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D6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69" y="1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Conference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Sheet1!$A$2:$A$12</c:f>
              <c:numCache>
                <c:formatCode>General</c:formatCode>
                <c:ptCount val="11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</c:numCache>
            </c:num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6</c:v>
                </c:pt>
                <c:pt idx="1">
                  <c:v>2</c:v>
                </c:pt>
                <c:pt idx="2">
                  <c:v>0</c:v>
                </c:pt>
                <c:pt idx="3">
                  <c:v>2</c:v>
                </c:pt>
                <c:pt idx="4">
                  <c:v>1</c:v>
                </c:pt>
                <c:pt idx="5">
                  <c:v>2</c:v>
                </c:pt>
                <c:pt idx="6">
                  <c:v>3</c:v>
                </c:pt>
                <c:pt idx="7">
                  <c:v>6</c:v>
                </c:pt>
                <c:pt idx="8">
                  <c:v>6</c:v>
                </c:pt>
                <c:pt idx="9">
                  <c:v>6</c:v>
                </c:pt>
                <c:pt idx="1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4C-42FA-A6EB-AE4E8DEB343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Journal</c:v>
                </c:pt>
              </c:strCache>
            </c:strRef>
          </c:tx>
          <c:spPr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Sheet1!$A$2:$A$12</c:f>
              <c:numCache>
                <c:formatCode>General</c:formatCode>
                <c:ptCount val="11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</c:numCache>
            </c:num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  <c:pt idx="7">
                  <c:v>2</c:v>
                </c:pt>
                <c:pt idx="8">
                  <c:v>2</c:v>
                </c:pt>
                <c:pt idx="9">
                  <c:v>8</c:v>
                </c:pt>
                <c:pt idx="1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4C-42FA-A6EB-AE4E8DEB34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53282144"/>
        <c:axId val="1455384560"/>
      </c:barChart>
      <c:catAx>
        <c:axId val="145328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384560"/>
        <c:crosses val="autoZero"/>
        <c:auto val="1"/>
        <c:lblAlgn val="ctr"/>
        <c:lblOffset val="100"/>
        <c:noMultiLvlLbl val="0"/>
      </c:catAx>
      <c:valAx>
        <c:axId val="1455384560"/>
        <c:scaling>
          <c:orientation val="minMax"/>
          <c:max val="14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328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Sheet1!$B$32</c:f>
              <c:strCache>
                <c:ptCount val="1"/>
                <c:pt idx="0">
                  <c:v>Count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strRef>
              <c:f>Sheet1!$A$33:$A$48</c:f>
              <c:strCache>
                <c:ptCount val="16"/>
                <c:pt idx="0">
                  <c:v>USA</c:v>
                </c:pt>
                <c:pt idx="1">
                  <c:v>Japan</c:v>
                </c:pt>
                <c:pt idx="2">
                  <c:v>Germany</c:v>
                </c:pt>
                <c:pt idx="3">
                  <c:v>Greece</c:v>
                </c:pt>
                <c:pt idx="4">
                  <c:v>Switzerland</c:v>
                </c:pt>
                <c:pt idx="5">
                  <c:v>France</c:v>
                </c:pt>
                <c:pt idx="6">
                  <c:v>China</c:v>
                </c:pt>
                <c:pt idx="7">
                  <c:v>UK</c:v>
                </c:pt>
                <c:pt idx="8">
                  <c:v>Hong Kong</c:v>
                </c:pt>
                <c:pt idx="9">
                  <c:v>Singapore</c:v>
                </c:pt>
                <c:pt idx="10">
                  <c:v>Denmark</c:v>
                </c:pt>
                <c:pt idx="11">
                  <c:v>Korea</c:v>
                </c:pt>
                <c:pt idx="12">
                  <c:v>Norway</c:v>
                </c:pt>
                <c:pt idx="13">
                  <c:v>Egypt</c:v>
                </c:pt>
                <c:pt idx="14">
                  <c:v>Scotland</c:v>
                </c:pt>
                <c:pt idx="15">
                  <c:v>Netherlands</c:v>
                </c:pt>
              </c:strCache>
            </c:strRef>
          </c:cat>
          <c:val>
            <c:numRef>
              <c:f>Sheet1!$B$33:$B$48</c:f>
              <c:numCache>
                <c:formatCode>General</c:formatCode>
                <c:ptCount val="16"/>
                <c:pt idx="0">
                  <c:v>20</c:v>
                </c:pt>
                <c:pt idx="1">
                  <c:v>12</c:v>
                </c:pt>
                <c:pt idx="2">
                  <c:v>10</c:v>
                </c:pt>
                <c:pt idx="3">
                  <c:v>5</c:v>
                </c:pt>
                <c:pt idx="4">
                  <c:v>3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2</c:v>
                </c:pt>
                <c:pt idx="9">
                  <c:v>2</c:v>
                </c:pt>
                <c:pt idx="10">
                  <c:v>2</c:v>
                </c:pt>
                <c:pt idx="11">
                  <c:v>2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F6-43EB-84D3-4961C0AF3F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57354815"/>
        <c:axId val="1388504463"/>
      </c:barChart>
      <c:catAx>
        <c:axId val="12573548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8504463"/>
        <c:crosses val="autoZero"/>
        <c:auto val="1"/>
        <c:lblAlgn val="ctr"/>
        <c:lblOffset val="100"/>
        <c:noMultiLvlLbl val="0"/>
      </c:catAx>
      <c:valAx>
        <c:axId val="1388504463"/>
        <c:scaling>
          <c:orientation val="minMax"/>
          <c:max val="20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354815"/>
        <c:crosses val="autoZero"/>
        <c:crossBetween val="between"/>
        <c:majorUnit val="4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Sheet1!$A$33:$A$48</cx:f>
        <cx:nf>Sheet1!$A$32</cx:nf>
        <cx:lvl ptCount="16" name="Country">
          <cx:pt idx="0">USA</cx:pt>
          <cx:pt idx="1">Japan</cx:pt>
          <cx:pt idx="2">Germany</cx:pt>
          <cx:pt idx="3">Greece</cx:pt>
          <cx:pt idx="4">Switzerland</cx:pt>
          <cx:pt idx="5">France</cx:pt>
          <cx:pt idx="6">China</cx:pt>
          <cx:pt idx="7">UK</cx:pt>
          <cx:pt idx="8">Hong Kong</cx:pt>
          <cx:pt idx="9">Singapore</cx:pt>
          <cx:pt idx="10">Denmark</cx:pt>
          <cx:pt idx="11">Korea</cx:pt>
          <cx:pt idx="12">Norway</cx:pt>
          <cx:pt idx="13">Egypt</cx:pt>
          <cx:pt idx="14">Scotland</cx:pt>
          <cx:pt idx="15">Netherlands</cx:pt>
        </cx:lvl>
      </cx:strDim>
      <cx:numDim type="colorVal">
        <cx:f>Sheet1!$B$33:$B$48</cx:f>
        <cx:nf>Sheet1!$B$32</cx:nf>
        <cx:lvl ptCount="16" formatCode="General" name="Count">
          <cx:pt idx="0">20</cx:pt>
          <cx:pt idx="1">12</cx:pt>
          <cx:pt idx="2">10</cx:pt>
          <cx:pt idx="3">5</cx:pt>
          <cx:pt idx="4">3</cx:pt>
          <cx:pt idx="5">3</cx:pt>
          <cx:pt idx="6">3</cx:pt>
          <cx:pt idx="7">3</cx:pt>
          <cx:pt idx="8">2</cx:pt>
          <cx:pt idx="9">2</cx:pt>
          <cx:pt idx="10">2</cx:pt>
          <cx:pt idx="11">2</cx:pt>
          <cx:pt idx="12">1</cx:pt>
          <cx:pt idx="13">1</cx:pt>
          <cx:pt idx="14">1</cx:pt>
          <cx:pt idx="15">1</cx:pt>
        </cx:lvl>
      </cx:numDim>
    </cx:data>
  </cx:chartData>
  <cx:chart>
    <cx:plotArea>
      <cx:plotAreaRegion>
        <cx:series layoutId="regionMap" uniqueId="{5B3F4452-418E-4E68-900E-E2FE6CE5BC3E}">
          <cx:tx>
            <cx:txData>
              <cx:f>Sheet1!$B$32</cx:f>
              <cx:v>Count</cx:v>
            </cx:txData>
          </cx:tx>
          <cx:dataId val="0"/>
          <cx:layoutPr>
            <cx:geography cultureLanguage="en-US" cultureRegion="AE" attribution="Powered by Bing">
              <cx:geoCache provider="{E9337A44-BEBE-4D9F-B70C-5C5E7DAFC167}">
                <cx:binary>7Htpc9w2tvZfceXzSwUAQQKYmtyqS7L3Tavl+AtLkWSuWAiC669/j2Q71257kkxNpjIfRqqC1USj
eXjW5zyn/ffH8W+P9fODfTPKWrV/exx/+iF3zvztxx/bx/xZPrQXsni0utUf3MWjlj/qDx+Kx+cf
n+zDUKjsR4Iw/fExf7Duefzhf/4On5Y9671+fHCFVlfds52un9uudu1v7H13682j7pR7OZ7BJ/30
w50q3PPTmxv34J7bH948K1e46XYyzz/98NU7f3jz4/nnfXPvNzWI57onOOuLiwD5AUNB+MObWqvs
03VPiAuEuU8xCsTrD/t80+ODhIN/WJ5XaR6enuxz27759O83x796hG92i1bHH7UR6xeh725en/LH
r7X9P38/uwDPfXblC4OcK+n3tr6xx83/flbIf63whc9/o/N/qxVWz1Y+qOnPs0SAL5DAgrMQ/er2
X4QFRhc+R/DLycdt8fnWH6PiD8jz/Xj49eBZJPx6/TwGksVfHwPbB/OgPivgT4iC8CIMKA4C9n/K
/VL3PrsQLAxCEny+50el/64Y31f5p2NnCv909Vzd28u/Xt0r+/z8+Pz52f8EffMLTDnyfUzR64//
VQkg/oUICKc0JJ/v+cnJf1eO7yv8s/xnGv98+Vzlq+u/XuVL+6D+TJVTcHECOhcEyukXvk0uaMB9
RhH+lFbO8srvy/F9lX8+d6byz5fPVb78D1D5zVC4+dnWD+rps9v9664OeucIE18g/D1X5xfERwJS
y6dddObxf1Cm79vgq8Nnhvhq79wa8fqvD4A4L9TDn2cHP7wIAuEzLOiv9fOLMMDIv2CB71MBqegj
xP2Ycn5XjO+r/tOxM6V/uvqNuo9/vbrvdp+f+1/3+QDyN/W5D17/8Yd/lXI8AqYA2E9R8DEkzp3+
E8LfQZvzpOVvyfV95Z+fP7PC+fa5OVbRX2+Om0ft/kgi+ve1GWtoyd7sYPkt/f9zLR+BYkMw5iT0
Pxoef+UXGNMLHL7A3+AMZ/0qy5ub/4VC8Y9b0O/7w9nxM3c42z33hjUEBjS2Z4r+5sK/tdm4gUh4
MNr+iRAMX/hBGEDx+RyjUPfP8iE0Gy8Z88wWf0iW79vhi6NnNvhi51z/N6u/Xv/Js5IPtvotz/vn
IiEILoRP8It2P2bIr0EZvxCcCsDHn+Axgu0vi9IfkOf7Fvj14Jn+f71+rv3kP8D7zwL0H0f/P2eD
/2ajb8nCV6/5glN55abOCagdJKLfRWZn+fL3SK6PXOUfuv1R2+HhzyRexIXAvg8liX+3KqEL5nMR
CgAxX8bg74vx/RD8fO4sAj9fPg/A4+mvT3+LbDLu89P/6/CQABRHBJpRoLpef76GAURccEYBJnwy
xzk6/F1pvq/3T8fO1P7p6rnWF/8BRef47PKP3eifyLoH5ILQIITa83XFCYAdCAVm/As48JW3/zFh
vq/6r57kzABf7Z2b4bj/653/vFv4s8rPf5sk9w2I/qJK/Do6Sh7cw+J15vSHdz+XkbOjv9E3fNra
PP30w0ue/3WQ9fIJX2X9z5ThRy/4/P7nh9b99AMkrpAyLkRIWMiDgEKIDc8vO1hc+IwgH5GAQ4wx
DBlPaevyn36gGHgHoN84pgRxgH30hzet7l62fHrBoBViyGd+4AcYBmWfn+xS11Om1a9K+vT6jerk
pS6Ua0EauIf5+LYXMRnBHIRiIXnhOBAGOhv2Hx+uobWAd+P/R/0eS5qFXpQ1U1QX4ZzMgW+v6cCT
VLRZpNxYLfJU6whPslzxnuK4ndStDcY2EqkS0TjWbpH5+anB4ZhYb8rjWo1mnRuSIHPP5ol9ZDo+
js++IzQG+usboUGZIRU0hHEhA3bmS6FVjVqLJ5PF0vfNwsnh5KtZxtkkI5o9t9bzFyYL/MTnw2XG
xRDpMdRrmncfGa5/LMj3tMc5F9ATgf5I8CLoF9rzUZMJFaReVFZzkVTZNMYmQHY5O1TEAaVr1oQf
xOCm2BOZWyg1oiQQ84cvnO07+oDR6DfqEIhA40aBHWcv84gvpUjzdGiztMji2kxNZBuzGFLvYINZ
xFRmNP7tu2EGzvfV/QhBwodfHDDwHBScqb9P/SytSJPFLfa7o3GLvE/pg9fbk/VctcCkorGas/C2
RJWOumz6haAy3c+tk7sJwwOHaCuH4T5nSZfrcpfm5DBQbCNWD2YRAghYkHpC62owU9SU7ZNOx8i0
GG+wF5B1KOd0AW4V2bG47lFTb2zl3G404i3qRm+rmiZbV2XFY1eWxQ1q2sgnMtwVBi8nrz1mdboc
+qZbdnlVLHHL2V5VB6t7CRhXxuZGynm6HRxbcOXzRcvzdB/U4q3rBprUWF4GhYp8WYtYFQOK0kIW
SR6GbWJxFizatP/QNXrckva6BN+7bAa3GnKSHdKyxCuihtU0jipGBW7jluU3rvQUyDUHMc7TauvJ
KjbzcCgpCQ526jdpTdxmCMa153V1PDA5rOvab+LBtqswneajpJOJqqYSqxr5RzeMwzLAxWFAFVrQ
qPPGfNfaNB6V7SMcqGzJCWLJGGa3Va9va7oaOM1XAW3ez5bIVcWC+5SMiajb+r3pRxuHQ5glIlMq
mTIvi0TWkYXKvH45N7yJqq6pNog09EDZtHO+UFuWZXPC2lKdgtFcelwWK6dpuxWmW498mnaNp+aN
z9zdGHrpTtj0mGovX+LJoa0N6BD5fSCPoWi6uEKcbNt7bKburel41OVkWvpGTDeOqTzKdY+jXFi+
4M7e6iFAx7E3ZKc9smN2KleZj4dV1Yo0xl1aLH3kZeuABfmKlpmMSeENy14ZvvKy7J0k/QT3Dz6k
QvZbLpgXMa779dDlUZ9ynPSpsFfuZaGD947i7u2EebNFPjEx9qSIEOvNwpu0+Mgm/sNMQ4B4+Sbm
uCDYh2EwgankWabRihFZmDKLaYEXtC43HXH9jtI0nvp+xYBX3fk8a5aWvS+M9iIkdXrsa3I14Czu
ZjncDkW3KXtRXKa3piB8MaGIZbBoi/qdLWq5aG5R23aQNT0/8sSM1tlsDlxNxa7jy99JIi854su6
QwjMNkLmh2FIOVQh9HXOQmii+dBWWdw3ViU0V+LgXbNJFVHX0C52bc8SUgQbb+gjxfv9wGa98kSa
LrSptr8tDP1WGCAgEcPAP3P4DV8S3hdpvG51XeCxAa0F9RQzRnU0Oi43U5eZ0yR9FNMK0z15WXLK
p6gKEV44L+holOllhWIzkGWIpdlyZfODKUm+sD7E9cD3ednhR+P3dZx1hbjMBBSDkcTpQNlC91rv
5xL5y8LS3eB106FvQnNjh8bbO1nKyBalf9dW47z0MPrA/JZEnT+k9ySTdOGpPFzVJk3vlWl/lrO2
l5SDCn9bPdj/1vnAXAwaAUoJEfCNg6/1A/488jnPoczhuV2WiGxSVrd7z3koyjBrIpfSbMmMRneW
B4/FyKtnUQaJ5nqAuuBwLF3ATmnTTJsZcEMt+2JlGlWfaCjTBJec3BYTu/fwpI7WeeO14Uou/XS+
yWYUqyoM1sYpBuE1qusmhTvywPFVjfF0w9PLblq46dkAt3nyhoFd2VoNRz8Xy9dXVeoeAiGng3Uh
jqY8hPzzotWwSHGEM/+k8rLfBx3uIuI7tEBZT5KBp1wmTR7e1MMok7acFmRIS/BFyx/83Fwp6s/P
mc3icpDRTFhxNQ7yZAGxrNE4qJUhbNoXeig2JcqGuLGcrpuwMxBqE41m1DUJGoIwxqNnDhJhWHhb
LCA1oyXq6QdddhHiHhMR2EQti6olsRgGFRXdXEeFqPlVWqUqEoMwv2BvnY+duzS1Ti8zw8p4FtNG
qNYeQlPYgwf10Usl3ghLmwOB5Ji02PoxDWe2bjy0dI2MtGF8IUnaLc2LevCYi8Vc0G7ZSkLuXEev
PEXDGzGXTeKjLmo8yM5NF4CTN/j2xit1D5b1gmtd2fCaOaUjwXEfBa5rI9WW154r7E06zHzdc5VG
epjsVcj96Vin9aLIgyxCxNgDcAT8ilDI4X6G7/Jihxhpd8x37Y68/FUMLdv8tovzl/T5dTqiOAQU
HmJBUAhfQ/jaw+twaKfGk2lUBsFt3uTrtlFyn1fCrHXWVEmW08uxUijCJjCxhzKwlGjFYRbkeUDU
LOD7Yv3SlcG+tLPZhbmBYikLQMBhYPyo7yq7tTS7mdN+vvd5d627CV0FALyvZNFeknKU73wUqjUa
Wqi36bwtClcvWTV0Ee1TL7FBES4mOU7Xr4usqiW3sj2xuonH1rhdwHu+rztl1r3kWQzgAhLa/ORP
YxD1Ra2u+zxoEyVdtmynn9uO2Kh2fb4aAYMsh0xP71vdx6wqzNupRHM0GBnTkvBNM3rDDlsy7ETJ
37ISiktYi3ajOJaHKqRySQcJzshlEOupDpJ6GoJFOQ71JstSumimrnvfc7JASPpvU1/5G4y4/Xg9
6Np10eLwLpOh2eau734PrZ6D4xdKCWaOMN/1KcNUnBXOqu8kI2D2iLT+cih0dx924SEdK0hDs8wX
aT6oa5kxFbUsI5d2QlWsh5RumI2otcGKKlXHZCqyyAhCbn7b8aD/e3Gtr1wP+HwiEGMBCr+TXP3R
ijxlkFwHUixcT/leeaTeqgotLcAkwGwzHuLBl+mqJFVUtDS7d6UqIP3Odw1r15nS/vZ1sfnobxVU
yqRB06lK53Q3Tk26K3kV81RfB61uFqNK8ztGIAMXQsv9XGfyENb1kgOSjjgHXCxMU92RKhxXUjJA
WKepk2ZXkMCLZEaatxNTNM60XpWTb/epE9XKiCJYUjWXMbHKv2vKTZY6u0uJzm3kBihuRNqkzFu6
eX31utggk8ugAwCXQjaNdcbxujQ1uk1zgOi0ommiRcWWzVw0cdGMcl8Godx3KXNJR6S8VmxMMjJ2
W0w1SQIFWa0L1b1XNe/dNIZxNhiz7TDr9zlqh+UY9P4VAfAcw5hF3KuRPxasGJ+KMI/D2vPvcz8Y
d6bCJq7J6N+Hs1MAK1vAWKS9sgHyFmJopngYUH2n2C9eH6yZaheOmfm6KcHXKyHSTdil4S70SLkt
Gv0UYFOtPJ3iNS1SldR5TSKTwoGulXiFC4DRoTTNIm8ymqAGx+XExyQtXXCaDF0VMDXd9XmOd69/
IX2P8s7ujAmLpeYNXVHie6CNjq+BPzCR8ts0cjYjcR9YHYd+l9+kYXfQ0DxlqoghAZQbmbX9RvC2
T1Dtk9jLi+LQDLmMK+YwVBL5odcqxma0gPZTsvU0mePRsWqHJn9eDvVM1qwqm0NrBhPlA2OHWuJ8
h5Xb0QaNJyiedVSN5UOrvTYCt+/vK0MfvbS70p55mwupF520dpO6NIyHkuOdszXZvf5laD1Hs0Tu
3juKdMxOYIJh4WUczODa+7wcg/0EgCWSdUOuKWPLUY/iNOni1E5O7cpaJJOuzK71rD9GkxjdwZd6
WHnKPs+cucPQdum2VaZeZJTPKhqyx1xF1dz4T0XWvM92vsv61dSNNhrESI+6ycmq8GSfhGauY6jG
iI+XgHKgu4tp5i8yYGxuAP+rE6CIxFfTld9O+heWahKhdraXpkT5PmftnLxukPCSMr0c89C/whaL
xHO6gu+JGLrIZObWdsPVIJJRK3vydCaWdep4JPoKxykuim2tijFp7Twtm6Bm68zOfdx4Kb7BaV5E
UzP7C+z36aLhM1oNUsul5w0pKKDmVTRZhVd1FpTL3qo0ocEQxNRO2cmD5s5N/fw8Z3XcoCG9TXuE
djOpszjsPLsItekgBPhwcv4R6CR8fH1R94RGvipMnAeYHfuiCjZDXu7nSqnLAUDysRqtjogVLG4p
zRJOJFqj3kw75LFp27kwapEO19JkbZSnY7/tbZ5Fs5vwxiOhjgfE9drkbQ/QOauPIxFZkqbgmbRk
IWAWd6Uyv1rnIosgZXdrZBoWWyAaoE9XzdLoooyGENcfpjV0OHwxBoJujJze5WPFDtAVRQPKVkEh
25WpbPPzEh632leK3PVO+rvx16UegE1yddcmCNWnAsifa79U7kR99TbjvXwIIb9EXt2lEWv7PLGl
3+xaDiEnuHcAL9E3FBsNzEEEibYxwbRoUiKAX3BiX2n2HhUBAeA8TUtXOb0pWHCaK6ziJuvVoQ5l
ERO/mg8hyeAOIQDLmbfBzuRQ5UkAwIR125E1u7zxizWv2IdXG5gA2AkBNk6MldlVl8p1BW3LyPg7
ZLwpzmyTLcaBfOC6mnZtliVeS972wFtux5fF1YWIqrorIzRkYl2oKVg1Y64jb2D0WFfyaapDduS8
KjcQp3hhwAobaroBumw2XvOpjZWvxreDmIKEYdlsBmfadwJKcjHx69ICoh9L499zpW/qtoO8QP17
vwQz+8h5mypPsqyf454M6K1q2DHkYjq1ASsAcY+XrvWC28zPjpmZ0qRvcXOXi3kreK4XukVkOTOr
j/hlCapRRdbco7Qn9+lsD9D2LDwPzztZU7PSKJyXVU8fqXbqAenuxKAin4bXlr/0deKFIsZO9Pui
LpuF1+lw4VQ57H2RR4Sb6gpqQRP5OIxbko4rJqSXgN/e6nBAi8pgt2FFCFxS2y+wxvaGZvhQelV6
Ffo2jyZgzZYMG7ODsmF2Y90Gy1k4ucqHfDPBV9kupzA/VJjnydzM817OHop7aONX1tTPqs33NdXz
IsuB/Ezrxu26obonXmMhCY91uc+mqdi40b0Li/nRL3r/XSGrBItOLwOLVKyaIL9KM5MCLDJpUoLu
4qkt03VnuQEWLcvWMtD44KYuXPpdaKIC+DsuG5JkosgjrFh9KCq+BdQ1bJhikKBMKqEPKB7SYHJb
wkN1rUp3QrZkR4J6uejHKV3gundLFzRQlsxbUwTmfeE1V6N1bq3E5G2Z83jc63Hht163E+MwQnYQ
4Urjwr+qQ29TtxOQvjZvYi91wFo3zc30UqbDwNuV432eMf5Q+e6OFI2B/rAFVgvipQ5Yu5s62x58
DJm60tOyLRxfCmvRHnjGIcpbho405cBuWRv10zhdzlSmi6DJElUrvmyaWm2dxEHsdC4inefdpdNM
bD3fYLAEWXWW2re+eSh46d+0fVcuPS3CK1SIJgpZt+icB+wRrYZ9YWd+zAPh4hHi8hfbmzjMWkiV
wzwAn6CAtFFlfhem+NKxPov9eiiX9VSUoBEzRnU4e0AuNnTPU3dbFBOkFOhB+qgK9JTgtpqTURZb
GHoDIUE9FbGgjcawHbYoH8pd2E7LrmqbfdaU2WVvqXdq6RX4IHkHZI1JagZ4IhXepfAn70TNNfPV
1iiBViGZI9Z3amE6mZAZ8VirXL6H5nCDXdEnZErDZdbNZivG7Kn253znt6Nc2w46LjRP5UmXIogo
5IFDjrPxhvHh0PAQegZt6gQ6l3KHbJDGttD1EhiSOQq540c6gYUQ4eV6VPl4kOppmOpIO+k1Ee1Q
GSM8h5HDzoNSx4ptP+vx5LzKj0vaiiho6wk6AehTg1zWR6AZxvvw52Zm5p4D5XKcq3DB0247YK/P
F17r96t2RGPki/A5NFgfay3AHex1Jjq8+7+FtUW6dpCgSp5DfsfApBnU3WV5qPaaWi/WchDrFKun
Co8pQCdV7yvevJf93MZF7vVH3/U/hwGwwQ31anCsWq4G5vuXrwv3+JYWNYd+rCKnZnxvJ48cc1WK
U9nljyPB85INVQrYEa9dHtCtD34VG9MdPazaSEIYX1WI8U2Rdr940rbroPU+pLSaLlNZPWGqvER6
hd1qbe26U6SLhc2KSExG3iJrmzQSqN83JqRRPXbhSjZc7nmR0YOH8zHKRzEfXeBNkYZ50cF5sotJ
OcUiaJdK63DPZlVeSUSS0j5znE8ByJRKKHZZdgkMv16hPvRWUH79XdkjClMn9T7H0IZ7QH298BtN
AjRMus4mnq0ZrUxSDtXl5FmQh1Tdgc3OXfc4i16VOQx5uA2Yd4kdz05Qz8rIH8rYiUA+5k0XlcWs
F6OcIHi5tZedHYNdbsPD5AOUgv+R9o6P2C1Gh/tt1Tt/WZIsGCLP7+SSzUBtFDB+uBx1SYAARzEu
n+Z5KpZKtE2MOiqjykm9RWbOf+52NivnY96kKp5H3QMPBWpgH8jUiBMVs44rPY/7gPFx72sV4XDS
69B34bUGbmtN+idH5+CIW7kss0rGJREugu4XagnLw4eyB7DbxikMiX4uNEaJbwactDXOI52F9vJ1
eRm+pFi6PW212IWBv2/Hrj0ZSvWp33hcp0vo0m66xsxvg3kz1aRZDA1AmSbIyBZ7Pt62L3+1pq4i
ZNm4mCe56sq6uTR5aD4ueVPuSpe7U9NbDlPAsltYHHrLuZduUfeXZgyrPGpNt/HH8KFoWfVODG/n
TPl5FAZ6mYVAIXR1ZhYj9dNtVtlq3Qi4YRcCtV6EqXry6ckvmuzONv2UENV0V0WpSKTbpk9UP4sF
w8A0lI6HSTPiGnoTVS/bBsnl2OKb6oWDmRH9Odd1lTjKiyVzeX4QqgNfherQlKO/b5rSLTo6928B
iL/3KDSDiZ1VeC+n1izdiKrV68sh8EpIpmlwdH3Dd1pntxmzUBEyrOOuIR2IbIe9rusHoU3chtLe
maovYWJpaARfs7FL7dUQBqRS7baQ2XVJhvYE//uoPk2nsa/4rqgZ2025fGZlx1et1zzKuvjQ5in0
KVWV73rBuvgF+CcN4fE46uGggVkII4sAH1JNtxDVBIAM8k+CNk1UGuhXoX8TSVXk/vUAXEgyGxXc
YuI9oBBKTchV3KG6XqVMZgtSQQl4hVDc5U8kL9WaybJNsomqZTBLcdMAdTXMxr5t0nK8BMOeGCb2
rYS506EZoSF83YThjmCln2RjgO7p1NzUTVjcyzJbe1XJt2WK+LathFwM01hFYRj0x2DqgfVu88e+
rdBxqDNokksJjIUgezt7+AQTtHxb9s4lZVdM73wMTdBcDMHWGaaAtZ6nlazqLdzS7k0597dWhZD+
rfBXNK3bU53P7boMOxmnQE3vCn/KFoVE1TvXTpGg+bUrge4G8jtfCzaypyYoykWlg2lZdOUtHSZz
6GdVLFvFvbiUAbvs/Z5fBlqV29DA+72p96Je2eZEtYl63rO4z7N0w8CvDl7zoSzTXR6WZMmEC67S
vjCRRiU0aHnlb1+X1qX9mvF8M2ieXs2N2qmXMzDU34KF3+UwTVzPIxAAQY/KKerGOR6AVYzKqW9g
FN8AegpqfRqALnwdYgHNYiJjy2pPuhSyvQe8Re3JZC6Bt6tMW8SC5f1Nlnf9jZVjXFfdRsHc6S2x
nR9bm/kxDkiY1B2Tt40XJiKw7b0p027fwFfqImgC+sEGz2W14FVXPAOb3EdNVoc33pxPS5VV0NG7
HgqJ2zVa4vVUyavRpM8s5d6pp4G8njIgLuW4xJWB3reDrxGE1F1Byjd5RMFfr5wa8kR18MFTj/xo
SoGjRC8L9wdoanoRbsJsLCNC0vadyjCAAv4ehgr5aSzrctU2s1m0hWrjvmN2O3jzuOQNKa5Qja+H
rpjvpZOAv20z7zOkAdSEqF7ZwAEqS214anPPwZxI5uvSm+7wbOmqh7Fglki/gArSBXQngj6PSi+b
AOUIkaSKF4v6BWPnvbvxSHrwJ2X2wcsyVkYBFKzpHW7Y9I5D4AHBMavLUUFDoRsyvS/K8ikwCmBf
E0TCL7q9zT17qAu1x2hOt83EYUH6A8JWr3wBVdHqJe1cc3DBvACCr49Nm+MVS4NgF/Z5uTDF9CSB
jlqlGg1XqVdAV1KbDSltd4SvhnTHkHndEYiJOQkGWh9GUULzmrnxdhL62uvprZ3+Pwln1hwnDkXh
X0QVYucV6H3zbscvqthJhBCSWCQE/Po57ama6XEnGacN0tW953wHFz0AIrMvo0iqQHrre+8wH+qh
K1cT8jNO9ebcGB8ziLJY0fOVj5N/kjVOZPRjn86b0nPspXLDM/8XrgB5zmVR29xdWoONHBFX3+ou
rW+W8bJXvrz0udxbOOlvkRtOAwTmf+IuyNdZVhde8DrPf6B0fqXenOyItzJSxIHUVzio+grNHtcq
x7gFYcwpNGOws4Zdk/Zi2xAS7PzYM5VABTj2dbh8dDwqJpPTl3q5TmzW12ZopwsLf4+ul990idbC
+Ct/8MmjMG38DA6oLZifHPqM7EI6sV14d64HcDFFYOG2OKnS28jy9GaCqTlmGI/vC3rA9v8wsVy3
Ix0xJsXtdUgc/MRe/PZJMz72LLFbSX2B/fBprI5fZya2dU/ik5dCO8KF3cR3EROEyEvXuvShAe9T
egmuSQoV+ATsYSogsJmNmN264apNNm3TxoduCaCzsgyKZI/jTeuHn3fatd+jGsfqzjRtlnjN3mv8
0SLx5gH9ZdQXtdCm8EaPXHIvnd/xrQTnReavQ0F7Om5rDvUpGiAbiMDyCroC2eHqxs+zCtRpUENX
WGvvZFHkl7XnrQeauOY8UoWlQ+a5IKaIl0F+J5PnlURF8SWS7UcdwJXJ19Fi+uwjWS4DBJVepfYS
yGm66G7RR26XPZ9shmZ0NaUel2Hj4OgWUuhw04YxO9yvXperBFIJLqFZst+eN4sXzynzTtPo0egG
Ku7PRrm/4OkHOAqYS47oYUoxa/03yAwrwkHL1yCb220d1d85HMm9Cla9n132LUlfF6622UfW66TI
PE8c0zEciyzh17hV5KpIMxRNpOKCCoHqP0egYvrRh9RXs4v12vk9DHWBE3czsE9q3XIdweMUAGKi
k4+/MGucu8awODY0qOAj2LpkScaOMuftJYvctk0X9Iscs/H0nhLYgDCTzOnnq2ZWzcnKDUE1xwIK
g2KWk3hYlec9uo6KS7/UVy9M0eHOg4cOMSEVBvz+MnM1nCFvbKUi4ZuRw0vmc/8pmXlygQlNgfxw
uUkgte5kgA428HH3CamTlxC2C6zV9cGPl/glbS2afIeJDQjaM27gG5ki/22i6A25KFiu4z9qEBE6
7Dq8rm1+XEROAaFk+i2cYcgY1tr7ATuWXi/oSU9+aWn2By2d9xKDQtqybFRH3ShUr1RBsQhCuQ0w
K2JFpAA9ZnsTQea9kKZcPOxB36HZlzLbDkmIJebi8d1fP0yOAdlM7SWcDX3sfWYe+CALlQrvMWfs
K5B1fUzqhd6Ujd5k5NDtN9DDim4BKjA2+cVXhKFNqL0yzFO6M0tdv+QNnF2GH6fOJ3dYVotfctO7
F9i3iTf+uYY888KF2LB5GsoOFfhjSFV+pZT7L22bgL6z/Xz6eUu4TKphkGLHU/VYB9y/xJ4NtgOr
lx3KZ8nvuuzPSxvRfcLDZIMb0xRsGWVUjIzXmxarYZ+t0YKGdfhsoZjtIt2yV0ah/NhQ4xjv+12s
4xGTyl1zzse0sNmEUZzp6cHJUZ1hwKFBxtMK9qRxekuzfD828fLkgnoPaibamFWKX+s0wYNbSEWn
SBwFn9yublpetn2UPTDfjw/TDEGqiXJ2wefYjRhKi3HV8smleVcKz8/3rYEIBWNnw6auPxn0KFSz
KmgbfR6Rdy6cgPACA3Z5GKGJFgFZXgQTwTO6m02MVnR10XBuh6XbpQKu/hJ5zVPfZuY8ovCHbj0k
aeNdJbfiPMfBhxxTcxZugVjkPn/e5L17X+dpv04hOf28eJEBPNb7/RHW1EVnvP0V1dEbFerBtvTU
edo+khki6LxsuibLXqmsx2JxdYjlNtRdkUTBtG/y1RQ4MuDgel5+bJeR7yl6GK0S+cZcGJZBZ1nh
0CNcXOJ9KOrfuA75H1avt2UeP+OwDivdxP80RIkzJqWozFdG38LsX7Z4WDbebPlhTsBOkZYPu5hE
yRNwJwLrKJiPyQyUydh+PfRRSot+HuJnzEJJNU6L2+b6Nc90++Sv/vC8DnGG9mvtt2LM+mdfRD5Q
GJ3CdlNb5dx0Du/NNQ8wyrD7C8evM5bxHb2jCGPSs52bG1HEd0Qh0xBVk/RJJM14W9ik4V/jz2sd
5oVtMlospmN7Y2h8nJdhPdWhyiGk5H5hcOHRyABZSAcDU1KPx3qFEB2kOHiaTL+vq8g3PMRCsZyT
szGRfx78NN6rrgcfYQqDfgJt8HCkCSauUbbtNew/p2aV58Smn32U1M/xvWEYkgwtqw3EMXYir2QH
DbHPWHL8eYmNaCvT06H6+T8misWoTenmoALAk+6F1Ow8MplXOHg+erL0OzO3GPHaPD5adu+2xTs0
xfaatgB+MCrGBV9qfbU6DS5e+r+M3eZk7yVteKGh8R4D3++xGprkIOG1NaWMlxLzf1eizegeuQgP
sIXWL08JzEFplNxUGPMzW9eg6mHUFxjSZ0hzkf8EnE5DVsnDbWr/QrVfjo3rproU3bKLlTpYO1Sg
tpoL8dLmVHvLQziSdWOtn+w9mdlf1r/Q0XF0OCGr+JC3e1+hPWqA8DzA9V/PvfQvYc3ZTlIgwyMl
9qHO5P7HgZ5m3hxJCsW8T59DOfm7QS5wpzEXnz1GUMYCAKKR1qiAhviFWNAGDTyqchG8SI+kv/Mk
PdExw7rubIXurP8lLSAqhV05YGEcTWBku0dTa8pVpusxSZd84zvVl2PmGHT+AX2uN58TCJBbjcnj
2E3dCG+hF+VMOrOzal3LEVr6zQjMeZ6AtDFa8gAKlG8939D9JOLX9MdIznvIyUufHXGN/hrN9uFM
ohvzu72N44+oGd0+0EBYsRNQNv2lKylVEw5xra8JnS5+o20hl/T55+jIMHuXNYsrglnqGKoAcl+/
wLgFf71vZlpXEhLsdYnIC2HGHn7e0SF4b1Dqz8xFUOJ6Jj7+/2pJXsg8BA95BlZxMUbsVpbSp8z1
u6nOGxT7rv5jRYS/zcxHuDKqgmOjHlCzbTkt8L3DUe3s3aOq1dmRVAJVw72ynE6HNLNnC9/8jZCw
Puci9AsvhfXYyxBufgq8MDJw+vIGe0KIcTOGgmwcFHxIUd3XYBd3jGmkH3py/JE3kZXU59pEcLx1
/Ebz8E2QMN6PARigHtd1VefU5cl1mrV/U+iPb51Ik1Mb82PaYCdao/xT2/K4HITfvrVx7xdrw+mv
wHGQknxBN7yOO9AR/m7Gj7nNk3W9qciqopnIk3JR8ND2A31tuif0RPGm62qAGGHDr2jpzW50c1v8
vNUMYJPxs2hHlpU8ozz9mxUgvZzUa2WzyNtktpl+UdythbbrV78ma4nOS13DsY/KiI6yXAPiHaxg
GCltrB4oToeK90F9HZm5DXaarq7p4aAl5iFNl3kXGN5VQgdsM8wBrRyj4fnnJQ5UdOY+G3Zq6X+L
2dL93IUYXDEx7aaZNO8xGwEHcwiBP2/7WexzBVnIm54NF/Ibz694d7nvSsHSpczu7TjvV/PpOoVG
axCHqcnkQ0rnXzDf6VH2Wl0yYArJOi6PRkTLYwQhtkvQuOf5eJ1boBhtm8pdC2SpQpE0RZqu4pzf
X7iU/oYOngHrsdKL6S5JA5vXMXtI8hTvfl66AZ3v0GDDmrR/yCHPtL7gpa4nd6VtuolI6nbZEtpt
sMT9xvQkeFraNSxpillRq3wqVuWTT5/p137N7Y0E9DtRcr404D0qov0iaG33Eon0TH3T337e2U4B
pvCaqHRRthzXIClSE1hY4lEIEA+c2zZal+T489Iy8zEwVx8nxwG8Bcu6Y2kNnjUeRzA40k6lNfO8
00nAnyJpmydq1pMLu1Pq5KtRE/RaaOi3icN581pFtyFczKPzMSJo33cDpp2iH7vlWeVr9rzCHC0i
zNwHYAzZM5y9cM/NbLGuun1TZ+GZrMH0HK6gCyKV/F3NRPYT9zy4yy0qlyAalrBp37zWH4AS9vYL
LtNBG1Msam7hJqIHE4uqLz9f/bxourILJpXXCZmIrYqnre/qAt+P4bj1nzKPQfNQTO9MU7O/Vojn
0KLFyEjEUe7u7l3TTScFcKThicQux7ufX29p6ldaTFnJwTc91Zgx997Qp8UUqwsLGlj4nvKf5iWF
EWDj7qVNuStpE9mdUkEOWTF1TxRXhcuAnFnt3NOE7Zes4qJ65R3ghOGEmeBjTd3fNJWV33hzhaYu
O0OfA6Tns+hRJCvdrxmEgNXA/LbuWjPjdlPYm2LtJLtpDrRvHNcJzHt2driFlyBJ+HE0K4N/u3hn
Be5y2yWtLRntur6QMC22MMX+0H6ZCo9m9b4lbX+CpA9PxXga0lwzb21qXAG+xJ6j+8vIAn8TzsAn
6RBt5aT5IdGZwTWAtkUGaUixhnpAZYjmAspcvM1G2l9bQl/AIXS30KHSRQNUFFfPH4PJpuPPyoI/
f5A1PvBSY5upJGyByNy/xLg2FJ2f5mrbjCGWd8c/EizW/SIFvcjUC3ZK4x7/fBeI5XYXP/cnHXEo
IARiUhnqOdz/vF9zOOIugtPufA91L+qWN2GilwyRkiObFlhaixGXOIC8Ok6AoXt0B1Ilu7rL4oKM
E0y9O4hNikRlRxfn+x7mv7BsM4GtKbp4espxIgIGLj2zgwkBCUEchKqfxCxvDIGLjMGZNdi3OS0k
SLV+ITt/FRuxpleBNINe0s00vI8zhIQzbPmH2fe+JOiKRvoY7ab4TMYPAUNmWRT8LHMAwjHl4TGZ
MntnVQrOddnpZSPT6QNsznEwm6mtb2QCjLV8RhB4VRcf2sgrs+mUZRuXfPARwz4g7oyQjRDHzuZX
s9q9Iy3uu/mLH7HiUXTN6Imth9p8aPIZmuABFiAKTr0h0C8XxU65/hUpgYATNJMcSkvdV6k7Su6O
thFQJr7oZR32olu3hKDatCPGdPBZEIUH+haDpoUTueBK1GTTs2e9S9GjrRg/+kUXQKswebtygv4/
renz2H+NIRjjgUIWyAqV2904fcfDckwPnMhdRlB+Jds2Kxi+2S/8vK68IH/I/rg4K8UKlex15a8+
+YX0wn5sjyQ/UJ+WvvR2wORK7h4xs6d2PWbRt/otlwh4/8VKVQknS7kcM/MpQnPOE1OOuP04pjdD
M377w9kHC5A8LYGt0shU3Joq757XYKlqD7MqINUQdrWJuwvzZKm8dWech45VlveuYU7sMSVJkYum
nMGIrf5S1gbOdgsJ2IJ68zu9Wfp0v5J+i4Oj5Cj/RohTzINSkCLthm1bq9LQd0oCOEGgN0cM8ae6
Qd3Djx5qVq41P7T5ugP1WA5SwqiDrElFs2liSLPdCycKyodiGFLoAU5uRsbLCp25WBPZFI1uyqaG
8pmAtZvbAwgmL08+4VSfQyQmwilgBXSx3/6Ubfo1whhCq9yDPNckZYI5pfB4fFY8/MuoZAWCeWTe
KuxSL9wnFg1hPGWvwawPSycepBdssoYj54cd5nDki78CmwUo1BXK2zbgAcYyrxjiwJXhwS5fCwe6
mLPbqtiF9ONv5zc7wdnr4sNpYRe2ml2LhMqAih+LvWwbUvaYK9k0HoQFcc7ZluGK6qX5leBMm9e/
oMRe/Kw+tTZ8Guxcge/5rSYcLHp+aXMWXHE3NmvwVbsCNgp+oDQoJmevYHUqPkcPmWkl2Fixiedt
gj1rhXfF+aC3Iw525elDN3gbvQBSBRbgwqbqldgCZXGIRLWP2USPdYp0FoUcl98lXYSElvrYaVLl
lG+aDAOaGcuF6uc56Q7c6UKC12moKAQEOsEufV2XPdi2pBaASZvjODflNCGRmOv8CLpQzqhYgMSP
SEfsfBgQUDzXNwYvHfbKSap6LdCB/+OaxfgI4afqPNyP+cI5OzfeehzrfJ/6kKbj9TECTZ4mDqse
JVLlbAcnc9/J+qBxwERuD1fviJzJlgwKANbyBtMY4UAT75MuqxrviH+85HfXvky526k+eCAVuoOC
U1nOjJYjGwovrv/pkQK7ih9mmQKha3HJLCp1fAFjOBQAHZ+hVzCv3QwcvT2ZoTeZccvi9NiG8qVb
gXzUwEaxtcALF62HlGjf1AXDd0U/9s5ZUtgVMPmIZiPwinXF4mojWDAQOEfkJ1e/faYt+ZgY23FY
Wb7XwUaZTuGS/ml9r8rmX3P8Ww/qy63tIZfYlsGK2jIl/xhdtpN0lfW8E7bgDRZnybu/EItApZFd
3neI7b0vqxcVeT1t7aC/RfgpJl4EUwQ7qLtxnnlotPITCNRtFLBPqBslCxNUpthMpajH7dT0ujKW
wuyCXtejEmPZcrUlOaTvKa/SYNh0avjKIdLup3U4O6ASqVVlqwOovDBfRjA4/eIVWTBu6lpdQg06
x8s2KR32KlYbNwZVGMgvhwoE9ns3srqcQuRrI29bQ8VBLRak/1goJjdMClHXnL102Oewqb1ufWC6
P5NGvQ5qepBA7bD9z5zED2HtV0Ogt95MqlXN0LTSq0z9v22U7kTzzCb0zrSGXBMUKxVlTPOTmJa9
DYM3IYZdkgKInm+gELM+++f8fJfOsE/HbDcn8Y5MciiRcy2shqsk5g5cInmIsIl60h1Wrf4N+MTA
/QsVs2cm3b9ujjaoQsju2uYLaWVdIagDWVEFx5DlTysBuFpzCb+2omGPTZwWa0QPAyTAIEoqHYaA
/AzcaO+XTVtURdgDNkYj3LAiG6bj8pdJCQXmq39saPuWcI52CvWL8B0JzZF2Ep0oBAAp8kLWQKQT
1GkP7FaqD33Hv6M6PK/9WNb1VbKkzGoH8rp9wWN8qtiKgxL9rvG9sw4obOkBoqqgWz2gPoUiOaL4
PqZ5i6AMkPlAbKBs/cUseFyIv+287G3yh99gBYWGb0G3PvX+CTKeu27YxCnbxkvyaFxTxeu8b8N5
60fxZqm765h5UDEy/5ibvlTLnzgwVUT/LSGCUVO74zK/CG523MRbl/a3pM6fu0ZvNXhJE0Pnp7Ly
sifSBXsKurdoJwlyYUBoMCj6Pn31F4S49VUmED0kYrlrg+3bnAMESBwFl7ukT7PHgPbNG5tj0+RW
TjAElme3kl8uijJke6Jbz8Mav1+jk6CbRqpDqy1moC6Y9wE8nh0ZT8x2yWbiaGglnLaKsGsNhXL0
VnxcWSb5UtHO7bSAvdGkRSQ4MBygt92XAQ8JJW0TI2uAiFUQr9suNkFBh34bO/8Qx/Q+1IkSMfEL
a9IyaL8STO9W0Krr8mMXvPLQFRSh04GpTS/T9xr9p8IOGnCidPZNBWhtmH8YPL5lfb3NY387jgNy
DC1s6emWKPY0g6Cxqd4LL30EMAxImoPkHbdx78oBunDgs8IT6tPEOfBnr/k3RBQHbb53HbJS4uLH
Q6EFFK1aH8301Gb8aUztiQmwPwwHHrL1QKxq5CEnwy++Zc9RBK4F57kdTYQYTva3bdCGEKhkhcwF
VEwwG1Hj/5vT7pWtMd/YoVsOI3CVasUDdNyEu7zC/4K/loIrs0hZPPFMHRcbQMxSJavRIVHTtTvD
umLx4sqHuQCAMEQTWsOSRvaigLlYX9JUn+TaXyXt/wjEAMpk1jfh8cdu1jGS3OEbA41gVS+KPgBu
tUD2VYQWYjSszHzMyw5fgOz5oyP9LEFtFw6OHpu9Q1bP3SbsO4wjYwFJCh9kaTFLcNjeUTreE93/
kiG7ptb/B/ZKIz5K8PCCuUX1WkrqBydiADFo/8Pm7JUO6sOfs+dWF4pMALewXmYPBcogjl/NCzAt
Hd+aNrXFqpsZmWx1zoAtlrrrOeh46PRGF2wQf8CSs/JthPx1Z77+kESk5cyPeH4z9E6CpM4ywnmU
C/TfIeSlH8selDcGzzqoS+zaeGlNmWQeDL0R0Z023SkEjeDyE8iZi7cBIh0VhDhkleSwScCbBjp0
yGxpfJ8BvzoMX6kE4+7VogrCZq18iYGyZckGDxQ7sMT860A3QCNBAxTNrDnCipsDt+0IjcEkT2h0
3fCRtK/p5IGSWkB1S5xHru5MmTo/LL3JwnHN3nMmPACDw1KQ4bx0pKl4GI6lQfcFhEOg9FD4cD78
rGaZN8hwNsWm94NdriTa+SVPyhpWRyXoXIWteLtbyeHqkwqO8K8ZKvgOcPxHi7+su3+GgK0PscOk
HLvmL6/ZPYox2R0/w1D3ilE1nwryS5Gqw5yi013W+Le/DIfQH24/RhwHZNetMQGMDA+ff45hpCqg
zJggHHlbhuUihwQwYMLRaSRNXc2uGiaOLanisFw986XB5tPoTzKfMsNfBWW3n/8DjnFbzN4pYvKo
E/nbMvfUL8tZNxEmQ0h1nGWoXd4ddSBgdviQfXh02I5wzwqoCbfej/91VvxCmdvbdj4A3ECLReMT
Ei8pNNlpN4TuYw7YAs2WvKQI++C3lwyGVfRq5xQIWdCGRU0itG5estd6LimapDKCaFf6gnyrgL3c
9boiISTacpi11gx/ehd3xQwA/NCCmOJxeMrI8hioF382a+HzfjPq7NunmHXb/CHw/Pc2nRE2Ruyi
9CCwTUYeU4voDtLysiCwRRMwBs6fTMG79LZMiLpP9qmfOjyRII/bEhk/eKyXxiIKyQds7A56SQ+d
1zTyEGmK1mB595RLy3YOZjit9SWm+t6JtBUlFFIJyD/pq7/TQkcM4fM/nXx1AekKF8e2GkLzJ422
eFoRQnhkP4rmteXwd2HqfArAziAFAPX6oQeIrMYpkIZfS5tClzXXRoNJyD3Jju0tTWBq2rbBTmu6
jWBHrgGAABDJizZakbEAnOVP4qpD9QjzqS94GH2yBmugG5NymmEsxl4Ul2DmJ4FGmaIASOj4pefQ
64XO/m70X7/tXIETGAFXpIKLHtk72CdI1y9HLeP+tMCwyELPlR4Z59JjuloIQRDZvqXwDyqHLTah
DogubLdQXTCIxzjWVRgWTdC/dzmat5AahPep3tF2+S3j+BW+OdJD0zf6kLlcvwZ4wZh6+qFErv7L
9//69QS33F/DLfViWfh9tndtveCDIXrTRxjVe/07U8mbQXYZz+6Y9uGCzgLYZ1NEa3izEWgt+ZIO
46Z95DHid32EEkNqicL4opv618TtWx49TiNOzER+CMHAh0wTIsBxg3ZKSTzhYwSQZNBic/8h9WJo
ImO/k2vz3hty9Dh0dujKyIzDnh9S/2z6IIWOGN66+79TKMpglnGhkIy3NRxhX/2OE8zvTViPm7xB
TV4EcI8EwgyeKvJgaXzPT90IBF3RYKLpIvGI1HJdu6vL0qo37WmdAbgCAvDi+XNGttLl9mLq7Ej9
/hBnoArS6CE2bENYu+eees/9XgPZdwcyI/GBBxI07ndgkIWZ9D2zfantPVySxNi2oalWkuV3ZaHo
JcK2cW8/ueQXFcAMGaZPVEm3kVY8KZqAc4wAKeUYYSf6q87TAAIZQrwmjbF2g6bo6myf9NGDUAs2
uBd9DKh9Zvl2mfcrtsvBTY+d9C5zh3RHkzzX0vsSYMq8+HUKIECE5JsiJOCSaZtS2PEU9PU8Q/Hs
BzizA/IN6CHC+ZUT/6XJ1nNA1yfkqc41gonF7GONZA1udbea/ZiHVeeDKPYaDKqqi/YunfEO233E
oT5j7HZ4zohDhsgunY/TGKp6wqMnpFq+RBs/iQyELeL4rnBDe1BtFFQcxGLZ8++Ew5lnq3VVN5u3
RI83P9cAihL9QfT6PtUXI5MniS4RuQsvxFpJ5Yx9sDz1KkRGn7M/EVGI79YEMTKX7PBAIESWiPdM
WhjIeEAMJNPxA2MPqLIwjNFwsMqn7cFobkFQUdhKw9WX5JWP9uP+X3S4b15voSlBPYuT5yTXW2vJ
G+JaGxrXX3M4fSrVAKsLxTb1wJA451VBo4pJu3Mu238ezv1BapQ8aqtZYcT4+RmYRFRTm0cGmLId
iyCaL27CGUXv1xlD0jMbvENkplvm/IsJm8PCZkwe8mtAw+DP4QMNwL4asxlqdCqCOAaZM1sLMPNV
2OPshEimuXvxpP4OcWeRrY8pXaFhIVCOQ+s54uYWhgIPsrmv6SyeWgxc9mh8BX9AR2UcYMAJ/X3W
P3Lj0TKU/l8YEMd8UHsP6E3GmqeE99/oNyAjrf/um3xE49X6H+GABmmZkJpWHNNV++UmdnEZ+Z4a
LiptevBTFnMiQIF+3M0YudA4uQ2eQgPBWppbh/XGe/VFLFou2j7iOTFbayBmkfWsaQ4lQ5/08MFX
YksEoMDZNPVLH2ERjtH3/TP6KviTc/pb0eaAJwp9p0GI+BOGkTkYvGKRBFGZlUOXtxWps9JKNhdT
VwN+Re+KQiz+ZOmGx3gmBG5XROePMUqOuKFXpG4P4cRUyS1Fa+Xm7RT6Fbb4DkT3cV3xQA92l+Wi
kRSdCrcrdK7IF7jxdYuBmEWfY2TKsENcZgpsDBErv8T3JZ3mAp16AEJcXOYsg808FUwatVMeQgih
C1Rh4hizW3ybxfCPIE2GVG3wEczwzvAMsd2QhtvR62CdROFc4okRH6AX/iPsvJbjRrZt+0WIyAQS
7rW8JYvevCAotQRvEh74+jPAHfeevbVPdD90BalWiEUUkLnWXHOORAgsunfLzX6PNqEHST543db9
hpD3tMNONa6p9c495llmdBfTGS9mEpDntewHK0I77sXg4Gfg88nMIF71TnufobH3pGuqDu+bUUA4
0QFXvvLERaQO2JRxgaVU3iXoweWkAnmtGog5tJSyJRYfV/grX/MpFAOorLrDh2hW9C7jZGymnpZj
HIIftRrzLVpALJ1iWxZqXI92bm9nn8mH0nOHYIrPTdFjr2VYN0TR3fCYHmlw/K1f+cPOKs+F3YDo
MK9hk97sqP4ywz5YZ7j4NuEnKXK1CpS9qg0bA8GA72GwyGvmAtwKJYrnZj/C3HgoO5aiApUZS1te
tQrZ+t6Nq37TNqpY1/MaXc4Bdhbf5V5yGzrITYmtkbrUc5p5Yt/Fg7drxLygNWivprF/6VxlroZS
6q3LiPlsLSkI23COZZkHpy4X3j7M+7torux9pNlMXAl7QKtgV6H3rf38SLSBBikTiP6MA7EftvHe
xkgsRFeeG/05pUsyoac+8Ct+kpEbx7GJz+HYJVR24YB08jmX4kfvq56dhL8jpwO4FHOrW4o6FbkP
ngzEWsxmsU4Tea7UCLRhIvU09rjLETtH04nXuRP+ShiwrrySxHWIrif88c72GWZbTDl8/m7qNF/B
SOOmMdpSYuWB+0t674z4eXOv8GGMtRB9vDZytc+toiFbmccrV+WfThO84sMlwhvO+5gGfT9lwyIl
eLjcqhr3XnRv+fgPupbOqvLwTDC9qx5Rrsxt10y/2gJgWMTsWaD2clmzdV95wyqT+mJrY+StJb/x
up10URziVFurjMzGqnDYd5txO40DDnpAISuzin+LnJyGLl6syT5RbdOLK11ug/kuCUxj3xrTqSkF
xq10eg2hrqzG9NR3FD5FRNNlNNUjvlJsbaTMNDciiKHhpSYJxQ7RU7YsgAXqarKNzj4102No0ngZ
ts/lphUtyORE0FwiRqmYwympikJsu5LUUV8EB1+ZuPCztwHDPtkR+eYwP1bwDfwwNjbWBGimhB3A
eBCXixrpUlQ3rMyApqgZNjZZAHd0jkUVXFCFrhKfdjW74frm9HHDPpV+tcF0MkV0dqxolwvm+Vbz
UJJpCyzvopfoDz9c9ouKgO5md4vd1WkjthNEJVG3O4cd0UpZKvV4ypAT+vuob5qVnQIsxIHGmOQ0
Dm6NF4xYT5TKTSKdd2L1P7y4/U15+OHHyQ/yBGubkGIcM7aIGY/1U8qvL/5y+d3WQZidug6zXzFX
hOuR2oRJxijHteh2UG1sQp8D9g/IADeN63TdzuvFcLb5/r+xlD8R1fSK4GXYMgGrQwbsOZBGXJHO
xoGtNYvh5IQxaSwMmfOyORVuyLIkX/CO/hClmWzC2Do6dfLlhSJBgPvIsvogdXEJjHkrjPoZQ9le
USf2Y3PVlrWZ0/ktSbs3VetNTPdIlpXenHYbH/P4VGfEe4sxAQiXnHJERB6D4dMNo31AasBUiErd
QOy2jNTKY0q/7vOIhBE5oxVtgx8S1nWe8iJ2Vra7IRMqVo0mnVzyqMimfjLngRzVDJzIswtUk+HW
NHtAkzN/PTuWffqUFvmLMjEnGssFHCwc7ey/MAoKlt74K5slU2A8nSQtk4e5yB7a1nwN1HzwbH2b
ZWWsOvNSpYIb2GwIRpXkIJjeOwP/pBTt6+T8NPvOX9Wt+9xUEYacjHmL8g0oFdY54JkLgAsGaKpd
0136Ir6vypFtNZyu7bgRTfYEuS/iV8sem6E76TY4IxbhXHj104jygKyNHbuv9vBZzfG95ZRnQ+nn
qiguZkiEu+p2xjBzMQboTa7bfymr+4TtQ++XIMXUhr+dPNQiw4tnpo3trREjg3KKWrge7jJNM7R3
o4rgGW8jcrzZJur1/azMdh0m4rXGR+vbckPErYU0QnUcBxSx43Wm9l0Znyqj0CvJliCRr7JoxNrP
k+1UNnXYGHwkHsBC+WANGVvu7BfUrfm08j4KhRafxFCwwp6nLZ7Qwbm5lxGbjlc2/lhme6hzTfCY
lCzTxXjRsDJO2ncfiOr8lrq6tt70ExwNOW/3OWkYzzHOwR3bWQc3wmetpiQmpOJ+Qdh6Sfqe5XD5
NG1pwVXQ6SvANmYqLAArjxUOkXsgxeNWz6SzP7subI9VjBMngNIHWG7eJsEWMqq3JeAZrGAEHZoq
udqU4Dswz/tyis6mhaI0t/RIOS5Vfcl4/BMQVSsgeOMGHAUayM4Lg7vRME6Dm6I9u/K9LslAm4wm
o8+0ae4pg9MVhjJu5tg7mQMjPHZutkZnb9r5i5PgCxySG1CZDcaI21tRGJLetSIbV/l4J1z6sJCE
ot/276lQ9dZsrXSV1DrfhdP8ieP5OS/yhkG++TP3GCGCROVTl1yYoaSo8Jx9XwFrGlS0LYP6FRAM
vjZSe+eCSAjuXePIc7efC80zECbtqmfrIgSGPjyPK8dyfhJT3SpkL+kXB5/IUWkJrAHTl/YQaZ0i
WfVLhLa1qpsVzxudOngSIvMlUTFlSxq+I1Z98cDujVHpLVnfHtHqWFquPirZv3VOkhzGqCYZ4OgN
LptzOHg180BM+m3PkEUmJYZp5EQi66sptchxF+bHHHhvWl2ciIm07DJUD208eV1G0C6hfKhOzTTd
vCqLVr4Pmq+PHgjsLQpy8DzXO3+Wv+1qIHFh86nlc7Wvjfrsdt6bWdyHDbfQUKI+1YJnA6fLqey9
a+Z6q7wvLJCG+ExyzRJh2D1rXMzQ18quRhbvprLYzpCS6F2bB3cidm2zDbmbCcP7SljufvBesjCF
oelhq2gr8WViaIrTisoiHH7rzt14C0YpFMOLZ3bXYWjWbs9Psf0wW0lXpCvTubCqInvVVr9yPDIu
tdTvJE+o+83+oc+dNXDFclsF4dvYZY++GZ8xY53nhKor6tKVNAvyrlC51i73DJZRRMbwOlUmTWSC
hJKb2c++t4hBkwFgtO2EeDGBAZjt9OTOjrv29V1dRQ+Dl5MKbF41Wa81oSnu6zJdzZghyPm2n7Br
Po1pq7E/r8hSOUPNFahZGFtXkPtz8Xu/JjLb+I5/oQq/hEl6mNuoXNcZeZYMsJRpoJSTLwpOIHPZ
sQPqiu9/RmZvUyqfSSVQszvldQ7N3x0zi3U05Z9oG4CYhruptjrKezI28aBfA88648pzClK65ii5
Crl8dEOJ6RXBY0jP8OFgxiFmU3G2lwhBcBWrEH5ifHLt6UyOPF73KaGCTBrY8xKoPuFbVDbeqs9P
QzaQd9JvDATvp9r4geeNrgRXkv/Wk0yPfP8Rm9XX0Lg/K/xEs6/+Cj9ik2bamNDdtCB9apkQ88a9
06fvEu8pOEbuA9cEIzw2P2I2eAzj8dnJBm+LTzxYw2syD7lRJlRS2FbCTZK8pZo7Mzb959CpKKna
vd2wv1Ymoyepur/6wnvVjkXBE5uCWtLZZT1+0JR4Rtc0P3zG9EanNo3SD10//mIgchUAYgD5HAxZ
MeKwKobT+mCb42OS1gU7DU2Amtyz0BSQHbhhsmzjIwM1gy6MlBieHY3BJbPTbO2UHwXV/+hr9taJ
NLixLyKSKp7TcB0SzSZjVPtspGOO0JFU612bTOwJ2yYrwIXZtpRdfKoZZg90VAcRVk+Ozizq8izH
EgSfaojZrb0p2Zi92ay0QB7EYLjhvT8WRYlTsK4eray8C8KAMTKgnaR3y1WQGRtk2GYj06JeBz98
F2dWUgFEBkwaUQSX1yr1gVOE9mJsce7KlFWFu7iiCCvImE51tJvLi+1Xn2M1ECkUVOuzLI/oo8xr
PWi4PpPhvKnN7ZSyqKZt+JfT4c8OYPOt/PzWaYd+M8RbSPaesbTtEYprKOOz9FEYHsANbS1ReWM1
PnKPsViYdDA8d/G6ydrPvmeLLVM2JlNRzpatxQmxlftDu+oaO/Zdrfk1Q8PRe7MXPwlOL6tMn1JN
QiABtluM8abtURQBm1EgSnUScfxqg31kqmzya2bcbwZ+7FVgOWt62EMuhl+s/BA1wgcpfVBDOTML
2sVwztJTaDDTDlG8SNEkM83XMPPwAyDCA9zJK1OZA4tESfBjZYVMr/HZVJTCgb4fi8bYOaGbrxbm
4E40TnNtYQevOqxUO5l0+zL2ws3YdukmHyGYhfpuyP33NpbRBk94E9v+VtplCzPQmzc18LiMyOCx
sdZ5nWADkdFz7Kt0mxRiU9hc9cAQuHBSjdPakz5S+RjgPpibbYmI5hewFyi2DAgeLnoiqheun/o5
o+M/s7nsIjt7MiAg76VYYjtzZzw0dgC7TsaoTUS1VPVsIWidYy0IfRdmtk11QwoucYZD53IvxG5Z
0/WpH2k/9FvPUhXNYBptVcRoWgTJhcFf6Q0PFPD+1grtv+piLrZFH5IPieSjGanp0DY8BgRToBp3
HXZ4VeGwy2b6Gy+EKFffF7JiOjygLgQUd4zmTpWXG3ds7tV68ieYaUtvF0z3qmC8nDDUOVEPVFu7
BS9sYkJz8/i5VwgY2ODtDSAbuQnb0F3lsme0KkGVmcaR0mo1QuFZuU1bvGFV7JBWoUT1kcL410Z4
X6Z5O0QfI1bzUyoB/lJvrxO3CreBP89n/NeoGGlGx+FbX5FVyrWtpo84K/MVutO4jcREtGUqz46x
aWUd7Yus4xYO7WALoi+BixVlLyTkmHBYabjHEd9dRg9EBdbEINm2FQwlgB70ES3BHga09c3J7XlV
cRjiXhNxPhoNxFfNsPDF0/Oud807Y87y36xMO7g66isZa0i5hR6uQZH+jOsO6Sjib5tmiaBtjsx6
/ND617fYfXJyQRAGgVNdc2mkj5m+qbCe3kPtvfvWRzP+1kBIL/8imqb6nby+Qc73WUmBV5zd+NLr
KD/CfUVSTktvW7ltfFbIrVgOYmjYQalfTTd/CKNermv+rbWstHH//YKPPjtGKfQx4rcr7OHOC6Oj
agsfq74y/kak0za3QjmfCni9l35W9s0khwxsKn0XyfxpNLNzcZMMO2EmxzWJX+vy/TInboJVttwV
gXqammztQl/BZ6bnt2amTxwKt3g2kBsc7XVf/g2jdv2zWQpGO2iJ/XrzBBgqBdM1BL8GV94H5CYe
usE/gtad7uoA7FXRvFOQYdDvHfPFqN3g8P1tapl6D7qX9bCb1VFINhnTAtBOpd66u8Ru9GFyMok8
al/FlOpj6VTjtQ+yZF20XXUppgE8m/KPuIbwrRJv+WjTsw/T0V3aAmbVycpWwruUHvhPl+0AyZAq
fJBWcUhg6qxsbfVnvMc2q1vx0WjQNQBJujs5qwdf2cY1LAjBleOYXmUzLDDGUDJz8MTVLwPwCFbw
HgVQUNI0E5sq6atNHtMjN5EXPlfB+KTnpviaBEb53iOUZNblfCegUZ9QTXvmX5F3Ji2B4TVRlIoE
O74sw72pJNcPWTU/S8eBWtCxW5NhkGxc9Zhsbcicu9LEdjMaEVa7EXZIaSJDdFZGvZe4O0xV5X3i
J/3eNxLIZx4Sua9z/75b+IWMTIivljib/Nb19yDEHkvVNvjlPByZ1ag3aW3hM8O+viU5UDIQH1MI
/6H62RllfmeZQXY3/P+vwrzxjxQd//pzy8rmY+GwRLrlmJ2znEi3JbLmbUDTTGWb/OUzHe7bNbYC
75yChNmyrC9wmbo7zA72EjC42WOJ+WE76BY2dzDHwDcitfedbj85NWIhWJopicYjrQ9PI8IAOz8m
toU3OgDTeZER29rImDyPzDcvwFAaM72m+4zXdZO3N0Ir1ZGnXmCGedZBW95UUyE4LZzgMHkeQ9fl
J8XAjUt+mcovH0QNbFTZI17TsuLvNPgiQNJuDbqoa96i0vojWquyAubZQ3DKlpjUGN8lacP/LyNg
8V2crYNxnHZuQ085gJAJjeSUsNGcbf9LRyOA7taOnwNUQoUFhWnVUGyCbsZgPL7ZsmRNd8Zg50Nb
Qi+SxT0E8G1Ui243isy9kgGO15acybmlOWxXGBAaAYgvU8f5FYXZmQTidHCtfHj1RqhU1aQmkMfz
8GrbxgdoWBh3Ux8foZTVG49+4GUqp4Uw1775gzS2GlPz3kuD/A0DpZMq7IxiVGvLru2VTmCzpMon
YWL6h8q3Huwl7mJy5t8+7Ok+Gr+f1jXDCCIJE4yMIdwm/NG5b0AcJhP8xqQ3posbMMWRwbRhJhSe
TM14fcjaY2vpZPf98aTjz9wao5sZ57emDJo7MzM43iB0xJPForEx6rS8RcM1dLGkgUDT5D7gOU0U
pQcm9+F8mVRV7AfDxCo+vvoEn56KjjFKSDb5MCqUFNdIxw0CPqHBIbhvxrTfBYXh47/zQDcMWbPt
QhvfVWfkD2Y9nEccz7QjBTPBwL0qtqMxfgnhxz1OeJXAKptf1EXGi4x5f66sj4kQxn5UmcfHQzsT
TJ+62oDJlEzI/18AVDjcZrbnnZtoyWZW5pNwsbPMTXMA8ER2tHOc/YhIf7R8nId4x+QUDOR+8Rv5
QKQPUzi/+GTO98IZ3TO6Qb+rU+rvilhG5ln+2ubciVk18dVRxXvQp9aTPaVEzAySroFv5hftVcVl
HHdzFW3tHgBve2++0BY22WV2rHEfGr1/Kjzlk0IvWkgMw3izg4pMhePA6qNFxhS5qYOGtWVpY2sM
WQ8D4Q3sH1PBhKrYmKHGQIoVKBrZ12zf3NoCqSFgSo2lZirvUm0+4a9P99+hp6rAraN8NKsl79u3
bnMfgeIqTRMxjTBTZE31vudgDIK2ckmVMspsZxcnvuIWKDMOdfDDam+TZ2aq6twWsufOkT0Xt0UD
8H00KMOKErae6mQ6s32Bq+LSXGtm0UsayenS+6JM3MM4oYjPHeWnyuojFL4aCGmNgIETWRxcZ1HT
ctxCve5tZtppuR0WxoJJM7Z2XOmfvr/FxXSs4U0+2HY1Xtxc99dClNEFAXKNyTMIRfs29fZ0DSu9
XLVAXIjnZDttlrgfvCHemC0WGKNgeKOmaCBRzCdM0rffZ1HXn0lJbIH6RK9lCUEmD2HmdLEVvpqj
8ZsbkTe62CTCMBsuYLnEbkLbewiwPII3muQrBwUd9ST2wYiDu87c9GmM7wdRgvzOXOyZqJj6kjt9
sYcEStfQgIEDsQ/BEyziowyy8Mrs+qkJua3MdJwuaCrDMaPQwaxooWMsvCkanp1nW6xEA5jXWVnh
zu+ydN3i5AXX3OWvorOxQQ/tzqptZCVZjyei4caOifV9sIS6kOqsHePS39+MpU43hxohSthR+uZx
qoMxztPVLTedNEJyIWO0Y3G7xNWCndYj748uqeyCFzDz7iO8YrsK/adBsIXlZmU+9s50XwGjY4tC
ze5KqGSevxOcOrLpBbFL3XBPJCXgvLr9Mmu3vDes9jBHXK5+/hEKkIKORy6/nyznGHfhvl4e8mjy
YgS2xj0oiMG33DsCfD1PzKnuNNxcWlFDncCJPWYV9ZAx0FraPXJ4lrbDc+FboJPir7kRzRuGSnye
HQC23CXpUzo4xeLxXBI7xvCStfu+RVJQ447fy7p+s2nIEQdsuzjxC1eRu5NxdP3+KlZ8eMgcTlLF
L62Ki7NADNlgKck/qf/fEJQuE5O+dlJw+GyN4a1HqWWpDVPIBivPmNPTCMXjqSsalzs9Q5TFb90W
0FsRbu50VtdsD5MP6wbycziq9q6rPPNuVCC9A38JqnFOwVPEoj53NRMIGxxVi0i7cjhS5NFpJhIr
RQdCqMk7mOKSIEQS5F+cYXHJg68Bpbv0W+glblhwis/ijokjnLjDOTFsfgBdrre8YP3NoET0DgEQ
vgUrwnEq86z2uF+ggGbl17/W02VRbcNyPBasyCsdw3uzSUduO9dznkhvQImw4tfcNmyGE9ZBMcTb
OJMKT5OfJMAPvbvOSstLWbaYTTCioNJqwDqLlcUvfwWpb++tufc2Xt8AUZUcIxPn+rlArYf0b1H6
QjXAHjykl+8XqQLC25PHINkp+ksVTEhlDD0/5oqZVd1J605W2KNI1XxMnS0+Jmx0axcPb1ZXcH2T
7w0xsfcDxr5bFrmcLeQNzTt4wdd4SpIv5UV7p073i+Pp0YNnwMk52MKhvj59fzcv6cgxLp+/v4NB
DTS+eanqeljVdaNppYucOWXFtDEq9HOXFCzGLnmxCE3mwW0dhoQLYsrwl5opzOQ1V1G8o4JKcdPl
Ht6s6tyr3nypUZcVyunFj5z5OiSpuOrM8da4KdoNslLKMD9Ln+1I3LrYU7844GdDI0v488F3jOkr
6ZBXkXV2mG7I4+oxYC5b11yE5aXAEnEeMe4Tqaqxh5v1+fsrcJcUCfEIvJY/5ziQ0vpwoNr9xrln
KPM34Z2fDECDG9tWcAoiL7gWsn0DoCcWUlRwHYeoZbBb2luwaMk9MAP3OA/N87R852EEWPmq6fdi
QS2JdP4LGbB8tc1pSUpEziFx4/Qtq0AZATrRd6qNXoBc0nwaENtHQ7nv3pS+UFYT58KWEithPExS
MDRI8CzmvuJtMA8IIKzlRhOcvSjrHqOh/2EvpuZY1TZexlScv1/S5StDLRYhrNNby29hLs+MKlyz
sQ92IayXOjPizTQL+/DN2zeSKtnkGNwPWcKxTNOojwHETSaHPg9QntsHciLy8t1AyJb5UlrpEv7/
XDts0262aieRXKzeHh8n8CGiJdHY5GCpRNw+pFmbHhIvSfYikFgOx/KrsDGJThA7HrzYfhsYBq7k
aKuPcco2aRtDPQlKedKm1W8408j+GGWBIW3oHuQk7bue+4CRhtcvglu3I8wR3vvNFF4Tp18LZoH3
3y+5R//vJD6SZ2/8Sl2fY8EK2T1ArdOb1pP33IEXCtXpTugUdY8TZH4IBt0iQ6dLU+iP36Vp0brA
HzhyxZhhWRnCPOEjyRf6P0p/Pn24Xf0Pp4nYHOn3H0c6YB5zHSE50cG2eXWX84b+7TwhZyj6rEtr
atZAtoepyvubv9wG3dg+9iJrH40u6PZG7B3DzPyEz35wm6w/xkWRnhmnP2RLoxeHkWQgxsf2v9+W
ouxp4Ku/iurkal99VYP2N7YzOWdVp/597jH7hFtsH8eC6X7rVylBkDC9fn8lOp/iO7Z5RC3dn4w5
ob0okotP7/dIgfmzZlPdx2XnbyBcADGU3XOAvx74VeHdAhemWARlcZ0bLyl+ypzV2yiaIVh76ty2
sfXS40HbmkzzJCvEtUgqa5ONibf5+zMz/jzRQ1nKkq5UVJsK6odYDuX7t6s71HMQJTYwA2iD3sFW
3cn35W8EAYPYB4nGv/9p5p+HQ/HjXEtw1CD1scPxs38cDtURHaaB4Bi0gjzJT/j1K9tL25+lJsIU
Q75/nAY/2keq/axaDMi2BfNy6re1rsI3phKhd5sZ654qLa1jrLKfVZrhUQgz/5jYnLBj+tp+qOYx
XSqNfzjYyvnzfEJlua5nuw4UGNNyhfPHwU1Dkg8uo4F+7bfyMnBxTnTOEUex3SiKAe9kvkV3z+dl
GTuunQXVtXqbyrK7Tszw5oRNLh9Vvc4hF5AoqI2dcmy5pSsPMLncpkzYH4Gj9abiQKOtziJScKpP
jwokXxiN8d6N9G/RMAuxMQmvh9Yw13lgoKA27D2lo2aEBE4kS3RzNubK53i7xseRZV2U6QavjlVv
s9LZxTnar4VAs6WK3PlDMCC4krPs9FInV1CcKyKv9AjC3uWNCBibJFcl7Z0ZReIam1O1GxI4r3VJ
XlP4GYcl6J5gviQ6//d3C87s/3r2kZCZiHu2soSQfx6omUpQR9Ii6GE58s7iBekp9JFKung3ktIj
mUqJ2sHCuzeBxB1EO1GfEE3KC6/BCVhsUJ70o8tpWvug0swaM0aDvaYnbTQLXzVO/a0FbY4bBMNl
mM1vtZvMq4JjBDZdwYAFbK5zorRtryht3nMoExRm3KQOwGHC0+V917bF0a7reI+z0H9pmuoJXFX3
M8M/aSKOpXfNnMh3XNAxgUud/TAx0ZmgVXp7URGCxrhOEzKDF5nnps+ZVS8H5PkkzbYS7vCNCOC9
2YbWCtmFtroJxGMibXk/4rmo6k3kNbAGS3EGvAzJ1QyNkzdXxqm3phAqDnLiMHiMvgzPPzlGJ475
EA+kCfJlQMZ5Xdu4seYNxIf6kexdvZkJSFiBkKDM8/Yua01cMLHE1UCoNStvpmgukRdXL7IL5GNb
O2vkPu/YW/iFCF3cM7OLXyxt6KNpRhkK3gk9Z9xzZg71T2QNB0ghajuEjCd8Q1Ts+4QAQ9aMp9ga
sVKISHH2AF9hT+ru2Ym9FU3EwfC84gxOrT3//R2m/jyqSjmWpaR0WPiEb6vvkwL/bfmrLEt2GM4h
SOfiGTax/G74tg1cLxoMErvdUB8sQLgEAznwMAVpu2pp0bZJp4N1Z4XuXWnY1xhmXTzl7+GMEdyb
v0BpTMtZQbGbH0bi65epNTYwc5hDcDBM0YrgfuRkklyo7mLEb5YM/BsJe6vTPhdMLFF5SFqRis3P
JgFY4Z6g4rwbNjTv3vMRXyDFMz4Oo+3fXw97WcPK74Nu/3WCLddjOSSXIw4F4HVP/HH6qeC8HujD
uBV9DQQ0VP50MoaejJJyjfUQDu++xKYSRN1AZBW8nYWX8A6r7NmB3XxxudQHLbsB3bx/i7JwwmMn
1B0W3mQjOMAKDKH5qyU/AIkSMMa4sSM+ZruZqufeOQnLeSXQYRCZZ+eJhXxJNkiZcgcGzAD1egtm
sEpJVj0kgofdkKTVdORmX4QUoUqlHK+gU/cxjD8IyjnHwPdjIrkyuUtVdBqFKn4nsvM2BiOvfzhE
93vt//O6WRbnfnMbuVy2P4oUGtVEBkFaEkFhJs/61JBgDstP3SwnYC0tgD3kwTGT4myyzl9ptE7l
1wDgPcU9k3hrB2oJOqRXvPDA/iqTj4Qi1ozsV+wU5nrod0VXQFFopbdCMyUT6wb+unI9c+NxWtDJ
GUjSNGKauWB2gHmEWLPffdh1gw+75NymqecsM8kbpJD+jJ3lKAqCY1lMK1G3LHMgj7aT7Inx94Cp
ApQDpnNWvvdj39wH0luGUM6PMrG6izSzjaWYCArhFK+0HDcjldUtsCRsteJCcKh57Pr4rqJ1X//9
/Sn/PN+LOoVl3pS+wFkF4GQpFv/teU0xOgo1hNVaibi/jL0bH+uUvHSb+udCx8TnVJQzuwYtCoj3
XIbTcOla9ysrE1jusVs/yKyO10GZMm8kLgG5e3AOuIf/8ZzH/+udckDaUrACiaW4+s93yoyAcQdR
UVIC0Qj8JkKWita5n8jnwK2+BmYjl04n7hZtw9qSxj3WHENz78/iySmcblsOfYack3wSPGWa0+VM
inVg/UP591/FNdfTM03WP8+yhXKWwyr/7XoGOVG1oG3KdTyDVBI2hwKlnHO9CRvO0oxIQqyrnBzX
P3yKS5X3n08LSpttetSb/CfNP1aZqmhVPcHL4GfpfTCXEX0p4gcklE5xeA4MWbUz+6yCxQIIrpgn
86hG+wOaFbjXxjDRLght/sOb+u+lT8G08n2bd6SEq/4o7/qkrGtzAqyROO2xc3V3TYHmH0PEoe3E
sSKHSHbjscqSFvurOg5T9/IP7+C/imOH5dd3pG2bludxpOt/fhhtK2Bkok+us4TIow/5mlhbANGD
H6WwVO1LZSN9pv0RAYVtMxrf6DcPvcNxL5wuZv3Dw2YvH8MfH5PPfSE8x3V96bl/PGxehyPGzGLO
U4m6a+T0el+kXUJOK3M/showPlaYoyji/IoM+gy7UL6BgYVenij7mhqzewLk+ubkfXakh5FIEWm0
czhVxmFYfobNEDHP8yEA243stq2Mg9vYv0o7GlJ6bcs6UvDBumMQagePrV0Yvz19bRsVvXJ82/ts
juArlhNsaMAMmMpJdhmH7r1aJM7vF98F+5I7NqdcwzN8rL3G3yZzdMtQDu4sjtFaFWKM32cLy6PR
dMP5W3L/fjHi9pfy8uAwWE14+YfP+b8fOkdS0vwPZ2e24zayZdEvIsA5yNeUKFGzlJPTfiFcrluc
x+D89b0oF7qvMw0n0KgDItNlVGkMRpyz99rcZzkOcQp69/G3UiPG2YRQISyGYsma9IzRkK8OoqAd
QPd5jQO7f9Dryj2WpJ0H05g/6ctY2YkKmiRvnCEiM6gBuTnayenSv/78+IyPX09bsx3dgbllOILb
2q+fQ6WoIFnNHAlq3AUnR5S3WZWdF401/NixYyDRFuG6iZ2/6Vp1G2cJ9h5kg0RkCR4aK6v37I69
iZP3waUMF9M92/f7BRo1it9JLf37r235GoNMNHTk+0R3h4+h87XJDe5HI/Q52GvuLq7o1OXmHJ+F
Kg5sTpwz3cNPPurah2OwbRu65hCQqnHMc97vA22OSyp9iJhhVr5ngUgudlC7pwGSc3Kd8GX5QViS
bC6DMzSsHTFK8mAsf23U5u8YeN+wtHCmHbPbJ+/Fxw0qOzJV2DZqSRMn/7ssVRAMUAtwn686pgkn
RZEu0HR0yAbpNnw7dU+JzPHIV3LeuQCt1jUtz7b4quawgggvqY7RPM3HblCNM2qaAihmbK4a2zFP
oIys0zK2pxMmgk3BTj8veqBG8/gt6frZs7GA0kaJrcdRCqyrQInX4EBgxwiyv1ombn9+rr+5uduW
ZbCDMiyDzLj36aJ1Y5qSKUu8Erq9IgKPRnWro0vThXJB5r0Zu8Z9jGpon+gcD2OkRABl3tLcWHdx
JY/ErBnnYWzxRuQIXRCwkM6qxc7lzw9T//iWCJ0eAJsxwaNlt/fr1yOPECzxqVzi4zGSsHdgP95M
7escMKfKydMIp1K/MWDRblmSc/Av07VgUXpo0uCJzRE9orKE4u+kFj0tGDfmNO86SLSgjblYHMho
4pqoN1ziV/784O/R5r+u6XyhOe0YrOs6u6l3a48SKwSBywnxO11rULNIwrtufG5dYR4xOP2N4Qi8
C4LGrCE6jxO/dirimpDuBFfnnx+L8fFLx4GA+S53O1Plnv7+hUzN1NXMFnhTc8qRSj+UmTu9DiH6
B9eyBiDfWByVMttLR8sufeiIA9zWVzVw6bEmsX5Ma8e6uZ0GRESEfwPMUXZ20Sx509Hs6VoGTK7u
jve8OXXmO1Tq9lcYtse850AXiT5+yzqVjDsDikhaW+Mxz+2vQGTFqasamLPoBDcqOYibMJOMiP4f
T587K595Z7EwqO/2XvjO0qxu8mzV6M5/5tkSJ6KKA58DswbdxVTgIbrVpgEAcXNL3SRZdOy/aDZT
laCz4m1ZRUz0m2pJAkdP2UfOk2JNDOStr8Q5ZaeU1shKKjFIqeXXIS7FPk6N7tHWkDfOai6OuWM1
fpOhhgylXgkP9rrH0T4yte+CzIthUo8mWvISsa75SSdQfNwfszVeTpv37Tzbnl+/RRMPJ4IJX6yC
DnDkXF3SWoRv2Kiyo5GD0He4u20DC1IWb9240qvyDQxTe1LnEo2JzEi4ishTaMckfnN7iR7Iyk7R
0i7LJhcPAahuS8GmmBIEiRUk9nmy48FsgxkmYty9DCViMVkRcaavWGQ9UkgA+AeGjjo2JFor19xb
gRNhbYlKnKUSVnvCM0KwUZ36ZOa4coG3jptwsFh0W6c4h2ZLjwNUgEr6hiJD4xV/01eixp97IyAx
Bp/aQ11KiTZSa26xqCrfQW03dHJxv8lnQ03FLoVsttG71NpPEBNEGRlfKyOwt3bakd0y5TlnsYhh
JJNBL4lSubPyBYPrEVk/e7yAEZgPt8fFMtivbuz00B+0+UlTKnONl9/e/vkj/Lul0BbcvOkcGzTd
zWUn8V/Hh25KCWDUVVi7RFRaVWDfir75Wy0w9BUIbrapdc1nvdrKZEyxhRJhYI76DZKa8eIwoOuK
Zo9lNXgcYedDaHavGUFFh9JBrjfgwLr/RsNxfvjz4/7NDkfgDXUdHLKGLj7sbMFsYsbvoCIagI8b
fAjGWK+6SYZeqlZgGXkr/AJw5U4rrV0UQXmQkmmOBEa7UhXbPSy/iuV9TPvgP4EzIOVoJxK9Gp2M
c8x+q2TqEDTp5DH0aiu2gYFPjFEGez4+7S1m1oMWOumVGfCwRMyO2AP0b0aczUwppLVvTJwrf37S
1odm6rKNV02Vu6vOke/e3/6vN4vR0ZSbMZhPVyUce4DdcIhJBH7op7DzJFGBO8ZnyckJaJ04Q3Qb
exOLbiMemeyo63vETLUknkLqiWHHw1MnLjVZOQOpzTFntkPholEoW2zNK3DPsWerZXqaLSycLT5F
4elpk+yGUfvLjHRJ/yiURCitoACQ9x75cswZgYDD2/NZrnd139coTYXcTlNA3kKj6uxIIOi4ETtK
W42I6nL6m2utKlIR34zeRyajflHoJdFtw7+FqLP75PN+vzu+u3s6OixLx7R09sfGuxOR1UuINU5R
rOwkNriDkKygajnc3EhG17igaTjQCgDaPsDfUdLuCdFPQg58XzzO3aw/TGE1+a7Sx7dBx7akoQ7m
bJJinWsSQROI/IXNRO7yxiyH8qDrKVKBvk9enKZJNqrjzoe+B0ri1lqpwS/Tok0ZMny+H2Mwcrre
EBQ6rGDXWWsBBu97e7mpzdJHLfn9/tuQ6C4Bp0G9ysWSudGomk/AA/6tpXEUQuX67Mv2m/2SK+iv
mq5tAKXV3y0SiYvOkZk4BAOCd9DkvnRlizNDR5xw/7UoK9+Kw+5auwOruuJYngI+d2dXue3ZtOL9
ogfXlsHZ/4ZN2WxUvNkl8I9sl4nBPodWOlzC+UDHGDIBE3h6ueV1iKcQL0njlQmgNAT+4y6cyW1J
VIHEx/jkSWofz+5sznWH6ZAlTMd8f6brA9suqtRA31GZ8zZKs2Fnx/bbZJVf+XD8/H4Ic3qMy35c
m8CCDqEdjPtAQKDBzz1/spf+OGizYUC7mBnYqWILfN+QHJWyjlmfOAMo2ZbdVPmkJVF8MWfs8TJC
aJUYjW+Ok3qI8vprZRmnnlXhTenGYzB3b103HRt7NLkru+ba6msiW3UTwQONQ8aWE/m5BJ7L4T8Q
hZxvnyxUywfi12+Zo9lsDHghLZtjz7s9qk2QHZ7JCY99B7MbZZazAQz/ONUDYNwoi84TycnngsTm
nxcrbAawp1W9GsFC4Uwg2jQCqSAuumE0X3im/b5GFAbTiF9jw8JsOLuAIg9taALfJ6Z7YyeFeJ7B
w1bA8Z7UjJSbMVDqs61oX5ugtR5bAmUearfJLu7NQor8hZ18ubF1XcPBMrdr2fJ1R9RMWmuY42Vx
n8kgGM5xWUzbTPlSZ325C6G8r1JD2uytqm5VFU4LUlSxbympumHcEk7PuP2TRcv+uM1miCaWV5PP
g8AN+utNerTsphqRjaELBjkMgmNBmyp7+h/K1QRj4amRMFdJYQJlb3BIsazJwz2rREIK3QYTntxO
mDhB1TrypwTU+9KMUOY2vhrzNVPASStaH7MW2f/mYsaZnR9zqz+QiSV/RmUiG2arpZA0WLKXPvzf
ZTKKgRjQW8co4MHI8+FrmzCpqwWelHaInZc24SyKheeriKE0kTH3nVEL/Qejzx7rAcw0+RsY2xEN
JSD5DjDF61WGDGmrGC5ArD506QM7pxHdfpKK1lObzvBS3cFyXUXFhmOkfoL0zarA7k3GTBWn+mkG
P0vkLTCHT1YK4zcrBYNk3UY8ZdDpez9icZQiQMvBcugspsrJSHCodXp/NuKx93ox6Te0R5AIvM7G
NQcKpuqG+qBUhDwovF2gmrTZDybcJnMKHLkdiE4TmqebIyhO8mXxHLvqkf9vvo6aSm7KSY9uAkqI
1czJReoshSibwyeCHqBIooqWpYAZMUNFBZP6Wa/rYw9x6SFZ/ONYLJDvd4hpSxhijq8BxbGb3WxH
/pXkjvhaL/qRKHXFPq/ixe2Z7viYQbZE6r1vnE7uhfEwyg6NtdFFpON0wvvzKmN/vC1xF3d5cNyV
oKZa7w4g9O3hGJE7taqHZBv1OL1kq4yPFhHKB6WHsQf57/H+R6GooIrGNvlGmWRnEYcnpbI1sr0z
46KG+mUEh0DMSnzVHPOfCmkV7OPM3qQM8B40ZtsPDTevfV0JSLRJcKrTVnswZsW99KpWnkaM+qto
zufvNFX3JNZlr/qgqH5LoN9D4OTfCesdb8ZyEan9DdpnRMTG8Jqq0Q80qcXFIg2AyENGQ1mwJsGL
VKRKoqUsnJeGFIc9+QeNF9la6RdD36ApdcJTGbfBQybVbVaVy/m5674xCY3PUMZ2VWIjYQsvihZ+
cuSnzfBhbXc1W1gmrwSiHvv9p58v4cA9GnCPnJrexwHFeayJJuXUwJMKY/3kpG5xzDECOISQeOas
TDsxlmDVzXiwHlQOs7p57foBoHNdG/44rzGJQaUrenujEeX3t1Fr31mwR3bxmEPmKkSj6TQ6jKSu
ehrStTuDGRrVzngpbBxPUeeqfxsD2d1A/ldup9IwsBE5aUwAVvZiJMhBqm2d1sy9TMcdUPW1tpV1
jvV8HKtHyctHPxB3UwhHhPwNX5sDxsXpTERjYUKIaqHLHxm7L7kxw00ic8X/IHBuqIFcG537o3bZ
zSVVY96GgJlwbRzVEIzfQ9cv34gYolAaAUWZY3XiNIrsKejL4FSSNYRw9i87T22Q15b16GJRZHI8
w/qe/NLqVDqvRBAzxoVX06EvOWWLnwNwoHgg25vWbpe425I5LaJPazHN6KvYSUxstCo8L9hSuAyb
2JNwHq+MgYZNTszUPoWhm6OWg1jKxY5U0L8q82hNtsyosLi/Ol3xNrWBdsKwGzO8lN02ZxVf2fQR
L+S9otEsdf5jjb63YOmzeLUJsPIkW2xKyFsA9cBxnNN1nGnFvptTaJlSrTd9NVnbEQvE1sy1+KwX
tc+HzT0ayyVeItpHk4+CkRXTPm6s/rlQfFvFVzCCyHxmQvKX6Oh5mZ3fdex4hv+9SFV7+/Py8psN
mKvzj7XcdVVU/e92vWra6InsbY6VuXEifRxWSJsJYlhGklMlYVhW0o2viO2eyZIFmjyh4VHq+p+S
fdbNJGhmPUsoW5ZVvMShsUeUUf0FwIUoXiy0VvDa6vDbl1OXWZmf7Bju87dfN2DMQxgG0pwzOR+L
d489CcbFJlDJVc4MduMofGiqZhHJsFNYdwlLt8ZWYgkq7h+TfpzYtMsIW1vhooeycZJwA+rIP1wX
BLIw8xcZhkdk9/HykxIOCiuPlvl6pWenuhhhmfcCmdM4McLOH//8Rmi/2Zq7gpYyW3OOvx/Haqhu
LY1uLO9EFE8nx5i0XRAxBMZbEK1G1yl2TWE2N5otKjQQOISYY3c9ipVzPmn7zk3Fzejr5DwyN1wR
EzIza0ojh70KwasLK6hxv3dp+xhF/XxGEz4/2xnHK8cmDpr/8kVNIuNA9opxSGFAPbSI/LDw8Ksd
VP8Ba1Ic7Ly2vUiJu+0clf8ILNjXRj03KsTFuiowR43hMZj0/JrMDSs8oiiksJgCHE3/iwPzZlYU
+6s1vg5dMfpWLZ2NodgJZIh+W6iJ9GM9JclvkF5rAsJhqplfiIM0ML0JaKK48eBQDbRYoTfVPpCb
ztMdiRIc4eJORjoeRLQHJXJQEqLi/lrMjgHbPlTYOWr52qhd7Ums1a6fnrTl57ovWhQg5bHK54y7
JDIQAjrTPdEnxdNYAwcg7go9mZIvARamRzxJ/6VYDE0MIA4pOnLPbaAAlYrJWbb8O2IQfSZkazpm
ePZXeVwsgHK38WZi+da0FvUDjb/rjAd9i4xoxAihkYpkzON3aPEP/WAhDpgihQyMgYmGEnVgAkXy
Ykqgnn/+tH1Uqwq0CZwBhapz5HWc91+duC6zWocOZepNvxsK+BSj8aWGib7O0iKst9gTh+3k1pmv
iXRifNNnb9qCump1zJPlSAc4BZHwUFoAoodiyL+naB9V1Es/wsY6ZAgP/1EcyD1JBfoKtxSL4kFW
4UQI8IgslnV2DVig82UZv1gY2L8i7hofGM1ZZ/K89ZuVVleRn+GLzHuV0TFKkOXHqG7nvZkFNlwX
lRaVlZDcJWnKu/Rft6Cgqm2R2wRv2/XIypupF1nLmZCewP1mWIszc7ZA3JMFMvOh3ztDYOxLbFzF
g0pa0yebN/dDL4uXmaYCUztEJssg9dczTQT+LOkEN+yyK1/oF+cbRfTSs+h60WQphqPWkoBYlv1b
pzY9k+pxPt4vURlhyYpuvX4d9atslmvXXPvwqmoXyiWoSrsM59rcy/AitLOrnUNMl1dpw4xgEYsg
Elhw1OoFH7B3t3b0XYkU+E1AcDyrbZp/MBgegtzFxhOlNu11xbzyt7/3dYd0uqiGdVIzxVrK1h6N
6Mlsl9LvJaynNH+m+uk5zp9D5d+am5cgeJbmy9i81OZLkb1SpfmST69Ukr02Ct4GSGRfCuWVgqjx
oDR5PxCRBMPQhfRwc6NyS5SV+y3PUTdibHuzzSzaYM1pn7tP2z66+uHcKThkIJhFLavr6CreNcs0
S6cJkaJt12wEkntSwfHSQZQc8sPo7g1eJPPAtQVNHR8DzGXkTMmjVI6kc1kH4gab6iTnpUb3ZBdn
euyU6ZyD4twXSA0vjoOR6ELNGEXdS+Ve6vLasK2er+O95vnqBEtV9S0IeBvg8d1aftZuIXMJL+M1
ebbhuEB1y59lm5s7PQ2PCt4qyMt2vQsrEV3CMkUDb2nbUt8pNOT26gK72yv9XpA6H8BK5DO/VEQ4
ibsPsgPlZIcUJTchEebBrgkXP4bBsVKXMginKE5acQKFNUGywlCZnSlgunp27uyz3A7GwU0vtX2e
+otIL5V9GfpLQeCkfUmzKxVn12S4lmKpaLjm4pqKa5vfKHu8NfnNHJci367VPX28Ze5NHW92+Zi4
t1br9YNLXEfaGfRYFwkqqw3heA7Y/VRJemKRLBYkoYZbiC7pTVdQZIRdM2xxWJBX+mgVj8a9tOKR
CgTkskdH3PiUofTDTGqKm5nesmEpNf23Cuv6szLr6sakzFzF/Rq1FyO+KvJiGiSCXXA85vElbc9p
fInbMxW2nI7PnXlquxPXqjvJdCkMOQio7OFo3iuDSeYeaA9SaXOIm0MUHxgSF8N+KPbZsHeJBko+
kYV/VMmgh0I1oNH84yjpvvcn5CHssCYykXXqUfkUlanj9a06eCMmjqdp6ppzIF2eTmY9MUEnhmzR
/DVD1xE8YRIMT09FQ3FxuP/R/UIAkHEyjUM8WS4p8AK5ONQLEuz6+Ra5jjwrXbepNUTa0QQbMYMc
A0CknL5FslnZWup8SRoGGHwz483diLT8uchB0U+tY/sceuOff19lYx3Zch+ivNykgIsfTFH1l/ul
wKZ3iXsz3La6tB+m8m1mp3lujDq7YgDDA5P+sM06+9KNstnJ/BPhw8f98zJkRyNmG6iZDeY071Z4
SeYvYu9yZc3Wc5ImLoKheWMuOLR44OiqTmBh5qbG/1Sco6KXnOHJOZlI4Rrz8Um3rRfHstIbdrfY
4oBrpJ1nVp0F6xiu1wig+IIuj9Ti8pN7k7asa7/snnnkiME1VCQMPD4ccR06wWWXj1B+uqjbtnPD
XbLRXzLsK55pYuNI88q+ktECPNkNXy3U6GA46G2KPm9p9PQE/i6x2kLHx9Wmzb5ekgT+vE/RP95A
GQHRlgHwgMvAeT8MSsQ8caIAdtROIIRLG4OLFTqh36lwc+DSiPPU0YVjj+wNapGALimnVbqwpWGT
KCQVvll13mwHrTOhzfTkLQz5MXFRp+tT8BVwzaUt58/mLx9lOry0NM7QDTJJQAf9TjHAbCmcZWPk
q0RtArxo4AMdi1wEaWTE78HbXDF4HXZWeygkNDe7nrZWbaIDzcV0LBzFbxDxY7npiFkeuC/++UX9
KGDh4bExMZFQo6D+MASYsUMTMAm3LeqC6gX4N9FaQ5PQMggGz5QGcmSOfqfAJtIQk9hZ75ksJlJn
vOhM39S4A/YY0NMrTZvxLqgM37Ucup2j/skJ72MTkkfqLqoLbtt3Eea7b1dO6tXYwPeMpmWJrVEg
uxJlnkitBmea2WQPjpjzTaO1OnI0AqTwVOHh72GRzvqyfiNTWIZP2rqtenxvEZGsjTuJk2bqyxjG
ASHS9SgUolxTvRxZzjnMCdxOVWuCvqM8cMhyXmnhMKLWAu3JNhNj3U+MuXQldonCsIqNiDiifPIW
/eZzbyD5R27IwNrkVPjrE1fzis4pOroVfez+0JWJQ9RlS+NVfchj40eCWHiDLRl/T+9ZAc/WycBn
/flB2L9ZIQwWNXZAqIg+Cp0yZFxOpuULUCPaqDqhNRDq/dZqltSUKtzD9qQlzRGTviHZflhCNyhp
kheyIH5ExA3/DWliL4kfOUoV7uTACZeOMNRTvTX/KslcuSHqqy9L4+SBL5J6GEPkSlOTD09gtVF4
t2vWz8qrTNpekZyOuJmrsxt2BCnmeNunpV3SVh2ZElCS0wznQ1Tj24DXvHOcVr0ameE+K3WVPBgI
33FJJ8GzEAxepOGWu/u/NdU28brgIWkLRFsiID0RY7jP2pj4IXki62A0xGWOlGOoVvWrwC6j5ZG6
JMzQo4u1R7Qxp0GFtDipee0jJHEf7dqekOeSWPfnNwTDx8c122JWAxOCzocw37epodF2HQ2nCvQZ
YpQ5dE+Oif7v/lNldjfbYNu6VNYjD9yRMUiN7VJdtpvbXe/6o+vz2Wk3OpHi7VKDsXWD7WQsxd4J
Zip5DRxbsNNUpO1pqDjgLmi3iYYzWW9fx+rws9TwYBh7614pIXf9HlUiFQc7Q1vK0naE8kwtNjd/
UddqPhW0ftj5TkBzmFD47WhsZ4MQpq0tt6bcEtpYii0JijNSGA7ysY/f1Rr9+EfRA3wkRWlHtdEu
sHbzuGvivWOBIN3b9d6s9/2853iYO0ulVHeIskNMulJ3GMJjZhwohLI/q56PRrVUOR/z+Sigs5AL
CpUkP1HgSRJoeJ+8hff9wLu7roNCkzsvC9syP/z1i13IpKomKLQoNuV4cYG/nGttH6E6wxqGoyph
lHKjU455rXT+kb2xSTtw51EQp0d8p+U+sTNyusI2fkqCv82ozk/0U/PT/Scly6ZDqAtu5EG6t8v4
q4J358kmB2wdiVZ9nCfLWNdksvg1O4pbdcS9WDwgX/yCV66+lqWor5N0az+K6QiLbKivYWje1AmU
t+kuiaFOZxPcJn8kSTVf2lhRrwggogfhVuZXjGzZuioy1EI556k5nkdnTe/DfGh5sqC2IBSmpi+K
9kUHW3vChy1OiWgFiBjT3uSNC8cBASK8Pet7YmMy1bEYrA3SyB/uyg0NW+8DR/b2RiT5PwRqu9ck
b1AsLs3qEssd1tPCQmQOLFr2euGbt0wl7xrrZaFsicqVK7tNBUxCV4JogLcgY93YYIKEW9bj3U2N
vrxqufLaznb+I3aqH6h9oYfpAS/JZ1tH9cOQAY8pY29uNZaDreEugvwvpQsALcXMc43oHTL41G2Y
EF/naywitY/gQsa7lgQhIEDxzpmWCqZdJXaY2J1kj9V6lPtZ7otgL7U9QPa6OPTDQRacWvFCrrPk
OA8HnL5URcJZcuz1oyOXqsPTrB+pqj514VINgvV79TWL2VLTvYwFMn8SwUm/X92AyKRTXp2Bbinu
gwb+pDonyomS1TnW0COeh+pcKSequVernKieo5tNsJAn+Tv3GrQTNRHnF50Qb5rRyY5ORrNcM/MY
3K/MOChXgyvTVPZNkNP9dRKJuqpdWd5ygr8In56SJyI+9QdAfPp1tqovlQHH61DQy6yOXXh0q6Pg
h/loITJ2j3zpFefo3kvPT+q9xmH5xvfDUu3AeW0paZ/G9Mz3awkHsk+5fWrTczKArSRN+FSk59g+
hTZYlaVuSBcd62TfS0nOS97lsNL6k26d5v403muyTobgln3qsn9rFEeqzk7kMLTiiERaRyVdLhWV
xyk4UENwyLSlgubgNAcRE0gLDWFvcGjkrHivvNzPQP+VXYrf2NhZ3Y7Ao/gLOhXqvgX1Z9ZcXH6d
X0EI5W5tbE1ji2zps1vUcuD5dYEzVI3bnMD1wJ79vUR9VOfeSvSOk5wtlDW27R2NTfWYEEt1rwiu
AUFtGLUWD95SJMyE+VJjsJ0DYgG2pbGNhqUwWSv4rONtCklNXcpuN02xmeqNQfLt2jY2prGBxPWz
ZAZyiMxn+GRbUtiFva1j30K2U/lEERfAHS30W34cIcpcKqr+LSR0FDry1trZ0R4fXmEm7maYFSCy
eg2botB2VKXtIF6n7S5ud6HrR0T08nRQ5YJ9af1K8yfuqJk/BFtqCrYZdzZjG/JEyqWCaAsSjpLq
xmo3ZJxAwYsJht5QFk+Ep2VssM39rE5uqZl7Ic9o1phJOIP7DIM6cj49s7Ch+80bx17TMjltCVSS
7/QXtWb3pkIAHTEwdKBXE6wSsrTBgoZrCA+UUa9DNJ3aOh4YZq6JHQhZSkP4mV6XewNgaelNuUd/
k9JMb5SeYS5l3UuwMTO9VPHye5VE8wIyuxepVx1rg+IJiNoKfCaPZDyqsbzWYhvu9dZSI7+25A/Q
uPAGxhuIpwFDc1otvAgZH9g5km5JNDbWFPt0apT/Vh+vKShurrnS3VWtMsMBAr3SYEfdK4ToHi7F
PEip1k66btWlmntVCqmA6yD1CjJoUyxuS821N9BA4ZhOAsXgkWdDE4uaHA8obcUfQhV2PHkvjflH
jIDEW/QPjkfRgaHie4WOh8eeMu5FWjjqwRbilAe/lGRESk+8HhFM4k2J55I0665LJE/TOjfXUFiM
CWnPOivXMbl9yToJ2DKQw7vKIe0sqS4rQPXZhD14hc068B1CJAgy5H0N13O2Nus1mHAUuwmsd20N
wAjIrA4XTqzN0COZhZrvxXRmkl7xmqI7l/QJPGJsmbsZk8eBKeMdnHiJvNAiS2cpPO6LzZ23jLfb
Wqq+VzF70gJb7nWWJ9ul2pnMUA8Kq3aviWkbzt7Ya511HHtgeUJjKY10wXE9SEZW67ZY9wWmijWi
ECizjokycdWoy3XRf03LtRDoIEg0Xrts11OiRddJv5RU1zWhatZSpcK/4mO5FqlHTbyhw3IdKN1r
Bq+7X0feR51HAuGRR7VUcy/aVzFvOk0sxwOyRCX8TVBahK3HG1vzTM1zhaf1ngDz1nuqxg4KF6s3
VEt195oTz3HXICWRQBfmOjPX5rQm2bxt1w0B0OzfeF95dwNcZittR/cDM3Gnrtz+k+7AXQL4bgE3
XaQ/toW3mo6W/usOtZqqLAefi0ot0HHxmmr0hDc8egoaw+uHIffJOIgQnDmqh/GE7YnUjDdF3EJk
GEHA7isz5hvDwXLrqNluQDq3TfuQbSokMaTp0eX/Lhl+iJUQb654S7u3vOM/8zaHb3X3poVvxr3I
AAN/eiegflGyL7b52s1fjObVMZcKzFfBz8ELFU0v7j6Lbsn0IrOXbHoBYivMZ0pKBgfPUfichM/O
/IQJ0CqexL0c8RgNSyXDo2HeZPpombfSIB0H0HFV5mQux7bzlE4KURll8J/EjosXcg/9Bv3eFYkK
0qiuTVYZPubHP99Kf9OxRXjFGN3F/GrS+3rXRVJ7CVgzWDpehbiYFVau+2XKyJspM6Q+5YDAeZz0
V7WySdRsLe1Q18nXxmWBJuTFWA/skFQNtKQktYlkmTR5mwC/rB0SynZZjE4FmnmjG9rGCmCcJ+WS
Hljm6q3LZrZibnrIrVG93f9I8uuDgDlJqmvkMkxwyDVRUHQJJ3aepnG0HlpOwVmQvJKwbh0IDfvv
S6ytiyXMfa61h14f2IeScItRItw3reI8Ox25qVnfsIZATVuDlfUtWeUvDeruTz7g4mNbg5kJbl5G
8KgGGMv9+gEfbT1I1WbmA1473OcWkWYp5LQj8JMa3V2u7WaX/clS7Ft+Vgj118XrtBRbF4p9S5At
V/YtlOmsuzObF6X/d+eCCjAWG3YulEkuzn3nwuYlSZf9C/uWaPx339IHG/Yt7b1+7lvYupQcgGO/
G32jWjYtVGb5CVXtwvvWJQj/3bQs/jcIrHExbWANQmsS0fF+KRUEsIFXd8jrnEm5dIDATn/+lIqP
LQmDXuIiEsQg5WKT+fXVTInWbkFDVmRigSDJaKkeJdLd4+RcexSBoO6q6S1uZoS7ot+GhLFAbnbm
w/3SNRljkCQdVjV8Nr9x4gGfEDozmenm91bXVhXQz7U5l91WMOJh6ImZke/D31G2YLH+94/uf940
TbAqASd7939BUOE/oz4RJpLEG+kWMPc78j0cAqsPBW8b3uQJpf6bC5B5lSfjqxsmP0ppJd6cTMFT
N+gkaMQz0wZrcPYhlBdG0Pa115HApIlavOiFYh66fsnjbYriRUUKenJ+2JL+WFm76Tcyi78H3ZT/
GNvg2NOHf2lQFtyJG1WBpktxZ+G7sY7Mt9VfNKnXN1cWzT+WWqsPqYlCILVglSOwk17V5tXzn986
6Ekft3xITtDcqryDHEHfvXcqTUaFMPtqNWh6RTvapFEm9PKCKaIrvZkRgLuubfZ+Hlv5hmT7e+Uj
WaoeJmWqYSx/imvcg5t52IxIr4yl+mHjuhsnxRC0Fe6GRC8zRaG7NZqtMy2V2dvkXkPkd/dSLHbI
PsWgiXjtYfCt0jfuJQcfUSCGyrn0y8EfS78nf3tYrvHgt6UfDr4Z+hXCwRLTpZ+VfFW2gGWGe0XW
Vh+3WjXBsITmBCcdnbvMLhYPr9kaAE2brTtt9Wab/w9n59XctpZl4b8ydd/Rgxym5vYDSAJgVLZk
v6BsWRc5Z/z6+UD7dluUS5rqqm2Wgm0mEDhn77W+pbva5Ca6G52rD732XHXomcVSZej1g4cLpB3o
B+DJkwsPQ3E5eFOxFI2VFH9xsVTMX+FJBJ7Qe0rgWb0nBR7YrxHxW+D1wfJFoLmUry41IwWsXCg0
GtD4dYGLPXbT2AV3TyUmgc5LTQQZ5c7QOUPodCF7iQ/GQm8RIbQVda79om4ZkmxdkrbS1EjzvpIB
NbfIsMUsIUQgzto7iflVDpXWIx3AvNONWEB4M0d3zBhIkhiizNOQlu7iCvlNIhNdU9O//QIhcN/o
gEzCltSzyZilqzD4bJEpBBZyOpVT3x5o7wTHcOZyVBZW+CQOA29QSChl1UrtypfA3PUixAeol/qV
ifR6VzUtfTGrTx4CM31e/vR00lZMkYwrxMbEPeXsmDvRAhXbqztZK4nOpbFUZmKzF/Wv0gK8TluT
mIyAE8EcTsTGTIHyOdCE75gN2m9MSq+HTHgOY22+LRL+rdqVyTXgVeEjn+7bVj8cBYvLEfNZJDnn
GcgvXSCDeJTU7ERezkTvvU6bwl2LzgoUYHSnQZ8Vw8mpamt+LIKopMsD2IEo5R5peJSQX4S0qFJ0
xUMlNH0qwgYGrwYhq9d8VvJhf9QSgXS5VvE/aF+9teiCzlVUnFrs96Hcn/VsvzzukDezxCGCQE01
QOtNgboaM6adglJVOzCBsF3GeBtHen+LlMtypeKBfqB6Qwqk8AHX5q3BD9m2hXhbxkzEZf0SwCUl
46wmQyLAOMSPkYZlcdTL6Bk9gOloqZITkg2lNrLayotTkkwBgGduNOHHSAFQLzPpWFmyvLuEwBVj
tiG2yjDRGn0b61rE1mu2PrepemPWVvmBBYbl3JuzMIQ5zsKiChxXftMSboM8bfJRCVbD7IvVKoCv
iXBUmNamWEn4NDvgm8UihRhUmZYPN53CvjPUiVs+/6LQUO5FGTgJogUdqTf03dwrFTitwlrHeZZD
bg1oMCx2NmW5QVDWXHXR/J0cE82pGqPdKwPN8vNXnTQ8FUPTunpL5lOhx49IZKdtVxA4XpYIU2E3
7qui9/et2gMA8ePB0cmdptWfWqBd6dfZ5y9zMWt2ouEgmc7Mu6KwxsINSkHcMMPQyEAqtQOBxTmj
0YReSAPi+fyzaYrLNXahcD0vGOKx0HFZMAvbmGEtnWLTB8w66aQdhUp4XYHcXgV1TxIH6urr8886
ubCusOcKzd8/iOkZIEEwCMQwW3Jk2ev6Jmdaiee57mjXQ4blRi8TmyUtqS7zuIljo7wRMxKZRZEA
xbhouLJ1zanG0b0PFam6hltO9N1IkHlqCU7bSp2n+kV7LymkAfaFibtGe4lyeinpDPK9jpLRGyzR
sHFwKut86mlhaVIP/xOGvqIsCN7WDZS2IPsBfryRknDKSWw3ItbRglm9y3yF/XjMmCvVEfEnAlF/
CzWStDuS8jpZhq1psTbRm/hJHwZjPco0kTum+mBDuUwmhnjfmHVwnSuC/Em1vqqanj1k8KiDyFe8
RG3C3QDyanf+ik78z6/KrLI4+/bVD0+MkQF1qNrS3JblPGzyBotgK7f9Hv5Ct+8Av+wzoORkw8yW
S5SIDfcv/pLiJXF6q522c8LqCgLcI267YxbGeGr9XmGS2PhghtQp2ZESIkJbhn5MGHP9TbQYfDaT
eZqiGJFOlrcnkwXJ+btqyua1WYGV0lOhZUgnqXhPtFZC0aj2dlgj5BbgkrTBdG+IKCnwl123Fk5W
XZ8JBNKbgqk226eC7WevFMMOTN+wY8f78yu5G4ddbnEQs3flgsuzvenbcr4xO+lZUBt1h7R6uvnx
87TBHF9Yh/N3559P9JvMqCXGRJ3RYbHfba10uo6ww+wkmev4pGOE4Mp2YxkGyHOJoXugVP4uCXqi
GmdxJsEghdBrR8tPo/NPQ4J6UgnF1tnRbZCK4E7oXpnCQFr5cdP0s5MLAQizQmsQZjGEw66GqlYR
fFBFNIxFTm3MRUeioMveGF0oeVdVnzVHS2QbVAyiZ7UDz0d+nH2VF06X2wUTbuyqanv+phP/Al6h
bcWpUyUvUJfl/yARPZ5On6spzB6EPHC4kJtPNba4qoyGbSYws2ZHGQeVtccUFff2+Ucz4IDD+aaL
vlSDCaG5UvtwfaaIDwtcvmEGmC9JXgNBNVZX/rwxl29Ni4SbKlEHtxvnat9WxfduIa5yZOabhlDK
jb64c4baJI4mq67O1G/mOrLbR5WKtISs7UCAWq0jv7ZbvZTQ4gBVN0Ml2LYIDGzmUOW1SGR0lNb9
iZX0iwE88LZSiBcHctkcEjLBdhAO7hhSNIC9DMywOciuuBEA8ipsjLNQz12LO/Rmmdw1lTS3o5XH
EY05aTnORWWykWYFDK4kupRKgOWx6uZ9QtDYbib9DxjJhP4wZpKxfHW+QWLNqnZSZjplxqMpRLlH
kKh2NIVaO6q5rOzyon8wpXbeC5qB0ZZN3Aqf0bw3zgGU5lyQIa7Ln8ose6x0xOdhKye0T322YKWK
nHQM90rR1Dux7YuVCuBmDUOOENLWp+fVmiSnkA7B2qUQQUFFYo4DRamQZlXVpmtTUtQ7LF2lFmDq
ADbXAsRH7w3DiG6FsS7GaadkhLX5xPCc+rIvToKaBCeDgbO0IuS8m4VyE9J1cnyrQWo69OU2NpiH
4p4xvBCYpN2rkkXoav3zpiPny0auAeBem1ejGdTLlSJsvSLLntXlsxATRG+3RZl7JAI3V4GWkSvN
yoIJSoi+I4i/GaP6go9D/dyrekdKwxR+qqKtX/JuTKYxMVRL5x83QubXwkrLzJXBZ2AbBGVMrGy5
pD8n8PDmot5DqvRnLT2hC++0tarkHBQrzY6T8asVhSERlU14HdBAtyJB25Xa4N8iyDhIDVhdSeg1
B9LSeBoXEP00zePa7MhcNmdx6xsVnHVzHFZCouYOmKlqPRnFRA/XV45JnG2lrJtobvYvlsBmTC1j
8LmLwgLxyK2kBMwdY9XfFQFmJKA7mzHG35N0BKFJahDdwXxnmLS4HfKw8e+Q3XwTk9j4pgU50OCA
6OLeItdvSTVRzd48yJA/19VI3NoYil/K1iq+N7VKersRPqV+3218HadkqikrGYUHbzDBF1kmYAr6
101JBt0+LjWRRn2sb7RAeZ51tbxTR1XZSgopXAWhIi6OVnPfRYLBQS3fjhJy2CIyUNji7PFYbwZ2
0sST98Fu+e20lgBS0QDDILNffqO9IIVKN9uOVKYQqdYprGWPl1Rci7AnzahgMNLtFch9K/4tyakW
9gGgPDlxroAMpOlYxfEXQlG7VdVbd0UjfxHxg3+wDj6rB173bi0WwnDydEWhJ3Mpl5sBp/gG8rMV
q2Qa/EJ60rWcg81HmM3e7WFU43A/wOLydI76fi/LxEAiorG0sbkCgreZaBeslJ69/IwBdxPSy10n
Kcl5EelBgBzDbF1Kt8HoEpkiwqJn0Z9lBfFH0ajySYm/w0CDraAMNjDJaCO26nfT8sG09ksfv4oZ
Y8gyQu8B7keqH8JEwpBj4d2ujJBGfTmtUH7P3owDgiZDVLhwbWLX1PF4TY3sYjSYNlLpyhEDMCPM
n0IrZXascQQC3YabtdGb6kHyx+e0nEQPqYCyU32Y5sOUQ7EdgBxgVLt7/8iQ3y7geYQ6J1xFR1TH
Gv51C6yQ5tbkqpGxL4MC5xvpF6i2Ec7AYJ0zItCUGhW/Uj12fV5yYpibE585yw2VnClRmgZP2WhJ
trOp9Rh9NNzabaiHhisCg7zOrOlBUjHJaoFEVj3+svDUpVV4KtPK+ECcor+Z3Zo0gjBf42bXaZGq
FyNAKU/huydGvipHSb0nfXNW/oosLbuLFWKrjDxKjmUkXHfFM8vO5HC+kSW20cSJS54+mP111f6V
jDkupEY7jqNEfhKeUJ9WfT1p6dYa5LWx5CWB+cH6hl/BKCJxnSotUUkzyGaQrmcHUSBLn4lRE+/p
M7OdwGr8bequQ5PTiJSSiTRDl7+LMxJd6PyhjEjbv3CCDE7Tl9KmnEL5lDXE7yjiD7aEUpksqAeu
7pkRRfeQTt2imO6aLDm0Ql/sQjkaPxH8vcH1YjxkQ/JZ0ITrqAn6+7Mnr/f/Iuuy+aDXIkna5dbP
FDEdGIYK1BKd85tZixmogUAU4kqqN3CvDWUp61wRLG7mwvVSWe1MqtMLjqg6o+BMmTsLjkIQaUsm
4lIGG4fEyyD1o2jYzKabJB7MpCzx8PJSMhLN2qPbSGB32GDp8RTDM2e0154ebw3DC1jtGZ4fbwXD
o0LTi5JtbHpc0Md1arKq8HLTK4lzFunSep3osT7kE0YZDYRVz2o8vEJC4xmW26WeZbnCuWTZDX23
75fC99Sdqw9dypodWXdQS1NN6wCxmgKnZZAL+G3TVxN5oaNoQUJtH8IgyQ5zU66L3q3OlRcuBS+7
4v/SneZ8q0NLnZ0y6UY7jDSiZU21+T55BpFxH3zktTdXA5SZECt0Lgl0viX1gopVKMEkBJMFdLI6
quJRAXMoLmVUR8QxVnX0xUUWAzIskI4oY5Jzlb3dNE4GrKwm9/xY1scKEUy6Q9QWHtv62NfHCT1M
eBzrRRgjwEQPj6F66LpDjNgTz293mPg6XSoFJMlihAioaQ9zbCp/llgC7dkjBaTifpECUlO2+6EG
ZJmiM984CwIH5nPpFiGgREr6IghssqW6zEMQKPiLGrAdIHi5pUHorZsbnHg9MfLSyjNHTx+9WVtq
CLdjyUhyK49b8VxWtTO0rcFttdOqXWnijkUJuktQ450r7vYUg4sUfcFBaPd9cGiDg14uVQcHiIDl
fMjPZZoHeEP6ssxYasyOsnno0eVkxzY71tmxQpSTHYvhmGfHZNhEJMEMx2g4phnpEscQLR/Bkv3R
7I9CerRYHQML5sMQqYeG5cihSId7UzlIIY6NQ90dAnW5bUmh5+t0KcngYR8UYz9Me41XetrjzkI0
2v+thEQGSaGHRAyJDJLwYvSQgb9FCflDDDmw/SI77W8x5Py3EvJXMeS/lJDN4CrpTzEkSsgMHtVZ
CZnQWa3+pYT8IYZECSkRhVf+FEPqvxND1vMOzzJKSEogkURZ9JAoIVFHxWc9JNKoKnglhpxRTZkH
7VzRDOLtKJkHquNln1zxW8OrzksOYSk7m8flEDfn+5+xM6Xo1WKGj5hBZ9Giz4jg9RI8B+Y8a2HC
lasqCxOihAz5Ls+s0A7H0tgT4RKfUF9XmyYJS849IwmLMqblbgl5B36lXiEFVwiILAkyUujlkZ82
wnoa06vcQkgA6SRw6JBqHHFF6jSabl1NIXlYbRHU2F04IwcW+da4ntW9IYwIKsi4PFp03MvERwg3
B70jCkCBxL4o1nomhJ9mw4JIiBf0g3UdE7U3FwpSBRZ+GaHgGHjM5fe/NFsRKNZV3DYEnfTrHzUx
l9HXebCZ2aI8Bewf6o0/boR602Cln9A0L2UkjnUumsgDLPOJfYDjqw6jQkNwaFtRPkwAogFzejVu
lLt558IWoybJrZkASK58rthyx85NsRJKbm65Jhebc9WWq3VuwGbackFZJbKbyS573UU/vzFz/C4u
gAMqKNwwdFnTxaGL/ToN3Up3Zs79EBFmJ2qXQssvnasKHHYAgbhJsRwzDxA3Bd7ec/nMh01oiEtl
xBM2S7FnoMjc1gS6YOyclltA2xSxrlRhbWBTw57qY6elaFqSPls6ZezcgwwgfU5hkyQ7kuVMCdAu
d0jcLnHH2u3P1dZ0SNy6dodpqW5ym/Mt3g1Jc+PanTU3m9xRc5Np+SL6u4IJcwfBba5SLSVV7hS7
c+WC86AAFfemQ7UmYWvOJDkD0/jOKQpH6RwlXAp+VmVsqFjahFS58buNUCwVP5IQ21oI4ZaqySJu
1wRqQ2xoqrXUrxm7U7O+FMRxyq83MeA/Yn+nDZFpVO9vxnO1NQRJB/TGWDuW6pAGIqhOqC2FlyYI
mN66Ye5GgRtzsJyr6tw8dwEndOeqcxf/4cDaXHKnzrUkd8xdQXJnDgPZVTuX3FDzXJPM0NQ2cpey
ziWQ0c1dcIScK9eR3zmlThKeg+z8FAfOwAohc+LWoa9UQrvUN5G+SThKuqWic2EEMsw1twLjeCRg
bIcnooeXGvu1Ki6VEi+ur2uIk+ci3yuqN5GyEYYNSROptelih2pihtdLVYMjyGReOpbsyJZjyI5o
OSMHieX0HCccErXbcWxwtJCxxunBBZJP+hBnyqJ2Vc2tp59VTi4FamnQ3JTDhwNnWio8l8C2qnKt
0ZXJFK9ckWlg7E6V23OMxFjM3c4kgMPhTGtirDMdvcNo5uQFJEZST5YSQwc+JiV0G+QWQbmx2Hdz
mMRLEbOC/JsSmqVoFXxwxn4jIUTQjhFONThJKWwhLpQV8ZSNQj3h4gMJuzOAjBzKMCBnXRwJS9DX
elslh/OPI8bjP75CSjo2Nn6X21kuupXZsKLXhuBT1VT+sZfJj0xJlX1SFxN6q0eMEjRBXYWCgbjE
zOvtyFs9KQaE0XS6jWt1P49BeDqnWmlhF9DdWOewmHZNENJcblrT1nThs5nI3XVnxfmdki409/mj
0fpbgIwpGQs8m8Eekx1Wia9P2FbtB2ksGOR4y2EEQF7iEqv4g6tr+kO0fHf+kQzrEsoUlai7MNz3
/a5Qd2a2FPG1kbztl2jgrdFu9XQpw/Lyzgtkj0FMAqNPW8ogeTjcGkzwy22pbx2FlVhE2vxS5rzT
591s7mg/D+me6tJ93+1FZSkrOFTVwQgORbVUZx2y6tBYS6X5MRqPcX5sICmXTjAe/eEo6Esl6Sk6
V0Bbqz/5yclM6pBwc0OAPTbKIGFp7qxh3Qnl3g/2QbhUqu66fjf0OyPbWRlbrm2HJxk+abRW0q3Z
btkf6hZxGUsVsE+qpejjmNpSOk8v3ArjUoW+laJdpm8zJhTnGtM9ods9T9DcDd1eYnHT0XpbqsQ7
XNHaPajzQax2MbCeQ5YD8jlQ4XikovwoLDm1H+wSfiOwMOGYQU7iis3E6g0WW5rywS9T0ufpcaFC
7IWERUqmXoX+IKz7olTuxkYoMLdCV2AJ9ElHNz2b0Xztg+S8LYgQUQKCzVO5bFw6hy0ISricA6T9
zYiz9KoL5F2uGc09/cv2vhE4dSlNe9LnnDNWhKAYK6lXGHPxaFapE3fqS1tHnwrdCu5hM9Zkjyy9
Ir+lbRK9FFnff8vRK0465I4Ri9QCZ6C3G1TStyRttprKSa0d5Oq6BMK3mvtawMdTZXYkjPk60dT6
no+pzrp7+FQY7QMBEozXZHrEtD7xOYaVDpxNaU+zlperKJ+1r6ZfnELlE+gMa0n07HZVGtzI5mC4
hsyesMsV7XrKhGFdS9FjktfGEQ8l0usah28poLcwiv0EvQFzwyB+qkN5B/pbJx8wA8o0FRj7ylD/
Igu4hYJJuZrEXtp3oThen2/iiqDCkk7XxlR9Ai0S0INdne/DaRLvmkp65PUZdlOfMfCMNLT0jXRA
PXE36pMINaIBG6ubqi1x6kJOVy9S2i7bKQMgi6CL6rv6r34C/muCAbo+3whT4O+UVTxU86rz1XlP
g0x9LPU9K2D1qWj9cjdpo4mwM4i+MNJ5FMssPbXheAWSs+SUOogbmZYIKfBQJMS+vjFpOd4EPh00
P6kAkoR+F664SspkPslDkZ8yXy9wcGBlLNVCf6J/9SIJSv48FtOO0J4ATLN2tExcFe9fDH6zQ6b1
sjBcRfBxMvbB12fA1ugFPdMaYhOCSb6JWnQy/oyx3ATg+ZSL0vM8w/UqhVjDaCSIdzGLxxQM8oZw
CwF/hOVGZhgALLuhpAxVJiHoPY2U/b9v2uVbTNJM7XG+u4of3aWFZHyREkzBhUCKdTt01g3jkJeh
NI+B9mCln/zpk5F+ioPH8FxV+6joAKuXagais92seEqKJzH+PMWfFempHz+356rHz1zNUk6SQ1Oc
jL6o7xrNun7/dQNy/matzzIfySeeZ4CIULdfv3BDRVyuNmG77EXhqtbD3pnEWXd7TRo+m7BbycSG
r5z0EozRMQXQYNADlfpdF1/XpQmPpyZCXFKLDSRlqGStBC9oAuIeRuE3xWyC6zIO5FWAyOyq6QxS
HHMYz7UIQ1HTjIMuK+NnbVB0qDuyXVa8HqGBVpzwyPY2MIQvFugYVhzsXGM5awlX1V58XLKrWYdt
KhCelEjNSdVbLlNKybqyqBVP8zPpts78u7mNlcdOnrxMyMVnyfxmigaYYnOeyLjmpi2q6ZClukG2
upxtY4m8rimJHtAThw9WcNNGWcoOixxvOYlX+ljnV1aHGDonYHXV6x2YCk0fjmI0Zgem7CtVzl6I
9hzvmyyqXC3h0si8qPBUUwiuJT6HNpRFdGEqFm3wsnulK+fnQi2+9C3ESdr6Lau8kE5b1zRuvXiL
12FfrjoBveoqTnPi3eDBd+X0RY+GAvMCjbQRVTdC2vMa5HyjS3JsJwMayY8OlcsjBYwD5jG8Nswl
SJ9c2ou/7Ar5z7tysOpupepj5U2+8Enth7/CGQgmofbdEUVEQcSem1j6sCo7hBnvP4C39ANGIqz1
eAgcrFzrLralATmTjQTmYaVEPt6EQNu1RoVxsG18QBxYDnKNZn5csiytOHOZxrCOOvbIEJGq9SAH
654wbTQm5sbsPmctPscUtYnKMnsInuFiZnAxp/K2mzPv/Uf+pn3Hg+aUZLA8Q3FlXKrcQhSZvYTz
f8UiFamaDkQoyny7M0WNLbbyHbXCdBQ6jNXn+/3v5/F/gpfi+kf7ovnn//L9c1FOdRSE7cW3/7wv
MCNm/7v8m3/9ndf/4p/H6LkumuKv9t2/5b4Up6/ZS3P5l179z9z7z0e3/tp+ffXNJm+jdrrpXiBE
vjRd2p4fBc9j+Zv/31/+18v5f7mfypc//3gGgd0u/1sAMPaPn79aItsWrOV///rf//zd8vj//ANX
zreia6PLf/HytWn//ENV/gHHmrYHYwkONnVZaw8v599I/zCYE8Kvoi3CQns5/vKibsM//5Dkf/Ab
jYEG/nU+HssDaLiP5VfiP8hr4N1XwcyezZd//P3IXr2B/35D/4ts8+sCXlfz5x/ymya+iHaW+Y8M
SoFgFj6Irz+FPLJByVkS2Fi0RrcSzN6jr69aDhTe6AE3hfwoceH2FqwKwTiJgcOjGWlkYZtHeFC2
2FHYVEEClqF1vEQzSmjyvnrMOgMb3DQp2MrPCuHlvR8w0peNgtm1bOm3EABkiJNyW1bgAfRCsVuT
MyaZ1PMpyslaXmtqOt4KYB+PQiuSMzdqcrdVQRlEzFto50jGrIbQZ9UE3ecqbtKcvXEWZY+jECvX
fcOZpIkb0SY0abbjWvEfmL6X9mjqKausoTZWhINl161c0tkA3uUy78DBNrOhtsSpZiEGeS6QckJb
QoFIy9QQQ8gMdUtbdizXsB3ymz5S0ms54BdJF4Fw8a1ik0NXXmEchENc9rIzW7nyLFhxBnZe52If
9nT3a1MdSYpRkTposxptpfhmBIPnVYqSeBBT5Y2l0WQf43b8Okp+8TCFceGgfcIWVMozavu+a09x
UUTrUGAXkjZNf5yUUcb3iQGPKIzRtrSWHTZcLHqKli8gb42Du9IMjXEfJ2WyNVCTe1M9TjYan27d
alF8YzZIvhLCeJwJzfo6ySf9kGq58K0rNWuwq14M7yvV9Bl4pgEQpMRIXmR91ld9BV9ynrAFxHlT
3ZSFGGzyAPUCdIQQgHNTCSBi5mGqMOUzM1vFgd/0QC0UPbbhkMTeAON2b2qRRUJQOGGLnMF4izOj
pYGzrIDcRxH/0tSscgIfsh5ZtnqDygiXIyLeZg5bbZ0VWv0YakvYs6mP6X2PADfc1JKFFKLmWI8O
qR8swW8Ryp1dPRc9Civsi4FsdbfRiJAcQZ9KD2NIVce0ihyNnhCjfmuheVu9woaiU4o0Xsmd3BOH
MYfxU6aywwHkpEi3HQab49iW5U1JjvWNbATlURIBbY25SOhbgKQkssr4irDS+aUvq/kIrl+/Y4FR
fTWSUPrWlNb4kJt1+RcavflbUY0vQWZgCptYaI55Te4QioRPYlo1Twm5O5tsZmFEZKHaaLezoM/W
QapAREg5uVOeJgfqsLYgiw4svOeeDhHRP7HXWwNuL3YYIkGNaoz4uOtFYoIbma2TVqhZumVBVZs2
hzA5zEhjQg6kjvSFpzif9XBTNXkquWkU6T4JHSHYcDrgYDODzpJXYrP4E0QOysDNyiIQsGL2YWbL
nWG1X9GzKqe0GoeXYrSm4KR0c3Xzy+n350nu15PaZSNH0tir4rlXVSbBonVJNVKaKur0epBt1Q28
3EHA7jbb2m0+uApfjj8v7+YShtCXMRAOXbYDIwiwDvkYupOhv2knVbl9/xm9ydI435cJpAlxOydp
5WKpMiq8DUqHUXxY4f47pWsykVbNCleNI2zIS3/QTvNjd4wdIoadyKUjbFfXoo3W0i3X/ia5io+x
tg4c6774QAH8xnl7+dC4VP26jDMLI03MnIdmomVYoQYL9pKXP+KBkm6SLR2rVbLuHvloOlgU74PH
91+Zy6XQcu8wCk1NYjXJjuPiTTDSIgBizntNkE3XMcYtv5Vjaou+Y0hsPT6CmLyhtl7e38Wi1R+s
MIvrXrZbp9ziYjv662T1IpwIcrNuJQ+j4KrdEMG6IkRnr12L++4bEs/vH7zoZx/6r9Oly4dx4X3x
Ax8lhzUuxwMf6n34eULj6vXXyj5zdcVOjsIq98bVtE690q08YU2cA9oxO7zRPX0vrOOPFvPLu/ze
A7pYRmicCkwz5nUxrjCvrqZi5a8J1z3pTvmQ3hjb9991aXlb394dezi8B+CVLm0HmsCxICIattu1
uGLMsjZju+C11+3lgCvuBs/6/sFdXhrveMnZqYDDggtAiJ1y0RHoYPbECANhNWwkp7GLHbOT7qU6
9l4l2ISl2KpTE6pu+/KDv/ngvi81Ohf3fRniReaaWSsF981syq239bpfBx5H22rgwuegEnLm4+SF
H3UAf3OGM1goIGEydQ1t96K4+WWHNhT4yQBMyXbkk6uSCMp1KySWncPJG0suoi2wlDlkbdUiX2M6
p6q3VZBvff3eYuSdjE/vvwy/e9PZwrBWpiODK+Ti4cicaGQ2yYxF009CJbN40z+Y2r4RQy2fK4C+
Bu4h6LIool4/Y00yowgFHaeTzg63kzutWIFwWhU2kl1fN6t4bW5be2StaePTWaWrh9wrttXnyPE/
+kT95ngDcro8XRboMqv91w9l9GG7ZykvvuqiOixOtIS++Nv+mzrY/sFwlU28M1s7k1ecVtfvv9Dn
y8nlx+vX+17Our+88fDJCCWPuG9ddXTNiW8ar1tpVxVKgmpjrLUr4bk+RJ9Y+WNscCFNr0dPImnq
Cj36sH5mAidp+D4c0UtX4gfXwt8clFzd+dCTmgmo7nyG/uWx5UajiEKl81nQ87U63LN530StbL//
EpwNQBcvwatjfzkYf7mbuuzL2gyWl//YbTriVFdsNNY9ctkNGlCurB+96G/AdsuHnLPWErjMTlG+
bEdkmDhZkXFOE+Dc3oT3xEyvALx8rh8RglVP+AAdZVMek286EtFv7z/d351guHoCTEMTZGCge/1s
aSgpkS7wbAHUHczc+l7N7V1kcjFr6w+uXb85rnma/76ri6UMlgCJnQwfMQBgmGDNgIh3FdxEMmWg
8Fk2Y0PmtPb+8/v9nS7yV0ZUZCJcfJhMda611GCRghCOTADiJTJxG2q7CG9dK+n379/bG3fZ+a2k
Z4uhGGOUchlUlPbCzBKXl3PYzY7hMBZdsUjbkkDFp/Wja+9vlrsGAUBkjqmA1WTlYkkixiBRMcqC
tJDzfKWJ2fdyElazVMCBYiYPG8DKu5eW4fD7z/IN3nJ5loh1WZZyTTQRqb4+aEiRi0I5YRGyLp8Q
UKzn9XyveMIqfQzXva1fBQfwVyvtU+0GjvlRvNybxgX3ynSKpoWlLnjqy8ZFH0fEKluTanfYBGx9
lzs+8Cs7tRV3U2zhBO/23Qcr/t+dFF7d58V5sR1rNU4FrkDNRrga16DkuQZ3Tnzy7XZFcskHy5zf
nOpo8+BoQLe89HwuVnmh1i6pdzoM4WaydWw+PizZWhY/eCN/d7haoBoQLHFPonj56a/MkT59w/2Q
L+ykRQ1aEgMvrIMMa4rM2Lf9QkN7T17zCh7/VvDTjx7Bb84/XHJ1yVqW82iQL667fVpNHGI8AsJT
rno/odcS2XOnO7GW2Fkd0yKvdsqsbGNsyxKmDIwT9uJHSuUOWAOSgcZ03z+8f3eA8ZjIUyNVjX6U
dXHOkKwuTSOBbXG9lpx2m222ib6CAmIj7t5Ea7m1c/ejz/JvzlMowTj/suYSIWdcLHGGBUBVLvep
hmQ+V4cqgbZ08MVwNRAz9v4T/N3RxZRfYsirKLquXnx886zIdY5lFY4G1gRFdHClXOXoQ96/m989
JY5gvDnM0hZVweuzRNwkaqaHBB/XMMXygNMvWe84VG3SfWyBVI737+7tIhE4hoatd+npcyBdvGsd
Iwc5Aj9qpxCuZObDSvzB6ujt68Y90C2VQA+c8a6vn1BpGm1CCrVkJ3JuKwP+ZMu0w0b4T57IL3cj
v74bddTHgDRa4K7mgEtv3uTR83/wUnFiMbk4sNZRL+4hScu5n7OFiWwEDNnwhyXKf/JasUUTNaK1
ueovr+UvqyjcYZPWqt3/UXcmSXIjaZa+Sh6gEIJ52AKw2c18pLuTGwjpJDGPikGh16lVL/oUebH+
zCOrO8IzOlm5rJQUSkRGhg9mMNV/eO97UFPSImbOefFa9WiZ/S9eq7+onQzTJWuZcTphfIyn//x9
YMNMyeryfcRGxqjGgBiFuEq1ML8PNtAU4jouroCfCCrB7lecZ+P6Sflzrfin7/7x/NSnNJhNj++u
H8GbReJHzSnh7Yj0/VLs/vV79hen0p+/14dPrVm77MgTvpcTIpDbY50u4/kxiRm/vbkhgT/bdr77
1Xf9q0cekLXl+y47O1ZOf355K4iz+BYqjtyegV+abDsM8lqR/uJp+YuKgl8uQHvk2xxL/1Sm1Vqh
TXjxiJe4n1/dnbHVQhEJJu9Av8iRdXbNS7fR7tcb8R3Wz3IQ+/oX1elfvpfctOSKsL2GdHo9X/7w
xDJvT5h2Dte2azzo53SjRTLyQ3GHSu4X5cS1Wvjw2PCK0uFhvrlKJD5+OBZbw/nFq5qWR+nOn3sj
eFAtOI0Uvx5oZhJ0P/3i6bketv/qW36oKOSaVtIOSgJyYi+8Nhh5GWo8rPoWCt19+ssu9i8eHH5F
SlNoRRYLqw+Hv0tQbFsm/IpdQGi05zCcco/Akn+RgPcuSPun3wuPMSW8ySzwY8E9L0NTJ5JTH+jZ
Rt+Um4yxd+xkty7cxc31459vzfZYnyzcXHfek3Pni9/PoH9rOfrf23zedj+ax3H48WM8f+3+B6w/
sVT94TG7rlf/tP+8/BizH0P1tfku/rgCff+3ft+Ber9hEwrICKIAMFi5X1NMft+BWr8xIHfgtZi6
iaGQjNT/uwN1rN+c6z/hX7y6i6xr1fqPHaij/0YLGbBQtFjb8+Gx/50d6DuO/A8PD7E+yJ587nKu
EL7cR6m+4SshVzpPsuCIwCVmzQcOqz9oU1lseix6jTEhXFxtP1QlQCW3LcZN66rsQIaEQ+rtj7me
2iidhX8j/NIj5623IldHM96IYMfS55ogjJhk9TQ/6tGxl2K+rbpkZxTzcFiGPtgJm+UVJ+yd0ZuQ
ppNzOU/tqcmulgAHfXXRFrjrDW3HCfnDvbIhbN2Q57RqtwnYYxZ2+XospD9ia+uD0CWcQ1UgvLyU
6wE+0/DkOlht3YCAURrhoyxwPC65k+1bUI1Bx3YKZ3GoKgh/f3gW7n5/Gf+4jPmY1HB9da+AYAgn
DE2Z2HwYLej26veML/1rLvNdVRukGBB8Esu2Nx7IZ+U4YpOH4Xr0NRXZY/FqOtMUr4LoRJ1eZC8K
62tgVGezXZ6l18hf/HzvdJUP7z4qJZ2iG5KNqesfDvzV7tt6WFaWXcGL06MEzZz0NhkM4FgyPY5p
CuMDd/PeKUb0gyw52fKQBqfc9HHyO2C8UDhEOidHrxDtyXnV8uG+s1PzpvKrq5JOvymD/nXNQXSi
KuP9RkOy67ryi9uJeZOUpM5cn4B6VjeqR/o4jZhBlNl91jP9ID3mrOsIbkFNwKzzbdpVai+XDFk5
6b2neTD2o1WuoajN+WIWFnqeet6ms1s9Om5mRFmXY2BfRyI6lB7qXf7Tnkftwpp0IWPYOifM2G/r
RWfZLUKHOmZvJFcPvfJ4w7xSbZ1lTI7vD0hTo4X81w+Hdy0xP7z4LqMu0/Io2WlBr/fHH27bJvX0
2SspKmBjxJ2TPHalj5A2Ne5a5NinmYCq0BIIaw2dQUqSIeTv16e68J4tp7a3QVd3G1HUxIAQFr5D
w9lERi29g1U0L4GHbQANKNgpdchafOgLI3yXdTTel4Yl28YiF74cMJ0MczlvdM3Ah6DG76kHB6Kd
lBG1tN+hxkg4Uh7KuhEbjZ41dyQyETy9Dgd80u1ltAM8nMmUAlMsiSGpWrHL7bqMV2bnfKj79jyk
KOKROv3IZF6cwUXkZ5LZP9tMsHdaO76lQSN2XaLSc3P9w01FEdq9zPEpWOCcU8MNO5Uegsk094Mw
0q2AvL2BdvUpY+VLurk0dwleH/xD6YggjCiJf/1G8Yb80zvlYmYy3Gsjxyn+kba2WPZcGWPD6KPN
lm2a2ZEnWjwGY4Ea1RrYjlt39jy/BGl7gbju0RkBEvAK/0xz6IHWzVQ4iUFs9eWaLz5+M4MeB6Tb
XRKJhr4zZ1LE1eBSVrKxT0kzP/E2FyFAPFQDlagPHadTNATacIC3gtffgDImAl17rfT+tBQSQbjl
4spwEgIU8mLZ5WUwnZJSe8JI2fAX4uguAAT6fhih11XDPjfGTTEpGVmqKbdSh5daktgc++1Trpt7
ZvLWIUuAcBD8phxgMXWJG3XlZJ6KDcOMBrEleG2vfC0DOUE8mrCpOuN+tP2fWgd3p0sNA7G3JGK2
dsluboy3VR/82Pbmb62j5eGQqIWUjtYLm+QiamBhXWe/WQ5sVH1AROMUIt2wJr9PSMMG6U8AnUcF
XjkMnwJfbErh4PRqQeEG82RsDGdcwmxZA2yEgHFqtwK9iG0g7jShRcKEeTdPxGd71SjvVHnmIZdb
fPB7X5vtBzVaD21rfUsz7amE24BHRXthz+5t+Q4ENq91tS8FKFdbJ90H/0FxmPW+w9JWfs7J0Tw5
GF4CYZdwkvM+GlrDxRXP92zMQRwJ+vhcmrRgfS5/gHACAkz3H+HfcTE/x+8/ZoD+6KasPysTs8E6
+j/0roQqNni7qUv6o9kr+qqZKNXZeDW8lJ2M2WfASeLFcvC+OQvc92zwjqzKI4WLpJLLoyu028yC
RTn7zWPqpqzEg6aZPg85QRtWw/KiKvBa16jvuynlwAi6XV24kT52TTSCKIsy1E2nXtee2tEB7724
1baaMSyl+ayTHUa6cZroh8Uzjr0BR9juSTIrqiyPPd9uwzZPvsMRupnHTN/5PSCj0bpxx7GPuqx8
ha5wsclUSjCHzHrLhmk+UPSYj5NDNK4IAAs4fvO1WK07v2LdJswW5ItG9+My+WqSvWkL77abn4wp
GzESJ6/Knd/sxMy3I+HOBPYC5XPSuJshmBvuZqSZ6r0m7Cyf7FukX7GvyhOiJULHkxFXSeOGKcjf
SVt1CElg+fOfdWtgkEXgTwG/BZ1QEkZUvU128AILCZ8h4EWco836tcg99r4BAm8xXCpr/VWmy/t1
8Mfrgl2k5bkW7SHT5muX9ufroiOEWFI8pFAsqvzkDH40B5Y6XskO0SSC4NCMwROCkhpAZ6sT2ADw
ufSCs4agCpupy71KfECf5MbRtvV7oJ+C+LIQXybIFYgtnL476iPyMaepCI2kM5HIltD2rPSLEwh5
Kai9YmpI42wVtReZKXoXN7VRjhL9eOz69JAPtfngYWgcwYG3NhllSk3jZr7e8SM614BTm5HOjZzG
HxPb1V9M2z7KMehbTXoo+6oU8Vwarw+teuPP6EfaOYuSjBMXZlxodeMQGgZnXTaiACcAZ46nwpR7
SDJLZs97s27VNuXjvBX5TSGnb6PpfFV5ezE1P4lyG1OiV5u/Wi5/GJq8/6BoxK/KjYAtwse6S1pa
S5VhZpF+nwxeDxGw0Z4MkxumalUaTU1B3hw6Q6E1Il7qBffk/Iux0UdIMT8DVSkAA4plDnPzfR7x
h/KD7OzU1KaFoc3QH8Yr+6uDZdkG0Iprw8mYVt0nZfmpmbEGnn6vHmBDDfHvhFafzFUsJs7GTRzn
pJm2G47Eu8fzYE/he1G3uo3aA6u5bZIUJWFNKAgeAeKgmyDB25Fpx+b6x/tf8cSLHRnGMBAcHcc7
f8zjoh87qWgpZj3HOnvF4hXyds6VdjSzIupt4FIWFWVo+vgnwKGXdkD90Hm3FS/g0RFYCVnuh7rM
A1CB863by9h5T3sfEYKv2i+n5swvPlQKIAxp3FBsOibiK1ZEf/6QDgvgmFwbeDGU+60eSUxSQw1g
VS4h2k8yDZsawOMSjRbcuWmG++7WQ9wb5Us/FZLnFr0b9mwy1dWVHNXXlA+aLG+MsvN3vszuwUrv
ZTE/e/AdI6/LvvayQZfpP0EI84w8+ARTBTgawcKhBCgVAQxSftBE5bpAMFiqZePEWQW219euiSTl
clsq1gnu5HwlLZuia079cMzNt84zIN6QOBC2c3FcF+BCVpUOW67mKBEOUxQ3OLZaXm2gwV619GlZ
xjBcgOYsrhblotyPui2wV3OvTFh3tSJ7tlP3VtY5Nnvr1eoKxJwVXuN229vF165ssGtPzdZPcrhy
rsQaqA1v2TwReFH2Fa5TI2LfyIbGlLRyAYw13gHG6VwfLbskSlrz0Tat3YqaPS0XUoAXrkkmNLzm
nTUfa203eLoGdUz8FC5wxmLKJ35mcUOYqhMKJyNP2YARnFQLb4/j5LGwxRqZPcyLSc9e5RLQQjRA
U2BmO/6kh6auFYCEvCp2SRhoB5B0pjVvVACYuLyik8ALR5lTsE3q6kuLUD1zAa6Ujho2U/k6Kv97
ZYg323GuUGvPPrbjcpLJs1toEtvPbMZpcmfapAGYK+qXKph3E5qTum0/80N6ERRy7TZ4QwpK8JWj
33mUW1kJxF8FvH1JLoFykKQxeR6pQuda5AUxbI6zua6DZ+Hda65DekJuEd85wR2qiuBoZRoZpcK9
y5+11foypZW912zcdpb8sjjC4C4dL9wiD7wN37iVqojV7AbSXHHnDQpkYtWQOtC4EaO8AnxQb0Qu
xoAwIOD93varb/DuGKJKXkdVJ0tsJMHXBC8xN8kuZc9HdSQOjeINQYzZnYN1PGMyQmJdd6BtVx1e
pqH2c53eqglShagE7XMLUUO5j7rfPbWVPbxMg3opARAox0EWtfq45gpxaKsGq3E9Y8bXhoodhgI5
WvvYBYhHzgZyDSjK/EC1x3Z6qAtS0Uq094SoAZy2bnqY7mdMXSRfLFhn5gDKowWRYmPP/peR+QP8
sH4MC7SgoNEOlWSzsFajiNPu+ap0ga1ZvIyjtDZstLOo4eMRqQEUJA/vyQpUqJxVnNl7kIVGtZNM
Nl9swRDJXnCITfeuQ1/+YCduF6HS2SyN5j+kvnlRtHKxmX+HMlidCKvsN6mJKJMCcSjG0FzpfbPV
JSsddo6V+rja5l5u9Xy5cRoVu4a2hJZh3JkFutEwKCsmQHOvb6eFkI0u926X5bpRsounprMWRATZ
FdOYoWOXhIFicgk7IxaFYcZloSWbmgXpUnc/dY1pQaCUyaM4dvdu5aGHx+aKPTjDjj0/wfrBIey9
ynV5kq1+9RKZPc85fWlvHhWUvq2jpXVs+/lRLeIxK6iEqw6Oqupw/C/fmg5e8GRzTA7q26x8Iv+o
X8OprO6zGmKXxNo9IDtQNb69lHAqiXe8a+w24igOi1R87UE47Tp67TpdXg1t7W9QH5fHbGpjyQZY
Ly0H9w8Nns0VFDnV2G8GwipZSVtpPLXwF2swlyezzsfYaCAgIXK5pmUtdpwO7WUF4hlWEo7gQoOY
mdMzGOFNrYPoWqvkPI0EEK3pSO1tgO92AugnNaHPiZsLkiSwRnseo4mhIA3rIoEKEJ9oF1EJhDDS
iLZBvQ4EEFGYhDy4LWsRRDT0OdWXf0tYNWt5GvZt4K9drM0pFEyee+aU9xxJZSyk+moHzomLgn+t
zWgjhkYPec9RLRllEjr1AAUMXn1LJOZxDtxI5rRVDf7FWAeFFWnw+SjGRtqi4OTr3dkJpi/SX/ht
RfDoKlmHWRo8G2s2EkYz3BA0Pa4XbipPZLczdxCiaNPBqeUwAZHpvRoXXmNJQ+OB3g6kdnZV52xL
U79xmAqlvH4bnK+MNQqfHsTXiNFynuq8eGOuzzHvrNZ2SAFXeDktyOhbB1+2m1GkJE9WaRvXnZ4d
c1X+dBdPEYBQl2E6t/WO7N6gTx8gBa3kd2l0BjWJhwVTBVXPQ1iPwJkmjAHhPLQHf653Fry4VOiv
XPaxgxEz0gz5aPTu42wYpNSrjv5JS3eOM5EbOhBFkvgZHUE20sV3j6U52/QN3KuFS3JS6bbPOjy/
pKM+N14cRUYuwYR7c5i/jvB/sjAYGPw0FDwkvxvU0sZFT8tNUmhYRWkQ84U56KR16SYZZ3wCnf6m
EcgO8dZ9YmPITAyNHYG+Wytp2ritnCkeSoZmSwNvWeX9Z4Pwtx14r3tLBp8Wwni4rDgPD1m2kr/F
56YdqoXFVz9T17WK98osYrHzCu+UNNBuB1t5BzVXRy/Tbl3NE7QCpJvNg+vve0dE7+DF0RQhqVLd
vZfJ70bOt+mX5JBJVmlBY6uogGkxiUxBLOy+1KgDItcSd4sGRn3yzc8Do5QU83rSYS5xV+ZzZbpW
YaYMLOiDf57hzIGTzwCV68lr8AbL8AcHwBQSRfnD83+aCkfABHC4GIMhMv0yINLHJc6ybBhrqeBk
JvWbV3EJV/lWZoUZLytoCDmDzq+sGqLl4H5LZgkye679eLx6hxNlNftiaK8dcPm1zqe3OenHsw/g
eFbDXeC21UbvG67xujkw0rVucIziWAMq0Ro/2mTWN5oLPU3LxhmcMMrOAtOAMlebbCIgqXXO9NJg
/z0nE/m9w3CbYabwxipcKZdosg0NqjXuSwkIBPnatRdTkUWKh68/y6myzvrAWWchZ9y4WhYVBHic
WibSJ7dAJZ7JmzUvieQax70liCUJW4HzSenLo2S8x5WRA/FooRX3HNDNyMjUT0mj8HQVNkzRdQP2
UG03OZ8BEHOzb3UMTfXlkyYaZMHrKvbuvCahtz72QzJcu7GDojjfTi7TVp/RQZSZ8mzAIyoYAtxn
Vv8yaUVw24jIn8SdUvU3A+IZdh+xyQW6wNmoT8wc7yarh1RZQBCzxqNvLHYUuIDYhl5/hpVDZRqk
+IRE73nRQsqxqDM7zjDuho3jbnNjkOQjsVu4Shlit8K945PW09YVrtwxfbYYD0E3cVWore3PwiyG
o23tONf1a2Dti2qxY7sogq3ORxOa0WO3vhnWsmUWpJhzVf5tsFjqNPV8coxMi1sh8qiA3ZwtS3ec
cyii1erEZm/MkeYHzw4ZBUaukhuOm/IkSTokfjG5AWGW3EgN70gpAZso2c4nYcs8brTOjLZ6Ap+Q
IGpe05U9jCOXB66Sb4bLArlNVUCR3+V7OAUrI7zhi1y84tROszosQoBuZTVC8d6BO4bhk+N9PTow
CtfeIBiB1dNTYAkNmtigGAPHpZ4GUeIWKZMozwYusek8T9vBs3zNwIKey34rnTo4FGu1HTX5ZTaz
+clN0/tS3qeeRQCBdmDgRIaW5pdh1uO+hwqytSg3ysnxolmrcR2NvhOyrPrsllifbavb5jnITmyA
T3rZfNeBqXL4VV8tFyRsel2pMArJC64U6PrR5FnyYWpI6JrL1rlvsAQ4ORXZsiTNjmUDjY3stQjD
O5GmIHcj89Gg8cozZiOyufQdeTLAW61DUHYAdrx0MzdBEU0Ow75czMUh0cc2LIi/uW0lU07u0R92
cRl8oBopdh9qOynORLVv1ei86EFhHpHo3Xep29z53kQeZtUd338EZ3WexyZzDzZjKnYyflx1G/ua
rlQ2PDISdOYJF81+DJiDT3ZrR8b0nE4rm5A2B2MGR9AwfmpB+ylo0BkbDbEs8N7TG6cUZYomuvpW
e1l5U4p6QLtOOqcDHF0aA0BoERAM5iAKwljn3mows3Zrft3siAcY0OYF5sWDa8/13szUvP/9CwLc
JmRaeP/ggzdevZ2mPgCYbg4nd9bNXW/196NvDofWHZ5KNRN0jC/llDacmx6v+u59b7BOZ4iZ1aXo
6lhk2XxIqxV7RqVZh7VoX5IK/26nT2+5nn11qh+9WL80iZjgEZb7EibLMWlYnY8aB2/K3b4a6S1B
oaTV6CjT2tbXo+ZKo33/ozSrnpuAdJOVNeLZGbVPVed6cdZUT322aufGa7RzTXcdGoVeQuRp1ktW
XUeRglmqlF0K+8BoHrKpe0kw9J8MyW6TX1vbVdr6zWkXuDROYdzpmbbhPrKIJ+tpFAN3uktGRBtj
ckVsNfZwmfTZ3i3Zioyv4KzxKLV2zCvZjgHi3IuqhJVNyC9lXP9kjmtEKX5rB7TcesW7OzTWJ9l1
21ZbGT3b7Ui+Bq2bodXGKWupLlPNCf2ajZnpPjRl9lTCVUAtxSU1IGSPVhZgU7CxlpVZr9LEjpPy
p36165vGBOFjlLcLGQLLxAjR5JYXLrWlypedKNubsXSnpyFF3OoKIiv7jkQQZlZpO+SxkWc51El7
OA0pBlpr7Cwcj1BS+to2ntuE7lNZrTyWRZGHZS6mi1kNz4G1VHeV6MWzxF0+W/XL9ZdoTE3ezQah
ffPgPaHLyg9rJx/6636gcroc8QsBfNJzoNUj4b4ZsvGmnxmeFPQ5oWLkGdYFqDGRcmilOtwA63nB
6HmD6qkhjI2hKJE311UAZBLWA+0ShMRidPGS8bdqrGOpsJPaRRuVecYY/xqHZWkeoZYroFfQIAL2
haJLSqqdNysvVkay78CWM1xwCIHTPNBVHZjcydU3woyHZXrgc7awLs+0CnlZB79spPlfGuMsmAjG
per54FvnwfLlsVU8MJ3u3gyg62n2mjPtbJfbHKuBWRIg1MinVaBDwPB3Y1eCEPra5wNklWXYNcFy
mLz+7DlacNfYuogADYttQYUyBmTBFn6lcyPCnboa/M9ZYNJPTzNl7jhSJS7aS28HpH0Q3HVmKBmu
Y1Hf4jWrbjGLAkGGCkwfZB/rlsHQDKVgKwhq2pK7lFkEOEz5JS3UTwD7FQm9EwCvJPuZmZm7nxPz
YlQkwBtpYkSpN+KiaLAL6QPO1rmGE7lYC7mNa3FQeWd9ssbxxlr7ftsrvn5bBforbhjOK2Oi/8rb
h8BruZktkzGaCWpOy4Ci2nmy64Y6fVwLDr/KaRF02uvXsTHoAVOeanwkFytjFlSOWfPMEHqKkwKu
PauqQ5f10wERLFkHBZGCvW0Pe508pG5U8qUaRAoyx81jbe3qfdNV5V0wC1qkWW7fg0cEXJK8XOWT
NdOLOMSXk+FGtEJiihvcpB1X0dEeTO1J7y3atlX/rOOOhFhWHnWilvdzp9N5p8s9molnNljECvLy
cph737R8OfakQO+Sjrle7VF8dMOYQ6EfP6dpAhLC4hPe6TVfxeu5C4NFbGcO+WjIWnbZa0OAHuln
kI0YPKZs43Sc2xv2UTdJO7cnpX/qJtyKzrLSzBkvdao/lPwCQWZYDAXTKcwd75AXLQIwGQSRh9cw
tsm21tqmO9RyQI1QkzOFe1gO7B9yJmObllL6eh8Pgdw1MnOjMeuhz0/H9yd+DBIA3O7aRY3pXCfe
84udNPNN2dfiqvNgZKr5NeRtNqxD7RXbQTLnytcJSn5DezcvZIgyAhidGY8nepDtorfdFhy8zdC8
ny9j1d8uvb+cert/81FDZmVwMBW3oO4Nw/79QyhXdwl5TzLSyvmxpNqiwMC4Xnqvy/X3cPVGP6ij
roYH4fL3HG3zHdnd36Y1+JR2LD0XdLXXr3CTGRXmXtYqheyXvW7lodawqKJjVHri35DIiZ3OZoBk
6aGEuzyTyR1OTZ6djApgyZKTlcvcxseaSmTMTVcqKn0MaREnTRU603hvtgvH98rLpjkN2MR6TDct
6zN3VuzLCUL2ge5sHCudLinCvd/XjRKgF+WRuWP61Z4s2ULdbOQKKlIeGxNhed2Jbm8LprKMqKtd
XV9fsQSsv4WcIJkH/q+JD+Kj5d0GtbI3GBQxeJzAqbg/mzazD06D1SAxs+HG9nh3uua1m3TjVgTZ
/dzaeOddcdDaQR1SqYHym5iV9HIlL8I5a0bnneE+fGYSl3C1I+iICFAoo3bK0vOylEDFuqvhqAdp
cH36lPfauNZwO3oIp63mUwMbK2za5OKufIJGwM4NQ6fTsrcMgJKLQ6e0Xveny/JFuz7og9Zc8rqB
yGy5Muq94C61TBnjKea0dgL5QG1ZbhsjgV2TnrmR6W+BHEBihIhb6+pcKDmzJ6/mvd7P9pYsbOoq
+16zyhu2/cPet6Z8N0lj2jg+AYC2ztJyYvIxBA+Fzg+QWyrSXTK/yx7loRrmNJrNHPvalBNYbZuw
0K3vjBi8QzKC5Bnog1XeMJIhJpK1r88giOGCRSI3jzufVYck0Uz70l932tJunnP0sKHRDxRPMim3
U1c58Uj4XKxE02zb604UfMRxWoaAxytjdk9yTZjV6/cJ/39VD/ipQFHENPBTqCUcHgnxWrwLwZs9
EptgdefR78xDN2tvY+OiIhg/rW3qPrh68gmJUn8JChKwpE5y1VrYNEcDwhmzhz1JkxWtVcHQxSma
+7FHWlb4qHUGDlwtcbdzJk20KNknkZMlJGakEdNqvNolmcl+Xx6S0vJPXYvHJgv6T5QbbroyFGYU
s3HkZ0us7Xnm+whiI6ZSb3c4+u/qjhprWQaLM9BetpZWluf3P1Jdr7n+FwTfc8GDU5Be4FavMNyy
MzQ1Nz8VSXlrBLiGBhPd0LImrwbJShHWXsHYzXlTjC/CdiGBYjIpIq4C+BUxwj7QwGP0xKswGZEU
M5BIc8P8Yk/wxyahzlpmPeaJa+7XnHOYcAHhLRCwmUtGAG7EJtBalzkw/b/Hs8IHA+mN2a5bXXpn
bsjHknOCZ2byD8ZirRciBr/ahCTEajJ8ZhXGCfHnEhWt2GOVgC3WYc4YCXE5JddsGGc0L15KEJNS
uU2+1lhsGoUHjFMgcpJBvSaleT8k3rlr6gGomTveecnwwx5E9nnQEVhY1hDsUQa9kemw0ucW30y9
PRToJTaZGoNLiUyisnzGVP3nUque6Ul9vDqE50xeFBh1A0M6QKjtDjExWEkoIeXt+yIQ26XOfGC+
g3i1LM5229Jeakc9rVUJmM2R640xMxBp+G6o6Iynx6VL8fNLcbCGtIAwrjUxsAUKYrjNA9PTcz3S
T4Iwr1uiLAYAGYR7/iR3pf5Eeun3qs1tpt2MKXyfHWvqb5VYiIox7b1RzjyXcHWQ0KDWtDbrks3H
pukBQk94AxpcBLERfF8DH6EHlVA8drI4p7bZ7Rejf8IwSIVI5Mh2cJYXoyXLq7YhZKsCM1hew+zU
kkeCnMwzOuE5auXgPNqOtmwzVIlxD1F2Kd1HaBavONXAo/pNFea87vE1OayJ6UfAhFLpJv6hXLNy
75fcgYMUezj+kpQp8WloEsJLW9I5lfU4uNQLrg8CuF+79ISVOeKE47NmsrS9rss2fY5lrkM8CfXf
X+k15QuAhVsoWc+pkBvDp/TNxufJzC8jyL9d4MmNt5QPeU6a7mBXTaQYx4XQbjy7RCJIYvO8fG06
SoXe4B5xF2SZY/PQMcmK5yWoWCkGGANkwBi+bL6MucGWTdC02RbjGA+Kbev3bwz+oHc4t0lHNeOB
606cbw0PR3T9YQqKu6CyuX2tmp+y80PY04+1lTwOoxuXjKwsclBCf7LkuZ+al7rybqWCZ4K8VEZT
FnR7ExxVZObAKki9+bTagP5Ma7pMaA6da5UrzhNEMICnHRiu3Cv3pNsAm+B0RFqFcKqY+p9VP1fb
OgPmPyTTYZIZKPIyuaSE4YYGI/xlQdFObM9bVy88OSMDRpGllzln3JPpxt2Qii/twqAQdqBeel/H
3HltskNP4N0ukygvxn4mc8TVL+UwsbgwPXUQ61vqsm0o6vaTjfkv7Jv5PlhSUsb8+QLXidS1xN/m
jeXHQZZFqiN+2ry2J/PzwGsyOZR8C6KcQXqP9ZC8usL0+bHACukLYXtj+ugxHAp7YBZw/BVltrpr
dZvl7ETikdVa1FiMjaQoKkyW3MtMkLOtEOCzqXuxm5AuHbZJ490zv40G37rTeu4CqkmPCoPPlvKv
CTatH7GjpQah6V1NJjH8ggn5DhM5wsIPe2+K8haiA6q3/+Av2oUuxgnpvz8jEryzRdaEqcsKs4VU
7MjDzEc3EBcAcWfxsPOtBa3Tetc08pilWRJWR3lTERYVQju8VfMKeM54yVv72a6yuPMBxdfmQVc/
7UzsSq14slT51Kf6Ev2HDhem6mtStvzUY5HHzLjr3MfAaiGxFk8Fi0Kzci4TVMTftYb/lpAexBj/
/aiN/xNz7L+ntf8fRBkzr26//z9m7PHv/9n+jRfl7//rb0jt/3Y3/P1/N2959+OPmvv3L/Ffmnvb
JdgFNyHDSl23AvQ3v2vu3d8QThHMzf8K5hcrPf/kv7hjv+F4QVcfYCjWr8ndaDf+obnX9N+gkaGS
5z8OCifGkN6/o7r/YGRyAP5hctSRD16/I6qlD9LfiYLHq73PADyWWH3XmZ9sydKrj+O+jzXzKb/T
42H3KyPTu2X2/ynI/vFdDSxMtmPhF3E/2KfKOhsN6X7u1P9h7zyWI8eybPsrz94cadBiCuWCTqeO
YHACo4iA1hpf/xYys7tIJyu88s3arEeVFZlBEOrinnP2XrvfBkNk6whFLFQhgvKzbO+z9KWSlH3E
Sz+xDKfTS58WflugIlBgtnZ091twz9KVEd4KybNCXhKNUGdQtrXcPRmgMVImRDXNKUZV1E5eAfu1
Hye/nkhr7ibwIPcDW5d58nMG38OiugxdGOQWN+zwd1q/68KbKfzZ54tToSF697h8pcTncXovtkZm
K1qYWQ0RET5oi1MuUjdaAlFKjDWIeMqGG5PBVT3daomCPDR3+7xncTfgUyY2shal7PAFnAvoPVER
//UryCp+i1UapP4pxn8nuNLldgErQSZODMIojQlZLZjCGPZgXVrTOTOttCqN/nWzMTOvJ/zuaCdK
pEJeMjLeGV3jJJtTHNS2drFa01U7jDy5hBTTXhHOkL7Mt//4UmNi4wnDUELvBIbfRw1UXsMxjZm9
DUPkpVV328OV7BjU5eFw3eV7fWjtgiQYkYj26NWKfknIh3//K8irb+HjyX/8FU58DSP6IlIvEaJB
CMIiv6NiGBySRbZw89x4H7i1OxDaZM+H5KLz4Mpvl5/xnen9/tf4fMP5LWADsGDoxI6d3nCJaDur
qSjPjBax83ZeRpe2Q4KmQaief38ofuJXp/zuYCf3u+mjbKnb3p6E6S5pI/J/2EFUEikY9IOFxzHQ
LqEYujUZ4AFaDT1C8ATeWp8elHpxpfm7WDObgdGaswcpzcwtcrz3yn20Zq/MnpksXmOSCDq8EFZ4
KAChhYXu1VpErzuBPQfGvPzBPtYOUAcxoGXew4yLtI99gtBDCZ51Util7qagXo07DWHauEdbQTyZ
tKkbYZM3lW8UCuPimhn6YJsxuC+pdpnKbqaKSFmoebPEEA4VUKYcCBbZ0yr31VQhG5ZIm3R6QODh
qAvRyoLkGUbFfh5aiVxspSj2UrS9tVHZqXVvsE4hdbOtxPIE9a3tf84FYoRCvrVQWVoi+LB0uqYw
3dWsaktBG14TtoxYXaOZdtR0thp2N1k10Ha7jqOFGv9JiBHENBcWnbNJfyYA3qmDylYlcZPmMmTA
1LUYklZD687ZSxe8zjQa1AWzEnqDWppsU7CO6942DayXTMq3UdAeBsv0tdk4SgqZmmRIhPJTOEk0
pvVHPW2cWaicOX2ZYnJuJQzZpsTNLe2GMk9QcmCMz1wXqvnSn2UoKmuSLFKohFjZQv/WjYlL79aB
L+lLpbyLoVHWE6O4pmKXmjDXWNwSiLtQSSuh+HLp5YNaBm5DukUU/AorRDQS4M3sYkJJO4eLOzI/
bch7oVebe8MibmlfQcR04UIqsqMZpjPXcNIymonBD0mtIxtJp0crY6lKfyoLpwlDVxRo5UNolNA4
Efl4K83dvsiibxkZEq2JSS1BEyvW+DCgIBCSYY0Lzb/4UsoV5gblJjc1N+006IncUBLd1tGETLvd
qjAEMJyb40epzXyMHq4aP1gCPM9YJX9CdBC+4H+APSDdteGeDxzawc2SPtKjIDG3dSAL+3ptXaYR
dAj+LG8jTzN+aKHlpwzXZ57obOSrISl3uNf4xLzmCjiwatpLjPAstOYL+2Q4Fi7Fjm/Nw2UUJZ5U
KUzcJb/okDbmAoO4fBcTrBf0oLVh98sr+DNlQ7+gAJQSP2uOuvTLar/NubWPlOqqD4rbiURceLuT
xd8hTXfSr3NzV3OhUwmvhx7vBLFygrS7CLqUnlK4jzFXDE10rcHzR2O3NZnK9sU2Mi8ECsdmuTIr
TKv57TBTTmk9JTH+pL67bYKBfIEhtLXR+NYryRERpR+Yi50O0xa3hyMUrKpBx9StR3Ye7KqU1iH9
wSEpf/Ra8hAzJMDfAVv4OZDEq0CmMl9IMSvoAhLaokWXNXbZtltshIo+wdbbOU/3DLdtQXtEh3gl
8JCNTf48IAQmhNY1MzSyc3HQtYZU5G47GRP1SeUuIqJTuskJGWNVvtzFer1vI8XF4OIDduF7j0te
IR4BSIJcH5NeOwKjfRgQXXbBocv4IkjDcYpeQ5aSuqLWo3qcy5/0pdxWpAmW2qNKxQOtM4ovUovO
Nxo5k35tK4gOtkJn7JcNrqsO3eqos90IroKefnFC1649JM0zTn5P5tEKHgrpsZECIusC/HQp1wa/
kxJvJrGy6y6l/4JVhZaKShKHOoTbeR045Ym3JOdCBE/l82wZwGFgulgpHCLMjxP5PHH1IRqh8U93
/QqyGyeHBZdciYGIBrvyiOJxm4eEOF8eVtSZ23Om8NXWevLdxgaHgppdGo8qG4iPW4eEjkyWVi9/
Embu+U7fU/QyO3ISbwZGfWZP+PnzjCpdxzGggMvTsOB+PJgaLaWojK8oSWjyXWXFfY3IJMSGUozt
X2UdNdm/QQ2fO9YJPGcakqQwxldK99mzfB3NNP0+b73Iraf4lU8Xz4mhJxJo45SHfDfHtu4bG9SL
l+fQnWuJc3qRoVHg+IXQjkH99LzZuQ3KOLzJGfnW7XURir4RD7Y8JIe6WnY6+hskso5Ya7u6i85d
iM/bFPghxIIZSAPXAcjJHW5z1o1ef1oBDuFF8ITEKEDkaqNaJHqVMC6wSbjiXkJXASjRPDYP8Zv4
OB7YQhArdeaX+fJKvP9l1sfx/Y480Gp10f7+ZaDCuys9VPfli3Mwo0+MDl6pD6d9siduaUYtsfak
btIjtY+8okIlt7gSPABKSOiOeJr2SH0Su7k8RzKUz13yk81wIy8re+ipw3bMXMnGwDfb2iOagk2D
s9sDqHesHzCjURow/LHNi8gzrhn37P4Dztt6nh835h+vw0nhq6E1DGed66D4AN5uUBLCO7bZ/fnM
O0gWPHeHvzx3E4ajpQL4pvD/eIezkcazFjwR+uY27uhJrt6zK7VDL3WUTYLK1GmvYVedqz9WL9bp
aRprjW+oIqoh7eQ0mRgqVdk9j47orKCJCmuvs2Nvgypjdoybv5e0C6bJU+Ipu/oMXEP66jIbOFAk
KkAsq6eV/qhDSjZKjm9uhkPl55vYGf3iiH3bPc9g+/pomrmS+7AyUd1+vMgovlFLl09/4WfaTY+P
1WEBAauho8D6fu7qSp+rO1y4WNZN0aKLQzfj4/GiEreq+tcaEm9Tw0l802Vj7bbXwYX6Ujjmmado
/Xmf7ua7452UVvUYNpKgPSUaqhO6Jzk37eX35dtJQ2it1j+e0sm3iHwcVLT6UwPRVafD/S0G4tHZ
+l1yRKrjZDfIAs4kE5495MknifCHTix5FVOAi/W3FTZDGYfizVk2If2nCiLKuddR/vx9/1gRn5zm
UmWmbpbIcu1iJz8TqArIeTMeCa93X+W74M6YbQGt6x7LyBb3XvWEQfZvVsm//RZ/8fisvwQ+RbpA
mmyuncf3q37dxkMS0mHq9703flt25B8LNnrBjfmoYb2zUQjc/v72fn5gAYIo7KngBa6whZPT1mDC
52nNV45o5vaKMJr/jx/Pd8wCMaIa9Fw+nlBeJ7pU0+3Hq+KqTU1v2/v9Ab7Yl61IWBWKBUkfoni6
ZUDYk6Qp+gVZvEEbaff9c6EypkzLbS4LTsOOe8Ljh0jCnSlgmCT//vhsDr56BVc6pwjnRvnEuNGX
VFwk48fMAHvuYTub4T7pMk9ZIIDLips10yYtOkdG0ddJ6OOW1bES2z1Dp0H+TohFWuzU9NWscq+i
SBYYXpHcBesvsJvE8seAcBwyT2TqwhKebbp4UjN4iGaxh4k/BVHbtE26YyeJ7RAVGqm2ofVmGvkm
EgDs5HhgktuUPkqiv6XSQA/gtaQDNkOjL1VAGol0VZWI1hnNGnjYq+x66rEwQdfIk72MTzlEmx1E
1ndRJoZcU3ZVQl+WX1SxIi8j+Fe2joXJHqhp3IRiP1HyTWbOO7XqbrSELPLepJ4x7I5zxk9my2P0
1Ai7YtLwBRLRhosSX6yjisOjirigkx41Ndqx1Sb36rvVhm4pXrb8cgu/Ul/Qrerv5+Wtyol16Qh+
MWKbJC0X2LhLAiv2F3kXGcUl0Fb0k5VNnaOQVW8t7eq1B5GM9iXWSV3d67isBlRm1t1YEHIZFL7W
fxOXq9wYsT9ggZu7jQKNaOKRyQWVYerewmgYlJ0TJN/H/Cjr+aZmdrRmvdTDcyWHBNa0Xp6gzZqN
25YcGClBl1bj1aVgU5nfqvkhDXQsb2BVYjYy1s1cHRESOap6oeOd6+vXWsxv49X5WNmZyNGT0Z3p
U9A+oQ8w+lXV7K06Q+r5YOoYSsLBq3WTFp58UwjI3HoUwgmSiIp6FEsa47JqeCzib+PqeNeFvdQT
6Mrgiv6sbU7PBjKHvGKmHXctUWqBjQV/Z2ipk3fZZa9q15Oa35gwS/DclzhdOjPxR5JFpPh6popH
8Owm0UHVUwbWg90DyhkQ80CsfVwWAWHxq9TShJNF1xwfy2rYa12yjUYCv/vADSxS4Npb1JAw4HpX
y++DGM8IMlw05fMYHOKGcAczsHN8J4FAsNLsgyxxLOuqWrV6ekhCyFFJniP10swAYCg/FEQOY3XP
0+vFGg8+MWlFN/G7AcXurR0eNqeX96t7AUPQ9VI8CQSLL7N+VRqNX9fahbJqpYTCMeKXzqLXiM6r
VnWUyCjLCgEexU/kdbg8CnpxxwSxoNaOr7OUbegOOcFourPAYRENtVgIq+xHFNMwimEMFCi97qss
3nRy6ujJr0K7JjHD7fDpxEVDYwhT3XhV1PEzyzGBoQSmzAXW5/uoQnfLu59WDw1skcS8KSl8EyW0
V6QIkloAEOGCztNcPWGM0INb5NU2QiaGI/N926luH910Se9KWeNnwVOt3hD14HYkw0AxsDv6cZ0u
OSgs8MHZOOchIz3KCKMmNPB9hR0rUfwaAW4gHgVUjgrT3MlaPRvQQM3LCkFnHPVORVloptWxC0I/
Kt8QLPvBFLiW0bHiqb4SQWsbWPH00hWw+HW0LiFMoVu9tfBphcX0QFvCIXrrWFvDo6Sn6KsaB0bi
DjkqM/r0SRiOefK976Cc4IQZ+V994gqoOKri0MdiirAUS5EmegYgdPQhl0JabSwmWKUxexMmi0n5
1lkAF3iIYu2esAyQUMhNVj8F8V5IwR/UDNJJQyR8Yt3ERey3VrIvW33XJeYhoARvtV9YkndpP21T
jHEJgbE6obOyJjlt1+1SJbg3KkRrFsZnPDlXwKPv5kk5tLXsalK3jwWm0sp4aNpuP4rmlSJF+16N
DzHfpoSurokQ1+hWfKruoR1GbYgTFZ1EGYibvsffUBMXNUnHhsXWzF7bKdxkmeQkpmi3Gb1alARu
J3Z7xAiM1hPzzjAbdza6mPchSuyY+C6+MShbkF9Ppd+00xPi9qtM096CmW/VaDnMop6r/ifhf9hl
LbtCDlSGpITQfFFooeaadug18MHx97zA/Sy1t4sxuylfNksg0IN1JdEu4oQMnzLyM8TuiTA8qcvj
QBSA1R3xXaNXmO2klJ2hj+7ZCG0yFqaBXFvstq9J+To1pdM3pY8J1WZCf1yseU/ozlsqWPu6Gl+D
npwvejVXvSgiFG1Yf5G6PRVDotqmwl0Nk7CCthPvFmV+VZbgdqRn2dD9wkyAk4HgmVHxcbf9GtZ/
n8pXHa1IZ8AvilqU0CNejRyRZNQxiwoWAEKDTnZxjwxAHIwbORZ+ZHjJw/JxfdaWmAEE3z0r6m/l
JtvlofnY6jgXzCJxikE8ipxK1THxqOU3eTpI44NKBPTACLKKJbto2Ok1whqPicW+tCO2oGojOUQ0
Ovl8V4ayJ2UBRvvKlXnSVKU5RMgCzbVDq9ODoaEroWzKxY1ERK6uIvXioxWWFRHevAWT7kdJskvT
J6UlOxgZklaprjnTuUfiwcIvPhtjfWWFe5kPUxG3N2Gje7OSeYlAjklXbIcpI+cX2zvBuOiCDU9O
Jj9tlhsLs8Y86+jOIhRSokf2xTExyl1XWteorpwWlmxuLLbZMUvIHzP83gqrVNp8Hzo22TVKPL7q
Rkt8FCtJy8MM2z8O0b/8qNZnNXnop6ukvc76y2l8kEbTBgjjTZWyC8G7qUtCq9S0zQiCLWZ2kFWI
Dgfa9S+NdB0nNY3q26AGgBQ9CIhjW1q+xbTrUbiGXYRez/KwCTJovWsDcd+l2baVEtTxL0X7ogy7
fq7R7RwUOrBoJ/d6/hQUOIDn0Z6s1IXo7UVh4+QgAYL0bqX7hLnpySHquWT6oZbyox43hyQQ3Yn8
Z61pdw05zBpdDnVkc9NjEgj6b4M42BC4HKO7yqRdCzy0aBumMrkzEyKt9dsiP8YKOwxcBElYbhtd
cZoswLsFYlS/oXLbCDIWc3wh5LgyNLlGm+ummsQaEPJpSvcAbkCMMEuXWEdmktAHOnqAcYyxPcR5
fTO29Ru2zm0S8KbPMmLC+6a5ZsuGyobCY75PR43BSuiaVucp+nZu7yXhuRp4lKBta+ZzEeRbkV0d
EUTx8r0TznULvqxvMTxYOiRcSTsd2A4xumA212u2h2AbF4krHDE0bNauVOwjlXbP7edPuXh/lbvv
jnjSkupztcGIyBGDzfQo+RH5Asv9WgXylNIAZA5iF574clYB8VUVYUGYVnVa3J/qMPZcmSILPxDK
c8N+GNU/LvNkaH/UJzrxdQbN1Y912ARLr+nbJ71KyEX9qau731dBX9RAjJEJdzFFBVbjJ9GINibN
3PHjMQrMCv4N1OjjVqcs+P1xvngcOA79f1UUVaYBJ6eRk1a89OOTWLH9kfda/b3QxjOH+KIGZ+z2
7hgnD0Bq1vq0TE/qpbrJj5FTO2yzD6M/gCulDNucDRT5XIF/PN56zu86vSO23yWZnpIddCRXeOWz
6+IE6ODlK7/AyWzPPWlfyC8+HvCkZ4TKlUVzorU8esE+cvRfCEh91Qt25aP6OLsBhJTzKRry5+f7
w1U96TMIclVk8vTU75VHdNEb/I4760b1/6PEjvVnnTTFdLQdCPCQRMExPGk6VBiPmnmiqxwfjcdl
t/ZzQ0+/5pN8h7NkPqhb8XvgnEMUf3kf/3VU5QSCtVhyaZjD0yQziYJP0Axnk1m/fPrfHeFkQJEN
USxL0xOxCsr19GpuFIDa+JnZmhe2/MqU3ydn4u33b9wX/RWelncHXW/su8czWwMMNfAqyFXaY07v
b7C1J9kv/fDubG/4y4cEurMpYZ8infPkIZF6qRIF8Wnw8yMKzT+bfuN1uSvd+Wyn9k++6elDopCp
AGJABIN+yphajN7oLfVJ3Bf9PjQv4otlq7v6XX0IthH9Ivgie/WQ+p1T73QSpM69hV89LYqI8Fo1
cAxTx3y8rJa+KFWmP5lRQ4X+2haPZ27bmZ9vnTyNRZRXYxE8JYfZmT2dSxkk4LoZ/BI+1uyF67/z
5v6ROvQ/k35e/Q/DLK89y38v//Tq/rnDVfqc/Z9NHxc/n9/rPte/+pfsU5L+UFcAF1wzndBZHrz/
kn1qf0BZA7G8aj4lnkST5fhv2afyh2ESz4BcVMY2uHYX/yX75OeZPDioPvkSrgNL6R+pPj8+Lhqs
LCJqmEXBg1r/j3Ly5oXQGfVseMMCN4I7KpHY2/VGuR0cudtr4o6Anqf4bELOyTv411HhfDBYp3FK
NsTJp281O8Rp9aZcUaTHt4ARHLzZHtSiq3VusvLdgb08TJ5sl3fn5p7rC/av9//zsU++grNgBVVY
v604eTTWDFeFjbw9N9A+mSp8PsrJdTXaWW+W6g29GKEA2b2M0g8NDUAUl/RUt/Akp7Hlbfnn7iLz
qrMs+7OX+GSU0g3Qs7L2zWysFnBRP9xo0yqM42F9ACRzV4HuncvUVRJrIxN5Xqdo44UxCt1Eg0c1
MpMc9Vh4jHuMN/RXJXQJTlXeVxBmzuz1z92Q9d+/+9AsilmVSfM279cb0m3XG3Ke7f9xo/r3/ZAQ
nRm6YZElcLKBHCbDJPr2LVEOQdG5Rf9WQ8gA6fJuCbj+6yn6ANf++CH7fJj1dXt3LkMR6oLIYXbd
jv5U5MJlIX1Se1ijP899SU6mZX9qpwGxi/A3JQOF0ClkvxiodgfzlXRZPzsEm/4m9ExX5wGzNqo/
3gnuP9yyfj7iybuD+U80SuNVfcqfqRmd+in9yUTQbr5lt9LDf3C89a68f1dZmnRwcSCqCHiBTHly
15iWhWz2XmenOrCZI9YOj8a1cJlsEy/0zyanftw+cnbr0RC/r3E1qkhR8/HmRbqlKpn6SnN0xo1z
bB3lonzQXWVjogZYMxmWbyGpUmfTJD+dJQsgSz2SAAQwRP+cbO/Cxgo0oeWhgTxHkvZ2XQGnX+Eb
gnsnPH8T9Y9rPoNdDe0vkiYeHT4i8mnRNo/13PQ0WsdywrzYxpG5gt/GQ9lV6h00Ku0G9PacIoBP
4OaA99Hq9EagaXEjFHFC7yrXEDN6cyqPUBeSdoDYbs9NNdLFEsPkoACNwyxmtJKXJjNW6iElL9mW
JtjNgpDKb2rfjDdt247bLM5pXOJejfnvC7Kam0j+bozSiEITEML9NIq1RztfeO4YeR+CYFRIF52m
12hJp8uusvIdaL6fiogxra+LcU+bGK2lWTG/AkMIB6YqVb5uWY1RNeL7B5LGMPs7Fojxcai68CpB
6/hkqiE63YEy9lfSCfN2IkT8UKnqArtRfMonKLdIYvE1avHQAVHUymspawVfkAEmthlC7kLWBVev
RmSLk0HcMihH7AllmRav0RjVTxkWxAvIeBAiO6MEBWNlAeYnltYk4PrEoor6M076fTeUFpS5XJLv
MzxZDynzJcVVWqG/hLpm2NXYNq7QRtjnW1qzxmwsCAPL6iJL0rF2k0KWbgWGgiTclSoCaU0fCBmw
ihCubl0vowYMsCshLw4Bk7MgVh4LPAgxqMMY1lhqlcch6MK3bJnG12UpNK8dmgX40JICIenKt16k
M1l3XQFapUjcusfINrbkLYxamt/MC+rH1Ji1i3qRi0MbGxrZvxCPZnJyXDb+r0Oh4GeW9cQtq7g/
pFL+0jZR5fZTcSiUXrXrJjukjXKR4BN3yoLuSzxEM0BIoX8KZiHa4PoK6SGWwmbQhm4HK3jZYJkm
wDAx4pUUwMQrCzV7EeqaxrmO+bmNxEujonmQLoa2s7oZNUFaF699wJPVhCWi37yer4QRvQ5YMVHC
/2WGEYZ1PZ6cAYWQh4VuAdGjGcNKfy2tKyMJLSLYoFZ1BtMENV0b7bIVgYb6/Ufl47LE68o+kY2Z
AWGMmoUjfFyW8NXWKADBwkTLFarQSyJpeMaEY5eP22EJ9r8/2scP5Z9Ho01kaohY0Oh8ErI0ZqlZ
MR1vqfwhCFeZfgMRpIjPfPI/q9xWjSPr6ZrdSzF0OrwXk3SRCqtzxD1qGS/xc+dVQ/sU3ZxbXD+V
zjoqB1Sb9IwIS0Ka8/HiSVqftyLaV7FkfN5dqBVye1Srv79mX5yOhJSOO4UlizzwT42HQpe7Ea6j
0HQYSJDMMywUlN6HZvBcxZVv5ulmaZEQD4PT6k+/P/qn5ZzFXNcJQOZSItG1TvZPcxSpyWAQrbWm
n8iJ1B5xkhdn8NCfr+N6EIsEN5FElk++kcRKWzXKQmdRGQUhIFbFglDpM8Xruif91+f+v550DrDi
xEFbndysBo0FNgzQIbpY7dHPZ/dhoFT7fjajQ6mDih9NESmSmI/GmSP/qX77eGiqLAucOVtEqvJT
UR5Y/HruixmhQwwWcDYSvkhRG9TKZhT1+S1Zxmold1eFL6VGuiIcVRwbsAm+Ny0XDTcpTU9Pz8VY
9usxwh8cSkiqC90U4KRQfbnYHTBazTjefll5IcKAZjG6niGGb4I0kB7zWimdKYX3l6oLg2o56F8C
US82M1joCwXDMOL+vr9gwG39IGu7AzaaJM2lXOjMLYPREL8JiVSW0E41/d7q+VIxs1CYb2Icv5Ca
TL2HNZGHtmp2zePUmUyqoz5Ekd4iVcSTkJm97ik58+l6C7NyMAMBPYFSjMeqtMJftdyK5ZnF5nPP
Vae6VVXeGpUMb0KEPr6eGbQQo8wnB7GOP7kQbV+so+UUtuRMm/LuvGzuqwPyaBGfvebOsiKcVJ4R
gKQkh5+8RnavUmdpC2nVWTexs2v6jI7PJGF9fqQp5VXClPD5rd3Xk+MN5VRNeK4chDFEovh8plwz
vS2iKyY2dh9O/j9dC2jEE8zJ7pV+A/3yj9dzUCW5UqAmlyn55+V9MZ9ZBj6fDj+fziqwf7oGiLs+
/vwiIvyoayheZX4+gIFhWd37P6Xou6HeN8vs/f50Pss4dZN+v6JRs+km53RyPGJNLHgaeBK85hAy
BSppHw8Uzxrye0rVc+v4x/KNBYgnUJIJsJUUWiJk6308vbpoDcMK2dDs1ybr2hhUbWXPpt/57ybI
/zbO/i8xy+9u86d8srsx7pa/Asre98z+/Ft/N83EP1RrHcUoLJ3YglfX8F9eae0PCz0hTStGZaiY
MUv8d9NMNf4wRegkNNT4S7K6tmT+9kqr2h+r4pgdgCZjJSCd+J/0zEixPNFSi9KqnKRo41eT1vi0
kyYrcq+wlmKZLeeQQuVjE2hCeiVQk3/K+v64CC9d18h2ZwbSHh6CYucq8KklkEH2ikc0l2FYLsc6
kAn5LHifpAmTsoUYxZBvERHmtlbk0PIkw6tVtpWpaL6ZyfRtMWAxq/HdPOjBdiqpgmrRKwalB3Yn
P7bDQtBy1W/GP+PJJvATbWWUmwyAmCtmAMfY1BJNsMJuqLYVW8r7rab2y2UfLr6kmamLM9PYQPjb
CA2r8lDC8UT/BBF5kidfhvBMkQTpqxCuqzjQtouESMKs522tx90FilJo2PFlHUqpPwip4Gpz0Dtl
3cFuAmrD6C4nu6Ed9jW8ZDR5kJYqfKhCjaAqYq5uX8hy2q0ETbZOYf4i69YV6ZYTDPYJ5Mii3k6B
/LOCKe5Ffa95s3rf67nsKCnx1pUouvKEulvPkp9A4V7zdER4o/4QiCrQO7pvrQEcvzP3g67Hd6Nk
otMcwGKr4cIkHttnJOfhvhLSl76upK05jI+TLlSbJph3Zoi7z2qBPuUJv1smo81tMr/u229TUv+I
Vg4NOXQ2u4hwP6YdWVPUHV0V70kNk9xSDo5TmjSeqI6FM3TLDu1D60fIAMLeOGjGcywPysW8xHdh
LQf466xLZrmda8Yx6us2cUcpK3zigQkNaSrdI+XsoW/AVKj0ZGxxROK44B3DBNbe8mJRp8BLKrXl
CqbZttfLi3BFXsyWbnpz9KI28IpSSb2ttQxXaBQQ7ST7Vg4IbpT8XBIjNwsLxY8qSBuqEj0EEsD+
jHoDuLF07Lruvmlj2cNz5WthOHvhY62hu+uVdgdbxvTNpsF3X5R3JkIjM28XECCD4alyuheysoQ+
KMJBzMX2WhhKpKvShSgLSJDKWNsME3yU2gjZU+XWRTUVo5cF81ERo22tBjEFsBL5KcBnINBmtFHG
Atbw+L3qDYlSU0OTIqHvgHxV760WpKpSIS2rxGMLRVFKVI2owIrfYGT/psIUj7M0Zys24gwuhMCv
m+F7jAzGiQ24MDjzj632aMC7WhAeXSBxeUjzbLrRQuM1RynR9VG/mVV2EhCZ3ZqgFltWCto2a4AV
1exyMRkK7ZQIOtaNTF+EnaP4TUa5eohFWnTz4LdVMV6ALRodNGhHENjdVusGfBnthAnsUcwwP4Gr
wYVnmAtoE2FGUNeZ23E3LdDJI6ib4HxilIdT5Hd9WVziY9tKeeqz41VBj2ulF0Qh5M9qvslJQOSs
CI7VAGxFza3AkyO1uJ3yyULhrgUKLisdpLqpb8p4+RGISrIRqvrHsOgXKkGJW7WDmJ20P6e8K7yw
RuRWadDvpS4FQaRGptcI3MoGVJKgFtc8ad26W76A/VVewvEnHA+l5DIB+kTGVGhgSvWetDRpoxAE
B/vZUl1JeasqOeV2RuUFNOCRWn7VwmasIV2IJHESEZWlIYSxehRSz2x7kvmCF0Vfc7dUegKm/pCo
5THXaOZ00nLUgiRy1K7ctSIIPUgQGnrNWAOpL06o3gSPvJbQMeQx8DSWrHDp4m0H/qJRC69pkP2b
VUdAK6IcX5X673lSvUT8FdLIWtDGV5Ew1Lz2lrnRtfxqEWNYx1L3BJMM+1gn4SAHGxxZAwusGWgu
Judobm61tmb1T9Fvx2AXBBhgYi9/q9N9PmXjnqwfHYGsGZA3NrVoHolE7GXcOXqieZDlKltZ14aR
2yZ1crI1euWNtBVgEVnt5uRTG8EY7XnCiDQooCuUmjuruEiNqfyu9sFNmJL/LRvtpVRP+zgP/dTg
ZFY8wCY2UVLFeYGgE+FTmxH1YC0asQHGddNI0SayflYJ/90koUACBvQMV2TwMqvZm3k0eEKIgaMZ
pu/w9KIZlGlNlB5qZnNfGEZ8NejCtdHgaQyA79oLMEZ9jGMufoz8AG4R5GFqL6EbNhqfx4B4BY0/
wAMfeXMLKiPBzmsb+uIp/HFJK9IphRpwaYyNu0uCfSZcdIWYbuaChBto7YJdioSWBIbaeFEQ8HDH
WWULRufC6Mb7C09dy1CRCTkcdLGde+CWPTIviGupMQkYdnXrh16/zsK8n8PhMrcK4TYoRtTsaLjY
btO7bJQOKBp0zgIGooaJ3uLfAVJs9yoyq00wbzASSM4YhFjeKpiYSds9mvCCWBbJLgj4/raZcDtI
49v6vst8XLZDNyDlDehCpQA/Y+JGJkm9z03M4nMYXxpkOrjqbKl+MiC2DoVyF6uYJudWMlCrKwBv
QQiIc1v5oTSSj7cUmdsq5i4p3W5WLoe8zdysBqyH9An/QDljc5Z4m8tZdOQUMG1SQZnT4+FRaZYN
otw+Nb7LDbbvKem4wVXj1LBij2CPbW1aT6wVLUeljN4JC227DEv10uDxUotlE43iz5QkEyPV3S4w
R7dMM68IpAoxmSlvxJhG94JLIZbHbzDD5P0sT1C85OanVhvjdswTItm0X0mDucCY8SkgKq2KgiAq
vgNaBy1CNRanm5QcZrZOogwfKScK+wpGZfKSJOqWnABhKzdKcCzN8EIk/ACxdB264VTcTNTq7v8j
70yW41a2LPtDiTRH68A0AtE37EmRExgpiuh7wNF8fS4oy+rp6t56sjeuCU0dxYgA4O7nnL33QpFH
k63rdpVW4DWwsHwLeohbORHhILlf+/HYVXlwgfS0cnUr36RD6Ozwc+wNbVCQQVgw6NUc8lJTuyGe
H6ZwfFV8XHWLZ3rCCMBOfOYnQ3gZDC5eUGONH4S+I5z8WBMSsErk+8Da45ucDsBgyUw7EobZbGZX
PLWKLCqAFMeoBTuhJWT5qwFloJMM0Y6o+NvZvggtWTb2+lzbZHsRknhxc/fWm0jW0L2T2brubmgp
9tFrBixRRL+qSe77OSIHYNkg8yWLmJUpyRcxc/yua3O55v0CwDD2xLF/ZG4wEhPIPpw1JScE+Q6w
JUR8n2I46c1rPJL+ZrjT2THGcQ/nY4+Fuz6YQ87TjNZWmltiaNuTPoDtypfsiDnX1kkxjhdHK8+1
RgSzI0jwJPYONRb/s2K9xzsV7VzYVSwDQ7IKwwo/y4KKueVZZImtVILJYrBuZkJ92hwtZEyW4ETD
bpXlDCcyQx4c1ND3TSYeldI++sAaDt0M4RaIYkAIMHplS+G7nE2PBc/hw6+/SN9x72WluQBLQ8Mn
wJ1/E2V3nPEgRZokAjc44gi/u3gp2atudIhLVLymOXxG8XybSf2T7jy0idF96YOs2Imi36bV8EC4
ZHswyoDY8OzFqubiJdbUg1XsTHK4l6c0A0ImEEY7AV6PVO++63ZLVEh+rDz7tXbRxStSgnLTuCax
jeLWJe09d4A8peDaQm/Wzw5WEwTo6EcNbAZOUOIodY5lCTTTCp/sAe7G4CyUHUeFG0La9ngUoPOw
VVrBG6oDNmGjHX1Kn80k5ozspZr5QYQ5VutISBss/kzNFrl0U3pyrbzn3GYfRBgyNau4olOyqWzo
SRxGc/BqhJiEgfsOq7QiPl8UJ4SpxoY8V2tb2V65quIQO0lcoq7OB4dsR7XYACCGk25IpG/Z3teV
fd9WWX9Ce4tQTrlIghubfNRhPnUic+9oiNtASWs7PVmTzpGp7HejPdxF+uSHGcl9I4EbmsrFJjDn
aZ8m5nfBQVHJ4huOmh/wsnbwZSqWovIdLE19bNriphXZdLJIYq2j4kPWTr9LhLfk5eX7eazf6Zip
LU2fbjf202NnaykJJetomMWm6/v5WMMpLnL3OOdheFvXtbHhVHKne+JtJp9iVSK9pXNXsxMm1yrT
H9QSaSwjG06VTuU12NNx5giOzrw9eKODqacPwz07Wiytz6VcRC5PtjC67mK4s2SO7HjuqWj0QEOd
O120CtVqb5qfNSYhYjo4AwXGLUmAKGqzWPpU6ojlhoEjkaG/5tzmmIFKsXGVJtc5E/Ja91iFe95s
to+gs51D0fqSQEgKHF47Vuatm9Vi1Q/pbVOKfek1LVJ2sL+BPs4+WbpPeA38UNHvVEI8k1Cc+UER
ruKBzamnaF6Zbk7gOexGTxJtGQ6kUtf1vsaxQlq8wfgJwI+tPqYmdrZaBWltINEj6gmDSU2DEwHQ
nl4F3PaWtybN1Nzpao58cGM2ArYFW/gFHMp0k5Op0jPJ1AShLFysTuFEMVzCvB1oBVFIWRfLmujv
qd01DYNETnLH6VuY4H1g/sfwWRJIKYajnO+MjGWvsXxBDjVoJK2ibvZjPZTEEv6EAZc3uSPzQwA0
lwk+r4JPHYp2sO2NmNSXwkHMP8nnkjs5HlpEIuwza5JJME3Y3BfGHLzWVlifu56wGMVC0dcN4fUB
q3hX3ZijiA5jYINqcO5dEb3EObpRKvdt1ZB2Xo7dUbgFx8OHMIv0ne0y8ACqenTcgWQvzf0+akJj
J8nAexXcCVX2qYWKeCO7TtYdI4yp4UZvMnfP5ObEzv0USk4Iih1VNW0FecEkNn6YIthQ0apySfdx
mRH7CY/spmS4uaq1kM2zSb8z2ku2ZXKY7B+6RkCq0d0UIKU0jF3GhDDeHiLfZCbMSrgkPGbJqW+s
m7K20WzG4Ixywv7B9q31SHKm6p0vzV3ykDKn3mRO9E0jibwpSrF17JEYxPB2KtilhXNxCi9iIDwS
T6JjAal8L5uSfTXAHsLVmJlZe/JK+Zbm9633gxgmQGvDwWmhI4mYSoO0dTJpy/kzabMS35Bp+XbT
RbAvbJeiH5uAeCKx4pPW/1fOwm7MTbRqRPplpRMefpPtOerzdcvRiNWA9nYznN0K9/mAPcpr6P1r
4zaYHG+NCviRj3teOY5OWKdbtz6p3BdAHCSbBLDSwtGUvj4nN64cYaeE98O4Szy7uxi1dSyU9jlZ
+iv+isfepherM0NZDfR7Vu0UHBv8UVXewTjOCXchBJNHKSHWJ3ert8y2bksdSLdLFLZt3JaV5i+i
IKNtTlNPgA5CFppT3heVdLzCNeZAY43JnpryjdVXDzyXX13rEJkUK+VrbrctwJauQulgiIvzH61w
vg/xYoVJya3nCqvJvErKjCI06q3WLGdTNmswCt12mIMv4q6/t3nyVg+Am0vnsbDbgArUOKROdOCc
SHT9gH2oSTgtkXS9JnJe38zXtuK9pnSRN6Ts3kRThqSAJTh2sCUyLM722E7PKfkWC48La9CT5xJ3
LGNSdUAMP6sIM+tI8ogTzuj9raDnHIRlhnirzKjPY96DDQ9tDFM9nnRdaNhjznXvOGf6YSUtR/5W
f1Ja/dZY7m3YFRcPXvYa32uCgk4afhK067bgocnIXdym1vescAk/MPuzJZxbVYryMhWsCYBrmy3h
ZopEIfxCcEgeR81It2lUklgwWeeJ/NS5bGm04GBxWBJAmRRrHHiP7Ubk8xF/CMscc5shtHbTRP+F
SFG20yY5DIMgUghI5ezWj3OGICNNVYH/E+6FI9/Ydn9gVg7pM1ktY/zwpuqI3iojXa6dpke+xLwv
P0SEn411SsmtaWeOXcIHk7buQzPbStUeRnBmo1hroCTXiciee6uhyOrndzsY8B+Z+pl+1E5rU6Zo
mC9LWxlH0JFH4FjVMbU1RHBhcpJ23R3JINdWxZxvStm9RVYz7WQ8E7Fucv2lmVICG8HHHAW3/bSz
5qp/aHIIcSaWVfoJOBUx9Tj7NMYYrRJOSoE+gC+SK4CwJSVB+DWy/cc5cLA0vo/a3t2NFlmyLuWB
RUJ8xJ7vR2nMCqRoKRmiua/H4BZ6SLCRirZTbZdfaHj1XfJRZ8Z8pO1XdqYvUrytqY5FFG2Cdw5Z
pgDT3eSzOntZ/yonK4VqhC9qlvrOKR6TupuPpKEZi+4lTU5OV6SbKAWkYAvz2zwW5P2O+PXYTOV6
GoavTpNvc+HcR8Klwdc/LA5+n74OoKaXPIhWaZXGKwvzoJAV5KzOvfeCeoeUdLhdekOrZjRt33DH
nZ4LdUkLNp9BtBIQn7WORvAik0HG3cTjVqEOWI8Z1vliBCyuTLTKnpb5wFYfM62FRwlDFyqIeIhc
l67lYhJ1Y5y9MQT6UG/slZYY+h4wzl08vJAJ5iMtyra0wNX6laq/XLtyyXTivtLbtCYcviVax3TW
YZbTCJgiIB1OcoY9RJc4ITGEtta6NBNuSpeoGC8ab8KUYtvqLMwMEUnt+SzKjZ4UFTWdVD7IebHO
JOkms0GKWMfodaOWBqFhDZtmCONtngIt6ytAVEG2rQREEeh+HY5ReH8B1sYqetS9+IRVraBHo0E8
CsvcTwgQDNPiVjdVy8I5UGcmza4dUo46YfXsBuRFR87LrA9bEJJoqyJq9KnM94wSLrKmeW/EEDRD
ZZGftY0b9xvtH0YG9T2haXCTJFnVdTXR+4teHRpqJCDN97HeUDkuhx33hrMKCQKmtY0G/c3RaVXN
hYGkAeWPnOeR07P6SUH5ltYIN6JLMZvpo4TJNJQcdwaFj6yQX/Az4HXiV+x1MsBbUEGZhoOaDHYC
k5mCNnJTVaPwNfxgcBS2MxpSKDFh6xg3MBTPYRlz9cCdnvLWvgY0RatOL/egML7SSfdFzYLmuF1A
Taa9zBDaAltfIpXIy8+bb/nsvllt8V7BX1CqJl9EU691720NL0+24+CyHet1R3UojzBbf0B571dV
o8hnEoA44vhJVjPns/5K2Y5Rs4yOdDzx89oDQN65S/wZ1t+s1+1mZj9eWXZEpqugsz0MVbZGVUXH
lpVH6S5K48WubRXrEAjNWsuy+3YENx4q9z7FG+4PPUcVIuJZa0ZemzULLmf1oIfGUa+ib3onz2Zt
jSuvPJrFqSbkfVUMZNZN5vRNOGDGs+Szblz5IORCcSyGYdXQPUpDz/G5trS/EoII4274oIHWk3Mr
2TPA3pBvZkUh7ncEdmaRpDtJvF2sav6LkL3PZUkr5rdkRLgVTMNNWMNfS/X+GQUMqL8J5ljKI81+
4DTrMqGjJDQcgRSL842qnuusAkdhRM9tgs8YoV56b6fhU1s0H+OXiOS2qbJwL+KnyjPzcyEb7g0d
/tSUuyQ3siDqetLeNZ4TkVyHeDj0upPX9y9NZ8ZHjWJwA8V2mzuAfCaM8OHY2RsrLK1toZEEjiF1
uFSAoErTVn5gD/lejrO9SZVB/0WjhW6F/fgtJ3QOSdx7WWj7wcp+zC1x89wd7Y0KNB9K5Fte6j6t
r/xctfo2VtW+AtW9gxcHTeiqU336ad2qu2BhlWdhoF0ycOsmRLB1kgbuOjVRGTa0sVYVc7S9yszn
BpTQZNeXdgYEmZc/Um8MKMy4rwYvcP280RHyDq25wU4eH2RCqiieYa0enGPRdHR64nSTRXVAmz6z
Dm1BbnDxLsVo3VQDLtjpfSwD7Ouu/kHKL0uX0nw9Iayyrc1+vdA41k0zCkoSQIXQc1IqLItuTYWw
2S/16YvejbYa7PIYUIqj9aEvLASQL5nRY4713tk6hraneVJf0B8+ZBFtPsnBwZyw4dMvf7bK5nsK
bxZSbImPM6HBUrsxYQcp55R0rK7VkpM6OulzkE0PpipsRKC0GJ2BNSgOKsnU5q6y1I2siseGx3Hl
LXwOpg7V0SR78wZd0LStAHmt4854SrN9o1RAAsvMzL6SXC724CIyI+Ivg1cFSnCjqYCMCZXXG5t5
EmgRyq0nL8Zb2grrM16eYDMxiSQgr9Ij8tXvc/DNmTxEfUAQR2I+GvnkrPNxfjFlVa/rr9Ss7iO7
vhY5aSUYWcl4TeXHUH0mS+NPgzkexakvRXEvlUO/v7iKhKONcTbK7L4a8x/KaYm/LJn/9OSClsTK
xJLRpxljBHcGfTWZ1WPvkT0Tzz0oZtM9u9ADIFqp59axNzU5JM4rBYgh9k3g/sDdhEBxS5F+j5jh
OxAlDusgrLzx4DmABZ1030UBwfyN9d3MN7Hp2CtctzOHg9bK3+Pe+sYtPU3YyVEQwR64dgK4S6zK
9wB/Lj5d96oD7PM0n+f92nfzB4RbvxLJtSx0Ukzy4Qs9J6n1zu04F7etM7OgkveJezg9ANTRr4Ok
XGY606YK874C05jajXYbLG+yc/udqWH9b1wySs2imp9lcBzV4sXMlU0Lm6n3WIkJwHn3qqranxOV
HLuA5hqtygtKpHIn8uTAAPEwAQK8WG77KrwmO0aUGO0weVvNgXPeMRuiso/LLYolP7QGkqLLsN0r
L+AY35KDI/mUBP2yU9O4xQm2oEXLP1i0dpVzNFVZ+bJtIccvxFcncco1AsTGb2uAf9J5iMLy3dXd
eQsd8JHUhY1wZutqT4LMJyum/KQtRx5O2u4WAdyBQdCpTK0Lx1UH0ayp7eaNR07AJrJFvwrd9IjZ
8GbKzDsLHtFacBY/1MSLDI56nV1SapxkZUctRvkKE39p8mC0NopNRioZvJsOduK6HIjeKV0r9Q17
YFAfXq1x3kylNm8iU2fSZ5tq2whKzyYvr4Ww9HOZ1CEdUNkfJ7CmHBU4bdE/2FclEekiYptvnftS
h6fc6Z2+CUOG3l7SHROzexJRcOQwJbZCK8gqGV00+824z5XUkDFkBmfEKF2rqT8hfEAk1fA8TWwN
Jw6DJcgo1EsZPpBk4A5PK+afQRQQ45MYWPZLJgdpQ1owADXI4kt27+jHrpGeQwOUSZeOfC9D13ro
FoJnusmpq6liSsH8Gui5Csvw6vWs+qOhbUs3f4gFyPHGocavGj3coBAKACSJj9EuSsBLzEgZ28s9
N8XezDS2PC24BJpBVC4LCafsvTXl+nYRF8g5qgA118Gq7evnbJIPUdw9zpokfsaOPuKXOu+Yspqu
olk7Qkcnj1Unfd4yGA7JKs5JeTBe7bY5zKxTMG1WjHzb6ogswvnUta8Uzo+vmnjiIf8kX/+FeUHK
DGh+Izwi3ODOJnip2iG3Y6QTzdtIJw4kVfadNRI21I/AMjpiWMuBrM04rN+chOMguFxSgtXwOeVf
ZZ3+cLLxCQ39arZUSiTse8X5Yk4ZNTo1RhbVJ1uOm80uU+29CPigyTXAUlCkz7lTvdtznh/NNv8B
qguSPNhCowcxG2nmzPvh3QizfAoMRfs6oQsb1y+0ZahyzfC5EcVzastHLZUsIanurIJxPMjGjDhD
En6c0HlaIVUJD4LID24oTC9ZmN8URsc1Y/sKdPOjd+UxTZ0fnjVbcActX4tad48Ui9YPERO9pfnW
0u7Hk7QqRijFxFWsqFp8L7UTCiFL7GdbMGyd0y0QLkpLmp2dm9KiVAa34Ow82qnVk9QjCcjQcPuG
YbynBbWxopG5SJ1jZdNairZkByuQpH1brqyCgBOxJNqWZXAAHuju+dDfSAdhcJjoTGc9xqIWQ/ih
TdZ1jlbBND4HRvrHJCcRYJyAntYfJR3bVQMnyleh0EGG2bgf+h95abzVAWfLYum5elbBcHAFdi9e
+i8ffRHc0Si6aEGa76aqpVfH4L8KaKoZfb8iRCrRs3gvRciAzgu2IUUSgVn8Y6i3n9DsRz+X8fdQ
ZoI5bAFEFQBzBMTv/PML567sjHQ/hYgAfbMMEH7KvmlPSRf9MCLmN3NTJRRK1kgkVf9m2OFBN7BH
xZ7hG7H+Aw1gBtGXDC275x9aipGfNuhAXDumsmKgj86crNsMM+OaOTUOwVvMYflc5wUj8+Cd08xq
clVwCkv7XfTmStbBQ0RkNdvcyMkkvFYmz2s8+hgHnhMiV87V1L/WjiSsgv6Smp57mffrzB0eCsNK
7louONXPLcFl8/1Qldcgj4utldXaltSRe0uV7DlGbayyidXYlOEH6s+eyhldds95yZ/Jc/brYVb+
2DPE7At5tZUK4RnxTSktAEST8a0R0p1WqIBXnoVmnFAVtW/q9GRo6QuqouQ41qRKkR3EcF5SjHkA
B1cJ7GB/arzZF40Z+9Tde2Vnd90M1Cl1zM+hd+iYAn/cEnK+ZUZNg328lIAEme2z0IGWa2KJoDjn
U1M95ZAzvehsRcTQpOHeAeMam2Ar9J5F2bNfUpmzmVjiITMFE3jOWIe6pfFhq21iF5OfMU9a5wSV
rTS9gecWh/v3rEiSmyZ/0ca7kn6xCkTjL8y1QNBHylpG6Tpnl77OvyeTdq21GlY3AFOlRxl40vlW
FfGCzCyoqZm59vh9VjrJjFEU3/CQZ28NKVStWwbbKhN3tVl0REaLTd5o6lAqejHcozzRpGTugz58
T+KG7Gjjvs5NKBAWMTOE2RebubKCdQBGzwFt92Ivo/xUVkz9QtK/Ad6eprrahFN9S3n6VZcR+MkY
gBd9blpUuYZfdI5e3LYztkMxn/Kxd1GTBd2GgJ6tTHZdwZrG9XtW9ST8HpHdOurHj9ykaBxk9oYG
ztwHc/nUjddcn5q7tF5QepYQnIKK976bBIXl9D67XUbKy4QlkkjsuPIJJuuPsZEQatPSMF5rS1mv
T/VequGNkQoUPKhLLADzxWBPFQYBY7JiZAoqj8QokOtJZQFp68QzavcfY9NZRzSqBl5RmXi8N1yF
fq73TKJzaIdNEl3acn61cpt2QAC2QA1atS+LWPOVerSWDnJcnDWEI+uAgI7d2LGC4HhhVFqvw7Zk
oWuYlgW0GST96cw7wQWP3yjSaPASKxrGAcoMotS1aVULEt/o40NTpPbslP2Fch8AQ4fKCK/OLAtq
NFucVHy1kqziDOKCfKozvwatQDY71zeb9n3Qod1axuj/Vdo5dDK8cHClkOVolvdZMOw0++GB8S46
J+clgjyVlaQh8r7gxYttLc3HxCvOcwgxQChudvIWAkKFXrUaucV/9TKZYRnTDwodVBwjgFlFPctt
jpWH418y0EvXRPja08KxB4ZKjhZ/tCJ5yN3sloTJaYUieNHU5EeZhQh1qBB7purwAYG2I6CiITze
GSLrjmnxKgCg/6/4+D/SAz/+f4hZ8vCz/L9t9rsfROcX069C4eUb/o9O2P5vgd4XJR7SXheJ+L9k
wqztix8Hwz1nYna4/ysTtvkeZ1Ht4gLmmwjd+ZdMWP63gQselz7mSFQihv0fyYT56b+6WcQSq4oM
BCUzxgYO6otv5xcv8CyDvDI7TGO91W0hzRrRVjnSWmlVr3zoYx7kMRaMrJ+qy+yRzZ9kAJJnGrO3
oS4OZk78XmK08ZZx18Wsg3hv6YQu6hoHE+FVBjopfivjIN31zfCZ0mi7mWsLP+XAyVCbzcMvH/w/
mJvN39TxyxsC4ENEO1pO/EbW8ve/vCGyo9JEw0e4Lir5rjEsOXnLF7vyiInqv7kGo7l5kizShtb6
XgeaIQCYdmYP42mUidq4nGjizjsnbageBaPCm6Buz1CQs9WUBdau0u0YBqxiGlxG7tkMG/eMGME9
01et9nXklFvCz4ZLHpcMzQ2iThUakH//No3fPA68TeamqDlZXiUG2d/zXDqrrdrKAbw9mh1JfABY
z9kChdVile1dBut9Rt4sitlL48iMrnMy01WgrZvGiYngbXzPJyHRLpXlFVNRuHXVJDiS1zRjWuei
EbCGnHCwT/EilAxhhRwKo483k8ts2o1b/SRTc97KDODNH97aYqD6xeW0vLVFu8GxGlu16fxMLfjl
ClZDxfFH4yxLFdfsLTPE1DQ6+RWwYLCLat0+ybGRzEMkeYRuMLk+umECVSPTOWptBy8PJR+hpTHw
8tJj4GNwDcCff8unKLiKwTbPo9FmZ0+b/uCj0f/hpUsD444huDR4QZar9stLV6LM6npihoznd0mS
dA6K3eYZkCRFJC3XqmPu7C1KQURH4clmnlUB5PmDQ4Ql4G+fIAQ32/KMxSSCF+GvL6Mdh5H6OcE8
3dTersto+FpT1qFnsp6SLizOgWfk52j51SSKetcW1UsUV6jcaQJ79h1KUe9IwQ8qZfnVaFOR//xV
6FCM6sohOFbrm7PexPCg2K1XfTvMuxyg4p/eyj99osAmuCmYU3q0jX57K4UjJ6MCetlrFbrkMVWn
zrxv0QEdf/6mNzr+ZPnjuYQqjGKTsdlyj/zry4wk4TQlHuKkOHa3P5egrAk32tCcCquiGd6mf3g8
/+lGYF1nOSUxm9dt/3YjVH1nupjTkRIq0y+0EEadrac++BXyU5UOJiVMPunUeoc80KydY30JLf3D
Uvh3Awj7jqQEWlIJ8K/J3wwg4yx6JzPrfD0CQ9/Odfgd94SOhJzWXU8oIiBmIv3RyHO4q+NbGdXq
D5fvd3wDl41jp20ai68VdNvfHogpzvsxpY2eZhkYNZ0RpIZa4RIz89QzEZzcsv1wEhMhrKeFpxix
MYyNO6tGIjbG1cNYRGju7GBt1KE6iaGk0Zp7ffoHx9g/fFRANUxJDjgOWduRv5k6CxOup1FxXIq0
njtcM+Wl0RmbLkKDwuqRKkrl+YCdrXOUPzScQ/9gMvz5Sfx11eM+4UeT6yAcUIm/XSyp6YR/GkYJ
0XivW2H8MKJCiyzxnGZp/epgmV+3Ndqbsm+fGH8aG2fSjIPN1Elzc/3MeKTYpu7MqKnwxLlzcUdb
pkH7MBjLDfE62IBs9HlJ59yLltmZJT3rYNhtt7XtrVN55Tf6zAszvgJj64XmU47o0tfS8sXA6klL
mS6k0SwO3hGh6M9lGB9Le/rD4r+8zb9+DJI5pysWL6LpGj+tkb+soKkrwrILJoavyTGq5WxwihjE
NcIWczVld0Elqg4MLo69wsOOB/cRI5D5pOvTac5o1kqllxCsQgUfZQ4vojOPaTzKQwebaB3Hkbf7
9y948S3//nrNpcgRnKHoN/621M6ToHXD9rj2ls2yq0W8cwYjPDdmTfBr4n0bOmft8TFes0Z9/fuf
/ZvnnodL4qPUOVqwzlvEN/11bXTywEIzvKQaxL23M5OBjtJsauG6Nfv8kZfMw4Rp5E/P9D+8ZYI5
MFjqOjeqsH97yx2iuTIuMI8PsWau2/eCKN8tQnQJSSsGk+I04twUOSm4k7fJehNlo+Ukp5hqx20i
JhR5myOmAHGGRmu/HHMf2pPKmuYPu7Hx971D6jzSxJdxsOWw9Nve0RVt2EGARk8B8oPRCppcAs1q
o8d3YTJuLe3oPh3z9i5BLromtKNd0wjY9apOJoRhCEeM3O62WTx/MKxKL2Pf5Dd92oJ8CILuQczU
xyNkrv/4qsJbsQwa9iQc/G0pqnU3dIoAgZKZi2wbwlxYOXF2abuasFMjj/ZzRpT3v/+Zfz8xwB+h
RFlcpTgW+eVfb6V/FaZprbNY66993VNDUkx6FJXxUl3mElKXQ8HpLpWnRQka/KxFl6q0oDztKFOn
NvzAhI9puKOVlQffzDRExUhp21PiNsnP1nskoJLZf3gOf3rf//Igsr9I8ssIHTOWd7AUOr8sHCVX
TjPVCCMtidWjV8hlfj6/T3CpV6i7T2UzZozQHOIwcrPZ6LPzPtuh2k/oZe8GIR+6Si+/ddpo7FLD
7f1GYZxCsXGyOlecDC/tjlqXr1KtEifqpQcmT+Ie/iIjcrcpL8QRADyroxsjr4tbzctxcEypBSUq
p1eM5iytzOyZgWqJln9wz9UcIegsxhvN6pksCp1mXCfbGyKM//dgG3fTtAoNwtg4u6V3Q2C4+9qb
5CUQDF/+/eX/GaD2lw+PxwQftrNYWa2/F01mmRI3ojBthVbtsGxpchOQSX9s3cLzGWVtylTQfJuJ
664QOtqV6eGYsF4Dp5yOTRqEhCcvplKkfED9JnS3cc+WHe+bJnWZqqOOEbF1SKpcrpKRIbXZXlkJ
+rKqaHbm2CX6GimTPu68HNqAWWZUMPS60GSF3qM7MUpH/X9X92O9JU07/sPNQ2Dv78s4DB6SFk0D
tya2Xeu3u0eN8ezChmCmkGn6Sisd/bYMIvrQWvRiV8sUOg31B3gVxRrZ5fCtyaIfQzsamzlOFbbV
mO6sUbgt7kDGg041TdfKLaZrannFJtEhx5qwxG/7Rjv2uTbezk093fb6MZJuu9fssL2LHL4YLaG0
VlnR6tVK64wO+N1sio+2Gb4RQN3epIwql+j7eqdhxS16I3nCWlWssNphp4Lm7om2hxlQ6o+dpjvb
nkvCcA1oh2WizjYro3wACfkw5AFEJxOZoBmJ8qR72RJtVIXHmmwcWps0rTQ6cldMbbJucHIt39gP
QQquIxOHnj+n/a0frYp+P+OTYp93MaDjoBM3Tt7jHFWMyOqyGBDiZd5SVy5QkNpjZBC6B3A2coty
+wPppXdjZ93GM4zsEkTTMWeUtq919lLbHL1tZ4VvpRV9GUoR7O9W87rNPEZfSVKTZkRN//M0maXM
JmfWbb/TNJ0STyeEXrDyNCr3oyydvo0gMpZNsjZRbuB3COnv9vF10NzbEYnrhi2kvDKOx6uWDh9T
l5bT1sHM1Ecm89VpYKK5fEHpo59zT9xPmYxeeXHHyOkJnjOHp4By3B8yZF4/mw6obIITJCsnNa70
ABmpMs/ZOZrtvVeoKVZIcJEtNWbjz+3WqHg4N+GyS/V9Tnx4LS+ItKNrzAzIjIz2ZjBZ84fIPjac
4k56RX8xctriNlLGRAa59YFUTaJ4I35kGqzmrMXlpzmN+q5TYvQVkWF3cwMLojpzf4J/7Ap6vEZY
bbw6aH3Cajsy7+voLlcC0jsCES3xhB+1TNabIWV0FbbdLq7y+uI6ysePSP5IazaPKfwDf2ZR8Mvc
QiyTNvWrYAlJk/Faj439QK43YnmNHaBxvJURCePJaUe5ndBx+zNhLSvbnNsD7BVG/ko6G2QyJJ3L
hPGvoWzc3RGzTGtY4JBDeo6LOt3++8VPclL769NvcfPj3yL6wgV1bbs///6XvSNhYyfnGHtRYtFx
mFzrrhmhM7ixtu3nhErRjWj4R6Q6mbFxwTSOSVFL7tXWgt7jh3NtYCrdCBOyh2Uj0XUWBekceOFG
VZHr11NwjiIbsIuez9u4yG6rDnuV7fDQDiScbPWwuZtn+mo2zBcuvHehI3NQuGyYn2g/bPxhhR5v
NAeJ31ymcDO7e5A77n1r4VWFV7hqXFRKpF0l2jHVY/vQBhHs6InhpoHkdj2r50bLN3Uxd6feNuD3
iP9h6byW40ayLfpFiEh44LWA8kVX9HrJoEgKNuFd4utnVd/7MIqRZlpNsoDMY/Zeu4dPbqJzNfJ7
JTO8TuMHfn2+4tqxUG2EPG74jCJWgUjLcJmVabPpw/kV/YeFOjb97YlgrXuEJhXTmlgkt9gYY/yH
nsrZ+3n1AB/AwcW1DUPjPDcGQsnXQPb98xPCm2Zbz021pV4c4HKVXhwkKPKWVR1tq0JZyKgwLsOv
RCD4o1H1YqwZ7knI4pA6sx2jtiqQZHgfFsf1tr8JLHN/S85rdSz510LXWs7Oaj4uhtPAZynvZtvO
n3yJkyax7Z6k+P7dFhMrN+3126IzdumidiN7uzr3id8AULMx8b1tDMfI9r3ZnKYb/yUfn7D5kiZi
OkilOzliVzZBcVkCwn9OvZA0zUjzpMjQGXCYhst7rvTfJV1QNSqEtwY6UT5a6nP/q9P2lpLE2kLT
qWI9racgrTCsLS4QwdMaFkRAW8b9UhZWlGC34O6WG13VuEkq47uYl4scaiSmZqnvghpNVqv/9pWF
CRPZXVqSluKTRz1i8EdCvVLK4M8cc6KPh+prkLT82lhl3CCDQ6icHvslexihjRCTwkyHaQLTXxri
Td/1wakZj2snnB27GZ7rND1nWZFHfvdRpCz8eiP8Gb1WPeBdUgjWm+KmoB7jPKiaiESbLjFPoywC
8j/s37AMrkqzLCqL6jyeA07azVzop7qb0G6G/AVDxQZjcHG/T+3ftGG1u8j5tIpfz9VVnFkF6sgi
LXbJwiOuSue9Tdj/IgHHN0REk8Wzd5xdF9tHvCwEewlE+juUBd1G2UD3OIcPLk7exGHnkxK/FKuq
+U5yfvYhbzKEoRJQXuChphFhsUMqbZwydEXDmHR4CvhriOkKUWAYc4Qr81uxP4OPxyLRVNYe/8yp
sXjLLbq3nbGSVm2QNrOXAzY0yC2s9LvC2Q43LFpG3dllWMc5T0Jtqu2IvCm1Di1Hbbua654shOeR
EnSbpgr161FZzM2JjcHOuahjVywQHKxgOmQLDm4B2TBGS8d9P8PvYz9bR+jY0ETOP8rPzQ1qoByd
vsk9tdGrv50KnrQFfWU5ShIVvJqryMVORJvAbla4C9Nj5A053LyIYnjbkUMOnEE825VwbzUirkgT
nLhKUZkban5JnW85hC1imB+WF2bEqooYWhQjpUtVU6jCOwSwDIzMlDgd+GRk3T0XHDD7vPAFWVuf
wiQRxM6rvx7fmtU4ydYNHSQEgxXhp0Zo5PQ3ebv3klY6PRf5EHsZYse+M4st/Au7TuUlxwwbelVF
no6td2jHcRU4ebPNnLbdKPzZsTSHn5DZdaMUYccV4loPBEBYnMasfLEwKKfJp7IxBFSTD0gcc3VQ
ge2AGFBj54Xx55RorP1+m7OUj7OO3KbBKd8Iit7kwCg+sFkTK8ODq8LpIrByHOp6+B5uJ0XN67km
RPGgid0Yy3wT+LmAS3TzpW/JZVkz47kYiGjsR4V8ev2Tpv/SvAC3VRDE1fYsyws1kW/VG4+qm4NN
K9oqakPcdrjAP4OwPQR14zx6zUgsa8kFYoVCXwBWHhvkrifGwrcNfI74tcyuvSkgzQZYNTr3Y8i1
/8DnyzkI+GBJ2ZOQ+4CqpDJ3+fxZ4qN5QhWPwD7N0MLB9+sgUG7GIMjimbJhtTQJTSb6PAd5N7DQ
aYNSGc2c3Ocpk/rVKJ7F0GH4FeUfVBHIkNiv0DGlL8wxfhWV8NPSu5dBdofezcydP2FFtEbs93WH
MjMsEZglGGXhLaLzxLMJHGGh+Cpr5Mge5ldsSCisA3whce+U7yiX7HDZK1eo2EHpSpYXSSd4Xyld
iaJHoB9nBSV75xbPS02Mqt/iTM9lYW3VmHyndofAZsI0igfLRa0VpD2ife9CfQv/3bK6U1+7cpvk
D8KtHogZs2JnLH+csLGfxkwc5oXmUOvsq7k9Gu1obbjRb0mywr2xWFDZWNkxNMfLCCFtZ7sIy0Lj
2EkHZ5eTRO6cfKRml8dlbd8MsdC4HKLjvNm9wPH+YtAFo2Esurhd5lPZ9d6ld8U9xxR2sVluWouv
qyMZzbS6C2bX9zSQL4xpMZ/KjP+bv7NDgraK0DkUi4kTpVujzpmjoZiN2LYX/GUZ05J6cg5V02RH
dk13ZumqnYcVJC6QKGAlqcHwAGFea39vJ+K76ujvQjr9BS7qRmU+uJo6fx90S9ZhwJ9zVnwBaX6w
zJAoOOwJqZvQVVakIuqJbB4DKU27YjLYzF0zwAlttgUE1i2+lm6nlEkvuWZ5DIt3Z/pL/5Ck4Dfz
Ult7pzWmreNZ33qEBDovCOWV9v2D5XHcVZP16qoJLAiv0iUr63Dj355RoaFbj/WXZfwrhymIVN9z
MenJ3s5GCeC2K4GHWcGV0cbdamJ6SXEXon1MN+HtqyxHVz0ZI70dQILMsj+58eAFTDllRDuh1YAf
5HiMvygF46Empn6s+GfZEW0bez4lpYHkHwT/+QXcW/W3m4DJMQfbiACDZDnCZuDMSrbJqW7Kj8o2
n4tCzOBa90myoxxJVhvhsnd0rfw3c3C+l8ZX0r8uwiXkzD7oRnO86cCMVeigY0wCeDOcE5YLNkPG
Q0pfN2GIj1sWjJAkOOZFcfaEJXAkkRJhkAifENgGFh57Qg5u2BsO7cITrPEtPlpt8VLlPP+tidWV
pJP90AchIuvlIUwLMrJMS0MycAhoNpPvwfZMMN7qkCTtQ1UKGIOBvFCn/clniD7AAe/sZP6cutFk
K1Eek64dY8RS9+Aukmi50V17MtVIR6TuxHXRru+jow9zg67LXIZ/QGz+hnnqU6IaZxf4zmb+kqoo
9ksxF0xUkID1gANHe36sDMO5GA2OusZ/CFuheNPS524UhwDjhZcLGSu3gTPehvY788UXSxsbMtXs
c2N7WIqFt5/Xbe6XnyrEKEDOGC3fnN/ZTI6U8Mc7v5ef7u2VKC3znsO02heZQQy8ix+DIMvHaVTJ
tu+8K5GQwbUI6lcns9pjRd1hWeJxztcA1Q+Jxzf58H9C4nHTdhTaM4pnDlmDaYytr6bFkFtn4ubd
eQS4ER5zC8k6CCB58h2qzzrd5yYGfA32w1iqqM+M/pCUgOpGJw+3dP+fRbGIh5oc11EJqsy1vHj0
35uCw0Sxv8Ijp/6NTHqXUvF2pIe6vcdsOsUQ9nC5kdb8TN+2xze16x5ZF6KVyYxkq03ckvxnEZ2K
fWN9mR3n72IaD3bewJ7ozu0wYjtuYQLMqItcjnmzH/4lbeSJ/LfntBb9fVVAh+qoB63R2Zcdph9L
AOKdD3Qlj07QbJr2xc2TdOMR4IoybF8JufFyfZ6V+Ydtyq1C+4LfNm6KN3vyn3RB7TNVRwYNyOqG
hgreNq46S+9sjz246MpYe8wXaugCDekf+7DCbewUBepU74lKJ3siOG8ziso89XJ4pykpJiRTBq3U
pkyIv11meZrscD1PyjxVYU6/hi+dgr7ez2n/p8tbm+dI+7sChiZL1JfZPZVuaW/t0lNMxHLjpYey
JHuXp0oiPNISQ+HtK63rNQEhbB8mK43nsRBIriVfr6zfs07eQv6uWOMvVb4XVfZYOhY6NMIS6kH8
pLX9VPdmEhdBUESOyeSjMs14ZNfDHf2J+gM8wsi8Z3LT1xncpMccx0kaGY+tj2bd+RWF+1eIpUO3
KaGx5fYCygbkTVjd0fmg7W7DdlsN2RMyr0uO0RZDU8B0oHoHk/PKm1FuKk98Zn7w1xlxu1jWh8NP
FjMgyj5i3AqZv3qJZBZDEKDIHntKfzan9SGtnHmPqjBJ3m+ciK79M676M2uap2EAsDreUgYHpz0V
AVgXGqPsSDgZ+KP1rQydd1VYd20DKbmysCc5OFK3jn3yu9a809JvESibR1PcjJ4jgaKCnrgy+57b
8iHLfC6/0khZi2XdfsXxgh8Kt6Kyxg2FgjgZlrQQLZrMuY23nh2+u8vWLjmOk3iRlXOqTaIKvQTf
ubDSf1UmdWzU6xuoD/zrKgezE14bG0WtibQ3SJsLWIzgxJ27c6yeeVF1S9k1Ei+uKPo8lM5iCoFx
N+VX2xuf5irzrRqc39ywtygTVcw5J2vnvQjTb9/g58p9fa/9lsIXPxXrKVoPSStgFGFULnXDV22w
OwuzvbKfGYv0B1rwZ7vIjyNmlMiDj74ZbT4aPwEsLcqmwcdFoQOkGINtdtX98JVNd1zdHgALaA0y
OTb18gesr7spbqO5tA7xGhkgsqt4hStmGKo9pJaXbydbYg4qBnxmCNVrx0NcSRJfSanfHEKClLd0
nfzwivngJyT7QkhpknRX68EHtmHiqamya1Cwikgs/1mXTnHwMvbW2icJt+0zhtMcMkrjMpXFkr47
Tgd3pi2T3W0Us/Ukcju3XO8QczdRq8H/cWoKOiV35e/fMFsO9jpXjA3bghdPTk+FZ80HCwQs4SO4
slNr5S4KyBfFc0DqXyU5iuRt22pMj850SN0UwIXK1rM8AsDocXwAv+sn9PVcjymCwsiwpmM/OSeD
xeTOLbM/rTX8yo5qyZHiYZwdHtP0vVs6qrjeazbs1lGXOrKC4OD/1kW7Na4r+8B9I29OX6YaY+AK
UnMxPHrBtBlCICJgFDBDlONTUU+ntIaV0EIWm/VIBJ+uKZXM8ozgvIuKhsfIIBMCNbktwezU/0qz
W5hsEtoX0C7oPmUpkTqfTs6YcMWrA/fijWgKMyKmyNnOBebiFDEn/neeeqcC2LRiZ/UcmBfluAuq
wT9JQDS+msMjAsq7Yuy/lxmLRpNjbltMCC+j5e3brH90MM8khm/uJB/OJjOs96yYBXA3UDLjbDBb
Jy0ES247O+muL2yDbiMfjp0iKcTw0wtilA9jAbQvHBSvgZtcg9YJXtqmwsSHHEN1f7XL2VrhAiYq
OVPbvseyNflcbgupgWNnQdQyju1thlQNgIkVWGwjwFnvMmWZu4AGdbqUWb6bHOPaVyJuOdlPJe4/
nk1ugbD7CROGfaMv/9iwcqbSwrVRej9VTzoi6DxQIHny1ObJG4yPLMLGw2G2cFEpvxBb5vx/DCyz
ZEIdtaf362JwDMg34Ht3Y13u8Xtj+GGq5JDEmjXFW1O150GVfDojH6GNsthE08Is+zL/QYpE+4sT
ZZ8a9bbp8PamntlTZGPFXDik/LCu4t6Ht4Xan5nBEToAcxRfLTHCNy5RIzQpPsDXdW0g4ZDxA5Ez
FBKX3XKJ83asORS1lUO+qlmwYlSm0WvASiCBHbZl8dpjkYfYP13cpjrq9tY7dIxILYDjpgLgks3r
afHcPlpnE2MOBspdS8/Bsm9fmRxY6dIY29RpKHzlCvEdIJPN9K90DXUQ2sYXSUWKTpztVMKzjyOM
ufKI+N82tn5lPpehmSB69sAATmMXCUHBt0zr2+yn/wbPudmg94Nr/QmtmWzT0INPQOQCrRrK7wDW
1pqpnzKZ9oHH4M6fNVFjYHaYPjIOtdLvenR+OVPZZd0oosgHrQdBx1pqEW5sF5iUat/GuX4iuZqk
aJKZQ5FjBB8dCkf3amV8J2nfHys57dvUuWaV/DU0GRVdSYyCa8EaxN8cpQQdVTqg0EmocgRzixIw
BEr8BSZA5yfbFIAdLzvzAGdkJ8IcfVnG62y26T402xfbyKoTrV5ynnS57Rr3ZoEaZKSdEUU0CQmM
sOGXlDYjiMx48Ja7DMc/n7BS21xm23nEtM4yjKQGTQEza0Anhs2DOcz9EZDYspkBWpFmyqsTXpdq
jVtdX43Ab45L9tlVaXpJqh5GRLu3FgLRS+jjnCSsewrjPSzevfZl1Mgvy9V58s2ZIQt2jdqtj2pe
3iVwuptAnKi11ogBBBwJvuBPku6DnjKPvIlV6tB2r4DeML6mVOvpcLdK46/dJxX7i3y7khwSCWIg
N3kv602WkKhdLfWh9MHq9OmBmXhLPz68tnRjWLT7E6nvimNh2vlVwYFnCeYnLfHe03vohOLUQXaD
jhs3PpO/fBRHmGQ0laHEHudhW3dQwgUyv2ORX0R1yjtV+tb90AzvdpdivrKmyMOuyNNhe8esdGN3
mbOLjddiZe1jqP65ll7EGvlY5uur7dZ3ocUupoQKdQ9gA3l8DUhzxi4e9M5975vL1lZyZVrHlsX1
0boBEP2utE4PhNrufOmiSfRKdl8bc2oRjmMowtHvVJeRHGyKWpbU5oTk0mVZQGbPDhxvD6RoBJH2
uTjsxbS5AmbhA9qV1fowVLeJZGh8k+W6aRUK4VXVwUaNJeDd6VYwtfiIyhCGoWqnD3EnS8nFm7BG
UVgwUhHeUBBs66llzkZXPAwr3P505iCiKUcaFgo8Xo7Y0JZejYJRDxyGLacLrTesX+QHqGoKBPaC
SmGTpuWyKZ3plVkWlIfO1XshAAxOq/o2gKdAeR2eDAfhRm01dBKqhIFXOIBAIF8wKLPg4to8v8E8
AMf0cuAxvQmo6S+W4J+aTyBqTbbxbcCkFnxhuHHc5Wit876e1xe/NhgHkfEBtQr8JA7B2EpkEq9g
yLqOvmAYJHYu8WXJamUmaEpeJyAik0eNVHEBsw+MDQ1xaLSZty7NdE0avRMzsIKpWGDh1oAQGI93
rKBmXtm+3Bcl00R/Xst97g2YE9BqId3s7xhb1HtfzH+NsE/2WbqebItnSvtOGy21Y9zsiT80VpzW
jn3XgZ0E07P8IHBScADdOGHXiGXwhiF1OJq6wrXePKa+E9FgQzlESSEB/AdpcGSVeB0xpXFQlSdM
9s/u4H9ziTBJIAjl7FvJTzh3rxO062NmGaeOlQqzNMVW6dcLfMaSAD4D6uJUvvVd/tMbxh8cbSzQ
pax3Xn/Wiz/uE74NfpDoZZ3BxZEYIKTknms5mmm9m4rBX+2SNg96BzoCweowXvMJecqYgLatRclG
zVFnc00j2NDeFungV9XSJVjJ3eLxxM1QTgGCOC+2JmTY1+p+NBGQBg3wQ+fq0YtEDU/qhA8zn3Zp
WoQgTwk2ztJ/yZxey/amvqpoAwNpmWw8+t/OMO96mbS72bBfM0Ax7SouDdYR+H4tOggEtJgrYefc
+51qedJHrj4FVDIRapt4zTsvEvVA+ZvcGrbFaqkLEi6+FNdsDHqJ22tXug2UK5+VRRdqLzY7By/Q
SJUJMK/hqh4meVeFFTSCfIjk6P1ophHg227DUPtuHYvHxu4aYu+NfbXC6TNzho5YJTsAm+6lWZad
6JLw4kyoP8yWL71a3qehZYE4pAlUF5TFilclskes/SCTkQr8lEbzpmRzKMI8efGW5ERunnVcwh+/
bfg+5AujnWekYvVOzuZVYhcfJSczK2XM4stJ89y6fF65tsUmr4SFJ86+F8sf36+hR4Lp3UA3iKdp
G5YwxdLlq0JiZHYiskPCK1Ar7TNTfzsaD5HH7L4JnLfBcu8tuXonFhlHydsQgaNc2U0fFnJxLlmn
CNG4laodVnPlDRwY6qaxmP8FNodUbZg94Lvh6trb0sAYpfLpfSCIJ/aQVM5p+pIGkMU1v0aVOdz2
4CStz/A6BOjhKFs5FdVSFAgtVBizKoVyoTp8xz1UQI9RZ5A+hF7rRnyqJGCCYzGd0tgIt3fiNg+e
Gw/vmxvO29SHq4bREg6bREIxpb6I58S+Cj1Yl5n7rEm5L9u5EltX9e9yb/Xpn9405r2TDdR/BcCI
PEt11Ev1DAt5jR3GXdFMr4dbTUae27zZuPWi0FNcATfjamv486b4a3UhRVHDYWNo9DrlCLiy9PQm
a1V7bHNkYGhmeT7xYLnhYm4lsysKmu6xsvpqO9hCRp2n3pm4OnvLTxiOuuSSmDTgkax/SmbGB/xP
ajPToG0s8FnrwJIFCImVMRLPax69wZgefLzyMXEnxkbhwqBtEDz+lfXlU9LFDjzECC4fU2MW6gxD
pg935szHLu5Cbcl/vJXtgdtANekbdWYWdBMyBVzINMcr1NmItdzRG6xzo9hTlUPGlzJPWL3H9kzs
A5HHRZGwqwbyaLZw8lBLnPjQv6H6HbGW4BWFIxSNeQyf7yZnGCD1kmdarwyLhxnRXlk9so1uo0C5
bJ96599MLsC2LCFEjN7BqsPjuIBP7VKmVqTW97SzIz3txjqpGRK7nuDPyblkiQHmyjGI16pxd1q9
3rWFcUpkx+wClIKGnocChMWvXTxwHMQFMQW3TCHFz46nskca4IMOYxRwyB3mwEm471zj3emHb5dp
M0OCcGXFaXwktCUqCN5GQz4ElRxRz4qdqvsa4zfrss4K0botwNbKG3hnDFE7QMG6pFy3mdHUB/rK
c1Y59wwTcaxR4Uf8TFfiveNMj98L2+SKGdasf8yBU6SzaByWxWXhRmvb4cJkl31nlcm8mQU03nZt
P+p1fJO5fQ667F8ekr6mQViNVv3mhe18bGugJAbGwXkxATmv7vMsuzryUwRLbuZHeDCPYjLCDdtI
ahQfLmF4tziIuSxPnHjpMhyDOa9LXfa7JO/fGUE/2Z31sDAbx0b8JoleiyWHcYRZm0KAYJq9kuGW
MWi4D/qZLWH97bn5CUEAr7rvXwhYihg86f0YDM8ThWdVcouTxBBuGXx8fokA/Chd3z4o4H+IBheh
FvlLVssn7bVfWYc1FX89kQE3xHtCkgBiBOuJ1R2ohjSgb4JGy38rHEIJ1g9XK1qlOiC5jGYcXSMK
rPCnnYbYNXvSf8DQlZnz0XCKbK2BM0m28oFkhzinjU7Mp7LEED/RiBPOQ3s4HaiLk6x8l71qTkH9
r6P3j9b2BYgbovO8ehVTixQ8cC/EULyYofGBwPrU3OA4ncvBDEwu3U6LR/mplidd93dWJ+CdjYzq
oNzdKR6ZqX2ZSqoTdrzeDpH7t+LHCW+HbDbniSGXd5KJunnkgWgF0L2BMRJ4rpFSBuPvoGekDHl4
tXKmZnapjuYIcQAt4X5NeMNnQz3ngJkD0BIxG4Jt5zv7tGLo0Pei3amCx61m3ItS+hD2XrdPFtdj
IHkDecGVC9f1ydcTT21VeFtr/nILS22FgVYOqdImLKhPa51/1sXwNMm6jns+q50hkZnVQQlT8b/W
JsELLjXHDgQQuwPPZXWIBnT3bCIdLco/btUdhr567VUR03VgP17kWeO0icKOn1+QUXt0N4zVbSe1
GU0/PDZqeoMsVTEqUgsX5cxxSDuwIHbHBDodMeZlL7UQe6E0AvrqSfasnEyz/SJQgOl2hbTZdTtw
TohgK3A9m9lav630Z2LVcYB5CZ0L0hre9tybtmQ3MTKhESBTMzLMayf9Q86sl0rDo+xbWBcGAl5p
c3Q1t8ZoZD+EBwGVAxq6QXHCcFCXj2v/1Cx0QJ5/51bqEQU1qh6YCEDzNvQAECf8fZiSoTgO3mEV
7Eo0BRcgxw/g3nSMzK1Cp2T+5hNxV9pHkGt/RpP+DBLwl4uSUHbfBKAAnjWxSPeFviCPWWK6TqA6
OfPs0tCvSafFrmBx2E7hBZ9vw02NW8Ix1H2x+Gc7qZ/znn1+yNABcEVx5zIuOUAWP6mb8dtDvrur
2drmdoMYishtmy+tnkha7AuUPfz7mio5O1OyLxzma27fvk2ZB8zd4DoTUbFyQbg+MdfJ5J/6BmaQ
jmsqLHYX7htVYbqtfKFB7rvHZSSfsG8E9CdEJEVBKgj8HwV4syd7c5pQcvQdKmXX2dWye/KcBXqK
tHYAZSA4+g993TGaHZna9fWXBkXA1odzrMzT19GbjBN3cBF3ztEzGaRNTL67Xtl3gFq4vZiMNGWA
Iyx4sbLvvjCv5lwDKa9BzDkW4896sfdsj3/TVOaAFOePAUYf31W57eknd8Qtfl2VAoICRfvaaCPy
pN0xGes/JjG+rnOODOJNtDRhIU3EdJ/7xg52c7ate5gMY0M7PMqLJW+kE7ZHXeAcyhCuS2MbUdb2
4I4C9JoZ6sRVjX+UjeBSs53ZtMPwN5mRIyEL43H98SdGQt3gO/coezdZn1+8dD5RiAvuL1BfaZm9
Fbn4SkKiNVzD/J0LwXJ+tpZoDRI4hg1ZfDmCOBS8HGJcp7nWckcwwYc2818xoorxB2eTQC3ej2X3
j1mPN5XXVuSnYqH+cwLu8VB4uzpApLCGsGxMtp8bMVafo189Oea086Y8g2bA+qAoeR1dR4IyeF2x
pnvAts5eA+55QlFhJiHrGgsJ3kinbqm5xHtn/Qqph49ijTy97aXTMzglGlVz/mR1Ek/u+Dbm5Udb
UD6wN3hpitVAg4S3ZsGXyzyGiS3lRer5yd7NP21fl7vAK/74C5KSjIkeM4Y3ETQsfTi8Y8vn2ISU
EPV5BR7LNTv+DsYKNZt4iq2yiBoLkpadfbvV42+N+nbMWxS5LlK40c7fJ7tE8rzFBrOc5WCCo0v9
PJ7C9h1NKwJlCerR8BR6QoQEliKNKG/suKGNur0i/0go/DALlNFrPj6Cvtvj4V33RTs9L+1sxosN
4BUdUX8DqPA59k9iaXZa3Q4woyihtY6/MoTS4CHoOYLEBaHdc0IiJYstrT9DlP6i9C8BX8zdkikL
jbH/OdoWqdeNBlUMJXz5CWrHPaMy+tuuzrivwrqNxWrfJ8oOtvPkE8FLBCr8YXW1dEf1p79Jl7SZ
qfPBTQwll8Cmtp6GnU8NHy1p60RzI7u49oiZXEY09Azc/5qpvG089NcsPPKYkFeioA133JsaODH1
FUZJBLr99Kinp1p0YLgkhCb8e9/m0L6J8m/mwVSAmg7JXWgkDPPA/Ia9lKrR2OVIBoDSedl4yzhl
g8cgLjubviz3eDkx8JAnqF0+1Nytq9sCnSQfuzkCf/1rEKBy6kWwPlZeJR4nO32qTfMtEGQfarKb
nhd3fUHBXLICg84+QaJWfWcczRBXWzrnD2bo9kyCUegkOWsepfpT2zGxXaT9MKbzcyHyvV2txqdI
h6e6TPeruzaxvRZsuvDJkpzT3q9Fd8kgUbGyDD/JH0ljkcHHy2hqdgR/HEXXpkzG7Z1q3fGIH4M1
bognxfWZkQbuyGZqaveJqCpG4Mp7WBzb32Tmk2kwG3USfQsKaPu3mg82aKz+sub6HqdL8dTXhDsq
9yxYK5/TsO+iTOTUr+s74VDZDpdJwkeOREt6zGXlsv5CCY2X3HiGrXGZhpR6PWCqG2T2Sbg5oh7f
B345w1TKkGAUrnstlzy8qag3emSaP+kEmJMPmNfIVhUxuAFT4YKFCJzlYfH1n3I076A72XQf63s/
h+0lYJUfzQnZ3pn1tyN2t+mkdfAC41xDE2GmVtoR5tcvMEW8GQjbCKdJriND4c6Ytzz4yAGrS7vW
xCAACyNN53uaOOBbv3zwcXhyBuckH1gaohsDX+sR5SdhKK04AvFMo+5hoSQ+mUE2nNxmmiLWzg+Y
1G4z18wmtp0Zp8t3mHOSzvIB3DY0ixbSuVmmcb2W4121DHeFTNG7OGoDa3RfpzDlarfCBO4cQL/d
gQ0vHkZgiO7sPw1jQ9VX2MVJdN0OaPxDZ3TinGk1bnwm8tSV8gSHyIf7yl69abc2Yy8GCh6HhKvC
51z+WTTmHgX1szsS8fHSDuHV5kqCThsyX2Xt0Y3roV0T1ALafaxsdW6s4Wiiv9K5fgicaSdlr/e4
udtjaDA3Gwr3XTH8h/l84/0YZYF157Z24O5TwbhVTWa/mlaLSsWv0n8FeT3e+MHYkhAInAjneaFU
m2b1bw6JHBE5lnsL3cnGUUa6qYb2sQMEeAAgtat81KTZTEKIprSKlUPHlzKjbfCUsC9DmBy68ntZ
QZFqlT7W6VLwWqTeYYRXzE/2N+jMa9A5YBPX/mqy9L2OcGZ4wCwbtgu/tbnjo0UhFXdlbZytRCD2
rhM+6gKuAEkj4tHxvf6uESmpHY35ON5++b8/t/3Hxh/1ubMDDJ3ORBha2IwXgt8OyVoDxG2X9Nlt
w/Q5HAxoBZ6V7Vvfd2GiAXbe+BY4uaam9TFT8Hvu7bf+IpKdMTH94wAyLF41zakaFnec2/b9f78M
PsMiwrIZe7MIujTjazVLyt4k7R+WDJaTt9rNFQ1645ApYC/wFg0ZrG+YmL9qq5L3//2uRLw3AaR6
mkFmDjdDJdC4By5w5z5jVvISkCbCuT16+//+x8xJqmPuEnTqhBS1nfs8eCueGYeFBb9JGq5muEn3
RU6gNUSCq21L8yqa8uwkbn0vABgdZV8vUap6Z1+hz0Cs6i6P3bPq2IbOmb5FOFNZ67T6ZAz+Ms2t
H4+NDHejwd6SbSukM47/I/c+4+3/sBvI1fIdeV7Zpmqb5YYi/P9filmz3Wwb95j3VvSfl/9/XJ3Z
cqvKunSfiAiKnltJoF6W5N43hLtJ3zcFPP0/8Io/zolzsbVtz2Z5ylBU5Zc5EuZRc/rLjvx9+veS
9wYNbzMjL7VHG0yKtZWb7sHtMgSzv9hxXSuMoe3gu5JTc9PeLctMb33gNjcTuAlAGwLD2vukqZSe
IKXi538bK0Nhvar7gwRg/QY/z2udbsCn0UZX4K2Bx7+bKilAuUdTZ16oR9UX/WnppVYd7bkVzVe/
fGZPs7sZLXcAoyc5NdvRS85c4TiUToCd3LFu+LWXX/l7qdvWOGYZ+Fe9+1FxsT1NPSKNIFAIaTYu
Nh2jv2tWyXZrteozpH+qQxzsduRSS99AFFhEixdaefCYEb9ejyN4plUDWmx2HwoEhQfUA+PBeLAF
vdvErDuPQ1CBlqFSyba8WFGjH0er/3EiHQnZRLiwtfopnqLyIuymvLQ9IHq3d495s6eNDHcmtcm+
zXD0/vfSpuWhGCs0agA/97ENyIM6MVW6nUn6VzHegfyTIZ8+iJcrfgEF4b8vp+zvbBxjpqLeGpFp
13hCjHKhbNIajt1thlzl48+CO1sbXDAEMdYKouOzU9oFlCize6nSCPMCEDEexWvc4+GpLvL0zQUS
RgZ5r5Z19pJURbMfCM7clTk+Ei+HaJ4rDFTssdpnlvRr10zuih3YftTrIyPCit0jQ1KeCVhp8ISS
FIraV2EWLijQdSOJvko15xEg7OG4bAtg7eYzMpElH9La+kWsMDau0bYrKQoFJwF3Gvst8xHxJDNE
/2hDwHuAbOmzfxZHqkEY8/19+PeipzRHsOsl9JCk7nYMXpXI0R455UfP2ugACFGDhxJKJY1Dkuow
B+6FlI2+N4qHKJI/Rq2FR4fMqWe3XX6oyu5bVZn1pC27Q9Jvunaa+qfctfolo8JW3u5qX2uITBrS
TE4aWMXcNq4tT9RrOlr6lr+v3Rm97B9xBq6USPMzww3Pfy/pVET/fVSU8qdUiR1YRKVWdlrHX6R6
8ZWytt5zPRGHoRtbNud6eIVmyj4p+JT4Z35Ut2ApRdZ5tLAlbi2hDltYCsnubx3WbCc/wCME8KZm
UJDBhnhKHF7CZjDvZtuFVxz8v/D+h4uMaGAK3chXMPAd7ZYVWgWhxXnC3rJTzbfKxPktHgccr6Ua
bP8WB7msCrPkh8jo3Rc4ckwVgZ10RnOzTRiAwwjBG9AM/tKkedEKExOTy4a+LOP4DZxl7NdRLbeK
NcRvduy8mxl4crPVOL5VU0t5ZNUe9eWjqI79gEzAFULmMquu3m07Ai8mU8N3bbyH7QTWKHWYI/ad
pDuI8df970W3jVcFd+zx7zNyRNzOYbRJWPr++w2kGOato3y3AV2aWND7C92bcgnuGkHWPlix4uyC
1KD+szgoefmdV/BWS7gjz100LvSc4d4oITx9/shRAd6ycZpkZHeAMCQrVf9S6Y7DyyR+zBADfRGn
mNhrY7wakEwvMLNBKbvlh0kzH20h4+DVifGPok/KAAYGimtzxN0R0M26Ge2GGJ7A39hUAQo7Qzu/
5YGOlqtfKnVQz8XyAkiWyebf54YsIopy0Dj+PnXpMKL8s7MwZYTtwzBXESPtIjsADSR0ZVd3Qmng
PNlgbRUYveuicXDsGGr0OJLEeNQwQq8c3WX8tuAshkmLj3+/Zejt7BRbuFS4HErrFe30tXS09gtu
/lMpjglDgLOl99GjbtRip9tKtnZtKvF0jEbebKLq/K1yeCbwUzS+W+FjrqK71hXZjhy2tYsbdwH9
6OnKbq8yoh0JoVyCtG9le/rvQzkOfipGnTR9hP+sT8VLbk9iN0c0AYmSPbkIhOIVOZ5iNc7dex7V
PexlzlURcSsmYs4rNotrF+TutXVtRkQA6EqeQEhrEaPXgJRXKx/lYFo+5huGiG6EsYpRRNiXpGlm
d8a6tEeyomFmpPeGFnVc6eSfbGsn8vCT5cRLondN7bkag0Nifdz3ZKCbL7rFsmOur3GxCwyb3+nV
2FS78RX2cFZtGrSgn/yc7uYj6bFw1bx21aZ1vP7iojjTe/QdkHDHDhdvRJd5eruuxLq+tb/K8FZL
lSnlIdR4h/l6QKoPk9qDOcK32kBwQYf8NgL52cLjyfq7KzeqL4NPh9G+W7zVb/O2aHwFk1beRh7d
R8k4bespKb1rR/fOBkO6V7Lhd6uXCp215aTlsk6o7nP7xQ9gpevlGc0EXbxYwxs4x9WtUhMcplXz
BXuTYWVZfRuYf0LtOmC0di76O/MDx6m2KUtKDsdS0u+pMlLroBcIjVLGu6rUrDH4OV5Bc8wJ7e0Z
IQXN+QfjBJJVW7xoTEjWxF396VR9gby33fFFd+tiV5nFp8V2rk48DJvWU7glAWWp5kqlo0GsKDSl
+pYcZ/9JH84ap35s7yvPXidwCfnT6pPtULEnVrSBjw+t1p/oIaNVFlSVvf4+EWAe8quF3Qn5BIim
Ic/kGrcFaq3b7YRNMVd61XD5GKNxkGNNNR0HLY/zPhXjfats8wyc2qr3LNT+RtsoFaMp/tVleYDa
6zfjEWvIkacTNk+UBljEkF2UkunMvmooknT7J3d5wCZs0Ax6LDO8feEq+1LaaU8DEZ82r+lvSAOO
q/nB1blq79p73GG1SSfGdxUxZWQop4eG7dCEUnRrUwDXpNqPyApqkPNEsdsUhW8InzQ0V+Izd16i
L24MM3njwiwZmBnxhqBIgxOP/w5/911cBm2fHWc8pkxFqDRTf5yT/TzexIeqk7rMpbgU09olnAbY
HEymlh3qhDE4GsAWi1s9DYi7mN6pKcJyj3tWt9/mLPmyOnykgoD2fb4ZjxGWYKQ9VbfIeXqmusU+
iNMAsrJUkquIR4qp6tGbruHJoL1BjLzbb+4nbQXb/t391DVxhEZsttxqtVwt7xtXBpuOyOzvNGXx
9kFpBLo/3sdbSswgmoaz8jJfpqu2n/SV9YMtPEq930Bf1ih8C8p9PMYH+un2zmEKb1GdZRfoqzTj
zYJwavzWQ7TOK8SaDP/gOAi/OVr7Vbej6yd6h+1LsSfOOnlLtx0ucfSMxNoFUv8c0jNe+cXChZuV
dugGIP9q4OxD7qlbrUp5C8y1lVnx0VH09jBMKx7AlcSf9xzv6cTww+1dz/fhlg6XXagelc/VMp62
qZUEJcc8dtO/TQndT5vmVfuhwkeoZ5e8J0v2WnnpkvWeQIue/zYGc/+V8krPdce65jv7eKvuGzJt
G/1DXqereQmfJ87OKhO6NZlHwcF/fnMvnZ1dy1bdxvIQDOvfrs+3og33mlpSNrDpKIC2m7sZnApt
B9sKIufUeLF+4RoouCNpnJn8QPEN96xNl3aTqPuEyIgdrZl80BGDdEJ3BNWoWHVWWIOY9641BoEZ
3u0Cwy4jJoaTHHLFsajqNePiC7n8tQS36+5F0T7i6edKdVSQ/u45zUpEMwdY9LTu3GMM8FwtTjpE
Fa6SmNGTI1bpM8Nc3bAIA67KwlnP7jUs/Z5U0yiGA3LGhgEe6kkFwbCu/Bgbz0zaLd82o+mRmgKN
fAnFy4CD70orVVmfqYxcz3DeaXOy/hamADwhnA2nhlrxEzaHdQtnY82EFgklG75se6MJ3gwOoiGk
QgBg1NWxXU3u2RLq4I9pSuF/j9iKWThA7wVn2WNcp8cwRoZUWqxH8ScbLN4xRzti3MN5ItGBh3VS
B3uj4ak816+WUbFP8clzb8b0TRvVneslmcBvbDJKwqmo7DEBz4fPrr202adUbu2U/WA5OjYJaHWz
fY0skJQ6qQrZi+S5SbudJM70noWmXCuqzaMJe4494iGXcRd4QJ+qM9kudV+Olblz5qq91IOsGMdP
6VMklxFIJswL2AwQHwrNv0jaX4Wh/ffB8hWlZHgVh0TsCGQLf8a7vcOV6z5l0XjviQ0TMsLj3s0y
A4dIotoenJDrSNOeXUuVZxoqHgk3+dNbY1bVWxUX4tiigq6tqlogFDwJiPlHvF0zYXxHnpvEfu1D
JF3Um/GMLjFu57jpV0mduvtcLJuvLjMfRzFysoG3Ybb0srT2i0HcF+XPftQtuO99wgw5F3V1JV79
3ibMrOIhfOosraMmi/wyD8/HvxdShjeZKsYR8KeDLzxkcfg/h/6/k//f17C62xjFfutBVDdS+KTI
4zT/TgdnZ6WUKnaN7Hx9RG+0zPglWhIhruBdZvNPc3gnqFGNNDBz1iLcDGzzLqnafWmi5NixQMr+
XoIJf9Tkjmt90OXDSM2cnxiIV+5Um1fFkbnnltpRCDs6NpM97EIradYF8xh8AXm3m5atpqAL98y+
1SR4Rl1Dd+J6RT/C/3CJwkicXbyVAaTIj2Rud1HDj8VjVt7uspaLMyY49FELsbey1H3O22TeF338
RUnXWUs4PanDIB40R8F0FCE8J910gV3gbqeRUrex0FRK/iBe0y3FycWuw/2fIlAp9D8lYM5YwSX/
4Z7ZjUWu6QrWrbs4soUHLTjB59hF953KiEzrAa4spbUXqNVLGZgafaVcf7CtjV2usOdslyK2rqnL
s1nXvmrU0+HvM5H2B1fN0vNUPyKt29ek14KbYiuPI6EbLXZ52gt6l1ozEdcmj0LPTXtrUy+f/n3N
Hdjqy2GBSUwLuDWr6B/sKeHD5C3rz0qbiq2BEeH091JaVnmQfAdR5NSntntQoppDOS46Ovk6gVvV
pDjCdcajW2GcqeGhbJyg1/d4Pbn2q4CeyqqfilfeHnxM5fQRJxFNmFlW7INBYmKhZHclgeJu+C+Z
hBc6+ymx5AmUE+9kq2n44AY08QyLJwRZliU1pRze6aLobIOyzVsZvxcNqTio4Zjs1XzbCensGs1q
HyuVhh7wBNrGrDB2KnQ4nOLKoMQp8/GSOKdutgCeMNaJ/LgdCUEWkrb09hiQeH/Ra5Ac2TB9tBTo
emFFM0pkjsbNqtznGNwArLHZBULRW5fX3HUxuwkTw8hsUoPKrO8ydTGYEfg52S4N7F+c5IXf66F2
JIj8hoEUq102UEY55MiMAw1VZjurq4kS5n3bg/honAwCgdA1WpDNi9uH86+RmbiWxjC+8K502Jpq
dQe64FrYRngWdVD4cyAgOOGn8yMrs481yUAkds4feFWnD73joe9Oev+Q4iR4sIfkbsi+/yyr4CKm
lEVcUFxHcti4j0YGZDCbplMRICkHjqltwwnjYdRV6hbMEJ5L6fb0nvERPM7hIXLnJ+LD8lDWjKls
i16BZln32lmTJ2q2gjg1LjWjm51pDf/ChM/+NNy/rw9SNbdRRH0jbh/2CSU2VLXET8Q1BNsPd2bR
ErD+/7+kyMH1VCCJEEls7WBgoA6WZUZZVpi/j/RYH7aw117aKpyO//MyD9X//rRNTcS/Hl7nf78l
xtVauTW984vG/Pet/X2nYJ4U0PKYJP9+oY85xAsxJUdZB9RszcOH0FmnUoKxDOnTeBtac3QMmm46
9RZbcJUUJs7V6TZnwXjL53pT1n30EHQDD//5s6y7+hZq/DqdeLyVCvui5TeakaS0jSSpb9paenCg
GQMJutYYrE7l8hIXNmbm//k8x7ntWtmDAsTkUzg2mbO6aW+dy1RqHNqKRAXO2TmaaeooflT626MY
bMLAY9SPNbkHmPOOvxHIioGnEIwWRxwDpIme+FzOrNIuReq1Fsc+ou9esfTHhO8yDG+9Fg1PrTJ+
xIyWO1qG9knthzzQzrSYv2GTUrYRzQ6VbZxdKwm3YEwdePubHpvRujJSZZfTiPk0abQzdRh/6tzA
0TwuzddVeUKXSg5STZDT0mLeC8k77xjlhyxGSLHoRbuw6zgYWI1Y0fz+VQaZvBcJdQBkEveqljne
OlcIwuC4jMlfKv1RLRXHcx1CLGo8BycdkvDJHRtk0jwFIc1nGGB3gBJeAhuLIMRAk3phBAdK2w5p
E16rFsRHJSJlozGvQTKYjxWB6FyN/Z5Cs5U6Qs9p7Kj1AM8+1NYM33LZltvzq2Ni4zB1fB1Jc2A8
8k9XMSIZWTeuzC58qcC8s+aPm6nr8b7bXbrRw5EuXrJaSEEWqKwRrJROTx7Q1HXHHGUNsEBbs6nr
llP5SIQoggmiYERKskMWxSWjC0K4UQGYTOTHqGW6lGt561VavaPC7cvu22sO3QIY1EOo168xZIeb
2ubnzh3OjllTTG0xa+ARRo5NKfc1ojGbfTymFHI2lBTzEygG3LaqfO6X0bfRYt/U2EdtIEtVp2Q2
D7heKGTF2L2IrGu1nuQTgt81nOJ5mXowCVXlo1Gy8WxETAhTcdVuR4UZlrsT1WBYH43JYavNE8tU
GIE00MTmhgIv2Wf6OY1fmzJ/qWcHPVnFVVyrptfG6qmwwvBe1xhyKJ1exgBH5ocPfUDOqxSOPDg5
j3PSjcdJmwyPpXu5OnWqhDrKYyyqEFCfVK8uxW9tbi0TC/DYdvqpzIv9XBdYkSDcerZaXducKIsS
duegbb7LNv5UiKWv+1AWOzMyDU7XIUUEAOjWbWN9jQn9FXKg0GeYZLOVUaJRE++T3KgRpPLvcHaP
lAOQxMLPjoudIkQ9ws6Vp1yNM4hAx/lnDdMvD3ikXs38rT7r3HkbmW6QYWVm2kzWOVNlvEkD7K9A
C3gaGTMh2zpByrT4LtX3MIR6RMLr2jPoJvOUf2iWM+HMl94o5hkbSzOuMYIGe4yGnlL3P3WvVjdM
L/yF03TEsbdmm+QQ4qqZ79cUHS5XUKEkB6Vu7P1CpUP8YKPP7U9KIjTRMeSUD5RMUdZG4IljeQ2S
naJSsj6Y+RbCxLMjtduYqsV2iuv3oZiStS6ARRld0G/IVpSboPcLzXEu0NLRL3qLLK5GYWOlfrsd
UjSWHoJSMgPPng47kCm5P4ep1zcCFmEpPCWPkrUDDIqUHByc3mzphwFATvwIr+L82mjlliMjkvfL
UJjZDn+4izm0Mjy3Lx5Nabb7PAkv6VBDwhqovmkNrE12ioWDORg14wbr4vAotEBfK9LalMH4ZnT9
0R3yrWzK/dDmPP67XODd43g3JgAFArxfiYtrV3XkBEdGUW7h3uiifBsrCYvuMM7gkaN/ATHXA1bX
AmUI0IMjC2+IVH2fqtjyOMd6DFZ0P5QdHKAOHEOmP0XjrOBrsXytbHA+RhpK0ogMpKmIs7HpV5yZ
h0HZWiOHfLWTMYJ+cK0rSjJJa5rYlTmtK1K5TM6TErArfoSQBGnEbUlsuy+T7PNVWJDRdaS1ttz+
w1U5nrXu0bCMbhe2gBtKvEvc2TzEY6XD32+tqXScD+AS99QZxp4Q8IJGm+3H2BRIk2WEs3QimWO6
5tFBiMTsmJK6MG6VXq1DGbp4BJA7ictFPmnAgNIS5yFrlNjL8pbDPHGuHtvsNGrYW/U62WWanqFH
sSDizsW4DW8iwe7FMsaKwe7Siuk+yLkgbM4k3CQTua8p7I5dZ9J1lwVnrafNZqLBTOtfBldnjqPw
rzUq8D417T+pNDbCNkeOwVoB0TUmqb6MYodyqXhvqahvJaKOlXU0C2K4WLNccLJnP4Ennoxzj7PU
CtNDNFT1CdPFG5jO41SgaChd9ekwQ68L1rrlmbhJGU0qUALwH9EmxChz6+rveZrc0oj8cD+j0tXz
V2egM+eVU27sqv8KJImZfCqOuJ22k2wfdSc+GEqYbwbTqP2pO0AIQOmZmBjCdnKPbtM/pbn9Vk4R
5QHDU9XWERZFEwdoZjPe76qbM89wMRVcBENe/cuCzEsSJfBSMWgsdJtamUiJNwTkkPJ3eYEAiMmH
Pd20DLU55pSx/dBJeyD1Xqu+ky7+t8QCxqMJcTWJNVCJNdOtSVu5lYy+bWqkz4xk66JAsBBg8FPI
t6/4P/x2HAaK2tPqIDuK+GdCkt8oJPGGQnHuwtZwThHXK2eVz6xrzspL173QKQol6hzWaFfk6Wnb
nDAws2EuXM44DWGEvMMKQ886uaKy0b3KCl8psnZ4kD3HCrvSkZkHt0kw7ilqYiLWreixo7k3Uj6a
jO1k4kJ0MFL9NzYZHFyqaAzOyZGt7tKOFxHaARnJ4+/e1g0n2pisW2564IIx79LOoE5E9RyXnFDs
1DVBDiqQYlHv01KG3ItoOg4VN70iX0uzbl5brXiCEfkY9ahv3NI4DRWdrH/4EOVi5kk2HfuC5ImZ
oMg7U3cujLw6sx81yZ+77R5oJWlPc0vGYjG5fOkyYcuxlEiHPOjZ8pdflTpXt1o4EECSAVZTGKMs
FwygsiL3huV8rAcdXBzL8TpBrsnUxi/qM+9p110GsxX7UB8/Gkoz+tTVd3YkPqxHzQmtqz26uNUs
GHScSXnyiBsNa9nGrs2bQq/amM8mdhrQQvFJq1DB6pBrqm1i748FnAXmQkIhFh/16rXF6119dlaj
PPAwRt4yYbhE8wonBseCqrG2pIVwLF8pcdCoNIJyMQUvVScpdLKNA4Uj9ToX7Te30s+QvqVO13iZ
Qod0KAHfUJ5yydDuiDivk2DouRlayA0aQ7q8bHAbpd7s2tmGfnaaypxe5S4cTdLGdPdK959WKK95
C7OlMVAPRwMRr08Y4w/mUoLYcsjotZ4YZNue4j6GT2yhyan68G9gNThmeFArfQD8Qj1yIUNySEvv
4tTrh7LTtnOhPkqTZcoKAmeBuNleDMwEDstS1ek0ZCbFWk+xA5Oo0bdK0Hy71kiSBDIkTuLCL9PC
OFZG8ikUHp/g1uaJI4qhvnU0GZaJ8RAk0Qski8Q3F6iaarTAQ9MdSz8GYIthvkHIWDEJ6E6+kbsA
5EvnoLQIBYJDk5GFjR9PVoyDNTpMLs/VjkAbAvv8Xc0OlrkGZxA1jZ/YvMVqKPoHdYpsgrMp0hpV
Mpn0nAQPiaKS6RiHu8y4M618YqYUocdaInafXXPNk6pic4yZO/ocMpMISjK8yCDbUfA47qly+nDa
bt3Q3xEyil9zvKr5RsgKBfRZYdnMVwiiIRSG4L3q3x0VKb0iVofPKEARGbRj0cKVI8+CoRhTPrjL
mXW41LcUXgf7IZ4f8S1ilo7dt8RR/gFhLf0kdsCGVeY2SDDqVYnzPln0nRr53QqiJf0QE9pNs32j
Zw+D2/4rpfYcsXoSIg8Cvz42VamcagtkUFa9pyV6kTnv3AGhn2GEYGbAzkMd70OFWNzm5SGL84mw
erylPUb4RLdyYtcY/FJ8nHZkfca4wzdZECF8DM/9TCFBFUKp7dk3sWuNzNNM+CCsGqKLTUaryVR+
0mzHaRBMi4RdVVFyVj3PxKmKCUP5pBycYq/UjtgadqmR7ytfJ1vc6OsinksOtpvTN5ipgpMHBhR3
QuzWapMfpSjJNpN5DtAaNtrHDHGVZyFhEiflZxQ553YoHmqFFlzOH8/sYdD5qVTLbIfblp+cV4zP
EA9pqrccKmhn7W7Ew1eoQF6gOLMx0OMNkxVynw1WA+gGDq667Ik1s9JvduG8O22Oo7x9iPNuXNO9
GWxLxWYymqkf1vijoisnwnpNBDo4/U9fDcWuFG38MQmfZN3HZBzCJ0fIbk9KfB1qkijvbC23Quu1
A0dUQOR7R50eAd+sqLe4Bjxr18niFpcdTclW+GhCfmCiAABWpIRfOKlUHdbyKcipgtOl6ZdsmjO7
whgTkk9ohmbbZ9yA80ROjcgAWfCEBGBH4HQIIyI3nf1PzIyY+uyxrzQiiK156XGFCVRF0BVM4bDa
8pwbrJN15P3ye1wCq4SHHOgiTocKM6/YJaGhlT3IE9qyB8Ehpk/L2gtN6n1F9ag4JKOJBeOaYjTS
oM2yc1PhylD/zH4L2lQZY51FO7SSQW6cnKgWoIbchRalBCAI5Hgkcrjhp/8eu3DDxj75VPp6G4RQ
YW2CxImZPmPm8OycA90Qk3yp5i9OuN0qCGb+fJMdKKeOelDrVbB2mCQqUBPM+FN25AXT+BC1zQe1
bnRVKi1hgiz9hswGjxlSaFVHF7c7cXNv7b581+gaZB3qrrGTfbqZ4KzYkXLoZ39uCCclov3Kx5pS
4f7UGn23GtvhDL2IPbJWP86K4RlKSeZHDK8hKcLVlAT/4nncpRFrk6NxscCHoE9oZdvVq3SNc6Cx
YY+EwUI5nvrBCH1Dtsva/G1HsTdUp1l5VBukIk0r2NQTBhrTeyXdU6YHh3kAz2/25VNr2i95i0lz
ZoCDmwT/btY9W4BscuSk+Bt53MJSypzQVcqXauRYUxvPSt+RFS+RSzRVboU7tEw6hi3IJ+aQYVdi
XKROlPmHoxX3aJrkhufDgYYgrzb2LvukkJ/uRsV8tpu6+UXkTeGrPCfJXOv5bcJnwZ3vVTUmh2lZ
QCB6JWwVjJXeqBSQ4iTzK4goK5u4P90HRKIL81mJGMshoa3cTqPBhxX7RHc0pdDwaG2VXdpUo0zm
S5Y3I5J/NpSuo7UQ1EcXVgjPdnUdXTIEdd1/VpHyiipQ+0E54tMY9R/LfiJpBSim56dEYE54y2pR
wIykLChsmIB5nHjAxZCuiIx2h5z6gA/0ZzFLhpCA/EI3QZoqWNPtIfTYb2iY3gigN6P1Mvf9E748
QJd28WSL/JRFwUNY8zyy1S89+gdUm0l+g3ge5dElxb4DPOoN15Fc58lFYhiAP/SsMxGd5WitNZvb
iaDoos+430pD+D5pyCk3UCFoqtCMdehADWVMaQuLy17EN53sJtqC3DqT+mVY3dNISm3mbJKgGStG
eY9CmFdpFJG2KCAjqU3+5Situ5OFCdDeFF9KzGgmxSm0MSf+pa40fpBhmCjrpD+DpFn1OQdHmzkN
l5LL21BKnjfsQAvlHhU8BPFW0oPMcWAlxEx5T0yInNrPTok3lQzeNJVkWdgQdKxs0wuIyTywbzxk
xXAeamOn5NSnZe7esdHOK/meN+qDhr19g839AoboqvfTBmXpyXBJNINL5z2BuF+ZAxF1aOtAoeG3
ag4lDAPIp3VrCeIyBRbbTtf8Hw2Grufo0LzqjMRJP5n1lm2mNmMbtEVziS1QkHbY76aM3Tt7yAkG
ReUyPP5Y0GC6hTZtjTjQ2Tw+zWHxQ8AQcTQZCA1ngg0OvqwOsKIBo5HNWPZrzuanyLonDnUwdGRC
Pat2CpoWMIRCAtPi8AdjoYHsxFWvINOu6EXf2CqYvKkNzEvGoahkfgEYsxI6776toJnZW1LVLpm8
a6Yq/+binkIe3kqayEFaxOipHae8Skno8r1Uk9MhElh0XJuTsWkL/WpXxTfDgmpjDtFjiO08pIqI
RSj2ujnCo+OE+r6Fj5W09mvTpx8VvuuJgeYmt7WzmLRfo8cdKc8xqAUpAcDBxXO9pgRZ5mAvVUdy
HDEYDdw+kHyniv4HI3pqXdNYqwU3YjnY7Gasu6aZkdf00HUiJ36JaYU+dqVZ+W4M11mVNmpi/RC7
AZXwYT556cwFmRnWUQYk8aalm75WvpmAVvz1OyUyd4XbRefazPmRBDyP40BuoKAysZmoKJWBN87c
c2wY9rMbMk9SlvF82r+qeRmecMGCHmT3AiFWLJw2c9SMVW2JbWMrVwvH2IF4zIIUblnF+9hd6+5L
jCLlgaEqVuXCWavd96hJUHXNGil7NH9JX1GpytN1w93u4wxdq7Na+UqFHcOaETtnFyDIwDQJUBAG
FrtxPw0VV1tcXkeL+T3LGX0g0P1X+IRbjzUezhlhgYyeYfiVPOvJz+40Mexq0qPr1A6AY6in2dHu
BbAbekfdbYQXjm/blphW9GEpIFsVUHUg/7BpxqTJ0mc5xtls5Wuus5Hvc7JKhPiAaaRoAVOMtFU7
7g9mVXBedXPkNFoc8nJ6Qvir0ES1Uyuq96qYGG83ONym4VpSfCHFuebeyVoHf9aswiRdbte2d8eD
2uueKXqeN330EqqHwOiesTxRrJ7Vy9V7ibT8xYzAW3at3RAjUWEOp7FzJps5rASJUo/N10vZYWDr
IAub1vwWGhrKghX4Q2/ebRHiyabvbshBODvqcJgVzCxOcymUwaS6l/lxMnHkUlGpY0mUbmKLPdkm
/d1zdM0t9SsYOFOzXB24BbBOGP1Z9OVdU7XylA/hjrN5vkICeBB18mnqNZMxpVtwZjdiZdXy3XYI
nYcUq4LXufTdk2LdlAzk6PCFt0Jp5VdTsLdxHQ8TqcsDN16NjQBoCIPanJ6l7XQUZ0C141CRQPHa
tBqbvD4LWaitxNiYvXm2SIUBRS7Rka2n5llJiiWH6YyUDuQntcfBqfQDl1o4ejQ0M90dS5O6ZJx9
eZrtkqzzl/81bXpJakc7p8BVNlRHkxnBDweURLth6nUIKI0fFKOZzB990I1eERkjW0nubc1kUDki
WiKZsJ6mZubJrkFyUSAu1i2HkyD1ObttyUFczVn5V+AOLDVQzDxsEiyB9jJEiI65894VSrxvWlCN
INiwpIRQnW2SUXrknkkxRQyW+UkjifqaRb4N+yRR/VzlnXPU4jYbQ7Sm82VmBwuHo4oQI+yw5tDd
k0MiCKf7A0WdwdxdJvKtZoFhazba15I2KS+IF0uocug6+6iNoxc2/CNVlehYIv4fY+e1HDeSretX
mejrgznwZseefUGWNywaUaR4g5BECt57PP35MkvDkthzundEBxppAFKsQiLXWr9RwOU1BrwAfe06
bXDnuoSLVcQWK+Zd/9W0jNOIhbaZ9XdA8eptaLh7Rex6sUKaVz3SIFdKO9x6Y5Qu58bcwCHtbiK+
WnFFZr1vcWAI1HCrmdqPaUZvQLP661FRW96q5SFQW5JENirwHpkGvb1OiuDVbmwf7VKkrkye90XR
1t+Ag5CciylgzXvTdK1dB+7UDfJbzTOehBFAkb2aGm8dw3TG6/YmxKv02uKwnltt0zfJ58YN1Gd2
gAHcOf+2tvXuhjB+OOQeO/O0Tj5T1FWPiTu6O08Iv5nDg2GVX7MB2v5Yv6IwZgENaE5ov1PtUJEr
joIQNF33rKeacjDD6ojQv72Om5CqQlmyeOvJUk1YgnEbN6+cuXEAmAGdifHLmJ6LnuJNCELoKoaR
sdBKquw5eNH8Xm3bZJvjwtNS0yGyRS4OtsO8Hie9WKo4vrKuXIcBVpvNiJgO6sv7Iq3fjLzPoQMO
odDAg+mOEuvSVb1PERpVDf7wbPeUeqO6MN5AlSy9gZ1db5oPZWSuI9PxgG3i603asZwK65SisPTA
s4Xgd/NcKzBQUhKm2lIH4e4VbyPLvq6SurA0jUog9jtw5TsA7fnI+upTRq4Ci0ooEjFIpX9Luupz
2XtHA7BWqd40iFRgJ54920huEo4NxK9m0VPnruavRkBmwYxWSOFhwN72I+mQfqej/b5PrM9ha8c7
Kyhs4GkJlTx4waNAqCHLncLsR4BpQttvgtLYkmpyS20ZNfVynFhG1ClwFloY3llx/IB9hC0cXJrd
CJEtbUloOgGaGFVdP9lDEy74c7LvTMq9AhxT/L+JQ/NhCNCzEYxIUwVDW4Q/MAPa2gR1S30+NFSH
1oXunIrauxkCEsJaPxn7qDfnLUJU5IeRJEMtJ0Bisq0/jS0e6l6bxOvh5M1Gvu2L4suQghTUBv0G
6Ql9oUqJYou9XY+sFgTTBcsVEt5wUddlAyMwyKrbxOuKz6gLvwQLzUDwmDAI4gJJ5qCceTN0j6Hj
QQ/nG0Wc/c0O0AtsRXAdslSGGhhDWw+PWgiKrXWGa32HAy7BxYS0ow35rqXGDxslOkUWGwer1oJr
Xt5vie28+FV8m2hFvpooRqB/XX3SyLwBckiv0avZBio1NvYAhD2GjiyXt1TYsZOXGXcUSOz6k+ML
MZgJehnKLaiCNVCppoXVTiZqIwgSKXqyGs36k52+udVgnsirdcDjo1kge1O/OA6qewvh4WAZUbVq
8tdS9axV0wkoDUtJxjYPAjarmVUUVFPSkjywfxsP7csYaI+5ZZOCJPRNE+egwCMOEKKuGuqlY0Cq
mv0Q0r7UKFgbF1bzAmQFZQ9YVIth6F87RNiWYJk/Q5AYkWvj8dL75HG2eSRc0msp7PyxTDdVMfRo
ELBjDqZ003bpKbZddVmXAmoFrARp/i5hQTEa/kIRuBV2x+VKzePtgCxgZjU+rEb7Uzl0C+r7LwQi
34OOLezcACVU9WldNxWSZSM6QQZ1C6e1bsYmQgZofDJTYMhN5X3H0+zNFGALx0R1vCYHotZqT2oH
TSH2Pz+KuX7osUSrHdIrZYpvADpmEcquP+BXQfHu3PlK4+3oqKAYqTjapnmLSXKhVtHaMtmiu+VL
BrbqGgW+kodmysqv8Ju+QzVY1RMS0ir/WLUGIannw8SLz/00mtqXrFdetcrcRZ7VHvtxnZfBveOM
G2afFKKORe7HaFfq0biEX3EEYC++NZaC3g+Fi0BTPiEV5l3Pyrhya8iFQ497c6muoFYewKAgUEGB
C25SRioMJf0eJILR5j+yQaR9WqACrvHD743XXn2s0QntKX6s7BpLhrDxzEU+INJRK9qrl1jxUnXh
VFXGPC7SWR22MWAA7y3O7uGTvSRG2pDe2RcDRVo3neJNBcGbLBISjiPBgckeb1TtI4LlfRrcVvW8
Q4FIpcyDf1KePPupTaqJJfsKYbMfo4Jsm5ENyTVUpE9OpD6blF4APJgnO415eVMlj0MkqKEThvj+
TOMaKa+rIrgGP3MKjeS6Kn8UzgY/g2il1cl3jL8pKVcdUIrZqZdea1UUAAmwXRDeJMdDOBQGZhYJ
MXCHwJNim+Ar8ulRTdR9D/dkJjG/Dj2oxDpiWgG0HEB10StFrz20fqRNFFW5xnfse4UjLcLH8IOD
lh62msh1PWhuDn20hRXfiZSu6axikO6eGj7VtnuPrc9qntxwq7flKQdh0jPv2vGpkgYIzdhFxRMY
hy+892EZNDPwEGJ0VFwHFoMYQUvX+4z4e3PwQ1Zwrdb8le+Zt1rFJkOv+73uYZ7jRtVphuK3ioTz
l4ckiq2UC7UPWX7xoDRS56tq3YFq3WXO+DRFwPkKQXCJKK1QN69qrA3AfqxDp1oEQYxYrG1AYKYS
A+YdhVZRCOuwthNLwEF34z1SEW0e/2A57SkHL62W70DcDcY6NJEIyCNEEZuUwN5AtaKDVmINOA74
BEK4qAgcXP+tQXA8h9nIa9x/SXK4cQ4YYR3z010fLAj/vWXb8ivaPRRG3/iRqgEeLtX0Wen4I1ZQ
fhCGe/S0EV2Cos6pARXc0J027ZDcOinbxh7EyThMQBIDirbKjO0XdMLDNKYbp9uUmpdQGwALXibI
4iWduiTSC4BDaF/AkEL9jtoWBg0eqSHmm/vCN29tkELRAJuzNYxXvyTDhQ7D0dB8ZTPM8IYNJ1MX
zpQPd6Sx2rrYu2AI7Vh/TajjdkGwIWszXjlkIKEUQM2hvrPzAs26NpzQIi4AH59qD36c3nQliNmS
3z3XIJ9YnfFimNXd1A36MkcL4HbG6Buto22YG/MunS11aU6ohaKa0Wrqp9IPOrbr4bCaxuprFTTZ
JgJeaOObuWZb/c2ApQFjEI5Vk58o2Va7OSq+egjQoyqSr93Qe0Pu5HlGpjqOje+TakwbZ0IDT+N7
MPSJSwlgXmj2dFfrPZKPpAiKykr2jZVt/ZtGTd07fZj3Qw3+3IKSu0SgIF3UZdrty9K6R9e/uTeF
ONvk1LwO5540+WCLkBlwAZvOQ2F5aLRpprlytVxfqpqa7+sCd2UFwnees5LAGcvWhWVa65FtSpkp
AP3BsMzIeK7KUGicsHlajxVKHZ47zIuh6WEz6YpHPN3sLR2z0R71iaXC1/3KUMSOydwJKVL8ePQ9
AuyIBEFSv24j5DFbtVxjhuJdATzOb4YG/naz4+8GX0LRGScXds2mDtaB0W9wnHxg1acCT43DMmt1
m4NevnJtDdVTZBgTnzpVkUe7yiAEUwF8IRIwLrpQf6n5JZe9ShJX0SJtryngrPQ5sW5KsMx+VPaL
mX0jn8lNmDT+3o6Sz3Ez7uIsIeGUCcJAk2OJFH1KXQqHY5x9Q4FyNfb9GgfB+wjIuhsqG5wji6vO
GouTW6GK58GNsHm00QZEAcMbphXimMi5j+SwcxNdLnv80aTmMa7xR+iBDdZ+Hq19P70bCqRHVZ6D
hRa5b1pQHgYzNPASSLeWUXwtsHW4dslUw6qm+O2AftBb7bvj6wNShwnpkHYVaaUDNLzXl2PnILtb
Bj/cJH9IZ6pktSiqG2x1rNH77IXRN9/CwsyAfXfljTwVuRrjy9ZFIF1Yb7DdQWgy5tPEKYOaOEtj
omgQ34lVFPA1EMA3GM0gEtjHFguFemwMljY220hx1SpJaRszPpjzhyGYHgYzgt0ZfvUCMLtzkqGF
DD0OYsTaYQOPL7K98EHdtlAiQbq69m5IYKQ12nhUi2qPwi3oHPCpHSXjv7E+/LPxoY7NsKq6Dhgg
x3M/OCQXRdeaPdKseAvguFmVFdiAkdiQ7068jiIStQjsX9dBo+wjckFrC872tXQH73ynPrV9ejAE
caEdww0h2XQj6Z9Blx1iaz6hnqJtpN1p7GT1wkaA2L8KxxxRYzSd95bve9dVVW8710dTQuDdKYPm
6FLpfnDqM0vZUM+09t5UA0Qo1LeyD7QvbYzhkFH2+WYYKcXi9HXTICIFkQfvnAkRGbzBIwLKpRGF
w6LvymPUxmRMiYfKAUUvvsT46nSkDeHsR3gBBMFz09so0DXUQ2VzzAkz0RqGPRDl7p7cNirbM4a2
RqlsE8N+wt0JISK99Y0tJs43CljFa6VNlWt/MpMD7Lufh0hrzk61//f7+F/BW3F79uRt/ue/aX8v
yqlmfWo/NP/nU5Hx33+La97n/H7F/xyj7zVyjD/av5y1fituvmZvzcdJv92Zn/7zt1t8bb/+1hCu
Hu10173V0/1b06Wt/C34d4iZ/9vBf7zJu3yayrd//fG96PJW3C2IivyPn0Pb13/9ASj7l6+2uP/P
QfEP+Ncfj3nUvr3+46H92r41f7ru7WvT/usPxbb/6TmqwfccJxpgznzZhzcxAs7nn6ZHzG6DFcID
28bxHF/lNvzXH472T8MyHcM2dBe45B//aHgk6Nfcf3pYxWpkYXVH8xzd+ePf//jfPsTLh/qPvMtu
8UVvm3/9YWi/P4im7XJ3lVqmoTu2Jxw7cSj9/hW594Dp2v9JtbjOtSEhQ0xOg2SU8ThWqU7aavbW
Wm/rjwNiA4tsrr21HEU+UjuP6nVunEchXf4c/U/XylvJyf/pWs37GgVFuIBCVe3lwUWftGTH++82
q2S1d8ThQ18czOyFz51Kc7DzdtwE5kx97P0A4unXJnUC5IiSDXgy4yko0+xg2F6AgCfNakLFdhhC
Z63blfmkOy2Kgi3CK3itk4xYFk4drxJBqbEodOWt5j3BLEJ9NkZm+wqxEhPwAosLgDV/L89Ipvv7
3A/sGvl0RmQ78TVjx+INsk1F4s1h89zWRgwFdJi1/QizpFpppqvx8NMO7Q7wvK9+K5Mo3kyxmQNd
DotDKg6hD1MuVUvz+sOAbMqDHdXFISkTUGnyFKeTADNbOZaOo7IMQjYeQTD1K9R5XTyW6n4VUCe5
oVBNwW4Es0i+FnFnWJHQyj8DrFVu27RIkFtA/H4sewhW4uArCQcHZRKrzAfAK0PQAbvOMIkpq8Aj
pGtvtICEuhSk0YqoWQKuD2AL19ZDGEAqC8rmEYVsyjahavX3CaSQ3UiSzEaFpBO6I/w7+k0eYaEp
++RBPCsIvcbBVjaBtQf3f3WRvFFqITPKy0fE7gVcxQiloMFNfj3IvlJ3xl8GZF9vsh06f+aucTPF
WLtpQ3pCfS588H00aRrTxhPVtBEjaCi19wN7/FgfcNZMWgM6md7tSuKNjatV0Q38e3uZIwd5j+yH
cW0pSfiUpCgK4yPX7zHYUBeFPqK0OTTxZ3mWvp81gxKd+y5njqHrZNNDe6mldXStOTngudAneJRt
whdrHWReALcLP5Z+DiuE44bwgVp+TgDZV5tgBJFYNsCAeyWLX8NxWLZVmL20/qQRQijR0Wp1/xAg
YbIAewsIr8MEFyAcyC9DhaLOl75YlamOq7XQl1Ed9GXYIBc3lQN7BJOSciUHaneCKSeHlbCltF+V
38HIHgFMvuiEnkhmeZWyE80cQ6wQGimwYaMrXng8+Qe9N+vcrO8aaBjGnO1nC2YB6Wj0VUjfwsnH
5hWVugFwj+w8j8eN9s0uydk5WEctwUba112vxO7aUr4rLdsK0tnGTYZOnIvd2vy5BxR8RRolIEZ2
oZFcaQh/XIEen269Ga0kecjNBVdEv/YEo4uoXY0Lq8nUMR2B15ELSrE3uit8QEn6VKNcPASbMe7G
JwRJbpy8WiditZAHVj22K2Idkc1MLiaXNh/gyZ9RY3dqLT60vZYdw9p0FrxuKENRfrMb3X4NgX+Z
sxU9ZUQGaBz5MWydGpUDz/s5tc/nQ2xmxdMvr8Kfb5tf3y6aZvD2OG8lxLvTtD0o+qZn2aZn27yw
VPH2+eXtAvQg6sCWuqQho3QbeQkJEd2Lyh2I/2LXwjiBVyFOP7Y/Tv2l/afTj9c2E1JBSjsCgTFm
9bGr4FtY03iCWBE/grbwM1AnPnXbZSo+ZnnQ7NlkDcuSQw6NQ3ZlpI1B84sprrhiVGofGwPmXS57
v+LSb+kzhFB5xd//jCqvj1WOfOHk1lQke1jxkV7XB7QFEW21iTWCpN8FoxF8zhB425qun62C2i2/
9nvkwpOvAOsauFAFxNg0aT5jdwUVAF26uX0Ygzm/VezWQkGEIuPkwJe3AD7Ptm0uNdRonsmcAyys
m/BEAjPY1IED0FVU/rx6Cl96QSbPVHU89CQkHrKkuiXORd/dHcMlPCl/W0VW/jQDf5D9nRfjrt7G
cAfArb9o7WnASuHZx8d4gwGOuZTdQW9uobZHj4HngmY3ZxShhyB6MaBj/M23z9U/fvscx2DFMw3E
XtAU8sT4L9++OTZcKhh29Bpr6PRF17y6YjWZX0x1thEB19kzlL5xD6qWVzmERDWlLg5jBuXFZjKA
qChPVIT0FUK0KEmkfnKoDTU5ZOjzns9kH3Jkt9DAAhBOv/XLuWNHBHol512GY7u6rY2av/h/uJ3s
QyORFEd351hmQUzZDQe1zSxczVwM2PDkeybgOzni4bZ867ayTfVJTtVxKT9P7Wf9l6mFkzqvhWLc
xmWmPdk+OsEaZLEFwWkAM1YxlbnMb91u2PJIrobYJHARZ+gxgR0j9/Xz7PfRj/OUMVqNScEVv8+D
8azt9BoUjPtOi5TcSHnwSm0bG3a9vXTJs8vcxC/Vg2zaVnFo8fHZRBADuqvLlMu1sg+ABGidFLib
uPRyu4+XZZ6KyYs+LEacNPw5nT7x8oyvNVern20os+ghuMO3oMTVJ6GKeBXjpxtFFNCAE6GzYXn1
vRYBnFCs/FGLx/ikh6r++N4C3YEVR1Q96n0mJEhpiTHZ0nlTXWb+r66bxU94v8vl5wX8BNl6H7v8
PDF2ab3/ZhagjG1SRhD+hVKTW2LVN1rCVFuQd2WfPLscEjkQpCZwyvHnvP80GUKBv/nrJ9lxfn+Q
iZ0Mw3SJT2zNBIPtfHiQxxA7NjTslNcoVh9aPBTuXCeOj+hfo/wgnmi2BAApDfeOrU8kxBB+9rv0
N+/9PdQNUnzo1In5oxN5v8yX/UbgfE99RPC9+1+0Bj+QeaX+IC5F1TKOsJrzwkZFlPCd6ytny2+h
PJMTeTuaV7Zhol4oO883dzX8paoZ2z6lUMyHKk3Kq7z38n0lNsUgBdQ1VKpoIZtq7qZ3LY49slWI
GYYPeCgas2IfWS8zEByUBqx9WlH9HnShUh8hmlAhPhqjC/uSsU1eXmbY1qtv7ZretbeOgRhMq2Fn
dX1pl8bf7AYs+8+fogh2AVOpKFoaHz9FmPcFlkWG+6oEqGHA+tCEzbaIIgttnXa68kk2kmQzWCWq
0ZFdICr9tc8crEljaNdQcUIYsT+bpU9lgJ2xfx71Iqe+84JpofK+seYKcT/Q/RvUzPWDJc4M0SfP
ZN9lFL65sr7Mk2dDNNxr+RwdBofMomPq46qFunySimTyIAcKMEQEhcHPATkFL3t2p2KgtPBgvarF
dZrolLeRs+VEL6Gk+tdPiv3nJ8UhODRdHXlnVyem//2VF1h9RC0wNF6tHJe+Joq0A5nUnwcS/3xT
ZbttTXaHFAmNNmpEslVDHYeuKueDSSOMqOfIMm/QlDVvErypYyNEtXvqzBtsnX72R7GZLr0JpuaH
AXnV6KVEtjpQvs5T2m0xR056oxY9Vhx69gyGQYNeYzUnbAebkyHORD++nLAN5dwkNpOT2SUUt3r9
ET6Ad+s40b4eSuPRSCb3VoxJZc73MQSi9UfTFETedALdo4AJGsp4L8/iAZq2PEvfzy6jl7MA++x9
oiN0/9efjWb8+QFwHdc2IeWqHukgU/39wwFeRL15UuvXBAJGA4q8hFscTsoxdavbUhlR0xKtc5ej
4apW56BMA1KogAVl+308TqJpNzj1dspd5WhkGCOvJ6/45TZyQN4rsnUKOQU6dNSuoBwWs/KF2sF9
UYISuCJBgkYj/w+M21HPq5fBL2HxtTB31HAe8WpQfPBzarzVo7zaunYIu5mX5lLD1u7ByPKYymQY
vIg7homDLVt9MJHVunfxdVqbSomV8FBl35GKXOMYPz1HfeZD03OGnZba/q2ckdb2cJPGaL+38usq
vouj2akHR35nB9K/UNSDdEXe+OfIZSJOkCmc9B4o92A0d94Iw1EI/JpC4FcfUNyIPLdZyb73Ge2I
Gx22F/fwGOs7a6bEoPtwnxrRlH1R6mRIh7L3c2TEGby3pXSknCj7FC/GyFCLmzs5cLlXJgPXHPim
1ijtzqzAjrVuLogPxMPi7Kw0bOXWXkM06kO/nIEWnLUXV8qpl4ssoW1T/3vwQ79sUpE/31ZO/XD5
77dtvOJv3tnun77slm4D8EIZ3LJZ8o0P7+zWRqJ8SnL/O/qhC1R0kL1GOpsIXSVMtzU328tmZfmA
k+p4RoSbQPBKDn+YGLshmgLn6XLSKO4hZ16my1vKprylW4KN0o1sJXVzItMgb976aXdT7mXPPBjT
TSK7nRJR8GAAQpHyUtdRMINTLMfJ2iLmjcPAetai6eY8/PMuGlmkq7qGHVkEy7J2oWBIASMtLipI
rEpXH+ShUVJ/j++6bKgCvv/L5Mu0SYyEquvtlXQJzp3bya7zKSBiXkCOQdW8SYsjhhUTsGpAmQ65
N6jz9MmDJYyTUQGj7Q7OoVSnemuHKICe+y4TQ6/9eQfZ55WoK//Ncmd+CP4d1fJUk/CL+J8VynA/
LHeBN8cWhsDKt6RJli25C+MKqHmFyGU3LuQ74vIucXtvvHFfZEcEwgRHYvGemTIDN6kZPIecL/vk
GWbb403/nZVE3FW8pc73+v3+5x8axc4Ph480GbPmLhOH3rkPUTG6Pe8ZxMaBEPzSE4Davy1jMIPC
q5blQEpheQoV/Qbm0TrwPZR+Zzve25Ve/SqUxQWmzzogLyDjKljWmLbAolzLvQ1EhW7BM1NsZBNU
GAoCKX6LqtgG4Rr1c1Rm3i+jMvMuR1Ux+cO1GtIEj0U2ZKB0xx/+pGe3IcWm80EJ+te5TLSt7JKD
nZv221ivf0ApzQHu44kwejq0oausyLtVDMwA0EH2PQaOCbB2sk4I+Hd7p4FmBdApeGnA/td+aDzP
sw/QoirW/tghLlfW4UNfGchiJePSA1xykl0juGA2siUO8lbMO06U/71WaLwqUY92I6rVFXV0eA+c
ATFD09CeKb6+D4wYyB5Rc4IqxLRLv7xJh9DHLwPkCgGXqgqbjcg3531fV2Q3EnZzcVncqor9vZ2c
8XnqgcM5mjWt7RKBNL8rTnbnDvcwUv5mIXSo4fyaA3PIiqmmqZqW5lC2MewPObBu8N1arebx21iT
6Qd+PYIDss3ROrJPuyssvAupKps/jD709nOsItTg5M0GqXe0uERTHvryk42Mxr1s6BHfG9Nx/JVs
hlpugSK37mSrwxDqoY/8H0ladXu9V8obcqs/s1bTpCyLYYC3K/Ja51wVyv8hertCOfN9niGzWF7n
L9HOXiho74pNWOaxU07KFOtpsdMqfm96k5eh/4e9sqNbRyMtHmRyXx7KJMM7pS5vZMvnI8BPCbPg
czUgru3LfKyhUBJgN7oz49FYyLPMHrHSnmqq2uRpZL85JSZ1cd/91LqU7H/vNwYUpqcYtt+gqYH/
dzs5S1TF2DIGRS7zmnymtmPahmp7rmmY5Dd/38m5ld60U2MX35ppcAHA+fW2zbobZGfR3ILoOx5B
84xAyTiDwdxs7bq5IZ5rkJ0Rk0UTxHKM/pVxn4LTP3pFBEfc88JdqwzZ0Ylne+lQ4X7gzYK1WRRl
X51s3CddCTK6BjTq9In+ihsdOjIqbpPkBI8k8XMyXO5EXYkdCf6fLpSvdMqR5AKo4MzrLoNxFCL6
Gr3pVDbRtAjRdhKvnsvBRoPp4IrDpa/HhVnVxuDKEQ58OMIH7X3R27hH15tMH40nAyDoAgydhRqD
Yjy1tnvwda/E32Ma7uPW37MEAt12To4zJwd+leQgz+TBnWv0geO+3RdNqm1kXw0EfKnrgbo+h80U
nj6lJTDLS6At4/BLUwbWMu5+nyu75AyAZEsfA5PtRXtLnkkBrizFgyNr9Y1hBCWSku8aXee2E5oP
8Npm7OcAt872sOjyrDoaoiW7IGqDlmjHo2yxxvzs7wvUl6YYKPmlT06hhvOidSDVBnK8SAwbag7S
eLS3Rm4TfiFX/CUzcgNqQTTtQUbmT+BCzv0FLrXbKYzjJZm58IuBsM9VZmveycxy+04zIVuKfosE
ySrxRn+dK2izFPoUonThV6M2ocw72A9A2KPHtljJxBOmw7Ih80dm6IZiRDZSMS3of5kWAB6PAdX+
9W7BUAXi4/dHirXR0W3H1dk52LZ45H5J1o7GkJdePhvfcNpstsgJIL8rDpB641U1ASW+9JkhaiSI
ENU/5+Rpqh548qz3q+TcD00531JRj4CpjCBL1T6EyjztYiGfIg8TzHzTZCdy6UKHBRm8Ss83lV6Y
52mhYScrW23ca9lnDGCzrcpDGRHtwWtBat1qY+V9qmxFXdpGSUVXNMsZtbmkdUPCDprxlFMPLErg
kKLZuZZ26lXzKFtJOBefgDfLhjxkdr/x49i5Dbzoe6xm+T6zSTp35gjIVcQsmIOxvfm9TxV9yf+v
T7GoXJ9rbR+u6wx32lsD4tAoSH3pEJ//3KDfsdT0kFfKFPhHewaanFqJ+kVFUETV8Pr9fWri8PYx
xVSrwiELjULIoHUo/Ff78MYVBySxigMGAtdhlIY3tlWhWCVHZXtwxxuCPXOr1HqqXsk+r7fCm1qB
h2+EE1qal+sqRXfWKRTSQ4Up98mY25cZ26DPMa7aezMjOSabCFyacBbDfCmbjY7Yj+EO/vo8GfmB
az3ta1RKuTZQqmfHCruTHdTaZ8Bq165hvSHVRTHRMqwHSJvRsbS1Z/kWk13U5uARZNHJKTznECTm
/dlRRgZkWoakIqRepGNE8PYhLJOjekXe6MOA4qvFdgSctvPwphwWbTfFO6QLtyECk1ex7lJyx3xA
OhBILwLZnIukYLXzFpcueSanyRmyKQ9qiymA7wMaouoOtzzoXBRJkJaXDgh2UWC8O0/zMRkC/7M3
nUIHJwTVt/w9ElUYuYmm7mXmwrHVbCub2Pbtken37+M6/uI39lcktZxFYPvjzguL7LEN030t9Cxl
fyT6dSRE/lO/Q059FymoA8hy6Gij4iGbsiYqq6Fy4FI2vfR1c7spZ3WrNKpxxMqhWPHyQ6BHNC8H
jJF/Nn3VgnBZmWh6i76A3Md0nl1Xenyco61fVsYx9mKw4KOZQzA23ONIGH4VDEP1hcQBnrOh7e+x
dfUfy87nYUc1DElBcx3rcNyQ1Sy/VLp5jHizP6DJ650vn8W0D5dDBVvIfrZK5tKK4kNUYd96gT8Y
ggEVZ46xk33sBLRTM2t8DoAmptyBX4be7srtguTkdAiF+ljFEZUTHFBsXIwRsLs+poAl+yxbi0+6
8whP5bdpufWcDEQ+V2GpeHfmdD+T3MPC2cPHItGNaGUZeCaoXoXlzXRfCeyD39unv35DaJbIGPz6
htAJ4YFIQc0wLBuhrQ+5TSdT8qrP+/Kl9E2I3Oy/9mofQR43Ik1QyOW57VvWvodfcK2Htoklghg6
T5BD50Ntlet4gH9B8bNa91mOOa2IwErRRM41XcqQyy/sEu2NJl3KgMxGPOs8GvdZcefxqEr8gsQz
yLOu6R5rp4u2l/4LFGL496CcLzERl2meOjwiEnxfYHWJ30/0mMTj0umz+VnX8JgNo0whxVVPz94A
wh7PUXj7qAvLacrs9McMg5Sz7Ci7C3XlW3jXX6oQl52Q3DVdmpfJH7ZTH5ryCjmZ9xTUX1HIu9wF
raFDa8TuyRvbG1mXzKLhTlOS4cmsrWppwu7E1SbxDkowhUtFibPnxoDm3pDg72SCOA/a4N7nXXql
lbCtTYu976CrO97a07MBJnvTTDX1AtGU03SgTIdSQ8UIq9uKtPaY3V6+y8GUPfblqO7OX2bDLseN
kRHjyiny0IovfmgXj91QqLtL/2WuvOf5oVGs4ny/uECACGvbGt50mtyTiUYnpLGEUCsmQ/KgZ9HL
nJnTXrb8QXNv/eRZNuQ1IeDhrdF6qBGLa/7TfUZ8qv9mi2UJ1OCHB8jQPbIygIwMkZb7ELUkY9Jk
fliULy2s5t3F12dsIN8kBB/wp4Sy7Qfbn8uwHGhL60vTmOVeBpqtd+rwgbiXjaSuG4TQXMwKRBCq
jJ12VP3x/hzkJon6VhU4OPW1a20mzYqufeG+vYih8y6MqiwWAyqRmyrunqANj8siQvMIjL53sswB
yeVuNp7c3IS4IvpsaXeFbPRB9au1bM0T9kdg7cA2DX3JClgUjXmVwzS5cxGZlb8UqhFCHMQOlzJa
9osuvKOQfW0XwfAgZ9RmSgEnT4utbFYOImCDSPTIJtQ92PhJNKxTc84PJcKoLbulGzR5yRpWLXlG
LVSRaO5QFQrdLrcXcqhR1BevdM3N5AUzQoXIhRVT3qMUM2r3odOAiie5cx8kE5QvcRaLvsKHDa3I
bbuTaB7vyIhSehreWqFO2UQcmor6kuwn6LuVLSS8l9SxPZgbiXM7K/0XuXRgIwkRuFQwMqiHYN+B
aIZ64d+16dgcJWSt1fNkC4fIp1jJki4PSubfJYnTnJ1xLjMk5E1e9X4POT8Kxgl6L8iey7ooFztd
a8Jj679+6JZNp4fbSKpKNi5Lplwf5ZjfvV4WS3lWmce+cWv7RrysSoy0Dga1uh1xI2CY2BqOqoZN
U+CmI/m+MOKPasWfuxD94KytCtRJW0TrTf+H3X5D0xM9DQVnvgIE4WvTai+57eVfggRib07BY1fq
BNS6YjjHSY+dY+y0zjGymmKba8kdWH9jXoSiTw7k7oMNsZndvCIC8DHAXa3X8bF4T80Jze8CKVu+
BXduEJrf30/SID73wAG4DCFpj9h5n+xtWClHJWxwUB1qUoudpdSEInR6GgjORdX65SofnOguQr1p
V+J7h3pIC9OzEdr2ipp4Z183Vp/6DhPJFJ+0Cvza4bL+Ofw1IG+yJpyXvr65b3FaWToaMMsBw+BP
zMfq2Oy+dZFQ8dIo9lg4ne6QnTWWVU0NCe9uDE6YUXQaphB1nRyzrnNubP//UXZey3Er2bb9IkTA
m9fy3pFFoxeEKJHw3uPrz0BSLaq1+3bHfdgIZCJR5KYKicy11pxDxxyisNStZGe8dG3H2OfsXPfl
dBDNr0NZyOtOixGdTcPEoTGjbq1Rvo7LT1k1awLeS4Jv/kklG3npyWRfkMXj4tqPSGMsHfulzA7b
lV+YYG+ny/o0MOj9kJ2HR4KzCNd2EKPlazWwgTGqPwVHmkMc1cqqweL42uo69i2Gaz0XlgHR0kjf
c8xvLIcyPgAswwZr2f4tkqilUBuM9QeC4mDjs/Ihw9bYUVXzGld28ZCFTYAsHE8DcVELauvs4i4s
Looub2LJ1QQkt6IpyXG3NzyDDX4X1Tlxmvgeh1p8HIs8XWAZpVWropKTJWg6TJRjkivoicihiFPR
KQ7RdPnzTFYNgNYpyZevMaLJdGuubb2XdiBQcWdCzotZVQAvJ+uds1skzhlXbgK1aoDvS5QPqDVo
dlHWb9wSsTW7FwtRUMC0YvfDiwpdyOmtZ9TR7h4zrGqOKdtkox2OT3gCynxx1fAmDp50b9zCvUgE
nW+1keIJNpTfvq7Dr4dxnPe4yUz3qHKF/WgfslCwuklViQR26DzsFY3ERDGIK0aATv2EH3o355uS
/PgPI3JPBm2Z6y8a27ObR/xTY5NxF63Q8P5oTddYaZBynkZmkLm+WtO1wTSj94Qg7j7OmvDSUDP3
+bwVMB7WPZHQz+W6KDxOq3YPLnvFQ5rgyK9IT5NWuyzH9tGVqvYmKykW/pn0pKegrwoNczqMcyUA
h521Dgs/x7KTq/DUJ5fDnOrinBIC8dFqFscXpUaTOS39xaHt2mxduuGv3yD0NHAEXhRi4W5rh35U
b01iQZtMBxwhWpNUL6wCWKzTgXzpqc8zY1m71dkQhStlRYbMB+axFPiMz854MLJ1q5JKdb2QV5iJ
qD9Qo/SSYy9JKazUnUN/K3q+ur+G+oqRXMSFGL+kaahsSc66zdFGbIJMRlDlazhwmUjLK4rLlMx9
xzwgIENQ13cjdijZV5rx0OcKQEUJDfScRaKEnT1FPloc7BxzbO+yZ5XIMe0/+vVeC4/ZmL0lXqLd
ePnM5VhzHkWkBYznHK///CZaoWu9KK3rfsZlVIKgOPQX2U5cbD183knExWvRDDSzRh4OP0J8mjmU
w85SpYm87FarVoEip6J0XYwuJhWyTmalxDFr1rm1/8azd22VyLvrGi+wXE20lRxkxXGYMlzsptfg
rIOfVowlGlNw8wCIAOtNzNA2VCG1t3i0m5kYEuJIQY2a/C3upElq51O8pibt/4iB6/9hMWnJlgXR
U+fbpCl/7cYQX6ae4uTxtwAvHbMtmosC5A9fVcgAeRUVM+qU6pvoyy1EeHh8NmvRFBdGzfr7rl5S
NkOGH8SDgUlUOs5tLB/Ak2EW+K8TaiuSqyZ76pJoFCUBllZXe3FwE6OA3SN/H7Hg3ace6M+ZaqnV
Xp4OYoho6mnNfeL06+Y/7hGfAwzm9X/sXkVxR/ZHykC1eA+h/qEOmrrof/y9qlLGcCTRule1TRPs
LyFoatN6QpkO4gwDywmMLte3MrDCregLpkVFVxhcIA9QrS1JA9I0deIFhAuRqlmHqLXYAoEIly1T
Of911qqx+tnX/z77/x/XqeWqxlRhLfKUBgXBuJQQWBPbYtH09DDaiz20aEZ6jwh+2lJ/Xf0a/HVv
nbX27K/BX02vKvlBseTO5V6xDnaWZWd7iDYCGyoOxOsBaTmatiYA66O4xMbNtDDYVOXirYwGaUaN
cn1Fp4HFacQm0rf1iH2BpuEt2Zo/sfmu+Nf+aUYN+C8g6LtcYUo28yqf2X2cvngDUz5IHWUtmmlv
PUrAaa+pSjKO6ryT5mjJSxBn2D5iY7j8bIbjODM7dzjiGjg8aSkeBGP60sVputd0iADis1AaBIvM
liukr1wdoBM7flpSMCr3bCf4DcSHyUkAeHr6DT6buvOY2W16bZy0uFUtzuGYoy4NIwy2DYV1GABa
xj6Jc/cShFON7IRp5eF4DexMe9DkUMMHRfFX8HfKb7b1JtWW//bXjW6jPP/3779qTtn+P7//hKhM
Fa8E1cCZSrdFcdQf8f1RY9aUHDN5MnvWIk+6Yuuryg/NYYUivmkbdw+/w937bXH1PU+HtkpL9JNZ
wxb9q42ahsg7ZWCbrtOT7YAH1QwjqAzjDLUB3g1QfKu1Rg9lwcxxfsbTo4yHm+hKM/CbrZTWC9EU
F3TVeTDLhoLB6SYLcc6h8se7aIlD7yo54i6iKi0lv8sQlSjOu5W1zhp3RKBMqSSLTMDkch0fDIoR
nvuAqgQ7Ge5U0nnbIsSGFT8Go57Koca5qlv2QjzEn4+8eJSBEK51vdx7jazO8DJOcGIZobuS9Po8
5BEED5g78R8XoNxUZ3GHNd0hBqe5+abgLj7PnRx9XOs1JKecqNjXv89KcUW0SfTig2Lb1o8+dyj4
ngZKvXyqZfPyVxxANL/6AIOPVLEdRE82cXG+IgoY0BZgblwdQ73U36EAkZ48gPc6c/9ZtJr6HOuZ
fU9UN7nKln8m7SQ9qY3f72UZdXhpNNITIqVgjbR5WXVUp94Q4KQ35urwis3bwo9k40EKORQ+SDsn
D4u96EtywM11MmBsnLcQ1sGrSBnu9U6s2jjO/G6Ls68x9jRaNNn2nXyCzGqr9JvPTRwEannnu/ld
lFGIwglxpvsNbLvModJ8yNnseYSSv8YZGQqwSgpHlgeKflYCA+RhyQpKm5riINeecU71/DpV9O4Q
HAfWrG4j91gCEfhrWFjUw+xTHSePrr6PqtI/i0Pal9HJHi6iQTSQsDOR5aesUWGKjZOMWFwBXkzy
SVcI2063OnyZ9nYdHplxQrDeFna5XXwRLVwYkIsThxQtcUhiUlwj+iqWF4wXBz33Wcvn9hwOiH9M
y+Fn5bbaHdMAW7SgkWj3UBr/aJFz+2wJel0UuX9caxFFLQi9JgsvN8ed4YcYUE1nddePn2eiDx0m
pEtIDbOgiYudZdj5TssUl3Sb1eAp/Xmu6OgUEwypwC5C97SLYdj2SRPj/eGix4MVfcIRa1yC0/Bu
WZIHCx0owD01CuhzHXmLvg3e8csOfxgTTg93FBQA+MvrbcCmoypL/Ka8BG/duDkkhWS/mX71AaPF
fkkdGLl6riT3DJXYwrURI/33CfUfyl0be3SZzSOTKpMpl/8qr4pw6U67orLufu2C3p3etV0O9SkG
MrQT4eteQqmay3K8E69ecTUJql9XZQWnMHH1615xVTX6baNm+fU/3f91g69SYWyUpTrs0wKCUFrj
PvmXIgC74gAzirZVoVJMuWc7dLqDrgbVnP1yd89Lt5x7jtnddTbtDcWuWFGcdT3In0c7GHe9lU0Z
WZpECuUlRlEDkyRN0wNN4hZ1ccQ3Lns24DEWQxGvG2MChNc+Nhx2Bbm2VU28xI2b2AjiDQw7goLn
h7AzjE3lyQWuH6F1l1rtFiCV2ngGyDsNW2W5ytJXsD4ylD5POepaip2GA3zEycwWh2PzSUS5fw8F
9vBrqNW66HanoYDun7Mul3DKUq2jbiNLXigx2qkwa/a147OmawbPPqqkYI9a3UHMS8abyUP5JmvF
u+X35quWYx7mJO74jGoNSaRptvfeQoSROGrzEIdgBIuGIIUs1e3SLnz9nOIruaIw2D+5JWy0vtHr
g4kj60aVemfnAOHaaRKm81bXyXsgDtlmMBEDOkEWrJs+t055aEhLsDvjRaUsmBRg1wCvyrCtCWz8
Y0vcMkCKdE9MXBgtJr3yEgDKpmqik75Z4/jC/0n5gwXA0RoL693okpXeZP7OI2mzKbDrmrV6Gp+H
bCiukE0xjNSUV8XT5UXlKcUuqhBCKrivi/6kr611SW3bqvcs+dX3jI2Pw/5j15x7Hm7sU7FxypFK
o5TC1YakVvQDD6WZX0TN+1DYHsS7Jr8HLtB31ZC0fV2k3tH2jGQZy4X3HHXmU+eMzbsUhaumMXAZ
y0IcNtjT4GcaNbckc7WV1sjt3qKalQnRy1dN6ecPVRIyXfpa8mYU40rJy3ofZQHWdlFu70n8Q7ub
DqJpsiVnDWL4C9GnWAp+9eJUTkJOxaDPU2e6XatHPPSCPz5GDLYDOFWWnMVbDGAgfXRyeXLlQN01
ZqquPKoWHyl4THnh6Om75r92gNV+4GHvCYjNVS3GdCOFur3RJTjWkm/z6BVW8VZ55Vzck8JwalQ5
u+eJHq0avnp7Q0OZLSkphnwKXpmZW8q8FsNkx2z4EIjVx3TQplWK6C+b8YHKz19dX/1kJR9Eq3NV
RBFxUH1+xv+zT3yI+Al9G78kGmUCZmAbC8RC3mPTFtWpTkBDS6H/KLpMo95VJJPP8tRlT57uBjXI
a3ER58GEcjKSAaLpqAArM3OtWzKm9hWgDOR1Jy0e67NZS/VD7Qd7L44IY0Eg3BSKoS3bKaqFdBq2
jOpU50LTmge18f4Y1gxUWibOsxZZwyYnTJc4HVW8amGXh96gdk0cRDOJBv79DCPFKM3ULq6SeRfY
qUhziVeKLqkzvml4I/7qG00edMoAiqW4yioj3//39wlxhn9foNsIRmyqPEmt8nAqivxXAU6Bn8qY
hal6J/9JMmbFXJvvutFem8TdrsX0Ih8dZ41s81druvbVmq6JkXWiqvf+30b+8z4xspo+8/dP+H1f
EEkAyICGzdzWJZ3iNh3pFecgVy01k7Y5nESPOAwUS62lEPzxXxcqM2YXIALFto2flVOmOz8yUDJM
KTcecOovSncjWuKgV4GxZqLADBLOYUQFImi11rGHtZ8q85G6JTSAjXO2hsDdBVp4DdLQOYsucSYF
pGvAYkq8Mf51gehWuUoTbziFeCbryahevGnVOiRYz5mRVFB2khoPvhLKe9YP0WxI1LeSOO9joNjv
oCz8e6m0+F+lrrJTXCyUdB0rYjX2qm0O8HJJNAr1Vm3crDzJH6I8XUeJmT2baRcejIbYoGjiOqgy
axkY7PZp/jyMagCXdWdmeXOS4OQsiEmp1N9nJo95Z2Qnr1yOSkXJaCVJW5YS9bJNEMGuh3H8jkgQ
K+aorcEuBPa9ydWbRrL1R9KSQukzJCGUBpkbfHJ5uf5zBPHLbFG7irpGyAPoOK9JaqhJcmQPnAPU
kZMn3mU/EYq476r62tSQAGOUxfoG3x+PrVNuEL2JjQtYEGUXEilZIrowXuRcWvm9kfxQpPjXCH57
eTeJzsB/kr6qch071iRiCT6V/BJSb+ZxyV5ZzYPghZpT3I+7/WeJnOs33iEAhNDLXoGHD1mUWqrQ
g1a4LkVDp354in4izBy9YYKPxTulsM92XqS4hcfR49AGygKmhnyJA6depZSOHw0/GTZ9TSnLELTA
OHsj22R2Zh8JN8arsMQSgH8xTBk0EsqDl4AXYQ0+HrViQBuhZho+ndLwEvW8A/LeIWbulsce/cFM
9EMRGReajxmlmLh6LA2/hskRRKV6msGkAYJVVhu/hkUREu/I+eDVHj3r/AkxUShfPewOYAvb/qEO
i/IUA0PDlbNR3xScRzzZ/BHIUDXGOiIJ6znqrqrLgF9WLZ6jLDklZmT+SOL4PZU6vEOLIv9fS1/j
L2UBU5WjaLqqEE6TDR25G1PZH7GEuo8UK24yvA+NxLmV+pOtNUy82GXsjBbfQCiwxWsShJCPpbo5
t12hXXtVwVqD/miMJsbhwkeHMdfyPtqKjYhoBpXxZ1NcNbN6XwT51Rnt+OAqQbfyyz6/YUVcznui
Ha9aMl4DUZfr2NvcsIqPysy/azj3P2Ps7s6TTkm2JH8+6rrC+luuSN40AIV9K71VOAY9lFO/TzH+
wtO14Vt7KEI3O3cyoXexo4dWJ6+6Ee9Isd8XcQESXP0xUHMDerSl12sjg+ZWGFq4tuKWlSXCcXKV
dlr+CqZbnbKgWro9WGHqsUCS++4g2q6XdQevNxqyEn349wUxBP8sbhEDa6fsl4nd36G5XUR1oag9
ROUeH6YuCdHA1c+tGIsJewIyqPLRhv++tORpMyTLORYgQf+zDlCuqp7xYdnFLXRt6QVDAQMz8lK5
jIjVmf8VYnG/bw9casbE7fzlPm/Hk1j/wCX1NmqDd250t9tYQZ+eK2QF+Gya6UtZBjUIDCz2pLJK
X3zLfG1cvbsExRg8OMhmRffgpPYG8wQsfqab8HC0ZrpaulhFy/UzdnO65iYveE2be7LE5Vw0ewl6
zpifBWM7Ld2TFRrFI5jDeN8pWrsQ/V7qnSmqKx61elikzqjM5Dhf6XXNEpyV/IHi8T8PX32yhd+b
ngGtEkO+LogmlaLdEs0SzqtdBeMee9srLunOkuWGzIsyaNdBmBQHrxiybcSycJdQubDXeEA3Wtg0
eIQkEF29Fi1FOCbLIQl7DD4dd57baXWP6gxXT0VpXnD1w1wyHLTvqjvlgPPsvcyr1RC5rg86Dy4p
taiYjOIpHXnAcOSMJIxr1T8aL3jQsKoNP1qKKbYiY9ZX5AWgnF7hjqL4hfbnMr9dxTUyOp/XtEkU
//uayMn98z4nKv1F2+Go6OXIph09gLecOf5GVGCijQU9lvuIsyaNdI1bMCSbOKfUlW9k8+DI3pZl
vPeBUnHru1nwSixEYaLoo1PsxNpOxtpmlYSq9WCXZLEDrFneQ1CaNhYKpYIj56iCGLGVEWtaFgM7
DFDtk1ew3izUeHjNCm8fOHF9rORIW1tE8mYEPr0PSk6TVNc+pLx+zUguP1tNlIMzaMazZuXDZtTU
fAs2RV9FUuzvcUoJVrFfKXutVIKjXBfxkqKv6Fnr4id8AJp3qlxWTaT734cI3w6A4P4FYQQzTZH6
G69sYUn5kc+2WDXerO4bS2bkBliXd8dAyBTwPe72U36ym1QK4sLw+0yfDDtrIxtn8mCYl7arX8vc
6V9aexhWVqoTa5wKsWpFX8iN5DwOcVcc0DUFc7nWg5cmCylX4+uxEU1nLI/gQbtb6dY1hovRgzqN
cjIt3iT1gCnN1CR4R+RT8n+kRtecyCfwp8gRI30VSY3BYJFpDojl/y62Gpp2IWE5dRZdVmoFmxLs
B7kCbR9HPYILz3LWeo5HKJae0qJSGkCSZo9nf9l232D1XEO+Hd4M+3aAA3i1pmG+H7TWe6tHBWG/
F+h3eTx9Lgyk6AcT9ZNb69pzXsMwbOBILkXTAWaPkyZP2udV/re61DNP/32dbv7j3WdqGgFilQp+
xZH/ofBWuhGJtFlIj52TKtQ2adp8KMb2LHdJtKu60l0hl8we4TiSOlMT6yfQlLlX8xB/jR3QNW6H
6MSygOFBnj4Cn8J5MNPMr+EJPKXPj44RuO4+x04fbUxqkmoiqnwKtdOxoaQ+jvc1Ed/3slZ2fZNF
3+oKGA0WiOlFj0p1k7Hv2HiZEl48VKNzU8q8bwmKbI9Fubip7ayIKCh1GiN1E+o0E+SQAR4tzDDV
KTvvY3j1CMZiJpQJ4trv1hCNf1+b7qPKxfoftjKUzP29UUJxouFhIJsa/1GB/u+rD8I3rk45ofWo
kdpdRM0Q5c8xRBhKzGDfIA3a23KHNlOclpis7uvp8HkFaLQzF51dXJGJxFR57iVwWmVzPIoSF1EO
I87+qon5q9l1xoB7RG3qG8RSeAM1OD735NMeLAVEe2q3Dd6rhXWoI7NdVlhr3LEq8WbTLug9gdhu
ZcZPcVMiBdxkYZgsa+z5xU0VMKil7Nva3YpzlvrxWVVz/2fTATxUoUXCjQOsNlAMg7rvu1Wb44uj
1OCXUX7c5CFCFhsF5rGG3L5BfyhvIznyj6CcspU+dtLO8fUn3yVKFlNkcyBEB+F1CsJIydg9pmji
eFd2wztutCH2++8l9XjUe7Qh+DVM8gOn/HUTgfDg8ya2rcXvmwZRKVBi1VXGavB5Uzj9pGnb9PmT
XFXqHmUorACagnjd6k6yTCnsDJ7G2vuuGLZy6LQo3I15iHv5FGWsXNayVd97G32KQRaaDFyzGJzP
GOTE7Z72m/c8hs0uU78pSYr5krf4zlLnXjd1vyqJpwBsCa2pu9DC7OLp0UtiJS72aGh1q0p9xsbQ
PYkucRBNJwFjDzb48Fe/XqnqvEk6wKrDLWq0Ye9P3odkQBATT2dfB9EXeW2+idIDM5Tdsm+TH9Jo
KjgGH3ZQpgiyZVJPq9qpeVBbU72Lq0MjG4fSeQC+XW3VJNKeo9FZkaQzH+Te8q+l3z3Ekwgs0wF4
KQAbsKlWtaXU4AeU5SWGqcTfF+KpVewh3TiD3Xw2xdXEzLeuMqyNvP4wpq1ZT6H+ijCOSRdNKYTf
Q/3nzc1+aoMlHSpnsI5igesrq8CSi+Pnmle1TQBtequ2E4iZ5UyEu1snh7inVT7V1Xg3ssv0FtgV
+Ic89JMHYwz/7B/Z9fWpkTxM440mcV519RAPVPiD3U3vgAiXuviNgiTfsvS3F53WyhtzNPgHmICu
SV3bxzrys7sET0XsM4e0ybcJ8eF5F6nNw9D7+Tq3NXilU6LQjaB/JZHuHCL+ZM9peAEdMDxRffb4
WQRDrRckHE2SV6yNrV3iNtLRbmu2l2FdvBh1dPGmWGcb5jszSY3XLupDCsWd4Fy4gbt1pKpaB56j
30BtqjObWpWfsCr1qPpI0Tq8ptmNYDBIl98nkvR3z5+XUqoX4Mj8MSYtautVRtwnUg7Uvkw5Ijzc
RVIhrUgZqYHircTVFplkkQ1vgFXTgb26yz/nHClBfcKgPDo0RgYv26qs1yYpl1WMzXKS4T3sKNF4
hWU0UAho2qs46Jx7UrePYgQwRDasQXyv87hYN3YabJW4KW7NFHwTIyyMJ3KjHY45cxoe//iNlNOh
kxHTyJCIFzYsAvb1ZkjnZOgbN1Z4T/rgpKlxcREvn4wWN+QX8TWern21as37o/X7Ptfli/jf3/6O
bP3z/T+V25D5UUjU/dMLSTOkSvLkfngcnV0pKV2zDRJqkhxHbxdtFpp7IYwQZ17jsgHS0TgtwgrY
Vle37qpJsf1BnIIOn9jEvtB7m+y5/BhZoNNMpqr1oNfhynRTosJTabEoMg4nj5sashgQcSywMDXa
m8ysT5buPKV2pJ5FS/Z6+IjhYxQQtVHM1N0xb5cLYOzGK4rrnxaFctfcqaRTNLb9LEFhdhocCbhx
1F/9ugVp6Tc/DZxqX0sia9QutMNzqDX41ZfxJRq87pSFqNAD285OpWO5m1Dpqm3J7jRhD7kcmqJ9
6FV5PMRB800Z1fZhKFJ1DqEXXpRDVgGL9eCnY1aQH6k2ipRQgqxYvw0lPnCJnuT8PYCRdIpTfld4
2lM1t551kCJr5MDp2izy5grT/BhTyvsKuG8h8kpyjS/R0GX+xQqLayf54bbvA3PvpmhRxIHXJxWK
WYHd2qQTmnRV7Uen8r4lQxMUzoufuRhtanK5t62hPpMS41XaBMNSM/piVUaufi6ZneYQ5+yV3VFR
MEO1jWtTE1k325XPGmVw3xUKZmZZDpzdtfKcDQ+YKtl+9o20fbNt/NKLDohjCP12bZayMmcG6J4d
E/xxqfvtDw85fOkVnT9rtMc21Z0Po5WubIo3gBHsxWChWBgidV7XCgb6iW+vI7129llf9RvTlnbu
mKVLZUDFHmMHL1Nd/TymTb9qqYtbZW7DDjytz2pO/V5F0eFbE3UXm2TrOyknYjaWM/dc315hF1Tv
YspihNqPAf+SBUI2aJEtxIfe88OrOBSFrOyliBK+qSuSJPiuiW0scyNTjp01oD/o8pfezi+FmeaP
VOU+KqUTnzFRku+ZpDxlnmKd1DCvjoNRXhACUNKfhCFbuPdQbtKDHHg3B1331rMS/NnLINMPEgFo
Zzn6ZvLamUSN80YuV6IpDSbm42wPTbXtTo2JybsnpemrLoXBopQbf6864Nvqxqb+OVE+FTS+w1mB
Z1OU+946Gbpf/UJeExHEJFwzDRFt3Ma+SVaWLlp3uJMZgUQch3dWJ9Vp6DGBZ/mk7Lquap9km5ma
0vBkTZDkJ+/d7prYrXbse2tjxDpsdwy1COjplKBPF+XB7a5tb1k7cOZv5BgZ0eGQsHUCfMk+2wGO
uPAg1XjmAvRcAk0tnljGNEtK73mtTU1TA/YiO0qzTfFnXgUOiJeuriTsX0wt3X+eWnrDNokVl41r
P72RxwvKVqW5353yznd2aTVciiE0znZSr9l9LnVH+5l1Ciu8sH7rdKO9jDXQYjWzy1UZvI4lhb4h
O52hCauPTn/obKu7V5HvHApQazOriJFVRA0ikpApHQs/dyN3QTLLeZwvidTkl3Q6s3TlkjDp70WX
uNhmVbLuOs2biybFTclJUsq3iJRwVlnGYwmldNtVZgm4gKYVeCORt+h7KKXmI97C3S1psjn0F/hA
GYrNwIPR3su9NKEeJdbh6a+zONLaNYDc719dX8O+xjooiklt8NN/32mZ1Z4q3o/Cze1dX1Th1m5c
B0loDzNDV7xjFwRwUUotOpFKHFZaroFasUtr6SRYe3Sdd3F4M2/A0yV7/Ijrnc/jv2mCzD5oOKWu
1EEez31RZyDqAvnWjBHW03onP+bxtSzB08f2mFzxtQ43rV6W29Bz6vMAL564V1y+qm56lAue9Cim
tkBJq29h2WhzKvWSi0badUMhlbxp8wYsTqYityOKulVMPq0zpOmV0QE1tzTlu8nGQpVL893OkweF
NcS8Iip46TRpiblI/qEjKvOZC1+9lt+w86PsAsq62ZRDfbJ5lNaRanfr3qBWRrZsYgsAFZ5lo3pT
zST8SM0jVZoYLPAwX0xyz6+Wr+WQnpXqht1LsyriOjvYfbl3QnKCridVFxRGzTytyAQUWT/3szJ+
l322WU7KmgScZbpCXpjtx1Ezjip1JAvf6ZQXvRuOxEBsEpWOwpS9qmSz+B74xrjsbFCPhCmtW1p1
8CgiJkqy9uyIK/OaVE241wIPJ7+kHU6APNm+GMZbqOQesox62Ch+3axNjyUSlkXXhirdHw5lcjMl
TYbbkOgdFealvAL20TwTniBBwohgWjjbRZZAPKky6gCqjWx58dYaHXOrjGF24N8yWg9ybZ4dvQBv
1k12VX3obAY1GA5pTjl+DyH10dD16mKV/S5Cmdpp3UwrSPd6fR0fAwz41mSQ66Uo7vL4Wy7MLii2
ovSrwdicShG7xtSK0q8KyneDp+mjLLeg9sDca3lt7I2yjeea3nbbplG85QhY5RUhxjtZl/5SOEg7
Ms3/GUxzrhFByWqlfB6oxGEHRza3LeSudd9G6c1TO4d4ZVP9MB1Qt0GjvEukLAo5sO6FrI9LRYle
7aHMF1mqOZdkOiCw72ZqyBfVNSVVglNbKYuxtPKl75bORQx0HFNf26HuzL76cHZD32IwsUyfIobF
Rm9e7M/P/vywGL6rR1VD243Pg+T5SzvL06PkEQBEH8j6uQUZ54TONyvSnGOgsb/2q4dR04K5OqoY
1jqo3Et3Zzm2cswRqEB087ElqDHFd+JK3QpIRT6RKoJNOiTpis1xsMnZKSx0s1GfsTv9rpV9/0F+
bqRSeYJOhfdSipNZVTvZsiP2zXQZe+NOAjjh65Jx7ZlHNvIghYsYPu3dDD1r40YSAK0k5XlV4hcK
YeLFaFcsuOR8OIwu1SOJZgCXMrUeP6AoW9nyYB2yomkgNNXNg5FZyUb0fR2Uyv7XkMpWiatZlH+x
GsGRsKqe7QpsamrpwdNEFFm0iaHB2vPZolILQT33OtRGJAIIEqjvwQiyU4tuNgb1sSs1toBEqB4S
8kwzRNn9VvQpiQbhagTEioLrEmqB9U4uCgrCvHY9+waUjxC7Kn+XJWnYUXk67nQJpcnMxTs5GKbQ
RCF1LASjFwnI22sn+xSsUw40FS7bBMD9HVXpLQZosKyhUpVLkxp6ww9ISHpJcJDzPt0GY8rzkMvS
orBGldSe494Gq7t5pndEG+2BWA8lAixRs3aVMrsST0OSLEFLlZQa2bjJqglJbXk3syE89sQ1CIXU
5T3KM/vkRPoj3x/Q0QNqHuTg/1KIW5NbzJcUrGAXtyhaEsBCIC4uhEXlnur8h2iYvi8vM6uLFpZV
jpcIa6zZxLZBmaCNl88+3D7WamxTezENERfYLeCRIuEBQ0/ewROSjZQF8OSa1jtWcWia+NdZrOXR
EttIA5uvrgLYNY35PGUm4nsVy+0Ky3x8Ew0sJyUZaXeiOO5RHPgaONsGpZWGt8jRKE1eAEl4rQsp
4vFnWmQFa12Vsccchb/M1igN6yr6ajvbqSBvN1loqxhMoexqYpMsfI8bnJziqVIMJ7JO2kUeBthX
ru9dQcCU68GCICixtSxUb0SNNkwhhDMVrIvWkHVe01RuOrmKFifUX1tEfUe//TloGYlWGKIrxyZw
mweRtavcirXYdKZE2Od8doq2ONTWiSzvsGobwL6ETUlR5CghOyl+dSM/+gZMYHJEkeon5ntlXoeu
90AtSrDUw9I9mzJfiiD6zuaKBHxTUrzfGLxa/o+281qO3Gii9BMhAt7ctiWbTTuj4WhuEKORBO89
nn4/ZFME1TKrPzb2BoHKzCqAzTaozJPnLEM5DJ4OqhYFK9gUxaWPjn3Kh50ypPqT0bxEZkNjo2pD
veLzAkOJAHOy6tXprW/rSITOmhJty5l8gIka7y6aFeNZDhUC3zuetrqDFqhvtrrtOgo2enU7prV5
iRs07YGCnn1GDdg7lPGCE3c089RGZFo8OKw/a6HdvAzNsFEhwf1sOv3eS1TleXlQ97tGezVArJ5J
EPiXoVVm2TaehviQ6SUK8nmPAkYJ/f8RCqaUWmzxw/XjAuWAYTjxWYvYMZvjswWTxnby0vloeb57
l9TKlzAukpeBDkmzq5vPiM7VCOe4ND212kMZKPVnzxisbQ9HNd+wDFFh8Y9aT2rGb/0HqwBUReuW
/5DH9q/aPMevQYZgNUJEVIS8IHm16ZbZm0MT3YiXjgi4O0OzBL2CF5kJWG4T5RMiseoLvx/AWDCP
Tk/fYljYG5uN5p2jzAAGe8u4sQzk4GERsemYShoIm0CP0Qdu/5SRSkC/wlV35PXxTqp2LAt+3pXE
sUixhPB3AhPdy1zd64NjqZXd/jK3A3TGrz15viWYJ7zmUMwg48Wb9OT+THSEL0NgWvxgTaN6kOB8
SKlvjiZ0hst1VWTf98ivl8fL3HH0dw4F7aMEG32r72rk0y/e1G46+C2y6uYyNxoovPWUhORPSOZQ
2VJhTY6I8dxYjtc/9lDfH7JoLs9ucgf6JPqsNNteU4fPCuqXn7N6/EIXlXdfmPl4U/U0byrGODx2
LRR0Ue/RO6RE9sXWat+rGT61i6mHrODBpNjsqyU8tzE7ZoDm4ckd3OFR1sjrKIXzBKExNx+3mZMP
POIhxQd8Or1DxVZ7oevtR05y6ntZhvoGlIf1mPlWfBMhb9y2c/bUWclPnZoEr/Qj6yd0LWC29sbg
tU7a9kCufTqIF/AAIrtV6p3EW5j1p6wp+qcgco0v3femyoIbPSzUXTlYNYwhdr1r6Fs9NjFFTjQt
oEHyStRB9rHl/HGaLqemllX69kPAh1Mz08pDMpE+CKwXnybMLzZ/HgVZYLyjF3wxeLc9+ynqDstI
sQbzMQ6mFxnFcw4Faj78kFHNH037dlRRbq3CL3MNd5A7UqOTVeN2Ng4+yJRdbCvG4+SrbwdTuXWU
IUCr9Q8zD/zlKfWDnyRotadmp+3DiUrxlaMIYmTnfboF1mAJIR/BXgces+H9cn7PhtGqNe0n+uEP
0dBOP7vovO/mFlDzpOXqvaqT7gI7vXPheqH/vQ630aKCIodqEUWRs9SwXD7eOb/hDsooYtPez9IC
1cixp6HkyiHB4h06JfjgpdkH+RV7aMhKkHu9rNo07iZtZoB7HU3FJFimOT9BF/Z2iHlUOKXLQc5W
xxq3Oq7i/kPIuvwMID7ZyPrrPBmuMeuV/kPI1VLr3H+8y3+82noHa8jV8k2wAPOu3FdXWpdZb+Zq
mTXkf3s9/nGZf7+STJO7RNq6OnRh9LL+CWJfh/94iX8MWR1XL8T/vtT6Z1wttb5g/9PVru7gf5r7
76/LPy7173cKvUPN06FRbCEI4dEuWj6GcviX8QcXpShm5an7Nusy7sykuKxyGV8mfJj2t1cQoyz1
cdY/39F61TVGpe4871fPx5X+X6/PZoat92DGPJ2vV7ysernOet2P1v/X616u+PEvkau39EBY1dAf
1quud3VlW4fXN/qPU8Tx4dbXJcSTLv/yK5s4/oPtP4T870uBqe92Ewo/aJNOzUM3hs6+BhGPwDPD
sF8oA8y8AbnDEIyWtVUr198pblPox7RB1K+pPZ4oF7cEjlMAJg7wypkm9fqkF2g27cQdIARupt49
mF866MTUz156V3k8BZZ6qR/1CeVxk6LSlr6/LWUGoJeLXNtFzE103UTSjZ49KD3l1BrnBL3rd6E3
3XmbuJpWKTjfN2JYjpv0ux81yq0J5fM2z7LkSE2KfJSaFS+gMm/MKm8fIFvKXxSyL2fLa5/EJ1EV
n9yDZ9fjjrbw/EXC9AQpsZBky0lCdF/lESnn0ZRVJSAtCzBcZqxt1oX+49V1t39yLN0nifo3V/Ym
mJd0/5cgN8jA5e5wP4PEQrsb7o97GSM2GW7H1Htzrw7zPcQ2FUKKkZBieJsmc+Ugcd77KlaVhIfC
pHlXK+loMeqYKoCcyoEsISSl6/hDUOK696Avp+OHOSBP/wj/YC1CLXW3o6EO0PTB4Y/Km/3Qa5Hz
IGcp2hV9n3f3V3YeiKIdz6e8h64mjG147pMAtoY/1pAIOZRsb2GBsvvjapOzMHX6G9ogf7uyyyJl
497V5WyfxCkmJx0OmToNt5U2WGAmqRMi5GTxEqEjbNfexS5OscvZegBeZ9/JcBbSOzl1Kab4dfw2
V6Y1ZuTvIqNGgTjLxgMQgH4bxbPuoUrvNU+bSiNJgqiRwrsWCDVpO3s8xF7RPg2B2j7VyBqfnN79
LKbVDv3WZytrXfYahMohA458sM2g307LTLFdriErrUa5jusE0+U64lDL+WtW1M1R2nTlDB6o57d+
3avWXUj4vHJz8V3OpWdXunehhQXt0O48eDlDargnFYnzFF7zKmtOSqXYnPuKWv/pvNWMWt1KuN/W
/XjXarq9CZo+2zWx8dY7nSid55LdoDt6PRhlA1kn2XwxfQi57rwWfxC7tGN/CDUUf5Dp0ogNfcEm
gucf4TRy1qZBo3STuvZduIAiUIhUv2UF7ECLksYaEdqaBmkwOu/67RXoJ8kAnx/E6CxqofS/WiRA
dsU7NghOo7vcDqgcLRlAPikvEVVUiCuhxZMDhOwZunJtfyHNK4VPeolrqYZd4oBaDHtYTxqo48rm
eWEoOERtHe8QL0edB6RgDhwki3eD79XP5TDVz2LTFltHUzeSQ+RoDzIW99U6oxo/Np0f3PZ2M5x7
1erP3kCFeCPjGBb6O1d/KLpizHcXB8kn8ACj0/0SIm5D4V7v4V8Oyt26QpfHb2td2cJlPV9/uDLb
aqQcFX187t5/PD78rrypiNY+su8mvULrz4mc/csv0uVHZvAjdRsAetrS4Qc/rkLFNEuj14G+sGO+
iMrJIX0/m0RUbh2Lux+Sy4wruwzZQfdHkP9fm6Fz5w2JT7qmPJqYMzNS7tdD7jdvQzNoNx0wkbM4
xX6Z29ONsw3met6v08iq+7u+rLTthe3WHEkbR6DTd4jzRREgYK3aK07zszF1WXBqc2c453HOxjRq
qtt4TqvbxEhd9WWwyB2oo5tvJaZeAhNpVZg8kNEdVbc7fXwQkxvqxZaH0QF6kEZTs62n2/AVj858
w8+c9kgzq/4oZxk6oPocdferXUe67ZzpFtxFhHoqoNqNNqIC7nDbtPhhXA+k9fhLQH3vIsVbKgOL
OzI9qCrfrya2ZrnkWCiUZLjaegNhnTfnvjEvV/tgz9MKdAy6eMOs385pVMHxge6O12UQVSq+/auO
nEfYZcMvbpsP25qm/if/PTYynPkqdnC+1lwmreBTDjRKAF0DOVrqNaST8uDGgK9puLgrOyIjCdLh
zVbQWFWg33yQGZfJss4QLkm9KnQ3zbJWDY+ZtpMVbcTXJeR6yrI2rbURrO/MEG9hVbtUd5zRfgSz
nu/dBqJh/nX2rzZq6aWWVN9DO4bXw2rSx6pO0P5FzPBg0efyWWKFruXPsWo/W5RpgD4oeq1sHI2f
JOkZaFA9oBkmYbjAiFUDXjXxSreBeB0XoIN4ZW7RUYdUPcP06q3POluTOvmmXlQOyNeTga/AT61D
8VaLEpV4swJVmdoE0NRosPx63cb00+YRohI6eJaz1bHawsULgkM72jHdChInhwE25ouD3o1fZyp8
8zBQRF0nyCWuVpJLTLCdwAjNwhK8Xjtdbgr0VXNfAWsyHLPc2xNwvMge45/pg0IORv054AWgWBhB
NTx02s+VpQGyKqdPUzHQn6ckKZXwQPvZyVWH4qfq3wfprCKAyBt2mS6r5m1e347ke//bqv6ow42h
KOj78PB4aw2uddT8ns5s8Fkb+MP6c6RHwWtYzrdBRba/deP5c1EV23EhRqN/rnjQO2SjgiWKpkWe
nW00ZsTrJXrFn8KS4pUl6cobzuKNTPXDkvmUUyhmDbctfqWkkFJh8AoQ9E73okI4ftu5oX1A7Mr+
oszRg/wOrxEpwM/bMnKsQ9hYkC6bsFMNm3q2qqM8J89xZNyZTr69elamqZIn8FlVjTsrfvO+2cQT
NfUHzzTy87O5PKpT8LkxiuZTssg3GmkKi47ZnFp1UIaH9yFF0eBeDnPu3NIcXd7bCnp2LFTcNJob
vcjBA+BRJmDxZAS3hX5fme2d0ZsIwGRTNh6zbuj5kmXCzOf/xcnSdrvobx0LqOgQiWnVU9l2zr2E
TLo/PNjufFwn6Pac3PANSle9TPDVwtq20KdfYi7XnZPHsijCyyIG9I6P4UThU+7CAYaPbLtvbSRW
DqCm0x3YpuFgLsvPiltuR1QRPinpTo0RTim6Zvg0BbW+jQaEb8U2grg9g4r61Vv4XsVUFSZUQZl6
7yymAXT6IaltniKXYcmm78WwvopPws2YPlIvo2WnVX3zNGX+z3CHDHdeEAx3kz+CQpdTOfD1rijo
WrwHXEdV7x6JkaFftEG1kTFUZ9Fet+b+suYakxXx5G/X2bKuVU9v93FZQsZl5nxWhzo4XoXYjcov
auD9FFo1SiqdZ57cXonADs4qp3JYx+KXSHE7UGW9RcrYXiMvLgmlIDFttQCeEQmSNeRsvSTaBIqx
/durSSR71BDWQZCJqt6Mjw4Eg7t41JK9DHsvxNYb42Pvzs5mgIPicOXwh/TXkHrL7bW9GE9hmWl3
dV6nNnIqLDK6n/SpHB4CPWgBJ2XOwWNn+Qypfb3x63m4laEcks59Uc0+PsuoimPtubPGXY6A0GOx
jDwzCJ5pzFynVLBw3HeddeNPzRxtva6FZcDLvmu0f0dbOF5mPiI6ZH8yfbnwaIbDoYkycEpVvQXe
MzzXjhp+ohEAXKX/SQ5GbLcgiCz/lC42twGoOs8K4i7LkGp995gH+qkyvbcJeg+EwUJoUEy0omV7
Z+6hjV3iwd7m575wfl/jaQ0E3mWjbrcEVH01bYM+nG5kOLdlBxjNjrYyVNzUeMnLL1mSvl0NVqSK
9KXt3Bppm4C6KQySNu6iWwaXaMxfFgc7KNZRLFtsUWEBIl7H5q1Boxxc/QT4S4BEyVAORmTH4GiK
YHflWIdot5iH0LLBCH4xNBednMkIkEpxKTaN8NhbAB937dDMB6rwUNe7UfisRu4mnsrsL16ZayLJ
I7Gp4QafZD7N/dfzJSKEnPYSsV7h/friXNcAFAyXLyB0D6r/gxXC4ZXUSOhtbJp37l2l3dOZEUAk
YA0/6jYOTvGCsd5IdGdHznYKjfFJDi2sqfel30Br305PuU2TRxb72VHuCYppJBms+nwZuZTRGsUa
N4m8HO9eubvsb7wpKbEPc7tl7rC8dLmaWDfUqgM6nFJab5KyPgEXhFsKAOzLGG7TaCn4L5ZCjb2T
Pea/i+sSVPvdPq3caL/OCYYi3Ux98LaOOCAz/v+4znrt8f9+P10/q1vDgqGsSi3jXDT6sY9167b1
DZ630r43zlPFMjx6pcY5tY34NNICjCykcRbTIN5LjIRXNOXstdajl2SZIpGytgyVEfWIXRVA+NQm
1bQXo7gvV5TwkSakPc1X9SZyo+TtW7qcwPlsStOYbtDE2KN+F5lbkhrmKaoyC+g23/ltwE8eEhOM
Pfl+Fz+5nMndl1Xb3rw91/hjdEuWT3ngAxI8ul3qHsaiNeA6/sOmLg707+jMqfWLPYd5B7HkJQQF
86+9bpW3Ml9MMkHj7bPjnQItyjJfHEOfuWdbn5RDnI30cwzlGaxEdZ41qzz/3VAcEjLBam3XM621
//dYWSmNgu+ODSNabX8qFUPZypkJaOVyli+2MlUQ/3v3/nscerAKqGCSmW66v+LGkqEOjFfJIwCz
y3OcmORQh33wQYY7BVqQ+ga0bVlwrzkBzWfUl00zA+M8mgYA5viTsZj9rEtOE3vprQytitZ7OJIU
AMxz8aprJOHJAkE4ugTzRH9ZY+aZ5il2wk8BzUqvHBI+tibPMShc2Bl6b8eidF4a30a5bB3SHHLb
BxCaHJXGu3gDyMqeY9u0zlCEj08zNCnWZHR3kKBNT77JoYkUWLCrSN85fcmX1xjbyXl23ybILDm4
RnqZKiOZP1pJvHeA0uxKt0rJdXbTsdAi47mk0WrfleTJTMtCUm+x+YrZbsvCbi4h4phYYAMzW34q
9em3LrC0E6lh4xlS05Mah+q91rVutC1eJ3rFntvFNXWtcq/Z401rOF6EkHY2nRJF//0SadKsBTrd
LLZyzfVm0gCu7xhYTAmG/U7saeu12wqJj+NlqfVmxC03GDvp5UbW5YpXzUuc2zzWAwgT2NgZy37S
jZT+Bqg/fVsKW/rNatSmGdyt7BclHMw3kZDWX2LWJVbHaluXQe0n3sx8TtG6H7+QQnuloVL53BaT
dSw6s7xpszr9DJPfLzrAxx9/DhgjBC/qgLSMUAFNKn0yBkReQgaohraxs6vs49BchhIsXgleh+K9
mlvYwNNbMNbbobOM+ywBDzT67lfwrZp/CjTo0mnigeWrLpWJNE1s3pPbNe4luhnbXVIbw13R/p4W
lnkKoXi6o5OUf1WloFNJZ2hRQyKGFR3z8Y6UkHinJUTO5FA3NEldPNdjO2qNk93/QNLMpi96iZPl
ZEwSqaMVujrFUwBde5D0GW3QHIxZC5WbsSJhP/M7su2tKnd/T1MzuwMNXJL6jLLsrgERtU0cX9vK
pMZNvX3UdXTFgYJVzHu0mulaHyY6ABeF9GUIa9T06IV+hwi59+a11L5+npEGuKcB75VdZ/G1y+J5
oxWR/9p1wJG0vphe/SqyNl7b5K++g+xgUQQeKgqNslEsenY7g44mygbeSUOd9tKnbcaxfxlqQvUA
W82H4eqVvrr/OjdNg2jrDGzJ26X70+iAxxh1pPGs4Dn39sJ2QvkMFPtEzfBuCKq92EYgl/Pu4l6m
ZH2h7etlBZOGrr2n6fXerZXyBvoUd5/QtvuznsRfGloMntW+0h+HrEo3Ys+z3txlKjBybwH10v7M
o5n21Z+r9sQL0KBUkiU/093WbJrA8x/AAs4vpdI+iz3Qs+qQ+qZFYoyLRE176EzgRC08m6/RNyOM
x1+HOUCugK+1575s5xvUT6ob1cyCF7aDYOjt3P41+qa38J9IJPRm07MdQwvz9mQN3ySdT2g67qCw
SOmBepefFyOtBul+mpz0HjSe85hXirJVAotfs/ezICdVKrbo/Wz1Xs7isbjvcsixosB+Dnl6veW9
aDzIgSZ288GKfVQbUQ7cXDlkOMX+c1lm7q3ErhHwvJMJs8Cc9mnwArlf/kmr03jvq8D+i4bGsVgp
y63VO+mPdoy3szmN3wLUxfZznXyMaJYSyb9GCE9UGkfbLApREw0UGj5yqDaPsNtkfIoUNXz0lw1H
E3rOzlLhBLuIKIeyOXGWbYj4/YD+BiWy7jw4Q7udtzjE66UuH5q0vp+UsqYpZNnTfJi2rE0NeLxr
6vt2kdrVexK+RuWVLxPAxNvBVfTDOJfKFzJYlwiDpp9NNkE8ZMe0ROXUh7WFbx0hue+UnrU7mHXb
F3gUpwe4z2+MnNveqsVUHKxJH3YSKwdDTb9DYafdyajqopmeyv4GPvfmic3ltp9rypI+Ym4ilNs2
5OEKg+zI3LTTT46e76QFGnpUtsPIqeyky9nVHW3j2rZ6T4PiNg21XvkU+dO0h3W/sOmUgRZXDqGt
qifFWg5gzTO+RTgFW2vqtBR0v2R8N1IpWDwSvvS0/9NpHiACWdMOS99rNY3P0fJ9DdmXRQ0ntdjW
07iQ/zb7bX5YJT1ncLeo+1VoBU7OjdivVT8lJI+N8S6dQnMzw8Kxk0BxrEvJWZA0x/h9qauwxH1U
PC1roiOUK3q8azNr17Z2/mSVKRtNM4mPtd6mu0aP2GmqKY3znYrOqFn/MpSZd9B7dUaKAH1q0a4W
W+v183ZUxuZZHP9oU5e5dPjRmrrGyJS0boZtN43aTgqPK0H0pWz5oY4Zol508IfhJ6laXtwX7ui/
nl/Km6aBJN2Fc7orOvvQF91PbrSD/HJj6WN6P0x9H+4ThVZPJ//LMFm6jPOBDF3at0cZvYe2Sy9y
vRze7bKijMQuEe/xYjcXgaT3eLmkhHrf7AoCpnJhrZZDUfr2vunrebPa5Gzhz7zXCw8aW4mxXHgJ
6dd/m9e6A01BEjkkVXA/DomzL6rkY8y6Ygvx2pFq1K/oJdinqrIeLq+HDGG9oi2aF2D9i6iyXcLE
5OYOVYD3qZeheK5sZHy/+0FdbTR9UPdNyzebsAuUjfErgPr+MQBaDIZV2wgHQRNU2dk04QmVKJnk
BD3sCwtDwV8ntU1y/1Yq0SINpW8zp92tTCY0pJBh3iSlPd7LOEAe59BPlBLFpiwxHwPput7zbeVc
ZoubnLBGZZH8G9hrA+Kh+DeTytutkk/Gkxzmtnd2ztAE+9VW015HCVENNlmummyLkWofFpEwOZCt
hm+1Juedjz4MjotwWGgnBmLU3yTgg7nrtQN0ttlWbOsa5OTAPTWOc1lDHHauefd6wKPmcqnu/Xqg
gNLDPJvDtYNnjh+UXvvbdfHK42NQmh1vPk+/gUEJSphFtBVSw/rZ0Av6rB3zsckReEUcsn5eAsQk
AXKInY8mCV0mAla2LhP/vNa6/J/Xmor2qxfF2snVw41jW28qMrFWoHiv+d2brk1bQIqkz55526lp
+9L3mffUZ+GSo0JLZgjQV/VVoi9jElfU4nPtLdqhHeepYCtzHb1eT2aoy/pim8zRexpZX0Zdqb1G
Wfg6JpHzPA487lWJEd7KUFp3vNm5owutuZceniz2gudYu5OBBIUw09PLaH6Olr4fsRPtH5Me1FRt
0Qy27ZDO22kNnxyZITF0IL9dal1quZRDEhfZbW5Ga4vw2a/p81vWUOm8Og9cJvOWypbq54dADQFZ
gNN/CrP+oZ7T6U5McihhdToiiq1D5kgYmUe45GPiVKub7hLFqU7VaMYOSsLIbt/IViKRnzg5lQMc
jv6u1TRtI9sUscm2RM5W2zrjyiYLmFT9NqpbdPuQBlAgQ/CFfSANo1nUua3VFGWGhU6Mdtc36rBi
qveWpUOR2SMueFDonzzUS4F0TsrsQJtBcqiWaurqnQL9x6iBoKGkF23pU3L2VzB5GYq3pOR48a4w
eYHTU6UNL3OvHJelFm8y805G25DsFl1EaBp9mUuYunwNRn+316wvfqd/Q5ApfxRn1+obSPL0z1VW
ey+THh7FHGYI8RkDfbijHtlfxkJtbnO1THbitYJG2QdeTB1tuYCP9vHlApclR+fqAhQTP1wgchv3
AJUpqFfaXNqzFSZbhqRdZJhZAPomTd+mSX+CwNM9d/4U7Rorin6paOSYdfhPEYIzD4Ne2JBaFMlP
o1I/SwAASgeyi8B4XGciDxj+Umlsgj3f/JrOmXVA3IW3lQVrfTpm8MNEvO36BeyyHsSWj2R5Yy8/
rnYvqodDBVCSPBfiYFdTZagImHKZS58uelHvC08vccSbyeqCutx0iz6FHOyiI1Elp3UMBKtdDqtb
bNMchLt5IBEkjuslLuuUNYVistA7Q6/t83oYur459SXQpXd7ABrpbIwQ7e3+OKXlsJ+bDzFFG43H
pPV+6YOxeIArWb+vlYMMoIYOacFYdJ3FXmVHsYtFztplzpA0+j3PNqs5QFASTjuKrH9a9MN6q/1P
iwYIYvV5E7nOVqdzatlTyAbE8l37OI7Jt8sWRQony+Fq/0Gj8FdEv8DTLk7wZfohikeyxX+OdZbV
qjD6dtkBifeyn+mrYQfAyb2LjawipZPXn5qUBj5VmWlGySoHHuHK+TzZdKZDWPM7EnbuTxrfn+Tw
NP88x3V9pxsAIdEvMj7xmg+bUGnVX5X2UXS+ljlWpb/N8TXFPzdBhDR3Ukx7bZi2U1awKyaj/a3l
+3nTQ+LyWDc9dB5qwO4rzOZvjQP3A3yR0zZt4HJ0hqnYUVGJH4Eej7e2OylH3WmKZ1fzKnY+9GEZ
HnTLC3nYFA1PY9/oX68maW2twLZqFs9tDe+BO+nOrTl4U4bqBA+Q9AfVziGxcuNLUo8P6eSmPxIj
oZOSp7cX+DVrekyJCBXV+FIP/YPkz/4u4n2Nf4ygic3d5nQB79wu+QleiuxJgA7dXqW69cWampoG
sPCzACqKULVPIxxbF5hDVhpAPVHDOBgj7FUdfLvH0sj7bVGYqG0vSIg4jy6Lyvx2J4tOoCVlUcFQ
0NjpXBbttKnbx4iWAC3mMUV1hqdArfIz2gbsQBAnuwxFpF54YzVM5E5gWFked8S+mOpYzc+yxPs6
YkLQc+vEisbLDH2/DeiRxitIPoLzbOvJY7MI6XVhmP/oQhBTred9m2bV36VstC4RVqv2mxCQjgfS
7mA3MQ1U7/lU6ACax6JMNRzIyE2SP12NFjzYyFwqbF1kNkWbaqPD+bD8IAf2rhhn0mtTlj1mJVyi
omveVfEIoOqvjtpW2EssjoCM2mVG0nu8ixdHEJfmWTfgIb4fSVVlRaM2n97yO4PhZIeRArXo3e38
flK/t8krSqHZDzJ96jbypvlBA990poEdirC3gLyP9nWqgOdTYvc4td3BUlvnzp58y9mRLkkOOUSK
oIzQmBd3pOjOXcTfA/0QepUprXe3qU4Tu/xlwKz3Buj/126E6WO1w42zN9MkfP2beHux65FXgGxs
4CIroPdIk5pP6ZKTlLHqBvWGsrGFoB25C6/Uxo1pZy2SsZXx2lB5qVuSkCQHHsK6KzfCsgnPCpRW
CnyHMjRt898nVZoJOC+f7klSFdDfLgcFnkrghehntPMftsURI1OGIswA7Em19xPsxqXmVue4mabn
cDnko7VvygJ292UkBwD/ZtTw0LlYvKxTHztqxTKC0hE+DpB9SCIHd6spHuvsbujVn8UkB7vziltX
1dvLzCaqw9u8tn5Doqe7g/sTGaNuTHrEQYtuCxG6RY1pKMm3L0bxSKScXcJlbAbZb3mqquBlkvHM
lknbV3M/bARrqQ103/BcjkfGEiNncoAlDd6C5Lyaoe8FwFl23duEukFiu5rVx0R3kDJSWs/hO1nR
eeW62t9PVeDu4sSYPjd9SB7V8p51FSxXOJawh9qacifOeVBVGioRWhevC/3TDaLV/la8Lj819/bk
fKezePpswQX9CTmAoq7rblvUymM1wC0mkYVFd3Y15eqtrKPXfHQaa5j24tWbbjhp9LvChskdgeOI
n2K9PMmyEgESEsI+pXqRUZRDRMmWszrLauSsOkjsqwkaLRu9URM9PEvr2YbNof6TTzMrBY8ImiiU
SG8G3si3BjS693Rl89VcB+XnCnKMjTqgzFbwovkkfALkgpqdGsTjTRfkAC6WnCrbaW0bRWEFKx7D
TC9CYwOaIbnnRwm+ltKk2UYxnV3cxto29bM/BYYOIgB+lR3UvEIFeCnBKUsJzl9Kcyk5IK8f2wcx
idNuILBRPXM4SIQ47A4iJ5kvtnURzerA6Gbdg9jVRhmQpEEzi3597Vx3VX5Thv6zPysm1F9CaRVk
OkRWGhypsx//yPgth1xl8YSNxylaMMnBRjt4I0a4mwmX00so1JX5vusoSyFPvfO817Bop8c1BTAp
Jm0BfqTcSOJAHFFjjghhN/WOL1jjSRyp3lDzLrRXCDLSk1MUOV98nn40s857KFt0DTIrQlDBn+et
Wjvxazu4xcaZM/975VYPw0BCfjPO30o2fLyqRUsHSV/9lpjZF2tI8m+dwr+W/uXpJ/YD2S7M0+a5
6wsSAqal3bvhON9MgdOdKtUbUOXV/3LlYjQ/XtlarqyE5UM5FeRZivQbRfuPV+675EtcZuo2zs3+
cY7yAyRmsHHPpnI0i0n5bgy8z70u0SHDrt09FP/emZ7//kQdHVHBIVafEgjNtk5TlV+tpntdQNvM
/x1qIyqdc/Jd0RT1NeidZKfzoX8KUl850r8dn6Ikbu7HNp73ljcXn53QhzA6NLVfENJ4uw2N21D8
IPilM0gCXt3GNHt/uY3IdIs/3UbNg829wXPythv5PFcD8hUUIbLPUMEWz0bL18oyMj2VA1i+3Jny
BzHxtNXsvMbojjKU6eEMVkmGrTFeptPX7TTbZSqNAfSYQ4rszGa0643Q+uQXWvbMVgtgQmt9Qk/A
+tQHSxIGEaQ7sdVBsKB+F64rSI4/gTDKnm3/bTqSYNQTI4tsgtmp56413w7NcpYAf7eVHnTpMrKj
fia3khokThcP5Dyo9mjqrQpL5U50HUyN7AIlkPkMGyyaeuoPMaMuilTMEiU6NRKVz9N0Liv1mecW
fxuVJXyY02DW535hUJGD3vY9z8eQQUfQP96uDqQRiFbfo6ex3hetf4NcZ7c1yJ/dSvEuTeC+gmHC
hQwVnLV44bz2bqXwl+kzcrwu9LK27+8vwIF5CMON7w/usYi02tiJ3ru2GNFUcI8i7C5i8XImXh0W
t027eKsW7Ew3tKiuQxL2OIfGZ11YapfRZKufhcJWfMto9S2R6nvkn+chMHyJLI3aoJEMWJg/WNM+
aeFQkkfAy9OgGMeoRCdkeViUUrkcLtFma9DlS2l+PXiTMu2nkqffIbRvYlMxAClE0zeAXbsy9ZLX
KapLWv2wCzdtEnkwWVTpxe5OC8OY60/fFvsar+nmbzy+DXyHkXsZF8Z2ObSJTrfI0EWk27Ct3mCJ
y5x2Buwgu8U8zcKHQOOHq20HOi0mZ/zqeX6wG41MP0l1xyme5nlqXq+iBideaounlB38s8I/rTNs
Chdu5Jg7Nw8pcFbLHt9oxudq4l8qZY1eZ88m5bXRUJzn1FSNT7Ds7BV+b9BMsbqzkrJfE6UaPdV4
nNNDmogWHRtkX3Kg6WFzJ942tU4TtBUvQRCasoaYe6RFz2HGGrKkQR4MPFKSbbKwSFCw6sJP5VRV
0O8AVKqMKPxUQNwPWYu7nUfYZ7eV0aNp6PvOoTLtN2/Ctvr/sHZlS3LqyvaLiAAxv9Y8Vw/uwX4h
bG8bMQ8CJPj6u5S0u9rePvfEjbgvBEqlRLldhaTMlWvRUDL9bbz2oE4fBXZrF5o0qB1o/a7W/xQx
E5j7ldOc8E8RM2e56fL2RL2TzoxTL7LjcObgN7/10q+JmtxnH8f+zZl+a3irZSd5LBNfLUsvND4Z
8fivu1GxN5t8v/vDz0ih5a5Eq7aizOwjVwFId/SXFjiIh7FW46M7dPax7sccqob4crag+7Zxevlg
py9z9MtfpuACnYZKeua69nwEiEBicpwEZ8eRdd4KkvD2gmy3jr81EUtgzYLG3brtcvJWHYdC9h8d
lp4/x4q76gIbEl+Gxa90Kar8E+pXfSAef5noDrxu4RKc8vm6Ir1MMtapAG2KF4AC7XfvhAPsnnvf
bmZ7jJPbEwq/enuC7wK7pVnjwiWLeb6mETdnzygeY1nsDQMsm6heShdNodJNB5VPaMkFbN9NZnMx
dabX4EV4NHtADHSmFyuteBCIOUFmoYFuq/agjkI4ews1ZPMglBf3KwFxs9GaogvkSLuFkYf1565G
OtJlBT8W0VC/QI9strcjVIogSOSsm6xtPtfYq1pWVT3YZQS2omIE0ljbBz0cFVDxbXgDydXH2Ouf
IXJRraC9lz1KE+EWuiOb1LZR2+ju/8fPqBBeKE1QlyvFrWVoT6Db1280dzsNY/fqMD4eRxOYZbJm
eWEtlcQbpeY29CvW/QQS7BAiPAYI8jatSK0tCV1Mvn1xrcp8yAqV3SWC/UNm8gqSwNyWjjO+ai8z
9Ld2ATxMZTiP2GuWR8vFSwD5ePeRbBXnK4Uix3vbtd3HFELNKx+o6y150ABnRLhTC8A+kk0PGDyw
t85xgIDFCUB82Rqs3fwFcOl2Hw0tW3Md+vJhdzv3o73CseiL9v+bXU451GebaMEV7y9ZKYNNxoZq
XZW8eAKNob2DLmW45FFXPEneomjZj/2FEaKZThGCEjXoMcnZssHnMxTyQp1ZnU4PGUjIYmydJHS2
VkVcsU+sl8m99Du5GzIvMBGG87pDjcUyX0grjvaOvbVcIYZ/qMOoQHd1LJjqDrM7ZPugNwMRKqCn
GrCwTLW6OEnVv3QrTznyxTREB8EplS+oGde9Zpg0IAOre6FKWkNcAaUs1CwUFMxiVz4iMx3eB713
JjP+umAoigFyr7MWUwZQQSsgBLOjXt8av0TO2G2yHOe723KL6Eg+LhJESKAF8GEZptX2tvhGaq2L
ej84UB8nBRZ0TpB5mddqGsgQg05AhnRywO6OM6QlN4POshW96h6SKdp0PY+vZOrNAHrHvP2H+sh0
G3Sz/T6oU1NztHr5D/n/XwclPdBiYHvAR+tFgDipr65hGgPqUQtpN9/GNj4aKXabj2XUVZ/KLPpp
6V1X47fJIsBm8gw6QXtuer83qffmjIiVON+aMkPFmZXHzSo09pGjK4uVHUx3aMVUZzz8tWX7ZbmQ
udc8ABLClm7B2X3ArHEDWen2BCK44SAFxHJCPxBXxJftlQHAxNPUQEhjrJr2W9DwvbCAt11UgHOD
nwBCoYX9Dco7/NVjPltmSLfNUw6Gpn30y7cp5QTAUi/dtylRUn6K8d1NOiFfjYoNoGbE3YgavAV0
DuRrKfBMupPa9le/yp5AExuCsHSpuoJvSBssQljl7PmguGhAnLymZtu3EAqHIicphZFmWF0w//xu
J2kxDwEMLMZZir3gOSghG7zAjRNh/VlAqmO++dj1v/iYAPwchimxN3Fv9ys++dE+CcPx1YecdS+r
+llYVXrOwRC9UND1eCW3JMmMPTiCobPp+IuaDeEuzVi05ShWXKEw2Vknssb/dZ1P/cqucuh+UHvs
nB60Io6zVhAVgi6oN61t098Cy/RP5I7xnnjrAbrqrnT3br+ZyD651uxPFPdkcjVgRMGOVTXek51M
1Plf7X/Mj+/4h8/z+/z0OUNCdLzPLZm7CVHVtrEMz8EX8tdlAJHtyPprX2bgfW9kgNRFmX5rbT/K
1sC2I/7T9iAZ0QNmH3tKIfSS+lCFSfGW/vdUN8v7dPPwFJS+niqgEK7VEJzK1d8iUS9DK8g3ZCPt
hB7MpxeZmwt7YODFxlJqO7G1R2rUnHFjMsidhSuC/uyDZf4paey3BTit39xmGJl2C7uqP4M1xHvK
frlNnfrXbL+70fAqivFf7OHbb084GEOB6drVLjTp7ca/T0Ti3APtKVE/jC96ZZ7yDswW5Ckcu9t5
nh2AK5HhUKL92ykB1SFvwXVLPqPheotWAE3HkGOZffQTwL7sfniCuZrdcxlNJ9BG3JE3TatCvLfs
OTlkCnVQPlArTmQUuxw6mM9mjZRE5EfxmZqg+tu2RZc8GlCkeyxGezXqGtcstxmqnkS1oOY0WfYO
ZMzm3JsrDiCMKssd9dKUHIIbZ2rqKcccnHw0ZQl6nbyPu7MbR6BFMUIEK/iSUdxEX0RbACYOObgT
xVL6uJ6giZfEG2paGZdHZkKzaGh4+SlG3ujRyedQCjm0DSifb8OFaMxl6Pdrq7OhUhin4b1qUKrG
tFpoLQfQTvgdgMb9APaHf3vIoDu2Ckv9Hx5ATiEsrlMef5nDx/l9pRIb+vDYsxRsDSQOQiqe7eA6
adr9ITU2RKQ/2+Z+kOqDZL9pwQLrloa1dRsHWQkGVlPkwZqTT02kTOYmIWwIU8OlO5tumJr3QYTW
Ia93E7XI9X0gQznCiccopU5Zde3z7Aj5Qf8R0GD/0WfsGWVc7RkksT4ky5tgjfi2WlNn5xvheUTI
qtOdZCrL/FL5OQMrLUZniZuuUVLfbmh4YAoLJ9H22zxaD4KUxhbw/uSOTGYwYFMF4uctfQI1BP2R
Qw94Qb00B0MOrjTZcE8mWRuoIJJ+tqOPAHXt5uAyzwQA5NcnAukPVL+MB7J0ZgHVp+lblCbDngJw
AgS526np6zmAJxO7u2ChvadO+pIhGwvR95Tf0xeMZx3KPn4fLoq6XnGPgb65zIJ9gnUA2N1g34VN
8cllafmpwD7JVpm6xo2N77jLnKXLuNhRJxDS084GUcKSBrwPx/uqAInr6K8Dr0ovtv1IoAmGRWgF
SO8E9h3w3WcNksqtVMk30OB+9Xro+4BoJNwXHGqMfp5bXzCQ+mngWBvByk0BmilXhpmyvash+JbR
jDukxS0NvRD3yAu7i6hu800A1gIJGaTXPktssJ3myGDkWklKS7loO5C17IP9d3/kDM8sbHm/R+my
AoQ1A1JBR/7+iAHWflIv7QQJjVvHh2BhS5FAX4JVs0zwDh+GClwaMrqHild071nIsmB7HG4HyNje
gyMAMX8PpV8yCE/kwaLUulP912l03XSZh9zT9OE/Il966dLV7MCtnpJ8aQ6a0m1aaPbpJzQDQ/C2
h3p3NKDoTZ/s8F7yIOMXd3tqtsxccbDCPiU4eWDb8m83WioGFwraYdH91a3RsxGQ+d1Nn2Pm2chO
DzV6R9weSrP1AxiVh0wCOAFhsm03ZdkRumD5sbAMZzsChXDlsgKMvbKCxz5C6LphbvWZJfxzwmX9
o0mhd5f5ii9sBQh0y6sffdh8Hg1efi6aMoU0TuY/jgw/5trg+RUCFW9PaSz18Smek6Rr5MFa0B9/
aWzzjTUGStPyCMwWccR8MEMbcqaV+ZuNBmkKjiC2ILERBuscsbdHiMRUBxcpGwjzuM4j2WLx2kln
eJAWloPQhexwO4EL6+YP6StAGoWJXWprtffz5WXoJoiWVs6dOyrvYOvNqgfsxsbKxhRp7ElckWxX
QLv+bpzF48loa8907RyUCIJ/qsw8mWA5ud34njVbwl83v/lUaTg+J13zhfbItFumjfI4QGxeROae
7DIMrtwOgH3Ip899DNmBW3iXwsDa7jCInTtevKHKg1E+1zGUKiAVYa0S5BkhOZdOFzsS5pIc3PA5
6xpnyUsUq7cizpdiMuPNlLjOxQDidr5YIeOnUDjroYgQ3qIOcpGQW1qW+JFtyDag/m9lukkMYbpe
XAcJupDOzdSmKgX+fk1lIAApxgM2jeMraHJ9SFS6xqHXTcY2Taj8lxrkNUc3gHof16L3VjH5y16A
wn/yjRJMWPWPerSNL/omyOq3Gwv8uJmAIIhrIbtYWrn13ARdt+K9cK7SgrZA1ibFAQkDMDpEU7iu
GVQRUisql3kN8p1Yy9OV+q4PgPYGkAdt00LSL1Wmtf7PPuRIlzQF2wnX3rfJ6I4XX8uyC3Hcsk90
5BwqPt0xYzqRDFmWsvFO99EJk/pahm+LPpy+9/1v48CHApZ75XxpIcuwAPERf+R2FGzGABgbCRrD
M0vDZN03wnqujP5rUSmomSfgwcOu7jvonu2F0oMM9msQwLfqjIKeFMyahvk8KTUPgqzqPKitENAC
3MSIhuyYNK6xzCeZLhFzyo5xpEDSTj1dlI5vt9Q1ZSYCKG4xHWyFBFqpyyorA4XgiQXhdWiBJacw
AoOGUYj2wXDSelnVgn8ZC3n1XdR6LQb5dRBB9wMlUz954AbPfm6DhzlQzjXzzQy6T4If8Jetz9lo
s7VwAv+RpeIlieLtpPNHdJHVGAJbw1E3Tu3cRro4c9XBogzUB5/3bh7w8UCtzoTifDeG05YgQZWC
TvnQIqI3I4Q0fAiULH+3CQ8MFCRKTc7kp97HEuqI5iO//zif22KPHmTdCfwbKE8xfWN1i7AMjvkJ
LOnA3OggTekAFFi5HqjKNDpaX2hQBG2n9c02peHFMr40OHYfkiCscUo2DYW/Ybyam0oW3nWURYrK
3SREuADESYm+UAeY7KKF7ZZ8+8Ebu+VVO+bD+ebs+prYO6sfP7hByD1ZK7dowQX+AoKY8Cyq2rUX
HeIB+9COXmrGossocG5ZAX6/8WwwkM0uqLmaFmkSGXi7jMUKeCKIGtzeT4rlNcis1/Ri6sjujL1z
KfOuWEntTD1RjgzcwhQACKZidv7j5UezF8y2QLaIsnTNduhpesSYlajLpFuTiA9vXWSUVuoA1Qds
hh5CGngf/PhgVXxFjm5ioTzIrn17zxw52+YZ7LHetZBpc/iiqAvITViWc5dkU7Nzky7fl7Y7XicI
QUIjLm0+K8g9+kZs/Ahks/Mq5n/p/EItaVDhpc1O5haYR8J+vNqYch5UmN6Z3ghO2e0QI/LmQRFw
bXdhOq4ZFPoWha5U8HSlAl1q1SwRtArPtiMt4Gr00R5cGxz0Vyg9ACHjmx9OTWAuEXUDvDlCPov3
wWaVyC300SBvjHTOFZhhdS0y2ZyZB4V6wQoP4jugQDGTdjxUoXlPLU+b6A68Jfmu93R5gh5Kk1BH
acTZxqwBv/OjtnybJczzbsV6RFITK4iSdengoKkyBkLC26OQW8KnAYJmR7OpMd1FaSouAqQK6yCQ
yZp+UZX+WZlJ+QglN3aiVhuF3blsevD+oY8uYWPKtQfExTqtwjcbKlfvo8oI5t8iqmrLcz3ZV/Kn
nyLI48U65rJZ3yaSkbizIVt8pnkQHAb9xuinCDKBUqXW/FdWlvwUMvXv3AHi3SICaz3Zhef6S6u1
2LGNS/XEUr7txsD6nEsLStZlO27JLUMKPbdwsG+ngR3+07QTM+qFJ0HDRdMWkSwPNsECW6O3d6ga
jNaFO3UbYiGjZorY+ocm102iLDPbJlrfeiOJoIRZ/oyxLDwN0BQ6iAz/Smo6HNHyygtQiKB7U1dz
RPIauETdNFNgD4Wm6acmUgbJOau7bG7GozTPcW38mGdCxuOSxuVXasXCdS9DZz770zQ9daXorgZ0
xKiPWza/a/PwQn0KyMW7drTBGYAnglGjuccGaxeBYOUpMSYDmKJxQ33FwKwHD4SBNK53+/Zx7JIl
9dVTnHzyip81vnlbmQLr3kfl8CiLMgMtVz4cPU3uBNiwvUuZU0NLB3xRswuqaRrbde+plZY5AwYw
sTbUHCxguMssvFCLBpXYoC8QIBiO1KQp/aC/97P006hpT/KhzR4MHbUta+5sscEYIHfD671C7f6F
XJCU4RdoUOxvA7pCmFsUAgBBoSehS18kYp4kLpphbwO6vADDRIhUdu0t0iYEmrl2HGPBDJdDZEuE
K6efors6r6I7VEvmuwTyRguTfBqGMruy7i/USxdyHg9lGHt3s1PW4uXS4jswz5uFYEoy3Sze3Qbd
nlXqx1gpKGzDrHRXKLgChiSMTXZ08cd53wsUMgFam9ofVn+VjPm69xEErztzm/b5sPNQLfQYc/cf
nk7F99IMkTnwq6cCdGl/c8ha/ykcq3p2wMI77OoRhy49Q47D0oMPHplF4kHTvrTi+uznhv3CxGaK
iuSlblRzUUkMnLY296Xk2wzA8Q2SUfbLbdBbE7v1FJGsaaqO88qoWIjfSMIrlPdBHunDpY8AeOPD
CJVfdLR6baU7yLz7Fxx4EluFK7KEjGGfk1XVNspLqOG5TghZ11ysXcHSJ1FgK5h0cfdPhViVwRzn
p0Aaq/bH9LPbIaiRA5+Nk3aP4yG23werblFsp4dHELuZh0+B2T4h5TGs0xy7/VZjITyNjxCtg+XS
7y/U8k2wKUxdJpbWaAHfoXv7QL71xjHK5Ru3AmJKD30fHwaq3JghGEwTUFgjFoBC+EHXqOQ2aFXw
A3lE3j4AVxTOAoPPzC+9/ET9EbjdVswOpyMNzPXAjopbJvWpyZPx4OuyiqYLyour76gZexF+p9Fw
siZobYOFA/yMTSVP5EYekxFX264HWewe4KN+GbhFg4znaMy1AVGeVovEMuWdNQT1BdgXA2hWpE49
WVf4ftZanPTXCDvOwnsQAoLDPHe++yIQR1qc+jYJL5BB23YcK/2yZfGwAZNeu7pt9fQAT+bdkUwS
NH0bM7ABkkZ4VKSe+hLl9R7EO8YPy7VOEC6dPgswCyx91PtfwZtl7NzeHHYoLwVqUw/yXdQtpmaz
nxSvrlPklItsLPk511WpWQJ4tIQk0Nx6t7vCLcWqkMWhtMGleCOZASwUuj5G74Nd1SwP1JHj67Wu
cgc5fhZBybU3x3MDhrSX/mctrf4lZioGRy5Y0cImtF8E+L82qSXVhpzA2vo2hnmN82J9d+J8J5sy
ue8bmz+ywgYwPjdBX9WmyWMuqvaEN85n6pw4r8+gqD6XystP9pjlKyjjQmBRN8MeK+CCbukSGSle
YbpnVBl6fAh3aqEeb03Gwf0GSFx+74x+c8mBH110Q2i+8lYZq6ph5Z6aGTIWUMeUT5mlj2DA2S44
mGFeo7RRwFaYwd7nQXpE1am3xHZo0WdCPE9FzM+mMYYg0AUMAEKy3cqogvhQ6aZ2E9rNjBt+RrwS
mmhxi2QYUFgrUNnwAzXf3Sw9G8Bi4EYjUMHUfkNlBxi26upr6CGmriPmqdlKIK364KLCsjqhIs5b
vXsgJYESgFTKpac9og6U8uQBTaLqa9y8zUEeBhTnwEUEjmS8kMyHDsm09dSgBkRVjfWAUnrrIRfh
pkWU8koeRZLaQByEaoHoFHh2/dSbFnjbjHtydmzUZIuxBeYKQ2lEq+dEOLJdO5WcimXtGRs1uJ8Z
NLX2GeiYFp1mhnGnqD5SEyI19pPbi7dmrMZkk6BUeaUa4e3qEoJhdFb38K/eiUomKzrIUy816bR+
c3Y6GR0R1EkXlNXqnA5UwWk5bJI2MABSLvqDcOzgaAK1NWfHsgiUXAoZVhpAdkqdtaNKtiMwQPNM
twF/zolIEVQJVxnHtoflALrxYsjuwgwrmpr8+yYqYQKG4KhY8OVmGlIPkghOIZdxl/fp0ueFWKVG
l23mdh1PmrM8sfdz24qw+DZVeaEpqsLL7kbV43yoBwNvN8+fo8QWJHXqkCfHIpbZCbudt8sUpAD7
/NnmVT0ci/ZIdhrRRaENGlWTqGbsi6/B5tMQQTDYRy2lHRlsQTZXd+C/v1qWAEWtbzQgdIcwOtKo
QNrxpHic3NH9pARgMmNy7YXhfiKLbUx70Ef0d0KbBttsFmnd+0fyKJGRWLUCSmit0XrYUaFUUjTg
kKKhHFKyBxRjhQtqoiTWuvyXJ/l2098lgLi0yMKHfe6iUnpqimOnL4my0e5HXgAzNBVHuqPuyukV
yIltBd7G9zExuVM/edZTDT6fP2+p32iHZg0prWTr5HG2It3wfaGrw2p8T1asNeW5BwD/7OZ5tspN
Zh+VV/0QUdafLNm/XeLU6U9k8wLw67lOfqTOSXv0YGtAHO3dhXoUKuhA6QxetcK4v6WppsHnR3Ns
Pov3ynIHaQYyUZqKLkYHikrtRS1ypYET7+aBc0br11y36X+fi+zvT7zNxX49kWZmZWkfUYuN1yde
Rk2GyltC8AbvTRx32FPa4bVy68V24mOTepEQ5zlrz45ryLNiItpjaTt0LAVih2zzbQCAyj61rAPZ
6FJ6NeqZ9QVlBiApfeEdThDg7RL++GQAfh+kxkvdNdW30g5eAnwRvoEKer4BnnS++a3LjJT/DKmM
g+4u9cj/MsX/uw8kwFDlBf7utdu77qlRnrMgooeC53zTQqd2ZoewfSi71LXpXjr8k59Z8CmZmP3y
t0FRwNqZHeLfg1Ra2y+x7SQnWaL4si8MdUeXLvFzaGUub5YJgbg7L9Eb8oxr0VdTs1mWtbW1EpxR
PWmNH4bm/dKImiqapxwscHWYSgcl9BN0TO+uibi1zSIQwZLNQYZy0XZ+CWrQsl4PqKnfR77In0dj
2pYNA6hV2007C292GVdvdh+MbfsG+Lpnt8IZ8t1+8//dXjWoX6Ps1Zz40tkrUF5Ck3mck2UNaGtP
fdh+uuXP8oE128EN1PKWP5NIYSIKmwSbW1Ksd+LPeeyoI5lmO19WESrKKOc2GVF24nb96fboHi+c
bdPwcXmbpo2Gj1NTx2jl89Q0kQkq57veY8vJQoWg8CYEBnNAUi557XlLoxUF6gBUdJl78IYa96hr
eSq0jfxaFkFBEQiSLc0wj6UJ3meRYPdBQZOe9P2C7ek80810m7NJsi3WG/9IncCBPaRu3p8GlPGv
VOFjx603MvPOAwtfPTpIzWpTAJ7pXZWPoOrSTdquuGWMXJuMsiPZvAAEBwCFX6lzdtPzekiFb262
kv28TWuMwcdpaVBoIJiVSpHhHIVtEE07gNGaOunSvU8bCRwVxhq7KtUZ7r7usLOj/UwQAwdBTdrP
UNMLBolCJKQmbk3qRS0bfi/ZKYhx6hlQQbyN1PQ17HAkin1zOIFQHHs8avvaSHd0SaISErFZu6Wh
EVjWsWzoIdS+zRBVIPi3h/bhD/s884eHjHmYLPyglBuEOIa98uNH5gzmFx9CrGHkJt+LPh2WrUqD
CwR/uxNoPFBOOFbhV6s5k4MLVeJl5YNTvlF1fS6hI7KiDm9rQ2PqG5Sdm5XXyOQc8ri48AnYA6S2
ku8e+zTU1vTVRlH6Cjq2pd42R1ukiBF7EBDuxJo7filMRyySzI7vytJzLtSBIwBqK3SHgRK7uaM2
wL8cMdRRqObgWxzUiq6GQCkhH8gmOxcou3EYHxpEBjd2bMhrlHN2tVrzXuhNbYpUErVkZ/CNAcZ8
KAJD5DH2fXZAVGVPRS23QhdqQt3ZPYD8fO4kf7LTZURq6eAm3u5Pu54W7NDGobK63Qd/bacHZJPB
jyjImTv/GI7qXeSPTTl/vFu9DbkBElkepzrf3qZlwNSf00AuG0Oos+choaOAyb8OEZZrFJolDyIL
AfutoNig2rBcWo5Vv/iiRRmfbPMvQQAUgJTl9zADeVLp9T97p1xlWeFDP/QByaAUp5RcLOvQjn4i
dQYYd559U8k/qNFrnpy+H9ccr8ZTY5bV0UJ2dTMFDjaVIB9YxEXQfbdZvDSmvPgJDu7n3h2dl9BQ
CO4j8n7xDNPcVw5K932cye7TMhiWsjOtL6Mz7KVn5T9Nfzr0Y9h8AWgTAl1gP/R7seBymB5NVqbb
yGmyQ+OL7OoEPF5Z4SC/AEm/Hess/2GO/LXP0/F5kGrE6dMqT6HVOyf8squ1P/jVi98jHKhd7W7a
J37Aj02buMs6TntQYLvimATW9NgJ6xE8He4XaDRDzSlyuhP0w+oH0LR9Izv+MYjKDI08l6Ctu28F
B5A6CVZGiOI6EGDGF6Mok3NjcRz2bXv41rprL03K7wDXQCZLOzDhjVvUUPJ1yrLyDsUv5V0VocAL
AYca8Xq3uLOgvRYs6gKfeMqvZEINl4HMtAxtvlBGtYuNLt1IDfrAf7Vxz4I8WSBsLA+2XvfmjgjV
AlNU3VGLe1F1Lhg/3wblFVb9kScg8XyfqETCeIUfU7oxCCKCDfXbxOTjc0ssiqD9TmRvk+bjrLN+
PHbFonQ15dtM/DZfyYcuH9q1iqejANa1t4IDJGwWrgcWjyq3LzNmYYI0BoID6YYwDnHJxBkFGs/U
SSaPW2dmD2/+Agh3pMli92i0gbskOgqnal+rxLEeGIJmp7/Yh6b8aE9Z9+rm4s2/AQBoSewV+N68
hlHKHlSMaqo5klVGg3jjd0US5OR74AYlTAKVqhXgX+jaDtwTkXOHP0z1NECSadehhHvTjbb1OuHF
G/c+/4YlDPQpIjNOY+9OV6hUByDKQEGyHomcbvWk9EhRITAUe/U8khzcCEVgNNIGouLapxAd93+N
pGeaPiCKNNLlgfkqAD4iB+z0UHsRr4u4dR6AEE83+M8ITzJLwDcM8eqdLewaeQFuQy28N6FHbYNe
1WbZd0gXbcban2LUJPI1OLqs76mDykIgZtNndzLlKmSSXSsZG9thGrqD13TjCXl2iI/7VfPQ4DWP
8ryh/IxtxKcoA7h3wR+mvgVjWO3XWlXE+SwMs1z+7bNNvf2vzxbX5ofPlhgGRHZ17ReVbnEliqWw
eXeYi7N0E6j57kBlX4IZD6gjEftaZplcILIKCjkK1wWt36ztBIwBs9FD2nYdKG4skMYucWrt/I2C
mNmSqwh/dTKKKsEaHbunSat4KX0pe9PfiBhi536ttrbyy4MBSMhZer060x1d+rQCQ1nkeatbR9NE
3xJhRoui9dXGTmN7H/g1fwhGXdI2guoXyJMTSjzrF/IYHZshv2k/ofpHLqHHHh8UXiX2La3/IcY/
35LTBCdKAfhp4m6k4jj2g41uRHDX9QPUoET5utGwYmGLbmF1QAYOgAV98lxApJ1seiW3yATNqVvX
iMANOGskSdddOu02xKjl08P/5qbwy9+WgCJCxsrvn9qi2KKUG3k9/PI2zOXTttBNmdfLFLohL1nZ
mIeMeZAdNybzs+mqH2MaBndINKsr2LRRsa79bSv0lqL3kbnS0xZ9uSX/MfXfpq0QN95NBSrbQa0N
ht1NAMzYEtnFZE9HW2rWZpru54Ov7kXFRvKhiVhmsk8bE5noBtWlAQFX48QdFpY1uOuwDM2TS2hX
LBKDt0F5xt3bE6FOc4w7xGnyiXUnFJmAXqIAUfUJAp0R28Q1isorX8kN9dPF8JOvqVezrSpZjxoW
XJIyHs6VaCqU8ucuGGQCTy3ImFTizcf2+n5ZC4Hsr/amjt6PFfgvobSQ1UjeQmu9P/cyApgQ+lLL
roJEo8yA5kfqHrfYeXUbML51iwChSbUgY6t76C4AUmZfNf71Zq8tBuqPube3V1YNoKHCzsDFMn4U
9EPDT4ifu8zBb45uefBY23kKhTPEzemCHFUuEdL91e7AL1SC158sH0ZSe8oSC5rlS5rrNgZCQgjF
6wsrfHvtqNzLL6AH6zYmuMAvtRXZZ7N/sjTciy5kpruJS3vppWO5TrBT8XEGiYLTFBdLcsnINoZl
C/0e7qxvM7SJ+YTTCQdNX9CXCwOqZIdQX+guztyuBJOCByPOc+GarN3UOoDvai/Xd6B0LsYd+ZDJ
catfo2nKW5t8qFlVhessbz2e5Vcry4OgZCuRMJJl8nZJEY1sUS+Pdq6CBoRD8Y/ZllMPubutX22G
wvhJEcgPQcosSaDyw0Ge3gHNfsLZ8WM084/gJg0O3PjJSIxnoKDtMzPADyhtPkIpfkzPzZiX4F7q
jXsUobFl03GGGE8eL8AYWf6j4mwNkGIJ7EcC4Ro34j/6tPlWxV732o7I2xseNx+w4QnAPSlM/D9W
2R6L1gAWnBbV/H629rC44vfglvhbpHI8zbeG3RsHq8WeqswaVBLpHrp4EsisEbR4CqfBLmEo2gMd
xmcAL+8h1tk+BlMdnlAs2C7JbvQgX6xa3lyzyJ7uQldh/6IHcHAFIGNUuUcH9cWfggpyutIsn+Jq
ahcKjHwnuozSKE6mvtxs1OxlL5ZuzjbVBEC4LMVZeHH1FAIF+yCCaGmylgPXsmq9Mn9yVVc9IfIK
eGPdP5BjXOUXoKSCK7XatP1Hlc04TwK9OtCq5hy/Qz1npQ+0eBHJPTXzyZ1WwAI5W2p2QY30IALc
G2qOSSRwGmuDla0fCq7QZI/shr2kXmTijUNTgd6CegNvSM5dhx0q9ZqKtVeEDO6pE1vXZFG7o7kr
DMOewLactSjIaA8dNgcIJRVZdMZ3KzrTnSHrV/Blyx2zKndasCYaEIAfwQRvFTgYFlBm1nd0iaEK
cIgSXG7Nv/ndhtEIcqFht+b/farbI/+Y6o9PcHvGH37U4QvZ7wfrMeIQWTagElIt6PZ2AfGHu6rs
+n8I+7ImO3Gty79y4z430QIEiI7++uHMc+bJwen0C5G2y0xCjGL69b3YZNVJu3zrOhwEkrYEhwQh
9t5rrX4BoQR5vDV4MSjpyzz7swuVb81iGvFWpL1fDyAbRCRNDyyH/zxMVP51YnQUOpO58nZUqnSr
kucLl5vXUcf4dptO4taFirMJ7VKXokheoLxZ7g07zu8bSEM6CAWd1MTYSZticJAFYgTFcrDs97qO
9pJ0Y0DU6DxMTwByo3W9qXQKrMRffalHniBbrves861+ZMBujxIzER311jCAXqdzu/SiRISVuY5a
d50Wsb+cj/jXwPBSAbgNDu+Oji21wldyaSareSjqHOlX6XXR3TyU1GaxjmKjnE18w7/YICHagmFC
H1zN9GHe82T7vvebOjLpBfckHmz0o436a+9W507D3EalhltdCZbQZcLxxIPezX8oWg/cVBGY1KkY
OKn/oC1IaHepdRdNFiXk1XZR47RLaiy58B9y+FuysmPnuVOnoRQIEA88X0gRVbpWd8K2L6BJKb8X
o3MxXFZ859q7RB52FGpEkNQnL5bgZvJZsPeq/pkS0ikNPZxy0eEJmOtvVWRB9Vk53gFlvmADPgik
k9yDQI9fkzjxLpiQ1lSijTGCzVnazfd2CFNE+hpk5BV+WS+FG4DFwMvCYyX59D1fuq/NX3tpYr7X
0V4rufsaRYNcsDzzXufWcMtM/zHVOr06jpNewXvtnupmPFIVxCHSa4NE/LsAcxlU8/pwSWZte41A
xnRPVrRpqnqX2nl3plIfJ+m1UvlL7ikwaUwjU1Vfg7PCNaxwf6trc7taioSlWzKhBqkzgC5ygHio
jsaMSsiJhg1PV7ejhp62t2kPBurbeKEtrb1n9sjXMgVOOMlHceRuc6Vu9JOQF1FC5rT4MLpZgoY3
mU/h9hNSfFF2YP+63KpUUN33vhedbmemvSBemKBJBCYVF4xsa7cKFobheh9+VWkFSCO1QFdFJrTx
R3CA1GZtzr+KBvVaH6J7WaaXt8OyRomdUSJv/fZL26o1Dkx0n28XDg5S8P5rub+dXa8c/y4PX2ms
+W/o98XkdR3u5uJY8AMYNroJTNPtPQsiCUae9W9J3TxZMkufEkg2HjzGkKE71UPPzjby5jJiHY7k
T1FvGlAZ7UVW8GcNojsyYq5lLhuXVefYdoyV4eTZQkOA77HtzU9dM6hzN5Xcwh83yBUBc3Lpm4+V
21f3AqRXjUjNR6pqTVB7hVkYH6mub8Nil8U5W84dHCt87M1NoLUJJk6k6GFd3SZ7GhycuOkBXhFz
QUXq4ONmMVyzv1JVO8KVKPu22tLgQJtkp8RWf1Ajna4Rm0eEcMO7+eiN3SHbLHbXNJjw0u7CeHEh
e9r4SfKWp555olKP5eE28KwWdCL4QaPRh1dkqqyokapySGQueBX0ByqmY2HvvBjOOjKhU+iAjGPj
I1UYHjRe/HJkOzoB0HqwQ6h7fErim6qLX1hst9eRe/q+GLvvQef7nyHtPqyhCDjswh7FSBsrkG4h
RzPx/VNRZVDgA4L6M3gKOShxs+ZYtDFS16zrXN1CgU+XJfhC4KNZvn9xg0JtN+fp3XLzU4Q+jq0q
Fh8S9eykhpi4aT8YOO0iDF4ofh0y9VXXOn8qEGTb6RoSP/DS+k+TAYW2sQb8yusvBpycXxMHCZBp
x3+ktrxr5GC96qQZoAdqqatrx+1WlFZ/CEo3hZ8iZWAN5P1TOkAZV0Gg89vUHRql/EeM7l4GZzBu
0WAT2BK3hmSAJEw48lgYYLYwU4DPZNR/gkYFuJxRfzPrJvS59D2EEeFQm81cYO/JDOiI99GGyew2
Wpx8C4joAJLHA2i+Ae8wFtnwPfMiZJf61gtkh0skJZrZru6b9FPZ8pNXmNFX4HnkskB69EV7Fjvn
5oDQmj3EX//q2UmIUVDP3A2Rtm3bbGUkCQJEoZKfaE+Fbjrvdb+p+51dyEyGebOQH+JshmsPRzCD
7T5E9eYYmzM8Gs7o7im8Nrd6iJKtHaMEzOSvGB0Z0yiyrHdU3ydyoUYEdi9FWxRbF/QDL1ZWzHxW
rhTmOrVFtUcWEsR5ZT7zWWEtjfqkAYG25RufJnsBPxlQakhTcIYcPMpW0VnrKXd+Gbk+eLDLKP0P
5W6Z6EUQ6+Dop5AdQapMml+y0UHAxexW1IA4YX6JoSFor5KxXyGHKjjezILBiTZDKL1lz4Hm7JCo
cdRZ2z5FnaXWYCnrN3NxBBEbdyuckuW1T7ozRxC4yhM10qbzQBgGUNeVSjRan5rvo3Gzex8ttI1w
02rVwOMlrHRBnFmQHzp1wqwuVKqZrHeJn1VLKtIGTl4Qc4b1hZc+EjYnixoEYks+SYlQ3W/GmC2m
Dj+P8buj2CW0X4sW3JPRwItHIzWPxM0QQJ10lwJrte6nhwIaffHki+7uSoh2P/JuPDKIv64xOXrH
qA6jZSNGfqrT3P7EQJc+09ZplR/AQlmsQmTNfSazQJb8ZLJwK6y8Baje/UpPTF1DuKKEz+LaMNYc
m7AVKxam8VednfPS9r+0KWhXx2aMDyyT6nHqSO1VmkNDx0K6kB2n7j6VGMetLfd7CIdPFDXdV0RL
u2XL/eg+FaYJMdcRLKN2PkJEOX23daDIoiHHqFYmgqctGHrB/cHZqqc9G5+qndIC7gLsza3Tnh29
OU0PFXcBmNC0ASmmDrc1Enq3TsMRlNWYiRosI8Dv741bH/PMtfQQWp/40uY/RtQMq9qF05X+ljJq
kyuU5SYNrnvHZ84XCa5diCl2X6yxZ0udJh209MJu17itsWOIdN51gIQvEZcbX8u+PxGHtq/A3hnn
3RdWSshBAn9hdEn2pAC9B3Qbe2FVQDYUU/KTkej3ulsr7SnG6nWnKjADcUyUgGhkBzrlwJXy5JbV
23zG009xC5B9kUUW6R0UC5JnPytOeW74TwkInw6YUaansBu+TPWS4W1hRRE/uB6oUn6uHxHIWORm
Xe4w/fVnLPj78+i4HfSheb5NrSJelKyHCAG1eFE8LprSibZ5N0DXzIAOgvAnp9ZUvNV5qRx2yG2r
ru20qUGsj+gF6qhIDbe6vPbqTRlY7ZKy3CjfDd/AV4+7wZ7y2271hpeMW4bc4YUkmtabspVvV1fE
1uq10pg9QsO07lTqGOt42gvd4X2P6n7XisRS0OcgV3Kb4O45CIQONvXoFc9Vpb7b8DJ+j8t6A0dc
98XMgnSF/KnhooWAZ8/M642Snru01GgsApGZJ0GMCOQoprIDjxzWOeGBqmjjTV5k2kOYAlquxQgh
WiSvbhJPA608Ae4oiYvqQAAA/RvbPcORk1/8afpV2nq1xobtEu5gSi6MPt1zZuAtUabQQG/rkENM
x0y+B3gqhOU6b4UfJSvTcbKLnzJxjMa8XvdaaWC9gReHmud3Xmc/hrxtnkQUN9sgyLN9mDlQSpsG
I4vRhuJ6XDtvcO0nq8Ab1cpjYtiBQpBy1GnjK1WuA8+x1lTsAN57cN8NuO1s3SxDuvjQPI4qALQ/
jbM9YhoAGELh4QplkPe60jsbQbJXkbv+nWZFYONVOzWOUyjeUxFbIWWxMx7hXcNV6OKwWBH2P0Xo
aodYr4VXGFSeQKRYXSM4Y+Y6KlIDstubnb00PBAgtLy1ngEDbw/cKiZuagH3YQVpiFvRBYEirqt9
TuwQGdLC9ZfpxDAOqdZPbl2Fj57TyFM7pMGSGL3dP+t1bstTbk/yTPDAr8HlKyFKWCzw2Jpfwbeh
kfNvyXtPuwO4XvCHkE7cPjJRgXBommqH6N22jcBobFs6eohMkFfrAIEsfBuOXziDMk+vhxfIxbzX
UyIGODLnerIfVRKsQ2MExqBp0h3v4miDIAfiemLEvIhYOdhtAApJpdyZadZ8Jouoifk2gTjfAout
bDlTzzcG67e/LRPxPOJlQMk4wt9ZLqjhIreG+hldUl19LFIrPP7dnq5/GXd/a/2l7824nYYqhaG3
YzgeugFBV0ihl8ceHoCNqkz7USElDDLHavyeB3dF3wV/2GP5w3aEeNbSxJdl2AcnZIFXcx+dFcZa
DUAq0fPGBl5tEyPK4Xua1kB6WvB000b6o71k7O2Gmb7hqguQSeyzEuI+HMjrzs1qCBQP+h2JfbOD
JgPW5m32zFnNcJ92FbhpMnsjHSQXx2lZnAGCV2ukPZWfKs/8RtBGw/2GaSv9fuvD4jFaGYHzql38
MQm1hgzjcnMr+nVfbiCPHG2kF4YnZwD0yulfKPs9z1tI00XBcBFcdCdL40MmLgPzrU5nA7t/ZL25
QLSgRIYIHokcK0y4hXlxIhmabCo6U5Fa7RbYTmrFt6L1TK2/65u6ESIXmQKBqqEuWCZgXQkBWqvs
xbHUDEvNqb6rXBAGDM1rqUVu/9CpJx6gR7sCw22YXaNwAjDo+ASmbod/U8AQr0Crwe+MAqp/g+Gl
z6HMqzWUpMYzIF/y4Bapux2L3L63k8JZto4bvbaWeshkzn8A2I/8Rl9/j8o/u3uRRvpGm1og8se7
AvwIPlwxfnZymjZA9kD/iR5/qre4crdeUc3qQ/5gZffAdh+VgjDSTZAoK6Jm6+gIZLgjBIluDWbB
Ifhh3IPBBkxUBbL24VxZlE7cHanYDPl7kaCHeDt8bB1+LlJrwgAP+4998xE5OqXKVqC2PTm1p/b+
tMBCNiIU2USZRWcq02YyCfJR7ZPUi08mFp/EZ5Do7o/AyaN7t+v5AxvTC5Eh2Kqzt0gbTTZkNWTj
H0DphfdY285WVG0NNqx6Catp5frXWOCvmK1UXbgbLWp7DQ8lEoT7ir3ENrjh8FwHVxXV4OPG5H8G
RgYxqKCN4HTp7POIVHGII9b2Q5PXzTI3Vf858e231vfSP6yyQfcpDuXIEp9KLP3u+hBa7UOHQZAt
xDMd1uBG6QaESVozPgem8SaNgM8LyjY1s1OeRG+0TKMPBAGU60LYbXqgxZrPcQ8CDF+sic2LeL10
H8izUeFVMTF/UX3Ta0A7pnreieXNlOoh0ynxYvDLBQh7xy1AM9mLB3lxZYroaxYABu2Bi+2SyKi7
CACokWrQRF8TSAM4DNwblhcH2597pmY83qvMflFY2ZxBwaTOWPWqM75Akp3TG5+EHcdHO4k3oZWV
j1Im7b2bekho6aAM2sPnsqwCxnbUarROcwpD8WVuZYP7vQb444jFEb5aXG5A8hIeMrKlDYjrNk6n
jDsqxaXvrv79r//9//7vt/7/hH/k90gjDXP1L6Wz+zxWTf0//3bZv/9VzNX77//zb+4LWzgOB4eF
44N9xHUF2r+9PSAIDmvzf0UN+MagRmQ98jqvHxtrBQGC7HuighDYtLCE69bnO9ufWBWApH9o0gEw
XK297widI3yuvrXGav6ODbsoPQKxsk1phdU5TrtDqpkjL+4YZVtBvHKQS+WLaCjj7awymMbNT2Xg
iC8REmFuy4wkdZIVojEZBELATESbMA0+1pFxmckVwz1+gDwxsmenjaOy/mxPmz5pqk2OSQ+MTH+2
ykp/Bpl+tnNahhW7k7kV8pFEO5tQXzKmAaCmwBb/fOm59fdL77rcxZ3lOIhBu/znSw96vNzoas99
bLp42CEIHCJryhzXGTfK1ypF0GRaTnQjcNCl4NU9WbjAPAGqzZAm9nurSgXGIYvEh3E6NtFs2L2G
WLFxcJw6epVxZa0SO+3OHiQxj2UBnowBsalPI0ifcXnd75Mp+KeR4z2ZsgBKI6EcTvSYmdVwp6PE
PnBuYc4FpMH7L/elb/96cTiD1xdXhyM1xHVc5+eL04m0FEidV4/zIt0tHODyc/4JEYr8CkXZ9gqo
/jNNh3GtjA1NeVScrJCupa5DAa1iK/Lf4APWa9fJFFjTMDFFqoZYg+M0ny1dnb1pjYiX4oNKWP7i
GAUkg4oOpkPOj7V3Hxl5dY9E+w0C9s5jPrHpl+C2Bd1BGhypDpRh6bYpwP9IrdShivuNM/Hyw2sG
1doq5sDt2dkSzqlkP3oKrP2BAuSxD8CZYXdptawDoAij5hHa9c7jL7bcvK9day+g3PHL0p4U5izt
+IepkeTnxjYEOqmD0wPLX3YyefxH1fnZUzNt4CksKicBARgKWey2ixbQw0PmF+rJ0ma1McwxX1Mr
9e46OffOQd57N/sbeWGxtcWb9AO5fNt406xsNhtqKC0W/Zc7gvs/3REOY8LEfweK2R5gyJ49PU4f
ZirMLNYAKpnw0cErCvJxrL90JuiVCWcYl59Mv7beaBHGjbY/hU7QX4zIxxLNqCAFmaRnUpWdVWJJ
PHaWh6Xdyi+KYtFMam8xkgChvVMmEJdJyyN1ogYq/se6ebCQpcG2rgWybAZbyJ3XjeaRcWEeaY/3
qV0uVDwg2wqBIrbjItnfmv9mM1fwSm//y9zz87Q/XUwQQLmcucK3QETnuz9fzDSqmCkzFjx4fT0g
FJv5CxP4hXsrNnwkfWfmupW+es2Zs6a1LllUVQSUXsc7MNyCeBZhxEIAe9wWuxpxhmmerabZ9cMG
IKNzq6HlBgOqhsYHnE5mBHdaOKpllZqgd7VYdjX9NF6Qs4UaWGa8NyA6E8NLAFp3g2u1TIoCXDaB
L68u8lz++ar43t9uMZt7zPFMC5S7jNu/XBWsqHioGuk+MMjlnu1JMAPUJilS2CaVW+JEDd0kWfXF
NXZHufpAvZxD0IDokqkO/HkAxgpQyRO1cuANyIPr3WZVV4kBLu6sXlIqYO6AngNSyOHRmTIGk3Dr
6cJ7uVnVLrLTPAbpxm5yDRVBAlKM2Ah3VNRTXSeAUIoG+291ZFdMrqbZeLKjuqEWWGpz47Wa6L0X
XjjyR0zD0BWxwgRMXW65p5a4hMZWUEGGi1o/WPu8riGQy/1TpK3pFhi+4HYqNolVjzvlIFFlqmd5
72KOgFMRrCn44gdhv0AyviMWbe33j9YEICkAREboFl9KU2lq6wYoKMkGbjlIhEWhAr1zZwZ7iHsX
F93EoJkfm+AoMu+zVLp5oKocr66VRAxjQ0VqMCUgVMx8++d7xHL+9uj40NvwTYgL+A7HV/jU/mEe
GnyG191glw9RZE5eZ/WS1FX8VXVIOgx6l90j8hMjPQ8JwODXi74WYMRAfD94LRBW2kA3FSwZnhs/
/dzTr1qGD5jh5GdGDIwruFjcLqngkwJdLRVFPK6jQo+PbeSBVSRUm3hSxCtyIz+DJhapplMRXxjN
TngTy81UzCqQj5bC6XdUBNDofUgqQgp5HSPVbC1s3OWECIoDq17Ho9t8gF4DLY6VUVXNwCE4qsa9
5IC6zdBrJwORBJTAzBl6DbW5/C6wnQ/Q6yLs67XuMj0fgo4zAJiDvG8r9V4ty9NX1/LDu7QF/rUH
iOfV1haUwhnLTshQ8J7MsNwHUWG+glWk2WBODbZkliTgPy8Q6+oagXynFl8QVO/y5u02rB2O8ABP
3WnYQuchXPHFqdZ8RN4opBuHso2ewLnOkZ8Db13l1fuhRkQAsAJvCfaL+DuWT2qRjWXwnLajtQqM
Xt4p5IbudN5aexrJaRABvI3UsSx88Ise4GToZLVBv7QgGgfnNLDJYtpQvVM1w7p2bL003fG9jhrI
rkcvmzF7HkPEW4hY1XcihAdFcZ19AQH8gZQhm6Q5Ov3ovyKJ0V0m3hABPwH5VK+pzF0fw2FvWraN
MxDZFxHXhzpQzwAzpHcM0+F1wIcRNC8gcO3k7RPiXCHk7ML8Kc/GGjIBRbuloltKva9bJI5TESLM
9n1ds02i7fwKD7u5ypn0Hqwyl3es9Lbm0HsPVNXHQbMKrGDc2FOdxcsayh2zedBJdbEKtSdnLUSD
wG4o3T05jCKKkE11Te8hN7plAIRjsSRA3fZqKPMaVw6cenm9t4Oq/NFa6ZudjAKY1zpY4jOd35em
XW+5rA3kA42gawCKc1PEOn/43Tgy3fdZUW7hsGjXZQtJPBUXD8WERkEaJFSSJyCKMnKINtZS4ZFC
HW0cCAeQrTtilhJxiZh8P3wWeb4ah3x4TlIANETpmoi14Isdq1sOgEaOF+lEbujIYgVgUX/oqqZC
BK5ru/RcJ3m5rE3mX8FPGm1tUcRQnMmHU2rBO4+URO/RtRAocPNIfAWmai2zkP8ItX9sG0RkqDvS
AfwrD6N4i4SmcfPPM6H969sSqwbObIYXg2uaJuaUnydCuKHKxuqNFoLxJlysXYDwEkEGQDd170fa
3IEqDB4RqmuhHRU17dPYuCUEb8CS73qFeU1ahfVAV2bfctyVSC7jLzcL5PCHCFQH8c6bKFaIZ0WD
ZBXfP62/JlIVPQnY0h4kHCGMuwzrOpvXETayj5eaD+lFR411Tw0MEZD7f74M5q/r0ukyOAzrhumf
69IX9of3gdf3yPMWTF/ec9o9f0KS4pFnUD4GiRfcALY1gi/z9tDL0F7x3i5/nQyoRyGR5E9Pf1SA
zw6RsmT5z6fMzV/WOZ4pTCHwlxOYPPjfvjyBNDUhNBgnl3lBPwZeBSb0MP4Cn7CcnPJg20m3pR+w
7Z/V9I6vTKRS/b06BG/jXM1sHX+B1MbNuk4ab+XEpQJH05rcnJnnx8+WAy6XXK6HqAZxMEIeK5Wa
0YMRlu97EELgq04D5qFCk6+Gae9mpyCR918+x+n74eYJcfBOx2cwx4eF7fqcofzz7dwNYx9Xo5Pu
hgBQL2dpQ5SlHSG17WGhCQeS99CNHQR1J8BJp9N7JL1Vn24WgcFHxIesftGFAVQbLUAZ4r6HlFME
gmmJdw5QoHn06LCsPHRTKxVpEyIQPLh9eIo4g1bVX/1V56TACZvmV9Yd//kesCbvws8/Fw+v8MAS
wi3PAybr558LqEU2IJIV7mYMl10sZ48MfPv+2QoVApfgUKmmTTqGNXjAUd8OCpg2EFQvUhcsjqFu
QczHPLitQ8veDuByjvC9AOjuh/KtnTBhovovdzP+SPbkDfjwYxxm4Zf4vm3Bw8OF+NWLxaDqm3tx
VG+lTvlBQy58iUwhZLB1Tvg5znxQ4CHxXHgVkJK8jxdUjwwgbwMuRgSgYxV99lkuIXbkuBcTMYfn
DHFRMlO5o45hBLcLFXMHtNR10jGQOsZYLfdNcUDE7CuSrZIfWXHBohFvJBXaiEgF4nWiGl7CM6gf
eCCbTcbK8tTI1jsgiNxtm4qP98BmhytM5dbLNE7bBPGPcXwfxzLA9OgimFgUFzOM8AIBg2R7QaL9
WYRpfrDwdJuTe0iDgSrU59F4rsC7cSErqqbioMtxB/TzG9VTFTXSZmjLYGVi2b+cj0CV9TRkbfbt
QisVbqnuw8GE12z1kNTHD3VZq7JTw8qV05XQm6QudCgH4K+tJavsYx3ZGE6VTxpoLRwWfz9rSFHj
m1Awf4uVVrkPGVgQJZBjUHE0gc8UUq2A9rOcU1JYcNenZgCaPG20RyrnIg+XTWjGWN0OaxnULlTV
xnRYgkAZbxS3yR49HXnnkQd3Lo9Qmqq0DMxF3TAHWiFOhvhNyI8Gz37cLDqH/QAJtoepnadYL6In
AnHevvEgs0xj+NNAIE4HaYF2zmTBZZnu4BuHA3pqpDo75Wu4rqL7+UiZP2yyYRhX8xgxVrzJmNx5
1TauUzDFTf2sWqi16Zveeh4hD8qrDX3L26CeOcYrAD2LLY3KxyK4xDI8CIc5+RJwQChSFMGwk2w+
ThMG/ATplhcyp3F6hPUXDYg0D1QMIsEn1A7yOqdToE0Zgk9DutaJeoUiNHZVgb8JnRXV2RbgCIh1
X8g+5jHIOQIzWtG1Gfrgi53X8UmAGw5zTLuxIs4fQPTIH+wRVFjQk/DXjetEatkb6QKKLdmVTJBj
YAPCBjXS2LLytZXwZuu3YBOu5ZvspNz0I4/33LCKT3IMsADx5BsyIOuV2+TWEaqj/YPRtl/NMkjf
kBeFpYRqzIsI/fQOq1N3QQ3K7X+0pWdc4yBPT2PdyBUdAJ7xo5jSGfN2uICqDzT2Pf4UdBAZPOWF
b4N9tZdbWXT+tuZG8RnS28uBVcHGkjWgpT7COEZz7JISsQcNZ+ASs0uyN1OPAWONSwbPI1sUfczK
ZYBJLDBDdaVW043blYsv/y0VI8NHPhOEV+ehKtzDJXw0F+Fr9ghBjHgTWHDkUbFUFbsDpHE32zY9
8NmQCsg3QW1/o9G8wjO2ENl1lvgKNx8to+cPmX2ktrlGAQmRIeNtPlVhNOqAbxZIrUxnbkt8X4FE
BLChGi9N+GPfz3nyiSYI1m3pPHTO+Mnm6v2cO1fcIZ1Yzec83Q4bcBvkazqqdJDBPnoeIunTAaYN
nTf8zd18Xv90ztSpr42/nXOYViDsR9ztrlH9pjNSZ6srf18gNgcMmi6Q2GG0WFrQ7iB1hbRVxESK
2HN2PrUIIwdaUUnIus2WDUAdiSNCqLZNeSHTGB0yqjdBLF5SO4KQNNUx0ItGJ9qda4vWYguk2gXK
SFdRjBeAnT4mdQk8RwWWNyxB5CNwl/KxzKBI2flXMkDSgL1mgFKtqViw1HpAZzKkLlAAE6su6tSG
6mqBYLGOl5BCHfZ5K5fv3TBuHTXIy9EleLetVj6y0GnuBtPd3iyyctD4mTrf0Vh6bPwzrohql2VR
HMmOulZhDzk21td7qlM9604DT17HctR7YZdyBc9usuVN7xxYqrJz2FdYqferQBV7keaQt2IqW8io
GP6Ixo1UXv1jkOM3fEFbn0SO4EJSBQo54SC+G2uOD0urCa99AB4Z1VrZF8sUiBWjExJm8aXTWG+J
Y4OIvxmzBzpyP+TOIUl6dw9qwG0hXNALWaN3bJLoD7uzSoRJDZBbusI5x3hrbHgRmkDTQTJ7SEt/
yQLkPBj1uuQg5pDIsngTIbuAQnsKf8JrI3pc5ASJAlFs5d8NHX4roez62e1ZuuTdEDzW4KdcQYaB
AfYxvh8bKP7i8MtxYx2KK/AQgM1FUfcJWcIAOJvIKPjpeJDoBp4vr4uNPxRgMAf7+aYCB8gqkJDQ
Ua2JBffQmm8A5i2C1qpf/RpQ+wiscTsGX8Ynn7uHMptGrXxzKUYIHdl9a96pOEUsh3rCFxlE5fAY
+GZx8CAmvaYOmdqOViK+AFoiIZDT1Xuk6Yun0XfvqX10E/h0zbK7RAXc80A3Qu98OlLmhyD64t4T
Hrtm37Mo3ZRWFXwJqs3c0Rbt2tJjfjAZPFwQ+fs8nwiyZheGwoVL8UFwthC/WebTgEhcOuSxVp9G
EQ07C1DwTdZo/ZoWw4IMDBv4PGj3ZUeQL5UPvoD4FB2qdgDerrFquA+RA3FywYC5ogbDqTc+Zs0X
LWy+FaAq3UZpb7zkHH/56ZiguCtXYyQkQrjI+IFGcjlfrhzC6gvku4QPrgGFmmASEaYeVYKMHziS
XpvRDbf9WFQ7qJAMn8YcOivThU4z8CqAADM7u6PhIwUvsRYjXknPCFY9lwMUPGLkE+zyMIVs2Bz4
RvTbAXcC/FkuQpcTEQw1mKH3aPQQ55zeppWROA/FtBESa7vSTow1vT5jv0WD+Ba5fT2/UIssHrc5
eH+W1ImsWmTvDlhOnqnk9tqH6kaH13CeW1ssc80DEFQLD1kxz5IbxjUNi6MZtOFL7+W4OAB7zr7I
qjKR5sSyfk2tbhbKlYHQ3Z6cj8gk/SELwS5Umka0kEXxrKYRQU8HYnX4L50Sx/0TLC4j6E0CFHJC
7qk4aafF6rQte2vXefrOmhqAdQOI7EOz0Rc7TPrufiwSaNghL0ucAsf6c3eIXKjsjP330PzS8RBk
37rN4ATz7XQZeVGzFHhHbkub8XQJOcat1Qr7UgNv8jBWLDrbGbt7N1YGAn69zlZz2YK/EAjNsoHS
zTRYraBDypKrjH35gNA4HP6R/4d2JdosLbK11dS4zehANc+/6aIx18hEZ2vkO9tg4nKTFxka7joz
/BzCNiiWHSjZgygtTlTsbWuHHDSsovLAeVRjsc4Hlb6EUYVIxiTqhYV0+gK1BLGtWPDemsg+XYGx
adhTa8u8N55H1R11NcL1aDMgFmRZ3MP58kzHyRQvD3RS2TQ+IOO/PylqzeB9pJMywPCJxUJaboNh
ZCfK8pzzPaeiQgB8EeBLZiYLIJOZRuBDZmhoBHCwT0YekQncBpqNaMx4MnKybFyVTbjGJ/0SaUnJ
I/JAxmcb2e5pA3QwlViXY4kGNnYqCdPe2yNL55IshpMd5t09tQWNfwe+LnFHJStkjyWoJecSsipf
dO+ZF2pTYfbVjJx4Zg1nUJhHbIR35/kQrJILPBvBibjBQbBaLZQ/ICFkOrlA5+AsMKU4UqvCe35h
ZhxxGmqF/jueKYlMWx2yZ9fz5TJj58at0j1CY/nT6HrJNjWYuaJiKFlzFlXw2WNujLsYOqXhALYx
amQNDpXbtX9QtZE/9Wmbb1QCFz21doGdneoBM9rctwFPipBPZJopUJXDUY+F+3TQSHftGooPEtF3
DOSDgeGA7H9ZdfVF2pAWkGlmrhBfry9OCZ1fJOVgN4mQYzFAsWEzV5aRj6ayNu+TrOV7uB4GSMJN
YzAkgmR29rnqon0/Ikcd5Ijq0fz/lJ3HctzIloafCBHwZovynqRIitQG0eqWkPDePv18yNLtUvR0
3JjZIJAOZYHMPOc33pBdq0hcVUVTCsCiMxs2zcBOaGm1oqY9BROIsyCrii+yDqOrb1amA8RaqiJv
wDR+2QhN8gKTBmtBLxqevowfNaBTgcDcURblCL3ciqRXX2SNJljrTVaabGWbmJLhiTDIvbvsMYwY
XnclkSRZdAl7Itzfv8zO+A2pnPYsq1sFWCN/0P4oi2FTmTCNoAvIojwMtf5qtGl6ka/kzdArImYv
KEu8UXlQrTXeG2v+KOnTYI7qxlC7fsOTptrmbeGs5cC+0JSX4cf90zaVN68nyObA8rjKHBv6LUnj
nS6m/IvsbuUkZnV11n+9fTc02QNZX70Ev6kVfFH4+OEKZyeUvR3DeEqcBZmtuMdHlTxLRmcLkm+8
yNK9CsMN0objuINQ+2s4Ov8G0PGpX6F0cBDl6GxSE57DBAr2qY/d7H4IGncxXAiOXlcgM5M1yN2N
Y/6rn+F1w7ZzMPbzRBmthyTULuSz2wtIwGydjKn4MzjIMPOjXTX7/9ouxzM1Z2z+0mJLlstZV6SI
Tl0LN1+6oz+KUkTnUYQ6hPzM0hmaIp1Zfr89WuXYBljmuvbU8eCSwbo1hvZTpoRtVyDRVtf2TqaE
WbVdJowIXlpWobJXEDtv04BecZgN3vbuoaRrb30Xtc+e6VXPqZG+SyRMGYfu1ilLb9sxdZKS9Scb
WiUk42L30NlKlTo7C7YtSRKJEhTQf7pIja1kFNUaKZxxMw1FMvmOlz+hexgfJEDqXidhUvbYNuu7
uRue3wBEyhEFdFt1+dIQUhazCWQ3hziD7p/xJluxGMPgGF+HNBnC7RgSpyuVATVNTS/Ui0i8jUZ2
7MlYDhPqF09hVn6f9Do5ypKsdzv911BZJw+qrYzriU3bzTLQOo4Qpz5NTtO/WknXbNpKNNthKZqK
5hzsOIxWsrUwY+9W1eZRNsqqsu/XnqFqz7KEXw7yvFNWnPBg//1qqraNwtp+xim7fVGSS6fnw7O2
2J8PGSl0L2hVX7bJOjtUsLGKBgJCS39Z5yWXtu70cx9n18dAexpVXxb/MdDILdLiDIIPNhCmmH+9
khwQZ3mwL3TXTa856wREFzRCWKGzV5RcP+XBYP+vM1b4W80JQH+1RI+IpBGlWFgIwAOGqrfOstSN
inXCGOMPWZIHIP/TKsbpfGdkA0LdvRu+9MRTl8HyMkHUKsvdHa37JkF1e7liKyzrPAyKeLEFIKk0
xwNyftflR4qRtV6bwnaRQOXrk4e4rk+pYSgXWZoGeLTjoL3LUu0M/bku3HmXkjk7R6HAUXI5JH+f
WZHX7dqk+pQ9Uq361UMWpzRdWWYZY0totkjQQgKasaz1PdSyr0OVejd1aciWhsIEzIogLDT9YvBu
kI1/jYDt+nMudeg6VnroF4iCoc3ms4n65aw3L9kCU3B4tO+bkjCK7CDrhkUMSAELex/UFIr57Hjb
3LnY1riyEz0CLJ2bV3kYvBEbNjx0tz2GSmzoaRDuAnSelhYT/uJoEFKT/WQr4MLXHle2vVTWyj0b
SxTbPUlhLU9DY9+XDbK8tCpB+CeYT/j3Ai+h3Bv0L4+zUJnEulzqlJBWM/F+b330GwvrjNnNdzEM
1SfBWdIh/PxX8q76S0U2UtbXeNATNmvKvTpG1adgm5SNpf3edyx4kOBky73UP4bnuNScaqDZT62O
Ys2Mj9NXNhIIoC9n9VInz2SdbJX9hr4W/2x1veHX2KIO6pU3CH2nzAYkuVYgkoQS/xEAykZWPerl
WWG34aVzzWbnWcn8aqbBRcGk46/lBMjkIE8whb/XODVOvncr8oBfoos7cVRq7SkN2ENE8peTp403
Y9bjTgMBEn5TeznIBmPWxdH7zwiXT3q9U4EcjFvAeBjzWi/Gdje4lfbKT6nshjTM17KYNiCNLcI2
viw2Y8I2jZVCWEd6tzIUfTsMcQx2iKEeCEe/4s47Ka2hvcoL13FFYHUpCpsLezmx9oAILzrBk/uE
wNimFPp49RZyUDJiEapa4bqH9UQqO2hN4yuKYUgaJlm50rzU/KrYOdFaJa/guVXG17psPifLSJ9C
4p+v/zJI0SZ1nRe6fcmx1VaUOGGttA5DUJfcMetIngzzmhnL3tuGbW0zRc93Exhv4uNMvrJoNCY7
q2XylcUWP9XVnInqeZpS86innrJCBmr6UBFNWvWdlZ0JufRfwaTlJp4JspcoTQW6mTd+eC6ivQg+
ZWejV2QvOfjfehkKXJBcswXRkKT/aioXeYWy7X69rCz+42Xp1aRDsa2UQVuTP8yuj0NsoAdXqpdH
TaYxj/tgslZ1bZVn2YC7SH6F/N6dVYR9P/KMe5l55g2XMHufTZW1Tch8fvR1s04XzFLsYGIQlq17
jlGCvY09lud3MBMjgzpO3tKq/TVSC7L7SNkh/XtkpWfGfaREO2Ex+TwV7T7Cq+KPJt+NCFb9rHGi
9Kuyt98sVDo2RT9El7pSklOtjPrWs+ziC5EWcltOb/7ZzZ0vRyXF9NmJOfraEoxfgyoTV2GSWtUs
4neQYJOXuAnEKszS6ns0uKg8kDlLAmZUpWw+5sir0GxpxA25yP7g1sUni/5sXY0msSiMl9B7mtxv
LDjB1HbRz8XoJIH19plnmrMKCit60tpA37tuYu8LQyNJBP4em95h/DTtAhsb5lZNCT47JoROs7xr
UGnFaw+FYFXiEbLXvKJ4VUlVQff05lVpivJ1mAb11uKWyH1XvMoe1ujuw3lKn2SVXXvNKnZdcZD9
57C3dlWmpWvZShC/vSKP9ixfSla5YlxjtdM9y1IrDA++ET4m8tpRVCtbG09lpGF5M3ZoFIBgy2+y
71hk9TWLLBjfkWJgphNlr4Surn2aF9+MCIy0iaTPsXZdsLUzpI5GK75NwYSaZ2fyp8DL46NUv8vu
igY2aXRZ2MsiugxO0Q6fhdFVe5z1mq2sxsd03ZpxBpci0w+FLqqNvGivWMeCm/HVzlsoeYZ5AEOW
vCSFiW+PCbi7cXr8qYo+YCqsmKuJJr+ULSgjMfWQvPIhWdlh3e1R8VJIkC7l/+Pg+6WWV/vXC2gh
LqBxW6C+sig2tDD70bN4izXEyDqttHxZn2vjvC7Dwbh3q/Pxt26tm/7ezWaxdFBZJ1+mSFqCk0T8
K0paz28cDb+Edja/qjjv5uhBv6uqJ262XQl/Xh6irA/6nQc3YyOLdmWRhydQcJbFwHjrQ7t9F0Zt
XscsTEhjcrHetiATd0gcxr1vk/P/Ezb7WtVzghMAm06x5nnfTAM3OawT1RfEWvrtmLTKKfCq7gS5
290aUak8xxOCbwKO9zer7666HD8nyEANUf1XmWNRMTrtgEIr3sNl4OVXp5y6AzLW0z4OmvaWTQqq
wliRvJMg+pHFvfgZqntLN3gflaa/uak74kbDvacsJLM4rrQdzIDu2IoZt9Y+tzYR2p+v6vKgYPc+
flfsBi1rYmL4Rfb7xFCD/aTU4bptdOMtj1p3X1YEIWRxAlK2T5QkvhcxOTX2utck9+IQcpdmWJ+t
1SI231J1JFtu5DnzK8XWikeKdnHv7JCu3lcYKd5b7Tps9w4RoftYUTis81KB1eAytrTJnjSThv3j
8q6g92TYxin9vTWzIJJ2rooK5dLqeWW0DzVluremXqDswl5T761zGgc7UuyQMZYr1w6JECzBjXur
peH0bOkIjstLiUg1dmqLjqosMrdpu7lrkC1YxubjMO90K8A0ZXldrdfHHfZtULWm5tC4ZbsPpvwN
76Fx9GFZNhd54Of9dRYbN6eZx/M/e8huAsqrTyIv3cliU2IynAsL06TFPjIzdffizS04ozK4Mfka
DuIodrStQsRPZaXsJw9hEX93IpClsiQbbQX9yS4btvEy/tE1TolFpTG5sEedPGt19VXPsTR9XLvB
mfXkCuvYRAEznuwWxHBuK7Ry1vLCWsbDx49gj2ewrE+PFwsK7EcqpXhK2JD/9vpQOBpEjvJ4I/s+
XszRk4PlNuX5Ud+FSnZEu/pdvvLj2lGuuysCY9r9Gs6XwNGgii52K/KgRDitCA+X7Glhlf2nOk2F
1fqyrGOV8fepRSoN/RYkBwwlW6sALM73U9m1LVPFFy1+fLLlv1yuTaOdHoSkFpaXnJbr2GHHrkiW
zUlxkRjx9I0Wu6zN0MH1Bs07VCH/clm0rcRh3ySKi2p54XuNh5us10bXOFS1yjIW8NWH1kAFsxvg
zqCczbeMaICsTzJvPMxihBwoL44tDzkScIXEQFjQaqQC5KFsY+9cLwdZbFur2qoBRHFZN1QVSWpy
/KWv6qpJZCp2LrHTOpckbdadZ8wnJmGT2NjSYAdOvyHwxbyS5KyzZUfZokXYNi69xTL2US/PvED7
NUwW72Pr0DqaBZqr36u02U2TrpyBNKSumV3kYTIjBKuWgzyTdREJozU46Hr1jwakxiEgLmNl51jp
d5NaFsd/1Msecihp8mBbs1y+v+K/vZgcq9XedwKIS2SO0G86BNNWXewRp+UAruvXoZQGiim0koMd
qptaFh99BiNUV6qnDDu9cWLf0qwIQ+k6PDhllu4GEabvUZA8S0rJ3AQxf4v29x4eYPT/3iNQqnY9
zS3ysB4Kol7XErxqw/ysq87GNPDafVQ5aYw4wqP8GFHrSbc3iuoCPSY7y/p7Z2dSnXWf4WhndV37
hNY8zBYTx46R2IlHuq929thSFX41We3TvbLMmx2AvkXIlbpiOTR1Gm3YY6treZl7g+bgH5Ogpj2r
i43T4u00KpO6StOgWz3qYlc4zr1cSO+mR5OmIafqy5Gy8rd2WW4atDD+cbl/7Tgu70C2yIO8oq25
v+oeRe46JnbZx80rHGG2CQS0tUfGZfTLcCovI26MZHaKSj1VcFNUQ1CULV3Q6N06bGu4lfzKW1lp
1/ZiCjIZ8Tqp0T41hualilSeJXrkHFwvIVwy1Mmz7n7INlkD4jTeO0QeV48628LHI8ph02mJVb8I
sAIvxYvsLg+p4bFsV13n/hqyzhRqjGiIaPZ64Q57LVPBwGRZeiEYl14aYh97gQpEFRTawH/X5Shb
ZB+wnC147B4d56W3bIA7qW2L3kAyLEv1Y2ElffMaZBj+WhVWeJ4bfsmsaPzUMjDrtZW15KErTOnS
EIBE3kzHqYJUz8IxfEJIE4NGBQZmwtbZHzJz+gui/QoSyhD6aTeANTI8MEsmggJp1L0qAUm83qiR
7nCQ3lbTJD4oy7oL7lKxMcZpfC0bwOSRjbK+5iaH+5UwOiW4EiD42HH7pVl+DeYMEdW2PBmWTh7X
mdKS7NB/yvJMHpqoKfZmYyD2FIYX++8DoTW47yOPtSxy9Z3qNp+y8VH/j77zWIkF2/av13gMFYnb
H/Hk28hrP+rl2aNuLt3oHCGbvbyDf7zSo06+mWRGetnFhfDvrm5uRrvKzhHaCq3mgjAsRvVOaGxH
N2s2dTyD38+ePQcip1K07muZ608l9ks3lUTqa9Npsz87bXrqh8x7nYOuWRN3cfgOaDWbwd4aLP83
+lL0Fi/dWQGCI68U97WGb4z4QzZaSAW9BNwurLnPdWKV2LCF3Op4r3MMFjlbMlBgGWRZniKTPhxB
tC68j9F7ywJ8vtNxuMoSVM4vWa4Ot3tJmAS23PHpXrKdfTYX6rMseQkREhvdgNxwvoI/hzY8tPNN
HnSAsJs8MFQgCtTllfmroQZRieWK625a1epsGP5LC6IqfsgTav+4QoVOwC0OxS5PI8zo/74y5Hhv
kxugLz1MOKE7ZeYG7TH7qQV082QWTryfTAdmWV8CLVkOBlGRS4b1vB6wG2FVSl1nhDujnkeWp5Rk
3zgydb+2I+jq2Ps8dZgmxcp4VqNpWGdEtr6jwlNp9vcapb21mmT62VBK5zr1pNVkQwXbHN9O9bMf
LDicc/sDQpa7m5q2OGaYNSAC+DiNgWcfSes28yoO9eLYajbeXaMSHLB0IOYModK26vJV9MDAmeHr
A8G98jVjgbOrscJey9YMcuGlHrJ3gtFpu+qG2Xe7qHkpl6QqKjOzbzm4OPahhykADClsRbpcPTZa
MN8PST78XvyuzHaG0K8SnogKwUtZzoK5EL8VZcM/6tKlX+nmWNDKIdrcbni2WPsaONAoBBmPKRMb
R6g1rNgoftasGiZM1VTfm95+9UbVeE260dwnjhls07IPvirQCEagNN+rGcnRvJ/aa6xmxmUk27mq
6jG/jZFQm10YwkTLQXmhhzEEB61J8Ips9OBJXw7smqrrsBDZYsL9GzCwLNKbAdcYGmU3pugfhK/j
o7yGPAg7AgQebqGlgksT5oy3OVKGpjF9M8oSpU0S6bhCdfEu6kGEB70lrjE6DteiEmi+NoFNJILi
o0EsxcxsgT4ZmDA9GhTbqi4KwE2nylHOzRvnwwgDtJZF7ZxsiMVfh+67vVQHeEAduiU4SJag8kEw
h3sNrisKWIOCO6qtnCEPm5shzEj8LA2yTrZaGttcxNrpAxy2WqFB6CvZ7Ny8FoS465jRd3VKX5qq
Ul5LoF37Zjb1bVrlykduKSvZYcJhe91ViXmWI4McqI60XsFm5CXTVPK7v6wgWitltkuMW2xb+o2I
5LANMwUHkb/r5Fkdi2q1hDO2kzf1cAjZGfXT6PLHZKw8WHWqX73iVRaMggeEnwH6O4yF85dTT12y
Yd2dbkwYfOvHqGoZHxpl7zdT4Oxkg3wrAdgHLHxCROYXV2wHKr7SNeJ9wvP91pda6JPQJ+Bcz9PO
qRpnI7u5ASkC2/SYd5fW//coq4+qtw7zJcXQ+yfEifon2AhIfRj4JJNJOj/quygnUTzPLttBusmG
JFXVMyHWgxwk6/m8iD60wxLicowb2W4i7INrf1Ut9UOK6sTeDt0B54cSNsj3a2757jSKve498HVG
KNpDg2PUHmSWcbPK5tdovtEP0MM/jbD7weXCy13nTyoAOos0jbBwcYoCDD0f0oCyoe3HW54m6lpP
NcDAjXuZNFTVpCJV3Ou7UI3ciyzJ+qVK9vJmEezuiV89LwD8mbb4Uk568KxkL4CEobwshxlLpnVc
jdFWFoGLLjbK1bSr4hlhS7c7N1o73aw5Q8iSrPsKStV8kI2RM05bXJjzjWzF73Y8ZTk+PLK1zlD0
msBxyUZZBdMCqK053WTJCogxBM05YHuT6+vFbzpd7DR6AKXrFED6ShYfftV3oxtZHpc+TaW0K+lp
rTruCDdam764LrKduoKRKUve+YsCq4fNxPg2LSVZper6OzKx6UX2b/jL7rCJZ9ZZerjAiJ57YRLA
52IeZApENkCK6djo6NEVeyyWgCNPnzJ9nlSb1aMZXchLqWve0PCMrJ3Owtbnufk81n0JuFJPVlM2
4ben9LgEdB9ha3lPydHmYfPswO1Op4lsa5o5O5Po+tZ1PHtrFulHGZcKIH1bWQnSk3vSsQeEgKNn
L+DhrsFR/OYS6DZbFJo13TTQuDDHqzxTLOBGVYmAo27zs8bKkGHfXi6ix96K+BOzNKFYImdMyYMa
4HbcBObaLXSiuMmCJN874/PkLSsiD2nfkNdHAmMqjoZez6s3PYLljXzGkft/9IGx/VkgsfdSqkZ4
CN3s0+vDP0Qcersg0rx9EijEttgOM0tG/IvmNyua0p29oBncZjzEdclnRT/HjbApNi1/Qk7qqYSJ
uBXIHiQB6PNKe+0M7Zun6a6vgghbm11AtFNx/NogQaROAH+GsFv1A3cPUYIcz6kW2y40Q9Qnz1OR
PydP6OuzgABEImID6NmBeFqOzZpMx2YYOuZlNY1PI7BFXxTtpSMcHxKx/yuxciRmK6PdhIVWbctW
yfzBBGCqp/0KXUmATtGnZnfzH23V7fAvPDSzdTPKWj15DdhWJqd+40V17mvR9DPo/qhz1JfZ+/5A
CpvvovlEZXAXe/nXPgNMopcdVNziRQet5g815vK68jXMk5VVV0wrVYv9mDD/SPMPdL+2Bt9M7mGa
NzrND5Vlwtoy32EDVEcgx+xOMHvxzbgnZKAow0qf8xSAlfVNj/QZwDdrSi8qxIoOn5BJN2XOBDtl
mE1VZXKNbJDVc0jezkrwKBiLbgda9A9lyPPXLvhZIaG7g4T2phAdZZ0wX8uRAFIWLYJTY8rkMTtr
VdOv4DH5JHOFKhPhBSCSw480DuurNhmYoaWvXd9rb4Zz7EFQrpRAvGrwQtYFygbrkWcAEU/zgL34
1ZzHYyFUnLiS7Dq0eD5pUGQ2c8KPQaK330XgSY9RePCqduPomCcGRY1Fjjk8d1pUs/hsq11kIzrY
990T0I+1WU8DKGTzqBWu4qtRlIG06744c0HCcirmdRfk9VHEw6HuwOYitURqFvi60qn7YYBjVpg5
wFdwXcjWk+2PHCxUStJEbYdbXI8rQxTYV9cB5oxrjugqe9d2EdqZkbqyQUAKpBf28wyPwcQCyNeC
XDuyLXdXQ6ewdA/qAzFs36zaCRSHeow9AT+8qiJ9U01Vc+wShNNv8rSC95b6v7XNukpFXtj9rlG7
Q1ES6AIdySh5FU023y8Q4hEUB7qfjfOwg+yRw3Y2ax+r9xEdjbk5Ci/St1an3lS9rI4AyWfusMjF
LoX98bqZAJl0+vSDucqGJjN7z41Y1ORZGfjMfuHR1hFXyMNVUDp4UKXuXy/4OX3GLhu4yakiP9e/
67bzRQSdr5PTO4RwVTdO3P9ZNvw8wpufStNGwLdEu5kMfJEvItm9d6vTJEI/GONVW7zm0Vxt0g4g
ct39yBw0SwDqOsimluVmViL31tfBIZtd5UuAwG8wRSfN6N5yqy22KJd8tnmqbJyg4cdD2BH1n/6i
2qInhU+iWmuKL03Ufwtrs0XJMLJ3iU1CpRy6bdDX+Yr3m5yybNx5EV9IVqLZomdWf6kKviwtFa/Z
QF5fr9i6BGKXxNl2JqC8t0VzzrICaZ+keBtKdSUWbxh8KrGJwjONjGaybYvgXJeoSiTcjKrWP5WB
9hHpDqGapj6p7DdW3dz3G5iL1lHRFUHMPjEPqUDkom6rn0IrCh9PakOtf6LSE/ujGWNN3qQYpobP
bW5oexR667Cz1iggF07zRU3Fe2Wqke8ZI1tfN7tGjh1ua2NAXzgEm1p72UHXWCQkbvLR1t7sd4k7
rZzmXLap79qT7Qsvx/A9K91tQbrn2gFZrMOmveZWRzQXORLE1OBhtUJFk7Lp3ojpx77orQ+jCGFk
EXK6CdXbDymaJ25zLJTph+egf2V5n9aQYf9pDIeczJMfCdLFTM7jarKA8xW6564IQ497dl4p2TXU
bNKsOsVDyzPYHc0t5hm63y1On0aqvUPoHsGu1mdzcr11XPZ4ZySQU8UQn+ShF1Z8Ijt6SrPahjps
Z8B4+y9uAsGCyJKf2YrftfXP2LDerWH6s9ZbcmCReQaMfSphIToTcUTTdqs1OghfG8xGN06eviIr
bl1Hpnu/rdN6X4ZN9pRN4PCUqHsW3eybXZZuMhZ1ax1iFqJYMQ5f2gCWNrNXnYazcqULA0EgN9nX
mRuesaUJUPsxotPsZdYhYKV2FFGiHePBgKEZ5fOpiJNhnyOCfAYabuw0IaZLH2Uhi1lorcBjqm0/
YIxIrknblHHiPGVtGG3C+lJ10HpMYZNMxQAS7QyWxHmFz2GE+O9qQUGu2kQlb24CibeEsF5tw8Mu
cBbVW9Pse8XGbyCP3beWpP2qdqwOtf0IjeEOGJAxYcmERL76da7YOWlVX3woFTlRL2nHQ2mZ1hrK
a+O3PC4/RgumTwSv5QNacQs4GewDOFVc/zphfDCB4awIVetjtLsOD1+h4q1p4Z9BXOQjRBDF57E+
fBBPZ8OWVP2H5gW9n4GS+vAspJCs2a0/woJHBDqG1QcUshFRbSTeQsU4YjioX9Gf9AhIOMFaFmMx
69dcgUU0Rh9zm5QreEkmmO6w3VbmyCRrmsfIZk8chGZ/bRFxvTZ81tPo1lsAZ+yVmYDWpZdBtUwd
68Jam4iS96TMtfLaJnxlg7nqbd4lEkMJUt7jgEYyojBdaCxRUNR8gEYB+w1x0LNHU1vZQMa3qqo0
GKc0f7h9SooZbRA4/sUXcjrTtkdPZA1SyF7hhmX4vWakt8oaHH8SibFJCAH7htXv9CLx8CSPh+1c
XvukmvZdEwfXmc+ixPYZzOJbGgXiiUBq56NJxZRVK+oNKXQU/fL5yTYnJuyinlYEEkDXodxNYoqd
rNrH3QoyQ7s1FhPULo9XMOKTmz10xcGbcVpF2hEPlnL+VnQFPiPFvKtw5dtMpfcOOHjd1UMM8YX7
P5hB/E6VK/goNtgQDIfbGbS2Y2+CJAr9ICXQ2tTo4AhOt3EMZUgEaHxpQ/pkK8lVXx7dYUrgys66
et2hHaqgw8bELSA+EBBAizWwVp2XOb6aFSQimR7aOLBfhtIjqG5l26YzSn8oCGoUXuiuEwzg/IbM
8qaJSns9uXV/RKjDvsRCi/nTzeAWGsJlmskDNWcJfXOK+JwbFSBd4zwhTbfprSk+we2odiz8Ld7Z
Dd20aq+hmCGUJji13KqIQ5V/ms7cYcQmrH2PFE0UxYSQJ0fbtG1Q7IpQpCszfmtsrXoKp1H3iah9
4+lNhnkQ0zG3/H7qSz9qQuVml013He1R8XPS9ZdGDGKFZjMfXPWOEdYbeUGYJ2nrJ6LdgBs6gD9F
jQJlbmGg7WgayvRoXvqI0rqqllyhN275S4zXtiHbiI2idwwDF8fUzL0g5L7rQyX1e1e9mQR0NoY9
Tb7WKsfWK96EsJ1z3io/6pEfarQ042KWVb5ppuSvxgC/UyMqjnPOU9HV8Tnth9FX4snxR1wGWuZ9
VCGYVlQ7O2LkHWymAPcg0cOU7oIA0zWkO4Sj/DBHcziZAfCtsYxWUTdaq0bwP+lKPTsqoocCahAY
ncbi4E49ziBuUZ3RHLuqNVsqA6iIgSWijuUGYFlWZCKzT/Xo4egysnjS6r7ZQbLdRKMCZa0S8z6z
0gZoZfnaNsWzogJ4Q2C72TlN86mJVF8ZtWZyh6XcfJ55m7sRltwcHtwQ16IlJtr1UbJBDpoVfKhN
a5XdR+lF4ghHSSV7NX9rGgOsHMuCNTcFHAp81lfzOOI+1HmfaZCbfuv0xDqQaRpTtKEb+0aqdLyO
gAzRLGq2qRu+O4jVbEZPx81UpJt5DG02wz1fUN+LrR0G6kY46TuGQOO6ImS2QXJV3aQRaMJCCRFa
0ctzPqKH1QRMUZltGr6DJNxWiXtn1WZxuxJBtCMGlx4TpHdtVbdPrPHPmF22yJjHT4amKbuSG8kP
pqcUAMeQxeK5YT8bWiSaDZe8iYBX0lYNO1a11lnps7MrjXDcZaWtrWMANr5wkZONb6EYLZY3Tb/K
QEiuLSd5jjxxsi233rRI5JK3ztRtDx1vPzuqB+MXkROe4VBp+iTbdgi/z51dIOcV48WAnvo2mNRN
47i1D1053QaexZMkEOEGladPDd2dTdU1wxctIyyUwb6pdB2rL8/Ds9RA+KsK4nGN+eMXfiqXGIv7
B+HPdCsUnC4mY+2kYGRCgnKg9Z0aR5MaQTs9yID5jOI9Ij4Dz3WlgA0E1N7Wq54lxbayUDCvUIIA
HV60L1UKhcsgEeiR869HEPTpaE6+ykra7LAG4/nzHZmF4STi9FkJqnnVq1pwEY3xaZvk4ee+PMZd
Ig75xOPaVIBzFWQzSufksMuEenrCe3et4UK3qioNRaQigDoXgFNKmmOr54C8xhRNx7DyAwRWd6rC
nqWvrPp+sGZQEGaRYY1kW8+Bl8xbOJqYYSQQUrtZYac+ZjFAAK86YHnZHcdB9Ed59jiEttkdsxjo
FJwaZmqHcDv49t2Up+6OH7c8GqlaHm3iXdt2Lq4TYr9HJJHmY5yxafPgJa3k1dyWZECXjruKBCMy
NCeiF65PqP8qNK8+JlX+XrsZAZTcHOr9HGVskT1YzW46IUvcTcfB6NAydxq8cG0ty3zLQp1Fz81D
ryyGeOVunOb8yCySswkag43VFe92BCqg7cOC6xNqafDZzcxipURFxF7KDY7ywPKVdWiUXC3C7ttA
Uevj3NXoZQ3WruZxeKzVBOxixLLUr+riNU7aP5s27+7flTyTX1M0W2ifT8HsovzSiV2wuFHKfYY8
c5fiYs3H772uy3zkTXOwx2A42uEbpKaSB91GQ+qf3QVZWc+J3408zLVVo1bJ4X/4Oq8lt3FtDT8R
q5jDragsdZDU3R7PDct222DO+enPR2j2yOWzz7lBESCoZjOAwFp/aNuZhPu81obkoilejJs9/xjJ
NwsZSpQgmME3TRD4DFLLCVQvfdE8JwrDBRK6fpRMQbaK1CDYzWm1H5oKYYUcV8Q4OgwtvESFyRow
2NE4yjNAzIO8sDO/k7Yr8asw3NmXm40WlSx/A2MVtYAokQqB/v1W5B5Lq8EkXoMh1RGgg34M4Zj7
pQOPrfruzul34i4uVzZAQ67XLZfVMXU8sLBBjcKDvFelPhbHeilkVRYmYh485sut/G+7A4zof+s9
OF6znYaQ4GK+08rBx2z5K4uTzm9MVOE2tmIiMJIn+77KPJI6dBAl/t+FGyOWPq1qrwafGToVkDuK
HsTfdvoM8ZQgAzhqSnsO0i46pEqGnPtLh03gtov6Sx6U54Rx4IhKNg5pZfYNOTlBoLyBptXhMTvr
Lw3a8ITDFXfjJLWyAhhNOkHE8zWospyxe8622iAuDlmxILvhu/5eq66x65cwgWpZ2XEUyETWtX6a
NKxtdhARnFtX8w57vQteMivePEmDxH4gFxAp++GgFHbCq+NOz+GEIJvlKA2zJuKMHuINVZ8eAzVE
l7tVmFZBxjpxaQ5owSjWaibrvFJGQFquoa8ST5g3FI/yskyOXjF/crPxpwG0ejCHHG9NPW7XESky
fWi95yGcjR1B5RLWmB+zhFhbdVO8qBmkxp5llB+mZbzqUlG8WDEZZ4SsEO3PdxDt5zVZGI9eCD4b
I8q2eNzo7pz8Beq/PgV5bPpYIufrRpmrc4JwhqEVykfJMLt1xto9pPgSXfDOJCdtze2PMQl3ztzi
Pd+aN8cJix2vQL4PiKN/FHmAYkKsfOsCs/SRp+1BjIbps6Ky7mm8flOmUfhNlNE7kSQfB27zay/C
C4Kozs8sJJ7Gd0HPFfslDZi+5CKuVrWKbZvZ2N+JzLvEAhijHLXt9gRLrqQG4bh0FUQroiXrQjTJ
QUdxfu1k5rxHxXTezaQO1qA0jfWstM2G6eO6KId4p1ZLvMMjIpUTaW3Dzn4G6I9dYdhfc/gkRlxE
XwOltGGCk0zQb0mpFgt5Jdqohj1fm0H92jbaX/nQVqiTQ5gk208eBq+W2I09dICGfI3mcnIJ4ySD
3JpMDFKbdsrSU5WVw8laoncTUN/BqKu919fKO9bXm9AzCKnC2FsHXboZRSzeQQp+DzGaejJrXXkz
VEvBPkMdNm6XgWy0imib1qP7tSZ+XXsu2PommE4EPsU6NZFT6skg71HkX7souX9rvMHwncTRXlgB
GIe6jJpdA/fsFpktrHcy4T9r5IMtL/6sMSRmPq0ZF69Iy8V7xNx7Rh9ejCogtKGE+Y+0/ImsQESO
NCpXc217N9DGwVZEDoThasZja07mF0IMn5PeHuYpbG9D07qXDmGLKAfPjNF0vUMJnOFI5r9TTvYo
c94JubR09ajfd8ueslHWZSG7P45+tP3Xn5C77TmQ4zxiZcpBEPmE/bGYGt83iwG7Y1mXW/J700cq
nWT9t83H/kd32SaLP9rk78i2SWvztaGW44q1XYr2W56XfFSXTdVhCkM49T+tRm8yIVj2pwqQ3Q1+
bP/U74fey3AiDahYylYkYXWURbl8ZgezQHxM1s1m+k8d9WpmkX18LiZdXC1N5XVwM8MHRCSusq3M
bEb32Bx2sk0WKtx0NRqC870ps5NXwTD2OKjFufFgouZ/b5M78mauye8sWsfLj9/bYqVZaVqvHh5t
rDh9xOyNl8JMtU3klmJnlUiNF0plPaulqT4HmRfx6Rvbb7WrfWQAkW+6qozHOQizjY0B0aWYZpZP
Yloh8VZ8jUBc7GIMIPckRmAtw07EZG+t6V6/7uuUWEqQP9lF35zNON25fGNPOHkyRZqT9ABzbJew
5D/lSLbuEHd5z+vUeYZ+qG4Ull0MK8J+GtoxZoavPiVje0QMJTvh3htiqQOQGxTVvDE8zcb0JEM/
rpi/hQ6yk1xo70ZA/ylva/Uremv5OhzsfKPO2ivp5o4lZodMY5GMfoO64c6sCzI9KoJMmg5Rjqn3
Oul79b1yBgCjbbKwKYgkpfhDYUEljL/i8tNouoaVMoDGTlgf82CW6wzu3DWNECkox+I7sfzpJJtq
oXfPXpodZE0WEIXFtoH6vZb9ZVvb6e+e1ddnWeujYibDND617eSBU2vDdZElwzUPgxwabDRsFDEM
V9kWFUx2AUc9y5qHK+cpqrKfyND802EekaomKgkGZfkNWWT6r2iwwov8Ga+co4OKdeHq0aHvsHsw
lTo9yLaK9/bcKsGz15DDn4o1eoniVZszFRPPZNo6rljCEwzbsk1Y0SXLyaDKJqvoQd2mxQ85rsum
aJgnXy01fSer8dQU14mo+P0XciywdYBKEvMqQa7AQV/jMnb2ccP4imTLf0C39y7NzPxcC7482v/s
R4g/Bw5p6Fv5e4+OvRbdRrJxrGyywUfBqXhCMtA8GOOin1NF40q2yaIv1OKpXQoRK8A59WleNJ+g
5vy749FZS2ZnX+rq66NJbk1pUDw92tw4+6l6NbOfOvJWbt3ET4VOyjjErPe+9WizlRYQQe0dZQ+F
DNO9Wy6qdK/ogGFaHdXxuDQxQ1Gz9l0QCNoEzBm2sqqFRYYbQgfv2rGa9zAIFpDPEitcOkdDmO3j
MARUvVSHsCtxDAZnglQTa6/Qfje8FHxbYRJhXqomSfW93oDcb4fOfh/zetiHCjM2uTcdm2Tf1uW0
FiZc+b61nWNQMymxE6JzqqKFiKSl9pvT5yzBvPBD1qxMS25LnkDWIjew3wzTQiWpzS6yqegEs4ms
nM+yCmLK9PFw/Fqh87DWx8p7s6JeQRIsUjaW57lvGlOjvZozqZPVAqkX9NeY5MjOBsPFKwyGk9wZ
gOh4+6LzWPf+MBm8V2X5qi4/mrRMd1vPy8+yI7bEzOmmDmckjAtXsm3gy7MJG1SoPNb3XlT2kGj4
5I3ywya/Ta7uBIQ7lzRO20MX8Q1bn/dO2mxDp0/Bfopol6MW8iaGS1nW2dZTMIZOh0X3crBvBAks
kr9atylAZb0rSU90KlW/dCLh6z7l2buljRPzfEY5TGNS5uKGc5oj6M7oiKbvvTKSbPGCD+SgseAY
EX/2OnMna1U51G+OcWB0jDY2XpYOqKCjo+se9K0EKeo8CN+bkUhWWpGSgkaj77VcOH5ITmCJ8jl+
D9JlE6VmtyWMtcTGXKbz2W3qjNw39UzsPX2N+Kj7ai9+MLLQ071hKi9GXn/pdAUrHreaXjhpZDiK
kXh1ytpFMaBFxiSPfWGXUA11NARRzSq+tXn/GgSV+oaToUTcrGrTC24Zca2kYq6uKhXXZ9JAFy2F
3AqXOYZdmE8iF+m9SRuD6KgY/TVu0h+l7Rr7BhuL59BCH25iinvKquwv5t7ND9cMn/sx035is7FN
vMZisfTSTPOKCXlODrttgUtYycpDXPmLWPDXYV6vBN4Y72bcHCKAvD+0DGE45TXFxuSq28UJZd58
W2jEaXMlzjfuEJckvaMvTPqqXe9CZAhbL0SfPmlfzb6oCQTY0Y86/KaK2d55jbag83N3PanECPM4
LDDOdgnaqiBj7Vm/zPGQvw1dvLAL0/Aoq2mF3iigiTPMe/s16CbyUN1QwdUwxteoNhd+WdxsQQXH
+6ZCI8RS8j12T5g4pHa9J+hXb8yFVs7K3Lgy9efPz+QgSVCsAUFtYoVEP0mtdBXrbUTwxl6Z+gXX
wauYGYEMhtqtCPQCt+8c1Jeile+606JZm+UXi9Xaez+72qVt9K3ch/Spd+rw0F6N9mfH4Pxuho53
y0rk+bHIeO8tY8JFGxPmZd+IEByxZlxNl5qK3uK16oncL7WeZPE1x4lX1tADLq+Nl2zDoLTe26LC
bDfPdnJf51nqxQnq/b1WmtWlHeaDqSYqshb6PqnS+TlbilYdTnPc6oRrqJVd0297V7HRMtLt51HX
HNa8U7YiooNmgGw0lj2xxTdmmrJTptf2szpo7A2mdt6YUdQjWLvU5S5ZkMDE5ql/lpX7T2VVY5FU
LQijZkO4H/qMsGQTYpjmWnUIYQjlMFktlj9AEsDm6AX2TNYCOBHVsdXpPbvqfOjC6e1elXu0uuyP
kZU8Z2n/l1nExSEj4vXc99U/BQqYzgZfucr/Y8egeuOTzqk8+raGoxmrZtSqFQBypEWWX4lagkGj
HiMYYAbixUjccRv2kCm1VBUvvEmQBOx+ns6Lh5Fsk/1crIFeZNWtzFcYd0QZluMf7XPVIF9U2wq6
jKJmKhdo63AKQhinFHnc5gCMoVgOaUkSeWmLTEZPhIAEcA67fcus/L0MqvBZ1jxvChZoJY7ky86h
jZWdMtgxC+m8e1PtXH+y8f0AMdICeqFHBSyVxfFNVsKaHBN69fNZVrUWKAdkvHQnq+WUx4dg8EAO
L0ci45m9zEN0/8OyybYmP6pTcZU1KxsIsQ5ooshqhPf7xjaXQPRyeGhb5REuhr2S1VR3rNcaCq6s
yfNrhb5P7ax+leeeLTiv0YoV/DSX816ARZOulRtZLTGX59HMcbuR52ZnyCDFCEEtNflrUdC/piUh
XhLLpNYsLVd9pWrqo02ygEDyVDFWm0WzV20yQwLzz3dnLKZVLITzDQDxqWYLTzrep8aafxG3+JiI
hH4tO+giJOXDGz7ffOqZGq7w6CyfQXCk+7Kwg2NrzOEpCJRoTx4y3xeIeL7oWfyRIs/22U7O1Zzw
a3fc8jPPChvL5WQ8aiWmxm4M+obYT/R5IBHfEMFnYaAJN35OxzwGiSPEiRTpLh7nN3vOjRVynMA3
ytR+aueumFdZpfF486b2afYiC8W20xeioUhkB98cFB79PoGB7g4V+TRR9QCugJ7DoVPR2OxgsXjt
eAIsPx/qpvqObaZysLRserO6isdufNXwg//Ad+1HPrs+CXqUu8tgG9rhz6rLkpcojtCtTR1lC01f
/SitWGPS2m41V7ffQ3tHSiz9YszzsDWUKN64SnoSiveD6bp6NOvopxkV37sxNEnvVM5eAzFKls3F
OAuhsbGOUxSYID94oZH8PZAkSifLBYpUkax0eLGTavTWekh6qQIIcC2KHRH5mJQfpudtHmP+gjox
WQLtSzULb295ZD4BvqebKkQe03QAKw1g4ZumD87W3y6s7+ch166G2hwholcrslBiqxZExCzkLgm8
jMR7VebmtWO8jOPfOo4nxqVobXc/ZR3yhyMA5donzqjsNYW8Gpymagt3XkceJDCOP4B6qM8pEbA1
+kr2OrfzxUd2PvB5RGLTFl+rzK1vs85Hmyb9xSFxD7jbCYmYUijmGJ5HL/4x5ZgujgPauVgt/pqh
wZSt7uEGKBrf6sP2QvJW21mVFR6FlROVj0p3LXLV+AD5+X2w4vKXiQomuaCfUddVkL9DgvVFiTjE
0HYrFZG6A859w1UttOi1AqUia7KorFbbQpwnOLb0kEVQ6iBdRu8UQFa5IqOiAfuL92AjNjFeDC+9
Zqq3idTqxtPJdcuqhZDicxajBb/s7EEX3gYDMvZo92fZZMA+2DmRXa0bN9FuXm+0oDwBEC012aQZ
FoJvbZoc5QHL1+dg8GVm7hLtCy1Y1D7L7jYFQFrNqLzIGp5UYpO6ARY6y86RlQ356vYoa56udbdI
SUEIOEjSyzYdj5BD7+U2LBoOkAWTki2vBvaiywHCVaZNUiUqaAR6MKuOXzud7MOyU1mKcSDwp0Aa
OMgehLqHY1CgAvX4SeGmR8RXk/s5Z9FQ+JE33aaYcMdkafqtCbBGy+vwmGYhX7qijX/ZrY2uNHOn
qxPa13T4LPHEfSOm6U+GNWJNkhtv5Vj+CBOEJuQ+QrSqjziltwcxar7ZGn6GSu8NG9k3N3RxrLCp
8eXeQSXTg/26tQvMV773JWCYesqOXsgMAipadJUF4ijFpkqCYpP826ZPUbYSlYd4t61H10mMoLwC
D+1vc5eGkXFzi864JbPCoA+m5SCrseJ1B20GHiK7aINt3PiATU4W3fvnDWnkEZXWvb0cXol6C9w9
QBAdbluldM5VFkncMNo1w3hwROxcW7TRn8dYgWauA0ArTAE7GkeanexMRDC8oCXHmiZocx/Ub7Ph
Ao0bgM3//F7d/SoyJdjA7AcYhW3KFS6djsVd092rsq0163Wt8T2TNUxMi91cAbC7V/WAo+ZsFwDc
eJFNozGTzutiFVuPStxk2zQHRy3nxZC1ulX6fWvVBT34o7Lo7emlBBzydG+CBYmj1eCtDCePXh2X
17xFO8uedHNFbpdMsTGIqyw8NdyphTE/y9oYuM1zVLu7Qk+jxJ+bJQpcV85K7i0ivvKppRM6a5J4
+2gzvOSnp6p89PqyuWgRrLKfDt6iY6NeZcFzhIJHT7b60RaYw3sdqeMZRR/12osgPtea/dejQ8I6
BeWNptk92lzsytrx/qNNPyBYgYyQb432dNaj+LUdveyZb2D2TAr92EOCOMoaRpm2upKbXhpetdZs
D7+1ycOspvhet4FYa2WVAfLJnYss3JoooQMhAIY6baWqANIlF1MP6wSO6q2Og/IWJCXhNS+OdrIt
i3JilTEQ8zAvSn+qAnXFsx8cZGfTwKO1QKXYMIH/lCp2WCnD7EZ0UX2r5/LaEih8Qu+1vhUJIrdm
qAS+Ch0Ur4fh5HRmzwVgZwh8ak0iFaSUZtc3darjlyZ2D3KnbMJnTCN433gHbRrK58kcT3Yd9tzP
wXhvzKE8emPdgQqaRPZUi3KTlxtFHcp10zj1WrPEDPAoaLamYjhPfQJFI+6DZLEf2+Dj9qUxggI+
fH8Oyv7J6gWK7SE5KXgJ34Mu3lohggeJxUqnYAbglVq1HyP7c3ZzEGz1Qe0FzAklBNOt9vq6ZQ7i
N8w+cg9/IT1bzaCE/TFSIJIGfM1ltg98DOx6Ewy6qgxHEBPvWu1EO8EHgQC3CiQdkHLf6yd1Rmuu
1RSD5ALsJFfZpaP+wbqLwQb0wro01OesSw+YUSvnqiuhx/aDe8h6CHCG8R43Q8zyz2WdDNoz60P3
NmeWdpzIaBPvaAkmGsUqy6cWztRKHXHSRZ2Y9O2EG4BX9smqnflGshh+UvuLFjbe6yLCN0FisKfK
hPcojLPZxOpWwRhlVUQf8zy/kRFaR61Wbgu7dU99hhsMgQA2H8U0oABvG9UJ0bIvICxGXOjafls6
IT6uuh489/knPxMekVsxVug+D75jGmRuC0U7Z8xVM2tUL0bKLw9VNp8sBGdFCEgkU7BcTHQ4eVOy
b7ShPtZdUG+wjxzWjeOIc+rW81pt9S9ixD8AxFS3ETMUDXUuLxbwj0ulm+9KHFX7DLXGMzKJ4Er4
pmzSxmnPZVEQJdEH+Ftz4Itq6s8ACfZdjSBjWyd+Xpc7Lxu9Q25M1Tpl3sDSygxXBm5aft13e6ta
EIGi0zbmYCdbAMLfkWr6tpiJ7k2y5D5Xq/eBw3U+6mxE8Hhu7EYBrpe07UmjRCcBuBZaEqzYO4Ov
vWHDtlG/V4k+wasz69MA0OCgLAEPo7nIGbW2TKuZovAYdeRB0hBhljxBMiIaWvVdz771tvKcpvB8
EUfx0/gCevnX7BrVkfybypcwqdFcU49TUWlXE4aHyWNPuteuhwT8jVP5Rh5G5y6vxFGMzDAyjfd3
CvHlSbsSub1heXrLjJCV06NJ4UTvGPUywUyIodpVXe9Ce/rumqp7Ht2k9QkFtiGh0DvYAW81cku2
cxB9iCOEgEyj5ZiWFfUSKfkCESD3hzj6bLISl+zI3PMt7xMQK8hb1Vsu6K86xSJmJAxP9gFTjray
XgmM6KsYdNk6iJub5zZwzNwG9zfVKA5hzTgYK6Y/D33jlx0xgTp/RdNUPfdRpJ3bpXBMDCsdSJhp
vgp1EWzMDqReqOmsUBSnY+y1mo1IEtcHlLWNCvGpkHlAiSFCUYhQxo/eGsqPFllzPtr7LsfGznHh
NOmCHIg6Qk/1mB4/iQYgz3xhRdL65D2r0nzG1jxb4QbwnsZqyJ93rAVCvZ4gF7+MHgH2Wu8mssLi
irAKn8+2AqEUqB04fDM+jyAvV9hmMatgUdglKhwesyV4Padia3uL+mzVfwo3yBAoM4A3unoKiMHM
AR4Gu3DGqlGHML/qNKhM7c8B0mAE7HfTeMD5atsh6uyszLxVfYSmi41adCCUOwUDFk1VkI9EL0aI
gMRC6d6marqOod2cCTVm/txNiKJl7Qvs5SuR5mZloSd/8CYdFKgeWAfHdo9K0HtHJQnco7XgdKq4
+9a43rmMGGbNRmEYS6tqP6OwhIXq3wNA1F3VdX/jfWDACbbFRimT6WnAq+jsEDwuFgKxSPVb6rgn
8A8Ts+wx4AoOf4+s2oluCOBLcbzRjS5YNQUkiiyuCFS0wiTrVlr7yq2KlZXY7Q7oegEozrMA3fAx
2EJmPjo5SSm9QHML6dhbaXUuUZ5CWydxvCun1tz1deX9lXpvcJk6tQ1+zHa9hvPOt9RbIDLKj8jo
/dzKxFEfBf6IldqsWal7+x7g2c4CBwruhJSUErB46yDcO1ZB0EM118wZn7zRGl7TAY0ihxpiMsmm
NcVbnin26VFUQ+HcqzYz/4NdQxHD5uvZCpg7eoMFjtHNAHpWnrcNROD5oYf6msbQ57NkXumq4FUM
TOM01zFpU2Yfn2mub3KRTEd1Rr4JoaiLFouf1uIQBVXnjG6xfBhZnfEhXopFPMfMR+2smnV7Gfp2
em7jZeSm5pWivdQRU92qTnelcNTQTx1uI5iwg9Ky/uj6lJmHFX0kqY7OoVm8WsZob8c8Yv29FIH7
NHsdPLRWizdNd0mdJjmGLA+OaeBEa6OAAAAbOzpZtnnRhQF7wxt5orB7HEBcEd+LN4NSX2YMKgns
sTjrFoEzLdtLDJi9ZKShCgNLNK3F6woE5r+F0pEv6tE2LTzsMowQSa2gBKkxZl5LmAW/BgfZ8yUR
oMz6Rg+wdcVwC44EZqAeHGvRg8aaxDCx4gw4ltDIGUHpAw9qcWrM6VUN5xFqR2CvR1Rp/GmpIlMw
+b3JzTJTF6CZE6bwSjqkJ2cNdJFnFicQGfthgpECXOm5M7uL0uL/lJtxstYx0Zx9iZkLFwK/Bf5s
4wxTDqdgdp/HVNOYCnbZi0dq7hg31ccM3Ogdrw3QhsW3cIjSdzXHJcZrP90i4OGWUQJnCRXUs85K
J+WBcjxXe5LFxCcMgJWnrAPZGw1w7NVKWSqAPQOQAlOdm0f5M7hWvkW1yA9ZXDJkj52zxrAbeAgp
BUBwxewXKKZFTmHzXti+yZD3NGhQemuAAvivDduk4e8hORI8xQRY98kcfoRIwSE+up2wlls7zgjB
fcEbAdBeJxp3F/3fVPHTvv7FuqY9tUO2q8eazySowMTB0lpNIAm18Djr+uCEX4u8NL4gIY8i53jV
E2Ht00G5zgQBFnqruqvMxXgg/lvtjH3sjSHZ+rUXz94hjKznmFSan+rIKrVqjvCfAWLcPrmmPp21
NH4bVVapYSWQUQyhDC8mTVWArk3S8PeAAn3cFSBEVndbm4Q3WK7SvgtHpNOvbnC0G7BdF2lsZWIh
YDJOawuuPk/7Zl2ktvcKC8B5Uae3GQTfqwEYwc5Fs63i5EvJxAD5yghoZUkyVVbnVM+Y85UZAE1F
2SWdGzJ/MlLgL9Y6F53hV2XR72FHFG+dWTf7EbaIL6t64jTgjWsLv1CleWK6zP/TdvZaL8XnZCvT
rojT+YTwx2s/A/Y2XTt5EUi5vIhGq8kMI4Xp9E66sWq72pXQwA0BO0NJkJjLOL2FqeEOSAU7IUnG
Qqycecw2rKJfDOIcjOLrLHvpQsBi33L7DdOy9pAtmJlywdWFICwOpvMSLbjR2pjUA8CIcEGSymLS
ow9FMYJN/G+TbJfds+W1q4+l4Lp6LXS6VVaklBLo2eggp7W6EutgO+EIubfCt7gBKRDcxkakWwGd
124NuEXDeEOoHHVDPO/uuhoSIyRxQ5nJgsGNHZS8F8ENuaMLUkiS4/fJbcQRXJY1b5isciZyU77R
VgWXbC83k5kIEiws/r2hLkD7uq2OglCp7KYFUshcNjsWPXBr0eD1EKwSRVviCLQKsFgbsipfHSVf
J6rAIffT7AdQzMuFa5ZflFsPfKKtJeq8kVBF2TjO2ZTtZc/IabkyyCKKf45vlx+RvbRQnVa2k6Vr
eZYJWtMkYBE+W1z9dqJRd1JhxPF8SO7DAQznj265f6MZOfscNWqZA5ZFIq+/3IxZIpPSwvhOVrOs
2oWlouM/s5xTDu5T4J2xl39SngbOy2FUDYiT9NXGK8tPeVw6Cjjmy22832HZKPFSeUDWxVpIo4+2
sdS7HVIreDIB+rhjf+XTAO2WDPU4peNG1etvEg8siwEYdVfDryOeiuRIVg02ZkSVkzLGu81GJr3v
OK9QFX/3MBc3XhNyR20kRLdt0tzkvbcT92Ug7rOda4Nh3Roi9PaYupPeKo6pw/KvDdFse9w0sMM6
EOpGrOXtkndDbpV4fCYruSmfAivUA/LK3cor+vyIr6MH+kxuLgVEBJ4NZVfh9c7YMiQzQARgzlgN
YwT626Y82sGRAiSya+TH++ac9qCh7Ggv/97YNMSom3XcJl/mUT/KK3e/SlBLV4WVTmt5reVVSdqC
9X+rIb6yYADkPZFHyC3Zdn8cZF0WRopjSNOFQDQRfRy6q7zx90dTXprH0yD31EQ+VxUY9rW8FPIk
9b7m+rSi0H0i6Mxyrep7u9iGIHd5v75m7vQzwCtjmzEb4Km7aVXewrQNt/kM0bnVp6u+DB3ys53F
trObxQwSGDu+lQqdEyXcBj0hK8mL//WHfzsHuYntFWR3PdTvPe93DzUZHEp7Q1/LIUB+3zvkxvc2
gKzxmsLlvV/cO5zit7fmN1DFn1fQII1XRLAm52ZrhLk2b2I3/FvpMnXzuMIMgkfdcaF0PwYXtX/N
MLHcynPpg+oltWd1i0ZjP/tNFp7bQVeAeSzj0PJayyPl1v/Z5nXljHBAmKzlk9DH6ZYpDEuX5UHQ
R6SdTDjWj8dn6WBXMx1M3R+QYNvLJ3jsrGE/5RbLkmqTOwPGR+4Crvw//65dpIcgBCvs5QZwhQWQ
8nj25vjJ1RcAo1HY9SJvw/C2DMvySZLVR1tB9GcZkSx9djaBUw1gVtJXRyiMkbK/LB5v62+P6H1T
7p8rb9h7jenLJ+F+CLYCO+WjbUgQyLGQBXuzQ6H78HjDH8+ybJNVsTyFat9vG0B6u9CJtnKfKR92
2eNx/J+PoKzLuya37sfI+n3zj/2y+kfb/bEtK9v+Z+jBVo4Ef2oeBFy5VQo8pkgBufU2COflw6F7
EE2FzkJ10rf4UJCnZ14g7/hg6xiDOi/53F4c5gasD886EYtZLfDYTi45oJSh7k7WglWdx/KSD263
Nc2ZqUSjq2tVFMRuegRmViR4t5J3MOWLXaQ5D/VaROWLg3nx48bLvyqr99fpUZeNj8fkj0OKIW33
PfaD8mGURb0M13JLT6AvmTGcJ3n15Y8U4BknMCs8dn0Ard6Xbwmsdlrl5m+tg2v8lVuIKMl1y4Rr
8AZS3VdbcilCLlgXK+mBODjUkHjBN4yJ/h71wN2RMdnIaywLedvjZXqCUC5r5Cn9nk/60YuNbKvO
4ykxSwTKvG4vBxmNUbuFs1uinrsOC3H/AhjtJ6T87CB/UN55ucVI3y5sGDsaPufBe8Uszr1jloPE
vgV4nm1z+UQ8BgNVU50Dxz3OT29Hbd1PEO8fV7HMHEbSZPnMZG5mrQMLupAklcAL+AtcssFM3EN+
VHYhtwblxEAXZdSszV3HTE62wOtWu8l1DhPAHPK5O+iRaBRHtp/hGHafXd1XUZEmCnJuunYfhOFS
P9dGYmzl78vzCuxoPLT6y2zk7VY1jYu8q49bK7fyrvsRG1O0GosCpX8o5P8s0B4DhyK//bJ+n9ix
PC1xpGH5AMZ/o2V2Dju/zYcnBNnNPdC06ihZO0PUVUeehV9lmGX3+yvvxGOMedwYPtA/U+iZ5uTV
awuCNLIYjoHDScFL4DKCr1EI3JRcMnln5GMtVGKPFvDgoMA35N/BXHZ4jOiPO3l/oJfx/nERHnvl
luzy//8Uc7UR9tLTY6iXJyOr97n4oy637o1zhO0HE1qEGeREV+nsvYrHouwi/+x9yiU3cdjkVbtv
ktf+B1Z//1DK8/xtlnE/tsxdH1jAmYQg9hh86OX8leQIoWv5mswFcjC+mMy/0Vohnhz2yb5owlDd
yO73zWD5gkaAQTqR3udx8kmVM7pH8Wib5oyUg4ZSpAZMbJmEyX/nUdxRkrL+21z2fvblPMLEeRoL
dN16thvg6VubLNXso9dbkIT67soTMeuj7urqQU7L5KRObsni/tPLtFBWSQSheS0ggDw6yy6Pqtx6
FI/b+Gh7/I0/jo3y9w6hDsYwxkw5cHYAAfK9rMs3jyuesIxf9t9Pfi61YhUpg/rbNFLewvuTN38T
EO0P8nGNUNIFNL3cg7DrkNyQT8p/35RH34cqQDnN3i3T9Z9UEAFT5LGE+4MTIgkecu9jx2MNKHfI
4tFPVofgx6DV+eF+9suTfCd7PN6Z+3zm/jDLVk/PO/In/753cuveS27+WZcH3X/1t15//oE/j1I0
Ehut/fY/jJ3XbuvItkW/iABzeJWoHCw52y/E7h2Yc+bX38FS95GP0Qe4LwQrkJJpkqpateaYygRq
VrxX7qMHcey/1d27iNbbOFvs3jfi/3Evij1x3P8865fpjOgtOn77qH+r+3bWb5/kzy98jOaqNkDR
Nz/ieDizVlFOt7mqeODFhlAK4kxkREze5zDbfXOvm1I8QZHf0adsNHZvncTrVpz83vVLi9j1dJ8M
IZbgb3e0eFjEc3J/WO4P1f+sux8mnjvR79/q/r+n8qZsFvfnEdl+g2vj0Mawdh4Lix+u++Y2k72X
v8Qq/q37t7rbfGI+7e0TxHm+9bl9Qh87R0Xq/8itEyzFq0HMQcXe/TdavEPuRbF3H5DdO3+r+1YU
/bwOYED3U6lAIsS5iZCPh5O1d4a34ha+7YpaUZ4IZTOtTst0rTr50/31TjIVsvF7WZpmGbkoizc/
YyGfiJKRGvYtdOT5RjMtxeuB6D9I1hoy8N9ytdtLw5SJIYi3S15MiDCBv7n/9rq93wqWmPTf+9xv
g3vdt9tFFEXr4NcJIQsbpVcvT7rbWmoyLcX8NybBgHBRPDz7TR+ub0+8uCj3ze21ei+Ly/U/i6Lh
/uiKok8g5e/Xtyh/O4Oom9KY3Akl5jG6v+xvA+tbu/j/3I+s8Sph8pbuDAIj2hwh+TJzvHcTx4qN
GBjci2LvWz/xEr3XffnDRcu3Q3qnlFaTdiIr8FIhpcA1QPQgUq4pZHLMP1wFjnjNk3h1eWmcpltx
ZYq4y9LtJFuLOrWMrXjY7//R27P/JZj5Zahw7yr2xL83zDsierdOtyBXZgE90aIQTIoKK7ufnILl
GGguyngWj+gtTinugGFSo/pdPMh/R7Uq2V9hnc3SSc3iYJaluxhEMCpxRGtiU9WsVi7uZc/wJfhn
gbEoZu6wNRkYkPFCvkc+DFXxN7rqHYRm22ABIJRh14irKv4vVYqUSS3z5yJCZyL05Or8D54aoDvN
LZ757fKLi/rlX3Sbut6uupiziN3bYx6yODk5+rgSV1l87H0jvsC9KC7st7rbrE60fBdz3nuK5vuf
pAaBujSx1ltgY4hVnJ95r20eDRsNEOBKRTFLEekZANJ8h88krYbK2plmgemZWx2HNE81jvFuqvyn
UEk3ynwOOa7SU+FXzUL0mtp02EpTobtyl5Kk1/f5og551MXGSW19aTokeCrkFB2T2F7LYWBkK5BB
GC4zs18RlSRreLR2terXD2iyWGsGGovwPLVwL4rkY+INz3NG+6MPBvYR/U3lQo0boHJQFHUpwKM0
ZnmiGqBARGaZPEaOBVlQb09jBAvBIm1hrbK2v3EMb7okZf0TveO205Xidch0XLUS7zMrGJJX+MDv
PV8mUzytnztnMn44ROtZ2fV8FhyUBjpO3y/8uqreqomcXqbkxYsqJ+YSog7pVSHYLjmfbQF0QslT
ZpTwm2TZLUEEQ4YqyOPGiLE8D3MLoSTMBHocBYJY2dS5WZynMS7PYk9s0jy34J5lGWBhgvBGHvlu
UYIf8sb+Q2fxbNPIM8ovlUsNOxJIHO4cAF7YHjO3KI+gXssIPjUPI1EZgqHbpDk5QU7TMx+uc3tP
pgbLaw7B9gbq19iN4aWfNwhdwosnx59gNaWdqCpSTLrhLkLlygGfaQarNZZ/qaFhX2RWQi+JpCjL
cRh8ZhA0RKZDalVici0zLEXxkF2Mfd+elbh1HqZ5U6Wk7ZncW6ir6XFvCNQ0WSqFhStaz+qMPmI2
NwwqXBjv9xiH0/lWIpsD8q/FPXc/vgwN5wHKTLgsg2YB91RbWYqhu+NYZzDeSKbPNUXfmxapzqS1
Kq5qqnGzwAoeDAYO4IUTFMcSqd2xnjf3IvfnJs6JofagjUy0aYW6zyY90ZaKril7sclH/5/KvCul
5eigcneChGAzUIPnziNh1DaH7iPus3eNpXTywpH782zp6JnJTCRbIS+hxHTTb5Y734IsVj/GOiZb
ASDOsz+kpF3DwXqYFNaSjTE2DqWddXu1i5ptkkT5mX+BguS/kR/rQeLmShP9JGvdcwU16GSH8UNv
ljXSV6l6jDoWjixgjytRFA0shb6AX89W1bDoMO5YjHP3SEkw5YvI5ZqPYwWbKktCdss7w/1ysJF9
WsmkH8SpqlpXzpYTbBGH4dSZgkVb84NTuvdv0PjxnyCY4tt5K21qHuq2WWUyWJulh8Vy56dPGBVO
BO3zmrmyqR8QWtSPaM+7M6HjnShhtNs8YlqHGCodgDXNPUSdpRXfD4rtZ9mGx4VrIInayH6IWMy7
Egq6I/y07lj1hJWLBNqJaLAgWezAYMZks3EpVF1qNsA2laUoisuTJvL8U2WREzZfH3MYSHQp54Fe
tDGHP7c/J4kzb2PmFZqz+fpBnSYjLx0d/Om5Z4Zeh5widsWm9CcU7veyuNuGBoTkl0rRLFpaxB1u
/0DiDBl4fr8grwtLhaLkpaRW71XlB9vO7H0Y70H5WRRr0R71QbVOVKhN5SRZBKwlG7dw4oG72g/9
Yztv+hjuia15my8NXZdgJ/Pqe2a0QsIQHYohxcNw3og9Uaczy8aywYSoFilhjd/g/+goDrn1vh/d
DpgD/n8OSeye/ApZ2Xw/TdPmQG6vw7mQiQYuv3070Vt8yJgXan1MmllHwbKjbjQoYCFSnsJ5kwGY
OIni6HkQC0OvR7wuRwTX5+ZChly+uHcSezjoHfjha1lH5uDIJqoSFKWDJ8YoSXvr1SAVH7KUaP12
qCiKD26gjm4tQOC3Q8WnfTkiVfVVW5Cg8b1h/lZjESF2vE65+Z5gT0rm0mQnh2Ysk4M9hCScKJA3
25R1RpnVilWcB8qTXAT90Varv7JAkZ96M5ef1KA6t7xgz6xNo3QBOsivX6fB/7KqRj2YpJa82imn
YjGnOCXQDF7DUnpDj+w/iEa98E9eHpkX0Uam8CpBUPeYzT2H6jXuFf1Z8cL8RYl3ogu/OemTXNfI
L89BlYzHzleS0zBvgPup/UKPK3bNelrwziYbby6KPghNWcjx7N9y3ONeahO7RLmUvKZOBUdb0Zql
KGpd3W81XFPdQjcg4i9Mo+0esbECXWQM6ipEUPlad9giyOj1NrO+8pVUsMI1U0/fDlhmXgpzeCaF
pv0wih+TXdtvhmQ3+7QIQSeZavtRTyRSyJaRXYDowNINuj++ZTYfpGyp7hThIm7W3rNC8hkM26Yn
35O9KGhWE9aw6IX/qUIW+XfjtzrVsMiKTadj0TvVCr+2AsKclT+nkmHu66QdYW53+bOKYvoR6/eF
aJRIY3smA+MNJa98ElWmV7O+YPfFRhQHaBI7xRnjpShWka1fJlbpREmcse3lkwzrTUURffDHibyE
3Ai0QwUrBll05UFhM7MTQfeodcnFA+sJWnZVer21Fy1d4zkrXekN7jvcTiaPNw/AmPC1k8tuicYn
3IuiFcomaQphdxBFEyMifCBV7yiKkzT+sPnNP4vS2KUX3tfZRYvI7/EGfxuEvXRN0kY+hR4y4sDD
rqrPyguJPiuwE921cJqXOGrkA8kK/VVVGx6VCKp8GdtH0UHUw0VcF1KVnkWV2OhQjkITAUPVqhiu
5rjHpqZ/Fd0j5GiXTL/Wdb62W7vEsLBagTEvDuZo5YewRSw3w4KLgySzqdvSBjMrj27kdEDHzbB+
CBQLK/DReIYQlnzIRums4GYWW1FEo0NKvZq/FvoAklLryCWYuynd6C1g+pFVkw24K8sNieJl8kEW
dbpBjm+tVdY+PkxDO2S2ZDzpQWqditggwWLu1ozy75FsyR0/bcqJYZ2CGxF79ryZlMRbEsGryd/9
p+7eRewZUvO77FRl82/Hqw0JMK0ZPVTDVJ8HqSRdOrdB35HVpfNL9DuTvRd96M3X2hrgA2VqfkwD
zYRsXCZkxPXTW1faV9F10JJjFWrOe1VnsmtXkXFKCgcDlqqClgIX9gU50k8J+NUqypc2aUNHueCh
sofoR6uQIGZodv3g6K2/l0wr3oRJID9BVakW4vTW9C4XTv2zZd2INCI9gsM4altitgXU3cK4OibM
cR53C7Clki3itMoh48KoOha8U49mEbidp0b7Cjj53w23PqK5uNeiIyH5GYy/K0++HLmiPSDv8SjO
Flk2lWaJnLC09N2tKJpVR4mHNY92eOvpK+rV0GNjI5s92u37KQxLP5ikl++twJBWiZKr2FL11tYg
33eH1019VDTdWptxOl5GfFzcrpHrF55GmdQf2/pk7HyFzSP9qZ1nu48Zkg65sb4+mU2u/0STCCxS
5z3P3cdDm8YWIhV/WlVlWZ0jtam2ulb2+9BuDNx9vQJbgtaCj0WyKi8+lJlqARbL67yPyB9e4lCX
fktkWt4+KM0UUHG58WtM+h+BJFnvilmn0I6V6SkwYYMzRPEfkFDbm3SGisuSlxy6JDI2hAOSBxsp
EDnOtUH8jBeZ6U3BBy/gT8SH0i/VxweZ7CRG2AzCY9/Wf6eQkdW2e/ax5qibx64lZxlOcf3sNMwJ
265UHsjbaEnPwWEJ3ZXlElzzvK2qanhQDdaMNJAT3OKUNj2IPcuqWAIEgXBqY7Au+Nc8KlbvPGeJ
866MkXTSO8fhGoDvrYKk2otiq0Gey6yo3alRB5hKYVy2awtS3fLadl58BOmLsg/kU1cW3ktYTR+q
4atnUZrmDHBLNR5EV0exDqFieBdRCjp/0yRF8qjnqvfiTawl5kb9VGiW9eJtBi+1PiJ+KjfNIDcb
q+n9z1zdVH1lfhZkZGGZU1bb3u/zd2zulp0R2o/MI4+YPOTnypOA5/uIN9ouUBa3urkhzFlxxll3
VrIMG2BHIw8R4DUt1H4Lu0MDmFpg+e3LvUOtVZpbmq2x7rEUPLfzhhtjdGu8kV1RFA0s2ObnesJt
C8vqA8lOfLLflmQ3YDi6IHaXn7V5Y4LiPdiSdsqscnokCvDeFuH4OYZzokeDngMOFMi9RH2Ppn78
HKrQWA5zfTjX/3d/G+TSvb9ne5yH9LRl7dsA3/45/73+f53/v/uLz1XLHuW2o6/0zIiWPRP2a9GP
1VW1dHVjznXgMqqraMiY/N7qRBdAkfW1mOu+HcsvJzgrydlEKr+JYmPMakunrOU1d0b6d52MfbST
6et7N9E4RI6zqCr0Bn7xIKWNgWASzdegVL2/snjW3Q6OjZsOSv4gNoPO/yvvXtWFUpcrNYjlo18i
xOMlJQoQ2uVjM29E0dQkRPe3clq6HdM1WI//tIr6e1EcIepg2x2ykIS2e9XtTPdywktvGuyHgsv1
o8P+AyKZ8xGjZ+KmKrKd46ElVQfrcTQ754cGgI5oodM/GLaN4WgMbyVP5JDVV9TECI93dSGtNdWZ
3iAy9JuWswrg6SuyrJ34jCAlna8rG+OEE7Zz9lqFha753JhXPKhctRfyRgxcBzRtrdbNsFerAGb3
bLgjHHVu5jpGkCPOZfIlGsSmg9W9skmyQoneWTs90QvgOo13Ta1YugKIbl1162AjFk8TTBcNdgwQ
cktfMARBFxMN1UYq027D5A8svvan1JtPECP9WxjhBB+3TfcQ1p2ylaMm3XlDop8DX8UTQyqm1yRI
/pB0mP7h4AA7+L2k69CxsP694iez0YbWP5d5XV/zeaPJDA+DHFzi3EFTZylSTcqG0RRnJUEXDzJZ
XvVO3p5Ff9ENg6cVppEjBmjAaeLZk52Uebxku/jqA+vAV61OLkCHMIgwMEbTWnlY44NWnQ2/jTcl
0ppTnCKq0AZ9Olo2mcWo482DlfbhLgdlfHD00NgR9sj3zjj1+7Qchp0kh8Uh1XKMfbwuPMa1B+Kp
t+xjXIx4vVYEScI29tZR08g4MMjV2nbyAaEr0GUAUN2F9YlilURWe/WgPcENJneQNw7ZQGXXPU0t
Vj+YOw/PoQEeudUXXRsQlPJz+aVmDXoZDLL2Otg2LG+4p294z3SLMhyHk4cPFQjqLHHLMQghYcGP
47cJwYeXTH/Ftb3y8CN7Z/W6hmsTzlr7KXwil/RPaMrTX1Ks/UXgF3m54RMo9211nTb8OHu9vunm
M9gR/h3kgRVYPAxMqMwRSCcpJn/l5CWqrf7DIdeAKWDaH2CjDpcKI/WZxj8BXatOjjG2oJB5ApgZ
Fdu0VgDJAO8bzhG0FgblwzbTpfDZkxzrbCmoaYURfKB3SO4Mr992ST++6yZzJ0Xxn+2cJ0UZsxxs
gDy8hyQArvyi77biKDWKd5XWK/vMUnqXWGK+RxEUMVWdM4MNB0MOr1ncqvQRIKLoIva+VJpzi6j8
3nLvPqSCT8gH3M8j6srSRofGAt4yxTHwbBQNVo6N1L62GFjuB09OwVdwSVJ428Qte5QecxGinbMa
mxyfy7mo6iOiJd3Id6LoJZWyQJ0YLTB5QCRnWkwK5o2aBfg9FfpYHAYnLnGwYE9s7n3EnqjDaZze
tUqKUp+RjfX/OG4CGFUgUP+vc4vil4+28BHYMRJafKm7HyI+fwiLaZ8m7/UYBM+8c71FHlnGTvXQ
VnSZ9iQ7lrfR+kBaThn/ZsvJo4tZ5ltREgfpmvPUtKlzMgxpC7poOjttjaSwyZq3brDKhdZb/o/G
l54RFDm/dEVZZzavAzjgS1/J1JAOQHnbNPpDMOMBOkj0VxlWET87dfM+290vY6MtTsS5DzIQ9xNC
gfKUKWWwBmc6LWJdLk/3BtHKAOvvfjqWPHljLeX2lRQZnJvnM4hDRMd7sTMHa2H1FWuW//mQb6eW
hhi9kOq9JuSoAsycP+R+AlFMennL4le0d+1eso7t4GNAhHUoji9SFyAhUa2LDsnxkpjz21fJyTDQ
A/tWh9IXS6XE3lqECk6WjHFJJIP6vxXnOpy6+1M4b0QdKZjKCl80VkHm1nuD6CfqykpO13qPK4Ao
NqaWrUKwMG4bjYT3y+qvEOGCk8vVh+KPyN+6Yny1Cibt1Vh7T9mUdS6pYt1VbSNomNaQPtgaUJUI
iNtpNLp+m5NVC8ExJGcf26qdkTgwQea3eG/J4TlL5HKdMte9yLB2iRgQvU6MSiKwnqcvfLtgSczb
fotNCCjGpOufeIq+e3Vi/iwMby8TyPQh4aBriquYofRLXjQm+D6CDCxotH+G0Tl6WZb/1Oroh6QT
peZtSQI9WUOG0eGGpYNaMEB6plPav3hVX8M0ZwIhWgcrKA5BihRQtGZYeB69bqoXojVKghTPS5hy
onVszORcSfpnPJ+JFY/sIanKJ9EW6TYxJ0BLjMnDh6KRpXOEkxD7vjGFD2JPbOTU/5hUudzdq8Qe
bqiBG+Hjczvq3ipbqbWJWIhaiDqrDsBN2jW6U+Cgy3u/++fIfXqq9dzce5NK3ynClQol0tMQOwVL
RB6LJ0qiHBy7VQ4yOio066GySSZQMaJBbAYbatBSmvtUkjSW6/sxiif9LKYCst1/TvOli2FFaMjE
ye9n67DpWHbWWLi384pmL4n4iC89J1OSlthh6a5mOgjB5tNLfYVEEAXrlwNFw+0jxRcMUtlbO7r+
eqvTxDe4f/joxNyCntXKuzpo3H/9m+69/z6v8iv14TbcvsN8FcTely87f7nbdxIttw9ti/QhAuyK
VHxjNLZ8yOduooOnV4R5xK5oEZtRXH6xq9st6Ib+L4cVoZPU9mtGG9ipDfWpjsNyWWFg4YdIzfw6
+2Hk9QhDj5zGTt6ZgTdtLKf9TVru6CaAFeXwZ6fGWEfqJn4UDnwwp293QdL8qlLPWTNmOtggTMNS
DV3FHGeUrfPTlLDIjtqFVPEiBzSrg8O3HWKMNe5WdhW/Ms/cIsJ70evOWXQ8dnA9xufKK0kubl8U
f+BkyPwgYsfnTq6PVoT+siTriYDOKiG6levqjyDvjxKrnmOOJeIIgqGYF/xyiUWHGL3vFh0x01Qn
PoSScq2aWLrIEVPeAj+jS+kddMYi2MvNVf3QIZNK4tOtTsHEZTHlfbq7H+UTyXPTCuQSvqnSRTSg
QfvRTCiuyqZDyjk91eVTnej9pWcg1FgVLPSMKXk/kTICvCzii/gvUoHJCg452B6UrQXZoRkWA1JT
3SHf0EjOnTLgADZvxsS7Vj06/jQ/WH5vkPXPJidavERjNqzVHNaYqMsgMGwmXNYImP5T104MJECa
qpsSF73cNryHdN6Ao3AKq7w0JrimpIGLMzCGuUzzJky0YmuP1rgQRd4g2iWCRoFgqL5V3etrU38L
jUbbiypbKlW4ZMOEXWidr0Sd2Giqp7JMBLNRdPnSADFPG+vbB4tqQ81Z3x3zbCc+WNR5Qb8wnUZz
m7FixXr+kqIxjOXsYJgACOcqg7D62bIkt/eD6JoXqxxB8KVRlPDKmvmfISy9Xa9oJ0DkyXHArOoi
NvYE6x+slbG+1yVjl2HiBpk/lqVIQtLoaXhet/vYiI0LwX7jdmwbmqsp93A/CpoaFy2bSZuX4DE0
GYW9uZVxSCrXVZ7oS/J8aQ8KQz3Mg+eoth8mh9FBN5WsFZWtfnGcWHowwoM/F7Qw+nszGNVHS9Ry
P+rJPC1E74P7H4kZ935DDOUomXj1ihNZcm7iXRFeMLxrz0U+urc7aipCn1zjZgEVuX7Iq9S/6gTJ
rmqUPxWePxxEN7FhSKYusAUqtqIo+ipQ1l2jJHNcHCXqUFQkSBLiE3O4YenIvnNJMs25wOWe9prW
fvpeBSVkrlettMNJKlp4kY3yX3SDgLlj5T44iR6M/C5yqGiHcOL+y8ew2Uq+Y14Qi1oXHMTKlRLY
eBkMk3URDUoD3FMuWJwRRdEAMEU/lwkDRpw3JMixQcNSsqYtu5D3b9wZx3vfgNgpZma1tUnUMlrb
IxkT4CyDa4EawsWeJV5pFmS0pdWU3lpzNMjh8FuuoJ7Dq97UaEO1mPjBQDzU1hJMhWYvE7Fh7DLh
loWbpzoNjDYKHzs8CbMQbyb1eYCH/96bi/D13rIGLz+8NRzy72ZrFQ9z6L3Yw645Zf1638wqoXZO
YRR7YtOLRMl5w6SWxElRCbq23TgqK95DBPAlH5+DW+LVnOctM+yu3mV1IszSMIudhQ/3DWNkpA6i
nArVQ6enb/osPGpnJU01fwW8iVAemUJ/ZJSA3aBBEhSAu7sXG7VshgmDo2rmb/xnV02cn2GswsCo
M7CPornrJhSiYjcCOwPyP45Y5gCcz6IdlL3bFbNHLEhiOCORbbKEKK7irRnYy2GOymxgn2B3gMIM
+YK+kkZNQmLX/h5b/ZcHLSLJy82A/ZdrKE8+vo77vO3eLS7rIcQObN0o+mcw6s5qmLNqY06TOwfe
OOlK/L33qy32xH+ANaxgpftcKwmXtIPcqm4V+/q2wahtb2p5sTOZJMRlVC0kud30uvmS8FcbxoBC
H1GHzH+YW0CpGJPbAOknyXCjChHzLErL5oxra/5nib0UaMOqBAvC726n7GvIFn5pstClFZD44mQ4
frkwSJS5bqZTg1C0lKUkpR7xfgJuZWD81NNAWmnGMe+rYV8HZn/baHo47D11vnLp+JkqarlH8lvu
nawEOi52M9vplJXYFdarYk9sYssryXZyoGHMufP5bMdSaCUCHQYd/3pjFY6V7cIUEMCsEZ3/TLER
f/C92KYaZBkF30xv1jBNc46iuBy50JyK3WYi4JWl1uje/zPiPr0XxZ6j9NhbIeDl5Z3DCWSjzWl/
943R6sGm1Y1DPOfei/tAbMK52LPEsZ7C+iiqCs/A3MG3GY0IW4NOOBqYUsf/t8vzx0SpK9xHtQwN
2Kwau+1ardrvYiBfiOS5pjMfotSxMRAbUYxCKMRKKP2pGFL2B4whm8VUWx2uKFI0HCw7dzVsupp8
GBd+irVugD+1K9slsxhV9jbEfn45yfCsFDNYl/EIvrE5hnNI6UeWzldq2qEbjU9pXgYLGGUslE5F
cDTJhTn5Xrtkvb1e9GN6ThV+IjKnNFwHyupBLpslr4yCJXQii0XZ7sANzFPbSb6ivle3U4+DkGnj
SWu9NVWTrXUWYchibzu8WGp/HTYYUerZQupS1kdIE3T5weWlET3oqmIuR2WUVp7UYAvTqWvY/+Dp
phdNT3ZZURC/w5IorPWPsi/xLByTNfilcGUg9Mub9hj4lbzgxxFlcpDnbo0gI2iPgF/JJ4lY0pVk
ll79iKAKWqolULZw3ZezR3SjkYVLiILF6eVUqD3+xnbtFiAqaptYYzf8qS0ujN05WKVw/NQ5R3+M
o2WIwZaXRTJcUyxKQ4VwdScDvtUi6PiYZpbdn8hDkS2TSbUcJsPeeLBupKLZNmrARYBDF+omV1oP
0IrXvU5eTP/q2HPoEiNIxmP1L4uf7vndoiiwYyxzl8UbTRoRAkvk+7e9tGFEMS1Zf/xk8Bys7BH9
fiGZMWwi0nTsibGnjjbHBo9G+iZ/uJ854za2rwMIpC0rnvKRZFrcM2wcGOSMf3SBShfNfOsDDLZ9
W8Zrq9VhTqF6CqQ/jYe3TDWc5jtIjczmlATTb4PGZVbzQ1kyyZYs75yr7c8yhY6k8ogulb7DrGns
WW8MLBxz5Eh3CYge87jGAddEJ4aC200IJ2g6ovAplpOl2cxIEVjLi0Ft3jx+L1worwt8mfEHTVnC
sfkss3RCmBBTtyQrZ4ToZZzaUlqnfu1dR4jrU2n/VSS46vmy/2PspHVjMxHslc6dB4CdqQUHcuXW
hhP8kuCwLvIBb2JlmN6dkoAFAUhF+m1hkQjXSAt3mkIkz4nkK8QFe6mNiesF3fOo2GuMcEkfCUjF
knSZ1VZmSFL8My6Vdj2VQ+uOQVKsJfs1kLJsYUSpt6qSjPhMl60NU8qPU8AJ+4bIYKgoD/4QNaAp
x10r/2DmHyyd0epWbfVUx1i1Vvh1Ec9fmU7xoTQdeBYASbaG6XHTvZKRqwE7ioIlLp7pgtGgspzg
ry4cDFMXzTiki8gKtoYuyYsOZJcZ6a+AxEqdJEkwXwnjo1J2swj3FRtiqKy0W0XzDdrGN9/pfnh+
WQF1yn9F0/ukxsDXkuAnybmpW6svWCi+dORLsuoCLbU/OCBT57WNZmhtl1jbMLYWITOSgE1P/UP4
BoSJ+RH1xjkfWLRPnKOu0i1V+pMmM/rnnR6tOlyHm6I+elOLgWw2brDnNXGXzYLt+BfO2cSrn+Os
/VRaDOXlZrzoESP/dppxvTmBQKzRWejTeUNnQCZbcoYBG/rcE8sqbwGCRT86LtKiKjAFljRpVwwM
sgJdKZfNhmsvu4lFwB9LgYNWrKvU8K54GzYrlnai5VBaL+aQulrW8iKQwNAmyTse94mrOCx411UT
Luo6fSNfFJFjwxx6iEP8ksjeNCuMhGefWDKjh1UtJa/A/K+g0+xF/daZEOjKMEZ33+/sUP2VS/Gv
NFR/1qWGWWAFmV9mDkWEe5P17bi2UxYLQoVcdjshjygY/XeFKOiQAvvrx/xJjspzOQeqsnFeiP2t
1RbWCz1fOCBVtu70Bdy7ajVI5ix3Lh66IFqEuUm0ZE7ULf1hlyv8KKTkCJnA+2C98NY0/WWk7Ko0
fLBIxFgUSX5O4/xPqlm7sjR/1CETr0G/BHaSurqcbElUIR7kNfi19B66ervfN7iZ+aCq3ZIM9FWr
RRB5+i52TQk3elVqxoVkZIPradJPG7JR4HUkoofaSsdUSm0sczMO1TM2byxDp/qGKMDGmIhkBtlL
NshrHVfvtR2Y5A+TsxIa3GZS/u7IebTvln5gzwyxx04LoI0nr+PUJC78meegmn7mg/mm5uO1M5dq
apZr0x9OE2jO2IQ8V+M/qZjmKQdjbec1nMFcZUVNr3ex55GmbW76UHLtEK/7jzEsPh0/eTaL9jiY
5DTK/WvQJNuaHJx44J6ImnoNkg00TXcMAAeS0AYYrUoMNy6YgUuVq1U8n1DljWRb1nlPEHeEGQcf
GmgA3hW+8Tk2wyfe1OnCSqSX2gZk04TqR53GP3twelo5fKAv+03aLnmx2mbqwl2rp88jMvJlIueP
RQu8PITD1MVkVHM9nnRMxDY5ywDk/GnEjuppwwIkMLV657ftFU8jPARt4uN9Y/2u9Ro0Bb+weGxj
9Z7pIH8BKC8kvcfyUs7ANiVHtcmuMWiehTL1xkp3nM1gOruPtAbQB21olw9GA28/Jll+JD0iwEcT
N/YDphj5Gd0wKXwW2HSVJ7LwiOwQFW6Mn3LaHGO5f2/5Ukz93kKSMCB9Jq9OJR148z2RXFYs2tbi
0vtnBWf63FA3TdRvh9xb19u6z9Y1l4WXBDN/1g6HBWt7IeP/HhSwVZxDolTbBj81ucZYbHCOcQ7r
s9Vi1lOydR/y9Pa29ztJsFCOyU/LhurNbJuj6jSX1k6W+Dlci8b/NFLmjUjIsG7okw8LTT180rxb
sjSDy4OO9efEvcGKANj4jGFDpfSMaIaVrckkGLcbnXnGzmG2nKdnrEcrxgGhTKyKx6V9MxuCylNi
Dws4PA9JNNSL0oIIKOskHGmp/5ybye+iGapF2iS9WzotjpGIDqtA3nWy82hpDCLHAHJ25ncHrWaU
XbTeZ9vw3E2tujaBeVt1d9KI3kFOiV0Qd6aUsBpaeqBEyZ0CufsGg5BEJ58QmkbssOo0LrLFZcTy
ZOKFrqRuq1oOgn/bXnRRn7rpU53CiOpiSV6rGsyGugofMYBvPNj2/MAxkrw6v+ShbY8KIDJmY8bW
9ppnSR/Bbjrtp95AGh+lkLyX9rOqnbXfgRStQzyKndhxE0IEFQscCYnxbiZLPDwMwko9WpY+EYFW
llMi1vE2nTp7h8nkmxUC7+EXvO2KX0rD2Pj/6Dqv5Va1rVs/EVWEQboVQjk4pxvKnrbJYZDh6f8P
zbX3qrOrzo3KQgjZFgx6b72FaeDyLPHXSeKTUEoS5gY8FBNOFxk/aCw/a9RJsJrI75ljeQrj8peQ
0WgltI6xkvEcNA5BJcWXhnOdM9eoJDQSwYLYIZ+zOHehPFoUi2FbXHqXoSH5IlhdnREQvVBrvzgM
LTwzXLIi9PHPZNIBpE4/XhyXW401rVOnWxIGuZtbBEglDT6q8jXVJVfH4Fn1rF7NPh8pxrN0JRxq
MCuDtxHGvz14dns0y8UhyxzxexuHZ7McfE03RworQjNiG28Hq7tThrHax0p6Z4QU5GTSFrpZbA2Q
KSnngYI26reItI3GytcAQs9WFH7hb4V3agpnL9IkVwAnjfIL6PcZl+k+sIyRZOCWaeUlr7Axw+Je
rDLYtrvZDOt1gyOmOyReMpvnunPhpnY/pnIgavkUE8xaAEJj+Aj3Lq18pIx3SS/ERi3kOyYLh66Y
cXwuF4vmDykIrh5dDbF+GT1XwqYSggPlABKspBpSd5YxNpNQ0AtnC2nJJBrSHrzEQtxjTahCzM+k
wwKyHyYy2y19I4zpSVetk0y4AiP+w6kgVIKp5I9pB/06a3Eczv1Is7axNX7M4wHmzHMGI3VFLoj0
c43/E1HiF5QY0EZm+nULrVI7LRC8+argzLdw2zzcQ9705qhoG4vAo5VrKo+iFJseg9tlkSpX+KAi
hZogUG8XdznSP1IWNsU4Yh343kfGl24p0ybQe8ySkZDiaEh7mmXY21ERmi5nf6mgHaAwITYxQr9C
jd/GER5JqfFrWG2xskbgfhPXJNZNIEQTe0FdvY8dVcdVzl6npJyuFJezxDb1TwCXHzKUq2OfMrXW
GdxPRBWluvaAYV++hiqDgNLQ1mpamssb/BiMeK3rDPaddCtMfGm1cdzZWu9QBySVh9Vcg3tK+5Zo
Ejvq9qjEnG1lLVZNVj0nWYEcyTpgjLmeS+rnoXVJ9QWkWFlZtB1IHMe1c75YUNgr8T1p7p8qn5M1
RLaK07S7t4vh3W6GPziJ7uZp8ixd+yjH2MQtecCiF/FFMNYm/iRD4TEHUSvx2Kf2fdc4yDKS/Nw7
HQMUqTLIdt8TsyXRPjeegvahEypW3XiIkiBG4o5qB+sxKs6ZKU5Cs7h0w5Y8J+YYtWpfK7qOviyG
dRSrdwSOPOs9qZhuV2zCaHqIArOHC2jfM1AhwCUJ8Gye3xz3wbEUSCL64sWXt6PXtgkFNgUm9nXh
OtHL9YSLLTHnq77umDdEW6UqzkX2jG2ey7Az2HFOenUVGf6YaHRivcauelz4im4ZnnNoQgw7Af3g
LpAN7nZwTgrbH6T6pmQZo5ZO3wYjnntjQBhehg2atDsv7Ns/kYR6bxp76oumyCgwBntlUlXSfQ1X
Nd1TSZu4DmekVMWup5W9xceQh5C5ihfAzS2koXmOk3xPdvQWMaecpi73lB5vwMTVp709vZYizvxA
32aCgXSBDhUNauhb5MCUontLi3BBqOn8g4RvzbVqjxsCs5JaA2klr07ZJohIJyt9Hkfu3iap3ptq
oOTorZYxYcN4OCIk2rVdPJS/q4CMjDSqLm0YbQyCRDbuNB6rVP/KFAS7UYLz++I3JNs/MJKeGYiX
GwWOykpyxfuuYtMbulxKw9Bcimnj4gI8TcDt8LnkOkhD3NlKZIESJULGVCtp0P5lAVhIHH+XQXZS
bQVT86QiWSgwGT3FzS7CYGMFacle1aX+PRjYTmXPmmUX27DUPmxN2dnzCH7iwuYxqu+yxOoUv+5v
/GY+qaiHjdSjy4zlMM6+aeqRBosLwXytIyJc70buplyKCA6LTygxUL/7X/ItL4FLxHLMGqURdJ73
9ourjcepxowEnzmy5I362tfis+DLwhLlPk5dfasskctRNZ0yU8X1PS66TRzTp6nU/lU1vHCNQgOB
VL8sh5Zfh9OW9zEF70KMb6M9sULPqaYraxKwti8ISYPVIAPYQ9/u+Cod4xVs+8nOO6pNiKnmDOOM
6GqkE8csdWlTWaICg4KXaxOSLVivrKHXvKuW/iE1uFQ5nAkA24eSf96qGIx7JUuBDIXx1jO31MKh
X5P+s/ipuOEpMsVTOFs7LaNAFyGhfKxOVAA47dHDOjrerbIzIBrjJAxgdedG4X31w8IbMPkZUFaO
UX+fCTo1q0ZPkwzEogj1LaoJapj0kjyo4QkD0mwDh+susfsTYwWEfkp2EVnYrmkCT8Pi3DoZj9pn
WDifdte8NConZmq+kH3xqFvFWoTkFBIBjAs4QbLToam5WpB1wRDfNYb61rXml2L34Mow3RqD7LpE
BYxJuP/bc2ygmOj3srukEh9wFgBocIt5s/YeLM2ro4SnGadCLLVPqW7NAHfNn0qOG2krLxmRxCs7
MgZvKCm8VRM2Q8DZQhXTFaWLVFyoK1NkhzJovwqBhCLqZkwpoT/V3aOdiaORW42nKx01VQH9XsWg
ekwUZS2WfN7O1Xyk4ETRJ+WfKI92GFcc6jjaqKn5HTk1OFXNFJAkVaIU460+VZfUIlC0ltm+6olM
7dTKhxX+mWoNdFGdhG4z9pOUwXPSwn8LCoyDTZ9f4dhFVzsuIAkPp0LR8HeytGiF6DEYjIegRUIR
BL9zoTzpRAmNVhk9KekHnomFOeueEqqwsQb9MuE9tjZa7Y/dtXvdjR/Lgck6CsDvNlj+2VH2MWn9
a1qgqyZtAferkr85Hi5TOpzLBHpeEH5SQnwSrBqt7LLfmNX00VWLLk/lRq7kLozAucR7XIdtR22+
IJXjliletDYmoFk11gmA10ETog/XJJEibYpTnhGnVJoPuTMIJujK+xwOJ1ViIe0WZ50lXNjOti1L
x8sHTO6K1o+H+C3OauH9SrP6YxrZV1BVcC318j7HrbG1cxYXqyZtyWyxxzvOxeAH5MfDckKrrVVH
dEaPutJDTkf5i8piNw3YEkZkgyaJCqjXFT1nI5zzWRhrlZkqHlwhWpBi8FSvnceEpMQ43cyhfURB
+WkJ+ZHN87XH54uxmnXmCnm1UtzalG7tFiUcTCfc6nXi2UMH4VghLSqZL4iXDrjWzltpGr6JvQH3
H408ysxzdK6uflb7HZkOuOhDAx+dDpN1/qjKcB9GG/DGBk9ZGVR0nMXF2cheOpGuCVC9q6P2LeoZ
gS+n4DwRMQWxRN2EFicK+onLnAVbEPG3wG4vILfXAKN8ugR0aJnUfFKIjpnIH9tIf89HS9DoRZS1
6KkcF5cn0XJjLOLHG1UgVAFlAI+rHd3YI6Hab1Wb/KH7fUIF2u6xzSdTeQ7W6F7ezOpUV8E75QF8
jIgSJQCoPykMcmqNsJVuMlPfyfUdLCNgvWQyKBlkSD6kcirtSrnQa76OOdju3Nkb8rKLdWlaAz39
6G7yGSuaWWTprqjPRakwIOAAvpMqf+h7VxNaCBEHzm6cFXSTOZaVhGSFoxMe+nigacQ5gdm+4lWJ
SWzxZG6nJtcOSsYES6JEYBJh06g5kYo8Q9tOkyv3yOPiVT2RwTRqRv6gTA2m8XbabG9P/27Dhj7h
umyyYG0j4cCIv9K5V7WEjdt5SZbBkv40vjkixoybAAvLHidPutO+tJGkI3L6sMCRNQH/1DY6Zcff
s5k1CtVOBCB9mNjT2rzMWd1seyr0euAe1tcAkHH7SL7wZ9dmi7KLu8+sDHuh9e7WDn5tMju9KdM+
4ZFxr2mguyWqCMk5zt6VDkPV0qC0twbtJygcLhoq7DwIvoxEdB4QkbPGNkC4BibOasHfZLEsOfIQ
D0vJFinHyIbDF9h/Ilf/0zfQtycW4aAL9jgxY5AOYtW6+qubYvptbqpJOcvl4+JlAmNY0KcGnO9d
5wX/PGwPC5Il5sLrp+Q0q9ZDXl2rRPSrJBsei5Dpc+Y4+7oSQJr2NdVRk9vOdz2amPiH8m4ys/tk
GR24Sg5sONZHoYaD19QGV4RLCjyqsgP5GMVahnJkht+uKa4HLmtjX/SCQB2T7m1nhJHAbAJmh2rh
SKDZFZ6oqWHj0BjWfmJW1zrp38Z8CVock34bGPnvEM/NucVpIwTeVk06ZSN0ucFOBvMBw/DdSH2L
J/vshr96YzCTrclDc2g4q9gpWB6Tx3x4CYwYdyGHHi0KjXCFxHo1tng5jOXoOW5C72ybw4qZ6jaJ
Ve01dVmt8Y6luwViGXPyobT4KDrQF6sXF3rsJ0vNX5vcyXylFjFEi/ANjxEk7I6+Rc2kehA9WAYX
0qFN7BDIISBV5y2wp9/riNV1vmN9mbbOCsGQZppuCTLlXfrRYBa2UR3rc0bJnw9AlUHPcAULFSTu
TNyHdqSHU8hdcorM8VLL0lA09U9ahiGgamD50pcVtCoAK7P6ThOJ90sx7LIJnFnLTHevi32bt91q
ChlMNTPgk22nnx0gH3ebUlkVkB6arIz2YdIvBbT+biJxWYFWhtidjPWdmucMVnTzq1xGT8GHBGHx
tFShdm1PDZglNNn6ECIN7ChG7gOLs7IoATs7Fd1Jf+nR13lwVCrfLUxc0ifGHtaSWNNJEL947gbm
ZZwwOCOk2zrCpYLybjXWaXcvyUxfN8QbLYb8R3D5c2hKL+vAbUYcNbQBWJNaqtonvcTxgztCJEXg
yS5Wz+2gbnJqytVko5yOZxLLhXp1K2FshdrJDQ6R+1km9spKCz/SCWyZQ24OYSia4wDenjoQ3JN0
fLEKSKZq+8zUjO+/mKH+gMgGcZMcshJYnb4Vn9rEInql3+DFgIuELOJTazM/lTWgfWWMCqJY/CAz
N/fn1uBmPDRvWPT4hbnUnyXSuLnfmykraRaXL4U1GztbL2Ezi3I6iGaZCdXQaYjfgMNnpzV1bUae
ONoNX0ScFsogEGA3AIFcaLRZlvmSZ3Xu2VoReFiuFHA5Ub1WiUdkW4EB1HJJXrORj0gnLmEjq01P
CLHkKciTKZLX1uJ/G2ittUviFAITlz0yn5fa4i+WJh+JnggkJrRY1hjJWE7/aromxOI0P2H1OR7D
8l4FQuGMKlYB34ofpQ12301Nu8dna9W0IWikZ+pMlWUz6/Etpyq9JOx3gsadeOGciNVOFFuGxQYe
MRu3P5cR4S1oZT9VS7QPuR74fTK9GgOqy97un5sArSc0oHpbEETDEt1ex3hmJ+VXkBIErBN+VYbV
rW2nO4TMUAEOXR1jlHACNreqb/yb+RdNyV2vdgrh0w4KmN4hdqNAmCAr+LQ6CJ1O2EhHwmbBmWwG
2K1xIaH6r85ialluxkLfY1RSzpQVJuecqLTvMTQ/Vf23H+dvrGcIt8Ao3JR3c2OpOOME4NDBJ+Zb
vFvo1kbNUFAwMsS9pkFkAu6hDP1lYMZskeKTRL3fRMq7WwvH77SawLU4Lc9M/mw/mx3S8QQzHcZe
nqpR6dDnIO6lYqWv3WLsIzw8MdI1t+19YgTTwQpUZhu0PqKAkmOH5bhR8IKHh/zYKpm6qZ07PC4o
DNXppR+13dyooMJj/dz2TESsofX0sGi8cXA1CsVs5rcPz1HTvmcWIzLjV+/jO4dunyaYu2Lfj1CN
aAe6kQF05CrU7Lsa3fg1JI9EKQmzJtxpPTTKd13270ZIrlcWnNMObqXovgcHQL9KgOBhVz61gALk
vbn4/hYW4Ifx3Ae0hwnuDT4CnU9lUa9F9nQcbaIL8iS5V0SFe745ccrNVbkqoaKstZ6ez1488Zuq
+FGN4avtVSoWa9hprD3bxXR7KLMvuBukV+J+yryXzli36wf+ooSzKkqAX8xsG2GBC9lwnSrJLlcJ
dK4D4042bnIoG85tQ65D/smrqXKhBzIE16Rr+lE7DJfK8Q3Ys2tnFKRtdJ/TVF65wyZUwcZKVMjn
6rKAB1JtpmQR7Lb0HYS2QZCfq+8EkRWtQvKoq27gRRLoNSrNmJ8ATrKw7K6FhTJX+QPWPnwo4Y7p
q4q1k7j0DWO2eSz+2PbizSJojeoGYl3Pt6Kp8zZ05+YaLw8m6FsOk/Zw22RlkigjkIcqtfhrmyWC
Jhh3OfRHOLk6aynB6o7i4uJf99O6kqzDQaU9JV2ccB6orw32EmtN120vNHaOZZlrMbuvYRwJVG5g
2mWTD34d0MjkAzqIZFWPpdzLsXnq7Wre6okR+32dXUYoY8yOmc4ZdSa3XDwEGztdio/wyKyWSRwl
HGssKn1sKkCHfaNuuktfOQ9ZwT+0mLNVXmn1pXXbigzvjcNN36nwZGkZb+A6dq2DCZAfmLGNxq+h
03ARtxnLJ532YlgwC6vmo5I4uaDoohTKfbe2rzkTsXU1i8ajaPUDpIM9I1Y8c5agjeEnqad1YPUt
8YWHtO7GDcbfMBeDizuH59CiV6Et26R6FXmDkoLHaMNBI3+AImf8YcnFPMp27jSjvpddCgxjhS/Z
xPxTcF8KcZCulel3JD84CQztEptGv26LPNwoGckIUnN+bROOZt6+jG0frAQ2yJ49qZ7dTKzPxvwt
RmdXG8RkJ7+2xQk659kfOaKtVe2W2k8hxKiYwuNgVM91Cpmi5eTSmyd0HEe3huETBpEfxDUuHp2+
sl3xZ1GcUIjjTtK4uuEFun3SYV5nzF/8PrT2LpSfA0LFZ22JGQ8rhWl7yT/AFt9NhtgSHVEJ+LoZ
AwdTmyR7ci3m1LpNRhFeIAernK69wfTAFMF7dAcDhVXFC4bZ73So+319nro020LL2E99cCUuBOkL
WESqjVB1bI4ZTtNrXpg/9TyeheiuVKnYFkfHNGAPzk4FQlCzSUXH2b1UZ8xRrlYSCcrZJgc5MXbS
bPfaSA56Pj4q06ydO7hAOjzgTRnv8poSt3WNHz01ulVhNa9K2c7gXCk3A/5vOspMCempdqJjyywN
zO1TF2170giLTSJn2iht666bufRcEXG2xPcZzgxeyFpf1ltslfZwJrmVp6qOvr/6yCzixILRIHFa
+QnN7jMV6VdbRzNnv74dJN+LiAkvJG99Y83NR2gAQibJIqdPmKAZZDzppRN6AosyEAYmtib/5r7u
NxCfWGEPSZs88/0/2F91VbvrELwAmBbQv3HVlTLQVpnhz9iMD41u/1RZ++pMzSNTiMDTEwWffJvg
LBdHKRnQDghtYe8wR1VIDbYElGwiD5xVl8+Sll9l6mwHxhGjtC8tGBxPFvDElmlW0SLPp1PL1sTu
7PvRwvzhMBnT1uYKKsJym7NwB5byZnTxL+ZmBcizHLelCq0N+XtU/xR280rOFGh0UV6l2GgBd07W
dNyV3V0uetyPiy89deCmj37nxFDqVFGRy4DutFriZ5QJgl2gfdv6DwNNx49m9zxCSVsXGtYIUK9j
qcLpdaPDaM7aKomjc1UqpFYa+clCrZYWMt+2k6n60OZMqovB6wprqw1jiNtYJYlgkQ86B8Zhjcs/
FYeapjRE0Um6Y4Tw2pUtK/x2qpKfqJSL6VS7NwqFv5tUTmGB4lDe0oQtGWjT8KLNkXsE2fDGhuxx
x4w1f7SLp6iq74yOIAhsqvk14vWQw3V1QMvRe5tnK6UVkozLvXhSCa4y0hOeevfQvzH9GysmViND
jJFwJ5hTW9kqlT9U13ZWtWOR95uhUMK1TCnKqmZXFhp1K5hwXMR8e2PhO9F8jnMWoCCSha9W7SF0
CG4PVWIXYBxprtL4bqYgV+7fsrH2676hBGjDO0Wj6B+K8jtkoCcTwijdUInXyqR/Wq28CrXd5W42
+a1GvZu1qQUeZCAWynBkCYa7NjS+KnEMDVZNcgJtxmG/LhyHUpjI3Hv3h4yUT8AvIZ0XJijbkRg4
NC1Hg6Y0CikjxlC/Ili5RoN6jYcOtoe2r8Is32jAA1Zu3Y26u1B5KEcrSZDiBNe1qvXXZoyfYFhS
juJDZbY9Qo3CuhSz8RgYyYNgTdk4drdN63nrVtoh4E6OWNTrSgZkRFP6SQIaSWJnEtcrXY7GGhol
z5yQYqeCF9PkoOZoueMy2k69trHblqoEsNEls2BVKdlJjPV3kPTfacOsIplXmnzIZNdx0SD5C8o3
PbK+49H86foSv359bahZtcX8nnnZhLGCpGu3oi8gWQb2VVEDnilXo5yfItN+Sexxp+rGXkaUqkqr
n7DfQe4h4Oh03BDNxulWp19NKL5UK24YWEP0rtiYkjusOnzVBbaB6ZcwBDls6R5Q996yQeKytnyd
A3ddT7PYRq327JLDKqX7HnULIz6OTsoAkQKiHSkQ+Xgyc3JPSx2AO3eeVVzcuqC8YnjUw7zqH2UP
FtOGiGFL2zojHCPQLqgecoQMK3eeTkXnruPZJEWJXZiYnAx8UhizOhvTqR8MM/+sG7LKFNXGax9C
mto/uQJ42XCRFZjO49BqFGzmmiWXCTQeCdBwxXNKQCdyE+zFTKP+LNRurcBSlaSGjrF+tTSbzFB8
AxMw964Kdsstj7nA61yk5kpEBdp0pD6BNO+l0VzMenQ8Zo203YTWrRRp3GWd1fgFnJ7Bgfk4tke9
YxocMk6plT84ORD1CLa6GmocJOGl6jZf7cC8PMs0+lJ7DwTP2hhrFfe1edtp3UuuAoHhirQo0rcK
wu7GtShKKBQH1CrLGBA/qRjbCTWcAAeofoPmQzrapqvFqbNt/FAqkiFT1mwMLewSQLNrz0Ml2rNW
xt0ZAGJmrDcoO+gjw6pRqnGfN6J6SISSPtBWLz/fNpQN+kd8irhtWgFekEEUal5tqs32n5fZURl7
n1hDeb1tgg7AHMIU7/8eJBnChHXcGX1zbqoHcBj5AF3ssVIx77htMoh3vUhX3f3dYdkrI8B0w28b
rf89EEA6Kv1BV/a3/SBbj/ejJL5+OertAW3JLkJQydia3+y2rbGa1oNhZ2Lj8p9tWex4GqY+19se
eHdNsF0SAG0zHa5i7P95oLe7d0QxHP5nu6A2wEpnYKD1n/01aeFiIU7MSfXLv5szotUuIQyj20Fv
27NyInoqMu/oRTaVLoO7hEzPJxlAnCqroT3cnlpumS4ZcLMfj0n35NZhdtQlWGIRDh13jta5JwPB
y5DftF5hj+dBZfG9vXWq3cYLIevtb0+TzE22CBvE+u+Bw2A4kVUIaLZ8bJ3hOpdqf3e9fZTjVq9M
XcT59klDTGTjHDghgAS7D53Md7TTind7GqM8PQ+u/pxLhd9DVa+G1JrH23E03gmUUcvT7UBmAalP
Fm6wub3aJqY3welFVZOV97cHM5P1Jq25tLDKiiKvs0q8Loa88W4vw2gu7/nAeFeTwcwqvuyTx3ME
64qh1r/HSZtppB8otoAU+qZtjfgKxB5tymHM7hjBL8yBqrrHos5el2HcP6RYaq4bXBUep1paXoD6
5onaq/bCwcpeWtA3rjtzeI1m/OzszLTfitEsVpnSlR+irn4IlUUuWRevTp/kf8aqQDaYGN/FDJE9
c8rfdqSiyJmpMOEovV6tWDhm9S4YqWhW9Qm0CkpujguNsBLoB0QTU+707D2X24hZyA+DiKPRzvI7
q+17G4b/Vzwk704R1Z8qPQHVW+O+68xuV2mSTZu4ColGcTV5T5g8vpqZzRK0BC7ftoVphaRyVih+
einvby9ooWazSASVf3t6e6GOAYeSMFModzjU3/2qcPQtKGbr29N2OUBp647fjw6Oev/9DLKeS+jT
zNHMQZaRN9e2ulEMDRfiZZ/b8V1mgttRmv3fX/X2QtEE3bZomGnddrkdf1RUeP59xLy/lPDZUKTv
5j4lLpIR6JW0oHzXSTMhErSKzlxmit8qY/KIiUHs1ZrZfuSZctHNagiZEd/PThD9ytz8hODtvg6W
7hCB3CKbHewMVMWVR6UojaOtD86G5rXn+s915uJG/zYE/ZtZYuUSmT7qAb6gOZ3vC7uy3kdLL70w
HOYHV4vLjWvl2O3kTX+A3e9sSW0OrsSaNmtDpuoLjMIEw6ToTqrpQzHr+sWocowWDGtgNMEssEsj
eeHEYVAUluklpXXaGngtnNNUZNtO4pKSFQy48nSYzqlptFujgFVQCIb/ndDys9ZN+hZnm/Csubq1
5UKxT2mKEKBkweUqOxSQTrYV0v6dYSbRPdUIJZ1mW3/C7ICvhPXd0oevmjacHm67xuasgMr8Z9ex
b/5nVwOZ84NKxve2b01W3y59hD2VnMg+2w4B3qa4LQNn3LYBeG57WQ2RPxAXuq5qlalfMNznekOy
chLMvh7Pw/3tgXhZ2zOwk9jcnmrLflqPEjc0KnNbsbQR3J2AZePqE+71WI5/3xclgMqOHtQHhuDf
M2l+GFWB9MP1v2srF9sbdEp0g86uJEUFjuWAGBhdwr2Bq/Aa0s7o37YNpRPcU93D0cdxk5kQ+922
2YOxHibsmW7PhijIL1iU7W7PbgdCn+buEtLzoDNzjNuDKcyA4GauoX+3weesGeVa+r77737MP9Y6
1nbX26bKdQos3epdWROhPmZZu1b1AXYFAEq7URLBd0ccZOSjRkSPqcwpWJbeXG1uCxABlo1gk6n3
93kjawz4wHH/7nl7inE+UNPy8O8hbi+UZtheLUbqeE472MAMzVULJnV3A+4LJeOX4MT8/2wMTUvd
KRoQ/+2Ntx1vD7cX0KEyDl7ePM8V9PHUtfbh0oDKqDYuPfjPNcwltBZcAz9ADRuGPGZ5p1cYVZgz
epyyY+Bo2MVPoZfufRwivHElePpte267j9h9qI/uUu5KiSxGiTr2L8pjWeEKZU6kTQdTIf3b9i6i
Ixq66pUpjo050Ui8asLoMjeJnNWiQTk2NmfT6vZjO5FcWow9VuamcrxtqpOUV2/P//542/rv672L
cC3Lld//2X57+j/bTN3R9rlM/cEBQyX3ajpG+vTPg6o293HH3zoL+OJ5ZJtvWoL4QK3S6oOh3bcp
KutTsYuXVtPavbAMsXW0JPLd3MD1Aw/4F1FqjM9QeBS6w3oaavgy1Vn8SuIlocYsmLAyFL8xpqOD
y1YwJcYaVjjrXzFeJinzn6nC1LNr9LfQbFQYpKVDxz4oh+F1p2s9tqIqo/uVOhjhLsgLWusWaZej
55+Vq72TT648YJhdHgsdm8HYniEkjN1G5lX22qsM0SYl0zYKEq4PK/A4QO53r30dVgdN1tlGRSC2
L7swf3GmaQ8YWXxqg1GiegqCYx71yUMgwt/bx826wzcox/Jql3l/CUKmDOPyhuX3gEHJTCuBG1hY
odhiJ/mVYEl6vj0Yxdidpeig15oOFgcKXbqEIHk29FiMq9s+aDmXH6Fpo4ETx3+e/vcQt93zqnrN
86zc/XvozIAWLJS+9TuJNGAc5z2+Le7l9qxIEaDZPbb3t6dJDYsFeup+cJqLzUCw3TcgILDD1Ngr
pVK/Tj1z1aQQ8t2emVvHY9Z8lln+Cs1j+ENE87mjHv1pegtJVhGSYF/Oq9JBJrBSaOQXONoN0bfk
IwwZJxSL3D5HJ96iU17M5Upb4jCna9UqJlp6e3v67wtppuTkIMOz7IG7r/GL0hMjbmBIfXKsSLqb
poLiO4xWs4+M7nB7dnu47WIu+92eykVdJIYQvKy17+NRVfaFg64rR6VOl95joqAjvlrHy8u3fWol
UL0sAxOtTZN9uK3+oaVXDn/fomuZV+uhef27M9/TRSNZwqxN+x7BEAf572f8ff8Q5DVnFp/RQCk4
jlU7bLwWHvZDmObFQ7C0HLFaw9X57zan6dp1CgQGdQdLOJQr+l2tOs5J6kl9QsvySk9sPqnIqvAb
s+6qxsZSNoFPbnMinm4vmrjar+GBVDu1gifY9ka1LWz4rllrhM9xUNp+1WOOoCcjOirknYTn9Ejd
xtx6mjNYNm4ZKj8b5mvBT9FTkhp1az7lHMuHIJueRtOI1lWSISCCKfAImumPHOvOMA3zca4DgFNb
p8NEZEdvjqm7IdpkdXvVNph0Tq0dnBjPYzAax9mlaqz6YsNYY4Rex1/Szg91kZgvtVHZaCpC7EDm
PH6tFACEZQf7/30ns9QGUN2JvuCL/H2nxYrlVVOj3zFbAnG3ZfY0ZCiUMPCM75MgwDdKa0tGJJm9
HSZLPybcI6DD5B0T7aQ8sb612ylX7Yvg/+PbaWrclxnxd7Gq2E/jYlmEH+9KSuFsmy6Yp1W+ZDB0
9qSdGXVmAJe4bi2bChj852p5+LtfW4uSbAvln3fcXmmniYTkQQREECJuZ8btw0jsHiyjix4rC8+K
GKM3//b09sAO4v+oO6/lxrFs2/5KRT1f1NnAhr1xqh/oKRpRPpUvCKWkhPceX38HoOxK0x3V5zze
iAwG4UiKCW5srDXnmJbZ3DKzn1xAgIe+7zCvYwdVpxxIBaTbu06jk0zbegczjctT53fJOkri+lEL
wtf5v1qVXwOj899CzlWK6QNBF9MxNqiigz4dE1vUFMpQrx5HObUPOvddTz+OSZ1YXWh28u2YwkSX
EsXpAUuVc1DrwTnQ8qS/1Wk0JIow9TYR14aSNGw2pfOmX58yCZYrpQk2cV8kDSEFOj4+UnUXFX89
lGdy1AcPCMPCEDaP6bTi+0MdBwQAo3q9HzHSrpuexPUq6OUxS7VoHRih8oRJ/rrjLHwzgvaiV518
wreQ0hav/mVXN2mu56mr7veX3Am+7frLq+qjIGM9KyLKiC9amcoH4Zb5vdf+sBC0L2prah9bVOeH
Lb8ekzt5t61KFxHKWLQki1ei5xqL45+GqNDX89NIBQgQTA+5E0KYtK8F3K5DGU33a/PTFAatQqbq
z2vnZcjw5dUoKVk7g3KVGt4By4i+jWkVX9GVV67m9RjfKZ7OK9Wkt+EiT3vT9HPSxbxXY6qNsZt3
qOa189P5obANemVWEy5yyBnf9p+3DKr3uXFK/zAwzl88fhq7uKcwpyZFenFTNb3Mz5iFPtY0U6++
r+9dT93Zksb9fOjP+6I2/bZvDbt3AeOgATtse6f5wQD0yXmU6GurSGCX1A3e7/np932qgXbHr/vM
m01hAGtpCZYJkBl69wrw90Oa1oL69PRUU1B8zc/mh8rj2oU8yV98X9dq9lCcvi9H5hhtwgSO2Xww
FkdITb+8DuVKmjRVZTJc2fTIfngNJk7WMh16gb4mx6sFrq91ggsgg/TiCT+9FPFg4RF35coZtOTH
Dbu6BeD3fW0upbWi0ypX84HzA2jl9FLtymnPeUXVoQ8zmXJs8WkkJM08jbQbT4QhFIt5EStTtq0k
pKV5UdOxjCp4NY/zYmAGKy6Q2n3uaNolSvT7eXUXwG6tdTLkwiEdniqVVi+3ENZ+3qoY4pokzfGG
oGz9rkrHj5d2Yr05dGGTw1PiIDoewxquEPej08dSY2iCmaHIc0eu0pPmkkzyr59Wnz4t0zB/Qyep
f/r+aeeXjPi0SQWgucClv51J6AmXi02deeiiJ1j6Bx194ql/XywqHyeag4Rm3jpvGPuYkX1ejkX6
HKtxupuXhqQ4MFRi8YnVtRMy18UWGAQX2G79qqKeve4ra0DK5CdLF1DBOWMqRHSSa9B+KMFnzXt/
HGhJH+10YU+5HsHFUKrggt7M49aiu4nIvzgCkD80Sm8/CY23H5we15HjXIo2eqim1amDz6aMaKfX
TWQ/9bUMlxTig+O8tTZDMjGG6NFTUU/XOhE7fafYTyWmsU1ahv1mPkrTOsqRTRieHSV2HsfwOL+l
rbTiCOmVDuD0Vm4Y0sgtU2U7Lw7R8DySOwvDqsrvK89dz2/p1PTG1JHk66aNtUcd11gU2Kc6lnQ8
hMBcTJDViaRs69QVBr2XUDVddKH63TDEOrihvzb3ChqG74eM4zgwiILYN7i0SgPXid/eeX7T3hG0
ROkwRhzqeiyCvCFAphtevu+hNu5DF8r4NO9P6km1lS1Gy3mxnF5w6uJOrzUf05WJsYQp4mwdaWzr
Ziiv+xS/PRMApPalwq9VAMlspOm9+TeN32ZvZDgl6AS9KWtAx2071jZG/y58MMzqiyOV9C1yNeQv
ZvFJakaxriETHqlGmqd8VAsykBzrc6gUq3nXwqbPp3XCvh1jsuEGEXAlMcrudsyddjG/n4lJMW7N
4sXNkSoqRc9kTImMQ4Wpcp0Fpv2EcOA071qH2nNrCzyImqnyoajozH9D5nbF0uI+6p9/Q8Q91Mff
kCXMqea/ocQ19BCkxRfku+3GLSJ9E4to3CEOSFYaYI+HebEto3Sl+UJ70Ovq29bR8eQPiyLSih1N
o2SD25k+iVTCR0FO+koMojwjhu/2hRpVO7DJcESVIF5ZcPM+DUP7hARa/2pXhypWxve6YJgAQh5i
KOfo0XHLc0U9M2sALnQyfemSwt/Cy0rA38VdfqQyR2TU9OyXxQbIMzHDer3kPoC9i6IbcEcQA+3W
iXmOVbl2eyU40jaylzF11/W8vrA1tEAYndOjNLJ1VndERngNR0gnIPjF6e2PF+j20tJJ1VKneD3L
EkddRws6LRWhh4onK4ePjW3pq+uybCESTBvmXeatTqtlBxoIUPRDGlSQwDZx6RknnfrmyZwe5kU/
7szDSLjkvDSvn/dQE/pHNH0syNRpiPV9OrbLyDjyjWTjk3qznAHsOF0fckD/d4GHYLJS0VnMIHRr
rB5Mx47uaKf7H+vz2Fo2qlZ9hraB27x9gzbONQz5y42X6+7OAx20tf04vYs6mhy1Ito32YklAOjm
RUBtWoFxVM+gU0lAa+Jg0xdK9VgK9cErow6kDkFZQ+o8GSEZKqFqRccmLzoyQOQAtX/wLtxjYMZO
vRts5d1RarV5Y0wPuoZu0chuhjAwJ6JYc0KCecD/h9ay1KNyr41MK77v31RVsBE1t2zzuvmw1keF
PwRNsp0X5w0iKN/B1htX33ezUFJZVZZcY940b+LCra7tVll+3wGyDFOzcHj9/jKVtIptPWLqmw+a
NzRN0K+i2HexXPBC8zq1TnvCroNkPy+2mWtu0iBHDSHIxnE848nmlu7QOYgA5sVqGPw1pBqxmxet
KHuoaXddMFO5dzjUN1XdGE/54GFgc27VPtRPtC5A8HviKzIssQ3LnFuaed38EARpdcRzhW2ZfcWY
yY07lvm+btNntMBYzx1XW6nCDm+7ITUuuvalobaAcYa4ij0YMyyv08aszKJboQdiJegOred1Hxvc
/FkOmnqYl0ApGhcn/TLvPq8JDFXsmbT++DphnAlUEbWyLq22xUhaV88eHqqP1+DmArl2MT5jfrGX
pUNnOqT1r04DUADv9e77kut+LM1jVQ/l4vu29qelv46bB7m/9pyPo+fU3WkdveppAPxrz4/3m7ZN
wJ1/c5zTe6gfvW7vdUN0wtkYnYzIvW2Sod2BY4lO39fPzz7WFT0Nsw5lA7t/X52WjPSLebka29fY
Q5hPPsPJTYzsND+bH6pigKmixQ0BYv/c4Koi6H9Y1q1glwkvuQo7cig/Xub7K7SVMqzVcGL3Ta8/
P8yvxaSgXfz+23/9479f+//rvWeXLB68LP0Nt+Ilg6dV/fm7qf7+W/6xev/25+8W6kbHdHRbk0Jg
IjVUk+2vL7dB6rG3+n9SUftu2OfOqwg1w/zcuz1+henWq12VRS0eDHTdDwMGNJ7PN2vUxZz+WjMj
nOJIL57dacrsT9PoZJpQYzO7dyj9XUXzXDvV2pYLDPLaeZf5wU4Ke5mW6H2LhRJ0DhMVQgLijRdG
+rkcDfnxkIzqWWdovaI3zHcNLUk/o8rPt4rqNYvv+80b6LkRoJkFIJPzgKKoke6K1O5ORpr0p/mZ
/OvZtAfklJRpHLpTn1uTk6up+zposps8QErr6sMPS04q9obvDJu//+YN59dv3tKlaeq2Y0jb0qRt
//zNB8aAjs8LrLeSGNeTqSXZuWtEfCbdYnqOe7uivzGtKdbGQDIZso0edMj08G11WDpgA4vKPSk0
N1eJLgyAN3114wRWCUKBdb1rGshJRevj6vvnct6Ur0VcNqTP+I8Fcv3rgG74o9Ae46huHiSmqdsI
Lfe81m7q8KS6WAznxVilqdJLBXj+dIyB92DtxVWJeb8xHtFaxMvRSuPDvDXNoh9ev89/eH1Fin3X
lBgtXZXUU9etgXVU7Ynq899/0Y78ly/aVAXnuaXbKpYvXf/5i27s1GbC6qXvVEQ6eDF8f/M37CUO
X6oBygJjH7S8+Tv+vrnLwKJWaXr1sZ9fNTiF4Yhe+fpYHinr4IeNOOESc2gIzZxWtvakH56fuq4+
PbW0b3vlhvneFsy7Ci939jCr5Lq16/GlrhdDRT18JCBmIxKt2TeJbt8brnqZtyfc5VAx13KcnK55
LsEbL6vWHl/cKrrvqTHfMwb88oIx8oNb4UiEhss+hls6Gv2ltSz/2HT5aV4CEjhcvq1vL+Q8Q+Br
89RdtBLyIzIXuXL177twaK2nH4dqil6uRuYnuyxE5eGDDgFhH/S3wi3uh15VCXhrqSXZ9fS3eMon
y1oPjSGeBfT/HWIh82PRHIJziof1TtqEBAWZkRCYytH/7lWnw0sJC2E+Nf7rp+GvmofD1ywfysDz
618W/3GfJfz77+mYv/b5+Yh/nILXMqsQCfztXtv37PySvFe/7vTTK/Pu3z7d6qV++WlhndZBPdw0
7+Vw+141cf3PYXza83+68bf3+VXuh/z9z99fs4a2KK8GpyX9/dumadhXDYb5vy4T0+t/2zj9AX/+
fnqJX7rgXw54f6nqP3+Xxh+OSrXcMg1Lt4Ql+Ll17/MW7Q+T89m2DCkM1TIsRrQU8pn/5++K8wf0
DykcfoSmxSRIaL//VuHSmbap1h+q5iAhQ+dlGNJS1d//+ad/u4J9/J/9+yuaKn76uRso5nXV0oVE
KCeEPX+KH69o3LCNboRZD2ODOjVWuERq62iQxWely8pnCrIWsu10ANUnMvuLXQjuZbpYgir94Uv7
N9dW9eeBZ/4kmorOyhbS0YTt/DrCwxlAbA6yyOgMeTSLBrFiPbrd7QAX9S1O0ui28QzKfgjf8hu4
UNWdq9Vyzz3VGCyTjDgVEl+L/d9/LGv6z/7hms9/3fQ1O7Zu2FzzVTyJPw+ICYUFTI4jE4/etnD9
OKSUH3WU55iax+TJCDoqxYxk/c63dfRAI67jwu4IYAohoKS0EcF3MhtXyYzcNFnUw9nA4zvwk7/K
9Rghu6jyFaAQuAlDhuNlMBxu27QRSpen0sokeGalqnGH6dZTxo5pRFZfDxQVLriO1VNnpmKTEqq9
9UmGu5MgKjZ+ESDZaXQvfaghlN51kRJcOXKIjpCtLFKfszDe5FZZrkoXeBfd8WXCf80iYHaf0827
xqWAiCQDDmfmaroXQEGeBaA2aEVJfxjNwkLDEqMvCKAUY29NgmIJS9E6JjDD99wCyHjju0GBp9OJ
iO7ts6H53BFcEy/JQBS3qnBxb5DkqS7xO3ZA6kCYw/FqY6QeVOF0J4JAranpNpKMjMzV7aUeBSZU
CdVYNpXRfxYERG5HfiA3hVFYRwJUEFD4gpl2PPrHFlFnvC9b0hi7CpESt8PWU1q13WLECkrdaRTO
ldGV6R3d9QLSZufEb2Ks1S2aJu2SGaWaX2RfFfiEhJdV6anE96xC1gJPR2BTH6H+jjNqMxGOFb+S
kDDGGMiMHALjlUauIwqcjYHj4vhSyB0gSaoX/mciYM0OWuNgRemNMCs9vbbUPCme+eWV+AacslCT
jLksErYt5UnSS5pautHB1C38dAtLK2p50gmHDM9yTGhe12GPoTTL6iRBwuxONQKTsJcngJc0Xel3
jXIN5KztDkY4cjBWG69wlp3ZVd51nSgIazH0j5CPGyUON35GtWLZKIF5mxfkDzrkWhnKWfc7sNng
qDrSmfq+WlGFlG8QxoKbmijd/BmGUrAa7Fx8MlOiWUVmDQqYMo2ybR+VXw3f7fJlZarUVow8HsId
Tv2wWdK5zwEqpTbVf5LDFw55fLTrpDomKOYsbGGlpV9RQPA8xAPkYaeFBpe/Mus3JIEIXrnvcy0M
jEb+ScrIAh4kFRT3QsNGQni9fi7IL2owzslmsq/VUD+UUBa7ulf9NSHs1YbwtnSLx7x98/jRfaIO
VLm7obf42WU4xq9CMdBVitowH5Dni+jdF5XzkPVkoa/Nnnx7gAUCAzTKd0L8fK0Dq1daQzVC8kiw
8l9XqUux3aqBt8S6TtQofByDdFFQf2+BK80tMJlwTSfJexhj0wW4pkRfFenCbuwRG62trILfA+vm
0bN8cCeNVpyTAf0aIhPM6jrR8Glm4QCMDBh5jhHvkV2DJ9ATgAIyIlgCJLquMS8PnWOV6fkNOQvW
2cCDeq1Z3PO1uRXctKGqUDLnfwJhqjMVGqziVIzRsHOytn6KjSBuF1DCna3fIXk2dW5eFomK65Dy
ZbhxoOLsw0xzspVdh+PK0fL8yhcTO4NAB7GSZg+XKtHDTU8WJCeyAgp9EZpEyacMsHddINPXINXK
t75IvS+hJ8xDjpa+RdI39vnKtm3IPwZ0S3shiyCHI0BtoQTtJBnqShv7ph2Y+WXwDH8f4pfwV7qp
E4UVKvEpHBLsVyEKpUWC3WwF3yzNtmZute84L6mVG1m2GdPCOtvgM+5btLVLmpkMxrbjwDCRveMz
Ordpt7HLmGRLaQPPAIPqxKiIs0meANwiZ0BO8tcEh8cnK4xJG67x00I09AbtVglAIRA2U6qQ4QE+
UrulZqbl+M8XWZqi+G5Dox4YiOLopkc78YUGgoWswcLnB+pvGC9p14VfMFIG1sanzf+5LEeJF1wk
VzFN/72eCoB+Gf+BYBSxYod+cODOJtsHrsq3KJk3SwUGJJ/R2GG/7vYqZbiHoRaYxv3cAmgDvH2v
VVDWJIdsK8W19iLo+msyH4e3yHBosUMj4UOagG3B4NVauupLy6DyWmA4kGKET6xa5ips+upzpPvy
rdO6/BCElXFf6jDNUZTlF/CM7X4cYrkbgwGWWq5hpbW6odEQwVdAemoSfmyVjkSWEhaJwjRod22d
R/dBQHWJlhbMRSbgDB9MKew1FxaXS23GfSpXR5z9ojQq9OdqjkM8oNX7aXDMsYY5VmGD0331MXJ4
m8CPEnIcPOV18AZ7aaRuwMCfBl/9HkKsr/UuzPqyvyalKjjTWQdQOrrj9WAbRGBH6Oue6GCU12aF
tcmoDSvGp1PSQSJE+AvVxgHEe6AiLKoUM4XBN8QRrJaqMy+iM2Gr6blNvixfeQKXbzDIkxNVaYWo
5cMemXFexhLvUgrSkjaKux3SMRsgYoTCu6E/hFE7szIbWXhajntGBwyjEFlREYYmntxVBOkoAClZ
iSv8cM0JeUV9Yxe93e8GrUItNgSMU5EaJV9jx2ke3YrpIXiYflzXBcLzlfCiscZgIF30cDoXPaU2
qhPmbPVxpNWz9pmGfJVcQm8HW3hfIubAO7t3+MFaSZoXn8q4au7aYbC/jMDwb+vB1/cezFGukZB6
rAUCWeMGDmWydxKzTsB/jOVWI4cGBplv96e+ToZNSJzE00Bc8hFAqbrWpYW5qiexep1IjS81aOvi
ijZccW2WTh8tZZ7mb5x28Ke7rtiW3AblZImLYatppZmsSQmLnmWHQXAxNvG45UayYTwhhREhd+J8
8QKwJgKRzBqYN5ydIi0fFCRMyKh5gyvXI28mUKz4OFp6u2tUO+IEx5RLDGF/NrsO9IgXB8UqG+12
D99Yf1CVMHuuKur0NVPxYRmijj31rl5tGlU3jkardBjf20pFOZ7yVRvqqF4LB7pLRmUdGZMq90qv
BRUcvwgXscZ1XiwqX2ce1PVK9ZyjTaNP5VTZZzMotU+9KwUOf+GG1wlhLS2c7D4ietanfp/Dq7xi
5kVNfKSgf2ME4AzDKEhe2tIOSc2pS4ytzTiZtekhPRcoT3HfFUlJ0PqAE15vSQwL7fQzoIXkC2bE
8bMEy79TNQWeZ9BoEIMJv9u0QdId44H4N6synNWAVfEhC1X4KCLHnZNm/MU0++rmyhgwInpaVL8r
+RDvG1hIw1Iz834XF5Fy3zZmy0xUM8O9pjXKI051MD9jYJlEXfXOQ2KTICjrkEZe74arqMbzgWCc
EWzokR1QNgJaENNo7ArAOFTQLHAVzJsPhoc42LCAQja1sN/QH2TYCkBk2n7k0WfLADYTPDxe8wPF
HSoafauqhYLFryiTTQwf/9TFZgl4I8NFAK5feVAUxfeu6gS4pTfgVCRNBBYtdu3KhLrIiauodrsC
OmHuPE8z9o5V24igTYvLTOKP/Ze0GByYYK2G207tdqHj93SZ0Tl/6qpW4vbtiveEytFdzg0dw14q
VbH0bdHe9kTKnpWqtqCFDtn44lmmcgj6XMVr0RLvqbhefwhabF8ZzDEQCaQOYyblGo5lkck8tppo
lbYdoQNWASzc9xvjNIL2X1e9BmJ1YGQ6RCTnNdxpQUxbaH5iP3Vl55/JQAr33P1OYMBeWzGCYOsI
Q48YF3dcuYaieDSwcHuRGwzKUEd6hRxVrEXKKOcOuvZqtEJnhA7ts4eKaiVbKR4G3UzwqTFDhoQF
EvZCq6ZcJV6ZXru0+bZaEefhIgv05IZJr3KSQmmXeWwb5zxNcAzaDJe3upEAjpRh7r/LpqkumUJf
yRUllBuYRPwwrBAUU2M9h9mI4HD0MwINbbk3mOXek60juNtr8pOSV9XZJGTxPpO5tw9tX780yP/l
pJSOwcypJcnGRdHc2VmXbTxtqHcQf3pjrTdKAdhfKYNtZsNOUSMb9YJeZBFtnQDXi+ra9Sklp/Y+
iZk5Iq/pzZxyrdk/cjVDZlfb4UFpNcYIJYqbezhM+qFuzOhJD8bxgrbZYCAT1RnJfhNB0cuxo9uy
0BKMajgXFgygyiJwI0zn9FjsE8GY2iHX6mC6PcP2xvjXv6OQa16buIIfRwyH/EQ8cfnJ9iT9QLDO
0R7uIEoxQycXrtFoBTKIrjkVtMcGhd6OENTxWHpd8uQObbMPaJm/WX0a4G0oUqSfw2RUNX1Q741x
9lMrQ+UYw6P3NagTmSR6NPSHaAvGOCLZo/BvFCbMpCMJXDHAJLSlqABP1Q6ndTTlfsMKG4FK0wh7
bccyBkllmwczN/NPOXFlTx6Bgksw6vW6NQIQq2DpcCSY4UGzhuRigT/0PtoC/6vC2P+s6nWdv6d3
dfn+Xp9e8v8vSl+q9rfFr30Vv/+Wff3t9PJLyWw+7qMGpuh/SGHZOmMIhSapCUlb5aMIxiZbWrZB
ZUXaXLEMzfqrCmbof1CacmyLdgvRIVKjIPStCMYmIS3LtqVDs5kt/6sa2M+tBZv8CZsKHL9raj0q
CfZTYeqHpg7TWt8J3Z522dbdNltsylsiFLfV4e8rSb8UuL69j5SCP5PWgpy3//A+JpczgD8DEK1N
szY2FEhWRJWtmxX+kR1ZU5f/8H4/F67m91MtYavUHx08mub0d//wftwz41+PBdOpfqM6CxJBFye0
lHtuKydU8Vlewb3cpttw+R/e+OdK3r+8sTXVHH9446pqQ+owvLFNQBFBOK7brCrnMcredX/nWzdx
aaJakWv69ys72zGJ+Q99uqlhwXt879R9+wyabUlgRIbFyfLzZ3BTImDsiM+Qcu0Pu9ekui3sNZOn
hU+MsBddMudJd99HrtLSvvHLT4HX7qVEAME92EDREVJarX5t27NXn8t857VY4IzXQh7q4Vw2l756
jqJ9Y95hPuRajxjkVOQvev7kjhB2XkT90PQIUC5BumusZm1773X2kDvX6OqQSoH2CVFOle6y986K
toefdj/4DxTYoFYVV42J98ssXapU6cFpcLWpXKfTfVd8id2vMTw16ErwISFn4/htaX3ql8q+K+Sz
GnpvOJg3iFZBLX8q2gS57rhO3Z77nmZNFMJKn2BpYbzqk2wFBT7BVJYyM6yuBpuMH7Ay8lg3p0Al
WMbZ1fprasL/Ia9R3tv2k8fsOjkF3Mpn44MNYM5sH4fyVm2eMp8cXDtfRpa6Vfqz9L9C+ge9RUBq
CHntYbTO5m2RPebN1RCfEponeYiW2G83I6BgNyC7KR5JeuELAGZJNocKQ92KQL5z/ZTAr1fcyC9F
1m2SPFrkhg9lmhnSDV/iStXfuUFe5Fl/SLvHEMVMivuuUbdW8lJN5Ocyho+RTLAj5oHbjspM3K5H
xTskkLg7bhKraB8Q4W47l65ssHM/ERFhQYKw5DtQCAnRtQ9A3I0Xqq4j/xlueC5MgIT2xu6tpVZC
enWphp0dYqeF+BwTWVdq9RIztuHt80Q/5O4eofy6ybdNvncCUAXOPq5BT+BE8S4dFcl84o8D1B8n
7G8CrFiHtRLc5uZwk+Hlbiv7fSjl2mw9HLYXz32p4pNaGWeH1CBtOFXBi66f6sG8i71V7mLXNlWS
Q+BnHipuDTuvu8obZVV0a8IIs0Wp05GL+innFj0EVKUIXXC8MlVIb7FJHPlwl7bJrWAC2oMcsXVz
JZ3imYjDg+2B6aTyudaSYNeL4U4pYuSEOi71tW4/1xV1tmSaWXTLxIB/DjrH4Z7R0Th/X40ScG96
ML1jRyZamOysYAsTzVXB5bXLOnn2000kcfCCBGv0zyHorMTetGQtEX+a6yXBRVeKhP56rGNxWxco
H7GG1EBKlPPgP5cqWdL6MQam0nJeIMUCzKTV2XoYqYrjD7VhOPXyArvnqIwr5GVHPyM0CqA6SOW8
0NbZ5K0x863VpPyR7cJqd1r+GoDAzQvErewcUK7OufeHtNFOlEJ5sI2j07a0KKkQ6P4hVOGT+RqT
OTgGuFOa8qAyT6O6uqwMIsLh4knvNoZ1pPO1WtUnAwg1d3sHJ4V6BHMz7ZGdRfkep9OSudeNQSRD
VmnLgAJxgNanbu8MB7JSY11DWbmNM1jSwS53XsAyLSoqA5yokopS4HSAv0J0h9lSV+2lkJsW3wze
U+ZbiV0RK0ScSA9AzEZPo9brSSuQifuMnK4Bc4Z9HxenIMhXXf5u5yXEmnTtDtC/a0z9pnHvenQK
SNfqjbNb3rYNLkf3kcyIhTAaps5QQZCXD6151Nxim9WvRkbK9kCsT/tkJdzZ8IvTu8+C+lMiHrKG
eIGvMWIf09sN6Tul99UEyG1hg7vJqVcfk3hvVOdKe/aw2eEZ2IzWIRybrVoC3RnKpR3qS6bi+75v
CUl50ZoLZhbAhQ+Ulpc9drfQPNKxXk4hrFCy1OCLrlwqZdda77Hz4itvSfw0oXRgdQLgXYGXKKIr
P5DkS5H1ws2jeZvJ67H+1PvXUEGWkK2uM53Ui/hQ9Fc6jZhFX/hXfu0djbjZZsZISzc4EiKySYaQ
lOCe9kD84tlPLc0P6ChaFS5jzduXzbhGC8BsHekSAJhNhLHZM5uvQdTQkKkJ5gH2Ucewd9tmQqWr
zTUhvMBfbddYUa6wkPLCR+eOyuUuDlsI1ZYFI8ZLJ1IcT6kGr9XaNuCOcvoRiVY0jya3QZNv0NzK
EWs7JbgvikPWVm5Xu67XTy3eCXiw5Av2vY0XUwwpyEhLx5rpcBGVOKkAo34mtICkIFF/LVSAvX3W
vBU0ccBCQl+vFSQSIMpXnJJy2wxgFwBXuMhBm+7Rp2wJkG/jc/3hK61H7WFA8EmuNEJ4ZGi+e6UN
yeNodmutusu09FZEYq3x+4baq+bnvDt66SalZeDpx7bhpAovZc+pH32NrNuam9Nsr1fAFcIdbNQo
xfOpJ3C2iPkot3Z8JFQY5rp2GjS40OF1G2qcd6+jvJJjz22Zdp8ORGDp131hfMrtQw++uyy4xhQP
NmQGCIbBQJxjyJiNiIOqjbcxZL3zS7RFh658UElGHs0XypULV3i0tw6Sm2MP0hkZI4vCfjalgPR1
9kgTbFNgWsNd75M2ZpEv5u3RBkIsPLj8tjSmAg1/x5gduwwWvLxiPrF1LIe2wFvg3Gic0IhHlzWD
fI+0wiPuKk2+GA7+O0juQttrRrKKYzK56w2eCjlcx9on3KTcRmG1x3003JYFn9D4XAuci+BKvI5z
Wj9Z2k03XU0VgFEkLeBOlzl3pYLrsUH5Mz1Z9hMQk4UxkCSWbzNg7kmyN8FWmMOFn0jkEVH9mFJm
ho6VedZGNq9RA7kIJ3NoH8f6tnUepWDyBY/FLpAQOovY+GQWV/l4aZJjTziPs6/7K1Xgbb4a3Ns+
I8p5yhDC6hOdmnKt0XPq4vs+RTy8sfqzEEciRk6Rjr5b6ZdeOBAroJLFUq6bhignnN5qfkQVx1X2
JQrBnCnBukkveomRIerXgfdQE6FoqJ9qqXxuregJIkwun2CDLka9ggOvbr0O48S58bcmICNXw7sc
7tP60mjkoNq43g5J8JB5X8qWLzIAsxd8rXT/6KHW150vOYVF4sqz8VhQTRhf/WbDpUwNGbYxn6ji
ZaJdBcxlZHXISiZqjLY0UbiAXnE51/ozCueFwwgdH11OO2I1V4LAWrrmSkELtKZl+D7wX+iWgoyV
fOHQDSBGmYGeeHRt7xanPLgXEnkTcjK9qTBdvNMo3SGtWgbhLuDskusQGb9y4Pq860rSP6oNnq1V
3VTLKqNoRIafbVPuhWTwLKvPCmCOOv0CPnMrB2MdIj1JiTlqKH8y7YeJZEbXxHBha71yTXywhGAz
IdS7x6oO1/UYrKX2ICnlVNZrTfmTLDXP02EWktpH5IkrabJMX3YReKtS/aJR+yyox+UKqNMJvZCb
qyHyTgMBgEX/JMFPh1unDuD3Tia6ezUEPbg3YQN0zrvmZQtDDtD6YeA9SXg/9U44l6A51uJTqj16
FYi35JRRutKfxor4lRhJWIZYk0LoPg0fVPVQj892+5hX8CmAkHF+CdgP3nibo/CGKe2aJ33ka77T
nASKzj4RK2dEKQzWLyrIymOkHZmPCyu7KWhnkTF+/n/sncdu3ti251+l0ZMe8YA5TBm+pGQlW/aE
sGWbOWc+132DfrH+Ua57SqK+K3bdWQONgzpVgMq1tDd3WHutfxDgw7X9IQuudeVmLB7M+VuHAF8E
tBDeRAhd16ye1e6rZByl9j7RD2L01Eb1KcSJzLjGIsXGeocrGfWnYCHWi1TNUFE0TVdQ7iLE5xrI
m8O3pD1aCvr8s3iZsOFK6n3gsRx9eFS5a2V6XGg6YTSnjCCfxc5OqZYaDRoWDUpOMPTbAMMpzXSi
6ifY3b0ScLDlAD4T+HRcChJCJXd9e0pQGA4xaIKeOqsUoZKfOCSiNM7tAwMMPcK9piUXpRZcVfFw
TevjotIQJ0cdw1eKCwCeF4JJ8oOGS4rdPH93BrIEDV6zgNlEUu8oc7k+mynJ4UbTP6n772F3o05f
jE481PFnZmZsv6fFDyE6VjrUEpxS6ebkJa5JBeaX8dc26Y4DbehgfE4Vt08uAG57pcWra+c37PPg
rqnuIcga0kUyD7h6Ftzwx5S3mUYXZhEAm6R9yoOkQ+w6QaMLe4caXmHZHRraLx3/RhTKd4r2E10s
JlrgNtwjkIss/XUufclTbk4ZTRdluTeUGVeDcDfOIm6ueeMV6CvxwdKRev8i+M3nTcTLWn1qqeTX
OX54C5FYN/dqT3kUReFO5mOquzF40PuLhfU1qiRA6I6T2Gei5ErZd5UrtTjMo0SLK9yl5gFFM59R
jfKVUT+pNJg2CgBvYbJ/Ht/UHSTLMCn8yOKq8hAn5C9Bj1iWSkUl86Bvxe70NLiyOx0m6w8s7Q0q
7TUod8HfrF/6QBVF3QKoo6K89valX2S1lPqDxkuf3lkB16023TD8uTGks1EUE4w+0CuqRasikRRG
vJ4qHiVN8KXrvnfSHX46Um1ygCDniQCccBe92F/QOE8uKwjlJVuK4sfHv8cKnvkytbQ0DZ3fQJYx
H1hN7ZCBHfaRikGUT9sFaJf6LQ5UdBfVBPLvTZBajjHDKYE5slgYjU4B1NDqcBvl4SI7mBpDq5KC
7zPiYYIsuWouw7gMvER5UGWNpP6uIYNVr5L8fkLkzgDQZH21MIkquR3zGxnc+ihFADRUpHuQTkbb
tesvJBVaC2iFDFGX3nKU4lNK73wQXDkQPFHWeQ6F+7DULvT5S6xxOkzzV6u6z7NnndwARBlkYV4o
FCRArdfFpzi8l7PW0QPunehz2V72kLDAraOfOvhQCp8M81aevwKc2rXarZhfA4exm+mHZl5b/UNO
F46yOdJopvbF6u8tziSDFkFc84JC0jJ57Ka7j7/LmVrb68+yLnlRix4Ls+az1NnXITpo4vequR3H
/cdRpDNVLVkCD6gBAWQJqMvGe1VZw30pH3pjsdf2cAhzYPy4SI84nUtRfp86hacdNyLK73cXEQ1L
VmSVUvy6OFqUbWMlCgNrvMnTnXQX/cJJzkamah9W9mbp8Gw4vFCpWAIT0NcDhCNSU0IJl3D5cXRh
JB+qZ92mUOmEXvZlY3BnzilZ0iV9qftawCBXRwcamYXKhhJscNXe7CJOfdGeANN5+b7awlWfm0dO
D8VCpN8EW/32y7XaRAO1Yx477tYOe+HwcblZ0wF5x+6rUjz7gv/PD0YmkUUi0Q3U+Me3IYsin1Fp
j+Ad9JiXVbtZR3O13H08h/JbAOmfA4mlL4v6AlaV9dUcIm416xilYJB81XnKbtjHu+AKhc9D7ArO
s3HLfnZKh/oZMAbnv7VeOPMt4KMitfv1esmQdm3Tltq9uNdvg0Ozby/0+z/rJdoZGxN6roIvc/Zr
hrxo3OvaqrAN666jvI9bTb9DLvRTtQ8wULexStyJB3z29tpGCf/s5HKHSqqsyjzpzNVp36Zz4xvJ
wuTZ40jv+U7pgvPxqr3gtHbvmS554lXtGfvCza9M7+NPK53ZjPRkVFoV1H012ghvF1AWh0YW6Cyg
BZdnY1Hmznb+A01HF9nAfbxxuC1jWd3jKqmCJrJkNUtcnzR1jGFBocRsxulboZJ2IYLzswtO4/At
TD8N8saGPPcxsZSXLfoDJCrvlo6BelAGyRMe1n3/pJ/gC3pIe8AJ9MRd4f579fz/LuH/JNF7tbLe
AeSd//0f7a//8fN/gT2DjPgGKL/8wb+ahPK/2Mcm1rfQT0hwLIUf/dUkNP/F5lZ1C1tcjVSDA/Tf
TUJJ/BfodRk6liqzK/Ul1fyrSUjXUZdkia4jdyV6HYb1j4Dyq6uXVUl6Kat0CWmqcV+sTtPAqsuk
EWsn5e3ggDJ1+4tul14re3we7PYR58GNNhpje7sjCGkh1sShqoqqJdEjfbv/6l7DZAaL57JH+/+h
GlQEWWxZF2LzoQNtBUce019a34WVWKGNklVWX+H3FFvPcxhTSjxSW4yqyC2xzul84Cg4LNWyJway
DhBSDlNdLi/lrheexVRBcdwHORJc+FFu1MdByKUa0Bjimi4W05P8ra2revK6MMpwDCiBX9iKCFoi
4Q7zyXVzK5iPEmBJKtpSgsVJPwyD1yRVSEsjEPvJC2sJoszShE1urCSS6yfsSHijY1g/+ncNCjwJ
3Q0kpOi8tVZWO7EMC8BumCI8SADc0z7RmgDVoCTUtf5yoG5ZuZJOm88VBwFVBURU6P1MGdAJLGyS
MrxAlLk0f3d1OKH3m/t1719IhUFHQZdHpXMUvRmMUyppiXpserGGIIxuaXGd0xfCYl1CbPmJanGT
flGbZsI1b7ZaWm9iEBY4lfHxql+j1SMbqqCEYELf9/GKDrooEA+6COfpUOdVWpzwt42FkxmZk7kv
W7HAmkyNpwc1b+IydYZemItvoRXWuDmLiC0e8kJHoXfEFGa0A/QXgp0o6uF8Z5VijTC12islvdWe
abBzXgMo86opiL05wuv+gM2KRf0jlI1mH4GRojaEtYMCvahLTcGDLB7Fl2j0htrXYPS/ZBEyjkgo
qLiGgB5P8SWeW2GHkbOCy0GpIkNl5SNmljlyXJadN2EB+MMvFQutNlX2abTUJPh4/WLWzspBRj0O
6+uuG8PfiAbnoovLpyndyjUWcvQDLf8+n2ZZ8zD/khtKR7PU7DtaJb09lLSseZCzZm096lijyAZp
T6Bn/RF54bqEgwFyFunUsuhwYciV7gG3wpSkCrS1eoA3gVNviRkc3QnwiMlOKhECOWhVM2mHstJM
jnn6hSOmTWY6un0xZsYNoCtN9RJouz4SZXpWX+RG3yE+K8stCgsYVgsgz1Xk7fMmt8qr1EIjEsGg
GC1YYFz9LytuC5pVgYU4jKG3OgpEGQp2DhyQFHOEykiskxl0eX6YF6X5WqJK7wy4C+eoRo117zWh
wlO/HGYxu8iCDkhLXQ5ddMgnNCZc6LBpdx0aoyoiBhqU9KMSIFiXmalnqospV4Oz0iCNdIy1pKRl
WYzUo3QpzjAV4Je1PNCOsf8JzCXWV7Rx4vwwpebiZ2ZQ4LFzVOStEyYMnfAbxGKs7w1DoRKBlqyR
uqofATnve1/VcCqr4poN3FcaPdypheJWa7RVacwiJQ70FeGImv1xFwVIcD9ltYHRkR+nnyt11CvP
h209UGDTDUQgtaGPriWzWBzvaao9l5mFgVXplxagq1Ch0t4msvG51jJfpGE30JgykzyjOQP9BWuA
Xu+b+DLMJV28LbNI7h0Rozr5KsU9/AKT4dwv7E4T4tgVfQEeTl3OKUW2BOk9Tw6DQDxWM6y+g1FE
9Bb71sQ3Tc9NCfGz2RyxdQJdCjldC2vU64amMFwlAVZlq2aW+Z8EeTbTPeXQ0HDhG2jJXlP0XnKb
vuIAksa5/lJavtDvW3bLV9UYMa/sCjXE+TSQGvqNlMRLz1AF4SQKXcxztQkD/NtJWMDswh7BC6UW
8wWrPc4IxxqNIMGETzLRCycDUjfWa0KLwnuF8iC05bC+j5pOoH6O6guvM7OJ9WOjgt22Jb1FPrFN
ZQzbqUdgZtL6Cp49Mqz39KTSD20R1IblRA/Nx7rgkjkovxdx2zx2cHciB5wWZQyULcl7Jay4qJUh
Fy7gKhGa/s0s+8mC4uiLdpcGAc472Ifg7VOErcHS4j7fT/hL0svMkbV1zBwnNleOwIzjLY3jHedY
Vg64rcoiStmUFLpDDCn8UQOXG2NxOgTXGXAa6RNCqFQjJwuk7cVQaXhUAAFMr1Uxm3CSQvT/oRxl
XGEL0eSwCqwFXMLJ3JlY+yYatkpR0crUUemI7U20OIwrvaLfRVuE69OV0NgJ3DHO4GgqCcTYr8Ms
yR32gRWt0aYB2UZxEDTxTkPgkd5JJKWpVySBTmPab+VTnPCH6azq4P2Rs+7BhiTTHJyQVm+vkApt
le9GGmiPwlgiCW6WFqUb5hjMXjtzzTjQisL6CCmz/hUikMCUagh5ew1ilnj3lomvHEbOXm6CDLN3
MAsVNhwRq1rxhDIoaa+i6kCzvRRH8WqMcLijkxzE4IUHrgOERqOxBSCxELAsKZiCP2+Ff5Tc/r8G
blvY/f81rdP9laPOn7xOV5c/8CdblbR/8WaQLIv3r2pQQwCb9idZNf8FFkkxKUMaBoUtRSdP/IvW
qRn/MjSKdpZMqsqbVea99TegjbqiSCHiTxKrmP8kV13eZX+/pAyeirpJvgtoDtqpquvrWmXuD1mc
GJpTiVclradkqdxn9qvZ+PTnP/e67Lp6Hb6PsiTMr2pRNUJC8BNFZNxqV9nhFrqPoXB/oT3FaxT7
j6334dlRWeIye7ggi/Ly81fxpsTieOLcoJd1Xcg7sbxKjNPGmJYk/t3MLS9CIPCIe0urGIYPSC8W
uOpQo2aXsjkvUVRwBU+5Fj7HoUMv0gmcApreMfmyEfttMerPfEog1iSoptLyCn47vkgDrhtXOp4i
rrmXvcgbYheXXEfdyRdg/TeivX1bvI+2FDRfzWaMT9bQdYy08nqXurCzFDTSHd11Eqsr9efoZEfR
7fdI/kmDE/zYCP+2XvpXeAUaokpVmbrNarCtIfctKHyNou8Dp7+DRJzXg9R32wtAJKG7ADDDA416
byPw25rGn8AGknMGj0M+sbZatRV2IA0677qzOA1T8rOlL72Nrdte8cor47gRbdlp6/X0OtpqmIkw
W1aR0XnuKDCOLpiTH/1BcGoPj7Jd+avYgJie+6ivw60+alIVVgXtR3fEU3SQDvVB2+u7ct9slU7O
bZPXcZafv1o8SZsGo+ozifI+uQZb4igH2HQv5ej8QP3ElQ/zt+mgbE3nuS3yOi6n7uu4cOwtHKiI
KxjYXJMvJUCTuE6xqDFpn0M5tFWEq4LAiVG42fiWWytnmfxXg55zuVWSiuDxsT92j5gu29GD4og2
Om27YmOK5Y2h6qtSoyhhtpDOREvmb3rBg+AK9gYwXgx8BjIqVzcOmLeDDfquchz5IqXdEXY2lVaA
q/oQutEoHFSpdev6UsNceWMyzu3fV1/iRSjn1WRUqaUkYFt0p/F8vnyBKa/d/qDnrtqgtSj5FvfT
AeqbugntXb7xB1tKXz7Tq8iClg8K0rk6BxcazFcTmxjnjSt1YBdr+6U3oTjNTXYTuJvF5rPfBLMb
jJ142pvraqxaIUBt9Aw6vwwOxkV/4Ny4BSZLa0L6Z5Xfv86pv2NZq+8/liTQWkQsjc5mWlwqwAw6
5dhbCkzkA0YNuvC7lr5GjY9R1SGIntXQ6/THxsB0T6Ayc9PjspYOW8fn2SmAecmZjVsyBbm3s19W
EnguA3lDdd8em9ulZJrapi19rjeL328Lbn/NwKtQq5Malw5Jn5bNXuMaXF/pxdZlfybAQh+gIkW+
ZHIZvR3LNLYx8uOy9rKGG2d4hMpuQ6pm/XY3wtG/3lpAL03i1dq1lrSC7E/W4EGsZk9LkEkQcvC9
Efy9R7ksxN+qVfVQaIPoOqlEiNsonLtWE+LWRL3P0YbR+GzNIoSril1ygVq1DCCmNj/lQH+O04Ro
u5vmwnDfGVpyKba9HjgWr5UHCMTKo57I0W2HVn4JhEybTogzhQgwJK3KW8vvhG9oIRgADufsc9uI
WNeigAzssTJ6z5IH+c6ophw8ragZX4RU6fbV5JeuoMrNHj0uMCZVYjmYtmFHGojZAbdyUNlYv/RP
vYLBiZ0JWnBZxDUu27HqT4+WElSdR33GsqvZ6Awn62YgIRZmRhvH07lPu5T16dagYQgH4u2nrSJx
iiJY6hA43ex3eZS9eAf9F1AydKl9cTT/b27F9yeTAZdIhqqCUoiEAcbboE1VIaxcEnR8XvgdqBi4
lgcB0llaNEuLVjyAaNkDZN86jd8P923k1bpCakGJUC1guPewfV1tpxyyfeJMzwbV6daJdpsR31+G
hriQeRRoLJTm10chTxlRr3zMK+Kjfsro0tJrt2lTLZeh29kbn3P5/d/umzfR1oehKUbIgC7jq7zJ
0aB0H+aDRRZFM5/L38udrdr7S6L/LqKB3fDLWW9YqwWENFoezTnja90lPU13CiikKYSCaeuXrTd7
mWsKiyaHvdlkPDu1r0KvlpFBxVYE6MQy2im7crdcrbT5Ri8+LHPbbMFn3ueMhqiJ6NtwAiI1hJzQ
m/s0VBrsNKcKQdkdJ/q+JWdUdzXtxo1vuFxY6xnV0I5XWTayLq0zfj/KZL0QiSPvKYLvWDG76ghZ
0k23dsO5CQQJxCPKMsVFaOXtiGSk+ZANIJL+DamFQ3OVOc8VDnNu5gqbXZqX+Xk3rlfRVvNXhm0Z
YqmpOdLNwrBSDupXhBRs4QQ7ZWsO3+fdYBQg0tFuB0bAJfx2ZP6cqRriY+rLjZW78U5Q92D9oDse
em4uiqsODaortTj59casnjli3oRefv4q7ep7A6MQcVYpBz7mlevzNv54gZxZh3gf0D7Xl03Hmnwb
QKgQMxkLg7126Z+kg3ocdhK8uK05PDeO12FWT6TZSOZcmXTVESbsnbGuHobm18cjOXd4MBQSRBOp
QmAzq88U4hKr+T4x4mN0ECt7qY4gkOIAxjqGh+ko/8iv/jsnMhgPSk5cQZakrcsjCQ8GMkaEoaE6
uAuWJbuynMYdvdyLdlsPzTOzSDCFxAkhHWAJq0VPVqCMYhBpjtZBPgK7nYpb9aWtEKtjMFNr9DIE
lLNrH41EUGpacbfxnc4cFEtHV9R0WQVytMbSGaEgT01EOpZKL7AK6dAe0t/Go7gzd6G3tfJe8Dav
TwpF1JfVoEJc5fvQ5367whFMQDXAhDVGa8/FSMhrf+A3AiD9lDyqdg6mSsZ0FM3jH+b1Zt1j2T6r
4Ah7wwKFEim+h+kUKFJixpBIztycyuOyPgIvAw3rqXCZnOUZWzrWcWtVbkVd7bZSo/cQ0Uhx8EV1
QmuGxvdt7L9tfMf1UmFiVXVJOVDYUzV299uJLaPFBV6NpZdHSYRmi104mQNyWL7E0tRu9+k+1Dce
6CsoHjXel6B05gE+wWsWV1/TmjJd7pehJZ+FA6YlJ0pYp/yL/KDfJ+zy7Gar6nJ+lH8HXG2IMsUC
z8d11SmyhSJmBgntmK2ja30Kr0e1msra6tsqTxgVchvUdZ7kfc9hkrvm4FjXsWhje3XMnksnv8Kt
YSvrOrtaQAj855QuM/DqjgmR9orp50o0k499QKWDlpiZP22slnXpYj3E5bd4FaUS5DbsYoYoHMad
tssO2Mfue7s8NC6li6fAwbb8SnM/jnp+XpGARHCRFsC7o2ZMqi4wCPqfHPOGiWz3WwXHdYLwZ2z/
DrOGoSrdOEppzwyG2l1R3of5bQjZ2BAhYl59PKB3ec861Gr9iz5KvajgS9Qaq+tmbx6h5ZzIHJ3c
CTdibUyesVr5UyFU/hwxeeklruUHndSgOW6nBme3tCZyQkOYtwDcrFYGSkdTqNHTcJQbcx8cKG45
oWteFpfWPnCy3XDYWvDnI/J+0lgVgPzWCB9ZTFrZjEO2m5pbj7LkZ7sKy0bM8bAHB5ySfimKTjwN
vlYdwLmQHCHWCVVTrdtDrpUc2Unm41WQJLcbn/fcStL+/s1edENf75IoH9M6ZM7VfafbkN9lbz4U
5NTAHSmveoKL8tR3ANWbKMtzp8DryKuFlQtIWckNX0EDw/LQm030ywpV5U5Kwvkv5Y7/kjtw7kwl
BQDeSB+C0szquBstScbXlFgQ5SHjoFszOBsTuX73LPvkdYjVoYaAHmANuv5MpH9q9vBuL8MDlEl3
szq+/LLrK36pTAJ4oweprzNAJBsRk6L/76TCLjwCkGf9xjvTrYVLAKI7bNO2yixnP9WriKvrXQ0b
VZkClq94ao8IE6p26CYOZBcPVVMnWYosP5RPGxN6Nqiug0mlW2bRSX17fvdNGWOGx21v3ABF2GV7
nCNM9M4uYZc6qdcdFrvR23KwN+Kus8XlQ+oUeBivjqzEeq+iL1pbQGv4kLejuzQ72h+quyBv28fB
NjeWzblBvgq23n4t2kAWtoiSg0kb/K/mEA+VZ6XN48agzq2Z13FWm03qcPRIEzA3S9PR2EXgd2xU
0R0uKju7ASvwcyPgxiy+dJVfnStDkQiNnCpwmC6XlGk+JE7vCLesFncbHn5ue78e3TL6V8FmQelB
0XAd8kZ3CwtVz1a7/3hAZz+ULEkG/xMVEvy3IQy5C8y2NEVQec+a/2iNdwrKiB/HePegfFl6iOEg
Fq0psDCWX+LVOCYrj5QAy2unf6qu28uQepRwJ+3H39En1KWclJriVhnq3PkP/eLfIVdbW9Pw+BRk
Qg7wEIfwkJrHqStsEVpzZmy99daV05fxsbEoJfJGAen+dnxNJHLLgW9z5GwhgqZulrvTcNukOILl
XzVlo036snvWJyWJGPJBCiAN0ENv4wkK7op6SFoUahYeLPmtnxuW22fNb/S2Dq2Rl7YooI+BzGIA
6z+stz7o2YVJC4n+g2mI1lqdBkHGWJnAGTuUo3eNbnfX2gHuu2s4qCd+nuhIb6aGZwa9+CZQkpS1
l/fnapKDOUI7oMwpoNq9u1AlTPIoYS8ftpLQM1kNMai80x6CUf3uoRvHjdn4YTw7mmR36V8Hi+AY
iA4jQ+QqFKm2C3HvpxTsDDyll6BLgeztN02lEYByxFu2FZ915fOkbr0y378bsP9Q4AmZQH6oz67K
ipXpTyMCqBMXeXatAHeZYpusoXLFneJhdrzXH3EN3m3liOfGBb8FJA9oHpiHqzOsijQ8dQFmO4Jy
mWdHpDY2Dpf3JzIK58Bd+EtEtWt9rzVtaVlDxNcSTyqS1m56QxXEzo7qDjQdJNettf/+ylnimTIl
TOw8YCatPlTaJ6jn6hOFqsELvy7Ng+fRqb8X7lLJ/+cX6dtoq3Osmicp1UyBVQ9rLva7G92KbNQq
/3k54G2c1e4qKKJnLSKOTtVp0k2OLsAXMILR/dir/b4OK+ip0mguWPn5GnfK9gafuNLtkFU8iMPU
A8MVzAlxTyHZaHOeWz8GHALR4NPCJ1hNdzvK7STnJuUXXxjtFL+9XaiK4cYqen+CsyV4xZBFc3y/
o8dW0pBUuqkvCj7CsfYfleaexuGEitogHtSg23ievL91DQMPBK7b5caQ1m3omRechszI4Oj+PVa2
ttk96eXGzX6mXmeg9s8BRixu3vXMWX5Qipk19U79FD+Ml5ih2YFneFptjycsS1OOshzQUPbD//7P
tySRKfOjWyZDAlnveRVovDaDaV6O6huA57tkr+ytU+iF9lZZ8sxULsBDElvWCH4Uq3MTGUmhERqE
adv8xgq+GvKpqvYfj+fMyUkIC4oV/8ezerU30NaOJ6tiIrMZtP0XK/UyAXWLjSh0dzg53l7rfLBX
cZafv0qTBnxsw3TumTbJFGiMaDe+aB6tObrua+2200Z0eWWp9PKpipEkRe3SDNonLZsK10iQEog1
5VGoRSyUKns2+vzZkHw0Q0dbhvqxmCSA20KBRBLzK2RQnKTM3CRsLnKhutZ7tDJTHOvdqWpxH4So
M+XjTdFVNyEmmoPUtG4mi3t/RkJ7yqxPS6E3EKz+OGb+hRqa170Mj08n6Ygtw0YlFRBNMgUux9YF
hpk7JJLdKk4e9T7bq4bv1gX2fb3/AN0aRRl0fabY6wZUm7OFwxI6Rhnsw0jeBUr1kAegsoofPCoO
uPPaeJEfciihOSKhY3eymupo+qPThkgGaahHQPuele6ySk/W/COqo4Npekrzq7NiR9Ju4bjsFDg9
gm85Lc7wOT4IVdke5PzUDde5T4VZyRmisOuCS79R0Or9Jc84NOEIN+jFrV8Nl505X5KduZ1YRbsJ
iPiYlhZ62PXNrEg/+7H0AKUf8UtwgwZRiuFrmt4baeXMlCFbvCdjtF0k+hsZMsbqDTB0XISgZPiN
o0chQh0ZpymOFqn4RQQznkXHBOWPsbaeWu0hHky3tT7lyIONYeK2UOTroDvCh6ls6B+mjXK+k8uw
jidpJ/VBiSaN8CnRWp4p1vzYdpYnlSPa4sNenMtrQRjw4sCmrbB2o5qesBFHUSu+iaLYNgZ5ryLb
lcS9a3bfjHLcFXnrqckAWEv0rB6fAiwvq5FjRfQ/N4saRRidMskgbToGqFn5ReAhm2urwfg5lduD
ZIS3rVk/zVVtAxG7is3nBAUemAyslvrTGPUo9WK03PwWcHcGQfJT7If7PtznccO/od+qvY/IXM0q
xTw2rR+tsLlJujsBW+2s8FLR/DyM4mHwc2fMkbauIIUh9UVhwY7h9/d1/tvPih8NTYw5TNjD5glJ
6F3nP8mpDBQv3CMq7irDZPeJ5kbW/M1YbrlkrwafF3i6UlYHYYZD02qLetyl0N5NbYLtjNosoni7
dq5KXH9HpwqR+hqcXLw1sgdB6Zw5Q9BP2cvZz6LwouaysJiBFMvGCjEn9W4accUyKhv6yJUUZU4v
fE2NB7OLoHZ0uxGHgKa4ULGTDxZijobORpDtRSRcSv0OAo03FaeqHy59dEha3/R0RHiT4p67bl8i
PavjG0a+jApbA9GuqSe3CJ/y/EZtMkS1pi9VhxSjj1MHzT5ROWn5QxL+1pbOXwtLztJO4ZifjP40
IIWntacskV09MZwZ8vdU/qzGm7hG0zFFEjyhcxxah2R8Nnj8+FO9H/3CaVXJHjD/oNzq5uPgBaby
WSrbe55Nj1JsHmo1QEuq9FLzBy4EnqCZXoZunVJx5A5IpiSjPU61F4T1t7mUriCUuX0/H4So3cWF
8SQkEnoJs62GP6sSmZSg2FPpcI3GzXW1gFNyL2kj0mf5PgPMwntQRy0YQpkZHgs/vhgabF96ZT9Y
mTP2PyH8JfZgCvcRfvSzKj3NyWEKETVOI1s1wAeOiWUj9U9MDdPHEkHASg1v4jb9PsdfoPp4QnZR
pvIvJQi/+H7vtjU1yPCgkwOr1bcWFI803jUoX0fou1RszrnC3VFf5PPQ/J2qk5w/JsOdpuQ3Qy7c
BUhb1uEPHDF21qTuhqlgU6RXeSZfQ1R7DLsXzZqIt5on6cl0NZet13IyRAFnpWXOKGIrV2NQQZWs
o+YiaFGXaJQgwSBViTuvMMzxEqxIetOrWI+rCe6QXSDmADKNMv6qWZF6gVWuZBu5dFGl6lcNFxzH
kNG0nPL+ZyihtRl0J3207jO4JXacW09lknl9Zt52iXLXWkPPXabvUq1UkPaB5qVkF7gB7WpoPRX2
A3nxvWrx+w2r5za2cKO5zETklLHPaJCxQetOFJEWl1vOu0sjHy6oitjYU1h2MUWclFOZeGXjx15V
WcjFDEhqSQlqd9AGLmhmVqc+Uzkey1+43aHDaWAhHEiYQaCXNPR2oaqPQSc6gmk8FUb1Ex231JUV
fFjCsL+Jw+Qm7tRmr2YGtSxVkPdYIMf4HhWYZFZz/DMqzAh6AiSgq0Sol7UVD2jM+0Oc/B4lfAYo
rMDQs1vo+G4nd6FjFhOG2fioOSN+UKinqrD6xGRA/Eae0IWe0/arATPrIEdwWrUMhmUHt85RMRFC
WgtnkzriFDTKzEB6tAYhq7d1yEGQ0meupdCBjZfZYpVMO1OeKk9UEW3qoIofpr7SH8wJn9asmbij
fL/eQUdFkyftBPwKYGvWWurvgRj4u1qHS5lq7XwYLGjDcRVJbqVYZWBX/dj8jgINiP0kF/sqLmtc
bdDUlPRxvFKKILlUq1zEEEalHpCa9V2CZvUlhHX8GpWkPwZ62SKAJiozq0+mEUdyx8MXy0bBvEnG
6sD9jEpeiNztLfKqYx/sEQYqLiucmpGnwrTcRNY57NvLTjWanZGFwymdp0s58N1oSg/w2W5Q2Oeq
bZ+LAPGVoHX8HOnRZPJmDUumPMtJU/p8Lxq/YiH3rNZyw8CPdioGWI3C8YovzPWoNPhS9aI3x72B
1LkQCQ95OCde3PbKUZ1Hwfs4zzybypoKQgXAcym6r1JZ5MTV0JJGEnapPowDhkdDkjoR8uRbb9gz
b2aYKEvOrCmAdNeiF3nSImmmkY2gdbmgmbjAr9EBWiAr9V6/2yq0nxuYBJwRoBaF73fA48DwE2rT
9CaMwYh+q8KAfQWeweEx0Apr4yV75r0IfAR8L/4WIiybVbIeBx1fs+JpRfdFv8emqnpUQlhmH3+q
s48riZoGJYBFy2gNhigyQy4mZZnBm4V/AiDsorkSHIx01Pue9gGolRt/kdQoN77d2fG9Crx82leP
hDLSRvI0tHalxoiOQm4gpYRDhLsxvnNhcCnl4biUVOQ1AhU58SYGcoI85EsjfYJK6BkUB5zosgD2
huHUV0vZCPp+mZjcRSj1ADHGWWv96VCGSiYUhNE8jE1ywXKfiu1Onqu7j8e2bKO3zyzC0ArRqdfy
2F9vM6UM49HiqKIQtiAGIUe9UHW2HqbnwpiQ14DMEIRJfPuhqLZlkdj3E1eLfGjCCnxpIKEe1X8K
6/poVOk3IdOvQDTffDy8d8Q2BCakV4HXvZdizCVT1gmswIn35jHSnRnbB06BixnC1FiIOwE32Lof
ExsXiGfZAvCRhltmw8tGW08zyvSijn4Fw1+vIIrXODzgm+f0ucwuKMZWw4SobS4b9NUOoqAmbmno
80bt4dwaeh11tT38SOp7OKrMes6FkUgXoZnsajLCjyf5/OAUuu0yKk+gd95+XEXzQ0zDqol75ZOa
fpnl7zh1oqXoqt2vjyOdqUbzOU3KAkuln424OtCKUJQT3eomUCVuRcfw+ALUuRiRD0aiDMjk0nna
qtq+L3m8DboqRVgdKeCQExQz+QmJYLj+XftL7Teaoeen8e+xraaxLTKpo66/LNXL0YIfpFwJIppE
n1u8Qz6ex/cH2psRvUgVvT43Ka+rODNOWG6dSvl713z5+L9/BlDyNsCqKaML+dgrMwHqztF2eN96
AUhrzAEdxLg3TsqV+M+C3nobbLXM5yhXjE4imAFX/PuiqRR4glM9Y4Hae7K7HfHs9FmKiSINSjTc
r28XfFyh02jmzQS5sQabGX425TZwPp7Cc3sX/RxeKmCsqR+uYuSRWCZSJ48g7b4LOAFZkEVMRDM+
jnJmJBSTkeKhCwJOY3HseH2BGqEmd8bSR8IEbtqpucAza1J97+Mo505hXGCp8FK7Zte+SxBEzIvq
VJpf2gQS2lOW7ywQ2kV5Dks44efH8c7sJNCzKLPRsaL0ZKxW3/x/SDuv5ciRJMp+EcygxSuAlNS6
WC8wloIIaA18/R7Urk2TqFzmTHU/Tk8zMgIh3a/fYxe5JkUq7o2EBYk849sLW9LkEmyVXoE16ufN
nfhUH5pbzb/amcH7Cp10QXvp6IdY9OQ9z6VaTjbCTKegmQPrT2dMPQhTzZxnb2EkmFKwq6HNdoF9
ZjEte9nqoOLGgdMnY8fkXsfJtTCOeM7TTJ63h1Etd0PY8vhN4B4OF1b1PYBD9/no4ex2YoNdqocd
HSEIy0ldzfWiHHQzCmTmA8zObelUEL3K/NGMWyy9FfNe19KvmipuOgMbzDQa7G3V4+DKi+47V9/X
WjVkPxnxvU6r8leTjq9KZ3+d8+RteQpjnZDm30w7MkAODCEoPPVKDq0atGx8Yy25lGj8gRoEB16D
2MkcwLAjQuJo2sVUWV/NZrpXisp37AGdg2y8phIBtNEmNgrXldir5kaSRCA2sL/0nbPtTY2MaMzT
UJFM4WVZLG36otddA/M3F0ek0BWZqt9T2QAnwGFkMcd8zkutdRsZkADV/n7bC93vxp6XQYVhByZq
8rUaDOReCiileap7bTxjX56rTAWKl1yt5r9qOvs+iASghnxueRdbT41hA1SSr6qpuugn5ynMqC2w
JypRhPxI/KnjgU02jRDTr7kLqUNVYPzmueFreBiVSartstgsGChpICYJhOHO7Mw7qG9vRTdueimE
Eatkm3CeB4/SiebAZSbztNTofDQOzb4U2nNR1Q9aNZRXMyyQ46hZxUYB+HZZF4r9YJRGsknD5FZv
g7vMiKbneATspydpu7XN2TxaQaM/GQJn7Ciq2zvHxGga9jxIu34yb51EvlfNgTiynELDsJ0faa49
RD24VKPAkwMXpu9zmY07nfgkDsnWr1QnloyVyrwRPKKPQgpvx47BTnDLdEPGyu9T1d5NM9F6wdUU
L5dAuMLSoovBTsHCliMZwCS/7DNRbozAIdgQzkaCTsn51rdGek1CLXjoa779rg0s4jXF+FiUWXgf
NjIK/qzYmtLY+ggAD00X3c5i+WBS/dq1RHLG3FTdSSsPbYK9sxKYL0kfWNBiqP+EJQhZZQShELht
aNyKuroo8gkypjBulCrnyUpQ8202gh9TH08gnYu3Tp9/qL1K94oHK1GuVNXYtXjNpEb03JuO19vA
v4K0iX3cRX6IqkqeKqsAPhPRgNqX1bYFju3lhnEZ2ZAMquFao47zcqrNUnhFWdzCTCZtXmqXHRE6
W0u2VfKz7PsL2xl3PZ40aYdp92Rdy9iuXBOK9lXwifeRXW5m7u2upoAPMZ3HInAOhFeuNCO+1hfz
rbZ7KmQCT4J0h9aE33un/THLmJgbiY21Dq4p3VT9agwj2rRODnS32pUD1uqa2CF73lZGsXFEfyQn
QXlXIqZ7AhYgFWAHh9Bap+yYZ4KSkfBQaf1DVfbM70ohrt3aT/XcQfoxj6JgI+/jKtqkdfYUcSOL
uvpbaXffMDPCLpWsjJtl5VbvAha8eW3o2N300i5Qu0OP2xNBN5IDKjFKPynxE5KTkGIfW77H3spV
Mt7JinqrDfN9JTcZEVVlL0fha2h0oMTT/hHtKhEiu/CsIN2PZr9R8q51tSLFIlqO3tqo8kTRfIUD
fKeo6raqmwsRJm9BZOH9M/npVF1WuX6AUrDNB/ubNGY/2xqxg6G2MBIA6gZpdK06Ue46QfaWWS22
bxU+05iRhG5k4YNmKYqvCqo6CT/2kRNslhC5zojnLQbZpnzZgnwRXfw0KwAX2poKmTnz6oaA0mBI
V0kzHJos2lL7QeQOd2LgEnWq3lUTRe6SLH9rWqv29DZKqHqlhEGNx11YcGnDmEv3honIvMG97nEc
SJqktcRSX/h8DZ5xXRnJu06pXqxOghvDxiBHD2PFgW8PGpb6XeLbGCirrb5JNf1ak9tDb8MKYmY0
w6AwijXRT7t6CEMKUrrRpBoPf2I3Ch2/nertKNIjuIxvaYPrHeZqbuWM9TbnS2zUERyO1WW7cTR2
yWhu2rp7laugcdVa/jU4RrO15SG+TIjj7wtZ63+kWqgpyBREiasxxE7wr1JE2nSSnqq0vpiChLzI
gFcRTu2S21bmAxDz+1KyLzu1eG7i4cvI+soT5zhHE+72xkFrWgm+CFByTQQETCFCPQSJlWxlMUt7
KOX5nd3RRKnOR2lsfqp1sjN76bafAjgVpam7RddtRBztHTzGeNscolx+qkskPtAH2HlQOaWRl1iD
uHYaMVxXulpe6dKEqMuoX6sEgXhFcHqOtU0NC5szIwl9dVbGfR46yWUbh85BLaMcqpRVw2Wq8RjT
SZYN/TFuZcurMzvwMFka/EaP63QTVwqb2gAuyOmNHobKUOomUdy4REaipC02pYoNcDEOVaqVteFX
2CgvTjGFnh3gTBdKPgCcvdJmN0KW7vMsfDNi65DztNG6+VrrnftltfoUMqqbXF8ydfWjMgmNqV30
r+pYm5sOQqKPIOm7GunkC8sUU/daqiAvO36pabeFmF9EJJ6nfII/62Atn2QkPbOwIo80vyijzmEt
NReajE0CvmXgWJxfcddVWwsfOo5fGz0O/IqdIs8RTJ8KopiJ25866MGeDR5PMXNs/CIQm6kNnruS
5BRFTUuOSEn9qFO+NjrME0uqcaoz7Uuj6K6DyeHWUMdXwiYZ1cjF02SYdw4pti3AmWtbzlSQz+r3
qI4v9ER/kjT5IFmsN2UqEl7r9bGPqhH2Fpmptn5Io6L1LYlgkDya3yIJptBgo+2x9BwvlzF9BFFt
ehTwXgW6TBk/hl+jnMG3La9zPESIq+cNXnqV7jZDdSwm1OyTnP3QLLwkM+wgOzAyXK1ue/YOF9r8
Y0iZehOQiQvC/GsnqsPkhDcFBys3tjdG9WvbV7dtF3OQi7daqhHtF2nt5kYOrlsNbpq++BZIC3lA
SEc9wnSMY6L0eBdcAkieNiQAXuspo5xytHcRyXauGi9plFwmvf0cd/KrDbTHpcgKLFmqg/OtjIeq
wJY3rm/GRn2SRfwsG/1dOw4vnM8Xtlrd1Ip5NPP+a6JoT7IzHStJvzFyYoFzGjynaXEjh23iUUx/
I2VY6CFYfSqykoxRpJLPHRLFJUt9pIIfYMQE9adI2yOknSPonXBTBMZOUWvdHxz4Q/WohW4wxE92
ajZebbT6wWqRK1ccJpVNVnPKlrRkyUqfamk72sZzU4QXvab9KGbpJhvhmYRmlT5PEG3JM5oaLBzz
FRXaxmq0yu86udxxoznC8r6S6n6rxA4iHIw3wgobgHh+iathjwo93qk1oF/gt1eyUcE4jIzHWJKH
i6kHCGQHGA/iSYW75xDh4xLgXZLUqdi2UHzkhk+UzXsM0XpPA8tXYojg6sRuOl03N3li3da1/UMd
0tvEzL7XJHG83qyeh0mAApPFfSDqXRDLAo1C8jA0pGWsuL2Yo+yVM+Vn76g3bYo+nKl0rCiWAxCr
cCM3pulATgQ9lq4lsInF0bJjrEhH8V1Iylcy5h0cD84iOfrFVvNFr9DDdgNOceOkELSw7oATtdiz
FAgiovaX0jmF3yNAuCyQgCVStwHKm5PKJ3eeGoDKo3TwSzn/QhCvcuOo2wldfXZYhAl+3nfhqFSe
VIWHcO4o6q3ApFONn/hJkBpYnJLvo1JCXJDLMt0YnweS9La2TbKgvW0o+jHL4IXDWGyjSj7M4RA9
TbwGEri/fq6OLwaMRl80AWY9ka2xJuVu1zhpvu2zIHYNjEC/DlXIOVf3t0CiMr9Xi9hvIO1eJJ39
2NQjjyEuUV2d3AVpuJ+b0Hdyo3G5l+Ruxt1XGqhjGYYOKDiiMXcoZyDFfCDkDFj3Z5GrCOtRlSLk
7bJ2naXZtW0BYZ+VAX1HY3HgpkRLdPTV21yrAFqrwvhZLPYYjRgpPB2hUFn9xJ5sHcwx4f2stW+a
DtJEKPmXOWZ+DgvXyJSTDIgLsbF4+AkWD88Wke3aOh8wcw2uMzt7rOZK8go13JmlVuM8quPBCL8m
qlhB9fQzgR4kxg4xPM/AGP8Hkp7SfR23z6UwuffU+jXo3sqv4dohTLszg/Fgxdp9F/YvmaW3rpwp
L5og5VAPduN3EUd9ocnz4nHKYjcDt5JzBkaPtyOZuEGJLmqzvmyK/I2NIUIcMUWHoOuxWaoS30jD
Cxw+wDJk0KCs7CkRCbcbSLslagU8Nq/kFKBeqU98nT55Ie50yDMKJMI0uLJSrBlRJVqAcz3q/GR/
7vVF8mNm29xJ6mPNAZ8uO4aOpacfcD/albWFboj7DuJFHTNFC71JM4ibdA4ZiVZ9nLAO8bHXvGki
+QZU0HMVliDnKtxyC5VzK2tQCnE6HkZRc9Wd5Udi2wsHKw72cx9uK6aDG40Lp6lD4xJSVXIxm3a7
GQROIWrk2NeFnu+dyNj0ub1POtmfjNJXR1QXWRM+xUbCzVPJi2MsChD30z2RFUg4dYIsClnkJdaS
2iagJncfwwVlV2eKjZU8P4HQvLMDiZ9AjJr8uanuqxkGdqal9X0yThl/rVI2Qq+5LXRO7rZq8TWc
4ruUNWO17UNf6ce6JHxYhXA1GEkp7ZETzDz0x5LLVD+CVUrHdDtrWDNRi9DshdN+G6vxx2K/uY0B
yENw4XpZxwPX96wlGxv+qIucx3/Wf+ny7qaN4AQ4hF2erFwO7tkVi1/CttLHPq+sR10ym0fOvn5v
qt0XNRkzHhd1RBbWWSQH8mNSaDzxFVhlRDvuY11rfqmm6C7mZDav67jLPB0jZRO2jMkzAfwznpEx
9KIQz5bc2mc5TpPwHKXmu4yOD21nClcLx/1tLo+KP88qz8k4Ds2bGpvf294aRqostHDLnYhTj3Tm
ptaGjP+ueEiwuvcHQ299MHjKsRAk20uruB9EuO8QjvLmBFdaqEiUknqDWXL2JJnauLXteTjIYgIR
1tmkqJEXuKmkcBsKogHUom3Fm742lb2UpN/msAlcM7BqGFK8Q9OCszzhp3pVYxYXlh7mF1EXO9to
ABkm2p77aROonlXxdsLrlpoAHa/V2uikDc5aKj9lvFY1gOetSaKb66U7R9p1WWuvckl4NRVXqoGC
ySyNHwNnnD0vF8figsjFd73MroxEug/KQuchLE9HhtDwcuh8rjTbOOSYFRuIUxQKvrBZ6+dKCdV9
6ixunKDnWiumFlUO8sdCHsfQa+IMqJhpTmyC2WTNL3oFXHUrOqszeAFhOOqHE/ILlIeT5RaJgfFj
Z07RbTfqw0YOUvNlCjDvGXoeSw08scIepj0O45ylunQYy1H2UJDcLuLayYvVOHtVAm24DXDyZXVg
hNqjpt60cRdaHq6t7ddI4lW0dxBjfGlbhU3YtGDHOFNjX8qFilN2iGj4lriJulO1rtlrPcR1qU3R
AUg8XpoQgomVFBNENzV8GlTCOmo786aYY6BXc2dbT2bH5kyPgl2kz8H9lFjR91JurQcCNJ1niZB4
rRUTbJIQkLk8acGRKUNxFZh2t22C8ntn1fOtzJ/a9Rl5XrntzI2chfpzKKHkCHpTfQqDDmJXmMe7
PupC12AH33TUKX1repXfOhqF5jeEvb7qhs6bYSDkhdX4Xa+0F7KVvmjRJG8bK8g3bNIpj+6C+VlV
N3lX3M2GUXtOyhrqpHkfttXFENQEMazxXu+53zdWH3u5E9s7szY5b6tOf4wR+bS9AjMjSLVjqL4m
SKfyaTgGVvMQNG8IBg9DVO3UgqDW6DjhsTYRmXWJDRRNH52XzC6ra8vKUleVuO7hRw7YoByOioqF
lNH/TJqSotG0RdpYHooe6NU08DwhAg0CGZBh034xk9T2irh/ykAKgVjEqyDNLslyyn6rxsU+aEsD
r138ldEvg5Lj3oDQMnkIuNVvCjKXntwO3aXeJgAWQnvkfdN/rSPrWzCKHxZ+tl4zNS/k66ikaxCM
zkH0LcwgC5GWN1BaRtYX7gTmUWZvORgV6zeNDQONEqTQSDKwOGyiCAxcfBuYJidsj8DMSrFRyNSB
p6r8hYTyBMIXS/eiSeH/OFbnF72TeujrDuWCmgsJnIlSb/xGyyZ30IdbSZNcR4xvSttcGSUO2aMs
np3efsgmnlZSScAm7wI/FJhLp9MMc0Q1vyWtjBdgpDSe1hUv9SiJQ9gTqjGlUt7kkVMcZim504b2
GWNTf+wwvSQU8SS3TQyVpUYquUBu05oXRYoyzx3HytyYxAflUo7dVp72MFYGv857sUeISXFjGkjI
MrEf1rPaVYrFJ1QPyWxK88/RKEFAUhDsBmq/KVp8xTVJUP+d5nC4IiPnlmX7s6Xvi7RPifi2b/ic
a27V2T/HNnzK0+JBDvPbOK1faiEb26KSRphLPfhFTjClqfnWDknwFAMYCZWgl02D+pr2fb0gSKt7
2LewZg1OdDOsZLZpe7iyZT1k2yt4NyZEuYHOFQHq5zhuvmix3eGgnZRXSoflnRtPgvssRRMVVwCq
hTACH28yfWyuQp3KhXAw02vc9GOPeCVfvOh+pVFzGavR9wA5rTtG2hd5SsttqXE1tMxS2ZSZo9+Z
OVgBPvHUEGrDMu3zdMSpjJiKeB4xBDlmciAfM2IUALZVU1FBk3abKrqt+p+f//1TKWw+Asx4y8Q+
mMzQxwb0QZI7Oa7hToB96ma38UrblQcPy39P2bQIj2Azni8NOJUTUzXUF6ApftdAfGwWWERb6K05
o+i2fsqxcl87WNbb47cexdpgdvefd/PUMGoAYEw8ZRjOteAhZT8vlQLkMa75VRE8ZY39/HkLJwop
bZXSXR1jnqWI11kyZu+S2BLm5Br40cnzeT3/LoIL/BIbR+OKnM5e3lu+esa74FRy7H2LSx7rXYtp
NZsN6s2RKAaBNKuXAtdWg/DZagq8hTtlyZTNyUFK4u9n+rpkLNdpOQQWFgAR2abGfTVpiizvsMqE
UNluy8NiuLUY3y3loufrbE8lGkmZYmxoQCb7w7spSTqs7wyymUbzBXf5DYJKgOOvn3fod0rvjw7h
as0bikQj/leroaQ0lqS3gX7TD3a87OZvYgcswLMultJJ9YCuyuddOUAlA0rr9U/j1X/hfHe6r7Zq
I1ohs7omThFWoqxJiiYv77DaWnhM1haH6NCNefOwHuF7+/nunJ7kt3Zr3Xn6TbUT/+gkXT52PhII
b60BzaiWL5lNJ5zMQyVbbLFjCkXCjZRwuAO9jTi5bkwp2sZjb96RJapu+f8KsJRxq/xAiTmWflV0
tnIztKP9zNM6fETOKG2NqlC/VnXu8JLqsa7iVN5WmYrfdTsv99tGfpOWsKIRi+YS9Xh8DJyKUNJo
Mwrk9Q4hRWCcV62kDK4WjfKzNTjTYUwxihzKOP0iNAt6bEFIrbAofOJ8dOSNaAfYr/UcSE+xZfVU
wvQ2T5+iGPaZtlxOhJ5+hTLCMzTCEaYlMncQjlCvJ4njwJoC53U0ppgYc1QdVJbXcz4bnNWfT72T
YgRqFbFVNyxiTPpqLWl6SiAgQYBuWLjXWVvE1j4Ci0VHv+F9uD1n13Rqkr1vb3Wi5Fhmml2DxoL3
ZUy9lO7wxjPPyEVObU2OvPiUcWI7OPN9nFLURZGYK1sqZheQY3NHxfUk3aXqq5QdgXN8PoQnekRe
nXWrcoThmr8SPBBkSvBXMMiHD0SHebANhLdGO9l83syJM+RDMytZQKj3g+NUlONLSJJlu7+Nhbj8
vImTPUEaC3KK4D8mgx+HbWqIoCqY/zMX1D3mIdvKzt/AJJ0pUj/Zk3+aWRtAT0CPnGApEddMc6tS
dTS3tf95T05Na7zXNV3DshSwlbr6KCELf1RHRsvK+q3dv4a5vDUm8NTVZWBfB/33vHrqZ4nr/0uo
F2em3+lx/Kfx1adKRZCMhg7NvtaeA3HL9uQSnTizcs81sprjqUjISag0EmK7F/4wuCPa+TlF1Akt
yodhXH7EuzNenccwM0ZqoqC9bOOS5IQVVDszLG+ksNp8/s1OLFrEMDomf/xq7Q/xLWoGKW8T2lIS
9mIyToV+2RsO1cV4bosnWVX+pkELCTOaYiq211em3AkIb3D59grdkHgwkh7EpahUsEiIiZrjxkK4
V7r/vJenZ+a7VlfXpiGmKkQsM1Pd5bjV5dvgIA9uiW9+tnVQbJ/p5PKFVqcrpSz/dHK1v1u9Xmpk
MfiCQ+WmXbed8oIc97j9vFsnPx44Hq7wv2Vtq2YImodx01O5VGobdLVu3F7bzWWZPhZUCjr1GceC
0536p7XVIVLDxIJWJss8lTl4I4v3GjLi/pwj+8lm0DUiO6cgwrBXvggYC0QIJZiRMUxHcnmY/wiU
0Xl0bi2f3BHfNbSS6KU60a8+ZE6Y6le9Tg9RY/7NIfWuhdV+qJepWVBLL3thf5/bpi+U60E9t+ue
3C3eNbLa98LGIfNvsaA60/iZYqitWj+o/Lmfu+Lw+XTTlz/1x7R+19Rq9yOJ3iSZIMQ5DmldkTPR
k1sz4543C03bUrxA+CA3zZ3eywVsgVC7FcPlZG3V4S6cCi//Xojax85DgBIve9Kr1vc0joMNxV82
yQwYzl1eI5qhxnUKF1DWPCWgzO1sPzpde+HIaogqz85f21KUDy18sIORRcItSF64UkutZ5DW9nNp
dOToMjB8sm8343DIpkh9kRD4PPcj9veZkxcXXW87j5+Pz+mZCyBn0S5qlKZ/3LehpBeFGFj1QRVu
a83eKtLgK3a8+7yZkx+cmpqlnAZM7noHVTGaBxPFqldCyu2UlIiM4UbVfSXEXxypBgECDnSDPMz6
kTDqdtDlWcujCDqfNjq3SWiicNb2n3fo1Li9b2a1Oc9SX2PK0MneIB/zYSeknaacmbqnQh4ojMm+
YvLAdums2piiQcGZrVrMUuttelkf8m20DS6putsUBwNvsXP2mic7BdGAGx2mC87vtfTuECeuyImj
I1eR0yN1mUGzb5S3vxi3d02sluOQNW1qRTPROO0xpYIbiRW2GWduPKdmG7rY//Rj6ee7fgxyp/dF
szQiXQZ16snEQ7ue7GTxF/fg9w2tvpCQo0guMhqyJuuG5P8wtg/ogM9059xnWR2Zc2ilsbqoiGbO
S0vPkOvh/479xr/7NKuzsg87SamWZmzs5bNAeEbZuAMk0n/XzOrtkKRWHpo9R/IU3jkhlEFqx9Vz
Vt1nhsxYHchRUegWYl8sycqetM2G1KLXxdt/1RNjtXeSnlFiHGv4+ilZWLLqFVIa+1zxzrmuqB8n
sx5W5OYbxstKnjJV89TorQCL8e+6sjqQBarQPEkZL5nlMrMgc7RGxPL/3bdfk6cgwxLtj+iLPrzx
iKSy90Vkf3UC/LP6jdXqB0qhUTlNX6Rp28wgkaRbRz03i5c1t75WvFv5xmrlh8gtwmlZLMr8EyNV
r0j6vUyuogtav+vbMwZG5+bAagcgU0YBuLXMNCl1TUdc2Pa3rgrOHDinLpdU5WiLxd4CBlutzAiC
iZRzgmODg2umgpMl+vvP59mp2/+7JtYVVDBJGzM2aCIKKc9O8fx4jGSCcT9MXO8L7B0+b+7kuP3T
ozXeponn0ZBnmot1GLwaIh+KAMrxnMX3mYFbxxAybZZLBw6gZ0XjHiHeXV6a7b/symqFoi0RpMbp
iiZft6ggk/FJt/4fwvL/6wV7brxWp3OUh4U2MGAefgDgb3hOR9MmdSL/f/8swAFIbGJeSkpH/bil
1UE3VyZSZk9tW1dPoExXNwb50X/XymrEWhXpRzxhsykgNrl1R1JNqfSH0sLx4fOWfl8q17sBNpHA
YLg3wfZYnQRZGQv0ydjOLiiwpVBL3aHhM10r8wrTT7eBLz2jsvb73fSSwyfLvPy+3XVb66jvz13i
Tk3GxUASLA3RCmP9W7qWPKaJcYVXJk9tqCzmFme6e2qWwKknEo/XGWXr691IRG0DXZ37SHM0in3o
3AB5/XxETzbBRsE93pFlzVqd343BRdSYJRz/RLFtUnzY0TD1zrlQ6YlmCP3xJDFAjy4OgB8nYgrl
Wp4i3u2jMnxHfX3VSOzhjTV8+bw7p2I5HxpazXjQ64ouWFpedIkGEuNJ69646nwZHgvB0zNvk5Ot
EawiCqwoqkxd2sduFaaeCnDiGJcCeAzJe+wwwtlF94vrZHQ863V54iwkYemworFmlO11UkpDbyuX
5TRjzar+Mu+g3HuVl+3w0hJee8QrDm9vKjW8fKfe/+/j+qHp1THcYGoyNqGGs8lVi3vWES/kq5T3
tidvCypYzzkpnkqeGtTjy5aBOypDvDoih9pShFRRkanckMPXUIXs4Ux54NgjT/1e9K7sL+7v+v8e
lHnf7Po6m4lo6OuOZlH217+o2EJIKAfFUXJQa3w+pCc/JsawQOFMhIFrgtcYZMDe9aWAlvK0Q7zg
bmajw449nB0/G1OybWqjS2fW+6kp+9vcEx9DbDHh2n2csk7d4+id4QpkPCAD8sQmuhnvikPrqRfn
YWEntsgPja1WYxnrYHxGsqiT+qjHhTdRcfj5KC7zbnUgfGhhdfZgW0fpsLSoFcbYn5vRdYZFqiuw
4DrX1Ik9zCB6wxaGlwYp4dWUFKWta1rczV6R/lLMmwrhFKTvz7tzcsAgp6DOYTP+I6gSj1TAUEI4
eQDc/SztEFvVd583oSxDsh4yizOFLuDw8odHgVAB61kNxUhoOnDFjqlFVw/zbvbMrdiiAztjG3By
xlkGlxCVxawRK/o448Jeny2zakj9+coWLeAuvjOBjC3k5vLnOSOP071D6clnl5HJrL8Sr0OyyRa9
a4JNesBB0dqnMJV7AmJXC5Xrv8jSnxxQQm34QeLcCRj2Ywercs66EJkqWoFps7B2xr1zHV4N24Vt
1sjuOV6rtSybP77guwZXx07itByyFXWlCYirX2FgSdQu2CqqzRmao41Vx1D+NCiz6lyCQMrtGKJF
d4shUCI3zfI+cqsCxvxkJMHieKg1CJPLYKBew4Lm5cgVhjwYBF8sa/eJ53300NZhfWuUve3JIrBv
iziyNvgIZ3sNfznX6Ob+YixnLKlC2b5uZWogu2LEgrkYbW/UivlGdSoH9V4qvSp1nmwas9Go5zOS
aGdpEybwWa4e40w0ni6Wl6QzRjv4p+JWL4s+IXQhx/sJ9tOv2hjDW2cMx10gqn7X4P7sqmIs7ovQ
LJ9aUYvNHAXhNjaKh9ws8CbQhI7blzFd5p3dbQbDkFEqzsOTHCbdftDm7A5Zpf0iWTYOY6bTD4Jq
ySDFVrKJG33X8HWRnyP1nzsh1DPb1+nFQbJf54hjN9ZWc8eIy2mUMuRcpMWJPh6oVt5QzqIAaGo9
+eIvck9wiy0ZihBHj7mmjmTW1CRlQnOjfF0U2yA4yvOZq8KpLex9E6ubgmUOJVVreKA5hbFPQ4qC
9ercFnaujdWoMY2atFViLkLbrriofyxmubAnNpJFBTOe37/NnTef75untn+bPZNcKCFieW2jLrW2
2iVA3IjaUUQ6t27ZsNLMc0+2U8FoPNP/aWe1uEcdUWoRcdPCbJUCCtjs3bU4mn7jlznQCbwCzzI9
lz+53k/eN7k62RKrChKto8kKzmQclF/Vujtmcr5lS1m81q4sTTr8zWhi4mBrGjIXc3Vuj6bVOkGJ
pYKcxA9FOh96xPW26F4/b2b55X/27J9mlon0LkBtwjCEbIFAWIexg3h883835b86dbBq/093lsnz
rh0rxbiP02j2LMU1d8Gu242w5SmcvEnv4SSeR8ufno3/NLhaZfhEKU4sj4iEHswjpbBQ/0a0hd2X
BULGhumHD+d8bE4tuvd9XC06vZ8cUdv0scYZYhyew7OeMidb0JTFQYTkP0YsH0cxlCoZEehy6S9f
hXo5nbMVOrnb4tn3nwZW91ErkEi6Iu0nfDBtFkJO4COvH7b5vbqnjPYvMC42ExzMBHoGG9HTamFp
KRkyhZeTF+bYKdtFQV2KOXWYRltUICcUEnqFrffU3+NcWjbSoQqw8kiabNonnAr1mS3s1GX53c9Z
v24EPjAx7yp8gQKd0o7gccah2lV6qNS4trifL72TM/Sfvq+D9sQ4a1z5+ZhAlQDLd76agf87u/JO
3YXe92n1SfNwyrpaoZmk9pu3hgex2KkP5o3xa1l355o72SlepMqSxeXNv5qhjTP2TTj0S2soRETk
9woViOfsqc61suqTLVFNIS0S19xoXdFi0xtObkVU9fMvdHo5vOvNahPGs5rKHq7nHKPTJryodhKW
+q441NfJkZqJc9G7k90ClkugSWU9rDWAZV5Wca6jASzEfsBlOKHiVRXN9vNenWtl+ffvtmI8+vCM
UpfBKw81XkoZ77TaGveft3JyKb3ry2r/paQMNavN+YUh9K1QGj+Mvs6SulGL+UxLJzfFdy2ttt1W
JIkxFvRnbL/EFBc5Z8brXE9W943AGngRDHyVvKP2W/s69PejA1e7nnefD9nJsxhKi20guXVgCn/8
MEkYq6XU0lA7vKSzcCfnIe4Tb+g2bbOVelKh/I+fN/k7k7I+/zF0XMDh2nJxW23AEDxjJRkYvCDZ
Z9eI5ZJD+oiyzI9A5BpgQXyMAB2CBa61+2+0tSdvcw6GWOiVqKjQrdUSC2XNsKeBsoblci+9JESo
e4rmt+KwvLenvcoAnAPNLTPij04jF3c0SKE6vKiPAx0Pcl7IfUjUvxMbhxLrsdnnDSUIsuZjIvH5
EC9f7bPGVnuVnGkaJgWolcXUHZrmS0TBWa0+JvF1JZV+06dnpuvvX/9Hg5ihLzw2tPnre3ghlYSw
OhoctzzKNL/aJd9MINgpO9ffaKMJuBKdW0LjOMeu5o8eJW0rypz9PsS2Jrrjlrpp7LMWY0uUfdUn
gpw43GncF5ZikY9f7P+QdqbLcSPJln4imGFf/gK5khQpapf+wKRSCfu+4+nnC9adqkwQk7jSdLdZ
W7es5BkBDw8P9+PnqGHJ6GKZM7J01g7Z3j8rR+kIj463WUIWn+OWJRFtLqIj4KuO6Wgs1RRjXkT7
dlRV7+RDvs83ddhXQrHpsC6GemhewJN0bYxnua6nPrNDjOv+tMI68PIm35W+U+x/2wkvDS27GKqV
aMBPoKWejEfVYEDua1Cfkv5LoAlO/g2PXwnIGHNYDgNEKMwvjlfpx3ZrzTwEle5Y6k9S8gcFsysD
iyNVKnkSpUYBbVgkQ/g8tpTlitncaV3LVab1b6CoKZgCKbIzKK/0E1OqiWcia3A/Kk28AQ1fuR4s
eGENgaeHw2FZoICJqahLklhvaOY383lGoHOC2Z5ZO+/2N1zZVlGXQMKL/0K+Z3FvF+BVqBIGs6fm
fzfhqYJc7rYBZW0pmmC3NUFhU3NZfLis06kj+T2l76fou+gNmW9r9Bq86sEUPMm74WTO7nCvbzF4
r8RjptpenrnU+ukWXh8DM50GBtvhb+ns97nywyw/dDJSJeZbUIgbm7i2RF2skW6UyotjceKysnaC
NipRLHGe8pxZmY92dpj0jZt87VNxlfF0N4WsnC0WfBFEWkdvyyk1erh2koNV1b1rt1vq0OKXLgKV
BeMig0+4nsPnurYRZHE4JrMKsKifs2/G0DAiXAZ1oLpjUavoofSa+sUZtOhHl0+IRccI0vx+5nX1
E8Q2XCwTiqYx0fO593r/TV+e5O7LhkOKNSzXaNBCZv6QuvgrGbmka4Ks0OE4EM9RiJ9PCie6OnQ7
6NH2zrlz7jclYtccBO1ywCXIl1vK0kFGhUkg3+o4A0zdQ/5kw6ZlM0oVO1vtklVLQiGds0Ybb1mI
n0af6dzQGLxG1b/DEHkM8/JzzqyuBbXP7Y1cuWfE41o2bQqpKxJWqAE4grHKY7QeZRh7sN2y0Go3
coyN2LxqiRY2nLeQ1oGquHaJvlXCpHE4X7CIyfExLO6VYMPr1qIFVBWqTpAC5bB0/GhSpmEuGHZW
/DvfbHaxlrlt90OW380oVd7euLWDfGlr4eFqTavJ0LCl+Qereci32qlr3Rju/f8WswjqitHMalaw
X+MBXR00ME7aY/WX9dw9CN5jkHxbt8ha2OBiJuFgOpoYtQhNdcZTudNpjaQwEkpScdT87OMYZZHn
y/3boGjgD65/OMaW3TVvt6Bns4TD0yNcOEbSQ4oTmeRVhgXBhH6GJGEvCSWd8d3tT7bmgReGlqNa
hT6WyQCdmTcVoNXtPoJqMhmC6TTC1LHFHLzmH5fGFjcXKkFNNYR0l8IuneH9oQRR1FsZ/QsWbRkG
L60s8h2nQgsEzrTRiz6NT4iuTO+C7/+oHqPjiTgrlDBe/il9nPfmQXa3G3hrJ45RX7IbGiKwjC2+
nTqbU67W6Akq8lsuE6iaVK8YnhXGA7zMV+eNQ7eGbYDNWkXZ86UXs2zCJAVjYmY0DvjKmeF2W32W
9+mh8BK4bdzMiCDs2NH8cYPNQv/q97ywLLz44kbLzRwSvpYcS67up/jRgBf4tnduGVgcvwlNlFAr
psHzrfxTNRtHLeduvm1j5QTQhHF4TAOcl5Vl66Axh1FFvGf0zIwgEtBwLRy3R4LuD8wYMuOKJKU8
0xcJiDxOhq/5hK4h0Vy9k+Ev/CxoV25bWYlXdPn/syI29OKLZHPhV3bP1ZVFWfFYt4IlJh/rT22I
hk6RQR41pBYEga01/RV30OzdNr/yvShOg4niGWOjw7KIz/SJKXQqqCVa7V3evi233jJr3woYA/kb
gAY4EBab6DjZYIUNSUAhQ1/qW8bB1NAYG7Pfv5dhuke+A+la9TX/QJOa4Qwz6QBnrWlAEBPG7hSo
j3JhHn5/w+CIA8ZGFQuV00VEHKE8zcye51CrJow5QB+XjX/wTejGQXYvTio5wLVLaCXE+mjwYqKv
UYXu3Kh+/9uLICVTQLEIGgOIDK4tIN2UloUd8FU0xOqSgCW0Wv/8/2dkEWs6y06d2ObTt85Hpf0+
9htkF2vVa3SRqCS/fAhqJ9er6LqxsZ1GGzwVzvb7NGY6yIzLH+DUin1JnMenzefGgl47LhperHNT
f6zrXDqGmmRtjY6sZTpXv2ZxkJM2TYNR89GD2kFo5zVe+uR/bU9kisd0n/Njdre39/9hUEzJkmFb
rxByvCliBSIx8uvMTEJv9ov2azcOzLYh1/LYVI31KCVRfi8pavsmlZ1Q0ALCf12GcC1NTvrESCBQ
iNu/aiWeOEKiCoIOYsorrdw0cnKm1dEIkZM7+OZgV9mKWCsRhRcnL0ObAgxMeYvLWm8UJ9Zrlp0o
x7I8DfavCVb826tYqWliw9YASYDtfIWQgrmpamH/IccKergjhji9L6M6E5zPIJdQyNrpZupDzu/3
G5fOinC6eFD/Z1r8tMv7oHLKvimg3vC1OwQRT0Y0uD3aqar9rFmfKsny9PHHmG2VKFYPk8q0MAIH
4sW2hJZOtlbPjgLwJ32wj8jBHf3xGHnpJwFhUuJNTZSVa4+64H/mFsFBybq4lRob2JJzzIZvcvp+
RjoArW5PN+19b39Ns0+3v+kLWHqRZV6ZXITVzqFm3NY952U/7oZ37dl5P+2hD2OZ5nsei4qnfQIe
9iR92DCs8sluGV58UgmGfk1SqZb0B/2X4Mb5q7/LH0nwTtvkOKtRgYFC23FsbsNX1C1FPDfwxeC6
fGTgbnJpH40ebb9dVmrjh3aIEEBTzAIOtCDvzp1t6H8zM+t/kpHA+ithnJOpUa3It2K1+J6v9uDi
Zy2+d6WjkFepmdh85WCdGi+UPDGPcoQ1+zjutb0BZ+B9/lEzNi7TtXChshe0WWRUypYJCOyBkhS2
+HWOAoU8um2U7IytYZvVXQcUKvo7JijwZVDSAn3SQgt3rpy3sJ26Q+HDe/1uGt6qMXznKDQU4b6i
b1BPnZu3TBkj9fsHbkYWpzO4rCpkrYvrsJ4jR6sMQi8I7V191k7JEeXS3bxP98Eh3IhTa9uKd5E7
0MYlTi7SICmToioXWh5hZc0Mlppfwkzpf2iNvxWLtyyJ03URECtQe3Pbs7VJLPW7UVNHQFeD7qYB
CMbbW7h2eV0uarGDAxBCRa55vEy8qZsanlRN3d82sXYOXjJUBgZeCF2uV9PGqd7RISMpkoKT3pHb
TZThQho95QaSfW0xJp0X2mT4wyvqqF6CNqkJyY6UOfEagJ8Io/7BWriFZRmH55JcBFQY6x1JD1VQ
xN2PUH4YpDPNMjfuy40jvHZX0EKl12I4UM8uNaDIhqUpyClC/CMBKNTp9QMqfRt1t9UrEH4iGjtg
hylcLny6qZNZcVo+f3/QgFPFB+NRKEQi24bc86neikwr9oC/qIJehTk82plLzy6M3G/TSvH00gtO
YuRce4Tg4Hni8R8dtvLFldEpzNGMtSCVEg/ahTkAqJMP/okbvhi/F0WZHOiY31dhU+zyLPoQMVvl
6tkEaCKv39YDsvSUQL9nZqD+APBl3xU9nWQkQSPoMyEJ9vuOkbIOwtGorL5UjRzfNYr13cmol5u+
0u7HOZ2+ayqDzluR7rVrk/XSIqJmw0+E3+n6EMnzNFaDqJC2u/4l1ZZtJFER3DvPb3rYzXf2Y7XR
BVvpOl/bXOxekddKZwlUpkjvVS/fBXfB0TqqO8gBNmyJc3N9V16bWoQhuIwVisCUBOa6Ywg1GJwH
adKUXROpOloIChTDw1j9fuZ+bVVs+kWcTZQCCmQxcDM7TzFyNMP5drR4Hcf5+3k5v0wdKBQbrv9+
32qRNgYUjvQArNs/jeQuGH7eNvHCfbncOWZpCHYk0Ew3LN4GQw7lXB1z2dcaQxpufQYYuZMlV/pc
eECbUNvLPjQftE/pPv7W/X74oAFBFIT8kBYEb8HrBfZJ50POT5eP+2Off1U+Jx/1nXzQ9qPpbVfy
1raTsjq4ErqlBJHFGdAhxbarlu3kDfLYZcYdCsUwnGhb3YhVx780tHD8OKDgIcXcI/qxfzC9dOcD
sXajs3gYJL/fvmQPL1a1cH1lzCvQ8DZKF3n3PCsB0in5oz8iHKDl8sa1shZFLm0tHD4yJhQSG64v
ebR3vTntqnrjgtyysHB5udLGBiUcxAt9JI3045BskC6toIvYLwZQgSLagr5t4QVGSPPUjBJQwMEe
uA9Vh3iXz7veG/dosaiEQkFQuXHKxF/66pRdGF14RJsZ0ugbAHByhnDDwG0UphWGr5XzrqJRQOrU
N++sEU3X5I+OGPgA3o0wzpB2Xh8xJN3DKWLIi0eq9UXdzwwEolQ1uQGA/2C31dJZO2IMGcO+Sa35
taKhDPPMpDKX52mS/Whk2rMWFTsrzLYGzl/nN6I/CpMvHQgN91/kUWVmO3Mg0w7QId1T5KPff7XL
bxMs+hHVYGl8RPHkDz6hGFXiqInR8CVL0Bgx7dsKrEUzzTwWUqpVMF34pbr3TeeoZ9opmLWPMLfD
H6T1hyGav278grWzAcGwbDKCRmF4iXgaGDeCWCihX+YO+3mX7NX42FoukAKX1yBTSYcg3XiEvmhF
Lx2XtIF6GRgQHY2oa/dBx7CfosaBpHY37HXPOFnoc3ye0IhH0+JN9HE8Rd+Cux7gPs1Xr3b1++g9
XanAdvNkl+zkh3gv8Xrd3d6KVTe7+FWL8kCZRLEzQ2LuAWO8c8Lw8zRJhyrdmvxZeaPiZhd2FvfT
kE8RCGzhZkfji8SosvRILjfsfFdmXKD5nG7EifUv/H93G7q2690OlUatAgt7hd38SGaUJwf/4+2t
WzVhMR0MQyE4s2X4yzIEipj45rroGDMbLC+3f5t3iE0DvklbAQQgJJvXi2hjw49an0vdzz9F2V+B
+musNxaxGsQvbSwuPUiUosTR+tGznuxpD+NQe64YTNBd6xnW9nze6yfguO7trVvNlS6tir29yPey
ootSTaQrdOZ57QR3sb9zvGCPYIbjWcfwPrzT36VH44OfuZtVmdWswrK5nWzRfKI1dG3dHItqUoJQ
wGL94/ghupsGN01dwTAun5pyf3uxKxGWtJPuLgq/RNpl7hnnNt/QIdyNh/+mgOTT7w8HOIoik/mJ
ZpoK4Ot6UeMgwbCPsIWX69VjjDwQglNfHCl9f3s1L++bRRy7srMoppVzFUhphx31hSW4RNVsDHVo
F5O8dLt+RguyHQ9+Otfn0h9RvKprBE/z/msRO9kZrYVHCR0OV/Vbe1fIKIQWUm7tOhkxhQl9gEOh
SEgERfYfjISwQVTUaQ8wZc+L/nqDENSb5nQkaUWkIHlg+l8/Ks6oHMMh3arlrHnYpa2XQvuFf1ct
Ej5ow0wv2CoxlGsiwnVm2v5UH6OtpsRacAVgzk1qwjHL02NxhrssRCaOQWBqB8FJwLzRuyh//Q9B
N6IYbrc1TPG6kuSI1zxgPw1oLafoei8rNaeYreIEutk897Xqpo6zV8qfzRZx4QpcAUu6oBFF8dQG
83ptCQHE2LEj1hZrnkMgSs/GIbM8MS3Soxd6tu4Ao779g8PEEJhoI8GSBBx2saM6Mo+1nbO+LEK8
uA69MfrSD8+3j5I4kYuTRPPd4qgKJOMrZGaW1FZY1iFl6fGbPqreMGooXmzcISvRhw6kwOEjl055
eBHrFH2i65KQEadnEdnb03RAp2hzNGntHhHshTifA/UWPaTr72S3kzZK0JJ7ad7ujRilv0R6dFqn
AP9ve2FW703ZP0iR6jkd1fepeeTJ7yHGcAe4Z6OUuoK1BaJ/8WMW10szTTZijPwY/TjuQi98Kzot
SHPph8+wA3l4zBnZkC0c+EpCADBEYQNsAZ1bBnrJSYu5R3QGctDcreJPsvPjtsOIZGzhMFxWAMsY
52B6bUncWDStWkVSM3hzyVYLQtP+k8TQ+ZckGGa0Uyi/z8yVv0mbGcW027ZXFgdLpUGHjqzd0JdY
DTsMINXyRWsHviGdSteGn64chqu/f3GtmLMv5wkM+khXZ7yoMjSuoq60uBNse2Mpr2ufvKd4gPCM
4+TBf7KIKVkkQ4TngDtx3pOK7+ODtY/OAzQ9yW6bhWS5MF2lFESz2ACxzEdbgjZ9hu8LywiYeYB2
NdaeFO0ziPkNj1+e8oURZ5HulqaRWUYf0jO+Gx+aY3uvHaeH7Rzj1c5hh6Kx8gJWg1B/CeDN0pob
uw8osj6LnROHClGhh4DB8O0scelyC2PLuQpEtkY1lP3Oq9rhKEFYqyIMeNurX13USxuLiwxqqHGe
QxZUz0g3plO/QwLvLmlrz5bAQg8zzKLGmdP2OZcZEAu0+P3tX7C+SNJQHBLM/BJvU0i2HupZRu3C
cS2U6Qst29228Coa/rPG/0ws3nhaa/VmoUDDLOePyXw2n+cdpZoDAufR5+RBhQkSKQ8q6bstKY9l
lvBimCKG4hjAfF6Nn8lBkA9ywQeUVC+wpKOFRKqGavCcb7j/6iZeGBJ/fpFuTYZUjL1gzRtRzmt5
zCgIZd/eRXFPXsbel7U4qsllzTgFxDXXJvK6jtN+wAT0OW5ffTan6TBnb8Y2fafNwYZbrsQMmqjw
iUO/RpdzWV+lRxfofgURZJHvyy5Cv3XnpO9uL2hlz7itaGBAGcOMmbbYM1meCmTnSYfR0qsYQZzD
aGMVqxbIOiiW0dZ6NQkY23MCqTVQsnl6nwkJwHYDd7fm2TgWMwwQ/PBNll1nPe8qYzCRF0bgy5SP
+p0OgYm9C7O9GVH9Vneo01OITHabk2zaa3dgkp/CJ4mGBchcfMELj6ubrpJLKX2htzUQau/l5yQ2
9mUxIlGLjLjj2dobGZayRj7YEgqe8/63P9/VD1jcl6OJXmehU/OMINex6bDm6sahevWswOXxDHha
RMvudRM3ycO5pCPdeskn1L4eEaHfW/uMDpwn70TJc7MH+npTuVNkhUgIqg63XOSqeV/oSRblCmPN
iA3p+zJ3RSeUOctj/akhRm+mra8PGmkUsAUxsQTnwxI6oThVHHQoB1ImerSj1nOyeyv43b4Cor+y
UKdSiFDaa4YmVIXyNPYLxevyFLS8uZshk4v7g1pugrvVV255bWoR6k1UF7pozuFmepDeiyEzfwex
/yF5ixrWJozqdXjHGCGEOViGm1+hfazQ9AG9gLEMhm9z8VRUFI3kN854/F1Pp83AOwywpeC6XGae
WtPkTRuilBbniGgiWY/qoTp8uG3kFfRNfCSGbakUklubr0A0ipG3qDhC7mpk8bvSsL44NopP+xIZ
24YJs0BW3ARN9a0przUHvDC7JMUo22aYmYJC+t2eXBa6L+hYN+qWAs1K4sbyxDCxygKBIy3iVdYg
zeagWExBQqf4so/uwGXsYOc3XroX5kZ0Wokd2ON2EWID9F2XXfJk7tHqgmXLg/x9At52EMmi5clP
k0PVV4UIzd8yueb7lybFn1+GZEUZpgolasaYIRYbf8aH/tTDEDkey9ltN0PH69sNZ4EFk44QAwGv
HCbXmqSRqlLxwgiRysoEzeo39em2W64cMXg+BImumEakwnO9pjhvNbl1nN6bRkX5WLSadSfZcuB1
aq2VXmQF+vfbBtcc5cIiZBnXFp1GnVDVhhiSmVvaFHAV5C4Mad68LxBY3+7nrRyAK3uLvMr2taTL
hD3RFlFoxViyW32031Y7AV2ODk3FTbOVmL5+LlEK/HdbgShdLzKokAcNrOEfUI9yak8G/Auw5W18
vTUX4buRv0GXJ8OqeG3GL02lGbKIUin8bdq3aJthYsXnubdA/pGCMLq/jI3OGPWRWWFBPwo4aXyg
i6VDR+DcCX7Saqv7urYgbjIUuIEYQCixiCJmGyaKGqNL41v9yVaqZ6nZGnxZ8/hLE+LPL06xWU26
VYpGEa1/hJeS4mNUB5/7PthByNrt/sDb4UBVVcYRRI1s8YXQep/KqeDdDETzLHDz/jm/TwU75EHa
bc0jru4eM9ii7IAQ7PIJETRtllgOyYYpvc/bH/bvDkZzhaHRxvtDJjIJzpHrrWsafbR9gxivhvFd
Nf9S/Wgjxq4dVtG2lSHBpjW95JpMfVOBFJpHUDUzujFp03Nax2dTCja+ywuV+vVri2xJzCVRnKEH
trw+iEFSr4Bc8zI1u7PH4Q2aJZGH9jyQz892cD+pf6v9qRg+U7zfSSNLHivg/g+9fDdb8fsROkml
0w5Iljvd1zLkuUtJ/LbvrH1N0C/8OP7zuq6DZGNWyJLSeXWceSVpsbTF8rO22xcWlkWd0Q8bUGy8
AkNFZ4B1/lqb04mPs4HVXDMjrmgmmBgsfjUlFQ8pVMgt6Ohy+Jzo9ymSw4qzNZq3cqxVkmCmJsA2
Mo69CPNly6xPWDKgkqjhcIhjtT1EWZvtbDqBCHQHW8INa/YUB2gwUGTqfMuzoNuhmfmdBES4K/dD
8ZZXHMLU00FSlY3G/oofqJeWxJ9fBKwAjj8tyWBVK1JYhdpzuzX1vXYlk1+Ds6H4y9zXEngyKcmc
TTJSvvNTV7vJu+EY7hJqwJ6g+lY3G4mvSvnEkSt7wmEuVtR2g1KGM/YEr/i8U9zqWH7uvtKv73YU
zw/daez2tw/T2ufiNY3gKNJ0DDIv8hzHmuegL9CZRdPU1aNvsfQ+0vYZjBi37az4OtTD/9rRFtmN
uEgh9tZouSS9gdqWBZS7KQ+dGW1c/eKhtQhgV4YW/o5SOEOiKtWVaA5AuPZPmpzvqjk8Fmq9N3J1
34zGxtpWkhpM0kcST0yym8VnS9t00FSBcVSLemfGP7PyAwJjo/IhbO+r/MnYPNOrjnJpcXFXq7WT
OJLWiEeFf0zSXf1eOOZwoGXmzm+6/w2QeO20gTt0GJTmggDAc+2btSIlgV9nBHykA1wmDj7NmfPz
tpOsHjiqlUyyiFkkxhSvjUhObZaMjHSebHXB18jKzZPam+2nUE38X/Hk98jeS743NfQnMsufz+Oc
158KJbc+G225FTpfzQ6J88icnXib0rN4xRxTRU5mMMg8eGPnEgSAaVG/DXfmzshcSINdu96lj4J1
838x0bN6YC5siwT0IhZEQ8tXloEDx+foVyZQrcmp8vpThdRF/QsCs6/JYbP5Kj7i8vAY4vtSmSTL
XPZnasbdLCkGLJ4bfY0mq2OUuzgppDvLaXNec0Hway6V7l3QM+SHHgc8GJniu2kSNJ8LK+lcDtfb
YCyhmuxj5DdmMKNzn9gnpl6Tc8QI952vSbBl+626y/N0pEep28SeJnysA3QKa0MLvWgg3QgKWT4j
GXHfW6Ph1bmRlJ5UqubPwpetB1/OmJArxyRuvFYxAexLlp/s7c7P7symLE5yOvaBy8RgQRVQjRRX
1wdtN+iD/SZNzOCLPmSZzbCwPDwFTiLftd3MsmKHL7vh0xt7ukQk2J2aSY6k8uSZ/W9OM/wcYHp3
WyMFXGanh4EbzNX8Fio6HGzKxy1NqFeNfOHF5L1U9eCu5N+LEN9aQeYXKT8AP94Vjya12vHEeH4E
3ic9TTv7XjprWyd57V4xqE4xVUa/l8bVtftm0ZRL9kyVNH7QPuQPJt2x6g5J6wOppckwVEQvuPTi
j1s51VqYurQrroeLY1NUVoFumNN6WfzGLj6G6SZ75toFwyuMIVcDfXa6EtcWjDZh7Dy3Ws980/1y
vswPDQw+kLX0NSUPQaemvptO5SOduU1autX4aJjQCjLazETMMjtXxrlVfLWlZ3W2j9puPtkPJlWd
f1gjNqGD4qp8FQ0urC1CUDZPUp4JazKC5AJ3m99nZ0FF/Se9WtFHAKkl+JCo7ix8NLe6sJVqtOSs
6TEbToWKyIL1vHES19fzr5FlWi9boVrqBUZEhUXZVRSd/0fuNzoUn28bW/XD/xa0TLuDPENT0DBa
LzA+JObkhryibltYq/TxEIRkQVBiUApbpB36OFtBY8T0YKBxdQ7xQfLmx+7QCyDtfecGGysSJ/aV
N9CusgSQC5rphTktKCKfBztTFlK/j+I3TfWlb9/JTuNKW4n36uYxYmbDO4ea+xKxm5VIsDkaK9P8
Y9h/b5un21unrkanCwOLKKGVdVsYSYNuWWscNCgqyvZDkydvK+0wM6oZqD8rJGQzaQQtBzwRtuQ4
fz9n3/3+Vzi9L6PHQKuRCN47gYVw+Q9tPjXt10rbGRLCVPIWAmQtFQC1/e92LA5HTTo7O6XGDaKc
JunvVn/eFEFcS2H/MwGB6HVQU+qgpTtEP08Qpv9TlzMP6Pvsb2/8qs8C/Bb9T4WUagkApcI0zpTs
WvDfzpN/1D3tFD9Fb4xj/ej/kDbLjWuxmpDCjATZ5OsGkJSUGqN2PcAgiYkI5W3Vv1fDUzp+S7PP
3fTu9uLWvPbS2MKpol6Dt1HigCSNcnQm9R4SlI0n79oZ5BIXBK80PxkcuP5MqYJSTCqXSC+qf3Ma
DyYyGINPojy5rbOl77Z2SJBbgz8XfVySwsWB90Orn6SSiy7VaHLKvOAhwzH3Uff29/fN1i2RYcOB
+ur5pPT+jJwIHykJrVPZjQ9d327s28qnob2pWlQaGV1miOV63zTorjUz9GmIt8qHujcAPxvmfL69
jjXnxgq5jqBx4RWzcIBqrAdQBWHvtQfnyTikh+RNcDRw7vAkn7rTVqqz8n00EjvB+viCDVuEhSjr
m37SqRYU+dumMyCozfd+8c3YAsOvQHXIdYTMDU5HkWBJ4D3EPBdqlfk6QH0Pzn0IdSx36K55m20q
JK99KEpVL0VU2E1eAvdF+jaqpPhTTfoWmYc8rdxG3hojXds1QbOqMRMh0NpLV9DtYbLVovPCUT1a
jbWLzdwNTOkgOAo3HGIl4YARRTDS2WwdhaRrt7OZ2lTBu7Ve2INOCFVe5vFRHxM3bLqHKjkChutc
p/G/+bmOiM4WR7O+8vS4si92+2I3C2PK2igNgQEFTn7O7bw92mVUnNqook6b9E32ZIyOcgfeYXCr
sJZd20jTL2XZWO+ioDLvCj/tdqVStGfLkJTHqc/hQU608iFjuuNdC4nUYbajzosbPT9LTQ2ZalY6
5ypwJDdu5F+FUVXwGUud/pjAc6WENARDGjffgAkFd1k3qIcZ/mXXtuXp4E+qcz/Nk/NTKrrUq4PE
OneKxuB3km8kAKsuffllFrFNKssho8VI4nwXnKxTsOcNdhwe9Pv/xUtepMmLxImvgL+BRKCsvnxU
V4qvhWFd9550bx6tQ/Mmb92Xkp4IC9Y5+LHhdav2qPnCSgh7L2XL66/uZKKZP0W8s94YDnUD7RR9
TO91h96U4ISQNvCja0cWSmRwdDAbIGorfs6Fk/WjHwySCdjIUQJXDn/W4ZfbC1pJf6iN/2dgcYry
3o6CXqa9bAX95NpJfsAjP5qZtmFnayGL06I0ZUVThfBd1vEbLQ7PTbbFabAWfC6XsnA7JCq1pExp
4+mzc6L36hqy8pQ0p1Q53N6zrbWIH3LxUdrU6TrI9Dpvkr/12dG0N/QEV/5+0DsAUmUDYAjIoeu/
Xy2myYwCevBJFZ0Uozzr9hbf9tpjl1SHcRA413Bmc2GjsAvNqkeduWpAScDMODs8eEtXN0/9XrD2
b5W/xMFYHNQrg4uDUxqdOSQBsJpBpzqiP8vx21D+mqTif3xvo415/1ciBdRlBFMPTBBMRKmvMHSR
r+izPvKNqPCdFDf6Nr6Pf5oMWNg75iNr1/9Su+0bP3DLZ0RjvN92EMggGH4wKG2+5vcebKJSN9eI
0beHzs+9sJR3ty2s7OaVhcVuzvNI7hhSdrLG7i6sqMKD6DhNlXWQ6+hDY1fntNE34vpKqLiyuUiJ
yknOwsKG7CkynLPVD3epjNJlqh1vL23lGF+aebl3L06X3uQ6XH2YsSb7bzt3DgkDK2UXnHvDeXfb
1NpNBQ5QkKPLoALBKV+ftL6A/piBjRZkrbyzhuEYhNbXPlRdrQ9OM7fvrsnNij21jsiYfqSourHY
tbT26hcs4iKw7EiPnEp+GakyvWjPwNE7gXUQQ3up13/dWPFKbKFGg0YH7CicxyXWgRGLNEaSWJRp
+l35VigjvGhc0bJ0QdN5wWFrKnLNbUjQIIEB/yjqQ9d7rCVFMhu+aIIZ76QY/TXzkE1/bSxr5VoW
CfS/RhYhmdGd1iglv31ZFogHeHVdaQ9y75jvs9zdCmarnw0FaTJdITYPYcT1ouKygWZcI2sXs2l9
/eR8DncSPSL9kB1064nUY+PArwVsMAr/WVyc+GFmOi2GeJFZCPnXeJ5PvQvT24RmrxhS2IISrX00
8I+86nXa2gDdr9dXmuqolab4aPE7yfkqIfhQ9MrWm27tq11aWTi/n1YJUwp1x8TKP7Rx8lkMMqnI
EEM4sxGU1/p6ADf/W9PCEYdYqxvGSRm8MNzyXB5iunrO9+nrcAhPGfVydA5///F9ZXHplbnUBZY6
0K5PPjrhk2Zt/P2r8etySQs35P2TdnA3EJKV5rEeFQa26W/n5N1du7PM9J5K6cEemt2kJowa5htF
37VQDUid8Q4dDARvvmsvYfY/7oqpo5Q4VDvN8c9BZbwb9Po0O5v0CmseSSkW0CCPf+hoF9UZdS7i
zhmoMoj6suQ2ZMQeVAc+YkMD6pTlM9rEie1uFdVWzXIM4LFm9o0Ic71EUzIkQx0FSqG0vUifnwvF
tYJpI+NbsyJyPUYj+Bczr9dWEvTs+qDi3Vz78y7NfKaHP0okJxtRcs0MRQZQnQ64Y1ZzbaaN4qTV
NJLw/tCHe+MQ3Tme+qR++KfxMH2mMrDbCpUvWN9F4sfrTCgnwW1nMHZ6bXRMcqWfTbNlmqGa3mZx
hSyfrGTJfrQiRolTR6mbXaFkvu+iJZKXnokSqQRESpvSu2wcHeRbNSJRko/JvSqg4F7fqP0hNPMh
hanElusDrJeqhDhZ5wSuEcbNCf3v6NxFStff8c+1b+0had9kQdic5sFyaBBOza7Wy96VfEvxstYf
TrYjtfeOX9tuENYwhzW1vM9kk3KMUwV/F1Nqu1AXDwdzsJTnxjSPtTIAR0zCvhTDoON+LqzpvVEW
k+zqQTU9+FIc/VBjSTrU8Rh6Wh4lWwRTaweQGXymChShv7IkHU4gO7bjCXDEYHzR6toNDdmVhpNj
fdrwnLVILQgfyRs47LxFrz9iaqhVnTrcPurR+cvCcRDHca0alhgM/jalOsm7GHv519oibo5dMxZ9
jzVrkn7I0l0kyT9uL2gtDbq0sDgJypBpNRh/SvJx5BnjuU02DKzeNkhnQOIng8R8xaQ8NIGiDRIv
9xAlqNIrz9oueTbfqp1b1bsqJGRBJXT4k5cHNCwCmks11F6CMcEZqTpjBNRi7Tp+sLQsB0PYNhvJ
yNrrg3loCv+gGADqLnYPhGTh5xWlr47313Nmp7lHa52Tm+TJvmwj6d5isGvoKugabn+3l6reMppc
ml7E4w6hBinLeFplQ3AuO+uQOeWuZYIya352XXTo8gejF/+Pust0zeunDjxNXkA7OXkSUsZKIu/8
ZHDN+s5Hmy+hcxiEXBtignv6rKm1lxk/dOURlRAv7Z60Gs4B/281/mrF+S518o2kZO0AXy5nERwT
OQrzuNaRScjUR01vH9JSeZZk46uUbnHmrgX/C1O2qGdevKsydWrzsCLzz5s3mf9NZ+zIf3f766wB
XIG30EBBdE0QHKjXNia5drJ6BjrVws6A/k6I1PFXUjuvTLz0IO2rnXqwvtfH2lXf88TxWoGF30qV
xZ4tXOTqRyxy18wc8t5Q+BGi3ZYf/uG23B6y2jKzTF59p5nKmtjbzpDRJW/7rHEr9b5LTpZ6MsN3
VbwFhRPH6tbCFkHYjhu7LWPY1ewsfNaj+cG0hnvf0e47wzyFobyR3a04zNU+LqIwIzylGlW0qMrh
XirOjB9u0p2uJbDi8Q1Bl0CzMIR67TBNlA1ON5LAxuf6Q3nwz5AzusWH/G577np1ORemFpEjqxJ9
1CVCI8rYd3LYfIpKaxcMw0Y3bMvM4kQ3pVnIU8+KtIT3WXiMSEmCcOtRvRI3LvdtWSRpmtHPlBhe
1WKKS6+bzLt+nD8083Bu5OzD7VO95uhUsVBRhAICvo3FiqB9iMLZ5jYWXLFQ0MMVa0JUaJxvm1m5
kmHcp0/O9CmztctcJiRZc1JFwt2sNPRsdPm8rPs/pH1Zc5y61vYvUhWz4JahR7enju1k31CJnTAL
EAIEv/59cL46adN8Zp+c2zjlZSFpSVrrGeTKybWE1/oQZbaoYaTaOoLAvPS3PRg7qzfp25QkeJBW
t2RbbPLtuIYDXhvabJUbnDhtXBigweeQ9iseQ3vl2y3x/D4Ma7a4q6HKaamlyv8rd0YoI+Gmilla
I/8sLe/LWZotBslCaQw1zJpNA/daJNkcSPesWNlEi3nhIswc11cOVSJ518NjXkvuuqLaldbXPrlV
26ciibYaY1sz84zurCgrDZcF8jXgE3+W4ftfdnFMslxH4ivRVsSrArrqMbhiKXTWVE/V9/CC961N
ttHYvjf2xcv/tAHeK0AXkVuWlmGaI7IzUuNZNwoadKlprDw1lwpJHwY4Ox7DctAJkKTozm3Z/h14
VgVA1TR+F7CA7J12ZW0urhgoP09X4YmLMV8x3JRVnuP9l2vYZTR3wUm9DY1ipeK/ePcA+Q13X4qC
7tUTxdDwhi4qOPSyfOO85m/sG3nJDvEmQz99IvqZnnxSvsCdiQfa18GHGJe/ple7dEBr6H8DWQVC
1NXteyhQ7FGHKYWNz9T6oVYHqD0eOXvk9Vqza3mHXMSaXbWitiUFSGUgMxySnelA6TrzatRwN+Vm
MLdrygDTJM2vHpcjmy0aXkRdRjkDWvEg9s222/UbkPG2ax9wOY/h2WQC1ToxemdxlJ5KOyl1FAs2
KeSNwj2MJNzq1lilgyyuShC9J7An3FPmFRclg9lDRFD5H8gY7iJdEwe1YmKiAGYryWwx+/8JNUdG
anpUEKvGBmDlSUTZntjRSoTlPX0RYl4cA9IoaQUuHNjW9nZiTEan6Ea7UzYmkLJrF+zltQf4/AQo
VfFKn51nwql6YeWYJdPt/PKxCLqdgH5C/pgf1hbe8oq4iDU72QAmQIOmxtnZxi+yOSryNq4Plj5s
zPaplnLbpqUfmyupeHG5XwSd5ay+lJFWADfuOc4riEOA5UITYJOrWfts5/pL2qnqQXYQUWtwHV+7
okyTdbXX/gSfk0FsvbBLkeLrTtzh/pZtxG4SzAfbaxevLJylayTggugxm0CCXKFcS8pkZ/dp52kk
wD5xuR36GrzTQ9PefH64Le+3P5Fm9y7HioWT19hvZg9qB2xJuhuBSt7nQZZ2GvAXyP2TF+sVtHXo
u5YZHYcClv1maeeWWysBltbFZYDZYmx63pVZiwDa1j5kB440+G9k55amBQQ/5EBoEVJMzcdXEQwg
ii4uMS2sq+9RSjzZZrKPpPYWRS1dqags3ogvg81mhg9mAbIqOIVNAMpnXLnk66Sj1IFxzZ5tF2LU
wnI1QOw+n6ulAhnVAUpEbEeFU8IsZw15akp12tjpXvNiTxu2qbEjHg8k3FU0OAdlAXwc1gpk0wzN
N9dl1NmxOaZJp1VqgiViBjlEAKi+V1rHtcNDLre9tjbI6by6CgemxnTEQGP7vY94cadrynZkmcSy
7w+dr29+K5ck7/cRsY189S8aQtBx+hNv2iEX8UQ41FqoYHjT3dWapnFizo8e8MYn3q8tncX9ZmGV
oqcAmrk92w45UxiRHJiOKVMVO3bP/BIQbXfcRm+gdPpmF6x28Ra/KMQ50b4Ak/qqVTIWHTWzVkeF
8zxZ8rBNFLTE7VsXTQzwQ9Rvq5CvxVH+iTg/v/umr2jXQuJaPU8VpSIotlqyRckOX3XY1S/kZu0u
ayyu0ouQs73ROZGtyFLg0EvUcqfnThjkoSNOmtmE3CvRw+yb20r3Eue+oZuvlcZ0V6uGAqVsWeGS
3TeZ35Y0DYyeN64GAGSQljHKtGaW8hchxsJXIkizlcYAbIzUY79ueiWwKCH4P00Nr1Q5Gmcli3+W
Vu9AKU577BR9eEsVxr3WzOttC2W5e2p06WPcE57jNxP9mXGo9bltBFlgewzxraJI7pRWzRrXgFj2
qUXOS/220MvMHXPg4v2mN/Im+Dy1LJ01aBNC4Aka8xCZnu1xNUplU/Q4QAftYEOEPBT+6Dh/caAB
8QwRRLgTA2s/rdOLnUZQ/AR7H7c6uwEzjzN3AIfOyenKWJaOAiRHIJEnhbYryyFhGVmLXgJcsIDS
QmPK7dXjVLCG7eDabp4+yzxXGUCjTsJYgMbNq/p5Z0HOTAz4bAe+53e/73Tt/nvscm+tjLCY/fHK
htAY1KPB652tcCKVSh8TVKO71zYgpQtXFhWiWBBy/SpI8Ls5sgZqWNrIYNkCOw7iKUToZre6uB90
HkoVVA8lPrW9rfhVqIiVK8LiXdwA0h40HoBgr9zR2jHWIX2IO4J8hSr+uzht+zp6MI7bRBvT/3yp
L17Fp4L7xCMAi2BeQB200LQGFc9AY5vs2hO6la56mCyd2Sq/ZGkpIifBGwM6o+oVWGpUQ1OQHgc2
VbI71OdcBZ1OAjNpY5Qr99IrJXV0AAEW+hNrmsqL3ZXrlgU1BcSKbzo/2qGh4E/vzhjd/omtn3gD
nvDCI/7a22ZpjUwnNdWh9wvlkdm2Fh3NM+5AQ4cbEAXoIOuUf/l8ypayExRNbFQpHLTQ5niosWiK
OFEaeMppZkAJc/U23acpXVmHSwO5DDO71mUREFFh0w5e0lmWz51a9YFY8j8fy+Jiv4wyewlCLaQw
himKowfGQfdTP/bj0FNzn25Lf9iVa9fVpUV4GXB25bCKriBqD9Z4BtWNkJzjsXVlFrlQx1wZ2jTT
83QIMosC5iTa63hcf1yCFCV2SA/gFJn0IpLdu2RU+qN9nSBlyUa/h/Lo5xEXFwaUeyc5Tog3zU8U
Z0whO6bywTPrh966h1qF55B45TxZXBYXQaafX2wsA1bRUN3A1+qkcqgL5dnSq/3n41icoosQsw9X
D0kMbmsNFwRqZ64gD+gdHAkPT8bao3JtMLM1LsGgsLmDwShDRl0tcyKQGtdAVgvTYsN7wIFiJJ6W
yOgfv5ge8p4WODc8i90b7HGQeP6vPBMW6oYfQszGgQ6wlg12j5qzsMKdBndNzTXbjAY01aUb1mVz
E6thtFYJXig0fAg727xpVjCHaRAkmK61qXPQjwIPWhwe8c2/oFevDXK2c5FWS7XPcd5OyNNJlCr1
J2LMiUauo7xznjRf2WWj3/4Y13wBF97tsCrFLFILSlK4sH2cw0IpskqZhKTzCQ2+A3FsqwfVds3B
c3GIOPihMwOY1ZXKXA2dT0oUA3hG5ZyVmuVHcXas8uRm0MUu7lZ1nhfWP4b1J97sEmXUoDEiA+Mp
0qbj1wqyALdRKbqVi+HiBriIMrtOtwqB0XWN1ZmLbVEcoevoWms0xaWDBHq6Cqr3aDReu72SRA9z
rUUFk+wmLsJkhJCDEP8b3bo2T1ADxoTPkvtk7gULBhVmX6BgflwQZZJpspAZoGTUgL9HZGxHHY0s
28GbnD00XeMK+N1pSqzct2bB/F7Li3+cUnnUyPAD1BWfANbPYvmz7uP7tB4BF8sDYZbnTGsatzN/
wvhjW1uy8OFgV3g1NKLcbuC3uoxdocCRudYe1bRlrpXY33RobgVORaFA0mRbu9d8QSuxay1gOMPx
pgaWJdaHbZ6Fwwl3QOVUWSZzHYu0rmmMowtx/O+tDN+KttKDKLIzrwDzwTeM3NoAg2T6mUZTD/jC
0kWee7IzWnpKmPxIGUm8Ig/fcsDZNpnkkAYHPmkYHG/oB8Mztazd2ENnbChamN+TuhJ+VlvPakg1
CIpG50oSNUgH63smQ+7rRuQLHjZPWpafeImHZIR2Z0nbPejtrp7XZzpk0rWliKAqpm96K5R+Zwhw
2CQO8rDeZS0cx1JyiyMq6JN0ExPlYHYsyM3yy5CZJ6GkJ6tQSk9VyhdNAUCy7ZUDpf2djKod6IA3
pWY/Z+iwmgPfa2a7jbgxwm4LCL2hO9q4L+AO9MBpgndhn6DeJX5xrY3cmOpHw0jONS+e1dyMXLsi
2Lz5rq6am7ESxC0zqHnoDtDdjiS3aa3hRd1AG43o+uiPjcIfbEazrw7tvozQz3SrQQ4gl6CguuUV
TX0xGrWXxJHu5QRV6zCKsq3CmuhWTaKfrd6orhXiDUSYDMCgLdy6GwCptUDpA+ZD9/AaVw9RPOwi
0hzUOAvdLmvKwOS8QSFc/6F2+UuVKw+lYZ8siiIhZJufDJZlUGnRboDyFs96VYGKDztAl9qjT2vl
YGnNXpMV5A7VU2hC/QaAAvwP9Qc8Un5omOy+c85YLalncfkAB+xAHYt+T8FbdDVb1m5cDni0GUUX
IO0GXVsc9Zh/s+oxCTB1o5uPwEsOsrnvGDlzPqY+XkzAYBFT/5KUGJEaWvaulvE/HeQcvC5uIfcB
5NVN0xJlE2l1et8NcekLrXSA7NLfzFRWflMSeiqKke1Qqg53JcBoP9G1MdwwcmCkqNqbxhDlZEzA
PCMcHvHnHOJW+Qmu0bGz2x+wg3iD+fHPxomwPDv4vmfSOWnCCcDFeLH18szSkfiKBGY6UZ2zPvKg
TZOf6K/cJLl5SAW/FYX+o7PpCyXDUe3UZgOr6sdUQx2E8vZRA/AzV6ybUq39ONH3MG04JwMEpZRm
m8Qhcw29fVAS46Sb9QjXkPpRxASrUJM3BszEmWreA4t81vvkizScFA3hNAgz561ymmMBrjUAH9XB
SSzf6CCgMCjbjKCUabfprW3AbaWPs3Os13dFyb+rQindyjSAqOdgskCIjXpt7oBhUmY3YFQ+0iRj
AdD+j0ZinkCHNtyUl1vT7EBnLMavfa0zwDBz6AiR+L7KGuri9lr5qERD/7YTMDoKqQX7SgZpodoe
v0V9cdvo7CU1097taX2ggp2F0nS7qIvhUpqiINmPKZypgIq0HcbdtIAJdYQqR5CSOsh1tuvRwWRi
3IW6Sdyu1H/BUk/xIER9qKXFXV2Jv9ZGf4Z5eAAy7LmOSuTrFN7SmjzlFhK32lbKi5Oo5zSEeEyP
+hbeksVOS+nPxsjB/mrLr3msP9uxA4Bmqg+BplU7WfUb0rS9GxIkrEzlWMFJmnqNVpx4DhIxehe6
q+TYgegEudo4HKsBdxfB4WxnQEqjh+NT1GxSYUHQuQoE0WEDF+vbJBllwOv6HmJw34eqMz248HRu
1hhnUmaaq9EodxtKK2i3AY+ameX3IqQny2n/SfUYeaMe9lSkvzAzfQDMmeUaHb63FCP3YiuL8Gks
c0O6MkCLxeOATVS68ajH5fewMb0xa/2x1e+g0bRRKa828CGMA9XIbiDdigQ83OtE/Zk67WOvEVeP
ndscwC9Xi7V/2h7kSadq4JdGcAGQClCReuYUwGhjIxKjstyo6lDqDSHbIYVdGK6WGNDw1Quo7UGO
ril7X0UylXBnZ13ghPhXR0shfGVnL/ic8GPsmrvcGR5KUr2KfqjguGX9yAheDr2FmTJkToKxQReC
2eRWBR7fqwajcYfYeCB2AQBI86gW/LUv6aHAW73jxo0GuLjLC/Wtzdmb4qBMSsWjlSv+oNRfwyx7
TTsUPJMBK9HkuAvGHf2pp7y5Mxj2Z4aMbQ+vDh22mTl8txpLhaFPeMBxI9xYIee2Tb9aTr5B51EN
hNBrv0SNa8uVynDrMHrphbjNiXGj0ubVLI0fqMfLQFG0711Eqk0nk8gtEvM+TMhPW7W3icW2TM1e
IN+Bc1G17wEaPmjJuNcSGu6k2WSuVmYnzYAOBVbF6Bpx8aKQcSeIfOjSYpsBtMrA+3C0/Ma0xVtO
lXKThrQ6sYryAy+o/rVvnBolFBQZt1XBik0opPZdCVMUVVRJjmnZZUcUx+Cd3g/f2cDgZjHa5rlr
jfZZ06vylFNb2Q9g/Lu96Nkr7mrDoY1CGFJEgCEHnV3/suFfDzsEWlmPshqHR2Zq7amPBmubVyw/
5ziXd0loABlaN8496WGx1oYj+wGCs83cpsomUTOd565EqRkSJiaEce0ozTqXE+lMBeOpHiQs814p
VFSowzy6400mD1ytuyOQA7pv44iHjobsVV8RSgVrUchs7JjIC1zrROKmYZLia0Jr3e6G5yY1D4oD
3UkqQUc2AmpgoTOcA/CBek0UVNnbgm670tlWRnIHd01ctVoWu7VSoC2W+flIDiRD6b2pxF3Y9fmu
0xTtkI/tnrRQ59KNqvBZVag3g6J8Q6lnE4+hZ3U40FBgCtvKhe5fIAb1oa96P1LYN8qaYzPyg9mo
tSctiJdlDF1SbuS3lh0mQMXZQcLz2h/s8l4oFCqt8leeGdqNntS62wobxVotfQk1q/IzLp6Y0mb7
gULiroh1bc8BC4eWlqnsDKU3sPd56o3Yo7saO8FlBDWNsqjGoE/5l0IV5bMiuuKYGv0QVHVFArur
bJcrtXoyTAmJWlEzL+u17MA0lCDtsoTMpWiPggN4YEFeT1hp63MrZUGdY6GO2QNMgmKfd0WEY2aM
XFXyOwoEhttykbnwRPtqaMB4DWDltk7j13kMiCPnWCPDnUGbyKcdg3GsntV3Y80ApBsgdGB+H1Xz
m5AR/MxKb4ibjU3rLOjCJnbHPis8lUWjO45FfUza4oWa/MzK8qQVY+LmjOx53gayPNvc9pk5+KNU
dgOOIhebC1KukWP5jpN874QhIJnxM6uwX4vm7PRqGdTM3g44iEnY7Mxeu0NVZVMqDLRYM3eBXMCO
TnFsRgD/ozsju+w7awyOjkz71pkWUgjKZCaKZjDSaDnOaFJ6/SjOdlXBCCs0B5dRPLdC0vzKTPOJ
Qg7Q0uIjCO7PYzo8kVHZtIb5pdfG+AjDW7xvO32nDuoXSIslR6eK3nCE0v0IkSMvj+zInzQz/LzR
QAuI66e8gypeBB90EFb4XYyLG05rErtIG8AwtbnqDr14iproMTGggJnzgIVK7yoVFCgEdP3Cpr9x
1HhXAdkl0mEDGsxNl2qvoY0GEIkGn9PwHFvWAxobt4Cy7VAV3aUNc3aRkm65pMfeVL7qhVACNKEq
CF+a3yJcBMFeg8ZhgaWeQoBQnLsQhV5JXAadhR7nQYg0VkLZwkqlC8G/+NR0kgRDEz6wunnDYXuT
99EGECkKEV7c+ePoZ+gMTkC4nuEh0j9UckqZ5bbuDIBmOcAVDBYnBh2RsPlmqsO5TVt9r4k2upWT
4SamPBYjPeKO/yt0UnarlnCp78hDVsW+jSYNruNMdfsy0rc2MYVrFmbt2rrMccA7QGPm+PZppyG3
KUS4APoBR4Xr1cpLffEVffmsndU5DIHjcuRIk2OrvPZQTPJySJC4tBy/9XC7rwsrSPXMU4mqujpP
jn0Crp7JVqSXl8oSl3/FrMYomjA0OTzjPOmMOxMJvSHGSq30vQ7/2QP+qipXp6laACz5W24uCbof
4ihcgJQBerXoqqL/UmnHQK3AnJjiQGTMamVCpiyuUnR1hip1DfUt7CpPFj+5dd/btv95AXXx+0HX
Bmomk1LrXDaY1wqkbBocIFggI06tNl3TkV6JMBcMhgZo3g8U6wQkhXulouQLS7Xo+X8ahj6rTjl1
b+P23Iwwy2AuybbVqtLcVKW5WgR/PpQ+q+LgHUNzwJeU9xL9BCKZ6PPvju3sJHfW/jf/O6b3oDXC
DCwNmLfWU1zecjqkYCAgoEJIY7YQ6wGyqbGqCjDJDpOQ46QUiNrHSCFYWW4i5v7PEWfVYjPV4NsS
R1NPrA+ax6mQiqPlsdyXG0X8DQEWdicG8CuwFZ70uj9Wyjjr+6HU0YBODOaDuOmqTXMU6Qp6d6nG
eBnlKmX0XZfCgw+aga+mjaJHCIXA1lrJj4tVv4uxzOYKTy0C51WgcbLq1WGdq/U7he84nMj/YuVf
xJnNEOfESsIQ8MEiO3fpRpY/P//9S11fTIoNxW9gqjW0fz9OCkQV2xwlJMBA0JsqHxk8YZI9Mt9h
nYu51Kn/EGu2ycKqEiXcBybSsBzga91uC8/xjHOyR9kHxDp3nVq1PE9/hjdbc4MW57kjsRpGW9Hw
YCngvSosKI73rTg47TCszNfyJga3FSRv0Niv7Arj3Ip7vOk7rz2MGy1QIa4w3KNH4BWQhV+DMC2u
9Ytgs0bICPVCfSAl0ruCO8NQ6OgEg4Eidbay3BezPIysoPZhwvBsTgZNbNI2NqqCnpLhRmJ86ZWn
z9fhUgBTVaCYCGw4MMYzQIWpjBYzc9g7Nmb7S9XlvWGXf9HHhrzkf2LMj6qMlGbi0AwLnRTyGXI/
4GvrORvWBBlXxjI/rSJS19AdJlCHsJEY4kcnX0lxS8wSCBtTQE/AoYZoyOxr5aODwuVoNu8NsMZy
f3fLyx4iJXqQ+A7yN/f+iveGa8TkrIvQgD7OcgWNFKeuOKqPav5k2c+Js1e0NdeQhSUNiWGUICBj
iAvLXA7FGTOajDFiUDt3DVQsLH3cZOy/byxD3wtOwZB6Acli3omFSUupWxKWaWS4jZQDGAnbzHK2
I1m5vy6hTxwAoeA58G5gOncklgWsYlDJhxz/P3BT3+g++gX3uFnsw33t1xq0eQp/cMOgPvYPn++o
pUyE0JSaUJcDKnbOlqGdkdXp1Acrgwkwyny50+4NWPeAm+NbawNdmjcobYMrDv08QKOmn1+iATpC
C4gWTrmd78c74cMPEeZ64UZ/bDfqMyDopzU9iKXzBKo5f2LODsciN8MaVUg0u30JzX/Ij/EXsINT
D6Vsz94kd5PwxRpfcsqps5uiA0qyozgAm0G1Z3Z9rzW7t8cOSiWd+iuPx1+qFrDO8kVlQp+R+aq6
stkXTrAP8WY53iRM6W0icEdL6qOZsFNaScPNlOa2sdbQosvLFVsbaR6QuivmJIeNm6bC+gN9fLEH
srKHC/g+Pybbad28K9t8iw/2BjpBm1Uj++kovvqwF7Fns0mrFP7WHbbKxKdMU7c23OkdNoFkhhdo
P/8Lyce1kLO5tLk6oNgnJnnJ5nu1kbtX6F/41S2HfNX6BX9pi+AlhpyG7ImjdJY+jdLOhzSvcb/P
axjwiSQWW0pjNF5kHb9+vvsXziDYxKCFizYY0ps1i6VkvKOCo3Yic7bNY8eL+JfPIyzRaT6EmN3m
pFM6kit0IseLff80OZtk+3hXnteoJQsPZgjvQaoXT2bYxmuzWTLMXtWrbphMix+dcWNKrI34vo6/
R8UaK2OpGPAh1my3heZIh8oBMX5ahBOMNDf2EqnEG0DPqLaa+c9fkJU/RJyd5azrHdGamKkhSt0R
Lba6/++tcKHSAwERQCFBUrs67WRfDmYeYeH11XOlnFW5xpa5yom4tyFl4MjGgTp5xX5M/jk8ZENi
N9Kzhx1NKX0j9Wjf1o5abWtiaE8NqaKdoebRCknhKjfO4s5WeWkNLZRwgdqK2H0NWJ3YM3aM6I+V
lb4WZrbSLTjgdaWGMKR6yNExmqx3p5dytLeix8L5rrzK4N85vF+vx9kIZ+8XaJUXJoRbARk7DR6E
RTbRA/hVAVof7/4BO0ZWbvpXSQoBYUZuQd0MR/mV4V+Xh5rWdU3jVWV9H/aWp9Malfji8fNvOq3q
D8l+0vk2IeNEAUQ0rzzVwojCAqacwOhq4UK+yeOW44nyMFbPTXlqWXaTj18/D7n0LT/EnHLmxRVF
s0arifsGzNMHASRwsxWAJrhorhzSXXaXe4CPrES8ysLvozQtQwcPVQcJ62PEAYQ/ISl99wr9NXnK
Wl9yF4qMpscOg3teew6+77P5VwWGC5BgnN+AHc9ySd1VcW1NpDJ0T9pf1ugVtzFqOhQgDoCdK2gs
2S/GxlB9GUym3+sn6sLqAWUO3jW6DYLe1etXHxqQHEZYkdgToDvqXW6doZXlf/5d3xXa5+MEMB6U
CapOUuezy6ZFuFGXkKVGlgZH1WvcfA9MDFr3LAnQD4pNYJGCJCBeFdT7UboEVwlYkIO/AloamEV+
49MDGurrEmULy/ryD5vdYXRR5iDowlfJjswDmljoJIi95cTe5x9gaV1BiR80eMvCsTh/iCVwvCAF
n+gHEDR1hqBUx5UIi5vlMsQs5ylhOJBIRYgmkH7toGEPoXwSyIO2qYodPigMitdiTr/zelr/DGuW
7IYsjoZsgBRJtwm3zB9+pj55pAHKkb5s/3Ku/kSbpYNJ8ySzxm6YcDYHgIy+jWL4ZtrNCjZ2ba5m
a7XNdKWXEoOytGMMn9vEXjMdXTh9VVBQQGCD5IkG79mPWSaJO3TKJerGPG3tTYHy541l1MkJ7Ri3
AL5SyVq4HznC+f75Krx+YSK9wd8IcFiYj9vYjx8DO9rY0VhHQhX+b3kLHU02qO6QLQp5T2tWPdf0
UoSDzRHK4zgwAE6cjZOElczVEeEmRmIBu+whDUTqJU+13/soHnrkGyH7cG2US5/3MuxsT3e1rGRj
oocyVUhHH/ggYxfuoVp3p3qR1z2hzoLHAuSa8FZZSXRXN9/ZiGc337qXRp9GQAHX0RBtAVuzg1C0
KYRfEtjbcDX7NsZSbD6f1ukzznchivMWrnRI4ldsWjOBQ0oINSXgMju3UPIbRaBRa63Jo6yFmSWY
kOZskpkBFti+s+JDxW6dePf5SJYuGTBCArkT11IAzmbHYSpMRosQM8duol12EDsdLtZ4c+0/D7O0
wy/CvD+ULu4VNOImV8Hn9ohU3VAHpMr59nmE6yo9FgJYPhZgxsCDQ7r3404r2rhRBx1dNtKa5oED
1n/b2SL3chM4oCjl5Kg01UMRJuGXRHD4fZSOcaqHCCZJn/8lU6D54kB9Dg61oJZA7X22B7kDIFZf
oxM3QL1D3fGjCOLdujbQ0icFTWJKLpqtAM49G29qWJGEkoZHCnZvDnbliQ5+HJ+P5b2WeDUYLA8I
z2rv5rEfo+gO5DToiN6HKrZQ8m0i9128/qjprn473iY3yiu30e0r/GSVHbaw/PGkRR0ACNipVzAb
YckraaIMjeMbikS8BoxEwi6oVZPt54NceLsgQQOXDsE+kODoLE7oqGFIJ8EoVp9a8toBRwIxe1c3
hpXTe2HKNKjy4EICTV0bgvkfP2ZCqgxXwxFvsTY9WFVVwaierV1LloLggjs1CVCfx7x9DGIRSxNQ
AJJe28bbHt/Nl1G6RpRdSPigXfwniDV7zfKKRUle4+ozwE/UrvMtvu1zSfjGHs2bUVi7sVRXLglL
Ryka9Bo+HgTL4LI0+3qcNTFKuALiwFGQaAfrwDbAlPhZ81UGUCUJ1k6WpeWHCh+WvTZ9x/nLhKDH
Ixoj6b2WP4JvUNNnLvefr7y1ELMEn9Zy7A0HnKBG6G7Z8CMgVq46tiv10aUlgfQ+CTUhW1zVYwew
mqO6A6QUXbd33yt+/nwcywFQNrFUuCtBs+PjmqvhpwubSRtmqyT61knmg1C/Nv3TkpplIhCJ3x2i
kBWgzv4xRtoaSs5sVBgqzQSvQWM7YgNB31h54qK281ToxU/ZkptWtQPbSVbOyaXLPh7jMHSD+w0U
necXOTsvCFAbXL7frCatB9a/gXtpuJOCerUttCe9X8lLS0faZOs0LT54Y6G093HIuqDSKCMVkERN
c1PrsTQPpgiKCtwNth/B1knuCS9uRBwGn8/n4l7DaxyuKJOHAOiRHyOTmDZ2MryPtg/QOts00SE/
DhvE3JA0qPq/yIyQkUHyRW/k2j8e6hNZDa0fcLkAqfLSIo+3UMGvV6Jc+5ToigbRbxVqx2j5XBUb
YiHF0CZj65lnaNreVpvYN4E4PzE/CqJt/zW9HfHq705h6Jn7NZOzpc1+GXy22Tm4P3iQKxDx03/Z
Un8xufMD3JjPZ27K7vNdchlE/zhxappJYlBIh2nbSa6j27Wber/u776U//EJ8SmRhy0ots/CaHll
jmaJXjQakRmMIyMRRConX7sepWCZCPKIKSgCUB6Lh89HuJRrLkPP3hqyg5OzVaI+2+YxzOJ06poN
e/48xvL6vxjfbP2jDJuqugAwkuxQTX8nyGUCXja9z4J+V60xJtfGNH3ui+uxRG3bok3felH+6lTH
Mlw5ABaX3sVwZncCp1US+Pnh9/fkvk+fW3nu+D8rn2z6JFcrz1L1SYh4ehrNzgAaRVZX5OgX/8YI
wskdZkMPBhDg+2YjuQuAlk/21uhyWB6tnKOLq/4i9mxrVVFhdLqFnpyjvNb9C5Whi9qPq9e519S2
X1r/xHSN271USZxuBf8Z8Hyr5ajE6A0GrD3Q1+wx/8bvC3SRjwUuJdomeTVu9GeReGQ7OWz8DVRo
SmYX8WcHIsnoGOcOmoH0LH0Lis9N6REUF1pf8dsYBdRhp6985+VT8CLmbN8nldE7KsOYJxJzd44O
8S8HXXOo80x20fStif/7l/aHQc52O1dxo4CKOF7aBtgzY/0Iayu/csaVpHLdJ599zNmGt2HSk2s2
PmYH0FV2VHfSdYLqmOynQk1c/wvx+LU1O9vzDEJgrOX4lPG+uwEi6QS89+16pv7/jAziPFASQTd+
/oqKwdzItQZF0J564ZN2QI09sP2md0HyABEPsMn1Nu5iUJCY0dTCRX2igX9MaDQJYzXVsCGj584H
yXxbPhUwv0hv37VmgL5Zk2ZZynCXAWdfU2u4ShTcBz0nPNiyQpIpT2ZdPq4kuWm5zZPcZZhpUi8S
tZGDMaZa6Ib3IHAYgfo6WMcJNwLQuZeyo5mikg2ToGm/r5V+l86IP6Hp3Ne45EIRdQSLA1QvXRUV
FGXN32LxvjlpFEBmEtgpSOp8HN3IapBUYw2GovBkN2BVBb7nPkXVcB0n9f7WnX9JlC1QWkClEnWn
2QoheiZsWYD5YLp9MClWedUNKFA3uFrD24kdswPxopv23bmhZm7+y3aLezCSAnPNk3oxqUEFFcJ4
ECCZJG0/DlulFVNbgr0/bK1tdGy24MA9RntwujfKrjk6K6LHSxN5GW52WGUCi1V7PzeKZ2bh+lmR
tXvu0jK9DDE7mhStiKgxjagJiltrO4G1a5j3DN8mrMgk/GAcwZBYizr91qspvfiOswOp0Gw+KlMO
ndAOQwVotrI37gbYdPHt/3F2Zstx42gWfiJGgDt5yyWTmal9s6UbhGTZAAESJECC29PPye7oaZdK
Y013RF1UOVSGSAL49+94LmjHXxXzvnrMD9ZoUTNZZgsvDQozZyQYZnX7xnt0NN9yiqHSPx/+zxyc
31/qB1PUbl0LwNvZicKQ8eSOGbDKhcZeJWAXkeg/1f+DQfp9tQ/nwzCWbshmgs1rVQ4mQQ29KczT
/OePlCJ3iIzp+Sx+tA0Ks0AdlHsxwWJ0hs4HKhRG0q6AK8i6dNv/ebHP9j0K2RDJOZcn/labCJQR
4wQBXWikvPTqSXvln//+T5323xf48IGEkZGYNizwr143WgQHu/N2457tvuoD++ppPnyfxDK5JSu6
pg1r4r1jMatbY/zviw/01SofzFrEJp0GCx4pnZ6A4Mt8zL/++a19Zjh/f2kfLNqMTB6wgucV/KWY
6XYzRJhGjOTPPy/z1cf5WAGwOl063HQ2Tx7/SZKcKvfuXGNmeb//KnX32cWAfBNICxggQp39w/03
eF3kxGjIzq2DQWPovjgg2ad6766dW/i93r6Ir/6Pp/v3gufv+JtfAFob8wEEQTxc+jueq+ulistz
QyBq7GAF/Hc7/d/LnT/qb8ulkWhRd8a57X6xCLrI/2S1OaI6X7U0j/8Li/X76/xwsKxrNzoOaFxd
hoO7rBn6l77Y595ntuP3JT4cpzFR4GShrAbBeQTcRXofAHhQDDnfeQe+Q20dIUZToXn/BiTZTB+g
HHH5lfzzZ8UOQOj+/Vo/nDbbOrK25wbdYG+dsq7Oso9wgRxAXc/VUzR3BlkHBUgUlb6wnZ8FA4Az
EijTxyDhfeyBDkBaUzyEv/wPAd1qrLYjr/hRV38+hZ9eJ2gHRvMqxqfwz1/3Dc4BIDtBiignqXOS
Qsnddl8s8anrf245/tcaHzbLzOrUdVKsARfZHGTpRNC9+2egIRL0gP1/2kY/deF+X/TD9pm5aTpO
sah8OsfCmPFVmakSlJ+h+wW2zJeapH9nGsE+I6LyUGo8A7A/dhQI4tQYb8IVc27+ODdW04Mi2fnQ
61xcwxggItiuIIWAAji4ES8EyLT9Wb5NDvl/dx/89st8eOcRW5eeNvhlxh30q0t2/AFMwuH8rv8f
eYfPEvG/P/mHd62acbN2wGKgc+TLhV+dNZ949bVqwKe3+G9P9eE4YqrXmAWqnnnd8czxbkZxZMFj
b9/+fCjOv+9HtzU9N2WivOBDQvrD84S+DephpDbvAh1pCMYJ9SLpJvYg79ZR3tEofZ/8jn1x5M9n
7W/Lou/t3OUMpdmPBQUntJy27fnppi1TAiGOg3DZPPz54T458ajduikytVjqb3qQDkp/A+qb2Kb0
XgFYpv/zfDP+fohvRNDdgybih2+k0F9a6xRjNuxqPNTHHsVuIO1OX80x/F1vBJHZ7+t8cFMGRWkP
oMaAcLG/6A/stLCL9UkVes8uJ3RiVvD4s6QaErCjrs+GAmfuSxx28slW+f23+OjENIGZ17HFekk8
JwugChJYiR74sLyRvnsIm657rBMTXYl5tfRAffPTogOoxKDSCF1k7bE28zBffweImRtmfOWyzQgw
0ABDYNLnG6qRtMeg/cR1mYIPvDMbBUMCDURQgOrBI5jcfitA7TC5JJu7M1awUgXmyW4kBLrQVTsS
R8ODx4Muq8mUgvPb6UnvI6WfeVgzgG3Wx2HDQOYk4ksCcMhJtDOEOX0HfIiZJPOl27XfZZs+uxCc
3dGFdUUndZyt0xBXFhysnHj2ICkkvKfejiVZzE/fM07uO5Fz7wDo8cJbDPzXajQ7xUBWqFcp17xb
Ygx/BoG6gmhAV+DQ8R1LGtOiD5FPZc/RgYn3ER+HoEdFQSauD3RV4jRZ0/vtEcC4tJKzbQFaF370
HSNQXqbCjt+hiIV+u3MjpeoEBlkHPxzue1HPS2bE1jwFNkIlxLjmlWMAx/vCcfnM8/vLlviQPECU
7SVSJDZfkDg8y3vXe2AZUCg4h9ngN/35OH9WwfrLct5fLTjrPZf1IZYTCQSFgnI7oQqe15fNP1JQ
23GtM3MV73H1Yzr1qxTUlw/7wa9OLOR53R6rB3u4uT8ElLySAll30GdbtM9+5Up84hT+5WE/eNVt
6PPePy9nirOsod031/UeBeBsPTS3oMp8cSN/flf+71320TuaF89rlcJyDZhxw6qv0JzxxSN9cun/
5Yk+GOpUN6M/JFjCs31T9A7QHtBbmXciGp//vFP+7lG6EEFA9RbxNvKw0Yd3R6DjUoNVB58dw2Z2
f5Zci49e9SVa/O9P5CYwYEmK7oJzu9OHLbGJibqmGTAfdHtmRwPppIFRuIlxAs7TINDwjLoiuPIf
/vx4n3h8yCOgru9h4CXCpfbBIMzN6hnt1MiPBGU4HIMjyEI7rMrKsN2nt2vxtYjGJ6/09yXjD00v
Qb2wsLeoRYwNa3ISy5cWmJsMEBMFes30LUjavUU3IpBr/heI7r+7QtB7QGUtwmv+RL7DLI7ZwjmY
c3RaHntMv8QLeOoNRDW+yjict8ffPBOAKVGMh6oLavHJxw4i21lvWNNI5wyCqRmDWHabbfUAvpOO
vcJhagGVsMUA2Fb71WRGmtMOKhgZB7Aw8wFkKdB3mbNxUjttMAvSsEUcN7f7Zer0KrXDq9uYRzJG
CkKeSLMa8dy1ACuBWItbLb2ycYM5DoAPjh3cpqxT8gFbcOdwCXLMlt5Qd/SyTaVFeGYSxS50kRew
m5hEH4iEBZztPehEVw2r3/VIQZaju7RhbO+0dM660SB+nTugD/WSZIs3oXNNd+grQyVGOZhGlrWz
I32fz1oeG7cuO+qX7ggBgEaLnyppD+vavNuA5TFnu02RqlvUwZlgf5oz/q5L7F7JmldiaS9sYJMM
0LQgZ9uQoeECxlsNwA1Hzi8U0tx8CGCmlAhkFrfTd5NykVmOH+U9pD3MJLI0SE6Rs5Usltfo/A1z
VIlvAioF9HWHeR9Zfed6DDXwcHPxHlwEHtAFzgRGpvLA8U5RtL6IBQQiMzniRFqoBbeTYQUVvilk
gyYS50za8jbDd1zVmLQFzuvozALzAXpiMNvzkNFWBxlD/2bmpg1CYozryqwJuCgT2oYldhjQKZ7z
zsIYPEXPeZ02/haDd5mQ6W5d5eWqInSsL7GCs2tYOSC1mbnWIkmCRoJSaeLnG+fgk6YQNwxB99u1
setmo25/LVtz2w6uKBpfPgfdCFoFYEVoth0wvyG7xwSkuJ2jWgPw2AAaOnvFgIfKdYz8b002oE0n
7Mq+Ht87pV47zk05k7C7cC2rIdns+lXcOGHZ+VLA5UrzoVVTBb+fZ4tSF0HLRR6z7TFdfi3R8uxQ
eoSXXVDLZb5Sft3NcFaGbiwgQlCQ4V0upMTM5G4Jt30ULeDN3ZP21ghzGVFa9NF4Jfh4wbyqFvq6
n8T1lHi3mso7iKxnqQ5ujHemJknnF/O6+IAm9TRrPe1mPMIpZL3+Cagtup669leYjmXtqujQD2F7
C7xpVC6RI3KtvV8RdAcBep4qX8NjAzkSUoqOTzHdRrMRsu75mtCgaBOrigm1GcCY0FPlNObFSHxa
YcanLo6Ocmuex2Te0QG1psYsxzhRu0YbmxEbl02EP615ZzM+IrQ1UmerW7+3y9AUfpKwfT9G93Mg
9t3SpTg1Id/NEp+u89JbI1HGMRiS3jkOqYuJK/cxoHooGLRDvtMtbfK2XtRuWA3HFDGi+YZ3j4v1
qrAJwzzqu3E389QHfw0NPKwN82ZGzRtj3ruBsLtGxvdySE4qBP0W8Lmi7+MKI11guz0myhz1Bl9i
cu/iNESneI9ak2Q+QFGG8MxP4RmHHXIGqNC+yG7FbMe6RnmQ8KY0AzhiBlSEbBi7V+iGQWjeknJZ
nXxq8IFIrPasd04YyMwHlwBjRzOzLdfx5qS5sj60UdZwvgrhx+UBAQPZ4cJk3hzJ3BHPbgPsVgAc
Y+ZMKVLw3XovIGiXDW5Nst5joN1Y+y1KhhQ3XbSfhfNNrF4Lbmb/E+OyF61HpixavKtlXo6gdF36
EG6YU+wdcgPvvwBU7VIPr1KHTb4qh2buKDis2XQaaudAwvWnSfE5gSL7AcWQu8l6kJzDFFymRQq9
qNfab7J4DMpx+DaBRZhu3puYp8dQ2IMbd9XMFr7DZXa39dAJ2Bx6S8fmrqfDL53U11vD9i7npwX0
tDlIbgiIpV44l00X7jWUC/A3vbXgBKIOf4+Bxa70MXacp6MAKNoMBEZVgOZcCy8b++66XUHZ8zit
Ip9dpk5/D22dXdCQcnZZRbxG5gY93muT3joG3EyjgiIx6npeX+Ya0wFRWsfXkyBBHnvxpU5Zn2H7
gZcHTOo4/MD33Idzf8kCxEarHJ9iKvfTFr+G1juQ1td5EGC7EVxZkE7dTeDlKZcD8eu8bAQ+l6zn
tEj0Eu5HQi89Th7FEl90dX8fRfw+Rsfi6NpjN7k7SFju4yaud2TGmA14pk6RUnu1qKjso8kDgE3o
Q8fXptgorwGM3K70Sl/hp963LlDZEBHKYjxiNrc92rP5EpdOE6zX4A/3BYLVsAh8tKIM4m1goKcF
pK4cTd5k0KWZcEGQZJECRjRZX6e1M/ux97ssrnmAt+D5OxTRrmba7ULcFFVI9ANVcpfaGmC8meOi
m9TBjygkkeMYnTYQPwrEWdEGt9cmuncejm/GTghl51pXSFnjfiBtvoqk8Fhy6QxTOW8pZP3SMDNz
4kKBmHs5c1Z+CGd1NToAhCrs+jwRFLx13sPjQQ4jbojK+4kluSbJaaLRWqptg3zD2nnATdb7yJnq
jE9eabg5Dv0EjetpVXkq5mvPBSdxMbZIHfeOUO+gWT9nK2jZfjyQgvyDKmrWQwqkajE0wCMJVYHs
FxWAMmVQU66mdHwO6agzgPV2FHzlNTQwv70m+YpqtiASv259w32icz34cAYsgZigOxz51NWZD7HD
nXJndqOpx4o1IF25LOqVuz7bN40me0qjBy2CvJNRxdp0P/n2JWj9Bxqzy9UCpD/yoqnBYpW4Itxl
PCbzFmfDHF1u/nRjdH8phvYgMJBbapOilC2T+rFVFoThhYSViUP/JDZJCt7NTqHQX3PJwoGUoZDN
LpFLU6m2eRoFGhmcRAU3ikg48EpeuoFgOTsH533ompOYRZSvExePreAEVkU4WS18Lwdlcj+kqIxx
fMkL5JtfN+Ud6wjkh67uvk0K7vIGq766Et5kvU37YUi6UziPHvwpJzlSz6+gtHPbD+gXw8TbCZ4q
MH61xUkyqKesjzOdeDZxcGbFDN5pgsk3uoQ5D80ttu23mi1d1gnyUyh3uLRxf1JpclV7nXdRt/Ev
j/kIIZ1xzFarTbnGYMZHjXVLhr62bPLWn2vMLjx2LvH69rGnjpfbLXgGwJ28A+Vqd8vipBljgc46
NwEgmnccNmwOd4YiKhCUh12ezuESYuep6ReH63DZbVbc2s3XJz2iGc2JUuctSKS8cV1tsBskYKWz
l25gTk5ONYZMFDh2YwCen/FOihv25Nt42adWr6eBxBRmUjZH5YwYzXVN1B+pK1fgWxMZ3PZUPiNb
1lzU0ECtQjVhmUG/GRMDBNzPgO7OuBJm1aBV2/E1mPGOS3PSA/CWxY1Hvg1h5x/SZDA3I+dR1fap
2Ds43feaLk6dId/SFZHEtWQDPR0g2mFxafpBnhAtujze4rASdIs82B47P/tyoJdLlODiI4GJMi5m
59CHNMpaVa8ntUgMMFpNspA6c8lGRe62FhBqkyRvcHFEuS6LuWoXYsHJX7jCJdlLkPdd0t9vK/jD
EAsAl3lY0W6IRFVwKzz83aFn5CXhG69SOUH0om7eZ7vANEQ+QL8Z0KsD0r2LAEWHWHBB0dku8fr8
X3WvwadU4U0Uq0fM990Gpn7zgrVa8TVBfp7WLDXpA6ntDfbE49wlCXRmx2Xn6vAgmrYK4/RBw8+j
sukhMwLpgNURNMNUOcMVzi9BAN7xrq2aGGI6IuxZOSq6D+vtl4rsJUKfg5DrnRsNP7zF/ekFyVh6
M6i6I71gNWDYc9KDEM+uaOQMWd1aL0MgAeCyuE4a/dQY1WVr3Pxi03KB4jEctK7bEPCQC9HMV4Pp
hoLEDTCwfo8PYvzvg5oY7Bz0Y9j2EK/wOaVUp81P07teeZcs4YitO/G4TfoK8RF+1lthOiRvC0hM
8KKNoLQQILqrY3D0ZzjPpOeQpBn+YU0sOmYHBl2GKb7v7QJa/hqXiQOBBBjvKwkWdbbWXtFuy75h
gFfPafsNdPpr0bXwRZGiBDTnaUXosnMwkFfN6MIvWZQevcGZs9b3gG3v32TX7zRH3yXzbxI4xJkJ
+RNqQrfCd8Rh2BYF4XSkidn6zUk0mNkEPDroaZmryTdJBY8BXHUjIYNpsHXmde32PRUM95chlUpR
+yPLjT1rp6To+xrgZzNvvmkaMNmBbYUz5I47GW7iAccFKPZ6QajX9q9Ac2Lcc8bbMjZ91c3S7DmH
5ppZEne/hh2YGfXEvqmheU5tL04DFwD5zgIPblfELQ1uTTOpix5ofcyY6mvdukuRdh05OE4XFQrT
wAVGXsMDJJ5f9egbFDA0JBoXh5QIhG5sM56h5Bu2CC7ZxBtE3q1zkAchNuSC0VeE6GKfUONk3KCu
a6PofXWda95GLzOc+NmR957u906qK7vptxXjpBZ3U1yLdwBeCSQnHDhwLXuPzObBasX0uo03cqhn
WwXheNgA7W1UX5khvvZiLKMc7zaUEUOOV1xvQKlDO/E6TpuKbQTM2u0C5aX3hiBC3lB+oTa2p66O
g1xubnMYJP4tTTlQvHyZT2Jp3hDbddlG064iAzqAfNPLeyh8dWXvmlsr8TV04qMxFiz/E2+T+QlZ
Y1v6qaXFAAEovC/xc53wE8solgoE6eBaTf6wj0RgMF8R9W+ega3wNVzPlvWvwRi+gr9VpYhfCZPv
k6IPCZsLG5tXkxjEk/U+rRHeLGk1cLRB9eHFmNhjJCKTB6Z9ECsvO46UuYGqg0ugQCK3yMd1Nc2I
ip1nvw5lPrAOXIJguPZb/bbAvSh95TqHRQsXEOm2uaZ260+gniNZwDZArh3flIxuA6ZCpgCHUabX
PBH6Nly1s+/ZuFxtacy+EdNt5YTrsojmtjwnanjclhs6J5OxPoJmW/kBv+JTnz5Pm9fuI4lYoh+a
pDBr61aty8ULty0Y0zD9pbM53qUe6+gA4HbMMzjz89vsz+banzz2i2LsmmftbARiyAlj6gawdLZO
fRUTs5/C6UXiXl/glUKOAlFNIAwGXfi6MzMFr3wYEXQDa+SwyMl6Noz7mozyxABuLpqE7jCg9hbp
8EqRAWnADaxlruLc7YJDfd40ysK1MSHih9k89Gb75kIwMoESVyvG0wrvKe7qYqjjPe29XVhP36EN
B69YKmgkqnjJVtMVU6gEOPRtDlb8WNREzRd+bNsMTjCSOkJeBF3YQREiIjsJhZfMIDnxniTOJUMA
6dQrXF7+bBzvOU2R2kmDJ+AIfmDelhUOwcPmidyWUy+hODr0RWPVde0ttx6GAhMdIP2whd4VmP8a
EhjTt6QDuGElY4xyh5tAdoEDVuGSaUcEL/rE8Y6rWPee9i/6SD+6AZr9QLh28SxZbKfvLq6KypMO
gJxblPdOU87wO6bpR+L272AmN1nU1mjAdPlV3SEQ7XHors83e4HxzBpfcbqHUMeAeq997Uh6UEO9
d2oz7zVzwiwM2izCeCjCDVOEm7qAqHeFsvTNHDEIpR8Hew0k3lDDe2TpBaYx4bIia4SGs4lmQVsh
hkw9fUTcY/Dq0RAK8EoG2aAc5y6bZpr1/K3uvEvHmY+zDEuUrsAJuJj1TzvBl3XDgm8zHKEnuRxM
cEXEfc+fkSFJrL9rQPU+R33OCOGFb+m8Y7zdY4gk52jOmerXdP3RmYsmvGthjn1o0YDKTRKShy7P
Db9I4OiGLuaChNzVHjYH5G96Xr9KjLNvyUvgP8d0evRwPTThr8S++uFFj9DeX6HZwu8CKMtNyRsg
myUGBkrZejlkWTOWhJnyf9bhw+SaUtD9xMIsaR8NgXfFEBPcpP4NhGXN2r9ETO1Mk0Dd7UQxvIQb
sUyFePB5hHJi3FwhkLsykanCjmLT2h2DWl9Ku8qEEgoLIlMt1D0CJBsEmOogYrchWr3gvBJ7aJE+
naF30iTPXVSfms4cNzvgwj4CMwglBrCEIzjhKeZ+VwEf9ttUQ1NiCgHynmku4GHk04xqE8CUu0il
3X4awinHJ0bo66Ekhpg1gY8eDMkz7CW0WKyC+hK3eevSIIu4kwcLOyzybMnDGPkso+tMrj0qPNvq
3yokgYrF69YKM60JErdiKBZn5GWdktbkWxdsIJesRYfqaWkaYbOgqcMDxJtQdwT8Dm0DEPuQHpj3
eg52uCTMjsn5pp6QddoCEMYW9ivYPFXAmUizWse3mDggBZJMpZj7h3Y0j3ysT8rB2KmPcirm4n61
3gC0AkcBeBNwrkLaxnkwxO8LMJNRj1hk3cjZRbsPB+cID//S0HMDg+OC6m5CUZoVAZuKvEe12DZH
Hvh7wM0P7czXRHgexsOAuodCF82neLiMu/QZIxfbfvX5NZKkMsMANMk8lh48C8/JdMjADlRdWZDO
9ix1oa0zb1W6TpeGR7rLIOHo3Hb9pI5O2pR0MH6xxroBsT8dUEofx6YAPYWUTuLWz0BtiQdJ1LtD
u7risLZIRnJX3TZRsFwoGOMrOsXzS4CJonxYtqWAxLEqkSbdTmmz+nsLTewKP5YcpiZMr5eUUa8M
3aFD7lDPc+4guzvn7iwNQNW4oXDiEEdLviYeskzcvILdDhkH7iUXPrfBabPwrdAzdR9vK4fX0SVo
DCOJSn+2fr9ROLNQDvXOHrDGjXZvlPBvWBeZHVzasSBgtD9axtz7mIr+CG8ZeYpxFe51J5eblQyo
F/uME10gdPDGHfrv2VEKbSpRj6JAsxZHvwHUU3I5DOsDIsVZIystmy6jdT+2uUDz4UkFobpQ0YSR
p8l/nRwQ9z2ypbveoxZwr9a5C+qek1x7ZAAJMQ7FdDXZhXOoTXEkIGcEbrcR3qtC3t/tc5lKfrGF
EL2AE4gGA9mTs68MnccHgh419Bx3EqluCBe9sDVWp3YTugzT+qxu2sTqQnsDhcavqX0cjL6bd+5K
7nuwRB9DmiQSLjt0vKDlKA9xFHe3SEb01eRGyMkLIlDqD9YeOjShMxQGJFNkkTBtl4UO8i8U3bUV
cgceP4dedDetMqmsJ+lJ86FDRNzSJ2Fpg5QkG+7xFV/mcPMOYGjHBc6vuFTrJG872Lmj5BDaSp10
vrOUvG6tiX6MRrNM2+k+GML1ZKJxKKFbEuSTj1M+zhPsAvyv+A47Ve25b+U3/GcLy530RbCO8m4z
wJ8gl91hJMPI5iZ0JsgE6IbeL6OnK0959rqO6mC/buuyd5wWdSau2ifInMvKRWSF4QIOFZxVeC9d
wt2jsY29T+wA1cRG6+noqnB7aPvWPwyT1UUgpvYNCTAPSeR0SzNFFoGaSDt3UwZoAtArUC5Ca4iL
kDhwkHUFf7jWl0pBCyka0B4KMTVMjiAXj02wyfE5UUw993yiJxmt3j4ZILG0EtT+cmwPduXwZSjp
NtoDZyO6MdIpKNwhCQoPnQ+7YR4jyBHJ6E4QQg4ygqMXOP6vyA7uflo2ttezmq8dAZkFDi8BksJu
uMwZ2pCgIg/ZtbB0ajF/0xjm3qHmB9EXP0V2Ku7at7nvcFXLScP6Q15izSCJNCBlGCaXibV17goo
J+0iJDGRqce1dFIJKmN6mNR+cmP+bFvCdghj2fGsdXfCJKw6pHZK8wSmohr62FaKjfQFPiRBaUjA
r9gTTf0Oib5EP9M1nW+bOfKv8Vs25RKuEAvjHGVJRr71q5cW1rOvLvSvnOn86O1S594SQsWGrrKS
qApm0UanHZKJy+Hcj3Kk7RIcaLzeOktwNaygP7b+8s7PQemYhO/UJE/tWdhIGFhynJpr1U3OO8Rc
Y7TfOOS0ErznRsotx6w6bqCQYOoH4715E/MBGoGIcP0eFZFWEUxA1hQ69tuC2xKSMyuxOCr1CEGa
Ye7LZHNegb8tqV1uQpc9dE4EN2nCzcf7DIO0T9FIoVvTusg84HNwzNe6y7ynqMu086Yz7MYdmCgH
SsLtXDggClZqUcD18pTWr2Pfkh13W6gajBQbbm+AhC2QAJTZiuwZDIm4kUHQI/hFDK+RpcriFFUT
PQwox/bSL7DfXocxvfChu5S3HJkE2D+WjRbXi2nhAIBBlmSu8Xk282RCkyzS48t6ILK5MpY/k22M
D1xjbm+pp9t2dt7DAUKrZKghwzNrMAItX/fWc+kphDDwLhYzIJnKXY4rHhiJbdc/QU9jhJeIlico
mR+TgELib3vzZPLNRvhluV12yww5Ot99XlJUAgS0fOEKxW+T5u+ksbcbmozg/0FR04VmWhFD50tH
LdRlsRt7E7+EqL/vx2Xo4fq386lZVVhsTqwPcTf7GTORvRctIhTuT6w00MKCUon5zjz9bNbpFbJ2
Ey6aoUG+z+yAnXuwIgkrtIhe2mm75eN6G/jxYXRbZx/QnsEwDUfVJiX6trwMYj8Q3PLBZlA1errD
UR564MQzmQKB6rn2Zkiib+iKwhswgwhPDHULRFWT7873czIx9F2E7J41fIBTG10vPfkFETbnOGpU
RNECMj0Ip9nQhtqH8UOrTfLSDWeLoq1D/aIPIVySonyZWRJIt0RbIlJwGBosXMncIGuGBiWmaQ1g
jiLSDnkQm23fUS1y2bTNHv8/K+0489MaI+xokqC7AaxhPLUC2ZRwjpGVR1qZpSix181ObSQuoShJ
DzNp2zsKVSME6guSTGHcZKHpk72PrNhpkasDsTq+Fr4eseW0p5FlV5C5BsQi59LcOV3dXHJv8HNV
m7BoDVn2mKlMqqn3PWSsg+5uUT4tWRAJKIK18ELnmB7S2jcVRfUciFTsh2vSp4hwFunfc7feIIRl
12IG4LdHDguVeEIE5EdEdNAE2m+F9uMbMqUFT/ydhreQeaOGFJJxU7s9Qe5+xp9s3SxPTm/b+Z44
EQgRAwz0ASM4kt6n2gMHDN0i0ECyfoj8DfMuNKX1w2gX1PZqpeoc2Qv5Q8GPQJES36mroT8GTxjZ
FRZ1AAdogBnW0feyKEFwMTfpz8S1P2FWv6fnmmJolgjZKah/tlwBwpmG3zmiu6FriqCnRTIhdw09
KtzWV2CF3ESUPUeWPYVtU0woY4xOcxerCCn9iHVvKe+SPE5BFkKp96yJxh77FvZK+uzRCYJDMPEb
LjD9EsSC7xkmMm5i69Os7qYH5GOcPJxbpK/R5ls0HkTp8NA3JpJ7y9NiQ/NIuXXrEUnKOBdUpZeb
OpdbEyQlmqPdztMTkKaN+pyFy8Xk+zeQJcT1NruVQwb0T60V0R07rE78s17rc3Rcq9yhmDBBkgs/
5zc7Ic/tVvR/SDvTHbmNZVs/EQHOw99iTd2tnjRLfwhZtjgX5/Hp75d9zrWrsojisYwNeAOWoahM
RkZGRqxYi3a8Oz9MVfrn4PVP+in+WObeHwB4yk0Ta++DKdzpXvyq88nnFBu8FNrH2cmaTVMlW14s
d0VMWqPOL6pSaQeOY7XJUv2xC8jV1OSXe3KfQ6PYhnrzWWVWy2qgBBty9680/WHb+cEo2+911TNF
kORb3ar9Wq2eyq5+Qon0tbJPey9BF6v5GWvhM4W9d2VifQRZ+Hwac+bo5vmTMZqPAdqKWmw/jWji
ZoF9KLT2wwQsZuiyz5pT76fYOCg1BF4IUwHmfBwsbv7UOMZR8tTqHW0ZWESj8k1/zVSC4+yZka9O
SC0N1QPdda66Sfmkte4hr6yvrTJHW9rpw2YK3PvctjPIrgGWzj3q9kG2NyuCMhhY6EjF41RXnnQg
SfrIS3ekDtyWzV0fRjQwxuxH2nPdVf02aKd3qho822Hz3OY8XxLqM0BFeSbSSAFQVG+8aHg8qd6x
H7iyN3Ht2Yg0lrW+TyzrMwgdd5P1qPjlkcrEdOLt45F3hIdy517PX8AaHcnJ/V630ZRQTlTcAOTx
xDXmdyGopyMh/giajMHIuo23wyhqqHNwekeXwb6fvAL53ST0PuXgbumlaEbjAwbR9miv2kQS0+bn
ZV9mryK5aDVv/qLHKgld/ldf1J8pbHc7p+0KgeZVfNctxp1mxCjVxaQ6oR7OdNzTe9UtDyNHpOoK
fB2k0XzaWqnONWZXOepnSr4Ni9HgKetar+o8/mzypLjTFeurSQTclLyYd3rUaSTFrVZ+bXrS/9gr
BebWG3Zmnycbro+CdFTxY73aNyj6bYBYHaZIf2dHxeEUZLS24jj4a8xiQqMKa7qnoOKaU9Hd2LXa
/FKz/hmYj/JQ6h5FLkPbqV6xDYxA5591fHqqear7HvIu20LtYTPVgdf4GcJ+2zankxTGL23l/tGk
cXI0aMm3E7ESvM5IKUr/geDb9z5OtiNKJ9sQuM6oOZTjkhwZuHr6kXjt42S3r8gJq0dgYaCHNVwB
5paQ/hE9FLTecr+fSVjcOTt6xhgAwYiOFHC59JHg8Hg7Pp5MXvRQ+UZPra2AeFGT6RvXg3pnWcVu
tmgnzrmmoDDKCzPQwZ4geBDt57T+I8zLcR87NSmdl8DPPOvBtoaqmUK+Mn8wS+WdXSmAoZJMSA8N
5oPFa/1IUY8+opEVEPbOue/wSb55iJs+1ND4fZ09A0HgMC/iFdTqG+j8cpDgAq4nc3GNKaOdhVEI
Yfn2Lr8vfMoMzNyaD/+exE8TlP5QmEGEpMKfc4k9NvTMhGolAew+Vls1GL8Ep/rHbVjnApqUASxN
I9sSXAWyCRsdmqAZ0ebzymqvFBP6iTwz6zjd37azMOqOlI9rat7bDPoVtVLTpkONeBtE8yCZGx8K
IERbdtYBZW4UW7e3rV2PDQhjjm0IUKV3xaakVUo0seLGH+1046qPZvjZrKYtIQuWdmsFIn6NYr40
Jk1kZCqwlpznJegDbTd2DhnNb2BvL9YjYW/7cVRHJ3caIeDzs/phMuwUbWMM7sx9tvO2ytrXEr9Z
cvFzg7IsjRna0xDSDvXF82ZPJUh5r6uolp5cu9qiM1huuxMBL+3yX0U88iw5kdNGM1iMpI1M4FY0
wWva4ZRVGTswNACm3UyKNfXKyjyMJgD4t36qNA9ALb2zQJA1sD/SXG3vsj1vlY1OJPIZRVsnBL6e
xoKpQdUMWP8tSNFkHoVK9aaxzVOQJ5ryPtS1Y0Mxfmz+9HiJxRa9gby4T1znYzJo32579VLguTAt
eVrRe1VvNUCwJ8L3l3hUDDhGkuLJEo2iwCRzVUzvldqEfafGFgQZXHivt3/DAlQZujmmyR1I0qAQ
l0JSmI0BvTrITcpT/MXqEZ22YvRJk3uqIivQ/aVzRaNDyJlA/8bY32X0qxgojkrLY9IpLrdt+jLS
dby9mKXgd25BLPZsqpdINZuFGjBhEyKaDRS48aZN732+bWVxHZYHNbalCfYuaR2WYk92ruOghW49
woT6vhx083dWAkWJ55BdoXcjfZaRWdZSz5QGQRa7erRrdzg0Ttu8B9UbrXyWxQMHge3ftiQvBLuX
w+4a0tX6HD8JDtvcNzcO01CbZBfv10guxN8mH+9za3Loo1l/MkOIzyxlGp+YauddxZvMj41+eFBP
IZ1dRmO3Ra2YX29/tyXvgC/eFVpJDPTJ/teDzUkzO4fCGnJ6Navvxr4lAI6/s5+mCakb4gYoD8gD
HXZhG9o4GzWDrcUPfQejuW88aq8d4xwqOfmKpyyMC4vhxH/MCXc9c/qEalQDTT95+iE4OO2OHkp6
xDk/BVtBo1Vrz+ZxbbBo6T42bRuqF/yGwUhpZiVpMwPVCLQ4lNDcAHZLrK9BdCjH58ldi5Hir5L9
5dyUtDyvVyszFqb0V/RLXDhLmZZ9tOlTfbX3PGu3xRoVgfBA2SKfSMdN2NcrXmBnDnilpG9UBMzK
QVSZ9jtgUbmzy08MpsGG4cdbKjpx4NPk1T6U4wH07W1fXZrO8Wy4nxDH4GqCuvLyqxIsR9OtcCLn
GcaHg7dPPpBfPRr3ll8/Cn3Q2/aWzoaNnDGZD9prPN8uzRlKnJZu3TL8UAeggJtdbcJ/W8cv/96M
owt9IgdlN/K5SzPZyJRtnPSEmngEU4U6OCWB2Ii3t828jf7KnxBySgjjmQ7GkjRolGWnyuobEm1e
qT/E9Faxq985sBC6W5o5DLq2BzS8Ng6dsP8TtdzSFeFZyFiJ2K1fJfoxzzyHtyJP3/5Q054flTUm
zkULbCEjRg6wOlvKkpQuNOCp78mSyhenfYlPK3nB0gn3PEIYg2+05mUyQmUw00gPYmAhQZXvmF9m
blCLuq0emJ7fqcogRlHXRAbWjOqSe1DMPcUJ82H6dFc691b1ajKZUyQ/FO/XbQ9Z4Pknv+V2hY0W
8SroUS9N9d6QxZ3H8HiNKm2B+Pk7gNPH4XGOEaBoiJuJs8/3a1PY18dMp5HB9Ue+hV6eJ3+1JumS
MahqEGTqdqR1NKDlnmirL1qxUZf+rzuezdQiS0Tj15POWWpNqBxYp4ph734LLs1PPghiQzFmGr2u
kScsLAonh4VMc2Cu1N9eimcXUIakO6jboaQ9+6Ao9mEaH3KtXIvK1/cAnEdnViTfcKfILk9CRm06
lJSgNygxbe0tKbK6B/71HG6jw4qLiI8hbSKje3wwTacBczX57xaNZvcoFL1pMtR3PNLurSeQei8U
NFZWt7SFlK81OJ24yK/Cb5ucupQWau3b3pdW+6OeQdWs8Yte2TDxBlbDdY0cpC0P5zpllYHioJ43
V6/U8nS6TYn9b+O7sGExZWkZ+AKsSJenKlZak+YQ60jL5E+IDe7yqHnvFWvk6YtLsVVeK2T7mm1K
t9XUuDn4qbfSpLlx6U9pM52rtWnm68TYVMkXHfZL6Bzxv8vVKOidDbXu1UiP9Fvzs3FUdsyl8yg7
CGnucSXTuQp+1DYYHXBcU4XRwpWVq90KZ2wNl7p2DV4I4pESNcvqqQP6pZzGlfv+Or+QrElplT6Y
ej4pWIvu1PtUUCAJvsDet83d/1yJzsqdfHVhSQYl12iDkAHYCYOaMz9op9O+NdTd7RO74BYXOyg9
/9qOiqpuOpWve0858xmV7k/aGtHQdb4tLUR8x7NwF/HCMI2UR6b9SP/giTnYTU+99q7ezb7gO2Rg
e411aGFhcJPxZoZkThUi2pcm+3jsKwtMDigBRslK6jcn9MxWzu7CB7owIgXYAtSUVQ0MLec5TdFx
Y1ja5vb3Eft/EVA5TefLkG4lYyytkrZC5dv1H675YQAEZPb+qhrF2kLEn599IKt0rIoGB27AO6ig
6bUSrN9qqLfWIbmyFRptNY/CwGt2V96VL90hfGXO56HZan53Nx7aQwR5xNo9uxSPLvZP8u+qacHs
hg4iY/vY3sTH6iBObMmYOWQt6zxFa59LcvQhr/WmTTCXNMX3Lm/3gCKe9WwC2+ysFf3WPFyqQQQO
Cbs5saXudxTNfTjmjoLFND6QitG/FaT529X4vmZUukZMD9B26hCS1Ndud7pL/mS+yrfvxtf5niaw
tkv3yePaUb5Wv708BHLiWSq8v9DvqfzyZ7uH/mlrbBmZOLgvdrlRPjPSsNc+6w/hPnoEJH37/K2s
V84+R8WJq0jF9AicNyu/pgwfOKc/bhtZ81JPiiMRI2pDBPyftGmEuThFxTK4M2HTynbps3V329rC
pUkyDfUUqbxLnib5qDfaszlFBT4avu/j92XzzVXS7dz8rPvX25YWowrCMxaPcQ81CWlZSThP8B0M
cJOFnX2cUif34TQrdretLH6iMytSiKwR8lFUg0g/Fh/n7s/857BaWVhbiBQezeyEkI+KieHV/l6/
o7Kw179FX9Tn6au4voyXtYLK4jeyPepuaFSatisds3CwKiWtGPk1jL8sQFsjQlLTuBndgkmFNTnM
xQ102CbR+0JbWnKIJm8Vt6wnhBq73N2WDmB9Zsnu+tXscHEbXWRoNSjIkDySVpVOTq2HvfCHONt1
wY9m/teKuiJSwGBrkBW+cepc3mOnMVbiIgELFtXVpy5lWnvIf912t+suHjZgS+SJQ42Nf0iraJlX
6A2bTFqneGhwUIOjdxCynZn/r0tMwhTFLJcaDx0Ame9P7aZBCXJMleWzEn/Mw4fIWklhtKUr6201
yIp7Qif4csuGorWzwMKG8UH54N53j957/e5n8zN/F2yYi3mNHp2Pt3dwyd/OLUphoU7LsvWExdl7
9ozjHLwUykq+seRp5yakmBC1EVxjRlKBiWiNb1VH07Mfsmpt78RfI2c152akuOAMKCnB+cGL4J3Y
O+NovxhP4V3w3MAVCmh5xd7apxIbe5al1WVXuJPwvI6Lb3IZulI3ML8o8cruXTfZhN+ZLqcUxTCP
LtelITeaSx54A/iqg6geC0EXMITHdUb25RX9Y0j8+dmKNHs0DIDZPBeZOB23aj5tO6bs+j9ve9zS
0413r0qtljhnXRFGDZVG88mZ6HLd62+85CGa2ODNUd8V7LVe+7z2dltycoMyJlUroaUsMy2qOkjT
JMBiBAmHmnfMzPwRBtvb61o0gqiwhswKl6xccQyVvi612CUxmvdZDBRsm2grvrBmQj6suY204Ymn
W11+s0sVDjHIZNb4n5YeiFS3PVNsFBSnb9/vzA/KplOiIWEhp6/j3rw3fW1DY/nR+VS8c+6ze+du
jQ//upiJi59blI5uNYMxK3Isas/uq1APTZ7TR+vJeLReNR9isS/O3RqEQVwMcrSASUtUTrn+KChd
OnsRd53OgDfX350oHdh31NV36+IbV91CVmbDYiOqpi7VWuk6L+H7GYpCJ6AP4z6f+gqKJuZXTmmf
gfV1lF1itfamcuoVZ1zMYpF/RTbRpBfEKbtcXz+JvhqjOX74AxgARMbuNiYWvvVE118iS7EXl6dV
wPVIs0da5okxdACwvESGe54/O0gyHoJ31Xbawzj3YD+tqf0sXvt0w210LxGrcGXR0q6AMjV2Juz5
YnXlh/ZoIVtqP6y/IpfOHHFXrIw0XTWkK9lAQDHJjVSDPcAEkP2XWj/m5crzUfi37Iwuo0UgViC0
Y/Tx8mM52nSKZketfJXBc+8X+MHN7di0ZMBzVNzdEbgquXUMTbHBJMzMyJWCyIbZ36cQwv6OCX47
R9nGC6R96gftFKGhzPXbP7jtvd2sxL7FsPS2Of9rQAp+ajeMjCtgoN2bB5g2BNVgAPdkqG9ME9yR
4D1fU2xbNSrlLgykK9owYdSDd+Sze9B56rYP+l25gytFAHrWOTavvhXFbcIuMtXi5Ooynidl3rqy
G+gqTjnI2FTniTE1er27/bmuY65kRqpYOJVdJs5scYkcnJ/2a3gEJPwYQ9qIXNXP/5uc61WCAV7U
FVTZ4ArovL9Rm55fLEKfZ2oKlAbcHyf158jI4gS1wJfbK1vYv3Mrb6pdZ1bavkFoz2PG0Jy9owGA
pmZ06L+ZkHzdGmbdbLsTLOpx8Iu5ub+07l8LTF/ulfxcN6ywgxmh6UhXCs+vG7dhuMbtGLvxzLDc
3l7P1WXoCj1L0Y0lmtrE1Mv4M3t5NUbZib4lwKk+O0GucZdOT/n0Pirf5xBf97CE3Ta54AsXJqXT
nGbV2FvFCSqDzv2rM5NkY4UDLDvZ9JhApnLb2FUMl9YnneIxNPTI6Vifaz0wv8B01DP8ACsx9vrK
lawIxzxzvERpHctkwI6mvfHVQZoW/TDmZu6nvbGbjmCiby9q2R4XvEovzLE0GfMwWprDlDlbCO+g
r/sU8rnke985CCW2tW7i0vcyRCIhUnfdM6UbPnfNNjV1SCIMxYGDwtt0bfq96WBHn1dVT8W3v7gO
2chzW1Jocr3ZYfgHW6fqLrvTdylyZW797H2HIwgFQVjSb+/kQsR4C7kcAnp/qlyEa+fasMsWtqEy
AP1r6ndTXqycsKs8kCW9Kdf+rwlpSbQaI6hlMDEFLwGz5d/0UZn2hBDSMsG3bQRtuZvSZn97Zddv
rTe7Hnc+hR6VQozkk7x7RrPCLmP49uu0Y/p4D/PBboBvc4e45apk9/Je/mNQOgS5W5xaQPI04mBf
rLOJAeZ05epaMyFO+9k5a4B86ExTq1BNxTQzNfhBcsNYOc3G8hf7ZyHiQJxZscOsnQDBYGWApc8N
hvtKmTso4eqTASFB/hd6wJOxYcSS938L4dDOjavxpZ3L5njSM4hbXT08zlPzVRvy9lNaz67Lfw0j
iZJk+nMVa8hkMhh21KHuOnh6osI64XZ/RBajUpBLqiVsmlPDgK9eVPkXEM/tF7vKCrj2YF74alcn
uB/meESd2mkUe6MzULPN8tB+hPxQ8L826n0Cffq/VaWSHEqKA0kaJm4ttiWZGZzJoaSbjfGTGkzf
b3vu2vZLB6ZhtCIBtc2VVGQAHt9HsFgqzEplKoj5owF7zW17S1cE0Py/D4qUgueJHk6nEKcqT8z6
o41Y7juGzm8bWUq6CAN/W5EnNRCUzaBUxQr8oe7BBjbvJhv3xQGx4x2GO8BWj87WXjkv4pPI4fTc
qHS726csct2ATwYBrKBSgGHOc5N8o8xNu8lsGJzNboWteuWI2iLCnx2euS10E5JqcljX+wW+5wm+
h5VVLV1IYBrAF8M9TvNE+mB9Xp/cSIiQDJZxZ+c84z3rj9GNfxqJ/u32Z1v0jX9MyS2vUZ+NwBtz
VIFSxregEnwxwrW6/6K/E6MdDxUNqkjSuRrhUakmxyGl1BloisPTn9j8OCaw2pVBBzXdzHhFncfH
20u7fkmL80yRgvE42yKVEGs/+1KIcpkCYab6qQt+7LSP9s3esjbzjmGy1VmFxY00aUDZVJXE2/3S
mF3ozHvqeOKkPWbFfVY8RMaH2wtaNMEjw9apuYA/ldwiywPPhnsNljbX/MRoQOiPeX5ovb5ZOcsr
hiz1ci1K7xiRmrGWjLOLBnXj3tvDz/+0GEvaL9dLx7GysWFOcMI59wZv3X76+N+MSGdVH6KoqXuM
tLDlMCi4gxjikbP1OxfHPx9GzkR0anBwRgoz9eMMi6dr/NBXA6z4uleh7syIiEtn3hynVkamjJF+
b1MrH4/jvQKaYU3zYO3biz8/M2N5ZenOBU42Jz+aAoYk8Cw9pGH/7cNIGYji6tCNTlhxghEm24qp
cfcB/NrhtpnF6+Fsz6TIU4ZBU4YdexboB0P7FLifu+aookjhpb+TZwPQFsJgPCWuOmh9kihaN0w+
nJ8bbf7MM/4/WpC2zIMduS2cgauu/lFFP1qIKm9v1uLFdrYEabNa3Yxh5WGzsvqxcZ/N1SqXONJX
HnxmQMp7KNuOSJnx0RES/iXUZERDM3pgoHc1Gq+tRQ6VBgR0rjBlGx9TCNY9c6VFtnga/1mLfG+q
TTikFZzDftoN+66BTxnKFPNE0YxJ8Tp3njoutqgfVwLayrpkmAjT/kqKVAfYFGfcmllxZ2fpyplZ
CgA0g7mowXCCCJC+kl0ap6hQhAnlRztC7ak+c+us+NrSwTw3In0f5MHStNQxosd+rHxtCkg2pl1n
BQzhR3e3/XpxQWKKUAWlTP3WuIxodTV2I3yjDE5bGfzeB3d2fZijVla0ZkV8ubO4GXTaEIwlKyrh
1XNKdFROuzh9vb2Upc8PcuLvpYgfcWYkLNMsaS2MROqLnvxhpivutZR4nv/9UoyBT67JmR9gqxQI
d19rVCogTWnS00osW0zNzg1JscYpskDXICPxS4ZMSqjdqubYtRAWhw+B81GboTXVnqP+Y1jZK6bX
lii5d9NC6M9kf+8bdA6cTRjYxq438uQYZk1/gIO8+J24er5WydfNRK+bWWxqGUFF+od3+vGfnMKU
srUi62caMFS7KQ0fAEXvIIO5bWEp2NFwo9enIdt81f9QYfUI3B4Lo5JvptnPTuOmdx6j5KNWwiT1
qWRY57bF6+YEuTslRc0VfVod7dBLTzcNWNB7sah+bxm+/atB9jL3Y5/xwPENBV1/WhsAWTxcdLc1
l74m6CTJJwd77k/G1HFnMEoQv8bmGrxrzYDkenWoDa3C4J6vUhLum73Z/7q9a2sGpE1LwdjEbsEK
NKjpT3tzWPn7l/3g7x1yJU/T+7mMAg3ye/U+uE/v44N1mHf6w9oE42L1FyuIjwJJplsvhbnCC7Ky
clnHdB+9iLaUs4s+9zvLh75gu4b6XFzUmTEp5qXhDOWtWJR5EI2i9DDso6N+XEMIr5mRvEvXis42
xbcxjfbPGor2clMpo3HMvPSnMeQ/c0dB8MWYi52WI0y4EvUWb6ezRUquN1dmP4cZMSgofo7zvq+h
Q1ybWxArkNO7868meV+ht8OgKWKF0yHJXmtIvjygNtO8m/+87efXKG8RHf5ZjvxAhXIuzXrhIOZj
/Nm+L1EJVPwCTqRP7ouQJxQKmVAUO3f179Qyzi3Lz1bN7WdNBAlGpTeFqh5DfXqOTHOfQBOwCdRx
B3/cx5XlLiXOTLQTk0TzFFaXy2CYGONgl00MGy2dYTH1mtMB3MBgh4py+1t387k1aYl57ykQx9Xi
QCQvcMEeKuPJemzeFfvTQbdfV9Z2dR97KqBZhp80+EpUFGov11ZAHBnHA54Z3eWf9WGbfYx8qLy+
Bfvinf3V9DbWPURZe2Mlf18zq1+adZpu7sNCmKWb2mVQR/f+VD0G5srVeRWSpeVJyScSuM6YN9hJ
mRvzgnfw7a9s4FVgkSyIX3CWE2ZgdU3Y4sVZcD7Uxea7CfTM2xsPYgYvfGdM9NnRFH/bxLvbthcX
x11JR4u6Fz3WS9NxXmhmp3W93ySq5zsdZf18bFfAEWtGpNDlaXWbBFCj+OrYnd6brVL6edqtVQqu
AiS7KEZ10Q0HN3xVvkvCSOttG77HvJ7g5WzQOUK23b6L7HENR36NepRsSb43KK5awYgoVFUFp1F7
RKIDTiP1Ye1qu9bxho9Hs21GMx3DstHyvvxAZq7O7uBCewez6mG8a76fXk5oqUIHlH86PXsPAsxU
bWff8vtPyUP/PRp26Xa6S7feNv1y21eu8b/itwhRSxD6FF1lZwGeGM0WLGkEMWOPzk6r76YBYRRk
guCQsd8m99ThLyt9Wod/XmcUwjiq7QDCxfyeXJ4JvQaqMgQd/NJkJ0pKwdBxx5vhqwpjQLRbSyWX
7WHThYJEDKlKh1KfAdbosKqy8TjuTgzEeu+bfXN3AmO49pmvr0MsGYBONZVvzfZKQabsPDV1ewio
KW7voxdQhgdR89hNz6626ZGlr310sKB4+xz922aIsKwZ9Pu4jUF5SXc+/yLqAcW0KI1Rjsg3Kdoy
t/3mKqu4tOBId99QmLE7VXCqK3a7iU+/HPtQNu9d+6eLuOVtUwsx4HwxjnQVNUqYpkpZ88zxkI+E
vVw3YDSMnH9/JVyYkY9/nTbZ3DL8oGrTN6DWgx8jBre7vZY3D7vIxqR9k33CimsI61ye8tRvmTO3
jtWvfqttp+/MpO1Sf35qOPj1xj0OWwsIGJQy7WH95InofOtnSAfBA32IZDgRCPpr37I/NRNqGMmH
IHrTP9qM4dp1KD6SbNA0xQyDxQ6ALr8MeRmMtnmdoXeqk86nO+1L7reQjL6NjK120q+bntgQJGug
NWnWMURzaS2Z7cJTW2ThWqgKbP+076rNYG7EMLK6pwBUgmV//Xz70y64KSNOMGJBEyAaatKtO50a
q4LffPCnbnS3YTf+mrwUDQ/PG1fu92uIBSwFumG6XCDwTXiedH9EqHG1ZTtAJPe936o7aNcO40P6
KDwn//YbvQdhzoLqCtIc2E7kHhr87lEaTnPrG8jHvtjGPB+7xkq3VpN3335jE6HGEDUGEEZy4GIe
wHEUG728LhViEJtxfu6rlT7/dRHjbT1/G5Fjl15oZd0V8NmKIcbhx4wXbpG5xCGDzEfVt97Uh9Wr
Rxxs6QCI4u3/X5kcxVrPVBIvU//HJU1y6eDFffF8ccHmexcpSv/2Ti5k0hf2pHBm1Fo+ZKVGQa0Z
7/PB+TTN3s/RUPO9lho/b9sSx+lqbTRYKU0bkGc4UlAzszbpOocsLa6SO8j3H1L0mG+bWDxdZyak
E+0Fidq2IW+tQm/CrTUZHxXzyym1VlaylA5RXje4rXG+axIhJyiqPul4ZTWZ2YDHaHN0VFVkngdH
QwIzVMMNyXW8aZL8zyh2wk+tOn+DFB8pFhSGYH+qH9MYkaYEAtdvjjupn27vwxtiVd7r8x8ovvvZ
uwKWeStvVaP931nR/Ajdnj8RA4oDQBX9g6jH5M/dM7D0T2s+tfQRaNvjxDTUgAlLIQ7diBp1Rq1F
A6UEAHXf5dG+QCbn9hKXrHgqwHcd8hL9KikcTkE75Ikz+hGabvaA2pf9I8tWHppLLntuRNrGrlPq
4VRA4mc1k1+1+74Ld7+xDJ3wDIDf8JiuvPxQkanbsSueLiliQmnyENZfHQRs/5MRmaRSqULb6DQP
AKiub+tO+ZEMmV/W2orXLe7WP2uRJxLCrnUgL+VuMyd9m8TefRF6+9srWbqz0fYDaQ8ZhM6dJgUR
fSzqzNGJysHjV2ZERYhMnmP/yzu33oZ+uj35a3DWRUfzoJqC7sp24UW5/EKja1ilJnjNPbrdpfdH
2O+m2l3JfJbisHdmRIrD0N8b6CnOo2+7+f4Uelu17D7NuZMfoUyzVqLkG0Zbig5wbRC4BIUWAySS
W09OX2no9LV+tQt/hEcN/RG/P1ZbqsLmJn4bd0NZ8GB9SzfWJt8rKMwfVkkCRO5/9SPYPOZJDRjS
ZJxUXE1z0XUDgMw2vzd75OxPJVI82ktaojdAZe4FMYlok6rFh9KwVtL4pTeeCSsnuH8TYJkpDy/m
k90EMF6LN57goisOmnFHEQnKo+Q++yssV475qj15y2NjDjtjFhhsba9tBS2t+9E4iOmQcJt/uX1K
Fg7ixeKkCOzWpquokaD7cof30BXXRbkCmlmzINV1ZsiDVFQ9OOpoijC0aMB9fnsNC8fuYg1SYNSZ
CjJLeol+4KApbsx7LuOPimutxKzFD4MPco+7IAIYCL883oqBXLQX951vV90maNtNiixm4X7R7W5H
Ffwu6sNj7b1ETvnRGoOtWusrCxUfQz4H5z9AWmgRIyc0FfBvwUu7OZXevsOMPbQfvLxhHm/N8Ree
WLCrMqIGrRjT4nI4i8Zpmnub+tVkuz704XBVhRDHnCDNVx1EVJLPqHR8HRQTbVa4wpWiWvkFC65z
8QOkUBc3nHUn5gf0o0lZ8HOpf7ntOYsGDCILlSo4fWTkYABeIKuVAQa67FvQPRaQuN82sBCsGQ6m
7A0s0YNXTF5BZXpZNmcQIGRjd4yR+6Q43JSPllLNd73X53e37S0siAk/fMQQs35XPA/OqJ8qN9Vh
9Il+IA3roMly28DSrQqrAw8PnqQUUuUaVAA3Rt5OJ4Sx381fBdpypJXmvrO+O0So5D7cN8fVUUmx
S5LfX9gUqz5LUbuoa3iZm7N/qpNdkuQ+YgybEWUhR38Nhmev/svQvrnenzmZpLF2DBY+oWCxhKVQ
cxzRwrg0HuvxKYFLkhzVbh+0Qn/K22EXZR1atOm/xxAwyqujVQBtIP8HK8alsdGa+9SM7NZHpMs6
6jzytmpld//+XNn023mXkEdAdidlRlpuOlNReK1/CulHovRUf1jxkiU/NOjp8+Ims7/q9jQo3I2I
oQKT23wddtoWAo29Q2FUvE3DD2vsJksPcOY1/zEnHbMmVpN28urpjSYwbDbIrdEn9D1/9McdT4uW
LGG7lu1dg1v4WOdWpW20AqMKJhuroqPcP4c7xQ8+dHf6EUnflTiyukLpCPQhUiqRwitNp0IzMl4O
KygXEAkYUps8B7brJb3Fo85ryRY3NAU2GYdszCwvGtvJ51ihf3y6c/aA/be6tkEwEuVS1LiBWP/G
9Ojbvv5tV+761uOpzzThPCHk/32WbuNsJSdxFgLK2cpkUHI6lyiVDKxMdfoNUJjtHD1lp2PSvHTd
WmdwITvBS/5ZjeybplrFgI94XyfBY5W3T1ZafusqZeVZsPa15OdOmTId7bbsmuAbddDS7f10F+1F
jn5iPD/YhH71YZ1LfCkrorxheUJQg2KUHLLQIZ8SazIR1LirP0IYsQ8PBlo1W32rHhO//XY7sizt
Jg95RgzA4MMmIgVIKPQnxo70lhkDK9yCjX8AVTz7gxm/v21oqXvHUMHflmTk5ynL4tk6hb1/avp3
yel01DLj+XTyTASt0z8DTz8iMfOuHU+e30+nlWUuxc9z49JLEqUBpewtnKZshs3YzRtrrX64vJE2
BWbSBZ227uVNwyZGZeQye1Lp1q5On9NO37mrnHJLN7epQoNLecek4yp+xdnNrQ/N2FgBpRfhlPNW
28xHURZ1DoyTPqw9Vhdd0UVIgdcAXSpXHs52gomDGOKKarZ1D+Yueo4P4Ccs2q7QXe/XoD5LZXOs
/G1PHtNO49kMq4juX3QH1uaO2dW704P3KIZly4P91KxQLCx9snNzklMgBWk7tVjeUO+V7LFyflDQ
39x2+yXHoxoHNz9vHFqN0hvH7OzQ4NZrfReBy/Kb1v57XmSiOwU/HU4tZp4A/l26BHzWdohi7Oy3
X/uttdeOSCGZGyQot4L6YvWSXqgdMKiPMI3oXIpi0KU57WTYpGmAoCgk751jtE1946C+q1cHKhby
RPikVeibDFpFjiMdKDMzU6eqaGpMJenGqcz+atT2u+YFD6We3N3+SktVZVd8BwCTLv0TVzJW5d4w
lBrviuQufSreQwGDANgWBidmyd40DmYYUL+k+2C3YnjhQF8YlrZzRjUrOQVIDgWP8XtjW8Hhzsf7
9dv1NKpoNs8MKKNUzu7lt8saHXpwr6V5Y2co5GxPTg6kbaV7s3CqLoxIW9kanWqlwkjale8Lrfuu
6vMeXrmn2zu3cLAQvRBD4Xg+7i9tnNOq8ZhbfDE1Rsne4v3cVCvxYSn+XdiQDq+i4xJWzZwVY7m7
t3rntgb3AeX4Ptwr724v6HrfNM3h6Qy3OVCLKxjtOLdV0bs07KntfzdzbZ82yVN9mlZStYVF6VRc
RHfS8riuZFKWym2hNvfA6VjPvLt8AWVJfcGU0z/+H3Le65oHjVYhcAUPnwAJSTl9l7lagdh9D/Yo
eNTMcX9Chn4Iu+MQO1/0gOpneUJDNNctf0Lrr6r6L7e3deFVwW2M4gTQPGj6XFv6iKOinoAmiaFQ
H9TaNzHrHpNqw0i6KiFy7ZP01qiTIh6iU/wwpcX2fZ8inzB2fjzdx920g0RjJSu9DopYgFOdxguR
ET6QyxPc2H2aClp1vw2K5CkNKlR7I2d6VzmJ/piZFYXlle27DlCXFqXts0ok8sqeNXnNwT5YvFhI
hQ2IF5Cfpj5RmtsVg2IJl8UJHSwZ7PSOS6SC//RyiXqVjMgCIWnzPzz/NtK3m17daCiTOJt2022R
SDnY4SZF3TjfrNbGxTe6Ns+lA15fjBFLCXFgh3ZcKQTkcR8chseRLOT0MJa8fMuNvi0P6tp7ZsFp
WO/fBuW8GOJh064G4qUTu49Nat4Xp4+3t3TNgrSjEwqJ4eCiBlZUNLI/J8bwr5McPhm6UaLAorpA
Ky4/WVM1Zle0GHDLfVm/h/l4xcCC2xM6IBnhZInvIh0siDBGy8yR2XKV96ivbt3I3OazsXVTbcX9
rqMwSzFpa1JdtKhjSgfMaMx57P4fZ1eyHbmRJH+ln+4xg32Z1+oDlkRmkkzuZJEXPJLFwg4EAoEA
Al8/BqpbYoL5iNEcVFKJi2es7uFubjaLVCE/ECk1idqa7bMyXznHp26lIzuLY6XV3AEPNWj7QAyz
KZ/0rRtWwOziGqaRmoffb4BTg8KNAVbUGfnyxe8PQ2IOWYWEvmJMqi/t1gwaaAAENM7zNZ95arN9
trVw/4x0zTgkM9VSNDw0ILzZJHvuPfKHIo7Qt470xirJzsnhgRcXOUVE2V9uDKUnAxiaUXMxPW2P
XoRzFCaDLFKjbscjVF0hbbTGHnkif6QhqICzxm535l1/vOWzFGRzfQc+GpOFAA/LsIZNJ2AlJNO9
EdBBBTRgq1mrU5cTfCmSjcCDfu2WRU1GahygZT93PUfurMgG0zEJITrm3I7h/4sAFAz9ny0ultNR
J5WMOSCSaVpf6S69KnqIAseuN1ZO9P0uPXXxI0MAtC0aBZBqXxy9Pi50ko8CdboBEClwmoxPbQFZ
cJFHlkVXIv55fZbXPKibXYCvwTeKc3G8fqnghKCDhfmONK4qI30ezOrQz/rFKJ5Lpz/vQXn1/fjU
0wPEGw157xOp/go8QG2lZMLPfiXgjZvXDhpcUK0Ouzdyob2xQx6SwDgkj3/fMN5rQGugQQtUpEuf
pqe8t1sXRBIzNeIU1IHIvD9oVsXjmwWoZiiDKkhD5W93bgGlCGTFzOuGWveXWR6yIUla3RR+LoWy
NaAwDAnIol3xDifW8mOXIlwAAh2KI8drqclWAu2DzBIzOg9dsZOJVLXrm+Kmh9hTX/5Ymc4TVxzs
zX0lGtIHhr7YO0Pvtg2zEYQxaKgANOxXQC5CemsIoIoVFcGwrVaw/KeC9iOTi2OoVQWKoRVMjhsZ
fui3kZvM5+GcGOlKaMeuTOmJ7Cfm8gMLh7IGcA6LOVVYrwyyNoG1v+RBHPVRGujT62xy1hCw1BDU
xjrx1u7yjxTP8blE0AV5GqDucQOgAnG8lpOmIQuYsh5+UYbG6DlzJ5tPQXEMUb7MazWvqqB1VgUZ
1AQYDou18q6cDXz3ARYXe81bFhPOkYPK9B/g9PPisfK6wd5omRmMQvz9lYUOD4p/qDGCEgQ8qccD
biZSOUOBS6ENJWBikDvfFhdoCoHjyq//fpISRTfAbvFgxlsI9/qxMepSmwr07fmm+kCLOw5J1PLu
+9NxcgVRzwTYEHVu60uVw7ameBgLNLfIrkDliPY0mCbE64kVe1MOHvb0rWyHja7fly4okdFOAf1I
h6QPqfksLWuvjD8cAOUM+xykhtuyf/3+8309vJiCvz7eshgCPRgWKy7WF2BgvyatF7srruXEPT+X
NpEHnnNkEKxezHLRpWpDAUL0uWKcD9S2N9x02K0zkcxLalP8nDIxBkWn2xsDGGjPbpTiUeW8znzZ
1JoaDJ1peWlrkLAw3PahzJTmXqv4GmTz67159DmXMFs1cRS9acD66oxZ4AJ/VI+dN9U/J+x4GzBb
8OivvCa/xvGwCNw3UD9AHwGLerz/iNUkDrB4va+2A+BF21LRL2R8r7bK5vtVnk/N8hR/NrQ4xZoF
AptqgKFUeyBir+SlBye4dkme3EsOUpPofYb47xJuWaVOqtAhx2scKPa5KCugDeJ3gQwOigfq92Y9
/XpiYNqstIerEVBv7LLjGaR2hqxoM3LfvU1uFAgczF1/Zo4O7wEPY7P0kJpatXpi2cAqMCO+ge34
WrisjHIQKW3R8ePUO0Mdt0odb1JVw/mhK9nDE54OOD+EnHj5I7j+4nhGm/dUnVeOvUmf7aqwiuST
Gmkba5uGa2E8zuPXjYIWSlSdETw4s+M5ns9h6DKaJcgyM9PkhpfYTrefximOqlT81IgbICd3llNU
pyatzC5Knd0VKn9zB1ZsSqorUPwU10LJa9/I+uq6mSa07iZW4lv5FG+J0d06A73KJ+ddNdlLQdwt
WuZ+QWvrzkrlHl1/AFfFV9ykVjC6drkbi2n0qo5EdjKGjhYT34nLO250cIIVu6x1HjYcMmBJdtU5
uldrzGv7IrAY1aANpWwHVe5ydML6ABpBVJbnxS13+uHcRSvXJrdI4SdTWu9GVjxndtGGhptMwCH1
T2bbXRqknrxCl5nHRA3ldNt5J4IWAXptfqW988jMIaIQscwnMEDoSl1D68q+piaar7M2cbxS70DF
zBNyS2MKbJ9RtX43DeKiEbP6cXdPVDMkHSRSbWs7jeWlo5V8N9Rga+yzBpUlbHqvHIqzss3Lrdmz
e9pNl/FQ3yZgPvEYcr4o3A2XQnWhjec+JswNEmpfFAr+KcmWKtNLT6TplYTs+VA+x8LBK8xxqqus
pZ3H2SydopmIEjt+WzVoOpnU+kcGYZ26m8Ah3agQkuexHYK3VT0zbcCkpt66sexEepZO441WVu2F
mxb1xrFaeWXnsgrrko+RNNQLm0IStS6U1FO0vA562qBRQRM/uJncW05aoc7k1lssx17LSBqoseNX
3LyL+x70gqJvQlHQQ9d00H+E1Oau5alvuiiFVRNDli/7wct6Lyv2M5Ut22F4xnai9jZDkycgzCng
2O2A0g/HJVC1tu1JewBvS1f/dM3h2TIkgX0JqRqQpO1KVt5XRCQBSx3FG/Te8O1BlJGiyV8Fr997
3tXBiDjIR3x/ncZMeA3Jh6DN69InWUrPk0RLAQ5Un0WuXpsS/eOVMXkpy5kHnkZr0+UNCePYqLHg
+UPcsCtJkWNm0BIb8LhrNRE41DJ8p2Tqba63kB4a7dTT9f5X1dvmVaORF8GmMOfkhiSkAjx37D2u
x9OZrVOwXOY/u0abIs7lL9SKTNTnYwqKS3wISFKCExaEmHmeeYAm/Jw0ZUes7C5r0n1i4xHUo57J
2y0rqZdmxRtL2LUAe4JHbQtdX3yIep2AjF/iQTSU43nXac/ZiMpxblPQ/U2xA9Z3dO0xVasiZMae
eUx2kLs5r0D+1I9T5xXW2HquTcE0XdVPOp32pix0z+imwM3dsLTw5uugxeUk78yMQ0uKx1HaD1NP
73mrvzI3fgDM/+17pzjHHQuniPK0CX5EAG9RVVvEJWBdzYnp9Kj1F2X3w5DCOug5UYI+zkC+ZXB1
CGPaOIEyVZZfNZ2+Wqs8ddsiMkTwiZLArFd+fNvqksjEjNH2NRdU9PNsb+x6lFOsTbpfFZDQToz2
s61F1tMBSXpuuh8tZvMrbc4JuYdu44L7LT6sBdYn0A06Kv9oIgXSDDWppV+uXHvUywF+ZEiYV1Bg
GsptbDe4aJ4TSOnFuqfYWZAkYiUGORGCwO4MrHAcxFbGwn/JyWhbPYb6NMiaIMsMv1EXfz+WQlsM
evUcE6Eb2OePF613tYrmDkxo03OXX+n0Siuvv9+ZJ9KhOhpxESqjLgW+5WVRqurrsi6VDg1zgH7Z
aMGfpawlCEWUrbPywDsVYXxg6FA3RCEMaIrj8RTKIOqBYanGTXbTRxWk1x10cWoe9deBZidCJwja
IKU1N8tgjRa70JraCak87EJ1IJtaaQovS7vrtHMvaluuhdcnDjiMzSkQxE7oLliMDLohUk/mknm+
4zv1bOaZmYsla5v9RAz62czyCWXIoddqFWaoZkE+5y7lcdAYzd9/KxxZWcxcrzhFWsEr+1p3U6dX
nbqZ1GsbzecrW+/0Cv05aeZ8j3yC1CjQO7PB9A1P9+xeyoeZMIn4RiAgH6FGo6/7HKyna4Hn2hTO
id5PRiHYE1vpfF0U+vWY3U30KtUfvx/YyXFZOLdzivOrNhmo1CYVeijcT2q66RxjH9v6WWVOUU66
6HtT86Nj4VjAZPGXqfmjfBpNyZ3WqlWY6gtxloMOZCavKUkc2Hr/YrfKSmvY6RP8yd7yEWS0FSC3
NUeSaAxmxmSkUQ0UT/5o6chevx/dqYzG0fAWj0k8enqk37BYXegwb074NffDPd0Au88D25+JAnK0
C3gIGbBXgv5VrqlcnjzYnwa8ONhxPJc+GMAOkyunc9dlBdoZXa3xRYocWWwwuud4TOleC86bxrNj
y959PwmnEoKfJ2HpupU6dS0IRv7huocD282yY/rFiFL6rAzC3utotdxx8pT8NewlayNqxBk2NvZV
/JzcWH65aYHMmX0DYt0bGbDOo9EaIueEQz0a5+I6qIzRGFoT43T7vUUvNGutQLZyLpc69lYiujZT
YKANQaaobqow36gJGL8ZUpzzZDYb40yeuXffL+DaXM7j/nRGmWnk9mBiLsechENuz+0ll4KJlatg
zcz89U9mWryLjcyCmc6J0dKyjc3Bd+WKkVPR1tEiLS6czFUbqGVhDiEFMcvFXdjh3D+mnK25ulO7
AZo7s6gUmAq+yKXn0m7qkSP2sU3oEiOfWdpr4cipy9NCvmOukSABvKxtj6TLUkWieN6FqP2/SlQw
xW0ZKIOn/axRS4QAN5IPg7/e8m59VEaWF7cFD2Gimjgr1C0u0jJGVFLqMzKgdwofedv4R5LR5soc
wOfh5TRGN7XUkiocYne4ZKMNpfi+aadNloB9Jkfb1K4TwMgB2t4F1sj6znNql/6gblL5CYJ9r6j5
i57oYkOQAb+XnKjn1KjEvrVb6bmtZDtCs+HakTMDfW42ntNmoSp1QE4n9EuT2OtT5+AYLOiZcXDx
NB2Qh+/pFLVddaUVgIKUxU7m8WVWpmDkcNxAggOhL5F6boqNpGzTEjv3GtMOq3IKi4xSr+FASapT
gFLEpkiR+yHga0abtF5B6yMxUYBsD7neXOfdr6HpgriVoGOzPUfQwLTks9YjDi6vRXkje82flF8C
Yb2I1Suhs2BQQtm7Xs2T8wYZn35CKVhVMYuR6Owgp1BP1OJNrBe+peA9W9+ViYWOsAxwzYlD8aa1
PTU1zt2MwqfhNQ5RHHSD9ZtcOxgZbgtme7WdeDwVV6bWHlI6bi3zqcuNx1EVYa3h+cFz2Jx4ZFoP
ml1sqKr67UD9rLaRjkiDCk1TaRIIW3okdh/qpnrH+9uHxrGvNukO376D9UhRGhr1s5JFbKdvAi/U
3qFbk9GwFO3GbZILhzVvhIgwr5SzyqFe6Whbk/ALbv0cXPenQfVzJvW9KGovJvK1a4EfyupIJfu2
mi4KeEnoK3gm5A6SxI0UlZ6PTbWB4qXljfa9UOS5Ji7NrngbbZAyCh3lA8eruzzsWvRXYr1qdu1o
zQGaN6C4JE2ErsX3YmoOTTIclOrXhCaj1mguxIjWh57dQocY2iA1zaGqkTwXZmL53CAXSd15okk3
w2j6OkRQlKKKEkVuRrvzWO9C8PKpTIlX5kpkmBRqLeMOpOWHztYPhan+gnblVon7fdNqpdfq7Kxg
ufDalO5y40FytutU5PYMqJ6AUWbMt4P5SIwbp6eXUPoIFLXyTAbt+CHfqeOIyEmcDab5DpqDG5QZ
A01rzpy48lUbHPw2Eg+OLiMyNM/MnraxaCIZT4chl3fcKV+kyc6AlEQCUv3BXYnDZCreFGeenupB
WYKhOu0mr3UVnAvnTmsQ87bI/kM3BFTl9qWO+WjLQE9+NYDjGbHq5cz2s+pKyaLEvc+RmWlSr2H9
hutB3yWRK4zQqapgEBaW7afR9ZvEqULBQX8PqOlmImrjt4lNz+2+TTxTZeQsTWoWxJ2EoGNWjo+F
pRFfw2sZUQwxMG16ULf8RzvmOzdNnjoUC85zN24Bd7ACm7AXWahercS3QoVYaJVsyxEICN7sq0Ib
PamU96lO9q45bjukQbypVfaESPtKtl3jDxWSdJpKvax3n4zKAb01xACavCw9IRojFGZ3NzUFMF7F
mdnQUCF6G7RmemO3IDU1qVD9SlDQM7r4XvZE6vqszOrEj3NaB5UhA66IoBsneeAuqPmrXqa72GxV
T6UDknJKeq+r1bmRqwc43tjruuZpJJYSZSzfO73YJXG6TWw84HCFDBWSfyP6rUb7DLnNt9HBoSus
c63GbjZc14snJYzbzM9tPbQrx+cjP+SjvRkJakuKfIEgy3a0yZZ1BiDU1QF9uE9Oku46Sl5b0T+4
BYAdnimqMSBc/ymJ1nu2HKRXVnXU5FUd0CxWvIw70yG3jIfWBhVeDRVq00mRCcP/Sez8koKAw6uN
rvZAseAR1L28zjSJlxN98jPXRuYVf17SVMvCqofczYdnqfMm2xrKdId+0U0MKu5Z9lIA+K8NrNuz
PlOe+li9FlQEqWPdAoPrKy0AiLHLjVBO7Q0bldorBfJ80McgL5lsW69pywe0rDeeAd5H32boqEpU
cpGSdke4AYxr5t43jd6g4qdoQZe5aCAVLfNsqlb4n4RdZO30VFNo5OhGG9atm27RjucXpuMpbEQl
gDZ+UiVV0EkIsktVjyNhFhI+xbIxxRkBuS+2UmahgXcE8DZSmwnxKriBsWPEVcsN5OInVEHFcKsk
035k05OiJWHc1Jetop2bWbFJS21jqgl5gMRk48ukfh74hHcFzUqf613l1yKnFrykWiCf25TjGSly
N3CwJmdctuZVbrbpflAK6zUX441QUO/cxEWaZQdA3+WPTpjyHO+17l2Z/b60Sx62pLMOiKYSHgkJ
+nUoWz6xzOqDjA2Pjp69xR0ioDQxUQAvjTENkwk8sx74m27NSVbgf+zQvGnbZVRBxoqHhSmHq6ke
ek/JqI4CR5MFQ22MoPHB/F9lY/LGBvWV1OmhGVTnkdZUVhualiIUiS0e6soG8ZTQKfy2w0rNr3Ih
LoYEChF2m6dBBroCiNQYYS6dn+lo3qLeXEJft4QCozaOUVmjBYJV9JYy8HEPig7wNl6jnjqo7MCQ
ldU9qP+qXuW2913GyLQp3Haivk009wylmPQuNQUhQSlIbJ2paY9Wl7aGqPzYNlhJC0tc6CCmI7ke
9Vl1r1azWyApx84zaJCoZuqZXaXqfgfkoOsNvJQWONjI6ILByB0T15diVNqAT0Ohn8OKa5/1qauh
Di51EY16MZyVjjgnHISp6pChqtfY1ANN7K2CStHzQGw3jfJWzyxfMxS0iLnMdbyWNy4cXGvrYExp
hQleLVBbeMQ25SwxWySghOEk3VhCq6dLC0t3kyN3lfp6VSvptupz5VKl0gV7jzD3yCRLSNNmiQHB
OjFCvSrJGmUeaCsuSdIP2x7cHL3nJBQPT70ZjGtOy+TMTWmNj6KlZyiy5FGtWtoLGElSZS5IOHey
7hXm544J0pWq5sabjeGHPRp1UUsjiroruYUCjWkyJRgnFCcqO81DaYDbpMi7oDfJRd/yh8EZrxoz
xvkfy59M5PeqgYJ1YiAoAkS/VK47yi9yxr3aGi64DtnqwroSJZSREcVBzEk/aIAT961xludow1Tq
117JNsk4bnLVFZ5R1hy4HpbO+f6k0wqvNBSBip/Q/IbnyOTa7l7o3MRzqijfjTZudqmWkywq49z0
a4u6QRyzYXpiOKNVCDK+NNtYrMmugFnt/bLtVS+N46dCs4kRlO6YUb+c0IXidTFP8qB1KxJqitXG
/mRL884ZraQJAfhW7zrwRAa5lrWhVqjmnqmUr7xRT6UbPj8LFgmPOokVUY848wp7hf6Yh324ydur
ovwVu9eK3PJ0jR745DsLYDwLDyC0JSzTpJgcGyotyP9S7WY07lA8/PuvX9BM/Pn7F696p0UxPad4
MCZAfCAWr/TOU6YVIyf61/Aq/WRlkdUzpIGwWOLxy5PAQr9cG+WqP97gKSWhJK1sXXTYr3SNfDSQ
LZ9w0OjEAxJwHgdFleMHt6HIuccD+HyExPuGPM6vR7haH7ASUAjApTZJVB5QkwiyVTzqqVWzFQA5
0FqB/N8SrFUPU2zkOvZJx+i5hVB/yvnd3184IJYMG3Bs28BL9Xh4k8q0wQA3iE/iIlDKG1trvLIP
vjdyMp/w2coinwDY5EiFCyv5Lo70IN4lu7lOtM5odOpk2dA1QrutAo72ZfJn0NKqbZIMmUPX7l4o
IYiYk4r5jWASwaqVhJYh1ABYA7IfeGE9fT/QeRxfNssn8/OCfsrOKFVXSFHDPM3lsDUGG0CFrBoJ
6u9TMtxpoyhWKjsnt8gni4v1M3vQm+sdZrYaG4SGpO+D3DXGlYTQCSSTboNNT0OmG90BHyiPT+My
1NYUWm9R3zQpCITGPh8KH82FEGYeR9oH3BDu9ciVIlATl65s0VNDRM8P8DFA5QDztRgi5DSpUeIS
RnPCY+ze0DUxLm2+NparBjIGSJt/lKuWBThFwRsii9PWzxwBz6MPIAogaN1r08r+AYSqcleR0g4L
C+0XWVd2O8piGdW8LnYoq6mHekoFHKc1IafZy7tJ6tadIxPrqrPc0Yc/RnUSzfS4FvPUrUB6Knvz
XrqZ9fb97juV6XJ0VwHlExqkQJZxvPsoNKAR2pYtoAbgT6UPZrcbK4RhiCWzYQ1tPc/6YtIMdH2h
RxVUU7MewrExVRiNIOC6R/bxylLP8uZqXKUImL3GVxsoWMLjAhe1vP+oAnUAt4QNLSoOUADdgj8C
Beb/92WLAf1lbOGUy0wttFIHDzTtHICCQOAjVvzXicvJQEgBEkd4YQe0N8dThuANfLoznM2IxE7d
sq2JtvI0XNWzOjVtmDNURXFi0WK1cFl5nDMWV4B42TgzcJP5xrwB3CUg1+C/iNZUMU4cz3nS/rS2
cP1MkgZ3A6yV/JHHt7rz8P2uPlWNMkz0/KP1xLANVGKOp43npFZ6TfZ+v08OfNdFRWQMe2DeD3pI
dirZfW/v1Mb+bG7hq/RcdN0oAcaL2w5hN4Bn/bWi1Csh4AlPcTSoRWZ40F14hQ6p3TwuPU12fpkN
Xja9O5P0vh/PqajpyNRiY4/KhB4BHbLmLADkG3DG4j275x+Jb9xxeBWscG+fuIaO7C1uBqopSVrh
9e+nFYRjrRwid61XJGd1d7DctcD2BB0ozuxfu2NZLI9lNWi9Pc2k9UgX/BzetdDaq4CjAFB/k0Qi
LK4sdGN4iRI4ibcm0f1xBS2uKETUuJrwD9Tcl+Eh11PDyDpgfuZuSjARH9SNAWkKZEOe4wTQm3az
RbvCa/z+/aIuD505K1IAV4mYFDQVIGs5PhNm3NmtkxXMt0bVuYTqq+plY7lWB1qu5NLK4mibVqxq
CThPEc5o5zSpLqaKPrQjD7JR3/DO2n4/qOWZ+DAHtD7oFoCR+wLVR9YV7Ulo1vTNtPOJek+bt7R4
LJv77818KbXOdnBhQQ4R/wYmdXmhCEHNRneZb1yMb3EU9NEs02KKgEPBCXUgO5hWKurLm//DIjIX
0Myd6f6XnrltXcfiHHFovku2XcS3A3QV1gtOy6trYWYJONcdyG0UgLHiYV1uk45veob8ZKmu9FSc
MmOgjRPxEvoq4JqPN5/RI0VKe4v5pp56ucl8t5GAX/X+9+t0ao9/NjN//VPQWTcpU90E20GrK8tT
RtRUbSjmrVj5cj3Ok/bZzGI3CEsCnjfCzB8kBHWABM6VwPXY7qrNcLYm8PIFirW0t/AvtFMmq+8E
bnwQfMzOLEPWMdnNSihlBEjoyvhOLhYozXBLWuBoW8ZpFMEnzcHy6nfqkw5JSFQcFfX1+5VasbG8
g4FSB/SMw4lN2kPZI9/dAbuZrHjMk0YsY34Ko+HtyxtEpsmY5y7WiViAiKT11hnQrGVqK2a+UJV8
rM8nO4tLr9OHopb9fAt5CnLanvZQ7Vug2FBATXZDUP1sNtnGUFex8qe2uwkFRQvEVI6B/zre7npB
4iwbcaqqYttmV1yuDEybfcJnVzUPDA3XKrgxgU5Fl+uxgQE5p9gaDFQif9mXY1BtCdAR048R4gtZ
mF3EW70K9b3+qw6rW+3m+x1yclZnAn0Qb4CHEdfusXHIAlCtmHBXyEjZK2G1bSNnR7fdRm6UDYN/
JldoQw1XrJ4c8ier8576dIWgm3d0ANRnEIabqR9nbgUArc9BrHC9FgZ/6Vj+mN5PthbTixhZHZ15
hP3eQXw/XOiP+SXfZucgVQ7E6OXPxtqkrg1vEUTmrph0Zk6zW/lg3t2joQlEv2rYXK4BNb6kcJbD
W0SRnBlZZaY4Fh9c0XG6U3TF9BrJQihI7asmaFWC/IOF8jcJVpbx5NFw8JaxgSYFL8ci2mmMgetm
okM77UH9YW7mVnB+Nt7It/wwp/30q7V+0FN3DXibESOgc8X50sfXowhEAAFFZ7vWXEwaqvDKdVly
7/txrVj5mPJPu7NVVMaU2Y+mWRibJGjH2zZbS5qenrs/h/Lhjj4ZGQSjfVshhhMc6BEXXRB9nD58
P5DTpxv8W2hWQNz2hRdfHwheaHrGfG18Vuqz+dEJFeVNovvpw/DDrEKqRqjeAui5yicyH6svtxrI
JBCIYMPByx0fcRQQRkEaTCJ/k/uLPkw6b27ZAv5/A/gFjt5sdZWla76Mv1p1XBDfKAbu1MVlbbQg
Sxjy2So60wwfpYyLmebH8j7g79WqmMXJVQT5wn/szV//tIpwdWZRKDgBLd2Q8dVIzJW9eDIMmukd
/mNhMY9gckU1RcP1NUtyoR5T7UEbFAcGuO+0QKWb9VztqZVDSAKics0GKdgyTQEnWzdTV6q+CdiJ
LiaPkR8tRf1o7Y14avLAeICGPiB1Z9qR48mz9JLmugZDDmioLdTcK9PYfH8CTgX4NrybDk0ztBsv
FWKYoTaEZDhlRsR2OhgHsh2JtG238kL6kguZb2E0ISCXDorfr/QprSy6qkLNGQqk6kYPkv0bC5vd
DK2v/dXI+NTzz7aQ90X3A6Bzy6M1tI6V9hLzBsljN7pQii1NzubmePBwhFY/eDV4pTzd1yCUvnau
T6wZePfwDIRd0BkvH7io7VUxUW0MtNhO2V3vXH+/YLO7Whzgo9+vHe8JFaCBVp/Mzo/jsI6Tc4de
t8BrjgK9ZVedVvrfmzsxlZCUAtIRCg8nMplZ5pjQQABagad9DhQA2YGSHC3vyhkkoZ7B7boGsz11
JaM7DBG/7SDv+0WDoB0VoJQ16Ejku2yregXq1Dc9xOUs355JeAOoitxmt+2rq68ALk94NbB547UB
imtwiC/fuqCKMYZe4GqUzL7jEFhIVBuk687KiTttBm0FyIGgs2XZ6mzllFmlNYfpbDvpW4rKkv5H
JvC/38b/Sd6bqz+2Q/evf+Lvbw2VLEtSvvjrvy6yN4aOwF/8n/OP/fltxz/0r0v6Xt9y9v7OL17o
8juPfhC//9/2gxf+cvQXyBtmXF7370zevHd9yT+M4JPO3/l//eI/3j9+y52k77//9tb0NZ9/G5AD
9W///tLu5++/zfyL//351//7a4eXCj92l77/I3qpXrOX5c+8v3T899+Iqv8XcOHgVfxDhesDUzu8
//El679A4ok4DWzgBjbgrDxWN4ynv/+Gn0LxBl0zFqC4WLWZ16Nr+n9/CeSQ7vy4w5fR4OX89p9P
d7RMfy3bP+q+umoyoAR+/w3C80en2wHVA5JjiNyAiQIbEx4dx6d7biZAx2553Sn63TCkcC2gnwEc
VgOW+aOwr4KQXU/Ik8LYrmB8xwSohtCZS7xCNK95VzyOinZQHOl4icnvNaMLVEH2BbBUACHhVUhU
Hjqttk3N5CIBpNLTC4BUTVKXngsVYM/MYqBNquy1tWjqGRKImoY3rdeT7LbK259cA2WDm2iKx5ju
14PzOqrla1FAVMwYXiyD/yzQnwPUbL9tzTyu6aWhZty9Q0ez7ifgVqj8plKNMyMtgW/La+OusHji
jejYe+116T6mRtlfDh0ALogc6kcrHWPmGYTQa0Jzd0eHJH6KuW5dDuh+8Nsy45PflARw6IkBy8pj
cUjzekK3J1CIFIOS0xSYNsCdgpkoh2vp0A/+BL2DTeZAQjygFcLYwoUiVCpc/cplCCIomgteksGM
b9UcrMteFpeZCFqS82Sbtab5o7EK81V16fzSVtzC04Gej1q9zTaqSFg0AstzVpXFfc/05pwJNkY2
ACmXTj21FchK3LQB4G0yH2zZqo8ZkEfcc/pGAPuh5MprAjTOIdNIfW1lNLlNpgGQYHR3AGtjTE7x
wmt8aI82k8WAKqPyLHVJmoJJQ1MOIhn5ZdIl4gxKq2MgHVOtfWKS7LGB8a06OMneaKV9kWk83rmj
rXqWUjZb3IhqIKRxn6t4JDlZ7zwNWgGhj34c0IZg6YDmGh1UyFI2kMAWObRG0WqD9pq+Q3aczjfl
0JHhiQIedNWlnRUgHDDvapeInWjwR5uYWtQz2QdxMkCJqxAGeRySQd9Jwx6C3LT4JaDw6S5PRwvo
2qnc12ZlU79TAJp1WCoikeTMS/Fwi4B6cbBOYB+IStpPO62biou8RC9tXqG1oE+74myy8vypzSR5
pN3/sncmy5Hj6JZ+l96jDJzJLQef3TVLodjQJEUEQZDggIEE8fR9VH3bujKvWaf1vjdpmVahULk7
HfiHc77jedh08q7KgFV9iLexZyX0iG8rchbeIq9dwEs0LqvIFI9HyKube4tZ75vv+hrS9W6c71cR
zm8bn5Onumf1uwi26D3IhmiC8zxejpmjMc+TOfHGXDifMAiDgm2EVmy1f5JUJrcAjxP02fiZJTc8
tO8oGJfk+9WA0jNm0XILGLS7W0yhRu/9+b7ebFCpbEr3G9WQ0K4B9JVh0OF5TASE2lnWwcyNBe1N
gGsR5eGwhF+dNdkAUEhHXlc52N0yemkuh8S7cNCcS/ip7aNVgX7CSaTeWbCQCtJtW8IFsr2kkrJz
TDlojnIa7mkg/DszqfrajTa571uOFUEf/pRbgnQ/eELZQbW6PcE+HhRpUkP3f+F9A3/cWh96TbJl
l8FD8QTVwlA0NAGt16vnw2SMdwzUIPZaJtuhJoG3wzoEE512vW3zJPFMNTP84aNpfpOk/RHS/nVl
6TnS4s84ezgBa3zVddN/9osQlZqWFKLsIL6IrNXgo9DgKZg6vOPpzItOTeMeYLJ1542NPoxbQL9U
7Xd3IcRtN2MjBOamU30C1n39jlz9bLzmN/MykePXRuUWmaUSizfu47X3H8M65mUX0gdDLYSmA50u
czRAEL5tc7ZTGCbeg9DdQxQOoXG74AnVipcyQZZS324Q/fS2zmmTJH+YkjVOQa6q/7jy/utS+c9L
5G+l9r/vkBCByJAEgGMWgcT81zuk1tsi63p7UJX282TnDlCt5dB8hzuIZf4ZePfXDuK//7q/d3jI
C1m7xj0g4RXxpz+2x+DLXeLCzhV81ZWuohPWWKmqEEqEFPl/9Jz+06//2425kWAMY7xau2TlBBFw
oo9hwHDaHheTHKFA3E903P/f3+K/1vj//SV/N4j/0dTKUSBfxtseguSuXtA8p/+UQPe3Ivi//4a/
DcjqrEbyC17VN5cNB1RYDO/f6OkMDJnuV8pf2OHfvcs/PDr/9Lr+Nipj7aabkLkHjvSJDFIkl/2v
buL/F6b/A3KS/3iGvgvfv1SmkPsOv/9Slf77B/6rLE3+BUY7ch0wIkQHjgk6Pu7/XZZG//qOgs8Q
CgXo2v8pSf1/gdTwnWADxCTQiD5+4r9K0uRfwCdEGSrJ713hv5Vx/w8l6d8fCRAZgC4AmvDf2z9g
7f76qAfdENTMDNcISF2ZnSEn+ocG8/u78n/62RRd3l9/wd9OK1SEoSLJeFUR5r+rzWfvHA/kMHvm
H/oucJD/flb8/Xf97ahyXQioB40r1P8YBy9uOQ5NFILI07RXxtO2QfFG/Z2UDnSelMTF2vL2KPQU
vLSKk9wOfMpVDM8PAb+8HFI5ILJr3e66PsDEKRqjcxcrifmCj5lDxpfshU24CEIn/KpPa/cc19K/
ExJ58W3c98UW+qC6tmI5NOPkXxcN11a1NUohXSmCzDkYIEQAt+Xm1d8OG5QgdTFR7EbDdIogsBZA
vfSRYxfDW/3UzLGDUHyKq5lvNIWNpJte/ZjImx920hUm6tNrn2S2Pgq1jb9AlYn+gFC0oLJtfOXv
vGCEOUPOJjggSmtkEEBQeulFv5wQJPC9Kl35a2hE8J7YBhgT43V3CeItPmqWjjZHoAFO/TBl0Yrw
qHg5sRgIk57W9bOIBa9kFKN7oXxpHrHZg/Jhcz1QIjFe2nn25YqNb89e4cpZbhII9yoLHYELR/X9
V6CQw4CiF1wWntropqdtfh94SoDhqeOLCkzyYSy+RMC2AEHkbyOkSo67m5+0vOq7gezGUU17CMLk
D6De0PYsWXLytsGd4B9ozvWUeGsOkS6QQ22X2tNcr8E5HUf+CiOB8YEgcvTIgi3+bdXg7R06PHwU
8YxLtsWIwnjRB1xM6nFNjIHxRRAkk8LR9MGyUL5bEw03Ksf00Yefo4gE3yq/6aH/dcPAf7Imyy6b
9rJLpM38mTZ1h/8vTPQYyw6wPk5h0F8m8FbP+Jao53QF1aaPxYB8PE0KGeDi5ZSkb5zN0RUpz/Qy
kAZAxnVgu57MyCr2wnbPuf2y8DvcbaOPIJ42ApQS59ENz/N0hdkQg6RGomrRw/qzA7n5RANenzyo
VIpta9rzht152agQmxKIHaoJlrD9GkfrL2E9uWtBab6BFBLsXCN+C5TUz3VPoExfzHLHAtnsk7SO
d5rCNNqY7n0l2ylc+3NjhxVZA7DTWM26X8vg+oMeF7ELJGvRvcGoMdaqPusaxW/jdfFJjyEDlaPZ
8HDYJfEQ0TQZ/jtVrbszKwd9qNOLO7fJgh0LzDdn7PAQaQcT63GxE4FuH0COPVbZ+uCzDjbQsBme
RECibs/j0cS5roP0EnqyQ+vrr3BobCAyI94nWLajD8juTZg6+kNMYB6Qi6NPg8+mVxavthC9lXcb
IH87Vm8Ii3JNcEMmDGaqA0kqA6vAnYLE4aNdNA6gdUZCIxf9DIIVrcPS0w2eiGABzsuEa1YXRop0
14gB1qVuRhgmEFdC5Gu6Yl3GEHic+9GAd4VCZ3Cs1be7TDH2MMXflgmzelABSBEWRDBty0SQjFfZ
7MX30RzVOIQWiCCGTMxVosbxt1IpFsXICEYfO9RwZi6i9+4nkWJ7lMU2pBUhNj177QRBWyww91OK
qzdDASYPidueuDeAy2bIfKedFzbf7wCMb1lN1I+t3bp9Rzm74uxQL3brNXwS2v2AT2ErO1mj0Vta
d1ajS0sCZITMla/qE3aEvApkNt2pqAGvi7VibzEwvx9TzvfpSNVZ1n6wa2HJOsedDN4w4gC2dpRb
WVvZ7+gapyVKdn+HleNyF4cNq7zJ1OifvOU4io3vA5dGnwtnokwwKdgRjNl3WzvWDyHJ5H7A1yJn
od7uPK7n5w6utvOcjOTS4VjKGwWLCAyMvspjx9hx4dq/sgDu9mzCZMCpSD6EvgxafGNSdzUjXa7D
AOdokvBul/nd+kkyF+Ww2mQPiHuEITMC3fERj2L8ohsHnvm0ipNDO3xlCwmiYtxwWBUYwSCng1JW
XxCEkt0Zu0VP37PGcwMXl8ZrWpbHzXP+AYnYFGNiG54ilpidUqYbcwvNagn85vZhyTiIvE25v+sX
TKX2XtQjMcPhC3jGhFZ/DtmaVdHCmx9jyzW2fR3pHpCuiEEsacfz4jCGcnRwVTh3LbZ0s2gvIyf9
Y8CboWpXGBTzKXECAjaZbTCy64S4gpB14AXe6eUxi8gK+1et+75cAr852jFtfk5z2s/AbIl+zJnJ
tneSBPpOQmi5XxaS7CHrxPc08Aaa5TKh9oIcc3JqaSJOLNUhMLDUfbt7qMHggmVcVrAVxX/80eE7
jViJ5ZOvk6uS3hs/aJiwnwGkp1/LGuuf/ozjM2y7FebMIaAXh0HlcerqBOOcANlzWaLPsckSkvtU
Dh+u87zvljPWHhgbzXbp2ZR+BnJCNj3c3z7Qv169vcC/MB5qaoYn4jUDOvc0OKll8u6VaQIg1urN
e9LE+UdhpLromfFz2FlQ4NcOxlAf9kFR9DAAFGxrahzsbLxr10w+biLtrjjs7UvDE9A5WbqqUwNL
KxrXLBZfXATRMWrEKsptnPVjnaYc06GxGR7kFM73fEnrlxHkMViuF5+fvHBMVBElyp7DeGrfZYAR
Ss5D2u2TEJ+ZDy99ky9sSPbLtNKL73NotDNw6FaUPL/R3W5PHhHJbRY9bJ/GrfUZIbvmkxPeXZDB
Md+BIxWWGn6lA8V1XmpktpcqXvHXOBPmI0bjO7IiZBl5Z8stZcDBJVNrSpyvugyhisj970ABpZJl
v2oPHwvvvOQiBR2DfFFxIioSKCit2ziA5B5p5ZWD774+LsRuuFVxSsEB0IXuvFnPPGzzCGcr773h
xsFIOW42VfspSlLYQzdcVxA8Vd2cwmQ39/CE4ZTFn5EdhR/bR7/f+1s1ZzGMXQx3FIOn7Fi7jvRF
J5PmNC8tzbXtEdhM+vhWjyktgqmV737TbuW4KDBu9ZCUwUbHk6dIsxPNLN4X0cQPPa7xvVixy2xq
EewHMbMzYAjIGcX/gh82Xn/aIg1Rfo+RTM7pEO3nho6vfajht5k8vez9ISKsgqVs+GYkOoWv1LqG
r6mHf5uzWsMDbpmTcFhP2SmNBvGRqDTFaMb6e72I9Ilj3HXSSPzmMAuuSR5ma3IYlDc/aJKSW9+r
/tTEFHb0tpfxHmFq/AtJbuBxDiE5dAaQwto1wE0uZkbIIHIA4UKFB1w4fcR6FUc6bbJTkOIo4Xzx
fgDX5xfSNTi+HRBtBWmCluXaTPaGKtBds5g116FO/CL2MW6hbeeX3UowgaKoutc4696Yt/RVJFZ4
2tPR3fnG4dQ0Hr0LsrgtYaKZH9ZsA5F1JsMpEWF6Xv1meQnm2d9huonVZJ3QJwzQwyu8rMsPmDAl
xsyj527EMr+y+JrsZQoA9kIz/wddHbuGW6PHIshm8pkJ5pcRsDw0TxxK99xlqqk6CXC8RMbP3s+w
RotFmg6FIBsgkZkzKwBWW/OGceyCvkCmSTm6oHc5Kj73HJABIeCR52i+AEzwE3M58JJbwiG73phK
f/u8gYFdDcMubiSm8IMkiNito50khjxbwpZHWG6ZyIMJ9NC5a9JSQ/l+T904oOxOt0soFVLbY0x1
s2SMLokyoJElmKd1uQTq84FifndCIequrJvGW0LHBnC+la33wTgHpxoT+HLuGXhpmTZHHc+o6kLa
fkRjO5ej4gM0RMkcX5e2gU2FsWz75XrbtiVm91O3U+sojwZ3+9EmzXQlq9reBwn/PV+kD9N55uGk
z5YLvFPR/Zq2nOKdGeVHMFtSNj1xeU829QCyCPyS9cj2biLbN/M0KrlmGh1DMvUIhYSoe+iNqoya
RRUZrg6xJO1vMwX4aFVsdku8zDoPpGm+ZjrzqUwVgwl2bOq5kNTaSiUOaFU/4XBBAHV2x3z7kPWc
96BlKrg4/VGcSCyCfOo9ByLA/EXRVGwruYNHSJapiOM9C1VdgQ+sX7pM0ZOjdP6Dp5eaAxBtcM1q
F8qglCoYvQLD2uZJJyhzasPTylskKA0phUcLN06GcnZGpGCNJcSCjpO5d29L23U3ZaY/RyZqTUW7
JnkZ/Hb9NfAQB/ngjcsPCsNxmFNUo3cQNC/gLaRa7/qMebsUXBuwFrZ0+JVA5J8d2KLgXk47pV/i
uqaXtLX22eBqup9i5nYoxOM3who8rGhGQzAnRFu5oE52gSeDHqbK1TsL5prHGpaiD6ApwoNElMt+
TmzylZHUh7k6Gb5v/WZ6SBrCbwO6gKtAKJSAF9g0Fxl/j2VJvNz6BsZl02aqbFIz//72W99cn6Kv
nbo/Aqz/AmspW8VumssNKL9HMrRs3w0ZorupHvZkG3Sfd9scFGTT+k1CwnGMMmehMI3g/83ch8gm
7GVN05VhB9TA1PpwlsfxN78hvNk2ALBzhTsZxMYA969s199RvJiDF2OkDfgEHczJ83hdJFMtZI77
HVUgwB3BLei96MfsGw7fsXTmS6M3fPD7JDjTRYojcnU3BDr3Y1wi8s39WPtaghm6jF/gorbXDnLm
HdKyQOtFXMIjTBHDUHRTH7/6K82uHTpqVJN0OmdDKq7T9/FSaDjuRY5yS9ypueZH5BboOOfDnODN
8TktpDT2SWVkBPJA0O1rnQniUJYwuxeITMD6Yos4eHfdmB3CRC7q6lS3SnQBNdp/DbiInhVB77Vh
KYd8DorvY5o9jjMlZZsNQCYSWZ+whhjxkc7tFxmD6FXaFhqddRk5aL74K6yQ/t6PNIgaGkWk74FF
q4YWkROjCBHbDXiDYmv0DnNndEM5OAK8Ir+RGcYsI9LqeoNUEDrHeEJYkhwk7trPZghmlxs1bZ9D
830Ohw5FE/ZTOvRzPHD9o51dChQIqlP9JsbIgutRs8wc63Ua5pxbB/ztCmRMerCknSBSlGzw7nsx
tr8HSIav0vUs/UhmuNGbNPzT9D36O9tcyRL2OxNwlnsxDP1Khfwk++Rr6Bjf1wkeRi+CgxuevY81
Rp57NPzeFrB6iftpRx/fqKDSer7Dtu8PofU7hIt7Eun97A0X1CbPHFMybUguYfnGugH2m9BvHtfa
2yOTocSSeh8NKK9MJN7kil6sR7DPYRP+lAP9X45djbK4xQlDFvcrjBcHaLdjpVE9Gjgv+Ygsk2US
L9fYmtNUx8+9aPi1NnLKJccakPp2AmKDsUsLOR3aVLp3m/LycF3RQtTblgdoOc9DlE14wujvPuAt
0lr6N880E3zzjFXdxuSu6+M0dy62OWqGnwPBq3bGb4ssdX/aEN1NuAyl7KzLA+eOiH/F4VbbEpSJ
3dTRu4SNL4kNyhWwBD+sd4s3nIydD8By76PJHgHi3iV6rpjBgRxnj1ConOsO8xyzBEVrLNuBjHcz
2l6mJOtK7ff6QmKb3Sz4HrXRmGmgvXnWJm53Yp1/LmFkP5eJrcU4TU1JLbBCKzrIVi3ySW8oJo2J
04+NhOyYpNYr8B0cropgXupjPphvMvp2nIKkMzYuBJ7JDhidJNiFb/033Tl98SwcCLg0/XPSrPE+
wzCt8GokHUwzn0uogHkeA96a+6D0VhHtw3KMo/ncopfZzWtGKjj2n7oFF6YGoqtYtY0P/tC6Zxux
6yaWpdIbVyjdrcJE0bETbzfESALSdMro6G74dP/4fYc0q85fdxrIA9CdAoTtZmm4w7wAlnFYY6Ht
wn5eRvsBV2oRbLIBbko+KUM+RzYvRxrOplxmheOxQx6HEOIZUyybIxYUqK4ZgAwEhP3yOH3zULp9
Exng7AMANZ9T6r4fLnHEqRqAe2TiIg57bJAo/9KJZjnEED+CVr2nIvs5buJMZBJgYjKnuUAqeKXb
Fj56xsGOrilsrwE6N4nMeu1vTyj5QceZXVRiWhBdN54OiKBOyQG9eVxgxJbtAjbfsr79gUqCFtqf
o2pt266CMaDbY/E7VN1gMwwpjDlM2YhldG89tHbBgycndC5gEXnzfB94QB+Nw0rzTsCg04ek28eE
9DsZLem+jzf5CtuxOaNqEvCXJfHZNiM/cEvu0dH1IE8LXbVp/LOLEZGFlZa5YqOvj/0qxsI1diw3
MGg6X1fLnFyBSyla1Js7Nvsv9TCvoFeB4jQCbbLOw32igMAKs8ctCoYcX+mH2iVAztcvzOgDG9Br
DUG76wV0F4HeXhbtPy6C/Qi5PLaZ/WXNVBepGN82CgGF2izYtJyDeIaL07SH758Fu/0jXYMph/v/
zo78BJHuVzB8k8rJXvkHlJUlOK2Ii9ASh4m5iEXvHR2f41FfZW2XPembx0HjaG/oPkiWXCrvgP38
a8+Bw2V8t5GpO6CN3sk2y8cJs6oQtdjUike5tQffs1euIR/C7ntCQl4oeYWa8K7nrmi66bBBkbCE
gEetKZ5IyhtA2pLhbdtQB7fjcmHAwfXTZ8Ioymqv2RsWnuWsweti+8nfMNdM9Fs9OeTkRsneEy0Y
KfEkvMfY6JOto2PQb2ggEZAEfHhb8RqQndac3BwdQzSmS8JtLsflNYwUqkGRLfs6itHJxBp3GwQI
ACiVwJ4fhvSXY8nZcwCQGXTQBTXkJ+rIK3h1feV4QnEc6dfGZaBkYXoFaJdu9rXcXuuheatr8txw
lC4NusN8deD9Ex+HrZHen07hNtmi22ggvO0yDOQhK4CG6LPbsirFMTeTgFRDOv3yUlkiCOGFdua3
N7uf07Rk+P6SW9o5vMnmyeosBxPs4lr2PoJrlIdzsCNBu7cZYCVKUkwgUqCIfA7a71r26KCd4EC1
kBGhbv7ylq3IAECgyBW0o8oQixm/V/pB/9FjnKkwcEgJCIrKzHfffYvu0g/Gs12CHII8Bg4Ls4IP
yAKqNNU/VODvvZi8eBof7tIAHdCmqLG9MenxF+gXPFsqH/kElaAFgcgTWeEhqCBEbuO06LVAksmn
p+PXmkCxG9fhvQrxAzBJxrsxCG6RHu5NiLsejsgleA99vwji/glUIKyBAKFPGyADIEokHnREOE+W
am2Sk+kweD5J3y/9urkDXvD7AOC/F1uHJ8+w+2jc7mpkmuKLz9U+TFq8I/ENoQPnaA0Oqwz30Buc
QGl6h56gstl8i/zh7GyLFM0G1Pzl+xZ5Gtao9BNbpsnyIDBYYC1Fg6b4xXPJs/XZdXXtQ4tWem3p
MZ7890gybLBEQaaJVy7pgc0GJRmxEbms2zOMhC8dxXQjEaVt2hIIgYMAU9DHaMj8igGPax7a/k+4
KpDtpr3gCYYzaCHwx6VEtnOQ0JdpXcEL7RNg71dWJgSW2a7HrMFbkImp6Y52FmCs8a7T6cV4UHBi
o8HR1J8nca/i/pBtdbklx8F6ledhoRQ+zbXbjeLZ1hYl3I928yuPYpkvr+mEtQp6UpwDnbx5sT0i
ir7ULSS9k9ltzhx0chvW8Xkc1x1OmTyUpPAsxsv+i42Aokv7Z8yM0J+pPVKQnmr9DeMXBYr5AiLr
hzgOv7Ye2gysveS23xBkHRKda89/5L59tVkGrBFUeIA3yUDf9BAXAVUgXkWlm/2zxfgCR+UGXNhS
QCv3pfy2xBCkkh2UeEgKQZrOiPOyCedKUj8f4Tazo8kdQwJFX4AgUWUdHu90uwOWaY+r+IF+P5ip
92NusuOoAC8a6KsBmFJwXlCFZyK1QDOhQkNPuVXB+hgE8inuWMUYohgy95BCKJQBFsZneiHdVqN1
BJbPi0zeedBDY9VnO3VSjcFfAz8TivMc/dRR0AV4eoiIkvWpJShcEkz18qHFb3UgOC2dfHMiK1VW
o09B9vXW/7RN9KYbUDa77kzAZkSc8YmJMCgQK3VGckseWlqkHVhX7RPb9lIctG0L2qAMYffUP9D1
w/Aab867Uai43noMQjzjcmseOWSKwitRyFdzAxGLxKEwjR8d3kOo5I6+nm+mkfdrvbNee5wR3DeP
2TNpo8+IZW8ajXUOBtM+4tCfuEG9NKv3ZIL0tln2svnYbaD58GbTAuJKzzWQS/7YXWrtPY+o3INM
XFBgV5PlbwmuGIEXm7ceIsi26QHi5wLXbgkt4kPjcFBEtvRtf5i3+qp9cifdn8WsZybnB97Me+ua
HMsTHHbxuQ42zLlScenrpsVVOzwsUX8/DQhn5x4GKjihhXdzaXb8rhQAQ30IO0TzrQ6lZNS+LpuH
V4uln/Z+0RnNTTbISs3ebsDUHC8SC9A+PTQeYkTwAYOuVed9Ox9DuX5fPihmzHBOJDr1DSDUwN+t
NHmjSn2u3nydFDyriZRPjuIoniCYRDIEq+wGdwPBbkQB8xbC5pytwW5EAd0IupuVO8pxexYeCEfx
W+aODnkxEyBb3eQVXfwrGqYySE3pIfggnprC4b9thO5OYGzXmjef4L3peLFMt4Vi+a1+rYOpXNe8
zay7sSS7r/EHU4l/9NhSbe0LlBSIp/ipB/bcabuz6XBoAn7fLQCfjf0n0TX6dRh5kIOctHiS+IqF
Qaq3SpD6vZ3YBcDscwgkKLbNe2NpCVrLLkafpmj2Sn1TusDuPHWPL92hCwka9hpL3vhxTvFeOH4Z
mrYyMY3vqQXKMgjYfR+3d6ND5CfX6itYVQzUG/bTrYIUEGT1tETR/owOpqKsveeUzjhqQPVtJkwS
G5RY2FAM+Ae5AzX/l06855WYUuB4R+8LV0sav/II484Vv461/METyKFR/hFRlVjVIY0OO20DnZxg
wVew9IUBuyCcMLcj0WkUw9Uz6xN4ZRWNl696nB8gx8NgHWUFHDrP0Fb+wnIxgW4QYi0yQ2wfxhxy
tvjDbNC5xTy9ZZgp70MyZfnWOw/MO++FdILs0BbH7wgmha4hjsSRD1AP4YNqj0EdoV/XZMm+5lkK
kMniW5pidR62wEv2Ln6qUY6jXAvRtLpPhZjPqsMwLbfIg3FWZkD50R91Cq/cVKtSDA1qN3ztezd+
zROyn8W2iyY4pbgpgaJCH4DHw2tBJx2s+Llk2SNL/Ve66hfmQGYHe9QL5CNkiiVX6WNrZyy6QgSa
yKz5hLLxbYkRDZnZ3Fr9ox6+lgjOlKy7azD+mcVy1ovdp168FvOCTBb6CkfvzQApalv3B0zrna3d
ITLzmUzBucYdBNowWpcGhSAaCNTmGijQsDNBgSljhbXoEYUHuurM8TfBspIvdaEnerQUw3nCIuxX
VMl0U0TK4IMifo5p30FyC5aWf8NcMItNjgKwDFZbtj5WP2SHgStaXBABgqcMUTojmqCV68O/x/02
w6AESPgsPFBc3xRhQGCSnbRIChWIvfQopubh2ceDmtQEj0uQ5ra7i5B7kyl1a9OulJATC8KrKBY5
7DUlk6chhQwZ64dwnTCzeR70CP90fKH2c7RgXfb4SvsdRNk8r1EUDduXsD86TO6zYI+hCLYWX5Bc
5/6kSxNHxwE6C+k9wptZiABlLaZgpU1+A3z31fOXIbxMHGdwElWadFhF3ifgCdMPH7kjIckHPJmL
eJl1mXlNqQySuecTfD8iwSRx3QpYPgq97DRmTzM9K3RqHLnyrFleYyBo6wXjZ2v3UMBgPP7Zs7cR
71JIL3ptDwAX7bMUfLFJoNL8DBHSh+p7gQSGotpeLfRAwdPUV2SsAfP14MbBpmyb8EbuwD9bRr1f
I5uP3YsYMUxRO9c35RihJPyO7KqIVBURrvLYdlQpJJuzXy4Ke7Vl1TlGLAUQj2UEPXzM310ERUX4
Ek7zIcaZIdukyPBwOah9BiryKUMGJnwl3+MnKEtz6LMLbOPxdv+Mm0fmXUV0iRiAYulWdFjQbtIv
+p48hIFDZ/EIRW3Bzd5MHNIC6ePmUNWgH1YU0igECjEldxT3FV1EAVAQIMBL3kObENfxgULXD5H2
BmstC3ArxLvB56BY//ze964zSo3hWdctAmbLFeWiqC+0OaT8lLhn1b9QV9bhNRHqkNCb37+2E2qU
DN9sBgoV3AmqSpBh7J0HeV2y3UhuY38WEphqoKLr7k7P9zrFXL8MwzvgZHFOUTQWMIJAooQPX3xJ
cou6Uza1tzYeC+vGPKBT6Zm05HYoB/lSu5coeEvdhdafTLELFA/QsSC91R/LAUBOuADQz/7I2Afq
yFKP9VnGL65G4v18ZTMre4VEmjU6T+RKbIBS4HcChpFsaCGwmNGJ27HputR/EFaOsqqrcNgV/5Oz
M1uOW8my7K/0D8AMg2N6BQKImQzOFF9goiRinmd8fa9QtVlJQbaistLS8unmBQOD+/Fz9l7bJFtJ
hgha18eANsYEK3SI73p7WXGacSyRHOdQ7FqL7eW8iCzgYFQGPbe1+ElrDzVV5ebBrd2/a2Xva3jg
gxEmdUq+dJvsbO6wqRWbGLdGDlpWKN/ZrTc4DPza6h2BqLkM0RfU842qLrmbqvVu6qatYSECiTV6
3I82XbZJaLuOCWEkvSl570RZetJDspGDx7lnaYoiV9V+gqn3jPa1bY/D+G1WwWqM2bYIdii14J1m
7Uso8D4vnA7t2Ks5AXdRvKoGmY809WJt2SHLcZVYOhc+DpImJgiyt8C8TWNigXHq1YZ1pzc8Xljt
NBdo7d6hBXFbprKi+aiX9jDyAbBAbxgRrJZi2i+Q6xDCuZoEEBbtdWQKzoDRXszafSOj5UEFaBRE
sUnSZpxAaECBJWjthkPNishRQtTarWFWb6O4T8GQ6/kPO6yYy2drM+OtSaXuTrKN91KablMt27Zq
zbhfttiDcj8xh+eMXFhaiM84BWSHkTJdf3BrBS9eFcKUj/ViY0Qt87TcpRXp4splmBwzJ2DMTfcA
iLDQ7xWKmUJvDmnTIGPXkcskYi1TkWl0dwtV/S4bOidGmXMH52zmWXnNWruQsJL9qJC0E+Oe3XZK
dzsL/k2N3s4QxWWUH2JndvaxtjgC18Xww0yqR5wrPyoz3NKpQpAoV5uFGoJlxllykdJCX1wjSw4w
so+jHB+7MLyzqwxVHD4GDw7IK+qvp2HOEbjr71NCAOSgb9QFUPEwbvDt4N1Gp58IX5xPDgo9OZWi
piDYNDCZNUh68WGn5YGdahv20n1Gh2VQovxkKBVM+oJjotno7Iuh/YrxXHfnrOlO/VCzR/TRRyEV
5bGamFoqYbAdl/xZ4mTpjpZ1k4wNddAckLdG7I0rTYIMwzp8NPN6XWUg/nGL3JQY+L2gict1kjXP
eR/fNPkZSmhzeB5yZTdLFgWWhq6Edqjpomi8S4L8gf517U1x/prnGq2knh6HxQxyEcrdqMB1j5BC
OkmYeSpGDjdpmYvrhqj9RhTZruXI58x9vUO62XuaXZ7kENWfJOa1bQY/JTnnQ1SIEVCrYNog8w9J
aeT9iexB24Z0Lpl+5OYj9NJsm47tu94vAfhv8RE3aP1rvCWuGPWXKVXukzm4yZroFM39t0Ruz50s
wNCNWYNbrwc/ULv7yuaTrNFevOeVNNwX+d4O6x1nhJ/KzIaZM6fZJAKstqOdfbVmWD5jt6p3saF3
yC4atWDRKhWPieo3Y0g2Oj26zkDZk6JvLNYtbedviajip1oN4LQrcNcOWqExa5Kt6pjXHYUoVqf+
3kbbcjME7FEGNrJtraERELTwqnbw6Xy+93NSrrW0+ZbUEqCusTjlKqKKcdTYY/W3KWrvme7sNeg+
hAz221ahq9GitpvKBYu2MfrMTB+zcqKByiEv6AHzWtVjn58pSnrqD4UKOLve6Fm4K6pw9IZB7EvY
olGSs6dnx1AfD9hifDvoSVWVV11G875NadKW55G74vbl+NaFLYvl2G+AmawUIlLdIrfeOeudwn54
h1N56pg3DbnEPLPaKajX+hKYTtbnJFCa04bqyxuj6dEUDI50DZGttp70mKiLfrtkMN61pthVeXeo
BrqAqCIdOSXdUm7zVQH6ekmyN13FOyQUt83TlNcBJnhinkVfb8zJdxmnJ3MuAjeDMn5OdLR4qLWo
P8yqv0FZcDLM4IaOFWMUTdpKg3YbzcJjevmjFvKmEMF7a0UPRW3szVTbFHpxH872FuTAbV8gSyw4
yShLQqdY22Gjcjsr0Tgal17ZWzci6td0x/yEdpY8fRtp8+LlcmcrupHj8wxQ/d7iN5z7ZU9Ur2PZ
FGgG/2iU3tntL8l+1UMGREVbcspQ7/MyWJuN5RFZ+rPqiluKC6+LzI2R1Udtkn0+fU8rko8mmm7H
UHubC3M/qPptJLXflFxW1t0sr4JYSCcttmrHTFR2MPNQjxFgNrl/LYfyQS1qvGva95B0aPyT5G+k
xljt6YZZphNkTTghkG1ni6GhIKw0Gwl9c2MyIjsHhXQUsE8WxlZeFNNHdNn7wuqT8qDpBZOKsEfh
tQ6y3v5AiqNEK8FUSnHAwcsnEU0tJUJlSuswjSjZ2Aeolulmlxv03Auz/6BDkDCrRsmN0rESNcKe
t2g2lKcmDWU63+Qqr+dy5IZlQ/aUBShV5aKRc9dSOTZ1Ta8eKQCtg53VBgo25sHeMFd2zF5bxGjl
lFm5kXrmPwEKDYZIVWofoL4TTpFo0N6dslDCU4170teLrPVUKwcTb7XdrczkUSVPKI9+caRObzi1
FB+1WmNUR0Ol3FIxmeybmEJT2UaCNZIOuw2r0nRFUamruRMCGDOjBhOnmFcVfbK3olR7X6x83kH7
N1/PemGF01o83XSGTsbWOYzwGMKwP+vxerqcI+P3gsnWA23ueSvL1DhGr1EJ9GRTDCllayuI1HUI
hBB3pLXKL3ZcNNDVh3wlukLbhfHCiNtqBmOVIiPc6RNz37kGpn6eiz1oA8DacQxlDkCqVg5OWDMj
RTVYr5LCmt4NdN0nczHj3VynVeXKCAC/lzUlbFyGKRVchDBrwptL23BoAwYhjUpP3oxq7Zj1GvF2
ozrRDDSCn7k8LadCTgzENHlZiLU16krg6PgqVW2TENZw3kWH8r5amuExTlRt35RF02xCe0YBao/V
RjGH4ZAiRfJSOAH3srYtZk4lAdMznUjMJyVdGAqJZd5lU08LX2oLf2wG2qOlLiInJhH4Tm6gqAOQ
ndc5wBufkdZYr0ZjsH+aGho2o0apJxV66C38HS/KMNFgyuWRr5flEtXBjBarqH+JQJ33Fc6BTTBX
DT18M7NOmka90GQdmW2IZKajEZs60rgQjIO1tPcBSMvHjGe4GiH13OLBa/YdTbVDWZz1LaYZbnKr
i9eGEnAwDhF7RYOyPERKoq8EqrtdWXUwm+pWI851kKX1PGo9xd4oflhjjypssYfbcmzzF8GnQOaw
Hi+7uh1XDajiu64mFX60cnPfFMrgp2PYxh7E3Ui4emaOsTtViY7K1RKRr+fU77MWa5Oblov5oasC
4VsmD7/yeNTeZ0uOoW8bORZeXRSzVyvDypBkeZXHClrEIFDfOjHrBKFXOqqk7DyGra1x14/Tsrak
bnqWy9nyKmlSOWKP5a5GFHxfId5BO8cL7USomR67gijhRJOMvd2m5jND0COuwIzutRBORLLUYax1
w29AWBwF49d7bqugYyfRxBGl0a6SLLbc1JY7r+pV4xfivmorega5CziufRvhfLPKpt4MQac/S3Gs
3FecnlUgJbL4JrQWWUifiocqV186FaWwYxR6d4If2nhV0uXbTBnUra7NQYJUIszumdww/CjGkOa1
ydg2blnT2b5GjyAOlrm4SmlWINbDRVvFLWW5HEr2WnRYewdtTr2ehF1CkOxqQIlvy6mPnmr5KCdi
m4teoUuCqOeQ9HhhnTwpzTsNwDD1aju8R82gbrBGyL/6uuge+4h2rqVhHk2Svr6PZCZbwzjab+Ms
2/edXCqrgHEf3XtDjr+Fyjyo3rJA/mARLtp7KsH4p2ovy67iJBYO7UrO14udLvdMAdjaysAgd6HB
9xzTI4sZ9g9sEqVMQE9J83+jSOW3OFuYsGMywaKsmtGmC0L7DQOZTkFP1DHFkpXczmPUHXTJKI6S
xkg1ZuyFNL/rb5ROYSBooanxS8y+XkR3Rx6GHiFqYZiHpAz5l/cwliOHni0d14GAJYJoEn0BS9FR
Oio4A1yEcum3aQyq+7ibpFslCjnJzPQA/TFkMMgtkvtdEbcIFHtregxDS/9om6rc1KlanobACslK
5uVPEVwpEV6ptlA9lYBL8o56XHCrJonT56op6x1TG/POjpvpuVS6oFpxoqq3ljpLD0qfzduRBC3P
sGuL/vwwozRo84UBB6gBr7Xi+q3Er7Ke+KZe6YemlHH5NGSMgcwlQZZSLbyUZv8U1rL5HGRF/NIh
6WWzrDl7iBBEtjIZXohtN9AH5GFzIgc/2bn6lYZQ6zEFG4EQqpl3aqRWGx5oyNhXwgyMjd6TeDEA
V9NKn4o09TSq7fuyCjs/aMv5UBBwgaJORf/sFOUQkyJlWgWJ65zXXppITbYmKmFKrGj0WMppTug0
08nJS24jJapXf5gOv/AGn82wf5rtbAUvn26Bc7F0IfTfLKU/jKtKp9PBlJvd1C/aTg9b3cd10Lhm
WjZXsEzamUNzcSmkFryRFuWsJYwLX27c4e2wEmMHasEPNykeLJd9aHVOXAbsDOS2YyLsNu8Eqrrs
D6sD4YO+vgvJSXdCHzp3eag388u1fNXP7mgoRwooeMzuimxYv5Pv/rgF5Hnhmo/Pfxc3HOJWspr2
eJMAWkvfrl3MuDQ3cr8t+POoOwkpIKXgwtwYYGrJTFNiXxyDh1pozY9U44sNxDOg4fyWquR8SjFa
N0XstyFKbV7TTdplsURDzLQML+04VWqZoK1nN9h12iHEd6DS4wzGmWYterUmSVk3YmZHUyd+Grq2
U5cJ9UPVvWAE92GebgBRR4xT5Vu2OGOtacFrLYZt2zfIUbTnLkTVMxE9Vgq99tB5yyx22a98mX5w
ZlZJ4urElpCwlHYtDrKlZxAUFu9NTdvUmqSd1mZQHQpPh3fvSNKCC6x9MYwRmpkSHBH1x2/gPbdT
mxdOywjGIaqU/J6o7k4R7kiv1bvfZfSbzMzr3+/7V/dfyAr9WU1YQlxy2HO5ycNoQjivWuBIhrq6
428Uq35oBFGEnGb/fTn1q5deqIrBZwTz27gk/geNorHNE3CD/mWPUUriy9ejdWAMyM4WgduLRq8b
9UN3sHute5TBga7m2ohp6xT9iuUFMWZTK3ch4IvHsInr26lh88mbRPwEplGsZdxlKyMRqS8Kbfov
btBf2KD/8wd/5vf3f/nRAuE/s5kNXf2UQkG/ByEzCAh0crVXLhIzAZoImCIacs0UzolRGKfrMSmY
ErVLUJqr1sT/heuPYqjv5A8pza7x+r96hqZiKqTCCwXe7cU3ZKgz8L5U36EhS54MXZ4nl7wlyY8R
unGir0T5/O+neGl5Pn+0JqhRw8QvLD5R6INlqvS21neTFt+1QfmuK5FyxfT8xTr81yXO79Efi5Cu
jwyNS32H22orhiNVJogOceUinyEC5x8CzEiYfPWG9js+4s+rqEaK9trY5R80Ck7pfnyCuOH0K+EX
N+EjlOBVtKtf/n3zLnCbkAsuLnrhsZ51PRgazdg1HcZVpU/fGE6+kW2yLUg/dEUYP5BouLEwQOLX
CJ/+ffUv7+sfv/hi06GsV+JEMnZAQ5y+uJ+zJ7W58gMx1n/a14D+qZqi6NzWyy2UnARpYu6705Xn
tL5P297LOB0oMrih6cpy8tWvscBVy+xU/HsvCchqHQyUCuZuDh+t4KdernP0Cv++YV9+8WxR+PvJ
oecju/i65l5JJlGZO/UuOonn/2JMaGsbMa/7PwkG+uqdtHVb0+BpGQQiXd6+YtRCBY7nXnkw3qxz
xMNKcot9lLjsKu1qXBVesWaow8Dwyg/9m5v3+73868IX7yX2JKUN7AgHtZNabnAXrM+JAuU6Xhcb
4gGZZGUOWy2J1XQcr3yJX7wztqGaFF3yf/EP//7cBacZ0GTJnhZBIbtVnkqHSQ+XA740qMYCes67
PGTBFXb753WMBUyFmwVFT2Upu0A3EMYqhRwK97pdjifJxpAVTpb8/u/7+vm2mjYrMys8RZ6mXpZ5
GhQbRSLSks1p8I0Wc2FfThORhKWUbjKDJEsE/QqionlM7/596c+lnKoLLJ+aqXNrP7NMx6nrCARW
9mozjp7eGsu27+tlNWPwfFGLTv2GhaEn07OwUdE1Rq27fUvkfTVS/I5FYT9c+Xs+fa+//x4LyLdJ
FS0uv9dIMU3Ksm6PKozDLG0w/NkQqm1XOJM35j7D34S8nfflyoP+9Ay4Lic/RbENOCI87r9fL4sj
vx0k2n6YuoCGnJy4Y5+HR10O5U1DPGq1qpsh34yMO648AhXIyd+r4fnSwjbZzdRzPtuZuPHHFlPi
H/q9RHUrBaHuyg8Wt6WkDpiKv4bn/Ar4FEeShnfLLzp5q3/f8K/uN1QyQ7dZJFXesL8vnph5n1s8
/zKHJFAy0wNEXz/9+xrq+Sv5qyRS9d9fLdNigJTqZUkX6WVnqpO8tzlWYM6bTNZ7Q2BhtAOPUVS3
6TOz3o69wjGGTrxjjQQ+5RoZGkMlVeuxnEgvAfjkVkqr3iWpPu3xwpVkNFHw1aWqPbXRhPC3wt59
7YX88m8nUomlXTkDSc/r0h9PR8kMRrmmvp8b0nsHW0/uSiQ5D6mpZh57QuGai9EyIslpMKGecYeM
2cMotcuVm/jFC6rLRCHRRzVk9dOir5IdOXe9tqeZR25jqFOCq70k3IBic9+FNR2/mcnpRuS5cQUe
r30qH3l+mkEjUigWR4HLjCwI/3Ov0bZDq1xsMIe/Lu3UHu0arijomRuC+RpUaCrD8tZgUkBJmcoV
beXZ+ohw4jljpnGEjSZzXRk5hiAtprvcbaMgebI1CBTAawpXGwpMisSWiki8BDRgE476KD20t7A7
Nx8EI7k2KpmYB1LucCpBX7EURGQKZqlmjaeZZqP/7zf39+Hm8s2FAKTzq/Er85H+/fTzrGileND3
2HlRXVsRCC4h93fcItOPzCFY0ynKEe7H/P1NJq1IZ65G9NqmupmbxfD68zQRRTASrwB8nRJpy3aO
+v+4Fv79gP77zzy/PH+8pHqhyLExkGVcBwchmKNLXfVE7siV26F/sVrwIvz3dS6WqjHXsqDXtb0p
9eia45sRc+WaXQ0J/8L51o4/NGzyOJnUlzmSeeZVjgys+V7Xfec0elE6eoDtdZJfEA680857V3sC
v63mfogVfLxq+0zx+RijYGFqgs4akgayQ/EUzNbwEwCcsZJt7Zx5Tz51ebZAqmDvrGCrnue+9hTd
TFm07lV7b/PvYPISfkgVNv5ieTH63LexfTpdWbziPjsh4TjENud52lDEVAcjKcP4+iyolylAjteo
xHIBV6e9cp7+XC7ysGxAzjonMUrgyyVXLSNaS7SUo6KgoZFkoAzTfEZdXYUNOfXDoW10p7Ot8JwY
P3vGDIFQXdJ638u5uoqJJDb+803gr7/o/P3/8fosbdSkiWbuDZpyDV76tJK2hvTt39/SF+8O4Yz8
B3Yfxh/rvND+cRG1rJepUOx9m4JTQRKjo2ae7Sur5Fc312SRhPXNJwiE5uIqoRYOStpEh3Nr6hwE
ZVfUDnQFfJWQTsZW18rSL5blv66n/v2r8mBYpEizOe2LVT5OL5mMvs9QVzaDCwyHa2zVV0JJtS92
JH6dbGCNN2W21IuPsKdFbdl04bVb2sfaK3JBHeOA3tIemQT89sLP15WXEIw7GOy0tZvtEWHpg3Me
H7yi3UBScIj81J3cwVNX3bFaXwN4fyrWOQeB3zCBAJFBR3n5912pLKKXZUM5TCo2JeymC1AtYDT2
wRZ9hmOitTZJH16La/38hrEzmpZNpU7PgfbD31ct0AjEpkgPSHgcK9unpjdq//F5Uv37GhcrbVcM
mRg17UDnw9qgd05YueZmU6jDtQDEL3+NBTgcEjpf5+XRQ126OlEX7mElogO82HEnT1HwzDcq/adH
q/Nv4mVSKX25efLFCxV38hSHaXpQVC6UIeHu8w1OdE+WpL0iydv/dB2A/syba1Fnk5/56fVtjIAB
dnqwu3atTsTaC2PbpfGVs+pXdw/fHNUmM1RI0BfvQpjUccGM6YA0f2Cu1Jmo+PIeV1ykrv/9e5TP
3yM/iEYyx0QCbsTl7cvJQVfGSj1kIgs7HKa6eTdiHN/VaIH2ktmNJxlzjk/zWXbUmrGmHbdYXNHr
b678JZ/rNI5MnFcNW+UGc0y++AAAhhXDmeQzWO0exau2goncwe/XSx8XB2re3DYejMjqd93YloDI
ZLDQOfPGaRxwLIgW7m4gslUvLza97ep/sfcZ5HQQ8saEhs3v8rFoII1taZoO2ITX5+Qh7FHrc27G
dFPBVS2v3ZDPRysuR/PnTHdkwbzsXdfn4GveeHAcnbYxtTr7JlVh/IZnQ0EVjZLju9RF2VEXyXSz
DGP1lLUJPYwrj+XzamjIJp1sUz/HzJqXZ0vcAyIYQ/Z1r35+A+KC9KF1z2faxgtPbpCd4+D49ddy
Sr74BBgecZd5IczP50oCDkKL4dzRyDo+Z9y+qrENa+PK4vFFicwkn9ORMBQaCfJlb9lKWkPRB4Ul
KkASJyly/taqWni0ESg0lP6VdIhyddpOlkBIzY59MIzU2mKjXU5mI8J3WiLCnUtm5GOFpG2odSt1
uhbBwpUH8dUN4U3ggZNeZzPK+PvzMKxJbVOQ7RBJfjABbsAsBpWH7OX/IVr/vzOAM1T04sB7vif/
faWLqqAQrVWg1zpYIfh5RRUFuk21cCoqZRTzCky+vAn8IB5uhz5azTkunmnsT0E2HDVIPdjG24dC
QASZkmlwGX2Mvmr2k7NU6jsp06Hbi6hcZ5D5VoXdnYq6X2uwxRwpq/0stnfFpL1gB4UTUPGRT8z6
FRB/oeB/jDZ7D8Sy04vxPYraE3K+TZlggCG09pH3CBDaggUkKjPHVPpNEQ0nZpSPdSTdVEU+OVDC
WOTsgGYfzixn6VRHRcHoQY3B3gEOCWuHuVHLaWdOxvSr54jgzUJ5Z0xXrdOzMT0K+5/TNC5eb+KF
LJVxC8d+WREdFvpBFR5zs7kXVgLWLPflBih9y5HDYzh37TRz5SFdFCnm0ImlssyDgP7yjOCVuw0d
89GAjXSlZPvURaSnJ2S2Ovr64F8v80yKOir7pYqOsQ4/JiyL+2oKX/+9yJzrjr8PqlxCUc/Jz+du
zuURvbBgWTOnO/aKLZFjMGPfWEYp8kslTu/o1uE8nAa9+95XEta2K9c+FwiXF6dFonOWkaHlfiq6
69BMxyw+0p3Z6maHEjLZjRVRI8zyjfQHgEuAJbJvo6uzpdYPmt4jvtRJ8M8gWHWwD5OrMLv6eKQq
9Edz3GjNG+W9o07jxpLvZxueZQZ5qkPXLmByaVC+ZlAgLY51vrBSaXEmSw9YiFI8D4u0lqX+NTCj
H6E4O3xm/ZgH5YHoz/u4yp/DaFZxU473UlUetazxl8Q4ZFJS06NATL245mweo7MLrR1chFH3rGzr
mHOtPVlumNwN8AziQ24ijsQ/XR6KHHfR0rljzj+u0JGYE4eelUNuGBheNO13Y/FdLKdRCN8ufo09
WcYQXlJy4QzG0PUyImLS+ahr7ZeSJrd2CVq1WA5SSGhtirDvypL9RZmg60y1DF4X/nvZ1Khi8I+Q
B/FSpAdZPUPZIy/IcEtp/ZU348sr2SRyWOTfoJs4r5N/nPm0swtuMhMoYGciQajGDyHQHi+Z9coL
46x6u/IifvEessMKtqNzPXtZXRQlp4tlzI54/rN72zSkNzOa2JSMLLS/2XY4PuGqsF8txJvXBoVf
rPhUgbJFIc0HYF42caeW5AJ820dLRlG9ZO4yvBdJ7f379315EQ44eBIYxkDi/ft2xoWpjmOWHBWj
liBeWlb/XWZCQUscPuf/ooIGiaRR0aqsXZ86w10aaGo8RUfAlk6HN04K77r4Wi/kvBFerBy/M8fO
xcNZTnP5i6SkbJbZPKh3TB98hYx3PsCH/9kE6YvegPHXxS52ZSozk1AF42AtXCxWT51keEm3rMMc
aaoldqEdAd7sn2KVs8+onoxQu+0XDG7/+VOEU4464LxQAyv/+ykyVSkLLOXHMT6vNAREJyGSzWvH
LOOrcwk9W0NDN4NSx7i8tyCe+jowsH5jsU+aPCZlXN5EaueG5Q3AU4RSq65fh/KxkXb8qW5s146O
wlbVoLbFDyMVAP2ytZz+zMbT+Fy8BjbCsSebDkLXHBfpacLagtSuZkW36Nd9FMBiEf1O3xuWYZG+
tCaA1SRd9dIpmJ6i9Ls93pTGDURSR8ICMo8zYnbdjTEq2IK7nmBJWafts8SpJGj9MHH1GV5EE5yG
oXHMWHL6bNhGS+QNFT2z/occh45UAUZJSy+0iieTHR2Lp4S0tPOV9G7SbrXopVdWYwet2+vXDNUo
vqzR08qV1T8upVfFzBJX6VpvVvWd0W+ydDOLX9O0snXfMiMXIrGXftiAEQmDTd0mfW6KdxqGkXY0
6qMcye74I+pPY4+7wi9svvtbHaxuchcAWNEdvGz8r6n4UNj4C+ZhkyqedRcYmJnW+lEkT+qwl6RX
8mSK8YYMHaBGeeOH+tqMnBKojnqm97mF7JettoYSSAm4i2SAHV6j3JVgMeKtme2WFCwXVtvuUIuT
tByLct0aWz3da+PdGDwmxa6YEQ71LsiDaVgFmE8T2aOhnn23Zc+Kf8C0mLtdip2bNFg0ZJBZg4NV
bHtAZPWtbr50C813xzB2guid9tRaCLG9AI8ctCHYJbPfPKrC6ffK5EbZgwljFtpOuys74IUbpXpo
6EjptzOKPjz6hlfiGgyheK2xjOimX6NiM8DZwELdiRRpnWMgvxJvIXzZlICkDwPcTrft5aPe7oyI
c6yLAHciKHxZTfZjoL5ijpjTrQUqFpC3Ab6q9WTzNWh8+0XH7L7cNqWfhqtiWi/WbUyOMAxrddSc
UvJK20Wky/9VURxzfEgMNy/zlbXgyYE6iYA01vwo/IEcDt0lWkW6/pXMoA5I2jclybDoVsMA0qg8
9R2vxFQ+ZE3W4D9eZoeJiLUtdX0DAPS1X2q/gODSZtUGtw822I/ZZGwDGmCoQEukgeSj7Tq0SoMs
9ybSdlnRHTrbLczaCRSxbdAzJymaUSh0UCUxH/O6Z8+yVfhBf4OLLM0efpP2UhIwsT0t8wme3op6
qDUVT+q/lWXm24DKM9Ka6w2S7Lp/DzDtpHyRi85HdxqaLR93kx1C+baST7O+n6YbMd8r1aGZPD4K
Yj1trMxYr4vbPNzbOgiJ7Si9axVSOgbF9iYuHjH3BuFLXu9HZQu/iU573nyMwz3CbVaPYsCoSxh6
7gfyjRBeZksOVZhaP0rgDgaGSYGcAFcvvCXYp/ZRKoD8NKnTC7jiCzDk5S2fgJQ+RhGfnD8PB7Le
PWtgWK7CaKKipMPokobjGjN4Vv0NEq5dnAzriZwfxPOvkf7YU971Y0fyFMA2SAoy/S5lCW5o45Wk
AE0Hu3pqBGldt0l9WNQBnNatkF5zFpgu/97QdEWYiBq78WIM1n33Mo1HwJ1WcUNSkpo/JOlTP7+Z
zbSbLbSws9NVm7x4gYYih7fIr8ApBNlKEGFnLL5WMl5WPZC3tnLTowK0cRMcO3nXqyvyQxi1K6Ob
FAcoTRIC6STflMshiX0QC7Bpa05R47iBpAEDC6pEIbnY6rHr4+EFkQHwTLnBDRLjFYQ+DUISD/OQ
gAef9qiMnCzyG3AOlNA4yZO08DIILCRerYLoJgIhlmW2g/YCtGNKzK/PaqpBpcbi3cuGD7wiHXYG
huB2krDSNmsFoTXxWH4gtlX8MKCRLqEQlCbqgeJhOoaN6sglOVHzCk/1IOGOQOAvQRBjJhjysaHL
xofcpvfRsMI6CIkeqTrfcffNrp/AW3B2b2YfRqajyxTstArCAHV775nSL2Gsa9nXMTXzu2foR/Mr
GTbmcrOIZ/iG+BCY0g79Ng+8KvNbhR6F17431a+GnETe6+m9yb1Ewdwi7hGOmsUmne/UeBOl91II
CXgVz7t62o3EtWvCGWEXjnwr9G6UdWrgIFwzY5qlXQvhQxwkzOfRg9StCL3uDjMMVNPpyw3mM0A9
PH3FmdnEfujjtoakEN7I5q1qdNjMdrUEhU2CkdKsw3I11u9CSZQrlflXpaSqIDpQ+DY0+bJpmeoW
5/gyOk4NVbImz9B4Aiu+E1MAHeLf9c4Xp19DRbaDrlBRCLv4VO+IdJ4JFoOvC+g2nLJ9NA7B7b8v
8tXvYUhL3CXhf8YnVXYewD3NLI6gFUVd0xfjHhCaRoyRSK70r7/o5hl/Xun8c/8409TjTD9C5vNM
NFbjOnrHqguobGhQps58cQzJr9zAr34brUOTu6cxhL+UT4ymGrStXsLMlPCxS51nhGfTZPLj37dQ
oUn8uRw3zwokjjFMAz7NbfTMUHK1jY51QNExAJtKA93NMLMGYX2QlB+2yNyifbQX6zAi5VAN3N/V
j9Zo+cIMZymzhx5bHj5P4yFsTCqOpSITGSLk1oJjzFKDb4ibJDzx28Y+ZwbfC2FvtvlrliY2RG1w
FbnbySCN9Syq/bJmP9IVLyhh1wK4HBe6An2ob5MWk0yUe0vRbKJyY1a4/e1jaX806SaUbmNs6sYa
kGsDqrmuKZnWpu4HUniLoGs/SsNqWI654oeWB0k5GDDhxa8yxAXosUBREQ06GqkywUmKsF+zM/Zo
xN0lWGG0gqUqp9B5HAx8OnsFcKqs3jX12q4AQa36X9GvEbNqtIuI4DHWeRFQzXhw6AEsV8uTsaxK
KrwePLS1rRYsWys5cKUzHdTk+EjEi/2q2R4lnIAQjLvq/7J3HsuRI+mWfpWx3qMMWphNzwKhBYOh
KDcwJpOE1hpPfz9k3tvFjKQxJqe204uypjEZHgAcLn4/5zsEa+tTmC9msGS10tX5zcgiD7TvQr+r
25rDVLJJGvj3oG/8tzg9ifAGBMgBdy6YKpXbq7SL8r4b7vvqu9WECzUXFqpzX1G6c+NjBBzUDb8J
3WuM2YnTrInhP8nCSku+l95LAPvEARpY6Y8UD7lUzzvqIBG02zaxNQPxO/yFW2HLhKjWk7i+9V4q
8lvWiYIYATrpYqg2ijezBCantfUQiEdTw1jEs5spJVACfBOjbJGKB0Z6qzVtuAnQDfrsxoPNwdIt
D/ZpMukM6B3+EnD4JFJilCUs6eY+S9ceBPgjESu9BfLI6qaS4tosnR3ziX0CB8wT+BpBbYst38+a
FRkoA2UrKNv0OQgPDmvQCApOYICxaUApLNzgRYPd5EmrBGd+WE71YtkDgaMKxazQFhzSvw8sLfN5
TdhI6z+AUihCEbL+Us29fSLf195t16zYmMHCeymCTVaJkzph3xFj3FBOmsX0KKeoQ5SpFFOxZQaJ
U/YTjTpXMD7KZrdSrNtyTDeyqkUmJzPZeKQys1Oqx2TYAQBiweVPDEGxiXqwYfxOGHxnUmGuQLRh
rT1Z7Q3b+UksPeXyui7mKr7ndtoZmNTvg2ElENgRZBC+BeYzUI5eUlJ9Y+rtSh5paGrLEhx4XWsz
MRl52cOjG/a3re5MOgzzcbwsjAgSDxSag+Zuu2Sp1atWOpYZePMtXkW/x9M1Zqmqe1G9D0aMODwI
yN0gQeChpO4mwGfWufMKOV/i6atCyQg0oBf6eQ7zAARDiGkRN5q8D+NWnkD8tzMZaqhvuJM8ricJ
7DivJm0kCep9LbIICgAU1MRWxqz7ZF4+ABq7IHroIP13crRrex9n+7ZzV0J9U/gLX3TXUvMQqXsY
19NxXdG/GyEsdfaHWf5uZk+ucOOxWBJkgCunpo4mfuGyjJub2kLziVtKVx5QGYqU2a6xtmWsTTzn
ZLLO7thlhbbAlaU3CfFR3TpsHgSAGiEctX0aIl8qvoOZ9TQIJ+HU69ZN81SbT01+SoNXkagbb91y
BWx4NBEP2ioAgiBKy6G4aasjWET8sQtinoYOMM3DUHz3NNavdpsspGGeGe+KycPxv7feKRfeHPe+
bs+ii38L4yyEyuTU16tM/GapK8vZRMJSayHD1DcltnbhLia7chZrUz3fRqiktXbuE55bLDJc3o1d
4QaOQe+YbJjWSfTNd4mMgrFmF8N+MI4DW0DrPbNu9GQDcmFWD7eVWs1y4aHTv2eRxiLJXTruKfRV
eKDbPjtIoEdw0k7Cdm3lJ7Wh8L8HEsrFaBr14ZX1EEcUQF3F+x742lSA3hBrPd2AuJ0qaLGF3PsV
XpuU1Wo1ASc9M/jD0HcXKZ0lg2aCMnsqWCE6wdhuKthJQj2TVWa1JJ60SjYrfYrD+ltKBodLZ5Wm
VVmgGNlXJGQM2a6QFkmybEqCMISlADqRAq/d7vJsZwVb3Tx57kyBAYl/CLBmbOK6uovHv4yesSpN
W5bYar5rfIyU1StV0OWgeVt4XjZUglkzWHMpv838bl3Cw1PKM8vZeVoLO6PTbHwxCIHvA4/xy1Fm
CNhXlSdsIQ9U3W2hUJoI0rlFsJFmlMw80ESpTYgcxwBOitu5AZElz1ioU13pwADhbrIbpiDxqGac
PMKYKV6N7jnCWF3u9c5fMSxY1ikMWWAfK/mmBdvkNFQ9blLjpq5DTLvHwa3YquzAzKyZOECjbVVz
5Up7X59ZKYP7XaSDM5xLwKUESu88xDuII363TdInNZi4ylTPzhjbg3gafzeLRbwS1CX7eLbaA9Cq
PaTJIoHXuPDVvdMse3YU3kNwivND383BOVHu3KnVY3VUmKCMqV+eVW3rpyTSi6THWu8B5NjXCg+I
CjvyXCF1aezmTa/3HIV5HhIAnvpLVjygLO3lhUmCsCLRafAkbv1mKeSA1Eh6SXlRJ0aF6voNCDjT
0joWD0F6p3e3arYzSBsXbjGQY1TAzYhlHSw7PLWD1JOdWtp4dlvGqJIgLT+edc5ZlujyBwv2sdu8
AMFtiGZzDTtS86mYbGJnpxUHMd+rjPaRvmjUBeuHzNqF/ibXT5pxDNPjGDqtxtFjk67jdFhFYr9w
veCMfQJYL6kXkA9MwL46eZZVyFHKJIWi6MCqAxCnu2RHVCfNX+ZAPhxdt8vgBSC37QprEwZkFK4Y
g6sgmlAnMlHQDcIb/HgmmLNcTlz1tsRzzcBjAdcFILpx4oOi30jGkew0XyLf9sBY37lP4Eph/7j5
hpw8cohIZbmBWDIbqmoyHOp+E7pnjc7pZFszI01un/Vncombt5ZzoWQvZM0kylI0i48FUzWl0AmI
Gr/HATtzoz2IAqBn2gmBldmK61QCKdbBsvCbeR1hC4Yo0wTWgXd71frKvi/OjQc5a1gE9e1wp6TO
LPfgkHpAYkPOZqS9HM1dAMHZjVVk88B87PWZCQi3yOfwNCNh36WbLHPQCYKNbXAJQ4OiXjuJcPH7
g7aM4VE7OVOobwdE8EKqD8unDh9fw9EPyGpb6l/KYkaNWZZmiTBKWHmBlx2HwOxQGNhRLu7j/tjC
Fsu8u6xYSSyZBxSwAey9UD7EFCRhlCTFc16sLZLC8ug5Um7R8NtOvA2zgwN91ipeIxXEfk5KWXLI
iDaISXfe+DgME0wnIiPBfZk9VHBJ811Vz9DBpSEL4AUHsMUTvEG7dfYu+EJ/AaVDjFhPbvV83ZbL
VJ3F3YIRgfmZdS/FJlut3hqcnjnvw15xZjEUq9wERT1roZgp/DFrOqc7FMpe4TROGaJZnWNFIbHK
DU6RfMqtp76e60jLrVVF6VYHt8NrYoKvHx4LMmf751K6j8M5GeS2JVMa8NhIxZPhR/6v3eDalLoX
leT1Vr/hrmKDaNutSK3orWu2GTsRg9NpFvEMuTIgOetsRC0QXk6OJ6X0ZhWbXpi7Kgw1SNXJyQjB
1xnrApZdcM+S1gzmFhEIBlGNa9Y2XbVQj84wHUowJHdkaCQUNjmT72cc6BAIV+RnS565d1W8KPtT
GE2MnM3FqhuOsHI4hukfcl6GYKqnWzBfIsQlcRYMs4q3sJoFxkSTbtJTCCtm3EBBVmbBvypE7Nas
LkB6Ldp+5UisW6fkpFeo/4keNAiqZFkRJIhoia07Z8LaNQF577XmpEtrtghEVcySV32cXaDOO+eo
3ZHKSYRVoK39YK8HO7Nfs3LO22YCwVZZWvlNJT247S2HVRJvnx+vMYID4EWdglmFgtirG3zXfAlO
wDkP2jPMDsSE2iZoIAyiODi7afdimDj41WogBqaZyNw8TdtYR4v1smeecmK67KgEhdBuWmtdO+9D
/1q2vF3vmdBOZaZ6EXn/AE++B/whAvIazL3qIq1uDVuCzhBMc3FaDM+SQxWfyhr5R5NBWIfZrCpI
pp6Vyr5Qz+1wjMWpBZrLwzHi3RLmrUZrs6HEP8+TRWGVtgrarltUJh36Wy6uderb7cYtZrI3Faq7
SLgvqV1C3uBlfQgAhFp7EUwZSC93DziJt4IURq+dJ9Wy5R2VVm151IW967NyWUALFgZCuEpO/aKV
GxyL5Bk68gKl81CcyECy3GlXHExvM74p6b415wFb6zJcpf7SLEEhHvtwE5e3XfnIkkjTptWjMH4H
SlWzgNSuZqKcQ5ZuyRGPl8LSuvOBKaHm47jGYelXF3ARx4SmZjIuyB9dCpPSLgJYowHcJjVj2CRR
/mjFjTFrSN+axRCt13LmAY6W5ZS9W8a5hExlH7feglSJb0ZhcZzdFtGGEzPaBBZy5RBM+kSwQKnB
0kaJqIhS70J0GFmJ3Ods0Ms1nY+KQLhzl9Y8mpKrOkENOPYHxqXX8SgQrvaV1j+pqHxsXBt1Yx9q
OLFB5LSiUFHpToQB2g6wUvVnQer/xzT/C/3eh8LSbzHNGHj+1/ml9aN//Xd68+r7v3/+zc+kZkX9
S0R0xwLFNGR0CBpP/mdQs6L8hUYAuoKFZA3R12gNT9Ki8v79L1n+S+R/pDIbuNDx4dKdyrT+8Svp
Lz6HXyJQUnWLw/d//UFW88WpqTEeeGsyEERUoxqfeOn3UU0AwebQUxe3mlL65vBvWqjXoVW8Oxk5
F0Q9eVbBKk8KwkrKJpqrdmyehybQYd+WQhMCmYsLTTv+uIl/1J9us7fkVBVvb9XNS/a/xz99TdFN
+a5X/Z9ffyx//uy+pePz+eUHaKN+1R/qt6I/vpV1xJ/+FLaN//L/9pf//WjPffb273+9whuqxk9z
/TT5+NTZtX/VU9Yv2cvv//5nL8FF+xeiZyTk/9M7+LC/ML1SrJZHXQJC1//0DlX7CxQb8k4TUIaI
tJQS8//0DvEv+pGhWMCsLTTnuvonveNi3KABdCyajLx8lLX/ZgYTBSc0h66zdkwrfjsTI4IWZh9u
wf6n9uEjP+BCMkMTqEiQIqAi0XHkKcqvQxPkAUfqq8biiN7uvhcwLDi4bub/rJGLGvZAJqjqKDQC
VCnKWctPyZDWguk/a2W8mx9G2bR1o4AKjsWSfzK0sPAmnGaH9ebrVi6OFyTGEkR1yJ6BkTBqXB4v
BAq0LbXx/JPYFsO8t8R4F/SNu/i6lcsnj8+aygCDj45wHcnUWDn/cC1lKJUZvPFhn8oiNV4UxIsk
qOR5315Vblyo6TACy0hHwapwnAFD4lI05besm3yjkvZ1inAbajDQUElX5Z0jgtX3kqq+GxrRe9QN
8CV1HPlXpIQXQyDYDb6AoVLRVBDqj5r2X6/VSeu+VHVF2ifGMhQo+Qr5Jhr20RhAjMIdhNSmlDk1
VM9B6F/p/r9fPFJ6fEJoxEG+/GaGtaJaDuXQiw9ks0ApD+yhfbTKtanv5fLRpc4TNvqV45VL3ALX
+0ubxsVqQBfTwGvlJD5Yav/cCTVSaWs8zQi/JzqF6Q5IpE0g97ppPcJi3SsnV5/c7rF5yxTxmKPf
vPSDATkDUNO68SFgv+d0OToBfD2tuGh88h0zL34f83QRrqQLweNudNKVN+gSKPDjBjCzMrYB2rF+
W4uhxSR6SZaigywou06obqqweSq9DEKO+dabaIO6obortezGCNo1SZa3BdRhwGVnPWiPsZ5PLcGP
rqzRPusJP/TkcGcMVFIXvZD3TWCdakaHUKtf9NDf+w1jiBXCMUSUElYBmmrtDvvylbtxsTD9eTMk
XjweBuqpS7V+mZVSqAZRfAh7fz7W5oqEkbjzqYzeFSmBEbr1/9IBYd38p8lxTvgwuPRRXXtFRg9Q
+3zZtc+9e1CJDDd0eeJAdgtNgs9Ig4nra1I069rFXtxkMfVTzWzj+CCEqWIPQT9qyUHbKc0KQv23
RleJd3M5IWg9srplJXlVE1BMQ7/KK/1oFtWM6WyeD8Y2SwOSBECxEOxod1I2D5X8tfUo69WeuK/Q
t86LlFhgErCoGMd7M2c3Clx5oVK77mX1fhjIreub+p1IcSDLCT9UnH4bJF4k5kLIilevIxxHGIqd
q7qrpld3hV9uzNDt2FVR4W2b4iZx3QdLTNZEiXIyWai4iqN7QwofnHzYOWE2sTT/pg3SpSgo01Lr
p1KWrM2ckgLJXjWUXeCD5FsiQZ7kHZGs2cid9RnsfJMYap9gN7uXwF150dwzjcdSkzetgftPrbDY
GYTGimim4gxabOHccvg8l6qEbYzRPkb6QGEf/beuIsKS6maRDQiwOjVbygbyMTJVIMI120H0V6Yp
HAQD8Tb3BVV0sR2C7Iqn+9K28bObj7ADSWchA5z51z7HK89xbadHBzJswPiH4kLwK0CNerbuXHnh
sdvXYiTX+rBIBWUTQ0CI4nLt+e1E0nq7dOSXpBYObuQfvp5pPxkP8e7JWGWwwbIXuJTSKmkP5FhN
swPoQo1xn+wMeTirXjHBXW45+lRzDw1n72RtXXsRf38d4PzgHdVYTOjj//v1pgDmDxq9p8QWCbq4
gdOjzBWB/FJfxONvdgjOSINtthJq22ellZtFoPX1TSAD8R0kBHFCBLWHkMp8pw/EyAi+W61VutRc
pPb4/ev7dHlYzxPky8JWwlnEilS7dBWYSKuBK2vpgfqR33z30wfXqDdN+VSj9VObAZEN2s9nKdFs
WcybSYehWsN/i6bSGUVfdMO4OjXJ+5hiAPWQEBbCff2ZFviU67cdiHch7e6+/ta/r6OA70qcSI4P
mCXu+PsPQ50fuBl+cU5/BrXaOH24D32qLq0rhFemD2lcKH+QFo+3B6MP62kwYti/xj3Bx5ZaP5UK
WWmzA4Fj+UZuTdLiBsFZi6YfLU2BWlpf8gLqkp+R2Kd2yMxKi6MpSr15WKMJ9Tv1yrL7k+6F681E
Cg/FhMX9xVfSDT9unbrMDn5+37caiHASjjk+UoylFb2qYrT8+mb/PoVyC4CKsFzVFE29tFoKoktg
Y8jNtsxeee1SKPkoZKOZ51JvjFWjf1d7oiVCS6VsWEPS/rr5Ty8XBxqbcqAR8qVuRRDrptTyhCfQ
iMmkbjB0SZLDMbd/4zXJ93yEtxI0dWX+vtwP/HjuqgUrcHwvWMD++txBr5HoMow32YsmThlxcNhd
aeLT+/p3E8rFgrGI1AynSUUndhSO3hZdA8cEA0fIIb4rfzP8UU4SXOk8n7w57AvBcFhj2QxWza/X
hUjAT1vPyg5yYh0aU+I0pLlzZe/axDB2wl/fGxRhukr1gx7Kfy7GwNx3YfUmRnEg0fm29GElu155
SiOc4r64y0a9uA+JUOGk04qzI+jtK9vGsYGvvsDYrT4MEVGbxf1gmgULsFutLDhgSoC8xEBTQzRJ
1uzrTjqurX5vDcrTuOMC2HJxWzsqS4Nfcg5HcMZCC4tli1oJQPayogb9x01JYAFxSvH8cIuMI9aH
C/N7Rr8+a8oDwjyXJHN0xaGUWQjd5XfX6f8Q7cMAiCHLMn4gFzAAXG6Mebpi45YVoiNwh3KI5ghh
DMzbK2/57y8D1CTIguMORsZ8czGoeVbrU6fraIa4gIxQ78GPVkYLM0sxefNDLBblVuraK6/D76/5
2Kypw2VhFgSG8OvNFHpkKJ1Es+HQyiuJmPIlFULjiqPo01YswHEGwsXfTTCNkSBhC3hkwpDsk0Y9
JYK2+rpXfLLegSykjiQQE6/Gb9vtXPFVMayG8mDG7wX0WjNAzMLpdWeehTqbDlk3VZNDJxzitLrS
+T+7vI9NX7xqSuvkrmlyEwWCusXeg3fckEv99QWOb9DFGwbFAOYHkxB38nIiTrLMyAukCHujafI1
Isf4zjVKfUk/Ga74iX5vikUbJkQJqzUEhssxUggwzvZ64AMi7/t5JQ+A1qW0mWd5OCz+6Ko4s4AX
ZgLnhZ0g/z5uhC42zzpt+kNZERcq9726IR7ZOES60Nx83dTFEAW18EdF0NIoe2MtuzwqcSI5yqu6
Ng6mU9ZzR7KQKKCBfUuESNh0ahtf65EXr/TYIAUYpMHgBamDX97GLCS2XCxE4UD0q/XkKo1DtoaU
r8LSlW5B2Yn3cgHfKYdl+0iBOZ84Sde+1WZe3aZqEBLpZrGjgchVbQUn6KZipel2rKgtqRRxRThd
HgtXqii/3yOGMxNT92h2Z0S4GIUyMZJrF2DeYfBewp4Ip1lX7PGzfP0kLvoXN+bXVuRfBx011zgI
6BLhoHrorvxM4zTPRZgjAiP6s/GNEiCXgveOYZrCNaTlX5sK2aAyMhg5+gkbzhb2kK8v5eLV/+3z
x99/mIzyMoqlXLTyQ/5MFjnE/X/28eOd/PDxGflgRizw9YlVNaJF6ky//vzL5f1v33/sEB8akDXB
EN3eyQ/WsDfvLXC/zRaPFg51U5mgpEEgVVq2+jAIx69bvnbjLtZHlaZ2aVar+YGZACA+Ct1/9vkX
Y3KWxa0H1YIHMyAYsUmN+GeffzFx9gO7IHHgyaAmxecguv/s8y/PVg2rrgx4f6Rj1uPB7i4T/nTk
/fFmGAZzMtULjLC/PvnShVlc60J+MJEYpItOxQf++vU9uliC/nfn+k8TPyrGHzqXGDZg/AD8Hwgn
4QieVNDanKjmgyAT58JS9OvWfhtVfr2gHwuED62ZaulV/cCrSN3XSpfEphXqlU51rQn513uWKpGl
9OPb7hjIWSZAOOrhShOfvxd/37OLAUsKCpfAA5rQ3Qmn93i6vr5L1z5//P2Hu+RIrpaEFZ/fkmkf
z+rT1x9/7Q5dDFiSoPqEt/DI0cMQwDIqPa+Bgq9dwcWQ1YYx+baRmR/wSnaMTtOvr+DTTmuOR9eY
RDBTX3w8cVaBRSAe+6aB7M4MJKOS2ka01buFk1+bbz+9lg+NXYyCZinElawXxcEybgnP4Hxk+fXV
fPo8TOr+OF841v8x/n943LGR9AF8h+JQWUT0mOtOfTS9a7D5a41c9CkX3+xAJm5xiIding3aqUAS
KAAF/PpaPn0yFjAqQ6Iagzvp165bx0Oj9qLCiLXATd7qk73SrwZt/3Ur4/P9sM7+OWhxljXuJHTO
QS8eidaUgpnodC9VWgfORnkfqqn++HUbnz125cd61+LAXbtER8RyXlUcHBeUp28ac54hTv1nDVzM
frpSVdDiaAA/R50/+/m1UI3P7hJ7YRAR1Ji5hIu7FGuFyx0cskP8UraztFtIHVnoV4Avn/UrWKkw
o1GsUHe7aMSJKmdowJbiKN8K0WNX7Kprh3afXgfUJagvSFA4LP21T5kW2vgmplQd5uIpGMJd6lav
nisaFKSomP/5UyHT4D+NXQwtXlY3uStQkteMV+A/377+9GuXcnG3euBUKOuj7ED8m+6uSLi10MDV
V17CT1tRWTKoKEQ4UryYnxLXDFiVuujJZ55/a3qvavg4yFdmkc/eD47GZZXiC6q2y70uu8aqzjKJ
Bx+us7mi/+n+g5XCx4+Xf33og1k2vSiI2SFxUfXLByaqWpx//TQ+7buosMbey3b9crc5xJzkyWqX
HUgisruhWJhkpJG/tvi6mc/v1H+auVwmMj/pCApoJmIlEg+nPr8Gxb081/8xILJJhwMD/IIh8eIV
Map4kKva4YDEWFbZwrNWmklCrO03do3R5ZtUTb++pk9v3YcGL14T30tjHbBXesBZ1xA+hAnrGtLu
014Muka0wLtQDb6YSjTMzUQS04RAWkIHHCL/nmuGbVwpAXx+JX83c9HReNu1wYCZdFAdZ9IrRHch
g3Vp7+sb9lknoFojgijh8SBA+LU/I4Nq+yb06GsyYchckff2jxq4rNQbkNNC16QB890nLlL9s3rT
jx5GEhv5JogiKZpczFaiFseS5DIumsrc1Jfo4l3lyjro81v0dxOXt8gLu0qS4uyQCntr+BbH56/v
0Di4Xq4a/r4EDil/fQRqhkSz0TmkcfXMlmPMJj52HhUGQ43f6dpE8lm/YkHHWRBqLQhUF1dTkh/d
cNyeHhBS5BhusJR118BFn70iH9owLl6RhqS+hCkzPQwKlJCHXp3mYHEV5UrfRRhzycP++fz/vpzL
AzZD7PTeYZl9SOujn7tTsbkv9Jser0X2LtQlae/HTNlVzT7oTx7ppHU0d1zS6esNyeSOO7fqJ4kv
BhsiKVZdi82BRGe1flJbY1J140n7qxPs3MacSs43Xb1LmoPUvHfFGa+4LSRvVX2DcgSxxAkEsV5p
dgMPoUnv/Go+RlaFW5nPDIZdqN0Gw15wDl570ynv1UjvJicZ+IiGn1JpTr7+EsYwBAt79CKaR9JR
ESriMn3v4w3Gu97Ck71sja0VbuoEQ5y38txTytGt6GyafGbEtyoQw2q40buj02AQkHOINItMvQlM
VO8l5ml11gvLMn1ISjAe+U0pz0P5LoNqWNYv6QDysQV7pm/F9BiNkGIyzAYvs6ViVroPpfRidkDc
NiJGpBK9CNgSij2c34phgPcFapQ+tcxsI5SHUr0VvJeuJKfZANfwGqTrtASyCXaowe7oFQewyFl9
6IoKET7vlTENjHuvVZHvnzuGbq9cOsZ91Up2EqzkcEqwfaZAttmZ6VwV18pwCt1jV82oehLft83g
NQTRHcIxHsTUSZOn2O1mCRgcHH2lfh9Hh4I9nzOPtG+mQ0Dva2TeyDpBr4S5idFKzRTcN2Sf//Cs
VHZrDHaEj8hDl+H6UNruFW0l4zGpZkm3YskSJiO+jniy7pQb+7Yd7Cx+dcJTXOErVUEVQbRzVmGN
u5W+Ncq4KmOqc9dV7T6sz6W4zQiU4PJ00i4jLEES+CSxghND3XxW9SNPzJto9cH0vWma7Z12G+od
HpjXlpTkTlcWHo4co9vDt/CF566cZ+lcNG/JeJhomLlC6ywMC906FumdkXrwtRBreDdO996Yq0o8
DrJFZi+uLkzofXwHPcQWUn9iCvlSiM8cjQ35Vgufu2rH7RpTqpwtUjNQWXaE8VuER1bnJ8FbV82j
38wMb5HH32L1SBriBDU/qbzvgXWOBcLLh29ptfKrl1ZecPCOpet2kHG5mVu1x27bT8L6W6NFWFO3
VTdmfYOiZeOfYijKeO36aYH+I9oqVNm1wC6qaQg4sCKuottLbBysZ8wTFlYcGH/gvKJ5IFrUag9K
ROhhuej0Za2sh4RYhHltnML+Tc73onNOrZ0SIqOEBaolW6+cNq4H08bFOPUYxrJtidNUvUPM1OcQ
COaZv3WxGBubqutsUU0niT6Lm31unchAxfgEDwlUlI/jbUdArg0CZ2omWxcC0LAusDUxpGvKXgrP
arWoxH3eLVT0jKp4I8gnzcQ/TEg72qzs7AWvfvaOvSpz8C85Exf39JCVizKc6u3JVQR64AOph3al
Ez3nPGc1OhHctEbt2vkwL0CI4KyRcDhLqzy8t4YV+fVCPtfDVZW+NdJO9fHWvcXSFoNWHoJMcrxp
OVJlgkeAjoI7j4JN2O+sekfAvansBDJIC2Eqy+csOkXmWi4IO15Z8p0uMqIdfIg9VWcrMSRzDYIC
3BsHCLpLOsQYtFdi5nI2eXEfkfdXmOCVhGRuSSn5WWR2V/kaFcqs19xb5H5UjtszTC0veNEb7H7l
Y0vNvQs5aMmlqUpuBUwZAQcikq0ZZWfSj4OJ5b1G+G9C7TXP5toI5FqHym04CLaUHIXuhQytrF+b
kcgcd1Cb/QBAJi/vVLjLMNE8b+IOJDXFb1pBukm8dSllYn8jJULQ6IvhXgj3hHnanv8OMBMVHtgr
a2NmwszMF0OrzHJX5uk6k8qovofoz7zhVtbKqQM2ttWjnaCuK5zV5KyMnq+CEHjfX8WWZ1NptKPM
gzMGhelmDAlWbsT6WdUOZn0Q3L1qyVOjOlcBCiIoSeiNp7l2F3bfCGInYdXAji4tNF1ceMKqiJpj
KZ10C95icj+oT5Vyi890pTbfw5hzTFfIp4bCNENp3kj9dYaYqlEDzmcyEvgcWwa2BMJjJw0km4YO
9xcJjifbhGfYOQrgJML5phlnKYyXsUa6uRFMTGMHHStt7z3rLGcbzImqnE9qV5r3vmYX1NUa5xsU
n7mnlnNJ3wbBS+XdiZ35ZMH9DYA0HPNOnuio9IpkjteDJGlj5epLUV63zc5NFlV3kDQ8e4s8WoMN
t+v+3OUHBUcnazDpMZbRwW4i5hErtlVj4xvONCZvs9oYxrNbv6sIRYW1oJ7MgvmxwxxrLjVvH7Zb
V1oMyqIegJs+ePmTqK0aACD5say/xfIxLcy5Dgsue/ODNz/CtImPNLL6Cepku0+jSWORkKK/Ns6T
3o88tpPYsITauP4hcNdqly9145xoBzdjSr7LqyNBOYicgDBnby7LLFc4OcQBjN64+KA56xpSjZwx
mgr5JIyWVlrONeE2irpJ1lu2gdnfMMOtISwxPdbNGWwFtL1Tpm09PNha+5ZAUmleNUaviFEVLWjD
nkq78+t86dFjg86ddC7MpUGclulJUx46E0Fr8K77BzHK7FRcGy3hwYO/Ir5kHqe4GR8DgU/r/Vnn
YWRloqnWKbQQt2cxgPO+3fQyhult4qwNC4XGWlG3pAkVQYuJ8lYs8fkKzSI19GmkgwaMbw0LWGF6
64A4GG51fy8xeFsnJVdtpQYkI5erVAdZbLHBUXDsDTHOxhZI7V2TKUsz3/m+dggI+dEbi9RkKAPB
dxI+JxAhpln2VLrkjaJGfWjznQhjw1GeBWDSZNPT4ZUpech6xVAbI/YYXixgJy1eQ21bB+oyVBaI
zNYu5maSKCd6SQRXwGDG+FKXKMKQW6JvmxRI+QQWgw17PNfCooif2KFiZcpHjiLpAi9mEi1ahr0o
bGFzKVOf4bbLsweHOHF6YQmmInFBG7fJTNL3pcuAEsI81F794B6Znu34xEtR9MS4W+v1TJKSgx6t
U+OpAGrXlBvLpY9nMFNS3jzxLGpnpa+eG/E+Kp8NjNuuCaXl0QpQ66vbgY4Rmw8tazNBe2udZOJg
Sg/lk4iOXi1wUhrVcSSyRg1S034fZdKkLLciNK58uE8x5KblTBvIzWZgVeR7+kyUuzCPjtbIhei+
d/0udQ5qtqnHq8ctGQuyLVeKrTXvBdNSBBZGcruNWYDyYcyOeshED3K79GtM2bKdaXA1gmfGx4mh
vGbBUQnuM2XmGLssPUqIJOs02g3MC0B73IKZ8t0xNqmrrAb1WOiLFNxOVp2DemeGus2pLSQvsuSL
uxivc+h9z5tvrsu8rM0wnOr6ndIOlV2F6auSz2P5sakw4Lr0/Hrm4P7NEWdKBtyVh75/i7B3jxzB
EJRAXjGbBdTvNx7c5lb1JxYkBzKRph54tJhbmg2R7UIBAl/duQvHYSmh3Pvt0qPsb+q7HPkIgC+7
le9LUDUspy0y3fo7U3WYtrpJUknMWw95vpdY0SWwin1gZqlHwpawDxnHPPYeycrEM1/XuzCIJ2Jw
X6nxOqoFWyu38gCxvVNg8kBtgVupiDZnljTi24rf8kH/xdF5LLeuJEH0ixAB03BbEgS9kUhJlDYI
UdKF966Br3+HbzETMxPz7pVIoLsqK+vkVXGf2KGQg/zXCGHxfjn9Q3dJFjAvpfhnWutIf4vFIY6/
zPl1DJJlxyZzeJ3zfTE3nCWXEZaDfIbydNlqtvG+XIMcTtAQr0ogzRp7V1L+JREMvcDwRhX+xrUE
4d0wI2jDu141lGAFlvl0RbBdUttntVK9QAriqIG1jPuZviEVhZdrsA/BFoTA/cIPtX0N6BMKZ6MR
8NsUlM8nRd/OzWdFOHhf7DnEu8Kfq+pQcBC2NRO79hhDI9FI8Ok5OjOINW2CBb52lj3LEtZqQI4l
4t2JgkUwf8Uh0EkHh4/aL6DEI0Y981um5Rz3bJ7f+7jyzIS063oNcsuIT3n7Yk9XvdomwbbsnouG
JC5OeCrEq6br4EvUjZIeoFjo1VuXsqFwEAWft/TG4G5MrA6n4zJybsUE5gjTzQAL1GkkfOp82URA
C+K3VElonYbVEyKVFC090V8DbqAliJiCgUgzNzyNxV9hXIJ+k47fU72NLV+x8ZPZK7z1no2QhsPj
kLaTZxhrk2PTPNWJdbKi8ZI4kE+Di94dI2fXufoaX+6LBRFH8AvbJnjLDdjdwN2kyW6wtthoYI44
1rYXXzPIFqKUl+Q0LHmhPdcFDKUp61hjcs1WfC+WMqD7zRKvEbNHEgighXbdD1yGbuX1EEXjtwHQ
zVAJnoQBSwj1MSvSwYZw6EsNrlVTXqdpH7gGfgG5NsqNVp6lds/KX7X6mRtjowGOMmpzNVXhMuxO
baRwDPEj5eqiA7co2nzlzNY6jG+zfbZVrOJmuXWbo+74UeLP6n4Cql3DbbXaRx8dBnzOHUl1ASX4
1Hfn0DEWNWeaBVIQ3IJOeFhNvGXOYwNZYgvlafUkxsAuG1uxcCHxWNsYrkh+bWuiTAHojG+0YGW6
N/HV2FRZPJaewQtf19+N8ZuPx7r8jPVp1VVQlJDYMv4/s8vDdbQmVis01ktgmQ5V7euVJHpvcq4K
pyNh816BEpToB5d2ac54xwpPo9WwQH6awVdorLJ211lXGR8m1a+IE5nUW63/lPJsZ5ck/ATfRu9i
RaitQLkqiNW5ui+sc2sf+WRXXV5A/wAf2tpcc3840fw8dzwJOzgpt3IwtkFergwDfPcTEWcVPyXO
Ze1ml5vUxeGT/0vi2hv4IiI9hRL8UqTHBCu3nX6notVgtYIoCciSS4Ufx8rS0ABdyEb+G/mX/vwv
7Aryf68OWZL/Ko3ryynwU1scVcU8VMG7DD6mmsC3JgK3Q0dIvmmCqmK1X7rj0HEBcOTCGPT3HPgH
wsVsVv7g2Oe+LzxVA1CZRWMMolaWKkC40T6Ooflblw7BBzMo5dRp7duQj+VKFnGwrE2WC/RVMGmw
dfibMC0HybwsahU0wN/zm1WJmofhz30RLNv6R3X2uvEne2VpO7AzO7muy3Evo36bdSkQ/XkRh5co
y8kK/FbFZaguUgrYbvzeUwEWFYhORSBbpM3LKgMttH6yIBK4e/ROKbs5EKkCd9UVX24Eo9aNfWV4
zxANKoi3sXM1HL9DbKpGP5vOInxJldc8OYbyx+hWPaDSQD9FEU3JoG2nMNzN84eZ4AowiiPFe01j
2mXrLOSj2FWVuVDr4gDjpU52U3/uqsmTKR8vR2lDETQVJ7uLoO9/mOqrBreGiyKmxspTmLDoIJHN
h0NJN7jnDrqy+aicYxxE9EnvHVUz+2rLQQJzCTsPdJjXWe8izfZdkSzL+mOUoBucmvsnYu1PelJM
L6OzTdximeu3UsIhUMtlFXSLtP4qUMxi8WoU97R5L/9vzN3ktRI/E1yqgpM80/4qityyzQln13yy
wRZtMYFnHVduonh51q7i5Dhp7HKC9A396glRZrGK+t0cIHpY6bkdYTokJNhBaC4olSJlPFvFjo4l
4/W10mk5DMB5ku/E+kiyzwTaRUoJM5qkKH20QbfN7LWeO1CuYUlw2VhxzMEGBEs51ilIIycF9HGr
1PXsrmq3WEAqfyo2Q3Hu9FX3JKLS9wfDO/Hai7o6G1RjZvzWj59Qs7Zudw5iKIUQg5Rzw1sxDdOi
DCHZwLybV5X2cJ03U0UDKLcO9EG72wPfXxRPlK29iKGaibpZBuMveUnYOZCxCDslcUc3SUdBodGi
wZf6GcDmInJf7OGlrfxp2raoUzFIGbV4sv9IH4aYI130CHlI051GknR941iFS66s9OxPVza2/h6M
W818dOZuqn1RP9SGkVm4NwCgBTc5fDjBtecCdJutE5+GzLfifapmXmOnq7o+u+C+LGowA4L1aMKd
JgebPVj2nmowtzHPM3SZ8VeYIwybzWA6Sx5MzxzhiqfrKfioSVEaeehM6xzC4Z27yOsiXhxrejOf
kCNAhCBRYJlM4d+QHRzKsJlbqodD3pf1xbDSO2lcA9qWaoA1eRUpLBQ7Wuj6u826doBeaPdfpT6v
2shdpQZwt7D3smZdcxknOGxjsLIIm9XgP4Voh6OcifS6kGzpkZw5UomUxKTV5ZuWtABjtjQtnlRR
dsfPQeMBGNNTHGoUrzTxyb02BZgjG+w5Z3bDh/YSUTNF2l+kb3PzK9N4ebpTMHzVGRBc1O2JzwPs
yph6Ksin5NwF5VKN4InDJmn4vtWzasKKsvSzDmsh7M5x+FwqOAzy3gn3GksQePHG4GWfqxlA9aFO
9jOI4czQDqXRIkvuK+5hox+4HlwKiXjljMfMTnal8y2GEuhgsi7BA7oHZEmktfpIrbCq7K8B/m5j
Q+N0u31F3WG7MI/KlsL7ErXvg/1SyHKVQDQyqmzJcJ3T7MZpsMjDWwnpMeDC0YPNZKxVW+fG2oni
3uPRDEAEjbFHvhgJL+vIvtUsDCcbiwcERQGyt6qw56gVi563RgFJPIpTCd5Hq5p9l8qtxnY8oWFT
WnrqCER9DH970N+KcTHC8TOgqnYjFrno+4dmfAQZV7SEUIXNAaYQf86AeOY4+wT1a4CnmO172VFj
nTRnVwYg1fTvzFpRXyxV/igrPLFIB/0zAkR5N7WP5yGjuaDlgLgVVCxGSyWZU2730JTMwwBqs+TP
k4SFiNEPWSGTdbkoLcRAIJzZLo9vcc0zxPpqekkMOvZqQ6fbgaOW9fO9O+famR1h0lo5pyF1VTUE
Hn3txp9z+DEBouJxoTQkeM4pd4TrLrICu/G37XLDVndJQzkkdxF9t9JdSXYUrUZAe3r0jrIUde6Z
bDBxDHmB2vFT8L0F1UkDCJSFFcSc7ygtYVyylZPviVJKxG8a2euGfYUcsjpmqq0KZa8NTwj2jaXQ
LpyG2sufKMSZV57biNzQegQsH1L9Rks1ODINJPfoZ6SnbVCBSm2nBbcBYFGOMThxfibRLMcSLQOm
oQGmbS4905iXnQNCLhIvTXtlUKJMYL0jncLpK3TfW3dcdCHUuvFXh+rpUqVMm9Y+aOY7PpM3U1AY
0cmL+MVAU3KbW5q+2Ny2CZWFcVH6U509odiHIvsXggRUkpRwh3XgSF+0JNO2AvMRyemomHndLmQH
NchAmUC+6RPo1Eg4OgVlzrbulHzgJPNDgExq2yxL0Oc5jCUXPRLU4Bh6pap7xRBsSmRItwCkKCuI
tqQMZNE1oKJpYuu3ztp1Rw/KOuVGHdxVZkyvUD2QhDSPKTmS/2dg3E3FA9GGq9K9quQmg5G1nHkT
knFoN+GBo4sueWMnj4yfZRzEok2rdWVWazsjOK6+Ohb9teUsO0WjZYY3Bjdyhikq3fOYnBr9p40s
tkfd9Ry9ON3g1V3jEQL2bYeHoOBZu5M5JOMvPfxngvIKJBOvgEUjdWmqP3r0OebTwqEfNLWnTHkP
UI/b5juWxGjR8JPGyPGSTddZ+a3Ra8uXKd7kJQFvzBRk/28MTuCtBh6hkEI4M2iEGjBqbIbNzqZP
H820jy06xHXsfBdFyafasqcDzpImYe5ezEHz0Uw9NU2JBajRsKttxN1hhiicJt+k9SUG/m6wv7qx
ZBOMoRsdSfKWACZ0E5f6E1kLeqJoFJi6mUeruVeajSJ8Pf5NYdJLzYWkPqFJhCuXH1P2W9HMhxnk
aGCZfm4d7faexTzM+TJjZJFT88pu3/UodyUMLHdhJJrXT7vMfRgEdYko3QdluCvNyDP4yEyqpzF7
HR19MTevidyaw7vbJfSuFr8gZRLmlTlotsDvmHoIAJraij4Mxh3iSFr6JY1fI77H/LuLQYgQBi+s
q51do2re6+mhIWaiz6Z76irelGX0hvE2e8Z4NYRh57BBSWxPWN0PCYTIl2Y7IIgUZH+gOC70aG12
sV9brl8llAexb/Qg8ZHqbBqWIv/ozYchHmOyM/StbvgTQRAaomXtEDNubZPxw1ZfnPGl6Y+O8akX
lxjIcsbOb61vk1CniNlLBGbT3qnNDYfv0hDMVZVFyCPEptFmGNmu16xFTZ2uiY3hftfK3uCCJ1nN
6+twVdAimGgwafcXTebGqDo/c74rCIIxsPuev0Wtl85go7lx9wac9byLeo6sj1Chu691+z4GEWHy
2zh+52MLQD+aytHQdj3ipbS7ZTGbXprZ7+5kn7m2mOzl+osN4VDoyilN/2mz8+VqbeGVenRUUv1B
RMTaDvJ3XC7fIaxih/i+RWcgheTpWpvGl9bSjjZbe2oL5z4NUOrRbqM0ug9aukIn5ulSSRhhGCnM
qzK7L7y6dIVcvragpNKTr97gsWT8C/ygiw595O6aEsa4eRMlL7rG0KNOjs1g+XwP5y5FC4hUP9YD
Rj5DdnHScmMlEi2UVmN2y8pXdXcV6jnxJ/IuJAKqm2LqNqp7/hwjVjnExBCciwJ02NV9N2AyKYry
J7eHQy3KdUVv3oeCfPr5BK3nXNYcLVoMxYacARg6xAhYr7h6UZG66yydfzM6Z5dzxtj5OjEYMycp
Elu7e+7GLIrAOBeVfasifSOSgL6hIGVBL95tWa2LvN3mObOjpPEabp4yYFpmUC6xw+dHqv6rBuG6
r106K9gpy9F5YuvSR2rG5aKjvRUEzkhhr6Ymfw1BLUJRWEiT0onkD5aKNs2Ur8vKvOQE5dBZ2aco
rB8J/7ZwHRZYsuQ88r53Bft6pr4Zi/BfNTA1FfE2AlU6Ws5FaYrqOdD5SGsA1ea0blhYzlv5TlGi
AsAfXrCTbdK5v9WMaTWWcBcW+R+MsYl5K8RDYSYwJ4AaOme6lRNs4bCbMsZp+kYL5w1AvpGoh2iY
HqyIvQC+Oieh6TcJz7Y9WfRtfUmRTtSCoeyG2aHaImgH2T/WVN/K6W1zMzu3lPFa0ZzVKf3IXPem
ZcptCFUAedA5Q+KnVV2urN72k6a+ZEX1Xrsz/dxkQ7kxj2kAdthBcIxQBYM02Ro58OScUJyE2Zht
Id7k1UHXksdk6TvD0Dc2/bYJKLd+MrLHWUNhSG9NX/tR1m9lZkOvHZdWQbfq8GRHZu1J+rGxKd4V
kXMrNfu8Kq6j4mxrvhNDkxz/qmLzUmQvlSwfQ+e8WVMtsdQTkqE0Z7el1GjlJh8bciXSC4mvEcOP
7BqWyatiA17uy4Pa5zaeAsZPDsRrnpyzNoU+vKFtnWuPTjHfWil9HtYjxwyMnbm/ll2zafXyfY7c
Y1Y0jGPlZVTSlTawxJXifOim5s+I9cs4RHcmxPgLZhid+ZYRx0oM03ut9zRk02VQmm3dM94QMLKs
ZmUi7lea4w2d8eqK/1kT/VdSgeYfla+8F5AvKGbdAku/xufYMrEhrLpdmBOcastEQs4h3j/DpJth
YUShXwzxegjExgqUU4mgW4wtbEOxC9TBy0J6lyJQkamKYa936e8wwN2kLoXLdpuK8pYoz6s00lbF
XJ4LejYt7z/nHvhz0uefeh2c9Bp2Zmr/2YoeLVNV+xyChEzkcaPVmJ6bPPVYpvjVZ/MzsWeH4Eu5
arPGXpgmPX0Rxe+2MR3jGJWGtcMXpYk8uDs7qTEyJN1SSc2TyGHiDuaLhkFU6OnGqN0VHYyf0Fpp
dn9XdYTmtr50pQT+n4bnsjS3IXF9RHgFG/DLh3Q0d11ngi9Jd70qQRT399khyXOGTt4PxSNv7AP1
zK9aGz8N94dDmtBItJEJD9e062WDdlzZ8YnFlrfATPwwG/dlkJ4apXtxkv51VhgjT0XqMy6gTpr2
mZ58CCJhjAwpJinzU9EgIGXaya2oFovkXCrKe6wxZeoQGRPlmrXWnokCbbIZflravMVtgiboHttA
JZwjW7ZzsmFx+IzF8Gr18q0Iopd8gO4bkAQcjQisUbCxQnmOnYQtcCFf7T6p2UJnvCjcnTMbh4KB
LG/+1wAGuwumK1XP5LEXvIkc+Pj9SD9pNz+m4U4rywifEWcz6PyBIAkl6PYhwnZopu99xTpGp6uf
Udzv9NCmGq2VdmGHwdodw6ttjDuzfDbN5vSTNy5mEPsRzdTgsQsC3LLDoz5ETE6MjLM/eM9bddf0
8R0ezYagxUvhoAJpNTM/PbiB69JQVwxlURT0WobDN6L5Wp++xYNJcII8yHz+bTTrxc2yFwhjoO8d
eEz2hxPNDPfiq6bYSz4MVk4NhgcBOpP5Y8maMZQ9fVCAe26vkr3gPGQl11mKnqObuMFiT2n0FU8X
pRKBz1pZnrUQdE8iEAUZ1y6qqViX9ZNa7OzjNPgyiMpdamGDIauHP5R3iA4juF/d/o36AFq3xOmS
hK9WF/z2mnMJ3WmtB5XfZCa94OBHGq6SwA0XHbFvcmpPpVqc0ek3qtouuxFRtgk3pj4yng6jCwZI
QhAaWgdH2Y6GOnsmwbTZrG7An7zbI2aqqjkacfFNWp+9AEdAvA4tdoTkPnQaeli1CiQ6c47iYRul
74j5HJjCfz4yjZsesjHD3zbugm5cFabYTz2eOIC8IZP71NL9zkKem8OVsNVzi5GJGmxv1OFpSGZO
4zz/mor2Xx/Mv1VPs0pGloAW1LFeIxKU9TAWj4CactaV1mvkdOym8D128rUo7K0TMLcuhreyo60b
E9VTxuowMjzVYkxXTub3KbUw8hp5KRQwjQ2BvF6RdrBSjWaVhO1ujuFR29PRKgcm1Hq8lpO1Tuvw
1unlKhYKImJ0Hp3gp8dfMYHJMQpx04z5BDl+VWb/NzLQXlodJVisY5n8q1Vq5CBqGDHZniQowuoD
zHk9+8Twh4zBT3pQVzhMrNL+7tvZt4b2PZ3ar7RRIXCFdyJSSPoKNwBoPpNZ+3VRvpEO/I7HOi+H
lSqymxCUtWFyNvnmq3LG0mHyKiQ2O43CtUFnWMGqLbqTVqJm5uW6K4O3aMhphLqHfBaQWCJ3bB6v
yC/q+FAoAZXK70xJ8li7AKjmKwGgfSfdtEb5Wmn9OmcuRBQQEinpqTQ2TeVV4cUhBwTXwxDix5vu
STH4I7a+Ejp0lV2YPonsULa7qdoZde0r8WvZzSvKkQkGlzaQOli1fDPHOv6nc+ZFTOeecRzBr1Z+
uiY/k/lVMhyPXWdjKSXv8jMpoj5B306Dk4tcUBXOluibBcMDRV6Qv1aqM/pKfZ5NF2Pn1e1OVoh+
QfcgjXFZYr8aFN2PqWgjGuA0Y9TMTLvEwVdp1ioj/MeQ48HmqHcIxE0Kxvmbzr6Nrd8yPB1cDhXZ
ezFNj4iHdYEli2TcpW3IZd09d8f/Wf2jQr8TKnV2j5ej/wyfv1X6sId2PTzzIgJf9rcUE1txnZG0
qqEjfq1fZ9q3znc1FX6FUyGE2JVrF8skyjy8S0GOpSnpdH4KkHDKTMIJnHTC7Axg23QryXO6VRF2
gKXABTBW/7rdl67wZ4y/xFKjgp+HBu2GF8FuKbkqbZcrjGVGXFHjZ8fPQ/HYIP3GgW+OGIj41AWI
6RmXFDiIrYNaNSj5JnjqtsE1S99CNK88/ZioR6X1EEq8UUDa13qwnDH0lagTmnYdq/MsrhnuA8vl
m/wQHHdBwch82jXp6KVMIswCYg1pjkzXU+NmPLMKRhqvP5PRSCjQ2tP3wt0POED5SrF7/T3p6268
jCVKHvk8nf3bqjjG7Amdhd+unPgN+RAoHcLB8CviRkLemzpYh/zyvX6p1WE5q8/Ab83LxT+jWZfD
hzD/uoB6Xbp+7ByQLQr9xzJ+rfQS2OuU4Z2dcowPJAJR08U2noVurRQjcUP5Zu5PYy6oD3Q/A2zC
0QEuc+WAyDGVNwUYGtfeMuZAsSakxA+z+nZTjhpsqHPyUlWnyMT9iNMuzDeOfDBjEzNPWP1v0v9k
9FmNiT/Mb1P2jNVEZot2hf5R9B+yPFbpm6Yk11K7VuNT7TpFKOcxWUGyCdZpPu9cBpZqM/ot4wtH
2WfpUcDYNsW4dgbMSrxNWXAqJrxT6r4VM4Pynw4zWKxsgvEZLLcLeT6H4FrHpSciE5UIl5pjL2vU
WMHhP3WvWg/rPwVxxF2DWOQwyTMcQlEdJkA6ruAIqK8seHhNLx/fRfDQsKyF5V3Jw7XuMAcnL4RO
u7CvLYdSprwOXDRKsg4lpbf6b9aKpTuene63pFApNNwb4OCtCenzW4TvTfsd4nMqTTTsn6TovIGl
NpdgvKHeBs2Hrb9ktGRacFBIbBn0pZJ9FPFhzjejexQCKl+GZGrsW+YoCeHVOd0DOyzyXI6Ptn+v
mtar0J/L9BjYj6xVOVV3qXqC8YBj0RuccalECBTvruPZ4he6GcLrWaTEFlCDFXg3+8BhtUOuxvIy
lBr/8RD3uCx/BcJCmN/j+ufpfsxUlAdsJaXykLMF7p/K2eBCZKZRkVVkfKbmdWpedaf2tGwAHs4M
M3w3eJwL7sesVZDMfooGrfxr0vkfsu+WgXJdvOjdJXUr5m+fY58S/KTxVwyeLu/ARRdRLb3M3s/x
OcDsS6SFa76o0anX/ixMDFL/AxfqWXyPofzrWHoc5s9nfxvzEIpJLLVWAS+OQ9bcBPGjaFO87sRT
4JGmqSWJ7LdUviKJ63cueU+5EPnFMevm5w7xu0r+mdkdRCp2kIhZacaQ9a4ij4i9hYI0WehFc87w
8FPtcKoxIXGm95GBa+AWXlVnxJ//tsX3M+kTy8oi6yvEM7iCU7ru5m0z8o92v0b3eI4IXPJVVTTn
hBxHo/CMFIXpVpc3lYqTTLP5ZVQ2RbpVSTokugHGyuZpiJoJZGKQ3+QkH8nQA0erBl+2tknGL5lt
5gIDu8055TirkdSF4RlXVHGMv01KuZfK72w93P5gw6l/ZvsM+CMcC+EKslR3kqW7tgLV1yU5U8Yr
rFsKxK+O4EK3uFnyD1jMvSuxkpxs0kzjSmzHDFVUpa6N76YIfE0Yqzz5VpRtmL5144vu8M+AS8CA
KrBUVg3HKX9oTVHXcks2y97ETxT+NMH3EP6pEU+FhS++JEHKOohI4DPYqYnDi4ujFAt1O8VLXZCu
mJPXioMlHIQ3JIHnqB922q5SfuE6wy45vLU4eoEv6uPa6LSNqcR+NZ6Ju9FSG0A/boj+rzPQi+p/
SnKb6x+Zf6Up5wcNkKz/YnNa9hnRxNO3cOFRoo1TLeU07Ozpz8Z3LdWVERFgz/NBRos+7a2APNuV
TDc1kEJ3ln4fFQtGa7AVT3bLPCLbCEnjESGgYO8oBFmj+yxXiMZFd3ZuqnGnY1+oNjPJoff06eZo
V7zCS3vO1p1A5A67TRT8lXp/GohfeB5tisVJxCZIGv309jGW19EFvAk9KONZdxnruflHQgACM+9J
+ylxlOmkAGXTwqhO3Xgpn6F9XUkSW+Q5jDNic9jU+UkXvJfFV2cfkvpT0f61PMZ280KoaQECGHdO
aX6RroAl7j1NDnyBi2AyABZzeNLA60O+ah3BjPc8lbtW7tXuOiFLu/m07IJ/+NZspaIKu8wEc5bW
Z5HcLevUO+/K8/Ql2aq/hARfmASoMVNYKAR6gstijpMwxqt4g9dq/VHMR411CDvlwXSqZT89fZrV
8mlI7czce879s5KyAH+TOpy16sNxr+lzxaC41vk26YjaeOt4Fim4lqZRLGuxLjiaAxYkTHMp5NPM
Vm1VGn/jZsWnUhxEeZg0DEkcpKghenzg7sspHkoucyXFOxu9juJQ8QMlzLeMftkw9BMM3cKGTC1q
2HR8H0kPHLVzQJVTNjvQcSvbaX3IdotiZE7neAqzx8LZ0+uBut0Z0dUq9xmCiuSSHRntinah6Mc6
e1TtpsYPFzuvalGvBP1bFN2Njjk2S/kNXuWOaLGL2dTXkum1I2eE/vNARlIZbALrQ7j1stJvI9JC
KBgFb5jiLLrin01ll4iBD/3XpkAbQ9rI+T0hhRAhpqHzdGJzMRJfApKVYW6ybG1mfgzuYcaZ7fyC
NMgaCoeNei9rVNeEWA9e+vTBmWak6+ch5jzdNu16LhzfKbi2m5siH1nH5Jo9tPH65H1OM0Wjy/RU
MkLCwNxYbEZd9ShjZejYKUeNOWRm5ovU6pZR9C8a/pX8E1l/nBz+suIu65+nvW4qEt9gvhLxggTh
gWFzQoXDucGOWEZoX4l3/bMhtiW9hIjoWkvzKWdWK/7F077mjZ3G4ND01tFKiJVNaQjmU6y+tg5f
Qtj4g73v6UYbjhLdPDJdmeQv6qUnDA5+m5AX8yHFXuozL+QtIdpF49tLhgtuwgQjiXgpk4uethQO
F1O+d/1LV0SrJDkHZeKh+hfVWyG/bOsy5x2XBx6J4FbJyLMxA/b1pc4/I/ndKe+OeM3qTa0Nft2m
e9W+ZCYTofyuVPfSEmBnHzpvUUg5nuLiYqMisV8D2g1dUt8B+GWS1gyb0UC7+Eztq6y4keof0u3C
cG8bR9u9J/07c2WHjBjH5brfR7ytVrIaJ0q7YFlUkj+5XFQY1RrJU9SDnyDUxg77ZSpIFjrFxktI
ni4tFtse1nlihznicWl4iG+usp6K0NfQUBzmePbk3ETHqlXv2e7rUJxybGE0223+rZpXnRwyJ4RO
6qyMlJtbu/FwVuY9sX9i52IFF171Uu6q/CBbPqQEVxlbGXrzT89fSRYWOirnQytTbNfhuhrwuYxb
Un2GtFnVCI6CjOVMvvXIsPhyeut1Ir6QLwX75uvzC9AbqjyZrkRF4uh0dg18hGm46Ry5mkmnGsq7
hl37+fo4yQ++8pUamysnHj03uibBqiewLEuIgJPtSm9GgMKsAODAVc85zoihixi1bwL3r1E+WyrV
lhIqlS4mfodFJRIjw0sZ/SSg0ZOMFr04CJfNq73BjC6IdjZLgAUCmYKpg3FwYJMVn6qrOZaYY+Kl
GHQ/whcXuhaR4aM3EmzepDPuHCrGJucniF9D4oxzkKmFMy4qITg/3xI5eZFQlk65bnBrPe/gVPp5
t+45z7GnNk/h3uCv6//l9qtQ7ibY5GH4l0GvrmLqMbSgmoItsn/6UF+U2Ckonc2G0zK5N8MBGY9I
RSID5XgcUQqboyRZWnXgTarCl7jKw/FkTZcgP2k1BVYb0VoCJQ5xAps80AxKq3udXgtQVk38N9Xg
8rZETDYqf+6875R+b7DglWv6vjIpdMVOkwET6HuicsH0waKlLU3dHqfTXY3PdvsRTo/Z/mwZk2g1
zoKz3uJbbp5eTe0pPSZ8mmjjFYud6Tl0X2Zw07VcgUX5bjiSm8nC7YL1V+8P0iJFc9pLng6nE+T5
NQtWv1Y4FMgwJZNwqpfgKDas3S9G8Vkpvy0xmK6JIpQ/hyLS47fLn9getvoKXABkfiaMoXGLiunU
5M+58K+ku55Clianjs20YG3pxim2ylOJeycpnOXgMOw38XqUJKmuivCiY5vrteHYUNWLZ6hvACpb
odaGKDBWj6zUljE4CYjwBNYS0apA3RcM7QsE3nTWd1oRrBlnemE8o9hhc+pWac0mibYX/3F0HsuR
IlsYfiIi8Gar8r5UUpXMhmg5PCQ2SZ5+PmbRcU3PdKskyDznt2R0R90fvsgh3eQ0lc3vv6E0LFPo
WxUoIv/KYLy0zs5F5VUXNDMJd1EzgfrZrx//uPHz2AVrtuYWJDAgPhLQ4Jjk65yxsZK3DGWlF9Rn
J3zrVLrLUZmpnI83BU9ltOfCX+H/WKh+pWn3sdhVxoXTHdSKSJxDmlAZ+Z0bdx82qB6DxUj1ahBQ
r/aIEyC3FCrbvrsFlRvTGfwU0p9+v75BzIR+CvrLES++OOLBGgIqFcUj16GHev8iY0Xz4LHVPuUk
QGk+IoaOvkEfDc1l4t+15CGYIkp699CD24oBUTT5vkzJEyf1wrPR5bTowxHCqzRhmF1NzgM/5JB5
ICg8qvA5JsqCjNjigHj0osfWhOkJ0SxOSjxvqCHi9jko7oMPAZDfBhq9C9W9drxUfpVeilDcAuDQ
Qr32BEARHbJSUH464vP+kSBUqfk+ptpF6XvhxQtrdLZ5+OkCSfUT6yeqCBvXrGPgEsDB2BkbXHCL
+aDUOA90Om2DF/bibPqgXrXutKewEjsVDLiIKKUKP0o+oMvwVtc/nbijMaDR0OHGsbBPGOon5XDN
2f6GUCxGbEaW3JXhOTKIlxfZuUt4cjhhiv6KFwZAAj65hhZyONrkk1eTAf8Y7WbZdrusfjOjo6Gf
4uSjSVuA260yd6UDC//bjp+Mkva0N+qvQN/2drgHMr0KvspOPbvmzrVo23AOct4q5i7fGz1GSx2G
KqUmWus/pVT8V96M2XY8pcscPCb5yHMwItbFnhc5UvLVnP5itNkBqk/E1bCKqD/MndTRoXDjd8jx
G99cMbCRGy/RiPn0ofq3UPLsS5Tb9E9b2WUu1evkWdPN90wTi1CYm8J6oSOAP2yu7EVGFr4FwU2w
FuSMmpq4mHPxW0TZcPTqlq9l9R53LK1r/hbXB1bn4VEoTVPUDdShUuY3u0MSGgi5BMbT1OJKYIOV
FfAcUOBssgz+Ce/mlTtPcT7IORP8q+bYoDnpaVLbRL22OEB0w1xP7W/oa2to41o9mCGr6Dd2+RaN
m4qojRR0rhl/NBwrLtnarbGjMzjj+qRtAxzqx+eejNqf2QffQNqEFT9h+5JA7EDYSAyNTvlrNOEW
02iBTglrA36kn1R8uox0Ga6ZmHpDr38NCp4hPHpa8DvJmx6/Gpq/atxq2Y79wmkuIcH+viOfswpN
BYUetFK7uCCjEmC8PyS+vp6tmyFHCVQ6tjmUs12x8AQ2+veO6PRaUGPdniZQm9J7K4KI8rhsKSQh
02SdhYVYTeGt5AcQ5OjGaIZqtRmYpbcCG0lU/BQZAEL0zcmL2gHBuvwu6OFOdFTCfvUEnvIBULLW
UArrHrMRugg6DBL0C1ZB1yvG44h4OLQ2dus8tfku1ARuhxcEbNuOCh8ccUQbLdDjFxj4RYtUAecZ
wnBvVOup189+j1toOjLOrsf4buUnN+vXGBO2PfNP49Gx6h+j4aj4x5xULOP+SzoHomYwwx6N4uZr
M1S8SvVoNSbprk7vtfdbA5vQ77UtRkoAp1vEXd37n7H64dmpvE+Rt/fOxWbnTL+tNXFtVws5OgsP
iHYCSQKXzqcdyvVli3k8qNkysbd/Ebi7zIarGK5++xUxpVUUKatswJ/uMpRDKBJ8E32I6GCiCspB
h70keNLlP4HWxSEHiVjl7gEe3OTvlv9l5CU8irVK5h52noom2YfhbGziSfc+pHkahbZ0WWGiAk8J
TEHO1EFZb/vWG+5SqAhx2SGbnYFesfTDaFn4vHNIzmcKVaMMJPMmBG3TyiXztPTxug5vZXMPAait
drZ401Qc7ieVLSfckohb32CPnlqdLRuDkmXUawuUlAMWH8Yi7l7Lfm3b3joxktUAta8502vHQeJ3
kOS+TefUo+TQ7BwGlg7LH34h0bdoGrET0agusboFX5lg5ey/Jl76Qjz0HgIhDpY9feFK49UHOfMj
SOtdq/1SAgGOBhBAUbimfq0C1o3XI7GLZdzUexzOrJIGRnv/N/F/Kh1LE9tairXPhAG17E8aIpZO
ywJG4m7SVrjWNkSIM5z/+HiMBLnTpfOh8MpIhVnxHvDMWu26mV4p9GUxs1EsyF1nvhr2PrH9IwXo
B79uNg5Jf3r3cMpNP9IPfANlggAMGGT06qC4Suy4I3f2owwT5uuvPvlJwovLTyuw2n2Si6XEIJI5
ADbUdcP0SFzPiau/QoBvDTNcezknFpq3Ji2XBIYsoy7dU1G9NvDMxn647P1hHWHf8OkydgNMKLjd
O+zmoWYBjdi8E3SKzBWw8ql1Bu4E7vm8eugGciU0qoVTAfFYZwdbQeQ2r3lPEwTwf+gUa4dbF8ne
qg7hksnxzcdUw0TYXKOCNJ/G4eIGoHbaJyVa1EPYNOlur75HgZkk7p9D68MRIIw6Dh1+wN1oLge7
W+hUZeacZE7+z87HZQHwb1RvVAAvfKC3Hkh2svamTqaAovrEfA8YfaJYrnztW4Z0axQtCvXp4pBQ
N3X6oRHaurexrfHyxTp11CMXWgeSQj6i1cEwDd4uzOKFWYGyOVjbobp38WBsLL6OukReNmBbxHhU
DfIpDf+akHgfqjUdOrrNUuH+djZxlBwEJqsJ42kb8ByOPhE09E0C1GvQKiqLT7ahPY+OtbKApQqz
2Zpxt21c99nWKxxWwZIEjyDFqUwkQinr32IIT6Vnbyc0dtXEEhShosQgLfL8EZraamLswlc4fQ/t
3F6e4eAR3ggyEkwL1AuLJDbXLuef1TsEp/ylOTiH7Yvt4P61yb2N5HPkRR+NMc9ymfeqN9HdAA2K
RnQsyXscMkQ1yWkS5SpqQcJD757m4l+tfHwkido7cf2Ag9t2xdEsPypNHWNlIDpokmMcw9oMYuSv
+gxM+2kKD4lsj3id/pk1TI5vVW9V8g7hUpdq36ZfbhNdHQ/UNQvh6cRDgOWrvEB32GwKxk8t2Bj6
Vhj3Ym5G5dps2lc2qqGg20Jiq88fLjZv3pGFygNQd4ZG87UlLsIYDgZpKHmHPzyb2ltNAa4Cm8ow
z+rdahZjW8Van9bUufrNa5fslEvhOcfQi9NuEGVWwUMa29JF23RXTN22swopS9D7reBG0mb3FjCw
mxoU5+Tg07cm5k8HM6AYEk8Ozgv++lQRId90hwbf9EjLLsfsuuNMw8LaTNa65YkOqvGBexG3+3mm
jX2EC4rzV79Zsdjk/nPivMbAdnSV6zJ6iyGDatn+E732Y2to8uQxQz7prIjDXcZm9UxlOomA4Z+g
TD3kbE7HC36USw0NrE/HKtoU/cVHKIoxpuoO0vlKqeuusmpll38GrEMg8QOnG64L3IVJhnj2HAf+
NUWVy0VllJsoWne6j0jI+teLH6t5s/K3pL4n2NxopE31tVMPxNt0ey8t1tJjMEyda6JZH5IIlgla
h0I2BN+DRYjMVTYP9kfOSZi0LVZGle2r7GbZP8I2cIxcI5eL31zl7nZUgBZusU2Tk55ny8g4muqu
VdraQMozYekqUyz+OLuYvN3+16DKSzTxXh/yU+Ji8/MGYBYXw7GKPo044o1pPcwoA8orfH3dLVen
pnpTxbmvEFPTj07dzSak01wD4bEifUXujIlfmw4hxhFoi/YAFlNaF5OnKRMdLrFiF8OHFFn1oeGC
wfwHpt/vEqIDnoo8/wuTinmRml7NRtOOJ8px3p1BlYs48a78f0WOE7bcjgmYcCFb9lBnaQ7bcdzl
/I45bgC17101LRsI81g/mjEmKy1MLg3Qqz9dMoI69Nl52I39FW/MbOfAqBNn61zMeg6xjHS01Mmt
5P6Jk5Xp/zUdGk4kgc8O3BJ0ZlWTNXSqHbAmkWAmyRdVdyv4gPQm7HGs3NoRX7G2FeHFdE9llS9b
+a9r2K0cta48E6FrtWuacaNTap6Ji+B+cvNtGW57bZdmt4yGRpl82M5b0VJJrb+1wa/vS49vGgL1
rnN5XKdng9osW+uWjUCk4vf6qqt4EzNnb1YhqreTg65xqNCLWKeuYqPmr49+EvXAe5cPfy0UwIBG
JED3X+xq7yjHO60j3lozCKEIk3UzxOspgNw9dBJwE493HH4UTptdSj9YpkGyUv2xHFZ5Y3jI0CKw
waOhHQac+a3D6NV434Wrln5TLHPoOa26ZPZJVPoqZnDwazxwEDjUhFsI1Xz+l1qI6AZ4g1iE0hpq
ot0eKNdgDaIbW0Vbo2lnn/9XmBQbRrh1WBJahiGMNaWbQ2x6uRjicuXEyS7zdciYo9PuI/BnKPRa
rDzGeQ9nLC4LqJJoDpr1nl33xeyp3XbOyqZYKfmrhmuVML6qAslKYam1IF9CYWCJbK6s4QffTI5E
hY0n6MCUSVag4szV9/HErSboHOsF6e2B7BDDx9rGr6ZVlv9ZsGJIlSHn1sroLh5PLNsexelyI7wA
8j9eIK0GSgEgbMpTMGpQ+hLVGEVOxbgW5l/i7Aqt3oxwVx6tHrYO+stapWJ9mbqf5SQXQYI9fiTy
I4lQ+O78MuVIKbSbgEW12Ivp7dGJWWDJZpEqCBJEOGNfXN5aA8pIOqeJdTsnQUvWW6PvrpTeLOsA
jRCyzpywkgbNvoWPCKbnqUVPlMu1Ob/jFfQ8fWj1KqSbbeDw8fNzg2MtmYU/w8fk3IbupmvRk5nt
PQN6Ay1eOuJP5wRs7BM/gTKb1uRoPrVp+BwaYmmjt7YNc6lj5aj0hPNoQtNGuzg2fa5CW31kGWsI
9x50ZY07iyyhre+9GcVIUgiRWOH74IrdDPJb85aEjbDXln05m/mIDYK41bVsnQp+ohUAVldUb/Rj
LvP6M1VLrX9P8+1gf/pDikQn+I21OxXSWIAJIInh/XKuU9KeSmrSF5gNuZowm3732S7X6G7Tv8js
yud+dB57hJrRisdFMYfl8SJ2NqZ6tK5cF/6OSSWcVpbJfoebjYWiI+Vp0+IXs4ZrUHBHMyyq5DXw
b2mNYn3uGJLOZ9hjlOtpti/Uy5DN7L/EsZLwbdds7aqpF4thRdkW6GVJb3O/B5tamMyujZZ/eVie
LD/cJKW3zNJVbe/wiRrSWdqMHKoziJWK3lPXe+csbbI9mR2Js27T7wiCKhXvXr1z2Y3bcJWZtyZi
avE+iRN71Lo3Lrr0y6lXcP5tK69OPfXY5bLVNBEYFhpDzmgNM2YaDNlCskB4RU2Koqo5vcqKravQ
rWVcIUvxkNIm+EKeaJS60nL+k+rWpWOVmDqodOGTewX4J+t7E/FlcAJ3aqtPXIlBpyCmOARR7CPg
JrwoP1j6xW7JbjOHk6BNmOyJ7jKyRKXT81TzSDgvennV6qPoNkbyoYJ6Yxo3u5px8JAg0XtlMOnp
9Fog0MHt6Y2Pqfjoxl3rtgszZ7ge0Tah9CBA4qPpmK/kUTTbmehRyIqwioCkNqS8d1WVXwSUKUca
7D2EVdTp5SlrUcKoN5d4JdHt2y5f67gWLMXrEYf+SpnJ+6S7CzGxxPXCWA15+dHKz1Z3yUogenQZ
spn2yZwynd5i8RkX26Dfe3FybFEuTKQdd4TZ7Eecf0SYOWzVeSA2TnKpdZxFCY3xeGnTJZRKCCho
GMX3hFQfprNc45v6m/CShsjgdc16GZjYuTHmKsBNUbibLmtf4uzPDihSKju2JqcN32N3nZRbw+++
vZFtUPbRDj/EQlXaroK5M4vmuw20nW+St2R/6V27qAcsleh4vGDXmy9m8KENnwKyuj77EX5vAvHq
cx1hRUX6OOl34T9QTBDI0C2wN2yK9FAGW4XVNqSlmQQuMAcdZ3CeNaeBbcItFzrYOgEKUrOZeE4a
9iCuWttF4pGsZJ2c7eHcMgpM3VnEmy5/w1nFjLrTu3OfF4jH5KP3vzzjhpJzY8DWgThn1bFOTuCr
8GsnkFcflN5UL3a4DcLtaKYbr9yGyPgqZOZte82M62Des2IdD89ZZl0L86BgBKp9Y3Wb0Xuu+/kn
z6jjYNqTxcWx7GXH1M1tt6xjbS1ctcHLvVNqwlc5XhpZ7yK0CqKesNeROsSvCcTOKCf0mfa2yKiP
DfHoen2R7DU/vWD5cPu9Ta5C6N5Vsh+RzvXxQXnAyDvymxygzjjaqdpdhrV+SqzfIWZv4KDD0tKQ
/MULI9Ui4RdHmMcl5/Ir5jUU4BS6cdADDGp6/+CdNgC1eCmd7l1pPw3fWT139lY4sJMdXPNIkati
84mzaxtrl1ZzX+r2EMeXIP/HxpNp99491h3RJNY21bZOgrt4zujD9laazVMfRSxwBxNqchh3vsuJ
2KTrpHvH3LAg0Ii4p3xN795SBQezwPHO1Z55PdWhb5GNAE0Zm6a7WGSzVPO0ssPP3KndiI6LipcF
9ga9eKZkwihfbewHAPqu+MvQKYIH9f1HVX+UJeYti4yjI6clyhmTJISvbDqhL1fed52gi/8Kp48c
szvH0EIE3U0LoMpKf4UUeV05DHgJusHpZiZ4d93y0xlx87dYa5kMN7UfYu8yM2QTFV+PFu5y278D
QNwxii1aAhzGhuwUQQGlg26gljWyGg/TIo4LAtQ2WGmYL9gO6oBdzWPKajQsewXXkWz94+xdDfV9
VfPBSWPj7sXqTiyIWGoa2lx3A6nlZMU/x0YQSUTRZegxD9Suw08gfRPZS0Csip5hh9817cgFMy1U
AgcnP4Jm60c/xoSwYPqO1aUwObyeXXWkM6dFWqH7/1zpP9UY3+MZSPLv7GyjvzOL5x7jSFdtzWRW
BTCduIQBgneMhBYxzKxb1jLZ7DP7HfPcKqlBdH+c7jhFnPqo+FquEhc7KvdfTPercyhpLeXRMB5h
vQ6920A0lAWvH94NYB4HEkvqswsJmqOdfoZ+P1bUwubAZHIRoQbLm1Oimo2WBUjRb2H4FkfTi5My
GXTGRcd83w0lCS83zUyXfhSQT8DLoK6z3KLLespjZUxugQQS/irU2lU/gf0vD09I+VDUGHwnBg8v
xUWg2anoN4XLBnTFFfnkzY5OlmEcu+BMAnR7WGXR1wAwYk0Zi13D0Ek81IRVITzGZrIqvUdna3uz
OziVfgyQanaoGqdtp+26Yjfp7y56zoIRND/JsFhGJuwsN7TvrlLzkLcNNv9bH4ynvoJT5TerLj4U
uOeTZC3rV2HDyH6nAqthsMTFSwJU7T4xFpXaXzocxURHs+59+c5pcImZstYxUAt+KaiKlypA2M2y
jAOlD1qUj2qvRe9Oaj0N7keAND9GdKzl0WtAAp8wLiO+d8qIVUAymVPdYoDUSNqY5D8ydqCewRDG
RRLqkpCOgN7HCo5hfh44PScd2xisfYzny3zQ1LqW8GUujEmCo3RiuSq68thWEEgCV6G1aogo7Nw7
mB0XvwfLUuLr5/cy96SPx2k6eOTxauvBfolxzZe7iFULRxA2FcHZ+OgAtE1mN/gdstkXhfeem8Rf
EI3S5f+85MfJjwFWWO50vd81ycH09QWo0aJAtZV6xqn2uPk5lJLAA+jmi27hxy2YmI5vJtMBOrMJ
nsz91bsQTcveIiHYsQ4BtDeGwAa2sbe/UTStDORFsaGvGvUzaD+mdSg1fMJYz+2r7G6VPBFGZKSP
ofnxpvcIW3cJrjEEVx+sLkRBj6Az1c6Gx5naH1WIvMEm8wkbve/s8kZf1N4BY8Mqy7AiRIKYgHZN
is6ym4aj48QLB1RRjtzy2dLsznqFlTlCAklYXgjxYfUbF99VSUItgai6vxIuozK7TKJhl2rXkY9L
scZ4q30r618rP9Ic6BVmwPbeqv/9zuVyAN+KK9I5fRCr5mU0cbK6yA6+C/1NuC1U1SVVKGvIjCD7
IcqaJ5Mtt3to3JzlsKzMZGmpex8eRPXrYPYMLkLdJd8AXi0jadCelAsnhANI1k7IHNK+5Xq9q3hS
0pjLBu1bPn1aOGVSHiZlEpD5Mw3TOrRIGdp0fFhnbPihf2veRTC9e4RukUwxEvRcMcoDn0S7WZ4b
9D7KMG2W6boZ9c4dNkFC1XR/mdanTgDj61vfmjCpfJcIdRzjZBLR45nXvLEw/vDc5rAJ37yXCzZ8
UHw210Zw18MJig0e8RCsMeDsUBytTfXnKuJpJ7UIoPnJPuODPMgHZx4ABwVz8WC166ZaujT/KmPY
OCjMLXdT5gBp9rt0ns3krtqXqUPW8dsPXxWfxEQ8L7Ppd7AfUf9Ort+qYQusmD7QajJpPUm+hJa9
02fiShja4KLi/IrBaQjgElHUVuLewrsacHIt0oOA4ERSWgnWxCCsBEIqNEjIxwoQ3GbAeFwuNfAA
SHvX+J0Dm6kSXBEI6Rgvfb0fhgM1tigytj7M7ICMYSQiL7QZRnAIWOgfjPauEQjZQSKb+atvRmAV
TENiWyU7IzokyQe4QIzwzNLfGti8ipyfUmSL1soJTYhhoO110JSfiTc8d05/0axgM5CNSnwsCQ+Y
Bs6eWDVzTbpYS5QZnvHhVhH8D8oWDBmI/6wYr6qxVyFq7eBNK8EgREja2YS/fviqGYGd8S9q5Yub
rJLxJsFvAzAkFbxbeKpa8qtD91f6F9vYuRIhsfejFSZ8Fpq/SH31uA5k50GpOq+TLiFRJ8zXkuX2
J5wv5/mjb6Pm3CB58O3uw+vRrpE6hdZ969Teuhm9nUn9N1mTvzZh4V0oN7qmk5+jHeOCo9aOW2PZ
2WRVaO3JHPWd6IJdpIe8Udqud/UbSDWJWMQmJPvW2+bpKqD9jSSF4lMaMRdWXL2Oeo7TKgTe4C+r
TiV3U9t3G53EK1arrH6vgisZEGymC13AJ+kmIc5wC9IluYpCmNJaNNRUS7RmaYIAOydxMGZYrq03
Pf12xMXzHqIGfWrT1iK0u7tWAxLyMm3ehxyuaXqpLaSP9Ymq1WPQtBsZoDYBace8DcZyksYJ6OOY
oJENhh9YPs5kBLkRlhQe9NBF/pNbAV3KkA5pfWOSPYRutNdigIw0TI8GTj2iHAh0HhMe+La6YuA9
elP9q7CO62QcZDWTAkubXp615hrk45fnBcQrgofr/3hS8DjYq1grGCUV8mi0q70Hpi92Ndu6mZQE
ea8NyaPdrSVwstlwzCXnpgdEfbHi14kJILgpgw12SYSZ252c4h7P3/EYYav1aWHpyg1uEpt7hFGN
I6ld5mNC8ivznKl3O4v7g4/S3rQoQ0ZTn6R7K1mqumAZsBy7sCWEjAP2pMcai2p0H7J92uzsoFnK
9BjFw0c9R86YJDl8GdGpwPhJUwUKCjBtn6ffXNXTNWS/LvAKWQlpiX7Ad6qPHrqOnTnX9CddC23i
LjKemYrsnuYvM7tFEVh75t9t7G6FW28kgrCWkEzdQJXgeqx66mlONaIcY5kUx6R5d0kNsHGjRFaN
ytNbkFOB4lYEFWIU5A1eqH22Q3JWAI1BgHhI3zlJfsCve3YiecRRfLSw+MkMQshyFgIgsofIg7sC
+1bMddc640ImjbFcDZAbJDI5zU8EODm29toVRFNVaCoR9Usn+REgfyGJfbbx5xfpDuhgyf2iiBU3
YrJNiNYpsU6gAmfWXGU63nlw+3n6SyYWa+/sVIuOscXZxS0hbUsLB6Ec0j0IS9jfpNpaekGQGOLZ
2tqUGqcXcOtsYDIZ2/BwDPziTc3R2GTzL42/mnEKCW5RI9DOnnwBSp3/CCZmffY99c/2ZOySnOoi
LPzIvBPCTqzkYJMf1YBR4+37RA77pAdE3lZbKzOZwXLE+zEoGKgj+jXNQa+AW2q2z48+XMoEUa74
Bwvj1bZnG+jSw1wYmv5CHz1U6Hy14rMCCmkgVC0iqRzC3epk79YEYo2PmsqExn8dCTiHElF8lWN2
BuZdgtT0xinHZjom2aFqjIU/kdOEMiQ65fHvrEOeKrKQbhqzZoINFB+eiNbxhEZgXPXDvrKfZf+X
84x64gxvM/IpWhxhwNNOz81JZlGZmaeukYiyJXD5eizWnfVNEsGT6g6Gtvd5s8VYLxwiSOoMGzvw
eUasWFyS0cwvUcFsNFcLMiF+6byTGTG11DetAJSTZIYSFA+pbQ/LcU4uV0Q5JOvA+5cUJ4ydWOMG
Y2tX1zGEgr153CrK5dNHNxkTDNoSJPyjF185l5YDCktGvyImKiatTcBqnPUS28BwkOSzM0xJ5IBl
v5mwJqVpjifvHBGHZje/U09wSdxv2vxgGnu/wo4+g7fFJiDn3AzuFmi0zEg+3Zf6IQlPI0GgqHP7
1YirMoB46uuVXjULCsOWafxiOuZBLz+5/piRUsA3UVpYG9VT63dr28N+xvARjM91i1gPDXcNg6rX
mFZh79Gf9yTE60igGGH69y57DQjxc6HETYRwDplI5DwsnKlYZWOymgES7l69+Nc3p2oGxdqdDayZ
fxkO+TEPOT7c2Vb1F0ynACA4gBqIxCaInp320EU7GjCH4TpkV3RSvbmS4jVFU2Ziu/LaL1SDT6XD
1FVylYXUGhan1iLYm8QEbVeWq7a7BYgfa3TnwWXouBvfgcEXnhzXLmZLKYzt2Kuj204sulRqTBLt
gb8vxCUvkaCdOvtkIueaxEmgI2zjizttMuNokLBVLuUs32UKqyAW/MraaR52hsBaTg7vckpIDMIE
+qlJv6SvcB23B0WSe/Xwk2tOoEoQ/ZTBJw0Vy1zom4DPXz7cMltqw9EaolOttrX7KhAcKfDcYkJT
GfkfTvPitvIseE8SQUxfV7531qOuX0fXPARVeU3D8aBsdqACgi9jFvWsPyN/M3XvExUWb4K99SZz
oxv6Ro7DgchMHtURnD5V/bZV41/JXpKj7NcQLhjNEuZaXxB4gq0oEuSO4s7m/CEPsCzQSCCzJPJS
lcaiQXMmGygu/7tWNMcoiQZs3xaECPhvKvxQ7r8+YLomsq6BcAsPjszPZJ9G9k8Yfk3zDOZ9BeHd
GQARzYvdeDdTbK3wwsz2M0ybGHZE4DUeqk+Z/QWzni3g7niPCY6a4y7DXUrqkHMbSUjuo+eYLLro
feRsc1Er9PYlnXEYhF1Td0RriS3Nbw+ZYe1T668coqussTQkqzHl307T4+DGLwoYL8JSoLEcqQbU
9jMi67VVajVlF7PaExYZuPiEHl6xSGB5h02cfAcoics/e1SbgiQy5sBL3qfnpOaBQLekO+PVVOZ5
4Eb0ddJUPcjBIlpR9cs48F2016JItimKfSuGyCcnf7TPfh4zQRIDrl9l3DCUpqu4Q9P4QDO9ribv
mBR/+kA0dWmSL/btm3wGMeE6RvMeP0L7tbO/w9DYmrjWrSBd5SC4c5RxTLwA3pKs3DRwXhOSfp/g
4ois5oLZWsNVZlfZMrAOc3hpSUqEPxDqsbZw0ZY34KKqOdjiuYW45E+AuqLBYFhF9rVNnwtxsoMD
SXWwWV5yyvKV21wcF8zrXKBskfs8IZces8Vujs0M0DGcDWv+rbDZWy5z9rIB3/CgXl0N5ygdR6FH
OjnQRFOeMY+4ABS6HrLjRXIzKZ+rBsFWNqurLL5rRJUBDqNb0Ml1C8I/IhEjZmymsDoxfiSoXOUH
pHf2QKc6Mvx8xL8pCccc54BMB6VDHUMF9BRqLCalE7EojHWWtMh21fCcVICbnQnblYiLI3WSwtv2
iSJDLiVQgtjW/zndtPe76OzZYP6o3bgRCpy1sMKhJhejVQZY2RtUO5U+Lyv/NBKASjaBnkMLXeGN
/1xkRnAbsxDr0bh1IJ3MolibZaa2dlmmh2SSxAanpApET25FUm6SRkcTuwImu5VSWrKYXJJsioSz
25AI3SpiWWKItD7QvHssfbUJDSf5rghA1Jxo60R5iOEoieDw1M7owdmLbKtXwTbC72oVBupaLHap
lABSU8+/XG78VI3bOjBBhyOyt8IuOBITUDNpBCece93KDMgcbHnGKnSedDAdEUn0GwNJLekZSAsC
krsKMhxmmDdg3+qRrDcFK5/Jgt/XuU/kvHXxBHK1gROpqzj3dQUPHVnY3pCqXovZVeaPZAU5ILvw
y0vfnLX10DD6eHO5SaM5ysIOPxyvJ0bda9Cxo+KOLPcQ2Jz/+BCbikXTp5j+iZotBnHKNIySqjun
DmcvxVSRdWKC5PVp+4ZWciPbcJt57orcdYgMNlKJedoODFDWqP5qXLOHC5uUyXc5afd23pWnXFny
Eo3qYMuUwHh3X2QlfsH+xcRQo/VqFTbu1ZFOf286PBhWWSNoH0sIooVpVZbc+k4JLRK5kWMsgtQF
22Je0HcV64KOVa525c4uVXiNFHvILJPk9slkjII4dksDGN/gzyscknd8xv22bkiAoV3no1f2TjQP
KJgnoTN5ulH+bitnpUt3pZXTLS3PrUXyJzS3af6NI+4j8R9L57EcN7IF0S9CRMEWsGV7RzZN020Q
JEUCKHhXMF//DibeQhMzI4kSuxtV12SedA795G0dbuqYFYSon6b2OjpoT4d0VRvLDeh9W9TBZpGf
OxphtP5sFOutCnv0u8BfxPwQpNY6mP5S+BeDMsx7RULNZSxxFQYERUyu9ZYCGgGdgxjZ2jb8EPy7
4v+N/FxMptCw/GLMCoIZiFJ/8dTnBeed7b/0XkzrOcxKUo4Fb53ZfoNIBCEyQqYwJmgRTseGz1R2
vzWabG0Zk6AYx1PNhOfOXQxSbdGsde2uGKAl3blt98J4h0SNsdT3drN9TZA54+3wLm6bYLCdWUtY
vOr/5j7faZwzyvgewl+p7n0xrFo2pSPndzX9mxBaS/mRFAjsMprypfnYSifDdHUxTdatCFcm+3tp
dNxBIxmiI0IulaIIF+KPSYPbnENG8QlUihgpXOU7LHhqAESYOLLP1H7u3CtboF0SFo8VCU9die4Z
3x/aVj7vW5wsx7L9EcUtnZ/m+NKn7D09zfQcmZGB8aHNwKHMq6jUK9FHu7a+4Cn6CouTLukzGnOf
K9TXVZL/S1BfZ3w+RQjhu32v2L0V0budvuSOhe4j8flk+Hu3gwxm2Qc1NucO7iM6mEp/yeCrGQ6t
+1O5PyVrywKxOnJ2Y6h3MfcwkrEmc7jFY9QYYoV3cT148pigia9QClvRPycvSHKCkMlcf5zwb6JM
F9MLQQSMS6keQyBN40vCb9YxVQIzvCZ9VeGLIzMadAf5tHEp+u61yuI/DKx0aNFLUQ8VKlbmbHWI
yNSG69LhuZzYMy22txJ7KhDDBB+ja9GgMFYas6eZ99WH/h7ANOz0m2FwNqXi4ItLpcpNjd/TMCss
1K7zPYPBIf1jM0Er6PI/ijCAkGxWnVVYPqMXvMuZvmr3YcCTGKJlIVvAYoLsLvaVDKIbsqx1W7tf
5Hz1q4JRYkZ8U8eHZmwvLic8wSevMVMei4YtVl7w4dU9aVKnSv/OmeBsmnDDAc0xp11VHiQCiAHV
u6M7XAXdJqfI5YjcZcxQLUqQAB0aY4slBOGpF8YuleY5jeFlFf66NJCcd8zZSYAuVpgIV7hTVlm0
bcM33ZX12nEnXExYFyDIUb7PwNlpYb3pUSYNdUeQ/RsR1Dn1P9sEuLXIDV+XJ0MbTz3GFuLpGRf0
jNhf2dPGDBBiq10Xwl1rE0dHjDYy5YljscFYCSOdXSZfhUZrgbYbNorfCpa+lVaM+NsC2Rs6aqMz
faytBRYivrDZOM92QAWvppdokXQ2AKFljUqkkTE5U/htewYZEfEwrChikJ+hhSgC80YNRCsB5Oyi
ftYeVbT2me8Hh3hyXokl2/u5QahT85xH+SWJi2MTGafBZJQ+NFfVOS+VX+Cewd++wv46bvjEYQCr
kAhye2BflfDBczAL9r50FTP66Biorl9JxLWnEO8JSQUI7dctfv6vHp0xFsvSO/tdPR5bizloPoAh
Tp07CwlCWRW3VsyvA+CyMgYGb0K5Q+xyGOfhYDeIAsyEOXKfxQ812x9PAl4xmacM9lcj9c4eBSP8
uJ3xAPQ9w8zF0zendEIaGKgPDQIM6tHLC/QjLR3K/GbE5slb1Gk9Q2y+JVPhi7BIiTCQZE/KZTWV
M4hkzhVwReVZflSVfBum8Dcv4GYYjYNiiolAT9wKqJrQiXomYsW3R4RFQK5JxNk0Zvm310FctEv8
Oj6HVoarXowg+bQ2ABg51h3Mql0TOLdsYttXpSCznYaNK6IKu1k6uYLUudYHapmZvTzOpuFtkm6q
L3gq+zXJJt9WO26cMn5pHPehh/OaZ6D2h3ZMnobICC5RGlrvVs4KlQCBamVEisCgucTlS0Zf77MB
cMBoHYY6ZlYNbQkA6KowcvTKVf086JEKcXL2k7QPRGAe8oDxhy4YtCeyYxofhMXLOLd8XKl/6l/+
fFwERTUbO4gS57kZX+PKQx8AXrcQn3EzwIwxjo3LAgO/7YeccUq7aD6bHLGIsh+NqTmE3TuwyDvR
y42ZfCooNi7IwWpE/JLdQWaXU3oZ+oluCnN7hquR7dJAXRO72zo/hVhpS3Peex5/sZMrA8TXvLsS
T+AT8sFxOEO/3WQTOn7WsQGpGcp5KtW/bngs0x2o2Nj/LnxY9Rwa4T4Pd0UK/qt5sMwfUTGoi91N
N92KHqFijHFyyDeaoqFqu3OThedBsLmAaZIkPt7cN+2KfV1ydY5LVU6EpLFPmxcE/3f9kmA433ce
Ro1rP70iWl2Z1e/Iy0xphQqe29gMOE7eyc5ESAqo4yHQJ57YbR+dZx49YrbyaO9kvLH1c4kegRD1
tcEwKon2Mnsbnbcsp8o6Vswpk+Exj78kZhx0Aln7WhfN0enB7biPscmpu6X4IDtE5+dljpIx47bR
nTf57+KoWR7ykK2gQD9jJMF6Ibww7SpbokwmnB7+yQokc74CUWO+yX15hLnH4/rQBh7UF+Mo/Yy4
u+Yz7l/D5pqxU3UQ+Iahd2rAVQs2eVVSXcGHXbqwpc+ZWC5Y6c8sy3sr9X+y3vq0qOyT1NgPofNJ
YQa2PMk/YEWOa50SPRoAHWW2dnQT816E7q+T0MIwb70rvPw9skoYY4D/a2dkO48dyfYFNTGqFdbe
coeTEJyVzhBemIiDQfMWo81WlbSdzHoeZ9mvUEIgrCgGIp+xaO8mN6fHnfqrxCFZZs0hC4YnGWpQ
391tHmgch/K98syNHMdroBGDN8RT8CyRZMMMin1DedBJFzNzxzPUtDkqOxARzmCyp6/KmybehPkU
TYpB49opim4T+TrXYqWhCIT1uyFQmeTVW7QgxfNofIdPcwyLgLHjgluFc4lDj/kZgDp6nrS9pVZ9
ETHe3pyX2c8i9MhGcG2ksc0NXvOx3qZR9OCbMHj78GAg9UYc0GP304eIBD6FtAt0NSo0gKhwihpV
HVGX7NsYhExOZjh7mbsUELNSCkGTg+kF6r9yH5p6CRLzdmPColSN72ENfXH0vngPNcM9BEqpeRFu
dVGm2hpE0HSOeeP05paNJRvVdqdCDUKOeTE35iownH9txKAOij4czINFLmvM6HPK0nujCLdtk0BB
qoq9U1XPnV2fjQKsEbi6SRpMeLA1BVZ19ub8TQ7duu0A6EeQM+tqlcctVYUAOpBedNT8VYkginXY
Txk0Z8zn52kedxXso5ypOsxOdlXmAZrevoJCPUSooPGsffRmPe04jHxMyQkBHeW1afsnX5QXSTog
vQZKGrOr165ZvhjIzrXN29O2G9N0D05Sb5MhWwjyv76THkrufHiZ9zHRqYElDjGEUtdT68Tw7/uh
+XFkfh9i1DCC6Ip/BsUV8kapIG6yeO059EiI2QY2Awzhv4QFXd5U/TQGtpThP4sg92oeP+Q+3hRt
TCid9bdv+zgT/HxLs0FGZHUizHdTaxyJ8GQfZWqyt8PuHirrOhcVnsv8PuZ0SLP0XCx+oBHR9FDD
tI3Uq5XVywRsHRryFKEqdsHYDx5ShVDsW2N6qq34Hs3Bo8gD6K7Ty5DZFwGmOh3DB4WBTqjusbHH
TWUmj+aMZMmzQSmPwXlRd+uO/WtePBYxxq8ambZffk9MOQHTnDKbN8wv7hua5Lu2rtZzn5UrA5I1
oAsJvYLzCyH7yBg6e5d2yqKJQ09mi4Sr27lWSbsHj6ZHuRsyJUyCdBMX4SmuEcH6hSD0zthn0j5q
9vQ6NM4moUGd9j+nUV71WN9KUC86h/+IFliq5tusJglTswOllF/LlokQ1J/IpwRr5NF3ymcDbDhc
U2jx9IuQay3WnoaQ27SEoA2adbDlpY8tDuRYQehtVlkTIIXzTuMwvpSezxxRMfJyEA45xBj3yDbM
chEIF2dknhu3K/9pYKysvHbAZxmkLadbfsF8sZnz/DrYEB8n9zqH7WHIwy+rIV6NZEJTWMRg+Lhy
ukw82T2ONxc2jhk9NJN7CDKo/YVGCRNP4SbiR0GY2Irkt8VIZ7Ifc46BGTDbt7cSSVpY+4DJzEMo
4KdU3SLdzMikyuPhE5X2OoMk3ICFRp79IBzrZrNZzYuSLSMqVxLRInnXtv4xzaefJhs3nVedOLi2
s10T+UjkH7aOdKpm8BzUgPaUCGSyi3wsYgvtRYybhqNF2Za5DIvPahx3EVJBREWSVM8pM3d1424t
uZ8A8NP/zZJAlCQ4SJbsuXNC5qlm0Cw4wLqMCVUBZbISBxjlvvoDighOyHgqki9I9pyeF1xfOL26
jTBGlohwHPWDM3u7sAfLqrjpHxP1OAl9WPLbmGyt/xutsUBrHRvzlt7o2l6lA0Ni6z1i82M5zy1S
w+GBARp/NBjp4ldUL9n0s9gu0py+hpFXP4B1ZCPWvXqAu4DdcdrZfMl9Fn1V04vE5p9LJAC6WI2i
W/V4R8b8w6n++vghHreujeDgQ0+I4I41QzEJxwjbS538tmwviwsAzTtW6SWairL9DIyfrHuzy+qO
RtX1/vGkscqdV648C3l1eNLUogRD6OU718r916H010+xjwR/JFDVfI2s90k+e/ojdn9d2Z1aiy9P
2ZEhrZh5PqcYXNkbohStntTgbWFboXKg0UoJNwav5ps/TvEy814EcpejJhME1YjOfFThl6w/uxLu
eM56kAOArqFp3+b07ItbAq9GW28BlqIandVfj3tT/w0WQWYRV2/0FBsfs39R/dWm3ogfhjFbq2oi
s8pdy0WF47F4ReINk7cSSLXnmg8ui0fvYbQ5i049HZ+uWfHyaI2wT6jKZGBex2ohfOSbsXzsLWtV
swWDuDMhJ3IlqjW09SiMgoRTZef1HxWKS6I41y48NiFexvhkk4uBWFD02JOWOGrjqxp3cJ16IFuC
/WhuFDA8Qd0xLtcoqvCxs9R00Ih/VLyw4/wWoMYlBmo1klIeluS0TA0f93NMJZXa/XPsxaBjF3A+
xwezaPFboaOJS38TEOTjJuLHCSVKGkLn0lMrL5Na9oDQ31kq0fdkBBouOJ3W0ltGsi1hdXF4n00U
9sbc7TznTcV/HpymKD3H/DqbmYLWv1jUmAv6e+WySONPDQ1I5W8z70RU/kX2T1vjgOiOs96axtWl
YNYDhSmCw0mT+hT9QsAwUzQE7bBLQYEE3lfVfvp9CuSMQaQvUB6zx4BJz+7ZcdxdIPqPrMIQylzB
hcZS4KHV166AyF/rU9x80uAVpOqOn74FD8X+iekbOTlWUrxOHk0DalvCAYAWw8CvdlMALkKWTxPC
/qYNX1AAvhRJ9zl6uPl48JJef3kh3bYDQVai4wy0vrQquBvjAc0JW+6rGmk9HsVEJIw6JzPAs3nb
c4DWFKlRd4iIm5biXqPtt08xnzf23wy+t4nFgtVrD8Hgw075jhGWQKfbG7HPsVsgjWC53qGKPzY+
c2GEcwZ5ctzRhvHSMCmOF55kcpp5JcfugxCQlUUcoJLhRgT+W8NHXLbPFiOt2H5OW4xPxT5xHqO4
Y6/vrTUruSqPXwMm19LveeoYaWtgETfOctZsUF9h1fjqNXdp6SCe0Ilqa5+Nf36bPGOnPDC6vXOZ
i0CvwPr5WpWSqgJTvnlvRdYFyDAv+r4oeV32ihzMETQsSA4TlxFscOurRi+R9Tjw5BnrECIBsTJ6
rNvmwOBt+PKIK5l+cUsZ1tcYRTvBtTeHqF8IOTimc4rjT3+gYDiXZvgU8003Uu2rYDybffsAXv6o
3eboQvRqEj5xMaxOhJYaPr+gqgxOWQfjYCbddl/VRNaq13IipeBgsros6E9dzToXd4yZ/A4k7nbV
d1fw2nhbnBNOCLeq+I3HcDXJYTM6JUkhNxvCb2Fjos84oY0zsCFXPwss0L19UsCcnOZrmB6EuCnM
sl5+RUUoAOjTgFr6JsG0FJxydXo25U6CX0te0jk5qyjexAFTY/viQo7y4s8YY0i1PHBZsG8R7ifB
uQ8/mVIR9JmNPLuk4jo1kTj9wJkV77zWv0tq4sHgHfBpjK1vy7h4RrjzydGt3gLGaKK8ToJ7f3yT
3RZjtY6eYxbqHquxIlxP6JRvmWUHh1JMKINEPi3aOL+ls+wE0fNno6ZN3sapOx7UXBJ02YbzOhMi
WfHpoIoobIi2rZPJo6MyPgQ+YAbHywlUcBh6awHc0Otd/GkI7ODLVBWfdZ2stWjcryyo0300zGyr
e6g/uqviNZ2chycC5XfTeQl+/Ea9iIyL12ym7BC0VcXINCOUHpDLKs1H665WVIRStO7aTMsSQHng
8kam1ZmtlD6xPyFdxge97WUYPG1pLVlYotiJ2In2pe93u8QJo31D2XvC6zd+VlWIAFfuGw1u1w27
8UNFujujeoa/0EPDABPP+eCJ5N7N3AChLid8I9SE1M8JUKkYEMfmXP0bh6jYdLzTJ83rw0KyhVKn
Oj4tMTgLExvHepinAUsnGmmWZf8qpNDrMNWIXn2ay2mmuVABn36Yet+jbpqb3Sr8dxFQqTgUPyDA
uU+myXkqZHybFdSoyODKs22fWKFoAqk9FoS+WjLjPOnZzEddtMNTyMWU5SYFaFAdXF0YJwzLNj4/
iQG1zhd4ss9wslV/8NkZLubJjOnaLh8Ma9GQMGsA49foU8/0njkkrmVXyvQ4DqwQPBc5R5TgfBZR
WN4bnt8/JAVVbuzO+mIbvrf3LAsYXF+AEjPc9otYboTubumvyMYcqMi5VptohHciIWWeIxLbcpyi
PGVz5aUfc02rjR/SxIPNWzsHJGhmbPBYeyCe2seDS+3X4r+qgXjcwbMDwJe6Avcf6PUkyNJjbCCl
EVMCXW3+7594zrqdDW9h0+c1NVcU2c1TnfcjDyBq6bhibAe5JcoYvHGTGm3Ybr2BV1YKGa+DCmjl
yJgXyT7Lf69oCCyZgOmagdn/c6qZEMmydc0HnG01uVkk7FqOttd9B5NSKR+toIpp1GVz9CLQQwGz
062f4QYqKBZZ86AHr6ZuZPrYClJszPixaW28oakv3+egH051hjtDM3Z6jGZsu6Ja0nwkAWZWwHLA
4ALdWMRGAODr8XqnxFR+5FjcTipq/H3VdAmficS7Y5Lb7HitGIybGC6jqZUbe7KzYyLtZE18CwKv
wgppi6D3VxVrsdDOaNYDs9wNXfhmN2TWzMX8JZjvPXrKVuVuEu5wTZnd782WhWBbGcO+m4k6j/wY
BXxGg+8ljncYRmdP5yIhKqeo6hTTeSVidViI//eB16aAXNvuVDc+2hIz852fagjEjwiCmHINyJ7V
cLMw6WP9MDPiZXPccwxEHEnRhHorn0ecSRZRX45MxYNRB+FahDDmsY52+yhHU2kMZEPzDVZHA5Dh
sxUq7I8znq+C5QiPlbEOq6TDtI02bDSAuztuXZJRWBcvreEjfHcYq4oCZD0FT/JRWs10pmGljEkM
TTvOKLav+pFaNQs2gJK9J5JqqKJZBrOCSEYjWROqAMA8V/AKadE2MoUYriIOtUlpZlApiKrGA0Nu
tp77IQNDHBPTCwEljCwTxkZwvbuApSQRNQeO9+I6WkJv4twa9rNRN09ZnJmkYlVy65qj+Q/rxgKg
kQKRdFoK0oiwuv1VbOzwnWcYahKslicGUcmtKKvFReRP4wt50sVa6BBvV1oDqKiRNd85Weo/RAVh
eXbSd3DqfNSOEW3wlCgUPI1lOMg6PPeYKX9xO5jvjBCZfsgC35rqos9k8q1PG6jtJqYkhezHSoOV
MSgrN5wUEqfQevUyxg+mnC9pgeKvjBr1r53HH7/MEaaKLINoEmZHz2ayXCLtQz6gRmBN6ArYaVoV
thY77sWjKb0lwKBC2EAENI9z8BbZDBCtzqF2bcygOSdRJs/GQHLaGDEvoZIMHglmiwAfIFngfOn6
f/WUDc/YJOWrHiAoz3pCw90G3d7XYX/CszcNCM/wSBQqQitsjG5wqQKz+nChkYTsrloMJ06CAcrW
OJ3ZUtHM4S+O7JHiqU5rA/kYxjVjhyti6b57TqXZLd9EBHu2HOYl+1Zkcv4lvfmN/CJ8hpDM5Df6
Fwv1skH0iPMqEczmY/NccCzrUMgVgUKT+U2+mnS6TRmJgRwIwRpsN0FgpBYn39rbROXFXGwm7aq0
2W+jck/FTQ4oi6bjJPFmjy1tIGo+/7OpOYodcXOHLTf+OtcmsWwjmm7ULibBt27t36WQc8gnODCo
2BgOb3E2HLTXnMT87Zn1OqpQQaLAQdNmRp8Wjpes/PSyFB/Yn8+uLkOZlTzyHy4JV+3wkJSUsSGa
H5hoSbhOC6gXFMKUolZlk+7JUDDtP5ldXbPgdzC3mfOqW4H908Zva5jFfR1Ui6YQMbyK9wFDJXeY
dtYs1m72aAYUjATfIUdLSIGVztVmJ1Anb7OFlDJG71z7x3pecuaSFoBzCykEPD0BKzMK3yJbmZ6F
x7h/nImXg17BULhzo3UAZyW9KBAXjev+lYr2BH1O+RUHW8cG5SNfRXNh/WWl2GpxE1vOZ5X+k2yu
+vifEf02YbiswO6M/KlsDspndMcEPi5XTvEQld8wSBZPHe3Ekm7rxn+u+WjFH6KGvHT0WRAZ/JiH
01x/ka61YETt4sEhNkYvERHd5xAclX5r5vyV8/ecOPOdO7Hafu0WyoRx7vKX3nmT4p1E6gXOEEan
plkvGmqhmJjOHyaVXIJcWtXs079MhvUhUELrOWXLkNBONc1ZZWcrhSZr78d5Ps5xe0DRsrdoPE3/
5nqsLglhhUM4vgERWTnqqVBPdfjRW69xR5gpvMf+Zmm2SK9DAtGd4rCK+r3vp5eIv1QDgNDCITFJ
oB2PXv1job8drb8e+s4UIz+LadrWQXgeGcAkBEHVrfkIHnjL3bJxfDIEElTq+6Y59RMU+XEnKDoE
SazlsqSeaMbl3ZCf4FO0ehfIrVEd8vwPbSUTfespk2hCrUMmtmXzmBNEXDf3luWuahZdUQo3WT6K
9GpypvPp3FospJKU9jd8lWieqaPx50X2RzxHV+wZfNhho+DZyRGOgqvE8RXjj6bbzJaaV5RfxoyK
oBt6COf6BBcmyyhGSsmXlAoR+Kg//PIpg9waQo+VkX0cEgePOyAcv1h7/oiSIaGIh8sWvxNygwM8
XhkV32ALSMHHjyuLDxpQVDgEl/newS8h2Juw6ZmurTybcReDRjWYnK2G8aiLBmhjyE/SX4v+watL
fx3L4cQ1dNe4pPrV441UCqiIl6oS2C2+WdNuuto9eTk9q7Y3HMhj/aI71gD3gHX3qkPcBb+x6+8T
AIMUR6uwTl8tq7/p7DiiOwjKnyRpP4LU2OABYCkrV2oR7MNquGVhReLBjuUP5jwczkpj4HVejPo9
609h+1AMeyhkBjAYZmKwIOqzieehOBTxOZfnKN3m5nNWDWT6gQwoqo+ckgDBlXvx2ddab+NIi0YM
zbdtXePiHLAV0I+jubhbfF0e3N4J9mH0FgZXIiP9/Mks+QSxQTdYOyYqZNVdyn3V9Tt20kA18pNN
JG4UzsQFL3RcjcisZwDTOdU2NnD0VCktA0JSkylWaAbcS0wCwvTZTZ+dEdNX9RI6T0bDvMD6zZmS
5ziSTHYxMTe4rF7Awi+/rLVequC5ygjZSG4GRv8aaIq+Kf4fz5ajb4X1gpTirg6eLedp+Vmlbk71
YtuMFPTNSJ///2+UrRapoD2/fHy2+MqxuqXj8/I7PH2zsFfy/whR5yu7/F6+MpecYmAwAqIbF2YI
fz87/0NCiL2+eYisx4p+kWeVd4MilMgBOOlWPgKRgsUR9tfMJw6kx7+1cipGHdJrnqZeXSRA8tG0
+RrltQynq1cgECZrAVEB7BKe+eQ3R45pa76Kx4eQsODJM7ZGhn7Sv7VpySY5x3NtYGpPjCXO6Jrw
Q4vB+BjQqHtcQrjacBjfD1aHOAqAKmKHAidoPRMfSeuuneg5D+a9LyQ8lPE+zd/qGlxaJBljUrE1
/XgMUyDGMQN1fxDfreXRS/XkvKRW+6o4yBTNbNYGD1OSrGuXzaGNz/tPGX+upsGIY5xS2Y7Vqz+8
jUuYTEH2bptgnBvvIWHvq4GVeZGg97d+Y8QL2PIkW28UKQjJtcQDRm75oQTMEGGkdpVPthPCNaTL
kH8jnmoOzBAbA6PCNSo3qMfI68ccSFwJE4yN99ohnI3opwelSQmp310/ec/GGrRtsIqrEsdWQZQQ
P1eyMZcOxIqOlMaI/w7PAWateatKHvdt7Y7tf5kN7ovjMdUB6wgXr3WSHS9usUGSOD27hlEx2cbd
y7pl3A/V8DHohT8iyFtkbT7dpa/NG/e2+YySfhuiLCWpl4D4gc2IwKehZkAePikEIQG3cEnnDuQ4
1zIkYmMX8cfSCMFgkV5PvDDmxTlCujep9GaalItVVwc7bGHfdqdZZjlm56/nvNbHbHYuZYAzY5hM
AjYW9bombyaXJ6mvgfcalREC5gzFbRzQSBkdE0u3/BzB3zrxR4AHQ7XDnWHQGrisQVl1QJtJsWWM
4ICgagv/qWX1v7x97p+DMZVwtbT56boXSyNWi4Yl5u6AZ2jVFub7nBjPRX+xMvXDutOWf5aaGUgY
xqU2FSxMdeyRSSd0nJMuf7gv0NqKTYHrc5r9dW4RCYxQTOOK6iI+qnayYTd15wZk0JjuazdIvv8Z
fY2DJJnhRzMtcrldtAiamOB6yW+2+CuR4GZI5BwPV3z7Vgsy0rlZ0wrnTxOuLMM4taJZcflt/OBa
4jcfJGhC/bL8ma567HKWSwpug10FuEQjl0gGivqmNLKNm0hgnc8FBVeEcaOo70eaenv+q5ekUZzI
Ro77H24yJlNlmsynnTsBSsQFLGm05r1vlgQ3z7DKa5PwF9/AdJIVlCfuyAhy5ndoG50gkvlL4d8M
DOBGJnIwBgkXtryZVmUgE2rJczXNP4bjuGb/VHGM5motWZM7kYNOewJa8+GHZ+Yla3OAzWJC28hP
kQMdBykt45UhI6QJI1b6MAUswGb8gzO2NLS0/r3PvkuP5IYyPfPq7cBaJRfxDtU4litzM/jzbogU
dMCGMYePm5v4E0xgvOKryH2UOmDmR+WOK7zxFugdygaD4B8I1zDU4keIl21NDTewosWiLoYbUUqG
nO6MBD4Bspl6YnaHlLdEcd/H5kMlKTXCAeBfx1Dk7Izo3Ns9rfKusv/VwWPd1JuORq4CGqfhjtjN
R22a6yXRzntyAFYsmpXmqQjugZptDZr2FpfD8GcP1TGkPPMkoLlwWqcUEOTc7jKHVfmtNG99yUXT
vMThsG1jkAbtcfZ56Ae0jyYxArPOiOisJ5pay3xzWm9n6g+v/ewn912yzx+tJ4qWTUPwJQWR4M5X
p7oDIsDZwlIpDuLN7F0rdRjMjw6Uh1nBI26eXBJrYp9U8/zdYkgBKDQmoq5hcV+Qitl5+XqwWCJF
7nq5Z7A3uUV2zMbXLGJdF4Kqid7gxtEmsr0UJGnuTXU2rPinxwekK5KFECY4SbhyvQ5XLHzCo/vf
XA6PdEyAOyu5YWGMXvzgPpHZlztPByuF/kTutxeQZVJZ6ziJLgPmbcnUvcLp6FS07pOCXa7WcqDb
s2a1cw2mxGmOX6JDQm1ZMKUZ15QDYX/taxSQB9IF78KD9YeKrY+djcU37RaLBIKzBquJWrSK4Tyc
rSh/nIgNscFGkVD2NGekNaU/8XCb8euj97Y5eF25qaOPkZSMXt+mzjkviEFVxs9DmO1EaJ+6Nt5o
Vd4mLXEeMj9HEOeu23gk0MQYD27pvA81NMR9IOzbLGOQ96hcFVbNnMy01N03QNhDtKNzAn6osXNO
kzbe1j0Il8q/gl9/L53gkvgQJLgeDfOMi/Q5acffWWY3I7bOPX9ow9SrB59gTFeAU0cLwUKLuBV3
K11PuOmYuoT6yW8freEYkBjUqyPPXmjJ+4RHYKYK0/ZLP31OoXscMjo7g4gpWdyqEHYn4Gz26IO5
86kHmvrVHVFZYs5NfmL1A2YrBuchWKJSmfB0JU+1c870o4FDO8ifC2Vupwjfls5vtsSLR7PG3HI1
G+HenhlVResmLzahNo5TdIzCh4FL2A2PC0y6oW2EjhhTVLuc+51eUmy62yBJJRMOqJNlbCifKv3G
/AbxscM837U+S1pdNJUPJK1ve8L5Or/aKr8+pcwXq7d6JMs7clcujcJQsk7eRxB8SQgtwcWT4yYJ
5aqgcmckC4Y0ox4cVxGxm7RwM/JaOiY0KPzNonqKy/A0+/GuRrWhx3aV4sbPWFDkCkA8JAVQS+Q1
oodt1qp4YoJ154l0a+NFttCMNqyju980IhrHbfeR4Swi0N9ZDz/4pdaCEESBkKzz2m3mEhfnAx6Y
1S+T7XPn03QLdnMumUQiwqFkYBTs1UMz/ENU8giNwFYvhUkrnAfNqsqzBwaNyGnm08xKNUq99VDr
gzVggrIsu/9qsw6iQun8NE1KdFMIpkoccAZtRO98j7YkW27eQY5C7morIGHdi2R/w+enafmWNMo6
Bv192ByqFsIAnuc1NmQuaAsZrSpB5tcT9zQaJ8WVmX1h2IJeR9bypsSWCwHO+om89tIN0W9umgTO
1R8inb7q/3F0HsuRG1EQ/CJEwJsrx3tDMyQvCJolTDc80DBfr4ROil1Ju+QQ6H6mKsvRIYkyQ9fG
6c9nPDVAlwlZfsZN0x+EtSmiYlHY/t7HU9mw1O45wGPvg+2RSSZGM2DP9q0lJtrliGHZWuagoKaM
pUadIVFolzqSnSKFC53BRu7677ikC0XrqjCZpq1GChPCIg3NDXbC1tw6qiBmwPoF7ptn3j9NS3/0
8aaQSZlfAqtl/FIy4Aqbel033jXWtm1zUzOurwxWqvD5pOAc5PfExDh3wjEFoYLxaYsI7mEbQAFg
XrG2MCIXzD7jk8iit2W8nPB10pX7d/wmIKUOqYfmA5INBT5zMaQMuOZ/R5c6dlwBImNcnQ9cxRY2
T6TwaBFsFO4BdnsKnJ6uSPhwIvuPkk2GTiSDnV5j/bmOAZnjk1AfNb7+wP/qsCiJ1FiQBfaEmy5I
jkl3gYOUIF7TQY3OMYMxLcw+Rn7nrcmSN5xPUdABsL+VKfgNRqyFUnuBpT9xJGtW8eSWXyWehoyz
PIxuvvFbRyYH1fhCn6w38Y0oSWfR6dNPYiHY59tK7IsYdW6I8UdTwXJUW2MkOKD3/5VNuLeqnXRd
hFRikcdwKyeS6cqR/LgJ7zCEXdvE4ZdrKwYjexR4GxqIuIHJUTmoYSk9TIlc16G5dznUp3DgPjbR
q7GmFm+Wa21S2D6C+knFLPcZWaUMDgR2Osv5a42vuPvIk4H5l7vII1KQnIfuGdsue3XBmTIP2o50
btJ1fpOCmClgQ86LOe4iPoLp2mRXXd18jEdBvq2nB5ZuBzS8vS9Z3sb3Vi+2achUbItYkSsdkc7W
ShGrMR4JEkZA5XkuXgUYAf6iA6aVQFEU1lxD5qQWbKQ+NCCf9Lw2MSgsBuhvqh03evkk+mgt88lA
TQEBx4UUXWH811iOL/sOmyye3u3I6J+QEptTwj0aEsRqGuiQCIJDNblI+jEIu+5Ga9MAKNOtBqHZ
5rdGHr3+X2Zi+M+5ZLTqW+fJEIfcEEd+5zNyqo+pBafWYcdQ/jMzKlJW3sLJ+jYrpIeUrXEDnivZ
OtUFPuXS1woyxLrovYrV8+gWm4jJnNPtCsI4qgJMH2n1FRcz6xuWEHLjDq+B+mwG0hP403UAfj73
IGOkcT9VtzzbtZbOjDehpXLICoehnCTFk+ZngKUZhfmuvRxxYFbxKfI3bjns5k11j7wggB6BIns1
Dsa96u66gW5uHjoZCdS9GPJuTtjGl4s21ZLvbpkycXU+oynMLpY/VMfBdvFT8lFJ95ySn81gn5Aq
qIpah03FPpgqvvHVgthj/UaLGVr6WffJVeIaq8dplQ3JIqUpYI4GxJ1TNfOfmo7YWlRGM76tngW7
1rHssrPej7cyqrd2ZIDEct5qzS8WldOglncw7ExzdmOX2WSxaN1eUlKXHh1qSKh1iy0/HZ1NV4Hi
SfpgWYKclKP8YJ8D9leuI5EdWW9sQBfvu5oYyBR9RQuSNeHzrU0Qh/U0fIfC/27jrmdYNcfX9jVd
8Hx6eULBTGfSL4EyYAuTTQyUb9jperM2AH4DdKr0TUdta6Z0sRThrh4czcxfZ7pHiQvcuPbB3khr
vuvqpyRvt0M6rZUGqyHySeWMvA41KS4UvEQ5bbMkFXJhu2A5gdh5WDvmfw7/0vEhmHO3HLQOHsmg
oT7lD+8Ta62zO6+R8OCCJagNqAWDI4EjOAfz4A0+R2qDW8u0beRe9XNR1Sj6yANEaJqz3O44H0JU
JnH3pdOktSQwahEOXFK4ZfETtHwDsGsHA6bgWB7NEOaNIo0gxm/njynuBZa8DMz6mr8Lejv2gsny
n1q0kQH6Mp/oyuhKDjgPoresHY7wUSdSMX6oiMS6+NRWTIbam0kqI6Zgu2CT1rypSr+Og35OJYmy
EPV0pimkr6/9ipJBJDdK5oOWcl6z+OXgbicsWFWUbxiERifXBJk3Fkfb7D9x1WJ7MUZeBY8ei2Gg
xdX/PqY0qtIxxZOKvGviY9Fo0pMR8t/hSfDleEwBMzoIIg2S4HJa9o5Nh996m5q/xahQfGi72jiH
DtwM2rRQn4c+0luSfRIeLfQJq9BNnKXj/bkspWBqJPJ9nKbfIEwWqDB4j2Bq+Owu2NKv+zLZdh0h
pEMld0J3VpHEfuEZlk2Pe67z557CkR3asJ1X/K0MLz7LL92aiEWA7ii/Eu79e1J6fFntTdA21Q7M
PKe9Nn2HBKF2lxKSjRMHNhdaT+Y7oaTlw5PyoenXJhnBTuSIUVep9RNa94a0TSY96RtOpGhhOtFt
IPmLyU56jhpr02EOdnIAzyaZa7Fer9kF7Qu05K53Fkm/mBOIAus5Mredgz+ezWETSmQRvwXwYYci
WsxqM4eNdzUXK2hwEKcNaJmL7t5klkMrgF1XEpfEyKtB85QjQWd3vKyo0FWpcEnWbK0m2CjEkmTp
ZmitRVwlm2RKF7GiX8PUGvMlW/GNVDN8rieczkvhoojDXMungd0KSozX7Cwwq/6hZT9FVFXYvzTi
szDVIh4yeAfXEgxYQMhxLe010RnnNECzWsJOCrGzmd7scBWwH85GDbKQ6sKvOEdT0IYjJAXxPdbM
BNrmEAJXsuk/kFou5LibTUMT1U/t79LMeTJimj0cmhkVbV/A1obuTOUfgycyucu0XtuU9bEzv4Lx
ormnojCv4PAAa95L5KRmvm/Ct7REnbGT0QGGjxvVC4t1PSBhAwhRkE9c7t47phnmvFut3U4p3YFa
m+Xaob/kf0VdummStd8xYyoAxZ16mgGlH2z9YNrZJS7eBbjLwHtRLDz1yTiWaMhYPJ8KbhhP6qyF
eHji+DD9H9TsLPxh+hwSCYyA8LONk9ffYjaKBu+1d9UFmRmAH+q1VtwpCZMAIw0hUJTVsfOdiUvV
IdD4EeMraE3UYidmEp11SrBu6NScIWdzgKIhwnHvuS7uyLfCngBB2qsyoPan+1Xs+bOApNlMrOen
tI4J2HOAz/m9YHLHLyymkE3bHGdQpAE78OpEVzfKf3pwdf1A58DBV98EavMoJZeIVBGTJa/hfw05
nRJyLTN/lcktxYtQuauiMJ4UF16RfsT+R1v8+XRLskTZiAgaQk5NqWM633p17PPLyC6VVNTB+/OI
wsPhyfKi/x70j0o/psluDrlCAxzXl2R8j7jeCY5r6U9dsHV6/Owg8+Rjm0trXGMO/L3OihfMrakq
wCa5IR5SjJZJymmmqG6uxezL7PbsxoGqbVHOIOWAZum+xjWIrRL7e0GJ+euY7yHAa2K5hBkvGlak
bkNHPrx3IaZXee7L3wQ+OtExFCa7QJ38aheU4LWu8ISdbENPgcb6pKORBnfUli8uUa3pdO7w2yWE
nKZZAMSBcTkklwCuXYaH6yT6fexd24QYygyANPsxm4veiPAZxy/W6G8mkFW15BUCNMyFL3WcWAx9
EMREBIFB9mg7m2kfz6K8VL255GYlnCd4cnO5dtAXu+Gj57Ieypuc9pwxVuHxLWJhAvYQaIAM3deJ
LMs2vvusSOzZI2scQnnASMPO4Npz6pSQHnz53drYXIVL8Byo5vGcA7+VXwC3vBlYzIQEXRFFkbXF
9BGnnxqDn5YeMp6/aPcc2jfDNp4qD1Obdq/8VdP8IaPcR+XNIyy6C+1lEhA3aT8nA1coub+Gjqh3
gXLXcG54VFEf3CHGbVOnWRfwV4xDz3wrBQPEK6oxL/xtSDEux9mLREEcwlzzxtcKP3b2sPh4CvnR
ufJhqGoNZWwtEeVow7jIeuLBcxJG6jcc4icDSwc99yoALT3I9j1m1te5PQBHteubNf3NGkPnhMI0
wQY2qHuU7fOCB+nu8VSO8EXNDwauEK4BZzS3VFxrfrSZla+H6Iqw5KnkIjUCJl6U8nnJ9WYe+hYP
6FePVjsMXwde3JF3CJms1c3DsNkm/VF0n2bnrEbZ7M1YrmtkzQy3ycnQGIWGJ6d+1AxqVfzJPu4J
P15VvVc4PubtlMcPFx4UqYskjGsniD+tg22XO15kpEqeRevtZqPdwKYev/EilH8Kz3tlXC1e+w7l
qP7Q7VPLvq/LkSeN5OxR+Gs7jQnZoHOyTKzjzWukyHCuWZmqlHFxl12byidyux+eZNSfisFepSMz
b6C6aZeuEiotk3yDZnQ5sR+xmd6iTnMBn0M09R4sJKEYnHUP2cDeHp4ncdZnFJg49NrJz4+adxrs
z8q21w2PV+skMEKfaQefwOeN8ffYRVtp7RPr7As6+H3D2UCgyMIqfstspgbxs0F7Evz01UPKfeQ/
48wjLk0N8JGjY+1uW/s2v8DiojMOdzjIy5PiunOYCw/qR9e/Q5oCF0tSiuso8VYDrKgp3JOwl1Vi
PdTbScIyK+8ji3wtf0lQydIoLWsWFEFJDFXKQi438e+Rkwc/rapejfqjn95174DKDYkMdssrM1Q8
ulwLgO5hBBKmGdfcVfWXzSirhQNAgDG7b7btwafon135Ke2LKQwOCGCrqOQFo2/EcNTurTaimdgr
7iqWZDtL/JZEgesKy0Prn7LqR1BKFdU1bE+2vYclsc1oi1GBLNJsXBnNRTq/kPoMH5YFrxwz3eA6
KHBUR7v50EEURGJbpzdATE+dv83MZx2QvnFLmGrw7u5jHreRUIEMd3Z4DRAZazZjvzfP/RqzX2va
QHzR6YU4CvYhheLMspIt+TnRuZlFI/JzQIo3z08asHHCIy1OUtX2/rdkjJQplKfNulTItExvGyc6
GDPtyVBvekPoXfwYx8OAvmR8C8n1kx1tHVqEXCy8+iNgkqiPwU749wEw36Dx+jl/IzMPmX5D+KCG
nHdAOyIUzhXMiWk6hfGlLTZmcvTVWxbfc/us0l2MZL5m5EGYZXe0+LZDyqBYEe221SC1u5eoZEyD
OBeY0kqbkUoHe7wEBRrfdZ3QIFb9WmrDquiuoc3IB255nZPqh3bW3Of1StXvPcCFxEqXFqPJPicJ
Qz5CvZ9hzIuCByaAumCMB8YkzM1wTuCDzTgNUJQ3wb6S28g66vrFQMI0L67AwN90yGvFukdYXO3s
6BRbuw7Se3rRoxtDLLZX30bMaIADJKDm7m4pwyAMuwbauu6vdO8Fl4B9tOxml9H7iOpTZ+Sg7GBd
QBPqZiEoZr6yaJ5s65y2F8/QnmpC3vR3G98A2XpteBuwjXc3g46uRu0jm51r/qYe8g6BqOHGr1Ed
Iki/w6F2Bf8rBB97aQ2vuX3RjXQ1pSw5V9q4q/pViUWBkF4Ot9Z4mxzgH+HCblkgTwALfzBMWN5L
VL+asFxgAQAVrIC1JpTDGDGtCTfKumKR39jA8BHmQ7c6atbZ7reAxud3yfHuFXh+FD62+kFPxT4Y
y+GTR+4q8Fwpri3jL5c34lGWLI6mV7e6eXRcifox9ZO0OR/qcaNZGzdDHhYqbK30aYwueoio8b9W
MqYLaEMRJxlZtbXJepm9r/5P78WbhEcTueNNWgAX/t9aRuFrjcxuClaJhn7wWXS7MXvhK2Qan9BB
5cshxxI0m4WzjYbNuJ1+a4ItGuutZoaOTWKq+TYZAqbnAjlDRzF1NiZuHePsIsMpjHvbUatoL8xV
8LKjzUA11ecrVDEL0VxjRMpICO2UIIcCLMObqQcnu4JIQWD05Pa/TKd4biTfktKfFbIc8Ir/rHin
IanIe8xR+7GDplDphKtDgAm683xIVLrLp5P+pN1BhZdQE3DtxmI5TTNTBQJYahrfyeBcUkiN5fSW
DajoSjSOSXWfvbylOWasjj/i4cN3ngEIoSxnHoLsNmtysS50cSub7nkMXhRUNUyLes/sp7zL9h/S
3WNH2tr0K4xbrxEd0lw1FRtrvbn16tLKfx4qiQF4GMSVOtn5o0by8D6m9pX6vukfPi0HNjHj/7AM
9v/6IS6NZcVJ71DneGzGsXCrtWzCqzsSWTGUkDFBxVb4VCIJgxg46A45aIFLvTh13G2kuS8ZY5NZ
LNC3WwfQ9rw0U5RvTeJwxFS8FgPJLMYpHxEcVcdkbPYNW07zIGSDVj4FWYqxL1qlQXZW/aZztixp
QUKmEWBCBQau6Wh+qAUAxlJSjNTCCLtmNNqHmp7bkvG3U5NxOWEQCmoa/NGEGMGAnAOHHoA/QIsF
wXcYE+NerOs4PLbVrxN+WWwWqeWi7ElpIE2atlpFXEYrpyyXrgFbZmQvzWjLY8qdexF5n78qoyno
KELAdLAqTsBlhJ36Zxi8nOcACLymvUfGZQKW3IJVH4iqJRP77JtrF5Ei7UjPhzzaJ51mBzvaXgio
mWm7qRoqIqoNrWdHlm3S6FpT+PfE8SpnWWNvVOYrxJ2xCY/wnjd9ReQsoR2jfAnacG+X/lpX5qXH
MuiRi02IHQsXCj3rVKDMlsNDU2qdAwPsvRQ0nHzqRgnCkygxjwmDgo9sgR6mDyigzjZLe2xI/ii3
saJdfTOrZjlS9+HGZc333pq3AcIShWQT00MTXOPjNuQ0DlxafS49DT5OxHph0HklkY/l8oFBcWXb
d2faBxz7GQ7sCB1vRxoc5gqwUczbeg88o7+b+p9wnvQick1Z9Ony1WUvN0CfNJvmVZK4bWoGkDCF
XgKWEBgshH2cSUQO8NUM490xswWTl00GzisbTz4MBxFVq84+QmFdWkgt5xltgAMQn1XKSGiO0pt/
8r2BwA+DuRvxpX5Z0c1OH14O8ikcD6H315locGuB54GLlROJJwXVAIWE95EJB6/tpq3JXjK4Swx2
RGREiCAAtbEZuZ0cZsr19Fvo6iTdHyc+oTuaom2b4EPGmsNZ6BBwhL7VZ8LZT8jr0utoH1s93SbZ
eTLfBMkj3j4133xgD1H7Dc5k14v3+Q3Ny8+k586Fx64RCqWSj8BFXWcz0ygWoqKHihHuoTsaiNXm
AmZNRe/iF18GF0mERS0KsCMMGFtQemgye7LYMVbiVdknDxpD0xIjfa/4uSakwWHA1XnNEviAmvxx
5LM31oT/fHhMmqWB29xRa4EDtqv+NIdnnCasZIqUqdehvLfOdyogBLFXncKdyH7bpt9p3BYtpUNb
5dABYWSQjO4cdVPt0oHQNxiNWkoWYW8t6Y0y57cCbpix63ba+LNlACWyV/wqzJkKtsLP/P0rjTfe
RqYW0wzzKGJwXugQAlxKThd+bI0cSjHdKZ7nTj3B/ZUwF/MIy+piC+XOgGGQG9bnkxWPyXgdEZfW
8V9TDNsgeNM1tcknRoHQP3CV7fNmXLhy18874ubbbNSKaSXJ80DpJ417FkE1OmxAF4rkFfkucIkL
ISGy3SJEPtGkPSFNWeS8lhojZUz5T06hsziHbD1cJ347JWFnHoxRjfZA/QLxnmj5niUhsW7hmoG+
aYI/fTPalrH9LQLU4vzaJtylOEQADbl6LFZZM/PytEOK1xi7T4lK2QdIKmgQJzfFqT6uvUBgMTFg
L988oBrMncBoR+qNhWmXIXrjXxURWxwOIUadjKJeNO1qdnzKufYUDeuaxgenaUo2gxo9tgn09jNr
E2ETvaxfQI/4I7dtibaUBQz8R4xFZMIyRoNNjKCjM16VbqAXRwtKAoTZAic9kMJsRKyzgksbnJS+
Ctzvejw1CAAjk0AJhuY1MYzTW5DqfJQ/ZJCgKTzkuvaJhha443PaVWw5HZrBrcM5Sh7EfNUjVnyt
kKFg7mKRj/DEfZ73vX5RL11hopE/qBTAf8zsz3rWzXrtZ1tvVibPXlHkPcjObKZskSOWLSnIrXMF
Uf1kMmnLnB7bPBrEoUbZWsHxJwVCaYvMfp+G/ilGDyhRXNku+K1tUd7NHED92Si5TTlgK/fUBQ8k
zVOhX3xlPo3V0cXDkiAZINlzYVjUih0vhKpxvACXCF8MJAJ1ZS5JjbDLF795uPY/vGBPJiTudsCQ
LEsI5P5KVhUxwt84BBcTA6ZkOhV0XRkJeU53VNzcDoBO4rQyy14DQN0YtDZFfwBOyPbBXcbNnwsr
t2fwRb2k8KlZLLDRFi2b8Kfxo61lRutAGy4pB7OtF+8Ws9QsrrdmCvJVDT9ZlN+7AXOj56g3w8GE
HRSMCUsfDYoMPgtmWaS0ZVstz3979P5E2fnJovC0d0LaH2Uvl6ij8V4SjDmUiGn9zIIeWy3BYHwp
hMJAwzZQBzeiZirpTY/cTbmBXZ8UYeWvOq3ZdhijnvQaSgbHNCaEfRMF2Oz9u8zdGyfwnoZm60pD
LIZWflsW2ExtnneE/5JJ+xwLixyHLHjJIYp1GSHjwUhNnttridAtA73LLBIDaTOPgZsUBw/1HLw3
NobMSyPugxcju5FMDZrfi+66afO4HWK+R9APGIG2aX2K52TtcddUV9m5CMYOOvdCa5GDvoUFuEz6
j2ZOmU//OV28buyLnT0IE3S0i+N9Tswv5a9TQk5FQG9WnyK7QmsA1h0gRHwwjefkwFccslDsxcqC
N5uY1WqcvmIN7z/SEQ/vXjBc5sVu191txIQehxkeqi3t0djcdY7pdJMyFqAsX3jjfRJkSvjr0eo4
wua8VNaK47ksLxHnuwdGpzjk1bKodArQnyj/CpvviO/VObMX97FXGr9ucvJ5NsvKwuz4Z1bvLsCH
MmuXpn4ByNvOzW67bAEyjMMuCS5GC6vnM/JQX0PuL0jacNtsAYhXjYyiL+S7R1QiuLXNepvQyVDY
EeL0HNQx2jEQADTRFuY8OtA56sokfQwUKlCkch1M9mYiwRKRlKauTfkRhX+hAyKqalgZwRhFNcOH
ntjktoQvvhrQXI/4P/cGaYJ++Gyyr2ogxaXDs9vCkp5vPgG8GcFMHAI2ByqL5I98i1MUT9ghjqq6
SUr+kfGGIifM2RsGZEgWb1PwWhV7yLF8Viz4SyS31XTzzD+jJL911gyc4+qGZ3QVoRySlGaN/mr1
BPVBR16n6FHLFjkjaHwz29goIFrwSEm2tptHw+zLl/1Gi/adcdMMcoXuYXqp2FgIIBv+k29x4Qpv
aaOSI1zE1zD1yU8LJwXzVJ18Ncdjf9mh+rXuJWqz+GtEJFJSdMzUcYd0h4D1f0qwIVfJkqR0v9gZ
WBBTtJWUi3n7w8jraQjQmOH+LMncwDtF4mxt/dqUDmzKhhc/3Ylo30KWFOJg+5siuVFhCf/QiVuN
X0pUz2Z0MeZJdEA7Ci+WQNLKeisRLuXm3pqxVFw50MTnHDJUIHaEpP8GkIVR9T51D9XwFbdQBk2B
NwyRWIRIA9mVc25ZBKUbY466K29F9HB1Rk/tJ6Dz0j1Boo7Sq5kR4A7oiwHDwVU7rLpsKLcSXXGi
rhZKV2WQqRl+Um0k/sagETdkS9JlAZ8WmvtwJY1E5N3ShHma487wHOYjbAB1Gy4BG4Rp6lFbgN5E
PN1p2lIQ+5oPmJ90b0m0W2E9uzSjlg5Mxjc2YGmT6F/j6DvWA6hFXlvfAWUSHRXuZTc+R7W/CJWP
niuBNLydZRldQu4h4xZh9rwnH9n0XRLxEqD4UyQIVtVtqD5m86NFWvFNmdzuLm0kG+KUj0VqL2C7
W3dHw8CGqZrTypOvSW1MbZOTHthnNCQTJ8yoHmYAIuxheB+IoB2Dwu63Dy41v0hx/qFsUDBvZdwT
kfQjB3jdwcFgEmUMP0r7Q9c24udXbAx9RAgpJGmNsnGM5CaNHULZcQf9ZpgF+pHYWf5YalwLzXut
rQInI8HmNWIQ0EK4r3kkGxC6OpLy9gYGYaMVzNQCuKl0cF6yiR2ScUvK5BTA54Qw1cL4CD4kvOQZ
2Sy5sayb/JBT8rvD0q3fY8rzIaDI9uGufEA41wtIzYRv6M5f44L2YQ2CYxPfg7XAA0IK11J31VMJ
WG884PZE2TlHuQbThxsjvuNDyMRfO1y79hrY1iGipyzMTylOGdSXZpupby3Z2do5sD9jkhEUydVn
LBA6OxAIDcvOpylV1dIEwSs3tfpJ29Ns5BhgJxkhUJBoVcKCHUljiNhYewV8s+PoIWmT17LcRJCU
WuowTf2mGHJSClK72PjDwTCR87kHi+/WYoyu6V8QpuahfeD9DPVbZ51Vc4uR2Uv2aUQ+z5534WP4
sfmDcN7aiIQ97uV6kRkfvvdVzoKLbt2KtQdLWAzXMTs0yVYwvgs8FOXY8nL257DoFiiRF9nY3p2I
PBaSj61bz8htwFmTZisr5O9ouo1HiF81VnN3pexfc/zSoKtr4V+FIoMv37Y2jbvCLbqcEq4AxHme
YjX6O5HsNfxpWv/UosrUmRiS3x40F8G74sulaB5j8RdD8G4Bs20cApMqh+8xmxXFPdPvg8NTkgIG
QONCuZvhrAbcWDV/qR8tdRauZCo/5dHOpGx3KtxsErIE9a2FmrltqCbF3XaoiYed8JiTvkOyMLRo
ZQb70vhtKf0FK538w4uvKoOmD3ci/Mq7j8jBnOa9dwr8+G9rNRsZsYsvjujbANUvfZIzgonVSACU
e8zWc1Vr8dp2Ojp7+aiHPzkLtpm4SgP4Q8RTbl4s4J86e0krSbAZDSuItSj9MS9yxVR0C25lsn+j
/7aZkX8JBJh5yW+cimjfFM/oxOas6zQymXuhD48vs2PADMDEMRCeFy+xscR1sbBHrFasAVKmicM8
5jIDVLdUOz7xotXzaH4EjFE7juk6Por0p6QH9AGkwZxfxRWvloXD3IY2E0LqFN8luKPAZU9Ocx2t
evesj8+SKQMZ5Uw1LmKYtXGUfQdn/Ek0osTeEl7sFBFhMDGQe561/KqwZ8vMouBU8+SPYHPIneOX
ZLWGr5S/BOMx9TL3vfmR9HeHL61jJ9OM68A+68ziEnydbvJhsNgG2s27w1PiQdqnmTaDF9G+1fE9
EeyJSkb9u9h5TSja2oApMRsPMGatOugEZuUs5rThPmE4brZJ/jVbIe1Ah3iMnoha0y8rSLYMAtBt
RLzSQfkWTz/IQ26mRWhLwAvAPEsmZ9C/oc3fzzwzL5a59QclO2IuIUuGvwxtbPxh48UPbz5YSIkk
JWRXb/GRhOUdoeX/xKPchX4CJCcneSaOya/G1Z2W9ATMEaVCsuRQrj+Tikdv96cjWsrJk5wE1R2D
adPYWjC4qu7HI7JE14t7rWFiBMfdc6LqQQVijMGwHMqH0l5Id6WWnforPL2TwX1nt6idvHEdeSMK
VPHBPUikIO4OW62BAGKOsOm4VhBWAJt+AOU9AQBayuILqXEfnTIe2qm4RfjITAJj5ouiH+6CqVLd
v7RmziCUTTM6NNP/zBGgG4G7qmlOR7tdu823Ui8SlYqdMByHfF5irUZgEqijaf0rGO6l2rPf2zvd
o1qQq1od3QoZiMYjR4USqmtlI+ss8fdyi+rgeBjdQGRk7AJenSsTRSoCPhSxFZPxaddxIIcF7BHl
L0gclxrudRcKbv9ZsducYdNhZ/Ksfk7AS5296Fap+vKbaNEHP6QwmPEhmNx9YiruIhxmpMtFrxYO
sVSS49xy0rEc9TFp04kmRkxYPXuEkM2BRcv7YuCUsvi6Ju+u95vUoETGjgKSEGOVE1yn7jHIaZnU
V+V9A7JkVw3zzjtL+z6GLO9ofJPykY805+pLTpwA07H12MzNYDlyYl37p0By2KYcEHfJMy9KBP7O
t9k7jOlByF3MVl92xp8z/Dr4nFL928RjUXo4OK6WfJ76fzkpVcK9DTiYsFtujP4lGgpCQACpqUMk
3wKSCYC51vGV9N6NzzU2vCbWK0vyTeq9+fU/E1ix4d7oFqLmnmE3VsavjDFpdLSAP6L8Htx3l5PO
NtcRSoI+J6aapTwvES2lx8+LNvVJqE8jPBBTak+0UEemAVoEV4Lbz/IOFvMssao4sefe8x+lI840
rCmCgFyUCNzFSf1ZaSDYUSMCOMACa1HZD/2fjcI392+mVpwhLz+liKEh3QHLR3mdVjutvkF8JRKz
UbtEwKfVl4ZpLe3iizQZJq1bEPLM7rYUBlby8GNGEN6m96+N8a+emJRUiL6rYzjziVDypW6zKqeX
UfAMrIryNrSwOObe5NJzArtso0lZWmG8baqDpqNYxmBCq4BDonG5aD6N4he7fN+tPJ4uxQCzZsEr
6RhCUtVfckS/g8VGGbteNdwqwqr07FPEr56irK8ZPOsfYQ7REC1dSyqHfgpz1hDZcehN1NKMSaYv
iei9K4N1qn20fXkya2jnWCIqLG44Vbk4uP0oT3r9DWudCH9pWAvLBNlItpYPNykjx3ofcQGlNX8m
yAzn1tbTpsooCWpIt2nAz3ZYC+bqwUB9nrxl1d1qkDnLFy24DEHLf5O/JgwCWt9a2QhXsklcy+ww
WK9R4O5zNawMxjpRcY3NfNXF7ML9N6FHq9ZgPQqvWotZD9jZKne6hc+8xA4lez9zG5vvvf2TtBx+
nsm/9VZtyeALdbfhJQxwCIdEJB/W77gOoDWT5xz4i6SRb8h0z6rD9DvK5x7uaZ3/1FxI9pzcNNQH
L9YWuPEYV4LHUukqn5A26tHCah8itRiXY+xhElH3fyUIPCI1Oh4ZixO6yn5K+w7ouGiztZZZvFK3
KdaWyBk3Zu4cvP4v91a19jUW4oZP69LoyZJHjJih2aJHFwAINYTs5ypjbUf5mh5lUTO76L0ViwNI
EjsDa3IyTSBRts1kHiNlM86hrBqSX5fZ/Jjh3G7S76C+aOl4bvv0VqXpj9vBmwqLtQgon246/SSE
X2g5T4ncDgMazM9e/zKmow4njVNauAR6odMD0kRGM5AT5w5GTs/rjRBvbbOHd2mZ/0zeF3I88DJi
On8XrOAc8Wojq/TZSJNsRoIvV35yHnIsCdm3TuRwVDgHnTFDG776BGaJzlpl+m1yznU8UiC2BGpe
GkpD76LjOu8gWzNmQM9rGd9us8/BQptIJCtuLUiFS3Mm3EH0Mvi5dUzxhMUnOBKE8Wn2bHhMvJSm
sbKMfuF3/+p876FdSK27Ia4Ziqf/SDqvHdeRbIl+EQGapHstee/N0QshlaH3nl8/iz0vFwPcnumq
kpjcGTtiBdLGBGsAhaGY1SFy7BLUQUu5uv0a1c7I6Tvm0OMFBOoEsiKICJKRMltkxf0Zs0WiOui4
d/z8Rf/1Ok/3FTBDK9swW0TVpUX21dBGy2g10DNGwMxYRi7GaC75rM6mCq+1InYATd3Lau76HQIt
I3SzNrHaRuZV5b6sQHjzDGuO3QcSDiDgtru7HPi2s9DVg1t+5zziNjN91d4D2oka+WxKL5YSXwwH
AFk9htdZ3yJYcakTJOtxjJALcNJbZKxwmlkm3FSqFT0cushpsnqnsoa7ISQqLeN81XEYY6rEvq/d
NKwmKvq0peUAcnCyAxdQvdGOf1EES5EWj/9vGe7IGZNH9Cl2xc8PwwgTavxbg9RGvRIj7rn7bgHY
Dc6PPEpI2a/fU5ElrnXizS0FrskOlhviC/v8X98jcIGoWws6TrelkAhvcXcvLi42KK/4NOgBAccp
6BtsnBEzxF5Jllo272Cux/mtSixumFyFwwhVEnoprwOLa7Osf5vVD/2asw7Nso2tid39pgYFwv21
07BChlcnvPb+QkVCNpwKHrm07dx7ItYu/CKmegV1p4DGxT8Ti2o18D53AFOkmXLVsJjHHDsxezYV
d4IgLJ1wA1JqOp4Pnk+RFJ5FJEE9RSIIBHwOHFd8NBK1j6Z+d7BrdjgMQwYURamYJKtZBxbACe1F
itF7oDjFwK/YdwdBbHWo42kGHrfNSjLAgnbtemli4WGiTYdLxv4QV4e+lu1zMJi/Fh1sIVUmaPQW
IT0eCSWmyfdfjNBWk8tnZPEdrqQQjmIeOxHThIjOK79hoSh1Pkn89hjEIaQ2auydRj3VsjF1PZ4d
Kz/6lIDlTrnu5F+lySb5wB0yPrHqW8jDKdNQWr1TQATYJ52TRXuM0YHZLgW5a3XcHPHik3i1C9V+
aL426zDR2DtZK5DlrA0tGB6Dvyc/Je+sEFO17hx5/DxzpQ8no5+qRU/vxzFvlO6BR6tXl21VNzCo
BDRBeiudSpghOIwk6dGqHBHYCtIxAad+UWYGPoXMvo606p7j4BtkOtZynJcdW1MGY5d6JAXchuR9
Sh/rCFg4QjyITCR49RwlC0NK/i3nEqMHmBr/GNg3tdz0WbYBkzqzLITDyFg3kT9lTgPIdiqQ1PTg
I0dX19n33TnQDkUJ5jKb6sU7si4+Eta47ZAEwBJqqACVYyvhJYXc0me/vf1Q0fiwCa9owxzPqYCX
XMR7z+fH1HkvGd5vmn6PQ42RvOt4pUjv8YgZggckVIOVZRdctZAtmXSM+V/C3IWEyW7hJjnsy/gn
1SGbZF0x0/BjqDoXi/AQG9z/un/Y5FXvL2dtwSskqzGnE6z0aHtGb4lJgQhvr6uXhg1Ypz20mF3o
cEQHhPn97IxdTDun0nUItc1cqMUsGBy+trMgXlnSpVEf2IHR2rgNEtFoFrj5vnzrkeCqg+g+NYx3
2v65jPpDoEOnZR9VXQv6SD39WsXp3qZzDVRJgcSSdvlaUmmMJ7mhzRXyTCE1RffSv+B+tSjJoYLU
9Xnl05BoBdfeRbQCSNWB7YSOkv8pXKaslMwy+5Mm/gFFwHr8GGEGbrgZJjGZ0xQBCdEx9JWLL7n3
WKUHh2OvCz+FSfOC8gjMDc6v6eBeCrdHp0hn1OryHsfEETF2KAsxTsDtosdX3XqbVqZlc9M7GBWx
dsceaXNoamgeNKb5crXo/acifwTpjt79UXXcCjRQWt00tOfmsE2aS25OAH+wCXmY/TGUn226ryHl
mITgjHzluNRrpPSS7mtMMnF84Rm0OdCH+O0OLxuPj7bKO2Sxs+fNU3Utitl/0YYFnRVSyYICXk6o
f7zw4FR0wOQs53s8ud4971Zxdmrkb7s/msAvBkTDJrknMaGUjOcs+hSiI9706YaIS2eCNIU9ttcQ
DxmrzE+Rf7scziHqitpwz0y4WS/s/snCWyVr7ua/snkYU25UFMXtPHaho7JJPpntRWvYEUNBcZR8
IWMTV/QFFc+1QeXEeXwqS0oBr7J398sfgsxNdcuMRcDmV5Hug0E/DTeEHDftpSNGnmcLDbnAKC5O
AF8VFAPpwnErIv7BHuKYIG7FTCOJ34B/TC5WZbapmu9IvxFW4UHYyHjFNFgpsybks5G2esucjk+i
ZlOVh5QLhchHuDRo/fQ4ZodXgXQthj3nfSLtqxElzv5fiGPO06iynLKKq+kdOt26iBz7r4Ghna7g
AZIKebgufBkN79F3RRQpwdxbwHT2GuIE2wylwYPz1vvnNj6Y3S82FFvZ9cykbkYEIILu8q81V5hQ
0xQcKxf1mPdgjkZupq+4Pvv85MzyOC4d2E6FjXAtHeQIZDexeuENk6yfelRXOuSHBuRHfv9UwkQH
Y8/s2do0nMjJTkacdF+G9J3l/wRmUWP8bnvDUskPCOZwGLaWtx70TVPsbGtcfhMSaDfQnxLUZv1R
CKIk0S4t7q7+qLB1Z8bLS/d6tSpA31h/isQ6jUY04AIZev246FQYK23mLMv6C9gtp+GKLc/A1ohk
vT+8ezghKqvcwN0rLIJLYql9fIQTlNSbrj6q7jkyDhF31U6+NeqAw5YzXjDI57cyPQzelTJrahdc
Z1lH31wlPX+j2RsTJw97bQXOgGGHE5e8QafeGLw5XDv88vnSR0GtcDiFqHht+OubCZljwt425cRL
Mz1UWPTtYQu4Y0aPNIUtGARLE3yJ8qsATfEZmRRvWAX+AnzfLCZCwKQpEJfc8lKWJ6W4apjYoEo1
9r3TkBdRT5Jyh+lvFjIdmGjhCeEgHFBMCmD9gXKjU7tiWVOyEwYbOKow114pWdT0EUMIoc/Tn1T4
r4ZuZ+oIGb+K8S7wREfXrH1EUr0Iu21Etr/lfNYAadTVpsmuVXuS7aVZHLgGDPo5qo897JThJpfH
mNpq6t2z9EdLVqHyjFPqx3V1ViP/apjAYlLahBLZ4DlEuB35mrEorSH4p0zEhVgWFS6ce6pwlFNB
k7FYqBoavFcOX3zq6GUv/woYHWFpVAq5PRTq3Od1rvDikj4WCRvSDrLIn01sHXrhbuXkJBUEiA8A
OP30MF6zsJnXPokjZB03uUvsMIX1SKOM5hUA05jDsvzhIIjGxjJNkYEQPriADsmqQpx0/GtN45w7
vNP64PY+IdxZ66+DuD3ICK0+bSyFGdHWoS0Ev7KDumdgegnfLUb3xqCWUlkA+4IohALA0jOyPxLr
BvAqDfY0DUd7qlKN01GVYz4U+VFwZ4y0S9+yVKMBvumobyeqWh5EKW8dY5g2gN7HZajZ7oHX9Rgt
TdZhZXNrivQS5J861RYkESeFQqpyYIXNGkuCuGHmaL2QZi1SyC+Jx6+dS6JnNxYvSk6FXKINPemZ
bZxfSlu+RiRhhbjb4eVFBJbst4s4YpYSzxv/34IM0tQOtTX/KU+3EQCzKpK+7BLvIqsJHwt6kcx9
5eb3u5bM22gnGC11nckzbKN4YQoSZ43gQbOvHeBveLEd+hXCtWuXMxnId8kxosgOjvI5SxxJPyTK
utEK2kx4b/PDxf7WpUFY1clOsA41SuCf6jj0UfvJsF+ZUzn7xeSKJp+s/FQsVLZ8WOQmRRnN7ZLO
7j6DV4CxrkQmNTAwws0x6ZMO9lIPVUBnf2lJc4uMRxhsxzFB6kETOTTKerXEPh14YNOsMK5ROMU9
ocdUdGq4OOvIJuklibiEctyPMDzHxfNZOMt+kNYKsBeCV5bxBuE9w3fJTC0Fd6t51sNeMy58LLL3
CM11bK3i4Vs2vqkH0rn4VgQ1fFYKYxwy4imnqjKE+q3wjU0Z6AM+djVD9nTIhN/9sRVyXBa4xRo8
9rUK705+87FzOe3eVk66PB8tKnpSTzK4urUEFRKzpAXMAO+5pfXzFA8n9wm+2oGw6bBHrdBM1gys
wfA2aPrB0J9a96N5L6nucYN5LPtvTY4+0XxxdeDDfNlVOcM0iI/SWpDwoCeATV40z8xvlTSJz+IB
RhE3Kkh1QAllxCsWJubTwN0bek8VdGCELBIwiLZkfbriZRTZ1AUmLaKnCNaZTj9VTTaOl5TJdJS3
p4ZXhEI5by6v63Lf2AvL7K4udz9DKMzANiNGM4FKkzc3u34m/tauy6mZ7Qq/+Rq474b2hCMt1Rm7
bUI/p4BfzWk91N4FlHJi+BM4w3O7fysMaXSJDgVfPF42Ke9GL6D+mbh/6lDrM+aDUmq9kXF4uSbF
UhqfwuFhmwcgcEV+D52rIe8zZq0hPybBNSs/wjnEjCExqi5j9ODiRaVFWcY4Zs8jXPUyCfbeg1Ox
hzCLQRV8RzrvSKtrF/puA9wpMM60+qbLLN15OZDHqxvC0fzKFYQlpVqNZEkdo270aIiYkkjz0mOo
XBReOEp5D/2bASmLKCcSxjtGL4jyfW5hBOFOZVTXcnjq7XWsXyjDg4aJLMb6piFoCTRYVkx7zfkZ
y93ocbDo0iCtThbBmSesgGzEvIE8iRXNa8SNgbwVHVwTApZfsqRzKrCM5hsmpTeNt+koegTKXS0f
GCkkdd4wVbrRNpU29M7NWvSYJtuE8SIiE81QZ1mfzIzmeQDA1p0O0XeVnvLmyD1uwtIizSiKewZ4
ahSfIx4YBirkuHTLWfvxjXai3zjE+yA/spgpedbzlo/SZ2muXJnJgGiMGF1v7KAydK6/JF+QpQ0L
liGsQatVlN2zfgPKDsPBzBzO4VjxyCNZV/5Mw8Olrgex1Ai5p2LEO9wMWjZMelX44sjmsVWwI+cT
HQMsPU4xyISAi27X/ajxowygoMx75+wOO18QmKGbEzeCnzyMgvl1PGBZ05sKG9ZuEwBRs/RthlSr
hOcau2zgyiTCOLs49SyucNxLk+4ZWdhkB+49YDJQNrXhEbN5bJpyrtf7iJrJDvNpKqGQPbCIfWlc
Ltlykm5I8lOmfKzmomO+dH9DayrLv+QORgHJSt6ps46ZnAxcDuWuh0oOez3koI5DJF9E922mkaf0
0IQo72TiCXE9SpgLWx6wsDt5NrbBjsT1Q9dutL7Y+b9WmDO5wxFB3LVClepwoHj1nJL0FqRXJUbE
J0qBciV0H7pQX8c7/rXNlym6m7lNCfuZ2cRtjyNgOK0ukcajxpgYxE+rRn/JOFGNV5Z/pzQgmFXA
v1O/+DGOAj7LQKIeJZlWvIZq7yoVd6S7NsAL6z9Q5FkV420ABePNTHWLXozK7qevrFI5PUH/cTM2
qnOfXgODKoFnmj/rAM9OUHNTruZR/A6Sez3c9HHNX/KZuUjsjxE2VDjYytgoC7Uj1XoJVDojtily
mGu+oNQ6xlGr4AajOBIxR6kZtzEnlZALPbY8IXTEGlBu7hpHcBT8BB5FhGiX/FU8vGmmQ3CBZkai
J0Ii49f+oQfjBGchRVYn+Gvr7aDuDeSXOnpZ/Ddy9yjF+5LXQz8sKWu1zRWZSR8hP4q2ANZKJJZ+
WOjEI623zOu35/j0uFlDgSZHNDpq3WYVtX+S8jeIp9Vz5v5xa7XplTRvHVzQqCcrir3Z89+IjvzP
YvXgAgTJetnaD9nYFe5PG/5F9i3qVtQmMdZwi0LneXpi0jcraLB4rJJqMcgIFu7K5SMrL274ov3C
ku/usKgdBBrICclCzxYFrJuy1ZY5xeMON6+tUWjLuk1p3+0mrMg5T/9Mk14r0qiwaNNg04arkkto
TFzFRLTL1avO6UPPSDIO8tG9K3ZW0E0C3neV0qz1uIPAfFL8s8o7JwYGAKjGxtOQvkz1VnVUONX4
X1mnKaMdNcXorF6b0ZdBG9GELAiebB2ORai/veBBYmmQTw0+FKYSW6MMeSP7m77lChbsWzwRXXNr
keeBckwCFHcBHUli1+kfBPeBJpwL5MDhn47jy5l55sKvDvCDyIxRoDZVMGAUfDv4kAdvLmknVeEQ
LI6F6c/s4dv1Dy5f4y7+pTCRFnFsDSaJZTjXGWZw0IkBe61opwTD0TahReg5R6bT7KWalzpSGVgc
OhPWbjiqClFxFVmy9kPeB0gxbsjvGtUT4R6yTJ8wQ2IlnQahmBjuT89sBBquKLCJIh5RlobJuhK/
nrrPZALehTrP7J9YXo8QXRY4YbIztEPnHxIqhriKW164GHdBOtC72NMnhjyl1BWWEakecnEGlMtn
IhPj4qMEdK1nj1o6/Hd8NzZucPaVFuvoAE6UHpIJ6fkwsztMh7eLAlsWzrQIcCLpXPbJo6lNdjZq
RlSeK6naxt7O1C4JT7b5T5J+XPOn7k0AGbQwcUjX7MVRRYyVZFwQUukxN1H/AKoe9fRqVYi6l7TZ
lfoucfZGaaHLnfvgXdv/0uzQA5ap0z8VWQGw8USXPQoMARK+Cuuvqmlsc3mRedHBsixyakRhkJIs
Z2DJA3/uaWBrNt8SlX0cFUV9sHRiSHE6oZbWYpznC2qSMnV+wAwSKF171awE1aW6mJI4ggCG4JPY
yeSK6gLFdm9V7yjDLYwdThn2pjM+VMfKqmmuRdlZ+eXKgvnS9qA3KgppdwnZiL5/mvgmVO9Ss+kx
oSdbbzfs+IxdVu5Myd6fjTajp1OFsIlmDssM/47SzG1/oYWkhL8dFEA7xXd456/UGMveRzd2jy6X
iiS7BrQ3xqRoCki35NmyfwGUXsytqrR3w2priVczUCYRsr6AY4InReP23fMuEXObRlSfW/w8o3JQ
W4loxQKfZVAXvbK+xFT6YWiIeQAEyxQ3dieZsh/phglJC7v3JmG7lNMfv9u1cGYxzlBehaXeV7cB
uk/NdbDt7yIH9XglIjzCmwkXUnIx8Y09319hboP+YWkXW3z30UwUlItt+qHeRAIW5T9saf2wTzIo
EPqJnN2XJr7HTVb/krxDUK2wpqTluGjuNTQYUtuqBW5aQaBwl1b5gi85YALDYmA5f9ytAECndUDn
Ah4eTOhA4Je19yjLfymg0NjrF4pTf4XOWbHaXcCGQxXPLJvL3Upj+sjHL5bzFv63xSOb3I1uLRmf
NNiL8VaMyjBsNHS/oPpmq9+LQ6ZiNhzODj4IN/sW+ExlSHAjtN9Dszdc8K3Nd5c9snItq5vGv+ty
xSPybfvXKrsWwdWS7sUIE8TRIiMYCMCntr/J3bVEdrYNnppOtOdfA8eE0V1yAiCtKdQc4+TyQ/93
2h3xROk49Jxw3RivyGFaVV+F8tEACZYqDoJ/vXGkHQcWMYAIFZ4h1nmdcclnPFArXvtjVQ0UUezo
bUllsropspwTjrdOMhcJSxpEImMA++ooZ9V1L6lD8h//WqLQvq6gJlZ/Zbcyw5dE6N1iJLdCrnVn
4dxF+muCD1fQb7o6w1lNAW/E49Ng1FlFRFZcOtVcMu1DSxPSnP5eRgDfsnCaA8VtrjVfCJ6c2K82
NeNpr7xDVgXgUjupWGpcN7QRpCuNqOhpx6QT7xX1JrtsKjimxneCM2nGcJf5z/X/huBk+jfc/fD6
G2kXxAs1PWY8JEm58JIj3DKMAgAEZXgrBVmvVe/tckL6zTWqH6V3kFOiEu2k8jW6lM6KDS7unaj5
2hZn3dwrCM1tjGQWPvgeGsPJ6udy+N2nYlJm9EdyuqJglvJRqI+k3hsYBB2YA7LxAAu2qzz6P/5M
aNkVC3kPObKT8dxrHcE3/rNwZrkK9VQC7MwM0mzK8BhG1yKqWIaRKqMgXa3BDtlUuFHavdXpSceZ
L9JbCDoHszDAthCCRXao8KjQoTTJxZ/r+GvNuEcoygkrrkzfYkn6EhjJfG6amVfPBotchFmMsIhL
Smp12HQWILWlqu1deqR01oy8K0X1icwfOdt5iX/XKoy/+gaIlSetBgkocz8X4bzKkknp+kuXx7Su
fgRfRxkKqtcfC/WgZ6iF+Dpp5/syjCW0ZSnDgkiDja6+rXhDlom+rTrN/kow4hxR20yPb5kW3QQY
qRFLYURoTWqGtsVUKZI/U9UmdvCbV/daf/lQfnLSiiHcUO7B0ZgBRHYN/1sn3H2btjZtm3nMhDix
UnothxNxXbKZKUvWaGJwY8hgL3Y+98YhXgrgYf1AG5uPd8tQ+D2BU2GG6dyfOC2WDU9XlFB2LVYq
d+mwkPlmmvNC+hm6lQ0WjKIbF82wkm9EovGqLCg8Fbii6hJCf7SVsZJ11XdK/MxlCTxYK0W9WBxZ
eZxCPv4BdwmMkbPF6ol4Z7O02nhVy7qJ5Ar+K81x2EFsK97GPp5Qhm6z4sodThjSDfHPazcJyqfQ
DgPfM3oxCZaUuFJYAUAWRzz2DW8+5q6HxDpSnlUboAC5vjg0LrAGl0xp1bH6F1BYITvvxi2kFJWL
XngLrS2/2yHddexlDb0Bzsd3PXe2qa8iAluboZZnmgc4JjpodFAy6MQq2nbz0GWAGvxfMYmsJRWv
OENhmCd/rnGVrF0Yt1+GfWzqit4etu+sZHuEM+3cGkcXDHPre1PhbkISG6F6btVyFXkgM07YMTrZ
WwY+GBTyRdLJbrmbV7fRD46VyrorzicDGh+wj6dT2E5X3BdT5aAQlyRPKXE3du4OwwRxLVfbDcU8
7bV5z52WWnmpXEvtzKuWYFsbcDF4HGqemdJ+xco6Effa2KfpPrBeSIkx6zoJy0RSrB3esOMY4zfL
VK8Wdn3jBlRW5pfW7vIx/6ej63IL/qHRY6FTVtymO38EdN27cFZYl6GeeSMfkACWh3HALtupzm0F
OHht7dSRYmJgZEvWkIxsWLl6uNfrs+lPi+wzBFvD2VRZPSnblnjlWmoulrtX+2+MG3L3So2Xkv8i
G9UY45x/pbxsvW1fHTPpoNXLOL9LOZoepAr2z461wc1q8oJS/J+MeEw4rsUNhtetkly1ON1QRNux
qUtOufSwvU1XTl0mMAC3bXXEIVPlTFCXyn8OAUOlrC9z719nnJFG+FUwHur6d5ScAq54NBe32kLP
n6nJQEP6UVahQ69Cbwb17svl7urACshZ+Kh3X+xY1trDTI1/8LEm5r0ol3oB9OP/Wa2qu0vZ1SXN
KkfzRJzz4OzZ50g/B+2zB9hfdFeV5IIehdjwj2V1TiBY6POS4ZfLoFvyMGwyfvUAuhExZ5M6jPxA
s7hN98u4MM5HIj2filARlfnOzLlKqTa72GTmFRe5k1D9AYXGU9FaQG9uuU8OnnvnJY42mbxszGvF
yzTH4y2QdRL/qmIbkPEzmNyDCuWnY1NtKyQWEHXEJom45qAYhi+vO3gJzrajzd8YkpPVc1JLLDkw
koUfw/hY5tMtljlUm7Lbluh1NbZa7HfWXeMzVEFwpWArhmFJAGXoV1HPm7b69PSadf2wMfOReAgh
FJfhohpeUmfQfv3bFw+PFKvBtkxN4Q/DUqVFKQdiHSB5z8r+aakLSV5l/sPUPiEKdmHw8PMWCka6
d9jOHMJYTbuq5LuMQ32AfW59sQPKrDMJlqkpM3qSbxFtNnXMU1r8msZnJLvL1VGveAXddHhPZFjZ
t/Pf0qkDKaifQUPsh09awHAOTuM2s9+X5bTgTctSfppBoUsJoyDCdjaG9k1frfroN5APJotsGsXh
mkjr0KQyfO13/he6TgV3OqBzdTwILpK6CJqlHrwG6x92cLwT23bYWpzeJoN4VKxDZR6IO/TQXZDo
MxtSnEY8hRpCdpT0Q3F0eqSPtXGGwwaFvqE79lpt5369VbthptMio7AccbFAV9RxkfsyxbyDBFVz
VVBhbkjJXmv3IvkNQ1ATUHoM8wYUN6g/touPOKpnEcEyVLnQA0kBQBXHal5F06xZGzgPrNE+YvRT
zb2LsGNvH0278E/TFzK7gfGuHIAZYiCwQmWNA3cVxZjwK4ocKrDZi6L6M/S5cNCEKhM0H0Nnj5dD
p9onJKXyL0WBjFX/y8i2uvL0kg0fHv/Ku2HdMvfgtw8Z6FIT3ULtkg4g7n5Stt4+9sS2xFGi/qvg
/lJQN+uYXXD21ywkC+ekgy/imz32JpUmPxr5Hq8xVxjPS/dPBKuqO3PPII9jeoxMAjD8Zewrz0ny
1CjYAj1M35LNBWtBHuMBfdIup5Vg01BoVNZcCn6POLq7ZCeCYRbIb8nGv0IAL9fZ0lk83GTerGHl
IPn17TSHlNCLRUBxWEwZG+GGReuUk4FfdWwbbEQxaTGudvj/rPxMRVWYrEP/u6xf5UAH43TIHFYo
y85ncnLtL0VsHTUhCXHSzLfBha/VryVicOASNMcX3dUfpeuxamKeVNeScraBuQ7YREqZ5+RdKgw8
3sNgreP9dvoyzb316AS3vzsjQChbiPZHjT5xujAsVlecJsw0S7fCQhf/yiWvlHpq9N0MhC7pi/qr
tzt+laXeUU7hPCSdv+veqfGViAOLYE4mEFoH/iBzozIw1/Wwnl1v2hOmTFaRBqDYPjs0EvZnh24g
SkFCSpjk+A/661QB/lsO665XyFE5X6JZeDVuUHBITpUtzDiaJRZ+AAML3txMqHRJT1F0SMCbCQCz
WrRXK7JGpOwJdGAQTO2VxsAgQVqGQS5l3rwpASInU4v4cYmyrzHVVM42DhlJaIf6a4kcKO1Dlfkf
5O6flAels750FmR8AQLj2dZHnOmRdNbDlvl45yrqTDRi0TmrPri2AM5zZFQthw6+det3ilJZYN2l
QGbZY46ou7FLOZ5HOMEiCyAv2jO209R8NupbOOAfEqpCzzXj5/iLWEzN2GW7noeJxq5cFSjw90zd
6i7gsLE3fZB+JKpnfY47wmP0ecSg9SP1HvMXMUiM1QpMv2wX+PNaX3vhGUPNlylWOpJ0BADBKUyW
yywhgksc/gYFjV87a4y5SjO4pwjULxetpslWNrk4hVoz0ODgwjBN6Q9aRfBWuhPduTjaReKHB9U/
KZGJVU5bBhYPlaYejgraYxweReRNMrCvpoKBlDy1W3CzKzYZ2ZfGPvCd182rEW0z55o0N7O/dNiW
uuCMVgEI5OAgXvrxpXPp4o5mXnYJvH3PSNsz7gnrroMu7KiBwWuMI7dM1mB8ZxaR8gqIfYMzi9kq
M3fNAHc1moWUULoKzWOXHMSDLGg6uod6surdi6auid70OOqL6iQ76xw3W04cArjMfCipAha3KPux
q31eIpLzhyPi1ULSBOPqXNX2QUCHMl2sUcak9p5K+9LDAamYrQibylShi5hlA/bjjr+kwwbJ6P6B
VSeUjg5NJUz/FjCcRpaHXmwgRKf9s+F93+cr2SZ/j3Z1j+xDEu3qDF0w2AgyF6F1z8nwycq9KRZx
6897f9+mGz28NOVOlaCXDNwi/3XND8xWjrmVSPlRcIfHmxShOaz9qcKfr0h3re7Nw2abdvuhXFQ1
xG6UHgkHqinhHlZWvQ+F+a3mx9A+1xqkmrEF6iI16E3RSmO+s3kdZj34uKVmX9RkIbKb5S7Khnta
fg1b1kqX0tnr/kq1Nk7xilmi2swvPXpUgA3E9QATUklPLpEq6IUTcKvF60BPJsw3c8q/aOGNtQyj
K4YFl7UZD73RNFRzJ3exXtF4OPWChHgsybTU3peZtQY4rzRMzzF1bu0sNutViGvaRknQYwiMvFjK
/J8Sn7MYWPzNyekCN5e+eBa5MW8KHjqKSGt71WE5HO/FrqfPui6ZhM2vSrQwwcxe4sxQdNRaaS77
Dx+NKhXsok39FMjDVPjznLHO1NbCgTLbHgdIJ3iiq+6VAPnv8x7bi5iOBdypMWxFOD764IsrIOMm
sSZ/XRB80+BXdpRkwhsfav59ITthu5v2LN8iZS11l5H+J+6K2MH01/jWt1CDPH1FWYQpzyJnUbev
olvm1c3gszYL1A2+aBHeXmp9c4/ODW5jnZWfyGJo7fjjeJQwUEWGvdZk0e/JS8W95NU78IqjynHs
qv/k7JZb0KWI/vTf3JoGGb4Xej9vF8ou5zpON8ggU6m9FPFWt5Ap5WGWYO7mWpcYu8y/WdKSQyUL
NbDAKSvEhZ/tUgB6JYley+Ztyqs/0C3UUYzovO8icBalh6c9nFqyNnGSi6g1SJpsgYUBufJm2VsQ
dCLeUuAAJv0c82FI2ZFFylQezoaFk0XgqT+EuOpME7XnUlIgRmQ5ICfoYno3Hl31zrATEsgF3svn
xvnLcZ46eLT0iaIUk8T+YC5X+ntX38aVg+I/WgA9AsGsh3Nuo1Si9gt93vEnZNnWRBudyzLewqaN
FwYfR6LQLk3dDAZlQyJlR7bG4unphq2XjmoAbAW8ximc9fjQS5tUEoAKrgFcUo6jaZWek35ZMG+4
4U9U/8nSYygS+OxjRv8Y8tbDWlNKbzz0Ngs6GYtXSW2ZUE+BRIK1/OkJcafYhJuBr3HQbkyEDpoP
v8pA/9KLEVYIqrn5tt1VkPZTpdt1XLLCGu2lZJzqaArubm27jcIO/hE6Sbio1K3K3StnjzbmAG2G
qDKaZe4ubz9UnH0l7SUl163cGCKd6NJBQOiZTJlp0+4d5ItaXFsMiLnz8op1yY21ULaO/8kQjjIO
D6fCHbWiVmQKIAay/pC3U03HsymRssaf/4rqtxL/o9sEFiWXW8UCqfgJdF4LFmyNS8ZyKJRBu7EJ
lg8iXFbB3sTw4Cn+qUOnxFjqxBhOeIZ1pB3S+W0f/HZByR/uabKQq1nhyWPaHMUxtfjNX4aDQbQ/
m8GrQK7Qy4Xwzp56o5jkq+RHSO27Vp7M3JuNIfWMkBuXKJfPShuhs5e+IIPtrhQHEhkgsQANpiCP
E00AzZb0weKTSHO+9cnSs3/B9FSYPp6OibL8qrrRqYyalfwYwT+NtXEgii/Pfue45dt02AXVP+4m
WH6kjFYz7RPhjcNGPfkfR+exHDmSBcEvghm0uHZpLViCxQuMEkholVBfP465rNnuTnPYVUDmExEe
ZnfLFR0sv6R2w7vlRos+pAJGhZdjCUyTGXo7BAsvC+BxUNzQQ6aTUBOMR8rwD1begIoxJTiFu9TU
dopNjEWsLsq8R971p9Jfo84dWraq7VHVT3ZKgWbtm+QAbjzL+m3K4yW4r2QGr4rZIewlzV74Km0d
AnN7XwXXknIZ08uQbRtURUp49sKviV2qIhXt1LcC4XIIdCyjACIw2QXl++VrqwI2Vn/vZTQblGOO
NyIq7UUz7lz/iVo7kXu6dZ6VYzhQ3FqXHNVX8Vv7vwbY4u4xjJiB272vUCmufbSFHnwYWGzURTQF
zZnploW6zqk/A/lB52NB9tEgCbfGZ99/yqDFdtUs2wj13ogSOOSHbUaGhBLVY78v0r1J9ewr3bZq
OPrfqT1hts08J2ZURewfO3nMZJ78qiCQylLdVMNGiG1bX237afWnAhZDGexJ79bHXctsKDLpIUb2
VNBOfMieBHvNBqZSyMNMtMSmAffKZXH1qMO9ZUh8qxSuRLJ1VTBvkfPrxAx5WbOQwD5cgKEpj50z
5ZHLuTo8U+ulyWuBqasP27kL5NuP9g6EcrSfvXwE5jPhex9wxRQXT5l55lZhJmcVezodUNtJjm2Z
rzkmCyC4tV0wN5R0UaJKEcnNqPHlBTs1u2rtQZB1YSI7rGhxNG+HZwuo2MzuL07EdslCGeeB9io1
Fpvv8XDzcraufagdHQ1SSPjpJAdH2ysuKnf3LFtCgvONU7+r/UVY28xiRS2vZV3vhzDBIUoMNFKm
NFjX+ioRm8Lcq/bLy/u/0f1WE0qLkNk0LJxhsvlXm9ag+c3bRVBDeOuizXTq50yRXQnvLH435ctl
hBB7GapAn/8IyqPORMoOrIVZHNElz7V2fIdHRgQZH5GYqaSBUBqVzTIiG1F3IPfyYHEVOeIGhIlq
2aXwBUmX3HwY7UrEoq6aNZxXEfJThPpn8lFmKfLSQHGJyf0wp/UaYXQ3U+fXqvdG+ZQFrn3URbjq
UN9qQG0GBMIB43LfDVdjYy78YZVWEJ+wNxoK6hPraYN2YdKbFlT8I8sy56KZ1Zr9GQPtZGZE2AlF
zAbJWZje0aZ/qbO1i6VA4OlmJuqQ/5qsbeaJrrb3lJP8fxrEEMT6jfhajXrbuZehOKrcpxMxqAg+
/fLNIOQxgcbuKPhFz556yIx1UpwiRo59/DYan664konIOOHpgZMM0DGb6HhCb+6CCaPCaXG2Vakx
Ndl281ExfVD9u9T1f22ABBI+KN5tSUVeeBcv0Jmief/G9NfApJS0lOQ8/ta6cB+FfWgIhy1fMeTP
AWEF2LGxpdSyDLi09TouunmAW8k0yY/gS7SLS2FjjfUwQmLx8BiEVIWNWpcZFArWETVOSS3U5JiX
ctYhRzlSGDfvkwQ00b2lJr605OnhaFSJY/C45Xt8OSEBAY68eQE2H+0KMmpm9u0u7b6U8NEH7AR0
jbOHRZXLL2KuB4ZwAxss2jjElNhFm1lHC5uhfoqguaB30Mp3n5NWZRYmHij/1O6PoZQwP9PiW9O/
nMGeVWp1UKxr6J7BGvzrFAeoOTOz3kewfUQEBiAM1xl9a3sEbIII6JJoj4x1xxBDCgXjVZO/qCqv
UI9nSlPuPKZE5dhsO3YDPuh303AWnoeYeqL9ThAIeVWHAtSCt4qQJOdXEX7qzUkhksxrF1r6NcR/
Xdet9VCZKF4zVSP07xzzSVUaT+UgDlZPRQHtDTHgpM9U4QeNaHgjK1oM1jkx9VUbRIQpEx+DQkDh
BiszmHD6Ox6rgOhGBYRWRiMV2neDQZlHPVZU49xQ4Qz1Px4VtSR1pi0/JGXcSBcx3ToNNVLd7l2u
XoX7yhmX+AdnOlCFhlorVnYVaoUgPKuM0VOWL0lR3StJYJl2ATbOOgOUyKYPd6K+Th+e239IdZ/z
UjeOs/LMg9Y+BVZczUEL+00eR4uW22a4V1ETNbiVGjlLu0tJ5WBax9D21mFyKeKNF57qCKNU8cXd
wA5kj1gDUDsRbjymz74OkVHuWGjDCp9PPFEKM6t/WU54mIi7eo75+m1g8G4sW5LkcKVjFyd7wPz1
uT4qelIQwm2+I5+nK/Gu3oW4sjuEZd2y+UvJfHJJz6SFHMedDl5Q9a+G3A7E+nglq7H0GjETaKLu
KqN8S4p9yHtiA5siVE/IW0ofQ9YrL6UBCuJXYddl+hlQ2xVOURcypIRTSrDBvx5F7gC/1UHiLwYa
QW7lMrhGNbLDpTGV6lgADdyioXqz/ZC9HNjNEBcDGnFRzmr+qwYpkS8uRLQ6BL85CQla22xT4kLB
uXCsYsHWIBaaxrftvFUKg3/08bRDWuYu9ACwfjMfAmZY+JIkkqSxX9hNxIZ8Thi2LNAXsHDJS3hQ
vEBqdyZ4cfKZDMGfkX5lxi0rkfmj7fcQB5ZHG9oozq3PWniIpoxf331p5Pbixod49jclfVYu6IGA
ce5mVIFtDyzSBhCLNHg6EJQMF6f+EYNeFQbEcBj1ddwQYofc17o56omYgn8O8kXH2SnlkxyuueHh
WY3mNlMHN77l5cHCcQal3ohOAkm+Kz9kW641e2Wh5Uh0ojGmlXIdhasYj1fd7L3JK6+uaf1S+Up8
8lKmjjPyoN6RYz7RRU3r18FDWggQDvIvyN+UOpqN5kVm2b5lf1Bg2Ge0c/X5YslGPlKEW43xw/28
KIi9i9k0toH7Hvba3NI1oghaZADIWUleIm0yEckqAbXop9ou7d8IXSvhS5qbju1bJI+FxwSHGQC2
pAhTbjOXzlvM2jtVXyQeVCCGM2NfMz5KS/I0PnowQ3wJHJUJ4a/gYZadRaolhBMdCTyf91yzt8iG
2NwwkQOmzEcJecLsCZXoV31/EMPTDHTC5khpNx9Idbem8plx3NUYZfSyJ9UnnWnNkerLgUKoq5jK
P3RUz4ELKf5EVvysqsqZStMvYv0QB5cIX3OKjOvM8FX1+1urRUefEZXbnAWxidUFOUjeYfyh5uXe
o7do3bs3eHQKHP9T9WEvbPcgh/vgp8se8Se3RJesM3mLxbopn0qnsft4K7QdFIakBMB8CsKtK9iM
7ISL7hibv+eurXIa+2QDAZI2iU0ZOj6qJYEYcpEavKv6DGLPyE2PodbZeA5n0shIPqZA2lvVSuPk
SdVdg74URZ+o1ppyUDDYdZ8ZOxmocjHZIAvfWYZiVTsFZsvNkLMWQHDcrQvCNALGsnJbKzOdQzjL
94N6iicUwLlhoChFPE/aBjUPy1uYGewXJJSUUPutlTn9ZSX3ffojC2em+0fuBw0PAKI+lonxOQur
ZZDfMLYr5Z4shlqo+JJ1VPD0Zt4SbMA+Tgl5PAM6WBR8OT6RIkxhdiqNPI0yghsrZr2E70WlUwA8
ROp4h6x74PWK5inXPgOgaNgE9o/Dz9Ui5Hi7XB1n4FyEccKuWoonAD9F+7XMtZpckGhl2WpAP4Zi
soHmPZSzltVLEB4Ej2NTHSKmPXn7M33ndvg3ktOaYXiwAW0aC8s95dVTZb+My207kTU0SCL3MeQo
nBTzyZP04lVhakAJT1kHIQqZ3xxaWpdCttzZw6JBGO0M3iwbl+AgjWola3ZSAN9NiS+x/ykEGkFt
SzILOsqC2SbpzBn6Nxo2NXvk9sZG4TAyhx7VR1FvRpv+YztoXyzZOh5KL5DUEEv+ijFATu2sqGgc
XqAvEm3ThD8oz/8VykjqFEmzB0XfWu6hH5HUbUXwavCGOBeiSP7V1laBqYyMQrthtNKztWNMyGg2
dwBIZwVEJneFRKKLD2E+V6KV3qx845DZCwCwKV08tBYqoZh0a3GbBJ6uchDUJp44QNfOunUy4HKM
D+6w6ZWMIlbJ5THNlWrhua15d7KkZUcB4FiP9fiIlnAxsEgjVa6Rhy69QexeIIH411Q9Omfz7FqA
WQ1mX0yv8Tezr97VEQ7MZM2InUEceDiyvloNY7Oe8hlmG7cH/pPGc6c/GJLQTrFoBV4fbliwP8Mh
qR8ZGhiifcz27sc8y6hlvf5VNnT7yDpposmfptLL1gyqA8p1g0yP4eymBxujHQrxhVW/R8ozD7fV
uEkVZH3gseI2WHloTmvIDv0dyzx81mjgIi/+BhIEUHczI9O9e8BTEbJzOXZAMQDZ5DgEFMbYZNSq
8KS1EeAbvjaCdSxwg8PLpBQfocLu1FZd+wEK5U6dxboD6x0MABMim6WYIvFkVJsBjqlJ5eYhr6+y
t1p71CgYxIfVIpLF6Z3rE3AGH4v4NSVN4IDujF+RYe6/Ao1EaoPeaTBc7Ee+QkkrFyBpwaRLWORM
usrZZm+pdw8Wa8irf3ROr8E8O/ZPKafxMjYS/KcQ7RajztCJT1O/GsMaohK3TGPOc5SrHlpsgRdB
VcMt9HqOGMRlCv+2lsLfQEwAAiu2zn0Yr2Pjw3HRLuc93TjzneKjC0bIW7euQoaLe4UJqMGnkygb
i8Pbw6YSsXzVccIJ9+bpC1XPMdM/sgGgQbycViFqlW6qYotIHX3Aj6PsAkTGCpHZrBBctoVNe+4H
fCZtBhaI8jCbTaElXszNhYkA5WE16kCadjkL0MB4ZPlLVflEeuzEDGBzG/bqcsp6CoebHdQYIuZD
sjUJ+Ajcj4aTRxVCmzdkELSuBzLhYKOzSp+y+7bU9ZCuNPT7sbfNvM/cOgvOL8GuGJEUFoJthYeL
TRcvzz9MyiPagRh+AOlal2jSbDlQ7J3vkVO+K7+r+OZYe78+mSxnAvnKY8jBDNs1NF+Kdhxhf5br
Dl1dv7b13xzXl/TfmvRdyV+lG80Lkx4FJS8ad16fSnmpRCTlj6ArkStDpURdoedvJsyqki2+9IwF
X9W0N9dZJeDpMYNz3f5W3raBhEUp24VvdfGkmEixH5Z00Qpg2Xgk4hxTiN9+FdY5jFBod3dPWVv2
Nen/CnHL65+IDBMn3tcIkrSIbk//SYct9K9jyXOuMjX0HFoSI1qN6U1SWosRu9iZ63U5XdVl+wVr
8NYWfybTf1v8NgAwg0fUXtThfUr1AlSrIMUIYLms/c6MN1GCW2hIYYdTK7SLMAqiq2YQDRJlODbi
LkW5mTGDSeUzR6RlgZSyu0tLDFIoEV/QOHoc9dHFaB+ik/MaUkj/WyNrizCMWT0ZrmOwIcBskSoY
36Nfuru5C12yGUBwhOZ8osFbympQOJPCp2JSf/gj618wlqx8M4yRYWwtNM5mj6RsYB0vJPOr1H0v
426lIx6V1EN+tE6tZ+j/2scGaaYK6ufT3ZTNyS74H3ZsOcEc2wsHw2S4ARX0r0BsEI773MG/ThlS
TIeB+ZNyzfkgE/zw7KRwiCbw9jUMvlxqYp57Di9PIUAgPkYqSxq0UpwjLt4rIA6B9VbLfcRstaS2
2AYoXnhW7Oag2fDeAO86/r3Wj6K4+nqO8wM8EZYkof2yK50b5aKrvzz+MgljrhBWXRUwDRKfUXwo
5JtOVv1oL6Q7LcZhqg/apmIMTSFt9s6y5d4wiFNhgBjX5IkcbRLUSaW1MpJWYWpW16H7dDQej1cC
5wdyMAW0s41dcgnABhTKAbOQNmIajdj3wvF0do7QFkW478RD65jZljfV2DEQV52dbV6D6qgZtzxg
JLmswl2aXhHoEGdHBOzcTI+M4P/l3SmJzibEDNF8JAK1aLSzXKL4Vj0UJRGghLhb+i1POFjQpZTN
e0dz1TBZSZKFQFKX6Nwt9rULT4Jg4Ux5H7WTJxd4JOZW8936j8TsgeqQIOX/OtET6szMyPZRstFK
gLaIqkiaXhAa6GGvbcjpSXUgUYfYgWBHn6upS7v0EPPFG1hgwPHYkR/Socfn82Kyt2/1j0AyC9O9
k2Swyht+y2nrx4JRoFZgKemYh6JnpVxWbHUZuwidsytmI6R5W53RegkXL0Eh0Zcj4qdv0SNTyZgl
Z5tU+0VE8g9VbcSrrKvRguRJyr1XWZI3wExKsqhVBCuQYCCjZcqUZY+KZtJHp+dlyyLdEj+bBO+9
zFdOfklxSGrAHUY6t4GqgrDjybNZ2G86kxLR1VcZeGuNUXuJTbzyXz2KqLy7+whSfVKPgf/lUPhH
66+tITwDXSo+/XBf5NREEa94Hi7GSpkL9VR71nn04n1TBCiZuXZAWPsMLQI+4g7eqKeHay7SdS31
ewmcROYJyOPg2zTAtUe/2Zif2przo8MMzKAqYNvsyK1v+1ulxArAat7w6EL5qRnKVnY+yE0Z+DHj
HIedWawAxPn5Tx0BkM/9ZZX9GGRh1nq8sKWJtt6/g815WAX5yY5cAtcryymObQJxIz6UKTvByqPg
5FLVo03tKe9K1G/yjN1tjFnI6IO/CmONu9b8YK64gg0yd1J4I056rkHMGptqTwoLG46SFZRPKr3x
0OPyc0QvlqjsQoyfMv0LLYfftYc8cA/YWqXJe+KlfNIKIZcP4d1D9sSyQpU1fvXWQkWYMPx5JXKV
6NvTXqB0LYYZWQ34p+BdsMlQhjszr2C1Gem+JZdO2jewdjlA5o6htoYEkOZIrX6ibCfLT8u4kAv9
Lzd2Yb8rc6ytDFAJPNqE2f8YDB60eU0NpKuPLkhmDYp1OxMMSIrZAAVCsjFsqp00d5Ug844fXhXW
vx4QcaNs9B5feGF8uXyCk+JXcxhXoEmvyF0S9tbuKI1rEP6IRtlI2ThnggTmZutusYDBcAF3nZqz
1Dzmxq3HOClY8mjmLwt40z9Wyk7DAhetJD43l9/Km2ZGKLr/JCMrF/wJtHuWTJwpex2TAk9I1jND
tX4zBrSuQUl+FdXeZrlrj6so+VP7g1reLLkbsj00I9RgjFbRM0rzWUKvH6y1YcNhio1/lQSVdbMl
zbrqIyc5+6Tb9I82f0fD15SIawQV01MjvWkgmM/hDKEFnDag/sERvEzZW9oiU31zq6tV31qmKr1N
I8/po9N4mB44YXWTg1qPYR5aowFnCxnEKJBiHQtll1Lq1OM1cXap/U7K9WwE14QdBOgKmJgs7E5h
t+VjZPjyF3Fzj0AjDYxKKc12mCr/1OivxZrGQjBAlEMogkA8nHG5ElegVtZyMKMVoFQDCE8ZHTWO
0xI+CyQbhqHzXru3OWMhVD5q8i26Tw+FaciCQDHeM/1rZL6mHQ11k4J6MoLuX12CQ8of6IO8+E8S
3Ug6t+Zde3EzG4IUSOrJ6W8bglQg15dComJlvSSutX7XCJ9qKjSpSrsc2eLYJSthk2Ff6c4h9eHe
7ia8hebOUFkY8pE2Pz6MrZDZqGT525u4v5mn4jeI9Zqc4K/pDnakxtgoe4Y5zGEc+C0LnxIJX63F
l6Zhne+TP+Hu8/bLBZvoH0aDBdCvXZ8y6CrFBadrgMQi4E+5DaEjDatw350XXEYDojKfzR6SiT4A
vFS/O7gqC/XNjiCUDUDDcef24sNAtaqDra+rXW0cgXSPqrkw6NXyMgHNvhq5Gxj8lUhrG3CvZsfd
TPhIXtqrxP6T+dYblyEnRo5dyNmExmfAVtm3EUWyp4j7dZqxyexQrrYjTFk+2DGC9oIE1CxJPFkP
CIBF+7LAvoTi6lCPhPE7SVeBRQYF2jf/LqqbT+KA53wF5VuF8REo0IyICADTPO723Qusec+quIKj
yNVdMblzma8Cm9D/N7J/epRiJgGIDI3VYgFDl/eZ9VJ10qIrNF8W63eVkUDjsrvTKKNSZWHE2tzk
UXHQLAZLgpPV+K9wnia55ZKEaMSnbHKahW2xS29vOUlJffvHNpF72Fy7rCdE/Zd6KtLNk8WuOaai
F/HZxtvsPIgZo92SOLnfeodpAmPup4WvDXUhRESyJfGGze36qjQKw3JInsolUPalcyjFhi8Y/i3M
GLZ0sEEPrk0EkfFj60+f97OfGOCXni1FxIHv5Ddo2NOROEQ7l96yoY3Rmw9H2U9LIY8/JnhzEaaM
vwoxRvmHYAg9tXGM1xxsnkG+QOs6r3nbivo26k9scoG+GYp6nbFA1cDkdywiKXA9S3Di2qjL1I2g
k4onipg2S/FeY8MlAocVxERr4tyd2KoWcVH0hLAq0AnH0Tjvc2J482NpP0WytQUDlB6rKNeKZzYs
dxemXNuCuQZh1dYqYiFCPhSbO8PFjcFIiFBltDM6pjV2NfS2+XCoOXUdwJIpRmlQU5z0gLE1MDQE
I3dH5mlieMXc9fEj9D9qa4G7iSVoZGNbIRS+0bylHjH9NnrW8xDEP0WMCAV6YVYe4NLoLtCSZFZ0
q1Qy7lyROZoFZ91/tqQZhIfK8Kl99dkkHG7yTc/ehHXK3qvFVRE0qirSFuRfoFQdj3RHV0PNCGOd
AV3G8adrrDjHdt4TaqMoQPByrOD4vAsJYcIj04hil/UbLGfYOQiPJxmfzhifsGakFdQ9FZ+vQM07
rDM9mYms3XolZgjfnncut/ffkF5wQtvFzcDCM7DpZerS56eIO5qjgw1s1NMtcCtmqNhwwK9anAOW
8tJg0QYOslGNwherwl9PZEvyDBEi6LwYHWXyxO3xWYa6DkB03vFuJ+VVMdKZYq0r/RA5LztH6siW
3DGffJYjd2hWaTMF2aBoMQVMUz2iRloUU2xOGL9UBfmsJzUDlty7M8tYhxyiSumioNCXA+pvFB2K
zvITaAABurB2MI1y0AfNl+bhrpZ0S4TdWNgdmRYiCeTmR+v7D5cICkB9XjOh9cbdGD7zArYMMCy8
twtZvoR66JDP6shLvF2CP8/EJNTABzgQpmUz09JBnJYoOsHkld6+APoZIYnwX+VUekCIi9SnhcMu
2Jb9NWT7loZbncwSBc5A0K2VjhiELYFtWBIMtkN6gQSaUlkm/jrtPrz+0SmXviI2heEFFGWDD1+w
i+ijfaMRMeV/l8HIZsBcyPhrUFWesPeoODT4AusQogSXcsaxZDkPjXrJKriBySckVcI+SoyYKtV4
Fz8s7WFSitT6zQ/fxwFUU/uUIQaR+iR1IAb3IvpMQ+zYXksAmra3zXPLT63sS2dfpfMMxytKLWKP
UGp1GrX+9yQlNX5bl+cbqkOeLVJ+zSJ8Kc6vrVwmyHx+MpOdgi2oXyMBr9A8RDaTBf8nqL5q+62i
7fDbBEzRuolvFS2ifbb7XYdnML2rokOZx32fnSufF6w/2sbFQT8qpvicF4KL3l8qFg3Lly/YySrK
IqseDqbXIf4ofbGykOQUWAtjsWMj6GCLy/E5OuXaM7ELMV1ArdySSgt7Y7xaHCKE1BXBW0tJYrN2
0oClEiusowFRkZB24L6kGS7S1nnr+PeN3koABmC6KhVr0zWLgD7ChAg9KD8WIWMemc5tvWuUT5XX
izRpqIlteAzVTYgcoBR/aCV9sWy7Zaksx2YEP8OToWZLK995BRnCzi5UrQVRMYz7QPvyI/WArDT3
Vx3FMvWfDTrQ0QOiBp411+c6cyyxsvnl85JTzfXnYcLIg0uDdYSIUG3iOJR7v1wPyiR+wTWDluGR
CXIT9113If6nCBZc4rJeEK/buq/M3VVhtW5ChQS3DtUJO4yvttg26MOyzxptQuncnf5N6fdq8hzC
u4KeNZQbzTiojIvFvW82ur0O65tA2kT+Xen9JbjQiktafWf6p0hwj95QHoqOChtzPqIdh8la8SnL
gxnchHzvmczL4uKQGWgj1zZiCwVoPhdQBmtC4tiIULqLqF1K8W2SIBclDffYKqYoGw+hvBBVxAEK
ipH8P2cpqgsS14EGNWNV1fKP5rfY25e04Y7zg78/6EHXsQfAXqGNOBtVcolOOn4XblTPPjG3dKxd
mEF357pPjrK5wa5etOwwGqdYBoo9h/lLx+iuFPIleSo8YuRvZr9NrO9Upfjx3zr303IuNZ8UynmF
FAt+gd7qSRqaAktrqr9rVaEt37vIf8Q7Zn6mscZsckwnlPjqtaiWQrx3MEeKGHMDCwmQDNO2AHYA
kaxXpdpnwZ33e2EOt9hwEStlX3lKSmSnLQb6oKR+r0vI0kg2rBNcGqcm+hZRmfOlYFMrLIG5k6lA
WsybfmDU678bbIZEmz8HFAk5+1/YK6GDcD7SAfiO3rFge8ZCmxlEgITrrrl3Q1mjk+xRL5TOJSZ1
TKlI7xMWsBhShgBPR127qIw98WDLzP3JTPXRkiJrh/AGZRiuAGqHfF5l0DJHOKishaP8Dfy03WXL
rJ93xNEa/sr0WJU3Cw9yUNOli5Bhg4Fkdeh+3awjRvDTRf6qMtJANoYwHF05LVFhMGjymSADIisR
F9NlNpKUyP5Dsw4tC2ypUsTzDDqflK0InKLTRPYrXIxvOrLL4l9qLJtmryUXN//Wxa7PfqdPQyN8
1Fh2OpUWQhENhWa21WJ9PTmFUn1N05jyxvCla3CEXA6UTMXMS81BxkzGSMgxiW1mzn1VJg8WDkcA
KJmbXEoGxyalQM0yQSuYWEkMq8ymmSAb9SrxyatDxFEiMMDjiWFaVYDqYKVeVhwe6Upld9dbU0nN
Em4bRIzZQ2BqjOdXUnkG8UqrkaPsLfVVVx8uvua89mh+2a/S1oX6KaIZt4Cr1JAOSUNsob4wo/iX
oJgelr32MjXoYXi0TGr7aOB4WCvjzWVwZJ4Q5VvAzgCy4QFb6giNW4sClXN4zOeh2s+Y1ZT8MUUz
uFXvg37M4hPGlVbdehZqss9aeRvCNxFFjMa8jRqgakm/BIuUEga8FTBEoNXGLs/cf6MN/jpM7bN0
Gc1W1jzvyFs0jk4VYrxql/jgGGCoyjJytunw6PA59IxUIrRg7RhSrq3S/qvMsBoOvCUQE/3iOzMc
j1F7CkNA604eS3FCSfqvLDzr5s4Od4bWzo2ing3O0jaOg4cAESZXaw4fjtp/8lKTx9vg1iXZdVL4
J653NhEcSsg4eHJNHCWRjW0QMWoPA9YL2r3hnCJocwV0LywNM9MFVCWaRZKO5L3B32JkHdjerMYv
ZCirvPp2Q1Bx34nccNzhfjArCFwTfv1LGm+6dkv9DzldmFjOtZtSQIKlzVTpchPrIrpr1pymbCgd
SpNy8NSXlxz0BM/8VmV2YHeY71EHKNFHoBMPNjKH9ntsspgTC0RGvq0vWkwgXCYdtQ3j2cNQvcXl
XRZTIJpwoQPc7ZEKQuTw/nKKJGTP4lBGK4PpZVbp7FEBuSTvTv7y5TOyfqzogF4PhtyP7x19929g
KG2IGCwu7TA+nuzbjr+b8NopqBiBFJ0s1CvVIjRo9AZ+O+hX2Gh5bNGu5+QEFTgamamnAEc8Fqi5
0bGcfWCRbKud0+8mTJE+RVpAb7aB4I3Fd4xtJ3Mxh11FcGx09GFTmNBb4r7C8Fiq927c5cHN0LAL
w5OBAEjKH63gQmSUGghjB20nFJQw64bnOvGXzTR8+ey1m5NvAuRNuFpg4xf5u86HrhWsGliTjOum
2Jbmj6qtK6wxXc+QaOoyzY9GrMwEP5sggOnOawEmwozeKd7DehuEb1X/UcVXR6P+ubop0rfhu/C+
s6kZBzCd7OLuost3rdxWaFA7fMYLWg07/44ZkEQDabr9vm/IsPqS/LP+HcSG5e1ac0+dtq4CdyZp
bplKGeW6YauvPQrlBpBT1sQy39lFeMjisQwORCaax4wQFYPDO31T4dIW3luoX8fsTXoMI7uZjjsS
XazbkZK3I/ahtA6q9ST2kmWwhZ4W1xv9SG6+uW0HNnudheUychHcLFFo6GRrKIuY9sEajqnxNNWL
xzPsF/uELCa0UUVxVBhu0SFxtK+DapnItSEoLlBMbyJjX4KJGNw3oiWr4WRmq745GsSxI/Ajz3ws
4pkdblL1MDpLjy4uLkkiWzbGw8Xfql9y1ikDMS4ac4/B+uux/6LEKLCWBwxtPW3tBhP7b53014ix
h62sSn2bFskqGG6lj6QictCHd+uK3JtSYQ2tWQwULGNe4OAXQJy0Bo1Ba+1i6wicwQezZUQYq0IU
ETGDawyuzIoS5jmljlo/3zUYctKx/Rd6P3WeUD88JlRUF8DE94ulAcNuAJCiV0w4uuRREJ4cAs+n
CHcdilMN2FzenJxsPFlsnsqI+L3a3mjiVTobPbwMYbTKuTcgAdUGGQ/ail2V1FZJvC6Si2Npy96S
j6QdMnR6hCdhe2NntmIyRQxGvBs74GP9W4Wq1cQ3hUyhR8zEJMOpvhBtHfW+WWod4AkRLZN4r/sH
nS+nq/c6y91Wb9h0PzIrvcZV+r/GlUlhr3xMOGm8wrPRkNwLu4YJxPggGqvj/x3hyld3e8LwN5vY
PQokG8JVUeEjH3DXtnIOO9Ry/SHIzqD9cw6jkKLYBBrXaI+Uqz30+BQTG54KoVuReffUVeP06Gft
cesjLTdwgiX8vbJ+5/JJDgy4KtF/OJydtep+B3WyUyH9YQy02jkYZGKCauQXFmFSXFAFBH+FHQ0m
nSLFFeQ3l5zEIdnE6440j4EpuPP0VXpitnW6cjPUG/muYEgO9D/kRnC6WMkCM6zqYzOfuc58MMLv
mpzo3OBeS6xJHoUeI1i3qTsbg/GiIFHLJIbxjCJTklZSQ85iEpxU6rdBFLvuh9+m45Nqg5/KpLSy
2ZXjTsvHeO02/OwaBGciuZtrOqDCG1aF7U2ah53VUWx6IRHuWuNsLFXs+yJETo6ltbdXrk5/XXZo
PoIGg2or53k8LHwvuqiNu7ANssTtl+rRxKXKy8jti9Zgta0BO9osqBKsFTHAf70kSXHspdw4bn9I
qhYBRMnLOjAwZz7qxb8l1mTXVA5Dj7itVKDNqj3DSnpPH+S850TbYVA3da1/tuWAdQubpIkup3HY
3PUhByx6AnRAs2oAVK4GuwgCj2niv5LNpmTt9R9H57XcOJIF0S9CBDxQr6L3FEXZF0RLogAUvCuY
r5+DeZjYiZne3W6KQN3Km3nSdOUtHj38GhCnNAEuK4WmIvvvvCVqYmH2dcf8NvXZdizMnaULBCcw
PTr1Zw5mlSxAlQIS55SMRX2sHo1Vn03H+xg1zEVt453jIvyoEDV7e9AXgVY9p93Ae0cDZpWb69QV
70kZHKeuoZCcgIQfhXeRD6c27aDYDCY3fOiy3Uj80FLFBlcMwnB8sYmsRTAxxpqdJL6CbZk1s9lM
W8UKJ/bQF9sAt4pnTSsr5jj0FQBmx9PYN9B5j3uEK28Ulvs84n3gBmVDnyVZuTayuUpSHRBYJIED
9m+mmLa+GJl7mlNkik2l9Ycm4r9oWQ4mGfHrD9Yai9EukDWmXoS80CXVjqwfq2ZZUaEVOYi2fV+s
hNGvuxwIg2uMmxqs12A30SJ2rQ2Gb9JOLMkyDu8GAw6u72rU8kONA4qO3GMSqK8hNI5WGf/RQfcQ
/oRclyxLGlVtu9lIO9/34AEiWLYTVNqMW7ETpsAu8IR6eBj99hI66G8CqMD8rD/03K0OAxYqaeQX
qYnXRoptI1Luq1W40uJ+3TgCw3z9XqY5xyauvdRmoA09bgfBuLUjbvwollHChX+y2Q6rFnzLftBa
dx1begdEl4J2Z4C4TugV/qcTVbeuQbCj5cVdjiLMz7o/85HSrF4EkY93rYj8tam7RnQwA14q1D5z
rdEs56A7lcB7O+SJwl3gBSX7womwXMXL1qpdC0Y90j2tGt0mbafJWxRuxuhcNi4bzLisICi0+QCk
vA4JRZSaAxOUQLmfC8R6mbvDk4ebjeja0OzT2hAOj0PbA9c0hYPnLwyQMLvJ6kGvRhnDqhH22SEx
6oG1WEJ0pmPD3KjcWTpFpX/RLCj/Geyzj54RmACKqzmyAjrabkN+I7Y1bfwg96AFJw1moIdnYIOv
ZA4bTPYJccuSkCCrTeZUWyQkRewhP8a2tF8cR0bM8RahSjOIq7fUDQj+Ja6NW8OfZlJDbkF1a4sv
0kICiTgENlGaln03tEz/aHBvHpLUrq/SrHS23DEdbLjb5i1GO+FWmEalf2Q9eorsKha6msz976KJ
1LoEYbZ0Ah8Juyvs7aQ7yIZTnpFwVCFEMCIaMnUGpu7CSZ/jPAfJ3IdCRNu4yI2BcMXAL9GyIONI
GiIum8k4PQaDL0qvYJ4FtmLPGeVud2bBnrYLz8+T55R7rTfHPY3S9bdBgjCLZ1bcp9DXn3OJotrJ
Xj/UjdltjIHchRNOzVEXbvfaNvT4RZZI935B/cEwRPHV0KV97fWBijIfHgBm9OhddiWhq2lQuKNd
jxbtaaB4ycZ26BIQkpI6xMIaR9gZeeF+Vrpp7SW5CoqMRn1JZSumhR6WlWPygkl9jfSeEZt3vfX+
GmWSBvKyfonZq2A7HOhqM/ohX0OR8yalrhzbT9cpQd2bMQfQugE+FrRp56ea23wLAHT3THPJopZl
Eu01rxlXItTTE8735sc3XPvik8qkLUoNE8BeaXMtkm3qLWvR2MsyhilUzNYvHGIT0eekfRZxnZKX
o6yojBhjPZOoalFpEMY1c1irERJga9KcnMVMbK0zyVXVifnb1oPysE3Gc/IABRJA0Fp4vzR2nuFg
63z744cO1PDU8m0FxBSHCZHwSJ9xPhwk9gw80n2m41JqDmeXxFRRnzHoAehL++gGeI+8AR8m1lZB
sj/MKXgQx6b8NiWeTZgWfv6oaKgLUmDejuesJz/c25LJKXGeqxJtepjEN6whvos4qGW/8ZGRSK1c
hqq6+OSQ8gqUhR3Fb1BJvjXgnMCE4j8/SNeJjaX+ko0m8UK+9VLFJdQG+V0MNQiTYj3NuXgsOSgk
5bTpHUKNlHnQ+z0121TfuuBvvW016Rs4wT1QZtbQHYk4/Uth3y9EhTp1stsTGBFSSe95Q3YQIrAA
WSAegjPAJ9hlx+CU0pdkuhqssxRdmUkb7KF4/eL4JRLmfrRu+Rw3tFZkyY50sx+uS2qaFNm4bWS9
jmyVVNAcENFIpPULXoCQOL766IGFJpRv5nQWyBoc3ovO+O61R+OfSv3baNcljJE5ZJLYxNk2Brma
wlYrZUen0gOcdjGhNWX2zivHhTZspVfNZEC23N+moB1l0mlksSiCwz6fa9tQ7cLpEbeSaYPpUE74
Kh9qjqWQUilSb6Vlv4MVEBwhuJbUMWb7WxLx1Pj4YlnZpBk8EfEUNJDLP+hXhdXjah9dtjY9qq25
ols+Ge70JaVfNZ13NqDeFTfDfN2wSQPKCA3MYWqcS2aPns2KnOgOR3MEnm6kkqMs8WlHFDKZhnH0
KWM2W+A+PCduMXAdzLcasF47zD6DQC1NA8E7JIVRAKw1Nvl07ExnjTVoDjIWlGjkE30jaYPq0j/3
HqVWIws4pzpE8Dwyo1pXOJpzZ4Q9OZAbBrI5rYay3Ud8n9uSFWawCZIJWUzzNiESeUQeyuZ91rT9
b9ndDF7Rhbom8bUvL/+DNgR7g6tXXIf02QnY87B5VOFJ2jQjB5gN+AZgK5UtXDb09vwUDETsKWXS
Np0Lr3MrrE1dHz19IzpYUgkF3VTHBR9mefRKdi70bEiasvISyZbPgsgQLqe5g7zqVll/boEn5uqz
7ngz1c1yysSz7tp0Z5LCAXIGVsyouSDfuvys6P+DD7HseLhKtsfADVecFQt2xkuRPrczwxvtqs3f
KUlrDWDAMO4r3O+c5DWNuQyY1PhZbxzNq4EgYMKN15+ahRbDxE5YwPJ+jqdx5aC9N/KqMWHV6QY1
UGcCcdYRW+f83acpMle8Txwqo1u4896ep6jpb1PsQ3twenxqPSUzwz+DhyKyNllwwYWCidoSNxfJ
lH53xzz20ZbmGkEY1r7r9cVpaopRmCNhREj7o41PmInxHqXnwbLeIz95n1BHE/db77cGtpJx29vP
GUDDHuFbKUDL44meyaFDaMjALv6/H+EoFsxTKV3aI5iI/MOO72UMGMx57rAxMLRQKfXitYewO9SY
28ya8PylMEE0oU/mPF5pdovi0ygvxCBmXNiT8qCwcCbg+tEIzV0TzAUO2Ra5Y3be1CD0U/qkEZD6
gS9R4ax7H0RVw4sXnVHDSDvQFqaBcsuhIbMExY+WeK99eAwjIB4UDGs4WQMHUKOuEwJBbTiT0k+o
FhWdwIQcMi3QwQSEJEBLiGGVIgUPcBncD2UcsOLNtE+z3HYcrZK1KJMExaba1RqTj5hlL0JoZC1r
cljVN68OLD9Ddy5Qvx36oDxI/3SFNLygOgoz4n+A6TLq74q3id+dBbJj8t6G6piytgVKqWgyDF8l
b60Wuk6M/QIKI1lDHuL8nKCIcuOrvo3+5oZ3s4GCxCpVP7UBIQ+3v5kyIV/mL7PZF/Bqu3vGIT3q
qPv4F5ufYWjtFS/epQb+wtKaVdR9d3zWlobOsB+HNV3a9nTU5N7SfgzYXfCw5U44xOb2XbTRq2jB
Va8hjZuuCuuHeSXmIhC/k2tcNSZ9qdxDCAgOJGNJUpfQACoEVeyxxNAGECeYxdJvU+EGTJFUdpTW
kdBeY0/rETEzrmicdBg7/9r+08HbP0WKkGq+0aVx7lxjF+lfzDjLkb1X1mWUYEZgXlMyzE64K6o1
HfM9b/nKpiWR/S2IivricovC9QsSjF1ehGrrk88nY0wPaBVfNQiZFeztJLVgvuAVpvNvMqEgsWZz
vxyN/pKD0G49cddAcgCWC2UOBNRMLsfY2upmZWuvQ000FvlB8YbXsLAkjVzXNXCdlgK5ccDI1G7H
KlpHIUkx6qhPpnGKqmutMvi0DjkuCjzC/GJ7CGxqFxlQf4NtKAgdY1grcI0r5M9qy5tcp1PRtsHm
r6ke8YZ9EvY3q9hXGvWQ5p/W8qU0PlVM8aL6ddJvZXk0sntPGV572qM14zP2eVaaD6okCoiwzVZh
3qc/xKwufb/xWMXKvYnAT9uwc1cD7+rbkLxLFF0JmfoYjZeKgmOswfYRoLHN7/DVoojESMNfS4Rf
tnf2WDkbOESU/TnfgmvzXrEkZpRM5uh4qEN//RlHehnmYGNGrobIZmz6az0l50kInddui3hbNiM1
AOQ4/J9GK5clBNA8njPTpJ6wI+MMUzllWpHapjS7WYTtB+9qtP0yn29bbfepZ2rb8PKLcZWR6B4x
TFrOC+YxpnZ83tDJVFftzOzV4aHv0QSmoTk2ojpUbr7OBvK8lMdVLcVUXKAmQdJZ5bsKfdAc8H4Y
EGtpIG3laSz+puoIzpw60gtIm9F5LRSowYCucptHjVe9Rsyru+UYMO3iZxTYFlgEhNn7iNsh0aii
Cr1ZPHjiSnPp6v5RmTQw05g1RKAKAv9/m6vUImhQaE+VwxFugEHEgpx4bC6ukkYNJ0gOhvOhZ3jT
y4i7TFtk+1Q409tIjQ+tBWGANFI6kCzoKukGftTN2atIzkzDcwq4vdbYW0n2S/Bk4c8EPj5dBVid
K74SSi4HdjmqxCDrTv/cqojWQXKJYLCuR8bY3ibc20WnhOvdaPUXI4ZPxEvdccxNNZVf9Rx1tS4j
LEBPgBpNvW6ZjWqdU3EWg/23j2MSH/0hhllGFMmG/YAi1qidYxs0EUr5xQfuZss87/zfIDXtq5b5
Wr/Q/E6uESy2AY7Eis6CElovRV6LIVUztuZD469aCYNYncEnRVjhyTKzVelg1/Dl2hJCvffo/X+e
34w7zyS3GwmuR7Zlf0xQ+OuSUEZut3PtQL3tHG7nFksb2OnV2mL1OwOPjRi9tRxtvpkp/GLaOfkn
b0Nb3UJtxv1jvIOfzybJ5tY9CfbjkcRBnFS0Mmss+FSAJ4QoA4HKlis2CXxOuEBho/fJBKXNe97S
qMSV/phlYu9IG6QjIqENfsvJz14Rc6MGzdkxww0AJlx6fvmJr9uxWrs4qgLX1WEHed9xUJ19wZzg
SBP4QbDBXrsZCI+VUbnTae3RSYB0ifZSs3cZpLctWC96uaDVldMKd1VBqaMoaYWwcIwQHXJJuuuU
pE/YEVHz1qZLOCWwrhox3aI1dtMQXanpxUBlbrwBwFxtPHREa62ialyXy3F+8h2eTdvO/vwcrIkp
YRGm/nGaJAzV7q/w3QM9mUud5iqvwK6AOtM4+rFvOHQNfuyhRWlPTL1u/ZHS2l7ycpuiETOp/ppa
w6GICfswDZo1qVOqdhMfXLiwXPrBvEPqe3j9rZM2aauQqukUA3Nb02zRUggZeOjlWD0FiBNnpHwZ
8I7dN8RsmAqls+cXLrk98/oOtq3XUYE2vYcmlOoIitCc0RtEyY02ah+JRYqATew9r+tf4bk/NqeO
jjuKRtFHGDjnauognRD40pPqfRx6PCTNniwGLoiuRbFPWho3TM5eYeZ7PyImrAesJWXjMdcYrEu1
j6K3XpoU2INZukdMkU8TlVkOZ1xS4i4cDBDBIlkNdH4otOkUGzl90cPVLTWgCIg3eT3ay463SSng
45GexiTmbXDlLOjjwlaozHrdxv2qA/HpseKo25Y1gs/ERaCQmXFsCMfkz1SXHTSlH7JU3Xsje4Og
8EbHA5eS0W81Nqkpcm9eldojdLJ6a1k+cWdGjix02BQG7uy5q7DsST1ZNxOLxVJ8xkHzYtbwK8qJ
IhESfJwosVwSqyAYZLjmsgt1KEEZpqAwqo+D6R7x8u9drJrAgDYR4eiUrSpyN4+WZ5HKtLNLHoTE
zUf/Dt6r3kdl6i30ttQJavJws8FFwJxItAYF4+DgHRtDb1ZCxyeo+dgt2lHH00ILGLLp1LJGmlw8
ShHhlUg51r4yBESEMAQSqWg6MndDkb3l1bjBrvFuZ/simJCyXawRrTrhVXMPsjX8h1H6/ptSJbnm
wL/pWnBREvG+EDkCcwZ+L2ACJJsRvhbmye+SpdUzdFSPmPKpIYa4V+nssqLl4CPIuln+pVxjW5IJ
LJTYqpl23t31LGUzQMoxG1Z9VyH1oRsV48q1vyov2nsOpZABqcXeqVl2j7CyR7nLbbZUVuUc2rA/
6TptbkXEhB02kfdU8tnHrcCHXR1tF91FZDQnnXJBbzfAV487lT+RcWgCJH4bCONLF9+D6kPr7jWe
gw4VvsFaFWmvKUZzm8FV9VQdihtd8DNaUCDKwXFQ1AhzgJ2HvrtlPCqAw3ED5fFWw6Tfhs05Fj65
sDEUwy5LUoGdFgAivhG2rLnv/VY6iNlKCdzUQ4C5NhUNKUJeiUmavnSZC/I/00r5XPtEMT1NFy9o
uXSPqUZf9DoDqfBtXDpxXvtIqhXNHqE+uDsx80+bEXXNFaz5eB96p9Js7HUqc2PrTBnSXGZPi3xg
XOy6dLaF9DU319IBpe9P6Q/InPKfxZlBcdkMQkKBxCUyeigvZdTjONQGNfDJ8mH0bRuQ2C4FJQs+
W6Oyw10pXcYk3ysoWsKzUBJf872tgUqMnlI2nwhqGHW9caLk2TcxswiJs3MY4JR5TQpPuZwa8ChR
5DTXqPR4o+h1oHvLakjcf5xv/ZZHH8uNwVLlMIR5z+2zSJeYfQXtmX5UUzA59xjn9qx4BT7kCsvA
pliPIemTMWUBMtBjIg0Z7UO21RUuexv8eDO07qnj//3iW+wStBbmdVTmb85zEGDLDFpuGWCurLsV
yu4uw9B4N6M6/BDzF4bPbnrSJvPXcovoBIujPk8WqoBkiSBTe5kp+xBCQcDogZfGgrAzBgLUT3Gz
nXrdCxdFv9+XOQaXBMR/mu+aPtfoQMLwWGKsFLn/7I1FBwFoFkpTA0u7m2w1C8hEFd9DtNeFEegX
DZylLJNNQy1QmWj3BDI77pB9nNLrHcYH/uj4f/m4sTbxuSXOk6mKcx2z7c18ehx9Pdp1rAxDnq35
4k/zs6tfZMrfpMBG2btvYXVtaaraJHl+tVtxJCW9NU2OrywAHFYzvMu9l8nfCnV3fJooKCDPzMSP
en9iBdF0T51flBKLYH1XLcppWODKUhcI9LcEHqFXyI3rlpsKW5Pq1WFA8FR8jEPpEYsNm1D/qGoy
Z33Fp6hixMpQQg0ME9CwXloXTIX8C4p881ejmxkIJGvTNtgpR+cOxz1ams9WFC0iAB15ri91nuVE
ci3MzBNr+JeuCghsguPrfGQDW0KDjL0vv+oxoAfJrqoxSVoesBsOZId6zrkcwHSGRwrJLaQ/lxXc
pmZSGbAfmci2bmAQQh9e+J69wJfGZckWnJVKZ5Dqtp9pZbwqHzNjVBgbUajl2JFQq8d9NForAYzc
TtURTtK+scN1OPYHr+/uhcxvWMGzm9+hWYXJP5+lBiAR4NPgPTFZIMQY9EimkbywGn2oGuZSZ66D
2WBYOwvfxaSQqfZPm9yXSQs2Rjq+ucJbiGpapJhfBwfqgOsQWy2TZuUK9RlV0z1RrMp4AT0xo8ZP
ZkASy2/2MmpXXluiV1tXvil7mYSUkiX/cqrjQRvJVUCTCg4OEMRbPOyU8oy6x6ip1io7YAYeiAGz
3CyDdOMJCjn7AZZL4OJhwCAzqDfpHrrwJXd/BrxkUHw7tlJxQ8Mk2M2IzLFHd+LILbVuzmOONwNc
Uv0zN35JK4CY5x6Vy6tH/6qh4g5XfCoraiNdnUq9edErWP4t28TclyXIiI6Azsg6VFR/Tul/drQ2
LJJZyqCvR3ifFufHVPBZsrhkLbZpVb10CL24xiOcmdcs9S2xcw3Q5YZ78g1SR8jBhZyeebmg8aqD
SVBD2P5B1O0xTM2XNrRfbMs9GJqOLN8vE9a1ZvgT2id9xCof/8OkrrHMr6MKPHZjWWzeWebqJniy
tv4tKZwy+IE64NpaygJjI9+F/H55722VHrOWDZ4af7h22gAF9INuTSp2uefF7b0aq4uB5jtq3akE
9zF29Ufd3eq0J0hTHjn1L0Dktl3Uv9vgqzrYVTpHD8czALV7WUZ34T5DQHPr/BpHnEmpzkruQVtP
Pn1UATztOQp+S5w3H5KMb9i3KFDeSVLEZJDJxFDcAFVOgn5BaZC3iSJjnfJDSxh0a2msCTntXGtc
eOgBblMtXWr1QvAEYVOsQxCaFolPU12a4Bamcp+HFXKoi5Qlfy0sI5Ntvk1oUyH+9pH/nPOvfmCs
bFchV/wSV7bj82DfE4fLJbsIzd6lrKyLKtvlLnvmLnauUSeekxArlN74fHExxBNIMR45lGaV7irt
S0C3Eu54UECGRIEWwM3KQpkV18k/sU196rytrv3Z6m+g4lr9CQ3A/250CeP0O1uwTT4XHWGms96d
qxQnzp0PAhbLObDOPXG6wgGuJgcIRz5kDRBC8kePr5H48IWP37i8QxtZskNa4WlZCSt5TQWuXb1/
r3Kai9lU0TpA0XDTfky2sQmjdNcYbAHwRj6bmjgb8D5kJNxFMZS0yXrcfMx2QvMglBfnesy+1SOZ
aFLUp1Ni3UVTR/F7ATEyO+vtQGwK3Bdk6Am9PMf5YDIZNqIjqaAHfNeTfcfzleQ8sFr4AIW6Mie4
0HGw9kN1nTrsmOG/sTRerJrMAgyWfB8Vw9LUsKbXHjXXzCemcoHgjLc0UUjoFuaxLi5fLYbSGH/4
Oi/iz1K4TFHtg13DqypDltJqFZB59SbCtaU/3T2YBIwTIasVwCdV/CkR8ntZf7eMLHwABPhNl6xo
RgtA24ttyN2ston8zUEKXHo9kDGtIp7RmlvNhGJjltCcJQ3h/H0iQ3S/6SV2aD0pXozcWFYxABwP
2ZyQu5uRqdEZq3lPxJ24E5CP2cFYJbSD0J++3FK+5wQ0+1T7w438UifwAhqG3diUa6OKV5oqMLV9
lA12LwT2Aa6JGtYmYlDzT+r0jipsLhBsQ8Cg5kudfvNUY54FbVB0J+V72sqMvZ/AbLcZsDKPdRud
Iesk9JZW+2UTX+fvIv6Jz7/J+RWkZbaTTcarspLjWGkcDtZ7YGX8qdq7EWO/xAbox1zBzmZ15ilb
K8AHJijOSfnrof9lq0jcCLVNlq8OS11MjaTOAHBnA9ydgkuq1f1rM3pdapt9isLvww4uAeF5rkFw
JHp9azx7lTHzDjB3MVuwLI1rMDblYd7lSLZiacSljIiOPeB0ZiXYHXy178ZmGRTfHeoav+UezIbo
mKaIgde2CaYD8oCDJAW8LYvksqYdwNCJkca3HOppBdKJS0npPevJtdc+RxkdgHe9TqLaDNlLL+9T
S9v0psRZN0Y/0tI/RNjua94cjqXvMB7clM1ytwBuZ+/75F8dAHA36lkkdYjx5OlzHyQbxqg5pHOZ
amOrd8l2miNa46XPz/UADdkrzjFfjEIlsByQeMgk42x5muW6yE3+2LwT+p65kEo+AqhR3iktXmIc
+vhjNbaIZJ+mXZ2DAX6J6rQ96Axpw2rAlKUnBzct4m1ehhIYHnlY87szH26Ifdu4iXEHLLKCjUIn
OY/5Cq0dPh0+wnLnK/xamlr4Ir04NTBt7pBuWB5avduWOT/GhLneTvHIFxJZ6dLUP9KEPjJk3bqT
Gdwpt6Qyo88pB7EFEprsKMS20/67dQmgsM/px3+d+8gbirYTw7NWFneIQ2S1God6Zh0CUS6FS612
VSNJwbnr3I0042jFaN38lLGerd25no9zJBi9RafZh5g/eCPHF+hyDKAzVMYQhf1OFhRzbtnfS2d0
90Nn04LnVuMBaA2m5gJQSNY51avwe3NVT6ifTbhOcxdajBexFvC5ZAGUzm3ITQUMKLb84xDf+src
gpQS1bajf2Hk7QEQMzkXcU4ZXEyNGLEeHih2Y59eeisAIqcoppwaQ/kcVb+G+BwpkKwzfW6+Y0m+
6MtX0zsllM2LTh2kkZxte1jFHl+xFmagNawbj8IhN4SEczBnexpiRqODj1/b+r86hFjRt82xiui/
YFlJbRZXJfnNgf1kNLBgLXOZh0x4Vn4Yu9/Czll+ZE9h8TVijEvH0wRxNTYgODxwsMf6OUtrvFIl
kqfrXJzwZ+Qd1GrEcJdsxEwJADZHl0Yn0XrQHq0ONtDqg6MXs4YxHP8lwMVC1TUBHUXYq0PTT24Z
gTW6uE0Wo4YTgYcb2bPD9cRpE1o/PR0CDS5PzFOleg5hmztleZCdYJAGsyp7G1sT8Gbp0FQV2Jua
DyAnnd9RPT23aL9S3kRSTyyLol1kWn+q6o8mVyc1bi0dRbCnDe1alAFQbSrD2kNuH7C1PhVEvCpa
lJ1YLGrqPz2Kl8PCWxkaYeBiSQvBWkYZ/K1LiEXFmZmANhmnSkO9B46VRP6zpp8q9snpYPBHpQur
LX4dlyqgfHzwiH5qvkZTCqQrt6YR9+BH76EFNKJ5tqhDq7SAhj3CJcW1J1XbRs+twZMBIVVLo32G
7BMLKp5bbRtoD2/CABF6ZND48tJb9TNFVxLqtBSSxxUZayKPNmzMkjWGKOjG+UmYJoQUBxWOCygj
fEUQLQ+P3JMWRtp8KbkO6AedPjUiMIoAjuOlywB/Py/Pfkb4T9aeM/qSDtbWZxNvpT8ugfLGe6NF
Th8Pva6eC2AaLBhg/g53SlIM32QvpT8hRUy4kBmQrPJnwJiRtevaXfO/dmU1KRkT5/bRgsB7A7Gg
bLG+Wf/y9pQl9S7V7qhPT7Efb8LifQ7Bp0257OKLKh8R/jEvbKFmNzyJLLfLnzEyl1F1KdlHWGRe
AvHhYOu39V1lNEs1HmJCOKnEsAQowI8dsYtLHGy4a/Um2YTUwhVQuHqafB233ei4P4TEMYsJDqC1
6d5Hsq8ZBx5wQUpTYJ70A/qBIA7ff1XsS6SJa3jKnxViI6kEWtMCnnU+OTqzBsiqEy1CvvHOXips
QDUBB2FU9wXVO2EJKe8b59Ce/ck6Mj9LzVuFdv4cERLESrVpo39Wc6hmQpWL64UCxR19oS3l1XAN
5JDugmGvl9c8rki5Mr1U2WPupPGmfVXoGOFQHUPr4Qtv1VTNNmPyZkxmnXrSEmeJypi26l6lEIK4
32LONeB75fWvxv6w7t1DH+OjDHhmrfToYfsfqp9SXjT7nPavgfEyBsM28P0FmP1gsJ50KJkdPgDc
yhO27SjL/gy6EyuStRMLP8GKVLeAXgMvbPQr3jEmlrMmVkDRsAVDJo2Jf730/DIcbSudJVPgyXGB
1bN80WowsYWJsLGGvue21TiTq2YkgWMHNNFQGjypH6f4Kwvqh/HzREm3zYzkELjfZEvQaL2nvrzV
7gHvo8muXpkX9POnznL2Bn+V3LAaXbs4/dUeMLkG3sHh4UwzucbHjQ+OMumaQC8nTk8flKKHhJXb
oOevvgJYqEpOPSovucjUBq9FQpiG984P8onfcy/bRaS6s2NvQagkLVULTJLZLZefnvkXTYQO9Ow4
N4lGlCiZ6OwxsY4Jtlpo3zL9JelONHZ147aZq3gBIqHlOp227vldmPjOA2wfqXkQnGRB5m0n9gdl
7nGGHbHUtNkXHEs7f5n8SwcvneG9SB/NFC5ir1zU6tPUJkocEHwC4+DO9qz0mBjXtjkMxjsi48Zs
KCHCjsF7eUwWvX0bja+R3YfFRddeO9ZZw6hmUbNsgGBsh/aks2CbCE2movzRy3EtqwAYyXRFkN5W
1fhGJfPK9pN1SPflnMbGaaF1f7Egsh7uJ3mZq6UCTCsWPwdWM5uYe68oKLQIV5Xs1llOujIGBxoa
J+rT+Cy/vfmFvY6dz9L+aXt86hvfIpwaHKzgkLXf2A6Gcm8pZE6N3pB1HqyjKVp6OqILLAkDVhYW
a3rY8kXPTB0QlMUkTCEeqA3G2hjMl9fca4KKltOtRzc6mZip+JMi+3zigyFWSf+4VuL51MD5b4Xk
dSsJp0EgZT2oW6iUCHtkEWcWbG4+lyM4MR5qVjC/srgYzA5u+NJWxCjCh5swsuLxHJEXA1xBvqJ3
NZ6Jau6q0sEj7W0Wm0G1HPVkC/ZiB6iD3s73mhx/BZTDje5N9NbqLxQ9DuQW6z0va4soxVi5ZMxs
Tl31NGisZr7Hcau7Xy7TKCFkRoGarOtDRN+tfFb89/lYYmvuQGL/D/WyQ9C3regGbB+AQUxPW+xc
WvUx6h9hjEcrpWiSOYaUwbPn2oQYnh1tbQtKVxiQAxBO4HaC9DDg3pyaeg40AJYbu12jvKea45aB
cjD2rfdbxmLZMwSb4o6o4zK4VIyRKTfXsFpGjrrPxcqyZozUHsHwmrVwucyjlWEtMRqKUix03Zcx
zrcNrP6OFO8Yv+nZjw4zxuyMdUtAJ0hdeMfO2lXQ5VgKFNqHN8MNOAsJoiwnEBNDc63cj5hLWY2+
hv/0teDlNTmvcmYbElpQfnhvfHjuq2qgqxwPamh9jv4P/piDZZ/qPHsXDnnMsbmw9drP4xpgx8D/
R/NUwWei40kubmEDTE53YI8s0L8pS40oYEWpmfBQWe6qHI6COCgjOKyAr0yOeMV/A/OvTpOVPsq1
GZqrFuOZzrcPmtZKs67sGJgKtL7bTRitx1+X6Tmm/sUlESqJ6tglonrer0rlbfOxn+v3uHOvuZQ8
x5xvNhWcSv2aIA9FGAGRIjKfb93/owTmS2FZX7Axryi1R9X7hFz8pylrwXUTRfS+0/84Oo/dyJEs
in4RAXqzVXqnzJSXNoRMNT0ZdBEMfv0czqIHhZlBKytFRjxz77nyTU0JvUvb3HLk8gaaBru1sFsh
5vHnrUKqG5X1FtTA2oeo5PD/cSkzEnQ5WbIvWvHsSTZVU3dWrvXD0Buz119Z/MpFO7hgtf96HHg2
p2D5/+MZnPc2Max1z0S55OSUA6ol63PULnh788FuGQwW+64GTjQt7lV/ldj4PyJ9TxXWVH9eGQAd
ll+pDuudjV6DACpGSMYRrhcdD6F1kUeo0WaOX4queJxQEWQd/lb7LatOGRvkQsd/IXuuOZs/B/vF
qKCj8hw0FaKZdlUaAIFEdDbgKw4GQYqo+BQWsLBy6Ik63BLAcocZmDaQUZO1lA6RVXOPRus6gkai
ORKK58rL2fjEP7F3QVa8l7m5y3yTOUVyHMKRSQDIkqiBylafUB9wnB9wqJO6asGhg0+zCZLVXB2S
dmcOCPJSqLstzqgAkiYqyvrRL2vy+0b+Kg6j/PIq+rs2+XKOFpAUY7xJZoBhah+1zAAX6uC7TfSh
AVRXwfwOAlDj8iDhSIT4bJr416UhKsmo9/NhXQ8ATWoYZaBZcp98BWakhn8I3Lvzf/xgvvLoPxE6
8RqSnMLY0sJVVEXr3r54Aeyv5wgGLDar9VQHG4dkBx1Qu5T7gWjpnprT5ikCLTONxO9wqdU5d310
IhcnhL08o9+28CiL6bHzmNo0lHRDs8UKcTeWWKcM7yxcQQMtuYvFKIPXpjjKbBRiNjKqShEURqBI
7x5mebQBMwRju1oUIraJ6+g3tfjY+WKwZfnXINR4cTCMGGRVs9Oc7VM2nCvc/xCaJu6e7Gv2xFsM
cx4Qm8X3go8EdgrhBCYmwKlbN6Z/6dDfeT1FEzlz13Y4Iqd+GBKoEzgGmg5HqHlqsTp15a3yf+M2
W9f9xZGHEe1XP/qPdvdLajMuWmenkjsYXjZKrQPIDU/pWBm8c2sTO9qSHTDvxzJZ59a8nwoW9KQH
ZlO/7zUIITLqCe/BvTXHV5MjwcQu6Fg7P2AT1H45DUtddg8WzqfJ+9T473tEhoN6FLi+fDoqxWci
KisLXvO6hOakV2MPek/Mm8a9GnW0G9PP2A6fHHbdY/AZjEzTfTDROG4C96MJMTsPy9JWbYsYbUvz
b0a7ONYEQREjlRbvkVmubHvNPYH7/NyA48it8tIMoKEaqn/ucjvTOAUZ4pBdi5ADnPN/ioQwIWHU
B+EhtzCiJj/4wdchj5X0o5NF+PjUw7Pna4BJDTKiQc5eV8TaRYR/INU34BjS09HxbB3+MRs0QzLb
Mvt2c723kW5rC1yDP8qrxcB6GTUF+hMc3Qa5214KEzeoarnAUdTy63A8/oU65FueLHUB9ggBeaFm
VYfCgJqN3Dng7Eh8dqYlUDj5lA1IvUkfiz0Pqfd/jquAUuOsBZ+vi+MU4mgzj06+QG+7naTOqRjO
Fk1xLiAWgUfdj+h+SDyfedptAq68N7s+cynwKX/oLh5aFJalIx8LCwBF9DXEQBzgNpoVMibnOnoo
OjscueHVIbSBeYZvl4cmV6tRoD8MnFUq5HlgSy4G9TLFJA77G1t8z0yKw+zUQzcoxGVSwZPJ9MkU
9977nAuWeOjVYDsuuUpCeb8pMr2suQvWBEP/ZzRg6jNEe9GGCFs6Ci5HkkbEVO2r5ImW6zSN+hAx
XQ9ID4X8HBUErHsLeoHOnyFQiTTPTQCQw3fNXjtW5Ln0d8oHi4YkbGTzVWrALyTD5fIommc7+k4w
E4xoPwMURKb5w/5hNUKtsRKP9O3LCIOgm04x8RUhIqcW5XYlP2ogGE6ooedhTmba5GKM9saMrlWD
LCYeIKjZ1bNWVOmT9lDPBGeDGXMw3ruWCBB8PUlcrQfH3OXth/Z/a6w9FcJlRo9D+C6WFHQ64UgU
8AlOLOQP4yI24k6w86fa7LYm7DQIkT5LqTe3Rd9AnmvTlDu086SXwMSZr+Z0GuzXbHwKxUuMiBYO
okcOFV6xf5W9W3LFY30nJIMHDLR1ENzJCW6hCHbvVvA8Bk9ha247r7nbgspc0ya6vwX0ghw4Ut67
3LvjgRiMHp1x+K+CHkHHty1dliEdIzJ7gMWoNwX5B7pa+LOovu1420DMF33GUYmgfyJM0HoJIozy
bvLYgIIForwOiDOcaIPtl8mjQ+DFAw2S7TvqCbP6sdi7tsWmz8nX5Vk8Y27opqPHrZVYWDiQthOq
UDMNLEdmFnb3/7mwiUVtbt/apsOi3tw65w8Jya4zX4ICpb156mjQ8F0huqcjof/UCTdmwnkTMtQA
jB9lt96EGk9bnMdM6gkiIXSzx84qpmjjxssSiVn1WzWJtXR3prMza6KuKtQp6bUk/o8ZrwGXuqKa
1XpYZ5wxI7X2kr5G9No2ixH/xDwo8EcZAz5wNHIF0MBT9GSMf6yaV5Z9S+QOGwP+V1v8l2NHdzlz
8Dbostp1IwGKc7ob4ucGG4Yd4hhjGpdQow7ZO9SKBwuC1gwWGHqZGTBcxTVe8WPs+Hcy3lG2bEME
VWHKxSHaV9Qb+woNYFh1Z7OQjG1I00UoaL3F9CYVo0MU356ENoD1OknoQnmo8cCQ4aw2LYpcVvqb
goosN511nMmNxvnlaGMlAuQA5mmcvrG87WRerpvq5qDiZ1+YDuFDz0Tcdr9kqLm8cqJVnoMUO9Le
I2ojAulnJkRi0AFKvaomTikFlKhmgezhA1WKNCGHDJlZswGQT0nU/MpA31wgvOUwHhFuPtbmo1Jo
zGpqMiBONMXoCuFPWKcAHW4ZtcAICP3q+lffjM/txJg7dLbhlLAsfOf72s4RVXr7UxXfrYEsoCMK
i4aimM95myNwdhYDIVxc3BZlbqFppCVRxb6PxbHI/b2Yu60RfKDl2pblS+35jJ/HXeWEeDNABSCl
sN+TOAWxykQh8QhK5R4AYdL2FAiqJptTobLEQbI42bkFPLsHrRdhRWiot0iRH5unUGfbZHxV433A
jWeCM6kowRVhtW2SnFWCY2z8N5NvA5VXDxdpsYLnDS+r68AvSYTMIRjz5v09Ey7ShOhkWOfMbzaV
8c5SuTF56Z8zlYMiQFNmj2y8UCGxmhADajkOUu9oYwUQmd5Y8lTMgJ5YV7RKQ876qqoFFvUkk5vE
mlXEaAjnR1vk+5mHLGEqW7pcFh8Wq3HD/i1bwpTLcZsyXrCSd69+ybL8Grn1f0peR9njgODeZmsq
7pIt2hDqc058R1m3O4caWSR/A0O5Lm83Mi8Q5abbur8VFn/MBpxZM5Dg/hrGwc7WyZ+pnVMd1nvN
OWPkzUqTpiWJn0sEm4bsWjNHC7HONhByHACfE8EZ7rOFYM9I2am8VfxJo/hR+G4KBgQ5J6zzYhfu
mz0UJ2+IUIBkO8cAbAjAosOuYDcClQbj4aDZ+MkFUs4aXdmGgLgthygsBQMRC5WVovYzy092rVfF
vGzMrJUN3TpBAuD3Kyd5bqePfPgcqmqDbmovAxJOMRK4ZFMv8drUq/rVhJWR4juMliyXjFQjip0M
bTGJ9m+SHANBw7hEWAMZOw+8ttnwXx69esletLw29kOMqiQwPyT1kVXfwwy33pKJ8ShN9IhiK83H
GbSRsg0koL/piPgQZd4y44/cG5/ywa0RPmLwFuLT7ZtNxswqSy5+RFf4Q9JGTO8lt2WCVBY/AFLu
zQSJrGUU23MlN1RosZcds/mRG5ZeGWYMo0FrccswdVPGe0cSnz0jlCqJL6eOlEiCR7i4AhSyjcJL
iRID5LzvF70HcUykNA8ex3y/R3bHbd6AD/tJMlSFTPRGrinBXVRzvPvTF+YAXOaCYoLjMDklwDPG
5VDceYppxrDR0Xse3cb5HhD9U3cofZq9MP5rSOLJLABE1a0l0FNBsBqfcnYnvYdEgovQuSzhasWI
eRUfWPUbgl5EQosIYh1J0mR4KRIqvIGl9Dy86PFlhEhZlIozxN1wQW59wBAhydEOLqeJS2Pw+WQM
bTwx7XuLp3DAlnUxp3Mi/nFiwY5xQbZwhpAQQHu3Luk7Ip+4HyM9WY0NLsfeBDTuSfwYTu1mmZgG
DFl9hVfFgkeS/7OD5NCnuxDRticfS+inNG6OonBitpYBFa9AwdeTehkQjbmpuhgCOlWCMW4rOLvJ
dUXn+KxAp8c2mBmWCh22Qln0axqtS8RuqtdvKVizZiS1xHhnNbgxWQKO5CY03mNv3QV8Ti+5loZ9
K6oDyN9tOfyk6bdldndhlmeDH+OZC+mqOcf4yZAL7mRWs4H6NzS/jq32hvfnEGns8STTeTLOJAez
j987jZLGaJ8KvNRlHiB7/hsVkpTximANjNypXUbADF6cHDtxthZoEuxZ7pU0qY/Ry7CWbSL/Qjot
saqoiLr00EX7mtu2wSINYHk9MLOwWTrN9p5pl8xuOARwdbwgRsZywn4LvyqK5BxnPXEd/C87O/qc
OOgXZBVaeBekEUOVdc+WJAatvcB8Up9/+iPHy2Y2v5zqsExR1cjORyGKIt0t9O95CMpzYXbUOJ/7
/tE1aZA6wDsMPAvrI5pv4/CYBn9hjn/2Hyl6Gww6qfW1rHEGOM7YtaCsnjLYj2n1HEMckmyMTQ4O
aT50aGYHLmM/6E+Oesop/ZegKxW89fGZ5iNla+iKtyQg8WU6BuQ0YPHeDMqji+cFMdY57QSv5xPT
oMH5bi1Y/A7EuKVQ+ROsuGoOSYJnI7kz0D3bubczk2hXD4LBerATtrtXLYHXCmN99mu0r5b1bop9
adWbHFue6F7a4curby1SwuJfxADJlviSy49UXAd/fDDT1wpwvShfg/STGDtcbgRLkhjwkhNKNSGN
CwH9Jst+EOugnX7lOCPnc0mSAa1BodAR3sDWMl19DeLTzLAv+3McBt7vxnDs1XmKBYsSzkr9btIw
ZRzmLZOnaC42RpBvRoObmZSVENhcj6bwX8k4agB4ELI1hL6KCC2J/uA3A93gQ1Lj9ZfGBR6zqbEI
9WnKlgpEsc42ZfA6SjqQHZsCwJqN9ZX4H3FzNuXXmGeX0BMrBWnbWaroMrq3qE0RG8FuRhXFkHNC
ZiuIa+gQyXXM5iDWl2tYojHfxxLY0TFomwemeqzApvA/y95PzGxCwjyWYIcWa4nTMqtwCR2nEanS
u6RNMtpLwmqHiNnQ+7NVQ6DWhOAIn6L9EgSfdFAsZyL7Os1qDxjX0e3asfnbxZTbONJBB0JIerDA
SCLZ8GPs2BCMnGmHUZdox2fcGoWHmIUkFGIDHhi9NBBwu9pddc28j4gzGq44YpW9L+SlQcEVMxRL
fOYIYu0XEU33tZ0Zucz1JjT/y1Cv6uy9hQSmIeKMADf8cuDLak5t+G4VX1NIkeRUO296VtPzIlCw
KUTUqYONMPmoG4qSgt1cRQPvVYLZqq32edg/jKl1zer8yNyaddPOMmhS8XtV3WMRknDFhdGy0KaP
iIdzwPs9DMe4dm+kGZOYYHa3GcCznY5/uvCOba+QFziU0CncM/B79Ng+OXC9+Rb2M2ZKZDT8V9BU
HmTxT6ni6KrmEILdArCNjFI/1+xD40xfyXHtacLHYe2yVaTX6DyoflPafcaYZjAzTFysp9E+jQw8
dNve0HRwXH7azO3tEuYw3CuHmLEBwcMMVXCmPrLgjZck6akAeZEHg5tNdgQFr8EBMkBjrT9S7ElV
ox6bvF/wPinY/fxtXnb4Flu4bBUhkw70I1JPbusAG+BUWVvhjCdhVyelaDz5ylqAmpZ5Ha1vUT02
/toK3uKIbjWmHPZ2xCEg3yCNu/rwWXGgGFTMKFk5AYf+MZqpxLMO2NGeRLTyHQee8D0AENIP4B2b
J4NxsQqeW+s9qDFTZvW323dbmRTXkQVQ1Fa3zINWgKaJ3UdD7YmFBukExA8JdnNCuQxv2jrkrcdK
XbxW1Nitjs928y8kmBGnB4kdwE/G35gpYBGSECJeIEtsg+Rfyg8o0JX67Osqij9faVwp7r6T+Or+
I3lrVcAkMbFJDKcFLJMVLu0SoDvg8l62EvaN4OpVBCyrpFkahls93t3yzW63lnju+PVoCjk5nFT4
o+YNEfKhePX1a8kvixNtJhcA5VyPipIuG2Kr5GSPxlMxDIcx+28EehJTZjOg6JaFU390iK1gcYUB
D261z6gbyy3MWc/4nDgWsovhv7BAf8D3TxSNs7VGBB/Gz9j6mJjkWgzuuYx+O7yVaQW6kPMD0GU3
PjoNz6rPiiaDwAsBH7jS1pvbTdy3B8NHHZmHh5QnpWBGpfNX4TkgWXB6c0pQ6e3amlGs8UUzf0yn
L8O7mvCIsaU28jOvp8XSXzfh1kdWUwLKtyL7hTT6IlJPBRs5XTgHA1EhEbI723qD/7RQWGPOaKP8
IY23J2K+UDiOzGsLgwpAdEU5b/6XkhDkcr60LiKr8neGt2Yg5jCTP6Q8cTMeO9DXbUDkEVD0Gmld
S4VQJ1DaP8Zup6Nv6ext8sDodPtDwO0tmr+2bDd6+DAoIAYMJs7rWH1Tr8ag8jwukmFqaSzBBhg5
ckMuQB/UFed4VrKA5M8ZQcph5KxH90jyVYNqC0ZzCTGqxwfsWa9+QB7ogRkEHqq/GEGGxXFnAv99
CqpjV/43xU8zJyyuTZZrDMdA3b6RQo3Jf4FO2UwlGW3KTUafnqC1o+PO048YDYGFPNnBSsK+4FhP
2Noi4xTPpwlaczG+pUvaanI0MAl6RsTrPJW82j8KcVgMeW0WLFUihR+W2dR0r3Dei2NQ3tLsapkf
jvNpyj8P9kLm2HswJYpI8oruoozY+CFDZAXCQMWr40Mj+7MbLurMeMeejo3DwPLX20rRPdM0Mphz
t3X3HqqtRR9nfGvO6qp5CYSzKnJ+i/hi1oXrU7shk3D/jJgfloB0gDZGdHLHp56C7LlFiFiWh7H8
Bm3ksdME364zooRY1thMUkTsru3h6MYFPg5Sa9313P7CarMJ83TxFvLjLvkSYwoH4C3S5a6VznXg
cswIKLelYihbu09ZPp6iEr3M3E430zCCo3TUrfbFz9SRuZ7r8Rh2EryFZrAs6UZnTCc88Gm2hZe2
BedzLXq8xtriW55TkuVSC0+5RD4S1D58pHBRVXKZ8MwWDxP5pD456AJv1tCWYGCItkuHO460FRwd
DGE461vCIQVlmtOuZc8Ev20Y0NtffSEfBdVUM4tdDTiyL7s3vw7HtW4ieqLg1ZbJP6k6FN6oyM08
/693XQzs5dF2JniuLAabYh9U9qk3Be/FhKgSDnZodIjlKRc73cQ7HWPbmeXGUz01UvnJFfhYk93q
FuEl8fRz1lhnbxnkN3H+1Ed83FDbzw50hGKwNyrL1nlLXTk6LIpMYwSD2d0VoThO2d/TERd41YT4
kLgM+6Xn4NWUNHUqCxMEdXoNo3ZY1XXePwl3vhhO/6MjKsQBSpVT4WI0ks869c+Da+wme/7NemMb
jHB3gUQFAbf/nDwX2L0J7fK+bQJ8bTltwtm5z/k4optARGNzX60JWSaapm/qVaOASCWUKKL7nCV1
jj0iH5H4Tpk8VJc4958d5HplR86haR1DQdE1hYxnXRZ5mY0gwmKMOW6HRXtiLhN+nCG9j2DV0/O7
ZQQgQfP6gp8ZtKEBagItVIAxCKZqdsLMBMy5MV+ymsxHqTDWkzn9OgK2MyqwgG2/ydAVm2DgO5pj
c15q+oppfU4CmnOsuuY4RcOt0CSfMRaEnDGiUFNvZW+8V51GXtkxsB3I4CvckoQfNzlYCd2EJvxs
Kr1j4caca6LkilPdBUHok4v4SoXzifL46o0kynWERsF7dLV38M32JBoGkOixXce8GSAxa2t8NoR8
j3XKdqT8S/32KsNqL3ETdlny1Xf+TxBw8WEEDwhP9Sd1Nn0I+3bBRafzbtfmztUnBlAFPSR5wrAi
6xU0zy1R0HoqHIYuc5OJY8hx5UfYGWccgj9mEl6N0f+iajqjmfpnpjgUUw9hImf4wKBr0sHRYn8w
h+nBncJLgBykFTuiuWKQXOEnFQe5GeA4oM62txELEslxfvAsWpKrfj2oJoV3BR27UN09urRAcWTa
PK+gLa0WbpBJmVcSAW6hP4Avwcs1oZuZfIJFz5YrVkP6blhLfIeE+yHOLj6lYRaM0wQp8GWgHqzI
/Ai69Ck2yc/9gv28sQAS5SZaE4TamMbaMHkuhbPPOEraarznBnAnEg4Kpomkm9wTJLfU6Wxby4QQ
z1BM19nXd7N+gUDzWOlua1fiYKBkBtqFqZ25iPHSpYy/m/7u0jV3PnN7mQw7wmYX7aVo/wKvLA6i
TJqzpV5VHLlXx59RSkBigNagtIPpyAd/T8KDwEZs1G8V+0BgU1vV+ptEey9WGmV3uyR2VBRICTWU
cI/741C3jCdsFKBJS3jBGDBfq6vxKXIY6DVR9laQ91OBnmh787uVRr2SDtFH43AJHPMvCwjxq6Sv
6EzDO6Mmasve5MGEz5miUnGKaJ8FJmFAdEh2Obvkojmv0OEtrL+aM8B8GN1OEn5ZO/qbsUtwdDEB
k2VhRHa07yzduSs+YLEXEshYlnfesY+7HKcw+VcjKtJLUUG0QSYTApbsy23kY1NUKGrPVsFbaeZ+
s7Yjg0l6E7lU8Miqy1kY6zkI0MTVykP0nDcoiHOBsi0vTO8SVSgTdDdk5y7XND9pEjkrxzRjRvpR
5L+SgWeAJgQCpglUwvR+bnLRfcwFBcnDQM4OFYXTPdkCt3BlZfM6YEtwsDipWP0wi08R199jk35w
ksCvSYLjEh4jAS201HdpYXHxjEBcs7FA6Y3UGeAf27bKIpdXpxysoxirt5ysoTlCqUdY28TYs7Mf
PUi3SAX4zW26wLeuvQOepZy65uzVALgqi/Rrr+GE7v2alji1vMc5TurjXPAspoFQcCB6fRPMw0lV
dAlM6QABdbGXbkblRSTxdTkWXCd+VARk77oeRXojkObVcYUa2HdjVDELBWMkIzJ2tSKaG3q065D/
M7cSQKRGR1uG0L5bRQxMEKNBQ9psrBpkJfsotYMvZlUAQEHRPlsc1qvGg9jqNyNdQ5CbBB9NrbFL
+wCvGlSmtR8xobAKrtnJgbCIjZVBYKASNIrmYG7BGYqbtJJ4HbWdfXG8DkNEYc7ds9JKnRk7p/tc
ZS1fn2GcJytGPa9zUAOF535bAcTC1HQ5U9OwWkQg/paTFUBBkQePPWlWl8pJkqfBzONrNfI4MIrU
mDpam2a2l8m7Qlu978u0OqCABY3jj2JlpVn7pzTh5TowOe39fpkaOwlxTfw18J4RxZs5sfsYIKfd
Rb5Qt1Kr+RJIon31AHhU8/iwrhCkOhkLYzf0SfAYBBIeu6VDnpp5F5iWvy4XTjhuJoSHA3j8ddNx
M7leUmxhI8gjmF+UJnLgsNcA9gYUYvOHl7FkDjAMreZwVC/FFEYMHl2ujYaKVywimDTvsu1c+2gh
hniE+daxLh/jJsC4JJHiCKxwnF3txvQ7+zD0k/+TdnhWy0bFe5zwIEa8ArF0z5zJyliPuH6h4JpG
2bYeC2cXgklhR96lxxE7wz4wUcDVHhSEOmIFVYTYAaRZm/ugiV5QyY27WNf5OiwlIQAWHAkeJbQe
mQLSSJjkgyGs+rUYrRahdT7t8PpOj62nyZCzvHfXdVhhexCNn8I+9XeuZ3DIJNzkDYf4qg+y4FYX
Wf/hhpPYRyMluq9A4vD8+R9C23o9iUmRJz67L7InH34OCDQULr/sKqChcPooOaZmZ/sLN76yGYBg
bbUbw/quHbe/DfVIhldvMkSxUTMUvhfitCmQ7U799D4gUDpKK68JPoBNh77B3YE57daRic/A6Qim
BcBQklaf2NWLpKQg9j4mHSYtpvYBy9uCnBmQB9HXoamRJlL0iLQRWS8Ji24q8Ys0UAGNcIYRMzkb
o6/R68h8aPn7N/2n5wVht2rZ0O4L6q6bp8yaNWKIUERjXHL9IN5PXT2d09iMN01V1t9VYiD+C0A4
wKsSJC5LwdtVMqopRC0Ji5WIa4UBFn7Je0cEN9BMd8G2M9jBAQoLLsrU3c1K4YoVEVcwv/T2PDo2
sZ0p7vYuMatV3WJVaerJAXen2L/GhHD0NmI5U0bwNXWBgCsY+NJHRsFrRKDtTmFC/wOkmlyFCd0i
aOi0Ey6z3ggdtakiVC8jm3OqH9kc2iZy+MEYZ8ySDXUF2mbr14w2ZolmPXU9tXeMxY47WRVVLo7C
cnk7+1b8U05WPrUSi6gxYPsYBFpkM1qoVtU4Y3kI4pStUOXChcjDd+JCvP/swa9Lohys9nPAQvHi
T057HaZ4+prdjjjBMO93QlXegeUPEkS/E6yDGo7jMlet85igyg625CmfOgQjT2NA26ztyqYfHobu
n9Vjs6h5dO9FGbqPAFu7p1mVyV1jyEKeoehsN2GfWTuNf4ZyqF60ZGTbOCGM2Uo7qB5IdGaUS+Y3
zGarwTAh5bGfu3Bt+mO9qguc5H5qfjqlk7BV4WvTLi1Z4i93ZzW7b21cQHCzhL0bPDNhaxhHG8ed
xq2VEF3bYkxjIAyS1hxTDSQOAWfc18wGg9DYVYHBaCyF+mfXsUX0c1a892lRbTk8/5Kyd4BgeP1R
8s09+E6IlWB25QsC43pVpvQtpKtQFAytvXNr1sFJqXKaIeCAs+T9SYfmH7o0KFSIohDdFFxZncDn
rFFuzjq+qCY2UGopXgtgapuqMtw9keBskDxSPrThJLwMnTXu884gsct1ZfpttOGIA9wgjUkTDDSH
PCV13aWa+XKbk75Ni2wVYbWJJVSJ2J+BGLdJNr9PhkhA/gXurvYgd/mG/+a5UXRQJgkXjsu1CWI2
evB7p9z2Rezt7UCGqEcjtoNu0zJ51OkQBJu2NdUnTpM4RHOphlsnwukgBaxGTtlg66oOiRwG+4ur
pHdHj2T+TRrlB5D9JVRKp5cgNfTCCAVJIPmXZq8ixRJuiVddd0csgxsV6udgXII+SVStQACgIOhI
JGln7yaTjMKLu4qJMwJZKG2vGSHKI8OnbMpBnDvPaJl+0bE+C9kxIx4OmuFwSDfjhdHGQBOmDVLu
hmzLW7vQh7ZeWJ7mzPzJO+uImvKFkmSXQ82cW2gaOvr07enokz9hwke0maynuL4rlt4663dWpU6j
jljCjs+e766BpJ6U2a7tXu+ToPoOUnHUKRjP1j7wlh5cCjOPpETZT6hKuwOi9nOBXq8qJGeQOhWO
fYYb8d4Vmk1xw9MhV4aqMHZU7LeHVcJG05paDIqIAUvnqkBo+yYi0575cjUZ26bJdlkv+d4UZrfy
QE+6Vj1uV5sfYg2brjZ2JOCdBsGs2UVt2XetDZDA2XMjEKNRsw5CYjN6/EdisqgwczzPqiTuWhf8
WgZ1KcWIPJ/RwSDcgw6KQ01kYFozd00yNOEqSz+DFlWqm2XfjuzJFzdvWjvXygdqZiTDolvzsNc5
UPVyacwINkHVNZGR7WD7XoV+stJHs/2cg0udXRr/uc7vit+h5tOiT3uI2afmBOLKKxJohkCwIC22
r+RF2+Hrwq4aftvsLRrRDCIaLmCDBg0NUGmnFy8dmL54MBoT+8kzQSYF9+VyHxilEDvqjMPKNP7i
1gTYw8aU9Lyw+nLwxg3qWA0HbuCVNVebovhRpbdT/U7KdF2y1HUn/WCqZ1d9zDaqVK/ZSINRLvKi
TIBELf/NBQINhFeZJhytfeH2gaDK4pq0Qxv1LXwBQ+HglMclSU1YB4FJ15pONh1i3p8dmCM1YpbE
eEnc9zpjRFf+aMqLGn6HJj5KNdZ6Hn9a0Z24clf8dk5J8xEOl4nvoDN3BvEkDDoeLJOsAfjcwYud
JasR3GrN3ifgCQ2d7NgOwIPdYOe73yz70AgSK4VaqpXHmKPIMEqoIXQcgowMBnNZ6TDxv9nmLp2/
CPzR1o/Kz351m9P7Ilaf2D3P+Cwj9tWVebTLcBtQAky5XElRXPK4fAyit7nHFYtyaNLhWjJUXt5W
MSzJaHD//EfH+5AkW0SDveLI3E28xxCiVzPbDJ+RzfLJJb/hkDWy7xhYr1Bm5wm6PGLcAvuj0iUV
VLUpNZSayiNXgpV0zUIjfe4xPCFSp8sdV8q+IxoHm1YiBuXV9kp1w2RC+eZGK8t+DlGmlQEsiCHg
aUV8mqPYyhr14rCmzHmg6zR8NhPc2EzVA9YAmD3WeXHEqd/5/qHxun/0HttG/cxobuVItB1fzBh2
t7bjGyMa9pKYOxX/KvmbxQeLhUoMAjGuxt3Eg5ibiMdwHbCx87KYiFdWP0xVx2xc5zwVeKMZvt79
ihy0mnskeYJDhzd+U8ef4NORkLB1aP6y7AdUOUumJUbn4MCxTep7E1X7kZsBx/weYlFVT+iOnlBu
aBiXTGtO/vyXdiczylYd2ogZhYCXf8zRXRWv4RKNiNB08UFb7WOpn2JGkAZTMIG0vzYe8+A++m/l
9M+r34x0H9gHC56vC+BpIUUN1OeT+10NH0HwJqbXOPZ5U/YZiv6w+DJ506FgI4bPEEnSyrEjSJsn
rxvWujd/QPAzAeFxkRgss9fIevOLK9ckbg8Ea7YmiKt/wt/2MEr74GKp6pZOJqsAQCVrE0UvcL1d
6r/0XBCVgScZBjLl8NrAb9wskiMorXmL7QRbVY+4rU3hh9q8wDz4oyDP3vU3fercJR8zVY+SOtI4
iPbquDHCEz7Q/zg6j+XGkSyKfhEiEh7Yit47iRS5QUgqCd4n7Nf3QS8momeiploigcxn7j1X39VZ
vCvKBg5s86YOj7hi+ZseSoLg1OBBS73sSCWLw4hd1Vb2L1X7NyTvrBXnQru6HqJHUOOZO2L/xvBV
Q9rCwBW0/Ol4UdXqqmceE3OuWVSlFiLhHuyAp3obMhQnX6MCuMkab6nEZiusG6RLlArp5MutWqaw
WKx17JQuooFQQbxVessmcDdBPCQYLCTop4zhRoemhfsIvtW0ovQbDbqR81UWZKQpIt0RJ3EUuArb
IT50WX2t6pyEtAJ3h7Nt4bU6OZotCcway3HkueuUq2PJ7GNdmqyN4nBZVOaJq3rfN863VQrqOFx0
SpyvjSbYdh4hvV2y7lTwRR4fXaNgvsjMKRa63Xegd9TC+avgDqHSUd9yixUSFApefNeidRzlrTeb
mYCtpA747Di32xJ9YCOdVRF91tE/YYBx7h5hV11lwGaVeX+I9wc6Etu19zRm55vtFeXYI0HXRHmx
65aMSLghDFFFn21soiNZIhMCc0oFNK982nRPQuQC5FL41Emm6tHGrlS9mAXqj5BbBGRl8yjbR5Gc
MvspRxvZHD4hVDO5eTV4zhL+Ip/nz8D2wPciu6/Re3ZizzaRqB6TLzLFDYN8KsHCrecIG5lyIxz3
ug2IvTenf9oOujHzLZAMJjwiZHSwntoSYz8L+RAK6J5fqoMskDMfU+wpC5dniEOmDOQqJCkOSAdm
wLXGxib1T/5wAywl628y9xBKULA1Gw++c6qwDXePZvqpaE82lrV/FtnJET/QEMzyaHPYl8QFIA8r
9uawsbDnhLpKBMZZZ77lcGI5xStHSci8UzVJev/Uy3PitbNIWXeg5lQ1mpHF9tZTmQQN/BTkgd0E
c0QEAWfm6osdKrzAWLdoUodLn54LJAPUCwYRXxLfXGCeerFOLWIvXxbepJp3ATGnk55AXPbWXkwS
TUqfxmahiPel+YwFOr72O0QOmqUKmrajySul6HS6oFk0AxkWoGipfvolaDH5NeRX3WecgNpD0//q
4IwbIkX/FaGlm4Q46F2EjbeSOL3y4YcfWvJR8YMkJH1JudfFdxU/Is6GkBwOHdybqSuMlv+sEFv2
RYFPCdmV090U1wSEBQmvWreRzV4pbhFCAgPCcrwvm6fG2q1kMoVDwbNmfS1uTZ8se+8HuktLAkIb
4CiXcCBjbEOMkLzOp8AY/7Wc0Yk96bDYtUP9DMkzTqtNgdobi7/Okdt3ZAZar9C4KICyo2TFswQu
b2Y2hxHws28LZJDdXJ9W7VAPbGRJ+Ghnon71EboBa+vnyTog3QE+LKllEe92BhSaMEweN70FwnGx
izWXPaYvbjTmlsFBJSa6sp8NXqTA6nAQrsxKnfuOObcQFMTexoctqPAI4ROYWw6bGxOlXfKuoGkc
sJVEnly7/8+rzimZaUWy61DB5vKgy3Sf8B3qXBhhAdmJakrcPTtZBgHIATycZsC91EQbb/R3GqDm
1ngF2CkCMFpKRqoyEqPGxe95ttu/QntvnMuk8M8JZ5wa94xyk57B+jaVtYGnJXLvmQK9r7+29UfY
MPrJseR/j2AdfQNS294ujxpLTsIunKPWte8j+yVr2Oce2W0tq0/AACa/UOy3wIO4IfRnlBwDDbFl
sLNA/tgwhPq+XyQEJ6NaVn18swYjf/fDdf8h8ThaNgcYM3JNvWvJT21+CTKuenYtnI4SRnczEmlM
EkFiUx2AADclIZ+b0j0F3R+eo7Lb9CiqcsAklv4d9FTJkZglrB9K/D4uExbaR6apiKfHtdH56Kcn
/TevafZb5f+SEBzGhA6CeGKr2OivuXozkVRil+JK/IyGGCEt+oDwrvgPK8Shh1e1Tr8maWuHan3o
N0TBoEvCqW0vXbZkjfE18XYNBFqCKWIZvYQTLDuqRBggyDZ5N+puVTKEBAVTxw31rT/T7ZNv92sb
eU1iabMI65uqfY1c8ySmERXDde9vUv0OC2rQpvi4fOk0l9h9qdGtsMSGrfiYiU0mu2XmCmJ/EcLh
/oZhps1MU3B253crCe+hTUXMNdxFwb00cjD+ISrNHqEtKxPdoK7ehNpddGdDX0gF7AjkRRlofxyk
96oY/+EnnAeQaNOQsukxhlfbOtf1VuKCYu7eGep8SNlClzPF/G7cn774HZtl7m2qfuvHYuI8o74w
fmp8YwOquiKjDYn4VNizNqx5wowrg4IWAwfSX+SFDKHAyMlgmJn2LcEHHSLQisCsWdTkybajeG+b
kA3jVfEOvr5w0HyEOkURITxBw/sHqm7K57GnICn15EHZFtgLuxTnNfteIkzUH7DRirpzQrEue30r
vDugHzlc+2SVRXzclcYMWkffBcEgvuVevyoRPxl0k3m+MNzgPlTWve3MXzzR1SxNcDcSlxTNC02e
KhJnq7jc0t6t6zxaN3GzyPE7tKO3SrCmybZepJxpuHn5fxG1hgEXLQINimIbJ9cc/qIEC3uTXJVU
v2mI1FKyGY1WUMCqTbKEEMJhmoHZjlPcpb46b3jMdbj7Ec0Kk8EV5IdFEBZ4HPr3JvTfq4YM3F7d
E4h2MjwPsyw66pLxs+HVPqcwQC9nuKRmelC6dzG5CMiSk8gHWb7PJmyuGGEHQxXJV5BYZoEgauDg
EFvXmj8WzikyimOEsXZWMh/D2064MQplrGiFctP8BgcjxUah0sDi04kuCcPwfFJYPIHwTEZtFg+k
RrUw16ZyigN60CWk5ZKfDwqDmrPQBkxl71FeyOJcD5+ZOOO/NmzyBIQ+w9UVEBJexlsEYjxpc4o/
ZM08sDEFVnRXTFzmK448ZhvVjC3NIuHDy7qHrS0Zcfb2RzEK3lugpEvmE0g4BWqgYFsFN49nNe7u
BXwmLkvB7Z+OcGeVrWi8Y8L9W7LymZRcpbwFdnu2qpJsg+4SI3bkXinQ4bdOfjCVAXuZvhlioKqZ
uJkeiWGUblZ7bGgf8zqe4eYDb96E+zLCmIxAvkO5UB89DMO1/+eQCUr1oDTOwqhOPP0zYSZbgJqb
2mbAwLggYndqW/2/sPc2WlyzHIYwQWDUzEuGpdt9RDlL7yxHAENWOMM90xBzlygA5KfJLtSJ+PR5
Iw6Mjt/qBjNPG+41AXIBSb1jA/JR3iWGAllAVIgCvKBf0ny02tMkLoOfL0ILQYruzMcyTPQADE1l
Z/QTrj06dMVeVCSnV0g9koVZOYtWK3aJD8MLaXezj2AiuT4Cn2qbRz9WfmLKhcUWw7K1nrJLSqt/
Q6XBPC791fAFpDlPb5isG8Bi2BJ0e9mxyIkaNhAUI07Cprrc59irgykt1X7JFKpQ084ZI9NUfAWA
VAuOVIdAjtHwuTY46KJPjOFLAUK16JdpeyYZaWH71ayPUPGF8GsjhjN6/WY53bYqAI5DLXBegT+c
TCQacCX+7wJ841g728lG2npsg5RwmXPpuuk2TuNdOqhPlXRsNmCQtQ1E1K0HYiC3lh7NcpKkZ1mG
rHewM7gPssPeeu3SDVtYqjbu3SjBTh+fG3s10eeM+DzilCyxn0t71zVPlxSBrPl2jR0FrySBsUcx
PiSMEeh1PGT6CahUKhkbcVEFtd9EXih1VskluYDFctD+cifCvYfZC9FPpAJNpVwCEsNzxtbShL3N
wyAZd2juX9kAnqI00osTyzT+nn2pP8x2a2tP3LhrG2sIH84YbnhldDkpHNdWAPu27xjoK4tO+a54
L8iD7RjdlRqNWPl09MPQXhhFEkrGdV2tMlj3DrLHwfIwi2zNdmIF9TtjQOnVM23EAJSS794r+jLm
4Yv1J8TiDRGT656pGZIRMHx0ieiBxolJKo7KgBqOBpM9GahTRvfedkSDZolH7t8q9d2VFMy8vphu
EDyC1DL+qD2oe3yyz9rtoEWvmsVa35xrf2eY40WSBCAFYCxgDkqFBHYatnUpIT8nmZBiZvFhOY9W
ftgFIuqQE0Zi6sBz7pZUrBmeYQT7PGBLQ3XXOUPSkIlqyd2chr8G7UbZY7P8x3KfFNebJxF4yEuA
mQKV+MxBAxFYzGocBo79C33VVu8hzQbHBrqTXb9YOc9Bciw5RTybQ/8mIOYMI1K8dFF5R8JyqKbM
7FI6BzdcD1CBKvXPjK8dnZ0gHlqprowKZ8awto2dSXfi+uFWwa0Tlymj31+TRVgQChBXcPTrcl1Y
NWtE9IB8pSglsRebCBjqOfgS+FdEV1TNvtah2A+gJcfzlMQEJ+/NKh48vWn73ZoSCzd/l/VTWT9l
6W/G5pwRyZLlD5tMZPYaKcrkoPgU5V3GqCBbTM4lZUAUH1V0pOxHC168sDna49UIWEVb+4pten8m
a5NEGMRmVG9Z+xOYzNVHh6X5mvX90uCgYTT21vF2ZzmUAAxgg3thy76QqjqrVWYKfM+pslGSQ1j/
uEEznzQG/d3mI3DSv965M7KfKeg9E2DTNmZTSj+dAFRPYQwAqoRBXGo+m/oIkJz9StUfO3lgetfi
iavtC3pxDEK1vXSKtU8dnHobRcCvHP5qSmqzeXXqIRrweIyb2t8nzrbytnX/25uf4BtpGNS3AAVu
fxhJpMzOLELeigE3lg47NSI2bLB3kLiIENuDts2GcCNIdaz4TZFZ95C6ETasM+OvUB5td+ZHTsZL
HVxsQHu40UIejLHUZ8wJFrkDwi4fVrl5KchpQaUKqqmPE3Z8NUYK3n+XmUYAWgc0owWArcTay2Zo
1rJbH3+G/6UTNAcV7niaUx/JnS/55K3WnE9JxmVFgK0uQRX6PD4Hu8Rt/yncHl/CeWCYbehYPXiC
EqKwjfsoDUZ+mPNgpxTjt0PvJexmG1MGeTr+f/x5WWwffO/EFn1RC+0YR3+MRQvIdAMolTZ5lN0a
eRjpVO63N5Cz92U1YmXAdyiHgxUe3eEhs01RrX1iaJXhGo83Uz9U6UUUZMt/peJl8SW7AzbIr4yr
hrHeQsOxnVOPe/0zI91+yKDG3UmkwF64VcqlyT95Ql+E2m0wniQNwUvcWaDCPG/vpBcfr2KsPjz5
FUQ/E53MSX417xSqWwFiAC9A1Iz7yiZLLiZnEcWSTjVqDXxsNhJ+iggUe4gVm00qdDbDLkk8BncV
aT0jcgrrqlXbuJ2aDezIMfejj49cM7knkEaS/kcBDkRr1oufXmckq7F7G+eqki3wS76NjnMzFczO
xNk0qoUc7Z9e1JvWfmf8Rib1vAiwuu5VuwLpsNYr8m0boGO6EsPAawhYENucCJ08HeboZKF+4jsN
oSEwM2mrvxQPZ1CQM9W/JeMzd+7C2MYS3ss/o921+rcyAq0MMEOYcuUUh6FYggRA9ZG5JwAOxN6H
2EpHtE/6LMFVpzknmzc+7BmrT+Ik9eBLhqWEXNTVa3R5b+1PsGQG3Iy47eap/s5UPSnFQ7JbKsYf
R37GBZ6s5rN1Sgga/CQMXT24G5r3W1IM8juX+bLNXrp6V/QGNxzh8cUvuJKlYROZg0AF4Py2DoYd
E5nIZsTP8qTKLo0HPp1BYnjNJnbyuC8YItNwAv++V963oVMzfgblp5c0swlUa7nfk4e+jwhSOxX8
HpqNpereYaX04HNjUqXz1XwsyNkh0Wn2if0Z7J/Q7d+i/M/uMVtSeAWjhVl5gARaI5cjRrdTNwjl
uPpfOcs2sNXMaBCY1n+xenAJ40o+NO0mudACn10sn7Z9zdAQtWRh04ibDHkyse9rYCEgj3BZNso3
856oPHvqq8QW0ikHohsUJHaBsZXWttBQ8uDyaMS6qrMtnDR/eKTlR1ERqD2lUmbwgRFwj851bL4c
2oFGYzBWYJjghAUt1450MlRn7VvE9LgS7AEZ/BjZXVYfgEj88DuQZ9wsg/5HdhACCYSowPALJmnp
QeL9qNB+OJ9pfCSJRHF3sPNwUyDrwtrjkE/ETtI0B7BE5BXDdS2di1Re9khYEMomY8+iS6Mv6o1h
22X+2WQMWqEOb+EiOfpwzEL0y7SOkHl0+FOKJZde5a8YFc2H+OVwNfSD9VnFFlG8xDtQmTekpJt4
HiqsY2P20zAic8fnKH5icwk7YQhD+K1MGJZhTk0bbsbsrIXJUtgXy/6teTBGiTY3hkzjHJPolLKa
cYNoYVvFUVrpRm/qm5Z7HwnDi3z88gkRmAClaBhBut4BXSicEIIjVI1LrqylFFeLtgdlSGp/dPkt
y1YxWRfplnk7ndERRnbhc8NsaFOQPSQuAF0WIJg9ouQeeyc5AYHINqurbucWuzG61KQx9jiYR/wf
NxsMjNt8+Yq74mqnwIg4rONVym3XHYbxwVG1wfnxJtQ/LT4K0wKD/tDHqp/ZKX4C3d1lSrwUIn+x
AMHEFtDvtOHO691rjDetxYTAtmKZ8UgHggqcjRF5pW9D+5uaOPXVhWO7c6k9G/UjrNchtZFoaBFp
varA32ZWsMzjeAOymiIVljP0ExVyePoaB9xhrkMg91/bsCbBfW/e1cK6hKT45DyAZpFtuALnxAsc
WCbPHIbLWTdyiLEaYhRjNqcwOcajx41wB8c1s9ixKMiCKgqDmrp+ksDo5syN4/eoCR8dg59qWhNB
tCi7P0LxjOArzb+GDtgEw9zmKcJ4X1fx1qnFoWE/G9kQdP1gbuHrScHlADd707sSkmTKpPQnM+k0
8dVCM5/1Q7yywgyjNXaY6MOvbq373o8VnDL7re4hpahkALbvDbTdAhepq5cHt2GAQSk03FqznuOc
mXWUPbFYVXATmN2uLNuexTrApOhDhsdJZU+SGeHX/4wYTYJ1cZxLqu91jyjYU4VAzCs2AfMkGfUf
gLQIxEBpxaqT4cOKQDZov4Qqph/Sw2LTA/s5iuAkAx7m/8cHH0QP88eHmZwqN/RvSaDeVHcC47xP
JZ4MyzfXPJuCLe+f1z5S+cEGpSsZAHnce9A9BMVMz1RhKGAN9AVEaWWXWlipfqy02vZ5vq4q8RbZ
z9x4n9audIXDRGUCkYA4B08HyAQz/hA1S+fCX6T5R0mBRtE+CGQ1NVWacPbTekzLuUpCDZx83lNv
UjFyfuj9KdYQN4DaLtWrpTE0Nea0bq51IzyTRlEpsWusTJTgWLGJpjRFs+jyvYvFKMR9opTHakix
hJFCmcBpN4nxZGgoriHKN8//9atLxcnVg1b9F6pXzQ02YXvw60PJnrVGnkISFfySuycXvc9xzZHf
59O6gy7ekMqyxqmC5p014ibSGRHZvyzocbvZDBh8F3cXMjsVj2bZ0EcZhy78IjF4G7mT0tPdsFxG
YofHUOcURFofH5FXjdPOFPNCRSQ1vGo1XuEUCzHtNco9cb5ydvQDJrSYY85TkcTDZncpB27y/0E8
RQLqGGy8bnoLeQmlsx0LcKj9MjO/zJp1hUqTbgNX+kn9bWRQvwsArZEyDx3mvkmxybqdX7/EuIkk
o2MiY6PvCE1A8lnIvcHuPIXtZkZLR933BVssfDum+R1xv4x8SY7yZXtLv9rq8sNPdvTguvy1nZdj
fQ3afSCd1BwIe6YPTYlnHKIXZ8UY0ixHob2A+8aHbaC6cRhgFIKgFI/e56cc1monlzJ9JAV45hEO
Sfip8JWHU+utzIUKWZbNTcTwfdhZfH4xka9efVFzJGwcAgqGd27gElCzAQSANOwZsBBSk99bIu1s
LOgyZwITLvKwXTHzhZLbOc8aNMtQbgv2aKPNdiZhP/pXDO/dBKIrkR3g5eWbM6J3BHasFHYVCpfu
4feM43P8a6yBcj4djV7cJxI5QKCupujfJXiD66jCAwKVkPmHghrOohAALxzoh7S7w16Nh71Z/NMm
g+l2Er9PGfKVtjXqXUtYXpd9xg4qBrTALSLKlhoZV0dNfeuzD2VOZLE/C/NnwnlZsDNNDbR45BDy
EXbcUWQvf03IAD1nUQxrselewn81ypVgkobomI41jyeeGgN+z4R+U85r6XxGkbbz0aYhFkfGS8x2
JhdF+R2g+XXzo+HBPCj4eE4KzrfGYUzmkM05LAS3mzFQooefJitU2ds330FPyNjMZc3mY4xD5akj
gzHzQ8SRKd1ty1g27642Xaq2d3VatM9M4oXhu6HS0Bd2tjHkbRw3UvkMlXswsr+cbJRyHw4dX3ex
tLGUWaS86cqaywPJVsVr0hR4VOABUE5Ou3LDkMgHLKjNw8SPfRN4S0f/PQCBrKFOijbSfxpsNkhV
GJRik/rtySjqZaLmaKjiTV5VGJTKp9/1rC/DlUc973b9RgfO6XkUMD1SI7HCTkhE+vS0c6FkaE+9
sVpNQT81ZkAfQIkFaMgUP5KWMzKPSrUhFMuJt52gQyAF209B8xu/wkrWWef+qwu8Vki5mgYccLn0
za+GcwQIY7ZTwjkgEKs5h8NS6stimKfGV2HM7OGiDdfahMmCHHFYkGFu9LcCX4SrHlIXxvRNayD+
zrP0p8ctk2cZDm8CYm5pAGHyY2CJrGmLvgJTyHQ3gp+iRtFJD3Afsjli9j7zGSb02q4rCSVsgM6z
X7LvOIr5PSx3jR4+LeRbVn9gexLDQYF2jE76bfDJvByuFj6+XF0aCJRtc8dPW6ikNlbeFyIYst1d
SWO08wD4KOaxHZS3WHdnxJ1ascbAk2a5/5EWHyuQI9vYBPmzcz5q2J31p+49eIRQTXNEN2cnzD6m
YFslkHOo2sZYrNP6FQNcqV4ahj5F2dTKwUDDEzyF+Zlp5wo9gBXAOtjXzk+efErjiWzzLeJfGlbX
sviJFNYa/qKLaQndbdPcpfyJpPZmsFu1lyBQdf4Gln50FsziRbC3hu67I4SFjvJkgJXJVH+pMctR
GliIC0/HbO6jX1Q5wNZGtAN7VnR3u2AvfIuNaN5ZQA4MfPrFiJyjY/W+6PV26WrpCoEkhfs/LcJo
rKo7RWlnY5DuijRfSNZkyvjE1M2+qdgkdbwIXZgNQ0asirLMBOiz6sMo1z2SXj2iSum9ncjZlljN
2urZlo75qmKmq5Cum5mPDDGqFlKN8ZWoEVLFjt0HQTHTFEya/qeAED825iwqDoQo6CRJxjjoYcEr
8oShYa6EYk7SB83i92hxroKexV9LN18XjzFFy3UgrgbENCx5+zOFoYHHcOZX+IOm2TvTuLBg2L+q
O+hZyV4nBrat6pXTk9/dE8o0uKx5W8z7ETuGn0Q3OWvwPLOLTsaXnkAh5OhPAklcBULeje//dBW5
dsYJkIEKhmTKGdHGZF2Zw6EHEZGcKrJ+eEgZ02G96gXS5RaysrVQ4mEXWAHaoWRhIKNRdX0X0kBN
TvaaGwgR9Fth3RvtI4vfEygKQ8oYS720eLB9/VRhm2PuZHJX0Ee8uYzmVf3u4+AJUCmGUTmftqhx
ekiaHJrx9LryXtB9smEMVSjpbM5bDpqx+DBxghLANhMWSuppNYHRqrLvVZ5fGoBiPuZVHi7wZGb1
lhjeF24Vm2Eu/DaWPgK0CNF787jAv8WW0LtG9s7zdl7yZ0t2n7QI0FXatkS22M4s5eBme+IuiDsv
P0N9j1tAZDYNKVcuQ+RoUKG19xyRBHGzLWcjinvQiJGHBzmQpUpdmFJZoQVEk3cRMPBl9zEqc1V9
6u3FUc+BuXO436JBp55mXWabtP2iZvxJGnEZGPsiXxSYbQFIsrnLhLKu1fGRxFMgE+NPDYZtgggu
MJ+BcQIfqZrnyrg4abb3Vfvg2eZ6UldVOXtjah0iX8NLRgVi9huTRbKi/DLVwPXDsRnyxDBn9ha1
RoxRNy/p4IdNNtE+vIg/2V0MlM+N++FHq0qqiyTeZcwNMtAcHfoYZeKHgYnVWDgVbMeL+mHnK53P
Mqm2nntwqlsRr13FR03xjCvq/fAzZZA0ivKXmF3kGiy/2Ue5ecYMr98VTCq0+EM2IJv4Gu1P37/x
WYBrx2axK4etDSa7aJeNjea9WbTwGBW/eav1Q8gohdULuikCtxQEbHRth1CcG3TayNRYFaXcwaO6
CuwznOi2pShDkB2w7DGonPlFGcWpyh3DTMa/rc3OfXSP9ZrLrWBzAT/bP/bVlbbHIW3JguRpmWy8
rjqnUcBFH7kfk6zBYtBkMu0lBrRFzFgvenagFhSpFtmSyzrFSb7j5g+KS9WkwInhcnqkf3Oly/jH
1oq1xDfQwDgfGbRbFeFRAwKO7ChssSgib6eM+abGlF5OVapGCu1+ZCpgFPlS0WCrVOCdtG3cLBNC
HFUtBxbHWhXmXstjM0pk/R56rdH41zV4ycOliIHTs/LiMGmYFVlr2U36zClKfJzZTsK4dq/3W622
51OrAqhnKWAxW/0+7H6HyHhHc7zhkJyXkb/0UhPRLm3TUQtOljjHdnLoVJ8Gyt6p3crrVgOULS1h
gaQi2ansbutI8ho4VmplVYpXKni1ManmwyeS5rBFkaHkaIy+y/AaBPFG60CeJx+ZXf1U5am2zUsC
1jfVN3GwK1SgRrvUfx9t85/KcsW08n2OmXcc6o1ESltIjquAvsrh3qiKZdcxPeUooCpq1HnISkwt
v0doAoppnW3caD6nqxjnXrZoQ/AHQMLsAAV4pX9GzJVNTMsEI2Ojwv2qj2dudzeFcO++o7zTBrSd
wPZyDfDPTYbATcfkfcCNluFwLrWE3kw/NlVw9oEIpbY1YUEqimJtnVTiqgXTQLJZZY6xCFXKKo3k
D5UhQROE8wBjmUkOQtHVSMxXansPdAxX7znlZVfd2eq20clLHl02rnCpGMrNcoKFpk9xBeZX6Atk
MsNeVf5pU8PnkXVdNuO3Gdm/4LHnBpJme3hY2GvfRL00Le+dcWXbMhmMf2vPJbKJIhhUbKYQH08K
vTaiPAxBgo3XUa/ttRe7/yI7HN8Cju0a0qokgL4R3D7Md0yMFSaEyL5FdfxUe7GFvsJFxdqIa0Dz
f7PifVBZwRCC9xsQbcPlVpnvSrUg1mzWuJKRjFg4xs0p2aHrNwz8sy4Dsjqm/lFtAXVE6SQc+JCG
+ixqd2nX/Toj0ywq+rXIgxWxfUIfDy7fdl2kX4QclCUrHvoyvduYHB9seiZVO4yaVaPlazPU7ypY
HrQGiMdDJBowKbHetfq5pCNxgHGXy8g/RUTTyxn0Pns4UxNieOEk4HJgBqt1XyjegSsZLooT69oU
9zG7pSw7cRJPXptlpH70eFBHpuAKgknzjmVoVvFl/N/xkDOVZn8Go0qbxG90MMmAgh1nVkYcF6qy
mU2auyElqZPJLlAXvEBHDFJTqg7hxV82AlmCLL/bCl+3Ub8qP9qkifmg6IslyiViaEhKjxjNR8hQ
6trYN5a2VZs9tv93q3q2w8tlQa0fivgFbZM10q1Q+m0FECVhX+mk5gt28Wj/khsySkQ40xpF3HEK
LiKGwr7/HEGylZtSOyakwqL8lMu21CkUQDi4cl9pHcZBEow5v6dqK0LJ5X/n7WUw91a1s4h8wA74
GrPfIsQ8x5iiLM2FdHAJo03E4uL2/Ox9pKCMfIGN2HQ8DqoJwXabm+wbKIQqhlMV3wQgUQsZu1fD
QkP2rBva3EWWgppMOQqP+71212Oj3TutnI/DRiisU2tAKCtmZTuj/WxcRoBm/BYbDGBLPkXw6C7x
R1xGsUk+Uu+ufEiXzjhLRbIIi4p65+ROFoeUWByodgkcFpbIShscLOJeu+Do1ad8urHibGcrHaUl
7peCIxF2uHdoLHS7kwGs/2g8FNpshZB7pOmaUFs7umBRmVYS/jPW/upy6dinbFDfKuBcIZOYiiMw
VCF5lTxZXn0MClywuAkaBgkBX3whtqXlc6eENNQIq0l5SMBZpdr3yOHYE7urcPQx43XBRqHJBpvd
7zNQc3p9svt3QHBGujHQubDby0BlivhltBvuEh1bw8AQoLcnUWE0d+17bfQvxGwModn08WYFZKXk
4lthboE2AKn7PYNXmyID1K42GsKU/9aFN4PUclP+G5ubE7NRqH9H7dpBt9L5b/xJj72DyT9ayU6r
rkp44X+LDIkSB5cSoUxsoEAVIQ7BX1JNYsFO7ku8B4g7up/EiW8D65RK+9NrVBMG2rUiOxLNjEJs
eLPULSynOS1V5W47ZT3WlOeA8eudyFYM8CCgp5hTbjmBYfwa81CO94k8YTHuMMgsLKKd4xUrvXVA
eb0G5V65hwKypbqw1YXVfrn5V8KFUhtkJujKSsm3Az7sGuk/37Dn6Qsf6uH/S/5dZ33a0SNxLgb+
+EJjoOivfFQoygiTXsXL2hzSYK0ysVX5/hqyAEyckSaXwmgdlOGYY9zjmDStH4jqAtw/YAIUtsg1
SwOpgwi8mxn36jGsiW+Nj03eLXU5dVoTTjmzPnCe3szgz6YeG8x0HtkJKIDibJWsDRiUIryWK4qc
FTl7J+AhB3LllyGGvkh9+GqOYB2At392Ef162iLDccgwOcTQEDSI7HtYMTUpOXDJit/Bi+cS1pmO
erxeDnT/LZVI42FW78LqljjpvHCpDwGb+RX6BXdcW2Y7IwKCtEDGwaSVsVLq9ZvtkhD6rYFkMSKX
bSa4KazcLe2d4D89mrBAAa2S0XZTKczR4GL+UWBnU9+DcfVYpmqU5oZ/shlb84FkE0EG+5Nh/uTd
OgnWBXvcthNb8OizkUG5TgiPGp1ZL72Z3acVDB8ReACG9ZTimYr1182O0fg0dRSHk/UPF4qQf0ny
GvLkve0jZmXUZrZ2LkvWWmgiG4ahZfdU4z3xUZOwI/ecifUHpHSigvdE9v5zemsTA+nQAkg4JvN4
dm6teW/QbRPAqJPPqjtMVK152dBHh9vWOUmwpkq+GcV47fMLzwCNIlLdhWXsdIN435eGkpX8X1Rj
aGF+e7pBq0B61xP91yBp8dxbKd8nc7CsygOOB4CZNNQteyveuQIdsUGepucM/3F0HsutG1sU/SJU
AY08vSTBHERlTVCKjZwa+eu94IHtevV8LYkCuk/Ye20y3at9ik6bjdw6BG+Y2YwRsdIabPysTL1P
OV112p0AFl36kPbggkkb1Tja0eoxlAiw3ZWkzNEF+yJiuTzoVZnzbIQ/Pl7cuJXGRk0zJh1Wz2CA
cBYN40fa3ITGPiY7DXqKmdjnzyI9GJKdAJceiXDjEomIS3fn6wHJf3+VO9w9KrkE7UuOTHh0n9yZ
sTY3h1P81rye2EXoVnsrefARGjnc6Uz38Av983EM5w2pYE2Oxz579du/nAy1+ty2DLaHIPb30qDs
0bZD8RCTkIV/FEaJgIKTY/3zad2ZuubWJSY7gmY48fEQ8weEeAFQD/fHgBZIUmZu02Dn1xCFUhhB
W43oRctxg/1xVfB6iClcW3XDst5ekhcjlInp2mACPIcE1nfNvmcPYeEYsBSiK2ntdaxmOH9XI71C
w8LT7x87+eSBImvDYSP0t1F/Tf1rMgGHNoO+T3ej1SA2Dx85dZjmbBU1EKQgyjX8UB3EI4LEXf3R
6ix22tpGn0f0zHd0aQwjmdAdVH3u/ItFOtKy7c3IfE/5UwUzKeABtnsboiRI2p96ivC50Kb4bJGj
cV412mJndI+lhJYzMSDDdwy8sUL5Y3f62ibjbWKXbLJ1meZuNQ2A0LlsOfSP2UxiY25t/fSbFMpz
goyndFAt6UurpDaaNp4zNe9dkF3u6L9EU7RjuReYeboxkvxoSH/nxXzeCP1c0yWChV9smAY1WoUB
vkYsOBxQAY/ZrxR4+PNjA56qC1FEL5mRTnnGf7ZxjK9SvLRIhyyywjFp/mr4F8HQoxdNaHmYuWoI
LXzTITkDR1sp1s0A5AaPA4tI4NkqMNS8zglwSzxGXiPnpaI9YcgedjSMM/MCr5i2gtxK1kqoc4U7
rgpcMcVz70GxYHPm4b4RKV4vxbNwEGJpItkvs3l0x31sshAFIBIFGQVOlfxI/jMdXXzep2GQzBGP
qIYx0LALXmVx7Trkf1aaHidKEQ2/X4YrefBxKZsujuMJYQLdw2AxYai1leOoPX7998JsXnXPvpn0
VoS8NvvS8Q94WfduT4kzhztPQjn1M/1vSoFgysWJnsXDOrPnvSPB2tVmr9hoT+/SsIaVkyETgi+C
xW2JldSicgUag5C0yniKNfGROlqy8hbRHLgl/tbdEpOJNOP2ZsW+5dGQkb4paLKAMzOliChzJoiT
q7Zy9Z3OQspOxrVd+Ee2jQHW6LOK082QI6Csik3Fs2ybWO9ixcVuiY+qaC/D7DLn09AThjjGASj7
ZfvqufG325i/3DP4eSFIgeFapTVxRz4jk2hMPLrJFl6LA87Ym210JVPKmmy2Xo2Qd4Dzt+oiBu7h
Jk8JsmaR2NYDmhrgxxPqUgAif1k6dnvDIqnCMuzV7JD9NtQElWUPnYY7sye0vC++xp7ZM0TIXRYi
+nKMH8OvcTLAaje9K54VvhuTRNWy7n60ITrMZHfWzhD0brUVhvcEv+m9LHDBN07JnIWHnk9dzeOH
zO3DJDFtejFuTPDqhXWYQNNYctzYGfdMDFnWLf8aqIy+mexaXNI5z1WaeB1wcgABLm+wMIZf3U43
MtKuQxMnm1xBsO7JYR9j7h9AwSt9wIcpKhj9/ZdmJjO5SQjEaqdYuQPdP7VyxzC67kHz6vmr5TGt
diR1YagRuUtYurnkEem0QT4r5QiKdSTBQdKm2LW+Nhg3TMwvLA0RB1j3OJ+ueu0czElhojOLYyHK
1zTSjqphNBuR6uhrzjFNWhhlWIkYXSSec+pnd+cqIAhUO8Vxnphc9BY7qVCeXS0edwNad81nzGuY
C+3BPPSw9PHB0c5xxFr1pdWGq0VdETra1smY1WopATmKzBL+YtxIOgW7UKW0R0UsncfbXeQhmt4q
W4uuvpELjzZ1yBh1KUhHrPKTOEVZ5K1R70rEpYxAQ7i4XTyutCg5JYO5tWfQx7nuP8dG86pGuUWR
OqyF1u4XEItqtXUTt8RAAhXs82V+Tf1T0SWYizduFv7Ja7y/ViIs10ZaNr7niscBC2L5FuVYQPvq
/0MJh620I+aX9XvihX9IrsicSN3vOvW+RgNxaNaoVVwgrDJmwl1NSWw5dBZ6FbLr6tG6Vg6OGFW9
S7bZY3wT1p9hMQ5nDuAg6DR86O4WiV8pAkJbQCZat7SDQLor5Nfdminntp9R02Oc0XWeAdL4WCHk
zNBZC2Mv7SySC/HTQjrNCE3Qc8gpBL00OCn97KdlyAL0+lxj6YnRDtn5Z4irTJ+/omSOmYBn5GfX
+2oRzLkgDNEUCbxJEsu3Ex1o6zC2cNLw5pTrUp3VfIEE+6BVUIHHdFdj+6FfiO50r1q245bCEBzm
G2RsjH7JHF4b4kMUT3ry1uc7i11QhZtoO3SbsUJSoR81+TaicMiMKUA3GETDew/RqpwO7XTQit9U
A6/k6Tjyj2UEieXSsv6ThID5TPDL6uBNfzEOncVVV5Q/VnmO0Y6FHc80vuMSdF54bLovR52WFjvO
T814qopHk85Vcf1CEeyafxEsXeizHjGpkyDbw8+Ofi53TUWyZxpkzUXLTxrj7aaDdcpqTUt4d60X
T3/oyaHSbUQ6RNTiPayaZxk/FfFT2l/7Gkow4/b3lA1JZ/81/VONwzBEhQ0g5p9b/RgxgSZPTotQ
hx/a7/bAP6ziI2ELg5ENaoFWRNtoKYGRTX2G3cZmBNWR9oFza+2gPc6Gl0adM3GWUHehO6QxhNRj
mn2RIzi2z95M6iLZ1yx5nYlmXk0rlZEa0xu7pub3OY0ecYpZe8j06AwPHSvIUJ1dmvDZmj5kjyYm
0akgHLFlNY+/3vjw6UWg1uJYrJ+qglmONtsfnqgCRBZt4KefDr4GC3cFAZnYVcZHg5EDMnmaMsHK
KKetYpgRMQ/yYob+Z698VMCHw44gYT/btu2wXwr+kMyDpDnb08vgHkfizpj4rPBndTYibAxGElWW
5/7q1oevfbRptREc3iYTgRbnW6WxrgdJDuF11AG3Ti+xQ8QnRCCQTVzr4pFo8m0R4l6M8XqC1ufX
Qy2Ms30OPyrvywMOkFQrUZ38MagtfONnVURBha0gMQmxcDFHpuoQRuWWDA96ZwJ545eyfrL0nfL3
nfms/G9KWLQ/kA8MoAQc5MgBEF+gUIACAJz3ydGwmSJKkdgpU5eUpbUZBpq0oXUQprcvZ31FCu0q
EqTNP+gjYtdNPaKgO3J/BbK7lbmPncGF9Vht4cI0ki1ls7JUEE17DcwWZ55IeZPJS+Z0YZM+bydz
6zZXjP1rr0F3a/r+R29oiMkW8f+PaH+j/hpGw7+4Zx2k0M23dEPfPlevm7Nbjad7HslLhJS6wwnW
y5GxGHGC3ovrb635jgau4ZUND1O8i9xd51U3s5s+wY6866DCCnf85mp5wEIHxS4s/jr3ps8+4RUz
TLsYUTneCO+KSUl42I6Y+fsOXlIWqUCpygcENLQpxZ3Lhp9tK8mhaZkZlkTI7aIBj5G71dkR6Pwm
S3vjmvsi1titbSdR0XzE874ToBxcQfNT2uw9iDZA/F8QZtT3aH/MkJ0l9Gz32rMrWky0ZR3vBUZQ
b/xS4Y9pf2Jzkj6/6VUBVdPIPkDHYRVkDqejmuDqIg3YQGP6ZXOD+IjWBK2GpxMc59WvJsKrxvfv
KmJxXynBJmJYFT3MpzZj+vus99k6xSVbiM8OEZ1qzx05c02HlDlCmuvgE6DKTvU9bdPH0NqbNHsN
ESfUBCLhSAhqQMOFeyBmCx/nQzffHZfqNQH9ZH7iSGvtY0jdXOacHfW+Y0VdU1BM/t2WX2oBjBPC
tTgWWybFhM2ITWb+ojq2iQ2IXaSMLMjcQx3/EmlgaAbD4orhYnNsO9ifmQEn1XvpIct4kJQxij0n
sjxE0XgPG8Rs2qdIH9uIUBcIgYV9SRUlJ8pfPgGMtoi0tE1a7OFhIR1TLso6HSM+YvN4vNWcNj6l
mmlo57kAmEVoAu20HYkg7k6F9TjWD4yGZHqMmWUwcQ/bQ9Vts36LtMwJ4dGRtD6+StQJ2DDB97f2
XrQ4znRaW7Ti0MU25USihEcGRzaTBMovlgWe/boIDQY4EC2Bgo7PT9uz0cU1ouItXeSPDVLJIkHR
bz9AuV314ncAnqovzWBNB0SGU26jhVb2zpo9mBbLLg5iWvkZu68xs5MUxGx4AZiCci7XkTyck5QG
nDmLfkwVPutdBXMQaQnwtt2IIEU26Z6Mj2p+R4epmY9eJS6TdRqmG6Igg7iaPnL24EcY4lwAyaaS
I4JNrHboHJI+mVSi9wLrxrjKjyuY43BWUbupiev9g+lAKvYNvgD0AySYb2mY1hHaqW6Tds+qffTh
oZHoq7WnaXoTLCfixRYSPuYoMut2Xtd5yrH63CMMjpG/mISl644X2LW9S20viICEU33dE+lfZuRz
XcdRxFzL6K4sjY6l+Uv0TGgTy4sAY4GxI1GqjGPn/YSTdZ89dWAguoFFzV4GKG121ZJnwdVcDXcI
7cK96thySrwkZfmmkRyW0o0/tQRUOgO54A7AvoYUX/UqmSw7zZscuOeguZTlrSgJslsUH+9pwVas
GLau+FmGQY32llVfiwJLf4RQSFVIahwJtaQGUnIVdPJk+my0mNNroG4TiOIbVDTs/G3OhpSyOxqu
tRbIAuOI+VZGiHeyq1WqtQt4LZG/dn/q4tvU3nCkj3m+rnsgIS3n30Pl+schwXOJYKDB5IgtVbX9
cyfDYJi3GcD7gQqfd1nsfJTKrSw3YzduKiJI0mngecpK9DJv/UQpVeI6HabPjBda9CgXJA9T8mjh
T+/4f8SERmOCeIMLUjbzGpQsYNIJeJ5FJzmv5pr6Hv3CgEVHxldUqbRz07rCVz+GzDFQZWUjhqt6
y+p2ndX7Avo91OV9PzNO14BnkFs6Wcz14fVEpAoivHRatXJxYqlFWOp8DmwVc62k192nghwQxsFz
Qlh8dqx8PDndVRek/mzL/Ah9HrgQ6wsQreh1FM6P+scnU6hdAlBZMOi0NYbV00FwlqDwFHCygJQV
Hh0D9GkdxryNDQtUWqCzCzAo40wQKSI3mMbc4FGuhJ2yQmVlyI518BCz2p+Rgy7j2+sRSLI47oF0
NPIkrMeKXaYNoTjjU22qv4GVTSbsVaTVO4csZo+HQPPDC4jZQ4QKx6JLat1Xq6aqNjJm/KjJPG1l
89iD3qzPugEHwqv2TW/vhvy7iHVOGnBynoYYLl9bDElK716j7wqZHSsd0X9ZbENVBUJ94j/exBZB
IuVvITN0wMUaNN/Kc/7YjYcx6STnbnhHgxahl4nfuCet6Fj3cHH4sJAHdSlzr/oPDZGuvfRY1isv
RBc+bQZ1M6l3/fPg0ULtnPlZNTGWGZ8s8HNa1KucnQNuEh4WFkiD2DZiROajM6bCRNK+DLnEE/Xl
SOBeoCGJHXXf9PaxWAIxdnX/kQsD0fBw8xfNbUtoJ+lpdoGhhuOWIZdOjmHLAmgmQJAdNtMme3j0
YjxBg8lrhoJ5oh5rfzvzPExQyza9d9MFtBGJPXkZWNjsllFrTSTOwOHeV0uTMQ7/als+mCC5vAl9
L8e6enAMh3wbNHctXjB2RaNzob0+CE0+y/K7FOcsU+ReaoFVsujlCSkp0dKj3wGDaC3AQFt4jNuU
V0XD7Ddp40vKz5D1xMVMV38mEW2bk2BGLt14Z1JpjARD9miSm3ADvo8cs3rrj/ORz+teqeSo9U7g
+BwV80PZP7nhuW5TCmq24RxXc0u5tczPp64N5hIEYam417u1t8yR6e4czQ7sgpCiZ5QBp0oge0p2
qgha47UwyAdg+dZ+a1Fza0OEAwQg2i8E5eShtksY6ENDNNpz7MJ0wiMD4ZKAhGfeY/4nY+TY3TXU
sRnyZC6VQFb5tuPaV8Nh8MnrGz8I3DYmFlH25+Ru+2KJjUMhuDdaqmTE7/ZYnHq0wFZ3LRgtCAuG
OMLZUK11fFauvLvUpq2L6uVLcwgrzUN4aJy6W9KgyA0OKnVsyvCxbbxLJQmMSVDO8AsQI5Vq34+B
p8sTOldp+NfW1y5NY5+8sj9IXgeD4KMOmSHG5CVLM94tHBpihSz8sm3gwP0vt6zPYnXSuE0Vjo+c
G33OL2P35sx36ZCShTIO0xD/0MsdaN8IjHLuGg+4LHgqbp75m1VnJoqF4pp7GNO7VoIxsRKAFGbi
X6T70fuBLU4jhKyIUAmPslNsDOxpCqdw8dY43qYaTuyol306f6IHyTsVhIGWsK52hXm0Y5y6h7SK
1yOVUkGIIyiBnIQwXqn4RcpLDA7Ebz/L6DE3HoAVNQMxgRYpZVgD7YtdtkE9XAST3LIAFiNlYIgo
ELS/0KW7h8xXeGI8o9wlusnDoVeEGkBaxGhTbpLRWjzXS3KNvbYF8c51TfNv4djVCYvArFNVH4OY
mLKgQxoxceRdjWXEDyIPjJgyxhelqt++AQA+MKSw/KI+psssxyw+LP9Vm14aXDPNZ5K/oLib2U6M
9lHmLtaTX9381ge1YXSzrRGoDYwYNHSynv0bMkRt+ktvjYsM8l9G0AfHJwAfg60OEJkKdR5VVuS8
Y92BUc/V/p1HN1N/NBHfs5vDNv3ZpFgW1Tkqz1q4p4m2wls5HCa+ktYcuNDMMls3NmdecYzH7FKF
u6l/Ao0IyHpjmgzPWcQJ0q3x/dpajZlxMzTDSUhe+nBeN1aBJqNyzom7zJZAnZJ1QEfdPZrjqza+
T8lfRO+d9ZfEjujTTiZlmjNZR0sP0ePAc4FUBHdJybuBQ6TDqdFk4RN07h5aL+mGbfocCkiCLvSG
8upRtrEPsw42KJ5h64RbwgjgEAnQ4e290tFLnfqOSho8xdycDcZqWf8sojdEpv0KFOpaDuAfRlqf
uZPwc8itHiwuriVVC7eG65KLDWfLmE+dhKPqkxCy8WuXNbezUjQgc035iRl06xTRPa/Fe9/zMcUQ
HZo3O5GPTq89p9qHBm+7lPgYfAbL5PQlhLH1KN2Zou5CDFKKA8hrh3/h8Bbrn420r57QMEjeI94f
t3AOPYLMDlFXnZsYOmAAVPj/67lteLKzjcv1prdgTZpm7fo7g8vS8nxGABYT8O6VyQASLRbvOF1n
N4N1xU/CYayjuCVxhIyBm7OcguYlNwMbRdU4Haf5a7B+ZmgQhcEFVeLgEgUeV7oKBmGx77H/optP
vlrGDn4ROGyoQsqzGU07Mc3efaAw1IsbkdCeqweKBifnxdUevOhxEO8Fj45m4hrixR2sXYxmm7Uc
JVP35MtpZ9n6bkjVvoI42oewXFB7fpUpcdCIgsCGkdxrAvKaiFTdZ1iUynrHMgxV2q8yH9qIpA4s
RWODU/9p7Oajpnae2lkjEURT34GWYVsBoaAuIMrxbBfcNJelLTIp514jynZDIK++1+qQenJLrYQM
HhjWEgqgg2Ur+NfKazV6SI4vzsAigdhRGAyeAT5Z8uqBgZpze1tEz3X/qEiH9szXCmqIZaC6dQNV
vy7Kj6kjhRrjOro3nAgbr97ECDXhfmYR6n/bct+4abBqUPCjLEAsNGXR1hEj1SRVAcInSIzeOtMO
ngNl3Hlylb5FTvo0Il83SShLP1xqGuIBdp4tiTBW//p432h7y7k2JeY8xgJjrKMEKwIXOhhWPo0C
jIAvBJGbjnPDu/fIokcXLadstu7QvuU1JTENZzC3qPOxJcYNcCJiLCNcckBh+0C0n/3w4jlvg0us
ybeF22W6TdBaU6jN1tWx2m/LohlmZe3E1cUw77zus1o77XPNF5qXvYnAjueAPADN27EopdKaXKIe
CMNgnlgXUH4W/t3JogPwEGIIHMabGVV7O196A3i//i7lvLbGg+U8QNzuGaa4KH8Hvmaf3NzqveZq
rq6oLtEwieyQj2SvP2Id+9CE/51jnZKRf+PwXaGmZD/QUnZ4SblZmLUtMoEUPUmS9A7pygv25TLr
JcLI6GOev30SMMb2UhIf7e18InX77AX/34iMaRy/nOIxAblh649I9Gkjj2U7r3zvb+LiB+tq1qes
PNNCrBfnYQ/taCwZbYf2gZjSJ6VSYlWMMNkoBBQ1q1m9xJKfPzvlgGmWC4rVg024Rj+Fd2K6qQYo
Y+Rwknbl8P3WTCMQCpmhCmZCRwYCBRuFXb5mJNZaLAr0NHm3cZKmMMPxQZhMIhlqh9GDVRu8PMUB
ZOfKHwoPTUO4NZZJJbhB4EQQSKE2/ZvF1lVkGYBhUDvN3cXs4WmJgCqSpYK8Yu0uQ6lpAYooR/xj
dW9273C7/w1V/Gbl8siMydGOrCRzw/7SyazfmHKnwF2glFVhb+PIYp46Vt++iphv22emWCwUCuSJ
8brUhreejonNn9C+yLTYC8I0JFIl1GCI+zJuhE1RbNqIsgsrZbzPGfWGhxp95CirP7ril4HO2Gvc
p7mjwZyNvecVUA10JuDx5J5S2q1eAarAzVZPX7Z6qFNyYOrqJaLqHS39EDLcJOTr3JoXIpIVdMii
CLLwblgjJHpqQLBLHVU+lbtSCBPNa5k/Rw5em37TpZTdLEBHlgSAXWN/02lP5rxLSIdMLxMW3Cpy
V1rCBld/9quOV6g89zHg1qfQvzjxiYy6da3QN59JiBFMYsSJpwBONP5ieDCbzjmligioM6AnaNPk
n86M24fN2B6gP80d+AdobW7OfhYyJ7BwrkrmrJQR1kjyYPgih4NvMURZcd9S4ydLlzrvqvHTqLR9
3dPXOeQXAwiq8iChz5+8hgoZbZPRyiXG9V9bYyF0eIdDEhEQtvIp2vRv1Al8bMl3ZTOh75pVJs+Z
++EjeZT3iNK7YDyqZ9CLCNctHjPzYiPhzqOj8o6qCzTfA4RBz8siSd3IKR50DcNnyEGmIWJ4xsEa
9BAbjA4KVvEc6ftcnnJ+FNPckNYSjNYl5NdtoaurQsqbplmF6T3OmBwZn6P7vgg/nP6nGL/1+VGi
hRWAyfWIKRlufOd7sH4djfN+OYMTgxEEiHV2IC2D+8zYOyAz8S522qHhxtRyKuBDoWes4yLAALfS
uTrpY4N4Px6PJjFK7afuA4/kK+bTw+hCojTqY6+7LIegKWPKCsOzrp8no7iC/Wc1O0AE4OTiJM+o
4uNnj8AMhQyPCZvurnrUP3xv8BW8QguM+KfGW+mQnZ3Duh2XvJB2n1aIq6gnkJlWSf+p9WkgY+eo
Qou+/CTELcMzGFlboi0Xcx7QA1SUSX7TiPXKMexlYrEPf1oshVzENVa3YOvYLc4bsxHEeMVngExw
3AdmldysEBi8cuMZ+7I8VFSGWE2L6t6yHsuRZKT2nz2+e+VtzHcpYxPl/kzmr5lcne4ieXBS9nYz
8lXXQW+BpdVvmS1SXzfOA9Odt6pQp0hqt8aWp9LvvsuC3zlTnznT914Esxcyc5G1TyLnWqn0/CSH
aW/62r9Wt3fSS8hco8Tw+V5cJl2ZePBLrI5JeKkUgWrCAQlEllSdRH85fW3WcSvJ+g3LOD7Prn50
hLEe2nLfNoixjWxmTRK9jsuAgIwjarz5H8kATCxK7hAMpqxsRMU4Kj3N9UM4cXwQHiGTV1bHdzsC
vKTgoM59x+A9p1jRuh9I8itSDXCLKry9ej+uEgV80cD0T8Rta3ufsQBzMrrU6DoEDHC3A9Ao647/
8kYIhE9rC/cTZb4RDjBC3A7rajsAsMFSyJ15GEWyF3gc2E+zZjfn97hBkgWAIzLMzyrLjo1eI8US
X3o+Pxv+sNa5Gp2EUrXVDolwj77nBKbPjQ7VbuvYEXcjDtyM4bxGxddYtEF+tdPi8nOUxXnovGjV
TSmchcVqz2ptQiwvzKEAY9L+Ok11RK/zFMZah4hcXipWZiqjUUOZjz9WBDXsrpB2qNPL81xhG5/J
YO8KJmolvkdvE7sJng2YkYpUyiSdnX9K4HxCRu6V7p8e99fZjF7M0fvScV6VzXDJk+EYCYToFqOW
GJNab1/0rNvmSZlskrx+H/0q0KYwaDr9rMOZDBEmMVuCL4hqBK4Gsne3e9VChmpN52xEJUgY4YXI
Q4vI6Ny9lS7gB5ExIOxwgXTkLzBkQLtpZuNn3HjOWrrpM6oYBvJOsYurautnxHyMoY7aa8TUEaX5
WxpCaLHwgwrA79qIk7SoUebbCS3oTJ4z/fVZqPxjxFafRQSi6uqnqeC7einFYTxvGhb4XdTeTfKb
BqpBORGhmTFbwho7TuGhTH97qX/0iNKa2jvlU/xGWsxTbBivet8eBHQguWSy9BqbRQXmy9Tqm1HH
WK5jmECOH+2KuruMvb3vWy5at35tZrXtOu6YwWXgq3T9NzOQiprjzPAFNqIlFnvJrZ2cix1nVzem
kY/ER2s27ipyscA06sYBcLUs463JP8ig2uts/Vr1BOaM0zm+zhluTH5KtkTHsYwOLlYj23sZGbYL
CbfdCEYC2QwxIDrz/zEmaZroPDAFS6MzBFvH6+5j82cLhegOOadp7TX5jcKnqC9xd5tpeCx5srgD
JQQOfhhCtt0sPfuMzGbbOnfYU7TMfJhj7dUcow3rpYwJacX5vth/3Nh+0lB4OxnMJPlacbvFNK+4
3Kz8tdBeJGnKzikOt+2MTGaGYMSQPF8yHM6GKQ5L+p67aXnaC9dApsLgNjuF1sdkPgm0NGbx24L5
KzmSPWa/4I3Y49QJuySMGj7bufS3s7yAHBMjIj01azZ1dZPs8mBRVP9kdSzcz1n2h3H+4AHmHkMC
TxxHN+Ev6g6mAFBhNjz5UEf98iWDvFCVfDXCEz8WQWbLl1A0xnp/ca1zRGclTm5yIY41hY1Z01RE
0dfYom33tumYHqZ5Y8DZiWAokv2DW7dLPyPmPznT5hzvhOHU311TrUsGdcv4qiwNVGDQcvmIKQny
Mw3WPp7fJ797lt1WNkHNCisH3IbLtzZ3gwhyHizd2sZjei5S3j2LA4cpAq3KZO5jPQYqbPPqjbuJ
y7qxTqV1GueTygPbePYnCGqkYbcVnm1UheX/SF2LwLVmPI8t78GDO2wocnmeErGM+clTlV8p7qqU
k6NfhINVfeiG7jfD/aUam+0U4L9p7Q3q6KHt9/MrMLY4BW+BOI9tDJSAYuf0+8Im+zFCgJHdjeGa
q1uJ+oFcmDWhQ3s3fXX6UxE+O8vG8twxBlFTdjF8g/BQe2XkdxbwR6NR33oW75zFMeFXDy5Im4pp
ssM/Rc9dW8bGgjVp/jQbrkWLNCKvNH9FvbsDjXuNiWUWAOzk/JwO70Wr/QA4LMRrNK+1pY6Pj42C
i3vT3COfW5IQC0BJDyYZFXqZ/vScn7qL/rtYW2KfM9fusxTiJwQL+zgU4SGefrpMJ1UVhWTxgUZH
wABL+C7SunizOEaBFm2K/KGnaKyIrNBP8/Q2ki04HNtxXVQPfkgqAKzFhkMSWx76HNIxTla475qg
gqoQMyGh7GVxrjdnR9uXwN0Je7GowGLqt8hhkTfNkHkZaBnK53d3US6RnmgHOpMu0YN13Q2n1kF3
Ek4PlBB9RO7HGEwhnDXzwHNPsFGeqn9qCEZiS2aqyzq71lz8fXFp1Ksqb7YG6ogRK62o924hgUiB
Cc+vcEaQI+BzM7kY0/mfax649GWzISjZ0fjVP5flC/4Qly02ZQU6XXgk2QtHIYOy8N9sowmaug7e
9rYq0ZdChEIjCaEK5M4RaUjcZk+6jZZmXRs855x5Jrv29Djm/sX3ftssATYo3/OWkCqP0fBj5EPz
4Aw0jA3rIDay9IC93LgMlJT1hvlsNc02pRhBUe42JFoMHVC5cKK9F2a6cfI1do+t3+EVBYR7IzCD
OabtnY3aPU4hajIv1f8NKvtwpXceJOOMbLbf05j1dVi/hi6fpeA/kgh0i52xm4UJAlfTEM4gKGcg
hfF6PeMlEsW8bBWf7NQq6fHtEckVCtWWvHQpVECa0yfE5W2T0OaZ6NTibN6PWnxFmB1UhrHPQrbA
gr0Hor/wXvQM3POezdhYUJMb2X4qxKHW/B8DbG0dVw9VS4JeLz4FtqJab66CjUk8sd2u9b8iYVZV
5sGIHNo35rMVTvCNCzaffM/Y0fWOMi9FXOHoJon26E54s1LWr3MVbWQqD3nmXxUPwUjuDiKvVdrk
Mxa74pbzmbiOc25TcUHTGOgkmathgljY0l2ra1QuZGldiUWYLIhS0L4T4BJ4pnpSUIh/48jSEd6J
6CGX7QFtxr51svdBAVZibdX7PG1xf4wwxcN4sV5Vg5TZmxm+W4sOCbld0iJSoIO1TOKautTGZpH5
j7TWfJG20O5szvW9qOBzRia2X99Gg6hQ0WER5C/Pogwb6NFNeCpeQhXUOoZ2kiDCkI2ygUkJbmJE
oLtGdCqn/lNvpP9oU0HPud/h7yqble/yEFb2W5bAFC9pLFJmBU0jb45Ig8RnVB3Ny240JR94kNlL
Fnq0MQ7ywBiTbTLjKJQ9KL7hUOfiPcokCjaXhE/6nJXC2zPQ05HUQt0dOy8tGeak6OUMTPqIDAPY
rwN27clBi8jr25tMkDyLCSpxTTvJHmAklqYJAQxqndoh9S6ZLU/x6K9Sl3C5yiYI2Ja7ttzhYoH9
kJ+JJBlA9+wsicqfLmfAI25Up8JQYOoaQDrkJTEN9ADrNOzFtlWEiE1PciI2qdRWwm3gJTC73LTF
iJTaju1g6OngJw29ftGYDdrA0GQ2K5VMLj6rPPp7XGNJ4lkP9jyjqLPGcp2IihrY7nCum/hXnQaV
pdbWlBHtfxydx1LkSBRFv0gR8mZLOZW3QMFGATTIpLyUcl8/R7PoTcdED1RJmc/cey6QwskIIrQZ
Vk5HZ3IMwGlt040em/HFbufo01RUF8uKtX2cJLz8soSaIEIXiZGcE6fLki2grBwmFRnI70Tz9vH8
RrhhUvhico3TEOf9RStDMlfHATefno+3fOzDR6W1AkQIuvQqobopinFGoLMCSkhrhOrtxIy2BtCx
taHmq96MHolWJ0+IiDqkBFT2sc383kM3AThmxUbknA706fxFzu0Hb7Bl592I6dFV5Cnz/mbfccIk
IIzCvTcIyjlblkt7HJV5kj8eqyRzF3VY6NAgOwfCJ5vO5WCzL0IqGp4MQM1zuBAWn4g9fjhSl0dm
Ig/1xHqhIFN0Y7Q28wf0ZuwIjAzBfMhcPtOLjRlNaKRyJ9oLBaAtt0m61YquWCdG7x4E2LMtGIRu
NfHzLuyKl1adFAOdThHcbHtu8RMNzrrmRc+8qtkGAg+7GArSoayL5nJZ/jZuYh3rrgEpW7XIXlKs
Nl6ndWvNCJEA5CbMqxl8RrBM7MdKg1QnrAks0tVgQRvGe1iX4FxaoqNrlqBgwbTsmAWi8yXxnEcl
9FLfi2sF9A01ctlAkwwGI6EcYvFqulX3gbQ0XllTFD+drmXGWiABMJzUfAETNnfPKUmDkY45ScX9
txp010U5BEKzNAdWlXKChVyXAqu8Fz7EpDhbN0RfyGRzfKO24j3KJ2xMEd6lvmeuFU4djR9hpsyY
WutIf48sm8DgjaWqxSnR5Pz4sLZ057wHNSrllsRbMAp5Pusrhea7KSFtRgdgqNSa8dBibVi5Mb4u
hbQ2dKgSwITREQ+XIT9UNMpPOSm1z+vVLu0GxxUUHtrYuO/2ZL3qC09FsAO5Ld41mVveKpe+J5SM
NaFZ4ZiaY5rJl51Y1rPd4JMtlkLYCIVHu0VVB4gw0NSbNm/NR92dcUqIO8OUapuqiLEp5PlbL6bw
IFr0QUXLU1FXAatImUd+awY84Vk1kMRu1uu6KsGDZRXvxjARZhaQNuJPAp1D2s4QgIIswUrBJGqS
u8OskGkhkpv8pCi5uxqRdXMtTGibc1BOgT6p51KGJPAWBhvLWu/6X0WLqCQnHRFRVsd7cpRHQ27J
HCL4MGPtX6j/cvsfuR/c8R8q8/MaAn1kWH5UfXLWs3nBrFwAk1XDk4swDyyh07nf7Gxy5XcCXp8j
xqpHt/OJcZz8KAYSDR+8sDSkPJzJ9Pu1sk/xIEOR6eBYh2AbJvVZw85BZDeLzgCYV/SbIsQvVNxq
sI1Oo5/i0mJP+zBb4EnOhPzE3gTTbhzUpdG8FojKLcxU1cgvC+ptJi8adQAqkYkuzshQ6/02C1WU
qM4KUdubFv2b2q3XP8vwXQvhqrK25qpf8uJCKdhptk1wKdrbDvRlDNQ2ZsSXMAXGrh8saofKun03
+vdB/OTDX6P/AjBfWAYfB/xM3bxn+BwRaQPAmO3zyUGWu3DAY/GniZPaH5uiRLhMk2NzG00blbhk
G2PZBMFnwNTfS7a137Ikq8lXxEFlNNsQBVDgzWkRBNnbRvKajwUj6nXK+V9WyQqdxoqQnrRaDzAO
w5bVN5ThXkUe1rHRozyXEDzH+Fv1CFW+Fso/5HNZ8cjspxrcvJT1oHivvbdsOIXRuS8/HEIsweuS
Q89GQiaPMXhG5XWcw1u6e9VtRB9usW2ds5YolX7vYPVIe6jBuA8clE+c3C9KRjRTHCvrnjQJjx5R
Ze6dfI9FcMiMz2n4CK2fiHtRUjer8/n0M2uTqhpqxRw35oT3QvBDWylb6wDFGEEZU2DP0bRL29LX
PGV+1EAI5svvab0bZM5YopUUYqKR4ScjSbH5k/A5cSxtXXtcz8hJZlWXwTLfub4WGogaczxpuHMk
tAHbuRMMgix39kVrMSD/6TczGY0L+HXxS5/saMNw+nxYRQp7RsP3sFbKlCxTFzFNe+Wcw2lLZFio
bwD5EtoN4wI4ZgoUR0boGGli8E6J/Gq01bYlmitR0cEfE/3HTs6u8aHaxFUchPXZNddc116nkjkx
EXxK6fEhCX++52hqCBRC28TNSFmyba1vRQq2GlwdVb51s3/OFGETn42j9SZO/8YMGRchYm0bPvri
UhkTIhAoX+g2ZhsLG3mYCFYJWqtq+xUblUXLh2lzGQDujfNa2XAhgIgMRYGQqvWnrEJBfeyMPTY8
UgleiCzMcJ+sslwSpa6F+xCUg2uz40rA+LoQKjp3WJYNSimBsaQl8DcvFMokrB9Kr245lw9pNLPT
mrDZNKyz+zkbRuortWed06nJXlePhXkJmB2OcFdZ3EamtYyt9qsZMc+SMeS+eKCOLIs1ionOe8Qu
xho7IOg+hCJstjutBEoAqw1LSTpWIB0QAO6gj6q4ESyJ8YYIBeZHaJxhyIv2w2GfaQz5SusTJApI
B2NKLGPiROaKcdn7GlymTpg+hYNnMRr1TxzPtBcdPBJCTyWJMuUhKXc9Mj8XKX1CWabTrTq8ieUA
fmscVRpRFS1NgzwRqpdwKX5aphD5VlGkBXqPzbgJdrTFq6h4JuEiNhEAOq+bm5NnGJ4xo1I0jvXA
kvPaaPOkEWw0kRP0tA2ojF7rv4yGtKkGjaxlJ2swn+7azUz5W4Ty1xx6aqV42GheEiwUT/0pR+sy
Yo9cpEF00HSPCY4JgUaqT6/3vkbD9geGKAbL59ChC1IxTJn5R0Izp9r2P8P758m/QTlHUMiVhjzE
CbKGCYsb2WLhgOznMcqwfg9wo1PSmmJsUBKz7Dgr02ldWD+02kVNh4XmAdlzFqV2Id0w4YkIqSBi
PGEKMIQst761bAIf0XyFEMZK8r4pAWJGhqzqZtBPgtvHAK3T93dRkr4TKgBJ6XkLjxpcHItquDoI
iGv1f3Ycx31jE7xnlvlS6xTMOZEVrIdE/2cz2RiiXV/qt2KeYLUaB3XgXawcvm3va0RJ9ojO3Jvm
eEyu6hPGrUJfCwWtLVIiBJHbhEBxRzzqDDZBQGpQ6v50GgG4FV8WWCejWA4aQJQs2adRFawCIozX
+YAKeIwclEtoGITEsdZPZDTUwPCb92FEspzjA5Z2dWhVO8arxNQ8TACB46LlTwc5mm1zThvvUkdZ
xmeefU3GTnBAcmWL6NLmviPJPLlQFxKhE2+AV301XQipqs4+Ui01Vqz83oQEBWYhk5/WpVt3yyJ8
cLOTgNFSFJjNI+KfXzVuVKyisDCWDkN+GAxTG6j7QiMdy5L/OAveXIddHVoW9lf4M7GjixzVt2G4
ywZub2X+BWwzQP682A6qsxZB/zBFqGAnwldZ9orpkKvvVgHIX2WWDseDTaLyaaFblSEw95rwA32s
zl6BrTl1LrHcONbKVeCSr1qjRLdc3LDIAHhbJ52fjlg4MnKv+kUINcbRXm0VW0yLap3hGyPjn5SQ
zbnBHjC4dW32IqtDn/gKsAk9MpHPYguow2PVc/HSHIKDefTOt9mMqzhrzpB5wHEWqG3j7xrsSWxm
5zLU3ntPaZcWuBLTbqOlNMqP0cHfhjXxbrWSBrj8nKove55iFrMF+S8aw6VM3wo2QznjVof3qQl+
pIHcPpuWLhnyTs48DLsMo5MpYVeD6bJ2rG1BTkdP8IjbxgjtcENJ9NBhFB+69jhwwGAyxjrTBWAZ
+t53WO4NVRluvNJj0i3MldS+Jp77qmaRPOZ42wLyn8HP8vmh+K2SzYQlpdZP9QxqmUJKxmtlkHRK
PgwO7R9Qi1y/Fbgl9DMifwSTeVPzQKwCvuyk/tHRD46FB+gu+wnd1wxa5Ty5tv4NCRDTmcwKHESJ
lgGTPhW7hdXv6OsAXbxEkglgZWHgGlq8EB457JJGquqZHcYDj47b8Itl9cFQriY3SUG6lyuq4+TS
THuBeB+0WaFhRcckTfYTXju9qcE3owCXsbcvKy6uh15z/rsl2bJcF6DKlGT+7W0CalF76W5yt8lk
6GKOZHwQKuM4ZpXAhiTVggr+WsEpLhFdYC1+mUDYVOZ91LCHuVaBFswhkgIbJMv0sVuill4YKjNN
ZU/ScMpAr2Z976CjjnKM9ioLTamiR0AJRKZJgLoj57/Jq9sgwx0h6QSZcs5b+sPpL1LdFGxfHHSt
xrftELR+YSXMVmgc4F1BsyKO8T1jrFKSNAEudQdQrfEjKCCUNkg7NG+ueEbO0BQIVmuQSm/lP9bg
a+oDwfoiGHysT1q/C6arrj4LXhUAuNMObkFdPW25i3GYm+KIegXW4E03dmnNkhKZgo2es4wl/RCd
XflpKXcru3TGI2rOKCib3C9D3vLoh4nwIkZwKTmJvbhdxNK8NY64MATZ45SNieUN9obsT1piMIUg
DzinddTtG0Bkr44+uyL+7JvxrWPmF/WvUWl+aJk3s2IceJN6bL/3QzJXJUwuMIpHCMZqyGESyD2X
9n2EGtMVOkq3lteivrPzp5SS77XY2x6WdlbWAGpiofiZOFs4TEJaRphUee9zKzU1WpjMuRY9kTOg
0gemoWP9IDAvCJhpH0DwRqDdrZMpT4W71fX9WGyF8VaRDhXqjwGZygydOxI9axc+WbWaPHb1xsoP
AfbXcROwODW3Gf611sUxo95IXfZVER5by/o2Mg1XY4+tqMJATbm9hwTEbapEaxaH0PTAaqgoizyv
U89aXoWr2kV+ZZZ+QiRJ5IQeRukRAQX/iovTZq2Rh9GIEXEmzCjlXQ9AoTN0YrSeeTAQSsENkGTa
X5JwyorsI5m2QqvepfJaW2+VW15lVDzGgjUbmgLpoKioew32p/0icYewmyV3/Gi3u0zoyzDn8Shs
VmdhhPAOQEnGmKqWeE21r3xIMCMO58Q+l/WJOHDke1xr6IU1xU/Nkb7it5d/hHkjuEV2PFmnNF5X
iI+MkHUCntQ5jFFFMdf4Gn8DlZ06jxIrBA/lMKU3eEkCQdyhcNHXdOk+J2ZhGApfJeK8iJAS5eXB
bpxnPBBP22ONEmi9Bln+xqL6yPVsZw4NTlxgZ4RB34MMISv/ZG60byKuL/WstiiNezfORNF8HbhV
RqYEe/8QLBt8qyjcqkF6M0T9LhmSTjnnVy+uapq/lm7yW1rOnlAxjvNW/XV64xrUJOQZbnzBEHzW
EOE6fZe9kky00omatImhBx6xnTQdMdStt64mstiRhVdb7eHPSnlhov5aC30xUnckWAb7flygR6Lg
gPvYrJouixh47oaYy3StsoydtImxFrBp7zayGY1jc+1oG22kuBG9gAMWwIn2fttO3Aj58sgosyLP
VyaqKCpQ2v3tQMUWQXNOHNNvGvnI6x/cMH6Df9G4q5zQuQ3sZ5ahYzvS0A2Uk37i2X7pit/J3Awh
wrr6xhAyjON1rh4rOKkAvcbon0rh60x0Q+RjyfwfTHSMbdvGgikPKYfvmoxzv2Px1LMckaQ21vvc
albkovC6JCcdMAwle2jKu27QJytKRnZmqrOMqqMBt25GkH148hIO1nCirNB86W2D7AAKfkLngFp/
dOnPsgaJWwRRaVoKbY/Ed5HkE0VUpZGqzUTJCz9hUCyanuCKSn01QfrghFy0EYKBEOO+2zl/hqn9
CZH7uh3eG6QfXivpcoSiHJLJesYds2mEeSP/lTUiWUtJBy3QYh1FJ4aFQK4A6Xo01xZJ3FWuXZUs
yC9F+9uTkJYZzCFyQkqjeLqG9rEsjwO0eoyCyEmhTjc8tSxx2UD0ssUx9ghn+kz5MWkrvX/T8LGH
OJFK/tTgs1v8gVqBT526UkECEs+2JGyq0XC1oVHMVAu5aghVxjkKurgb+KhO7VztwYUF4BfB91Hi
cVWZOXi3K/+fKpoucthlzkbiU5kKIpG3Hu7nVgM50h1HeeqNO0IGOhYSiu9Z96kztUndleQYL7mH
vQp/UnXmIrZtOjqwoH9xwgIyYO54EARFLqvU9UmiCyhA257d1GzgHLGuGtm7i1mlUm52CAx8zscC
usbMnTiSvn/ouB9wOsBzz9YK+OO2pfqLwW/mB2KdpMUMLN7w64bG0qhg6K1JbFbqfVIcpmnReG+6
epPGX29gTrrkY7gCz+lEfiSCVVEuLUTM86IQpLqjrdX0ExnxkOMg3Vj1jzckGMkAoGQPb7y2rCxV
tCKava81kNOUXdFrb27MZtlVUn+xGv5K0hAVfbcuSzTagOhra+6F/ini1MzL8jmW2Fvn5ZGXP9Df
BCK/bryDzvHzuPUl7WaSQNl2VxipffKumuKDmfitGB5Nu8MPElBCGdWrGgBpRGyhXhtrq/ZEONMQ
Fw+9fJVix+ylno4xnzJXDZzIo25vYP5ZVDe5c66dk0gHhOa7fnb341uIXjoCJnPgs8nFJl2NKnRt
mJgn8LF6FdAWbiRZPUyEhupzEr7mAff9qPON4X1Y3UfobVKQWKBnCDkK8g3pg1w3GUyrNxc5JHlh
I1KtJRMHhNSzPyB5DXAEUL/TIJY+WVwXg3iLtkzXCeigvt1YDtmk2I+D/q6UVwuaWpqjHYwE5TOn
N0FNJaXmBE6IX5Kn6iPtjJVK2h7bo/onzRHVbngA2aSghpvCI7YlzDiq9TOOmzi5gWsh00clg4gN
MGf9ona3BnWtItjwFMV5QmbUB3LT8Q60+hbqNos81N/EutP8hAVzqjk5Sl3WBr4N6z2K9N1U4QOa
zlXAHTY7dGrUeRbd5l61EXFDT2MCW2/YrBBkYa0MjSLsbJGLIpoUmRg+QbmOHZCD01G1a8DJz5HE
A0dv4OJb50hrWIeJN5UYhvrRJm/e+OkyM2qKbdp9OVF/4HLZlUj1jB4vIEvr8dNRyiXRX5QfBOiR
RFU7eKBG4jrVVHvQ0Z16RcWjgi9Lz5ZGT0QVxLZp+nKm97JmlOZ9m7Bg2yFZVNSlyFct3FVymjnv
JV+ec+iNtz69QwyZa/CmYX82q8oZabYj4teJ+oAK0mqdk81atFSAOQwu6oiE1JFEMcAv02qmwaqK
XgkMa5Ex1eC+aA1ZrJCUGixzXB69km+pkGEirS2VFAuaDS1Hg3ForQOGRIWuZwzPbux70aO2MNqx
OulSb9PQyBk9OHA7/bELJGSmc1Dg4bg5yteJqBVHvQraU3aABDUa92KyvkXFwLTUd0CUTijO4CK8
ivqtjMAEWKx/oBXigxHaBcbai8v6SgwbYLEG3bLGHjNntZ+QBsVtEO8znSPBAspkwT3t4j+bwaXb
u+/6VAI0Nbu7HqlM+vAGzxsdoR9JNFpLrPQhbuPsGZQ75MsANJ5FceyVFPGENZ2ncc7Vzuvz4DLF
7TyKzSJpwMz1SCcabU4gDdk/MG4CPrfMsMolWfij2ZD/8g8tRh4FyIdJ3rCM5m88hkKe/8XBu2V2
dGjVpWv+GbH30Yjms+540+oIoGK6KIzqpDUOxDUP5oM775RyRvrm2ezHeyCODjHwrQz9AWR8Brgd
ynSfa74zEFpiUwkMJnESzKAD8rVp3vYBR3uC1dqL+40CQLRI3ZcyQguAQL0jCbB4CSUt4JbRJQY9
vdloGI9F/mURjFBn64xnk1i/1vvL6ezM4o/G/aXicgwIhhfGtVbfqnZFLlVZ3SzvzMh6NTCxU0dM
vqwPhhhQEHIZLf6MkrdwOMlmh27d16t0WZSbhFowgdhCBzfd1Pi7VN9iAHkOi2gm1/rw23ksO559
9UY3XOX3ACHpMNdQ7wjZEq7VkGGwo1JYV+6qcvSVEyOR8c4hdUaB21OHHBaLdxW3XFB82PoHV3jU
/ERqtehAc8/ZM/rcdjOoG8cjlHhUcs2l5LbqoluYsutOJXQ+hEU3nWpBuMim2b1DHeaIGkzM23J8
qbro4NgZ/JytK58e9mC9em2S0mXtqtwsckADeGnN2C4jHqhpNUTekxzAWXuC/jC3f4rSwhCIYTSR
RMcCuWqZPkTpdzqoMS6Weq8wNWisS5KdygkeALjG9GCF06pPv0dijKvxiFOVsoMO1rkHFU00MvKg
UzeCO6nR7RfFvmoZK1rlIxqg1So/KrBz4gd5Eu4x5W1Xv2X4KiZPXYzDKUtf5ziV1gNmGGLXHe6x
9ydahg0Wjs78r+uRwQI1cliQsZpjjKg8af5Yt7bxI574mY1TAf0sDplO15qPxBOODKFp7otSaAub
9Gj5MdJ4K+K3tj6lsxxwbY/wMkmszDXzwlaVcArOLgTPZcxGZ0iX5YD92vyJYPaF6K2B/jBDr1ZC
+WfNFq0R2+9k7BtaNISRBkSwbqTbzc8T22YTkJ3HF+Rm5AHTj3KxeCjAu9pe5QnJWvWmTz41B7v+
EaP70q2ucfrhWVdNu4/qNyXXUOzr7q4ULRQLiGLqryXRc41XDY0QmJOTYClW/DV0i7XaLbSO1lw+
DfMSVkTKOfpebwEheSSLgO2CDb9t5HiJ2WVMCm39JvY2nQMFmZJxadfPDEVzO8LL09/C/IF0W7VP
eXDALuEWX3n9HKNXy/6rEAsW0RNqCHAmlVBoajTLZbE+YZBaRnV7ivJ/WsaoDJxV9UhRx/TdF650
7DHo4HQPSh5yDIm2D3gez4npwmwOW96XvYa7BAfTctbtpBzGeWtTYt+icmfixyToaKBJBzREQHj0
VFx96ZDEgve6MD8G56m7MCYNIErOSzdpePq7YyHHU1TIbyTW2BzgD6A6cp1bHBH1WXf7REi0QSQf
QOZ02Bx2LSoJWqRyGMANUOegZnQrapNH3W8VG+iyWe6y2P5KWQDqHDMUL1gzjoBoIgtq5lnJ4mOE
GdeAZBMZ6ADxCankUqoN+pRfJfqV9NCk/iVcf9zrrv7XUYuY+gbDmwNQyMO+Q1JeG1K/IzL3XHhT
ot/oNkY6ahC0J4vSYjJLj4B0c8i+VXtC/ES8sFksJDuCgSmJZdV+Lsmqtc55FF4lqIyRTamV3A18
PoZLeOv4GwfOksu1E+kltBAu/PbdqahvJuzRWQWRpN+UOCTcIEtnvDnFPxVqK7dGM7bQ+GYKrBkD
0wiwchFvF71+YD9D7+HCOyyiveJ+9d5rIo8OC0eaE6Z+MHLr8Z6Ou0Lb1ug+VPy5AV7IJHg3rSPv
ILY1N/ShFG0MlslNilYVPbiJ+UaU9jFK+IoIobIhogOYjfgCuqTYp+ZvOzx7/PIpEp2Y76s3XtN+
NxGa5rIARTAl7RoHA4sR5xh50Ig0jnn6KOXdY2os8NN3LmrKNzskC4ZdNyTgtcR3qRQuzS56OATU
gmcSD8qmN5Zhupuif4JhdlSeoMQPCDZUHPGs7JbV4K60FndM8xWwR6vS6RIPbCN78SngJbq8mJNt
batWPQYjNISSyHFcneOlocEy14Sjwl2dUVyptotRjU9AqlJSS0JXHlSLPHNwGVECVRCQTTl1q4r2
uCkGZFPVcgQJU3FFddlFT/ttiOGlUnwHjq6gFA8Gizeca4MLrmmGteYuQ6QAxdyp2uRPofQLi3vb
wVMSWEa6ZSSgUUPKMUOH0VMOaWr2FvwZMtm4ocLV82uTSYPqM2VN4lzoT7L4o8Gv7yC0jguqIUwA
ZA1tKwcWZ43quSTSsdhaNZ0S68AKbq7X0Q3SfXioobDaBIU/qciY0QVm7J9yD+7Rs0UZ7lXtV1b7
QWIs2kK8hQ6xI4q7hDiHAQ55LFPz4qvDgCA3GhFQJaHUJVCQAc7wsMoUCFDxDcsskoiZVcPoBoMu
lzBSoGUunkmqY7njvcCeWlJftIWyjmAgYylyYx7RWt3HcwYltgWdDM4m3huMNF0+32R0HpX6r0A7
r1T4H4MNu4/SOcQYJztz1fWMEgllMCQ7Pz+uUM7ZYIBPiEZe4FaOTGzU9CsdLhAZgmCdZaek9hEI
KA4xyNoia5gxmP/3y5N11GzMcW2+NRpzE7F8bbkxHeqdmBmo+FLcn4oxLO6VFqK2McOc1BMDGMRS
VdoDASFI7NOFuGrMdL1H3j10qB4lU24L5UxLIe0p6SmGw9f5PQoD9ubZkLLO0WZNKSubbYQZHF7s
i+244AHFmrYeCtF3GH8IzraAcQvElk0E0tilz05D0uooVPuY4OZ5/t4SJVvTsg//bKQKHUI2FLHj
SAmLJo7mJcGbCmxmkXTMDwf2Ki5/yYW17LAZeTOjCWYNCPVWvNnQfLTbyCPSeOX31H42UOmdNsV/
usnFd1Xv4CBetfJZsQjMmjeZ/StJCIHMavEzT7YCAY1YFElOxU/XzU8aaaBBRPyHOq4TG81V1eHo
jmlyT+hqQxJkhJzlL81WEdY2V7M1jpM73qebJjGmODdBNJOFRTSyVJy0BAfNJr3sbNfHuDpNWNJF
n4G08DFHL2Kim8ze2dTiXVHO2GX33cB223qzKzAQlHoVz33ChL51Y5ZtdIg9Xrg5nKPhRQTLzQV9
NI2Nq72VzdnjuBrOHtOHzP12I0hF8bC1w4unB2uNhBaNqtoz1kpNjLS7xBAYaxzv5Ha2nAMVRpqC
46lIf9z4UTWowS4jTo9oeuRJs3VZdjQTuXj0PBla+8rg7P8eVCR6YOQzfi21+22YXA/yPCbduiHh
mN0JwUjOVve+NA/IsEoSCxkxQLoi+dqB8YdxUwkTgvTWqv4JzCAev17K8jYDw9Gkr151zAYkNhgQ
OOcn81sxZ/Lca9MjocaOenKIRFXb2wQ4Vov+hPFnsJfpqEVLjcHnr1X+lvE2ot2OueSBtRDOgaWW
AKeqObT6voRVneTfNsduREqa/eflX5VVXEHbWu7D7F9hRTU49uHRjzubvWibnHoO2fAaTrcx1Fc1
wH3FNzrfwI/vhNnGoPg03JekvmQYC1tWhJY4gV1kLox43PHNFhef/lHq+3ro9g0jtBDgpoOkgYGP
PNX9MWBoLcuvhmAFaIm1/SHhwJYOiX8+yletI2JmE0b/ZP/tcIv1ym2qr5VjLse0BUJYg2P4VCJK
bQNifGWcmgFszQC3mToGoiPKNFS2cbWuYrEVKSI6sJsMjLVHl52B6FeoXTPJoxLdk+a7hL6vMT9u
YVd0VLk6elxyi38SRsFzJJUSA4bvv23eNpM5i7n2AhSSu0j8NESVjwkJi+DlUQvuy7BDMz8Aag+3
PUNgZubbtLyb0G8DF/06roeKtACoDiV6y9bBNtJ1Sx1Ugx2szJR3bHippxqTBasRUmB99CXkOSoh
mkaUS6yDseckDzFzvnwjOKc4BnHg6jln2DxO9YnpCLzVmGJzQomnagt0EMJ4JI33omgbT10yjeEp
g60BGsGUIOUZWBY8rdm2bp7q+J0N7NdX1ngJM18bnty7quGj4+5HLHEvVQNPAfZI49AVSucFWTIJ
Mql0l7Fd/stQPr5QSNRwq0wNVABGhpL8rm3pbtuRCVI60U+2PlrmXhu3JvOpgMG/gwIvVWzW/+p3
hNpUdb6NtH1RdHBTpAAKBthFsCrTk8sUJbpXRg1o0FI3ysjNEeFzeo65P+a/0JqFBTbgllFmeMM5
bjZm/C4kGqxj7RHUdu1gQYzkNZb9m1O+zoVLTj4EFeeQ+yoxWWxVNl0k2HVHMJJsPDs4+l0DA3Wq
quQe9QtVUpvzwwVBuZzRz7xIsJAUBFRt9B6Za8r/uoUXhZh/HpU5kDsw3nr9Qtbuihxg1CXEpFGq
9PNaifSGLUVxPy69aiFb4JQgOAmiVQFSRFOytOTB6FaGegCSVkeYAzqAG1sEu8A62du5wyYUN4s4
Qu8w6sCrA1JKTs5VE9mKcVfC/rDKfvUJs+9NGZvLvIUUORZda2Q96gAef4z9jxVWEPuuQXAR9lvj
3abEoL+hT1O/dMie2cR6sGF4VqI+D0NnabufCnvZGYcxKZ/kCS77CI86EyLmJgj54WyckurTZGg6
KKieCCu3iZJIDZOgQUGDPOPt+faTEgRRSV2R8k12S6t5ggQ/1wO6MUax0dnqmJWbK0GzCvQTHSZm
YeFuFIO2i8F9yJa+jgGcEd6rRNnKIcCndIBkWPrW0+9zD+W8OnwZHVaKbPL2jTlgpfkpBArQw+AI
hqJrBAVnj5BgU6255DOmHx5zvFn4ZZwl72KHmttkyiw01nnmh979ZOptcplhME5jcLFEd81k04OB
TeLfYoZAqPpAoypuLGv8YOx37PRWgXmw9UdLvuHYDJ/1tMvZJboagoaDFzMgvE7lOdC1TVuEl9HD
WpxZKwVLe3Ozs0cQ+Jqxy4NrbPKbopt0vsvuoxCvKpYa3fuos13YfFfae9sXu7r+dOBR4oLQGVx7
3m/Cw0pJ5oQ4RseXsfKQjXzhNtxRMDL+o2PNquqSMBMm20WpX1vvHg13VF5wBFTAbZxQdkZbeJmU
cNGwSaj1EJeqvVCDj1owWgKHk3Hg1nBIUgXPah9pG1Ho+9Zuj9BJF03c88OjM87wCkkQqEP/jm5h
CyvuZE8MJC3DN+bDAeg2QeIBCZhdyi4H1DerKb4XrP4vqXGQxTlkx6jTpLaUZSEYhg7/KFonVm94
MF5m56rB1k+/1tNTzZ+atyDz3QaZjIkW68A0vA/DNaeLjKO76V1lSxlkIf8oymbRMd0ambr3YqNN
F2F86RMxaKTwIYRFSdtT33dds447e9dgZGk5kJ2h2XedRfBj+XS9vayvwAHZU8pq6ykNqWffiQv3
9JJGX2r4bcWXAqFxtEbOUBKcLH5ABxKYUGlfUXhI2OhpfAZmT0zHtIBlAF9ckN9TxhdISjNkXYYY
6Yb4RGE5uSEy9Sf7X/yv2svQvBcTKTrqi+J8JcPVGP5G7G5kWZpqvBB8lPjg97p1BRPDeLrulEXh
kPub5aznfyb9G0n6i5mTWGEtQ2ufOecE06sc92gj2GAo48ZI/LL0e3U/qj9zhR6YjO5QZub6ugnh
cTdQpCjasHoKxsrWNU5+ImXYiIrlULhLwrf/SDuv3sixZFv/lcE8D3FoNt3FPedBypRJ2RTlX4iq
kkTvPX/9/diDeyaTSiRR1YPGDDBqMHK72LEjVqylNVvDuw2Ts4LcoAmW0pB/FCM1+fClQMG1BtaS
addBeKEnaAgqjwXZmqFyKoluHkqBofEWEufFGoIoT9pUKJke7OXK8N4Ay686stcdDRQQEsHdVJwq
EUyAA2IOTXeWNcSldrnx3Oq0sm7bStyV3asu7nx5OEWl8aw0w9eyuVHLm860HYnNDidXQ62RzDPR
wDnt6AgvJCo8SGCnQxcpYmLMIHrLpHvVoDN+BL11mSpw8gHm0lXYRZt7SX6hly0QL6MNO8xVAYVa
cBl7j8DC1eFXnlMOfRfoaEZgHzIZRMLTtPksMOpGfaHVDxHU5NUaYIzNW69GVReIBT+oPRE0d4Rw
YBGtNJD/lCPajp5YAZ7AY8X5Q6Jeq7x4U4/b+rIoHhXll9zyICYXQB9QdB+PL43OKz57H3LKcy9+
imCgRUM8ZO/m5ZQ/oyuL9p/HmvsrIIMakYeOGseklbdT1zWnp+TFonmwqAHXS+hkrh3drtcq8cbo
3056ivK4hT+YlyoZ9WSCLo7wTebdk5kYgN7HMzMiWXZuyIKfcW+H1ASTX1p0oQnUXGlu6lBP9Tct
EWb0WEDSOqQfUX2jq89q8qoXt52PJM+T3w3wkj3hfXkNoD/vVngicnLeewffbuCdG4inCuhtE7Yx
3WLdlQZBEwUd8LEQQ4OdLUNUqlZ1vwnk97K6kwBDuUDcDOVLkHOPy3vFv4uiO8JwybuEVb1VIQLd
wmQEGX8eEE5RPEUyXFcvouZV5m7005ukfuVyVgBMj4AXf1SjE8ByUAfDfTLcW+EtlPCRj49gxycb
mQStATeqF/yIzQBCTu+sVVGtsp1Sv1NxMnH10/U/cu01ls9z5WdFLkLT4LvmaKhg2ng6mB0KXa+u
9GHIDzKFziK6CuUp/XUSF85ob/Psaui+vKmoS0tqqD5J/iZCLKzSeVtAtEUHaow4KVSsiUP5l+AM
GK3hgayHq5CsWd2NpxTUUHJBkPGygHjObE4UqiUqOeCs/CwF2Q84KTZhdm/VZMqcNnkY5OcYss5C
+pTLJzUkFp8yri7hqPLVia1RnOEkC38blT8j9aORjcsBWuYypwu4vDbhue4/zBjHMQkGy6T1aO/N
7xIETgz7waMYF3cfeXFdDlOH7EUOhHAAiJzbIaDTClwpFVp4/wtQTCRjHjtKr5pGcbs3ixOaclax
J1DpiiGj0G5Vgl87Cu6CgcDMU7wbu43v0YVZZz4g7wD02CCtkXfZNJMzr7MrfVAvUgOk9tidjwEh
forHsethFVuO5741g7epyTBK4aaJX+UkggrrAdXTqQmw8xxw/yBzEG7b5HBNNEATpY+A5P94mcBV
XXdXBVljH2G8v2KFh57m5axdeebWzWk9P4vq7LQDs9/f5BLSQzco0CF0Re6lARN51o5b0I+AKKB0
AaBCmjGRvHULmH4cUIagZxEc1tkgX8fF1reuvfE808/B/2eAs4cIdLRMP0oMBthMffpIN7r5ptPy
bg/6qVUPMJLAiYAzjm+GjouHbvKP0f4spLvYfvL121xBKzF81Mi7J+A9dACsMsKBjerRlnPrxw+m
DRKoONMU+VIa7ltCZ48sEPA6oSpnrXQtNQ0/DlUAEut1/lQq734K0OA8mTRauvMCWOpQooLmcRfR
9U4pGmHtiOpOQ5x2OxbUOb8SigUaD7qWlLbsn078DbVc0QT+VRAe6PyulNqYbMf0Cv7w6ZbGzZgI
mfbtpTS+S8ETrBFoC3arDJiKBhbbuw+hgNdAZEKQ5iXvRa6DX3f6XAco8ZXXz732nlNsoWUtovVR
62/a6EtqHooC4rbzsb2W0H8jt21470Zzk8IbVVzp/V0X/DCJE+WLviCgIMHQXOm8yCbuH6Bp626E
omSjjHetp5/5dryyG1g8AmgU8EDpZtKhEaRM3OHKS0m9w88ooktPNzYGLRHtACEqzP0gSmmjSHta
f62Tgixseg3H3ui/B959jqsW6rWgRN2CqSeLdBIUZLQn9udNDM6oSagRZZRAbbLaD2DArAlhWfPP
VdOfdRA6CflytJAt17kbbkblq7fOKrjkwI+THtgYKOO4MbX9rR0iI+4UI+iRAITFnS2Qrf6p5T90
99YPz0OYDTrv2iUaBX8lwqc4f5TaO8D0fAYvDmfyAE0nXvRXIIx1gwuPkOWVplabe9nlmbKuuzd3
uPT9Kz8/G6WbHgEpgLjQUX9UYICUBGZDqIVCeraqBwmBATHeKNGz7d+aJl6DrowJXmaUD7576Y3X
xPidR1P0igdwlAM+bWCrh7yGPDpAr1G6aDtyplqx9sy3nhSsBElU/iuv73wovOTxuW9upPxOccG8
EhZlWyMHbnCtWk7KTZgNICCk66hARcR/mPitJJLvNNrm/aOrPyreBbGrptFFTF+tVL/56iNntNZ/
jSTHc9dG/+xWBnuc6J/UGATlU7K1JYJ1fggs9B6yID8YNhpNiyY8ud25MD+YqikymtBZiNjIqMgF
PkhyKPE6C044GEYmT9+8deEPA10oBPv8h874lMCdRO5bnqHVFj0P1CJlQFM6zX0ajfs9dFYxHd2w
pei/ZOtnCWVs9F6K9iEQP4o45cXMHMNRYHzJ8mPs+W9VpZ7GPvdl5NjKC3jEc4ECag0RMHy87253
3ZPY1emvokbQZ2cG4Sv5yZMYNjET4LZyXWpvgm2qlO9C1B+Rr997jVjp5FDoHIIa4c02zka4Dyob
FktEOiU5RLdKpu2jOyWI3DSwwCv2Q8PsNVNp0v2Y1PAk+annOW4UVypJ4aT0Lib5HVq9XPM678j+
IZjcbyLzyuh/lfRqNCPVf0SuB8u+IG9KrLaxq1dr+FTULdBGcNenFc0WHpiUsnJiHar6V7k59wEP
lDxiAoAwAr7ONH21Oph/6YeOsp5KbEgTIpU1cz1qjxoq0F79RR6xZO9mtAHmNOMXn4IXKOiDEwNs
EbXAy2H4Kdyt28XrlkQo79RV5dkrg6Zxbd3acLgZ66S/S7v+Zw85uBb8jEx6AsjVeQlKK9GJhDyY
Hd7qvP0U6Qr4OVkhnhPBeB32k0BIdunmEtmvV3fS8tLftWQTKxqMZeRCNB4/g7z2APzn0ifM2Aoe
m1pL3pLacZE6ouGgSE+pvOqQpFXQf+b67aASg09cjJAGRV85QWqDzF7EJTb2MfjUrQ7QAyYEP9wq
/kYD/1GTXbb8x34SCaGhqlHIkhIykw8wYc3POxDUBOWwMUKpRZmD1ztFbirjoGrX0qjyVHxNEuPd
LozbEqqUmrYRUBorgTqGTxmCakkc/YgrC2GAG6naVOZ77N5GBol7aTMwzUn8/lcJvi9PdXrUBv/N
pyO2oLBkU8SvYdY1p/eaBL2z8t6b7qYFg1Py5hzhiW58/WVsX7P0avCcILyRpEubekBmgD5VwBx0
HWn6dwGvWO2XZ0Z/Z2qXWnPesE+M6lXV763SMa0J07xN8nol5/QMdvQCX+WdTZ+K05SOCDY6aI38
KhxQFsdzPPTqk12d+xL6lGsBz+rUYGjnF4Ypo657i+5EgIoyrCw1+VD6yPWn1rrsM6hIQGhB5Nxw
V+XFlnZen6RNNXz01g+tf87CC41m16JNaCt4C2Cx66qHoSOY95AD34hwa5U3MlLP1oaFaanBeBak
B7xn0BJyoUwWPLRV2jzgEp+YZib/E5O/C9tHaPlim/KrU09nx6dgVj7k8i1R0dA+ycGdxSAS3jkS
2tli4rbIv0KD5C+qZ279o+fdJ0OAWFrU3eszPb+e6kQe3VVvpf/Dr+9qePD6mBeOu7WTiPsBpRsu
zCR1/HarBPQS2E9pcFXBb0njrSI2jXs16heKgXAKdQD3hyh+WtoX5BQc6LcATnXR3PTUVSJaVnUo
8BGc6XKqqyRm3F+TVkaZfVb9pwIHJppMtvnsg4BMy/F0AEZue09afJ21z0Ty5vjWJFtZvEoEAL7m
KDQBjy1iyh2Ev+qXx2kf8q2NO5o6NPoIsnwT0RdQwxpNmmIwL2T6g7L4Q6Wy21Ny8x9U92ciHMu7
T7pr+rTxVPCueE6uXAubwp6gqhdcknfgCT09doKUAsaDHn7Y9q2uQ4vWg5y9EtCPadGNkWyIFhVo
PNo3gTZRrxcrTb2yPcihP7uQ67x9rA26A68LkFAy6QnfQ8Ky/ynaV49iXFXf1jVVMYRMS/nCKMCH
A32SSnktG9uArnoYq/FNoMyeYoUsRHSqui+qMsmYUjuD0sGjhhYD5fdKJwulFSUH4UJ/Coy2ct8S
06XPC8mTG4Ucvsl3rAbM44MiQ0Kub+z6kq2TwkjVQMwPSx1J9qfQfLbj9MzTIW/p3RUSbVII+xd9
1232Y4IM55QErPFDryg6Q/nI+aS/p6rpV00EN9FWruDRAdxhvsiBf1oOMCVOeGhqWNSu3HCbpyrY
V8cdvpLwxaJm5QO4yrdS+jMc4D+4Ltsbz93GLuKVK4uwIELZalNZeHtIRywWNo2myuwk5EBr2E+7
vzeiB2W468z3UrlW5F8tSPCMGFwkHwOynDozmL6qyHol56hpZ3BUeqDUy5xfDPBAh4wUWLTmtyc6
mqjF+Ksy/FMfaFQNu1XeljAX9/zvvStZZzJsw3m3rmgJa/lLCY5UfTO5N3p7o5S/rJqVorqofTT1
FfpWWf9RVtVd3G1D/SMqXmL3p0rqvr6sza3mEegQNTf6dTDRntkSSXRazJpnqb3/iyXegFdrLetn
AWTNIvzs2SeZTyOJQhB7pYMFGGkmyj/s6i73tx4yTH85nOl4vNUm5P0DgGpqGBmgMhqZrFK9dLWf
MDhem+VF131oRCcNzSBK8ZrKZ1r8IOmI/ViU5x9kciAl9Ly9SozVw1fUUtdQAIGB8OhyjpnHIzn/
aunJjXLoQ8K7NL8vaT2Gopt751W2H2gUPJWVx9R0vLIGOfNhE4rriiPTgyrFa5eR2zQxBdwPDYuA
JKwP9xA8G/BKwWuOmojW5WdGMrGysP8MTbmuQbjRaLYewnhlKBBG2IQ7CJoRqxREvFEFFtr+9JqN
bn9oFfxHwOgsOltKR85h9hst5BWC9ajf5yJZV8DXdV7tjfVWD+9wMIDquJSAhRiBv4LxII9vwnoq
/Jz4wX1uUWu71dzPVoDPfio9kKIbC0gw8hl1fRu2dzblQv7df9md14eaZY5Ol7a3Dc8oL07pUwDL
2kYfYgCgSNuMrbQn/1K8NBmNgH+VRqTWJduaba3x9p//+K//+b+/+v/jfWb3WTx4WfqPtEnusyCt
q//+p/jnP/J//7+XH//9T0ulyGbpmmUJRTWFyX/4+68fD0Hq8S8r/5J8Wx3qwM62EhOcrdL33/28
rqmareqasDRdlZX9z1sR+d4cnMcWdTdkcWRy0ebjcRPGtxFgQof20tZUQxeyvW+i9MhrhlAsb6GQ
H6znqF4bOLdA99bH7UwzsT9TDIK+YJWp0oDvz2aqpAEAji07hZP4Ppd+iRwgb0JPzJfhpwumDg1p
15Q1G1LvagFqL+l26N9S78uGY8MmeDQRkj4+pkOGLCQ5aQ3X+C9t2h07qy8a+lGKoE+3ilhDkF7z
4DXAy58ctzL93NnMCdk0OYKybRu2re1baZS8HPRASrfIfBIy9sG6eh2gvlAviu7juCll+tYxW7MR
eYhAs82xlVF+jgEeNOPW0p4H9yI0P3uS5HSsNUDefXE1qFz4QA+P/4LJwLcfYIFmBuinqIo8TfnO
lHouUnpNlmTbZGPKsDNcHP/8gRUT8s7nZ7vQ1vKq1IYo28r5dVDQwnouedD83h+3oi8MYrYBLdtS
LKvDSkFJDHytwPH/+HsmZse2bhM1SQNMqKgpvtNGjWs9buHAVCEiyfaGrhRyD2NmIe6Lxi90pMZ/
xtm737/7ETLfCzYU9ftM6aqumrgGnTkRMyOhpw80mnJUox/myWdLqt+8t+INrIFQUtM92g+nvv18
fGAHVmfXpi7vb7GuAvLRRFa6zX0aMKyXKLfX7ugt7LQlKzPXHfk1As0h/s5sX3wqECWdlF0/LPiG
A151mj1N2LYtbFmf7bR0NEVU65xX1X6uktUI3TY6ho1On+H48/i0KdO3ZkdTx9HZhs6msLks9uet
9jtYFnpGpJ1FoExOHw0IBuI3F0/ectOb7q2KcvPo/oDDggJ6PNyF/SUw3+js+A/5NrOmKpsy20XV
FH36Z/93FC1duaNnqw90bLfVa6k+qZb0cdzGNzc0szH9fccN1XEBcSGXO/TD29S+//p7X5/NZFvK
tuyHfL1U6nUXrSQQecctfDu8s98//X3n95euoTS9jAVTQbKBVwzvkato4fSq0x7e2xGTFcViL0ye
2tBmu69VCs8IqxiJDMv9rAv/DAKkC9VFd7KFhbTpfiFXQWG22gpg5MagrZWwOeMJ50B6B5F4DG8F
nBOhcT5kNhSxEQ80beO64fnxyfi+mIZi8Et1i0vUVu2Z048yt1dkmZ6Hxn4xjKdw8/c+P5sFGhTr
qIMo3aGvwCDOXTjiB369SnChyJqsEqj9tQg7S1lEQa75vQ6/3njR9Odhv7BVDn8fWiJhmzKnejY7
5C291pUU9wFwGSUC6w9+vmoYJleJoOhsqfs7UU0LJTflynwoq5sS1eir3558IkohDIu9SGA5O0rw
7YWeAl3jAyQR1ND7319bVZ+iEV0YAtc3u5+UPNPzUIqpmZGPUDlJv+0JDFW3VEtThIY/02bf13xR
9bFkSg8BqBYveyykm9+fnx0DYnbZ9Y2hDGlpSQ8gsEPvPM0WHkDT/O67AEM1FBP+ZsUkka3Mdk/v
qaaiARdyyMsPUBtN0NE/2KCGqRsyFx1O35o28M4ByOU8HMO8kh4q78O+UdGnOT5F332lIWTNYG8S
yqvy/JGlS3UtDbCWoou7GpBrpeY2Xtjq72/UPSuzc6AAEqxLTQucAImX4RRY7PFRHDjGe9+f3Yq8
ZOOsavl+XV7WwSW6Cn/v+7NV4JcTNsO26gzP9BRYxe/7aN6eisprl+CMCHl/kUurg/JOL0JHcVFC
ipRf2lj9PD6CA+vMFWVbtiyEzStgZoLuFLceey126HGgOS6+4l1IsuC4kWm/z84Dd4zGW1qomoqh
/XFURRkPlM5iR24AZ1pP7lTvvAJSQXHluKUDJ49DJzh8pqzYxH77lpKgyU0zbConsW553UbATOy7
4yamGZkNZs/ELIooMh82V7uonKIzSR7Rrgtd7lDcKJ1tvsA7Gd5LXUCN002EWBjdgXm0eXjIZD0U
Q1jfgk3T8MsoVUuH6mZE9dgo5dsw15tzrdFIaeoZAm5FrP2+t9yzOhtw6kNNKSSldM6K/jWSXo9P
54ENyNeFIGFgy+R1ZkdUL3pwG7XGmJTnBFLHqr3MKPzGwfYP7Jg0lBDgkdf565G/4zDNypazrqdu
MwZPjb0WSnta6J+NJC2s0aEdSPqLqGEKrIz5XqdVx/SqQi8dq9OAVX52lMESfWEPHvBrtq7DTG1x
pmxtnmFTYLYt6P8tncQEjh8EN0NpXh6fr0Pj0A1hEmCZnKf5fJVp0I9WWJZOp/Q1+EArfIAujN4/
O/YXTB3a1qaqMhwCZ0UWs1ehJ4fAIbWsdjIlf5FUC5nLiVHStc4IXKnoLKXClEPTZxKfEz/+5fVm
/khD9LoWdLA6IrdSwCTdhW8gE/8FyOPMc9ULX5Veg1TdAvagQXmTwVyJ5PQZzMwPvz/JOz9EmQUi
ddGVfjzyQ2rauowWyQIw5MXLcSOHHNaukdn0arYN5wYJccdHT2t81s1zP94yyy4kBoS3x40d2jY8
vTlkNi8gRcwc8FjJbmtMI0r7l7LeujBf6tn1cRsHl2/HxtwhyZ6sZX5aOxaiDROxZNkDjTxu46+p
n7t5Nj6s6hapMS6U/ZvENm25E/pfMNf70b2a8F2QItnFm6KlF8Klw2ISoVgyO+28Y1Zn17HbeYrr
jWPlKKZLe/1lKp7dbuOLZ42aowFREzrvC5fzQZO6ZnL3a7qhzTMHfdEXaOn6rBgNgroCJaV7H1MO
gRT0JJQ+RfEooj9wX+aOyVnYZMc1LPoWJgO7dCoozFrUSY+v38F9aJD7kU2LrWLNjrifgZiUcrdy
NB5Axg2kXAhPHTfxPU9nGjZxhsUGkYVF19r+FnGtVIoCXIlT00WXASMM7a1R3asN7C/maaF+wHZl
2NE5XbmJv2D80BmwZMVSVMEFoM8DHS+R7LHQOANDv5IBbhQL+3/p+7MzZoVgLDzB9wG1QkEumoU3
5CGntPv7Z8crarMojpSwdpqBpDpisRnADIpq+gDDS0RVgV46H2iRTjn4+LItjWx2xITfQWZvMbIM
6FUELtfuFgKmaW7mh5iF4dlEwt6COXR/XygDLdQJuBCnFA9m/UKXpm1tA+Xjd8dhyjIPQFpqiazN
eZ4prNkXQyhwFWeS1q5itVuYqO9HaDJg6wqV8+lenrty0xNeX7QY6F9q91yl2wNuluODOGhjSpKp
AmlcS0yLtROViS7uI9X3KiqX50VE5za9Zwv+7ftqMAye4USXJpyH8xvJ9nq3FRImMpR6wOpQwkYq
JVpY8++7at/K7Lwkaq+VDWTbTiJeQ+0OGNvxiTpwH2HApoor/3uqZqsh12XUE1dWToTQe+Ggwemz
d5P8vAfcCvuwpaRrlL+OWz20PFNAZlqQ3dvW3ItSrUlGVbUqZ4AyTQLiAgCkahcWaMGIPQuClFbr
UcMyK8fP70adcvyqUh6Oj+O7t+E5yCZQyIrJFsmr/W3moqOLFAlnPqAWUK912IBQTwjpjVsF+YJn
Ozyc/9ia+Re5t/y4LBNOP9o/kAnDHW8tnMzp5+47mP3hzBxMW7twBxT0dphah/IP1UeTRoaO8G5S
SgE3cXz2vkcIe+aM2QKFaZbVYvKYA/gwqV8rA/LmPqiq+Ap6v165KcOfxy0eOrM762XMQtbQLXr+
QxQJAqON7oCoCPu8bhamcWGlDHV/V7RIqY2mjpVKuu/DNy+8dlEMOj6SJRuzGCGv1aCB1IPgm+DR
XtEeSRfucROHXM/uZE1/3/GhvVHoVkHntWOJM6TXKnVhmpa+Pw1x5/tl09ejWxUMoX8R+qkp3f/B
759AEKps8P6fL3aWiUyOOw4MhLY0HUFP8PEHBlRhkt+ipCHPSx1S6GtyV2gkhcIX/yzMn//g8xoO
krvS5MEwW+Kyl8Om7ZTKQQYJzmv14e99fra8Qh01a+z5vKxKa3KYsNIeN3DQOeq4ccXiovz2/A5c
VRtaxQXRqtSnAix6FkLXf93pH11frifM63F7B73XlOG3efSr356IosqiQcn8CkJPZG88in50DFaf
cjxeILSwTvTu/LjBg/7LZmymDijl21sgQqwzDw1ROm2sXw4CBT0NOo3hTjM3Pv06iMy2UbpwaA56
MEojJFWnV4g6OzRmE7he45Kq66ISCJp1ItrbNHmz9MvjYzt0OKc6I9lVnTrYfG+PyaibZZ6QjSzh
uaVnX1b6335uE3OYKjCoCYvwrdamhyZdr65GwGwnyETTXRUai3ieg+PYMaLuO5lcSG0todHhRCyH
AW/44McL++7Ae21/IPODahZuU4Zm7RTpve8+grwCA0hjEzjFEb6cDLLrixp+lZg2kiBZCBAPbUIV
F6RQ16L0Nw9ByAnriqiU2qE9n+7tM512AXiOVtL40Rs68rZiVcAx+fu7Q1MoAlq6EISOs12oVZkS
aVXSOKTyTu5dumT+3venU7BzNfhd4IpK8H1T809jODd7QJ/HTRy6QAHG8UAg9rW+5W3TtAyrBL40
x0Vmdww9KA+0U/7FhXN06LxqOg+QqV5KyWUWcchDZemhlDISQz3xDFrrTlX1BBqNheEccH74IOot
JpedYs+zLW3Xo3nmy72TiZyWrY621cuOnnRxWywFogeOlPLXw5B0NHJs9rQjdxZHCvsuzJN6cAzv
A57Z9MfxhTkwYwoYG1U3uDZIHM1PU2gMre6bvSMjNtKdjcllPZ4jZ3ncinJg/TFDpkU1AV3Jsro/
imiMG0TQxt4xoFUtp3YQeOi8pzBHUhaq5WibgfGtW3EKHPAkh5EtQ3gmEjRBCef4Tzk4YCGmpDih
ijmvGmdChqqUdmGnSc5hGYYtzHU34ftxIwcXbcfIfB9GolU6OaQtD8KhpwxS5+PfPzidO9+fTWfQ
kmrRvXSAWecSLXvaFbV44bpdmqfZxhgQc9BbLWEI4a8JPX8t6acBzE3HB7I0UdPfd3Z32EvDWBis
hl9dwPAZVNvj318axcx1irpXPDRYmahmA4jZbW9G+9r+gwe2ou0sx/QrdkaB1IuGLk40OIF+ZfjS
qU4bj8b1c3wsh+eKY0qcoNvfMjmZCtJb9rPBqawVtJJqcPb3vj8bBSAIBZVENpVCwUS7COOFF8Lh
Tfuf3z851Z1ZcmOYB0wFqkZ4Xl3lTKe5r10YwkET3MCaQaID1PpsuTXLS2K/QQzEoIMhX9NgZijr
P5ilHROzWSq0EpmAxBucpLylLDIWD3/v+7NZ8kstghmJIdjNqdmuOHXHv39oioC8aga4VI2LePZ9
uacg2NYQFunGQyj/GujOCcMFQMj0jVlmQ4FhHdknm7sR5NX+Spe24ZVemMtOCEmOpDoebbxqcRGM
Gx++lePjOXQq9KlBQRCnM6KZn1IqCHYyVDUcpbuqZFRfIek6bkGZvPV8OMC8wElRbTQ1dXYFl/LY
Zx6vEscT2fnAGU8QPQ669LKx5AutMm/NcKR3yn5RdDhBYN8/bv/Ayw6IskIjg2xy8OfhH8IwtVcA
V3DsakKNW+FG9TbxxJCGDtnCWA/NpmnIRJs6wcA3IGwSdMNImlV1GoGYI2hHJOePj2Za+/lk7lqY
7Y1qrFs3N7HQdSvoas76Ly/5gy1O1Z7aFJuPrT7bEt0wdcdkgo6hZEUbW4ra4hIE+tA8WbxCKbhR
l+IZvL/DTdcVaNT4o5OpcEFGEz/fwiAOWmA7U9qmx9qcbzoplHJ/TLLRga/xxIc76uP4OhzyA5Sc
dFIGxEGMYn8EA8JwtZCJK4vGRJX9Luo1ONoWrt9Dg9g1Mv19x+UHqOnSVJ0PzkiXqnaiqn/gjHe/
P1uGOh6QS4McxNG8c0R+6Y8+PkmHNuvu92ebNR5UVw9TriyQW+cNNESJ/6yr2xEd4uOGDk8UCC4K
kLxf5kA9TXXdoovawYnCce1BaGPpH79tgbQcWENFoZb1PX3iC6OvNGQUizK5TPz+wfTchavre4uN
iaYZKCCNfh5QLfNTkSS+Futa0ZHDREO2oPR+ghYDjJiiSM7GEi5grUWU05SgjLNrA1lRvOpLKarg
ouoHqIZRPW4XPNqBJdz7TbMlVGARtMyc3+SXF6oFQxBMp9ltCYv/8fk9VNrZMzS7WINeSgpZKTtH
S1K6ibdy+ITOEf3DCEy8G8ODCWUndBl/YtUE2wB4lLBwfjnoCunWMvJaJ9JosoSdwM5P8/4cOVOU
BO1TOX1EDKfU8gW7B7yHSrmPdCONgpifeQ/JjlFBtMzGUewfIWiDcoIE6gsX34EwAszkhGc0CCSI
J/a9R9VHLi0SaQuo7FpK0Z0aPqPhXoo3Sr30oD9w/kA0yhNalsuJt/2+qTCuxkZXmtbp4E+Hu2D8
fUcFCJfryAL29z3/0WSRb0VD3zkh/UylGdyWubeQ+zi0JDobgEiBHMu3MEHWhiQrRIG0QbJKOFDi
QdGc47ttycTsLJVlEJleg4nePglkuPI35lKmYMnE7BRpoQp944gJDQn24KpH72dp7x5aayrubCmS
uhqVhP21RpY1G2ysOOK801eoXh2fpIXPz9Fgvmqmuazx+e7ZErd19PuvKJI1//vr/wpWd65UYdRJ
7zZ8Xq/XoXSVmqcIFx4fwSGXuWtC3Z8gOfNaekxZA++5rNG+PIGNGnG/40aWpml2uMexTu3KL3sH
sYwOnuYx/Px7BqYfsDNRgeJDHD2dh4l082ecfv3B5ydQPZgNADxz5+TXubCqjBM9kejA2Rm6f5Ab
ocb9HwuzAaii8OQKKk8nQBT3UovWfzKA6U3Bi2ZKLu7PTzKoiJz7VefkY3EqQ3G0VJE65L5Bt/5/
A+bsnBVW3FowShANmLdxfNoDb/HGZEVrfWYtQNEOPdFUgx512ohMuqHmiV9l1N1eK4bGkbOrBDoE
5VXkH7WJphcsq8LY1P2VUH5m4vfLAVO0g9elgR3c3XyIWuL7sQgKxy0Rs4Z0QnopE381eUgfgUoP
7kB9weSBWSVzifOywPRo6hzRaAxhzR+QlVESOK5QxvNvpBJGa5SjIuO3+7N5Vu8am6EgCktzvUSz
ckfwgrcs+Dezc9BeVbv1oJo1eu30+J484Hn27M3mMyacafzAzR03jV8Rc+hsG96kckWHyVIK9YD/
IT804e9NweLN69VBZRd2LyvI86gnw0e2cFMeHMjO12eHiypc5bYqX9fNO4gyev1mMC+V6Pz4dE3T
MXtL741h5kOrzk5FqWFlGC66CHrh4EX+UlFcbuyvQWpOjV5diPuWZm3mk/SytxKjx2LeQBZ1VkgL
G2Dp+1N4sOO0paoqkpG2Ovjs4O9EyGvh9x8IL4RF+wp4PmIkbd57gSY7SjyKmzm69RYUsMZtyujn
8UU5NAT6AQmO5amBRZvhbOK6NQOI/nInvob8U+//YIZ2Pz8vLZgh7UpDkjuQo7XtK+3eC1N08Pfr
NCRQpqGnw5i29s4SNJ2sCEnSMmcQt3Z175bGgoFDHsyi75AwhtQGL959A+lQaa0eU1QPsuyqD9C0
hW4ygjrSq6y1mncLychDR3GCDdgmbY6c8+nn7IyHpHNa1z5dFq31IGXuaZLFq0Z2zIX6+oGdpQPq
g+cJmBW9KbOdGwdS7uVVWjjBF5yKFWy7C9N2YBy0hOP3DQEAAt+/P44oVeK8gQfTyRCUgmeq3JS9
uQoh9ez6aGHODuyBPVvT33fmjEd6o1tWUjil9ulK0spK/dVvn5I9C7Ppqmt77D160Z1aOssHF5nI
JRD+gW22Z2G2j5POymB/YQxRSQYClQl4SctzsP6m8XJ8LIeWnlzp1MfDrazOm4UqS4I3zvUKR+8d
C0EQF2am8+MmDuSA4bL5XxNzYodeaosuFFyMZXVZV2iPSE+x3ZzQnn0aFve6unQRH9wAPIh54xsW
yZzZRSxnrRGNpoqf11ajcq7Vf7L8//n+HC0a1CourOT7sYXozAo+t+PzdfCw7Hx/5mP8NigVwxO5
49dTrUlFsxGC8XbhLbZkRd0/Jp7fZp0XaFhBS8S/FOoKLSfXWEiDLFmZH3yIoFH/YCwc/K0UmhT/
zHUtypWbhwsvv4Vlt6e/75x7yrHFv6ct9yGwRtNq4fJaGsrs1AeSUYlMY8JG+EzbtVRskPwal87j
0iimX7EzCtd1a7mQsWJ65wmUefnC5l0axexGabJGlVOPIKVJUYGLXNSIeqmzUa9AxoJmQnF2fDMf
9GQ7m3kWhZdVPhptwngi+Njka5WWevmMDtVQW/AyB1rqKJrsWJode3TMAEYmHMshlDZxr7/Vo7yu
zQKlKculnlpb265Jzy1pXBeqfBEz8kLKrlFlV09b33w7Pu7j8wzoc38dw4zkbZgyz1my9uFzr66j
t3op4fT/SPuy5bZxaNsvYhUnkMQrqdFDHFNS7PiF1ekknElwHr7+LPjceyJBLKGU7qeucoVbADY2
9rjW7c3VxMz7XOWxmqW4XUGnaSuzB50eUQ1l68SAOO4oAfwpBoMlG72soYitTCA8YJiB/6gzDdUi
C6zYFYK4oN6k5UaR9UQvxcM4yD8CBJUJI01P1cKClxhrrzaQz/TGOKohEBlNCrYW8jBwAOeIbmat
3lbUOf7Nyf0RL+jRrKbzNBE8V2X3ZIPANAeKHvqPvRmMB7clLR/f/0kSu9qLyBgsUkPSDJqo6LFU
vxbRrgwfpaNUi4/8nx0V40VqB3XX9djRXl8BR6EBqKQusY6Lj/yZCOE5wWyN04UM0bZulu5If2fD
e6w+m+wpYuSxjSTPimznhGdFxbCLmSuQFkXDKVdaT41S4FSH+yYFlrIqxXOS6LzF/36m86HugJ+9
57kE+mQ0X3SwFN9WBZkA4XHpVHWwNb59YKsBSLFTvfSkkVxc2cUSoyMwG06xYRI4RqDOUgHfSdm/
OjuV0T8Z2QKGBsi7X4LiywA2p9urWzaGfxRdMBl2E/bgqIf+Ndq2aTcqUHWDddpJnppFLSdonQRE
HXJ3YueGkhkMdPYzDgnsNfErogtPsg5+9YWcBeryfyQI63ACooNVHE8Mqfe024FdlrBjqmyqCGS5
j1MjSZctKsWZOMEQGn1NO8se8HZaQPt1+/snLHmbwZ/lCJaOZSnI7C1sWJVu31rZOyHZLDGXgHaM
VJ00bFaEp8ly669x+AuI4Hb5FALN92/uz5+lGILPDIKUXjP4UogOSGQghUevt1VYolyGYN+qDK3T
Vjexg5KBgfJA1BfQQtwWITlusashzfoxSjpsGEfx9ftklOzR8hJMA1gKDsbJxW4jpufJOFF4CwZY
N40TU0Hf+Fd2jPyRwdd4ZijJWFJw83Enud5NydeB7P5mj/58X7CTvZY3XVHi+xPZkHify0Y1ZXvE
LdnZ728wbwgHAHukNa+p8mB0v4tEhkUjkyFYEZuimuCkfI/C9RDuBnR734/uxW+2DSOIFiL0Cwva
OmtjVlLGc/tmAYrrCokjWf52eRV/RAhPMMg/6JA4SBww1W/79w4cFCCXu33aMhmCNhW2Fg12Dgep
Cd+t0lOsx/R+1MLLneI/4ezA9a5I0gKNB4e6blZm9BA0jmfRvzIef/ZK0KqpKoDR9ZlkoWBeWg8g
UBgkl3vReFhgrDI1/Hc1hZMPTBkRAcGWVymYzG3P6iSQYksSTHTVod6AHp+rIZzRzkvWJSNMLJgA
xi24RW4fNld78XE9/76gs9DnycC4N57v5FcGHqm494EXTpp/mz6QWJElf+RclKC7lWnoY+z07ICx
l6Jwg3QDco28fvtvCxK0V5/Be6l1eL515a2atkmOFu4NqJZAPXFbkGw5gg73VdnrAyDDD6Spf2jM
fKiqepNpIFkaAaB/W9aSn3++dYIq23ZH8rLFogionVMvSB/mca2DY0/96ugSWbJ1CYZSA976OPdY
l6avphgdy+BofE5lw2V8d27pneBlFZ3aGFMGvcMwls1WBijWLElwtLwQQETzmWzAMgmOllapI00d
WPy2J1/KUT1qzgAiiho87IkMoUsiS8xOll0Qjhr3hOo9CIMMFww/019k2E2MEP2/5VDB2VKKadZz
4F8fnHyrtV9Aenxbx5YtzZ/vC5YArUBl1SX4fohYSK3+Ad2u5EBkEgQDMI/t2CURJNgHY3a17//t
9wsXv8O8BXof4CvmGOgDybPMkZMdsXDfuzxMQyuEOnXqTum+WenXmv2II0lfwvK9+HMK/FecvYwk
srpEt1ScQvk1T7+psa/06/+2UcIFjyfbRoMqrt44bUJQbR1uf34xJXiuqMLVdrJRr+yAHzMIq6ok
XoXptwh9jQV7VPKvJoh/0WTsOvYPc3zo9eeI/qKgNrj9I2SqJtz9sgG0hR3iPnboqmhD8DhKVnlb
G9ATdnlOIWOdEfLIRAf9pLkDkdgYvWjJt/+yDLSmX0oJ4IbNZQ4pBkI4zsgref1vbxPmLi6/r1nx
kNUMwY8OtukepOiSEufi9w3DsNHCaDuWmAIzqqZXlapGLM2SF+TdPvSk2fzFFp2JEJZQxpo+WQae
q6b+2nbfODHmfxMgWK16bFAmxi4daq127RbKKmvJle0S//vZnZ+ddmj7EUsAzTvnSZG1SCzqKvDM
VIpeboxCC5ar1xI0QgHJBQ1AHpg5M2urKWvwxPzNPv2Rwn/F2Sp0xQGpdIMrZ2b5quSUoLasxihb
iGC5aF/EfRRgo0Kw5DTh0QRdam+DTfXb7aUsGmG4DEDihilCQ/HlUoq8qgedGcgJWO8ETnEPvNK2
UyWKdVsKeicupZSpmsXBDFOvUmRr3Dl4q2VZ/UXN+r+FXA0J5HYfZOgXhN/475y77a/b2yT7unD1
AltxxnFC2N6GfuUmqcTEyj4vXjylNiu9wCko9rYwAKUu2f9FbTrbHOHaBa2h12DEQfbX2jqb8vur
IasUyU6Y//3sSoSszyuL16xJ5k0gGm5Bz/tXmwSYLhuIzbom5vvUqUVtl2ARKFunQLiQVRiWX3Pc
AYea6EWHFb9cQwW/M8/Sirs9pttVP63hMbbA96xtGvMNxACrCA1LM3lIgyfWGG5Cn9D3KDmpxX08
+w3CfcRgbJU1PUP+Kfg6tRsLlC8yZVhSNgeooBwWX9evbkqRBG1B+iFHz4+2AyfZymwkt2VpEecS
hNtSBnM+0q7PD7PxOyy/mNXeAALF7Rt5pdIOknRA09BtwtG7xGQjyQJ96KemPEU0dvaNnvf7rkSe
GdDIv9SqkBXnr1kwPuURinQX2navWiLH1FbVrJzLU1PZYB/d9ra9mvNNkTerLt91zVOXGZjcT71m
YiADTH2FtU9aXDyZKXMDW/dYEB0akOXdvw0W/A2HYBoOow2i5ci6eVJYX53CxnYNq10rybFs9W1C
ZBhm/MW5CGOxAeeSBBsyMYCk2WAtO6UdNgCEvP20m+gpBqKHlUgKE1cKJMjifz+zJpNqpVWFIvDJ
CoP1BPQcqOt6kA4ILYpxMOYH0GQ0JIrDDjDpOYHSVKfE/GnY/X6alVVRyshuru4bFoN5a+iohf+7
ar/GoBegNZ2JnYY2+9rP+UOQ0NVtLZCJEC7c0FA0dZgDO6Wj9jtVnF2aNce7RQDYhQAvnxiYgP0E
sTg7EnPqK6LkBTu1qeqxN6eQQbAtXOgLAfzvZwJQPNA1JSkZKNvR8VY8dOCEHAe6JrLHlptxQZEv
BAmuVYgCAkZ1UnbSIuWrRluQ37YPc7kHocQmadsVA2ff3XvnOGCuQVsgRxgUB6gqUoLmOxrKkzEX
+ygAZ7UqiW4WNJk3toOPDsl4Ckjry82zc6aRqY7YaVKadaaYFlhLSeCWTSoRtKBpfGpdM5GcQaet
CMvtKE4YJQEEFYqOJ/jHeLdvDQAmUD4YuBN8hFic2bN7g5gJ+EBPXfsxRRW4hGV4UguKBgkYi8e8
GXpRxb1qUxAWY0S5PBFEsuqru9Lib7fPe0HDIIECFAL0bddwYxkx+3Qs1fIUk9wzK3D0xv8WpHls
s9HTwLxsBLKMzdL5n0sUDACZu6htCSTOdPBa02/Vow0izdvLWtw4jh4BHbPhJgk3NO8ZiBfbDmqs
pvvWUNv1aBXJemB27+WAn5Q8bUtrwpgsb0zG/CaGVy51Om+0kQ1zlp7iDE2jIG1NLd/QZIHWkkLD
ncTlBHimirLlpRSlSwuFBjQ5RQBOW5Xl/vaeyT4vHIweRnMHGP3kREkdvVB0R+9tS5qwu96qz/Zq
0Mnwtv0raKd6ynUFff3RqR2ijQJixWGkK9qrm9uLuRaD8U8L47Qm8PjBZSCcSG2MJQh/xvaEma5V
YuyU0fZS0HPelnK9Zbj/aCNzOGwFICUE+9xYeTdbITy7aQq9bhWBevu2gGtPBrxQQPtFKsVBw7jY
jd7bZdcNs8JOdDI3ZPhWZk+JCVCa+cMevt8WtbCWC1HClRmHmLU1s9kpt1yag0/1/r3S0HYICj20
VwNsS7D7oZEB/Aztr6ckDwbwXYNGvqkLyX5d33uQ5AAOBdbYwdsvAnpBn5KpVdvuBKIcFeSx9W4M
PUdmXRa2CpMI3JPFmK4ONKzLi9hEc63Fwxyd0NgYPMeZOayJEzNJ0vlaio3cENo44cdg0l9siSMI
ruY6qIJjWLdkRdda3Zire8/8UoRgURw1UgYNQDtHEvn5eGh2/+3zgkUJlHSqWgAvHtmn1mbgIL9b
ACC3KeUlWF7tFW65WZC8H9vKOWodW/dfw8Zc/zcBwqWwDICJ1mHtHJuxcOcW7WiSSvK1wsKUn61A
sCC1AYgiRBDOcSybFZpq3MztFcAfAuH59kquDSJ3IRBAgNlFszBgfqmzcTqAuZo5+amYHicQ1rjG
hPS1fr/SXooRNAqj8eUEsKL8pG+raFyZqgzK4/pWoJsNozlImSKKRPrjch3GpKtzPdD0hFFe19n1
qqx7YGGjIIBnGHHF4dyJR06CIDU6JT2R7AWDWYn2EXeH22dxfeh4MIB+DeRJPpYhPuRFo5V56vQp
zqJdEeKVYLWO1oymEmu4sFcXcoT7l4CoaqIh5ASEuuyfOKF337/LhQiH4aR2w5oJAtiI4Hc0PS2+
t74K9EcTiQxOImXABRZOIw0rY9J6azgCBgzx78qZZUBgV+cNCUTlk9/8xbiiCModWo5ONoxHs1u1
4Sq010O9vX3eV+dwKUK8ewiqksJKIEJDke2FyqAErtRJ+Lxw55I2sENnwOcD7aH7HSSZ67CHUmZA
FhcBE2ty/CpQ0AmWKiNpboGHYjzGD4qauQNm5W/v0tIyeMSJKiUs1dXk3ajOTRMbc3+cXntr3wen
YHrrZGSM16cNlkfUEPjFhgkR2w+yOJ7aGrXQQzzmLg31xnXU0vH0upJEn59zfBexO94kRNLIdgEq
hEM/XRqqpKmG2qpzHR0bv9IAaC6OtnIy5g3mA4ue++nJNCsvQTurE2+s1o//bqXYT/LJVCDGJGOu
GWOf9jpwllW3nYDjH2WrsZpWt0/tWi2wTI3HwRQ+F4CPL5dZYfBAjapJP5A3td+psjF52ef5389S
LfOggZWC4fPGMKKbfRu1Mlo/7qxdnRPUASB3KrK0ImYzqZTGcSqCBQzZehhKXJ7ZnRIQ36It+7EY
bJdJpx0WtfBMppC+Z0VmWkVnQmYPsLuHen62ZTReixuH6Wje4go8atF7VEqrZkpm64esec+CN+Xe
YJFrN+Jq7JvO4foE7cY8ZtWVkY571Lg9Qqt5dVutro0B5q5hCfBIogCORMvluQO5JAgZXP3DlK/b
apc9NtXOlrW+LBwDwJiR7sQSOEqesAgzUIwoNgrzoNTDPlb6p9gYn6tq3txeC/+MoGE6H8F2cBrg
PxLDhbSO1FZTa/MwW+OqxRhNQF+c4qnu/AmYArdlLRw7upE0DC/j1mMoSVhS1c5FQQuDHMo48mr9
day+3hawcDBIeOkoW0OvUMsQVHeueWI9iKxDE70O/eyWHzUaOBk53hazsA5YaA5obAIwUTOFdRBj
tu0yU8ihpxtd8QzJKmSfF1aR6rRCBhefb9RXoiKvOt/bY0F1NFggfOOYIsBKFd7kuqJxrQYBOVh1
6f60U1l3woLq8rQgRhEB2wUfUtiflAZ9XXSZdUBXYx0HAHHQVtS+2/kCLwAIT1XQImPM/4qsJ59T
ppSjdVD73qWll4U/7z5lG+4EFEoFNTKQOS9v+aQXsTYOlX0wtU0XrUwZ+PHCMSNrgt1XKUf/F6sm
ha4ORoSk3yHHkA0KjOtkfe8CDKCUA9MMhhCDjaKZsjpaZSPAPg9GsGoKr8ok1aXrBVx8/8pzDPD0
ZUhAHFTtsf2VlRLLdH2ZwYmF/hN+j8EFawj7X9ChsVtLCw5DHrutqWHeqfti9x+2rBPzWl0vBfG/
nz3jZu1EPRDYg0MSrssHsNbImF2WVgLIRUMHtKtxDa466nbUh1WG7hNaeFry3TJPYe9qjYyfb+FA
QI2CJBNYsjirmHDvWsxVa4nJwuNsekXwGJmS0HD5+yi/6aBeAYSksFEZQ5te07XhEanEtN8lMkyw
pe/DT0PaB3kHXGzhXXUGbFJpxOFRGQqftONDqpV3t9AAFORMhqi0RdGBdBWEdUfgX6pTvkljl9oy
1b1eCDrTkQNwbIKLDQ/7UqNonlCloJpzaFfovW5lCssfgMs3+/LzXN/OFNbQ4yJCIsU5TOl60EfP
yFXP6L60hu0FhuaF94eIkAdXBCzrcKKvIDfbMGZVr8cUfb4OwgG6kZjy6wt4+X1hPRads6ZgAdYz
gxZnFXTP6v1P3qUI4WqQKcsNLYUI3doorct0icvJ/714JByHmkORwZ8Vn9RgHptwtlPloM8jeAXg
dJY7BzNDwRcahK/32nXkls5kCZmTMU6zepwgy2l8pJIpmq/vFoB2Fh31fMS7KE8K/kFg9zZlCgkO
zrcEaPxqdDc6IhxOxJ8UzQJIMF51W6ih2dvEboND81CadD0bw/r2ChZuyIUAfkHPbkidj1VTB01w
0JJ0G3b2Q9lvSL6q9ZWlt7vAcDa35S1o8IU84cJbyphlVooFZUT9GaXdLo7y3ZRlv26LWbAroL+2
UJ02QeMF/KTLZXVjVdRxjmUl2atRPlmSfO/i50E3gqAGmnwFB53kZozeARaAKOF7gbH94m52AZw7
Oo2AyAQ+UjhWgmINsdZUllMEh7pH19Sm0u92bLE94NJE8QOwPFfpstjsps5qKDkY9arXvCxb3d7/
pWNGmMST1AC3v8qNlkk2NkZvmQezzPe1Ub1lA9ugpVFiD5fO4VyMeMGjuhw6xIYHjLqp/6qyoUPZ
KoSsCAGkODAOqXkoAMpYxak324lXMeb9xWYBaQCmykEtVSwPtlmSJmWSkEOYzD/UlD43mApqk2R7
W8ziZllIxBqIYdGxIVj2nrWdDVhr66D1rdeUmyGz/+bUKTJlvJTDW7cubx1jWsyAvQStmufVmNcr
QCBPMguyuIwzIcIyTDVHpa6HkDGlLhle8/jeih0P8s8ECFElSwonDUMI6KYcoxSJ+xdewoUAwXtT
mxKTG3ybAC+2os82vT+e4aBkOiwT6tlI8wpGVi2zxIwC2zgY5bwfYmU9M0nkvXAzLiQIJ62bfRdw
nqRDoLxNzRo8aRJVWjhlWFYDJgrYfRpajARVKjOmq21sHcJg3CvgDdCGv7CxYFUwEeCjlREzs4Ii
6U3MIbwD68CiJ/MFXHJ3Xzc0b+LxAdkvPEGxBT23mmDs9cI6DMk350Ux3v7i8+giRBKH9w+LL0RU
amUxdFAiVDONj3j6cfvz/AAFN83W4G+AjBtx5ZXjERo0z2amKAfrI5kHD6lVj5HJK6msCv+JwCxK
0jU81BxqHx1eQkmz1OxsnkmnABxnXqvDuige1epLPG5jLfVsY6WCg8opJXn9Bf39hEpHzpsC1d4W
hM56jdmZdKaHIXyrLLI2Gdtl4d1RIFrK4LX9fyHCIx4aKrjVuJCCvJSbzLn/DcfVQKwBMEXA3Yr6
OxmqEs0JPo884suUmu+hrfxztxYgnw4Ec9NCkhhUhZe3MKkVSticBQdarYzOVX5N9jaW9WHyeyYo
APow0E+EPh8b497CPUyHOp3jLqCHGRP3Nv1hWX6Q7Y1viSZruF84dX5XAPGkERQKxWKOasVtjWcL
8UA/bWuEZ1ptbPJG397etWvbBdhji2OOAiMITrtgfoE2HtVmMLXHyGpcfwDH9/3fNzXwbqMLB42R
Yj5sVAiZyz5vj4XxM98S9u/9n+fUpXg4QPANOO3LQ+/ArjOOhdMc6fjViTyt/I/fF0x7wObSqBt8
P3Q8+3Q3cyy1wDbD9x2/HyGZ8DINQLKcR3A5nyZ1X5NNc7dzADB/bD2SFrz9Vdx7mgforrLj+tjv
bCtf03pa37v7n14/nH9TQ75W7CpQ9ClAIj2vjujgp9FaDe7ORV5+X3CZWzW0ApNkFVB+0ufcjYtK
IuD6kmHnAcyARCDy5sifX6qPEdRjPZQtO7Jw/mi7yaM9ZhHa6OP2Pl0/UHgtuPVDrybKMmJTbYTZ
AbXo0XXeDN9T0/AmBRUZ9C7klayIdX2dP98lywYcHUU3mmAEaV1HA2EtrnMPcDa3kk16yL4vmIu4
6ZXYaPF9I1yNthv/vL1Rss8LF2IkTmdnQ9MelTb0yMdEZG2zCwLQPGkiiCQoAlxxfllDw6rAUdtj
Dljyeq+Bz/7uFcCQIpyHRuFGiCmjsujNeJ6a7Jjk7+266L/f/Xkbtw11Y4xKcM7fS4WdLWeycsaS
Y+esGtA4SF6Dhftw8Xlh/+NQgXtV4vOrjHxU+6L7jz9feD6zvDECNJolRx1QMv8wJ9rc3p6l308o
vBiLM2shbX65PdOk6fOspMkxi9bmtNWC9ahLwvjrJBQmwzT0YfIWX0SowovQ0dwJZzVJ0D53dOLS
a+vIaxPw2Dj2OmT/Wo1E3oLGooUVnd4wUmCZEQNusy+zenai5KgOqltE+7o/3t6zawEUmDUoRiMG
QtVTbGAdmgDzrwopjn36CsaD9u7o6/LzXPxZ0q5nGQvQHFgcQ+CvEGADllrr9i2RnLxsFcLFwIVv
SmQsimPllslqlqEOc8W/9PsuVyFcjDlIBwRJ+HxmTi4xvynrqXtH2/Hd1gO5WRTtEYfB00eR9XKz
0IUIYIw4G491yVw7i10ZptPCNvHiISZEkWe87ngqM5AVdvrYHS3P7F4z/e4ogjPjoLYKelxEK2Iw
3yjgqu9zdThq8VOZUy8Ki/vPmQcqaAJROa+i6BajRlJPU0OnYxw/hNuI3h2ngNDk7POCPxklYxiF
PT6vW29dfrTWt+/atX2CGwbYDoyJgJgPDvHl+dZsqhRileoRNfxxleWFskYOzQm9tq2luKPiWaM6
DM5kRKsWgS28YisyM8R0eWXMx0rbf8203e2liDfi8+vw7kAsjnQgnJvLpVjaNMwJq+ajk0/OC7Ni
5wl1FLKv0prFXpYGlXdb4PVysBQH6C28cI9OIGHvOseeMSsSD370XjrrUNY9d72ey88LT0eEJv4k
qfF5YwJFVfsOPnat3ESykpJsFcK2pWpUayGBGDBWM8edqUTDZN/nfz8zt4g3QtrE+H5BY7eaHptM
ElSIKgzHEk3EuHvoh8bInljO1YI0Uvtx6H2tOmp05ai45K93n/S5CDHLEhqRktbIm/qa7taVF0mc
nIUt4hwVGPmh/BqKYyEJNboqNfLe79QtmqKorJC79H00SKAUwjsQ0F96eQSdUmtlG0e9j9QpAOcS
9/7tQevH54ShgdugCR6IHsaZY4CawE/00Y1p6ub/3t5/7oWdP3Y4YhSLEKvj4TfR2SXoaBv3TUzo
2PiE7ZXgwVBdsNbirUuV421BCzuFGUaOaQdnltMhXe4UWpQz3OgAraiWG4QrTeJ6yD7P/352F1Lb
AVsbw+eH7E0ZPsx7MRc+9+ns5/Orcv79Ke6LYcD3VfW7VvuJf3t3Fm4aehqQ70Vqnc9Ii86yObcs
j4rOj/rivWLNxh4Ud8oLyZMnEyM8ebmRG6hQ5J0fVxut/5ll67KTEZItGNeLpQgqW5K+tKwRS9Gi
VZCslGxNK1eJJRebf+VKb/9smGg3gJeVIJkCKUR5iEvFBRqQO5PGS+LfWfd9Rhd0J1FgMRjgGgAv
j58ShiuuRgsni4H9MawTvyEx5kOsenhALsb5GILI2QezHb1GcdfsMm3IZBAPn5NGwmo5FAba/f4X
CU7YU4UlaOtgduJHk5UdTbubM3eq4+Il0xCSZEk1r+EHxs9pxOJTN1d96nZBVG2TmM6roMjHzmWg
ltymtKbrmtih5KH49ACEHwiHFcvFKAVvrxcebJpVeZZEeerPSpbumjkNci8qnfIwTwl5Jsqsrdic
KF6fEPW1cJLiZQ4Mc9WFuuZ2ajW+KJFe/br7Tl38JsE2axhHCiqMwvjNFH3pzOKXAuoNvbf3t8Us
WB7wN8FGA+oKVGuOICZJ2pFOOmyC/mpr67u5rqB2cKUQg3JiIswuCDs7xy2xxlqv/XajBEfKJIZn
6dc76AVDWgpYBlc13kjX8spsqtrPeo9kKzJ49+8OCq/wH/BEIsoRDFs+9LYKdWx8M35Mdl3+F5t/
/nnBoAVJQ0qjwecnciT5W3VnQI7N5/AtvAiAZoerUcwpj5U2VtTGr42Vk6xDW5KTXNj98++L5Z6q
UYo4CvD9IV2ZgTtIvIcFc3/xeUF3yskiZdFOjV860/Mwjw9OHXtzVK9un/GCxYdvqNqIMpGAtj4r
aWdvY1LVU1uqpPZVFq4K61Xtth2ovFkoaz9fsoOo+1gmEEQszC6KpaXCCKwq1NrCx88xPHRRlquo
tmaPlpm+0VqSridrZrGrzQqYDlnYpL+MMCt6b57i5GUuh3FbsxbIg2k2Y2gmQr+cJP27sOWoTfAh
eh62otJ86ScMSm6qoVNkft8NexPU4Lsqi+dVHRjvtzd9SRCGLVHERReOgWayS0FmXuY2jZvMb1jR
f50Y7R/HsGqfnDBsJEXJhfPFsaIZEoAU6O0US7qGM2ZxzpTCT8ddl+5D9tTHrxOTSFm4C7w5g/O9
IUMFls7LBc1OASbM3C58Fj9pziaVjQsvbdj59wVTUfUK9LfE95PqVafPVfLFSSX3TbYE4Zk2qm7E
2CtEqNp2erFk94zvwOUji3kSRAFAZ4ATQsQ2Fpp3etRaxujHpqub31EnVPV1GP2Yf95Wretl8LkV
lTO+GgZPFl6eRDvHuU2ScfDLZBev03p39+fReMUpqNFpiZKMcBCNXsVOYzazP3a/o119b9c/SCm4
A4KXEkAA0CVBj8ae9Kka0t5vQE5gvBV3N1f+rwCA/6BPFOmWqwe/7+EEkWzwh+anbv/M7n4x0SmP
pBriPVCOIkN1ufv1NKPKpkzIfYSBl24Nk0gEXF8ECOBOLBq7UAEwBC0d7DREf2g1+iQlblj7jnoI
8ntnd7FJJkDo0O2DVnA8nEIjQ4YJq8SuYuKr84NprupWYmevbRIY9IAsg2wXgFFQ3rncpbnLIszv
5JZPnhr1m8OydUrLNdHebuvqVRcIXwfiMdwGbBl3YQQ5gRm0URXbfh352r+AYVbMTf27n34C8mcX
lhI/euHmQRrHE0KAfF1BH4oIOckJ0roI4Nh+WfzFsWAxqEKjLIZHVMwnzCF1SnUsWj/TLPeZAsHt
9n4tLADfRxEDNRn0f4juXg9SkDoCAo+PxmRPX4MPSaK83DgINpA3j6Huo2O0HS2ul+cBMCE7xjxy
61vR4CnNS9y+NOWjc9KPaq6u/2IxZ7IEHStyJaJdAFkKGBeq2FMqWSPnghYjsY0+LDSkIsATCanN
EQBVUzO3PlG/dI2xc9LeHW0N0CUyyp6lg0EuGqA4aHPmA4nCvtVZjhilRqLqn9bahvb2/q1C/APD
RTELhbz35efDoY2UMEl50O929vruyhiuIY+v/u/7wlGUWoRWrCDp/GIG1bOX2ZKmuCW1gv+KyRu4
+td5QsYMxdAwz+wn5q9y+t5EP1n9I1M/8vE30WRsQFcQinw1aI9H8RgOCfB3uIU+c5hJrwwzUAw7
n47ULcy1muya1wnIkK36ZmUezfZF9sB+VJXHJm8IVkl+wBAvAjRMXd4+tyumKvGnCHpRlpR2umJg
WNRmbqV86ZWPKf5IlC9pxgkbSOvP0YseH2+LXXiCcIEBT4FOULiVIsAoENWNOk8jmKH35gO9BegA
uC1g6TyBMch77ZHfvILZMFjP+iaEHdJstq3iHSPGtlYezTRZ6eZOiTpJHLq4IML7ygH2wGdILk9U
dao4azTa+AEhL7WCcb1eeYXPvLm9rKVbjPAC6QZAJXDLdClmGJOi0tlc+2B1VdhWkTXoLm0bRjHh
mcHDRDZDcA3aKCJhGwa1PxcvbfhkJGzLykMfP0XjcwcreHs1S5uGrjdq8eoY7xW8XI05lW3ZGHrj
MxIn67pHU1c0DdU6BIDf6rYo/sOFZwNoCXy0GOkU+JyCKBKQ0orHAfZpmLtNYdnJ1qoicxXMr0Xi
atFbGQzGSq/C8v224IU18oYvHVUsFPXhQlyu0UIDhJ0DyMtXKmTnYgB9PzijbNxnUQj04nPkA+8i
P9YzexIldmQCT7Pzx3BdqD+78ql3iOSwFlTP+Swko8CIIEQEfOhR4iyTyW4/a2aglJ6sSCJh6YzQ
RgN9gG5fM34bWjagCFwMftM2jx1afNU+2fUTfUnt8hlYPfu5Tr9YdXZ33KljPQ56wj4hCsWFZZho
CXvd6fzUHnffFWvc3daApY1DzMZbwXTMdopVbG0Ya3Mux95PfyvRRpV1qS6dPfTrc54IrfWqYBI0
sw+KappRQOvxVmCuM5w0t+x+3b0IHkwhyYm+cT5ddKlh9dgGvcGQhYy/aT/mf+79OLqEMVeL9wAT
a1ct4w3Jk85CDdNXAuMB3t2jVZnH2yKud+lShOCfdGXjBE0OEa06eHPp7MDG/UxnWUvBJz7BpZ3h
Dc9IyuCkET6LXZJdNZqTkTWQQ52PAGPDbmmp71lkbMbA8RMt248GAGMJGF/dvqOqZ3XqY6Ga33U6
vk5m+CUyrENHMIKoUHtYkbJ/spM8f6+GMXg3Wf4LXUOjW2s0XNHUAjKCU1LXMYc3o+lm11Y6Hyb1
2Ryr0u1S56duxCaops3ELabwPWT1Xmntt2xs9/GoyZxZrmni2lGw5+0H8GWvGkJCPRvMaQ5jP07y
bWjWnqNti3na9864LxUZzvpCyQEAqHg0OIodzz0KKtn1VUbH1kj8NFM1Tw9P7kodLfBDMtas4Fy5
Stc6rjVFxXcrqQqPtLXuDW3cSVyNBRcKP4TjbNlo1MNgtfBozk2FoicmsPwkOU0ZuD3VdZU+lsGD
MzxHreFmGtiR6x/UkvVbX0cPGEyGrfyEoLSupq0VQNw6k52m/sTAqBQl6ITvrLkB37vxWof5+vYV
0vgdEc4XGUDkAMFMtuC16jpjOYiWE3/s5x3cO68bHgMVk/1t7lXqlwyo1IX2Hhi2W1bf9FzykF6b
Ud4YDypkBJUY4xJTv2kOvIo56FPfTjdNuAtlkfGChbj4vvCGVoB2pGrapX5bvaqF4sbTW3o3kiuQ
Iy+ECKpSWdbEunJIfTV6rtNyxap/gk72jkpWYgq+6JhPVkimBmrheHW5H/WtLWuRWzwMgLNxTxfe
jZgRDg0EqXk9pX7/M3E2VJOUXRZXcPZ5wVo38LFpNmObEAr3hTsAXk5WSrh2NnAS6PPDEnBtEbZe
PmgpGfJkMs3Uz5W1Ob+PQerF00NA3ttcc4s8XRn5j9v3Z2lRn73IeOuQExPtVUH0kdQOS9FpUbpG
oHuR+oIStiRCWDDCwDbDC83DHuTs+a84cwVNvTf1xKxwMmwVBqsudYNgl6IY099dujIuBAmBY6eT
qjAZBJnaq8Oem/3t3VrSMAvYPEhCI4loi5Wxcaj7Sm+zz+vepZtBomGL22QZOAkMwyDQEbymemgx
K0pqkBMYHiiZlS/GP6BvK2R0dItnjh+PgA2pXOTt/4e0K1tyW4exX6QqLdT2KnnrJZ2Wuzud5EWV
VZRI7bu+fg4zUxObVpnl3JuH+9BVgkkAJAgcHJxrw0lJXXGCq2GeRM+pOQRoY7++Uasr+SviovhW
Grk5OE52TIottF2akZeGQ7zljeqVsXLdgCT8/xfz5x48Ma0snuMRI+mzo28EXbbjw27GfMpbh1+K
I/JUiuT7TdXWXjF42RF0qOMYlCosxeoq8BYE5y1wYb4rqYTp3qjpDmXHeAktZNomePudXR6va2XV
fIHkQToJyF40IZwrHizFJQqlNrSC4cJO8snCLLTbJYC/TJCCA3YBQecSiMF6a7ar4oiJS0a6G1Tg
wjW7Ov2+tIKiQRPZYrTFcfHfbBCJpkhNJoB069nngSm8Uey5FFmAlBH5MKTfQPcn71aV53Hqekl5
tGk1BrPd/zaHugty3fnYtU2oLWOgkXpftrfy1cDY0KyG0b04YpArktlYwa3MPCdDwc6Mt4278zJF
bLji/z6CFsQs4uEHNPC5khib+rq28/xYN9pTlxnfmN/d5VOqyF6uWJvocXHxLBeVYDnJYOYtoKZZ
mx9N+uObnSkuLtXXxd9P/D5dmgada01+pOYzc48qnLTq85IhWxMwFg3SgUd/efe3Dn+77idrKkDH
MC56BI0g9pV+/YhpT8nctdnRxkyv4lWzX2/t7BNGdCpBWsCC1hazrYUEss3Jdny/voCVA+vs85IN
WU49zHYL3JmT33fDB8fONk0JXk9VtWNVDl6vCB4cQDTlFFnTLZ7N2gxyuseM1TvQd+04hlqzSkXy
t6oSjE4QdWwLGDnp8m0Hm1STlWbHOqcBmTFFN/eCClRO1zduzbDg25iMhAEXyJdKqbdsZrk9LRRc
m9kuDlAqv/75tf1C/VQMsgFk4eKIRyvq7DUtx35VT0tjhIX30BZR3N8MbMVbGsBlPHFFBCEj69q2
Ig0FccJxLpb7Zi63jGmb6yu51Ieg+kN9U3SmCqDZuYMPpPEZyqzZ0WTN3izeSrMLC34rrYEhWkVO
pEhan52mw6hWBCpAh4bceiWlagTUpcLPJUhPuHiKtZZMkKCRcuP7oVPeyogir0EKHpy2LZwiQTxn
NQda3S3lg34rEfIfEYAVoFH7D7mjVHA25mQBDweU4VAtHMEx4JuKl/Squk8kSBHWlPgVcuSQMGbv
3vBB95Hqv/sHi0IXG9LEcBC8es4tasmIjUnM2CfNZGGT1yBKQAm1U8VyK6kXaPyvHBkFjDdID8J2
hKTd56wPCNsU9X7qdt5udMP2nfJgUTEBXoYq5xIl9djmsKRow86OadEGy65EXMfruyF/9Kx2x8Hv
y7qX63t5ec6cS5TUZU3j0mGKSXYcBLHahjkHLw2Iqj68ZhQOehzBdocxchfjjIY0zaecabjEppeO
fpnip5JH1xey5p6YWOjjeSoglXK5RyNN2dNU43hz0cCIn2NVkWdVgI3qhGDcBZBM0s0Sj5gLldU5
Js7dx7628Yp+f30J4ow6D1QJjkfEWgY4SHAiSxImdzYXjGvmx77bcMJDL3usMDIrS0M/VRzKK4sR
uXBPZDgRGssAmjwHjNypxuSYGOXWog/u4igWo5IgLcZPlpl3GiSUT421rdybr18xWkTMZMFYN0CZ
hMWdhI1aVmdzNej0WLR3ZVgxxRGz8us9VAyQbkUXPK5f6fMFWVJDp7w61uM3DkZARdC74g9nn5fu
RAwKrWiLftYjS0OMqQszZ9w4qtrNpWsD0o8cB+h8HEHTJ12JuPiH2GuH8kUnm7KoNpicsbGzQ2fe
/D44lyNdjGRiVa71kOM2L2MVzOPP625xqQuUz1BU9RE8Aowll6V9J+fAJrL0pfvhOA+As1z//Mo2
wRUAWIIzCOoMyVD7zB31AV1KwCN6Xxx93mXPGm32jlV/uS7oUunIzuIpDXpUWCwGsp+bbFIzb07z
Pj622nPR75Jl56hehCtbhblUeBQCN4iqoLwWs7T8qQJW5iWZttX3UtXZqPq8dFmQgtSl6ePzWv3u
fa86BT7t8vwDawyQaQAHiNlEcjNC0bSF2Zgtf8GYMMt6oflnn7846Sa+/fAAhQyezAInCt8g0jps
4Prd0e7yl0rLA9vRAtfdXtf1yk6B/QrvQlwYKN/YkoMPxEqdnnjFy0cQgQcTJmz9t+9Lvg08NtHQ
Dl+8kGVLxkMxKlSh+v2ST6PvYUSxBr/fnA5s2nmK7VlxBUBAcO1YaO4GX5gUwdlT1Xqcl/xlENl3
56udsRBt8QopK4s4lSJnedtiKprcqPiL5gflD+f9ZhWcfV06NxhpvTJ3Cv4CAo1l2rbk5isIFGdg
hhKkgsjmyYj1oR6hXz/lL5j8WmebWUXwsqqDk+9LKraMuGPcpvzFJUDH7JYlzFUzfFQiJDVPi4aK
qJ/xF5PsfLpJvb2hGjK3cnqf7pIMjcoGPpUu0LovzHOHn9pMssjg2RQOPu92rOlVGCmxK+cxmpgt
Cr4XtOhhbIgcZtqV3Vdd67MXDurpIhnCGq2zrc0Ck+7BqYIup2+3mhkq3ii2ADmIu+Oix5iZcZ5h
QD1/abRvpsMCj3/+bwKEF51EUn1PuWVWNeysiZz6rh53/+37wkhOvm/bU1LOE3w9Xg6Yy6oEh14a
2fkGSUdtmaA/sfexQUmOmbKbwX/itw69B2ANh7gIEkAKh+ZM6bQtYnu0ZvTlYC5mANhimd98muP7
qBgA2oCmGwSc51vk0qTMkzxxjmbzVB0cVaP9pY+cfV4O9peqakjBNPtYNtWTR7Rfyzh/QSZj7w3Z
5rqyV5SBKc9IvKGlDRBUGQjstX05d5phH910R8sa8NIvznh7cQIRzokQSR1pnuWmF0MIoCmBwCW1
KuDqyo4hPBBENoLxDHfUuUJ4zfvJ6OP5yDf0e0V3QxHOtw6ThlGhzUw0c6HSjSerFITkoOn2W3vQ
j6x6HvutfvsT7/z7UrhZN6lrcg3fp9ax6p5N1URXsQfnJ6GP5zzqGoDJCD4h6dywM/Gs5A4w32ae
HEBbuZ3S5glEcb9wqfyup+a+Jx299+nLdRO70A160kDOCcwj3AUWJumGGoM2L9Tsj3qXBSUJMPA1
0N1PyfDzH+QABYv8kpiXKa+vsfpJ83T0gKfoMG+HTV5vKlIF0XUpFw6DVYBR2xQRO6hr5YdmPPVu
nWcl8IHFHkV16m6sanddhHCHM0VBhGj6F5RMAkokXfTUNHpqgPD8uNjNQfvYa2kZpP2mTooGk6vb
/XVpQu0X0lD2An0PBk0gC3/uOtngcccbCcDX8T7vDp9u/jraiDFRVmD5LinIvRaMZdqcz8f5HhXi
pN7+p89b0o/XhmFo+YLPj96jse+zW6NqdPye/Hq53ScrYstpBny+03bJ1iYKRa9sPT4v2lYEuzm0
fr71nFfoJ3HM+Tg8GuVhuDnt+ufX//28FPBy04mH2MXnMVbC8z6Q7EOq3XoRioYBwZoEnC56A+UJ
Io6WopO2rPVj2sZBfj/7qoN9xd0gAMg++DVcQq7adOVkVuNM9WOBse2JZgVTXofDqEq9rGgC80px
bwA5SwRb7bkmbB/5EHi2fsydTTVtPFUj1NoyTr8v5J/EVNOg+xWd8P1W/5inz0W5W9LDdVcApyQ+
InmymNsuFIG670VDKLjZPbSPW8sxmcvpqfFnYxvHVR/o/vx9Ru7KIfXX1tZ+WSMtd9AnxVHcRlrm
/TCZYQe4fMafGABk3TcuicFRlLn9c6qlRWiOIJTXW/1DbKePVlctW1qV2nbKU/+BlgUN9WlGXszx
kHQ3Mno3zsXvxcvbTVdXbA+ccPFEW5r+xOvdnwJG9FHbzZpffkxbcKp5izvsBmoWe+Q4UQsq0jIP
ssmx9u1Qk1/EYu2nwTJ+0hLgCWOss4jbCAbuc7va+G69GT0yz6jX18UcaHWBcRCtPm+zOdEipAys
nTF749bPXbqpF41mgUPj7h3ZvO436WZjk+Z+/5l1fddu+JhvRzMJTTJ3+7kYTRo4g+08oRNZCwY0
cx+LuXY/t3PfgfRPL195WncbDD7FGE/HrjDgdgDGjvI2qsp5+ZkQa3goKZr5Wb70oZcaNJzI0Ozq
MsMQVn2sX3IvS8KGl5gMmRvDDhMb2qBDa9YPS/PNg1HT/HWyKgAewBwVh2NTfU0XN9+N2ryfCoNv
/LnN3jEzmG+Guk0/5pwWh9lLlzte120IRrnqg8+N/NPgLfp2meo+TDszxnit3N8OnCaBs1jfODUO
IwarhVZpTYGWZ1U4WOzYg/49aJIxCWu7ZcEy2J9dw33PF8PA27/NkSUpwTvSe3pgFvSgT+Uny1Hh
ylYdB2ha9JBZuNfl4jBQpkmts3gB/mebjneJFdS5Arq2KgJvRDB2oibpyelKaheUGPWyoIazh/IH
dkhV48hXQiAxZxRnmO4iEpLBfgka8SqL2QswAU5oNDumPdlmVEw3F1XFE/dEjvgdJ8dMEzvlwpiz
HI1m4/wE9vf6EbNySqJtwQKNCphNgAaSLpS0zABc0hp0otbhwjdA+P6370sRdj15HY7J1j2yfGvb
ZjBxorivLkuEyCA6IKb4w90kSqrnOzR11KQMZEHHmhC005qTOX4fc4zDJgPQRkFnYT4f56Z2vwhO
HQ/TFRz6Zs7e6/WVXtocQnC0+iHPjzsH6Ynzn9EsnHTVkJKjRWhQxDuSbmPnx3UZl9o6lyHfOWNf
Nw0wh0cj3fhPtL45eMHnRdoaaVPwV8vUFp5VWWU5udbRmbT7NiwBcv+H3w9QruD2wJhJObZA1b4p
usQhxwRRvGce+0yxgkuvxApOBEjeMqDfNjEmmyDO/gVetaDJkqBmaLtUJZcvA3oIQjUErBlIQF1g
fa2aVhNLGnJk7B6cI1b8Ns+f3eHol9+ub9maWWHeOjCGIpa5QH45AzfHcc4IWsXbgDb3GfoNsubt
upCLjJpguxKTpNCVjleQfJhpnWmkSTdZR1NPNriNAgQbNbkz+reSPjmmQtqaFQNXjg4DwPyB35Fi
5LbUx07vR+No1a+T9jwoXj/m6vfxXZSTEDhdVLqN2fLrxRmMY7kcej4F/vyb1eMe1ekwLgAJ3fve
T9ZtAXnM6sdRT9Bl7m4XUPvZzcNo8aB2mu1SHI3iaeyebCcw52fiKtgN1tSKMW3/9xtxh5yfFkvb
e1biYw/S7LnGvOA8dIfoulLXtkHQDIA6AQEwqPnORXBnyvJsbExwlRz0+WF5vv75S6oeGA0CePib
46BbX77Hx6TpemobsEyiB27pBYXJw65uN+bMNy6Nt2n1yCtvZ6S/4tQPk/JrWRxc/QMmUt58yYCK
Ag14uO9FRVqu6rnO4jkt0iORnjVhwDzVpJDLU+X8+9KxWxlDmrUZvj/Xv0fL3RIT1sPvvG5Q3GWX
KjsXJKusBmVaNUKQBQQIyOtZuii2anUpIi4S9U/clZLdaU48udXs2hE65b9k9fzSVRWI073nzLJ2
1w3k0sRNwZ0OYaAoFgfYuf2lRK9IP4AtyrOANamn597G8EAemwo5a5t2KkcKMZoy6XwUspyo194t
uC861BSbtiYBIR4w3RgsJlhyz1fC/HEkcRrbUe1ijm3XBbdOvIQnoZQHZB4equDWkJ/EBc0w8wa3
TUTJFOg44at43MJvritkdRmAxYvJbnhUylhlTZvmhRHbjnxQCuqB5qg6rNYF4ArB3DXMHZKT3G3C
AaKYFjvKJvbAsvaVOapE2kXGU+yUuKX+T4RkVK45eACu63aUenGYLzg2c2NrsDFo+HYY+nDWywAQ
vtv9UnBHwJaRvUODrBTb+XgB28bg6FGdIGMR+IbChFdc5ez7YmNPgnyKu9epJ3xf60PL3xC0Kr1f
1/2K359JkEzYTZmPGx4SxmZneF9SQP1/ZKqurhX94y2BtKOJtDCcX1LOgLeK7vWjHrnuR04/6opd
Wv08qGGA28DFgxD1fJe0BA39vTXo0ex7wUDuOoCkr+/SZRwEtqQTCVJeOx4rrdNjLICSX6MHOsbv
fC5D13lm5iMfB4W0Na2fSJPdhcdJ29rVpEc9KZ/qxPreLO79nIyb64sSR/p5DulsUTLVtj8UA211
LKqI39L2qKcfTJ8Cr9liAKpC1Ip3iqMewSQqdSCzlAzABZC9JCDnigr/Li/u5vx9MfPNOA37NDl2
nbcrWkUctbo4BzBUIKjBKSCfaYSNS+1quR4tfr5x2UdG32JQWWfAH94eT2EfRZAB0Ao6cn3J/Nwc
/HW60+mR0Xzwqw7MLSrqozUnPZUgmd9MZrM3uxYGkdCwT+b3zIk3PLaD0Ui+XTeKNdsTSEdHsLAD
YCd87eTEgfdmTlKnRuR6h8QEdWvgv/43CdKJY8cxMZAiNKLOBcS5OLTxppoVqxC/Ujbt01WIDT1Z
RVH4S5EvkMFI4M6bXDWuY3WX8KZH6QbJ14uXSjIjw4tcoBEt5Bvhjz6Ye4bD9W1aXQLYU0X6BY9u
uTKUJ2PpD7QwoooPwXDwkC38bwIkozILndl51xrRaL/3u07lgH9+4IUO/i7AlF5zhDtNbfY19NwW
DzWq85U9fs+od2RxcY8T4eB4degsxT6euveiJgcjzvZDNn+vBneDEQ0binnSXZtuOKsUZNire4sn
kKDtwc7KNX3MNEgbu/KNaKBbL9mgF+Uftvbv9+UDPMFw1jlmjhGlBoiY75Ce/YfvA3iEFhrk/y+G
/aI2wpMhNvH7nTeve327/vVV4/aQOcN/SMXK70Nn8fncFIkZ+VYNSMgU9CPdjuOwuS5m7U4FpcAf
0jAQKMivfbNvbStpdT0ic3bn+vnWKOw7vRs3dWG0wTzV3wxPRdq/dpCeypTuoTZx6ybhkJmkZqD5
d0vxYFp1YGCS/PXFre7hyeLM8wOI0xGc992iRwNJAtv+mpRDsJQKRalWI0efw2DZtQYh40Q/pPCS
GbMmCmPce5lqju4l54bokzxZkHCpkxM1Z70bz8Osi/fhZjGiYqRBXqHCj+O7Z5HvYkABYPFF87mc
Ps3toYmP13d0bbEYWYrgAQRqyN1It2ynF4tFawtBnh3k/UcMRFiSELHYdSlrRompPIhUACrA/yQp
pATFOwqd2FL6gWUfm+6DNrw689tktFu9VcTef0i15CPyVJp0BGe1FU/TCGmgNA3riYd64wQ5/cbm
JCjLOUhxd9kz3cWNjWagKrDcPgTlNZ7/P2p7OJQpQAlmuUkrG1War+48Bvowb6eJbwyvCnoKqqt8
DBYNO+Z8NE18zDaCJPmcDSN4icHN35OAFj91d0FTYR3m9leLs02laolei/5OlinfBKgaeo4mlmmQ
n77/y4rvmIvYNkGZrAsqktwtqizsmvudSpT8nHpmmsY1/BzlvU1Ts71fk71Rd6/XrWXVJv9aizyI
rANY2eEMDtjNu2J8rsZNWR8sJd+NwihlVl5BLlzpOt43S5q+Zca08wu2Kxtv50zLoWDjR7vgu44X
zyQuHnueb9ss32VJc+jQr0+dcd/rcziTvIEBqeadX3LD4GCwEQERcMmDV0OmJh7Tym8zX3gMvy/L
g19YqCG/GeSubx7nJgu0ETOimnta03D0je11Baxd5KfCxSvg5FTyWJ86MCw9atotu880xefXHhFi
5v2fVCZgQJIZORaIQNsWa9P575aiht4Zd1P31Zq+UaqCt6woWQwEA/syXhGAVwhbO1kKY4Pfan6m
R2m8ZeVO/11N+9na2cZrokJ9rokCZw7iewsdv44pHXKUM8DfKN5GnU3vLId9LLz0OFvlVxY3e3Tn
7iZtVpyrKw6Jlx9WBmtBCUxmx0I7E23inOI+TPZOtrFpaDGFslZs4UyEdOUi6zTYPcGqtLEIjfod
EMHbL/UzCfJ9S+wJc1SgImS4Ay95mfI2UFaqVMsQfz+xA15o42jOEBKzl7a9T6t/WQSgrDBneI4r
45ySvmdOo+EpbmIoAz2MfRtOyn68NXVjBioQuYKb4KKe5yyG06a+tUS963xlI98A6/irtjVFTLAq
xsATH9lkDDCS029AoUzOlLtLlNmPtZaC6uy17BTljJUzHpzif2VI+tCKGosUS/HcKtDKLogx3tx4
ZKnCfFVrEX8/0/tYZD4jS6SRLW1DP9+XqtNy5TgTY2xQMARiXRQNz0VMyGCXHfGXKDHu5ukeLPXD
p9G+GWIBDnZgT5HoFfXuC4hF0znUHfQlmo190+ybYl+pcr1rwSgiIvTeuyYSvugWOl8IYy5CT2+e
o7IyvrYYgTYDKIPu3GcQCu2HvtuDnmjboiHfdvidCwBO3Q0bE5M8br598DNQ5kVCC5zqcmVf9wfN
I7U1R06YcRaC61HxzluxvTMBku1ZfZI3NHfniNgPFfnecj3AVaqN+9vXAfwgen3QQYvKtbSdcZtU
A0oZc7R0IeoYTLFNK0AMNGPAIJCNAzEv2rokdeVGbJQ0WSI30T/WVh6W7gPPlrA2nO1sPDkxDxr7
WXd/VJpiZZck7vBc9BtDR9CPqGOfiy6qwmzZwqwoB+hpE9f1FjOQOlzk6AphSfWrbd2fY9NvHBtA
IEaogmF0TYHoeQamAcVz3OqSx/WxyZBl0a2odXad98OtKDBNO0txRK34NUofqA+BKAIFL5nSagD0
c6mZYUUZf8y7ZtPMKdiNfhelD1pQBVJjdUWChg+0pg7SUtKTxQSZuDX3Fom8EYOcvjk9BlFpIIVS
dduvyQFMFmAKwAFWUhyNSSjnE+Rk7ZbY9y2Y0/qA+6o2KOFC0hMMXJ3/L0dGFbcoOrsDGuqi0Xty
0xrcmdHtznUqQIohUTgAusWCAJ1halhUqlLra8p3wBEiUNcwcVn56UiR6S51EvGKT3coU+aPtNCL
fa6ZmD1aadU2X9Jye31Rwm0udg1+hWHquHyRKj53q9yOrZJqox2V3WONQTfFo9HdnqPDeYSLXdRW
0dEvnX0V03SqZZUdLdn82bSm98VSDTdd1f2JCOlwGFlCl06HiJS0W8MbN9M/5FjPFiGs/ORSz1Ov
Sx2ntCOOSdLbyXy5roaVQB59JOjABuesoMyTPp8aC02LyiCR023s+IGk976zy9gDxnUqsQ6rKj+R
JezwZClzCzgr+q9IVPRmwM3QqzY98gbXF7SqkRMhkl31fTNn7R8hXfhLvx3BDlQmGmNssCMiAJZD
kzhN28lMKHw97e5R092kk/YvVnsiQlqAO5pgEK1TEpWYgffQsCn9MCbMUMQFaz7vovjgAPuNW1WX
rpWpJJnXuAWkDHngAZ7rJT+NBm0q/SbRJoWwNZ2gCoFBz6iuYrKLdIC5czVpflWRSKsPVXY43K5x
XFs45fG0AoW+5IPMcnieGwmORx5o33IVT8ya1Z5+XvKQouydORX6GMjWZmHXPHpE0Tiykt1CHPp3
BZJjeEkej0OOFSTFHs0EZYHCxQEjn9GEXwaTqhKtWpBkYBh8k4PMGdKsygtn52kEQtst99eVsmpf
wIe5ongqyLrOfR18dqQrrIxEfpqH81yFif19qj91LlKG8+frstYuegEOQKsdQgrUT89lgdih8fUK
tozWmYCxT86gbdzitZv+4R4+lSNtXOybNq9NyDHixLqfzDrfJDNux+urWXUWsDuAwhalO7iNtBq/
HSs2MRJN07NHt2mvCL/Wv0/w2EUqBa1vkjOWbBK0ZAuJbLqveOCPit+/Zl6gyATtnClMWnZH1O9r
j1eVGVnjri92qI0wrnggrin8VITkkiiNjBztUGZEMdZk2UzmfUlDpqIkX9sokHkYoKvAbGaU+s4V
0S+J1zhg5Y9YVzdB1oNX3WTUVNxXq2vBgwmUQIjB8Mo4l+Ildlm6aWpGpo/GPZ/7G1Z3TVDY5Vbz
bu/eQyUYmE20boIM5YJaa4wTzSkN1OVsTFh9H1TPtNW1WA5QOij7AwgoOaLZNP4yGwyzTOck/uTm
k7VtyiZPA3smWujbo/0PRz8yBchBglYJw2AkFY2LVhrEak0U0R/d6sn+lycEvgssA6iEBcfouXJm
204ygI7MKC0fagrSqV+A2QXDcnNfNUIJAWbEe0gHBlBOq2i147Vx56DJQ1tCfXE2rUdC158314+W
tUMZ6VPk2cGzg4YCaTn20CfIzUL9Y+Hv3WH+2sfVN3M028A0Yi/IzUoFO1FJlBTU2baT5RjUG/X2
F+q98XwXYzTQ8Gb5ijtgzVkFs7tIP4h4VjrVXGMwOt3WgHUAqtodv9JYEZat2fapAPPcFMADwcky
QIDb3KX+tlruSHtn3DyZGoZwKkU6DYyi9bK8xH4B1bxMu+QBXSaju0/jwPodxwpzWAs70GgNcD4c
SGRyz5dUVZrZWRrcNR0yfkeSqnvN9NbFOyA37tIa7ZowdYF9YW6G0e6A9yp+gLgw5TcgIkIABDBc
B6qTrGOuuGfmfm5GXOsfc7eLGCYtTS3Kim5J9z0tHzGkdHvdB8Q3r8mU7o6kBlZ21jiOwGbb/Cyy
g5IketUU8UxAWQQ5ZbRWnm9rbvOl9MUhO9jHrn2i092/rODv96UVcGZifKuemRHSZEFr/mzQxPcP
CCvE6n9lSKaRz9nS+gNktDGuvcle3uEAZpCWw/v1xag2S4qpcCL1meHArQAD2pcYBmFnKpTIusb/
rkUKRUdtzKaKQASu+TSIhzxMMnOn2Z4iPFw9IQTfKlJaPuIeec+G2UJHp2vAsjbJB00Pmw+Tiqpk
dS0nMqTtcsG/oGlIVwK285VOu8449MPv6xpZFQE6GmDSxD+5zsb9Aq/NEttl8vsi/lKSNNDHWBH1
qIRIpykHwUCf9bERAaUaDPZHvfGDflZd36vGdbIU6TTN+jrNLRtSTO3Zze7N27MBloCTYGKNSGCB
kPjc09E5PGDSrY3cLFpbm2+jfvsCwLQCRk2MNcKVhuzzuYBFN4EO0JCWnR6WygmK7mZGOTHpAUAt
EPf+oUKUfCM25gmVPBuPgUzfehML6aJ42156BQrE6MgCfw4YdjAR/XwJ9TQtTTchuWhVc/KYjMYb
CAIABuPl0W9UXe3Cxc4Pd6QxUWsHgQyyMxfDh5N4ZA7rcxKh0XphX5plAw4DPflq3V63sTBJT8gA
ghMZRmHfJ6mstpmpnzYdieIPk3MfF4oj/tJwxecBDBVz2fACkQx36kzwXGd4o+nsAfmZtH257uOr
3xeFPGSwoH25ptEUQ2xrKZqB2jnkw74zFUfhpXtjX1AkRKlGdK3KRIXU5ZOX+dSOahd1rUPqBGiU
vHkJ4E4Xg4uQvATSSrJcu0Tzb42248jIJ+O1Sv3xqzZRcrguZQWbgjwfij6i3InWVVsS4xfAfnZo
/I80TNvs+iYAmde3qRjD0c1Db8r3TXpfdF/0OFqqn7xXOM+KnsQ4c1H+QQcPBiidmxm4cKrEJpoe
7WKi78vU3F9f3opznn5fLqst5ZL0ugmQ82zMO7QMbKeCBpaNRk1AVa6LWlsKTJoAAwigO1IM50ux
q6XRygI3F2nn7RNmnW1v/r6JEYO4fC2QPiKcPf++QYqsTEeU6TTvyxD19e0eIzoPYNU6avUXeFmQ
feQGARgmwpzJavxEbg+4UAH++/2LIlLCC9dpPAuowd9z+ZhNyAVMCm2vqAApGWIKWIVIlkkqaOwi
Ra/RaEUMDpl+bcntmUWUDlHNFo9ZeL3M8KmjzbfrqmyItD/zX7vfabK5ruVLg4UE5N4x/gTj0kDA
ea7lhMZ8qAgdUQ1565YPxNxl9Y+2U4RAlxsFKdglMHcBgHIxsNDtbTTLudoQWbzcDZYe6LZCwuo6
TiSIv5/cHxVg8wabICFBDN9oGwu0UC69M/jtqXexFMQPQEwhuSRnFjrDzEGhaA7RMGZb5AR+dcz/
eV0nl4f9uQixmydrAbnnkBmxPkT6mN9bDbvjVfm94bGiHUcEU+d3O7jIwKIH5h2MK0Ge5FxMPTea
UQF7FHHrh+9ErpUGJd82IHOyFnSyqBoz18QhkwB+TnFaXfB8aPpSMEyz7CKjuyvs58E/OAkgW+x1
TL61N480RrM2sCh4KyJZbl3AJ1q7Y0gQal1ULwfqRpwdrFZxlaxpCS4PHIOYZHKBI0AHosn7mvUR
zUjQOPvCeI2XT7dbAnLwHlIKYl6DzHnX9mnJQCmHPeMhmTbECGxPcQCsLcMRKUyk/HC7y3UFFHQH
qhHYM69eOwwyLvSPRMXjtSbDAy4Ijx/QUl9kSbOmNzgmv404i1Fwr8hTbdH7yvZuDvIQOIpJ3q5I
FFxkS5Ol6ut85hPGfjCMkWP7Tlc1fa+v5K8I6YGS6QZrFg0iNA/Uot4nNDQHytbMtbPsf8cqIuV7
yerVUGZOcY3tSqavGCY1ZffVEoLm57ptXYb2YreE9f6vFOnE9NrGzZsSUnj2SLRpbyTAY5U81OhP
K/lxXdba+Y+UP5AQol9hhX6g92ljtVPkd3WQdb8aVQpndctOBEh6sa2ZmVncTFFjfJrK+zi7M+kb
pQoDW0FNEewY5nzCX+COjrRnRdw1Hp8LWFj2XmqfWH9sWLMlPg/GJAuSsgg1874xH5u+VoQaK/g6
iBbACDy/EaTLVSYv8Wg2uOYY6TXO6TJ78zsALH3rOWPF8+JZW2txQozQus/S9EDY/LzU7d3iNF+u
a3LNahDsIOxB7dm7SAvPVdYU0O8Yma0VkAHNogxsYRkg7o+trUBqrTnbqSwpAs1KzIHmiTdGMfqg
nfs5/Z4q8yYi4JcvwVMZUgjnWCOQ/J2Do6l46LQPlRWM9cbp7qtyV7F7sANd3741RzgVJ13t5lza
VJ8hznezgFZpQBWX+pojADwFEhoQOQAdL8VzZTwNlTGPODuKNA1BPfcECPtdUcafQVPx/fpiVm0B
7zhxb/whbj8PILyRM2+JlzFy+m9ufjByjDmeQFBhbtouV1xTqxsH/i7DEeypINk6l+XnVgYSlmSK
qs9Z/EZUZE2rZnDyeckMeBqb3lDi83qFWQN04yagFjWD0TED1A5zf9jo2s01V9EyhaeV4JW5fF9Z
DU2Rp03KiJRv/mgGJNumiRVW6afrWrrcOZH1wHAOTOYAba4lmRyYFYt+IEYRlYEDXn1fya1/aQb4
OIpfqNwiirjgDgG3bDFly1xEdIdmEue3P6P6teX768u4PAyElD+tvToSWvLLHe2VdEkHSGHgrw3A
6RSoiuArG3UqQX67l2zgtickGN6O41q3w+srWP0+CAuQ9UBVElPuz02YtlbbV2iCRsB4zEMrUaSI
Lj0fG4TLlQDigDZoOUVUtpbmgkGpiJB/qo2HEo8g6s6B25WKM2xNE5aH8i0w5YBUyKm6aQRHpU1Z
gaaOFzeL3GKr5Ou8fCvYiBLR8A4AHWpppnDXkxdQM9guo8NYRvbUYOBwFbTLZxtYfz35H9K+azly
HdvyixhBb15Bk04mjVzphVFGRdAbADT4+rtYd2JaonLEUE90n+g+ceoASZiNbdZei4WZigS3u4Y5
vbZ672b8lC4QcZ6j07AG5rQNdavbCW7XpOTjbdbEay2v11YQXftIt80GAEwFHz+P25lnVaZanTI1
fdbH7DSCHdMCX+j3D9yc55rxoCCRWcp2mFnlliJ1cPNlRXaQXl85CNcONKJ5Dw43ip4gTf74GeXg
MrU1lOoE2sO3Mon/8spbo3q/ki9EqhBIcQ3M1fg/SyySV8Q5mpSy+lRWd8wyCTTsSYdkl1rvUvex
7u+k0IC5qcEleF/x6OsVvGba3k++cCspVydcgLxGv/x0ozGekCIRW1Xvtoksjzwff38937WDgeIx
oOkou0PVaj6l7849XNjMZVPCThRtuw6aBbVp267x7l3btveTzB/9bhIpcsHSEZNUaqC0ZK0p+Ovh
UYr+ODy0HsxYKVJ2MvpIjdiawvLa8MusBThazX4e3kXTWph9v2MNSDqEjrCfsHHIty9+/WSIPuZl
d7JIOobmmrjjlV8PpTKkDOeEG9ST5gPwbu2pV3QyrqYG0MqEsP65/vH1Abo6/tzfhRIHIFDewk3q
lDgbsw7jx81TuVGzx+8Pj6dlbhecr8WnrpRYcxIBgtqTJ2hkq12Ym9/nh5tLTXBgYVngUyxxtMXQ
sBZ5vOaUJT95nxJY4K+/4cod+zDBYoedLHcmaWECb5wFF2XzVJiXr6e4YjY+TLHY5Yz1FHJJQ3Oa
yhjF2M0YB551uKmMl6/nufJogaUe4Glk0fFKLj0WDrIIjbqYZ4AyFhh6y5yFiWGToeLh1zNdeZAB
nQRoC82DSEMvs556CxGXyrHgrLbxy9iZ7cw5fEKF9VlX28gR6aXJ5ApA6OpGuUChQgYVxn/pBExa
ytUCXUqn0S7RAjWi4tUmziHz1Pb7D5mDwjNyeKB7R9fYwsxPddNm1ai3J9D8Tw/V8F8Mb86a85BF
+Efc+fHSe3FelK6NS5k0WrNHtNmc3Z6t9X9cu/rvZ1m8HbXIh1rJ5nNN3Y2O3HdutSs7cmUKtBOg
KAQvH0D3JRGmacca7ROdn9TXke3HaqVnam34xTbIFvaMphhe2AE9SnUlgrg6PGpC4PqfYaHL2j+0
2zOgpTF88mqKH4ayFttfOa/uzCU861IAeLi0vVnjKi2dCnFSlbmqmZGiDpw1PNu1j5hZ5mdY3twp
vnhdnVRV+nYoxQn0634exukaj80Vm4IyNuoayPHMafrFJtR1WlJhxfw02Yex2afjYQJG3wy+tifX
1goAJGS2NQ2vyVKUxOOsTTIFazXJkiTVG9PfdCX//r3DZv/fSdyFm90D2FPbPdaKWS+tL6qVt/bK
NwBrh5QEYE7zvZ636t1bPqLdqhOqBgr/eJPpfidXArq18ed//m58rVHdsrYwPkRNFe9hMHzZnL/e
hisPFZIeEEuDmwae5+U26LT0tNHN+YlhhzttCkz9hVXnsTon4vnrqa4cXAAxETJCqRBqREswl8o6
TYxV051eNO9UTCtr9Xl0YC5shL0ehApR0Fp4hYJ5FtdT1Tx1kcG2MV/JRF4ZHt4gniC0PkKnyVzY
Vk3qVkOr0YAFT0gHBo1vS+/Nef6ZEg8CcwhDPzWlqoozZtYEnE3ytu/pn++u/f92JQHJA0/hE7dW
0bdc07LeOk23BbuLmxV358rqzHAtdNQiGEKguTioplE4Q+sIkFMVemRU8gnUUivFts9WCeKcSAhA
yWam8V6mNbPKYqlZaYBPdoRafucFcbe1xLddw7kdGkVwADWBtln2bU4pAr5SDNrJhuBG7/3KHDWq
IFL39W58vteYBQ/oTOUF87Rsg2jNdnRjpdWB5RlI7eyQdFDNb6eBMQeiclAUO5ALWDZB5GOpg7xd
onFAujf9iKoLzZ07JJ4BO0at4OsPurL/SNfM9ISIWRF6LJ4M101oocRMOTmk6p5p/PT18FfWC80v
HsQvZ/gAPuajHUQ3rdtqbeMCVc0fRR5jEgO0rsrj19Nc+4r30+iLaQrLnEqndU+lXhNNkn5c2ZMr
E9goGyFBigrO514RYXOoU2q4hWb3W3/Q85XfP6/yx0rGzNQPPNCcYkTkNC/ju+ciNjLdrmrdOpXF
74RHzYta34x6pMooHf9+e6mw3zO/h4oq+qfquuYyluatATRaqCb7bNh+f3jwYcDgoi0UZYyFjyMt
g8peVexTpZOs2fK1VPK1jXg//uJAuamaTaqWOift0sUo4ybf1xvBj0eDOSAiMzjIWGwFWIO8yqkT
MLLlQB2xXTkN6J87eM73wSjo94dEA2IX9KAA2fpxz7NcKdnUtOqJ7bP+GE/f9vc/Dr9YqF6HBI2S
g+M0J04MJYMVQ3hlHz78+sWNa4y0U8sRw6dWkHuEZiuNefMyL24EWGAAnnBgBtHLNHs/725EmwlL
ZkkmT6U4C/to5q9jtmKbrn0C6CrRVIg7B3O72Gk0K/atUneAj2cuYU7rs3ItOL36FYgm4GdqgIIt
fTRqqrm0iwycnXpC8vGU5pnP5K9vXzkgciBtAGoO/GfZY4i0jqdZPFZPrjCA6K/8vlvLFl/9DpSw
4S2jeg5c4cfdEBmTGaqfeFz1fZKD70PeD/qaAs8VP2HOUcCXQo0It2KxH1Ani7M4B1OTWv2t9ZuY
7mIl8tYkOK7s+odZ5l/x7mAhKQx9ipaqJ8N6q9VjHkdf78aVpYJ6iAaZHKiJzQWQxfhIeg88q0Ds
CHiJSjvfABk/SpTfv39wOT2kPGaA5ydIASsF47Qv1BNX9U1rjnd556x4VFfIXtBBPHdDgQ9q5sxd
1Ahw1kAoSDuwdBuMkm7QQ1FalMi42XYI81WtB5NIc3FMEdolNH++XshrGwXBUAscLMCdfSpNthBj
UZWZXalTHq3p1kvWYv6rEwDTOPO1u/N+fdwpnsaNAlpWebIz58bo+V3s9SuB07UjPSuDzJqamGVp
Ykqel3lZYYpGHrs4UpMkHMC32SRr/KhXJ0JuGgCt2c1eGhqum7nVtAOsvVpL0lSOScAKvatzA4yQ
zfj09dZcO+PAJ8zKpEgCgNbz48q5aYWQorXxdNWpb/XIlqSXOKXB17NccYqALf7PLIsnJlGUwm2k
pZ5K9VbG5aYfE1LWgvBKYNKfrdquRIqfP+ufuw2wK/oOkcmeD8w708A7qMGlIwX9mYCcVaf5qWUE
nb6WUrw6DfSfgNmFNuMnsP6YTvpUorx7QlhZEo/KI6XCgYagWHFa5/v58Q3F9/xnomWKuVbTqUG7
4nSCxwlnrCeNvHGmVyt90MvUL23uM/37Xc9objGQ2IYhnzmq5o9/t4YCNDNmMegT6CvB/RO2AvxX
RK6V468t4dyxMRtYRBXLmD7W7RE9fyOubtqRYkJVsTt62e+vz99n+4BPeTfJwj5YomVNV05gkBPq
XquqfV9+P5WGKeYnFfmbWclhYWHTAY30NrOmk+NtSnmvTPdiTaXpylcg+48GGsBI4M0uy5Iy1wuN
Zaw+37udSRB6fNtMw0XDb5/bZ+Z4YrFKQCgBau3R+mzFFXG1nHy/KwuFdohmIa+JdCOElj+eKL2z
srKEyTmLIpiqiD5+e5ffD79MyuZxC3vqYHiqPyYysunDfzE+OrvByz2/A0ukdjp2qZa5WnmWfCA6
6t31iqd8bYMBzf7XtYbsmbNcn6Qsuikpy3NOWPxS1ytG5PPwwLuAf9BDqhH5uSVQQKpV47ij2p7B
9eGjOR4q0cHXK/TZzmMGKOG6yBAhul6+w5U5alyrtfZsCZ+qpPYOmUbU8qbKdkO6kou6+jWAPs7U
dZrz6eUaUcTNc5V35wTqQlZ307kru/HZMqGRASzvKH3NWuFL90+nfGJUWu05Vs6ZAKc3lB7pGnx9
vlMfDfs8CRBoIC4BtezyTAmuVFItZXsOmHfneYEQvk208ds3G7PgUs9CX8gXLNEbpeqkLAGA5wwS
2CCWHuKj/88Z5pPx7rEY3QJ1nREzFKLyh1QNhjXo7We/CN8ApP9MeQc38p+E3bsZIF1r5TX4cM5t
vi9rgPS2TOz5GsvLlVOFQgKSgsgwI4+mzr/i3SzJxOxG4qafGW8iDZzx1lpUcW0GdET944f7pwb+
cQaHZnT0Erc9G+ljVR/Z7usreGV40L3CTkPiE6nypRFX4lpqRZqW5yk+jplffd9GgTsGVUeQbKFJ
FJN8/PkNOqEcBEbFmdM2iC2DcGUl73RloyFMimwK+mHmnViEXZqVSnvidnEWZtQot3a3B+9m0a5E
XVdmmaE9Fu7dDJ7zFt8R21pRuENfnRWSd29vufe7+/6VQLUZE6DhAu1Wy/xZU04ii4uxPDNNDWj6
IBE9fr3XV8ztnPCY4ZL/ODTns/DusObIOo8Wx4OnWPlNNliBMphBy71oVCEdTVr28vV8V87Wh/kW
a1bQNu67DPP1dAptk4fqWjfEFZsLFYO5NIz2Y4SMiy/q1UyO+ehU57iN3JgS0yWgp//+VxjosUNs
BRcEIKCPq2a0ojDdRtRn/XUY/O8nJVB7Bu7H0QCdnK36x9GTWqNVBbjEWUyvuv4m11rnr60QMEUe
7CBgJXA5P46vFQ7gpa5enZ0LAkKvO6TF6ev1uToDbCzypnCX3KU+VJENcmRmCzcKHVUu4OueVROZ
rZWFr13A2ZT/n2mMxUK1OXrUOgvT1GVoVkclu6Cvao0O8NqJBQwAGw1IANLYi0nA9N64CN2rc+u9
lReRrVyIq0uFShuCPxgTPLAfN0MtqxLeulqdjfg19lQoCoDBN1nBY1xJ3uBIuejzMGbANRzExSx6
C8asTKvOrqoQTWwtNw5A0JtlWVgqE6GoJg2NSpqxWbGR1z5vbj2GjblGQ+VCR71j0irPjXwzvEet
fdKnv18ftmsb5MyuIjAIAJcuGQFMmoLJeYBPnVTAF9sN20KITCP/xSS4jzMTISAhS0tscgRNjMXl
uUdrsAHuwbRfA4RcW6q5te6fYiDUjRd5lDpDBm9qMUXb37gOEhyBHn/fH0XjFrD3OkCFOAqLKYoq
64yuw4vVqLk/JS1J25IYY7niQFzxSJF4QsgPjTM4EOaimDHoZoUjPdEzL8eXvtICS7ZksEZi8z4c
B+f56725Nh2auebWizkJsNQ68lpuTCyvirNXoqfqSc8eG90gE/5S44evp7py1gDztpBlRZg424OP
9wjVWDjbvQXHwnm2Sa+vGIOrwyN7D+48VPcBg/g4fDzJuOPYk3PxkApfrDXuXjlh6KdE6IkYHZWO
5U2pTKrEalvXZ66jLTiwnGAVqX7N0qDAj3IZPgDv49K5S+2h7nk7e/F6fu+CtSjvI65uimlrO08e
+1VXdypLVqzMlYfgw6TzP3/nxThqN2Yxi5uz5Vb7epKBO0w3RqpHfcJXnv7/xwcC+zs32sMLX/iW
CFs7NXERRFC1BV3SHVj8kE77UQovtN2f02huYuTS2mLlaFw55Mgaqzh1eCRUGLqPn0i7UeX16Dbn
rIXcTHpB80zoTJu43breipX4l9pcRJTwPJCiRj8A8vrL/HHXemOTjAP2UB5RIPG9hBPJQ4nepiQv
/cJ6s5OtiZJxnfhpn5CmPWp0rQD0LyG5+BVI+OLlmHP+xud0WNM6uakP3bmXyr3dgkbIvotdJ3Tb
i+izDUppweS9VNVbr0+kLP9wuSkhJ16Op5G5RBVdUJQFOqX2WamEnXI2gPjRQKkNsRQ8eL9x0YhT
6lESb7MSDD+Ar5WGGvYKi1zeRnVqbPRYgAfUQ3vwa8p7Etc1MfsLr2YS2k2S1BHNUuI2r7Zza3Wd
X490ryAF2RdrmcFPm4/UwdwDP28++tSXUjlJ6fZU4upehvEeACEyaVGHblW6UZNvZ/AwAV5TbyZt
msFkCwtnjM0guk40F6Ms/U2TrLXnXPsUBH5zUQ/J7k8EEvakTDp1OcbXSA3RrLHqAvabtT9p/eub
tnpeKhVBrD07IPiojzemyDNujJXZXWxfjmFJo6+Hv/Ih5sx6g4Stg1hg6VKNqdEWTUfZpdRd4raR
Mra+WiZ+bvhevNatPnuBH+4CAmYI8OIM4Jmbc8Qfv8Wq9EmTnd1fvImCWHujdptBOXv6D15sK/P5
6y/79AqBdx5yz2gLnpk3Pyke6EIZOsOuu0vVbRUku1ec0WvDI3VhgsXXAXpm2f/MyjzuzYJ2l874
m4RG9V13EL8eFTzg2FAs9JBM/7hUcgDOK7f17uLpwW/urbw01378+9HnU/HupWlEaQsnNbpLW/70
bWMlvfrpgV789kUwYGY86U0Xv/01m87K6yCevr+zyODBnIIwBACmef53v15hQwFVQ7u9FNUPXjFf
aObKrfj8BXM7PXwMZLeRqV8+HZ5dofsuxea60+04IrqYXrJsjdDo89XDJCiqo/kSKSR7+QQnlTnF
KfrXLwo1oZMYKbQlZRVZziMY4b+7YpgKQEVATyCw9UkECeAir+4T0V20NKzTcFh5aj8fp4/Dz//8
3YaMqlqwqsDwgt2kzWOxxvo2H/aPdgPj26BrAF8LVGKW2XRALWOI9fXdJbPpnjpuoGmlH3c1UVq2
crau7Dz6SIHxmjXi8VYtTJRANiyn6jhcQEIj2a42J59+2z8GORZ2A0GShzgMaOePyzXIJIcLno2X
wRkCq+4C/dumDxMgcMFyYfxPnSpJzApqp2K4UI8wekuV74+Pmjz4T4EzmpmGFx+ApWsnF6I1Fx4x
BKua/DZgTUcvF/BLuOP2Pw26jysky7yY0DJiXbz81couKfRw1Kheie+ubDWuHq73zPHnwNR+nARN
BRN8ttS8sLNhjJARLkNqf9vQzozP/5ljkXbpuYOmKAdzgAA8SIcnKButhPSf31TMAPQmCqJzLn0Z
DJu1EGWqYYaGBqVxh+cksvU36uygEZar/ffXDJEpmuGQLZyJERemVxV9XVSqoV9cqW5zNZApUXiy
WbFW/0uhu7jxMxRvblwBQ+InjtK2EzIeYtu4pL3zpLcGZ6ET62dr8qxbrqNmzao0jpAhcZgfqyVN
SG9mjk8HMdzqCnU79Gepk+5nnt1uRqssblrOfzHX+aXmM3Swzd0uBJM53Qva8+1QJ829KXWTE6Wo
Res3ilbumxJhkN16EDssW2PX5tWsRu6NWZB1s2YOTamPGBG9YJ09nukoxrOOrjfwzVNfV5Kol3rE
TBppEFjlzg5/57qhAghm4xg+N0TU1XpYqr5hHbuWRk4SUfZQg47X88rnwmj/SAhbF+HYFHHIPPjy
+yQOrWlTZYUJWhza+N1k/LG17iZx1J3rKaQHF4HeO6/MyvZWIX5BHMfXXfSpAeLkqFkkzGFjQzhy
0P241nyPuXudPjnqgaq636OhXSA4APTuTS9QFXVvhFv6o3Gna1Fmy8ABB5eZxj6tf+YAgk1eRTqT
bfum9nPrZ+/Gfo4Ef0NTDEPPkxpvPfy77raQL7nYaEqUqL9z9c5ge+ZqkV73G+mZJNe1jaIgvT0Z
h6lR/dpAOwOvQ2BhCHfPZboRxU5rTBJ3tzI9dxq77dSfdYfKbRVx/I811f6g676F8CfuQlkPoYZ1
MJKCqOxv0WjHVBkOUrsR028PdIvEQwq3qNMtdFkjy7rh3nMv7/oKr2+bk1ocKhmV6b2i7jqxH4yd
3d3WGdrYnCFqDfO2BqIyq96QonHkbTZEeQbx7p6MKIW7VRKwrtzJrg8nSRFVxhtqQLSkENvKE1Gu
2AQTGkz9wZJzMu50LT2lxQFe4FHam8FOIVNnbNSU3Sr1jptiZ9V4JcxIVXnY1y9VpoF6QC23VsGP
Q9oT2xREKOinf1S0C1cB7u10Ess/DQTUkKw9aFLepGlega0J31wmoS7uCv4rS/KQ9YYPKN/WSPu/
fXOkSagkL6ZxL7M00KlCqBZQ5oRtVV9MpelIA3q5MouJKNihrnYTYtRicqKe7ctxS3XDd6s/RX6e
ivpu4FZUmlAhdshQV1E/XPJhO1qokmXP+GWkMrRAEz90CaHhLg96dnCtH2CxO4pREUGZeiXpKwom
eVthCI7jN2X+o0pREq1jEK++sdON1u/RFk1aA9UdbV+K2p/U4tk0f1Km37WVmvpKg+u01+37Vnvw
ir2RpX5dHUr96JUqsVkfIt0bMokmVY0UZuiIY18/9I4TDLYbcfChK4oWZH2N/Ng+lYxoaFqw9LDo
nzPvSaqvnpL7jvqrUu6z5NzW3O+aiVjuz0YZiWJvLRnqyg0mLpDNN0RI84gLy3dL9FnrXWBlTxns
jhh8V/8xieOY7kQbusPrwHbMvB3Ns5Pspmxv2Ggg4rtJvhbDg67dgnVAquOf1MmDIe9Ix40gdv5m
1DpYaeDFdF9mmt9PLyLeme2doR4sW4mKhgOv2YgfeaHc6OWpccRtao6Eihc6NUS6wajsi7YizHhi
IvOlkAS5k80oWsK6MRwqZc+RBSVmLO4VyLPK9LUp7jL86Sb3lfrBaG+q9qVtA2t4ntMIJpZLi4r6
oJslFvecTDeS7ws3KLNtYu0G8ajFViAhdac64EWEGHWFGtfMR+/lNKgAiVHZ79jogtI52/ZBKxRi
Qh3dgRmz+9eYPSjKzylPDoUXpkgwe27gyDpCLyVxM/Qb42m5dHVYuPU+Fdy3ePJCnfTFhHcKMA9s
ZVXfe1lBNORQWP/YWOCxA6VZ1ya+XZfB0IWGe0/TWyDAkWkx3ENsHVh1y7udUUC7eT+mqC7WHsnL
DeOXJgnsblvRfWodoJLao5FTz28cvuEsKrOdGkddHsnpvqHHvHvo6bZ3Ny3bQuttHHauEUCCgjj5
Vi03ED9VxO8CRUtXjRojij2fN2dbtgHtwae1U5wbh92o+mNmnHqx4+pdYXlI2x0UsfHSnOiI3e19
aYaueEoHjQgDXsBGbY5cRYrL22KXc2AeqL41cSgy+mglt9A0e0qap6l4FpJubIanK71HqilVbjXz
N8L1H5mRbdXYIlpTHQwFz9DRVXpfaybI7YHDozWPyDCTzjla3iadzg49AwJPRrQq4YWy+A/PvLcm
cIGlW+lxYtI6iA2/7Smp6i1OuCiQCbSiqdECYZ+GHIS7m06ZH+fIolvhXmq698aOWPkGjYdpHtpa
6k/KVrKW2ML0Bce55T9ldu+JsEnuvHTfNA/G9MfBpW4eS0iHtw/atBvU11Ly33wyb83euclLjxTq
TgO0VMng51OQJMN1QoOsmz95MOaG9yZtJNFuRu8NioYkRU5MNq9Ve+f1ByvfOaoMWH2E/rJeAAYr
imPPsoehkrdu0hCdGaTMvYPTWtFY8EjTNvDKkeDb29VOSV87/cDg/XsDftdD6TZ+q19ilfkFXi5T
NqTmjz3/4cKETuP9ZO1YcZD1b7wVnfOY1Xujva2nY2Xfl2YCb2QHlV5QruCqMdLyg9kVJCm3unU0
8shUpW+UtxrudcrtIC8vpheAu4ik4klRDv1waMed6j5Y5mNZgMVoehiyFy/fSislZXxq6yFiyA15
3c7N79BmrTbbIntNHZi355QHlXM/pIeYcZDheKQD6Ur8s24dYsBzhwxugrxy57khRxMTdbwtB34o
MX/0/SmlW3uCpdcuDb9LYidUnGGbmZT7laruwX20s4cbVRH+gIYJlvoQ1Z7iHo0Z9cHRe9IWv8ck
jO1bq7+Le0mgZKiJn94Ei4XzwegbU7tASpwbiXcHcVDcR339pI4PmRG0zimpz2bzFz4cqdVbz3gu
qOq3AyWTMuCzzwV7oV3IxE6vkBxVD3p8lHwknQ6OhsZ3lHud9zxEd0Hlo6kGtOevRb2z+iJEVpA0
U+uPeWgoWBRd3lhp+can3o8dHoy0J1bCfKV9FVniK2BU1TrjYA5uqMPesT4JDG7doYepah5YFqXK
UTKV9AMkmGXE6yiVG30oDIIelaT8awoJKzXcmz2EArgbiS7ryKi/WOJg2LuivDPri9HQUO0eKmvc
1Y28HXs91ItmlzmPtXmfjGHnPomm8Pv8cRLFWQLbasNzsNMAnR2gt7ECV7+jHh6AgRSxs9HqLgQ3
dygrXGRR+Ojut+F/V+mr9DYulHMSAGSH/j4GGq1UeNBCI0Gbkm1X5rABfeRKdgZH16ZQ0FUPQ1pN
ReCUYe4EunrOPJztSRCzeR3UHTomxtH07Xw7eLeMWiEDQ50qsAy7BFkZ2xy36gi4tu1Vfi3pvdeX
Z6diUcrNHIDxNg3MoQw1bgU1T7FcOI5Nt2GTF/ZJFWaaQWZASt7DMwLGUx5yemb48UYhg96Vz7CJ
QHJtY2bdGjm/dVgRpdYDzYHevxfeowWuEdZZ6IF5NJqRqMrdgFfD1QARkMGQ9VurDcf0EfmMwHZ/
Vd1Ps7xPy6OMoUP9u4MPZFt7M879RPYk5e6mAwjDa6qbEh/ZKxZxqm2lHa1qJExpfY0le0Q/N4qy
7/lP6BIgbHjV7D+JeuRpZANSo6GGUda9D+b9HY2bwMy2lvHo2C/gkLmVHgDmcR2OI6SpvcdM/Enp
jo/wzoxwnLa9tdWVjRQbRR02Jn3rUrnV2WsNbRMV/0aKW4tCbGCJJzvfpGmIvJbvTAfLQYnBnO4m
vJhVMKBg0em1H8tNZzooJNw24lc25YQWwegd8rQJquQ4DZdBvgz2wXLhJVJftnZEcRSMcMZV413B
n294qOipL8toELsUTr/dIPp47hxto+PrbJVebCcnba76umzh1/nlGNSxuQPLid8Xf5qx3wFkGKjW
W64/5/Ul16JqcvFO7xMvrCq5ZfAkOXXvpmZvF3iHkmNu0UhK6NwrZEJCY1STQIndoC4KP20U0rCU
GKyGONT0Orpb/LxgqJ2wQLmmqIIGTHPZKKKYeWEbw1O0ERumth4iqxDo+CtG3DE5v0dYIkvs4/i2
rW9s/De+6wsdgYMgKJYROv4FCU+r33t4Gz0F5qRy+TEWSUhxY5Cb3/DmzwA0m2u/pH1LzO5VB6VL
Y09Bn8h7vfFujbrvfc95QHh1a8cxHBoDP0YJPa05palxHtO9qV1GVRLXo4Srzyy9yzx4/hmIUI92
Dq9QswOz7Q5tVV6q1sZ5dtNjkiobs7vp1V8F3OeitEirq8RIJ9+jUEXOkkBvkG1KJvq7EnKTs6d6
PAgLLJyg4NLGwedU+tSTxE5KghpB4FX4AkmcIieejhPW4m8rktFhU/D2CHz08ySzknDEnjECTNAU
7aai2o28IGau+2X72xkR57aksDPEt2VgUTeG/12cRvW+hJtAvbsiPaPD63cHyUg35qTN2NGZ8Afy
ZjNNxtZqfsyMPkXHghqODCRkznxu5837B8YhNDhqQZfBIer5cJvqyg+7rQ0U7Grdr60YMcf4u6K/
Um0KpduEVi3DRivwkuqECfNgdBP4EWyEst1BAY+Lib9SLKbeu0El3M3cisnT/h4ZDIjboWlC2ON2
nKpX5mI5Elf5IeGOqm1zM3nloUIbHG3gcKSDj05X3BK00SKEFdTaadULFe2hVaqb1LoYKavg2Fd3
TZ68jVa95ZbzgzezK2pGsfPL1sB4zidfp+NBT948aDGh0vdg5l1kc4cI3SZJbGkRWKPcMFPiKjBM
oQQNAqZCp8LPFXgnSckfStqGNeJPSbPtZA0b2k2kyE81w0FCDsNNOO6m2Cbp+JR71Z0taj1oNKMh
ZsV/Gm0apkwqt7wod0rd+mmpEQdd7gqisaH8YbFHty1C235ObEpElkeZvNSd8EsHL3pVQQFMTYhb
K86/11QoYxA38aYcEKGBl+hcNvUrsDwoYtVawBu0D7mXmL3Gxb0z1KEcn9pcucN33Wft6NcdT/yk
1WJfb9ROElrx6s9YVslIsqQtno3BcMrNVLXaEToxiBkmx7lNhh5NzaWa/B0MpJuYwV9iNk7IszQx
e2EmV3a2i74o6B8hvZ9087LEHbAKfd9jB5q4KPA6xb8FvAMy1jJ3b3gndPPG7A3Fh97pA9ppsFh9
Nf4oNIpMkJO1G+A5JA1yzs19U2Tus6hyPbTKceMA82SO9sbu6huj0ne2/T8cXcdy3DoQ/CJUMYcr
4yatJCvrgpIsCyBIMAAMAL/+9b6Dq3yw5F0SmNDd0yNweMnjZIOjIC72mYXLCrw8Sg+waFqKLYFg
FYsaiEbnjAS7Yx9wGy355ECxMfC3NqKIgZxDt75hFMX1D2M46MLVwaNMLZAQF/ZHIuF3qrGlateT
44oKXjCww2w+XdRXs7O8dxDV3TXjeh9rnHf2qSP5gkWuxXRj49evdbgMAOUoybAFo0p0/La549+d
q/fBee08VSnIR6bpfop2WEjh6nRvGPzI8FozM93NGh1GcujpL98wjuOcttTPFnyNYftIpyRr3bZM
9J9OQScyoXmZCmz6K6MBbxngkkyyORSFne42dCopuXRoSGC2kO/izem/du2BbvUzn3Y49icaTMXC
r+kMOE3P59Z0/wyfclgdV0LHGYH8M9BxHkxuDb+Ix7ALmryz3aULjckptsdYMWZN8uRwlHwOwhRP
Mhp6p218ttjF3QXnZNvP+I5+ptsL2/+m29k0aCwh43lL/DVr07aE3UCJePy88Unlelyf0XfkNDzK
7p2RBYe69jGvZs0XX2g+0Zc4+FHt99aEuV2PnriPwxNV52g7+3CshLdARs2JhFEpU6BWYAuzlaLF
x7LArZg9q+4nKd/Swf70ys7wxDn6ozgC/63YvlVkj8qu++uPf9O26ru/y3YGmZsEgDOsPbu9g46E
NnXomFdsNzpwG/g1nM6ybdtOKxM1QORjxIZP1fJL7LzO8RMLRuRdNMr8uJC/Yuux2ae9UtJ3x8jt
M0x9oVpE6sCiZLPjPqFY308t7DciU1IWVCsapPho0vbsNHQtQw9I5toepq5QEjgwKelK8qkNfi0j
n7f3sFpaNeLf4hYTfsvQ32N9EXqYMsYscO899yIuGEejqqaih+duhzEXH/BUZJ2sZ2fj3oX4G9Nw
yUVrs02qlNrNet2CjiwsRdsSIZVMiD4I9BxG3PhZRZ/XdKh2YA16dDPT/wYzP/n7SdF/6WzyPXWf
I3e+7jzOdq+pwLFkqQSy2+IAvFn5zqbvVr6n015yiuWBw4+ck1J1h0Acqf+6yXp376fhZPy/Cnit
Xh56euUN8JPPjj476Vs0R9W2z9k8YDFwu1dbtOCdQNWqgK/Ojap8RjO2Q24+fwTOpVkAMY+/geyw
Kt4vOLjWTqM9SEWmg6bArZ7Wo5EVpzCh3Bg2GZ83drcHa8WQV1fio2+5kOgoaYcgbCpi684vHXsM
0RWSrhb6yYV0z4jw5LUaffOFLb/LHL6P0fJuEnNd19nLMUd12mNyYAALwpbin8pj26vSHahFFRLX
kWyeDNYaOsQeFlxD+Fq8rWoR13bxXnTblfCELnumCmPbOtbRo0r8MwrV23pcSzAZ4F7XYT9Oxr2o
kVdNH5YpGpwBWqiV8nAt1DoP8tD6wyMl9JsqEQOvs/XO0ZjRuEg7DKEBIFla9paOEaSpyYTlcH5/
R2Agks+26+BKYeWMCANRdB5tW5OBRDv6hJUiaO85zma2yO0RtqP3IyYVuqB7Map/3pLmJHeohAR7
HpoGSYDd9EJz9OrtWHW3LH5waXwc+GLtzA5Sofc2ndFoEEOeogb3gVD6adFIdUgYqF93/Uc2++k6
I4ZfoppifUC27/F7y3GJnDRXbHqMxXyUSVAsU/9tm/h1j/x6VfTlhn+vZD/A2b4iKd4aiY+h5k+D
cGBK7flnOY5VJKa+iMfpjnAv+QXmCisZv17S6Y8L7e7nkIRd5s0EBazvP7hwhQGmx8AqrKJoRwJC
1+U1zJqGl2BoXhIBtVYKd51Inzci8IC76a43GPzs+9DLZJg+blqzv23jQ8lq5tyN+gfjTigYT7N3
K8KJVSOAHAI1HXotOeTxiKwVPjvzndx/5qjP9ji8YLl0pvX4sEUj+YDoYi20lUGGLTFuvlHQ8e1U
Wgb0B+loWxPc3R7e+v6DhJWx7tg1jE1wGbY2zCPOixSd80y6H+HgjNu14kx+bJbXQc+PYl6eowi4
sbz6rXkAInQnuPh/hI5LdWS9fg7I/jgH5nuH/QK2ZMZgFhovD0COJAjtStA8plOY98xZwqL3qKw6
BZvuNIQAepPuFyNJFRK5FUoTUW8QuvWNgz8D7stvMqDSXk0ZLn7ZLc53Q5e/BNLG3Z/betrYVI1e
KM9wvrW5P+3x5Wbzn9GxDap4bfHqOD+ICAhpOlaAn+/S1QnzZvcXNKvpRVEbITCMaZEo8hX7viwn
X+V2WZ97M7/4gzqFuDZR+HcC+DqKpJpwmr1gPHbxG1u+sZWD5PsOHm/pDjBAhBsR9fQ5GkhaSj/u
4CTTxH9b0D797ORO0wZZ45pf4jlVa/0i8KbzIuGXrj+D5kuHCZoKN1+wGGPSshriJSfI1YPiRSRv
TRmiEwAOHnayQC542bpZY+HM/MLS6YWvAARadtyGZUXoNmh9xbSAwDLmboo1mrg9ui5x+jYvh1nh
NmPmZFyLBDPPYkDx673u29uGObnGefCBzGMfYrVOa52k31YuoB/scfZVVFAHQqvNbe76mcBNEpTt
sh2A0T6soS6YCteS8DgH+3sYW3xoQA5t5iB1D1xmsT8evHZc69Y2XdHBkAgbpgvjq6vTn9z4HNA3
gaH8DcSWs7DcXdKL3YNyBETgwN5EQzzdpX6Jdi1z1gUZNsGSkhm6T1yAYDW/kGO8QAEdZk46Poah
eCMKVVWy/3N59Ox24R8zACtLnUHneGwa+kpQk9tW2rEvmfeTapWPEJdy70fGqJ5Z7gP+NTTJvRBj
nfgiO2YiZ3S9M3JAOKDHsF09NYnK6bz+7BPQ43Yil9b5hIgv6yZbezaoU19nITW1UlcBtH0jz4t7
n/RInvTe61sUwecYyOVgTbn4SEneRd4IO4AXcbNlJP6e7LXpMQ/WwVVJkoyhz9dc6kyk3l8zOWej
7m9hEdvGOiQ0sI8r+WG3ctmDTRb4XvVLY1Yi8eb9uma4DZlRj4b8UO+R+s4Vqo/7cVbXddlxa19S
uZRtv5RJ+JxOY07xtjqgM0EJIy6U1YgObuEhZQT020+PiXjXtNbunRLfogEYAsRmno+pvnbi3KnX
sO8AX42VP20Z89BVB3bP5xhIvzvkfDaVDcaaJ3s978sdEo6fEahEwNIjK0yoracAVbtMfTS73W0y
cc02fufdslF3svEHUEKDSyDUdV4AeKtTyz7i+V1vf5MNBxsw9gZPOLRdoFpQtBh0sntc6dmpYCEF
AK4OqPtwo5EbFMrwqMMFjAFUxp+T0+wV6/Bekt1z83E4D1jtIzGEkKDh9ix6o7EpeBeVFpGlB9s5
SDKVCxIAbeZLED2DzRv2PdvTDq8Vu+D7X9/nR1TM/8QWV8FmUCKiYSKFlT3UAYabrCXMByBJ2TFh
dvjFqY3BzEQMb1HviEdoFlsciqAFOxorfBXbYiM7t3mbqv2rnwbll9SGgDbccI2jOgR+vWfagjVQ
SQPKd1uQOLY1FndGBB7FwH4EHHR2kqvCsguVtbCI43mifPvsOn1U+hEBoNph+RNxA+fdWaZkA0Ac
xyiJvIaX3n4T+8q7GGhAsImfYUEGmUxGW3ZBj/ZJRgCEfD6vYL4Atn+1S3rHxjinffe4jQJP+tqw
vXB7H594rPd9KXAa37b1c2i+076tzIRTsj5w+iUXEGBvMw6vuMG6UFH4qnloYu/PwMhJjPE/v13/
LHsAlv9k2VNLEUmiReP/pQU43hzjKk9Q+Z4IZiIwUXuSTgQAuuG1BzbFIeYFS4xf5vlhhIum0aC/
drQkYY5V4dm4/BJsGxmWr/DWiDi80N0KYFyUe7TUSvKnBItDM4FEBeRIaoj8QZjOeKX4pvFjD5bP
DWD4C8xnVWm+mFuKD1F6f5uwboEjkHQrSfSpuydAzcKH1AC8fueT0sV6RwjiEaWuYYPFm8OFUCBS
XpLvYBJnFhaz5SWcQPK4PQ7x2dcJyHv0ciLujxNn7+sY1iBMNL+FYBNfMT9C0bG5VdiiWdxciudJ
ccXM7C6ll743si3ctb8fMMmTpLQYwr7Y7YOOnpoF9GNzlqgzbMMuFDxCEwFUC9Pj0i0VTDBrdBx3
qafBzLpcZ90MUhfhGIs2f0YF1pWghk9bbSuMjt1RJzm7zJ3O3TwvAP2pyiiYFELoA2omMtiCRsFP
J/dvl/HCQQMSaKy4lCZffVBzJCjgflLd4tU4buXm9Xjde7t7j1hndrKYOU2Rl5IGl8r8FeD5Nvl0
E9kIlIbzQQCn2PQd0Ml0l1BlLBXvsGgcFZMr035+1uEWJPWIeUyNbOPuZaPsXi6jA1GPBnzRk0y1
UAfIPh/VfjS8Pwg9Hlto2c2cfNswykO0uhIxidAZr9KNoYgPAdLGdiqQHK5cuiZ6jSUohaXlD4Md
9JGL6WbOrNuz5Il/ihZSYyQKrdoWpFkAb9GkCctVJbnEgZrxqSA4KRlTdzZJ0N8Q+29rzEXtmHDJ
Np+EXo5cizo5YQ5IQeqz4KXbER8F3XDz4QhN+vnNmewJWwf/UvuvYxuCNBM3B4nNu5LGWZ9QIpM0
m6BexS4XrBH3stAPh3cXl4SCrTP9TnHjnZpY8egq8sTm7URm8+jt49nI/YFSffAX+5Es0Xtvl3xc
kHJZdIgHjEBythzhTI2MDxPHVMhvB8h6S6OzTxeQCnOeAsCVLMnXYK+WjdazjT6ipj8l6AojRh4Q
CgfMAK95Sx3Yd6e/U+rdqdU8gwo8uyj/W+Y9YGT7tC205CO/j+Ltaaf+FU0YrnNSYekUQnH/FXIa
lQI93hgIMFXB6iC/8wpkVRVBGzWuO47gUvRJAi9AcV4ECIkerZBZ75wNmoNwW9GOjpjwaaOCxCPY
TBU1eQs4wzHOeRPeyTgyj8Gekrn9lQP7nZrue3NRTCGBqDxy5YhyArDhPAyIgtN6ihnN7bBXaaTR
FMW4/OiHPJXPAHTLgFL+px1ublCdXvPRo0nmkfHX7/o3iaDfqa1o9Vb683QMmpOH+tTRj5Sh1R7m
Y4Kkzh8hMATBZZdq0uLk7NPbGCWiWL0Il4caFDteNXjA+3Z5Tn2MPWBiADbpI373/BnignqolyCy
UAD1J1YkAblylQL2DPrCRryG2EyVCOJbjkl8WVknkDk3IHWXZT8n2GaGkgd/uY2OTGsZTf+6dM9H
VxcUX0jj7at4x8OZDhiJybgEqsDG47yIAlbjn/EM/ojs/IDyLCwaaDICFv+OqnNzb03ztdeQVs0V
Lt8bc4YaWzZKOD/inCgo15y/A7OnaQ69unV9iANeY5AJqvfA95vH1dBvcPu4QzN7hqN73cYQdk0b
PgWWrF/CcMrjHYRtEqBvl9kO2Hx243LHwDuZID9bHLDiWiRY1Nf3kH2Jp2mEfM1HCX3Z4mY4bxQm
HpyYfMbAErrNt5Q1BeVOOaSPlrRFM3d/qIoOtFlDUOueqYLVinJgKOn4buOTaSUF6UpNkRB1iDws
x+3IaYuAuiySABPyEcW3bvPrgfhe2aCzzScr4mqOwj73PXYdQ5oFQdN8K6rWezil8YeOj0FJ0hWM
Mt2TvS+xGberRutAczRKVmNTmj3MZu6Pio7TY9uj0RGza45SDvLaEE2QqVZct2nvID83pNQek0eM
VqFYRqTvMPXj2IzOtv3CIjbsKCZi/kDV1D4mq4guHDaAJ7pq3Z0E4c5zG7aA33ZK5VqyfWBBPuKm
n+UMQM+Tc4NQErqfS4CyRbcUIosmDDKnRevpBOx9v4Vu0kW6poPlmBgAIggbs5c2GvoDl0Y+RJy0
5bC6rc0bg3zhYwQ0U9yYE6bAlzKQMspsq/ei3dbo7IUgkuOGTWWfzlhqlrjzegxGpwHIEuoKa4NC
hGHOsKYgCMsw3sJSouevmy6JjhPrPrcpdSu59Hda8g3CPazielybnpcR85E9TBC+N6P/EKPsqs0O
GRn86waAfOIXgP9W0wBiMu0zKCrBmp7HeAq8og3wX2QmdG2Ts9Bfc5VAQgiXh+V53m1YGi9B/mPj
+s8JMUPmeawBitY5AMZmuC2GbIMyvYt8iNPwVM1Jzmp2czdE3bICZ6uCwV+P027BeDQdOI+s2Qxo
nahhTtFGwLCRG7us8fhwpIzZ0qNK1210y80Av4XUh6S9gwazyxfI1hy3/5l87Ifzu/sRAgtMOxXT
FH46w3VWQJAU3BlHdKet4P5Fb+q+2R2oSRsokYefiI/iw4+6+2aA+65y95stTWQy30qNBI6tAEso
r1rgIRu3f4oilG176jwk1jvDo71e01/l6CJlX96YJMW+WKwAJ045xvuxa7oHZ143sF1+0YyoS/tW
KYga53vTD3jgHupQF4u/WnoUq6lGOG7i+oMt8sI6Fc39usmXFgvbYHSSQ0JTByIpUDv+4M062bwC
tDbmTLflIxy638mzAGOc9NgmU0HMdomFfAoBhEPI0TPAEjPkP8lZavNlhhSupHgIHkQIqcEknoOf
baFK67EGOHeG5H2IRrDry31MaOnsvBo3/g9igg3BOTg41hShO76ZsdUQBeq3Dc4iUC9gRjT68BYs
1Z4x4Ab7Vh/0Aq3bObwnIS7WqMGVJ+MvlfFb00QnES7hxdghgI4sHCvsIvYOCswgYlzJGcN2Xez1
CfbgCs5N3O8Jxe9iEHR23oC2cSLpVYwhhH7UsYfe7s2BmHDV0FDZLkLHfOOgplGmdwS6t2yOxr+B
Q6+NE5YMnzsM73Wr841oTHuhI2jGHM4ctYWwdABCzbcwY9g4SNMUTADJ3Ta5UwDoGFQI6/hvAObE
OU49cSrXAzWpnAIy/izZjiZ0cjeYIbl5YEED9cX3FPwhei49l94ZJ5YZGPsyiWAeqeecJujjiK67
wcliA2chthFstxLQBlI7okGmLcy3NghBKD9DpN/lmk6mXizxAQnypkbR9hz7+h/pnbGCErlwev7s
+vzStE0RGjcPQpv5O8t4eodJ5HB+a3t0SI1/YiM5+/MPKu/C9SHWEWH0pDjat3WbcYJX9rMLB/pD
LBHrVSuL0QMa71BRu95wvxMFeswHR4jlDQUi8gXRLm/FUDQLaifUTRsKMJRkOcNnCpnNUWegtcYe
D6rHwmugVw389SlalvtBowvyB5CDSL6TkkAa0I0Y4jxTDIb6rX5jLh7XuikEYcj9Oj48Y/mK/ROs
bd2i3EpGW2iC2rGxzYa758Z5d8sMiDtPFicCawLv4DuBHs1PMulB4mtdd0GWg4xq2qM5i/Ft4ABw
dRNkFi86rok6bj5iavuKYwffsPBLYTQ32KJPnkav3STf5So+sOLlWWh1n7osKTA//Bg580vKxTMi
8Ivikueh0ABBoYfL+oh8d7zFWGnnfahxODlqlRkgwX/G7z9BBclD0A/5zoLjhvEG8As4vouU4VW6
yNdtlNBHMWCade0QIuKU6QyuOx89DYFhoMwr4Ztnb0u4IGNdxkqGKB0EBIUJvfqz8LKRYKQ3SFpR
NOHyDyjWH42YlKGZQ3Dwmyhb1oBkofAY2GoXMxq7e+hQbgnl1avPS7GLA1xOkPVZJS2kdK7oXluS
HGNP11uPXmxdq8X237NuTkMUP2gbvZoElDgYX1S3kJ+S1jwNLrpiLd5cX1pA/+ZD7SA10ynKE3di
ACVvmg4SVDhrDywENEWboJLxXvPOrwzqnVaGZbyST5gfYNEJewOInm8ieovG5ojx0MeWK5mvaTMh
lcSAv4JY5o70sG+a/V2b6R74AlxOiUhBZ86Iz/F3y6YIRFfy0epueQgYUMFYvLMkejT7hssKITlV
kPSP9AlOqAanyrsTTTzkQrocPhsJA1jcjX9kMMQYX2vXAxv2se73BJoMuE1XcbxCawOtLLq79VkN
HMuD57t+TR5HjoIIgnLUGkGnC9JMW2Eb9FFL3Nei2U7MBvczdNfROP/2qM9171R7t36xdn+3DqbV
+VjIEYLYEXybZd4Rp2bKaaQwfuagAYopPGE4sI7mjEHjAmfy2rv8aphbK2/5k9Dp3CakcFRy9ENw
UyZ+AYr8207wtB0Z/dF6u5/H8aPz+hdgWf9LFuKGgPnCRW4ikF2iSNuu4kNbkWb7nLCJKPSH55gF
TwuH7rpDqFXDfqCDqpeAv+qNPoLKuB/GFCdxmlEbQS0nd3mn5IzFZ+uTGQxqSxo8+2N7kWa9+AHm
b7e+eUHVchi8DfooSQE8xtttzcoGdVJkl5LBggoCGpHkLELEGLobxspa6DV1yushaBng5S7+DMit
KGi0h46dYhF5OTE/YFiTa1lyDslqtqrRqOAhyXTybqWiEjM4gzaFurYl9BO3huMBYwJkEv5c+yiQ
8iYGJ9oiz0FDn7RvMD5LLvvoidIIGI6urgOJBnyJ58/UOstJNnGUex0DGAub0gypccNHEV1Tes6+
1/6+0Se4tyRzbZgToVhtewhmI3/CrHzA9fqOYlxn3O6dKNwZWpTn3crxn3EMoGQgPA8u0k6IuRWU
B7+OUaxAiIzTKsTwAkbhhu0z7B56YR4UNGIKm7hDQDBI7ucOiiQJv82u2f8kzVr4OqqahB3WnV+p
/7YgbvaxKYx+YvGKR480sk+4RrA+JDGonrbwFX+ZB3HsBl504MDpgE4wgTKb9X+CpK9gZZgz4hyS
cMVUDRToA8/jNTnQaMlGEFyov/64eLRbG1fDDHYdej9xY2ITtw6W9QCB1HvE+AjUVj665Hka/nVj
fJdKAxgNapqe0cdmIvQg/ebouKikE9SIpHnGFYRoFIac6LN0HikAnFJAgGYBGlIBtNJ2yU0PuJ2g
6Kzw8d6bbkDDECNt3lODnK9KSEohkn8dcDa8JwHkHEVmuvkZMxcJDJsNBICCyWEAm2F7LABWi1Of
1EOMZDp97MN6T8h9kLjggHhutDx2vi3mMBlyeMjQx7FT0d0yTEmduiv0FpYedz69NtClwJ05j7yl
oB1mfKH+nPoU6Upi/KS5uCuMFVsNaf2uHtFCYUsq+L0zV2p6tgbblD5JQ6BctUCzv/dwACv/Yf0G
AuUFxSYrhxhCoUTeQ40KPfdDC82lARnFN5oZ1y3M/LTJPwNWDSVj98S8tt4oppwWJnKn6/9OcNfE
Jjgf1MGI9deeCD+NHzRAhaIRSul4LLCJMqnNEFxg9/IngtcnREwA9FvUno2c8Tp+4KFcdUtSOhxD
QeOpxdzC4p278XVjQ54YEDIGqB+5Vag0k25bsOg8bxK7RlA2uar2l+RFanGF+uVkWzT3HSTwcplq
H/iDJsAyB4ydyeVkEfmteZnB3G8WIkZcPrd71vsR2HeZQkWvphNqS4A1EIonEbDaFSpwMBYo1RSa
Q9AQKHynRx/yINqTet11GWLYDDglJi3sDBILhaOcjq2ZP+xocrEFV4w9Xz3c14CNB+ri3rb8bVMa
8Aerh2YNYCH+23usisb0HQTa82Ymm7GJKwg8sTwgnSoRB36x9xrKICEvdAdNZ5GRoPJOoX018soc
/joMYXda0OZlozdYaDNnJF4o2OK4FqMHvIZeqOCARtycL4hBWr2EkkWZ2THGEHMq8kFA7wHbFdT4
E5kgcIKKOiQYcoK1gMi9SG1/giF4wKKrzAn2syXxOe3iYxMMCnGAsJMBo5BxZ9EVSaBeupEM8RIs
aBVI5kNzsgeozal7diGMmTl7Yg6sJwfYXeY467dFBn2pbrM4xIUK1VxHa4/BBj1hSzGK54JAToYB
B4D0GJvgNaDP3LpAUAQmCyGCd6fMx5Qn7Pq/OgxJbS3uhY+RIz9DT7BmgUkesCoPU2MKCXLwE3QW
/fLcMvGcNEOIpo5jfKB/6iZzcJULCY04kwle+2MAsB5NMSQ5NfyqTyuxZbfxQvnLnyZy3iPaXQYH
cwYhg57EponOVZOejNiukKxhxmSZMTYEw+SVRuCe8D7nuesrUOfwD02dg0oMKoDktQdljzkgXA9n
AdG5OBzu0QM/ul5nsafQVWXnxKBp3VY3ELpxTHChKUNxAn/4psXAlb946g91bh9lxxBGRm+DAUFP
cm+xY84o+go09yPq1HB82cfF+044am69atBpFPES7wqS0lhDEL0jRMTVtCvM0aiOFAP6jcKRiNyW
NK+LVA/b7H6uDaThSYdL0nnegQThlot56EGyLqJ0CV4WdMqHgGFVb4R+hIG87CWGdDMdIafigaQ3
9o4s7HUQW5rtU4jZmkGeeAK9LyJMX2gZNneBB7nMui9JtgT+44xR1UStR874IxwvsHJ43N/Qd3w3
ojv1XZL7K6apFjd+6sWORcGJ/ofRrhQdffdyY8fyiU3nOZkLYu0vBxEE6AgTXJywA0j4Ptf+GpYj
SZYr5+6Ts/kvNHCTlzBa/kEYfdeqyX4u0O++E7EVe8jtL7qz6CAgCpO5Dtu2TEVyc8hjqurgAHYJ
SDiB95mm9WVIejRDWArEka94YiAX8FNdAOmAcEQE+tvDVAjC0IjF40CDSratf0PaHdna/3oA5mdQ
vmr2KwBCUPZpMNpeNrD13REcEpa/U4xRQw26AuplQABRvk5fc3h2vCr1Kq+/Ssy6ICZDooPCKbkf
9rsV3jf4YSBagETD46ovqTuXMShRCBfy2QPgGMkvG+9PK2MnTF3eW8iyUGap5qqJB9AV9TUeKSqm
a4NHEZgwCx0I3RWHEl51GLPxVr/QwDG79JN7v6ptSsGDPMBwaf8TAh0Y5Wvc4TB4X2P60K41/At9
6NEQSTvVX7TYvoLmDxOiUpDCKk+m90Mc0XJW5IwqDNK2oP8Z9sHPBRKNAsQy7XUQt9uR92giaRAe
ie8UuDqVMV4hwGTAz1XAPRTPjLHmS2AIAtBNFbd4oDraggtgOghVfTdtP+aYz3f7sHvHdB7iez25
M4zcYLU1OADgw+8g9M8umS/o+S6bjO7m0S0NhtWo7fNgjapQOt97Akm1bvzvtLMVSNiaeqB3XKSY
NcEcbzBkS4g4s0/OcOpYp//Y0UtqyyIcw9i8BLs6rzpA7ldFHJHS6U09ph1UDCTb1ALNwwIpC2Y/
miV+nkdytAjvrJ/foTOXR95M/5F2XruRY1kW/aEhQPLS3dfwTiYUIZcvhKRU0nvPr5/FaqAnFSlI
yJp+KnQVxKC57py916bUQgGnNqmQaYN/TM38aqAEHs/SflC2GvNMFSub2LPnaa7qmzTp2JSHXXKw
nHpjokZre3WjNd7WY3S4Mc3DtjmImmO6g8SICZWnRWsn7pW146RnpxI9ahdlXON1mfah5Y+xSRY9
m0+j8Cn4UYI0op3PrKDXbDhzzmrosSpKgywCfWxhf2Ej7RfpW2grxSwvjUff76coaaS3rlhagzyb
YbPTu2zVqOzWdcykfnilGzYG6RK/ESWsWN8amHOpva5UKddeUay92t8Kjk2Kky4Sb6VMZdmYjV2P
zULbtMnWin7Gjn8uE+eeeNM7vWdO0940dMUlzuw243jaavqdDIdzlgTbgUZOX+gY8O96Vk76eytr
HJdxVR2lVl1ZIUrUySSZUYs4jUlxsPy7sHtL8QZ1exo2XrxQ61+le0hNZHZeypGXVcXW73NO6yxS
PNL01ugXvnvNQoQw4VRytKBRzP/tcWhP2lurfRxplpTm2o/Wsnr11KcyiXcsoKH2qBTxdaSx7Uvz
bZbIH32PFb0Lz6iodo0S8SzkyanTtaO85pU1y3AzFBh3WedmCnX+hvl2kIcAWWpY0JB2Hqso3zjq
z3YSoTaNNUcmarL3G2eZWawGBxvhoLP29+PSCensR81ZGdt9msGvpvMSKt5xiJhjUPhZsp9JS7lL
s4jisHmttd26atV9E1MLyD25UgMkYQgSlQITIj2MB3q+yN6kf/bsc57jaiPK7kGST9GPmPneAht6
msRJd9CVlRO96dhwsqc6QVA49xg4OvILt7KWss1nsGRXPSBhgyBQTWFQdQVQDR2HbYsTqt359PAa
FKCRw5eIYS02EhfjS9XP9MS8R1fAn6DJq6j1W1/THzDHYzMWxzzK3yWPW6KWydNrwa2Jaq1bh5QR
7jksf+skOXrui226qEq07aCdsrSdtyFJ3xyh0G+Fjj1HH9f1T24p5sAREYUgm1ODlRfy+xFXoo6Y
9caeA+5ci7VlaR/9/Kema0sbebU3PlB/XjkQFBQEfUFyGDp97UDnG0yFKGAmfsXYm2DTfDO7woNj
WTgnA/WUCRhpg4vZJaRk1Ta/SrHrin7V2A9asx8ddmp0l4W6dbt1Yr3jDdizIjENVe9FfmV0HqFv
xmnEM+lav0wHi5Zhzlr5JChyURMtUUuNwa8AvYv03UWKokyOxiKPi1mKq1xBnBNTozBR6OnIpHJL
n3eeh/L/vQ3rWcbrDnv3xScIs3KKnauWFK1afKXK1u0p69uvenrojXyX49TP6nrO2fApCKme+dR4
sXxtentYxOjvJD8ZiW9GLb9fdzH+YzwtffKsqw8i4hQc3qK7qiIFTYI1b/QHWGZrtiqcVHchhrZw
O1jjMmqLhZUqj1rkzYR41i3O5yHqKRsTJOZBE5ENmSkTf6IR947XnKCZbswOdQXVuKJ763sH8auy
aIYOHViIL4PVIb5pscMrmO+a4VHV7nvtAQhBFPGEIk7IfjQzp1APhV4YXV7Uc1VLQ/W5MkhCj9s3
u6w3dYduvZR0xSmnKZvUe5K47NlxzHT10YvCFeLgo6sbKMwsDxFGVKzLRtvHNrslzsQLLypWmnw0
PWS5Hp3a4VYGU9tgVwl8X8VmqNLriPMwi8nOLpHg2aN3N2rVm6rIucKvA92GdO6tsQSanccBo2pm
3Oflr1Saq0qTz1WqOIturKh9cJ6jSriwJVJSM1tncbsdApql0y+ZXFZrE7tvgB0RFlroUnd/BFLi
mNe5jtAJt3l6Q1zMpucIJlHQ5Yk/i2x/ncjslLfitY+0p2hguOqMpfCHSI214upiqRsNe5JBbMP+
2ZXhUxHqb92Ywk6Q9o1WhFsT153DKjJQrQ4Fy29rHEUm1yb1JwsPu6Z48zgNVnBNZoXjH9pWn9tx
s6Xze0zdFqX6Y1u91iiNOL1fF77/opSoQqvkbRiiN3Msr/0he8n6HmsGZ3LFmswSLZwO2mw6bbiC
9EQlWE8d0HgcXjTJDhqP013suDtPvY/oSb3rdlVgvbLOaKEC0CFnh0JkZz/YFpkK+KRCgSwE4L6X
h/O8ixdaMq57i/ZgmV45PbbywtzGhblUqP/0Iw093AN4rP2XokFKFOjp0qeiNq0L+bQ2yGKm4PfT
+cI7NGgBRBg23sz9LXlnXeUvlBTXVogg23S1eG453vPg9BRYQ3dTj9GLoowow8j1vKbFa4K0AMEh
EKP2kaADiL/AEYfacQ9+YMB37UN7Um91eLs8o3xue20bZKia/J6OAW1VV3+Is7KgzdWw2KAwyMz2
VMXWT1NSu4zMmSh4zBwJWHesyN3TdV1qzNNxYi3ZdLyYFsZijy6GnmCP1vN+Xzpo0XN3nLvKc9+N
nNg5Eg2jem5t9OxWVx5Qlt/YeriJgv5G2u3Gh+cAmnQ1NnLYpcW4UUsbKUJXI18OLafYl1oWNrMQ
kEsbCpwwFHqolGqLVooE8XBiApIx2aVL86eZOveUhlLnqcEVbUVevYx7US+aWEEaoR2jsB9QiY/K
ZAA66omGlamrTrLvAbqniAhzJ2dtqlCK0pRc5ZizUq3YpCElN1QjeO2rRWNQV47R1rogAmjOPfuA
NQWSpHb4aSn6s8PxMrH9BxKZlzQG723bO9gj8WlYq1NVOwgeK/2PA1qDWWkER7NFqyhNtohWPA8z
qGCetYiHh5x/58Q0h40jwL592lU3sW9D2GCsjOoTDxaj9bjTTAWnlD6LsT1SWFjQEJ5X5ThXan2d
mM2q1b2Np5k3sV2iUnbmboewQ81Z6oJlNXjnwW/Z+SFbc+KDUIxrEnDwbjqbvmu3tMhXluPvR0u9
tcrhpYibik5X/e5nWPKqLF0PrXR5vejrKRo8REGGmFUrUZzV7n1r+RjhinrGl4N41biLjOjQYWqM
dXcV4cAejWlVsN+rCM9xVrNHcn1lDbru1mF7EhjKRhOqR65nekU3+RUvVLpAEAK4NlgFVvYL0/6y
Tp25ggmjIlaNgjtG43gZCGOeRcg0FIQWJhpZmlxUZ8C8zIURbyqcE3Zk7rIqH85pjshzEAjpWUXt
urpSPVpF0iwQSSDcqvqNtNh0lk+O2NTUG7TBfNd7jqJjo54bx1lrFjehij0ypOfAya9kVV/FXnvo
RJcu6cqtMzfaxl4NQsHsb9TJ39pr3haV701hZC/0JK1ZbUc+BzYDnRJci6G+apyYft1Anda7stAG
BGZqzTsswpliHLRAuVbxpefqtRKdNPEe97+cEZU5yAOj2MkxoF+InMToOU9LdT4JYO2Rc7laCey5
7orQ0VUsD7KOHywXPx1Umiq3kESC1zNb7yXw9qn+VrfppvPYQ/QmG0s0N+4otnn/A83XzKVFObr3
ZfkQaPqmoeGJSJwT1E2DIXIojOWI+2VA8Ft0Ly4Fd93t7z2WWbUd16n0l44SU5v32DMwn8CwCoPq
Manyfdf96G3vIeoQ6IX4gCgQZDNr8O6m/qeXJsuuV248T9kw1fsbM8516iujce8OJSbe0bNZI0XW
bQy99JB0ePIuNzz/3k2qkRYq9gFdRWsxa3xIJMHUyaZ0ap+UVjtZo189yMh0eKk+JVssAOmyiCna
j8lAv7UuO94iRlNdkM+AcDajuOBbksafjlYx0juIDI6w9yg2tOsmow7Ontc4NL6d3sVKXO5cERlP
ucf32RquitCUOl1Ytuo6tXrrutNhtbjk0c2CJv3l+Mp7aTJzhrn23rdUdXIfTTR5rq94/sCLuNDP
3TEA/aV2RYEmv7XucYoji6gAqsy7UgVR1TvJfZuq7Fpso1Jvmi6SV6khFUAsLulWcWDUd0WTaifp
24+tRJwvjNB/MNwge2FhopvaOGPxRJMyeVZDzUXbF3nRMXALf6NFrfOs4n00lwGyMtTLrmTJTQG0
D7Ba6i5bg5DqHoGN8TRtRILbUVSPVPLwATgeOLTeVzgTYHGbC00PKc7W9Q2s1fxObfCCztTWtOyZ
15jOteshN2GT4toreviIS5mn/ml2N48Np/rNUAgkf1UN0JQxzkjJsBODc/KdVJ33BoxddHkcregD
opyiP/sQpxWDh37izyHoHUTvTUqqACuqjcgiH5ehw3BByPGzHdhSJQUkAB21F5K1yFjYRlC8h9CG
7whRru+EjyquCpOHshwQJgJ1q4xdKgOsxGMQcR4vGyqngR3nwbxJQf9EYJCLNuewldAin/dtHD75
uIoWZeb1dBxiZCe1VuHA1GRPq73mAYIGc84yz2l5Fhrola+xeJ/wCqdMc22i/HEy0y5IwHlu0CPq
BnGyOf/ay1Zssu7vwY7kpQPmtSwNGLBxgSuMbAdvQxIJyJQLDVTTdzTsT0ChpMqTRWyoGv+7xKqb
xBsLv0rFCcBQRd/rO4L6J39f6kQ4TvlIRJXqF5kgSaS6Mqqkc6rN1w4U2Hf5nZ+8gt//vrh4BRbI
HqT+/P0Y6p/rIl3YenTRvn7P39yEuOBSaqWH9C3lIlpwKKyN8h1dEazlBVpx4glLQZQ17FF5AWvV
yb2lc2XZpIzs3j3nG0Dknz/e1LCUTJhnhwh26+IJOYMUiggacZqwB1sn2Xz9bP4kwX788xfPhn62
oVc+f17ND9LetuO2G9Z29F0ky3d3cTEO0Ml3ecwJ/ZSOb2N/Dl6/vovv/vwFZFbPq9wDmiogH22S
q1R884Y/fUhgOslgBAlKiN5HsKnVMrsGucmvV6kKcTqdGe9o3/7+HsiRsXQwnRr5PhckUDfX/CgP
YcACyZxJWGDYzP7FFcjJVg3b0bQ/Uh6DsEqTIJTmycC+Qasyyf42OI+8PDyw/72AffGcwmwM84oL
NDjsO4c+Zv3X+FdTI3DHJtuH2FCu9fEKCkp/VIy6cXpgIZlZ7ncZSJ99SERV2sIAyCqtS/hrJx28
r3ljnbosnpcIuuh2ff0SpmfwcbYAjwt5mSwPCwK9dvGMmsiAnGfgz2+76xE9brLt1uWdTP9+RHy4
zAUyHFVC5EmHy7ALNhZIXL++iz/nbVMnCoCTEB+SMC4DH6u0K3CRpvZJjeVVRDc7WfNzvvmcPhl2
4O2Z/adhR6rKxcuuLU20SS7VU+EU3SYzBG09wNvLXvhY3tCZfXNTn16PsGxLwMU2/uCHF0budXT+
1FMpX3o9mne9yzYlwO3eLv768Tk615hy5U2Y5RcfQRc4PfdtDSe9tToP/ms7HtiDuq/odLLz19f6
5JMmLN3RiezgmzPUi6do11FOHFcNMXmAUbq02m8+aP2TL1pSf0X3RXbpRJf+OCZLYbt9lrEHcapS
WfWWVN5REDHFDF3VExenunAgjM6wZ/WIoQr/T7Sl28dhFt/MO9E29nWjqc2+puy4tmuRg6bisLcc
UEnfUHaJrkX/Y8gOQVtbm4gU+1UUofAVWWH85PwLaBfvq3YXhla//vrRffKVk2oJ19VAVEK6+cWU
LO3BV62x5M64GxmfB6rQDha/r6/yyWdHGLyYUp5Z5fkuPj4/KImmDhNAnEgQWhh41nwfIg7oLy3/
bsf7z5b24+xDtNv0dRMiJKf00Y/XElPjOHVU96TdVLY5w5YGNuUtN+5lkAF45SyLfurw9f39+QHy
9UGdFjprp6Ff5sq5jZU50HTcE0eQtasoq+Nf/32SWlFgmETEWvQEPt6TPahdbLl5gIqrQ5WY7IT2
17R/Ntm/XWF6g7/h+LMEt4ZucoVmwL6AFfKvcf/8fZjpE9ccc6Rz8VYi0/KTRkTBOUTfW0DM+eYL
++QN4MQz2YMiZ7a4xMffL5u8UeMm4q3r+DWZqut/8wp+u8DFHFO59E2Gggvk6qo6MyL/9g1zAOEQ
THoEkbboGj7+frWtXZHlnnIi0C/Kf/TVNwvNn8+Hv88bsE3Og3ynFzNYpHkK2i5XOSX2PtXWdEC+
/v1/ziM0rv4ZduzfaaNdvF9dqWkHaGZ0dsZtKs+hBTvvr3ePHy9xsd6nfWGqgF6is6lQq4G/+NeD
WHIIgRsPop6z7OUgA59WRJSZo7OhbpNd5v31CJBUDA2CeWwITH+sIbi64i5BTX1O33DZJt/l5Hzy
gomt1dg2OlyF6MmPH1BUJHpSDDI60xqi/pw9fv1+v/vzF6dkvS2tGm12dE7SvdNclfY33//0fXyc
tafU3f/+fOfi/GHoNQ1cg7+v4VDF+AHgcDKWBpgNnPibA+En3yqVENsiBRT2mWlejLU+tCw/lkmK
tfAeVseMFicak6+f158rnvxwjel5/jafFklFVHvONRQka2h2ltpUBVx+fZFPXsqHi1wsC46VkiWM
BfqciYI+0n5MvxkSnz4pnaXN1sm0sy9nVbxhbl+FaXqeREGem87LMti4cbP+F/fx22UuXkhXuVbq
Uh07P1Rk54R/vbRJg5fN5o1u45870Shuy95LffuURK81NUn9+q9/PZFxRI9IXjkl04tXHWeU+frM
tajAL2A9/nWoNolkv//5i5cc4SI3fY8/3wb9Ci9ehl3yX9yAMFkcHPYu7Ng/fquxHlhjO3Y8IBRv
AbZs1IlfX+GT74jgSNY2wzEoEV6eOZHKalRVHfvUlSBtlla0gqz89SU+GXCmyhGKYC35z8j+eBMZ
3lM9q1rnZEqgetg9lH0O8S3uvlnoPhlzHAhJwdRN1ZlSED9eJ0+COBAOiHEvzPcQPb/dKX0yE364
wMVE7qNtKoe2d07RL8yDeMjwA9rgjr/b+U8z9m8zLmlCjnAAclLymY40l4lYrWbgLutt5ZwNYplg
EFEa0inIhmi2oxyQIiOc0/1vpt7LkxSXYpLXOApoOqne5mU1N60DoXluLxDcD1lPFywmAIBz3caP
R3KTmiLHshV4MruJ6kYcU9vr4UaG8LV1F2VqUqMlAf5gLtqGV2v7ffvLD4c2W+tYuGhi3aNZg6qQ
V0uJ52vydw/okp0cE2jhQtEz2y0iRZRm3WBHyt99g/+5OUEV0wYUzC1ezGOeDkzat1txhur/tM7S
Q/T09Ud+8fH95wKGoMEPSvXPPQSCuVqqaiPOKsxvGwRfqy/+f1e42EdXSa3phs8tGM2zsnb/xQ3o
gvOfZrAJnToTH0ePn1LbyiqNP28o6yD0N99ssv6ppn/4qmlC8AYsaai2UIV9sY8QXUBxyynEGbyH
3NGtC7dV2nYPhI0Nt7FWKzhBenRn/oDT2Ixy8yqoJR2ktrOrlS0ac2eHefyj0fl254ZZW/MU1/LS
M0nBkWOlEbTZODvDcuJtUimI06vAnrdOo6HOdeWCAGA6RX6nhbB0G/UnOIlx5RtuCivU7b9ZnT/5
GhjF3KlGIY/v4XJlCIkw9K3eOAv9l3zxxMPXn8LFpD19bLwlVTOI7QIucjlp57XryMRxeZQYV5z6
ykky6h1vX1/kn8Xl4oVNsVBkTOmOSY/q4iaS0a77SHrG2R5swNkkHjwh7qmNHzpxj+Y8egfJbQM9
61aZtSvxjdo/WgrUSvvNw7yYdv9zt6ZmEdtsszm8PCAhAiJgqM95mHWMAsa/hQd1KGyUrFKDD9dV
d1/f+MV69cf1LgaaTKCnuAiuzoaJCqfCS4+kFxRh8c11LushREKqvD6hA+CzhWYZF0NurBppAmc2
INGaC8Br+3Jwf9kWFpzC2LUR+BPHQ8VmUonp/Oabp6pP4+331ystWndTEDalOYqBlwM+6gQH51j1
bvRmrLGXZ8pWppjvkkKNr3AOgZ0P6bwqvaZvc8w1szqFyIuAUYPY2ZkqYR6xB6+Emp7S9XLJzNsv
7QKPs1W23UaPoQ5+/WK06Sh8+ZMNWprTtyAc47Imi9k4guEm/JuUFsbMDMRTX9oOPPmMkR5KdjBU
7a7pomB/UmS9gibhbIO0ib6Zii+/SJg/DIfpoXFQ0eTlyBChGpfk+AbHztNTsCuACEmmUXeNEcYL
S8RY+7ShWH9995ef5T8XpbvBZSl1YrH7OEFLtcKy4mXhEYU1uNnSOgpAJmL79VUuZ67Lq1x8/GFq
NIbRchUtO0u0bXHzd+UOxjDP7rfbuFiJS9CmpL1xgdJ12dLeV83p6zv48yvhCmz2iWOcEstppnx8
UCxioHbS3jsK2dzGtYvouCOcBHJ955QHqIooDn2cn+7t5FytkK99/QMuZ+fpDmnW2Tr1imnKurjD
unaCjkXBO8Z+s/BQI1U2NOJv9huffQ2/X2R6j7+dYu1QiZCIaN5xImZUuFh9DCuBclTa87+4G7rv
kk0BY05OY+G3CzVmJ+MR/dDRtvr3xCyu4VHt6OG9fX2ZT+/HsXSLOipNtsuhDSvZMXtX94+tNOaa
SF9SJ3/NxfhW6uU3p8Jpm/5hFuH9GCbFblOHWG7Ki/fDW8F8I0OcV9Yr29swOLeIZFjaCokbCazF
13f22efArsOetB6CGX/69789wAphuuN1hX/s8MGV57B86MU3e6vPBi0RvHQkVQvZorh4R5HWFdTg
HO/olitHwzN2+/UtfPL3bc6gPC6yHacj1sdbwGw/DnL03NsiJK7cOJM79/cXoMCqW2yXTB7+xQ3E
uJUUoCzyNumWKvrSb17BZ7+fCqXDZ6xxkDanL+K3V6A5uT1onilv4/b60Jr/4sfzeaKT0CWdqMvN
Xq+KVFMzW94SFZaZj13yTX37k6HhqDQ8yT13NDbnF99rCGdSDAiaj5WJCPANwp9ONJP3TQ33k8/0
w1WmZ/jbM8pq2wV63HpHWYHdLK1zTpqODS7ur980l8EvTCWULrd6sb60qstBjACzozUMa0e4e6yI
i68v8fnz+r9LXDyvxKuIiCDw5ejpO4Fr3Jz76br+rrH02fOisoTgwKZ8wuD++LwkDs2iJa/8NiY0
aBB3brEtTl/fyCefLY0HJl52+4wK62LYaUDaxhJ98S1+EKPcIMX7+u9/8qDktBKz80Qe9oe6J1ED
JxpqlVGXvavAf1W5y3EDdOrs6+v8+ah45bpK+Yo6JSPlYvj1sWN6iEPl7fhWRzfxQ9P+9QjkAqZD
jc+gbMwB8OO78EwnLU3PcW5T7xBsC+vvypSs4VMpZlKWOFOG9OUA1JSK9lusO7e2shquzPCbLRfL
z7TT/7gksWmgZqXRoeF1fGyT6/9jtS7MqlIZbhNtBRlv9T9trg/CjMAvOe5tgnUm0nZFSOjSWase
g2lkZo++90K32/Y6yCgSUm0+B2O0ocu6Fr6+jWFB+f77WD5FNbhHtu6WA0sSv2BHvhJa686l1lfq
iz7F+9prd74XwN5fg8xPBswytGTxPG2x7yxbHzK+LB4LrNNllS/duIa/B3XBIu12KEjEC46ZTXQN
qu0+eJzA6lI7YmlepPlNON7J1puPgXZQs9syPA7Gs40NuBwyaxYTyRsW8a5Ia/T7cqUkYpFzoIiG
m4J8NhW2T4ZLIdmNylZ341khdoPxaKbPRrSHvLsoJyFRAcqI6CHnqsrNFafBCWsCsehK4sESyRG3
uEPcAbmmqg7joAZR2VdXcM2Xel/PyuLRLctrz8aRE0PtwcgEc2pVkgHSxK+2tnezZ9HiGt7mMI5V
DEEiIhpW/GxxQukAXMmvX44gEshg0/F9mOltEJ8EcYd2c60nPyoPyWnkrrLuNWmGRSevVUAcoRbM
EHH7EOVwv4opk8X6WZDaoNZdM9daPGc1KiY7cHet+FHkEMrkPm7huP307QZO+tn1TxHpnwA5RbWF
qF4Q+mr8cHnHRU2SFMRY2Q+rADuwXZYzL64XlVgpNuTKsppH0CarybbeAkvIHzLnAKWmd54LwLt+
mAOaQRaCJFba9cyUwwz1wNwOeDLtFeFP9PeMeQtIwhSHnvzHqIaGx5KkQulky4WJFLnpGGEMYztl
5gd2RhQp9l5SzqHXLewI+UQ9yaz5Y/UurPCaQfIArTjUrzlROIasN1babwWK5J4wBFV5BeUzk+0z
FK5tSYPUCu6s2AQ/L8Bn0lSb3sx47OytIbJl0sg336x+BZn+I7aSTe8PyykKMTBfcQPMtHJjB+94
bHmKDdF31Q9yWjZV/Q7O886hRxBF0crKXhFjrfUKxn4yczjf9QIMc20Qk6JhgiNAlyiUYLy1eK2q
ujCIFiN8ZSc6cnYJdun9l8EAiV1WS7TfayImFmVxIznVi3E+mhNIwwMVeqX5jzZxJUoOug+lc4EO
h731sCjro9U6syq/HbKrqr9q8D0mPciScQOAeq043VxLDjlDxOYfRyx2XYLtzi23ebnXgTKU7UML
pwWqX+c/mqEPIeyckSLVvUYZ7r07v3rOMQ3pE27jXAP989trVTm4urrEQoBH6adqHG14hiJ+ImOy
hGznlbj+LfChgTPL+HHFcKsSzCvIr7LxWRr5vUyfS3yUOfobYDnOKgXV7kEATYaQqQiDpNo8NBLf
XGmXRwgFIaZxCng9VR1C+ZLEfaM8h+YcEnGYzwX0Jil+mfYKWAR0sHxmAzWmXAVT97mw7zRydc3N
aJEfDEL5aGBxGOJgVRkuXyXfbneLXzpv+lnshFcdbJDReffh/3dlsCoSuTGrluyw9lg36kYBRqyF
B2187eW2qpOVE98qDhyZc6b+QDzSOw3pBXgegXCrMFaEDh0ATxcA+rp8zPBLeuD7io6cECR2JGZF
BHU/FZgYXPvg2yVG/BAwHLNPqc2jDMLp+ISxRkv2A7CM2Dx1OvGL7VGPjmMEx8t/1oOTgEJc+Geb
zFVCTvTbJn825C8V+ZlRAezJdgaRk9I65LAPMMHnsuIlXKUh0ZStjYNkY5EsVOKVrMJHv3sjA0Ct
D/FkRRLYFUm9ISBypmMNtYofmvpoK6ewHUG5n7C8SuCMXb+McKhk2ci3jcUVKoPw32txVPAEwsCV
mKhKg3gcJ1+ZI9QUTG0wDO6KqlAXpdK1S6T3xrIM7pPhTY9vJ0pAnJnz0D108VIr8/84ZEG/qYpG
trC3xI+XKlf+6KLlT66wuSxEGJKXGjAbSbBqNWhkPCYDWxVQ4dCkEUT9glysBbcKgFPwXhEeDEOl
BSFnSfMrHk++4i+JWF7JRK4G5aWHj16ibprS5Qa12so8W7b1lhTqwSJl6L1ibAr+638svi8Iw1ZG
PW4QxC6I2boyKmsfwhSp4FHU4T4Eyx6TVdAFj4XaPBf6Dv7dlKzdWDu7LfZBwjAlzVCz1R0k7LL2
9p68T3Syr2AE1qyqAXkcnnWIefr6sTNPaniMrR308SWTVp09BZKMHjBUiatfDfoTy7sGgM96RTIy
11Hp9lGzyCdKHKY7Qx1W1AR2eQIFuHkGsbIJR3zSvaVve9cidzDaAMVYWom7QgYB8Ym0T63grgce
Z7lv1HyeqNF9PcVvsn4YEC5qHcuvbc6x2XVeCUyTWJ42huMTXQlfOYxehgO9+qGIN01rVmVV4FDy
N2Esdm3VwbjODlCiyfSNHgxA3sU/AbgBRJXYxkrfLwpVA5Mf7E3IrJXirKv2OSyUjVr1YCGbNRaJ
lVsMd2ZsHzUteWQ/Ui7yUN0NqXmLMWzlyZ8aMKcxLa9LHRaopac2hju3JJibWrGqY2LOqmgJyGPf
1Do8qOFgQhWwovxZyTjiEJPX4DfNrWiL1/rWDceljHBkqrDG9QpYDGlowQAOKxPvoV3epkXwq8m0
X6GXrMJiXNghzn0CtEzTnhV6P8+raedECkdhb/0oOMYmXL+o2Damej0aE9TZWQwgDFWLOZY4pqZ3
sF92W6y18EVIzKzr6xj/vZeOmFDAwoP/IpHnn2QPxQuvHa25SgeGhtWB11G7g5eGr4aWb9veX5J+
yHIeFSr2/eE2MP0b/hTVyYlyTuzBZHMMfNEe3bz0ZlGJf08JSM/UNja/kvr/JplM5Z7oZkaowC0w
imU9JouIKmCX2sgk8hvNjg66cF9DR32ANZVgphI6xLFip+v92bCZRnFQ3cURqcguTs0kvI/9gbFo
mvsg7ZYYjvG09uswyx819i6UA+DhFCerBETWps/k6JFPk2H3GeZKqYLQ9rSzlnn8JL9ceH198Mt+
PaQ4eetKfUyluqsaTbDIDu+mKMdFX5Sbkc9HlO5N7NawL5wlyI91ACi5UcZF2N9EigZQMdqWFhNt
JZYD3UsrDK5L92cQPBiYcEEYzEyd7iWo3UEDcV2se6OmhRndlN4Efp07WjYz5LmS95pxInqh9WAa
WEmPxXI3qmBCA7ALpP6OabDu7HwbcCulCtKA+OJAgEsC3SFKACQhkrIYJCRwffhNuniK/Veteq+7
8bkEBdqZjzYM35LhSswSIVsMxy6ZqRl7i6E6GBNtsOs3WGABz46UvzWWUqLEbbymirOsWXQL89nK
7j0mgoAY6GrirBjpijANTKW/KiSYo31uirdel2xn2ylYeT4ixCiTfD6k161tz830iVCtq9KPdx5H
iWYXW7cirxaFzn/CPir1IC3gbtWHah9Ray+r+kZP+pvUyxaK/gJdaNnEV4iNF6QgLQrlzs3eAUT7
+c4X7xmOCbLdQkW90kd9pzBtKryYCAurb+57O1qYKvDhElu2x0Tca87MzciWw0fNwUfV9723VQlo
VvMp5O0HUpN5wwtyBfFNpsOG6UelQhwp9H3uG7cjhNu4I5zGbod9bvF+bWXRq0W0tFHCzqvGPeEb
XFltuc6i4AbV9yORqU9Wqm56PbkiEZQ4XCIsTdMlyNq9y4tiNmTkdRnqGjoY6RLdMz+B9Er/YFbR
rTDqm6Yk4Dfsk7ky5C9NCxOlGur9YKc3nT6tGOotQn0YT7CbZ7oR39pJedsnmGBcXT5WA3duUm8L
3OoAW29iaS78Qr1q9MybG0n4Bk0Q520JlQe0vAoDAarNq9nfsmWcVzZ7yMQ4VD3ZCxne6pHxDlQf
16/Hi4LZuk06QrjrF8N/9tRnQlCXBrqDMYeGSAaNynZPKAp/cnhlbkQZrS1C0fwvR+ex5LixRNEv
QgRQ8FsSJEDv2WaDaDfw3uPrdaiF4sWTNKMeEqjKvHnznkceshTMeqfUrZtoZERkXVUtXOvEns4E
HgiF1cLGvNt2uFaq41h98UensQgWAfCkOv7qmnNTPbtIWtbCWGThxwuerrFEqGWfKSVo179bsmtK
I1ujEnXyjz8CMRLFRXAoz2FKU0g/M5MJAmzZJP49SPz9RGYMSAKr98mq5nc2D1Pl9Uq1zGp27EhX
YKWvqa+DbHqspy+7GcNRCdLJ34lwcjIwF7JLhaGl7zYsXqALrE/m2BtKClzJh0vEVjAnWTyyS/zs
IWOzy9/xwebkYhJlsbJ5FcZpcMzwkCWHCVoRREc6sVNGKobd7fUUO7okSAB+n/xnG1Yu0atEvLGK
3OfL1DyrgnV+OHoA4JhtJcT67cxQsMdCwVx+9vawzPJjrm2UyVqGgCgqZdUlrgQTDYfYcq5vuLin
LCWsHiaqtWmK0SFwe1mX0b6tyDLDe2gnV5F51fQ+qvWiVfaCNuR1EYf6SZbOiflmhteqPY/moSj+
iYY/Al9MYR5b+zQDGiuMWxfPnJrwv0dvFh9FzhIqpdkovUkFiF/iSsJ9E5619ruufxTzPg2pq/e3
mnVnHWm0sJ2gaLZpeO2VC6OZi0w9qBWvXIYvZZb3ov7XdPznvaSn2YF1FPo8daR5FmyKV2aw5dzQ
SVjq4YaI0SXycQl1yRDbVjknRY827QLfWcLYiO1LWcVOB0OGZpFzZ6h8Er25UmsS/xiZBB+27tY1
Gdz9RuPTHJuzXN6wGWCzOc+5+D/tZbrZfI9TEnnkBq38nN0rwiQywh3j4U+V/inkWgDobdPdOHtI
qG5VZatI5oLXz4p00FUv7LY1Lcp4ySQulgYrf2fODYyWENxZKEHO628RkI6sbR/5RDTsgBkxJkpa
M6geVVJ0UvOYiTfAn+4k1lVxnPJTTuAjp1+u32z81AQRJOmR5XySeYttDeAiVvbzC1406LSLkX0U
Y72Op3dfACZ9hGlj33iTWVarHpL/YOlkk0w6VRonjV49WwjdYdB+5N0+FeMpss21MrmJ1m91gNUq
+YbCAId6NAGA13z3cs5qTDrGV394ZkHotlr+neix1+cFdXQDOYr+fxBvhUr1exPBVWrehubKRH3S
bxNL7U17m5VLkJ8z6cimMECxizoMVnFU5WK+mw3pSF3XUyz0UoOCMCak/Q6gmLReMxCGKNBolFPE
8ZF8k3lZyAHJ38CdvtrcjIh4ZJ980NT2rVCIP5GGGl6hzy+993SZbCBolQB1klBVsg9O3FUhxnNb
peo9b8bB96hRZY9YRPBuVsz9ynikr8hDFcNyTENSYLvEBqWByhRVOoz33CAOSU8AH6aq5cpjLq/U
uFNT4qHj7unDufoc07iGtjESiA45YX6OoQn7LYBtibKRsWjPXsnKMuFDlaRv0O8wzXK6QBLPoipe
rD2towsqJXLGsdssKoKHUX3q0VEqE6Bm28JDJ5BiOBH4Az+F4PR/cmaudIXhfmLyX+LeblnxY6kd
Mjz73lQJ+Tuf0yIhse5Fc1LsizS4KiW99Mj0HZTlhWq/aZo7TLdWeQ6kTsnjTUzSoqiiM9EYmxxH
iNU8pnxfDQxVw4I8AABtcr7qwgFYlOoZZGCH2sWw5gXcNMl+E6rXxSXA27+8IzFabRxjABfGS1by
BtXmvxSNzmg9297owzaxooUcP23L6XzPl7+SEOY5BS+B/5X1AaZgOY7FKuTVtMAbwEE6Qhi7m0BX
WKDwmjF1FTv2ZJK+2rRx5TR4WBSCKfcsrJyJWOKG2jynLie2dzl271m4Drujoj7t4e7rz2z6esl7
xbydM3WpQuAriXZ8UaCC7t0fv4v6a24/wvHPH4Z/I6xUtseXSdjQS2jnlMlQKN+lVFqMqHNRRxZr
Ate9SM5Tm2yU7m5XFP+8NCzJ0/IQAmBHu7im8byq1rbvSPAmB4IGIUzovmDfCBL8VYlMps5W3wIQ
YZEvSASNZ7cuLTiH8q8S1AVJgclw5VX6TnOeEWhfNsGNNtkPjdLwKZsTyd8puIL41OT5m15BQPRj
C7kwPsYivQ+oSfNI7LgRfPPdpCuN4lXNOGw0ALQTqbFmlm+DRtpJYfTWAuzASM6xX2yTpN80Ks8Z
RAA1zo8TCSphal3AxWxMoNz63K7kloCwNkrOTV95IyAui0TJpdXK5Nj5v73WEJhLCPzoR3sQ5KuC
HKWy9h3iqFYszGwTU7hRRMqiGV3oSRyBN7auul/u7PWM5EPitsPIFKWzFB/txCxIDpBqxHrCucmw
meTFFkJNFZCrEMJm1VZmA/EjbdbAyRaTRQ49mfDWMZ4PGXiitJUfXV6dJLg0bWeTKYzuntDWpBER
ldYhReEZpS/L+ldxSxLpGWmk3LUArunn/PFdST4qCA7hTFEM/m7gT6a8bmeuMBoHtx6ojPSdSGmA
UuxWZUkA+8hx1S2nCd8lUa/EvuzNUj4Npb5VYvkFvEAhr10/RYMt1+YsYeV5DYDtlS02AZFYzfCj
CsoZZ4IWn0XdKQPybJ/U7NuMmmUV0v7FD7+8J7zfJjFuSJ+LNADu/WMoZ0Nbq9GvnHxW4qPXbiaA
SXns78kUQNjYGX2xigLSnCFZl8Y1kpujYpIXyNENAa5OziRPIuzYhNbaV/qL2oy9IVr34CrLRF52
zQ1MLlemyrP4K2QDbDm1NTk4pTKcyvC3bn7xCRMQQtGxkjNgAbAn2oco+r+cI7AD2tpl2zb8AfwU
ZFt6iE1Cd9ShbHX33vZI3CADx4Xb3kOx635bKlCTiEdqXnzmXtfvoxjS+brpofBR+qdRjp49gcjI
3JRcES16wFtgmIw4AMIyvJQT6UdyvO56kJhset1N+6MKtU3XcVbp2oMYDw/Aij33KzI6ibMeWoIr
s9U0Xu3x+uLdllG4g1hLka4siWJOs8No7ev8X0CJz++wDgm0jg1IyJlY9/5Dr1PyWL50u16ZWfjn
YyjFYUVi4rjUyWVqX+hs8i4iWVvMICzYZ6QVSb1siDytsS9hRmhoTganlK3SpF5xK/5FlrUrInQH
BloleTwnjT4qseQvPhnC3cmishPlt+Jq02LNyWk/OJkRHxg/TXsJ6oLdWpu00X4EyEtJu2eltEi0
2e3Tg0F5k5QsyhoHody12elG4upO6nTTmr8g+lB6bqvXX7BqG4v4stQDVr+S1GAvd0Qqh5ZTT/+y
l11L2SE3HyP+bjK8+SlFEpbeg0hfDxxXU1p/Ke2tEhfd/9arv674KOKdoROHGC4VRZCfki7S/h8Y
hCXg9oUleA8s7TSKf5CaFtm8ndqrHD26BCxOBm9z2NhcjHKxKQLINUnrys3+NcyNiicZuJ/2nGyV
wSX6ps93sp2eag73rr9Yxjdguk2Wv5Xptmwoi6MgOk11cG2z8G2E8SjOIawaO2XANBEF5oERdMf0
GQhi5gO4zpzItj3B2TWJ8h3AWX+b8XcvQmKOcy6wvzrcBIjJQ7MXDB3aoF5YYUtyTUUw8JnYa2eq
0nUfXxrSNn20JNO+6cmV+RbAWgfIqBQRG62jFCDmDZSxmnHO4rehfGjlKqIZyYkPL+NHXuzjV07u
KE4xlF0ps39BdCzqmGlADsD3UJK420ePXCY2K3MI0F+C5vypinETdFyJvdEgylWOHHUOlc06LCnO
4xqNdny2xKY01dqMIy+bnFh4peEE/RtkvKVM9pyAZTzb2UltWIuaybNLlrNpUOhxQQBiqnVwG3Lk
hi9n4nak9VO3jR5tA8aNBBzVzETN4l4HG5MStq/qZ1DjXuiJvFNXPbJfB9pLF4SYt+tAOZFwG0ch
I8klvxko4k0ssnvPkoBkTafByPnZcm6e7NxNfF7tDNkFrZ4+jGknSAnQ8V9pn2yjF9BFOwqLlr37
a4LfNvhUy89G+tW4F1mAq8ezNtqeNnaryWxfeXsuzzBV2gu6tI+Ta6S0i64hDptYJngXgJPrPPc6
zdyqXMit9qx48/kZlZl5DQVqc2qN94Yt+ilJlz1xYlO01TiXm9hfx+B78hfql5MbIhW5oxPt/D+e
K0qbs0HWX0b5jCmG3EjwNMjNAn3fvOuQFWpKw9IeHOwBTMVY7rI0IlCaLZuizpCQ1ZQvQs32OvRq
C0RKUDd7daz2XfEWcJDK1jqIWNhNS1TPfKFM9MTvtXmNqvKUNS8MMJnAo7qRoI4or1bByF1Jj9dM
AFZpsO6TdzbLvCy5UR2DGJlrLzfsR17e9fxpKNFjqjqv13Hg5k211Uf9SRCjTGKkUsjHoMq3c3Ro
2uka0wXKJtA5+qZXgaSIazZFm6RVLtW4n0ZXR34k4mkpkzaUSL9YdVa4pRaYapYc505ne/O0MzXk
8e04IeufCQauur1v3is+hzw9kDj/MIkXiGebe9x250y6NUF1tqBmYJYtTyalr8jIROz1ndZH7pz+
4bR/oa9x/5FXOnRbNRFL8rPTZDqn+DBerQI9JnXjBKG82AyV2S3jtPwoWIzIg5B5fOyAivgMSuEE
9gFzKQQQPnQFrT/mSE46iJ0BNBBB/CEOeX1h9caqUlEXjHljj+YtEa/1Cjvcia4ksVKBRIkHoARs
rcdMCNGIdbGIJ3egnMlM5JyORMhpTVwjNV0KGDpcko5+U/P4q/alN7WT3gE0X0rJdKGOoNpvlMo1
u3CH7JJxAKdIcdiU3iNTfy8Mut9IrM1XYC0I24nH1ygdFSXStHaSln200E7nlNInq/PX3CZ4yFX5
Rm7wx9jmn7bk30B9ukaTop7iaRN55iqScdaJbqVAqkLob7kRLkkYnLkSdNJ+MccoWr0qbf+j7D01
PhlpSd+b0Qh+k9uZK503kLHESyel3qD92ETpBxHBUulbjwSuUYINWc7g6MSbV+UVud8p4cW8iP45
SIw9W3ag2OHGVZZY53StbfOUGn6W4goGfmvL2U5IKyNdg3PcgLVciDl5wjNOc+EUvXm1SsK0ifaW
xmb5MlJX/QtPvo5wAMQJiPEKdNgAYnuYzkVlL1td21Rlda2z+bMOKHhMjbsLq2ddYOswgFKBhkxs
Y1GaHwqMghAxmgDy1PooDGT7wH8mKqHYOSWisE6QlEFtzN9dMrjk0DuSrK2nktjaMJJgblXcQ6Ro
DL+E8aBR8bDN031iEjblf6BpFmZ7a1pOaAHpK99n8doK5aWR8qSbF4uBERlkafcdNoU39dOSkFo3
z8lk3chcK8L6ghc+zOHTjNHAeKVmQNd5Ou56IGgNI/52fMYdPR8o03oYFvB1a2Wbi/NIKmr2Etih
DE6bYArcgNiG0Rb8ynnvWzkYNk8qSFqMoq8KrI/BWV7m5rGJhpNm/ZKw5aXJMbfQPsoMOewzswjU
A/HrQzwyZWMdsgsyzMeBTQIpPkrqMw0PpMlaXGpjci2za8hNFsxkpYIfB1WzrOQT5QmeF7RyK+aI
qxlo/kx6t+81+2A2nNtKpm9zlWKYPevW6G5TvRXKI4jPCOZA4KRuG0NFKtsdAoQ2PPV5gG+Wobru
i/j08lqMGA7CZF5Jo79ABPXtZ67ujdidyHufjH8gAV5B2pHlqNqbP8LqTrdyeSeHeCnBQiUt5R3p
1YmzS0EjHYMnXNSIZn1zF9C3DTJVe5Ro+1RNDa5+6ahZX7FMWCfwu9CEzV095LhxYg3rhfalTpc8
aL2if9PbG2MtgKcjACufkWf1DNM/XiWtvyUg7YycXiYK9L2f8XCKwpjxK+RLHGyMcOWbkmPpUG+G
/8VuQdvsk0Lfk+VOKDCgjnoXwQSWX/Mi3QWEeMcjtR38/geY42bO7G89aj+Ie/2ZfQ71AUp7iuKq
bf34oVofpvlecQZ0BPgWGgQjg9kIo8EUBLq8GaFD67WDiUFtPMYfpfiqyw/mDD6voiptR9w5r2Ff
qF7KQkdMpNnQp0MCcwH5HP5g2F9FfqNCJ0a82EpgbiCh0nUdAD2tQlKpw+bHZq9t6K7YBJIZgdB4
N4tfE9MNg29F24zVc8gY2J7l+VxkOKPCPaPkZaRRTHKy/PUAY+CXoYIbi56rVYacp1yzirqbYEIb
IHdp/GBfRcNtliFGHOJWqDH+soHKDagC6cpEBAejts7DZCODoRlUfKJA2OX2vUb3bvyjNd7G4Vfn
8oBRQZb4oY1PtPhV+gx1BOD2lOsHYe8a862qegVbEE1KJj2jvthEFZnTbYj82svZ6jXA6aPbRBZ+
Wu266hLyiRMByfPozUzp1O4usrURb4z5LySPvVPdsf4T3V/Qb+Xc3/nmVzdf8x5ytJxs2+pDQ6m3
E0h2nH7tzc6lLR+zqJ+F5AK0MGg1edhkn1iKzN6S0umM+mYsnnBtWECRRQZZdy+nu44mkMBKuWZu
BynttZbimian5ehA/tSarVbbezUuuY5iV5t+o2ZDyajmVw0Pg1HhkmFNW2+9QXpPtb0/iD0T9aUR
bazgNCQQxhKnmAGWuCVv5cx9P0P+MQki4njoPMB9FYY6mFfbOs7TV5vsagJzCd7yD9GsIjg/kfjg
nN8wTVnEBQm5/ReGmRw3iKV4hewijpY1TrFy3hv+b2wG605mMqIXa2ruRRGHB5NLjixMGI+nzPys
Q0RNqXX0ZoeTQeeKnyPg9AzCyIQmGnvZ9j5sL5T51MvLlZWBrAqJhK+J0EVQfFHmCHU0bGWZKQXD
R36TNv9T7ciJFA4DtvCUXSFjUouEg13bsUvCWbXfxBjwunLzUKTZCWRH3kL/0/cfRuH59a8W3qP0
btcMzPGFmPMhsXUmTE8AboL+2+qu9aB4Bqy0PkEg9GsiybchkvN0G5jmDIF8jgBYDz70mStEXRY4
OKg1+l2Oxl0IXy+VSOPe1SKh3UCJ+ioo5ayWLtSkH4CDPtSf6WtePlIofKcIDZj9F60hjhxyRw3D
CKLHblKsS0dfIK993t70QzMJEQ4PVffijfN53urA4/1sO8YXK4T/TZHC+3uhyu1DkEWH0aQNza9K
c5k1f2FW331PIcBfojNoJn8ieHZjR1A/U+CRTz5jShIbP/7L4kbIitL/zsT11lW8fMFq9KFCe2/x
DxAVToEu47Oyh2phkHtMqNGe9VtPN4fDzN1JFih5tbck56mFwjiXyjJSEPpJMrYJpJaUY9wwzQl3
EFeXsz+eCGn9rox5HcA0mSR7a2DztcRVr682mUZpAdv9pGnp2h/OKmqY1WWuqR/rpmNMRZnTwCT6
iGg3ejdSXku9mD3NbCMV7wLDIFch5JSdnB27fDsAxtFs9PPA2PJ3rDxYFuVDFg+lvEjVXupJnR8g
3vIglQLxkv3N1K5fWCsnBJbQv3jKEfpLEXshy+4i+4mMZ2DCjJgNT88RNnXYDhmdoQV8iamgKFye
jR2rYFuz4iOz8kPif2kF19qVFAlW9q5R8EClmXiKkvCT8tUZaEA0iV57uHPxS8FPUlyaLj4bAGUL
oT20cMty9iLu/5GEvASu4IDfQU0ft0l2L4o9aD23K64yDbrNJcROASNf/PjKw2RSmIajG7WUV5a8
l6l/DQ5Gv/6CpCvp41KKAvJoC0dLjJXVz8uebGrS5vBl/oUUg8oIEOS7xI8khnAdGN91x5hvBonZ
jk5gtlCntkr5Pb5+T5DGJd1Znv3Mulhh1llacb3GLsw7hHPOwitTUA3qthvRDikfYoBN9ii1D6W2
v835X112niaZBxCyq9bmNMOpGcvfefE1Bd8sAjix7w4ygvbfEOyMeVv54UJRtznQ+Kz56UN7W1vi
VCCnMtrH8FMUO51ePOGz5FPxYy8OsWN8JXxNUb1p4bXVwZfGi6zpsSNrWKyie6i3q3k8mxVJ0daZ
Hd7U/C2E7fnQkYvpSHS/SZmczrChUOQCgulHzFVk2M5cOZrmFaMnOq8y39RRdQjCWNV5vy55T1IT
BI5qr2AOLYbgmss2dJtHEOqLJhEo/PVeKu5z8mO29xKfXtebq1IJV2zqIkg7AbeYzlQtkTd98Pl6
rsXVFFftBQ/cDRrWQY3F5LwkL95wkkLZZnGxq+07xOquk9FU8SZE10ln8WxflV919NkrX2l48cHj
Dnl/1AxYkOjL9cuahBg4jDQAQ444fQhqzI/dc1Y4MncZOQmKVxe/CsFP0jYwTzqdnq0lbzWDVtU1
gt9B/0w6z/CjhRTBMJEeMvZegnJpJho30r5GmCExb4Yc3etSc17WuIzKt2gLZ6Y3GDm7EDUBKf1r
bC9ofhuqLYkRVMGU5K1rO8rd1ylElJrGW8+UGXBXHH5GMbHRaKH5MrF/tPr0mjS2ULrTcDnjLtFe
BgfUalNLOKrQc4utpW+zMHUTrH+xo9oW5+S/NoYxfIgJTR/GdjP25yo5meOp6smpD6iccwccqt61
HqtghLQRSRaue+LKoZBoOApI9mbiU1l/kk+AwCCeNnJfDY8gIVCgU9cktTsxwLo0VqASU7wARaUB
dnpgS4N2l8YtLhBYxdjjag++YYs5q2MCLqebSFz87s42/OLVneSkk42cJ8UjDMXZj8aNRop3fVWr
DCePve/0mCsC9Yvt/2WcMaGWwvcOemvbnExlk/dbpjsxgnJsriaxL/PZyYZvvUsWtNGEzn7Po1uM
A/az987yukTGj58tRI9XVMv39qQvm17djuVaS6AFpVPN1jtJ5MVrjsOb4dGwO7kgqe4Gy+XSFzVP
sZuR1DA1/9oW+8Zkn4v5GEgK0xCk9sEqVxrrvmpz6BuH2cqCwe7QbTAJZt0qA94RtIesUT/TwHIl
OurXSEyDP2LwuNRxslLQowbCWjpAAwoY7vI2I3L65SrMQWXKOwZhxcB3kr+BTlqWoOXxZW17AA1D
dxlw3qsCP+i4gPO614c9drVjNd2MKXby5CEjKPv4KTqDrOrO9DpcnWEIol4/v7DK0Aog30TULfKy
NLe5D/raIrzfl9ZVsKlzrsJUwbXgT9XBsJNbRyALhrAp/WEwlijt0kI8jWtrKVqbJ4WFAb64kudr
Hzch7xvoIp6KKduZ1X6cKTMIga63Gai1HiEaBb/K9l3zGcNeFMW+jrwamVCGeVxvu8oLsTzRszac
aOJVfofQO7ivjDJzI+M9ad6T0jqNuryfeE8HzPyduauzBxE4CyX8Z0Ttuh7FjmlnE8hrXKSxaDdC
Pvp84KqJBuQRzq6n+7zfa+bzVT34CWHyypeSevZss+eE6KBfCvvaGgRrq+bLgDKaiyEUgCH008g0
t2yudZmfTOSnBLdJBmIN7TJnyXwWngHZoXRtY430qpPEHgQdE0VgSojTgXgym81ATTfJLpMYN3Lq
QCAAyBG1eCSxdf3kRDUpA08jTPYvdfgDPQQ3Xu5apgpIw8hWAwUZMLkp8eTgWhvXMHEqui36oHxy
AlADhAf4XjAycPFHz2+SdYVEA74RJ8V0x43rWOa8VuN7mYvrDKUOW2EuVhgLFemsRh8YR17WOptv
OoHxGucSFFZ41Pw7cdmAZvgJDGuZifvc+XgdIlg8j8o425mgsI/OdctI3Qhzz2ZAPQ8BNn5loYc/
bHroTNPC/hnZ7xnOGRYPFmlZI3e3i6QEyDO0zoAvPwgyR8VlaE+aW2JA0qvqu7Jzl6wLJ8xbJ9UN
1/AF/MHgpszXwOcbaTmbgpXoXOY2IxFOob/TwEDOeemGfbgsqwvc8pXyKiU5XS2xS9Qary+JK3nm
GBU+leo6cayXMj6spR1In+14qAErWjhZ4lsz4GMAOCO5cZdsg8xCWmLO1Hfqx6yUp95IjmKwHr6t
rWMLEmf97DEUxUq50PGqkL/OHslzqtdAbZcTi5ly8jRb/9OwGGUPACGN0cY7+gg7sMFW7IA8uKVW
tyoxx/r0okSxrKxyPKeFch45U5ltwFG0nomWNisT0obBpJSYC3xQAK+jkqFB6Ki+9c8MLR7dPmLf
aU8h4FiYshPMOmr8R4AphiAmrpYXF+MpzfyFqrFz0ofsCdgDXTMOQq+k0Gx7+UetaJfVu6ol5xrh
RAHF2pPekyctdgNmLa29oDyK9feo2dqsj0lbsk9snPtWih/UWhfQ3mUSRkz+XSs7ikrBocoVDoBH
sKdRrTK8DbZ/nCdAp0Hjxq8/xSgeZtOsLH0/sbbJQp0Z0/rs+/EQQHQmGuyZ4pOzOu7/SXhtrjuj
ob1eHTqXnP9/GWUXazBia1BWqyJzp2o/JPF3xtZPUPFF9y8RkZ0cQIcCSACzEDbAhrWh7xoaHs3q
F4XyGHRKsA8iTvAHcpLxjnXKiS+N/7HpA7/0RMHBc+fZ0Oc/36Rol2U0Ds5MWg1bPTAjkebPTn2I
MuMkp2TEEq3eWoxWIrBs5HktJ3dBeeq6cVY6vJpKRFpG76TtZRr7bYnu5jaYByEFpfSEkf6c8JCk
9FlZ8K1N95i4kFlHILzk/dkMStcMmZQ1X4RikNdSbaPu2UJKr/KBkj0NVQQifOu9uWgm22MX+ZiX
P2pyzcXnkOv3SvGZN2YL9miX9pDxJ/1g1Oczgg+YVQ1WsykK7tOkK5ysQMH0Q777AYId0RFsGLAG
tsjT/OZbEVjNo8XUbLQehvzdDR+z9Wj7dj33j5DeW3lX+kcyHAZL+SO+QNjTShbtMZ4+FTHv/JSF
h3Cr4ZJtMFbnxiEyf6hW2zTeF+N9FNRGkuZ1Bd9VFFy4V89S4RWNccUHUTNijQYO1HqpTeY+tZXn
DNRTgBJ+bXNtO/9NpT8Mq4NfeHbLgKueKbkDyKoYT3yU7VU2YpXK6XTxlTeM+GR+WNlQMqfBXrFg
LXcZRzyp7G8UmmOwvNr6gHsHc2vI9tKiiI5i9cIOsKK7CsVjHT8HFVhhanuFzxQWO/avoIst0m0h
bSv5ZwafjTktUf+UFL0sWmd0Ca3ktDPuR5Wqh+GThB7PZxezZZO3ML0bBUpyGONKTYDssR7UK/G2
5tKc1ROGmDSI1wUxF/xT5GGucvIT9npBdsO26tezuMT9fVBAgvMr8rl1J77S0DYBqOFuBhHJV90V
IbZutn40mSFmd/Lj+rdnraovlB1J585YAOVtu0UVRAPkn8FpE3k/FECGiwqu9eRoI36H6aswfRyO
ZzGzJ8KyBDvm7PIU335onifZfqblwHU5fIOKxvZKKYSp9hiox0a2MWTELkFATOkJxTE9xMzmRbre
RM2hGGyqx78J73LFtvXIiBe7XSX1j0bY95wSNKqvhKV/jWpDnJQEnVaK/gnUl3AQp4qZDba+RR+z
tWiWD5NFGZ9PlAeR1mk7j5uIw8xnG6sfXRUicd4e7erUD6MrVYOyVBifGb5fOllMo9Wea+aqQZax
1JdTdbbdt8nmUVw8KqRUP75l2bXlRhUt48LezQt7Nbc5rdYfRBoPUvSRsZw7YEwKBpMeeJMULixO
Ulfw1p07/VNq9ka5FVGDXu1Wuptx1BPu+FE23VqVhlVk/pO1amcW6gpznGWc2notGZs281L5W1G2
mrSy24eEppIdM/6IqjI55sg+W/MwB/l3bpgOe5K8aZXhMMX6upJuNbgYvWyfMbpBToha0jL4FQ/f
ukfsOzUJcDBcfcBed9PcbQL2+WwhMNhw6rg1yTY4SWpMfslGWBszjLH1jxvTx9tyyxDUi+pYhj+p
KjOfRYgxC2/w9X1eshFbW26pt+yJ1AWWvMF/n20zfiQq9WbNiPLUQVT0pfgmI/bhbuTA+xt5pMAi
LRNeybwmtGZ6G5N0p2crg73DoLml7FYZytOP3oIRfJVyryBWzO0612PXUL4l7PAypUkK/tuyceWz
ekrnoG5QzRRmPGpO4+lWRuQIqcKWVCcsfnVrvIx4SMB3NtcuXyuWp8vP3oClyrNvV0hNLSIYWkxT
7kEvuT3x0NRgEhiRca+THd/3oYMvdLZSRwyx27EfEWvekNgbzWRWGpyDF1hOe5+Ssx6hAtZ7Zbhh
zM0JRbFIqKjGZg3Wax2TJzV9a8QO11211pTv1yEYthV87PbY1OyUtar16Vv0eXOqX/Qal3CiY69D
fEI1FYZnVuhD0cqM3JS3itaQnq9ji5mjGJBMi5tugnJc2/7vNM7rxjJdm5+UawSxaUbDQTH4TgJW
ChsMhtXKNuAUtaobt8xg+YV2O2HhtVZGphx0GlC5slYNOagJPxyCxEUVk1N3yLrk3uGGQSUklcZp
DLet3jsdJZUj1mo/lfE/js5st3EjCqJfRIBs7q+SqF2yZNmS7BfC9tjcl+ZOfn0O8xAgAZLJjLnd
rlt1ivqc/M/Ovx2mS9lvIrLJsfUsnM+iZ77pKNg+1P7ebjdMPVFOh3ZUrOPZFC+o8+qsA5fi1W1r
j5oGz7HL71yf1j0Nka39YwuyjoKtqM9Ztym+O1i/g3VIcNVPjyg665HXclAMC+Wo+flpaik0T1k1
i7da+xcYv/Sazc0nJb5hx/MTcsrNksK2btwLatv7YKPoGEo1sW+n9iSGb82UW0rAE0Q9tztqFhds
1SX/KCEt+306FNQfLuv4ZzKuIR5wR2PHQCAqCL0hY6GtUqBKGoyBVWyC+sUYENjn579heTqufQUr
AMuwXJaHwvZ0voLBh+KPK9Gusw7o0T+VNeE4PhT34Dr3ICSaKV6HxGcJisvFLORWseWTlUZGw2hk
fkXDQcnes4RIRLLgKSV5dyMFto6wh/UcDLhPffKCIceXkpK0vF460UYpjlrRfoux2XUVjXmwvLDj
kI+llJA+UaUlJZsWvr6utDba2BVu1LFxpq2k33KNSxOdNm90ijmJpofSFZc4rKurTyzt3cw1ZRdl
UvxW7thhz7EyzrCRPz7HjuNJKVIE+0hYIMHoYHXmp4vyJcktQgRl0q2AKtrSXoGt8w/BMLJfDhgX
3EwNVkmu4q41JmPXC4JEMkqwC1D4LUjLLVOTNes0ougbPobbXFo/ztThzBvsD+oLG+YCS+HfF+Qg
IEARSZ91l6ikBBH96EBALji5Nn9kxrN/Q8uuJk3tcC1QaTYykemJbynyHpxFljMFS2B/TI/EtFwY
vjl5uQj1oNQlMAOqFKNlKqn8reogwXSpUK2VZa6xMh0jWFMiPUCGD8RFzTC323oQdkvNnVBku1n1
ERwrY7UP6iU1wBppkMl0se2m6lGv6nzdaq1z6ZywOqlRQad4qfv7kej3qpy6cmNUukVHb9Lu8HG7
RyG0EmFJ4H1vRhbxzZR3t1EEvymqpV6xcKm0QbzicsuNZVAY4iNvMtBSWVZTq4mnpIv76Q7VsvCq
OfXVq+FP3/Q0QVO/RJedoR/pd3TXtWsnB5b+9oqo7OA1bTRwb468Z0uO0WBL53JhVI8J+zQ+wrbx
6GZlATD4GW+gaYDLHsFeagiYk6BA54gUccBnSS8xF9QZ2+2IY8sZ5Gk0qk0GqMBrbXM6yN4Ru6is
9V3f1JzpB4KGzbAJ/HjVjTYF9Q5JqorPo6vp5TGKMustC4Hd5dN2zt4IWzyz3trYtfVpKZNgxRSw
/6sUQg/453GlQa4bS0+nYs3sXw31o5L/HONVRrfAJwZBkWdTWfQXV+Exq9p92DrvttJfTFCNCVnc
jPhzDGtuCdDqnCe4QaMKW4m1qA0amHkdyX1J/XBm/wokS93HzggJwPh0k3dn5DzAd56AozenmfxQ
vXVtdatET3z5kmNKUqtsy55kHbmXkjccv7Tvt1faPPFcVJvEGgi0zf3XbMGsl6Keq3tDr1Ujr7c/
lDBbFdgnlLADMVHdLS5YECuPuLJOnSq30kGnCs3qwOqQkyELqtrr1MAiLod6zAnViV/6ul4VRvw0
a2VjJPEy0fGHGng2uKkJQ1fw6/r6bAT2JdQa3LbjTgS8biuCwZQgWrpyQsp4l2wfYn2bV/16qOpF
SC3yvA9o0IdLXGhD3G8m84Blf3IwUpLWdeOHVX9O8lTXz8ZmZqQK1irql84xVkVB67Klb4oqXUVT
urEN7KRgCpp8zsDAf8jc2BsYRcqQJmRm57p3XsMSoxAlYgNvkbFDYOC+KZciJBG1c9On2mMi5lBC
c3CuYTby0+8o49RckdlpD5GjnauUPaXJobLSPsdabPLgJW3ktiqpBGlLr3VOIS3pSsYMO7nv4ZDt
YVufezW66qV6m4wQYeNfQsnzICit4wSvfCSzgGAQZp9z1I0oqV+M13Qd6/2uc9Wv2C02Sg7NlKjo
/6SQ4lnVKvcySpTIGYp6nLxnFo9ydrakBHXoztUcsbTGc1S+Zp38ycBMmhr6U019Xkip3KiyX9SX
FT8Fy/zTY38RD97sxiCTsuwqgUHP3Tn9+EwqY80yeg7hYMrKCQvx+Y8uJv+h7DrkTe0eT0eAXkAF
DEAH1io3KGWt+KSdE8tdpfVX4rhUlmgYrP2qXfRsxhCXmFC/DPO1YHfmRyH7j6sZPsnCoN6dVFMs
FeG++NSkKiXurfBvqvptjmxplKzXh+npKuiK5o3oRWnfGgs31/Q3diwiwLktHaavWPkreRU41ECY
WsO5w/6kg+1N5jjZMPJHpra28e5G6lO2z/ljkYfD05bpJWyjQ2+Sy4jrVwK5uKIsz1cffviUuAD6
khQQtr9JVzZWMUd+WbNmE0M3t3LP1GTp//wy2c4yVlNl7DCbaDH64b8g/qvt9qLRPquW7YEzMnFG
fWUU/jKBiaLTIx+PL7ryr7cVDNcmEdQDUR4WjOWpMN1FLD4CG0dSraFsJbjcxpiwP7zW9ob+0ni5
HkzvjUZovIHXt7ZykV/tRkn3qNLd69jZg8GYN9XFgWD3MC4iN9CXsWWkABxSSWhimAu6BW/n1rKJ
nZUWY6fLx7hIzQRHYZi/KMlYsokl5BuCeDrmQ+e8RxA9PaqqsHffBhd/nIJ5Xc9Xsvo1UJycEs0s
DtYTGGVVedhOR6aQRDIRN0zqTvcyERQyYhesVbXiSUgFm19rlyjXvJUr4NfB0jblSkLO0YvXcSw2
o03OHWNSE95b/am601G3s3tKj65MkmVN9YrA462ZJ5XAqEQ0NfqvEsh/GD/L4nOcpTLKcsDk3nzj
Q63k1ug5Yc93E1FrAU+jHY1V1Z3Z/2x0azgaYYbFtfxy24I8DwEo2a9hcyzzwYQWcdWMYknu6Twa
2Y7mE0wG+Ts917jRcvx4VNyknDGJqvNLftfBdXDClYXdSs68B1KIZS1OrmN9wIlYTo66UkOx7Yrv
CZNpl/pbPTVQ1dyFYkLQIOChUbXuJmfbcTyt7C5u6bJClGuXcz+dJSyL6BoufzirIdOyIWO7hSAf
5SBf3Owh6uiZ0zabVv4mDtrdQGi9YmuAQLPuhwAIeLGS0qUfteHnmHoE2e80267dclipibulQQoE
yAgh5UO24zb2HW+ock+nYYgBHN2ScmyDVdU4LqygxbfO6aV5FdanjZtWj1iCsQfoypeQjZUodmP6
atcfQk+3TdEuE1X+Fsnr4GjYaXCRip2p8trHu21W5zEltpY5B2PUTzEK5ECVco6mojeETWu8ZIy9
5Fb4k6JHCRuDAuvSku5epoDqD+jHsizIR6GoqG65byq+8wM4hoGCWG5Vt4KR4rMrcb+FYP1s9UdH
eSrErO3cxN5H1A91fjgp7c2Jr7nFSwi/pqhfouilTrBl4xTonX9V1GMgHXYTk2ZTK+scTtFA5a6A
DZPj3JERB1RbvTuKedDRWktfW2nYXvq08tKK4yLokW5A2wzjI9M+8BfcBc01mCWxxth09bimqAnl
US7UHrVKFzA8OFVj3Dfimr39d54jOeAMMEvzoCj+ruk/ArScto4OjbZ1nGRlDfcpC9YGAKuSTLQu
/ykYuMEweUr/2gz/QsYku/grwMKYZr3PAK749mddmUeD9TpfT9360PN3N2RBvNNHVBGkvNRMX+uh
Omg1Byc/XSndyAPuQw7BcjGzqMi+Nna5VvlnvfEXWWm8WnJY1I1+1gPloMcd3m886+GXxbDsOOY6
i1lWtO3WLkbWJMV9wBVH5d4ygKeVOfV2wvLvxhe9PXPQJDi90qM+5xwVr5nN0uzQKeSI+OusNT+9
r3m1luCeMTZ1XnMjaYsO1WzCUJUUTKkB6hMjJjb/T4AcN5+5CUJVLs39wFrMJeikaPpZjTBIGdOX
5lYXnMR7zfjJrHPIms4HPWFZvpdn5QnO2TrqJeoscIRYbHz0CKh0XsPVcP/SEFm2PDX6YcIsyXrG
KdZlWd5ZGZG9HtJnUdk7pTUvOvJWYGp4/vxjQrcsy26XOLovN5UlrxTB3+saXwZntIySrzSBNO+W
/Xsci/U0JidRpG9tID+sVN46k20Hx2wMeeIUxy5GstIa+YwbJTZtCRDLbFcCbplbzpZ8oPl80oYD
Vq3X3le9PJg+YoOzqKN1G3zYODRsPnIZv6ciKB96Kv6Eo3yrvB6Z18KdXesfsc8yRbOGrWHF+7Kx
v1ynfoRl8GyU7GqwoYAPwRNnLZniw9k9jFnIYMASrvkJhIsxWK2uUcAdJOqDbOKPtJYXv4yiJSi0
5Rj029m5areMM0O+0yKTkFUR0ns+ehy5Cs+22KC6lfzllMnA0sQRSYnol5jXgyWmV6qhucyKcWvH
4poXPcn42BOEzSsr/Kcr4yEauWhaepp8FalXee+U/jG2GslNWm/iaUowDEabYLZMTj0FEE38nVbj
LkxzFsdINIlsvhpKxsGnjAcrVaAFCUGKI9xYJsYFFNrzKKJPx2k3IjA9PopcnVGkPOcI0538aqbm
odnDZjD0F6cokbVpYQaoYG7FxO1Iq/KvLlhniXrCLet7qjrulB5Hta+4qyYE6ORnqo2vVDKHoPZF
/AB8Mn21YXP7x7xXUNR6GEidb+LitDmOAAX8TAuMbdQXA0/JriNHEUstd/j8v62hfMOyT4efOEa6
ckg5G5M5Wodh9jo3xgUS+0Pbb8YCg1EnT6o28JLyM5KB2Derwcuq+NLakkeCvSxuS5a3nwHCajXU
GLUirFTzA9BAfzPbm5t2DADGw8ho2o60V76L3B/GMiU3qgbBOizqWwD9uNSYscYkptdYWUcF2l3j
PuGv7R18xINAhuyNlrwK0cqkeCvt9OomA18XtqY+Lk/2m4arrydm2iAcTkY0bDPkGtd1b9XA1j92
WDIn/hJWzS3ua8lDxIwWWHGyTBFdwcCQDQwxWCo7Ev3vRd4RyyG969srWJefjUpiwLIkH+tp7yA2
i8Z8i7LxZEcAm9Ppu7KjU4mzYszb5zhlu0y0R5JQR6kB4+KAzPLDelTY9YOWds5RqV8zTd6TMH9k
fXUIM3BFE+GhAJUuNDuN/2n+mzgN4ffRuivF+GElykYnnpKbOKsHucuU2Cv0+DIB86E08Y2Wi6ts
9BdFn3i842lvWfYh6VJezu0fpeIrydrPooOkSKytFTueq15SKGxOru9kEW1MiDzg6n7jcDzqifJT
6NOLLtKzdIPDxNyQsiWcIuR9dHRHVDtVmbYdXdd6ma7GQNnlZfeTJ+WFEMWu8IF96NhL7fwkB2aT
lkHRCsg519tZHw59JgoBboBC1/JVzeq7GqnbINH3mtWd3HDaJ732rEX6rtT0sQw207gva1gESsq5
12BH2GaejCI+y+5npuhXiW1fHS3wJP09mdRNqCnc+/W2Ugg0dwkd4ONJauNDgwYyJy0BTkprVVTa
jUoQ4GdANoII75w+G4R6xoOkwz+EjN0E+TnIbc75bbggjkL/txjCNSb/l1bjEK4Z8QZkQbHoZPBi
Wu23NAiPO84rHI6KtPl0TlrOE0FWP0tFhz6Z7c02xNtdIvAVbPfD5Ohq8g++n4PBVmxdfhI+hpQ8
EdcW+6EyqJ6GiW5R9aQfmzp41pAbWSQXoB5sAgKJaZy7ztkKc/L8jt2y0sIMk7WC+dI60Ajy2bf5
k0MYWQp/F5fjnrEUEKPbkzWGNZNhBs7GbY3tuA15dgksqhWWXjkbgoKRxHBMgz2YjrgvHk7mK6sW
E06O+c7JqvepQUZMMEoFgY/DIP6mUWA5EYQeiZBmwPO6irHPL/1zUM0SwdQybwx7aDOkokJCGXkG
k89vqbxC/wMUaAKeMXfxZGNbtuW6I7rvtOpBG3BLgLbFbNmuo4iDHEEfveeX7M32boC2Z562wTq0
zsZwh33aAxBUHf6805lhKyCDUZ8qA7Il0gHygbvmRYWXlHWUnNisN8ZLZWO9d2MyVJFziYLwyiP7
5uYNtcNivOt2de6D4ZPUJl5QRcdbwrTLV5+rq2PJT4OEjzwvdnMi8TkPBFIE5wjGBWYC7j9lp9rZ
FZb4c7SEivcd3lQRvBuCGBPrSiPLmCby8oGIwkgq7S311iT9RPKVWZhEQmfjdMbBz4DSTb6+hKcJ
jIb4YKYeml5e5yCuFTA4F61c1qG+CeN0tmvcYw573lQD1iIFcq5L4i4A5kkq4PmtewX6h/wyasz3
RcnOO66GP2mXPOY+0KBq8j/UmVAzwo1T2+qlBKYUOcav7yvvo0EnfdFvq77/rvLmEcbRO1XNQA8M
68R+k3U3XmnNjB5+b70FLqb3qSkQz4NLm48oN/OyHkm8VNsbaH/AJwnGtgGKQjy9ZRNIpDi5Jk3m
Bbm7pwTvaiXG2pIofjL/HrTZzqmYvz6hHQCJhGxUFV9A3JIfcc5uXTkra+z3nZuvSKNjCOjPCJMb
CanFL+pzECqborBBQtiL0mlPemneYyN++NJ/zD+INX7GZoFqPKz6LPjiS/dCNiBeCF0hy2TD07Kz
aEUe7aJW4teJgNqUXUL0irO4zRVQZXzN3P4ap9V61lqGHFz8gGWQTH1ceWPgeo4S70aimNihXnoT
GW/Ssb12PF3BQbf6reCLy/ZkY7bMEgYpL63wH1S6EnN8jqTZwbYrMNuIBFkTw53zlkxnn3xS8uP7
0KpQ63C6uG7qpRz7Vdy1/toxXwP9S4+xcWJTFydRARqbfHCdgojMrrQQzHBns8BSs8ekfqc6xo1o
eMmibm8bzbXSgxXRnNcm9ZHhbAM7Ub+lmmOHcFoRPBpXml/+jPbE14lIiO+eiiDxipneVfXlh9UU
n2U37ipo3qs2a94Qtj/rFj92kjWrIEy8NO/fAhlgR4LNaybfTqxsozLzaDP7qif3Wozq0S3xugQT
9Mxe++xy9wVaE28QI/5MavgLekRuEzlZQCezMpwTgybOAQp1UkGo60V7ShUOfFaBxFAb98Jh86WO
bNxif1VHWOVjW72mWn5WJNvxABwmAPVjy0VSO3FTim5rU2ZfuN2vXpGBTG3nC1TjpmuaD01nUm44
eEIhYTLRv+KIoxdpzL+wz25xrn3EZnAoJ+e1tyrO+AM6rRvM3AFz2utkDvMAUiCct2VUBfc+MbsV
nYDQUayThCuBWmZhDP5QNZ4gYphmVZjv9QAaIC9DECtNcnOi2d7XYeYr4zVmJTRIkwSJenOc2SWA
91PNADRjXrBS69qxXR/98d5oxVfjKCfJ2XVyY86t8TVw+lNpEieIi+oUh4go4S0CU9JACnGQXQa0
PyuoPMUXnmQTHxx186e3ThorBLbtSzEWnO8ALfBsYmU4mBz/rKeWv7N2IhlwnWKN46e/ENDzRIxj
B5+06z4cQtZVLZZDgs2rfyR4Z4f/fdjIJXhEOpaPZQ+bQ7c55z4j3N95yVqXtBtxoRD/ejY8E/Zu
xL5Z82lL00eSpeFZaaIlTQEHvXJI9j5FeI2aLweMTNFEmyIrdxQ/oZosJIkpE+pbXYhl3jyb4os3
7wIBK7Z5xKHaAv9YEDtZ5uoxiU0vNHPSkPq6JTkzselUp/ltTBKAT771ZuQX6X/U8T5O0Rr5PRtR
t3HNI8m9z4mzZpB+dwoelPbiZ7eUz7sWcJrlRDYo66DaSv5JyLUWp8saVBJcYyZVRsXFOE2obdne
bw6J6wGfXNrFmjQgCJ9l7uqkuUFGMNN1wArT2UlaoAGl2romwDuO3850U1ASjJbDOjLsT9s/UPMX
ndjTv72UylvPYjghPt2HwYwEQWee2AF1yza2F4kf7kSXbevAJcdfzPMfhzLkKXcdcRIT0PpA22Di
Sriesz0gwoxbL4sJA0sLfOxYaxB8PgIG4PA7hoqQIDIM7u9E/ZpPXrMt5TIsvwWGzKKBSMO6oeBn
ZHX3MfsVLKa7r2p4Wizxeqh0aoVtsfcM7V0GcNLIxGdOt2+sVWn+S8DETsO2ZTvRw6RK3X+tBL3B
HMHTsTSar7x4tYO7EyCTO8fAiF463hl68an2f12oPOp+/mM0ZEpfgPKmTTZnIiGEfmpAD30h7r4T
bNTul2MH1J+ukes2r59BloJdtcg61pc5XgPfZqHx972qPyHvrIsWlNR7Nsi9Zr7k0VeChuIml2zs
T7YLdQvuWWs+lSl5C/R/Ll/60Zi3CIhMj65+Kmy2TLL4hbnVW5WcLSQjllUFU61LHK4GfZe7p9jd
BwoJNfsckzqKEMxM9ZSH+EbmiGWdI6DxiCG9uQFfjVcDS/c4j9jidWSkUQdIhpBakOOK4tHB/xnM
chXCpm3BefctgAgeuICYL4dCr9Wu5fAvM3jmkB/a9iNLH2mKTbR6E3G+9E1zkXMvsHpZReGMj8nX
FTO9BozTbFiiFwFppJtD1KtUs2fHE50S/snNxzgcWM3Dig0we/XZFQPnMqk/8jxflRDKZaQtW9ZD
dlJudfY6AG7zKVwlQ7GRBotAAmS2qu+SAe+CFT4MWEj9r0ZRMs2qinsrjDMLZF4/UAb0U9hrOEp/
Z1fXiK1KTGgnDKh6imNQY2D7Z7SvufwcmadNmKMxnnMcwaAyeJgzGBoOjIHOpcQ44tV0DH0mRXKa
AlqDTWAIU4AmHqaxt50z4HsXc3g1frcsbIruT7efFjphgNpsNj63ZQwgh+nbAZIYP0qSfXGMEztb
l4W/Hh2Ix9q7Wh/yNmbytZYtjPxKO5HuWDkQxTG8KcUqIDc4cZ2a9BZW+BIROtgBNerOzNF0dO23
oioX6nisGYeCbUtV2V7AfKYC9M1x6uTlNmQYLBj4sMgN4a4WfxGbGMsy5wg/93PPSx5R2OHwGwhy
DB8lk7jIOQ4SqIJM5DMbEPsbreip8/Fw+5if7z7sTk3y7HiLaaImT7yRfo/fIFlP5LlSkb3qxNuj
wIayWl9DnBo+4LWRCi1LIQ6jJS9T9VvVr/500xRxalhGFHu75AE8EY4GOrVSsIGnnH/j1IEeetXI
hYsRTxesv4JekmmqvcToDyl/GWXNZo6sNu4JPA2g46U36GKVtBXL6kcaX3zl1BRnqCQ+6WyVE7Qh
dgItOhD0dsBn1NJHHv5V6gvWwCjrqZszcZ//Wi54MWBKm4S3ZR68qc6X0HeNZWD+63ci4jAw5Tvb
4NUQnqvO9KIRuvjRdv7qivVwgzr/IwB9kOhYKAB4UDsXUFSI0uTE6FSoviG7CBjmWNAwJFlMzS4r
JwlZXDWqxRT+GI5XFW8KOSyLuFyY3R0G+n6KPTNfNfG/DBtI9zHgdpqqcRWxv2iTxivKrdFsJnwn
UCDwPAbqDzvliT0dYYkK6whhHakZaGTREvuuwEakWrwHNRUPN0Cf4qES0WmKhz11uyogtP4hJfmZ
vECkAtQGzycWt7I6EqPCzsdy5tglu54mhLQ9Kg2E/00uMWKig5Hvx1ym4IeZmOxsnHJKe6z1ApNt
uCzGZGkob4aOrcpLSCuyFVsNmNUxGmHAuE/Og/PxCkhzjgxg/ZtMWusi5gt+YdQ8EZ1dH3cnd+/Q
vUCghLeYcW/N0fByUbFmdhXSJnWJXRr4EStIDo4bstScOPAEsBICtWmFG1QTpf3IA81L7G/feNGA
HKadudTBeInyOVb9rtCK9QDfMCWXNznyPcbtAfjXwt7naluNV3DS7A2w2COWf/XUs37tOGtZfOA1
iiIi56Uj1oZfAWj7Ss0TvHxIgWW5me3rTR2d1DCjKJpDDTQaM/vp21kKVF4rPz1VExnVKdj04adh
f6sOrFHcvRP+p8q8lHgJsxIjS/8Xy7+gSdcN0L0AZntdhxigEOlAnLjQ/hugG378CVWF1XxLnvst
a1k3B2+pG+8MRmKbaZCDNjs3BDqdEaHDvCm4tTR+3oT58JvnVAoYJ4Vzisw42XYs4VLX06fkrPWv
fnycckDI+bBNapJx/btiuzAHYk8m4xpL1LJrD374aOYa4IZpANUgOUfENIFHc9+zB6o6WjRyFI/8
UDXZZ5f9tDFJYe3UOsXBduzvor9HOaQFoMVQrYrfim8oJvulCm81KTwn+XO6U1u/avJF4fNj+x8A
duuUEOa9dKNFrN8G8ds0N7j2KPwduXbC5A57h7JRl1m6a/xXvd60PTC1+ttnkEpw8oesBO3iOuNu
qnBbpqwsNYKuwa3GJC66jz7bQfNTQDfYfrnTQRNwgvAy1b12HSUVo+L5wF8iOGMKyYE9fp8VOKNF
FyhewEybj3+5do/4cJisJwM2kma9dv5fxxyVnkS98Z7y1g90QgFOsbXHbl2rr5nOKIF7wsrvMnkL
9T9ZHhv33qrPbgRJovJ74RNOvs5R401PXp0P6zoIkl2D/6Ws7kr6FQwP3UInGE+hdldV5paXrmSK
driT2TUalxnOg0lUDTdpaREjw+fiAqPHWcj/2fPLu1Rh/LKAnIxPZINDBT4IOCfqhKckFyiRPour
8Z+V//HxYEv3VjLbJOVtLHgrzLFf9TM3hlVLpETNSVy82eaL5vBRtm4WE4LVsGdlR+fnXGBSnhb6
uNLspbn1TbS0faM+qvxV1v9G9XXM5qDkpZFs2mPM4VyDHJwNFPRCv2TIRDnXytV6kpi8hoYt97aH
OytjGpYTKGvsfbTCOvGbrd1JCIr8p6crIx1Ow3SyK7Ipdxnt8sBCK/UXXfhuGAALeJODDV8xZuDn
yQ+kij2H4gkfs4HBoYUbANUJmnWS8xoYyaXNFSGrPieqgB/EBmlVl+emYInkHAGIqJI7Hkdvxqby
HknECVbwvjl4PcZHFVBXkbyb5VsYcP0hrHBwwbOkfOfTWZXHpiQQ0qqbNs2Jdsl/ZXkocR6Z/VZB
/PW3rekzBh7RXQaxt5xzw7yvTSAEdFBx6VYOP6ggKHgKa/lLO5lQHW7ZcJ9z7j5CkJhgaDgq74RD
U/BRVr9N4y40GoLffEkwvz5wet1Jtmlh5O4CZbjMhoZWfrP5G4lKjuJdMq0X4UU3v0o+iW36NQ2E
QMR7l/91oPnmGVivuQ4RzRxobzbssRLokoFxanLstVp4A0AG7aFFt5CFrn6MU8FPgsNO8c0tsmLw
r8t/TrUJOeqOju5hpY3A6rXWdQxBRz9arNQqJVfxoeNcZ/PADe0zRgQiz+/7KoZMayXjfVfuFF6y
dIAuEmIEurWeuXUR0jkH8CA5BbzFshtOfoIHJCy0q48w5drvdUx+eaDSoI2OcvzStZM7kDxxtwyM
Q0giPkFddI2NyeY1Kyum0m2tbhMfX4iqfc/FH0ptLXtkC4Wmg4HESPUcsnts/jNhJDTsyENIpI0D
HZu8YGPJtSSBU0NrgxGgDRtj4DNmwL1DgdbFPkCiKiFoTI+i7gFeHgzlgjckq9/8HBRFWa7H7OFG
x84nQsTNZw0sRdaRtSvCUxR+N2V+AR3UdLyeO4R3hVO7DQYMyA/6MwhWjFXcnmP6qcJg7o11gc7s
SpSUZ1SwQSBfzWugMr4orlvVHAkwpcPI2Db1VjVezKw8tNQYxPp6yF8igvSi+yrSj5oYZpW/18oP
7nF+dnunufZ4NWnWyYiP1zRX+VUP1ATy/272hfnMTtChKXhiutS+I1qdLRzKRb5L9WubHzo4TM2c
h6jLF7XcR+aPTaZiemnhoSG/dunDsu8y9JeS9Ut5KYKPjqHEpIwGP5x6tLgRCkxJXfphEpswyaus
A/eqlbeoukKMM9yfRjl2brnos9+g3Xf2lvNlyzY5C86h+z36B3wlov90qhuvikU3nTW8jmCW5tKe
DDjQIQ4een3s0oMP9zzq/9yIbD18AfUSsxsIw++pgxyz6BUE059JkrmafQb+DvUDjgc7acxbpzEJ
F0ZyjO3vzN+InMIaduNcMln/0HjDb+CjCCEUyT3EEMVgo7ziZcVNS19ESXVBgCf9N2Rpx8IoKzah
2BfhW91wbEmB050YfERC9kyCNIgPvvKTBhPjIdckU1dZDjy0Pof1V1MZiyzas9iKSqA0PNK8fqf2
EIONUVP6v3C6sCdqrYm6ERXHSXjs4NU1xU4y/JbWGf7fOJyneK0Y36J+pCQUI4IyU/vEWrwwq02J
Btc6HI+YDwtoZvNHBEO3Shx9gnfZqazeGizs18689NlD1n9adg5hEg2Avpz6qw1+e05PEvxK3rae
wTrDnp1czWstf2Sa7HAPb7vkJm2y8EhUsEMdyOlsF/t4pnFfs8KAH+VZzkXi6M+uEsAcwYlcqyAP
vxlwqbU7Mb0MQV615pZenH8/PtqPQTlXeAmMTSOeanntxD/XVT4EAEwNnoxWTVvlP9LOozdurevS
f6XxzYlmOgyN7h5IpSy5KNu6tjwhHJlz5q/vh3fwueoUuwjpxTV8Bwa46+Qd1l7L/54TxRbmU1e/
CPFLF/c1/Lkte7NxaDygpcahaayNntG42gcDNIJUknQNigwS3y23VaAjzOD/UMW9jr8t2ldV/TL0
P/pmj4YsvYzGLm/visgrs/tygaGjXlXSMA3KlgrB7cLMHAQ/S+R8gvQlbkEOa7DTfWzQvorAHGcL
MpAtpTZ3fbEv9B+9D9bwtolfOw7tqPyybDSDSNIqyReecld/HebfzfDiuDcmi21z24KpTMRzp+sv
jkq9z/9miA8jubOQAhEF3jkDgGFA5YQ3qMb0HD2Zw14vb5KedDb72/wa0tfDk0Cx6hKqM1qaIjy5
b27jme21aac4BaQBpi9N/FyNTzoqDhVJjGjqH2pnH6sxBBHz/aLJFiu/GDI12Bdq6In/q1BemsEC
0KbeEerSW6DT+gT8vw0uq5JGbpaz9z/AD3KRth/q/KeJTEYWU0F3bqdw36v8eanr39SnmB3cz1nd
Ax3ruKod69vYfS4ItIGIJMFXh/0cJMG1QRTcAm9VK/o2yuushJPR8tTkoQueKLHS1/09dX7QEqCK
F9FSnuieIlpm9eE3WdsPYcr19tGufhaacaPzQNr561B9d0qqL68AoC01h/HqPkwfa4C2ZtoTtDBd
2XDR9KglwK/UAjSviyUJcT04n/xcuTUDSi7LWIHZPzeWtqvUFyDqFxN96/OzT2SV6l9U45dCYpyy
TFh+nOOXvvyj6kRH1WUE50Ezfa+tT7H7kswPY/RRGe+66WNG4iWmlNnRJTiOzqXjFpdO/TFHsiBB
LuOnSiQXMTdQJeaWTRVYvQrpmBHk78z2U528JOmLVX1JTMjCFPXSHH8mJowf4BpS2E/pHI4+me1H
GjyT/pc/7ly8GKPex92DVX/RaLU2iI8dmm5Yoe5PWTwo+RP0FfAaf0u1naF+0caA6+gqbW7LDjpK
YPLsSJPmN9slqyt+K3D00gbWdZTvnxSCy7x/oKYHqu5DZX00s98abK5RYV0qZE6JJmLxmqFn4M8f
akHOh8wrfg/9GheD5oXun5aAQp9+qou4FhFQlkEfCeWGdpvrf3p855iO8BZe04nGkf/6H//z//7v
n+P/Cn4XvMVTUOT/I+8yr4gAZPyf/zoV+nRtG94u4cKP7Tq2pFhaj4MlZteZPQAzlv44FxtCn2vf
d2wQjmSdVN34V37yQNsVvYbGQhF79truwxjfhfqbhUqRyPz7fXORmj/4/uDbiqNFfN9FdIeU5+X5
6TnVD3VtV9N1Ez4fx1I1SR14tJ1SGKM/ezj+gH7hSrme4PI6b2Rtjg6NSCKlDemTAR3O2UtCeEIv
4v/w84sC6MEUuXNkNWPL521YcIrnKnh9x883dMfSHVezdFmEeLKryUpKZfay5pvXGN/Pf11b1Gwl
gVIHChMkrC3H0TSxzN7Bz3c0H3rHzlK96R/VGf6Z7etsgZldQhoOLLBMdlEDbc6woRW/svD/iriT
8WSDYfjYaqBYajf0pYDtuHoUYsmhxf3Lktk8P7x1O0KourDpPTKlxbGRPTeivBOe5u61xoM9YYo+
v8OEoRu2KRZVeEfS8u1M+kAs1E68znTgj7C81E2/2Tm35Hk7p+LmrouXz1+GpZuYOp6yOBBQMPXo
ozl0LBtgVp2aS9HVPiPK9lrDwxwOxcbQlrWX9gYmLVO3DGwKSzIJZ8voxCaUIkUQX6T3YfDr/JBW
xHFpPtI597alIlMs7YJUT2bh577t6fmvAQo+JB3xvklsU0SBhygLN6ZQWxuQrpmobWPWZnKO51CU
1PPzUF3osuEJGfFua/ujq8JpXhqvrVXfC9+6GYrwqkZT1Q2ipyn/PBoKDZylv3H1rf4ULj6HGTZ1
4S7/fnDuJr9tFVj6LHQi1EuQFjEolfOzu2VhORsHFvo6TcIh1i0vgDEf9CC6TecNnKpMu65lIqJs
czkZpiMdrsJxc6ekQu4VUDlY7vXAE08HPrIjylsnC34K1eCd0JktV7WlMzZpwPkGuzO8Jqc5Aggb
MdL5segn9+BiwrFxUOn01115LyZdWkHEjxhnWsL7fKmp1313Y5f3TvcyzDXRafNFaTN6coLLiAKi
TcBaEJYPd2GX4iD9tqqWzpbLoLsZtU/nf9vJJbb8NFe1hGlay8aV5nkUigP1RKV7XfFg/taHB6Tv
zls42SpY0CzXcsBPuYYtb8amLPs6nBvTS+h8MBvKaNXGhb9mgY5L/piW5RqacbwZFWtp26Re5kFB
3QPvdDYcoX8/cHRXOapu4QIJzTCEYxiSKyH6oG9yv5y9MF2UM187kp/VJ8d9WvQ3EudDNH0a1FcA
xjXNTNWGjvjpK7pY113HwNGw4PaTLhYKua3TUSn2mu47wbwJyDr0od8bH2Zq5u6Nu7deqK+9edUM
zoLQhK0LQ/t3Sx8c8AHibFv39dGzIIJQYIZ8+77jq44qhLH4H6Z+vGZdGgNG7crJU9Odv2ik3iuh
9/YhaELXVFszXQ6fvGqxX1fQWzEEH2xpRJ622jjYaxvD0IQQkPqzO4QjXYM6HN9jUA2jVxInVzRM
IhpN6oKMd7vHqzJ+Wq8ihhwYwbcJ+bPz41s5ugaelSYcF1fHlh9tq4Tlw0jL0dOG4FM/mo/CCT77
TrphZuV0GboQmmMZlung6xyvVEZ/XSI0e/JaB4WEUa8hVkzSZOOMLV+RjpjB7jbBSmHIsKSZjFxQ
aX2sTBDkF5CfjXcOPHzqwqGFig5qruenbnVMB9akO98KitSkgDV7TlDc6iGKd+rGeE7cD4c3xRYc
XZ32N1Mej1bzrLmKYH+7nxya2ObOuhPGdamBUkGsAzrkWf9yflCrU+jolm0uWxLP53ih+qEcEp0G
BfoqCUTzJvwyGOZTAk3AZPVLj8zzeXsnTuMyRIdXQ9V01xBy/EkfmRhKyPU8G87uQWTXapwQaIFe
Ua/MGhitnW34WKvL5nIVMqe2aqjSsiVBlhtJYUwefabE7VN/X2jmxnZfO1X6gQ1pu8+96tpdrWMj
e9VgFc0gviOddX7qtgayTO3B7apGCaA/HyN5hhh3SbuNuWFhbRiGy7vB5e3ouFHHFiho6vEYRlho
Dah7YiTDp8eRkW3Y0ZYoXTq4lEXw1CjJaoR60uOrTpVZVZk+eHVjB9Aqx4N1zZUIY4ETN5DeKRbk
NpmuIzoW9i96biZwmLB65yd0Ze+bBleh5bqmyrmTfkU2ICcw0G3rtcDJbdh6SAlBL/JoaDSuc+bO
W1v22cmYMaIZjiFOw2Z00HTYBgwICeAINIqvI3ielDb6cHI2LK1cI6bh4DgKWqRPPUe7ptlUg+nT
G0f1H10E17VlMako/1wkhU27UjA+i2y80ADknB/j+sK6hLXGkkDBQzzeQTBkuYXSa4Pn9p86wHtD
R3Fc0S4rAenBrdbDUAfAg3rKebsrG5fdZCxeh6viL0u3WNgLS+01Z/BQbp13RZZHtC44w1WrU2I4
b2ptcoVtWrj/aJ2yd45HSE8noLnaHT1BcJFZN4Hy6AKk7v9UFKmT9msN3u+8xZVzj5uNC8k9TJgt
x/OpOxbQoxijZ5B8z6gibznba7NH8p9HgNSHasjnwEAnJ+96hLzziTy0CwQX0lUkU9+xSJZr4tBz
2kxamI5nLiAxYcMJMXrVnCNQYdPuClwZCe53TBe3vSsMmxSV7MGFk1LaSd3jwRXgBIIOEpsoCbOX
81bWTrNNcsoW9PXxUktXZeb6tRBKgQCTg4iYeUtp41pTvgTAA88bWrukDg1Jt76hd6Kr/IpLyv/u
Fi/a+NvRP09QpxJ4vMeUTuBsk8zRDNk37FREfAKRj54/lB+jJvsEowC9M9NPt0cYNuiDjQ2xdpQ4
SQYZJJW+PfkoFWmfpqETIyBPFVGjxZs2vishmivVogPuT9FT8KY79vx8rm1227aJ3W0SZCeBURzA
DmD5OPhdQ7MXSTFR/4nHz+eNrIVfQrX5OrEXO12OkC01UppygHQ8UPcCCD/N/ZdKuu/oqo0g/woA
nRrqU6j/KQAgnLe9cl2ASFwuX9pWGeDy7wdugjnAt2JEqu5V+URjMm1z8Hf8ZyaWOT4w4bSV5rZi
1j0nA/WZ3ShbXuLKpj8ag+SzDe1kdkbIGFThQAd/HXZ3A9CxOMa7+vGOsRgaclA8Wfi/0q2kzqZu
xGluAIv4iWjMVoiyuhp/P69L9YoxcWdnylM+D1UIpJPpVrZ/ZT8jIEQmarnuSMtITx9ajGWhRNrs
ad0QP+rZRCfW1KOZpYj88c1TZavO4r3rGsnyfx//g2WvkwwYYTFgSvvT0p6MJsl5A2vuw5EFaTBA
wvJZK9TZi5BL9IUHpdWsRLQU/2OGv5yZAmNa3cY0cp23u7Ldjszqx/s5FomBakU3e3UcfCKHgbYv
PW5eiwT8ZG6lzf8/g3Rtg21B6smUTo+Pvh7wtGb2pkWl0tGHT6VeXuUu3HDQfUZxjiy7/bNuxg9T
6E4b19/KfqR71SbAdAm+HDlF2rmlcLKOeE+ncA1e+vX8TG583pW2uyE6v4mWcLIG1tYU3Hv6xlqt
7Xeaek1yo4T+JEaP1ypogIw6Q0eMXLVIDHbDD90Mvs1luZEfXLvC7QNDhjQUK6d5pXBJNsVJfgOT
70+jA3wxAgBMxIuruL/GML/kRL7mmfsVd2djoVbHaWmUoiyWy5ID5boeo0bzYw5b8xUyVqu9MZzd
+cVa8WFs7cDEspgH59lsLGvsm4zTZu/M77UGD8AtDb7njazuCEsYXFBUnHFgj400WqYbzYwRY94J
OtvGm/PfXx/E3+9LZ9efFLUUsCJ4kMb37k2gXQ/trT5uXH3rq/HXiiGNooX2Lu+xYlRXqnFBE8TW
OFbn6V/fmMhYOykMFtbUQh1LdJ+0ar8LO2h68tp+zzD+GhHSng5sR1Ep3yINWdf/jBBJB2VWXWit
9fn8oqxOl0MQaJmqTeliuXAPdhbYwioyO9J/oniibjs2HmSK502sz9dfE5Jf7Aa1HVQpJgKAttr4
kVTZeQOrY8ArdUxiaJNU8PEYFBiKiya2WBC8U/pMwYlauxnW1vNm1sbBZezC+itUwhbJ1UlaWjwn
xQQMQGAOjm1jmtZGcfh5aSVSp7XcrOfzYWfv9N/9cz+Yu/MjWDuBeNPcUhr+E1nl44maGhrbp7hQ
0SDeAVtE2mW8RBnyvJHVcVDSpi5k4qzJsYLf0wBuj+A+FHTpwqn6ks/NrZ30H95hBu9ZkKEhVSiH
dU7q+1GgIQ7m2MOVG9fQaC0qpdPGpbW26Lz+hAjkwFwiruMpM5MllUGvgAdPevYQa4ivETmqG6d9
zYqJh2yS22Ify66haivCUiK8qaG5Vq7G+R1LwlpoQqVMh0MorbuVBUL1YUryJoPGf4Q9Utu+yvV3
HENyO5bhEJY6wCOOp0qZBg0pLJ94jbbJPvmeL9QMzcv5ZV+dqb9G5HtRs2mRtDOMtFBNl9UXtd6K
ddf2r0lEtlR9TOZKOoeEAXkfOGJkLWqAYH9ycMDVVn1sdRi4d2RwyeGeFHd08n4xJcHRK0RZPVZC
ma8hZvlzfq7WjjtL8d9GpL1bNSKhEU4budJ9mFd+0PsPJu921L69ww4oIJNAg/SdvHsBh2fwaAxk
B3qadmgMfoiz5JcNv59mbObWVwflUpFyeK/YCNIuMxphTkptTp5PFzmqWD7t0EvT+caR2TBjS+9v
QlKxcTXMuDZY9d2cPgUOfSwbLtfy9EmZZqAk+I0cfupJhvQ0+n1elq3JzIX2BCNYDr/CCLnHLUxD
A7kqULGJg2Zgp1rqw/k1W7MsgI8AnSOlY8pOa1+kWqJ0FBBYux+ZFj3xatD0aUPvNyUKKtGqgX5S
nv04b3Zt3x+albbkFJSDQd6SqENAe1KFV5u1P23t/IqlXsv2oAonx762G3VumNHRUmb+QE+m4e9c
NZl3VQRLqdHQHNZVtvYw1sX8FC0EXCmKX+gxKNkV27a6U0MnvHGDvHsYoKLauOjXf9xy4PEiTCHX
bcTsF2FuMu3x8BB+hZkTjrzzM7xqQdd53B1b1U7QEvRm9E4UsaU0aEgTyBDgi1k6Ss5bWTseluoI
kmaapQKcOL7rhzDO4gz+SQ++58u8QppuGGj9tdG3fcc7f2hJ2jFhaFVaAumJN/jzb6XO9mM20h4W
RRs7c+1AQPCBD0zCRHXlIHKIgpkrmeJjrihPI+xa8ezTnRV8DpRkITyJv6hq9I6Lc1kk6uEqcCj5
xQyqPkRzeJ691N8X5rMDGeMQw5O2sVjaElnJ18yBHfnRVN0p1mt0DsDoIOoewUZR0T8/KheLcFP6
YNCIh5yASy9Vqt6Vrb47v1nWpvbQvOSfZ1MFaZGOd5MjgTAhTkOLExQMuwzRZPv2HbY0jcnk+aZQ
Lm3MKBmryOp0ImWq86jyZpQK91b2OnTNjUqzSQe3xnmLy4NzMrlU8CDIBo4K0vb4KDhxZBduwCIS
YdGjoCgQ6VYBBE1GW16lrrEIqNIzMtkFXNLwvL/jIuflFXh2Ln/JPr2R5oFjCia3hnKNpvsa5utZ
/xxp5rWLANNWXLp4P9JocexJt4D3wrOQ3/raiWCq84EsC+WZID6brpHe1enLVi/OT+vKPYYfjPsF
3MEkAyY9wCi4plzgkQr89imiX9e3fhVi4/ytvEYgONgoAJXAG5jLLXcQ/DaqNiWT3amIIX7252sx
3J0fw+r3gdYsnj2Bo4wfKosg0/qx0rzGvYSdCmLd/+z70u+HK45nykg1T3fhkdfGC6Rc3mHBAgFF
EtQyeLCOZ0glz5Glk6F6KgoN+m6mx+LtBjRDBXWn8ySeXIElxAxZhiCc5yDTY9AEN24YWNuwEAPw
afwBmgWWfXawxq0TOkZo9xRZ/Ga6IzvoXkBvgGhI9XNs8k9KN23cditPowMMxjKW0hwlbuk+6PJE
zZUF1I9e/ICc9j8wt/T5x/PTtm4E5LPtqhSt5LSNkcBCao+h6uXoJy/so/fcsrAaQCllGdnNO4zp
5AWpxpnLkTyeQisPMw1kM6F27sJXHH8KAlWDmD/eq53z+bytlbeC8vlfW8u/HywX3HhZapoJBJnp
N56Lqdvr0Uvn/mNBwGA7W5tj7ZKhiAoyHmiwCzDt2Jph545d20D5oJC8xGOjbZfQlf6484Nauwco
8dGEoWoUf2TfQk980/Zn6gi5gQhligDNRgp83YBLFZ1BcI9Jm7wOTJGrpbW8ejBg0cHZbZyiLQPS
TWNYM4iE1pg9s0IW7r79fX6C1taBWI4bhimydVVah7Ee7HbyKY3FCLDfO4YHT895C6sDELxabGKq
2HJy27WHcI5dCkdO9guaBEEP7XkDp/cMCFGDfUQGnf/Ld72m+2kMTNmmchzD3rUP3K8R9C1K4cIR
93akHMaA1pqqCYz35FpGtbEUWjShT6LdRw+RvxGWnk7W8eelQxgNiYU6D5/PHx2oP6ONtVipq4Gr
4rpf8P8U1uQLpVCc2BBDK/ZqhVzmvB8jiM2RDxtgjNDy5sJUHpQ63BViC6KxNrBDw9LABiUwct8a
xD6AIEI4l4iY7c5vg9OdzNAWrP3SMkRTnbSTexcY8pwwNC36WMGICRAosZ83bJxekgseE0w/0C0c
C7nhoJiBacT4wHsS+5zHeFE/SdQEKaBccZDTidB6STUDbu7s4zzWypdIz2J01rril1qP+T20CvDg
cx6e7Qju2SQd5o+5ZaA0o5jTa6f8S+Sq5PfonquPnV+gjlAaYOGEWZpXuVbSaz1GenuL94EwHPoz
whODnX6ItNC6AgyCq6Nb5ivkfrmX9nF5FceO9iWZR+XLqM/aoxVB+HmhlyVERqSorrrOd2Gs0lU0
7BKoV+mz6WFw0NrHhvIH4kXj/GmM3U9t0f4Z0si4Gnjtejh768Crpyl4zS1kJtWs7P1doHXQow1W
039L9Ul5x/IuTy4BNgnCk8fdyjPAkDBW7yPEasJrO7pttKvzq7u2Rw9MyMGa0fh1HpaYcK+75DoL
r89/fu2eIv3ggGZ3XePEcyiKQdHHLrD2qjpcR8rtXP0uEeYwfWinpo07ce0wHNqSjlshzCSBRoFr
Ci17P7gK1N+lv4UoXJkvQBV0bpBBw8+Tqz98PzcqHnl0Da+R79yC4Z96Wji+XOiLCTwFVT92ERCg
JQ8YaM5eGz91RDkVFFnafGtu5W3WhmFYS05Td7gY5VRgE0dBpWjwh0bqt/4hd76eX/a1YTAOujpw
hsFfSj4cOXv0fwLXoq9ecfZpUgXfYgHf5AzR7AfRq+lGWPovGuc4UDRNkGm0tQAvBeopucF+1wX9
nNb5PnF1OiZsgVjpriC5AuMXgrQO7LkvQUjndKbwPLZEuCAMIazPi8iCaN6dHJg9899OnlSXGtDf
53qCsa4rY+ty0dS7LJSi+/zWOVoubrD1QBaWUon0k4NUa2FMmLM9Apmq6C/sxri4f3v12LTI9AL4
JbwVJwXX0OWODTVUP20VqgygdDH48PPjOD12iwkyLvg6K66In5ixDZw33icI0KTKZwuMuP72+htG
8DipvdH3dtJTGgbBNCKjm+yNTIUXE2oySICG8c/5oZyeClCHgu4sUK+uQ5h4fPpGtJkpwRXpfoK3
/XmKduc/v6yotEmPPr+YP4w2tHZAIYrP++J1jqCqfYSR47lq0fm8gc3kvLG1sSxtDTY3FRkqOWaL
x8me1JHtpefpE5pKaTFs5EpPLQgVnCtRGuDgpSXveDh059mx0yLqBjsy6nKISJwfwenbwfeJMGgo
NC2oCaQDEpkqbFFG3Ow1M29uUCXULkutdKDwzuO7RFj1Y2oU05fzRlcHxeKT0sYBOGlQCs1Sb9CF
a/btr4Ui+uX810/PyjKkv1+Xnih1MERuh3WzT/Sbru8vrPaunTbu3rURkF9aXAaXFka5Dd9N0qqC
SLDZwyoJVV1sbMGB1w2AUCMhj08iO51GwHqgn4UEBhJP0Qd7E3b37+tzfFA4hOQ4aaFFBNmQsyha
p4dJ4AT6vsXWVYIezi6ey969cGbyDQ81NHJPxHCQwLkLU4mfx2iioTCFbJeT6PllHLrVtxBw9KWo
I6hiJ5Aajjrh61ddXd6ikFs+aenUgsyugttcMcdrDaTYx4Qb7tLxhXIb5oP/EHdoYsLjFWe70Bpp
M9GUBkOiEAXqU2l2m2TAeEt3RmFqmoyLpNPgK6zpb4LAdhbj7dwl8835HbRyKIBUsLQ8qovTLx2K
MIHJpgyEtp8KOOage3U7xFevGncHj855UyvrjCn2EIwEC1/AspkPrqumNgFogUnaG9YdJOKbjS//
YlylZQbN6xBZLnBHWzYQZ7BElXmt7Ws1ye5DmhrvEiQl974F42tbtfV4kRUR3DYZGScxFioqNYN1
H6Pme90UAUru6DihdDui9jq77TVtu8aHMZvqq6SYw89j2+aPWTjkv87Py+k1TjhkLq2FHDPoTKRX
Io+nKuhbF54yo592oWmX+ymL/MvMzfWdJvz+0p7DZNePQXYbNIn+/bz5lWUhO7p0JwMGccnwHC/L
7EbKXJHI3utQSKko6SbK2xce+D2gPGI9k4YvaeETcvFBMFcm+kzGs4jzRxHOG07DSlDOT1zKGBoJ
cZXGj+NR9DP8jVUrDGTloLKGFwMWPTOEk17rW/EgIG++DcNKf+WsoozmD4Rajthy5peBSBsQSgDg
PGTNNQBE0mEiRdsYtW8Ye1Ncz+X9NF9P0UYAtLZatGzSy0ZhAc9lOc8Hh2iOOGBpYxn7uL+BdJkq
6fndsLIZHQoyyOM5PPQnjm+VDlNdana/L/yMy4eHmu6qFP5Xr0CV1r5Q1ND4SjHOucnHjsC9cP3+
7vxPWFvLJcfFPUGpmW0j7Re1RRWiqZRhH5sJLe2dml4pTUNj6lwnBQzYKsLZLhkWJ3S7T10WAGry
7TbfmImVxTz6FUtMcjDTgoZOHcrREe7oO8W9DoxH4+0NUcu969CohzONUyXtlzgWYdQ3mJjUOwPG
qkaBfn1rHKex05ERuRRVxkkw6TlG1GfXJ1S5tefLrNzwrVa25eFIbMl300WnDJCgj3vFRQrmgl7b
83ti6/vS8UaRpW30JB/3jvotizwj3TKw8g7SlEY3o+0uW192QkK0ulxtUNu9hr+OCsWcQC2JNtrP
yCyN76XvzDCERdOW73O6ySB/Wuqe9IYuDdnSDjDmIYRn0+j2IwIjKAIHe622P/gALTYmcMOQjCtB
+GEWia93ewW5yXI3pdejtXEHn04hz4MNtokgfUFWSFeTMLPRHJD42OMlopyFYg1Q6dZ87rbaKE7v
qGNDktdb96niFnbU7qNEhzv+WqCIPraXc4kEQAapuf6PE29cu2vTdzg2aZ2UyerQpMJkFqPROY8i
uTINxKumrOvu3rrVLQpvxIyUp+nElKshqhZGZq+RffXR057Rbt2ihjq9EI4NSBdbFtTjjHp1t4cb
ONtltAQQ/arh89R302PiG/3G3K0sFwllFQIX8AWwaUh3g+MoWpIkLQN68V+QknGmG8hZ80sjv6mH
N+f+yR0sfC4ufaYqecLjSztCqlOZ7UTfF+1jXN2E7u784qzMHbkJCDXwNIAoyc4SJAZZYRPToYP+
GMfX6LlozfX047yR08tuSYBwJzBlLs65NGG60qPllYX6PtR3FTqcW2/81velyxRqR1Tc0fzaoxVe
az/K+O3VpOMBSC5l22txnpmKtifdrXrwrzdPml2jkKPnC2V10/TzU66p1UYCYeWQkp/QF1wgrCMn
2G2l0II5x6PgOb2FVCDTd3bsnV+aDRPyY9oEatEIy9f2sBGrNPwSM7ydHIGs1N9RyE/p1GRt7maY
MMaH5Fsf39XJ2zfxv5wz+I+wEpHOOz4kLuKCyGfn875PYKUMIme5BCB/LamyJFuo/ZUZAyMKWpDy
KJGqnLqlY76LqxASZPSjH/K6uG0Foofce29/wQHAkR0mAU2Gh6NzPKpONEHu1828T6LxyplfGtW/
jKYKvt7mYiq3XP3Tx44gVlDBBECPyy+7+sDexiiBhACxDw2ueERVjV/FZEPs/ioK482P95ExuajS
d9GMAhDGuvmblaIq3NOJ8h/akC6deUJ4WOhKAYLwKc1vzeETzYlvPTzHw5DunSxVcmAnDKNWrhVx
N0HM3kb/nLdxercd25B2gWIM+QApUOlVqroLyj/sgI33+fQJ4P4nWqfUAez5ZEPPem/FJnkEz16E
kCYR3iaR9SWJwk8IIGy5OivDOTImuTqWZmRTUVWRV4dwGhuO9Sgm4+b8lC3fOI5aGZAg/F9i1iUD
d3xw+q6PoiCyQw9voHC8viFGv+yoFTXPU/By3tba5OlL+tiwFp4cmawMnasGLS078pBAv9BRUAZz
C320vXXFrc3bcg0A+FmIgGSgn9lDM2TWfeS1xt0n4W9EO6d3Gn39B1+XNnIfu2bUanw9R2hhcqYP
FgU8a576jTO5OluwWFANEQAJ5demMhT8MiRmvCyjgvwQpHdxHkM3v+E0rdxlS+vZf5uRjn5Y9eiQ
NmoEBvQVdIE6Kxc6rFBpH6FHGm88Putz99eYNHdl4Q6Fgribl/QWZPJw08PKPugfz++z9fUnGAHL
BmJG3mdZY8cBPkrkmZloftSUmu7Uoc3eYcVYGhBALGgE8ctYD1IEUUli2RR+5AmqqyMK2l/fPorD
7y/74+D7ZZ0ndRBGsVekyLBb8a1d6htrv7YchyaWvXFgQi2MEfwiQwiyOzW+LVXYpTdMrG0vYF0U
aQlxEY+WrmTiTifLcla81K2LSL1v8wcfvbTM1C/QoL58z5T9NbZsjIPxOAKlqzxiL6vWsJsK53L6
ed7A+oT9NSCtOSAtewginTOJFqnr5qhrxLtC30porm1gugMpeeM70QkimdH9SaMxvAs9/356RRXv
/CC2vi5tLF1tiyhJe/RRFPPiQ1lt+bBrS37466Vd1c6oEmouvz5CbQ5NZ734lqB0GOy3nL611Tg0
JL2Ps5lnTrkY2g/KT+canaH/bKKktzFWchu0D9/PjYuqv7Suzn9+bZ7IcVJbA3t/6rOGQ284jZKG
kGrYu75qLvPGvhi05HJGn9veyiysTRahP9kZ3iNcGGlPOXnojuUUhp6JSIn60dCGG17oDejEyptF
6QUmWbYuraeyN5G3LSrp5hR4il9+UsfmRSvzWysTj5FvbKU2VwYEA5gBLzTJf9L+0oA0P1erynWx
hdzoD6e52cTPrBwUoEYMBBDN4kxIT2OSOa0SkS3xNBG8ZMadRqvC+S2wYmHpp+KlouJNiVI6ioah
DEpkFoHnR/fBvTtuXL6ny7EwbdFbvmwyqvbSSdTHyFEsE6HYUrMujBnFNCMvLxyn/4zQ8ZuXHlsA
SOmsgJP/hG3PzDJr0O26Xzop9at6LPtHX/WHSxEG/rVhh+2GvRXqjMUg9Qo6duEycCRfQsxqDyIw
6D0X2UaaEZFKu3Lan5GNQNW+DsarzvyhuB+S5PNb14yID142lXIjJVMZwUgLVqvQyNV7xNF3SEZe
j4nzfN7EadJsMQELKIEGyO4T+pEQ9hFcpd7L0PfMaHMvCnQC0SbrIGabEgTeuxtzrm/OWz3lCQfX
Q1QrzCW5dYrBcB2zrUwy0h79/E/jUutGD12z8uuoj+8bt04uyJ2j3qLs+oLjbJrtvbDzD8LKkZZL
BmXjnTo94PwcC0YPkjksrwy1VZopK2ZRtdBbGcplJmLxEIYOjN4+SsHnh75qiluR5CFR/QkKIW+i
hc3Lboh/vha0i3TzddBtnPV1G0tb9lKmpOh67JwMudM4dqo3ntVZN3oYfC617K4r3h7KU4OEiHTp
ll8YkqXmI/pFatUKs9ZTxJUG2pUSE3Cdq/PzdXpvHRuRxuKEdk2eKm05e4+9/tRtLMdpULrUUVkI
MEcccHnly8HS6GTVO08di6su/D0iyjVH3wvTvqnU5zHYAnuuDufAnuRIZHQITKWqdUT1xbeqLD52
oXv9jhk7MCH5ElEdh1WQMiTDfdLAC/YbU7YxBEta9tLvTB80decF+e9m/Job7/n9pFU5iwA9Qc8d
714IPvTGVJPe6x0ag1rYZ7uNC311BAcWpEWAraYxujruvSS9nT9qWzxEq59nL5EexrFW5X6ZNFVF
ZdEx58X1s3vpFxttLGtPrb1gRunehrpbdq8EzlwSKUbn9a6/18L+MUv9F9KiP0rhb0zU2uuAxwOo
aek8O8HpR4FphU3mdp6V3LjjV/SAoVG4SALzgk7gq6h9LX3//u27lxsQT5XUDP8Zx6s/WHaoqUgl
eiLdh9/HaeO9W1ubw88v/34Qt4WT0OIO5JOH3Hfcfk+ajdrA2vfxryDZI6CCq166rlqoeR1j5nzr
qF12+UXYbb1VK7AFIJ4HJiRvxHEg7po0Zsh3pvR7qpjmXe503Wej7vUPxazB4mWN/gUyzK8DXt+H
InLsdywSra28wUTa4GGkK8bMrXJuZ6vzErO/SK+FMrzjQT4wIPOuOb1d2EFqdl5h7WJ9pzs35pYP
sr5S/z0GWapEsYNIHUeOkdlGV3qj7Mrfb9/Jh2OQ1omsYBQmFWNo7R/ih2+85/O6Di8srXKCWOt4
JyNI0yqA9biG0eLEj3C22qfWvIjFF4JfnwYaGJGODdgiiTTFnTiJ4WswBVeZk9xU7tZ2Xl0GIP0g
cRd0oOyAWjzAouq4LFX/Q3SvbtHebXxebirsncxx/XxZZcvHmdXs7+Gob+VP140ABRR0i5BElV5E
JG9AA+Zck+4tNLO4dG8vdC54UnoSoEEA6i0HoOpc+HWKTLGX2Orl0D/H9V1XQcLR+Rcz+n1v3rcg
25Y6GsEVw5HWnXagruy0pvJSx7gfSvBfir7xhK1MGFE0OF8cR41nUrol1QqPa2qnikLTnR1/dqq3
309H35eOnpXoNKP0fD+vn8ryS9tstMSv3cFEZchEITnHJMn1/yYMxmHsy8rT4o8pdFGgPHdx+EEX
/kWqPGmds1ugrvmWIIn+/0i7kuVIdWj5RUQwD1umGl2u8mxvCLfdBgRCQiAh+PqXdRfvXVc77Oj7
Fr5ju1QI6Yx5Ms9f/HMPBcE2lgW0FdkDcrbPd7JowtlpIwH+OWXEDNLlPmg++oJklX4UxQ6C6lbx
pPyXAipBZrmOwGUEaWeL3LrT/RIOx8n9gOjIqi5JwvsrV/194vHvr3dptoeQqdGX43DkQ8aNlAXr
sfn7fODTEhdHJ6CtaPiohmMI8WzC3kK++f74f2H2Pi1wcXZCbVZMWudnECeouKKkuLCfjN6X5+eM
7MDwOwpk+IfP79GYZ6IwgTccTQB9D45RR5kxoxc2G4Wfzjx88CqQkJCFOeniR79cIsofouwvEh88
5v99g4uTZHMIc/hjPRxLVWdRN2YdYOaiew3GvOHHpXr6fle/uvFnuBaQnkgV/6gzV20vOsvDcm4H
8PfO4u/ff/4XQfFZcQwQR3CqeeiYf97QSSGus6XNj+Q8ON6/DI4PFq9c1f/Pdc6n51/xY6FMpWrL
4UdD56aPism+jlaYyvr+ab46g6g3gqwEE4iIvy8OOXe8gvb9xI9CJiPftEtW/ERAeLbil5YERTQr
OA9jg6zk4phboKuYlQGXYjQs9qybUvbx1EOldFO1D98/zVfv/t9LXYT0BTFbcwmxlAvGLCtp7B8S
0p8e5eLdt35p1e2Mzx+heTH3AK+/n1G8rreXP4X3Xy8FKjIPXVIA2S88fRstvdFEZX9cpN4apvVK
NCje+xna38tD6P84kP/VsQb6Czw9qBad073Pxy0SwIAVkTkcneo1qFG3R8uceKkj3v7+FSGUR1Xu
DJ3/4/rYHCK2kx4G8MUZcSybn8iVvjgC6JDiPIMzCv3/f+qB/7o2DTXdhUWgxldPtrWDlvpff31U
5+EYzyWDs0DT521qcM6nzofiQ7uv/JfAffwPH/9PjwyTKyBmO5+Kf337qvX7rqDQyCAeZIKXR9rf
/ocFEP9inhKoVtTpPy+g4ehDa4HQmHLbxAC35fBTp+wfVOzFfXegcYcqFyYSoWZ7Ye9Dq/U1HXx1
ZDKy8toVt6B6eWxsd+sP3h2vllg54w2x9UPDu7wz9Ar0vZnd+tuainfu+kfgIDEN8NMX+/Jk/N/3
uhTArUCSAhyio44uNK9M1NZ/glJ+YUtRQTfPcTNMKer3n/fWCpWkXT+rIwhS/6F6G5tH+tO4xBd2
AdiWfzJiIEL/qLiSntFJCkMd/WWxktnrbwkJ1poDExZhNmMedPr9ifnCMGBBDHNboNJAwfjCEA02
xiMjVU+g2cWgnH0mCpQzCCwdgWWH6eP71b56Sf/0WgIohABVc3F4SptXjfTR3QGMZt5H7K/5/lDM
svDBQDigPHLpvJ3C48QdQnlcwBtP8slIXZl//wRf7Zdtm2DhcwGDxyX7fAqWSrBhjlqcAmFBntC/
b8rgqBnNnMb8D68GFbMAszOQS/xDkpoMRjj4C8VZOEuptMFOz8srs0g2Smf9/VN9+V4QIgCHCk0V
5ASfn6pE36KYzUUdB97GGcdfvv/8L4JEB9AzJBrnCRlUAD9/fgTxjaWQ03QMRURjNvQ3Em2ZZkCP
hgl/bRFnNVTR3yveoNwIqAxiBgDF4C8+r9qwdoLYgIQWjX3yvZu/V0wJMf2Hbg+qV1jjsr48dZ2e
QfR31nTaDYaIWfXqV8/fb9xXLwZxPQa/YbnPM+yfH0GJoZv7sz0oRz/9ZaC59f3nf3Wc//35Fw7P
cakZDgBwH5mo160v86BCLwm0vztuTj+s9eWzYHIIaS7GtTB28flZGAe/47IQCH0Zr6qBUuDq+2f5
ykCfu1Tn9jFG2i49U11YGg8TqeMs97bYOfW1HE7fL/H1I/zvEpdOxqiEiOYGS3QRwbgeyAaT7xf4
6n0Aqg/6uvNQyh98u2w2LEOPIFf3ijykh9k+THJt/nDbv9oo8C2fKUvPYdQft73xpdYjpCKkfbL7
01CvILX6/XN8tVEw72CxxRs505h9fteWmHtWe8N8NOp7cFDoH+KcrzrpSNFgiM9Nwz9F47QzmOC7
6M2jM6n5oXLmcOUDEZyVde/E5rh0GRBw89ZagHQul9bY0E70J6Ej6+8PtQuRb6SjmAcHbvMipOu4
M4OhCgyY1gzdRvvds34ISc8u8SLe+rTAhRGDGt4U+uDxOfYiB0V2adwW1r5BeCNj2uynn5zOV/Hd
p/UuXDR0L3hlMW85iqja2I5MAu/g9pBMBsLHXJ7Lcc4p6IQ6OcZd2yROheR12ftVkHft0QA7fGE8
fX+WvoiJkLcgYg4BmcAk6cUWB2HH3Nrk6khsth8MkpfDuivSAuTJg/4POaaL0BywYjhd2/UvFsO5
Mj3qFii2CwUt6cytfyJ3++L24Wmg8okWDsb8LxtTVQSZWQhOoN5uhElvX7XGwRT/wfVBbfh8M5DG
nBXfPt+/yRkQJQ3ofWry2sZM/fBKvrjenz7+4lAS3QUkaGuFaYIyGVas/cm3frUAoizwH5zj7T+g
X0Ir7dUsGo9gsMVM9PyDmf3p489m+F+JWEBmp+45Pr6ERrl5rTzvh4DnpwUu9r/lfh3wthiP9RLG
8/NCxA9P8MUpAu4FfQ7gxeFML1+w6aIMNulqOvpVosOYdLtR/33xCChuTBH65+EupKufN2nWDpvm
Bpme4PWqg11dpoz9h+4TwDuIDM9aBmfV+ItF6jqovbqE+KGXQE6k+2GbvnoP//74i/ipHN12XiJj
Olol6JCS/3LNgFwBW9UZzfUHh1GrAmlOdoMIc+SphZ8f4o2v3vJZMNRCkAlTcVm2CSq2AC4KdQSI
xYxlPNBk+WlW56sdOqu5BKABPZdtLt6yqnTRBP8o8kE3MUOn5e9vgo+sOUDn71xRuSSbVGHpSuWP
+mjrBD1sUv1wSs+m5sI/YiQZvWMoWoKrITg/37+uMnJBn+gWb7gorxZnjLkjEqe+ChlkEcq00T/0
5b8I0D4td7FdqEkveiggglYvyS/zdVAx9//LjoEUHWEFumd/zJ+2SigT1PXTcWzzha6q++/d6RcB
BcaRcdsw4RohMbpw8KPqQBLQQTjT8qLxSjldtBKOyZ9b20BBUE66jX0ES2vfoGHGncL4AeH554FD
bQ0JDVYHL9cfJcImMpxCnws1U/0bxLba+3uw+OcFLl4RlePogQEdlaDTbO8qvfl+/778/iGaqOgQ
wDld9vs7y0L02SCNCSZ0Td3H/1C0x/f/1wIXeZJU1JsKMH8fXZFrlQlyre3Vf3kGHxH6GSz8RyFy
qqs+HEUI4FJ/KI1rL/3+4887/PlOgoIOlx6FbZgt0HJ8vpOG640TVQxgULfemy0sF4AeZ32Ev5cf
QzXhfJRdzLXBzFyYdyEAU/fEII/UZFlA65WJHz3T7Pvn+eKVg38SSsNILGFqgotwIZqHugON3Hgc
r30dZbb5U1XppwUuwoWR2Gbntg4WgNb3FBZx5fxgJr9AyoIoAnS/YDoArdQfAYMqx0rICEsQVmWz
d+LeXTt8eNMTndemK+Ny7GNIrSV8aCFdCmcc2mlr599v5BcHwwG+07ZQQj7DmpzPB0MpMjohzt41
H7ch1K5971o5x79fAyVNwJz/sXCXYYsdyEFLOQbX5hCmUBdPO2bfeG3392ccJS3MQCBywVjy5aOw
DuahpH1wPVdTYk2Y2dWPgEr94AuwM/55Uy5u06eVzofnXx6O+A4xSwMrgekWbbwFPHDaIsuq7e16
DYlqljac8yslhJegPeKteuo5D2Fvioyac7Wyx8FJLVEVqwh/9+kDhDfQAaLkZHRGbpXuTgf1gxeO
qSyHK7PXOuZ19SbIfNALgKueEjtFuxig55Mkyw6B/5YC9ri1rQny6fPSrKXtPlo1r9d1R6pNzSAy
bc9mxqH6DNgfjYGzf1aluV4KHcSBxzMoPj0HRchA6LoEa1Woez3PfVIGXKecyV3UGFc06IBJqKEO
24jFjMHf42S01Q8BGV76EDsOdnmw5C4c2vT+mE4WvSWDeBCzygZJZySudpfZdm1vGl5JyAzXTjwG
kBcJJJVJiVOSWKIMYtezuo1rzls98lvktzsqJyzcYf6/dKDX6YC1Pi5Yd1vZ6lq08qBUCU5r3m5m
qL0oB3QE2tM56byNyc3zFQa7+YyAE1xtLr4bG3NHFXlJh7vZj1Bdq6rDIMxclk3iNW4C0s1j1xYr
R5xpYi03BctCOvk+yZuZp1C7aFMjrD5UEWa6k8gXl/u++GDj/YiGPvDfIosqN3YnJy4bmfTBxvL5
oQ2vTNI+TtSFQPaQFwPNKtvZevP7ZLBtIWQsBAjYef9hmuYaUWy8gFXSrNShU8Mtpji3ZPTzxX2V
AO7MiPwHCp36XiTSdpKqyIJSJgXp0qDxs2aRVxEL772O7IoelbfWSYcWMieUrR2XWDHxebqYN7wS
GYRsVz2fMjmkHnHvijp4VBLdMKWXBBq2LmNmLF0/9XSwMiY/Jp5IbC83ze7aYF3c6mdevpp0DR98
dipxPQyZA8YzSNRsPLPcGJJlwluPJkh9bAjF3jnLrl92Xn2aMNoFPjoM2bXxtHi5Za19s9zbPUn6
ekz8BkLKiynWFs/r0vaSGSy0EEnHoWz2tUOPUyV3MpLwl+Je+N2SA1tYgJWmr25ZO4QbczHHex+V
Eu74txaU0jYhpwBO39A2B4/fvpYgZkWBkuWO9WgLns9c7w3d70twJgyhOJTOmAGO+xwFKptQ0AIP
2W07Tm0s+JUY9nO/rKtiyon10BlRarfTyregm0NxKszM87dOvdNy2rRe9BySds0NmbApSMgCWJG/
K91X3/sI2ZLL0H3SrUoGu4gVEbnLrayoyu1s0r3nYxurAiJDYi07THA3D13LY+Vmi7l1+Z6GT4bf
J17v5X7YxCRCxsCToQhXXnCEcAFPMGLx0ITtTRBcuXx8w7zbigU3lplrcGdbp7KZ4t7qUqUCUHXX
qV3uRBld8XHCvpWJ5Wed3JTOL0meQu3hRfmp21cJ74rYl0Gso+FmhmCW9Otk8dx07kRmRdtpJpCB
MdJiAtGnZa86O9oSn74FnRkL9VhOv4VlxqPX7lklV7Z2V7LhSV/ey/ZxKPe9ec1MkRA3TOrwnYLM
aKB3IZ0Soq2kjN5YuMS4TWnv4cDPZhyMN154F4kXoqsUrG0p6cWq5FWimneAHVNMRXWySjvxOqGV
Ngcm/BC4A3xnB6L3DSi+M4P81ux5bo8wxbFojNjSNGndBQe9eKPLbiwPWoSx619b5YF5doIkKi3E
DJIDclcM6hE39HYx/AT6qJjnt1e9z1cQNE8lLLrOm/HOqK+dsF05bb3y8aJNip7eBJI+1Atqx1hF
DJz8ojdzQ9W/GRGP1mCCHoZlKpQ7j4XpZOgNk6hwB9OeDfcmoESMJkHN15T2iRtKlOLuxRjsOggh
+L24FkG9KVwQlEcvXISJTddF50GwFZjPbg2k3o0d5cEUlbE9XlXqSlUK8AOyCspntyHxOByWyr+i
3odECuqpMIaUCJQA5VYZSBwXsvLGKiX6o+mutJ7XNQOtm2+UiFu8vTl2T5pzEUOPq4+jkbx60fRA
S43ir1fdDbq+wpSQG492CA+CweFqeHFr6D/NZYEzgjnJ8T4QB688gug9LoMbCcJMN2rvQ30zmZBq
ZXbu23XiO1MMpdjchz2LQL9ZKS8WCwqgxZyVTYirj1kfg3Sx0d0AwhBHJmIpoLEGRQ+ys/dKWzvp
vzd+8FJVAayZJUGbTuZEt81uZqAzALFBzMr+jjH+C3Pu8JNhG3sieOmDhcQWkAmdr3NokWyK0l2J
SqFbO+ctCXID42M9qbOO/+YCQ17wBuM2qJ+n7kn1bdKjEK69dydoU9E3OyN66G0I0IYkpo6+7nBj
40X5iWbsdhwXxEzdfRH6G3nWmS9APIqfNrh3y1taq1Tb9maxRMaaJ9pQeN4y7ajYWoUPCwpz4atf
XtHGY2Oko90nVPbXbckT7v4SGHwDiNZyy3WjLYxvl3aiwQJroo44B0XMgsd/RrMmHRNw6IE74FEE
1Imt3rkeuHec4Qs6Xz1o+LdeTKDgd7LQaJ88qEwYbDOMoB/qnozh0af2jjbeyRkfe7DSGM/cfjDF
oZqvBzHEwF7F0GfMxpCCEOm3XbyKwMYeGckg7KSd20x2W5BXuFaBm1flrlEBBfbbbsK4HgsYCmil
YLhyuYkinZpNHdczqC/7Pi5kGDNnAQJKv02DL2PYwBXm+ndG1W75/FCog6K/R7wWE5PYbh1jOHst
ShpXrI5daCnHZDgVBT/UTm4IM6YarmHZcwURNgNvkLyF9D4UW2daqXqIq4iDvp9sQVQZA52/b5a1
lC9W9WpWD0vv7zif8NreimjB2UPEaEIcYN6CuxYvtElIsAplHS+FnYSOjqEVkICMGDOQE07r2+jm
YnxCg3MrmyIu1KpQOCzdC/WhFlCXiVIW3IOXOC7SYL9JwSaZMNSQIKSQz9Z97z2XgPMHznSHZ82E
W618Hm5GGm1H/2Hutra5M+ljwd6C4DhH13Yfprjb0fzbHF49nJwilCtZDUkBI2X2NCaIUZ0HYhu/
OkuvijZamaJBQNMlY0gSpeeNhmMgo5GGxXMxPXdgD0S5KDXOrKQD2cC9bYUskl5HK+S+a1RfQKqq
NloEoHWxV6iD/qJTe2jLMgXbd1IKP21DmdKGrFy6Zl2VVKAA80q5mgKMw5XVTY+v1k/lKgqNhFl3
4QTt+Oh5MabkHCGCLABhXDqPOsFscRaIPjO0TmwHVbyBby15YvaLVb9EFUsYkbu6D1Kfb2rVo5Hk
J0PrJsRgiZ78vbDNzJbdqmyZRPxcYHYxmuIJjkT5FS7H7dSDhxgNqAbGiNuJoaOECS83WHNtjGXS
2jWMTZcF/MnSxI476EytIJ3ixO4C+vVRsBc6VSCHmWIAxHrq3o4SsXBVPowg7jHJbV39MqwjZuRX
nfPuOdWeLHZmqnBX0w7TpBwnQe4dOdziVOQlYxlUoE6tP+87VQEHiqdwwT0/PAAxEQt/TpWws9Jq
H/rlikbAFiPeHPBb7nzL/GMLotOC3+lhSVn/Xi1t7kKWom83fGHrAGTFTal3jnY3tAzWhnR2dbBd
FnVd1n5qF16iBj9pjHsuD7wm+8oaNpYYExvARPgo0I4/VuB7RIsyEzVBBA7BWeO28bf0bHsDmVTs
BAabrAdEiULap5YMUSa6bZrli6q23Dkoa9w0LXuvQacgy8cBMO3QFitTmznmo6+k+zLR6SDG6258
DOr3Yh7WJv090CDR9MOuJdjkVGrVVoweQTK21xrM8fUoM0zQZuYw5oAmb4ypy+3KSpuQb8sAjahe
bUJvhJTWGBcuXzvQtDwzOmunygr4aaYHQH/7TRX2ewGm1YZGMVuWGJJiwG3TeGj8pGsfIC0UV7hN
rfWO6edsViGimuvZYPnUlxnrWzDd2I/tYqRAO32IiaT9ZCY9qP1s9XuKnhpdxWUNSfmFrA3j91K3
m6DzVrU1xyW6QKx/nL2bJTop/2kEJ4s9zwk0z1NlEjyol3tzlUc9j+f5rSWvaFBnbBoSBXLY0RjM
lHd4Gw0Jt2H5JhAyzchJImclpLim403gzbDNVTwBsa1t91qqNg/93wIFDPPVrvFQY5kRDN5O8JVO
O8EXDukyvZOlT/22TEVQrG1lrWs8fzHZiV3Vae9Ga3ORd1C9PG9RPHd525a4gKeZPdZltPNRVkqn
0VnJflTYumeNO+wx82oyLCTZcxwCLVOp+6g9YewiNkIeU1Q2VA1919FCjmQmWu5YqxOm33S7icpr
w1xwP355sB7LcpB9sJ3grnsohIhRr1tk8K3qsrnXMUYbUmviuIF1XARk65bmvcdD+HW1AabzgJgD
/7PqPETXBf6r32xI5GeDUeNpMf6c8j5Adtqa66qtdowL5GVwtOZwcpd6pQAyi5VtwLWAbTiccOTZ
0azrQ1U/m+O6F0sMkFXWgMMZBDvO+8TtHQPCW7p0g8D8udd0MzBnTDXIRosIGCh4w9HtVg4mspO+
mFKzRO1v8Yud1Up3bwkI3AgfVhKzHHFVwI8UEhGDL5IO0ZUIm6Rpbjzmbrh9yxBtWgNaz7e2emL9
pui2hDxRqg6Weup6NyZWHc/V9ewekShsSzuIrYbmxnB06nPX2gIxrdQfmnvJNIKY0oK3JNZdFw3X
/mg+euPwRIPqRtu/NAIBq6mPSx9A58JK6oCsFh9aOpLuFtaiKiLgmquYayNtMJ48Gnh8hNd9B39p
0qSwtwUNsJHL1qc4jIN0wJVeElDHVKNxi7qH+ahdgCEXatxKnVFJEx5CjVNUyaDeygKjOKPpjrGM
bJZbZ+kWsHQ98VacCCR9FqO/YlSsFih6DAJDGH27pY2R8JriHJLcbMJsgLHaYvx+Sqjiv4OoO5he
dRU2QC6PNG/cZ3++nVAeWnyR8ZEntXVo6yBvowNnJ6IeFLsvo7XVAV9Qhtk04qZ/YEcTQwIE71up
RAQ/nMzxF0LXdc+WAyQ4Y5vNqRUVz4yUG7MMoDri903c1M22sMvNWCMVdpiG5JR0nNg/X4xJO5jx
07cTo7tA7+v+ms2bVn2E1TkT7U6hAMve4uAVzF5CEdyS4jCqImvBNezV98Dmxx3qAbX3BtFk0Nv2
idmcijFbljwUO+ZHcVFYyYB4cTRBCC/rtSvhxFGVkxjTNOUElWIUoLpGDfECGQoonbwXQH1n0mIE
JQ37XaAUwSVih3VYr0flbSx+RbqN44F3MDBWqMwAc4DQbJliEZ5qH4UhDqS7eRV1MjXADuXYVVw7
OMwl7ABpUt3U+eTB3gw3pM2AskoHuo1gbEDJioLHgN5LPg03pjhNI8gZo/tR3fUGlAbZxugOGJdl
RWYbHwQUeuGikjBSiXDv56CJebSOwsdl0CvBNhOSpZksmaA7vEi6rKLltMASOt6LYgetd0uQi/Im
cDZlNMdjT9PGOU32bScjiEvdVOyd6SUGsgQoGuBK3kbEhZgCBWoX3neYHplGcahgqEY9gWc6kcWj
iYT6HEZX+mkYiysOPRJgjeIu+t0ut5HeL/WRQZut9LaDVbwG9seAHVnGnYiuFLArGnYRSQbi4xuO
bTPZL7vbggC/91bVeGrJIWKbQiBpbvZdmBl17gYnYjTpMhiQN+BJAV/btza+qxv3/QuaWvH57paU
ZYV9MogN7LNKKnuBDb3VQYti4XYym4xTN4GcG36Jiydjkquu7U5jRU4m23sLRsjat5JbK87xJ6BM
WJN8cE9md2j7HEXluFjeLL0bqn1U3dRqK/E6Bns3mXdTeWrbj8C9cSlq6XQdDQeGgzKIRy7MpNHv
olkHKJeagcIcepdXTk7JxuH3BhjZ3J0YbyyVMVCL+eRuUSRr/bvRNZKW74oR1TGoX4XlRrp2ZoR4
f2Hmus+zd6X4tKkL1GsbRPTtGzF3mBqTJPPp4Zxg1LaIVXRjVnzXO03CpBOL0UsEebGwbY53ZYob
o0Eu+lSOCieCpFGh84msfRzQDkBAdCB5lSN2CYyjV9t5aSO/YvcFex97BLlLzqF/UeelX68s/6GX
76X/tNS56dYwT2YWuo8jTKGHO2HJfJAPPljPieJJaUF4eW5TXR0D2mWtlJAseGeUQFoeiqEGgb9+
NIo9H5+sBfgV9uGOQxJJhP53fLkbi9vFCSEreAqtrRAr6dwY/REHCMlFA75jfWaMthEboSTQo55R
W+u+qLK6MzddEKa8/QDZK3iL3Hyybn1220VpG+0it0gt5B3m1hgOYDn3YdCihBY0FxjGdEHSOcqz
t7+p9Q2a5jsGkY1AVu8QYQD+YshKXPcAfmx0UmPoYc1v6hnhKk1ddeX5azGsuPMIhFRi8pNDwY4y
X/fOyQognoEMgYrY8XVqBc8U0yfdvCSjdaztfTVuPHsdmVUirCNpUMxAARv/VuIMeyZwtAUy2SY1
AxHr5aALGbdyOxkrYlwViqW+Ns8SKIk3kbgOVpU7XWE6hMXNBPuDlGRFEPOHcxCuIT67aibEpsPO
Ope1yG6Ygodo2M3UuKlx96sSwkYk+NVFIQadnWLVyil3vNqHyggSCcAITb0FHz/GpnjeWCBYsT40
ijlj4McDki8rrGDJLURTRXDkwZ3pQz1THyuU/kwrHat9NzxFw5UvN3zOw+6GYF/LCekUmDdX5bAv
xmvHzEUQJKb3Rux7Z4ArvRuWeVsRZ+3QDnd4yiOGSAsZFR+2YbUuotvOLGM23aMJmgS9ndXemDWB
hXPRJNLr4mZmCQitpjoLSJMUJkLC+ldZNrHbL9nSubuKo5IWdWBIMK9CODfb4PvZeFiUznv2KGcU
KUhwJSuKRsHajm7hhTMZ8ZUJJWXUlq16P/MxsULYx/55cF+09XqOqsJepz6iY0vfDPAXLn2p2BsC
h4Rj5IiAnsYCGxHdaPMQ2e9aoqC/sueTaZ0mDhLnBYfAv+3aJdbzfWXtiUB9xnhxycMcnHwR5hGe
moowC4I+Zr2BURP4MuZlHqpeAZ/SQNHELxlUtzKD31fzLR0/KOqH43wagjVImOIS/b/uJoKDYJAr
F8gzPfOjkB+9s3OXIUMoG5B76sMgeE8h6mnNo1Bdororm7+19n1jMyTDH+6Sdf0vcB7Gc31quiVR
lG0U/SiHm7J+phMaJO2dp/sE6oRggHEiNzHZa1vv7HI7ah7rDkxp6xlVGZ+99s22Q9+nlr8t8oLp
VIVMYkRHc9nZk4pL8eB1UFnHFTRxbBbUoRCTlhRzguU+0iKeUN/t6hdepwu759DVWPrTjAhHhCiV
3lXucZmW3QxHRrtfc/ebID3W5CUgZmpb9w7ZUH87h2tTgbDpCsU1ijcHF6H7pxIpnRTgKMO2nqj1
LBnQRmTC+sfKu9b9XT8xICahpVPiYuzs7uCUzw4gqx3igDbIGgsmZ0cGFwlqE3tL7g/PhXMqbL6e
ox3XH4qxbSubVIi7iPeIUGjK0TRwvXiOmmSAEu2MHAVrjNPekL8Z0OiTMtLesoETnZII1sYk+w4c
JfzgqrtWSFSt3KSGUsT8XtkspdMvU3mJK1DDLDZz+REEqyHK8BsVSoST8VG26248+P6dNFFIRxVC
hjs5oth1lvB14V71izWuwftUhLvOOnGUtJYmlVC9B4suJPzgDqs5BQNAxPOC3jA0D+b+oHGyIpBS
t9ZTITZq+dWhmxAgpyHNiQqWuCzv8d2lexsNW22/BtrLfOcA+x8YCeLPxKsLVKhp2nlVNngIBxb0
BuxkKG8Wl6QTEr7OJ+no3BkOz+mMSz48lgWKZsiOZXdL+CEYoGvkzDkpjm39ZLe/ZsdNRzQrVId6
wSiSqL0qDBqr/nl2gtwun0r5wmdYU1TcZ3dOZLlrEffOJspNFAXQboAzQWoPl9w1d43HUP155/RQ
/g9H57XUurZE0S9SlXJ4VbCcsI0xGHhRETbKOSxJX3+Gz8Otc6tuAGxpre45x+zWOf0KLAqkM9wL
fMv9mNJViNZrFZSFNkgRQONubzvXuL8U5cRrXr/oiGiKum67gq8XlTNFkZ2tn1LatokTSny47D/d
5nbvszDqYJftO1UcWT+31a/JkLxmNYCSVbBfTw+XiWNNtGM4WTrlba1wUrXi07FH4kXS8udov1VR
oJotXsm5seblFoZqMdFoZ+rLSEf5RTdQ8nuCCmqm97ymNVl5Y43zYDAWVXyOyw8j9d0eH6pX3InS
21COc1EFSUyvZvg5H9WYPbXRk8ZgsDZqXcmgW0ODL+snRTkZZNA79lG3v6m+M/Cd4nz1DFOlXbz2
/Vu8nvjK8bU4Fdie8NhjKu2EvLr94ASJ03PkXPKZxuHRZDKsU2eJGWtTubfOyaPoowLSTbbnobxK
83NDIWkPqj/q4cDGa7gEO8OP7Q/CMV2ZRLyzBI3KBzH/1ktgRZabNrdYQyl66Vhh3TV7STfd1TnW
xV3Jtsi2xrgpes5n+zwpua/kR10LLMYPzXhY68g1QJDe6u6Vybf33C0NYj/LtaJ4E5n5ZrUpuo2M
VgdvNbp01j4u3qklsyxMh9fHjzKqU5YcV+tmJrkn0T1U2knhEEll3bWiXRpfl8bx5CR2E/uHSYOM
2BnYX3BkX1hjkjPVj3ZcB45zSUvbVTkd8IY90/6T7WOuvYnhpaFMsIygUQ4au0OQ3QbWlA6M4lNW
3XWmGultDWxrdbvkEC1XvT5o4qjVjds6OB6pK6dfqbpt7W8dSY3B3DPQolN6s7rVkhCS260iVgvO
e9O5S1q9sek2kpxxwSlureJJcRHoSh6qdCuKcDyzGNxeqVwtToIYmbBCoW5GrGpk4Vk7GOZX5SBP
0iao+AotpXXCQSuaD9V6K5t7zp8QTW+N9msJSg1uRCmRvaYJlfg41edKOjpOCm4gbx+qkqRxDplB
ZzFEeHZjPMq2+zXigTvgnBofjvGj5Iprz09O9JXKtTeO18oovKX7ZxslmgoKfJ3tHEPaMW3SZe5X
qn1OSXlIhB6yghR9mfwejV1XubX5I5wb2WIuvzFoqjaoHJplek+EdDfX9w0nQWF+9hUqQQzPqMfu
0s34T7d6Ri08jTni6nWMf1XlcxIL38wf1vVxmXvPUAcvKd9lfd9l2UVbOAjETxXzHmbc+MyxdVRj
W9vyJabSFmj5Ea1eNXLTZt/q+BSLqxCj21gXaTw8+I40Pkj6KVb/NcqfKa2u03PqYQQw30xyvmex
L6aTmj+l3e+onuXoqFOUI/gt6aVt/xqS8zhqaBD2+jz13MjmTdP/1IRBb/22ULdV/T51aVgY8nFQ
NUAW6fEQ7BlU7+Xo4L3ItxLGXUS9U+BiJtIcCHqQhHhrlUg7RzrDsmHCZ4SXOLTUmOo74zSUT3pE
46FU21y+6eJkKgsG4hgIDpopv+gxE8HWal9V7bYD41sYR+O0hq/ilNmU3o2j+mtu+o9+RdJSt3kU
EYvqZow91XoR2Li7Mn8lUxWJof+J+meRPtK5PazYtMVUwgbYW6cyeb+iIG2rQGHfS5XOB6EsQZly
5UwcX/HyUKQdP+HFkZx+I688Ts1Os3cLxXktYr+RXleeikg9mdVLFa/nB4/QrPivBhF4U+DdW35c
dpsIMU0kP1VN8NFyvEEcGB+NqUptPwu/giwQozjNix1M+tmSzkpve/kS+2pOWbpSsiu1t9h+F/1V
WJ+J/mIZ+7r1O/ktKYa78/9X8ZfAfIhpdp3iK6JermlvH51dd7fVm4no0qliR/pzW2p/rfPXorJa
6rHl/JSaLat21exiZ1tj2hTqX9Y/hhHf5lV4vPBBx6xaaVE8O5vZtkEvq32J9mmK/03C2NrJzjJf
e9p0rWURg3aSe5Xer/EryXQlhRIQNcYx9vnwigLorYjynTH5zepsAIffSnlqsKHQ9HM6ksGP+yq0
y+xS2sp3NaSbAWJJKKtv0ZUbpFkGJj6Y/HtkO7/nP+vmbDMK/TsvCsY61qFmt0yZ/GfH11GcJ/On
aN56je3fSx6UNGN2LQcWGyMc9PZk/kcQwx25gBTreYU+sH4hURb+DkiOUI3SQ1tG27TgSJCf6vXL
LFKOMRY87hr9VUQv9fTMMl634ZbXrCYcl52d7slQwz9sjfikl8c2pklav+yJN1Pd9dF9ZVEB3Us/
XCUy/iXME4jOPqP8ERgahv3baf/M+GWat2P8leVNWObIxLg0LXqdzg+SYnwPBmcKPfbTku5Geu+S
73b4KgAdnASEu1ofKMKDCuLyrv2BWm/Q7kvxNlagXnx93fDXcempXXns+NvbHmLEZN/8XrX2k/xk
tVeD/+YsvTCEhqfpd5goRBCcEz3o+re+ab0cKSlL6cdXORSz5BnK7EXr22onfruCpSSXiZVaGh58
RCnGlBG7/3Oalf1Ds2vHjxb0bcK3Mdvb/Bg5l+U7tb3kKR6rrNPhY0DoLP7ijymyfZHxLsCWoHym
+cujSSB46xrtzqRU1zeF+SRabjY1PTskRjK7303JJ6qsCxgGlb94ZoI7jNWPuU3rifvG+W+uH+3U
eb1p04xgXiqsf6O0Gtf0sTXrJKincozodIpYSXxOlCcdEs2RpM0yp64p35KZJby/TPDBd+l3Zftb
RwQw7D7Iyo4VnWSTiuggZwYL7sJl5mRqJcpIhu130E088C2bOg2xbOfiHhnxRl1jrJJzzCRBHd24
Gi79lIZ2vZMx5BYTXxoOCBCh6wtfOOGkX+aKes0C7ZvGQNH+VRxBHIKG/CxpX4qWeLlj+nK0S5DG
uAHSiTEpFFcrTQR0hDv2aNul7ibVuVMzP7P9KW2D8mF/qkVYSlbQpB8NlgB2Qj1T4RtmaHfghd/9
WHuqc1hL/IfYHYfCK2dqep7jha/OdvDYJb/KvrLqLa7vc2VvJ0fzFH62DRD10Dd/lOx7rTJf7TAW
reGIuhzGlCiWxFm8poiqdC9m9c4ACyYMh3r7trTflOxP1tL7Uf7DkFzIV0xSzlljvTt6fpyUq5Qg
SZvye7TcHE6ZGO5M6qaNYvUvYvquluyzscThYVF18AYIYpRYp6VNdoWyK8RHKrewRbKXsbBGL0GJ
smc762n0b9bUbJT2LuyDU5oBybGgYK9sJtzRqs9m1gVJieqXNnuT7MfSKuEwvaz9cpSdA0CTJ+qX
TH2L5sZbi9cyy3xp+ZntXbV+K+PM0bN1tNdGtXxHwrdOi23mrF4/IB+jzzFuYNMM45aFN2wfagNz
NXcCMq1rxHdZKqFJeVBPRtARQi2Zvi7nT/B827qPKMuaf0Y9PCmdvmvz/ljS4TtQjnUjuT3V7Wh4
ef3a5ZyVqcHRI7OeIbTl5KcW2iEv8mspjZvUomigFarYBJzd2uyO9c6X1VhflvWeL592/sH/17hs
zeHZsjbReNK1S1t+PrgaPZ3QemgpwViytHLnug86NVwRwwm3uqX1LQ8HUxdMAh48PcNgaGJfg4Iy
KsFds1PUJ0sF5xpVt5kiv4RhycrvKEEakZlY3CPjm2Hdzhsz2ceYhckY+Rn5a8e6DhhrupN5a3x8
CKXtUqGhoBWMJnYf1qS8enk6hNNyZx4Tvt5wExg79dLwxEAkPV6N9tzE3SZtFO7GBVcJBTwpoG4k
NwVfY7zcNp4OIlkCWSm8GqKV7Udrfx/4MSx99Wy4tIkDYVq/mEHqlliE8fphy8+Zc0/04yqwxnh7
bFZKqdwfljL5unRs+uNofozUgnzZW5mbwyxpX1Zl97i9q1X2lRr8VqkD5vU9FRkDIJEkTAFc+jhh
Cseb0fAT5Lxh3tjyJh9/OlbwyuZGchxvnZttx9lSVnfQKd82pFvjvALwsOfK1+ZbOiu+neIuIfcn
IvEqs9/ZphSoQwgSvp/YQE9BssqVL5BbG3qOpjhp8k88/Q2L5s9jvpWrzEusU9yUvuS8S0q6M2XA
hnzLYmJXUUo0JhNh9ENf9O+y+56b14yiskOtkMfH7ZxuCmwao2Aal9I/8SQPqbPJs2rTIyFMY7RT
811nv6cMo8UyjhiX9Ajd9js557LAzGizyZeGhl7E4VnmHJ5rjP1fktz7ed53bGcXodabQdI+NQZL
QA16Sl1+1wdgqKymWwOzjREMW5XfCF9+SGbvId/32IeStRXTNtOzUxXb7z3elai4yzDzxeRp3Rb0
IRHPZmIjDm0BeUL2FXgMP7hEPQoxaxHy2UAn4/Nvp5NWGHSWtL9i2OjgSQIljTHZ/mL3GyN3dkoe
HWfgBxOORy3+RfbrmtI3Fm8asGhi+dGI9YuDXTcflvGuzjeaphZ1ez5ZWpjMvdu0t654qVeQWfZW
lNnAN0x/WQa4YvZwWDJ1M9KF9v03aE+a7oeE9K4nDV9JOkLB/KTjUWhHJsvxPXsPjWRqKo/hPn41
3h1rFxlPdXNM1ntr3COUuznJNutCF8royFpKUJBwB/hM0z4cm3G3wEQk1vfCndFyQxZ/S/MVFfpW
MnFn+0/JDnlGVmvYCqlANwXPso2nElrESC03W14mVtY1HOoLrHD8rDf01rCvBlqcowJQ6X1oR5LL
2mGPuTusAfqY1Hvb/eiZuRmdQwyTrfzG+e4hJZvFjW0SCA3Pdn0v02+1eI51A0rvr+ZiR0jQSwap
Tn474dUaAyT/a2p8KhMwYbproATA+VTQQBkRMHtvKgP5vfZH47jEhtt0l6V/F8W6KZqrA9FQ5bSx
2njg8KOd/3akNRiwWFvQQro99kJL2VEx/bQOi/4Q9TjwhxJOPFmvqDJl81o4O4a/uI/p5KqDgtT8
S+mAphK07dKJ3G/7b7HsC4PsjrLRC4q3vdPvxoYlCTcZBMHZzVrhZcVrFqHskAg3eH9yV+W7zvNd
0sOxfrbqc9w8qjITYOkQD6DiWPIYawlGYsx61Lw4FOV56JMNdaDX5h3HEr/P8NerG3p7Ho8z1Yzb
VP6KZt8wJX/dDSM9UDRsoqHzlaTGJdH2fAiwqfqtF6dGHCJZRqHlEdT+pdl5xb9UpUMrfT2aCE68
aHh7dPhM3TK1V5uaVSxvE3J6vTyZ2bccFzC0OUjhs7qGc7qc9AyeH4GhAgU2wW4mXG7pRW6eLGnv
WLd2fRVTHODd026HdT+4U/2dguXI0ZdWP6UO21hFmNr85RZUc9lzJhuhAXdsHpwFZWSiZ/meOYYn
Ww9SOfft4XcYNrWBWV+HfcbKiGtGaT+mBw0FQef0iPVtDEzav/Tte6EdcMSCqfwW4r5EfrLmu3j9
mZdPE3FWJANm+z7tVYIJn2aduVmJoongQbXpJevWXm4dsCLZNm9smUQH/Yp8qjPeqMhGdxJAuzJz
mul2M9StrAst7Q3IoFSe1BZaO5ylYxEDT2qZS9fr4czMHQpadOyckzL/5DDTcfObJx0KCMIrnuKs
vhbtq1P/GjKk4kbQ5Mf5m2kc8n7fRm8SzrqEAGcikfV9FGbaekyb12p4Wg1Es1wLqwFJtX9TCqYA
UI/Y0IG0WlFiuI74ZsINF+DeprVfsbRGAJZE7JLmL0c8NM11Z+evRYLfjrolp1QfDkW/IdiLgxVf
tMEkQZNkNwX9JcV3qZDykV/n4aLzcczm0aEobvPfcsBjBFWuul+wBzfSLJckpZ80s1fFtzr5aOtp
k7YPa4bdnuaZ+fPU63Rh+a3ts+v/aAPdjDDhk6JdZ7Enurc2gjvVFBd5yZ7G+b2cWphQrsv1bBWX
ocbt+O4RZ21MS6YfWuVvrb1Y4tQL+O30eYp2K8zJCmuIRgFH4ZootpOvykdpwMbp/7qi49t5NqQP
vcICoGkanH5rx1mYGJT1tFNdwi0/PhdCDdrqlDsHdqyCO2hso68PhIjBFD6m/GPtBM3xbRIQ/WMc
PP6ZkMKIQVaRTASMXWwxezLaDt2j68PNgBz7GWlM4vTogB6JEj+GRyMpXzg2K13etdKvXn20znpx
6j+r/smYjmjyMgCm0yoR6ZFtT7Q1jV/i9kiVU3TsC0T5ZaRV/Zh1GgH1feXtitKfHu25H0PNPNbN
Oa1izyTfahjPpsnqSDIgtZ64jv3qxOzBY1xIccwgFSeyOqbsyQpWpy5vF4XZBnicoWq/VyO9GP9a
m3qTYUoQupDJwei7UXwR3eB/oxxXDunaeFnFsRUf2KeuQUNdN/YGhffBZxKWdKtWIgcFyVAk2MXV
IZPGk5O3rrXCbDmorA0miqztx/KvgBjM41M8a/tpARQj3GAaXvQwJzkM9Wut/hYGJyM3WrkYnxL1
bFd3kPMxlxdGT0NG7G1s91n0XaKY5c2ZcM8xYRmwSueoMPKn52iPKUqTIQsMefQroC292ijTnhAC
azTY3pioyP9J7uv6Wzf9W+pDmlsApaijfm6cFOermz+TJg9Hzj8Qcirp/DoIPdDJqsyOvVFLzRvq
8tIzIo429DSqatgn1BV8hPmPjudti+ceOqKLfM0QR6UecExYt8uLbs4cjbs8vbZx7WWKHYxU+dWs
7mSs+EH8QNyCX3VYOefWVGAxryZGoIGiOVgnhclpatcFms1CpxjI3+muhXPXipFrZfG0fPZTVfFl
PBzV5O0y06DXsOEXhQVZpUpPKmhzkq2kY+hr3bOcXUBW3bgOFS5Wufs30o35ek95Wc77EYNNGUbM
Hc7yds5pMtrmlAz2ZipMku8n8WgjoYvsxDMtYDSudTvfT3wRTdddnG4mR4XMHU97RX8rECSrReVq
fRdSBkb53o2F17V3daQomRKXyQPPWpcH0fwxyn1goECp6I7VVNNlb4uC3u17paxxso8sL9/NKQ4F
UsD42+rPEfjJuI3Tw1ron0igfi6lHPDZJuOCWLXxdaGksk/5vJeXr8ejPuJBOcs+TXZyfzSiN3u+
KRRH+eMS4mwc2ibIqRsiwm012ofiQIPPu4canUnnOP6wxVNRjL7V35r4AwJOVP8Tc1Wj7gqKyVYn
jVZKzDd7xCVubUHuCksvqUN5ep8FCHYEGKEdLAsaH0t0/Kfa6I7Zt0CRWKWO9yDzUvy2gdoaripc
CqYziSIU408lvWtlExRR4RVdmEphPxFrOSvtk5odi2HwBl4eDV1bZMoms5/S+RdyImUdkBXKxoZC
FCuroytM6LOqRuaGoSJEaMH7Vxkx12HYF5KvivZs8ykl+t3J73Y73rJ2L6c3BeS9mnOcr2cDQ0PO
IeEeQtQxrcfvchaBoQOswW4MQ4dnc7X4w7VmF5WHDu28cc702aSL7nRzG5EOQQ8Y9VDfo+eij7zO
DA39l73bGzCBpto18+LJcujIgbNGYYLG5mScGdPFiuotdKMNhKDWTw15m1bfzzQI7Pjg98cccbjP
w7XfZtDU8aZPBXP/f6xukwORtyPEcYlUDTWdfxRdvVeQDsVOwTMrOeCGcTcVJXGqu1zvJ7bmCpkZ
THR5ZAYQ+PKH8UJ4QbWa37GdA0skx6l1aOcPZUNA6YtHK2qR0aqfun5mtSQPw6Z20Hc5FSpZ2jF2
Flu64x0bxXbVzYvNdaM3k58a2smuwWSJtlZfpk1vT1iUMRzxxNxqDkg6yMU5Am206zEjXNDtx2bL
jFQaiQXDg/QM7KnCvWArUrjOw6GqF8qfNizU+nOyNnJBnweKQWtcRoRJH/37VCuIAbzE4F1peZWc
Z1l6HvKb+rCTLtUwEsvJr3Yxnx3kjeyx2VmLZ3cG513hUTFTsfZLxsKkleGW8WGqthWsUaMeZ+PA
YIZHsvShy28W7TBwWY6MVaqkbRElnt3wES9fAFrt/KySdemKJ1grQk6+Xm/1AT1LaT1iT0E8PXfS
Q4bbW/E2NX9Z6eHFBPDKU5Y9l+1Rha0RGAXShLLRME7pReMXk8qWn3MQ6KT9clJTfZNx3HT1pVz+
7PhLMVijhPzoqLhYW8WE29G9ybn0abnpo13V7ZL1axr/dRUUp1ptaz4lZwhli+MqjTaPl7Yov9SE
GOW+UvAHv1nr7M1kWPr4k/ylZ5WymxbvHMSdcXN4zGbv8fA4CRPGnxLzoli+bNInqiYeJCOp+HR0
559lfD22M8+SRNWCDC69jZPlt2bMT2N+et352bjtsncLWNskotQsRJyOigq2XX5SmXl1BbiBfY0q
mvD5WzE10uLWOAud/SqW42gfJ0n3TPnTGE9KSwox+5jHltujdDXtIpsPUBudd6S5jO5zWXvMoh8S
lCGl26aYJg7nFMKYH0ctkYxLRre3No+zm+vv7OAMGa9I34VCGnrn1E9Ze9WIA0ntl0Ts0SBPlq9X
PQoNY+NEB0ehY5BQ3JdrC+uUwPo7KK5OelONoELrNeEf0xt/W5+frekEjozCdRKsv0IrQ2fqiCOf
6uaiNS8p0mvkGN7jnxrIR/5I0oxBjGslDapncAuJ/K7YJ6v6nPV/cXmpecvkCKyQcCb0ldESVBmX
14Hhz3XKrOREhIb0WivkCQb6dPkvFtmTWkZhP6iBIn8MckFz8p5PH1VyLKK/sjmO0aUyLvP6qrUb
DSVLE4E2HOeVjb45K9iZQlKhj7CK14swnivxleS/DQrKkvPLSsZGBYJeqfBTHiSHzMX8OsZ7WT87
5Z+t4WuAWjbaDqsHDJNed91U2eplSFSQbgYviVBRbZS/wVIDLj9XZYhMCVteO/+a8VvLHByqi+je
VYF6DBbFUASttoN6IepH2ZbjqpQr9ybhxYgHDEEqVgmj7snuHDQcqrbkLJU0vk7CTgex3GXn2qSd
G8n/MpKUjvlj1+cio1hf0cp7v4r1zViKkDoqmLg1jeV7TongOlZInx4YDYxJWpzLZHDbjtQ4x1C2
1OxbozmLzGOmpX4ncWYlipsS6MUYKop3TfpQFbq67ALOmmaXFBnHioNBsjyaQ3et38fy3JWtWxjH
hBNVyxcM1nNBoiFtnI2WnRSjpkieA3n41zqZa9ZB1f+L2Rok4SzV4pBW0XMG0jFMwUzhywwTDwgX
6XpBc1EY1108qr2eayYlkeDQdC0LYF52bMdp20tbpgG4RiyA1Q4Vo+PnbVOHa7Yi7VHcVsfCfpkg
j/poSyMe97vUOsgFAhh8uSpFu1zbqDp6azF43bCT9G+z/syUE3IatsHfA7Ev2/FNyUiHNg+45WB2
LUU0lvpD/xhqElijhIik3jXt06z+RS2y8HBRCA0qyBoS+RzKxHrdlc217w3Pap57DSUkuvS9AiPy
AvLlTsrBqA6F+lvKyo57WMwWr1tJFYM5MjFyIdrPBJzaxk9twD+mmhVD+xSbVmCzFmVKZX906EFr
3ZMyKVgVi65WDirtPNYvXY+33JOuKDaKaR9Nk35qs8ZXu72PuLxM0HILiDcl/p7QMlEdQaqRsWx6
FomKkH3v0lnGihWUoJG9LdFz5oZ0L55CN2zMKtCr3GM7HjkFN+ex7sWrXrQeSwy4H+OXvCcXVXxL
8l8qXZM01GBtqzKo41Bqc2+Ap8+Vs0Jkv9pb5WdFhGR4Q/odmvygKC81djuJqFCxHa/KqkskzF0u
zNB5MPDZvWh9g3JBNz7Y8krPhnIqTSfn0dWgK5lGHyooWlZzqvTPZcTvxCLQP6OV345NnTlF16dG
GR2pt8yEJxv26ghttjWtTUN7A51By75tTCIUvNbJSJPeD7x3t4HCZeg4v6n1O4MBCN2G6eszGeaG
SL4q/1Oz92H2LWhaC4F1WY2rCrNRmqbr6CfSR8EcTf5inA1p9DtxVtWYJ53nHnRdfbPXvTFuk/k4
S7cJe82ULx1mR7uekypMJgR1DW2O7K+YA0azMOPh3OcLEFLhp6MSEBbZGwrdDhXojAJvFHgrPEPM
gV2b3whBdtapDZ71jrsrrOLzrO0Gy1Plv6I4E/t/2OC0pLDiyUPfczPb2bb4dl12GUH60v5nzG5z
/cKOKB5F0hx9jYGPTbNke6cRm1WZtipEfT4S5G5rT8lOffxtFGFa7QQtV5KzSfxdMfFKiFxGBFAx
inqVQmR0W+15TohLY4bFoOcLgLigeIb8sqqQNEGsTV6BXFA1xttAdFzVk4CV3rsC/v0BUhgm8l8S
yPG+hYVmZjAjg3k+ZD9fCAB8WPm/0bpkjq8NLMlJtxjD6fpeqmcjepkRgKb1qSsfgY1r8sAJzfLQ
jupOKr47xErb6NAxHkMsH/7TFQiI/huWdrFBel+RqmtourUnmfXSKbwHMdlXJBs7aTY9KnqtfA6d
QSBmeJElRm2U7Tlv1R3R3YO0zps+hrgsjbfGjMKc2toCv44VuOqP2fw2xckYQr361nW2ies/TRJ7
5cAs3HedttPQr858pS3Q1Lup9yeta7wa9h+PTu35FKyNpQGRbzv5fUp1HjTZbfjObB3yIx1co3yo
ZTNVeEk90PrrDKqCHZjZdhBlCzkTzS9r3ATlwX5TdZ0rcdLbmzo/D9nrYu5lNOShcYiNU2xTmnYE
w+b8ZSxuk/RuT53bT1FYLWB27VvT7Kd+m8AtIwFr69lY30xpD9dl8W7o9ALKRNvwVkWHaXzPWpgV
5c+Z+hAyJNbvzPxItLco+zVyRsIQ5AbSK4rKyztmCjhB1F8c/a8C0+tVFVvmTH9JoZp4ImLqxPIR
6UdTPeXxuc3IFOfcsPJvhreeNvpWtUviv/D4VA65ui26F/Z5UEc8S5A8fQtjmQxBB0SoHGZGuwz1
ze7vWSwF9px82nMUdIX2PoLAjh0d4yooIhsre9Zry/J1ePKZXXVOV7+oA79aniP3dJl1Zpbvi908
0LO43q9Z8tYBpHdJ9cUMyz/dmeEKEvQ/jBIqY3SnJ+ZKMKoWkjcRVDgzOKgQ4r3oqku39n6dr7dJ
ozIplejTiSN+iGZta5OR5rLRvnV0xg/6CSxKVggKRYGy8NitY+YraFeZMwXLPH6OpfbddfZBzsVV
XkGNuOWCWMybIjYPI4t7itxw+14N9BXizkZ7vfePMAHXYKd/StqzM6HBUvEwnpEr+Wxo+5T/5zq0
1FDSM7yn72z6lU1p02FULZN15gJi5+prO6N3tEwGeZQe0vJh6DMNBPzkurXUg4aCwMXvMDtW2H4q
PgrjXslbiZyebnDiDF7J/3TdMfXGkoKY4mQqjjGAqqX6Jnx6LQEpjN5Sm7epeddJIiPyqjy7a/Gh
mR8sCL9OuL2rrl2ZvjO1Nf6KHWil9J5WD5qYKTa6ve2MUy6OQ74towdh0WyTRfMyk6F+hU4j0jWk
w5hbpCQ6RpjJ04ndwBQdByNgSkkEKs+NTKegSKcMNK5kEE4+Jq/TctYjjOBpugvkQW2wdn1bHxcq
Sy2C7dXRRtb6PBbRdmbx9dOQVBaR+waDpHU8G3/Bk+ktWso9NAvGWI/GVVrwbbdzvu1oTZbpLs1v
nfRWd1fLDjhh8DqNp2Uiwq/U+7p4GKLUfWO/kh9AldgwEIOzn7NuMOi8Y3CTUoIsllbglJEqgFD2
uklFeZIs+wNJwTayABQzfkQzD3J6WjXiSSeDJjMTpzQmrpyZ0BaHyjpYwr5NXTb6gBR+Bz3GJoFn
JdJP1sCy2FNXg86Ypz7pv+qIdETfS9x5JJvSbW5tM2rTlOLC0rRrmpVMbGrdWHrN+6AuWB4TSGC/
qv5cRSsZE3CJ4kTmgIpj4M9a8t6PUd+75lAqMvfLv+w/js6rt3EkC6O/iADJYny1cpacZPcLYTmQ
xRyL4dfP4QDbC+zMttttMdz6wrkCncHOG+25IUZsO+QiVJUhSbDEpwEt4QWS1JG2Z3w6R35wbrCC
9bFmiRBDnY7Y/NKV3CEdCREP9hUCPfJEcWz11VC9aIz1emOvOpFujO6v7zqfrBwHtAh+bHsWmX6d
5latiE66hs0ML2IC008OgFrOXFcrvyXea0QMaHL3o5Mui+g9SE3cVax4QzH6JJP/UtjNC3/2ggsK
DuqHYptgZIfHGAyN74SrhGHS7SWgg4RuAanX/jsBf+LV3wmXVllBMGpS3uTwqqpN7Tir1ndXEU9V
LvlFZBG4aS2b5A0uXeka27EsLwVi6ijaQ6FHKMBzD3iY9pP3nQ/euyQA4/a8p00xLpiZX1UcHqya
Hn7YH2HoFPmnlp6EXDneSz0kTzg3jcFUvTaKo0nMq0djGto9029vBgvN/y1ARCQCAA0B7yFZe2LV
1qfBPiUBnZTVVO1mTtE4fOr51csuHq9Y7+wM58I/N5lxqdy3RNQH1zgW1XHwviJjz5WxqplWrTmN
0Y3LBhoOEIJxOMf2lhmyKN6tjHuhKX6V99Xqn/3E29L4MpB/egvrq/qnW9qTaqulS66A5dELryfq
13xRja6y7cQOEcsHSdAuSv294chdTf2VXuWY7ev+xclD3qtESkA0tla7M2ngdqAept56jnPnkJh8
8olxbn39LRA4Ljb+GbliEn5GiiL6UWs3F0GvfCEJmBU1s7h8pMHNMOcK2knqz66/reca2FCTA+cZ
UZlLPzW/QbSgul7L5qpgQ1XzhjRIF7HxgQbHu+QjIi1S2ueO/5TVxRAZf3EKPrA99WadEnzk4b3q
hhTUgyr/eSmAPLhwurSXAxJnPCETgI3OPcBRiGn8ESnBFQS1TUMWwvvX2Q3xuwu70gfCxC0Phlz6
P2X37AcuUa3fgsra3HUkDtmLZBmaPlI0eY5JzVPgPo+JI+T2r9nkIHQ4znPmrJBUCSSgKeGx7LVk
l4eHjtudqkjGbGweY4JZkym+fMbEAbga14O4xezZJubogJhB9VO92oREXsLkJWrwH8j7hG/lLMIo
SC71qURCNPtHXkYQgD40lyS7fi1AHlRdtJpwNAwSY0UB7qALt1m0LzrE0cTfWsmW7eU0Okbq4zY5
xHblds6iT6tnV5rnph6XY/bdRA7ZEdIdypNAQ96syafsR5a5o3kfHOkvTtWXcpxDPLrX1HUOWvY+
wfgYs349mmLH/TEosYxsLoYW7bxaeXp5NrL62qHBjRktBdrs6cQIhL19KZKXoicDO/o7Myp3jSfW
CldL8mAySrKabGLD0aC92VHo7BC9zgLs1jRMHFhec3s8mkyALoZvZ3yItFmXBR2CtnYpMXGQc43n
0qSKjxuYcrVqQlv2RKL8odhX1ofZfMbVtHd77D3yDuyIJhaX0l0JqdLCmlL9mwKE0wz6Mhz+pKvD
bNNOZeSeag6k/nSRHLhnm9NvTUpjPBOnnDyHeUj0mzN1jFCoSgaEIqpMUcs5OrrJnJpoh3RmPJrx
4gvqHlZeg5byHnVWH4A52bV24NcpIEABFXDVBhzfe3PL0uEnt92FrbG2OT33trw4wSMuWyBoBD6T
dCE6AwqUuXUHwoU07/MAgBaCuu2CU6p4UvdPZrmbcS5QTpbZcHBD92R48hKa0zK22rUL0G4gH5aW
1qFP3NfW1jnuYQXiCxdduw9ccaq1bFuW3bnx6S7mES6kuyw9i/jBKTHHZVpimo4b6KhZtye6jBRg
0zYW6HDjpqp1D0Gc5m8jqq3Wb0r/0cb6ekzSmxot+Bk/oNIXIRPQ/DovPRQ9Ih4KqctuMD3NYF3b
A/iUjlzHds7qlvrRj0MyQnyu2rhBqb+nLiJ2v3Rov5TetEwKZ53UEQ7b3su61Wj86Q5TcrdDc3SZ
IHPfJUIz7GR9GNr+JRx1csgzdsPY64IInybPPVvGtl410H9EkS7ACORvLvBnh9MeTy50JBBZ/Wul
vyvsq0g8MgUEKad5c/TifeHuQDsWxr7KjwZoqijCaPNfHIUw9KkZpyQ5DH4PovDXVjZpUBu27L1M
1tI5ajrp32mHgOSjuKYthDGca6FeouybwZqQ0z4qanA9GVKzs2BrNc7ycTBOxkRqNOVl9M/2Tg5S
ySj3ljfC/sGdKT4HimOFe6zy9qlPXcHpAhCNXl776p5ZdzWdDW3gZUJXPcYv+kQFEn6Fb/jlWebC
9eJnJaalj9sfIO+XjCsWmuto7mOT92LR/phMy0E0A3mn+sIDnecRObFLhZfpcHpuIlYm9ckmHaiw
cuQbPYZ37jMLq13mLnr9ZYDoBvBnN5CUZ/VRYdTHQHwnaEfiXiV3lieQ03QzHPyjwzxgjP0Re1Y6
fIWg6Ba6j4MnONzj3njAACaSAA2tA1/fQSNcEIN/itKA65MAEioLDmrEAWZCf3GJ9hQp0UjGxjKk
v4TG1HkUypuHh39vn73GPTr1j8joALRPMXwkRwPGXr/7w9kfT/WYkVAryPvRAiMW2iADNACs/Jz0
w8kYqClgVXmUmEa2Pi0qMZ5QRLEc+3VXv0XpwXC5SAPe47MSNkMCrK9c3JtxPQS8IjodMQQSH2Vo
WS5L216URBulLBcxr1e39T9jjU+1TPXX2ezsvfeEtzEsFWbXkzFu2ZD1VDkePyV1G9O7Xj67000z
/0UcpQfzs+00pDGxd7nwrL7eTdzwTUCOnnmvQeczPRoKuCEqpTt59+L6be5Lgp5cqmmrtXP8H5JW
LBgyXcRoqsm18dFRAzOLnnEcZaa2ngYvXA6oHSL8mpMmLgOGn+rrsN5C7FSJAFpiQAN7lWrYQALd
TjllmkY/9ySxDPlTF2fPP8LCQ0KHcWj5F0tVO4/3aZPvKSaGMCKyUyheDZSEkBYNmc1VqyaSHaX8
qgtOQsGlBaYQocNQpuKcL5l+6qUfP2ti2WJIFxl3WYId7/RHNqURbKsWY/QdTS85KUFZGcCpQO6Y
HmGAcuVwyqwchkLa8GJA5H3tii9Nj9YcYQLCHeRF8b08WoZk8Rdgy9iO6fqoG3EIJclZdlC35BjD
d2c2AfpoGn8GQrxv7B2PYNlNCWOPyreUZfeiqbVHiLHcmxFkkt9cf46aYqmQwx1OJKVnP1z0X6Hb
q7T9m5vPff1ZepQSHbGog39VDjpUUGHD4YhCbu96pbyEusQO9XulOQdHiz4996q4XzK4NrX1Cz2U
h5RP76fFNy3ErYnf0sR6SsWwVm3wZBGAkna8HKd1JaifaytfMJF/Bs57GR7C8BCrX2/gNb9CZq+q
nxAiZ9YMOC3PdsYzvSFD1cVXmqkmENvMOjsld080kKLesMkLat5zwitpqh8eZ5ecY+Bg/0sHfhcO
PebAYhrrpzR6qayTbRH0/QwaIu+uuciyb2WCRew+LO3Wc6/K1l8I0sR2NK1sDo/+xGxu4oRH6Q1k
WWgvjOg1hxZZhbBXrtA5dSQTvklyYO2zBw9oAp1lFyYL5dqL5ClI3UmtMIQWmOiY7/RhIVFgJqmU
aHDS/+RdufY4AA9j++Qk/Zaa/Uhvq9gMsfY02XivHIQINWOqFRR3UeBSSLIP299VzZ9syatgSYnE
Q3LK9xxg1qEhiM4jJfiXlkg36KBFFxdkpnd2TFG227udJOwHVyU/a96fzF7JB0QW/xhqS6L2ni2W
4RgBlDiPZBPb7uibZB6Tt3E4dBa5/Z1isElls87cZi0gHzFJgWpk9Ay7ftnF/yYbCyG/5woS1bfi
GVUAhah7l8P6r5fdXAiekKL6lF6u7RJidtXOJe0x1GIV+L+dA8fEBSvR7hP4edrBghXiXACMGagQ
UQL+9Vd27XomfIKeWznc8pkzce47tHW3o0DTNtYRSVzmJe0rUsR8Oqb2G9tHYv3S2JvpZ5VjqnD9
DPbRRfEpaCSWOHoeQ2SlgwKnVU/10oiqa2xsOHDBqyPXNPAD0rxlmHXLMsDUGN+G4S3sqN5Xq8K8
l+Yjo2A7jsO6Hgi+0Fa3h7eWVIKBiBOM/qLwd13yTiuAfMGtcAlOz13W4JFqyASts0Vp280ypLDe
y5woWfXbWdq2tf/Kcq6GLJVN2KATnJceLt+jhY+WPgZiO2mB5Mgl2dbUcb3XMDcZMfHEqu+mkcSh
TlV1b6uR1N2m8+8+jtSUAsIp71Pg4hj/2eVL2cGjcLZUzUV5q9SVuHPTb7UwWgADLapVmlMli2TM
NbKS8U6RgOys3URSwPNupdhX0FEmDOww2LrqI1V+SWLA3HtJvC0FYH/ZHNj3sSgE2LL07kI5GX31
bLfFSTMJw4lx5STi2vdQdPW3yDZ+e34J8Z01HTUyolLacbDy92EI+BTq1l2qKAmYftufbJpujSP+
nGJ+ZSe8kfJ4g7X2FTsdp4AcK52wjQy1h8cJaorHexX7r2aG9QguwxHJxXLSoy/lM0IdtziGv1Ht
UfLw7RqOHb5uMjN7OnKxIN6FNt3TMg0JGYJ9JxQdfRUEaUa7gDjUYaM667Zv92Pnv1vzYE3Okg4E
U2nafY7ZVeufpwbXKwVe7uGh9S26oLUOQMjMHq0zfeWed+jLbmHCnGom9V2reBOPnbnM9B9dvXg8
QDzaqFgCdrQTQ/LHRQJqqCDdmGvpwYzlxbDDv8qmLAJqtOZ11EQ0GUd7p8z5nRHQBzSXogm/JCfv
qQUFI0g9kxFMNAjlqUBltkC4gcIIcWg0u16aOn8YcZj/a0foTDZ4Ulg9vTNBe4m2HiZkKaht668y
LJEhVfY84fPwTFop0NF+AoChr886f+u2IwGZv2jEGenYLIqmXOSCQKKDd1ljxbIJnYz+BytUFoNG
CCT1RbhVFqwct6VkB4765vr83UGE8q3v2Jx7igQLmHmDRePEqAC6GndcueXBm/t9swto1ZjIpVgZ
dGorfJmJrF0U/HNQO93ZY+fiXbBhjRZHzRjatNZb63QWZZmKN9qtNctHl+pfXZHMLMIfNTVPjQxW
li60p6ToPlIH6yILmWoMd5XX1wTFWZC+yMkGO/bPQEGfi5UirFwM9h+hA5yL2VohWYfbykDADxRc
Kj+cgad1a3g4nVeXUPXc0SRFZuv2mwzRNqbfwovXpTHeTYoelY4b7eTLxp2ep6y+OJpPPiP8s/Tg
fZxf3V65NMACZpF16/wBwkTMwVpfWOFt4GFfJS+oEtgcPptD6aQ2ck1hA8REuU3YVtqI4k+bunct
j1bwvEm6+UzA/gdlJOLQZFxau18pWwPX7XCkrPaCKVPrp7VF3sGG24xUFO91d/wMVfRC8/qRSTRu
x+2BDmJzDVG0M8NxZ0JoSSPyrgnPMGVRUFXjJg3zZUq2wixwPWtFidmNeZB4EUwDEoMYm+ifprcN
B2ilVR88BxG5GBo+IkLuyksL49vvNpmeHCEh2rQlCCQU9PG9IV22CZF1vfynQ4Rcu9K9FhCfCi9E
76dVVgQbB3Jjh3reAlpKEQnXncCxs13xFmJUJ6j1A/nKLOGw34j8IS1qI5xmtYGU4Qh61FfOpQ9J
sFK3jwmH9xbwL5iBjZfs0rg6tzrFT+vdG+81l0WHcZ8Q9qXzhx6VUaJxWd00EVGbgb6RvvYSZoNe
WUxIDgqOx8LfoCv/tGz6bXk+pzqi+QQtq682GAfkepjGYzmtFBD8kFk74v0cDh3PFgMPh8Givpba
zgaM//R/tJ2ruduB1lvKYEeDGTPUmZ8v4dbuOBUGPI3Rfu1NaGYrAgCjf0KHx6vZR+lVypEM0Evh
EnIeV0IkTxIHkAtbjuocD0t2Y2812105ip6N/HIATAtryx4esrcoiEuX93+ry5NpcO6LdCyIqLyH
bX5uQcfIUv+SQ7rwgT+kFM0zjp+yGbectV7c0H43XdK3RNa1NuYRcqrCS0Al2EtXqdlvXdugDN5Q
mpnw1jX34drcvZODB4O6rMRG+Vs7J7jGL20OPVRu8QYYfDv48zv4T88nogrmvg5sLreYCkZWFft8
rI+6zc+XcY3KPtGRb04j28zGxYIXR9HOqZguEHF1nS0K0KfK+cfy4gBfm/+q4+tok+0kt5kE6SYw
yo0vqfZ3LgH6o4TKYKNlsdRlEXFez3XzX9vXnExyUF1tS3bOD+TS0e1wGcDDQn7sIF5QCMzyiPXz
dEY7klE2HpMqngufo5zgbjeQ0wSGTdiTwYb93CxdcjicKFap92MFJMMCMNCQRHPyVDgnjmMcVEH1
PHk4xi7v7eWcs+S0zcmKzkR3z+0f2e/rMlrO2uzcdis/PMkla6GPWMapkw5xIFPOIUDUw6Umb+ZM
SDeyX080yw4trNrkMB7C7uq52tYYwbeQxN7i0YSUJ62M+IeJ6PuSJbcEiF02fFd2tNeGa1eUj8wa
bkHvYgcc84Kgfr8yW05ZiAQBg2nWE4vja9sdBuZDw+Hvx3aVNenaKftjb8a7waDoleVQPEObcSii
ozGtXCg4mr5KfcihO7qXRrtFDdWDLf8kaXc5MYw5j6KVUwcO2wTRdszGYqnjk7baVU3mRkz2qqBY
IyYKiSUUVOgGRA6xFFEujHBfCLHprXE9goRg6soCnx7ke0TJ3CmueUhbY5spbV9W4jFU4drqk1Wi
6MWw2cshCtBVPLGnZMG8WUUjIVN74bsMCTQFmio49tTqbLDMbBRZpO6wMRWh9f615dTfzjeCBFYB
daRn/KRINkA084rXKQNdrcyjpX6zCZvLe+fhJ630Rc35ffpync4LWTbeOnEIZZs3I8Q7gow2wC40
AwT0VTnuiwwFwjPWlV2tJhO26ETblvygpD0X/HWMCFrjcYXVFMC6Jy2wlz4MIBsoiosHmjO986Dw
yBQGCwUTh68fQzXKORvX9PDuyhyfbNc7llU0KyVvhk+8ub5HhBSm4FF0/3DtmuAQmR9zBNJHKKWS
hfeA4tSD9Aoflq9ri8HiFBBb/Lad35CaQJiCQXIwIS229ksHaSy3b55c6Ai8M38oRpR00WpXXcYZ
QQMduoLiVQwDWX6LgJR1sD3SM1uy+aZ/5nVOZJLiUVyee8kDKiJo06QrP7xXnO7d6Bbh/7ZMm9Tl
cxNbxBvuXi9vFTn2mT1p5D5KAvF1NnQAn7CpZ4TdoTZAb3J/RNg1FDWMteacgN231SHmf2tyN7i7
yL4zbcL7Lkf4QjCxTNg3xqnurrT2Q4OMn7lTDp45CFIAPrEzV9K/qs7bFtkjxwhiTwtXymdQ8xRb
IoZGlJUcPgmD0I7zJCBeNE29RGG20ZrAktG8WDiCwSxqOWMT04JpQ6P52LnhT1S0T54pVz2cZ+na
24j6du/lO2iIXre29Goth54L8o20uQNXqiGUatUfU0mR8XPSDmlfXgtx1OOzNt4ds1xFIAnwDWqL
yzDF92MrxUDcBopC1C8KTiNG8Vm75nsRQ8DQKbEmIpyDKhzpGawMoAOFsXbwXSqfHRg9kWbCT5WY
tk3pfhsajQDSsqJajtrBcA5F3KxUea5RNoCSAOG1B/2N1MNTqoulPw+DYgWe+0D/es2YvZEgvgwj
PbjKXCVhws0ZwedRnO/8CY0w8VDTR1tDJrtlAbEswVAmvUdbQGoqk3SbWDsVnAG+LJT5NXrYUYQG
XzXLnzaxs+lbDenW2wf9SPjNesNbWCliBx6jFStNLOBBTYxeov3TJqCp8l6ROoxxxi35z+aAuklH
tmRaFOgwKvaFpRYBxkJpGJe8046OURLfoY3kyPMIfjlG485IyI3VT8yhJ8LoChxIQMbw2tI/tgzJ
ZBqcBzboIG+GKPOEr6b6ahuvjdOdB/HR9uIlSsJj48f3MjxJjYLcjOLA2LV0HjYdNFB4ht5DFHMx
Tz1ETk5CX1HiNBRcHX64dVg9qc5asJn77E7VIeRmR0U61LX5MKnA5P200/mDk+I5Tvx/IzrmqwNi
qqgyLPqIVHl7yJzqJmDVpPmxIcCWWvlqisIXLyBoAwpznUOkca9CsBFHRqueJTMGIsne0bk1Q6Ky
m9qq5uuqgzVhRru4jdf40C9lmNClGC0sbh9uVpe2h4CM7XaIiNIJ1ihwWDTHXy/w8qWe5n/jDKFx
fIoFg89RgkUzfy3rQAsUbNGv0RKHf3pJwEQLJbrToDQ0RJaU+Ee9p/6UC9u/ZvN/RZbJxgSrI1SV
SjKrWN0P28KetNLWf0vbIHzPi1ifG0LoKjxtdjgZ8VrqhNGriYqgPtrc/aXs3gk4GqTSfZCLxNqq
wloTrkUi1Wuxm4g/u5CV2vbmA7Bq8nsWC8gGEL6df6P8ZEfRk+PVcHvoEyDHo5akBQkrPsnEUqua
okBSnvp0107bsJa7CPE64RLe1bAydW9Y1rQqimk8KuIGXhjirgLlRCVNerT2VpuWsvIWE9gw6YCk
HAaeFPWBZdg7lwFIc8tj6UBDiCQuvsdJu01MxiI3Xriht+7RFzPD+K7wyBciY9IO4+rFFuMlQuaI
XPc54dAn0/5acteObBOK9GyZZTwO2WuTcr+OAe1bVhBVhM19+2AEED2jjc8GCKv5sCCruKDkDAg5
QUyYhg9VYIcblEmrJPqtK+Rgc1rFxNDKvtyNEgi8wZpg2F+59uXMRgnBTJMqLdQ/SlDMf1xqzCvq
U/WAjxOibcNrZbm70fpIcDBj61mbknOQ8UbyTOTKuX6RL6nAP9U+iCHS2pzcXLy82CP4wDwFGnBA
7Chf7RkaNEGUZluRiWgVAP+L/Y8icr4CzpADKxmWTUHHwiQFNVTPvmFdwgogHL+v8JOH5PuaBg4S
+J0kw10iaMamSj8qRbXi4LvaUnjhIaK50PnhWbOmRWb8c5prkj3PQAg1MvvKdG3DCEjzi8MskNTG
Rmm/Sv0FJlZXf6MTzzCl7wETJC++mNCqso8W7Mjoz7FYBYyVOvqAwi9mGXb45VASeRSnVEM2rOCd
xSZ2YL+M/Ya0j012Mp3WBTgR3GStL1URLhJHnkgiUDnO/C1WCVqB677LgMZ8WVDlgCBVkYzSZkSd
zhQcWnNZdROGCMZVzjpAxiLAVOifXZkfhoG+qQC55hcHZZQrEcKCsfhMCEB3GxvLPD1p5U+k+O4R
j+MieKrR6RYNUnieZ+fSMfsFdIUsOBdk74eDNRwVGxwFyMCY8uykFHXmr5h9Hq7Rb3Tx2wDrQuQi
I0VMSB060CnB7AUR2+KcVHOoE1lzGidzO1bNfsYgcIZF48XAqGnTwAiOiPaPsTxOWJ6GyS69q8mX
j9I/NooDQvl1U4bFYas72H09V2gZ3M3m2YjfbZ39H4TGK/k7yDe9pp6iLet8JJ04rgJcBB+PIH3V
B9ZrSHKzxaWaPiQTNxAdeAVbhMKVAP2U/mrJbx/QrSYNvzGdDkG9oB+DqWLFG0MDUzRhG7aLAEsT
wQHcRDNDgliYIV/aNKQcwtYH6u9Vojjnf5UhzyP+HzXUhNooD5Yslo0iUvDcjc9dtCnNbVATkn+L
DZbkraaWt05K1wwQofuay/cYQJigk+qDJhqqiCUL7673M5vy2J9teKs9/n12bZ13ikohfF46/GSk
dNJjQURdOmcRAyEopba5fUyRXnUuM1psYfJWRW8+y09aKnkOLN9aEeupaGDUANQwxijthiW2pZpJ
rZbxo+x+U6uFG5Rvwyxi27dGPveS6qCBhmtr/IwV46wGbcPjSKT8gxe+6gKTFjQzTqXfOrtqNNfp
qEm2gFoPt44/JSZJU+i/WY6Mgeas2SkLDqOXSY/HpRViDXEicLxPoNPbcaJE7qEPj+PS5bk8JBGv
3o01Tisd6L8haPUbPCTB5BQ0ywtGl8F1Fu08KXI2Z8I7WMnIfoV0CyNxm3jzwdUnO4HAyguuR0Mr
quAtnXg1e3F7lxJQBD8cYOWdhTtFXZFnE01x81DNCD/jufXOnc6krNpkU0Om0KFvQOfMkG5Y7AH0
sliHzOfWqW3PCjNkwrxpST5Z8Dj3vLlp7x0lSHLrnipQ9drWl8+JOo10xuaVP0pqC1YyXOxWuzgy
O1h8TT1/VDnLXGAgkm5D/pQ3FzCmlH8T7rvrBcua2pADBMKi/09UtuszQhwohoOx46f7ZIMr9t2M
5B2zMHcfhkvt52SzQnqIGnoJUGQnUFu/2ZjMPjahcyVfG2zTWvvgIApPh9h7acN8D4Ag/lXFr96x
9rDZy5ignGVeOygchfYIZYZOmuabKk/3Goo7b7Y1nU9CIn8+r9eaj1KzdYgoHyYpjSl6adBbQ9Jk
dCK2SUmSawSnibzb4yOYmEGaBYr9fequLck6n80mJUzpkwywikrFNeauVA0K3PizDC5wUCVJsxsz
TvhTuswm8D/2a0f8KcHhNNqbxgJXYkULfRxJU39F7Rth8yeLtXKV9Zu6DNNzwc788XWkufCmk5pw
TmPhMjs7m7IY33yHjYdmTpovJIsfIfGR0oISzh1nAEfT/BZ4pNwbovseJlHyFmUBDnpvWl8CcP3e
ymfar9Gvqyrnb0GoryRNmSbLiHeI4sKLyLM0JGCa+KudHv3w7XJ358CYHcmCHMpJttjoYbAs5r1T
w9Fgr6I5HhqrXzTwhj23ugZZ8xVQ2zFI4QVQ9Wa3SU8vJlJQE/2Z9sdM36uPlcOmTTJRWjx9paCq
PSZj3tKuw+JOVXGKAvaFYquGgv1R5bVqnVMemru6ow5H+aBjIXxYqi2G0XZq39Pqgxqwj6kVHqaY
Igt9VZ90QrBq6pPNgDq2pMHb5sMI0iNETuSbn0SIk0jTt1Cb1powLiXNniHMV7IDr8gGDj0u1lSU
1l7jrwlPbegB4WhlC5N0dK6fnPoeM+p01Wta3e2GAWYeNIDHRbG1CWy1t22GwLgHPjutk9InhJaR
aim3dDYhm5U8wM8znipHoJ3N2JZvOzFPqtd5I+FshaheUr02toOSy7tTuHufplvrf+ntSKVFB7oV
IYXSNYK2lFHxTJIMQcZ+FwWZDsO594gH9QByl/L7+FpnGzt6GZJwrWoMeKd40QX1OuMy29N5vPNA
wWhnOSc0RnXV5HduvKGh84727h0rDmOG2TDX10p9pWjZUd4jOyQHL/FOuXKPglOPRJy2uUb6oF1q
7JNzgSZo8aMivQANbeMSs2yiuzl9dsRwC/qbwO53hVzFTI9adO47AyiE2EnL/aFOAJplWtSUgWK7
uQ0mCxEyc2tP/sKtjzGXxmjxAMaSycYVvKfWTRdR+F5JYEQa6Ckq71OI8EfQqJdspp17Mwij009m
3lz2OU094i2tqkXHS0SjrtCClucNb9LZTLw/8IcIFrxw6uaqwT3Kg0cQvVpdvKhJLPvOl4fBIxS/
L/sWhcGmoF+kRMqnwC2EhaSi83S1+38G2IQwHY90lZ4I65ImkLx9nHOmeAoxq3ggBNKA7Qg1fOiP
jmD9gKZWZJxPK+hThbez/O7Yp3PFLGetnn4BE7WW5KrDEHGbnqvGOT8H/exMESxCv79EnHFT7dqZ
QFHQWTGy4vonkne2ej+53BWGhgeTQFvlX4Qo2kRaMI6Ai9MoxElh7+5q8Lkme3KDVEgNxQoLjAd2
21SNDdJNfJiQMhfeXNymLI1cBSzN7yP8ZeujksVVo46PCo+zzIBcnAsEHXv4yqjJZdMlQ8Slxyb1
dzbPMvy+lerDku1mjIE7kGiuQehUgX4YZ8S0Hd+akOY3fknZtR+AoTzfWwacOhuNJQUAhVwMJYv9
As0/Na5Z8UrjmcxE/qOnGKIkNedGgR3/VqwS8AaxjTIFDy79nuZm/pzJ53yznNky5Apq9dVV32Hz
64OVkajlTtB9KDfh2Rr464K8ZZUErD34msz7TL0G72mVS/SD38QR+9bcxjqHA4INg6MoscUnf8IV
yOxna+AQR5M/8yinROJeBxUHCm9lRHPEBv795LK1grpq/jzZMJKn9jfiNsxBgtacVNI/mbyPLDQL
yfl7zc3QqWptXHkSJZqU+ZEbBwmRy/X+Otg9E7OU1Ya7OTMYXrUgWEQVSzMGudSd8eBUf500Lu0U
EaUNGMuU3LbzxdI8Un/NLs1knCNWVsJEx2K7E42HHnVWZS8+1ohqZzcXklRPYsoOnt02vyrLQB6Y
1g0F1RCIcke1q20QDWPVrgZesvacW4kIEMAGJc5f+ru4e5SRt1SImt7YL6X47emO595lGp9VeakN
ROOY3iGyMq73OspOChq4iRfcsiGvSR7KeE6ba0SMHaQ2peOWbUmDWrvVcIz079Gih6ufhXEaPZ/g
g4lw5j0F8awdZp/xhL6e6UcT2gOI68lhhPfwSoli0YRvBfOZhnxzpYBms8OlRFYpjLfG+rFhgxpc
oKlGK+JDeAOtZG7zMn5tSKcNfQZJazjWITtmOc+nFODJG1wFUTRFIzybc32yh9tLSB84eWeQjN7W
rCsmfinaLZNSrX06AQtQCdaO7dmok0VEWDmpGDEsakjB8FLT/ZgocKqC9ca881sOfT2f94hQnTjM
Wf9xdB7bjSNZEP0inAMP5Jbei04ipQ2OKJUAJLw3X98XvZhpMzVVEkUi88WLuOF/xcY/l/tC6f20
4q2I5TJ3GLG5yWL1mFvmSnEvGhdjy6QMGQxOPWUBk3qjcsmaUGqkSQob2N/ZTb/rQV9kPXm9u6/+
0VZQKRgiQ1qQMzA9v6lxDhgiAhuSwxveZGxeRAuD8h1Mw6Zq6w9fLoWOTzZ8pNEpNz8nDLzC+zlu
P6NJk6Umpoo+1PGQ4UCn/2GWT1Ylgn3M4VX2sCkKtv/pCPg9cASrfhQhO932lvQsEPxnbYilVjsA
swEgxX9xpO8KgTaFzbKOK9hlb5Nho6rZrIAoagaYFAhPQuPZT6EaOFbPolQtOGNQo9yMIaiKVh20
3SHZJ32w81lzxeVvzLSRkve8ZTBQ0qhf1pGxpNqBRx1ejWFd1fS54SQqoPZo6ptrRgtdF2e3U3eR
JLyMMdjCDu1hzcynNbgiNyYIlKB+GDHEEi3mK9Q2wPvZfxCwrKCITS8CInqJohtnKyUo/5lc2qF1
mn5wopbB6+9pdOzteKWG7tbyNczrkCHw++kp/kXyq74iMEZhipHWwpHapockOrm1uXOmo7Ot0lWH
DAOlZLpAlpxBY+zMcI7OXe3eeuQJVegXLGzj4pZhMKfm4aDhnFJdnDpcfbxazmLwI+lbw5bebqxF
WZmLJn+C9McZt/PrqzeW65KbbIBMY3+05cFSFym/o6CgBJqjZ8PaL559y4t7TfK7GabLwt10Ajlf
rw6Zqq9jG5Do+GVKQv84PA37rGanOmbibfjBHjFvRC0PTgkeEJEdZWRm0cCclZQ5AsLsDW9HUcpy
GGD2m+85Dz8nkLfcU9aDVSPLNZuGDorOIzUU3KOUTSAFJ0r1b8CYmxMFdsuDb8oLlnUKQhG1cShk
IYe13q6Qi2cBL+UQtLxN0ffMoz3iruHiWPcphTFTaLxfOxxFpnLvwbsFNq7JaadTJwvQZBqqbCZo
UYQioYykxmhAGP9FyOG5xhBj/FJIhDn/ovwP3obOEmZI4RZB2o4H6KshShygPtd1C714K52DO5x4
ICkmqNAmzzd54W2MYiT4jXGIP9JQznpDS7PYGS0ORqwyQqhvdg8bnnq2xIqJ5ZlzQ/9qOuikGEa5
GS1ki49ZI2rOLB/23BvESZ+uFxP9oP20xUszbnpF/LCL5qr6KiFBSXpjUMwFE3XbDKSTc7IR3zKD
2sm6JiWhl1ufafrtY/2JM9oy6+qUi/At1NO1TEjehMZi4BqtkgBvf8eO7RRiTW+9kwnqB170MiKa
+yyG39GEpkDcKj8bPpsnJB4dS72EEm7gbpZVsimdE7jGarzmbrscynLnDHet2cqAeQOLkmJhU6JL
LIeh4tEP7piXsWHnTQgZz8JVKf1F4aC8Wd7KNuw3N1V5Y/Pty4HQAeZ9/WxCyEsDqgy7s698Fcql
LzfZ8CtYqQ4JFYpnJbqwtsG4S46IA0WAOFNw0AZwiHVrk3a8SOangIbNZ1/08VWnf9YFSkRXBJrY
qNe7lonezK/qcCrBOBIFobJ0U3FlCL1zU9QLoV5jvLINTx99VXAWKjAQqwp9S7cXUQw+JUppPGPr
RodWUhgbgQbSDv4h4Vlf4Ix15V8IaivmhDNhY42NhvMH46z1tJtzZZ8rs14bLh4yIRZ8mbuGX1Sj
h0j0xYY9ZWenp8Il7t89Wg6rrKC1kTIkAqkelvS6N7B0KjPScxtSaQ+TAHHWlzji3hhaZz4FPZ38
bqVx1UuL+e2QoFIpRJRR22eGV5BM8+eGC2iufnjGh+tOmG9B4I1sgv7uTlwcosgUSOoo2UFmzTQk
Qp9TNuAD2iTXariW/gUrwJrn9iypQyApyl6vATl3zs5QL5HG45HmRJ2io3L4TUMQy0ApDPHjeg8T
SY8KvabEEQ5+XxnpU9HvXus+yzY82LgCKpUmwKme3P0hupgAskowpZhi5SprPW/B5+Vg3J8Nzs8u
+pS9sXQnroFPII4R3Af55Lb5okRPlMa/dnxOBM8GcJ+2MZLvyG222JBYF3EiwuPBoJuX381wawNj
m5RsG4thnSBaq3yXfBE+vNC2pVsHMQHRNr9MB6zz3qg3dl4GaPTYL/E4Av9kUCgIXaHVzTrRXOP6
KUNnafBxr7pbnhozHRh+yI09cn7tpuIXUofGIZwOzybYaCG4jJhoKHkTF8LbMTXwrMprQq8mp6bt
b70uO5aILpYFbx/XocDZVAYGykA8V/W/sf0SUIS7/i/C2WsjD0hcTn1YHougXE/XiMZwZgY3jQgK
mjl8+O5nXj2lju34UU8ega7E5awtCK8uc96EvnsCoTxvaZQVLOY9vV4E+KltDioAWKn8MWuTdma2
ixEv7nizxT5siBDzCppH338F4Q8WOSP4MtRbjj8kQ80Z859WeRvjo4Z/SCjfmXU21E+pH0V3SGtA
o7HyBnabe9x7wYxMvTAAYn6T7KiT4k7lDk0dxx7X9PhgO5gQtqpzswLUGB2ndv7VoTPpQPLYVpNd
/gjCjY64lGflypFfEc6gxtbwgBxYpJFHVNZFMJGzq1Vr70zx04Zf+LduOWbJAe+AjpXTcmm3aK90
2Gzbbus7LziTNEpN9LltOZUbcPftuEsG5EAah2rxnH7f4CsLJ0P3Y+Iy5MrZhdBK47OHUz9BKhPd
xa9/WzSNGE9yxr2YRkESsZoJXwX8dIgDqYzAEf/o7bdsz3EnNqHFZ1wDhA9HKcXJCtOjomKSLINY
ToDdpHkoI/4abhA+yYFhOKu0akv+T4IvUGWhwFWQ2kwYYfjfdUas8uhZZMaRCqzMW1nVFWKXC7O8
hXQaB0dRr7VI3ZqMwilaT6l0FMcsE7IPGGDgfPv/6vyHGWPGY7cT38JYpeabmn1aMMQEVhFXAdfM
43ngNxjVu614D6qMZM6FC4CKirP75jjOIWQTqivrzn9NfU8+/WBq95XG5oKgMZr9DaRjWJOnNfut
LA4NxeMlBXNcYcJOwYmRLUqUCNlc+mQLQi4NAUQRb4vNJwlSB29Z3h07ElmOlUIe3+fxrRn1RZhq
C5YbazrdW5TnxkoWVpGvW1lvZALs2H1veLwG0a3PXgE/sGL8KeSmCV4yQjFny+iIZdWeyGbQSB+s
02TTyhhcEyF4nuOEoMhzKqU6Q96M9TeXTVhTkqraldO7goE/R8LXK6IT/dCVoGCys6nZu2E0nwn1
v3pt/lV0o1vMM77SfNR5y63MPnlIH0X4YzCqYvn6BjsAfcbZ1djkDSb5iAC+zSedQq2C8tQIgPcl
YAbJJmEUHHvq0gHgk1u5UBBGH4I5Nyt/kjxwgGHaNtptjkko0En/cTlovWGVSTwJXKYNg64y3nFB
e4W4DTPbcjBprjr9zUvuWoUB6ipqd8EmkmNoD/WurzDfFO9lPWlB4VyLziFv0R67ukh43uEQIM4A
tFvBzudcbQQDI40+UjPUFq1hfrvIJurAut9BCi5pVYwlZI2NQzcOe3AldZ963S1KwjMugrFqlQR6
HSKOEanN9u5Zw09qh6BybAalCJ8Ego59G6Y1l/0XMX30jTJnsb/ou68m4NkZa9eIv4aatnLgoTjV
tjasRVg+slZ+diIHH929Wb5yzhiJ+HzEKlEdeDcEebptL6fRlmwRqcea44XLaTWi04HXwwcYnzvF
m5MuNPh+PSQwH9hM479LUrrJqF00yS6x6QkMdMdW8/al02NNmxpXQJygILneqTGdWxdUPyNYFZPT
vx2hTepYajrv0ETqCvl2r7NoBZiNiZFmlYehvvr21XsPxf8s1LOC3q54zVGp3nllN4bOTQ3fX9hv
2+LeWurcsJgy8TzYztxnpOJRBeRPkhcZXoPd//QYCFvA67bIDragfQJSkVr2/wZ/PLfW3ZUPBZDC
6B66IEVR3/ZCx7rQXZTe+WgFjDP3piEExgOl5w2qI+8U8Tn6wBMxQjjxbehJ4MpDqeAzCmCgYbJu
KgB263L852sL0W98QtTUHlihtrRjnvXkfkciPiyf8n+ttyexm3GUtwj5MoNJQqXXkozE3DeJZk7p
KFGzSjhYLOqIrPuA1VmEKypBQ/4YQREgS1IeZDnGbXYea23k6VLuG7EsONrpl591SQyqwXimITb2
rtN+TezKSTPh4jr3pFs6InY6V5NTzbyT2uyZ+PKmDEgebBMVsppG2GV4DhYmwhzg5y3h9UCvXsjg
ik9oORA0zlH0evfpWdoywAjuuJxT1UmnvaJpHZAc+JLLZ5Ufy9Ra6OlpsHi2mwhoff1euzH5PB3v
w5Xsx7bEzBkwXIyMM0lyyaJ3pXzmXOOLad4atrn2GJJ+EZvlBsvYSi8oYRiZzUsLfAq7W8p8tYNa
XZuR7VDmonH3W6C7oVpxY4MhJOs95qCNAsEDeEP3cjv8Dh68S3w4+a11P7pGZ31jvpLxkgEnk6gE
XqUufTRFBRcP4Psk+uxsulO4jyJaOere4BilxG9GUeUxQoKZxA/Rlau0NA8eMQwaXRR5C3LsYNHS
4P5AJE1oBFx5xDfjn8uBYDAm4ncmgr5uCU1xErLnKz8HODN6QJ0XDOzRROsHp7TED+8Q/WT23rbp
X9V+azV6AUBtLo5PO8eRiUO3ieCJTn4zYxbz8ZAdW+VVoX53AIBCU8WBAbyCDKNTBbsIpbic7t3+
bSTP22ZTBYWgTBLtAFAj4cmWzH2vgprHaDO0/S6BKyUKCO4yRyD/anw2WW22xxpOb7aNpcNYO/G/
3iT0y+ZTE5i3Y+qalaUCF2pQ/mIH5IKxdlGb7BSS7d4aeJmwyNo1O0MEcrlHlWY6Qdba9ANSUQ+f
yHipQb8pcblbjOl8b1C1WrR7dEyNrQKpgKXeRadB//9THlnlZkjLS5ZFp4LEh+AT0qHY93m1rcjg
pc/MKTddoqx07RUkj7J5ehlNaAMWWipXWKP/+hKJcWq3Ki4xThU7hRr3oQV7loiOuNM6Fkc7CjGg
4BuLlk3ewA4/zvH/0kgYXGwdRzqBYRG7d+lgPk3yEfBPTqTe2aX88wACU3HaVSDgNrhwSd/xpinq
NhrTi8WnLxUPBRevXhOa9bsN/QT0RIWorMRSOoeag+KgaXgUpktKyKmlxiOVYqsgaBcWkkHDnqmQ
W9U/hRJtaJvoGPowGRMw0I2cCl5etnavKlfVv8fi38QV5pa+tNmIBTJZdFW+Lov0ZeMHbcSnAZzA
JsFkd285hEvFfxfmr9oIcCQNo+ejNUnSjqtApe3Fl/BLxIWtQBPJS1ohjmpiW5H5kdql0M8Gwojn
n5kw51wXebsAKUnVGzVHB4lcrMYsIpxDYnzjN66GBxBG/DNXVH9oStOH48jIi4iEpVcyC+IlGpCG
a3Fx85uOs9P+ibnqtfqnXsbL2tYA6F4axvW8w1V4N7lSGNBuLOWn7LheW+rSrF6azS1w6xUfWcuM
y+cSU3Zo/NXRP83BeK88nOgY83f2+G/AZ6LXNxcUHQ3GUQTQHyCE84wBGHiomx6Q4mb88RmW9A4d
nPrc8aKLz/J/2kaxlMR3dEEvCNd8Esm8u5Ktb3LDLnG1cnYLj7hTcbDQLzKLOr/xYMNnNfHHthbP
lp2VfpT1pkSlbwY8uJwuDHCh6fKTI19osWr4dFysvcRGbSQm2mJiHTWixHNbHAuHz7rNgh7lO3Pm
BqQOLX533GPcr0Zc2SkeTJvnAF9Pkmw7e/KOrCz0a5X1S/NwMkoQ7JlHO2gDPiyGpaWG+4BcX0jM
sPjM9PcqqAEu69QVcwiIPyoWwjheuvLSpEdrpKPq1XFPtIzvcdhIXC6UczTNtisBKXN2ts8u5cIm
3xPS2UNjMQNynTZon6figp6SNj8ycMW8dC3u6ty6S+U3Cd50jozKFmS0vxQtWdrBjzZZx3hFB/ef
olBoEZwCkjijy4iN95fFer3GVqDwrh1UMOvUANvB1ZX3iGrgqp8FybjoNO4wIfPbc/AIYx+i5jhm
e58dRuW9ChRVK1FJs1XgjG5psS2afcXnQUdSDjZtzoa72ExzvUaWatos2iYN81ze2m9qj2e1eqmd
rx7mpuP82Wh0LlqebX0nCQd5BuvDXUy7QKmcqoJGp+YeUHehdPmqHzVW0dMpkxx77a91xKLWGAns
bO1FTwWzeGeeStLgA7fhJn7XE7imyH5M9nnULiO+3gh8mpEjpwwsKshlxsGwgjMdApt1uWLWwBcj
GpP9u+cRgaZz7a+Jnq75Bwmhr7i4NxpmFbBFLCqwnJf6NutudJhngGuJFqwc79yTeDPih8t34BMP
rvKTNwFUUjK/hIhtLqAOm237y+R8MiYngYfuZEw4hmieppiePrWSP/HTzX40pBN11+V7W/0RCtYs
glMKuwbpsMA/eMh2VJgTHP9IwpGoGoIFkYoUVW6qiu04iMROWAQIGJ3AFNNCDbxk4nR9Bxb3ATDA
LktLUb76JOIBnjAUvWslpX3O5PZ91IyYMuHS2X4lDvaRD36otfNdKDhsdHWrDzGxrysDrFoqVLlh
EnLfh3bn8+1JLtZ1BqGah53NMYVPxx8+yShtsNvgoTw1JLlVC1Ar66+Rc1lPH5L5qDDvnfapM7P4
4z9dPFt2FsG+cY78ty7uurHOrYWChUqCjLJBAcETNWmSzyQL73Gteo/YuEVs6EJsNSaW6FT7AITv
s5ROBIOJuTGhGlriB68uk7S9YX+BZWAGNpaAoeCUoOaePCZkvUXAdSbCPhh9ee1T9Cpmn4rWK39p
hxCkYV/FLyyJc1UBawsXo8DkJgP2S6eMRG8NoS0lHVJr/TFTMY0Mz5CBwzZfTAos9nmLjntPeGQG
aV93jyWOM0P+dbyfKCSRWXlwzU2JIDI0+GPDbZi8V+mE+oc54o2LgoqMkQBobRcEjcHw+rSeyYPs
zQ+P55JMCQawDHNTgpjP0n/Z7V8R9us8v1QF5Y22h6Tg7QoaJiXnkc6DM3qkEAN64tDT9cgxuQXI
uw8htAgfPHUSbm4h0yVChKBD2MKUSpt3nbxQEOeJygUHjT/5oy9ziPUpNb8qbYy3YmcFyPW2g3sI
2wRUBTokGRbmnvLhFEe3u5sm5aGtv1CsD5HAQPkI3HRJKfKPhSGmT40PUaNH+KAASKg2aTlzangB
0KsGkFGa5WCRH2YKOrvDkrZHM9e8gHRFPsvVq2VeYPkt7X6f6PTs8ICSaCQNBSnuKc/Ix1q/hkH0
yYGywJBjHjsA36mBIYRBclPj1ykI83MnrUdYc/mXEr2ELNEkgn0Vv1UJooBCVQy3KH2ne9eoPjQK
07E2J2a86NibyzcZXYMBuvELExrxONp6eCQY1c1h+d7m7xV3NzXiXoPfxDLY5TFPiO+opCwbgwih
MeJ7fEoNPuiT5w+jj1CDRQlrSi9+zekQLdONdG0+RyCozH+2QWFpwZrJKCtqyseZ7/CYswQ5Cgx0
wO3qtl2TpJgbMaew7wbsrv/C+JIl+V5NLHrRxr3DrU8hu4KrLuGcG5X6qtL2mrBUjVBk6MI0BPVd
eOTBCfv8pxfaZzfA2B1RVyE0mdgcwwWl5nMjO8TiaYxHicO2w7ftE0Axuh7X20fdkLXm4WwaB7Pf
YfhVyHuH+6yint5b112zcAxa3oNVUH7J7hXp32X6UaPTuq5EiBlJgGO5hHccWtdad7gOq/NWWdX9
pz9oM8y56HhrWnBC0oWWugtQbTLvmA4HIAK69ml4EYYLXqjqUPF61fhpmZgFA9vV402i10/fXCNU
azy+KnpwC6zrXPVrfEaZew9APRsDd01eM8eL1la2532ugGaJjU2W3RL9w8YXEp4nj6eqcmvGE4ar
AB9AFrIYd7i7YBmicxOiBLZk+ikQc22TPKyztFjfSQ6G2uQugk/Nnf6VRqIOwDvIypwpPUCOiUb1
vXPZbbKu7cAuSAwqQ4uoVr5FWCVcfcc2YFFEf/j1fYouGfsWab0lfANhRZsXcDdKGwmG/ympbqpR
bwtqsPJsZ2rvEqugc6ALWo03gErzjPZp86+pTkp8k867x7rDrGnNgaqcJFwkDZ6KfKqz9kmJM1/R
uIDyBtJ6b+T/EqR53hqd/SOrXU3QJtyqQl3UgFp0jq2K2Y7LXTXsApLaiIdi2HUT3YCDKzEOFlfz
MLoOoIXZXlbDRjhfjXbJu3/IRFa7r4Z/aXr35Mbx2YsOJ0d/D8BEGyt4ZDMTtxR1f2SWYEz4gAfV
WaZe2/xX054lqfaY8SlSAOxg0DQnqpd5TXj4R7sey1ICVyjE8GPAvez+xpwPkOPOBhyEAb7GqaDH
ai4DPWtN/OdxnDneaWLDlvcxerebVWDeU++9qo++eY+ooyP5D0Jpuh5SordJlZtVvpk1G0Nwbmwg
agJjHe92N7k7Fhl9nNqThRF3RlR84lZfNNHBi/8c65FlbL9YZYF697SSa9+3AUao046xcZwy5b72
av1nPLWBgxxjucutAAJxJuYxx7yi7V1nM5BileOXEvAEmu5Hf2A/8vrNHJtZJaj4QFyK0ufIOws+
Q1VtUrNfmMUux6/QsvnoufTapAZ8gDsRZtacj2QdsDkX18bB2sI6VoYcVi7ExG9+iE7OhK2wVIdH
Rtoh/UjsdV1cCafMdAOnNNYub1QWQ/tPcT6pDSZu+i8eT3b4YdM7EjMl6whzD4qG0bz5APLWKdBL
2BjmxAY15RmMJxJkc4/Aoj1Z17EOj2zUDKQHjH0SNlA3Ghs7+mYdkItshV16qr8moOWFgKk1dit8
amA5hwhdGM608WKWA+mRD30iZpiPOmCG4Ls3uDegWU4MhxJSFp+NqiM3zw8vF3i2ILHYFCqzpiuN
k9GR6aMfKG7pTWMGCQxtmam7BmlIQ9+N7Am/To1OyDbCVLfuyHkC5hw9Z4VHuvHu0J4sTEEZY4yn
ocqcEVMF613SPhhWmXINARqJgkP2ylzTHRhjQHtKTFeHUCOtrtD8dvPx5tWDAtqA9mjYHQPXmiYf
2DfvCo43uPLzoXsFlIwP45tKwjZt7pX8hU/jhVjHQoAWMcxYVITKQpre2t6AM5b9aEQQ4Y0/OTDU
2Vh9oVQSY+OCjdsnhpU04Rli/h1G2Rnwv5nm0lmKmcQa9xU/a/48menHiL11nF41ddpHIo75h6K3
Hk5Q70YvXcfOh4laXoufYdgQYDPVL6l5nwa6mVlbvJG7mWb8uu6315pUVTHg4Be2hSDyeU/adYO5
MirINWs6zBUunMLcuCPXwYJQvvge8TjLKTeksVUe4Azb5bXszD32+UUG6LWaesGgDpQIbJp4Tb0j
JT3SHKvLyrY3mocdLolWETB74X6i2i08oXA4elzAkCKtejKG+LNyKKjiQof+cLQj5r4kPqQmIP/V
1EQ8GvyQnOiQ1cN6VPl3Tbko7GrTsp4QaDRemi9M9H8cS0oHGD/ehCF3FDtZSfUVNa+U0TCz9iLd
DcpSRsOhcDi4Cjxr706DA1O9CFsjPhmh/a91rSOVluzZV+F72rQoa7rq7vOSIDhNdcG0I1+Uhrqy
EB3HOjhgaIVEY4BJCo59N52WhjgMuD4Kh44JnYcAeSBZZgvdbedVMy6qsFy0XMv7+lFCLWq6Q41g
HR49x0SnkvTVkkgxljlXMU9+jvZniO044F3RndPk36j/qto1SCj3WCk4Ry3Mui2iOu5lEoiYxwvE
bg8jtr1z6dSqqr2v03eDHqjyTPJ3ib+tzd8MFmosGV1s7zoa47npExbQ2N2XFh5GHtSK/11kcmOb
H3x8GViSaSj3Mi5mdi2xtBYzG/24y0eYY+FK4JzNJ45djQTVF/hBBmXuBjCxzHSD+2XnSG/VgF2L
Sgx52aVXrK1S8RjOcbMaW8XjWOo/HCqHteY77/8M+at3+7Lp5o6jrq3CXwfmX4ZlfYTU6DZ/MsnJ
H0BvR6fpzHOKg4kF7DNSaq7U7tzQzuxfyGK8Jw3jKueT5T4s8gLy0dZQLllkZYDaRPqlq0sqj4yM
M1FhxMbQ5hb7wf20VKBAyKLo5NKHBqvQYAudSi8TFnp0yK6k9RWBUke0jTAuj8RvY/2UT0YwLiWx
e1CAnyW3fnyOwaeGW9i21sxfTNN3q8Ie/FC0V2Y/eX7J4CBwgdGxMWYHwQTj2awAoTccqPtYwCJR
wQK4JezCIdtk5h9YceDdE8aCkj4F4hFjm2/pB2ZLEqPBJi34kFMeEF9tKtQmYI877nOocRbwQiy3
wKDiJ3GwI8hI4lMBy1G4elmySTFBdYzbFb0SpcGrAyYt4fyPkE0CzBiSS7aPb3hQAh5/763Wwbln
weSzXN547rfvliQCrjnSrfiYxJ/AOpfkOrAfmZ67KBM+KhH08fJKwmpB/mlGukMhxSgdHF59T3M1
fl9qchTC0KThkddYXZTajDQ5lGo264QDSlI+auHSRDVykG08/yskrDZqhAPQVCEgdwz4vnbW6nPf
f/d89xouOEHvGW7VuY3dxPWTo2L12IWClU8FY4xvwCWK69oHQ7cvgfulAb9k03VqUYekn5wswdSU
Wek5tHLatGlo50rnuEyyKbwnNwBfTkdhV5zzwJ5j5tG8G7lR1fpy9N3Y71vr3BJLR6LQTuRxcT7t
Rq5BEI3mbaezfwQEAORIiZdSvfT2ErRH432p47dFAhxzzBrI0zrD4qcZ3a7CITVQVpSgehRtNx+i
g5/h7mXHUhuHSn0lLr/22mnnVndWpjUSPtdIq6XELMqlloLz96D8layKJOObqVJwObR7pWD1qP9z
K2w0vIeJc68aRLGawlKdhSbukYUJo810X8GgLdkLrPxSvPe5sS7wZ+jsPrFLLGB0TBE1vr65E3Hn
tr45S9c5Hyy/JBaJH9qgScxcBRkvucv+TUGzcZY6WyHw/BWf5ZE/hN4DvQCQXr2bFFzZUKNBulvj
sZfiTL0P0HvW/sZSlQRveCjk1C8lnLbgH52kZt3ydPpvJ/ZWLbh9dfiJCeM45IUqV6c376CBUpDe
Z5f8aBm4HlB5GAOZRjUnR4+zlrn5YeDYVvxXr+MQDYqbwgY8qcJ9yV5NWONOh8jIqnbbZ9hGhLmd
lllUiHFja+YVsuiofyvNnqLKWWd/Vpy1tP/Bh5vsX29VS2wXnzURcgGxzGTwafDoBBOtRAuhwWir
qMAQwCXK6X2EJJ52tbUqYNiPkI6CnFQZ0dTABsWCe82EP1IADMj0Bdtflz6iNr4WPOuny3Jg/9pq
jmf1ppdfFudyRUGmNfx6tCIW/bsTCrhkwBaUjqgN02xzHiveSTRIqP300ej3glW4GeCsMAAMjlgX
i/uEKSqNS556q4RJVXduri6mButVov5A6J6rPHdFtCNYPcMeN8PFbLXUj/cY+/N/QbV3BrpaQM+F
zjajNMngkjxAxRU91OPqLNMvszEO9lRHSD9S2G2a+BgoPEddQt4PGZ4dxsI6AQDD9FT/hNQFcCJQ
ITXRfGZd88Lr1hMVGOo/13hvsMeM4j4QMYkEyxbAallmLHXwuBIRhyaOBYwalvBJAsTuvRz3rnx6
4I/NHQ9GWezL6sjfRAEFZjymln5JWzgSNfVlGndg0FEjdaiZh0xqjY9eA0iQ2Us/vRsYuUzW1lr9
GxTpwmiIkCkURMIqHFlFCNanAbxmhvOhxzfQfNWo61zfypT0UrgJC8JjP1XxtJGFdVR3q2RknXwj
A90g/+yw5OZIS3B4UvxnQytrTDmi7QPfaUuWTWgLerL2gn6HpZl+g2wlgKg03Z/GwjJEhCo6DD+9
sx+VfjPl6gquMPhe0fVuPiwGh/5nkNIkCCQWWXJ8cAwc9BGgUmvJpnpkmHW5NcK4HMxdPU6cLLHW
7GJJHcwaQAEmTgDX8YdGlaCyipKXF/EqMwlUI/4THI0q8ESZXGLu1jJiZwTvr8YKZoxfet8j409s
qWTrMq1GJm979VMgJ/b62aLJqsJVmYA0i0Fmqvjx+UU42/aBly2APFNlTTRKKzZuzjwUCsTgFAjR
vNBCTLKZ2GRVuLA41kZS8pVzUY27reUzfUhnCYHsiqwv8ISFhTSE9jzvtA5/9CVJJM9N5ra7xk3d
5LOdO7i4h1M3QqwPyIgDoiYLk6aQU9R+5UEKISI8twhQdyQkleCVsYFI06tDkNPnxu+mqya8aHmz
U4G/6JVLAjlYNjQLpOxufX7PvI6XHUNXzabAqaJlzD+H0G10jP5I4Tuvpw9Pf3ouaRh8X2E+mRio
d27I2JWrzlq78Yay3SZ0odE512K4xgnvt4GflPLMB9K9p9R91527bywcf61lV5QOrFkJIpO6kRml
3uHAjTmHHo5GrKiMbdmj7vhrhAcNVar1xbLGyx1BXCOLzkNLM9qDkxEZZmVCk/hpYDuu9cPKC5Dx
MdNZrJwFG3ePD3gMY1h1xtNADQBzzIfqqYcEaabNtR13FbbPlwohPkhfnfrO95v4XJQAXJpzIatz
RA+BOv4Ew7P1+2sEez4kDxRflHjcVSEg1FbuQ96/Od15OSkRvm8kF7aAyZp+67Zz6JP61VgYjVyN
ZJq8OXxDPaKSBSVC5ozFPFdyPrccJeTD2XYhygF9m4wd5xhwvPqs3DfuQugpD5yD8xB8lmmIRcgy
Mh5fDhwI1Mje/6yUZhnCClHzMz1agTyXET2TzUktLpaxb3EEtScVv6qHqt6GTJiOMqcDm/F8oUxj
Uzzax1g332SOEIur2qeFh1nNKVaah/VtaLofr0q/bO0H2bjWUQrzCh9PiDvM5MTFHMCaPWcpVbAq
z49Dsqogu3gRtDLM6z2eZcuIT4H+SWNC769G6mX9XRNhtiZdF+Qnl2k+NM5KeSpamPksPia78KWe
OBG8u6dqnOLUD1dRFuskpE7O/+2HS2Sou7gJ31IFwbQAk7UqyeF6UYpqzOOSys99MHm8gk3jH9Np
cSDohd4p7S7ER5DhOyNAWT6I5KZkGF3Bz6FeEF51LHqHAMzEbxbacb4yq6MS4icOh7NLhrx1/6Pp
vJYjN7Ig+kWIgDevbO8d2YYvFeSQhPeugK/fA0Xsm7TSjoY9DdStvJknjXPdc6kmGSPqlQ8Y2PKR
50rSEv3BrVgyrwd3g8bkjBtQJ9OvrOpUKE4ZHQct7KNEN2Y44VxWeSOsMi7KTvcR8DkqDMayGDdJ
sc21A35ifTyUwz5nuNCxjaQJbBaH+shFEEKHi9juakgRVf6y5S+gjIFMgkA/S8pDk33npoWRAkSW
qT6ByBTlsVJ3MQXM4wMuUMhulNcQg8AwN/Jrmf6ixNrJWqdsuLyXPcImLz9j23W3EiqyzVYI0PZC
5aZTNBBBT5XoZg1OrErgYmlZU5yCcuv2/1q/2StJssXRPmuyG/hgQg/LyqPoou/mTa1+xmZ8C7Nr
IaH9ej0VWdSo8marbRqF+BbbPasW4712f3veZJmQBLcrBhOFazxL3sjb0nM0H7OvMb641VWrsOFD
YB3GleeyRgPNZjXlqvTc90JLl+jbuypH/8B66NFpo6Yeyx4Qni4GPawKCImEbSZWEGXOiHUI8nQ/
gNJR7H3rFdj0zU055Wd127pXGN9t17pSMbCmdntXRsw7IDsCpklKTFrvZ3B+K5KBys3lz0Cl904z
/2hE2vbI8DE1kn3U01ZMl7EZzo0SUYklmagnNDrvILa6DrKaQ+OVDI4+cSATR0qachOvwi1A5XXU
8EvKbjP0XI9BH6KBNjMpgxVMNlJiL1+3cU6W11HrxSzUD/VonsLgmne0lv6LSU9g1GEBgcVlMrmi
rlYN92JIs4rO6Zc9y8kErtKM0/xFygO93yQ5YxMt5eykeUw96V1zaxRMVTgJGkoitXaRd+DDbW4B
1qLXb1q+s4RYDvxCY8zlSNjmXDjWAekbhl7FbjBZpMPZz+l7tcudW2SLlmZIjb1szs0994d16GTf
XvDu2u0KJ0veLHvjxzTwo410LHa0bJZERwQeR5a9QgEOqRsX0eEflJq79XWTN3G2SAZMvxX8MU2B
jvodoF90Fp195FMUFWoeZBju4vZ/48KPVXA3rsjlAfWRPiQJLtjOoYRvCywISwquWefEtZPBdhZW
3kG4O2HyrAXOIsXi0oPVUlhd5PSyGsW2Gm85GFJS7qCKYj6qKZUE3Zw2bySutqNpKFkp+j0mcxuU
FUoGS9xznH/HPnP9UTWvjEBNgELwEBDXE2OREg7ENp5ayB3+K1QOOh2YjoeRPICgv2gYSHIV+Fh3
lDrm9vQAdc2VZ3PsD62BBUfxlxMEQMuOgb+RyL1dwyg2xU3wjemsYqnr2Bv8PkGnvnXKQU5bcp6V
qJ5LF2QsleFZbYFL+TDadd63zCUPZbLgd1tVu5XhpRCfsDfxVoIEzY7QKtblIBG8Kdly0uUgtO2Q
fetOTVFrelIE7S0nxXvU9iPEO8bXkPVVkdLtWcTF2XO2IGyPFaQjrvW8XUifE3+Zd7o7A8qG6tne
W3b945CuyvrLbAlKGDthIC7jiQsJmqqMjhIHj5Ovqwra6/Q/UYMZYtkR4svrPomhBdC5K0qELUif
PBNuvmFidnI5F9WXDT7HQEDuQ4wdBzU+FGC6/GLn6cd8uFCVkqvd0uuXevw92tj1c/Rw3pHCOGr4
TAJekRGDno244GBmG4tdoC0yVX2zVG0dlXdlILGPfSCvfmLFPOk5y43u3PDUR9ememgskCEg4PTB
Ff0m0Hgnt6sVvqvVz8gdqSPKqrboWDz6CK5vIeO1pkaAyx+m+YrcjxFXGpijVdhBgE8n2x7yknF1
EDbG6HdAniJ4NSpXV9t3okPmIQ+GlaTv9355mpLLxYRDyrch62VXKugXt0zQgJv+jA42ymSjA/m2
OGdTLF61hkkcE1AYHyp1X8e3xj9blP+Yj5hxMZu2PsNnFV8tsAUO2g3ms4xEeUgETm5FvWQLIGIQ
frwaMQCEZbR1jb9ugCSe2Yu4fK/MW08DJLz4HBk5YeKFCfumQC1sOPcFi5aBsSorCHHO6YdraIVH
+VZdWJ5w1QZ+ZspRVfq0axzU2BAnwm81ym3CU2ClT1LN9IqBNmjnZffQsnnhpBuTBtUAw8nekz8i
2KfgNaOaJAt5cXq/+EI5JObxDwQjhT5U1bhbbzw0uK4Hca1D5Njiy/XHuR5+tuYtRMe3V25wLGBp
NhJSLLfIkFwLT5tgBPKfajuhhv5i8uDq6C81d4+zHEEumY8R9cbjp+Q2YLWSFxHXSAIAsiIW/+4G
Jj21J9m9qxkLsXRAQ0PU57/isxRzWCHnUbg0qG/xo/Uo3lN56oJjx57Ebpm6sS9OPZE1dwes7TgD
laVhXEzrYHGNUBGVa8qlNGYvU34BRJrkSD3IYHVjXBo8AnS3Mv9OciSE7Jnld5JsofiJEUOr/t3D
sQ2/uArZRQY/MY5/4VbcoQmRYmobWIr0EvNB903QzjR5oU+VqiUOcmMzdmIheY04Pr2HLMtsFgYV
Y+5IjVUrWEcGs8HZS0xa8S1OH6VBErV46uqpLWH6YbGo9lDgrzQdIyqcKtAdIMElYM+Qh7z29yMT
BtwAFUXQrBruiFTosW6jDOMtwclom/GGlLCHQZ5aEj5xNiZ8v4J444EdaknAuC5rWaj+bA67yYj0
MSYI88obHWHcWW+F8ai5mhMw4jhCz/a+RA9o16ba3eaTj/i/oPPbhDVySFM6xgMfR1XM1OYOG9mz
ge3xMvDnrZ8davlcQ+UlyEt5egnWK/JOi4xpX6uHBd65NH4vXWVpkQoJsLUKJhR7W7CPUzH+9I09
r/TPyRXpJCj13JkAfdW1CvKPoaH9VMLPTvzZgGtUl6VUxuKOW7ptf6YAiWMog+1margb3WdCDl3T
W4Yk3P+E/PVsgd1l5gx8Ea1jwalWY70xAUaa2lfUEPmZvl0lfr3I51v1AV0ORW0LF9YgkCRGkNZg
/JP41EffVfM+sjeoqWmmNrA3rthtFiXmF+l/SXF3MvIeYM1Mtj3weJIpk6K/y2Fvknzt0Otz4tEO
+CwrWJVqD+YXSCzascsrKTpn7i5WVq7WUiuK5QRvkOL+w8vIJ9dNjz93UGhOXGAyjBEjfC77e6pq
GIIPx/s2JqN+TYKF9KB6wDMBvdNn4Yr3vCH+iR1xRO3ouEwXfC+k8qD9+pDpl0jF3snLzCEEZrIT
9tmCJPlfVnyV8YeH69ZxGeJJGKBte+1foVHWzmWLfnIgBiNFZ4HxNcGb6ZS0Odkb5bvCt16jCKct
PxRKvk7FHT6cVFSznpD+wNwaS05xk+ctvRvVsyk+NONPD/HDoE/5/GCpPbNydUkHBpXOZBbklggL
Tz8bDuC8TqYwDbPc60GMZCg74/tAX4BJHlGzEy5IrPMFJpjinHEihzKdWQzzngnxhGHMU15UszdD
wTw1vBXsfkgFWRoyp7MuWSPn2sMl+GRmT1y6HpCwyazf4DsNXVjW9D5lxEGxVdTVe0MZh+ny8s8W
sLclRE0Dz4YFoCfeWE6/9FDDhHmzQScYkPYzsGqwMZN3pXLWRjLSF/fKgO6qeES0qT3VXdNxMXoU
lfP7KHmIKufsyp3dovZZv1K8rI4HOIeeQz1Quw8Ihdl7rfkHyiHB1Jy4p1Iew4LuZmSziFOJp5zz
dFYLrBuKfDrOqxD1rVAAxhZXS2yzrnvv7V+niBcFG4TSq1ZZz/ctOJudw6X8RAszOwXO/23HaDz0
O0uy6O7vQ7kEjlu05zL4KhAOIHj3Jmxe+r4iFLzELdhGTqsJ3s7FVam3veUvyPzyLZiVUltjBNup
9S5CUCe1+zYlp0lXrIBsLVjsE6k89cqPS2xc7XahwOIL2Xxbk16GAGhZMUr+eQz4159mjx6GJhMg
UTiYPtlpVhuPed9utopCau/M5VIFtRPRg4CyhzF/QKidKrU5skP5qIdVZyCDb1oYmAw/9b7VmWfY
dZXnKD474LdS91ORn1H7aNv3oTMWmsmUSkNsxUYoROnl6PEdjE52jb5AOCh0lsI/+ojZIuHtmbFc
JZxRfhrBvvWZIK+Q6ZLmJ7R+Y/kvaa7IlwNDXB8d/e5fml0NhRhLB9SDjIHHNgRXQLLBMTYKaPqU
7QXianoYev1iUfmHqUTQo1Y1QtAhM641nDnauqyx2befCc985bH8ZbSI1FcNqSBEvDGtS27sAuDE
vEO78TqwapYoxPtgWHntV2neSvfqR3Op3Jr8mYZ3f/gIYfUpBNaAefTmNmX3lDxysdb6s9V8pe69
8feuShyEOtvmWFrqW1mRLktKfAoa0PQjqTHAzt9jszHJrFimxpiBz9iQlCZjXmDzGUb7FliwDQQJ
+4pL4QoPqBn+SzBfF3yojgtt8dLWJ4fwaMqNPeM8HON6ZqqLAsoTUVnhHNBSw4TuY7St6uFi8xdF
teoK46Kl74EdLRu7o+yG16IxBeshpoKWF2inYrgIJCHPO4Q5zFXGnAyYiV+CDQbHyIUYKlRG3/Lo
fU8Iz+GGK5mw7rAw+s1kuMX6Jcir6FOjXKrTelyDXauorm3ASXctxGS/XdgA7+g1W2Z+sgs5pxS0
ILCCFBelfEdK6e0KTd2kwyUyNj5LTviiG7uOmEBPRrQ3de0U+uGxtav3wcu3RRstLb+7KEg4ntom
zLcqmJeEpHDPlUltdkYT31yXGSngN9Cqky+QFj0lw8fHtaLScBGLavI4QX7pDqPLn1zavkv6FRSa
h6TdH5ooWwLFhNPY4cENSfSB5MqT9MvQqYuttaWXGKdJc7fpDfUd96f16VGvScvWPYa+0vk11OTi
sV4hNZYcKm3SVgh2DBQnF6m3sQcm5+l6Flvh3cX+AwvUw3XcHupMeVYZKoAroISPe1cL9n7n3EYl
+zXpNe3cjko5ZaECXHRs5PG0PlF+yeaiPrhKtjPIimeG+6OnyhSYGzctYEyT7li8jUddClIF+cRY
VcBoOKp9NIZ0ESDehMgansGmVHsOypmGoVNYbxUuVQbBGG1fFc5mSjWWsD5HsI2dlW5dZPV+pAzD
H3EaCBSnc10wJ/+XS8UOKUGjBpgq/YQLNsYYStPy8F+OlbLge6qnG40W6X7jdFcLDhOQ3zfentDR
eXgw7RnIAKqz6RksOhYfcOyXRfyFESVUn661U9v3kbsCSveMffeUvot0GiV8ejQuls0luPrAkPTC
O/eipnFlOZQykahS8vxhUZAGaPDu4En3FGMNG381SM66hkCFYfNuAyXWRyPrx86dj4SAzYzosuF9
D5617svm4HYpybnuo2OIm3UmXeV9fVZhcUiQiHWHv6QILo6KYubTyuePUE7Q4ISmr7p+beqAAoOT
aBFVMb43p07hNKYvG2eiafyLkJxbVEIVRKpG7EQb7TkBDNy86wFvbg7nRNcGLgMWY5+OtvwYwlVv
gEH7Ml1YcwRzPExpEQeKhKNqFAjJ0ZVlVkgFeGF/SeYIOd152ZEbOJOTEEa4uxp8sWKmsuigKnId
ewVWkGpTFi1K+QCQUFkwJ83L/suko9thFh70Xyn/WDxwX8PyYmKVTLd6SPil3DZ9RzlPyU78X8RV
GKPvPKW/qSURVS1gZCb9CoE8i9J9VV1Yrb6VVsdszworf+eQNQD9pNq/jurGTDx1Dj6Tcw6tNDFA
IySvCu2DN84sd+/ca+dlzcWFxV/AvsRBf2ydflbQ2kh7bh1+VIRtKMpcBjFaCu9s6D3g7jYD+KWh
ZwJtDrnDLY2qU8eZDXzo9LC+9TT79j/4ReeAGlT5zwJLU7DdsUGUHS0udijpxF45/RooR6ux+AVW
+JbLfq/qxcXCeeOiHKt9Me+4jMGcKcRpmOQo72aCm8W4t8jKZ+Izr8fxVS167KIOi6wEzZrfjM+9
2TFsIglrAQUuK2apcq96KMlcctyjQnRbL991BdOpuiHMK8ZdI1ax/1LUnwCzRMLZgr1hjvNxVUZU
zMcNE+uzzCTut4YNPrc7PnF6F7n8gfkDLRXXf41DppR6O6jDTFraq3QvHjMuN+6G0YJK9CZaa2xL
qbCnUgJ4QP+HZoex+UMp0en9kw4yzeCxocGD7P6qhhGnNAAZJBXImBG1DIfjtjHPNTzuuOKTxlBr
lh/sRKaEhRevoEdNIFTRZeScpx5BGjrduZnfkzRYmZxIzUsq/a6j4LjLGJrAjSos+GzkkbJ/V83t
mPsrz7AXekz7bLqdWixHqAqoDljWOPDcN4UNpx+ZCHXc1vwrdF+u1VzHjzUEGAUnCdOr4oUrbapg
RXjKhlXBRFKanwnQ/YhnIdGejJqUM4TEjijEwPxq8Zn3PLcdEImowWKCX7mZ6P7UNSV0P5CgBjFA
brqTYt7jRWmQQrXynMLASP+1TnTgq8CQMtxcrC+afIX2De8JrChkKkKJwG6NQnKZ+xIDAYNPp05W
8TQtByzYu+sITz+NWPmlB4++MIKK7i3EAOAG19DdRjnk2WSFDg94lrHxHqeAA9J/zTBd12c55JYC
qJcaou2ZWFHGkxLLo+ZDyddfPQVBgFeoKNyG+l8y2MeOWUeBtAPIfp1UypI5ZkGPHAvwltlZJfBL
2S7Z8DTAtKlQZUMDZarh4bA+Lf1iJxeTaAUWeId71h/nAy2uwamumA7M8ZCb2ka0w96XFMcU7kI3
L2X6HduotHAG2aX3DifVzaLywvMxIOEpTPqrF/iPUDCVBRqmDOctqMVbkf6lw09D0aFOVl0r5dxu
8Uf3EwtiwewZGUc7JjRgWO8mfKpU/MvSryL7rBFxXL5PMZ9fC6VpyAiocVwR1uAayjOjnWR0JFf9
5iIOVPGlgwtAnLZXvpziqoar1NKWydiy+d5ktcOXuJtjNZgVeCFa78PWvqN649tbeNk9FsWptJjX
LF47EXPzxnSasd16EJxYqu1THWCr0UmPhVbShdOdW3fDd5QThPgk3w3tkMqXkcA99JkJi1ukHgok
Tbde08aErys9h/SdFcY+KvYJh4DyJByd4H+t/rXDXWWWmVQIB244a1lVHH3GXipFsW7ZRCy4aFoj
33nmJ3R+cB3FpKEEn/QeCJ6eMX3Zw29gr6Nom8pjEN5bD2EIAahemLwfhey4MrND69ep9xES0Xec
hezPsTjQ2Zax1Bwb7m10SzOpTRK263e8sTC3MDPz25M1JfXniQ/dmgl4sb2BnSglrdSOVPEmW3gK
Ll+F8mu6kFq3LN1Vw8nO1nA+RLePIR/lz3E8FvwCVfCrI+soA3AEHgTKJ1j7YYYkAKSw7U3ta900
u87Q5ionhPwhzTm3Wsy64W+DwOXXnyygvWZZyI2Ho1hTn7I4DiXECdtaeAqL8Y6pljSd4UyRFsEO
OcHxMLLigLtR8UdBno1XPywkm/5tNn6B88+k3ji1imUBNkz3mDcrhTdZBgGBim2lJOC6FLhC+aFN
mJxGjhO4w1+OJ87PuLEOV91jL4iwk3CPc6sTXzK7YMvfHuMeGWqcgMc2bvmYQga+ITkS2CaiHj0P
MMEUezgQKS2ihn5Qy6dTw5nHOPjWTwWvMEcUP2bTR8hCmth+uJwMkHC84sN0Kz7AaK5jWtM5dw1z
qTGhGdMVC8+sLbkCFPDMcH/Ifi4HeARYFU3uFbwjYWRsfA3E+4340Tzuy3mArVLt9GXqQdj2Xbqq
QPCbo6Q2FjB1d8uk88gtjvgo3puRuQjrl9rfnOy9hkbQYpVtGDxG3rojXll4L+VAMYoTzrORlAJy
O8t1ppyGm4Y4DhU7PtS7CI2Afqm3iVLmotuFXGgVkim0g646gaNQuwoyx+CBRXSNPQLojFOecm8V
4C5iqVHVY5TvabR3lTtEvHYiPoSHpH2OGTmdQiz78Ctvr7Z6NeTCH2GYw7hE/eqHi278Ft7VKH/U
wiUYJY81xXmSJ0NFPh7Kw8SlDQgjo9A0NErhZ9CEQt/KFOC9xvKkYCnN2mVB9V8wdWniWOwkF1aA
5TLoLhoRi7F0NyWbxx5hPkLdiljyhNG3YTCgcc/DiaaZ3xHapk4NrIE7Di4xzWtZf6L1Dr/PEkZ6
G91K/6ga5yzcdvQ2cSvrEujd/SLs03kL+LIGF12nf5W89BOFLlbXYx3dtXK8VhwWit8vkOzmHc4z
m72sgrMn40wtWfoSeFoBi735Rf2biBzrSL3gOsA5TZAqnDLuIW8CtsWRVHejQ08pzpeeLSXvyHnH
d9wtb7XnrDJ7Ww0fuA06f50kBABXobWKjC13M/imzDFltMI8F8A/9qNz1xzq4Fjp33azIXHnuueU
PgxrBF9NvdWIqbDkP9kjiVq4RHnEBv0smei8ycfhPy14chpnroGY4rvozbglbZFtMuWBodDHeBef
1WwXRP8cSeMzM5LB41fq8WPA/lzwEYzOgyCLDmdZsSgc/exculhPst9pw6XWNiY865Z4JC1pRA8W
Wb7F4x+RMA9AuvGm15n8pTg6qELE9DyTIh9IF0F8llM69QHwPue2ZeNVFRIeFA8BkAIkqYjIH9lF
lDx/BtpllugldXVyjkkVYY7IeM16+BFPmTo6bPCZJYqzTPjMJvy0oyCQc13XjQ8VEPFUfhZFpAa4
cmssve3+WHI4FvqpMNNZ5X5aY/emt1Cq7zYF4GPuAWA5W/zbwl2p/Kk65Z9icON6SO9VGNsqfaK0
VInF+vSQRTdcFYSL171YipE1IobWTPvLNTD4a3/agEQSHCM1FwxvmnGsyQBTJT6j0AC1GqA+557O
Dd9LWZGtYx5SPPCz3PjECgR9aNQ+jO7dtVh+iPSz59VsVB1kwJ8JIdLrv41OZTUv+x+KqviLIvut
i2VgEBP8Kf//F/wj7LH8Izf4baxxWYT5aowegvEUgNjQYKWsoe7aV4emTitaRtFcwVU22HtPwRvF
JG2mJ2keAttC4yc+krankihaVPtzGSGljefCX9vZS0cmTDvyZsGmVYOLmzyd2N9OuKWcNJ3lkvOQ
36L8Ntq/UiVKf4+bJY1/kdw75XuG6B3mMem/5gRoXIPTanPADpMIHfeksi5uxgH50bebWGCtc01g
gFh4LONAr+oy43zzSY3kjJdmfBrKm6mcDOeek7+xqZEaVBT7YD6y6Ad6t6yMdJtoXxqXluKrt3e9
9Q/vSxVtddCgoLDyhalWwPTzhUoUqWO9BJwX6SrmjTyAgjiH7r6MFQgz2sLuNxlBapiErkPQh1sG
LPH5wB+lYHUxjRJQrPFecCvxANyzaxzk3vBfTn0ogAKLdze90ZVrh+qtsic/6kAk+jMkRNSBazA5
qYtbRtWCe7OSb2wsJIOOGUOcJR+2i2fsgsV12Yin771auRuijXB+QyujACxfyGgfTschL47qKowX
RMWJblMPkx+A8ykMKmaYDDmbHCJo6nY4qQHoHaar6NQ32d3CfdOCCIm0fQNJFyCBmtSP3n9RcZET
zcq1XUEvoFRX9rRqyehyJKKVltRSefOI+p9InfMfbNlSFXLfil0Cbazh1NbYc8TJslN/FKkt4Xey
h1xj4fK56E1pADRJdfC2iYFT6cWogE/kpumkRVbuAKaEF6q7jDRr0fm3qNywnxLTKofLcmOLWREi
b6vKR0WFk0xJAE+h/277H86y3ORk4/+LsRD/YVHngsFoaVWPN6XVLNs66pfGaDIEDFSaW6tSpBfU
rF3vyt+qL04l7JYsgw4ZwV8cmo8WS4foCY81VBXnKzrv161EoV+F8b+B4m2l+zBzEg67hHKqsFyk
fGGdZ4CSkkzKao/BHcUoYGtXAvTKjWsP85jjH0POyoPPqRS/urpzu22mvdr21ZR/dZJ9x9GPBZZh
JHmmaDYECl7EebJSW32bYXhvMGQRsEFr4CzMIpZOsl3podi1LKwjKkdaHCVvWTIAFNeJiZj6N616
70ODyKhFiH1OdvCmFnQCCkNETS3OZddo/+UxLZFRuPB4MWfIT8MrZfOld39hRZFj4Sy0iolKjjte
o/O45brYjvodbTTBZG6hpkVs29JE+QSGsxhbyLVJvTDaLyBrDQQUrSfmXVlzi3RtEz7T6TI4nrXs
AM1ec8DuH2pQSAUFcuzxMGiT/MVuT7aYpDoRn67/sCdEw3CI1WNsYZ6kLMDEohLp5IaWVr+yGVw6
yN9cgiOGpQlGGLkPg9HAMUt03XRX03+SXUbMVL1BOfKHz9fZSe5xvG+4T5sYqsOvVFCh8bLRyYJg
YiBnQHEwRis9Wx3+HPCLhOwEs+pPdB6RFB0haERd5VkvoKqQQiKtSouAzy8AAh2R9tkVUNtd6gdT
INm7GI25xV8dhT8CH7W5Lplmq+JnZJVcVT8OAqzS/hucTdmelGFLyirBYtex/Q3pLCglCcRmZ9s/
VnX1UXs6lr4VU/5Urme0k59xXKZyqXJoJ9giq5RSCpgmHbUQEe04RfVTe1sdQ9pEA/HsXWl/4AOz
TY+/oXezXpvsrVO2MlFAYA5jS6Mf+qhbQrabbuVm9g/JjJnzWeM8yQIMykhTOB9EARmyR42i6gt/
e7hP/FPmvDTI9kaxH0xk6x0GaS6Ma7+jZR5CWW7/Bjmzn/9IoNmxoIoMD7INpS6iWHT80lEGKuhp
pp9DTfAsgBzg43sMNh3gdJNvwBBiV6Lkkh2gWeJrJr6l0QH32zuvUMXlMvID4XhUwt/uv45FXqs4
la2XwQFS5UtmCWBlF638sIajmbezEoqZDrZajJghx99RzQCfYQ5nrw2N615wZeFeJ0KA7vRARmca
ynAkv2XtJ968uQfCvv/0xz9NPJxkUopooFAWDcXspTyzC0VVwHQcHdL6QvWd5LXnRhDdOaYr+jNS
ixWourBJskxBWf/Q9Bd4+G8DYmnPtF9WDYefiXWto/gpmWklnIzu6LfsHRl+TdAOHinV4p3Fhqsu
lfizG/+GyNpKbDdQGFT2ZA7x7lbeXajBgcLFVgXCEOSLJPgwycjZNiawzF0ju+UchqynFq7hnW1j
4kVqN0tDPeAZYgWuJWc7ei+m9jvS96X7jxAjJLrc2TkBCNgSvjZHuFqdo3znhE+9fxQgfKduQ4Hn
JPPXeuGytv6GLWRaFE0mR9Ve+8W2ZrcaUhCVFZscIb9pX+14sttzrpPei9nAL42mJymRcF+zFlW3
6cHXE+E9FXwEKp4tKq2m9G8Rcx4SIH1qwBJq7q+RQfLHOPsoZ27frEeLNgqV234A98QcXey/vPLi
mz/cg5TE4yl0ftp420TKrPDmeUUoi0pMHL/GhyFv6XhM4HK2wVfISoymynpaEdABg56oKFdAfXOV
hvlpXR9NxuqaaoOLAj9Eyk+8pDODj55kuCl/9HIfTV1iSNcexykv4oWEp1jWGoM6enONiVt7lPZL
89lo6DRUU8MU5hCgp0ZO+1lV3GdtPEvaT+VtQ++CV3HrF4y1WHCFTxN6hQND/LbJms19wNsud949
+6duji5OliQ+ttWxVzGV1XWzJw/FUcS5VW/HbG3yV2lt7YZeIfquLQWaq8RaEjWXnmbugp/QVJp/
mTT/wppm6nDcxobYD2mDANAscnbDzvgblsM8C68Kw7LffrP0SDSuUgH0YU9f5zjj+tai5vOVeVdJ
U6AfQGSV6H3+XMeK5gcH+tFIwq8UDOYed4gcM6qDQGWW6QZ296zv/uhz5lSb4ijdW6wfJLCswSer
UZ/1+qFaWMX2Bt+6qYaLoOZaJc2Fz/Itp5nRJcjtsB6IcsojMPVtrCZbKZp+pDQ1ZitSXRvjG/me
0slvaziP1p06XnwY9y6NQWutRX0Y61PcnSpebs5u6NaFdtRUaH4DysbCohBxCMkDDTfdBZ0JA7r0
5gOvim5tceboy16LedN9uK6/oBmNGw7u3otPhChSyqMwDjYZysTG4r4JzY1POHPQoYni06OmT+lu
ubHtRzIGG4N3Amsu6f32oGhpJ39LVOpzikUb+G8FzLu6gT7ebTSa2wxQOmV+V9mOmqsxTebJsEJK
hTADSgDUPB0cOnZx4bnMtz6BErMkQgIoATiJvh89dEeYmK2j40Io5rGM7wlVIaTD6Y5FNcigFcl2
Idr+6CefUbYhcyq4btj7unoOkDCGNFy5IzNeQd4smdww6byjja15FTZIjmWnHz3HWHrMxg6yRkVh
UMh63ZlrU6CSzbsQ18EJzh57UysfkDZOhv8FvQ4L8rEn3h2U1rIZ2HzTQO3+ZtYjqy8kB+jDrQK8
Kxqd2em2hw9gGYiwLHmsK6yEWeyP22LMya3yMyMYJ/h3ffehEC2pbzV5F7bvo/LVWAfSb0tLvJPO
IyYAr71hOU4WNEhfRe8eHOAwSXAPnK8ax5L09R/KWLdpeTZZlJs+lyB95w4wRFAdHPDOvLexK9vY
x2li8t6T1plL41HydlJKzsvoNNpXi4EhYzdsTU4ibFtxQK1E8J6zDW9Y7FOOIat+h713FzsIsxrM
yOaKlLhtFMCJylum//rWrScJb20teHU5W0aVujVrZZjd3QU5GYbWdoAzFh5cDp0M+5ytsKvga0U4
W2Tbpr06zTBX669Apd2d2Pud0jLJzlrFCq+Smm+IXcfO3oy/TPZLefUVM+gRsVSM9xEw3JR6ZUdo
F5cRsLFr3dX65CfRahCfDZavkCokyTYjhHkZ447tqFwsIKl1DGtdlfLQ+6sYHVCb1lgCJ0g+k6Cs
Wja0gmZWnZBWVQ8Hun9JTGIcjMvTCFdokhunLstc4YCAHTits8nlzALuBkV0qYA694x+vF+XCTiM
gPqvCu+qAWZgwlQYKzwBYB9OqnJQiQqlfkNhMn7kalyNBvkGD+fMMQyfbi2YaXYmhl9WFtyK1Yor
p4B7jMTsnX3sqAoigsEhEB9yDRc8n3A9yIWpTUYoAh7Yf32zJibRX/FwWNpnar14dY/k7ivfv9Cs
O7Oxt+mMAixtsbKya2fGNIxbmhGkPJn+KQ4lxVHtrCgDyKv2POUDmN6qLWUZTE+E5UT8gk0Alsq9
O7hsmE9zXbBjJ4+yxt65kt0hG7lv/mUwkAa4D2HJNG2W8k9l/Z3nXFfahCYCE0Hjs8P6UjCuTg5h
RbMokXEoJw43NbiB1OH2SNOmpnazTrdeFnC9WRD0J7UL12OcbMs6nRy9a6VowKL8YaBY4D/6aevh
nTztsTSjvRyPU+xQAPkcqVNinV4orHoCVlztmwcerPgfR+exHDkSJcEvgllCJ65kaS1YVBcYVUPL
hP76ccxld212ppusAlK8iPDgemJjI1CQmSraFBtWK8/Y9ybq1tkNd+jOa92/sRQyYD5AW10oys0D
LHNNdGvEiywPAycxQ8av0xQvVAajLpdrshwhC3AI+8b+MTgd1w40Tae7RTSXkdxdd3SnNAPhNPMk
k71Wl8lCadZuTPQ/s45pBQqaFqymB8akQncgUBfsC6apQr0H8UcVsf9WFLFubSt8msI/Ep+08iHe
MD4rMeoayOiGzw9pBuDd/N+4ZCAtmLfy4PGzcU//V1vJhRvWk1lcSmvTgOrv33y2RxuMT90xx4YZ
rOpdSY2YVZow0fqPkZU+YiEyK/CV9VMpIEfFS93/sgT/Xbmdm259Au4TafyY4iDGk4kCl4Vvx3SY
h/UdIC8uQo280sd19Ecs8DVSg6mJTRZ267rXlwY3gKj81Lk8FiV91MuGWliLuGfILF6BMZFwgXkg
HZ+A7LngNDHQFuMjrdetvo65IE0R5cZvRb61sbdXghh2uXSRlgecd7bDoCl+JTKx9iGSi+bTlztR
U1fK3hPSsUpb1jInimVAL3JSBh4BtjW9WlnaypnWFqcSPznLIsPZJBnltxFMQQEjARnNZfKTQiUe
xcYvdwFG3dlhbr5K/7PmoppXBvbtaCeyj94kuRUx0ZHMqGA4qBuB1ecaPTCu+Q6ndjMzOvWMTsff
uY3M4TjQIBHWyY8wqXsrfDbcatm28+gE8V8bDpLru8sj58EE7W6FoPZv6bJxYzWh6MSJPpoCMNzS
EItM/qO+B/t2h5hhbIXxmwCFMccLkb8yRIXJloLqS3uvGrJIg3cZaGL0B5jzGye6WOCr4WFVq6Re
BRKlA4dGgENuJ1hcshi8CIE8X2CvJY4M2kIYvBT1KcMDr/cnk7IVvx/ph2tuxOfPCkJsqI/H0O/u
Jg8itiFOXtFwnEw0kLDaQJGW8pNKuYXHEFTQuGxiKMdw4DOGL8TCHVgCET/VAMFFqyGlYqPjOtvM
zIDw1dFPTfg3r6jGWUarMPyf9jMCup/qh084PGAaaJBCu4YlnnXcp+aKtm9Glt+T/LCReGIOXDV8
DKSE8gjshcHs9I6m3qMr1YtCw/+G4TSsaZOfiA9hwZrdj4IDLCFb2bsYV/A8MOqOcMgOdNun4oTj
+1mP1+achpl2gCNZWW9NdKmbYltzQ8Kazd63t5jKI4M8i8g6dlh+kkttbFzslgyM5CogAENbE4Ve
nXtoSHD7N19ty+LczzZZyVWfN1RreS3GtWOsmP8kONJjsALbrDwPzbsVQLymi1wZl7GAQYZrbPzh
riedWyU/wvhfKa5js4VqxtQFsKDLlY2WpoIkfxEexzl4MS5dLF4pMcPI+w6AgEyfPpf3JJPws4hg
mu8MVmJ971c3Yex8wGLxyef+aRMBi3jP24zkkImRxqdAlvRHNkFhp+uDQWzQ0J+xH6dPJsFte7On
m2v/eNAtSFp7IGLsnxz52CQeLNhhUhj/liAmf9HMQz/edP6wJv4qLJTg2dkx0YIC2SOOr5W3HdtV
BhtDd+RiJDbV4vyjEYrfjkZBGtCWkQbdbzbpD6uGq//A10BAuwnZkPn9SH22J7c4T5G9yqvH3ApX
A5FxxL2iX8KGBRKRjTDIdOCHBGJhBy8KxoizYQ1t9XvH6zX6Ozf0Fw2FgJjoBH5dl2K8li5wpj7x
QjrFK2Vs98kVx8ymABb9jzlfXgLZvQn1atZHlyknmUdntp/hJqD5lmqeRdOx7LrHAqcj8tjOxUHP
gjoUfy0V34S8yXamOBbcxGCKyY9RbGZmKdBdm8RDQFUa2ftFLi+ly0ycWYrdbsuc5pVn0VNJ0imu
8u0y1k9Zoi8TII+TkawpOF2FurzB7GcSqVY+Ua6mHpayGxelVOuSiWlw7ay5QieGFTBsopK/JRX3
kGlIb+Izag9gItYtrsio5oYSEU9JCNr0jDAcb4l0l8aSyVJFija9J/SjGzsPurQJNbHQX8zxr6ei
1SOwqVfbUnWbtm2fI0YiUh7amnh6/pr6LwTVOc9US9mbC2D0tqiXFBiSRCOl0x/N6VAz0x74wwvu
zeZOazfAIlAMPjCvpLm3ytPu5IQ9/BGM78MadMqTnYAwo8IVpKkyqdUqn7gpZjb/j4GnasT8duzA
bHTFFo18VoEmzr/ewwCohVcja2mGGzmcq7OlwDOTi7doAZmtQzbPy7zp6WJRgY+av0+TNEzivymi
XJVFQ9TGgzgLF5lTL8b3hSQur5ExJEXvgpDGsoxDNZ8wquEb6/p6X2prZ9oOgglxd4oVg/S/MVnH
4VcAGIdfsYkfDutBCgDCMrCbsaVVQt4TVF/vaAzTJu5h+qTJsgW6i9yi8zZ0cb1zYGBY9V1ap1jb
+oa/skDFUm9QlmwiCyNe0/WKMx7CGARaRfLYHH4ToMmFoAy8WgXa1hmuHhv9oDijeu3aIxoolHxS
tHNyfvFZUUuuZQkuvnzdaqS+cE75JEBq8WfJkz4expQrMR+PIT6NvkX7JZzin0DvyHhv9m/KutVy
uOjYfKsBz4GACM3JzWAC8ZCawfcw0RLiM3GEFs3hpBm5NUUNk7aUE4772Rc/DeqgDit6SF8qS0EB
DjDw3OemCcu7e9AUPTsAurgxCDXpDBZmTBxNb1ur2dPFwl7JkOLVc5YiCq/elAH5rDx0eNoABAdY
phIZZi+v/bUUtwNeQ7OBd3yP2R7kyJGlYokNyXZJHzUKqt4w28JoJjHw25vFe1jfxyliAPQyclTo
3PcyOI0oX/qAmmR9oc80AVkKUNl2dwCCBjgP4Gv2pYGGch4JW1OpXgabF5Fae8kq2nufAUKFPycl
1HtMggwXW2PR8hXC76AFAA0W1eoivD3vIGaSh9FxyDP+VHB3OgZo1rucVpbzDqS7SRvaDzCXJRyr
2zdmf0hfmbef6rMenor6xomBj3arumEroeVhBQHlwuUIS1cgXEQdmB8IjoVdAhOiNIeACR9B1h6h
+QIgQ0OXG12UKIjfbk93VZMfbPc2dNTXpOMKlMY5t15jiMP2xZxOpvHhchRz1CFFevNqSN7azLXi
Ekwm+VD1xMqwyG5M6KKTrjhGO/yVG8lcxWzwomlAkOXO0l7VEPBZFGRRShTCW1DvQv3qdieVHrzi
HakCwxOAp3jHcpPE8bNWLXl9hUGwD+YM18MDxFuLQVSoRogLV7f9M5hjlxmCfqKffVQSf1SbcSRe
rr/WAOTSwacmNl7HfJKaOhTRLovfOeeFZrVLKuPZl90h49eINWuD9mYUENLxXfXmS2/9Vup35JOc
0040AWy6SrwVbv8QmPDaHhAhDHcSRE9dCWvgpXReEoeybp6fhnXYZ2Wd5ttfALbyh9AzKrXZ7AV7
jxofPgdP0z1RRFKxZvQ6o3u2ZhbBwF2p6jrVlMgR3mw2blhdlHmUzrC26t8o4xWP4Bg17i0tz37O
+J1gTaG+deb30aaItlO61XG/miAVJV4nMxdrpQ/rpmAYFnwX3qvh3Y3oEdX6Bh/6JsX20mlyobit
K17CIHKfNWxlicFmiHmLiGOBavOECfoI8ZScUXUq+y+vV7vZSYcwvWnm76RgREsmWxgV1m1m+aH+
xrnn2UWTZNqysrKj378J+NU6sOouhvQeL2298On9wOvTMOsESNH+Q6Ow6dNKeIlsMoQe4kFgU0kJ
YrlmyNiY1dKfzfKBfLcr8M3ddggJ43IzB8OqWjBvzdfsoslovMJIHOEFskKLOTIDEp5aZL0xXnVS
P2vuW99by6rf1em+1/9hPECPJtrBhCMceVZcmsm6dhPmHdFzOp9B+dz8PPiZ3I/Q2CS44ProkRkU
3eLm6fi4vMldxhzMkSamftzLvMDBGy7U/J5mTh3P/a8R873VNFToachfyBAOH3uiB2ttImjzIwZY
PPa7V2yBBj+byEEe/u2KW3ha38GirRxZrgKKGtFGZ+mhb64Wl7UgSfBsI9oztPYBLSOEAZ5vvkbO
ONzNdZ5nx7szaaUZFXtdcbZ0HnaNjYEIp0nKvTXmdtbthDPKY7OKma71Qb+hLnAc5FPNP+6Jm+dN
sHdKfKAk0wZJeeiOEp8XNeIuZSE2Nf5jngIvZe/HD++np0xDryA2aM4UOTwaGW2dICZnrdCmHp1r
gkfOy4AprD0Grnk1OCvEVh+0Gp15AAu2VYSpju4FQHwEXRxypm8e968pPnoguHtuZSmi7p0gRO3e
Smqj8wRganazgX93DJf6iY1fNj+6GBYaFYNpi9jGszVVwzqhBkYfTAZK4VaUrynTm65Y29BWMtfk
y+UzcPvFOL1S67jpfLqnu2MDQ8xs3J3kMtek0zUzXuOejch80flBmLHplvFUdvyf52raqPrNSxH1
0cZ+QQsMKAM9gnzc/0oHW3H3OrIPaJpg9kWMWaN5ae6Lg4Dt0t+YHkS5Loy9Jg7utMw7tvgfP/rn
px8+o2Kveys4BCpzN5ZrAtAuPmXczjgEEM64Dtj03loRLDfem+B17gF2vXTT5Z8j1RbUx0H+ixY1
6UKKLCXoAJaOAJcNRO+u5miwDPVH0yMPKeYjycGePjtYH3pAarnol0mnXpvhu+VLtEfG8PG+sU8h
D6JsfygKcz3GEdJc2xxEhH0feQRJqeQdQLXKIhPI2Mq/93iNm/zacVMogi+L00AJsKSbjDONxqh3
Bu7KQ4zRkB4tQ07balBEIGmO8O+Wu7KdVw9ILhQLviisBPN692UgCZnfzfim8kcMhDJw1G8ZjccG
elqXzN1jrxGShmwpSaq6ZVuoS2avauurZGnP44WVHywRYr3/tPuvIQTp6JE+x+UU7cfo2DIRd0xY
QDEL5nC3KBlW+cz5QHml/KgucKnKk0cFu2uds5l4m1x18HCphleajdBIL2EFDdOJH1r40lGOXpeL
+eZbTeuGGGk333UqZM3+0+anG+ytIT9xAdv+1dAxkP1UDi0l+9JwP0P64ZDaF5N3btwXh6RWXwSr
joLBtOM6Yd2IKOgt419Owo3WbGxv5Lgx/PTEFSuMeUFcfAWNOlo95b6DRqkXhRGkLJaJWx9LmZIY
ay5WzPipFgwWCpFlREV4RSj5hSCD88SFdczHireaYuFFjQbvZB6bDdmPwowQByLBruvc9GlO/fUg
2mISYnGagCQf+2d94pLSmOKtCcLiZqFNcS17h67PRutm3XAmzc6kINd3Vm1f2gCSki5PGXr3Ujch
uraOPmBa7f+GvNpZGXbpXNrG2mhbl+oe61yKGluEpOrApJhyoY+e+Ddlvf6cmEG1qCTmUIvcWm89
F1RkRTV2F8s4G4OJObbs/T2M/00QQGlQoAaXbAkwb0q00GxgApzgu5pNV71iOXeMmr4nbC4KLq3y
GV6Ysc4fayL8zN14Wa3rgA8pbvOctWji3yTU1i6cIDtMW/DZ8iWjPHqdJSP9qLhAcKtk7a4fcOJ1
ZEFln5+yAuGlFgLUM2sUQl5qbZM4wjlNhvVJtbkPkLGrjr7XnmBxDwtPYdgisz6ec8N5baio8aKk
3JlMLfdDmmNvHUtucwabQee3kC3G9hKGCjtw7tKtaRFxQL5L7O7Pi3/sSm3MGTSbpisLpgSFc6vU
E8cQd6Bdg9fgievT9GVmbQbJm12bGzzBDvNrnP/PfY4plOADyHTL/Ev4JxFvHwlbh39vhjbwX/Ua
Zyf+FIc/jWAfhSPTMeFvKSAIT/ytMYMEh5/Cj39SfqZqlhanYVwbzhSBq3Io9rHP7aCYDc5vgxHO
k8GR9hO6zk3vq3LR7Ugfpq15HODKJdDcS4b9ytx2gdzNzuGqwNk2cjwQE8UyuWvf2ga+O+ti19sr
Yb5H1rveMzGDFYZQfMX4Q/BxiydxWXtfOkTEvr8XyX3OqE3ZDdca34v4NuN0M3UXp6MOE9N3YRjr
qli1kHHnc0bEikQKt2v7pS45xP8K56xX3knTVyRg6mhV5dbGpA+4kTuHabubPjJsHySMAiKNYMD9
v3nMYqBiOSAgSUygyM8wJI6yDOi4nZeEDhd5HYCRbq1bWGN573NEN2MiiMNXGcykS1ARxKdi7nwN
1p5jJjaQRdt8n4vPPFqJ5LMpPkS+nRtfSgPeFRbuBnprUQ1PsUtopxekH8W21KbPedLckbUt+Pem
PPqIU5bmRMMlCchV1H9FHC6siLhY+mVX12bCDQyMrfDcBQVCK9ICz8yX6Fa4e/ZFKjZmHNIhNU/N
FC1FO+IG5NqCO3qExDTKm+QUnW1LmLrhysy3MCRQQPNPt7KvbhFQyCVSDia4D2KGRpZUe5IZpujX
aUEvvf2adJs8PcCULkccCzuz3A9EGugWSg8mIVfX4Az21VL36+MxWNWY9AVSDFfFtI/BX5OzHCq2
1ZFe2mYCsRxgEVLW0Qvyiz2/cvnJLrZlcJ6zGIbPSGpyfqME+o6+NdJvNX88FNrMUx5bHgJzTxUA
h/+zcosnG5to2t7CEYrLQfRcNrVjM1a3jr44viY1HmLufAXT9vYwEYFntuvw3gQHDbyL2/zlc4oC
14yGa4MB1gLWIRxuRWYbeZ2TQTfUmMTfJNxprWcVcq91y57hrPvmVFZ/MbbK1ggXGd3hEFqhf6C2
lSG2TW7V+HQS5lxuB8CTcGDgR8ccocklCuEAHvV5lfnRCPoME6lzY1G3jxRtKAdh3xDPjwKSJQZH
hPNIZLvvdbyFM0YAe0+udqY2o5XJT3A4weBoqlVU3QhWgOpg3oQPnp642oW3SUWV0g3MJGm/NOb/
AYmeYy8Iq0x84wPechtEz3SeJcUnOv5GfyScYEhMqtFRRP6axDSaRXJteLN8csImm92QAnI251ct
PPRM3Ft8cZHLDBQFw+ELfx5ASwkUoraqTpVfYzbDSuXMeB4VveTMK7gTCsFR8JSjeUXU7y7xfuU4
VvE781sN7qx+Bis7plxuLxmE6zwEumin52jABKXs8CQ07QjmiwrkCGR2OcU7nWmL35ANbod7QcAA
UlOh056zYspUQ+NOftzs5JmXyvqCL1OoZikqEHepbq/9WqLTGtap6eSqYBhUi+o9s35TbV9l9S6f
Vcxk3LnNLgAjNfG/+t8B17vkyF34txofmuL3rZpP8Imgkl5CvAzmOId43tT0ZhEfiaEdpM6RENBg
YR8b04+p2EbMwrilGQnjgOjoBOb7WJlXD/UPiYveQo5MLkeh5OF1l9mBJC5VCrMKqlkPWpO4YMb1
yqNTxk6PgQxWrFirxmSiy8WOVvbRTj8cmwydc6oM5nDF9K92aX2JSDSv1NgjqlElMfXmh+Y7GzgM
tEtrBI2IGhja0hyjVWSQz7amVUdoG4bAgCUFg0786QTjU8+43A3tQ8jVx2whAOvrict0TfouHX7V
+KqRggztbZOyOVInMTzKjBtpFGN6sc8Fs+uSPLCBaASPi2lVHBLBClGBsK0N2n6I38ryxU2ILOMn
2erZXWKYi1t7WTF9l+AcQDEuzFLuChIxqPibiOtnth7yA9eTJr0GJZ+vvkgqtoLJT940rA36VTqv
5dzQgYeDf2MVkoxJvsrsezBeUoJdnrW2UA4K/N0wFiBEVdEmrMo/acY0ZygWuhBuBrNrqlBBOaNz
s2MiN4hs78fQfpmLxrTwdg83/SCTeUr7dM+1NRz7heeR7qClEbuYtW2tXzDiDUFESg8875/JiYk+
v2dvxPBB3gM1KCfTl9JIJ/dNjx3eFugot2J4jBOFG9kpjQ7eHJFHUtiKYl8WB83fMyWcu5SzDx/E
tbfUui1AzKT+bqtdGn16zZ9Pr0BATU/t5ez8XN0ByEAYp6+y2E3ZT+lvcS0BbYYKMeh3Ms6y+qeT
j65rE59nf04DHF4iPnVKrgcEgKw0b/mAIhE8OzDT/OHDG94IzB6aHjgPBiyqWlNgjLOrB5YQckr1
LBkb5JlgaBcjJp7D/h7GJob3j8I7tkQhtTmygphaT+fJXE4hh3IYyw2spcnD+2xD6ETTGh3yp+rR
4VRL6lNe1a8phZ4pCQsao0gphfRnYz9U47ZqXjztMeNkW6M/6Jjke+J97SBZ7Yg9MPDh/d8WOE8d
SKwBaCMXPyL8PeyGO7htzyn3/CiioIR9HENnhUMBrJCvkfpjrOlx4Qo4KxXXHotl39l0c/H+DeFW
n4t73HVHkEVEvw6WNFtxtuC2EWHmGURx7lyK0qHReJyTLJxjhxCrjEki3m+/lQ+Lus9BQCg+BJqq
I7mdfHPB+H81YVqJG4ROro6y+dP4oKW9Huje1StzUzX2u+3TqNRjPTKdxeTS5IKhK2PAxMtmWsQF
wpxeaPuaJNTWfwLlXY2KB+jVhlIX9AeLXVS3SG0l9a7Lb2TNKLfAfGubFOvoVftN82DBY6+wwA7V
a+DJkDnSEG4yi7XMVr/eCGkjTwTfG9koOmGdlT2uFEZcTQPJ3eJQ646xnsxlaCQeuMIwHivfcrv8
KYETRSSQTebZX8qf/Z8BKMZrwEhVVxi8HpN8jQWIzcq/uayR7UzribwI3vGXcH+oRCZ6iq2kayl4
dIRxsJlNjnI/RMcxukzibqWPITqP0VUhf045KUmJcY76HRt/MwhLK44vePGXYhjWSLDzP+41RI25
SY37djkDtTyOS/XG5HREg5+KjUXmkJ+DKpxzi0CVQe0ovI94/ApxBmnc7nBY4VAu9I0dKHsHNkAN
Bwwamp+fJD6FQX3iC3M98vk6QM+8uCcWIQc6JeQVziltVLG3xK1NYmnbDc7WElQL+O5PoQ2roiYr
7NkP5hUL1e4MegOpzoJbCzA8afx9EsDj8ZiyB0NAVZKZURros875P3iR2Kk5EVo1cwspxMmtrr29
66Jjkbs3RZeQb//05iZD0IoJN8Yp4NN2OgTUMsTUobvYnVvMC8I/uMaX6pBzDR3QWDSQyxjXseEw
6Mc1xq19XUcjJltoCiZo/bEi8qI7CNIFt+CNxtsDNcPB+zSVyetklW/BSD8pV/8O/1SEbsGvhp8g
AcrTpqto+Ndm67Q+9PKDSQHJKRrupuMU2ytF2q2ArNwPj1b7yjALcSnq0YjKUBtJqL1MXb8EpCWd
78q4TENwEK3JtUt7VrCcLGdY6GztfUPZafBq5/dOEi1Q7gkM8MIBy5X4Z48TXTx8RRS4sf9F1zim
HchZ9oL6I4jUTamONedIw3PFqgnKK+XkOl2sUT5sSK+G4ijNTQtZo1zF01oRy3ed4urlqHwwJ1zr
rRwf+Xybq9daj38ICFbHibWppm8PJIOLl6TTaZzkQYym4avNzOd5bKoxD+xR6JqHnu69wN00AkqR
9WPM62l+kdVKtG8W99rKTtY8b+CYQuzDXvFbRclCzjyatnxR2dyTlVrnENhb3yS7KH2kXN3w3av8
QpgYXfat4Qqg6id7trAjmmneqdUuqRYtMkRGJ48ulOPo3vyXuOIvh+8SUhhmsyy64WeAhjMaxaFk
tOOI73mkFTZzWknj5rJ0OAvOnCHse2zjBbahhoYDkGCj94/wOhk2b0OmpEFS8/kcmpBKGwwaU0xq
GnPKAIoAP1vgH0GsLEIG9wkZ7ZBHqCX1qSaytopu95sWvOkFljZvnt1Q1hm9BwmD7ewnH6dj3nyW
fO/lZzv8RopaV6R5++xgmG1XJmKxGX/bAqs/Oi1soMR5KZuesw8T6nqplfomjbxdglwhxneTU3ic
vhCZOKcFhgmbjrb/sx87RbtPQZtmihdaT98H+5GGFBTLOxYHLnsnZ7yN6g04IFI3zoVsIYHI5jPP
vP2na69ldCV76DvnmgG8GRHXjfBbF9/CoLIh20XVyeF9asVXntUrwqoY1gpyLnaxNjqYHw1EqphN
q790uLJxHxo8iONtRqOPtzoBQsTdPCbEbahy00T/XIkb1m8gtGhLe0RwEu2RsU7Chgesy8/goSy0
gmYLvqBLRuCt47zki1WWIWa8hsCaSPXG9TdvvKHftDHA9UQShcplsljVbgzye5W8Q5LZVc7BLjC9
kcLELojJJAMibMJdmkPHup6d4wx8i/3SuS9Ds+WWmPr9EqIDmqEN48WlH5HJ564blwH17Y7xLvUP
2POB+dbYuBxI6/gL1e8xMAyw04CudphOdxotcRnw9amiIBDRYGQ0DMiG4SWnG64a3CamfKFi1t4H
xckSpYnUcNJC8wpXFpM8d4h4fehvp4clxgyHT8TeE+Qm7mDNZToMGeiaYPU1fhp5m1XCbHpwJOBk
QHP7h+rfYi53vbn3+NOd+SArJAeOzVS/SZ9C74w7EIhCGPmTWntsGDa8wLqap+UDU1ucaErxDf3T
4HmKNpxDe/BzJauaCPeVzUeL+wPjde8+Ih5CJJMJCiKmd/CvvxkegoAOayIA3DBWMSl8/MTASWW8
jop3q1Rk8ki2htXKCN+9ap82w7OGoGjQmqeT5vX/BCAg06t3YOGemekkvrfOYps6JHcZll8FvOIQ
xxyjWbwi7dlm00/H35AEtA+igMBHMJGpCm4dwlBalGvPcpcRgZkhvc+3Vdmj01vXgDzv6N4o2iZ9
cvbDR8d8tVY3Fwlr4nWO6hfXrTD46OuBejcTVp7GNVkS8sVFTkDZRvsJNg7im8mkya3yhT/ua4ag
DYoKXX5DcufkPSD1t5s6XEMeqglOjBwZ54UYnIPS1Nrk+beB18+B/tSaDr0eE/8O/Oc4+MvieBmz
RBjc7jN/L7gqUMk0ph7a6xkMO4ww+soRybWDbb/VhP5nvJgZ7a2YAi5/KzWCHegv9nvOU9na68Rd
UtSKLrerMRFhKOzzr7y4ChLKbURFoftcOluzevMpVqEKo/hzvWdKamxz14L5pkOoSKgQaKL1lFJf
qv70+Fo664Et2dHfIyR+ZW5y/RYwakvCufhrbU0F9tCtNi1bIs9C+6g0QvTtqaCnwR7yVY82NOa/
02yFrC9mwdllIoXWfCcDuKVWUaJ8jGBBtvKvRvStUDY78KqCZCyrxhvI695HreLSSTBp7NYKKnrM
ycUAMKm35m/NvmDGrQB8g+favbg6E7hFRorHUGJVYS8MeRN0wFYaKmdC3rWHeDSQhGoVTTLgprpl
Ea0yvmSpNc8VugF87SfNoaeDwtIJdyrFVVRm83poxPI3AfgciO2SOItbTyhL/2uIz2PQLrxor1FH
IYbPjBirlWO6lFvHxXmPT67dme020vDcRTu+9mC4KvclAhRILRMYAgdqyyMjrDQgDmXdjd/frtcp
tXJGhlvwNnCdT7w5mKcv6/LgVbu4pvKx2+YEpYRdfjhSXeEcodrGiEunyjsM3P6t4lqkkkMpKaD8
L0Dl0BbKeCGtSQ8idSVkoQsB6XXWMjmR0hcTdYzo4kXr7GJ2YYOLDO+hgQ4TWNSJ6mcv31q4RHre
sxZMMh5YkVOQo4Pf9l+FsR2dc89IQptIdg3flbPtop+WgzCOrcr4KSoWVqYBXITr8meS+cLoTHLK
UJFbcMENFeeKX6IFwEV3kBGmC5uBzTARoWH1NfFsB/Vnp380PY5Ybtk50CUHdFMzmptEN9d1fssZ
sprFLzJOnn/r+k7Ku1Y/Ym8h4s8AWTs1jb2p4WHtDjWp0HY6udxXUArCuDqoGVw9QuzkYYrL57Gn
pIWKvgFR3kMVD+zzwPxusl7YSAHL9DubGGltDc9eBw6MR1DT9m2DCeQjZMiJawZ7Mo0/XPUyaCqt
ZGEu9/TbpN7ClEg+kFhiO9iq/k9qDnBwtXBQfBzKBjDEMAStIO1lzbhpCI/W4jMQn21917XTxJw9
PiWRzZ0Y6x3+bZOSPJ27h0x2ZDieg+qqkftw8eSO3TUuW57daKcABVT8YLOHtSXJFDDI1YPpREvI
ggO4U+drM2Ubn35Zz19rCgoL+o8jess6TW5b/dZ7hPecz4guO2cO2tLzWqCEcSipAJLGeGRwtoe8
yHq8lQz2e/fHwAdmpgw+2ZUEN9Mk0/GciZrBHv3sFotKaNC9ahOiS85DzjpKixMnyWroORzi/8Ul
Hhp9v/QIbs2RTJ7Sp6hkCEIvuqMx65fMwVcET/ExgNoqVy57To2/3OQBjiw2DV/sbbYI/jLits5C
ix4S2IUSlxAosustOtwtZUjspMNX2syEi1H/nm8/OopYov2zcHRO5kaf+LcOBC1jSiNK0NsRwWLa
c7qAabFO8l9b8vkwDZm1UKfY98y6KZhcqQGNLIgfUZe/do6EvF+EF8QXztnb2rlI7bcvcB8QKo/7
PW3LvMNM7XO+MpsVl4KXuqLGLcA0dxwYKQu1EmMGU8UMzkJ+NzGmxOnsT3NRObOel5DBNrudP0Aa
Fd/zedpsD6PdHKeR9ToYMYV+afICS2qlFHCCiKEh00dH77fYKp7wg62rsN1wXZzBc2XJGr9vo89i
pGEq2UnQATVPY6K9GxnINUp6qr3V7UYcYhr53SnnOjIOD/5I7Mkdc2BQutnWqHemfpCEM9hqexCC
Ev5YHiRUWjKxoTnM4Bjocupm8vtitzZhDQo268f/FeNQ2TlMtd21L3kNkJ1KlwIbDpPvYYalUPsa
mQaOKRZMSU8cet+cbgoRn/WAAJENyiF/TCH2/tniG2SMPPnrN4NzyTIgZd5vxyDciqpvjd8hFEBP
UZg1zLd1V55rE0NrVJFR6iwIfnh1c3XRkXOsEcsEl29UkkqdjOngh+hQdoPez3PgWCsn4/ovoFwR
uSaHAw/kR3C1H/prYyQbiMRHpWzigcjAWDtU/kVfHHFi7alkdNAzOnUYt5sR7Lm1Xl6siOxVyBJc
SW7Zc9CNt4B7jUwQM+KrDS+y9rY+uFYneZi08GHDmleM4Svta9wL7CriXyu0hWYkz+jUdNy7e2Fy
uifbpfL7DP50tYtV+tcmLR5hmS8CmyTcX6dhb3X5gbpFCHil6l7q6YMBZG1a25EXiwSRBHVT4uqB
t5u5XO+1rYK0nd0I6+f8mGX5zS2A+19O6NnDp/hP0V5T6fuAwFOVHAU9fObJxmge5fueBtiO8rwC
ooqKzgMIy9Zx2dKYL7t//5F2ZruRK8mW/ZVCPTfRnOls9O2HjDlCUoRmKV8I5eSc5/nre7EafUti
BkLIrIfCKZzMQw+STndzs21rR1R/vSE6xD4HxcmDENodK3Y8bb54I1reqqBkHRQPak/R2GmoZ5W0
8W56g4/Z3mnpJu8ParHO4WkVEtVe3ekrRY631OSEdXTJ1xJ4AqpmuaYCaMPLEgvalHa1bgExPQms
gZwM8gFcDKeCxv6g98zA8Kkh4ZgWztKw165xowqTZfK7NdIQkryVydapAbWTcEAUAk598gyv869k
vSfweUujyrRW18I/RPVDRwc4rJwRpTQYPUcshXFo+hvP4xT3yyghpD4EISql8HvW0oVns/jRB0R3
ZOc8xN2xEzT+o/5y2UZ16ouajdEfxhUTdl8jt2jre7u/SqM7nSICFjT07exbc2py36XFQfY/Mqg0
7ohdrTA3maqDSg+7VUkWx5TEFBSzIyRkifrUYgMldGBMNzzYAtynsBFVCAR4gvNdycLFvokSQ/c0
qLiUZTN40z4zGsOkjkq8inbQ4Ad6UJHQFOgVnVFsUylWqhldA6H2hpdl0d+HMuCbf5oSenYFuYc9
1LYOTn/LUoo9yZXn3bZs55Rmm3CfcU4eB+ex1B/U5iYMJ/QmU13VN6qBcwqB++A5yyH6WngOBbV9
T1FUvRqoopPaVO4797Wd6nSI33NChTB6zilqw/rf5/K6Nh4r5Y1cnm0eKjIHHr6Nhq+dlD5bjd5L
mIRryYmr9I+EV6Lb9xx30QCPiN0zEtlRTN9xdXD5TVl/VaAJn4yvqOS67G1D+CblVlOOnYYxY4H3
O3mPhChkmBogDE5FI+dm1mdwCXr62GTNsrPrW/CGHVlSwaMs7G2qS9TYoJ7iFHXlvZp9b1pUr0Rq
rZmtUxGiwXqUA1GhH98MxBjBNgGOPyYmPhVkhyaCVLDTqk1IS+9Y1k+VxkkZr+h0z8qZIripB46t
v5x+a0x4y0lf4Kn3sHcCHcU4DWCRcG7NoTmkTDbyxouWHdfukdugUPOQhCuu3E8fgeKIe191N65f
vypY0JSQNT09ehacav0S8oVbE10/FWRZemNfc8zDpkTSt5ym+wxPAqIifURLHG0kLWf4D4KQ7tJr
RUh7VVJQVdvyxsyxhNaAd9F9EzO56Mhb9DmBdHvQOl4Nyei6fAtRCyNgQMBH2IO/iOFZi9RN1oHG
F0e8MbgsAXA+elhOJEuyEIb2Wnc3YwqVol+KFFLhJvevMRQifIYlVZ2aigR6o1xlzUsCLCMzNjlg
Wsh2I4SRErYMVd66ve8bkK8DTdbERMCVMwQnHdmtgfK3NdyWnE5CEjVeT+u59yowSU8PgVUuK5nc
SlTCaNLgkVjULMa1IZV1oDxYcN2r6tmRsKdw584fBcZOgkywPQFcUqxCyDx3LZiau4GqO6aQgn1/
nFRh9sn1mFUs0uP91Ao0tRFb3rj2a50aWYMY59Dp9sEtEJ2DhaTYMX3B9SatNw7cDdWu6Ox7dIdt
meJ6BbfKH7d9eG1M6lA4RbiYxtdGdFUWKiqeiVHkbRwt36rcC02XNcQaLZMvPZZpFlm3GvS9T0+a
qpuvNDMeFf9aT3604/2IuxRHtHUxgSfAuOe7uNz1wtoN7ISuT6fjneRE7x2V3tl4WnEXBGD/7o1O
UL6LV3ldkzhxly5LrO87jxapLHgRi5QQwZUsPII1a/L9KMC6ywdkNzdJ3qKs8znJwEN2IptOpYmA
07mLgp7w+grPplLFf6mfZOYJ9NixRYidrgu0F/Imq5719nnKKMSo4ms3wvOJInSDf28AJtU86BFU
66+DeMT3F5wpLvA0Sd90jGlO/1GfLuCdQVXqa1SYw45S/iIinQxUs2ZHkyynUodEsmcjzYoH1PeB
cz0o5JRpIgRKFcrHOIQQLZej3OOmXUs+H9KgW4uBdM28HstgITtMX+DuWcQvI4U+F42lf237P0yM
4gpvp5owWlOtvYl8f+n496q1DyJkE2uNuL2gljv2LdOb/ZIPJMbSCViPH8uVS/+eV91paCMD72im
P7HqBuiBq+tGTyaqMkJWW7NIKEhS2u4Xx3ggHWNbMOPv/IpNpDuQQkoG4mXv59QrNCp3WbrKOmdr
Z/BCRHubmMAwLVSjoHF6cTLE0acxL1JXofD20vlVkcPCrnuVVx2y8cnVcz12W9bbmO4PMKHD1Nre
ngKbvcXdoO6m0QJIakIGwSL567wGeBtGwVVik+xAGdDLeK+a0OJwlzxFKaIFj4+CtFeBnV8DRzWD
n9xv4zAlUd8+F3rrX5vQjYMOvpdwnlXReW+AW+knD8y4ZjlIqNnW8U4mKSAlve9o8xgDrL78ck0L
L4VmMAe5+pCmnJMsZHRXla0wYdkBTR3rTwnDMiEThHfZprPLo0sbXKwgfyi8F8sFDJ5PT3kwhH1U
DJqnqIKRWleBH9DvBcuK3iK2T+ne2TWC08aA1GVa/coiv5RzpieRhf5RpN5rz3PJEvoneroJAzIL
0qU5Rg/729hu0F6gwNXa6M4tMuobmNFUocC6RKcdjk8dhtYNh49jYVJSxJeYqlJ5K0wlWtM/EVFa
7mh0UAgwFa1Ull2pPpl6S2WLF01DDJoQtJzssWZ61Gle6QKwdP6of7VZSCO3g/CHfZPt2PdqrGFk
Yd7GKucagTHwsnanxFNN7qH11uxfN0OUfk0cSKJFl0GpJ6vupPucDgPddx9ChQaJkuSLMkG/FP6W
NcDHyM1pfSg53BAEA5VwkUO7Y/Rkh8Wh8ioEM+JKMcsbb1C+puQTJAm0oAoApqk3TasdjTbeyLI5
+GpL+xYyBYv6QGLdMIt7zny0+EQkC4EQX7XWQMmfMkvXwjYMiDYLP35Wq3rvsEX0vnkXxHxdJSqK
Rap6j6aklydSnuuYqkZuA4gAlv01t2EUjlqLx2iC2FYrdFRW6ko69i4sgpWfAVtqo62NVlqnKVSt
KI/2VXpV523zZSztbcZ5Mi6GY6cAzdOGhYrsOu3Dlyi3KC+C4g44hmHCnOAckEbNuvMoRtKwM1QO
SaGVrL6rKJaLvF1NXTI2QAAA7PQ78Y1l1P6nfHI2HhJqGXpOZKo5C3dqta22WnpH1o+gd5/3yL49
/I+iDojE+MXJONfHeL+3rLwpqoVxp1Dc85lME8Y0Rysv/TfBMYOWsQUkTat7HhHtO/m1BTF7NO4m
8atNT5VMgUwNex/5ZWeTNx6+YxeV2dT7VbS/j0RxETWUFp2qgIBV9iq93NSn+JEo9jK2vo7cfkOh
P7CvkkZd29QnjRZ6449Qv/PKb1H3rJTQefgNDnlWqG6AuWkYgpg60N3Zgq0WYbEM89smenAGRIt0
rzrpL7//VXFQzGqWD6BhDr8WgyiZcSwmvWGgTStI3gsQh3X+mkangi2as+dIRlipvoYcQ0yXKfKW
qd8rmwNzc9uYsNb0VTBeo5nsyisVMZ2a/IzR6GUbu74Lw2voB0TaB2wZ1w54kBHNNTYwX9r2tSEP
UbEc+dpL2gONxOwljr5qKaVS21sX+ps63Bo1c5xDMBVhF4u8Ymc3yJBrvISqmxR2if6GMHUpImSr
5om2jZXHh6Sh/UbPDbqGzcM65O1t33bshTclaYti5cpmVTtvPWkB2qciY1I2Iay399IFfywXpQs8
zHiLOMKr3zqH/EW/1gdqniBe/qWVbF4VQY8WuSADDFFQ/JjEnCCdKjgfShWSy5uKPbDZnux2KYaf
nvXguPSjkeILk8euP9K6IrN7n7XL6a4rJkbW/Oxoe/Sdflkl1EY2eXuNkuRLW95imKuEGHx9hb6z
GSqMxllG8+JNl4AemYtK/i1Jqe8ZRHKI4ToP3WALDQE4vwLkwa0G1MJThx5tkJ4OGa3EsJts2FAu
SnJyefK1QqgnE2RSqUK0DWigYKscOvBDwI3q/qEx6W3vgHvSCN/JVRXd6ohfs9F7UnD4bbZ5e9P5
14r2HKoPTf0k7FfZ3Brq/ZR+Cba5ykd7wh8czSWnYeAT6PLQ5sGloxjhkHfqkYSF/UNa0nmdw3Xd
erjnelW9k1hN45v4Rs+o20ONP1r2ddg+DOKldimmuhwotNc2IIPVb+mAX5URjEi4Z6nfsOrVAI68
1tkmGK+H+YlVEMn+Hfe5CJIHA85orPDW6sfIO9UdkYe7LAGoBNFDlv8KQY876V3bt8hEgHwbGEli
Ta0SBY7UWVMywwLMW7GRNt9ytEycAxb1Kysh5d5QGM/IktHYQX5I7+DolVc5touinDLDX7T8Lo52
jlnRmPkYZndR+SMqn+3mrZ3KMfmrhBwn33CyG4LHYvgOg8dLJtH0lyy6mTBrbnQwdHL3ysZsXxLM
pJX8sR2fhYLy1tqF/aE2FaAvu9G+UrINmchEPFQs2/lR0jZE5ZYW6WsKrjsNTV9EjZ6Z4tC+lR0b
+pAGcGBQaqR6j8xlmbC+eZ23ypm6ivfQ8yXlr1H1AK6dLO+9SSYrrVda+gKC+EsSHu3+uRPPUGzU
bFsPvATEoqPYSpM6Rzh8MSr3izE+wyc3vK3rfZPE1AAiF63LQR0nlFF9pESJsALBD/pOESwd+ybO
rlnZkHPtbLqDm55tqHlQHSSeHDNhlkKaw4HaUo8hnUBVcxfWxaIj7IgzijHtwgtRgiOYbvc9n0vT
TeUYZgXbhpa9JfJRhvd+urUT/DYm4bt3r2kpscVPK/yqFFApas7rzbJkw8l2Tf2S5+sUW5ERHzF3
j2tFpxPKLvX+p+6jcDEPRnErJNrb6czhv4EXAtqEx/dwpWMMrADMG5F6Ipt7qvR+0bevguYn0731
vUcbgQd9MVp+JaqrSu6acFsXj4mGHUmD4+MCA1iB2q5/KiPwXTRkJ+ajP70Q0M72egISFZwdYM8k
/VcS4mX3OFocd+8E0usSBWZkHxPsWNUGDEDFgcQDe430GCaeZyGU7so7eph2qd/v0J3g95InCnGN
Q0USLaRNWU01I38dB2a3k7l0WNir8KqlWXCtxcMh6G2NbHP16pCZDYHneRmp1aHsrxR7UJZeUJ8M
aUaEXF22cuDqqERqdKdtComb7agvspEGQ3tYcrqRS7scqT2G4zYmkMXRPNvmCq4IoQOQTKrfewJC
OoNICcbtXWNjQir9AEGKipqM7kd3K2HAeJb+UGjEC1Yd3oogdOkBsNY5LU+BaT+UqnFv000WRx42
UfTkFXa6lmZ9nwXundIyYf0IdwY4o25s74PKsNZ9pfI0NHzjVfpC6uHasBDqIGzDKz5CHGTwmlBt
SxFAlPaefZ3UXAvn27PNatdV4q4K3bdgGF+HurxzEu9ES9W6Mv0NejAqAkOJrI6sr4h9XkkP8whA
kgNGwYyTjYXwf6MmEAJ1dTVQvujTbAnBpFIXMGYFOeokOtq6tUnlvu6JkZQINeH3ASuBkkCXyzrI
udz6IMxvo7zplRvbpnz3yGprlYfYeujY9Er8BIV+04wON9Fc64H6NacmVUXDxjf7L6VmnTwPefwh
MW78Eg3LZCZaMBNDjF1CohDL2OrsQbp6QiX1lvjGLtY8ABK/FIJMtA4pRlUhzNoHX6QvYd0eYwim
HDv03NOWhd58UcWTFpZXTeLBKVtVqMG89qA0AiitH+6kQ3dOB4kBEOp9rdO2af6rsaJDR5jp9T5I
aG41G4R33WsJkCNQOUA4waM9mq8eZDc/uSuxhsK/7KFIgnJTBTc8K2TpY7+id0AHoYs6L68PWbFv
2DgiCu5rHz8cZeLZTCopApbEOgAFwN/lIcmqpd5EN4FNJ2ZsrTJbnqQN4VY1kIQNSBSsa7N2EX7F
S+5wHdLZrjQv8BNVst/JHVmtLO/2eeHubQBikjJ86nCoj8CSIBkaNil9QnVY0P0RIeidrJ7rVVND
pcr5d1WzUpwMHt9TEbOVFyiiYvL3engjaLkbxpND+ikCT5H7d3ZyjGtnE9DdOuSLgkpBLDlvEAb4
ZDjhVJtEZg1BvBzlqsdjrMVz0Cm+u8pL1sHtlJLexmGbltXJZSZsXA35W6M+tjiGrEOXhhOflIGF
JLzwWkoBHLelH5HzwS8tE0dLxR3au2ublU/GTulY5NJHVf8eWXTA+c1GWEhG+uo+jrtlXRo/himG
QUZPp75PQtfZOA5tOKXcJimpZfy8qqS/LgEjpE3/zY6gTvNxR6wWOe2tURXvoml+Nx25ZJPcavwj
0X66QYaOjmo0keaAYY7LBhNW11lw1NSQdLENJY1mzUDDOInubaxYlEI1NobdFZts8krKKdzpVHiQ
mN5q/pPpcPLS4KQo4qfPzt4o9xOHtiA178CP9smbaM2VQBmQsem1UbZM3XJLpbr0HrvguzLGRLUV
O9TeoIkw7WE+9kRcNTlZqkt97xwbeoaTrFzQhwl2VtGJMHNkv7Q444HeianBNKqOLZLB8igTyvn3
2eQ3FLxa1s+Mw45QQhiVcmFNGK0ohUtHvtlrtK3bFrcWp7muja/zRP2JhyRYn6nxccMBuUp+6Mw3
s1hr5V7X6m1p3fkgFLKBhjC73upWuUgC9L3OMeQULbBTzV869amkCjdZFFd9syubbaLsQpBMIr3y
yEmaFnFSgpM27uXmM1ZHqrs2VPsQNMomBmZsZL+i8lHzrmWBlQ4CJPvZAfsAThbtesfRkQbx7haq
EmImio0IEgB9niTfLfqaK6jeTJfV0NavelhCDIbf3Q7HEgQq8vic6CDPb2UfUQFrD2nmHbQSKUwM
GLuc8BnQIzKAqhgoSIGLF/+HjhkyOUa+rCP1Who0PVYpXp1FXDxHQTrhSJ27xKA3udSDB6WKHiwV
rWHcsyV03atw9fEpCXVU5ZCIbI9embHflR6MohifbJ+iac/tB9yQ6/g4GSohvTX+sx4HypI4FtOK
CFPByVzagd+OEwa57yqRnEVDLmYo5auVlIfGHw+54GiIrPanhYPaMqaNcYztXZbwNsHhAIugA7lG
w2X627YcrmrEt5VxTBJ1U3S07oi3cbyPaN7UTQx51Ao05cq2jbUWvBQWzxpKhue9mOavPDp5SBCy
VDymoSBe/qYhUsgHdh9z79iviZXSqmDsQtIkITdttC3yQfXWpk5dlMjcCj4R1WyBm9+oIPyUYdeM
5o0V4xYZjCT2WuHg+ez+9KVBiyLSE2+kIbItjrabPoxKdSuDbpUD0CR/+aNXg5WXEQvUPXxzFo+Y
KZZQOQS+TQJ+UzTPhRJ0YDNQNTuobzQDP0n9BOELgz086vKTFyBaZ7siS7lD7HPXqAKKGT1WRtdg
nNSQge38hIaCNveajSRntxl1HWt0XvuqQI5OdwcGy/wqpF+qBsXTKIph5Q4hzd1OODbI0+PxJXX+
BTYnhSAVoztoniG/meR66WlWjEOX9jUuaNSeBwnVU4+hRQMZGpB7IOmIGtpm02LIrs3c6lB2wWhu
oxqLRzl5AmaGfjTKGOG9p0KRXUYmDDKEUGhVASwkxq1PL11TjcSpOLBWk8afB9YccLhtY7msA2Mn
+Ms0hS398i6jXdvv6JLOPMSwbx4ckeAwNnxXWDa0d63jLCdIRlaQNPMhK0dk78S9SYcZHb6rrj8k
tB249nXdHgoHkyfZ0V7vlO1XGTC79ViHze3urQiMZTW8DDA//YFCHlULhSwlUYd5pfNKHLel1ZWE
OzATE6NMpIukixAgsFcoEGkqA1Vk8BZJJEKYntSCbHLryDuL3dIXDaZ0qORNX8V8JaEdwBOmQH3Q
4Jbo+Ghh6wrBnV0VOEjYjaTQURHRGAhzBtVyxk0YBvaTmmAppPSKd4PYA3yeMzra4p//+J//539/
7/+X/JmdsniQWfoPHBZOWZDW1X/90/znP/L/9293P/7rn8JwhWsYDq0JQrNsROUaf/797S5IJX9Z
+x/0t1Q+vAdxTGxU+ailY/Xw5yOYxCuCYRyhWrMRaOXuVEUL3CMqQS84We31f3Z9/eMdOErmWW4b
ukdzWFCWqp7/s8sbHy8fqE5LBpvL87H2sKgnF7S/GMExLAt9tmMLY3pF715BIelhii0UXGWSwLaF
AZD+hyNYH0coS4gLhc4IdLaMT451c/kGbP7z+RyiH1Voqik019Fmj6jQ8wrAhs/lS4joJLq/FAE9
xK5rQMlo81+XRzs3Y9+PNntcFNRUSGCRS+8sySodVLT5dnmE6XFcup/Z46ojvcSWkxHGGFIKNccd
II/LQ5y7CVtVbRYT3bXN+UfR+2FUVQ4VnMGAisnG6j79+QAQQHRLN7H0dMT0zt5NKtfIDMtpPOdI
w17/UMv7y5c/98rfX975eHk2gdHSWy6fks4N+63PabagIP7nj8nkx+tCd1yek6p/HCaQhhF3ZuId
VYy4gxsr/eRNn3kNH64/m7mYv6ha43L90Vi4uISmi8uP6dz1Nd0Vum6qrHz6bO0D8KEU3Vh6Rwcv
HZJSt5cvf2aimu8vP3s8oeytIG25PIaRTUPj59LYXR7hsxuYPaC4tVBxN4yAYBizbW39F5enmGOZ
KrPJMsTH99tSmwMYUYPXIlW+M8FiXL7+uQdEpdHSVdNgDs2fP26eKnyrUjlWWv2UIM3oqxLtV/HJ
ezjzNZhsoe60g+qaKtyPt5FLSy+Kgqpnaf7w8rdGrizjPqy+X76Zc+/i3Siu+nEUPVScrqJ3+ThO
oiA6VdT8L942exDfm2Hxj/lORPe1EhhN5x2XdtIsRF3/xefw/vqzhXXIfY7fovWOIZpqeTAQH/35
I2IqaYatCz4Mc7bqoSBQuybWWS/6+BqCM0fi9i+mrGVowtAMwzU1Z/auXUtTotbVxTFV3gQeEsvL
d3Buxr67vJi9ZLMyK6+L2Bi0nlQYZNdvurL/8yEcE1CD5ZiGSSLu4zxKusaI7Q774BHpgKP2WzxB
Tj72iZeHmbaA2S5qOo7lCIuoQBj2NJ3f7UB67BR66rvusQArX5PfxRQT+icebo4u125ZJX8xu9jo
VJcIwOB/szfTo6OVrcZ9adSCqg5wItmTy/c0rUe/3dO/h9Bmb2dMANC3PUMowZ3e3cKrWho18FGa
86RWYzMyfnJP51YWR7iW7hqOoznz2aYjfxhMjS8GBqK9arfxeBicH5dvanoRv9/Uf48xn3Kl6UtL
OtNX6b16nFvG4S++SqJ/2zDUaXE0Zk8NQigGjwPh5xiHa2qu+Sg3l2/hzFyzHJV4SjdZiOkd/TjX
Gs8IVYosNrKTx7DYFolC1uslJGdJU9/loc48LYYyTFfw8Tu2PVtisiYSgC5a+9hcC/3eal4vX/7M
C4cAxqMyTDxQLTH7OF1SMa5IQ+co6d4Mku8Jxo2iO1XdJ5vJv6bq7K3b0wKmu5oFOMowPj4y3akN
qBadfezxIoOm1j7LEJuYHM5/1H/ru07d8VgfdY77nZ2u/vwuTUNzdVM4mmaLWVwkcTfTg9p30Emk
e9/c+jfw2mXifrLSnXlXtmnqujGFjzYr0cd71KzCLJuMYRptI2G2fzIVpgVl/gjfX342FayuL6Gc
8K5KHYKD+tIawEv2WZFjC3BbOqek+XX5sU2/99KAs2k+VnYWwid1jgq5qCeA593T5QGmC1waYBaP
GaqFgMpggEmuqUKQqUnU+BQNbYBkdftwebSzt2OzVZss2pYxzz2Aw/GaYORTMuNfSnC0la+m/ckM
OLNg8xVpZMBNw3FddTYD0rQXWR84Cm3pNoYkj3H6oxj2ltVTKEzXEcrCP7+l9+PNpkQUeqLmMKwc
pQ6PNZbtghbNQ+k2f/HoCGhVWxOseYDbPs5sjFM9KLCWctSj/ECCaRf4wzKKy9Xl2zk3H4ShmlMw
aOuGM1+5XaMbZcnt6DQIeCf8P0nfwMYxKbhdHunMpypMyyJ5YNrkEebLER2IUVyZin8aMPujySJy
P1lYz9wKG7eKiJY7Acsyu5UAngYivdg9hg8q1k/k8nAyjl8KPBMu38mZWS0oOk3hISkdx5xNucaN
nSAzExd7nKVFOWVYacPm8hDnHtb7IWazzKEZxArylJTXLeyILvzzSeyqtmOwMNMSQ+TxcXKZHfrY
JhPimJfjroQD1XVY+QJqunwXZ5ZPVycxqBIkmoY+f+UjgXTf+hz+XBPSgvmY27eZvTbckxd/9aqb
ClbB5QHPPLYPA05//i4ihfHUUxhgwPqlknDHEveTAc68etcSrIVC4AJuzVcbSVIkV+uUalCCvneL
ek4x7v/8HiyXrK3umMJ25wFh24Vd2hmGPHn7EfJb+kmAe+4R2Q7HZRJ5DDG/g9aFbg5fTZ4QwJQb
t/vk8mc+Qpf12JxiJ0NTnVnQkUorGWWtUZv2JzgfpdLC7xFt/VAMABiNNT78+dNyTCJP3C8NZvNs
mSy0vuphcfknapT9AkeMv7i8xX1YHJf51meXj1sn6M2m9E+O87NHfO1+8vPPzSeu+9/X1z9O2MFL
Etl6uQ+ms6XLYCK+eO1Krc1qcflGPhto9l6opdUKNDf/BJChxjgwXsA0vTzEua+d7LZuWaZtE6tP
f/7u49NHWwRO5fsno6FmnAb+Y9qy9kaKvrbo9vuSGvXJn0gwyQAO9fLY2vSgZnHNlFr//4PPz22h
lI0xtp48mY4CJsnurUMsCxTiwZCvNVmP15pl5rTR5nc1yJg10gFnR6a/XFoJ+OXLv+ZMTPLhx8xm
TYFTXeRk05NQzXWLU7HSHaU86ZLGeDNedOMnBRjt7KN3NNvVTFO1OEh+fPQZUXDq2HwFLq8ZPrIC
Nry47wVqWDXN/KXiE31rAlW/iLVfnYHkfmyalmpp0jPjGjCGOcp7GUsB1H6SIwa+djBtr1pTzX25
/HTOTkVCdU4kQujavJgQUEb0vGmehFryCJbxjl6SY2uEr5eHObfQOe+Gmf783XTUWmlHSh36p4Lu
Xlu+ufSH//kIUznEJf1OrsWYbvTdCGidVdlVo3esqNJbMfSrz7abc/fwfoRZGKB4qFVzixHa5gTT
JRRP/9kdzOZNjSOOH9tcX4XdgZL3k83gs58/fSfvHtCA22udIq47ph4FioWZfxL7T7c//+jfP57Z
imNXoaomAtEXJvIVGqgaG6govI3N+Oryczq3qwn2e4NzNEUKdTaXUi/E90143tHyrhV3B/OEEj9i
g+joYd3+F2MxozTqqcIR5mxLCIAhkvE3aZ20/WvXx101v81rvCVg9OnOJ6XVs0/QooBEOKDb+nzN
tnCdgc7IKYOmpW9Wl/9Iw3ZXWiVW4tXq8n2d++zJc9GaQ2aFM+HsawkQCqTQC6gEVLSKyisd/DLO
PJ98k2dv6N0o05+/m3KdFVBSGhlFj/fAq7/E9S6jh713Pllyz92Ni8LTEmRxjN9OtrlZd6bbkkgH
Bg1eOLyWg7WtBvnJ+zmXxOFQ++9xZrOhazhSwexmiot+J5JxA+v4zRyt62oIt2EPKM8qXnuleqiN
5C/WaZ4kig22FKr7s13MaPs+tRzLO3pdAnuLngYaXAzX+Gy+n9u6348zu8XM7utMH2zvKFOUtrFp
0vmfxeaePNm4Txpcmo0iUBeKoeUEEaXs4R1MqxUT6EupGOMX00FJVEZKQb9kDiY9x7JG0ZKD8Ow1
rT4ViIsWC1sEMMsqd1EXIhpZ+S0aVIwzgCYEECMiYBYcSzBoVV1X0taIy4RlW/TuRD7Vbq5+09Kd
h5Uogm/RSeWnrMAIpV1ULhWrl5uup8kT/pmz9QLgQ/ROAURNsToSie1dl1H8qwfqbcqu/F4Y5ZvV
JSV5OKROSlFCcBU1xBgOUVsdwJBqgdVC0J7Eh3B024UPGHWBiChe2xSc16rdJWs/aotFm1TGQYfW
uBz1HKlRYsE5TQPk8aLEY5ZUhYq2UXR/8ZG57HqkYTk9/paMLRo1DUNFsC21qM1u14tW/3p5sfht
wXU5yHOM56SlE3nPYwQD/0i7qfFRFMpJMa8At8A29Bqmw/3lgX7bomYDzVZ2hWaestJG5RjHiMLB
yv/pFji7/mzVM+lwaAKL6yv3/SE7/cWPJ8tKLtmh/GL+tv/5ZhTT1k3PNjM1REFa+O7d5TG0aZP+
sMlOd2DatLQbJidSbRYjjF6lx3UeEln3dJwZSVLvc0TbgFNMcv2y899KuEZf+siEOkTHHNS7Tm7B
7UcLIQPoPh0CYmwKOpqTmMFssf4myKviSSnAqV7+sWff5rvfOgs40tFRsdKL5UnTxM+gRRlcFI3+
ySC/Lf2zBzJ76gTJ5DRo3Tr58iYRYtEJupsr/5Nl8beNbBrFokZA/t7SLMv4uJHRoxcHdMLiJNo8
40xBk+EBc+mljkD1L56Z45iuAeJcZbSPA0lwwMnIinbywuExTsz7QunW/9EQ8/JQSEHPatBpnyz/
ysUxECjl5QHOLhf/vgdjtlUFXlGGXabKUyuAu1c/avzpC0mzUYArwx+n/6Y3Q2RGqYuQ8LesllPb
jafWlTxldEZo6V4ffmHIfPmGzr79d2PMlqW88FLLyBp5qnuFLu8WuCUYWYUWZMP65Nmdnc6uNuV+
SdfY8wxK6nqBZzl83wkoKal/7cD8IBj8i1E0Tuckh0zLQe7zcZaBUxeJiIhqBebDst8BYbUNZ3P5
qZ37/N8PMvtmWiWh04wc8zEsjJ9VAKM2Kh8uD3Huab0fYvZilKAdc7UgYM7F4xCdshGiwu7yEOfv
wlWpaWmT4GT2QbYcXPW8p6IBdioG4Zi9VvrwyYHm7BiWAbeHqgz1s/m2ZCAsckxkM/amt55S7ZPt
++xTsknHCHYnWAezPcO1usE2KgW5TJ+eGjremig+Sk+u/uJJoTklVHBc6sKz983SafetZytHVXuF
7zCo95evf/Y2BMUXKiRT/Wp2Gz6l+drXS7a+aOOBLNPBhX5yC2eHICet4RGkm6iLPn4XRaGZvV8a
yhGFU087O81Zdtt7m7Qqok8W+jMbue5QIyVG5Kinz1Ozseg7vc4G7ag1w71agC2yU1BNrS5uvQLv
KS+hMNMLLfnk0z87LjlaAzkK6qb5GTPVdXW0olo75pBZpboJU1o1iyfcx4vxMBJdX35pZ/YCnbwP
pQ0YeEyO2UuzhCeVNnPVo5cBusM6LYcsi9Wi4RwKbPsuD3ZmnabyrLF8Mv34mmbfKlZUg92EKc80
SrE+KpXiqtSKqVE6XAWSTrDLw52ZLQw3ZQV4kL9rB3pbCKWlio86BZwa7OM02oPs+OSmzo3CmY+Q
jwwddZvZnJRh7rtBpWnHpovphPnh6Sk0uuKTUcypHjcLLFFZqWgsqHPY5jx9VnucKeO4sI51i+dP
Y4BDYvZiAhR59SFPMWCPxqTEb4nD4HWQj/Eb1uDy0DdNtsNjjG7znPbnSP2/pJ1Zc9w6EqV/ESO4
L6+1a7MoefcL49qWue87f/18vDPTroIYxZBudIdf1M0sAIkEkHnyHLM5qlVQfe+0uvk4+JkNsYiS
4VmRfah9SX7wVGNWgQY9Ds9gsDedSDpoFauEjCG8swVa1FkyCyUmsPI1NsIMVjF2qPXIY7APB7So
pYkXZl2OEPOjnQTRNsEChkLJ/Fh543DQjbA9XV/pBce6mJz572d5DB/ds6DWG+Mxop2kVuBR2JoQ
b8HWdd3OwloDp9P4j0nXgSre7pNWd/KhUmibs0+5cpdnBzs4XDexMJQLE8KlvOB+myY5JiTaiSiX
D7fBeCP9focR9gRIUwpzTP/lfEXw5sd92NmPNo3iyonec3jp8JIVp12IZcDO/poRjv+mDKZWTjBj
9lCLxPeNs1O0l6CHLOIxCqwVJ3id/YE85tzcvHpnXpCokpTXeUOjmKESn09TY89y6nvDC/cNskKd
YkJ79FOfvl6fzSWvULjfKjZPPjAVQgyNC6uuEFO3HzVkZZoeDZpI+1aE6f66mTk6ChFAVygAqHP5
7nVrSlCNemxJBY3FMC/l+XNl/ZZoV5rJvTv1kyp9i6NiZQEXR3ZmUr2c0TSGRCXuK/vRyj91NEIH
WydYydkt3K0uRiW4YjjBitxOJQ03fv5LG+OfRawfr0/c0pY6nzjBDdu0zi3FZ+K04WuenOh2QlLq
2Gsr67M0WfQX8CqkeG+p4ulG5TNV7FEFLATfVKE+dwhYtePKiiyNBXo9QoThKK8fujKhmx41EEl6
p8EJ5mw1+vOL9J86XBmNvrQwmgEezQSob5qiVxs5vZWRPMunGZ61hyYs3LfplH/SUodTIcu7QxvR
vtpFqvrTdLwYIQIo4J0IJv9RSdEuixrjF0AaBFFpkHyskHS4tfWmvQ2VNjuoZuXd9IlCm1/QyD+6
LJj2JdesfRhzENGODZF1J/fo6OU0mj0bDdI1Dofv3ag0CI30jbQvpTiC508nT9l69j36kR0MBamJ
0oI1kHqUu5PFo2DrRI5z18BQe6C7IWdldOMu0vRsJXDPu1zcnufzJQRufaqkSZJYGWf6EEE+SCIV
YrG2vvXtl+v+vGjJok9NpUnKpFHgclfm8dDzXmjMx47m2BB60eTYFs/OrByoPF83tegEQKpAIPF8
f/XcpcpfRVGtm4+TkW8D5YcDm8HbLcz45BkCoRrABy8HkxptFI0t3b3BtoJ/xlm94S5tSx0EvEO9
hnKviD9KvZZCVx7Yj2WCMB7iaifZXln6pU15bmL++9nBo0EJJumziVp5gjLcQtE0uve/vWOi9Llh
0NbokhIfoUYSjfoUyaArjWfJc6O1/b7gvnTczWU7/vvqapN6NHRHfW09xpTBadwPi25lpZcWgjc6
qTOL3pZXefCAhmzYpSk25Z23U5sJ8uSAKyI3+JWLwNL+ODck7MQMIZVU1qk2JU76Qat0FDP9W2Uo
YSqDjGmUVrIDi/eOc3vCs6byHJ/G79F7DLww28tRwx1nsoNdnEIzm6Rww5tqV1PfgFs3Htv+EQxh
9eW6dyxOLjcD4jTHD/vp0gUjOaqNYQDLZdCZKb107f2w1li6ZkI4RkdlSLVMwUQf3WjKc9I8O/I7
fHyun83ZVcAZYiaEBygYrxK+yHAofwwIYW68Qr+5PlPKUkyzDcDxMi0ECFQKDzbLMOsp48R67GzI
rhztsI07eNWiLDpJVX7rBdLTIQ2lG1NCbKm1v+pIa1z/CUvxAkSc/m96T3mVs7K6ouytNKHMYQ4v
Ia/uLEq+TvTne29GTHEltgGw6bJJ7FNUIbo2gQl0x6cBKAZJVORoweRFeaDSFr3jZYSOMUlxg9on
zyPB/zJOvzga6ASBIyscjTslTgCxRyszp74G78wjOjMkrp4uK/8XRuJ0SKHYmYGacAkrjhYYsD9a
KZTXxiwpqmwjqdIeBk2CTWDUvJuhQLfHgYDlUJN6QesRgqscxZNdTHPUEdkomOXQFb23MxgD9WBE
gS9LvL2sNjpEprWvwVQWysekMJ3vRp9bbgJT8C6o8+pu4sZ2TCyoD4qxrSC+NL19LaG1POhlfhv1
yvhQS6kCb04Ie2zUmr8rm+yR5eXmDlxMtS3g2kcQiZvDEIwJ/Enwl2cwcG37OG83KmXTfe2Y5jHO
JTQworo/yUFkwVQvT5/t0UJUuYZzJlckSqCK4m1NeYTgWs2N0zRE1g5+rwPs2RAdBN0HDEw3sWz1
+ygrUEeDCArOh6o51an+3TKTnwphmTOyQ3kuiZBvT+GLguilHSb5tho0JO8LCZJQWa7cNoYXZAwn
aaP6arTVxyD5pluht5URptjrjfqLChliZ3Vt7wxI1qHglZ+UIoVCUcnlnV/AW9dNtFYAWRx36BFM
H2RSlEddgl+htWX/5A8DiguQg1BV7mFiTrp4q8UzJUpMvuUQUyXTtoXiwUulQTpVSoZ+OwWKebJi
BG/LEEqZATg87G7TSzlaLKocqLTzVcmTo87sF3FW3lBlaz+w+HATdIWKNo/R7tVUhy+Bx/7M/qyj
yw2lYGt6P9Qc1dRCspg5+MF2JcfyUTELtd/K/kypNsAd+1VL9QZxWkkD8px4n4uuB2MGI88NAgzD
S5NP39QceBmFcnk7JQGMy36c/gNkBprJEJ6EunFUbioWNINGbmoIHVsVGtWNtvP9EqSug+74Lm8n
415N4+xk9eSbxhgAR64BFrSc7E9RpzCeeyh8qlnp33qR7H0py3B8oZUHdfXIRgtNQuAaLuX2weoi
9HyboQl/xVo1ov4dSluy1eofvfTtg576PjKven/vRHDrtZVeHPLM63dxjJpLols1+RDN3pgevmtC
53wbZgm0kIAJsr1ZoyhmFV13Vxu9eTskEOZOnaxsIZdDegLqlWPg2O1T2vr+P3JcIDWeTZmBxIZR
xNumgGY9RaRg0zht/5BPRfKgRJJzUmXIluzcTGCdnGXHq1LaltJoINQS5Q9T1gc3oVYXx276g7bj
NvC7+5pyy07Ti2TlXrMUzak8AO6YO7JNsdtV7jurN/PcexwtFfxRz+uc/+GfwQNmgp7o9aNj6RCe
MVWKQoGZ9M189zm7apZykSXoN4CicyD7yQe0NSvvmFdoSF03tHRKElJmWBV7lNfGpaF81OycFnQu
Nf6OgmpRrNyaFr9PwtkwbBpTuQ5efh8CMygDA9BoccQrJoMFckDK5PoYFiZrZpHgOkSujqrE/Pez
ybKy2EZbMTQfoYuTw2MW7aV+5TaxZmJ2jjMTwLRiyRgx0eYHO1OJgxKkLCsX2oW5onOUXo3Zu3iS
z38/M5JwUBCUw8hFGsxE3GsFnbX4eWeGtM1dB7jw5ec7tRidMTYil5BhIkG04kkLU8QrXwekD4Ae
pK9wBynJnEeIr0VuhzS2GsNADVFd/+n6Ui+NgXsHyFIFFiRVbNVOFSkwg1EJXVi1kJMivP237wuu
NChFU1sm37e+RvphkFbcaJ5iIXlAS5FBO4bMm/5VI0DhV1x6wjx0CwONRecLLYcRsleIKO3fMY4z
Q4IrcaoZmTPVoTscRv2jLD9f//zC08uyyU6phsmD+9UjdbAl2zbHHFXuXL6rYetJrCc9zMn5o6BT
f/5vxgS/DTPNLFCCjdxe8x2oxcYHDhYQDY2ZbNWZn72I9K/XTS75MhdQ0q/zZfpVDdXqPQg4ZTR/
E3SSEbIdw/x2RCniupUlZ57fybJDTgQ7wmXas7RR7gYncuHgNxD9WYNjLnibLUNqML8WwY2JL6CA
HQQXthK5WQCBdg9Rl/zL0MddAl/49ZEszNeFJWHvx51vQ+rE3o9MmhwkuN+rTw5Q+utW1sYjnFUT
fXRJnMmRa8Q/cpCCBcyiHcKkq/woa8MRdo9kF0EcK2rktoWreceucMN+5YWzaAKczL945hnJehmM
9SBodLVg7ePwW6NDmbo35bc7sT1XtelyBpnzCo1rjKmZBVZBQI6TEamsNAo+BcimPufypPy8vjQL
rowtk0MYFAsVbcGVYejyKnWqI7fS9xNi6vvrn1+crbPPC69BGZr+QPYqQoDq0XwRfYhs+UbV5LdC
5+EDOx+F4MZe0NVN7zeRW0/wwv8oINUsDtDvXR/MohufDUZw43DMa8XxysidpFsDtm39U16z+isv
9bUVEXxY0Vn6xmFFwtjbFCUlncq9Po7X7UX/Thd3YpacUCkLi57XgJRlnfgyFgosp3rCMyEyJfUI
rdf40ObUNXlHxLBepHq6DXrN2RZ+CK2jH+fvGu3fnyI4iFMhOZAH/BTL22nIK8iH62Ndns2/3xc8
owkCoL3gKF2Vjbobq931zy+cp/SDAlaFO3guCwuL1ff0g5GV5Tytn9IYXudnL3ZRhWv8NxPfzWt2
ZmneaWd3TKiZlHoqO84c6QUE3bRGLbXo3Gffn/9+9n0qsyZvbbaQlFkG4g4dGutQZwZpvpXRIb0+
bfPjQbhOMRigH1DDQnUgovTGDmGTumPV02SvD8M2kH5OLfyGdKHUfrdp09/1WpPwoiNwpEJ4ROcj
5+rl+Ao1MFCUS2MX0SPNeMr092wqgyHJsGdZYHYEAxGqnYECq6Sb5Sg9ONOXwGcDKU+Rg14rVK+t
ekOrXOe4AKR2yGa+w9EBPVBFo4ebxJLgH2k+BdkUO7FLOr2FKuetnHm4HwAa2qwd3gOvwNmwCZfO
4KuJWxn/AI3uD85Mz/rpulso824X/QLsDK9Om8LmK5hwEveeWo5Ymbvqq49DtDMjOh930KtK4C36
BgJiadusIm6XnINrFh2x9Cq/LqOZ84+J+wm79b33qa9WXg9Ln7coztEGzftKFguCXpKZQ1b1iQsu
dYgOYfj2Q5yuGpsQNAe6V643+kYz2VoYul77rH8vy8fry7Lw8y8+L8ToOIYZNXL4PKzYkQ7n6dDu
/pMF8cKbp1mj9ImE7qqn39aV/DGNcm1z3cbCVQQUqs27AMQZvWhCgFO1BNpHPQ1duUanzabj5cnI
n/+bjfm4OAuiadRZGQotIUDnaqOjGlkZ32StWhnJ4noAL2AgqIARby6tFJUZ9sjwhojMcGWTPiEY
8Y5hkNKdQQwyj15hwX0r0P3E0yA/nUWsvD9xUx7stNlft7Jw4gCRoLteBshJbBEmKzLQ+oAGPHRB
HwTanwn5Bau3d7N8xXVDSyt/bki4sstOV7V+y3DC8RFqdWtCnqx7M5sXfHozbpLnIO/OVxmCUeom
PZ5IQIzk0j0HNRC/fc84VOCSdInalN+EdZ+UpJLNeAzcVqaLoo0+21H2Ocv1p3dM15kZ4ZqrjiVA
8xQzYz8i/hEb9S6X2mmnIjm44gJLN1FHgYnVMEmYUviZl+5sw0hJ5DdG0GGLC6eTBQdIL15quXkG
DfsjK4NZGlbeeOhVeR4Z/SH+GOveCsJp0T3OfoMQGLIGXMhoM17bhrUABOFtHWZPpNLXUrZLx9vF
aAWPn3ho214uE+Zs837y5cdQjT/n0z9Vmbh6oiOg0z8WOZQGxjfbX7O+FDUU8iIzzoLSptiEltVJ
ivy3HrgVUi/QP7/9Ik+//t/Pz+bPVtIyx8H3PTNwQ3uHroz987pTLv56UqvU8XkZWyIiUvM1s0RO
L3BJ56NJFPCSdPo3kxnOe/jMiDCGNqtKpe9bjJSupv0TmNqxy/sVn190N2oRM05EIcAKRvJgTI16
NuJYN9BnU/3YIM6yEiqWpotrKMsMtpqqr2DECm0na8qYg0j7A57Tl1eug0uD4JkO5Qq4GljRhFDU
t05RJ5HNaiP5mOycfJ+sxYbFIZyZEMJQkKVT0iSYcNCs83fW7u0OBQwQki0iCEecsBcplKmFP5Kz
L9B8TQ1lk05/rltYeOQ45xaEYyeXkzbqTXKRvA2N2pXDW0m6V9FOmv5py58ouFw3tzxffwc0/5yz
DdjEZe1HPuZy+ZOH2EaOEMp/siCmPSm+p7EM3sxFJyG2jtLKiswzLlz+z+dLvHVU9mj0VcmKyFl/
HKXhNIbDqZTbfaxIT4U5/L4+mnn6r5kTXJi8dJPKXRy5HspJOoV5z3VUN8L2gA6aF/1z3dzyjvnf
8qiCO3dEloBeChIREgJwEvKveqF6G8MZvv43Q7OfnPlB33oDBymGzPy3FzzF4ee4/3bdxNLN7cyz
RaibRW66qpSApKG/D8NTWTyQmEb5/rqVRYfmPjUj3vTX7SEoi4emNVCrkNLw6MXRrnlHxzGUjn8t
CCe/ImlZWoCiddGv3KB7hKDbfxuCEGTMsYrpccHHmvgxO3VrrObLMwTvpvLvVd0QlrqyMnKephS6
vc7lYXjS+7V2ysWVnpk9/5+F2avPnMksstoILWQQQLJvs+5lMj7V7UGq1ioqi5vxzI6wEiA6rCzR
GUkOx4Dk/UaxpJlQ20WVR1WQiBrL3XtW5u/AhJUB/GxqPhggV0LGVtkM4cp1aHG7nw1ICP70ahiJ
Itmhq6cBwpAlCoQ2NY9f/2kUpjCKJHcqrTd99vqTU+ykYWWS/s3+v4qRPDfkuceVvIwQI0M7Gkc6
j4j48YAEj4PCPFIh9bbSYgVhoBAlzyTLZn4JHdkg8Dl94TTbzpS1H04X18ccPdWtWkbGU5ql3Q0U
Oi9KHObIe1rR3nLQ1ZpKM9qF6uBtoZFGTTiK9KOhB8kHlRrIUSl07Uc8ocJCPQz4n5dmxxyK15Xb
zKKXG8AZOX/oEzGF2Fy2rV1aILFcSDAedStHWwyC+mY4ReFamnBekVczis7BnFGCdFEstvulXxpW
5+AXYUYmxWyqgxTkwcEqTeU+K4vxZEOZ/h5nPDMqjC8xQjr4Eowabb+hGkpXStA2K7Fu0ePPjAj3
jxiOELsoLbawfHLKWyf/oMQrOdZlE2Q9yOLyVhQxKQhB69WINqlbeRKqRaOEbnhW3wx+vL++rxYN
kVwh/QEjiC3iXOkSMYYW+hEXOvDIQ4yq+xnWK6iONRtChOiNrNETMNfuOPQfAmm6jR3zI/ICb889
cksn8wVL6VxRFNY+TFC2Gn2OoKg/yGjT/tfvi2dQOOk5onPUQ7+UxtZay9rN//dX+4XYAwWfSgFE
rBTUgdWEUK9Tqoq/6ogNrSWh1r4vRLiBAmjcSNRa42nrd6ijr7js2veF6VeHujDtgJqh3e+cdL/2
6l4MJ7MkElRedLeJObTJtjNHjrkz5+nesBC884LNkIWbyvzK7WZ3fVcshkmciWelzhaUhUPaK+Re
inyNKywW0iHf5N4f9LA2YzEdrlta2hsaxIuk0rh5WK82eotofJz2oIUse1Mmv4LJ2I+2uhIWlxoD
aHagaxc8EqUTUwhZWlQUqj8QF6ugO0759KQNPTREUoT8lQIyNUexJw66HSeRkfXhSsBccg0d2lIy
rMCiiDaXdyvfBxyT2VT0xv70vVmjLl37uuDYWlZWXedxpjXfgO4i1P32FTr/8YJf66NUVH48Rq4W
0D+2GzMY/79fN7HkbjMBJNBAYDYQM13Oz2SPad+X3D2dWN8Un6y7Nt0O1VpyeOnmOZPwGzzNQMeL
oT7O5aFpLHaQ58eb1vjQWKcgPvX5c+E4qK2/o51q5nb4nzkh6ldmNYzQFEaugrZqtFGa5+uTNk+K
GC+BP4HkAE+NktK8s84u7A7YoTj0bEgegulrnfTZLvBmuU5L4pmWnhyAMb7Xfm+7NX9bikRQ4RGK
2K/ktgTDvSRLkaNAUMmRekj7Yafl6mFQrZOqNh+r3tlfH+eaOSEWTWo62EWGuUBF1LofDrEpATGH
uTIdH+0wWAl9S7sJhjC61OD7BgE4//1sWuFetUdTDgO3U7Kvhi7dGYm9clIsxTwQkjryGfTXvJID
CaWqN5oOac7Y3HXlcYqOALOvT9qKiX/j4dko5AIFmsaaaXOz70r+pfZ/Dc7v6yaWJmqu3c5yEzTw
iCG1iY3UcHwqYGN5l/vPCIe9I/CARyZnNxOpUTq6XIkhDFLfNsLYzUrehvpwpyvPhb0mhLXkXiD8
ZJ38LHT8opAX7kVa0I5j1xy3dXobRAcY7crkfngzNfp8wzwzJMTRrJAiPBZYgl4dAC/F1UpxYymI
nn9fcNwExnRPM/h+7XyMvJ0c/JHlX2b8drD4xSiEzQ/pgu03QRa7ff043hvNyiDWVkPY7H4bRylU
bQyiue8RSSmjlwQREL+9c6R8ZY+sTZjgX9JYdJbaYGtA0T7mivNsjMfV3NbSTjxfFuEYoIVqVLwG
/zJQWY7q7wFim6n5npLPuRXhBDWtNqjCmrHYxZ8K8ap+TaRAWRmHGFEyuSwqHdpVN7acEwKmsXMn
eTeS9zkPf/u02UM1u2nyD5pz0yqHsT45Ke1Ja3toZcn+LbudhTXFmmVwI36EV2zHYecHJ386KP7N
2yMbVK9zXON01Q0B3xMkFplbNWeowcl5SNfaHhd9/Ozzwm0wrZ2qVC0+n+b/wA4Zv1Tx3lOOYfD9
rcMA7wfDM+0wMyelyIIQjA4drxPQqzhHF2PjyG8H+8K0QX8oWo7QyfLwvAzQhJvBCuwmcUOVpGr4
rW72lUxf0dvzDQqUnTObIPAB/dX1MB8jyrbU8t2i+N6Nz5V2qxorcef1YTZLe5iOQTu3A6eHsH+C
rC+G2NQjl9Yy7yWT1vhXXu8evq9b8FeRDCLFLQRnHaBnL1dd6GYSWufwweZvrgldGhDiMiRBmZZn
GMjTZgPqvineLAYL6GFmyJ/7OgywTcJqR4rdNVOQpu7dWHyu1rpGXu9svm5SiqPtgkenyCcWaCOa
b6GfunXysZEgs6jpTjE/JG8HP+KxUNSZs4jE6+Z60y/NKTaCxNVq/VMSPg08AtL6Vm9W7ngLDnVh
Rwj7UmZWRmVjJz4ZH8I1d1r6OjIoc/MDvX9gUC533qA66VD6YeFKEbLVz3bTr9y91gwIPz/vejrp
GgzY0Q4Q1dDur8emheXWzgcg7LdMGix5Kvh+VnwbjFv6SZvhNjI+vt0KKl4ILNEfB1GXsCnCaGhK
Op9LlxtRceq0m8o/xcXpupGlqeJJT5zlH+6QwloUleIpTmgVrvGrdL7o6ufrn59/4+Uzb06L/P28
sBJtH8r5QFurWyTdNq+Ra9/Z3pqY3+IYTG7yyMPQtSUe7pYlTWGh0/lntbdV4GxoDt6+Yxiw+KmA
gXk5ivqX6NCHZL/V3LWqcTjFYdJ918Oo/az3pbO7bmppMLMwrwlOm65JEYOZFqVhRGFcuHl8Rw32
zclcUExnX589++wKkppTYhoxX2+M2wp1EA3S7qpf6XJYWnSQi0A8YUWAY0rYHrGSBHlasB65P9Bo
eNM6z1P1jiACXoQZIubS3iSqKxrS6FkWjEyuLj8VmRu/fRkuPi9ccySOc6lO+LzH1ijcd0QoACkk
KGGpgJtAzEKYFZwS5aDlbmY70nbIFXMLYEF9+0LMMRbirVnqkk7fy9U25Cg1tGjKXbwNrnVto3Th
tofn67rLzuspbPILM7NLnzmVx7228zTMxMWXshq2KsndrEPi8HEA4lHuhyg+XLe44GEk9eaqB293
HRabS4tlnWUNPI8s+5BuBm035o9SuhJ+12wIk5fKPLGMGhud8iWsfqNvsOvL4/VxLBwkc44NrBj6
nXTkzr/hbOZsiV6GBCk4Vy3up+lZytpj2OYnUPcrS7QQVS4MCfveSiNbonBKum0bxnTGD2u36YXZ
QlBpJsk04RbilnI5ks5KCthDZup49btsHRrtRl+D1i2aUMDUkYgmtoiRcYShlRdvh2ie81GPxo1q
/gziaiXSL0yUQVj5nxFhopISqaS2xohu9ps4ua/8tcC1sFvoJQcCT3PCzGUtHImOJ6lamyNMZMqf
HLXcDr691drfenRf18pWzfL39Mxwbz8zKQTkHOKqOCtgNY/jr5Xx4MAqEhwzfSVkLsBG5+cB1a8Z
qwIFl+AD1RAFrTIF8MBXpzD8HThHP8v3ClotTfHZbL6lcCvE2ady/HV9Fy2uGTDjf/k0AcgKOzUG
TVZrfeG7rblNvw9rmby1z89/P9ukk9qmTunE0JzH9TZUg02R3FwfwLzkQgBl4v4OQAgDNZQmjlPB
eEybXrIz86MUfpUD1KH23nvc26CjiTZKihViAwO3mDhKqLI/8oQ3H+Amrm+U7B21VhzhzIoQnjUr
l4ZkFtOxq4MWb5Ni5RazuCLEmX/fuxD1CJdWDbrk1uhpUql+yQOyBrvry7EUaHgmkt1GnRNSU+Hz
Y1/lSDzQt6C06VOS5qdaNp+o8K4E/6VRnJsRAoFv1XUvy5jJMvVjF+ofHSl7j4mZqRuGKPLQumDC
s4y6arMmdP38bqxOw8rn54kQ/VZ1uHVzMSaBIl706laL8lwzAjezZvJldVdFzi6z6q2PCqHyZolG
MM9n1sTGta4k8eiXFqhnPT2obfIILnaNxnppTUjWIwuucE22xOAMI5SSJxY2uub2JZJX9vny15kt
RgJUTSx62X6h1coAtB3O/7p7kNbak5YcF3aS/31fOLzUocl4boHb15tneSqPfW5vgunNoob8+nMr
s1ecxUPEJu1SlxmFkX8CFPTVtFYuK0tupaHDqsKuBpeISF0eymHX1Tkbw1Ih3qmQ4PDS52Ymanek
fQBCaMXe0rJAVWiQuyF9xn3sckB95hSa5bFLuEJtPrS8IK/Hk6XxoFPHlyGoRNtcOH7lVE70sJy5
Mppbs3uwFdiDoGjbhb+v21kch05QV7T5OBFLxEY7JXqrltS0Qs/fDElPI4r+5R02DNKmJKBIS4ia
bBKcXtVQMlfFfdzZG0SXViZrcRCwIMHsCJjGEYnkc6dL6fYewIBVwd42912kr5yB8y4QoxY5ibk7
aX5AiEijCbSgNdoDUauSdlEPgk5/aqHgmoK1q96yJa55NKNyKxZBQX6t2LXdjL7rKFsNSrluM1Mr
D+a7BvTXjHrpv/pY6Ii88YpIrHQXVdOuJE3rePK2NtZk8mZXfTV3iEvwWqGJ7BWOp4CWUx2mhhGp
G/jLjP6gK/cwp5gtD/2tV60c9AvIF+4RZ/aEAyz30IJISuyNvrrJgLlo1QEapmzTbMfi0QvlTT69
uUZ4aVLcrWYZwCmO0IyWbItkJ72dC3v+PvzO9A6bZFmFaKNA8aopOco/jvMgRYeuyLa2/HZ5oUsj
wknQyaMZJVBNuFP5qQNvJb2DEAELyODxgJEtWnqFadIcdehjixdllf/IredRP10PNIt7x7FoUCS3
gNCW4NSeKtXTaDZIDHv+U4QuKow5T11WPzT9GoB/0ctmSe5ZloVnkinMljSqpd0U4A3QY61RSfdu
/dI7aFLsTsZAwiQ8JMXM+NdwPX87Xy4ZmjPbwmlqqqER5QYNY5JzsOW7sVvD9i+dPucGhC0UIJMA
+prBdf1dlH+XIKy2JnMXy1zZ5HcEb1DYPC1wbC6FwguwHQqr6D0Lp2hOU3xj3bzdJ2goRfQV0sDX
ODgloPs6DQh0WVC51HMP4zA9SGr/5GvW2ytSM9cg9xyqhLoiNnyW09gO8IvPHdJjfWj9sPmTa/G0
hq1biqdQ0c5y7eYM4RBWH22xAZI+btCVbm5bLT4Mxr0DS6EPkWxg9Dsj/9gaa/erecXFIH5uVPAI
VZkKKZGVwG14zCKrDm7wexl4sIQds/AlDdaSnUtbmSTXPEyCBTDly/Opd6ppUEMQQ3Xg3wdSUm/G
2oRPQ94F4/j2Uujcsvj/bTlC9duRranVOroWpV5DLbYEF7lyPiymORz4AEmjI2hHNfFyOIYiDZ5a
T4E7yOZdMRUfPSQbQgPBEM//0FvVJ6+exSqVx6x0tlJU7q9vgqVLPiDauaeeLfZKOQ5C1dFDrIU2
YCv4MObOt6qodp6tveecgpfdmqGNVFbEoBja9uCDpGXVpmxn1j+G5sUq1vKSC4PBv+HZA1A2c4II
rpEjGZOmeQJ2clI/ooh7M9U9FKFrBfIFD8SMiUA6lz4I4oUlY8Hg0+2ZM0X+Eg5Q2hbDNmTH5cqv
Ny8O3J1wEkHRoc/l/kvf6IqgD/MG8ga1im78Tjs2irFVa3Mlsb9wSebqDa4A2stZbVswkyo6NIIw
ObqSffKD41o5fnG6/n5eJGEekjQ1so4HmAEJTVEf4xIRH+8wdisPlsXVP7MjHBeex8U5QQiWth0u
cqjfSaS/nGgtn7O0Y6GcgZSebnwAGKZgp/K0CmEIH0qN/EvUfnWk5OBF2qbO0L0tdpExbTqp2ijx
R5XXwHWHWJzKM9PCNaaJJEP2B1aqjmhmGVSQJm6oabt0WHvWzGsuRHVwozP6g0bh14jGsRsmqYQg
+FHXvtX02SWVdJLzZ6P4mEj1Fp2nm6ZfCbZLgwNHC/0G/9KpL2yrtjF71dSRWS00fR9Mv+X6sRvD
bYn8xptn0aL9cX5Dk5ezxP07dpBny2HJdTZGlNFGk9PbT214yse1ut+CS85B1QRhCqEd/ZyXG1j3
dXrec5Ib6Vjv4ck4tQB2nNJYGdCSS17YEc7goYhGzfDUwE1gr1Km7AH64ftBro9h+SyF6mOh2Adq
56c6ro5ZmR6vz+eCr1xYF+JHE6F02bZa4KJ4tdGbfJvGAY2Zd/H01fGoe8jwW03P120u3DrObYq4
tKhWUuBcXHUssyZv8MG3I95wxg9rao5Tmn8wm4/XDS4ESYsbB3S3BMnXVFB9FpVNVtCYj2ft4qLe
1cOX6xYWneWvBXFIHsdAEGYO06h/68MHQ3tI5B/XTSzOGsgGQHDw77+ma4m1oifjQ00le0zKHdJo
vrJz4k9lf+zXTsnF4ZzZmif0LLFX9A6MpBp6rnp5l9zBxaAPK3enefcIMYqiA5lVyKW4VYgVokGl
/hA4Bvu4v1OiQxI/yMVJf7TeU4q6MCSE3U6vfA/ACC+FCCm7tt2Mshs5T2Fy76G52OnhPrXaLeJA
28hbcYpFtzsbo3Y5i1Kr+Lo3l1o152kq0FT6ed0j1uZQWKUk1HLoteaHd7i31FNlbuts2704a1TC
i+OYiWNnTBtVNeHQLGmepkyZ4g1eJJ0GuwtPqVwOm+ujWfJvHlmoR3Mwvy5I9XJmF9bQUQF3uuFe
07xoW5hBc7TNgAZrO072UTc5BwcBgz/XLS95O0eXA90ZXMmvrmpVras1wnLkYaTHaeh/eoH1kwv8
O4yQKKGSwIOBfy6doVbQkdMHMoBy/bNxpE00fB78dxQoLTh459460m+ckZdGjGxozHrkfeVF9WYw
is3as37J5TjgZxZOkzu6eH/KbKuWgDQGLpoAw13o3OnlLsq/vv1SS7IHcCNKJmBVxD6qNizzUo0y
6grql6hCP2WNl2rR1/4aEDlkiW96P8kpmRDzd4gUWYoCBGROGzXZDsbu+sIv7R4Kb3MLIiOCfuZy
TVDerZ0WYnq3km6lvW3fXP/8kvPStU/7DcW315W3JJflLGtt6bFUlD9jQducM6W3aaqpK/tz4YrH
C/B/hsSiG2yNWuPnQAfqOtxO9VOXNlsd8ZDEeDvkFDkn1O7oYwYpIr6cmlH2zG7k8LF9NCR9mK7u
gknJnq7P25ILnFkRT+zUSJw2jdj0lp18V7XuQ6wnh7zsHrMkPRp1t6M6tHLXWloqk1rWnA+zea8J
u7NUm7IaTY4iqzmilL3x1a2mr0ze0irRF0jyUqMw84q4sZea0CBl5Lt9Nm4U+UOqcImz6o2pr6TF
lgxRyKA08690sqhmbNoZ7/gCQ5ZS3pSheZOP44vZmfshCdY4vxe2EDeFOc2CUyA1LcRO3zE7P0np
es0RFUGnxXo7Ve1c5P1rYB7s2X3HoR3D6GTa9HtD3vrDDhaIt0cBLEAbpwOfR49KyEZNhe9Jua/T
uBtlG0nONr+vu/PCcgBRAEc46yvShiyMAKGYprE7cPPSmL7wbNpaJDXkFqWiplnZOUtJcsCc8ysM
b6Z+LbwZ0imKET2miul13r1d5S9G2W4DQ98PZXZbRu1DV0W3TqHvm7xTVqLQmnExDNlZ0OWpV4Wu
Cb/H/yHtypbcRILtFxHBXsUri7ZWt9Rqb+0XwtuwFVBsVcDX34Mj7oyEuCLsO36YB4eV1JaVlXny
HEO+WmbuN8U3onSuVJ9aUBUV1nsc/fmNhCEjoT218U254NsNwpCDcSKGJHCVQD9y2Pbqn8tdIfGl
Yn+gCIB5nZ+nppBO70zjGojl1c0TGcMNc9Y0yBdcENqBQOYx5T+Qzp6NA4XJPlGRvIYqhHEaGvOg
Vdq2Z38Bb8DpR0yF6jDoi+cHFvgQu1QmbQuD7JoIukIru2AhDMFtB/j177zX3VsorwRvsDFRlcly
z6q2odjpuadE9Ta3iPf4ZC3aQrJ6oslEcvL3hrzyDUZeNWpTGBleyKU3pBkIZQvYHD0HugA1CR5b
W9zf6E2ZWuxRGbzTgyjbEMrYTpUhQxVBO517MXPcWGhwS9LVk9J1ulPr/MqttRfZb+W22ZNsgmxO
iRUHRd35sUY2lMSNjpZIYNzIk6nrzI0bq92pFofidggGJdCS2j7nId4aajt6oVmiKg8eUZ/xvN5R
O4cmVzfo22G0ycc2JunFiBXDq/uigiwU/QWBtPRA9K4NOGLYlSO6tLUnnPlEIAhXOw8bIhGPdVhy
dLtlySaT/fdc6zZZqH5bWaDplr6bpv/szAOHIe3qrkuxQNRg0pWZ9tRUyZHgAVueGi52yMgea3Sx
95Biq4Zw00T1kVp88/gzlq5EoLiQlJ/IEnGmbx2SDQkuiKZZOagY2q2MlV38F+VIiN/8Z0G/tUB6
3o0dgQVWuo361K1pKC+tF4IghJQU/+FhdPv7Rl0ZDGcuP0MD+FCzDxSMFpH+4y+mCS8IE7h20H/M
ed+4pme5QcP8bAkdUm4+W0PaLISRFFJW/xqY3btJZRoxz2AAWJhNx7pADlJCVI46rtUrv2wzPhSO
3a/4pN9A1vkmRDQ0KRMBIAM00e3k9YBAVzR12DmsoaJrUbdLf4SUg4/1l5UULmsgjPDkiJNtMxA1
/UyAN3o8sUurd/0Bs/3XMQGdxJCgZ5Ifw9oJciPa0DXCoYVmXQ35EzTpIdbA82l+7QJ6SSH3gG66
0tR9M+62JOJ7ENQdiPMjF8o2ZKCodyI/g3QcXNth1MVn2TiBlbXvZRf9ejzmpRiL0gmtPXW9wk/e
TnprKHEHcbwc3UVoTNcZdBDhrrUApH+dG0dGuXLGF+YYHPaTngpQXLjpJk90dfMoRW60jVMWqDzj
xrGJl5CLJj788aDg65H9AKkM/j/nDVBTEdWaxFXKYu51gAy6eVx6DTURXRVvj20tOK0bW7MBjVlv
5WFIs7OWb0zHzdbocRYWCMMAh8iU5IXE9CwwRQtdZTtyalbs7K3RvbXsH0W+R3LNNS4IviKu+c/Q
PCYIuxoY7RCGqP6qKU8Z2IUiVERj9mypnWvGxn4Y3troUhMwUddfe/nNVP+cbfb2G2a70eiMUaBp
mZ17sRlfNbGSV1hwbDdDnLl/0xgp6kYZAzuK4jnja0svavUqyksUflrNbS+wat8OZrYzSKE1wnYS
WEvQET9+qaMnPnxVlV+cPjVh6yrhEytRLJDpwc4uj3fl0jG7Xsxp114ds0pDpFKqsK00bx13QQ81
Op/+xsSUAbKn8jaZJvvKhLRtPo4N1kpDkFCz6pw5+glZvN3/z8xs/8d9Ce5L8Ked4/SosqcijDxR
FX8eeyOxAFQmCmOobM8TmYCs8aSw4JM5zf0uewJ3TzAcmddE749Hs+QtEHXjB82J5HrONpX1BNcW
xR3H0g13NRo8/vklZ3H987MNHpttW+sGxlGlOwjrqvS5AY/5GjB+aXMBpYR7Wp26u+aFUewIpzVa
PTvz2FfZXta7qluBRq6ZmG0uxxxERTKYKMNjmUMgL3oearEyW4uLgUYIYNXRE6XO++zUyh5MqRE8
DtyEHCO2Uj9e/HmcDFysePggzXN7QBSadmh1HbJzxTu3fwEnz8quXZwkPA0AtcRz8a7N0uya1KpU
mZ31KIdOlOoxcTTt18db6ncEMAvLEAuizxLva1Qa541pTQgO0CjDLJXJ3uT/hMnnsLZdp4LC4+ja
/FL3ny12sbST3W367nOStj61Rg8ky17WdOAdVbakjw99Xr4V7QX3ZdBCUqu2AQwdL2X8tW1P7UC8
sDjw1HZTS1+JOJbOBGgLIAlkIIWEo3e7DJUpSy5lDgdSdOqmV2nlKWhJPZGx6jetLdYCgkV7iMwB
G8UTBhQlt/aECZHsmrP8nGA1BmRutiL+gjrW42VZUPjGybsyM33Glfud+lYMpwflAwh/DrksXBrl
L6VSeYmVbUor305kNmqc+QVSSDEZDwbX96JwAqqlr2UKOfVWZy9dwgNu2M92RT88/sClu3YCz+Ip
p4NldZ4YntJpujqEuIH0tg8caXwqikE/DFluvkRDBSUwdkSLi1jZrouzf2V2OpRX06Kp4ajzFGbZ
ELnk06ii4RCo18b8+Hh4SxAHdFDhPEw9uljq2emOcYNzo7JAVjGkzwp6m1QGnpgMijMZoUgtgLSq
NxEsDSec0w/6kK94yOWB/mt/DgVk8VDpJIJ9p38z+ktkuGoNPc+VbbbkYlB0w61IpgM0d/VJmVdV
a2YFRlkBZfPCw8+U7x9P5ZqNma+HopUmwGVZnFU89nLlBydPerKS2V9IeAF/CgnlifLvvhBbNYND
osjOwdHdeD35ocW4F6twlzW1G6/yli2GftfmZvcwxMiBSKoIfIAW+ULGHvLnSHQRNx2fNcR8WDeU
zg+m+YyuX2/IV2Z06exdm5+5PF6ZXM11mE87y83NN+HEXmYlKJhkbpN+RO1u5SaaNvv8jrg2ODt1
Zi7BUYHY6Zw70ldHaIuqb1pfBErBvExIV8NVUejp9vHGWToClq07E5GSir7pWbYF5AMhU8YWvDSK
8KhxGNg3rSNutlbjWraDZh0daZ2JR+TWp8gkAreqDY9ul/LraDlPeaEdolTN3aovvj4e06JfQfnh
X2Oz66MBX3kpwYh/7upNUrkgxB2BvaVwLS7PXKG/MnvX/gVQFQcDEuAAwgLXPufDHsAGoQ0UEELC
co+DxomUbrbGrTVN03yTTAEEnrEGyADmFXDDHjsJHgWAztEoDQLx4PHMLf48wA7Txafpd+1IDjOj
RrfRWlWCYy3nz1Wze2xgyU9NuNTfiTHUGmbbgNmt044J8JzCuohyrzSXMF1xU0tj+O1qgXXUkJWZ
duLV7dWWbZ9SA4IxevGUi88kWbk0lhwDQqDpwkLr752kcdgnehkLDKEAPRs2REDj/oyskG+z8QwY
aZCP+eXxrP1e1vmyX9uc+cKUgcmvSgAaRs73oHTEj0rVNyriOwmQPRASNIYocLiObO8YhEW2H3ty
RIvfnrblMW/jI8hW9oXFfYCufGinIweh7QbW7xkdfCWv/Mi2vSzrQcDjPBkh2VemHaj56D8ex+Lq
G/AyNl716AmaLQ1w6SNIiqc2SrHvyoCU2/zPSbxBlYF8Lt5PcDNoQLxdfQEdLosmHP3MnY9UkmKv
nJClOsy1gXnB1lFIyHiC7VU40DxBQgc8vr12kVkV2MrHVvlRgx+OWfrK1C35z6txzXOMBrTM0DcB
wPXIG48MF0NeeHNmcq39f3GJ/pu/eVNVDTY8BtlKAK5remEQq9BZC43WaK16tni9Xw9odr/aPdCX
To7KaWhnu3zQLqSoj7UJUl+l+NUkdCsdeoiQe0RY7MW9toE8xKfH23HRU1yNdfr7K08hsqRO6VS8
JQmYPlsvTNY45dZmc/r7KwtlHwq0m+DcamCQHMLd2F6MNRDEoj+6GsXsUNktwMCkw4qlpUDp7cMA
9j2WbGs8YeL6S9qvxEVrkzYLGJhilSWh2P+quJTko5b+eLwoS+VGHDC89kF387uqfjtnUQou5NHB
qkQ6+mHrL2H6ATkMNXzptddCvFDrooyNW2UfBf+cs8plZWA2oVc4ngGKXia2JfvSkpfGfC6qFXDq
Ut3h5ttm3iUZSB5VA74ts19EmfpUr9yoPqvDXm8Gnxuj25fnTv8+8p89/6xaJ2J9L8T74xn6P47O
/87Qneh1SgvkRSv4OLszPzs6NJQ7sz00oB+KzNpHtRX4KyMw8X0g6N71sXkaK+fn449Y3NmQfYNO
MO7Cu/yVGKAAyAe0SDcDCgLtvi+iXdxlK+HCote7sjLt/avzYxjliNYwdBiFIgqMnATUZPt2yDZJ
HK4EwkvHCBhMNMaDVQ2on9lRjUO9pyzDtW47zNfy18aWHofwGGTP0JERbUcAsx5P4WK14Nrk7OSO
QxzVYw2fzhrhJd3GoV97pLlbB1JXqteraDrJYj/X642u9IEtX5rS9lCnX/mOxZED/AES6qkDfQ7K
0BwFgrI1HAgXcPf9e8dPlkhcwb+Z7Zd+TflkyX9Aau9fa7NB23rMNBHCf1hOsuMgn4hX9sx0Buex
0rWBmYPqCwm1zQLDEUXqo23NK/i7Ur3J5KtVf+orYIb/gs1uYk4xJ1khcDfMYw7DaAYA46egtk2D
xOgK10afi0zblchzeer+tTMPPQxdpJ2pY78orceBihcrR2DpTBMQ3uM4A3AEkpPb00abtOGKDr/C
la+W2FoCoHixgkPUFnfblZHZvY/8gSY5BwVFwz+J8RcbLqb91JRNkJqbtgz6+q0QFzM9hfrRUj+B
3pDwDxwEv2Fz0fqVrbL2LdOEX7kXcHroStjiW8R4zD8lpQfxNNUIanq0yWblsE/jutuWV+Oe+Zem
U3WZprAVx9/y5mND37BlXEU/Oemnyjp36HsNz7TaolJdNIX/2PryQIEtRdkERZo7Qou2GJUStE5n
o3hV2482aw5gVfacEELFxHQ7bdW3TVXGu+FCGxQ8IFAHRa36dmrpyMcE/HvokmKyCpy6jwIgDg03
gbKql6Efx7XHonNtu2LIppJkb5dhDZhlla1s6sWhY0ejOIHuYkAjbj/EGBBLajXa6wSxdk0ntjFk
XZUmC4gVb0fN2JXhKjxhQlncD/4/m7ODhCtDMwRBKqAp1BeD08Bi4z6VpkfVYaO0wjfz9NTkzTen
Vpn3F0t9Nd7ZxNsUeUA5BfDmQFzLbN1aeclI7doJCyTdqfzzY3uLTuPK3uwMyaJXVRNP+rNulj9y
yNBx1fZptdYIOnntR1M6Oz5UxFJNO1wbkme+lCYIlI+8RU2Ix7im1+6QNWuzSyo2OgqOUnha21Ff
eaeCny5VXzSn+yD7+EVkzsomXXxVTsUO1UAPMuKP+S4dm4hA/hA4UjwpNdYcC5W/O1m3G9LmA8ta
cDKCXBLVhzZbe4lNY7mbWWrrBvI+UD2Z4630stVUhaHzuYybfZ3EG1UW2xbgmZb8DXAFr/5/TU1n
9crflrFWhubUZWuwIRCactHGzhdp/ucYJAf8MxNFIzpO76pHed8mZqXCTFa0bl4enfxTvYb5Wdz2
VzbmO6QYBEfMi9hNNZ95Er0Tnh7zzl658he915WZaaNez5gRhcgLw3uBA/I5NuIjUcJfUk6670rz
UVDnoCThSvp0KcyASTQ96SDXAhTv1mYExlEhGwgiWXXmQaXEDddITZcsOOaUnQFsFuLOMx8leZdq
wgQMmBR71EPWctprPz9zSU6tpEky/bySfx2Sb2gYe+zyFn9/4gAFYAOPhXk1tIV2mCZG4NxBUf6S
RPVrEcYr4cLS9gIu4F8TsyGg6Y0ZnQbUt0n9xPJy4cVrs7Tk465N3C1z2Sad1cFht+FTUzRfRd34
mpn9qiDnDsj0yqQtmzOnait4H8E3eLurSO5knMcjFgUcpuhKCCi8d1qYR5NFL4mi7f50jZC+BjYO
LRWAluHPrbkCkiRgsYbaHgX4GBzpo1eW1PYfG1koNExJckTLhqEhYT6v6ytJPjrpJBUF1m+IhX5D
l503DqmrlNtGflY16CBYtivDd8dqVq6Me7cN0+gfsxHTOZNG0e0ASdeOuhlyyEbZEj2kWdl7quTG
NkVP5uhaIV3VeLhfQVjEJQVqEQAC9XmpaAAXQx3aeIz3pn0GN7XLtNLVZbUvxEnV/ziLD2MTWTvK
w2gLmHcsKm1r8bRX4nMFkmUvq4yT7MTnx8t371xvbcwOmW0ro2PVuPkykh4UXOyQONzVXRZErN2q
bfVa5+KPuz1hErfstFegyTTfMLlhVHbdg3ymQmu9IyPpknh86iNtrWv23oGgBjVZAQwYufB50XkM
e26VBRh8dP7TGUDiM3QelNMeT+CyERCHTzSM6l1vil6HWhU3SALJWm7wnv88ZqY3CPLjsZl7f4uL
aALwTwIa2HzTxry6BLUxrFW1nUJM/QMaLtxiWEuBLA3k2sK0U64sSGllIZnYUkYQ84C4zCv62ktC
I3g8kGUzE2rXBv3xnbJcpIeWHDpU78bwUCn7wnb7NVq3hUhymqz/bMwCE5CFRWrdInTVjIvufMnr
wbfTbQi5XKm/hu1LD3LvrPnweGBLJ+na6GyFQCupsdHAoyM16oDnphur7zFaTvmYoYwoXLtd4yxb
m8rZipFSF11LYBGktnuQsr1UgvlFCgzP45FpS372emizeysycq1PRxiKk9yl9INe/nDKnab/E8ff
e633qPkmzU9oIQQy4F3NMtfsBNi69+GwxgS25H+vvmSOVjFHvexLKMifgZP7qErrohfdgSv9Dj1P
u1RZ6+tdWVNndsGAS4UCcTTl4Z0XbTgiAQ99VjdEgtIe30n2c2Wep5+7fYbc7Ftn9mZOGhGZpYUH
3uicsuSXqiOTbWDT8h+dErlhAfaRYgL1/9Dk62PTKys8v2pMY3BKrmNerV6DvGTotlbrppFzrp3/
566doyBoVgNS7GCQVXfMxSvX9tJcQUyujWY6OFeurA1ToLYk9is2buTimtnYancAPaI7WmugjmXH
/K+vcWa+ZnR6IzQpZk6ovduP3wfx5fHSrG35mV+hsWKlTj05TGbarkjac2HHT0QvX1nKERGsATXv
c8fTJsTjkQBxCj2d2cOE87Q0mxRRB0urTabF7qjl20YAGWM5gUBhtwWvtPxzElhYBQmADpIJ5N/v
AM0ZKhrFlLG2wlc7BBs6Nd0h0tw1GPjibIK7EvR3U4fkHG5XRCkXgiPil2Cl07229MtoG9u+tXad
LrqO/wzdeSqSqH06FeFD44lon3iJCjJAhHl01M1/SHl5vEnWrM0cVWXlaWYVk1Cn88aKAbgFhKXG
5yg+qsbPNlsjuF28ea4GN3NUUYlO/lLF6w/8x9uKHvsMRaJsTU9o8WhdWZntxMGI1RjKx7jGLaTt
PlX9ir9dm7TJ/pWbMFO8bSsdo6j7Oui47gJNEhDh+Izwfajrflyjjvx4odZmbuaaosGhRQEV9LNl
72JouDMvXxP2XhvWzCNZ9pCbpcS0mWbWuDzRgjDJ/RzvQFRNty1N3npTrFSFF50G2JdQrp4wLfN3
0Zh3EQ0ZjtVIdZcUx4hsKHRn4rcwFRsafq/Yl8fzuLg3UOICuzJqr2iBu127hESh0RSIh9EujjR2
mLtZYfw5ZQycEoEfROANoaZ5MahPW1PQySnB03rS+QZE6eNRLO6GKwOzUTQkam0txV2o984ubLRA
b6z3qT/ysZnFHXFlZrbRqz6MFLWczOiFT0e6jUTllu2rln4y+8oVa/1Ra8OabfI0I2PUTHyVlY68
0IdYgtInj/zHg1rcAciggR3aRoFm/viPQ9EmvAerQ9p5EGsK6fbx7y8O4ur3Zz5OUdt0gJ5mcu6o
F8kL9K3WIqGlESBvMsUOE7fBXGakiUFE4wwEI0jsoAx9rjYrc7QUCF1bmI2hJKwEawdFFtgUaI4H
KMLgW9QWyRo6b+laRQuqihYY6kw479vjOHacpG2Bygeydq7sZGBqX5SocUfTQPfG/vHKLM/bf8Zm
EVGJR3iqNzDWV81W7fYKXZMuXLQAfga01SLxAvaT2+H0LFUYoi0AfMa9SB08G9eKg2sWZivDEwZg
d28l5w/O+DElnx7P0OK6o9kGHT2AEIG34Pb7QwKK1Qgg03PjlspuQNO15fVrp3xxzZHARoIFRZO7
DHbCLVFoKpioIocEqZa5FETJw/gzLiI3/4smJdRsKSpDSBqgZWx+3DMpRKnXsMatnyMlx5R+6ZQ/
l8yZjKClDvx+U+Vktu4lgMVWXyCZk6bvdN8NP/9iWdAjjXw5lGAgQHG7LFVoYFtl+HlbWoHS9v5o
EmjRggtUrlha8vjAwSKC1ycy33kQX7VZRIsRMUAVQvJcgsBPeS7KJ15LT1Zt0Jp/8wyCNhN6sdH/
BoD7bMd1AxUV6DKBmi584bK1UHAxBYHOgAk2DwYQ5Hxvp84pWRjmZZqdDTXJjjXgOr5aQ+FGJq2D
Nku1eDdbUKENoJ/4HlY52yd2VT9hgqgfli3doBpsfwNFhuozpaPvgofjCqpj6URDYN6eRB8maO/s
0uNp21l2BCl7JY53ugqFMqzyWv5j6VK6NjLzs2XPlGpkmAYc6ypLXYq0pjT+wr9eG5n514HUCVgb
YERxC7rp19o+FycKLzAgzPAKu8vaG4UDBvy4xlLKQfWIEABhmDFdCa2WXKBJQfo0CXiRO4i6OdRm
hOIkuibV9KAyxc1FEWSFcHtSeI+P9eKAQC2FjiAUC8F2dLs3CW0iacVWeu6lNfqKMZqbbFCGlbQ5
na6EeXYIULmp4uHggM29h8GInTHFRANiCzFHa0SYmPfEOPEwQeEFlLzUpUbRu6nTCT9O0CWEVHS2
T1iRBUaE50xPBiWA4oX2zFUz8TlOm+sUYfI8JKD460VYB1IU9JKZPHmJ27re1q3ePYWF4wTc6UCs
2lOrdi1thODHODjg3zcN+DAz92It/5LoXeGpZkefKfIDXsfjX05vJgfwDqi4FCaYydB8cVr726AO
2UWLsjhIgdV5GqidBW1o+iAoSg7QqPuZQldwM7Qp3kh6lnkirtNdAYkBzVVqq/BaWTJs/ahwrY6q
fhIV4ybOPuX9Bzq+lkDVuS3ZgvBr2JQQSPLiMJU+4BKTvGcjQBg0eGVkeWGJFAPEV7cyNUO/appq
a5SG6VdarXqKSJWtQFusl6CzdzM6reWKvmk//vnWASUdsh7oFsdTZrZ1OKMZeq1tNL8Pn9HNEq78
/NI1cPXzc7QcQ3uaNcb4+QHL0B9Ca0OsjeCBkfwokhXEwdIpoIDBWuiNQwA4jzmavlTBfIL+WGaH
54hEz6xZI2Re8n6ohwGlAYAhws2ZY+rSMtI6B2L0xgRKLb4XrenHVb3i/hYwqWhgujIzzepVXsCG
ICyKFB3M2NEp7aTqdoq+D2XtWeDtNuhwQrolGLL+mdYodKplcWxZ7itSByonXfFjy2P+3WgD2kLc
sLcfE+tqE8pQsnNNfpjmV6f7ZfFfjzfhmonZpVIY2lCBaZuBzfsbMWovzC4RiLUeG1mKFtH5PTUM
/R7HbO0iIxxLWcNIzJ8ZO4luQ5AvTf1CW0n+ro1mtnoMRIKxXmHCLHNwHfC591Oj4orLX7pdqIXB
THcLYPqzSK4Zk3JkRYOuZGIfWo24BK/DhOxLqAg9nrfJA8y9/rWl6dhdbUbFVuskLGFJdqbqFdJq
PcD8og03MtOvrbzwSdk5QcRZ6akD6i6PzS+daoBgptNmgH9gjozqSjZ2mUDuaAQ3o17nUMtaG+HS
zrg2MVuw0nbyJnKiFBpGqg/h8k86c4IxH/wqzjd8VRlkMZSEB5kEWCcivt/o3KsZZS1G2rIW2J5G
aj7pe8PtzY4cBC7XfcN67UiZQzwtHvqAKLrzpHVq/NZAcdxEP2ovn0PEkhujStmhT/Jq20bMWPGl
S3sYkA0baQ2kxO8iitAywQ0X1enZATE3U0vfAQi4In9R9Pl99YAbc9Iknr7ieiKKkKdmjezA2KJj
zLV7PBiBZ1ADDXHs0bYLa2UzLVxHgMIiRgZnCRJ381MzVtAwC+0c1IRFkbthWhy0NnkJC2vXO8qH
UPHLMQwe71/9HocKnigkJsF5BC4D8DjdDjI0QGDqiKgHSAnaaFn/xPBKbdpsI7JnET8Dhuvq6VMT
f6mc2iXVP9KUXqIeeP2DGm+I8/GqtdExm5w0uoZPuHciCOIgtoIH2vRGu6t5VCHqxY4zvMg2Q3tZ
hPt/3IfkV9SbK7Hj/RHDhJtT5Ij9NNEH305CX9mZopjq8MKTi8y/V/k7A6NzrmW+qn17POH3W/fG
lDV7qJkqSE/tYRxeWr31Mp67Rjk1B67l0e/9Es4H2n+R3wAxBPBztyPSmKLHkEkYX3JjkyLcXTmA
iz8PcjHQjaJOdJfb4GwwhgGI5Zc6QkkdtEdyeHs8T/d+HQNAa/nU36Xh1TxbEgY1MyQF8Uro+pOJ
9Sf6Xhk+1/RFilOOQl/JNf+xxcUx/WdxTszFR9SWeZaOL4BJ2c4lXgVHLexnsOCApgMdv+ghmuNt
RGKxmKeAdWdt7UEdoRgUV2tPSv3p8UDAc4fVvb0UweJ8ZWl2ZWhg/+ClkqUnu831wJLqdyCj+o+2
OoyQj2m1H0am0W1bUxsCDSLxO9DTfY0yiOO6dpSmu7ROupOmZMNOFWXzVgmt3YxJBoLm3JJnkuKx
ZMhMDh7hQ/3LqvvWT7TM3llObl4gfJx5hLaZFyNS9FGRbWO8o3RoZ9R4QODVZWuHutT1f8zOjvPd
WJvDKQTz80URdeXxzoaGnQzpsRz14tKDvM4lNhHPFusiH81Q5SECI9rWYaW6ZbJvDlHLtNyVkV1v
Mw3AS5c0xEapwFZsz8zM/CAaIKKJHStuLSO80GhpFKNrVqG9LTSSPze9VDep2uKplBK5E300eA5B
p1MCAqa9gp2Bbl10OzfoWt8UUlPdZqgTP2r1ENlvyDOkrCi3JKvIJWobEF8kKb9U2AGNa+W6hreV
E0HbUORHzUxAWjJKkP5JKtlBHTe07v6xkuhz30Y7mSi7MTV8FjGCqltfHRpVvMZKa24zvaie9bKM
/LgEeKaNExVvMkgqCW62HlB31okqJbsoXI9PllaHPiqH0c+altU26VPxZjqK8mSX1AigFo2y/xBy
4y2GeuqGirHYpJmIgyapUNDOek2XbonH61Fry/yJNMxEOYR222ZE5iqGKw3SvDAD3YkJ9oVVYrZC
eUDFAVpzRh7uZOzwHSlo5I0Wl8BW6r2XI8++T5lC/KQDemrQhL2tMzXbNE5Ld5CQsPbcqKINCpqF
l8o8f0NY0V3UVnRfDatSDnk9Ns9dqVf7QeUoSjs894TW1UGiGMIbILh8IGOm7XpALv2esXjbW+AY
UzpZesmU/EIytncHvQFXoTqihI46o1sCNH1goAP4oNUV9Qy9yf+BnoN1qkIqg9Ks+10PsHOgWBKq
Op2KSZc5yjUUxIB4WyNfYKJAjnysA1F6jFe3mm4f1xBDt0gbI+1AMgRFutxwi0WbmjlNMLIxwz+r
ci/JqbUJC3SHgzpyJd22cM/cuICZ/zRDhZO6hgtoWefrwFlpxdmGzvljV/Mbhj33NBOJLIB3uDtB
IX57zyAVFvVZ0Sen3ojtb7kFYQQ3ZJF87vSsDKIWSaXOBMsbM9v0Vxcb9KgZPD404itSgB4bEbcp
I4sCvXvnEJJMEwEwipkAFgYdBz8ZKiNoWBT9GEYBdiHtPcqiwsvSqvYzpWyPBKcC+QlUBlOJZsy0
yxu/qln53PXKB0GEfqR2goYpp2q3lZPmW1SsxqekUxS/EDpHYy4YEMsq0TytGNOApaPpg9WohuaV
2X0Ks67ZAOXT7EMjofsw79WAF2AwHqJscBOuDj8q0g5BW9SOiyirO4ehY+/K2Ek2aaUUbhhlLUhF
emtj1mhRh5BH6CekUHIcJ73ySNtqnmN3Es0+jvzuDIr0dYvX31vIUb4ruVLi32XaSUFR+vvKwi3c
EFNwD0TjxLUxxz5zq0hAnhMnJ1EkW8HtA4KiBlSJ+iej4ockWgt7FhqSkZgGtREet0AH39GGZH2V
F4VK4hMmrz+YtOr3mbCLbWTKIsjVujjVPKYZ9NMG9TmqlP7UjbFyYJ0SvxrdEP75ZX/zObP6UkHy
ONYGOz41tX00WvNtgPN+PMVLJxANDHBcKqpAdyrHWmelRGRWfAK3qGfntdvYH5lBVwayZmV21Wdl
Q+1eM+NTJj4OrHadBgikciUYWwiNbGuStIXmEgoM83rfUDkcN0eHIB8gZGjRubH5x+kPByh1dJRC
UNtC9WoWrzqjUzYp+mNPI1SnNTq6uVmgLU1xkfD1tWJN/nIpQAJ7GQBOAD+jmWrmtvIB776k4Vgb
RslTDo20Y6rH0WaQ0Jx1CkCUY25jNxoNC98fb4uluaT6tCXQ6IDK02ykNsTP61Rq8WlI9Ys6ars8
l2taqdNvzL0yeoDRdg94Boj0jVuvrIcRwP7DGJ906RvinFnBmPrW4Kbdyu5bCmmvDU2DvXoi251q
oF4EQ039PbPPuXYeNODGVnJ8v7/3bjzgMpqA3eATmL/Em6QZm7hW4pOk5VNuOl+oKRMPfPGay9Lm
Sa10hCHyVei232hsh+6Uo8abj0VSrTE4GQvnDXloTKyJXXrfzhEZtEYTdBK+WM2Q/YJnJQe0zSaR
pyQCfLMdqY51zppActkg+2WmX/U0DY9KQlvFzYwaxd/WjEOQ/Nrdh4iX+akDuyBHRBHpH3Q17TdF
r5EnxKbVRpqs8HSOsKJHtPZMbJb5ZoiocBwHBTgF3d7ZCel9FD3yxK1Trn8vVEnPaJWOX/Ss61M3
1cvqXOqK2D3exQvPM5C8qXgrg6dpSlbcLjwbRKZSvM9fYrXTdqaadxfNFN1rWPDyoEpWPCfY+htM
jR7E3AJU/rH9hVOE2hiQDMh2/+aau7Wv0cGQUTcYL/x/SPuuHlmRLttfhETgecWnrzRlX0JlcYGJ
gACCXz8re6SZnrqt76h1H47URqeyEsLsvfYyjG3LptvKP3zBf/oASCIgxXBhvwpk+f9+gMHbus5V
7h7bPbER7PMHxOFPP/73ATRrSzmYmnMcpy1jGN784fn8wzK9x938z69/37h/25jdZDEClpF7NPqk
nb40/2f40xlq3N/xr10J5jyOa9wMGDj8NoXwSwJhb1PiO8gSAyex0rsP6SrcKsQt7nGMAADayN5x
U/SECNmkk6PHQ9+indcoKFaDyC9IJQygmzITohnDsRmZu5l16Qd+l8/PsshpilsUVhNdXmsbPnc0
Ziid/nD7/OPb+Ns3+fW0kBlVsRp96dF1L/VGiH/3sgEsIX0bCwmzfwt8pt+3jaqQ16HZkgDKq+Ou
Gvasar/+83749b7vHwF9DRKv7tohxEv92o/K7IjyVYP3DdsVSCsa+dS39/wMg/8JXvj1sO4fBdoX
mH/30KN7IO7/XVpQCGtzy1akXtm53wSssORHqaFH/tffCCcM1Ic2vMTRWPy6J000R57XDNOxufNl
ujKEtsvu/pTx+OsC++vL4CCCBcFfLsu/WQklVx6zWzUf6WLGzHzsdRspVLtRdn/4Ov/4QUisQKN0
lwP+ZoARMdJZX8f52AiMFvOxnWLPLlhmtvUrgf9/9O+fHgD3//m4X0+Pdy60fw4+jnPgIRhDL2se
W/YfVt2vMuq/n57jYTyLJYfK7denYKDtSswK5+M086AVZmQgb7EEGDM0MvAtAU5NnfznL/ZPz/Gu
LMTCMEFF8u+/0t8OtsajEwgFy3zs+OdiPDiCB6WJwJt/B3D+9c3ce8o3aiiw3P5qZ/72Mdhmozk4
/Xy07jyBJzr8STrzDxsWZ+f/fsCvXeQoLi10oPNRfypwT1uJRdgfltyvKvD/+Q73jfy374CEDcXY
io/IM72C4+tXuFIkUH38+xcCQhPsQYH24yD7BTS0+ujRTuJT1inQ/HQJRidx/vS0/umtu3eMAXRD
UM/MX2+91BmUKYCojpo7odUv4MJsBZb/wao/HNW/tXF/PTQcbEA0cCzAGvLXknZGT/CaQNTZDtmA
9GToiybgWUXgsh0cTxf/SeXpf36C/3Sg/v0jf385rW96M++mozqYXTy32f/fj//1gmYLiUOGh2c3
5OdxPSGj+T//fLj7/qoE/vuheZaJ88bzABn+Wsy6luf2qGnjsbLlQz1hKNcr91TRkQZ6Y2+Z0Lee
svNwKOqNpVth02btmDVjE+nOjSKtrB9ORp1KutPcKoA0MXZAa0GrlHkNmDd2KmUD+P9rROb5qIsA
wrkuKGYj6TszxJguras8sJWXCbOP7dE+EgOel7keLEBfm3VvGFtBd9I8mzDNcvOt221cjviBRt4E
aEI5htNGtTXA0Zxt+IUAMbPJuJGTF6mmiOSqUpVPyah/Vvg8p0xWIzaX52raoSTPKi+kaxMa3cMi
xtu4gHozjYE+PWH4mflGF0nDzLS6DVQ9p8ZYwkB6BGPi5qDKMXwtHPgUOl0i3RP8g4H/tAFxVFiu
zb7xdq15Ea0WVe2DbUaVyib6vLhj5Jpnb7UDZAaVZtR5p7z6WfLpoXTW5zuogi429moOtfcjUYCY
1PzsrtVRVhnu9e09J4NyK9QEDAf7uLJvvP8cHThbD82G0MgbSrgQhjQ/deNzxw6NSwCp28Ha61Fb
GKk2FPFUP61DF852MrYXm8A899vMi6C18m1bux9mWZ4blVhzHkM5Bwuj97LOMOugqxdJX4c329nB
9MNvaDpaeZDXN6luytjkdDPLvdftFTm4hXYFaSvJLZWMEHA22xI+chplMQTlAXW2a7Er8boMfIhB
8rTvVCh4nxFwTkSfaV7qi2ul4I7sfrp63JI3vr7YRRHz7kuxs2RZoSBFHmNqpZ75BLgdLF344Bix
1474x5MYfvQmyadMLRvubPq+y+4O+5Mht+UEGggCoUc+JEbnBFTTymCQOiYVKuw1Fq4sLZERLSS0
ra/28F64qakdDWWGI3vtpYyoR9OcRgVjIbNZ5Gjb3n/oB561pgxt4ITAxTb50GRuDxW9M2U1/vDp
R/kHz5tD4t2UJULQxkJFnYhCU4vIMnvJDPsBMbR57cGXS5wrvFEOh04yo3uskna1o8JP1aIQINpF
eVFnDMU4Kcd4doykgrK5rVKfnGp25XKL3C54JdLSidANBz2GlZq+GeDEhKffIIOkOilESM3zprMv
C2onSMb8c0O1VCNdkjf7Rb6C4xnO/YOm3xq+tzUMWK7m+NOuMnUKZ7+0fSicc2cfmjLuyxOC+KS+
ncesJ2YwFRDTLq919WwjkbhS5aHndgRKgmMj4eBFK2BJOz4qjE9p60XoyhPIkybz1dRFKkUZrBJW
Uo6WjZ4WEvkK2xoIcQEF6wGvbqrVg6mKulpAv5dUzfMIE5C6ThqKDBnHRgrQvCs8HlRjOtU80nIj
5Ro7+WQMFpoYhMfF2AZj/+AMDFYOmFi0Q0SXL8dEnJsedLWTLORba/S44Yj6s1hog1LnwtmzGvwQ
Ca5I3lJBK2sbqPYSmjZNzR4HgVt/F7BNMBonXLXzoj9abRkKvx5CZoK6uGyIm438ROGoULB9C66V
4dEwt8296d0aVyRmgeyWXdGwlMt+05mvdY05i0v21YjzF75SJkhSBN4CGw/9VJ1Z+c9YvY9wLixs
GRGfhZI5Iad0Z3ng9U1PbEkcAUdsjEO5ny3N21SdZ68PLfswyJMwzGhe8kcXw8DcdjZmv6S97Ww7
VW2QFLj1qb1haPWKAeFGY70eEcty9ChAvrUovgdwdMCljY1xxAnJXr3OD/UKl+wQzpo49x4OzHwN
bbeNF58kgkA8hUiJgdqgR5LUWVMEzW1MPPqhLs76Eg8kIXTZOqsVTv6Q1nw4+ngHQ1HCtZAFjNxQ
PoaGB9HwWoV8fWsmvjVb97ViHgtLUF1WZILaGMu53bAfjS4eIVvNPQjsiI2g5+NSfuTaqXZ56DhT
2Kg1EuTZKobzZC1PU/llNt7FnKytJtpEMcw2zNRu22DFjQNXQ7BS+ZZ6zt7usqGF61DdvAvJt23B
U40peNZXD4Uqsno1DqXGIouJqPHbqKmdjaKHuZyOIHwG+ZRHrJhiglGo7oHo3QfmUuMbvrvWgdaH
fLjNUxUaQH60Pi0hFzVrticEe3V0H518qvEq2niW1UZnDu7FKhlA4iSaCQZPBWmkSYYrXd0bXVwb
5pKrDpNkuhVuvlecYTi3kdrWdLH/wDNs++1wJ9/ooTXCXtTlR2mz9yHvAmsQp4U5UVeAY++woHac
F027Gj09Gw1/gN0czEjh2mc3oeuXaeU1pzyfr3SGBbvlhXCFCyyCE1TWFO8AM1mvacJqeu3sYwuz
e1vCSIW8zA6OWSOhCCuGgCAGrPbodmLru93WrrxglA+6NgVuLV5t8H4xrdtWEtfsaiZ2V0eawOvS
wnzNZnVbfKyJWoS5OpXTg94n61KHIyLNKlekq+lhCrwZpqs58UdzxjgHsqrSNxK1avGE67Np4qK5
Se+mD2+9X+8I3Dm1xQv6ZQi9CWmOWhmb8zVfjMDWH+baOM8Vi0W9pI3mRyOptz7rU60YN4bGgrKp
M6ew9071bog+bFkHosV0sQfMUkXjZcxbH2lve7G+WF/tOn+Bj2zzc77uF/bYL7hxEUsFN50Xd/an
CGKH21C3+3X4UkOHOdu5nCUOzTeC7UR+hvHcIDN06dzQbnezc1zz56naT0s2NLCqZKhpdBVoLWZw
JdljQhu1uA360Q8Xg+1dfY6W3tpK0w8144fb+YZ3oAi4KWI8i/aIfTpXmb50UFvucdzFOmI2Tf6M
uStOqSKwcpJ0mhW4dA0Up3j7OB5dmHiYIlCYu+l97JhXN39XpQW7ziubXqgTS6wB5dUQt2moZ8DV
CluvTDXhJMpVWavAzC7lrsmnSPO8fdlgRshlF7oUB2HlIohcIHcP1tHLBB88az14pbsmlGEkV0H+
sLUteVkajvp/McoyU2t9sddk8uYIkyIBFezoPOjFpRsvhrWZl2vBbxXeuXHzpkfLzyRJ+fK9Yu+k
PnzZMBiLmaue0S0jOca8Cm5suqLctN4ay1mG5qJtQQ0JB+Y/YdQZr2vG+R5vLNByPJDCfZ3cJazg
XlzzO2edIupkfe5zsjd8+7XR9Q9qszFiSAEOVj7tLNpFZHmg3dtYHSZzeWJeQtxLO7LQzymOD59s
4ckYunLdwiXmCSfmt8frw2r9TNZ7Bx2AIm7SjPtm8UPfFBHhnxOCSYy2awNL3OUke7Xi3i5KMJhO
86Ji234UBkl6+ayZx5pMaduK42SN8er8gA4SDL4f+cwLqiKpXYWqa6sXS4LoTvhpYhhyJC7DOSlS
BBiATvRY03IKuqFO2g6T1GWUW+JPWyB1uDHzMrFBYgFTYjLzgHkXeFRFSJnajuZ3NR88c6fGk4sb
B7RdRPtaQe6zQBbOZsXuLCE3L1BRrML5sjQ99LyDXb7eryQdvif2yoKuI1ui13CwOJgVupWie9Q5
0g2XdnysKgNJmWPgkhuyR/kAVhr4ALPenxbvTp3AsQuOizWdoQBPJM5wBxbVFX5LfxpjH4t9cf3D
2iHcwnjSywqkievde4fmwAAUC8wGbncaTYHmJaadWn0VKNMICrEEzfSh6MVHGTDlyBdBzZHbiTCb
ZNU9uGeSkIPnaoCBjSblqs3fkzFEurspITBu01p9GUskrVNLsa8wFimIvHJmBFa7IfzJrR7nHuW7
doVwBhO6mAKT8NeU6pkYRh53UOsnqmoN9CbzVWlsR1eVtK2WESQDYNh1G4uvGjbIDPkZcAKB9jTl
EMfU47tsMn242PW3UfCwmFG27k14FjoLWBTFDycnn5cMR4ketIX+wBgILuS4NEY0jiKYdHGp1vXk
628QcARG8TyXAsd9FbTzFJRQ7g0qjxA2FZJmfHb7XdlfpzJziLtfYXE10QODnSkiUlAOOCHcGkMs
pAgxanZe4gb/6qvYLD5yvsTQSmdFX8S2sfGWTNG3hkwozVLVvM480UuOwv2D+TYsRvCa/awsD7r6
8vMm1V2Iqz1RhFpdbpYBKjL9qCFaYBpYtMD6yoMT3+yC7aFNx2oFPQm2XBFG+gHTMJHjRTTLDJ0j
fn6XOeCedbaFK94sE9JcRPFB2n3NbssqQw+L1aFPUk7ghmKcXPtB60KwVkKmops7b0ysHoEpXX2e
4TegLR+j/V1gjzR4ZMq7zQvYXfOngsvT0G3B1YF66eJ4RQZea2qV91L2SjQ/9KD7GOvLSNDWuD80
/+zx902jiWbTCM2ebdzyabDAT6f6acXNxOqHZe0i3gzBwq3Y8VE294UM2fx47/EcBUNC3DGPtKBx
TrtdTfN0VhD4yQN41WEnn7r8x6yG0GGoqOsHu0AA8uqnvL+bWz+qpUOLioYYw63xtZoxGmja3VTp
YQ/r+mmIwEOdusfShYLXPrDF21izmYGLhJW7L9mRCli63rshGdd8Dljbxzz/Yg7mDNBYUYhzGiHe
bMTdO2YZkryNaPNtIae7tCc0oyRsBQp3YwgwKFYYcLjsMR9k4MI+fbVsXHL8SHDI9Qs24AocoZ6D
Zi5S+EvH3VAembEmvdLTceW7bhxRsMotDsUgp6gn+Z3GVsULcm4KBZmXeSTj0R/qkJRegBFkOM1m
oOFamOs61l25qSkdI2K3sHA707I+29bT6iaoEla8XGxFIHzDBhcZPAZQcOEEN3M7q+ougt4V99a0
HyWymQiyHRcvrpWZrX4dqLmH9EVFKBIj0bxaq7ax2+HBbvfTjIYL+jmtNOF481rnVlblWlDU4qEv
ZViYn81YRhPHWdVg3/OzXuy6/kyH6+BDNbWv9L0Ytr6+pSgHkfmLp1YB9nGDHv0eMt5DzTMSCaNd
w8ljneTvteY/gIKFG2vFeZjzaMrPsMgHTpo5k7thuRFShe70k/be2UAJzKt+V8EuGHnQu5z46cor
ADzmdubiDd8HSA/bUlPfFI54Ry/6oiOSDef3S7/g94CtSb3jaDYMnm8q3p+EfV6X48CN7drkH0U3
7qYCzLW+jFZgf2530HEOo0hHkLmdGbmben15z7yNyehBQzYD9cHSc9spwiQ7kN6LM+moU+vUqD9y
xI9qn6AG4XJQ7wM04EhVuiHYMxQjS5qBfoMvmLqaunoL6K7YiNZMgwUOGzN5tL0uGHErYH+16GNW
Xsccf3pVJF0LG7KZZ9OdiTs5b4K8TODOgdofdupklZnGdxRScz5+tcu1pzfL7nC8bDBvy7SpiKxh
jYU1Hr2ujyanDGd9RElF0IlWMPsArK8va1BNy67R4QezikBzMcKWNrZiflyHJZyhNTXuCFqT5QB+
EX4VzeUQoAuICtoechgdkuaTqoNQG805MQBSDbt4FB5j+RK409aE06NO+p1W2nHO29OAqaGuD/A+
KzHVXq03oeU70IKiojWi3t3Yk42modqvvf+4CD2BF2my4Cx1FIKePStaJIt73KGyf+imE/V3/fqM
LwGMao0I0Q60RSIDAp8w8Qvg1vEw8G0BXmOpA77pESSBHt2xwrY7SXsFVjCnVvPkQvAD1mFg9Ffb
cGLTQY8ucYWYc8Id86gNY4j5H8LG6r3RXSUTqab/EMkj3K/FvXMHGElEfrDkjiGjALZ7gW7dpv4y
FEVI0SgMNlAsi6ccG8rEb7NoJJYDssRGJPSUJKl1lQICj1vPCYZhPrqqSuxG7lC6bhWSD5z+wiUL
0WSC6Qqcz1/2I1w5ptWB9mUArbdMmgIwCjMSjcmNvubRvVBZVmer+Wtk9xq4td988T4aTG5dn38K
08fbQcfVgKew1QZAdJu+04Peby4N+g4Lr6t0n+kM8EUCIqTTqs5SIrq4X4RA/2KaZ7+CVczgriZa
Sg0l3tqxDRZGE/dzradV7cw6FoOuX0xNAuVTPbL1PK6QCDvZ1EoWmxovqgHvc6Qaesu1QdwL/t5w
LAcPK95PmZ5De0kvq1R+JLErl1l+l46xcYwZFqIqMcr1YfDG0NSGUFSnXt3E8Fm4AIG0DABJNbCj
WoDxpKIAecUZQ9mKh6FK/FXyEDxqpIjAdN6fL+YKl7wSpGb1QvUvVmWeGoGKiETaRuoBTRCVyHq/
OIAcEpTLsemcpHfMUBum1Kv1jEkZyuZc9V1oUbYV7W4lNV4AlFhObST66idVAUZjgcNsHY79+KDl
WmgYGsATPiclBwrVVa9li0jJpmlTMtaPht6crcapAewsSUm0Tc0F3Jo+Sw/bUmtDVT0KSiPl+Sfn
XklymjB4QpTeoyU/dXXK6UGrXk0cC0ZmsToo+VGvD9zYSS8tZL4DSTzXMns4Kxc1uY1WyKuCHLNR
1u+Y2IH/u3PUEeon7mGN2dXjhMNZgR9WrwcGZX0LiLss97l8s1Ud1nJnrgcUq02V6OTmFlvuZq2B
/71TDEtJg+a/B9r+zNZDi7Jy9B5bfyfQ3+s2EjQvS+sHHmqRAoCcxWYk3mExmulMd3ilOeRG84CG
JOf2TpI2qAXAHGk/SeBjVonTwVjRXmRTwzdsuGEkjOvxIuwK/xF37PhByc4EkIIGR6AK8QPTznor
XchB889+o4KOP06WnYBVHhXqNul48Fo2KIUoWNhKtV1UC5EpcH5B8o9WhXpvxiNZ60wDibSpX4QX
tX5KzT2z41Fty+WxuxsCor0e9R1Ca2a5BtJpcF040WIc3RVY7IBeC5SHnVr6bOx+7GqJYbkUIQc9
cwaIiQEsUPcysTLw5LYbkIFYXtwZGh0HtNIKE/OroedhjyYK91/CAFW2FYms/iatPXVv66QilSug
fkPoL37MYUTr+V3oLCwGQHqAiiBQqEyRK5b1uHaEg9A30PGA+kjTDYquQyLn98AxzhBrBEgpwvby
iwuDx7VVbWuk20nz1IoTQz/ZrVpqlCQyi5+JkYsFwGTiPfCDcmPXbmzhyFgGjoNq58H4ztxM5bDl
9d7nG6c68WoPCLPwY9Y3aT1eyrzbMPpQyioy7zgs0hF0VyBrB6WEBNI0HHGBBPWM+qrigcZHpENG
TO4M75PAdDFnr+3oFKiYWDw4NJ405KukFbn1hGJ9m0AgrEAD/darHn0bDWF56WvEA85mGRXyarn8
0wVL3VgyC/V9PT6zjgTTTFPdeFuW9SmvnH3JvXsm5YobrP8aJcaW7esghrhxXkvtxbUnQLXvZj3f
hI9VaaNkQ/iyJqFDTk3djQjGSpXqohGXnVBrJtw+7WcdKIWDWjbrzC0w8p0ze0mvvU5QnPd5npJ1
iEB+hjYgY+sSYLAdQXsPsYAdFsOMb8Xihi4fnbEfSv/QKRmx9erU+2U8FkXaQMFVYYMPDlw3pnTy
NzkuLxc4qzbFJeVhM1iJW+hofABo+e8uW1NRWbfa3PVmUhgsGAcSqXpfuFrA0fLWTr0ztQdRdWk3
u5Fppr0mUe5gfGv2D8LDs5uvBhPmfnULVLrwiOjfRZXX+I9NuUe2OqYCpJm3ksgCyOdAN6UujDxA
hwrRhV0seiA619nNbotOuliGA/Wn6aXFUHDAtXBm2pur9KxoPmy5pxNaqGr6yHMjNpZ2r48OSuM9
bD944wYGqiJuAz661j0qQFw2jhfYKHKBbpjYCt7e5n3g9STsMW+6e1goC/x+rnZ1H+PjA1v7LCtQ
/MiT0h+XFiXcdNHEUYw69qj96iN+LyAD78LcM98cgwPsnRMH4PSSAwxm1blUHcpzwCkof3K5Hayj
0j+qFYet/IZfWImnJL/HNk/d4ujMbEMxcB9rFIbDBDM7q4iGpvg2ZQ+i57vfjFEuij1at9gtsRsL
CMKR/szBW/dwfk/2vutOOjNTOi8JzIEDKNYjQ0MzoB8aG1kGmsAugS0AKzJX7ErBrmXB49p/K9cP
e82oflG1uvbcTJSP6Ye51TCuWSsQMlHUOa0KG+1AKjMmubtpVZmMlryrZva5hdIPNGWPpcKe4X2G
Uap6zmtAZRtFgOaNdaxAuEB5Y/Z+yLCyFswjm6pLDP/LXxE6ZHQHB2NiWu58fiklHHLdPGrBElo0
cwNxYNya5dVtC0xKARA19ddkjFFRvLXNyWGoCNpHcwGA496QZQrHr9AcHoZci8b1g3Q8zKkeopsC
bf8dnlxwVQgksxJjvIjuAjOqQNfOPk0ptmML3LGYnGh122zEyXaHJYQPkzKKFzOiTFO4q/RtjQXb
L9vGeKANS3RNYGK3hUUDXJOwpQB/+eNXaWd3rxsfC8irXmvPCu1uM3doKLrHTnyPToeCEFuTyEfc
4dbsQHIUIewHM6wZl20XlfdjAqJRzeogy2EBFznmbs8YW44j9iVtwk7XMIfC++meZYuiUCDLHBoe
6F+iWZ9DRCyHZVFdamkoaJNAwgas4VnA6uj0SsorBEbJOEOnY0SY3MigkEZoSPSeFhrLaTIDVywR
18mzb3/a6sXXcQRgXQqsUxUXdRnClCjuVvKpgb0xN68cO0At3w2uGiTWhg7gNZttffPLk1CKT5fW
e2ezikYKnxgguRQFEOQgYW690EkEhonuaVfhyuzANipRIqzAp6HtyNgio3Xu8RDajSBxM5ro6TNv
LaJ+xCgbLg+jWaRjd+/jzEQ2b2w4tto7ulZ93fVeG7gLCqZl2q92npQLsJICqL3SLrrfngHTxMI4
atVGeGeGuY6acWoWoQ/UCUOJ/gkz2NG5DKxDdf/YoR4CI5/j39zxbTJAiGQ9JulHTeaZS9W2kw+F
wERYvGsiy5dvF6+qcg5Dfcq1KbKNFj9lSMz5A5lSbuAJXFGcZAYMyM02K+ojxTzkbkQrfBrypQg0
+eGzbxtzE1hEwB70WnnAgzwW8+WAAiyYuoMPcFW0zocs12+1dptmBndC7TT2SDB2nKx9718l1hGp
Seoy+Wq3GkpTK2kkAKr1yMakbHdwSGobtGOViKxqU6JVBzBq1AnLsWwsFByKZCVWPWECiqo+Epgu
cvxpLGUAXD0Ner6T05OCC8oAx+ScVWFevPa8CDrc1nC81crUFkCqodJa2/svjURSZaWrTx8Lgh+c
5wPQij4qvVNln0eAJfcV6EEuQPnBczJPvkkA91DapAO6fIBCAFYzsOKBIH745GvKf/AreNbBZVfL
Ahio4BYk4M7Vri76EXGTWOGsegAFIQN0HFaLiGZoHlDYwHFF9ijSiqg1pqjDQBHodMFRLpjbttk4
fQTNqnsfqs87BHPgG2EGpX0R54XILB8w1tXVdgKeMq8NNs6LxHccSR9Z/JmIIbB6nuRjkZU1P0OF
80HlAgYFuV+/L828szEvljqPB1lgKnx01NYZd/BSCnOelBr68wnCPoLj1d76oGH1CTHPXZ9IP3Ha
V8q7v74FZlJp7+OMggCqKK5E3ETxNd2bw/ZhqWrsLPmqeTEpn03TiZz5JTezsrXeWhsHrsQtmcjO
DyoLJvjTDeTc4E5ytwHuQmg8qvKIy20D8WlQ+FCMF/j9h/ZCcwo2ih1wHXqrDpV+/m6pT3/9Np2H
mR/N4TTx73yKTXmwFHxvdMy9Lpp7K9TVKXe5tQVunfQGkLh5icEjTrAOAq+dA8ERZP5RyvPMfdzZ
JBk1/e3uAA//nCg3USsDOQHe3fpX2mVtXdRBUc2fGibxpH9Ag3h/lJOXn3vwCfwSJcN58D89ke/K
DtlTJHPljBGBTEwgDG3z4c5G2AAe4BIwgUfiukZdTHbYThVqErfnISwhYgG7badvQ56/y25PgCLq
Y5+4bg+UYQo82u48sE6EoMAKaQrKRGRTEoMBHdviB1ZCgSvNmzfjNiIWbv7r2lf468LDRFI+Ga3e
QFg5Hahz0uzMLvLDTMoIPaem1LXmYx844oGPa1BWFahDSyDcE+vdAKTzGG4MeCEFfp+zJrFx/U/p
ZcioQCF1prwMJ5tkrb5zvR1RTdqbDw29HycYGfpftX5b1UePS0qjNFYoI3XMaj3eBZ2r76ppOtTV
fkSNOxEPN99P6UEYjsDL0SpjiF5SQYewbB+JHC82c9+XekAtoIFmgjamXLbmdK2acUNwFeBn/xdp
Z7bbOJN02yciQDI53mq0ZUuyLc83hMvl4jzPfPqzWMDBb1OChPq6B6CB7nYqyWRmZMTeK1qiiMfx
P8fmByaHmVPsSkry4avCTCBhWJCJvOatt+iQxrCtehBmOQ+zay4uJkUiAsiSGNQK6plDIlD49x3h
TZRuPDNDfIAgklSyUn557nNYVNelne+8Vpm12t7W9kHxmNnPZv7Sxfxki5t7f9AbWiS4KNETKo3i
qiwOFSVTmTpER32VK2gS/Tbpd28m0VPYNGsTG9aQvgSltMFazJV61BBS3kohpBfyg0HuraJgQ9pc
ReKjltylVfuPRnJWaSvO434Wqeq90rf3oGPnbmX12yExrxwtuCkgScUh2fuhe6j4H/qDNtNzd16V
IsF+k8/zoDi4JQIkdYBhAIkdzsLBl9ic5JJvyKVYIdtrgsZZOfql2/AhtdStRO6zu+vMvaYFcz3I
XqrG2CgNTLjGmSMw34XejqbQmEn86oHYy0ZkYs5LsQCIRgBJyGvft8pDx+cRONyYG4TA1rtmfYxa
ChwCofrl9uw7JPYdA0e5Z3iYeKRZIyiko+jrKCUZO7+4Ae4xd4wPPf3sYjy60cLJHvzyFsMPCuPb
nEpQEzxnZk8qla+Pcomk3EalvpRzTWdvFus+8K7KEptx6rUFgbG6stJg5XN3bnJadmDyHHDgYB+9
zaK7HF1P+5SVO5v/pxUQntC0pCgfGvchlxZm9qkbvwxyYv6L5r+QHAvTRyenUPQnCr7IV9fJXWMd
UhLKyaqV4qVB6VyRH10yb0VSYVOyDK7e7kIznwz/JR3WRF2pu3RQVXAQuxyJebmk4oj5Z54Xv1KF
2WVbxy/Q7d1J0WdcfIThoevvQZt17kPNVVOubJgRXNaJ1XQs1Hq4p5/OEsE067e8d6O9pqazhN7d
2XXLhRHPwU3BzicXSyO6b+pP7rxJWvMGHuWiX2uVMlO729Qabywfo9Ch8zgxlWjdV+te/7Do1tbe
O8FGq2608MZNAxJffDzWSx2R9xNIXvxrLcxm4x8ykt9hvDU8lW8VEd6bp++i2H0oDPdapMFt3aeI
Y4q5VLN3OlhdkYXGxq88fQ6Hg5WvUuNa17ZcIrXsQfEOQtxZoE8awcYPzMrxr8ErP+SDc9XLnD3c
28JHxfM3cVrNXYIkyYyWDVc6N+SxxuHGiPMnx95zpM7Pq15PiXYhuermSKHRAW79FFdnVqoqXh3X
u4xYmYxPjdn//AinNM829GYNSKWKDn1iESpo0+dCQK13XvCUlOsC+U7UvMf/SIr+q921R1LIiDSU
lSPoDLV4TdfDeldSSDfnWiZdeFKnlO50RLZkYCHwPKYWi6p1+P5MGSOHSrX7OrSRjP4HBfX3IcZH
+U3pXheGqQS10uyqctP0V9U/z2AEkMDj4Z/q6Dv4+eezRg6toDDqnV2lm6wqt0b5kAz/PAdF5jWw
lARIuiO/SwcdWEmqriPzuwn8lTWszi+nUbj+za3Fe+bvG8B0TKxaGm1yfk5CafuwrrWk22mNQ6Hn
T+3/Hrxh42gN5vzogn3i5GAmfk0b+jiG7/G///ZCLE+TfNmNu52tJNdxv7UBuff0MpXBBMqX2lwd
f4oKFnacw5D1bCH06acILtPG5tDv3I8Mxbh14cGdsARAK6XlAiyaUd5uTf4+UrEkCgsOxxrZVtdF
K9qkvlNAvQMqSYDRy6+Bi0m/cblatk/n39rxx6PIhs7LwzaPAUKerOy8FVQ+4rrd1cRmdAottHeN
zPD5QU7OkFZT9O1SAcjSqHjyughd6yhI+11QSBlIE7mb94VccGKHlXbbmIPx2phRdmukebGtiqF6
VNuyvvABnJgqRj9TwRZNzzwWzc8fgXU2GhK9rndm0T5adrir2zhAe5Zfn5/tieXyfRwxITDh/A4R
grT1TjTWl9wXL3kgLc4PcXIqqgwAD4esqk2Xf6jktHnW83rnDu+VsFYY6BdtUFzofza++8kXPbpf
cZFzAGl0Y/z5wNzSKiXFyupdKPobM+TIhhYTLzRKNlFXXuhgMMXCjfsH1kVuUKxGm1NvnPO3T9qx
HZJ9ZlfujFArl/kIOZXRNhPwueaN3ardsjbQgIZ7q6zstTloyS5xyujd73wIE743EHZCUC0rJGBZ
6UsX3uq4OqYP4/vPm3woaSnQO3VNuetJRNh98sF9HQlKshnof6dluEl6fRfI7gXMyql3AF6fRUN7
PxXW4c+nYiqNEvVFX+7qMCC7wKNX82bZtcY2YxM/v6r+4rWnc6RboQYkTsVqNXVeJq0IYyMjUM3y
x6H9GssIgpLbnUudSMYeqxfErflv4fw+P/CJ3Vz5Pu5keyhUSbK9Gi2137sqJQPlYLr9XR1GzcIZ
/F0qNS/nB/xrrzueKZstHZl1IofJ0u7CwaIsUJY7Ny/NWSc3+W0UokuPVHKqcVcHN1EraRvgKw5B
p+nN0zYwyNhI2rxM6v+yM+EOxq4n43E6sjlWeRRHjTdUu6JFqtcgE0KycedmSFTPz/vUavo+0MQJ
1vkcA3yI1Q7Wk0JtS4okEr3evEqSCzvU+MqOHjCGPeKxEalgTb5miKam4rlltWtKXXkmR0CVr+m0
z/PzObUP4g2E+gz8xeZw+fl1OE5ndE2PpmkY8p1vR9eDEa/q4RLS9ORjg06i4UeGYDg9OdiAS8tp
3WpnNsO1R+GEkto8yLt9yd57fkYnh9KFDvIAMp013QVrxW8VOhLz3ESFxiVNbyQnXiVq3oOX0i5s
8Kf2NOJ+eKV0TsTyOgnZ7CC044EuKzsz1nHBSduiTe5agUvHMEq0lnH31OfJvZpeCtlPzZKmLrpG
0EPQO32goeLoVa/a5S4InTkiDbQuwaoIf/tWe+F5jit6ug6J20wonupowp7sn3WYR6ZryeUuJgeK
7rvBjEfmN5GoMUe6vU4B9aw7xzucf42nlv+IfiGgN2WuxpPlH9rB0Eo5w4b8+V5vdsRFv84PoZxa
/BakozHchq45DarKgkJDpIpypw3NsLTbZFg6yt9s/ViyIh5f5Hgm557VGSQrTe3ZpdfSstfMYVHn
iSCRZlLh0lCrh1mt/vv3bwjLMtjPONGPAnTA1x2pWurkiUlK3vFmLqrD8w/gxDOGQIaPVhGWkAEf
/Pz4Sx25id8wRCOTRvtSiot9F8dIbbJ4fowwCcz7oC2DNopJ3HSrLCPfT8a2oaBgl4cCU1XTPgf5
s9o2y/MTO/Fifww7+SzjuDHi2GDYMnvOKXfQlGMWOM/nBzn19DS+CczO7DNHgYXuJIldjmdu10NW
T74U+xJx+sII5iQOrlVHo8d6Xe4K9dbxby9FK6ee0rcJmJPXXxSS7fiCCeQUx7sAYQvWIVX5d7+2
YnwfZrIG/DKLYyExTJnteh/FWurgSsXIVz0jyCTNac47eZSIDxfO6pPzU/mAbA7Q4w7yqu5ItW55
5U5kcb+sUzTAY7O0W0je2X/4kmg0qI/ngM5ROnmUtHGK7FRht7LtEIGYhgPwv8zm+xCTx+i5Vp6o
UctjJKdWknGniJRl7+fX9IljhVbD/zePyYfjlLZTxwYxut29uD01UuNKU5/88OP8MCfC1R/DjAv/
200lZz+vsnEuFH19EzvunJy3W26D6sL5fOoL+j6fcYl8GwiRMpRdGbFe7PQ3cplSR7vUEufUKvs+
xPhIvw3RRXpMVxwemYHl0k1++UKZN/4/NnIb73YG7HLyjDBkGG58ot9GUavc9HKUgTtqwfpGby1u
kfCsluffy6nXDx/CBCInxs7Wk2VMwcKJDZ+7khvF9kOmm97CKS0bOXyQX5meLZ7Oj3fq2X0fb7Km
a8vMLT3ks7FSbxa0fzzxGCFrOT/IicVmaoZJmKRyyBPK/Hx0ZNUt13LJAyeBUT5WuWHQtDC1ri26
ki4aNKL39Bu5BAo/dRM0iagNjYQhqF998iXFSlUGyvglVY31UPjtso7ZXKtmnRs4fJV6Hur1KiCk
qv3btP08P+UTyx5rmEJjNN4k59NktYDTT5whqKjHCZqZ4a4KqLqcH+LEUmEI/sUJqNH7YzK/0lHk
PM7jYucp9ibLkBQM2W2N3CvLLqFF/uZ7JlEELa3+cqYBgIOa+vkGNb+t4tANip1cZtcFliY/jO5S
11hKA42qrXfY4Ji966cqrd6aKMHXbVPbNTc2kiDUFK6E0wHfmEXV1XXxMIZ3MQqVgtpWj+g88epF
HUK9DOdtNyxzSl21sW3a/uv8Ezv1UkiaaYIjgjvidB1GrRGSBKeIaSXYwxvEDLRfuD4/xolgfUzM
/f8x9EnEQBWBzqYlhhcou5Q9tkFP4JMfvAJYvR1v/ejC/vr3fnj0auAX6oSoFrOafFxhDWQcrHO+
i61a/R3Frb6rfDtBe1xB2SUEQ8OvDUu3pP6Y20jeexd9apY01JzzSj/kiR4/SsIc8axxowFbkmgm
1tjKg6ZWX7C+DXdGmI4aw+yj9tLWcGoRayD1WcL0yFS0cX/6tqsWlusNnq7x6zXsm/ooBTK8VeLU
y0g1/n2vY+9hDO4aI0lzsojrTldJyxp4kQJkKmU3I103M/y38wvg1CIjoUk8D/OPktTkNGpsem2Y
Lu/Dua/0rRVdaE1y6oGRXRmjXeNv69KfD6xP6lYdgpxUAYZqD9fKB8kfvV2en8SJUeD50ZWPz4Gc
wfQKnxgYStkuSdnlFtZ1TOQ1cGDtT+ddwsqd+F7G7oIMRgzPNjZZAACmwySP3DFrn/yJlUifKaLY
VLV1G8eSM5NGMILrwC0+P8HjI2mEwIFk4gZvcgGdnLO+WdkIxnt5h/8hWKDHqBe9TS8nOO0oWOC+
g2W5sF8fL4xxSMp7JEIV7aj9XATSPJeSSN5B5deeGmV9YUbH7+zn359MicszgUvG349BWs0Kt/qQ
e2+HSmcR+cFVo6jLxg2WMIawLUH4SZ5CH0+LFKOofHWbbq4NbFGatRhU/arynkVgPXqhOQt1HWtw
+uZUdHmtlEUm9Xekd5K5Hhtkd2TlaVD0VV9+2Nws+gwRI2oFD0EMJueoc5al0O4CR1yhlZyn0nCX
NfBP4pAjOIe7kuYr4fcPuXBmuduJuSzqJy/JDqhIFx0iX3p1zSRPg98DykHNDy2MHc8f1g2gdq+R
MWojdcrbeTU6/gttVljRLXLnTSGNCq++eUoK4yoEsAIoaV4iZKWrz4wU8WZUnxCsXKjpqWO89HM3
xgmuky2hCsABc5SOSgwrMMIWd2sV9XjGcAaYOdgjklH5UyUBznA9VXnwu3h82o4lXjMfDYys1OVT
Lwl7QQ8snEj12jG2w3vr1Rl90nwr3NqOkfD/RZdc17W80jPgAecX0PH6/PuLidPoWU0VdLJ+JK1O
TSCpxra3MGK8Xuy1ax1/cwb1bcjWVGJkAuhJTARNqvf6FP+JHejryjOu1MjaVM4vhCk94NfUfFPD
m9i6VxDxmtU2LO9kC9MFCjmo9iDTkH0r7bIzIvSV4UyVIa0YB7d9soznUXzVt3eG+DQSscrkfGYj
EZHKT7MUGEMzSPij1uYriJq51v2Ws+fSblcFmHsr2wk6FqjaY09LhkiTUImaCI1BBPR/gvxR1W+D
5sq2n+zooTFQioysLX9dkztJBbaQvF2WbbsIq2DuuU/S8Op3fHDi1XMjjImQlwKPER9ctKFx/Fm0
THCjdte0DOhswOvxIpX7FSTSWeT8ovcl4kMPN+17I7xZBJSoBc0Q1/VKzXpYEt6hcrHiIeFw+lvF
iJ96D8XKgL+vUIx5R7+jVsB8QzmDI33V5OWicVz0ntFc07MbQAsrTa4WEO/nhW5zauRzvwbM0Epr
x0YHierTRZiXgxhqfO1e7a0byU52aaZC2QkWLW6HOnNvpUBaDqJbmK4NB3o4tGOfBbftrzuAR3gi
AgfxWfUQuSD803LZg9KKLYlHRVsJsBifZROu3EgZyEN41/1Qfkq2WLow1edS0vzStP5DjXrgT9Yy
KIN1hk13ljjtususFxWp68yD0NOOtkH5D9bsZdXpBwP2ZSrflQgNsZPTtgIDiIavio2uyQ6VSj8L
WBfJ4OxJt6Ar9dBDpR1+n7jSbkYxjz7Yez9p5q4t/QIhfNUIVMu+9uFX+aE2u6UmlDdZMrH6hDRt
CBZcmbAafGRys7BwKg/xn051+DTXpvHeuWCS+BEWfQ71V5e2lJk03JiNjArbi9d92a5MVsfgs5tG
RblyPNVnwRb40QMVFIMxr7vfRelyvh/i0XzV6RjfPzzjkV+G5Zo6aWJdpxmatuY3uJWwuWuNt7L7
hSG59J9dFHnB1uhfc/UDjxVC4K0+PIkRERUsahOOQohls7WWVtawiRdL2T+EykFpxFKjEarj63M/
KDeePxpPP6W4wigJoAjvh9y8wRkwhwews5H5ZAYmwm2k5OWwSLRsJnsZ0VuJ1FpexV15ZYt2qWef
YXnAsjEPDAU31E2Yditk47deps4jJMBp1i2H6g2cBO1RkALrr+ipVHx2OV0SLOWP212Z0rubvBU6
Ppv61vac3xp9RR2KXKG5LcwnCbcyLYRxZj0k/W3UPQn9oKESdwW1eaLaqN/nSTGrY+VeMZwH1wpg
lhd+tRCyvHdNPP7hYNy6hTzqFELeg3yvJfJL6xZzS6aVI+4BJQFkp88SCVdv9JIP+1R9KtzXrAYQ
B1fBgxunDI9+ks9R5t8EsCQ0j941jYzxkV3fwOjRwB35LZXMC0hNlADSSO+C4sEDIIM9BaEZ5pgD
pqaNyl6netxWpZciRLWX3sjqBxZvw3oO7bfQLxdqvbRphlSYb2byC751LjuIPe9bB5aH5/NUWV9R
lkNyqhZh6cxa8yrG+crOmqPA6+UXpbsV5mvab4KCR9e94YUujdtYraFG/DIqOH2xs5JyOs82kgFB
KQEQpV9pzvOggOPJ3mkGzAkGVQApGx0elh2GGnQIVw43hyGmzYz+ZISJOdPCPqMAbt+IaqU72xQR
vBm+q9ErRt4ZvT1nhgyIH12IcM1ik/vB2qidRUFtY/DfDEygGILw+f3y2ydaNgLVdz8sOQHRZXWr
pn/n/Q1zP1VuO0Pd9UXyGprVrVoZYpZnySpTbuR4F4LjQc65Cnyv2HSDSWSJU0I2r3pk5mZOl5ox
89pamP4CvB1vdX/TjEN5m1B7jcqnGlu8jm9NBweFf9c1X+FOzeJCmjv2nVYfHA4egyZvefEpBeYm
x05RZr9C997x9lJbvJM0XLisrFgZ5mlwMAxQdnm0Nro7GbJjS8iUy7flMOD2ai/cFKiuHwUjhiJT
t5TJWpkmJb6fdwWA05kD4V/fGoWJn9trOtCJ7VwDjhENn6b+YEkqnW6ipZ1+Gd21Uy5VHAGZ95GA
B0wJ8Ro45Zm9FUADPHW46REMaq6/lKPrdsSs0fE1xJGjIHNJbGdh44bxq98d3IuBeBrK/B2plnUR
6YsERpMmL6sm+hp654qvY04t3kcAb3r+2re/6uQe2oSv3MQU7RL/JRPg/wQ+u2jw0I6/BWo0T7t4
1df3dbPx/ScrwaxNlGmPOu3UmcFYQy06d8oPA9iifSADs871XZYsdBnGnSNmhngRORg5s1krfCpR
nS70FPIkvgXVdxCX5x+B5a1TT1+WCaCUNr/rJcyBHb8AB+YuLfcOGOR1icUdNtIBeKJi4n9Ji1VS
hACIMlgs1mbQFPDbmLlg2tA0blaKbN0gwTVD1KHWda+pUPs2sv/Li++s6k5WP0XBKk+IK8DHDQ6d
4qUcyemD7TjPTcxRGlQ3hkR4Ye1zhP0WzuAS51DZbTxsF+jGMfje6UO7CTyWEfZtyHXNl0QD1fa5
KTYaDn67fMBA5xfPgp7qic2bNmZCvFloqnOjuDULCcGxMmO6172r3bpJJq91ufpowmANQvSxK6tb
AjcIKdHMUd4b5PIaV4Mhk2aDBCen+Mq95zJd9s4aG35tvNjajUg42cLoXQYNIuL73M6xWIilKb8a
2Dbau0AwILA0LMlQJSOYTHkMiLTllaq7onzO0xc1eDB6Uk1g2HoS1Izqds5etzGRaAtZshYBrqiU
C6KotmN/AKwupQ6iE4icFP7qi/sU1VIs3Zbac+5xEBBatfKLgQnTYyN2/X2dbh0gV030q65fYk6U
buTReC9VeefKKw17MAHjlYi6WZslPKpPtx3mFoAzG1MClHUOmtEvnPpYkhAv3WfZTYrJEqCDfJ+x
eTvBgxXc295mKF3iAXoKd1AF8FmLmHLxWgYlAdVVKWimJj3pzkNvPJv2MvA22bC38IrJ5kOl0SHW
XMcyV7rwnd7pS4teOxaHUhGmIMOKK9+pqeYQWjUtPFdcikmyTQrioaFCx78SRj0PlHqW9Ie2aRaD
odNi4bmVXlOoJ2LP/d7ID4F9J/sPkfIS5k8aQmINtYxbPCNogxy9CyBHsc7mCjYPJSeyCZ7tdG9I
MFgsPLmms3C5qoEJAJlCfyB1rqUpOHIxt/hcYlLYOvCFjksbL8AUABfZ/R286RwwOm2FkHYbqb4g
cYOJ+NfoiNG9P+fvNmMW4ee1jJ0QPafMJonGYio28yILWYDfGFt9dP84I6BLTvQnzaov5JhOXKIU
2aJUbyJlQKU32XLjJFXaMmz0rSbZ70qavsBfOT+Vv5rmo7n83xB/hYrfUmZEGVFVdrW+le1S3jma
6q7SuFVfehCb8P8qpKtSLj3USQB4Mf4jZGudRIsaY4fTfUFIqIjwtmkN34heYsaOvkLdAjxqL8pm
aZPzWbWIPD86I8QC6+TwEvo4vJCrGJ/CzymQGjfQZ+lItOhaOd6iv00h7MM0bkI0Lk43kgwtbyhu
i0K17gT2g1kb2uR8fB+LaJmF1SYtqv7q/EM8fk2WQksbVOP0o6XyPsk6yUWehbqdqtuQ7NNdmsra
kveZXKjlKepxdstCc0OzN4o5JwD9ja6ntKp3aPXV9PZtnFerOAtuCw0xPNL1LShvTlhVFteA/LHQ
D/LB9bxH4QmKS7o/XPsGrfJQ1kl3lFHbW8HGt6KJG5w3vKX3bqKXs0wixRsXKsdobqaLQC6je9r+
6VhA4JUkHajKAmL0GpAtV5bS++pdblqBHkPE8jH/S12TLuuiutdjQJxZm7j8NP2r0YNq0RWdupA9
FWC97yT0dkNs6lOCXQ5dp2+kuPfhN2EbL3LtQ+5MZZlHmjGjjqDDEWwOyVCFe60iSxlW2ypOP62u
gGNNjmSpZkL+TPQBkIIZlouM0lNuWs5V5ilcB6K914V3fMz3gY6ypuxyibBW/pQj+KtuZUubsqyg
CDpqt417IB4ilJlOii0WaBrG4Kq+5we3V3oS1htP2L/UyF45LiaNnp7LYAtwyjq+7XJndxSMwD2Q
qgzGiZErPkbaiq7PLN592Tj9oyfpxsyLhH/Dlsy1Im0/ElP7k/bY43JN+YhNu10KmuTNXMz289bx
XhIbKWfVsyl6fj72aKLBoMx1nvdEJizz4EBqUBK3vjAOeqdsEjOlx536HLQhjVx94MPZZ1oQb9AO
UHXLX20pApC+RM2WjnNNGh2xXguX9/xXcZxBREyIONym8Ej6dyp489XSaizqCdsY4GK9b+LrQNyA
PTo/yolvj1w/vDsa4hGbTj0bELbyzOVk2Ab5fZ/sL9Wqjrd65Oc6An5Nkcfex5Msf9tAHsxlhYVh
t3/JNLT1q90X2cj/sfcuFWFGQojNPcPi05/mkEWgxmbnim6rdAcYXdwxO/OmvaQzOzmfb6NM9koq
qkrWjgtdTQkc7HQViTc/F4vzL+XSKJOnJuVe2Kcyo8jpn8Bf4w6S5Zf/bYhxXXzb9DuVHn+hyhCh
PXe7bcnd+dKV5zjDOL4RMq/U6P82J/g5RBVqjlLFDGGWVHbCRe195NW8RA7rXzjBTmzsutD0UZFn
qyoejp8jZUpXD1WqNJBvvOIe8W+Ld95zcAEqI8nQrm/TxJCunVq4n+cf44mPlJGRB5CjHYOa8Rl8
e4xRmhYa/YKarQsGklTaFQhhsJCw1qGQnh/qxOPEzqGO/5ItXbHGn/JtKFkftD5G9rr1HRwGpV84
6yTL8t+xZ3cHKHH9Umm64u38oCdWIqLDscCFmJ4md5P5CacL65yyz1ZtJdgGEI6XWQ3KojHp53V+
qBM7kW6Q6Lb+6jepnv6cny6K2rLtrNkO/JxDbMscTpoyXPi0jFPDIA0n0qHARSuwyVrhaHItMku8
sR5RrA5EirOB9LRC1XxPYppcR+W7d9xJsq3vZ/ldrZrJo2V02W0FtP65gzd9XQ2Wv3HQ7Cwzh8Ml
qbBLACkLHuzGhpU8pPUcRyhXsAyonZ0haua+kjnbXgJJEAti9FqO5FVVh39ku4JPmkT1PLNBiqaG
2161sseVsAHpo7txsAQouY4bqb2K1AD1uHHraHTHEwqp5wxa8D4LID9oHX0YMDWIVRjG1IwHT12o
uaRf1wmldSPQopfOF9ye9Q4DcB647rLSlHrT0zJ7CavNWgdJHu7lpIYBUCOk+KppsHuXJpBUSPUH
mTU3irK9rwKnTS4s7VOrjNduU5/FfXVU7GAS6iDT02irVbKzlR1Neik7J4EtSVrs/Co74RxCgDLW
ggTLiArnZEUPhZMJrwnbbSnVyUoAut3oKo76qrXcG6OjpSKoDQFHqR+2khmSIWu5257/Eafma9sK
EiZOeB1Bys+lHqmN0lR+2W6FGx24rbmskewr0THAnx/oxJ5BiVPICqciyr/pTatWIk/oOcevR1Iy
oAfNwmru+4AeqqvzA52Y0Y+Bxh362+YEZ7u2HSSs2w6+a2HTHM2LoeL8j6NMvt0UcrQJsp1oYrhK
pS/ABHh1/5eJ0Pnq50RqvW1ghzIR0C1D8AjcIr8Ucp1/VtgZfg6RJRERZckQYbwcmnUqvcuXdAnj
g5hc6UgyIrPixavo1iaLHPBR5WBTabadNuzbCMb1MKwt4pTEE/NYz1dD6zyEYX/hOz5xDhtU07Ea
yMrYb3Kc+bdVYJWmZPmq325TLKdZ/8drnnIM0iotlmiKmuof//6uMBsrfM022qvpLEEP57YUiWbb
DvdSoUJ7X9rc5c4PcupREoMLgVQO0+80h9AHUmR1ptNsjRE1r5t3gOnfuj68CWX4GrWw3zOlWltR
a114mCdCC8NCuWTBH6bR7FS0ZntKr3V+M2wpUVN53A/6uwtuqkrEhU3iaCCFNzXmSLizsEdMT0RD
jTN8bnmwH4Jbzb7Vkieneq21+D8MY9C8GfOZYvMkJ4tDcWj2Fxo6DZybV8V5c71g7pCwylX/woM7
2vSYD84aGzevhjFz+sYC00IXHDn+voXgEehiwy641kA7CU2sAZGeXx9H8QSjWTq6FZkUE96XyadW
NyR7jRziX0/feb6zC3WDo82CP29bhGB8yCdSWAC+a9/2qV9YQ7LIzfCxj+lP6ouX87P4K7f6sWOM
49j0wxqtLViTJ28Ho7Waan3h70P48VZ5U/UHVxz8cOvUD76xhsentPRKSOA9dQ8JoKfz45+cJn2a
eVsowo6Mgo4cNWqgVP4+9Ywvqs+HlgwUMRR9XP63gcbX+W2LCkTVQoIsfTK6ArQ2SVP9dSDJ+b+N
MnmaaoZ1eWgaRqHtbojpcWNqd/88BEtOmOgMbWHw2n5OxGx6uY8GJmIiyrFjEMXac1BcyJmdWNwM
Yio0rgQacbTDSqHp1YI9fa9Eb47xfOmtn9h5cAhoyFvIrWHQnXw7nS3LOXeKYK86drfUU9pIhJIz
JNBayaMqgwME8D88NZVNAZP/2H908mLa2HKHVmFv6G15Drh33tvXHgTi86OcnBc+pdF0zEOb2h8M
PZeyzh38fYJwpNbuk+65pn2TFF1YA0dnE0cfo4yOKP59lDjVYhCWZADDfRUqwcooi2CV2Ua7lFvt
ybKNHC6Mrc27pinhs7vD8vwsj0PpcXjcaJZKln38HT+XoJTn+IpoRLsXubdUJG2NtHAVdjKseSdr
ZoWub0NjABSW3Kr1n/ODH28YJK0o0mBnMXV2+snyl3sRWbXsg4S8h+gdgacPVudHOF77P0aYuo0S
UMVaZjACGjmKs1EyPOemiNMLa+XkRP5mpdnf7SPFMPBQR3iKm+47Gmn/7uovw7r/94nw5P+mDQAm
TJW2TW1H+VAk2b5D1zZP6xitgE2f9fOjHCv80ddTQiCNP4ptj+7volODsFCKDEgnPQxkFa2At0xt
pItPSaDdWoOy8HzlOoQo2FJtPz/60VNE3ovKl39g/iT+nCzFvjUsQPrKsC9LdFFlIJW0liui5aDj
fz4/1FF4MRlqXDffThApSF0ltpDekKtf0pRrEffWEvVkrG5TRGvnBzuKqBmMdCbyYio0vJXJMqc/
Q6nH4NP2iVE1t7Y1dHNLNNlV3DnBYrQ/Layi6K69kGZg50c+2sPGkVXujUQ1NIGeZm7hZldpWTlj
JxOY2G2mw4yNb+0s+EzzbH1+rFNv7/tYk0ea55lwzNaTYULZcxEov/U2XXMtfjs/zPhnfsQ4f6fE
WSnjQlGP/J1S5hbCZ0fay2anzeKShImnVxcuJSeeGz2mMT9DyUJJPXWQax2gid7ppb1Q4f2/hMVO
VB9l4P37grewaVJFBR8lNHX8Gd9WocirMK/bSuKj9up13FI4y81W4FTyxIW3c2LBo0shOCYI5aFN
T7NKlfpEQf+9j+pRj/LWj5Ic50ATg1nWXDBQnFgJjEU8AL7BJKyerPdQNyTs8kzLjzYB2kznqa4u
fL8XhjiiqeS+pGtOLe3Hrjfha6Nc1+G/7rjQr77NQig/X04EZUvXipYnFq3ahITchW/z0hTUn3+/
N7U0ERVPSU/eMGvB441mcfTPZgBmQfCCOYd8mYKS+ucoWkdpkLKcsweq77G/KPZdW1334mDRkakm
h3n+6zw1KZK/gvPDNkyYUj+Hg69I1tFRkZQAqqzQ4IYhRq3uwqs5vuiMs/o2zCRT1UsN3vSAYeSm
yO8SOViGMFda2Nx7A83OuhANQqoqLRA+iOFOtWld1dX9h6BJaU4e9EKUcXrWhqWqlikTwk2+4w5I
bzmYjrOXoveUHlBdPCv61/NP9tSWxA4+nh//j7Qz243b2NbwExHgPNw2e9JItSzLsm8IW7Y5zzOf
/nzMxtlpsYkm7I0ASRAHXF3FYtWqtf4BKgxJ08eZjcpYHapBNJ2BKsLNi4ttwMolmD4Lz5jtrXDS
/hvDmtXNWj8L1Ap0gyP3puQMMeyx2jJu5AwwLQ3TkyXH0EG7CDFOw9pHbYlJW05POIwSqlIm+FOv
BgoU+vqXrNcy2/eVh2h0BZs749dBSV0bic5kE1vG98LHp8DqshasmwR3QoSiFKPfqRVWCHbCe/Z9
ZFaNXsAOykfrWGx73849+V4YaNdalntyY+9Z16fyW4VOQTVKL1ExADD12/e093EK6jB8kqCTNomG
+HVI1xgZyuwQo3DwjAC2+tgYOGFA0OpsXcTzRI09/8YfFAecGd4MqWrZUknGrwkFeqYiegmayWqO
AwmH56H9ZrS6RFl/8qEx8bb0GhRCrShWt1EoC7tKTLKdkgIYTWQRK04xAOdkeilejMG9m4LAcr3u
3TP4WZ4hn8agf6ZsqW2UWH3I1OqL4bcgezFNVAIAAJFMdwPp/XzTjKUJP9AHZoS1bK5iaazp38oI
BLfcGd1RRM7lEFp6du9H+ndm7VVK8tsi4xuJs+GYADvYpJr7Q/KjB6yoAC/7rYzYfoxFo1/jdoqm
Gdg35j0Rqvygq2in4QyDroE3BJ99Rr8ZO3DYlQ8MgjaEeCjGvN61SqjtFFJju8rxs0hlSDLok9Ga
N4X6mJVai7QmUsJAVxDu1EMRKknzIEjRqWSZ4a0XP1pizl6RDIiFa/JzpCfv+Dl/DhNJwdVHHo+C
KObYlE1kgApc8yiaI3qOvcM7+lVJVcBPD+Jd00XYjYCJhiMYnZK4D7eBYLzGAYgra0x/Z4Hym//5
rQgbz45H8edAawhIXxUem8QSDhEiIFvLh5WsW1zK3YrRZJHU7zu3RnM4qNsDhH/XDnA+tIsCgLIm
u29IsaSAmeGmWL3b48OsPeV9o+NEZ6g7X+dD6lVB2mRN/W61Ge9NDBDPnswvo7HLtqMypJxg8acE
PVNwnKpx6HHU3pgJtmnNWH0LahMdRm2iJhi8EAAeOAj6qhObpMZCozwEiLyCje+DjT9gkarimLbp
ywZqT28M90piJTvJL76pAXVcs01OyNDK/ODxScsgT1VsX4+ZFKF6KTBcOQGUmFfiUY8QuG7AiUye
s+rGVw18JjHboDi3Mbz2S2UgTa8FXbCJ6WIyO6q0dUV8OmOEuLFmpK1WuYAqEoT865bd2KuMvZhn
9V4O07Ui71KKQ5WcLFfixLvQK4hVP2hrVzcdBeZGKIwvUNW+0059rQtsXQvl+fqGvJDVk1NPl2Yq
bpfs9T7gbkJDz3J8xf2iyVUBYFa9q3XpKXB7lOo95XOdtsfrQRey33+wGNQqoVxeJKY5yzhq49p1
5G8wf9Pd//b0WUpSKtaYCRlP1zN43XAbtGalErr4+2Hs0WeSGMG8dOPFZjXo3HscNxgmH3rlKQnB
gv75MLjDUrmhLwdPfXaPNI0uHFtaoI41Jr8Axe/KMFgZx9KJD1QBRbSpp3BBdqwVdrRY6VynmixA
A+UT8IJNCRHr+kgWw7DIJl4qt8d55572qYsxsmQ5kox5I1JgkRbu43H4i/eunYWZpVNh2LXx0MLX
GQ0nkAtYIOVKXrj0bZ5HmGUvdaJ0wKCIICVO1t2ALFb6+7zbytXd9RlbSpPOApmzFEarNEsYBQI1
xb2eeJvMx48p/63+OVSJFPQ80CyxHnW8SoJqsBxMSiHHWDtyQCDTTotp5PUhLS4CYMjo2Fpgyeal
H47GWjbi3nKGifDwRKolrMkYLs4aozFk6sRUf2aDkYFI5gWSUo4bqbYnv0WT9XIW2hJEoOuDWUox
aemgXQhoWOd2+DGN1dvBb6XOsxwle8GFJgI7LMj3dfc7Ft683troawtiLeAsNx+4pHhFQMBAifZR
l9l59tUPR9vXH+UMLmT2GvgropWLi/1sjLNLEO5ISlcOhCyw+YywtRCTV93iupUnkHailRW/uDyo
mYEupHSnzBV2B1AhIu/PdYaWDDd88TQft5i1w3VxhdCZn5oVrBJrtkVE5qgoSYCmtVg3dj8Chcm/
eVa1N1dvrEtHxHRAsA4BdwAH+7hCJKGNBEUkUl6KG9ncBTjiXV+Dl1VOvl0o8jTXgZXTSJgtQtGL
3A6ZJt2Bq/0gtOGXUsUwrFBxVdFfQN7a42h90fin748/o15YO6AWXhldEbBYpk6/TpuXl4So8zQp
SHSnNKBdFJKEbdsQSzvdaKXd9bEuvDdCoQYh6iRFF53NiESxyaiXwS34MvZHrzPIZvWjBGbhLwIx
pEnejjbk/GSPdauoArPUnayP3/S0vhFjdnlA1KduLJ6vx1qcP2YPFB1NbzqeH5eIqwlhJw617pBX
2jGZHobaD5mOEdL1OAtLEdo5nVvgCaDa5tuimA8hNXn8LjCbwp8iCaKdRvqyktMtviI2diAeqKjI
cyHpTiyiKhtk3alC/KFcZS9AA7GEd8xkV8azNG9Iu094EjSdgSN8nLdmsNC+werR8UKZWsXYQlny
8JnkUFhZDdI/Rb5ZLYEvDEo6yTGclfk3plhNJAZapzml6WanLEAkFt28HPc64OEBTNDSfFR8uIRw
q+VTZVjvxlAXdtiNxmsQRX2xEV3J3/Z6haaMVeEEHCeSgGFDHG0zNWtuaFGJO7FKin2UhJotaKmR
YvBluhtkRqWtpkKAkXVhQpRDe2ilUnnExRz+GuoBuIeE6lZH//BY+mJ4Y3XQv6xaEQ6aIWh7WeCX
JBXoT1Wj7WZgRvvu9xhOevCqn2QXm+nUSwa7zvEkENF/2Lty7TtuNrmIdbW3GyzBP7gJwb1khAIN
fv/Zop14U8seEBdBkDhfjTz+OiVecLka+UF2CxG3Ex2YiNpHt1ozAvLXM/WtliWuvZ5h2nmYBps+
IwHwtNC86wIXA5VCtLK7NNOSe8Vqtc8cBAGk1Dx9j6Oq2bPB4HAy9OmNkQwWftt+wPKa7CPlNriJ
9bq20x6niE5B0KEx8ekV1HK8g9gQb0fexa0pifJOUwqDUgUFGXkYxkcfjCEEpD46uFEHrbHt2pNl
NBhxD/gZxqmb710pdbc9i2PbCQr+SAH2vFE/EYMnd5S8UJR9WBeD3ao10r7GMD3PR1lX1vtvXZ8H
sDc80yb/DW6zzMsfDDc1Pg1iCJ+gj3y7oHh604KHgmjAFoBVW3PQciV8QZwaqw831OD+ja30We1E
98/PWwv9SgDqyDYp5rxIJjSxEHpVqzm5/quJ4U5sreLXn+875yFm6Viex7XS8zYd7b6CxBL0awCK
hQwFiAYjgGdK736O8epCt4kDPdac0PB+teiI2W6G5ZwWtVjCFMObEnorF4ApP7jYDpCp4N6nwK6Z
A4dyo03jttY1x2+sLVY1WjegLwmgEU5f3v1oMDq+PocLeR9t9X8DzvI+BQkkQTA1zWlLp0y+9sqP
1H0M/KOmnMwgwyRy7aRd2lzPA86yPr5Fz2wEAoJrRGKC2pGm76+PaemkQAcd7TV6U6CeZyGCAkhg
o7qG0/3uLVi70MkKvB/blTBLIwEEhzIfGgzT+/p4TESeDDxTx5CnVX5KLgRThFUGvVl5QdLS6arp
aIrTxdOUC4eOXgauBLjXcDxg1Tu57OJD0mQlTAb5vQfLdGe5ivIF+lNotzWiOm6Rm6g7hOl+jAz8
JuMEd85u0F6uT/Li6BFoou+H9cEFrlfrIhmRHSZZMzeZ2LLX4EvpraSgi0HQ3IaIBtXhgtQIVS5O
e5jeTiWVFRRaOT7Kih7ulAjZjevjURfn2aQzgc0KejRzkJFHrT7yx9F0zDoLTk1RcSmRqgTF/CS0
Rwu7prphgHWKZxVuviWKEWG7AciDYVVvZg+xHDRIa2TB3hsq8UFDD2CTlaG0Q6+52SM8BMXZB7uU
q71yjP1R2xoUXbZYYgrHLOfxTWbpd55e6QctHuKDlGf+czD6+U7vOfO8EbacmNS4noPe7He62vl7
r085OkLVeqzDPrlRAr1HnASTTaVOxT3eGIPdxUKAE54mrYDLl/ZGfGn+f7rmcnN6LytD7EqmY2Qe
PGiNUq+O+R/YqkOoZIj852tb1eJiQKZc0VGivoTAVuirIrmumI5g4EGUZ69VUL90SrIGRl2LM7vD
0SuLEq5uppNrPwdM7sPk0xisISvWgswqPbiAmkFK1uxU+asc31WYx+d+ubJDLS7pf2dMnlV5EOD3
UrVkJF7x2qCCImEjeP2rucRFTVzasxCzMxga4hCT2jJZGXXQIH2JdWEjq8h6QjnArzY4MVLM+AoV
2wuEca6HX9zpLTZh0A4K0L1pls+QAZUrhwPelabT6HcC7r9JWG1Rxts1NAWuR1q6DDPQ6ZJI2Rwe
6exSoPV+GsVCZzpi5G7dtLjVSJwtjP903/pEkXMLU/IbwMLHGitVYwxursdfWi8cZhxqE3D1P/eI
s5HWYgoUJo6nV4nyC57pG/X5byIAikb9FcTI/NQci1QyMM01nVp6HCYHvvDZQzHgepClFclxidQX
5yYUydmZKbq12Bou9VPMFf12X3sr03TpTcF6PA8w+3g1wcpLsx4Mp25gDacbtCkRZPraUN/srGOH
AEmDKkl3qPudqP9F+fZD8NlHDbit7TyR0VXym9iHqFYodpR91xvTbrxie30qF1fEv1Opzj7usRYD
WRpEglUJfrj00+t8awSrMzo9Z56STkB2kgxuqheQOtSQ1Fb2Q8MJ+8gpsNQ2EZhAxqvEHlls6eYo
b+kQv9al+x7K5s/rg5SXjpmproDz0NSjmH/hviG6lSZlhkP3rqC/lnDbLLph0oFpS1jTyP75oII/
VXWtPFY+N0u/jFBVcz2qfLnwXrVckIDvtNvAc3HLji0ERkoR9Rtkendak9d7Q+mKXRpxdy1E8dU3
jPoGH/ZJMotKYWXiew3XDCT69ZFdauRMK5WuGNBOQE1oFH/cu1KzArpFNEeO6u3Q/HbrgOYuzsjo
UKKPGDWyeJxQ5JOHlb7PEzmzYUViDD8K3UkSSIUyI2g+yyZenvFoCF8HGMj7CHUfVMG4/b55ZDls
FLp46/fZ4DSV120D1fAmP3IkjgKcvh9UE8EdEy+HXRNkz7lQKPeIpeE8rw/Fq/XHEOt/hmwCr2K3
noQ3Pw4Zs4xqLEOL7slI019rdrqyUiRa3F8o8v5/hOnPz7bJoFbTQZPISssoxpCw2dIGXksUl74H
ZOWxgcPq5wJh0qhhG8eubDiuV32ShOGWkE/X18biqar/G2N+ec47SS7TRjOcrBFuYwsTQ7LBH1XB
v+Rt6qhSuOt74TZt093or+nILm4sZ8FnR7paq1YStgywx0AtDkh56a6btMyvD3Lp7D4fo/zxVY0F
yEFUVw0QGjbmrUb9mBVARFZSoMX9YyKVSDQ5QR5Ngz1bEEblkzMWKRnCazaifTFpb5Gtpttw5fhc
XHlngabhngUKc01v8UQznVHFs37Tmyv7xdrzZyenX+pVG9Q8/60ZkJzkK77+OpaeP1kYcJPjrnVh
Z+OaI6SpKDMRBUKjKrHqx1r4ix4Mji4a2BXAX5eeaJLa+wpNBcNJK9TZnr23Ov2Lt8B9cVL1nfrN
84qNkPuer7cKh2Iob/QMj1uhlddW7uJU0RDB7wk0/oX8QlU0tE+BWKDSkR5HJOYsffsXLwN7lsma
he7HXIxfjvxATiKLrNrL9kr1HQGRlde99PVNCRiFLS7vF1Q/sQB+UmQ+5qviEXiSXbipHUa3uRav
dPkWJ+vfQP9sdWffBUAxIWprunyD90CCiVjqr7+YKxp6AMexGrmo1heWmJlpFlmOIQ5Piuc+DbVx
+osQBixPmmAKFaXZjmhV+uBJWms6Po7XVbsRh9//WwD54+aB1jm4JI/LRZ7YQOyKlU1waUef6lQT
Cxzk5RwU6Y+gvRKX0gY1CFf4aeoHuThcH8HSPosxJI5lBnyjC8SKm0sdsrAuIQqckn3UYW1ztNAH
6kdkKRojPxoywvTXgy4uYtNg151a5LSoP05bg+GcP/hcPkvlNfMwf9PusvYuW3v9/wDM5ykwx70J
zB3W/gVS26trLHjjynKsrDy5QfjD0ITXIv45auprGRiPaBVwfkWOLAE6nYxUzdrJiwSQbbCRhBLK
l/IW5NWTHI9bUpe3zgx3hSbYtUIFqVCL+1yQvwh5+Inqxl9kK0wQojRojYvm/Fan63UTgnezHGHY
i+rTsEa4WSxPQgIAR0QNEijR7B2IuZTXss/cpIldSpSbNqp6Q8siUj+pyrb4Kmb7nK5UYNMgGf/Y
44WE8jz4tPmcbS5c9IYyV2rLCbOx+GEVdbwvQlNeuVQure3zKLMcIkEQq5IUhqghKNyMBrI+T5QK
Mfh+lYav15e0NN0R52vN1BROF7Db6kVDsEN3pShKtoImqpCMDhqfNmB9V3kBkofy+DRaycugUw3N
Y6nbdGL9qVLi4BA2fmpHFhBDtDJTvObZRjI/fIrcWN0hwf4jbz1p5QxZ2lbOf+r0eZ7NPq2Rygza
xoTlDEFHTX8pVn1A9uvL9SlZOkGwg2PjQjuESvtshbUZHnFCTulDRa8vDYtNU3QrzarFhNukz8Z6
orlLhfHjUGqk1eXWJQZdtS++MjSg8pO7yED8EEHsJwTKv0tpdYzD+jkI16IvzuNZ8Nnu36RmZkYW
GpLioN0pqIjV2oA6mro2yGkQ86VFdYc1hQeAemEmHhWqkEalAZ5DfLJS4LQuCpgnJfpcISI59Vpd
GSy37h1qaa2Qv7RTc32XJ7o1h8N8foXYU+sKoIkjo1TZu9qTYZV7NbO2KLn8ur5cFt/leazZdAJh
F6S6sXQHbeMtNfAvvjyJSwNkSseXPPU+m2L5KDSlHUL6+IvEjR0J6tA/I53zSGgru7UcCjoycnfV
Z6X+i2Tq/PGzoYluXI6hz+PVItrsNf52fe4uPzWcHNh3LH3CjFz0QAqe3rl9x70z/5nWHQe3/8fn
ERG4+xtQNCcM8rTXnu0Z6N1RnIMS4ESbULuR1ZWM4PJT+vj4WflPH+TMiywer/jC11SuHxUFeAiN
s5UjYXGiKDPwqhFypCD7cRihMspy4Q26M0IQwwR2E/28/iYuzxwGYuE5DzYEvco5pFWoukhL1QZA
UoKAor8pxm8952ib3ynmWiVxcTBnsWaTFqGonXdCpTumNKDoWW0RCP7fRjMdemdv3a/Kuvd1RqPW
9zVWzGaIDcJDAyi/RMr9eqyl0VCih6FDTgKXa/ZqxtiofaMPdacNpfvCtQ5j93I9Are8i50UpRms
jyfHjcm2YnYkecJg9rU6eE9Da2SPnRBaMDv0Ak1kS3xNsq68iyXpBZcBn1qDVtlC7CePIAZCnMAN
cZvUiXYzaoG4E/RK3NI9LDa6q4W2noxfELL3t2FfeDeV6OHIIfoSJU4SKDXJP/eIo9/4aGTYvSR1
R1jxul3mFsASVao3Vm/9Euv6ztMq64YyVWoLU8lIaNB25vEVdcHOeC05P2/TbnSGPPmVZaGOnLM1
7j0oaTxBlrCXyGvAQ4YAk2jU96bs//D74LNguO+upfjbus7x34rSdj+gQLwL8ti767z0RWzDH6A+
xE2KZtjG0KnqAGr7PJrFL61GiKuMitS23Ko6mmam3crmaNqUgUy7GuvvveLegZCJNolvfu25peBG
2G+qTgntplBfa095HkoQXzDxzb2VDd4BlJGAzolBIborzSMqha1t9E10W4T5Kar6N+jmn5M0fBOU
MQcXVUlHZNDi28iymm1R0EVJ5Mja1RnyL0rmvjRFXQCHATyEUgNOF3ze956HY8vYBtUd5TgEOtwC
pkfdUk7VlDpBnCz0cDLAnbUM6IOjIf3u1qO61/zwRz8g9cwSQGbYSr1N2um/g1h6CmtvtBu1yzbW
iPFCWBq/DSm9x/aoPNZDKm8MZTg1VX3HpoAHRYdCtlcJP7q++yEGqOZTP0Xeu8MfYAygxChuijBp
67+pYvomcOhv1IHVIVdws/QWObOmQVxEDnx/l7ZDS2+6eRwMOX9GyPc2MZBKztpU3WojMtgorJ9A
Lj5JRV7c+pUu341RgBtuDBwYAz0QY3n7rUv671oRfMqLEOOPLn7ARqa3KU+bE9zoLadRZmvQrDdD
NnonyvctmvqutfeULr5D+SUBfZb/xSdPBX1KmFFUQVPv4/YSuiCNBo3P0YDH47Ly/rzPyPfOPj/J
jyDtOb9FASFxRR9jDPyEatAOGIiYuN4Z4GO0w8rectluIRQI4smJkY7HPIMwqqSCtIvbioK6Luy4
gwWaq/fdOz8ud1Wd7qukO5W6+h0xpZUzZ2nnPA89yy4ar2mCHheZJ30wv46a/AqVc4XzvHSsIWE1
0UEQ7SLN+PimDLx0VLWTvCe3BT84uHsKkpBfgbdXsrVJpfaPEyYQvZOqELJwVEDmKwOuoQBcVPOe
GqM+JEK6t3p9hQ+6dBZMxkKQxcFi89fHIXljj4+yontPqi9nmyz170UvPIWSv5LaLL0dYHS0fyfF
V1ruH+O0oY+YYgZ7ttLHHyaGZZtacldAHUsxJlEigOtcti7kpOLcS5XcrQQnimQ6e7iYC6/X1/fl
9RZU/L8R5uVAqUlUckAY6RWSMcNYf86hnW6yJDqmvviJC+CzXhpbKbTersddeksWcDAyKYqqF11M
KmymFhi56/RGvA/j7zmdwhALjetRLq85jI4CugWVnALxPC9gJ1QaMcHsp0gHMJyfu/Q7UvubWP9y
Pc7ie0I6gJuqzLKby5jnQ5xXehXBD4vBQj1EazSGhedLqGFwHWZZo70wzeZZvsYWGLScJa7TJM84
lCTP13/+ApgCZDVCzKgsgBy/kEoOYB6ZqRsIDvuB7LRU7G1/qH5VuSTvkW/xHhoFnzZQy+aGKVUO
oaQ1j8A0g+31H7I4ThkEG1VdVJnmaXw3QopOZcRQ22prPGj9ymXnH32FjzduxqlSlDZAbMBkmB1M
GcIICr8f0kkNjksO9NEu0XzfuLGLOWcsxW9Dl6ZbOS3MAzXO3C5bl0M/EHG8wPf9Zy1G/r6PvNxW
SThtbzI46rGuszNJaOzC19G4MWosFhoo3UkmeLs4b34HlnY3xtiZADIz6YIAiFElP9hFitnbhjZ0
K6t+cRYp/VKcQf0YJZWPq6Up4LNShXWRlMXuMzZOgS6sbLLLIUwM69GamLrmH0OQ5sswelkwCsD1
LA7tYmV3/UdA8fJV/TfCHM/WeZhSx4LPxqQYtt/ku16SMYlSjKdkxEekiJ+xDTioRvPUaubdAJgk
yoPXvhqQlu12RaDvYAZi19KsLNGFjQsSAueKOUGRL2r3klagXyuZLNH8gXJFJnmbYlg5JRdOZYl9
C1vKyTwC+dSPsxuXwIxzURKcoXl2xc9pDFdfLDajpe2TYeXbXxoPJD1wMuiFUQmYfsvZ1qJHaqel
Qew9BTlvsngXkMZX83z35x+2BOmYj5qC6YVGUtikRYXCNJIxw2MYHouf1x8vLWz0fNRgUmGJIFo0
z9Koe2ZVi1quo8Pt3uMb4O1CpFR/S30i3HqNKhxUWjpbM2l+iFVY2mOjuDuhieQT9q/mryTGFDPK
3XLf11n2nJRjs/JKF6eZziG5ApK4F5phIVp6HdYD03J+8XTPVqCiD21zuD4Pi9Pwb5S5bpg2CBFf
gSY4IjoYuL18a7q7MPzz4oFERQr14Ely60J6TZTiTB3TVIBC6sakxG254f6dbOugw/9lwNegVr01
6OTS/E21sEm/k6bW/GQYY6/jEpMJjqCHmxwp6c76LXXDysc9VVbmmw5cUk5a2u6kJrOPQU2iPAly
hqbHLqIYxcZAQyNQy6MBo7STbsd8f/2FrQWc/vzs64vVTKbFy7Ci4j5qHlC+zLV8Y1ivtXxK1Gbl
/FuMJvHiJLpnl8QwBUm+sMpJJ+X0UPgP6JZE1uYA6mkjZn8+kxSX4SlO5cupfjkb2Eiz2xXJvLK0
O8h1cRCC9L518RVxOUHz8paz98+T5fOQ88VfdkGS+SYk/WHcwDlvkrfr70q9XBwfnj9L+GOugsag
8/wR50kfPObKsb105MHrRIZvkrADBDB9A2eLQdQitU2zFhUiCT6LsQVTMmS7nIoOM/hT6HTw5tan
JhruKkvZavgLkNC99l13X2TSV6Gzfl0f8MJymXimk5u4SP/LmCbk7PfgZiejcki2NLr7Vqg3cXEr
tM0m8v1j7yU2rMmVGVic4bOAswlQ2swUK6hPTqHk37XIuu1d4/X6mP5J8WafuIyiBacqGpzKxZWq
GSREsOMBsQjhMdGtYyYZt1H4lm0KWxm6g+K2x2yMb0I5+4lszj5M+jURsIVNml/AtQd3CnLR+SYz
tLqAcSyj1GO8wIRHZhk12E91e7o+1IUsgtU0iWQiaovFyizZLXOUOGCccGkQ060aaztTuvf6n/mg
bttx7dtYHBQbM7dUbsTs0x/XitSa4gALhpxTn/xeORH6Q5kCvpLoxJ+M/q034UyK0g5JyE2LqVg+
BHYlZcj64kv/j+IBN7TxYSrHWl5HeVR1xPwlTSJgrQdJ/I5hZV2SVI+4N2vypnePQifboXpnFHeB
OHAeoChTO1kMbx3zuepbjNKI1z0GwffSHOwy9YHqnfy+W9nopKWvhPXEpkqLieHPFq2n960BFIxF
C6UvFakx0oqWxnd9SDeNdGy98giUhDd8WzRfs8jfJsbPRC5REUHSRo5tQX6T1HhlL1zA6bLG+Eky
qjGkXfPqhKvGgy4lSHDo3gPWtpssQ+WJXD2SSuR/FPTxhU0YOohiZvk3RYbBS49VLb4KOGlq2rhT
wx9eVVDLfocFwx9om7AVN5L8oIdvbnhvZerWhZB6fcUq01zNP05FIxNltU7U5dmpUbuF0YShZjkR
vyYN852v0mrxflMd38rSrdC9pmqNmNKXOn/IEoMb1K6tcdDzD4q4F9R0q6f+tkq+afANXPcujG50
zd3EfWNLamZX2amyXjv1OPbf2jq+UYVdWrp2Er0kGB/L0o/ro1nAvkNa1kFEUOuS0UCdjcZENrv2
K1d1NOxRW/9RqG6T6A43QgDUdpgj8PNLDW5Sbx+tynws7KQqWze+CxPE6MLwsyqHrgRprTq6+9Tk
D/nK1rLwniBJk2tTcaS6Ml/zKsZ2XMkKzWlwyUqibFf7gL/xo7w+g8thpgFM5VdlXr6hKkZPj9uQ
k+YPphxiWHf/F3qJbML/qEP8J8bskOu9ZmyrqtEcUT3Rp9mEa/LmS68C1T9gSkQBlDPbHypVT/u+
hmApg37cGNhEXp+kxecjP8urwJjnosalpAigVFTjnQRr9GPy/r89fTY9ZUmq0dQ8PS9eUvnRrNaQ
CAunFJV8qmZUZcALzgHBVjMorZcWutNlxm8sIuEm9fkLIonbwfCOvQbt7/qIlgJStcD6RLc0IOOz
Y9Ho5E5qQ9ZumdCxM+ni7pQcvTzYv+5TEBkdNHVUy64HvXhJ7ADoXU+1J879C4hqEKBDZmYNhnzS
U5m+KvHKXnPxpcyeL388fmU9E9o2L+KTnw7tTSMr0a4QK++oedHaleVi/ghFHXKqFqCEc4FUTUzX
SL2GUIbnH8WQfjGqfT79vPp7I2CnnPbb63N3kVpMASe+NwUXSvrztLjsRqzzAlTxUv1B8r+XfEFB
cQzlT9fDLE2hQiEEuw1YtPChPk6hmOtlkbRWdNIoEm6L1H/J8SIQx7FZ2dWWxoOcBexZsrJLRFkx
Kp3nWjoqfzSaN76oHinL2KFVv+eyutLfWVp3gIopiXAGgZma31kwppOscYxOMs7Ibf5e1F+uz9p0
hn04sXk55wFmCy/0Al8NXTE6cQ38qareF5hxN6UeHxE72dImf5e97BHBM21l11uOizYswk+cA/NM
wc3RFCoGNTqJer6R3Ve9y7e18o1GhtreobGxidfKHouvTflvxDkHpDHTxC0FJTr10q+EK6DYFrZn
/EYN8/qMLq3DyQmFFzOpzM8z6VaIPMCtJVuFHKFyYZy0wTqN3Rq/eikMiCIJlOhkhzt3KunMwZWU
MJ8684b/rHqj9sXEUj5ABXfl+13aMHTICuDMJp+P+Sk+aKkX46eQnYayBMYQHb0sQLoEp6/y1pBW
QHVLw4L/TnEfNyA6CbPdPVZzBXPSKqdlz57UvQ4YELva2uRd5PyselBZyGiwoVsXdaJEy5pIUYTs
VMSetBci0bOFUcO4S/qJnM+nUHIfc7FbE5pf+pgnmzKdvAstBWka+9l93BfCSjRCotbyvSTcWyt1
vbXHTx/A2ePzCH5mUHj5CdXcEKLWyjJYejPnv362v+phVgkyOo0n81tWcHNr8br+i93uPMT02s5G
EGpl3OjTCMZghwq/8j9O0Cyfh9dfJmXC4xvxKDxK8uH6h7+0pVnGZCY6ue1cQPHETvJbtC3yUy2M
hyy57TtYhm9h9pz2R00+FMNawIUdjQOPOwqGhOTw1rQgzqarKXslbcIyPaViUd3hf27exWM6IqTQ
eABTQnllBSzGw20FVW+iXWw5fTlmbtH0xLP24Sf6mL/SNVaWvvBlctyRm+iTM81FO0MbJJpdrZ+e
Eq4jqBX1oWB3fFPgnGyki55KX9j5sfZcJ8KuUKKDCgCi3bY80XgQay3/1Rq+/FIIvv8r99X62U9j
CGrY3StYMKOopudWQyEhEe/BBLkbvaBdmONTuNH9yLtxU7XbhKoyvleF7sHrRFJgo7ltLm9ErwDw
hR8iLzWz+1Sz9XHcpVmPlL0c6em+1Zvh4IvieM/NTbghL3W3GFOHjtvGY78fwo7/QMOo9w5CZozH
TjDQd6gGVS9tSWndV7Pm6IMKoqt26prepxgRi5Mo+Va8VTMTrZy80Y8uQBAaSbVyx7vv3nsrGb5R
wrUeW6NRP2dGUh0i1zJsYVDNU59Y0idTYZ/GQnmNnL2wH8B2QmeLOxGJ//x2XCVRSnGtSE8DcoNx
fSzjo+evJftLS44SmwVVn4IqNe+PSzwz0gYDtTQ91fUhKn+hKiXqR3Fck11YWnXnYWY7gxlJMb8h
S0958F1XUKiyDqZr2b21SzATavy1S9NiPBmpF1r1k/rlLOvyk9FMZSrqp1YAdgLDUa1g1iXI9+DI
6b8L4c31rWnhaFDI8sh+uMXSwpuNb1AHQQE+mJ8GDclkevPUpf8igqWz7XGr0C5gVoJrdrriF9lJ
c/ee8KszVgpiiyM4e/5sxsJcjeq0z7KTini63P+K1sxdlwKoFHtwsoPcQ2vs40prairGjSiEJ3J5
RJTiNSj40ucybZuATDgc0Iv++PwA81hKpWN4wjTZbW+Eafs6Xn8HayFmlwWlSdVKc7vwBKRtbzaw
2pvCidJ0ZTEthdHAsNCrpVYMDGw2EoyNRIME6oTinIVJxf+Rdl47jltNu74iAszhlIodp9kzPcEn
xETmnHn1/8PB3p8lihChNmyfuAGWVl6r6g0AwdSV5/ZaiNmyR6xL7i180Z24HfND4anqjtIQEIFK
EVcOtbVQs6UhCX4vC/kQOZZWOBjJPKsdhbWVm8fSNoaULnTg6VqLQMF5lxWtCTi15ZVVpbtQOY66
LWLz/OP68C/N4NMgs3HJe6ivniVHzqBbv0ahGmxX6lbuOEsx8HPGsUuGU8VF9rwhcj9KqSaFsSNr
OMJukjU5z+XvU2WfCldAKGYDHxptH2OxF/Noah5/J5W0UsZfGAgVrAR1jkmOEjj7+e/Xal6BkaYm
jqdmdjD+I0VPQXffqmvyNguzikORxQEMilfgPCuGhGFTIkCROvi1Uoh+RERl26xpDC90Fg9A0lE8
lEi8KbM90ZcUtxPzElV9/879aKzZHS99XmMUJlAG6cm5L1Y2aGMlYeBNougNdwNbIdN284wF5gTe
DvP1hSw3xsViIPic7gF2Bs1nfQ0bs9iCf78/xyCBBRgSt+X7KjrZO2i6/+nna7PJ5FmRq4kDnzce
FHK34fb656f1OkvNwFVHDQ6VFsoAc2RPNcRe6Ud57Ix6s6ny5k5REEtySi24E4U1aN1SV50Gmy08
s4s1CPJZ7AzSg5naylp2bmnhTUhyUsXoMKL3er7wVCTAdBNM2HRoZFFlN2FmJ9I221/vs4V1h7gd
9FkSMCKOoLMhUSEQpNaQJI4EHVj0s0PQGQ+V2P95TxjAlmiuIOY4H5p8zKpQc4PEMRXhIZITu1Aw
Slfg5l6PMx0+sylAan3K1DILLuHWnjXCOxC90hkERFAtBF46LN2Dp9J91lHtdVsKrWv+zwszYRoj
cj3U7yb7uPORCtWUSSdBzPZfhCTdga+8fdUDSZAnx3Zdhlg4O0Nw+2HS93XptFq9afHSlNp3RKCk
CzCZecDTZDbZEiMsTSPLCkfBUZAHXPrx+rAsrEyUI2HII8fKupx7dAWZpURRLeeOJm+T19f+c9lv
w5Ur0NLQg0YWuTVQWyFFej4MhYoBexi7uRMn+6zKX9p8p6IWrLfdXjZa0/4+Ru/pNVBFJgtoEnaf
jYuRSmoR9rSqT6Bl859zvdeWJtYkvMnxi1zRBcdvqBgqPLOYzJimDtt+WOuyxQCTTxUQPRMYyqzL
RIHDBLpM6YBCKJD3vZnX97cAiNMWdTqEQ/+isE/yLbGUWUaXlHSQIR+b2t8r0t31LlrYJSkx/hth
dqLXRiGVpteSAPPiyZ9pi7vnTmh/ZGtyJUtdxVvQmoyuKS3MeRx+MA7l0KuF42GJdbTWakyLnydT
xItzInKI0wI66SlDaD1x0PXCqbLPQ7GRjbXX1FqA2VCHXZQjQUcANQFccnBvhUdDEkX7xOCZBtDn
oiarNgWOSBjxOlVQ/lGq5lMmp7c/aCkp4vY4ld8nWefzLjLjfATv2uWO0sB8sjGVvHkqnX1/NpWU
3ETtOuX7gyneKbn/ZeiCQ6V128FrjtdDLQzGWajZxqEA2kYzfQpV2mJnS2/XP6/RE7ND8OzzU/iT
yZQ1o5yVWO85RnkUTByinvLu9q2PGqWq4BsJhvqCf5qVuC0knpU5UhcALo7dXQ36/z0jMplEcfKZ
PHFmB+vYC1WmulnuuKE+sUPBUgdHJN/31CBuT6RT4Jj0HUAjUoKarT+pR20/kM3cCaPH8dhEK6+o
xRE5+fxs9eli4cuNrvP5KrozxF0l7fB0W9kLF2fVSZBZd6F+0/ZUX3MnTbD72HfvmbT/ft6c5WN4
eHRFHBq5o6PzkdmCvjKllvqI7LwC49wgVz4vA8punUd+xpTiJSi9SoJUfaojT7xTlW5cOVin7p4v
kIkqIjKHwXPPC3QZ2vM9hgqZ08Wp9DTWBnzVqLVsSN1AvkJd3yOebP0TKwFIxetrc2mQyCtCOfp7
657Xp0vgZpgiBrkjVF+Fvt5q7ppZ7VqE2T7Wl74JXwMGslXvCqQWhZV71uI4nbRgtnmlZYrktEQL
TMkx036jta9F9+t6Ly3GQHweVWgKwtwbz3ewIEnaJPHMzME4YfiWV3b04z0BjClHbnEvnR/nweR6
4UtDBsSifkLN5qm0iq+5Ja6smYV7L8yuf8NMY3WyE0ct1Sg8MjKnQRzIehspy6iDso2VX4H/7XqL
Fod9usZNWRr+mQ17ShY7E6WROR3UGziItlx9vB5hsTEnEWYD72YaVbNKZM9PzaM1TkotHyqYYYAu
7WANe744A2CaUjYDaUqS/LznRpLCAcb2mdM23OVk01Ns2K13xSoDb7lV/waaXSsC2Gy5VjSZk0vi
sIkDnlhdgXI66qRIOQtu8pqMXXJ70Z5E14THYp+jtj2b31obFS04WgYLVEBxaFwoOyvXpeUO/DfE
7MgJQMjnQk0IC90m/d77FOZr6PXFEJM7GKLQ3PnmoEithzZZlxS4Q+01bX9bxXOwRqNauN+TNPg3
xPT3kwWUJ2MiIFKfO1k2biLNCWrR1vVfSj6u7MtLgSZoEngNatEXqldN5seRobqpI2CagrxBi1KZ
7ihJL4EgXksKL3XcxOaf6gEk8uaHgJIKIi7BRgpISdph9bILwZNV0Zr02lqY2ZbQjyUVdoqBjiD/
CrPOVoqfmvzP9U1hsd9OmjLbFMAFDUWpmqnTW/LR6n8HbYEtrLet8JT+b5FmeynmpXWIDELqNNFH
tfysDVSx5WyH7shKoKWdVOU9zyYJ7fECaSXKCY4sopc5cqo9CIr3qPj+yuJcCgGVDGQA/yxkDjx9
AEjGBHCFj/nwqxjWluZagFlnlVInuEqrgQrotzl2rmt9tDS1Thsw/f1kXeKuRdZL4vvUZG1R3hdN
utGDtavMYhRkmkjV8/ZGQfc8SgvgqdD1nuRkLx8E9UOJwLhnKu8Yb+79ANfZiUnkzNpSuUEg8eBO
GIzXQLtz37O1TFpWSFpZf3fK81YoSVdZQaUnjjge6hhnaD+zy/jw6/ryWOorsoOQl8h8IhAyO1Iy
Cg9FElPvHeGbmKKLu3X65EWfrke55J2SVWXe6jIamxOrfDYk0JHjErRj5vShNj5gwjVi4VsqW7GX
hINgydkjjvL+Dg0yFzSaVezIbHY2OdHGlgp92JhDjhROpNe2FoYYbCOku73+Exc7YiqOiFPB9VKm
IpcKRHIsYBbVYyTjjaJ/Lfrf/y3GbGfVm1wUJFFIHVF2hOJDqfEeWksJTc+1+SMFK9n/tWPW06M1
4F1msQ1VVo7hVvdqKONbJiuTutDWiqsHlLEfVd6r/61ps50jkeQ27ky6r/yaGM9lsm2L90TAPoU3
EFUawLTn6wFvCZSeCx56TYT5d/fHb3+A4V5Z1Iuz4CTIrBmdUKd514HBjPJoqwpI2jb35SBu3tFZ
XOLIO5OX59p93hRDkFpe3TpjlD343XgYZWMj8Wa5HmXpucodiwT9BLkh3XIeBX5wJgCE5Iqq/MHX
bgw+udkhsUq71lU7WdVFn7pmPvFOw83uXCH4OUlvuNb1/eeufVZ+XW/N0siwo6MshHkola3Z2omb
uBdEV+HWqCuodgX7znJfolFdyUguhsHPcCI+4GE7B9EbbhHkejumTubXTpELD4UlPBp5v/LsWno+
UDWjKMuF7hLbkUsovghjlDnsYwlC3P5ehJuVb7qbbcuoa+pIDZNFZxYwBOeToMy81BUUI3Ki+meM
eq+0j4yVkVmYZ1OmjQ0eASj+nR0hVhYKGsLCkaPnfzr3WOsW9pbepo2CPby6VdGHhavjWbjZC6Xr
S1NCMyt2ivZt1DKYjvpGh9gYW683zzg0VTmCQX3iJDvfcISiabwxgejQBm99uC+DAqHRm0mujM9k
MT9xHCZG/WyRKknij0bpA/TwvmpJfsC8NazqrZStpV4XJjYJcEDRionMj/rXRuzk6tWURdpmDRNB
Fb4YOsxL82tdrNzqF2NAdUEhh7rNBZPWk3WE93yGBjm4Udgq/gdxTTV9afSntz1yZpP16DwDM0rY
qZa1GjtCl26UxFHkbi9GuW3pa26qf1Mfsw0NkgtpJErD4P+V2S4thHU7lg0EA7fJ+2dDrEMKCDkY
+RoU5R8RFwjb6/XHYJTFbW2E+R1+JNlnvzIt1B0mzKusfzfxh/6n0KRiH4olXmm67CJM6AXeE04t
6l2YCPHDoIveNqwaeVuPcnhsKpAmAmllO0CLdOuWFCC7IPV/k8wQHityOBtLrZT7xFUKzybJXt5b
Ymo9a1GZtHaSCKK0AfSYPHXcw2xPyYcNjh8WYhPoeYT46tpybfpvhSXXn71EC396WWYdw2g07yaO
2c5s4vYgZ8l3nyHYcRkL9gEahfvClNMjTrnU+w23snOoOftI6eR7FPKGXTZK+j4LauEBRo9wuL4S
F3ZLlqBMYR6dnksVnVhO0sqKJsTV8Clsseuz0yhcOS0XJxYrHbcN4FCgos83yipUozjAh8dBg4H6
73Mv2Hm40o6FIxIAOchEgF08Hf6SkU/WIHx5A0EeYiR5tXsW03J3vZ8uv4+0J/0LlAFe1oV6DIVA
AWgia7yQK93WQ/1b2Bpfbo9BJnoC1XIUw6c87yct69ugxUnJcQ9uA7zy7vrnL1WQ0Rogmz+Js1Be
vljgWSaNRSyBekxw9rErHz3weOKNZGX+MHb1vZf1D74L1hzHLGuTucnKD7jcw6b4CDqSYgOYMZfF
E6O0FBM0/x0qPk4fhEexlSo7KdbSopen5nmc2X2GdWVGWNAxVu2kjlRv9fEuGut9Xr6apfmktJ+u
d+xiu0gdUeKTVfJV0xo7mXtdUxoq7w/6tXX3JUmjyg/Qd10TF1kMQ4qKiQhz7wIYJEWlVZskKp1I
RF3Te5SlR/7fylpdmuc87aG0TcrnsCzP29L6QhrUnRI6497SuZ+vpFmW2gDXGUl1xPB4cEx/P+kq
RWuqSFR68L1V+Y8UAskLjPATNtPfrw/J5ZaDDDOFK4CL6CKwaM/jYAtqRVbhho6rjd3D2GIQ6ile
vxHTINj7VnEzG52lxck52RvDMrwABEXt4FpWFzK15UNkgnfY6eP+epMWuw6kPUkX3jUXWDq9KeAv
GVlElSfCN6GskDvyROGoNWm/MgmWFhD0U9SwwMdKvNnPe88rXJRsuxTssjziyvNZK36Y414qddsj
TWCtbUyL4QxqvEB/2ZrmIMSqLvVaq33Oh9RyP+lyM26UMLBQG0sqdSuB2LWx1EheFaNYQzUvdupJ
6NlWYSVuKrkJ41b7/TFxEQTRlUbaIGexpgO5tLB4kOCEQgMvXd29eIiiKvQiR8u+pT26y/A3b54g
zDzIjfBr6Mj5pbrrTWUofStwAnkvje3WSmVk1HbXgyw04yzI9PeTBexNHIkwJEjyXUV1PCTzcT3A
woiwLVCi46lBa+a3dnHIRAQLi9Ax1fDgldELypZPsnezGJrCMgXC8BdeR0pqtmdrfRMItd6EjhRK
X6hnH4IsfRD74OZryXmY2ZEeolw4Nl4bOmUQOr0yfEmN6vV6hy2NCLxqCXV+sv4Aos5HBOxwUwU4
DTvJZ7l6E4KP7/j85IFBkpHs7py+ZMp4j0OWDMjFRhv9iDz2yrSV/io1nr8GWPvTpIVIpGNwMrsf
liNadyg9BU4v5AY8rA9utUcwF1FDpdu4PVzNj0b9MvYPvTkZRr0Z+lMxvAne12Q4lMqnUXoLlGzX
Knej/hoku8p7lpsOSGa3CYxh34t4td+7GSXrdh/5B8M6KMXBVZMd+mC20nyMh19eVN3n2VfywHvP
/0dQji6OG+rex31O3hT1IY++ifGfUbzHOA7z9a2e/TN08c73ra2g/p6sUUfrZxXjsljVpHqlEdX0
F19EZryyBSGyPTyDg+wB5KuPdlzcvsJ0tfvxj2F0m9D9R+t+SqmyxydorxRCYutKe7Qqc4OpNx82
sRsGm53oO5bGQZK+qJW6aayXTL/T/bu0/RIX6jarlLsGDaMuMDHQ2DXVV+TujeYpCYfjOCbbom7t
UenvW8M2wvpeGY7S8MlzkQpqBbssdx1K6Xr2Onbah2746kaPCQLMMiw1Vf0gV/0uUL6ncbDDYXw3
CtnWlFxbzMZDUQp7sfFEuIU/gla3SxUpvkB1d6YZoNP6zcCVlp19F+F3qqTAfcNPlmtr2WsclrZq
lttq3NemZDfKuGvzN5hZtijk2zDNzZUc5+IywekEuo9KWmieJsfus6H4rwZOVwyHqFAeygLu4vW1
Mm0aFxOZ9znUbFW8LFkieCMVg8DmGCufdd3fxqJ66IJHP3S3rZscrwdb2ihJDEFfRAoDXMZs1Si9
mHBRSEKnxjARxeRnqwiOVpT9fkcYLjeTVAQpm/mFUHF7FPJhtIPMEV5rHTGm1PweNOq3d4ShMqjx
gOMeNX8jmlUAiCUwAwfIK/pbk4VCtflvIWZHVzG9EMWc0Wk7Kdtq1vgsR9lXrfBvB/Gyn520ZRq5
kzOy7EsPqq3BQRwdZeVZux33df796fJ78n00tWSll/l+GIiHQkueuQI/Xe+rpdXCoMMmhIkAdHt2
qFQabN4icTlU0l1SbkPn+ueXFgoe3dQbOLJIPMw+7ykY/6AaLLwI9VHWMXn4KEufxR4zgNsvzRxd
pM1QCpUvywHhgERGWka+0+vhfvD7u8IXt2rT7663Z6m7SKMAuaA5l6lGXHdqa8pxOP6nDOjNj//2
9dl4x9YQ6JwgPvixTZY+AlW8/v2lxAC99O/Pn12GyhyijlYRoIi6Y6wIOyEk7RT3H2JxxFYkGN4i
MXjRu/ZjnpsrjbuUKFMmtD7ygJBKFwTmlSqWq6guPMfPQkdrX/L6Ryo0n6U8fq2VYB8q2iGtpZ0i
hfvRs56kak0TYGHwTn/A3945WU6dNCpFkPIDLLdxxMx9E1t15fCZVvzsYOCmSf1zArNOGiTnK9bT
1aLrStlzROuxF54SCATWypJaDmEgDkMWms16trv5pl4YMZ4DTqDtKwxKlHvBfcc8geDAO5csEqLb
czKaHuB5CFzeo/rf5I9Fo+V3/SC1x2Yso1eMx6V9Z3qgTWpr2Led1T3qnXZ7GZHpwuX9L1J0qryc
d2WXZ3Ip9prv1NJLnHxVhe+W+fn29YDjBuUWtH0Az8/BjlkitjzW0oAqVf0YF6gdIH8tuu5b5Lp3
TZo9N2n5pkRyY/u1669cIhan43RNmahLnIezxUgCOYyUyPQdsw02/ZcxWPPbWpwpJwFmbxKhRAhs
cA3fyUcSSI9BTrV8pdS32Ab4K4gHAeW8eMQ1YudKYpXzaBiLXYf0YFJ8uj5Gi43AexNBb6BuADrP
p4HejGERuW3gaIHWb/s+QBKjQvVywPvnv0WaLaxGriQrQV3TUQoMlGRbBU8lCT+vB1lIgWBrMimg
Q1q6dB2wchNiTpkEjqgUVW8HA++4Vtf1J1IjCG/k0vDBEj15C+tszRxr2nsu9qZJy4ekBKmlOUyF
R7gw+PoQOBgQfekK95s3qM9U6O776mZflGmrPwk1m3luD9I6rXjoCcFYbC1MuI9FNXYbUwzXJvni
DKTKPGlLoTU933GpXipCmHLdN5pD+jGqb798M/XQOwRqOfkbzHYhN8CAwWrGwBmUQ5z1z2UR20Ud
rWRLl4bmNIp8PsmheoTBoE5RisEWut+jme+F6rWT1krzS72FiNkk7DR5Kcw3drcP6xC7Kd9x40Mp
H4cVcO3i50nskfqCynEpv+XFUTLmfL6ynrs3t3jH0UexH3QRNRNqTLNpRSkzl8Ih951Gk7xt3nj1
W9pq46NeIktyfZ0uXZXYlKkqU8kAKThPsrEIVaMXZI4fvRpL23DrPreVULL9wD/0erBFwqrd+rE4
PPmBID/Cfk1WmDFLWx+5Um4RvDImRNX5rECzptUk1HUcvTcfpJgiTusS8XC9pYtzz6AzpzOIPNns
io4pVyVSDPAdLRkezTA7DKP12xW7O2xkv14PtTg9cFIG8QdXFOWS8wZNZq4a/se+I+HTuBtI3L8M
oimszJJpFsz3uanuMClNTapzs3N1EJq2GAJGDtfB/kMV51tZK15CFROVIFe1+9IjjaKUxbAyXFNH
zePC50SZGXTAVEA8b92Y43ntxT0dKXU/6niwtcmzzqgsayObnPBj9CjKPsW391w6AQXiGoy43oLf
g5+Z+ZjHCU/q3I4U3/a+Fe94U0M6+1+MuSQMdhWGK5vEyONHOfipoYRYS9X29vkBKgkSMUIR2oWS
sIwOjBSlcuyI0dFQN0by8fr3l6Y6PFJQVOjjQj+ZMRtCKvfloIeJE/vtoSq+Uqq2pfozVqHX4ywt
3ElbyKBQyB4yJ/d6uAoNrTuArOCiUsm/huixUNeuK0uN4f7PFiXx5L1w9NUUL0XVoU2cctiP8iYw
72qSeMnKJXW5Kf9GmZb0yZsp7LMyVZQucbpysENP2zK382DNLGKxLaQgQH5DCjPmbxrSdWmaeGLs
hMqWe12NZWX2fajXyl2LYUzwYtMJol9kI9xSjUu9QLGlkZrGNnJ/W2TDNlPqfxrtPUc6ceAsk/DW
LxBdYdArVm+gwqta2WfJyLadinKLYmUHil1v1+fb4mF1Gmx2MNaj1JaW1LNwfP0Q5/HHKNbugkDf
6p64H0fzY1gOWyGpPqiZtLKmlvb0KWfIqqJcbc4LsOJQpVD+x9hp+/IzFOKXobdWbhWXlmFcJylz
IVVI/QYs5uwgFHwpqYowTRxfwp4YhJcnhmxx2p7tMEfVVrrr0/IQ9dZ9koV3livurvfv0iLgMTxp
KVuUSedHpBmOcmIFQIpSF7neesQhldIWiv/Vylk8HU3zI4SktfkXoMm1Y7ZBRUkUBE3DBtX1Ufgp
1QJvX6AV/NEA5mjX7jhs3QZh/eutWxxB0M7AQqfzf35eRliR1npN70rVwXqu45XRW/v8bG4mruFq
Tc/J0Uq63Xmm3Xy5/vsXOw3e/kTrBA8yJxFYqTaYpeoljhxq3438HnAXYiD3lVY8+NKa0M1ia0zo
StOUvIS2SJZX96gcQ7qpvhp5vYmNNbXhv9KqF5MAZYtJKhPJjnmdr2oCKy6SCh1BFQt6Kxs/aK55
MINwr3rtPlebfUldyR5svTrIo/CEzeyHQjSPmdatSRouda3GrjwhOLmJzpVw8G3Ou6ZO0P6L9A6A
nptuGj2QHphJlJeMFjHFzFxzuVgMCiIFGV/AvRc5hcR1MRSWEGs0UWq0BulbmFkhO6eCL1th/Gn8
WFhZ30uDSmEF9xIAy0DKlPNDrki8RhFbFLDKKN1ZwddwFUe+dPIg9CNBqNRBqcx3sFwfvbrt6UjF
PMjRTvL3MtXJ9u76SljapxDgsSwu1zJhpl9xclh33eALco5imJ8mx6JODp0oPVeCf7geZnGAyFmR
75nuusbstRq4Evd3y0LLS/pm6f7Gy9LtOID1i3+kyZr88eLYnASbjY2qYH6KgxG7U7yJtT+yvHYp
WAowZcRFLgSUveeDn7Us9kKLpkvBXeA9aC/XO2vx88CFDGTPmFzzsyPiPPPR5wFiwxauC7wk69sF
/0lP/BtintcmYT5Gngl4nCtCfZeKZX8X9Ia2vd6QpVHnZgZJkxw+mL7p7yeTq+nqoRRLQH0jj/+A
4ncbbstEzDeeVYv3nab21SZtdE/bXI+7NKnJdlNsJRfMbjiL67VFE9d6CyBaGDeekH/N0+6YxreL
ik0yPDradGwClJFm88wY/UAaEy12AtfdDLm36dZSCksz4TTC9PeTDhy8KvXjkAhcb02kVLX99Y5a
/j66o9yRwHKJs+9rbmX6RoYG3mg+xdumX3nULD2rqUJPBHfK6tocrxMrWRtWOZdniiYmgl6IO2xa
0FOcPr7wmIa3S28xICfxZpuZxzUe8Sqg47WXwCQrt+W4dtL8fVfMj9rTGLO5Nap17klJzb05MI6U
D4+pqu8avGWaQLvvENm1Qzc9euT8kGF/bIziqQ26fVmX28YNV9IHi8PHbsAdmaOPg/98egi5VBqd
Nf0Wvd6zmN78Wlk5H5ZCwMqhoMPdcvJsPQ+hFYKe5Qm44MGyqletVOV7ExXLz9fn4VIeBOWI6UKG
xgM8uvMoQh6LUejiAxFVP632o++9qeGjFD9l2mNNlSgU/lyPN31vPohcxkgnYRMEZX3WKl9DK71N
wEvKVpHYeWsdk9i686P4KRj9u6ZeNTxabOBJwNlCE1rUtQcP1KTn1y9p2eNkoFZboQx/KGH6kOAZ
a5uGWthK3L9nAE8iT3vlyRYiJ8M4BmOCNmtp98rWT1by0IsTZFI8RMWNatgcuJ03WOxaEvYnZfAq
xz9DHHKuj9XSZg7P6X8BZlcHrY5qISwZq7ZtBzuJzIdGjH8q6prq3WIcdkHoGUwN5FPPOyruEUbH
w4Ahgi1q95n5gMzpMa5Jor6jQaBlNOzYYObOTycz9Q2UmJkL5IGejEH9FKjJ1lDSX9fDTJvdxRw/
CTN7REW9OSR6Rb9pumv7nrzxxGRTeMLOEPKVFq2Fmmb/yRyTxBTLQJUW5bq07bSXNHuR9T9l0azE
WR6i/99zmjgboiY2PEjTzGWhfTC9vVh+yIwVcMtaiFneACrX/wuBGpfcHapfqF9eH5fFved/46LN
xdFjrYurqJn2nqhS7ASgbJloEBLdD4bXfcwMqpXXAy6PDvwXyv88d+fpFt2PczO0elaoZef+Icr2
vm5Xt6vF/pX9AmrKlYunxGxLpSLSCWYB0cESvkYvZvblHY2AvUPGDz+TCwH2ylfjvnLptVyHlC8h
Ma6o7quaohna1ivph8UOO4kln0/nPq3NRB+qyEErXe6PeCZ02q4YV3Afa1FmHaZbiTUiRcmZN6aa
XWXWUztxwSr1NdbcNTmOxUlHehxsBhATKrnnTUrMOh/EEoqg397HExFq2BQYi8rBJu7fcyBof73H
yZtfUCs9JYOoh7iBY/Z3UnCMN9cnwuIChZ80MV5RBZu7vhqRDlHJ53FUWt9F4VXJf7bh5+shFkcG
KxNqt7gUXvAp3TyvmjigBXWyGbU7fDra5DimKw1ZPDhxAdFVCDVTJfp8SDJPiTHfZEjqxPutxcnB
SMV/3tEQnJrgbkN3Jj9yHkJwAwvHOOTMowFXyo032jrFyLXX8MItnzwuehnIXFNPnSfT4lR2RYHL
7aTHf+cXKssz9yO7MPsfmJc/GanweQjHd+Bpz6JOg3hy5mRZHOuGB2dCEIY7KNJoSKfjH7kXvgt5
s8/8bmVTWJh3+L+CFUS01iQnMxuu3O+RIxYh4CXpL9N8KPPINtPbDx+wwRMC+W9xda4K5vVqoCUm
7+VCOYzjs2BhD3u4PiUWZh2P8Yk9wazjTTbbdfK6idO8xN0txht90w63T+qzz0/hT0bFTNM8gmvL
iz+wB++ePeb2ny8BWcWBdZKynCuv1q0/xKk6AZuxsRg2awOw1Dunn5/dmRrMx6seZx7HS3Zx+NYb
77gpqWTr//pkgOKaC+ebAudkHgM9qSALmBkGObJ/HILENpR2ZSgWdjHclSl/TLiNSaz/fCiCpM8L
2QAgYmBSi8j2Rs5yW+w9u5fXruhLOwA4l7++CQz/XFgDqYNs1LwmwF9GcZQYC5t63CRpV9lZmx7k
MDiQElzZ25bWI9cB2kYJaaGI5DepFwjAyGLB+4Cc1UNXlW+G+571gvUUezSBMFSY9aJEp5lqEAbO
iJjw+KysDNLChINSD8mdrCgWrHOsUDsGcp42cu/I5d78FtS768tlCUB79v3ZCZCYXWEUwtg7qtTY
o1hvchVD701VmraU3LfWp6y6E5snRbDs0FgJvjAB4R6RG0e2k/TyPDuRpFYO61HpoL7GNjSWWHlQ
0w+ufjt2g0IUqZ0pxTjpQp3PcyUZB8P0vc5RrHuheRjCyM7Hf+TypRi+dOHtIleI4HDGoXQEuuuC
UaUkcTC0gtI6ieU/CaH+UqXaW1DfLvFuMqnBBPMcnTREZuMWNnXUpG3dOqMq24P/2ShvzzGfBZjN
a8uq5aFom9YpM7vJ9uqa39DC8jz7/uwgqODba+r0fTP54QnbXtwZ3q+VyT0992Yv3LMY0284OWzG
UNKiTO5aVACFXZertmhtRutlyB91Md6Z6UMFzgsRz+thF6b1WdTZxcOvgT9xt2nR96nsQU7teAS3
A5a1gVR2PdTC7gDeDro1Nw9YSfOUBLqnXYwwZOuE5UftIK1x0xe27bPPz1ZO04iqmxh8fiBZGR3C
ems1z5UGRf1QrCmELjcF2sgkJYT93WysMkP1KiXLWizB3qQ62eZisr/eWUvjMqHeuNig0ngBfZMT
dNbUUm6cuP6qlh7kNM2eKt+DuSYIudQWHiDAOzleL6utghmFsph7jeP7KYS2n+Pn6y1Z+f582PNU
aNXeixunfqmkbZRtr39+aWme/Py5vUOn5Enk1fx8BcBH+DD291Wxck1bGAuINeDZZAlrVTrpfGVW
VS/WhhfXTiDdU96LlWM2PidrALOlsjdhKC+Y4HMm+t55mCGKE0lK5Bo+MEnirrfd4mvq/nDlz138
hvxBumt123gJ4o2v7ytpo3nH61152U4ecGiLQHwAhIbQ1vkPaDslHRIZyaqg/Anjcay/Z9nT6kF6
OR9wRxG56lASRCdlDvHgJ2RccqyKdWrYRVbYwZoc0lqE2U6AK0ZmFVMEP7ep0yDCdr2fFr8/ecmo
iGDwGJ0lCIXUKDIxlCsn+JwJv/vs+/XPX85oOoi++TsPLq8AchGXbS6GNXCOoxpssvgdzl08NsHx
gHWZiiAXzIs2rAcwKYXwoh+sNrCT9mZqxxTA4n2JkNOkrTDbIHPXE5GZjdyX+DHzNhwrN3bR7POz
mVoUaTK0Gp/34i2kcEoqvzzt1lLDLMZ81VMBi2o3dF/cRgHJGtnd2tl7MY+IAGqfBQ+wHqz4LIKl
VB4SrxO/efjumrvEX8uTXcykWYDZA1CHaZHIVm29hGFT7pS2VbZlE3f3UTHqtyYUCDVh6idu/oRD
mq25VBH6sJAz60WVniQx2xSgFbqb0fUEMSagFuR8hPXM2bCj1+arHnp6L9hci/veV7w7WU6jW5MK
U5RJJoos06SaMNuHu7FMK7mEJdem0VdyJA9eJt96XyUEtjS8+VG8m5y2znfarkiNgfqu+xLW3ger
7Z77LFrZzJfGno9PlJCpDjlfgarrqWrmCu6LmqtHrQ6eY9nb+VL+jjDIT0LLlib7prloAtbpSNpE
lucYput+bCMQgTjp1ZtkSNf0MpaWy2mo2barjNKQdK3vO1u1+qlUP69vKYtf/7vtwgAHeTX7ugpZ
XsfQZyIumsJudPVx10Bw2F2PsjQqSPVx/CFFBsJrNvCWFAxRbWgwMOU/Zfy9cGtbqG4ukUypPRGF
JpYi1onzV348aE1YmzG8OiOjuLCpa7hcWratw5vVQWeRpk49ebO0gyG1xQifIXVlJzGrN7EZf/T9
+N0vxh13529W3f253oPTGj97Jk0hqavDoUWzCXzxecguCHUZCSLPGWRvE5DNjrQDFJTAWMNdXYJu
Z5Fmu2dujjBwS4N9QAmVg1bKv0PSXTvTE/WD0lvepvdRtAukdNxQKyrtBOFRx2dTWUtILTYZbWXk
zKBKXjJxQvT/fLHynMzSNkX6KozgqNVvirXStQuTEw4WkHqgvqj3zM8jqR5kqddqSK+6622UIJEO
2Nh5mzQP6v31UZxW08UonoSa9W0dI57X5oPnjEP7IgxDukHXLrR9MjmZJm1QzEQ2qNvGbXkriGca
VJNbPI8rbBDmayMJ80HuVEF4iTQ0RMYg/0OW3NH+j7Qva44bZ4L8RYzgCZKvZF9qXZRk2ZZfGD7G
BE+QBO9fvwnvrt2NRjRD+iJm5kUxrMZVKFRlZeYpNAqWX2jg/OwBJb8Srih8i+j20VGOB9siaj3n
e3Yo5ybz+jp5gpLxgdrVQchCXp9Q5dqBklO0XSPZIoPTamaVdkNo8lSN+bgZ/Xb6Ujmts8nL1Fu5
H8UJk9dO1C1ROkB/MjAn56Pxm0lHeAcf5roZP7IiYXsbDB0byFZPW90bvhgTWyOCUB0B3DACEQy6
iQtefCvPNFJwI3myJpCN2Oaj4+g71yh3ZtquwJBUMykw7ngJwRKkc8+HF3v5iOAYDsZ0ds7w0PY/
uuH9lybG8s+EGO2J2wT8CXW0PAELQQsJjuQnd+/J8G5UO/bbqRHJUS60tBOE+MlTj4b8YCry73R4
d/lS2BBwHLEkwFRJUV/h6aM1eGjQ67xuu7j37eJsy/7dHa6SFSl92DRF388Anj9ZrJ1B19wWN5W3
qvGgXPeTsUjbmsfGUoPcDlagK282xu3A8A7vkP9//0mFBjD6rxABAjssOYNuqM16WLD48ICHtI53
OTjrC8/7wDYGFzDQdKCbglS6NJwGldKFZ2McebAXGLwqt3ScH93JXCMiV3k3IHsByRDjQRpZ2s1u
7VHoSeCtl9AXSPFFc2KuuBzV2pggChB0kEDhy4OhPQoyWsfiqGxnf8Pt+VfuLMYtbdK1kpzK0SDq
h+wtpP6A+5BOTR43dmXWNI44L5rQMltnz4wkRORZhwSrtHIPquYOZC0AkQMdjetdWqW6dQcrbuG2
s3g/1FMwTGsUPaqpO7UghWiLrXXW3MBC4Qc5ecjbe5CDvX9HoycJbH+2KPvId4+FxwuZjRQeM96S
73G+c/773wxI0cKMNxRaMxO4MjRHhmXMGxwYPgbMSsyVsagW5HQs0ul0Zy13Yoax6PkYNulrS798
YCw4kcDZm4K+VzotIJt0TNYgAKHGQ17cmvyJfyBzIeKbvybEHj+5XurBctCETrQohl5v1iOFlLwX
7QOPfGpBOiUkaQ0zmTCIJd9NoxGmS711vSosu6frsyWmW441Tg1JK794y2KaDVa+BE1vfqyHB784
Amhme0Fa4J/wujnl6oMgQsDskYTzpZmrLA/lZA3jKgPWVJtsKjbvNwBaUzyUhTe7aADPMqdZ+My1
yLd/GvXP39e/Ln6ePFtw9xCFEBmliyCQJbzpkRKII438iBfzoeheWeoElsZXAlrVsjggBoDP1/GK
lUEyPda8S9MKUXRVgy88LvAkAqKtCOt+sLEj6Lyf7al8zuua7cGg565E8ap1ArAEPhNhKDqMJbfp
5HrRGaTQIjtfwsVgEHT5wC2NWBpdJSDth9Co5AfyDDcdZDK1qHahnjMxPT4WGbMOJY+L3fVVE4fl
YtWwWqjBgHoSj8Tz40q6tK6GetGiBBnGqjloyMhWdh2m+RtO8srKKWfOQ6oGIAoIE8hNDLxjiwf0
thZZdOuCvmGtSWbt+9IJ4sNC2zLpsMGTO5cHbvN6fbLWvi95Hqt2EAe4+P3luPGHDIjTt+sGDOFS
LpbjZIYkl9PG3O+4sJB60FMJjDTIPms/rSftp/Hn30EDE2YApWF0IKZBDAbNl+u/QHVjI2cO+Jl4
nyJ/c74ftNSbrTQe4L77LcS3J4gdVitbTjGLyGxC1h2eAoA6uRuvGvWkZB71IuaQG4z33ordzfVR
KHzRmQkpaB/BfqPPtuZGjFqfSx8vNZo+9lNWhQb05Fd2tdKYaI1G/kI8tKUj1EBMoGsJw3ia4QbU
60e2LH0wtdaN2aFwen1kivXByxcKZNCbBiHEBY2Qq1kVRaYi8sZuVzH3htMhLGJ/xcepzAAFAnQe
wmrg9CQfB86xofMW5kZufG/SF2t+HJrv10ei8DwYBwjOAKcUzc+SCV5MPVuazI+g3/lfVRgPGgUl
U2ZQI/BS7cVsq5vrBv+kV6TDdWZRbMyT0ISbFgSy0tSPxn4E1xjfJw7b0tJ7sAnISUD71Dj2kVTk
xQYQpU7azxA5eIagxMrAxX64+BkWSusQEQMTlbxf+EQXC/JWSI7j/RqwsTu0i35Tlum2Ts3fuTXT
oK1SsPCtCR8onAv66xAno+ESwbJ8rUxjmccASPiRhZ6+vZVk5WO7dBb4Z2ctbMg03RoJoUFW+Gts
csq1xpfRhAnrRL5lsiL3PBJrfmRUvX23ABJ8ILVbokJqQz7Ed1oQfmWJRX+srLjSLrhMsMuA/cH9
dr7iE3HTLm1RqtMW0v+eiElvDD41b2VT5AEIjNL7uE+KMDH75tA0U7mtoOn4KeYm2+D/ykNDa9xg
EE9KA0s2oZUFkkDWMqyq1Kt8CJh5/v5Q6TD0Rg2ajzT2I+AxaJi7WrFxaZW/tdkAqBd20vb6zKjO
96k96SgYzTgkTZ/GUQdVXo8eY2oHFf983cjaoMSPODlvEx1jUkwwUhaBa26pt2NDuLgrzwHVdYJS
PljaXBsvAzmlMQzE4ybIWKK8m4/o1NnMi/v+eMw8MSGjSEYAVCqr1ryo6Oh/Vt5Hmqm92n43f8C5
Q1AN6QwIzKM6K01YNXoaIR31oyF5TjiYuScb8u//XV8V1XzBqYOfGUhW0chyviqZ2dvFYsALVhky
+bmPO/75ugXVup9akDYXWbhuxjkssOVQe4eG/Ch/WmvilaqjDT1GnGsksyBhLwUqJXU1rch8L6rZ
HLbA42b+N6P/Ba6QbWm+G3QB9lw0F6BiKgiM8PI4n7PYqAqdpYYfNdZxrHaAyF6fMdVxBFgdERHq
ZoKP8vz7mW/HcTbqflRAdmfLY7fCoSziPZTCst11U3/60eXr59SW5BPRH5nUrTH6Uc31V9rGnxpO
7id/PFZV8ZJR5ynXqB5yx994LRCN160rBwpOHoAxhSyAzNI1UK7NfJ6x+XqrAjV5YTk/+5n4b2Tp
mpUYRrkNT2yJHXTifrKstRffAYqRvS5WETD7e6oHzYprMC+Qk2JrQG0P5QgiaK3E30+sADnd5Vma
A3vg1uZdPnbNNkUG9n6qpmSj83zetA1xXpfFN2/KvEd74lLUIdfK5t4Z7PKGOMOwmUbX3RaFvRya
aVluoWlV3cYO9EcoJAc2ZWMnK7GQam4EuA8yv4IyTQ4js06bu3ZxoT9oZXuLHBzn4OjQLK3NDyz4
qSHpQWOMaYNWAAgdOjYwbK5DyU056PWXBuLwKztb5dhcockhtIEAZJficI0NRpaaZRxN4874Vucr
Z1T5ecGAgBYA0JXI0ZODzmpwLQGS4+W3JDLyFVSGMjoFLM30BBQfJXrJB3h8Moa6tBGrpMn8QliX
3wGNnQWjAzK2OYF23+jm/S0tmfvU1OX0ao6Z/TgBp78rdWN4cstsjbNUOWSIggsqRh1gM2lvd0lc
IUJHGt+iG90Jc21z3RuoAlKE/2hBA4Et8KbSVbR4LOtADI90pMa+aUtzN+vp3ZhFneH1QVvWv9PY
/ohJFJgJWvdEACRtkryHhsUwYT+mxU/HmYKuJ0HpfzdmL9BbI+z5B5wQCF91FF+RyIF85bl7qFH2
SFyQMEXWEvVGFs7at0rfOnhaX59K5VKd2JG8us6IlnLHiyMdrHqMlkG+cpBVBjygkqAUjRwfwB3n
A6mysbP6FMHcvDWsG4+twFzXPi/+fuJGHc1sTQbigshfsinw+fQct/GKr16zIYVX4AbP4jKBjSGJ
0umYorHq/YtwOkfC654MwvVzutQG5og/6MNLS1dchOryPP28dKEZtEKjq5MIp13eJTz+tljkOfGa
L9dHsWZGctk0rjjUSWEmrfaxBc6zcFqTKlSagFMRTKQQ8ZCLNj6vrCoZXDQYeBtPO0A/jtsrN5xy
sU9MSKOouq7tOIcJSvejFaZrQvCqGxQFJ1w0vgX+IjlkK3OSTdMwxNGo7+MEZYFdu3xripU2RqUV
cEmhUVLoCcpcllZW+pWrN7gU+pA+lnbAX8puxXWosEYoCf8zIvnEvu6Aw/VrnIsuqVAFnF4QdINi
Jk82c5u+piaJxtz7anf5njnFDi0bT9d33Moo5XsGpKluuQz4AUlVH6fKuRsr66VIpk3hkzV8mnLr
AWIEF0YQucklsCznUw7eWj/q0qCf92A1srQVN6A24SPdAbEF8IFJviwHjzn6EfGYp+Zv6EmAOGsI
ZrJWBlFdnp6NJxAYsgScSLpZFjPVphoPvKhNSfHNpPX4uXDNaae7nXFMenBxI4uYbYYGjbbXl0tp
GbwBQJGCLRSJ1nM3ZxVuVlIPbq4asq+oxj3ZIA6dFvtzVutuAHTEpuJr/DzKLUIsuAzwMkI4UQpF
eGctltsvqPPn83Aw8nIOxqkZwQWt6SHS5u3u+hiVa4hWO0F7CTbJP9xFJ67c6BCOZSmSdKn1KUl/
t/UMnoc1/gqVj/ItUXtHdICub+nguQhYi2I0vQjAN6Sepq3Tr/F3qZ7JJybk1MWA9HumZZaHfP6P
InkdTcjehjWlwdi8XZ+xlcHI+9FM9JGgi8OLBnNjeOEa4e7a56UAJx9bonXIA0SZ931svr67exTP
OLCc4f2GKwlhoXRdaHmB5GVMPHi6IMmDYU28Wv3z/31fWuqh06zF1PB9o/oaV2WQZmvFL9WO/TcC
5I/OT2VieMk41p4XEfZgkb0Tb/X45voSK3MHpzakk99OLlQMOiRddD25YbmxYUAAhX417D1/vDXs
8llLmnkzWvYnbrWb69ZVLuDUuLQDWm6h7op7MmoJ2RLuB8PwUDc0gNz92o0oVkPOkYBEXDCaIiWL
PNn5XMY4+GlXFaiyMHMp963TW9vJau1nre3nH+VkzZ+NbEAO2fLG5Zb2WnbL2zi7T302BrlRA0w6
e2jVBhz3kbRTDdG1bHms8oE/aYy096wcp5VIQbnBTn6y+PuJw2o543xaMi9y+uNYB3284hCVs4+2
atEVCIi6jE0aGh9dCW4ivt/sQFJ1LEDb4BQW+tKHlYVWDuXElHQW8eiLtXbIvSgvj1l+k6818Ki/
T8AZhW50YDXFSTqZKsqsxhiKyosa37qJW/46WN7P63tVeRhBDfH/TYjZPDHBzbltIU3mRXYMpoDi
J9IwIYLJDwQaYBxEeQ7pb1F8PLeS9BmjToOB9EBuQ7owXrasbM3QY90a6EZ5jwD3DiUErD1aLs5N
dcky+JpIt6KH8K7uyx3e7kcPlAh8rI6d2e2vz59yiUAnjAADUpXQqjs3l2iaVVBQQkeTe9Nmh9WQ
V/l9vGRB34GUriFjSByt1Z20a1FvqYvl+2AXcGVu6aNOQUt/b/jMPbhGQQ8xEv8ROkDbXZ0kZDul
eoWSXVyOW8prDdr0hf6BNJMA/6ID0sHPc8QvP9k5hcY4gY6yHy2mvYPsxa40PvKUxykW3V9Cn1x+
umhukvGMF37kIs3y0NVrIbZicnH9CIQHEi3o5pS2ZWl3Q6O3iAT0bxlAK2v98Kr3iiXkYOCFQFZw
wY+l1fVcFkBrR2VWPOSxfzd35jMpsg3qxp9oAXCuW/Kt6Q7PTWXdJbq5Ev/+Cf6k6wH4I+h1oIhi
uuiSPl8jc8inpmYE8ALiIVdx15s7y+ZB0e4zP+DdC5jEg4wdofWCknIX0soNdXflRyj88dlvkG7D
xZySWis8N3IyDzoKzEHGrFr24IlPgs7K1noqlebABy3YYgSTguSTS6+3yRzbLnAHqLaUD1uG/0BW
9d3HHkAk0conSC4uijr6nFnGQA03GkM9+eoVK0QnykHgpST0jtEKIacdkMBiqBTCKw853ztp+n12
dEi+puMBtcXN9aEobgBobMIIuqEEbYwUjqH1YWKzCwhKZ3fkhmYzqh2osW+HCTwu1039qZpc7Ec0
vBqeUNe4EFJLGrN3e7fEbeMv9FMWM/qSIm38PAHB9h00mbggoLz34M+QF1+YabYB9PfSe4g0ejce
yJi2zjBD1pclbEus1g291Bo3Zo+Oc4bOkW/UbadNShp/Nwk2gNjWtdCP2/y+KOZlMxkxYBs6X+ut
V9w4f0jJwMIOuCJS+ueHbMSzSetSG799dEM63NrLGEz2k27/runKba1yWFgnpKFdJLsvGBVMW4t7
4O0Q7i37tslxhH9fXyHVZgAzGWB7yABfaoYzxJpx4+Gi9no3bCgeSEOJDvvyA3sOFBfo7RAoD+gl
nE9Zq2MYDbp9IiN1CzzEy2eQ6GbAPGmH6+NRPQRAgobSAAIPIInlaHDxUptDLRwnqbAR7Nr0LXXc
LzYp4IU8577uoVvcats0AwWf/25qKQTkp8YlX2T5cz+CER9vWl+/cYfuOA9rdMsqT4HuRaGWZAHZ
JccHY9ItrZGidhjzyjzmpGlf8Gy0v/R26YV91axpXKjt4d2Jnn4HSUUpvALRX54XU4PK//zArfuM
P2T2E9PeH1ugJ/OfFfErTmILlLFjBhIjWNFB5uH/1OlK34fyIEE0wEKXKUjwZQebmsNgGxTJNUN/
4Dmkro0PpAFEUP3XgrT2RT3YWoOnfGRNO5NsPxB9WQi8ROLHhuKhHH3RaZr8iqKTfACyWJv7YMUR
qKp82FAg8QZ9A3Sq5PTjrGktG70JGLRqT5Jj/zuZbuN4m3pBO2/HHz7fpjlkLTba2/UTK+ZFviIg
mSG4HeDgLkDTpreYHWvweC70hzL+bDqf7IGBAYMFM/uaQUriA+agdSgYRRSq2azuJgd9c37kEbZH
yeXO1ICLLL0pmA0AMCvH1gKr7Nc44VT7DxC/v2bF3082uN9WtOTg94im0vg0e8YbMfD++sjQQACK
Mq1CqdtJuVc1Bl5CPVAaeTwGaZkF2vKG9gNwhyPpshZOqy4PkON70ONAO/VFz9bopoPbUAeXR3Vr
53vS3hTF9vqYVO7nxMRFlpC7pKHM8FB79m5K23jF5tCDqgKpbmv89xFbSHaidCI0r6V73SlTu86B
eo/GtP5pQdu2GnIauhb5z8OBW3FIyoGByV6o0fui6nu+IWqkd7D1Bw946pre8zrXN4tusHDsvfqB
N9MaukYVtKCujKwxZFuwQ6QbOC6aeDYnGwqPyw0e4ugX7Zx9m9+479b1ETSEIhJHbAk5dzmHkS6o
q6eAkj612bfe+D1/IDWNJnehAYBZu2xFW4ZOj4e6pU+mF46AIDrvR+0h2hJUc+h18S8Y7SrP4W0x
QwvbZrcAOyJ9cX2XKRYCPIPQkwB9lUjhSQuRoTcU2hWJGw0V2w18b80/HFIC6YkE7BoRgWKTASoN
AV7Q6ILd/w+30onXQW63NZphJFFcJwEzsht9Wm6Ac4Wa8fVBKdwbGkIQQaI1ENhhmcAhdRpbZ3rn
RH1GgroL/PkjQ0E3G97W0K+BDel6nVuzgEyG6UTQS3xsrPzT2DB0IzX3hL9bugxMF/DVovIIcMnF
Dp7svO8WNAxFcXlLtBtz7QpSTRZOCNhHIAspeqnPj37aGNDWnFInAvFMPu9Z93J9MRQ3qggM/37f
Ov9+luS16Sz4vj5u2beS51veZlvPAxeD3wcef3/sBnUFIHGAnMP1LWNlOpPkC7jH7chGufmwyjuj
ymmgXxcvLWTd3MsnirZA2a1ORjuCDov+4FK//z50cb0BMs3fJgyezB1Je+dVeCZZZaWjom74e6eM
jd2UeM7WbJn96I+VvrLnVYcLWUf0QaHjSjCwSNNcpJ6rpb0dQRvuDqHfwUkY22iVTgKg2FeS6Cqv
8X9bluGYhKbFubGy0LM6JhUmoXysyK+mfXXQiNumQOhVa5ye4ltSRAYfjRwOWvFQiZUBrEvhz3U5
l3ZkahGaHTaofwdlNn7AD+JBoQMOh0otUsznI/K8itsJbZzI9F9QZQ9M/X7RX3P7LlvtX1QOCE5J
lL2RHJPvPhBVM+QICidyknEIja5bDlzXx5BO3bu5keE7kB39a0o6274P/HpT5U4E1m9AuH6skiMr
NwIoCf8U1y+DFKSlB29scdrqvDRAfYdezKFy6TFzjQzSuY2x16eO31z3KKqtjpIEHu7QssClJe0+
Uha9B91KJ0KtchMXydYGNUlcDbi/1srCIgUrbz6CDYHbHVkPtNOebwsDm89pe8+J4PB/di4P0US9
q/Xl2zD6RyOON7nTfhkruobaVu0RJAxAXgkNaaT2pe3o67Fb+xW2Y+NnIc9/DfUvytdylSrPj8Ya
qCmaeGtdMEP7RR8PFnfsiKZ7s30s5w/AlwACBXUtcDmI8WRf3KMxy5oSF7vD3Ohs15hB6u+u7wXl
Ap2YkN2ekbbuAjRE1ENiZC61QEvdzcB/D+7DUH2vRics6BolnKE0ilMlyp6IAmQaKijL8r70cQcA
89Q99s2cRX4PQtiqNEzonsxNUPCGHZtpNo6tB6xky2YzZK0xIOOexPcADHFCd/qUmhCn6viWpRPq
6chF6hswdXTtB5wbjiLy8BDGQlpX2k22MyBbOYrfO2010GVYBx+pQnTsrCVzlTsKhGl/ip+X0bY9
ZGC2AadJZHXDJ1vvtjYha1UZlcsRmHhRMgT9gxzcmTozNbfBRbfoX2az2SJyDobmh9mitcEY9te3
l3pAIlj1xQmRw2OzQL5YHxc70pdHz72Z1oQMVN8HGAOPIHT2gf9NWhle0DLRTARHoBV/NfPlxpjX
MkEqV3JqQgpV09LLEr7ENuAANoiXW+uzP7ByY/B+xS2rAj1sMpDZmUD4Aw507istSytiRDhulPCE
hJx3zw0jLwWwl3bbb41kObpd+nZ9fZSDg5fE8xR544tyS72UmjG2uhv5LZKQU+xDhtQx+ZYwPf91
3ZRqqZAqhtIMOo7glqWlWpJlGXq6uJFhZ7skc3azXr0f3IuktIsIDbUQwdlzPoMpqyyDE+5GpIli
7b54+sAI0FAsyh8QlpabSqbGcimUYN3InvfNplrrlfjT7CpflpBU+/t9aYaMhbu5neH7BRQKncBu
szIay6x5a0Y+vM1pb24hQlR8n9rWjnisZ3jOljHg+hRtlXpZ7AuzpDs3R7ksNyAcZuvjAPVzktzV
C0/DuZ+6cGh7a6OjKXJTFT2jAZxQ8un6NKn2Mbo+Ed+iiQg0EML7nzxTzYSbfkobL+Ljtqw2aDn9
CuWEkYeQXLxuSRXInFiS00l9HINGPONI0Lf2i8nmx9ZbjsliPY5W8+N/MyUdTteKNZqXtRe5JUMm
zt40jbgvq2Dma60syoPyb/4sKeg0KiiisAyt17OzSetAW4uNlLOGwFkUvEzEgFL4N1dDgwZlgebI
nGMD9kTd3fadcz8l2sp5FBv2YkOfWJKiv4mklj6ZsMS771VlBIP/07Mn1KqXwG/XcKrKaTsxJp0e
L6YsrWxgqQpiBogMAi17Py4eitD/Jk66CRw9Lmd/xrsUPKYz2Znjl2LNB6wNQjo7STZn7chhohyf
3e6Hbe+vb2OVvz8ZggxvBYZicCnFJNX+6+R8Y94cZKvB96WEBZ5Np1akw1I2rdfyGUwFFp92rK1f
0zj7svjT/QBhegBrHxerrwLHLu+Qn930en3PzA+QkOI3iOwoeOYuSafiedQSJ5ndiGvFPmvcfeIn
bzxxPzSh/8yIBT1xdpxVfeLluNVoXh9y3/xpG/6uz8uVrafcFzbe16LiisqRtC8Mf6pNT+tBjJ58
YSleT2vE7MqNAZk+UWg1IPksnZ6MuhWhA2B3VLt3wFc+6U9es4p3FAt/4RBOrEgnKK/7brRrgBXi
ud00fAo9Lw758NhoaWDOX6Du3vVukFIBsVnj6lCPEHByYNkdkao/XylCjbyvU4Ayqvh+KW9SO8w+
QIGJlNk/E9JmMHODpKyDCd4GzrCna52myl2AsF20yAGPdxEhFktWJYmLXRC7b3U2fDGteHvdQajP
LrArfyrEQJVI09QWpsUbZAEj5rMnI/GetLrpQidDkiWrvjs8OeS6FSzYG8YyHL3St4MOSpXXf4Xy
igKoBWMUYYRMn1+YKUh/ncyN+iZonA35WjBo0K8YUcYpJ0YkLxXXeuVqNoyMkIagm7jmzn8t9ZJv
mq/33zsGYlE/wzhTyNyulIsuZRCEh4SLRB82eOMvCtgZYXlZeOA9sZrqE2X5Hhj9TYcWKMNsP6E1
dE/q9BEyQCGw7p/92agDr9Xv9dTfpnX3tcyHTx+ZcPB1iYK6aFg8PxzjmCz9wGISoVW4ewJ2p3jW
Mz4/c+rb+8QEad91e8KdXDgCVNeFPgI8olz/1uY01yc9B8yrOKbWLRQ1UZuz7cNSHK4bMlQuB+5M
sNABRnfR+wla4arAryCimc0MugFSlLFn7TXXPeR82Pe1dpM2zIUsDNslRn+gk/F8/SeoNjMK/XCq
WGeoa0j7DCVqUDggjSNq1EFn/6z5PQG2eZXoRuUdTu1IcWO2xA1pZg0jLfdWDAKMzfVxKFP3PrTW
0PsMO4B3nG8SPS6WpegNErlFDU6VuKPtvtEBIlgYMe5MIAV3rdb98nuy7D3o2B4Ml44Po8Prp34c
hpsuo/NhovlHMtwnv0t+BhAK3lyzxxLPVnbsGAudigc1WemwVU/v39HLfSc0N3JsGjjGuESRZ2Ot
5WVU95OPqx2+HQ1jAKKdz27BbT2mFq74LPa+cTs+xoR9jaG7c30VlbsR8mW270MW40JzpwAyjGhk
gucx/Nu68w4tiX8a1fjVauuPhOS4R/7aknakn3l4M8+AWfZ9vYlL9gDU90r8pXLiGAgyP9ABuOQa
RF62M5FnJAAthFm84c1uJNucBWZ7a609nJQrdGJLes4Au5hCkwFOss69gLDviKRDp1u5GpTrg9Q1
WoNEalQu1xjMHke0JSDJMDwPZhvO3N02mQb4zLLiGpUbGhgkzB14bS8Ju3Wr1w0wQkQJvEU6ZF/o
VK2BWJRT9s+GfJHnfeyhYQQ2oPrz2NjpwbDqO603Vx6ayqGAdukP6ghUieLvJ1F4WuVTm4KkORpr
51elF8/MK1fqoqobSzAX/n8T0g3ZdBV66xqYQBLadEIv32raXTuFtfly/YAqp0xoGgD3A/pkGdWe
IMGQkBbP/96H+DexDshE7d0iWzk4yn2GjCnKvGg8vOz4NTO95ckseG0Otv95vk2LJ9Na2WKKsSDA
AlgBkCIk+2UMjg8CGKMWCYCyeCmqMTAHpLXWWjbXjAgXcbL4epL3Q5HhzWzScm8v+2SJbLYGnFQa
ESV+lM3wSpbvvjgHGReD1EzUFc7n2eebqezeOt3fXl98xUZG5/1fM/JVFieLMbUL0PYDHT6PLD3i
bfl63YRi4WECzwdBsgCUlzRdJIXspy1AyAV9NavPnfvSVZ/TlU2sHAf6VXxA11C6knNMGmn7DNyz
bjQNAV1C4/3PYfBWuwii8VJBa7AUUiVJoy/e0OLGn4Jq3jCy4k8Uh/3s+9LF1RhsrAHrQDjMezuY
qnLD237T990Q6Iy+xpO1AghQLQrgKeDjgvq2Y/sSih8audOISheJSAYVXmAW+Q4F4MZeWXvluBDC
ABiKSPgCwG+7LWL/EhKY4zLfIkFoB2DLuzfmfpcQ/1gMa9tAFX2LawyioqCCghaMOFYnZ7Ohud5r
HiORUTfkW6wn9NgVSDglzM7DeZq/lmW+i0nGIEYzkq9+ufQ7JyYfyG6gPIuLAZ4OEyx3yptt39SQ
DSeRSW61+G3SoPyB+t31g6WcXHSRCTiv4C+RAjiaWZnpdqCGN9DyIVq29otevC6V+xmE60cHVcPr
9sT3pDeUh1D8/9m7YISqG48tWY3QJ8nxDt94vVCBCzM3nMHmkw5hu9xcN6g61EKgBXhiEAE4Mmir
hIdPO3fCA8PdWDyonv+3z0vzN3U55NR1fN7pv05H3f3I53GdQvMFeA7U7c+3olexodU1fL50b332
YH8AyYib4d/3xfY42epjyuuZx/h+cWMauybdXZ8d1e4CLQHgGqJ2C9q788/PjaNlw6I70VLUaWDP
zq6POQnAUjCFnV/lgTasvXjWTEpRlT9CvG0yZyeq6izUoXY9kM08+IFt/hy9eHN9fKrNBcwJQKCA
upkX0WhejaKrA0gRr/qc6U/+/n/6vByIjg20rc0Gn8/0HEArEujvB5pCzgc1bvB141klrw/hZjeg
X8QCP1vrhQ1IZ3cT3O2KFdU9AWcqGsYFiZ+cxOxo0i7ox7Mis9wXy25sDiY/zGtyCkorwPADqi1E
tOWxtI3GiYEetmiZ8nCy3BuvNBMkaOnN3Pdv1xdGaQtsxtjb4I9AdH2+rxkpWz8xOjOqWvcXgq8l
aHr2RqkLrRUyrr1IRXAj+0yUWEEIjZ4vIdB7bq3M7QSA0MmK5i6+WxrThTKZts18g4ezX32xfFTb
+sJfA/KoNjeQcaJJzwVkQ74GF7rkIGZJrEjv+0+zVh6Szl15nyhNoFsA7JGCk07GClXp1BTUo9gZ
9S3JfzgIvN6/UAIPiuq3D0CVHAGDuQdVfZ/ZEe6cBUD6pva+o93QORQjTTYxsz4SciMURv8wmADQ
5iPtDJDgOVatY68bfBq+db5VfiYtGTe1OS7h9bGJMORiW/yBWuFFBB5q6eopFjKbrtbYUZyzexuY
euIutzHLPrJG/8zI1Tc2s6mtKYr3SCE1VZivvbaVe0AA3dGA4wMuJs2YkbmcTQTfX6aoj797xkr4
qJwmaNci14KmA6B4z0/PYBWtTwvfivK4/uTY48FP418L979+YDX+mfnTFHhyky4oTsdjSyzc1Faz
8SpzCOxUg5r2TMlK3L0yoj/x64kpSqDlRyvPimq0Tzvg+CBp4K6VvcS0X+yuk/GY59PGUXhK9TkB
2hfNrWaALJJ2KF1mb+vFqTZuMyVofViFRqmGhgw7Ujto8IdsjeTqFmg4CNy4HenlVrMPNLnP8ven
RPEUBoMAShhATjviJ5zMXt3PKQQwdECLl+LrGDcPdEpWojblKE5MiOvjxAQxkpI6zLIjeM3mU57a
6cYpS+1tXIx+e33b2arLAY3NyL7Cf6JpQHpVTgYE3iyaOJEfF1rAa2puNYP6/81Mm27SJGN35TLP
O1Y1bOPxmIR1rU2hXs9UC3pNwxvGs1kfICLTdryfWGgynR+92WjQt9zGAd5H8bauDT30Te4fzKoy
twMDgVaCtqKdDorUzYz/v8zR3jETI0AakPzUoZx6X/qasXXHRAuoO84b8AIAvzMhRAg7z0u3/QC9
hjnpl3s+TwhsQQiAlBEtsi0KXEYwlmn+2pJmCLOUppuq8ucNH+30UR/iD6SXAdoECByYMh1lVmlL
sCaduN0B0Ozr/sayIC2htWhwBIVF7q9cSMqtcWJK2ho0oXbjjxTgbD8syH0Ljv01oSTljkAJ0gCM
AOhs+c4D7/OSFS4cKhu6O5H7r1mcbOt2uQUTShw4/migx3BN1UzlxnFsUebVQU0AT3u+53u7S3iv
2VaExNp3IHOQ1Or+D2lf1hwpknT7izAjgGB5ZctVUqa2kuoFk2oBgiWCffn136Ht3ulMhCVW1WbT
D9OawTM2Dw/34+esnNzFubswMZs7Kw6Dtk1V9ZQT4g6EPlo92ZZ5v7t9pBbnDzTjJiiOQJTxxQfx
pJfyxsCFUdevVd7sxxKloU5E9hBmHrbEL8CnV4a2OHvIbyCrrVkTw9717I1SqCRtjBBPzx6hXUKb
8+0xLUwdFOyB/wN/OqLIeam0TitLQD1NBQpoP+joWjNju+Uvt40sRMWIFsGFC2kMOKO5K+J90Ei8
x71klFlkg4iEPDVqJrxMSJqndURfeVcsTBrKkyiRoiccnSLz6LGrq7Zv2lo7GSrzAoW6RbuSslsc
0YWF6RdcOPJOSkerS2GhiYLHnFrbRooOllpsAjn5vD15i4OB8ASoZ/B+QWfwtSmdtMGIf6+eCjwm
DMmzRtm/bWFxD/xrYR7IoYkBT2IFoWkfx79HXSsAriz3Ii7+QtwccFkcH4pmObA6zC5xKFN1ZRoE
6qmrxS8pIJFtjmoEFd5yDeM+TcosSLmyNFsfgX7AURmw46S3mnna6yQLYDgNc0XujcNKfnVx/vRJ
FABwA1TFZ4EqHkn/LyIKVPE8DLVvZvmGd2sacf+sw3xQk/QL4DLQU/9CVKEpY1nHeqec4qQdnJwY
5U5N9HDD+wb0G8SMLWRBk3qjNAi/0gZoeCJFOvpgKvM8aLm8RdmeOJEqZyNSsrH0TYf6mBPGcQLt
GB4fYhAR3uspyd1BrcQrMcvsATXv0kHNH3oXIObyW73uwU0EN6uBOBmcDmPqKUHB/AbtZrIdVFr8
RKxWymxDgL9naOmwa+M83pNGZMeOlvcyjQp/SLam2fhm6JqpK+fPPfToJGcYmyMLC+0ONzlSjZko
3cSMvqldmB0jCCaCBpqznQEN4qcsKKxNxZO8sRtjHDylinXXHOriJQEmy6WhZnh6oEnnrh8hX9TL
hsON3HhX00Z7iZqU+7pCaq9u5bU65NJmQMkOLcZ4G6O5YrpELjxDFmpqLJBYOUFl2i7JY59WthSu
aV4sOYVLKzOnEAzFCDo9WCnK2u3AkmMNa52giwMBWgn1DrQ64RF+PRBLqMgAy0I50YR9CyE6BA5M
6Hab+ua291kcChwYsphQhVP+aa+5mLAk5BmxRK+cesWBVLitJWvqTysW/hEjuLCQlZLRDIOMkbRP
ff1C1/IhCy8i9IMgm4nOcgutptNMXny/kCwrIlxVTpoaujEfNi16pyrzk5u/uN6tOBuydPVMYnDI
nKJl/gsXBsjNqropKnIaYp0+R0xu/YpQ4yHty87lQk9e8d90VxaaeK6G8KS20rjLhTI4EDEJXCgm
EY/nWvmqmU15LBLo5dxe0KXpQDsBimW4rQxc+9fTUY6tGnZsJCfdHPaRqTeurDR3SlCC8Ehkh7o0
w5XYeWmBFbRhgGkLZPFfsq0SpEsGoIWwhQAB9+tme3tAi5+f2NvBcwT9l3n5z8zQ0SaVkTr1TcLv
PUbJXyAEUV5E270Ft/OVGziWzLguzAApymrP+Pc6jLxOj5wiVd0/H8qlIeV6bYbMqIQuI3WHr4Ox
fJtmycpkLa3+pYXZHV92eT8AiYjDNpbKc65XrQv8nfCkipK7Og9CPxrNv+Dxx/yBSwAziLbneQQj
Qc2mbSuGRKiyV8pfIMReSaktbYFLA7PHdNplap0IGJA7N9ij6/P2siz5WoClJmo6ABi+UBQAOtiU
U2LgpBv9Q8RzrxuLe7mTVswsPGDQqg41e6AUIWw/f4p1QRWhWYIoJ72sbcTNdpI9gXx6y/OXoTzL
ebSy25aisImEDNEp1gViFde7jcMPdnKaqScaS9tYKd/0PPSBfduSpn1gWugRHW9pmTavt6dzCfYL
kwDcQrAX2cO52CiajBNgl/EgVIukdKpSO6gKoL68d0dczjaByCnQG9VPJRueVKv4jnRIb2dhK684
psUJB9E48CJwTgjhrydAiZqpR6zAuib7vmw9K81tNIm6QTC6CklcKAasbNSlnQRmE1Cj4ck45TWv
LUo8o6Qgg3LKzIMy7sJ6X7UrN9DSWbg0MV1QF9edaAkyfR0ubJm/1HdpvPK0Wvv8bM7GJheFaiHK
jZo31Xj786Q16r3/zs+0Yhc/nhaCtGhDVk7KK+1rVw//xsNeGpiFTarWpHgCwEDWb3W5QOz3N5eF
hvI+iFgh6GvOu8FHVK1ImenKKSmgNduhfWtTD6R1jNqqbJ1WwcomntZz/uxA9gYUk8hAENxSsylD
MaGukO07QcTVicbBjvMHmf5QzL9gGAZlBVKWgOsDLTbHvUmJEiahgfZXQbzBDYV32yssjQNnEBpu
KGujqDBbmbITacTyHl301VGOzpyDfXqLhtiV6Vrav4hj0QcOxUgkVGb7NxEFmP5DlZ5S1dF7W8gr
F+zSCQdPxJSPRBbvS99mW1QsKbqKnjJxb9SQyAIV5+b2TC0OYeL4BcEGBenAbMWLGt0YVQVOigyN
iMd2rfNs8fOIDLGHsYW/0CAOociUPsjoqY4+C/Tka0nh3x7A4lIbBvBHKL9j385OuVaMaHUIsdQ8
tfvHInRz5rl/YQK9ubhGJ3Khf8L0C0dSBWWEl15AT3rgGVlhx8jOZexHKz7+m53ZdjJEGUYCvFWn
Thv8uMe9hUafXNmZzVoUvbixLkY0mzQg3lXOEf2erM6PgaUa/bBdWZdlE6YMBhc8DL68KZuYM24F
LYiSWPVLKseHsWPviLtX6mCLG8z6n5k5PAL9CGyQIkA9EplsozH2uvz59qosDQQvMNC1IBMDiNRs
VRQSFwjXRszVGNoaf5z6FCA7fdsIqjULrnfq70KxHYRPSD1fu96qN4o0M0E4AM0ie9Toe4NswoCa
SF2+Dc19imTtWDEvFN0GuqQ2KV+0sMjtOAaf/hC5om8+4xYUy3ngKKLzEas5ddd5rAUvkdRvgwC4
qmhvdXSr8Gin9odUe6mEahtqedSMACpGqaO3P6pidLL8xDrmoMEHTCy72BA2T+8C/itrXiNgs7Ty
Z1+YwInpu9Z45Q2UabsKndogQeLO9CkJFQYTxPc9/5VSGT8DFDSFhbZWF8iPXnZG68FQ71PpLNTf
DUQOaeeH5g6U1bYagbaru9capKmq7FhB4VsTL7K1S9jGoCmUd/1gmoN0m5H3sHwLtG85p7ZRPmXk
QVefhiR2u1R2oX4CeWBwEt31NHaSkTpE526vyscw8psQ2JC0d5CcwvY3OgJhol0Uv0c6d+SsdaFX
lGp+SX60jbZL5RO6m+zSqMAe/ZOJHU9b25I/2QD6PwpetqzZtFYCslDDAY7Qzgw0pg6aM3Ygp8Dj
h/LGs9AOlda/aHcaqVcmB01CNwnmqC02jDU2xsbU2mHcz/R79BpUReJzyY864lSoro37FMk/60Aa
ijkXvhIab4bF7rUAUyv9NINfUSpvNWiOofxip5ADoHfFkHh8TJEoBPdssAcJlaNPOTqCvHKo+iyl
gH9/doGHZJ9KQ3uUDkEeHnswyesQclGbfhvzeyqjaUu3weI4mNmxr1UX2RVkFaxN39yzmNzFTN+Q
RHf6vHO7snTlSNhdW7ps/BUrfDMKac9o4uolsVUmbL3P7ci8C9EUhhp5TT0z99GRDEmegvppd+yy
7WD4VXs3RA/m+AYyTkTOdwXx69oTbKP0G4HfqmBh0VDqhDlKnfFOaYEk8s3gAJ6tVArsuMwdXRFA
a0cbXU7cpnhOo48ihAhgdA6D3oHiud23mxQwSilxhJ7bfHhppV1qQBt1Y9SRHVBX1Nj06MPIczdA
Hp7XThW+4ZN2l6ROQI4M+WWZTw9c/KuaHZEstau8f+gbEHiWr0PY3jWJ6eqdfi/MyG6afaJy3yxD
X6FQY1Vl2wwjG6uqGfFOGkevao+h8kslwS6XNSeNM1sfdnpNnY7ccf6hZE9seI3Vo16/FwKkBOy7
0A4GZJZbsJRmoYxrL7Ehzuz34z3T7w0wfoB1zyYy5Jih7RlAxkkYviEnttLgKEI9Gwz96e+eZ7ZU
Yjc/yspdHII5bZLxEU4WZ+jgq9yYmjYRH0n+iWy+3aovOqYsTfbgKUAnvHAl6WDQAHyspptLBSSz
09c6feq7GndX5ihtvIuKbZTcaWrzJIvQTQjzq+SjbVQ7SCpXM71/VBIEeHN28ojcJmIcAOocUHJ5
oRKAWa89A9djDwY2aT7eU+jYxopqF+DOGiJuj+FjWVVbFsYeephRZCa2MYZeJH4mkGYFgAHcDTtZ
e6kbzWUDhNrGTwDU3FKBP+IsOjaxgtCk2UHb20uD8iEwGo+J3B5RAEbI4eWRcNXOclkYniKqulSQ
b20KqTFwDbVnnb3z5K5SazuAy6T3ZPgu6r0eDY4OOJYSaX5j7jQxuHJI3TJKXU37xVAHs8SphW5X
2A94Eb8VyJbhXyrpmfBXglJmIb0R81OJHgS9j+Rdj+OPzaLrn1r5Cd4IuxPZnRx81n17n6GObxZe
lf4qejQJVkcl2lZiq+X3g8zgsQY7teRtzaDJUO4N6a3F5mfyNkifh9wn6B6MgAgQqtta9UtWK7uS
0INinZUqOLT4q6GDVjz4LnUtPDBxoKUVxvcFTgQZAi81dbfgIC7KlLe+ewJVpSLOYEl18lY5K2Vw
P1SxXXFU0HXmMzU+mFm965UPgwJkrIW2pLw08QeIPzjIluXuoNPDYO6zlnm5xs96CIKQYDOWR/R2
GymUBLYRbgCLMTtV39vqoFDfpMcxvE/1LcNRtXpsZUt3W7jrlvS+1ph2w0fgP38Jy48JFOJOyiSd
CIhEbb0HeLBFpWeFn3UioxP40Osylv2oFa6gHy3/aLNzqn6DuCfiema3dWfzMQB+tUVjr2qLGkUM
DESm90kG1dx2l5WdnyM6hAoPdrPwC/WJ55tc81W6q2SwzCeOmatOmec7ud4YMRlsK+x2MY13MRxL
Yw4OtDf9oTNtyWx+xLzz9CHeGcNRU1ydHDL8dn34Fgz7StEB3jgqlk+kztYCFc4OLFPkfmB3XPes
2i/6raDPQpbdon5V67vApA5PoLCSnJRgw61jV+9ArkzNJxX1HPm3nqFG98Z0n5hnMxQO+iO1dk9J
6OvyQ8beKvO3Kg7xmL8gdbkb+8IbR7BINR/AhBxNpXQV81Mg1zE+lTyxDckxZVfJfVV5MTO/T96Q
hbTKwiFstBkcbFs+DBpUWIzenyD8QWy6vFM9dGSinSvbdjVx0RblqiWzLa3xZA46GUBICsOwS/Vb
W7+NAO5Z5NCEh7HZW3W7Ufv3aNwm7SsUhNGHqD0o4Wj30fDNGKgTG5+iTzdx8KIlz2nQ2k1Voo5v
HUN631h3deUyZV9LHxXhbpQA3i/eqkQ4/aChPt47Rb0NlAeFiLtOPkZVsmVDdUyleNPwh4TivkJB
/ViqH1I9oCTwObQfAExi273KyTepSYsND4xjFP8Ic2oL5nJpcNT2p6UdLUQqtYqT+DvP9wTKgg0A
uK2xGSGhUsvy1uDBvYUSiTzc0ewzDDdSvSGxulPy0WmC2KNZ8d0q4wcpZgT3+rEwqruEl0j5U7vp
jj3rj7Tke0t/CcgdCDEjiBir8SmtXs2kc7TgQYtPoIb60bCXMXyVe0+PPZI+oIPbTjRXIOI0JEDz
jY9U/R5RzaEkcsfkGch9J5Ooja47+OIHOXhS8njLiqnfxA35RtHRM4l4qcieuHnm1aZJvof9r4B9
ZuG7MX4P0IGaKt8s4ZvRvaY8CMvLYua0UXHQ8A84ZBzWaHudx+C+7Y91xg+W4fbtIbFU2zRy6EcV
e7B9Opmm2EjvuYBZ2uXYO3r4lIQHTXka2+cq9cP80Rj9JD3m5nMdGcjIJa9V7zX0UOqgaENpUvpN
EA0hI38gveEpY+EHAv8P0K0WpTPxVKsxHO6mEE80eWhKX1JDJw+eGgvi85XbcX+EorCU/66ST1b+
KDlOLn4KS0E8a5Q+grOBvbOmeRCavktjEEcQzQ7bDpHwmVvJkWaRa4WDl5EQFHDbHKLG7bcRlKJm
YDp9qLkjiJgDZIn1vVb5lfnemu+RhFhTeShL6GQ3wMdZmj0m2tZoP7U2h/wOtXk3OFqvO2Z7Ivqh
wQVOZYaSKIMsT+2k6b0mzmX92lWPTc8OkCVzQixIQNWdXJ1UPdmgSAxa67DDm0HZ96R8okaBV8ih
N2V7yM07TeS4zxE7NuzUl4dGKb0kOJM8tMv6JwlLux8+imoP9mVb7yyfrVFWL76UkDlC7h+IYeBz
rl9Kigw1m1EYGvaunwWPbK3Gv5RRQGb+f99Xrr9v8K5P8IwBO+JwxH8kkMkqvhW7t198a6OYFU9k
Lci0choFOLDyx/ovJDaBIYIaDTLRaHwxZoPo0Y+CngsMYqztXn+u85eoWHmzLj6MKWYKOp4gF5wX
/zLWWF2h9EA4jiHFie5Tu1ViH13aK2mwxQUBvzkg4uiz+EI6KwmUpCng76eyMLOdGnTptu0C9pGG
cYTwaoz+AlOE9j8kKNFEIAPLdL0BoC/V19lQ0hMNnumd2q0UTRdX/uLzs/2r0lpuzR6fJ8QmiLZW
lmXx80giILmKtUEf7vWv18bB4lTjyCLJeKpv8Sz4i40LYQYk9NCIhzr+9fcVPRfA+yDhNuy5hDMf
/vpv35/Gd5ltU4Zclmp8H+/69M7iK4u7uGsvfv7094vP13KtdKWGz7ffwCFF8dbvV1KqSxYM9Lmg
DoT8M/oAri3EQ1UF48S7KMydIBtVJCDrECtGllb50shslVkw0JCqMKLnh8JJ+pXayeIYJqEIDag6
ENzPPg9AT4ByvqAn1XxQ+LFSnEHz/nydp8w5VWRAEmHreprkSoB9vDPpqTR3QCTzvxnBpFakTXBE
QB6vPx+AlBCtK0I/yUhfQKOZ3yNC+IsRoOQILzvxMs2xjoaR0YFoCfomWdv6UEhVHd4CEH3bypL3
M1FRBSpUh3bRHIpKwsAw24n0uGLdHqzzP1C6OfRttAGp/stfmAIeHnAjlFRRb7qeMxURL1OBmAcN
VFS4emW24FFHcgLJYlDQMGiHPN82uLSLcUIm/QT02X7hCQZEy6i5wAyyem9aezSC/sX3kU6dmkos
8N/NfBVrSdfn02Gnnfyo6vqOqWsduotDuDAx/f3Cn6RAA9UxRXpYLhwkGVqxsvxLJxGES/8bwvT3
i++PSpmEuYLvU5Rn2nuqnBtt5X6dHNK86jdhgrHqJnbaPKAaJMPKEYqopzJh34scPNf4B4+KtwIl
Tht5vxXfNTmPa3tElmVwNgHRZEyQs+shEamvuzSdyILRheGV40i8CM9AJtLBTuKeQK6wV1zDQBLz
9nb4OpcwDC5fEMaCnAtogWvDKe1NCGPHaEUFfpFGnqEzr/rzPXdtZLYhxjQD4W8KI6zcZBDUMFc2
xNcNd/392YYwY5GpwfR9+XdbPiXV0+05Wuh8n74PBDL8poxZmjlOqqcFJpAhPInbDSuRtiiq+ph1
KhKwmmyrvWGHdZg6lpl6ahzuWmkNhLW4TKBgMHXgab9yjIGJV2pYp6N5YaSHURY/hjjzB9HzP/YO
aKWEUhpq+Ao007XZRd3hnZOysUYqutrF5nYtwl8aBjC8uNzgUL/yoUDmK9KyiGunXu2Q+jGRRCS+
Na7hlRak5qaO0P/ZmVMwxJmcVOYopmamzPitA9ULUyZyC2pH8tc0GOpHmQTaTyJ48haXpbQVIL57
u71tlnYlJCGQPEXMMLUXXB+tKpMisP4CWB6YQPn2Tl4N7n+zoFxbaCUwi6ghvFT0PMTbVNn9t8/P
fENQ//8BsJHZvXDSVRWcr24W63QxRTPHwAXaHOVRB/ZeiZwUGtGV14PC5sNo12Aji4uBZ5k5MVZP
79jrqRIDT6K8hYOl1qe5i8j321O1wKeGkaDeDmAKVCa+YNgqAsWRzgRoAMxFDrQKNJY6ofXY8daH
gqYdw0UwlK9b4jd6ZN8zpKNWyKYWR/hPvyiogCdezusRZgMdijJCdXn8kQPlXTzeHuHS54GIAKIA
pKJg55pNYGgVcQZlYxSv5ZPEvqFg9RffR+QL7DiIC0E2ff3zk64yWIXQFWnNXY4c+cpenlz07IIF
eyxaKKk5vdDmjOVqDP3kJJWDkwRuFPVz3Erf0ZRvMwPFRhRLgj/HYGAYCvDgcNYI4+aBcFAMedDm
kE2MRuKIYJObwpeh61u0a8CFhYXBhAGjPsX0eF7NJk4ehCaZI6TeVFRPAVPv/hyYBJpVgG3gtVGN
x/1zvTJFRFTRcCk7Z8Xrj6F4vr3uC1fC1GGIa9VSIC077xio0b2mJvmQn1U0VbZurn632hUTCzN0
ZWJ2ffMsYyHtYIL6UnZSy5WD9/U1ghUG4BtcPOipx3pfz49Z51BBMpvsbMbtLgoMRyPgYxpQaFxz
Ygvu8srSzN+nfRzEXEYVRoq8WMFgHAnEdXe1uhLwLByWKzszx08gjyFBiyc7N/wHTpXNrJ/xEO51
M9uSUkcNqm/sqrX+IvgAfx1Oy/T4AbHC3IP1AxqDwyo7G/RB2Maag1zYaVefnz3ge41l0Jgss/PY
PWWjZk/S7Qm1nNv7eWGzgSMPsN8JLIi7f7bZkAQxex1tzeeo2wvPKFZyNYubbeq+VNAJhWTWNMiL
t4+FYkejsDw7M+mu1UfA2J9ZE28VtfvzmFrXkelDWxpAcFBnujZUclKIMAWLc4a26Ea2adT8xUxB
5HqCo0LW8UtDblmiWzLuzfTcysQ1E5Qqtffba7G04ki8TeihSTdVm40BBBt618dqesZDFLVaIGGq
P2cKgrTahYlpO1ysR91nAaIjCr69VnZY94JWbPf2IJZW/NLCbMWTQkYJNcMggtRF5QIoC1r5CJ//
m5XpV1yMA1nkPgkGLT13gATw5GfVA6zTMAhSrOyrJd9yOZzZISe45cM6gqGc1Luksu40Kr1wjbmq
Gf9o0c8HWqFjYcbjSnyxNo2z02+ILLI0pqdnlOAdy7KjjDhhsYV+ye2JXDr/EHwxDXNSaANq7Xoi
9aInPBywXFoe2WHzHPV/DO/DjvvXwNdArAMaWZo2dQfpBVYAaHG+PYTFqaKIZkEt+E9jzvUQNMno
R2Ce0zMeuTUKYQOQFyjzMu+/mZl+xsWWUzOrTuqAYCdEbmyAz8DH1iNrXn9hPQwZipF4ggFz+YVL
p4/QDzqwFEgS1iGBwhwDGKDbA1lwM1cmZj4A14Es132SAlR9n8Q/e2XP25W2gKUX7ZWNmRfIUR0R
mgCvp6g3unGULRvxUkX8KHYM62Aa79UaFefCQYVF9JDImDuUmmZhzVimZi0XIj1nAE7J7fe4JXYS
bdv2RTfAlrk1m5UxrhmcRTcslZgRAMiIbZfao2IDQtj1jjLYXePVih9oa5pvC/scLwKEntMLFJfE
7HrA3Z8QJHCSs5K6cApBt2Gjo5OVbb4QtF1Zme2OweRJbHZ6cpYhDW5ou6r7KC3hxuABHtdo9xZ3
IhLHsgxKP0uZpy1bQy8LzqTknCu/ifxC+H3HV/pf1kzMVinvOEkphwle+k38g2We3P+4fZ4WN8LF
KGbrgkbNKksNnCe8GLYk/66xVwuKdqL9SfNvsvqzWMv2Lm+Ef6dttkQ6UigiYyw9h/pbb4EURHxU
1W4onm6Pa3HqoJKLsGOqD88JACTStkNg9riC6CEPNi1Sh7mxEh+u2ZgNJUurKqmbEU41dcAAXXMX
sqt/Pgy8NfFCALUfBjK74XKC/RyB8P/cR4/o6BLJU7eGlF9aELDso9OfQPjlS+dY3UHMjmRNcrYk
IMB2SrHl7UPQ/8XT2UDDKXIaSHdOzEfXN5CUhC1g7m1ypi0e5ttMfvyLmbr4/uyGSyxBKQiN8f3+
Wxu9S/yXWa84zaX1vhzCLJyKlayjHRuSs264rLnPYneV+HlxMS5GMYuc9KquU551yXmsQOO3E+mz
muzqeM0bL4xkUnJBVQ957q8QA1UfSIaaVXHOTRDmDjLQVodCWStFLFlB9dYkYO9DZ+T8Vsv0BihK
WhVnUu8LstWK3bCGlVgy8Y8+ItR9dCSbZu6rlQIBpuyqPFP9U8IBSeoUcOk/R7MgpWgBjoFWz6kT
Y7bw0Sgyq02nxtUqt+vBAolF43ZR7t3ewguLj44GtDSDQBLt5crM3QOZkbGgkcszpHNdgDcjaRNT
3a7zNaW0pQjnytJs2oo+V8yo7sqzRoQbMebokNjopRZYLC8Zmm0WmXZXqPZQfLs9xKX1uhzizGXm
wVj2lTSWZ25MCO/7CUNX63/u+xFGAYKigOoBT/eZ0zQKGup8xHKVbb/XaLNpgpeg/OMC/yRniAI/
8iegDpwb0epamJpeYySvsowMyjkA+Pb2ZE2TMcujgm8c6dkpLYAAY7btlEgZ+sLC5h70YquD7a5s
tZXnx5qJmb+Jq0Bt4skEyZQfakk/LJ37t0exsOSADljA6+AKA+fAbK/FUYB8MI+KcynTbVll96UJ
rB9bpR6ffupstq7szLZWmiqgSspgJ4VS2h5sIz9pGFjOEHfBYSLT2iZo1jy2hgTIedCbm9psUxeR
t3Qqs0HdgOcWLY4hJDCYNGEJefPJKtF4FUt/GnkIYRRKW5c2JT9qY5bugpgqTtnhTRADrGijcQ5E
Rob2NMoMpUotfGRhCYR0r9bPrTIm92i4SF81kseOXqFVoKMD6FQADgCUtg8cUsox0iaN5eTWyLeR
npd+EeWdM/JUOGVqZF7Zj9Zek9ty16Htw0Frbu4WVduAtg6+0ZVNrdvURiJvSl5x32oC6wH4hgov
GLn5BjXuxgl0vfFE3UkeHYz8Hs9qvkMqR7iVScJvBm1r3xgK5XcWa+mOBr3C7CYxpHtagZPPymr9
yGmTH8ZYaTdQ4UD/km7FfiRy1dWjIHdJg4aK25tn2uK3FnXaXBfvVrNOQc4KUcxzMNwV7FceekxJ
bZkUziitXYqLtsAy+k8X/fSGvbYVGhWRCxYItB8ojj6cC+mbimIc2N4wGWvv2IWDhwICiBFU0Gp/
pe8lNJHQpIFGA6axbRKy/WAE29tzt2wC0B3QwCL0+gKQHFMd0XYizl0xtuizZJJf58x0/8LKJIeB
5PQkiTFzUqwEn5PSBvxc7lh4ZNZKjL04iIvPzxzUUEWh6GMJn6cfRyv/vP3jF25cdFSitZIAnDPF
pddLHsVEauQGOkthVVNXTsBDxsjwXtf8J+S7V2ZqaX9BbRmcWqBFxN0w28uaQPJY6iIY4wxv7m1S
ojFRPuN/idbKNUm9ZWPgNEYBDmo48/c2EWqVhU0qzq3xgyKyCy3kfAt0OMX7Nv5xexYX3pBw7//a
mtbw4pBGQ632lQVbmY72qPFsyKltFnjgPRXZeyhXNtjAVq7GxeGB6gKx5bRu88e3lfNUET2U9pQm
vSvhA8HABfKwbdxvcNWsLNzSDQZZgknxBdXFL/FEXqTVgNdkfi6hLSENxz44ZXW54ulWjMyL5q1B
QbItT0a07lnt8jcwLz0ahb7iFNbMzHY8KeqeC3RJnQ3+nokPA3RuZbdGRrJ0rC4m7Av6W8S6SLKQ
T6+YLLPRgIeeNDSY3t52/+zh+eWAdA/elEByYSPMXM8QhaGEW5UjazYa20BDV0mhRqqTFzmzqdpL
G6nohEd5gpZRucy3kBxFH11alBud59JhIEriVYgj930a1WeJErEbask6xIPcuGogZ248arLT16O8
A+bkQ9GSbG/ykByAVbTuZKNr3ISqkl1qnPs1RJQe0YCL9iMzarZpWCDvQEtpJSf9D03Z12HrOmB5
gFjQuV8XSZiFJDXyM2gNQWuXxdEmSnNjK0Mc9GRV0Z2Sg2i1z6XkgSTc9Iq+B/2hUWfo6AELDNpI
+V5uwIYQFmhezqowcwIWWF5Le/ZgpJysnNUlSBeuoH9/8LRdLv1DlUGdQtD8HAoNrUVGv2+o9WqM
gQfJdKfqqA0Zqg3Ir44s4E4bk5U9v3SHXNqf7ZPYYtIYQyQDd61il0llt9F/tDC7pWiLHE2UYYTN
KzXsInFu7/TFASBIQPwM0ccvGFygmLNaIHY8JwChWdWvkNcr3mfNwvT3iyUqAdiqYxkWgghd3U60
hp5acjt41f5vBNPfL74fc8GrdBqBZjpsdEEhqPy5+AKm5sLEbJeVFepqTS/nSGmT7ZCi30g3PVUC
U0D8fns5Fkifrk3NNpRpZbJilSpGM3yvpIOatOgVOFr1aGf1C7fAWcP9SvvdyobPkjWuhiXnejnO
2V7rFa4BWwPjODeGuk3ZPk3ccY38b9EKGEA10IxS1NFn90SX8qBIOzM/jynY/BwiNklj0z9XoMRE
TjJnyAiCJ2cePEJEKVT6BuemyjyIv1iFz6uVd/rizr4wMZuurGY8SCwda6W/6dVDrq18f2miTES+
YN6CwPQXhWnIV1dA7VT8TOMHrd+ozthvSrbCzbwU7gBLBaw/wLvIaM9WA+IBIRSuMQhhPrRQWFBC
XKdQdbhrKmnF1yyZQjJYQwEPhDnICV+fVK1R1FxLEFm1ylFrflQ1+irl5y42nYyuAPn+uaDnNxki
R9xhkK9BLnJmq4BXHsFiCsccZ4XpgJoOpcm8SkE+XSsYocgc0EeCMOL/SPvSHjmRpttfhATJ/hWo
qt6bdttut78gb8OSQLImkL/+Hlq6r6uyUKXKz4w0I3lGROUWGRlx4pxeayLajFpkdHzYEZovB1/z
jAAKpqhktonz6OTE+GJrFssDzRHuly6f+hfDQTN+UfjuU6IT8YJU/beuIhoKUCY6VntneWVscH+i
0x99OJrnw12QVd4ahAxWD66HlnksGlN/+tXlxRCSTqtvdH8Ub1nTIMa97FXOXSTCWHBSARyOFyHI
pE8nHn0RzkC0sX1xkh4UDXjlokEosVTqzefnAY8dkBeuGqb6qoJ1akYnQ8Y1DOeFYUVBdMsV+2dj
GCffl9wwOiMHdObi+8QOhLf3551fX/0mxBCAXcKpQzbWtKXLaraLmoLkJX/JBjfqB+ALru/egUMC
qghyLdiboLc7nSS8Y3SQ5Nf5S+vd58UBNBy0UoRxW/N0bELyS9SaU5DnVTkyG9A7CKm901RssVtL
fWxCSmggx6MPZoZROP1+qMCBHl3esYrvexJMNZt6J3H8Mn8pxrsUcT4pVRlQxSTJt9DsLk7npxjB
kr85zX+t9WnVaLs8CpUNcrrWXtugEbOEjbEN9eVQmneWKvrZYNJd9xPOHDh4QKgnH7qlWLJGa7UM
ry4eAPQf6MWOOc9FfYvUdGWScEBbvf99zP6Mzm/N/4OG9mzc067f/8tY//4O6XD6Ju+T2kiyF0Gi
kaABPnJU5cSt6XQR/oCfGC/mM6UoLeHT0gxF/uJNkekcePLaqSRYVSak8+92nLuUZvkLw4qlt+Nw
g4r15Yk6v9Vx8x2NYv0JR/Eq1LpZ53cwobF3A33u9Y3bhs31z4ZTK9Jy4DYwUqAwMVfJrp9u2uvp
9vF9JBiB+EP78hkeB31hS5FSEwyE+m1b7Jr60KsQF1s+4NiEtBZm4Q28Lwl29hBAmsmrby4vxOb3
XcRWiHpA5C/DCnvNoC2o6MGd5ASaHvaqp9XmQh99X/r9vgm4Nc/w/dF/SlcFmCfwTiwqEcLNHXtk
RdpONbD8eYeWrxe73JPino4h8V4uT5RqINJempYB4seVi4X4BrYVzwv94q6eFEbOM33YUEfjkO5F
NF3UYqgxWyh+7ttBB/+FFnj2j7m4NfpnR49L9unysFTrL12T9pwZIOTHzM3LPnF3hco1q74v3ZHc
BDe1M6/fN0PPBHuu4ppXfF9u5tfy2vdyF99f+aD+lCqkperz0sPAHAq36wosCDBc7Tfn5/80+bZ0
NRI6mB58bfYyDHd2u+cqCuHNPYvODWD60e6AhoRTLztMvecu5pK9UBHa7aHKn/IxqM23fxjFkRVp
C80TtJ9IBy9IvdCubhI/uvz9zcN99H1pC/WOZbLUBc9rL255XFS387T7nyzIgRYUJROrnzCCSb+j
fsSnP03y7WoT6AhBrQCJsjW4ljZSO1AodM5p+jKwoIU6e3OYB0XvxsZeJShErGI5Phy5zAyx8CG3
mmzU4ixJwFDzu9Xn/eVBrPvl9D1J0BYCWn58HoTUcr91YnRNvphmAjXoV2Iz0Ad/cacbs/7dM8W1
pLK0jvUoPjCQV+J1ZaHFCU+QOv9JfBahGBrM7XfCFPO27s9Lo5IuD8tvW6/xMKrEup/TJ5A1Bkl2
WKp3aj2UWK7Lc3i+m0H2C2DDqj21If2StC3E2miix7Zz46Qh6sTDqDgw5xthNYGkjwU0zXnKxEkz
E3xbtRHXJHRTazdkqghRYUEupgivLPrqw0L+DjWXSZVU2pokwD7AGgD1iXMdjtFP7cGxJyOee/el
BP0QW8jOznoF/vPcP3qgj7awqfF8ADZPOpRl4lXtrPVGTFnxkFQDOBea30bS7gA0UFW/t6YMZxIF
hVV84qxaLJp5qZZ+NuJK43cuZ7t8mhVb6/zQrHweqBRCLAv6JfIryDZb1yEZooQum++LdvrUu10Z
glfx18Tn78viqBpGtuYPTDEfS7TqpUgplSzjfleAkBVSjpBOE7T64czmt3KZbztTmZfd2hMW3JqL
nMraiyQZM/piEHU96rGj3xmoMOl/PO/9+rN5bGJdwyOvA9qCxcHOQ1No6gUmh5Ce1qLv4XqoJtYJ
MHRkf01A3hz52veKSjiDr8eQcopaMYR+pkpib+22YxPSZFETWKOCZQbqVbeDeEYUeXmmFN93pZNT
1I42igRerHd4AK1QsMr+gwEHoECANzZ0QGyH2waQDzia1mue/ypR17hsYHM7AdoIBwkM2BmA2XZJ
a/bgTI89K0kjCLa1h2byLGBu+uuLP1jvNb0MSm7XPwvD2mlqDK5hMSxQrg7IR9nmv8zWkQUpBANZ
FAgRWw8nX29es4K92kap2rUbVRkMAwxdgLoAL32GBTV9t/GH2dXjrOt+WgVu4kx/GKxS26Vd/wey
Uk2QZfkNd9gNUKNBj6YA5IFvLy/blssBk8yaz4aIJ6Aep0eU5CPXx5mT2DbD9qtmxPDerVDEOVu7
G+3viNU8xDpnvDX6srh8TGwjzlhCbkYXedy2cVWa35tWwEpjgY0D2StTSu9Rf4JMSa8bcQ4Sr/Qz
4p1/2BWABf+fAWmuvAZamrgwjNgtHvL5/l+O6PHnyelSdJad0m6BOhR4U6csYlc/KyCLdfTrJRcG
TJXNmY7Pa+4NBzG3rvj+5k6y0F0CJDAShzLEZWzmmlYj+psbKxzaQ+8/+8YDsQ+X9+vmIh9ZkSYp
aSvoW9YmHHFbAMCXR/9d/v7mqcQAoDZlAjtzXh/T7ALxXq7HefVmG681GB4zO87IE8nZQwd6QHtI
ohw8wmXyDMXey9a3RueakCU2wRdngo7idAuwQTSgkvJE7Hl1lKd1dPUzAO1a8DUQLXHRayLnp4EW
ZU1pCBGjMJ/kQTmN5CeQVuUuyeshKqFGu7PNhSseBFs7A17aWAN0HZG69OCsgRPtRwORxlT7KUiG
S/HIS7CeOiSpbiqPLoq+h61ZRAkYCNKVteiM8ZJReKHJ73Qo/Ti3zC/3mjP9gys4NiFtw9adBq/h
rR5blfVT0O5G1JWi2rgVfYItDRcnluycxrGliSN8YxFxsrBD1WaPlpXVgcXnRzZkXxfQFirGtHWD
Hxtcl/EoWiszo8g8HQbr/pvN75jTRnaW767f4YDZ2hiSjStPl70Q0ZJ2AotkTOwmBHxYFyz6BwuA
xaJxfG2yN9fdcTQMUyxNbngLcnt5E9jNIYMA0GULGxMFFBNKnrgyQWMnNznlTZ6ntlj389SE0Gxt
oOFd0J//kxH5NksqKpYBXZbQkrKHAK+T3eyCwd3vves9KkaD5wZcAqIqGeZZOHNCqw6j8YebXvuN
JhjFvto4jriPUV0BJNGH4LoUTFFQiOWuRk1o5nxL/T/l9Vm5lRPP+3jeQupQvni6su809D2IuHFv
C/bY9d8qE5mNWnG/baw6giQ0BEC9dL3kpJ0L/hSDLZomYhD10uHZ+dbYCr+1aQFSJ8QGPcwaLp3u
XDetPXP2LBEv2vCL1v3OzdqHyVdBZbbMgP8KVxsyaICISnFSY3SWt3i44YT2qIs+dEURdo0CZrKx
6CC5BX4KRSHgxmXlTzbXwhwEbrKEPenLU/nn6tMBAA6UbVfWppVB63SqQOST+X5S4L1kNT9sKJFU
jf9lHDVF5X5zqnBpOdhhSJ7IEPu+GszUniYR2+PKf833hCSv3my/Xh7NBuIQGu04hMbKIeoDXXQ6
HLfzaAcFQLhejCoQIFnb0R55s6HIbqZs2HfAoPFq3oPENg86AjWzsUgVP+I8bbf+Bmw/TCfeiPIt
nbmkqzOtEDEYf3a+mzyPpvt5LJw3M8l2TDMeutJXPD62x/1BLgj2XcjDSsvIwZCXlHzA/E4F2QtQ
fv1uinK66czkp+G29d3saMDApL0RcXeqblN9EE9oxVK5kK11RtoK7Vfw6TpSfafzn3Zep2vr70gz
cKMvS7CgE8dbxO7yOq/DOc2MYoqhsqajaW5tMFp/xtHVtIDBvIV4mIj7ecz80KVdc9Dzsn5kfC6e
lhJqOsScVfQdW0cRkb+/Yr7AHSo7rhFId7caDRGXWFjNSx4HoaoabUR4cCR/TUh37tyOlAIhBBOQ
4HLmR8vXog66QXV3ff3LA0mzS9BjDHI4wHRPpzAT/pyMRili3wxTaHmrGpi3JmuVxfw4COfcXHSC
oBhks5d4Cnn65OqKUHhrB+B8QeYL6DswQkmXiF/gGQzW7yU2yubGNr/npb5rDRD/fweqJ7y827YW
ZeVTxiSt/f6OdLiIcDO/Trolvifu2z7U0rfrv78248JboN5tGNJuHlsLtVU6LPFwk0IvMnsS5CnP
9peNbKwHzsxKmG6BXA6Z0dP1xiNtdlu+2LEPke3PRfflXz6Po7he6giD5Dmy0tHR6GDHCN9r+zZH
SeSygQ2vit//14AU/PismPAwhoEOD8mOdBgFj3zvM7H5jnR6AD7p6LLFzRmzUZ5cowiUKsnpjGXU
mxY4FVgEEVh6qBQX+7qqkg9DYgw0hgbGBdZTacYGCFbVfTe4MVtVGEL+UheKAagsSFMG+cOhzMze
jSfjABUnOrYBS1WAGZUR6U065inpMQ43HpOdYez0LuoVx2PbAqCpYCnA3zI1npmYNkPdwo1RZkHS
FaInJLn+hGMt/ppYf8LRfaLVrb70SK7FNRiZKm31hhb9Xn+5fkMdW5HehXbpEdEJDCSHxkp5gGbB
5e+vO+ZsR7kEPIVoLQT4R/o+OnjreeClG9vZD4fdedAty39Y751Q4f82VwQlG+Qi1pqO3Nk7dKwh
XcfceNDudBOKKk+1SqJ3/a3nY/lrYj2cRytS0YEbDoUJ23iY9B1J/rP6JazAJ/Uvc/bXjrTyQz+T
HFJmH2eEWzdJFll0n/z0x91lO9vjWVs4oNiKFnXJ/RLf1hakdZxYs3+WWth7zxSA43/ZYLim/r8R
yWP5ue7S1k9gxOs+2yJBf6mlSKZsL/1fE9K9u1i6VqNmAHp7Qb5yy9lb9cCDyRGKCuiW88WdCFoS
NHmhaCzZmVlaemi+82KNgYwgSpPrfSNUwJHZQlcfwkj5QdIKPzfmhYND3z/Y1e34201vLq/4xghQ
eQQYAWViBELyU4RYPR8m07Hjsbzrf+Wq/M/GQiDI1tFRCvA4YBvS9eG0ul/33EZGteFhUbTQznow
+edrx+DDAu4/uBMfsY+0ayGjg9b+uSCIs8MFUmdc8W45nyMkmSH37KA5Fo8W+bkwL2M1NiWS0Gat
RYzQA6sGRSb43CnCBCJdNCmDPhx3+akjSU1ueYXQSOwXn4r5l+O+VMbDQA8tfbk8V+cLcmpoHeuR
x8oGqD6yDobAEhBUAMEbwKkqgdGq4ay/4shK4xRaxUqfxIYDKS3zeUTnctKgmy//YRd/rh8RcgNr
fA36k7O+eM/vrLSkLoldqCD6PAvs9HHMy91lK+eeEb0tf63IWRTmJaDbxaM5hiJVYr2u8prz+B06
IIoAcmvmUEOH611T6GfncQK1AtQBwBrdVG0kLFpAKnL6SVLzHjQcn4iYvl0e18beXjuwP5r94cbk
va21acJHY55jd3J/lw58jFso9vamCbzhwIIKkOzZM9gwmQWWCmuGBuSnbG9lny6PYGNHgzcUggl4
96zvbWmvDU3fkCzF5903Oj502WN5vaYPvOORBSlisSElBm5Pc44TSoNxeF1Ugd3WDDmroADESXTg
QKQQWM88NzdJvcRFvoTN4AQ8NRU+bGuWjk1IAXCVes7MoF4Rm4gaBxFNSASWqtTDRoIHaQe0GjtI
BOpYcWktUraYhI/YTbyHElVYQyK2PYDIM9VCaI/ay250IkjTXd4AG7OH8pmOFC2CSQdB0qmzSXlX
0W5A6twnUBLoQX2kmrxtC8iXo6qNhI58SBJr6Y3RZHpcpz8t44/F/7s8go9Q9DSOBHcaMrQeQggk
OT0pJCpLaFaMHLWYpnkU46GzjQiqyLOJApCHuGV5T8fHlN1V9Z6z7NAwRf/ehnMDps4lSNajqQiJ
udMZRFoXLG4EKfXetvdEjLd5Jl4Hd6ABRHcUWe+tufRX/A5It+BRiWRrmXKeth0TsZb8qPmfJlcB
LVQGpNNa0CbV8IhEcnXQomzKUegoFY/iTRMoZyFRAbpIJNpO56vPHZSd7FzEwq8g0D2KOzDWK9Zk
4yJAVGmBBR1YEZDhSwc2G0wnL6cGtWFaPs5aFmlQCyRwdoA8FfFUOT8v78HNMaFKgKwIOoHOji7V
Crzya6yLCZ1sOxyS35e/v+GAsI+QNwLQZS0NSz4O3c4ctAvJErP8UQetwwyWEZ5ff9WYyOtANgvt
PUDzSkbARu7RPkU6rxRaVHQQa1e9kDam6cSCtCxLLzToJsECGkK997FS+LL1B0qOADhKaP98qBIi
BXa6sxr0/JDO1gbIKbfoj0igKTk1QT0sT21BnhjgLiBC/Yf4GazYaw4UDWAOHuWnRts561g21iMi
KERrCw1TW3H7bDgYWIAAAhBhYDCSs0hm4izWuGQj8MhTYPcPi3aYJwh87y7vsS0/CjugOwNgDEl3
OffNdA14Bw12+sFB9PR7ZPslecrN+VbXbrrhLp2LvePeGEMW0bpGk66h8AybA0XkhqsWs3lW2dE6
LjQIho5xnX/RBA3L8W4ZgVgrr0c/ATRyZEi6MRZzWNPl5RhDMqUIV1qwslWVSbb2Ouhr8BcA8efY
GBSDcheyU1NclW8QVnUNxWndcHEIqQn46RD0AEEsudESdMxpQzset5W3H6CGQcgS1qD5M1MvEqUi
Tty0Bj/qWx4qb0ASn+7yNNXtqapqHrtU203kkTY/Us0JnCTd58375Y24tQ3wGgHSFo/fc+073a16
1xmxDzO9xYW67ArRZGFVgLdpUlFQbbmMY1vSThA9ZNxGqxjj/D8n7R+7X+b3YWKP7S+Fa9raDUjX
gW/cBYc2aqSn8zewoirNZh5iyqMhsFrF2d26H9A0DRoW3HlQhpQqPRPNK173/QiZtfRJz+cvAqp3
ZpEq3r9bowCMA9ttJXtG6uZ0FA6wCQSXJ84NzaI/qUGjyyu/tRpIbRJcomBEPINcVfM4Aa+TrGLq
b4htQuG/IpZPnVuv+G6ovM3WnGEzozCOFCcYwqTBaDqZe1rA26BsHvgGDyrRBwNXTNl6MOQ76djK
OqVHj3l/QiWb9LDiCO/eIPkdmBRF4DXzLXG7z7VHaqBiUvC2q6A9GzygPp50yKXjgboyD0gXEyV6
D4RSNcas56+cJwdDdM+MO5G/dCEfxsehAmqvoz/opKkwwVtHGKyqOmofCFnOHuLNZPggWcSxIiP0
Qcobj7+47jcGAa/LG+ZjEGfT66+AA0hrICcqeUHuQHhPS+ArKt96RVP8S1oMEbJyS5jP9mNaj3eO
k+zqYtl7CwGbox9pSxHVHSRLCJufRi99AgfEAcA6hRPb3F24S9eOAbyu5QjUr6nrOzlmoMpvWftA
0UIvrOuRdaBwhF7RWlxCdCCDYACL8W2ALpfY0h9r42D8uDy7G8cdSRvUZAAOgxCpHBCyjKSj1ZA5
7owuSL/YiwokvDFJSDkAzWDjDOI5sP73o8PhVAapfYrf75h3xZQFLYlHFRHJxgG0zLWqu7LunnNi
jFxrWTlPc6wZX12vQqb5ZVh+mfZncH6xcQfJQ8We3Jy1I4Pr2TgaFK1cMxmzZY7n+lue3y/J9f0P
eEeD4BkJOzROn2HhUcWE5E+qz7Ft7To/An/n5WXfWhXk4xG5ILwAObI0gNbq7GX2HR6nrh88eeRL
pnK9G9EEHrHYu+A6wqtZX9fsaIqmTEu7edQ5csLOqyb8/SCGPPABcaSsRzOPliqCpQ1/dGzww1ce
GTTntBzTzuBoGYECj/jlmjxo8lfXUrzPt6fu/wb2keI5sqNb2ujVDHbM3n5KRH7TZVAusdrDv6zQ
XzNS1NIZE6nrSWCFJuTUyJODUlB1ffsxurhAiY4LBEhEeNjTRSIOqI/GHgEmzwNhPyT95+sHAV4j
lN1XICKITKXvW6IwumSY42XZWQsPejIHPPmHhAaQzXiYo23DRtgiTVVPqqJrPCTVmuZ5Sb6m1s/L
o9g67cjZIeGMsAX0stIo/Kzp9HLqpnjMEDX2mWKlVZ+X4kbQKY8FE/0Ut3Mk3JCqAsf150n3J5rB
/v586STqOZBzYsL30X00ofe0PhjGXdPsJlU9WWFIVtuZOuYYBRqdcTKirgxK78VfwtJGivPq6iVk
sBABAziEgZ2FHrU32JqXsSl2bB74Vo7Of1A9Niry4s2FsQC0Wfmt/LMH0cQ0/Hk+Y93Fu2+yYFSW
gbYuLvevBXnGdK/rZ9/jU4wCTVTST8x9mAe0VYYduy+bB4OqaIu3nNexQSmW6syxc9gCg+NsBlP+
wNp3Ib5dPi7bNgCahKgbyDdlDJG2uBbArvoE+Uhcxeg6sjIt6NEpctnM9ur8NSMdm5bTpASYF7uN
ReDfRa5iur1sYXM/oz0DWAx01J9x8FbAzc9dinPfdvp0TzlvH9H+2rwSY+QHb6DOS0YX++ay0a3Z
Q0iPRCNA1WBWk1yyvVBk62d0PrLk1dDvzDniquBCZUK6/Hu2yoj4MGGw9zQ3AyQ2Ax/dDZcHsrU+
H8BEYBPJOT7cmdvaqXqCmgAEl6JRVwSuW4uzEvgjwYyW5zMkhpdMS9KIETXnvtvV48Nio3rqf2HO
D6+kh8tD2bKFqjDUalF1PAdvt5Y1j4CiG/FovHOv2yVCRL71veNLNPDr2058dEGiOrRezQCJrj/m
KL4QbLJziDKj4Wousl2rNeRxdiz+DOY3Fd+CsZ4R+WpADh0c02B1AD2PtNnAzoPC0Yy6jceXfd8/
5/oLagN7jzYPJTy4OfVosUyDxPsqpl1dJYFl/Gymh6H+pY/OfnFu20UoItMNrq11/HjV4FWJnySn
KL3GX+rO7AHHtw7J4IYsMZ7N0Ql7qDR402EExQgC2yDRftjWLW1f4AZCw+pDS+sOTalKZ39gI86m
yIEbQzoRXJry+6t364RCDRvNLR1HoF9GFfup1cULqPhbUFRU8NjtY85+iqwC0pfD2Y3hPP5OTP9u
HJtA69JdmUPg1BGPXg8ZvX5SZFS3FxEztkIj0LAqozt6uqrnGljEtvjqe1mwiKdiQInsdzkboSHq
cGLpbVPHFZ+iHhiDbML9UoJVYUkDszT2yThHppErnOeGk1n7HOA7UZ4BuGx1D0fbOOm8aU4qNDzw
vl8++ak13Tc1nw9OvajoVTZ2MXIgNqjZViGPsyxIkXLN7nosUaP1zYPXde0e88RvWz0doxGknM8F
BFGeh95X9UNsvDlAtLE+otD3hEBECq1sQm2jQL0lnjwSiWk+FEV/O+khFFKu9abIlSPzB6wTcPnw
Q9JJhZBUAQL6aohz754s9/9ddnBn41h50fVVKBVVVrw5pK8vQrMmnRqoqjCIvNYjzQIrz+fQrJl1
yFH6uraPRLIn30BTq/Vo5BniKddCIwGIAzTYb6QvVZfQeYZstbQWjJCkAnhAZuXsW5tawMgjNzd0
PtQZ6+WQE4Ku1SJtw5aln3qQJBwamz66oHQM9VpUu3+Y25U3EA0tKO3I/hz9lmMFdrchNuaH3jIC
rbgX7Euv0po7u27XgR6ZkcIhd3YHTmaYMWs7cpsyyIv3ywM5O9FrfyKSUMgarMBBebP3jllCrEl0
sSuyr3Vm+IHhIsYHzan19g+W8GrEhbvWqWSkvlc5+uDldRebov3alfyzoS+fSDIq3nUbA/qQ6l5j
O3QKySmKDqVldBnZbbwAu81GCM/cXk9fjFYA9BoA2vdhQ85KoInUhZQybBjaXZ+mAdVViPrNURDQ
JUEI5kPh4NTRVtSwsrxNmrjP3SngdsV3jVGWT1UiXIUT2nAT8A3QV0H5EG3E8g4gabv4A2s61HZ3
wru1xU3Pb+byX5YFPQKAWyIxhfYWaUAJyHlbp+hio1vqOhBGPnbB3BneviZ+rkARbAwJl9NK2Wsi
gevKANUEyXNEOBhSye/QumHTZlejUQfqOdc+V9ZbEFzcKH0A3XGWChFjOS0aYV0M6pn5lvqLfxBV
7ims2Gd3IcgrcEZRSV4bDRGvnE5e61bzDBgvi1sEpqKjIf5Vg5B5IIFFo7aDpzVvk3I/jE2YCXCs
BwbkD4Bj8Q6Gd/CXu1aLvboOM+DqvCJsyc7JdqCDAgzSCkp+KMrPFsOHPNQ8gzTDPcE4+JjvSPaf
nZCQYN/xT555n+d/+iIa2L3tvmRulFhobg6olRymugl7jN3aV/btoiWBQ9uopVaQ+TusdMjRm26a
VxPRoj0ZJdq1mIoeDXiW02kxEjCOzvpUxWnBwZn63k53c5YoJv98L50Ykc+67TVlCZ7qKl7qAdMK
MnSf7vslu298/eayh1x/70lUejoeOQmZCF9n4BCoYp8CAcE+jaifz9o3yAGGuoaWyOW9J65ieOc3
zOnwyOkcZo1JNKckVQyJDt9wA81QrdKmBZx8bF10/eq2lJ0QftP23gAL7L/uvlScdNXHpZ9fDF4N
agV8nBIoh0Q8+XR5STZX/+jHS7VGcPrPtM+xJJp3135enJuquLEaxbqfO3usAWTmUTf18c+Pt8BR
VJ06vpbavVnFhXuXdg/YW46tyKNvzNOaEEZHiL4Crb11nEcm+hp1LafIqlgHXWfAVUrW259HfRkg
JKCQZCB3VzDLMTWKnVvseYtnkyovtHo46Wjg9/81sP6Ao99fEc4BRayquCTOfi6NkFfZTVO4B8NJ
HpalUiz7RoQJahR0IKDyjwcPKlyn9rJ8dFiPullsZrvudobwIrnL8zvqfGrF/fKZXt3qAq+ObO76
NAZ53VlEqyfMm4p5xvhocj/7+Tcx1W9GTtuAVlwPcmd4ubyxz0GrkkVpRk237n1GdewIn7WIX8sI
b4NnYFl3PRsOOdcP7WwHg9/shWP/yTuhCDzPUUsfPwBNqAhxwGMiMxqwzOo9redVbHM3RipmZ4Fz
hrd0787+vmfsK0O4EOZe8ZyBY1jv6K5JjWfG2v3lmdg4fQa0liGlbANNf3aLjKPfO4LoZWwsHQAe
scZntPSOwWUrWxvYRJ8GHnnGypIvbag51Qq/8dwyHhIaJOQ5Kz5ltRMiHx5aQ6ZIt2waw8MILE5r
u7IMMdJzUxMVL6q4q59d3gdV80QN/aAjZcuzRTF/Gy4S2gIm8sIWjgzS96dHpaPOVLEeZ98ovxP/
U5IeBN038/U+8tiK3ImQMjy4BgdDymxEO1kKOujvuVD1IWzshZVmE28ENCOs2aHTsXgCaWOncus4
rd/m9o1WXyj5cnkjbLjKExPSuYN2lUuNya7jUb/5Q/zD//b1dYBHfnJYRJXoHQZQm18rLLnVqtKm
G8t98vvX/35kAZEo9M/ZOkXTD8GfBr06mBVFATDbXR6KypB0Ytqu62bcZzVoKYLMjFJAGeltZar2
lWo9vNPxWCuqmdYw44gxpPS3liDu8kOk7Hdu+dNtcyS3rNCb2kPtlIFTHYBPhQDosz9qYUneuP6g
o4LraA9Gf2ioHRTsHU+qcOJu4Pv0Br3jiNbvIcwZzKCarm9JtSf58FkYy97X6tAnf0BTEtT0rfCh
maHd1KTeOWB4dI0ohQZ0ASExz/6t868UAqi0+LToP+eMBE52sDjfWd2jzVS+amNKcJ6RWlnr/IBf
SJuIjjNJyqpu4rwEAqhJw9G6/uH0QZgCBlWyNu3L6U1mL3Xj4F0WE2MOJ2iqzCpU7PojpYhhTVX+
nwUpMkxnvGuZmzcxMz4DQyWSt8lW7NDtefprQvIW48ChGN2VTWwNP7Phoaujq0/AyRBW+0dHjQ+d
3ugU35/0x3I6pN7tIvbpoLgs1g1+aaKk1Ubn0jhbBEvhms49kGdBSXZpckD0g/rRXef6ihO3cTkh
tWrrHjIOHjIc0rk2qF4CwkdYbBdV2KRl4LKY+LuiTgJuXt0Bb2Of4XZChxEodABqO51CG3kaa5gS
FhcGaEF8Ggjn3eTm/vJCbW4EgBTACmpCMknm61iIiRdo2jTxODwUbjCo0HKbe/no+9IourFoy8Vm
TUzL18J/6VBEvLosuk7Uyo+5csPgNS259XGi3PVagr1WiZCNn3LytWyBJnhslh+XJ2tzMEeWpPX3
uVXkNDGaOIGGR+6Oh3a8Z+Pvy0Y2N7UDQg0s+kr/Kx1NrehX3U4HM+YEa5lJ3NRGQKY3i4bi6mbi
j6n7a0s6polWahqF8ing9yAJ6fU9GkoU0fr2nP01IZ1Rr6s7Q/QYjlvwQEsOHio+s4rBcMsI5mp9
8SCKw24+PSuUpcVSmH4TVwLchTa4GUd/t7S+ont80wwUE1eEEqCmskY7L5rEs2jexlieIEkRnU7l
rtH+XN4AW0dyrVADY4kK0hnDpctyE2zgJdLAJYLFxMyhATl/vmxja5PBQSPLbGObQTT6dMLw51mT
tzVGgobiJpqqHcRKTEgyiGcvV3DqbI7HhLIu9jPuTHlDexiGVRW0jQGHMrVvTaaYr41oCyP4+31p
E4usIJpIihbk6Vrk8XujeLd0iHv8w9PkxM66O47utDZJmJ7omDP7lU4R2uNThlrlrVCtzdYtAzU1
QPdNAArOEOltwpcqXTKMp6h/4K35kJdJ5KQ1CtDk3heZYitsTp+L/iuk0vF2OItnmiybRo5h6d3P
Wv9l6Aw51GeBsvGVWw6ceeAvRMCEiijoBeTpG9CsabdNGQvDe3Dh03Sk65PydUpG6M1q94WporxG
J/7ahHASIcAoXkTIc6PNFTV8yZmW3riIxsnKGCrO0Lin+W/LqR504b3Ouf+j5cleEPFfoyegckba
IF/uk7G9AfvMjs9dsJi/psoMxpqFS+8HjtPtM73fE3faFysOwR7LQ7cUtyYKKY2bHJq62C2gqmk1
8WD7Y7gq75WNgxYtCMAXX6fG23uzeTsz8eDP+sGovhuzA20M+4EBWNAa5i7v86i3p0DU70CrgEXO
AYikvNUTGs6TFemlvUNGH+S6DFhy61c/fbXBiDaDgqcCGKzwdbCisUPv+Ygd2cvSg2hZ0KCx+70w
imj2eNSBimaBUJedvMyGCY3y32yFkjkk9Mi4Z5BF8t24G6Hk5XdA4jQBcxtoIbcRR2dM3lsBa742
+m/DGO5K50bYeFiY2n+uUe9sQKsKnQZ98qrh/xv6X0M2oqJvvaCPNcyz7G1Kih0E3m5TY7xPCUFS
v95NHkKpMQutxDz0/rITQn9jWgH9liVwrS70OJj8m6AzjYgI9ghJw52VPg4pUM4l/ZWVyd2CpM/c
6bulryNH8NDRyKMAuQRa577UFngMOP1KWP3sLWMwDKhEmu24J5S816xCFWB8aOb/TO+JzU6QLWPI
zDc9fc/yOWirJUrSV9MBSnypA1B+Bq0O0r95BpuLgJRl/2L5PCQDykGLCEzDfW3RQkb+H2nX1hyp
zW3/0EcViPsr1+52++7x2H6hxh4PkgAhkEDArz+r83DidFzjSvKYVNKykLS1tdbaaze/RA8HQNWn
gE1ubLg4hhJmcm0CVixxA3EtQEVUkFHR0UmJfCAEzuHWL4eH+aDIZRVO+RqtqaXI3o4slHHBjrv3
C9uCFdLcwQY43PvsGR2ji2Dqdg2eabFzz+SEumMv07XKzOQUXXClzXdCv3XicQT27kGaqEb8pdP3
hZ76YCLkB7dQyud1IxNluwnze/DN16x71TKC0Z0suKUeVwnDQ/QZinRfEsPyWHu5p6oCf11pArHr
Tg1dI5JwDdUGaBNGrcsTUOTRPiOeW9adPIRNh89Kcq2hk5E/0H3mYTVRwkkHJbncbborTj1c3BHi
MhnkStT5YtCdAiTRvJqLeHitzN0Q2qmL9pVkqTNrC26tUBXj0h8WI3e0nZIBnbXRCCR1XZpuXZAz
FGIPxsuHrU4Jsy4medVqnaBtDNinKp3MQ9MsibCWImwfORpHgM5MufxhkUcebYle1zTW474S7462
Ux7r3LYgs2mbnDLys0af3HD9TtsusSKdNiHHDLdcRk22jrAbDgDIhX4Ko4Nk469xyF8ErOROM53m
KIMDSslMh555LBMTz93lIYzHksynDsPoJ73Mp9ZhyDHaNu80Op5zuQsI6DGnTz3FqoSoeu8qk69e
kDVmSsOl97+NvrFSJrclWTX6nVLchRJ4Vs/y7zR3JUvbO2vvGAGLZ7+I6jsZkETY/Q4W/Zm/vg5r
mEQ4akMARqx5DRx13PwoUQjVHY7VykPwZ+8hwAOBqgzhu4nyGISUaL7j1znAm6s5rtNh2BL4JiZ0
CMsFSIFyVNaOa9Hx6majasTvha9za2c26D6X1qmWLDFcJ3R7WeyfLSGZWFugqVCtBC3OPE/kWKV+
TxMTD2ljSo+5mQ//nk48hGOXKkMSNARPnNbJuugnPNpTZ0YkjUkeWVta9U8MwIMWkOMgwiZW/7ba
dhEsV7NeDtzmycqdrAEzNuMW2KbXqe/Qf/0nENFUdIcOUdC1gkOHotBWKXB1YAbd60C7qd3WQFSi
xEKlYDX4+5M6rUeVMV/4ZY0wI7ofjAQZnFUKd/q1kLCsPXrNRJi4E1QsK01dRCQxSBSdQp0Mr+Ie
309uVVHTKxksu5WiV/wKSrMB6+n/1PUv7XzjLcEeNqkeMOUFV4LWOUxbLtcZ57Kdsylscg6bvApL
1iwxkpQ6setrjnBjcdTo+YnHv/uTn4aYzWgPhw0m7QG2qS+rXYAe0OgMhM6EWx6gkw7UNwkuNLDd
zwJFK84SA8hBGPRq3NcTTkTvHHTLEsrqhMvmsh7qko4vethyTmRO5wd3xj/VpW6cfJifWFNnvH+v
Yc8+n0jeZkmbk1x2BSuC492OQIdkk0JT/xS3XYkeMkUfBalNIP6LSZ117a3RfsacYb91S2KaLeMb
u/dnkbQMQdUx4Z0CJIPO47icqx1UG8mMkL1BXu7i7IRtfSXwRWsPENX4zcFRpLEs3f5pWK68qT+E
KG5AlWuiaifTo5t3LMg7iPgm5dzZKBZYFd0PS5XPAhXrXYE6zsMqvSIc/KRnPuphdR5Rr1ABFmXu
d6FLDwC+BG4Iy/HzSE5pVc+FLZ2cUTePJ7/sJ+fFWPASdnWuhZXq8e20GhvjAJee0BfkKLSTguDY
d1LgkHwLljoV7Xwj/DGFS0tircPFQn70JEwliR8arPCwTEm8PVL0KlnnZ254btxtxxcrtbww3+iN
5E0adiDjzZjC/jlfcVhsYR69IUyNte3WDtDf+Nax53W1cLTfeNBeWK247VAbac0BwqE49PpVevbV
gr1Sh046xh1qxL8v27YPtq1wBuj6aYgmruHRCuJUTz+gW81h8lauTseTMUJ+JIlMCJqE2LXKzcyz
fjTJxHThoMxT6Fcbt3cY1Pm4NhnzbyUhoPjNpRYiZ157IE50qCGMGII7OUcJtG9ZOPl5Zba8b5FZ
kEcxWhhEpCwckxDJhgYt00TX0dQ8DN4ji2gJu9ei535pzQyxTLo3caS+jagg9NRbx2+nac7jZbjo
WyfZlh/CQ7ADvDpOBAGuTurazVcEO03tF4UXVOezzO/uQwl9wtglp+LDVfo/NoempIYjRIicjM5I
/Br4qw9Hac2PkfsawzEA5rLp0ITvvR2/h2uDdq2m8NtfEXpgxgsSwWFMRhhZ+YymPhU7SnF9Au4Q
p3cuhBTj8HJK9ggyms5jmRe+Oi2QXAt/jokvgCce+5oU6DcNz2qOq+egYjepmzfW4caeRTF28Q8p
pjeU310AOXFnuq9neQ0uaz9xedk0r6EYsrEJCwPLWGuI81b75UYMmsisRcuCw1BNU7K0aIZNrXId
6XGKkUOy8RB3A3R7qEdXRWUhAwtY7kcUVubIany+g4YwWXQMs03oE+ogs0a/sOzgcvKe6LoLIQUf
WusSHGPaLmPJWpY6ZMxkbL4PFoc2hmTIRhDabjfDynjo8taWkI/yJKY6kyIqpnhBWEcRpt1kUwNv
8IblfYUM3pYlyjZybUQx6SmRMdl3RN7ZbVWYIEjAdiejuSPekumBp9F0Etg+xfCsCnifmM2+g+/e
haqRog7Xrb5ybQ464dUKKsSvLSX4snQVhY2cCDLuJIY9X6d1GjGFJtl20W1jYs+4wUcvXUScmg1x
2lYZ+gfj3+sUlbS56SG4ZnEBjOamm9o9wKd8lnYae3KvaL9HHeaODiR1Q3lQk70HVZ8NgZ/ikkqH
6YUGbh5ApQwjrxuLNAfLi3Lf7a9bf8oNve/caxgGpFVIMM9fvRtd2Pzn1K2Jy5FBueG1HVWAalRS
hct+YSztgzoxAy17lAR5UwP5TZsvs7cntbi2uu3OMJ1aYsnE7B25qhP0u0XG4+ywWImtZkSIOq1H
mdqDyGYToCTWvJvFz1QrdhF6J5i4TV3jIlXgyP/qgsLYMmlHLCeLdxauHVm1T4uw96hBvnTqPre0
PEpkDDi46y/Z2kcvvvesJrE2u4SiOEOBaYBH37WrnaQ34VG1D2oSFyBuqVTgKHCLqjEz4P24rvde
9FbD8chSaLxBxK6v9L2m7Tc43IqsWtX1NEJ/NLMHUw/lRmWGYsk0NFMerVXuNVhREeZe1GUr7F8m
N+1tmO4GsKq20ITe8RKOuzTGje7hnqgXsRdztRsxsW6NE8Gv43legCfpEd27e4PnZHAnjGeVLu7I
voWQji4lzsgNn8IrSPXvSU1ehVY5lc8BVjH2+nxZ/LTnkD7dtbRJHIVkVxy64dqBe0u33nYxTyx4
JiP42ph264idNZmrNRxLTr2rld8P9vewvpuW9w4247GZy1rIXddfRT1S7TXK3B7PQPqE43Dh20+q
nhLHplecy1czz9cR/nmW/aMj9W5ow5JYFnpPN98CXIRKdm9whU7JLMraRLlyHq2qSyPrDSZxGQ+m
i9kd8ThgwbU/rU9iqFLODtJrSlC0ZV39Wh2k5KgRcsJnB0oNzu0MtUr5qB6o/zK5Kp+6B+2/Te6Y
kA2vlPamYZd9HGWLd4EmvKQ6UvfJxdQHNT2aqd9BHlf6622IDxDgp2Mrb+q+9MWQd9SHDY2+sAlE
nnhNRT5IMtd66Zdrjv0x8ygZF2SlHv7wSGVzFGadg8RXfEd7BdRimEQ3Pzpz0NGb3z6P8pXpFaHS
SadK3xD8xWHtFO3s5AZaDGt+JrOTuEweQxSIe9b8atDCOUNahEZMX1Xa/OH5fI6HACkLoasG2PM3
1R+FHwSzTNDc8HhDOD5G+kIHeQt9XM9SdAm3e1Go8ckfvxl+lOE92/ydGf8pjHoy2XBRxIbyxRBc
yhn4CJMplBvJk/Kpy6vwZkI3iJj9Yw+4s0FOCOgHtG5qoKfbZojfWjeDr5D+x9qws98/0w5ssq88
Ac76xoaCb9usxOnL3wNmJ0DsbK0+fiZyZrCxRL1utQuZi4dnq6+ClMGLund19t+GOcPON9QMRKEF
nVg1vk3rCr/MIOeD+8Vk/oYy/vG5TlYhqO8OoRb663JwOxr8OYBQbFLFMN/W/o5XCYo+fj+X06/8
7ZPB6N6D3u8TY1G9IvmhFFIV9JhBMvQjRF3UsqFbgJV8QWv8DdQ+zSeAohVOOyeL0TOOFrYPRjeA
5m62J4BVCN2/n8inPx9DchzBTuzkvvbXzzVDiT4KX3Y3orpF+JK+88UAn20uOAVB9QJTNHAMZ+th
e8YZ40qLGxqXiMergsX2F0v+h7DlfDU+jnF2BLeqhZm6g6cSnv1HfxmAF9iJVHi52zbw82flB0c4
AoCAuK2q7SgD9wKubDIs8bQqVecf6Xy3DqVtbxkB0dKhNHCUPDF+fdXBhIArgwySJoICL8V6o81s
ZjgeqKi3jxZYff00jp0YVFFsgLXFQc51PkUtXmKXdXPlKJZO6/eQxYlXPdTDnFfD9VSLvfT8O2dR
u98vKCSjn2DRKA4Grg8y7GRm8xcAnPxP9zpCq6BY3PCb6/buf2JV87TOjbjByVjwrGCJA5Wz7o68
jq/i+GXs+2PnA3KI8Kiu6yywnDTqZIZGtMiagbIZ9k6Yn1IPZVUjv3KaP9CV4NHa/EL30FkHS6bc
byR+UhaMSBwv6yyAQFZTWigan7TMFJLUcXF3Du2+jZDP0lDvKBwqaGvvLMauRA/UAGDPTH5CcoEs
uwIg86pGmkhgiHj1I6cTaW3QIRnw8xhEGjnsE/rkAPhCbFdtWlc8aWuOOoMqE/GQ2G2TquCAR2dR
AFa8Guf4pfeb47wZNB1byordxqTadQCfYss66AC7ZUFtWO0cmH2gY5QOVp977lgEdViilCExNtuP
+IBUedka2NlCnJzWdtKBccINejEC3WKaZXbvFQ001gMZi41u6WZNJQony9r2K+jKbUDQPAAQ6+MR
wkNHJag5cBLZdcjy9FjYYsoqTCK22ksVBMXQAbeunMxemlz7aBbRR2gF2Ty1eHWtwUO/UW+vDO1Q
rDgG2LdtOjIIFGt9wXj/5ldbcAExUtZaXULsQaUT9WC4HE/e3sPTYRc3Ib1yN/oStYtKFVXvvCYw
xH5cvfjQQpFcz4cJL9rWjwqUimYeA4BvrRmi0sUJ5h0mlQqnLZGh7Dfff1JTD9izzhWtEHmjFxgp
5R0Sm2ZEKyaEx8EactK8C9suu0UXkS0SAl4gkFgy5j44yuy6+jvcuC60b0ogn4KOhQet4cqGVK6Q
zisbECGWocWRxIcqBuyZbtzx8NHRt7Guy2qNAcpaeAH6We2NWdTY+6l9HeXD3NR322y5pbOmgshi
Bs0hRAVQx65zPnoHF+We6NJwFPCFwErlfbgV2FWXMTfXDp8blI7zou8kRnRSCegkaCxwANE+GPv9
zKxMUwXBBvo21iatLPWTRU7u4ME+RKKIIXAyyF3B5M+OSquFH2nT590bcx8n8+i2ZUj2+Oxp7Bac
DnCIwsuZLDlBBS5cRKid+SgLqaq8rve9mIDqwWq48jIhyJ75rzGQbTm0BdNB6YwIOpw9+2QrzOwf
LJ/sDesTlEhkPQxEA/LG45TPAHk9UhigGkGyhJOboE/v+DTRjmBhN3UBcXeHHkCzm0KB1R/oBgwO
iiG8MFE1BngeSLZDdV/4E6opuMIDWdUV8PcRS7p6G3SOo5yThVV4L3JTHbm9TEUTTfUFmO0lW4IB
sYAhvhKrebOFzS47GDbgPYoGvrEzkrSa1fAgF8oy6JuHTBoKwiNSYbkteC831kxhFtD6+8ksLG94
C1u/be0hfW67Yqvm9gm9nJy8Z90I4NKZ7hYvsgqLL1Up1iXMRbPMO9ECFarrqE8NadacMXhIuaOs
QCNUDvAVte61N/N0Q9TKsWG3XLGI5TVv3ExHaNPK42YukUDZ5VxNwD073acVJw5aHAsvi4xRB4AG
1Q2KTZ3SruLMVj7KasmcBI5lJ9STcRqEGk83CGcSWFYdWRTfhQIAe9s0GZ+x63F9aAAudDlB3iha
1lC3kVb92JrqOtIQRHP5MCKrTmcnuJK29TIajR3nBJDzjDV4o7aDK9fyq6pXPGnt42Y8cLzBsW7w
Bna8n7UebjtF34fBf6yq7mrsg92q2ut19Z3UbbHu6wykyQrHAMWeUw4vysJrpl3ohGhR1Zfu4BxO
ZkQJGrGndtTfjjM/LsDlRg/+R3FcxMCLIzzql/AEk9QZKo9z7nPA8+1+xo3TSblDBcAlRClHy4Nx
Qu0DrQrYjOd/2IFSWp/1PFxBTJCOTryfJ2wTPRRDEN5Ng7rgAMjFCk5jiNwiwIU0buyVAjamDb1W
Ftv73vgQDMA75u69cqd3lLWCShminWcPpTt3d2JrXPTXc/JWkG+Bv3z3ePQ4hASl4E14UW9Ojirc
XRvoArgZcO8lfgAAsV+XGWCHKelkJXU0PMSWm6JSqNQhXu4xAy3I4kPEwsJizoVdR7fwmMt6XwJM
NmA20KwWQsU5te0oHaf1gHZmuKPFiwyCu2YMESDHEpRabq0GyYm7C+JYJ72wQQQvVaHl6GROs10N
k9gzIS4nPsId1C0jT1x6gXmrqshKNy33KNFArV+AbQz86JcRwBPn9hEBBQR19w63qlv03zgap8pg
I0QTHdbvrIsyJyRXpm4f6LA8BJSVlLe/OKsPgSePPF4L5K1H44GPqJZdI/FAMRPyYYOHVrPeDQO9
0DgGdqj2C8A0K5ZJa8mMkvl+raejAOvjDCRzeHNscPnK+p1a8W4aQJDyEYB68ABzkjQGaj1v2Cnc
TZkLJpoAG8crqKviBM3Ec+AhaHqyZOiaevS5LISAhg0vch7V+Pdx6jROMgCzdfuqOCUeM/ESGK3i
s7vAW1U58i5rAiDmXZjVs4F22gvgeOrmY/9OF5NB/rlXEjUNyCw9GR4MeHN/sL7BxAIAqHUVe7oQ
I//mREhoIrOP7Ht4tRd04kld9XlTmdSy/H2F2c4RGjr7Olce+N+RlPwEPNci1fW4W/0Z11RTtLZK
0DfqEIwbSOvtFmTOMTZTZvE1CaC/V8twcHRzK+Mwt1oJN9seaFd1iJrp0g14ZkKs+DjldgNVcBuM
Nx22kTerKysESuv+jMGnKJA6bR8cNxEeJ/SWI+AqhLYTWMlnxu5TVXVZ0D7jhk7g0X43CNAOlIBx
RB7EsKKdHxwC7WRTgOYQtgKDhiRFrVnjYev01s/IYVekYUcyUHBlTq6XMfe8H4hEI/7/KGda7cZt
yHo+pVD8Z9KdwD+CVgetCWIvX6ufMga6TjZko8AruSgYri3XwqKwuWw9/Qi76GR1wGnJ/g0gBMBB
YF+1Jy8Xj5ezI58W0PXapvcDONpAbil0WyA841yKNsPaFOA3rxYYP2w2AC90EU6NvB8G/DeQQKIY
GBcbJtyBWOx/9uEKbvoaqP63gSPrmDZkgd/4dK8NEjOHF0RWe8BF+xEKTZcKtOdsvB8rnPpQdZ73
I44vGzOYHO/4YF9vtT4aF1eq/zCDaaxgRUBORXNLsPMlYt7UlCy0jwp+6KsY0ANvumjCnzycAJC+
dBZNCO4SZI+J4/QXcSNR+wKcjoN359ROyCJSX28F9aHV1uCiW3mIaqQSnchhmJABVsr8WgCha6GV
RinJxhK3aW7arj3AODad5hgiIFBZtnixK6Btpk3FBp5frkdIoLDl6jSKOYTcHJB3m288vqldu/T7
OZmoTMIWy+l4qeUC0QKzJVBYbzVIj4GMuCst3K2/wF2eLJubVca+75RIFKGXbBzuKfHSeAyKtgKn
waZs5HYqvbiMQgUbrfYaZXI72zWgkJwsplZeyRW8ZnQVwjMYUSnzBwLQi997FJR8JPd6u3cqAQbS
T/A8LVzTlqvrX6/E7CEXRUwF87jNSQS6diHDBYQXNw081DVID3+NkC1NmQd7wFEGD97cHbVlX01b
lW0MsgQb+bRjfVNg1+PFgh49+DYLcdXYPOcd+ynACOh5wh35E12TIHBxX2eD1G22io6QYsHGr32D
Feoz0YCdCIZcS516ZEhb2y+Z3RZ42iVjT3axrXKrGbO5HyHMeWTTU48j5NQMa0Ffa7/JSKNxn245
tdsLv2kKEcMH8lQT0IdpBIUAoc4RSTvCCklDKEgG2uY8wohrdGzW+NZMoCrgUchiBOJO5g2UIONg
Z9oZs6qbslpA4r9WyIWwi/vmkvpV4c5+YZohVTgbbJgyx1/TOjQ7tGZ8o+CaYfJeSi73PigPgsok
unhhMsRkt471/SBJLiurZLFdLLhdp5gVAesBJnv4r2gIENYVHBm03K3kWYMyQ4to5Ejyl4ubb9CI
WI1I7QYNS/EudPuxmBeZxNGbF4skmtuE+vZdg+KAxBberl7cOx+SJNbRTACqWVAejJLOpBlQMbp0
5byECPJr3gQN0hRZNH6bVVbzNG0yRdaPDt/uD18NSe2iVkiKfTxGeYSHisPcg4PxW69ForomfoBi
rP50fccJCiLzbQEXEepkRGUqUqA18QCySXgNp978zuzl0Ptt2sRQxoyqUG0DvPf0RAg3nHuovyBj
VxY0KP5wZ1rv2G0rBA76Eu387kNj0NEEV5/9zMSSMM/guuDHzm6zhuM6aevDcCqbojRfG3XZ2GPS
9SPYvWtroyWN9J2HVMmm4cHZCGgPPCbDOpcTXg0xmKxW3AulMxNNJa+erVhBnlQfvLa60BHBCZ1A
ZsFoAfyggqIqRKI2VSxH98ciimTRNf1xrlk6coHOC31OuvliaMl+jtcM8DT0eByztV46qAbIhuwQ
T8gZZRQWMnpyIjnxwlMBVAujlTlSJeEEbrJFzwHLAjlMIddapsPURiAso13X3SrDUmPifdDJsgJP
1/Dn3p9KgFGQiOm0I00KujFx9Zr06qqpcEvz9iAj+CYZgh5jBGQGDjBxLlywKgsojXp+jYBxrBDW
rC6c+4g6hKPJWvnegawD4Z7WgbkDwJ0O2gATeTQRLcae50rZB1inYWGhlfIgumjIZRxAyOLAq72z
8IlQfR64e6rcXT/HCee8rAP5IsY6g8satHcuWLQlhSY/a00ABZl8J+tamL4t2jYA/4RnJ+4YHpAd
SmhKWNrgDrWgq63w/ncyQ9YswLvY4fIAdgdEUFgfB1wybU0BkaxHLZE4tjxrkbtU3oQtz5Jgg4+t
1tCADeWi8Hh0lzTuu0ujRBqAMV3hXgOuIlk4cqb4Jeh1MkNoVkUz3rDiwp9BBLIZ9+TbYNiP6XQP
VaSEyVED8v2xadvyxCIbi4MXmfdz5x9GnxSrD76p6pMZPP4ctXvlPQmpgJaAxYJTIoTVZdvgTBlg
DF2ElwAyhMHaWxq8IHvuWnIxz6ZomIsbYsxXQwuzxtDH2LkBM2poW9BmTrt+S8ItuhTDkHOOlwYq
kyqHg4cjx5hBBYLjKVtVuIE6yM1Ops1JfQfa3g7SsNHfh8ghZcwu5ogUvrCw7+0vYPHPoGQ0V0Dx
BRz2UeF8BvBi5T3agaeDQtpPIX9I4XYNcucV2hy3u/s9OPgZ2vtxrDO0N9T1AG9qg8K06UgmvDx9
/9/AvR9m8xfs0fkfINGZTQ1GWJbvlXsVtnBn3v+3SZyVYdjaYRgEQ6CJLkQcP+KvdNFffaUzyDqg
naqIwYqcspktkdMXK/4ZRfFxFc7gat9rvDqcT98I2NR81/sZPE7VV356X41yxhvZHDXLZgUo7njv
w3gnNSLQCQ5fXn+/HJ8C/H+u+B/K6A/8lxSbCToLsznlAsPdPDxW3hfC/i+m4pwxRy6QwCBEtffN
8MuB/KY/WlNGouL38/hqkLNzGIUNbuMVq95W8H4rHHbdjhBY/MevdaYT3zqhKB5z4saaUuAPXp/g
Evn9RP74HH+jQz6syNnKD3E3+ZTbwP9H20N1So+wLfoVwrnIzaNAzQlqGiHmthhUe1ytlygCtBI4
wvzjyjJwV7hl0dwFrRwgjD/7Q1xUAlTwSxI3hqZA16wl6b+Knp/uvhB6f1jUnYqfz85q58lIhjF2
eV1dbd2tdJ9H8oXP3Kfh4MMQZ8d10fZqwQMT4YBlwH3qf8WQgUVErT/aafytbEXVczREcS1uQg+c
E5TbHhCeWf76/a74dBbobwAaHPV3gXd2hoJJVQxlZeJmdN9YRHMbXmC/H4GcfuJv++7DEGcnSE01
SnMmJm6I2wQZjAt+Ba2iRaTA6IxETxmj+oT4d+YR/gnhrnI9VXRtBJ3lNtEyRMqF1HxY043hXQ/T
e5kz6GAKaF/idIlAr9iNiaEFhdzw93/6Vx/n7FQSOmw2qVssgfvLqOs++qfWIqeDgBbcKP//w8rh
7CCEc9PilRPBvcT/odcm4Vb8xZ3y+Qz+f4TzKAwV86aqDSM0FYQ1DPIlg/Ts33wlWCYAiwQAde7P
IMZJk6Wnp0xlTq5tNOz5/e9/mglFf/7+2UHjVaW5hKvjDTjWWpRLVFSoMDg4z78f5vNP9ecwZ4th
u5XppxrTmLrXiqN+5ouT9nn8/XMe5w1Lpn70rG6yuhvdWHvWVUDFtnxz+V1FPRRBgNKjRIDfXHIK
+W41fpVffBoTP4x/dtRDFyrDSlZQpAzXp2oNoi6N332xWJ9+xRitodAuHY793lmih8aELRoFC3Gj
8EAYAJICSvr9On06jQ8jnC7sD4lF541ss4dR3PTLj9F+Jf6bDf7wv41xdn2QyVrUajALosBUiC6d
WVxS//73o3z1rc42NqlXWIRROJH6gDNPRQhfHMzTl/hb4P3wpc52tHJlONRhL24i/r0BJDd7h7h/
oPMXB+eLBflDhvFxQQyTtfIxDRoCOe1JsoFvH4fli9l8Ggb+nI1/tn1RgWmhnAazQd2eH2hcDh10
jOyIIrh0dL2n/7Q2PvnrLgMz6flKYlJmm675CJ6RR//U9PMU/eMAFf02gRPCeTOePop0TBeFq9dc
bFDftuShs3/+fhqfb4E/xzhtwQ9rs8RTIJg7iBuv/8n1pYVXdN2iyM36qqfm56vz50Bn576WthxF
jcnUA8QWfbij0stxh6dsU+U8/GP/iLNvdxYEEHhsZzx9u3ibFEyF5d3giPL33+50PP5+fP6c0tnx
FFTaJnAxxjZat2ErIXOGCsB7puI4Mw8ND+9D8sWu+2q5zk7sxNHVk4eIbcDUdr3yrmILPjoobUo2
+pU/2+fHFgbBMJAiEJGdnacVKCaquHCtolnQRIoTffL++w/41QhnZ6i2N6ZWB1FUqHz5aS+F/iom
fBZBCSB6Gw2tPmnlXIml7hvUVt5UkibNBqgXBRb/fBLwWYnQTAdtgf5mIAnteB0HIsKFBj3zhP6N
+lTVwv9Ntv9xmLPNZlTY04oHWA1+79vHMQR5Nn0RqD//Wn9O5Wx3LWuwoNkYxoj9w7KCA/wXAe3D
HM4Fo9Voo0cLwe/r8C3kD75105tfv1+Nzw7IxyHONm0MGQo3LERY7ryUDDHYMJZM1rOh8ovT/+nH
cvDugr0ZPDLPbf+guyI1Oogh6zT3/oQOy/MXTTs+nQpBnIrRXBBtw04R9UNojmdtoTdX199M8iL+
P+q+YztyXMv2V+6qcbOaIAiaXn3vIIJhpQjKm5xwKZVK0HvQff3bzHIhpBh8qVmPaqmUAghz4M42
SbP0G/BD7K8gBc8cZsapI69j0MOlEAGEWjYx6PuK2pZYIGXhuq2ZF2HlsGChvPANfdG0GSegD7vs
pKLx9yctokGYt4C34LxRIlGPTN7q/OB/tMfAzsoaMZ0j135cb07KT6uBRlB+w2VGBbiPcuR4r9L0
az+akOJN7nxlHzbGgCQAAVAc9ipSZRqzIpKl9qjuucj5vRl/O1/+x435p/xxepw0JkoMGnjpeBoH
chSZgGQJ7b6ocPNoptfGD/1p+E8aIs0zXbQ0DhgakkF2P+M3qpIiaT/zFDfXW9LypQGYpMC2E60J
0/vOzI5l2M+8t3y0HeOdAl7DOjYsmEG87zBPy1RS0AS7SRI6Cbtrs28qKJCFmUEqFzRcliKnNWe0
/uEonVQqjZIYNOyQHTbJuNr5Pbg1HJiEFHCJytHnTMM/HCgLnHSC4wskLaU4LW1k7poM07smRwZY
RrYJxEyEfrjm2HhLgns4xNdl5gPk0LM6V4G1T/HQ59mXZVEvgsS1rLvzk/vD6XBSjzQdbCPEKTOD
BmiuLB+jOV+lj0s3CCwOgE03LWkmqLz3YGIoIJlqeC4ehaAw28+I4344FvY/VUjjji1mIIVfJ4DX
a/4tgzaVMTMUczVIYak2fcGGHDVE/DphV424tLyZiPm4n9AK6OxQQL+lCSXMMNAzBWyzxv6qhg+V
Fn5mjcQJ8q8Kxg84WcNiqFd6CoGKdEuAqH7Jm5n3sY9CHjrkumpAwxsKz9IBUgFuAeBznMD7Wt0Z
VQsrDxv4z4eefc/ae784MvGZO/NplVKfDYniQWINJ/AmNC9IUYLy3Tm2aq2Tvvl2Pkg+mgE4ukId
BtEIoQvpOKbUMKxtvAH7MrnrixdaIcfbztTx0RSAcKqqadDTw8Ip1WHRqjeqDD1oeRn0/KstGTUo
zrfjwzpA54K+Elx6flKlM7gQUewVYLyB+rZhv6wQh6uezlRwCuE3DmVFKdrrpIHoI5JvV8y+Y8LV
ZiL9o68f36oInD700b71/RxuEgv6yCmCpIqB9F8A6/nrvXNavrSSKB3S6jHHUsjitZUi4/KL5cNa
GV6ieD+wTYPCkE+KkZSUpPKNtj74CjCD1tes+VU1UbkGKSRoiDdjknf1IWq3an407PvyMmKb8930
Y+s5PaagFtyucKjDIMB7RU5EdAocACgYvIeiJa6Wc/iw8zsdpyHWHGLwGfmt5YdXsQ2itBcBJHGt
KA+MPgNOtudquRVQE5j5orHn5C+CjCfyL0AX6dA4fj8zIOiQkc60xMEr7OtEtV+82LgvCzgXiyjc
qJqxY1WzilvzaHXie5DG39hgiOuZrxhvND99BW7nFI57sNKWDVusyi6QmcdXEAg3wLBho7dgiTSi
OEDz+7LLfegJaTW0lQzrNjMqlw4Wd85/w4/HrvffYMN11YYbLtFtWL9Jty5OPdA8qCgP0BUKd/4g
esdUjdvaDm/KAUpBZuBtFEN58MpouIyH4ZgT80uqD7dFYDg6L78pOr3X+Qg8AwQYucU71QrATNES
9egRkFtKUA1XXt/ewFEF6EoaAOIC8N0g9Itapxdh3K+pPRyxxQG0ByKPrjz1prXqFAMk/gFUoyA3
3+ICmOyugsaPboNDXSfaNqP9OjCB5ALpHngh26GJuATf4ujDbdvWh3WlMOCdsvArJKHmnL3llQUr
CuxtxlMQ3BJ/9oexhTdQa4jLQ/WQ8D3lf7BY//u1+x/+ll390f/Vf/4XP79meV8G3K+lH/9zCF7L
rMq+1/87/tnf/+z9H/3ny1taBqn8T979BQr+s2LnpX5598MqrUEQvhZvZX/zVom4/lE6PnH8l/+/
v/zX249S7vr87d+/vWYCiiMojQdZ+tufv9p9+/dvEMw4mZlj+X/+8viS4O9uX4K0/teleA1efvqr
t5eq/vdviqH+DoIbgRQjbru4io7Xtvbtj1+R37GJwLkQcHxIxcMp77d/pVlZ+//+jei/Y+UZ/ZAY
rnsINRzGqkz8+BX9HcLyBlRQYQOFcvGrv9r/boj+GbJ/pTh5ZvjS6t+/gTv5PpxHPU0oL6uw3lBV
fKAsRhh1IfglYRU7rLKWiuo/6AAwZfo++hJaZOcnwE6X0HVhsctSfxXmA3DSbBWXQOplrAN5MDKu
6i7aaKCCBV2eLSrQoohiuhxw4aGwDnii2lHyXYN8meLjpdyynJYqIH7ZeJMXW7Wst0ah7Affd3Tt
CSnZtd4D62QpDs2BhbKBvIrYzgiUdQ3inhG1UHZTjzQEqExXwG16LYY3yqGdA3k4HTKUVQMmPINL
DLGXhQeYd1M5tgcOT58uiYk0b8bB8RlpCfo6Fv7eyzUnNs2NOtqUckDUCFv35dFs9WViXWV4wwPq
cdFZ2IpFuGF43kmbh2F4KJJ406TNDRzc1y3cPRr9JYICioKnmUJ/HiDjEOkU7D+oG4HtUrQNhIIg
IwHBA/iIFuSO1ndx+8UyHiNTv2XYTpBHAnkMQkHQaOHlMRL1BgcymIdUC8C7F4UZLHvbW8aGAhzt
Y1GIEbXvlOCcJJB1MmOA4PIb5LU3BPjUCoA9Ra/hU2oe8JUAFGZQnwKXnbHLUearZC+2/poMIFcN
xpLAFV0LgqsKX0zbYlcCTJzCaWcwoIDmWYcq4qtalPtBAwY7pAvGgd2twWToIS9CxSGBAqwO6Veo
GZnGIQSh0oDeVhe24H1tavKQpV9ZOwq3ebCYuWoogOtpAxrFw5ABumS+VlaxAB4YhG7PITReK0l3
0WsXBQdSPtF2Ss+3Js4qTYrqrWslBdo6UFa9X2651T0UgDj3mAEUxBwzgel8iqfXapmA4qHgGUbR
AAON7gDYffGq5wxN9axk37Tgy6g1BBP6pw5iMq3xHBX1q0cZ0OEc90T9yuqTZ+gQrGBr7Nq8dZUm
XAN+2IOar2QlICmBM6gx2Ff22iuVewH0iAjyjQ/1iSB8Ej1o0MZrFtSrQZBF7A0L0G/RXaApZTsb
DGDgLyMT0D10x9BYW3CXNgZQ80nyKuzC9ZEKTcP4YA4PCSCyER6wCHvjhbnKseMEQ4Z52S9GnGtG
fLyj0BXv2EWtQKgG9P4ArJ5SLy6q2Fx4LLu0cuu6KO5LcPVaM4Sk4nAo4u6q1sRGNwUkzukirqyF
nxROC+ZUAUptBh2HDtwH7oMRiU0jhFpGQsE9A78Poi8ivIjtTQ+n1SZ7Gno3Q9qrx4tOEoq7pLhi
pIYuzBtm02LUtuybrwGYOhipkS5Kv4Vwkouq1hn8FwXtD4pXKC9AJ65BMgjOAyHE5orgSxl5V546
Svh0u754U+NgFXB2FfsQaITciSpuquoihTCGD85G8LVodIjjlE5QsJvIVEBTvCVYI5IGEitGf0HA
KzGgF5TEVzl4LIJsE6gE8QqIW2iFjFD8bt+TfF2ChzNgJNaxFe1sAaUkACoNf0/ZtaDwu+rjtcn7
JXKyKwJBkVRp7qF1oYHrmwFFLAD8TfLXXIWana5cDdg9MoD9n+IY/pKIgQZrxGiugompf/eTbpuo
OsrE3/vggiWOz4Z9Xzdg0d0bwwoapXvAerAi0w2lX3M2Kj6B+dPcs45eU7rl/X1gwtUEbF0sVWW1
s31zWQ/xCicLUBZfFPOZAeaN8wA6+aZNL4fi2QeW3OjUdU/AKYhUxCQImqQDgfKYIE0aRPVCKyAF
ycC+gNVU1Nx6YXblx/kug5iMXSVOGN6m/p09MEhRdcuigz9553CsqAnmZRT5UEAs8aseax/GHgqq
4QAM5Kj+WSeHNAgdbj1VMOfo/JfWA+sAAxAR6LOBO9uCcyGANzMTvHEeWnBTGETB9HDbm98yq4Ns
WXIj0nQAeLe+C2PTST1jBY4zxAmRlVJ0LLFiqeBsZw50adA7mNkvc+M1ZLuBq0tTDE4ePVUVpFrs
e7OILmvhrzTvG/iGC2grLtpa3bawhxr6dp/xBOpYIMh2dB+n7SJKI0g97W0wFrp6m3smdJz8hRUc
7dzVoLKY6Y/+qOJm2gtYlmGdA3k8viz8YE0gamZjtETED9yuwEQHYh9zqQSxUHhfdSyDNhDpqXeb
ZTEkQV3CHrUkX1rqyICvE/C9vL2K5RMeDaB2PlRgF3I+MgM4mBsVtDauY7yme34IpcUKaPQerEAG
rr+1HSiOa9BZ62pzAeNa7CO3anvsyLWoi2WT1qsGD75FQLdJygE5Rj7JfrbIWxU/xKy/4iZbCRu0
wpwtOQV7uyqgKhcNAF6bB88vr9QsdlVwqZXRysy0ILfUfykr4oSQ2LRKBaB6Y2WDEZZoIJBA7kBp
oGnUJ0s4JUJWt1yNuj5GE1zBdsjhVXgdaPqOGyEMFcBnIRBtrMgKLgYvgVI72QBPhqFwQ7DX69Jy
osZfV2H1kmrqVdXlGFF7A2DOvu2xTEE/DG8ETumlTt8Fi1yhjh0/UMgmqvqXQoCz5NvLvkz3Fnsq
S1DKxbApQLTJB1cjX2MPAPYeLCIoJSnQce0gaNLn3TENWiRG+k1YDdDfugNbHfpI+Ste5qHiBB0h
jLWaqA4FRKyoXT15MJNhVYaglWBi9CWYa5C9oyFfc1FALR3brP7MLbCDMrCTevVgQUJgMBuwSm78
5JGBsmalYGqj4zxIPA3aMjKgTAQyX56JpQawe2VDDzFWN+PwFsqFlXbL3GZLbOKKSZ7y+L6Pv1Sq
HyGajSULbuEm3tH42GTrXMX+SBHxOyhpbtQMIhF0WYPPDdXEdQZtJ9+z32rxpWvahdEpgAM85Wqz
tCsoRGoPvHE515YKXm+y+llUX8q+PbQkhhQcg5iqumyspwE2ChU/wtf1Giqe26CkS9hRXDYpmF1Y
jwNrcOFyvexKe6O2NrD/EB/QvSsRhNc8FnvGTIRkdkBrdTos1ZHhYIGPrtdOXbcrBli1mli7UtvV
9qMPRmFV8aWtqlgF46UGbS6m2+Cp1xfc/j4ac3TKdwNiY4V1k6jtXvGaRVuyy7jvESPCKQKCXdoo
bxW7OZTCvNd1/gq1hrWZgBQRF2RNeeIG2UjfRR+jlTRjB865y1p974G1hkvdBTRwoYkYOGFtP+Ep
cuVZg6P36l4ZAHRAN9PCBmUTx+G+v6zs+hjlwZXeak4GHVu40PWQk4IbSB8e8MrCF3UZAYKInd4j
YA7wFoITbB1DXMFMtGXq6V/B4Lrwg36dQ9dUr6Hia5FNw8ON1RjXvE1uwhLEOShPjNQYHb7RCVZo
9EYA1mnaq2vWao8+Trlwgll1+UUMpyhfq77aQ3lNsYwYkAQBH/suwQkhFCmu9Pbej2soDbTAOcSr
TMl2NChBLR69BbxlDVnnCKPUdt86S7ny+GUAKQ6zgDCCd0lCaPHSBw3wiKAb1iICjTuAcmW3Chjo
xPr3KAEbHYQvUOwXegctQd9/CDh1Eh+CYLFVPveVBlWIdDWYJhxa4eHCNp0KUeXiW2ETsNE4eJ/K
Nml8lGot/SQBtpNsq1ErrCz3NbJyKiTIKj1/Pbn0/XmpOr1EadLFerxDwVcMUCC8q8EBS34qIlzH
9mzVsQNYgaMvUyfe0St9w7fsIoZmw4V3V19AWARyBgt1DcW7RxBzcFpIN/ZMwvuHafPJw8iPL4F9
0wh6xIVTZ9LzajyASxvF7fglyYv5ZK6DPRyvF+prcAeG5SrekN35thPpUUqu0RhFXk6e3AM7hJVG
8aPGfoWbxBY6Bdtuqa/rDZ7G72ZqG5/2fmqfhidqBj8s7ScPEBWz0yoIiR3jUDt0DaF0h93gjXej
rZM1X5OZnMiPFNe5+qTHTBJqGbcF6muX7WpwYgj+bnGrar7bm3o5nhuW1Fidb6OU4fujQ+EVpiGp
DA0Z+YUcMjkJqKG4kCek34aKAqZbsYTCEyTXwNiEoef56sZHw59a+E91MiAXaquw7q5QnQrKsyf6
haDfR3Ox87V8PE0AWkAe0YQHo9wqxWc9nv0bVLMHoHUTbcoV3UMyeJEv+XouZ/LhsOkG3AthhAK0
xE8JuUEYXmRTqCavg5vBqZagmZJltIRo7iYD38rxPjFopxVKj+o94Ktqp6BCRiKwiCHNDKqih1O8
ZbiV8D4TdLo5wvTwOITnG+kFXMuAOO1UsD/7PbbgRbBK3nC10BfZzlr710k289764ejpSHvABhv5
Dsh7vQ/yJtTimHqor1oVD9qq2JSPMFVbpi/GGiv/7GSRnph/hMBpdXK2FhTgHN6UsRPuOsdfVohy
OP5uwD7emzNN+2j6n1YlLZhixFR2AZj9QaYv41HUPrzJtPtPzP6TWuRFsmg7D6xYNIgtwBpwqgUu
QHtzZW7oyt+zudkxfrMc0qMGG7ggYzJPzhOomWIKhOG4aOEYdkcW2Re8y6lLts7XxT3eDnDCWxpP
kJuj63STbc839qMeNZC+ovA7H9doaa5kEFX1M0iwOMgieh3u+ng843Orloxd/zFFINqI2DYNlfy0
SoLkbwb6qIfeLhsHvu0LaJZc9WvoPj2Gm/MNIh+1COJ5gMUC6gFLJWk6Bl5P4UyLW28MYaInFQNo
XmRv0TL8DkOiS7DPvwSzS9iPNNn7QcQbPRDrDNlSdKS8YBqaHxGvzBInePAOJUS/XppLfZXe+k5+
EVzi6N7tA9/BHf4yXgVrCGhAmMyZ04z84Dzx7ivk3QEKr1WY8SL5sf+Fzz0kfH+EYnBlrfVtcBsv
rdVMb/98oECVFvx+8BrNkHqTcjuloovCFqOtw+XY1fTC28Hoaa+vMxda6XM5tXFh/qmbT2qTNviW
hCrzG9TmfRmPbuYFjhbPUGRDz+rrctlv4326nK314zZaJsxKAbjWLGnVqcBzH9JGJFgP2hVsL7A/
NRfjepCu/Ovij4D8pbyMm7+lt3X59lYfXvL/A4mXMan+33/lNX7Ku0BIL32XcRn/+R8JF+TjfzdH
EDvSnfBxQqLrr3yLSX+HkbwOsRscGxlS+DjF/5luYfiVgb9UKWIcR3mU9le2xfodZDdoZ+IQxH4l
0YLCT+aZoiGVrzNcDlD06fG4HpDPN8CauypKmDHVYNysM7xpzRyvxlL+mcX/lD7WenL4BiDJK7ta
4VeeDTGxOBXUMUtonZWw71if9PDVH4WdXnKmGiAdNaKGdQlEKy03KmHlYgoo2glv1jb7fRj+0wAp
/LipRQbL8b4O5UAIhymQKKbh1veM73AkmNkXp+qQFhQ/EVVuqh1zWVZ/94zq3lOMVd1oD0PcP36u
k6RLkBWWRlDoGtIECt8C1ngJJWPnfNETXy+DcoaSthELqe4qqnrHPKhHqk1+C1rYI/G8GR3iiTE2
pA0OEGw7NBtFdzuaQy8wra3Og3aXZRczjZiYp2M683SelhE3SMFM3VWhlEDTvsExi22HRns930lT
DRg77yQOILCFnEiH/kcGCq4/mQITErhMz0TZVOlSDKuRouQGa6nbVgWcHirrIY2jOdjM2McfhLAx
Vnry6aai9VZHYs1lvfHqk3idVMqOinRvwsa77uxdXrczB5qpdkihDJEc0zS9VHMzHzYXgV885S0k
fs4PwdQQS5GciYH3geej8NGlyASFcNmoQ7YfOjwrf64KKZBVQ8Rcr0PNtVtt6/PgLtLSpV9anxxm
KYjzPivjNAc1lQ+gjPqgSe2NDnrv5z9+ovPllxlGY0OtqRJfKTEjSNnCFY0VCSs+9/FMCmFGi6Yx
m9KHYkZBRr0SiJjnqvbJ0qX4VYSXMrOMOayofZhytYMRw76mRY7POd87E6sckwIYByU97pS6cEfN
EwTx3iqwg6ldwTZ2lHyyEimO4WM0FBCdKXAjz15i0a2DSFvrnKmLzI7m9suxSz6IZzaO/0k8c40P
WQi/MPgaDXs7KsE8BOYHvij7xujXnU9+CVP7984pPwEAz1IXGUQF3ADgtXuYcCLvHXn354djIphl
sqEAhpkhB5+7Kpjx7aKMy+emBRIROmyzuvF0qhIpnAva4rCWJLlb46ydlg4sV46qPQICUhVZhEOj
91/S5Hl8UfHCCMkfc9F1b0aIzQMC15CzR6ZFHKHP3xl3VNkQqOJCZg0/COFDR5A6RQoLinsTVP7Q
u8B/WgPJ5hTZRkhEmjetNnO+kO6k/wyFtHDYAJXlovMyF14gNyr8IBothssaVMM6KHV7JdvrQHpx
4IYdniEXm6eBPhOYE32oSxcJ2nbNYNkV0DZZYkIyDSY2Q+BXF6yEhNj5uTBO3A8mtC6tLNQrGt/r
O5gEGd0uhVO85f0aOv/vjtOlZYW2vlfmhW64wrD9DauQvhPAvs2My1TfSGtK1lOtgFeJ5hamdjC8
+JJk/QPX5p7+pvplrPYk0FMDd9dBDTPXMP0SgIEWSajSy4vPbdbjbeW0eKgZxkVZENNtE7IKQbzQ
yNwz4lTHSOcATw/SQo170y0s6PMl3O8e/FBhqwhmjd8+N2m0919vKFbu0bKyXA49aA+K02HXf4MJ
mf5rnOV/po60eKiAUZSF4qVurQ39Mom02okL+DYVAsC0822Y6iYprNssaPJCGzS39M11yEtocrWX
UaNdny9+YsujUug2YEH5HMZRbqrVT33Zv9iWso/afG9YxkwLJqYolUI3TtMEjhyZ7QpVg1AlgfWR
rrZzchgT/fOTpE2f6n7YofQGcGc7C7eBDqNT3fzcBkel8AWjBogazkwXamtQctN9pIgXekDK28/1
vxS/tLZFAqdP0w0r5l2wPEiRWUYWGgi/4KrNwRI/X89UN8mBrJOGFVC5cvUqfwyp6ahBdGE28Qw1
ZWqMpWAmacUiPy5tt6RE+ZIGNfmeJjT63M2QSnGcaJA60Sj2Fysq9oWGh2TNnxnfqX6RIphCo1eP
eWK5ZdnzSwuGsTgBhM0jIY1Yne/6qb6RIjjyc2GlwDy7oaVCa98WlqfuCE6z9fpTFWhSDDOVwpoo
Vxkuzr66CEeXKb8xPndj0KToLQG/yTVoe7teC4Ncq11YowPA5z5c2nlTOA5Rz6wMNweaYOGnZYMP
t58+V7gUuXqURzSoVeJWFixNOwpkSgA8yecGVc5uDKT1+1ZtiAvBYOsASPE6rXgwsyhPTMofmf6T
TZ1Cj1nRvEBzjRbOi7FZA6VK4QdX2VAr/lzvSAGb+p1mNsQzXB7F9U4MmQJILwhR50ufaoAUsCEX
elQylE695sYAZXxRD2QLPdyZ5WZi15Jf58GWCVvwh3CoyusrmsElOvMv1d5aAgDxa2y+v/d2mbbf
NMDtIOmAY2FaQWTZG2Ac5mW5OTcCE31EpKiF/njX0QSIdngVigtWtdraM6AKAd2xX1Mg+LsJI43g
9PQGRqgNJn2cuLEJtgjtkkVsQwe2Ed/PD/PEyibzZmFgZxFQZGKXp2a49lMAo30PjoLnS/8xmh+c
+YkUwZ7t+YoC5SS36Hc5BQwUly64+62IHkDAOmwdXJ6M0W8WhtzsmIldk8L3FD90UG5VIEfRAUev
JlszKhc8CHZJNffMNC5QH33ZOKYnAUpCUhkcjwVuRNWlV0WrSHWBeIGjuwdt3jmC/9QMkfZsxciZ
6dWoBdoH0I7Zw/wGOYWZPXWqcGkBIJaWJJyR2DXr4iKm1moIhvWQDDMROjU1pBUgGZKkqiGePe5J
9/BGIQBTARt3fmZMFS5t2pEFpfOy12K301O6wLN0vzE74OY+V7q0X1fAW8eUWp7rdTmMleDvDqBb
Z8/spxNTR86omsIgPQmCwU2g4Ae5cdjgjmZLtj+US5GXUBa3ujmZ2THOP5imcspY9Q1VKzwVh5sG
Srlg0jHg91qxyWKt3VoKJOk5z5OtX3FzpnUTI6NKO3qbk0bvTNNyDaicXXrRoN/bkCB4+9TIqNKC
YFuZEscsiXBZgTy4AuS1Gs45gk3Eg0x4FfCbMtMKDwxqWxvgkLD+wrSK5MjbqJpZ0CQgy9/rsTr2
2smy4TciiobWi9w89Few7rmv4+KbAtNbLFrCeCxBNsuGbB0WuwxQy0J8stukUB+qlhhhLjyXYUWB
zUriAQ2t6kk+R4kdt6yP5pkU7CqDjwn1+sjVRKsdc2qrF0LDq2wGPhjclfFkFvaVsYJz0DpK+znf
yolDgCqtAnZfeDkIqqFbCxgq53qxTqP2ifvQWMdz6ucWA1VaDBSIxLQ6hVltz3Owg2q/XzY16z4V
LsyWzgCqr1chBVDGHSoreR5YNkp44+msXX0mYJg9LgwnE670PC3ydBK6SR0sYK+9pXb5S0Txv+Yy
s6VIj4pCLdSujlxuxQ5c0t46r3r83FdLYQ7PjoK3pBpcPS4UaFYDbysAXD1f+A/QyM+TldnjAnDS
J/6gdDpJqhDR8ICTgzKEVwNWkc6DAGV+6Hv1Ihavs8+yHy+IzJZCXqszAh8iD3K7KsyNrApmOlnB
5h6HpkqXIhvmUA0IhGnnEnWAUXPAYJNr5nxmdn4c1oAxvu+pYBjSDg+hoYtdll3Z4FuA2WLpeH9v
1sQsb1No7K+bsgAfpIc5x/nx+Xh/BOrhfaUW1yqwfo3A7eEpqWrKoo2gmaTtcqMAG4bOBMbEazmU
hN9Xkw8xSCuWHrjCGmC8w0R7zeIi+yoaOFEUDAi5vD16vrEZd5iSZgcSKJvzLZwYNBl2Yw5wb+gT
rrk/iKo5CRqQAQox038fr4rgsb5vGBwnI58Dl+kOef/E4QG5ALJhU8ACmXb13fkWjKHyQQjJrrG5
r8DTReGoo7IqGO6B6AKtAG05CNz0zlcxfu5HVUhrgA/vwnaA2pWbM1/s4BHqrYYyEKs+TIY1cg2w
MtFAp+UiUz/1EgR46fuOsxXW60WlDu6Q+heakT8RrXBtcHDPN2hq1Mf/f7LsaHpKGjVvarfU+hqe
cSNntq1mBmSqt6R1wI4NYekmqD4AUlcrmiswWeeGgJlhSDZJ2xTrkKUajKGy7P5zzZHWhhKCpknP
zMr1rSzYBrzqLonS+jNMgqnOkhYBnzeVYsJ+E4AcLnynKyzjWeR5PQfgnCpfin4DK6VXl1np6tjc
Ye9tprARpS0yNTPTdyJCTGljh2ZEzou+so5awdYMmHYDvlEKPJc+1fumFOQ0NAxQuLvC7UgPUq4J
sjncaufy7BNLsKxcHUatFfKEWJDZvA+GHWPg2JBbpblpg25mDZxYpUwpvI1MJy0vdOs4hEIsB+/K
zmsQe3x4wIjd+T6aiAkZ8xYAONQMfoohUJNLM9auGVpU+UA91BkMEc0cLlaz3gsTE8oc//9JdOsp
pEBySpWjwkDArKplBs+t8+2YKlqK7ZTCL6vFRnj0G7rvzP4mLs3V54qWgjgQHu8yvB4fx1eUDBdo
G6St80VPBYAUwQqE71tRDsoR9KqVagRrUMvecpKtzxc/1SlSAKuh0fiZr6JTFIifwFsc/rVJNgdj
mQgAGe0Wa1BaKSOmHKtgOGhhth0G1QmDbKm3/DkQ3cwqNxEEMuCNCdvQzUooR5JrEPEq63UHuriG
bNlCm/Vgn+gpGfTWNHbAs15XjpnS3itqsOQRn9kxp4qWgljjIWy8cJ4+FhZY8DrbhUn6fH58J6bP
e1Nu8l+GqAjUZfHVFUi6XNyR+qFS45kj0tTwju05CdaGCJs1Vq8cOzteU/D8EtNbAJmBF8S8+uQW
I8uLNhYr+8FDbGm1ft2UcHiAn9DM7jLV8VLcElVEoqnGBvDi0IkOICvj+/mOnypailuuwfcrs2vl
yHILzoWDclnG4cP5sqcGVQpaZhc93JpQdgZ2D6AKHRSQq6WumjMr/sS4yuC2uOuVuK0wHwEwvBnE
sI89a1ek/Kqu2g1v4F11vh0TfSSj3CCNDVsCEK2OQMUusVc6Y9ieL3qii2TaiuGVZaTB/O7YNb22
sFiorqqYPBesCNbna5j6eCloo4RCsyVoMXeybmswxTEEmYmrqaLHRp3EVRWVNFB01TvWZroqU6i3
2nOydFNDO1Z5UrQ2KFrFbHz1uFP16bcYFwCcSfJkP7B4pu+nPl/aaNsIbuOl1yjHPsxg4DpOTUub
Q+9OPTvIYDY94qxuWtPGhthdex1xFG/h03olkmbLWHfNTXHsQZtdlO3MC/9Un0mhDNmaFr50YeHS
tLrL0uaJCMiNmdDoKHsdhqDZ6vyMGmfOB1c12egA8lxtbbKhdEkF2HZI/d7pBBSVecLTQ13P7AgT
xzkZY1aV4O/nXVK6vmlc2Fr8VhE4R9fqPumqjVUHN21bzzRoqirpdM1wTIH2nZG7baocg0aDXEsJ
UWV6yat6axv+MdTLmS10ou9k7BkLWjI0UMlxIygS8TS+thPrmPIyXvRxO1PHxDzQpYjPIs/rIq3P
XZvxzBms5J4YfQvDgzZbc5zKhGrMPa5NhJAsShmrGm0HGM25QLyJ6zoaXQ8UMAHnEj9TTZGWgTwz
Ozz5Frmr8zZ9KvtjGWcQ2WiZvleEPVwahoGwPT+tp2aBtBx4yOP1kKPNXZoFyTaOBCwgvU4cQpp0
Th/C2JzBgnaRQF7ic/uKLm3rSR4pfAARxa2StqtWgVKGFtiRpp3PNGlqeKQVIbD6xlRKBRsw448B
gzWxXcFQ/Xx/TRUu7e6BGRat5RUpRGMytg/hcHaZp413db50bSJSZKCaGTKFDoOHgLQfu/TajmCN
i5OP2XVOYnxF9qQgt4DacliHGxBUwm3A0ZJgJaBqFnkLvXkZT5IdBBAjMJM0tot95c6Aj7epKurS
8I397MVzoiNkvBtEMBheF6DIEQzExpphtTcDCecSqxMhIOPdICjiKZ49NG7NMTlUzy2hc1aJ9KGn
5oHBV/18f091t7RocHAEEqqFlVtpwUVbkRtlaG/h9X0BZ4Ev56uY6ifpuAB5I7juJWXlMrXQFrUN
I9aYpl8/V/hY6cmBoS61Vi/CpHJVLl49VbsicfzJ75YWBiHwtANsdQVdHSu4tuy+X2G45yjhU+Mr
LQJQJ0BHKFaDp6+qXFA10fNF0ELmBJbOFghLWb2Eip/++LluklaELCdxX44JBCgd5otEh3Ka5end
zJIwjuQHJwMqLQmEKFqt9UXvAtJ7V+rRtYBvvDDEt/MfPzFHZdyb4tsla2tsmFkabsw6uRgDvrOq
A/HbOcc4iYP8d55Lxr+xovAN0gS+G3uubcdLrBsr33sNkl2YUmeIyP/j7MuW5FaBbb9IERIaeVVN
Pcptt91u7xfF9iShAdCEJL7+rHLEvafNbkpx6rHqAcSQSZKsXGvngJZ1cV7Z6O9yPu9HVChEm9d3
2xjP2+TtPm4JhXAvsHdVMD3FzniQLHoiZfIaDfV116Y/HvdNF9ChBtMHiIazjkA6uV8+VXN7Clh1
NzaA8CfXJrJMyNwI2UI2SZRXlAx7bR1RbMFoc2XG1cTMLf5aDWPPxw86Sh48X34MwLipvCvT98Qw
el4osnDfER/Kfml2BZM0VS3YuS7vZIsrNNmqO4Vi0K6j/Qen736A2U8fvEZv3QMsVmiC5VDfjiAz
0hxgvO4JwlcvVPu3uCl/vPztth1qGDlIQKbaq3DuQxbql+RegRIgHMrDIIeTiDeT0pYpMuFyIV3C
KF8d/qHNfXDjzVDobp2i2EjF2Vo3Qn7ugSq8H/PqQ8QVYnyP7VTbbiln2Ro3bLhq1AAknqw+1GDU
PTEngZR6GW4BV2ytGyd1O6AYblZl9cENRHLsqWpORKqNMMCyd/6QUrzxDa0QScnFyHCMdh+cUaJa
Vj0mrt5wPbZvP///pnkJBncA0VwGAHBzuzAQ1kLMbuPwMYgz/r/nNoVDUNPV9GA0ZR/GNYI+apiy
6IYEwd5J2B6Kv3stl71u/AMVL2MbpRFqB8BCt3ivSFcfLtvGnweZd07AP0igNwMktQfwYazwmj2A
gqu7rZajnz/xmfz5oTLegVH06LOnUTyuxZzhWeSGA7+tHJ3ynO40WFi13hH26ICC0qundIqfi/GZ
j+WRdCD1Zb+aGpy+9XHqx9NYfdPB6zx/6/OPS/uN8WfoNIMs6hE9r96rxvUcvTnRsCs9fVjGaDfj
+kQB6l7rzyspDwChHfs+/+RDnRrJiTudgyzGP4ImNV066JTVaTHIDxjECtHdhNzlzu9FfVjJw+hP
u46UexUA9VX2t/VynNbb1ZGPRR0/Ov1yAhDiC1v+fHQPIcTL82vQ5P/vGhvxC21Z67gBNlBQ9qcc
A2njYd/46z7QX0fXT1fxr1MS1Nodsfi6GVN/lSnxfsyjTkU+gSBzKylosxTDDcYDqx2fCfZBdKAi
GiZ3THMAh3cTqrQ3RmsJDU3oIIQrUU/nuyVKgZb7IgcIo1p0Wib+Q17FIMLfAkdYhmLCBqdojEEW
0RUf6rXDa5nf9GkYL7d9LLc0uGw9GB7RHUBUoQZdfFAB9kKt2HNyZueJBH25vDEsjsVECgI1Syoe
YggM/Fs3BQNdaENlsL/cuu3zz/+/sepOlJOjAa3IFMV20uCM3quwLPZ1PUQbEYHlVDWhgnHriNVp
BwRLYjlNNcvm0Hlo6vkxjsjh8ihsXRghjVMMuhGVoFmUuzccqCEvVnfgKzxINXy63IVtosjfE6VQ
bKzkwJJs9XNQrZX38DnejZODXPe6Dgz7DwLW1h4E2bMIvJLTMH8k9frMZ7FxPtm+3zBqOQ1ll5Mi
zup2FiBmVsn5mQ6+LN5Y5veTTNCS+HuCAKOhgVicPHPUOu6KVv+oub5RXryPkumOD8H3YmRb6l3v
G0VgogFlwAGSHOooC+Il+WdiAxjiEuwzurEYlhw3dCH/Ho2AhpacyyrIxg5k5LkAFX1y79bkN/iY
bzlexAB1zh+DtT9M9ZaO9Pu7GFoFf/eZl0PlzOPiZ4AtfGHMuY1HB6yv680gg43g8LwY/z3EUQ7+
dxcEr79VNEckIw3dOX7071jpVOr1titAZe9oEE3Eyddk7vurLBMye393OA1uBRup52we6A+Xrqck
AmHwmvQfWedvmf/7exsCJn93onWduyI5xxxzct8vgLtH0bOLV5trLDMwwYMdrXigCm/OwtWlH+K1
4mC34yUFiW0xxt7GTFm3nOEA1i5JkOAOxgx0/jtR6yMYYE/5KG5LMd23+XxfL/J5LFFVGc/Pl0dm
MyPDKaBe0210548Z2IR56vv6F13d35fbtuxmExvY1fmI6gMyZg0rb0B61qG6IfzYJoC7Jep4uQ/L
95sIwa5SvgL/1JjN7XijJ+fTlE8b/v79CCUwgYGh0xVy4cuYrULswpH+A+d2qhJybEjwBNjg58sj
sGxdU4S0hM4J2JqbMSs4P0YtfQWpxseIbRFOWpyyiQRkgxqXPKZDpur5k6qanyRqjrReId7c3IDo
MGW03Zgw20gMSwcf/qTrIh6y0Q++TKK/dZtyF6t2I1Vp8VyJYeM1XJKEGN2QtdxbQNFenw+xlYKW
HGz1czn9wpGQ3y8gDNtx6HVs+EvbBiN/exbQBIDWXyRDdi52ScEbylKvXuONU8Y2JsPiNZDhs2JQ
guxj3N+8fl90etdHoU6h6f5A17rZqQkMoaASuLzbbMMx7N1LVF21cS0yD1Tk6SIXCB+M9RaxhWU4
JlIwCAcNj1KJrFtvcqRf16nZU8gyLd2N7z0mvkj7daMmy7LZTNRglZRjH3pMZEyQvZz+jbE6a3zd
61VgogYn2rbhOKL1mhdFmju1wKosxYbTstikCRikIQm6sVp4Vo5++DMYmuknSeb1sVWF/uHFHFVM
viNfh04vWzc6y7qbAMKJTuWkNOHnA5KgYKYQozwUXEFh96qNZYIGdTK4qw+NE1DTl/fYsxlP3P+T
AO3/uxcHpp4SXvkGFUYhz3pctH5PgeJT6kJo5ut1X25YOFkKv3FAHJUpWWux8/uF/4YIor/hFW0z
b5i4p6cc9XezyMJGiRdH5tCZdlqy8R5u20qGPfttB7UCr2izsIC+ewDy0qWDHEayS3pyKvMwTZJx
wxNaujKBhLprYok6hgnG/Q94ql4q+gRnkub6Y1ImO16RjZ1ksWwTSajBHeE0NfqB11iGAeJuJfQB
3A2Pa1kOE0K4cHcK+plNGSg2OkhFuDvwkGy5c9unnyOhN3fpKoqLmfAcEY9Txz+qCHJAa+9luBZ9
vrxXbR2c/3/TQVKAvoO4MAWGkteUON1+8pzHSG8RHtvaP8/am/ajMSkY3sx4NvSMps48QDQHZMG3
vHTjDSSPrQvjGO+aQkFQQo8Z181dqMGvWURztxtY8+26OTLseXWdcW6IJzNA6G4dCjXJBhAbFO03
G4ZgG4Fh0c5crT0SvTKTOeHfiJ7mjDU9u4tDxn9fHoNtlxpmLaHwWLNghmYa11WcCsHJ9BjNTpS8
Xu7gvCPfuQaa8MK8VT4Zet1nS5n7Ka2mJHVHlEed9d6cQ5/08jrsKMCQf2+p1UdhBXQ2ZBb24ncY
Dt+WttoCv1pWwkQYCghDJXGlhywk1XEdhi9FJ29YXm0stGUVTAq9pA3bqdItmlfVZ6r6Uxheh5UC
j+3fsxI2QuPVvcYxWTnxTi3qtXCS/ZLPbRrL+ubyItumx7DmEtrDHSesy6CS88Ci+tOMw6H3kq2K
PduF1WTM01OhS8cvOhz60Pyqz2xIIp9f5kHseOGB1ozoXbB0vyButuME2nWXx2VbF8PCgc8bQWTk
yIwFBTSmaug6FmCax+1jY+LOe/M96zAsXA9Ll7Ou7bI27oq96yz+rqah2Ne+ZK8qwF2jqOh8V81u
uVWob7ltmsDDvlKJGwAlkZF28ehXtwRJLapzx87lj01JZij+iZ44zWGFUolwNiJRyw4xgYgTiQUk
mIjM8pDeVmNzDFvvpl+Gl6sWyiS6A62d8ktHdpmH6kt5Oyq2QgdsbHsmk41owbIXTNBhlXConSW6
y6qq8OihSxYnOU0CrnLjomHxlCbi0BXCgwCW32UE5YENZN68wc1RXJLAUlu2cWbZRmG4g84h7ZTU
EK11meN8nRYRZAA4buX8bK2f/39zqpPI4+GZZjIrRNQ+u6Scb4lW11GiQb7479ajGIAen8KV+WsO
TYRiOEROJTaW17ZBDVOfE5S1jpPXZaoSd+5CPhHenZrY2cgp2GbGNHTlrJqMa5c1a0UheIybhd8M
W8SlttaNUxy6M1PZ8aXLogoSxKSAMKUjNm4tlokxIYQg3GpVrvIO99+S7PMYJGLJmUZmzYl7usp6
TewfBEoCF3yMUFLuUO1wWoqE07u4Tcat1LBtDGdf+GZfRoA51a4f1xkyA5mM2vsmada0d1S+cVDY
Ojjb9JsO2pg61QxOGDx5uBkX4hlFSs/SmW+vm6Bzt2+a933V6nJt+gyqUYcpqu8bwX9ebtr25YbJ
xg54ycNBdMg4l8nDMABA4+VJ+ej70N+93IVld5qq45H2BNJp8Jyrqx+Zog/ONFznzkyOu3qJQJcM
kaXMQYbhLg5yKP7F1fp83YcbRtvP0wJodoHUjw8VwnYcIfYg4g27ss2KYbP5VIIloEbmh3JR79qV
ljvmbPpKy7KaKL8yXMYeQJ8+wzPP+q3hA1az67X/Y5w1/3x5eih23zvBiwny41T63iDPZ0lTPADu
DRnFMfnH6cDS78/3U7fsoxzalu6VhzwxrHgo6sUfUMGY1Xl/9KLiH1Gq75eHYlkME81XiDJRA3ju
M10P+4SKI8CQGyGebSUM2y0KkLqJsJdZB6HOHZJOZBeC9zRrF73lfWxff/7/jXvo4gTEEouUAMI4
d0OznPpeb9xMLAGqieCDaiiHtCHmfNFIsXreLA9zGzcn0P4ke0IIxAVzjCOGHObGfFnCIBPVF4Si
LOsGdlFIHxlR7KBxncO0EBVUOa8rVoEY+98z1vQ1W2YHXo8uzREsDEWaVOx5dsdd0ygPQp/8NnHm
18uby7YDDEtHQjRgZd4iFd7HP1GDUaUgDtT7MHI3psyy/ibKbxZFvrooG8lKX87HMha/ygoJ/ctf
b2v8vDPebC7U1TkdqSeRDR5qALgi3VEMku8vt26ZG5MMT7ttM80Dngn8HBrGTnUjefV9aNR1Gd3/
kOEhqKP1opqsVWx4wLUm2kEcftzIido+3jRtmS8zCmwFgroQ2pTNgwwFFM630PgWS/gDrn4z87oU
YRUk5+YHcZyi5p+KuR+aJPF2U1VfOUFGTN3NY5dPtRQZgaAnp+NDu3Qb+TfbxjEial+4sTMzOD4x
DjUwhM5Tkov5eHnf2Bo3DHjo55y2vssz4fH+EEuNqhyFOpXrWjcstqg8KcMa2c8l4b8RBNzw7jqu
t/+Kn4WVapZllVlMtXd0c4jjkkRemfM0QWjMmSM6LufXl8lJaVOcE8/ygfn9l8sTcz5q3znyTaa6
tatnCCDPmPaoR4KnzCjhxxUFvY3wPi0y2qB9sRiWCUQDJDcZkginjqv4j36EXiwA9okfbPhLW/OG
3Q5lD3Yvikxh5UM4fPmnDl/6Yis1b7FaE4NWMgX9+RDefhriF6WWe/AIfJGzdyOvPZRdw2hrhk3k
cXVOS40nVzafaTDeRe1cp8xXt200nUK+xXZhW3HDinM5F1wy1mTdBBAwiW96AhFpyqofYO548Kct
fTWLQZu8dMlIalLwiGdSgU8jrZiq8AA+5VuJD9s4DJOmSwyqwj5uskQkHKf99N1Jqg8Am/6inZ+N
s9rweu/vLd/EpiGhTmdKgybjzXBygvx2nsoHWvobfu/9YfgmGq0vNV+Je35Wd+VhLMQTr8YjKly+
+VTe0YJsHMvvb2LfxKT1Y0HHAqo6uBUO1a3KywlQoL68Ddz6OZdXBq6+CUOrhDst3ZwL3FKYfmCz
7FFgWY2/LjsrS9bYNyFoAtnoFqlhkUHE6jEkqtsPWIilqW77rn1Wvj4tS3TTCf9IR7XhumwLdN7f
bw5tb3U83CUKKDbz5AZCaC/AWt9AwuyT9NaDpOXG2GzbzHABE+oXC6dmZTbH69chrE644j2PQLxe
njpb84bVT9DnVig5kxkF9/es/W9R0H4cPGfjVmFr3ji92aiqwOvhgNcmfwVx4ZcYYb4k/kbIamve
sPWhJnEcro3MkmZ6mTX5t/Dbne8GG2Hf+67KN+Fmvkr8UfRCZpMsP1WOvldDtwXNtbVtRNu+rOe6
la3MeF7Q72TxnS9zWA2/rlrW/yDNlG7ZECfIgfHzm2UivHw5htUSofiurob26XI3tkGcvcobG0jC
qQgcl58fRoWbcqrC3TJfyTP0H4FoKlnRswjTD4HtLpVLg7IFiOGGKC8k3sM6OofrRmFYsoIshnCh
MpHNgEanlVycdD2D1i+3bvGwJsisqTjkbOKaZ+sUfcnX+BiChlK0fJ9TvGFd14dhxUIo6NywpcGL
AnkRc5/OOOaWFrhvHW6FyhZ/lximHFfePIkiBOWv172W3HuEclxGc7ZbouVT2ckNj2HbUoZJKzcP
vXVc22yJ6zqtEeem0/ZiWFo34WS6auZgzt3mzHT2T+G033mbbxzYtqYNg14D0tF8whrMEagF/YDV
pyQAhPzyCttaP6/KG0tj8ejlaoiLrBZE3LYeDY+Q5trKK1nW1oSPRbGjIGUk2qyfeu9UQ57g1LVL
darjwNm7OgSEO/LbDXOzkIv6JnLMEbwuFZ54Msbj+gnwgPyBQdX74BdBsp8mAMjwMBbvQj73R4AW
IVIdtdNDKdYt0Q7LsWEiy6YybqUrOc/02NypkhVgpo/vGvAKXbdYxpm9rnE05i1ulblu1Em6q3sK
EjZduRUMY19zyQno3asscHsfebP2exFuvT/YZsYwcq0bAjaAss5WR8dQE5jSohz/BQfVx+tmxrBu
KNf3Y9Mi0xGDjyYdfNHs2jzegiRaXK2JJwMdneMvJdL4sgNRGfJB//aOvAXNVZtyoq564PNNMNkA
+AYhZcGzWNVjsEf+nWmI3U3t61VTZMLJWFxPa9B4LXCV7LnIx70EZndj69gm6Pz/Gy9STzqqZzK2
GQhkDyOvnlaqnyiIJVN33cJs2/o4b603fUCbha9tTNqMrvRYUroPq+QE7d1H5umrrvW+KccaxdX5
ghe0WRO1T6wUZD4NZaTXzwIcLvnX69bBMOJAzd7kAnuXsWn0wrRsE098nOOo2Uoqng+G/6ZY/Miw
Y0oK1qrOabMRifyJ5K9KNrdqdfaTrLJqrO4l5Io3Ft5yfESGXY+ujoIqwOHduKF/5sNLqabR8bqZ
MowarL2RM4oBGO1ElSeXBM1eNWGwEdtYPt3ElXU9iaC0K5Gio/W892gFGfZ12CJztTg8E0sGQRx/
DCskoAbqPpVF8yGCpk3aNf7+8ty8/3QGZNrf1sDhGNYodnGyEoB9crGjnvo8rMOxk2fJTn5a6uLB
BR/D5e5swzEMHLOD23yL63zfhi/tVKCmKKhScCxuRGe29g3jhqp170SC46E0FvUBKgb9XSu5v+sh
Cfnj8hBs633+/43/aDhYMwMR1Vk7Jsm+H9s7tTK2sZksNmfCy0CTB9DaotpMjsDeOA6iY9Hw5bEY
eZIqxB+7pnCwSE3gXGd5JrEdYz7ifFG1ILaLwm9zGax3haPVBl7ANh7DrlFL0LfuGDVZWTV3PeFf
ge56dF31zfORjyznL225Jell68qw8hm4hIXzuc2cVbwWur2FLEpaBe1D5C3PwcB3eGY7XbUFTAxZ
uQSqT/LWeSwdukCoaOI9OCFQJr9hlJahmCCypkXaAGpqbQbdxQMgk6e5c59y1R/Kxrn3w/CA+HMD
62XZzSaYbJU9Dd0cC1QX+Sst6APl49aDncUYTRwZBNUJMjZJk+m2/1FV9W2R958qDOG6VTBsXSm8
zoa8Q/OcVU6qi4GmAIysW9GabWoMQ48wK3iVok3mxuRcdDUHboqJ77sNW7dNj/+3I3Hcyq3mCNPT
d92PLkExYnK+rdbVl8vzY2vfOL8XPrHVr5EADuL2SNco1eC5Snkf/Hu5fUsgFRi2TVfSCaHRfkTU
s+TBA5HLSzeS27NO33XeKTCMuvP0wkrG6oxPFA9rblPvk/nKUkrfRJQhtyhQt80QbkK3cOdMcoII
R7+FErTMvwkmS0A/2Ld9Uv25y8P5HN1IgcGCXZmJMKnkJq8qa1EUdVYlAiT43MtTPIZtnQu2rzdO
6k4lxPFG+CAILO9LCCmkUYVLyxJt8mFY7OuPpPebgzQsy26OFqwtdZMgjbh4HYpw44Zr+3rDdpUS
s2y6tc5k7ZWoEqrbnTPrBZEZYRuHgK0L03wp8fy4Qk7CGb3lacR5cJBNpD5Ni7eF+rZ1YViwhDzA
2gYzVtgflgPRIjkUZB5uBzDv7S8bsW0RDCMmGmQ2g8dxoa67QO0aImOQJDQtyFUud3AOJN+5RZgk
cg0VZYdwtcrUHOp9HETrYQl5+HGZQfIWkn7Y8QYxx1WdmWAzP44LreIJsZnMHyMXMoNFu+t4cx8u
zSeUNGx4PsukmXgzGfJpSBbFss6Tn5GJ+N2P3sYIbE2b8Tgq7JF37+usnJgCCUNJwG45bFWrWjaU
iS6bORNOpLBnR0l/KdIfWEDvGne60l2bHHEQc6bQxsE1jgTi3gfrcwqJma2HWctOMiniXOQXiYQg
ZBYyJPygVHyLzNj9VOcnDYGfKe6vMwkTaQbZTaG6Bbd3lI38aqt8ApFwxa6Lt0xQWefVXdzFYQ10
NzJ6en6t6GaRiG11DVtey6BZiQxqoESHQ0CCu9wvvql66+HatjWNszieYjJ2ktYA98FHzBDAwzXa
vXLWTehYGAKXTosRp0GI2hOHcvdA23KLOtcyNaaUat4OcUkUqTO81LwkPX+O6/x1aOKny37HMjUm
eGwVZZVUoOTISMSGXZ13bD+G4Ki6rnXjKAZomUdrhWNgBr3/86oD9ytUya7T/vb/8K+9OYZpyHmJ
9EgLnIBUj1GbTB+LWYzrlR9/nrI3zXu4qS7DBMS751Kg3sfHbpq3Hh1sq2ocwRz1IyirwcR0k/uK
So/biIef3dE9XJ53W/PG8Tt7SDS3INfMOl63aTWA9yYq/43q8ni5fduuMey1B9fpCCdcZUhaNOu9
RJlVcg//P2+Jidk6MCw28Z0FGJkF8W0QFfu2X8MdqEK3nL1lekw+s0VoSaHnCVcW5NGeAyV7o2j+
0x3635fnx9bB+Xr8Zuu0HW0gUrXU2Zjo45DrKPUX92lABuG69o2zdoL0lWTahdUuvXcIPN8/1EQE
e8WhSHu5C8sKmPixqOjDMIxK3JEa8BClBWXhL6Sfq3HjDmlr/zx1b6bI4dSPAPSqs371AkQ7eB/W
9DodHcAS/m6cD2HQBz2uR1FdfPS0fO7EhJfh5UZ27LmlzcfLc2RDx5goMjXjGZ31A2KeMdnppj+o
Pv6u+uYIpuwy9Zz+vi2X73FB+xRSHTeXe7VtLsO4lUh0BEW6Nhty19sHpfT3Pcg1AFybw43FOfvn
d0JfE0k2Ky0JO8dybhkicB/uAWw4OKR46kASdnkUti4MC48n1YBL1cf6o9bqE8isIXLksuI0l2X4
aUVqZ8NVvT9bxASTiWBlfVAh1+I1uGt6Sz/thmiiQCOQuFg2jgpbJ4a9h9EKCYpAIvlJ+pfS7X8X
eGafQ/r18ly9byvEhJLFiI9Yx3DVAWv+tO+Gie0gu3ftx59X6I0lVk0y4WTDYi+uo29yd3Lvxkni
LSMXW7Ll7y82MVFk/kjCam1GICA9dpPQ6FtSOx8Yj55E6G0dqbZJMmy+IHFZYGbqrKiCEsvb6vhb
4iTl8+U1OC/lf02CmKxlpZs3nQr7NuuK6YUmLrjeCKnuh6FBwQPXCk8B3XxqwnlLr9u2pwwzD9e5
miofuHvwpBdP4DpmHwHRrveEbipN2JbFPMbBzdw04PhCHg+8f0P5GMbTHrR2EKRVG2ZuG4Vh5krX
ThkBfpUhhJ33VRi0t6FHy30kN+sfLAv/HyxZD4bKBpjqLB9jsYv51O7WChpSl9fdMgCTtIyCgASA
DfgPyDixXRuu/6qBc7DxTa+XO7B9vnGW83ZtaJJrLEKiqp0TgUUQJSjXvUsTk7HMRb1P3UZjlZVF
PO7YDGraIM9fypwBWun5G/HI+VvfMQ6TuKwHWjvg1YyEMM0PXSz3nt8/8FrX6dTSQ9xt0WLa5sqw
8XX1kpnEbpX5VQfbY4HcrW65bBwVf+5U7w3DNz1hH8d9CICzALoIOpeHmfQ75n3i0acS7AiO/F6p
BZwP9H7x5xt3+qyrYDeWX6Wob9pl3lXdeFqDq9AQgJf9/TFx7+o+cXFpHcYmvqMsbj4MJR02xmox
fRNztkI/Tw4u3gKTIjnWIBRIyHIf1uMNauj3121sw/SnWURu5VcoHMpFH+66qHPDnQ56f4v4y7Lr
TMgZ04t2nQi4sLJCogk8lZABYtUpjBJv4akiajw6ROn10Gh/LPLrhmWSmZU6Emtb4ywrvOi2Kr0H
j7Ybb8CWM8ZkMpvBvhI5Xt9kU+7WIF5k477zIcVDGq870DEqdnNfFjs5+fR01RqZ8DTiD/1SM6zR
vFIG3mh3uV90km+8oVrM9T9wtDio4rGSyGVDyAWabwU/BEqwp+u+3XAGbQfGig63xGwd2tuWUjD+
yU12KNunG65AJRqcJSvysUO9+jdJEet0gbTP4bpPN2y7XCVKKARilUrMt4G33Ezu1t3W9uHGmV70
qpK+BM4lD+Q+jviR+ddhkuFn//ZIoRPHld9hTnq//jkAat56m0GoxR+ZADOPNEhdtgIzEhXgBu3v
RMRO0VI9VlcSEBETXuaCVBMCSXUNhgdW7gpeqh04b8ZbCnTC56vW1USYuWMb+sAQ1hn4uIsX3eMN
NgV106j317V/nr03oXrk5b4KWM6y1nEKvlNrP7ipG+ZuuRHtWFyqKX+a+O0cDWFdZUmZP4iwfHKG
9kGS5gS15KOetzy3ZZOaMDNQo+NkhepFhktYe6zzqU1LaCZvzJIlZDMVUPnk1i6uG+eAUCBzEbA7
Gte/GV+ueqIjJryslMsUFnHMshIYQuKLn3NR8BTvXRtn8x+hiHfiEBNTxkpAOJsY7iFZ2S4IlznN
JeKqQWWa5v+cUe6T03yFEOh+1fGD9MgumLzfLWm+XN5mNmM0DD2G3hlt+q4G0XCY/OvVEJneJyz0
P1R6Sr7lkZiq604IE4I2Q8mqQJtVpkk/QTRhpA+RHOOrKnOJCUFTVTs7tAxZVpCkbHcT2Cn/0c26
qeZu2WgmBK1YUPuhQ1plyzA+C17crXUIejl/4/Mty2BSmvFIimUkhIHgLwb9u3PvRcFTW/m7MdhK
5NpGcP7/jUMhsgCcMEGieF7r46KQtFqq4EeSbzER2No/O4A37Yd4CuR0AqLagQ4KKLm8T2LBE8Og
4o3bkwXyTkzcWaWjGdz+DlLR1AsOJHS9bCgm/TPOI3WQk1OeUAwC/ve8S+Qu8meyG0mH0rK1uU7Y
lpg4NDIp1k6S4Yqlo68OyT/1pLnSPIzDnPtrMkYRrrbN4ohUKH86JgjUD5fNnGIR3nEzJo1Z03Wg
OOiwOHxAal2Q7mfB2feGnTG/4ddZRw+9dP9Zm+blcn+WzfAf8Nms1jV3EJoEfZj7+0X6qnrJkTiL
Dp0a5mijG8vhYmLQZoIknDOtmLRcvOoauBLpFNdRmBETddYWfliC+peBzIN+kcO6pmFIhuvSiCbs
LF5pMFctLuu0c6vjDEzojvLox9xFW8gei0sxdVITr5dAS6DG8exSvKn/6PY0rRP6KUeNxpWjMGwe
McoyJaHDMrEk4Bjj/TFKig+j625k3W3byAjNpzkAtEogCBIsvHMp/QUdi5swrjdCINsUGbF5SGiv
q6VhWR7LYteFw08UWn5IRPm9iOKNi55tixp2HYMIfykmyrIQUpc3YYSiO8dvf15nZsbpDaYxvJ1B
oCib9ByfzuqlezLl3qFQQ3283IVljkz4mRt6cwzmX5ah9ua4SHXwK/8bj8Bum3vX3UxNDFqsobkm
V11k4RQcfRGcHL1xZNg+/hz7vjmT/ByU7SUenzJ9VlEHDVjKmvA0I8oC48OVfZz7ftMHKirbsWEg
dwBrmt4P4xjvomkpUuYU3S6vwy2JZUvGwESiJcPcOXGTO49rAK69pT4zkPhhdwwj2n6Kk3CE0iHw
11oHV6bZfcO6gboKB7gQ57EJo2cQKz4J2n26vKssVmGSnNU1JzwKFudRqarcdx2f9oKJjXSabdUN
s076iUakwBbFWfDaDqUEIFA8QU/phctkwzPZBmCYtS9Bbdv5vfMI1uE8zXvipe3gbbGO2lo37LqM
3XrpV+48xl3gHRs+DgcEV8NGsGnxqiYALewnPw/VUmY+J8e2UyodEvVZd/NGsGG5WZrIs1r7Ud2V
fZmFZX/X+5Bpq8WpDZznhXovE9nK4VomySQ4C9rOLxSZy4zMLvSMBnfaJ2GybEySrXXDrEXb6db1
MIhRyGY3ub3cF9uvrrbWz0vzxmkEum9w1cYCJ3plX2tAWPfg/8838Hm2BT73+qb1qu88t1KVA2E8
Fu6xkZ5kLdf9tLob5muxMBN9VsRJPEJhJ3+sC/nk8OkeNSAHwDeqVLlbrzG2XWRYcalRhEjL0nmc
vPorlNseklneCIm84ph8cmR/3XuGyW22TJpEixJl5kTkRvrN12BY7wveLikv82FfJuzlKpdHDJtO
ZFHxM5Yjm+dZHybfH2449dyNUMYyWyYy7X84u5IluVUl+kWKEJrZqoaeCg/d9vWwUdjXNhqREBqQ
vv6d8qovrylFaFm1AJGQSQInz6F+k4TBjNa5/DmEv5bip0cYGZLjkP3Z9f0mOs0hY5H3BOkw0vhL
ABxNEW4VGdhOdiY0rZvihkTEyVH8lsUnnIPpibiAlja4unusnH4AKMWVH/qaTgc/FuUpiuGP4yT7
u32DM7x98Lmf5wvP3y1drtBwOZ19jcuX261b3MVEry0RlHEWXBMCYJM8TmIYj7n2GCnbJ54Mx9t9
WCKKSX/mEMy+DJL8XeIWeCqbmv6QdSAcvN26JaKYOqeR4PXMnQCV83WOw+lzF4yHYN1iRbB9u+Hq
dJxjPRPCodosmpQP3hc/lxv5tyVt+rvkXsVCF3Ag6lRoW4fl/RzO3/AajcsCgGjKeP5nCJ2nOBnE
hplsE234+DhHeRUkI38HGFCdjohSR1xOyqNTTv3TjNPGvuVqotognu3oKuj5u3gh4yEEk8chSNzP
t+faMhsmK1pVRTX3RsHfgdY8Sp1OrYdx8LaSSstKMjnRINcOhVENEw2D+OQu4xcP4XwKwo1s3Na8
4ci8pY0M6tphKoNge0C65onynF6KKZEbNzW2Lq7/v1pRCSj05sad+DtBIZ7rF++mYrigEGVjb7Us
WBPQ1iIx8zo3QWrcrH+E037wS/KrDsNzs87vc9J/9Nd5X8wwMW14pJMRpEvg1ZLUD1mZhPck78ON
1m12MrwaoihV4tbUYbopIijyNcBjQ+PyCLxZe397qdq6MLJwcCDQuSKewwaIkKVTxSHN1z7pXP9z
u33bXBj+DOFKGg11zd/5oT6WbvCQrRP4SP3iJZbivpLijs/5RtL2ttsRE73mjWQps9qjLI+g0FVO
9wmhG2HJ1vR1eK9WbOXzrmzxgH4VSf66iiw+D+D13FXhSEzEWlMk01zlC2WxIOLQ4X3+ODU1T2/P
wNszTEzOMwBxAonHWYddaf6TKv6SJfW5dNd9b6hgfPmvaRpoufZuNzsMTyzx5wKn5w/Qrna2gOVv
bwjEVNlcijlOVuJkrKV8PUBfBwUDydge3UUuEMbeKiu2TbD/31EkUJZqnA75+BI1/YNftgXOi84W
QZitdcORxzXmRT3Cy5oeolkHnLb0uaX1Zs2MzUiGF8964Xi7WTOWo4+qKF6yIm9S4rWPmd66DX07
PybU8OQI5MuggnUSBgaHA2Y9SiHffOcv4pxn+QcgS7bEVyyDMSFqIEcShR6XjMWjPAteHlu5fk2K
hIkp2rq3tDiFCVRrhRxo6fqUZV18IaU6e3N2B7zu510+Z/KeDcLJnSYqKZSNKtKnJTA16iBpXuTp
OPnBr9u9WFaVCVejdC773COUgeF1OLRx/ztp5629x9a44dY+7rvJGE8Jy7w8io4k93WWdqJrNzYG
2wxc+30VUUkfqLwFkIZVFV6csp5n92sjw7NLVL0RVy0r1qQ883BEKPohoqyr6TvKi1MthUhlkH24
7j2F8nfdZBETfLaExbpM9ZgxJQlk1zIR8OUEVfmWbwzEZivDvUvage0i05StQyRBq1+5Z43XoVTz
KdqVD5PE8O7Yy8Y6AM8B46N+7h336xKEG9uyxZ9N5Nm8TtVSooiE4d3vPouDny0wU6urwES3099M
mBlUWZqMTz1lBaRmfSJVCm6vdEa82NhELd5ggs3WFayeftdiBvK+OfRdzVkXkq23a8v8msAyADxE
NZUlwrd7ZZsDcUZbpnXRABLqx1LNG0mMrZvr/69cLosIpF47H3dOfln5T5N0kwgXfl2WPwZVTMKN
ez9bN4Zna6cGkf6YIPhV3Yerl6dOQz7Ien3eFfZM1Uzs1E4cxJhsjmwmJQU0LNTUb6FtbF9vbNV5
Q9x+rRVlDegOYjA1yFEzuW4Jbr+dD5PYcOUp8r0+AHIDKX1y3xVTqtvivnP0kdfToVAJaqu8jVOW
JfyZCLSo9JSvCLpS3vJ4xeJOucuGTh0aJ7sbHefX7emwjMgEo0lXlb1a/ASF2HgC7OPkUS70fSS8
JVVkPBe5e7e6W4mUrTMjD88LqdoJlPQsIV0EfGz8QP0F7XuPEB85r1TdR+NWXxb7mfi0wM8a3eKi
Fu7SHEodf/VW/nJdGWs5v8ubfSojJLqGzVdemfQFGfNewn7XrCSF7mnkpRAXiz/tmx/D65sA4hbR
jPmZ3PpX1keH6x1LmpD6Usn5Z9iWd7ITG7uI5RoSEJv/DiZDIYlb903CPF28l+BqnKDG63T5EXVr
n0k/HNey+YtSLLDc8ey90a9lizFBbEqvQBapCjac2p9l5kVpmGO7X/ozynQ+3LbjdQj/DwAhJpAt
onRQXZLELOlVBIqe9Q51c+p4u3HbAIywQKEj6bsAurJKRs/r6L0ANocCrEjJYx8GL/s6Mfb4YPK0
BiYjYTFwXucBcNrUXwp91n3h3SnhehsXhhZLmTg1kFp6ngrG6yIYcakgpZx+rU4gv90ehq15IwZA
ZBUy07yLWQRsRirEP5p2G++eluBvYtQS0DF5udPHTJRNl86+/LBw7yKrbt86NUFqEUqhBhD4xWzO
w0cQ0D85iF6ijZ9pozayLZt1DHeP4hzQ99JL2AhmoO9+O5IPRbZsQeAs8Te89voqWEVeQFddYQAF
VR8rl951TfbH69rnK/LYbQHom/XOgRgn8rWcvC7L0FVUIA/K8uaJlw3ZlwqZMLTZD3Ivh6oxk2FQ
d3iogkBbCqhB+KJkWO+jliKh4dV1gZuKJRtjVoHL4uOaEXKoHWyQ+/zAcOdkrSVd/ekakJIGDHs6
HXmXn243btn8TPjZWsmxyZIyYhQp6THMyV3ptb8aMZzBRXlS0xZNp8XjTPxZ2eZ9H8VdxBIXevR1
hPpAF9XNFAe0fQO5DvDVig2LfKpAtIsOSvclHsQEBBf/uSz5YY79uzZEufbtjiyOZ+LRqhGq9sEY
hawCmyOj1VA+u1K0G4+sNjsZbh26o+cNVRsz1ZTlkAahar4V1G1/oZhsaHcOwfDuMXGVBpVbyILa
4ccrBucMltwtngVLATgx9TSrbMh1MsuYTTx+CoryTz4mB4jnfmxJ9Bxrn62V/zkap19Sd79uT8rb
qE0SGNn8OLUeB+w7ZJ2EyFo2tkGaF2o8rnGwHjqXBE+kmvEgzoP6JOo531h0ljBpcqbVXt5D8zaG
9+gyfhl7fzlWy6qGVCej++Bm1a9OEX1CfRew8LdHalsgRjRAye0KTLcbMuGv43M+eM5PGuZVykXi
b3RhGZUJZCs4cbH4gojhiWA4AT91T4fm/RLEZ1+imDTIhoe6jvdF6P+DtA2cLNM6hGwSIPfU4QGn
yfd83Fd8Agqv/4aFGtXzkqDSmrlqGU+ht/gPKpy74+3JsKRzvpHTV9U6oEhpCVn0mS+gipmdHIC5
pPkY0n0U2cQEs02OH8mqCUKG2ochDZNYnddFkkOV4MH/9igsEc1Er/FedP1EsKRm3Qxnj3jkTKG0
sLGaLAvWBLAVUxF4TkkRLx3nE6rnGV+8uzZzd3686fl0rXmVIxyrqHLTLq9l6tRutHN1Gjt7L4e8
m9o1ZFw57jH3Av+BznNzHPxs2ujCZn3DoUOp26WIdAgMCi79HCX1oeOLu7FCLa2bCLY2Q9UPaKux
QmtRKghpApcdZUG4pUplyR9MBFvt4aFIu3XIJNCcV/EuVzgiHfyRXQ/oQFhuXI3+VdZ741hmYtgW
MfUtim7Qke8eSF5X96sSnznPOUJf+cnh9V3RLWAGHqM0iNRdCEwpkHRnEk9PU58/N6ATFZs0u5ZF
bTKv8TXEU5gIPZbr3LlznLZ5qJMpTGWj9MfbXmnr4vr/q4Qm9qpi8DLPY8vQ/faC4H02te+13Kdw
S0z6tVINUUeS1WNuUMzf5rhWX3QzTT9vf7xt2fn//XgA6sFxC7kqpnnnHBpge9NpllsVf7ZFZ/g8
xKJcEjZOwKJhHYDYj5+HNv+d9I1IM7f/N162kHW2YRju7/dr0rizDJhfzEMKitTHSKwf9pnI8HvH
w+2jE+YhG5wmP4M6tr6nfTWdb7duWT0myg0AtIyAaBxpAiahnnARX81/RiG+327eYhgT4jaGIZZP
1IYsc53ffVl+q7zw5XbTti83duwsBwNDX+PLvaT97C0QViPgWZ3Izns4U7pzWLNcdHnhMS0Ccsjz
vHgSVPin219vM4zhtXWWz3EZdB6DktOYVn0wpJVX/77dOLku8DeCoAld87RAnWOREQbM9nRMWrzX
FdVRobQqGFA7JD2Q1UXndWq/LFN8XnQN9b56K/O0JDsmsm2avBVY6zbAw3P9sYdkLjSAfrUiSCkQ
gentEdom3/DsbsTRHLxpgPwFdE6hyzwforAo0rnzt64EbDNk+HSYDB24UaaAxWoQd34PZkIfkWNj
N7cNwPDqVaKuTtE5ADaF/PKL+uLE6794eXneZR8TztYXbULxEEIYiDPnb66HWfDiIvkugmRLaM5i
HxPU1oMupUdG5bHCdY+RqNxDDR/ZMI9lDZmYtnaYCzfjwmf9Kh5ENKZlT3BPjJIox633vUu5RlKO
ip6WAHVLmAuICu6in3LX+bzSrecCm30MD/emucy4nIEZxsnoNIxivuPjsK+4kZiYNiFpQZcARkkg
jp02Wvwoy27DMLYvNzblFtgNFJtKgpuL8Dewfs9Nu1WdbWva8FvhzXGHQgYPF/OoziaF87sbt4qe
LC5l8q4lfT+BxW3xmD8LeSwKpY7gsfPvilzufPZ1Da9FHS4vZcV9Rn3xoZTR96kcvtz22Lctg5zn
v5lQ54MHaBpmj7VK13jyleBj1u64sc2/7U+uKdu5oJqwp0ntsTDhzeeu4fFpccLxEoCK+Yzn5T/7
BmHsyaus46VsRw9Y0T55EMonaZdsHrJsJjIcVstZ1c1KENSGGhIcy5Uvdig3LGRr3HDXwF98WUqJ
DRnXaic6Tt1ZR+L3PrtcO32Voy9u307cReOKt9DsCcaHSS//7Gvb8Na8KxqosA3wVloEp4y6Kg05
3XeL6VLDYXEOBwXEeD2NT36YJkv4R0ztFtn8deL+P01xqbHFTgNtorX0XLbEMnkY/PZ7mNDxJBZZ
HNxi6y3t7bjgmkA1rnjBc9K5LBQAqxX+ORiDk8irjYsFS/MmPC0H71DnidplY59UB+3oPnUK911f
BsddE2xi0+bek1KH2YprtryJ0rld9NMw6uzTvuYNn22GIEuC2YV5xi4oT0oqyKsBakf/7Gv/Ovmv
1j4AxRMo/riLqxEwcB27uAyX+6KL9L46DdfkT4MWRe6PNFsYJF2BZhhcWdR3vBVZc3d7BLYZNrxX
QuMwrzRdWSlEffKGyDv4CHX3uVjHnXNsOLHoMgAxwHWLh0anwPWgH8EBNo8D11be8DMTkCYmSpdY
k5UVqGhCbC7JoW0XcdTgq7lPXFcf1igkae8k8jhnXZ0OfRU9jaPX49KkilHnFvq4P7ltzavV3voY
w+ndhge88OKVAWMLwZBhzqfHsmnEBsrF1ryxRXfrJIukLFZWkaQk93OlguAQgRpgC/dq6cCEr3Gv
z9VUI5zUKBWWXvBdgot6wzaWg5trAtc40SiOrOAsLioOIfqkWRHEpys4wq3zQ+4GKu1U9TjH2Quv
UI1YguTA2XficU1Q2+yQuEN1/cqGPJqmY0e5dkEp1XnT6fbUWxzJxLUBBEsrtWCVO6S6gMHovg5Q
NeTtPFS5JmUaXdYhL2i7srpa/zSRdyp08Ecl4Yfbn2+b+ev/ryKZCKJk5kSsbArrf0c//yF1vG/V
mhi2AVUXfbKqlTVK+o/Q4JvAUuRvCUvZ7G5s4rW71qiuzmF3TuVZe21/Lr1iffEAej7cto2tC8Or
x2wSXQdldhZMaj0HnerOY+05wPssv2/3YLO+4djVIL1WSvSQyaE+VQ4AGRWKGTc8z/L9JmrNbaqO
yqBZISjhDOeS9kEa9GI6NKi03jCRJdsxKdTmqWk9VVeaOd6oj3qtz3nshYexHYGe2DoEWaxkgtQW
Py+aNm80q7SqDsovyP2Ax+GNXMfWurGXu07fZK6uAYD0WiYRq446UPtIzV2TPq32ULOg1mRmnpPz
j8NM2zu8qmxduNg+/fr/K+d1hAvUSx0tTPba+bn6IvsSKbWVydpaN/bvNkyCxnOShfk89g+Y5P5A
pdyqTrC1bvivU9ZBK4icGApEydlp6gjcDmRrXdpaN1wXGAXurq3WrAwmJLB4tnrSeK053XZbm2MZ
bsuhje6JfMCSqWWfnHrITn70AcX/pqIk3MeW6poIsyzxZ8goFCOrg1il7bXGIpLNBtTCYh+TCI0P
uWo1aLFYW3odSLd1zhAqtqgdbK0b6bcfzHWUFXJgydzyM8TS9T1p9BbGwmJ9E2A2d2QB4CVSTEb+
QyXWC0hHjs5SbZjGEtLCa7evnEr51BvWNlBMVdmvueg+hSJ48AP1joqtgkFbF1e7veoiaHQ8ZThj
sbHEq0oefJz7BTUbznmY3T+3l6itC8N5nWlF9Y83KOZ201MbL+8Krzx0Q/RQyc2C7LexEkAk/ncY
i+jLEAWJGMZUL2clK3Hyotx7mEgSXJJKhqlbFuRb6TZbZB62URluXU8Ex94co/LXhKRVV8LvciAa
ZD0kJxB7NRs753WhvpHP/x8RGh06vQ5+z7y2TO5RSBimULKUd4sf9el1cxN8C3BiWc0mCG2JWl60
UJVkEGr/PWdIwdF0Gw0bSZjFYib2zBcVUW0cSLbo4CXLPJ62SqEIllbf21icbi82i7+bHGggh6cT
EXCZqum6tJic6nwNXhut2yx0Hdorb2lBWJU5zoTJwD2KM/Cnmq9JSnWxVX5p+/xrx686IP5Sx0mD
z4+9pHvnU4IDCN/UTbledr6xlgLD2X1VOZoPc8+AH/pc1fNTK8r3KIG5K6LyDKDpeWxbiLoNH/fN
heH4sV+3K4VwPYOk0L/AtgBnGHc7N20TaharfozUFEkGyJdzj0yV3wUNXij3fbrh3b5DeBZ5hWRe
6f5QC19SjVC8s3Fjz9Yd7vyul6GsG7LiAgnzqEzjKpA/bn+7ZZGauLEl13GYzFoyX3mgksp5VFVn
jybQk/eTMls38m3LYjIRY9CQD5Y1oR1rEyzQfqHuIQZG4lg4g2DV2tOzVyfr0eWxAniNJsd9ozM2
dNTztlWCoxDT89Aclyr4o1FK5UNl8Xb7lihlYsnceSxREjl0bBVd6szROV66X35WX7iXbWzrFic3
sWRxG3qSiqBFF2AF1fJd1uRfbn+9be4ND1+0XsAdUnXMnZMXIL6ewcL2s5DxBvzH9uWGR/eQsVzK
eu7YzLtvOilkGjjBViGy7duNPbzzlUPDSHdsdGbvlHeVTiOAA86Qw91KZG1dGG5dhW32N9tnqxO5
50bVH6qGhyctl2/77G+4dgVyxrF2SIsaYT9PqepOpHVR/iN37m8mkKzrlsQLCygztmFB74fBbx54
mHza9fUmigxphQJ9VNgwSp2zVuvRGevnxuW7ClVcEzsGGnXoPsarYGWUfEehFE/lXDzf/nSL25pI
sCpqMmBTlpYFifcprKOnIiieRm8ZDllZ3d3uw5JkmjqcLSC/eDbRNfNdCIi2onG/4OEvOEKYQ6B4
iIgUwNzxn3oh5fF2j5b1aqLDqB4Dt/aimkUc9cfOnHupM2Rhqt1lax+1Dcpw6Txpl0x4VDDckd9z
Xz/H6/otdPinpZDnAXzIOEF9vj0aS/QwVTq90kNFfuLXTBWKnKDuTjCaZUtNxmYrw7d55ulSgTqZ
ObK6uC0quWL+4BO+EbRtdjI8ey0hPdGPaF7jzH2IQa7NlGq8MyqrocMS5dAZj8LoXdbvvGk3oWOg
ZVr8LGtxERQ4n/rYK1OfOvsumkzcmBOD2lVHK1Zy2eXnfBiSu7Ur4tPtebbMhEmO5jbRSDjhggGa
WaV4D3mMG/m4Qg95I4GydWCk4SEu0DWIhrANRZH66CilHmTmhpdIlVuIY8taNRnQrsKjPEuKlvm0
Byc4Hf2HQrvrvn3UBJB1fFrnZCgFa9bphQ/knwFC5reNb/tw059bd8XRvWqY9pqCLe2UnUrt6w3L
WypO3b8vK68OKGU16C7TqmMQZvlSkPUyqvzfbG3fB6L6UV3fgvD6W0o88VchSBbnf26PyjbjhnMn
hR87C+C9uAkp2sdlUPTnBE6L9woArI2h2QxnOPgMwht3CjPUywLd9YVGE9ZujVTK20gsLQd5EzPm
9twDJi1p2dziIdsp8hfe9I+FV4EfklzqSW7pZFi2QhM55tRQi/YadDRpYMDjuj8vrncEmPOfUXtb
LmixlokgGwp3knT2G4byrjANF4D+ZezvA3e5JnYsiV2QloW0ZX2ROSluOooUymb3t9eSzT7XNfZq
CVf91CkPt2msWrI+HUi4pDkEElHaOnZHNU7hvnTHxJANXuyrwpE1WyXEgJ7qagy6s+82cueKNdnQ
esDfpqUTNatr9y4eppduyj7vs5H3XxvNKvEqv50FkyABTSFx+64OV4qSzfz9kGyVkdvWkOHU7Ty5
qmuRD4SemNXBIQRvKs5cDp9uD8LWvuHRzVhXqAFF9qTVPB3GalHAGQ/VcUfrATURZVg2KNZZvJpV
Uyfv2nJo72O1ycD55rej9Wsa8mqRBoUT0mZQguWQvdagDSmb89TWpNmIRm8GVLRvHKND1brzKifB
aDLQNBpUcPIB1rwndfF7n32u7vd6BDwkNSoQG0ba+mfkEyf1Qu7tCdb4fMOHh0DMnsrQuFha5yFc
wuoYkKHcQGjajHOdlFefjsVI9eB2gulCdCfkkvUd+CX7C8/EsmH/N4MQBmBs0w2NIWekSMPCbngg
QK3pIPupND0Guvl0ewJsozB8eKDzUjg447Ip4r+bcTmSdbpXjtzIYd7czzACw3tV2aleggeXZc54
RKXJpY1Q2BSOx6Kf/82G6OO+URhOTAYeca67BlBlPHJJen9NLEB6szHVFj8z4WWjdNTKl7lh4Jru
8FrcLEuV0rrdRc4QUBNdNjVT1uPpVTAOBvansW6h+ZIFu7Z6tG548ZSINcLrACJcqX4XHipEe/I9
KeWBTs3Grb3NQIYbywmntnHpEOboLI7hNcMWIuSn27Nra93wYy1qFCZCsBBllV5ypFEXnyoQi2zs
wBYPSK69vvLjsaAS/JQjNhgNWc5JQ4g8/0H74ce+jzd8mHOZD1zMNWubp2YBG0+DB6CN+GDxLhNT
VojVjdusq1hbBAcn9495GZ/ziSNA48o+2CUZgwVkOPG4jCWSLVIyIXOV1rLVKVHD+bZ9LDHOJDlz
PBqMVTyXrO1A6RMqealrfQwX5zMn68ZJ1jLFJlwsXqGwNK6kYGPdPYRhcAfKxLsBOITbQ7CsTxMw
hsuWolPxXLCmiMcu9aJiqo9lEogtdKXFRiYojMY0EtkyFozXzVE0vZ+K1i0O6xSI47rEW6hAy3Iy
oWG54nUUVmvBHNRf34HYYD2REeIrsXbzT+3oVI80BKPFPqMZTh1m5cILPRSMQLnnUJMiOvZ4eb3b
17rh1ENWJ6Az5gUT4fIA/FB/cqs42Nm44dKLmnWnmoizMJved+F4n6lV7jSLsR8TQHKzoPY5cK4T
PQjQVxy6RW7BmG2OYHhyFU+RmFByyTK/vtMOuddehyuwLYlxmyMY23A81mPsAToJ7F/4OVP9u8YX
X29PqOXLTWxYBnIhnClA8VfPyX2/BA+xPz16tfPv7ebf5sEIqAkM66M1mxSXnE1k+V4Jla4RT0P1
o1s+O9JPgak4jDkY6PHv7R5tA7o64attp/O17LLWcS6o5j3OjXrww+7AF7GReFmmwmQw85zZ1VOC
5lvdlanK8yktHXervNDWuuG8sgTEFyKk8IBcuC9imfv7rC+20l5b69f/X5kGb+djW3jUuYSu+FAE
mmVjcrptdUuIM0nJuEDxB9eec3FCAh3iRNFzU5WfQifXqUdndeRjtpGT2kZheLI3zrwZupyzJnCz
90PctMCUFmIjJbVsCabC5uLEM1nakLMixgMbEfpr0MW/SjkdyRjtkQmFTxjunBdwuQagc0YiUbZ4
3E6ClwEiPmuar6vct3masDFgkaeEjLNz4fM6zsccO0F2TIJ9EpoBNZFjxIHEEGyExcRjgOqTBhRu
I/90ezlZnNjkJiN6Ilyr0blUJT9fnVjl/EM8jhtptWW1msixPGtDAFQwyaptx9SFRkhKnfrruGYn
N86ABwCvyL5wZKLIAl9FA67Lse/EY/8eiiT53VyszjmcxmBfJvx/PGXZSMUwKOciNFFpUioNRNQW
zYBtJow9OQ/oVDi5dC5rlT/56/BYV/1d68p9GaQJHcvo4JfNVNLLSiPUpGXvmxmSr+WyL1qbpGT5
NBcOCts5gLE0TH2necwKuosMHh5guLE7LzqaBHblwF0e/Tj609B+C7dqCUMmGszztCoimTuXBaUs
qCh4hGRcngZyeBoSsRFILVNrQsJG1I/OIZ+zS1U1DxWP7sJ8PS+oFb7tw5Y4bYLBVB77w8R97JTr
iEd4FKrdO367BQaztX413Ku9DFqbjcSlBL3InvdHndE+lWG+1frft7j/A2sF1JTDDGoseQ9E3UBm
JmeIgxyjqTrV9D4b3bRvZTplH0lSpUu3pnT6nvjjIw34MYvfe8nHpfoRZecCJLT7DHk1wauh+rST
uNUR9JJky5chzz74fvT9dtO2JWB4dzAMRaYhE34p83Z4TBo6gEwhH+4HkW8dcm0r2diua5AORrxC
ACHh7OKYCw36LHjvRKImL4DgQKmkzKb+tG88Rh7eBbki0vezS63FgzM7D2upWKK3MAg2cxkez6Wf
lWtDs8sa12eV14ckbL6hcODP7a9/E9QVUBM71sUo3ITSV3YREehuyqYY70fs4+kyh/QcAxd6woVi
eWhE4h7wDrjzksnEkind9aEMouxCpHsHwYyXGTn0xtq1zL5JPVZENSh8pj65ROvyyae8T7UDwHYw
fymvd3237WaZFhM1VjdJtBbZml1Am/E8lck7MbiXat7C2r0JPsC0XLt95X/ZhKuUmqrkMlQ96AKm
p1Kr9xx0alOJsuHc90+Qtf15eyiWsGbSkCVt3LrEGeklK7PsIS/X9es8cb1xJWebDcPdo2ZSYyNz
rF+IikjBcQSrLkXjf8203oj6ti4Md59XIIArJ0oubTI+zEn+JIsmPHMRPc7Qhd3n5r7h5qGLe8Uq
X5MLKDVPvJPLseZufSRJtkXYZpsH09PbYnBy8PhfJhcEC2VPi3TQ4fPtSbYdik0cWbgOoPFyh+yS
cPcryV1xyZ3sD2SV+oPb0ewI0Ki8L2QgUPMR9I8Dp1s4HctaNkFmNW5XdNy52WXyps/E+xDOL5AB
RD2u+OAAFiR7d8MnLQY04WYofA/6vEAsWwaqDjrL+8Pi44L5tgX/YrDe2J9NxNkUBioRocouOihA
I/7cL1+zqThm/nx2JucIiZ5DHuYoOemOGlcLDagaw/qu0ucGNJH9wtz8ux+Bm3N94tl4XodnBRLh
MT/OwXS8/YmWoGTi1VC140nQOGIFCaDU5gS07d4a5fcgZtnCSf+dtbescDX+q8gUNjoCPwKSoEGU
UDrs03nVB29mlXvHA5HOcXWiOdPxdeAFffH9n4B8HTJ/OnTN+0Dmab/SA9LM1JPuI8ixicTaa+Sx
9j868/veT46t+KbIlnDfXwzSW99rxB/VxSOooUJk++2nReJJ9d31M6eoPo0SBQlzfU9CCBzkX5ZF
Pcd9dIdLO5xl+LsSTIzX76NbHngNR299yfX/V5bjJSmukvP04ifVAz4lztpjsH6ssWkEwRfUSpyx
PAhfj2ETp7GzpeP+F233Vr9G5Bpz3VdLgxmrwCGNahxgB8gqjxXGV+tznJN0QO2kHLN0LU6U+0fS
VxDri86qZYXU7woRHhpsnPhJF+dUkWe32rgJ/It/euvbjJjXcagqOiuhl7l+WZb2QHrUuCA4tOt6
rKM2hQOV1VkIcnd1s9A/SyhtLnTjNGIJGCbiLnZ6MQbzNaEXfpOOPq3SPC63wpFt6Zmgu6Qiq5Dl
SgFT+9EuP3KXHEj1I1N3kX8ewu4iu2cxZekkfg8Jq/Pq2C3I/cUBqw5SdBsXP383qDdMbILzHCK5
D8mcayqPh5L/cXZlPZLi3PIPXSQbjI1fybWSrKretxfU3TPDjtkx/Pob+T3VeNqJlE89Ko1M+tjh
7cSJIDTED5DQM6nn21viV0Wziyheqgrqjt1wqFYoROtj53+TEH9H+Jf4itsGxp4W31BnEK7xX7o9
osBuv07B6XbiuU2ieoV9HrtNke2Jaxud23b/Bi/Z4vUaJTcCUl7qLJui3+VBusU9tzVuHLD6IIeU
ZZbwa+xnr+MyHd1k3NgoLKuwyfXTacYV91N+1UMzh7ISL3Tsn1G7stG+7acbK1pDUwo/hpxfi/4L
eBGvBdxO7+8ftpaNFarqIQ8r8oxfy2ycQunyJ8Lqd/fbtpwCTJfTSq4uDZaGX73hpAMR8lTsWlQP
xz9ab8KjuXN87DvGiqJjWtWEIvr+IH+QsR33PBAvZVk+E+LGIZ/5BfXiTXj/a5aImRy/soKvYLdU
/Mqz3AGABHThBqhLPNb6LZZvEDBWpYbVj48zJ0T0y0NWrDUMX4pubB6bSiapL3b7CnI4nrjmA3yR
nBhpZhnAOPf+z7ecy01S39zUUMimC7/SZv6tY4jP6earhw2uSeKN0bbF/4bBNxGqlWw5daV/dVje
HkfGgn2fcm9/vwMWJJuEviLNVU+TxL+2E/tYBvVHAg00ELU27i225g0gw2tepQV3fVyH5M5xhjON
2UXqdWNztcXGQLMzIp3sOwy/Xulsn7awTguK4KHCRSZNdTgpE14FfYYfP/G/p0AmIfMe8rpG2waG
17Kg7TKBl5mxxgkD2eZ4HRq2bnJ/npaByeMrXa9T5YQ5kzlJ2z9BBz1I9tBDXFC/g5z4y9wQsfWO
9uchDkxWnycCj8+y9K+ahniIWLsQkov3J+efhzcwCX08GZWfl2iacD6HZBrwzrGUD838wDQ1jft2
Io6M3WvZqOuaTa+0rE6Jv2V5bQvL7e9vYJtlrhq6ZWTXfuT7RY4fK3yGxlulG7bQ3P7+pvkgW0Ze
N4F3JVPth05dP3tDzh8MjYFaRDsjY+251yYb924/HuKVHVlXbTRv++0GaofGb3q/WdzrtPLD2rGn
FNr892eMLerGRaBnGZI2MvWufoNS8tyrgl21NtVhhVLu4f4nbL/eQG6LpGg5MMe9Vm3ztNL+sr0o
WH69SdxT+QxKCSxRMU+GCCToD9JdQzanG0SQP+fnApO3R7GJSz0t9Novy5fCT6OasUNJ2/McJAen
ZBvHcUuATAIf8bOmaShdrqxZ2E5nJN0VLqEb26GtE7cl783Ed7zGdRhPyXWJ1fsaFM14yZ/xzrP3
1/GpVo+dcANTIa5vW69k47oCvtMaOfAVhV99l+wb7mwluv5cd8ICk8rnl3pNx8Zdr3RZdllK90Eq
nv7n2tUNxY479bvGbT508XDiLP7oO2LjnGobIAPeXdfVWRK06zWlefYJDj2LG8YVBGP2DyHE5Pmt
eJ5GXm/R1yWXH1G8e2r5sDG3bKNv4Dt2KxBbZ3++qr491Io9FXH9RZI4C51EqZ0YH93WTKIfkcgO
gcM8X6Un9kPQ4+jV8L/AvdySTrOA3WT5DWJZCwgKI0pjNaNoUL7KZnnFO8CH+6Nga984Wa8laGTw
DNZXsP1A1SGquI5F05+91C3P9z9hmUgm0Q/CEaNETl8jxTEwXJu7aa/LdEsfzNa6iXTilG6zkPnK
lSg+U838OuTwvnqIyRGYym/QZ2xhdtPP10E6/RPhkkW89bYk/2zRv3XqzTIFWz9VKh+h8RwFh7mW
79RCf3lifOhgHZjqb22pchjxlfrKE/m6UOfd0K+7atBbpzpb8I09OnfHtoN/l75Cm/2WdYV7wMJx
w7w/cWzRMWBcQdc1aIpguvKg3ndZ91oXMWQk8w0iiu3HG1v01HoybqpxuqYED58o+UGdRjL2G2cM
y+Ha5PbxeuwH1pDuqv3+mFLyTEeNlMnymqbtQwnkwKT3ucznU7nq/pqPQ7LTDTknInPDJKYbKStL
hEzNt6llg3YXp7syRyU7lgTvnTxdD/dH19a4AdxWsApOaaq/FuP4y6EsQRkxnrYea/w2pd4Ay5ET
YYmPxtt6+qncoQodqIHeb9syLU3r0bJoihbrV3+tCzzX5i12lWHF+lxvPdX/ORUdmHy+ki0oT4qT
HqgSZMdyseM9+0Bj+S4j6spEdczBtghL5yFfcTxoGzBedF0l3YQeyVVkR+pVzhk1m1vqR7aBNmCs
CwXBGphrXXvSv+OM/qbB9P7+UNx2qf8+6QYmmW9Flm7RKC69xtW0l7o5jz7bk7Y/eQCbR1D+0G2V
JVjwbFL68H6GrTiouivp8mud+McRCkVTPX6Hr9zX+72xBMpk9eGJvCsg7dJdXZE+O/n02kLT8X7T
ljlrcvpGP04bEDXx61MN8QwNEfjOYXC7LBg53v+E7dcbeC7h4942sOS+5tQvP7pNVp5vWY3HAG1S
+XTOVeknTnMdF/ohqfV5cObvj/3wW4ferBWMwNS9VElzBUViPGRpD6kJ4GDjh9si7/279XVtWqSb
kOTou/SHhhloSIn+JFW6AQHbvDSwK2Ip63XJ1FWKBGSyYzfqA9fx2SFbz0S2gTXwi7WmQN5U11eG
RMS1oUUfEVptad/a4mPsws283qqD5+aaBjIORbMcytb54U1bujSWX2+S+Yq08KFyzuprSXRxGNOV
nRIxFY9F36TxxXMJ/X3ttte5GcLMQ5mYfxVLFq3tY6gyiXz1xNwcOZQaT6MpCj4WXvX87FOebL18
W9JigWknKgoJK1864AvQWCkDFAjExwWa0MPybZJeyIqL73wh/e+2dqEo050obEFUdmoyfwexhTAg
9aHsQULWT1067zADPY+EfEx2+J9Yle4H/RP/5SQ5KG4fEBe2lTO1zByTJuj61Zp7XJRX0Tn4daIK
OSDQwIZvA7qWa6QpGhcva0lXR1ZXcEOOqo2PzNFH12+f6Kp2UNZ96Hk6MN1KbyKpbTaoCum90TuP
vb8v41VuzB/L8mCKxflLJt14GCos/DhhjYo/5bP4sfD4e0CKrTXOFihjhcDSHDRqzNGDsfrbo/m7
xVlzuJVlUck9aEmAXr8xJH/WMWcBM5aLSTewKhB9fXX0CyH+RTRuqOf/TbbK/8KkPsz1e48rpDGn
EO/Bj4XRZAeCpRfIXBf1dUkq5GBpnvAjvDfz4e9W07n5DQnBrUKRPxsNssCkBJIRvmltBsivPAtv
gEHqX6RhAdVfrw12EKmavS+ul58mRk8ZScJ8ycMO6CzVEpIt9w8LukzyYOqKfKFwb7z2jnOIc/nN
z7v9tKa/72+6tuZv8/XNpluxVbc0l0tUVJey9T50ej14k9rKaltmpEkbzLxg8uLCWaK+Cy4Fq9Qh
G0Gy5iX97KPkADVoKX3ssclkDUr42k0jzddoIMdiKa8wZDoOixMu5BdN2N+Phcs4RYwsbvGYX6wR
byZ+8moI+cNBrDwmrioee+/zjIMEUajDX5ZqjWAX0e50OZenXrB8Y6O0bMP/233ejDefYwf7+7BE
ftKwaC4hgbak7rhxJbO1bqwKeA4PgqbyobuD97iLLBoaltm67O8H37KGmozBXMZIo8OuAqo+0ydR
x++lEi8dhRYqk4/lzwOTGyhgFdakfsKjYYCcZNfDpCFPYFp5vwcWtJmEwKHKYPvAxyVC1QGeKGfF
Dr3iZ1hyPPbQZFICOx/igr2gXjT74nvDYQMSL1e/Hh6bmyafLydjk0JRy4schx+YJq98yrZqFi1z
x1Sao2sScF4HbtR1bXvQwVocJTaQjchbFiLXAO7k9ThDwLczgh0ZCgvbX13m7KBNdehH8qXz9K/H
BtgAb17zuPYUd6OsiRdoUsyRYH27z72tl0TLTds1tvggELiytL0bBQNqK1SGemrpnTyn/en27jlX
5XOePFYZHrgGmlf4qcbjEuuozMXwVXBJ3vWTq7+muoEKTL9UnXu6HzbL2Ju8N9dZ5yotOxfzav5V
JOWl99YvjzV9C+SbBS+ZO5WvpeNGqpu7UNHZO645eYwQE5hcNjktzOOB50atl0InlLTwqnSrraS3
ZcEzHUqD2SugjTjoKJn1Ll6C3+6q/xqd7kSYHDeAYVmSTJm5Olv5OibCjYZ4voAY/9zPdDdkbONQ
bWv+NuJvwl+NnvDXWLpRotkZ6mbP2VI9J+sWMcMWIQPWcmkFtNU5j8pRfpqH+IgRODCZQ9gz2GIN
2SangempagR8SGYR0dR7h1ruj/4iNvZLW3QMNDdeXXZ5LTXQXIvXlWgHew6cW8B18xdW7u5DwPYV
A8ecLhREMAZ0+e13CMR+SP3hsxO4x4eaNylnShcBhHhjHq29eG2GbAxRWrpndXK+375ljP+jJgf3
BOpBtiBCbu/95MlTt8bfXJ+f46p97FRk0s5SoZyGqdWNCkVd8Azdf9LyMUEHmCH+GwHwY4UpSd3o
iMy3FTvtxb7DWXVjbC1lFAG5DfobgJGyTngWY9uE6PLPIWh1OLXTp2x0zm0idpo35wxOjZPnnal0
f98fEcuEMmloEM8FERCWk5EPOZIjUw65VHHQw41JjxuDbvuEAey8cT2vVhoLa1d/nHvyg/j+d1GK
x94aiYHppIRngtOPbjTqKaLDfF7WdWMvs01XA9Pt6vNFLpMbQQsYvOnZUy/pUAkwc3S6Ixrz9rFB
MFAtBw02MsUgNAsIOXHBe3g8u/SI7KOz8Yk/d0WYxLQWXrl9wWsdQYMG0sJ+7uwDnPAPpGvUvu6D
aWMP+vMKK0xSGu2zCkJk7RINKWUh6A5zWBOIxT8SKGHy0iBymrsqzXRU8TmPUu52Zw8epjdNPraB
wj/PVijm/BuEAxNDOafKiwhJX8Z5ujTa3cuYf3isBwbGZUeUu3BnjvyJyItMl+ns+nUe0T7eUkqy
9cDcpycYNsJyco5Q2+lfyq5P9/CWkhfBOn9/vxd/TqcJU3COStZAByL3Il6eqqnb8ZgcRJDvCvK7
kM5O9Cc8Wt7/lG1CGfDuZwHx7b7Cq0Y9jSGbRIaya9ltXLJsrRsIxyWOt/2CjmQJ3MqIaJ1d4QTV
xm+3gc7Atdf6OL4wjAQZJ7XvRdeiHHnsIqmk3isybB1dLSNu0tfENKdeiast1o9kOJY8Z18gvL5+
8Jax21g/LIEyKWxk6EqUSvg0KsaF5WEL7csfq8v1xovP/86o/007CpO7Jlt3LdtZ0MitXypanGeQ
itzy66LUoeyGXVK5h4p8mer20KG2pA1cCEM0YZLJsBBblyRbHw3ol6i069ua0WhBCvQjxHTljvFs
6/Bg7aIB/cllaedlaD723hP9u66g4MA+VAndTWo4BOlzJ3DtWHZJUIboq1j8W5VU85jsMRMm663L
/AZydbOO0sorP5AVFTkQQJ6eZuHFdGOBtoXQ2OvFMhIB3v8cVU6zfKxBovi7StPqy0NrgclvW+A6
vBQdw+LpTx+c3PkpZPbQ8V0ExkLQ8nT2mxo7Sz0HO29ip7WeIqwJWztXgO3jT/PbWApyObMW9mpT
FEj1zidVHQ4jOLjEfcWB7+fojVmIwsSHUtPCZLj5Aok5DcZDBD6IG1Y+V3vUBjp73nTtY9ukqWVH
GWtGyC1N0dDdRFp4+mvu6lMfeJ/vD7UlXibDzStF7A2kmiOZlqeRHVclIvzT8SEMqPLCZMuzzDJj
TTE7340b7bR0iuQIOU1ddPEerOgt3RNb6wbmc4ITUk2SMfJ5XEQNckQjmfVDVx0hbh99c1/oNHx5
Shx/ojzr1VMAJ92vDBv/FmfGQpMVJtVN9yWEnRo4O/WuU71QmLtdKW65Oxzw4LmGEq7PTVuWIVLN
+Y4kc52EKx2qyOFcbqDSFj5j83cGZ4l9jlngjMFZryoJpfegzIIQBuR7MByLuuZTNGW9H0JwCGWo
mXqiEOi9P4ct278wMN8ovxRONk9R5o4HryKvxEE9ZOlf9Kg35L0sATIpcRMQWBVzO0ZS6PJQKVKC
tKa3Nn3LucJkw1WjKisyjXNUEwEaoszzk9fT8kmk+jGuqTD5cHAkmbnw2hnrotsfnGqE63hQxxur
lGUVMdXtVDzlwzCMU1SR8qURw3uwcaPKy2CR4L3kmXyScbZliWoZbdMSdexHqUo4YURlSWfUQssc
/oFMPA+aB3uth2BjyG2DYqAe1PgUEhpJH8F5/AW1Iv80xXKuqPx6f9LaZpSxg9c0yXlbABVKiPTY
dGrczdsGhLbWDUAPUOSJhxhFFg5b1Ivb1NO5GHzx2CHVFLuTErRTUa44B9cKyow6nffroPPDY5Ex
4JxqFUOTAGv54vksDaGqC/dt2vZb66348xHBpMPdTh88HvIp4kz9qipdhR2npwrW2zymfyVe8fuh
fpicuIAVLofkyBzhekJ3fefPez/2/3ms8Vvn3uxJRIHqSGcMgcyZC+vKmu+Y7/GNFdUyfUyhO1pM
rtNK7AdT3NdP0qlI1LfzFt3OgiyTEDePHhX9VMw4oB9dwddjtsKOpw36n/djY2vfQK4sZIFX4QzQ
ggIOtM+gBJi8iJU8Nvt9A7kA1lgXOUKv4NJ+6N2J7QoWOw+G3kAuqzNI2RFviEQwl7tpakJUhGxV
j9nG1diKK38sHCiCjRFDPipChfuyd2I1PxgYA7g+Y2mWDNkQ5V5Ajj2SAKes9Ldga9ljTDZcndRE
t2swRK2u60MWT9WuW7NXlsbZrgY7Mex6wXer42190PJODH3uf2NsnTzcxgXRUTaJ1TvhDAih50zl
79OOOieOAsh97tTDFfboU7dPkfzbd7O3ZZ9tmcUmfU6Mqm5AOR4iNx/OnTc9tZ16XcRj5EthcufG
pWLlzXYoUhT61Z0oz0sVfOgy99Xxm8cmhElzyyATD9ffFAczPP+8INuqv+txaj4/BHOT44YyQrdZ
UWIcsXIiO/jN6D3+1oZO4MUb12zbGBhQd2cftnAu6aIKOVCHDRftB++8vH7oSR3ppH9PsAyKAC4Z
8Jye8dU75nQujwyUrMP9+FjAzgywkwDcklIgi6JkPf0z9m71u6vllmSerXUD7IEcRhQn4CKPyu7x
99w365NbtVsFLpZDnklakwRayUEH6+mEZru86X7lov+YLfkPqDZu4dvSA5OsloJ+7CC5gANe3aKU
1tWvqbM8NvNNCpqCbfycDtiCWpCfVMi9egrHQdBf94fWcoQxlesKjmLKRoo5GmomQhiaw82p9FXY
l+5X3F+Xsz+pjZdbCwRMOlqdgy07xn0f+csxdjSsqcr+Z1fG5LFTkslBE6lMp2rEQ3PlqK81l89t
5vsb8LWNsAFfDy4hlRssKhqzpQ/7xH9qC3fjJdWyHf2bc+b+n1ctbtdwrqKpKWjoQe/IJSij+b90
uFU5t76CQhgddpTL29hsUQ9sPTIwHdec+AXUKqO6ELDpVajVrfp42Th72KaVgWlJZAWl+GVEes/z
QuRzg1O9FPQgqo6cReBUH/SjsgrCpKZ5i5wUhRNQtPQ0fi0zpzu7A4OUWltsqUhaomUy0zRh4+RI
OuLxrBuL0Pey8ReyKe0GCm3N38L45gzO/D6Yq4r00TTMAXgyDrwm4qXe3ce4ZQk0eWmcV85UqLWL
XCkXHjoq76IiHp2TF6TIb3DGN3Yhy6ibDDVHOfW4Bskc0axo8ODE5vmUTpO3W+Ws9o5U69f2liS/
3y1b0G5/fxM02HA0GJSeXmo1u/t0JN6uUdOP+43bumIAvkMtZ6vXiV5c8QJv630pvNebTp038R8B
Ujb3v2JZEk1L1LlkyIj6+Mo06DAWxQ9IiCo/2LjZ2Z4DTb4a7zwOUy8037Cb7UEa6so/ZfOIbMwU
euVwbW9iNuc0mZ7wHHm/S7ZRMZBfL+s0KeHidXadsyH0INAetYXYEhC1NG+S1ZYs4wmOoG3E6qaq
dm0XuBriZfG4Me4WrJgqbYXjNkRXePVXVXLEg+lfI3FDGHafy1q9fyhCJm0trTpas6QHHCvprEep
cz3u4gQKlY8Bw2SuiaKsxhnDEMEw+DUvhy883jKXt4XnNpHfYK5w8SxWL/0UOVQ/F1qtu3rtvnkJ
WApF8vF+fCygMBXT8naF/SobkHiZ6cFfmmvlyx143o+9UFMD2bMPSYdaItXi+857HDvfl3orN21Z
NEx31KpOY9TQdXgPcuO/mnR4zkqsr75+SnQV5WV2uB8gGwaMrXuibsJ9GNNEtVQfe/0+S+ONBdzW
sgHespyRAAxSeqlk9ZrEGm/g8rF1wSSqxdTTZb0k9AIJPGRLe/+88mqjRNt2vzZZaoXs15TFaDyP
Sw3/tvTTPOIO13ihDOZw7LOj4zR4ONPHokw2jrOWWJm0NU67hcCRq4hGosuwbwN5zN1K7++PsQVo
JnFtTUTuUZXdWicHOAjseyL/XjPyLnDjx0jfwmSveSNxmlhIcoHD20fJnM9iLDbOtBLrwR+SpyZJ
LVN8rqHRBU3XvIlfUg+PilXd/qzrrN0vbZXt57LWWF9zcSrHcdn4qm1IDGgj/VirVcTkUvb5GUIS
eyjof74/Hram3X8vfH3R8xxmhPQSU/5p8MpohIf2xnptWfBM8bTc0YvPoc978XL9iw/yqqr6eeni
LU8f22AYqHbihid1grBUA32vuuYVOoUvpJp2AMu+qOC5V+hTkiqxMXct5w5uUtewhIx17aJDw5w/
r6R6FzddEjpEnlY8LLPa/zqX4h2ril266pPLxENrDDepbB380vM29slFM+dnOiyncZGnR8afmzw2
CSuzKijQNMtZh3pQCtfd5ff9tv88/twksKmOTTigMXIpUEGw+t4HN3O+8rjZ4Bb8eVfCLfHfU7fw
GlhfBB65TCw/drrDwp6c+zQ7qVg9w5r43WO9uCHnzdEgm13Iq3XoRQOdUz9NoiAf8ZLqb/TizwDk
JoGtmzxHQJCcXOSa7llKnlSxpfDx5ws4lwa2Qe1wp5IiQDX5grrfMV1CtXzOVR7GTQrvuo1htvXA
2Lbh3OC0OO5jCnXFF4cG/7Tz/POx2BsIdxco+nYZgpMij3CjHqek380FP9xv3vLLTbZasoypz5qu
iobJgR2ly+lhTft8/1jrt2F5M3FWJvg8Frl7qRqShiKR6a6kybjRugVcJk0tTd3ZI3iMvsgx/s7d
4oOnh5MSeuM0+ee1lQe3/fvNjx+DdtbehLkzqGdRvUzDR1Agdmn8FTe5NPvNCrGxAFlQbKqsVSqV
/TRj9vCWPzXSvyxyuIyl/EkI/RgE5WMoNiln0mkKIvmoIteXE+q7neIwtLM8EIduaRpa4BYYu3SJ
YhTiVBQ9KU83GipN2gihU3kWwrVGN+PWA4Ft6A1cB8Ga5apYi0hCSB7FwcH3YOrPzawf225MBlqe
uTx2kgrX6xjGr1A9/enlSOzcR4XtxxuQrnPQgoLJySO3D2n8DZQt3X+/3/Sfz5bcJJsJV8FBRqPp
uekvHsr4fZRktc4MOYONyWpZMEyumR9wlCS043rpIU+8p73Kn4o18Da2AktoTKaZdtwi9qnMo2nM
n3u3/GeFCnZIkEG4Hx/brzcwPbC1EFmc11HnVlUaLmVS9mEClbgvj7V/69ebNaNELcpckL6MmrJ3
zoUH02w+JVsK/7bRvfXqTes6KXrp94WK8rz5AXbLZy/336GK6kULfX6sAyaCHUggVrpeUbQO0bDF
nUjoZuzwWOMGatdWTbgWVOtFxOuh1fn7AOp2G6CyLKImgawNKtKBy19HAY0/lz6JqsGp0YHgpUv9
T6SsHltFTR4Z6YNAwdjPvUAMU/yqWdFf/C4XbkhyvIY+FCeTSAazEaxqtCujrobaH8y/9LERcst1
z4IBk0imS4d0NBHAQKWuylX/VFX/7bEffhucNxMU9UQ99ASlinxYDEBoS4ud288bXCvb7zawG0Dn
lwWrV4NSwf5idXF2M/Jg0wZsO1iUxFSPdTSvDaQQi3I+QVZnS0XVAltTUE0Mfq41bsVRrXv1Q6ob
UcYZkfcOS8kdeFvCj0I+BjFTW81LR2hoIkwXpOP2JfTAQ3jSb6XKbuH479Wf/0dHzcsWn82QzA1G
2EoMqIKHh0aBf+/PHlvzxik6Xxn8fKhCJo5h9Qyh48hyGH+2yCZmYYtVWmxMU9uHjA1YwHtprJte
RaCsl+egk+k+jf3le+4OWxd/y0nI5I/FfVbkbY9Q8eovCcFxlBNM5KhA1Uz6KWTjlsKmZdkz+WPZ
ME2DTPAdr6qf8JGuPvL5Gy+d5zT56/6wWHBnaqtJGC2ti4MSLz4373w/fR84/taqbRkJk0OmCp+C
VOwUEdKiZzelu4y731b54HZvksgK4bglKP1pNPj1BOX9nB/gUKaO9wNjwbXpjVq5WtQN/BpQx5/1
z72ehj2HmmHI/fWfPs623gttMTK2ZNCkfBmnMrtxfL4L+BiJgZ+a9TEpSf4fl1SivaqEHlxUNPM/
M/bKlbLHTlu+AehmguW0k2VZhHF4JxxShKLSW0+ctugbIK7yTLG4GbOILvpvNXVPgTuesEe8NJDi
uj/AlplvsslSllPhVLNzafIMDx9jRve00VvlCJZxNZljyVA5S7IOaN2vPjd1dxDeeGDlVqWvJT4m
NSwrU1YkCnfv1E2S16nJj5kfh0MzpFdvaTYgYIvQ7eNvNvzeWUqeBlMaJZP3ZaxbEOy6YWu7sTV+
C9ybxsdY+0ywJolqN9V7p06f3aRdN86LtvDcPvqmcUgMsYSDZHpxRPfBnd1qRwbRh3Gd7dI52KJi
2MbYwG7tzRwl8DyJVp2VeCaF/7Ny4yBEgd3Hx+aoeaYemmDVgNmlGzJQ//yYnqEf8lhFAJiE/47S
osAvHVMaXKDFXz3nazyeHVg67O//dtsYmBBOF9bmuD1eOqYnHCZ8L8wbuN6KoYeRXtkf7n/GMggm
T6xWHS1miJte6Nx9aVb/a0/XvYZC1sZUsrV/OwO8mUpLInoq+BLgSqzhauY7SyhxOw7bYkuDy/IU
ZTLF+g5aUjAtDy6kDI7BhHJMEIu+lZ6zwv1w+VSASbarOIY/VlsybbZOGcgOBlq2AYEih8u6p9bt
P8NjptqX/vqYuxU3OWMBdGmgzB7zy9AT7zSUK6TLPE9snOhtP9+Ad9tQp9Ap4Zcc7mV41F+KI+ob
yk8TpFC/3p9WluXJM7DtrWvrkbQUF+X7if9loihxeMeLij5WYcn/zR6j/weFU7d2Yu5f2Bx/ax31
Ea8tGzuzLTwGrqkjmHc7WFx0EiSgVHWnFeydXcLlFjPJ9gUD23UgtRCt9i+o4C4Pi4BaYjhOSf1l
znAnvz8Clm+Y7LDB9TOd6dG/1P5SXGAFg+O20wXnJS7ixwJlssMUgZNqDU+zSwupTLYruzT+PSDL
6e06Aur1YyuIqV8GtWvKprbwL23vBe/dfijfZWrwD3ndde/vx8oyW02mGLKcKHtfW/8yy0Duu35q
X9tVqC1iiuW+Y/LDCF2LIZ/hxOsF8yQ+oiY8GD9zZInVEBfyr05w+J3XXtN98mOUHH16rFMGyuuh
qMusjdfLTHWwd2E9hwfbeN0Y+/8N8h/uu6a4mddNXQa5VXQqd8bQbYJLUGe/4qK7TB6vQxYHw65e
fiblmoSkiD+DntjuiMp/wn/8ZZmTOAy8/sCqIdRoJOE9HLDzz2IYvgxcfk2T+CcEdoswqTx1EWk3
nHU75iH28Rq7SLw1uWwjb5wQ0qXP21o2/NLruJqfygVWG0+sE+IxpxP+Hy5an7RQORb0Au1DlHrV
/jge88BNNnhbtt9vrCTgENAkGynD0FYVGLQqa7KQibL/dX8SWVYRk3fWkWnhU9Gyi67gdKumvo7y
ZegPPiPpxicsXTCpZzRtl3QdKnbBdZTCY3XmZweqyhvLoK1149VtUdwjC/bOS72i6iXsFIx3kzlw
P9+PD8VCYDmAmLyzFeYpZYb3tgvp0v60QnQadBv2GwNyIAULjphY/xAyPSkpcMLtW2gVF8mXUnnf
Vlq9l0XxrRf+r5TG351O53uetpe15k9ZLMudD4kuOQ3khcng2pF82MmRJrvGA0dMNek7RrLvGizT
HUhjf+eCJyhCAaTgdNOEGZKiNNd/d9TfF30DS+H6m9LLR05xjGwJ+yIaODuoWD/PJXgqzMFKEXwZ
0/h93TUJmLjN57qH8lWpDnXZf4b283uSBNnh1o7wxKmJyT5bi31Kx/fN0vx0/P/n6Dq2G8eV6Bfx
HJAE05ZBybIky6ntDY497QZAACTBBJJf/67fZhbTPRoFsFB164akK0yUfBl4QyjSnVIMzpT5e3Ds
D3boX8RIT1MS2Twj066XEOW0DJiDKFXU7ZNYFA1UwRDhPVBKstzEMsx/37eItm0XOtDAp95Pck7g
CwSLgrOTMDiSiI4N1HWa4pOEeEKx+qyC6MrsSnMva/ZShedJRzmrt9McpxWLtip1/Cji/iT69dQG
5Aid6hu2c7nup8sv+lR79HWZ4y/DhstE5cXR7gZUmBUb325E8YNsnCgyaf4D5Wr3+/XWja8ratNX
pOnW+Raouoqg2xrMcs3w9BRcBh8UHrrrsO0WRR/SmX50MEaOUnc3wfwHTNHHMY2S3HGCKHK2zWVr
uq/fb3qu3U2GAzpmLV8G2j4T3VcwVTtQWILDmXTOB6eQfZCyXdvaqyHkUvfr3yxNH4WiUzX3wd+5
08cQhqI6yd5ma2HbJXcgiVcIhi+Qz/s3lXzXcg9EYvxLw7wHf+uwfdMs59Ms8m1VcIGR/XPYQJa2
bf7Fq/1XtENxDmHmXytckLdp8DEnwlxJMp59f0BwSxi8kqz2Kj/B7Mgn2OLWIo53swyfbCNv/ipN
GfAgOswm8Cpoheey7nwJak7Q3cDQonnYEojR+i7he9wAskg6N76EtT6avunvYoDMHgKmK9KLb9Z2
+qTHRu1TAO3VyDaG37j5SGUS7z24KRcN9RAOtOqcmPoz0mO606kum2XcLVNQxr555vWy5rXtgqLt
wr+ZqatsJbc6ZnfN2h8Kg+siDdyQr0ipVrghwAHde6oe92z1wnzizYFsrs1Xhb1i35KHcJ6RpWQK
ANmyoJnXfGK0fRU9shf8jO1XL3mD6Ps9gAn+PqnN3rkJvgFIMiLe9DZou3cpQtaDtb7XUO2UW5+N
Bc7teQqCz/XX0SJR51DWhZ8NldIbqSTkOIXNyIHBQTPvlNxb0M9KTRHvtMbqbMYIozz3ojzw/aWM
0k5cB+HfO8O+OZ7efIrHE2zjVMFrbnJ/jE94b38AYxibB47gbZoZQWS/vtN1cyPjeAm2OiiRbP+3
I/IZmk6Wyzp0IMDIq5rCNpejU3jZLc6TNWAnWy+6rAcCc4xO7QkEJeNov1e7rUUQpWuxasRPL8Ma
HA0qJaAA9+/34M3p8gxG/Z1xd2onjnpWxy9QYnrlNiHuwCb/GiZGcFZI3gwRzaM0OEHN+Cey7GEx
2VsCcLNm7avXqgpWByVKh87V0g2lAhmoixrEDLk75EW/+/L5L/76j4xcVhDLO9ip2f4dcURJjnnS
5E0yolRsaYakyelJE/HQjUtaRW108KHigvMTyH60Np8xXPvLUXX7FlFqeejFu94Ldw7pqWHCUC0g
enHmgPjN48p6nfMB1m3b2k95h+16sQqwQoBRqUO/RY/ORwKbF9f1SYRhUIzJdMrGDFbWKXw5/aLv
miGvaVd6W/PUbO1nYtZnRH4cSNgDUEG+eAMifBoUlqOrTccYPh8jOzSp+TMxcUiS8Q5wQSOWPixC
ioxOJbfokAX2hwzjlkOesVT8t+Qn7jQj8ombqbQNX/KUz+NjhISLVDT2usnsIUQEXhzNv+RNLLgy
/5EtYVbagE55o8hXEG6fc4ogKu2QrN1kBk+w/wda1GWPRlIdICeHGWIqKBKL5+sYdwSVIXtKFvk4
ZPZEJ3JYai2QRjdVXNu71Oqp1XW2N0OSFrHYdGFkuteQY/aehsWUq2If1pZrcg0ZEKZYD3ORpuor
CYe2mJRG7kE4RaXXbX99hUM/rsspbbdjVMd4/htw+ZExMxV94wXlFIvxqNae3w1DrkFkcCfIzlXc
ssqf12MKq+VbPITlEK/0TtWW9z7cLvg21+8Tg0u89BtEj+OHI0l44VnyCguGCyIo+W5gfl2FfNyK
Wlv/2LLoP+eROheDwnZkjOY8jcY3uW4sJ3bJyi5E5kEbG+zJ5ukPsVOQC4E6tqquL8Jlw1KIqp/A
U0MZEX89UEr5UYdLXPj1AK5Uqg4h6CgVolT8ckD8cblCyLxfESdSgHJ2TUc446JBwKO3FUEQPq4D
L6NpiIsVEHidWVuCQ/sNGuURT97Jc2uu5iT+j0wLrZzZ2M2Ms9j73dweAufrSzOH9n2OZ3vmjW0r
aBNxWmvi5aon3SsjcVemcSIRdLvWW64agL45bM437A1UlxWOJHADDBi8gdp6usCrnOezoqhZJpJR
OeDlVRV0bjCQfNf82kMJsOtGJFP4dTg0hVZmfnN4nkrWp75GmTCtRTtei8pltX0VaYIOFLmRZSiD
EWa0Y1tNXm1OEbXbu1t1vQswTBVCgLvAae3FuQoNylrbqdbkbqH0p2Y8zrekicquTVaELRD1xOph
ejJZ4DfVFPLmmW4I3Wm6bLx1eoZqEsn04186+PV73MVqhXBEr8dVTpD2EEEoKzPREIfrU8qnpV32
Y5iMByQfNUXkOzj01lSBiuDTpdKr6N94A/5GpGt3YF3AfjzY6v9IBrc1yA5Fe9nsMrW5kDQp+cC3
EMlqdma5am28/i4Tx72LQnvOUq+uhqwe88GbxwpZ7tFOdI2/G9GxnuBoXVfJxtijQtxP5WP82MPh
tfmiM/WuLqPDJet0fSEiCisoRLdKJP4dAbFp3nERflCdBjcMcsgQmRnaVDxtT3oNXJY7S/SLQ39a
+GwSv96JwZvu0Xz0LRapURpuVcy2FALlwJ1XW8vvKRNDoWf55c/dU8/bLyp9/O4CRtsYKtCxLes3
yP1up3Uc7rlTzylE9jnASP0OCY3ekU2uRZf2qqzNLDii0Xv/6uDssqe/OxmUPwA0dI2xmmT8OUys
K+QaCvWggybkxbokJN9msiIRO7vWvJVlqFf0xMsU7xCmTI+eL0w+izV4k3qMzw0Ma4ugtz/hFhyn
gIlbTyPktg3J87R233G3ZA8g1wUFmvkVXfoS/4NVmck52jEkNjmRW6jq89oxHLoGIkP8VuQxXFsv
76y0u5EN+i30l/7UQ7X80GVhgOHcXr2AjnlL1+kIbk+QW+YyV4acRXh8TXuCAFz/E2yzcOZfxc4i
AgChE/KI98Xyfp3NW8jW7KbnJi1QGGkBw0yzhyFO+AgTlvld+6PPK5mAOJdPvyA4MgGTXYJzX2yp
jHMsFOo8GhpcMSmT5cB6XkA6gIdIDxOiLTKU2WAaP4ceAjrEKiwwlhOm5ElrPlWW/JcOyVK4dgVh
Kw1x9jdKj/G6XNd1jV4ozhdcpYYa4u9W77FXeOrU+ELEOOZkC/gbzDJwKXH1jRMJA58g0qdAeZek
2Vg1zklfUq6QJRIIQ2GsNVKQkwb/ENJhLTTr5WloIlhrtlFYWLxJ0DQHUsRkaR50NNeYuNRYamuT
ch11X0YWOnrt06RQyAeFUxOtiyBEn74saXwIzPxNoVnf+6y/rYMV6NzaoOrI9ILGa35f6zpCEk+S
7MZEX6YIvX0n+7qMjG4quOzyIyLcXpUIH9CXdqg7HSuaxNkv00TfpB4UbCEhNeRd+oGP6F3mvl/3
dljumH+HXBACzcYcPLU0UBcKBG0/KuF+RigKKzvRz3nDdc9n4l7SxXZl3MFiEiCJLkOxuLu/sbAM
Evilmt/Dr0KR5Fs3htC1xHMxNMFSLGkP9Af3fntOEe7LSkNkdmEQ6e+JGD5Zo22uB6qK0XQUo53f
2Tyq4QCCxrAtPJx8UIYCUU7M0p+E9d1+k+iplxqtme3NuGs8Jw++x+qdgVVvOZgs2tGlTlEoA1oh
DRGsjjX49uIW3katG89a9rJcRBzhm1E/E/bSuUVok9rw5CbB9FxjG4gZY+QHp5Q+OjO7knbRn6gx
PZ42nyDnwWIkbEr8yXD2obU5BFy/ctZCzR34c5Lso3mLvkeM9edundunKcYm189UvAtE6B0j2cAQ
zhOiQhf3Q8zvIiTjWzm1VBxX5/9Xe51fGS8eS1PP0aldhj8NuCRYavuXGWfhwWAJlLemVTv4M9Q4
SUmfu2j76tbUL5lEUdJMyl2MAbqMHTRkASD+Jx31v/GBLKpw3/DCMAIAxM3eHlre+ByNQZazzdtu
Da7EUgX1/K9Wyl5rHNnL4MHNMu+Y9c9I1ECpjqJ3M7QtPE1DzODNEu79pfszjcP4AHGROGu/nz5N
6HpAdm1290a85hj337FrbTG1SZoT1OG8Sd3ykcaM/YlJ0hYW9NfKheLeisCUmPjf2m7p8qUFMtCq
ddW3adD8jy8QnbQbODz1G0wbzHCZj9E4+1+iCaWFqwiaZ6+vgnFGwbDZYuJ/Xrb1BphD6rz/8Ge1
fGo74/ohJ/0QTwdqTUbO27qi6EdzlFXdHMf5yMPpz+p1/eMETc0jUGB0qE2tknNQb9PVhzr5MdQQ
SVbZFHcnH4lT1ySGHfZOZ6OPaoaudgSXD9JfPy7mBKkSIZm9f93cqMuE8et5GSfSHzJvUWy/kXqd
cuc7mi+hRP/qxg3DekT7newndkWOAKV5mgjMCrhhPazO+plULQvSjyhitj9nRAc/YLy7nS/X5Vtn
C17L/QZ1+oTB+iY07dTlWx+Ou0k5h+520scRH5UVQzAhtMZvkSiZpnEpFwfQAnysYvBSPJ7Y0lVi
3doSM3OD+g0pLXI9AMAHDoYSwP73i0i7w7bW7OT1vbnHsZ9ZVEmBCDCk5DqTMxn3ryKL10/kQ80w
3esIcAWS1D3o7snyaGHUWkDuFRfd5KmoJKP0BLbwtbrgWfYTpIiNcDps2fZDMBcefM7NByj+UCjA
NHRbDp4ex1I16VhRtI66nDskJ2IwWfTFzFl34kFN0lzF1BsfeIbM1zIStP8hsv2PhAPf0Wz9tyIq
4Ci9dr2noovnXZ8M3t8p6QM0XWvNAW3LbfmP+nF6tUEW9XlqW/m+rSnNp23SbzWm8Mem7pnKncSV
tWyZOI6My2Jwc5RLCY81il16yWB5+5gMrt3j2YJllko4BFsElJjFsMclbhe4yARThpgptL4c4E2p
OEYITlbMT4k3BcWCL7OAjoiWIwygRBnjRzptEIPfZj+EdU/SiLIJGr9AdMC0Rzs34E2E7d6NwBTr
bob+zOkajXZm4beLCVCfsacBJOKpdi5GrvzPrBf6WBPQggxiRdLCQ598b+csu6eR3+x14NodfFjA
jJdZt6dt7OckbdZfxr96oIkvP5XqswJ+ARjkHdPzfdVrmmPRIR8wxaOr2Mau8rME0U9rt/xFwnJ4
zxSbH9e18S4ZgINHFIoQqNHaPcQNa4tOdvNhQj3MJxDbn4Q36JMlqbebVqGa0vVchVe4PMLLg5tL
OIj1Lwm8php5GuyN9ZenjND0kLbBn24QTSFdPe/jRQ4nFc5AGzgwql508rQE0p1dy/QJndDwNMCI
towDj+e9mNvXoJ31nduwOQ4bhInamXHfZ154xUTgSpL07afp0AR1wwQnl366RSsAMqloX0yD8f8z
YRoW/obrHZnqTd5CLnaJDbwoWU+9CjmOExBbkeW/NoA7u21uN0c9rgyD7G+tgdTJWHql789bIdFp
A/XZeuAQiayUn7iqltM7omPVNdz6YR/wwSubOPw7zBluDs9hGyM8He1GKYJzE2WxzQHH/h6NMTiL
QP5zy0hyaL22wls8ceyCJQXyh9bmUjNEqhnBXdVE7IMYZLzR2fPzOF7rq09d+4Bogf8wsbZ5GIuk
Ir9KIugp3uDYrj59BHBh6cjbZ9SL4UlKIW7zGHQnlmzeu45H+oOIE//GYW6KXTRKXzAM7o+WGiUZ
Pc4OuxiD+Y5ll2zTbakWi0E089qCbLALmTR1z1GdRlXoRthu86X/JJsQ79yt3lmv0foQpMAnxdpE
uc161DjsAHIz0Z+2t82eTBh6EJeDSIHUBLDupGRvNy+AbWjrvjH2AWS2Iwv9PPFbcbBjD6hSUnYA
qcfbD6SdS4ZGcydx9IFc+m+xXLLHdQqfTCcQhBfBUeE6IaU89xhvMLJqXaCFITkJog1VdkFmbc2W
AvSX+YgJ3BZN4P8ZRoMcRave1VZjiO6N+ECDORamm+yDhVnrQw9ycoWzCZnvSIcH7gnEOnmRwINC
N/QGjty6LPZ3mwqmXcOFxA3eWtz/AOTPwbxNFa756HX16gx3/RIcOXIBd40jM/4K5u0tMC8hXeye
+7YuqfSGAuY15EzaBtGB8C9cLkO4RLgra1oudIx/T2EESBQNSQdrvXye2iwn3C47swB6jkc7IaaU
uSpgtbx5MElv8nrzxMc8T7iM4klUW8gzYE1NB+hex3QHX2tXxG0EGKVNhtLnJjbAEgPx2XVK/IcR
BJkryZzxAtOiq+Ya43gQCtxyDbIuAutL9I1S/O2ZN91Cib3IsC7TDkxdcQ1nkDbRLsV3LGLSH8Jx
vDv8YsgOi9oTEtfmLzQA8b5J9HKSSRgP2Lw0y3dATPe8jr17sy7kMMboDDkmdYOthwPy3UHm89L1
jpbQ2ye7zBp1DybESqGKo+lt0aAf8IlExYBGPXa8aX8INmz5ip7mvaGTfa1TP725uAEIopdZl2yO
4G4pan2Y2EY+EunwsWa1+tgmZPBIquJMNohC7Mw1nFA6cp9v7tVjWv2ba5gmUZmNz4oL0Ldoj0RO
4Hz5SJLgZR5G+Rgir/e9F3yohnT5/xU91Gz3Sz15yaJRnyXWyIeGZwF6vh75W0jIwhexQVVhvagp
u9FxVUYezU5uxFUwJiZ5n2u17nkY2z2xLLx1JoyPrk5VjVi8VDxkSgK9EJPPGojG6rkpZRj5L3ia
3X5JQ68pbVxP6w7G4Ljh12g6/L4g1hIGx4SN/d1XApXCcX+PNYO8mUi0p34yppwQ9Q1aojrKLBwf
XLwtO7Cmo596sOTS+Qg+q9fF/TMUzDbZerMDjRpbh6P0PeBoE4vpOWv7uUhs445U9xpzzqD7uAjT
Nrm3yX+rv6wXzaK0SBWKrB0muK+rpi4TE8DxYKAPxmbX0AwDlmMQCjZw5UZ80n4Z6cOABDPt6Wc5
iTFXALgBBF9Cyl4MU7uxTU7JRFsAmP2LzdY2BzKGS4kCGsYVNamFFxHnnwEacjSZW+Gn0YdKyE4k
9AWGQ0Uze+8ZHnN0XvLoYu9E0YUB44f8D7usIdlBM3Hauon8ToaFyTBzo35wgpXoOLNSy+ncD+wx
xnWLKOqxtJrTSmMdUFAGI5DJx3PYl9x2bxpRlDDbxTiNQaSu5//6MPzT6xgCPTgsE1Ksanwfa3ts
bf+Y+Kpwc73DeSupXo5T6j3LFqql0Ff7LSBonPxqrTGvyvmUNdihxenxFypelP32usbloeo/vIwd
hkZVvV1OSWNuyyZ2zWyPzNXXgXpxETQDFsfeH5Bez3MSn5jp7nVWXwOnLOBD0HcX8g5A7B+T5ppS
7x/vVzRWAq1QPwCGBxejaPwxPU6Je0xgw/EQt0FY2WT6MlgrDJOBD2y0XdOWHdEYHylK/+TMPdu8
85bxygzmzYbpacqSZzPFGc6S/qo9rEfT8I15qogjfZlZzMssFNseADbUVVFTqC1KCnCwdC5QYXM/
9h5baG9z38R7gsu1j+irY/w4OP6P0iZv+rkiERZhoYdFTtQve5lFe9cnZwTTi33r5DlN069Ajt8J
nsQDGvQ+R7TCJYSFD3r5wtjxaONtBdIco3+FSQS4IQgQFaErJ47IAiQl/OU2aLB9xcQJb5Yaa5Lt
tdt4d0BLx8qhxn84dN55jJsn0Yld1qffcM83P/1mvhL8Y+8t7XeSDuUchZ99259/D8EAyUsKqv+4
wZV7bi+exW4ok+2/JqQHVK3/vOVXjgGz9DYjFf6X1YiHiAl0UJA6pFiEpLsWDASRLYemdqUv6vs6
ZZULmopGXTn5pPxN5m0QPxgov1QbxhofPRNWVTBt1lisUornlGPb7I3sIXTDpwjry5Dw8AZj6gYr
WvR+BJVTY0yYMgQbw7gLLX3639D7B40vQSoMsps4TlNXWhnCzaMO28pPSbZDQM0KCrHtQM80b23M
b7HCjsvBDQCjqWP7dmw/IOBj+OqWF1xrSIWzSIsgSTQVZGieu27w9lHgupKk64ga7g/HadQE63B9
R85nXOHhPvp6YruYDrLKQtxcPOqeAUTLQiUx4l+mKACGg3OEL6w54Qmb8sS2YcHkupbTTG74en8l
0unXOi9PybDsljY4c0nQrsce1vdI/uRhSeC8l7ezO9aCkmqIGFxCw+c2pT/w03qEoYjEOexgfu3g
G8kOCUvEET8YwVoP8CGXwPB5wNp8Hgh24W0b7ceI39o6PQUhfR74eEujAFGgyzvZ/DOVaTmgqQWk
JyY4NREgrSaNvsBqtuWG2+Abn+gsg+VxcWsVJN1+2MbLygZgQjzwCq+XPzTBdBM3P/5gvyS+PoD0
vtmDTzUULXC4vBPtPsOuUMbd99ywO2FpjCVY8NjMw9VfY3Ewzv7r1iwo66XFxtUQFNP+TtL+OJj4
jId2LDrgXhzAR9Y9xmoS53Rpn2o1ASiYmvHoz/Dc2wa2Bxpr95M3wV0ChxiAw9sWwt/M+A8+QRpA
mALVHbEyXdHG93b8aRbYS67+lw6DipgUl6HPm2IesLDr0gyFXpIH0bSVUcN59rl6ccs8lA51yv1S
ThP7HOMYM66/x5RQEKiDR9XE6IXcHUyUnR94T5Tqh6yxH1OnH9OGH5HnEe+DPgX0zlRXIr8JQTi0
O4mpOcPIx1y3BAngYVpAVdSVsxeQfK7JcWEIn8GVIwEiupxhF5lHfVeEkRkq3qGpAvDbrFB5aKxc
DWi+CORe13GvpuaPDNh33AIS7JEXFlmYcQEYhqAJqdQNDUtp1jeBFQZwqCpa/AkbIwylrkcdIqge
D2zqXtW2oZNvSZk2us5d6m4dYo+nYXk0hB1dONywsMX9v6Uoq/jCdAtGf7u4ucKy95py8zx2+mZb
/SzcJuBtNcb5EggMqbX5acd5LdE/PiTDQKtYGj9frHnelPFyB6PAPRrQ5KYTimXe0FQLMjdzqrED
qkFSy2Un+gKV7YGNssLqDdZccTB/9FCYHbAMhrmxqMwM2gWm7tyNkS6k3J59uWGlwZ8Q9/rhyOoV
yH3epcZ/5Jk7wnPtAIIjHB+Gvfh9qzrzP9HRoJWQz6tEO9DHgPQWj57rLNhFarYnt3KQGyRWfyrC
zVlv0VPa2bJn3YehCdz78GtZcJAKHtWq6DW/mYSOxz7rr8mGQFvQbIpWx79MdgLDN1ROfJbfr3p4
CJP1yXL9jmSmKYcRwiucbz08rAxLWA+51BZmuAUgfnMMZpUiGCyNHxPRjAeShVu+ZAGHGWLdFCmH
/9EKR/so+5k9toMSMqqQS/smp/nF69pdwzY/l96M1kLPfz2R/EkywKV9KwEJmwj4EmTD1UTXDI2/
/Y9A3Fvg13jT8ZICHsGC1y3xX5bwgqtxF2rsaWhWYcp65LZ/8qRBV23aF5bhtvET9V+SgAGdZbTN
t8nDuCvP2YYuCq2xLpRp/vOz9W45CkSzfncZfZp871PN4DGE6T1dkRRL6/UijOyxFBixNodPJtr2
9gAi4X7kfCmhiIWuSm//MjH+wnNH8Cb38TxdxLwmRRZMxwTPRKRhr9mReiu0cH89Da+6RoWf1Jim
SOp5ucWL/ecZj8N/s80OLuy9fEYLWDfmCQhPnwMV/hUOv8Zzd6E4+CxztqpTAm8Bb3xfVqyM6Bi+
TgqPiMYZytnsk0OGS770SfK0EQ+bd/KMpfg+6+o3VUN5qYS4BLBPym0cfUVozFQf3BEy9p0p/1Wj
boVz+hov87Mm/QmlFJdfCjxupt0OYc9/R0keRTvfQxYBSQONqHfJNbAAz5HJgkmoRZOrLBqrzmte
V02CLztGSElag6DKevsaZ/7v0Ownz6Ppf8X6NijS1fAbmfhabogMLTXcfL5XgnFYEQ6iWMOxqAdI
/LyBE1YtWUqORqT1KVqiXQr30txrwr7wvTgonVCIMxo1qwab3MLQAxPO67Bns/TdgDT4GAJ7zGPA
xZgOFHBydFApevGpnBe8kFExUp3wrn24PFFETmOeE7mYXXKnPgIKcRcEcHHDquRFpWCubUncP2GC
Aic2irJS2Sb82ARYKZl03ccCYvALeC0qBF6HcPsMdA6Vi27r/oJYZt4BbLEqgcdaxeP2RbH0Y8O7
KzZC3RUQhSqXwXYnFaBSD9KAlWUnyLtbDprASkAlcbiIpb/cfYA/t8bDh2hZ/RqZ+TLb1LvFPTq3
FscXK5GhABGd7ZAbmB5m7osKeTC6BLkoOSncOHQ3UySEabB6C1BbvDvhgBuRUJLhmcnanMyu2wFX
6QoNcAKp9Ai+QwcbP3Nj+9MEv5l93CfrqW+MuyO7vinQ+KwFEhzcCzKytnNSt9sbWtxrxwEYhGZC
Sc+wkIc5gbdvMeW9xB7lN9uoW6bJW2stP1sE12DPNKorzKNSSGSmBMs3h7B0wzsMWz39duNybw2t
93OCrs63dCqg2lSI/GMC3Gj/Xyj7BtuIGYgJ6eAJK9AHJBEBv2PW38TZ8yY3hxlsBr6lve7YomN/
jBhCFmrM5YcmToDcWD2CgYN4c2yTvL0PZ3XUJO/OLBZfwDbOltEnCDn/9su6PPUyszsxj+SJbBPm
DxANqiaMml1NsKsyEXoiGCXwWw8W91GKhn2mrm5efNKAURa1fK+bwR7aEaGhZIReB23TVMkBvHv4
K/6PozPbblRJougXsRZTMrwK0CxZtmSX7ReWpwsk8zx8fW/6qfv2rap2SZAZcWKfE+bOWSxypqTW
g3ExHypkWe8ygr43wmbYmrQSkkfrhpeiMBeGP23HYMQU8hYVlp5u8nHpt0RKqYiSbs2XK9XpPTSW
jk+G6T8O3jogmnz45BoxucayN5ETGp7NdJa0VfeQFXIbOcka600uz4ykrnWhq6eavMRz0bZ8SbVB
0B6atHJR8jA8ZqE5+tgtEdztWNtqrAzatsVs7FM3fi2z7jfqas1PKkCAetEHKJqw2SLWppusSzt6
mTqhi6L47FyIs8GmXQpb/cexU2OjC+Nhqh2qg9DlvnVq4UP6h4ewjVrkZVRF19Uzfyq0ygdfS1/S
QWk2RbHUnjb3qVf3TCkZVM+X1G7zW2UwtJIzZEQWu+uCIT6W1hgSb86ZD5ZT9lKGEZTXVM17LdTl
0dR7k4sIGW8zwRHFXpt0kFRN0yhEW4cN9E3H/3DQ28J9xrH8NIbh/CTXZ3mp8ysdOrDhpDHaNsc3
ZWxeXS1h2/BiWgcrdk+prA6yWIr8wKMyfTu65KevyKT9LKNafKpJV7m+bU/m7NWCUfiGWb5og7Jm
ZkeIKCIamb7VprBMFcZbt4Xtw8BACSizmklEx7nkxy8s+HsIS0v6ucjxW4HFgcGObthlO1QzITze
LSmeFHyhcARiXglOJ7SfzYL7H2ii+0ktqCQ+MDaI+NwRbQexvrTtJjO1nm3TRR9FuEgTy9ksWRbH
XtVYfAZz0ySftejrloFt2hkHJhv60aDSmQLXVHtWB1R5jXCtS0bv0pxsAyyL9ADaRJdAZOIotXdj
GbLPPjPaHpYi7mxmsa057RM2HL5NU7te+kSryj3qp66cHWHC+/FbMoW/f0m/pmWR/c1oU3hDI1w2
iZl8LIGLLz961rWJmi9NUoCDjnX1VFeK0Zt7O7XRMjglGE3yldEeCtNKjQNSU/Q8a6pyq5yyobhv
GqsK2mzIjpaRYpEbGCy82nyY05ntApmzcRye301P851vlLjoVb83DC2+QB85V1GwfWDT92r00sSu
dhpFivov5rlMvFCK7D3KsuJNhbCxNlrVlfzaqaqqm47X71soPbemhq8TSSrMZ5O2BGLMS4tessBc
dxSXS9EBhTBqpT0qPbqxp0Rx4yIizKygIusjxkVmj1bFlZXOtWdUI8gd4w66TNMamElpdfSkml0D
HTla+Wtma+2NuFNIzTGRzT85oXUfY0WBp2vVMGW/VbHEBlosH5Iv2lH8zWm0VL7b6PNvUTKE2hSx
Vt/bubHB+cyC7V5DQUdG+81FrXWFVL0qNpB8k2lwYp+4otykkCHKwbNQQzjcVd2WZ4pvlCjTGtuP
yM445pkNLZAmM6/xNtYVbllpiJh2mgDKt3zRGrQqKWflqOg6kJBRxUrsWXgoc6/sTStHD7Ey4pzy
AWjCdCHiDBO5/9JYscHLUqtI2ADOWuv3ps7nAahOfWt2s9PusePLaNtQvNeb0epNEu8zezWNNDqj
I8dVaAbkIIXmu/kI1FCO9kYV43Z0NbdHc2JOFvSOg4geCpoHT7BxcgwaO2qlJ+Q4fNRDbnx2oPDu
cTUl1Z7J8/09M6eNqUml6r6YItffij6TvyifwHXJ7DKrSOCbKeqclUst1ZHuyCjGAqkkk+a+CDMz
9+lhIXfMpMsfM1FdBrO/QetpfZpMZSI0MQ+xyqXbUYqKdrMumWMxUbwsP6zglUZg95b9jsQruoCt
9jw95iitnc04Z40+UNmPhJwwLlue0uQ1dxwDI4Qjh7tb4qWDCEXgZnjqKLuU8d1TyaJa6RGabM9+
xs33tWjSjL245isKnExJXY69SlyrZurnA00tH1+RrZB4OPXy2PJ3JyRENn3GOFiD4ACZWR6tjkC/
m8m+Yrar1lPuSbfdE56gZnvNrnXGt9rCwURgfvEhWU0V+xoj2Hofd2S+bixz7G1PGJV2z/VQJ7mp
Hhjpc1objt9PrQWeY7a4BlAXGDql5oBQ7PZz8aNjV4ddN0qDwmQ00m/k2vgrRfeFEEP91/08h6eE
5TSa6Bi2/Sg81O0GS15m9riCwqbrz5BCtYYlqxePvi1Kc+Ourdu2gexpnphBViCmNvXHxh0qR5Am
q6gFgx7TzWk6MGiYpcLZrcUtOq8AKEB2mtS8CZLO0FMQUtXQvE6JpxXfNVRkLf6El9LpHX2zJD3H
OyVM+BQONYeLbuXVI7SM9qA5JROxkc/2y22K+VqnSvW1uEI23jybk+5lfSpYmhANiEvOzAgGWSIE
sVVKU1s2ZWrUhW9UgkjPCkA93gxGVUS3MFc16yq0RgddySwleg6LDqAFz7+5QwuEaIlUo3JPw6yB
OdYVwTw3MeThRhodHGjf8wEQeWM2l0LYx27OQTVXAdMFXlrLqhh5sTnFy/hlL9lv2nNbdCu1T0QU
k1nDusG1QzzI7KdU5rsiqamGhCPNqXWmUsPySWd845r3psE990lR+EzOthkrl4MiB/NplwuN6JnJ
02HR9BOj+Z2pWhZamfy1C/Uydtohj8Y9lqBdyPgX8lCjB02/HYWMATcz91Or87p0X4D08BI55MXE
5N3W55ERaAcGRu6+kMmlSoZHTWDpaBQflLc3xx31rTvySqSpaW9b8COIT2Dn9MpQ+aG2RqAghmii
u5a9cbWoOBjh1XQ8QHYTz1KEJ0c16qOBYuAxFGu3w2idVI5NjyHjtUlCeJ24A1POyXqtkvIO4XFt
Ou0xxv1OxmPnM1Cjp52dbo+lad7o7XI04vijk/aHWmRXpy72jlJeC2W2Nnz3H6hE+1DL6ChC5LWw
f+VGkT5MwOQ5feo3Ve/T1EFTT2w2Tsi70hO2o0PZHrV2Hg46aHsq233nACs71WFM3Qf6Puql627N
Tu7jpnzR2Hnu2SqLfzmPsCpFL8tgl5vITRsv1um0U4nWWvdKYBhLTuGWUFJw6RiiezbC4dhGthE0
ffWXG9qBJ/wvEsO/waohoBNAkVoPGUZHZwqCN53Ptu+0/3TBkCMHTKvSQwEJas7q2/o4wr50AZ/l
fbT5IWuiHT2DkYsfNRBBEdR4k2r31aHSpO67QV+57WT5nfB4gF+k27nn1y59fcgAsaOGad24ZNsx
JnynDJPf2Jx35pJfsFlCcCmvcTL/kBN6dPgGaXldTlpqsU1sWyccGNeBlpSNtPle2up/czvnGzlo
u4mWzptrpfFHZeXC1IeAaosMlXl3118XUNUqc4zNYraf0mbyxArHrZ1CQNM1Hc1ppCTmAbUQE6re
+B41C62wyl8BW/6BHZe7WlHuXYtvYvVNea2kXWByDqrXDecwgU7US6X3rGT810t5SzIHXVeDZNKb
YV+P7AMoESwce4Vwo8CA21wlnUnTBfN8YeV7FR+QA7+nocTKdEj/qK+BI0C+2w820VGB6FAw0yz2
SSNelik7ho59K2zx5rJiq+G+YcRfPWVKXFOMLvfMyZ8dQ5zMAYYnZP0BPPl45Ft7izuG7tosT20O
nY4DYE66j6gX88a2V5+ZqF7WB4Ia8dFp9EdR3+6sVOmZd4aocVXfAsqnj7KIym1otqeu5wXMBnva
IMoGlKnxJteMXdhNd4t5w4GT4kF6yFOWkvowx8UmVYb/1o8F1BxNl+s9oIFmv/CwZVJ9RcW6m2r8
oo/Du00kQcngp5zLj6avL6aTkdDCNQFq4CvD8h8zi0NqmM9j1fVBnKXHsR/VXVIM2BpRpGZGYK2W
fhad/tcpkh8c22ScRXutN26p6X4TEOEzcoVQSj6MRXvrzfHcoJH7VTVcCKt4NwTEspDbLmt/YgjO
9WMNk+gwZY7iwXLF0M7dx2DkLzbTtQ0w/obBO8ibQ+va5v9lgnGFPkav6iqCavFwFWm8tazpZPXU
WGGxtZPhRx9CijIlioI6R4QeiLVjcVl3kJ116Kd5nbVc51XgoP549EXylMjWV2m0A2ONAV6W6NJP
RRLo5nKNEFLbFg9l1HwUGAJZ2f0vGZbnVMicm2BVBWCIU32vJPKFPbJyJcyCfor3cW6fKJXXxAyV
FeKj+9tL5cQywQvIWBMgMR0wBzDbxen97WYhTeo8tX8suK32moyygxtPua8OrhGYBhcYhe8rWK9n
VvJUOtOrs04OSqI2CaWL9fbLjuV/dawHZq0H6w/kotRmQtmD6y4bUy+pcMU1y2wyzfP9VLsXhXmZ
mEEUtaz4UEF3qjG+54N1qWoraER0L7X8EU6AeE5yMLVxSzj52U3XslW6N9YobBMp8Hhn6X7C7TSU
A2ouBoeNbtUfMpXgNvKsr+m4Fa0z58abU+oogURR4086zqX2Z4a8SKLatql6FkXpD2UMMdQdkOao
5iL69Lr9SrIBk4CINvlc7Rr+hmJGPNep2VkNfeCHZDuMVu57YzjPrvtc1WCbrsuurK75jyHYS8U1
gLP6NWsYt7adZSLcCt8ueSzpiejWinMc23mQIQxswA9Nr42QwCw3/Ie9y59wVLL9ln6mC/HR8D50
zREPUrJ1loLcJ70+EgGMopsJohIjF7OOxlKf8hbSO8VK8o7/4gwqxOBtcm7WPGs+gi1xZgyq8whP
hD0cpDsFSjreonS6JZWAMeqO0rXOcIloJVH0X5UzAuAbf9Vn9ycS+napqRNwQJSVuCRVxvGNi7Iy
IX+QEgv8BLNTPrNL5a2fxR9By3fpUNbnfP3r+zfmxs7kzbGH8ZjX7CDS6TfWZDWl2rE89RSOLZa/
rkbGtLIs4M/JN/kARKrH4inR+NuKcsx9vD/NvkvlO7HyE/HZzMqi1hyDdip3GgEWW0OY+KKG+k4z
u9eUhtPKLpBO4ebD8TkL85029HsWPQMH9tdmLq44aj6y3jlMZX13Z27i3kBfdvv31nL/U1hLEWBa
fcnM8OCI4qI5nBKhiySqzPEzRZlHmRVk1XCnSfdNUyl9FiPLe1MzJSnxWq6E/3piVNGODNadXafB
+s+EzV8jLQ8/49gq9xEPnGU5BNwlO46g86RVTEbKVzlSffJJOYJZe9w8laV66A3nbuo47G1jNyem
bzjzLRP9k6g4c1DRRtk90/q8u13+3bIJITHbS93gXLUJkp+6ZluO84vkMVN4Wlxn7av4Nim5fqc0
3rcKTiQzzYnGseR0BE78G8AoMKPtqpEof6eu5aemT68VcqVfY5cAL6ZSKu3oSZnCR0WxUmWW65Vp
kWw1N/eRj7OPAjLLEPOfreauZyfxXxk7Z573c48Gco0K0znNpi4/J9Ytafbw0jXDjZw2HMtq9VZn
1dsklTAoYjzOA9FVVM+5O5/QX9HKqnNqVbggnfQMqxHIDntKh6wZSyz2sAuKQ2Xl2DNvb67s1Dzf
5Rhy814iYhe+MlY0ZoOLJjRRA+S7uIDj5pvK+nw7mdGZ/V+8IWRCtclzSV2ECSzeuYOJd3qyj5VZ
z57Stbt0GgMzAZaipbv2KqlyFiFP0fCfSgVG8znGG0XJoL5SrBfTh5lXeWDUdht0JBrgu7F/QPIu
eeZ8Z6G9i91lrzWpN5T1VmdOtqHv4SyegNE7v1sp74WeJo/Vz0U08zbWmMnnxs2gBwkd7WPpiLFv
lW2udC+LNHzZS6oS1TwUofYsLQ6kLJS/yYA4kSvPbr7Qo5TxEyPY/dD1R70SHzbfrdcawjPtaKsk
VrD+6ipiylvKawxCBoYoGfSG/tjlMBZzYOVpMA45GwwiO4jxMY5546PhQCZSIWbDdOmh9HszJ+51
eK3NRiIAhrcZWavo3p0o+wzn7kYRL1fqYScYd0BSITGuGeFy/HNYhjJyuIt5PKvgROCvXXGUk+PC
7omdqqgvNZcpgP/TvNRby8nRz2w88kXx0mrRPxXcCstwIyCheRZtryHcf33zlkbZKiUPN/ZhX0bp
ztWQN7u22uH1eA7d2hNT4gG8B0bngEQ7zwjbn0ui3G06tIFel58kMOcQ0ztCQzmkW4i+wGgIJVDf
llj3EoaYyBfqrpQKYHexH9e61+XcNboM7MZ9wYrh2RNkoxgMMxBJepmzCiaihihEmtZT/qFc3mVY
+6lT72byIZYad9NCfGRT8XriH/l1eQ4zKuC81zIYR5TnAvof81gaN/8YICoeHTtgZ0WHBSI3xCs5
5So3d6pPQ1l4o6BBKe3lLVfwfRXm1aEyt5J2h3/+PqnRNtRrvufF/QsV5SF1oAkQJLNA5rOme5eW
O0NMPqq0r2R6MGrqrrGdoFal37ICaeqhWqnA/WhI9mR4nFtd9eooPCuyvDZVu4tClNmkPFJhX2sj
B9Zxj+tDC4mDCD88m1STVdPtjIQ41noK2k6fmfpHu6EdX2c57CH9a8iv3pvm7IQneGUJ8DqPQKJG
MMXJvhHVw8XTPS/Wkdvbdy2aHxxIGBTiw6SbmFWdgpEwb7yYXmpN9yK+I9GVnAJxYAOSV8iPo90n
m5GjIeFWryvkR1G2ljdmeI6lwlLLaicmR91MRuWvN87UG37WtvdGXXZOqD/EIh+oQHJraAb6M5Ep
aFHJcRaqD2Du4p8rrm42kC3Q6v9W82s42Y+I8oZoo12zMNdMOCO5wLQA0ovAA4NWYTVYdaPmodrI
jTtOhHXNT9oQnpJmfIRddEE8GD01Tj+sTH60zMFtq7qVwnor03bC4DdoHo/2sNHH/qDb0clmkCi4
i5jnndOof+Je+ldl7lU2VjDGxdbV7Hck6vOi6kdk1G81T/ejaJaVpt0tFLJhY/w5MkTF7NunJB62
IfRp2zttAIZQe02OoRxtmLW74Ijw6evhWbc8kuOAbQwZtMDIHOprNZJ56x846bLiVaSURZJ7paJY
uaPOG4v8HLoDILyLntCj4Jm+pMr0qkke9C5DfTRhblX7mixVUNQCNpL3Wef11Gl4NCuDpn40nLAb
Cqrec6fbKhjYLnbwfHmJ2MnnxM/rR4GzdgRMUJ70IdriCukBRvAbiO6zDAl1w1wgVM553S5/W1Ee
kppVp7W1tQ2LUnjZONrwCB3GHkbFIEPDbm12+xZNh9AFiLcowDP0xmFnS+0xd3ic9O7g1OrJLS0M
aYblq3q4Rw9fc3zxFrax1VEDch3O4dZRFvgo6zzTs7NjgTl4SqbSeGbGsCe3ogfTGj8sI3yt3XKH
74FYB7nTk+ELWgCupfGUNNrlabnREuu71NekpZ+1mhBS4D1x4qPDUceDeRP5DXmeQXHXAKl0e8bG
aJocXvz7NYEuX38T/0xpr2wUXI0CwGT94MN5uVWm42xGeM5qFSjVcfLtNP+vsptgahcAwMzydeUt
gZw/J0P+M+QkrkyuHSgtltfu34ySmpuDPEbCSClZrT3tU+QZy7PJh+KUcRO06Qj/U44YXZEEpQlk
X7qe1irqppHpaz1jaFfeSjAidB8bwBDxB7jwBZp5m1bTV27HdPHgJZtIuIgW0r7EBo9kUR47oz5h
+dvUZvRs8pfigT8WDQjX4DYoRVmQ8hTDB/6xGuwoUK5MYJWhMd+bnteqUKtARMVp4Wjis35Ssxhx
N/uiOH4jUdGFjdW/VAqiJgsUvCtVpOAKVk9cv7uYV7lyYS6rnAWnxohMDofFl2WWbFoiUj7V+lvc
yG27iMBRzGB92wy1Iz+mORdW8eRGxafa4J5af6PslJEm95cP5jsU9nnhhVfc9ol0D6Z+ehCRIRGJ
hvqwCvBbePrgnBQ4lWjUT1WRHZPliwdh7bE+1ruviK19U6gvalbebd3cJMzh1/ALNUOBqXXivQY/
qRdCKBvJozHJt6kaDvUKrMcgv6ACRyzcnSermRMfbWz13GcOrJr1/yt0PUGzqao9G2Etz7k22e4x
0bN6zZjkm0StvqasPmW5QfwRQ1cSwGviZYrvtLD/yx2MyZIBEHCztRnCmGEytC68z6KSXWxUkzgZ
8M67opyBhy2ovAlvBPeqcVfL+dJkLTSKkxtBVqvFm2KNLxQxrY8faTsK9C12UUmmpEu7a4FhsL3O
e31ROr/sKtppUu7mQaOvV1RIzQWEhCkkIpVlHrTI/VqBbSGnap9VU7FDJXprZPsBwbaDDKYAUjdO
H3lqQpOTsxN0wFVi5ABnOXMPr3DnNTwEsqwFq0qS+tKyktirDeJKxol8lKx/MiloxnG4d0mLqDNR
bizuYy7q11RH827LPSbEHyMct7kQW2bYBDixQWPo4+88XrZNRomZqecBb6MXsu8RSXq8CAhYR1de
ckxP3lSYj4mDf6aZr7OS7o0hD0aigue73DsqSnOuiY2c6VRdpW5++POJs+HgoGDHQuGm08HFJTTR
P2wkhQ3+kheCN78mDFYUNsaVAbqySQaCieb4dzDQnbXke8iKf7PdEeagt/tEa55zQm0JcHloBgHt
YxTtoZYpCwt0GF3PzuXcAlk3y5OAOFwW666b4nnCY7JRKweMoqMuxP4Fv8sDiNGUt6zLTtKp/qWl
Ig6F0r/XOc72bqTVwehw1jgnMDTJc0MN4yz9blLKrdI5jynrX2qZX/Vefy/s6DXEXsYAzyKOJ8VO
Ww/yT1rTp87T6Ir4TxmsYO1TuL5RA2KfXv2pbBeKPpzWun1DHk6wQXRgSlRkCMZp0dqb1nToZ3v9
O8e3kOnVaTQSCHfuUAP2qIj7M2ThLnesj9bK8EmWQK29iU1fp6WRFf/JDz1W+7oioZe5LalE+nry
L3eU0sFHNPynunO7tVtm52wDHGpdu5QLjmGjwZxnRSGzzRlUpmyLcz/I/hCWmbtZT6aqgEs22odl
IcukUWFvBJ5tH9ox5P8yfKL3gC5NKbUUyi7CdkGAVNVHQZHBYiuXkJuX9Ye+tcRVIMUCc8bH0lmt
CUIzyZOpQKupKXiY6S7yVPcAarM1YhNVzQ86BIQnJflVs+yE9/wUyeRTnZwto/azxtZursZ6nzgm
aGX0z+yhbl3Fwemc6k/YoHfYxFzGXPY7m8oPRrZAyyQTDf78VLRo3BhO3M56mFNOTpryo/KCMabd
G8PwKjhRJo76aDIw6GlLkJdJ0DdqDY5eHWw9P1YjvveYfCEUyR1L3252V94htt8qE00ed8oljLo/
J0mP84Ssyq94NTLjrJP1UlDH0AdF5Le4THHC6WSiB8z2gnxLfs9AxICMMyRT1/aXzjC9Mer8VWUU
s3MLG5WaviubADTs12oGStYCCBXu+WYvxUN23ZdYxACog5NgaBB4yv6PnnNHokTQSW2/liGdHX7z
tASxEKdJUTx9GolpXJ8rV7hf0uF+yqN7jp6hu9khs9KDW4bHUcdrR9oapPFR661DmhnXucbpi/2d
5BOmFLMRkbibebKvHs0yEsFlnwktizwrdXoqybH1FDu/5XEN4yu7B/5lRNCx2EWVVIBlO9giWEfa
e/mzNn9WZb90SC5xNj2skT+f8wlC4M+WIJIWUCbDfTplUnp4wY9kB0HiuNYjqphILsZFmOOpmM2n
qbKfNT17ap3+MUbue0ggPc1Yc05qSqf149VXlmWg3o6d/EoW52H96cmriDaJTsDVGgyFbmj0td8y
RdMpemOoLo1vtJyWexdXV60nWY6oppB+ZHKSLbOmPFhG90Cl91wm5YfqOpdIgzFUGvX/xSUREF7S
1U+FU+/X/mimSjeZfYuweqgVcKmo8mtozHuSv46jXZ7NGqGTarx19TPvfHHVDQS7plrindrAjrca
b3NImltgmn3FVKdOfa1piicHNnrfJAOhPaLrAtBM/WmK+mhXqjI+T6G0X3QSlWBzteVNNlTIGMbU
wzDh6d46mhL9kECAsY4lzalfT6PzL8Z5wsMS9cW1mDhsprk6iL4kTWmYVaKa3LXbKa8CyHmotHeL
E35jDeLaGzrJaitRqU9/cQnSU3EprDIAm1cgEKlNFjJSeOuZfuucYGo0/bnOjIzc/lpdeAxdxb5g
3mciBjDjyxCzUj/1d6Ju10LP+DLD8D7mhIeVdcxBlc3mMUu65L/aHWE/KBm8dZxmqWoIys5sZBnp
Htgwb437CeqDqU38DYA7nAwyUzcFzf9i5qfaJYMoaaOdMpOo1dNkr/8mart3/sIMxDPnmKXhD2LH
uzua+xKllbi7StmUI4VRHkYXVyXzoMw+5JhglHOqcKOTszT01Zdrm6ek5RnGFwKUGs9v9dQN21mZ
P7sp25OEd2Io8WTDssem8zc41UdWjk8k9v2tUjcby97wy1MpVsQUDO0rfEe0p7qj6OyYh8ZT/A9T
/hvgIMl2Zg6rnBJ4NrY/IRed0TJyiUT7gyGSySByXaHd8eEfxsa6YhOCTGu2mO7PEEL9/690coke
cRJexpJ81iYZp7NrVnt7JKsOeuY5cqeziiabVv2n2k9fHFXO1mqTG9DBOYSEio3VHDD7ZT1fGAwW
rMHRvvVBvojOBuCY9ZYsHjsAK3gOFbXfIaR+jItxIocEEyMOIL81xsQnzyjoFi56HI2fIpeXDqzC
G4yEQV/v3iDpnyMpmNiPaUFG4nC04hkqgaQBXyrDxxRiapOO+1tM4chsv14RcIo2127uWecWvAuZ
BhJIY13ZLWGCXY2HlmN7w5JGEZhlkgOHVCgeVt2/UJhpO8Xpnk1BJRBq5FQSecA3ahDqMZjiNg8q
AwEqXkDTY5Vl/yYlIklwidyDtLPmXJYYd4xZX+3pbPBk79x/YdV+tovuPI8yv+BydY7WvDZ0sL9e
W7cJyVclI0xGyhuWjk+UN2NL+2kfmsYkVKPK73nafA9gaxCtV0jFC9J+hssVpM5cmB/GoNJ+tOTV
QRnT/kdXF3VnLZGz6wtV++2jJnc3cQjRqeoTUobTMGrIQGLL2s1viZWrO7co38uSdDsEX6peFqpu
SvJcN7mR5htuI/J5wsgf2GSys1P9TaP7fVNnHkMFC0psaY9e6/5yRF3OvCK6li0GkLJQXo3BUP+z
ozn/MSAJIE2IcycvbS69hsp0b6sTBZBjvcQTx+XYm0R4xNp8GAgh2vDvcHIpLdk/afhs5JJgnyl9
6MzCKBmL0ReMuuJ5YGYzG8jDCt9Vv+T9OUGjefSWM22dwnLOaobxOTLmmvJXHBczo3vqO2JFHaa3
l7R2nutBI9ZBQnHrZYZpWSQh0ZSFFgJT1ZckpVBeepOkvKUMr7wsKcPn+V7M1OpRM/0i8zA7GUv3
jj+c2VTjYntIx9L6I/D9rRuaG4bHWwX8QL5TBg8xkCSlTow63C55DeuIlJCOWqPtzDxwiScn7AgF
gTzgcdclhU1H6d4TFRi9tYfoUg7lZ9Ya/xmOQ0xrX4HaqyzZy+2qvhuy/5iANCwz2vfaknN6UNDT
lZ/SYdE3Y5k8jSWW+2HEXI5nNt92ZkSeltUyy0itxhunSa9IC+N3lFoLTRaJA6rwbYyECUJdPIxM
Xzw3p7XHflSB88fphTG8cWpH3Xh3beijWK8+wFPMIJqmXyslvy2h/khnpnPTXKQfcz+/6np/s21i
pKwmrd6bXJbn2oDXLt2IEVvBHDOtTzqo/AEl7aZ3jtyFlXEa4rINOcvxadQ9XI5WiBSKFWhD6HNG
Bu5SH9WiA/BW6nNvS8GUSXxNdFVXocqr4oBbK1G2q8DZNlg4/+v6+k8b2h3pHhXRZtlNzxLaP40c
2el34WigFxlpPUkZ417aCKZyUS/vUdY+tY1+mzIuEdGjamBxLD3XKj6NmDbX7LrnuO6IcSv+ukj9
A950AhQccuGE8ps3y7OSyUuVkRqy/pc8KagFKedIEnqm7oEJtg3sEhzUllgzDPSWN8MqVg6IdDXq
jU837xAXQ74MO+sWn6Sb+mTEifAdfFa1nPddBM1FwiJelLCj+NuX0f84Oq/lyJEriH4RIgoouHpt
79lNT74gyJlZeA8UzNfrQC9aSevIbqBM3syT5V6MjZdjrVDPMYWrRzSmaNFks7WnfPNH+bPxaHGw
nbzJj7wNhMq5W9cjKxX3aSx3UGaajcAJfs4NgjwThT1rH2fFuSgypgOj7XZETDU9DTH5otY15EWG
cHH38xBWj6FOsu+sESYTNwycTIOFJ1L+eRORK2Ua5OGZeBWfwnCzU2KV4z9wW6R1OxR9j8svrLRn
26jqV0n3sz/XmKEbZab3oa10zcqvwMhanSDZFvRM09zYPTXSE+9aTxpTPEl6vuaxP2H2LvbdFIhz
Kv34SYchPJTOmZ+7+G/Ab5Ph+cmsH0cb3R9nbJjn+FZY4AvoRd2ST7AwATuusLiemvyHn2bPuAhj
rMVaD5D8APJ8ZEsQlLwSaMEbSgh3JnPQzhFVIN2GVs3jm4PtYV8v4+JGhv3N0S1x7VRn+M8KI9xp
KpzmLT744aNEeitw5K91plhfYE+5/42V8G/R2BFoxPPl/ydATJVr+JXZKmEZgQIcD9Q1ZV0PKSQQ
IcwbRBEjxzDrNqr60TX6nBlyq/aANd07HAY4xBzxUU7GGKLr2fS3BTp7E0nDqCZypoCZ6YDrjfRl
AE4hdtuPaorFMRqJQ5aznivS4UIdkiyxjtAT9MEBDo+ka5mYk8xAbQg3+idA0CPQlkZcQj2Rdesi
718/tNZih55sj33PsP5z25rlOU5Lkm0Dl7oOCHVqxeMzc1fCBRXh32ki8GXggGKsRYDhOcqQIyZD
IRM4jvfA48jZ1DcjG2AncbamjWaO8maJMd0rlYUxSvyDokgGg4mfg2ZVsTNJsgBnGwUw4bJOuHNo
ve4pZehelrraFTnmkGqYp5MGhbriU1XP8xxgbGVdPhBu976HagyeejWUxxztax0ELdu77KvxZA1z
eBKk6n7tIUQpkMV4mEXurb1ZE4eO/eB5Stz4SuJ1Plnkwc6ymGJgc90UrVMrQqXGVvlJbBfstmn9
7Sp8mpuGNqJDpoKegIIHTzkxDAxjUxosaLT2k5wieqDkFrnuPNqzVTWk14in6EpgMOCK5Zf2zsvx
XGpi6SjmKp+ujnSBE3kc3E/SJkz+mLMJWH9U9TVUXmn/6rk1juVUq+cs03rHh0HZT9q5ztHvJ0wy
QWnGJ8dhHklDu2hAgudDhu80zZIfbRQT0SSggOtxqKLt5GjBEMpAAlDW3ONLwJK2i/C+3RwvZ3+I
ESTfYu6S0DEFyE3fTrtfX9dc53PhccYZJw+dVBdG/l4FkeGvOGrRkzAlln7yex0Hxz7HjYSzDH9T
A9OISDxW2WNXxNl46+s4cKBUumNEbtRWDJkKrKax4S8OJGex+jdTgKaJ6pAQw5oNkyoUVkcu9ImP
KkZbsnarhOn/KIkdZyRImYbrizPbCGUp8MO1MSt3G9RqHm8z2sZzgG13bYlJYKkI43LXx95Y7QVL
5qYKWwTngKWp0pV+dhztvue+UTwXvpG+Koksg5Gi2Bejtr9FnclVlSTJvqEe6eaAet6GGk2qcJjt
ynDk3MJD6X4OoPZe8xmWnZ4DWDG69n5K7M/hqujbygHJMctu37ExAlMw/WSTyLrZOj431KBK6uDJ
c9r8okUEZ6SleHHt1t60xvOwVCCohMwKyfoO6xgL2jij25S+U31Y0s1fMy4+hO0LomfaJAdCNOAy
GkrgUoQb09RTsbV60hYk+FwQKZpOaGzssMBE/wdijf+vFHbxAGYLzUNq+yoVab6s7tMV4y65rTxf
rHVc1iu3Nuu9jALxTihl2vNhLvwPDvhNjkFmHUB3X5ErRU5IvJZFSf1rAgXIFD111RtNeu0a8p5P
JbfXe+m6etomCjSYhqC+k6Hj3q2KzkHOINlDmVDTSTDrlxKHH/Ngj6xrVGLj2JFZyeKth41yDzPL
/A5Ze65hQTrRdcoGJRV60beNh2gjGeOfBhtqeivQ8CP0WQ7RlX83PJ1crdY3iMKb+dl0YvfRpBpq
EtHIvRwwaaA3QbzgUNAc09iwX6KRwlDRimxnM196r7I0xvUe9/m+jFF2bMNoLgaRunSlClJzA9n4
f65nqP/6voRsQnpKXUqnhMBPAHqjPRqXaHtn3YWtdjfh36ADjhHNrxN4zjbNNp2dyb9eL4xnsgzg
3BO338QCqdRF6fAOfliRlHacvOZ5JBJnz1xtnJ7Dxg7HtbUBooeBua7lIRoxb9YCTopdE9G0EBR2
FuneTTSb8ApEpfeDF2Z/YjalHRW0qDhwrtauV4Ir8wg+GARJAY0WjaE2rcVki/iK3NQ+LrIgSpmh
WDbCxjKCcceyB+syOA1Zvqj9lKov76L1ov7gu9V0n6KpOqQaZ8bBTyDqAaVnjGhquAnzEBDjdIey
3YNRG7ZlHMZPQdxY/0BwECRNYvvZF3P4AA1QE8mssr0zeAbKcT92Bz01wOsCbs+4OpYGekp85u5X
yi7NdzWXYht3Y++d8CEWl9lrUX0rFyp6UjOFq6fu1DkxVzfJMC527N8pHbojVC6O4w7DRipnnINt
d8yHK4CqaTJne2OAeuoyxLxnE7m3NRv7klcc1Utdqu8ET+7iOREvCZoKKIxiZsagR2cTt4Z7qxOC
/HzJgF762drIJPDwyep/dq+ykzZMccGPKz6TyQMFyRWUc1+RcCtYxYS5d5Ry1hvLydUmDpd5/xC6
b1Pg9q/2ML/JXKTXxhg6plxetm2dxEcpAj66iRq/fVWJz7zHL/toAyVweCpGg+iOeV7OKsiiw2en
GNJaAxYGk9tI0gCqo0dgMhYADvGsUTwX8bsU/raBfK+KChp4AOLP/lOXDTcuH+cevd6cpJcJdxK9
20aCICkxuSc8a2xcYSl27twT3/d6rrPFBv2RaE9o1xueqx1WSUZ/SvKvQjO22/7TYrjPowqfsU1/
knD87ml7mJzBXDmzWBmcEmIykD4IJcC8znqW4Ld6V2x01NyjML44TJ6wR7PHvJAfAZtmrnnf1pbn
HVRanzyjfXRNwMcFg2QyuA02u7StfysV3uk3JIvXkiXz11lX/oklaasq+g5sn9IFPW8i8hksVVye
AmoMXGAoZDQ3LXfTvIQjnY3Wy9QyGg9Gk4ha+MKk7TCnqmBnpIuiHo8lvRG9GWF4n7eC4oqQhzJz
qPWddjqMz2KczpSK7xJA6+QQ741/HWOqE/RvAd96HqO7ada4cJqL6D/6/IMryjmL1SaJmYHm3mmW
mAqTHCkeSB+WXYTgup8WK/HwaowTF42ytnZT0pJkgdq6mhunOTaObz9xKcgAIYe9v55KWV3GmWKQ
lGmb5hCJJ7YPI/9pLmqEmTC3s11oGeauNcW8QYsC1tZ65l/Hsct7YnKqFeVyLCU4utIhZIWu6JJz
1mb0OsBvJQYMzwL8FTnpJq6nO+i65OA7fku8JwmeK1fU3MpirE1pBcZC9hNWUd7sVdVW7Wfu0NjQ
cdo9Wnk3XbOh7H5cG7k4k+n8mF2jhDrt2JQACKSVyRD1LXTy6qIpV3qMoKtwtXUoNV2BQVu6ZfqG
9R2QljvPb5Fd9viuxvop1G6yJ1gX7AzDqA8dEIxVVkAkbBYCROVICztskfyL86zbobtOa7+l3Cvp
YLoHcmALkyRPZ5wPNqTY3lsxU/sWnmaRBdid7ox2xumhg1acUso+toDe5I5aqqU7QJZHv+o7ApGN
uQcPayDakUaKbFh6Edj3s+sDF3K93Dk1YREKouTgyhPHU4coy/JdIRG9+0FVz87gjrwdSeh8Qzag
L8TKM/sbnd3cgCMLGciCuJtt+181OPoAqMRfo38T9shd/DaqGNi3u3IzwKCEeuK5iCojkUC8qtgw
vWjXJiGDyZJJ3N4Bv7riWAWpxC66leH1X9pCdzJIvG39uCT5Dc6EIz5PFpxOw1wz+412fZ4AkqTR
dJUUaKCZ0Q8wJ8i0lUGTHn3ZwMjI3JCDTRyPM6b1kTBDF87zVgqvPRKU9q7UVLmfSZ9nPwXP/y7v
mILGGLrfBx9xi994/gwgfpOBLgeg1vFUbfVs/JZNlrJytH9MaAObhJw27HcLN1TW3vPCN7dVgyFW
lWa9rQxmyrI3f1EJ2zUu4XY7Sy8/+pmLQaWp3I2P2fUGDDc52KOgVkTEgrhzXnwQuZKPrhrQRlll
j10mwUQbTK9yFQVnwbb40yeiXmcTlgWcyUDS/cSp8AIDCQ7x3KxapxXnwOaoZ8QZ9qmpqh6lzqz3
pmO7sALsdjIWf0VVFc8O3DWqYTKPSg8drUvXFkjtQr8yRWiPgkEx9QFcPrWTljtL2Ab3BsBKXlhh
gFROv+unQW8EMbuLJMe4CXtChpqd5EzWHzteR7TSNEG11JE9XHmaM6YzKZUWRJCGUyuj/A/EvPw+
aFmvrTF0Obg4wT6N+vF5jlNAKEMYbcaywEop8U/lflWsR5uTmYyaYhuUHqFZ0YiXcqwS4vl9rc8k
LDGa0eW6hpmn931LWVDX23KrQ2a2Vm9O/Anm6/PkzncrTY2/qs3a/RDX3aWlF2bHjFLcgiTDv83t
4AzgAIeOw/RA9aq/cZ+zXy0MwNsoanA0ZnwZjanDbyMvivexC/UNkKP5XFbsCp6UxGkt4hO3btL2
hryt8VwEtb+xZYRrT4HII2NC6sNpON5UxnSUaLkbs57H05TFJShX7Dk67D5T1dUORF8mL7GP4ZBv
MrC3ZppqInWGLlfpJNOb1XX5NQvaYlkly31TxYsLxWzWKqA4J/cHznnEmspnydd6Haao/9cIh2cd
G3j+7grk3053AGKwXaxJklggNuemgVslrDcm3HIX9vJHcog7dYB9z8T8SQYZwAmMAvIhCLRsWxgV
YSSHJE4c+xwd8kNZB1xT8PtyrCQlsQ10s0NRIlD8Gnbjzg2tc+pPP5PLryV9DrKF/Sfx+3ebDyoo
+7UNqAaS4HZmtk2x174Ocrg/zn7578qPeRndQ+x+l41Hc2j1hfCCxIvdZKrFG36PTR6odVtex1Jv
K8AD2Pi9NAaLU5Mq0yh+09WYc+gFakPYBhFGnkf0ITABq4mtz/XR6bORF0M/LX+UE57gGJ90Ysl+
D6gUZ6rMTyKM33SdXbMQw5Vlia+QmqA+sC8xO0wJGWhu0EgdnL2G2GbtuEnh3K5C2Vwqluxe6RdI
HjupCpzO4WGOspeJvyFN+5Npc3otWzWsWgLndRzjDnAQCIzmjp9tHmFTDQ6moOAMo2SNwLLmOH2L
DetLWKz5eH3dpCGKQjaWky4LJ0Vk9Z+0lsh09BeNYpuY2S4AcbkxRPnCWIWRNTSH3oZGdK1lv7bi
a935e9CIqH7qJZA99ub0aMUw8lt8NGDD25ZivpI03/IIxQRbzTz+NSBUbhRu8TCY/8QaZr+y1yO0
YxQDzBt9Skxs3pgOlK0ZdGLXvg/z3YXRxHzzw8jZHPJbYg5b0w7eLc0kZk4Phi0OtQhPRqwO9UiO
goJrNgv9QkmPPvJHx+s/M77jnJ820Fjt0xgQ3vLchZz9EkfAOlKkgryzPU07jgEYVv90wW9lfZTz
uAGPi59q8Ucn/7nBHcvSBU8hxR4CeCSeFM+yVjxFmQPUtxnq8yzQ1RbwKqBDYk2wwKBirJTNLxEm
RCf0diaguTyGsfBexmTcpfI5g9sZ84T7Znv0p+THzwUsbc6sAwvix1T+GGGzGs3PFIVS8OXSMnNx
KRoAV4h5NkTsYe1xjPDcMe6ddA4FlpUbd5qM75pnYyzkhX+Tx5/tjHmlatzMgya/a1GlgC90wJTt
qS0o6a0L7sGNkqtPnhy1BBKyEwiUw36JJVY71WOSSMr2ze+zF7a4bdnrbU1CZw7Lm9I1Houah2NJ
3vvpjUQVh/V0zeS/S74Cw9xM9SRAeHKVGOCNdfdhiN+joaeZQf4lqHiE6vHhV4nFOiN4+r2NwENU
YgHnhR18efCy/rH436IBgypt9GVW7hJj3JuhxCNA+8woF2SSsR4i/ysd6u+yNl6lOXXboXfflycS
4ZGEJ3/pJM0nCQwXxvpeuclJ9L5zrDFDNdn00nsvbfQhoEisInLLZt19mEsD5wjXLcQ59qTrBcHS
5m/U41ISEFO7GS7MQUKIajO72OwGD7b8VLHWEpUZBdZUEhzebuQ1JhY/neOBDCvNKhzQVPCAamqc
7daioUeqpxaKkG8nPFJJQmm0/dam4W3SuHfYBXZFkmO6zW/V8nzWRnDhHmZuCps1dpQjoTFCSE3i
HFVPwXVbY191uK8sD4I1u0/ZPH5SAXiwF0NPJgExGF29WIWyBeiB84fY5vI0JMmwdzRUJFCf2dxf
a8fDSzMyGa1wvG/KMsJ/2eSMjfK+/O4bZT04Pk+HyHIL4oVxexGhzjm9cTUzFbeK0IUaroKXjnNS
NSPPL/BSOBskYDCby6Fih7XN94jqGfpIe2PaZlYINA+4OcWA2PdLt38Dw3OB5n2y5hCWaLPvJ2Ak
Wp6wb3FE8zsUt2yk6Y8UNYIwsiO3HB54/ZTH2Qf0NDDzcVvs8oR1MI8Mzs/1Q01k7nMgEBtJWGbt
MjfeV6Fzbdrl3B7hTeATfw178gJUdHFu6dZxWf6JzJH+CARAnj09qB2fDcFk3e+9Dm+glbsPepS5
10HIpkIGk30UJieiPy/UGKwo/HspQ7qoaAPAjfHPNPDPx3V6ZV8hsGhdGhfoNqAQiwGFi7uSmzLl
B2jPfocFb3aZGHBB7Z3EWLsky6nWGb+YyP+6HrWJAQgMmu/Kbu0vu2OJa3FFRc2/nrdfOsh0ylji
UiYObLU1xpqFQu/GcMBOpF30k+gdAoGxHvOEB7r5CtD8QQCdyglzZg9Er2E96FPvTOHBPrWjSyiC
J5SdZy6aSGe+VW76NLyGo7vz6/ZjTvjE9NRhhRnKbc2KUYoi2RJp/gND5MK8YjPzFTZUnaDvnLKx
Rfu0ziZHaehDnzLl2JGL86Ao4aM9DC2MKBE9EDhti/jqDvpDzYI2pU7yCFEYmOS41g2kxaRnerCg
XpwR/gCr2mhSRDC2bbhuffViAUNuEno0lWrDbcmqAcdDsaNXIy1OJsL0FL4svwRI/sXRNPyZpDhz
NedRzCAacLQdj9wWwQGU/t7S/SPQ4yXnxy8aCpNwS29Cf3iJO+MZtEy8sYMJbsPAOdYIrVVuA8Yz
yHWqEn9+4aCvsOaFQJ25JJO4L1DQVEDrRIMhg4YicPMJMdp1O9sk4vVr76GiFiw+WgPRUu6TkzJn
AjrIm11qIHMht46qea0qsK1zaLz6NYYyB6eEDgfqWFL9J3aZ9AtTbenRozrFhVgb5PUVZRS06ISh
tg7ivW2YDyoC36KFe8V2t48qzMG5Wa+hWHZMovqrxMbuCi5EdTPsRlBf0jA+7X7Cet55+4wtNOJu
02h0DEviqa5DQhxtehdoMTkrXEKfOe2bexRUikfLN0ZHB7sv/vh+f/a4h2tTLUc9lgDu73LttF6K
79E+89TmdP0V9xw3x3qYh/rqN4O11TUp99YyG5RBOW39xWvoq/BTG9NtKnzGUvO/yuJCOM5zfqtx
DdqcD1NSkbQe3lPCrX7WEO5i+6jc5Idmhfa7x+19Dsvpq6Fc9Y7C7pGaNG+W292TvHFPtqzVVx4P
watV2GCaVIh1M8S3Ayic3yjggGRbETSAAHdu73d4HaN7MIHt7pnM+TbBFwNrEMNls48xqCr/eQqp
5JoJ8mw9vzdXNeVj0JO5kUdQwJurk7v1jolLCcCdv4NS1lNmJ6CcbMonZc2LOZ8zExB1jVNtpSJS
TbnNOLQgbOP7C/GO4xvicW3hCwSRuOweTPMwxADe0Va3DuYBNLKfA9cQ1k0zJtsGfCN0dq4x1Gy5
EEYrmlAZbbiF3Nmp+g/LpbcObVkwEpgu6BNv4SzoM5oLfiOHTAjkiM+S9EDTyfcGBEIctj0O8/xv
EA+/LEjR3YmsZ7dW71TBPqNDH1zXkrtZAcfWkXyJAhM0gLmplXxkkFkYaRzsWoErxb07YSrswsBY
ZZQa7UHAG9fC6kdyWHiuTUIBPJ26ju+oG/2mGQt8EgwbLJD41LAgEatwP/OxS4WHPsGttXYc/xv/
/KvvtI98cj8W8TekoTGHEk80G4ZnkqfXHPG8judTzM/myOFVx1qsIIFQxiLihT9h3id7QX+p7qNI
VYjYhpWqG9jwEnRRmSZ7sEOo8AWcBE2WxscIX5TxSQaSs3j0hqbgkoudxLYTvgdDqXi2JgcYhQGf
ohM9Aw7AS3yx+Qvc8QKm1chouuRtbaJDMNrHqo25NvjTVnR2sUXzfsRm/cCP7B+VHoC91GBLgKDw
HcV/4jn4LpTzXfu4xev6OlTF3R71JXRx+Nk6O4Sz+eL5Vv8jY/sVkt528ZE6ftUdUQq5Ffg3nU/P
Q0ObrUm9nZyM3yZo9UNJP9wMRnqr0ubhZR7IfYNbE+0rifFIMjGsYmawKs24f9JmuZ/B/tvGcEsd
UR1aizFX/P+/aKKx0wmT5sjSzZUgPrg6xprcY9CSc1tu8tpPDmO/wLgz5qRVOG6pckA86lsGpCPx
J7qC+/7di+IWQKIHdr14Nwf1gRFrO5XBW1ljGWRdf3dlfscGcGqj8Ngn4xXf+nma1Y1JwY8seTl6
be/mfPrA2PIrkDd2TOdviHobot0Os6oEGg6mPD81tymI29l2ThG32hZvbVxwiEERZ6y7tpWEusat
NKbbxVmkDVOar03LeaumHFXNmyJ11NJ3vSeGX2wmN6H/jJ4jywnxjwlmMeHsvRJi/M+TnOVlsOaJ
O3kZJnwodHcjcbkKG9ACR8ZZqPARyAHBbNVtUybx9ictTycxMt2e/XSnIu7Sqr+i0V1VGh19a+Z6
jwE47CfoYzZtUKH+iyoDaSF+se30jLHkOyK6tCmb4rMe4T9xC8jzEhaKVTPNk+Bq2SLAYPwnSvqv
Vipzp/Uo8O5XDlh5N/fEIZw6ChLmzjl09tJo75pQbyiQwnyVFQgKGu0+U8yaytLYWeQvdowjMRZx
hL2VRiEAnASQ6dxg0aWkmHA/MAuOB1GDiS0srso1H3uBbejo/v+amng+AzjGV59WCgA3BDmHI0MN
/QMbWH5jyh4SmWryZue5YXvQqZeQhYLBtx6CWPw2Tkl0rI8M987uXnwWRephvsAV11NKjplmATSV
JTXIie206zFV9o5wJCBValxGvhe2hWq2Yc4HQb/Gk41rUqboWw5cbtf0+mwd4XLZpkpEt6gdTZS/
znqu48bYR30MU9wdvaOjAcjnE+fDSPveaQg6HEOlyC4C/s+B5UZuA1fhddJzucfbkW8xsjqXuTBg
lNiSw9KwTCIMQP20vXq7uYgAsNtN0274x1fU9/okGB0rPlOVM2zo8ECeaEeH0EdUflZdzdoHcpuz
dG+cnGSibLmjTWOpat47TQju2fMBDbl97jKznPXecBn3AjDHcchkehcV0XwvO9683ghxhCrHeHSS
NQnppuF5MrutgqW2zWsmY9pEQ2cKEW0tqSnmlCzUcgAtYiaZS7zMrkG9NMnTUOu/FtgCnq7EPbih
EdibFsLli7sQFGqoBysD5W7bT5k+V7blX3JjwHiR+cXTOBfLMm4jakSzXwE5B7W64pqSfI5u6+9Z
a7r9lKh522PZhJ3PpM9M2Eu9Jsj2oVD/HPajJbFb8Fp6sDnwg0/wQ6Ifm9nEqmrkRQQSABqzLN6m
kiHEGGzTZdzVKS7AzjFHMTNY7iBIXnO//dNxI8IToP6TYQV/1W0OrnK/uiE5dUN6iiXN5oiiO4mO
pvIGKmfU3nFNbJ0Bly78CuoeTSI1gRV/5k1nr4qg3fogGlPDutt9/Xe2GjLOJBpWwxJOrIIlJANx
j8eYzAhgPyGccwo2B/tuTFd7/yXxCi+Brk0Tz/ZJaI8zXd+/TX0/4kCmrcaILqW3dNxUjLr4LLCs
brKJVP8SyCjh9uK+P8EX3zSO/THWyXow55fYKiEORHuLQou6Z1rrNK/Qnf/1Dt6oqOYK2i2nkjy8
uJO6pHSFmpVxHZJFRswv0gyObVX+Ru1Q453MT1Oc3McEVbRxn2E1PQ29+dXO43OvXeL9XEpTipW6
2B1WTmv8LMEUb4pfLNSgSJZP6Ww/eZWDVyb96kjmdYa/t9v6ZqHZ1WBn6IqKLhPEJfZG4oIxCPCo
fjiuvFXaJLtupZ9tyuAIABQMwwta4KuAC+wNlreysmg/O8NpSGEIiLlkuGg0x7CRz1Zh7bw5vS7/
24m5T1qg79MhREmarqFPcQru6t+sb3ehNzwpIa5u1fAYVF/1wjjp8vHdz/WlVK1a6o8EkPVC7ZmG
oIl1ZCT7+YTP7YSphGGz/iYpsiuy/IjF5la7Yi+xG++UzBk/50/Yup8s5C0XUxFeMfg5ZZg87Ni9
t/V8N/8ffBlulHc25zbpFRdd48JxlGxxjQ73f5ZHXGMjarDx25n7Ojv0fvDiMXuih5CZE366oO5e
win1vhFfmEVFaXYd8Gn5PVi3oHa/zNI8WsUEHsrktLIiIeW/usRy+OEgbM+5e2sZz9E4EsJ5S9j3
zKL8/0fbYxi0rQzYCMyogSLKKOaMkw8TkzFvBlLQwW2THLs5WnfMXZHMzYxRbGirh4WCRlErPeNe
Qmc4DFjHKIiQEqp18xG7i8ERJaS1B8Nlf8Z3gADUDd+QTF5AZdLq7QYsx4uRpRJyZ3L+gBK/GWKq
wVSWf+rSW1u+3mcQRRZ6lk/21ql+B/xyMJ8h5obdelGa09a3LtoSUP3pyl2EhSYU6dqxp3HfjaAp
CMHGKJvanrYFVMqGcw3hTSo1kHKBkEN9PTFi+FKjAaeKJHKVbtlgdokEfh1gpwnkyaSznbn6qTMo
H5lsueoReTJGX+c6NLeNjj6ok15PYA7YE9gSem595tIq/tZXs09om9ms6aT/Rp7mgIW4M8GQZTnS
TClfcxM8bT4VhyUOkY8u1v1o6T2pYzgNA81Aueb4wCmKi4CxnDZF8WXlyd1hVEwAk+mVg7GwSRmT
BV5+LSOyQXN30vBtOFXPQHMziBrSJmQUVJeG2Mw8xn+cMj8vGsk8WVfCIo//D5LB5W5l6z0JRR93
SCxF6SbeY7rezQF7Z42q2VjzRgR4vbuYmz/SkFOBOAAYsw5Mwgm2FbyobNo61fzU5BoOZzZCQ1xM
yvOtlOEGV+H3jPdFZmTVcwIDmoNClr8XOjstP1cUROB/3hGvr2whGz9L3wLM+uEIucv2OcWB8uf/
TxzOBsK+p/lS+IvS76u9n3e3VBe30PK58wKOMJKjKJfb6rRlR9vWNnFWBKv/c2nMdNMJj5M63bkY
fAJxSc0O+o4RphR2NJuEKEQtFT25zH6TKN5Yc4Ax0j+EqXdwuCqFWMHpd1386O7D1+JUp/6jcswd
gSLcrpYkFmF3j8qiuj4xzy0FonMXHbPAYuZGlyHg5eEJTwusiMxf2zm3xEhNH0kyIvM6/tnDAbaa
Kvu9IPezmnJik3Jam8S3lyeUvMG65+cfQBaKkqQNT3YwzNssfC/Z6LTlbC1eWy66GILz98wmTpri
hjGbDGK8v3dN3z74XQQG0G4wJRB8iTh+iUoegULdI0CwQ+t/adxA3G9fKYhaKu9ZkimRH90PEMZP
bl79hYJHsJjHfXlVcssluU5DdkDOhhYmnZfzk4iXdcyfd3lj5H9JtRn8teTAkhgfbIUw7440S8Lt
TDk9SHtTd8h+9JcgzeTqbyNapuzxv4JGSVQ8d00e/5gLUL/M9oOVWYGwrRy0WV8+ert9Nht5bsgc
IpvgbW9SJvjzRTWVvYt5KJqufEUy29mKk9JcEu6wsQsBRFsPXfzh26SxPO2ccEyB4cZJwUWj4hYx
vAU2d1XOizZLDzCWrjkyiduJofjABAHAK6EEeQiSn9GLeZw6es4YSLK449Svs/gFRsIhp9oVuJj/
FkT1xaRMJPVyF0p89+P1mjAzVPetNEN+y7H416rJoX9niDaFTEmHE0zfDWp41AUKC8ejZYvlLa5/
oO9drHx6S4V79x1kW/TgDOY5n7ljlm+qCy7DnH/1jhhXSwZ4DCNaQuwnhUDV+eZz27p0yiv3WHXF
QmUa6W3HTmboOyCb57Jp/5YIowa754qy6pdyKZ40/FueePtyZietMuvh1N2TqqLPEQ324GKbv6NQ
OHh8oWsqSYTcQ/YcWfHymoFDPt2MYcarEXgSNRknWFH+hF6yz2oGjdBvMYOTn0QRLgvzqGpg6n6h
3jpM2yvXW7qRWlE9LD8ObqFBRpJb/3jVFReoLnc2FgaiAdsLT1zBsdILNhwi1gysD6Ud4kTB0qGR
MIBhxKN98JZj4NAUIW5LjxkbbUwXtHFrnw1R9MzsZ+a47zvpE6gqBzUZ8FLhyemTiy2NHf9j6TyW
21a2NfxEqEIOU2ZSJEWJkih5gvKWbOQMNMLT32/53JH3tiUSoXv1Cn+I+2i8m6NJG1YVqJ3UdYp6
Bzq8zFy1ESdBp7vo7fLVuCBWpymzUBngDMOS6siiQMSo/iTJN5l+mNpuGunBakzY/CDbx978NTQ1
MNhxfGO+8a55cYT0C2qoinKvHj3KxUgDB+RecxxTV1pf/mfa3kbpFk2I7lkFCZNUOBYWZTVtnGtS
N5e6wynBHa4BzZUVaeDBHNQLCNxqPUBh8Nqx3LRAKkhJfrIOzioZHkio174oThpS/9CLYvfe2xqP
ujBn63UBU/AEdGsWtSn7vY5QCG/pvxwG7vWPXTmMtYY0YNQOmhK8vwPoijozRT26cPaw1ctfPpYI
D7cgY6E1D3vrURUKIk0X08jMsTqFeOP+NFH0WqI1gOTkfy5KYIXLpDeZbgCMRFFquuAP+gG99xXT
0dcWhYAoxG3QqPxntzMMPAEGynrEXJ/pTRq3YcaJKKkE3QYGtxmVz86agW3wYWDzj8OiHbDopIWH
z3aTdjujRe3fAlUDVoMpV1DRn+gO/jJeGhJwjSqLMlBRszLcxZecI6hUqFVY/dEmVenM9htaBqY2
9SHSsvNIuU+Bf/ZFQaQCE1X05DfRgKrMCAjrPDZZx7SFXAmO0HRwQiN8DSEzUVvg7eNWT5W5ePu5
Tne+ApCXB1a6MfEejGvn1Bdd/G0v+Mmbc3M3cZxOWmmH0E/uKV42FTNWAPV+9U0M+WDiAbjIsJan
uQXqM5e52iEaHBpkSvUp6WZEl0oEEtv8WDlBAJGhrMHMtlr2IcITzMFATCrWhZ4m6KRAXkOXGNS0
jSg3iV6i8J4h/0dPcWvN85ftVGfC2yHA/xtNrqO3pDeVJ7t0GJ5hTm282FQnZLMb1F3RD0pyZ5vi
N79BFUVb0ZKIOe6Zl1DVm5QcZBEHY2Lc60zzrYvoOaU5AG3GK8xgOjuC1a3AYVyS6TLaVfYWlymz
K1d9L4B8DvSjpGNcPethfzT79ifqkrvfkJUAi9nlgPwzvjmw26PyihcGuse5AE0wqqz75eOjR+6I
Kt3IaFeZGxgNz50t1nAJXTn/XNnp56BVF2dMeJ7uLsytT6fo7rPo/4SEeiQPNtk4PduRdkDO4QlZ
ur3Xqaduyg40e9/6CKQeak452mqikD12AhpNSJgr4rS06ar0neocrpe/XgrkOXrc7wyS8qIW3wFm
aWpALKg/L1W1bV0adFn7jqvKxki9v4blAP1ezloH1yrJmKalWQkWAyML2IzYjOCWUcQYY3Sc9pbO
IrA3Cth5ZYn+TmnDd4XKCULW+dMY/SjusxguAXNaQdwbKVh9YTjWHiZVzS3hCk0XfK8HVneaaKqW
7bjyECJeTGRpE4RVgwCN+HAYv5umfgYn5W4WCMhtN+6xeiAlktZWnUZb1yeHHUeeijbukVd+CE5m
mrtrbffFunH77WSDCYphiK+syTy02G1kWnbQF1qZjUAYloMyYTA6omESNfAmSgTnasa5XaIx47Ds
c8OiFM3sja+jBhbAk2Cyv57R/C4Y51lj9MQkbW+IHHwOW2oPgwPvhhqBC0SUMWCRCOG2gFXJPEHB
dM+oY+OJ5k3+NsWIEIblyhoUPkWJ/xdoDzn6HMOsbZazsmjBtlbDXDs3bhM1U7p0IzRZJEUyRzvG
XisP3vpselRYDG4vHrajjZIRovGpg2qBuZAshZ+zOV4tB46RXJPLrS41vPxYQz/JvLGKhxUgLcSM
igDiZtEhh0D3XAvbtwVTzr0ZhWjhRB1zqoLHFk1/GziNbevs2wGHOih6KFEfwBVvYz34Dw7Rg8AN
jk5xWtYAomofgY9IvVue8ey103vN5MqZps8q4+gqg4cP8Qyt+HveUkOONjms2UCZ6tJmeY0npGzm
sQfWszTDt44I9ldRWMEpV2a0M+bgt1d23xXIPwoiQpoasuNiV094+PAw0h1sWniw3rPBnWXmcpuR
zks1nZ6s+pa7SZmGlt0Cl7y85E18rLyMo2iJboneTmjUD0/yKmfQWuXyzxyc1Wte6mLZB2zGQPeg
CXWvCAcy49J2mS7DMivEtS46LqFYI2m6jeRq/0Cx/hNBsTNtIHwpiukQDc5Tix2TWSRbx9Y+Iivd
y4YYAwA5RD3QCBe3XD5R+WUXDeY+mALwLsZ1lrXFqstBwfnkGUVXPSapLprK58zA+VNLlgODOJC1
/qbt0VG9N0jAJgWgzYsP8X+sMHQorV8Iqj2Zyr6Vw3Fg6xRH8JwAUbCIbZM1BP11Y9ynkUtNjrKI
bQNwtj5fK0YY9t+0vndp8pTRAU2pQzMkWfywZkWB6OK7Qwv5DMck+QBsC4uRL+caSkhw6pqEBwG2
+2Rk8CsZmXtXcPvrEhRZRtslYdO4PRGOGawDYIFUmjCXvXCZbcmQFhpevzO04mh387ZuvjKA4yMA
A8/4GN1HZ3/zfUZd7+aR1jDXyralW43iA0gYei/uGReCrZ1iHgwWgt9wkNT2UtRk6E57VrJWjg4G
Qq0TvUDf7s4Fu+G1Q2gCLktNJ9LBQRB7FDdacztcKIy8gcqtVz9R9ciQ4eOPCh0ffnGZDECQ8OJc
FHW917n84dJzgFrMrlGx8QWDs3aMabVwszOFsU9HtCl3g9f9QTbehP9YHg0IULLAB6wArSi6xFL1
eceyTPcWwslJg3+mc4sDWvfJtw1zDAYZwboajiVxTD5R0yBpte7vKDwE0F8n85hEHhVTDAiKwta4
8xQmGOcxTlgqu3gkifx2xKotiND8A08UFU3Y7Z9jOW3aocaZ9M/CuMQvvNWM1Jo7fgXMeKeZgPS/
F8ai0Qt7Ly9l4MhiSQK5fV3IShr3NzadPg+iOEoQ4hcacn8NNTB59VH6XprLH/7WbMyrxTRgsLPD
AmbNFN4W9un+eex+RHXKRcjG4bx3qdFmtIZ9CyNJacXOJ3kyspiC+mEAIEPAU76H3cDqLZDQBn+w
Up65mjJ0FmZma0wxeAp4hu39aobpcB+n77hEEbd0N6xBTb22Ba0TWYD46ei7tIIg0u8aKBh4jWy4
3dC0QT0WtJDfLefdAZfmtr99lNYM0g+lfaYRQ0Lz0CzvI9qUoOiOMUoifYW4jHn2kC+2c9IrTPH+
/0LVtEvj/1j1MwEa/QstCESlhYYAFZOLfASadZb7wRhYfsMeLGYUoDsxQkGh8sQ1L176ZvvhAcYV
4hVHR0ueFjzVSQjkPGpia28A/+VLBbYKxQePDOyVovjOl7W9T+sJ0TVGsfxu34ElJf82Y5gFRrWx
298psyLWNNcnb522Fmzd4mgQKJi9n1vYJziPHTRvOpUNJosdJYXgcgYEcMz5v8BFVDiCBB/8sKf6
cv7V0QjP0gePNlu6Q2OkG2OY5QqjST9mxmvM2vD8estQZCtbtVfByc4faXdldXIVqJtduADZbrJ4
x1dcnp74C8bt65rtNREOfD2mjfdWIRHLbySoJqnxQbZLNepv48FdsbB4cCb5bokUQIUJx3LDrAUe
dD2vFvcNDI5aMCL2EGYDlb3YO3Z5TrgkNjT2t3y5EvCRaGrwvVP506HQA0oAgV39KUfVsjW755wH
wrj4wdsAQ7O1IJ6xyJPfPWiUykPiy3gOijvXHkPJwcB0u7jh0UvK7oqOzJ45dbPiuVCq09zr3ecq
zX7jq8dYKaLCxMfjA5zacQZDJ9EYRt+J+pPzePmaLffAo8ws/VxKfVnQmA7RJLei8JOBSZsM1xoM
b6wtG6dwjrwLntacGKcIuGNIvE6GfEMLGDr8QOH8wc3PPNrR/8SXZjVRnDLG2gGt3szhS4sHq1Lx
IeIk0WkqjujazhM5IFuurL+R3FvhH7wNTE4Q3hv0YRthzZ5nNWSXwfqSt6D64uSb2DyTuCVdfIsr
fOZKjVkNN6fXTxLc+xYABXjovtFR2bX2mmMe7al8jmZLAqM29B+M/oHQJTSsIUtF2XZwqg2LBNmK
rekcsX3EiaP4zZv/J202HMek90AYo3HILlIE/PjN1J03l7/hUr1aHPWKT24i4Xr4maBFzhQUq+d2
qBy5TxP1UQx8d6QmqjDc9Ppdhk5xMmXbJHhECebTA0ZEC90NkAR7OtE0y0K0LhFajZBXlFRW9kOF
mBALtTGrm/IRDQVMJccKTNy13e84cbIAlKILBNBketvvaiZXNcfHpO6MA85Jl6+07oElkcSJ4uj6
ztYjjbDiq0JBowWhWlqBWBc98a+yYPCXX6FvxA7d2O5HTgLfC7wYUmeeVt8ac56WBrRnDHvWBvAd
v7jPEEUIZHFs7FHt24ShR+rbbLDk2lha8L1ENv5VNGxKsoMkLw5GU7/ID1RDsyLiunq2z4Bxh88Z
TDYfkivl45FJ8mFoEeo0qotNZcDJOUFflnOCKzUoHnz0OpQArvGRGgcmC5m7/EWX6SnJS2QIXW1H
rC4S490M+4dT6U/Ilb9VZvaYrfmVR2WExnpqwy/ZGsNMMs1Wm5hyRWXzPBjuG9pL675+Hhq2FNNa
yWN4soUOdoTfRoaFKRa5q56S5fd39NGvHO2LBwVFYwyJKGpjHmk4ojpbrPNFPKj/YGWFRR6zVu2M
HcIh4YCeXOh/V+UvW5We1XxqFNJxrbFrhqNeGy+ySAbUrUBTIqHHqd2tsHE58AjkjB6ptLT6RXbO
0nzSeEI+AP1kBQYhzZyDgXNRRU8xz8yjFi4bE/aFPeA/7RNf5nk+DUv71wYLvY7b9htTr0Ob+69G
71zNbn6KAm2Dfjpmq6igeGP3mzHUNZvq/+oQQeQKZ9PG1G9I6imqCZhKZKUTfup2CjM7nEd+BMUv
lcygrJyzaWJEigPTSZuzTz2IjnronCplvmeu+RyHnrOyMiRW7OI4uvMTet/Hpa+OQZE88Ezc4+Fz
gPF/S5DpKIPsm44t78qwPouye0IgfN+G4dEiAtAz28eIfaxgPa0nP3s27IKbohXsBEi/lIK2Y3F0
NvJ+zjz9N+rsHNveRWrBUyPee/bCWg7NHSp5m9YYTl4TTeghoXDBcZhPjUH1hHnlGGjTyovrn8Ir
nhytfZsKrIF8u/lv5FGkib61ery1k+65aQraDeqiT6laa2a/p5F51HFNdxtjHwlbErbPa1aCSyxn
/7AUxj1HpVmSyxEMHIOeAxTmvcX6LQYYtRTIbjlenfa3hkt0Yt7Y27p5CfX3lrjJlpVwHBO0IJX3
IVPzD6P51Nk1lU6feGf1zcUDRIQLExhNourFqMCTXUiVJafp1I+eLVsOQcXS8onzDDyIPu/AaPY6
ZgX2Nz2cVQngsaTJ0fQXP/yJ+wcnH+ef7JiZQZKODHyfvWBNyhhOHOgghwS/LCb24vXnTfErgbMg
NSUC05ljNnAtrN81qjF5G8PYeu6yFzljWPBydGjV8GuJ3zK+mE8lEstSi+meglDaLeozyhapcqQ7
2HFUTuMX1BmGXgwl02EdGe5+xA7AmD65UHk6hELPQ0Ef1TzJrLlwrX/r6PA0oHSqTxtKdgoaPEei
F/j1eumY45tHcgxcCsjsdT1/clpSyeJjQlDGsskd4+XikllMdBWIzpUJza3pmMDoB4m2GI1tjP6j
BCEzOz8E7cbjMtmk8mQSnJhplJ41hg68NzpSdJQ4Z0no+GTFiSpTjwXkv7aA4NVhpQALIHGwzZN8
/whxUU1E1uBRUiaZFigJPoPLCBn+mN1LkPXIO3ywWTdBtOx5fiVWG/1frKUAgUl5pfxPh+Q+LNB4
wexH0sy8Q9KbwFq4/8mxRsHA4uFHgRqvyiKCBsRDacJNZN54JxyhYKahenDyP3vUG0kao+Tz/b/P
lrxNfm8BMl1N4OEpjUz3g6fJTwf59xADTiL1GnhLiOiu0+GbhWGlTCTNY5FhVOsyY7yyBCCyy96S
6G+aB9r7T7yY3njIMKmhgGwSTi3uxEcib9A+Myfb+cXNKP4GZOZ8ZhzfF2byQAJWdMnwdTUOJquy
QNmWVeCrhWByVpxbIUk45PP9kF7YElTNjY6+kEkjMX5jm6Qdsv6oAoOlPTC/2viono6YgY0ZPOUS
CgXaGQqiSnrT6GJzjZIW0u48JHl/kqy0KNPrNKZbL/ypdETQcI4A6hSN9WXATpY1cMC98tr0IuGP
Fys4A46KannNUhab+zD1CFbdPG0kTFhwVWRctolj58BNGi4zUDbAkHQn8YEH2PxEzRtmV6lfkEBc
ozW1zZxnzw2+pDicCvQLtFicwSERvI3eg9kT4grFAxvJfF9U1rr3/51/sq90NHh1X1vFHojfcgZd
zbWlc/ohEQP0/zr1/rMH/0qRy/ga7kr9nBIEClnqBIQp/x2hYt9GxSmTQ7EtHoj9gMdjFsdKTC+U
HkFvXgLX3KXcrdaEcGZImcZwzYoP+gBYH9IUxgjnJFtN4SGJ/xvlXfsfYumMSD5rJ/LWUhLGfrkt
k2EVZC6creJu0GVDl+bGeB0wF8Ep2zbNv2cQ8PhDRBINnyzk2DIJWEnBb1LMwMVYCvtlGNwXOSaM
frp4eXwARHCKuRMaDJLPOp6H0AgDa3JHMex2picbSU4QedcpBTGfmDtaYBuPq0qbI2+UfUjQkqKa
yCLhPVThWv53JKfJKCiC4TQhu8pV8NPomm3k27LJXVN7cI8Qr/+tQ6TxNn1QbxPSl4TegwR+ibpD
1h3/iQnru8r+NspuvXCMxXgJEGUK/f9Xsiw9FhSLPGj1LWGZNy0bego3DWWuzZ/s0xh5XxMgRMcU
RFnONeilZRTwFOSHajrXC0GCv2JvLCRsnOUoIQCNJXvt6AS6WX8I1avUAD47EQmOG7kS38P7rhJw
hMVdgm/JGmmNR8buStg+stgz/ZnYw4OShcpPu5YJTEIoIV/98MehqyKbVzcxOMKqo0pE+mBX0+KS
klMydZqj8ggJh274w1qc1cNS73KytYiFxyTRBLYQPjwXlHTMnUnU/7VF8q95JMkQBXjjLp1CzGlR
8/ioohG6CBp6efu+MMvqabGDQJZWgEFtLGegj24GlyzLN5UxN6AnLp1gxlXz5rBO4C1N27YF4Z0k
F3lLbe4d5M+8zDaZA3Pj04AIKM0Veb+c+FRotDna38g2r4Ma1UEaHi4QyeEoTY6cSKfjFiBB0HKO
VmXtQMlvY/VrcT0E1+B7UURwLCTDG2rIIEG8wzTizo3gbEoDT868mkMdBCuVQo5EwYvr9/ucNyEP
hBtp7K/BhC5BjA6ya5x9yn9JhYI+OSnuVR5J6L5OHNJyYHCzcnTPpLisiX+Du9JZs/Lc8k6Nb7mX
yeOfhj9MifZG1V0NMiEti2VZcsbKapDLbcnNJzNhDppueU9EUm2kmcZmVSTGac8HodmF3K0EDrpt
EUB/62Kzm9hUNCg91D/D+aVDqJ77YD1U8e8FLZ3R1jcGJyWpADMUYOA7CvUs28nlswLLOL/aznvh
BSveY0mbrkkBDsvZ12Zb6dDI+5M1KieBNNloBPKT0sSTRczKhmSypdn470QSuC7vyqV8HmLtSXqF
XIpFSaqqfEM/iokEOam1NjULbXz2C2dBYmLz8AjiDz76/xOwISilE9XhMeTwwkjQwXodEhCTHmBs
shvJJ6jibT4mRGGmSx9yGDBtAJtzaytknohUZl5Cpvr2cTXLOKY5U33UMCXJwNrqwHNzKO6oXXq2
jXSbalpmw9FWxO1oL6IKyPzfAtNl6AeHjdSapYXjqDSo5GAlzp45bmiSZh3eK8W2dsFf8elyrsJT
WTFYh9qBNDLPX84nKzTmN4mNvEA4xMYGh2m8e3Lry8/JdNywwe+8yC+WOS0g+8vyrUNzAnmXAOCp
2uqWuQ6i4WaN5rPfweYXnLXjc2oEXeUj3EI+DgmkwvZhlQ4JLFJQV34NPqr3kJLwYac4OYpOYRK/
KUoKLy9vY5ApwJR+ep9dd/7wTVVijuhVV9xEu4PbNs8khzSBkv5lKCJCb0K60Mw7FKi3aVZc5pa2
ipAlkNdjKuXcizw5jiB2VqpkMiMJnCyoyelOCxKPRBJ30b5cquDO7N+z2uNBiGmcua/pDqm2IPMB
BJeMMw0MxC1Dc9x4Nl5ruExVEY3BeHnN9RLOAvo/TtTfpDE/Mj8wJm1PcLsNyJC5qrvIbpPCEfz9
X4MiRIaM//v5+WSk2bOujW8QmBAwGtqPIAi+lA+jyaXLH7ffUmhpRvjkpskJYD6NBGs/9dk5arz3
El2Mte5c9c44o5R/nOhqTi4GDFNzdGg6gD28Rl71VdvjI+jiU5SqjaT+UrTkJFq+193aGT2EftJO
CE3s5S/n2sAtyDXucUIzqHW7W8zsRaIR6fCTS3h2sdt+Zfj8oun0WAgLQPEQVo2rBujKlK4MHfmK
LGuL9ZwjEg8dBipgnCBOTGXDN7iIpi2ga3Hr2U8+Y8BynNCKj5y3sWme+wDz2iV/QXbtJK+1Ghew
pbaoDKpLbRRXxjZXPLmxEVJHS03JPox0WBANyaxjCxvSSe0LR9C06d3WfMmK4llVHYIUBUXznCn/
JdOM+jtCAxuWvUaXk54c0ocZhWxMtz1Hyg2Fb1SlckPbjjEiVlpeQR60P7okvY/kHjoAKqgy8DeT
CZNNmhSQGa5FR+ImTcepLQE90GyZKeB63zzUOe6cGW9SzsrKM8EphfXrvzLNmGStrMMOaSdyrFc5
9AYV0CRTVDhgM6BTjzPCrXYZGSyzudtWGbSWhmLSdPVli4PRi6WpBz6p4KdzFOMMEjH0lKC0t8WZ
i1OHsbfpeETgOYYGV+E8R4Qmgreugdgz8mCLVDViUlSn6fyfDXCfURlGXEhlvPR2lNxnSDFzrZ27
AlShQeP2ZgXhNtCq/TzE7q1mXLnWi8YBhe4GGAv5DBkxaVQjnuvV6C4MYfSr7qtXNQ7vMs5XpfMy
dBCqJzSBSWqZ4WE3g2TuvTUHIZ8MC9ZFJsqYoc/yIFkZrf4nSMwCKgL4duuBQhtBFA9rdC4lZg4+
QshdsQnAroXQguRQknbjWL6MVNnJPOJAK0T54a0i60aLF7oMcEwFjsIiFTaHTzrVnPs8aPU7AQjL
PBsqKjOMEga29eAHDLPdU9MlDl5siJuzajSauKBEt+RvxHrDQHdUDNksBLuqrZzR5DckI9uY1FDB
liEhslMZ+MByBQ20dFhHEJDbcgJ3bm5Mp36nqC8b1KAmXfvQh2lTBd9yYXr0UZP1cZKO8Zt0AxAS
wYyi+6Oo48rSgXQWY8cHlmnuUlaIdaw4QPF+BmnS4dIIARPkaI/3HSlw7t8GYD8I1lLAVSs9dllF
O0bN4J+Q6EQJMluK11Kk5EvOEPlon2XZY4rDbcoICArQqWEeFXYPD8URmwJZGo3SE+MnJE+ymRXI
F2Ayfp54GTXCCfLP5CHk2P3wXvEMPbSachVDvomxxujWTTnTSeA1hPiz0Y+ruOWY7luXkpGWP2P4
YiIT0DDVXbdU85yBmRDPQAbJrNglW20z7ZVEwNU1FO9eZqi8bVpjY9jiiBasHNo/JCjKfcgnkzso
wKOYaXG6YutSAQSjlJI/pTtf46kow11S2Bi7hCl+oyGpkWbJP0bDmxwosvT0Hh+4N7IHObdTOZNh
+ykd/luZHYoQHL5nHGgYnBzUYzy3fwIb+8HhPjXRhQ/tmcXJ2sj8eYdGITN6nNzT+QOh4Q1fKDfl
FsiqkIlK+RQPBRm+9CPuwtmewtvoTL8jBzAs4lEJC61z5j1Tx8zWb7bOOek1OxtsNnpJ+4EDOqdH
wWdMdDCsHvZCQfMtEGXu6Q8Oxl95bVyGNnvXAvVBJTTleOVgjMda5jMDuKEDmhl00ul3DlvugtcN
XnGN0uGHydKWMkEuWU/VHvwJyEGOXOX1WJBTg/UPD1X9iBO1RrkCcskjZKBB8i5bVhrPZT79WwA0
RwLABDxamua2qt4l3Sm8z0kPLxBdznlVH9EE2cjzd7RuW2SI0/Mg6aRs5UkFdXmM4GhKXdZBkiyg
bDkKPXoNvvYdwu0qqP66qAGueid/XkjOXSamDi1MJCgMBOmzBUBw/AaLCFyKr36RsMl3JQj1rSvM
DGy+xEOIQCoDtmzEIm0a7wCP8iATiIhjroWtGw6gHSF6SgpQISUC62qtE3mxKHQ3oh1fBhqsgfLc
FicVVGcg1tcpzv7Vk4Amth1LtKXZGXlnsAKkthN9sRbc68zrk20m601GbAnns0xCJQA16DUPQ4fl
PI0/p7H3vgn/NR++M2+6yxORkCWRTgdeY5An0ybLDG9POi+/ruru1IX9mcaS7Em3ztjQ9k6G3XX9
YEwReOV7q1BuSuO7Vy6ARPAQb1UnnyMLpUv+ayftQsRc6pmd8pJ5Hd1lOrL51qt4bkx6ebMRfYKa
fkXEAuVfNTN9ZkYduAUwJWSZPUyaaYJw20v5g2YC59eHYv2GNMtkOJcZiAngcQy3pdzp/KPk1bk/
oqtCRy21oB6gdcK4IiDqEDTbEAHgGJp5V3jPM4dz0iAXUDanHEVA18hpacE7JjuSzcDGo2wi6OLG
RMZHOyj2ujvIZBEDRxtiXoF+o7P8s+Bd7lYnpCXA98MDIjxVenhkY8gDRrMIe2IUjes6OaQI3hVE
6sryDqPh/FfmyOU2RCeY1oTPtAW7tbg/TYMpgIr3NLF2Pjt8rirE/Np7arpbdN4B9gSNs8UjnPG9
9auJHbwotEPtt780t70bI1JdYJzq2fnQzOWvyPDEhvrwxnhrELvS2nxpMH5HgQJnjXjOENG1hqMT
4ifdbKSdWrrDbs51oLs1zLUclo1R7fRMfzHshULDOTNowQW9PuYEaJNUq7OST8olL9S3mm4c0qZH
5kwCzRzt5cyFK7NvkMEjoB88ZX/HOpUGq7AiOjCe+3e8CUBr6jR75/OMt3UcHH12cpAmEzg3xL04
gxPxu/Td3Wg3J81FHVnKGAmUMpWWo1m2QkNa1VUjRizWoZnB6o98cOn+8kT6awrSH1k5lUJNZqwa
DwvLceWPzh2YQaKl1ksX/aJju+3QQKGtcLAQ/Dsn4fg1+OU5jECWN6jWdO1wKTp/LS+pK9MDAUWy
EWnKYO62Y91gdClBgaIwgmTl5vYTPhl7OV8rzEoBr2u/jbqkJ1vWtIcDEG8GHT2NTnAXZO9uCTeY
Q0cqVtYRmBoEwsEZWf5Gj0CO8t+t3ew6thhdTYhyyVrOTPTUvmSmLimmDCxk7yraEShP7Er+uw6+
U9tEEAmfRfUibTxeuuOF2PMxQWWxJo71LDfRpxcPhdO6sa5afbUzPh6kAb2FNDb7zeQ6L4lWIh9a
vRhMLVxDTZtRGuVgD2kZhsDB5E4NUz0VM9w30zrqHpmijRRm6jOQtzgQR6iGPAkgxOxHO/qVKJwi
Z8vaEfiTuQRW8SmXNWewWCgQsl4H+lILpKmkTuvREEOkeNXS15boQTtRcmgJZyFvInQbfDqIi85y
Zuwy03yWXMUZmArTkBFzCT/5rRQKi2WYobyiB2+uCdIgKv1dPQx/MV5FWLfFyddwwRtjT1BA10XT
qaYTyzB/q3RvW7MWsyqhnIYc+GuqUvt1AN3S01OC7guUesHuCdVAXl6eMr3HUTKO5pOdcr3Ir9j6
cJlNDqAaP5R9KejVajCEcRzhPBd2n1mNAbTjGfs4664eQJ4JxIbXzeccV8eFjJwT/DQ6ORQal+mn
m9hQ1MAyEg3xENhx1LknK8l/Sj8Ytijo90hHwLbsAIIEg713h6S4x7qH8i1Y8Jx58JM5awYIEPCH
2nBH2mitK6gn/YDAeZv0Pw3HDufDq27nf5psAheME0JnQam16ntr2Q+tyK+h7vCggJrj+WwMO/in
Ga+nTF7srjsMHdZIQfuwEsxB2tbCwG3RNy76j0gNY4QT2hEIDCN4tpBFlyO1peDYN+XQ32zi3Rw6
2XpBHnrVTFgzwuarIoV/afBsULvoHOK2YDPMKriYrGuXOO7Y6pQEEIZ8880p6zNdK06QkFalno4G
YXlxV3kdqE1lARvWlu5YGt0nwudHOcktXT2TpDxF7rSnh7Tu7OLlH7gXedslcp8YeSMytpBiD8OG
uIf/1gBGe8blw7b2yiqIsGivsBgH9aoZw1cJs9EZ6TYXyc4nb8Zg6onVujM8ZpeIO4VBeXCG4Qs8
IWyT5Un5yV87pl0Ip4ndQ8+Zq6hs8YqYU9Kw3vwFxBk4Akh+ZwR2IOul0n16Ic0XLgwQDEvQe+mf
qhrvFmkNPJaNvIEYtWdrin43BQBcp3lJYxuE1fhQc+CBhoNlanJJvsMiiA0Ig8zTVB0t0HgwjIU5
DDn9vHTe79kzn4Ysv2UmT49ex4o84mcIIGDl9R1Z4i8pAdrUoIJaUFJk7yfiP+N5J9mcAf6Ydlh+
kDEh9kTdn2K6oLARqLPp39I3cvvOsttWWniPrPhm4U/UtKiey2Srx6sbH5pjwXdHZAyRsr6zCYhy
0RIiETVmdtduBgfHtUYS5tw8BHaFKEy7rPVm3C1ku2E+bie93oP8R26MQcYCNgXe9kNKljilFHWS
QwTRymUh+WyrVqPUK5d3v/E26GmGq8TPv1PwNGEd/pTIhFVI2RpktJNq35omumlIdtNMJ98h9vT/
kpmFlMKJP5wE6I8+3bw6Icvfdd1I67jfwkN/KWj5m5jdtzi0h92GJh88cjos7dZ0YU7nf9Amx/xH
32QBIjJZSdegU6sQSCMqZLxRhHA08NYCgIBfg9heujaNz1I1Z5tRjtfr4JGD+TJOJXQq49gnHqIQ
cYXIY2VdzWb8w+LjzSOa5s2Q++hrRNs4i28eQ8qhaZiyAC6gmkH/PVy5mmLYQ+2DzvlW5xXbyvoL
BJsdbMN4mRn/Va61r1w8LxPeTDQK4cpHyiVAQGNOwi8j06BGmF9eMx6QW16jsnBr4HG4CkWMICSz
HACvdqS1rT/Qd40dCoD5c8HMSXlDsG9k6kWTAL3+P5S4CcLEzYNm8SbEaIjHHqp50020k0j/XY5M
E9iG6x1E8ZqRGBprLiCT7ilEsKJ1/VVDtRU6+5FZSgGOWL6X+8U5emPo7moafomD2drW20fkYo0Y
gD6Sn/XCa8I2svT+mRwA0vDTxN82HGPopG6GNkaZpkGr2S9g8QMRzv3DZIfbyHs3ponm4PBTUKKH
jf6ap+6rimhX4joaN9a2aU3U6qLfAWowWDaEq3qgbUIbnZZvqpCoQWd/PWNd6HlowUT2yobckXCY
JbAsM8vBuYTyuHLREZ4xVsmybTyjdV7RWWdNUpy1dAHCMcOsmNY0VVBLBdu252zo94PmfGJDCVDj
xJPUJvsvPGYwx+qcRsO+09rT6NH/lxkQhw4gCv6QYoQ/FO16ciDf8lGE8NdoryAZGKEbtWwXAQk7
6QYpOKSNsk2AeJzkKcTHhkYBcqNkVZxkPEiOGmRwsIgiqYrrcqArh6QCxYnJHEi2qcLMXpKDqkvQ
IcsH75LVika5jxaSU54hWvAgjbe6R2WRUsI2yXPDHwPhYC11PmsScB1QUmmPPcF83pnz9ER7e+e6
Ka6cHVoO5N7TeAvq7ua3DK7b0N8YnL89wvlInxjPxv9xdB7LkeNAEP0iRBB0IK/tnaRWy+vCGDl6
D9qv38c9rZudUTcJoFCV+XLBkHRjSyc621pM7CpaIVmuLxrspxZcaZupPtZ+exg8WHSDpPWHKJXJ
PD+z9xMj75JG/MhXtUwU8mr6mHtxaOGIcuxOa59U2CRprh629RVfHJEHHzOThfqDbydMYFVbeL8Q
fVLhMand2Zx1fHUUsc8lF91xhFRRGHW2rhVBB3X+Yk7xZdmi8OneYva4IHFX6RxelsPAG+2LnUWn
xLZO6Mf2WWOl+56IhU54uBVZaHr0DxPtM5CdB6vL0GBxpCaLTs7wRs5ILiSNetSIAsB5XSUqMkeM
t4TJetrJb6edt3473CsOZ+1RGsb1MaCrEDYJc3UuUl53mfhi3LCBeoHZOIn1JXDRRaCflUBpEqqf
sSu3YhxyFjwa0foIZx8DC4CY7qjGAWAZlWvRnR0n2PQZoXhdSKSMPNW2+cpp+u5z4nqee2k7dazV
U2SCGcpoU6BUOnkJp2gVUW4Gxrtl4sryswsPee+aJAfgDdvUU3NncK/V0mFuNpCVheyfJhNfJ3tn
gjaERR0X/udIU4fXdJDyYvCl6xxQGBUBxLs1bYF/eVWvlnJ7KSKMTh4tTFtgqDhhxNfYIVPBvEO0
B6qzaFyhPTiRs7CfFmRu+NqO076fMVdULFSjz99amLv4JzYZ71WPYkxLPAFMNTvd7nKiz1TdflQl
jCUTcQ5Ccp5aLrdw+pfG3HcOLLbt+39z9mnhl112ASfoP9LZegw96z3UyTMLR3JlKBwCX6cqe8E7
mmzc6s12uemZtvmM525ty3g3UHHwHGgFAGShtUnnTYXpuZ/ASkEpw8KggvGNh8brDntja/AplnuB
z/UBb+6ZX0DjzmFrDuiIFoG7NRoLPoF9V4TTo6Rvci35YNPkocNS72k5ncuu6r6jGskBqWt7m27l
0mIRlhNTFgOJ5yjczG5UXnyu9ut8wPnhvsJvoaxClWvI98oQDR4WsDNMCZYLj3DKJ0F1zew+rL56
PRU713JAnaiCOEwxPeHg4WQbv2QnS3IW088aCWiEOKDjctj0P8uyAtm/S9nvkPZPtu8uxKyPOq0P
NftHZy/9BTMfb4TqEfVc6YV5yxtmz92vGOTGs9TertW5YQvJWeCrHIkDoR7seaYu9f+FLcl4uP1H
9yGtxS8xOV+WKv4lQ/Y9cu0zG3udop+ZLTokfgZBkUeoOrgPoQAhQtOPy9QYKHp2mU2NFk3HnEru
VlntdGt6c6sGae+mMHkQkKggL484js2t31uXJSA9VV9kH/4zAWFuMm7fG2LBjQMpe/rQe5hETNT+
n30s40/T7pLjPCcCRqTLqEER+c37Noj5IbU5cfX/Yl0kDB4uKW9ASxjOBCWGkMiQkg0QK7phYX0l
JC877N3Lu2+k4RFkJX1hQlpNdRe6uO+CayDAW4JRKf3moxohq9du0W/H4BFiH1Jthh0wMt+AYn8b
bX0uVHWu6+Fx9ChoJLf0LVbtbxvidzMyG5PWwEcBByAEolPPdoYd+UxfMXJqyMSXqPejB6quPb6q
b6dxkn3XFWAG6FwHqivWMKzPGIuOgOboMfAqtIhUd6Eotmw7Iz2y5kgGDUlS2uOdBZ+w0ogdTTRN
4ZhxxsnLMGVHAskezYHjyRkaRf1iL9BUlvBS8SjbgyInivuk70ilyLLPWgH1NuZbpyEpFIoOQ1ck
FWF44/1YeadqNnsGVYa1zpziOfXhIbrYSW91zolstO7ziBElM/VT4ThfcV/1uyAImCXEcKv1bfnO
cX4smZdNRwyUeCdtj+InAAZPggzxM0aBINykbsa+HoaN3Ii2VRs3KziroeZC+kB3zQbWWPpzdCsk
Cey57oDs2GPKkGH61UW9y/GiIREBemFUX41bg7dmpY51hr6/gn1Os+yzsMdrCp42Ghj/tT0LPdDL
wRGL/Uy76t6BgY8KHKsv688cR0Ty00BXzX8JPH9cB5EH4qYR/jEEnb6t+yEGkkP7aPK7q+l4pzlL
76Td0YCEqxkzKsZU5W8HD6A0MItqulQd2ycY9BcRsVgN8nZHjUlCO+RleN57lc2PcRZvxi79UGVy
MwdUxEX9G3p6U+XlpbBh3k2je+AZJLT0wZ9Chj/Dztyk41J/mTA28Xgx5YtWUvXRqz8l/Ighsw6e
XllzSyx3LvR4FEcoVgIgVtzCw1dDdXvOAaTfycWp3V2CEc+hkd6N08lLfbob88lt8r1hpZ/ZAHbf
cLID5tYtjIhdmThv0NqZqM/Zc1oUJKsVj7D193Ps/QsMfZjL6TsU8pQ76bYaJR4oxHq29xJP2Hco
l+rKKNeDF7a7YCqeZkUrzanD3yxWsBuFRDhRtq+BiUGxdM/MesyD7XSY+UuXA19TW8+xSSU8tM0d
g7mnzBmxXznddSKTAGEwL6ck2q/2Bjb5Kt2Vzfzjj4uGjFEM3Ew72XD3PSeiZS4MM9NsLXavCWJg
S7s4dcaHzuzeoqDCsZQ9Z3VZnGhYcoGlZTMYWPnQXPcbKxix7tS7wCGujYYj1kI6xutQ28du+UUM
mzeVzfVgrOhgpTKFc1WWH92YFGB5jcMSl3UyUOR+Kr4SX7W43sj/IDWMxQew1277J0EogoKvtVJw
a11jesFb/2BK50o2N9c3vpBdaHUMlMPhV03gF62GLwcT4d4KuAC1lvuZzfbdnPCONikjUlBP55DE
vPseFRJqZ3ZoNc6XeGJXi6U4N4P1NKn0WxUS0XeIuGxsgNH2mNZAMmOH7NP+kASu3PkYNb7DVqO/
t2VLvPpM/9Ub1R8TtmeTpNsj1+uKiycbcx/4YHxKmlkE0WzIPTRWulDDJurBWzvj+6QLuW9KmyE1
KxYPPiJuz6o0r6Z3bCGrxXF1Re6Y7JxiWuLUbQKWsY/KecKORWIbUWqlwmopmBbCVLvTPTGbDTE6
qVa/WRL8qc48enb7Y2SMMDn1VBDTv0jD/rEH6ijIlFkZOD3jsI+2ZEDedGHsHbT3G52jtkzRfOKZ
51TE2dPRJhxKPzmRuxFfKoNiOSSccBMp/y8F4OXUVKATXnrYKnhJCcS9yqq+dw3nyW5jvrgSE2Pm
ujTHSzs6tBMLprJIAOZSyA4a+MZBRyUji4AcbD3CfatYy2SzouQPg+CsvPxVhWDOGgeA7uDdqtr8
MT3Xv85+bN23WbfMPPR9XVlXZ5zLHb2rawmDeRX6dN/ZfQKLtmSnQpfYLw9lN1wynP4VGULqZ4yG
50WAgFWlWPehTbU+Qe6eR/W/U9KtJBTx2XgNihkvCcU5d28mOdS6YVsVC/R33erJX80CUnJmmNeq
XKqVOB9WtrKvoxV9JGO3D/x2WreFvlWEypydrOfg9qphpf0JImTr4emob8K3f4VqHi3Xeigdrl0l
YJ+Vpcd2RZ1wsQb3MCcI8cYq3I9ViVjcmuD1ez6cFeXsNYdFBWTyf1UUEFKhxb7W0wXC3MXVgJIK
javYHtZEnBxnhJC2B62tYWvGcrpu2xhgTQlZiDA9BvTN8DV5/S4KQsaf8anAkG07MNtkYm+IOnzw
I2PX99nHMmUU1LyZY7e0v8aNV7pXZXB1kqp1vlUkntPc4HgAwGUwaLF9n/cH8m8RkCXu/BrJ+JsK
Om8xYVGReoLjcqOlUm2FSpJ7xGBwUWtumza2wjYlMiTfo7c5Wg6bU6AJ2S7Xkx9np7F0WCkY449e
T7FvlWxpvBrROzEkJTckZtu+1csDhWPA3T79iG1afkolR0bjK2X1T35enYMZR3tqkeyZ6/chcGlc
moTMZzr8l5FN2uUWiWzljSOCH6vPzwNThFXRpg/wEbntZfLsC7Jyff+7iMFfx3SAxFLatKDp8lzQ
cPfnD8MCHYkXYtFKMlNtFhwFohTXfMu9ktTkfoMgjJOvOsu8OOuyuDamg+HRExooti9PWVXcSUbX
Nhm4W4+wG8rQ9tJYDHxc5shWk1xnk6hsXlEsxPVfPox3JCs+SxCVWSKY4oYUf14mkmcZmzQoclZp
eaZx4mmaDBZhFC0KD/RNlKX6HKSLKbR8ZBIJSG3kTjxcmsr5U2GvOFnqp9gqZpJ+2HQ7eOtT45wp
XDjekPmWRHyulIcxMiXmqlLpNpPcEaRBrkLdpMCsbO4WQEMMlJrwpLUGjGdk4Se9hzMH1V9paS7J
+SkS9ePyu2ckWriDex/a7SmOKL8sukz2aCD8yI8pwOpgnvCDMIouRPNoV9NTvXye5X/VVir0Qo8m
5MFEFSs4MmrTeR5jiB5MXB7ZeV4xlaHrGXCcjoesdDZO6J/MlP1JIzyqEmZHbfu3pEBuTdJ1mvC7
QuSTcgatRlVfceqh5RqyfRySNbbsIiTErso8ehna/KFQ5r8ybUgzb7YjdnySejJcXv03hAJ0Ff58
7NPpslhLlk/fut5J5eLNIQzz/8eacK6WoerWWGc5MCRlulNshDnRTWrvtHAuVundzQMAr8IdNlbl
VD/MO80XN9YAN7LR2QNPq060rlApJhpfQJ30u6S3vEuX9BC6ppwZZtCORkabmfi5TRxoc5+6oKzB
JYDjk4orloT81tJRJ9jVI4o4Sf8K/PvktNX2pSvIAJd2AzNpFJ/GTB8rlb698WUDZSLpGQuaM8Lr
yCY0wAKA20X6Jez9AMYjXcjGGH7zwUtPY2zjnCi02JpF2q/lLJsNKKT+K0wLD35SNoiTh5DJW2UY
K/Z5P5Dcadol7QdUXgapxo9+opJbrGIoJaCA+5MaCvVStTRIh6DBnh1VwYR2v6vCA6jKcme5TBky
O4pPXMowRg+9vIqJoTR4Re7fjTu9mLljHtqYfRQhgH42GcmUDZWqkWtadsS5R9WDE/wCSMJI1ZyI
m+hs1irQfEuuBFDLsb0bzOM4RluRJATTLBo/HBrOqhTiubQ/9Fi+F/nH8h+glx6X/5JFEWAi4b6U
Psg6BEVMKRecQlbkiwsSPPW/igl/DCA45R/L4bW2352K1Lc++PKW2X+BiNPejOhYipOfNL8hAeOS
p4eVfNlFIuvkN+fFQ7P8U4Uaw0Jz56IG8wMkk+4uL140tI5W+DvkUAKvXVHd4ZkZqITn6JhCaSkC
ucM1NQ0vIxglV/8RFMvd5L0Dd6PQjQ80DGx5kyYCYvdp7MQ+i/5cSRKx9emgGjBli8Ps6NX11m0D
uiFomxoTz0pNz4J+/6Celx+QDyez5isqmjOiE00GSILIN8rAj3nBqrTf0bRLfvicZphHuDjqlFhD
a2mpgEvSJfhTSDRbkyf5NGQk7rZY2I3sw0Bbx9NJOUvyKHrOOzrRHnqB4HHiI8JC45VnjeMxtMAU
5Z8+5FjMQ+DKUnSwiwQLU/mHJUkSLE4mXyJfnPLsG7+n2QCMnUDKejDGrHrPL+gHuU8nf9HALT8U
f+ls6MzdiU0Jt+bRTN3lNzCqxVfmMA5pTqotryaVZZMiNAQ3vG1r/kX/NRKjs3x9BQkHdf6Lctyc
6F8yAiN3irMRQkZF13sRIwxv3qK0ipYeMg+UR8Q/Y0CjNKRwnr/wRB64XKwXP8zitaIuv4+KW+IW
N25rRxihnDTVqa/1cdL9AcPB1xhHh7GwdzzVVlxM/7kcgQkUp7It8AUxdnWfdQTK634eMKarHT8h
H3Y5cQj12kmLaQ8QK5N+BTgdpNdarWH5riu+ZAxwk5Wvl4XimD/eYD/xjRQcujSK1pHRPQzWj1cI
dDL1djAgLRcnY7jmDD74dZzWxClU3BA7TIg03O3URB3ql/te+QbT8aNFC63kjyljzY390RfAoaje
SXRLnmwB372MGbg8tJxUJm1JXiMWXdwgww8ASHH/NT4KzE5C/ube1UnzdUDnppcSuEpRH3qtc9xG
eF8Ltx7WXkjj069ivHqfJp9xWdxGZ28k0cekq66AMK2b/Hf5dJIouRoheQbS86TbfKf9zy6vNiaO
fJtQhjJP9xWZWx35ALwsPB+vEfeh8bL8nstfICbYrbsnYxnsMOpbxgRRx0OUy+pqC3gK8rempFp+
jmVzAen3wf6gl5+4rsyXOYJ3WqtHY2TiPj9hZJU2fV8UAl41HVv+z7Qp98sfw3NeNhd+EV3teGr2
NE7JdG2W15qnQRgk7DHjkFgwZDRn4PKJ2xIAbvXWV8FeWdGF32IuAjyDRKk0r10V0PTZLS+sJ2eE
gSdsRvTef5f1EMtoBHwV3JZ4vMMMs79NMQLAzSzFNk5t7mhV+L4Iz6LU2Bsw9YyxxKnDu2X11X6c
q1+ZzK9x3H1NEVJgi3wZKMrOpyClE5zpoe3mrSiyh3hS/h7nsE1OpenjJ8FLE7ngvEmPNGr/XFS1
e2Iotl0QNA7xGUY5v1J6sKo7fls0KYT1os8PaG529UucG+iASM/wLGYIhfneBni6Upp+gYGa1BrQ
iOtzzEmPtgL+gPUzjegMK+8YJSz7yfxKrO6aAr3O0wQHBNNH2T0QmLGyzI42N5yvScLFrP56B72L
GBrgahiLR+Vyw8yDcyP1hqD33YCGxFXdP2Qu0blzEw6e1MWqwNdP8ClXiP1oJczKnPKFCplpez3T
9yDPS9c5F97u4rTcR+I52cpIQUSrtbOfe48Bc7axMLfmtSFPooRSIcYvG0w8R9NrRHRjoAtkTbCV
fDKeiDOI1nLE0gy18kSi98kgdHKmV2pYUJImaGUCOHLFYqrmS6fFM+cxrBfKzKE/VlN4GJpw21V4
IuvxIgWDetEeqp58ZV+Ne3uu1Hmgjmlj23gsGJ1MieB8QokX1I+tiH46TemzHKQlDWdEaKcsYjtK
O2YkjC4Sdz7PZbyfx+yk9PxkzUClnOC6hK4X4H1rEUMSoZHnoTEXM/hddnebL2agt3SQrYSmBeAP
z2rx4fBDz3BNfMdfx1N3nud0OxlwED3dPFm2Q/ukm/7hKfk2I4/xj15DBD6OTvPQOOm9CuVL1Tdb
g0kxowQTCxMnhVc8e37/bOf9OUHCbghGFZiaVm1gPIZyOPY8SpCE6yIm/NcA82S0ya8li7MKawIs
UT2WQTHsavGhIYqic3Le6ppdwMiMDn9Px9/OFTUZTW2b7F1A5PSFwdOmu4Hrr0uAtD+RRtkxZ+gD
jkDQfc8J8N/Rdx65YP0NKllcen7D9Ss519GbGwTIWpvsFnTNUafdfSvjQ9OYG6Ozjjx27Di4lcbg
LPrmohXCOqyfhyClYzBgjOCp7cJqkZMnr0pG51mEHrbhuLj4XZWBiCMhq1neZZHn9cE3nS9te3dh
SIxG3CKTTJgQWhOVodbYfITD3SXnMZrO8FhqFHlOeeBxvcCtB3k7NptWVXssA6ueqrUOUV7VQ3Mu
UvbwsKA7jJPcQL0itxQeW9tKuG5oB7SIfpbDSKzP8FdZxrOAkmXPco+ORa8jUncayKjrTE7Yoaf8
PI/DA15o6HQii979qQTioPfBtIg3aih3GEAG5G0WEb3Oq7LaR4tY2FMFY1b1bn1IiSvC/g8RxYRF
z1jPg61n5e80rHc6rr7tIQBryqIPGAyArGzIHckdBD85Kl+yg53YRIgb3XkMvdLErLAf47CrkewR
9kNXAOtGEpBRYk3ezYnbZo/UjHfXJX0eeViKt3KOHqRH5Tg50Jv6be2PN7eqrhlviuzeurZ8T8fp
EDrAIqnTYNN4x2QYnhVSWTwTD33icEWhszW7m64a4ZYDPoYtNPLvteWcfHM4NWl86btFru+RbY80
1R28g+P0m07SmrVicQqkTTqnKE+5b+4n1/qenA5EZZJ8cTdGzdn1D1Po/PguEUz9AODOMy1eEzO4
urn91mkG98AFt4wwDm3p3FJz3MeR92RHw3kMGI8ZxnPUBDuSte/ADtI5oJdYofrrTYb6yzsU5vXv
IImMrrONoWEdmwEqVFh0DerUcMLhUh51U18sd3r0XXU3292jjvxXnxZxVvqnnl17iJMXgbjEoNoh
7Je6SaKKjbDfzYAN3bp7RXl2quluu124JpCD2Zt1ntki13ZqeTuej1hJMjrwrRAg5XRo3Mf0L88r
OhYi+mLM8KkqsztUXFN7C6gEv5VHQCYbJ/JpsUlCeSHil0FJSu+nq75x2+h7FTHXIZjrxV9U/+AX
y+cYgP3KMEDWWKkNQKjighhUw7ER7blsUBxOcc2kwlEt7vMlAUoH384UUAYyW8ehgwe5XpJLZpX1
d9OYVJugyf9kPfyMcXXBOkrCytjD1nW9iSLs/wyFrW1aw4/t2M6Ghx1iSp2dp0IJVK52w/zZ0i1p
mw1tvnqadzQ7XcCOfb3ta7TH9aAY4iRktBpC6W1HwPoWLsH8EGaCiWJXRVT4Xf+WZZU4hxVnSNv6
R10F57at917Vknjm7IqAzRUp5HuhwcxoumQWC51siQPBMCe8YOcqcxEcDMk+sdkTTLuu9z7MPtA4
gvCO3EHPGbvPGRMGrYqPsMFOWdjyca5S3IomxGLbhktDg1Za4ObMAtbw5HHNj1L/1qQlqqKyhDva
lg+xWdiI72acVdnnPHWsLC8w97It622YujeC0gB3GM1KlMk/ExoCCKcOytHUtLRGGmbZANEtU0MW
Xtrvoz7nuf1gtsZPDjMg9PK7MIF2zJBgWFeajKCGcYXRUHzk07kOmjOGR+Rv6Naa/UCO+7bRHebX
wL2wstHSEXpU6ndf+bcSSYVO8wf0A3dzkTIdb+sIYZUnfuZ2fFcsQuy6WzcriSHtMLnURJ6qfOGR
t+925TkMx9sr9/CF/3BHp+BRNAR6syXi8bhqgTF+nj9oft+3BsSikjSj9TyYWCGjdmfyE+sJxCsJ
DSfRYS61IImpUJHZi/cBDch3rjgrPORUvOz/qsj+F/VMdLOqe2zIwIv74beV4r7Udcfra4c04kEr
egwrGREUGS5IopFcAH+pbu79mg6PBSGlMzb4v7cLrt2d83WI7zTQ6pOk8FNtMvCKAo9XERI7aNY9
0fHnCcrbcv2xveo1yVr4JAQK9T295Szd0Shq9+NQCZQPUBpdYR1FWxMKQfFBMUHxgVutsr1tzgAo
TnPGXjQzZfpiUWaSPnZPwTu/kfz8MbTBh3Lz/NDNJcPVkYl2RjvMVR4Hi/8ajMV3grDSL3o6HMnz
KFru0OqQaWjhpSBuiO5GZTkkDpNRw8RH3ZqFXtVl9iUYumxvsVfD5xCfIKW7nRXTd5hMWrwAjZ/r
1Nopl7awk6eE8zb7biBy1fKPqTFtvKl7btTI+KC4RZIYh7wlu31ukpdMsF0OUDXA/rOoFRmhbYks
3gWYYiNa7D3SLi3TtfeMjm7C0Dsn6cN9QM2HbmvaaGHc2rpZ+gH9IbTmuzgqryQZPJMvcY2z9kEF
6c0kyLYrMZrMNEHF1PHnG5CFPJ4dOZJwBYeT5eBWXCIHALdvAXZTB+czLssOrS4aQTplfTJewHd+
+nwHrZ19lHP7YBrZtwEFGqQxfD0ZcTJDIxWMywYGjEw5BH4vRzVHg7jhL4Wll4U4oJiXzb3JD2lE
5MouGhIV3UKWe8tSsdhxKqc9pNSogSGxbsR4AO20PCwRpLEvb8oeT3Ho7wQT1qPBPR3/6Itmc3IJ
1+lTcs5GhxBF6SN9tg+dM//ZiI95delL2y6yvwUxYWXnIo5+HAc/Q+mkE/Iwi4Yevittsmv2Pd1s
x8NDQ5wFglDEQ/w8xhTe5W56NCJa/qCSJK+5PNCZpl8/Mh0iz2PVtgEWoQFfigrAh2ZEcGJ+eB0F
pp9y2E8lS4IFNsUNFjTzKROUQHMH8EnOap3nCU0+qycfqhyYfyIAqM01Z8Mml8B3vVAflOjsre0i
5UYTRuBO6y7mSPXGZYGhzuCeBtyMxZAx8snwU1LyHkQ/fniGZvSqDATmw52O9Jbx/07aJIj3LWNY
xE6p8drlyGziJX9udj50qgu0ckimBPnAU3INYX+HSx3pJ2Lc2F78HOXeA/aMx9wu+USeDeVz5GY8
FXTWwRbqtU/lZc91vJ5Cg7NR1MZG1QDgS3DbhyhfQL4WshFOQ9chNlbUbnAw5Jh9cV3CP0YKJ7uu
LQB3hDgmDXlsW2uXs15BGhI7DZKtw6odxdNFWM1DXhhP9USjZA6OY6QOkcoOKAWe0Hhy47BIBiaZ
dddyq0JC324dQMde6e10jSqzHUjkjfq7NJyfIz6o1UXnqll0KJjRIpsWx4S2dJYvvI3ruMk3ndWS
kTgOb/nMIiEFImmtg291W0lF0c3hA+Dw+qlHzYBVCAbywuUKQ9woLTCCpC7P1eLOsoJsOzVMyJzU
umZCHmMnQGakjmMSrCx/2lWGIZgU2phB8ahQ9jPKSuJ4P02Y+5PSGnH0JPfLy1mmLqk/tKImFJtJ
hkhx+ZsJsbjBQ0QcdrYGRi956O2spvU2bT8f6m66R4WrSf2ye2QjzZmZxI+n4o8sR3pTjOKQUMXh
sLXoxNPSC+O0JeTWg/zRiHgbhuhJw6RlYA/ddCuHLOGSXz0Z7Ig2aQlJWo/09xf8cqUte+uHinlF
QefEyOeJ73N8SuLpyY9DRtDDS1N4z9bcn0e4kxxS1tmkDq6F/euSRg+ciVovkfWq1dzH2oh9yXf+
ZRLhSmca95ktt4o2PuT1lY92q83xv2qOs6q/MTGH/epfPN9DByR3cS/3Y0AumlvWMDhdMSA5D7Oz
GgRDrIbJST67XBrz9rUtDACyHpLwMSg/E+LwhjF57LnQLNk8D5ZNbjD5IcD+60j90sj7i5ZGj8ef
mhbhj+gwLbbWg89aTLz5xfBK875I6PAz2CgW6QWJzhkKwJRRYxWpv3iip1ou1lWnfGXoAPxRaTpA
ANjgVe9mI9+prLmWrsMECpIE1yN0N25/g4/9Btmf6Brj1W5ZvzWI43yk0pvDm1WNJ7tMzE0apM5H
5VKXhc18Z9roGEszOo86e9Uktq3Dni2g9nDFy7rwj4GqqvOc+rTXmIKsWkXcmByXMAuxoq0AqNxU
2FbL/I9S+GZR3eEV4MP5BYNavGlLGhme/CJ08nNFNA/LcwRUIbFVEcvakyeetA54N4ONYWYs1nVM
GjqTGNQI8rigYgGBzM7A5eAhE7174gr26VqDBHwh6TKPNZumrlDZwkRyZ+ul5p7ihuPe1fY+RDGM
W4p9c/ZLbvvWManoTGgnPac8x6wO3xlL0j2sZjq3Qws7iNPAYsvctknzbo9E67IPZdBI83jvNlND
Fq7GYi0VkNsZM03mHwY3OVSJetVwwoOM7rwJln/TL6hpMxxfTHMmg0WGzXDL2C256ffbAImw0/eE
M0ro3mX8y6O4YQOyzoZtHBHWIHkAEH2ryozKpAmPoQwCsG8krlZ1ahyG1PvtfKkYnc30wokMRm3r
HsNCPjRee9IVCtOgImTV75uz36PgTdJsJn8Goao5HCUNsKCO6e4Gw1/uDf4+ZZ3Pfgrlz70FJqMS
5AlMV1r0M0osdl8uyAD9z2QUHR1DESqCHgcFEtQpQi2DTj95XCpJJO1QuhonjvddF6J2E9G0TiMY
0b0dfysUeasWZ/G4ECua1KfnKUDxgMnJyKhaZW57dTNjT8cFZ55j/DXkc5qJg+PPfUHjdWRG7vF2
ccFPY4sB0JydhE8yUDDHDxLUBr8WLRoxsQ5bKy2K4tj1OLbMnJWjvbcgyq9TkO3Q/5zNMNrFaXmZ
FRrNfLbhDDdIMDurf3YiZOxBI90Nk+sMiBXbheI7+cvFVHFMcWOOF7t0k+tj5xDQ3lvkP5fyPsxi
ougNTh/ksxlVxN5lJnpsjAoDdTPeGXYIA2u5NiaR80yo7r40/Yc6zO478gBgjtAA6F3QYgWDsb1g
oWzqvPfIpGrJDHTJhm5j55jF9XXs7L8c8XlU31tEMiKLoalhc/fnOPSRM/ddsCHIY70kdcVV9VSV
Pqfm4tz0YlKLpf/hdO86Zy7rDMxBsYaHL4KapGmAC4xqT1jQOZ6tdZ6MtJTDF1STm8Fr3sYkP+ej
l+yHhvDG7jfvOTiWbdz8najk3JDBRmWyXIry0tEvVQws5jxZxTEcitpv/jmBcWiMdOv7+YF8dmAg
siPHKbegFhARXig6vAJplkD2BrqKGpkQH7Aj8g5zUL3KSv51WSyJC+70V5eo7ds8uZ/pUvmp+PQc
CKcL7pu3Y2vmy6AteAjD8Eql/lQI+g20jfHjyuxFMtAkdemxWd4jCzM0mYRpWq5JNP2qsZq/0ip9
kRELXrkwWUz5jdXq3GEHm52ldU/BEnqARJD4CY34GHWLiySBSBIXVlcz0f63UGPD0gcc2IEZthk1
eHO7AaHyWNvtvlL5xQ3nvwxrGVNNwSDCo54m5sxLnVd2cFWn24GJsD9F98t3GVX+ZYzC7aRf6pDM
LbSVQMYes5mcli66FvMEbkVC31vqkyyXQAIGpgZoSTFP9ld/qsZdG5V/aZCzCond7ZiKEgzVJd/2
ItBklwwaIDDJB9LUcxnaW0Whv1zqZSQ2lmRMReQKyeJ7Y9H+49AMMxraaPZqfe4m8YZKZKsaTMc1
siKLhEsx07Xp2xMRpzuMhq9wRQ7SCFAm4G3EpVlqQJ9oXqGp2/fLCzkVGMWpyXJh7IfB/02rljkw
HYXIuuU+qocYFD9fTRT5+1ab6IlxFKXYBYdJncdk3LHCfoo+5PjnZpMTHuwqg/A8BHcrUA/olnhR
/uPoTLbjRKIg+kWcAwnJsK1ZqpKqNMvecCTZZh6SBBL4+r70qhfdbktVkEO8iBtj5RAJWxPaqJXa
0swRZu8ltdJnK1TgeVQ0cmN3GLI2AdCj2EYyiZg2pLPCowo8CpfZbiCCxst9nN36d22zdvmtdcXd
8j7AXdhVc5ddIHZnBPTVcQkiHDrhsuySynme2/rRgHc1dJtI4JeCzOEWYRRagYDngwHLKTOAuoHF
gogDb+vRm76jslWeRo+2987BQYhz8rczxw+9nSJ9N7X9lAJWwVpFZ0gN/J+T+xV0LV0Sdh3vvKB7
q8Fi2TCF+7cRETrgpyWSRXrJPOgi2saNyX5hYcCyilMhxR2xkcLn7s+CLdeloQdV13ovU43teQqg
AtcfPmUN1C1zvwGugR2IofkOBZ5xmMswpUmuhf06xfRSTGZP59stR3fiNSGuUVzTBCtXg3goyu9W
0/dekq23y/yU581XOTvPCQ4ILPPMwVcRvAtW2cK8JBWDOxbHN68boHsGl9af0dowMrAW5XN04AM7
FuJvx1G+d+tP0gnozDQN878/qUhclukHMuCmtl8jqweM9G/J9G724jdFkQsX7UcnizmcdAiUyTuL
yJEsA/F9+eCGEGRRoRh/pJtm7mihD/YVI9mCJ7JzucrHF5cg/3r1Clsgg/hFvNCsYYZ3M8lzU0Nt
TEZziPULtCgovUn6WKfqhiOSuX+DK5kgyDS6r1EXMb33TusngnPuvuQtk1A/5bIcNFsf4wculXyd
JsN3M4HVSbFxbQV+7G3e+islHNUANeNQBtY7Kc3rgA+K+zm5ZnmJc2tlJ7AyWQE/KpICglTAx+1q
HBL1b53pP05IxLO1QCKCeb6PoHycw7Bhfpn4RxXT1y5oxMWMXoXWAW38QaX2faypSxgpVW66NyK1
CAjhCTASVGL5FEz+RdagHaslq47u0v0ubF+9LYq2b98mc8YJugTOgtYsMnAuSosdi96pFszvuy4Y
t+zmP0CMf3dMrEnEutdCCmpTaNDTeXLGhH716vJd9b7eiHxGbe8HtW+l9ZATW1TAoVBzEa+nIN5a
vYv+F7NMJjo/sp/umrI99L5vH0XMIktKzh269iDjlkMrX5jfuC3Y8u5XmDhfYFL3UxJRdBQ95bEJ
iaTPG12OR1mbIw7xLZwbBnYk6sT45pJpyYDo6by9uQPGEItrcnwJ6aYNUue+rqc7De+QR4FJleEy
WywPTNW3ipZbzf+jxGmqxfiJSnxsW5pxRJC8puX0ILkFhJpenDXtHl/qOD4N60Zl4fxT1jkNzJ0i
wMgjmcN986LiSywftsLiNgpuVs0BJ9EmodwiVYiNye/EK/7UU/6PwMOGsmcKZptiXQjbj7Bc3z46
OklG5dcOM6yfaVgy9n1RMWAYvS8/W2GRqSKTVhIzhIxa7Zs2JoStCSmw5e6Xsrxqe2ZcTwm5Rs0f
CigU0HGcO4obJ7p+xgCDHRAbO//SApSkxZl/rtMz2YOzlslPIq3DoHCRFwSwekMldd1zrJ4vfTtd
29i+k+RgFQSCbckcnsX3wh2LroFe7gvOv1NV3hwWoHQo3g1vxyYM8sdkFF+UY8WbnuWw6uCV5TMe
etqFCj6a7nsAtLXmK7jocOktPbtaq1FeWe/5kiOVwgoBVziwbWNtO42AaCR/XTfK2/roI8k+Eaqh
BxxPBoVm27p13lzKdZY5QacFP8As3Mlss3eDjNqSTu8HV7w5lXtaloE1iwoRu6Z9o1bzVysW2vzG
J4lXb9WBkf7m7ciDsPHXYSVi6HPe5/9avrQd8WFnE4bla6LJ4wH2QAPgZwmkpjaN+c9mYLKsOvef
qXiAmhqzKKLuay6xtI8rvW9UXF1xKvpUgqTBGX85uXaEcM47oRpwJZDtYGBTbi2mofPofBWEYFc+
aVKqf31ISSsDLNm7AKwpTgkGErzhYVqi+4yp88RkOfYzpilR++aQj4QC6QX2Z2/5+yER/1wv/Sep
N7yDSnkJJpLrjUKRXRd4APPEy81OhcNDTg2K1U0nwrw0/xh9rMvunhJ7sQdRN9hrn5f8rgJSGjW+
5yD10OR5n5yBI7JRoF4wLq9fxuw8Me9j7gH6Pgf3FC0cXBj95jQEhIv8k5WQCtfrBDe1I4CrO/ru
eFvFT2CZX1EbHru19r7qgNJxsFP5rzHv9wXjmT6J9yL2HqdyfndktMO6fb+qphGpInvouVLEfMC9
Tc8Ud//ai9gvC04AmlfEOkZ5BOulZhFOPHzsSkYPqkqeFuG/gWo7pj3K3uTVH8RS+NLkUnILrT9m
8n/Ivxem4ueYo2MI75gMMwgVWsLtCjuqGTjYZP1nYLzyIIYa5xq7lDElLpvctnYilV+zmoFBxQYm
c3EN5/oaM+81PS2fNu9KWNn6tQlLDi7CP+WDOTK3lAxF8Wm59N+o2X5V1O6WfKGHwCN+h7d1T4Ng
BISP/26AbwIzFi0t7t4y/vIe4nIV9OaY6mY5ekgaJEQ0X6YxHIVg+M3qknsCc4lcftZjI3LXY8jG
FU0tYGf9hJXjRk3ij7SibZhVP8JSVy6Lri5/KOr48GS4b9LqTakhPqjJ6DsrHW65Sm/zzIRFGfoX
awjoVnQfalqS9QRUnFv65yhJNeUgo0y3ujmnK4mKU0DMbSMH65tyIC5bEk1kUbgBRyb9kDn62tuJ
Xr9A+qFtRUwnVSa/jA8uM2upabH+ikid3KG9c7pKgn9cYjiE2SFe6RO6Hdf6czpdYV/BzKGos6/b
r0wV5aafZ3bN4duJwyfNPGQT1/TQFvBLcTzRHqUwPwdl8kpHQL+diExaPQK0M/aYUWPr2Wdosx4f
EVO9X0SL97GjWMxC2MQ1DvXaJL/kSoAqwok0egr+0zo7tn5M3Ollfe1TL/+lYnmLQ29v/IxdhDSd
jAClFCpCVvq2CqCHGYneLq5/2f78ZTLuCG725JCtwqHEMNmhXvoUOAAWZ/QKEbm/YbP/rG2w6+vV
pfSGGS4PTnFcL1LrBabhSnzQsfxl0THTuCQz05BXlPvU0US8ll1MhwaGgcfYBCD02DsgY89viWbZ
oUw2xDIDLbZrzy7GbBJd2Y2QzTli33WrHrmQBwwDWwiqnipOB7s/vrqNN2LC5J+FjeAmx4JLSXsX
9uG/eEbNGXg4JC11g3Qe4qx+nezul1X5R2+oeKwlO2Y4He14ojqufy/d8o5hdbf13dq9TNj/oAiT
I58hHHC1R9/vKtCC7YA7MiysXeHrZ6ce3rgfPXeQ+OwKkEm2GvB5TXwmGcX/onG2H+sK5I1nTXD/
GLB1PMLUT4cYpRS17J11b8nwTGXdcLJVdyv9pLz6CP+pi1WSksqtSAhOQAIkECu6TQFba60bTkdw
Hjp1L+SPA2BEA2Fj+lq36zJZEUwL6KbOivERGfq1KSm+jGreBSeMjlhfj0Bcz63jfNlT8GjbDWpd
j47SuWSAJ/Xi86kmpK1X445H4VX/waWfRXpw4K/leErR926C0h5cLCBq0+YrDuqz36fc35vmuUci
DJcEBn3P1ol3KhV/h0D8XY+enRc/Cgs3YNxBdnOSe7sZ/zgalH+DWG+8hCIzdRJVE9xZRcfTU/4J
euqp05LIZSV4ZbodTKgfV7m/oswOYHSYG2iZP8KrvpwYXD9vIwYb1HnLZSDIrdIYHwtGtOkDNpp1
Ucdj9Q8yIYlgiKPQMsTberSaKv9BrhYi0F4kZeS+Uf4uiLnKNyQsBjd/qKLokMztHWK+2VCGQ1Nj
AbI3nx2m6kLcoxMCR17rxSjyxp638V2sl5PiJN/3TAhF0b+OEvOiN77Zsb7Sy3taH+AhEkijHCWl
YZGihNQVUu3yiNdEjzP4CDvchVp/mqH7SdzyjxkIItg+lCp7uESrD8iasuxSuv0FACPJMnpjEEgx
wHHvTUfO642Qfxyb83Gusm9AVPxoXfhR+Qy17VnhVgnBgfPBjegoDPgTgIYoIw1L6dalY3bjzQtT
lejF8auXYAixNSf+02Bjxx31BDsJk2eEBX7rsRDXhjbkZr4FwA9TWWLmS+/duTyzHsP+duNnD/7d
Vnp9wwoWvQwoYhUFJLvYyo++XnCc5I9RY25LylU6FsnH4BkqVZgpgTDp3nHUvhJhulbtdM5HvDS+
NyNd40XuPBa4eL6zOpXgwcUiVqacV7zUetdQgzaZ3//Glw8G33gYSM1RrA0rfXhpOWXEUBHWc6PF
cLfJycGW/S+eFVw4FAQyC1gKeDC1PRBJc2/o5x9FRAxwlh110XFxncaAenfshqX1UmCE9WobIIRD
memwnSv3acQClaTOtK91ANXD5o81I+kmWtEZ8bW48wwTgjUe6e4LbvS7LBBv2EBi6GucaOMxGs4U
Tw6nUMxnJ5LfM7xM4yPxDoSuOl7OacC5mPdvsmCgafoCEGoyPSGOfzQjVRpOiUtsKjUDfuEd67j5
VICdUh9pI4TzD81nC858O5uUMQVzOhSNB9cEX9HSXLF0AS4K3Nf1t9I4TDeFVPifY9osXIZq+UMf
RqiH5erruA/4HDYG++fGM/NpTp07LC7tJlPgNJb2iu09pEEt2mVLcdNO+rha40SQPmqNEs1BgZjN
ObEdiqvkXJ46IBM4CDi116svmB/prLru1QYwxNJJfQJ1DjXfn2OLH96ru3KybuuIQsPJUBgJopnR
pQUxtMs5GPd5eBPrPjD+jurp2R6Wqz/PESQ/KAh5/W4TMoZmcXXa6GGaUyooWBxqUazUWNLbnB8Y
Q0Uv7PEnouE0tJe/A6xfdmYOCK83IqiYf7KLPYXwYCjoYnAy0WuwynLrxRYx5Dzo6lYjNtas0eta
HXeE94T5NmNy7+E5I161n1dn41z+uGG+H6Nllxb1zQrI71VQ+JESf0dpieEgCd6KHAlcrV8JCb4X
tRD5CQoEihgCTaSsU7K0d67Uh4AjRRXYd6avgOZVhCdZKgU7Vyskq197q1v5Kvvwc2jVv3WNHJAE
V5WVEe+lx8Tkdj3NFIzcAhdES8qNOErEYxilT5OSJ9Niyk8mvFEieLZl/B2b5qXTybctXKbvPE9u
E50qz3jbIKoK4BGgHcZupB9rDBkfwA/KVQU2STzy+CI4kY53Rzq2eoIWpDFuPjI/M1mwiuspwbRK
M5nuh0NTVXetzeEpH4ABKB0/rNdOL4ubfaLsiz0wAl87qIQT4lIiL0uumV2moMQpgzMAQeDJDtRT
WXJRTJwz7xoLSpbsMhdGp3bFgRgjMRZ0grT2/3oTlND134R5cYit8O+ScY2WibmLVHhN+Yabib0C
u8yL34f3VZy+t4Tr68HF9QUtZLIfkDTuZ6+4EyVTORIENhMutIzT+u88JlbjjG3ET46RIXqsl7sa
/3DgDm+hF71PLBicsV/HhoNwyZEwVtxXI+t9XDWJsflOli+rJvITJAxh1LUd8mvOdGMp/B96sflz
D6KJYlpviIUn9vPsz4cMiQxYB78N5vvInig7I2+JE4TQdMrWDtSuZu6WmPGycFAqUkYOmGE0j8eC
HOnUJN6QsOzI51TdnXXWPKkueJT+ArjXvVv7YdfXESHkWAzuYznYwDLXTVHyaxWPeIPAmFbOBWru
paDGCyx5vm95ofCOE7wbcvdxNOVLQ/JwA3iUus9evdQiflhvQuE0HpRPQYEtd4x0ftfgwiZWBrao
9zoONnbLRNMU6hbStJtm8QfsENo84uc+GJ9C/gcgyV+mbk26wfLcqPVBStOEJCktAXGUPaYgWdbb
SN1NP0s9ffece4P1Me+GNwRpWhQAxLR9w8E6v7ScnBAhfrzcIXEVVEffLz+zlrlM6p61MXSDydvY
Y5VTw62DEoNzd29RnjCSbWzKYR/m6mwF/I5p1BwURTV4rfw90yACkXZ4H89dhBG3ey5c9kKba4Pv
QAqQ1E/Dlh8x0S8dpeAIU1+6d98R0ZDZWexn0784xFZBcWTPDVIVayoPRQ3wom2f8e2BirVAZyPX
2MF5PUDXnX0/99Ol07QkCAWshHjsZoauX+rpNSvNl86xjfvSqe9lFv5/rPg7k1QMXLpFCt4WKcxl
IAHJOYHPonEe7JabuBnUfN+WDjdbfq6IrTfxgMY54jJb5mz3w3ukzDHMoJmyA9CVwnctC3lX80Ov
D7LbJ8/lkrNXLn9GtzxEIsHOo4aP9YfNeP3kYFeouIwKSOiSGnBPYRt/KUW0KsZeGNYVdw1oiRty
X4f/c5dJXxKH9pJPN0sep0T9DI67Lz39IRx6rK1ONw9ZUqRcTmpzV0X+96wVsoChsFgOZ4NFTVnj
A+fNe91xgJFL846h4qhXnFrdX1njSEUY0upovFCWx/YhktmjtBSWGw181iK0tAdNMXFQ6w3nnewH
2xfbV/8YyeBzySwwOV2zXYLk71AETNd6IE/BfOoF16n19pvV1rZ2w3vhiZNImYqq5iDU9KKziEV6
4k45r64Jx4ouWoV7dyB/trSCCy/V28zdultdERqs8dvIpHlZpvReD81no4bPutPWZkoHIH+OKxhG
9/Vjv6QFiG2P8eKQPGVO88IADg3BfPrSvhUhLkDI9A/pVF2zPngdALBwSRc4L3iXRqledJ2sTWf6
Xxl5xzwkHxfj3oy8IDjWgHFzejN3NtnYQ9zbTzaFtGLBcYzhBhnfam5acr4BOIedvKmg2/cnmnWy
3eJ53IgrGe6EjyjalvlEehSEnBNn5JAnOg1gt5nFPQ66PnE2pXCQw0zXXke8UlS46Ie5oEtvsncE
mQD5ub/FXF5SF0SL1+IzmHqUowB1YwnNK15H+eS2rmD003L+7Zf7DEcy0bfkLHwGpMoS1xhXaAl/
c4gYFyc44hcnK7dggb8DrJvDEH8SD8U3wkSm8eqH0ZYXydYzMagNo4LvcrlKzdiwbSieHDmL4ZmD
t58+dywIegleKTO9CzrM+zMrLfNDShi9+9EWR6bPv2N8Y9RnHG3DNloYjqkU62G/cvsdPZOXoej3
44KbOWINGYBmQSMAJwRkrcavYoNct8EHeB5RWmP31cFtWZfqpbv2CzeZcMr+KWW9tmFxUa5do25h
BGD2ENsTjZIlwEEBc4pkmKk9mEYc0SfeGWx3nbPJgxR+iyWONpqFqZhBJJQm0HeY4lIsepqkUyIC
LJqsxdVCem/+qj28c1a+mjn4kTaOA5EJzpelxc3wNlOz8BY6afKQWV2wCcTwmMB3IsIkh0MALUjm
AuoxPeAMAkrPe5bsSomMyTmU74Ef/Kkjrsccaccib2F78O20UwDY3tyafLhKWWMS6OazK9RhGGbK
lfH6yXSf9wldbQ3MDnfUpDZd5p3WkqYXEt6P5byCsQZGl5nC8xb9fwoxLgtW64mXpiteAmPQ+iUK
m6dIhAzVQmsldNT/F1C3si/GtT+UwaHnTaxbo5b1Ga3uwSqSH9FzKc4SxDthA2zP0NjKyDloQVVP
Z4iTFgC3tn5KUCuZ1bR6BNIbi4HZ+a7mipV+2Fl99b30vqvcb7wMGCkGAsKenST3RnX9kSjpzo4C
NHPoqY85BeX0R/dAlSAlkj6uev+Y1NRmorg3+xpU2G2y3fDRIzyAAIYL69iUegVipNVhrLleEMJ5
cVn2tBRvXm9/MTghSFI47d51WTSYo75kpQhJcToM6Sd4qRiZTn0Db34BwxChvTUk3Ltonwqqa6H9
71XavmWdfy2b7kYWUvL+4ROd8/7eq/xnzW8w2i1r6HzyeVUKyiGGAO8RTUThDGMjEXt3EjsTlYiG
9t06Oew9ccRx8BCRvE7MdIVe9wRMeHW0NsQTiIlUlJYnRI9zBwgpJUQNzlw8FW5CCAk7IfkIeEgY
46g8r98Httxdg7DgW8HBjuTOytQLp5UfRMFvhEXe/HqNyZUI3vMUfdiEaLc+AGmg/eAguyE8VFb2
ndj1WhzRMJxOvjD9n1NALIQt/QeTe/uWTG7Vo22kvXt2sbNXcX7xipKQ3/QequZOciMmwko9iM0s
oaNdx+WFGO3gZ3HairFF9B2p5iN2xYNvls+Kv6DynGJPzyrVcyE4X05r6RQ9eOiGE2MnXXg3KGLH
NvbAXFu4k+YLTjVm85g/mx7GdiBUR/yc8yi0kYZXry1Djv2ekEx8pjNDsm1WDq/8PudqKZ/HUr/T
43ofdDPFN6zFkVP9QPFmJ/bv3S45t2N3gyYCyDas7nImLk+Bh1ummyPJER3uneD3tnUbofwzLiSY
VfEeFEcs5qfOr8/zsHCF1S0iNZInAqF3YM/+dDFWFpX1vizAR6dpbYyqs+kcLcWn6ON+747pSxpm
d9qfnmLfexrc+RwPJLCsCCW0UVQgThZVF5GN4SQ0j7Us7tphpEzUUHs9NWTdbCES+NoRbqHVJTiD
WSJobVHgiBtp/dLrXemp9C7P/YvrDYc2q590SB5djPafeJlOUSt/uxHT6LbnHo/h4SWb8g9BZW4n
GKC1pn+VJkIGrbwvY9t3FtXo7hT8dZrh0eqDH2NXx0J2l7npqX5hms+A4KbARW09MG8PYRvaHMe6
q2Tcz4NLI1BVpESIE/tu0sFB1J04NOPMlLyayovBDz0q/yXJh8uiuIXOTfWw8jMT2d4tTXXyiwzK
rJvvVnSplYsX36LMwhl9ysVZv5NYIv5iksb99yqq/oc8UbtNHf+niTAyNEBFAPcc/FheW5q1ogD1
KXV92D3xj1eav43g1qEj81Zx5IoqOzjCmMn3ZcQ9OMuzP21gWOLHZ7+llqXAwThAIsJxHZ760bvU
Kafl2lsxhMmXaVKSxwyXmvEJae9P68bWtlDtVz1ht3ToEUr8pHjrTMsNjQkhtZh8UjJBU2vF3lRB
ATsFUV2Oq+4ZNh+Z599JyfAp9JITlvJ4nVA+Gz5EJcaT5w73XRRbO6qWsI64gCbb7pNs2NtIKgXU
XwvRzl5OAtLCmprcKZtM4TYCcFH3bJtRn3/UpfdQ6swFkdBCFbLqs+TjJgh59jufTNocfkdLf3Rb
iE7JzEU1BbTZOd2T5LCKJ6fASq5ZzJLoo8nC5CUT7Z8hlg+B6X/3rXcVFYpTBaDp0Azz/x+MTHCW
9HP2ufTqpyfXZAXjnYnG35Qd3jl6fmQj2LGcHAs+wb4qATTgc39soCZ5AJ8/3Tq4VaYkj1gNgMHE
T5zRNReac5MxYqrU1augpLbycZHeH8eCsRtn/dlfa2Kr5g/2f1JObXMaKo7QNHqdHSdgetZ074lL
JzZFTwdBcGSqgx9fLACUlPwd2YjWMJEOpqG4AxjpzV3/kwin5Vz81YR3yMMCL1QmNfuyM+9LtDr/
u+keP+nWmca3POjvFkzpadXgJ5m2XU7FCZYOTkAVS+kYLGYv5vwFpKG76VBa0UyRSlPc5UEUrCXg
4XbuQDDZvNwjcnnbPE1meF7/A2Bbr3i5qCHAcck4clezuMah2g+5f0rH4WWJkvsgSvfMZOJd2kMu
zVOHM1RGhx+2K4Y2yvpwixnUK4RpLANeug48yVXgmzsmOLe8WkNjkhjACViimY3JK3sFmEQvCfBr
ZTitsRW6zsHz68bbq9CyCwrx5jbeW3KG0Z871KbJ0smOCUko64PGhFz+woJUVRh1i6oARwM32/L2
LJ5Z8+r0QR9fiQpybx3jNKgpjyvzpEUKsqP8OgT2qhvgQ8/SM0jH9dpLhW3yp8A64/J5xrm0YMgZ
v33RTeZVlwALCy7JJFuUzQtG3xvJ/K6le4yRekCc2yt0lLKxeQETjrHopx3ZHWQsFn5V4KFZRLGz
aY0ryYYnTfsQGxE1u05zkd1ZVoX/RAXkdHfxOOXDvcp8O/tSoi2DFcshGRwUydxHz3HJh/hnSHwo
yqQ71thyHNcWlfFFm6zmoahGtNmVpcn7x2QO8a96Gfc1Ru9eHlzicFJvsHY978dLnUJ+STtt57OI
ZUx2vx3rgBagBMYfNWvuamVUupi2DlZN7LxmEgVok8KQojHML1+p9pLsHc6IgSkxURDcA8APLIrx
fDs85SIZHRT8rkrmGTjtwG+XZ/aEeQB++HSqnYYnmut4qJ/iWLnxr7DuoH2hBg0YaluG1B1duljf
8PMwieQJoSqmRH7oWlamuqjJptbWqNhPQe8UGxgVtLIXtQWXah/4CIN/m7SOpp3vu55zGJOWE3ZE
5NF76Qks14jbOiLs15VgTo+zk4X0GTdJjUiJxaH4GROrwtMQiQEDIlCJQEWPRWHxEfllaluoyLDF
YJBpGSJ9ln3/FthamseutabowoQ049EeVeEsWxnyW65o3N6Kf+lE82R8zSHDU7VViub6n4wDyMbw
JqZdEqh832e9hk0T8l2MLSkLbbGEFGW5du1WhUX2eZYgFm5tSYrsp4VCzzg5mZ3VCxVJe3EIz/lJ
zY4w4YfpixUmWNl/RRxj49gmxfqwHYMQUBlcJMaUpBEmPSWgKyzJX5mBX+/oFNjOFhIjY7fK+NaP
cEdHXjpMIK15gXcZzO06WXYJyXqCYve3ZailIBQxB/b4OQ6s7x+99nyCUbqwKFnVCR8QUbfJNpbY
lY5HDc9Wac52BFhEs9j8qjm5eIunpmnFqz87vX5ewjHqJiyF/qQfycJayZvdALk58Q5PwJATiDQx
jkkmjpPcVS4fNTiuyuEAzxEqDZZg45puwaVJRqtmgQ4boCiGLhjVRr8zgsgLIevUxFcS4nX33leN
g+egd7pZPQdJJMIvrx+6npMkZXDYfBbbyVe6W2o3+nfeITt8T8ugqVoQ7JzmIEU9iJnRMvazn4RI
W/jupG2Vf3Kgd8wN67qK43sO6mRKkzTQDMdML0qLPzJhYNWbQcZJBC2u95hvTlnR1dEhyCJ7fJml
K7g6s1rNXrePw7ia8Gmgl6dUPuDOKBB+M5rG7wYDuXTgyqKIzqMg88cH4Im2LuCqdUncMOef6mh8
G+LJ65+KGu3M5bRFDyJNfv0kvIhkTePRtJhZI9m1TZ4uFXp7PyKLFbQ+2oWgc80VQEV2ODfSNYnJ
WpNAGJb4/8ZdiWEZzJkq0oo4oGbC+47V0TVPRsxy5SpjpgtRzB3LRRuGrlVbn+HkDPExpsV+/cZN
7U7FfW7xu9B+0jYjpCqWkJVJA2JLW/LWB1HS4ofDXQupTmitP1IbnBvJXbCYwU+V+LYhqJBIl/6s
xM51duBOx8pPO25tgLrYao6RL6IKnAemkNHpDDU0uZs51p0uHWIi+3BQMMoh6aEandArUq3XaXav
EBvzMMBuLWcCsX3qefqnL0xc33p7DHCUCdubsNBWktR0tGXR6evXNpdz/UzdVTGru0a3CvF5XilT
s2drZJgkqutrjYIDWHBSQ+Cfe0K0hHzD0AkJPcWRx3B142h/8TvKFkKvh+vZ2FAj8e/lCCGWN8A/
PXReka73Uidbe6m5I7bkHNxO+HFFlBqkJWUyDOJnZ+85iO0B60EOKh7I4dgfGeExe/fdMY6ZB1so
xasSnU/BE3krG6rKVKYJbYKqL+bxqLmesj0uduP1cgMv3OWMq9hW1sljHpAm3zidsCTIyzbVYbXr
E8e2cXqpGb7LqaUaV86HYo4D2T6aICm5XI+VlEm7nQZ7btVO4Www89HKTDT8nYg0BOj1xMvy+cWe
Jpw4Z3f0gVHfrLTpSnWO3SBpuoMuEYAeis4mnnPUNFPJf7DFbOmc8ZCZDNB0aEmvelCODCXFMBPA
okMvqix09ovj1zXyfApxZm3GFUmZqJtS8QwH/BARL6tHfGs+PH8ckmZAk+NwsPT8zBwBW+5SQ+jC
FIJwmtvfFkDj4JFg+hQ+T1aL0xV8DkcIJieWGWL36Egv5UYtsNeO2dNIWw7v3LLGR0eH+Gg1JrGL
uy4PtFUMR8HaniACRnnI4R3CFdbaDSPvNCdAgHF5bnaj0F36L/VMkiKA6KxFzqoSQlfIaLWqRLAl
wJpYAwrMmGkmcF3jMhTq9ASYb8/0s0hueihrnJ6NsFtT7nxlNbXE71jyiBcW7SuQ7UdD+youigq2
bcSBwDtWDaU+GRWiym4fgU5l2R5uueaSQNcs0PA8ctzpa+rTbvgu4IiubSk+5y94ANnSg8gP5jTX
n1XQJMtf0lDx2ruk08kKjxgDGKsDjSIk2TKKJh/5zxahru8CMxNV3rk+1I+GFaxurY+pqWmQQS0p
Gxj0UUvsKrLAVjuHUpPDvh+TRXaELyy4zotKEvnjRJTk7ME4hAC7PPpCJj9MoDjwfLd1dstsWdkf
pBVmQpBM7BfxnIranYM7HecQMwiqOUNHtfBE8Ho6WuQV22M39A318hz4epZiOTZBc8VWmca/WUhA
+FCkWOro22U+SGgomLO/XW+NPQFPXnG5nH2mH134hxhCzEgMIitdMziNyxjGVRlEbfqetcMATKn2
/dDQpegntsGPYXm5TonrzprgmhrKLntScZot372vvHA5EjpyvICQl0OafAdjOWVMIeLW9a741LNy
3HOCa7CkgjQX1M6mqRlQCDSgRurB25gowyA1xugOkas/2QnTL+sunqoGO0f6H0nnsSM5ki3RLyJA
6SS3oRg6IrXYEKma0qn118/xmsVDDx66KysjSPcrzI4NdRf+lyAYcM3VwGEI/I0JmRUzE/fCcVfV
fWclh6ipHHfYUw9Ymr62IZd3lyJhi7LpahhI+QFzbOveTWi8w0et1y55tlkSja+aDpOOJGFzHGK5
tVrXRTHv14P3EhZATD/TxI64kXDPRcT/VtIFLcRYvCy5uMH29N6PPxpRhtDQZ6RK7QUNlZ0x7iBO
MtJRa5vxsgz/WYFEmbry5mCzLN/SxugMm/mFmvuuk9lwCV1zKS9i8FhL1muUHrhCIn/NP1g+Iymc
PQ4IFGMaMWH+yJqQ3qbX9elpghfK6V+FRZg+EfQ0uRVL67lvEeEaTu2W29J15PBLuRUl79JIi+W7
xyqEoK90fZ4zJm2R1Z5BeMehRWxnqrk67DYPXdRhzkMCOlOPTE0Wxwy6SB42CQebPzR8haYAJsmy
nPH/kjqRBFcK9wc5slPI/m7QzbkI6PTYNr8oWU35X9gAuYJJzos+IamO9BD7Wo+RkcUki9kOwdbI
d5JZAQWnPfylA5qggaE2n9THYtXtzkI0CvqcmEfjw2Fn0dCT1b7PFmXCsW6/aoZLx7c2QidDQB2D
TIH502Mx9Di9/KzCqprDZYAE25eVDK9813Wer0n4DllWiWmWxV/KtBH4BKUEM6LB1C2kv0symRVD
ldk36C0nZJm8FTOfJZpJHMFeQs5vYy7yOMvF646eBZTrbsM5wYcUSURA11ibwcqM1qJjSU/p0ueO
7q6snPpgoKyH/2ibFGf4XjVzMI+9qCvlUZ9sBuPgYGQBaSfuCqm8RGLGJmHmHY/Nhk9iFF/cLxGh
wvos7f6SL8LGbhQWmfqWUzuckwGAUwodDdUC3UgLXi4Hg5eEUfUnWi3EXtsbKnXPlkUZsSHDI4cf
KfFmZUFMEr+sV1XSFrlBQUYZI04TaJ06PZkZTyTidYtNKP7rAvXUd+TB/iELyY5F/c3HOw54GZih
Zsc4ihaQNja+SrgIbM67sOcpNekMdvw2vAa88oTgii1/NT275nVWWd6+HHCYvnjYzjFw1p1nWJ9z
JnRqstZNDQieU2rGzF2KkcPdqLDNrtM2nG8RTJ24BZ3WIOgmnBGlEsn3MZFwnucz+NjLBvR5vfJQ
Qqg8cxNk8stIo7nQt0Oy80uYU3OkOaQ6EGrG+KVFMDyfi5JsLhgRbYgoEvV3UXQPgEI8ciIM5vw8
4cxJI/9kizSNg7m1vfmv8lxFe+BNS/19llSph/o4mtKsPIpQF/pFtA2QpzWzxTEFMsZmV4Yr2cpB
+8VyrXMAlnFqE55Dt1KCXgmJiMCxnaZolFdDGY8WMmuLH4/JAfriFfQ5JaCI6VHvaTSExUPMoGr6
whmvWptwFDpRiW5SLjOlPYmj3jeBEkP3wP6jqolblbPMN1GToE1c8UVk6cSuKi/838GUPVYpliqm
hFs8MOa5V1wllqumK330V411Yr9PA+iJGWv6MM4f6E5D7yVzls5FkVDpQgo+9qgWNxJ/J/djLpJ2
BuJCld/YH5yYIZwBejJL9AyfZNT6ABx9liKONYCmXbkENk4/mchoTy8E8iwVct7Z9cc/zh5C0qAI
ptFPPoYJBZXnhJlbPRH2ENu/Q2jXOQka2kBD7kWert/81vUGDTKkF5HXXuh21ehM9ZHgwz/KnEFp
UkC/KPs22H/GPAuqIJciqgdR0OnW0lJsaC2XJ0oxkrBXrpPrKQM9R0wyXnfGLLmzY1evEarlejTW
Tyk9a8bHuWM/Rg6I5xOFHiIujiwG3i+N2Scj8HQHSP67ZrPgHzGD510dBaVm5OXNDtO0emiafK6D
WI9baCzlAI+KCs0uQWHP7P4vsmparCQT8mfcfBnexPqn5rJNr9ixK50qsKyN+W6bImV5wFSvbUjb
JG0DhUyOaoWwV7Oyowc2J8L5T4u6PnHJcfLoq9B3FeNYb0vDFlO1iTocIAy2Wk2SFc66mnX3Rq+4
KXBAjjlibtnnenzqotiMMfDGuDXJ/BufRUZHu0ZDmRUBZEXyV5bF7f31lJTUmUycquRs+a5lHZwi
xp9KoJDWr1PSMSgOGKNA+J8Y1eADyJPfvIFKWRHOYBGnXOQXw5TWcWYtfMEIDw9bZNTjVibyM9Wg
uNcJ3n0jbGL1tTol086uERfX7sBSLy7xsitraop7L2GwVhEtAl4ZXHm1l+MgweUG8KKz82mXGBNZ
grUz32y7sNRAkOFga0Nt0UXYHlp1r29iBh23uopJqHDNia+hO3YhPgI6pmWTlSURuJXdWaQoc6gc
otzM/4udJN5ZPqzYJuy6qxhD3jbagPqnZWYfDDT2X3nLUhuWrMuKyMSCnm/12vOv+T8LVyHFwyCM
6ShrKb7bkb63jNgq0J7EG6A26Mv7RD83AEMvnlE2XybGAiY/+TCEvAwmbj52wcyMR6YWflwCQm2S
9mNkuvW8MM3bgg3KDzSlNUT3Pu02SAvzBxvxGkxN/DuBTPOXspnDneNM3cECcw1rSaJiZdF+i1sa
TyKB4j1yILa+OvY2crL1s83hwkArt3YU1tM2SZfuUqUthtvZY68V1+0rUCvrbteod8LBSNcIqHAm
DVpFAq3dwKyC9aJmwn/aImUwL8OESFQSk+BOkfbIf2YzL1AhCNklzhAd6PZ7IlGtuCO8IFR2h9YH
g4k73CNMwhzSc92V+Lp9Fk0cHES6LiqRM0LqBGKf1TH2T+uf47KnCi0dcwNCdWuXLr1lie3sAzXx
KV5i7FTu9Bk73uPQ0GrENn0sqGA3OSWW3IfgEFms4rQrn0vAB0puPejNBdPwR5kT5JV7xUHtQ/s6
J0jYgUcI6W2iBA+J70zCbB8yNuxT0CN4MIBW8PWyJsmK6uYSAd0bgl7S62jo53MSsaDUBnjiDUmI
QALC+SFxcISBYvVifoeqDexhUSUfo6NwAfpniF+jXvDzsRwGNNjbAguctpH9fLGxqCwJOcXcwUh6
A1qUR32G9dD4WuDMNmCfcZOG9X9NgTkwJHWDyA/cddnybCd+oJLbzZSgMJtEPIeJTRePiITpROLs
3MXmtsuqPaf6k8F+BR4IMUod2+1x62rmljw2FXU9Xgy9vGfNtMl4SWb9L1m+YonADOwH+dKb2Ci2
Zp29FOy/UDHPZB2bcC2tveMXQcg3y4BuV5q/UYge09A3ZsnWPQcdWaFlXD44jzcyaa5ujzKiBupd
kpiiDF664e1pSml73X7GwY6PrnobVQlMEDumFwQAU3O3dXxLSPE2bpfvZ5D0wJ8UJM60nqBIEX+4
pG8a4cE0YGsu34Bkg6AxWNnXShxUfZfm5xg727TxDhkZTbpJDNS06LyU/vQ7uK5cd61z4WG8JGIk
ENU8GzrRQ8sScA6erck/mZpxVRrNKOcmgQ5zcjv8MybJ552HT6pYxBuZtx9NS7IyWIlwxrlvvZVz
srenLujgRss+DVC7Umk4zxYY/nI0X42oeOH8BSVcE7wyv2P0PoS+vh0sF+UjjzIjMVRmyJs1GFCw
Bka4V0Y0rhdmX71tvpd99ix971n9i0qe60kXmo+FET7bxJO9Z6LM5OeL+I1NJb/I5txrwI8llJGI
3SI6ftDHyVZY+qryESy4/eOSfaWaeYRLGVRy+mWguIfg99CXL4unbzs5nuIiOYSsnAnXDj1nI8L5
NLGNmoT17iu1plG4qyEi0MoXVPiDxui++dBn/4K19ZQY1U9TjYj8HBVucRYVv4zgX55ik2S7mM3U
si8WUjrJmc51Sc4PjLuR78wYfwXK/4rYoVxSPKJatTKs1B35Fg6JnxikcbYne+lIRI/TVznnHHjD
uqmnAMXXPcFzagFl4GmsyOIxmvdBfeocQCDiQOeXzAsMVsJZeOwSohCz9LVAduC0040h36OuO1df
etu21rbOTCQ3AkZmLusurQK19LcAdeiivyEj+yIchuQ+N6h41ybkfTFTtbzgRJPuOeGlUggGWOXo
Wf2Lx5TYtr4VGMi2/A3a543fpGwvm2uE+TaxSsj8SByLX31cdn7mPBjQ4EXiIXvtNgOfWlp+E+t+
inr8FWwamOydRZOvG1hCtTsfozQJYhItlFQTKuOFOeSqF1pgOSDvSjjmaNeqxAvUgTFxfNfZf1bb
4ii2OVTQpvOsMJhgI1Fnz41ZXxwydDTd2TPI2qijuSZRm/nm3PW3GW6qlYidPhgAo4sNb+qxrMt/
z1cCI4Rt1rv63XvkcApoAoCSbGnORk4HMxTrpkyeDVDl+sQ5ibnQUM5X3lL1madTfaYWh+fqH9zE
eaTvPlgcC/QLSCTnS2EIRWTcoLOnVzK2yFo2+H0OzHn3TaR9jpG/SSvMSpx94M2fQyfFeqKve/J4
DbM6GnRLPgsnkFb9N6rBk5cYbwt2Uf6SitTElz3Tl5cHzsttTn4Q1rwjn/fO1TICeUGpe07AHg95
vQvObWLvwIpV0hvxVYELfhSThc7A2EduBNoWTwN/XschR2bfydFNQIeEjbI7VN/JDDJCfb01C1hT
IYxTdhP2D1vdg/C+FywsNVaXipE/f8KzSIYHu4+fat07FxGMe1bylA+rwRtZLYfBonHaTGxdgbDg
PDroo79R/9sb0qPOQdKKaof7vGVqMcXWOrNp/1FTeBMcIrxrCEfQJhRrS3uFT3B1ay9QZ5o6s7LK
g3SFkpUrnGKAn+6/ue64beg2Mm9RBJgPGXabHLlgzvtp9mAnOT7UbaWV36p+yDroW2PRHCPD2td4
LdVnbVmgHFPIhaNZPhpugwEl1QOD2eaqt3FC11xqUY1Yxkwq1Jqj8yxzFjW9uAztvHMXiNF12uOp
NezNkITcfnMV7+uuf0n5Zbx83jqSb0vTHj0y1BdLBrZvXiR4bAe4veleGRJtCmqLBBq246FzRbvb
g9fQUhkYhAKrukPKZM34EpCnGYxzcSpaZ61euFmbsTfGzOjSOKIhmYXLhN2/2pUVKAVBkbUXbwxx
V+H75laehvkwDuURHearZn6H1M1tY3ChYk0qGeRgFxTDfFQwgnLE71vnLDo5rS0emmaSZLIjpeJn
UyFzCCMMHXP/yyEAYTXwxZIPc2Hlw2rmIihY/XjYVcI+qdulS3q13sfvxJi/Q5eOHrDQxMM82+iR
koM92+9lEz3k+EkXuolkkMfFpUbBKHDSkbqnDWJz9aOjMHpn2bk3UGYyjko/ct0P1K0yYRYw0/bc
leokr7dO/Knl6cXkJVc0bqamG+U3Ur+beu7Jygu89IkNz07wcBZO/6w+YXYtF8tebtT7QVton2lH
hq2Ekd965WMc+Y/KNKweXVZIq5YcBMMnl8+tduo0LTnhYVNfXaAZ6jeLFy9Z1zkLqNo45ARu2Nn0
iTyI16XjUmMWMwLMkqBNDY6kQn/FRHYj9XeXtRgb0bDrUB61AuKzNT913YxjqLjUFYTEMDN2GXYV
vcdigMWONUe/zYH7WC054kSkKd/d5CAUpYp0wOeM7rBtkWC5uX8oveEBqM9ujIji8OB1Vs6mRoWo
KtrQFns9pifHvGQs9Ub5h5wYB6NenZeUkOQyP858/JpgIky5MDKJQxBBGjFGJzIJvCT24b11Z29k
UKy+l7gb6A751NUfZ6CsmQfMvU7sH2U1PLUe0RyUUZoDqDIsvysK3aZ1H5IkeVKng7o0Hcu/N3xq
FaIPpjD3drA23TgcfSqOgbUHM0AEHN6R6GUKqOwFuPaByGRo6svG6a3dZIYg/WBAEWIwTeZJKq4J
EnrW/7sZX7xDQ4dElaOv2SZ831WYH/kW7qmC6pu/6goGBbFXDkTiMP/V2nNdnOsBjgInLpusVT7B
XFTlNqa3kGt9kd2HzfXU9Mmll8iTeKSgDMKWVKSILHBlD+o+PaQyO2nI72sqNsf6Jo8doqe4NoiY
0ry8VMVH34WYKlz6XhJ2iEXfyXj5qL1wN3Nu+rLd6oxyVLmjzs0qVdhtYARc6+TNQchA5z541yGj
TPatdb3MgR9rT02WXsSSEEhEklbjpkDyCPjGApVzLoWTdZq5wiZ8gcpI4UbpkUSno+WNx2RUg5yI
/SXjX1QH11zVd0QTqvLH9ruT+pKVYTHJpgBC2jpilqsOylzWD00yvoeLv0Wpf+TKIXvS/BogGPTe
cC1D66Du5S7P3xAHKOoDW5InVZdA/fivYYbajxSacwvdsXjRqftt7TX3+ExiiOuODQt4eFUHWQXC
ZejYPfAngqlSX7Do/LM6WViVHhnN/Olo2dAe7NRdil2IuBOSrOlwkGieZTx8DcIcAxcMSp/nH5oi
xvCUsls9qBbDk+Vuyjpkxi5iQWDHVjGxvUUWQ8NJ3P2uyTCqAHQi2pFAFJhsZQT2rmIZAg6IPt0L
i2NV4n/VrUtHScA6ETZ38msPBhVUyyRyCTgLIopIuE07t7eOTa/U8Ui9wec9qMO/L0lX5Z+qteyj
5VSipYQA/O91SQh7Bpl6Uq812+EDO000QybGxMZ+Crnem24mTMffqop9Bo5kcMqo952p1N3ABbxq
fW41S2L+CdtdVHe7AQcks8tN33rnwbs0dFPKJxk1jLTJVxM1kvos+/agbNpuGRjQPg2XBInpmgvn
aVrEoeb9lTrhIYvceYO1jYWzUw2fPU9rky5NdtmpYYvk0duxMjxMA0YkTHt2geg5L5g/Rzs/qW8a
cAJ1o3XAi3t+YVdeVRmY8pymKPYEFWPe07US1rrhWl5XHPlGlvzHMnOnLl71tLgpJEO+1Q5do3pG
k/bVkd1WOrSYsQun3NqoP8+kjxB0SXWNO5N3FCX6OZvCC2Jt3u9i77sDQzJ7L7APsoA7u2Qi+flz
DfVJPQosOt7UcZHx9rv6Q6mGbWG3g7yuqp+hGXaaYeByJnoFsRchM513qUhmKev2h2hSihonSIDY
xP1y4o0JWuahNcJuN2R0wvFBTbAr4umq4AcFJVeu5XvdcdCUW1v17xG+u4nQ8+sC9aC8qVeCH6J3
5tGUNaU4cAReLrzTtyzWoJOna8HSucAaq4JiQayQGFZqPDiCu2x5of428vEOCZkWr9hYVcoeMd4I
gt+YnRErrEAyikcVKyGHPbkv6lyTib/nWeZB8ELjsy3Gu+yci5OieCkvqsxV1yiLUey44CvVJ011
uMCEw/TEAOZUZjO/hWvxTIbzN3aWoxfjYZJ8ljwc6tflHj84o3dlVAcw0yTgUH3T+d/I4CU3OLGb
x7IYt9pinHX/wSiSgIqQx4/QITCO/4qUdhLk1P5YlPxac1VnZ9+Jx8VIt6rq1zgSK57AqhlfG7oI
gsL2pG4Gsek/E/bC39rk3eQq5ENW57JJ40GAhWpqRDt/qCZTk/OT+qPUS6cqo5CSpWC2psopKsAs
AXJWuyYLifZKk7Jr0pHlashiI4+OkpFP48kb61JMU+5Gz74Qvh+5mBKaXs21Twg8Lqo98k1idoXc
WAr2ipB4WYw/my4ehfGPrbVrPhU/L/bqeDWW5kLeDkej3xy4oI8Jdy3Ue5awTeCRDSRb/d3GEu1z
CvrgWmJ2zCuHcZoDcKoqfPZHi/kj/OUxRYfjNiw+yktsavcYPmLi1I+Sy5bl0EF9D6xDP7PQIVkn
Pk5m+uHC0MiRCLJADkKqROUM56kTF06h7RzJdzVzoHmODf+kp+FZHQjqCNZdh9ljdXfClEwUjrxa
VR3hsmOSkMMXVAMGlhEBTpc9aKdDGs3vFiFtrIxurEMfVQNW5fSsfC8UCTvTrBlMZTfbL5A3efQK
02qU81tnogdnpDHJ5RbL4Zuk3qAbEenFrjzZfkkd5hwLSzvV3Ld+XW/iJXlT1RSCFdA7nfzXHaOL
VZ27wK6wKpMh6Ev5QBzwI/9/wefFNNofhvPI36nn56HdebT8eucxEeGZAC24z3KohtgDAOUBU1jC
n1RZwXlB24ailIK7kVnG/tiRDy77kdox9HPs+HukNiy64oueRJe+K76ZR+1F/f8xRcghqcxbaibY
Lt6foKOo9I4qOr9RqP+ZU3g0PBbiCSW+37b3qqoNuObuMWuWuzQHY6PO29Lrf4wouaBMOVpwCkLf
fRJlf2xD9ErgU4OUGQSzxY0ltZsaLaoCMB/knq0NKI2JsVoYwn826+hKCPePF7K6R4LLodq+1jG7
nK5lLalP1k1NaozW2ahyChMsiSgWV6HcL0aJ7g4jsOVbmAlqcOTpKWSWuWKEvp05PObSJF4s+2QB
dPS8/pHV0srTrYfa17jV238FWw9duHGjV3UWmnrz5pf4spk8jTSBMfwZVYDElnPrw+pXteEj9yWr
mrvZ9VcodySt8Z7LvNwS1LJBH3psM5b+nlZYrJK6N1UeW7l5Q7B45vC4TGP6W2jxDSLGmR8XMCn6
YHm5EYwQgAr9unRftjl+Fk5M6K1u/zen7YPHe1xYZrfH/ElWIZGx+FvOnS7fihGfpuPu62y+OfXM
bULqtu/wHIb5vw8Ncd7JqJyDT06pnpwc131oU3HSsuEFMeaFjezXCCr3X889YhgjhIzrQhUD/y5q
OJ7Eyd/1rjoBUJp3JDy9QBJ8FegF1725PDJl3GSahfUtOxkNkZhM5k166A5poRp/WFZMAme+H2ho
Fbo1o+TuO6DumhpCcVPF6fhjdOTFqXke5z+Yg8xnllc5KMdn/eRHOGtc5DAry3Fw3oaPSYWftaP+
SWtErhrwWunsDCPathWSFY//BgnuvW3nZwLMeGooVN2pTB80H/8NxItL0ytciWP/JJq9b/sQ36Sv
rbAMnsuiOIdT+j4OEIs6dgq2xx9bxmQ7WSdK/AMWn3+HicAmr15CUScvqqPKR/Mx4mmRNXkU7Knv
XT8+A/MViPvbq5opYZ9iRkBrqnojpKzsVfRHcHC8LXJhvs4V4AgIfR73ctUXfzQQ31pDRFJZfA5z
uoeMBzW3ZnnpA9TDin4ahXVuOMx6s3VXFbZPIJpVEHXDnybal8TvzqGwrg6joNHzdzM9nZtbDzjp
AvSfW/XklC6QZrt1L5Y+u9uxNH5LkT2kSbPpfGmSdLrcLMaIYxyxmat3qreBxP6ROAPx3zSutp19
FVO/cRl1joNPT2gfY6tC/CiBmBhwralGbNSGhgodN0wcj1BBYFQRTz4nb5MwDXK0i7c6RSqEAOEb
7dapbfl6vSwlH2iQ716unfDUvI4RSV9Cg8zktGOgghQgEFmPIRoho0leJrR8q2hkSkKKCC6cvkvX
dYwXUpZtSK/oEw1spH+Ln7/lxfghHaFmGkBlW7bLwI8TuiP7z7MJ7dMmgnOS8rdw0LWjaHgRZKKg
gMGThL5jlSAZwOGGLaJoz+3Msg19G+jFuvyYRYtUWr6WokFINLLELHQTqWhNDtsS58Riemzn1Rnv
Cv9FOE26r5MFszTqIFYeQleds+P/uRXOkNjDWNPOXxY9FeJkh+2GvnWHZWfO9qNrtO9qHqaKYhsR
LRX9cLZBvGrFsEHudpxJKHP9LJi4zFg5MyyiHVYj5qkuONp4LFwipQ37ANEaznPHn+oitslNgGhF
9AarN4gcfd4kjnxv+vxVDKTjkk6ADR7himggo3B+Ek4R8H/vaewHTQO4MuNK1NgpRMC+PCwtWGDY
pWdoD1kGey1QbwZE9GH83UnglM+lYQWz6z37A5NnH4+rIeGquOaDBZccTeaejBwml5KPvaVvKWJs
bTkkQJeQuXzp8ET1RzQi4cYsagRvWUfLEAdEmZMTRMING375jHgmMLgqGCbwc+ONx/KtLyijyvQ8
u9XdJG+nI0AgGxxoSLibFwbs9DClxWov5C4287O67pNxvBFF4q5QoB8G/gPfsoqtVqInZ1wssY7t
1L0ahTCM0s4fd6rMUhMxvBQH9AvnSNOCqWSiOPkStGt8GL2BtyLb6/m0tyit1U/k6SPaysnuLeV0
qc1Y+fxjz4wjjIqf3BKXyJ72tjO82r31NUlI+r5EIEwJ0vvRJcLJrPys8Spa8GpLnR5buJzwaukE
xosk8L0kuSwckbopDtOAvWXdOmxblVGdp+eN5Jj7nA7xphRVoP5DQ5ofKbisQ6F7Rx/yBJP49BZR
cYceZasnoBAwnEoFrQ2jbLIQ6/VQKZshpxF0m3rttUZzhmT82jd+HxSAynB7xyfiKPIVmUbviRFK
LkA2sy0ePmYJAMPrXdr2BWKwtDobcxPtEVHWjzQGaSCTmCqtjy+9VR1bPfmPc0moCXL76CVi2w7G
sI9z6R4Nu33tgD1DD9GObk4Qm+km1yJK/oxBPC26BvYBb7ciKRJ381GEVQ6xsD4Pmgn+vXVJW+RN
vjB93MVufdXa+EEhQhov/4Dzv0/q8TEHmUEo4K22w6/SpCMmlArFc6i/Zp71POcE//WTSxtmkAKi
3sPULIHFLHviMRHluFCDMO+vJx3CKfXMM3HqhCDQ3urd8jA6/p1Cgomwbf8utXL698Vjk/R/bTwG
/QKMOHE8a5P7y3hXu+QmYp7tMEXo+Uow7TeD+OL7/Mh7YLMZYC8aXjLatS8a450nWlIRKf139hze
6yU+p0n9wKF0MKr23rPpUvNbl31QrOdFQGTAVTMXVoJmTrB4euNOBSQ7QZntmCAa5sPcdT84FQCV
WH96HZ/bFIyilVhsea18g0oPxY3HURMv5p7Ic64PVjckazwxdgOmSA5ShtV48sBYMqDYa8RPz+18
xL6xVi2ZelKGYd6FUUP5QmKtkeNYn2kU5lh/qjQwAw7dnlqLoO8pVgQWPUhW47grXuYIgzaXfTqy
S5RZXu9bBa7vC/R55hjt5BBfMjPbyqb/KIr8h7/ZUyMoQ8gguZqODuq327Rd/V+akoTE5MCYsgO8
61s2WCROVdQZmYFUby5cK6g1NMlaedDn6REfP3p9flWH3N6wPjr8c1JpRY0ZYJOhFR3208KYjZfY
HsG1xbMGXjQ7u0VMedL9VCPr3DaJDaWdQUQA4Y1lXtF597DQL43VvcietQRy/XfNoRaeWJMb3Nm4
KYKhwMlod/vCR1Y19/gZEIZZN0MYMSD56OBRtIwmyLTW84lE7Q+pqjHUXy1uI+ZnKh8BRts+JPFo
XUeZGvD5jwQ77uISKIdLdyFTwrsyCdhlTDn3cGBsi9h+4GxlFemqOC4MAvCM2oSUg1aniS3cL2SR
+Gr874xR0ByLcDUV6mkYAbWKYSJOw86rg+B3Nte6J+tDiGjrFXkEQfNjfDTtDL+2/p7M6a+W2Qw1
MuNvSHOkZ5pDrkk9m6ukYsKsSW4z9YZnZny3TGtvVowpDG9iEqdnhFeAfY0ZlBvWY5WKr26qv1nA
vicDU3B0l7ckcsUK+65zHoyCCaOaLBEwSOZN/Vo2OEcMr+cwsNETdMDFRN19LqYVr5AGHTUiDQsz
fiCJ95EhRYixJXGAsGg1TXj6py5QwuYk65CcKVpVyaCb853TOgM71fFFQDlZZ05ar0MBD9hwsW6j
BvotbO+9pZIOe3lhwfmBbA6rvaivlMAPDYxDpglap5hEiMNUDbs082dkiEXNqR8GOs14oNh0xDhu
hr6/dmZ/M8sBIhyuU1xpz3zKBzOpX6bcZaIzEFLm60yLGTDmuvFmt4iIO9YZvgsDFI2hSzlUvKVu
80SnHggcsAOz7jAJ2Qto+WtjJo+xlh76xH+c2WrNsbZtNfq/RrM522GYstWDElPhAktt52CToRxx
QhS1/pR3aM3CwX3Ie+cC4vZe+M1R0+IDy9TLQsySkn5cITW/4lwC+BOWlxCsJtlhYm3+S0lLtmbP
JArx3XvaOnt019eicGGFlV8L538v9I/R8Zj86Wcu0j9H9M8JW4VVgsFgMMXMvkJcwzwJppQ1s1tD
4GBdluYAw8r2pWns//49a15ebzuzdMGC6/fJso7+wGoBFeywFkNLqGEaYvwrPtM+PcpcO5eugQxh
wdfR55IJRFxu4awXK1rbmyQmBOXz9GyQmr7Sx+i3noh2tbp8jeWMX1nXXkVWpJt8tr4SopwvHoNC
2A/7COv+VJToRTCkB43bD7sBe3cZoZgVpkm8YlGc2tL7rygY3Mls0Jn66ji24GOWKFj8dHweK2sK
esN6lXn+W5kgnTvHLXiwPbZfTbzFByb41F20xpMH0n/o31kFnDPXPMxzeqfoie/Ienvcwf2HEU6/
3VTtjFYn+7k4cKwetRHsEnIVgGrVxAVVtOQ1jS6KTQJJp9ceQsYqlob9XblTfiviCPP0uPBmexrk
Qw8VwJ2YAO8YO2AOFwV6F1nOCNIbM+KL8oaQrqV2dqQzNF9jNVv/pbBjTk1S5885ZIlzjZ8r29gg
6lAmhxzTrdHzlToZWw/iaNLluSBrbtv1EWEkkIZ+mkSlSVaJM394WVkhhUF/4xDAAek+Iv/Gc5CB
uWH4xLk/qiQI7caBOH4QrcMCm7f53bbs8jjXS/SsueADzFoDsR/DxYSCk7IKrcFTo9T1y9eubLqV
0Q/a+9wKJyBBMAoc/iar2BcHvoxr60uYpQKtCTp9fIYwH9hlU+HZy/wT+yP7fAMG6xuT1MDxk0+9
Dv8mbwLZREuGkXob47k0jP4UcUpjb3wtWS6kY3uDOFpzmqczt2cDByNh/TjuO7y40A52os5uha3r
+0i0X1jZf1JG5BhS7yQBvzL7+/S06YEyYT8Y2pfmm8+9xE5XtZ5zMpdOPkoMeVf+dsnT0A6PhHiB
Z8yJLsgBhvkC33plDC+8IHLfUDFgH6A0ZWBENF5okmPhJyAumcT61Ocr3Yb1CmXywbfwkpeVZQX8
DxZ5mf/VEVO8ycf+DeUZgiixXD27+Uh5Urohe5uZluF/ezUHvL6mDGqvCHJHfHoeZ6JQaCrG8YCM
0HjmLBrYWA8LKm4uBDJ6hUlUANtmz5nPbkqnaQl9O1XpdTLhZVUj/qF08G6dQzQyqUFZTDtbO1Ic
C1OnwxYFRBlRnKOkqUlTddX8zqphtjKajUBRJyQoI+/5/R9n57UcN5Zl0V/pqOdBD9yFmZjqh0yk
d2SSFEW+IEiJgrcX/utnQdUzXWKXpAlFVDDEIonMhLnmnL3X1lqXGd2+6dOK4ALzpPoBNjt0KRBR
tIUl1Sv3Cab6RKzsiU0fJCkqoDH7LtuwNxEdCT+e9rW07qIyP3Zq5TmgvEKH4UituztQixtGpV0q
yvvMyp/Hobm6of7U4IOCW6LtHSlP1Cpviffe+Zyr3gFo0mXpcCPIfmIVnZuLgZr51uk1T9DxomYi
NoBH6FXW+ErUTDk1bvExR7XRYCDwSQeeKuRTpeDt4JVvFIcoNX4dnv7SBuRppMbRLvwPYG63ZRQx
pqTjJU2sBzsILy0naQGQY4JGQwAZhm7kycq92op7KwR8yjbnQXSqs7aUikBr/qB074uqBRpTVnTJ
x7XTGDSGKHEk6WmQ6gUj90YrnCMNTar/jvoltpTtgDIMkSS3MMo7ir+siSlDlq04uKnvYpYIV1gF
L45SvOWKOR1jkbde0lAOcZodoIGNsDtgbriy6YVUePD8+qOtmB/Nsf/kNjTbtRxwdj1z3xtK9I7q
xVBHMVbPiWvFvZqHW32ctpCAbjWE4EvikG6mBqoJLad8gQKa1aFTlfAeBTbDLLodTZSLYSCpvY4n
pRJwPZX6c2ohZ+yzbWphIqTyhsJJ9Z/Mut9Qs/3IUHoJlQ7hms+JU/Q7BVD2SLpdQUoiQPnDaNKC
n7vMpharbAbjHfcN3ZHGpy2E8jDv4XEYlFLBM6b0O5CSWVShcp0OIwHZcfAQDXR6o7Y+ggI/tc6E
2brBDisL2jBR/QzFaVrmg/Ok69ZdSbTlAvPAzYz3KUcVL2626h1cBHZJkXe0iP9wN1QKHqIMDhiC
bqIDFPpZDic2SiCdFs4zTmgyMUr5BDDkkCTdfR5FKEvDg1Ppr84gP+aqfc8t/NhltLFM30Y5qzAy
jPbljxOqcwnyKZ/ZJff12NtbzHq2Z2twXwezfvZljhQg7lUEeyUNFaySDIzK41gbCpkB4HYcHxjn
b3/7z3/896fhv4K34qZIR1DIf8vb7KaI8kb+/pv47W/Esc3/d/f5998UHfudKUxLm///p5crHk5+
SfuPJujVKSPRfi/qU2iVJ5fma9VoL792dPPbo8dmpSUBC+o9wPzPIXBf1id0Krqy+PRrL2B8+wJK
VYyYmWp9P1QwyaZ2H1nAt4r0+OPDz+/zr86O/u3hDSVIYiuN9X0XTcY+GBzgVKo7LX/t6Nq3R6de
b1GCqHTODntNiBToBJCS/trB1W8PPrlUUPux1GmwxU+l1Vzbwjr80qFV99tDR9IERJMS0uliQtqG
hZFvDQz8qx8f3eYof3HOVefboytaBi88qSGBp+BYOqoYaiJXg2WhV/bptmL/+vELfefiqvMb+NOt
Hyi+6sd1ou8D2V6y3jzFdfGLZ8j69tBAJ1t9KEN9b6YsrKWv7JSU0Kkfv+/5IH91gt49shZQq1jX
HW1fZP5rqberkKoKNamtjU/mJ6/xvXPz7sFNFAYi17DbPUzfFIAxQa9Mdj9+/98ZctR3z6xhgJrR
MRXNCPw3AlgMbxpTKO+M+5sfv8J8I/7VGdK/Pf2dSk8nbwttn4bOydCmXWn2R8P2aTUUVO7C7Twn
YNbc/fjlvnfHvnuO6b1QOYjEXBQElj/Cr6XIUSsVKv6MUKfw7scv871r8u6JrjVMsmpsl3tDLYTq
Qc7NkXqmk+39yvHBkH971kxb0Jsq6nJvacmXNAf8RyjjT967Np/6f78kwn33VA9J61DlIfxaxMPB
yRo0b5KggP6YV+my0mO0b92GmXWfKuibfbo1WcI0+2uf7P2TXhnU8+1k3KMTugAjh6Rdyp98sr++
+MJ996i7SVNYphGNqIwBkNS5Vzd4wtJkVZHeJ25+7QO8e+TVjgqGYQTj3uZ5J9ajjtaNQyD2j4/+
1w+kcN897DbEtEqXyrC3gzHaNMKIlp0xGbvRbdqf3Fvfe4n3z3xT2VQr237fMihi4QY4MuoPGJWT
n1zi773Au0eeKzxVTM0dW5+G4iyZqxIit92cf3yK/vrZI+fz22fDMfxENprsiI5D4Tu4A4l+ExEz
Pz769978uyc76jSoK2bFm2+U4GQ3olhHY1htasny/Zdewnn3cCdO3FTCkO0+LuGdNp22tWjwZGWy
//Hxv3OCnHfPd+wOWd3XWru3xIjxsUsVeHGQPX98dO07T5nz7gmuwZYRRTM1+zCj7euvZ9lTnKGL
7r0in1b4MVHGIehK1qUdL5VmWnI/4N2D0BshBNY9FQ3nj9/L9z7puwfewWtJuo2VwaBTr4YKUtws
frJc/t6h5/vjTysSJZBO0gV1tacPNqzYbBJnZow/e8z/elYUzvyqfzo6IGjhdxZW8sb30W9HNDeD
APAalkNYSigWi/5ZMUic1xPH/cmF+94nevfckxw26SJpyz3Br/aiEPBtnR5O769dincPvaPZKIFt
5vQgn5yF2SA6zPLMXf746N+96d499Lk0u1iDK7LXCPMtxheHvVHLeouN5s4Jb3XZXPzwVIyTV0Vg
Pewd3AwvQzcug3IrDXNn0hX98Xv5zgjhvBshWsCXWdsxN8dTdUqcdNf52rWc+bk/Pr75nZvDfjc+
OLqqGmMsiv1sb1VBnObt2CyBF9bOxR1FSUSKaQFgoAAfJOQ3gxKA7Tml4AJ2MHygc+ddQt2ElLc3
HQwOhpzqi4XIi5KnG6Qi99eJ4xv0AqPWje+biVlnN/bTIB8IIlCpbILcyoDAuzRVacrqpcurjHnn
QjwXUzxsMHub1QZ5vkCpOhivAKgi66YoS1rmQ1mUG2iHEQ2jHgBxh4tF1W2C8aCtkSHahMNctU0D
jHQJ6RnorB/RBUYRouiegMeAnAj8dMFyUtu8eR5yPUb+O0296eMADgGQEbg8Vt1LVoHfIOAtR6X1
9cz/5zc7cPl1R/6pKMc6CsLm3bf/uC+QHmT/Pf/N//3Ot3/xj81bcX7J3uT7X/rmbzjuP1/Xe2le
vvmGFl3UjLftWz1e30AqNf9bI5h/8//7w7+9fT3K/Vi+/f7bp4JTMh8tiIr8t3/+aC4qzAPM/5Ug
5sP/82fz+//9t3X9kn96e//7by+y+f039++Cjp7pWiarUEt1DWaT/m3+iSL+rhm2o9PoUYXtWJrB
iJJToQ4paWh/VwExCESWmkDZYzMcyKKdf2RqfzeEY1uOaRkaCmLL+u1/P/fNH6vTPy7FX9dKvhZF
/rWIFZRKTMeGKqFDSOG795NdUglKjLjQCT0l5qczBmvlN+zv6k4Pjz3muWMqagOOrN3dFc5q6PNn
I+7xuzkNWBGbJsx5GOExFxOZiH86if98r3+u4/z7exOmoWuG0HXbUjmL72ZKaqFlQ+1rxrXOesW2
hRs6Q4/DESk4+L8iGtEqxz02I8z79tGtqEznNXlC7giSDeSe4zWAV45BbGg/Gafn6/an1T+nSpBh
qJmCyzv/Z7+bDgqKhoWvJojuygnllTQExumuPvu5I1bjU09C9Dk2XHxU9GlAxyokHUGvycVDV3bF
ua1fKN+ba1C52pEKgS8gCINAKiieEXcNgsfwfCkR8Zc13eUez/iUIluNRlVuUmqcRGFae2MI643i
KLtuokBuUaWjJ0VcOcia8PL1iwskeB0ZqoFTthI/OQnvppP5JLia5qqqDrjJsA3n3bRiEBboN4FR
43ibX1oFNm0UHoSv4jG0C/tc4wxPU/NedwP0jbF20DJ8VSpOc8xVfBoU0hH+Dbe+TWI/XItQu/74
HhI8KN9eJks3eUw0kOQunHuLB/nPKwX4aMQP1oybYycwFBBDiywrKE5BaU5ktNcmqywH4ybyA9ap
xTlL6fB0AlpwKiiSDmRiL6pUL87MVpk3SXIXhqEdD6CGxF0YZa8zoyU1hxuzjupd7Y426XPpjUEQ
4NU1Qgiv2XgIYyTuyRTIS+8PgkQsYMCSkBsoaAEajyk5l1FsYMjJ96jTgQu0Dc4wc6qPGgM5WXHa
K3reBxnm3aWJqhUCXOIrDX3ySlfEVyTxIcVvhHFlrHvSaLN7o52my09O5b/d8RbnkDNpIeFzGa3m
U/3nRddgFgBNsQyEYf25U9PmKkWEywBRJkwdbY/eFEWFlt/UNaEPZkISeUkfmB5af2ktuU3ZX2It
cGMIBLV7LdUC2IPlPvO31qYdx/qU2OFrMeXypA3SgKJQ1cugTwhpdkzlRLK596/LAf1HJxQ+zVdp
NYR3dJHwTtbt0TSVS+pTIgkjcRMQnzyJAgGnubAd/z7vjOppskdj2Uo0otPgQ/sv9QbJaEXHLt+p
hiKvtlXfdt2QX+osu4smiufWEJXnUOaf3XR4oKSOx4i24k8KsxQOvr1ZYcVZhq7qKlkVmiMwM7xb
GmVor1wYOqBE+3jyRiz6qBLdM36724rmzULRJrnIRkE0CD03HwYUnoyznxgZhrhjVJjQOTQkrWNJ
S5HFI4vk7FSKT7VtRic/zPQlkA6MVT2dhci1YZDDv201qLJdqb1iHSLQDwafZ4X6l3B+kCfdfxr6
dGXbU3uYNA1clUD2kQNTtdURbnXp1kcLiYoRTiMZ1FhX+K1jgQDm0BIMEAKEQHiMjaIQVziZDx2d
ET1Rnit1ol1V6A45KfFD3aibANqY0UKiBmgoBFBAckfObbkS/biqQ8CBUVhfWcSdotAhAsS0D0gp
kiVw7MmUV+Tmt6ULYHOcqqNuobs3fQP2jfNKfjaXLL0jkOxR8Qfck4tQwUnmuJiJ6kB7kEl9Z2t3
E/4UtIYklaPWxoADmkLo8W1mdaAJrjJrUIsx7MqETNos/NL1kfkBqhjqOw0qhikOk6shNUOq4aoR
opkuN3Z9BFIEgERzqvNmWIepkSzjQua3WFB11YlJMLkMDlu8Gx80p5dppLuCrLTKFUwtGmKNTly8
EtnIwB2fJvuor6BJFDe6GgArUF56OjtrWY+XJBn1SwwU8o8vAlk854/sEwKCtjbq6I+6W+5RUoXe
YOomCXUBzoTADK4S8fiqdUOgKWMA8YI+3ZEQaBxHVX4jQNJu+lZEdNFL/8aB8rakXi4fcbh9CVPH
+dy7+DpR3WSWfpaKFl6+fqHlhZdw9uvhNF6CEPCPXeYTyGXlpgWuRSLdKX0yVMJ5yGX9jZYhMd/M
5LEsAvBE8Ot3eEuCz7hIn2K3LeANS3r8KbJ54C/D0jFFf+dA7dHzyCKhKpfEn2J4zLXsngAnsGOl
qx9tbBgwcO9DtXsy8Rac0SzqD9CaFulkHGx36G6AlCJZ6ZKVblXmY1KV6yhopnUVkSFZsYl9UGz3
g6SxtaGJWq/KKgxvJuZ7FyDGbS2aCU8YDU506+eqzU3UHkAhLDzQDJ/OziWahw6fGJdpBKJncoxw
3dLIuEOcFy5D7qEH0w9eBmrIzzRPbgu69DcG8myYeJ27p/ALZbapv3z9js4+nf6v/5z5XHlPkqwa
otIrpKEgQJm/6Mq5MgL65+MgTC+cn/EqKqN9aucgQaIbgG/5JdDb6liZNHWrPHQfXf+cDpiq1LLx
cbFP+wLa/KWRFmZGv+iX5pCPa0PifXTVAbQseDNyt03gBX98EZYD24om+rIF0ol4rG1O//oidbTC
0NrYOlVcnA6+Adg5PKxSJciat0LwFXU0gOT+MTFDY+0CED3YOjbBMFRvicdGRxqULUl7rb+zXfND
pN0qUfOGlrFeQ3m+zfuxvthZZR1EQidWDzUo4pr+YnVr0nK61whDGVLmifhEkwdgUxtqcixLU+xN
LHRfv8tDxOilOQ43rYH2Je7wi4AyPsadOBUc/rapTDLxmmYXJSrVmmQM1qDdKg8bhL7VXKJUMp2g
z1gDl1QJQhlQhI/qsMyR7n8sIV+jpxrJTPGteZWkthJLXdPsOy1pcAp141bNABgos0BbTP1VxgMq
jsZUNzgDlNQtsRz2b1otXyMdsQn2MMB7Imf1qKvpHh2GiZU+028DiSt2qJtrElnVxqo3WFbklZBj
VULBT4PymhtmtYJu2Nx0gdrc1IjcgZfq/jZ2c3cfNTggysChCBVre41N0nIas08Fk/BxQEuy03vK
LcVeHbUMcyYA0LSLoo9CxJhBcAMOpg3Dzwad+zHt3PF5jbgyvxddQ06dAausmb8ld4Cl++TYVxdo
a4ft+pJB7tGyATllaN6pHWz9r19okOmIDar0g9EQnwljszgOddos67aWOBrdCg7EmJNMaLCw6E2i
z2Ks8xvT8V9Ux8D9qDSs9KzIZBTNsRL2OXEWI0uqsTa7q26Pxb42G2JTp6y7EnGTHQPcDR0ytmuh
tO3VhkjrRaZKQkinwI8xw2o3+ao4jAkKgSqG+6Wy+Dz0dTegzGO6dtlOH/DEyGKhzP/8+v3XfzmA
ShZYfFZD0QY3UJRhqM0fjSostibzEaVG96LFslk5Dsx3Lmkf1PpRlES0lTjBEdgSleE7mr41Ktab
PB3uJoTeA6oKgVtpTKxWmYxIMPVpCqQjwTJjUm8CaxR/rD0xQoIgBLHOc7zqyJ07sdKpN1ObfYCs
Zd8qCFNu3RTLLDPd56+fUw1K/N9OdkOxvljaslZhaNoQxzqAG8TdbDS9yVcVqreHsCjZRObtyiAz
+eL2ex0Y6xpHEHo620G8Qg2GaO1ur1TZ7NvKGWBpKi36KszvEd9PSy3CvxY0ISVR+PFLBcHFIrOM
ilwxb9QN7aqI3PFGIGK4ImJZRzza4f1UF0emtO5KnFCzyRy3XsSxc1sOqDRitc8h4+Qs4ZE7bnp3
ImZALW8bJzhIq22h+1iriYSLp6xL9nC2DR0dVV46e3Nw6rkvka0L2nsLkNTpGSQ+lG6lzNdQOO5c
tgsnnsbiGuRvTalZj4lJsIU+DOlNrZelN2WqvFMEoXb5EHxWRV+vv/56hqRzH1jz6kP2ry2wHjxb
enWHje0ZAFV3dJuovoPCtwY1Kzy2N8W6dYpblSUpANX4zUEPvGzNSwxT/FKh94sstsjMKuWYyU9T
rH82yMS5N0Q/Z8iDD4CBuJdjd647Uk9srXROdpogwk+YutiApEFYkZKFKSluCGvU+9le1N3kVDMO
U6lqC8Qdm9Sor5RXuz1LFCIw58xDNGHYgUttIRxgj2UEOS2B3hDdxfBeQ5NomTjY9TqZ1HbEErGc
mmiNxMvo4R1Ccz5nQ46/HAv2ScUqtUzrUx/GycPYdCfZFbdSU3hYelpRxQR/wifomwSCD7EWiKNk
d71oIiSLQuqI340PKAHlgXPXTenaGnxcAmlzqMwx2oMBXiB970qV1M3xZMSw7RyhZeiwuleX4wRB
twIVtUAdmnLVlGw1tMq6AaqKYaknH+U0WsrKVdkTYk+HgQXsAcbFMK6mcryAsjU9c1JwGsbW1mxJ
pLKbfCtFskj6yl8Pkva/C3Tabd2BAMFr1GoYnF2FRSzxiIjllAPM1wGpx0VNUQWVMrhNbeqHohKw
XNnDGO3dAFOae+uLEqvGuksJ6AuPmgFZqmBx542gKVw4bSBNEF2o4/isJmp8hZOjYO41iytFAHuv
w/Yg6Iy30ob9bTVhPiqN8gBtDigX6A9SBlmzqcAtAKKgi7ywFWE2rPXBqw9VpHZYJbya7byX612+
jAb/zoJFucUWvg4wQAFhaJ9F7kJFzdK3dgzOplVE54GFWT20+Vo3A8RoZHOVNVmnDQ6OIf0MX9xT
glA9okq9DwNRbCvQKt4AQtdvhmEbkd7YjlAUMm5Le+Rud8LBQpHc32tkIK2E+2QztxCWXmI6xRS9
9TV402nYLztXibBLsYxJaixH9XNtANGLMD4zHz6xs2aU7AnNiGRG9Xd8g1Y+kDKPM1DVkDTb/TLG
x3cg2OrUqs6t3quKpxvQidI4O1E5Pvm19mA3BhlHhfA3lSSmlzL+KtKtLy2DCAF3mPz6mtXaqD3N
5lMCrGJE94rJNSHTcCwngCBEmEKHTj0ygfaQ/vp5b9odR8xMMvnUW/U5ctPsMiaviho7G9Z1w12W
q8/qQ8t9vyVgmFDjKV/moOLX6hwaXlbT8eR3ujf4leO1NgwZM7curRiKozMiiDPj6RWT5FZalb/S
KumAfAjEfsBAN5YwVXFx6lYCgLEUyboLSfwOG+OqjWzQkhCoYmrM6/dcMFw2uz6EzJ2Xtb2001w9
x4lzklp5L5Bwo3vFJVe2YKQpGMIPl5g2BtLJuhEYhEalMR/BsTQDasIZgIDjzOzTRT+Ob3GUbPRA
wFprTABjiEEqBPwHacA6rVhMxrM7hCof4jbzZhzKCZqUQVJm4b7FI66UEQ2zKrNgk9/bOvl+9M2e
g0IlZLsiW9WPGU4DAsxaKRcSFM++HMEX4tDeqlMPWNciHSxgi5lO5T1BSRD4kKyXBo5hRGUde9yY
HDgIDCz191nWtZusjB9ysNJ3Ln0SggvkFYp1vxyhpqyc7BU8sgmAzzEA/lK2G0aU6W5CrCl7ohjl
F+GcNhc/5iFJlCVFYWUNNBYX28QtTIeWdAINTyYZmgsr8K/EIAC4J1NhIcphi0WJPKpWLfC1Ki95
kKfL3MZmKqrsALEfjaTbT0uqp18iagteqYoC0I2yxCt0hJ07MRsYBz8w/du8tG5ZVKm6Urxg5Lwd
2MHpRfo4FQRYSOAFxiACT9h1vhkdViMOgs0pNnOYAxRiM5lWy5wMoBX8/c1UORQDG+0YdhWhcD1T
Ixsq7klMAS1A2dyneYsBKl5GdpucLNeBQ2Y+YoZuPNAcyK1xAW7DBnasasJh6jA+28iTpzIzPemc
RYylMejg7GniGozwK/OJJbZlBKbnFBl1Id75Umgs7lTNG4xqXHKHyOWc/zqFPkawojgWEr9PkpMj
6sTZrpvrEb5F3geUMxqJIUeyYK4MeXXSYuTZU5Icki4x6fZwzUQ9altDFZhBhL4wa9gFRiOeKApA
TpueJQanDUCRdt0Eyi7VoVZWwt3Bu4UEhVVolU/ZtoTUfM0La1W2jxgBgmXWF3LtTOIWjyVVHdZx
5GLkAhmyz/5WRGyVqzk+XRMAjokSGUMJVmcuROiDBupJ5RwA0abwrUXxSs8AuRWMpTiKuiXk1VWu
9IA4nWGrdVG6CYGABGyfvRrP9LJVa67BGH2sIU51XfnaYFta4IuC7oVL3wgLd12yQh+GKdsphtw5
bv8ERzoJxNsY4VmE4FpgFbdo6hW0knHe3NlTyBamj8nD6jTIieAUS8tZV2Gv71rxmOoJOIwi49M4
chOrrF/bcFrC0+4Wzuj6ays2NzqFhatdjrdBjGDagSThYZfKFnoew87xGct6lPltjLGzGrAP+gj6
e0rsomIqclQy5OOBLjoM02UgmbstpdlBBwP1RGDvkvU9uPahTTyttPCY184SOD6KYl/sNKqAlhVS
gaTdEDmVTzsbU6AI04des9dAT8HypaRVqGGVeH1YtN6EA0Hty1MtN7qmyTUBg9EKvxqkQykPlIas
E2VhYpCbRaTr4BcSqsGmWu4bgnNXtjY8ji4TfJlz7loI3IbDFi3CxTGWWKxJFmRKASczoWD2VKNt
VrXGyoiIICB5LGt7jaeCMEisfTWGZ7MomeA6TCrzXQm+blg5ZvesZ90BmMczEHJA2rnCOxAFt0pl
nkKz8LKOnoNj3TUjAT2mo8KsdwBUYknSJSgHMQ9oFM1NXXq9AaqHCEzQyY+WCF9VxcYnHjXEnNl3
DTavMG996MhwbNgkeWLkCgto01va9YqiB0wN/slkflijBN46DRJiMiSYMQVdy1iorzqlL6+qZzYB
aZJLoEIw+szkrun8NYtTQsstVwFLyN5hYh20yFPHgC+erOoe6QSeLZie0UiKNyeuqgL2WsNA6dSB
hmNrwUxKrBdZXh2dWH9QQt/GTDopLN3s/JSpIDdb9Nma0mKNRq6570LGOMfUeIbG9gAgJEFsnhKS
3NnKkqSZrcyiYIU+jH5toqnwnvkbpXswXNJsw4DnSkzaqtdk4smMrS40Ttaz1tLm77cStxnK7JwL
HHd7It4DYDWRfpRZcYZ4zhISGDzNHF59KpRpJYZplanBmZU+5UDiMMvehujUzFm2DHz9xEzYiG1J
rs26LMGWWzCoF1Ezo1BDzyxHGGj9jVpSXQmo6VKJEbdyHC6hk+wjLLlsdoC7sN7EEbZJ9dCGHmee
LL890CQQDGmJJOW9lAthRrAR6Uyt8cmZZ8r4K7az967mTNTTmEu4laoKNrIwa6+yqZKw35N7BTEm
9rq4ZPgJcHqAnFw2SQBMtsa5r5ETCGzDH1iYMwDWvbsNJrPe9i0GFjNuyYK32Yrp/rCKC7xUiVq7
6xTTJQkY6d5sqqeK63MajHaXCDxvSl5sIiXUTwM4927MYmwekNy16qkZ6hFhBPHkpZXx0KtZsFC0
PdvI8YNRm8KjwW8sBdtLH0z9QhJxd8P2MtomoDrWpgTw2NlAcALtDKp/V7gY02prAgagpTeDdZNM
g1i0svkSWETmNFZ4FnrgtaJ/VUR9ZnMAOn7FsvfsOkx+YVe8SFXDAuYYZxYaiwEZptucwtb8KIk1
hRQxLoY1eHSxmOQKK9GnARA5Qj3IMNa4Q5q2a0dGaqu4byvxidXYNWHvycTepdabL7chnYGnkhsc
YcfKCboPEmTtQgT2EeN5w0qBD1kN+T0tHg0Hqo15ZqwwWGNzTX37iTRUe0Ea6boR8Vubxdex0o9Q
yS0/P5e+WHVjSlnZhf4MO7YrKUtan8refJWdRtsyIKBP8wvqtfl1/IRJrVpij3nUstFasmS4byTb
FgEmZEy1Jbv40dPBMcWsyxZWxsdMXO1zaKJ7dAlKz/GuWozjHTSugASxZa+QaxNavMl4BLwvmYQa
KLPjiC2ys0lFpWhSJepDUwzU99X5wYgu5k1XIOf0fXwWXQoR24jTe7IwL0p2G/slK9u+xgwKwmkd
O53Y+RXeyiT/kNoKpeShPNcJYaS1E00s/dhWtEpNzpEpTUgGzaekaj7YUUb5N+vmyc9kXOnuyCqp
T0JXtqHWWsASoPs6aUcPRTPkulXwp3UoWHoZgoXstC9uZGlzwWWC3+TZvVwnNNRkPai0vyBdSBOv
KRZgho6ODD7XgvE0mK+sdYZ1Hb7STsLY4pgX+5MUc6XFasxdSFneGyOAqLRfwNCxLgUow/wan1tW
sbu4pweXM7sAW/AZ7ZGwL1J38M+g49+aGW07yJOClyXuxQcwLRjC65LkDKPH8pvgGYtnaG0oiMwj
2+jsQ99eqQxgt+T4CS+8GdWC5JagFZuKv21Gfc2nzcga0Tw1qp57InZJWZYXVeoBwfTQyFTKCZC7
fLanLM6HjyX704UjLaoY9OlXPlyWbU+B3HOjDJJ/NJxqauHLwGJTXhgTbXl9PGRI2MnIBgSMhHCV
+0q0F1b/aPbdwZ2jGaFfROswoQSMEPM66hGmNw0yYSwALje0YI+ye2AuJxq4cNYNtlm7eSUn7MEa
oE+ps+EoCJIPlez7zaR/yJ1YvajkBLBWrZkkJeckna1X/ThEaxsVCKNE+yGs2L763Xihmh1tpvDF
rKmntjVsqjEEeEIXws4r9kR+H83mJ24yXVZHwzI8SDErh/QtjLevaqyTEztxoQLX8sBE3PkzbwBu
RbfgfDt3tp1+lg5agiqdPsapf7AS5GZ2f3CKvU5ZcfZhHwc9/kgkLuXg+q5J0WfrGinZUaXcmHOa
jWxZhgM8uEq97Q51kV8LnQaAK7GUJPWi5imFI56BWx4GlEwYb2tJeFhQFNlaKWcj1NSzE0zaPeqR
2COOHVm+bWZLTv3etTKqflp/7mx1b7UPSOL6tZZMAoS8w+AZuFQWHBZLXeM1pH4CqmridUVJxWlR
XdAy9iqGX9MvX+Y+o28SDg5lXCehbjEGEr6G8ljZA8l+ejovE3UP3c6XJnSheozKAwFx57TtggNN
9x62NFuEPDUutXIy2nZfteo66BzyXAYVA6K9Kn1nnUNCLen5LSybrQcGpHu/9T+mdjivmP0vAWWZ
Xmee75oe0zYji2Clqmq3WSc+FubEXIQDfymb2lNaAXcniVmpUz7zyUQfAfMsnFu/cCH/awxCXNzr
WFB8Zh37ZNms/XnHZCT60NCra5EYKa5J/yNgmaKwYIebzQLzKbUygyrWlG9xwfVeTwItJYl+rTfO
Y6I2n9KqBrZRIieQciMpHS0HR4deH5U3eRp7Q9RkXkS6LzZpVidDnxy6Lr4n7OPKmnTpD2SnV+oc
AUi/bt2Vq3zeP2G7C/Fm4+sUBp2+vtdXeZznLEcAC7g18gfdsDsPeRo9T7Mltguw3kI0JhSiEjER
ntv+EpQ51bF44nKhxZ0cajI5g+4wxcmRZKFzkVfREvLScrA7kl8GMg9p9i4SSqsLHyndcoYi+B34
/C5dp9g5R/cxDO3ZqahtC0oSlCVa8O19wSIzxkwKOORQa/odAgiwgQqdSpN0CZfNmCeEhWZgBOox
k9+1JtSXURHvotToQOqGIGQ6kwQLaXt8zNRTGeZPGoU9JaSMm+DVWPROMdyALdkEg39FNshJqrJ1
XJIEkFKuJo5zelTWmURpQs1Pk6GNlcq5gkh+tvTmC0ODvWSQxEpESWvhZtrHlLryUjR5sorjg0YA
0gmzrRHplJLU+9HWNqFCKcAazWRNjMsTAJejSCv/gnMti0f3SCEUQpw5+V7BdIXIOfL9aR+9kqGs
bUpRfLE6PWZCU/1VNQS3LUOiTOmvujYGuKaZty6Wis+R1Ssd0QViNmdDdDzjZrbXlGmbiuhLgH97
qYKx731s+0AuMDOyFRvCxtpOJeh1feDhr7IuXRpT2bLroJdCorLu/w9T57EcOZI22yeCGUQgAGxT
ayY1WRsYWQJaBRBQT38P2Pbb3E1OVU91F8lMRHzC3c83QFtz5VWM0UqJJCCP5mkftcOv1Cy3emDb
57tNhyA3O7cExWwlH4fTqMdTNQsbUXMS7mGAoXeVe8+LKFIW2mZsf2lD86CZLF9kCLvKZNVCfFzf
Hhs40MS5/kYB1zOXCFzGvvo15slw4UWtPHuyr7aTX4j2ydxfOZvpt7iAbtkWegWHWOxxvbVbsriC
jXZ61CumJCQjYUVIMqWLy/8WVWTMoEJxHaM89nfcIWQ6MONajZ16oeIXXNSy592Qag3o28Tv4zks
mEb+Y6Vxi8zgIcP1sXdm6NqBhLUWILmK/1Vsllo7YGTgGCQNdOK5FM3ZI53z539HMoQoG0jBVOrd
aHI6MQFrs2N9ZBDNfXInJfdBmT+7cfqIm8+jZGI7ypYFT2lN+ljQGbsZggiMmMJnKVZhJ0Vky9Qc
WY4KwLXKqCJ6OEyyU1u8U0GVZ02+dCFMMHMsUXl4CeYfjGPVzF8u3slVZFK0zyuWOOQti+Ija9kD
Z/aNjr7pg2tO82jJ6Hdct9yBxrglis1YJ9x7G62sZMcWOyR61EcJVS++5oJCRfyl5d60FhN8RiGV
8djIj5TwDnSDqDw6PbsPY5TvpeCHbibhLlAuQzP5HBcMhKRXV9tFxxd0ZXswNTf5hByk9Y0XZOb5
1g+I+Zj8IQao0pNlmqu/NcxUQk808nO2igETaf74h9X51dbKDNhHYLYgNCGCSJNh47PvPaqXOovr
K6LgY5YrtSTtAibMXA6Trz4v7/4ohnXZIzFH+Ae9WvK0McLcBvjoVxmpRVtdkrXqxs0VXZhBMN1H
0zbRxQYGs47DCHJqox/yAR1HIP8UbemdPNV+RcEziTPpClmpf8oV/DXXLN4IxbYJKPMH9BlxfxNB
9BgrJhytqc2P1C7eDNc+5IsuOQDCtq7vgrprPVQDCd1h9Yek7biR762BJKWj8hC+e7Lr+WySu3LR
9Omx/o7ciEIuRACXxPyqDZM/xbROgWasIilrGvP+zP1zwaXVYY/krE4Wav0k/oHSjo9xPkdbth6k
r9UEDib9DV7XYWwqYq70cMegjXVfFvPOGw3rEKjwXOtBHeGIsspEAeC45EpPxteUMSLzI+qprHCj
R6zRic9xz4LYJJUz6U8gxMOtM45b3Xln28NQoi2E3DbCCNG+y5LZ8Qz+2Zi7GyK4XV1Uzg46u7Px
o8ZkJl0C9CmZCFs+Ta8p4Bpmvlk+Wov5GiQuWdByAIdSGTtl0HZkOaZ4EQfXzuMox51LiB0msbb1
GjKVlqgw/7NhxXjuwKQ6Lu1VbcfjpkrBc8zGP/B9d6APpIshYTOb9pDO7NmqgQwzBZiC8ZlD2hEh
ZngWGmKUrPWMQJ0foo8irop2nTrX5OhzXPnrPrcfy6DhHsgwneSVS9xU49vXts1uWd7xpXY77aaH
wSVsTEnKAMdk3CtDrvaUmrbtcsImx+ySFvaInaUMN8RFpfJlCvLvyYK3K8mfcZjkQUsiB4VAflZr
y1TWyABq8IMdPXIAYnd6NavdRPwf2OXFkY91I4TgUiI5zFPju7Rg4dSxZBNLSwdCk6pg8lvmUSfo
pigicq/mQR8fY6O7sze293aTfiUzqn/GToxoIqa1NrtnXT1VUCNB9cLgNhvEJ7AhWXd+k9xwnyrD
3Ax0fAiLaQdNWE9xSoByaOrrLKhDo0DdTMMkVFefYFqxvgrs4mK44Q2l1JMTg6zLQE9JOX9o3ugq
Ns1V8OEtvaza6sYgr9twvGsp+wTIj6021tKqEvbwBr361uTNBjekWtmDejXmU6vjN44J8n8VYChW
iKeyTTLKJA2V0+SwSrS/HtRViOCUj6xtiVXjGpuunVV/JoZzSfKi3rLwe5n7tDyJRp31lAZHmXl/
GpGihyORelUwKyemwjPXCEQIK470uyQk8Vo03L9p4seQ0EYkeSH6msjpybFjLJ5kBnRrGeyRViIv
NsST615yLyTDa4b2F9b6ULXFwczIhMuQbR3of4ldCsB6jk67HSTSHnMq1IotCZnnSXV3zfzgq+CL
4mxeDbIO2JKQ6uVRdAEb4B6wZrPeFcJjrUemjzDlRpUTRFVh/81lYhwShb5QBZ9Ds2jPlskpyu9y
K+ieCFDiSmjZUlIkoNrT3FOecVfS2ku47Sj+AurGBTvuByeHMRLjRuPcCvUeRQEfWojppFf6x2mW
jE/QwSTuRF56Fv4HRovYsk0R9VkRECkUkhbsxAc/R6pYNMbvKvYIA7OJKU/dM8OdkE6AG61BVb8a
hurBYuwZJiVQ2MqtdynDgXPiJ2+8+SXTLzPe2r14Glyig8rRJCTEEmsX6QPtxyYMOXlTgGkrC7g4
ebsy3LAMX6cjQeDjkPCQiuJcDFdXIweQ898isa6cxxMEbZteLvuVtd5754I49CPnGMOvpixIt1Hb
kEM+FFSA8bMvonpDBNFvv3DvSS3AtLQsnRr4aqSK3BojBb0917tgSFg7CqaQuTFne0Y8hWn8IwVC
3pnIWg2pN6xL8cUyTmEibPUV2ykigUL35puFi1GWXXPBzdHFZAQbaaiW7DkKRPRQdkiOECUU6SED
GdsSc1fevViF/zXr/C8rmHTVGaVGQZJvUHGf6KPEuhogO5hR+adR8sUba3bIDh9Alp77OP4KBFKE
RJts8nNYCqMX6UMqna1vMZabi/qBMXg/ubgX8wJtjxMidM3GbvtXO/bOw1S172BhsU7RYq19nKAk
CvGEzAwjApME3ywot+nyuIoG5JLJSE2G9Rb5OXdoTzSUx9cskvZVRoPaejGnd8N23RjCx9S2UFst
xanwv5UzXuKlXV0cultPz4fKVOdszv8ljQOhciA2sju3cXiLayTTSFz+YBnfs8/8pDBDorRElYmy
pIJsmaY1j2OafkfLrIDrCKQqiqZNqBo2L8HNTuhbkf2w9yFbbhuM8HDVXL9njBnNUJQ7VzEejyK9
1c7CDu0EGgW7Kg6ifw9Vgi99AXtl1cAdFJSH3KnOY0JZWrBA6jzSskJYCKtC22DbhqfK9PS27tS0
qnTzOQWso+oJWgqJrRcD70RrMPc0iPbPevnWsCRnRfaRxf/sbowOw8CV3sffUzvDFiW5DkZA+JsH
0d2HScCAMFfwp1C6kGOY/WtqsmjjSu4L0T9UvrFBdns2QJbtRlcTsdZx0GXL2yWsjayd3xMs3RWN
DT0vCvRRjKg9yCBdds96fi26GLQ3WadAWOIP6KP1ulYdVZm1ZUv/2NnxXx0b5xkPC0oU7x+MNVfx
QdCdRmAsKrQKNu38yOWAfbwMVmIZIpvlb1E+qrdC/EXM9KoG8yKhWLKAdBEa+9EXK70hiNHRpvrX
1AWUqiNkbtFkCeL3oN30WEM7lHoEXjkZTBeJpjY7M4LaRqHPQ6PcryCm1MSOdCA7CWiUkVyLZSDe
lam1GzqteJfGf1kfo4oLM7KDI3mA0MQX7I4KBF20wIyab1+Yny2crn3pjJQXdQDwC8laJeU3eXLW
rpfzO3GbpMAw5TIKFLBqTCsqJOtLj3gNkSJaylNHt0Z1xRioZgoWv4Va7SyUTxuD57MNWb/oiUyz
njUa1pJ2+4TE+aO0iBTKXVBezYh2zxsZu06mODGLT25JajzZ4EldHujVHOjw/WcfTszPs9WNv3IN
kspKPbChWv1l+//GTy3fdOhvyEEj6c4inXLlmiRj41K01uvxrXaChyC1blBnvF0ZML4ryQKvHAs+
8QIkdioz38+ShpYV7xJ7Qj0RseSibrUpZirWASYH29xDPslg1GV8IuKg7jeJLyCmUpnsW74eikNM
fZP8CPIFUMbpV/XmS6mqPz0X+CaK/Edl06brYHhbjtrVBHsgW5YRgPlmdjuO173boo63lt/dTchI
sJbsjvmaLspPo9JIhnv9Z1Y0XTNU8z3AUXGF9naeZ2JIBkMQOOZoLlZIs2Glx1Wv4aBH/2SkvpkW
Pg3anHnu0RYrZw5XRuEYh+ZqOuSNNQBsNhPs3yVqceuNyJKyDrBVV4lv13oZKsnN7bWPbLT0utDD
U+LvCfCJLr5Pji49OVJs2rsM5Dqpuq+eN5Io7MZ7vwvXSiXnQaO4LrOYR8XMN7lH5KHxTt7fs19Z
HlNnQHqoazdO2JzTeUIjA7rP4ztoCo7VpgFzFi1iS8BlWdtBl8vOgaIorh37YNdQEyoiAzZt0ASg
D0uAbu6dBHznwPr5ZPKzn0khM+VIpFkJgWu0mPk6TfNKANk3KjCO1jjg7ocr7+LlOqWSXQRR/hqQ
a7FhFcTo1LDH1dhWxrpIiMZFLUewJFHBwbCsiFjBKOtxzLCBB0Wc7oFWbK000cTbIRLXkXyKS8LQ
5pAeAvrSvUR7LwRB4CIgS5Ao7FcG8MxMZx7rXn43XUM/MSpkeY31glNg4SKlG2hFT1iynhI+RdTv
iini/BLazravXQAaI9MTXEpX0hyJWA+pL+aKUUOTRR/E2srdMM63pE7fqmzLfjQ/4ufZz2zdzsq3
T6bFyE3iU6BW4XKVfnMuunQzQaNdpaMF/zq3k3Wr53pje7kiuBl5rDb6B1IB2x2icY4/49TCqWUl
M73YvC+mNyLmHcEmAN+NboseuvJQvqomeJh9gyKGe7Cng5piBP1c260AhGNlrINsGsoAKKDlzHI/
+FkJaAlZfE8VytWem+iup8hc44v81UAcXKdGuQSgwkOGA1KuU0sffeZMuP/NK6AHBtbs7omE3Axp
/C0d5C310lgpu7t3Fk2Xz3pyFc52iZuNrVVXXzxn/LS9cThofG591E3H0m0+yCq9yTzAn6thBcU7
ij1vsq414OSdb6QYCYkfTqcchCC6Y0wq6le9iPrR+K51HImVdNt6V6VA4HxNYPG0tckJOM3lm3DK
YYe/m+7ene5SSZKKvZ4E3fJPi7sH+1Lx6vrzczs0CAB9/uLZVOuaJg5Bo3fsp+FAB/3SCft5nhXO
4YxCp+q6924K9mOiHpIGPwdXwjYcrLfY7d/7pmFtZxor+MI1jFz2Sz3sNi/23jy7+BcL8Fr1GK8T
GE95NTz4RKBxUhQ7LETh2ucDSUY8b0KD8t21rHVI0bY2yRxMG0XmHQGMnttfUUUE67lj7uF7/doS
1aEq5gWJIQaUUS1J0W3y1KMd5v+ftkDtqVPxiPqUEKtJ6I3kpF/VVAeUZOM7lRSGMS6yOuI27U3E
2ynGuX1J/rLRWv9YvHFMJRlCLfE+krJpSCdFJDU8WQnDTsZF5aVwgsNAiLNixyU17jvzO87LR5kJ
OMoDU0bCKFdqUtPaYGW4hV5FrnxuvEvcTTuoTt9BTHnt+Ok19ptjUzniEjBMObjjEjQr4tXIZbxk
CRdrrwko8sV1CJHZd+RnC7JZ1zKQVBqSD1BNFQt6AjAYrap2ecD6ihjHUkqLSRbWQNivFeXqXB9K
hASRQTxtisaEXF7nt9P5t1TzkZZimTKeGS0SMLz8CwPS043XUChXbST3+XJr4yokXl+TRlH7A9X7
gATCyZi5z22wiI/vbG8SiPGZvfaDYBcYtg3KsWD2qn+PeFh3JUxfp+i55P9JT2Rrs8XBrsJYYJ5N
YIV6MYzzktJpKZ8Lg17JGNlkQOg9+XXAHgzQzT4Sv7GxGNeiHa8T/fsBvf4rixsWS96262CoZPkd
K/8t7lyqQHNdQ47CnJI/ZnPyOJWpODl1+twbNzJPnrwlEL4xkjNA7GIzleGensE71lXyMSBuOY6Z
Iso6u07ZzMdUxeYOvYV3JpU53E+iNVbVIukxnHeSkcs95ea+LrstBkNATzv4OLS8tXvLETZu3Sx+
JawClHDITMZ9c3GF7fOc8zpIorUfDRHOufEhQdrJYVR/9yg0u4jHUc4bFSKshCl0SCKr34glh1IU
hAr6CamgscsumOhAP/Z+pblzECT9MwhC7jX5M5gUp1/rcfz26n0o/f4cAUIaGKYvn/0nkUQJKZUR
z59/LMdLIvU+91K1CwMGNjp9G+ek3fqAj2zhryPtQwVEXAUs7thDwluWlts47vXFL9o9mM107+Fk
Q2jqkVWf8Asrj54j9OSTnKCXwgxg1M/wPS5OU/WazNpg1Sc3fhk3lwkRoKVjZ2OoH8P2Qx1a5V6Q
yig6kwB5uigpU9AdMtsmbUgFOjOOHeviGAtQTEupUaTENVeew5xmURc3YwOG2OKyT33/2lCtL7IY
caqXtUDd68csRjHLMnXZljYkMI8k+RkYJUDkJRNeHMQVNrWr5ay0Dn+V6H/WwpCfP0Sy72AM/nlu
4bx1rNcc8g6bYXL3uUY+kMzkSerkXpiC6Y5KTMgLw8Oo3dXoEMYMs9Ik+Tl6LkjoPDo19U3lfGWJ
z7iBYOId6ZXw6cDgFnhFtymIsbGrNnuFzWALwBWyhLOAxOkxMnNXwBQ0uuSez0HC7Zgu+0reMF/y
g8YOZkE1+zIH90/uYFpOGZEaociJ8jXRVrp2eZBM8GnyMaQQ3dsSw0hSRX9GebIvg/J3g1v9OCpn
GwnrZ4L5G+fEU0eFt2u5WtcmBbZr6C9oWnO/7NaV1yJrHq1tH5CfnY8UyBYzkhX8CPZo+PSXXWYz
qW9VVIhBA7QlTkN14hT5tkvSBWL77ds0XQneKFI5VMc2AfZXTV54mSvCU/FohBoEAzfzweXSrjqc
HRVD8C3ID7VOZ/aMaUV55uZJCKFSD1jykQDHxqayOjqwgAksYkJnXw4WJDvyOIK2XkJ9hbkzKhBY
LTdD3TXYlVpYI3KS2bry+MscSiobvaltVl/8bQL2TBVBvAyj8WAGLQ6dCapZzN+2spzkirclr9E0
2pn9x4gakIbhqeTQ4bM2703nXjHtY74EDxgNxbCrdfyqlfwXZ80dAYY5woZLjF7d5pj0AE4FY0Bg
GoznZqCHSBRGJAEwmbWGjDOTvU53NVv7s+758Jj8sTnVFyvUl8mwFZn9JtG8klIs69SHVfnOVgXJ
lZGyh25KT9zpKBuJy6bWWyPnj1dkMD/ZrBvg+3koLzLxgjvvb+qI+CjwTdEL2/vJZrjOMBX34TD4
D2nmnAPG/wccD58G0jHkRL6d3jLGIGt/spqtmcXZLbJY2Y5ZfLeMyBUHo8TaohbX6Cx8CX+cqQpZ
V/FDKblqMtKhIVbwvoK1exx6vCKkZ3/3NJoMj+ITahPQ9jpEwCuaxyH0faqn7LES3TUcp+Zch/A6
uGCmFy0ag+0+8xFWtSeu2OYAAhFPCTqhyerOeR5Xp6A02CBF9lzi0OsCEsrHwiVlJP1bZF5yBEE3
Lh1ldnBc5AVl1z/R9ShkAQP8EGElv5ps6FbErIwPEnP6LeucXxC9zTK/8FnOj36mfqMLjI6TO17c
MDDu7DC+azliqVl+17v9enLtAFxfbV7bJIh2PZNtApztA9AsgrcHRJMuoEKS2QhcRnC7ZQKCQhHO
z7afjfLUVVVro+SM8gOS+GDHFmOC2t5UN2d5+flVb5nRSfXh9X//nCT5Yo8RPz+kV7qs9rmRWHxm
FPxrjfDFQoTzJEaURJk57tteoOUnKHrPPLklCiAIj3mn4n0TUD2gQl/owl20KSwbhnvp+lhf+XM4
j9i4ZOlXG7j2lpLf2hoMSVfYbXxcioDuoXVMJ7K24QS5G57n4hvVP2cdArjMKOULJCX08s7Sf7ee
+2KXwS+ixZf6x57fnJyFgWllyU2U9fxWcroNSdE9JYMnX21//yPlY72ZPDrEcvz8K5Vv+ZeBXDjm
skTCkGmwtwlZPnkuKkRLlc7r//dbrr2b0XhvStv9YwEhOLLKJ3d5QdBRHRH7fJsIJZxJi1toApZy
pmHfRyMyNfB72pAReIHOu/WQsm9qDHclKsxzWAbimNnmS5HNzhLb7p+GGEpWOHv5NeiAajaWCw02
dM888fxgR87dJPe88/9exj7zz31KBjCh8uDXIk4KxxfdEVOeeCozLW+WJw9BU9jrklyzQyLL/LXG
3Z7BqH0aBzN/JVAFxObgPAR+Ht+k3b81E2+8NLV1UJ0xPrkksTyW4Xs2zeNTO7n5WhRju5vs1Lsa
doWlFzNH2/tPtVuENZV++Mfi6fVFXpwE8TJHgEDuymv8fDdLr9tK1w8P7iJl8tCNbDuqk0OaZ81n
nXIR+qp4x2B2qvrA3YNDQo8cJ9Zngll8VS3IxxKb6WoKrAB9XcvuKmkfc8f//ZOhgUBvsfm+JlmF
UZWQAjge+KDXU4DkMgN7e2hiKz3oTpiXn5eOD9F/v/r5rcUKYJUk9cFiGHYwhiBACoUSOSj612CK
o6sfsO1ykT5stACJEAOi32GNMBHTyOHNJs8QTbRujlJ021jX+lw4bnP934sX8qEum+X7LY+W71ho
RP7vJVrkqQOpTArd8LH8scijjG1pjUgzkMKJ1xipJloBLJb50HUXNEtbjbQE/qVevt36LCNWjiuz
wkjkLlAupFF5fJFFe8CSHh2E07gnMDyWv/35ZZ+Ua5Atak00fsCzDiyUQ5ALwiWOpa3bR6LyiXiu
p+I0LDkthgy/SRGq95bwrbNPqvo5NT7AggTeNuiH8JWL3VjxLHePNGzoWNIlLAhJVX1xp/MUluXG
NBjOmqQ/rwlRyx48h9nZzM7B4rb52SQ0SQfmIYJyn9cXhPX6r+24V68Q8rEy54/KniBnRon55HO+
IU/3twUAmL3t3jz8Q298cxpLxjhcXGa5RSrerUybeFahIEyGRnfcMDn1y+BrHGJ4ftjGWS5MrApD
e9eXyXTssRBQNsS0MUVdLS4WACoZcrvREg91XfoHu6ASL7D1kcFO7vbPz+HnJTKR4Ohm3LXCpPxY
zMKAMK4o6u2jWDzgUciMNkmw51nW3K5z/Cq7jFTzn8MCIBepJCTGizR/YwPDnGBJgWlQFMDyrKHH
LO+8OYMd6okM4y10EPhjJWrO7K5Ue7CV9ZbhTGL55RR3Fo1Q6ngkqYhks8lGB494Vl5TI423/hiP
ZxPfzXpYJq4t61mkJsEZrW94tmxcr4BZ4T3bJhbhTD8hII8RmbnRE4q54zhGXODBXFyr2LDWgeEl
ZwNVxaA98NlqX8ubVJZ6/O9lqOqHxKuQD5cDEoDmPjADuadqNplnJwEUzflT1tI5dG5Y7m1KPyZl
3r1oPSS9poaYFM6w04e04iQbj2nt5G+8UfEpso14hyeA0HZSeAfHMd82AjzuOUqaeeVXYXoZKwWC
fRKfWT0wIJTOwN5JvigZ9a+1p9KNnKkrO+G8LyTBKuNKFaXbgxdvqmfLZW3EZiHpDP3mZYx7h75A
85IXH87oyE3b1vnR7dK3xJmJgJjsZ2UNyS3nQxSR9/I95wKoB5uDyGK742dD9i6osbbG1JY7ZHIQ
YOf87Mx+TiMKtkmTsIPSnN/6jd8c5qE7iNFZg6Zuj8NMD4TcnVO7wiOjyx4T1USsv+e596oh+X0a
WuAgFfhZjRL8liPyvGEi4WvR5h8irOYtNgSELrQIG1bmxUXFNbokD2jSTxwTEI/ozlgPRymDrv3s
Tu6LSkbIYD62rWIqsktjFIDqEo9SqRjPggAuMMg1S620m26Z/4Z5cbiWpmus8wGZKJAL68JT2Abx
W2dWBsT0on9xDE1TXT/2k29vGRhRm8jYxdQzDdlh1C3ovp/wo3zWLNe6L9fo3GeR/hk0xa/LYLpG
dEG6D145GyEk50SMTa5IaXSr9NosAQ/4UO3zf4dPRvyCXuKKGBy+MHRllBgOLWqcuHoQFqrzyjFX
KMCmXxLJh+0E+VYtrcSoyYmaKe1OfDTzkD+iLfYxwzEuMvNeGt0fK0eWVUeOdVFJZVIxKvfZbrJr
jPMaYRaxDQLrqte4uD2CMTsRG1De5zTOtwYKG5T+GA1cq/vn1Q5aLL7L62SWxVWTGHFQhfPU29iO
WlXiF6r68BwPzjGR+Y8NmUFeT5iJ9E3SYSqXMh7w46WUyXZIsP5XaExWWMhsSHN8w6Hfk+854INv
ivkcygluyOQXVGmes+XADjEQBbTAsTYuMTGdy+HAGNRsp8soqMBSGSKZaOvfrc0lH9EE/JxQmrNw
RwX8z7aSYBOnPnEls4fXoPPDoxWXxhrH0UxRPGCAmFqM2HHyGZFw8VxFDLAp/ryjR3+yNnvHIvOB
F6NIl5UwJ3T61CNKevDbgIaLo88InBynuOVurDw3T2POhLwmVW2MCa6wGAn+HP5TPGdrt+U5AHup
EWto6/zzMtoT/XdQlAxhAsrkzErY0ysD+oYYPtBwYA5TxPsPgUs6UrzAo3zbOsWsEreTHOfLsLyM
nd+eOkadLgw1POuuN53SZaSXOelNMruTBjVRxGbogYu+XY2mVKc6LT5yMsquuEvKU4nWZ9WCP+Eh
jQtmdU3PJYuCwsXtt8/bdr5N1VJGD9GdsJ9gX0WW+K/3aXkvX0vCLxZT4xvhBu61t2T7WM4HJan+
fo6cMW5Pru6abWnlD+EUdkfXGRgMxmq8mQOwZZ+jaN91vr830L2aq2V6zDiMVUxYZEDmrOmgo/rS
oAd4QgJurGv+1D5y0KGrspT7spErmEcdQvi0uwSjHOjF8ueCgwcYTz+8UdA0u1zNUOTAPqFFmi6Y
XQxysVt3hwHEe+p9Dog5W3p6N6HZlBCIpA1WPJebLuwPQvXxUxlSP7S4i6vUW89Noi6tEvHOWdIv
/vvKx2T4NS4nIPLd++za1JgTDQ7RETFBO0uJZyAPblJMbiAJYAsvj4yFkeOQL7918j7eT0bSrJGa
hGd+0aBZzzYKCjKxF6iaLbfVVHwV2WVtiHazYyiYmDYyjWjeyxrRN87n7MLaMz1GTfleCQaVY+w7
p7SQ6YX/Iu1vU4ub6eXhxsu7ETNQ8ebjlDvgFsxp/YnB8UH3rOtwjq7k8K4DmV/64XOYtffgVswv
TCaVEUa9h59nzrNra5N6nXcNB1GeYtN+VVAdBmM03wcEVbtOi2dMtOpBMKm2pSTmi6p0xZc23mVe
5JumqRYVL16RAgWyVUS/ClLrd26QzwffbHhSeWAZCKbj5edXbXwZ5ffiBZpllDzg+pJ3i7L0LrOF
3F6exzy0kPn83z9GHkcwE7Fr+VjQxo/uNs1UcQKgmK0Gx602k2nszQSwruxYjNEpOIe0B0Bttc1u
ojm7MkXbtwu2Ml0y87AghGdP6YPwFCUP2RabslcZ8XpRdjXQCHKcbeD4yBez6v0zph/Iy8yxP6fe
23DXbYuglI8wwe297jALKFnX7CuT8DK5uoGwpPq7n1bF0aeWX1l91N9/XhrLuUZm8dfM50dReOy8
KS4Da7zn4Rye+wn0tu+itAmm+pxIELOpW55VqoNHVw67n8tgmKGK/vdZ1ZX4INvswTb4OFhdlr00
rsebEdn+Bi2w2JP/mR2dwHU3IwFQ6Jon0omUXvv1AAZK5yTrjDzVM96nc1VbrMyDluKP9Dzkknb5
lFaz8cn0k52FKyNIcjPwtwIzVaPSxUmlotvPi3Ss6NZFYjqpTB1Zupqbqlaku6QDuZ+JMyLWsFPj
kSePWiILnwILiZ6l0fpW3tywMMQznTbWvIHfZWyNPsmeHPGSExiHwltyH5IW1LEl3duVzzClbjJK
6ExYZ22x8kkt7mrF0GlK4yrcAWuUO49DexUvn2k8sAQ3EIGxlZQdKlLtCbhBfhmXF6lzCKPVyJWT
ZOfaq5pdUM+Yu9FhvExUDdrVrEhHHyz5oIMDtptH2VrhWdt0gALp9anFe7pKlr/JWUR4jdf8Kgma
O7uOjp8T3Obrxi7iQ9/3BNkgntojGUKZa3r42Bk17TwigJC+Ovl9kOLWkwa8deNg2qmwze+BJW8/
QVBZP+odEMTpnGhEW1UivH2XsROQeUvGmirfGt0M0dF1AZe6Yw+eoMurMyKxaNNDIl0b9E4grLt+
VzM5LSu7uBWF2z9ie6r3SzQM0iH7GibuIyOe9tmZmWUkaf6X0nf4zPAmgQ7MCcQLuFlJUzKsid7L
zpuTNQT/0slRly5uPBwX7K3Y787HMkRpVigr3liT39xFa3p7E3/mScmYsIspcpi8G2sjLYuHMnT9
jZHaBHYp31/9fOmagTZjSkhyP7/FYMOJVkJQphTA+j3Q87gkwq+0xNbE13TFc8y43Q421eCKc2Z5
Ff5pBymsNNBOhw65qV7o3Dh2iX5oCFvsC2y26Wi0974jUcyJcHrUXfDmCMqKjm5vY80+6oRFUb92
bCUvlGvy4jphchzj4lk21SELg+Q+l1b04gwxF1CbGnsrRzJYWbM6mzFEqjh22cf7cqNNO/lARUow
BQLN2zSCfJWtsS1ct7wPXrz/OVANYiczSw4MIB7rKDLP0puzixHLK1L3ZZ66fJcJphOXO2UDEMba
zdppX37SlZr8OASjuJGUJC5owciZ8ER0FXbCbj/4f9SdV4/rWHaF/8pgns02cwA8fpBIKscKqqoX
oiJzzvz1/ljXnr7dE9oD+MXohnClClJJ5OE+e6/1LabFqFKbcjyrOpGjsfnsaQLVS9UvDVnQ10nY
HiUppWPV8BwYCBm6sHuhpUKA4ljvijTSQUeKLSaLi9h2TEHnrha7lgUdE+Eotc2dVXgxC6b2VOvj
tNECXMf8RlIXlQ37Ws/+sdGSs2o50SjA/WL5q8pMZs2mlfZribnlbpBNLmqs0zSTwTUq08s4gdX4
xkC1snUuFNHfpZ4WbIkfQsdTE8XnJ59l2xFUBx0e32hTO1oSdwxsc+ske2F0sEgK/QagVnIHmEGd
1rWFKgdhfG73bF2239w2XTGey6liUogb26lLs9lDHH0MMEAeiVJkC1rrJ+Jfsm0JT0Tx+5ViJNqJ
E6AHMTQ3MvHxpduSsEC7LvWPWs7BLQDRvhvfWuwcbpLxnQIJzDtJbx2j4xpTwOEcG0l4LBV6ZDCf
fOag0qPXpP4ZSFJ4Wyr0m3dlJSeujOjAJeEGv/NsRc7GjMRl1rUkezWgezQS2splLYXm6de7aal2
WxU00w/yWSx21qpgjIuTJ/FWgb7M2qZ4kGS0t5ogjE4LpIUPVK2XqtiYK9ni4lvPQd35XFB0cemD
IohwvYbFA2zyrRBEqMKSO1KzwiMG//D8fROPFAR6XCg7PMnCA+IgotXOQmMEbwBbGcH69acc403s
hFhbS/lAm01dBb1P/wjGFRQBbH+2l+HN1AWrdHKh8/hcChru09gSNvFZ9nm3rcqmeWJCzblqPhk1
xtMi8dI7yyz2ZLfPeXfZ5HqxpaL8Lqu1JnbVJcnswZDmfcooPueiwudlhVczZchv1N19HHfrbBKA
2ZVIAsxAq7etSRxfUWrjgW2X7/oqeDhPb70tonDMOAZUQ0Woniq/7TYe+qpTyOZ4mSQW9LRBnXZx
6H3RqUIzblmQ1lg0WYzRn0ldYKIdarMjCSNaL5ZgWQAtC0LCbIhqWFgIqrxXia68ppL+mhnldNVC
5QhmVT1JKPslqLg/7iUYZBUpyV0ROsHTlF1poRrPmUbAoD8QGakMtfHc0huCPak90E/DpqrewOB1
Tj4ayl0aQTUUGJ/voBiAgWXm2YbJsyKM5abCxGNnrO8ZlJ87AR+U/f2vMGJQ+P2vnpYf/tzeUcnm
W0daKF++b9SwQjFooGKaH2qJozvOc9lKNxlSls2OYjG9NkQHn0Ou2G1UAzTlCk61XI0ABzoRndh8
M1kABuhFN0tqikuvp6Krxsz/4djlSHSw5JtoBvZIjIxFpIJo0PvA2qTBJOGkYUfQ9ArzX6E/5Oaw
lyYEnapMOTS0Gzan0U6dq4myZ9tjVfG9DvHoGQbJDZ+xQDEAoiKUkuYQj1TfPfP5dQJ22tVKFOwK
lBSsEMZnicXm3FFKF/4Hrcfw8n3D2FZdB/MLMjLFOotfg4HlMxT87qIpeBIDOvYXVMvsLueqLB7g
q+QSYfV+lL7HaGHpsdfxqcRMYLOvfe9JgL/vhNZBLQd8mjBE6GE62e2xctZQnhlJ1yJqzu1JtD6H
Os2IdvKLm622FFMIVs2r3vAmFgNIh3w+SfK4vLC98t+6jnqsggOFPqFeGVqRPpQRk3sUBxIy6hBR
IbgKcWqcYRAwLdSGKdFnVCHATBrHqQ++oBmRfyQduMEO5SCx8YG2Hwr057FRPsW425ZK8FmhZt5V
VAhaXV0yEf/vdx3c5fURGjIbAKG1VMRbhc6Fkg2XaL5iW0a2a6A6pffmOd0gRrtysCLU9AZC455V
uivSHTXHjpGQCyPW2gRzt0wi53v9feGoQyQuHpW3kwj5tkv68UkVs2ZZpxbjDoqLWIDUXE/iyLUf
nd6kWgjPMZZvsWARjNB8iiWgkH6wqnsNtSRkk3QnS6kAi9vRS79fJCJ6gHHMpXsDc5ITNbXkft/t
ZHJBxUq6A8MFD9Fkmq4Fg/lWFt0pVLr8sa+LakX4OTLsqonuA3N8VWpJO9axli7wn6nHdMTdlKGp
WecTkj27zYfEiUfxwCwYZ8jcFy3zur7MIBn2jTwmaH59GWQ92cImAkwWGnyL3wjrLuXjTIV2L1vD
CFiQXmiaNNqrGI1v1KfltUHVbE31ieWuWAPwTJESF/WpNlhghCksyK6kN04jCsfyDBlXazZkwJBx
IY50nvvJfIwE5dBOevpeQ83yVdkFCSReqdulK2IKZP4iymvVYqJgwBi4VPksgyyt+FXK21VXUjSK
CtMHs4qnfacSgDnNb2tqDLvOBDKkIKFDDtvKbqGUb9hCcAbm/oalhxhixry2PxndnUjfpsLEe2OI
i4BFwiLv15G8o8WSOhNu3PNQfJqMwJZwQvobRQBsasMo1ZU58AGHed66rZyHBwBH4cH0cialv95X
2uiuommx/n7o18e//5UHDTMVAaySlXoEYza1hrtJnI6/3hg1oG1D9z4iwW/W348HejcwJJA+RbmJ
hfVIE3o3oF7ejXotb7xWla4wSLuH9rWSUQjiIMCpWTXjmXeaaZ0pJgtWterkZSCTrMYKnzrwSLYf
qPFGmnn5VVOvMX2txYHSAiKKdvU878DFYXzqGIRSZ0jAx3LrLo+Q8sjKR67gq/DFVn2QIy7wYV+v
dQn01/d+FUm+umkHw82Z23K6oZqrLVqG302JUoT7MeKJuZaK0FxiMl4f4VO378VIBrcc0U2QSM/b
IaXgcNDhQnb06r5venGAs4HAljf8gbbAxspb62DMN0InFqI91PIXx6UKdl/ORfvHV3BIr+pexAj+
1+8G9zWBC5goQ7q6OA/G9EHDQ9583/u+KUFGr7kcFlxpcqnADoWWq9KHnS5Vua0quC47nL/IBypl
S9v8Useeevp+6PsmyQOJkx/czu++YHjNg6SXp6oAvW02QXAQJsWHuJLczKlst53YEZWsEMObhfJX
H43lM+4luv+Tr29KLU2fRzuZ55e5qksboyrOFKt0hg1ZvdZKx+57ktRHFDMcYYJYPIRGdp0q083b
Ynzpdat2sGoz2IbXt4FN5444eu+mPuca7Y2K+11dR9kOlfQyD31l2yQleseGYKpkrDwJpyhLOr2q
D9UM2IHJGWHmIzIJOHJfcKxm412VQ7dRqpsoihvBB55VS/kdRJZ6qRTcAznK0BtQEyP0CcsYacTq
mUjaZSkqX4N+o/XP1lQ2olXS4AKkvkSarEYKgvku2ioy0mlBrEhdYxfCSMtCR5jMayoaVYM2QhU8
s60QseRrtIPV1kAVoKAE8ewUHhpG0KlyhehNYRK8VkIT0B2TcUQrdmBAUtUj3OcW5aaJZo7hNoaO
ApgiaJZ8Jyr12esbJE11UCzzEW11wwmS995MDEQSrAnKYiytYcEQWVmilozhLMz2NLp0yN6bi+6V
DMPnH8xAftKiiB1LMN+zufuptojyGfEvW6mC28HG0ClrarYgYI9MtPxA/1ujzlziD2ZKA6S46rLy
iOMKpjHtPc86jYoQAcQ0zY2ox5tQBVnCAJQUKU1ZmXMsqFmVIEqGPT3M7pRiXssjtVyUBQlhcCtl
dIRp4EwaW+sWOZol1QAxMbzoEQUUV7JX36NtQ0JPgxRitn6q47OH/G2RiVJxGAukyr7adOsGO3LS
YwulAbkdajW9TA3LRcg8t1Bphc0WeEuNSGNK93Wb7Uu/7pcNdfpiUhQoGCHXSPpv9kgej0fiCDU1
gN3cP7eCYu1FAkYKswWo0rHLDwuc2lQzdCzFgZQkbLyBgey8zTeRJJJxRPCJataCS/gjWJ9wKFnw
MXVp0OiXTVq+iCIAiaQrAb3Ihed4asF30NoUpGNINOgy8NGw6qikB11RXwSxI2ypjpb1FAEPlupN
ipJjnYc4NDvlHDC7fTADQqCDsaXXhnRdMRAtao13RitM83smik6eMEuvuKKxCXLFuLc2ZSef6MEk
K4aRCwEk/8bLw3DTlYJdsaexTXIGMHqBX5sSICCjZz4HVbpsVKVx+kk11mFhB8Gnh2/86kG47Nsi
3EwtrADV5E9usAcSk4dHwY+kRTLLvvHKaA32KSC0dpcZ8b6HyFj5De1STEfl2IJ78Y0BcCvj53FR
5UOFeiK+QjdgcpV2H2DsXoBwjCAUlcYtyuE0FJjkMIgmM8dSQpllj8bwbKoBZMTYMGeV89bU4gcE
e6oD8Yy1qKNw7bVPNlGOLGsfOpoI29InSprBVadYcpWuJlY+Y6ylswleyG2hYiVLXVHpvK1XIppM
AMYx6QO3CIKQUd9EEaekD7HA6DhT/GccqrQa80/yWFTX6OX2pKAjNVRoiVPRfOI41x4LFsrcUlbT
5N2iFLNoNTKo1DBibodQfhYMbHS5rp39UEoxzWHAFgL1MzQM3ulAeLFolLrZnG4YdJcCqjBlceLG
FT6LrWRY8clih1RM1l5i2/+iBM0qaiLDkVh7QUVxvKnlZ212n17MFJLMkHbZ+WRiFGO5Ai3wGhjZ
26AlMwhkBiNBXV8GqLkO+XwqmOKcmAlPFtFLV22AAd8mLssdIRNOa9wX9A9Oyhyr7sugFqDYu3KQ
q/sw9BBOVwMAFRJruACwVMkFZBsF3leJTlsfcUSIXZIs6pzMCCLIIHosa714IxrmGCp6cYasTs84
AnBEVwNQZBV/1DPYR2eOSBdXKm2pIk1M1DaNKLTbttdPY6buCwkZPDOisynDKVetKdw0sh7O8u7Z
r0zJARQUpUF3aMmmIq0c6bfYpVcSdPC8e8VLV6LDGEtMoN7UlXYgy85UZeoW+iGi52iXgR6f1TzH
wcjOVtuETqH7u7iUvgRaP07WF+u4T4RtNZreVufUo6kzTTYG/p7OTkXZkfcIv1vUyIDXvwTgj6C/
rF3ZmCGadPHGkXQrQ7iFaOdcU4eDotaSwanWZ+BZecdqqbJzGRWfmqNIEzR4Im36AXMNVmG4zEof
M7Ukg9t9rAuAskna3sWlYJExeCornNb4RIolqlJUSBoTDCsGOTj0xikpIdKMfo8GjnXHVc5CzbWD
HpN/rSy0kjIDeeo9eaPUQrLBZIiLP6j2YpJZRwKfQsczCWtQr61PAgRk9cMkc65J1RgdhEH4GpLm
VOA+WxUi8RFjL30VWXaj84Iuyou/irZ7yKrpqZrkoxLgZceiU6jIn6kIZ9KpAvfGYpMdQzKuyueh
AU3Tiv1TOerGVqrxpvU8jrEWrm1CxThJnDtBPm4v1pQziG/EbJ0anB9Gs2bC7hh9KO04te4A+rDL
IBOvH0YMBRDiEM+volHotxGSMDPK9A346b1u9Ecd9f8WnQJccC/cptZAQoWP06QRymzbhmHrEnZ4
lWPcqMPIPsMr02Pc6y5Gho/JF89NV5wkP5cPZh1vy8pf62Em3cxZHoJMJ0EuHb5YVsiLCgU74mt3
vednNK1Y1tHMybRwF7kQRu6geOJRHh9GaURcGuw1Q0ScmLMGy0TF0qdBLwI/XRCv+PDwruOGXg9h
9mbB8YmE1nC0Jl2Koky3Wc6blSlTeZRCLy690Udf1mhOi7v5oBbs3zNwUHolIxdBMtLl6Sctwu7Y
NWhbVTIUaGAtrdmOj8jShs96mXTiLyYjunSYwLxhPzVvWUGIRKqrbp2KqyLxXzyx+Mi0ATUTWARa
73AhpOiYiWq8ZqCwiIWVILQ0eAU/cWT8FysmLZdOkB+h1EVm/iZHxUs4dO/FoKGswZLj0qztETOP
h74CEWskxReOvK9IyS64oXAiMBNYmwMVYddYjPetkAzJoSq21EyMkA8l/pdFYUH4USryBRAiaq7J
rOK+GOSbBF0YK3dW2XSXEw/wdhbnHpbn6Yq4Fgd1nK3jEDBp0JmXKEEUbeUWSCZgFI5s9ojANBRk
mtoum2LYpB3dWUMiH8ajELxWJIrC3IFnOdhxhK2c0dUllMAhtLRPl5rm75qqVje90K302ljqlTnt
qzRGXVVZ+kkr6N5OpwCR7EfXCxcM4E5PHM1Dw8pVzQBKWb/nsK6PJTL7KYHyq3em2381vtQ4sgrU
oUFFkqMUbjqr2BQyZhV1CPZRnXNT+isDe+yEX+tgUVwtGuJQN2ahu5WWAmgUxFfTL6RTkXriCXx3
Ywr+2oIhuZWy2EVNRekzTo/BBGG0UuMXLD/CnSrVzcZH7LIYPP3WMLazY0+60kDQEaNpyRqlibYe
axOcApE4BmfJmkEtdOMCMomnDP0pxdWapo2yZbv8b0HPYEiNZ4RKk7lgLftNiRc18kn1GUW6YDDm
QkztAg0RrUeoTkxM6hdHrH7KvZ4Xu86AhjUoNuoeWUHOO0inIQuidRYaG/bSbp5YDFcYZa79mBSF
fLrqscdGXqXnOP5B5LM0p9Xmyejn2RzRSH/IVGQdkpIlGbIG+e53abYIrwzwexi0q4mkGbMFnBPE
quGYJOow/UJXYnBFRDToZ07NW426GYVA1pp38qi9+eRnyqHC0AzlSRwOf5C2LP9NtpepaCJPICnY
IXVGsLz6n9LTQMWw9xkbXp3PdSOOBmj9fuJdWs3FXMhbWRuhq6Wik8bqeJWUBmVDeNMkxgZDIbh1
AVWP7tse64AEmoWVJJPpLKfCmvgP8Tbh48GLXPxBKJkqzQF5v3lXLVPUTdkwdEUUDdpov33dVa2D
/kla0HvfAxM4tPERvzf6M2vU9+i00iuL0ytW0mw9UWH90MTAy4EPJqgkB+GeY3Ct9fThqtEVxkrf
9iQPb6uhc1AjxfeqHN/71pi6PrphhlatyyreondMxSsWR/HaYuwSahh0E2ZtUiwgI4ilCaQxeexE
rdu3WdTjJa5l2A9aYGsNSFDMSsAgVeIM8hy8gGeGewTf6c7Pp8EucVFQKClO65X5uWml+o43QAXc
RQKEUAD6qqOCWbhEhzIRs3AXwj1cop/TsE72IUv2AJOmiUJWRWht6xosFww5vE9lYZp8uhpUthIb
OnutZtdlkIniUJoHvHA3c6t1QLCxNsixtfUxBEKcBWnL75DxOcnCKsqV+jDpebBSg9FfBonauOjp
y61WCDD455vvu2DUHyN0jO6vDyVBFrj0zh5hNTAXa2LaaFwkyKOaf+r7579/1Ah0cgzIjVG9KTjp
802ZYQGW5XY/VQUWjJytqQSm2zbHjPEmYybWAPm97GvzjOB/Uc7NxMrvzTu6Q4R7SMDOZXY/cdeM
QNK5SWq4E62GMh8D2/G79VVIyriROqQkPo0MZxCyhBK8JYoklOkq5Hhzv290SX9Aj6yu8EpFDm6e
HNJKaaytWnivoy7Fhwzpg9DLfPt9V43D08g4xqzFgfTs9No2WrmmV0sfVThODblYkyIfOgspKASx
J4lacDMGCsR2qYhINACzP9SjfpGrAumGSdID2Alv/32TlQmQCqMGa6oGwj4Vc2pisSE5hjrrUvWF
8hACVLSEaLqbskxGUDjJtk8tJQW+8eJbco9vCwSK4pPRIw+MmpqyX+ohyTUJHe99BWp8N/JZWJN6
lgtCkS3z1Mi5eq7HoxGrgqu1jbU1BwQFfdUArlX0gS21pmxJo4HyXlTj/jxwVO7xKFeonDUffkBd
NS4jEK9dTEao7hv2ZcI8LMXqlWy/dZhcbOnATLtB8LMjgWIl48PqE+goWaZG2uDJKJZy2UvbQbHw
ksqjcKVbwliUbuiSFmVEo5o4hayUhmU8nyfNfHZkjuXryZokv/zWFVm88BlvKVVaXFWwgnAyJqIU
ZpAAEyVrr2GAcHqWcxK1Ssj4ZIwB1hWfTAnwhdrJ2LPgWJ8TH7dAnuWGHejzHiZMoPXVBkK2Ka2X
hjFUWxm77YLkhTqtoctWJkbqCH0F49hwO5r+R80VAnXKuJ8mFSUvrHpZLgnK0PNNY0bVRrYKSnO6
X2thDOtj6NV4SXOUZF5pMTGZH4tYb8gvw3pS1SZbFUpoFKBmWfK5CsrOEKwjQXMxr7YI9mgo3j0t
HhhmHyga1L2nashXk+yZOby2M7zeh3ZUYQiM69SpVCyRI3tPb06EVQqV7YmY1U5ICtdqSDMEGIL0
iZpifApmXLqVpypswZ4BDozgWhuwGqMGT5FSofM0reAL1668Zm5ZbFIoknbPcrOsRwGmZy8W50iZ
/DWW2Z2RWPVJCSuNYrWIH9qAU0RotrmaJnvEhZHb1aZ4FAzaHGZlJVvFQMWr5v1BwQWOJVUh1CWP
INuM29iMoud2BjiPcWsQYyDR1UDvgB0dLYfstW/fPiACX6dFJNyIGxhgVG3NEVEQ/FitfUTtu6Ph
Zq2tdDBWodh8dUGXXsJkKI+ZJBqLRlHaIwpG1RkbJdxrfTyuO7l7zjs6H12PWXgwBjvFmDl6en2r
s6dQRbLrK+wxqj7JqU8gYCbdsdHaeboi5CvsGt3J1K2tF0iHkAiVk+epwmbMzIpAkWAhegq1A9Ss
I7UUE7mJXYfUZwL+t6pz07yd39B5VKlgTBMIU6D/r38UsIX2UQ81qvH9flvNNyodtGXbyZoDzYQr
qFFKa4Zt6f0EnXttsOEgG4hSUfFAMyUyjCHQmJuQfAxboF3wJnRrEDvZjl5NuUo1b1r6I2olevwo
rdP0oPIu3NLeA2jqecOWQa38I/H33/+Po70P4XuV1/lX8/ts79/Egf8/CgCf45//cQD4omXm/xH+
nAA+/8CPBHBF/MVULf43RK7ghqFQYf1IAJetX2i3c2QZ2hxNrOnUVv8dAC7IvyiipRuWZWqiqitU
jH/+nwRwQf1F1S1FIj9WVPlPk41/JQJckbXflHhY4A1emKRCfoAqJUvfJeBPpWlUtaEA5+5x1FTx
wkSdQKNQ9U6DJxVkJigdPf0oDo0nz+rGFaiFfJ69p8BY8JsGHSdPPGIBSU0RpTh5j9k7jtTghYE5
Ni0jbhWHFrlpW0WhXHwBQ/xUiu2mGwRWzgEVHFP7dAm1I95LhWdAK5qKaVkigLiBM1KcccDPFLTp
vJ6LE0zAyO/Gq4LncD1BPrpaUVW9c6Ohywe+qiW+tuu7AT5BkldEb+CwDRaJmRYPyCKRaOSSFULQ
1d5F3IOtFa6KnqjMoox2PkNDYAFJtUbyoh04s73XAYIm/v+peoQ3apI1iCQI8lMsylwH2gyCBmlg
XMmMbm1NgofyFthV6AG0q9GobuOE6lcOvMZuuzHDxCt37IhQSkuHrijpPTCsjeMNNfgAY5ZpHT/H
7AIuDZdGSRQMBlBd4NJMgbplgoABVtSG/nsyGbmT0gvGLo0RQNlYkyhy1QiGm16FAIaBXz10RkO8
kCeYDKoi6VVTxvqxSSaT63ooXkA7MRtovITRFgC9lah72Hl9UY5OfdUq2VIcGunFGyfT8cZs5E1R
9N5cDrmMCE1nR/BqArPaIZERZfaIaX2oohBVkomLAsOzFU3LXIIZJKe6DiC1U5NtC2j4iUY6Olei
Y1DX8NwKtgeEnoy3Kqn1Lr4BOSeSfPaUzMRdwqfgdofi9BIyL3gIuTKtJ/z+3dTudK3Nv9jrptsc
P6qL5S17JK2NlsZIzm+pga9XRkXfFbgZN75ct5BARQXZcIpOffKDFdmueeOoet1cGkEpkJELHuxS
HxEkU9je6TgvUlti1A1MNwc2E4X+S4nP0lgqqdIjbQ3Ukbqo4cRfoF2YNl5PMFRN/b4ir246KCKg
UgAghnDpJWDJC5go7WMJLFxx5Qq+5sLTFIDotQIDmoRyhUiJOmyWYWUxng0E3OIEfXR05yoTWm8G
gzsDUQBZ29VqM3gk0b1i5w/jeScQPnhrQGp9FE2Ld69h3rssjVp7ycSAqgkpRSkvgkoYnhi2AQ9I
5tGoUastA9vIWwtpzLywSph0VAAWt6aUA2YqgXkd1M4fXVyxjCxMMx5XqRBPu0bxfSLRfByJWdU8
ci6ccw/nMawytUIJWxn3EtEf951RGE9q2NRHhKRIPCNPQXrtkx3WDwJmGbU4mES/nflopp3WKQiF
qiJhPpGHb33lTfeNNE7vbY85wFAVC4W9J7p1oNSQthQEisNY3JlhZ97wd44vEI7ge5pGQTMNNwB7
6nIlDWRMQHsDL75ULL15GKxGtxGRSiwyTbQSskgkQsUst3qgal8a3uS1wIDlVQ8LCQZfLTq0SfX7
ui+l165tpjNLCnAaRAtE5xRYDT2pcxV6cW7RVvVjO0nZizWDpSkLyRQBd1BsRhOfGspRRBukMF1a
PSjZnQlDttLVNnwO8XddPN8LTn7QQWsZ2QFcSoPNfSeUw0rzg/qYg7N08oGeUVA1mHwJryAYvTW3
QCOUF30GhdQkC4QLMPSjkyl0diVjEnZNMGRb04+Sh6kj2bJqv+cz9HVqXZL3jVLXW6jug23IVruW
ZR0adtSqO13syv0wxUyQBp1jlEXT48jsVf1pqjX9Lg1VeVNoRaBcVUSskoNDtos39LR81pu2BN3j
94VH6IiPmtzNAmZu+EJjyCa5ynIJ3WvKT6iuYrqjhcA2BeGFVFSHZuhgd00RoALQe4UTME9fK+R6
HL4v0f9SKfO/q1NOxWd211Sfn83htfh9RTM/33tejFXIjLX+z+8v+5+5/dq8/uYOqICwGS9MR8fr
Z90mzX/+x4+ia/7O/+0X//T5/Vvux+LzL39+z9sMNOL102cL8HPtQZNJtkwTfoqFC5e+k0nx8I+r
l2NefeVJ/KdNnbxmH3/4i35UNagRf6E4YY7FXlyWROuvVc33VyQSSwxFVmXJNCg3/lrVmPyQSow5
tlLV1BWZKglfQxP85c8C1ZCk6Jpmaops8LpV9V+pamTlN0XNf78FPAV/vq7zZL/rW2VJNkgp+WU3
wi7sxI5OiR3uEjuwYYgvi6/+GVSy7S2KrbwDYN7YBxPs5eKn9/H8o0v2p6xNz3mYNfVf/ixJf+9F
/Po5WHPl9VNlVRUGxiIhDW/xMYN6eQAS4rmwnR3vWK693PmDp/u7f/NPT/e7HqMMYHs09Si8hY/y
o/wpXNUPnUv8ls5OPOGLXTDz6tM/+CN/19n8m4PN4mD7+Y8MaKYJgxyENxI57GxTyTYo+XfNlezM
JXgVXteicPS7yWlP4QdQlwff/vrnf7jMwfZTk/JvXwKH1c8voaQ9ERtoFG7qytsyDrC9I3hVe9hT
BywZOb4Jzvgsbmp7tBEFbuq72Dbs8PbPX4U0/6G/tkr/9lVYv30VKnAvQa34tJu9t5VfDdffhgdg
TeV7vW9WwbbfSR/FIdrWuz944vkX/+Mn1kXxt09sjCn1YMoTj1txRRbYGqnHW3BCun30t1xqneLQ
RYvo4B1RXI2rf/7s8t87yC1JMdFga4amshv5zZtvapXZDskY3NqtvuLT9+HHX/SldatX+aflkH/o
0HGjMngdjskWou+aNMB//hoseT60f/8W/PwifncEpBQbnGk9Z9qisZX3PN8J7+WRKLEFbUZjIRwJ
idmqy2pjnQJ0OS8xF0DMcjoyhDVMtG1koxGPt+kWntgO8hRg5snuNsESBgn6PPgwLrvza+zEW1z7
3tk6Bna5CpaK2zrayb9ONmBY22N1IY1layyReZ4DFxLxOrEpxy/Aw/fGU0Xkg75sX7NzfZ2QUCyF
J/ELB+mS0FnH3w02u4WCs0h/0U44g87tUrIx7a5CB2WvDWr9yDDcMZem0y/lq3pAsuok97ROlb3C
+WZ+4XNqH/0dJRe/UNtFbuCGS17TkfmXTfeOVwh+0ngTHdqnrrfFpHfP+4ViwsFA4VTvKP0dLN1H
/Zi9CDYxFkscX25H/biQ9rFTPhALDI/Jtp7Sa+94l9qx9hD9HN817qNddwgu6QlrQ+SQletaLHdL
+YDs+hSdIeUfhB2/76bBZmbhrVYE0/h3/p0MP39HZ1A7FcQjIDilkbjLr8U5OWfn8uLv2nV/0bQl
2cb6tcarXS/5zWsFn9Rq7s8sMid2Q9tChuHIb+Gd5wCF3Fn3yYu4ty7j3nhO7wj5OyNXIR73Ej9i
QXpRTtU+oqX4Wj6q2/jKQSsfoB4LLFb79DW9VvuU75MP6ZdJ9tBFw/14Dh68pcojJBe99494tutD
8gGC5qaepSOau40Ab3DNTPPALPAcbuKD5QbPyP7dcGc9Vba5ZF1y5EVsM5teY9Q7h67vqsdgT7yi
TU+yfFRcZV+4iLNu0Z33bOHYRau9QCxxJkZjpV/iV2svfJhH4Vl8U84MTO/43B7HQ2THyBrR7i36
x+B5FnZdZ1sys9l7EwEywaznaRO4EzuDtXBlD+o72Zvxku0iO3VE/uvhUnK09RxZoU3OgW3S316U
LqabhPfrSPf8CQTQUeI4w8+/TFwI0yv1A2UdapJsGaCrR865lF7opMknk8/lNG1b2yCvsrWz++zc
rgqEDAtyH5lYuh5YAL69uoX6UrpWN6DAF3lc6pea41c6dnCIbWkln5MTjeKHElnhTj0ZF/Zb+lNz
zI6N4++JrDQO1oU8IMgJdsIP9VzScxuN8OJZW05LeFzmGY8BZj5XWHgr9HkblB1nKKYudqyluSd6
h/TvZbz3TvAcYVQ7ersc2aIscviFtswHqxxKW98bjkgj4wKE1bvr3zvIywvM3N0rsQc3PIXmOTix
TiDmOJtn45o+TGu2cNKNusPFWpfhYn5I9vIKT3qC6fu/qDuzJVW1rVu/yn4Bd1ALl2dQo1immukN
YZqZIIoCIgJPfz7X3hFnrfmvWDP+yxO7mHNmITAYRe+tt95aZWsuLZ8oycw1H0UG1ihisG2NLijS
CncfyRRsiJfdMUcbxctCc6nPlb0Zv0jNJ/vy0a2HnTktqBtLcGaF6ifrUW/rS8yn5tdZsUC//BCR
701G8T2WZ7Tfw0z40BbGm7XsKN0J7Ib0ZbZC1nQUofjIsOpLNcbqblbZjxX7x5LmtK3+WSyvc+bW
Rp0he2NOL7vxCn4TGMd4pq5O/nVCn1AIYRNDY4dWIhc82b3umLL5evisuUfj2Ie1f8Mob5kFxRsm
asVbwhtEOta+zfs3TuNQmt5R6l8VoTJXY9qCw25Xzh/LYVJsbnum5rZYDVNEhZdtYCySN4VX+abO
rI2+bJ9OPpMcc3Jb59F1Y32kiZMttbV10ObWssQb6u5qaPTZsE0j471aV3MkXtnSl4d6q8xHdvup
LDpEqsTzyv8Z8/ObNC2j683OonZjBHDCoWou8VzbKCvoNAskJ8wVrcohvd84M2DrZmdu+5HYmMa5
bXT5SdZwDLHl8mQXJ8Fy1TvF22Vbu2o0uNAHWBZOvq2mMtsAn+rfAzrwU6+f5C4GURTJR2f+el2W
S2V3+c6+L5tXXx903dyGYmg51zhxrQVsBHQ77HqGCeG2iw1JtMuc8Vybq9qTloarL0pfm/IlMyjm
8oJJsrwd0LhcnYPmLYNNHrJFGMuHPSxuAQ0LplBWsH3MlTYB0olQ8V4/d8kqXcsbRDJWTNrgPO8D
kvXgHqY2spVBFhjHp3P+kG18wZzURgK0d9AgUJ1sRSEnEXC+ojqu9090EiLsRdjtUUijscycVRPJ
L3qOutvE+noEdNp80gSLBH+Dhr5IcZya1z4PVVFnE1hn4xgCF4GR7gHP7Mtvogf57+InS9Fg/cH2
kHT1l/hJk2upGI+JYC5TyzsF9VsXDtOXRu3uvmkncmQhdrvA/dMU10jhbv85eFH/NoBSxoaMQoFC
3vZL3KjLRnnBOua0U99NXhFSrvK0Z1enIfTyhjbK9CSGz2xdMlGmOBsa7+UsK4Q5KebAEF7xNvpp
/HLDjr365xv7hVHxn4CWIfnvjcFk/Wtkd0lHxQP+FOMSwnEkBFC9egFL1L35tUtL87Y5kOYrjvUb
1gHcgr8L516poCXJY7LIX7K3/gHLkwrUafcefoKnivd1/Ln1TjOaoZ1gJO52O7mJzzD+HIsJpHqB
zpPNinIjH7sWsQgJf+y58gqrokK8G/6e6Mwr/DcBYu2t3LMd4OHlnQUtfk64cAGAnVZ8blNvXYh5
EqK4ZXsT+8qpTCeriBGKFHexX8Zjb3Lz98uzmA/8ri48VCUdjam67By61L143nKEEiA67Ca23zuL
b2/xsTq6/Zy4C0qkdxLxXLJpfbZvYkLLazSPNXf/RiQpfrBfE/F271TibYsqqThCnLLn8SC0sBDB
TbxdBNcnnFDFu5eENCP/MQCyZ9iZw6filIGS1vd8P+bmlvADxXrWi694P/AIzmTkuKu5qMX0YnPb
oeMtoy2Rn4h5ni8iBm8TfKUecSdk5FIEm4ed2F/vibvdY3LCub1Ar8+72Gu0ge2bPWcsX1l1N/nk
faARhmwLTlb2SIS6WMZrp3XisBFvfif2vb+f2F8obvClfcdDSTYCxc6+mVjc+d2f74kFXEbZ9grb
H3jCc9wIwlXc2BYGn4INn0P65vH5jWBHbwg6+MvR1V3XN4XdRR+5WLvRjCK9Hy68TnwEG25Vtf3W
Du9iQasv+f50N1tPLvZMLKYo6dnTILI4eSvHjaaRu5qaIrKc90pMgodY126ou1MuYt8D3uUrbvs5
AG3ZqxORRSn8D01ozLgFhquRKchq44eYXYUb6AJ5UF7Fw56tFRG4mfgaPJ0BVaNj5vhPbxSpESfE
Qcw2vQP5RezJM3yDgXNX/FGKCAFFsc7F1hJjh+jBzvji9HtsuxEaRxM3ku3XnX3fbM+Be+jQsT2f
TbkQ92mXdjw/Oe6P60T+94J92J19xQ87eriW2JAXE0Av3Kvrfw92HlRu/IiWvR23zivMl73GCc4i
IGZHYSjagor0TKt4/tY6Hraebu1stvFcF+/BmBUBB96XfDdonLHYxpMld352nFy4dK7DT5883Pn2
7BCR/ahi/f7FTH4to7H4KRw32GxtdxERHoqZ/8HwFeJnG7w/BaPbc6ofpnRZitlHan/0XudGbrOE
1i4Gt3UJ+x2aDyYJsT+OIcK/vk4NL2Cwy4icwuFTX5/3sC1Hd2CECnfjbri7xo0Se718/3wKki1y
FzEWrxwOVlb4tpV4Y4ZPkG4vx85lg8hxgLdvdLWje/DPO6v2u/3t9f0/AUPKyDROWsX+NmZ7eR9N
3gfnM74za7a8KRYsiWes2QpDf7M/3/zGLcIjmXQV7kwx5ZUStFaeaq8fvzkK1b/WAv+75Rum+aow
mpb6R7L/pxu7ZBVkpGyU7aBhulnYOtf5iFVf2RhEDQ6x2Api1znCEihE3bT3sA0iFCk87dMQuP3u
OZ/5s1pnLoL2ZI//PG6/vb1fzgUapx7lRe1eWEMxyxYd9umtQA4ixAalpgWC6kWgRnrUROUkWdym
hD9fSiJMD2Tar+Jz/AiptOS6U8bPiRreJ+n8PP/ne/zjbPofUMSfhvCXd3uVs3HfSUq2S7ct0S7C
/czQVyHg0H/KH6q4/Qb+0f8O/bL+dMHX9//0zq5t+ZTa5PTCPsqpFmUfF4feVLuePBdn+20c4OA6
wWrR3tUR3l6cEJVdRaQ60T3OvHrSLa+fi8OxW17cE9t7br+DDTjqh0k652Q0N8e3nbK6T14FL0bt
8Rv80Phb6Aa4GGc80zAk/Zcoo29ulaqh5boDm2L9QfWPz6vbqv5qULfhXkfuEdy02pgfwwTe+LzZ
yfizuydOj/4RN6ZnhP1CWRNXi9Lud6mTuB3AA3TPEEXtdbeosJMQyXduYwwm9C+Iw2fZXUpOtXh8
nV8bpHhOCEaRvRHp4oDk+W9mrfYCn/7HjDAV3YKiCj72guP//IKS/lJDfJGzXeUWB+iCgeJfieP8
y5Tz1MNHVp0qrkr4754iICPCK5VmFFG7ktf8mLI4hw9wVDWCFe30Xr7tPeP9/gbk4iTQ7wPU5EPO
KP+UQTMHWPjn+ayYxt9OsD/d/y/g2jOt80IaW9nOScHLDnXq6+RDNGLgo0DpjpTcWhQ/WrlO0DwI
L2+VulROnXgiGIbc2NMBbhheGlows7EIQcLWPU/oe7+GPYEKUtE0L1KsnCAQQONtZks/N976Az0a
VC6hWTr0TZqbsQwBUSDKgSsKUjAJBourCgXii42JHZEFcBFhBeiai41EyBQeCWvxENXusnkwFei2
RFvzq0KQvBc6BzQ/PH6I0QRlO4fjyqW9yW79A131nJgnYpTTKn+/rTqn8STxmNw8SKUxSaL9R9QY
1qFkXxbEXDM00NlO6MZi68MHwzd3pZ9icgcElsd0cuBLyq1k4nrsWVHo1HEO5YIOcSimGh5QvH5I
7KJm7SkryW/fsQXiXvRFbmecvynzOiXewHvU2cj2gW7SAyw+vBN8XGugglObm0GoSoKBMITmbZtL
BieHLCs4/SgEj6i3IHVyn2DCQUewZDe6jUqZZwESIskvmkmFdPEM4/ryk+Z5QzRh6+W2tgIsRjLv
IboFNU/cw2Ru9Gl/wshzmkgtBOhKiiEz/QxB2kV4Dim05DjDjLYjFcxqi7c3L3SMZldtI8g+/sIK
QF6cjeUIbajVOJtJtd19aLMKVE2nddeT4WB47DhSIClutr/GD1A8+av3EfmdkoF0zuCQwM5TH/+f
CanrbvT1mFS6f91k+0Z75YsNBlg+EgGz85fla2HylvqUc0n/sU+wlmSSO5r0X7HjK4RLOOqvLioE
bBkvdUAQlFnpXrY3RXT7dP4IKgyM7dGbeaWzHldqF4Pk+mJbaO+NEXK1C6AmjAwlejg9dKhotUm4
Co6UiIr2LoJ8NE8brdsAp0FM4b/Z64snuDA9kiaIv6+bwtXcy0dxI7kEDK74FUVoP/w55ri9vD0G
BAIdDWlGR8HggzSkcVCmz6dqmHrscnrlKKJ8VyELEEgAVEIZtsdHjOkIeP2xYI6Gij+em3ttWZOo
QBckOr9H8GDodaM1b/Ta8em8DG8ligACm6jbjiUJNsnwzHjpThZnvrE5gUoFsioqSmk2qo3k8vZt
29AEZo8moEs0QPFL6e51n/ctGZEt+ZXLcIEjXm1jhrIh6ZRFCnGaGVESwdBkAZZIsBGlIbhQTWoP
3z/6ZSNt+U47vX8W1ScC0WHua35NoPbGUjJJZ+gsCFlej0APR8FzjsBy89rcw3TywosyJn8sbfoO
zLsALU/ipw2qTd3HYSVPzaUVsGsCV5/mdNAT2XC7dmaP5tIOrVH7FfxB23YucfP96s8Bsr3ayuRJ
QA3AzL/GJHiYey1G6MUQDj2oab+BlsdmnM4wmjmtsq/MJjECaDdCHUQSZ3UbuSzqD884nfRuj9wy
a0Ne0OW07F15OvB56Qw3xxvzW3Izfvcc06z1mVC2bKeZnbrnuPomcbXRukc3kZ/4yh3w2wkKF/q+
do2jOhvPrNUZXAuoV6S0a64Aju8bxItNPJ+WhTKhagH/ojHpxxF9jDxDio2GyJvgjKCLXTb4Kdk0
EjfT/I0JJtF7IxptRVuNus4RHFRXRuUN8+smj7VVuhs7TIyl5ajkCTPLOXkwFFnbpYP27QYDdBLn
1Bs+TPc/P9gApXU+t0VE+HBl5qaNYzk0TfGIvXaBUAgpxBPrboKjS5TS1ONco6cIUvYha4pFBTsJ
4kckjV1I+wEgPAE6qBN7diCDRmHAQA2iJKKnj8h/LlmtrMsfihm2XjLBXjVgij9g+CADrwFvSTrv
bCietsw5hIdXnSbsjgS5QGLrR0QJZtkyY141GbTb+ffD7Xk3oNHonK3qCSJQxyaSPozFydUDy6tW
ht2FFtUkLcpDCSdAIX+xAIBNCOPHXOHqJNHdfa03LLbWI46VMrwsFLckwD6twIpFtzQ+TtHJhhIX
Uj8Sw4yMejeeNGTf6iec+cmrOgAOehafVz7xEl5DaLGOHKgO/rn2Y0NbI1tEvUiDZsrCmkh2P0ns
dCYxaTpCY8QPaQJ9ez0VqnYiXd7F2DtP0hdwQAuywnxDSlEMUwyMHHN3W4/XClWz5/erQHYSllfO
9Ql6QCG6nzwqQiWh5UK19cjS0JOM9eC2p1Fid495JhAXNWBkKUO0IASMPny7me5lNov/Zyyoe005
h3f4QZq84S1tzJVTo3uDlD/itZyM4Kdfj70aoIHX0t7+8NJlDYCKQzJGEewP+3SiXZHlEvk7hYUR
FncovZSuEp6CztG2PBwp1b6c41dnefW630MHBJM/7yldRMPuTLXyNTC8Bsmla1hzT4BJ9IJiDYGh
5wxXM0YGhZYVzL3Tqpya/mnGDarzDCSftjV9fqbEeHU+b9F510KaxzNG8alUKZTbzHUvhfk4HsbR
qwHghhy7/0BsafSujYPBXNTLshDofELWnprOdZI1otw9cg4nmvtLVjLlgiecbFxUXis1O9Jod4rP
xEp77IaZuxFNiAgaiJGDSXkhaFOfjpb56uFozt3BLWfPiW4uWPG3Ze7pk1NM7Y8qHC/fk2ad93R1
6pNdYDo0PnKgI9Nna5POl0kMDLIFVBonI07y+FteGnNjevbNEOcewcs4AdfIeLRor9pUOF4NwEmo
ud8IUjMnjYuYtsQXUINpGQ0NC05cgoNmUk9MBBDELa7XN5veQvmz/YTPKAHZFPGYRcWvgfPmAqvT
svLH99noYLn42BAtfXaTDkA4oJZOu+BFZD/SA3lMcHGckqHgIUYlHh+Pkcg+V33u3j9IGdIKfzK6
vkX+c3/pTUKr2ioc9G57hawp0LO7IKwZDKjjiZymNT6NQ+r11TGN0xC+xOJCXhBJc1QM6DakzjK2
R9sxWxOBDrrrxOTF6yo8XY5G1VPQsXI++wiDdgqJS/OYpZsRzDenf6KdCUPqNY2vZZRq67oRDIUs
vW6vQvySpg2on+yHtO6Vgu/ySMTJeOPwK1wFq6L+m8oro8+P83t4qlif/FCPpS1T9/tUev13/j6m
ALhH5FSdIqUVtFPDv2+TiLPZ4S68ljBrcY/5yGyX/aTfaEIRqV0m+j6ZD5VtrXDD4BXwSJQKBWVB
Wz4SzhsChSfx8IcA71mlFjRwExqyRU1p7nkgxxHpB2VNRQyS3kpZ8L6YxH7pXYA1bzZqlAQCvf3s
BXrH3bR1ercj4anIRM2wDPqvBhAIWNOmcXU2G2zaiXDDsGx1W3ivakSxkKOSoN0tJ8+PRbmzVkfm
AwXxYYeqLoYzNMEGFPSAfr/OtS1ty7f74UkhqwuOafj0TCGp9niJ53aghZ2gUMvtGAKGxum1uAps
Go/I/OKpFphnj3JeQXRut8QY32d3IH02FyaqpAiegiqzJLBhZrdTbcvX3c+zfV1zLjjG4YnGiM82
CRqFW6ufra4r2X0BVdb26XS2FCofRPlwM4xFYZthuqxslbkf3fiFZvuc8kPREzmMNdImzucwvQ1u
tnhAHyZK7wSUBioozi0st/cpkRB0CkMclYXGR5IPn78BpPeFr6/ow/rEZCRATZJXWYIcWf7g3sLH
FC9pTwpflWpjQZHdsBX07vzkTSNmojdo1U0olepoNtBQQ5Dsp9/WCu3wRSrezvvRquRjiSoMHGj4
aMo1H4PgY9DjJr1j3sg7doWAaRf13xQ0xdPHg3JyWbMLKPAljggzAx3RzsZNSQvUPAIzxM3jRlWP
vSRsV8WR3lNxQzGR85/+saBzKTCFp2n+o1g8K3G/EZ74Xyt2IzeZWhu+xM48ZVMP8jl2Tjw3AiLs
Fg2zRfWPeP9K4eOofKVhijHzAu2b144m42YqlHUyxXLnA6fT3W1jRhbJU8ciS93LugtOlSgbkqys
paxNVomVmIvlYrY6h89jEeZg1CTjJLKe+Y5MwnNNF37AajDfhwgMeqqE1VH2pcXgfz+JpD3qra+X
8UAmxb0CsNfc2MmXwtb+vn4+UPvemF/lhC0z1kIdUDJjkJHsuS3lycV7+o/N7cYJ3vUOh8YZnD3x
Ln/g7Q/C0wYE27Kl18p4raixe/LpOoSAcmwmrPB0n80LP933m4uDW7Q9vJ2B8S4fWPymiH6PXGnb
U/7X3DdyCA7wJ3QTdmeG88iTv8kQ3QPFdLSDdhjtnpubz0HLls5+yk51Icuw7ELG0kJoqctmcEdw
4JBvmZPGIt9dfkbx0AuJwUi8rhBH6SNz2HOOqICGg98K8wv/UWkxnmW73Hztj+n36EBdVeHU+0CI
/hMq/eWM6LigbGvh9/sFJnBmnoqvW/AIfhJWC3Z4ZN+df3JI6Ak8NxUl6WxmitMbihov4WTLRinW
HpHaB+i8i/yzdRPCDDD01reicpuvwAcceCg09bC6kcWKZLc5ADRP2Xu21CxpeOQM4A3zp7zt9nDl
zRUZGBIa8PlkVH5JG8rImOTBWRXNDLb3baE4WUBlNMDFTufTbZrUgsozJk0sx9dImgz79hKkPBQx
h0UimtCUFmpey4aBVfqCXwV7AL4UEKhsemmjUyvUpTH9rlnxzBmLOJe9egcF4HGEyqAm7vXnSvB2
UIjjEASx2TdVyjaMzk85K+16wyiqT44umP4CNEdaVpmt7KE+Up7FFAalMvKp9DPDofWntvzRJI/V
BQDF7uZqJeniI7r4/aQlmoxUMOgK/EzyoOp6GMyI3CdXjG9wghCspYqELR7tvOjMXYCLk8XFipts
pSxPs+u08Sgq29fvfPNcPwAyFuSxvB0kqFyd82aK2U8dHRRwlAAev90gTQAM0tiGV2g2ElAFg1tG
JADRc65+Y1Nl0w9i40lnsyMw1lf39EUDFx3tH8jwhea75JS8kTGv6zmVMqfb5gHQSfHHAaaTZaGO
w3AQtU7AtgA3WB07Mp8xOE1c+tUc1ZPhQJHbPJ6BvnHetdsZMh0uMqHK9DHX7WdI9u6+3l45u80R
S5wZR9qYvdPbWGdfgI4gMoN3eVBAd672fUIiCBnBtZyzQFosDy9TLQaQsGsmcuGgi/Oz4buhEhgc
YbfpxwuyyMVPFhfUsBA+9J9r9dAdSnH+wDc6qkLUjF1TsB1ViBjPs5V0vDtPD6WWdMrhSdWTrXSL
9VN9qMXHLcQmXGiT3GdBkZiJqz8OVUB9WCwUV+KEAIA4DOy8odyCTcAGa3lReEZwgMT5ogBMgFA9
oLPNM3gl9w9J9Lvz/DFHeRokrdwrADk1EIBvfjILNVH67eoREt4FmP25FG44IUFsP89OFmHRtx6d
3UPC+qk8VvhCuUEJaUZus2VOHOrD4ErT59zwtCmmxQdmQEtFohede3rTaZwUJunYe/+uUSZ8YXjt
HlGEcXT7ev0D/fLtY4FQJzSEMq6/EacGKWaSANtdSfjBOQzSU2pG6+TO0IJX0ZXpZlEeIXg/wSJp
nrkUDprvoSLcsq1vyA1uuTyU0bBNX1PT8osQYw5y9LUKyt5s2y3/SBeosb7oaXNjBdK1T39GU2Nj
uvWm3mRUqk7seDFWaJTSB5eY51PfE08EiKt1VMHu0yrEEphC2tVWweDuLlJmEdAd7yvUX/8BwSrt
2RAzpWT7/CURGBBRXlkznDnzfPV6QZJQPnmRfZDMdIfeW/1n9HP7UHH94oWw3HWi6xFTDM6JDz8u
dS4+NwkPwx/m4NTv6pxq8MawPG1SHGHsgy84o7CJpac37JuZRbWlCm+LDX+x4QMcXOn9PpVq4pQz
qy5b3UOMgmBPbODoeQh9UkftiXWMOctxKnlAGBGnO4sL9PLCn/dwJ9tHQkI1tuI2QiUNehP7LlYD
XvM9Tlw9wYQBh1iXDa9kcsgbOlPah9OTR5qewgDUvpWLYqeK9pgrQiGZ9M2fR+fUi3JB7gowkfup
xxS1qwAp0TU55STb3Ca0Kgd3m5PfA7icYvkBHvS0NV9eQGIMNeq7F7J3oIalASg1YtY3G6qpkzy8
b8nVni4h/JZgHqyr97PwBpNyDK4r86JqJOmBwRjgSwp7keXGLXBU5bH+Ic1S6qPl+y0YTfUP/QtE
5csYe7qgfAGG8ICAWbGBz5GzuX3KEAI/lE8lAKSEZ6T/MBO/K/byzx7PbpEtXkybufWhwxSDlkY5
oHbGU202ensGPXdcO5Qa5tdpBn6txc07mMuLZaDFtdd4yBUGV99ExtbmyKLWyo472Id7uMFaAOgb
I5rjCD1xsMDUe21V2ufVvywJQOaIs7P/qlvwVJeuFlK+XWkbu9ZnNTEkLn6dEh188KzEfX11tWDD
eRMnn6No5GPxt3jySl0kqe8fo03vyT/stPevYQ9hCn9l8hXifUhPhApLMBXwf9lCIGvyhbMHRwnS
VfHZKY71rLswUVj48e04RJ07jiTn6nb7Jr4fZfTLD3weKPFpPSJ9Q/aQPG4P5zZTxGtHg+fzWm9X
v/rM/ceO04EpW2+sReYmtvxRdPwTQP2f6yvy39J/LGs8lsaSqhnKL6x9vURU5yWzs0thgU6HiTVT
9xlBvjJ5FbB+c7G/qe/C41GxjzVoRZWk1838qVY4wmDN0PIm28nHK8EXviAANo8P6JraG0GFNmeV
Ki6T5/z5myv/TRHpL1f+pXRbqtZgodz6KovKR4vA/HCDNoBiLq9lO8zua/1r/KH9rjtB/pva218u
+0s1Nr/KuJ1bVbbrl82xm+tvdwLT7fhY/QA0PN6zn/v7aJ9/ImOXflCc+c1Dvx7ql8rfX67+S2kW
8c+MtrU224HjjNmuPgCvZCJ4YsgaHTLx4AyAhKj+7rp/w2iDDS+pKrMKsrz8y3X7vh+uGvIlu97P
p3QFIDO/PQeo9Qb4CY/PHJZ+F8mRNM0idWFNS/03JU/57x78zzfwS+dLqjxz81nAabser3iUDrQJ
/oFqYH10JIIGv9LAbKTfPLf6u8v+spYUrZUK49UGoK/ld2V73laf0sxaS9Cf9V2xIbNqJy2p8clX
Z4mnxtcfUnUAr8E+L27eA4Dze7yg4PO7zpy/vS+6vHVV1xXF/IOB+KdlV+nlTbFOTP58mq7M6Omr
AWJenvRWvZWRFf5m1v1NRd2S/9/VlF8q6iN6KR93nTnfHjVdVKvU76YX6IzuGGx3paDls61ajA4E
FZ/k8MfF/1dtdf/ncW/qw+V0uP6L1vjvw+Nft59/rZtDc7o3p+P9/4MWOuWfG/7fkDAvvrHJaA5/
6bz749f+0yBnGP82INBIpmwYugSPkZf0n7Z/Xfm3hn/HGB6ANn71u7F4/9sgpyn/puWfrZmePZUW
uddd/Lc/TtX/TVefxEfqukbLvv6/6Y7Tzb8eOhw0L1LnGJaPpekv1s+v2yK21ArSwXfYB6fkQstn
UhFwN8YokQR9tgPYRd6lNC/fuwagL+Nrc1phSbxvGJ+c3PpaFqTxj6RUR6IdGU1cm3J2c1Wkdsn9
Wum+rEcqvPPEPKekLdpdAwa7l8+bm0hq38acBtjIJQwFFWrJrO/LsdwirCm6DjVqt2yl5xOrHjNR
aCKqhubuXVTdim71Y5QE3bkvm1V7Oyn3CKnRsqOiWij1GjsOnKXZaDS4+6iZG8Y8fzTAqvJgIVAK
Efw8eh4KVEPZ76UbGv+oq5UjFCkxeEzuARqRjYRce5HXL/l5lLjWUvYkPKb1Xx7Q8lWfra9UMgYA
p0KxLts7Gq5UlU4mGeWly6rBQ8JFIsc+Dze1is7Mg2Y+bqsGhmZ27xsXj6nTKm1bDcOLewaoU94S
ibA2705WaOjI4kUGxjXI/T+v2HmMMTG4Bo97gSMXipfImRij6pk5T0xYWsRl244N3ChZ1r1GktAj
Q+jqWBBAqhh6nDIvnYJayblM869z+sQ8FgNZrkFNVR+V3UZvy6ElXdClm+QmmNBdU1uXB3RN3RMq
mZD/1RJDWKPNRsklYmw6eAFmkj5lcZcQiOl253aEaIHbGDTL+4jz39I4Ndoh8UqzMpLpuB2dXioI
XYWoRHmytEOiDw8O4RHKmcjeP9DiwypR1qxYKm6Uda9SkxQ2lgKIy6KBUCsuyvSd/qmmvVREjZye
LZE1Slu6Od35l7jvr9fZDTcKzaulTqYEV53r3LsgktCs0WptqnmHrQyIB2++RUSYBbYbzoUlUdYy
kNsC8jjVTzPQ8y7RA7OSmhuq9PkdKWi9lU5fNL+3I+eijTklpfFoTZs0mXNbqKefoujR+ELnoSnj
0+0sqTMpvzTYUKWKjp7Uic+1u7a+PGn0yNvSRhVXLuzxo7CWVSdJRajhlKbjsJEMcA2VB6yXQjkn
uw6XgfCCr0D7shnsx5O80lB2zHBZVxHZku4v2/tzdSZDHKHANbvot5JyUXMC1cOMqH4/5ac7ksPZ
6NwvVQRtzuhXXYyOwvTVupa2dSJmgO3U3R/OKCnuGPngmkWRoU7O5W19SXN9Xfc4bWzLPFfvdAFd
lQSV5d7MZtgQkF+22m1kIaB1r6Toxpy7TqBrG13QajpCmbf0iu3ew7ilY+9pYsQt2n5IaA3C7QdD
+aQcDu1pZIb0El5ke4StMJxNjDUxfUHljipv0RspClQojXhZ+hiuXv9A+BaESht2RSNdxvYTN0oy
gpNU7PrzyZzouBXCPEqR5wiR0cItkOJTdcUKPsfB6yroO6/riVo8xmPPSEqz8DUtZZtRL/f+GlcD
CgVBnuQlVqeNcmnDk9zC3ahQQgDMGuP16aB9lJXIliOqMXvyI4An97yjE022FKwzVbPp1JGXtSOk
/LG3UVocR1DanChKjhzDgPbr6v4450EhDfhxsBG9LM/uxhVCzhh2zlWvtRhRjWRpmuPTFJ9Fuomu
DKF9whDC62prWLYKOn12blxV5KjxHsbhymw3L5WY+NFaWEw0p6RnXaAXP0NYue1J2Srrcpo9Kk0D
pjLGLyOHp3VpB3CyW3q/KvMnChQ5Zmo6AhP9xOSV3M25mlVV/6lnukoJobnd1fiinxPyJe05yBTw
xlICZabJz+zgIwSDVXdcSH0imMc1MhBXCsmpJkFKy028ys4XQ7rwstqkZSM2VKzAlPEN3XA2cqWW
7hj8pVJgNH0TXExdP5IP6bjbwY+tLTFKcM86ytZDat26NKpaKAMNJcn9pLwheE23xPCw6oBLwMjA
E7TZtzggSA6qn8UNLAuxTPf0LJCKQI3AhCLTqTl1gPOLt6ac7ot8YKlwvknZJjPl5i1pKwvDjyFL
/UzW7u+qPAxBea4BPFFLJbfGAu3+rj2le7auxnpprWUjuXw9K57BTVC4jBX1OX6v5QGBSZzzKC0i
aJM+jj02eP18VCIbPGkKIx2+UXRGu358KbIPNvxkV96RQrV7ZB9ozRkPNd3K8iObDWiNMvJ01O9L
tZQKF62uOu5vuWFxxJ1zGSd1hCxEespZR8VLmifEK0QxQuQolBUWIFDt5AsBuY9kN/BI2eej6TPR
BgpOA+mgfX/U0HDMa9nCHjqrWNcVd8156rm1KfMrcridicpZq1qPs1DZuAKpqsfvyFw83q3L01r0
f6zgNskUxHjkZl0/kxpf0KoLEqNCv3xs9tRls45adanm7XuVP68ex9sQJ7hSoUJiUlQfWQniFHJx
iQuOXHS+x/3Y642q+c4uwy2Wyr44WsUlWya69NjrVYf02lm6v8l3dYSvxgU0MC8L5LjVe7/kGzKn
DuI+1dNK1srpfF+bT+VGfb5LuuD/sncmS5bi2Lp+lzOnDAQIGNyJ7977LsIjfIJFK/oeBDz9+YjM
c8t9u5dvSzuza7cGmWaZlbG2hLQkrfU3Nu4/V3UVwT1KPQidZUEuDeepzbG7qcy7Oc+a8Locqgb4
nTtMqB2OhvFdhFWFlEckSB1nhZ/zaEaEocSvMdWsr0iG/hNzoTkj3awDo4UbVrAq8wYVPR8cXW9o
SF6tUhuj7nBNmeq2xRJvKoaHJrenb36bgW6Uk/s9pk7Q7ciC+e9OhwZNwxjz4rWRNZCDShmYENr6
LGOFKTEINMt9Ic4MzcVsXQ4zfgWekCRlewqKeMctg/Mlnp3kMuy78aIOS/aqW3chFUcsmOTGKnLV
rO0qrh77AWWejWsmAlBXgWERvpAK5g//fP5SjA7MRfhTYB9kiov9Kh57j2qwn4hPvuXGYFfklD11
pM+HvArKyzzMLIwzu6DDSygCfJkHiGPe2bgPDxSGErR996IOtHGuaz2aj1VqSI/bk9O41VeF0QZl
oEp1Yvwdgqp+spyweCrwmUOkpPJn5AYabVsWvoCIjKxZtYmLgUGF4jfykpH1KTI7ne9iTyNTLWbU
gO4RGhoR60tnF2byrDz7oq5GqTZzLNDm1G6I9/tZE8Rdt1b2PAyYm0b8M0wM9CTR9reGgTtqoC1E
lLWyqm6HYU/UbpTbAobLnNRDqzOrwR2kbl7CyoxFA24/t9N0m6txkvjPxsN4ia6qk+BKkEYP+dT1
N4lpSerlDjJJT55hmQqFqsKj8Glm0/griEOkrVDd1dOtEfsWBgTj7HSIXWGpBN4h9MF2oHs+rTJn
xjrPRTdUftE+W2CV9/HWQks9vwwrHFj2Ux5MDX1TFJtWWSqH9GIuZiffjyha1z+CKXA6hCtbukZy
mmpe7k2W9hQlRRa7lyWeQ1QF+xIpwrIADlkWZg8baEww1RVdQ0E+4V/CAKxi0JGZWXMVRRs0Fdsp
8MH5OZg6gAWMWf9nWYlc6de2G434wVNj7furQLQJJ33X9zVrvEudVoyb1tQKfv7siWozSlw4zmZT
xBzGmivJxtR20Gxa1dnpQyrGwttJ3C3aaxk43jetZKo3Y4Ty55OL30i/cwarDh4xcxnIQdlgkQ0i
md/KRIGvifjpTykOOmynHLmw4kctM5Uf0qTL3b0XttK/4jpgWddqSjukBLgeh4cskXlyomLwulrm
ma40hY0cEdJR0g4C+5gTOIUWEjjcTkPsyC2sw5U8EeG1WsWbCM5RkUBWokaAiAhJMATdUz6P2b2V
6ME7D0WqELG1Z8yWEEJr5F8lglcagi9lUZbaz7+LYn8iO5blBrw9bciFx6ooiheE23kOgD3Q3CBc
cj/b9t5f8j7/Mcg7E+hYAtFi3tIBL+cjzLpbNkhHF66/CexQ0jBJarIFqrPOiZKTeDMa/nzheFzL
eLALe3nnv6yohl7hT5i52FCj8gvv5mrBni14Q4xEwNstGAzrfvoRP9orHIFWoBMvc/CS4amC2+s6
J5PquBaCPDzmURj0zePxpobrIaav3U0rivl7phz1JLxwaJ4CvKMDdnc4bn1cDz/5GP6snYbmQG/l
5d610vlT7MqaErhZVg8N4k/BTTupVPCONgHjVa7VfB3LUKxPlKleF8X+/GTh2+xDBLj5wcHRCsy4
UUruKxLhCcDdYCT3S9sSc8gN/be1dyLcmwXhUgeF1+ShBuRarn/0ndTU1a0/GwDKnCG/7Gu8vHWS
qRNRjqr5DIowlHcENRoktgKxDPpFpY8aQDrNcgg2XlSNl26r4Zf3zrivk4AE4+ahfMY9wT4Xg2F+
17mDyn1sVU9Op7D2/XiC36zM5afwkPV8KMTSXopJL38KaT6xvc4PNmFuLvwoox0yekSGA6mPMk12
YidYb77nn3g2olN/oh7vhErObd6MLvFw38BuNRmuKnuet2mAbexkutmq7jz8qRzUv5DtBasRTLii
56a7DnvhjSd+z5sEx8+htIXWFJQWsuiyIF58idTJUjFHQbDxOUkfGzfuDogpo5I3F+qiiub4Nm1n
RBo+nvR3onouhGVv6bBQvTqa9Bh3lhCpz5BzyQRlHkZA16HWrPowBSOBkNsVmV2kJ6K+WdzLcYGw
vAmF3PLebKUpcpWB34S/ofS7TqcCNHWGAOPHQ3uTYv4EQYrUI9PQqFqG/mJCVVDROwo5MUwB/CzF
oolHF1oMRnlfi+hTkYFNKmaQOh+H/VOuPj4vbLKEZdtsYNMUr+MWflxRMtTBBq+SzXCpr4MfgLlv
agBq3icwg9/iWyQIbvoFr/z1FHnrdS39r8NqkTEzLcsMKOAffc+hl4Zl2UuVan5OugeBQ9VYX9hO
cGKU1pLtjkfpuAHaaD7Lhwl+PcrYENkcYiiELog8x40BUNyMwE2zO0XoendEUi5FZCrUNAFfB4q6
ucUxDSuH0jX8VRqFPCBKZJizou3BFjTzCX7in+bG8ciWNe6R7Dnt/aMpbLy5dk26IhvvgacFaR4j
8c9jelc8+LfutbMmEaMfQc5/sMLf46le2OtW2F8f8GX0o5uUpPQTiYboGbDw+ire0V3emBft/uNV
+u73exHn+DRzRJI0bb/EAShPZ2+3oEyrM8cBJwiQpNyeiPcmu6Ovi1aEY1oOPoIICL/+jF05OVRe
MF1aeD1/VHnO4GVdSJAVE9O5EDKcEyYWbzM8xSgU9aTFMScdpP9exzSli5p6lZDhr/JrEGZ7mF+H
6N5FmSPbNSdG+M4AaYLYni9hJDq2e9SiUPFk5LVZGRs/ewg5UHk2YSD44+NpfJvTLA9vdNtj47Ey
j8+syBvnJFEz0IMEhDVCMWN5k8GzibKruQrP7FqdfxzwT+v19W5AZ4RTWfI3k78c7YYuj4cU0zcF
voOXySGwltYosj8g//Qjd650d5qB+s4ofVaL79k2FVjn+CjUGaZagdeprczPo/AcLf4zt+ovxwJo
cGBusiA6dQ1acvLRKNEoJb84ArQBKh6vV4rnD0EY9km0BTgN9aZAh48xbsAwbpK7k+3Vt0tF2CxM
bncmCSb4cyl7cTL1UaRCLTPErZBDyJJ7hDb23saoVm66B4hpg0jpIaxRRzvxMZc1+HqYQtKOo53G
EhVofB8NU3u6rCYKtJD+bhcNOASgDv6ltxPg2RaIzP8y3tHiifCw1Bz1aivuUqg01h44+4JhnFfQ
nyGcVie+45vbDHCUl+M7Sp5xFmsLRyu19YHIVIW/x79yK5LrChe73p1PRFuOuP88m655dDKxnPJE
5Mymkbk7ivnrMLn/eAJPRThalonoo1EZAeCvqn10jemm0tPTxyHeWYuomHLdXBqrHgvy9ZIoHbsP
OlpZW12J8xhaqZyjddG3m4/DvJNH+DQv4iw78OWan6fZQPVwWfOqgG/pbQ2ouZS40VjK1zQhwNnt
g59/ov6j7v7/m6K5KNa++ACLKO/fYrvX33LEdi++zd/S6Ljf/+c/+qvf73so9jsWUkY8+8gG/+73
O/JfzqKkQbfd5wnK5fn/9vtdFyiAsNDpJVG6trUUF/7u9zvmv1Dm5/0m6CAhzM+t6X8Ug2//2jOI
Df/Hakjwp6H/771Fd4D6BAsGzV2bbipWWa+XSztOaZ6QwnZGSAd57yK0ruYzxNmD4DKws3i+osON
h0mjObbg0gUOjJ2Mw35tjmE432l6genGygZMOCHBhGa51dpo68teDpKqAq/e8SyyVJPjx2HM7a+q
sG25Syi9B7/KJJn8Q50Yud+sUkdNyW3TGgGFWzfMAkRa8tY16SgF1fjT97wmvvfNWsGwsAwUqc/m
gqccUvl58Rh3Dja5lp004cU4aIWIXajz/HxyTOUfhDMV/edymjuaFHFH/zU1ApemETLXk/1DYVzj
IeEfdvGFEn6YXlIHVvYd4s6G3PPbWo+Svpnb5adR1cU87XPMlKfvtFC6BrGyVKIkPnhOo37jql5n
n5IB548LFK8DFC1NDvb2t22lfl2tVdfN09bUIb9kmntvwEJ4NmEJePnofwu91IIvPtMT+R6ZPju4
A/Pb5tXi4O1SLBHfWyql9O+VbDxg9EOBr5PR92aOoGmui5rjrLL1Ihk5pBG8w3Som+HHKGMpp4u2
FnWx067o6iv0/0VxEQZjE2JWUIxJBRR8TEZhr3RX5+XnqXYTN6W909TA3BsFZMJtfsUB/+EzVbPR
ui8G2//m5GFun0e5kwEXl06cw7wRGe2Mb9Vopz5i63W2sO3K1oShl7Wd6VyYPvYHGOJ1GIudCbc0
ML1S0gof3aTsGAl1wGRYmf3gQbOoVMFFSOPJmUC2YD/4Z2Eo4xnnz2AszM9yQnIdj2zsGC9SXGea
/aB7bEzn3mlRl22deTGfNTLdcfrHQ8vc6DQX5k8jVLmzj9o0UA9F7/SiXWcW5eZVzlmQPczlHD14
jltSCR5Mq9xLYdR2jIz6YLu3iEj76EaSiHvaqGjd4oAbyeYJ70RnumjKxpkfYkc18+8B+fJ6hFNR
GmW8lnU0mGKNV8EQwJGOKdBc+SIY9F7Xg9n9sN3MsC9HmVb1XdTGTfhE8KDYd34+2yZGZkFrr+PG
Dmp8a60+QMm3aMPwBlfKYgbNnU0WcNoOb1wK75kxufgpjuZY0X8V9N03tjEE/aNNBwmgrCkKXxtn
+ZBZgOKNuhmdq6q0XKPYpqamSXWG8v1cYzXpJHN4l4xz7Xf86NEUIOd1HUDDCApRANkLuJC7MZZT
pRHV6M97AIlWegKdgTW2TFwA8zRu6wMG82UenUmFyfxWxDJLIBCOfRzjOMYftQurPk1vrb4s9Rpl
+C7RZ6LEp6iAsxvr7qtRto6/zhudL4YfbaqRQNBOwdtKMGT7pulHlF8owiDNDfFoyBOc8cKgujJ6
FWU7b6aJ/GWuKxPOlXaS1j8DdmXhWY9Pnvkpy5nxqwpowPQomtGUW2wuBoBOQRK59U6jxA8twG/n
EFT5NEKKL0Ac3XmpObE4e0y+SgD2M9VkGt25o9Y1TgDc4Acvn54rH5/fdWNVVrFeuuPWbRnNGvpn
3SJDE0xTeaO7JotwFwtd92kSYx/uG1ZdugfVM8Hd9BoxP46Ni2HAyrL8BmT3HPfQQR1Dp/jDFvmc
3bf2OJNPdDDBlkoDM2Xu8LUX6CqqxlQoBwaJre/Kqq5NmAuEgqKVjPhNRitnzpw7J8OCD3dlHf1S
KvKgz+QMEO6/GQXjLqKpOe8b1afD3h20hCodev2MH0bdZrTTjJj+9VlTWXjXDn3kdTeNWybgi8a+
4ZtNgiv5dYBRc/RlMDOzQvykNuDOewnWEiucQYtgPeG4mFzlkW0ChsXWMd4E+N17sWabG1Nf304Z
vbX6QnSJVbRXquCcfWxaVbv+dUVrsB12usHeu9gnOklldSZSV02PcZVK5N1mu7Z/1CLJ5ecCe5t5
XTWmDZRe6aj8FjvAilb57EiKVk6dlda+cYOk+VVWuPRCQm/jKL7xAGCM1aMQVTKfD34mnl2ZGQIp
yKZNZ7QfnEQHONZbFmUFTGPEgbGU0dfG1dF8kTmF4ImXN0X93E14qlx4noj11Ry55BG7VSacvsps
8ceSrQ9hqUlt9QS8iuZzhklz/5n3fW2s6fLRJ67oPli0Mfs0TPde4xdLHs/t4Ktt+EhjKEsDXcPC
p4jWQmGJdZEkCactULPJvuAvvgduJw8d4A28zobpZnILA/O2LMNiutSuYa+HeOqNS3Bg41ORWXVx
UeLhbcNzL7ApWxyTR7iFw8Bhls7SqZo1X3yK7sMpzjHgcKvRWg9WpfWXsDBMdem4g9PfYhVmwIlW
Zd9c53h4tZeOSrzfieZABJHXAp3cDmURBjAwKwvWkSj7OL/zLTqIlxPGXWjuhAo3x6ojAW1VhhH0
Z2uQUYy6Yyc61BE0ldHLUIZ9/6lOQzgayHna2U+hwmx6dgdM2G6NAdDBytSGke18LEWmteHqBsUy
GxzAL2GrLFs7QQZSnEmKsnFbJaHw1vhP0t/OAfEEvwOzq7y7wrWy4MaNfLu86oBHGIAGK7NUZ5ZK
tPVpzApv/AVkZ0ifpkDU8jyIjbqHNANip300OmfML03uUuhd27wOEudsTLrWOBRJnuY/I/r86WWn
66R5ykBg6W0RtlH1ZRp9E+lPd3QW3FPn1f7BtspEXcQ5Fijg+Jto2AZ90wACDArThQSkOCEbI2/A
VghpFtH9YBrY8SQiK5OfDh8I+R5HhgbKA0k+RDRdKzMpH1U1F/Z28vO4+y3ljFXcT5BoE8IF3eCN
nD9TRAG2sfMiXmG0Y/crI9EhxJAxd4AVZUMVQpYyqtldB0FWjruuqc0GgFPSGsZmLIxIf+9G8uSd
3UckLXAnKVZXa2W0U7qPdW06gDY4vMErhpfYWXv+55KrFWosVRyG3mWDzVTygGNJDx0xxAV+5+QR
3kFrCd48P29Nu9CQGx3D2+lS10hSRBkwtSDBCfw8EkPZIr4TupPaiXR0gS45GGB91TH+JSvwuhbX
3qLJ/XUCvvNJhtz5drqaNTxDR2Vq281hlj/rfDDcp6x2634bjmTWyzrrinLjpXMzr6dAjemmNOoq
ecBERlqQpcrYuxVSF5iLZkGyUJyD0sYIouYad8us4ZOYtyb/5VnSAndD03cMhsu6SPx07fR1sAJu
lXf3rjsYNO0qNVePbp/lCFSNI3dT7GX98tmYRV48aRJ0/KmT44IOs+IITg9GWsgP5bxLL5tqbENj
LclNiNpId262kAhacTk7XtcypqT7lUWmnK+jovXgq6rA8LadieHLVVKXJs4ZGh/4bYNjKvpMLgit
TYx7l9j5AAn0IevSHtZp5iUdVcmSK8dFFTtWdYcFeo4EhgsO4+BZs65umnngjt1yUeovIjkA2F23
+P65aNGEbf1cAR4QEs9witKIEnRG+4xXUJjcxqHGLr6mcldyMk6SVlZeQ6L53dJDcBBzDLq43GE8
nfvBdgikkfBJJi+7d7R0B7Wb67Ryz7GAcsznEKyDdWlIPGzMrTcLVyPUX/odMIdAq5EmR2Y65bgq
bbtCmtxyk+xOq1jOX0dAZOZBFj4ONngJY9uFgVFmJQc92BBueVKo4FLIeBo+0UHF1XATt5E2bmPs
auWtlUmctRtgL/Veh2zgzSjGrmW6m3D6wXMpQnty7sfsyurd0r0W6ZCB4+9tL9lo8BAwGXRXjg+6
Arz2SzZJqMA2gMy58smQ/Q9pT6Xe1XXu0mzyCisONkbUDumvKY5H5IM1TUpYp3picPtxtlGEcmUa
uOcGkLLpkyYZ19twsjD9oYIaqS+1JUx17nhTWGyBNOUDRgCjE6w7bol9D2DbmYI99+vKu68TMGyP
bZNI/8IwCnO5O2i3nvaWl9QIhwM35Y0wCcENEWStFhdYuSbikLX50Pxo7RbIrK16AahKGr3znMVB
le+N1gZlwzGUlAX0+H6si8PAM0zt557OFYwix0JKjDqgrbmdVSnScNPYjsVtlVtTdo0q4xgA4Smq
ACeFlA7eoxKqgOpo132c9NtitMtwXVWT2ewSScq5nwZQ6sCbzAilUx32PFiFuYh3Va6sdlU9REAv
07ZHBs7mc1wYLleJdEsTDGU7N+cpcFvw4NJ3QpZdgBDJGNR4caQ47l30cZ/Wz2aUd8mNW/jj/GAk
TV1/G+jFu5jiJVJc+qBakStKW2NYA2MFEjjgg2ugWpOHXbUF/uAbmDCVKbJHgN6HVZWPBJhzWjxn
Rhf7PReZOTCQ5PAGNI8qYd/ESeTpC+25Sb9zs6THTNiwHFTf8MmcN50Lrm/TzLnQ0473vVa/2zGh
ZYlMRoS4Btfg1rvodV+ixJTOJuzu2M6oKttBZf0CizOnD2bht1G4GufJg8qcplmEvgP40XQ1RVaQ
bmfa89nvkTM8xjJcjSY4scAbg03ehpU8FxxguXmwRZzHXwZngXNX3HfyX0aW+sOhUKkL8AhAb2qX
myyq+vZSAfSWz54sShdeH9AoY8vFu8rpsk9x/RThsBtHPFM6j0ODLmOtQniYdh0+15kHwNPQuT9A
Ag5tc94m9WTlP8a4yuIGotKoo/iqbCM52ZdNXfrz2u7wRT7g6OUgwV9zCu+bQZfFpaF8PKBQ0JhY
RllR823XXeV3sHGBp4JJxU9JwWbVhtejCRUVin2YugOmuVsVpokD2FZPsbuZOJVL/Ogkj+QfkUNG
PscyMHYejNlN5HXkFdn4S0WN6X4b7aqYD26hYCLgVDr20a5MheQharQq1Vek9J7SrWGQS9fOpLhD
neW6La8To2ZB2ukQPUZernveBH5grUdew9kXHxi6SamDyr7xkJZuamxcXk/IK6WDcNUqLHU7X1tA
UKFZZ/TYD0KRTrezlxQ0Ngy7dtZjUwfD/VgPiXde+FHmAoUpa5wfSis3nW/wY/T9KHFV5K5ixubj
pGbTfqiKqUA6ogXCzsPQEZH9OXF0BMavc2GhXOp4bCnjt4DgrO9u3CTWWSOhFa6mmGLEvXR4zt60
hujD5Cp2g6laJ+ZUzVsTAIu3CtK4PGCwFqAFUwx5CnkkV/zgOcmz/VBgUryzMDH0KS0EoodizzHl
fuvyYRY3uUqH5KZzEzF/x7I8GT/1luFAgi2BtV+oqG/1jVkmqb9ththUG7pKPExUwdNpZRrcmm8w
m23R7mh9W21yrL2Sc79nd0ZwRuISD7qKWli4GmRfGVzVg5G6yooeStOhe9gNVvdptpU5/e7dop/X
kj+BAoJqqMWcpcWgk2fplbmLml44L47djdkEn7HojBC2wT25N65zE6Tq1pegcsMzgPlmc547zlSv
ixEgvbWZytn1rtKpzMbNNLdp8zWNkxDlyioxjV5vIfEk9ndRhf2MdKDHxj/ToFZauSp5VcPnx14Q
aRMM6t0fgTFXnXvW4R3cFOuq7FOkFOSMQyXqTaKxhzOOMrcbzgoxdBU6omWkpvtiGgL9c5Ya//du
9vrmkKRVrs55n8p4w+JdhLCYxREkcW9ai4IbjbYMpR7DAO+xWp5z3qcGmFN3ntBKyD8PVuw6q9o3
ghaQpihwkF9naTIDdi+VVCnox1wVUfvQenlSfpeNo7O1yvIuStcppNwOmb7e6DrECBKqLdtsAkqP
BeU4QysO4l4+WX8A/nVczNWBIpOsL3ozAf3t7UtbKKQfVD1UXbAHJ9m04ReR1SqRn6VnYaSG9fFk
QoxK5KQq9SOoC2niCQq1w+Gbu0PT38lcjoq2uQNWqnoyQQf38X3YGAOCT7UvS0v+dMYhqvGWGLtI
4qmeuRQkbLONp3Ino0FY43lVhUGNUwWmmOg8hOE0pqtgzi14qIIVZGyyJMqndl2OM5aWu6gbVBBv
tGm38j4Mwyhp8JZG3LY9BK3njrcZBGN4IbIrc/5WwMAyLnm5zN29583psJVOURnrOqyp2AK0Ufh2
NIrL+65IjTl4fFGI/7vW/RJO+BZfAHMa6zgq7y4GcpY46rhURl/CbdIJTbhwh0jm0hez8rPx3rqD
0kw75Ay9JlqA7lo9US2y/uqJ/Mfa+hs8xRKe/jQQPN+xfPeoB5i7cdbxUku2o4DVqhEg0UhqQCAf
/2nzilHSSl0o4gANuGi8LuFLDQyxCKx8y4vGfaLXm6B36/voHnw8oW+afsRxTHtxLcaH703jneJ+
JKUO8y2gan3F8xn+DLfsW7+e0AhLjPGglKdPtDbftKgX+zAQm/QpFuSct3RaX7SzKkfkNcXefOtr
lxNk5MzqKImH+LDksIbadFrH0XT3z0fqB2DEHALSvT36dIPreW3UVcyoMOJ9OIzlzuwFbpfkpvCc
LYQqRB/Wnz+Oah23CGkKwu4MGLFpEkIcfcjGH8I8H0zcuQ7+Dr1Bj+SPEh9el9fWqom+LELWKMOc
mOHj3udR1GPcz6hCZYSCqIxrU8XdWgQnEBvHC4cIAFEkUB5mlNEdTacBhsJRusmg/Cir3CTxVD3U
w+hcAqwykN/oJyxxnL6vnj+e0HdGBv/U8gRhHfbGMt8v1o7pQPIwyz7bUl9XF8tXxdJUGycWy/E+
X0bnOssG9IJ3Fks+QizvqbPi9Sqq3yEElZ9T77rnVpnDB4XoEJ5YJ+9NJxBvYGeSkQEqfD2sWfRV
0NFP2soY1sSXgAu4h9WV3bhbz2G3rMIorbc5D5bq9uMJfQP0YawkUs8EvOFg6nf8JR1oY6POR+wb
67WTHOwtYjhojEEQMXbtjVqX3z8OeLz7l3hsfAYqqWICCn89VErw4Zj2ebql0j8i+m5ob7iDSZbq
W2o7IthZURPqc3uSpndv8OY+1bU/+gGQoRenGQK7Lp179ubrH2BkOSfTyAEfcw6eJdRY7Barn6H+
3S+9xKHGTMo90cI/WrZ/xcTnFB44kD+Or9cx6zpMEowb9bZ2c6Td81wfcDXPT0Q5WrZ/oohgIZsD
f/b43+sotpdLMcQWV2C/yUCkdRhEpjreF25tHzz8vk+cHu/NJJ6rYG7peJusn6N4UONiUUfjdqCK
GymEfKpWPMvgJyWYZ9yGbuFdqhOJ570xepAl4MeDfyW5vo4pRJlpmfbz1rK6jsqIV6TtWvEj7oy8
pDYftFzMT4zzGPC3TCzIdYvTP8AGl236OmhNr7QL2z7ZJofugBHBflGJ05idnYIWLn/Qv1v33nGg
Pz/kRXqDQmy4PvVFrlVf6FF/NkPzpkDsuUfOIYsVAjaLVuA/1C75OyygsWXRCBskwuvxmU3aUYlk
fHq1wDZbhKnzlUKyqQBo5J7IOO98Qbjwju+amD5xATjeC7kwRt8e5m2YBNCEdAVe/ixNtP9I793/
lrdqPiW8c3QKW/DUTGFzToHqhTFxHHIaw0JGvjNvC51tZOSh7CQ2knvvx6ntVJjl37/4enDJHCef
nHFrW7+1dSgxJw1OYAqPDoo3I1km90WIdozrQQC62AaVTL7wWEWTj4YddtvmsFPL46MUdr/+eFyn
gi554EVQ0yw9kViluZUtvbWASnEKDkOk8jrp6OoXfv3wccA36XK5LbE+BBdtxDP8o/UYRf4QF5FA
sr2TV0lcXPppceJbvR/CgzFAe5h79tG3inm3+T6EtG3SBM8y0+N52Nr6BB76vQWxVEsEcEXQPcHR
Up9TnudlTUIus6eUDmzf3VXlKXjYqSBHWTixZTdpYwlSW7tovoSbuoFg+/EXORXkaLom6EGGsvgi
QwAFPp7FU80+Puur8ISnzrvfZXlkwYUzybRHZxiNdjdtYW5ulRT1QURZemPADNx/PJw3efbPdfzf
UY5WtJN4qa8azU6Vg7l3ODQPU4pSt5W6iNuLeXzi2RvdmDCm1ipt28PH4U8N8mh9Q40uihh40NYI
KGEpi0pe6zgnxvhxEOsNOjGf67lRnM45djU7b9QoO0tavB8P5b2F4ZmcHMtlitfA0ffKRriTVWDP
2yYe7oAubXorPWS5fQKPfirM0QcrQQFFesngkVMBmjbN69hEEBzQRfu/HNDRt5mqqlBJJuetHamV
LW5i7Glq/+vHs7b83FfnPOvvxawdyza5kE91ToN4W9S4vo6f4RHRYb+uiocxuZ29evVxuDdH7lG4
ozu3P45TwuMfD4Sw47U9dBdF3C1qF/1Zq/xTlo4nxnaUj+wubDwDjZRtGlHD81oBFCbCJDWpPg+p
3JaT3v3vRneUmwxZDSNYCXNrmVAx6uQ88tRjQSew8/8hs3A5fqVNjxpRPYsawvHjhfpyibSdOW3b
Jiyvi77J9q2ZNeuPB/TOeQuoGLoORSaeoObRgDwvbQQyFIAK7bbfDpNVrqGTdde1EWDC06OkgkX7
08cx395xl0qMZ/Gil4gIwNV8fcjDaQ/8PhymLbW8nZ09K3oJbruu/WCt7XrtD+O5K7adX5xYm++k
KeIihgSWlpfo8WDHtM6Tysq7bWp/GaKbujq1+N+ZzVcBjq5MlRE6bW/riVqaA90d45ECi4jMAWSw
7/zPH0/jO3nKo+DjWcCCF5jv0YnfiV75icloYoRQkcZM3XuaXH+lqP8Pzf4vipAv5vsNNPsy/j59
+6+/0dqHn//nr///X6hs4f6L3qVv+lI4VE2hoP2PClvwLypGPN0CIAS898VC7Ptbhc22/wUcc6m7
sKVfgbKtACg3Sx4ZGvevf/tPQNlH+X4hbbEelpIHv4I1vqzRFzfoAhhvxSME04dBbXwf6TNI2KZ6
mMCfCT8C0BKcOGGO6zoCBDqFACo7CzWVastREpF5MAalCw55edNReex3CCyfjSt9meTIAZ/KjH9W
9osj7U28o23WgXFxWyXxhlyHVwrliH27w9sI6Q/UvH8WG7owp1LWUepYQgYU5C10P8hZgXs0RK6k
NMwYOwLGcrd49tA4grL6td2Oq/TR3xqH6BSn65ih+ibm0TB92YnEzxSWqItlBr5N2QPOFBr/IZy5
QJBcJxfmXq3Rt9jL5+FrW66tU8/1oxzDT2Cl+nh2Ln+nMnE07KQLCiRFYnmWFWDN60stfo7tzxf7
6p1Oy/sxFhLZn/PgOI/14JxLAUIcK7TrJrtzmoPM7j4OcVwbX8YBmJoNRhuAUq5zdCuhM4fIU1ci
HPjJVdgSYDm6y3fz/X+zd2ZNbiPJlv4rY/OOa9iXVxIgmcxdElPLC0xKSdj3Hb9+vlDVvZUEOYnu
ntdp66q2trKSMwIRHr4cP0dBzwhQNozvibs+ICfesfNzqpmQNxoWfkCnkLSw2gG6mQsDYYYYYb/k
mO01ZAEEp/3a6i5Pp2YzHk0uAxeoQ9Ps/M4zpJfGdtsysVVOKhMOaWn6ofyRYFnSpmwrJ0w6mjvV
AaqlMc6pO5WSD3tJSdJc+6Jk4ER9F61MtYYjqu3K4qnQU838AdA2rW6cPPaH3ZjYdoCYCh0GBYEG
JhSkYQPGL0P7ApRdiVxMKvErXse5b2A200lClftYSwaFgePZb0D211OXZ4ZbzZonFfGcPCZSrKj9
Pk/Ngn+FGn+OFM5Mqxk+srqOPC0uFIapaCkOG6D8NbJMuNFvycyw+6axzYw5vMiUvysKoxT6rdU5
VeVCd9NE6BmWRqfswd+lAwTaFPIcGJkVQNQZLYMkhq6i0wvin11vt8HY7fRa67g/0LwB5t+mcqvp
LwAv7BYhH/oED4Gi9L2xUUI/ryBYjy3T/2wMYzQjDmlDD4j0tqUXBsUetbcAZjOon0vfpFgVbDca
Ux6B4SUmYJzZG8esi7VbvzWAIDyDWdMZlKYm2Jn5rqKPDYSu9Z1u/hiYFUAIN0rDrPil9qA6XuF+
SKYHpapSUFJB0+UTpYsuRD2wBlptIzLFLYCLPtGsbtgMBpR2r2YxmPqGtUY2c8O1nECbHZKXgv9V
ranL0P0pVNID6JKgzfmcy9bkfDGMsIKaaxoBZTxltTohQjIwr8FkaaOMjF5EegkCYDP1bRc81g3D
aB9A3E/JD98aK+eOrlBr3eVm1Gk/gzBoAFlpcxvPXtqE0jh7DTyYJZLDSh8x7h8nXaeYWzrLumne
+YnmtL+r0PLTUwq7WDAfq37qx2DHpEAGvNOpS7vwd3U2GuGHSAEAO22BcI7wYRUiB3VbBoByl9Eb
I0fPMCnD4KtEepWiMJSZXf6a2oOu/Qp7kC9fh8JUG8ct+wRCrA3gvB71Cg1asyr+KqlRhN6XNSk5
3FWaMo45gpqckfDOAmQ1ITlnT1p4ZDXpeFe2NM0RB5LUEd0eGEOGON5wYcfU+NIbWjcpJkIKTqii
BQiOpJGew8hQ8uCrEvj1FKO4ZPtWO3QeIC85dcA+JA5TTYWZCPIHqAqHumkQCgKrI/dgMkpug9DW
mLSGbt+KV1EvvRcDXUza2hC70rtYBBLQb0GTOITA8UcqcYrxCQKuH1HePvo9QjKwHu18BpvU3P8I
dGOvFIa9ybpmpQm3jGbw2VgmlGGsy5IZSz/3bHkW2dQbE6IZUH169WAF5rHX5Y1pHwb0TQD/e+8v
+/I1EnU6CwYDVfDHLFddy9ngQ/ymg/vbZaQJEyrg9lqReAku4D0idBeDliJul9Xle2QksWbDBouV
o7FzPosuWLj70b2Uu+AY7Y379gWhmL2MtMHT2rTv5VshsgZHjAzCX3RRRZGSJJmUkM9aQBwHjmqn
5KvLuzw6NGnEnKFuUKfhv+dfzZ/BNMi5rhG5+PvMy/aljqzs6BW74BGdiXqNjeFKBGrpKo1+nkAS
Z/57bnCm4FDlloXU6NF/jg7KIYlvnW3nQvqzt3pPD1YqN9cMiuNIWs5WXj7tDTvoRykrRBT1Jt3B
6Ebb6764GVGNle70NdKdawdGSFlTqBY8KURK5wvsZ8Ca8PRpm9HZGMDWvujHchd/ZNaB8TjpJbqZ
dh0yCHfAcTxIcZ/XSBqunJoz+4uU3Rkmx3IY78MFIqWcfhj9j+/fuz/Vu/NgiYaQYkBUTZvPvCgK
MAVRM5WABYgqjY9CSjLz8l2IPFr3dXwmmeBjjvvpUK0Uzq+tjEaUqZA5idnqhZubeiWX7IojqQbP
o/XV1FYZjBYWNNI+EZWpfD2YZpRlaX6IAwkSSDg7Ie4lSnoCdAzQ/bPygfnELWDL+3Tw1lrfywOK
UeocgBZobtgaxGiLG8HEgAq9pM6ZICcTexkd64O5yW7MXXhcOx3L+PqPNYiJAEqR2gpEw/nxlGrN
BK2Htfy1vlNc5zNjhscEvRnzFSmVF7Ry1rNAkf68OTDCpqYzAa1bfDxqZIsVRrkB+nL4s0J7b3yc
dyBdn5SDg44Z0D/jWD9ALrBuVvyx75kVX/tNft3L5QjEGrM1iq8meaA8bBEdQFmp3iOG82S471+M
xYy1dbHOxd4qQOGjoIuRkQfQCOsFNUD5N//j9tCydL/CR7HPM014qGr/KN0ln0iBDwzUvv9DFi/j
xe9YpKPM/BCZA6/ftDC4GwjDaxBY5mu5jEhVLreXygVOlT7WEsWkVfCVFg2rZRrzptvbT90u/SCg
S6tZ05UPaYuTQ+WF2oW67Px1ZZyODqyLfEjRic685FnyKvQszZ35Q6TV72/fpRewST1VivEWJFf4
g/NzEyRZWKS+CtjffNH9+yJ7/g/+fJs5fPLcK6QhZl+3FkBPhaEVZFGdp6a8ed/AkoROHADIV2il
i+62irM+X4FRDhLBfK8QtPh7obUMz/ytckwP8sFas3Xlcp/ZEhHGm1s2QicbDSWM8AhGoaatenqF
HKT0EOybHYplD/YBlSvnZi04WvJf/L1GXiJ8tkW9Y/EaDODBy6xhJGPYKrv2U7c3n6avwM7RzGsh
Wmx+OOXKtbpu0saXqXCTMC+8uN9S4pdxVTbKpicH3STUQYhfgMZ7ypE5Ie03dJlHY21/r1xmEVNT
IFT4ovoShjFZY2FWDuKzCT4luM2F6mmzDe6VZySC3HoLaT5BU2H9J4t9Y9dYVCp0PmumTtj1k834
JX1SXLRr5s+o9D5LADM/1c8QTP270dqfr/rW6uLkSsCv1UrCqrxv8lv9qHvhY3lQGmAnCCzuVpmD
xOlcODHiGDDWEEARjC7vepUX1iglmThF9l5owVdb380PGZqO4bFac5ni159bo9wMWsigyUw/YHkv
5Sye1TgKuPn1zt7rHmVft/a9Hoqw9bVduDFLuGXIwfBhgKKX/rk01Tqp20ZGquFbmH6c1lrJysXN
J5IHtqaSIhgUspdd3mQKGzsrWsagd/nN7PaPSMsbytb/qX1DPJ4n8Hv1iD5Cs5XD3YqDW65NVUB7
0gdTaS9TqV9id7Ku0NHKgF6t8ZSdzQjoiKC79OAfqjvGIUzJhaQkRHz+fbN/tuzt98MsWS45J9Ml
BGzL8vk8w1Qhz6kw6+/9Z/XFfrE+Jwc0grfTVuSE48HaWvvpLkFS8BU1WSbuPxQ/zUN9So/riN6l
axBBuALsXsThIAiXkSM4MBhcLci8itGVJN3V0TSlk7qC8lgW8QncBKWWAcUWUFBIthYZBePayaCW
mBEBav6EJDpAMEFypXj9KV3FKf+5Bee7fGZv6XnayoigtP9jT7woAnhm9173kBAXO8523reeuZMP
zPqle39bRTu0DVdCgMudxdfCpisaRGRT+sINQbMJ3zcqF5tG1ZEjRzQihZ2BCez3D9QylWJriWvI
vi2FKgaR1CLU6Ge9ngK7RMxypxGiKrfJfbUHQgO1B0qi+ZFztIc3kZrq2rNyeYOorls8Y0x1gaha
np3aUiQJNlZWyA1iyHbXCpqcQ4QI9+AirbqXmSHrVh6VK0ZtrJJ6wEVENrA4SWohTWVv+0iBKU9j
8VlCPn5lQ69ZgO3VIX4TZMjLKhTE/lpeRzRXo9/db/OobHIXKWcmyqST+aVwVbQR1x8t8ZXODyxj
FgwQwHQHUpIqA//8TQhUKa0zRLINe82x+w1Scm+7M2KpHswkpBrW0/x1ZZVLz8uxeWvQWrzNVHgn
LcpYJZ3C5vuIPLf/U/0Jk0V0Jyop2S5EffeXxpD5WndtZanW4mLk4WxP/MXK9j3pY7yL7kHc6JwZ
SDUP9gft58pSLwzi4nlemNEAHq7by5irnK08KvSZI7Or7+xjcqSvZhFy9d50lz0Oh751/wOLOCDo
IBlh4O+LKE88OeooNZA1Q9DIM7INqdtuBbgXpVPah/KHFYPLGESFLFrgDW18OP+zjGSNOYqpiKOq
3Xgm2T9S9lCueIrlCtljyV3zbSIwPjutC3OLAhWD1k6QlZibYRTadLHkQTdDKNe/FnAlSnQx/x/X
t7ge8K/mKBRh0Hp0Nvq22c+H9mDweoyn9TfxosChggAXJWiwZ6JLv7yMnVwhCTGhZjSlrhG5NaLk
3kTjmYYN0vEVrmDaiWsZ799f5oXnwS4NdY33ApgBBcBzJ9C3sj/EWsUdhDPdRtV+/rffYWGBFi+V
RdHdXj5KZUkLAHxitqk88/kvNyPfVK648TGlxNVoVRyE84Nybk+c2zduTU5aOYpb7A1He9vvmCDw
Um68ZfE8DbvJDT9o0MwS4d2uZeCXIcdiqYt30SpHCGucXlwJeTu7OdP3G4fiiRBzNm+lp7XncG2p
4uO+WapSSnRRB+wldbKZKRb3SB+VzPOl2W8HDc1AWallXuSS4pgi1ELwajKzwutxbpERuBwGLCy2
rigVNduocyMPeoKN/oo49n6OXe3p/RN67WoAOibUEKVwUX4/t+kUcWvIEkgPlNz9ZmPurR20rC7j
+a9Rh+D0X/5mLWq+KHCyVKQsYDIUwH7aCYs3Q9VQoIFJgUrfprxrb0hej+YNUlBb/W79Gl45OuRV
lKZp5VOGv8AKMy1r6bok0o+dablCVUDiKbYficWDrXmQ3LW5uovHWBRY3hhc+FM9Mpp+yDs4SJRH
3USombAxmB+h4diufL9Lz31uaeFIlYLBeq3EUr8rHhgw5vMRatRemxzq38ge70ri4Xo3kI6sWL58
okQaKbI9Zl5Y7eLkJAahW6KxqdOxA5KReMBbRDFT2hNrjJvVkd5loiyMvbW3uI+TSZ8IkRAo/Eg5
mgfIuW5N/LZ0lNHIXlnbRay/sLVw3P4wp06tiwPzGnwAAMim9gdY96Rdj360UFRP7+EM+o+siloA
bP2IDi4uBSpfGgqMTLBTK06+o7AUbtOdtI22SbeNoA93SXFu43vr04rda6dVFRNLf9tdOHXUM2e9
nLELT5z9PHiiPF3sCcTLQ3Kn7Sfszqd8H668jlevpSlUSgiTDaiaF2c3nOLOyjrK/fGNhW46nbjQ
LQ/j0Xl29qLR8W9XdsT5eWNwyccO2UJbtwoGFQEjEt+1v/V3Se3ONDej3Vrxf22BzuKDIl02wn2D
vcqbYF3bGAfnQ4Tnic2Nj7p4tFsNja+4A7YT7KAJspF+48Jih3wVLJ02dcGdv6/bG/LHQ40iIbkj
BA00pOFagFvOlW7WYp0rrxeMmG9ML0+RqZZGX0Ag0rqg77/SOL4fQIhsASFTAzVv8736YeXgXl5T
Zt7hz7VpWlE2X+6vZlWlIUArIvNwaRxvIPDcl167kXfpIXKdG3ctW70oo9NqODO5WOWcGRo4E4Qa
YTely8kbfSwPgtu73K+WeYUHPQ+2zm0tPGwhmraQ6xJ9vJY3EiUW6QHd3Y3/ShN+G6yvTfz2C3uC
qxgeAfj8l6UsYPi6hEKN2M7goJ9EJVJ9FToM8qH7vPp+XF3dG2vCK72Jr4Dt1EpdYQ0S9m39yTiE
bg8zQ+dWn2o6xWv2LsM5NpORRUHoL8SzFpsJSc3YzCUfTq9TIFPIocWAvNPqLikpYkP2ZH0O0tj5
0EMvvBZkXd1YKqM2+HVanssovYCeap7h6SR0Hd24RAgCsdEN6pXUSffrH/LqtXhjbnFGIcDrbd3H
XFofZChsjS/GGrxVuOblUdHog4l58CsN6iBFD7lFMeTPUdHI3YZdeEh2q50kUbW4sMPVZrieNgdj
4OeHJFP9WoDPkk1+J/JE8eiLKpj63z2r/w+V/99MI79xqxdQ+Ydfw//afk9//Szy6PsZZF78e39B
5ims/5eofZIpUBlkOJbY6y/hckb0/4tbxfMNso9xayHk8jdkXlLs/8KHQPPDmDlqGhQV/4fJnDv0
XwK9JIY5mKsUZ+jfQc2fn8Y/sAWKMgDzIfd1+CPFKXrjSozRh5qcYOJkJUO7yRUn3+azau9T9Hsh
scperCBN9q1iN1tD8X+92a6nvw7jGdfMuSODXUZMfatQXAAxt5kbWAT7itWWcCzO08k+9V9EuJi6
4a68HZwNLSq3Xo2bRKD7z524tLcIm7o2yOsidKZTCh0BiN50E9WpvXl/Vecx4d9GUAVhNyFhuNCs
0uRJn6w8nk5T/rG2pk2SMlVUbBvoY983pJw75ktLi+VUbZS1sCJNp79qa81W+4Ei9jZ+VG+CG/NV
CHVYLoRc5WZ8et/0yhqXcocQHeSG1PnTKWmUb8EwwVOt3E5048BopmvJ/fkbcLHM5Rug9ZolyYgx
n0RvmjOym2JX5zX/4za/Wj/fX9rVM/LP59MXT0A6I4yd6VgzpN1UybsqXtOK/MP3cXEMoQEBUiAj
VrBcECLyTmMn1XRyMhXnYiKkO7XazhjHW2fSy8MwNj8G1TwOmnE/Mj9lIyq5qaPOq7XyFqLDzO0b
x9ww10187CR3UiN9L6z4iTQF2uG8uavs6SbNh3Ergx3etqEGZWBnapuiHqkajBD+hSVYXKFw74Im
/1WAcL61fAeCtRKq8g78Sden+8RyshUhyUVg//fHNIl3gZ1dmd4qWj1JIkkaT/Hd+CXPtiLMtl3D
g0EfutwtObf3/vc8f9L/Miim3pB9EF3pJflKNdRGGLdcEnDgm9q6N5jqyNa4eq4dGtF60lCME/qL
4ke8caN+MJhVWVrjqTdCVBK+yfYKHnjpp4WnfGtgEfINJvS+Q+KMp0gf4K/zbzvInYo+OgRz+wif
7q5GqH0Lw+ju/d1bs7uIIgBtp/7s6+NJBLZCR03bh4d/YZTj2h1/u77FS5BCjVdDAYJnvhPI2fG2
pCehbEGy/Svh+jX39dbawnEmtQ83WP7HcUIF+hP1WzNxJ3itSYB6T3azdlvBslrv+85dw19dsw0S
Csk/yNyZjlnkmWbcyn0IlfNpdMynSNJv8mm8s9LehRP39P7HWySWf5196JVEC08hVFiWRX2tKkwb
CvHTuJN/i3pzhMbw1vyZvijbgPGNjePKa03Da/eNggjROjk0OlmLvc0dZC7UMRlPyFhv5EGG5PXZ
V6aVR3aRTf61NLQxAWLAinOJfLb6EJgybH48CoNnHovjeBAZXvVJP6xJ/F1d0RtT4vK/udwUz4rW
FF8szuyfSL8/ayZd8mn8vfK1rt2Bt0taOJG6KVK4pLXxJB8nT3G7e/uGxsBd6gn8w1pSt8CbXG6g
OKdvVpV0o46QRjSdWtfeK/5GP8UCc7yzjtlT4VZPFFlc2N3XYpa1RS4ciqpFCXIKf76bvJVfOqqD
yZ11bLf1Pt+uFcuvuWWmGmC64O9CM/F8jUaWtqWSYKyoW4gqacZnn97/aFctaOKgE0QT7C9Ou97M
dRSk43iqgmdreJG1H//Bn6/zoKiEklCcLM4E1OQDOoEN9KjhfdoHm4im4vsWrgWRAP7+x8LiHPQN
E4qQd7KCIoPf0RLQ+rjaJ1nywfbrX7aTH1ujOb1v9OqVoqdA9ZKWMKO75x9GbRu0AMaUZwU/Oys1
k+nf5vDX+0aUxfTA32f8HzNLrqdBgJo0cdi6eKwhePPv2lJ71GdD3VaxqrlSYf2IYjlw87w+zIn/
mETDnTRbzdOst4yZmcav2uh+q5H6ObHThpE5+9Ge+3snkX8Xqe5Vo+whQ/+UVBBlqi2Mvs7U+7vY
1xo4pBKYhLVHFEHdRKnR5w6j4xgEvyZ/QPPJDHyvNMufQNmjTU94ewt05ckpTBSu6/pRga67KAyU
DlLf2gSIQqCQYiEABRRicBApMJsazYNeeypTk4k6/64wJw+Wf2nXVXJJqTI/anDhl6MgL9bij9Zg
ot4da/FNmTR0Aq3wDg3nH1M2POWGsQUC8QH8DkrCxnNtJF+7PHiK+unIVOIhVrojNMOvVlqXW9RH
HxutkDd9M/z2U1PdRKkhHSq57eAI677lIKUPTKEdyij4UBftfu71j6HaP9sAqbcGUlObKEhea1P/
FRnVfaC0PlOK3XHIpR9+rT2rSXs/Q664sVrtm4HsQBcN4WYUijeSU/1UjL5Gwqa6K1T/U2wFR7u2
kYop+RfYsidfJWlMGJ9Ipld4y9tNorKRAt1xG8R+s+LMLi8/pB+qResRaAPowIV7iYueYbm0Hk6o
CX0d9erARNBh5QxftaFBqiUQaSD+FzZaG0UmOQ1Gcjw5OQYH4zbbM/qi7GmINTf9XqO7udZeuLyd
rOuNzUUwxrzkiNxmyIPXNp9sXzBLW7dpkq+14K+ujSfcxJpwcAsvUDoG1BxOJN7w6sV5jYD+IaNh
3vUMvVD59rIEhff39/PS27G0f0wusT6zqgTKCFvzaQqJly1f/qj5yg5t+2cjZ+S2ym66Xr953+Zl
xHducxHx2YNVCS6F4aQ4R7K9TVjXmwEYt1Fb3vuWrlQEzk2J1/fNo94rNiz6pTSc6i+h6jJCm5Em
glgfb+0bnaJAiAyFp4aets1QtF2NKcRKzhPbc/Oi3vPGvD/JMPdWrDS/iw4U+L1kX3vhIT9K6yX3
tS8pDtcbW70c2pJdYCu9m7ajOzxUL3RwnwOv/gyTX1Zswg/F1/iAvsNtubbPVy8I5KhgnUngL3JK
B8r3oTIN1ok6Shee2vBLOQUr3uW6ERtwCuVDroL4528WSFIXoDoivuUUfU4N6zAG8h2k82vllavH
k1IcRUj+usBOpGGuVTNsrKcs3FoMa00b7Q89IbA7a5vcmc5GJAsl4eDaeVmzvPiEGhS2UxHg2+zs
aZpIuKAm9qNvFAvdlXshDt7FwSTjA3FLH+FiutWMogjlPnM4NV5+o/4pOlgPyc3o0aFhWKpZ2dMF
6FYEHlwEwM3CqfF/ltiQtOmn2UkaDki0gX6+OWifgKVOnu5FnnkzPyvZpvash/6I2qy6627E+KL5
YWXRVw8QzXDG05hgoQVwfoBQpBlVq+uHU78bgTgIWAyCOSN4I2SSPOk4jptotxrgr1lduCBTr2tz
rrCa3uF8FFeMiqE6/Yn17pub+NAAM5xWvPoCi/Pf+/3PUheOB2aqyI70diCZmb90R+txdMNt/bE/
qDdd7SKZ4EW7tcLS/+Uj/2N0cXy7pKh91SG7Fm24pNnMUJXUN/pWuy1+Zdv5wX4cXwo39KIEwvTY
S7fpioe4Et+KY/bPL1i4CD2ZBz7+n19ghtvxadrmN4pb7obBUxQv2TauuvPtTfCV+X/R91wDW659
60XukEtS7WQB3zobv8NgyRCP6aVDv5KhiH28uLxvVrkIgdBLi5s0YZVwnX40nGEXrSoZX10IXNtQ
7YIhB+50flXirjHCFs2JU9lJLppfj10AeMzQPr5/JcUfc74SGCotJvsZjGUAYDlzKxmQW6vjNJ7Q
YNzMtDPzARroJN4a0RedWfH3rV2PBt6sahHHBYVB9TgvhpN0CL5XL/mn+cYhJH7O9ultFG3CB+eo
3ukhR4MruVYHulJ84nC+sb6I7iBgVsI4xLoAO+piqhnk715A4qMnzZNvra9rWNyrB+Ufi+aimaX6
RpOT3Qwn05rvJzW6kSRAh+9v6spJWZbvnHTQaPSXwylKtK++rW3NqL6vyf7fN3OlTn62e+bCjVaI
uuWhnhM0Pgq8TbOdb5O9AKPou/H+Xwjd1ta18KDZiGCY2fG1RJPFP6oeApj2TcRQ8UhBtHBLxFjd
tfrMAsz4t99+88UWLnRu5ixH/Xz4U15utspnaQvW55mhw73z5Kxg0/6gMM6v3/meij14E1G1DEtI
XcYroT+jS2dutA2XHdCNGIM1DijgBIBuLK9xhQA89ShPes4/5M/5fi3wWdvshd+MUAUz8qYaTvNA
w1Wvspd21r4a7VqCejXAerO9C7c2JVIyoy3Cs8iQowkjkoG6i1mSvEvjyr24UpA939yFs6nsup0j
iYuh78e74hh4/UbbZ0/qIditQYmE53jvOy48i9V3hhwZnNVaSaDYaFHujTaDr28j66fK1DTO1VgL
MVY+2TJx1HUUpdSmojhrRI8A05+GVvlMcrDSWF2798uREFS7DducOnEPmZegPirq2p1bPtDHIwRf
hYlcTaP+OSLWws90ip93psVn8+8hASL4J0jdVkyGJPe6W9InEO0exB9B3a1SsV/fU6aLGIkDerBE
TYWqSWXRSodT6JteHuY3qVV5SbZG6H01TIK/zmZQlBGGi6mXJC+LQJdZ43Ts71Rv/OmjcM1sqvXB
+ta5sht76s7Y+p/zb+Hzmou7vILgpkRfkKk0DdLEhV9lsLKC2B4/Hkr1wYjthyDLD07B/E3Yr/QI
L7cTU3AWMUsNh8BFUdWSnB6wRoAprd32du1WZg3h2Nrtu2JG9HcIYwQy5QKSpRMaOaGtdiffztAu
M5E4rhHq1laC22tmRPvIFm0yAJnin79x1r3SjOlk1/2pQ8ar1hBY0TW3Kw7vv7PXrQgYP/h2FrX4
PLEc/2nd9id/+B74H3TpOM9f3jdxJTmBx4kJEw46ZH/Onyv/ZiUdc+62FNvdqX+ddwjLTd8a5gRU
1J2pA7nsnUME5rj9sOKSL9dG/YyBXueP6gllivMdVODDVK1m7E61+qu34dGoVU8xVxzWVSOQyND4
hk6XZuO5kdYe/bFR8+6UChU92kbRcKuXzQpl+WXgzFLQMpBp5QBpW1YKWyND/6JLUSTOEeSeIViK
HprY38rBgxOtrOiqLXDAomGEs12iMwxYlGu50rtT3gybOvkeSPCuSTq6v/TkRn3lmF+zBjjBNMX8
NTN5i7fMjOU61FGnPk20S/Mo2GbVjVWjQN09O9EKtdm1bwWOAPUAQb11MbFSNTXzaJHWnXgPNow/
MLlyk0av7x/3S4fHXTX/aHlAE3uhPVEiauuohdae0uFzV0kvctHfBcgs94xTv2/p8unCkmXLlqAv
YsRHLPfNvSpHu7Xkbmh5kuUNZHObUu7dMbst21cgJhtrjZPtykWmBYI9MbAOP9wSUhnFTT5JldZQ
3pScTfvJOlDhPDUDcwbyTvP6Ch1NRgz//WhR6DSgoABJkw5h/6KO0+VJHRbMVJxSJd+2zMuHuvxQ
Bdn397fz2oeDZQvYGv1Mk7mU8+3sbUuKIzgOTiVTfYECahp9eskuP6mInb5v6tqhf2tqEXRYZR3p
UVi0pzr6JpnoeirpQTV+OGm4ZQhx5ZhcNcZLoiOJxiYuZyW6IYE5xkna04QC6VBLm3xkRsxINqrh
e6jBe++v7co2KjyPAtkh7vXykChpPUIRyiFp4NgEhbsdunE/VikMm2sUKldWBqJUNE94jC+hTdAx
KV0Ca9Cp15l1kcttV3yqWnvbzC9ttwLcWrMlLuObyyZLUZllDbaaoHclQJOpo+2i2thYQYIiZLCy
i1dcFUuDoZ35uiuAqtxXm6l1soYzX29681FjDGyaXv79TwVZGIwMQmDpoiqsNLmMeGfMfYaCs1Iy
z9GbLbwEu1H68L6ly4wFISVmA/hMAve29PIBU9dJGJo1yZEY1kn2w780NXtt16CjhrRYbBykGucf
aTSVTKH5XJ+kNL2RErhsYG51Rnv//mqunQXAbgRcPFmXESCapIFfIJJ78iGn7NPSs0aYaydcLgSZ
gxTfvG/uip8XDzG8bsTuvMmLEGNuSk0fZrk6EcRvIvmboeZHJ5u3tdNQW6WIFv943+AVbAxkB0S3
YjpYQCPEBrw57JOTjUM1NtUp1baW7gnBtsCDK+MZ3dWQnIixxH3x2B2slQrFFd9BCMAXBBfxhxjp
3K424xUZBqpObfCd0WjYeD9FydcyXSOqXO4ogYYljBCOCvj5cn251Qpm2HB4GfL0qWqdrQk3kCn/
nvQ63KCo+7uZohX/sTyaS5ML/zEgv6GNutS/2PatXx3m9BC0K+HNQl/BNJY2FrFUQRtkBNPav8Q3
0WE6he4rMruH/HkNEHYRCCwMLQuNYRdUHCAMTTDVSAwbfgLvwQBVv0UCwfXkz2tta3VZ2iSM50oz
7avQoYPtY/FiBqYzlME8VC+m2iE57e/aut8K+ZQxUba9TMKe3UXlfTKq8PN+qvRf8OduJPnraMJp
wYx53v5urF9F2T2nsEf3cINWybOhHdPyb+WE/6uA65WvcP5TF9dVDqDqRS6peklRchP7IugJwn+F
LE1fOiJmkcDZ09YjfkZvcIm+cmCJ9vmrO6ldnCNSH+a7IQg0z7es0LWljDlQuUtdLZQ+454lYt6B
dKtRzI01xYZn13O70ewwcitrsN2M/3hFn+dbaPpeIaKGtJi58ls02ivXEYqJILBAXPApqDRNoIWQ
G/TAToHGsZ2bJrN/JyiNQA9M9BkFfubGSqa5zURvKJyLZtOUyq3WSv5dJlF+14AA7eJR6x8DFECf
YqPWth16zPe13psb2x5uq8FS7204s28rNSoOZa5ZwUYfGY+YnfJeqYx+L89Gs0ssdOXyKq52UR6/
5rPDpGTTfDRlVMRsE6KPgTaUbx3NqDzogdNufU0t9lGUxZvGnwIP5bHU03Oag7bV0OZ12JYs1X5N
ifwymy30TGoYu2ExbQMnYXMNtOzj3JMZ9H0EglndoJjcuX6X73s/vZe6Uue8acMWPhAX2jNwmWNl
bMJullxYXquHoJL4vdJAy8pw+BcdvXjEAgmPdLL6VN2YWe32WXADQekOUW3Ph60BaiJrJ1Fn2Fil
fpTTft8Ozp2DYPtGdcDpq34w7tLe+WTNRbiNa8vZFI1869vd19Aq75LMOkahmrvmqPSHMEkh1WIK
wA27ZFcLTvde8Yut1R7rHPIAzM9O4WlaAF06DXGNKQ6/86pu+Dgoyq8prD/Vdv2pR/b5wLDAQ1tV
kELSXz9StxhugHF+94sR/nWAsPtZ79rdPA3OShT9J5R8WwcVx5/wj7DCFqynyyFOUxsj6ndK86cB
KeC9cry3vPih1G+kbeWarwEgGvRson5nyLuVN/La3XtrfOGR9NpsgmLCuECGK5v0Y7cPP3bVxmY2
o/cMqpXZx9bccrBXMualK2TVlPF0QQ8iAp1l1bAw5XDIs7g+leqvEo75GKaelbWJVGexsWgCCfZY
BhUcMr3zd1gPprGP06k6jXYzb1oV6tHCNrvdLMmvVj5+QSGXrir6uG7i17VnQEEJx365ppN1uVIh
hkTsYwlw2UVtpdZteNclqTqpQbjt4h/UBN5f6DLe4AKeGRA/4E2cE8WT4s+SX50m3d5UZecpw7eW
Yz92K0f1miHqN6jHCJ2gixws7kvetKyoToX82OWV1/n+pmh/R+qajujlqSSgEV8MI2R7y8NhJGoT
K23MijS72xi61m+LCbmEuXEb2foVNfXKFi5oagXDMdQ4jOHBnIneGOWV8z2cTcZx4c0p/xTsuw/W
52qfPdcImt3rN9mxuHc87VlmxNN5KZ+JyDum7H5lNpCQ9z+lKu7b+Zk9+x1LLQwlULUgVqTyhDjM
3nyJXav0eBTLn/YviNDo47UAMEBRdp/wT4+t7Q1k+fDYrwVh177Am/1YUjGYZZD4ShRUABbt5xG6
YH/DA2nt4p3+ZH3zG69+sHfdI221VUz7tVP21vTCJaUzc0yBZpcnRX/N0tt6mG508/uU1N77e33R
2hYuiDYCsTrYT6YwxR68uTe50pl6qrTlKZ41FC8KqwDQa6VeV4z+o0pN1I21LN1WA3z6TZx8CZLi
iKc+RBV+uIEZ/yEeNG2/8quWSSa/inFS2JIsHaToBa3IiLRI1PdBecrK4ZsUfRvmaBfaEEVp1c7q
pa2df1C1nzqgYsbAvMh40fvhU6CbW7m5l0vTg5f/mMb3RR+u+VMR8p2fTY3fwzSkGCOnHL3wp5He
B5kSmgU4EQkcc3VoYwOFJLN70QpzVxv+dpyDG5sGFLOoz52B3gVQsMDP25Vfol6eTqRpAF6g64DK
HN79/Muh4wE8ejTyk5/XW6UPAZ73D/SO9E0SQOXTh/FuyvwdWF6t38+zssuVTzrvQMUE3ShvfOVj
ESGLIYOm6Q1XC/4PZd+xHDmubftFjKA3U5r0Rt5NGFKpRBgakAAJEF9/V77JO6er41bcaVdLqSRh
9l57mXhrErkW2dC/NwOi8eDGMbdwjPDC37Uy/8f2EEcNbiS4fYTw44JX5T/++EmSmTV8Uc+OCT50
egwgCIjHceN35i8Etj8f081UFWh7iJy6P6Nba0soFM2g/bfS7qVqNnbY84DmmAJceeb9bT/diBn/
vT6wjzAEBFsOOuQ/9hOuVLdxMmd6Hk28rZvkTGz0uPSP681miLIdMlB2dfKFQeJf7qU/KDK3R/qf
n/yPtjQAnYgMNT6ZnG6qG4w+t90OWRQFrD6e5AZuYMWwce7m3PnLE/6Xux1HBx4ixN2IG/nDc7VG
RpLbAUMR0UNI39pW/6VM+rcLAZ8AZOsWyAa3439sOmIpYeBCTs+JM1Xci8825Vlu9FyMY3iInQN3
/AJ0iMoF4qXUWFFkLPig+MOctJLkMw2+nPne+m+9OJvpM5XRNYv7v1wX/7bQIHG/mXfDwxda9//e
j8jobFdXRdMzq58n1Ryd5Pc6V46TVJb6f4Eg/ol6/L93/R+f9Y93Dd/8ZrIanyXn+EyjGdYVE/ws
cTkvQ6WgjJD+XwM6blvyj5X9H5/5j+pg4m609BTAnwj5aQjgrTuPH50Mi2YOtggsKqnSOFWyTUed
vR1VKRWGP37yjjykLWF/WXR/+Wv+Kdt2lqzvLQM+SGVTRb4FNs0qF+rg//0m+te1/f+/9D8naCoS
lHi3L50GTyF4RMn4NwDrX74IgECIEAKIh268k/9eNgtLh45GIZDbsH8QfrYhAiWF+zf1xb99DDbp
DYTGOPCPkQgH1QvR8CM+xo4bm3qln4mtXv/Gmf3z4gZ0BTU4AGKkpmGM+t/fBtzVtfOa2069qj09
hPubnSM7/A1EuvlU/7kcbx78eGghFMV/DOcAlyRr6NXTc+TO8Dny5GGa0maz0nSsNONIMtISAnC5
bmHtSKp0CXdmbrNCe/HT2somn+Zo7/L0O41HkieLH+YB7X8taqQ7xGp9dIyfukyXysyy9MzkFHG/
glVO7oiXHMza7sns3LfMe0jDZj8l3cUZ6GfMneehhn/lSt7TfoQZvNMgTVEuv5lU6Y7A7W4XTB3Z
LGQYYenlxvnsEuSP1W23weN8MesgD3CxfNape6pB9i483sB+MBBvmTRvThpgFKN9mrdxXY7z+Oyk
8tjWy/yhZ+8g6XiyQSl0s7eNA2u7JPdtBpX1/B7L2Fy00Zd2BTgwrXeh9l8TAQGVDsk+sfo3MM02
7zNcV6a7ioBsHdiBFXXWeHmwDB9B25zjINkhqmsf6EP2S436fYJJaY7lALW4PruRrBrPM/kQJU9C
kJPsBN1qlnzxZTyEff2EfHMgTN382RGgKD0xexUZkatOge1sa7YJPP3IptAr4b1WjcqV+xYsJUA4
7cks42+9pEuZgUWLX0I2Klj1JgvVRcr0d7p469b3ZlMtyIKpvKBnl6iB01+HMXjJVA8jdcsvLF1e
BkrOyN96IJAhmZhCZBHfJ4S/KSjHqGl/ySzbwtZuPzfegeso29PO7rkyrPCkAAlcya+gbpp8tOIN
P/uwBK1bZI3ySuoFeNDNN9QWl7Z2AOi3/XZm9WuyepfRHR9MZxFoxMxOZP7HFEErZM0T6dK3VoZo
p0yMhIRo7O+DjLWnSdb3fbQ89XLtN4DxH1jiIOsibK+k647IXMOYTIcPeCEq98CZKVTqHEPWJDs+
20OT+PhlZHmKxaSrdgF0Ny4e0JQ2TnM626mC+O2HzjAR4Myf91JDJb5q45ZQM7gA527oWtTVJetm
/kLaAGhtgxrcq2PAiu306ZAW65vzn4D4b7pPrk04P/qG6Vxl9pigh8l1nF10jUS/cKW/GWH+lpHk
M/ac91au95Yx/IVzfZeY/mdV/Ttvw9dO3kbgAMPKcTXxR5oJBnPv5gRV3pf0nV06eOONXQBvL0tF
GRq5YUkd5cDCRuSaKLOJvCkuTMyiA8yl4srWaoeFdJ8RpwrSAVstPI2JW7B2oAANQUkNolc+ITGQ
40jLhejee9Pi0s7e6kyqvV67N6FdmF77wT5IZVa4yvyyvb8THUaviIYfy2hs9mOTiJwaASzWhZfV
EDVn7M8VO2p9beIJXOEAEkfd3eHOHrZza1ug3VRWqc/9vGNDBmpGP+56Y65Qmt6pObxXNHr1Ul10
vZryNnVgi2XipmhGoJpEWQP54PIFhBFe68NoqqCLT+3if/CJlj46qEM0hX45+u2XH5oAyzX6AV5J
Lx6Wjs2j1NYFYLmm7Niy08gmrIJlfOWCfo3JgA8Ax7sQmsgySObvqHWT3DOeypEg8mAsKBA9d/Z9
KF6yLpmQVtBcVRA9NsH6hOL2uRH87KZsO6YG6zqNLnUjjpB2PGQdaXGMGpmj2rM5W1yOJ9vzYjXp
NfLp3dR2TRGmY1MSTHfKVvnor2QX5JBo1iXaiucla6Y86Oy3N+nfy4CAXDIOj/Pgaqxk5eVZot/c
mCewPVivN9FuPlCEW9ZR/7vtmcrX1IO3opnUjij/boIpy7EzLtSqdoah2zgG2CP8WyDJ1BsCv+gj
9jKG8tOrW533STsXaPOQparpmfbeXcD9SkVLVpIpOdWj/0nn4agynuCNRc/t0L55EOcVUjZX0HAu
qYjf/RtpdVGwkp0mzvK0BoriiPk1pqvJJXG3C9o9WBjRuw5MMSS9Pck+Ujkj/qnW8mCN/6GwJ3Kz
9qxcPVDg++FYZ+15Hi0gy9W/hBAiT313AsvnEDUa7kCu60Ge7BxpEvNi7uvnTsakHJiAT9/iwctS
dT9RPDy2WHibmUQgJzUD0KZkG3BbjmOz0UwdVQBf7T7r74WB8GckHrR/mDivINKVXMvjIIEyG/HD
0QSsUczPUPi218zIoYI8LAIAmT7Hay1AkEAsX51IWEyiWsHoHRt+wJknovR7nnA3OoMcy7rrP+GL
Xa4kOdg0XOHZCCc8J1DfMPLQoHW0yYObjHwPrgBIkJD5Fm7EmkI3ySeV3mczdh3iGt0dsho3YWaQ
BMjMZeqb526QVYQDKGc9iMQpjvRIIUzWSzcgaGGUsjp7E/iHwR2hpG7VfpJwTc+8/scsNYD1CHlY
yfJkkMO59ZXB63PYS+YvT4yJZySVwHTVdH1OjDoExnt0CYVHcScOQd/CIuamZA4dDodkYKJFvDSb
KWAzv4mjo42z3OxUo/YXYPn5Cr0qUiM8wctwhO0ZxwXQOLDDmbAbytgRQZ7OI8Tu4IQW8UqHskZO
66UOVLKd+mXdRg5FL6gbWbSjzyq72um+40PVz2s5MdgJDze1mhs2RZrgn/V0xHH/xPHjPk6FhtCl
cES0X4cOpcRMvZIb55T56mjTRJes7w4ObskAM4jQAKajPX/MAq3LORYD3kVzJ9aIV1OC8bMfjenr
qLxA5E0CBcWYsgaFTX/uEBiSCyrPDcHbXZREkm3W7dFyXqfFoBrmTVCiFrxr5QhnGHf+QOrUPsoI
/aBORhv08ktYwtq4sMPclP6q1vuIiGsgtY9NnTQFYnu6A5ISp7KbG7j9shTTJ4XdznrZbCPjfgV8
GvYDC15U2u507160BuTYhlTnIW0fosjIiveEFkrV7OTH8/2aLdDgq0vAW7FB3Ak99Av4dSCNwcLY
Sx+t34TXVQy4LyR3zg481U2I+XfHl3OUTEOhUVaUto4hB6fLrzGhjxatVa4sWPoNLsU2OcfGkhxD
JTf3nTg6aQbezxylR4/pfYOM2XpkBLANL11KnUJM4YboGNaxxCN5pmsc1mkQI1J4OohuDSuJo61x
0o0cYVOBENei6/Bf1pRsUrae1j4BxYLVyEKIxbILeY2MbIUEFxG2hQEpolqJi5GSB7bduoBekohy
QFJuPiG9FlcyvQfh61RH5NcIu5bSH2oo1vhF+jp90WuTHd2xe6/H5kXorB1xHWEB+UIh5pF5eosk
2aqBgBkJqW0+MQflnTWbZHK9LSzbAgx/FCYVgMs9fHpWsjR7zBLxCobSc18PD6NdT4rdKp44fRQG
KzZu4YAjoX9S8U8GzmqRDtlu5ENW+jpMNtkUmBJ5jHAm1ctXIMQveDbeqCYpdBTRtORh67hFoxd4
fi/OA1JFZZ7RJDg7k72uvgbtdQ67O5KG08uE5ObT1Lj02IfaeRqmBvu7nvqNmHpb8UTgfIgbfzMo
SP6zvh22Ohj5F9LE2k1g4H3NrTpA36QwK0W1LZ3UrXqlwu26Rl0p/HEuwgmj0mQ4pAxOaHGMs8J0
H3UbbRZWVySR1zoe+411+49mdjASZwIBzr7bFgNdD8h2JvnYrs9BFD2P8OeyocxgwBG9IuH4He49
w9lxxN2sZySTt5haDu2tZRoHHBXZuXXEwZP2vUW1tjgovfNpDJ5rORwDbe/9IcSm6EL4PvrjUzzS
7z7Fw26AnkNARzNA5qj/hsBZzn404aRP+ZJbzUTFyZKdYIuZFBMXiLCa5woOXqXOVFrKmUZFE3Vn
kspqraEtrRt2SGLql5a7eBSG3A2Qx+ex4uqk3fRTDtlzgz+3lBk5ZXzYC8oO1I0u2dgcxkjsx9nH
Y2E75DJ35RDCY4IgNrJos/7dDxdTug7IdI1mZjN6/kPYjY9RSq9O3L+R2r2zJIO+dfbv/CmAQYJf
9a4/5gbS9MWjFY7q31EMVDEYpisX3fPss/uhqbdpix29MOcV0BDSW/p1mwTsI1rxDFYTbNIIowuR
wiuwiWDR682VEjjBEh28plCg58K3YwXx21X7DtsGq79HDfKLWVS6et0FYfM5jBh9qxUsNpF4W9/y
O4lKC+CXH5WyScYcgQh9vuL6o7V4RWUGYaUhx6F39+kclMZzykXBTgxEB1wgi/++KDRkjoqe4QaC
tJS2PbY2u0uiAWqiKON5MmD/B664T0k3VdONmVCnLSSxrlfNJPzWjhpyG/Xrg7eKs+bzYxR1j3MW
PBoqjoTx/RRjZbtsmPKU1XtvcfLO3KY5foc16Qiej4EdD63jKUyB3RMiWovGYA5Pwd+U0DuQ3n9P
XZTQi38VU9OD7xZtWpSKapA76vafHZuHIlTkMbDOFuELCPkOCuC9m5j0B5Kqhw7HUa6n6BL7/acI
+BsVihY1rtDRs+eF+gBP4YcifUgr0ErT1AMdoUXeh8JcRJ2CNjuywS1SD0qTIaoiD1EnLnW+XJls
Eo88IZLwlC3wlB+dMsv4pknAHgjije79PdxmK4+qExZFsdb+O/Ex2V8SlYuVfYWoF9bY+zUFwW5O
mne70M8wYOe5JrsklAHm322DG9BcgMU96waPehrWQ7fOB+IuWwpTlnz0ccOJVOt8CDRikBpaRXEG
0YuKvoO2vgc+muSukNXg8nvY3m7JgjCTDmPuGvmzXDkPjqJfwcrO6QzHeBMd05b+jqWzj9x+3yj/
I3VFg+ZHH5SIutukKCi8ZP0V2/ZRZ80nJ6aqV3UNZhzYDsoAf7alp2NwwNwyCsRVZAOQCGcPxH6f
mq6MZ/PRNQmY4tkQFUsye1WK394hLBqQuYvbILu6nhbQmQ5DLhh6jyGw76CKaBCl5Y7F8aNnmy1z
hheG3n6QOBpJe10oWndu70NtEAouJzT42SluyZej7KNEZEaewSiHBLDt82OL7rlFfE2XOfkscQaG
sib5ALlNjsiE18Ab3yaHIyB0qZ9aN4SvYNovh1iPd35X75qs5UUC2WYxsfSs4FKN8L3hzbgpshtC
HJxjwE4sZmNhyRqWCudvOWZRU/RN0mynsCbA/fy3OWwxxkp/FpdVUwjug3XeuPE+KIXxhRd8zGE2
56mTVc40Fcbt5iIZsj3uB0giQnhTzHTnpH1TTF2wi2Pze2nbp3B2mwI+NCia9K41vGg6d2s4IoY7
fyOl+7Nw947hzA3h9gmilaycICsnjxZ93UNRCxIRQlrmYqj9j8g6MFxEWYk83CvSr/HLYN7iNfE1
W72mgPH3ZnLD4wRiLRbLy+BED4SCLmTd6fdkVrtNrPvUSvU7XvSnkPVhXeMzt+xFtfZxDufLCje0
3NbkSqOmbKLg2U26LUjjpYyjQ+eHZ6WjcxYi92NAC1UTb5sMQP98cFdSXtkhBuSXzteBmw2d2zNL
6DvukwcdJ0vOZveQWvfMVXSvoLMvujo7UFCSumh9D1i/c716M84PC7vCFPQ7TJfcH/mWTDfn4cjd
c3NJUfslmCOhELtOw/yI6urTa7utK+wupv2GjqIY4u5Q93ajQTpH4SkxcOlCUWXCu1NS32P4QPOp
7Tf1RFAxtk82YAWkBrgDVvHWzpiFEbhXrbLfTizEsYjDXB3JMgOjBJUHdycSiCYxnlF1/U5XJNoz
u0UzUGRIX0Tqpb2FlSzIl8vRE8btvasKgJsfAUVJjJugTdquaCkyIjh5nXm0hY2Rsx0I6sDOTi+6
g2v63I1o/ICKiqahuI/5ntDU3OH68fPVbTdoeNimiZwY94RNKxvqqBI2spXryb0zt8cuCE3ukkkc
gGCSsk3Se6pjk/e9U2V0KgR3H9U8bgepXhIm77qR7JbYfohB43Qj/LMGGLj3OmRIodc9BmNm7wRR
iGDk3nuw4sZnfjfh0ArVJjPur2WkFaGsbLxlHzVk5ww1AEDAjd5Iqlmku2juNvA22/YLyjm62Fc/
o49BgAsfpdaDDgHd1X2zBTNuDw8CsQWc8uZbFwaD2A9bHvXIJokX4BZw1LpYHjYnMWB5pRnSZxKt
CgSZIOczHgF9zQCSjJBjnrjkrh9Hin0KS6dglu8uXba+xoRqDu8y1piC1cDI5gli3TAEYa9n9ZFK
iSydvnus5YKJLd41B1Kfp2TE5TTXT6RO03KVIi0c5t3XQ3KAPQdGMnpLp/6uB4W9kgoT8Jajt8WQ
yFaiB2O/8exL1NfNjrXztBmGBK1u/NSu/g+mBThhqXhoGU1QEKvXth0Pw2Bf6oh/t6ZtHoIa/EGK
YT1K/vXZX9xfIqL304imFPKLT6pqDkzMokmZxLm1DA54LU5r6DGRMjx7d5mgPbxD+l/C2Glvfado
WXNOqIuPoHGlmO52rqPuJ07YXnUNGG7ryU/pW0KWsEhYYE9k9i91KktFxAnv5bSO8hzPHi+4F27w
f3wM/vqr7wipbN8+RhIuLKmwaF9wTqZAf4p5bnEH02QsMNxvbj+2B6h2DgUqMRmi2xIewqe9/ssl
t14WVMgcmQI4E0K0+mun+txSheYsSE5RnzwxSGcBoNwvWYrzqnUHsOqCHUvHDxLMh1HTnygSJyC5
3zSYDognQKkH42nWY3diEYNTE42fvOnrbeL4gFrYuJSy5tuaJ1uU7ZW/ILkhlttQueDhRbemEcS3
aT8mas2Ns570AIhuHaDa8bJ7SXhWRTK9+rwHUG1/Uqx53UflTT7Z6+DRW4aHaZZyI1fyzCnFNxwV
Jnej7Iu5CfYTYx269fBNSPbbcecN8vg84Cz1OfD4N6KzLkI2bzjLzm2XfS+qRwG6xD99Bmvteu4u
tdLwJmM4XzoUAwOTZ3Qz6Qn3hs1Tk8Y50jFt4SeYEHo+e+iCCcGqA8YNTeS+DyFaQkfGVVKnx9kB
FgXvelMZCXjArJxuuz4zEPEjrsLrvplCHEkCl0c2yV3rxkjc5VtDgNyu3Pvs4/iIuMojklvwZJqL
vy7HeZR345K9y65jpXYJ0GsY14MlSR5TvzmxKKpIS9/VKO5E1vwkQ7Bh2fjjkRqEThuiIllDoGvy
Xk6YIYDSkYP24uYjFhoYsE8ECEWTBLyI5xg5p2139rJhr5VzrlNw0LUFpm8TBlAghOMzgS0Y1z0o
XN0ENGtw0CPyKB9En5WeROcmCTQ2uD5Ushz1lAKIlt59othLbSH4mXsEiZhaXf1YPgwS8iZPDmiT
R3nCoZ7gchCwmBv41qcojki93LV93+X9KK9AcDcpjysXDaNa/EPsqx3LUDmjJxqU/VgyBlERafqy
ltqCn0rLdVq2jWGkQHJclcJLL+T9czpEmDFbIBHoJtd96iRetVLvkdRrsAPg/tOnGDEukv/GRVKt
S1MyQMtj4+9cHWzwptAbh87ZI+ByeQGk9WsQVr7XnzDNM4Xp6RefvQz1NH1Om2YpmlBO28nyB9CO
wKEYu3No4IlFddhXcyyXchSAT+cwqXMbuGxjlrgHM1qeZZ+KgrheqZl9CI3zEaG/zV2rZ6QUCVIR
rwMyHKcYZIlHqKBALuafaSyPAZxti7i18CJn/IqvhJ5jkHdDDKYP0CcGYTepK78P3kGwubezhqbc
e+DOSvHHToivasVdkzZ3Xmavo6jvQKO5Bzln51D4Y4va+REj2QyN98WU+J3Y2pSrXe4XFj93q3OM
a4sqFZaSWx987AIN8EkKegfltVsCS9nykGFhUJRdHkB0AhCp6hBvCb9L4eD906sN+WPbDBiU0XGE
3tibCuuMF9dprzbxLlTbdxv3T2ZMt2mNmVu6GFgKdve+TRGlNouocFrcBEp/zaP3xiP05v0yHSNO
Ong4quMKpC5zkwOfmjOyUC8BUb8kTqJ5HfmBNH5SZCI0tznL2fX9I0jtZbM0Mg8EAOA2ic6RX29m
V+8GIIV4oTiTEXj2gbnV71WHP6QDcUbKvmR6uq31di+mpSt53F+5OwjcwRSmjzGASZf2tEjTETOx
PvmOW3cnE/0J/ByndndHpzSPB6fQvEcBaganjESMJAAetV/RDBZUFy1gES6XCa3UGsQVn5dfUes9
BLILS89J971A3zfz98lNt/GgftUxJAZzrE6ZXY86JTCf8GMGM8f+qDoUFuCi7eO0n0BAH3dM2i8H
pWGgGbZHXAy6P9ZcEvT98Xc0Qa4KlwcGA2VIjT7CwaZ5YiNSatxawBLftamxq8UVvJcdoLUTMOs3
uDTixxfohBC2sI089alRAIcCuYKQAL0xQ19iYzZGqmrM5kvi61NPa7WB8dLZQivhKHfOWWTX92zp
3Q9GRrVDngJFA6H0KZLNhHKbLTYfNNzUuVq/PYqFZdJmRSS9fFPOfBd0cOxkblDWHnZlv8piTqaX
hMMTrBkGDUb7WoZKoN1sEVQ5Z+xrXWCdEbtvfAbeQCF0zddxPsXB2lWNbU/ww68wq61oqyuCUEYw
xg6uVfs0qZ/rurssrt2nfL1EdX2qYwrrKU45YNzxkHkjRl5o2ofFgI0a9A9qQEA48tLLgSO3Tnb+
XCXBcrsezRal0oOEycZtACsAVF4Xz992TXbwAIzW/mx268APKLGO7Urgom0JgCfXPYNAtgVkdonm
0BYQb73HzYR5S3KRa5hjjPWh0qGKpT6kkfmYo2NGMN+i2O2MyEPipJfE3MqMuM6XAAltWMsXsVJM
aeDrOcAyAutBfEYe9pbVUHCSweDWM+vG67PHQA5OHvMYw6ZpftYLQpzQyz5Mejz7HBeOcLdKTidb
N5d+SejG+sPPxEFRcYdu72bL0fMYzOJjIKxrqRz9QjPgycnsHkU4XFAcHte0f++YKXvDPoEiVkvS
HCM5HCIgM1Q5v109HGALvFmlOmiIaNPO/sKcs8ntGO9IxA6a+TvqrAyzJZcDdli/+sWcZrJsk7o3
eFlNULgToGuEGZfwUELhYNUvP2UPHg6aqQmLGhKTuBXbYZ142bh11a/usbshYGH7guCXfRrIt2zN
gIG5lbtiqOMCnbVJaKqQBhWZ6ZFOw6tZnaSgkr1D0ndcJP2ZEvIy+77Iox4xeAxHjRjjq43Skwnq
ysmQX0mEPCxOCCxO6o10JW6eeI+LbzsalGge0Nu8c71vnAMn4ZCrTNdDts5bWgdfAoXomiRPvhi+
HRp+CtccwwkTee1OOGmcuss7wLUBSBeG4C0az34Qaz/7OnoTLn/idY/Yut7ZWojxi8Vp0UWHx0yz
SxjqwyRWQIfxDjOknSvJBiP0h9XVr2YAmS/pj53tniRctqEMH3bDxDZ2mk4xz3zMEoNvscRBAQeN
I7MEr4K3FfU8mmchKttJwEzTAfVHt1+9TFTRduw7BEvAgVdung3rt0GLk40AN/txqXqDicvgkV0b
4DhtMZYIZ/TcPVDpWoLA4D7CMrBSKd3EBjF1GaQs85weXAfu2zGIeDoxjy5PgAmtGr0AJxu8iWfP
WFQEjMNZh6Z7CLWPbpNujA2+lQvqRgTtSuub38ZB5kd0k/Z0iGwa+LKdo/irG7EfJkKeQJQ6dRRe
A00znzISnkIJA5SwuffgirptLH0xE7r24ZZhF8WFagRqpPVpaWcAosuwjVfn1NTtfdt636AjX9ol
fROmfuRjfLKZ3HnSr9bevVuWFdlQYDaOidyZoXuZU/9opbuDz8v9kIUwpIvtNbkBT7WEiTFK/A4g
L2RwlbFtKQbvfkrFtR7jOa8HjkE0V1Mx+OMHQKVzm/lvwYxzSy3mwJdl7+j2bqnRyWOOu+3TEON6
OIzFwY707dZN9Su8yLbRZO6RaXPA1OzQLPTVtc2OY3PkWtEdiwaYQVI08KZu7qXonycDzkefJYhw
WUhdJBIKF3cEiDnN6IcQ9q0njRbXBO42aijUBvPcnYIaMpBodCpfQAZlvVnmzMSYD2ayHHsXU4sY
WhGpn5IpO3cBRoODh04DOJDG8ZGLLNr20Xy3KizALsVorE512aLuAZ1n7a6L6y+IVaWFHvkjUk/P
DX5FyLzSYIbNsp8E2c489vYcs9/eNXc3rfvM58u4dB9ONryAlnduhlvJzfmGp91RaokLGU2PSU9R
NLpQqj0rpz2H7UfN9dHtMe7mI3pPSBqUt96jXdmqtjsoUx9SR+zBKtjzFTNv/6cOWema4KK69RCK
/yHtvJbjRrZ0/USIgDe3hbL0DiSlGwRJteC9x9PPB+2YURHEIaL3uW2plZWJNMv8pt7lrbJLOt/p
fPcpB26pie7JwmSkIKcAVxAdBa29KjT5yvT0B9Ns6fwaUNB0nrMk/93LFQUkEBgVYGs16Dejp+2G
hrDP8G2hQbaz1Q8jmGxPDx+GbHjFggx4BW+6XYlIPWsaSR8R0XHoArAgwTaJg0tWbKfzTmhjtxNz
l9KQvMsNiG++797pem2jCwI2H/WxNrlPdf8KbOEhbIZdXWQk129C9YRBGgnt8DMu4tu8HQ++69V2
5bd2iGMKzV4HjhBt77ucIdKqwU/Jl/eFqF8Xdf/DVaO3MTFvdJiAXlA9jh4hXjP1cTCQHJrkVLX9
veQFLqqA6PfQSvEj8SR6pbcFZlJTT0hOfUUV2qiJhyWwIfKh0/2ABoOJhN9rU4nE6o5Go60AgKAk
qW0Co8iK6Bmf6l9qotilQNejTI5F3ewz0HHbyIt3hds6E36pVZSdrreOghhyxe04jPXesNqtbuaR
LYAG5F7YV717yFKiGr98pOF7MLR0r1vDFrOJa6mOqBAGt41F5isqE6hwK9S+AxfxStbqQ91mWE54
7Gj9yqo1EpLiYA3iAZntvUygVvKkl5a7w8APYBe5Cnr3nhbdgye0xybcuBXBggZkPw3f8jq2qZTs
teyxl+KLKNaugpb6JpV5SW5eKERsccnclpr0TJfN2hQGoJi+lagEWUABiJYQi6IWjk13RlAbjI+B
hLmKSO8yMG0yAwBw8r6UHkOtf0po4MhUZDqRfzX3KCthgV3jraYoj/LQ/nYztq5WvQCsuFPiGy+1
Plz1TSNb70Q+pa8nP5U6uMp4s7VR3yWpQOsPCSA6q2NZ3fWDMeyjJnmhIwFm8qXqPxSNTrFRblJ6
eGUkdZuRtwiwlkTkKdp1Sfmo120ISrZXBpBQvLum6W+iyD8JvJLp0F2JpWubVC5HI35JBu0EN2oX
hqWditZ9E1vTzUu9kHPY1aRnBmAhgZaHVYUnQer2ddU8ldE/OHRfD4W0rfL+MjOJEASgkv5wM479
Gw0ryqKJ3Sg/yxJwlMaD6bL3zVq5Zekv0zE4SZp/pYThXTSF+D7geqUmViPckqP2bhBKuxhQ4Avb
vUiPAZLtpiMe2sSNDmyLupefvExveZW7tq8Clell6hb1aEuhfq+J9SGXtMegAb80VsaTy8W6ycJi
W+vWSXPlnTsqL76fgg8Lj3Js+sBJyC6H7jYALzR20m9LJVcOu3/Exr+sPBqV/bgf6xhpfVU5lNy4
JGB4KfH0aC3FOSm/HYA1mo0KpK5653hvGxizKunixtB6ZMV66VmmlUu3F2C9QD7RZcdKwObJ42b2
O/duFMo7haJUaRiXRSOdoPI8t0JwOVWFN3Fb/C4L/6B11busBcesMm8SMTsOVX8JJmVvNdZTnHAV
xdnRrPO95iYHiVJzI4W2LmU7WejAVYm87HF/IiR/7l3yvgACgBKoUG+K1GnJlUIPmAntR9iFpR3J
wQ2/3cAdasCCIxwu5RDgmJrJ/lEqaMqXxgAsHd0DUQo3gz+SgUm0WfuexmbD7Ukimo68EFFpl7l4
4aUQhdHQoYTha/y1IL2HpXyd6PoWztRFYGh3qNwcMM64Umh4KkN5zAvrGsI0lZS6+gn4ywLPcl0I
/SkxmkteumNb+78lF0a079JgU6+ksDgmcnVC3vgnj/OL33cvRjKAuFB9MDJK+zjq5UeG1oDnoXba
S1uk4R6JLx3fSm5SOau3qGfcIxdty3UgbjDTNXZt3l4EenNpDCXpmFz/w8o6scq7VI/FC3+Pdygp
P1Ja8LtmhHZNZ1nq6Xe1Q/VcZtVbEAHKCkGMQ6EoD2qnfzSScQpyQjZ5BDMsJtCLcsn8sIyEdI2m
rZfBL21l66RbFLVNrf7ZlKAFJ84z/S+q41H6QzMk6Ftg9hv3tRXb+1z3jY1FbLChhkPzPO+vTf3J
lPx+YxbdNUEZYoh5drSEcZ/0I7kdDnSdUSR2UsrkkRmgCKOmxd8P91gLPIktXdvcj3xbz2jiJNIl
BpjPciQ95n5/WVVYfqu4V4R0USQzOrT58Mvz6c1qAjaB9XARSujnWdKFhILuxvLbTZz3F3Ug/NZk
767whXce6au+Ca/jPnlJFdGRgHWBRT0ZerozJIA8jXUpRO2w9WrzRREi2Q6bbi9g18FZ9l4DPxXp
w+Z7LyluspTQrunyY6oMPCYF6gZh+mbCayuM9kfiT214X0HEIgZu7imvOdTdZAh3qepetJFxXRXR
VVHTBqHDTaOJbivmHeY2ErTrFmi3WoLhrab2LF14OfpRcD23FQre+hg+pUn31AHo9eALTeCAU+MD
J2Tbv/q+eacUwq8mG72dqhMaxtjRA1nLnjM17GwoFy0YDu2HlScPmlhsi67Zqi3AXk88qVpzk6Di
MCrx0zAk/bbx3Etx7EmIe+CYeZeHmyiPHugr0fnsKBcIbnBKO+OGoOp37Ks/DZo0ekFc0ldJAQQ1
zWxpyFCp7F8NJf5hefQy6rTcw+l67Iv8dxsLAx3v6JB25nDsmvpkVKG1EcqpHuwarH843kW1eTNY
tFI0H4QFLLcbimnXSgwmV1dc0AqReZR736YVVm1UQ/sRKDUphmvednl/bAUqghnAFR4xwc+uvdHY
5pZ6bNXgo8x4+BMdQLHs/qBc51PeVsAEqzrh+wiO0BwaulaZRmxHX9sGZcu7XerFpvX4hR64YbuE
kEYScFRyC8S5sh1y7TnLCjIujkFOQVBqu4PmJ9AI2uGHW04WWymhU7HPNezHFTpzRkr0TmxabnS3
tOuhf0+L8dRbwanCZw1lmFuK9FdYaG1Rbjq5AF/rkcy3aS5SJX6hFPPhKrRTxSQ4FikmbLoy1b+4
QawjLdVrIWquc1yBN5VlIBwBsC5T7DwQyNa7g2Bqd5ZgXfTEAuQw5kOSlurG6IX2VAUomRkh6EjO
rbwRAIQeDBPdgmEqrYCHs7KKVupI1dFVXDvz3Y+eHi0wExKlfvxhggkj8UKUSYwmwXfAqxnl76Yz
bqPafda5BxSj2YuDexcLLbDclj5Vr6ocAsW0MKUQx2PQwA1K85Tb0YOYKRRquMG+BdZDrv80Ov8x
kmowlJL6owloaCYioWMgFXuESx2rFQV7tPxkB8+EsSz3KUIFSzLqn1HlXWeNtuMhaWi0ivVmHIRD
GYTPSeLvknbgr424GbfCHqwinWmxv05UolvCXPWuG0FdC1YVX2v0V24KCzxX5fV3/Mw7LW8ePFDy
thKhd5kWrnWKUjjtbuf1J0uMEWiDgH4IQ1qlbVtHe7lxr/IpFgQy9VFVxkmR6mTrBtojGE9vm6f0
oBr6rrHyCEbnIitFlIAapCAo7ErUxzgyEpmByvVuIh/MAzsG0qEmggiS6hCEwNFF/ZD7mN1LRs9t
ARUZxEPf1L8FkciSHuWdT2hBnUUc9woV+zTTTrFa/1L62Emk+kqQu9bGGPm90cU9mS2t7GrqqLoo
MQuB/2P0zZuYGKvFwou23RHLSvSePAwptLG81SOCLMP/0UnZUXHTt0jOfrEZwbzW6XXhpw9ZRIej
HnjR1WjYGjFdgtAnY21N64Gf/Vbr/ZPr6pfQr7KNEKMkL3bcl9FlWjQnS4kcLSGMJ6RXd7El2LKg
KBcR1e4dEMnbxIXpLpgj1TBKnP4I5RgdKYNmb3NZBu6uqRVIj+3V2NKY9KUHPxtlRMXAqbSW/C6G
8g61MYX/kaIIRYtNqns68Iz2EcwkMB3P3aax+mD0JCVu7b0kmnxJj3mT5/Wp9ovXguIQhaEnQ8ov
dBFgcIYgOKwS+TIEuePJwqPaBFdSo75b6Bz5Ufcap9V1KpCWhhEhpci5UrxuS46fHr6nxi0xygzD
UOBDywZyrTNSZlA1uYo8ZunQOn2C+/eey0pBXFmt6c6uDTTjwrtC4ZUKnVxHVrljibLTnyMVte9n
I30lduPbY9JbnVQYJX0udjeYRHdhF5WIHwQ39RVdI3Wj/qjRGnBfq7vhmIgrIy7wRRnQ0FUYbBAf
5gpnjRu5phbHpeOV2psaFMfOV34ZfXDU6/i5TbIVyujSKpoal41B7gJnfE5PpTohgM8pndigj3qT
o1m/JkK3OARyJuiMTPKpc3Uzr0qTRKEy74wlBLloo5unMulXyMALUjHQ/c5GmSibZ4oFUiW5LVpG
BQYo5WkYN0/V9dT4JDc4yXvj+Y387xE1CBXfrRXSurpAu0UnTjWgIqsK8h+zNaxRqBl8WSqdEQIk
bVa93eJ5Juw6P3+xtKzYe5l4kPL4wQc2fOgS4YGWyb2otvVBqBv0XS321Ji/uV0+AW80chBMy/wJ
R1Vk7ckqY4Fq6HChRelrp+qgoyaoXhGRnMTDu9K29DoSyk/mODpoCt4kiXnEuANQIbRCP/HvvR6N
HDVWHV0wg23mmyFoeOU+hXZBI5D+biSX/SVvFi5o1nMFXOkybwUiab8P1/joC9RZ5VzCYkYFzXS1
ISZFxcO45fkpbialYGtHIREG4Ed+A1px1Sl+bcjZ1nAHwUuLzIMUWfBovY/immDPF2l4CKeoLlDi
wVtDk7j+Pm8+KI9djCph7ogX7kV1ndhkEhfqvjx4+39rAfFnKAzVgSuIqGbN7wdXkMayzlPoJOKV
DtM6S1dO0tJq6WcDTBokZwepTYwxUGmgOd5wrOpkX8riceVSXTowOuhSFf0a9BDmgqVaa2AF2LgZ
CirtdtwCp40uB6d/jy97W7LRb3nMUZmt0Z3rdmsc4YXpqbLCZY4uECiduT6Gp/du0ct96hBCUT09
loSEK9NbEHtQZRhnqACJCHxqsy0uWoGG2zXt4/iE7cKlv41s7ZDd+RfFykLiIv+V7swURG3yWmHI
+W4IUR3olUpMHJ5CnnSh/CdXg7cmSIRd2lrPkG+eElMiqkRf7ZYqOpFOTdNDHjRzYjpPhMhCu/e8
Dt6t6B7577dDM1xIEo46lWqiJWcW1V7t/HEDbAHgtwoUf1RB/OViNm6ITHd6bL23BcDrRAFUCFAC
OnwFNWEMBn8fmNkx6rPRjoaw32WpWe7JrI8N0hA3YHrUbQmTdZ/oQAUrYqW7turhMA8dLYBA4Baj
IHnZ9SnyLg3iTWpm5LA+jfGoIkW2ySWJ6Nl4QvO5JfzS/YdB1lD1DVMn7ZLkxfBl4SS7grCV+7ZG
JinId0qsDHufQtjFkGBoFnB57zoUXVASqh7gx7xLIIrssKDKlIRCsa0GQB/aVMmgcjjaQyxpN9og
yTe+oACb5EU9qdAWEYiV34uA4r3b+aJd6DGIGlN68TqgdqFEWVMTw+pqDGEek1MRMJepVSD42j57
FoDbbLR6QERidETH4rKQ+oPSot0G2ejZ66VHI3NxmgJ9JJci0pyu7gyl0B+bBvctTZTMq9qIayKF
McdDjTB0iN1baObqHm6IsB2C5jEac1okxTv0RgBtcBJtK2mtY12azU4bfMAIcsThCyP5KKXAmFwL
jT0xHX/zDqT7zDV+RfRde8PDVQeuw6adGKCe1Zk7OY6HW4nO2WZsrGAXJFq2Qd+s5jskoh1AKgXD
r/zsg44swWio5Gu5tIXUStlWj72L1s1vkLl+MfL0lrQDJWHhVR15uNusara8UfAp4ja+lgRR3QKh
xMxQnaqyZgqxK47u+f8vvEAU4PCp+N8asCDMRH8RlGBndsqFaIXX7MSOZ68GTCftit+1R7vbotN6
QVEU2ZtQLvdJ03m7VGqFCyqMdCnNvD4kMExoonjqcxclP2VfHqAbjeohBdJ525SsSyHIzbY0h4im
t+DZmNyx10Y5vhgN+jpWNIBp1AQ0+CzjXRNG/aSXJi2wKVy1sFumSGLupHKI7A5Q/abup5wy0m8A
90SH7y+lhSAMDUlZlkWdQOWLdBJhmY5Aoo/SGv6rKsXpYeKxUc/6fpileBmUhKjIJG6TvPH0O85e
D80wAMvpU/bkbZsddzvo3k17Gdgj0NQDBh+rLmULMzO5Zqkii5OEnDxLOLyh0tRM9Ako8taOm5sI
bEqaP3w/r4VXw5REWg2ShkwGAj6fp5ViAjZ6RYDylKvdjoXy2wUusbJ2K2No07NytnQjKXiTVLyK
IJA3RpHRq7//fhYLr8X5LLTZUglhaEpU8TJnmKh5wGxgE7vpLTixOzMwf/KkrTgNLE4Jo3SZZx5R
qvluUFS5UtqAKWWeeRkr+R7t1N/fz0le0ETDnfrvGLN4RaBZMqQJk1IP2Q0F9Qucj3bdYYosvZ1x
DPeCbV1rB3UPj/WiOlHirjf9ob7ujv9FaGbK6JxYIuLyiPXONonU5kUhd1HmYJalqT+h3azskCUx
p/MR5hJ4MZyDVuqzzDHgaZD1P8Q8a8UG9QZhQ/f9BGYl2nbH8j68jHdYP52+X+uFuI1CM+g8lAB1
stNZmDspcaqZG2ZOnOSUL03AieqtgsRHOXUuPWPci2mw4vnyRW2XgPfToNOPOjsWptIE1TjVY4Y0
hjpFsYP3CsSULG9zrYDlRrPChFFog5JE3tGqt99PennRz2Y9+6xQ/sBIysyaMvdTejXsCA1udDu6
CG9pQm+NQ3ojPdPVzQ9rJY6lpPZs7oiRfp77kIsivXs/Q/JQ2tPi2ci2+DY4mR3ZrS3vKXBBdzjC
PtqtzFnmH56pOn0aeHZTiKmm9nLJVqaNtK/zTbx176ydda/vQcnkjrky3tI98XdjWeL0c86+cazE
YyDWdeR0lGCj8ZU4aeUrLr0S5yPMYnJ8JC1tyJPMaZWPsj4JmrTLEG/9ftmWB8GMFOFWnkB9dj7i
vBatUR4iJ40do38HVQ0Gb+UOWBtjdhx0T/DpZ3IFZH53jYrrAdrnUZS7ldRCWrpWEW37v7nMdr3f
aZmeTZdZ9GwaW7He70G5krCz38Nkm26sA8VomYwAmYSV3bB84tA4Nf44WmAM/nk7+E0iU0UhR6ty
u/idn7wj0tIH7z4letg3H/FzcSXZ+j6+6CQ7ev/+Gy4IKKK6q+iMjV0wEoHTBzjbi6FnprlZqiSI
vtdvy950hiIFxQSQlFYAjI58ePNK7N9htnoqGWQnaC95VjzlZo0qCPp+fk+/ucwmnFLd7rpARpBH
Ci/x7Z2ktS6zBnGkodTgZgp3YI9fdAGiaDjmK5ZCS4cKyTkNY1EZQ4b5c+SKUuq3LslQUVcntYEy
UEorcmvS0j2hkkeT6yLO+sUGuEAN1xX8JHT8U06yWxyCf0oUTjbAF3bicVyzpV4cj7rHJO+FSrwx
/zh0KtKmGd3Yke/zk4/DWeR8QCN5Ih+11wRnF7chrhYWxVi4nOJctSyXGq+vdI6afi3asl1tEAML
t4L9MdrahXJd7xRsb/171x7/re/J9Oadjzx92rM9iMZDFmDpxsgA4UTpp1JNpDraGeIIe8tfubaW
nvXz0WY7fogjuCZ+nDmekJ1CodnkvsacPiC8HyrIa5G2Ekd8sRf4z/w0jCAQ4Pzqr+G1Nai+WIyc
fg9qaaNUh/LRpUxS71Lwx5ui2x+D7ZoI3VKVjlX9O+rslSFt9VpdG2BIEyEqV811fQS8tB2u0vti
7WAsXdPnY83emzhVm6TNCBrU+3Y7cI+cqHz7ty7a4c1W3npEa7yq92u+3KsrO9s5SRsbblwzrvsT
addfSNugax/sA6fYgul4Gh6RJcrEzWret/RcnM93tofMuDZLI+SLxidgk6CEaY/Z4DzAfNyOO/VI
EXprPHmP/r/Paz9901n0D4YnLhKIj04W1kcvEU+1K4FgWnvZly8e0mcT9jnQa3P2PXVfCzqPmgNe
vwN3gbItbH+fXg64YgHDXTsfS1c3utsqNhgU9b74cDWmr+dho2VO8IzUtV0dpiym2Ar3050zOXDJ
D9+/eoufj2KsSHCPIoX5JXLRGi1XDCDB6njRmfWhKLSHOlBeAj94+n6oxbmdDTULYGB/CkVaEtN6
UQDLLYQxtyZfvTabWexipB7KTZ4Pf6cHRdVbj5li3lOwuk1H88f3s1neGH+nY81C9FjREGPpvdRp
0A0AFXdK994OeUaYYPtki5/pdmXAlfWbeyIIcYHl9LQTBxvY6sXwlu/740dvR+5G3pa2cPr/HnF2
b2qFJZpZzRS9Z1/euIfmMFHbNwXSwfoeUYeNfFyr0i8vKx7iFElVQyLX/PwCyp0B383zIke5FW3c
oQ/JtWBDlrT9y2S/+tJPp3ee7hC8/O9o84/YaNFgRBWi2fUeoUB5ox3du9YebThoKHrhK796X06/
/8uIBneJAuBa0q3Z/DKzKfWosODhJHQlrb5mLX3F2wxjlXMqCkcqhicpD8xN1IP2AkYqUnyedAMj
9ZgCgTlRzuZmqLVbH1YCwDjlqSz9KwD16ub7Hff1NJHtK6apqlPeb+qzKzb2hXbUcpCCYwhcWgQi
g44XIC20QFb29uJI+JSpqJdbX6+9XtYGEZ5JOOkXS3s9CN4B2FwHVnFsAZPuvp/W13PEtM4Gm91D
ZR1HQqOq5Jxu/9Hk4U8KK6td6SlT+X9/ZqwHP2/jshmtEKG09E98DLPtwj0Wp5CsfX1LfZ0PMSOx
1B+VackSZztKjHujFFohcVTI7Zr+BBbx+wX74jL8J2r7O8KfSs1ZVJqKIftRkEnLLuLTtUqrs/sZ
3YNwO1k/tYNl2gg0HknR7HtYjytjTws1X0gUvhUJeyj24Fxx2QRSJylhETpuZt0jrj/RfhW7tWhc
yUaI6tYoFjSfyitBQfgD5tFKjLy0uuQ5xiRMj3PKfHUtLBCaVGZ1DaXcmVa9KbUf309x6UbgeBFa
GDLJ1LyHjARLiZgmTGpvPCrQToz8lPsYAtObaeWXABqbmq4k+UtB6vmQsyMgeebYan6Zgrwl3FYe
A2D/sbbm0ru4dBJNSk03dBnLmc9nIGvgTQtSkDmhZiELcFLl1XLV4kTOhph+wvnOHJtMFwy+Tnql
0d5Tbfp5W3dbb1ReZNSLb5K75Mf6K7U27PTnZ8MivlX68KUTp0BwamMVsT3CEUYpdCU6W1vB2Q0M
tqAo+oZ0EO837l0pUjapsmZH/fXyxWTpbA1nIWBBe00Rwjh1NA3vLgN7bdvQmzfOw688TIft97td
WpyTodMhl2lfg5r5vHYo0RtuntG5bvfK3toPjntX/PMfayWCCshi7+rKKi7mRjplAwkrNB1Q16ys
1Bsx6ml6HILSQNqK4gFaK+bJO+WXxXa0p0AeO4y1Hv3iPM8GlT/PE7aglIP7IQHD2LmPQC93a/Oa
lurL3YjaowmsASfxOQiADsig5oOSAH3qt9sg2yUXykv9buxoh26VHQIjlkfOsNbuWNr9002oAeeR
uZln5zrRQ8XLAjVxaIxtFLq7KHagwOVuvt8pSwtosPd40azJ3H721SzgxhF0rsThUgzQl+z8dPf9
CIsTmfaEbE3u23OMn4cQQwvSOKHD0DzEUX6Qq/Gus8yVLb8wEUvBw0wm5qPwMe++ZZ4Yg7aFoKKm
0qHpe1T01kK1pVP1aYzZblNT02W1OFXgOaDo06y3u+voH+HZfOy2wu9sGz324coHWli+T2PO9kFj
oL4JLSBwNOSoA+kK+o8AB/lff6NPg0yLe3bV6l7eIAXOLpD6R6X9BfwZDsb3QyxcgBh0YIo+Bbvg
IWfzqJKyDoAwxE6hi3YsfbSadOzD37G7tt+WmuQWQzAhEGPE/9OKnk0mdmFh10ga0l1BAfomxS63
3nhP+cYlMhS20t33E1scj6Ykrt4YvqKfPTtCI6BgXYHG5gC8MA85TlXuL/AG/b12gfqskx7WiuhL
WwL7Ho6SybFCJOXzBFP07LWK3e7oOjzVXNgXbr+ryuzfxy+WJREuUaIVlS8XXyoPnoJgEdpFkOki
WcX0+j2r5NP3y7d0boHfT+BfUMBfPDJyA3cGJYsSx9T8O3VMnyy/u/9+iKWnyZowuEyEj/TFPi7v
DUUSotH/P0Sc1cJC3SSHYgvGn9Bik/e2FW78Ffjv0p6fLnAq6uDH8Kn5/KHGLmmkQkmBa0TRZZyU
/6DW7TRxgzZyF6wF8YsLaemKZEiEGuJ8V5RDKBlRl0UOZXwCQbJ5I93+64WcklVq9rIi8cLPmx5q
WCKJouohNd7oLX+SqNNhFPcgvEmHfudfqu84Pa0E7l83+zQkLQlOtPzVKw3L36Gl3MQaqr8F5W1o
Xq3o+ftpLQ/xNwWfXRheYrhW2fSeE2Y/oqDeaMF1uXb9LY5xlg/Pziy2JUGdxEbk+Cjz0HXHmyre
VW6+stWnnOJzsMJq4QIDdHXKpua3bDG6SQbWPnTkwQ4rF9pNBzxQNawLeUgP/Jm/AUhrf79+02//
btDZ69FLeY5oosygWHnm+/YYnITDej7w9TR9ntvsM/Wp4DaoH4QOOv+PfapdtQDMNmGlbyfJ1e+n
9PUwfR5r+i1nb4gaZX/CidBRjeGAT8ymQMD/+yEWd8TZp5qF6FEEQh0vishRpeEyLYM79uALRJIV
/PzSqhHgQRfh8qNfORsGdci69AKfUh/VrrB+aWs41uWT3q61zhd62pOD5d+RZvkuUN80aqdtMAXK
0lVyk+8xtbazV/cE0vMKC42P6l18+H4Vl/aeAd4YxDaYOMrrnz+UUcFOKrKQVTwER2QljhMyHE2q
lY7T1yRgmtvfYWb7Acm7WvHbiosPyj9Wviyhu9Gq2lZoLic4r3w/q4VI8/N4s6+Wi243AF1kr0P1
2ml7lEu3wHnfobzZLnq5trhaFF7aj+dTnH2+YZT8UZTiyClz0OHGA9iFXRN1K0/I0gV1PsrsHkzG
EdymOEYOTNqNKF/nIQ7ozYNfRbsMNW6/2K2s5NfS1qeVnIO6vMGMo6TmmMmJgJh8hELpoCiXeSA/
yXiqkYLthbB/VkWUJ1pffvovhjcpfgNvnGpr81d5RIfDzxplejERtr9UjpObOWICxzVT+aVzDiJU
Uajs6iJgws8HQcwy2XM9M3Ta4jqLINuDIq5/5sBKVmYkL9z2uB5CxDChNinzJ4YCm+mD9Qkd6XGw
p4aMv/WuIQbvJvjpWndkaVMSbUg4+3G6NX0WW6ukDF3lmsJTBBDD1tTqtU2zIxS8NQTT0oWPKIgo
UkaDSjUH3w2YoSPjF4WOCTu1+SG04sp1v3ikLROsCG6gBKL67Kaqsy5XS43rMb5yD8mOHkRoy0/x
y9R2AWx3KDE8X0PXLW6KszFn1xZCOfgEKU3oaNVrA1MZOdJHrUxxzSlXQt3FD3U20uzCyqSg6uSK
6k+JhoE2PKtuv5Hgya9svul7z0ONCXTDY4YXrDiPqC158JvGolDd7vGQ2oX7grSEnv+Eh+nDtbtj
cauTOKgWIgky5bTPZ6owClWKPbZ6lxymzA7fnNKuXvudfDXRj9YKrX+QV19mZ9H/1qCdUMqdLeKo
euiGqSqLuO12SLdvaxx4cRdDHPJm4tpdG051ZR7Hf3Ks4XkKNBvRFS3nHj1+v86LX/Psh8zegtBv
Qj2jBEU9wEfo/iUTsOcaVpZ3cXOeDTJbXVRN2pFmQOgognGKxO5mFFVkXbTgpe/x2vt+RovRifV3
tLl3JVIyqhBi3cTaDrtU3ij7aOfvEXgO3xEy4fISTgU214dqpe6xEDlIInhe7madJ3NeFo3joBiV
jHHNyt0KKfXYYJLjQ6G6RcZC19bmOd3zsz3EeKS7tJJEwGOzVW1VITUV9Nuc/KN+zU/Jrj/67/oP
dWsdzGN2uwqmWDgj5+PN21Z+2Ci1KTM/D1zavnhoDoUt/xhuB2sznZFgXAkgFgzTdQj+YAiBGk0E
t/khcQUxrpDfc9quvxDl/q5Wrcva7+Rt1VKFkxXwu2aANmKGTFNRDz/UJr+tR6w3WpCOAw122UAa
HAF4Vy7I/MP2cgC4tOsECzXRbNjHHlOpJw+R77egvBCKSBIfxYJ+DIh1TtUlpLOqIO0Cx3hEYPoK
09aLCtbkgXO9G/buFY5aJ/UKwatuk7T74L9A8wC0Oxt/egPPkpoici2xCgvhKVUlW1Ava+SJijVj
4oVy2DSKAWYRMjLgyNkG7BqrSQRgi6QBw05/M47aZXbAJnHnH13B9ndrIcLCyy0BO5NREuBphUUy
m9WQ14oJGMxpg20Uvot5ufLdFi5DSZRFWiaw7pGrmkVWKqS0TDU5UWavn6QCsFCLclCpryRqSzcU
4xgSxB5x2iKzhcOeipMrRZGTv6JN/aba0ia4T2zheYKX0UGx22vUC9aWbwELwnn6O+ycGNO0zSCo
TThFqIja6Rsfs7NdZFdbLkUwyMc1/PHS9xIB/qowyqkHz/sBSSoluVeagdO4L67wq09WLKEXP9fZ
vz97u5B5pRjhtbxdxX3uZZgH4rypvH1/lpeiOULov7P48rHcxkgtIqvqt2yDFHHy98DWKSamfzBk
iGCtTGvx9jgb8c+fn53eaBRqtxgCUsLX8bW+yvf+reF4/8i6LYCI6rbdVfOEpekuPQyHSbvv9P2M
F5hA7BMF/IMka9RL530wT8Vy18evzhnRBFEVXOuRYBFwrQrtGpXyXFZBQyqIR6GNftMmyO3IFUrF
mCO8ipHgiOaIAuR046qtTuMMJeCNaDYXUYrMf+YjjZJmqB3GYY9JiyfgzlmiWVfKRFyeFKws5vIe
nEDoFDIRS50dac1KIbw2GnvevQqSB19be4bXBpj+/OxjUfeN0FokndBRjixd6VhgY/n9B/mTuX55
6Sl7/O8kZhcfrGAM8sacD5K3mC0aPfJJSf9RNMITWechaHyEinwIw6knhFtFqU6ZhegVujOeEj4P
3GKbrm2OYyJc6RnSMFXu3QSjZA9y9VAg8osl00ei0H2EKopfR9PeCaUk7PXSPSDZcexCasx+qLgr
96C8uHYTxWNquErGPOdLPLUeY3cI/tSRYB2m2+DCvAPyCtwWD6gtFQoEtbRtdjAAkSmIBdnWPwXc
3O6I79FaUL4QpXIjW8j70AWRUR/4/CWrEhc2q9ACJ66sAe5rctuLAQJdBaYcdb/9/psuvgEE/oiD
6+D9vzAhw1jpw9oiRCiRh92BtHAShBWgI/U7HBQvceQqdZxcNt5eWxl6adWxH1Gn0IRu9/xa5gG0
KjVinkGqnIa6OKWU2ldmt3Q1nz/Vs3Q0w3kEni7Z238gAuHWxBrgF46LW+TfQPvjfIVq2Zqd/ALT
gIjkLEKYfcIkkbEJyIkQ/NO4dy+sy8qxXrxd+aLdoIxho9J9j53q/5D2Xc2R20zXv4hVzOGWYZKk
UaLS3rBW2l0SzDn9+u9A/sqewaAGj/2WL3whl3tAAN2N7tPnUAy1aEKTl/yfWmZiUQQ9YIinDNkL
odJpQ0pF3LTjDMezxFKQ6ZIoLHFTzJOlMmHJlCMLAEI83DCHb0GpYAU7mt7nR6N8VeATyiV31fIj
AYXZ9a3l3ZKThVr0d534uzlenAhNd/gisMW7nSKDbG2NgI2vHjp9EoQi7lfFlqLXD+Yu1LvOjWXr
nEGKK8IxqrWPokHsMcmjLkGdAWpJIK0VVmPpNrGeFg3Kvw3SN9DJ6pYscbpIQXFjjf3Rn30AWD/q
5/Qd4H9/BWrcOkDKcNmnh8gT1be56dmpbSZU1WS0gEhGetYF60YNskDpPO1p9Lp9d4+HQvV2fSO5
buBkqfTvJ0ttVb0bOgfJrhQBY51hHLRuBWdFtH1M3Gogg9YBp569DFLR3xRK9KormR2kUYNELUmP
kL+dg//bqhjHo2VdBFYS5ISrpv9BgFkgZzr8+wlzfLeTT0fXffLpDGMsUhAHpy8pZe0lv5K4EYR8
zozNuQnGn0Anr5sWOhCmZZt6DwmF/XrUoH62B6v/VpSoU19x7dQzvkRWIOZBCrjNAUeAgPuyj4A+
AalM8auTm31E5h3JBWVEwU1jqwlxisn/bECSW0KtAfmNO6n7MmuDpoTczyMGQP9vB+P7g5/smTrD
bcwS8rRlUA9zE+0i1RT4ZG7iruCdo2L8H0OybEVGAfVHt1ZY0/JoPxZPJZrmUpC+JRuwz+2kH6u3
IraDANGHftpeiB/6DtwX2/iPefaTyvEwAV8xpS9NYKNHZt1A6uweQr+QlEWut3cOaGD5kr8+XL9y
3NNzYpZx0vqgy4VEJILGnLHptuBP2ZioB4kmlLiB58QM45prx6wjY0Hbw3HKdOc0dtBAG2QjgwVx
yZ3w+pq4+cuJMcYXr8MCzqO5T18qUEkm9T6bFLeSHq8b4acrNiAcGD8H3Q5L6wAwb25BBgTh7bG8
le7HW803PqmacTB61hYkh/1rR0fN0GypRY8KfvUGw8EorhuAEbDFjqEmBCI6aYwCOyWPMoHvoP0d
HRPJ9g4l0t31xXLDzYk5JtzMoEG3NTCUv8hV8jh0oNRBg+S6ie8Dzl4AsIeBgg+sVEDiMLsmDxBD
G5GJIYLah+pACaOmzbDPD6JBF5UetktLaE0AeoFeNHvT4yjRV3VADk074FQKMHYLCpV+0BG3IUsA
oiokm159N2/Hn8gXAtTxhbM9vPBKyzkm6GEA/mUfLDaaMHbSYrnyAbr2bxAnwCTJhMxzq3kpHbfZ
RDcZ1Dt3y05US+Lt5qlpJjwVZdRM0LYnL0o8uLp6JIVg6JrrzE4tMDEJqopOvEIIEfLjeCHhQfHu
oFmwccBGGkQJMFXDgtYBCkwYl5j090GBPkIEoV41Mw+kNBqvSWx5V63pCnFCaROPwtFUnkM6+YU2
kwnLAKGBOykBcuQRJRIapCkIooAONfiV4er7beklW2kvnL/lpf44eLrjYKwRXI3UeZ2EstHuWlAU
UT8/IjFG/USDEkDtTv0dKGEh/HenRx+QzxWkJNwtB9oSjWeQxOC5fm41GdDzcPpWCvPK1l2oEaKw
kO0FN5hnBJOaOobgUVW+GBVHN6DMohgj1LREmUObFTNrw2/niRKFNnslgx6AELvHPWogR7Bt8BSo
kAlkAlgqz3ojy6BowExqkHjg3to13ojoGfnKUcfYrbpDObZ7Ez3EuV4E03IoNesm7XIwG2lBVBhA
p7p+gfjZ4mWvzk7d6gc9WHc9FDbcNsiPID+QXP0exMJ79bZ/cYR+mXeKQWZEm5CoCFw0+edkbJy6
oAPHUIuuJVcrQTalPjW9uRHsLc9nnlpiIgA6rAY4ERtMX9D5+GmwDkYj30somaWTc9ChS9KBKNgu
0yyQIJBKpRePfdUKADe8E3b6K5hv3pQdZMspLGVsldvKVD7trgivr5SbB57aoN/85II2Wb+Mo4Lh
cdoYmbZrCN66bquE2k7/CSkWv8ME8ky87kGFsBpUsEtXFKB4oeH0FzCXFUh8yBFT3hljNHzH7vZl
BdkG6FlCGax1RH0TvjXMWdNqsQoQx/l6i7yEND2mUF6sGm3ObtAP0tA+YwoyjCC1Uo+VIOPk7iF4
dimKA4oZbPd8KBEQZQcTANQS1EtWERSf+xZHxQEX01LARMqWwFGUzAE1w3BwedthfHWz7ihTkN76
IJQHslxEfMo9MQgXtqXLlPyWtZdOiTWp60LnDezH/Db7mb1GmUubuqDylzzpJT9WjkvC4lfvUWaq
/xLPKWQQbWS0XBV2BzVjLiy9KjH4NZpumXaQJYi3128FvVhsynRqgsnfITHTD2DdhbCG+duKDag0
3ZNGdBI53gyVWwXCKYi+qsM2Xi2nyHodnJUvWgVaiPVXpambVf6xQAj2+mo4z1f4bYyHwmnS0Svm
yFdKhsZ0nGNKtNeftbyAEKwegOYV4lXNcJOOgODUgNULrHIuGmBfumLTBiVAnsy1tpVFbabEzF+q
VoPW5/hmjeQJmq8bwH+gSJ7qghcK71yiEQS2adoKwlOBycIGEltzoeBcRD+goSerBxCi9iA+DMAK
fWyDvttYBtR8XJC/QurC+oOcZxv7wkDJ2VYAwx10mxGp7AtwGHQgTbuaKRJgE+/ADansoPAKGkz0
v3bDXbbLfUrlNW3U+zhy6RXNIMXyUmc3keKBqr7dijB43A+DaTRMbYHUBhg55qnhQAgvkSDEhkl3
ZKeuHGi7vWFvht/Rg4SOqrSFiGMaSL+cX9CXEl5Xzl0CtwQFG5p4wF0QO0XROiTGDPhQMs1+A2ZP
ApbRUkwGzgnZaAPaDg4caIYvkGyq2uRlSmbyguf2k9LUkAxajGd1XCD7qNp/jFj/suzl3jK7BOJe
E6p6UXHTpNqf65eN4+/PfgY9HifxdKmMejHHAnAKA3QoxZ80EyQFvCbvmQXmYpkyxEyLCMlt68/o
x7yq0LV1yWH8pFkYmmsxChqi95toVcwbSq7SdqwITahH6PQOP9ZG965/N94xQUMLV8fS6MgNc0jB
kB7XygQYiA41jG3TQOUr7uafYEASGOL5pVNDdKknG9Ro2ZpbAwxFanyAFoMDkp5mvnFyKPzmAp/E
i80ge/hnVUwGZ4Cah9QRjM1fU4DXVtD8HnedD2baD/FFF31C5uihbmKn6VzjEzqTr0yg7SggoCWq
HPKKMWdrYs4fmHTLpYQCeTh57W29h7gLyjHtG9Q6veGXeMCCV14+s8ecvRRDgFD0oidjm0cuUA13
446iKydKQiJylsIdY6KIVNRLmuVYHXmFgOGu24KgQ3dLdw1s8ByIchnRx2QBgJDohYoy+FlD4Onf
832713ZoP1K3DNl74A6FgHqhRSYbiAezyHTo08J9lCH5WTwVh3SjWOASnYNaRsVe5Dt4n9RQQPqF
KoNpXg4NqxBWLzFDl6HWm4aav+7AXY3DEiM7LD2RNR4AgT6QUaPE+DDQeMz67Kmv57bAxEAPwQNX
eo+P8y20+Hb9Nr+r/XVDEIXrTXZQfLAhS8Gw6fzoPn4A/biFrOAgPap+tpELQUWCQzGI3rlmoAKG
gVMDVLHnbsdc8mS12oggLRjgCYaj7CWhcR8/9fsZNwi0tUH/5wuyZN58sG8h+hxQut6vZU/uRQ8u
TgRBvmkAvY66jHUpXRAjPjkjVCPC8qslLnmluTuuMOasYxDK5gGYZB9F+3KZhMKv66DvA1QHs2Bs
/WCRMC1cyLETxqrzlRrRXh4wEqD1B6Wrf5VKe5OtogyUM2GJRx4SXsCWQWrpsGXjAoxayyxFFi7X
EljFpn+GzLA7Qm+gfIrR2bhJglg8eUsP2PnjwUKdBNyBqgGiuwtSj1kFcci4mlaoZjpwR0uRuSM0
t0D3fdNoEOGRO/Vo1XLt2VI8QVSveWqL3hJkCZex4PxHME4TtC4O+FMs0K8tP8j4Y4SGvCwVwfWY
zQGGwAodgQDOESNWbJ0ti3G4bBmCA60fPZp/cIC2kCUInK30o3Y/8kD9pGXF60Y5kK9zo8zS5lk3
LaVWrLBH2zv1kAX52Q4gwcB4Nrf5R/ObkkYl9/2B9rDWAwQHwT/ypgXpowiFQ2PBxU7jTuMVTB/4
bGLdxoXaRvFihaT95UhfU3xQmo9V1dxaW724NLwCFV/B6i/TF6z+xCaTvqxjZzTrgk/eBdpGxtFC
YqH4QKuRR+mIalSwbqdN87ACm9NjHkvzpn175+whAIWHhagWwD1lqABg5oFOErNPcdPOSKxq+DG9
RmLA4pLHrCPbEdoC/vVlc6+yemKJeZFbkTZBmGaywvwWghYannUUYWj65K7zrUP7pGS++T/EZ/4O
/7NAJiu1StUq6mKEokb53K6p31lvUPV2Oz32bKXcN5bqTqag2yz6qMwOQyN7sOMOS23bahNLmNFe
ILWbjzvBJ/12uRfHF3JdJgrl4FtjpxTjqoaYw9Q6YVsP8UaNp9SPIYr7OkDg1+vyur4rIc2xTSt9
3Uc6dB7yRu8PkAePvJlEYOCuOzRvsnH1JxnqhVVlTQGwrU+m3gFdiIECkJtVnh5Jd33c6X4/FLnX
Yh7dUyHx5i/mrED2r8ZMCYl32mTt88nxq3j56pfks3LIwVqgCG+iupp3uQmdzwoq5epmTAw/ilc/
KdSHOLMB9ZT3ptXdQvdkgsa2JoeDI0W+1hl7vV1v9bQ8kKzvUZueHhosz4UaSB0YWo7h+qJT3X5a
Rr+qIPZhFuOdGo9vQxSR46q063Ydk+oRJJAaeGDRPoFouBRhxgUiHhLCSeU4flzZeyevfg1yarrq
andBl0O/UKO6rERy0eKL/WhNdqrl7BUr2RLbuV+VCAVOS7EpGunO1goIikN5YgZxZmfKGYRo58Jr
c+0rm/LPuLQ3HcSZcOWfnMx4WdL1Lc7LA/CIO31t/dGCUKlm3wzz9FPJl4fecL46vQzaCORLST+5
llQeeqh/tkuxcUrnBkD4e13K4TukTa5qe7NptkvWPpA2aW8A9W03szJDh7E20k1hVfPtrLegXNag
liiPBoh3VaU4dtqwQJJwGkD/nreQMZdystdJZj7Yba09mLO9QsnOmN4SaMr3rgbF7BuzkDaG2YbS
XBGvGtIPiHa/zEmb7KQ1Tb2u0CYIg4twPdzbZKBaKCsOcN0sbhPCtVFcz7UTZgXOYFlC8WQZMJIh
r5MoMF32uuCaLVSgUGJTwILMPIzSqstViKQ7YROZ/VYbrNV3ouKuqTpotsvoqq4lXupRbjVHCMyD
UayLt23RYE4sy6ePfJ10D6Cu+UaJmu1qQcTQJmghGeY6BpjCfpfnqRdEEzaYoBxIiU8QUKhACEpn
50lpNdpOAgHG5AUiA/sBosDBqml76LfvYqd6gOS5aPSPtxuozGFsTdPwJGBZUJQpA56VLHZoW1lI
0hKaOGr0M2oq0WAj15AFbh8DyQmQo8wzjowr9ClIYYepmbvmEHlZDxVe0fNNYIVFsRSt1JN57bCc
aUQh1fzVDMmt2kcibmjq8llPDbUTWzdBhEf1xs73ya4KLVMqxwqzed5rUXsTp7moj3BZt7TwsfAm
ACEYeC1YG4tUQymbhp1VLZ+gsImLXd/F9dS7HdFfr8ce3nc7tcVUKupZh0AIga1qit6VpT+qqfQ2
ycv+uhlO6eB8TcyNHLvBliWICoc1FD3RaL/Nu8SPuvFgQFsUAgSP4DDaQud1gu6K7K+GJWj+cNcJ
0TEArYBdRr/ifN/yjBjRSAbkR72xl4Zop0kLBiftzfV1creOvq91iidx2Mp3Bk35ZC6Rhunls0T1
lPvYnZQvuVAEaZjAEAuoje1kXsiMdEjKBreR8ayyUn8utQ+jELG6cKrW2Lt/FmUx367Simkxc+wd
fbw5N1B8H0GM+iPyrQAu3AeUwFc3vWfKruxnfgGBdMETinWO6CXQaiR16Hi1XrTah9zoKoRD/IBS
vi1jI+jtYTeNSO/7crmZbENgj/tx8ZhAE0MHUod1WZiSWIqkL3FYwJkIeowA9l1IdLlxIgCs8C3R
nivVGL7o5VMtJ7PSCVbWaR9LkjxZUEv0Eoyd1E778R/OpvGPLfpbTsqtta00Glr2Vlhmt7o6YZ7G
3Cw4mDEk165b4jlJjMLhGQZkBHRbGZefQOLPTEvbDJVh2pfaekz7ZnvdBO9IQPMRD14axC5IvKpk
NOscr4XQgihvliCi90eSKHdR+lTar9dt8XyHCQkaVMwQKBEwzz8cGoeJtkjYJBuZpZNDuFCB9AEk
M6+b4X61EzP07yf7o1R9acgazExN7Ov205j8l8CCrN7EdUIf8ILGVV+bFnxosACdsMbT6+EYdf3s
qonkQjT68fpyOEdbxxA+OoCgIbMxz3q+HOj7pYSAWitUFvs2MoyXJht3jpI9AVUSXDfFgUQiWJ7Y
Yo420hg5yZPFCuXHIZhal3LLpH7hNYZH9o4n32f7yAX/ROImLyIgK2fbzmwzkU1XmrkhpWyFZik9
gWPnrVFbwWHnVIqxPk0GodZ3uZBNne1FtyXZ6HF1Z+1HbU/bqYM6pN44wKI8EWhrQ+gW3bwektao
Wut2ONnKNmtMwQnlVA51E/UlqL2hfIoO5vmW1pIiSYkGv6hBoDyFjF803MkxiAfSxdf7t8ESHCHO
xYM99Cwh74rXMduJ0tQuGwojRdKAAvHYP5dOh+dPLlgV9UZMSgdVObD+olZtOBfoMaNLZk2BM4Rf
xAOgQyNYap66snJTMHBIib6ty8+yerl+ZHmfEoVx3A3KQ3jxQjFyebUaJzZCRNYefLKW4mY2dOSt
OjlMteWnhvFY2MIyIcdtGjLOkaKD+hUcgcwODmXSS9VEjHBoUQ8N4qdZD+Z8s/qlj8E5cFdoy71R
HRefQr5FNSqRceaWxtBOT8C3boSO+WkCc9gkEIUHRWFlxm7yX14EtOYMx6M6QPeyQajrbChL6oUR
ttLiOslHEWH4NhUO7dPkhzk99K35HYVQuWFhgMpc2vEk0S86+dADzRQwpnvt6EHkkfYSRrd3ZYxm
v1aqi6gB7vYkmNXt+gJBDv/6keIAmanyO1q2CLnoa7BpS1eadmrlkR6S8hlnT/WGfIQW5vO8Bpid
3afqXl6XfSyDfPK6ZY6rR4sHXNagp8ejiE2uBzI6Mh4seggCHtdpS69esNwY7+x6jBWBMc4pQgmB
7imeR/AJ9O8nYXKu86Ir+loPp7n2rexDUgwPlINuH6NE929pf+izHKKdUJYGqYyNcbJzY30MLINa
EmAIujtleEgs0cgO++m+3/34chS5CqEFdqhfLQiE0FRgJWIQDHoxCm+uY0M7Vdf8iqj/8hH0lzG0
fnA+KIKU+XSL3dqo19vJy6Tne62fdp3ZbFSzF0zosr7tLzMWaLyA7cUeMU5mLmR76kYzAZe6faMa
8rbIwYQW5WSr1qk3zxmBdHEt6uuxcfjbqgWwj4Y5XJp7nm9VXOdLMUdYXJ5pmdup8kdHrPfrB50N
SH/ZwEQhZgVknHXmOJCuqrWsTAjAqGaPwiCQmE6dv2W1KSK/uQj536ZOCkJMNijp69QOSeWEznO7
B/nZXQdh88xrF3e5rX9Ewfrr3y8N5w8jEN9XmQWJjSC/l1dIqbwAF//VE+eP7KCaqLbAxF83xDsd
6FAYeImgjnKBynJWqSKdugLA0kDkIx9cyf60QMphmT8jRd8MliIwyDsYYCSAb0LbG91H5jjiDw5p
81kK0067seb5tlj/LXsn3SyaP2AeB9VN4GbOz56ZtnGqrIsUNuWvpNX3QwSug1IkW8I7fagGAcQC
dwHhLmYhRl+j2KRgfD+Pfk6d4cXje6yKsiHuwcMn0dCWBNMIIuj5Wqa2NUAQigmfeVxSd52tz0nO
aq9Vp8NgLJCmBjGfWc0bvSO/i9z5nUbVEbciaNpO9MjjOcfTn8LcgWxe87rqpvhFKdV9ZTzrxXCI
DRC5fF0/kvw1U8owxQJg8YKFD2AJ3GzITwPYEu+i2Zv3BP27GeEa7cMpw0yMCJzIXRo0oU2EbBnY
TMYVqyXoFeJoAtcOeg0ZOSgjJEab27Gfgutr4xhCiokkGpwBaA6z7NNOTPSkH2QplOcsaCEmqhe9
O2QY2GpEzxS+Kbz26EXDohjv2OSLljQ1bvY6orreJZrsRXEKvlxbCcdhHgWJAOc6YGV/m2OJaWaM
ZiiGg09o5+pNrrdeP0CYtuq31z/gxeMSl/vMDlP+Mno7T0cDdtZ7fTsFsexZlavcTttqqxzLV+tO
3tSgyvilNG4szJkvxkxY6+r5dezyrJyrJYsxFQB5hNg1iZeYOJ5kS/YUuTOB68J2Y8Pr7ot70Ygv
x1efLZ3xBQlZpq7Q4deI4+xXa/CsTPdW7VnrMR+13Kur4CKKtpS58IVRZqW04FNrCUhfwMIdgQ0Z
Wn7+9S3lmAFXNN5dOCLgQGabLXVeTqqaAXg1RgccHLftctxyQWlPZIRZy9y2Qz+XjhRawJ40867K
APnVf15fyUU3HscDS8Ej2YJ8CN7lzOFMx7afSkA2vz1XNfoQyYx8xxsDfWMcplvrtXyUb+LOu26W
c9Nh1cHDnCKoLni+YwKEt5YhEmmNsUN7dQcte88Cnmt5um7oArH21/r+tsTSs4LkduxB5yABYhJt
dVAeJhv5QdvSOTnHF2ossY851hrzNZPIiaU+hrOcakiizOOLY6XQ5TFvAbVM3aHtXhNCjnLfbIZq
bry6UUTwCnoqTp+T379AwyuORl8EIiYuxIYdj3GOSNRP22R4mSEyff2Lco8lFdg1MIKKBxv9+8nz
aZj7JM0aSwoHo0Md3QlWZafNojYZf99OzNATdGKmT3LDqHodZg7Lod3TAW/tjnYLKAusiI2b5yRR
Psd1Rvw2wdnE+KmKSMMaa3CS80ZyXLy+O5dgoDa5lzzjxwyUWfQ1YMiS9ibE4ljUA19sGV4dQFih
jXrx+i0kaBRgphP55b44av68W7fGlg4UZD4G0wQ3j5eqOHgzQZMPIjpYKXNA1NgeZHOqgGMmEsoL
UX2cVY24w9QHaFoc0tk4dM0UwnEHQ6V0bq1UT20fp64ei9oyXC9w8lNo9DjbY+KoeN9b4ZK99c3B
gESu0RxVTXRkuXcCbhrAJkwsX8gOJxlGrjK7Rwoz5Iu7WpLiDtK/1Yf5vnioEzmg98UAF1vHaYlk
aFVOwCRM0Lm7J5L0Xy4eNLhMzItS3ipm40DpqmTDiFWo0sOivBvGe1GKqgm8LwXlc3SmQdmHoMDc
gwFYRinpUYuu+s91+p3Pn9edB/eiIZmkxSWgYi5aIZBhm5WoXCMU2tOw7fzqSBOh+JB5szc2noM5
vttlT/GyfvIisM27Z/AoGCrCyNulrAnK+0kJMtEI98wEtcEHHd8BOsZTbM8c3WwjSn54npLSp0Ep
AdiMizIGaYxpmKi9oa28Jm69dMS/RYwmvEsEZCqqTJjJVy7KFqW5ajM0Po3Qtt8tMrmKM7lR+d7F
mi/4fvz1/GOJHp6T64o6eu3kgIuFhgvClgEtrF0zg8vRAFvQ+CeZIYw8ZP+DUhV3hTawODYVHwHj
wLldy45aRYumKHSkzdAUeDx+DBhWEM0LcM/+iRnGGwHjBQm4RI1CfR5vyn59AXtceP0T8kygewIs
MQbbbJR8z1dSrA107poCYWbIbmwtu7VnfXvdxOUmob+iAjqAuwUg70VqCmjUvA4gobeLbRmtrlPG
7ipUOL9cCO3iqGiuIIjIcJ/nC0lykmdjj2tsS28y/u8SaBCur4NnAavAPzjWgEPQdZ4cNqiiJWs/
2EaYl46rorS5rNbuugnep6KPdQtUFvSGMs6uHI2+I2mih/r4lJKPsr5RhEVFTrgFkuPECF3nyTr6
MY0iZ81hZKttwDT42L/VGBuieUx2byLg+dcXxTeI8AA+WWDBLkoRiTboEyCddgg54xkMK9JbZ3pO
AFDY6KLkA/JVIQsd90MisiJmYAzhYirRnuUGyUGjh+BpdtXot6y9GkosSFw4RtAytNDBRo3MviBl
i+UJFCtRpYW1LXkxZX9vv9LcElihvuQ8F8OnA4cxxIAUB6O2zJkoIrWO595CW605RpnuZ6BEcIpD
A0pELHFzfa84Z1yh4Qh8LhAHuhiUq+10XW21M8J0MfwYdYGmFACQL+ZDcABgApVSGoMum1iADxmg
2pydsAeffb+nhNDkt+nb94pngO+XbGRRk453ABHdIVWGFgEVImDeQEtrLRFRUxNon9nvzA0ahDuC
B6VZuRYA/PdiKUOuSQUgDhB1AORzgZoiWd5US4Jd699nX/MzRKU7FKlwy9YXsnH2okIqZ+PAk/a3
PRY8Va5dmUpLJIfGPG/WqtjnxdP1o3GBd8PG4T1O4WYU0X0JIaowlpzmjhxW3a98OmjzHIzqbbbo
SJMe1cjZGGR2deMH/iPBFbgMt2eWWSRkuRZmkXSmHE5oRy7jp6WPLqn2Tft4fYm8jwg2BdQWkW4i
1WTCetRBeyMGJ3o4Kd20s6M+cVGALAW9JJ4VGwppAMdCqPSCaGSa0rLRmm4Na/QGpNl5Kzvz9V8v
hI5eUfo1cKpcFLxjAjKwZJK0MNVadCPk5h2hWaSgeNGcxYE4s0IXehJIlL4DeDMx4P+MdPDionmz
psrG5FENmHkzflUVJJyXxtoYrQKiXmJlAl/CccBnP4D+/eQHgDRs7ACHXkIIPW0bYqMoReIPSVr3
1z8nzR0YF4wDD1oWvBLQqGWrwFGWx3OX9Np3RarbZhiCoUT/oik23nIoWZ6F4M9pI6ntIkvrai2A
xCiuqT8P83MhrYIshnOX0NyHwioE07B97BmferXIJ7VYQrBD+mqieHb2OZWpb0Dd6fpX4/lAdPvQ
RUJbUQWejblOerxkmW0X8jfIktIJjbIbaa7pDz6ma131Deq4ApOXdwv8PYBHKEBm24CEMCdCj0pz
sEcEl/yWHO0Dhoc35oP5i3jyJvbqH2RTfV63eLlnAFVaVOYTIAX74iEfSU1sR6uthcVwm+SVvyjH
qhTppl3AVYG+BRDDAkM0tBXhcpjkVs3GBO/7RQsB4VHe4ydjo2MsGnxnD86TFaDx8Sgr7rKRbzGH
ipK97PYf/36ZJz+ArVlOSq3mo2nbWCZUsB3loda6oM10gQPm1NiwUGA9AD+x0NNnwTyKMsxGqQw2
Zv4oFx8OzaHYEm/ZqP6/nxqlX9WgtCXgmgEUja2PNEWrGrMzqKFiDbt4VV5Hs9oCtO1bZurnVreZ
5FWQ4HOK23R1mHSBcoMKcUcmFXFUQuS+g031Uf+TFQDU9NYBTNt/5E1/hISv2nnYweJe9JTkGgZ/
BarqOpqtF0R9dTsQOzcbmgMtAfD96k9z9er7aB/tMGxVuUOY51siRPDwLuSJWTZ0W01cZFXeK2Fp
7Qv9MUGKcP1kcnpZiNgmHhdUiBYdEObKL9Nq1Jn0/5M7Wk4nv4H+xYQ22D7XQN9R9bh+271BaUr0
srn0pXBt+KaoA9C2AWtal3s8plIkXbMWbc0GFGXG6pkqIA2NKL/jONNzW/S3nMQ6e4TAjdYgBwIb
LTjuoQQFcjTQ65GwCrWfSSAqFV1w0uN2nC2O8d6OnDlt3CPdS/YW6OeyHfw3QHW163zJW0oJLbnK
znyQXqvbOUhlr/jqnmtvkl39SbDD9IVzHn7pL6FfGXUrtJeZFxD0UNvIyrH05bEHa0IJuU0H/SDU
wLVg2YHK/0VgkOPUzwwyiU0Va6i61JqBbz0Fqgf2aX0nBdDL8auwfVJdssnIRvRK4dwUdM6REQKO
jcoZW4kZ9Komg26sIeTznrpMv7HK2r++MIEJ9pEwrYVTtW0nh3pWHzFEeatD9/W6Cd45xbtOAaAC
Hly+0KYBeiNTenXUQ3WrbID42tKZCvN5QikOAo7eJIgYnK2iVGFokuigXLto0OelCTdumoDOTblb
AMtWtWFbEsEDhLsqALGAbqWCIBcNEVQCC3skSKjnDSGUinELMoWgd9MlqF/LoN5KpSCV4S0MIHOc
eogAX1IorzqmntMUyWACf6I5uGztL7UV0YQJrLDuWaqMkig9MuhZ+62TwYv6Q5yJlEFERpiYN06S
PfSWuoRr0r6mY/1VS+OhiApBls453UBO/P3FvnOLEw9pTlE6LphsDYllbBywXmmz4Bhw/D3G5FTk
DNDHuEQBJosyrFXcLmHTJE/2bNxkObRQZdUATHYR7D/P/+IRQDHcyBYugXl2JkdR2uMA2Heom9F+
Y4yRdFtxo5Aim9vdAJ6R6k7yzOeCuPKm2pRb8lbGu1Uks83LylAOwqPEAA8BLjWzgYVsxFE1m3NI
eUGBkV/HjQ0NQtAQeM19JX4I8WI6UOSQkLOoxO0FlBzSwLIU5QtKDe1G0vz6dgQ8BGPWxWP2O32z
XkC0lv+0/lQ+UDKeFV53Yd/EAky8AeDHwBMCaiTovzLZdtTqMrKlDAgfA1PMKdQdCmK61lgeR9Cp
kSEL9PyGrI0XFbIvNcRrdIyjE8WXi/EQp59SU/ttK/sj5o1lJT1q2XQcDOGucMLi6c9kaXdNAK6Q
gayoikBn1c5dkJz79Y31mOxar32Z3P8QoM7sMadg6IhJ8LaSwwYkCen6utqiudoLyg/kHEjhMFGC
Zh+qqmxCVfdVU1ckk3HQ+n0OMp8xcQ3Zbe4oETjVg0nzQEpd50HUg+bcbBu0OcBEI1m9xHnZcp/E
EkQSwlaNXWN4M1pyJ5MPy5AETorjCykxKJ4cKEfiQUf/fuKk2l5O03KqlrCT3mzzWGh/RuP5+vnl
BSuKDEU+Cnw3xqKY85tr5rBUpMFiADBREtf6pATgxV4JMFiZbcSpC3ffIBmK8StkL5ejH+OYAWFS
m8P3Uawf1BcFsnconv2qQddSBkPv5hjjn/8HwlDuYk9NMz2yUVfnZum/TVOuEsUtnU22pcSDQI9B
Kx0z7oIsirOFGKlBiRzU02hpsY9xEHKXAynhnLJsp/eRl5rQ/vp5fQ85sQxy9mg00eoJHZI6Pybg
wh/rSUv6UOoBUVXczhS6D/Uyqz41wT7pHTPFUHYuT6F1TxO1+NC706ba/4XxEPkOTvEYJS2MG5p0
bJ5in84XhFdgHBHdHsJZL/xav+3ywlXWm7V+TZbEraOXPH9U6j+YuhC8uC+/JOrvALeDRIYKprMP
brVVqnrWYLgxDa8G17E7aFBZu75dnIBFkSsUOEKfgReAbDM3QKecSn2oRgEB/UjQh8Yu8Yk3vHdf
TeU2YQT67Dyg+Bnht708kIjOqCYALwTuHsBozr/t1DfZ3Bq4At+03aWn3SgKCNhh3E9260uEl3Dv
Sr7oSXrpM8/MOpSx4sSVAepF0pzevK4Cm0T8WELtru7+tNrb9Y8rssPEnc4mljXL+Riuk+YroIic
nWbbmL/Av/AfDAEHQhuvKPKybaJVGlVlNrU2XJJ3JfszVo+S9BDNgvI/b7ccCJajwgXE+0VVVOpi
pFmj3oZOWR36ujjaq3azLva/xmrSOTy03TGtjCvHBoF4qE1VWtYmVFNQkkbTYc3K5zK2BfM3nHYe
7Nh451HuV5Rdmd3J6jydonptQTdnva+3dKxDxXG4BSeZP+yVl+FzFM38clJjXGl8QDz7cNWQX5+f
PEstFHTz9Bq1LAPCoc5t8rsJaL3QeatA3DR9lBXS02Jf/kU8qAWgqn6oPokIpMfxLWe/g57ckxuA
XoHWjE3UhVCswh1zXCt9vX4kOWU7SlcKJCxg7kAIsVj3EupDVjQ4NSIrFcfrvBWPzmcqj+dsZTd1
kZBOb6KxO069GVYx7g42EEy1IA6dL2xUpNy02rlFw6P8f5xdx3LkSJb8lba+YxZarM3MATIFdSbJ
Yl1gVIWACmj59evB7p7KBLCJ6TpM25Sxig+hn/DnfiyviMfUuXkHYok3TIhA2Nf78R4EAvlTiSLC
Ok8muzrOPXDYR+cqIFGM/W2KgwiLPMprUN4fE8NromETjtH2dhyuVekJdTVkm3gL4jcr0d3Xtpla
hZ4uaAvQHGfMWASVcCj1lmArj4bJ73iLfoBQmH/yNUsGoSM4PAqL2KrdOsmDQj1wg7dPgQUpBu4e
npW7lrGdX3s6ozRk4RaYroFimKwBN6hKTLTy2ETiXs3BNjf6Ltg8rSyWVkY+v5LOTE3bDobOQPPX
gOUelBRUSe91I1rZ+Lf1yFmJBNl2gxGFS0iZTK6KoBgBERJDXBVIYQb74voL/Axot+JJDtkFVg3K
7LXXkW3V2aJCzwHNIqx5b/o4FkOZ49Yq8qPiv9aDbhGQuRUA8GR569J4rXd2adHAuM+ODYoXqLGd
L1quVpHR6nV5FEr0MaSKMyiR6ctPcdF4l2+GpXHhaKKbCcAaZMAmd2BQ6JxmjGpxJH7nGb7kNknl
9UNut7TcikG4ds8zB20yjwiMEJUhSMK9Nn1PCK9HRsi1Le5cwQVtnK2CbgO8vNUWClefATXXLteF
MBzNLmAIYEkA4K206SXEZ0nHFTiOTcPfZGiGkWruPhzBqCxLDZQiZM7WuQYcaz4/mFmbATqJOgNY
rXhTDLS7PtLvotHYgATuhY/T2AL8szertFMdPtJeW3lcgykshEHnXzyJRQZNBqY+pOza7JwYKDfJ
bgyLIh6RrsNj+CEDsP0+6GZ6EF4u74aFfXc2V5PLgqLtypdSuC6pAdJVvUNfttAGNi+nPpASytpR
nj98ZwOdph64Tgj1sWzKYyt/Bv22jtfykux7p7sNhEMyBGGRS0Y+4PwcGSqts0pJyyNU48Fa/EfF
ne607eVpW7j40NllIHuMO3ahAjiMSdWVpDlG4SPhn4sAnV3oJbtsZOkNBzUcIGIIDZBPmhalY9Im
slANCA48pPGs4tqovp4SyKKCRDTJvdg2bGnFmV1wzJCtObHKtsyJczLwxZClQ1ujzSR7zV3E32bl
vrQgcS/N/yYM+XqQpmsGzxmtOyhSw/TkvFLq83VbNAVwLd2xq7JrX8BRlLv+QS+i16ErO5OAr99q
ZPLdp+Gb1A+HsekA+upkdQcS2QaERFHkQeFZtHpFuvb9xyiH6HejdRZnjLKpxs1oqiVxwOSXmLqe
fZf5+L3vyDdRzW80IbzyZeCN+aYJLV2v7arjb1rA6kvF2IGMzmYMj8XYfyuTxLBFndzGRVU6cTVq
ti+kg5mIGRgLZbBX6GI8mKDXYlJaSW41VZ05K7ti4QyhoIWIkflXjNXvfH20VhIbvaPF14VKrO5a
BaeMraFBk7fL7/Jzqdjcx4rNBb/qzCbLCZzsCW1s/IS0XYELqt5218RuzezK2JWesvZcLI4OaRK0
27KIf5rJk8Zc6WIlL468N7qC4qhwGtW70IpejcKiN2iZseO3y6Njt+tk/+F5/2lysuHVptDlJGwL
pBj0yAaZ0n2cVzvB11WT74QnTiz3QHf9wlUIYCbwmfAaQXf1lZ86mdLGGChJ2wJWU7IBd5TdrKkj
LlxSZxbYVJ9YSLW47vmgKo4JKkHEEC1B2wfQxL48e4tW0O7NsKYgvpie3jER2RHzYaUoH3Ul30AM
zA35boWHbGlfoJALbjBcu/CSmJtxMpiBaxQKSRq4LfQxja9U6fHyMBYSTcAanRiYzFZW60OfyNji
ndWCulkwiWs46VZ1o90aWfQCAA7VAR0lITgnKD1NPRQajrKQ93jvo62+E8zCUreS18AhWiNVX1gc
AC7B0IiolyWO2c9PZs3Po6iqWqQDi7D0+FTbJEV1XSdrTaQLPiVARkjRMUTznHKaa4dArksN8Wx3
RaLyNdE4E5ewRiBrXWrPl1dqaSecGpssFDoODdIMQ3mM1d5Kom01iisP75IHiSQB+BEYBSnoLSde
UWEUFTR7suoYP/EIWytPR+3AlXwzTy1AGQA8R5dP6aTHAXdUuktdkJQ9rEGnloLp06+Y5slUw0jb
dhRYCN/a1Q0SkBDsgaiKhoY+zsp/1HsNtQ3BCWtLNtzIoY9kpSi/4E2dfcHkqQkSOetEFpUUdYy2
7gHiQIZJYrolgv+m576ZDtF17oerOWb2i6dX8skCGJP3hva8SOUYa8yA17KV7caNvBV20Sb/XANP
LhQCUFj5udhTnDxHKWmQ3CuBV+mc8Yq6TAlpuO1czktdbivfXN6+Cynfc3uT/ZuU+ViXAoLmyvE9
iI5KthTcNV67SVAYjUYTXS5hZVP0uzwx8aXPNYDO/zNgpnkA3hu8sBN/qxr1oCgbxEfDrrdBUL/p
34ybyh2t0qzvh+c1GM5CiIGUJQNbiKjJwr+b3EGgHdY6SYPvED/15UHK9sUHhcjn5WlduOkApxSA
H4FHjgdi8j4A5lM1mU6qoxw9p0pj66Dt7oe1pMDymQTdCDrMUbKaVbRpxQ18BQ4VOEJDYrbIpu2B
FT20e+Q/wPwJuI8Hjtoruov2qb2uzLJ4952Yn5yLWgJDm9pG5VH1fRBKhDbyuPbliZxpgiDbIqIn
BWNE1DEnjA6ioSp6MLLhcaq35A400flWclkXMbGhIjqY9fN4xaSOUR44aA5ohQVI9Yo2OE9Jb5LG
5o4rX7TofZ580TQ8NnQjVHJ8Uf5twP1LLGEjP2pA9ENlz92yggU1b/zE7amT2TEaLlcjsaV5P52T
yYMQhkkgyeh3w7IHm+K+eQQnQ75nSs+S03+S79rdmjzeUvB3ugxTDZ4xI7VopEpxHA+1nW8bz39h
sL16X9i6Cb73226zanMhV3Nmc3JU9SSldaximOK17Kk76qZeT9wQoYXg8Jvqefj77czYa6ybGRgR
SKRNH1o840HMNchVpvQ9z/Z+9+Py1lnytE4NTN/QEBzV8E3kPwIXaV9vtHvZZQo/2S/4pycjMSZT
J9BOzUMdhtQCTEH8S9quvRtLbyKA4vAWwfOKsGFybZOmlLN+EHAKkLgyeQjFWRUxYgtKXooXBrlm
Gg19g/DMAZyHEDOG1oApgHl0xd9f6HvGmjGoHktVom9y4lOOo8D5XIdN0r5TtMk+wRHbSPvM05yg
NaHVw/ACzUGQzcCVVqLDxWN4YnoSqSUDlxY6u5o4nWy5GL0bpfhxeccsuTynYcBkdGEV9rkcIM5I
CiBWjbuo+2ykyPJpb+XNK2gPLFIKu8s2l4aFkhvqUUjHMs778xeSIzRSadoh5g2+CU1qBu3aMVh6
g/FsACDDqAlnvYBtGxVSZaj5MU1Mv7PhMasgZISeQ2omulU+yQKAYDwqMtrLYNiXR7fo8JwaZ8M/
CULUMRzEsYRxiEw9tUfqktt0Fzy0V8zpkTy/ctIPtMlH3wNbXDk0i6t5Mu7JasZaENS00PNjgrdM
2rQb9I5uxc1amLWUwIV2FWgGQFTCgIST96EcErVE0QUruPN3wQ26EyFd1SIdZNeOCPYZbie/hYe1
cttSqg7kj+gHk1nZC6Qf5zPLKzQqSYV6ZusiQWiWePqc2AuvRJc6xkuJXMla6LroAJ2anHggQkpC
MnJYzBpI7n7r7yAgvPE9RJYH2SmgtNu4Ycq4TUoruzVWsQOLz+Kp/YmfB/dLSKIR9oXG7Ij1rb6C
arx3Z1giAI6gf98q1jr9weLxOZnnyQ4e+iLKogbz7Atg3S2eZR53g96aQrwW+SxaYn1WKlLLSApN
NlKT9kJRZSMq1H1vgatkU1De7JO7QLu/fCqXQnao+0KBVcHZnNUsq7QCmZeGKMTIUQiXwlddqT58
kWzLTvVqGrqXzS2MC60rjCkZDgbuoelOJfDclQIzqIiiKdXE8gvZVPLE5Pwfly0tHYozU5MdWkCb
JwAumrnoyV0Pr1UwI9QKWXQVVHYE+JBsdntjBS70/5hFUhbXONBC0ysAuyMiKkW0zvpk8pfqHogC
xAStw9vDVn9bpxBeiHi+aBFQnITY2YweCRdCqQxlhiktBJOrrosgc9Dn+/fjqjMrE99b6SmArEZS
HnUqHflW2tCx9rKqWQG3LD0SCEUVlK2hNTBXi0hj36/7scO9AiVC3okd35bv/Dsl2zB2N2Un2ukB
QsTALNx12soYl65vsExhe4LJAmHPl8tz8kJpPlW4rpL+yLSAQUhCmaXdQLQX4EfRZqSH9mYNBbVo
FPlfdNqCeEIXp2CUBH5G5Sci1g/NItEdgLiIJG3/WLnQWbSiDQSSHoNf6BbRWeUX9wsIhECgObk/
O77IO99v82NuDEglSVZSxWsP/sKre2Zjcl2CboMLmww2cEfnkDYMgYw18f+NWwZEIa66HW4F0OMA
HAL7NyhbeL+S5Dj7hsnLzwGgLSolvoHfhZv4HuBziFlaqpm/qm77ieL62nouHUc0uLMcOIrdM3Rn
DZktow2AFyiN9j0SgQQpI7StCtr75fuNTd4kNQaehf/YmcIvZcQZgLnDjgFJL1G4isS1oExYXD8Q
OUC2BZw/kEg4dysQVIjJqFcYCt54/UeKwD987PfpJnKDT39jeJmNe0bcV4fwNn6+PLwlBwN95wAt
gXEBBdypT9PLIt+mRcAcjAq86MmuSEwwu/ZbehteG5ZsSru0RvMMAaBlSzapLfPmWnl3cY4xclRB
UZPEDJxPgBig1zkxEGfkkX+QcmRzlNUk88IDLOH0/2Vj2lMlpWLMUOs4iH1hy913eDWmbgxWEbtp
/QuBE+Nz/VIBw2UzxQT1nU/KQpOzI486ao5MDd+TtUuUvauzjfnTxhQMxKtdqvYBl4Hmjm7DTbhD
jtohNxLE5H+lPRTXmA7idgl9VaCHmfgTKu1A99j32ZHKnw14I8asW4lzl9aHZfhgALQVaN453wPw
9puykFGfM7Kj0u4aCRCg4r0ZQpNbrQUu3R3o1WJsaACRzdpWtNGo27aKiqOO1qPRf8nU91jLfmVA
Kg41jxwpDE0GJLeZAHLDBhuukW4DTn6TSR+6jQ7xQApEhVflECW9fJiXzhG2OHwT9GbIAEycz6GS
JmqmGSVMZkNjgovPrvXs47KNpblDZzKARSBxAjnMZFhcDxHOgQ/zoy7UXqTpN5QCu28Ua0H6oh1I
0sC1YyQmU2RJV7YFGYYIMUAdumBb4hF+iOifEos1kamlBD2I5SR0daIwrM4QfBkvZ+C5UdAzag8/
0ptwg34WyH2T0ZKsCJ2rqymd5bH9x+D06La1NlJOg0GUW0ITsDDwMDvE1SzxfWiR5ATBk5140vby
yi2dMLSVCxBDZnCTqdcFMKXfJLKagaUMjUFxRd/5Or4lRniLDNgmLdZO9OJuRKcQeJ0Ymff0ABhR
VJeNhFG2ycvA3/H+y+XxLHp0MtvnYK9jymqTSylAM16v9mN2rI3RKmTDQa9ruNcMvFc6jFtMc8DT
hvTKh76RRfQMCgBN1bltYJQmuCCepSjYRSXVIdGbrC4y8+ym9zOIO5BfAhEZngC2HCdObinqSZC1
eANSNIBrO7nw7WJENBQ/QybDgDCq1Ehm23/I43NM38AxuRICLk+PhnedoddBYMM+8PQDMkUJg3TA
tpYs7r3Y9G6PXD64cnz7He4gHS3ctFb+C/QosHlil+2LE7tpn/NtLnV4K3Bst2NkQBCpE5+CAPmC
lR2wOMestg9KD/DrT50XNKeVWjJUGUq2mskqFWhC4yzG3yRZ/fXw9isZIIkdnb8Mskf5dGxi1AhS
W3+dXFseLQgeSy5AW5sWTRwGmCg+iLNqlF+K5pHlgsgJo1KfkZekAhEqsc+zYwhfw01o/cMYxsxU
xTCyZSV+EtV439cFRYtTfy8m4nUXS8pLrVFuk5ax5MkteRS7CHqbRWNJQuJkhe5lbeXQ3njI6gGt
dFHxfaTtC97MlyCTr9B/8xnoHLGLLD6WIOGH2nL9WObqHpttpyvRQR6Vl7iVtrzM3ad8YrW54CaQ
oc2GYktSBHVRH+zbqt6FvsSZLa8+anWyDTr1nusogyq4Cl5CaWy8os2BI+ONZxlU+zGffeZgRDWr
TLipVN3pDOMFTK9AJqk9ATONfq+qhYdnFNd069+HVbNThQT1W/173JNHua0OQzoeEqH/TGRyHUFz
sfGJlfmQ7sNUVBm5b5IAKbMBKby48TS9cWUh9bKod/KaXGuNtusa1UpyejU2PHh3fG0TDdmt1ubW
IHb7Oi0dxY9daLo/BhHwEHW/p1z+QurheYh4tBV1m6jK0X0LVFPI89tkFNei9yXfDycasTt4aZGH
nDz0DYV2JtepFA+9KQMA51Zeim0fQNfSbG+Is1a0X3g60EoNtTk0fCKQnQJocI+ElEIZ9NhDVY/v
A09IR1vnn6OWdzV9tUtrYXhn5iZJENKosi+FIsX72Dn9EandN83REAZBCRdKyiuO2hL8REYjK55+
YJ3m4hYNXpYaEub0KBQ2h7LyDUiybpon0SJW4fnH+DG4Rih7wNmpU4cpqufe2hlnCzZ5LMD2Cggt
a89BR9bkKdOAGUK3Eya4yH70qWIlVLov+m88D3xwAiBemO5rWVt7IRauzzOrk9ssIFE6qsA2Aipg
HArCvUI8KTDlBKev0+5FSkCTZJhjhCpGnPHXAHJaUamYdd3ZKxf5gq+ALwFnJ2uL07AO5/dqHpPG
56qGHhtiSd/CTX6Li+k9CxB48leRg2yep6yy0i7u6p9Gp6QKObTcy1oq2DYbnEgyI95ORdd4YM2w
ggpp0VD1hrfI63bDZm3Bv7yt2YobKKUb2HviDI+oSCSKeLSoHivAfF/7q/o2OQS9Jb9k74onuqXZ
X7eBRe67jXFcmewF9xP0rj9NTx5oZKJoiBZuCqZKw+rCYtMK3SbrY6uVU6hYsIhrWytuLA13pHmQ
VfikcYWSChHsJDusfMzSyjPKeYRJWPdZ3wctjKFKofPKfGFbc4H1cpTIUkbU3pUddajnr2Ouv5I2
k8kHGAf5eDA+Mg2UyXarYpDdNyMmX+bknYQEDNY+1tyha79rVFPMTK3fxOpHCxpZUyo9DozyoMTl
3Tarr30y3CAc2Qpi8xkH+VXp689KRO5iubW1JjmmmYE4IkbwkGTgXYhimxtKsD9AeDzJcyCNsvqD
07LKvjyR82Y7VBWwqhgNtjTz88+PkBAXOe+nTXiAdIXHYLxJ90n5N8Xfh15rVkAxIJrZxO6wb/Zg
kPLtQLDkwNQEdxjes+fLXzPbYvgYJiUAjAEC4FmJlcYonkNVFB+j9leByjkilz5IXbpydc9DN9hh
NzZrvGMP4cTJBuGQ3mkg5AFmg3WVh44RmOUz66iVXX4joul7zSKbxsnWQf+wiLSjBh2PGbumqJIA
kixFduwRtpqIOCJTC5LN0Pfvdd79qGRli1Dqtgik78RXnrNmXItXZydmMubJ64gGYzR66ll4KNFR
aslSbBOxXSUFnL1IEyuTI5K2SkiIUGBmXXrVAreW7sbKkrtj2UFor7LKfbjtneJO3xOnq3tbgT79
x9/cRDxIHlCmR1kODSazfulQHktaVUkC2GfgSHVqo5fUVAZ+5Rmc7dVzM1PMCunStg6MNDlyfmor
Pr9LQur6fLoCplg2AyiJweJhfQoD9ItOTxWBJMfe6Kwxrrda3YA/2l8pjM12B0aDjAnbn6ydeJo3
CdQs1lsEBUctuCHCm5T+SvXmzMLEa0hySeDEBhZCqfb6XECB77s4erX+Wca8FeWJE4BmVNI6O+/e
6kD14pT3CvljkAxLbX5c3iMLnDcYLyIyxnGq4Lph034SkWW44uOgEOMjMdKbNPiWKmBGUAcrgV/f
95FJatkK+Rudq7Z9VW/KYDAvf4Gy4K0CgYAi5BdIEaLD51/AD52q+gHipJpvvLwpAOPKhHs9KnWU
XMR7IRiv8iweQa0vlE4jyLKjtsYdJb3Li8mHGFbvNOZGFnzslARcmKBgAuyP082kUcGYL/gSNUsh
pjsos/nHoK0EF22/d6qfQLJONopD2QhO3wTEIqH+ZGgVcYIGfMljKr+RiGhuNDQI92MZZQRDj81S
Ik+lEIAbXZS3aAuh9oAnGNGkWGxCNI574ViCtzdoENtW4UGpUt/OxeatjwyWy6ZmMtKXlTmcXqrn
l81XkeJkEUM0+qEyAGN+siFC/l4r5Y3v/21FTVgB7Shjc2Fwy+lC1SEOgwEU50EsQicN6iN6jraX
B8Lu3rPXgZlAghydl6i6z7o9c0JLrdQVcuAq6CmkTW7F5ImSzBt1ei+Lb6HarDxIs2vlyyIoJeDI
oJF1mgKJgz6rQX1KDhDF85/jsUBb4ci8FQHyXJcHt2QKGu7obsfDx6SRzzd6IvoJl4ticOCle6Ue
7W5QTBniRJetzKcQmARUAVANQ+/JDFlMM13sB1qSgzigeRQ3v0CpOaSZUxu8JRQpAExrMo0LbgRs
6tCOw+5AOXxa3hjjvuVbPiMHFgnE+2zXFF95pMGVHD7/L/SIZ7c0EnKnBtmdcrLh5UJo0IAMgzyX
uQNf7hOl/rw8j2smJqvlx1xWMdnjQ0iNzUAHa9BW82+LNrBGbKUgZjkt2khGCP5oPSXwOb8kCnZx
Yap3sj1ajHdZeoGgyJoDNvdLMHMnJlmu7GTmhKQPfJCVYr+jNU5Ax2kM/GO0Wy1oL21DONEG4hKm
NjPdEk2ZpFIlB+TLs2QN8EIoO2EyfrYb9aq3dLM0aWLHdhlpLy0ab+RqvxojsiU6v00UYPiZhgUj
B5kduLiBH5pDnPdrW+Ib3FHdafBt0Rpqkdhss1U5q/mCaqjvIWOPijByEdNRa4Ha5EoBv33QQdBa
3Vargs1z4A7YklBnAakKA9HNumzzjFfQvylzD4o5Qv2bYFjZNWC1LOh2eDP31mKReSKcWYSYJyPn
QKA5rRNEAZgFoA/DPQjvvue2d6B8Az+E5qDL8anYov+jtETcmJ62hi6b7yG06aECgoAB2ZsZhzfK
jF0b+73/UKlYsgSN+BKaieLvo3IUjdEcjYfLR36W0ACeh7VPqV9ZFDSan5+N1uCiWKeK/4BiF+u/
NTOlMMWstUj9oZC1i5qdtPPdCWt4TCWEeqDVnYLJQ83vUadX/YehCZwagjF+zdmCf9V0T5eHNQ9t
4dMi6YgjAPgz9Kcn4wJ9fV5FYQePkzbHIDT2JCWa2Ym3Cl/YmgZhruwb2iLdDMhh0kKoMgntYAC7
dgel5ErYNHwDMfJmi2rjlpB0L0Vwt+TsRmnRBiiXDqcX9uVPXnRLwWKBeQHNmjTTVhr6rtCbOo6P
9Fttl9vc5R6gUcZ6VmqLfq7dFLOXGUVSSNGgewRoONTaJhNEpDrSi1gnR824bYluGdBfCMZ2bVCz
FYcZEbehAfZOcKlPHYCO6yTgX9UQWBHWs9k8QX0RR4k+szu4ugLxCmA/9loh62t5zzYaM4tWUfQ6
MnrhafY5boOgyuQ2RK/R4JtxGm074upcXVtDCxLNKI8ycE5UvslpsjsKUmDnYQUVZL4WbXFsBbP0
AbqsNeE1zqECLqEobvJ+fR/o8a4sohcuNA48YqZrcah3PY1uKiV2eoGrEdmr37I+36Qp/8BHxUck
lMAYqcBwayGQjZf3zMLdi45YpAIBgkBf7xTRGPOAASVc5j8E2j4jP/poDTIyux7YPEIWCR4OaPBn
qbY26ZI6VYfwKBivRpibuDZ3CkqhCcQgUPu5PJrZO82M4c4F6AYPyUzotI/E0a/4DIsGMoU/mCE4
T9ysVSZmkwYzcD9AgIQ+DfgFk6xXp1TCaIQqOcbJh1xej/Lh8jDWfv/EUavBARkaHX6/EOmmoL8U
avB3l529TTi+LA3MvN7J2aUin3UJ2v2PLYGAai3ZIbKwlwcxe4dwZSJEBhkuux3wvJ+/C0DQgUIK
GiQHXQVtfYnIL4wdRSGeSCsPkEicW+7tssl5f7eMdCQ8NWYUL/00LqFCP6R8HImHnHZbkCSbVbir
0uKQKpIloULvB7yjF7f41yDH6g1rxfysh42ZZ4pPOtIC85oOoJhgiGoM4ZCQCMDu3gWXsV1qACRy
vaUVmRVInKtlys6P11TmZ1vmyzQiJPYUzy/jQaEGyMBU4ZB2sROOgtWTlU0592hgAt0r2DPA7OFX
TVIOhd/LXNjx4oGxjdVbagcOaDRUdRtnbucmD80htBOLcl4sr7Qoz14aWEbGVRLxDCPrMTtvkdJw
6EYSDlkamIX43QBuPhXWcirzKQQRFNr1URgBHnCW+VNrRQe0TeAPbVvc6D59DjRxbYewk3v2qjBF
CeiroeKGeBY37vmhCHg/IoDEjAepJ7Yh8zvVj6jJJ8Zzqatwr/WroeifuBB49rTUUwvZfLMHannl
bM4nFHSsBtwb/A/0fNM31VeKCpXtgD/EVW3S9qbTHlPl8fJpmJ1/NkSeyU4B/TNftLygpdjXUXtQ
ospupJfYz3aBlu1ohkqFmF/zQuBetjgbFV4YAMuxUZCWA1H+5FITRjmSVDylhx4pQb00rkopdgHk
W/EM524Ws4P2A1TB0c8ITZ7zRcxUoOj6kkR/5v8T0KO2m3zTuUylWVtjnpv5P8wayK7xRivwt6Ye
7zgMMeQN1PCgjtcyue9V9ByAAycJ/zZZybmhaUpal9Iq7hsNmaoBQUrx3mV/W66VWWCSeBKPnCnA
M+cTp1cs7d4o4YGqObfXct5wkrYfPy9vg9k5ZlZ09h8gO+HET+4pQgeD45QOpQqyDwFAMwfgxFYO
0Pwy/DKiQ8gUuEcDN/v5ULpOb2ISY7KibXEDpMf3PHzhHJTyARgAU53ogHsxRTb1fo35b3l0Pw2z
7XKSilBKIgZjLIQHPnjmo8SUMt6+PH/zKjEbG+54XIHgOpy9okOYppJBhvDQu8EmdoJdAV0NaQOK
XKG/0r70dnJPedGlLWlbU3Uumxdnd+TEPPv5yQh5vUnUURhDvDNMELKysmtNM7n+PafbXHch3sq4
vp1stBG2H7pNhd6DTnD8m7UAZyFrwCbiP9XNKUS8ClqfDmEfHiQkfsotdWXO1CjUAdMt06jioTVn
rxKYLt5iP41OMeONno+RILThIe2/l5Vq6tX2LxHe/3nv/zf4zO7+eHGqf/8Tf37P8qEMA1JP/vjv
2/yTHury87O+fs3/yf7pf/7q+T/893X4XmZV9qOe/q2zf4Tf/6d9+7V+PfuDQ+uwHu6bz3J4+Kya
pP4ygC9lf/O//eFvn1+/5Tjkn//6/T1raM1+WxBm9Pc/f7T9+NfvSF2dbDf2+//84c1rin/3SMP6
8+O3fUiDjyyd/cPP16r+1+/CPyC1goONABo6U4gC8Su7T/YTTv/H16lgOq8QSMOxx/HDg1WTf/2u
8v9gtRiW8kH9kOV0f/+tyhr2I9nAj1AWM2Twn0GGF7/wrxk4W6ufa/cbbdK7LARYEUM6dzNBU40C
MAMSgLkGb7c6dd4roa5Vo1YFk/eSLYNXIgFKwRRnWII3Wjo43NNn5Q51aF58jbunDhit1fh4cjb+
/AiMifmErFGF3VMnpzQJjb4VYnxEA3JdCimXoQ28TkIDngTFe16o4aglphCttvt+pQN/+lBzy5Or
Vw46OQMoEBG2rXtMgCcSk43m5A4U4SFTi7EeATFAPNNHngxEkXYPAkrFXrunzi/iPz8DES3EpdCa
B1rm8wnQQxlsjhzo11ticwqkpBppc7I1/1z404We9MFCog7oAqS44EiBaBfCdWwjnMxxkPOkkCIf
KTwRumfXXKahXQfV2wbph0GpAYME6HXb9HzFuRQCPu1ejjnQmFYBP4zfoKvIp5ueo0HhcdhI2TXP
8VFqC0kM7OPlTz13UvCl2IVMAAdBMYOCTHEgndi0sVBogpk35VUMcF7fpjtVkt1eX9O7O5/3P0wx
wUB0LDKE85Q8jpOFivAJJ5gG4R81Tk/2xqCGK1N/fgn/ZQT1bCA80HmiTfYYUDpqGlIimrE82Fw0
ALEkPIKh/v3ytJ37yMwM3Dp2k8ArYp16E4fIaNsy5/hBNHMIyrUjRTN5VN2OIIlXcZ71eLxum2R7
2eZ8qZAfROma/Qc33DSvKYFeoe1DihRWa9g6mF1GkBVnaWbSaC2imsTjX+NjrriE1D4TR/ryok42
MFpDBKCDkWKgvgGxz5ukuRP6fSskEGp9BnlYn1356ZWATuvLY/xKM+Bw/LwmvmwDn42YV0ZGCDiv
SajVyXkZoItOMkux0lMHlBsaQq60LGtX4KkB8slaDnMviHMudoXQqFAG0GjxHvayD0GXErCsLuTD
Nxkd2pmDmLCJAHVGCRadNEHyBvha91qrfZdu4kLS3vU+N+xUaOLAicq+U2y/kxrO8ptMeTJqXy6s
WpKHt6FIhcIJekHFtZ2mnWbpAom8tqRi6VbNKIJ9UwF/qs13bZ5uCqLG3SYdiH9QRj+EXEdDgzu+
i/G1WdzXIAztEu1GUxvuwBVCe8ONNegilc7QTD1UWmRemhQa9G2rc3BOkyQ96MKA9Bsv9IbupYLP
8XtOjehRCkaRAwdaUiCmBzMX+jkpB5jgkAPPbytdLsLbSsv+rU0gcG9DwibUNiD1JLyd6XIgumFT
i/KNmGVD+ICLsc9vyaCnL7lfarthzAO3MPiPThYHiw6Nj6Jq1LnCMCI73Qyi06WJb2Zc9ZJWTenw
fRQgs9A3ZlvKSHwGaRNFdh0W9LYojJY6atDLkdkZSqTZhSoXaD9L0euAdrH2zgcjhGRliD98Jy3K
1hH1WN6gESATN8Svhu8A36SyWfBh1F8lnFy2W8GvetWqK13oAFEvqWKmqsSJtsQJ4Q3qxV1kSkOj
vitSciB6Kd23cmUcuLTsHFWPqSc3I/+tSEToHORh6wmB7yaoFlh8w6EuEAfqpqOxknpDXA25NSpB
d52HMe12vKSFd0bOVztVrI1dR8Z206tiZwdSVVtK5CdHSGKDADsbY5DWN3kMRqQYyUGnkUMNOPGG
KttBRBIS+5O81nyWtBtSZVli5YmeOL3vV2i/jZKQ4chDNbdHv9dKU6nb5F4fW/Ubukz9j3xoxqsh
p5rb1O3oVBxqOmYtleG2RTSXmzXlI8kLpG7EXxj43M1GmKy4vL0pyf9xdGXLjepQ8IuoYpd4ZfXu
2NnzQiWTBAESIEAg9PW3c59mpmbGsbGWc/r0UtHdGDptm9gz+Zl5+Woz+IsIkCuuauy7BMXWuJOi
ofZOLbxrC7+v9ZLysSNipzwQdb4rAbqJBcR8uoTcAkbYqdKOkj+XAXOw6CQz7FWeKbQ+x8HncDWB
l5uMqd9WJtnCmR3xbV6FUze7UMkmAQSMMJvNN7HbgdhiC35pnfXMQQYKqvpZmLKKu3AsD067YZIT
MY/ufeWmAYGjhe1/u7a6h3I5uv30NhDPADRkr27UPSq4zWJDJeXUZm4Hlp2oWrQCLtjTVTOHv+s6
RIlN+MPARTaHGAhotZTgYE7sQDVZctcBd4mwEPzXPvQfxTjoFA/J3jc17nmoK/dzU8tiducgG8YZ
cKUR8P/T2n1xYExOZZiXepkKM0R8S1H2x7g+xFvZNEtiQSeyU7oeTkw4id1N4saVn8zdGMbjYrak
p81+GcomHsyt66w+dhc6JBEychKn2qpstMsXGg5PWPthXvcIjoX3hRNBQKSheq7jfh6rO6zE05HS
KRvqLd16UE5YVKqEwyoZ1KNZPLveGO2HGQlkZd9npJUsOPWTHm+kUqBnbQLsbsfoQ1iFXcomG5EB
tfBuGg7ZSAAe9W6asCUDywt+nUV5b17rNM/LMIk9Nv28tyzQw3n5I3qGzr6/6Cn0r777SYJv8Onb
u494JmRsshNcrxG9JmC3B7H/tGV1/wg6S9z7125iyCNHuLv3bjXRHG/UhSoTkjiiczHwonXU0eMd
BIYQJ3t1FOuS7D3CH6OmTxeC3CT3t+duzD2VrQbhj1UNovKGS60YUHdWIybl/nVg97WDEzGjGWPT
q67c74G+dI5z2rjDk8Zjyaird4404umy0p2FbYKj9ciomwmkE22EAE1FGOs27Lles5XL6xj92vRt
Yn4yhjkt32BKA10IS+jQJ1ybD89lopD01bU/Q3GYemTGeiSjOL8cV9xcQ7JtatC2Tyl36xuv1ykl
o8rQTjwM20pjV0Fp3Qb6VY0vI3nzvDFp2z2L/Cyy4H/Zc4y1zH6DvdBq29+mfle+5uAaB10MEuDN
DrtYdeyupHUCCPrDuiCXarm04ldRKA29OYVlcmp8FnsD1CxiK4h4twavaMAo7bV17IV4XmWLgRc2
dOl6+7Xrv6qZJ2FjdtAWIS1nqLPN6docBdVj47IYjNR0gVdbSJr3sTN7E+VOtV7pdu/NgQRbLGFF
b+i9qr8rxOeOWA5NZK+Jv5z7sP/Gegye5DYFyept9r6kdbVTvCuziJttbyp3jbnFPZCqgy+HtnCg
KTlSpKoldWYg4axC0P3LUNLCq4OTbwo3GOKGdPuAzZ8+k/11VY3zFM0yWMBxL5u8GWynICt7N7oT
UFchmS+y8iiC7mDA/u2mXQ+bcc/IbMSaLIMZq8GNy0Efuq25WhLL2m9BtQtddZq2aknczu2TCcU+
DrcAoAnAg3TU0jkOyzruQBlHcLCy08oiKTSJR3+by7hS5YKUivYr0n5qhTr2FdYjQgNOzgxOPobw
hWc3SK/bVg3CepRirokiyAP+PtTrDgTjF06XLpl0fRIBiN2rxmEn6jHxnQ5HZC3z0SPpWKlXu4SK
BnPWGKMRUL/nbYvDORT5ZhYIDqLpH0L0zhH5oO6YmWaACz/q+tlOh45mM2M8r8ohjFfJ/gmCOUNA
43X2PkOpphjSMidD4wkACI7EqbdhqAim1fdYz6qgZjpPQ4TFgjqautaj2daG4LtvBtQPYcVTLebg
uFXgXSHpclezqBCNf9tqcoPP05KxpjbY3w58sMdxL5YoFhWrdtOgdoGNuoeKacpnPRswORhFPbnK
f2MJBpzS0am3QpX1vTO+coloczMG804u084YJD458IE2joZmEHLsOUAe2vowMJF0FD1t5WNMth3p
xpBq4NAP0QtsB+gK4k0PxTS3UVzS7dDbWMti+sJ079AN6FBo/WiG59LD1SLnol7GfJ6QUeJ58rZY
LIn8RxRescaZIJo7s8YbHHYz5MEhHqFKGSf/EPh1DutfB5ojwuBw2S7nyRlhQMd3NqoIl2JaCIv4
ac588EId78A1nm5pJTWpntTKUieSH7C7jgd5BxD/5Ww+nsqA5jyq07Dz3sHkexjc7kJqdqza98h0
SUivjfOvNUD0ojtaoViudarLChQn89zZT9ogm6EcocOODgB1IdIg49uC6tQtx8SWP7yfMt+uY9AQ
+dRnzoSjl3aXwB5vUTDl9nCoty5dsNgXxPDA9TKuZD535c4O7mSx3oJyw0fAE3RAulP9LnCm+1j3
DlCr7eKgjqxCN+9bcY54nUN1t/NGzhJrY1fubzfPWnH0IhN88i9D04LWs+Wi0ydo82/rRpLRjKng
W0LpY0hr3JH85km8JkyRdn405mX7piaIy6Y21nI+hxiLDMD2rcWPlxL+j9F2MCuKiir14MkpDYVT
/bDzIn4bG+sUdeIEIXxqwoKhxGRbf2dgoMYV/0FSIVQ27vLRdQP2HGfvZOgyfzs3URDryfwLOmiq
4BgBqztL20nfOJ9kBCFqLWNEZt90FYJVYbozE5aTwPcQJRW6nfWuLTonKPmeQ4l7cZ2Ct430uTZ/
1aT3ghzXjAY/9WyOdYWFNfcmRqOUrrVfKDMkIwzKfbu7MSlOYkYt28/Oj7M6p34lJ+5V/z/xEDLN
knvfwdSTJKLYXf6F+GubN2P/+VdlyMnghFZPg1NnnsCVQGh3Ao3ngWLdVNa7aNt75Zevxmb30a+z
sI5ciEG3ly2090uLWmW8dYF9Jcx5tstpJ2owZabySAK+Ayl/Z0k8Nxykpb3iweL1LWvccQhve8Dd
dAogtPmaOutAFX3eTINIq2GFDneh4DvL9VBR9SAt8wyIaldB80oZDv4oykIrLAHZqLFoR4MmzRm+
WAmL0egu6p3e/igR27nl/TGE1yw3QH6ji7/CNqh2M9e2DsQWWanwHen2AtSjHP4hL+dlHYZXwTgi
V1tyoat85SUOLNwWJ3RABxg5oX/xHgzxXsBxBfMaaRxU+c/LLF9NnXqBJWJcgHvR14VloLlzRneO
p2GLq767blN30JXaIyIsD8Il8z0/rdsg8y1cdXp9RouLQnoeWTLIwYu1NiM2PH1S5fxASgcaYQfX
op9p/GhCuiuw6ndjg0IjDIjJzXHUzS+0FTAKAievtnPQAw5laCNLfCmCrbwAoM2HfkroDKIXsku8
qkUZBC8LAfKUr/01kSrcYEkbHtsoSGzuJyIi7wjtAHDDD9rBsYrXzIZKdblj0SidkBwVN3xQ+K5c
CLjt6KAItn75YOMv6spPIst9tOY3YpyLDe0Q1fVV212+qhX71WJ1wjqKacSUttL/gnQ5mWh0WkoO
Jl9YJ9Vqv4fK2aNgv0YWyK+0DkfU2Qa79zCEZTFpHJDSZ++qEm5iQnWLZguSoVl8le36xKhCdDTt
dstKj7hpeFzXcFXy3PZqG5AXG5VWwz1sg5tqIO5iXnkcgvvcdcka9kfD7WcdLeA5VLFlnDQQFMVs
DeaRHCyIdv1UR3jlCgCig6gjjXLNhiO2nEjsT2hMSlvhpmGpJ2Fo6Hs3VhZVZ8VBjYhVdFSqJH0s
2HAYKxu24K4dbxZIDuGAUljrtBrrfLW8hEwKvXpwaqMS12AFUQAt91EIuQ4bPwcfnrpmdfNVoHxq
/EEgmafM0POVJDg5xnwI8rAhH0cMR0c4B3fEm2UwEEDrFbvSyTxsp1XJAj4KR1v0OziaXHnr5aLt
TvPmxOB55AAwzoMD6UFd7hjEUhoVQlSeHUPOQaPg6ux+Do3+EPO228xaYNj/zgie5GInbYPYLlwT
XFHcLyPMEmQyQau39OZpluX79GdzFW4PHrG/Vf+3a0v2AjkYyO/Dyyz1k3DC1HLDS63tix1YTjqy
8B0ojhUrGv1Yaj071PLBhrEG2HRKELFJHKAx63n1ZyobNU+r2zdp4NUgSHV2tSN6ca8z8bAU7IpA
0SGqNOrWMomW0DvAdGLDUgShFAyxrHb6W1lZa2GzELt7ke4+El0Br+cw0ZPCDO+jq1gHO3l+HtZo
x/oRhpyIro5XlI0JLyHVmKi9Z4GIgZ8khktrv4Heua9YqI6dL6Z4mDjCWNTywXj7iFj6LdOT/sB7
0YCle0R6bIOBDGEaMlFewnA+R+1PqYGlPFi0KsKmPqDzTfQ2B4nf6uME/b5ua3TRaDH2lh0sqerK
5km3o9z5A06CvjcFraazNQfn0QemNooj8X966cXMc+K2fTboz7jhe9wpsY/myMGFtXQqGzYgefjo
MyowGHeh1/llE/rvEXExHG2NzCNTZmFrXqxmwc1NoL6XZ6f8lZzmHiAnSR64bmM506Pylh8DNII8
WW2fzM3X6P54/ZxVnrcPUNjSGc1RdHLBTanAuO39IJklP+oaHiuKokgZ4d1Z5TXZUqbfCBke1hrX
UjgVjf6GrXCs+vehRZzc1BTDnzN8q9KVfXdQg05AMTmKnH65ATTtNOjLNfhTqk67aslqYuLh7whb
Y6TmZHCLOISkiz38ufHHQyNwfq7TKXLhP8LxyAygc+tLqne9vLqlhxIsPMEMRNjibYIIbQ68Pp66
1YlN6T2sLU2Qdo3rEz7cgCm8LkiEWVEOUWgigiruve3adVWqGY5wYiA9id600JdxwQW2AOhlbrL1
LOvD6jw0blLSb1t9ufbJF7CCNvnK4XotwgcQA45LUx+1rj5W0ajYcoPfsQ4K2qHgbQeKcG0p26vY
9PxMmsgqtj7M176HjUR/cHoYhnth0pEKuCAVIvytDLAIgQf7XIoeLqLwvwxjPgBXx71RpbM1PEIC
VcV/qrZ3eJQh/cF2zhay7sCRnlFVRviRIOGoGEHPnyPjQO/+MC75AaHuC8XKTEO65TODnxc0v7EF
L5tqsX7MSgKAuhGgH85eI0d8kbZKnRB80bCHizol+4XMd7a62EQOLCFo+Bvi8knGLmR5Seov5vnj
SY0Y6tjunNce2fdwnEihgsF8wMfxhJJUjyPduWO1PKktPMCWgcRImzkYy7whu0zHoC3e267fhnjo
gjCuWhmcGnvTu7Keh8z3+0wqkKnY3N0GQWZcRIN/ty1W1ZAJrv2EjwNq6NFptjq8osSN1nz1af05
Sj2/ECiJt9gHK2vNAr+2XdQ3IcZgnPtVWXShfOGYZqXW4pR4+2V9tZpRfkSELvax70fL5OjvhiYn
C1FogjpZ91ahsP1Q9lseAwhYcuG/byqiOYKbkKW4wfprrgcfAwtmwzAEEKZyXSt3mkBXOYrdZ2Wz
NuNDLdMWwqQEiDO/rFGN3s2Cn+3FbGqEqz2hMp5Yjdw1DhlrBUQulmySNN5Wsqg4CDmGIaUKKn4a
BgZLAtd+pbOabpMZEbCzNnzKPILQR28EcwrPwZdoepv5MK3R8ElHp7tUVoeMqAWYwVNd983nONak
YIJan2YzsLy0vD4TAQrhyrEWKx7ahhQeUHYHoKzj32vLVEe4ttIPjC/MYxf1OPLBCHixhnI4TI2x
YjcMh4PuRXcx6OWBZnjtdBlxJwIS2fRz47nb3rHgGZih7yOPG6HtZek2treV9tJl7UdAdrKHRK95
Zq5e0VmEXjOgMi/dXAQ+t2NlG50xAKjX1hJegTu3KkB5UkcaGYvFzHIqP/c2zJeyvnJqkkgbsaB/
lxYgooBj35OKDEmnq+GIChpVour+miWFhhe2Q2N7ZrICBgOAVaDRHqAAyzSQdRvNTGP559Gbvczg
1cCv1rzaigZBdcgegNqiiacmrC4T7oc7xe8gNnCX5YAZdZX0nF0sz+6TjcFOazIF6gt58YAQHjEc
EanHgtskZWbEhEq7jTtLPlRjOJ0hj/WXpI4QkwfmWPk8tE7BHBjBcBhgOIF4cro6bZwBg25vTQN/
coDQB2qHGVLwCI0Y3OLKrkXVNrHxJMeQfNtz2Z+5P5QfLZwPdl2HuYp0xmAHBjOMPexQYAoUaNSH
jpdaqvExo64dxIWAbHAr+eCeGi7mG3UU+3b6oErpAjxQbXCeJ0sUFiOON2AZzoid6sWUowoW7nmr
K6jekfeIwOvCpdOaQvTGvpaqmRbUfLq5+t0WWnFNhyDjfvNmHO8cgKG9wwkq8CzsM4QPQDJFBNhp
m52vcMM0OfHCqrULpwVCN5TetYtm97sblIt6W7FxyYPGpvW/tRqAErtNUOZ08KqTDwKylbg409BM
ybFjiSJMZFFXuge9/c2o5nngZYrihu2QNi7yYbLCK5mIem7+AGewkvPGVOotGCO0x9v2FHJW3u0F
V6Ane/Y8DcPzQsQRe/SR9PIYieVr85cHlyF2mlhjzttmt45qV9OgCCr30HfzU2f6szP3u5kFRwdS
75cNh06CE35JHHvDwMKeMhP1wcVCWf/SMKv5REgdoC9Sa8jSfQBBS6nR3trRfmumstDryI9r1f2B
MhMH2I3zAWzj2YNdt+PvrQ49dNQGl27odysOH0HgUSyDRyXNfp7lgMftPa7c/bAGjh6a7qWGDUc9
jS02IoBK5R3XcFiScGxeGzwRul2pfvRBbffbewMjWwoDw90Y3W2GgnVYsK4V8J4C8jlsbfXoufY3
IhJiortEdDsPGK8vPvqIJDP5VBWgETum1Mr69dbNQGUvfv0gvcNaP4ChN2xoLa8V4PKhuUJLnkCE
Tc3ZgluGsJLOz1lwXdxD0Lxp54aRA1lPtH6ogRh6fjxj2dk0pbxLOabpg7o0FFjTTwB/ssBGI8dx
F/A7sjfAlw5xqxUiXNCQdsBd8iF6tzGWE6gKq8+GPlbiXzN8C+zlXsS1Ze80dYAn01QTVaxAraLy
wmvcJ4N9xMQl0QYFr1ZZKfS+X7dMzuW7Pe9of/aAxbb1W9SFOe7atLXDPvYC+ElhUmJw1epup+hX
r/86Qrg5aSAA6Tjh5oXwVILxNQZ3g9mos7oFBxJrCQDPN9ryWHgHvf5TOhV9XtV38dfZBcWKzpcf
7RY1z+csfsGvBHJXOKzCKNTEY//aDGwfjEjWGpKa540kRR2eUCwE3ufCRGxHn4ECBtbAyPvWiJcR
A7KtmOiOwjVZ/6rqbI2YNcBh9NV2sNRf3OaxbVQeTm9+icu5e6Ig71EMJKPtkds3jEmR4cLhGhUL
v45bhrO+37nBMVpPKM767bXpbhP5LINHwBt8OwqDXiW6aJj6i3/WQBEALLIQGXorLlmG1KiA7sMR
M4ABtXAv8UXslTdefHWCZRucXj7/6tNOHzh9bxzgUOGDXJ4jDKKW5rlkErkzchF4EGe4LV4G4X74
FeRxiDIzo0yq8cdUOie+jnmDuAvqfuDcblCbwRPU24LHmjS/ZdQhIniaz7gxXFnBQOa15qg+3SKy
seJdhnk2GzKcRC4613NPgLo7L2r+gkQt8eC6Mu1486rb53q+ivaRBsiF/MPxj7a7sxAsiRFK5iD5
eHWPOrpuVfA01OVxNWEW+rhq/Gyrj3+jJC/ARL8KYA/2Pahf2QGYR9Pf2FNedXZeqWfdflg1WiPn
JcKgFf25hg5B9AqnBfQBdtGzvIoyUV/HIcXs46gQbe8dQkTZtma8yHDXBtcVsK41Zo2kGdDI1NHP
oCftp/otWPZ/RAOri7tuSWtR57I9zfoXIcNjmUfdr2XfbfsSlU++TCWSk2wE9QbGz4h1qqM3szU7
y4d3u32z/qKJmz6m5SvtuiPb5JHNGK0jDmzxc2AxqfDYvgNq1KidJhJWjvSA8wNw79lp3koFZqRU
BxeVwOjPmfa7zFl1unGY+MuPqexzl4GaUZ2hros5RrY11QB5UVpUOfd2HgcZ4r2pPtflnZRVsojb
FhU+XdKIfOPHAKlGm2RNt8W7Cs2TyH7uecG9p63LNzDfNmIljpMRo+IRsRPUA+Yyflo8in0HGvn1
hztTTK2zhROnAUKxTh+t+2oDExUoLasNri7qo1uW1F2H2MZ8aiFVBlASkSygaXhVIa2fqe4L0HET
WBVdrA0UBMz5j2vkwdeH2/9GYCumuUTzJw7zfGheLdnvluhEtp0zacR/eHHkqsJV12gBf88VWIYS
d0pYYHBwBY0gxumULQ6qP8bTfvjwxJvt35l8B+WlWMKPLvJTJ7ia8g2Nd2/tOL6O+WFC00tVsrZt
ZkVeMsPfCbo5ZI0hYwB9GNHoBwY8X8ywMi1dnVqRnjNr7NCd1uEEwQzmtprvZSAymELwdFi9i7eM
Ikfj/thSCC/424APgKbwCLHI3qHfVgNwuizlKRLWySH8xKsy0/ajQ5BeQz1A3k0T2x2sFVSjmrhX
4QzHp+Vp8sgr1NAAdHtM8iz7svp1AZu5B38LYSQOcq326KWZgZxrjvPL5Yd+XOElETqJ7AcsFdzr
wtqX0sbEbziCRQervT6PPJOIP9EB0QBSh3iZunwyqHec5lFu7mnAmAIsBmxNt8RBTrUTc9LeVu9t
BdExJluds/Ifk9APMeR7uLy9r9r7WFbyAS/EWEwbGHYb7B4dJ7VNf5edTiOL35CKmDXgvjHh53Jr
gTrMl/UvltOBG4iHmScK18sCa/1Iu3GNCVqDkgUoLz14ZMCSADAKuCw1CqP/pUmmdoLPE8LswYWR
tWxjIQCDobhsUOI7/lUt/hpv4IN/qJD9Ixt070QGEiLUkOcIWO2KvozAc5m9b6UV6oTx7qzBQxvi
AugYhn3rgm7bykBhxXSXnyc6+omcYLIXuMYc+wCHlzN1GBdbYyEj/jGa4TJ5WIzElKegGq1iBMWn
aNoZtIqWXmAa9zKbSiTQTqaTiwYJLcvR3ugRFzUaZNRogca8epaPYcmOoxNdZFteVnxGa/1TJou9
YGVM1unCdPs9kfkIulCmuvGst2cZrhFOakXiRdlwCWebeXBDPt5DHnixcMEBKU2b2oA3QSPQQWFW
jz/JqrnCvQTGav5y8Zk5VG50UmQDdyKa+1tb2Q8+kgHw1Tj3YDJPbB53PrUeoxEhAmkzWH4B/HzN
wBDyk8YBZDu6fIy9Vh0hN8FHNWgF2jZCyJ4NbfAER5R8IoOPsgcAf2qD/neCHOJL9MvZDR4C3j30
KL8ihfqx/Dtre+OceNnyBNyJT4eshbQ/jKQQBwUJ+Tu6/H+Ra93V0mcU3Tzx7ro9z/ANC0uBk+ij
dAuKWONO9EBF50vkf43T2R46gJSFrh+0yWfssFlKACn3Ory5oQDxDFNiPuJEhoWT9oLnzW/fZgSU
w8MffEBYeAHVXRkKvjJu8KttP5Rlm9TNrwRggvUSR/p1cVjmMnTsbmIDBkXOXIxx5zEKOWBEkpDm
JN0fUHVRjoXxYmRC8FDmccTG/q2bV9kc/8ZKJrpWQUoICloro/oq2wctb9rZDlV/52oXlcCGozo3
eNeawUFM5lgq1mpnoNHV5lzzCyxKtREwO3lm3mdg9cnSL6Bk5I3dpYYDGCgs9J9r/8tqfZF8zYUD
QhsDk2PFPEYdZ+tk9S22w1GoMG7klLf9AwUT7a/i7+AtAZadU+KNK0y3ceUY+276LOjfe3lqUL/B
eAsTxFSZW1WdPXBFK3nEA1zhCSTXGyVHq8O85p/B4NWYMt7QxwZWOqsdCXCBPizVxQ5vxLnABGrx
T5v+Wvss5EUvfzf+5UHuI2zMms0nAwMOqmAnM93bhAY6ekKhEqwXD+wOXSUgR6LVauPeBdsHYrKo
9ZPBsRNNPIBsOfQTNaaNErY+czr/BVIGqgCwjRH9g8ubtLfh1ObvHOVgs31NmPaP5gX+pLGP0ArC
P7wtI/q0mb0XyV0PRRpBSk79Uc8rsEF4s2NO24HwXdPfZpJgiSE7oD0IQJnjW6cAXUKtjYi7Hu8L
lfkUPtgeyuihiUP/YaXFCii22drUlyvQ6lYc5LJmpPsg8FNj33P5yBYXvdRDNKkiUpljAVsBxa2F
mypJjHsZfeFh7A5dhiczKUfMInJSwkoSkB33MfFjKFrQEk7OslNNe+J8PgJKymF2kbg83GnXQKC5
q4DalewJI4phrZEoDgF/nZUBPy12scxnWIMni/tbuzubwNBZwA1g2Mk1b6r21LIhmSHLCr/Eepsp
BnrXCKU8r3e+GjCgGMGi85trGUR3yhGpthxbg5kg6KSkxU739QdwzqcmlOcIVgNLdV6Hz1lGl74+
cvcCkOVWIt534sggh/5k+ulxx7Y1EOCu2m3Vfowwhoe9hAiwNAHbROwogmkfzvWxLI9CP4PAF8+t
nXIbkprlCX6CFv3ncp2gAulcB8TjP0+tf0vTZRw7csMrq3xrkHm/7VcUBX2FGXlhdbtm3DNJzgKt
zxw+9n/Tb9p+qahbYpdRGEjCUSHutCxqjpnbXL9VkbcDXAxCUHmPwDTKOCGnLYBwqm0+W+ru+iVC
o2yT+iCsQO+3xb65S3hDIs2+dvv75KMRWqwm146D0fkz1OPf4FGC/QESBr7deh82w97Y6n1GtgIu
1vle+iC7df4+3Owd/QP26kE+buNcdNx+DQfokEvMKDqvuuKS27lweOv/VvU4HvuxPloC46r601CK
clSXX6auvr2p2qOCOVprjaeJdLW/fVhOsTBNquDW4ys7SEoN+f6I/z0zksmA7Usx7xqj7gIm/COQ
7TgAY+M49/Du06y9hxuDTYb5gx3wAJow8zycHqUjEne2ksBb1pSC/uQZ8bN1UaFaex8tGtglvG8W
/bM66k62LmOr91e2Fxr/3rVJ1iAv1Or+UD1Mxjw4y7bNwan+eKHhDgX4XjfhSVUVmIaIn2pZBkwp
XclUjLpPKdyjfHtLe4HPJNod79gtsFzQLcxu6ma8s0ZdyxkSLItmMFO+QTT7C27Wfxyd13LbSBRE
v2iqkMMrAYJRIkUFS3pByZaEjEEO8/V7uK/eLVsigQndp/uilLJr2y6oG9MNOrDEwfzonOKzc4Yg
1rvHObeCePbf4zk+urRaJnrMqCaYoaSZz+UQ38Zufqw6riXctVWXnvGHdynGSeywYo/VoRwSUg7C
u0kN9itBbS/NOuAJPelOG2WJ2M6Zg/hrVhuRxVd9WnZKgDLV+ncx2kc3La+o/LTcS5g6XRQTyIWL
f8HWsZT+o92bj02NVZxpJwSWBoqi36ExfRR1UQVWA7JljBgp1WWoB8x76qVHjaMlg4pUt2wTx9vA
GeBMADtJ9i17ebAk1uPE1NrNnSbwC/+DAukS4EL1mxSUJRvJrOHQrbF7jEf/KVlrsBQuem4ceg2C
rD7BqRJYvliZ/iexkyd3ao5+0v3TChrRLBVHSsjtbCVhOTUPwsme2rWBHrO3uldysTRDagpCkZoo
21r+UuXyw4BQsTlMT0m7sBMXF9mmW9THcO6a58Snvi4W57Y1T17WH2db/papbe+TGk479iVVsTit
U2Y/L647PbV9cqs6Doy5MsLB/yeMqWXJlYcmle6eaQ7IpahiYdFM7tYwqMHwYyfgf0JuYj5JxbOJ
Vr4tZnu/FOYU+RoRYWFtBxtydbFeTOMOsnnndhBwWxqUBfg7gHxdvCnItkIZJ1v4HMLk3VjLePSd
1fxrarwKavldxvvXMOgbx9a2uUz2VtFfVjvbdb7+0A9Up6fNzhqSSPbaqfFhwbv0hlFxoxH92TU6
xiGI7F+V9mxUk8WtUGB6jBbWur06z/TevC025Y3JfJzycfyD4zI/l/1rI5jPR9frZbS1/ikXdX+2
RmwVBFZYj+FadTrCbVUD+/ahn6evg1Uc4xgbY5QctGxnHjfwFXA4qjnzhjzRdX1JG5qYLP/YOvVb
4pZbikkimfFVeOrMufhJq90vLIit0/kXp2vOhTbs6GchgkMpTZv9SbJ4O7R6KJ14w2yhKHfolvKw
9OWUz6z91bHDPogdmSA69FdR+zmQE8YsooVhaJGKq61XXtj3ZRgr522s8kcSAFpoVsneoPJkzeYn
t2OT8zr3z0rtgTIgYVNTnJbGqTYynfbEi+/Q4vBSiYWBP/3Bbrq9cstoMJK9CTbXu/6eUFW6qXV+
aiDGktbz1LSjaR7Qql4xe8BYAT0r7zJrIOYcGa21v2Za+5QWFSGTAYkx/4o9AUNlEAqtwnRaKHJL
+9euMngAUJRQJirSL542Pix8C5A2UYYlwq87RiXH1GSedoubII1IH1DDYsYp8GTp9ads5r2kcnVl
O4Wh2c4LJyOfGO7KnOa+fSByH8nJPDYDJzJd/XGZdqANVRRP+qPnyEgo+dpb09kb3E3tDmAlFBAn
5rPmv0snPfiL91sXzFWdii1lSyYPCG5sqX2j8m4Z0Y4Q7LKr+2oHccPArRSnffrqRggpO68+2wqI
ppmkPDgFRWFds/f5zx7CV6WGDaPXdoVHf39rdV+23e3ccfwRGcqD43CoubvrrhPVS/EnhSgFgsYl
9+44UOGeKtFGTTfzQIKwTBnACTpFZt2SkexO5pwq9knHXoPYMK7cgfdeOR0Kc+CX4HHwuwuxqRX1
uycDYrE+5c4r/0Z4f6XSMXuXvsN5MA0suwEQ65JDXNZ7VRVZ4AzGy1KKy6rit7zKvnLNf17Mca/N
1kOrLdjaKbobHDPVX1VgSqPYJFW3yzRx6KcOldj4YlzftnbEzVDMyLWM+UwCY+ct5i5ry91o2w8+
TDoHR7DAIiUApEsA3OyXBHnocAmzxKHIJPu6HvYpaJ9Yj7QMbNgYwwkxIanrvTH6LzMqQe41r6YF
EWsVc1C4VrAmP1PxWKBHmzbqC0tw991TYn5PmkyGOho5B2u+ibPnpPusKb81b2WfsWEvGh5p+AvP
xCGVO9D9EzAIC/4sPqZ1ajYl+m7NwvtAvOl37MVOtGRuensPcbklXHGQk/1bT2u1Fcy4ijQUy/4+
ONBLg8Qad+lahWq+KI0BJuCDscWFLuPnpCSIiQo95ilvUyBn82wJedZ6/aFr5m7jlFZYp37gFgPc
3p1r0//gMqLYV3urdsC33Qhb9Ud54iXmODHfHwHZ7hyGqHdaQ39SGhA1OMTAZZ6ot40Di6SSJ2n5
CAUiWMf6UOdohLJ9KOr4pGfTS6XVBy/JotIQL3hHe0rzMa69XVOyDpRKjzJEGtfWuLJVhxUKe7Pm
8sqD/+vFmRW4apr2Rp4fh5SVZDQf01I8mln7KgRjIcz1FyfvDu5ybOw965NW14s3tScUFPJVXp84
V9GNzjesUHy0MSn5C7kzuqmf7ug30N6msnKaLQusDrrTlu1jdh9L71QpmFg93T3d1PNeu8HCT7ey
+CgN1zkb7rTu4z65u3A9jWxZhaG70SYve4xVzXXKksYmtx0RqXKW56kszUvH8eTVWQvkzBl0Tmgc
ntbmU09gDVbsm51lp6E7mM8FRuNmIIK9XauLIYwue8qS4c0GWnuIbVmeU+DSMM+VJBgibf2YY+Vi
lY2ITAO1yAEbI1X8bZNbN39xENZnDzmqWZGcS7dtwyGuzO86615sxdCNQdwnBAiiZ0RyUlVsNGUK
zPG5exnMsT/bU4I5WAxdVKjJ/0krEhXL4MvDRL7nouuMyOkEq7Ca+/GloNcHlMEVkAPC2eetL09z
0y2H1tKGf4OBSUhDcnU2RZ79sbOM1cxkYmvgSzIwm8lP/Aag2mM9nABTS0jf5pg75CzCGA11Mxna
cJgtmyrcpLS2Fd0q59pbC/D6ln3Qg4orun8Wl9m0STiBz5sEB6uGFfLBw9Zd0Qxls21m928/ESib
XIcNtW9TxgYs80zgqS2/s9yeo6SoXlLHo39Vy8XBWGPNZgtK9WRDZGbZli2TXsLY5ExgEkZ4BKgm
7dHqdIk5wGSYBSZTe9K6Oddp5r74fv1q65ynPNfSngk8Apb481e+lu5RdzoRpu1YYKbgKRaVt2z7
BnTX0LOdkaXjRq3e9LFaeXkY3aTZmffHCpt/6cKWkNTjUFUvXaoQNWtQ3caxxoPsm/hQ9pSX+XM/
kBOxLpqXP4m8V0Ha28BWUiEdEXIM4CsYaJmMU1S4RU9sbJzCgQKhPbeL9jK3JSMu51yFik56w+Oi
IePQiOXZ5EuM4249u5ZU+2pRWpApLwPf89rTMhVcnoT7RFKJordi0s512Y+XpHaMA70Y8mggPe6L
rLdOsfZeZ+UQ9GN/K7TSDGdv8XfekF5zmNyTawwBsiGrp3Q+xs4Fxh5BhMfef9PcYu+jt/s6PSrQ
B8veG+NfZxYAkIx5jUBbOFDweRA8ECa3Z5eAC5pG1gCMtDzDzhCi+owRzW8M84NkIinEzEsrqV84
VvtwhPF2FPaNgBg7ee2xVDLBXYgrXzEg/rDz/AWoWqXHXHn73EteySm92+v6Ncz1m+TPTN89MAVy
PfZKXcV6HszZ3sTL+pXn/IsAMXNNqMPnTCKtLcDvZqp4mH2LQL4mSGjwEMdaS+LHL4+QGjvKMcGL
9EPJe8RaFYjWOyfDrZXmPtMTXG/voFetFtSNvWsrIBDV6Q/e2q4ssMumGMWxHTVGM1baqbDoK+IZ
jCHYvNx4SDXcVy1l8aocF53buZ91GZLTVyWjXsfx654qnBq186s5HFcfS7ZHn8EqX2Flltg/lqy6
bZxvi1Vx1Nf1wwDdlejj2bGREBtdZ3Td6xS7D7wJh9wqTnNRHWqSNZjp83JPZ27mUtZPwEV7sjZf
OaqaLSY0o9hGsoKfKGjKhlJ7jEs4HnfFfuGSsrFcUr1NysQ1VtKk4rQnfMkwTMLKzuzFweKzE6eZ
eSCJETAd7tyN3Q/lx11gr9XX1HysPV1D9sxeY/kN0d9p55NDmABCRHxNVfs+64+T44fxmBws/8kF
luZKd6pH41Ih4bjooFBou05cJidj5eIEkcUYOrliSCCab5XuzLq2w7mdx4s7rlgHntDSfWEu2sPi
EgmgZ4eWegvfyjTmP1U8AMXL8zz1Z/LnSKBp5+x6vMsNfXmYEj3nnGo09x4TlGFAMdeKdjQxGflu
iZzEoT/mn163vHWFKiGveb2qVgmyqRSY1aMWpRmNEq5tXMamOg9x+5Ja9c0wUcuKcTaCqXdpKkCG
tcwyg9VHbpzv0QIqFHd227q3XI5Ah8L2g3RSH5VUoG2ly71+5lxSj/a50SD5WJ7gc9L0zOqon3Ti
YcXgHkBEzwBlL/+HEpGvn4ZKPiseW/JS+t8JthqIMCmeWFjypzkrD7PutdsirXfs6xcva462m9pY
SMmIEWnNTugM5T5zYCOHhNmn4/Il3W6XAF/nU/abSLs8DUYfNLl5rbk9TAbqcOtzXsvxxzp44YUL
9VIZf2NdPft1zm0pe9Yn+9nHM0fD0/nFc46Y5Qzuu2rqnMSkrwGuuUrXmBt23XtvRK9PmYaRp9uH
ZY0PWYqIAWsSKbOcbylThDe8Ck5IXg/pHalvkyCfKZnfNLRac51fDVi9wZ3nfWYwxrKApLCGiOnl
r/5Yvik13VhCwdBlRXw4WW6lBKNyPOSPuFyZr6OhruYNY3A8SUW7NOWbId2WJEj3kxBzsS1rRx8+
StdgHctYS3kGWP+cvH/zDHltaCqLrHooWWpIc82QqobJoY9nuz/GGocSO3mhyBsQpkSn1updX08n
mYiTaZXMkpqNm9W1x27pv2IrPQ2T2UWjpe+XJv7IJey11rJtJqkdgd7ByOrPduEk4TSu11ZvdRKK
07MPX8rBHmbIGm14hWV+y+0VuMEVfnLIJC35ZVxNZ1nMzkmlZfJUzj446thbw8Vy8iIwrZHRYN44
OSGrMePzpG4h5zeC0/yU7XNjgAcCO82N/KpjKrTc1AkkJDJsZw0SJ3639ZVkWSmf5Fq80sBbPIxy
/AGhdj7XePxOs/VZLVAMy8qJq577Z29aE45vRI/ykfiEqSd7wWt7L/WYM66kLZyujm50mFeumqWn
7wmI/2PE37WgXiPJkmufqj/N0hO3JclpGrx19eDYm6mt+SHi1+7+pTkLsjCFzoHXg+jxW2JrjCrs
2PrtJjuahrWvtWLn62X5aC0rF7OqgSKW2nb0O262YkqDCS27K8Y/pnNPKZOEsBTccuZ/4guSu1hr
IggVFnJRPmkdybrO0q/zpP4OJmB6Yia31Va/c19/2/hDwA/2Z6JxUM0pxoU3JbGQusBEwq0yQsr6
sncaD+F6rKu9D4S/r7nxJYbA4LyfopSFkRdkSyUi2WbOQ+fEf9k0H6QY/BI12uvZw3L70dAn653l
vgmqznW3gvUKPNzrhhbb1C5vs0ZC0ZXztETWRFDRMEUHTAMfyL6/Rk7TybMc4aYImNH8y334SxUO
N7ylnq9jv4pdJmln2yix1F9yhXZhJcf4IEZdPJgVVyN9kuveUetw6liTuTtKRhnbiTyUTi9+3CUe
dorLa8iCTmiS9Oa5sElstBUEfl/gfxfd8sVABqKyI7ZCF+vjkbTIFK4jV9LVtnJ4wanZj6vm8QY6
/Yugee3QFcVzeQ8z5F4WR4mcqrMRV6sHTt/19q7L1FoeGp/Xf/aT1Q9kn1SHHm84rnl6Fyrz1k2l
6wnBuTX1HsbWTK9uW8W8Tby1/Bq1fiqmPH7xPW0FwE911Ey0VcIQfUxARZAX7UXO9mVgw3uxXXPn
NLxNPrQiNOr6SHtCGE/JT21NRzHAHDEfErJsWfT3Zpy3fjvt+sxLiYCSLO8Geekq+c7aD8BePDQ1
U5pMom+zUgHBHsJR9UNOgy5rOrv3bw9uiaHpoi/6lxKtxRX9g058okLarVilCItjPQQojk3AbbmD
9XA+7ImzXLVsWjI7Cq45QyFz3TasUB0l4QDr/jkxYMlP3h21GJHqyQOaMUJmtfeW/NM33Zc21oGz
2/exjPtI+izB0vQwtUvv3YmX2+C1VErI6p1XDuVaczg8W/p7qYvnHmSI6gwFSaWFmv9NUQ//x8ga
kPW08bWqPVTuytnRe/ZbM7Lr8ZLF5V+7E/1d0eHAnxoHCgje3bZ+x30+mrBIpa0dBmy23PQPd3/e
G7JDPlaXaiAhoMWnsjM1dqaYOd9VCzNkgCLcvHoFpGXS42+xMqbaRVrdE5mNL05S2eCU5IjcloM5
Jj4tp/4mp/YqcLPitWCaNsd9LYuEEfM0yyx5dPp8CGtuCKHydFZra1AXJdp1pzlpFq0xT+Q4NGcz
c6d9aTfHlL0A+8HU/yo/Js6cOUQwEvpEldLOHT5Owk1HZvsqNn6IwFbpSZmHXjvIgp6NmRoVZ0sU
EG0tqqrymDiK5u05qFu5m/P8d6yMr47nIZ1I3DHaF8vS1LpoFiHRmCAp/rYwIvlJyT8ZXuXKNWpw
ZHePnW7RLuyAGJIIywXypM8YL2lZ07Yz5qjlXIVCXEdu33yPTv6vqsK5+cx1EZk9VrAjQswb4vVB
Rc2EPbJOTr31UAnO5yWUVfYqbXKB/1pzfRpTuCCNYhY2BoNdwpBL1IGX5CXnn3LalNMaaUhxy/C7
tu9x88QZoMP9opL4iObkaRy+reSnhdwq3GXX2FgXPp1YKekJgf+RvNBDvdfaKXRwD8hW0RM7hihu
x2rkbcUhjekUXIWxy+/JPpKu5bXsonr6dvI4GlGsFAMyLOdmrFOwOJ/d/ahaQf/IxyEB90R17RQZ
gwjUOOBy0Ixyswj850deM9jbYK64hFV6MNgwKnffxMZKGw6Lh12Pg4v475fNhWGbQ37IiAvNi9il
/XjKOb+q7tR3b92iXiwXQxzunxGBg7VZNBL0h8LgdkQ6xWEkqO8H94pdZf2Lhx6oSd4jcPdcrta8
rRZr3aLz8u7ae2FV8+Zob8p5SuYDvQRBbRqHgZ2TKaB5QxNAkX/W6fxIgP7uFRGLE84OwtaqnJ3/
t4O8LUv3kOrOuXWqLz0hgBTH+WmUHPeGcoH4zG+N8VU6cNkTAz/HL8+tP0wh/pEzaQyuLsua/YtN
eRz8nk9enkubnD2wxdyePTccJorEaLNZxZazyC5Dj3djQphrfzMVygbO0oZT4mVytW2icD8NdirS
kp08aG2/H8xs5whGZVN64KtbJ24mFy4bsBiXsvSK0C+ePO1pqc0d0tim9rhiBKKo+Qd3COPK+7Lh
2ZaV642ALx3brYG9sRq31NnL/B5+E1xFl8CvIugWGGOcMX0H2LJRHG7j/LMwtx45xQEGjroC0kp9
Oh5LpMoiI8yMpxi/Qdwg5byKlfKRITmusvlDpTQWGSsxE/OCPuu3jq8HTs3dG9vB4t/IqSDJdlrf
3tyBEtHqg8247t7RSr78mgakeuJXzAi66aDXK03gfEmyfNd4+uzE/HYXFvp2fB/dJsMpcKA856eF
MwgJKm1fWXHIOW0/dRgO8VIB2xbnhWLXRutCw+WUlCUna4ijejhaMt4vMv9TKe3eoHGYiHdbwt9X
GtSy2e0J1/y1C/0hdYjpZTCAf100wxfJ4JdjhcnEe1r1KbrVWif/HKsZefEWXq1c0w3ibNj3wO7x
S9olvGkTeE6IyMxZkWvxTE+wnB+k4l6fWa0dpDTVEH3oqp+kK6gPEgvRcjL2PuOWzRdUcdF86/5J
6V1UMTO2Vit8LVn/NtvfT459U5xE+dPy8PgzkyN+tP5dYPy76mKa077BtNYT3LfhkDIdPR3Ps+1c
+3b+q61EXMFEzJADib817jUhqsnYtgr/sSMXAS5H61GrU2tzsaC9YlXeNH+69cI/dliH6DP/VnxJ
kiWZs03kVfEY8H5kyTlOz1r7kcp/usVdhqyLQyMNnMXk0U+w3qzqNg+cO2b5tDL9tlGgcuCzDfpK
tnj7uPheWN4tpDZbtRF25RgjdUCMNahbaB6yP83y2UK9uf/RyjCvcv4du/I62RBBnGWq+jw7R2nS
wKCee+XP8BIUVAnx7fGEOfZF65dTLP+2zr/KfTRmojNedSZFdKCp+JwL+VTVBWE472HS2JKLZv60
uuXaghOPc/dq9zfPRm5Nlb9J8jryy/xlHcVPs1IaELf/kuyRIV8hYzWP2ip+sj4lSVDxlinrzpWE
OQcNL29enWSeg17Ikzm0B2eIQ+DBQ5wgWw8kzjcglBxLHT8CHtz0NlSxUUQGXQm0CP1d2DxrQwSj
9mXIs80M4Zz95oveUxy1V69gv9AkaiJo0VydC30NS2QXmgYphPGTMIsnTqdmxE20bYanSnhXlzSa
CzU8CIcPcAqTuLjqC+6CXS1HDtRvma5fbI5z5fBis+xY3nvce8+6Lx7ae1y35/tqLQNnQjdChj4V
D60eF3tNrz+HVD2B17ISVHxuhdu0RehkaIRILbtCpu6uovJpv3QEDyw5LdfMYi+veoh31Thvy8Lu
m0+cqxqPfJJnGIUGfsoNSVeMewqN3O1fORf5vAOJ4QTZqqfD2eGUyUItawh5Gy2oQw5Ex86o/mCV
SqafFhuSR4xqpOfFSeSD58rJCFMxLqcBQmnbq/gi1NLT9O01m2wCb6VS69RBnGxcwyc8NBdvk6QI
xFzmR6ZbLld7ED2SDa0Km1HPlmhcYoLwjqbGPwgcb1VZo0tPWfLWGM6PbIigqxl9OeV3zbfJAPhs
GXzpXlx9D76gx023ssCHPFCADmnLAM4kvdlQLcvQPQ76eDAwuxbU4Ml7znvtQ5T5tm4ansDM3SYQ
OuGIZaBn5XF2nJUnm4h2Z/jsSPyVZBSDfGGNtV2OfnWd7easZ9y1RUZl1gHfJu5cGi03rszp2gGs
6ziDFjWoop7CzLSrds3K4qNpbdpDRO3hAPi7OGXpBdCuvWXHgS0w6zRyWocsJXQ+VgQ9ZyRcjS0d
PYE9PDScdzjcIp1QCMMegT5zwmo4N+R33SfK2Qir/ElPS0JJ6XgAG6oqYiHo6lrHQeyeJw/TBHcZ
ZShu3U1Tqo38SvK9xT0mrSt6WnTWmUM8RmN8kPlBAPyQy6VGirao9qrpIRdU44kSiXy+mNVR8yMe
QsP/MJ1zat48N0rsnRwSrkFxUDl3ZAaRrEhOxrEXUC2YpW9l+dlwo5zXd+XutPG786ytRsdyEkqd
Imvrm5/DWlEP/LcRnlzn5VGKlrbR4bihh4YXGdq2IQeOlwljvOx91hT5kNmR5d/aZZc+Y5pI/Z2A
p5uOgXw2h8DCaqujrAt9uc2BME9IZzShNNbVeJPG0Sz25vpuHLVpn6QPJg6I+9cVO7x3PomY79YF
tiLhyxv7Lyk+sxl5AUc3ld9twflJiu/GQW3gsuNkfOzul9bvlwFyqrdQEm5jM21r/eCQzs40f1f0
RUCR4LbuXah+3loqTMnDkN2ZQs+DCaRRLA0NftEEK+Pu5BhXJyVqTJgCJdbqiT2Ul6HAnVY7jYoc
upruX7CbA90qGAO23cVH1/TiH6I1PpHQxkZK4nRHGdczzT2HcUyvE61xDIZuhILiVhFZ6gibcxNT
NV3VV8/4YoIx7MN11v5M/gh93EfKIuX/EAt1qe9H7DwxQ9cRD4uipSExd5ZBd0LZyE/k0QLw0Jc6
C48ZOdVvnehhao8cWn7z4sM2Xpz0Pc4eJeRXr++c+tzQPULFwP4uNqQV/hQBIzF+V/NXlSBhA4/F
yuV5bLhwuLtGNGEFMBN7F1U+pOXNkk+lGfk4T8XM4gO3mV/y8abMIWpTbZsuzJp3Pib9aKaUZByH
msdiJVg0Is08dPa8n/tlzy3nLGMVmqp/95Q6FBPfPIfyFhcQIC1QC8yyzVfL9y90tbNyF8fiVydU
V2ZLsLQY8cT+Soaeb9w8ByIiJ593u4xQTc6mU7D5+5P3uDDTCYeF+6OFxu1u1WoD2Ttc8U6yZZRm
SUhwccMcDOIukY1U5wyTAXNlbmesCg0IhhayJWpnO4rHKqIKLGzuBYFI4cm8hmOjB4ZRbkvbOVr+
9FtOMeD+HeWSyeOEZ5G09QlSI2yaQ5de8GNi9CQDOtJL81ObnSULnoAn695bUxzvcFjfAUoMSffo
dsbBEKR0U5uuA/+Ymc05vtdwGMO2w3C/i2grkU/41JJcUVzFm64fny3hwbyGY9FwCSouNQqZHIEP
2nnf9MNvMYL+ntamDGa7CUoE8O6gm/F1qbuzop1i4WRHJ+9WtlgvgF8w4wW9YcBk4I/hlHxPrJeT
z0X4Hnzy0UzpMblSv0ZMwmmulbVT7pNI39bxVZgXs2PgYU96pqR+wIOdP49pVJtkJA+l9a+sg4UR
6ZUV9BYNgEz9RO/mokfU4Mfz2vflPm+liXxaZ9IoL145zkzJVQI9atQyGAYFQ1vRlhbHA85bGiN8
jWqOPD95VUYbyIXevyZ7coHVOvueh7OO/UjX3qq0IwWmhE8MYm4l/Mu1F+pnmUzIk3QB5czMgOrj
Yy7FxU/yVwwaWjj5TNMCm278l60FFNdshtpIfDBLPzGmtgvIE97FY2pwY46JK6SU7zJ851YsROOn
qdy1Q3JwxXrrpX1KrRYp0y/2ecm1DOtvk9XLwaP4duP45h/R3AsU7XxPlP9vpacLbV2SddQ7rqBO
CH/c5d3AXqo3WdKhLzyyd2ZPw43SN5xwUNr0wI5hJ3HCCSnhM1akbGIOQIRQt4Rgfsy2faIy/Ezt
B9PbbYLoXoqhdmeO9E+mCf+1GZZebgwsi5YYsDLg7q0O3NerqGwSEIvdUn4UE27bUq1ojnq8iXv3
sdY1uG2RkQYbqcXp+Ex1n2s1LutnqtHGYYBTTzVJ5fwDJT70W/B+jlyBnwm4bIJUJXKz48wTXWPW
rnCgoI3ZRO0YbvzdPswsv0mNpR86axtkabyXqG2bdDU/7dSZgr4tJWJmiYqOvruZhXyjBGBripY8
Kb0FslM67QiaToSEsKr7mbBpoPR9dnScVWOBJ++fYot01uqlz75DWNGxXnp+7NgHWMBRU9wpbE70
EwLMzPWnln4SdLb2kt3xcc6/ZgWIAHNny3U7LZx/dbpjff3dNagLGdyFMwfLUsbtvk74fLrCIHSa
vhmm/2eO4x/+TQrXytCf2B7J2kK3GBU0hK3xNnYeTV5kL9VI756e5wsBJXxz6NMNKAsNvf7d9B7e
PZLljHqkqSfsY+2padynzAROqruggs6pZ5q8TDINI51DhqISZMBCK+G96J7flfeqMmLhpuR0wFuq
WyRClaTqDBi7cZ7dYT10Y90EHPdIYQzPpW0ca3jPDtGAuduXSvcvKrWwvNzHJrn4nfZaA/q4E8tv
dlLGm7YMYXG/VfuhIZ6cloRWw2sUFvBjLDDLQDGyB5qCHuG9xPqHzfl0iVbOcCT88+krdW5D9inU
o+H6WwScHJdufh/VjuP7frGYn6w2Zvlxz0rdHQp9CQmbr+mFg59uVWHjH0cRLOa/zHgZkQxn9kx4
cKVuTRd1bCCpzlVLkMXl/g3QQty7Bq6mbtjXzgVOZOUhn2l/Wz5Za7/6z+n6Fk9Yde+d8iJFBeoa
E64kVA8TRAwvWKgRdQ0OUU3UNC90NYZ0gz0WydHNPq0MiJveMT4cH13EHYwdHdRB0xjbkeOlpjvI
GOWj7b6MCeTLO2EvblVQ5u1nWYg95wJiN9+1lYUGylzOtPriUPRHzXlXNXUFy27M3zJ+HM9+tJiY
o79Zk3fSuOtPXwtujI1lKmLCUui+bBS89Ygs16nzo7p48WIkV4TKOTn08lq5f2i72tpYkHFGxSab
MgqoH1t7k2b2lenKrR1Ww67VwSQZqXinTyfrK6sZWg0kTgZ1UVtGbmvix1dPvsIhop8quSVdfaGh
8j+OzmO5cWuLol+EKuAiT0kCzEkUJZETlCS2kHPG13vBo+dX1ZbVJMK5O6yTyteagEyu7jTOh6m/
titKgt8KFXnD/zf0ezCwlPm2TXpUhjVNw2Bi4Iz3kfjzo53Z3wZi9BqFmOLR29wTYGvJhk9Ft+8J
9y1AOIVD6RQwME1rUQTnKnyq/TVVNsz1/ngGBzbXaSBUBACOo+5Dkksy2rvK2g7FZ4TQM60UYBqb
3geD4ZrSbirKJbwYE9PWfs9wYzqLYNA1yi5G8Z2mBJYp2vXFXasvkX03qeHFJkUhJLl9WZzKh5a9
Btgdk/TqpkPDLIUcVuHkcTL0cR5KFGVITNnZHiEUSLvID1Y+Vr5I30jfdKA7w3FcdITPk96gdKaT
fNvYvrlKAS6NE60K0634qUTPFgI028xt9sW5Mq59c58itx9ceiZaf+ylg0qSkZhBk7/8fiPzrB4+
FQZm9hEuM/lKuGMsYVX+EiuT+P6idRx/8ZNNQd4FJycnGN1QkYXrtTIxDwQBL1kLHNOjhcPcXpkg
WjmZkbRo6ETm21mWSiKX4r4v9hKvlUT9VgpwL/mv4R81KgAWofS2X7PZ8ISeOulnP3+J4LewgCN5
nz2BIdoStBj/ivHD8F9SxSFsTUNlWaOMoC1wjiT9Py8PdQG6JfDKgYwq3AEQmb67iGvz2FdEBMi5
cqEI/Y2sfett9PzcDjwS/U0DF7Iiy5eNh0LaBf5RBMc6eRNSR1XoCzicN/E5/pTtlSthmB6tD1cW
Qq34lDDGi+ZLBkVAJ69J323e750/OXLiyLLrTW5SQeT8TAayi+OvRKxaDTfFzA/8EDaKZERb6dxH
/Oxx2UCEGH+y5gAQoqMKoY8/PlNgUa2n+KYGu9mWVpUcGiWPR0hgnRMX4RpliCNzIGEvnujdKSWx
AqfylwOp2Hof93sAO3K5zSf6PaQzaTpODMg8qnjXIOdHDqLp0jKc5lyHyK/GSs9Xego25Mhe88G6
NuSxM+Vh/rQW/I51OZ68Fh76GWYgnMqTwXWrBm8yGd7R2ra8OUA5DhcrgskI+5ZW/mrytz2jBzZP
324mycnAa8zj6XKwFhQY2WhW9nuo6WVCRpQB0ZlC8pn47m6GXq+4jO2yeooLVNbvnKiP/ibEWg8I
d9KT5KN90QmmEIPmKIsT5gwwKzV0+ugUd6t6OvnlYeLvM8Ap3PrlW4lDG34oA8xL4NkqfiK+TURr
K2K88tF5q6Oq/EYpA4WgP090w/FNx8v9BSrxYsgyp6E7DwcWHgXiW7hhTwCKMv24AUSmFJKm+7H0
cWPXN1Hby2qgO+4vdf0J1IiqrDvzIJJa3rAHZDe2FSEK1IGTlS/lfgXaDHx0kz/amWqMuEjrOVrT
lSLxvKZBW96hMDf2KpIjVwVi6H1W4iKahUGpUUndLLyH0KdH7P2VUS07fjQRc1jSI1oaRVCJb6GO
N4yzLdK1vRUlpIg/ER4I+vJwNYJHJB3JKDfENma7hQ8Fryl0DXOJKqDKS4P5lpUColhKvIl0ZNVm
S+5qSG+6fwj4hOmlRlvPdod6U3Qb0H2ddacS0Oi/fHtGSWEJVWZXWuuEoDTEM7k92ogTBedAGVZm
vRfyuyzyI7WRJOMNvaEr71W7HN1hHJ4zcALEaZU92n6X5oCxLDgyxwHXqo23I6E9Vd7GHuUR/x5U
+zC+RTad9mxvVk81f/frc26s5J7PijrueBobntJ1SnYMcaTbG+Ycjt0G8iXnZaNqfzlvHpyI7HsI
nCAE84lqz8diXTLzPsnvqX0r7EsS0Mzgy+sI/n8l9JA046DhyLAUo3rwpuatSOvv3Sr5PahdfA/2
j1+HTjWuSghD6b7R3tjdkAMRHE9hBNurPtOLmJ9K9F4d24RVFSN6AAdUpfe6IgD8MwZ33nQ4MTtU
NUXft/zZKNikE2pd+YJtonZLtSO8euP+a7NTJR27cWcF6DH5SrM+8nw/QAwzkD2UvTD3drix7e9A
fwbhnTFIzb4TC0H1TrOVkl+tnWt172sbWuphc7HLowyuwToqxdWE6Mhjv+beSPgdmlPZHFIyB9XP
pEJ/5YJpxaPofhXz2vN8NutNWBVgpylYUVcXHz1kbMQn6c1gzNVp3JfWvauOwAcEY8WkOL1OyG0b
lv9a5cNjraGlvlSSIvbNzE6hsqYiQ5FG4C52DIHmuBXTtg4+2K60bAaqmO9SL9axVO1N9RVOrgaZ
39AdtRrWJckj2fI/syi6eOKclDtBlkBhFtX+R+BtVS4fxr3sjeeSphJ9wAilDlXQ9LVb2+2GA+bg
koR5XzakkF3q9AuqY65qPcbkr5lc8qNOCZuT42pTrVrvbVL+iv5VZ9pSLr7DOl8GMgnV6ivyX/FI
Kyw+yvk+6TuuXix4foCGiYQiH2iaK/gDcnGtZC69d69VFwU3YqRc6ujia+BGwrfYjFZqHTx4gJk1
PDt/rXbHRHatfKfWjs76s3SdZEfQvAvADH5xSYznIC4xwUUFnGaBl+t4mZsjaI5E9cpjHa/repeg
rolrrD6D+CDCtcnSyRnjSbkI1GVYvhhrDDwW1KQxmyvK6bLteTciI6rMVzF0y5HsJJCJ4cPAwImD
fzLIQ82P9xWqYm5FDkdWgokV/AyTK7ZlhjNPRp66wfRGeoRFABPBaqMFggwW3fyxu13Z3+rgiKbe
eWcbWQ7QQODK9cFXIRf4sO8TfyGGRa0A5eCgosbrqjnlxcrwcIqoBV9kUCPxtS4RYa4KhM80/GDP
ABUt3k/bsrkyg61LaV+bH4p3Ee0RQXaQc/7iBxushtGyitJy7Gg9aUwhBEDXPDsT1OKeRFh3S8Qa
d8nmlDaFy7h6evbRSqcFHTKCd4uYsoOvgGI7KJIjsgN51iL7qHDuChwI1m2PPBJ0NwZ8BPliHQoX
QnxdPwUqvcwBtbU2BeUbGpXwF+SFxEtOvxRYpsmPZ9z76U2HH0LwwBK33NxFBU/Aq5TuJMvti3Kl
1D8dHEx+4wbJ9lAFmxrJ3f9pCB5TOtAF8UHPHUveywIz/aoEn0hhHcnDIvsnTbPqxrXPnDgcqFYV
1lVlBo/0mleNwlSKRKwrx1L6ln1HL9nRqP3EHiUflVCK1nTgJ55Ql0oI2lWHIFjsJvuHRcL8pbmz
vHFhVJqTBFB9HQiEi5K2IAB8g2jJY9B5Ff8kqMo9mEbep37KppRtFCj8udK/NhHP8p7QQ6hl2HlG
c5DaeG3WIAHz7kIqFVyqpu4Ti0dD3SB619HoRP24bibwds0gr/q035YZqbIkO8dltcNEaJeaD3rO
z3d6ywHeEH9mPK7xvJ26Dw4dGNpE4SIfgC4q/d23GqRkHoNqQ/iM5/M4dq7a8vBWdYp6eb1WyJB3
JAoAhvFQCAZXQunQ5fYNSAzcYbYUat1310b/aq8/gLw+9nV/7ZKYfMTcHrIjA5Ghwek0gu4azZps
WJ8TwH6EVYFQTt8aM48WjQzAtrw1Fe0Vx+3fWGEuZnL1FSOy+Hatu22H8zDl9OPJc/Lw0P7pWN3V
TJ6BqvZswUjhpnFRxGiitU4Pk+3luYdwHasMytSygphAaaGx/7mE6rBsJULEgd+fMhY1mC3ARLsT
T4HUt/BN9TvmtRNqkNokdr9AGpaBIcYGWyJET96IKNEU6jsFUsaCxaufLKlc2bTxk8n+bPv0rqlI
AaHf4+WPh9YOvkdiM00Z/0DCGMJbgKRCZIoGFO8Paex3ZlSSXyx4bUZMLTCitHQEBs22dy6qqzoi
VYLuZZJxI7MFN+WDcwnRaRDaEP2UgXFMkKWS5ENnR2dziL5GQ9v2srGxh+g0hJEjhX63aEmWsZz9
w84Rv2xL/NmJ4koJ6SI9ImeH55PpgtR59pXJ07iK+umdvs4vkfK9zWKlNhoPPeEDo+cRU37TnSE2
ouI9ehB8moC0Ox7AVCi3Muu5Zweizlzp4OJYJ3Id+aumXFARa4dIaywNMJucYvuTHKcM9TxM/OKO
e7epu/pddNq/YcAlNeuj1Qlk7+Ff6rVX3JFjKwF/KYFR1WRSDXaJRaHvwg7fMs47VEkWjCEAMp1o
pt2z4SBAP22eleZvC6U4jEYuL2RmvqlrDr4104Rsj+7m+EuvYjWQD/F5mGEHlITqyPXNijsab9cx
IU5r3FLS3PQn8wIWJvZsGoZrLc9mXCpWdHSipjCgKOJJt9VaY6QNkvbYWNGB9TCUKvwjy52cyAeJ
0Sl/sEtXvHLPcopW1WnFriiTbzHVDAIq3FS6d2x6wEmKKSgTAsHaYM/NT90n0NlF/yBDSD7NAwtW
8nCFgDGwTYuKQrWLB6bCBmVIo6lty9Eu00YLKZ6yY4b8PspvHYtpOyPQsWbLX7sEUNdQAWY1Ri+g
ACtfWVQu2b20an0GqLj+yKVsGybhUtjDzi51jjfJMZRRtOfoUBC5aKbOAOAnmbmzNgE+f7h7Degi
U3uyAWrnSdYmL2CDqDmBacUkUkGpo1Arw1FiFXO98nEabJBbrVIfgxaWqpme1cTe29l4ajA8srpe
AZxigRC+1CDlkIT7LSkQGoJJcyvGf4GeY3tzkCKkMvWON7SrsPBvBm/zyvTXBZuNQjxKz2/5Cid3
ROU14cNAkVwSj4Fp5pG+QVFV9hEt/MEaVzNoNzXhp0rlpyL7PKHgkVZwXFo2pA4cXWZ2BOxgCL3o
jJTz7Shdk/hftyj0qVw5Vee/WRK+2GCtK1ngkelrr2ShCt8x688WaVzBf/JWKbrEEDXLLkzewV47
ktysauY6RRpBGxcHkXEBByFcL53QYoUqpvlkPMk63rLI2wASX1Z5vwYhvlHG4WSK6d3MjHOrJVth
YWQr/lvN+i5Jty69IIMSN8jXY3CxQaPEPdnkSgq3QRbswHMwHsVYnfOHR/fHlJ/42pzrtHlHh8Oz
lPg1WjMZ2FY0u8nTFjExmIHDcFcpmzSimJAlLrhmDtqWtmotPg2aiiKftlYg7QpJ2utpuWtEeNSU
bFtC2vPMZheBkSxqNCBLXXRl+c+yZce2gycGvjvakaMOhTNwvqMevFTZjJLz//uYO0apMW3NHRsY
kBfbIxjJI/uBuECUTRNnLpLxRu/Ee6xUjPzCkafkbhRY1x1ITLJlltQQvbYdaeQ4ZlvbBO6BlBIq
hyRWSRy1piOZMMEM01/mCK1ueZsJ1lGplG96NFz92rzl9XaUfhUB+2sdpbdWBp/9UOBHyt9SPjs0
ztiYeD9slkp+zcy7ojxN3AGgaqJnET8LlJyifEQx5G+8L/+3EX81ZdzcadgtUWXruL0qyStgyPfG
DwmlpwGpsotZX5GwMcXbQzqOwt9igsYH37ZjINLET4aW4qXxuot2hGDcukPYcAr4hVOc3RTwgtK6
gy9li/4yUpMtNlBKlrlf7VLlw4Yx5n3auLqtikbbMXUW7EThX/ZQQHLcy2z4jIGHsE2dD7Ms7212
D+Mt1Ai3C4D0+ZzZmZlt+VR4vmMmH4HAyZ1rUF+6MA9Ftme527Lz8DHVFwuaUjle4iVOEcJnApqP
WIjYKiHcn0fVHjRkRH920BEJhWQT5lkNXF96ZjOBbnLgbAMeYLc1q61kKteuTNy+X0MGqOEkwtY0
YapHyq5vNvUcjZkruCbumlgkLQYTVGyNjYmQbdrv1Frp3oGwKo6zNqb3qXX5YfF4wL6iVQP0miJH
WkDO8A5lS4P9VULPjA8Z7W+zPhhIakHKEot35hFnqol4UXWH2FrcS2vrK+qSQuBMa4VAZpWw+Sg/
alAKBEpRhWVFry2MP/L0rcY7AkK7itJ/pf7SSz6ZkuN17zQ8BJTmF6oA0+1K5HdVYECOm1kTmgP1
E8CLHVVYgqrd0irXol+n6HlwBqrhjSDc0kJ59lC6IWKKiQZjPzkapQHRtZsEkJal/EVsdfufhlic
c15DCCoNJ5ne3ig9h9kJs8AvKJ682dZt4gmR9Te/Y+0sRYi0OxLJYp3npSfnMuqfCvbcIPjKe/QP
wE3xj1U8E++Eb+4owG8qp4WRJqa/Svoqin3NY9X7xIZkUYXRbIG4oSXz8u+adA8s4KgSk2PnMVpT
xIpD6H8DWxyHQXp2g7W3K2tVxcU2qCgAc64FW0XgBeSHvwRARvo8jE8Jja/GMgggvNXqcFZQ+yUD
kYZcVApNdhqPcmze42ybE6xCnkEe983yUvX1IsZBqIVO0dvbdQO6hXBNG+TRDkoJVL1lZ/TLLl6o
gVPZR861GtDGxAN3Ak7yCtd4EVUZaggH1i6hBcr2yRlggzkeUwCxc4oD4RzRpaOfu8pkzfq+EbVO
MkeQyFDHEslcsdOmEJpZjUsgk9I3OPQy8GeTiBbkrygKkPwV8aFTSKxsGlIW49BgotM94e1aFKzv
GOVDG39F2U9T+C+gGcuITpzaGetSPcs5aEdIg9T3CZPqOZMs5NjoIIKPgCdFkW6ldBW3rq1/KQFu
AjU1BEXaDSHyeivdpeZGXHNpjvsMUmQpJ6tM04jWJEtZQnaRV/Sn922L+JGaLqLjORqflvqpWWcg
B49A0lcJL9gk2HXyXa/KdUV3LdbOqfgTxncIEK+c3jr7rBNY8yP/M2dIMoaHnyYXy5jOEgaRQRpE
dPaSrdGkxmuc0SMIYl7zG39gg2Y/7Ufrje4yxwCxN9OtTTe24TfW+6+SO0poLJiWx3cLQ7YMK8dX
3qEyaEbgSNmvV5Rr6m8MgwWqBHHdatTOlvAPYBL/IS1ZOZCd4T2aIaDxb0lemjunJ0ibyMMyacm2
juYqm6BDekBWxnja6qgOLWEbecIG4FBeedNBGNlWFGKbB9KV4kVuxttBhC4AhnVekd4btIVeDhs9
TN0mDXfUZvT4M+dgSoU1536nBLnMi+lzynE5jAYfjXYKo0zT46vnpG6TgnTViX3WmPAsKJBV8qNi
LdTpNLTeukuLxSA4UDL35sPIF4fywx/BmZHLV5ZxIvdrji0h8cM11a1VXBcYwdYGPAEvo5jTIMcn
tFOFjFCjfIa1tNOShxi/4hBG52cYXjyzZWXjv6xaKXyIAjJlyeIXTGbXyn59/tHzz2OMskF/ZMRm
ZkcJcx9sPgihZg9RgUctzR0wpybO1ky7YtSlgN2X55DcA0AppyU8IUIB3YXFqgmvUaCnIcH9luEU
Z6zBaePA66CcbS37VtaXKvf+ggpLpCYsFbTMnf1WohdQdZQzoR1hL6Qfhvne+zims6pPVYU7Iu9+
zOEVe5oT07QxorVqzrAj+LxzgZk61atNBxIzyKbVlkEbVYnFe+LuSe8jMADE4y4iVEeQvOwbFkO8
66Cax7DatGgnkeUU8egYRuWGkrVUArHuep2r8WZjyqceCj13H/HVikvH1GbtLVqW6Zcm32uGmICF
xwaFkabmNqypmtoLgvisUXmn0Gbq9FxlgywGI+B9iO6E55TxOCkfdTUB19s1BjM2N5FKGlu+d/7V
q88aCQXxGZA/q6uH1DzQOetXxpter14tTTUNOAF/FVG0G09VV01g0TebVq3CiaA8K81JIwrZ9041
74OEWRXfAzPZGNHPpL1LOWj34Sh7//T8gxuOGPf8Set8zE7q2ysFr8Mcgk1lHTy+kppZXZav6r+w
KBZKoe/mM07ghSTm2DmJtZq9UvtDKWGfJewSVslSpBRKOXROz6K+xQOFdPIP2pcinxt2rSZw2ZJ9
x/43oF9+eEhsZa2xu1GrXkXH1hr1iYDRjzDMjrG914KT3rm1Ue901o3MWeEIB0/6Apu4LINPokrw
tD5ALHCUhycJCKgyX2A7lOYrlPI3eaiWPZE+JMpu7oNjXRCwZZg8WSykCQA71cOtQuIPIdKG0zoO
T3Zcr2TzoGpfKc4hi7YXWQ11GYh/8NtSZ4xNeSWU16yNoiur1G2tZuHPmUfGSqKwQfsDjMItVBBA
QbCOx0vjSQueHEp96TVBpS5wO7a8hgFLN6pZmCxo2KWrBtZlW1ZH2FfoPm7T723cwbY5B+G3L3Fe
SY+xtwFAxsZiAnJ/I49m8Ni8DG6qti0YRD2LRENFrTTeTriMqXyq7V3A2YVPGRzFMoWtoolTgITM
5hw8UaF8ZsbaTLxNg5xec2BjkdKG70gi2j23lUnoTlK0NTCvxiohFP6wMEh1zwA4IKMuGWAuSSXw
m8/LvSz5WaTHVP1EvPMtmlooFcX88BYvMN5K9xrindw/OqBzzbNFDhhx+BTawMW3HNGqjxe2etVB
quY4wiIJ15D+c+/J2i/T+i5Z7SMBTTSGa00slzlWAiOb4p7Se0CZwTDSFtg/TasSkbHAQmAg5X9z
Qt9Em/d9moAm2GWQGdOIr6Tt83ojSGf483CcHCL9qIh/OkTfQN1JGfsrrnb3QPDbKOxmVZLzMEzL
KHv06mcxnUbWAs0gR/sMCmTABlb9LwjRPSQ+HuFSepXkcx0dCMIrcNQa+I9npWWBKylkNdq1eEHt
n909OdV11V6TOccAaskpCNKCLeNipaAj2z2UJBtS/EDsaNq25bY2xqXQf5X2lKR/fu9yplMJUptv
g5gHvFsCIgo5sdEUB1RZ0b1GNEz9bIZX9hTnnEMJA8mAOYtPQ7lm3sOuYieWMOmGp6TsG9Yxsr2B
/BAFCZVP0Pymoj/Rs00YQpMG9BR7j1N6weiFKj6NPr7n1DDTfggWuo+4pUNdrnkaogz+GmD8lZmV
/tTFn6K4Bfj9zuLFNZ17sA35ukOsBkK4kH1OwriGIZBSpLUapdM7ahVnMwIs2d3Q3rTpMdjgY+GW
DAedfBAqEclxlWM7NzebItiA0gEzAEaxsdt7X3zlwcUC0VKBcQ8aVIp8qwS0jaIAQVAsB+QTGDbe
lRgRoKq77xMQKrqdYC8HdojF6os2Hpcds4QcPPihPNZppqn9NWhcvfOZl0tioJvEcBGffHkfYjfb
FTa39VGx07jlSVSr7M1AwAZEBZGFEjTUnHJKN3Pon/0tw+Dm4jfpUti3YCBgSNfGcJKyvyyvXJXC
yUC2JMEob34IFC+9wtoz5+Zt6Pj1vzQ7S/oxhx7QYW7G05WtCnbyzyCn5us/WfAI6chr8+uBGDmw
1CpS1kiZkAzsDYaUMh3jPFomAGvbylpW8rtXODlLKY2H6LYd5/KBwy99px7ae7sjn9nQ7WwJwCiV
T3W7ZYEA0CaOdL3xCgkpN41FovNHArFkF52OFd2fWA63UE2+8rkWEZM54Zq3gMhwbKnjnU7/nhRb
Fx9CIhl+wRYKiAHQxZTwT2tOlt2uqF0Q7vm2RbExzObPkOptr2bA/nuOByD6MFIjnjlsWECT8vd1
XpLk8k6dwpUVWg9p+lGae24NKy2DIXcqWMXS1ydOdVH+IpellV+ZdrbpDlfUNcQg0d2Z3wDgCwIW
vvYFXQf6Dr35YacesmiwMWMy8AAFIS0Z5BGB+MgfSlBvM/OkBOrRsDxHNrgTiiY9GJz5Y/u3E2y1
axJwRJyQY4NKdbmqpvFT4fymp/p60OGwaQ1Wc+Rmk71U1OyaFr+NIRZa8E+Dzmakb50kLu2E2NQG
ThOhBQNKtjA0cLAsNdlXicUDmANU0rOBKMW42avqpWXAIPhjs8U58fBP+L5966LjPwrGPRMjRufl
QtF9EwJEoKB7aBvelGgd9ZsU4rnz9J2bxWpZryXzz/ReVvwXGvkpbiDoZawPIUdUolnqLQzjUl9U
yc8oq1vKM9c0RR0LAGeRbYD6A5TLy9/V5k9TX1PwnqPvNNCEra65+8z9wvo1Ex2hSzjj8BUrJEoJ
ozfKT5DShS5yt23Vgx2Zbs/0mxGynTjDT83Db8uNZ3yojU3D4K40mgHVejcYgO9m8v6HLG5h/qd4
7yY74tGKU3BhUNseUvxkJUXCN6NJr57Fhfbwr6kvE2GBRvtr7YPkwSB4Z3/lcrTYggo0A6nMGs9t
9JsM0S7CXBPD0+o4PhDlCp5FEs2L4wj0kDax4r0vJsyB8wS9cl4LYhOGm/cglLyWJnnDFkNOvdhd
rf3daMfIh2YdSOvm/5ZVd0nqfhNF59xPAcQMZNURYMYvgzhstp3bzgUD0rAzhk8kuJAPogzISnxX
9lqfHmZSu15isUSVnRrKgWWnc9833LTlqs6AP63z8OjJf2ipan8A4VsKlWecRx4ZSlU8M1GYx1oO
C3gHBKtQFUiWqXwho3A18QCEjPMfkVlzg+5V1JBZSppQtGUmNw1/5cnxMyjbNF6/Su+NHLDNHY6a
xqbBlab9U8nmwTqd2Lhd5leiCqiQP5BycBcu7A3ICSGVwVc6L9swN3V0Cpk3CrpP823V7wIEBzWN
0wV0gCVSOPOgZFxl/zYzU9Mg2sVg82O5WzfaSzdasNoeN+AFN67zjqpKsRAf5FDhH3CyGk8JSkEN
U/1Yal+Fri60gZxYKUHueR8xgwxeyyznrI8NKWlN3anT1uuPnuDreeMQMcs6RnNOzAdrIgnav835
SHBTZN7yT2g/Br0V1lT70m/XbJkUeumiErkFwhPzkasUVnB3gRyoM2eVND2rGGXKNaHDg51dIgQ6
HTLrNkZmZTp585Q03HNwdLLxaRubhvixxdRlW82y0LsPGGZcBht4EB7PJQq1KhZ+WT2sCdkKK7ad
HHaQ3Uiau0JiDTlsoE7j7REs2upp9Rpvns0EVbCPmcY3WGlKh2jfHloVXr+6b6E9UbMBqrVMuy+Z
wkkwBw3JE02suMbHkMnOHQ00FkHcgkNHd27o7kjaTaHE9v9UhZhYX2Ek5+2t83K4QSsPCFd7L3x4
Odla6h6aCvLaeM7vlMp/KQMpRuUg9LNF8rm+s+Zqoejvquok7WcnKNQgntkkG1TID9Jfg1RW6A/f
nlwk/97kqpOZZKZmo1nlu2BZlwZPLaDb6mUAPPzk2rQXU76a8Jqi2q2Zw+Uqc7xZucGlpDEswrOe
/tXx+2QWrjFJHHrdNoS1PqsOh0Z+oENFfezUgmPcTuueOJKV/tGTfvS908i8xoF4BLqQsgDP6p5Q
4dhd9s0Wysg235PmCRPyX83rHXrg2iyID5kbqTm1eeZSMi85mcSqvfOTYB/Op5TmL/KCZWzHf+1w
TIt7OKX3fOoh+uj0eUnHEkfALPsWfocQwqYzydrmOumktzRWV+TrCtCiDWBoH9Ucs61+HxCjFH5H
L3iO/I8BE7TtFdfSiqUh1r7xIzgc5wGpw7E8jIToYZk4FcCj1oi3AWjxqkLkiy5dBO2DackGKjlE
20HTXTgdbsK5e5K3FZ+AMX0ESruovfDaaieWdjzbMF0acyaiZtScM5WVzVJX3CyvwUGAUkdpRZF1
J1KmhYxgbBpoDMFCYr7SZ6UkPgSISopv7VIr2ya0Tzj0c9Ebywj5US+oqwMxlBv5pLBdN8DAzoWH
spxuWfU8i1n3dHqfw5wpAeBGSJsJhdYChDTncxXzPc9oRrQ7rYq2IynIzl/39L+KeT9plWIKLedu
pS/xmqQPg4RTE3khzc+oAH8rgFn7Ffb4KlpD0lIiIPRQ0Bn0fcEpBfgaPc/ENQy3Sv5KVuVQD1sm
s1qCpScEUU59T9yTbFFEjsKjHN1G/T5G3PIteWGap0He0oJROHCFHdNsXr3Z9tnGmqamsZiyNZx+
ajvxQ2VBuoAPN6/RHXqNbUlA3Q0m6YZ/udxJCl94lr1phB5VD843NxJQsT7dB8VA0OOkmqzZIqsu
lafcJnl2nk8bcBAS3kvACngB287EHVVH8VpB/Ku78ZvW0s1oPdRZxa04w1d2SBKMCPbIWJFR5hnm
vXI5D8DqMIeBiFctI7SPUmpX7UCNAbyX2IAlo6LWEsyOOxVQJX1Cs/sWHJxgztAx/RS6vcnsz2bk
0CFdcDc1loSQvQdDZU39wVP2eXprkFZJRUk3Nr1DumWDhWu2JzEwfHOc0c4zJnmE3kn2kqU3afSc
pLMynIbmxsqTVayCftbfLOb+BIKi1+xzHhIBp9cC/wcmJpje0OkigTZInY1XTd+uEv3Q6hdFJxre
Hi3d9b3XqO5Z0r4yIczTVe9AakOfVDoWBIXANeJ1KmUMa5NbJx8+QjBPdeapfkNbYsmaY3ZKzR+0
v9XrgaQ8PTzrk0WJXPGk2ZxQ/W3Mc6yytow2gubmrPjy/bdq/KBcVdDwZQ2mou1j4ksF59/G5AGJ
eFLv8bQIUYfKViOrYdNgnMgYR7ghvryppafBdepXqNfBTgm3U33L8nOpfZbte8HEGSX/LPqk9riF
48DhJJEfCT9dy9/BrpAc9ewXucjRx1oy91m9Hlt47gMigrZoCYTV7LPK+Q9kFh6wb0BjipzmlYp/
wrbd1uJBHOAk1HPU4GCk9QbsWVLeas4NFVw5wu/JscLYMgihD46iBNchlJDmEXKOBSke+jYtnECn
oYeIaPcHLdxBpHFrshB8OJ4bDBHcZwDA6WdVTRR8O5VI9A948YU+SCuLqEgHuECF5e9lJ4/0ZGVI
y5xkPCj+pc0DQyq2Y19hkKPdWjERCGgzocJHZQPSQxSVV7FlOUFjsRSIWvQon0RYbCzWZnRhBgoa
+CFzQpvQAa61gpowxQ74JJoJdTHPb0HNnNOxaxcl0KoHDHhEh477YyKHqS15mm16TnJ5CEMIEAqE
n60RSJdG5jzIZpqw1TdsaNxW/z8cuJ076B1lkW7k/zg6r+XWcS2IfhGrSIDx1cqSJUvO9gvL9rGZ
cwL49bM4r7dq5o4litjo3b266N5CiXUhAHizA+iM9FRtZ6Ziy2OoLwMuanI1tO2jFNSLZNxel3qO
cGxfZhpSXLwj68j2p1MScakTFSRPKsi2WSb2GbkTK/pxlnyO8S9R6TkNxtUYQ1V0ax4yZo0GMB3D
JcAHSjAE01e+i6kYm4EkKM6rFs9CV8pVDcPeNjIwnJ85xv0OTDgE2pUw7Je0JYYI4Uz8v27EELn0
eM8xCjM7cIALLNUJ7XObbdiGiIaJgynWrPsDKNYCY7PTEoiNsz2Kl0nIrFPJqWUyB45xrat+204v
Pe96mhXuFpJL0JDMI4JYti0IBmr5JCjOLsGAwO028ua3ylBPcZ+vgRrjKcrn98q0toSCV6k0aH5W
K8oxNwlZFc94bvAvkR/YtIrmLE9BZEvuiXUduvmpnsqXNOEIdHzcVSRANSGsjOhPHTOj483OBOEw
FRwtZowKhLrBDa0pwz9or2/CCp6VDYHTnBEO2M/pdl/w17JQHZfCFJ8touC5SSexb+n9rtIKjW/w
VvROP9rGfDdAlOWcx1nn/IH4ewWD4uBkD38kgQZfla827cq+Lp7trthr37zkGgNY13pnUeU1zAuo
+VTicguF6lbn1S7wmk2XGQ913WAIwqXf/DMYTRwkUL+cpyfQUdduwmwkqAfTVvBLNvBaRzjFxFzc
2jb7ggmwMky8npV7ic1/mci3lRN/+UrcW/UicdN3OvOrabtdnJmvfcrhj2nurjaTnwIg+sTS0osW
EdAlVqK2ZZy9OiNQE+KGkFDchzB3Hw3oNyw80Gkwt7QsZvIBlYUxt8ZC2dLjMtX2UTIvGBZBO8rC
3LDdCX9mphpufehxLn9mA+5WIFUD9sjO7s89fgAVdHtPh1BVMbab5mtqxfuSzUXC2jfqgptgdSyJ
7oxtygNpNKta45RlAHAUkd3S2RmpyZaa2weTRAMTVkGYTXDWpejTklK7jtF3ZkszUWKU4OiV4tQI
M8Es3ZHXheLo2HufOpNQBEejgH42EU+xX1Pmi54yT4jCbDlcRhPc4/gZJP0RQdptWpAOJYqrLib8
cWgPLcloi6BWGmfbeNHQZmqsmnIlZXsde0ob6vIhnqmYVjBBKpTtAb9LNDpLG9cmaTC7N8rhiyAP
VknqbnE0J+5yvD0tKAahPVqMa/cRiMa3HaOQelBSdAlzKHW7TWKRMM/q/JiZdKIbI58f2h+9FGsv
ymEK4goivC0ad5uVSyEm3AIvw0Qj6bGZp/042C/QQldsq8+5LLBdOwdPix8nmYgyUORLoNKHXcZz
w/3KJM2rp+grb6uvXlSop/4PGLCNMyfndqC0vSn+2uK16Fn24U0seH0LqikZHQg/xglmzXYvCrXX
k3st/fk5yJqHVOpTkQ2PWg2ngRnDwGOkJSOEKlYlSlwzqY1w2r0aJ67/w61qL22COu1H2Y5o7TEd
U4jMpEjnhp9pvSES8ib76hhq+ryaaDtViNaWrc5DibHCERwK2OOIdufFt8zyV2jBHzKXLII1sv0A
mXDEeux5S5GFeFTle7Ms+ezhZHjyuckMBvFuFWDtG/ljraCjc56PzaxBJf9rVbpbXJ9RCzGMjz8y
ytWEEE+l+yPdPlguADCXjCpJxkUep5YzGUt6FLr/vHOYaigIUMI8LCXodQNtrLeozDSeUGNfRygL
JfR0T5qbkUgkugn8JrVJCL5FbK9MCnFMz2Ly5taPNNg0nMTFV2kZd4VjbUpfblR9NfkvidrmpFHf
0fWfNHJllVNJgOvRGriIipaj32ofbSU2io6bocXkQF/2uqnC3VC2G8SovRmw8HN4zDr/MGbZa905
KyPgJ+eQpC+gVpVCckGkAQyTa+tEe8ro1m1q/8ZcUgb4jI3Kd/3Ib3VM5scUttgdb4GdshxSC8k2
FfKQRe1nLAioshI0ImMHmesiRfYW9v6Kfom14TlbrotvUQQsQmoe/4aOSMQ+NMUto8LWzKH4Z/m5
GgzMsqQZaGcJ05E7dg3EYQSojfFiwltcOJ5ci2BeB5N7saFjy8JCqJZreluoReF9R0cxC2yoOZQm
eHG5zYhjypx1rK7vPQNtzuJFXTA5mtPwyY0JTjnkpTwf77GvXhwzfm3M9hg3NRFHP8XHFWBxaqtv
V9ApS9aR33qEvlCAO2rJguVm/4Jy+mc31YOwzQ+WG6eikiujb9idxOcxUg/BULzypO/out3T+31X
LMFH9rKsF8ez0/Mmi1g5OqP+S3ukfFRPruqK7hy0x4x8jJF3Zz3KvUNuQhshPycieZ0ff1ncyXRC
OV7L3lE3vxnONpIg/i8/oVVd6q8k55pK+wOnkXOi6WeiLlsSgW/odCrfnaAjDzK/G1nykiOr10Ex
rp1AHcA2XmU6X4KofwAKuTQjI5sExbubLUmwUZ2dkukhAzrpElKrk61M5a3HCYt0Prw2qFwQVZ9d
t3ZX7oipOPeHLxVaO/L6b55h3zce1yYz+3Uplq0t+cAU/G9oGDPJpZuda22cjlh2E1J8OWuGr8In
HuaxlgtzJri0xYjhD/imk6GyH70SWkoKWYO3LxGhlFY0XBoIRE3UPcm2LU+O1Et1OtPovLF4A8QV
6Qj8Mq0hGHprnAY54DyLBSya6Dbh8g95k6czLF+A9u8UaYGoY3M029JaKyfiyu8SKWXOZ24da+t3
8Womfh8QIgj30WTgpnD8V5OYeUPwz/Dlj0FVqVlD2m2z/gnj/sHFzz/lCUThhIEmTs1fI05vLT3A
7Po59rAClXJ+99Lsa7ZoXwmisyuiD6sl4skzeaGP4l1EbsWwoP4aw1bcVbOc0CX/XMR2zKtpm+TW
4fvBtrGamy2xjPLRR8VLZCylhRRODI53peYPI5S0r8MYH1uBfqiHX9fgihvDQHToeE49RqXI/NBJ
coDsx/Ja3M8eW9Q6CohAGece8gXfIpexvs+h7KT/4PiTCrLD80AhyMrDTze6SA6cr0EPHMYYd25l
3fthtFfLpBsLRC+n8X+ySaGfFPEmN5a0bcxLyDYerZIizDjBDKdqgC3B1S0LPjfK22wDOk+9yLzW
e2ayoIjoBix7CIkUfyvkO1FZV4NHKfW9+3hA+uVgIUaabWeVnDV5rxhpMHODO5Mejayqjm4b7jsn
JOmP/4YN6dn09N9YObuUXtIsyq54jpe77ZmYzt5WgC/RhxRdLx6LUjcSO01vej2RXRxRTjHM38mO
l3NbPNe8yT2SuCKL7jPPWSctiCLLP4SEvMJwZNFFNIxJxMQo0ATZczeUK/7oW6/d8wCap1AcpG5T
A9SjW8Kl7piFj07p3Anqa4TmPyrutEV3HTGeRIykqek9dNRHCTZyPGX8+JsOc+DsJCxwDG+n6mQ9
E4pvIw0YIoqPJu8uw1UHHHFPs55Zq0gEz6I+IGX/C8ht0ZeOSRJHZnMVmnoGWML8kqk+IXRqhPWx
Ui39NlzfSnhqRv5EXwyQnGFTMZNIGg6gsm193V2Adx3B5ZJdFvOTzozN7JIxwUt0BmXxrOviSMns
Y00miQ+GzSxQtTQt700YIIEZX/Dy8tcOPY1D7dotxIGdIEVABQEJrOqt6e9NUWKUtL9tSVmwfnGs
/rUp/UfMUuj/2Q/Y9bdMsvsjamLSWBamGtpWZnFhTKjzHrZGy5GYwqBfMFBdw1YHHyZWwOjBkNMH
3cM4WiRYh7oD4YkRD9m8I9VAZg8jha5d9KTw3g7Qdl3V3OOn+tQB/zwLd1lFj3QS7g1g6bBEdh6M
tNygRZ5/P4SCjWNlzLsFSNXmif5CNoc9uffZSI4F3D8b0MhqVN1jjcE97TTbkWk9zcVp6MenoW4f
JP2mWYaBvBGPvdAPtC3V4D6x2xHLTqWzCYrhPc7mDRLNBi71SmF6dSX8I5EK0KZi5TYxZAgKdYg7
BEN9NwJLnfOZAIrizj82f5E1vYYCzYeGp50HVtlhhsgMStpl6q8ozcBkkD+4Vn6KESkxRap4VVn1
Y4H713HwWXrFPnKLXQs3hmY5R8evGWWOPBMflc0OqM3VYTaQN0UJZiCwjf0Er2+EIGfb8urnar+w
BHxWy1ltblvu/U4J/s2KmXise6yBa2eBphDkhn28kRYhTOGuW4BtefndNsmmqebt2DIh6za4T/mx
zOWCNOemMDb6uSS7MLrqijp3EmKE6eFdOKPJxoRPLlkeZwLZWiwQ1phUjrbJu+mSLg3ADHr45A1A
2kMEv5VSQBnrd5r/jmYxHKwp+KmhJVPKxt50Lh4TLVfE/fj2iFxZFPpkKVVu0IXmIX+caeuxreg8
+YRPKUdNRbupS9poC5JQUUczT3qju31d6ejPEvpsGFhvqWm8FHZLfSsCYAHyKYrRMwKOqYx4fiHm
W0jlpmXbn2gRjjV+ddQsl1P1NsuSdkv3oWqt9UT2TnpsXcryXzDjVW1QA4FFfkJT4YUovUOzpL0l
nQA6/+KltxMkwBOnQF90wW5VEO/GWxFVl0n1pIqTUxmSNCXsFFk8MxVLyElMINxi4+Sr6BLQcWrb
9gs4HYqTsMFELIMsD1tMghk1i4GJT92v3XubZPL/JYL3WegQz8Fj2MZoymWJkj19WJX8nBnGzaQ4
KsUrXmMTt4M3WNkU9pVclv0jOhzb4ACxuP9xRPTqS3b6EycpS3I9dN+9R4Pt6O47s97l1pMftwcY
yy8FmIRqKglLjYT0mEWTRh6B6dDU5T0ta3lbFXunlrsSp4NBbp948kaFUKSFdWrrbxmZq56WKi36
p4gsviO4tqbJA58bAw86Kw2Sm7rXu4ndVCHsAxPKm2HYIAuqYN2E3xOClGWA8LMNeZZOzPIOckis
noYuYsvi7Zs5uc0A2NPY/6Bd5Gh71YuDYTAFAhEpnGlD8d7MELvIPqMdsfnKGHJmqBpL5jK3MBjY
/5RmUEA/4mpRqV8XyOqK2l/SdFK9zT2V5el0VU6t1lwyyJUg/Me+1NugcmHRkiiw+ebJQroLVZoq
LPbJOP37qduUZJzwAP7vrnjEqXZkIpPsmhbKn32bTA76ubTfEwseWAKpeQ4QjGaAyrHPQmI0p9dk
6N7pq990LJIb17pK7Gd+gKrb0KkYEO22Avo/BLi48EO75idiOnoDmOxpOidNce9PmGB09Zk6go2X
w0bms8NkWEfpU8/rzyRWmotluxO9YLm5edi7iIesjYJW9Kp8AY2OzYvdsz19D311ijB3BiZ2E7LF
VR/THo1nyhBHKwX4xScqUAwgbN7B+Dkpb7oXEIyc/lNas0megszZEIETmahlEdN0pOD1boJ3Ho3t
ze1jiieDj5RNpaSswOBH6jowJrRsMfiNq97FZBT4Z9t332HlvERDeeQOs5ot62MqeQ2n7oqJbMLw
EfH/Y+NvaqbGXs3uuLODaLMQMwPTJ60iN1UsfkMslK2ZU2Krog8Gv/fJKQ6jzWFmBwautSFb+Ykk
BBA1f7FBuH4KNW+gpPyoA1JFuflZATiKyvHajREhwO5mEsNcFw27Y6bnCIe9PiUJWhNiJvSdcjMB
0SHFtO5Mkk3xFebsbzPqc2lcYUQdkZNwAYf7mmZHLG3ReVQZABRM3Vm3xcSysojjZDUNoCPFT1M+
rbw2O1ZlCXBWem/FyFSEeT4p+ocKtr1hVFhTkSOlOrml3wG9TD6hhG2miD8MBldFN6CgA6rLg3s1
Y1jBhBWSgx4NiqzsSp0Vbz8x6rWsM3ah9Z7hn7EaXmX1kcPAnnPAUvriZY/CnF7sWN9ZGnvG8FPM
wzsLweU0JfLKaVGG8pVKwRNZok1BgKbJT4Evn/2cYA+0v2aq0BXC00j1sYWgPg/yUKTZKeRnaDic
orQ98FfCUcjw8nIT2mb9nvkARqMHGSqfMSp0EGR3EcxkstgwHKepiKFTkmtLcgPVSu8CG4N2UZ0d
C9uVB7eIipd9KagZM8XvXCES57gnBoD/pUguaWMf1IxYAQc921jR0h2nB9x1pCvqcnisKcd2WmKS
RjrdDAdmV0+jAlTWQOWf3sjfXUnxZPbeL6w5wrdhJO9H2yfBGgH0pGa6CULwQ+ipWe6/OPXwI3lp
8S4AQDoZf9GsduH0XgvnXQf+xUwtdZQRrRakucd82PECHNcKcXTljJ+9T1y5f0647RrjdJ/a6sbf
RUbDbUApVPYzyZ9s4/VjzpoCYtjgUq6G0GV5+O0II5RLb4wvXA5Ru8c1M7DatgICigYXxXT68c3k
2SrLJzd3O15S/j4geD835q/rN7956fA1tL+Znd/mFFnGyXinDdT88hpbkVl5yKfuI0m9u3Yai/9X
O6WAK+NOIORgJLIAmHeFlWw6+uIPvmGdR6gHDqSfSCv7PmQd1EtWBsynzO5AhpI79KlN2rIn6Czi
MNNgGRCW61vk1u8T4B48CNaZdtO9DKqLa8cPTj9cHDINnZbbAo9OZQOEDUgnoXO7PvGiIVNrj5Bt
2UK+biHVBfZdl2f7xAuAtASYlh2kS48CrDT0eRLHTSisY5b6B2F6Jz0VrwmcSUVMLCz8vcuR6TTJ
Vo3lMTbyndua69iNngc8DFnfIisV88Hzkweb87Ajy/sYCXB+BPcMLC+B7V6nxmIJFlZk8cPmi8K5
5UUGh5cgPaU/6kVkNktTUpJNQhWZqOe/ouY1243sTNvWOAY5kTrTOhAbpffAxyDTH6MeicA0nk3f
fG1lTn1suh875x2tkD7BaNxpfg66GjrQ7T7ARQxGlUXpVvOcFtz5rWFiAASjFFY02LnNVRqszlT3
NOU8MinnQsEWLBz9V0nEWQl9XMpa8DkTaSoOfT5d+2Exaab+xknlcWqrRx/Q68qwYlorYDTinmK8
8HdjQzPuEQ8oWlBWV6aHNUnzhtOCiQUpJalOmrpIgK5tDUInFwrVtdXgpO98L+bMREBG66sh3E18
Rkf+oQCmP4AUjsQw/wyM/OhZ7U2Y/WMr1R6I7luB+DZOA8PVkJxdxsS4MzQ0xF8Ojsycdsw5B1GC
QfeAwVftCKpl+Wk5RfA+uP4xC9MHvsJD49ZAhok5sAJM2LElZntNIuAGTghBnyajF1lMpNi8VbTo
mHXzlLjuKV3WxQHNzW2+HWOHvt56PyP4qZwwPIhzgfGHxpVdryMInIvzWFPixU8XxXlyLGaJAFN+
TRJM//SlPo1Nv6VRD2QRPX9Uelv10p1V47vMzJ+WdIMgFefhT025CTeA7POkOGuAg3ac3jUeachS
3KwERMQUHCLqv6hzYpsPgj3G9kJIO8nih8asP0uqZJoWhXp0LlmGIN3d1wnQEGN4jIzh1UNO61M6
KELjrTRsfDS+gc7lkBSGLTSRoohqbT/6o8L9w5H3rwklJihQ6QD2G7pA9N4ZMO/eRSMFi7xYSR/w
oRADaVVe/sq5meB8JUHDLtN1k++UxWLfEZrJ0nVHeZuKBHyZ7lYD/6iz/MShtvXwlFpZedGslfvc
OImYbmImj3neTLl5nNXFWvp1MKkqowPp7D4NIeiplo9bufWzT+Vuix3D4tA+QM7kun10dvEtvznk
BW2b9VNUpFvD6pCMgs/EmGOOLDy3Pl0bbMiXhU755tFhYmYwCEyqEjREzWSkJXRi0Il8lygNuSwj
f/e7F1BP725F+7QcbTJy3S88YDwLOtlz8XwsTUjO0wCYeKj7ve7zj3FWG4+yxBXZ4mtDQHm2wTOz
nED9ZQXr8BtKD01NfZ2KiHehpOzaZkasJW1XV19y5D8BjRORYr7aiY0nG7MEaMkAjJSc4SKFLvbT
ZAHPrShz4tdYDIKt6XkYb35psMouXuOpui6HUEZiiEgdgvE0I/GmsqHcQ+PNMRMIJdU8c4vijymd
iK2aezLgKhlhT018ssM5ia/GKN7mAipCYtTe3ZgmnwN+pBWi7dmZR8HH6v14jf3EQ7VrDCTp2Z8v
ZpmNG/aV+141B2L8d077PLCe9nL4S0m9UxRITDwj554k0gbpJUWxKpDA75xOWHqvKaO0W8qdlXUw
4xpP1LTpNJf8iU6W5l51D8opzh2ihW1vsPeFzqmd8SSoVWh3B5U6D6FVrRzYydhgXZ6tuX5h12Xy
38vbOMytjWcumSuC5nL4yZzzVHAY3xzxmtRvYOLxMxWYuLAsSX1lRYo3kKOU0PNSSh8e2tneNoDN
rMJ8ESloHN4QQzMc64A9VKnfRzBmYC8tghejzcUyiN4ie9r2TkaXzfBMkJbjbtooA08+GlLRhRvm
XLQKUn7o39FTxZQzUTpo0S5D0exH0zRHK/vpZrnm+F8qOvJUb+3FP8rqZo6uhvVVRvekz0k7KRYN
0IFHl9r6t965TPqcuLseTuRC5d/icR6JofCiG4O/Dj6NsY2i+xFHxGxmB2l8aTLqIkwpN/vOcC3B
8tgJVDsPZx8curVvQtRAm692yiz/ChKWQXpM2N2Wyrp4fUouwtmaVk3KMzb3GNWfR27JGcd8MgFm
M662fDWoUTe8q7a3AWYyMqJ3JGiD9GuB+jVGeKwpJotAEoOb3/hSvDYphT7N5L67JkQiPLoVTVvU
+CCM3XlUt1ThfWBMf2NWvFsyBo3rYKpqxx+DeIwsEjbhCMmTvJ/xI7KWXg8Tix4z3bcsKBR/Y0CI
I/G3S2xblewc4+jFtP5AsRJnCUj62zureyQn5E8uHEJ8ERMPDmbpGoKnEb852Nm7Kjx6kuS9otSz
kY9d0m9GarDCKfjAX34ooEdo3yDB4z6gyW7qCXpsNLK+zneipf3bzoc7FydYYXl7S1oIiP3XSBol
I4KhW0V3B9Z+/WeKdoVIYcUuNGu4Ae9VunVxGCiw1WLXI5WMHB9Fb198KoAq9Rf7XN8F/73JBYjs
IaxKqs4o+qL8fYiRZGvI0uOkNzy8PyH/8mr6szIKSOBCAV/YZk526ySyAiOn5C1ix/eee5jFc2lv
7IIeoH1dvwi99Zttn+2q+cysN48faf3rQ/wxJ3+vQHkUASdbvE54AyWdeUxID41Ex5DsbFdcbR/O
Ix8/4U4j++3KZQEtmMdT9o5n+kprm6Ef9i2Kc9WbONefewBv83UsLgFRZMcyD0sZEx0zvnOwSvlo
j87KHhZLEa5SGv7CbAbEzo8/BAgK98yJ4YilvIhEMe4tm6hAUL9YZftQOObGkPRzwKCls4+FI2m0
rtsr3EYlXhsdJTwp2U5ACTTnaGVNxBpzOLhD988k5eSXvzrWu27k6rUpPYOvhXEoBLHLINnAcXIy
8Q754tVvHnviCmmIfQd/ZJfQ+gGlVlS41h3SQvcBN6WZgOoMyadlqdH0F8nZz4Cxq8SOylntBZdo
RI6g6oJ+zrWs/K2POamIjM3gYQ+eQHkoQ37Ho8MWOzVPHVIeW/6Nl/oQuRMwU+N9YXc7V4RPrUUd
OiA4TdQxoKWMrfVNaBY92nofe2LIAzuTCsE548T6mw2vv1YOEUbyLZa0Vykm65e2GDDgcy+Iea47
igH0zGTcPSGmPSTzwcVVlcXkPJ1XPzxMw7WhUa8IQY3EO485esBU3ZH2qSgPbfAcgTBMyMRWn1UJ
uuS8lByXvLh6SqoblrOt7fCxA/x0PLh63tqG7TfzNrXnRwXWVslm7WHtLe3vfE73tA4wPlCQmyU7
0wp2LVuMwbC2qdVvwx5pwaYrJqc9HQRoDqA84zKLlWMkzN68TSJEQjAuHvlRQ4i3iiVCze6WHP6e
2kLc897BzClK8KcPzXAUM7xZ6HbstWK29sAV8oSvwKVAnm/TJzs5mc2mhdBWYNjnDWue4JqszRo5
pA8OuT7QoLpuTH0nOp4PhtqMCEO/TuPyppT5YWfpSbIZzAcQlHifdEKbBSnnhFHXBRVl6+MwEWQm
zTCQmq+bF001aNJ/96CxTeyZYENWQRxChhG3xK9OVTbsQu5fafE5cftsWMkY/Zpu3z9NwZAjrLt0
IsCE6AVyFTD3XU/GK5HfQfnsl++e7iAJYuxJXibvNmBvmK8OP+D/D7RqY+UzGcaZoJXmSpaBIh33
yGlj/Mznz/2GlRt4SwBoFbQfAuYFHMcF+LW4MIvBO3bLX4g5tWTTkdj6wpC49m2MX4rzzGG2NlGi
yaq6AF1sEb6Vif1k49ayG2jdXXKG3rGzuKRGlLUKPDj06qiHGJIQw+pd2SSAlb8767XmSoE0SWyx
4WrxXg7b4tOm8gHv5WKXdPxxldXPZnVzA7JnEFBwlvG9KCijPbvwGYueRw6aRY1e1RP5iOyJ4liw
FmDx+azuuvKhmMoVLTDbMIXEQvFvN9VcBSG950QtR3lQ2BTNgW3lC9IJmZ+tkWAgRArx7mb6oHqH
kY/ORKWBwwTYRRLvpLrvKaMH+p7HFYhoFmyx6gvvhRgdy5g7lh4NOz3qVZ0jAzvzSeBvKrFOK8gZ
7rpnHMMdlTiE6nC/hHe136zz+r7qvy3r158/E/vQR1SMnUx5Tbw9+jt/qvquMfbV2WaJ0Oj7kX40
5ayr7IXuPt8BqrT05q4iY1s7ByGfejIxNriXFetLO9qkVMeSD0Y0oGp5IDz7a9LRF+6Z5A3o7vKz
WFrAaX+m54DlCRMm3ovyYhVffv0Y1ugcTEzOEe2lNEkxDSPuqnNLUyN1ddRK7Sr54bjYPbthn/20
477ojoNPuPyQWue83VvF2nPeTdA8NCnB2C38B9qlcU75D41gZeAHd2mDyubft765rZeDN1Qk0dSe
zlkmvW9K5Q9D91sBRimza248YUzBx3ZMoY1Ws7XVPdxfzOqNwGTnf00h1tCm/JdM7XqEdNT342H2
P5zYvRq9S7BSAw23d2MVH2SXkOp1gMCaHQXA7TsB6cCGuiOb517X3wUnWmMnR5H546kLHHj3A9kL
78g7p6kXJFq2ZJylEjDr8wBco4lcHDv4gIedx7siI0NSh6REvWDGekYWEPSwCTuyL5EN4EmpBLM9
aQY9sweo35CNV1P7LZtp7bgX9u5ZQxPciwsUnjj8nY0DaQKpic+FC+uMy3TZIc9fRXcei4d2IN9K
3rVJ4R+KbwmhP6ZxLrVJx9F4gYlH1TAN3MfB+mtK9qsSY/itYhnoVr85/ARalpAQ4Wyap1gA94Y4
Vg8JjTCcPNjpbMm6hN5PunUwi+wW8YmJrJgpQnU+BjJVmAU2ceYgFlD/CcybM9A/KxwBPbUVgxed
tEH5WmXcYnIps+gf3cVTbdbsjBlJynjpsj645LNFGJMD9g6ZZ6Gc38fCuKgZ4fFbD/1TEf9gFdpW
OOXQF0necLYEm7bvX6YY0JkLM27vlh37k6ZIxkOtpgA+XInbd9WZvg8Wf7YQJWbXwoTSEgDAqhnr
tnlMM6yxGGsZkB03SqCDZoMPOrucw8NgU1+K+aoU5rlVbvpV1GxbsMRUr5Yvl/jcYKQ3S3Y438PU
wzlF9zyRql5XHotY4iXUndt1fbN6xMefwaTdhWgCAElTVQMKwYzv5ijhRRAEoEH0j5Ugm3lFO2i/
G2ZjSZpOVKcwAS4rc/r16Groebopkga6R1NDnPODKzhkUbJeVIKfLuBVnuHjwiq3p1oyxVUAo7bJ
gaqF01vdSguLK2yYlInzxa4BM9HENZFVIaxI7k1Ez/zCkqeEI8I9cQmw/9W1Waxl/D8tliQnnhv0
6nWpYWIMyjD/LJ88WIH11rH0RDMiHfbgU9Sv09LbuOOLsJ/DPrJeagNm8MKU8dtNa+dkOULfgq/s
a2GQq7EH9WpaPjietGZTzI45QdotYe+3kf+OdPKZGuLWTREgB9e+NRQHr3uJabKPOjaJXXJslnts
b0UnwSrMVcapjFN+o21O6MwvvOXKYx/7XDIHhfgYoJdUdOv1TziXFhIeUEOutpeQNckdQKJjMhqX
LDY+wy6jcnNQ+ON9va9RwQlvLK80NcN078NLH4tvNbrHdoLIILHxrqaaHI9PwS1WSOyGMXqmZb+Z
rWVi8DfOvsg0gUK8Fo1vFttOcQM2WvcpJ0CWdQGhk5pRCCIXF04Y1YGgeTbmdZNwgzU1/k+ghsAI
qF/YdKy3M37nHrqIx02/44i+Gzv71Fvm1ig5jij0wScMaIPfqE6ksRN1jBMYh+tWTrQ7pWCD3JoC
r2ABARVj/DiaHd4tnhHW6P/Af8xkf7CadRo3llNRepPPXXRL265EtyoYuMMJGDnsSuimxasM/KPT
eDQ1yHujMBqUhf7oMnXu5jmkeGMan2tdvrnaOkx2QF5wXAVyTl5iXZdU0873bHQpvTRdpviR/ZMX
BnLlsT0JfEuujW5aMQuuVQOiaOKuUcaqIdACu2mIWwcVQmb7vijCfexAsrCL+B/WDVwDOn9lzmSu
Yzvup3a31qnRfiSkFFTlPyzO+oq6D4deqkRmv17q7BrTJhBWtASrS5v9Ws2GOoDAm0/fnaSMNWec
tKOXJI7ffQsKhWEdWk/8cOnddQ0GkFokB51mIA+WBLnZrSPxbdM+mQgN04pIcUQ0ISGNBT8GxycZ
pL7nJwXv8I607M2VD4tmS3r8lqcScMOUHxRuiXp5nQt/Xxn5Tzj9aQxdbj1utTMeZPo9ArOFsORB
M64Sfr9PMy04JQ4Ygnqn2leMqNFFdET+ZjVAk2M9e+9znaU2eDiH3vTNLvPFnbiERjzCiPcUT2HD
5lq24JZhhMxBdmuLJoBfT9/HSGUMj26H0bnQl9QMyQzIe5547C7OmnomvmvG7bzqaH2UkJ6GJ7fF
I2GfWvZcyuF/bZCsF6fmyA0F+5xbeDuRsI8Ikw+PcoGg/Y+j81qOFImC6BcRAYV/VXsntVpeLxUa
GSig8P7r97CPG7uzI0NTt/JmnnxNjfmogMGyFDWeS1a0eDNHZMOExgk8JmteNMgtAkFywHg9PFRT
9MU5yE95LD4jBh6rqrauWQKh6FQBi4q7U8l10HVNPFjyJ3axWAnMRKyPb2lLrpBPZk4AumKjI6fw
gMS/EiXlTpAisI/2sViFLW1/jgc0I1tbLRx93D7CcTfsV1albz9mpneqnGKV+cmmFgUyfQ99kV2N
IIjX0g8aRiy+8IKW7HZ4WwTmuKImcZvAuk+6mheP86+ISJgbFXSr0OqvmH2u9BofY0BevC2n40iC
tYDglunhn9tqpEO39iGktHiRuoObiENV5EfesXQ8TeW9n0NObfJXn8t5RhmbytuNjQPHicgkNjmu
bnZ44CgyLrZV6uLUJAKb7sylw3KqSY0Ca5llsQ9IA3X+8BgIrslcb23EpCiCDRLjeezVJch+Q6hY
wEt92Zx4wW+9iaszoUwi1rupD7clQi5zIHuwMYg/Bcbrgg4/J8rfzMw5SZqZNwmNOX4B7EH/hC4f
enhSgAhMO0Wzw4qWIYepmCdoLryt6PWLMTTQSoudRZwDXxOvpBaJmZFAyuJOat49WDmAhZrMXQVQ
TEnUt/oI6eZb22H/ZLsDxQx/9ICYyUtuanJYsIbTOfq1XVxFrsmeGFkyxfIxm/eLacrPPDbb/TvP
0c5lvSih9IHWWvkjHejT70il4diBjgr+UeKHfyPZdRzOczn+oRVsgGWy3MLlSj/92p2tEdRIihZm
wZVFbPQvYf7aGZS4a7oTE7PnOMS8XyzEDPmP/QBNv5bzxwHtVZ+D0T1ao92uOqQkP5H/u+A7spnt
iJbf4zRzFC6nsUfvij4A0my5/+BxgAkGoAsUilTfxkjJhtU0+ZeB+BO6XrP2Wrwp2XiV8fAp2YdX
8T/AOTchswvnzIsMcBt1rageom7eZ2F8kRk0z6QJxNVStbHufB7+rDrHYekfPJc+6x6Ta13kh2C0
APa0885P1a3tzX0x45ch/qY766OJ4u2Q+xV9B2D1WyfbRJX9KAi+24V5PyyspR5EpMoauardAOQY
eEkH748o+nmV06NCy97JB61CWKRnNtLYbwrEUu+pd+0nU2NolM1+zlwCyvPejsYPz1pyOKideWyu
aEvlemyGdwVykwiK4VyJbLizFdehvibnPENIZQTrodRotL/yK3D7r6DmGM/5TxJbPsWx/T6ncjcn
KPERNBJmeNa6qxSez5AdTRylROslKDPEm50HbnTS9keMAbR276Po12M7YnZPGCK3OqZji5RfVINi
nrDagPkLGibQcHoQ1m/jMi+EXEbiehc7lE8G347tbVo3WEex+tP9buAhDPkDmfEHkzSPK8TS+eZB
qM3rl5ZG6Sbb5B1r6mUkEPKDn8Nec+J4gJL1Qg4Z2PE7Pa3CrhTdOmk6LszYkDOnOWUNAqJLHy0g
0WGoDsT5tmHt0dr+mg6UFOipA0WJ6sCHf7zYGZ7tQhqYUN32rizIn4kofWYENlZ+xap56gI6Wkqq
A0WjOEJYOGZjtI96AWmoIXmdF1hkS+sviKIGegp0FJtMLXgWY6s8618JwmQdqpaRuw3YX82sejoD
rabRwIaXsbErxbbj2uWxASKKFKT7lPdPw7Z1X7fm3nTaY+cT3okL+3XUC8/FqCh/aRGTAJJ37N1o
yqarmCsOC9xdgsmafmvsqoKtYeWHpEuErQ9jH/wqYIVcukAssJ1lm8/bk5jNsIkjRqAu698GnV1M
rpNkL6G7cT19aZqfpMJNPFY7kB1PjK40LMQfmNuPdEavnQJ+ooMRS4OjdlR17TCVrnt0tkYFrM6i
B098uQwrYQTJWcW4Lhb/c0cMAqwCLqatM71qgl4N73Yi/GYSAgNwwC5R7QZgEobAfuhfCR72DNa6
AhNdtUSczia1onUTblG1V1xvtrl3UyG1mHVMTItYPOyOvnxi7mLVMMFsk9BvSfLn/cka8z861LZa
/0zW54KWi5v20xxpJGHAp6L3zlu4B1BOAdkr0TOyfTNZ0t0F/6DDX8jlQAGIEfq1zbxNGj1YEnia
S46K2rOuvZPOtM6NL13/E8N0N1DeNZTXIJi2cFi56Bfo5f5wLxcezIC/YsQf73TEPWnnGT4WP45w
+EjVG5xla4ppLOsW4ncQLE7dqNl33EMrBiWHLwMpYKXBe8N7q4Aq9ubCnNg67puPRbcaDpG1m9RH
NN1cN6ZGBrg6mzQ0c3Yxq9S1YZYQ7ROHhcEXDK8xJtiS3/anqq/wSojP0U62NA0qHDIPkr734dGH
8ztQwCOg9UUSm9ltJOviDz2jC3pLvNFddh3hM4b0sGo2Hpax7eU2Um80F83M9HaCXWkpdSNmlENJ
AO3Y5X92D0FyBFrKVjjqvsLssynEjXXodprVnvNora0AAmfyWSZfdlkfkwD4fNTJd2p+be535QhH
p4VFFXDFtT2w+E35q025NjWxuXwGbdBDu0Kdbm34jkAz2bDG+hnUw53iYk+nsHeb/KeM/2TWIPgw
61L03fyI+mnCR1chXuSVt1vgdZgxUIVe3Lnd1ctjh40PuP3KQ/tNVIFtSj8MZn7zLHc/9xaRFLmt
l5OopZrJn9Yujv9lHB396DGf2BWGwwng0BPp3K3rmzCnyGZzrXKVf1Z4TvhpsnKqz61sVq7xm4fM
TX+SXGwqafSqjM3Ez8P3nybjy7amk/DiV3+Q50mqdU68iYGENctL5Yy/A8VFE6nvcfwwGxg9PibV
BU8GXReyO/62CCwu1lRsC511ynOAjDxAuK/s/jkUH2kRrNzEIGf/twiS3ih3LSrsmCfnuvtyw03C
DiZ1eVMqoC54yTREd2x2rm2jdnAHtV7dxN0afUk46jmdn+wRg0WUJ5ecup6KR7aeomMrzc958nYC
T3yPPd/hJjyOv7OHj5YW5vkp8uSbO/nPdnxg2SNsWsfDxynCscTyzUqwA5S9hJ+dX8HZPQw9Qxm9
hj1Z/0rd+1ZzaGnnGLMjsKE7z+lvFUap3Biu/kL/RFv3qLFyq26bFDMubxrd4mumT1H1XosT4H2g
ORS30P4RW+Ac03pfIJxE3vc4PbXBk42GZsQVnpl9Mr07/cn2jpSdzf1bKUkS1ity9jpiROVSQC5l
bXvUDOYPji82tvZQrHgb4RzHr8LTzgQccp52VUOgHc4FH5s4Ne4L9kRz1a5neSumDIv6g+Xgyc32
5iyPMvLZFFcwtvufGAdFW3Y7CGcHFbKdkPWzYJHC5tG9M0EHZN7w1AdmunUwoJhu+Q5xfF1wZdJk
JDM3RzuECpIPBBoVvbWJxeFjE0IGQP4RLHLNqFS4avPyzZDTt++g1dci/E4L2oeT4uDDKVcVk7Kt
GxzS3r+5tm91IK85H15V56+uAaYIR2rtUT1hGgyHBGn4IWAC0zWhrnFeY1l5GCb5ZEqaAfFMOD7X
rBkmdDkZCIX9Ph2BgDiKJT4yhm0HRFYtPBPYr2Mu2IlFRzs3IlqvlLEyTf+nn+lCGOGglBo8iYkA
MxnBLSiZkrmX9oRcYvy1ZTg8RjESBNJvVTu3uQFhl7JqD6Ac+K1z7Wvohh5YsRijqg5tHjIt8cgZ
H4lbv1UhuW2nL36akXCmzd+Yl9DzS/se4P97YEwfHFTWKgIYK0T83sjZY8ApVs1sfDdNUb1SKQxV
GqvdeukuhQdt99vYUHs8KWfP19csJIVkTiGndnRzk4qdOxVAup2NS1qinwfYeCmf8Q6hC1WCRfBA
eq7tCtrV3Y86RUht1QY08C3zM0o2pbt3gLgZTv9BWOplaob2WicmN7vcgZlSfOVZsKDHxy/d4qTn
H/aWiiHmDv17jDC4wpcTgoIwnwaqJInwbmXkOqQUXTTknpUeW9odbvqHyPaCrcJRPxSk+R34aE7P
K5idIQQaTW5MxPjG7rzcmughqXN1NXVUAe00c+fseEhZZ5/QLgAufCO/puyseR3Lphl2tjlPahv6
EYQ5AIHxX2trjEw1ltKL0ZssaCS79SlI2ftQeVx446lvu98k/GHBknnJ2CB8Doa80yWiG318jR0e
ip6mgmOiMtb+MIJK+iOKnEtJkyDVguQOX8oweujj7LlWKtO42XsmRbDCJRQsCv8CtOt/PHXIGb5v
a/NU+oFI9pUq0mqP66sJ9r0gUEM5HDXdJBkLjqpk7hPvHtnYU9vCRo/ekwY12SllaZo9mDmkmpJK
C6BBoZ6xIISCPJkZ5cazUUrfvSvM2f2g7kRzK2l6rR96FeJrd1yv/kULab6tIhyZi0gvUpDOq5TB
AkKH4v7XE8rzo7IOjxm30RsHNlEJ9ubD8yDH5rl22hgvsCO/pk7m1tp3FhVz9Nv2yxJTXB/p/FTZ
pVI9Q7EnmZq3edmZRyyFKt5MAIjiAh3SW0axJpsHtkndl1EZj6YbPc48qO5SSm1owYuViHli3qUO
C4V7wDdVcZ+0W5ADY3rfR7eyvxQKRBAn5Wmgoqt8BCITuo9BsDWTJ+gVxK5ZXFSswKjX2RBp2GYu
liwSSKoVLGIU0eZMbGtq5wF8XxPnyY3jm1FiAulxpXLgY9XOsuRUGuFXNbCNFu0JVudfQLGa5aFe
2GWAtT5sdoj8mNEsmHhqitfOzKzWw0udZGZ8Jz1QnYXtL7I4fYhKbvTlYLRbltMk8yIU1q5ltg8S
8Bqdao7xzK+rgjst7KhhQGqodMNvpEC85ip6s8YX5t9DT8rDm3Nc4NELL6IXJ5lYs7g3VcKxyuke
8IL5QVIGS+3FxmksfA/lm7CMZTSiHLye0mPjZiTLIfXx2yVSC6h7iKeTBcEQfQpxpbXNJ2IBYj/m
40OLR4vSRWbCTKin3OJ4Ldz7Rgz9Nksj4oSLyR8qyGbGUUYLNHH5j8yDq03dT5s+25zJhm+sdSLv
Y93dLURsm8ouIwHbhNwofJpjyQsF0P2Z61ZBFmz0rHZMmlzwua1JFnl4GqWA8xcik6Wyu4+skgSW
0ZobdOqlJMK65nNzrmzWqmxzBzSLmLzMuJlquguLmV6dmU0A4LPgSZfzYxEHe0M5BlhM0IkVpQoe
7+zI7DeDRdwzJL/fFD/mIFfKmO7KEUpbG+wFXW1GhoZlWMzIwXkchk9WbvdtZP9SPc0mnqFgwSO0
5b3Te5dS5m92hw8988XFM1n3C3EQ0l3FYd/QkuvTwjnyEPj83ZnhrfBafuhUHAztP5SusXFBde7J
UlExFw8XM0ltaBbYlyqOrcTYFVV5SXyx95sa3w05qIJdmrbrHb1Sm8qyLwkIW8OPH3ggzp4RvRB5
eIt8KLskZFe5xm1imqykIJPADhN/WvbDXtOdYqrknDvR/UCHkMGtw6b+PZmb36GZf4ckeY3nkF9f
bxKBzDc9JUUmIwsQJA0ilWMUd623otF6ZJFI32lJ3NkSn1VOBpHgENQWcbWhSjppc0g85NymImJe
MuDg84ayONXxZ+VA/O+P4Eg2JW7OAXJXk087crxIYHl09CrMs3w591MX/kMH2QzmtI0hkfXdtC5i
9xrjsOhS9QXy96RiE/ZJfbbUBFdKZAdzLi9tyxnDfFaaBXowl3uAfGWN85bRQ8fw4Ry6QaKYAdOR
/c4PQ9BD4HuTiL5dCMy+Fz90mQVZ0YULYNAjY1nXRvksrZT36iEFYE74cwprj9j8yZYB5mEPvSFZ
HKDN/aS619gHEo0ucmm84oY7xt9NmXJXITSetUbpBGdl/mtzg3uB2kJGgSuivX0WDL95RtbB95Bs
XQfkTT3/GSk0H89Blia4zzYkQWhgcIKTUN/JpNww/xwBgOp+PLZF+zbkMSn49BbDX0PicJBmcF6H
k4P63lsfZk52h36ba4G7UnshsoGz5KppixmA8Ynwn0VmYevX7T6I4ZNFs3rtE/ILWHiMeHEu+X3N
TR4WI45RtV6+Ubex1/NU4yzRG6Pu34OBuYo6nDhzSWaA8i/GfRmOx5jljWUYOOjgB5dqOI+ZVMSL
QhLTAfoco4QD5nfASAXo4VBn9o6zfy/C4sMFHEw4gzcGUPXanxGuk8eEEik9BQ+jOb2PNrzcIK2m
fdRFL7gDj5ZVXf3cvLGmPJVz/aKAaJqMWxvsh7tQePYqSfrHfsQxmmX5ruXdKEL8JarHkFRv2K+O
xz6EmpnZBKfnpLShi7vX1g3fME+/R8FS4zA0P6Fl30azPufeV+mq12UyuJM1jw6URUq8PP1UlfMp
nQFRdRjY6CGglr2z+YQFLPZTsn0yJZC03ImFa2Nedyu6WePPIcm/+4VDmKphD85wIrvP248+Uqiq
rneJ3GnZ6oH2nNo0PjimeZjCLlnCqY+4vq8Ieq+Dm5Bi9RK6TYvnVoB+idEbndakB7EoH50gf/Qc
xU0nphelCEBmOw5iV1QI2lhgmHYVCUMQJp6PqiQDiqsCLzzJiNuSX9cJZTQVH++eeq/ZK6mPle5D
6k3d3jKI9me4YukzpApdVXI6NmEcrZjDonUW8r+ca5qwpA3iZ24rLPpKHsoiG27F6E3wzUk5EM8m
RkupE+fI+JjZ7X2uFLA5a+1k6ULyeBcq+dEWQ3jkYA9NbAuYVvZDJGAjqvkjssTOIksqNQ5KZZ7L
idw8xN+NHxsYMdvCIVjDhSnt5oxamRaSe6+c7l6bAd9KCAeljSvC64i2OyNDZrCUE37LLG9vqXYC
NI3pZ5BmexfWwXjXluW9ZfPZkCWdRgRRiGdENXeKub/3GnIBuNvIyk20CXVRWOzKcYbAFhHw1wI4
oBOkDEVNgOVixJTv5yX2Z2jRsyGf+qF4YmqIV1YfwKRU82ukx5cqZQJJvPJp8ABCEpk79ibVbajc
iy1JqobE4gSxDvTjULS8AckK+V76OWXZBnNVCb3JgrKHKNLoqXroGohLRLSgoJsJYcBoACCkcaqW
jX7NceSyemXN4oPZDYu/AZ19N7So2GHz7Jlwiiao5SL4ShmsWWjRsOwAbhgnsY7wYgVsQe0ZT4BF
u0bT10v4qcf8GLzA97t4Lh7CvOx5rr324s1yE/iz9WhYWHWN0npNmRcHrE7abHdM0meCPKecNpgy
cPN9bAKkMvEmNMBbsG8/c198mmv9XFNbT0nXS4H60znTp0VNUtHzISuXy0h3mSMidAm+HGBY104w
6LghzHl/tiFUmU5+ztsKpn+Ra6K6oNLI8FXvjqSooPL1ReTc6ieV9ae0FffCDz75dRUPPDbhKq4w
DcWFdg5B3XFW9RAJTbLNxOotcEL8JLNjEUPX0qV8TgcX2wX698hKZowfKIGz1UFBpnRGhAZ2wmBJ
1g7YKciYX0E3HQon3sETeS1pAWb6wfg07fOaMu+8RBUQpwwnokiYqFpxzIfwsvC56xH5M6jLvZ3L
i3bIoA7TY+FzW3ehOoPNL4jOqWFNju5k1hEOFeOsi+HOSvq9YcQPHIMb30O1E49ZcJWkcGoWwQ7j
/pRCXUogH/CNjRi7ZXxG5Gfsr9uPqTIfyix4VOlz5xMGxSNSMEP1rPZGidOI96oMFUpruOYafafm
P7xE64IpeRy6B9eAy0YMW1GTjHAQ1p+qk6cFnGbH3qMV0mtIzzcnoiNJe6ACROV4KlCUdVU/ZLHa
WE28m0lZZQXpmyUcobHXdf1bvCD3DXBgGACb8Wh1AJZbWmbYGaEwY5X8dDvu8wy3Y7dNfUrX9Gxk
d+k0g0Lg4WCP6jnBZsDdOhD2cVgIis6ilfSqxYrwxmh/Y/xi7G/3XCeIKTEBYkJd+tMFHQ10DKTN
iquYA5SxutrFxstNXE70cmD8NayHmNBGzOoLfyEyrrMbW3omGp6bGb9kuWCcyGR5AaJM94Pb6VBI
86Q1GDZI3viL224Td9uRNzad7wU48gI8/VNFjAjHfqjPLUExVfHGwmWA11t7R6O9teU581lFNcUW
oA2XsXVlxbgBT5JpS2GFzPhTM8pKtXhsDoRFS0njLzPpwda7Bpq/vORYLeJ94hOFZWkhk09qmxBh
a1jj7VpD6OAvUPox4jLgXnpB7uai5L+5+MU1x0NHtAj3SnO0hmFdq9cZwGYBDoqyJXi2Ja0857i/
xOZGzh8uXeVqPNvtThgn2YAH1um+Caion8nkkqbg/RVeGoJ25rqg1G3Zy3RtTipigtyyS3hF4a3v
NqDxqmrHYFplF4NMO7ELwXCGzGcdZY17n0pc4w3TbcMRGh/pmHecazR+RuOJX0/C5rrYy2VhAcPP
ooiofgpYnyVl862aC20NThqdZPAs2g38TBaF0XyGeVk4h2hYTcU+atZOTH2EQovseEjwg2PCJ5fe
YLG/5jVHS3/JNYDYa4lgny3omUtO+kEWbyYfFOuZ+HXpgwpBBWGDLMJDvfRwhruxg0/FfP5WNeD+
0VIcQIaqfI3YUzfHMtk1xrmoQYWiSt5RgEMI/IKAr6ClOX+6Q0VyEW4JYlP7SY3yP4GZfjwDVaRB
WPMsEzGUz0Wx7gFliQPZRyuAQ4w9YaXk51izGCPGtAeQkmnM5fnGEN8Vd0ROk/LiLgvV8RHlO1AG
8DMk4ugq+af5RjjUBmLmvOTGgVgpT7v6Rj0vk2vgfbeOQVKUHLr8SG2AJuXJ9p+H6STH95zjP0s2
2jlWBsK7WjnjOY6JmNEs33gPFrhAfLkqwKyK3mN8tj01ZmT+GqRMXjaClP+y6hI4t5jwvXHXzMV6
2X4uvne7B+mcUp00/zPHk49PoXF/yDko9SaosZVkexYFxboLXYRTIpIuJotZ/DD5GcQUtXS3Lp9O
H8Jwyjfb8InW/vAeS/dFLlwj77mM9kt7XUo0hGx7zvhhFvUqX2L+zsUnwhNcauvR5GI5+Bx4Swxg
4jI0xh8NtCGP+vgpqaNtb41vXPS+MvYN5dbn1T00f7Yf0HbzNXrdGUt/wDXF8i5kfADxguTMgvsK
hPC2cnl3DIQw7AxlR8u1HDHjB5OVgJUkYakZxYdjQepBF3jx/uSIq9irIP+waUjEe2LfvPlamxb7
CB6DwvhXRuNFdcY5dp+J+yPETZucX9ECybGq8cOAoZjZF6/HbXF2glcXi4IZ//QRKAeXglebcQ34
bvco6TRRh6ZVjwmiStJilemJo9TOdxwMV4ahbeKyCEQx24zt36I5FuYpUb+SbFGRYzLxIu2tOaXw
l5EXaQuRrAMCWLZjwa/gOIv9N0donHIx2/yxZj/icl3pIKhn5gxeTmJa6NsZHh8KBt3QR8ODBJdm
76lR4Rtw2k/hwsPsZ6rC22kVG+Zn1/oHbGCPXb78C4poQyenPcepdn6b3ccyJgxwcZzq23PCrY/r
JXNZS3dVFpMglxNXNp99ZfuohX2NiTenFcZ+LONB2kNkUnjMWdmSlubtowDyCYrlEPSIoarmGdKQ
d5dWWGvDKmVt54T0gEbxkz/Z7ITYdk7Fdzi0HN40Ig1Nc5NB9DHWFBxaM/eFtGbgi+gK5zrtsrxU
46qlP6YfWW65RUVQb0bfbsx8z7Z6Hfg/MfemGhR6PetP2bHeyhsfVSgNKBnrIHwLmN6J5msq2wEw
wfDM1Gyg0pGDza49zgvaDrYyXtbz6jg37Kaq+IYbezWY8cXXzcYqe8gqdsQVavwSGUe4hj3ldO0m
y/F16fQtKZ29iR8tZz3kRgUyNYhrqnGO5jgBMUm6l5TCEMTy/oFEzxc4zOvU1EeRTb9zS0ELQXGQ
SADawgGVLAOHatHPNjLispQO31LbfA1dzb2hbC6URiPamWhBdvMatuNqmpR7S0dxDUkawaZ1qHWN
47cK8k5ei1vlDqe4y+7Tni8lbfpq55J+twcbO4uPz2tmS7PpHL4zY9wYbLXTAkwZxaLXyWKqpg0M
7y6WtyUM68WngMq9nchtoC3keY511bf0Becr4qsXLZfkQ1O/tzZPMlvFlH7n5IajDjem5zlrmfkP
EE0+hOQEa1muKoLQOxT5m+NoLlF6/PHb/NcLGTqdCEN5nXQHIfydOzgP9PVpEB/5CYL5Ja3yC6yD
r3nyqYVx3imH1ZtG460BAq1ysfF9RkNL+j5vJyvAoAtCl+H8RqPP2Yz9TTRayB2EnutsB/XLOk0x
ny4keIAL6iKmkK7GgcNnYlVvVrhPfI0XNpuvE1GxVUiQcDYnY9WyQIpFBJgjJdDh0qt1Z/rduz87
e48q8n6OHiPoGmuB1Y3KidNUNx7hEFomyO4NafgWu2pxrHhH3elqC/fj5MrwqoyR/Aofa5I8Nk09
824iTEw59oNFmDQNOxKe87ANbK9it0TpUBe5z56Pv5MflpXoa2O8gBEjkYJ3JghIqBKCotVhYELu
NphYl+tvdxiqgHhlvbUyf9eV6NMzoXyntM9KOBdiZkfdFFATVHv009+8JfBfhfU5FDiucxNge06Z
ZCAFR5IETUEiQCbxXgbG16DpyOjSva2qW9l2PtTTDN+kYH8ZTh5FU473mpWTuZbSjnYe8Y2C1ZRX
8I7FIqssSW4g2NjCeZ+SctuhaEf4Qu5AaWw0pWvE5O964ITKzSlJVB82DgvljM0hiKG9I8JnknEm
MbLoT4sp2VP4Ou2Qm6Nr60TtHkaE+RPWZr5j5xi853RFvCbS8F7L2YalDTsx/zeNqmE6m7v9NBuf
ZO1j+OVVfoghQNBh0HUKdnwwcLuKx4iq2jIXpKzNuMfyOsFbS6ieHlaWBjUb5+6p6vrgGo7B1Qhp
1JKp1+0Sbt6us9wwMeEwdRC1CH3bPlptSFeWbVOJEHXBBFi4BrPAeEddlFGEgOXHwriB1A7u4Zla
l9FTQOdr2ELd4Mp/UvRReSSsxDNCWJxANu+eO0WW+hKwbvmowsr8awIVraTnc/Er/XZDn0IKjI7s
r2iaaG2RXMDaRQDgUQ2N/a9LjemBMph/tp3yaaDTcqDWbznI7/G4nXTwYYmz0N14p0fnvnKMZD1w
kdQVZZt5cchqjVEAnhAIyyxc10N9Ell0nhNna/jVa6qBCZRFVL6VXTqcvYTGs7rMrEMeN5rrkbme
HOyWvUiZEqFJWTvDo+OzdVkxeGMG0WmgnCyUSc7WiKpxT/QQbU3FzB4otdUlTlaxKIN0XPAV2t7P
rCgpYLKTydWusewXvu09wrNJdoRIaIqYod/BNE+KGgdtUEnoOqF7rivb+3PtkDLDJOj7zSzlcKVB
Ad6nDV+oCvq/jp81kG5PHjvMcKSPHVgJs+uh1peEyjVEwQJ7k6qhUq6MuYpo/HNFBlJESXG2wwTM
OR+zL7YQr23XFRhyYzIpHFrOS1eWS60aEJhnTybDM/4MeUXED/FglMYTETQBKigV/xg02AflYMwL
d/Y/6qABAFkNfCLwMkN9WjVVKVfxpK2Tn4IgdQcmnDDEhWdFA64EVUw9c2o627e8tzXBCvzFd0kN
iz5yl5KKGNU4NH+kvQw0vk0VF2VzYQKIA9ABBYch5mwrROwP7tXCvnMLyEheFZ1qm1osae9DwPps
KJZEY9nvRZC73PVwWzMhpuH81jXBCQM+5zE3g9o/ipGyZEfnp7ZbDLDDM0W+XLlJeMQs/ZZQ9ns4
cE/s0KUhwW56i0Zuggb3cR9MZLzQTmMrO88OG8bIg1PcGSYhrqERX6FXHwZ6AlJSZ0P3bjbMiiQN
fFdZW6+MCONipTXb+QFWNgC9PMc4PVqfwdLXaGddRrZ4Xs9FxILTO1HdAOoWbTry3rTfkYwM3efB
HVlFtROeOGnxlVQTec6RnJtUwbBkEnFr4LIZ8uzBWboPI/+ameAujZnEzkAws7Dao8ip4vp/4qrG
5QdThLd5KH9nl5qK1iMz3A0tppfJPpPuB35kUNs6ZvSnlyw0/Xm59dpypCUP6Z2+XXYQ1YsRiDO7
oa1l2AdXm5u0pIuH5qZmnF/9DtdyqqAS0CmAmdVx93WcAuEzRPJn5hOrTlJrRyocg1Nfz7+N13/Y
efEYukxkmrwB2TrZlx+J2Xw3eEvs+juQ792Qn3tpJzT38ZJvRHUuCSIadcqj8jkKOhCY1lglc9d9
sbJrFME8mb+Eb+z7Yv5yfJ+ZWeHztXv6W1SgfzsEPpHd+hjZgIuy6TpUbDF55YUicVW3WyeXCwLJ
ExtZNmjFOHoJoVlgTYkLOCZrBzb8u2y+tArLXBnkT6xzI8LnuNrw/sT4KKup3/oebi+v4FniHjyS
fs2814htDFM/iLLThP5H3Sq7ELqvLMq5IXOY0DO8Cf4jDBbDhbeCQMEbBrt+uXdr9VYkw8PcGzQy
GVjeiOzTycz1rWhWNj1sfUh7K4YkdBxzIcyGdGBBtXNc8z6n7XSiAZjN4VxzDLC/6CCJS1ZUsn9X
9XC2q+qcR/GeFc4ZdBySRLiDg3JQlftt58G6HYoDkSbeU5qIKRoPAIaRGd9YPmomxB5HrTPbXGvd
7EY+z6RI6NE4O1hkNBb40SyPVQEfF9DkugXulc8BWjJd5yp7aEb8QFP1WvvjWuVLL62kJFze1bgJ
JJwPE5TOKvUJsLNsSzd15P4SZBqORKm51RaeV1zaIgANhyCNPWFVOw3OHYlNtl5h6boUZvCqQhjZ
OQ6cvDXu4nzc27Frb5XL5Ro6Mq9DizgsrUdAPwxJzuHSWn8T2nVZQD3p/iPtzJrbRtIu/Vc6+vpD
DIAEkImJ+eaCBElRpPbN8g3Clmzs+45fPw9qYqItSiGFY7qrqqvb1U4BSCQy3/ec5/ge9QHU2Qdj
KOAcob6Y2ByHbfUwGKz86tFBlBgG9TrjPCwceUarYY82ZteWap+41W7m0lK0sm5lH9k/nXeu2qWJ
uKwtBW6medKa+NUM2JY6eXhbBMD8eoTTFBk2jcBHmJjnDVl/tcq4aXhmcJjPWXPrjC5H7afWAdgr
qAqWJceXVF+qRll4E1XNoW7wluDC1nv/VtDvSFJyD6bawWHA/cn6bdUa1Oasayhl4L/7+DsN3l1j
6DpCTnrHccNy6tDv9YJ5Sf2Lo0MqxAv5Li/4BfYKlqUC3lTNCP2tSlzk/hAQp6OgsxlJtJc+eMCk
uxrTitdbo5xJhP00WHh9yw615nnbdmfIkqdzBRa69V+bkNAalVfPiWp/G8gOsW7hA0SVppnVAdlm
MBs/0rK4HpIC4mp53Q1URKsBm62B3B+5PDTg7+Xg1MDK6l1g4MrVtHN2XNtgdve6VvUbbRHxqpnP
qFAuWgY3PoC+RAxnobRt8DcOKNC1IrswcueFPRvBDCGIktqBozZvweEiWQaJMYDBXqs6NhH4+t/L
NkC37y8rb2ceNR1+xpTN8zkS+hJeFrCk3mg3w4jAUlXIyGoCZNJI/Mq6351PgYpIJtxFBboGSw7X
Zip+5c2rA1jYLsL5WitrkJfkGoVysPZ5lJ41zrAVeZh7VtANGyleY/B24L9vwONgOkoocWleg7hS
H0bEM85Fm0yPsZ1+I9mIOBGKM21EVeu7Pd4Tk0AQrYkjM8SKM8KrD8gxRGAwZRaRkpIqOS0xzH4h
dPkmOQxCI6aiOqcDeqZjsKjKb70b7Zj62w4Ze+4uaI3oAE0oPE5Sfw5qNKHREpwX3jv8ZiSncjSL
LwZQaBxI3I09oNcdY2rMw2M+xVdqTI6wNvU7tvRgz2dk713YM0XJAp9ktnTU3W3XXeatf+464NOa
+WA18iY1xtCrBXotFdA8s2EpukaAZAO5cjr53wOLzbKieWDUF4pbYzbOZSby6zmk7K05OAMS67qb
zPvGfBXAFbVBvxytIEAviPURUfFiKQgQgbcsfBadRPQlDEmFJPtBOQRS6OgVur/pyLjRh+LcGMcr
7Nvbnk9GpCFqFlSFi6oly5sdwKpULvTZnEiCcoD31Dej9EoBPSYbyKeeNGwyPjU8FCuPkczPB2tp
+VLkzJd6Mr7IzQDzfyK414fp2+hwPIP8ZjKCMzFWW1R665mvt1NfA5E5ykrFnkvjIWlwggnCiiMe
V0T3/bIsKDl1hfk6wh3bjLP7Y7YkW8GuAgkT7Vz4KXU6npdQItCw3JTpQH2PJgHLM+FyImexr8gG
qfET0Y+9kX3lLqv/vgMq1HQd1sTIyC/1wZ2QIQqq2rAByevpFSQq3doTDH6UMec81xw4+gzJMS1/
91P3qkU4h2OO82VVXI+lm62xB/ywdOfFHuk3pvr0kuPCjlCnTGVLtJ2a0FXVx8REUVy3R0mI6tVs
416P3ISSPwb3hzRkIyVx59Zy6celWKogM02U5bvKes6jUB5zVzeuohjZW5Q4e1+Uj8OiMJj0qqbZ
ERDc28s7VN2od2zjzE14bUMIQXxT2gAlNCS4mQyQQX8dTXOX5r2k3hnNG+mjpAsBn4kUB/HM2kAh
X507RoBHC67J6p/AGVRpRANcOsqkpFeufSKzXE16nCEIESCHCz0YaJnl5isw/UjAbikTYXTsA2cb
DwZhnX3fIJq2XsypfE1nFyVfQpTKUCAK1+kG4E95hNYM2NBm/9MVAPYo1kgvMgIed2TyjzCDxpEs
4pHaH3xrTsQ1HFj9sZheCJQx2ukC9w8IaDxuKNkkPtuBg7Vrf0e3RvQ24DWgZ2iqqetAwXFXM2wC
PzNG8DX5dwBhP4t02iKGWrn6BdJG9qywOvGOEzej790ZwfvIjF11yIOYVEiXqJRpdMeKNEfNTS6i
9tsnSimNt9Ki0kEZUozppT5ThA7PlsC7iHZoTH6h3vBYncsuvrFatA2IvTrIa512ofeoDH4YoemF
2S/8wyvNmLYtddssS3eJsM+G4iEGYxcAZpDlTUERrhxvEdBsG7bgI7UizTYeCVsGY5oG91WFLDxR
3RH9Gb269NzVoOoQbUV4gK8ld+PAjs84D4JtBSZaA6Q8b3W9OS7EiAmBGnpSqgdP5HMDVs2pFpdo
aZSzNM3IK1vlGFMM88qnuNrq5MRkC7K7Tc4dIbdWY17gLAMj5aD91+6kPO+CbAPxbfnQ9i3BGZxG
l6xVopTw8m7a4gKAaEub1nF5b9zffJ03YejutMwHtFFc2Q1s0VF7oCH8kPbYlZDWjhT8dMLswiA/
U6gRuvjbWC0lQlLf/bUbPBTsz3pEsCV5rPF0bc5NtvYHuqql0woPA8Gt7pNap3fUjW3Zs9EytPm7
TVMKap0GKGKVO4TKmujJTXAcfdehLGjVsQEytBM1zjKtoYlgDQ36Fgr8kM+6Hj8b1cuZqjencXpu
ct3p0CFC1lW2tCQmNpj0sBvFG1qZ9VVk5vl5hxo27nIqtwMswNgQNFL6MxcTaBeeTT0fDWfBhtL/
S+tLnaYCHGBwINaxK5Azj+xA/VhtB3u+NTPkTEwXnK50Xmj7NeN0UybsWKmi3zVIrKC8C2TZEQ3D
4QlFAlnA5jH3fXglZyjKz/vwB1jflUvBlWgK7UkCKdNi+udk7tiJuppmbAGafjc3toYPK6VZS4Ox
FkRAdPtOwydkzMNFQuWhZ7s1cow0tXAzcoWl6NbBiBzez1qE2BPLAqcy3IDkIU2JBTBQu+6Slzh6
KAp7Wy8s+qK9Jx5kt2iVajhYjtNvZMDttPmMDFV/WQbbGi5nPtfbeQmjQ1YNMZmwhSSpfxXdkgov
ZgTIWD5jZmdODmOCepwKzYM7fAciuxl6eGt6s5qwpgD8PYytvK9rAijuK3v0enT2cdCTr6xIIbZ2
vLuXvYmOkXePYK8lCmBXpbdj7bw28q4ciGGBHmZnqGYssta7J7y6Z5XC4zag5Yfpvp5F8judsBKX
9WWRzY/mCGRHZ3dtQYXF4xAgpavXwvpVTI8GnMZqrDCguuCo6Z4k5rCdcZ7qpfxluY61amme1HzG
s8o4b3VKkY17LKn6sx3zpFu+drXlEXuOIgK9Ws5KQhThaiythDAI86awNLBsWFWy6iIfgEUPM8QF
DaRQyVdrN08ttQ9yZ3oOtpXsz3yaCvd8r5JzyBfyTHPrcR+3iQucKtioxlI7w2nRr5Ir8TxYumca
HWAbcqgnTJtYMrY61ZQOR0A3u2gFXNrL5SB27EdGLy+Gm0JMdGFo+8kOAWGv0TEwi5ipgGMtcfx7
m1b5QG7rzodByQekWc89sQV5qZ0TkMGZipU+kjQRK/uuj34XBLKjdCEC2fEBzoZkhawoasmLcUaq
mQmo/53F+0ZKmO7Z6OB3U8MKxMsN2GoqjZVWUHYfqw7yT6XjQ8v7xITRIfBSOgGaX4WO02ua6nca
9pStUZm6PztF+pfuFgiT/B7eF+YONBqmqqiP5JQVl2g+STEkSPutSwNzXWRG/ED+ynidiG78VpEi
yBm9DHqOPZBAzB6Fby9i4yVrOmun6UB6ptiPUfnq6RZ0ONyGER2Tv8jjY6mFJS6dJL0tlzORcgOk
Zw2aXqOpFVabMN9NEyL3YMrxt44q1X4VekLwNssE7f3M7PZaofpNyJECqQX8PKeWwwZQVo00xZqP
TTdPWz2yBxDSVIXJbUCC4JuhW3hSIiiiqJ2AdYj53WJBQFqQtKi5etsAD1Sa5nwxD8P42iT201yZ
xAsU5zkQjHUWIJ6a0pCw6vFWAZHdDmlgXhkZXPfCMd112kf4w1tanHVDd047yzj1ohNyj1HaIeWq
0Hv1qUrZXJqglVxcoPdg2+wrPSFwyRVTeAXNDXEKGxWQL3s3yq58OIChbHaNq1/DQzlONHBWRVPt
y+VDn8Qu/s+0hrZJ283sfgkWaBgSPDyrLM/ZZSExiKONNHJ+2P6ZpDz0NySAnHWQ9FYAHxZKcfZC
beB7OQ/AgSQ+8dzL24TcoUB7yoIYExg04l9VmSOFSCFFpfAy0IKME6vvYF0bAmlQi3YGp9O4U9rg
7wzEfrRRnoeOSoQDsOYHuQQSGykSdh3jhdRjAEg1DY2qmvcmXa3QDA8Zho8dRGRI7SNh937WHScU
rsHEN1osh3kKfyUZ7lVIb1ddBG3+rUjlIQzYU/Cl7XWSSXPfIWKrv4ijjrp8qW1wvbRnlgo2iMmp
JmCL7pKpujTQZo/KQj3lV9pWml2IlmrgU5AJC8Mn/d/cimhMTHwAupQn6ULkjdS3PpEDTjNKmkZE
oUn6wIqzyTY4AvsFH+0gJKtpdguoqG7enKdmCE7NAeNpemizFGJMgoJHk28LBhx39MbJHy+alDVU
aU563WURKjWZECyU5iUxPTFd297OhgsXmKgxWe1+1OzygY/ydD/XTErfleMPA2P0jFNmtkgxTqn3
2gXeUS1NiJnumuLOFD4etohe4djHEFXZRbOLuJI6lcnSCfnGZUIBv5tu6pIUIY1gKZaYiT1+7Fo/
5T9dsSEldUDR1h8QeNPuGbpd7ZI0kWh9tm/IufLqPr9Dc2B5UYdBWATmL0oD4rqtWaCUPiNeQcVg
lnwKjZwgmLjRO6/AcLGxM1iGxsAmKIWKBekb6m3c2vEaTd+3VCK6rUc/9bSKXnsdSNBqBQksQFVI
iTBIMEmVYoE20lvpjIT74jfxch2OuTWhxpZtBIus+BGULRsEDth3ScVcVQa7HQsx74ZnxM4SsIme
Z+Iacnv6U5RmcjuP/o3hC2pM9diAti0Xp17ocDpNJm+aWI4ppva7OpzNvZoVqUUGyYU1TVgsRU15
3waFfl5CLSZNKkM2ViQw22jJe+1i9Q2V5Wwty/e3pln9HFybbSQtcWLlq3saKNmuNSQkgWFqaNOK
0s6egKPTxtGt37ZdROc1CBCqgrrajypvtwNpYR7F625rdQWtJHsM7lFaaw+zgayEDz6xoy1AEX5G
tLSV+UuVc0QBvtV2cuBWKRsxRaEbYOzM5hlhf+VBUcIvqCYQA7ROVyEsM2xzrTqnLkZoIkSosKqd
qwoZipeQZrNNJtu+nFXWX3Yg4I/RjLg+h5qyHqzwt+NAdfNnYO5jiCWbw11agyrHWe9k2AIT2TOp
3LY6C80Wuhx8F0/leXTjLgEDfgVrtXVDh/66r59POWyxIc9syHkAivdsPsGs+RqZsxImrEHM21by
nUPeDhwIG6CDbA2zjMvPez3j4tnIkaq2LiAsw9of8e8XNz5iaDrAgZ7vhVPiRJvsgbC4btinkmud
yJ5ila37B+ozYPbDEFnPkDdnWPbJZlScOrUG1qMhsX3OZjT+qAkgRArSYoXKERiuBl0iNbUQdcvM
JPEhbrVvXYHIAdyThOPXf3dyAq2rHHYczSP26AWHstFI6JlNg75NxwaUCLxtj5McRHrB9s5AYLyZ
Rud3kE4AD3sDPLBixYkKwu9aiNOsYKLH5UI5J2774EBrjqSwEO9M0EbRuhDjlAIYRdZjT3p/J1Rf
4bvFEZxGrDBGF+pHMdHBsm2yYgqMYbe2o2u/QWwlP0RJ7Bx4NQHVatSToy0bY9kx5ToVFNtd56x4
O44su2jicEfz5bnJQNNnIYXCzOWEKwlkGiFCxgFMH8A+wtIzCtA69oE5wd7YCXUWmeKFnpWDDEr9
bId4PCvyVuzRhJikThJKRAW4vwO14t4FevuctIDDMCJQyrB0ddkkBIZsekh6l7aovgk3ITiitsPb
sSrDO13Y4ipZAmOmMnntqOBbOkoNqG3cI5Ni7DywWRPo2VexbfR7dkblYxhAlDbdMr8UoPwU8nZB
SLRVUVrFcXuRAWA5SgByDzYilkNsl6az4YCugVcketXlPNI28Q+lqZu2tG8rVq3RtX+WS5wJRqw1
bTi2WzlFDaM3jlM1VHS45qPRp1cCvJCGLMMW+J/xNd7RIqfoX9SQKsl97GGeRHmQXkWSZIdYUBYi
OolGnlgU5m1bcqguzrqEEzOxiPgI7PQidcrhYAo2W0mG+LIy0aEnozzGvXZjdFqyR01CeRzS5qgb
L0HX7+1w2ozBTKkz3zT4ca3B9KqeRGVDQZGotJGKXYDVBH4BoZexC+GOJw34Yq31gI18n3ytPmb3
X5cxR5ecOOgGb6XWXrW1exWSQot/m1wkCt3Y3eebKYtuQlfcBCSV7WoIJRQPM8TvTlnuutZByq/p
D1EuSy9NANEIvbqpw7HGdJK031m9Lpw24vrxORLzxmmm1hChRUQqw9mCrLB1atZX5DQALGBTf69N
sINlskOr3q6DYaDZCUZlV2d0uxpr2a/k52ZE0W+MMAL6lm9cKFGOWNxsjraWRgpGAWXCQVpIy4Ki
fYcUEff59VQOxAsatLS6JrlzXGDlTOvd4CKKD3sCycJahMiMKIfEqrmC53omU7K6MV+E26bVHtLU
IZDEZzPkc2b3QnjmQxzdS2Tk2tT+kgOxlok17gOp3wWTsu9Kq741MCNdpcL8lZtNDjjb5rNuSwrj
k0OQhmIi15ZJvkD1vSqRvlDyxyVVx7QtXPUEj/C6djiMx5Z/n3bqgm8jtbQoQTsOZcNK2vkYCwBZ
lrj2LfkcgpVzw24n0K3KLIaYzaGimdLnymqZ+NNwpo3T7yIXuw7f2NAnrFPkTfDcj0iHqAcFfCs1
1q99AFeBJrQFtn9c47hlVzP4h8W5FWn5xi2HJUUKoUC7DtFvxkCNNB8EYdg0P0qzLq+IM9lS2jk0
LtDhkQySq7CfqwPVJ4f/hzhkIPypdYS1iW8hxGZpNPl9YOWZN9imPKOVVXkzvq0CHbg1pGdZZ5Nb
Vh5HA87aOC3+ERtMXkEKkbub+AioyH+yeBKyjw+DjrwDRx7GLdRI2KPAQRugUNzavaDVeNkJ8QQw
WWwDK+ueQqspSW7HM96k7iUr5d411MtI+GPCohz0ASUjXplWcZqyBEt2E85PBBbIS5EOG7tHuxMV
G7qpO5fuT1MjL6Oijt7Q08kPRlDpNeVvNyY6IAzuI8JvSqt/jAuSHjnXrI3opqoWZ2PJI5e84Oa6
TOtdK9Cq4dI8sMIf9DAhl7R6MAsfZbi2DYn2TV1/2M1Bcd3QFvEiWsgrvD1iU+P4gwIhb+L5mXwp
fzU1idy5VQfot3Of/Lm7b5Li4NO1WpaCxymfNrVNzrPCzRQahue47X2oa+ODZbLNMzGWQY40xcT3
EVFxu2AcDPLh7BC6cqyRIdxOfJedCntBPlHPM7hVdr9FXV8jOsgQ5Q6cc6aAFzlqgYOZ9kxBYkCE
POt1Bt1QDflzEOKyJ62LTrU0lyJx7CAnysxWPrMLDQkPsTFV8v5XFG5MFFqe8FMTTmuTDjtbQcso
kmDimJRBSljnueYcJXK+Y2uVFuhGf/yZ9nl6VwmBI0MjPOzFaRN5T4wiZsVO2Qlogh7ZUUd3lJNf
28b+oTAhZ25lQKzanFCnc6HmlVsX994TdWwMtqGukzdd1uxDAiep+GzhF/g+tE151tRV+WJWbXde
cYIoLrKytq70rmtf3dSyfzSyoEZIGlT8OxIdHYlZ68GW1yinjn3YgE5zdD/dFHE53jl2OalV4eo+
zoumvmoKzsuZjSBpHKR7Hc5jspMNu/zEWoj/dUZHOq80bAwYa8OoFN+nXD6RRFUsdCp5rSdm9dQX
g8dytrHtsj1U49L+9RHorCTU5utOdyi52uRMWoQGavMtxx/tciKTkVABAWAu7DrkVYLGyHWdweax
1Vgc7SGD8R+hfUFmWG+bkRmXW9pzOMThPmuMdNfUcsngavVQkPiH/bdzrPpQE7RJra+hbVlXQ3lZ
pAjsyjRqPSSwxiU6rPxpiBMEFoAezvJxQPigoSpJgSkL6k98DAzHk75vbXV0RDieqmVFkM62bQYX
K5shfrYTuwAa8T0K/aJL4aR3RkWMjK5Pwy8Bbob+pgsghGrRXOrnWlVWgoxuy8cYOLEH4niK5pmS
jzDzfZn2LEYlyh0u0E9+lHb+zUIycefGuVWuOMgN7AgJ/MBTrOfktTC7BJUS/PgByYfe2E0WNcuk
dlpezrbDXMa0TtAkFErCSadThq9takF6ao0YeNv7ArhmaTjNTmW1CUJdiGL3Xy3xZiSCo9NtogR2
JKbQmt3BEAT26t//+h//+3+9jP8z+FVc07AIivxfEMCuC3iAzX//2/r3v3D9Lf/r/vW//61Mw5FK
SUu6huNIUl0Nfv3lxy1bGf5h47/YuCtLAUOGqTsfWtfezpa9/3wI+X4I1zLIaRK8rcqy9LdD5LPO
oZZSEdANuVLiTmt+jcNDyanbvPx8pA8uxrVMSRSbZdu6qU4uZoZ4NvCSQJ1Aj6bEdEmM9O3fD8Ep
wFyki7bSlf32YvoBkVKVMESoX4/1ra2dff77O+9ultJxlgrH0m1skaZ4+/unmT+lesiC0yFZWWrq
PqrrjtAi/Gp/P5JtGSZSAqmoVZ1ciXR6Vaio4ICPkEIvf6QoQLt+F0p79/lA758/98k00eWSQSId
9+SpdNL1+dJO7DdAc8L2XunGedgeRjgr0/T6+VjLD/12Oru6LS1TmbYyHF2eXJRGB0LnJYFDP93Z
4gyuy45U0y+ekVgewukojq4cHo/hutJy3z4kui3FUEXUqvB4r5uNsyPbztNWMLxW0Ya9gOd7gFD5
k07XGs6oRyDtGj/tCh7JWvOGlb+Rnu1167+/eFhZtmGZjsQwd3LxIxAKoC38WH1FWhR+TGpfF58P
IcyPLp2ba5qGcg0MnG8vHQmyPmiK2n21WS6993qP9s4aQsNqXv3n0smk48IR82+xQP5z4YmXrwFT
rIEVrUvv85/KWG74mwciDV0seVUOxlTbtpYp+McqRnUr9RWdXAw2e+oHBg4K8LLkm941W+PSP9Oy
g7PqeAgP4eru9av7br57aU+GV2+H7/H30mhkeHrHPlW4GyXX+f77VbEGBirWVNKiPaFeZy/9GjLA
qlxdTqvfwypex1/MgHevGm8y65ItDIuAHBb1tz9IwxZJ0olyYD0XOzJUdpYKkZYPwYMDSD2K5RfT
Ybmwt/edJcpmtgkTnifOhbfjGUXmUvifJcmGzWXhA1zT29umRawz1erSrGL2ydkXi7zxwUXyguug
Y3Rb8ZafvH1O6pL2HBqQonTnfKlQamUCy8n+GdNKHPp0P+GXcER9KXW45DkJvh4n5OusTtZ0Iq7y
aj6rtfk4xfMX3wZjub3vbocStit1boj9z7rxxzSsGzorZr3cjv7n4A97ttjnsFupP8D+ijLw0sM2
MfIrgTyg4cq+ePrvFj/J03Bp/yiXj62pTp6GNFt9IkEYiehyrG+BHHTmDYnQXyx/Hz70P4Y5me2q
TbGx5Axj+zt0Gbi67gf5c7TuDJytVZb8f17VyePWwZD2Y89wlgNQIEOZpZEuomHN/HwRebd54O7x
6kjmA98pHt/buZwMM7CuFB9khwCxARETQmD/2yFcAb1K0ujhiI8E/e0QgeRMpbWCRmRYfLPFkFyl
lC0fPx/k/Swg7ILtFt91x3LYCb0dpMxEpbU20TpapO8Mtr913j2hvfjiNXy/5jGMi/KFHakjDbn8
+h9zHTqpiYnPpRhhPObDtV6hy8QoVNpfPP6PxjEMwbnckGy6Tj9q4BTYVeIsIL6tJfWgpnOW+pzp
Q5Rm5tXnt+79ysJG1bR4+IbOf56+QFGk/Aw7PK0Y27oIyjunvaK7eRR6tOlCuft8sHfPic03k4Br
crl7rnPyGmmC7lceO3JV9a55rJwE7QKCrnXY6l98Ht9dFl9rU8hlTymEa6mTN0iL/M6iDkQtp0aw
I1B0VUd0WZveerawdP/1ZZmmRXix4XKX7NPXqKuyLAl0BitiDE0q3My8tQPy5r8ehpOEzQTnfXWd
04+Aws1loYIF+ZBfRvXjTPbW1H/xJr2bevBjqWPzjCw2r7ol3k7xPs9mJGd0xOrpso+eS/cg06d5
/Pb5lbxbTtmrglUUOvtIE/HUyfGob8WkjBSSLQ6w+liM2YSgADssQm4b+y1sU1MSF58NOLM/H/mD
ecFHxrLYyenMemdZEf94hTmVpe4oDUBNpjXsKmcCmTWb4nWQVb2PYWCubNHpXwzKa8Rv++YrqbhM
dugS+I7OfDy5rVU2Nz3xms7K87yD5114hwv+brv8sd2utvv9asV/XGy3W/5utV/t2tV+t1vd7vjL
//sXHZ/853632vHL+9Ut//7nn90sv85f1ssfa/7lLX9Zr1fe+ubmzLvxzg5njOUtf+HPNX+c8av8
E8vfe6+Hx5vHw+uBxEL+2+HAH6+H5f/Bj3n44qV8P7louEgOkBJ/oVL2yV2wOoDhY4uNN8ZdJ6Bh
BPTV9Ppmln89iwXQcN4TjvpS2frJ9yARvR9D8sMvDAZEBjN+u+ngALtOCar4fEK9X9L43CzvjGNJ
i1FPrskMVJpkLg72yreua7iaUkP8aGlffKmX9ertBBIWC6apc0mOocQyr/+Yt36LB3KiDoo6Jyag
8WcfJlhYUMtAUUfVOqkXy/xiyA+uzHZ4Vo6NgJ5P0fI0/xgyNBJRijgkYKynrpWljruuaa0dcXH3
Xyyg799KYTuua+sARx2b/dzboaLGCSybwi4AmMRBM5U8YaUdN35UgS/o+hK3j6Sy/NdPzmZyLKud
JObidJJklXLGzu+oz/SITpP1hOIxyb84LXx0ZX8OcnITS0N1aKF6mBAYVm/Kjj2KJAmVR7g4xZIi
3CoiNu4/v7IP3rPlFePAQKAFR5STQbPU90OrZ1AjzAC/0/bTkGBFaf24wAj+fixFzI5DAcfmNHSy
v1OFqMNgZqsa0UI3tPPGPM7irEKl9vk4H93IP8dZDul/zEY379qxMxiH4CXPjm7j4NnNMMWBNGy+
OtQsH4GTl41TvokRlC3/UsZ7O1bj4DdLDSp3TVzezI3/LRr9L2b8B0M4OpsG1+DMSkLU8vL9cTkE
gOV+lHKgU1hUVjn2S/wi5Rdr0/vDGe7xP0c5mQjwADsBvk5i1QL61v3q3TtHUMcgXcGws7WGySbq
fjSNZyMq/vx5GR9foc1KT4WVYN+TK4y7YKJiTTetSu5a89q09KUbjH/4OvH3BAY47g5UsaiIKTmf
/F01PH7+A3ywYnLt/xn/5NpJuYr8aJkwjB+k2A4v4wSnQwOl+VYrJM3bh88H/PCChWMK9mbMndOv
m9E7onBqLrisQXlmQ/VMu2j7+RjLTTuZmY7BoU+BG6XicVp8KMwAO2CA6cxv5CN2njM6F89lEHyx
9C/35mQYYjIdwRpisku3Tl62pIRApMf4HLJB3lsyuAxTcsXy9CUJrPGLSfr+ktjT4qGgSm5TKz2t
xmuDWaE64jl1xNJUlXoR+OsIk3r+/M69vySG4cyGnolFyjBOLmnqw7lEYsWr0PbHcMw8y3LgNU8b
DsdfHBP/eQpvb9+yaACr1m0qEq61zJQ/Xm7X0vBn94inVZoW7aMEtJM/VeFcwMVpnFLcIPBsyytw
TISJiLk2Lu0yl7/BZKbfUWQX/T5tqqLE/ZDm09oanG6vjNa/bYqYYFVaesYOpSHYn8qsgEAh6VsY
UzNqp61WptgQeyswf/ZWao6bpC31mwgk5pXWZE69+fyufvDwlmq66SIOMviGnrxkHZF7YxJVCjk7
msoQF/YiGSdG6/Nh3r9ayxlVUdw2JRPSONkfxK4PSxQPAn1EdMAi/0lK1OPnQ3wwPwypm5SSlcGJ
WJ08s6AnvKFqXLUKsd4ZLazRaItLQmXVFwvjR9eiBPI73M7mcgp5OznohCWViJGPu9U+xd1S339+
Ie8/lJbBAZuCHDOX7dTJhlTFqEtlHi+KOLHupUbKY70yxp9uWW5166sJ8NVoJ7dtdkp7dlNGoxXn
tTBb2ldiY72qxPD91Vb7n03uyXtl6kudh1O2WCoJb29db4e5PqYZorpVsfr+f6vv4qr12F1t2Ars
+i1MFS9b/xq2Fb2wjX83n6e74QDjbvVYevrq96taozP3pnPN+/yuf/BUaYxQgRTLx1yYy4vyxys/
Rxpl6KZg+ozIYgyKwfz950O8P0MuvZf/DHHyrrVzPwzEBPN+ZYWL0AnODbCwYe1niLN1xC9r0hSQ
YM9IGz8f+Z/F8eTGU/Qy2KMzZyVNurdXh1UTTavCPtaHOtV+8yFD49hX2r7yoWjO1kuKcELoDX6n
EMNxuzbb8ouN9Pv306HBaVERUzpFMftkn+nWc0xSNgT+IiueGfqCWqIX684ttI0vjuvvnyXXaTlL
T43zOov4ydUmJb71TgeRiC3/mEUkZJbj2H3xlXi/dC4dFA6nFFmWyv7yZv0xY3r8sgWrDvC6QW46
RfY4djpNFPefP7v3LyjDODbFHM4DfPhOloOkzAXZvVBz0zb/bWqDl+nVN84GwdoIKx8vcX32+YDv
H5Q0BB9aSki8q2xU3l7X3OUTmVMJJEnzkW/bGkWTF0YSLH7+xUr6zwn07bSkjGgtdRwqVdT6Th4U
n7c6I1IyXB++4flbBZREdi9P68365osZ8cFmFpiztCjgOHR0GevtRYXsxXxA/eHa3NUeZZrd7kgT
YEUJ5Yubt9ydk0t6M9AyN/+YFYMwx2SKAPUTR/VPq7Wm3Uq49IawYw+w12r5E9zv6vDtm3fhbi6u
tqv9uFz47vrFWh2RuHgATjb25mV1jTBpRa979bTb3K3Pbl5fD8kXa9L72fX2vpw8AZutaG8k3JcB
+as3RTo4YvZyZOZhLZcFCh6yKMrNFzfpw3uk+LQ5Di3Z01pI6muyBenDw5gd7OYYj6p2l6cRKsTI
8j4f6+ML/M9YJyvfHBjkXhjLWFhr5rbdzEhYLBUR3GSdlzLafT7c+0WBjQGfNkFRgrKLeTJcCUI4
jzpYnhx2yZlK8hW61YMSxvVfj8Muiv29a0uUMOLkJY1izQrGGt0O2SZUPGuamEcovp8P8r5rufR7
/hjlZKuDSmya0srBqESdw8EekaS/xuqqrb4LOM6+OUKWLTFIH93x0iEkp23kQtIiaTaFMzzuUGl8
8X69PxS6KH9Y1nmXLePdGc3RpyYHuAd+ubevQk1cQU15oUaNKRnhtWt8m7ESUML92zURm7qpm65h
8eEy2f29fau7zk3TPsSJYhQlU0jlw53Z1KUH4RexLCWUx8/v/LtptIyHsonz77IZVCfL1ThYXRuD
YlvnutVtktBWO5EkjmdY0Gk+H+rdcs9QbPwZTDl8Lf8PaefVHDeSdO1fhAh4c9toQ7JJSrSS5gYh
C+89fv33FCfeUTeIrxHSarTSxqxWiazKyspKc4428wBE0nbd1/CrDiVNxlLwUIzTftJo5JZy8mqX
hb23KCGNQRaqfDIAVfPbbKpGyiq6yYRxrShUc8KkoPUj1z2m0cc8NF3TrECfNKbWB7O+NJN/Bo/Q
4ZBo3VDfxZlTNx9SKgDTzpB8H2bJog1KN67DKNi1ShQ1cJ+XUbviRBbWSONI86KWqYS+K1In4Lkx
O1xFbugnYKl50kMFAcqDH9F/DzJfv+JEFsWR1uTkkU+l1HZubVUMuXZrlIizzKsiypiOyl2zoK73
/fJ2iMvo7LJyZLouqHvxmMG459kIbaIqrQU1tLfwf0EdSKu/lX2+LGPBlHGDomWPZARdLrOjI2tN
W+aAKbjWCEIlWDDMVtXBSiy2tGKqbSjYFlkPe14/tjTgAv1QjVy1+GaCcNW9+MPH4s9rBayXzruP
GjJRH773fGOipOHqAqxcgByph7GiVcLrSjABMixzJV5WxFUx3xzxCOQi4VH77mBGo1Hm9K+iU9DL
rzLTUYKC2a5+6mnl/GxUCQK+yJz0r7CXMdwP48ATCKvTB16VtXXfU8YCZk6XM29vVPCHMowUSw5A
GPL4DKkdMAcF4G79yklZsijSTjLOUlYoPcwe+l1I9bhhfgZHKQkA/4Ps+bvLBrW016ciZqdDygEi
HyxEBJBGQwMrwX4cVYzIgB1zWdKS6dIvR0FYsfDDb87sJJajA1ctJh3kGIrDhsnbKQp/xYoNg6EZ
4MIuC3sXqJCqxuWJChFtcBjauW3VgPdVUK0D/TAAFjZ5lnScAv+bbg7RRmMqh0lBZ624saDgv0kM
XoY8DN/SzycKahOjJJ1uQzhuCUuu7kYrAUnZWDHlhR07EzMLI3j4ypkVMQDR9E+FDaob4GCd+WRl
t5eXcMH4zuTMllDxYotxMuRUUQl0BjxJANL+uQiai3lIOJAzvrsJikGeTF8BoIPbYqcH3Q2N8yu+
bGlTHLAeTfqOGS6zhKGcbkpH7B0xEuTW4TWktNC6EOA9/bEaolZnEziS56S+dS7DUOUS6vUWFti+
eQpG8GBaMpCXZSzoIXoEaDnFd/Hkn59TTffryqSRHAa5Y97Zm3K0DmkTXF8Ws2BchqjCKLIsADLn
5yYroNoC+CYGr4MRFsFQZQ/A9HyNzJWQe8G6EKSTViYI0PV5oaxhyFkmjxK7EThhOcBPkF3sL+vy
/plKJ7BBVIQT4TSSsDnfF2fyoGbCWzMaF+1G59GxXwyH6WkIDUL45RmhPgTFK/BWlXwoUyaKFHll
15a0pEecmjiBJ01SszNkgqpghD04xE5wMKYGQIC1gPMt2Tu72EjS/hYhPuHEwFvgtBW1RkTxnXYb
aEhAMwtvs9f+2/Blrfd3yTqwQQxDpbBDDuVcljMBRJLkyLJbkH6TWzWJoLTdTu2KFS4tG+DqsoLj
Fvf1LMpJGsvqdRsE36SpXvzYuE6hz7lsHEvnSbTHCQNRKdXO/AIocz6mjYiiBW+kY/SaArFf/YVn
wLVxDzGTwMNjpsigDBKAWAOcISmsEoYNG9+KkS8sFSUwomiFqqL+LrodM2WCCJqmsRQ8TkicGZ1V
V55rC0vF95s8wsnOmTig812vx35iOgolnDiE+Fre1yYd1fWwklVaEiN6VNh4OhDMeUpTrpk+JuMU
u1lrgQ54Y0bfSKhs/3jb3xph/k/I3IJ1Gbz4CCEjDbgMurqK8iyDbfcXUniPwTXAelE4P1+xQk6V
0Yaj2oUc6loChkKfor3XrKVHFoIc2t5ErwEPDv1dkKNVqqc3TQALkCdDr1XILi0JN6FDUtwAcAce
2T8/NAgk1mWEg3TMO6ftVd7oWwh0wnFXWp/UAJId/M2frx45HN5rdDiI4vH56g1VVzHfAK9srITH
IDRvKkM6FGN5uCxm6eSQvCQHwYwvjISzGxWQxZQrEOaVNpHvZWCBzDRdOZxLJi0SKzpN+SKvNNMk
tarSaKSMwT2mUNIpeCyi9tkyqhUxi5qciBFu++QKKCHmSQ0TMV3rR1R36D8BAD+vXv5iwVgvQhwI
+Gi9PxeTaWBlKApiSAtfU9+/C7VqxcCWNfktYqbJaECxCA1owuBs2IGhBVVGpgT5iiLib5ldmVTx
f0uZ+X6qRmHYOEgBO4DhzDtIY4P4GZz4FW2WzqcIbsk54c5oWDtfMFUbHNMaigT+wQJUXXpOQJ2I
8vSqsqcvig39x+UNEhvwXq//5Fmz5+Joa0D+eblA94sA+hC0i4rR/Mg8/edlQQuPafyaQnLANMnj
zMMa8Hjq3gxgUAGI6ejUX2P9h6cy6PgxKSa3WRuIWwpxzsQJqzmxbzO15dYuEQcuOVgbBZjnEGiR
M02LL+N4mzIPn4ORsuKG3rcLOeK2+63lzN51pfBlBvES8AVlgIWuKufJiODBvPUBMsnrEaa4bF//
cVP4TOrsCJgezWl+ilQphkepBpeWOPouHSAKuryJi2ftRL3ZKVABC7GMTKxqq7llHeyBUVwRsWiQ
JyKEHZ1snNH18OUA7OJ2ZV2AowXCj2r8lH1rd1kVcZDeGT5ZbKb9iIVpqj2Xo/aFl0MeA3yrGX1u
EkkGHEJ9pHD0DHPnVed/hloKkqXLQheVA4RZdHrQEDp/9XUqLXFt0YDhVPffh3G8VgRtia5rK+/9
NTkzgzAccuWlg3KU1PcTQKPwku/N+o8bMYTdMYtAwYXoiw6W8zVMSyeyowEsOopYtsDa+anAqf7n
S0aYwlwA7bvve8LCCt6ZJughOwPgWQnMYwfVciIPn/5CDFNhFHREwn0+QWsVnRQobUcAEZnZs8dw
PHzZdEO9AoT1N6J4CtFCRbBizF8qYWLEuheMrFoBeY2XuS193BFJhssaLRk47yGTsIjdYfT4fHMk
LUllTZoSYK0gksyaZOcrcenKuVF/jOX7aXgY2hyGIaDMLwt+KyGcHy3aZhWSASr5R2KymeTSAQAS
FAMD6DAwV0aYSG5hrHe2EGf8M6iT+lKVbXRFqxCQ1IKn1OoswJ8DZzz4EtipZg3tyeVPeu+3+B6W
QudBwozj/OXWa0RVI+k/+hEe+/aL0qzU6d5HB+d//8xpdZBnRX6g6JupeeiHTw0gyJF3m6jKytK+
P9fncmbRQRplNkSQ6CENP6XOA0b0RpbWJvXe96o42Cb+iUcIQBn6vK9CrZuOSpxKIVyALAyfx+r7
6L0aA3OS1mPpfIm9mx6U8vAxDZ0VBZdki0IPXYxiTpgM/7nVZhaIRKUG7aEseF8eFfPbYBxkOkls
K9jpcb11+hdb8/dNfh8Za/mlheVFOK0XYnzH4uF4Lhy2ZNMeOgw3bfwd1G10zG+K5llRHnz7tdXu
KjvcyzxlknxvF8cQioAQatTXdIS6wgBUNN8nI9DA7XawWjeAU7m3Sa9AqZnoj3INKcivRqejLLzT
jfsREB8puVGDZyUHWRDMfu9O0Q61cRcExdbqNmp67alfe+upDP7JsrX84/twTPiF36rOLJbJZx0y
RVStNEDeBXWQltDffms5vjtJTw7Y25eP4MIRORM439g0pautR2AfwnGhM2WuOFztsOWpazVOsU0z
/3MqSpvFtDHutS98RA00IjbQc6vJzQQlTgDYFcD9K4qtGM28EUADXY65GAis5UB3S9D6SlWgc4Yr
J0NVF7WyeBOQThEDLOfG6Y2jZwITDYh5ULg9cM7qsfKedPkVvE9H+6hKVyp3ltSALyCP8Jccuire
NLwgeionqf8PsPAuePdwx1NGgURiradEXXCyLPvvDxT/+0nk5qVMoNCKb4BqQoExOeoQ0pnXgOHs
DFPaOPlrAXZWDYZ3C49tAK2tDvaX8ynSb5nVFcVnUJjhf0CBwfxYAGIxVfdVqrqx6n+9bIsLYTrW
TzczPdOaRT5vdtABo5WHumYtU055CNxeB9SLKacCZBVSVIiepu9ddpB6CjPAr16WvmgwJ8JnR09t
zTDxHISrkbqBg3xrqcfB+XVZiDhO787AiZDZcZNtQKwBBBWwWJlNgWFSP+ijWm7Jr9NU3STOJge5
SoAkZYdMhQPssvjlFTYVOkzp4Waua7bCg029wZABBZqgoUyBLm2MX4XxVVBzgDie0KLiw6vgdOku
a9YGpt+CtXfKnwifrXCXZBPE6wgfIVXRblS2Eaqco63eBKG0let+O+mPtnxMPIA1gA+NtE+aJe2U
HtTaAIzO1HUciMqYKEnLTwCtb0qIdOt2ZYv+P2skpq0hj2JATJz4kwMzNdCqWD3QZRydzWRc2+lt
oFMm5rREJWzVheO29uDWyW0A5NjlDVo0QrZGoNKA4zK/6ny7M/MunAzAJ4C4biyohlKp+6E3AMz+
b5JmmwFc+6grFZLKBsQPpqnKKLxJ+rXe3jWFZgYP2H4MMR9iWsdzs7x0VaozsCGurNtbJvG9bf23
cPPLxbFblZhVhkwQQKqpcw27ggzlo6lC4elDjlF8z+yPavkgK1d+eCy6e7s7ksbbFs7kgpCcWw+F
o1MMsUEs3+Xqa1PcmOaVEr9eXvXlQErk3ZjPo5Q5nz00cwH+RqkbMgjn12R+VQBss2LpKSlSGNi7
/noYik9hnH+FPeVgNQ3w7tranb+QhcHPnnzEzAsYQwt8KBW3jdkAqZO0rtX+KoNjloPCn7eC57qW
P6ZEHpeVX7AFajRiGAb9FWbKzw9WVcE1AI2qMDkwdSLpzoPRPc7alWr30gFGjkXCXpRS3nUG089B
C7SFJ/dDydmCkg61FcMJGxNmPKDuvC+FlshHq+0hIwcTflOUbb0x42ntRlmoWtLQL9q6yGbgcOcj
tInmjVEA5vUmq+qvRg34eA3jQQLjZFObEN3J154P1Lbi3GSA/Xtx9yx56b2khXuji1eq50ubfvYx
szigyZW4aQyx+pq8MbtHpX+YOsg0+lsqu6C2yhDfPEvly+U9X4g+zqQKmzhxplnUNqkUsgTTYFzZ
8LmXun64LGLRrFSxzjhOarNza24TMI91FAN62TRu/BhK5WotNBHB6cy/GEyd/Cdk5i4zhtbqIUOP
avxUA/QMD11ePdTTbVBvvf5H0j4CmHNZr4VY4Uzk7LjkZhwBAo1etVTjMuUDiHcavKrhr6GlWxcc
ubVK6uJm4X1Ubh9LlFLON6uy4tTWweveDLZ1paQx7G/d1WWlFt4b9Gz9FjFbR7oDx2QUIozS2Ojt
Nx0Oc9go89XJjsUNOxE0Wz0tj8vGKbh44lrE28fMgsLxexLQ6VV+9dOffcmkfvI3pvifUEuePXES
6GGVJsGxJg794vQpFKZzlUnVShi3aPEnYmb1rokk6agn6FYZj/R9+sMnkEov79NlU2B+7NwUihom
qUzgt9LKwjOlgE7u02UJa0rMHk557+gRevBwysNDwZiNHVc35Jl3l8UIg5ofXBpT6HNgZlH0R58r
4pdM9dsyW1JX2k7OgWHO7/LgBbINqNMkc62uuhSIcLeLIiGZEgYIhdonDs/wqlKD18vYNOYPPVGO
cCr03ODy8CVwPuAENyNP+ZT+2CC6lWGraI1Hp7+BYnhTt3AB/ejt7x31MsYjZaXdd/6dJP+MmXKx
pj+vadlnXyqO6smX0uuYJZCG4zf7ZDp6MtRn9dB8k2wdOnCvib4NU0y/+uXtWDj/Z0Jn20EWyerk
HKFBCROWajbcRZpfXNG2OW79Boafy/IWnOiZvJm/MaUBKmD4ajeAOmcBqTLQRMGLvYqVny0olpb3
Kq12wy5dtbhPgWlGwkoF6uh8ZfV80DJzwOaMniv/Jkps12729j0M87zuyLMM2mNlriFpLCV4T8Xa
M+9jxk1mGh1ip+Gp7b/4FBoUyBaa6HnKjj6jHsoEo9OVVsD4CZJ/tdL1sbjUQN68ZUJo15ptrdXm
igcyMRaeQo3m+1a+zQPTuNUqfwTCj7btwR4K1yoU3tcgwK9Y1oI/Qfvf4mc73Xmq1UYt2osR0XGE
0UVmRuf7ZXN6i89n7uRMymxrFRAooNZFCrBcVxIUTHb4Baj8jS1/GWk7ysjGSvJ1aJJPhCuitr8x
YOd6WgmmNUc+XwlLxJK+/xpRmBZD2c48yWVEuW8GI0seRP+k6md6U7YlfD7jj6Rb63/7/2j+W9bs
Rmh91WRSTCU4iP4ZrS8h6A4AVd/Zig2ytLktEzinGIbLUjCkD7V3tJp9B/CINx5Byb+8C4tqM0ZE
lCIL3z63tLioFV9CbXBPie9DWCla6L6fdeebWq3Z1VIUL3rN/5M2M6zJ8NJRqlC8m6orS4JKpCVP
tp+qL60Gc4p+LzfXYQOhDpAu7MAGxtwcWq7LKi/7lJOvmBleU/BmayK+wqo+e95wbQ/w8oHVPUx3
VryTracREOUITvH/Te68EwF8NWNQGAsmNQktvXEbRtV+rB4IolJ9H+W/gvgbxcy/EurIpKlEO8/b
C+/kauorM53aRhOv+U+hoBcvGIAZIIx9Nu1rwwy3g30PR/iK2LlZMZ0GRg9t7VzdKuHCLCLp5N7u
S8kGXaa6zgeZkZt6YwQvU/eY5zcrGs7jKzpJmPgW7czMMvFQnYUJorW+m0C4dT/vv+2vf378vrt/
gthzbffm0Y8QY4uriM4OIEHmnXi+BElfMKWh+2psmO7cbG6Zp9y4u6s13z+/14UgWol4WBtceKYj
9D3ZMdVTEzA8YG0DAuxu//nu3x97kL/uAAATP/8F8xKAXgLV6yAwvq759+I/bz92u80u29zeutsr
4L1+gfB1fHh9eP3xerWy9PN7ik+lH5UOXvHTZmbl/FPTsjF0mgxCF8xbF2Cy8A1VzL1aq/Sq8yfI
myBA+hhewE1hVeeC4OZN4xRWDldAjoGHhtK7zV/sMNVksuZ0jDLI++7NpjlpWoYQIseb4/H1uL37
Z3/4xMDsp93KFr9Lq7ypcyJp5gdpwFY8J0DS8e6ObWMa+S82hiKjwN2gkZwy/vl6hbmTR3U4CQHb
7ee7/c/NAXNwr1ZCwrehp9NbUyhyKmemiNKleRDnyLn7559vz8/PZHk3z4wag6YG6rH49RnRu9ud
e/X0q3Cffj1RreGfX+Nm3ATit4fLmr+VT99/EYCljk1vIS71XPOKNossELOGW3Fcrj8AmweQHXh3
VyDaraj/7oXyr/q/hYmjfHJUe3CTBqMUwoDoA5zvESQ+VL0SIHqX9XobiX+nFygADNG8jZfPHqpU
c8BKcmAtEMiA/yICinMvHIAA6nvD7FsTuryYJ0JngYrvxDC5lbSlbKFw2fBLzIR5unlFXcD73Z+H
T4ePtx9vb3cru/g2hHBJ29n90ZYdXbQxgnGB+Wa/fz58ce/XvMq78be37TtRb+ZpLV9RiyoU6m3v
rI2D+/x4wFRf1uzkXap6LmhmlJTDKkV+E/R5uwee8X5Nwlv+892CgVlJ8ErTzTukby3K4bYUDURs
zxGMvE29a3fbPQP/xe47Vils5Eocg5Xbd9kDnAieeYBY89J0UhAsLCTefG7dz681GOi9O7rNViCh
A72yf9xwWQqogQaogc3hU7IZ3GY3APttAvydcUC3K3fTGx7gpRWZXRl2RnuCqv+7ueIm3d7998ue
/353x2Upjqv4hV/5ccvvb6fpDSKTxeIgr5xicWAufNQc1FQqvbKVzz7q7dP223/vb/EV4lsEVOfu
7S5d+wJN2PT8C1SZhAqjuAqRzGxZ8txJDL1SMRSW4w1NVACKCqzQT2h/794IR7l92K+FNe/kkqgU
QGtMhBGtvRs1LeMysCsHubKSKZvSCu9kY1zBoHlrtT9TbiZk5o+bKJPgI9a49vLNB/iCN9T83G7z
k/8Gezu/+iJm26HnBnUPtx/dx+vHw/Vuc3Pj/vr18IO47novTtDrw/HqYfvw+np8uGo3v/xtv/mx
1kr7LkYmLhaLQQjFqNI7VGUjphmA0g7DXlNa1i6V0oKBL2LMbmPmvrO1PX3KdhMEYytP3fnznoDc
BNcANDWmmMHdnnkj25PKcdKZjlHUSWY4CuGa56nHZJrMlbfWoigwScFto+VfV2e3ViHniRJB1wOl
59fM+ulA5+nbK62g75I1b/pA0gIKD5CW1HrPb+FAp0FFF0I661uY3DXlnWL8tO2n1PlcM/ExZJ8G
xZWmD7Z2PygrJvc+lBOLeSL8nclRkck9hIexBycoRPH9VZZ9HMGtoAWxPibFbQpDY+KvCF5c2RO5
swjvLRzPAYJx4Xv06MwJ96XT3IFz/2nFZc39xUy/mX93whq4AuaFAeqHsiK/rYZ0AxuxbK8NJy8q
RN1JFRh/vIJnu1iOSSN5NschGErXC65Nrd501etlbRaFMDpOgz7uD2SYc1NRislKzBIa5KEqNlX5
ZFV7dfzxNzKYBuI9Sk+mPJORApcE3cGERdh0zWlbA67tsfjyvwmZRWZBFXhTZY5M6lGKjXfBBH0w
rMtUnQ7joCdrueZ3mZu3M8ZU1f8pNQvIykCdilCHIt5mpirQN569Nbwj7GpRc+eE11pyLTVfJfnO
tO5Cw62UlRfT8r4BGqXSzcTE4GxNTcO3QOBF/BQW7gT7GAO5e7lbKewKW55dH/Tl/5YyX1S1T3Wp
wATVZGuGHwf7a2vuy8x3Zecqd/5HlWYrSsZ7bIsSlXqy2fGjMUobaw0zWTifSwqJS/nkfaI1EFL6
FTJiaLt7VdrU+TNtuyPZmMvmuHC7n63c7PBGeeFVdsbKmX77GCTKrlHXMBkWrsszETNHq0LEWMat
2ByJDemvJ9q8fFrLnPu23V/WZs3aZr511PwK2k6WrQBcqZNurfTJW03Mrekzc6ylZBpRKyEEyLzp
s/eLYdur6Vvyzb/Or6NHvNMhfh63/bc/xckUJxloEWa/Ic4WXBUzm8gtr5xyJ4b02dyE5T7v1hKd
S8t3IuEt/3pidVIf50MNViaDniBZBylN1fFm9P6UqGumyNvNfCKmzAKnaEqhiGk/aVASDwT70K5+
DsaHy/aw5BeoEdMuDaQks5ezo1pakUk5RsB/Fz+a7NmhJ9qG+rFwW+MYriHzLK7eibDZmZ2gKeFh
ijCf5skyDNxIp6+p/ouL8FSl2YH1hkxNiwEpLRDW1vgawlgitysu7v27V9gafX+AaBkCzmBma0GY
pXLfcN0CAOUOHfRjIQMRljvZAC+pOzt4ipzuqq12jXafNN8v79riQv4W/pZTPLEPypO5KcOp7mZp
t6nUnSN8oHm4LGTJ8ZH7JIAHko+s98w09JqFA6Kd8c/hxbHvw2mlPrOkBBGtKM3QQmk4sxUsZA8S
3ZTyo5mD0VI/JRDmJmuwE87SPQH2I8hJPAxQYmYNI9hJ1KyRUssadMm6M3xuzSi4KWp7usKLpMVG
a6G3jfTCA7iLB1wddMEuDot656iF5JpSW27jpip3oeM3d3SBeXsAgXLFtWC72nQJgMoTXCKwVNIs
QtIAUvHeU1R30GlijJLgvldTIAFHM0K+5cGeCml5eZRtzz90iVNS9Ve9WwienH2qD+OhUCIQXVuT
3c3gBAAn/ZulMKclywR21pBkB61PXk29NG+wS1i+m7g+5HGvwEI5Tve+ysiYY3XqDt4pO950qg8Z
c2n0ynFoYAqFO6u1D4VTa1s9MIZtTZKPkhTUYXc1IFY7q+7b+3iSCteILRsggyG+h6akBkRftWhH
U4prX1GOhjkVG5jhZKiEy4IeQWBPe+YEPmo9ncJqUhxR1XRtkzEUKdH9DUTRyvNQhsQfapkf4z43
dw7oXw9dC/dIlXfTMSoswZmtxLeweKpAu5rO8JQlsnnbVXJ7cPKmv67S0Mg3qeI0156ih9Wm1DPj
KEP9u1ZMW7RPDSQE8Fd4T87xi1rHTuq6Zt4vK6sbKxNwa8VRldeg8BcN9ETM7LL0QJMZC8amXHuw
i00eD66iVZuhs499aq2ktNZUmh05m9ZG3e6QpcEvOcG92tH86n257DeWFXIAXaXiTAfpTIifhmMN
GC7n2oh+tsCjgfoHSX31sZ/0FRey5KKAGxYkR+SOAfc4v/DHrtTMImSLHB8GXLunX3SliWpZAl2Z
AuHbkOdGUBSKuLRQpqz8dl9E1q+kMPSVEHMpXsJDwK6oIImBzHM12pILCyQgXvk8rRq6udvx2Wjs
rdY1m254/ovtgS1OwO+CyzXvBoAMuC0noNZdp+80UYq+DtK2ccMx2EWpv70sbGn5nDeMJJAdqJXO
ws3IzoyoH7mLU0ZlM/veS1fil0UBpIUVHdxQcL9mr6e4ACQemBJ6WFIZ6vprZXy5rMHS3pBSVAF8
gqqCl/X53kAm7MCczNxYahx1J/7kJLLr++GrZ5i7Nr++LGwpGoP2jCEhzAEirZkhlIUaBEEUMWLc
N9cMs21G7TMMHdtBuZ3kdpOo+8vylo7qqTyxuidxRFf43VhBPOXGTvHVbHc9oZLumfQirYRLa4Jm
B7XOzKqbAhSbAFzNZMjU4fFRKqjB11A+FvcLiggQrC1Qi+YGQa5l8pMRlA8JIgG3TyzXycZ7Z/BN
NwepYGz7FdWWfCpsYTxq8T+ggs0MpOvaqW86BOYdEJdZzW6l0zfqliuWLtzm/MHLIWK7aDKhUDw7
So6eVKGSM1uvToNrereRF9HCxWxWct3Kr/p07621HyxumoAfo9cBIpj5mIkOPQThL5r5nv3Rom+l
92/C9gC82ooZLh5iyKjxECRSac8+N8Nc7wILHwg+h6KTsM3DK88nWLps64v7dCJklgGJZCtTc2EY
JWQeef1V1rJnK12TsqgKHg+sehGfz/moJeC+h0nCH41S+zOW2odgHLd/ociJiJkimpyXNA1wllpl
4tkRtVeqU2cbo04PlwUt7j8QmuwJrU00hpxvi2FpUhpKCLJST3WDYPqU28l1ZkLUE/vlj8vCFrfn
RNgsDCpTrdV9aLZxfcY2K650fpviP186i1EPMvb4B5IEM0OrK3UqUw8bsEaDmJ5Jx0pzQ3VcMbWF
hTsTM9uhRNzyYwrezETTetR2LtwIbuHAxCh//uNVAwSDjg46VSxujFmsZYagMXU9jwOttq+MgDhc
fS296W+WTZRfCVPpPJBn1xKeJrfzFHwFcgOuDR1rDhhtM60F3Auum6CEXjExtg7NwkwZO21lIPzw
cJn1Ytbptbq7tpydKQcrUeOiHIxAg1sUrLa3osvJrSdLZuXLAshDazVAuTPtNTGlTQIA8iaE99HU
1/L/+nvXDfWA4DLVyE/xkDs/SL5llZbtiRA/Lz7KVXulOPVfbNGJiDmFXFWrBchTiODluTX1m6wp
9mlxddna3rUXkpeCHJKeNBpoQfN+l5dyjLYpJoHnEU3RsYSR5KXJ1PI4JvqDGvv1gxR1/XeJi3Jb
ByNP3Yoc2ePlj1jcPWph5JHomuaSP1/Mzo6yMu1VjNFMsZS7ZOIYl/uwyDedv/JeWpM1O8hwn5Vh
znQg8Pf+vpxe6vxW0w5SYhIlrQ11rsmaHbJat7g2oAV1tdhze4MBOy26n7J9Xn7Uh1+X13DB2VIh
/72GwmBPTsBgNb3pkChw6564PM3LpyDW7nqwK1c84bLFnEgSX3IiyfDorK8zTUBv/czLWz27juSQ
IfMvSf6zNMC5b26MtRb3JfdLEG3S1AgIBmBs5zJlu6jjMmMlpexZqq+ySNpXfrAJrS+XV3GpQEri
D+5GoMUELczMFGN/8DopZBlHojYXYsNuJ0FgtfMyK910RfCjZqp/pxuZDOmcH/waGy/b5aZWHS5/
yJLp0HkA5ycVb95CM/9i1frQ+bku7s5hbxnFUY8OUb23pfhgD2tRwduTdxaIQiP2n7R58hESLr8p
QoMnV/ahhenXLumxFh6t0eK9rg23ZbAvlO14MMPnIrr1tD20Y9HHYqtEK3ov+VU8EuVxQaDGxNj5
RmchzBSjid6GVe+jIr4xknrFAyzZksDypN9XBfDXnNmvE3tBJTXYkiknjuomgwrszmj19BdLEsPn
iZZ8+ovNPJEovujkxEBdEKtEeHhymk/L5HvXvuj9XUpWQKWl+bKsxQXkgFD6xHL0OSJ7NYSxaPIj
tzi1/PXO3mnW5j2WXA3cZbwgqNsDwCps90SdJoimvLIQYYyfnOiZEcjc/OeyFovmD0KlQdFbgRJn
tkeCg7M0hfmnmv6RuZMjlEIfLXioYW26H/U1ys/FRYPWzgSBUeO5MhMnN37fpA72P/VTe1QUydln
ufRyWadFuzsRMrOC7o0yqUVIktVbTf2aia4L57rXV9ZuUQ5w3NTyYZfDDM63p7AHv5MjE7CxQvog
WQ5hfvykNFO8seTg+2WdFvcJbB68B7amzUFQIlmOnCZ0uOF0k/yxufOrfZfVrp81n7tBOVyWtqSZ
ABVlfA20TwhNzzWDI2vU7czjvafG2n2rjkw2OYVzLENH33p+8xd1YnrOLDrBaD0CFmLmjMw+sKO8
lBK3p6iV6anbrOFbL63fqQRhmCdHSR+mWu4DJPiRGeyy2NkHg3nIIf2xg/qDGfprAfni7X0qcWbq
NsQAxZAg0fZTcAZeVflO76+zvN9X9nYKXmLy+pm5Ep6/sfzML5hTqTPbL7m3ekll5+xka5lXkr81
vnd7c9fs9Yfpew0OkO0Gbu7KH3Nlaz5JTJiYIEds/GfrH+3GekifpbtoE6zY0+Lqg8WGn2SgiEfK
+epLntMWgEASVYC/L1u7fHhKph8VFfsUNsPLtivWdb4CJF1M2HpI+JAVOZdVy1E3aYFwmgZvkiba
FNSKjLjcXRaz5MlOxczC27owMr+2uGqY4H6govKoZdPfaALDL+Nw3NHvIIt1KegLvSNEsvIvSrAH
AjBf46tbXKwTEbNjITmwifriQaAFhuuDLB9mbtz+/IulOhEiPuLk7CV+B0WSw44oU7ILeGM1xYrZ
r6kxs/qQOWcnjFEj1PJN3n4IvE+rdNxLGw4lDiCJzDi/x83URuxa9uwEtqLwk6Qku7oumpUdX5Jh
0vnJfI+Y8Zm/ET3gVSbeMmyHVvg3TTulrt8o0cvl/Vh0TWTZ3vhqwFuf13WZcrOytifHAjrml6b3
r7rK2shD69ZeLuCqP3hOuk87Z6uA5HJZ9pKGkDBBLwQxjyHPeyYYM+spfqXcmVOjw2DUDRsr8VYM
bsndnAqZWbXhB32vZegnaRII6Xsvue5xc34q70p/LWu5dFeeCptZd5PU9hj7lPortd6HzTfdu0pi
h9aqbsU4hJOcO7ZTQTMjn7Qhg/sMrQCRCAA2Ha8jQ6BKJe3Obj+Xob3Xhnwn+Ws404tPtVPBYrlP
zq+tSw3MEAhOKRn3jeu3yYYp58l+yrNftv21LI4p5fVsDRJkoaJjwSVNVY/sNlXK2cqSBwxiXUNu
oERXvgVqVu7dqtET1b3I/BZ128umubyRv8XN1jcyFb9QdcT1bfzCEP0W2uUbL61epLZd2crFUyAo
qznktCHPH1961JudXgN2DdTWtvMORVXsLyuzeAR4c2kUXlUINWYRVRBOeauHSCjTp4rp6Vx/VKOM
qdq7YS3mWBQFtK+g1aB/bH7hypGnd2Bos26e75q87qJ90e6b8jUwHi4rtWQQooYDaItJ6nZeEZ3s
gnI4RTe3zraps0+m+y7+4E8llaMbq10xh6U9OhUmPubE6mnsKPzAQlg2xsBnULO8s3SYii+rJGx4
fqhPpcwiozieSj1VkDIZL5L9bEYvkvkXjXc8wkXopcJ+QTfGTJPaptUcwjjXqBky9ifivW4XlY9/
ocmJFPVciq83ANvkSInwBZJGO7j8Qe9/XBayZGunqszMujI7yEIzhEzaz1x7bMgkQkrhgFQH0u1f
HFI6IcGd5H1MO8bM7aVW5kNIS6o7BdPSt6+SYC3Dt6jNiYSZiY1csVDSIKFqJBt0EutYDtVt2Nbb
UFE/JMFftEYKdh8eWKiD65k51ECw5UU2KejUmb5CATltjEq+9dvuOq/W0AwWDBtZgIQBR0YleX5W
y0GOobFHluzJG7uDtqqjhSupdpcNYsFpi+oaowFksSDbmZ2fMDLGKbJlCnoaPH95ebDiWNnYo307
FuVaQM6k7PvjKlaOCRkoiqEDndlfnA2qPmnsGNBxMIcTTMg7EFwYP747Vtvj8ageoutKjAql/MvP
R35uP2+Pd0cYd5m5Fb922+J2m2/eps7gHuYP8ke3DI9vxQin+Ic5zrvP23/EZJqY6BQTpGK++22c
W4x0/x4H231xGRpkiu+WHwnzYeIfVwyr7Q67w4F5sY9vI2w7htgYY1MOm9vvOzHYxh97+01Mt+2Y
w93w898Bs7fZN/7Wt79kc3tw+YOu+H8cbjcFpK/3zku71Xbah18va7fiksnQbUhOmAQHWY7ZgaNs
HzUpZkKy5pOU3I4DAIPWylTQmozZkVNMqa+1AhlVrdAwRlZS0q6kUru6bJYLl4donPxPlZlZZmmd
JVqO9U+S4w7yS+qsjYldVgSyoXN3G+qF9v9Iu64euZEm+YsI0BTda9G177GtmXkhpJGGnsWiJ3/9
BXW422k2r4n9DhAWi9Wik+WysjIjI6R8xEAi3Emsz6GjtkvXksRL6QQDeGBk6fGPWzVYGSVHrpR4
uPuyLyhU7poINLtEG5WDBFaUH1wZwAbJOGfEy0cQgTli6GvGk4D/FDhRXAnGrqlMeM4hBbiRFpkS
GEByZiESf71WEGsE8mMAn6SQylbZMVHfQksLLyCJF6nuQc43MA9NJZjcNXhYiFutjrLu2ACmAvFV
1BCYoyB9SVau5SW3AggR8HF4egMfNbsyq6EPE+g3w63IgZ0F27KDpDbZpOoaRdTSMn43NLs1c4lD
bnEyxFDm1pRHg70CdrYymjUjM69lqB0zG/CZWXIONhEsYJPQsl7pPJtOziySATkQxLWQEAf77bxR
S0pUNIWFyIayXrYM/aAXMlSZL4P5rCE7Wr/fP2BLb9grc7NovfBTta91JHl94LdNwHZlzanIn9rf
h6Cjk8lWTHZ9txKALvUUgmwCFQ0Tvh9bY5rpb0GhLnUMiPY6s7jIjuLQ7puPMX9o8nwDNtmDOJS0
BktPMDzFRXlUQWCErlbv/sgXtubVJ8wGXpdGiqIKPmFMywYdsy1Y98YtCYaGknK83Dc2+anZomKw
uO4mdKWoz/GovobZJVmXAYsdP/EkcyA3BRiDIJ5CIfkDxqmtr0NZkxgrcd7Sm/O74TnTlppJyGOC
RwIkwAhkNkDTtI9h3rN4N4R5cm4Br47PYtBy0ZZrNqLGlEmg5+mQbL0g4bHWMbU4DyrabgFMAgHL
vJc0DsaqDtse/Mh612yFQf5QBQX9dVXykrLoQU29kYMVU+rXuJIXji5gFkCRTaAYwB9mRzfveK4O
kZhZ0DG9VIUA2YrmVLK1xNNCJAp2mSknA4ITBLwzf9codSmDXSFDWqYEzdKOCQxtOq7sO+KqtPv0
yfM9heKCJAOpIk6opeszVHedmrcGGD7V8SGMXQYCou7cKadCO6noAkiDnorKOY22bfUhGSsb+nY+
p5QwHt7gTIV712b3v5jGUJ4WU7yLQ7Q59duuRZvVGlTqlgAEF+OkY4UKN9i5UBq6HqKQmhluEOxK
sI2cwX/y8vKEuApN9M8DBQvOZq2LfmFU6BaHAiRA1ngezdlNegPdiD0gARYeR7TxS6rHP3L+874v
mD76et1A6fLNyMzxaCIuXTOHkQDpp6E4kHZNQGX6hVsLiOU1EDuC2W8WAI5a1AEYDwsStDLrIKG5
/mgElVOmKx2dS0NRILYBUh8IAqJ563p9wnFQG0VsQAPQC8VjwVV9G+bo3bo/YQt9TqhyKjpK7CJ8
J3qers3oAWrrvQkz2vCqFqLbacFjXPW2qbXvPe57ffAhmFCckkDrKR9/RGq2vf8Jt35rarLSoIMD
yUMI/Mzuq5IN8pCJHGCfKj4NsuEK5Ttc/WAVHRomonJ87WviaOBUu2/31p9c253tlTgQ1FarS1xS
UC4pCLOVXgKELy/+5NXw04zXAtWlA4CaD+4o3FTwz7MF7ZLI13heoc6ffnX+pZAHW0xy6/6gVozM
wRtRhybkMIIRxuAdRxtaSRZZK8gvbU2gMZDiQjMDAenx9Z6JhVQAOALXu4B+BqajHDOsVVsXYies
zjcbM/eU1h36ZiYbpjLaonQQi8PIwXQDNJiv4j0q7bBZtbWRLewJvCIAnML5BgHTvOogmwZIAwjL
0er0BYXstjc9VbOa6gDqfef+Si04kglEDGAR/CHI7WZXTAH9mkKpi9xSxYDq5mOuQU1jrGgc/0eG
ULtGWADo5TwerHKhb0nPc2DzN216MGO0wPUS7YS3+wNaWjKM6B9DswMV8qYtfQQDFou2SXhk7aaI
P3TBljOsFwIfIT2NzcpbecF5QCoVBS/c1uCrnqdwRD/i3Oir3CrT1hKNwc4yw+qinEr6c14VVqG+
Re1Kz9Diyn2zObufezDlalCnyy0D/O1c8aTM3+jKDhJrK4d5bXAzj6GmbZkpXQk5ePUXiLoBZX3I
xVPFXzXe2UkY28Ow9mRfGRuZPdlZNxQAX2Js3bhRapnqSeFG3W+D9yu78vYphjwveE8UEwEO2rln
9+jQi23ZxhImkUWOMuChXB4EYK8S3ru8gcxMsZa6WTrb3y3Olk1VmwjcpGJuCVLhVf1PIZsIDDQ3
Qpu3kPYra7doTcbzD4WNiQN4dryBNYvDpMT46p7ZQ67TSWcngo6OHFxyYU3nCHN3E5cgdW4g+EcG
BPJg84MwJnU4Sg2Ee5IyrkTAe9TBgMbVkFYtFTHizFPkInjNwQ6sWL08lBXlRR7yvVYVGrN8zlC8
IqDh2IGaHXKzQIvJH7kqM9QwfBkqPEPN0txGeZm8dgNnIV6RPid2raNwbndqmYIpJtRyDZBEueXo
bFe02ImI35vnxMzRDpQg2Bx3Ose8PwdjmmY2GFyzzNGqWKrsOOwb/Us2fMm3xVjWD1Jl6LldKAFr
vDRjQ3wABkiCJI3CIeeBfxX8jahF5rAvBybETiF2eu9oQ6qOnllxRdkKhKeeUZusOCL3E2uearYj
38pFJ6LvLtSH6ilQeTe6YxWlr7gMmGDHVY5EkN6M7D3hpYkWHL1Em2uajUx3wOMx1FbCuDmg3bgh
naUWTGYuEZRYttGPJOmWynqduHUdx9WD2KhlvR1ise7sphnYp1z6SUz1QpMFq0J38XEUkVmikRQr
kitzU0C3d2l275khg2Gxy5uqfRIzZhiPmi+NpZtFhSSfMu6X0qnWKqg1Q7w57CAo5Ye+F4FXAHS7
Eq8qe8ATXLFQhC3ZLgprOf/0USm4NJWENJw0oqkOUIqufuOZ3j1GZIC07BCV/LPKovSPMU5ihBzM
JXsN7fYCTZJe0W2ghcKfYkvEMyTPcqQxpCx3auycP8w39WDPAdS45Czk6qaCZklER5ZGvyI0Edde
nCZK7kToAhHRrB81iaMlJFWOGZaksIOs1nJKlKYcASRWxJb6f6P4IpYDGoWSJ/VKCdW2QZXfsTHR
B2qKZemYjZEUe0RsxLSZ3AWhlcvdAOSSJkA3Z1B6SNXJLEYRv8Y5AEKYcSWhpmAUgS3opKtpU429
7qlDIEV2CJL41tLNsPkK21H6k2StVKx4hRv1Ixlg0+/HdOaExsxnxIiyzHLj5+xYIDO+2T/u7S/T
3nQr8e1NKAiuGUVFalSbHst4Sl5HaWIu670JGhUa5D5t2CsKk5QV0sqIbmLByQrUkIGKw2P1JhYU
BzlvAh9WRO2tgeh2GPy+H1b8DVmvXlwzC7NI0A9JzVkMBhjNGz+jTbp1xw0a8bfCrrhE1i+ok1ka
FW14WjdciS5uLimYRgcCmJBEpFkBnrmeQgl5z5FFOuhtqn3FLnHyIiS1VYxO3LU0jNZgGjf3/czc
bMXKumLISOKeUMkTEd1U/TQCt6gOETQ4IMQshCuBzNIO+T682czicqiLIZ6Gx7e1YAPJT8tqJeW6
ZmP6+2/ZyLjIMiBNYUOrUVsL3BiE/43wfn+PLG1CZIWQ7kQFANtwFkzovT/o1bROHXtIFbxlq6/7
Bm6LDH+X5h8Ls3Prg6ABPOvTMDz9UAq7kQoO9iNFE7fbeZ3Tb7gtOeqjauV7wUZzR0R7yKbS2hI3
oCcBveT9D1ob8Sw0jENfDs0K3zPU0E4sId0Tyf8/E/OWo6ZoKz2YJnXAT3Pttas398ewvDXQWiFP
6Q009F5vDb+XtRbU2JAPjSuaMCfp32Tt6b6N22z4tHDg0wUxsoEO3vnrB7LmmqC108K9yt5baycX
AK06T/KSbe5VG74yphuCfHlmbzYopEIbUS5gr3WlZ+mtfZOtp8TyK1t+OHQH+aDbKMvaK4Oc/NDc
RX4f5Gz/pxzguEHDTJbgoq/Mk9KPVpXZsbrTMrsD/UcZv3VVSVn5xLuVo7G4E9E+CiQrygog+b1e
Ra4Twe9LDBjRQljutWEFN7n2+7OTVwENoBcZfj+KiWWqnSOuYT+nJbmdvX9GMDtLTZFoBU9goYxe
W8ntgz06icF076ys0oqdOYl+SRoh7gLYQWpXD+yP6HE8tBsAnq3wK9+DT9bN3OKVr6AZ/48d+b/D
m+eyI9+Mxr6DWfS3DE+P2ZdoRWAXjcR99/4DD+btq2ln6orz+JvNuplUHL2pnRAxyDy90YggCBun
wY4m5Tv1U/YGzzjyr9p+eUDv93AOcRICu6Txq7jX1qZ6eqbesz4dmG+3DuTVgVnycSCgLDSGDruA
vhekK74jePKPNeT4bcfUdOZN9W/iGeCyOQiQZWjcH1OMNT7wL36RrcxK99pW8von9tbvoBZp8X0i
UnXl3N+8+WB3akjQJ8YAdN/M7lbJV0up7DFKhuZ9TbVbiDTFFxSrIdGwEuYtjhGk5PCkIH9HtnZm
q0r8tikEjBEvtsYRnRx1PS/fq08p7Q6Da7jmY7fpvdiJVywvnf/vhmcONZNbFTrzMKwXgO7FjMp8
pQdszcLMg4kSyX1MNKKH/jVNQyq2a3TdizHs90HMnJigg6TWB2qaot7CqbwrXPJQUxocqsDWqEFf
0cboPSpb9WHtKEzrMjsJaMwCBoKgMgqA2Gxwcl+E6liCoZFXrxDkMUS7Ny/3HdvC/MEEfP+EcQLX
1yzVAaIoXhM+YoUEaKKUKImI/1aTDrcqEosaNOlQdwE6bOaiZa2TzDIHG0bhH8XguVZfVoYwfePV
NKHKAnVGtJip0GtC99K1w8CjWa1CBgHUfW8bVrAxzwo1vNj2XU5rN9onTr3PHokVgPm7tsbLQ+ep
Jw1Pj5xmD9UZjmXvO+R0Gj2kP7eQNrJf14Qzb6Z59onT33/zaQ0yLEmRp6El6w+58hj5KxfF0u9j
9SZqRXDhgPLk+vchqgicXJsjg1S5YvqUrym431x/+H4w7IC7BTVNiIPMppiUNRKlLcROGvm9L390
9a4L3WxcGcXNfp9Zmc1SYPo4CwFQYDI0PTt/B9Y1QO9Wbrfb5wCs/I13IOyhA7Q6O1XpWFXATjWQ
1bK1C9oDnOKQOMrpA+LwuFoDrz5Eu9bKtsDAn8iZv5jbzMY17wkvzFG39/fu7VULZVGwYgJGDXQz
Mo2zjwEuk5lZ3oVWiVS7o1ZO9WWeo6cIzOF7/qad26/uwN4REb4Nrt9Ymnvf/sKMX5mf+bY0RrOJ
GMI8GTaqeiYEXIXJykN8Ye8AXIA9CV2ZqSVztjeVuhFUpYYNpgV2lbgJP3fCaxmvbJ6FI/DdjDbL
foOfQmZpDzMB0LpNtWvJioGluUK6REG9YmLamN/YJKnyrqiVEA06oLL6YWbolTdXLszbywb74buR
aTK/O4q8anmnwYiwyS6qvila2jPqe/zp5WGw/3D6IAwWkFal6iqIOjdrjEm3NeXZB8w2pJlDapGB
VMtCt7pMo4rKjm8XThV4A8gC4V/H3/e34O0rb2ZxtgcDs6+ktIfFUnCji4BMtgXE/T44cMRf5FM1
rMJeMbm0V77P8mxL1sI4CcXCZLPLhWMBuJX1BzhKS3yLABsZqJTZAprk71tVbl56BGxrYLgBXydc
KEqU12ub+mURN5UaWuGLulWQjUBM/+V7xqX7WT48If6zuFfvchpZihdZkMA78G2zCSzfimxhoDEt
LzEVVp5ot2Irf78K/X9gP5+YPmdfpQja2AIqGVpoSDmhmkmNnX7Onnp8RufGX5oNtUOrpskhP30p
TkdPACdT45TRnx0Nft2foiV3iCn652Nm298os0qtmR5CxSO2ICwa2mSgkAM/ECv8VTtg94T4q8Vs
34JSMM7FCm5jwVVdmZ9tfkVH/7ESwHxbbvXopIM8MyhUagQrdv4u9SxkuTI02/NxwmRejZj0wVEm
1ZQTCOGd9IVZ2VO9kTaj99paxE2p4qBKczI9c9dscstcWfuFYwBJazDzTZnSSU7gekNWle+jj8fE
TVh5pvDQRis7/pa+HXsLdS1kbiRoQqE/99qAOXCQmIzgSjCO5VY8dqe2sEeDjlZY0YZYUYDM76UK
Vm742/fOzOw07m9OtAxAkRHVMFt/oiMFCKx0G+0Dx9iGv8aTeFY99AWHjmNupbXrfOGOuBrwzWGK
uMxbWK4cBrb4N/LVeOO5Ql+UpR6FD36oIsQSa++EpXX8Ps2zUzMqImGBBKtR6bLsQdN+3z+Wt78P
XCLqvZhWZNJvosso7EylKgMEQSha7+LALPYpaBXc+1YW7r4J/jhJ9+GOgYecTR7grlosgGXfig+K
HW8zp3NMB+cf6SmqePEXesiPrWENVLf7z8Zq1kCKC67w+gNm8xiZWqb4qMpNokIuGhAjKh2Mr/rw
9ttwh11vB/t+T75kh6AkQ/N98kJkGlvi7lSPFveRL14rey9O/LcZmfmjTg+DQInBWKeAC00iWx8i
B/cn/dbjAUIGcgksLyIaVLeuj4oKLjQw6frgGK91KERHtEGXaT5+BPz5vqHJo117PBgykeoA2hTA
9zlWLeFqTEICQwZrzMdAyeO9qgbxo5KrBCy+Ses04+hT3vK1dNbSJE4hPzjYoGEG7tvrIQomM1pB
xyQ2ZWT5eu6Ywlqj1aIJvE3wDkVHEjB51yaCmGtpDg5pCyCkh6SIfoC4c+V0LJtQ0Fat4prGWK5N
ZL1JuqZB9jEbj725LQGvu79Ai8dvqgP+j4XZ7k/TsUiaFhZCxeocNNihS6K2u59ToaTOHFDruDG9
JC/IAAbWbxEoj5UvmKKu+RYBggv3BQGXA/RYrodIjF5IgLhPrTbCnT8FHeQcPHSrbBEL15IEcph/
DM1GykmcpnIEQ+pzetDRREN5Sot9tM2sH/Kn7Bom9VfO2V8k5L3BzQ5akuWjWmnT+tHiRdxBAOm9
wXz+Mc6Rha5nmv1agxNOvzi3iCcl2OCA2UUVdDadGSlG1H3RbxxAIqiQwbDy4OuQT3mopc39rTP9
0q0lhLQIISYJy1kSSc6CuO7QT2O1/m4cbTk/92sA+YXIcEJ8IgsB/pa/bcDXm0OvuVC0f5mrP/oz
Monca13kd9pN4IEZp7JHx+lsBMlWZq954WXbyJKBjnDamfMMlqGVvRQZNah4N3FDQXvugosHZ6Sy
wtoSLG6bf4AzGY+B24+02jf/yd4B0up/7M+LD2IMtCHpYb+x/Ed9q5V4IgEpYTFvdJ9GqwttyVpx
1wsxFOb7m83ZmkZ9GzchmeobjMbbiCY7/U1g9Fdi8c8eg7dDp3f8H8VxLWd86wUAREBECn44osNj
zw5KnWejyocgAUC1B8G+1wLGaeANgvi0SSBUhlfHv27am3Cw30zOovGi7qEkqMBkoonbRv4NZAat
9JVi+sI799rK/NEZyZKfj7BSHJTfpTu+ZTuyVY4gJlYd4gL22KwcywWPfmVxvm/iuoKnE2FRRM7g
g216Oz4Px+Cp3aQ0O4LM3kLJ+1F0o1cJQdWu8O67hYU9dG1/tofyWPLFSIP9cCuczecA5Vt+AZjs
YLwMgTNuoM+SW/xFPiH/fN/0rUe6tixfe4t0NED5JIZQ7ckvOfnTdbErhisLumZjdumXftTFVYfR
RW0Ixbfgl0DejVhbO/y3Edr1UKbA4NtjppfCJPGnzSl67UGMN6IV29GfwaQ4CfK5s/udvEcFx1Ze
/oMpnNJ2oGtEL/L87SaOUTuWBFNYSS8C25Ts0g7/tngznTugB0z8Afhj7ldlHrRCO5nIpIB5Yp78
CPK+XzGyuEz/GJkfggGVtgRIAmzC5KP07UjsabHGOnMLn74eybxOq4cqynwKjBDh4BO76n8RVLy5
2bgiP1aSMxaf8hpme21gsz0O8j4Tg4NNrgqDq7YDAQk9Nxyp6deoS26Dz6uFmicKMsjB9DqLMTx+
atufzRqb+drvz/b4EKcypFAibIQ6QRcHbps1IqrbYAgjmITx0A82dRVPk/ntFIF/ICBMxQj0Mbdi
kJsq4VkHP5gJmAeRVrzP7Vvn2tgsvmSyFBp5B2MVdJTk0vGljzjf5mli+5rHs7VAb3EjfBvb7MbU
GiMozBLmovGYVkco5tlm9vO+N1gaEkyY6BuZMNHz7ttqbGI192FDIE2El4HpiJ2g016PbS5KtlAp
O6iI3Le5tCumTA666QwD4cDswuSRrw6SDJs9y09dr3ywoFnJgC0e3H9skHmbewAaSrSdJRPKp7CN
qMNTFNkq4oTMzYbS6YoCLSuV9e9pu+EwvtudXY2QNoqMKIBdPSovaiG4LUtPmbHGrbQUTBEJIasC
1Unk+GZboxNDvPljmBm5AE05BdLoSIeFIyrXSmAFTD+XoeCJg2LfX7rlef1meBZScQWCPFIHwxGq
Xy9yLbJDNHRAGIxQfshFcNDKEBD1uqipd+hCSo+9EAsrBZv/4yNA9/DfMNd5wl0K0wx1N3wE17CM
vdU2m1j/FGp3yB2hKG09/+qDlaBrcdOisKhCbmLqzZstrAz9vqQSGaK8zDgiAkL7cL4SVy1FBKBC
gnwvGEImMZJrX6ZGcsYgJwroLLsYiZcov03Byf618MO0QzF3aJREqUKdU5GEkeB3eVEiYaMVuyZQ
PaHM/5NdAvIWuBQd7T83mqV6WkSSESO2IQwco6qP92kwFvLJVPgfOegUyy9VPM51wbDgUjme6ZK0
4mSWTogGPUL0nuIjgFS4nsw2FXBhlGgnSarMSUv9UQHiXcxrqkfFNux8W6piR2BkJaxbNgvYKyr2
6Pi4XUPfr2MjhaSQAYQmKpd7yGw8okvKyaEz46amgS6QYNM0hnP/ZC5tHsy0AZyEhj/mbH8WAwOH
0oD9Ocj9dpAVx/f7E8tbtyVrvFBrpmYBStGa6TCM01GIR05Z1dksKC99HzjqahPN0h34fVizYLyp
iRrWHWzVxk8T4ll6cWFr/mTaCtdpDhmJt3+mbjr632KIwoSgZGnCBlopTFQt1HHrmzYQF323UjJf
9FzfTc2OeCGEkj4ERQJKLW73PfTHziMSDUFMeXZuUUSQQ6pLz/e3xvIcQmsSDJFwK8rsvo27Ikpa
DePTRhlZKr+zGs08gVN3xY5yg/CDa0EnBfLO+hQXz7uGU7/RBDmFayFe9APZX+uSH9hRAdRuLziD
5W/NQ28TJB/RZWGP1H954xbZ9rvoxX/jv8mKx14cNvlL+gYybEhPXC/rkDZqPohwp7mvA+OV7NBx
Q4naP96f3YUMIEaNLDQqv9ATBjHBtR02JTZAgo5Q45E8SS7bBQ4oMHtLdlGQchO76Ki1hjtaGtu0
kqBMmWoq8z4SVuD9zao6gQhbGwPfkUKbdy+D1wegbbEp1ypvi+aQnoYtdPoAd3c9xEYyh4qJLcyZ
x6DfGubPRPXuT+PS/QrdAFx9JiEAlc02adjFEhcnFXmGpIEU+zRSV971S24LxZBpjSQD0POZh1QG
Le3FSVodQdV5aAyKYuJjXIaUkDUWxaVbADlYHWcIu+KGqiLMeiMv+wHhWfHY8Z9D6GXyXjO8qD3J
2qFv3u/P3eLyfDM3c8hhLzXA+oyTeHvuZkx0qwSMHGK0/f+ZmR2oOIjGIOswgSzo2Jsq+By8EZni
9mivWzm7Sy4ZRxbvEnAY4x6d7QalrhBKVhgRpN/OWWMe9NZ8ZKCejqTEhbboysNueQL/19y8wxaF
0LgLc4gnj+htM4pDmYdUDVfGtGZktv98CKlzLYARIWUupD8qn4CStV8ZytLM/eXzmKot4NaczRwf
M1FJYhXeqK5fy6yzMbAN6dlHpksAXXQrWZilQ/XN3HzmtLaPjaSFud4c8LqHjKJ8ENJ9V/8nLui7
odnshQ1cHuJZ6BgnG0RVgoAsmfTz/gZfmTsyO0emGIUTAwzmLvsTlZ5KQtpqFeAMGy1biQSWNsP3
4czOkt73SttMptD8SrqfkRRQsVg5r3/x/LPABhrnuImxs9HKM6/NKklQ8wqXP0jR0gZXUauwd0KE
6o+gqNUTuOaUI4SZpBoqfSF76qURrco+i4dfmpw0inV/chcc/KRkJUPtFFJGKANc3yHDKBbohsab
oPRdLUbxUddXLBj4hflwp9c3nsMgejX/lnu+xXFlOpZMaZE4w9Os2jY6U2yUxoNnPMdzS+5wW4Ym
O45Zv8aWsjQ0ID1BPAUiTB3N5ddD09PIlCIdbw0T2r9gkrKqeuU1s3DMcCuZE9oaAc3NBdz5oK1K
Q8SNgw/6F/5DryOHmy/JWu57oYQ65RT+MTTN8fc5DFVNas08sZRnU6KDB5UZSt6ZZ55GFOEu1cG0
yQpoauEoaMAQQRBlUiG70fYAqwgDAewUngqHVPMi8jsz3Pt7b83ENL3fRqVCQ14Ia4yqrndjdvSj
VyV/um9CWtp9SHqj50PChY9357WN2A91qeoRbjZA3ImvPYR+KbFb4P1QiDkYZxFVTGFfu6n3r5uK
CdYM0ofgsEF24qbTsjOi1igVhN3ieKyMg9J/RGQldloqcl3ZmO0LliekgXDBVK3QabQJHPndPzSu
6eGifADh+8p+X1wwtDDj/Q6fAW6x68nMOImgfTglKaStH3xqpceC9/sLhi64yZ/PHcb0IppU4hC7
zwmO67gvwdEsoFDXaejshwvuByTTfjP5OeZHPzgXbJcano92od6tY08JHNYew8YTaip0npbSUXlF
wokaI4WAABlsQ9v36kPHPJmceLU3mx2ghzQzH0xhK0pQDHd88ZjUCG5pl29q9Hz1W1XPKTcRKoLl
0tLjc8PRifYbacshQ8HBGsmxHg6BT5nk1lq4C4mLVni7NkDJQZPiYAhbGY9Wv3TV0ku6nwrfNJUr
C15e7KpwK2nburF94U0PHQNVV4hEBW5W7dTkmEXPWbLV1IPObQ2ZpvENqZK4PvYDOBBsIzsowKr2
Xon/wfjFIBjPZK8z9yZDGoMq2OAsDO0B8oSK6cU4v222HTJH6Q6qRPsKosqYUKCnQCBS5Kcw9aky
QCMLLcdIIlpBGgPphUaO4Ukovbj5aYj7oIstAnXzXvwUlR1A83HS0oZ/QqXBbtrXMRbxlnuJWuiV
Qt1MEZ0h2A3tgZCTzH7jDUbRAWAHLDxE0NTop9k7RcKGVR9l9ymLFz8FQXJ6VAgI4T9NsCkU2ZEr
Ly1/a+RNHDwX+JwskOlQgpQUJJR8N9mv/GfcJ9DT2uhQmVdOYXGQtRdf2sVyRCuhs6GFTdOw2Y7K
gwlO3zRwMlWkXbYvWitQM8vvY6uP933jNBVNC6duLFPYK/FhSH+FrUPyvdJcGkxvHlaWke+bEGCH
SeVeBnTf04w/7Tlsf4/Ra829QfgRACSRYLeJoCgSSAxhFmQs4ueSnQv93ded2ng1s73U/Qbiugq2
ir6VPgxAJrWdIO6k0i4Mrye2BmDqhaFTArMQHxr90KQWqSNIz++G7hnvadpmkHxX96PeWVFyBGUD
LYGWC4/mSPNa2BmCU6KRFa0pXfNuNLY6uAFKlsJDVx+V0u6ILbDHULRb0RtV5y+tB1Jv0GqzUwhZ
AkpJ9VCkfuZpJHRMvaaF8VpxQn2ya8u3xnCDAD+tPubGIzN6OhxJ9tB1dhtQ03xsVR2csvYQn1N0
yet2SqgK1t8xhfoEzq0bjG9BZIGeoGoVO302gafvXfFn1bymksP9ZxLFViV4SVbRPv+tCRUOl1UF
G4lPywG5ewqKTBLtBZbQWvPa4pgPEBbFrnAibTdI72W+EQDpjkGV05zk/EnKtj230/gxMk+Gv2mT
gErI/Ys7uaTB4EqpW7IT65zUd3zQBIF7o/GgapiGSPh8QPFBAccU2ZjwL4mtTcBkW8ossOEPpVsX
z8NA5RwyXpZQ4DB/Gc1PAnYF6ZCXNoSI8tRtw3OMzqhy34aAlcdeVnsl2/D6YAxvzUCD6DcyElXx
wIVPYh5zEWvglu+1uW/JRgRavn9K1UvKn4YEN/Cmr3fRaAPnqvp7USvcsNsjXzpilmrVJvBckgMk
l24+wZjwS2qcFLAyyJpfOJCT+UZ9Q7ZzyDdNYVVP7Lkvd1Hrkgz6T7Qq3RSnV5RtpcZs2ZJiDaIF
IvYKDsQySzcXtpmYuL7vdMqT0fVgxaFj74bAMYu7NnoFTxYyOtRnrl+/l+VgDc2m1PG+8RppFxpu
Kj6p4bTJAuNZ116E9DEH7w0q6tLo6uUWZ7MjIIdGrT17jEc31F8GzcrEvVA6IcTSs7ORfqnyhoGu
xjz24Rn9OqVCE0gWt62DVUTBfBC8FrwrhR0V8IDNe9zvO4X6ys4ITyl/rKK9odIag8yYVQ0HmTmI
qiXj3ENcCdS2QHoq5jEybNTGaVcCgB/QGF5cjy2h/ayknSY6Sk1V5kSQN5SslGUUcsa+StPIrVS3
HkC67mIUUraXpV01voWdywGmT/GN2sEgb0Da0Zw8xKEjN3aqVlBL2eo47AW2T221A0grsBKpzeN9
JnmG8Gb6f2Tulqkri28trjYtvIwlRrgbio+2dfNyL7MXjdNQ3za5Kzc6duaf0fTysHXBQm/XLadD
9T6AqQWpQSiNPQ3kRwSiL7F7TsiPZmwo6x51qJCnUAAr1MjStScTZyXZitVJBzg08obityS/tsJZ
Ml5Ym7vagHOKm2ErxjrVIg5dyaORPeTjwS8xyI/McDoBGL9jIV307Anip6AKDlJHIA+mtmvBaNOA
ZWx4qsyDBgBX6ZHAIqGbE+yvgGbtqxS+F/oF2nuUqQ+6cIQIxVEPT0im6fqmGoDfHwXHrH8YOr5e
fgF82K6M5oh+qu6/ODqvpsa1IAj/IlUph1clW044gYEXFSygnLN+/f18X7d2WWPpzJnp7umO/6TY
2KSNDL6/1+ubQnlMt2HvSqvMYL+rys4DLHMzbppZV7eRdomnDuXRaZZZADK8JN8u/WlYg2r6q9WO
CyfhbvzBUmiuP4XwWEh7MtXZG/YSbhJBBNRZMtfISltMGy8X3jPsOlUNLyPsEnizV13xBvnCqeir
R71YTpscQqTMxcJ853fCX13+GAYlpv7XdZ+6pR/0OehFx1w/J7Zb848xW7xUvkTFshujjaQgRdtn
/PrmxShPYniT1n+jtY8IBl5Eb8BxCn9BRXnVu3/hislSqThKUbrPfLdSeu+fq+Trdpn8rvkW2vuq
S7Yl/lnR5fkXJPW2JhU+oG6T12SEbgpahbx08nSflV6+vlnxXqYsj15W7Ib82QtdoyRxB7PyhgpK
NWirQzN9yTVGViOb7FgnSQWtiK/3m8FyBfWiL6zTlLMf1afePKhp42i5p0n+Kku2QFuV7qrlqpmu
Kt6t7KErL2WPAOeSaNsheRXnc9nHdoQXdRNUYeGZyFX7Y0ePIhSYbZ5FjKpW8V7R7MA0wjwWm2o6
jM1r07zksmpPkz9yr+TlIU+e7pyVs8yfM4K7nHu9mzZqu88HW47vQhroU3PQjG/NPPJZkyL0EU6z
DOoIwpEOx477o1z62XSf0qMw5N5UEXO6nbv3hBZSC1+k/tRmviVdF+RDhpd2EGvLUdGOTfMGb7wp
JGFfD3chLJ2YN08btp1mXGUwyaJyRfPY5e9mQ5jTu6JvSdy19Xmye1nzyqrzsAlseOkmkuA6E8PF
xjYHfNglX5UOgvG+qqdklOycoj7VpqMaF/qKcd4m0ttg+Kkh2dF4n83bMMp0ZR9N6M6y24x/mfQp
r9t03IbrtzV7Sv5vKVfGdNIrbEm+mVyO2raO3/LEcNpFor/A6/dbxfQ0z1/r5WfA4KdQiWBfP0CS
7Tn+ioCaSpU6Xd0bKRilvdVulzo7mfFDE9y8n90w3C7Ncda+dAgWzSS6mCQ/faXBOugYiC2BJZOw
/m1wqSXCc89w5KM4c/+hD//aerblqPTbcccrhsraNzOvLl8z8bhY74O6HcrUTrVzpfvdrDpFdc3l
R7FeVvWhD5t+3JbG1hz9qGBIoBk2Ikzn6AmkcNtP/rQGcXFMq3MzvqgtOUXSrwFDs8am3XDbmmOG
LQ+1OjqVxaEjUZd9Z4vf1jpm4bWJ+cexHa5bSfR6NryHYttkuJztxyWYE09dUned+V6Mp3nr2Jqe
UQRD77fTWxl5RMZOwqmZcMlpAxINoaPaYZOYB+xC2uwgif9m6bhm10E9JyRTNJtY8Jds04qlXZb+
QC5H0/z27XWQde7tQ6ScRCmQ5R8z/GPXeFPTkS3R1gwPCuZ+0mp6A1UgH3+LfpfNVL/jGm6M+l+m
cHe9WBwpM/8gRZQeuhEQE2ToGR7UG7O+VO2PNPxE9b+pOkRVbRucTmH251T1eb/torS4/n2LvV+N
H9+eEhbxRKRZZA540djtZdnpleHQVAEvxtDKNi70pAfs8EJ3lKH2suZmNoKvlWzJbhutYjo5Vfo7
lp+KYdq65M3VB/+Y5qPGUXXQDBre3l6yzhbGXaY8pDpIhIZ7FS1r9zJrq0NopC2ZX3lBtlXM1PR8
SrNiC5nsreG3xeDT5fiu6bpjFiwkr6nbakw2eevo9UMcrJ3Cfpq6Hnlkqfo2pTtLPUfPrmOrm37G
28PxJetiG2qpE9Y/w3LPCsuhpNflS8W28/RYms087wdtI1tIqdOzYOW2sdJMYfI32EDQuYn16Hgr
iF1fil+rPte14hQRI2e1LWlGGQtM1XSlNoiyex1/lapArNUm6U6xkrpVv23FFFnNZs13z+AwtfEl
yVEZqXrVb2INA+agbh59/FrObwNvT8m2fnOy4gXypWaQ+JhIrlLLndr8VKQ/mWmKzyHdXrVX1YbT
x1Po3kXRb1Vl08qak8Zoo+toI65BXSXuNLpzN7H0sZcqEcwDjwtS69POoBKgKHhJBE9QPqXEm8J/
ev1VhPY6/YjGWc39MuRmW4NR/FfPrKTyVkY5fbKJWSnyNIn6XR/4tIa5tcaHnnw32OnpIxMKHoGx
ZYvrqUejmQh/M9EOafnOyOlIhFtM2shwx9UgzXaUXULpkpq3ViKzIpjZBc1mp9BwcB72+kqDV3BD
DTdBOrSM7mb5mwyqbVbfER5BLdf8lPlL/RrSGqnaSQKCljQ8DazWFnHSK1ikT9vLmOLGLCn2MnmD
WG5FOOQqv3VTkFk47avMnOOvOUaMm29F+GXKk80SpKdlq6dh7SSJvTssGKZN/HmfeZk8eGvJ+L3U
kNK3OflaWdJoebQo9yrzhdHdjtSNMLzr3F4xDZo0UaBWpiS/Kn8zNagUasRVykROH7j5cMr7xZFT
PnP0Y8wnbJbtVt/06zltb2K+ejqlsDYqZ5XuuvAXSahAOhxhsJQezLe6/FtKF9e/XDwKoZ0Wrpxu
zPTQ4/OQHssK3rgL5MxbVX9mf1luiQKJX6bsLKpeVL/izB51uxVjwcy4NsNHa17VkXjS+ABThuPn
Pk94C5tLRcWobnHS05b8W1s6ZMBbNb0O4m6oLPCBL930FCoz5ogkkVwatmeXaz9sMu3TSF6H+WjK
Xwu11xBPhhzoVEfqZ6II+3Ta5YIXY0eJ2TOzDGmf4ENEdcwMGrdpua74QS7XKd/V46NMZUdod9K8
NwyDzdRzKn/x6fT+tFSRXc+7fP6p+F8k6TsLz9XqTs01Al3Rpr8V1+BZ2arxUV4CsThMzZuqPnrk
bbn6KmLKyOjSyRuJ0zoHLDIVXLbKneA1jHe2xNybXOBR76+sAPT562L9atOxXbZx49ZG7WdRvZNk
n4CxJL522aZEaW6Ybq6zEYEbh5HbSblv1tE2zNdG5OaSfyP1jl2mX4uuLr2K2r6a//JG44v9NaXL
sPxTku9JBL2ihyZjebKr0X2a9g3JrpC+8DazK3E7TD98PTMpO63YnqTeH8wPzXypFDRlkwx6ctWy
wJJurbLhC8zjH8s6tUMgyvSytxTvzPVziYCl+N20LASXOoTjXdUva7Rppb0oHsvwyh92+nspxYFm
TbdpvWtq63Rs+0XZXi0ttsUXZq97qQVSPNk80YaBWMJax/TDjklG+pXlwQ7HX6He9dEXwCyYl2kL
5kujfs3lh9zuNH6b9dms/fTpp6zR4GDpHk+U4jHo62Ov3iD36ZN+9HAnldcONX8IvjEaTjO0Np0M
BrETFq6dflW4ivUK/OGGfWoBpNg0u0j80OTvBihoUXdQisvADkv6PdF7GfEPCZZ9tBPmvba+Mxt6
ldm4sbl99hORGGh9GBQh+40pzjog043gZhRe+mohf1d7wxbCjaifUjStYg4St6+Gq8J6XdnvV+uL
uBZa4ypIU9HN0Famsw4GYLiGgLE0jpbN/NNYt5wTPwju2rjlhCmqvm+NoNNZgle9MZw3WbRp6HHb
+ljH98m4mMZ5Vn71eTMm7Y9V8fhWybdWvEbDa2pdmmG4DcotrS7ldDXD3sl73lHTHrDylfFOEMOz
0B6ajk42PzWYd40/qSDfdcsRxL+MJr7D6bqhwERvCvVJM/agg8t46vqKAoyV/ovZs5eKW1RUM3oW
WzkMY7CmhzKc1eiqAk1WiLcGk2+XfJam+zeGjpjWjt42frxCUO812SuKq9mcEushy5c2PuupZbfy
qwqUNeK2kFGUmbWVmrfgDBxjyJOz1GeLCqa3E0IRixuoCKa2OMgxUyoTE+OX5hZGoOp+NXNx5JdM
K7dLAT7xZ1b/wPtKAIQKv1nkbfHsh9Zsa6rprRZojXrV5tRVqGlpXNumdBRB6KZ/WCMUeoovqzOM
jybamXlhW1lgaOET/osYSHOCC7nF1wRPjO/J3GY0dvWLZtRMPqCyeVCGntLwaWhO8VIsX0b9iyHN
mapT2AvgKEFjeU+r2pL2P9Z6DFAYDZkuIuFzFkHN+vlcAdiZy1eixHZjvlfWl0XWlbAe5eYkVX9K
Om1k8F69Okp4yzZVsomrXZXkrprwNcS7xjouz65f3uZRfcklzR/0f/kTa1Z5oFxOhnQRO1zjlk2v
RG4tb4XiNltnJQ/CcAW2M1w5Sc/F+tAq6dOaODuKtEmItFaXR9kWfqMfm9j4VvqvWJydeE53Sqbb
q9DYmBSfrOGHLXgvkm/LcArHT62xFV3xh0klSbUEYx8oWkOgmo8afVw3jvs1ejOVdKdy/tUyjQlT
ekdHQTGLv6bkYkof6XAzFpYYQKu6NMPEeTNWvxlnsV4eZv41yLI7LcGYBznd3Bg+DQQ3Y/rStA1Q
1HU0eQ5v3Kd45+o8l1lJ/RT7o+XFXN/z+sxQL3FcxGEg+92V1XPLkrMIfk7ArchqdMRwPEAuVrQ1
efg2YlEhe2OD6vzD4v3oucmQY+TLuV3d2nox0yOAEg5rdBWcjNbABmw6zaNEoKK/tgRf/RPE1m7L
49gmfiocLbJtVwak9j21XlFgJwjaiz122PhUHNBQ2YkIsCx5cfOvyIOsvFIhtX5bc54rX3j26qXf
zFEwRbdJ36/ZRSiohO13NqGdm6EdBpcuQ9ZcLb6rNIL5+ujVpwpmARaO7Sxdd110HFY3ifwGsI0t
C99kwJSawSlkdKjzmx7vp2INOrl3+uyosdRUllwY/aZv/Lr/EhtPyH/n9XN+HpnRGRL5p1KzTZzQ
sda7DOmIEgeAYq4kvIkMxcMkc/9MTpVT1VNau3T6W8JPk/dcSR5dvVPpDTN/wosUzEYGXu5MfokQ
aO+x0ISXTe0XYr0xCIJvy4CWsnn+H9qlg5iRwAgEE6CExnRscDSq+kMBINys3hh/5OnkStngNsS5
N8muzEU7T+/RxBXXWhc5Zf9X13zDSDARXUCGLZq+XYeRtjpflJWH/sjYGZcoBSLm2LF+BVu1cOZk
+szkYKHPEVo0bq22HZ8xtMMFUabYhIdl3Yl8chaZF5IGYp1RG/iufBJpdRc5GrBSsS2qexdek3nb
dteBOzrDnWjWDvUSBSIkCUBS8iqQ5pNP2x6Are+Dutdd0Wp/LYLizBkQUzBeQ3a/UlE8hTJET87o
0uQ0JwOyZp1G7CLOXG3o4RPA8+eKZ2oVG6ghO0Iyrid+lk6+1Ew/UYLp9sx1P5dBjdFuk+RnqYmc
2Mj9Wecj3ARDPyvDe23So1UvqhLg32zneoJDKhay6kOKe+BY+SDRHKbVSVrHLzTynqCp3jBNXIGr
sYtiAgPplqrxK5oar5LFoOj/VvK3ItDQaVU3XdjdBkR1RkE0VltuchSocp76mkI4Fbx/IykbkSmP
iAw70sJdndx5NexS0+3FuKtSZmsQgYkQvctFkOfnQdUgLI4qELoOw2Y6opa7wrhNu29p2rfhFWUa
BGVaX2KpISgZrkXI3QyT+rBqnV5gZK23llEfolYLYFA3caZ8ZMs5RE2cS3eDaV35g5adxLvaT46u
QooBvjSennSuQe88wlim/YteiHaCAWpYttu+/FLzF2kqXiOk4OaXIN3G+jwXLzHIxRTBlZDQu2xU
cPVe9qIMDk90NetrWHaRop4rY6e3spNUvWMYQWQl29Xqj1WeBhRzu2VO7a5h/jYrvTdOgaBw6TiN
ear6b167OgJ0Ud9qqd2q4tZK5i+LUYGwAy8UkGim/Rb6ft+LJIaJlxGMSDBP9fTW6Olulg5VHZSZ
D8TZQ7ZFWbzJltdVubZVuRHzTS6+5mwfteAiUmlTOkpaI/UzZWU61w6F9CE+v06unuHcMiaHwjUh
dHYNfauWD31HH2yQdQNAPJ4zM3KSEI7Pr9v0GPbnJC9gwUKnXE/deprklzA8qfTLE/pFy3hdEnct
5cAab6mgIlu61ZI35Zza/jdf7jDYqfDopVsH2tUml1o9j+pvmnswEEr1KoQnKQXdBJ9oopeiPHUY
OAiFR7qQwA6QgaF3dmP8m0bqv+yjwF7pktoDBWuswIHicD+vUMh8cjN0LHlLh6Ejam4pSUt1GKLR
lRu68rsyqo7QXISGpLP8VSro2Rm7jTd0C1x1qjMXd60+rtVO6oMo4hMJh8jwGqBmtX2UNJTC9BWv
BaOQcVEpUtzfebYV1RNfXN5UWxlh7yK9FRqV7J+ZeNHyBb1ttJdGuSaVN6qKrXBYVUw4QzWnJFiB
Yb3qLWRtKdq6fkuzCbT4V4pU8uB4hb9HrklV2M7ckRkNYj0PX3r9KcFwDCHwherNzesSD3ypqjMg
LVaSAwrPSdqsEfMlt2DeweUV4aYKwSsnwZPrv77oXMG6V/GxpJnAMA2Ic0m0oAZWaMxXZfwRUtV+
8t8ZFUaAd1iYHeVmCpgpZ9QJSpH7k3Kcz/KHCEtH/8U9N0b+yO3ZLg0pk0lgTreaizRa/jpeScNC
JadbFPvEqyh8hr4jLNWW6dGWPnH7GGQe2jMfpq2ms7LLsyi1fVi/JllFpZT9We5v6UCVpwUAxulh
fLPkLVpU1+phU+gRhV9ZmPZye7G0B1io2zKcVMLb8gTkkSSnn12lOc2cB7H2bxUPsrmRlu+e7sUc
zD3kbmTU5FJgwjmWgJK6V08nNZU2qk7dWLYZU69idD7F089E2GGUA0YVOU83EQQZAIUg3oANGDus
dmo5xmQL6WdB9ye7IpgRcBAssyhu2xIWlBOG+ICMAsMboqPYObJ5SsST1gFlxIyhtiyc5MxvuwDo
gjmYom5t88nV5gfw+jK8MsArvbNkt6r3UCtFsHAEd/QuPJ127889TSrWbgNmK2y4u5LhwpoX/TWx
vNmiysAhAO3GGvlJrslmNnnXmS+MUFebpnI0hZkPWN6J63trgMzcnsoCceQ6dChwueJKFkgH9YMR
8VVLXHU/Ds9F6KXc8zDabidSPTJKDSemrP1K+YvFl1xywTMpCWbnGf1RJRVNw4v9wAUWKu9G68/j
PsHhRn9dBifpT+hrlZE3TrP5PMvqLTRRiehyMohqbT8NxRUECCeu8iDNbNp6WAFZ8sXFW77xpJi4
uhAIFVuDqYiMRU5E5c7Laf2Tc9f4Sr4ZStCjNMDs8H5PoulhokRpdnH/EhXHfrB1EAqg8MTVmw2y
MXDBnZX5xj1s3RB3DYs4MqexTirbXtAuUIhcXZJXX6GO4yXIusDsnMVgu9lJPpaI6Xkc7FH7N+Uw
dAZf10b/QEHR1i9hfbSMrYwaBv9qaMDUW0yH8UnHOJQfUbnIc0IaUtVr8gdTWIKBjnw2ymBC2F01
vpF7PS+8kh349pVDip8d5JLwCa+bxs8n39Y/SeXE8Ou/89sKEjTY0a+AydG3gcKA3OnMCKZ0YzFL
GWQjbUGBau6kwRceRQRnydACUe8s+Q7BQBcfc/A3Gl3JG2Lw8cQPc+CQQzpualBR2W2nvboykfBc
3YSojVcEHLrpoHpbWzs8h50n/6zRYZQ2vK4goawgkbqqj8cV63zJI2TFhlaugOMjuvHpmgAHHa2w
tzl3EvHijMNhSuVu7KE+iZmbRpuZMiTewp9B2hDebiqIpkEVAS1ctVDstdnG7ReyBQsR0Xv3S2gS
IfJohygYLcA3UrnCjZ+WNKJNIDEiFTJCkROo3WEJ9122NdpjIl+4xhfdLUrwP6odO0Y7kifs1byy
QoZ6vxY3uvXKECKKwTiAyXKblRuSYRTrFD9o/SFJ1WmvLI+B+JMhgu1wW9ph0R/ktyXfwLQLklMI
W2UJVhhFdEgm+inrOZbObobIxzJyV2xJwHHj4m9AFZJCFCI0sraG7Bfpp5Yek/ZdEABD/s9d2yQt
RR1aVvVFLfbjssGjxRe699T46rJg7Te6jq5I8av13aKlgwodDb9WtpH1MtLyxMVvPv09ZyGAJw5d
TazFnWNUL59V+vEMfUn2a3qCYVakPRu7SK719VFgTWb+C9sgrI5T+ZFJz173IJIP1E13jZdEckBS
SZxV4OLafQTzanoZ91YiOym6inI492el2E+j11Ajc2Nf0LyY9aazIEe8rApUPJgF/ZBr+xy5R5ed
83gv5eijFybYxK91IsV0/AvU28TpWA6xuu6U9EUf7xRVam4zbOrpUCovIXV0EQJrVrwyfT6T0pW0
vTaRv4e+TXB0PrsJaakizUviWw+0l5zDhmfd4OXLVCXOvG15hU/nzPJUfohExvsldaKl9oA8QFlj
pHikgiShV1F5F2aejG4s24hmbNOTelM7gRSk7lDfw8WbZC52ppIVm5fxnlW/cfS3ir9qx7xknKLs
TA43SM3X0I8cKTdZ85dpWNyUdQFHTwrPUlmIbdZbCL826tkvOzL6stXV9FLkW6zySMX5rYHP6lgI
1nn0FwlFh2o4VVYEpYVtnqhRR38a81b2QTIf6vSVbFwvMqSNqEZeQ9zpWL4YOo40om630qeRfUfd
wYh3arnRtG/JCgZWZkYsxlPra43fJD6BKmh2aNZuWn0sPHIzc7mue2vXyRfS2YLEnM5j+mZw7C31
phBrTuJTVGG1nFzXDEvqfF+lt6w/jl1JksVTy5hNb3rxV/S3pj4JoeY+x4ai91VtK7QNqM9Ro+Sk
ykPJTkt3Jak1o2uZw72ZbQs69yK7i+m7UXtlk+KKS9ryrAShVhF8zP3PvLYIXh4rdg0paJ50AOuu
ad243aYTj+bFSs/4qZdYEdWLO9MmwgKu2uGpdaje1+RfWKN7KV7K8M8sj6FwUITrrKU2lAuetKV2
jYaTov2IfdBMh15UXI1BtZ22RC756DmIKUntGQg17AAlK4QcfMBRQsoATpV3+6WQ7VZ9MeLRJitr
la5sXNkm34F8SAS25xmdG76mBx54tpxTCU1xV2indH2Joh0CEnVCaYkYTAoGatsarEypyVmugZLV
xbZAJju0RBEs8j3sAcqaQ8Q1Q5OnFVsx184qgCAuWlA+5dXq+EEVA7L5jzPkGt3dCvfF8rlSUkf1
aoWHNT80/UdXbmQuBUbs+mki2PsZyo/6Y+GQVvJBllFE4Iqfv9eqX02bDHKVSUypK4AKkLUBbAbW
RxG/Yjb3jLtmvcjx2aSeIzQ0NV/qfqvkp57+6dlZp+1JfWQa6rCtRGjw1ziG6xHdBOEjronCzwxO
reVHKQlqbavEl4wmHjrXnVpQx87kN91PBmpR8BJV/ptF2SG/wJmB7gzxouV8JlHz5G5j0OB0ytvc
Xudk9haksewVuL10nMWdplyIoLK7qdsQkuILADWzDCQy31Mu3MokhTp1C8CxrH6MgK0r32MovTXC
Nkf80VGO5qFGKjbbChhNrk9Omw504velUz1p/lc1/8oot+Xwb0GusOggCxEpYmJDIjCiUmaJJoct
i4CRB1/L+63JDNUiYVPSa427sFnjGBmObxOkZsqqjCFsiDAuWXqzKnCnKdkmUbyZ5OJFo0ms1985
PbCa5LNz5baAfu3AXaeYZ1lTbRk8TWo7l9IFw6ugVgV7V11YqVl4kmvHZPhQ5kez3J+dvVAQQNJh
rJpKHnvfd0X5k3Q3n3xz5o2fYXoV+oZpdJB1NYgt+vTaj+BfvzObZJK2UtyDpRvA//akG6B9mono
IxhwJTNMAL1+knffkvTomlOWsd8JCIWexBxgcPLDE4RoRqAjjWmniPt+A8F7yQEWQuRlWYnqFIGW
wkkqDQPNQnHux/i0htVbQS8xz7bY+WP9SJ6d43f8nC/kfWKoJJyqvtWeQwHU7WlSNu7GaSeFxyj7
0VLJUbrvCS11Qd1V2m9r6ok6qrdEM7xKLf6rg+VN4r7pdwW5UesCRFzcJlnfTclqi5MOBzt5qsb/
3FWbqks2nYJau7sLxXbVTNuEPF4FUAqdTGN1JgtKYcA4NfNrPzBQQDDIu64BbZQx29X+ZbAqNSD3
B/SZbfUvWp/avTjurO5PiaFo/Sr8qsS9USNwPSbadyzlV/gHFHu8QNNvsxyJQ/OXaNzPDBk6/PiK
ygppdFdW3jTVPKPBWRTF6RGTqzxW2peYHT09cUc8/iDtN/li+qWhcOvfhQYQn3t2zaAaw4GHX+9k
YCCzjn2TS2BSj6VK36C+9l2+0cEDOl31pqJ1dQBmKz1JDeGaFu3wQR/ZaniqpCP0A3Ft9zGSF/m9
o3al4XulFF+WgAouu7cmNv39qzT6KVfWlBxy3OsMtJsrMPpUq8hC+NGyyhhUcUhMEDHDLUE+Vnwd
tMWN++eExzGra8OT5GQPzZZY8u8cF24DYFfFSHme87J2NVd3rBs3LfDy/oZRMKWvVeMeTIxtYtbb
px5jpLC1EZe3xIl8fnyShQuGw+aps6RICJhy5hVMd9e9ZNFlVr/CmHAp1LaotBjoW1+s/kw6YsHY
Anjr8a+GaDE2Pi2tOZXwzk/j5XkRj7TKbXuLc3giZLfz3P8USZja0kRwRjxMmC/qqWYb4aL4HV19
jTdpHq8eRcod1t0KbqurlyyKqX8s2LHMNfEyQqpr6eBOTLtNL/o97WwrfYXLR4n5TX4JR/EpnrIQ
w4na71yAdlvyfYm1Q5WawbOA5jXLPND+DGrafRTml4wppsoNr1Bx3INc1ZWPZpJne4hDRHli9J00
aTDzyqXzOZUgJ0XMYhCaS8ontvuts1bqNW54D2e9xvB6KNBfGOcU1LaAHajbHeziVU9re0ICUka8
/HrsqesK0mgCrTZ+TqaltADAR7q3Nu8CvKq1mdfz0EQYQiMFUM4rkI7a2zNiCzahkLbMdqeaAT78
/MRvRf4zTRQVftS8NfJrWJ4z9ZbWj0a5IYMtNdZ8owpdRLivrGhvxpFbZJ9WcR2ZJcY+CtTynvEa
heiBx9rB0sSx1EDHz6DIdqzV0v31XlKd0/RepJqXjtZTUpxFy1vaMYnqv5l+Yb0ZsaZjhF4OjgU6
G6V/uLAexzT6kWJx30aNR1YESlu0ADMTvfgjpwP0wEZ63sHw1bPTabhjA/2U6uC05q6NansQaaG3
Iw1NuxfrU4q5nLrHQTuWhoAoPOIMwDaXFZ/1+q2IZX/sT5Pwmeb+yiy4KMlGFX56liPC6kfJpYdk
QrPRYNcj1+Yifffy6jbMIwO6Xhm9u9xldmy+CcAJJYmM9/lnneYN+3ygsVxu6n0VEm/RbnHa0JCA
SJgEPbZSwqEaDeCN0axMJ43S62ql4UvXKUyjAgqT2IgQhHfhzIVeD7dZkRGVJga/Y83M01gAoIJh
vofq87XLYWa62UTfRHYEjoHQLdVUv5qYTNhVqTLddsri9Q0xlCgsOQ6tOjs1VOxmQuTKl1K7M7Hb
RzkJvwURWkZTxvAQKuy+lKNF7FIxXoVqUF3xP47OYslxLIiiX6QIMWxtgRkK7CpvFEUt5if8+jme
zVD3dFnyg8xLWU3AlybAtVySjyrHjXjJnkMNGlNUu36R9c1cskmMNAn59CJ1p3JaNngII9/Khpyd
qtA2RVb/o4qQem8aKDrqVrxIDnhkNvWEqhsJEaSpehskVXGZna1DR2mNr0/lcJoj8JIpbQvXBqnY
EC8lgc8Zf0uflS42dkJZKzXfDHH4pc41uxPrvCeJBXoIicJKSNZfiYfKJcK5ekGlLPAVmEDBTQhK
bCaaeZI5xCG0YqKyK+pEzYbtaen4IKH7CXVa8zdkg/rS1kmyC618WWe2Ka8buauOghmivlLIv4Uu
/sW50fvhMId4EKrxy8k6fmsaTVe7RsYra3L0OTgmg9pbEJe6axpl1+a1+qhCeYbHk21CNovJrReM
D1KZmhiOtEcT0gNHo3md1DLeSXk9uLbQueKNvDiT0hR75PE5wTiPL50pjTuta2J/6BcIKyHXVzNR
TT9OaF9TM8WBwl/vcW3Fq7adxDWbcQiEMSNO0HpO+HYSZf6VE7Qpcf/E85OIq6BX5O5adBqIUxtZ
Fc4pZdoJW9G8UakbzwmT2GcEy5/JsMG9KqiQeUJ5G+bMvZXmufQ1vUbsGA8OTN7TzVDo5it0xs0e
ldEPpfIh4eYBrCKFIu8cpnGm1tmumDSPXZYBDGlVb4ZRARPPNWAjZp7t9XFEOLaEjdeoSn/KsG3D
PQ1dYNvTV6ee9Fq+Vak+ver1tCDv5dB+Ri89Bd9t9poabDQDqpx6EZBBl8FutaduUcny6yg3HW5m
ujEttTuMKjrAdJLVm8KwlhUfNPLFUC+ct83Ao0w/YYIWtp+EetAzWzoKLDqJtX96d2ZZdhfHcpWa
ax+9RqTsRmmilK321dCsouihobLQYsgPgwnxYwJYpC1rpZxOVlyisaClRlJNei4i9gHNM/WRV1EM
d8O2xu3oK1KaMAWt3o6S4S3dQ0QWCkl4b8TZtVai50RvU1/hIFLGKAzgAfVEZdbcido5wxZVw1PJ
Ya5D9aZL+5y2MsZ8o1XSekyttZgfNdIJFZN3adTrdgGjmF5k55pVTE3SzuPT0ORpCfqqMLFXJShs
USmrzP60mvcMaXZmp9sxMVzhZHsx9W7V7xWRgiWg6YnIcalyxnW3s9dh+5KzCzMi3ESBklqohqVT
LF9C9AkdVGk6pN5iideEUcOh0DxpUk6T+aLiJ5zsv47SVC/Qu1hENdFTS83v2NN6dkjh5nY9RhMr
8O7oP1bKH6xc2lxAfmNfmnbF8+ztIaDNjhL4r+HegenAIESdaFtet9SBzUDoxob2sNSLXDIGa7qz
7vhSeuQnmWtEA6LiBdKtcBm/G4Zw/Lh81DY52dUzQ4mBcU3iM5maNKdn42seI/BXSRbekny3FY7I
ofVnyw5ivFOK4mtOBdXgPLWKYt2AL0/c1MswvS0EecccljW9RLUUAflpaxhhP+XbyAud4cmHKTM3
C6By0l+YauvOChRz4YpSQrJ7N4qXdhi9mLEOHSvZyXsvodaYpmKlzqaHNicysoNRSuupf9dj25VH
4He12z71mEkOuoUlJn4a0Rbb9qFa6nUxIllN6y1Du99TnG8F1iUFfJJan55Li25SFN+lvvJMGArK
rFXWxfemqja1fchmx+9TydPHxrVtRoFq2sbQC28olleHylawLhsVhCHZD2VAJNdKbYbAsuuVY5xs
KiyDNjVHnltnry3CdKWO71Xc4hECwJG7DROVPFz2nprMB3KfPrUeyCHiNrRQcUvti9rTlAJwWKUW
ZEnsxXKzSUAgu+TQM/8yewsR1xAQtqrHDOLkZAOuSuiJC3XaD/broH0WwqK2ajZ29mEMlChiOkdz
sYlGwT2orCqQIaQn19F4CIRiwkafenZ4qDlb6U/Xxc5onEO3zH4cdRAekCsGeP7kKlQsc6IEPc/a
1KGrDar7pNs0vbsw9W0zz6mvq/RQBaTDT4u63xi2yvSojJs8/ZKYvJ6VyjfEi67eOV9s81M3d3Ff
+3ODGw/1eOQ8VPs7zf6NmEgWgYWx+q2UPjBRq7XTJYJ+EGnn6zUod1acWbOBTge8sHc10tFrNCIC
Kb+Q1X2WZh4uMBRpm3n6lOxvGsOtvjz0Urzgj3QnuQNEQEBTujqK6kh/GanmBg6b5XWS23XzK/H5
QZ+Vkn40+xdVsNSkSiliZ/R/SUFOJamijfIvDYu1Ko4prJeZH7grsbgEy4ye7MtiYq0cXwsdTx0P
4GySOvNVqJDeug8a/R0nIid8LH+XNTN9TOS8X0umUDW/OdqB2q/DZCblL7106ntjrQM9UVS2WCUK
MLtl63Dx1eLSQFSWAl5vYHTtDxPT1+lwWLLMrURQpNZKPGkUECH+scofIsEvSdsbR1cQGIFDEAlc
yoDvuOHblKH/q59OPkv1q4FY3mheB/MlS37F+FMByYWZZ2jHud3p4qIsX3LdMqJaX5XD7FZzvcry
k8w2D3uMqgbdNXHcg9tiIZlBhAh04Ol/Wgs0a76FKOUXgdweiihJH3UxeDDeffYylC/kO/pTU6yi
diIADug0mjbCZq19WvJf24foGG5tfqrQfD/1kmpgMpo13UnYMbOSWbR66wJ1jiMIvR6iBUYui1H7
yfmNM37MzxRFp1lWvqbKhwoTqgnOIpxn1R+0MCjqUK+ShOzWPvRD2L4qO8cQaQUvp4lOBT47rS1W
vVX4oSEf8q7ZmiwS7jxfGt/G/mZ1gdQch4Y0CaoUXEOzwyaZ3mX1pHavJbBtDDHD94sb0dK2jfGd
o0utnb0JduV0XypDnVqLqhKofvguOYuW9K03kcKH7wPFdgNe6cQRS3P0J4rg4YmlN/6yZPdKfM5y
4Uu83Lotd0U2b/jPrpHj9TBeUu0nbzayJNYxipv5nJhB2ODMfbIWt7RfVoCKS4zSkjpzMF09+jfa
NI7j+9RPB8I74IWnVZHDCsfysVK+EzPzknpXhmhbz1OSwgCY26JQWHJilfZnCph1ZauoeMJAG71x
FpsOBqsZgU4rCTk87iaqEqsUrkbbj93brn+s8WaIq9WjeAdfn7FrN3Hvw4kjGP2JcMPa7avJ+TjP
37n13vQMfEQC3ZvOTgZlV+SfVhqCFllD2ryi+a/144BB1Cl6QKxXa/ic2ICSUaPcKiBwXnXnXR3g
PGmroasYiKui68eBXjNe0nDuC9G3Kk4f6owZxY5WnErWZ1W5xvDeDlvbYtfGZ6xKpXnQrHajqHt1
8TG4D/PVMGjD2hdD3uT60YDE7+1/jNxAAYgTzIEEhNedf5EmGSBuY/Wa0zL0BFeHNzVlbiA7SNc4
VZHMmwvHlIMz+jYCyXYNnq9HVr9bCDhAT/zQerU4PWkN4yj01OlaYCGU7S9TfXVEhFY08kIQgBoA
fflAKA/GEcz5S6Q+UOfpEI0SWBPdKN+cHn3kZCDStDcwaoUE78OemDGSb5Xyra0GYi1RGimfRoR3
zH4GV9muhupmFgQ0VnRVQv5HygvN/otjPAz1Dziqjhp62+4J6I/179y8i+qtoCrg7Xf6KsUWDEjd
YUvleXQMAZrpJqWnQ0JCTIyP0fE0s9qL57TP2t4sokAQJO0XFAVjvFM6AHhjppGMvBLRnGTui+67
tl30Epx0rxJLQRr9vux3crWWmXfk8B3A9ubaxoG+R4+Q1u+phsrEoEW1P031VwHrI1aXNhXxXLLL
5UB0rtl9mtO1rn6T4iU1tlP9ryg+reKjFH8ZlVsnbY3ybxnOiSo902lrEbojvmbTXiU0M1QPTYrw
PpBGUEp1bYLzteZe1L7Zfel9MC4zSRDnjtR5BX+qY/g62QVKorpW9M64KwtFnKLfVdkDXnGGjV79
mDQPEQzPgAZ1p2LhqWbONfh+WTsq5jrtXJF/OQoEFWh5kz6s/NNKL5PVeN3wNw0ch6jl2/LkdPtC
xo+FGr+cVlJyfo6oGLIalcqfRrcn0DTkw7kub0pzoZIy6lvObOXchYYlq1ZSdg6FMiwmAsDESD1l
vGXoLoz2mgliItq1QYJvLbAPXhTcF91XaJAosXi1sreKQJQE1PzEOjA84Qx2y3Hw2czvUXoTUOrP
WQf2Ls/wXRPx0J2J4dpqHUsJm/vs95i+mnAnD5uMvkvXX02D9Ifyq08fZvSDB2bkH0rsK/jcbHIN
ItRYCSzSXmQwqXQ682tRbsWERaf7iLrKlZAiVg0L0OJ2jv2M3G7Kt0xG3oXRefO8K74JeHha3nPX
ENi/ViasJ6gParxgOTqQMWjJMStyAOOAHVdYf9qfTnkv9RUcpTzue1QGzVCux2Tf6adi3OKmmeGw
23WBjCMNzPqY4FpyVrCgmFIJ8xgUj7dDQEP3Xg3byTjKxTdo4/IdzggzK5dIAWpUCGHaOc1Q15ax
VbRba+1AOZ3ObSwPxejYbJHetvo7o0E4xmooH6acicAysRTKqNi4osJzQrW3QJfNm6r0noWn/LDH
N3ynivWtLoGk+XJ9syVcUa9Tdi2762A+UBbPquJhJOnSH8CRXD5JnCb8AY2C/vdqQACUOyTwWLNj
46jZQflMf0D8K/YWOqgRCs+Y4oMB3WJzhpXiW54vcK2L82oPyDmISBFHRyAg7L9rgBtIhJqFCjbk
LD9wTatqelPS44itYAqRPPq2/Z5TG2kWwIl9M9vUkxLSU2xPtoNK42snz2GaD2lP/6PT2xJwYs6q
34NimrgsZPVABuEmbe7dVKxlZCwS+sY84jUjrZ1oa4T2pgB2a6DJ/Vyjm5FO8thQlqwG4jOwcHkW
SRqFPfBwMY0qunz6wKhANAfLpRkfbbhPqqtZvssyb4qWs1P2hcoRI3OgyjeNWGidUj1uvkE27UXw
wGh7wfvLZd1l/a4hH7qExertxzMR1zavXdp9FaWf0GDKEr8RpsPCE8K/Mo2cWcarxvz+PzJkQ/v5
FIk5KL6e/rQR0osPidh9pcdBhaCrNu4Jpo/6iUU7u5DUNtDP7jo/7wUsblWFZNkN23YX9imE3K0f
/FpS9klYrRQFachTwMprNJ9MAI5wdwBRN9QG4uPg5LshY3R3iL7aJGxLIJm9p7Si8VscfVF3qvKX
FQZDTMvOiZzVgyecJEAe7SVIbQrza8jAsLmxu2hfoJ7LWk9Nv00k2G2yGSgYnn7DadyN5rHQ/lLU
7ZCYmTX6sgJZ1U6rGmFPHovNqJ368bWPvbTZtpqvOMg3wXTQ6RGMImmvRZxsc5UBK79FYdNm6DA/
hwF8CJNJkXhFOyKw+lKNvWacZkGHjqrxuaGAucVRlC9t+ms1jyFG75Kz4RjPSKzAcgKIq7TdMm9D
mYoY+1qr0P6hZxwwujp+jukfOZGeuHZpI9iG3+DMCZM3Uf62w7HnXLLkY9KwY7AzODPu2/EWkovQ
dOyzgxaf5rZfCzBujR/HlnEwapXVPmdCjcZFjAq9pLaeWsDflSGgGotzQ8Zaii19rrEGazl41Q3J
h+NcZuaTKJ+WQt9gQgPAt3Qn1XKZyYYTjrO13+Qwl/G7Eu109AST85ZAvMYExaL/VA8yn07wM6lO
h/ASDyjGNiOxHpZ+Cx1MdyM1AoKQ8ljEPZvzzSovMU2Tc3M639Y+5vwDYBMBGH6XBL5j5PzX3TF9
X+J+W+mLX6WtZ1PLwhM5I+fVr4g3FZRVTP9tpA5CopRW0Is0jFns4+cAMCu+DH1g44+MjuHwCRDu
lZJvh+wZ41gtu1DdNpghK7+r9g2XJhn+nqxt6gWriqAP2BbSYYJsmsxLFKGe08Ac1EPbnyUNxXkr
QatutPHNkuiijDUTDtC9/sxQH3ZInaN8MuMYEPHeQPVluR+iuR+rnyLUOejZ+E2gUtfGySOHyM9o
aGfABYKHfad8w9Vq87xGtJWc4xID+Mu7XKUYPTQyblqfORoaFhSAnxp+ppdgBys3j5B39ojIjn31
Qx8dSR8ld0ReHTKcQf2t/5WHCrv1TwRxBh+u9nvB1d/FqIbHzfzMl2EQToJckBfOC0PbcDUWSh2N
kU5w0rP91ScvQgrCwtd6hgIyBRf1QNJDRvZ/CpeWRfIs6y4iWUY+gSCBDxw6vLZ9f2JMFp0W3cx4
kIrAJn4kpUzQp72gNWjK82y+GcY+qzY9KFZaBZH4ynKiTEzeB2aO+aPg/8x4ZoMKx6brBA46jcQ4
LRr+DfsWOTcEnHV+dfSPRPrLsMzOLe9qiNxY6km2MRHKo5nBHqObh175lhNQ2k1uXufEW5Rf1fhw
cJfUCvEMjis6BN2HjkJdQ0Y3FrC9ujshe0ghURLxZ8rXcTjPPI9jfNtP64RzqutdPjw5rC7P/QSU
Mp4OfbYhs6DPqHxRTyjbBZUX2phG5kSiv8JdXBY97J+9ViNkIsYq0phGhkvd1mAxzI/YRBHNCQqG
Tr4QexcZPCUXd+i6mjYFwM3TIJtL4mKGPwNEbZGDci1jUEqNL+EFd5xzMRbrwba9uBjIvaFRsttd
Mz1MJX2NjE8SmFLs26wTqvmUVjql9dIpJWZhrHt5T0UxmGWgLUARxRkTIQ44bZVAd1Pp6jDHOGLs
6UcwHDXaRcQGPUnfvRmqkNWIaY9l79blIVM3JCQtvTcNHH8e2SPg+cOVkI9SJjJG/c2qPUFKJHkx
Exi4oqMUQif7pMCyfZMGCDYNChh9CVoGw1oB5Um8tso3akY69lRQTB3U7iWVT4qxtnCB0X5mVxwW
7Pfeod5dhR/OuNVscruQAp9tJ6DyZgq8RpbU0RLn8ayjdKeoNI56hRlibbdnkWwjkLjI1yVQSLjp
0udpKhKxnO6socgWrsEAJY/SuW9fknKjprsRTW3Jn32KuXMRqJpfzoIj/mGRakI+Eag34jJ1v6i7
OMV/fFBqZIPEslMwfSkzilVUMSgcFuxJoHinadqVL33jEskR7qGdYXP1yOUutcVOJhUIb9PbWN0n
NBtz9jbLhwLk1SvlvRkRT/aV86NRbJFCoDtnQfFdBSC3MzygFczmjtwDjZQj9pu5zx+J8Fpsgt0G
C0GfeDkyfifeLEhtpQ1N7XhvqVI4PmuXQiobg7HfRm/h3SaDTbhyd9erzxDFb7vVcrIq9uUXR5pM
0Ame9MJN4O1onL8wr9k/y2u+kyfPyrzewNg0fcjpIx+oE0gXmJzfutRdXRkDCUs9ckLqi3Cy1rlT
wfWVtA37LiShzdVHCLjq3Jbv2HLrYXQlpMC98VrSnWgE/SXzh8EmHE5TXm+gvuvE195KZCD96EZ/
8LIT8i2D8bAKJwfDMVZcwVAgk7ImDw6rTPTl/BbZxkbctiboMhm5i/lydqiNeamIEfuFUCO8v6t2
rQg3+yYHilcs3I48t3MCyI4s+a8/MWpDKH43b1LkQ+oa1ApIqMdH211Y28aODBrBSBAwKZVObbMc
8NzA8oL2gqqA9lIY9RgbU/Bk5xSi1oZi/SNXZ15HthtjVS21FxhfTHsj4iy3Z65vPNylAkjfvhvj
PsFCisyoRHvvqIc6+jLHHsHfrZW/Iw6gaA5iJaXwOCTNz5zsxvmhFMR42VtOGDy7wGpN9kqd5uyS
KiDZRkm5aNneGEuoumgvlNBriZ4a9w1ZhmzchbtKP7IkwThTw0dXTdQreQgd05VhDOv+UkVbA1/U
uDXic47YMQe7QaWrzrtYmwlcZOB0clC92NwBBMCPIe0UdKB+haHpB3HCkh8TCLNsawsqJz96pO1R
uehet0EfbpgvYP9Otar+5t5jWYXXpCJ3JNC6vV2tk/YR21vzXWHlMfP0h+Fd9QpTRu2s7H/0xRKg
RuqRM9EjEphe8OahKVL0I8hVAUAVbRr4b9nD+0X2UWBR008Py7qZOqkvrj64VvNjE3N0QWuelh5X
v/MT/830tsenIjsSHpAl86/M1+q1Hy548aUOrdi6uJen8m6fzdOg+5a2KiH/8Xv/dXfZc36d69ju
OfjtwQVlVvo3TX01nJeWuzi+m5xbGRLkhbFyEq7YLQJbDSHWisWVwK+TTgXYqbP1g87Y5VcLT2+1
QTko6JIsuDjf/nDyQHyJ5QhyKhN4yGG/M2TU9h/zr3BekV4DQPMW9fSwYIPAEGyfibN0wGwBilw2
uOK8SpMLUV9p6/I6vfR3mIXiG/4Q7SCpigpF+oIlIejsU2jsnPGtAN6jYtiMzP2ZXdje1WChJ191
2VVklwm5ofRpaZ4VQSTqNIibkdWaja7gDssQVlX4GkWQwZAuHVGUySNs0L5yE7vENCVNkH01oHgW
PdgBjsP0dGANNsUMJa2FjwHyLJXHwMjuYQbUnjvoLpFoasOm1agI5CpIasLmIOgqNXlR1DdLpIcy
u/VcM2hpC7P50LIZFf230Wl7q6UMm9OnTFL/jvRjYgFutiACnJamwgFfrwfD8NW22U7Vs5GDDCDS
YZPo6kc+M4iwtY+T+Jq4P4qlWU+ISEtH4lgVvDYDARegqzaiFKHPW2ovNzEWNBE0iYrxjphGMBsd
ytrKQPiY5VBoRNLVvqXCldfF24DdEsQ0rOZjhrum4BM0mZfiaraBRUhc9WPd2E2S8aglaae1NtkL
9jpGtB/pX1LJ511gQLLLEE8ruCRfi+yTylrL802UHZr0EoJy9AXtKPh/ZF9mB5U3L07ax/XJQmjU
OncaMpU0aZq4nDHAffKVWvXKmHEPNeYKy3ROPhOEoSlTHL4o9UOP3+cpowcMROgVHPw6AYEKoMlC
zdpCNDjhry6+Cn07CrwfQQ9pmsfkdRrXUDto4J2QwULb9UAtunLpkH0ZCnE9xi4tdlJjE99BhN93
JnaOcxiGH5PKAIkzmoJ4Oc2KBwO5SjCu10/yJ3bTDEPOQIvpzmW57hT8IhIGcZsQQ4nPT6EnVZ+D
PPgmUIfagLdcnWijL5+MXwdCI1+TaIPWjuEJg9jEw3CPCE+qkOgPFjIafk7n14A2DIiK3+PaT9Eq
KNbRTj57dVOGx2p4qOVOfvJohZ/Kuk9umpHfRHXqkeU9lXFPgOG2IGWB9DS1LQ9GTp0zPpLhVzHx
RZ/rpaOJvVjtd9XdQzAfGlACD7rpYpb0Vd2/Pnb1jMCnV3Us8UH6Cd0K9puC3FoELMjuyRfCfLUI
8LBJ+Gr9Wgz3kQKse6aKnSe64cR5Gajx7FbBNARpn7wBwuD+9cieJ3ykI4hIrBy0AzgyAGQCvcVo
5MrWtzmOZHWM0LU3tGGKfJOsfTZTiQne3oc1f9RLoKEL7E6L2GYIr/iWFJNwSqLs20XHUWASPXef
2ovdkm95LeuzQaSKUe9tXkFN+pl4H0zwrGAa3tPskjZHct74KN8GkusnwxBNpydfWx1r2VPq99E+
WlBgrUnHcWibyzNISgvvprppVC6WSwSdPvMh+dUSWa/WxKTcMl5+2w3/OjBra9p0zY+enFNwfuFA
rJCGVoD1FtnkGVglDHmvk9NrBkr/YXSflvoP49aYIGk8RMZDn3FG1Ns63NTo5LpTLQ5j/BZy0lrx
pnS+yK9u9d+p8wuEQEu0o0SgeczXU/1i9Ok6zXdm9iHNiR/Xj6m8IOBaOWC4qoGKCgHKEsr0ByGM
H+5ChrxThkJML91XJDsbR3I8nGMLC8nGRqn1L1O/nTkGNOU17y+DpKH0bd0sfzGsDbqblaUvbvYU
MMF7g2XYvYeOHfKYmU5AwSM8e7hSme9Mto6kHbLqoCq7RKKw+rKjj+wZNFw8FEK79PnRWIfQ3sfi
ZD11Pzv02Zn1+qSgc5jrTMOZ1b9nJO+VTpBZByfZPtWNiY8IbKUBd9jyR5ycIoTVINe2QvgnvzDx
N866sfoipapSP+BziuGgoBFVrkRFEgWrOXs52zbxT61cipDdbnhAdPQyZBqgjdAt0Jp7WAJ4M5gK
JocYWo7+alt3nlRg85tw7z9DeUfUFI8UVTvpf+kn32qT/HsOoizBheEhcKs/csI4JeuYI3+u8KI7
+AVrL3QOCRlNg7GR6MQiFVehMfiiyTBBQ+OjdA7t/pJCgdgoOKTpzaLn7G0iH6+l+TGJH8H9ZZBf
o73ihK2zI6KgYjottjsbu6ijzoJ+oIVH6ymD5xmXfKBzklFCRIcMk0dbvVvJPXN2o/GST1cjfqng
MfODMd5RA4SAbLpBZNFFiTbktxZE62JL1IsAXBIxFIXeS4ZBQuntFZ2FQa3QxFdK3AUD39xRfN+V
cl+Ht3R+GFNgiUAF3a0vrekb6qle1HWV+FOHLflLCXeEWZpYNC0iNyAnDV1ZPyOtHcS4ctWRTvbI
CR4kbaI/O4CwTvKpWAv9wu4JSHakClM5D4CpZbtuuZWk8A31uTVgP9vb3H2zTJdPcD4JaNqISWki
ypbgVHyr5SZOeymYFTJKx6Su3GaUMAQtoekNGn1KatqJLy91v1GwnwRmZAxuZ8/ja5E7Wzn/i8Rf
Srln0zGJ8dcEN54czbNJXcMTY7SJN3AFVWbzbi3ddtIVD6vSSBuZqWG3Gp2TGn7EsrmO7dSLlUsz
75Q+ojz5tdFk2joUErcjA+K38gDC6ZpYSBYjcmkI1JHDa7Q9G+pY4eZX2kei1T4f8iNUxmuE6KF7
RqeRaWzRJyCJOsjyu0b0MqTnQmMfYiZaku4iUOA3VIJTkRLICYFGF5TZiMkXYOXQy2bf6vMAD37Q
gOTi9JWR/aWOclEm5DgKCSg9gqGhQjfRnnvCLewMRCclX2K8LAU4Z31XCxnZLkl/7fKqIv/JkYqN
T3xXWJsCCGSGt+kz3LVmhgcqi0+OSqqUSotagoyHKghJG7+RowZYnGz6QnszrMHTnXwfRsWDfA0S
KzAmcsvgGR6Q0GCnGYm4Y5ALr8FUP5XhPqXEAmALWc76AKegrIdc2qQ51Wgi4TCVpV09szzgf8fu
8swQFMMtzuE/OyWIB7T/B24MuyS78Z18uLOqwEamuJBFiMCLEw6/HZ2imX4vzOQs90poeeF0eVIg
FlVfJbE+EUWISoNMekiDvUucxcsEzD7tVthdYzI3cK9oEtF/VU1NexeIqznqigieKsvXBsdh3H6r
0rSqyOsTI5Hm+XEkT3FARCCKZTe3cNW3cTmI+ZJrhZeIu8YeC610U+ZkEpkcVBUBiAzoKWjfVHpr
NVpoBQqvf35DyAHSZlkXCFRzjRxOwIy+LS/Nglan2CjhZZqWg91vLeqVMGwDpXp6kCpPw9icdxey
btc2BIpK263PXxWsujB/FSyqOcTdwGXLfAZUnkC1iANUHLQyNL0RlVcFS3hLln0xYg8NHeLyQr7K
HOxHTAiSe3VbTMD3SusNpHn3pXSaDW4U6SLVHy0smj4lJMIRRUPOhiVYstmXTQIOm9GxGd8eDrTs
KOLRbaXRFzvLTcc8cFqHXLPJzVXIgUHatDzqWFiHoWa4qhX6E0HoiE3Bk+MNrpSBYti2t+0cQon/
5PH7QOUHAp1yJzXqTNXo+B1NozR+6hVKQbkmVv2zFMZVKdnp0D+k0lwTOobW/nhm4C7qggiD7jgf
EMfAg1gEyRNiRrMda7sBw2CupEGZnxSWl135VoG+HIFEQzZ8jEPTzpHl274R1+RQHckQGhs6Tdnx
0YtNXED6b0kGAGsWuR09GoK54jgPO9X61i3Yv/CStGT8XHI4CWujxH4dflhCW9lEmAzGVW0300TK
Av76qYZw+dDKEV31KZ5CImvAeHDa9ekhKs5T/btMN/sZEPqeNJ8JI+PUY2ZiC9+HGvWE5Y32b6u/
5tYtM88JDsqnjpZJC6jsTlb0OikuYxYwDoa9jK8VW6J5s2jJSRNqOXXtPam7taEwGW/XguOkTUUx
Dj7glRPmdOIj/jHHdUlvjuxn2FSboxaiZg3CZUsGDuJzU3c5ksBwUDTG6DTTl/+hhmU/UZho+jad
TmCVjB7JQ78r/lnLr07IQrY1oN6qECerPQekPOg1EJv+o1DpVCdQUofqO7epL0itH6jYt1r2nuTE
EO8wo3fhfbKuSkvg4rEZjw6poHljek4RYnl7msufiTcwGJhGiumNTHTMvtS5dL+iOBjR+4xKQc8D
yQKDtrHs1oCkNic/qQSSuW75MvUuqPCXSajHcpTe8CArGK7sSTMYm0lwvwdN/+EQIk7DMsBjkCOn
FUE8YVp6RCnrqN5VWMZgrYcJHOosJZeZ80LXcU5LmLf6U68APYRZgBjdnyKWEDNkq7lZTdJltgrM
auTiTbXPmagshafYB6k06W2wE/2lVIFV7yBXupKEAEXa6Mdlwfxp0xzIAQlKxCT+R9p57cYNHWH4
iQiwl9vtq9WqrKp9Q0iWxd47nz4fDSRe0cQSsQMkN0Y0ewrnnDPzlxK+ZK6/iMhCp8lj7sJub3Bd
oMXufhfpWGs5uhAUK/M9WN1lFr4OsyJ2ny5Zw1GBCddLfdgFdM3VpdVHVw04U436TYPEA/LXSNjy
5en6ewgININ2zVXMcW+Qpk7FfWnDfl/G7ZsMQKvkzRtRnujuxNLbOf1RoxRO03bgAPsbG46+AOQH
EkCevYbcapWcOiJZvHpRopOAFrDboObhPvfxt1p4E9/QkNWcm8Z/DTwON9DWlvtYlhy5iJ/hA7qk
YwD5rMhvTGWnAJ9waNRBtuf91VP1aSC1HBETCaMTj2TEKCIN5MiDoK1A8qTao1Mda/mt9H/ILf9X
ILN9XCMuw6XPWUenAp1Mq9jDRGZyKfkF5S6uoveYT8CnOKBGBiij4YUnGleukSzqQbil+GH5nz69
YD2Nt7js0pQmX8YOOp1b5GRb+8XIf9Tlh6md1OwFVp5iAsqIEcyUeTAKx8o0Ty6YcMNVjpqjbCKm
uqVAn6KvL0ps0Z4aOLWXSqAAQUPZcNNtjwh5RDfVewpRz6IwL/j3Ip3wJrrWbXPloLdo0dJHxmTH
lQU23HA6quHJiH9qGUe4I94kPH88W78yMF+pUdirKZObVN578I/+IEQhWSsObkr4tf8CvC3mhIZ1
aoAoCYoHaO+ZTo2Swwj8AQpp5jY0lX0bvRuuhGDftQAigfqFdq+JvDyDQ1HtdXxVHERcPKq8JAAD
vLZE/bL6qekvID0MlEAcbWfqj4qLPUi1VtpHvXtAqV+n0pWi9O8ec1aT6ckHGRBcSGwILdIih3hH
07uSX3T91EP4VvYOjAzEUMKrDiKJYt+Z0gEaPnhzjoCHPruJtO+9nlIhf1HLvUW9XENORUe9L0db
wr0qtFMN/wfiUhE+0h6rKPI5ZFiwNUDtjei2aj/RMiohVBk729wY5i3Kywo1bACKZWkAX38CvAVl
wLNuA7DnZkaFgSt2zdGceiinWHv8QVL1EXmra9NrlxKav1hcIsYgrhpI/H7grHVUSAxE6BNUmpSd
2D5gd6ekhya+9pwnGaG+4MWgrlm960yCU3/r9UfPPInyz6aGAGqC3zVvUJ/MjL1dvQp0E8sB4UpR
RTAPFZhedOKhu/C+PILWrniXxm8FqdDtSxqqEQDau0p4U+FCwaaohO9BTW35udJ++gI2qAANSCBN
DWYt3hkAnyPlBFeIGiP6TqTYGDEhcAnNWwDEe0CiiQI/kjwlGt4yVk+isMrLq9Rco1ImxC+V+VgG
n0YHoRL4quuitnRFEsndq5o0lsbrCik6H+ICkJVAfsH5jffeldhdc05xueCjr2hTyQgF3TX6o5Mj
BbHzgk1SPWvSMaV5r8EvxTpHTDFwdQE3FvfoYOwV6Vh0P0GgFsJ9DCTDat9Vdc/cO/27CAiLipcN
LFTWNsHQGoTBlwVAC4wf9J9c+F518sLr0KdrrasPWXXgg4z9+zZ87cud479nxtLWn4sAhWxvB3Tc
i94KlZO2W9a9tG9iTG28K6n5LoJMlx9iBKbBcbWf4NHF9hrhDFnmyUnVGbFKcD+Sc5/RBezFo8Z5
A3JDbh6GSzUXZv+5qxXepAf0hm5cAHQIfDnBrYfwXngfOafAesythySA05bBDUD9HiYNKk7fYyVZ
2s5Nne2a4DqmdGIBj7zxkAFLIV5sSuNaMI8oG1ZBQ7cd4wEVgeYDrvaLDApC0966RnDoaGFU1Bil
7GhSw3fvJZfKoPMgOTaUQbAX4L7z90o86TC7Nfc+Nd7Ya7L3EiOeLm49kSoLCaXxMj4sd9sjRyLj
H4OyPcdJLd/r4IvthRk86d6+gjgg9ndproMw/d6m29g4pN6ThblPgWDCjqy08HhqW8Yrql6teR1D
RxRdNHwf2gKkGKC5RWzfJMopDlLU0dC2VRAAQJC3ROYU7BOV7gJ2TMnfgbG2DCpqscKLJuxjnlCl
SE8BhsKTZN1I1a51uoXqnRqETZuHjG5geQsUzNCXbYw71gEulWfc2946MK5k4DQqQqxHcmEC6ZCO
VhrfxXTw5Vw72tDcBjs/Yw8qDF6jhjiTsk+qrVtSP9Y+/PgYWFuz2XrGFq1Zh2qeKD0EwlJE2aCN
HjDmsWuqDHRYkm0+yJYZD6V+Z1KkzV4Dc9NK+w7jFgdkMgxsFKXxWzJvO0qf1rbIXhrnpEvLUqcA
J4BWpr+zY7G5EKM/e98gDSpty+ARrYvO/BwUoKt0NaivaFxyabNTGl7T5qiw4RJQGs8yZZdQWGq5
yaNauIiqDBAPXVoK+fI3Szr0SDeRAHxErV+QSzE0UOlOsvCKjhP6Ti1fJeGEvlvcbZOex1e1NGhf
xpTjRIFHUnyfuHehea2h09bC5mvxBNe1O0umYG+jZaDWm9BH2qW9A1eydgEMxcFLBN0l/jnUlFLx
GHXPKkwe9H9WcovQAZY9Ib9r1ydHOoFAxdTkrqCK6QoAUd7s8BF+uoYcRrXJ3fvcAviyQwkIqW0p
uK10tofN4VMd/W4Xed3aiU8xOhswvcziVY2fg+zFBtZt33XIH9ka1XAP8SzsxXztUeVSWlNir/oG
wCYQ/Gad98DN+MrLkhFeFQIEN/HW9oAa00RgB9oI2Jq0CWMFya1CeQyyfcckhgmWGPyUJnwagMQI
vcKVXFkuJArbXbfghALx3ZHu3LZZ6w0yeSmqsAlaO9tQO1EIH5huqX+o/Ns2QK76PRauMgDMkfgD
Q1wgXyVAQWXdeTrwTC439DeiUxDdR/RoxSX8szXwMJT3obejGFp/U7nqUtFDN9KoH+vwEHDtpMHA
zNXxLtE/BP2uAtko8oLGPyVDsbhwrzTp1Cs3eCjU9X0n3IUhsbY0gi0V/Q2NBgs9fZWSn0z6Fq5t
9wost25907y1ln63u+82liDmHmkfWbwtrLuwe9FdtP9QXKPvXdP9DYcekfQYDxjovRDf8DCPrG9Z
/CEi0ykAwEM/yahWdXHbwxQ2qn0a/KQx2gV7iLbLjMd46m1L7TERXuVu01ICxq2GDt4xzu8LdnBk
P7TOrmzeeLdJXE3bEr8TEFXOk6js4wL51XWL6CFHVq0ORH0cKJtPyYN6A/bc4cHQvrkhPiXWD53j
UwfAnDxk8actukfX0F50O+x413LFyLJ8UUIo/s7rFiialnzEyZZIFhBLtg62WOKqQkIsQoRom9L0
RZ053aJ62yHEBomJq4G0L9Rd0P4I+9ukfGmqn/pnbWztZ6B0AqIvDmSEFS42aFO5yg8U9bZUNXsB
iapnzcmQH4UrsdKSE68HSdg3iHWA4LafmpfhijwYvQNd2ubWEYxvQ5sBpg792ecypwNIoR+/QRHe
78osDo1K42dj2YCBZCjRHZWGTcwJ1yzL9ENpBao/EAiQeFj3iLQr91b5ZEOstpdmcts7pOITcv/K
TxcXL3vtJyfE1jRKVSZ11KrcC/huAc8KXxpACgChCx98K72wq25QzyoQibziVxs0RZor1N877cgv
sOsP6O6VsXeBALlLjjRbPzSgutz3yuCTuNXoQVfonD706qOerIHl1iIPiVvUOpDh6am0dN9atMw+
MgpdnvegNHy2APq5Ea/6Dt2jrdzuGhs7B2TWlhVAzXRN5YDuddZvoFRRhlTDR4G3T2RcSdm9GcF6
Hboo+O1sBrlcG8U2rjenvADgaZCpuBsJV7Z/wklFo2oWkp6kjc4lGTh0f2fxwWfZRxk9+taxM1Gj
uc/UXdxv0IANq0PcfEAeJYkjKaV5XD2OovlYI1mCUVCFiclRRm2dzDNQm14yBE31Y18jHPOupxh+
bwHz+qQnOqOAwWCK4dHVWdeoLujuDtpONdTxd2g4x7CtEhy+IDNERNhqSMmpyU3dbEP/BopDYKNi
tYz9G4uXSQKNA3SUQgVv07Qnj+/RbndAveJ3w9km0R2CRZqCGwLuMndoycSQGg38uyV0x+UAL8/U
2Bs4i0gtFCv3sw73ZRcDfsGEJz92Aj8rW+bajeYOcmMWhl66DUUDmFO6lCHi12AP3KX84v3kjIXn
Jnk/zQie60FDYU3eJJAnEF6i/NnQEn/VU36tjY3f0tdeemllNI9ZddWqYFYXrI6VrIsPCEY4YyKi
liqHGhAtYBdzmb3zZAY/aaTfuK6HxbOqS9vGRMp6C7lC+wWac7ZO1y2k9KEB9YdyLoepv66TtxTl
TO2FXJjlx9YY3mrcB6lqfdjKT6jmAjs3qZ4UVeT2M+M5K0969pp0OyxDoddtjtykeUm2Ob6zvNQX
YGo3+Wu5v23WnBf6FiWrlQF9atG8lleMfZt+Mual9aRKix2GHNL6stfphLE1ukC/f8rIm9b1uMwq
po2mRYlAtvAa+t9hO0gd4sDW7nKoaR9cS7U0STdFUZRGsVQ1lx1fH1yY0UFYwCehXepR86aydHDv
2CU3WDtwA7irPz3Edx5h6F3+BZPesWc/YHBrPjP7rQsptxSFH+CY4fcQuK3RAJU3pZkwksjfGbvH
qqIma5YuSpokDZN+FgeovFJI/q/1Rd0ZACLn5s6sFkD0b733y2OaMhc+jzWy3814clatQCwr8ld6
tqOLVyFp5aiHIBDRcEhnrLSlYXNeGtzIgDfJsT5NIgLSmFd2+Ud0RW99qf4QV/663cZPl4c3uWlU
0dQtTTM0RTVHc6mKSPjYAubg8n1+TfNvf4ss9xEuGBzdpXxH3XQfo95y49wKM5/pMJA/B/o78mhm
rbyH7TZsV/wP03346VzD/Xv2t8b15SHKgwn4pUCjGY2twLPBNVMVQOHlIXne9FsgMwvKsAv9A4ba
yX3H/OfGiRf6jfxSzS3oVApQZc00NFVVNdyiR7vVEHLkJljQY3Iqb00aZwtpkwFZWjLTS/97ctcd
kKizVtHL5YFPr+1Z5GGrnX0nmuUmljtspfLV1Ba3AmzdrQ6tZpH8MMEDb/KFtyoO3jtuBliF7Wei
T27ks+ijdOQJ9LvcmOjZM2pLzu4WIkL43KzSK8TXNnPTPJV7VEU2VOSvZBkz7q9jtTMjyGSbRTad
V5w8kuw2y7aXRzRlNn8eYpTeoko3k8LxqBjT0qufYDpc/vvy3BiGfz9bry6R5MKWhy9iA4cDWPAP
li1KDvW19+ZYgEBhHaB1tqTlwLO/wb4ElMwLNbKEiq3+A0kG8/VtzuN8etSWjjW9YpmGOfp6crcQ
/N4b7izCHQjvWP8LE3pNNBVOSUnXJX30901J7PuyBkor5vZ1kwKXdHAYxZD38uROze1ZGGM4U87m
1g/bWgn4z5IygV7cJuZO8mZG8uuAHSea8xijL51irxZJLjFA6A94FQwCFKRf8aEU0MRQ85sK7VOH
oUa9dMwcbZu77SpS5at/G+ros/cz3TXFeAAnK89Y8VXZY6TMfNxTm0KTTF3VDcWUZG20U73C9dwS
IVGaiACO/ZNWfL88hqkrnMbljV6GotC0HB1LhSYWaNViQx+BZYL/y+0XOQ8aIpfDTO4KEoZOnpIk
TRxljdzyKmTgcHlAZASnKoRA2ub+30KMskYdq1ErD0YSboBS9bde3qL1fTnE5GqcjWK0GkbWF0Zj
4gPvCu9Bcut1M4lpbpaGxTr7dnLJrIp0GEKOkzAiw2by3TOMxeVByMNc//H1nI1itOSoHbmOrhEF
Lr+0Ek7NGt8ZUHarcqccoPXeGLvsqfhpb7K7/NRcAxgNIZEuw39cr9G1pCpUqZTUYTLdrQPCr9Ce
o/798ljnJnSU82hamIKRMNRCeAm0BzG774WZNZvZE7/u0GdrliRB0/k5IYTuzoV3VaenvxgDjw1D
1ERZ14zRcnViFSBVAWoxkgZj0TT6FO3D5RDTCfUsxmgtagVvMxHQ3FK/j96yG+em38HWXlUbGjuI
4b6Ju5mAk7N2FnC0MEGomY48DIren7VAH2l3Vx8QjbtTtk/WSryeO1yHSfpjz2uKKOqqoauWOso/
YliFZYyFLE3v17y5a7ujBqCleoqUmZFN7rizQKMsVJmRnOQOgeRw69J6bkGJFcVMHpp8mGmarqqy
Si5VxNH0+WGk6XVEFPvevzWAXFOquIKuLK+VD3tm/00u1e9Y4w2umwF4HY9YlYkz2Y3h/80HZODq
IysST2p1NJamLJq+sin5yPGhaeAyeD8ub7bJJfkdQBvdSDSl6qzI5QwVxDtPOGXprWzM5LLJOTIV
SxFlVeK/w084SwKhldmyVQ4YB/ctkz8hY/7/Q9B1y5QtjXccj5uvf19swyAXaxRnB2Jy1e4c2G6d
OLPQw0SPv5HzIKOtKwp+jgobQdyiTK9rGZhRUMYIHXb5DxJTDH+9GvxRc3PovrWLvxgiZSSdfS0a
5q/H5dkUilJuB5VMRigqb5cjPgH1MLdeLweZrFhxlfpfFPnrRPa9pxq9ThSHe72LFirwtIW2eogW
5n3wpm36DZC/m+oGXNE6fo4/3QHOiATzQgTxsQj2/swVcmrj6IZuUF5RKOqNqwJKGKJdqwzpAmnL
bqPUMxtzau+f/33z63it2EJpreXvFxG0QGq7MX0CBW7TzLxKU3vHpBRmcC9XNWO0QVVTitFuI04s
Sy+i0W7k/ikvvbWsyoguAEgGDNuiPGwgseMG2HIqwo0WtviMRzsLLXkZy2NVp3wKrASlcNyZ4Hz0
j5d/5eRknP3I0QYv66Tqq2EyLPsthVvQ0w5LMK67HGWY0j8+o7Moo1wQlS71AArVS1cpqPqDFFc+
kgqY8F5Odg5ss8vhJnfQWbjRndEonTC2hkHl0qlJb4O5u8H0pCksqYpYHg/TrzsIcgHKc2JJ6sHX
SNlhioDqnre8PAhp+JV/TtrvKKN92umJ2so+kwbaCrM2lONvYCeucdRY6beIAK/iT++xejDnDtLp
2fsdd3T41L3hCumwWABtvZvyTgYzeeUvPrBxWgkrCK3LYGa9ZkZqjU4jS2rsKk2IWGJfCbdQyl6Q
/qN/Pzel0/vwf0Ozhk/2LKHajQ0K3GJjhPv+WjkoKyD/N9YyXUO0+SH+kBdwBnca2MxTf3d5NWcm
1RolWdvC6jWT2TKul+7oWB7qQNheDjGzK8dVqDBGkC+xmEUdB8mkoxeXyIsmrzb/FmaUMYxS9JTS
Zg4HYyWzObloHeCcdDnI3HSNEkYvNFaV6UxXX4Rro8+xoZqpzEpz0zVKEn7RqIWoM47g2bpW73Fp
39h75dh8Kw/2BqmZU7eY2wRzIUd5g2dXrqgFKyTwNffiBz6Di0bJZ76myTuLaYgilyJdkv/ITpXu
tVpYMXevzU22DK6DOxx5lt7L5SUafuwf6Qm7RFVTZcviivL1W0Ii149alTBZ73AzwdJ30+GF437X
OnNmRJPzZg1FOlVUTHF8lZRhOQQ2ZuxLRzz6UDlEiCHINl4ez6/OzZ8D+h1ltCFq3wg0SDvcC9ao
vT5ghLzxrtKXOMXuYQmBaZ89+E8CSkenuXL15G4/G99oX9h6G6EhPSQH85RCx8jrx8tjmwswOkqa
KvXFXh0OLDBRAkytUp05NeYijA4NuektirVDBHpiFd7Ttry7PIbJGo1OV1UyFIMH668P+ix5R7Yl
93HZUqxdAvY6oaFGJ6Pf6c8bGKTL+qi/wk/koDI3xfUTNNLdTE6aPpDPfsBog9i2VrWaww/o1kd7
Zf0AxbZvF9ZR3/s3wBhXQMyu9PXlUU/P6+9Bj7ZGopmqnkRQXMHZVmshMNTrAJTzzOrNDm20QRTZ
a0s9I4x+pNJvOCvr1t/oW+8+ftGOBqJWW6760trbGKvL4xvmbPzRoQJFfZ/Gia5Zo33TqYqbyMOi
Wkb7oGXx3kidQwUMKPMgfV6ONTWXBh15VZJUWTLGBddGiBo5l4a5bD0t24hNnEEY9wyIfH8RSJF0
w5AknTw8So0J27SSKwZlGtkiFI+FPlewnJy2swijragldRQjBc+0SR9G8RJyZ6nyx8r4dnkgU4mX
vfe/gYx2X9v3etIMz18PK2Y7LtYqJnsCcqj/Fma0+0RfVwsvIkyU3PWYliXPSr2/HEKaeo0ZCg17
RTQtHBRGG02FYVlgL81xhdnQtbrGW/Ba+KldNY/Vwd1eDjb8rT82tWJq6tBB0KmBfD0aG1MxG7Pu
6Z2rH4aHWeCy9hH8iL/hsYKShxrPNCyml+l/8dTR/VlSfDUTkLJflmW81ltxIYCHkpAmvzysSXgA
PZf/jksdXZ+D1oOemBFHvsrr5WMBFvkjhwC7pbMEZRPm7+ZyxLmByV8nElCrVCUxG8NAdlPducGV
08/cA+dCKF9DcD9WqYYTQkZ0Ido73cGZwwRN5p2zaRv+/ezgMjy9b51I5MaM8A6IqcafQ6UMH8gf
G264iEkiG1wbl/P0HHcJkhGDAH4sFdxZygVCogOuK4QWC7378rpMph/VNDXqb5pkjQtTmlGEaRET
T0V7Dn1FqW6XXfboV98ux5lcnLM4o/Uvg86L+3yYuQhGGyoZKkDLl8sxpnf1WZDRDoh9X5CqQfMo
ULaZdrDKG894Urpr1cKv7UpyNthq44vjmjM7b/JCYwB9wSsHoNgfN2i7iXSpstl6laRKx5hHFeKG
qbDycW1EHDDWHKwzcEVOkzK/ajUYOkKLXUHjoJWPPyGebiVQCrPR/UMfygN3EpUdW5HTJW6GwsrB
O/uIpU4LMdyCoCn5wCqDKJpJdpO725AtEaSZLCKY93V3F62ctqql4FrY3cTmNxhtl9dncg+c/f3x
UZf6itIEKreuVtwnEcysxL8Je3FmS8+FGR11SqPXptcTRiqd/EqoQKOLvAjWoRlFq8sjmrxtGWdD
Gp13TZ5KnWwwZSdscbVb9Pu/IdsFPfmg3EMGXMsnUurub16f51FHp1LSuin0OkYY4c8pyhtMYwrj
eHloM5tBHp1EdegGopwRI0btPQdgqTkzz7SZdRqnHtfl10fDKAJwsW26k9Ej7bTby8OYCzLKO3oI
brI3WSDdfDDMjc0dv5/ZBJMp1FRkLlcyGXt8R3QcUcvEFKBEG99q9adg38EvauYeTVMHA69m3s0k
ONH6lfvOjh4paLFeg7++FMG5a2G65ggZBLSMCHdYjJ6eL8/b5BuaPoUoySpVNn1884nVwO29hF5C
c29t1G1y6neQ59V9ub7uVvA/08V1vqywipnJpVP7jou9qpqqCDBTHH29to61lGDTccbC4s3rsh96
6ewuj234E+Mz1pQNk7sjlm4U9b/muTxDaSrtqRe5g15tf4jgsPkiEhfvLpefv4ilmhq8DVlXNXMU
S0i1WE6pVS7VlqzgC0u36nZdDeQKLeoAUunlcJOzp7FB2CqGpY9hVkld57hRILdqIOuXixsPfvjl
CFMfFCfcgA226Jv+OgrP9iHC2UVf5lS+TNSACjj0uEBswz7ZXA4zdfEG62gxFMmgfTS+oKZG5Noa
L7xEde7dvLhRdH0taaDW3bRaN4WDml2BZbgys16TwzNlk/erTktAH60X3SS/sE0eF73yo7UXQn8f
yjPH7HSIofrAV4zHzyhE6/ZK7ClcFsTY3MjKoLmrYo/VzSzUVFoyzd9hhn8/WyhRCc3EGG5cook+
pSIPQmy+c9L6mS03F2f0wSqVZ3uZyVNCzVAyxa6pSL9n8NBr7R8HNDpra88107Zj3ky3xJLwoRdP
Uq5v6+D58tabHJA1vJUxdoJANjpdmzipYyEl87ko2dRHxztA1XaSmdNv6ku1JBFUGhdHTR6ffp1a
p6EjUKOMshAHkm0M8//yOOYijI6+Wul9bImIIOjRvWjbaFLPZbe5EKMLd1OUOJVFQ7pB7U1qb7Nu
5so4deoBm9AMS6VMCLbl6yYOxA6FrpzPMYFy50ZPUfead7fftOimnfkqp1b9LNL44SX7kaOnQx2m
7UvEaRE/v9HQrvLUmXvV1Nd/HmeU2Pyk6kStJ45oZN5WFDroIwZ8uACPwL9Y/99zp43Wv61VS7KG
J7eEAqxeDLyd+8sR5sYyWn4Uvv3EFhgL5m4eTy50tfLuH9dl2IJnaUwQqlb3B9ITb3sEJWDa6u/I
kkf6zFhmdtq4CVLriWXkDXFo5Syb3lsZ8DNsD7dEZZWgNtggl3F59obEOLqG0NpRJInWi0UhczR7
cpSaRW5wxLm2vhFSZMOPgoy0HHqdtjJTV5oY3dBGsiz+O+S1UZK2taRpLZtYKvoSDQbpBSJLRo7I
EpLhWe8jFzh3kZv4oAB+6KgB8e2qQGO/LpxeV1LkyZwLIt1nkxGaL674XfNm9sfEHvwSZvgZZ/vD
7VS+KJ0wtuhfFWpwU6rZZ5eU68uLNTea0QQmOLHabkUYL9G3IlKNPsYFhnXMEby/HGlyW8i4wJqW
BCRqvFSCp7Pjh3M71rUXFXkUt/q00IRwq/su1p7/LdjoTBVUodGyUuYLhntoZQ+LhQJsxC///1eY
IXKf51KqS9x7RrPn+YZZhgVh/EhYN6j7G0DbwzSYaX5M7oWzMKPRaJDPhUwkTGqAJMX96IB8zuUJ
m9wHpqbxRMFThtvV1+0WRDpWVwaiMFGFGLOHzN1DyyO8K2YOvomT1RCxS9dUys4m3YevcaTYDkPL
JE7ZIwui73zEqS6PZHKfgbizuIPIhjhG3jocdh1AVY6HXEOpEU3OW7c8dXAZ5yr2U3MmiVA/uE8z
a+ZozhynlQUHYR+EcOLPxkAcX+zznePp0cLy5sCEUxMnmVhz8foh94wfXH6j825N8aDQK9i6ctS1
uIq42l+kg/Mow5DPsk7pOCHekgxpaKmklXqNK/Xeid1V7iV/sRNkAEowC+h4/PFaLcI2LNOACq2e
5w+GgXJzp58ub4Wp70bGlJJOmqnz6hotUMZjMUw8KjFOixKTsPb9KwqT/xZjdI67QtTbXcswsF7o
IZN3OsKGzs/LQaYW/3wgw0DPl8VDjRCmKCWlDmPQuFmr+typPT1XBk9rvhvtD6ZjIkhClisUlMLk
W+PflcmzJHxeHsVciFEaExQ2AWhcPFOUaw+zGxRi9JnXxxRU1FBEfr9qwL7RlNFMpW0dBaKvkceA
wIcf6bV36q4ehWV4aHfaJj8gRHWFaNOtvIhvnI1wuEd0fjFHLZxarvMfMfqKwszqtWL4Eab0DVk7
tFxncpw8TNX4jnUeYXTwNJ1VGFlABG2BU9Maduoerap1fa1tkL5iGxbbbr3I90h+LaH77fN4ixgA
uIdrZ1W+ucFCn/mahyH98YMU2TJkTTFUdVx7akM5aMEHc52VMe3ARQhhfa86oJ28wvWsmLlLTEej
SUo5TZPk8R1MgwbclA7DT+UegceDz0MjRTQBwa/LW3bqMBmIff8NNFpJpFtDJxXJIGESY9EowNKP
foh0SN2q3NRG9Ben8Hm40bKqObBiW2cW7dTEWkvGqihp0E3SkbHH3yvwZ1Zt6os8jzf+ImGp4BbC
PPaG1G4bsTc3tSSKW1ft5NXlmZwMBT90AEeZHM+jg78wvMLAVJgbWXXdA5yIzZWAVvXlIFM9dCCv
uiHpAxUVeNnXRFnLQh/kCQMyxOpGQTHSDbH0kjHfrPFmx6I3Q0svdORdpbpXSZa5Mz9gcpRD7QtL
K50iy+jEKavQC0N9uEa1JjqgKLrgPhi73cw+mQszJKCz80DRRM8uCoNjuvaPaq/gK4pNcD0H7Zn8
zM5GM5pNVanjps8ZjS52j2iUPfrYtyFhcCNk6gz6dIrMBPjh98yNvrRI5pLdewxp0BRYJIrxXUsR
DNdwVe5AJmj2gRoZcuvKUVfaleyLu9xsT21mPFzeQpO5WxdVXWSvon09GrPXImASV+ygAm1hDfeQ
+i9a0/BafkcYjdShFFuGmAtDNvp0UCHCUNUwl543k7om98hZmFEuUcRI9NphIHklIR76asvyIkPk
6d+ma5RBIlzu3QJ7Drxqdxo8VATjZ866uXGMSmWp2YZG3DGOIHJe7NS6bs3B+iGfecpNZvrf06WP
+oIYZCud1RIG3BLP0+4ohcJNn9mnulY2rolA1OWJmxmWPsqHkY+WYxIRT2gG0SXUepBQdmp1Zvam
t7PCq0ERedaN8eRGWKSaFfAaqsR8U8ohRqry+vJIJrMEMi7/DSF/TUZp6zWaaPPl2rwV/No9SE61
CbN2XUCd+LdQo/SaKCWz1jEatXP2VtHtY1NcSrEJbkWfWZ9h4/5xoTFUWVShuAGTGq0PLRrX6FyL
/YAFtRx9y9DVFCkED2pxa3+uSju5+86ijeZQq8uS7h0Dywzc78DkdRhXaPWeOxQyfH+zYGfBRrMo
xpUS24O7tV4qm6y9d7xq5URPtT9TtpjodQGE/T2Fo1PKjVu3MQOmsEKVGRlkGxMfL1/b3kkRTqGM
wPPMITK52Qfk7bDVlT949xmHf6MmBOQFvcuyam/ayswDYzIEXClJllSVuuNoW/Sdn4S6zANZq+yD
ALPOqIu/GMVA3LFEQ9RF+JVfvycUeVVNUJMQR108n+wyVFZpmOWry5/S1OJooP8gKBuaLI4LPk5i
mYWoEcVos/yx7LBVNpqs20Zlia4Vpl+tWSWrOGEfRnqqbS9Hn5pGki1tf5UfQDHo6xhTC1sltSxC
LESSvacjMpUFj5dD/PkB04MaXrNDlx+K5+jcgF5iK4Fas/uyZzN+S+t7bB9cOV96NSZJyUye/TOd
E426FkhhxQDOMPz72Y2sj/MyCG2iNR06vjmesnsR0fXLQ/pz1r4GGd0catF15CKm2p3ouHx81OH7
5b//Zyb/+vdHVwZBbakoDaamWo/uG2cR7slSeu2jrXs50PRssf2A/ImWMd58nSrabVUykCy9c9Mr
1Yabsb8cYnosv0MMc3m2IGXfOHE3hNDaF5RZTSzRy/dcmUlxUysCqMwAkwDHVxujOrjIaVFWtwwE
M4aysXaZlf7f6QAOn8mDgiIZn+kYsNIXPfnapm6epreJ/z2Yq8hOrYVJQjQsPGnRKxgteuVmgfer
VC4Z7wU7V0KPMur/YsHPg4yuiVpdtXIyVMnE8KoMX0PxntNh5uuQ/kxpQ9LkNTdUfzRaT1+XvO3M
0o506kv5xv4uvSbmssEuY6HfZ4hortJ12ayQbJVve56E3TJ5TK/uL++5X9Wlr5cGnjCUC+AEI2UF
aPLrL9AFIxXbmtswH81G33+H922ssjWixJRjgD8uno/ylbLR1vC4+sVLBDq5vqIis8CKE6KVv3iz
187SPXbbcCbhTmRDjUwvqpJBuYSX1tdflkNIimmzUHsrzVMdRHeJl+1cQV11uXmqZGUlJsIcmXHY
OX/MBggrSeGUITWOZiOvQrtAu4aPw8Oh13NuFdfcWD+lo+I6M8l+ArAIcp6GnMmJxsEyfrYlSRgE
zYAv1kvb/2bwPwhUGA5S+o6mlM0iafO0ALvRtUe7TVuc/koUoOV0Y6tui7mvb1mfkp0i+ufpLeYJ
QWwH75AYMEe6vEcm8pJGh0XXKVICjxij6oIgTmtKaFQIItQeg26r6D5kamwCXKOYiTW16PQlUApS
+SpoyX5ddEOyY4zQuOgZNhUXs0+XThpucxEodOJdlz3K4EU6gwOYjMmaq2hWaRyIo5htHxRC1XNB
Mqwaa4xoF8YijlrJtVApT1qLpHHq/P8ZUuOjl9BD4vQFe/R1mDHJrYd7Rap33hsXo41i7jEwkeaB
av1qU6DqBPv+awTTCNIirW12cvxg+Y8mjqeXd8WENojyJYL8NYKlV4Io5Eyb+JzKa+dJeRe/dStZ
P6o04WZywdxo/kPade1GrivbLxKgHF4ldXQ7h7H9IozHY0lUzuHr7+Lcc8ZqmhAxPsB+2Bsb8OoS
i0WywlrMvmwsrajHEFjZvMe/uNr8KLCG/lp252soimoONiOyYMyKNPUcz3WDYlVugFRgbCFT2inm
ycQFHYogUAssoh4Ef1JbeXnaEjSljYU3KKH10LfztFn/NRTsy48BHaZmgCnLQGvk+aet66Y3wxLC
M4Uz+Zpi3JRUzDHvBTD8JTQcXaZPHhXeeI6j9U2KpD92m+ZAkqrIM1BPjJpzE5Td7EUFAUd3miZH
OwbvfB73EAqf5Y91U/90V32xFUl47HVserR6nf+GwLCjEZzhqTeVEchrp7iEgmLjFOZTbQQmlIct
yZGOdVXZwaaq5C738ixATm9IjZcqjB0ogtdDD52HpgsfQX4BccTUgE5MIBECthql0+tDNmdOu7Fq
MLGH41S+kaLAg3XdEF6UBCeLg9cBLlemxtgxoSUhk6gqQUbSm8aYrgbU8afMOJSRaIKHF7Ao8yQ9
OGgRn4EivakPnYWHUOtEXm49RP1Pc34q9L2cQZzo5Rt2If5bKH1jTpg9puyorhothRBOWTtbo2vB
xyh7Vdjv874WBGLuJ8T910AiGluRbZkdqgR9yEOdesgCgkr6Rpaf1PphygT3bF4wQReMbiPdjQjG
5rHk0g5TG8kLzzKh9QwxqTGRBRC8DbyEYGIjKBdQnqgAUeeNb3QQjzOvh+lufWX4djgaWplpdwp7
LoNXcgwtJ05RetF/zXle3wykmwXPBe6a2I6DChnKuWhCP9+ezjgFAxoiU09H219cjRAxP0ZQm4RA
xbo11GnZOICRFmwhzUH1iu317AYbs5cpPhn0Ze2EKkSewAcvQ/2KtAKX5u0fEECB5QytI7TMfm4T
0ePCCkP4WRmftPBGh8oXuMcxFKSYV3kjyNLyVmkJRn/M4lWnKiAYsizYNSrzVmnBD6mKCvq8NaKv
LXw8FJG+ZEwDkmWalmGN+umqBJ0epAfm5ArCZYIQx/PqJQ7j1bXRYFIA91Zk/tEqZ2jbNoacBURq
/t0TljDMqTSCwFF2QsBQ2bZyvKFyN6EClV/ynpiiZx7XFyjZFZgpQTbLdplPmjOPzdCmnk2gHHcK
1cGNzFvHuYIuQAfmz3XTeA8+0E7h5YpCP8g22dCtVGDZrzVcMypQ/pegc5eqW7mGEHd0l+qXDUTi
il+1dK3JR5OcICk4V9U+K+/TeZ9V0DyDjKocbtd/E29Vlz+JcdCiqTSpCHEAk/rWbq6hAEvC93UI
vtl4VIFTzNZxjDBRBHrljRIZMLuGtmIeQ9T1Ku+gPJHcOhAmhvRBCdUmo7J9BRJxhXXX2Ldp9StI
T1b9Cp4u0Dl5Wf97/UfxAg5Oz7+/ifHm0ilyraR2p+Ye9DxuTPYTpK/beIRa9zeCgAnKXRToDBDQ
sff9qiJRYFNh0DmSPWRLUR3cr1vDXcUFAo0RizCTNKWThwkQQOQHRqsTZCgCS7CMIgwmblbQg3cw
gZ96ST+7tXEtgzBdjwXuyFsWPLFlwzSR40V59dyQqeuhi1YgXs4QzpTJQQN9gY72IeVnFAu+GQcK
R9qfhl+0qFnsARqNU4MnIaAUnAChdDMkG408g8IRB91mfXk4YeYMilmegahhKo2ASsihaiGWXJmu
nRBPLe8TaGFhgHkdj3PqnOExS4WHoSHVPfCaCULZVeoTdBmvQ3C84QyCiRtm7MiBQ+84rdpC8nKT
pnj3GY/rIJx5XhSesWGQpEKi70u/aojBNFWdgFKZz4552UgHGfT1iuwr5D6Gbjfpnqg8uVkfk3Rf
h5GvxSZGBXZQRZ/NfSJvQQJzVBswpMmbHqpV9W79B3J9aPH7mK8gW2DWq2PcJao69pwakojRsZJe
C0jb2iLtCc5U9fnHcM73BoEec4ouKnhRiJ6C3NWc1h2NGqx2N4ZxqYP/rlLvSDgfIfprQEx83VT6
15kb2mIpVFlm0INJ6UsZ6HOPIQlIQUNzyoD4zmj/6GooGVBhqe5bXgZhCMz/4MmDhNk5qDEVc93m
AM0rqNFBUmXOwab4tm4Z15U/QdgJW0utKzmOATKk90mW+/28m7te8PlEIExgoz1ZZU1DQE8eq/yx
izem9e+xk042YphERmnHZhuJK6UqIcaKtJJiQJQHKcPaSv0xgZTVQyGiYuRFGEzZ6rRehbZldmFG
tS/g7hNuacrN5FzH1j+XLZGD/fz77JrYoAkt4wp/Pwhu0vAlMAWPTd5yWKrpYO5PRpKFzbHMTlEb
gzTg4pftuvTNIgfI7K27FfcToQZiysi/YUaTCcJ1m6ZTbsEEZbpIRvD6Cz4RL38DktFPACb4/CFM
hIwdvhE4vKAXa2whzaa2vwIk6cdTGiIyQCB+3Sjud0PfqwOFEbzX2EQZXlSDI6Fb0guS/Tz9ahUI
Qt79bxDMYVnLLVGbAhCWdZnnV7OzMbqH/w2CWZo2zqxY6QBB4tesugnkp74TWMFf/c8PxSxO01Tj
WCiASBrEyPLHpCb+uhEiBCY2hko0EIl+pyGFAHnzkZmHdQBOcyI2IeW7Q28yLq7s68hMpFZB+wqu
ERqUSQPT781mm0RQmGzGnQl268q0dmkJya4oPkpqL/A1utDsibOEZxxBk5tkSB3AO/FjP/1O0+fK
gIR0db9uJucMx0iWoYKmDkPO6Oc+P2PioJTrWjEw/IlXZjaeKuh1OqBzgCRn1oo+KV0Uxib09kMf
AwlPDNezUxFWJk11UJjIE7rNU/cz22hvmh+9I5lcuvEBamXhe+QWP9pL+2ISnEAcfwG0hQQlTeV8
GXQNnC7qTRwJXgOCzn7riDyeejRrGkYjoIsjWyCxYdnCkdqpaxJJ+Psl2rXHHQmuJyhJ2t0VKa4K
EWcmxzkwjPMX7U9wXLx4HBw/Rj8EqdcZUOEq0ahzmLuTnD2vOwfvoy1hmGO7l8PQ1jMH54QUetCW
N6EHvY7Aiahnhqjn7kcCbbbtCoYM4+xWeIM4P4rh39N4mN1HlpC2lmD9mXjXxUZYdwm8zgnyk1pY
Xtsgn2Cap8z8d24ZtJMsoJi4NylJRdsCEL2hIUzCN4QNt81+feObLUCY0BfZoDIdcoCMSo1qEFSw
E9MF7Y9gx3CmFnRU0Sxbw/UTDxC2OuFEVWHXbfinPL6D0utDsZuO9aHZ2AfoSD/Gnn4dnpCivJJe
0UGzKXfk5MMj3WYT+v/c+X7+U5jv2mOeVMktyC8VkHstSz+ooCUkGqr76osAQeFbRkaZpvsZb88x
3yRFI+xVbOgRQ62W9HcheVhfvK9xAiAaWtJQ6cUdj51BbLq2gbIT/ajaez5h8jUnbg9FCLS9mHd6
/7SOptH9cx6WzuGYD6c0OVGCAHDa9Wvsac/N5p4c4l23efjluPNzfPcrazagBPeQgwLHl+7Hp9JN
j8V9uJ032sa6yXf2Zv03fY1d5z+JcV9Mnshhn+En9c2mzve9c2zal0akfLKOorEPNrTPlFDSBQoy
Uknm2bXWQDc2R3MZAjgEUvXIFpyknKaGpWFo4D2PZfKkhMNgAnLw6gKDPpHnbNq3VHZvJh9D4z6a
Q5sLaS9ivOS6ra7g+AY3pPGF9auRnSCyIGqFnuFDYAJGumyHzl9ftK8nN2xbgNDPvThwJmPIVMsE
SAtOjQKSl8jhyOjEsIu9lr30+m0j2ihfz55zRCZqW5UyoooBxBTyrAQDe1DEXbeJ84SgELTfQsED
G5efc6P0kdhznwJicq6sn03xa7BPUVm7ARSz44cRsuO64DPy1+ovIkusGDUNQe6CrtUA9qLYI+VV
n4lGt0UgjB8202yAvgggg+2bGnR3UQN+W/90fHf4tIM5thVJKq2OqhDm05UxXijFJsvAODY3GyeI
3RmPry755zfr2WKxPahybEGcQ4FVPYbIpCFwx/E1mEVMq6JvR71y4eek6jKppi6BgaBSu05Uf/xG
dx0sQfxH+s5GmldnPLvuypF0DjBm/Se9a7e5L0Ggdn2FuIYsQJjAn/eSWk4WQKoschPTC2poZIse
q5wgayqgjdEsVUFXMNsyFkCETKlQUQad6xsmtJxIdXVzl5sCMi6OLdDSQ9+xgZIFqijMB0O/W2/o
SZx6hgVZ+5s+ubfzf/euMwjmc0lWVEnVhIKIlkHr58rMQ2+U7taXROWEtDMQJt6MFTIlBS1a18/J
Tx31cTd1+yekTbfhSbuCIr2nu9HPY4fDujlqxP34kF9TgV8o3I9pIeThnoMyPZvDmMA5ZY8d+msU
xdU6V9/ZR/knpMmSp2Jnn9DjPR/Hj7HZqu669SJc5gSJjWRU5x64mXRjGg+6hmbLVHBN5FyuUFb8
tI1xFL1HI0dp4gNn5S/T+bBwVinF0dQ+FHIZBv/OMkyLmJ9ojM+k+jSOLYFF2vhbl7YdFlEWGMTd
YAsIxmPKtCyM0oZBafzamM+mfh/gYa5Mj99YG3DR0XwgLdRp51EvnyrdBll36knax9S+dPP9N4im
8LEWEExgTZy668yGVgHn+z69l6T9ugm8vYWlQICARgFaGZmlt9oYSwGa0j9klEbyEYtypnwA8M2B
RQ9pX/aBr2GwrUQJAqutSr7Tp3ezIcppciGQjaWdDOg3ZRtAO6lUSFoAIih+BeNDh+fd+kfi7UGa
7v0vAHNsp+ok2Wae0UW4cOIKEeemGX6tY4iMYHypt+12LAiMcOrnOX+qk8363+dtiaUNFH9xQttp
Udl1Ahvq8iHUB9eGilGCx2/znYCFrB8u1hqVyjIZQ1T0lZTNjFaMut1MuKRl2W397zoKCMELDMaY
rgMjjaQBI7V3U4jXoGishrviCwD6/xdfq7WtQR8cdOaR8iHWH8oR2juRIBXPxUAfFp29Qx8lmyjt
EsnI7A5dcnqwMZoLVXvv5Mf1RRdBMIdHWodNopeAaOrYr6R9V1Z+DuqEdRQaI5jHMqha0AWNwjiG
Q9ijsdKazOhpTTzJ9pD28UzyCrZmM3ohIPxah+Ib9AnFGNTMUtEFM6Cw8IOy19uXSRZsRBEEExEj
O67bgNbcLHICz6OLvtBk+MZ9GcxapkIH7GgLEXNA2ZWTYWwIJWCtfEjU0DPqd0IEDeNcQz4xWLXj
tjIdxSgR2p1xO6IBummfHe3+G+uxwGDeTFVeBvHUAYNgZDQudo0++va/k+5htzsoHYFEBwNIrH/J
oKcgMQgXkftxdVz8a5AqpKLedG78XYAwnmXKRdaUEkKKhKeZ/DiKWMY5Tz/KlIBVpbz9uJGfRxSr
sUYMtaFpzBkqkHkoFzZJfFJJW2PULmMJwxitCaYI9BgK+og4nAM6mlYVmsXHSY9BwXNkkmuYjmhn
dIZfKRfZDl2Lviy5rWvstNENNjNxRwHkn0IrGxGWkMwVD+3HXUUaQKq7/BDfPeSHsHGVH1CH8ZLY
RVpnF10pt8orlLH9WnKl93/3Sg3XGUpxS/9hvnWnZqkZ59hdYXqMnY+42ziir8o7TtGNR+8EGMix
WWrLQi4VKbXh+Ia+6ciFHj6S6PgNWkMs3ScKS2vZoHcC9Wi6hWfdU+3LInnWq0Mw3Gj5tfadQ3UJ
xuzlOiizWaNgVnNQy9dBFmXGeQEJ5Ed0XUDzhu7Jc0es1X4u5xJbQKlap/Ulp5pLv7BUqJYZneyI
uI55O3oBxyaN8M5oEpvCBbXu2vqhEZ2uvHNvCcB8MGs2cisZARCbpUscyzPNyyC+gVQa0ji5t+7T
XGuQ9wDVJCZ90IZ+/vFGbVZQQQNYr9kQxw6VosBAlz5lD+s4XKMQoiizFN417EyC1kBboE6BE4aD
l9vHMP8ZOKmbm/eJiMaKD4UELOokqJXI1F8Wlyw507recTr0QdmpP5cdCHnAW4P7vZeCnYc00891
0/if8BOPCfGlMatDW6H2HWTHdnjscsFbiuvfDpUKRtkSBSDGv83Egr5IOuAwzIpt15dem7b79jt5
Sowb/oVxmJ6qQBnwjjNhhjY6D6lTPkKU4dBL82H9a/GD+AKHce86tys9nWHOfC1HXniX9x7Nd1w5
m/kq9uJD+ODswKQ0+IMfbVD+Pogue9z1WvwA5tkVOFlc1zJ+QKI9QHDDFUvNcQ/lBQKzqSxJzqSR
4FOOW2Vr3EcPUeT3vn6sduVFRdw58qyjF77IzxgUF4rq8M0DLwGmtXB1ZmcIswyKGmYEcJ18dFrr
5c7H+gpy9xdaiP4LwHw/PCl7LaL+XgduQZ616iWxr0Mw9xUichS+56OHjF4v6EP/fCcrclzPmjFi
J4MHOzMcV9ZOkiYal+Kh/JnAwHw4qGlZ9jUzsadYy6hDGv0mKYdNhdZBVX1a/2qcjkkd3BoY9PgP
DBMm4kgihVoDRtoHl8VPCSQRd3q9SU4YrL6xRxcyUuuIvHUCkRY0qpC+oFnh868H1S0b8jAT4pL9
g6A5UiaFm1inGqwBvSBfSy9e7MUMI6QYAMKMICg9mT2N0RwtgPoWTpHqQFRvlp6V8lLvDoNzSEVZ
bl6dCPKAn2CM/8mZUXRRC7Bcqfd9JF2aehq7WSP7xWw2PrjV3aIJNlJR+1U9v6x/VN7u0mEhLkjI
PaE7/PyjTvloqTntA4J+gxuFBp4MluAxKoJgbrmRpYZqmciI99ZdOR/ILEgQcFQ84IkLG5htlSnT
PDQKrtHyrXmrHKAIqN42v7PKbffkyVZ86TEI3dmLIQcsqjbzIuMCWmMOGXuu1FCmrZpYunzq/VJ/
TYObMN/KZuBr07UU/VpfL+4mQGsgHiqOiSI/45mg58uzOsDHHIIfVnIraa+qFkNlfSM1ov3GjSOo
iECblfZwGQyU3aVZY2BwzOuRKUzJtZ3LaDoRLB4XhGZDYA6uu2x0T7uwKUKiotV9lq7NoHojMvos
63+XLIWLLGCYPdajy0gBLR6CVZ556mhiOkBEns0PiAsM5pRE+zZa7QMFr7nauOgs1FnM2hsz7d4o
4kctR4VMUvoj7pQnAoJbs8r2eh8d1t1D9DnpXlzcFQvDDKaiwm8oo11HrtriwpqevwFhYpYQN0Sk
Rtg0cljWedX1aOlTyQ+70d1wvphFORluGQkZ/b8gzHpFGc41LCgycpv8Ga/j66jfNp7th62P+xSk
rjzQqBZvneCI4YYqjJAhCwDeW5utOPZ124BYFy7fTjeFcj12olhID8UvB8sCgFmfLAXVm1kCYAp6
NMjeVRq6OfLfzr8TxsPfFzjUTxZ+0OhZZyYdcPTkXke/PUnvdUk0tSAyhrkBdCi5qB09uEbplSTP
YxmCMDzdyKI5aa5TY0Rahx6PraOF6tyYvM26OpypMRidB07jatHTulNzTVlAMGdUBe6ecJQRx+Mh
c6P+pjWfo3zfyG/rMFz/WsAwJ1VXG2YHJn+0sTm9C4PdePi9jiD4VmwqJKzSgAwTEJJpRmv0Lqhu
M3O3jsE/cHGN/VNcgOwBY4ZeTtocafTAzS6sbf8sb9DSC55O4k43udvcGDvzvvN/YoJVsD+51n0C
s7naKdXTxs4BPCbSoVPKPZHSXZpNgkOJu0wLGObkK9sSzSCEwmgQLIxfJ+GwKr0XfIkDCwQmvlUY
Kk70Dgh2/kGU1M0gfZA8RMUNCot9bbu5fLCLzfqyca8OC0zmfBqjXjb1BJitNWeuLSPFWKnmpogp
r5yCK/XwuA7I3VQLQCbYYYxtKIwQgIntE+N1AMuMAxFIUZGAt1oY+UXzLWVlAbvNeXiY0rGJktbE
WWF5kmK50yDizeQe7QsIdlflRhzaRWQh23OVbEYXzQXBNn6cQaOdvPc5Jg8Ffi4EZDzQLHCrlGkT
Ljl1H/khOPYXGGQca3f+kF0QSUnb9aXibaylgYw/GmoY5G1k42XaP5bTL8V6Tvv9OgTPG5YQjPs5
jQq1xRImqcoxIZgLMXEfuqjt3+swf14s7NZCddtAKzbmtTBLc+4OOPkGpUGqzIsO08bY5mAGcOMd
ubeQPs3cLMF/FM/a5MZ+d6FpLmpkiWu9pI/o2rzUt5DYFl0quIZ//iA2aKlz2hmg88Q2GF/H7oJY
s9sUxO/bQOA1IiDGafRJUQpFAVCRHApplw0yuNf9ussEOFxnWRjEOIsWdcacD8DJlKOebFqyr2R/
fRXpIn1ZRId2nKJgihZ+xlnaVtLrqUN6FbyNMViC6vwoZ9PkO9AivWzHTr4um2pDtO6mI4ao4sz7
jqikIdkE8jCwSDHfUYZ6eJTR4R9HyqAKiooCxEE12ZVxr143k/cll0jMlzRIbXdNDaQOOkyZAXKJ
+ldlvayDiMxhv+VQzF1IB7KyqXetYvClMLvKpMTtTEV0M+DFYpRikBNChobyzZxvPk1D6xfkdnDG
nBS/Di5Aw58+IQuVuxhsLQwXdATefI/c2jdMXMDST7C47mZKGUFBZMRx2j06BRTtxu2UKm70nbcP
CJ2othRYPdFmeY4zQs2ldwYdqRryKhfbMrsgoyBM8r7gEoIxRa9DK+kdDS84QjxJjnbpKAu8jucQ
SwjmPl3btR5FBFYUyb6YdlIHCoDeq0ktwOF5N8g48LKnhzNqWedfy65HY4zoPFZvt27VbLUu2Fqm
qOuI+8E+UdhhpdwIerWRgdJFsaf24LrQBd7FRzDRjwzXRnmYsUNy9FYfYpxc+rxBq1+iPq57r+Dv
20wSyQm6BgKqsEDWtpnyUX9HCQGPQar2CTJKjPobjAVl2xA0awBh1N6HdFdqP1PtiHFTN56vmuG9
m7aaftXGN+t28df/LyrLot6FdjjE9BGvtRBfCh+L4iWzH9Yx+N/uE4OJ1fYglXbbwDIpfWmkDyu8
Xf/7XBscKlVB6UShiXXuw4aWahOGXJB0Tu5Jc69AcL0SLD93Oy4gmB0/dYmRaSFyU6CjNJMfar9H
6sMdRkGbs0oPE/ZMhQrGX1OYbQ8u7K52Kppq69x5a907LnoMiGtG7s3J/fFj9tzNabMx3b1WfmcD
LZCZ13Utg5YSM7AIOOOrCkZhZ3xeXyVu7/PSNsbBSTYQBwpccLXrNvJHaPxIV5JX7cJLa1P5FU6d
jTtuwvvBzx91yN6IHqbcJ/HiB7C+nts1JLkk+In9qtyHVxBM8jHwRO5/S6/NjXJ77PzarS//nc+J
Jnn+LinLt6ZOBZFaG6hF/tuqNmV50weHuXivRT7K2wYQDIbaGIoESKQyd4iiDQLw62CbgRr82jHC
x8k2wcdRCSIGXSbWRanIOBVMwWg0yxxQS/1ArBQ3yxEzcpmZu7qSu6GF6vClHL85de2nIst4r+Il
JA0wi6uDTuJCCjpAqsXk4ghBp+fJVrbqfJXbog5AbqmHZrBoTQmKNGx+kWS5SpTWwUmS+ZYWe119
aobHdDxZWuYFkIqrID9eiooUPBP/sGujNcwAVxKz8VPbzrPcBKqTa9J7NLWQSwEPwH0bQETIk0ZL
2yVKpou0OnhxDdSvSKOCPw0TnsyedLokyNCJSOkn0UNbIRn9Q+0gZiB69vB8c4HDXgAqS6ryyMGQ
L2iaPF15J85VrWzXA4xCQxTrmZCqlEGbQUtl7JugCIcgzAMYAw8BL3D2IV3HF+NFuc3RkerFJ2sz
YJvPG/MqOhoHATg9xL6Ag1XRobSlGMRjvqQyFI1dNWHmFZHXOy6Cyym5rIb75IDeuJ2QGIbrLyh9
QvQGI80Om1AxErDhheBx8KYUlGLZe4aBq7L4lZc3VS2YQOCu3ScUm1gJ5Brc7xEsQwnKi8l8yqDl
PuOVvP4FRTDMLcGUpqmUFMDU+XWtPKa15qr9JDjlRCD0/F1EEsyrEXCzR5lnBJehc2qmKzV+WbeD
d9uhRen/rAzbsVc444CHKOxQM8y3VJpbBP/jl2LCYdWRqVXpl3LMoyVtsSHcsWsEDwOug4EXF1oT
NNKz19HElouqrEnmSWH9pHXS7EodpldJ5dlmt2vU9htvKucTjz2cIaYyqrIDh65HfaOH/VURdYLb
FXfxKYsS1UsF3yHjYYnVqrOWAmImr3Eru0m0Ufv39dXntRpZVGpYQeVXxeZkAnlmpnUvV1WGEeB5
65x0LzyGv+t99CO8Ld+QH9Tu7NJV31VUx1DwznErOCQ/1n8Dx86zn8Bc5TBkExqVVGZQdJ8CHSmE
vlDRkhvEKjgWjGH01+F4J6atGGj8wRUfBOlsfbguK9OcNJhMlKfQhklGBi6Rt26SNoFkuar0QDBF
OTW9AJhzeJ3hMpu5gcAZuHLqzLO038jVe5p8LUsXubRbt49Gbiayn8Ew96omlhSnigBTBkc9l9A/
uNHGN916SMsnpzhBvfbfg9QZILO/ZxsRNwBxKgrgFxJmdKThIOT84hBPowd9sWjUiRaRMCygSpqk
sIrUe6c91GT0UvIYmE9auoWWuh8j9Rnl28A8DMYGBDmQIttFSuG1+n00PMrhy1Q95H3vypEiMJ/7
vU0DYm5/RMLZJm8tTrIqHvHLuvKpdd5jqBoHEBHDHEYRvAWD5oeqSFuHV8uGZKSF6gQtWYP28Pxr
aDGEdSIbn3w6yr/1l6py+33lG17yYHjdhXKoNkjUBpt1x+I9SEADAWE5CKrgyslm4iI8DHIM6Wbo
2YMk6M/gVd3MIGVAy2X4O78yt9m1U3nagdyKahfUg1iXRi85htgsEOEY7E0pxWwCet+azEuk+wRM
q5EgmHNuYn84kzBEgxyjxVIKRRbIxiHmiwjUFrsu8Vv9Uk23aqC5oJZtlX8/D8/QmP0iy33ZzwXQ
JmXXxTdOvhv+nTSbSpRg+vg/BjG7xZaGXEsbQGjWcSaXLWRX1n2BuyILACbBUE2QwZBiAFiqL823
rSY4EzixEq3qaN/B3AYmftnhSN2sjAhilyjANfFmwsoHKKKAFBJDn4KLgwiJOX3s3hkJjlnk+pIf
MnkDkTCopWXRHYiHgsFztDaiwQXZS+aYjYuyS5oexYcoa7x6+GWCaZxknduKHmacwxRDQZ9AjDkT
5mhaqQDQPN639svgXM/Bx/rac3bLGQTzdKiDcNYq2nwf2p48gbXQNQ/hyXYnW+BkvMvJEoktc3WN
ib4DGUhxaz0UmrptohnFJ9UvpVtTuZcLtwIn0hhtQjs9mjLZGo0BzedHNZBxOkClBy+baDZvmqC/
TsGhsv4dBGvKRiW9M+VcafDrugTv3u2gPDmxD4a9dRTu1wajKjrmoKaGnrnzUB/qUVA2E2ZDJnPW
nzCApz/ruZk+l+DvulBLtUGze26CvkVOIocITPy6zSHqgxEmXA+hfPOFzzNoJ+gthjFquPL1YB2M
Yb9u3Fdv/X/RIAphYJibMS7ry7gOCP5+g2IVAR9rKSeQQXxeR1G4ZqAfFWlqjL8D6/wbDiGI0CsD
o9y19uRInj5uh/pJmX81wbUx+9CdsK76cePhXRL+eycB9BFAxk9JPnHNZpsrdRRf5FSFhTVRTooz
bVJ5/CUwjwaP8+ORajCYEEEC76qCafJz89o0V6qUSiQg3WQ8yLvel5+yY3CyLo3aa13rMnvPvewi
PYqIfDhM4UC2IDRggnPLQVn1HHmWZYyAywieRVoGuWuAo/l3Cr2j0q3bau49G2Rfd2CQkn7Ludk4
bor+8aMSx8UNkczgrqoKFfMMadbrG3vOE4gjFXpour1dgJ6WaIP26FilcqeOY2YJ4v7XfYWfju5k
cFohMWixERm0Kampk5qySkA0GoK5xq5AVt4tCX6AEhiSW00YJJnkWVT74dxlAY13B1V00zg9+0Hq
oBaNLU0O6mvwU3PLk4S8ruPph8AvnnukdffD4ObuMbvWr6Lfos6Mr4HrDJ/Nbplxn6cQeIdPKqEb
mhdBvOuDH7K9W/dL3q5bmMnKpc1FMBsdRGugeHGj1KkbKD/XAXjRAzwu6EqEfDqdmzr3PhMvx9RQ
exS5yHjjVOMpHPMLMyCCdzjPDko0YWOG0wYbPnPZtkmfaBWdtC0nBaxjqHGQu28YggQurjtUt4sN
g1rZpVUR4iQJmmwTmpaPAYTAEVw7eVEC6lV/QahXLF5QWR/Vg4amRG90jn1wMQ/3MrlwksYto/dv
mONQPjqkF9EdwoTbzkqzwVRQsc+i5zzfd/Z+sm/XIXi7F/f0/0Kwk1hWFZWlTQeUKvmyzm97cjFN
m8Q5pWrhzlkrOAY5xIJowl7AMRE2kDLIdukU7qq5lUdXenS8aTPs3tNLw79sIzfyrd0PZe+Gh9JV
dDdF4HBzDwKBUOWL/n2a8/zXqOcrObZF4BSQVPKmzG/7TT7c9L3AI7nOsjCY8flWlbpxpBNoDQTu
+uuh9WR7UxmbQhdcbzhtadQYnMrIAcFd2GxMGU9WJcXos2iQejYu5flZJfsm1pAl3qj5QbJeSglF
ZbXwRlN0g+PtbMRgXD3Qmo17OXP9QDoGtQT6IRWQ4gcQuxAOCfBCFNrKwZihgjsRIw/nS2Vlep+m
JvoVC/DtS9llp8eYARMcZRziX0QnfETQxFJFHnbDaXEg6YSOw1TdyVHuUY6Xksuw3RSmD35x9El4
ZuVF5v36HuT5yAKV3YMJ1H7soQfqFKKtaadob6CxzpXXWETqyv+If81jNZH1TJ0Sh1CgQtuQqICc
UbtLu8n/3+xhttVg5brVUxilMV1zvq7AiBo3D6OdupZoQJDreZ8rxmYcMLusjdYMLNn6YcyHaRC8
0XhHPOa8ZUoFY4FNhQnBZWnUdYUHtJekaCqKe1Vyp1pqNmBaiP1Gj6RvfDukU6kQEOSTICd77ue6
DFVGucFRHM03mn4ao+tCQYHuUA8v64vE+XAKlf75w0gB1hPGsMAuo8agI7iqXfU+adtua0/I9q+j
cDxOAZ8R6iJUwVr5Uq4iSAQl4E/y4pJMbpPIm2lUt7OMEcF1IN7WXSKx1Spl7HDnMBAgqowc5rFF
N1C+s1pjV0/asY8a39FB69KqkTdG6l2Yi4oMGsdT8APgJqANohNZzMrVIekLK4cnDqGs5jsVNPWh
OxRd/A55+uEyg871ZWQl4S9UMUFhaGNqF5OfE9V3qEjlq6oMavlaTfLcTVJKDmhKo/pcK3oFfrFi
fLPaFmNKaju2Oc6Q1PEhJTQiKWUkW/xL2rjSbKUv0lz0xyLrpCMG0ZPBNcKof5L0Knuc2rJ6CZoK
CjkIpjvMRoMqtCfZeFv1YXST1tCfES0Kd/kxRU55OzBWy1ZeSh3qrnqBLiPS4QRHQXZfnDTilRfB
PlRdZ2eUbr5DT8aPdWfg+vYClglAcLhitilsGKS+bV9CJkhkGb2oME9FMN+gcE7HhVWIBJ7vUyQZ
+raKdNxljSppPatO0hFVlsL56FvLeSvI2ILHj6C5bpKnuner2ug+LC3PH1q8otPtusG87wwaRgPT
UVQBg/W9sJP1PqOdVnY4Rfteja23eMo6kAs5ImKUP7d01nL0DdJSGh58X0St4qxE8LLQsaDedk9I
Wm80Fbc2+QAlzW2BusBDI8ht8FZzCcisZtz2fQ69AZrCPIX5sRG6qQiAvaOZY6s0NgVwZHcoe8+I
BU8GLgKeJJSHXMHkNxNs9UKWoAyOyq09DdvaKg9ZpT+tuwAHAkUMRFpayUA8p5eMxaskz/qKDMlA
K9y9X8W4qYj6vjkIeGiDuxoz3joEY5kAF5QRAn0FI8xh8DVo7RSKqCuVC2FBKg6SR9Be/D/SvmzH
cR5p9okEaJd4S8nyUnZtrrVvhKpetO+7nv4P1gDTNq1jnuqZwXfVQKWTIpPJzMgIvoduqoEilQzJ
MVR/kvLQAv5/fZUWWi8GQC9/LbBfcLJM/TBUYzwBkDKtyRFUHapTPFo36Z1/HzntH7ScMHmjejGV
3EqwBxYwfsw0ylf4REy9kgsZupa0fpLAOeVoHPWdvpJW8af+8Gnc9qicOZA+z2m3mTIKYgrNmTbx
ehDJCi2v79+fwB2lYsI90U/4CZb1WeV3JPqHBPrMR+4oxXLUGxGBAeMnZgNaHzDGnlGLq+gXrrpP
U8DvvwD9OV9T7nOGURr2McOohNvuUJg0d/39vNYBotzlVHmQ1tNrR2PnRXsSqWku1ULPXOWOg4QH
T6qrcLV+i7egiLLd/lUHSIwqbCM57WPifT8QnllkGcjJ3g2iCJPrzNk2yJEdrGbj+9Mj58vJBZFY
js02Yz7larLN5cnt7WNRCtxYuKzO3GAliRM3snHGM2+CGzppPZskrhYcilIwJriQjRnInkEPB366
S52jaS4rCITCSDweByWj2vCj1W6D0RAElEVnTuxwGxB0zgFOOoBFaXGn+5hI1FeN+nE9aLHbgbtx
z3zhdpoBXEfe9LBR+felUuGBfdPOB7V+iPKtTD6CUZBNiNaO22cmRBKkyMYuGAxPSgOnq2SnLG40
EXBvMRqdrB2324peHXS1g18YLqaNn9K4EngissBttTGG4kDZwsIwH/RiXViivs5SNvQ1BgUiBlRd
oHN5vpk7W40CvcFaNd1MO+JkJtIvx4gJ1epHu/io06Nm7+18WxclJYmooLb4qdh7kWAgCjJ1XLyV
hxrDJAW2uWmizg2oRK4HjkwGCMZ9Xt+EC1AJwyAqezLik4FXi/tarRGa9RQhS6rd0fW35ScGVZOK
EielwZ3hlAf5ERSjIr21xQU+Nct9wljSYrgODLC5xjjzZvQCSuub0eneqmN1Y32/RH3mJJeo9UGg
J7li4eVQrkv9EAhv4KV4ceIOD3fToP+tRswABvVoE75Exd00/rr+qRYzjVMjXKahSNUI8hMYaWiw
HtGXI058Z90is4lptvaBQ3sL3NINH4/arkaD1x1qyPMJIuPi3Xz6K/hkY+zK1g+xYWYIkNDkMG8a
JzyS1W9123g+rddlRbubm/H9uvdLZ57NJTJGAqaywu1TQ27tCm9pjFLMIHD9pesiPej/x5b8a4Hb
ksMMlZh6gmOt17vGprsFWPIjA7eST/v1sBFifpdqG9iVfw1yu7KrFaI2CgyqayX1/PX4FDwUb+Ps
KCYNQet1fQEXtyiKEAryZJ0VC89DWmrJCehFENIM/Vce7GtlZ0pP/2ICCb6OtzM+E+fQXESxNA0I
W4r1EbJ316Npb66bWNwG2n9N8INbAQYd/XaGCSl6TnVUwevv060iIJ5Y4NZpwDtsijNcLiFepEm0
l2tBDrP4IXRMkKAj/QUbOP8QViJnIbTukO91bxlQozWK0t2/1GgMAqIqVlsHdvnrxXSSjnVabAWT
j/PSOePPFmEho5aHwE7VI6TFnPJhdBrBU2gxdz61yZ0gO1fb3gywxUZP/5PcDCvbndfFPr2ttq0T
eMZW9O5jG4pPoU4NchsuNdratHoYlNfBY/Yc7ZPtuCod+fH6pmO/+4qZLxzOyVoaZRSaQ82ygVW0
6WLaeAbc6d//NyvcxovzcFK0iq3eT4AuHnwom+G9qm2vWxEs2dclc+KLHah+mw6wEu/9deGEr43b
ryJPdOMuoIhxjP7uPz6F6RS9DeIRdvQHBRd8e1OvfDq9pevh4bpDixHhxBD79xOHmt6ww0ljDvnr
adxl7fH6319YMEY3itko3OLAC7J/P/n7AK9ONZkYkl17LKVd1lirvnv0jQPRMdste7r2fN3gQnyA
QQ30wOzYQtKVMyhHcw8wDt44pk/BXuO0ZUj1UJBDs/uS29Ms25NlWQUZ8YW2lQJh8EbNmJBWVq9J
henHOPKSKUSTb273wZwIEs2Fz3Rmj0sb9CKQmgFYYAeaEXS2vbH9+Q/LBvYAzKQDVWHySKK688uU
oLXuBF2GITYNsiR38/D92I0//9cI54XUSrYhERgx7LVt3CcdtEgEB3Tx85+Y4HJ/DMInkhJnuH8s
JOTFU6fd5pHgzIhscGem17q5a224kQ0axEc+Sa/RUdTDW0qoQEuA0iiKo2gj8+VrH/Pbvq7Aio4v
YkQl9eXfcbnJpHXUbozyx2i4U37TRCD9epYKwf5edPHEOHtinRzbRNL6WJKx38YsX2NU7leqGXfQ
kxFcDQsvtTMfubSUlHUNYR74qHZgu71JjcOovM+lKCm5NIMSrQXuT10nKgA9XBDSwj6QutmKHZSA
AxrZ+R40y87Ql5vEF+yNy3jHgAZg/4eyJkq1/EBoCz3Xdp5NCGaNt0T7k/s3RffYza0zaFu5XcfT
0/VzexkYGOQXpmScWhkTd+cfagiGpFEKC/Me8VMSPuqzKLG/3AlnBvg+/CCPkQWRUKinDfEavWt3
aN4SfX3di4Xc5wu5rKnQm4B6Fh+1fYUgTPc2NMAUjCrapZP9IbS8aTTa1tT6AYrRY+IW386Gz41y
mzxQoKDZYHDXacZqlY0KhpAEfi08OmECLPLYD6C+xI10/nmqtg3CqPIhO7bKn6AZ6mReDOp8QIm2
gAEUTr7R8hdrXToPAyX7eE32olnMpb1/+gu4mDuXfTsNEX5B3UP7caPUa7XBEzN4v/4FF8wA/sXa
OJhNZmeac5Q0GunbCLnkvDHITQ/9p+k+FEmGLUBCwXGIHUIwUqiDZofLkeVGJRU4CfEMo9lj8qL0
NFjFwM1RMNPtorXvpuC6cuJDvwq87ChELC/Ue87tc8etSme1AdcJ3gW72VPc1NPfldvJU2n6bB9+
WeuPX9eXdeEWODPIJ8+dPNdZbMOg/8NQ6CA7yUt/o1DIoB86kFv/ielABSbZpzrPbRhlyJcWC4Km
wY//xPIk1cbIdowrHeP76rY/xpZr7kGG39N5TX4oTuJWvqMZwqfCQjSDJBlTXwBUCz01FoxOrh1D
mkwl8QM0oqzyd2Xn1hq0xun2uoNLW/XUCHfsDW1SQ1WTEgeN7F1ZFbs61Y8FZkcT/R8uHkglYZoJ
VwL0+i6WMi5Dv6rw9fRJokX+XNjPbePpjYCFYGHZMKWFAAOuaSgP8k3IUQFoz2KE+6SLk895ztUP
sBVEolm0y4ec/SWRB71ykDhc5PKD2YFnio2Z1O26md9GsLvF0Rb08VNQOmMkKuMC5325ExE70VkF
ABzT5DyeAPwUGQkDqDV1vVTNdEaT8sbKSRdRe6zlz3zOhvVcJ2YAHWRZ2+h+QKDZO7doAQ21UbyU
mq9tC12fni2rSEaaB2O3CaM5y6FeZTcR1a2J2FDdnerJtSD8IVE9s6DZhF5oe5eT2Nw1pJ69IZqS
nRX0jZtAnuoIFgv7ZozsZjvl6fgEmsLgWaqSMaRdrZVvDVofH3FRZCoYM4Pocyz70YN8Vvdp1QV4
hcJMviWFmT1o6RA9AreQu1pk24Cqd5k9OWXeFZ++FtsVtTFaso6UtPXAFujvG9DSPI8NIY3bqWV/
3zS+4tPBlIx9Dc3bH7qcJbMzxnVxU8ujUdDUzKy7RrUgb1Y0dVvfYx2NhzEewOWaxD20o2w7tg6z
NKmbsSiVPzpk3UY0ybEsjiQV0nYupe7WNCrzpYyG8DgGg/Go6FE4rExA7GnepPEqqjAbQYMhHR/a
eqzftckK1nUFySAn9W2A3nvFbMZNMpH8d9G2UPjpUzV/8vFOu68B0vhQtC7ygsGcP1NAx2UPIk1a
48ytP6z6cjLebFvVHrsq6N78JNB+kr5TX5M8DfcZ5lXAbqQ1GyvStcppW9JjTgCoHUkQFJe2PsQA
If5gARUMFPV5YIqQfoVSVaDYmM2Y8CjpFHRr0o0bK1HWsdLcxpKoLb1AEYNeHa46wNEwpXYhZNxn
VRUGDGUnHXtAgvZvhWPNNDvoT0/BbX8TOebRALsjVIfus89wZSO3ANGiJvB8KbagmQPcHSaaQSjB
eZ5iSnQwmW7IaKxSDfRyhUgOYkEoGo6emOACsjb4Y2FjY0CQ3jM6qh4m5xMFAwxLY3zR1R6qbbSH
UMNWVJgSucblLL3RQJ2XSTdVbUqxq2gwfbtzcu4Zl64AVlD/ZzDPQqNLHXZh93j9LlsAOIPUGvQW
tgK6LARlLiFpMQ5Y5O2EhKhQpR9Wb4EZMkzV2ok0vc48JdEAgIrGQNVcPTf6X9No53hARs3NTCbz
Veka9ff1n7S0qqaGdyvmeCH/wt95oVLb/8GP66CekkBtL1JUXLoVTg2wH3CSJERBqHdVBfikOhcv
oC53irZyNf+zNhtBvULkCrf3Ixsg9ZGRAw7Q9CrlB6sQDXAt+WKhhoQCGU44MDCcLySSMpVhq4eq
dmv9oDX7WLpv9M33vwkEmmQ8EGEN6NZzM6o850FEgP0DgaJs7dPqH/b56d9Xz/8+yXIwKsTYaUFY
bIAncMmcef+bC1xhh+hGmRYSXIjVPalwL39e//uLX8LEWDMA9UhteCBS1E9qjyiPF1qSe1C48Jp3
f4hXYyxiUBAZ4taqDME+VEnoQ5I8X/fGdkobN4s+rFjQTxDZ4RZsVJCwJD56xMXou60ZufX4GWUA
LWTW6h+WDlcVKiuYEQTN5PnX72NiFznB0hmFTFHXG80ScDjAPhoBsmnRpRND3MlvlESfchQQMZoC
EFXvEu0tB8Iofbnuz0KTFr08dH7Q0UdVxeCn93pi1CEgj8g7V93K2pDjb8BMfuLyRbsMUDhtLW+G
G7Ip3wbiipoyX1ON3PMLuHrGHa/q6iUssu6BgY4MGG89gjLsEWPQKZXJLdjRHwtHl+5l29lGwJGt
sm24ibYoqj+BR448JNsZfDTWBqTm9PqCsDh35Sfxj1DZRAkDqTOYh8dj0m9xZQzR03UTS6H2xGu+
UJLN9VwlE7xuMIWyB6gbWHVTmwR308LT9nRt+fZNW5ZBlKTsw8rvQ/XLL4BNk12ivoK95Lo/S5WC
M1PcoYirzFYk9iaLPsiTfJuZdN6bLub8AlBvAXbQU/vW9iJBFFt0EFkaskZgUTHXfX4UZ02ysqID
vx7B8GVmOHp1D+YlpzC3o0iLe9kU2uGsSACmG85BEirhEBQ60tPet6nldw9+qB11vZNdBdiyCA+L
60u6ZJBAXBV+ycTCI+TcN7VSB80asNVtDbWseSh2knYPwUEIxs+Nvu3CUiB3uWjwi0AQQ9YEada5
QTx39aZKcOXg0mh62kD/YNuZVvnW93ITOulc1z2mXwbycd3RhbOAwRDNtGzUcyGqyOV0CSZvfHlA
89lIZgAOnxEqBBF74UD/RzLExPQJwEucZxJamLbesa5c2BI3JkxEHZLCro7mjCB2LDmD7h+YFlBS
QjjlnDHT1CYji9lVMqw7C8R9pcCZr+IwF55YPZBx9oL8Am8l/juNQZgxdQe7d6eVfghddWs6/n7y
MOjgzlBhAcOmg/qLMxRuvnY/do69EqSKS5XJsx/B1uE0K7UwFKUzQY5pjbkOlOY+yY3vNodoW2zJ
wabVr+T3XqXJXenaj9/fL6f+s699YrodtEiyK/g/o/wRG7goRkHJ7GsJry0xu5lPTGhVbfc2kzLD
aymBluOPH7Fnvv80dvYdEEzUfGj30Y/soXhqb+dPM6KB7igr/x/OxamfXACYfFuxW40tMZmcLPv/
wX0s7dZTE9yDLUjlHB1SmLBo+l4l1Bxp+Zk97zEu9Mfe6I9tsrK+X7xjg6mMoxvsQMrXRXKytMbU
IaZNeAIExpsFsKTeisjGl1KKMxP81wNGOpfYPGCRuspdRWPJa1YSte6eYov+lGn4x3x6ralEnHqV
rSt3KKmNYhZuJ/MW/P+iYsrSIpsYyYU+OhuK4YdyM+KrQVVq8Fjdkuajq0ZBzPl6Np1vVwb9xEgJ
ZFUt/J8LOkaadVPEkvkC1Dhu2klR7gV4qq4CEnaF20bl8EfJ1egABawoWaOvYVqOkbfD79DIFf99
SrXSpyX0z23I2UHUDpqcURXuJiNqVYoptVak2HFZYMJvxaAwhO3Q7UVB6/yA+VMS+HWNX6wlBuYB
h9x39KaRtnru1xiuZLIIEiDO4VyGD9+NHrAMqgqowgHfBmzguWW9nKYCz0MwjM0gv59RBzo2PQQl
r1u5vHFghY07YtYDs9j8XTqSGKOHMXBhaQceS0vJo21YAuFc96OogXG5vTDLAaYtoEaJBn1x7uPH
pSYVQ8r4vKzSeoh0pttLehXzD9ddukwPGOsKkizDxlAqlGHPFy41emI2PViqymQfyo+Sf2MHz1W5
7UFNct3SokcW5ow0CxUVMD+eWwpUs7LypEc3vlVXjZY/RNksuEMW4JTw5q8NnrbDLzGPNbewIY8F
DcPJ6XGRzOXtIP2exxJTy6shrVdyEtAq8v7BPdALA7Rja+QiRegaKKMEJUwPEbDivnYvzSK2kIU6
GdxD4gSAC+ZQ4en5EnaYvxmCdMqcqPLq/NFObuLkBfHH0F2ifKrh/SRj7vMOEwWCb7fAxwIadg1f
DSgog4Ggzi2brWEloa+DzOwodbSg497erpJ1sm4g90AnjzxISBEGOnf0WVqLuIaXtg7IKCEhTZAe
oTl0bh1IhbEZYzREoEZCQ8Wig4hjYdkCBrPxBMAsH18gTsKIFOMXy2X1ZGu/dNHg/AI2AAsI0AaS
YbSILiozOkozZqaYeIIbN8ngEpp7PR0fooN+RAunkrwPdVMJCmYquxL5GwTkOWAiRM8LPVDucM+l
UbRGhXXLaEO73VsD1RgKlVMMUXU0o3e9q67JbbnRbv1NPa3sLcKNYxk0ALRR9GMW6hGMyf/vj1HP
P2IyZ3WZNvgxqI4rhMY99Z0AlYf2PvZwXctv1mOEsV5045zbX9fP5gKC4dw2dzF1dh4pSQ7b/Vvy
Z9q5SrCqqH7fvf+0f83rEfD1djPsTYvGD9a6YINewmmHpbvj1H22A08ypK7S47Jm36JYkaP2hrlh
RzsYa5xlZ1xJhwf1oRQ8NRfwl5jlxWWMIRJUZi+w2B24D4agRr9HaddTCDaW5pDfTHdNs0ruR4Gx
BfdYFoSKEwOKWDxkKAf/VF7UIL402lWYVo4EXtH++ySXeJ3g5mDxT0fKxX1G2yiqqLQVGAHNUCs5
SDcEgW6h4gG6bwWj/jioKNLxPEO+n4cYQ7Yyp7lt1uGrPlCAcDsqH++TN5DoxRu0wUWp7dLRODPK
pbaqFGa5DQ5uMAw362CjUFDu1pvmvXy1DupGvTNiWnvhIbtRGEnZ9bOx8OaDxwjsSNhAvybz4CuL
4Gb0MxtYdNdfV4d4a+8CnY6f6n3gjA/5S+Qa2+g9eY2O8bp9v258IUCBEAMdAwt4M5iWzw+FkflG
BfLuHFrPXp4fJuVY2dsyE3FVLER3RhoFuWLwmIHejouDmQW1AQMlcadPnqP6rRBRLS1sfiSDGioE
mAi8zAu7LImQ9uS5E9vPde6p+V3ib6+v1EJqbQINjJ3POlK4CM9XSgWM0hz6Citl/s7stY/aqVW3
tB7upu42EnWnlgKmaSJYM3FqcF/wrHXAQXRDU8Lc4ORP5K7YjK6huF2Kqd8mpsm+Xflesg/WtouG
6grPylcgLAWp6eJXO/kN3DM2Rx0wVJnLqJhTFROYAwhTrq+qyAS3qnHRBBpIgnMnUh/i/o8/vfxP
f58XqjZCwGzVGX8/CBSvaVsv6uTV902AhAXhEP+BJ4rtzZN7xRr0vNJ9mJBiy2ty+8E0s6frJhbw
W6hIndjg4lPf1mneQu8BAMA0XMX32bO9l7dqsFJ2ZB1SpaTzP7x/zkxyqW4TWSH6WzCJAiXNu+co
Eqzb0vP6zAK3vQI8ixAVYKHeW8cQ8tFUd4xH3TVp5g0uRiIc+87agZFF0P9ZivZnhrlNB6n3iIzQ
1nPsh/S+d5l6zbtxo4KmwN5aK6iSeuRFeekPBBM71z/kUhABIz/oKjD9hUua2ytGi8Jv0sCyGb5q
/kelPc4gizXemn5diNCwCw9LZOug82TaHSibcrYQWUja1WC0gaLzBFbxAHKuQf4xWIeOiHLLpWOM
HQoRb/C1AGrI5QWTlvadlEMSNCY/OxutI0WwWRaqs/j7JxbYLzg5ZQjIVRBZsNC+VbcoULZ0pJBx
06n0mHrtxgQdZUqrbUqVhmZ3Eu5rdEbqw3xsVsIUhV2KXFZvoQcORRImLKbyWVBjtLYKhfjc8Z/l
XXmcldVP1atsipKiIDdg3+iaJc7rqmlmy/KHHMS6eEOEx3ganYKIbuelPBUz1shUoUwBkDGPm44y
EFeY/YTFbdcDRI2lD9K7ryrYAQ3BAVhK785McZFMmpNYDWuYyqH8eJsd7F+hZ7qdp3rqnQOOwoP8
Kf+4fuiWnn5nNrlQphTVpA4KbBarENSzBd5ioZsg79cO4W1Ld7YIdCX0kgttkqyMfdxBisLCS++n
/JIEDtiKtqDpcsnKPypOuuu2IqbbhVzuzE0urIHwuhrJCDel+Z6QhxJDCqBJoo1oOGbpNjo1xF+q
RdYbZvtlCKrXK9BrN47l6Mf8JnbvrYfmGAg2zeIpgCQPdijSVIWv9PpBpUKfS0b2aA1OX4eOor0X
qqhlzs7S2VljNM+4FwASRf0IGTH+/STCIAuph06O0NW1oEsQPA69oLlz4QZngNsUZRdkSTnCwFDG
NOreZfWFiDjpl2zYTKMTQRiAP76aaIZ4aGcjWKTzvKSh5ubkfkyP18/TxT6DHyhosFwesGTk9OcL
BcpgEFWpgCOXo+LmlWsTwE9f1On1upkFV/DIBKOtgQk8NptybqaN40TpqxI44ammQYSAP/8o++33
jejQrgEjJQIfoJnnRnS/sEubUfUlZLhvoUQGddfdMIso9JZ8OTXDlV5KuY59lcCMSZKN3dlrSfJv
k6DeXPdmYQuzgUXweOLORyWeiwCWn6rjMAPTplh4IYzageSiHt6SJwZeJiqbTmL0g+cLZvqtOaGT
j55I+VNptkyMSRMxrl9kLqB+hggB7nT0lDGdwd0RSi3VPVr36Fw3oYe6502sJY5PzFeg6NxumgUl
h4ukjDPHHXx1tOK8bAClUmbkFNXjHD9Zdu9Y5MUP7rP2z/VvtHB6wGD31ZMHxh7U2ucLGFp12c4M
ptrJnRMP5WpUyRoYsce21gTbgX0LLqKBbh2IKgUKrugNcpsbaV5kZRmAh1JdeZW2Ls1dF7mpfSTd
Hx9ixHnx+H3fQNGo66iM4yHOk7zPidK2SYl8usuOxhTSUgncor+dRJMKS2sIkmi89xlrPcpr52uo
5kk6VwXslLG0tYtg39RdQ+OkWPt97l33aeFMgWBRU2QMXuFe4Ev+el40g9Fjd2SWEmJmbdbvpUgX
bfklj1R0LWwZ2DfW3zr3aFDtRvGZFi4GChxZOVgatET037Ioj17aEhikZswQeKleVAkJSSZsFzQI
wTSoQSsrOMzAkNAqJfeDTl66CVCUNDhMef52fRkXHQQOHU6yG5zv3KXZNMx+CRyhYle/lDhdYwag
ooo+eV1lCooKIlvsk57c5KXfZhOqCoAZqNZHZIIjLbK3ilU5Y2D8uu7WQjgE7fpft7jTLDW6mpEY
6zlPsdf6D4qCssy38x9UFTDwjOc2gEt4tnGvq6JoI5MwJE+kWSvAeGjbG6vQtgXLthB2z8xwyxYF
/VCYPnwxrPBPTka3nbRbBTQ9QTN6Nsixvr90aKyyIS3kE+iznn+laZ7mtk4mRCdtNakHZZiduRe9
1RZiO5qdwEPgf+iJ8/c76Hpkq5OA9mplEySXMW2LJyPNae43D1X0YVSCt8bS1kN7lbDhJgz2a5xT
ytR2YV/iegQywQP5x8qMu51c2YA0v19fvqW4BN5k3PJIXbCEXHDPrTxqJCZvX5DiE0KnTt/Nr9dN
LG1uJGAaHvVIxCBMcv6FCiuUdbVBmJ065aEbph9DmziyLaIsWTSDqjAKB6yvzxcq5klr28gCrsTM
1hjjognZDiDwve7L0uZGBvZfI+zDncQEU4+ynFTwRZZMDJ4BjphBRhKYDEzMVqWCMRhQuQ+i9FJk
ldsODes4WQZzrY238rQLDCiL+q6Rz0DlCRBAi8uI5gzK3+h+q1+t+RMPU7/DOJgGPMyompBBjLq9
0UAqJslF0hyLTp0YUrmlhBQZMdiZ8rOYKraPebU//pzgVdbTtH68/t2WtjkbfER3BFpyF0QcchzI
lQRWX8f2k4eszDZdLtI6WTqzoATHkWVkKZifOPdHDYycTDVMKH4FdaS4njAQPJnW6HujplQhLZKs
/H3draW4hPeZwaaygC5SuTS61kZJzn3EiVyfPQwoPoe1sgllxUuTdoPxVaeJRI+Dxf3BmiTQB4Fs
GR8wwmoewZ2HRMbKKk8vjY2tYvTONgRDHEsZBr4UC0uwhf+41bTixCiYsDQobmhZbnB1UT9/UuaC
atK28o92LAAFLW4R7HjseZ0Nl/FriRq/PbGNr88SVWp9X8xEUIdb3CJ/TVxA120lsiMDJuRedxV8
LaNbJclzHgvO8JIdqDTi46C6CGJ3zpXAAOuImuIKxrQFoMK+/YtUg+X0ErpN0disv78JmbQyXiHo
5+KFcP6pZpn04Vwjr9DCYudjsrWwrYIWJrCnvrZS5/RdTZJvs3qyFsmJUS56+K2m+Y2B/ZHqBDCH
oEVrSU0cUxMJUC7td9SjoZqBNBf1Km4jyoEUGwbLAm00mSjyK9C5tdmubIDgvb6OSxsQSDFEDgud
OoUf9Gj0mugjo1ka4+zdz6Y3PVEFT7lFZ0CtjLcOrkis3/mnUlvMwKmMC1PPf1VD5GCOdt3Ux+t+
LAUlvLtRakFAAsUOZ8QupGlG7QMYI0nx9V0TSnJ16NK5hFRWrajTZm7nsHfxZI9uoiiSRBTHS+uI
aX3c0hj1vYTcgZ2mswla8Thl6QCIUQqAlWy6151cik8oULDaFQM08e26GGPVqV0hDFZmc5+R9nEs
U0/W/bcefKbO7MeQP8TATCwLotTl0cYTEnEXq4vqzAWPvKENxlAiCXFKxaQkzCEIX7hBa9A8F1yZ
l/czLNlAT4A9BmeNT9tQuFH6kaCvFqm73PxhKe+psUvDXTGKSqaXu/LcEvP5JOUIk9kqch2WZvjT
kBUB1GUuPq5/MJERLocq56AbU+ZOJ72WIKbxi23qf/t4KZhLRjWLwcPAhMPFisjuMeoeoM+SlLVr
pv0ms1JPk7LvmwEyG/c9qCkQmHgMgWwkoZQpKGRrmfoBpOHa8hFwO1kEKbk8SHju/LXDa1JmaEC2
pfbVfgigdtKs+joRuLJoAgoN7MZFQsHPghoq5v+l0gQ+QcKxKaQAkMQ4FKVml50pRAMgU1BxZEwt
QHuf7zBVkYzRSgj699Am6noMmHRPBVpHhnRThfeMpdvXWpAMCLxbOEJAqeDliMowRkFszqwZNWHs
RzBbJfHn3DV3fhl4tSyti2r41YSWoDOwEBsY7YbJJKagZMDvi14L4hS46cLxwWXXa5956W/GIfIm
Y/CuH6Ylx04s8TtjlFp7rkZYqtpHDNMjz1gFWrPuJg/y8/S6rctIi43+16sL3o1JGYOshq0Yc1bK
0Ro83bqNB89UXyPLXsm2aCJgIVIo6HZDJQtkKZfZk65FsZE2CVS4tIZO4cOoTm7aCF74iyv4XyOm
zCGmwDUtl77JvFI0l2SMlhxTpO0bkV9sScQgunDK4A2o1rEL4RKPH006VEHNCgEjlXZRzAZJfl//
RgtLBsJ4JlGHW5vlSefny5/QZWlaHGPZR6sSeiw/NBPDsGS2utV1S0uuoGRrYuiOHSu+x4yOVSql
qoVW9lSiZbA1WgEAcilWYNYWjXlEDEw/8OlLV8tJUvs4tKFf97vBmt/02O53TTFAyqcDDVE67Ip6
VNeapA9OIGu94HAtuoihSdanxC3PA+zjTDdDNQkLx5TUgzmMjyhDig7Vgg0w+YHgDLUlFJj4EnuF
WlraThKwB8jE8uC5BnPk9Q+1sCVgAez+qoa6NyiczrcEeLGqrJwC0JKqZDfb5rpuPrt8e93IV4/4
vDeB9gCQBsCrIupd5sypPscqwTEaPTDh336ObvbR0Nq1naqh6+ln/frI8D/5zT65q2n6cpSewl35
w3IngbsLUQo/BPzuOsamLjPrLq5yRUvgrlbEDhSVBmq142ZmRAp1505+/dhCCp2mkoj8c/FLAjXG
TCPr4MlgiqbN816H4baOR9qo416bAwHUSWSDS9CCVLFTGRJXTl0qtNGnW7XQ369/yaX1Y7SsmChB
anvBXZ/EDaiTfHxIc4RKw22fv0WQpB8wVvehWPeRSKTcxu7j982pOfbvJylnHEPsqYviAmp+H2rv
oQPdl9u6/NlrD2MguJYvgSPoYaHiruFNgj0K2ZxzY0lfojZYpzC2gZqf/SCvCkd9R85uurqbbft1
8vPX9dVcOnynFjn3wI44tYME96p5uFVVzHRE4V71R8GLdckMWlqYgsA0CUp53Mvfx9ibjfE2eGM3
q8kftlXduKPSC2pBl/MyWEDQFeKYY6oDPSv2O06+VkuGZIRiWAGe+nA/ehj6x3yD8qPY6z9jKsT1
sdIBvzdOrXG7HRLQPlA+sAamK1famOtordzUN/MtClEjZi6uf6qls6URrJOM+wy9cG4NySTpo65U
+FSAARNMNAnBsV8vtQuHTkwwh0+Wz8I0MB4HMKEpNN22b6ozU1kC9s1U3GTf72bnA02hb4P88dF0
XC8qRhaQ2PMVPDmu/LowG2Sj9WMR/+xEOJhL/CUzgBcQmGTw6MIb/Nwt36hVvx4H8FZu4zv78GT+
wgTn7byTwc7pQK7EdfB0kSL3+vda2vPAbzN6EQAUEa84q4oRqpXWFU7SqGjHaDSyfJo2gmf+JQ3V
l3N/zbBtc/LNpjywwrrsETPuIHU+rPJfhWM/YYIhWVuHYl+/mJvqhmxnQeD4qhjze+XUPe6oGVCg
zcsM7qnrHyPt3fku3w+IWZ52BIX+73JfAfTWB7TFOENMq1dpt+o6J/2YXAiyb0WA0MuhBm4ZuLNo
SrEZyCZ+TtusjI11bJz+xnTLlXosC7fxxhVx9U21j+6SV0co3bL4qYGCQssPmwyPkPNvEMlW25Ac
G8yo3jVDxRvxuQCD3PX9xDzgFhwYK8ZUg8Fe9KW4BW9MK4ZwbVs64RS6mBR22+IeVWJKRlkQrZcs
6WCSgTsAgeM5fO4O00MMAwxUgjglftO6/KaK2poqBj5dI+qdL0Q1hgsA6oql6qimn9vKNaX0w0gu
nLIrjB0OceUA7ie6f5a2B7g3MFuN9i/eNjx1RBxagZkNE7KGZ/uHtW9dCyBC/55EFGhQKNC4805V
aLGPN9Djuv7dlqLqmW3uhFZo8FRdBduq0/zJXup9eq/dZOBJxL4kKAE6WvV/pH3Hkt06z+0TqUo5
TBV27JzdE5XDsUTlnJ7+Lvr+32ltNkss9xl50C6tDRIAQRBYcKtn+XUblrewa4kZdWlqFP3kGVCT
5IqA/fGvR38hRgHLN5g74d6QLGE2LolNLRxjfN/C7G+VvOThKRQVcfACogsQ5kCq0hQMyxVApLO5
766UK+u8nJ1A+qf1Zx9MofJZNKGSngWslaFhGXkRZGJoo/+lPlpJuWjtDH3M5OSgF90uqWzXqYYg
r+XAzqa/D5jpjEfMwUZEjtsVs0tgxx/Bh4lB3mYe72O5vK7HMNhWBE7ATEe2ggwAZXq4eTAbRZIJ
tKClUXoozsJ8Ey8jR729And0bc84jxJXMwVhGP3R7BquEZldS41pmOpCh8KHi3TCXNzhNBjWS6pV
z9uiiYCYI1YpG7NrqWjtkAdx13kDnssaIjrJef6Q1gqgAxt1dAgiLnViduSZTA50AgN7MZjB9pQp
9RVyW5d/TWAPo1oh/Uk5rA7zJcnGKk/B8m6k9qGVdT8plp0cS4JnP966gdYGTBZ4D8YDD7Nu+VhO
dY33AM9Qo1tzSn4kFhi7auNle3s4modCDlDuom4EHSjsuslJqFRS6MC3j8p1FOLmXajnUFKDxjBP
WpZ6c6v9E0elwPN9JgWgB/EHLruK0zSYed5DvKRUXkeZBCCnONQ5iiut6AxvFoCx1qu6agc2qAeT
qPttsTnqgqnRJpINoKfQMMX3Ul3iBi9BYQty4TSs3dJ5W0LDVaMfo6jFnLOLNo405DNQcISmX8aw
TQWUknZJkA3HxGhMx56z73L2tC0L5xS5wGBMOVPimkxhjPE6eASciI5yHNG95nOrDd2ulRyMNoJU
ZZKVFnJIj03hqnflu/aQnvLr5nVOXB2kLj+X22Sf75qddLZGV7/FeGZ1V+0x8jV7FpFnihaVOayb
ugFbF0i5vMk+ZdpxRM5VfdxeUz4ErqegHqSFaIw7yUelGB0b8jrznd28T8Zbtrz9Jwh2gnqb2mZV
NoAws5MdPgzRfT4/bENwtRypVfBSgIEFRZaXWt6jLnwiBhYKDdQPWda7dS/XqKCez7OafGHFaEYa
/bYIEtEydIllTShV1POi8iKl8sM2fYhadCB2yvO2SDxlR1CDtmi0dyBNxsB0YzM5dlFX3iiPV9Ms
7aPl9zYCZ9GQ1UFs4SBHAUZT1jWMba+iFgdXXaXK/GVOQTTbqGgTmnr7bsKz/v023mdVU2UAyQpe
ZlFxwb4zaqHahrGB+Gkprkf1UVKuB7BAb2PQ33x52gMDWVXaqAy3x3p5Eipa35YIYar+TSkOBO2b
Uf8SI1rrj9tIXGk+kFi/bnVOOcgDTscyOUi2mxo/5lSwYJ+PLBXpFdTCIMWCOW3sq4GlyvB2nYnQ
JT3M475CIi5+baJDPZ6L+GC137Yl4q3dGo7qy+q8b7pRX9DhgNhsnLxZPmo5Zm6gcLiN7tSkFmwU
b/mQQEKWHWRGIF5m1Lsd1RiabyMhIWXnuM4f5rHdoxJB8C7y2YooqR0tG8b4APzL6Hir2z1K6OEY
ooq4c1e72nDYXjWeILQ3Hr2m+EdnmQZbRWomMqaV1zc/jfnBLL+NydM2BFcIC0kbWsCJNy9mrZrF
cgbTBETlHDXzm4SRfdsAvJ2HueDLlPMJMd/lzmd6EkZjnVSe5uzN6tl2fvU9OFKPWjcIkD77HFVe
IzEpXlA1S3aV0bNAUtzYObbdrWFUbjvutyXi7QrquVHyivpgZNmYYy2upFaVYyxZOL+31dWclih+
FvEyckHo0HqcOXR0BLNsVtFgRsaS4eycbvQBrdPyuVBEEYkIhFmxJuzkqNABgveRTAFvoPTUx4K8
HU/B0G2EF84/o51Y5rSiQgdQSoDRNmp/bAvyIsmz8gVDQXYFKSmQ/6Nsm9mS0knCvg1xbsqI3BYD
lfXYFDxNel/Y+X9hUOV0qctDWpsa8uCQxXyTpZ9pdDb+/koJJV5BMPZogjak70dAKPYxVF8VY1eR
l20puHZiajiekdGwPpXIKvPQ2nGRI78WP4/xW2ec8vJWFSWjubqFPjMZjRUwfbbLMNbDatRyCDK2
mB6Rk2DJisfc+PtiRKzXCoY5WOx5LEsnBUwxvhbDXYYXxb7/vb1gXBVeYTC2WGpdIiFfUoHXmhxU
Y3yJJ1E2RgTBWOJkaEPa94CQy7s8+eEYf30RvlwmxkAaI42QdMH3w8b2w+FHkkU7pxHkePiK9e+W
s8E46BHHttYBovTmYzRicPmYhlXQDnagjL2gcliwYuwhP8+SaiwSTN7oHdTiX1Xj9/+064Z6aeyy
nc+gc6RLNpRBqU2+0/vbCAITYevjk3TQzVoFwtBcD/bOUE+qqByAC4FeRdRlIjthsxW0GIUipxlm
x3hpEbsGJuTaYFwiYkZPEQ6jv7EykskagINpz7v+RG7Km/IZrxEHsLKDcil107v+YD19Yf1AUwpy
R3TNIty73KGwSetUtiqEFvGzBgKX/J9eNIOOq9IrCKqFq7jVihdLXkLI1ZYvffyoDrJbJs+ZoQlO
Fk4qBwa6AqILvALCo0Db5TVkAX2vgqHn34ozJutdY5qk7+yjH9sLR3eDvcmswRin2Womnug03P8i
21fCnxrpfQk14+18Ms1jPYni8c8ci7iZrfEYB5p2U4uOY+DJ8yEPZI+86F4ElvXh1BzSo/MsYWDa
EHQnaa/tmwfio41/W2AKsCUwo55S304mHDg0pUkCI34ZMabVwLWnaUDZ3wvcIN8WPtSS8bWjVcXS
pAFs0ZAMq/rfrVPtx6oQFVHQaGNDqD+VQCuVkQxrUGrUUXhz/IghVVWGoXuRn1fXPR7LjOGgY7rL
IroEC4RjC+cWZYqNygSolRV3leqAyR754W45/KcN0xjnq+HMLYwEMEosHVsp9hr5Wm2/jXnpFo7o
isI9Sj5s79O7/PI/P7JosytV2UMmWffb8oiWjfEjak+UuMyhE5hskGcHBN5uRf46eXRhZey76ZiN
swViZGCQo9XdlOVTbn/7b2IwjoOY3dKPFKIszoZxHWImuch6BL6JLZyc7DAykwEQ9tS9LLP0gEFo
rmRhanM2B5MWH0F8+7YtlQiS/n1lSNGCQk07BuSg6c9x0jxV4xJY1nzKdHKKDXK2q+iwDck/VxB9
Y0Y1OlrZnsIi7PNe6+i5LFVPvSoHRJ521lxek07/ijtCAIDGBVxWPzUjxaiRq2oCU8oH1TfrMWjN
2VWEDJZcDV/BMBar93bjJDMWcdInP8IbwCClN1obPWwvHKcMBFqOLnukk1EWhzvM5WbBjZdEz1Ed
EL5LsUtZ7XFkXTeHCBnGIw6QE2r+lG/JURShc3dshcvIhwlhqlzHwMU7itshfYW2jAVYqF90t0Xk
uqMVEhPWtOWA5pCwhYuFJvbPiSxQd+5huPo+44usXgnTocb3HfUfsOoNrYbpgG6fPoaKIKrh68TH
XtG/rwwrHROpzGklx9x/l4bfaOxry+P2YtHD9NMhuBKG8UhhUUwKKQCRR9dyhOGOGMdzVRZXk3rq
It8YBRLxtABvXrRnAmNuDZ1xFY4Mpui0xq1DU7Nfia7sUFSYutmSu0khevbi7RPNz6NDHENVMAfk
cvVm3VkkfQDWYlZnotg7u0cxh02Qysx+OJUpygaJ8BjZFKkoSplmNyY13ceRj2pRH8Q+GN/yQERZ
IREWEyPldVPkagzZbJyH9lnqf0fOAypX/NmMgm0NoT+b1RCagcAIB5Rk4gXxchnbsRlSGcUVnlme
x+KlUL0O3eo2ZjaCvGWwan8bjlMtj1bxFR7jKPrJiBSnAV4EQglLPzrh6GrO02zfTtXNVD1XOTja
LV0AyzO1NSrjNPQ466xKo5snXdvTfihT14p7gfaLQBjPMdrhYoL/qvLQjpnKXqTdSNUXTiv6KKHa
4O2nrLOXu4W5ZCmiWpxWMSGnuc5dPTNu9EkRuA36Sz8pxQqGcRuGEcZw5g0kSadDSTA2xK4E8TnX
VdBOQTDLU4YRRsWVoQxHDKGFJAqIRG13Up6zGVOid1/Rt39xPvXNFKGCJ9YJHlCPmvele4porn0k
rqw17oIu4wrTW0mCedCOiGiEu4goyMTzLh1oxfaFzEjkxkpL9yp5bsCHpgpE46/gx/fp31fHRz04
ZlTS+72iNAc0Cd84KWj3zALV6aXoHOFjOXTQBgr0NI3ZLZhPNCQyZJGRq3QNI3trWuLHqnToDVVw
wHPNCC/J/4elM2lkVA1pja0Da+g1P01Relw+RarAVgUCsWVrspb3FskAYmSYZfadEs3GghQcp9gQ
rg7s+8gvocAG3ASXG4Q5wao9oCjXm+/BvxHe+9PP8mQmbrjLj8VrtJ9OxX720yPKgU+iQliufCts
xs0WUtvNNs1hzFUD44pRvR3qqStJxu0oPBo5OwYuO/SvYpYIStLZOqJ56mP8ycLTrxnow/0gBU74
z9/bMSq3QQuDQlRK8cB4vhTUUGZuoohIBweCPud7zax2RgjqlsY6zLl6r4UoDWwbry9jgaviiYcq
KRTbUoIE/Hu5j+Yij8WYoI4Ik1t7v0yiFKNhCTnIsTBTyPEZ6LJCFTyKD9AZx9YBqkVfzKECF2VG
1XNngKN4Rp5YsJQ8eaCVeHn4M86GfXsYFqM18x4vdLWuXmdIitjTcK1X9clStPgqsuX+CNL00Nfn
cdiDGKDwUVCNwt9ekQM1QkBHIgMRnajthSs7nvN0kKGgX519c0+bGIQ8GmTPumnXdXaQqvVuW3S+
5B8Q1GpWLrMvtUauTEAUsZ3sMzn9lpR27I+0w/crSHg1xp0S1z7WJJK8caqmRQRHyGjtcz3DZKqZ
oOWsJ6IkLF+oDyi6riuhVJMkUtPhCbHCMPta2+kYiteLOP04ESk6Mj5A6I9YgSwqGDPiCq9i42Be
qxpBIuhkW7NbZhhkIQk8JycmRYQIzlXc/dHgwtp63C2Nmk2QqI/LIpi1dnjSS7K3o6UETVw678tm
SJ7lps8F4RVPSnDj2Oi+QtMraIkvpeymlBT9hBEWkWaVLmkwSL7FjMZdjCYHUJ134MxZJlFKh+Oq
0ZOIHlXEQRjWwXZhkwbT4JsU0loz5rVND30GvqafQyXQfV4OfY3D9mAvZa4bRKdmn9h4/rUNv1oG
3GSGOzMjfqqGr4oJtmDUZw6S9GRpg2BXBXKyN42mkoeujyAnpk4Vbj5NbkIZ0bpcBc2qaCIUFwyF
IeAcUpDcYcFyw4lkgxYIxDAK2X5TSOqP+Xuc+Nt2zlNVSnb+PxzmnMV7dDskGnDscPSvC78sIs+p
76R0Z6vBNhRXJIxiQq0uuC5RyX2pnIszNSUx4FJQCX9VtPeF7By74jR9xQgo6RUlbILFs4VcoVHl
hkIfxXR5gOsKuz3+NwjPp1Zyh7LFuLAsEVUocGVDugqEoUgffKrn6Nu2sdIJ4UrR7eFkcOVwbedo
d4J3XhEMc4dP0kLDbFLATDaGPTttu0Nffek25RJg9uwXVMMCDT6djg76XrbortYzVPjREtLCuZUk
TyU/0/bQjk+2lbuhKGNAYxDmxqaswZhDQC511SkTVPckqe0O8w8dVwFbeU2Tb2n/u+iuVBEPIO/U
QaoHxxvtdkJHzaU2VjEZ5IQCSgq8Ymaek9kIQJW1+3ult1XafCRjFUH+fAkTgggqlgwaFICNuRhy
H1zcvlZ9n1GPs43EW0FwcNPKRei8wVZilabaIuNM3RNMWLJJMMy3Q/+rN0+R9VDgxCuiX9uI3CWk
fBFoRKIzlJi4siu7KFtCLGGtpfdzU92C8v+UaK1AD3kpF9jyvzhs4YE9xYNepFhDKxoDuWvOs6H+
0LLuuYqigBTlkdhp4kaZ/mjL0cu2jDz/SOlrUaQHQuVPj9DlKElTKtNDJzLdfnyS86O13KUY6mKB
cTbsv2DgazjGDCKiERT1Ak4zn1X5OEeVH7VvoSYqdaLfYc1tjcMECovWZING6wLT5bbR38q/56ZU
cdNAmTOeJVTamnGp9jEagvrZxvcLW70fSf44jbpvEFHyjysGxi/gWoU4C5yelzBAzhO86CGFoB9l
J3bR6CS4Z/+hqPu0Uh8QLIVdUcm5nIHI0LNuS/CHXU3HdD/f1W/6znw03e/Vb0zaDcqgDUBOjkzg
cVv9uAKCxYcOqLVA0MG4D3UqI0WlYTiaKb1Om31HE4SMXAVfITABQDNkmt2gBRYJpOfaOuaZry42
8t+alzVvqeZvy8N1GSs0Jo+pdmC9An8DrvV4Zimyf3rrUIuKYrhrZoGBA0xsqFBnq+zrvrDsiGZo
iyHDhHkQEnn6IJoSwxUE/WhQceRHkGq81Lx8bJfBoBVd09QvewtpJV8F7WsgqYloohAvqLcdUJ/D
ySJMY+NrNA2Mc0yPEG2uAtO8w10MnBQ/Zcy3mt+2t4e3dJQECDX2YDL4xGGypFGXYAwTzhCQNBa/
qkTgTbe/jxa0y1Wb68XOMxvfV8j3pkxQv/C8LQBvWz4EAD/PJUBs6mVbJACYzZ2T3BeZb+p/XxcO
dqv/rRFih0sIPa1lMreAaKKbxfEnU2CQIhEYE6mGoSOhiu9Xabkzq3Q3d46bV8kXAhOwCSEeR+Eu
Lqv0Z6wuxKTF7Jo/z0+NHrtRdMz13M+l85A9bO+Iie+w/nONQ/++wsmIhnyTDouXYSHt7yg75aHp
9amgDplDmQGmkZU81IpWOLU6p3M1YtnG3rnNmzYoYsUPG+1plqzzOMxe1w2BleUd6q+qXZYlN009
iX4Ez1TXP4KJzzM5awudPtP0J+nWeZzvMSXLxRA4xXKdvXwMD7NfBMmz/WoLjikRMHMQzrrRqjPG
MXjxqLzCwm6kMDnOsxNUZXLsh+J+e1MFcDZjx7Fdjb1OSxsjcj1NP5aHKLuawZ2gPG7jcP3Fx6ay
zVlL3mYmKJVgzrF+UPLxrOeiBz0RBGPOplLMS2lh5cpqr8sRsoSyuy3E54FtIDddaQU7YnRJnSWK
qFYYt/lNdtvtajfz74rd1LlL5Fq0erL9MVw3tWuIRhEKrM+m0l9YhY7BCBQap7s63C+a7sbNUR5e
tkXk+qzVPjHOpF6MscxbwFijdsa49zPyive5Y33Jl9hIrIEJFKN6GC1v6q6ca1quaal5eOzs0PH0
JlNBm1TXV204ZILEOUc3cPvF9ReBF0oC2EzCYIexVja0+mAx/bG0vSKzBMrBCb8AoZsoAUDGHK8D
lxuU1WPigOseGp4p+9bu9joI3khHQAM9BpMiPaM1SZTb5Yv1gcm65I4QRLUQa9SQR6sQs3zbVgeO
e4BQqNvV/kxnZxP0hVmFZJLwNprU90nv9y4owaUcpbUiTgqO3qFpD2Ob6FATJLGYsxJ1mOaC5yCE
em2gzqe4fFmkX9uycCzoAoKxIHPSW0MhgDAdLzOv5lZH3HokmcCjiiRh9GDu9DkZS+yJnB3n6l3T
7vtB9HBCzYM5ijEuF5ciXGYxWZlNeWS5NLRqumDfUYQ8uI5XfEcP+ZWKedbba8Y7jMFehfQKuEfR
6MrStKfENLMyVpCCuwZ5/8N8Q0BNJx0RZQBN1CrAYddQ12hspaxVOhW4BWTkWK7ifXJVXcU7co1B
n7tov+yNfSOc/sszICwfKOgpZeHnt399lEoQ3MBow8eSYLP+/thDquR/3//05p+qmLOJ1yoog3Q3
TFdlI/Br/P1ZATBhsi0t1hgOVID7xZ9vkMY2fzXBvAtf43dpJ/nb6sDTbTr3AK4KuWw0QF/6OHDE
qQOm7CHZgDYyL65BcG+WdoqoUxcRfwqg2DeCKYu1WKLlpTXGbA13RfIqpYJnAJ7HXknDZubVTCHW
TKvdF8t0pRRUsOcs2fXpezldVbPAk/I0jRJc4H2FEtuzhoSSsAYFaXiC17s28udc6QJrsQ3BIcTz
cThRUcoCEJSsMuow94izHHrO9frsT7CbON1luu4u7Rj8vSrg7EdWyAIDMjT8UhVyswFPaoiETR11
J4uOW8+0b9YiKl3gHUC4/NGuGLTZgzX8EoaEkSZJNB6JreduAINX86rr6LGVXCP8tS2RCEq9hBoS
PQMHIuJHaD+4+a/08r6XOjeL7htpvw3F07y1VMxpZ5qUOdoBVFreDX0M7svSBcVhoyJawOjRLhe4
cZ4xrfGocq6Cx2ZMh3nocKVC5eBptJx/mqQ7aHosqojlLyF9q8E8HhRLM0rRKk4pTSGM1gYBiJq+
VPp1XPxWyMGJBXGqAIlN5pUYcFVaKpDmTjr1UXrsxzzQe/3e7ECnYkuyKHfDsyyo+/9EY6kY0qoE
EzdtdOgy2V207yOKsyVynWL3tnWD9zqKA/cDidFDzLtIskWBaM7YvcWK3rgyqmXLdL6yqilAzQaq
BKJTqixeXPU3lo75VNu/gKstlLlaw4sl6Hjo31faYicV4mjaHjjOsk/y0G/n7Fcsi7gx+TBILNOZ
ANAVxrT7MJTmUYJHLG2M9X3sk/2CQswviEJjCoXSYX/qmscby+ykC/yhmoApZqxcx0q8L0w0RPYQ
wYNiKZR7mQ3HutiZ1VgHSmoY//SZc6Xajd8m5JRXscCSuXq/gmKUYymXpex7BLEd+kTdGgPQDWU4
9XZxk1jKra2IuLq4ar/CYzxVjCPS0CXgWX19DQqCGwylcDM19/tEtFe8E3K9ioyTiuNGn3ubruJ8
7AZccgUug/t9hzZSg0oFLPOMc6qmcdDbYsBdplI80u6lWERNzTfdDwg2aEHONVPHDKtF5kDZRQG4
zMizfGeEQRZIV5Vo7ArXglZwjAU5MWiH6wwS5cZbr53aZUJpSPAFC1phMAqXhsagDzUVaTmO8Slr
H2TRU5lgYyxGx3JDNiODQAwLFRJqpLujqMaSh4BpEnRoL8Ykgwbk0qOh2WZGYggImoPBFkE4CVSL
Z5V4O4Uvo5zCoDS5/H4UtdOs0ukpFlncKLZcDJryaqXzQTyUCxnQVa44Kzj6c1YOul86Dc/5gJv3
k6+9Dmf9yZI9p/SVs32Xj571MATPo+xKd23ntgfp7EW3xRDUP7Snv1YOCIz8DcgJMDuaLY+qUR2S
RgNceBE2r21cDq4SLz+TpRPdBjgSowhRR2EBfDnl5L2UWIqzuQDLMIDy6pDgrSluS8FtgGNMFxCM
oodjZxXSCAit+CYZ99ZyrEvBbY3jTC8gGEVXJYfEeY9sCqEvJupzkSLnKqFyPv37U+ICiC7nSkEW
uy4jawFQpjVPSivt7DJHc5423JdDgiyRiAlWtHb07yu8PNSSrqB5qEz7NYa/IvmOTAIKR5EGMCZm
VV1i2LQZqlrUQ25jcqqjCt6DRFKwZkX0csoiSJFM2rnoY09K2jPYnwSbI9IC5mlBGxfn//cBVOm7
3e2mRnWJFrmGIqoI4y8Z6EpBZ4fbE3vgzYVMwqWF68YMEr+cPHMp/W37/9O5zySioGj/QrAHXgaK
nWKi4YGx0w6jNwe6N7nFWXq+kW/Hb9GV5qlPjatdV/swSBs3/ZH/TkU5KoGY7DV+cexBITTxmo7o
QgkJivkED3n8HfuQknUNqdbFRQkE5H3dVruPHMeTm/sifNhezj/+cms5GQcxVBYiRgtAdeYafrPL
b/rI1W7noNjJe8PvPfPeOk8H+35xMbP4bv4Z3UWetS/9bwQ1/Ilfu/NuLt2WuNaJ+KISBr59fCwD
3YiVlYfGjAHQDn6dNjiu3OA9bNgLxxuIQBhXElWx4ZQ5QKIywnzuBoQYnonxddsrLdIZxpsY7Wjq
2QIUxXzA4Gm3Vr5vA3AiggvDYHxJVSyonacxjWr7JnltivdO0d28f+uSn9tIIlEYd4KcwRDJOkRp
nO9V971Ig+3vizaEiZ2UGrRjxoTvd078HTe2g5wXr11l7LZhOCmR9YKxD5Fp7tRZT1W/bTRXsne6
fD0qkqfX+0I91aKiD16m+QKOCShIY055b8LXT1FgH0kgV65yKM4EeQRXV736VnqaDNSA+ttScjcL
BNUo8jFQ1M32mskLqbpapUFGU/tm1R8TnQj2axviU8rZ1KPEIj2VTPttNqVrgvJ+WwiuRvwrBFLB
l35gKu1aBvEwNII8l/0tGc/2IKie45rPCoLxuJnZjFKoQhum4VUJQxcVIDaeVx3n0RJVsvClQSUz
ekqQI2Df7UozxTiEZkRoiYaoAWOXVRzGk/a6vWb8XflAYR1OSBl4NfiDwj461n1XC8Ij3tUTXPQf
AIzDCQcMlchHiCFP82HOwKUduSZy2s3oynGgWk+gjexsfxJRYIoEY9wPQebDijsIVoXfp+nWEd0/
uX5hJRfrfrI+aSUqV9g9N9VbK93Z5pW67PqsRbeQ/pXY7APNYcohJBuDq2LML/fGuvFU6bFUHiU8
ctiWINTkRhQrHMaE7IakyN5TpVPAgTf4zfTuqDkGcoh6xQXa7TCG5NSIVZD8x6NnY7lm7bZWDDDR
9YxrriB0R205KHGR/WU8ghwSI6J5j6S6nsjOmX4S5Up37pf+ftuMuOKsgBgzknXJ1uYZricrn4gc
DOOV3Qi2hqvQKwjGkKSkjqqK3gPt5TruUOb0H0VgDKYZHWQoaBSlon9VTiN/kQ9k+Gd7nbj6tRKC
sZpuaIsC8xYQ34yGX2i55yT+OAf9InBrAhz21FbmSpptuh9x/FCFuwI6XJATIYJyLMGesNf/MTG7
vqBZz3l4JiY65nvBpqvUDj5F3h8LZjN2AhL8OvuTKLYU1zngImHcvqt3GM5zp9zUfvIqH1s/61zd
b6+eo84tarc+//1YeToU4V8rYquLxh4V8AuN5BK5g2NwWyMJmvKqMs5iv8Arxb8Ao0u+CubrGWOO
S5rXs0fbXRbFl5XFV4fy2KL8K43SnemQoK7zXQ4W923lFC424y7isCyU5E8Se6dcKbswdZedGoy/
cy8ZffO47Mur8NwExYu8u49+tKeXbXyBE7EZJ9J1ipn9uRdbRX/TGlXmLrGBiirQuf03IMaVqHpU
ZzXdUMxMKMPfGGw/6u//DYLxJpNOnKSjd3wwUA/1qegeYjvYhhAZH+NLlBB1O2MFG2/Mfdneoh9Y
sEx/CFI2jI89dWfNqkqH3saSq9Yr98oDwdio6Q6FBc3iR9fzzja86lXdhQ/Jq/kqu+NBvek9x3/W
9ih1FeUTBOrBvktprT2lpgR5l/K2Up7D8LT0376ypOi0oe/auA0wimElg5LjGQf54ggdWNY+TgT+
jL9nHwCMWvTpGI2DDYB+GN/DVBvdwi4EekF/5KddQxUIOB1BUY8kE+NBGkwxyzWEFm2LZ2v9fsb0
aG06xgkaOPzt9eJHt6hp0FHLjv5+tvkqN4s2n/IZqayH9qXN3AIvOFdobgST3p1+87X0wAqOOQ1m
2bEzxYJokvxbn0+VLCp347FjYfDTh0BMpgdkDYU9lhBIQjZnDuRrctJKP3ut3tHefkz2ySm9MzzR
ax5XtVeojNOfjK6oSQXUPjkt7XHJz6azF2wVDZE/qYUJZmRk6cHt/uk+pWdT3EmoTevqJyUNVPu1
tc5ttO+Hp6i4ndu3/u/niNK6zg9Exp83vSqlmgSpsjrXrmLNqq+KrBIRfXNNaoXC2GzRNnWfLJAr
Hayb3JSuwSkvcITc7VlBMFab1n0W2S0giHo96ndLfReJ+k55BWMXi8V4c7lIjLJwgJGV08GMb4Zy
l0p70D7b5NyPj3l4HvDER3y1+cr7ikXbT8GShVcjZv0yU58Kw8CjVY0pZzNGvV4vInoMrkdaQTDr
l4POopswkcOTi8jN8x92p7iT8xDOuyERSMMNfFdQzDI2MQmNNIQ0k/JSkG/D/F7mxyjfbRsTV+cw
qg1sWDqev1hW4KkNUbhMN4tEo6caP1LpK+fECoBZsd5OyBhbAOjsH6n9PFYCx02XgXUGSOOA0Jie
RSjCuDwjwDUgxXYER5ouebIHxdfs14uaYrzI2J5ivSXnXIqbYLDmb92kVgJfxLMnlF/aqLtDe4zB
cphUatykeTkhd2C+Wda9lLw2pSCW5UFg2BwIKTBeCZ2ljB50ZjbbVqQhxNMXv2+aYz1afogs6V8r
AgoH0Y6OtxakqNgn8hak/RLBwFqvk3Jk/Ecp91BnlQp2iyPMBQpVx9WdYJHzKStMoExhfdcm5XUi
jfeSKX9BGGwLqIjQDYlBE4xSmMPSJupkZV5O+p1sTa9ZYwjCYt75aqqaLoNhBZXrn4YBOfNi5GSy
IUp2ZVrgk/GJrNxnzuMy/VMt72H0XqmBoX1DLgS1fo99+y2Lg9oUPPjyFhQT+9DxCe2DEtK/rxbU
ImZu6LGUeQNIq/ZFGzUYRTPL8++0NQxB6oqLhVIqWieJ0Vssz8swqHU71DGu+mAOR99k4aNAXA8S
sxVYFcf1mX9Y38CJgtX9E6uthApBr5lJcp57af1rVMlJKb+rXejqooknHN9xgcMEYZlmYH6HDhzL
DN08PmgtbdV2k8FySXlTaTdpF2xbGV9rKKHd/4nGamYYJWU7gUhmzFPKxhUODrhz8+n75EjRbUys
okajlKPKO2MYHbw2VnqEZ7CkMpFlHYiFX+aUxPasQYuMO7kpG8MPp7QpA0WJRTrOey1EyyqsCIWx
4D1g33eXORkMrY9yT9tJuhceFR/EUO4U/FT8COVH/X0UaCcw40iZq2LdTskRY2+D/DBglPJ0xqPi
vnf74FG9qh8LT5R45O3e6sexL8MVpgBHyD7m3oKuxFp77J0jfqQs7TC9crSusy+w564Xg30FHiMY
hkQXI4kbRXXjajBfpAa0tr2a5URga7znows0RjerHCXjOZXOvG/iQDmrge0P4HN2y928K27CQPZ/
b+smJxS4QGRU02ptMyEpRWwfFmOv9A/b3+e1x18AMM5fN0qzakcAWI9vGAJyRBboXfXi2yvFu1sO
d9QEXf2K7LQgEkQ5wtVk3KSxOE2LUsbc639bT8vbcPsD1MB72zVOd/l+8lJRwoG/lrQSH30fusV6
MLXVwzTs4So1O3GN4k6pBItJwyYm7EEVqInCNVsFF8qfPsKVi0y6OJfSBn6/pTMdjaMu/ZL1n5X8
LhvPZiai7efl8gDnOKBpoM1anxKHU5u1MdUNeVT9RCOvViT5hV3vOxSvDHVNkGcYQE2X7IqBHLf1
hnc1p2waGh0TapgGe8almdwpjQZw3I+inZaYj4qGN4AxRE/AUjldEKdWvXNSc3pr6uExx8yRQJlB
Q7P9O3jH3/pn0FNrteSDlM1TQo8/efg+xokrh9+7+NcXMDQUu1F2Whlz7C4xCpDMxG2a5B6aZpXr
uLHsnVQakeSFrdSJikn5BgmOPwcTcjEQhCUmUA1igBcOaGrm64abfo+CcN8QFzlp86k7S+9kcC35
GgMSHqv/R9qX9cbNI13/IgLaSEm3lHr1vsSxcyPkiR2J2vft13+H+YBJNy204LyYwVxMAFeTKhaL
VafOqX2QCEXeynoXz8nJL1CiXBTMdZeX8hfEjDdNxUnwcnlHF28JiNgCQsCQTLjKo7Ab0kQ0VZJ5
YWJj9MYp91pVHYIpe8HuP0fZcJun84Ear5fN6osH9MSu/PcTb9H1OAozC3bt0I+enZLHEU9/T5tq
c2cQ/n3wwyd94s3BPfQDXyvOSVf8FB0wHSHps2yJRT433odN1lsUiU1rvTvOCw4QvPUhXOURWrMj
P+/JIvMxyXLXlAmUm/h2o4OtKDjMtDxSd61fv3j6JPodT2zwbatLIuHUQ0USiRMeSSNvISXlgRgv
5mUwNisHfckpQSEFNT/UAamrHgsRggGw1fIMCkkJH5yfdPqH/NayNDn3itE/TR1/QNvMtipSIpJA
aaU40um3A0Fxk3ys+KD0bdUNTu0oESurCHVnF3am5NhZN2bpu2QXlD/DFAoaW3P+JYIDJa+V4aVD
x43GD8Suood+VY9Plw73+ZfYkiBSMiuqpzCBtpwx2fglKdAv2vxcVk92cs/qO1YegYNF3b/rNvr4
HPU7/V9ethia+P/Cc5AmlhHixEn1ICO1qTe4+/ux59D2xRgIku2Vh9jSUbCA/maQZQXGQ51jdkQe
uUPSIXuyb4P8Yx5cb+ywsea05p2LljAJYmEkzmSgoT1fj+0GYVQzWGo2qV/srR1yqa3up9e9wfs9
3b4OXN/ad4K7t4Q3qIrynBfeW7QxvcwDP+6VvkkO+a2DKXW+b18nZFz9y7wL+AOEZm+izctlL1w6
TRS+brkWKviorp//3C5pmpFaAzZGO7hJxIduxc2XDYA7Ssq9g0hK2Y9GOEUHUQvUKxItw5QlPQLX
s/J1F21gsvIPv52kgDtfxJCkRZjKqbmhyV3BBZwfFF9TZ9uby7u1FOYwog7/AcrBxH/ODWUgX5tZ
B0NlfD1bdxW5GddMLPnPqQnlZjJziuE1ChOx8ZsE1y45Avrs9fNal2vRDsjQUFLCtuE/50uxh6gC
GRnsNCMcyw1vQhF7iTZAoHlNI2jNlJJGFJUJ9lRQpHp11PGm8G1UQWpq8bpcKcYtJsL0ZFGKI9SV
HZFugKXZfZtDm0/RQ+/8iKon/APCLNeqQ1Ksge0XqwanVqV7noQwbW6CupikV0S7BoNY5mbQjkPi
ZxUUwX1wW2yL7JqVmOOrX6fh0IevpNrr6X+XffNPqVGN4qc/Qzrvyc9I4lCE8YjFJy+NbJzW/1U+
UnDvo9slBieH6JreRxtn0+3Z7bRSDl88gahPQybHpiDYULxJoDvXQ4g98zIHBajsoYUs9uXlLR09
5MHgYqeY2gMj7vnqBjzuh7wQ+OtNtaVE7EOXbO3IWDGzlJBCKxgkIRhJlF3NczMhZT2q1AhXPRu7
ZjNnI/lN+rpDlm0lE/M1VmWtZw3je4pHgO2FhNj2SjhbdGNoVyNcYloJwUb5EWYCGuUM5KdoDkI8
B6Qb/43Mp1Cb35KcmytQy6WNha4w5I0kdxRq5ecrdjEq0plJjyzR2rvmj0rnDii2v/7xTm0o5zJy
MszhYzgdjJY8MfYxjqKzVi5cQpWgTfJ3IcoxRI86j+IQCxE1ylw271ue8f7ttdhlHFjI92Jn2wDW
e6lHrmfvSN+n/ZpaxeJegjXWRiNLuqny4cBQVyDTwU+w7PEdMMWs3GSdWOnZrBmR4fbknIcZGfF8
gJFqgFx2CWLqQwYqBo4Hjba9/N2WUlT7ZD3KoQuKxCZhjuwgfW6KW9bejfONFt+tCaItXRCnZpQ7
rxxT03JmuAdx7xLQsriAeghw6PxLTRKcBZCNMKDzYaljelY/5kbYj7iIXrPCcyKoN8bH4HEK+T80
2kGVqSEgGkgFP0nQl72hT4YGS0myl/zuBuDLK99m0Q3+mvgTRE7cwB70eW4qfJsJipf9WzPflmu5
+dJ4z+ky1EKZHnSkRqyTgajZNBw1DjyVu46DdL+IN/0VlLV21p3wG5s7t8ND4LkHewewCekxbLQS
Q5auGNChg3uESd0FVWWpxHxZL5ieebn5Qcec6+NK2F2qCfxpsWm4xVBRV4JUP+kdLQ2Gb2a8TXQ3
gy4hQ8JilCEK1t9AE7OyoKXDdWpPiVdDlEPjlcIeGSj4Tq/bsOZtfxXqT9nauMOCKQfsPZjRNDUI
b6vXcw8SgWDO3MwroGnUayl3s4/WTXnrPvViZVjqTxVMyUNgDNUc5MjUwnPrPD6BFj/sRB3AMT3L
658GjL1kfKr48CKu2oO5zY6zlz/C+pjy6t49uLsu567PeLyxGm+t2LJUXD79OUyBdLMiSPKaYO35
tbNjXv4cbpKbYM/JTXRlHsWT9ng5Zq4aVHIhSOpV4OrD+gXjGC3hjh8+tHsMZD2NL4GXHsrd+4pF
6ZkXdpwZ5zs+DxjA7BNYHDCSwQlPPAyDbe9BJX7MIfS71iZeqkyebalyUqJuGJysgr3Wb6/N67n3
oOzMofh5hw7Pz+I25N9Z7d/iE2MUGl27Nb2h1S1Wjk4e1QVrij8/oLlpjC18jG1/hcfv6HMFNkdB
reNrUhB/XkTnuwwSLFQpwUfvIgSpWZkEuOd2DwYQhAl828BPCgPiBeGeikcHta6BvpYoGrph5EFv
LpkyXvX7Uise3LDyIL/JtJewKnjY5RtSp/5orlwIn29R+fuAHmeIX9RQA6RZOWWQQ5rYo5jDDjTo
S3nZxEAc8uX2CaREGNSekOFooLtTK3CNS2bWRCz19CpptsVg99A2sNd6bJ/ivbTiUtnexC36KWaB
QalkuZAd/MpJDvGYvCdgLt9fPjqf0n0YsQ1mQPwLjFUof52fnN5sA3A64lXBcsvrOvMmJaj7VYcB
jaHcTP1S26Pc6F02+ulDwagkGkbrHFgOXUV/5i0xU5R/8UplH7H+3JQ5j6KQR/lavvMpRYAh0FWi
7IUJYMNWOadozCYmMBbkzS17ssPwrjbLZ9GsDbMsfClUESRRjDQHGZ7zTczbajItgoqszsK31LEe
0llb2bIlEwbVweEgb/5PZSq90WbbwJHyRNxSL9Xy2tO6tVfKwndBiRAdLPQWTKRuSuCuBbRDQUOF
dYDix8ZsEUt/zumepfXmyw4ADA8o/nVJq4cO5PmG1cClgN/fyjxaPrDscQTIfr5vs/8uW1n4+qhf
yz4DQHcWjtK5lYnieSAKikdXMN1PUeE1gXuVDMPK03/RDKBPKPHhkKKOe26GEAdoHgYzApAWW2sQ
9axNAY3rr69G8tC74IjEKLt6UgOSdUHaZ7mXxQF3qg8SgnYc/CqXrSz5GURK4WAYzoJQhuIC80iT
eJpgpbQqb4q7W2CnH//FBF6IwOgYEHdQ9ssotDqyaJ571RQe0HEHRUxf/rpsY8mT5SgWajF41YO9
5fybUDtztDkA3wwrfjnjQ2m/FUBhWLB12c7SduGDaPAueDOqP+d2QquedYPWObhHuutBh9pTuobJ
WXKvUxPK2xCTPyA8EjBROmQ7i/o6ptZ76NKvVkFQaEEyjjebbMmhl36+EncKwCLQwQxrH0X+3+wG
0NH58pjcmRFcOudG0qixKtrDCIGwR1keSp1uU4wzDeJxXJtoWty3/y0IzaxzW1A1C6MygK2oibaY
rjgkVoGeQuZf9oAFT4Meik7B4AXyRxDsnpvJx0BgFBgz+ghBXojBQtEOPDBfgjX+j4X1nBmSrnjy
3GWCRLo5wVBfRMUj7WRzrMzGKys1pu3lNX16CCK5RXsfsEFqgzRIRdJNNkn73kQQsFj53AeG56b1
xClYFSw3uA60ADPVa6QgS8uD0hhKRkgLnE8F1DQH63IZdbmX1C1Ha4pPaQxRko/LK1uyAreT+jXy
WlAbJcLsBxRwERcM0mNWyPktUnZ0izUJ7oWwAKpYJFYaoMsopCpOgXGTIK8TLGasJs/UH0FWtLm8
kDULijfETlK4LOqxkGbapQMwSa6z4gULqeHZIuRenjic01It0DMswhgNP41ir4HI7RBtRnC65c7V
WD9C+vvr8dTFLAOOEzTncDkoUajVRKiNOpYF4otn07U3NBy+HuhOTagTmyMJaKenMJFSxueA/lfo
8bPbBSvFFBn5zx5LOEN/rlDZDADEQVlJQ/oorJ05Rxsr2sRZxYvofp5+DMTmUOL9F2+w0LtmKDdY
lupvlVlYs+ixJlDRPARNfV3Ma6yMiyfnxITicL1wA9Y5MMGc0MtDEF2BF53Y4+6yXy+FHoNSUFxB
4xM5tbJtmRsI8PphkCpl6RYDARjhvy+aeFOR3s/Ypl4r1iw6uQuFW4YXowupwXMnLwT+76yAumcw
Bo+p+8vOZt9s37P4CsTlmlQMy9qVJS55BjQ/IUki8xNDHeUSaT/k7TTlngjuG3YfiTfd/KFNL52+
hqBatCTFqbE6BypGyglGjWrqCqED29oHt9QpfbNOgDFiWxNwXStrVwpfS98OaqmgmcRW2lA1Pd/L
dB7yfLAsuIjWBzV3zZIekj7Qj6Xb13vIY1cerS0dLYjy9bLXfG4Y4bQBgIeEVXamIaB0bhr9b2eo
THxGA+gewCkADBvDO5dYV2FSXOXhdBiD7q4qtd1chisBZWmXgUDG65Li5MF5z21DiLYuowj5rKXl
vh7OPK/Na71/E821ZXqXF7p0Cm2KyQHcyq6F5PbcVmmTFvCcFGK09RDs7DkuwLinDbeFmTL/sqml
Gwa9AhcpjQuya/Ukum4W5omLZSWuuBvK+Hvfxd8um/gMncTft2EB8yNoNn6CTmZuSSdL5oNakm/F
bB/Hzv3u1umR0mSfsvJQZy9lWd/h2eWnU8wOl+0v5W5QIcI2An9D0To+3034q0aySRYqjQc9ACPd
BPbw9rWd1661pc8GdSXTlrcaqFKlC51cpXneB7ZWhzjy+Uec/7AFiOr7lQtncTEnNuTpPLHRxB2N
xgLVm26+C5uO13YAPuWdm08rjrG4GIRnF9earIDJfz8xBG3ILnRQvPdEBzkq9F8I1MKY9mUmEvgG
OLz/Z0au98RM1JhJGdjYM90GYiDlica8etybw7/sG149DA9FA5mB8m1CNkjaVZEDJHgMohtbuJzo
uwQ39mVnW9y2EzvK92GkcdMgibGeCCo68xUxtzOJV+LDUixCFPzfYpQQnCUYGXFaLCaot65ReBSt
YAwy1tFjFO3/T+tRteG1pkm6msANGlDf58nzAPX5IPlqq1c6wd/1qHdly3LUoinWw9ynvLtPyrdi
jdRtKc6Bwx0DShRPHrRtzv3MCtM+FhneVSLQDnHPDs5U/YOLSXZUF2KWeHaoURs46TbpGD59Q9H/
qIHEmVtPShvr3y5/kz+VRjXrPLUkF3tyaFq9ijviwpIN4a2Ep/pMZ/SRhzrZaMDogJwkzN18w8aJ
oTERkFZsdTfT32g7DJUH5Lc+eWEAnOCzHVbN24yOoDgEddu0WwzeFVcG6tx3ldaP+yrTEMU6OsrC
VwdGVl5FQBXzwHHityJypvRmGq0p8kKqV9E9QFZuf+NabZr5eE5HBwvy6q5vs6oKN65RZldjMepQ
gyv6GWgFjKuaJPSzsCUgh7eKPOVTBvUhrrGxHn2NRO6L3Qnne1Y7ueun5tw+iQrTe7vaqZx51yJN
GLgYOkhEG66Yxy0tnWzwnSbUgk1V0DLgRWezD1sbXfY+OHb1Ox3FXO37FnnMNqNdgt7dHExPwdgG
JQ8st7wRTV48JQ0LQcrXooS9MctmfI1MwBG4IWJnjd54KaSffk0l0nZAwOPPyie/geJVeTuI+x44
hzr6uOw2S6EJbRMpzIA3MbROzr3GHUrdLmVFjpjvRptzB8QTw/h/NKLE88nIa90JUFRgScBLo4p4
H5UPtbtGCLK4aWj0AnsASCeO3PliRNLX1AXwG+DyeY+P7o/AEA+a/l0LnJWbcCnaun9NqQgEJwSf
diGLpa6wOG2f0pR5dL7Jgm03jpvL3+gzRhkiRCgmyEkBmWSquFondBFu6wofKSl4V/0Mk/9YW3EL
wsnTYz3n6NEfAbvltu1H7c7MyZfvr3P7xvm+Vgxxcghhv49SP9JaP25q3yrXxlg+h2OYwbAoZgOk
hIK6TJCNlRMNW8RKcCdASuho6WtUcZ/dHSaQrqOPydBbU7tCwdCzMp2LHJOMuvmQGcngkVKwI0ph
a3oxCxmutMWwEh2vEgyCn+9aoGMmQE+Q4WbVi3A/kghDFUnPqcaz8EcVvhHrUSvuav3r2ca5XeUi
YHhET8zE17LtcB/r7LWNui12+8tJAMzIyjcKu5jyVZ/PYyXyOjcbHOpc8C6s/bGYPQfKDJedf/GL
YQQIe4iGDgpE57uYVUkH75dOkX3UTeIB5eHna/MIi553YkRx8DpKmtplWEs2H0gPBp41YMSaAcUX
RDkH0ZRhFaZ+TzMM3hlrGh1r+6R89doNOwAZsYQQNPjNlL/kE/ViOv+4/DlkCD3PMuRX//s55M84
yTIMUXcYQMFC2uGq7V9jDAXP44Ew4aXpU2mUHKMdKx7wOaoDpY13GoZeIC0Hsapzk5RUhsgcFCMb
0fpZ9stpbL8gN/HaFO3SNzqxo07tRkkt3EiWofUQgBXLvMvEmnDwmgnVmce0tzoNJqps2JllcmyM
NRjmQj0E2wWKEcxfQG0XV/v5dg3VUApNVut6LOabbmX0Hau2J4x7Ddq0E1FVmJsUehCEl/Fo/ehs
q7+K5ziY/uHWOP0hyqEaunJO0U1AFybNHxjJfoKH3e9QPrzskasLVs6WnoM1ZgqwqTlyF7151qE9
kLbXmv0QtQmuy2OeX4/z5rLVxS8J/nMU+CW0TA3uYSmSMjJQrBTCCbZxpdEj3sZrxMDLVvA8RUnN
cJCinX/LHh6vCR1WtIEcnSK+jbs1jtHPiQxIrCCWBZ9xIUipFkKSKs+MTEOxOgNky7B3WRoD33jd
A/XNjG+XN20pRmHDgOpGyQ5pjPKlCHG1qRxRlMSE8DbKmq0VDxsxdtvLZhaXhOKqBPzBkgoGGl0r
qCthoP4e/xDTDTDeHsme8uEYtSvRcHFBJ5aUh70bF51mprDUGh+jKDmbKy9fI0yTf0QNubj3kAC6
SFkwyn/uBGSuoccrl0MG3BwNsBld2xxds9iFDaCgTLtv7XB3eQuXFgaTKPIAqyNd49ymENQZGkwU
eXXrblH832UABoWi3Fw2sxTaJYMMWmUOZhvULzU7iVsK2ajNa8fA1T7bO1KgbhGMALhENp5cl+0t
LQv4MLBTAcCFFo3895Pbq8O8gmbOaeHFPWJFVlkCqawBhoqC/P4HS4BugeVFirerrLAkh1aSi2cz
SJwh3b4Zp6QfeQEN2/GIybnaWtnIpWvZBg2GpoFiChqvStB3ujAt88RG72TQ+azXuwFqiKAMNp37
0rpjbBfStR7h0ikDmxU+HsjOwBmi7CVrSx3oN5Z7jv0aDfdOpvl1cztQwLrWGmqLIR5pJh6oFPxZ
GC48/24hODmNORMoapnvUXioh6uuf2gxa9TcGtV9TTWvxKPy61/QQUPagr8AFaUGK7sfA+JGBL45
3zrEOHTkocyale+2tIlo0oALz8IljOWdL8x0orZNUizMcr/P9QOtvtcjqL7TJ0mS++X14EDjWSVD
CZpsypE2qqLMprYqvKmj8U9mD0BfF2Fu3LWYXVp7gyz4I8KGBclHF1TvgOGcr8seWtKQFMZsEMqi
FeLahBclqgsfkdF7Q214dbKmEi33SomTOlJTNL0wWy6P3bnNwumsIG/7wjMwdxD8LtxvJlljNV1c
1/9soFt7bsMZUY5uKtjoTO3eMDqeEt0LBnYTB8ZxmslbStv3eOi/TMAHzMLfteFeO7dbVyk1Wxt2
ExvM/CE7OtoagdzSexWdmD9SUVIrWIWzVKmZdDO076BJZyTZZnKaKfTwyhOIJHHIXvV+Ch/BBGbm
24Y5Y7chia4PW/BkZQcDjBvk+9cd1jTR6ccwkYUOn3Lo2dgXY2Fa6GzHxdatRw4tZr+w65VzsXAH
YTwX71dDUvZ8UvzrWZZMNiSyPFT1doPxalcmH2cb2huvl9ezaAg4McmLAi9VH8zCjBw37yiyH1vb
MpQ6KblKasrr3lyJKkuWUP+SdKE465/wgqyI08QIEZpFPIBWOPQL91g6dyBFubyihfQUoEeMjMAE
ev7qXGKViqRtNdQ+c4jLcfCDQDzAWpv1+czaCN+30GBFg8vE1aYmwXnPLDKypPBK9+fUbuUAnZ4+
FJXFnfpAim+suzK7hzq40b4sbaZYVtK7RGJVpgrpgigmXtIdvNwr2zvNQblvf3krl644oKEl8NKW
E1oqsDy2QMoxaQVGs8bmiEnoko996xdVxVvHuNJJtSFN7dWTOAy0ertsfCHDhG3gl3Gdo3T65wuc
pEVQzKBdNeYFZFSCJ4KBgnqOAPwaNonOfvVJcyBp7l82uXDxgQJWzsWj6IzJJuVwk3EyoyDEcpkp
nmbwVXZNH3oYSj30QbphVbCC1F0K3HL0DVcf0hUAMM4DqOhQO3IbHIkkfJ2i0k/1HNMZd1W/s813
mu/ieAURsfhBGeTpJYMNsk117sgEoaAbajjuebMPUVOq4kMqHjPxHhgGN9nRKAre6tvL27p0BwLK
CXqQP41tFV0NjGhYRQ7uidEU0UOclPGtMNsS9Aa6sdLZWjQFDItlAzaO8rRyJelmnafCaAsv0yw0
c6Y7MYJAQw9XxD0WzADAiR4duOGBUFWHkiUF3FgWGlJ2zdnoJNukUeYPAAZc3ril2w/ZOgAPsIFy
5p9B95Mz4IguRv8KCfvkdn44iI3e/gpZ7EUa8VGa3yRQLG7ArRQ1EDWKv44SkG+Fv9blcTmxHnY1
HUv5XCBQzxR95VV95HdB9vWLAWZw90jZavil3OwTMwTMkOj54aBPDl6raIjdA1V6a1H7OjLYyuWw
cAkBFG8goqBwh4OnnPAZ6gu6nmFJtv2t6W/aCXKM0SOZv46LkRMyqLGDgRQqMOpLq3OyoMExQ/By
ypYLlptgxhlu0mANn7Z0EUlwGvJaEBehsKasyBkzzNASWLKT2KvTvS6u+9Hg2nBl0h2ksgcDSsE7
I3quhq8fa5mxg5MHryALouPn360z3TEiEyxTp+GjEW6T6MpN16pNi0ftrxWqJLesSgRmvGRMdgLQ
er3UaFlboCq9fNKWrOC1j21EsUky056vJQBmeUDTuPBaE4wUjTDBauneMLd6vmxn8UQjahiYncHM
EUrW54amAFfMZOkFBrR6jslMbs/7pNO4mRxpc2VnT6T/nlloXq+STy3kRSjY/LWsVD57d4rjNgEG
Q2smkBeFO73WV6Lv0unCy9QFDxT88ZMOlR2UIOgMHOwi6TdInz2H9T4LCTfmeuUgL91kwPpIpBZG
/ySS4XwjaWdBB7ed4Be1Fu8Czc45mRL90Rp64kf1yF76FADxKJwSoPsb0CcW2RryaOH+xnfEf6Ed
hkEotU+dTbrdxx0+JgCblKdptxvA2w2xPN+x8p2LeRJeuNU+7NoVd110I0pNG9QqaObheXO+etsa
SwdvToTmafKG+Nglr5jCsU2/6s3nydburNn91uvTzSzWbC/5ET4tmP+RxyNDU8J1A+8VyYy7j4Um
nn2s6XbCmdbw5EsHEvFMktbLwaw/G3ByKeh2A/U5+e6LLWPv6NE+hpy82TsrbrRkBr1CtHcpCpmY
Mj/fx1EzSYx5PIiuRJheCn99EGeNP2hpvyQGFVk0yLQ+Fd3ySdC4lTr1TRE25obGIoo3wKs5aw3x
JW905Ysc0EGMsal1xCHuu8CRJRpSH4tig0BWzr9oxNDX21X5rslWsFCfp45lQePEoAwHJ98IEp9F
bycwOHm6X38POXn8L6l4cu3w7ioCjdb9Mfog951n+9lK5rz03U5NK6mJY0EPSoshC0aN3wBR89S9
NVJ9pdgm/4hSuzlbn/LS6hGHKWhrIQyVd16qM16k7bYDf29OIh9PBP/y3bBmTvHF0hr7ROuxnQ55
olXNJQYJVAdu+C0OPy6bAnvO0tpQSEf3WvKMqWnDHGexnZu4VrPJmqqDlUBs5zodZxcnbrYpdEsT
SkdukEaAjIOM7byrtCy2tqzoh6s+mcHTmIyDc5+yLC0ANqlj8jjVRq9xSD00BILxQRb7PQ0rwp02
Ln5OLqm7vR4NJXi9Kem1LbGbCbPozZBMAEIN5eAlUZW/j6MRlNfjVLivPfDwmjdGmQaCqqab5ivD
yBnjY9TVP+rCENrerEyQ5MdTOm6mtNV+lPZozzxm+vBU08ysb2hUGccAAToFpwNIye5F50zGxsiD
buTMqjG2mCAO9D5K8G3vV2aYBhs9zNJXYgPZ7LOm7fb2MLnlMXSN6dAEwQja5iK3bKiewA+vaGTU
LbCgLnRuBzbqrde2ad94YRlb1Bs1QX90jZ4/FaKYAz6XWCnv6ZTbj07XGSiG9FOM/NCar7u5cb5l
g1bB33rzikVa9g4FBecnKJRxmcWuJdItVGRKcaUHZWNea6mZbwLbwAyucNq2PWZNF3yfcl1+HkMj
N44zjS+WE00fRj0FOQ+A77I8k0apBZkYsyV3kG8eH/OhbRse6HYBoauxqiD0k8dJd0XorD9ZNZBo
vKokEs4wC0O/H/AaIG+j0UQOL8iY2TxLBjCBXPbSxQMBOAyaMYhppjrMWNdtWw5ZidSWzHtTvBna
VWdnfm7tNGdtuH3BFvJ0FBowYyZ1EeS/n8QyVIiCgcS4UDEweQ1kFpxlZDwh7rZKAwSA/tfltS0E
a8jNoA8GvA9I8dVatBulTpkYHerC3o5ea7m+EVBtB7APRWrfwGjEZXMLmRkyP4xq43+Qd6rHHSfS
yiZbllHdsCGgi6ntxz60tW4X6GUM/A8J4jWbCzEaYyUuJqcwPkM/jfITqqdV2RLkKOldEYG5un7U
aLfiIwtxDPU3B91iA8o2CGXn3y0A8YEWliH0LGqrxS1E+3jaoF0c/wNwAJ0sJFVyEBk6BoohqE0T
RDdpiFGvC3KvCIJD7Oorl+rSh7JNzNdayG7RlVbMTE5dRC70DiHuK4FLd3pjeMR4Dtba0Z8ZO+AE
joUUDpuGW051wAkFDLNE89Qra0xsbgA+TT+0VgQt+PHCRN9n4B9vuG6b6Wti0Dnkc0O1qzKqacOH
WbPAqxFrXbiZJhQjgOnuozUav6Ujid8HxgmJmwR48vzTmv00GDVmWbzIbHhEvsWxsYOj+SxHL7Zu
/uGEnFpTNp6KKdFKeQbzyvVL4I17uhm1fbxGarTgsKBMsBhAMBLgoGZpcwVKx1JDOqg7Auhi6woq
IisDQEuvgzMbSmJmuG0ymyFs2HSPOSw+m9U1xoBBnvFQgjsqNOpdFxSbvnjsyu+XA43cJiVnkr1J
dBNA7Sqrmucfra40G+8uqU0Xa48Wid6A/z+6wbRSyFzwjTMzymM2hIJAFjrSTHsDJI9nJdfR+GD2
351ppdS3cCBhCYvBdBwDubHiF1mFilVGGwjQgsxNS9htZnTbVhRbO1hj0Vk0hVl3OR4nmzGKKXsC
8W6qI99kAdS5JrExu8QvrYGXunu4/JkWiuugMvxrSvGQBhI5YzHJ/Hn+HjiYjQM/ZuQ3yU2Z7sdV
GODS1wKVLQabcIxB6qI4hZUIY44GiBr10Q+KRoKIfNxGftW9j9Zak3dpZZgSByLFBUk7OtjnDki0
XBRRmFRgvrAwV1A9BVqjeZMIPCJpFF1MDmT5Gr3DktejSQkCCdScka8oXy7DoJNbyDHuwMgxe0Ku
wxCNmQH0vZc/27IdEP2AmB08PyqDSOqK1Ilb2BmzHzO1eW29TemXRc8wfMYwgIL1ALT+CdpoBih3
zCnwL3b92uQ2r4DDEtBXvbyUhQTo1IoKbNSbpClNDYBgI//e4AuVYCiHrAwBSWyRv7fjRhQr1anF
sHiyMLX2JrrcHfoRJvXO9Aan3IZs2uGM3dkmgD2V6PBsSH+4ogHfoX1fDmvloqXzDRQMxArkJDZ6
FOeuGTiRqc8TNrYYyLcqSzZAXV4bNYhgu6/T8yCFPTGlPF1DiN6geC4xTKaxKyd20MUaKcPSoQYA
Gqh1yArCWRSfn2qHJpqUmCxdq+NlY7wnVvLUGtMmEu010fWHyw6zdHGe2lNCFtjU8hqtYzkXVfK5
Njlb0+9ZOl02xpKlDhZ67iqmt51ALptMEq0MaW68FfEurHkvfl9ex1KAOrGiOj4oUbt+HoAMjRrj
oDvDE2HsWuTMI3a6tUNr14dkd9nk4qf6uzDV8efMsJMoAeiVGh+FSDZE21XsLgL80F2jbFr8Siem
lIs5boWhYeQFqwtuxvQ5rN8uL2Xt7yuFzyiu6rCRu9dZesctq454Gw4rd/7afskfcfIYLPpx0gcX
Rqy2hQOUPHR2tfVAxS9GN5fXs+hzkncKGChM/anTfuAMteypwH6ROPasfPSiEjNgr5eNLBXLLXTw
/2dFWZBdaKPT6ViQMSGrrZstaZNjWSabYIr82NDfSNRsO5N5Zram3r64lyemlTBBC9rq6QzT1WB4
mbHNnN92+RKnuP3DlStleS8xigRCUvCpqIKWU9g4qWEjQswMJRhkhYPzSBPj6y9OCy9aEO6hJAEg
mZJgmNGcm10GK8RBRRDFHmOVwHzxojgxoRwi0DxgwMSEiV7XfUqKTWJeh6hN5GvjMoun6cSQcprs
eEbNoIahqg23NdOvnMner/jemg3F94a8N6YZVOEYUYwPc3/vVId63gbOruruZse3xon37Go0fyTW
3QTupar9vvIL5Hapb5LTL6a6YEUyPHL/fDGeilsd2LGOUj7UFS/zjQtqCOjH5fFV0GzQbLhsfNH9
bROSlxi2x3yX4i0E/UsoyIJcgznkpUBxFwW461Cknkht0M21xUpiv3zUUQ+RxPOAsaio1J4ZUFkM
kLIZOjuYZs/RPPaa2vbD5pfmRD+ruNw56BgxY+3VKTux6jYDm6T/mb0C9ZSy1MLsepY6WKoesE1E
TF9WaqMcjZUxR+2UJq/DgGIla6/rrFjTb146+6fGlSOTakUF9mUsm4XhRnM/HOuaoAF++WMuZpCn
VpTz0gJPXIpB5sM1qpLFT6bfNPGvqHlMA8sfUTxGZdgm90AYrIS2pWxZpuV/Bs7QYZVudnIjNajL
FCjlIrQZv4fg1R3vHGdr9KbfRsfefJzDlVx5eTv/2pNJzIm92cJx6SrYQ9+z+n+kXUdz5DyM/UWq
UqDSVbGD29nj8VxUDjPKOevX75Nr93M3zRJrZi++uKohgCAJAg8Plath5nzkACiW3Q2DVN1vm5Un
bFX+TBi4UrQcRK3ruf0u4OWW9pjHQDgW3BYCTPqlEKD4gzavsHR91O6VkdiYyInqKY+gnSeG2gRm
MwQFGkqwCSbBWSYRcwH10yyO/7LNMVgOTT5IJhmgTr9Ux9TzEn3l4pr5WOxkbq3Q/F1pXopRo1q5
69v7MriRIw4eiXUvnQmlsRjY0zOIgiA0a9DALqLz2wS1eHefDS/bHsE6NZGYWiEtqAF/y/wvUTen
KF8gEk8fNHIthydZRM1EOYxiyvELpk5noihPDyNBmuQCogC8SHWv6wbXECYnQrv+tk4spA7GcX0p
RS1ZPBhCn0mQVOQDQI37prtWtV1tunm9L0of8GYrx8Tn5b2Kf2yLZl3BoC5ZgS0K3vWfc0vPNpjU
Ap5q5gAtL2XzFC7zLcGEq20RTL8/E7Ga+UxEK5V6B9oBtDdJtR0tJpBxDfp7eZTKLDHI0sKMYMzD
sDbKhrqcL+g6QrNWrKWZDdqI1OpEbXRzBeW9bY1YjoHeJiT9MTZKJHT1CUR8OeJptFp0wgjkG/Ld
XWS3Q3mjJaWzLYq1PueiKB9UKjkLlRCiIgHdiKnSqdaQSgNHCtMBz8VQxkP5MSnSHGIG8NvLBJRp
wksSPMficzA81Mpeln4n5rFVj6TjpGs5tvxEEpx5RyisVtYhWdASS6n2KnA7Anmp1H/JXZ2pSOM/
p9ggbR+GKGKrwUuQp96AKFOqand7wZj6IM8H2BtQP9+IiQmeTWaOk94eVXHfhbrTKosvVpEjNbyJ
8zxR8uXGGgejqQ0FokRBOoxd6gmy5EratF+a7u+Pd/SMgolEw3h49IhRd5cAl287A6skdnXnDEM2
u2qgWQUoKjFAORt+bRuR4fUga0LzlIFHBnKB614/c4qi6rUoz0GDrJaxcN9U4E2pMdzS25bCuEpQ
S0MVch2kZ2B25qWUSsfAw4IAfNwZAEjVRyDRIvPZMGfMq+DxiH8fPIXeLDBVI9eN6ZmYv0qpNJRa
Mec1sFFt1IFXkUg+HMgqO9Ptm9ErCNkhF36QpMxZEtENp+I5TWfbHImXmaknhqlTGrx2RsaRiW8C
9vqTvwI5gEsDaGI5onwBkFrXtgAz/EqjV20ZOY9iphC0+qlrWzBgTlR8iu7mPtJ71JcRYtlt1lnJ
MoH4i3eEsRYTIv4TQx+UkygY5gIxQfFcmhGAKa9l5SridVHy0FSMfQfyVyDCMEkXEF66k1CtxKkA
xRe8M/RD8LAlqeQs6bMBcMm2g7IEray2gB/gOPlWMauCttOkalzhz4Mtu4oaO2ZzX8yP22JYK3Qu
hjpHIhF0bLhTIKb0Bf2pAK1YU/F0Yb0+1+NwJYVXZDwfKGebw6lpSAwp1fJQIbkozY1FQhCelxg4
ct8AwtvnV1Fxv60b04QAQa6NfWuhjvK+AhlUYZmm0h7SF3Q0YqLVW4ihF8rrthimCc/EUN6HNsaw
k1Ws1JAZKIfnj81SWkvZcrKP689Q72jsoS9tqBNrNrtWFHuIIb3qzoV8EMLaSyLN1Wo8KZL6MUbk
uK0Za1+diTSpx5EczAmZOhgQh9t7m1V/eoC0KqV/EELDw3APXiSy3iQbKpr0TZNVCEZMqBjKPil2
ggHykeBxxrO5jZ4QgxDtMZJ+DbwLju2eX6Y1qU3QpnInBTrkVtLkhGbm5+g2GDGLYeViUlLkhZoR
fGOLp8vibtvEHB+l8zKpos3lWMHE7fiqdw99jZHG4S+9zzi2ZTop6D/BzA9EskTfd2GWdYOkQI7Q
Is+WWnLgS+nbP+jyJYOm2lMx9n7UVcgw9cbJGrz/dgC2ScrDX4tZB/+hCRKtZ5jKQG2EMsGIykzE
YdJkQH7I7b3ZCscuNSxB1P8eT3ouin7ZhnpTh8rapmtOzyp8oSgOIOC1tvVhLM2K9wJiHLwCCLMo
r1cBO8zzBtFButyUZW9F2WEO/6Fp50II5eKaHhF5UiDEKB+K/EOO/CDkjX5gRG4XMqg0WEIqMYrX
MEcrQstIpzUB8fcBBbrFRHN94332jl1GLUU9m1mqI2oR62vFWKyo+kgqXr8fc0HQ8IF7F0mGb930
CdrS0liEECm5F5O3uL4Rx/ftNWdse+jxJWI15VmQ22udOmgBRGjlRyz9KozHqFnsKeScLow7A+Sn
aP0EsAhdLPRWQcKwrFIBYsbgth/uxWGwRvmHpt4VACRMA0cay26oL+to5cWzDUmFS6WWVmsUY0YY
1mSqE4fIAy2iNc4d5yhb9zd1S2jrzE3AMREWAad2KcZoo1IODIiJ+1ei3A3kFJU/S+kh0HZq956C
nGN7rVhqwQ/AaIPIBfAR6rzJsihcKYgQxGaT1cCt44Ec9LjytsV8gi2/6fUlh34NI3+eqjWmP9gq
MgsBliprD2B2cMhyL0anYfhdVLGlyIGthPtU9IuaG6ath8D3L8D7xMR0eBSyqICpDYGwnkIVwWDX
ZB9ZvMi1JZljcYdcrHAbCFKluXoiTeORTMEcW/mQpcTr1KUbfoCCBYc93lu8KiUjCEHZXQZ/KrCi
qJVQ5je6YUqqWQckdp2J1/hxctdMtYXpdVZf9hzfYgoDBQS6ABFzEzoSSFuUK/IWwjLyPldHQX5F
jwbOsl/lwpvOxjoCUC2UMVloZRKk30YCacpeWfVCl7X2MwAhuaNGybHKouEGrfY8NggWslOXMAsb
ITieYt92Z5QpdZwkQKqWUyHlrigJ3YyoQzCRK8tluBtZwkJE9C8B3GP0Si+ArCRsQDijS1Pqgqgc
swEx8Fb6Q5RE+dWYEiDy21uAsdMwhADZUFTE8Dqnx+GEPZi9Gqy2HerjVYu+LHGqPcCzOecUw/Kg
NgBsD8UoEIzQqOdKCM0pW1IMiEs+4EKYlbmLhjuMCt7WhuFLOAlx7Opri7xMN2NVuiQALY8molCv
rES9GaPbWHPTtvb7gUfdyypBQRj6iNATrOh47lweioEohAu6ryp7iZ5U05vrBzDbVMJkp63qSFFi
ZeFrqPyY9B/bSrLd6kswjVvpQxBYtuAKsiO1Owqda5q3c/UhlQlQaAc1flSXHUruS3JKxJs4fJH6
e84HMOqL55rThfdQq8kcqPiAqjK9CglZoXFU8TXRW1tpdik4jIRro+INBWW5KmJPED2A6xFJKuoS
mlCJamsFWNrRNN1OvYm1t2jQOfuBcdPhosOOQDvfypBHLSp6yUv8F0JUc9fH14uxN9I3ZWw8uQeh
CzDJhNfbxAgYVvo2DCKTQDzFaF0MYrVIAaDNzKdkuEtCtPIB/SnfyfLkdIQXMbJ24rm49f9nYZCi
DUq2GEDRqqC4qjX9tlY7q8tma04MzluWuUPOZVGXG17JKOkQyNIJmnL8fPEF9LaUGBw4tFbSvZvl
vVDekeVt2z9ZjoKAdT1o1huVDsEQ6DVJlaHCn2PQ5IRCcF8/onOG4ymsJywW7j8x9EulBuPJ0klY
OFNQrErZj9nDgEoc8vig2bbS4knNNEvnUj+z/eVLLLUNhBYYaCmEdsp01Opj1vqa8kGGvUjuS+Mf
ivkXOsqX3iIvCA+61ZQBRgeUr7r8GMu88g7r0D63IxXDBsEwVq0IO7bVOw4TWyLHYbnBKTLUf7Yd
g+H7BhDxiDXQygouAMp0adMIWaMA/dzH+9lwxMGwhjwAMfk/pCwNpPjAXwJwqQJo5qXZeq2MxkAA
qFvqa68ZboPsRZ96uxy8bYUYpkNj7ifRLoLkbxnLpQpU9GZNaIXB8Om6+cgxDENAGXMErOxlWxTD
7cDji1QDDik8AuhAQRpELRgyCadvVAqaXScJelWQ6w5CS4z16aB2xAwdPRyMzpkkPedURNbXGRUn
X4hfP+/s2KoXRarA/4qbPTZegrDZ5x1vVBKrZoA3LpqYQMJERCBDL2UYqhI2aCLHuaHOfq4JblsP
bjzGu1weM2swp9txQr1TiL0xnfxBr5wuG21RXpxAbx/CsNqn5uhvm51xliGeATsBmqpAPUIT4dRS
mcl1ngBEj3jnGIiIiRdzCJ6aoco5hWOGiYGG1tHAhYNznWx/qf4Yr28BA6iPaJo0eNOSru1bvDYx
xh6EiYELxFQFhE70gyfOwsGMxAbYkijyy1Z1ayNxw8q87npe+palkKICZ44XMvrf6MKBFI/qHLcQ
FbX5DlVwvxhEZ3t5WCLQAoAqHeAR0jcSiSASxFpTwHLcVxWxBF1u7aITE3dbCusiRU88BuDhUAGW
nI5KtKqMErPGHIYEbZ7hmO1RA/RQDdyrYrNTktGLFmKTWDmgZugRoeGcm6yrDuhyoIrAa4K1oxHm
FalUbVrZS2Old7W5cZK4O5VgaUU377WUBi5Gw7pdkvuJgSkO28qzTIwVRFYIyEFQfFFn6UxqvRRk
EQ6D6UcgA9E1R5ZmjZN2ZLnlmRT6Msfoq6YdByAm8vChFprbAXw0MSAuusDjrWNKghrySkWA/hHq
JOv1ZdalQK4BCwTdsiG/j0m8z+diJ008AjaWKAO0HOhww4sXL5XLHR03ZkYWVantLNJv51p2wFVg
V+UE6Ng/MMJiTsSXKEorkN8oYYjo3G77SXeDomoexLmsdgsJZY5DMHcDeiYxTAxj2ZAsps7pYC6F
vh8wMyw12l0s/yI1YpJCK49LET0FjX7opeaqT9MrM5p+D5hsxon8WGcyIOIrswNwX+iLvDRrYTRo
DjV1yA+Fn2Wa+FMk3wFWEfx9Fgx3+n9yPnfl2Z03z5WRYsx3bZOu6p1yLvKbtjZrRxcMXkMMa5MZ
qNehPg27gjDpUiV57gwFoO3aRpbRLbXmJRqM9+19zLpeURRE5AX6zXWCI7VsoRC0UZ/iDZWLO7kR
nT7dFaZpScZT1GnHotjr6jEwGzcx0Xc3Rla+7MbhUIV+Of7e/pRVm8tgAiNZ8bpDRsIA0S/N9lap
A8hFenTclhpI1kY/LD2jQXNf+xrrnLDp+xaEKMwvw3DmlV6Onk8wmYMyNED62mWGlqpGsKcstDLl
QNBmsq3Ud6+EJGiFg/pz0OP6/zNvgWUxECbO0NoHZE85PspzbRs9L6f13VHQUvKZBl4r5DINYDMn
lYxGgESOKINpuloMyZ7rkMc3wLIaPB8Z50+KSjrYbHtBbZsIT4J+GotjIInCLZlkGXiG8bnOax5/
CkspbDOADD7JyGjPROwgDl2AR7/Qm1abt4c+bP3t1WGKQMEJMZQCXge6ozTL4jrA/AW0ybZORH4J
Ke8VxRawzmf+5LOiKwGoAVXKmOPJkWu3xdJZIsZV/osKXxLWLzhzsFQe+lpZmV7QvuJqHTnMaPPf
FvH9kYGkM8gDTAzdQ7WB3phqHohALuI9AwLuKwR0Tp02ltaMrrwstzHYnMQStDbbMlmHwZfMb3Dk
LjNqDUOucOYIO9TYxxBd7oYXY2RF3fx9thU5SVRqFA0Ds5CDpm4OEHakfTkqMKH+JIAbNwWFp/Bz
W59PZAd1ugFkBPS/RlacOl3Sn8UEZAgdYtKkTJwZE6mWIHeAXLbkOXleguJBqN+0rHfS4C4e+5ep
IAexv5XqzBFbXs5uVWjrW6j8gamlGBC2xscZZo6ZBGnC/tjHy7U4tR+k/BX13Q2e6X8/MRpMHoDX
mrjK0M5FV/jlCXSpSTnBAmLzhBzX7KhkqCzVBJPAtrEZuw4Mt2vREiS3oNKl7rSykuJYILBxL4zS
QQlUEAPXKa8mLq9mosyIYANEiyACR6GIPj0ksymMUe8au7iSfy2W4cTu+0viIER1UzvyGheUWW6/
exot1brjtTpLjF2JHblyP+CFgz9UcEAMIcJAmr6xQVfXNlZ4XdwuEOuobngabOWHklmTH13nj7vU
ErxtAzOgslhCJLRRTQVqUKMv0BA0PoJSgttWPlVXimUcjH1qP6P6uMfrg7OabGEo16B3fH1r0fWD
SQl6Enews/DQ2qVvOLk/2fl+cdEpvEs4BCNcadSBGmV6uGgmVKtd7RAeBCu6wfyszBJOL+RYJJyz
lfGIgyXPlKMCBN3MakkaoNx81zjVYNXWZOmZo/sYzceJRRiF1UtZ6wV/dldoUoLt2UPWeOjdt+mY
+v3P+qdmiXCQ6YY3qJF15F2oRnmoRHrkgVfVup+9O7/qx8EaDhjjRSx0jD50fvN0x+M9Y3CuXapI
vXgKIA1GqYRM4y7fgbHBapzZjq5My1Nyq3Y6l3iT/xK5aGjzf3A2hfL9PFBXmkPkqPAEAvfgpXnH
zBTauYFs6d38SF+94CTbndV7uDmXQ7nnLifjjryQR3mqGvdiWq3LSU5Cbt2MdmYnsHVthz74aOSb
xS6d7JTY425bUcb1cSGXctlunM1cqCG3tysP0LS3e9UXRb67svVb01ug0UGJkvKfTJKrSMIoars9
yH7/Oz8pTuQIVm6bduMOr/H+NTr0R1QTttVjVPLgQyCR+D+5lA+ZhaIkGHID4u6f6Ss6LkHwdtW8
Na5kT24Zw3k/eOm31WLUTQKoN4g/8B5FGZwuxGpln0jF6jli1GHwdmcVs7hvJd5JqjBurAs5lMcM
C6Z1FKDVBiMhsc2r1r2R9rN9c/8zcAIPiD9Lv5b3p/jpt2bNL6MTWaHnR8fYIdfm45PBOY6YSpvo
UkHnJ6JKOn22TGbTIR7DbM7gNhhtMjxIib+9lCwRmIMjIuTAXYVdebkjlxwTpopUxQ7RR0eSc5sE
p5EHDmU8oVeWUxlpIzyf8V6h9oNQJlKZFqSxc0yKPcS7xZJfMF/yTovw4rNap74SLd1ZbrksFszL
A9EkHs0K+pcg+1K/iNR93c5iY0/eYOyq2xCBh6vdCH7M69tjvP3wvvySRF0dsZjHUj5BUu0OxAZ6
zip48SFTBMBgK9AbpLX0JpCmZpG7DIvVGU/DgOtP2dXxPvl7wuTPKEIDsmXlNaWjCUKmsRJGuF0y
3Mr1TqvdyrzfdjvmLYQkFPayJIN+V6aslRo5aQNdgyrvkzPaupX6uhta2t64QiSxuN0hsq5Hq9wF
p3Yncgq8TKdHZAiCd+R0wOJ96RRIrTck0uCOYrmcgqnaEZT/i4jX48NW8kuOQoGi80XK636CnPkg
586g2JVsCbbkgxjkfvTR0mFaGnGhpYsW58Q2Z1d2sKwcU6+xPH10SuYn2S64+0AudKltX8SRlJbw
Gu3Uvhr3Ye6ALcQ1nPld95pd9KosFjA6bvgo7jK7eo89c+CcY0y/xSNjRdeDW0GnvmAEdWArTfiC
gHjjdBfgLka74hjyGiTXw/m7pl9yqMMbjTPGXEaQ05QdxsYa80drcByX7TpfIqjzJEYyPzF6iBCE
BKPkZvR7xv2jqT9vLxr73DozGbU/2grlcm3d6nrwKnVPYvnaCk7XybYh7xfD7iYNIyY4UctnoZCy
H4CLKEeC/mpFCFGvwkSpZwG5DBzTYKg19v0M5iY7h3sOTulXx/pK+VVf9Z4a2XJmj17nFpoVe7yo
mGFiEB3oQFshDyB9G1/eaHEiRYKAr8haa9FfkuwhEziqsgJ9ZLUQUaz3wtqydrkpKjkEDKOPWwix
JK+6IfvAU0/iR+cOLgBKJ9l0/n5FLyRSK6rLc29i4F1rt27mAKJ4O96ardVjfMCu+fuZUStI/Es7
Ki7syzCquxyyMu0t1e0KE80xnGdbIcZmu5BBxYDy0C5dHkJGZe6T6n3KOTuNUS65VII6pfNq0vrG
jFo72qs3GBvhJo6QuaPzMPv6x7YurO2mo38KsxXXkYQoJly6w5K3mdiUSYuHCdZEsMBTi4sIGF5f
Oy0vHGHy92MK8dza6gwEBDI+lO9NMXBaoZq1tuybN6K7HAPPtKvGSl4TK/ERQWzLYy7UmTjK8chi
LFmXF62dlo2joEVs5M6EXteaPjjONaL8LQ1IsShy3tp67Yx3xI9KK/FAgSUhFYFLrnOVu/VFUlnl
VfxHfdzWj/UaubAn5YlTONbaUkA6kCprZun6bfBEO7gFUuah/Gjsvx8uD8c8MyjlmCF45Q29hEEV
8zDlXtbE9sxjwVwXhbboOjhFJiq64JA8u3TITtNLZPdLlOXNU1ftavmjjJ1h5EAnPhHRW2IoV5QF
uV4EGWIw6k2wxoPmq+7N7Y1YWdVuskI/sw6YBNJbgcvlWmLu73MVKb9cmkaXOxOyyzs0klumHdyk
/uD+6UEYyDnuWf55LoryTzDoyNkYVa1NfhVX0U23E07CXcsRwrq3zoVQbtj1eQRSF+ijt7Wl1E7b
OePCQ+8x72jMS0X9mKwvQxqH0umdHEtpvaqyeK3dAcZkESt1p32ze4m88qd5kh+j+/mYICmQvqE5
mLPb1qPwu8t8fQClZlMWYTiN+IC2+MiK6yS9msv3EZPtx3dC3pf2mgSOojZWK/9IuRE1eyG/hFNb
r8mXfjLFVftTsp/vNB+EUz7whHvxI98PVuNG3mBNbuBJhwahie6DEcGfbkzrh77X3G1LsM7Vs5XQ
qOi+bAiK2jO+JepqEFDdcYnPPtM330y9gsI1pDzQm0q5LSZ310ssNq09IPWAUMXPrf46QqwSgkrH
J7vY6XfLLaj4OJ7MyvCCSO5LMLXGhYCpHS1Y3uwls5e9iCetaC9WbOs2TnOw2UX+timZW+dMHrWs
upqgpzKDvMJETl5G0CkEmEHJUYvpPF9SaPy5KohdIepYsFi34/YYFk5guJF6UJUSrPT/kiQ7NyJd
nR3CNkmGEkr9Cg84EX4XloydutiRhW4FC70EvLNhdYcNd9HXuOMseZ1XeYdCO/QDG0BROQ25VYN9
nIkWRjL8v9aLftA18yxraPxpbSH05eZGlh1N5gAnmSHZmQ/q1A2oTnXeqxJkJFei3f8OHrOj8Avc
RNdKwdGGuZHP/IK6BKMMmdpSgt0q4bENr+WC43es9NeFJ1A3XaaRLsR8C2wnL9rj8XQoUKAxQ6uD
J6T71muscSc/E04A/Zmn+e4Pa7Mymg8wlnA9yc/8Qa2zFHEE9DIftIN+VJ5NZIZb63ZAooVYolfZ
zzgs7QxpW3EnOuBw9LbdhG3Yrw+glrCSdcFUI+htaNeZcof5rv/w+yjsIRUNKCMoFi4VVMbEKKYO
CgoyNMLEhVzgwOuY70ScviuvJkYD4GVwKSJC+4/YG1BB81HtspOPKLKk6/hWcDI388d96GyrxI6K
zgRSNusTIwkiEwJVC83s82g9v8hW+zDvyh0vXcJ2kDNZlOO3NTJ0DYjw7dIVA1dzeze1MCzFIvvu
ecZWs/LIug1u36v70O2Q1U+vFFsMrW2NGacy6MpBtonkPjqgPpNoZ16apk2Q1SvoZ152Asl2RZh4
WtW62oK8MJkHq1V47AGMgxJIcFCfgXsYmQY6I5b1pFoEg9Q2WIQcQfOV7rbPvQXjjQvteVs71jEG
RBAQw5Aofm9UqzOiLU0EhJqkVSepBR/7WEw3Yq9jdExXg8Q5G2zTmN6CWfAxXY1zBjAu1gvpq/HP
jDvEWWCAJ7K2zRgv2gUPidq0UArgeC3DoGsHEOjSUdtDgY+6v+skkJJiiJB4y+XI00ktuujWUa2i
GsJ7oVbyh6RUx/22adfdTR1vAKYhKgKGAUAGlfLeboiC3gDdlZ0qfm/eKuZLNfdgpPq9LYap25kY
6pAhIVTWCcSE6uio0m0qVC4aujDr607Csm4LY6wXJliC+UdDbzSwNpROgTHMam2goIdGOH2tx3Z2
zJ3jxzLcuRBKIz3L1CrqJqxWJVn1mNiKckcsReBhx1iWO5ez/v/M+Za8kmc9hpw6uI0XP02GXa9e
SWVuNWHHOUV4sihHr7RmnkoRFcmqUfRTA+oKGbRNwBQW3VVZ1qjgFx0P0LsexbQDou6KVABmea93
0KV+ZIo6zBCETD3wl/gRDakcpVjegHwsjg3wBQN1RRkwyfVg7uQFHq7/bJY3obpOxsdth2PFJmtt
4D8ZlOGmIAK5cgUZsx/4+Z/F645vC6oUuqvek4fwtvJJiDTYtlSeYpTliqaQ0Q8OoXn1e4hvlPE1
IZwaD2txvvRCou1ycRolkuKpWEUE11Hti4G3rQILuwEk9xoTrBxuaBC+FBAW+hJIqQKY2k1p2KKb
n0Z/QkyHUw9jn65GxPimgxi/5oQkLNudy5Uv5c49WVqxh9w6RMrQ/JVXiSP2HOuxjgiAf0F4hqk5
aD2nFkjVMc0N12djx+GdnBBnIT9HdNL3Om+mO1ub/wTRb7JFWQY5XrVRGuAjMuk+iXFZacnd9mrx
xFCLpQtaNoFcEiVNEIjLPRYnEfakMtxtMaxTCGx0K1gcUHHgpy/XphiSdgplaDNND/oQgQICo45u
WvGtbjkLxFToTBJ1hssRkbo0hqRsMIwXoTL1w9LoUo+sjD7/A/gCDU/A2a/4z3Xm7KVaaid3Q4NO
E5toYHYsrcm8EvrdtulYyY4LIdRBpNTp1A4FhOiyPR3rg3Qv2LGr7cfEWu76/XBAptWfXqSP4F9M
CZprjCJVUQumtRNJMpdaAlPO8uxgfF0MaH3v5hKvJY4V2qOPAG2I6+Qm0PtRThiXCrj90IVkD1N6
AzZhJ0rmX8EiXUdGJ1qYZ+KFebALzfxYB+P1rHEndrF29fkHUEfH1JRrezw+ILkifnyv7sJdhpco
6exgRx7yfXGI0Knk97xUCMtZz+VSjyhA/BH3A9Nql+FJEo5ycpXzWMt5qq3XwVms0eREM1oVx70Z
EmsKjoZQOqTaBTUvycLThdriddrpUbUKapInTGJB4uiHPH5s7wXW3XVuL2pzm2h7GsMK9spwoVTi
TaM8bwtgKYEJRxJKC2gzRCnj0loYU03SJoMSff2+1OUOUy8BSXb/f0KoJamlUY4mFd7WZw+tEFoS
eUkJJ5Bg3sK4fVVMGQIeDdj7S00IMDfxvEhYDkc3rcW5af1Yd7EqbnUKXNA+gV+a3P9DfdXU8fJY
J4gB3kvf/U0TorlPh/2GagbHTuaqTXUfcAkrWE59LobarxkaI4R59YOgi+14qSzSvnTDU5oozvZS
se6tc0GUP5Cl0KJ2FTSXmT2lpjVPyo9g5U0bqsyJlZoHSmE64JkBKd+YQQ2U5CIMGJiu3DtN8YPU
D9s68YxHeYYg6+UipvCMeMruw7bfZ2L6jM5zN9K4c6FYG/bcftSGNbQJ3LAZZCkPDjlgCM9PxXSC
h9Zb7HmPmqfXzpwVYxoQVxbw5WDa/dYjPEVNHGBWNPy+7jD9qfWbLHlrm87dNiLzVgaTwn9yKM3K
RRJTU4BniH57b9ijOxwllFsKi+yCq8FGZ4sjHvW9fL8tl2lQBakE8O2Ch5BGzydKnCPCQbzWtvrj
kFWvdVZxjo41nqBfb3hi/yeC2lySWhp1k0FEv6g/m0n3G6U6TYvg15N8VXT5zy7pHre1YiWDwHb2
JZPaZ0ooGUuBeSm2ooU3BYorMWndQkjdaJh3YRHYKsk8dSROVfAYu9gO8yV6tfjZBdmWxZgtNUQL
GrohOsUq2tyNEk5GlrnpzhSkNt0ooA0KnO04GOV3KXruSgBk1wmOL9uG5ClDeWWuJmndaasdRacZ
rwIFw4/etkUwPRDMUnA+wIM0GhGiJEVlZmuSpJdPonTUs/ft32ffXGcCqAWZF/R55qsAclp+6r2l
vCXoMriOD92ztu/uqnsNV+ZvLlTjOwcSmlIAwl2h22AlolsU41BvdZSXgQY0Rnd6jg/NnzZ7Hcq1
pWIaXueSE9czr5YzeVRYL46kH5IK8up0l0jvk9qD5++5SW8bjBXdNinL+QApBQ8E+NjQjbd+ypmL
z3VepWKDHb1ou1l9IcW9ufTINfEai1jedy6HUqlSlXlOS8jpyPuoHEmJmcu81k6eDOoBnodkyZQI
MpDh9CK5PpRzv8vN0Ns2GUcMTR9QhmWBybwQk09PGJyCceQntGP+y7oAuI8mXwy2/FbGHpuuEDAR
HhnUIrKM7FobDwIoEQJwy/6DNmeCqIXR63EMIg2CStUz1dwis2eMvE5ipsnOhFArs+SSEk7qKqQF
IR85mRh1PlX/8mRamx3+12Z0XsRsSZoH6wVI4p64Utbqdhs38z0ZW14D9vrB9EW4wsmReNZVFTmz
y21TJ8s4lhoe3lqU/jAr/X6exMc8GtB7OR71OnRGM39oJR43J3O3rqwgCGE+q3eXYmVzyUOwDeEM
7yInTY9zAGbjbpeqnHY15nrhbQDSd1RCv3U4hKXUEBDVIIkqiftkXEB7FdrVzIkmmNoAs4oWADA8
fOsziHWE59UCI/Zou5F3yARZSoka7z9535mc9TvOzrhs6XRxntbF6q/C7kWXTqgdbe8iFigMvSbI
3COtDTQwDTFq5HjU5woWG0/mNYaeSc/prtrFp+aQPUk2hr+H+/A2cIPfZr9L33hFY2aa5Fw8tYuV
NmpFuCFiCK+87jMLj4/iDcV/P3baXcSDMnxfOOQeJFD3glIZbTb0wAU5F6Ssi4H8LCW/1V0tug4F
Z5b32zb97oSQAsJWeZ0siBQalfqRM9yCZAbkU01eB/mmNXZCwTsyGOVctPSiGI48nbgSXlEbecYo
yCkflBbtBgJwkKB9t1oApJRr+WB6AIqVfqug7A+W0uig79Gz1NroXOLlp78HTvgKFALBRQpMBRpS
Lz0UhdB2rnr8dj4/ZtVtH75sm5L3+9QOmDAyts5VaFmUj4p2Gg2O+39+4OV5eKkAFUZog2h0QgoF
xLvuqrbRkuIpPsrQfmx3u94L/ciu3NQvUBAXnMRV96JvuOTEewIxAkQA8WXMdQB1EYxJhzNkXoIR
UzdbO/zRvGsuhpUuN5ofWsJv3S12ybN6kg68WeUMvMOlUGrzxao5xfIqtHuf7crRrWXXXMVABGDi
56/met5tLyZrX5zrSLlsJowxEUeIW2S3lf4YxQ9NcrdF8OxIxzh9Jct1C+pI+0e1N066ld8JloRi
w9WzeYgfupN0+utiw4UNacJPRYyVfFwF1skuUfeK6IOXbVup1S60j57ZTZUvN9mcl3oQZBChPyjP
naU5lRU/Fr7OGSTB6GC6VIV6sE7i0iX9DDnJvikt6WpIbcnLPPKIveCW+9lD877hFp9I4SD2eA2Q
8upuW3pSj6RQCwPSru44ugGalMl15yUvuYtH0nG6H3YrKEXHXhT38f76z3wv3cnO4sZvARyVVwTh
2oI62EqxSJSgw7eEP3oXjbZoomr/FJ7ppldIvfysfgDAcf0QnUY78XmvKEYe5nIhqFPPVGdVTdeF
mA+aG/jAOpnH2ZV2kvX7SraMd+k1uDF2PFwH66wFLc96oWB+gko/Fv+Hsi/bjRzXlv0iAZqHV405
OzM9pO0Xwi7bEkmJGihRor7+RG7g3rN3nUIX9luju7qUGriGWLEibOrB4sgKAURHQdE74Zb2439d
nt2zxP9e4reA45aTbUQLLhG2cyEcuZ1q1Brz+pep6Z/SPPKRidkLBNqx5/GfByZw6nFsR1SbC5k/
nXEuY5TY83lG/5OE4Lsm/3w+7zni9+8W6+2QGgK1yUUy/s/LlfOIJUrohiTMeNf0OM5D4VqZPe/D
8m/uTH+8s/+91O9LhqT3TA1VMTxArjfK604egJ3VUCBvNfIvDdafjiNWH+6K75gG/p+UNPTY1oIn
K3BiT8FJUW6WCpFUd+ppmcl1MlXKWvv2z4/yj/H73y/62xcizb4fGhP1YD3ZWeAbh9qffk0TSa0S
qiUlzWEkX8etNi5+K0/wmS/WQG6JHg4QG0g7Xl7/+Qf9KWf9++/57d32I1wFnAa/Z5yMnEzDCat6
sTX97b7/+AmhjMKQ10GL9HsVruFIBMYRDkZrHqFaFFtdlUzhlwyMuP6bUOMfvyFs4t4Vv1D4m7+V
p2RxKgaoCDCAOaSlZq/jJOKQwWeXdek/P70/ZS7gT///Ur9lrrkKg5lMuNQ00KxhmHnK16ZO5bTx
3UNn/FrX13++4B9j2L9d8LeTDwcYHUU9niONqo1Xj2nDov8a9UQM+7dL/JalLLuMQkpwLOAHEMsa
KvnGK5scKLn/9xDXf17ptxykS1tO/oCnxwwdo1JL1woUXrh62+PfBp1/+ybu//3fOk2fLS22unBT
UX9x3A1MjWPivnhD+JeY8uf3c98Dx/JdFP2uCRIs4JlABBLANMXw2SBHyE//pYz544lFtPp/l/jt
/UDpFI1fh+DfjdxMuddaWWSyEMYQbpD+89f2t0v99oIAdFbLNOFuZhC74R7JqlfXaLJ/vsifHxnc
nEOoRAGf/u24euA1RcTAJ61ltDHmDjzZv8nE/DH6wDIFwk0h1Mh/J0XYHW8m0M/uoND34F+d/hYs
EBZB3hzGv6nm/SmrAE+FKgw0s7DY9NszE84KQk2FFrzCupSYdtBYJAaNV3HW6nX4GzHsT28IS/8O
FDAh1IfZ8X9+18JFPcsEWvG2tLyNGkr7IaJuua/Lv857/vSe7lSgwItgswx5jf+81OrV/RoMJRYF
pyqtbXpcEIL++VP4w92AOY0bgWRD6P4fbLX0ZzOiDFu4bniyMWRvexC4Oc//+Sp/eEP3rVgTAwP4
ggS/T9nnStB2nvCGJrdO68B8W+WY08hMA6e14irykt6tn//5mndNUjyf36ooqJRC3BCqaLBs/H3M
ztqw0R7nMhncX/14plBapuOS2RC1EV8eCHeDB+40lPnbIIv6MWOBiPuFJI21XQMr6zmNW/cUDkCd
24PR2/FUZ6NR2P2zyTbiTkmof4XQyu7lV9vZ6Rh9DdLZNDA2rIXOpdXsJaZLznob7BfLYmnoQrhE
4YbFxxBsLLZf+je/f5R6SQyx5hTIyloTjGSfXQkf6DeyPI1RlJriPAX7qnkjs4zd4E1ZRUXGpF13
yBpgC7LYjCBPDqE5VHED7J1X68WJkBhPQnYxqM0Ge+pkqtdjP2OqkWkSpA7W2kA1bN3CmnYlteLR
fdHRi4BuEz+OOvfhHaKbbAAB0baOetGZA0GShaeMfESqi6VvxRgnxGO7gYaB339J/jrTIa7Kba+z
SBWgHyWauLG0Nl5/i9yDmtsYQg6xEg+L+Wg4m7C38OOPJHooZwJJzbMau4xQtuGiqKCgax2cdtOW
F0+dDfMcNrgg1FH59NM4FzHvRgWz4o3nZSPBxsG3XA7MgOTftwqvprOFSOeC/QcvOlbmwTW+q3rM
VQljxvEAKWc8gA5a7uvGWV5h58GaNu7d7VQ9rE0eBrnt7Od1xTrPr27a+e0Ch/FtACgWD4S2V7+6
VV6hqitczaTezubWKmG2njsIbky6sbK+HbmxycEvb6E4R3aMnaqNW8LD2XOS3tr1d/VVllduEEdh
IcwPTn7scGNPG4WViRGiHtW5a9a4Fw/ReJqbPIhoJpwpGe3Ylx9rlA+DmdRcxV6IPhrq1DDnQJIg
EYTNxC9XZcZopHw6+/TCTTTXy0tdFX7w6FnXaTrWw+ciTxoRclFnbaVem/K3EmoUmJonXY8f5Wxa
mANK65F+6c7dDfNZsm0ZvrMWvLYwifDe6+4i6JmEyToXAWxz+2ScRS6hG6cuPWQXrY+AJeuQ+maG
j4CEQzxY2CgLwdOcHvvx2nQHfAVjfZi7F4VnwcFXd51jP9oHnK1SF6oxkk5kPMptN/NUXoHRzqMH
wlMID/P1OOCq87Kt1+tM3tW79DfEuCtbMGhP3PVGjRHOQlgatw9MPZH2TOytEz6EL1xf6bwRcrco
iKU907EInY1rPWNeFsN/Mg27CZSpkzFkfKoSj556FEgwerXqpJwvhvu5zpkP7l09b6X5XGOrEWbI
zcE2rkZ0FPOWOg8ujefl1ZXYuwmOc+TDm6CJ2a+Rf9r+E5OpZDfu77C6nDLDSQP3KnHtUmQhxSCj
dZJwOcu6jgeEg9a9udVJjRO0kNu4DnbYBUNhvcZL+9IAP7A+A/vUkycKnlqo4mjJukGnJZgBTDbg
sl/cHs4ca7pMWQ0nkGnJSr51g1OkHrq6Rc7q0ln9coIhJvwCFTUDslTWxyp3tYRfalOYegfmY6qH
T9VcLRf+QiK2FJwPXOxMZRM0frBNnAny4N8fH1zrg/XKVMKNTejvLb+JnRL1MnrXohKbmiYOwaax
zi2KYLdZQEmfHuUy7UdUVe1uqBF2HkjzXXcWZqNJVOWRlVogcIpgh04RwaWAibFfsdjo5tjvDj27
teVPa6VBmHPGYounC75ffrCai2NCjcbMTYzWDAcn0x3jed0w34FXXD4x/LyhSQTkj3vruWofOm8o
DKOIug/f3gx1MpU5qb8XO+maqz/kqnoz1V7yF11fPbtoyLWSqTHgCV7syoaALsNrwWrhwawzra+r
kTCyC900WvJQWXkr81Cetb607kOH63bVZplA8Ca/CNs283vDz6XYh+rFN57d6cfH41XPZreBZ2cC
vHq3Ov4b9G4S4Tw205ca57jiFQSirn5TYKBnNA81v1TltdNuBng79w0vDfhzxR6kHSYDf2zph+EP
28pIQnYz4NFiHP0J9UQJUZhEwkgpTL3oCz+m5T+8KypwkHjam2vGTJmyrovNHo69cxzczatxOK/2
cFV46OtDILaOfPNLmEgf2i43DCfhuLVRZ6Z6srCLtepMeHntOdnA9wzfL7WWjUXfWn9fKYztzLxd
fqn56NIo4SA9K7KbEeSji3+PR7OVNjy1jArHjyTjOKcNybSzJJXAKjEJt063FnbnFEzOMcYbmbEg
KIVh3lRBEtkPbH2BHhFvs9FK/KDgy8YWj738hE06g4bfTGhGej8uS5Za/fvKi3rN/BYf4s6iVczq
T2M8LnVCWDrZ+NWp3e6WgCFwo9El6dxm2t0PKmnmMKbGdunGZArSoX0uaVLTvQP7046ksl6SwS/m
Btp2kxf78y/pIliF8YScEepPMyysWcRj6WxFS5DjoM4TdPugK/xoivvqiMWwuPUugz439rHHopnd
701HInh82DZsEGiwp3gV7qeNh6QjIyNmkLBwW3kn1Pexw6/++hp5oiCsMMIjE+86LPMV4HVU6HHK
IhAsmL2zRiMxe5C0yjKZ+wlHNZsrBFLjKsS77dz4vG/njNUbxrGmoF6GGUltfbPHJm8RSQ0FSSa/
NlMbGaL0Mk+DfhpsMDWOvQrhtmrsdELWnLAcOI07t4x2M8QF6+gt9NPGrzY1/xz9BxKe2mnfkAQ+
dU57Ze0T4S+8zLzq2WpetdgHaCHuLy+0R9hyRptVyAy+mdzFkdBnLMIkcJaKZRlBkQ7yt/Q0GzuP
L9uQHEV49ls/j/BF2n7m9QfsL8WojxDvBfHSNlrjjp66pUmgeJKbkmT1GOKeXgzxAEZZ3AdODDnj
rEPFpSNUOG8BqiETLqSef7Bk4QxuhprRFbAsLLudF7yP82NdIU1bB6BKHGGQhYXtHdl8IyWIH3QH
6Xeb9uk0wldlKUqTxW7VJBWFX3r1bJOTCCw8oiidBCw1/cM6v60Txkn2ZeyewYyy1y/CzaQr3VQ3
UEAXr5510wtW/fVh1rmH1FsGY97y4zpZMQ0g1skOHSaxC1SZ2iEeycXz3n1/Y8lN5xZjWG0BCCJP
HB3YQmCluZp+uvncqO2ybhZ3j23hE8RadoOwUkW7zAvB9syafjeN3wse8FLM6up7WPswk7mcDqtV
xcH02rYHoi/aT1t2mrvT4taxoyMY6boJnBjzpn8J1xKKcacAyZX7cF301hj6t1vj7uk2JuX0TJqd
W/94Xh3fy2/6tVrAzcpnF2HJcb8AO91DRyXcxEbcqvWTpVUSyutYnkOxd/BopwuBiaQnWdKMe2wW
egYp5pbDswoh1E1G9qsajn70xk32MOFB1WovjHzCSTHqJiaSItCasZJvcqIbp6xykFXiZbgwq4wp
zHqlDBNjNmCZc5i9L24/W/I5im5WeOZkSU1/iZf7TxYFVuvnYesvX9g6i0mPnNtCfXtvEZEpxCO4
hA3maXDGu6/QbjbOzvijETsGvZ8bL5vASWmNjEG9svGQpumvLoA86JONsmfsYiiVbDT+mtXRCbQZ
48CTKexSOH/qmSocenanHVVwmR5J3CFV4mqmD/4YO1Bna9Id/sRsbeHmmmhuJQLfY2g/2GD8lWWF
FLlj9rNHjk6Qt0ECL/LURpjGEBIuMOg+9PYeTkR/FGrKtQWpTYjyRa9R7yS+9drTFnWISFQv3msr
dqPbRDlWLse4HM+sn/Dkvri/ZzbcfuwXFtm7DnW4wsAIFUrjqwxrciTMp+5NDe4jnIUn2L6sl8r6
MLw9bUpEF4CcApwQXCSI9vdmC6Z5i8vTqL+Z1bsjH2lTCOwQ9LljgJtnZr7bwJNn04lNB+NR9BIh
mm0Da66zz9J/tTgDQg8+V44q0P+XNv97NYbHbn5jZEPqJ9d8gzBX0k6fFoq4eXzTsxkvTbhV3qE1
vqxVF5780QyF2IyV5OqbcvSKoDJ11T2Nm4l0zcwY+t1izseOi4Nff1o4DgJWjvOLz804RG+no0yC
4BeuDBwDONg5NJbzpoVai5GqksXU/+5KsaEV4k855D5D7qyrmFg4HAFNbA3SSrXn6gjGqEvPtf0k
x2NUDQUYRHlDqg2tvQqaGbuwAq2UzDEnfSJo0cB4gwyYGmu1tVdo/JQ/QbDlKM+QG73JS/lQcAuW
lkht7OBYeditEMgIk1oaDyaxcntZE6/76NTNHR6jtc0nUCRQYkTWqXNJ3AgrCSmUsuw8HK5B3cLn
56FF90OjLoafSroGl1Lj6cMgNhrcdHY9iKWs+eogmZUwkqEp7fkOa+9Jx395FqoPdtVolDUhcVXt
BlRbBOEkGNBbnkfWxuuYTfWl71RmlcdabPSahkzGBK+796EjCtJ/CG5hYL+Nxs+CQA69rZjSEW3F
AUZKkXgJQCkJ54tq3Nh1WYrlZTjMwHXCfAWFLKkR9EpBM4u2MUGHCldiM5qONArWmFfH0bc/F5jb
y/UzwtxBzNAGcBu0kc62Y00yI50PvU6Vd/XpjuI1+biHTTTcPBmk1fBulTKr+BgHrIx1XyWUdbFg
dwEDeHHiFMALT6K4NWim5MZz16LWecP3WKTA2nGbmx6qcEEBiaARadY8jDB2XZctWT9ni2Ih0NtS
Ue1q7HuXzE8cnQfywbeNokLoGm1VMBQFk0CDYVlPul0Tozq391e1yn+hBaz5JJjk6k7mtYNDZEwp
BkrPXIjXzmCZTZ6WzkNyTTnKvZ6vMB6Alxj82zrUP+Sp4RuHmqk7oCOqYQmM+KLqYdtVpodte+uX
Y4S5UHbhueOpG+R7Nauvmhmb0WAnYTOSz9FN1VPRrUcxuoVv3fDbM6Nf99rTKOov4722HvfWjMJ5
GPYNG47DNO/CSX940s+XAGrEtEQBjS8FqSa3vB/XhuaZi8be/oKxIw46jEyuTZDAoCFxQayDQUMh
W1T8eJ2smraD88vxzrXnx8R+9LQfS1HdICaf8hkNqfVV8ehIBDqGDpsEkV/3KW3vhRErApmN+nXV
57X8DOT97sIn2h1KA0r+0RPxL8NwNO3HwHgg05MPEZ9RIHbbWQhS1eqhEeuadAo+uuDH59CMVwzW
e4kK8qUsHwC1Je04xTDVSXyz3zAl3p07hNGqQg3DoxtNRUWbbb3Qx6HhifCsXeNMRx2Erwvetz01
iUE4livdRMw3K3oKSkAO364ommB5UcTCnnYeEXGi5sfShbBOhLvz3GcCKZ5g093X0C/Ye+UzugQB
AyH1TAT6M7SDAXKBqM7Qpy44CFuRuaZl6CKRSfzzTSGxrzqPKm9jqTLmy7NXWgcb7MkyvAXBhPmr
l3XWjKSHMIlyp0Pi9FiVMUUeFuZ/2lH1Ba+WbBmtLRYd8Z1h76EDIVFHn3x9GuZfzP8yyJSPgN3w
ONNmtJB11aWdPxwHhHrnSxunxp/TsNXx2iMUjC4x9qPsyLVEyQjvMxU78/xlrmhCO1Ub8QTRM7tN
e+GTZJH+bSjdXOLGPSIeDIx3k8UjSYmzHOsxyEx0ilyZiWlhkU/5Jv4tSs83yaJ6s0YaWtJy+SlB
tMSJZ1YcSjwwTjV+JMAsC0WYxRD4et84V8F6YmP5xUenTYWuaewzNx7usyWnKwzzRiMgKoGSqT2C
IN5KwGrK0B8+NLFTcF8BMPYuh2sPkI2OCjC/ItCTnYnUSS+HbDKjvAU2kDCK9AD1OcRNHqJKnC/T
3OaN6T2WjRGk4wDstHFF7uEjGM0mHgVF09TfkUzoffs2rHP8viRZ2Q8P4YTP1zd18DT1GAcv0j64
A1S64cDNTfd74lUxClfHVhBC+yig394qv8DES2tGtp3A2UBT5LfcAfjD9+3AExWtuYXWeZiDlNo6
ayJWx1KxR8mNfUvgAoatNTiW1lnYhTnTFM0qb/mBr2sVR0a147pxXlppbcfFEDEFwjDBRSS2KvMS
ttWmwXQuKSv9g1/eYOfTTSSMW1B4/ZpgzUVM+iQj4wRp/rxsV9wjkvUCWSCYOV491u5aez6GI80N
wAI9SuJZ0rxia95aZirm5R5nxS3Sqx1HvrfvDDOlQXfB2iAEU41NrUS2tvLH6hdo/i5VNixjMqsw
G1s7406ZGV6PdqSs09LRD1BqvVWonsqqXBMyDKldNRN4rM5rE07bWRGJJgnQg6gAYqAY0UF1WYmx
c1f3JHp2JqX9ioh9HFi5Mwcz77sqnzXJWstII+08wPh5wSIqgGYlBnDziX6yYUvmWQxut2s6wo4Z
rkYfE8Dw2kQXj+OzGxg51Z68mf54FVbwEDowYPFGlpESKG7U5ZVFgcmAlwPgy+Lud1Q7r2ISMF6W
/Xn1onOv2Kei0feyaJhU8PYAtC2l3XLAOKbQ0FPQS7ddmf+hlAd8fuBXmzeAsmmXQl58X9n440ag
dhRlM1EmOiRSOH7/2nTAS8eZolf1AB+M0FVqoeVZD20qo+h9UCiB3Xk4lUGZ+IQFwJwdF5gufQCD
GGqzTb2jZYg+DkmmCzdu1BaV2e9Gqdx4kmxNRu9+3PHRmW2ZVcCo0D9QmYUMn/fYosFYdVzJvk+F
SW5z7QHjhZAjHmsn4yAQMG11AYff9xLaUW0JZgyJw6aU1u5xoPhLZDtdatGeTR/uJLPgmfLrXE3W
S+ua2ArCzIIFYwb74F1YApUssbVhSnWTVmfESyC+Ed0P5qxF3qw2i2cUB477S1bw6+EcedPMGPX3
vltdISuRN0gVkU2g1WI90aqFSgLEQNrA3PK+v3K3u40m39od3U9TfWqG5WHCEkdgDGsSjvJz1ZHI
TOzZ2goqn31ZjNYMqHgMC4Yk4aMAgvMeSItT/23CfCu2+jZ87/uuRTZB1HfvKv42MHaXRF+QCXm0
ARcs3Eojzi5dWAGgcNdHHwZHLpmqjIc4VlSfbMmeSz18O2rcBXZ4gCXhAx3QXBl6OQUjoKaGUlRk
w6Es4fAdGJDWXkyZt1pv13HJ6yb4aDEAnmoGzz17P4sAdFzyaEz0tWpRPKE+Ba1n0y8G3NzK1Avm
opvhUtM2jx0qusYyinGdLlAVTmaKDGcFMl+m5qkr64s1Dlvt2ptai9eAd6+zh3QYBOobLo197Ifo
4sJxM0bGEyx9k6n1dlCTxngLoLZcVVqielKeUywmyjQyPHWj3mk2PBryq1rXbKjcjdUHm3ENXgJ7
LZxZ78VUf1R2+OIKxMOh3ZiOkau1OvUBAXHb8LDnVXVbOIreWGmdajfahBLHe21HG1hSbwIK9lCD
wD0m5tz9sW2MgLpyb0gAJOMoXmXno7ehr3NkX5aoZmlXA9YOtNxIPsCFgSN+LqZza2gT5CKgjzNw
DGJoveeG7eHLNe+S3yxvq+AoF3dO6DDunFBfgkjOxwmnfx0dtIg9+DyLRwva+c9hpTZ9HaK8j75U
GR1VpV+XCnO0Boe7s6MfQqYv31UiNlB/qgHqiD15Rqe0KTmYECbNWjN8Mmt16yojUx0iSok8bDAA
m0PeY6f6Xwv47hArPe2JU17a2kvdWh6VMNPeIgx/gffhE/es1wb7xPShJQS4Jd23vr5ZAAUbNEUR
b5I6oC/DIOEoV/WXjnXbpWaFwyzEAXFae/4pjK4YgvG8GhrBvmvzSvCiFXwTyTLr5yobBepygNzA
Alx5m4Yv0dGMOU5STXbicJkZ1NvblKZiaR8spBO90nzy+CvITU+1YajEtiDcvoxbyuy0CuuMNCIW
AtgJ5tzxPNGjudo/2q4w1VC6yyHFjm6azed2IT7wK/QbpZJZS3w7ISp4RvuThj7EsWABiGn8+jqI
HrgxWXGzgOADJRK7LHdWR34qVW1L/z57nh59s/7sZoDaiOA7VfmXdWkvUdCSVLne3vAogyhGf3XH
+tpP5aexwqt3It6zPXgpWsUNBFa6LOD8ZGirKrp6OPtEo3driRfjS9uNvLzvQj3aKjg1E/bl4IaA
aGPigXjyq1ztG+urA/R+HvRi3yhzr8uwi/oKtbPauBQzHaxz2wmCQ0pRCTTteOFo1zoPN6Wnabcg
rhO6XjrYi1miK6xeIVY0Z28hhWkZW2VOAPPKwgk5LKvtqWgbJ9Z2hwfRxygA9mM5Z6WEnDNgeghg
3bTSeFIVuUyril2o9/ZoXYCjnqHpCbDU35RDlFQ2fFRt7+RXzq7i/slANJiwdAs6G8qskJDTCChz
IFO6sDYjdr0fKgMZDDZsIdz4kMbiKMAdzWMh52CzLFZBrG4/Whhfd5A8dUTqKiyQadgdGn3eabG1
MASWdXWtSwuvpDMg8y42PAgya5wxWp4SX/qFO9KDgg2br5o9Yc22W0SBtRfEeSwVxuuwvK1Y4aNj
+FiN5knaxsdal4nLgryhoRkz2KLH3VyjGhrhZupexhUdq5z2VW90GEjjf4F2SewQdg685pkaZco7
K3N9iT6lnI9UNii0gnwS/MwYWBp+mKnZ3oYLenLbZcjYY0qwq6spT0Ae/Ritft+20aeLw10b/mfJ
v6RSj/3QZ3A4y3hT7YiJicTEigpwmrJ88E3tuDHZZWFmPoQGyIJh0WABaW4xrimDYqJ6b5sG5hRB
Kkf71Mx+uoghc0p1sDkTMWvVZzU4yRr0L63COsUAlSlJwPpSDy5zMgtkMAsTIrYuOSUV8N85t702
s43xoS2bc4VJfwngHBOUzTD6j7CrRxdeJaScdx5QTaDO29WvC+1ikUiyQjA3X0l7nJSRTRSU7wix
yB117MCVLoYfa9rU0YtjyZ1Asz2wteiDBhPO8iA9YLGdqZ+8RmVyZKk9de9+LYFUm/1x6dku8qAC
JhZY2c+pEQm4eVWv6NCuy4o9jsUuoONwbPh0dAhWcCKeu5zemI+PbA6/61K++/A66Y3lZArrebSb
Aw2D1LScfe3TzbS0fbo2BoDb+RQCHDAsbE04GIrwLyGGolnRtXV012kDrSW3Y95Wl5bQi+k4OuaK
57yhh7LtfmTjnXRg810VwMQceCy6F7oC56a3vqYP3uJgZ008dhpsGyuCJ2y9t6YZkRRzf8wG/Ta6
NgNFPyC7vRvC2H5cxDWYgHxYPkgMmKRNUGZPnHbAuqV/6gy0d0vkxKuKHiMD9QPsiJkb6gR/6tqZ
blGOQ4rF6rz3EOE56Amr/+VQEP964xK56uLW/Q90rtHrwT7MjxA+W2MfhGjkeoUY3CVQP9wTgo4Q
mD5xFqDc9ZvSDUAqA6Jf8yW0Mbday0tnhpkB4MJHmpQWpnqUYA6qxJmWBNsgLd2VAqPAwY7gNA2m
R9uTV16K13pCk4hfxhJk6m3LvMdJaPRvAQZwQV/v5s57YsqwHnoPlaXBUN+P3R3Pude7lXFapUyn
etlCkCZewzdgD+lSNrHlaZgviVSbfgpwM4VbbR76j9q2X2Srn2u72YddmYOZlLjg45RLkzVDd6NW
ALFknYD2GQe9TrQP7HN2UlE2+YCRlYZKF6xnYgGbvqFdU+o2O70AG41kxkR4rBuctgpjV7UAJyrT
ddpBIyPuonekMujlsc3ELYy9dwoUFBU0V5gtn8AcSQXZVqYTR9McT+qRwFkZFXRszOZubPpk0TDr
5N8+X2PfnQG/PhFkRjY8SdrmY/TEEYrlogAeB6gnMbpBqPInmLVwEtP5iXJ29tBpgFiWeoN8QN+X
B4gLrsW3VamzEFyRSdUxLC3zHtUo1h4xXR2vJmYb61AC3wnuDS8AS2DkwAOqiRbhHREOAAzeCXfW
m2ttQXwGnGyhyA8S/E2xYb/LckmnCYArhkVYGE4Vmtq5G8EiMFL4z+LxnmT9CppRE761FGjW8tRh
kIkBELbBvgcdpP9D2nksyc0kW/qJYAYttgmkziytWBsYWSShtcbTz4eeO80kOidh/d9e9Ibd5RkI
jwgX5xzXpcDWtGDl+l+tR8UOLBOPfl+kB6JdOfzh9VTJCtfuQoJoYFEKhUI9jbfgXVdx4a1L7bdV
kdiUgx1R/0MDcsWt5rQWGI4arJXFYMX2s3S/LO9VIs7045esCTYhT5Clt9xw2iqngTi2/kEqzWfi
IwInmRINC5DRn6ceiMrjqTQTx83ePQ5KohVO7j/2YA0CqdzpKFFlaL3Ej7FLNmFQLgBWbIbFWlJ+
51p8HAVmBg7Nqyn+0mtla7WU18GrFNGxTkHCVK5tSOmaXIQ3QXKyNgZPIR54Z6h5e2vPwp3aZ1Cj
lNIbVNACp8ybXZqBEKN0a3CFeBIDUuTmNIjHrvwxas19ah78WF6rIs+nTzujKvZWRj9+eIjE3y4q
soyiBV1rDw0rl6WtovWUWZOVH3Rsn7uq8RE3+JLVD4NvF1OZ0qtjF1HT1MzdmBtOWjhSaB1rkC1e
Xjga3RBXPYTWF1Hryjde1RSIeBFTjdoPPZV5n9EPZr9xBdCV3ks9gmR5p9276tU3D/DX4Hq0nbqd
Xr2bwNLK4dzQtKVeSmmbzrO/1Yh49CR0NOKmsqR3hd65PHyNIIR0r15RaaB+5W288d3Nnjwa/rXx
aWafVfvRRMLK1D5L41nKXrUMTqygAvoe6RGQDjXd2bOiB7Q27DzHCYFHDV15MvJnix5U3jCqjyfK
y2q7EHsqEf7HWMcrlVaemoqrtAZOQZM1AelCcE2o6/O/ToDH6xUXqvFkUJQzKV+VUe/EYKKMcWsN
xdqNers3Wq6Jp8wCWzLGT0qnIrP5DhPUZpys3TLroMYVVekpkR5dwjih6ghj6Lz1ka1Zu3C8R950
E+OSpDa6r5IIFfFdVEsZD5363HjKLhSpVHnyKSZMD0vPyWTEn9sPLl7wimH3w+zUdU+bIjCi5zwN
mZtRA6nz8l1MM5M0rF9Fqrweu+xHQFlf9412K8gfYpZ9os1DR9at3724/JkM3L6UPv0BLU/i0zeR
O1J1q63V5BsGL/XgAETkiSj6hg0QKEFymElCHEcsDdKtohTq+udRyncpoKxWFPnTwr4YiWkl9bOG
k+dRiLQismIUq8DCFHeSS8YaDCAezOc84h02pLsiB1YwDN+8qZWV+gZVUWUq7hwTGnUyOBcq04dQ
QkeeLHTwxE0kRIeo1/NVHwu/klB80+t3serWtYfjBaRmPUDPQigehmxCo5knJaWBz/++aN01rJ2n
aIzXDeVsRmA7VGA21kgVKE52nSCtiWw3KsixOGveTdX6FYUc69o4Mmo6W+WuiT5jWqx74m+rH6mU
JZuBe9pVg+9p6Tcwg7pfhVQ6sRfHm7gb10XbU9ofHFdOHpmkBzIzc7zSiG09bx97o9j2SvCrp6hQ
IgOVhMmGaawHg+PslcU2i77Dpj71A13ortplCX/HivZCQ92ldkFiRtq+ozyiMcR5aOW936l3eRZ+
FX2+E0CQB6LOOQAbllnInRicJyYWmabDVPpNVwrdyoy4eUURdtGQ8TQSxCci2KeXEpnf2icpMCZp
xRpgjmjt3KZxhlahCVI9o0Znp3n9pozShhLJQY/eUp4JL2rslpqV2JUPuc61nmbm0c2lJ6N1nZEW
qZ4yEQDHH6rgm2shP5R3tBAEJzEBLQTtwXXDVVVme9Hs131IEkkLV/Bdp6nktWDWEVVARpHl4tNQ
lcdyRNmgaZ02p3KL2FQG/drISVlCkFk9o5AD6zAYPHKZeXYpatdxvQsshj2I6a72KM/RwAGXeKx1
OD9quKZj4ciqsJMG3ssE+JeLwrnKhdh4+5YPVPe1o/JApqm+ScKWlzDjR8X3euUC8suRZS4a81ng
fhpSoHEGIWiqEosWYNCERFgVvNhBkuwrr3oRI/OrFtptJqXvahKdu7g5+Em5joXgNITpa1JKB2PM
1iG4PbP21wm9whJ6SEdC7cpTipTREHVbW23SLb1Y4pV+Z5ia7boMXKkFdOGrep0QkqIq9DAowaPf
RLteYyVV5wwhSXDa4FH10ZMFHirv6BParhCD3yWyvK246YriN9S+VaCkd9lY7xuDUMEk0SHXEPGd
enQPXhPuKt5TLzcZWOJvXL3b0rNZizyKAFteKWuuREAOEXjfigaToaMRZlhvgl+ojuJRzpCJymt6
pvJjEtb7rE+5vNMfepn8Fig7UwQPH0u/JPQaVl4CCotGbufWZ1Wj/25pr7FfbQh2yHcjEHNR82bG
6lHLGjsEruKV/cn1y1PTBhsuPOY1DIBvo33AvqugBsQ881ZJC7c9SNdWrW0Dr183DYG7qr8FJug8
q/wepo3tq+mu1xWCT6q4IbUOWaE46yu7Oom2vd6f/Vx8lAv6xRIQFApgfGATyC9jMRlT2agiw7+1
tdxbWzeJ1+LQbSNN2+Syz5vscd0nB7LLnalmm2AqqWn6GdjvfRdkIPSyO1A091N53lSYtlf+aiPK
3pXm5HLuBK7qEFL+aAZx4xW5uRJF8SyU2qak0Qr4kNpSvs3MaJ9SW+7L/lA3Dcm5v+96y0Vhtvop
1wQm9HfvhRKnJhjLXeVO8/RVPJUcaiqIXaSfdKBNSV2em6p6ATs5YcZOrmFsXE86tyA8S0F4UlPr
Y3riGc24AQBEQpqFT4Fec6BhTBhj8V2biHdqTDHwh6jh0m5oo4a4TU04sWnzOgTNKqzzs5GkG68c
d60pv/le9VFa3q4FbO5G2re+Jss3eyBgsm2QOQj0/pWquhP0aBMX+iYyw51oGse0YlCwUazLJvze
S/w9TV7FWX2sqnib1em27zunA3icZ7nTlNpzUrb3Rkf9rSCgL4COqEb7GLfJWZLHlyxIz70fHJm+
ZbsCki1mv434mD4QhQrgjWI+DCWz7RLts+kYeCRwq8ZeZLsSL56knDU/2Wi8PaklbCsCDLeOdoHA
hDUq8BbDWWtJ3plG9ZTxqkxRHY/gJsyK+1ZHZqsqItuUCM1LRXtM0faScaup+loQGKppzpHI6OWB
NM+Hp4JzTxs2X9XRsBesRFkbo/XkDUyNjAP6W66QgsYEGCRI7E8RAP+UeWnA+owxaAF1WAd5aNCQ
SxsHZYEPglBgguVaRNn1OAbt1u85MrFOD0OW7hspNWAvkFhRdqN1/41kDN1xi76Enjt+Vx7IbY6B
ER/aNAdpUaF/AKAnE0SA6OaaBukBdRoaRZQraZz+HFqfbN76PrTC78zg/xkLL00PKh2BFLvRxbOf
Vp+VVe26nlJOVq8FYzihVBmuNBcOW4lGVBhO0DNeopw7dRTkx6D3BqdJOjChL9zQbEyS2xp98Zjx
p3nj7hqQNfkY/WxJUy0CcoPTK0okqmEwUTY64Xecefe6Mm69tt4UUuLQ1VlZ8B3iJngIM5F0M0Yy
KLITcj1J5VPW9d1If7OJ+RmIIvpUJ1MrW0vWzsith8pz7wwWpZSImbvZWst/5wQghd5+99rkF4HL
U6XokRNnBOC1oIIiIRIDrqZSha5UvpuF3yN1nBPEmxbwuKxYm4KyzWlJ99TyDeJYWdv5zD6IvXQz
gktVRw8OiEd/CeS+IoZbfcypoQZg2Y36WXZJOYrSkUxCeNpShlKc/Uj4rNR8nUjiuvJyAk5T0GxF
aLnbjAH4ZNCDejXMeF/05odkNcq+KKkeu8locdFKMP59eDSCBA4UhrhwdHWuJ3/M+53oyTSHh4wx
UIMH3Dxv22MTVQQGaRmuu9RUHMvKxXUmCM1WsqhT9k3HfngDqgFlC3G3D+BxtOQPnUbFvhQCfTo/
48kcKfUramwxspu0My9BrglWLX0vTQ6NX5AwJ80a3TYf/kMMQWHS6k2OeVrGvyVPkuwgzqz7QgAk
b8bAJcLywQqNcyll0/NAdVy3nJ5c6GyEsvXhRoAYK4qZtlBaMPdDoVlpg5U7kMdCu40gDXVdHJ6i
JP8qhbj86ocUGk71LGlk3fTVzVNuSvGj3zEh09T3ZZXee0n2EXryrlBGUpRCfjVU/l7I/Ls8oBSd
rIKhPhYFfzq2urtuoDVUxrDrurS6DzNXPkp9b61L6mhArd3huynW8aMs5sSGXkDvragax0IHajdA
nbdLJZ04F6pCG49+1ZDwu03Pqp8VfXxM6MGb0aPh3nnd1yhvx+4xpgzl9V8ePc80MDZerZxCEQLM
CG+KcV7qm9KYW1U85JUCFMpbNXq7MwB/Zo9CCOiyXZs0lJQi5zdP+etbonPxqqsuNGzRVTYu8ToY
khK0rnFXAAwLI99JlHPvmk7Y0Ewx7No9C3xAGlkmxfc4/mVar6KLh1ACioC7mxFhan7OxG028Ot/
heRYzFMb1DspzQ5pSm7Yfs/LcTUBdhAo98PGDoi8YAtESBQwSce7o9uzVt2TVIROGN1p+l4DaqPL
1UoQOMeGU2Q69cXA6bRNWg/n0SXvUe2ypQv7iXPYvfDZgO8e2+HsD4+FT1gcP3pUPurvJKHgJqE1
HbOitctcpAFGutSFB5daSOdZ6AiBkMKHYFm4GhAM+RgSdWb5NxcukgxGyJwa3FRb1fuOQLv0HdHd
VZVsq/FBahXHNE90acXWhcrzZJXek+SbTkVrtJhuezGloxbBAAtJw9yjqnwwJcUZ6zeDA9bpxkmE
apGn38b+G9etXEublqlaZq3+gL65D3XAqdIpd3+USKC7YCtCGm2uTfuA0s7O88eVBiqEKDepN6br
6NUTcaVa762c6ZRk/vWgbOShpqTwGkMxII2k9LLpgQeUd5RAH2l8b6IcGAiw56Ly7NJP1tQBNiU8
lJQqJ5BPUXgwM+NJp9Plpt4uEZxCk6kMHgpwBH5/HLkDze99RZEJSHjfPIbAkfRA2urmt7rLN6J6
r/S8+cajUtJjcPeCa22i1Nhb1rjNVHcDsXXjipnd6dshFjYMUXvUDWnXU84fGvKFKnwxxeBoEoLL
rb6pq1dXBTZRN047gLsclPdyHHZSn5JaZuBDQKSk5QreYw3sDKWMM5TyTURXWOj3DSD2PkydGLpB
nmbHiHps/KAP3aGTSPXrbRodrWaTjrTW+wnXvOE1l0rGmboKu3bf0emss+9icS+Jv4sGb4/WqRTs
s6B96YBEeiIo2ikUK+D8RW3x5KkZj/W9bLxijghKBFFEH/BfwP2mUJWVJmu05CjnnqhBGODUsgrp
wHBtuQ9pd86EPXlf7PpHFRDXAHyIrmosUdpUecwsemRD35DL9VuoI+tY8Q564tkjYn0ucM+QGNRz
d7mRn9EvfS2JESIgc5bcP5nNSx1NQMt71iKbBDvxmb6qwYVAuf7oi/WuF+ot/nCn9YBYDfpzpQGF
RwHfJ9tMgAjcbdG+g9YDlUko9Nxo+ykhrSqaW8+ZcUj6QxodVIOKgHiMYwleWbSeGHMBcSd4dGo3
Ls+CnEM4AM0oMABUOMvZOWsdQaNC+BIZb7L/HKB2Kev7Jj1LGZgYOmRQEay1CaC1e/G1Bh5HTwEN
7Yh0HQRvYf9ZKJatJ/fZ+FZoDBkV/XUHNiZgloBbdi2TGAwoUe7aChTaywwDFL6SYjdmb7F59KRh
BZbjux+HhxhipkL/IWmTH0YU71TDu6/F1wTkCRRekXZUxMEHe6Bq2wS8A+IW95JCWSwWtbUeUm7j
icpwTmqA5kOq3hnyV0i2LiFn57UkK0IMyp0LJXp3oY+Vwikdv/sdAAEAyuK5pdERizQJQS8eU4hW
frilTW2JwLs3Qb0XhUeNMESpqOMYzdbLBggG9xQ8KQVIdlTcKymY9+csOubj3ixOcX8a42Msw2iL
T1r/RNlHsjZS9SD3v3vrd+y9gFkPpDdr9J/GPn4yjZZQe8f4ypUhHSr/S4W95XkDZYyPmD2AnxBm
UyViPWhKAAHc94GqekyCluqBGEMp24dIifPXYBCsr0JUhUNVNyhjCeCZum4SYZRbxX2GS77S+u8j
vMH0dwRe0Jh8Hdj9V0N/cZSkjU/orbHRJYGNC/rTgsMnSm+pEa8aGRi86aF4Ex96ZXxQPc0phuNY
/ADd+yDTAGZ+jVe89DwLSVaScf9O9B13Th2+VeZrF927+q4vXgXtQzUfc/3Dz18KV1hp4HkUH6p+
E1Cc5MEiHxrxFJTZsjuwazbV6TI9+lQzGVx+11Ogj7dWQEGX4sFIqjrWk1T21oRo3CbOEFhnQHI9
zV8WQeG6J/CdoM50OXRImUfR39Qm7Q7YG15yBrC3UgBCtRP3zsycrskdgTm93rHIeaIBEMQG53Wk
p1RsOyYOld5WjxAxqCA8UTxLgXAGm5SRnsDgS9mpxN9l+tFKv9Wg3DU0KxMYkdaAHLR8yiElQmpJ
MnMdxZ++jB/nU85FiS7YW5VjqQWXwhuelvbiNqSbJr1CAKqMU9X87EampvKyZdVZpyqbIQjphzzr
0KdqWmDAAKlk2al6D+pGokLc9r8kWiABBJzCe5Kh9Oj9u6KfitE6FrJ4MlsA9v7LbWq6dI11L0kS
qjsW0myiONMU6Swj0cyKicNDA2Kkk0FrjDB6oYqGtL18pXipxt4JEwvUW/PcrKLDD73T93mhL/yS
KyId/I4/P2RSILgQ6cgkCahhOKXmufDIlUVFQyGR6BUS8CXlliVb00e5sBVLQsy4PWyJ8Eu7tnSa
vCEcaKI3U7GWRH+uUf9ZF2JNvDimos1UGgShCGXDgvpfDAyRHqunXPqJZPyDGg3nPm0PlM6h01O0
CtwF9bYrog2ShGKTgSYIcjj/kge8WKanJwmBPEMFuzJ+yAz/G5O6v932nysaOH+ZmEmrDH7bIK/B
3L0hAMTsD9seKFUI09p4Iavq/QN10f/eoixOMkKyoqvIrPy9d5ZcdLpcVvhJ52+01H2tplpxVfzq
hoKMgL6hKz0W8cI6rx0TBlirCEahCKmoM/0LH46iotRYFUtl1anFypNBqcIYur24azumoIUiixJK
Loo5aZlc7BhpWdb78jDphzz0VraC3XrbwLV1XBqY5DEuDJB/yWAXMSAPhIdW0TBZ1RDETZOIw8Ja
rprSJAZaILQBBnq2UboUJZXAhCfCog/CUNV7GqIFB18woc8mYxVtkKL4i4k+AJgqH2TTgvO6IIm0
ZGS29WNliFEjYwTSfp5Rd361pAWfviJRIzH1TwEZxk0BueDvXVFGQRuiSMJE4CerXmv36iDepzK0
cn94dlV61bfd4NoFyIwRRFxFnE01Z3sT1I0kG6NMzW8kPuz1leCP6yoGQLGwQ5LMT58Ln/C2qCqL
M2V9flxpUaJZDJvBzj9SZ4r/7st3otN1ss9+Iggg7G8v7NpmqSJSv5IhmUi4zb5kXzYjOjU8Z3L5
JRafsngH/+W/N6GJiqSYFjcBM8X+3qxUTNu+VPCHoPwaIOkVyokxkQsbdG0dl0Zm5xQYDPJYZC2A
RMq7OKzPha5uelVdGE187b7RNdE0NXM6pXPB7CayFLPx8IPEzLaFIu+MtPkHO6Kjt8jULYSR0A76
+3MNrajmlYcDCA2lM7lDLKNHZcxOZTRFb+/Mv1R05s6mT4cIUTtDlazZVxt4HAQtsaYpsP2HAUcy
WR9rpt2q9njMN7DNHtOdsTZe0RFe8WqUh3RBAvLq97z4AbNz1VllRPjJD2jBcOjdR7w0LOVfV8H/
f4nyfBig1RVKH41YEHZUMYr1OVnXPyrb3aJYsc++3JfqoXsvP8MFFUhpigP/067GJYV4kaxps23U
DLUp0wnTWZWrz3FH8y349CXb2z+TgMg7WFqL6tnTn7xlcrabijeOXeSyVNFu99IOMK/+0IIJYsiz
8E3fKQ/iUb4THsTd0uw76dr1qCMczoAzS2Mk0ywoluld+HS0gQNv+5P8Ci80dIKtuwOzvZWBxK3g
pW2749tt97125i+tTs51+TZrXqqaUyOmUDeeuR61HHrV0oziyQP/86P+Wdr0Iy6MjGbbD6GHkfIE
77c9hr/Tt2DDAyP9vL2aqzf/5XJmoSFd6SoKwG/YCajBu/ojRWVWWGf9Rttah3obvd+2t7RnMweV
KD7p/oC5rETuSQfv/asD4F1pn7ftSNfP+J8vOHPL0nRzQ4KsZKO/eAfg3S7WH8hgiHv3Wdx8pyiw
sLAro3aYB37hjbNLRdX7oG0NDCpfJPrJmfxMJh3+qF680VFeFpZ3LV1BSo6sQUU3H6n3vx1E1TIp
NAocZIid+qPayt9Q6T6b99pBW/KQa1vGdEkWN0XypCh/m6rCqphGJ9Q22Psn5bl1YhhPp/ADsZAn
VV03R3NTfw+31sIzcfV4X9qdeWaQ6krkRdiVvphX9JY61PYDYIFPhu5otnynfobCStz65yUpwsk1
5ofPUBRFtWT+S5+/hTq5PVwyaAaxZ6WBU1dBfw9djnk5ZRfkKwoMce4kqqG8qFnSq+vbW3vNcS+t
zxy3aJIkJoQgHdRz4PrxbuiWbs5rV5ih6AA7SNFkfPbvHS3EMFA6el92NKqTsgPKM50brVrN//FP
1vJvQ9Ys8h/0KvTbni8JVHaTJQaoaGt728R1N/mzGGsW+Pu63JhDzGK6Q36SflbUPnj8REg9K+/X
STiP3+PfIjjAhdDvupP8WdoUUV/c0PWY0aGF/grHBiS94u6op26QMbYZDDJdaY+Cqy7caQvbNp8i
Pwii6bsjX1PM7+rivRAOyfB1+2teNaGKMsEZ+qrKPDBPi6E3DZePmaPubb3FoITEj9smrvr3hYmZ
f+uJK7ThMDkfvT4z3xfy7raBq0EQ4qsi6YUMK24eLoNt7ERIldzE9/3GB5G0Mu7Eh8LRv4qNtW92
/VKednVJ5IXE6FQ8+HB/+wJRu2b2GVe/lb8M4TYW/uuBsSRKusjQYlFWJU2dXfZNmcQyfUrix8ZA
YQqJkvxnqS1NTbq698wKEU2LrIxi19+r6MdY7LSOVcTWvYKMQAmFd+GwXjWBmic5BhUHce5ePjQA
QW55tTwdoSir2hbUfKkCL8jvXt2PCzMzF5NpDmX59BTXvoC+0ck0loa4LC1k9q3oAnh+EU9vIpgC
/yjSkl2aT7xgQp3dnWpXNUMi8K3y/iiWn2r8KVYLfnU1SGI4DGUsRPkUxZx+w8UlJkAXVrvCh4by
HTgVwqT9AXaesoWU7ECAQrQEnGRqK9/+yQm9sDt72iUgG5JeTnYPqEHeoxbm9Efwd/W5Xtd2/W3p
W16/EpjRxn8YWCMps/0S09IVsjKo7aB4kFrq+QVhRXmCHjAkLwJ4WtS9imdUMgG3/zKDpRvparT2
x/x8L3Ua1h66SLVtGF9a/t64z6hbRaBuxGxfh48JvIs6dhY+8tW47cLo7FZSSqkzxIY1W1+DurLe
/Wfg5efIWwFLhP5vR1DNzuIxA0+98DZOQfx/BFAXlmdvo1cVbhOlEZoVao0U8VvfQLK8z7LMWdzY
q6fEmm5HONK6qc08WAz9qisR2LDRuqnO4gEScn8Y18ODsc135nN8VvJVci8/LXzb6dv9xwotyqa6
ocuUuGf+pGRpEWkjDlw7cOHtduU+e/u76oi03MOCqemyumFq7jthZ1qeO7LC/KNZ69viTvsR/crO
w31froYN6mQP0Ub89L75q8XUfnpXbpmee9DQKVkzrbJ1eHNWyTY+Gnfp7tura2fHRa+5Hsn9+ajq
zG2kFqBL+a+PurFW0u6htYNzuzJs5QmmkG2c4nPyY2nIynX/+fdGzp9WOdC7XklZ4uCdteooDJ/9
UrHz6ms0FSGZcqnTWJq5KGR5ixiFDexVAQSOhKD5UhF/ycTsPs0CxK2UkPul9U1YZqdI/XnbC6/d
JWBYTEnWRU0Dz42nXDwUUd4mielxokUk2jJX3UsinXLa6ymgitumru3IpamZF0DR6zw/x5RHDydW
vU1QfkMr+raRqwW6SyuzkAq6S+gFMl8MGeY9yk3FTlv1PEIQ3sojDXlAuUdh163Sx37pQF+7HS9N
T5t58S1zVA3SpsC0utW+ZLiUTBGP1tZaBflgW4/qBtDXflyD/F3KWZZ2ce6JndKKUcKnRQYXgnJs
vHTethJ/3P62Sxs4c0Y4jxrMVqxk/Tr1von+NmkX3HG6XucXE+RvhvaZMnPY52OC+n70YmEq7lja
2hPgaqSwHJELj0Acgs9OwoOxNLTy2re7NDmLKUMpouIyFRsHgGfDs4icV4Mya9CUq9uf79pZtmQm
RxpTP8acVzXR8a7Epie07NKjLPy0+sf/3d+fuZ9QVq0sTH8f6tWDWRZO7Heb2yauPVmXS5j5GYwT
jcoJJmTvbMXfkcrxst99fqitztGaBXe7sjH4gCKLsiFLBs/H38cJIqCYoAQKCDn4lKQfbVKvR5QS
Jv7R7VUtGZL/NtQLmiaOIgF5lBt3JnBPJQl2LbAEoW2c26au+MBfa5rdThRNJCvQMYWMM6xfZeup
zcIeLa1m5gYRCL8wrTHhqscURQkwRYO1FVHA+CdL0XXF1OkxM3Dl769W5kOsugMPrOw+yPLGc19v
//0rvsan+vffn0+jQgrUTeuc13Uw4UWg6yA2zd5svbvaCLdJZB6MJlpKmyaXml0/f9mcuVw3JgMN
bWwKwSf4ZM8/B0JqFwEAxr02wl0FTjU8mPL69lKvb9mfpc4ccIwT3zeRV7YDyk6BJjvSqJ96YLSG
VyyYmk7orRXOHFAU4//JlxJYbYaXryLFR7L65+0FXauZU4EURUNlGrBK7eFv51DCHCknlxVpQ0H/
VD3XrnYY4VrEgvehNPWjhVv2UbYvg+fbpq8u8MLy7DrPElOwpIgtbNESXKtaGTyFBtjefIqi/nem
ZiegNSgNWQmLVGDrkRi9KCCyNcNdiJuu3hmGokk8iAoDRWdbBi8n6EWRFdXDMxTAPl6o3Vz1vou/
P7sw5L7tkr7n7/cawo1xa4/pKWq3Rb/kFEsLmbbuIj6SZL+Te95aJg/Sk3LP0qY6M4ZsKz9ASNIO
6i5+XKpLyddtTj6oA0lQldmJttCokdoAm/ULOGkH1uaOkQKInwU2XdS1skV0ap1sKP4f9Dv+4eSv
uqMCK2fhtrwyCpmXbBpA8z8/ZHbGi8js6JHxQ7T72H6LjijyJtCzawfaxyq3h933yOG2Fl7SV2Xv
L7jQlcj0L+MzF5I6QS9MlLnsSLxvq2d/cKTocdRRjq2X1nn9/P1Z58ybsr6MrC6bPvgGxV5n2H5U
vd3uQgeo+lO9hhwxbN2Fg3j1qTBFhdFFFlN+5p2CqexZx2Jc26YcPeS5cgoQS1Pc8uwiSe9n8K7q
pUN5dZkXJmfbGXlaLyIow0uh/AoAeCfAZrVuYduuO82Fldm+BSaseGlgYeohPZ3pfrQP4UO9019I
ZVAeWSk2Cl4/BecxZJbnP7jcLkzP9hExGA/NK0yP4O81lD39eGRYo7WwdVcCflm8MDO7E4qyVqGn
YyZJn10jtUtjl0DgQa0GYZXHUn2y+oXr7uqNYCqmZGpTSX8+gYq/jkRigUXS0G0KVb4om2+3v93V
G/XCxPTvFxddoemBPDInFIlLEol8M45IBsODkza37VxfiiFrqkYUps1DsMCs6kgTE6qtGhShotqG
ibZg4rqf/9vEPArr0AVnoZiIh4cwmED+Ury7vYolE7Mr2usLLU7ilBpq8KShdpj8ypApv23j+o78
WcbsuJq5kQ4S49nRhTXifRNG31wECd6HDhpSFmiCc9vc0pJm59ZIfY24iK/mdZ9Qva3gpas/bpu4
uvdTfUnUJBCE82nzmlGZlj9wz8aerzCjYeLGIdezvm3l6kIurMw8OWDeUZvHXHMBY2ES6Hwykv3y
Eqb4uhWVGtQE7mU68N/nRS+93Cimy7RqeZZRLfGMr65cCteuf7E/VmaR4ag2PkIu+IBSdJRlKDBv
wsoaF7b+6ltk/bEyCwplZDnRhWQtpfE0AioYxTVqCJqKhIvj++qCtWtfTmKMiWUSGjJHd/blAPgq
RhxwdlLLPIkRlJvQOI1V9A+OqCQCIgWAbZgUO//eoGQE3o58fm271nvqC46fD6sWUb7bznbtLbi0
Mm3gxbUZBnlem81kpZMdBNKHFkoWnDNx5yoPWvc6Rm+3DV7/en+WNf37hcE2R+M2jqdjWmd2rMH2
dt9rpV24e64mQxLfzSBCkXQuob/N9OhH0KFDfEitnmTwj6g6Im/OoJhAOieIUIjjJPu2FIhNezLP
9C6tzo5uqgkd/AOsemiINBpaWT7D1tGDRogZwXtlV3WI8kfefdIOmxZ5nyZGGEpeKq9d/8Z/Fj/z
ULfRe6kR8NAo/4oRWgveo2b9D7YRUAPFIgCSBIB/f1+tq/pKHTDhSh7TS9xB3nYVg19kc3CXKgTX
HhJA4v+2NbtE2sQYxd6DQ+8J8kvaJNtEH7ZFVWySzrAzi1lA5kcOIZSsDTZrtufhcRTK6aKKsEEr
nUo33d5e/XX3uvhJsxuH1nstMdyPvqc8OlKBYA+qwV9ldCja42g+d7Dz6wWc7dVNlcD4Us20uBRm
Xxxh3EIZRL5CV2VbuVN2ASLAvZYvXDvTn/kPFwavwpUD4Ps/KqZoWycQezifipd+z3Pmf0nBo8AY
staIHofRX/iS11f1x9zs/kHHedRbyoy2nwXbGv1PD2KbUKQL19ySmenfL24dwZXbCE2fqU6bOkLV
rtVWc3StXDBzNXmY0D7/7+vNLoAOcSU5HFhOwWgnJ9pV2+Z3sBPs5FTu0h2adQ/ys7myuhUj7nbD
022vXFrkzEPyFBHbmAKeHaCZVkEZRiF8K8AO/d+ZmR3HAH2f//v+ZfkvH+LnJNwGW/O2kWnfb7nh
7IDReit1of8/pF3XjqRKkP0ipITEvuIKyreZavOC2uK9SeDr9zAPO9U0KrR3pdG9o2mpg8yMjAx7
DjZSBNQN2ihkkI/elrCyW/NBmpw2xENqrgEz0p0cbTrtOIQrO7W4CEHCBAD+g3L6TOtoLcJjHLGI
JDsR5lbpw+0lLBpGIOajZxVDC8rcE2kqWnJjBZOQt8IfykcPmRJslJDs61x8uS1qcbeuRM0OnY1K
1wIvGRcIbkgJXp38k0krkxlrMmZnDoiSOpb7yc5rR3nsgL7gymt3ZPrOX3qFsUAQSE/NX/N3K2aA
lhApGlbAutvqdd2i31zZVn1wDHpAmPn0IPfpio1bVAMVza/gSEbj2ZwhW2yBP56n8K0jzZWzN499
3z6b5dcIDRvwRRUNdbXZxhVdhNlReTqcSjU1/83zt3V44dCdEgEgYwA6NkDn/JVEyaLy/RM6b0cd
JVENCABLDXU8qcKxqoCD8JWo/6GCJ/BXYmaRalB0nq/CSTU6wEIx/PpAuru9fXTJa8N4o/S391vC
zOrPxyFVBoyxBw3mS4BxapCtvJVRyZYHPXRCvdNjVzow+xhtX86eiWG754d615rJTtqUdqYzHdRX
xlrXtDAFx3M9vfqmeaNKAfi+CsihKFqdnjkL57mJD/ld8kQPxQ4cM08Al7ZAL6xLZ+pyJgbhe2nN
hV5SW/B2SzK6vDSEOrOdj6sio6nWokgbIBcGXgMzMBmIRgxQdevxmeoC2sVvH4Ww0NuFEdd/Mqdt
uXqnh8TrKhmMNMY7+FL4ff9EzsOZPJfmCxjlzMFAQ4EZbMUddt2R3NvCl1pmfgif9ORKONNopGlZ
hwVvc0fcALEdwLgbzmA2O0sbgH3ukyNANNf2eVKvX0d9tebpHK7E+og0vSKGWM4ZTWA7Gfk2Bpu4
UX/sy0fxhB4UE2h0Jng9N+WKs7eYqr/e79kL1Qzo7h0o9pueeHvULwqafN/vgUtlyya/JWdyAmzl
BtyWevz00NpMByb0yq4vWeTrT5jszNXyu6ypmOzhEwRAgUPFGuseBMs2Z/y9eqBCeS42ypZamrki
eHHfFQHhNRreeTLvDeg7caj9DvuONmDsOnjddFAgPlMbxI8YnCt2IHQBNmdppDYAdtaKE4u360r6
7NQ7hjlLXp2ULb9I3obrxxX/ZkkA2jOh0UTRKByEn/vqp4WWdlmPBvcGEFzg5RaLlRdg0dsVeeye
gN3jxfkwC58lLAoBXz8NyAHeyIGFbt6hOLuP7FLoX77rP6K0s22N5KKu7d+Ss3Ate6Y2tSfIaaZB
NrIXegQSXgkwcOFae9GSjogoYuHVxiCv+vfpuFJOuauquBwhhYIK5wNYYyglpW+gQTOASKNLlREa
nZG/gC8P5GCbVYu0vMh/4mdKwlCGTOV+2uBBlz765/gQgXehMHyQgOuqEb+hqctIT5+3b8bSy47Z
VSxYpDIGmGdxRNR0kVcyioYg/gJMFWB4+VNFHg06t+UsPnLXgmZOpYLBmaCLIAiYlfFd54D28ZSZ
2a5wY4cBspjq/FHCKI0BOPWH/hJZPh7oP8Brvv0dC+uVEOgSlCcwPa3+euhoIHtZiUJ5DCxtkPAC
U7Yl3ypbUaaFw0TKGA1WmiJJ6q+KmSAMaibzZWVk0VCDmBuohwPfEqSQq9i+vaKFu68qMkX9Gvkv
zK/OTjDLAfsTEABwilwCFkb1jcbiite0JmJ2dlnYwZeWJoxPAOA1gPtvMF18exVLG6ZOFVxE1EC1
/lVi9OuGSSAhNiQgxZVcYJXihbCv20IWDl8FQgmGTRAOTFO+P81k2rUpV7cNCLi5Qz988cpdSY6Q
vPLMLW0Xija4UUAZwJD+zJkKvLpjfNtCjA8IO69wayVaOfSFhxQr+SdC+LkSxSNAQ4wgIodF9MHj
AK7Rfjg1/d4ntR4oK3Mhi6eDZBQUmaBVbP6+aLHqcZLKsKLywDjgdgX3Q/tfDgcTLjyOB/1O8xx4
BiDjPEdXGOBX7wCwayhJDZKFdz5+v60Ei6dzJWf6+ZWZB/I0Y2B0q4CcbYbZ3lsdoJ2Od+bjAXBA
kJGPxhgkxqt/CuCUMOk9Ai0DMMQ+HPzYGdRW0FV1qIy20yqHYjxyE+Sk2AoDxgl8L0stWKW1B+1v
7fD3hwCRFSgy6M2Y7ygvZtTjAVBhAAE0/ZRA2/2UNXV1EuJQ/gAUsgxK2VLVXjt0L7wDNTSHmy93
ATgPsqE5KWWPbkA1iXnQsIzj2dfAseJ7pQiMRiJX4AwtwL4slZkIggqGIRug4zKdjwCfZ8LfAW5m
DtDAOCVuBeAEMBmNJPwOfb7+bEOwnPeyHNbm7aNdVFP0iUuIjsnvF9wbSCWVKo6Wpc0+4atNlyjH
pJZXktSLYuAhyIjCBVH7ZXGlXtTicIQGRfleYb05SpjIGwS6EiEtOCQasB5QryMAUUZU9lORxpJn
oEbBchoNELBaC7LdmqjhV5MC7prIbDRAdAbIt1HBI+bF7OH2bk4Px0x9NJQ+MQqI/sPJMfopPvDQ
NxARqA9YS9GuC9ze/AjeurB6FPpsxZ4tWOYfsmb2TPQCeOgDZAEmOGp3uSZhfB8eF5datxe1cHYa
j4w6nB3kT4T5oqIOXQujjz3FAJd6LwUFj8Gekf5BBS77c1vUgqHRgHYDXwN9MzL5C012ZWhGJRQL
sIfARgOGtOO8fVkpKxqyJmLa1isRHZo7tEGDXQEVuCWNvl3K5f/d9GMVKEXAl8GLNn+Yq1Ju+CiC
sgNAVgATLV5MABSvvP5LWa0fUmbn349lSsLp/LPhQSLA/I6fM+Ly/B+abDAiqvcCwEPX0k2LSocW
FZUoCrrG56BXY8AlWZxMS5PBjCM6DEiMzAf1Il1xCBYvMtwOCZ3WANiaD4imXck1Q4XVcQVzfR94
gn37wjXlPqTljtISSPjgllWTlQu8NLynYfYE03tw7zG0Pn3XlXrwYwMYrwrqwdfSPu9TwLGiYt6m
0ZsH1qNobO77GGTBJfozwMxlM9a5UQAY4rr5v1tMoMZMdCV0ehN/NVNEA+eFEjZAyRpX4j09z/st
n6+87AtO0Q8ps9sQjmrWSpPB0uqCHcc0DAJ9FOWs1sGA1YLTR9uAfRYUNv2au790DwWYlb8wDzxM
9c+NjpRAAcwzNIkH8HDms2MT1CsRxZqI6edXZ5kkUjCClxpb2MWnjqSg2W1XYLqWbCNuwwRpBndB
IjODjxRJPCpthks4MULVqpWX7VYDC8ptu0gX5VBEKhiIQk15vlsgPO0qQczxTMd9ATR9tZUfun4c
3CxF8sgSe7V4ArN9IxucCNQwYBOXFOh7OS6yXihyZQHApil2fKL1wOMvPYBnSgUYLkEkVqv8ntZC
/gVCnbA1xh42RY8i8E+hcSR4GzGJjjZVIjSv8kBrDB+DRSjBHAJXJ6D2pK9jLyGxUaKshwwHSTBI
NBYaiGaqoZe+irLJKhDfpm3qgsk5UFfu69IRqyKefNhZCe7LbP8FjauzRClgzasMLxTAcXoNHFOh
H66cwJqgmbVNkB8vmARBuVjsaVo/kGpcqYMsmTxVFhBkI5lMhfmANOsF9Awgo4LBOgKaW+FDBCVN
oIKWXdTeaowacQJxRcDt39atJZOOqUAEw/B6MfM/C4YDqvpJXiPulsZzji5kAVmEKHEw17zyYi3q
8JWgWUictlGfKh22EJ1VLciduc5WwlQ781FXrNz8tTXNrHhIgpprc4iiYCICiwCXG0Va+zaADcI9
J2jhf0i3acBKldHsC0VEZuGnqclBy4qOUQhMszLTeblheq2UuVmiC2VFE5fWpiHeQ5gE/+8XMqDY
l2hlFnFeQhKg4TYfkB/KEqQV+Q4sNGHQ/z/lzY5NKyqetlNeRqYENOEZECh9PdfcNHNvK+LSFbte
2OzQMhZ1LfGwhwK4e8q01bniPzhmVxL+lleuHgTic0MlpLhhaX6UAYrPqUeRRStqvrKMv4h0V0KK
ZBDgJmC/RkwsALIHZFDV/70SDG37XxX4mzi8EkHEtPDyaacaKQLqMW8yagmrKfgl3+BayuyFBoRD
rhUpFsL7BRL8z1p9bnAydf4nVDaK93379Jesw7W0aVuv1iTnDMM5Mc6mkt95wDbH1SFoVvZt8erw
BMg4E3yKOPdeMdWHPoQKK9KwInDapUAd78FN7P8HkwqcgCnbhHQWAG5+riWhXc+BhBzmJwYPJDFp
pxkpAcne5faeLa/nn5zZo1RH8KsqBXtWiiBXqei91KY7Ts53jAMR2W1ZS6Ht9Zpm2hD3batECrKN
TRZ/yL6o6VKXg7WpB7MVSBTUu9vi1pY2Uwe+CaEL02MYYzIbLHXw2U1Neq78taH8NUEzy90QmnMy
hSBRkuATDUbT+fvcH9ER0K2oxdIDf72F06dcqfgIaOmUidjCibUBfUgxeNnZXiLvVfPl9Z8ZNOX/
t4mzp90fBq2SWghkcMKKnAf5V/4QysE+INKK87K2jbNXIsnwkg8aRHl5g35HV+7uynowxPLp9pIW
1RBwk8oUocEZni2JA2mrpvXI4mZtsGcpMcNOMTnQq8lZCfdvxZavSZutqi9keRg6XGRZNEWu1ImA
IZfYQEuqnmrUvr206ZfNk0dIjk3lLJkAG3f2/iU54eMgh3UqU7DRsvgDre6uHGadUai+lYaF44fx
5rbMxSzCldD5MAUfUaFn4+S4hI1DCnGLFCMwCdiuiHOnb1J3AHcUk6eZm//QKIe0OGImVUEAhST5
z+vQJ2UThSWOMgW0flRSsJphFAtEKreXuPiwXImZnaHSa2obTXn/JC5NmvMu/HiD5/qVau+yGBWA
4IjRkBiZ2REV8XPlA/fcaEPQMIQZeErderUfdPGaof8DcTPSqPjzc89UsNZySoeqQuHJdjIADzwa
c32QVF0Zk5XXctFc/ZMlkZ+y0lLKtA5xp5FLqcF3H51n1/wDi9yhLNH2ek7AUfYfjupK4vzdLEFq
rFBIjBNPFwClLqlA1GlXMiuLl/pKyuzVBH5aJtCpMlOMDz53L2uHQHyoRYsoj/+/5cyeTE3okgCA
tRDUggyHM0lQbSl4uG9LWVvO7KWMC25quIWUvia7McpcrubuaRrc81l0AV/R5ba46df9slJXuzfT
81pgCeApIK5rJvqOGNSMq9MJ0wn8koFYSsQY2TRgPNu4WCxyjN0gCRdHDl88seDRK2xeeYzUjVYH
IGg/N8pj0oCNlv8vxuJK8mwzaTkUFG0bMBb+MQcTWxHv8ihfEbK4hVdCZlsIVvdIYqBxNOJ4S6ve
KodmRcKimVAEjBKKmPtBWPrz6oIDLOSjdsp8BfcNHhNffeN8cOVmK07h9Ht+HdSVnOk7rjyaQsuH
riogp+K/iAQ53lu8Bp/ze7dEkJAQZEEFpGXB2jiTwfcD0lYwCpoSn3qw7UbpWnLn9zJ+iphZBJQf
fRpTnPooqBjwiUE8N/RgklM8ba2d7fdt/SlqptoC8xsunUqpXAQequjC10gsu0O31byv2xf1tw5M
khSEAJiIQDFiJqlIfCWSKHyXRhpBdQnW+756IXwF6vBobdp5cQMFZD4mwDto9uyMBDUGbaKINHIL
GtAIjLINWNpKulZ9WBMzO6e+zjiFjwh8dSU/JiBkZkr/4PFrDS+LZ/SXKkAm8Pq1mVZPIAoKspc4
I5q8cw3R9L5Kuz1GGyNwlGUPotKslWGXROKyAnEfMyUoPEw/v7pIScGNPT+IcGtH8BWLW6nPD6mI
bvKHkNzf1ouFPk4RlTVMqUgAXZV/RadtnSOxm8rIs6Bh9NkmD6Dtu0OCbCeDCl0HV/uzb7SIwfXb
cv/2Cf80Fj/lzk6Pr8NYHTBUgobCR3Wb7MdzbY2nzr7jjQT/1urZpsU/gxJA0x8lCyP6T/WGszCp
aKF52sFdMWSdoMU434N22GJP9PP2Fy40XP38wtmVUXMAhRd0+sJTsAEb65NiBQbiTgtfsCssZjb6
uFV14T7Tt+CTBYjxij1durPXRzPZwis1CNWKcUmPD0gqp6FvMnhyNc/N8rfbC/0dafxc53TPrsTw
hVB33ggxYKbixQOdgK1Ag63a9WAXoLu8LW1tUbPrhH6NKAtD6FtVFPrUCoOUS6wduuH5tpylO0Rl
zBcCnV+R5Tk4ExWqMKacgmd1AMMlqMJSMGiV8kYtHuO16tyarJkuV5gQL6kCWYo40SDaivzS+5U+
ep/jWgz62w1HB66mojcO7j6qkjPT0Bc9F8AfRmW/Pw3EzdgH6q6t9pmUNlFeVNG9vYtLNhaIyXSq
BlC0ls0iDNKUSZyXEOd1ZliAnfxVEtaoTJaWdCVjnodleMH7rJqo75Lo3ILHvgzlS1S+ZGVxUIVi
5+eCNfYglLi9tDWxs1cqL/tOZc20tEaya1GwSZ7acoNEDI1txfetpB11kICtxFFLunK92pmu+KJa
anGO1bbjYPnCd1O/RopDx2c/WJG0cnZzoH6m+LSRKiwQaCc6StlmAaJAFAlub+PaemZGSvT6ES0A
0zZy2SYUB0MQAlQ7fKsiRkQ6+7a0JffvevdmtiphYiCCAhG+2XCsQZrKhGRlPUvW8FrCzD71wAxr
kwISoq4JdTkFMa7X7GnIgY1SOktxYTBRWylQrZ3U7FJHidjwaB1EYqn3TZ4JutKAqHz1zV0Wg3SE
AhZqUJXNHjTZl8OgG6F6UXBfCjYfeSD0XpsUXLLvIvknZKYPdUE9b8ym21wHpkemkXV21ILAaFmz
kmRZEzVTBils0KtJIYrU9xkHKt3IzQpDiWTnttItW4p/S5qpRF3HElIfkENR2tY8nct7U4secukr
DE7VxGybrrz8y2qOkYaJpgrTdzPbpPY1n4+iD6aXLkSvkBKPdT9RphbdirYvqgRgLXg0D0ko+M5U
wuNz1koRBOXqUS7e8hQNAmsotGsyZhrBBwARxug+gOPA6p54L34JTllNWNmyxUO6WslMGQKa1EVa
BBgRUUwqKTrTvtAPp6fo69X6Z6D2tO3KrV20fFcSZ2qR8yX4x2WoRSVeuAi0n5U51OccJKFUWTmm
Ba4cESOY/85pZiHUtGOSJ2MPPQk0x6hVZqdq/CBVZg08CtkJ0evioRasSttG48rOLl6zK9mTxbzy
D2kit6FSYWfTTjSDHqNm9b3cAQxnJRO3GIpcL3I64itBHnjtwrieFtkNLz1RntpA04swMXmS7sba
2/Sy+CSzUo+Rsy179km57tKq453MNDsrxmM3rnoJC0D1085P2MPwfghGH35+1BBV2hg1IaZKyCHu
JuJisMICEq4OjDo9d8IfdFhKvEUBE81CPdKI3oVrIaiwrGr/PmKmamACbQsm4COU00l+GYxgU5mR
C+pyootGsysknZnEzY0PwMTp3xXIaezY5OwEc2Djy21juPYpM03syhFDhy0+ZWhb9DWz+JVmg5ml
opMn1KQtrt5tgYtx2PUJzPQv8X0tqHlIrExFz2z0pH29asdQ9z4x/4ahM0xN4f/yxOPu25LL/ReW
jZ86MFNMWldRyPv4gk57VKtTmK2VU6kALZpHw1drnM8H53JXRhhBwPzZpgaHvCNs4Hu475WZvks6
/RwM30JLF6erZuhm284CD7vBXuj9Bw+AtdxNDGbGZruy80g0LFvV/1W8eSqnrRuqdtN3peUlF3Zx
8y3zOylGoWHYDR2gLgK0bW/q/KkH0zUyWXpRm16aGw2v53IAQ+zUEnI/xC20+0za1J7VdpcSQRKo
B2Jr5D+r2nOpgFdbNGp5m1fvvr/V/NMQnSP1Phb3A+eC29yPIsDyneviXoju0P1Ykjfmg3EdHWsD
in2Br3MgrxdDkENbNA+MIbKKwUnBNqvYLefElpeYMXgPAgcwrXQ3oh8NWanW5QHEZ8bMqFDWoule
rGwZQX74mEQnYNQafWIDTqj/SODVZkbYpkad3CfKiPmruMICQWrtC4YWHDWGSTPOLQe3+/SGrRh+
ypzTljY4wmMwSI33OW9rySYZ0FtnhPdldApyu2RmVT3wYKUHKX33PZR6Nt5XLxMJd7+VcexMLzJ0
nepx5gJCRq+Zgfe/DQwhviuZTcZ30MlgCCtEX6+XmlKx5fsNvotr9bawleqBwnWIS6N/apQ7JbFG
sGnmwHpy0xhjTk9h0KBzEFzbJ76y2bAZPmqwofUbGm2DzCX4mkKX5D14FKQ/RH7sOsdnZlrYGq+r
+CiQ54QCeg/r7wnGVwHze6Wr2V5uH3l64N7HyKDpVyscpfDUDGD2OMaFnVS2AmRH3kKvLLgB8fce
fmF4HjmI2dLOwssmAHa4x5qOceSyYl+hEiPrQqrLnDFkThJvJGqqzRlErmVnN50z0nNZ6eGOfyGD
IUXHLLK0/NA0Wz+wkdISx01NXyizqW+J6IOuk/cEd8zbZpzlCUiF68hLFkBsHruL1wG/e+PDekZW
ScE+uikCM5ee1a2Y2VJk1G9QVJ61pj/cy6mjCo7WbJsHGhlxiE5APTpnviOgx0P8KPNtFH10sZFK
hy489pxNBr0qrRaQXrIbCnY8GmK0U5JNHQiAt0WXaKT3oMdAPbkEddCxksyRf8iFfTYgstKVUNf6
fUJQ9ACEOlBE9OidRo4GGnTQ2QwgfRt62xPvCd2DGlQfgo2gvXXqsS8sjm4IsFSIYuWci1Xwo66k
bsp0QXF6YrS1hRGIsLPz9lJqB1LoXHwAOHOlbeQ/o+oyHqli1N46qwLNeuTErT2ImwgNH41JqRVT
ILQolyA7efxWajd+qYvhnnoivARHi21MprcyIAYjiwXESnDu9ERyW8udqnnri4e0PwrNphMzs30e
hV73eVnHZWlTs1BtQh8I/9R4PqhHDSHUM6AUKpYkChYlTI9ttdk0aagLic0N93lj5r6T1d95/kdu
W1ONRt2PzVE2x8Aeaquvj0P6kvG5zqtHD/yCALYKeQxpMysRX/n23Az3NZBmtDettxKkPhs3LDc8
CNzri5gYwhNL9bTTBYyY5+fEM/x62+Qm8sJp/lIgwsZkX5RufGSaJAOp2+Jeky1Uz0H5UsWHyTSl
yDRgGHXvh1v+gwe5TT5YREJL+Y7nXPxd9AwqWsIFexOMtveCD6ndvt55zC2l+25AKhahNWqg0C3V
4O7AzBu8eZ95YRQYjxD2IDVSycGLHFnFXAuOyywqRwR7Y6MHzBWJBYsmxSfCfTXeU949BMpLg76T
XDuUAHl1hbs0N7nSBOAcL1ltvKtevOiUhQBhNlSQiIqAOyM6KHt0pQv1mvui1a6nr7xPTeKbLeiO
DkVtcepj1X/76j7jj6GMwvQuU/XaN4fIwenyIC8mWxhbv3NpbkrDvhPemHfhUleMjm24Y+GlQO5R
RBFWr0EEq13K+E7yt8AiSwZbJVuY8Kw5BsldWxpEtAfBLcd3Lzr4qaVE+pAaAfAIYiei6Cvt9arf
BKERhC7m1OjgVN/lebJjHyS/k/jH+BRDx4jO+QahLsyPwI6+YHn1g1puAvC5JDAYI4bty+QwVgx2
aS+2Z59dSP+NjoG22sliqwuVXVcegKa+ZfoMDtJaMnxsu2oF22YraF9cYzf0oQxf+PEu8R327Usb
DxShBf2gwxlju4OE9pHWFJFu8vNtyWP4ykq3lbgJHhJF55/UcFO/YSQ9SDhomG8M3F5y08CSgmMZ
Y+6C7OIwObaBzflbbngmil2Oh7F8lAcn4Fya7Qu2rfh9F/4RhS2sd5rvQDtRCw7pzjV18n4/ats6
ASrGJYxeedgiaa9UDpfD5oO89U1EyqM7KPB7G/Ekq5eS+87EjQx0kYT8UahT3sMl6xXDw3ALFwE8
u7XT4KNoFZedhNxJ8Sc91P6eiyfDWuB19k49LG7MLCr+wRBhSrcSZ2eeA15TTMApkcmih6A1y9YW
3pENKUS9GB0cVAy3R4GSGwL2RbC14TnK9j1SGEF4jEW35P9MxxcfZKJXvA0b1QDWSUgMWbET+awS
i+tc/Lhgd0NzHsJTLmc6IdtC0MXUVTrZSMhuAM6zYkQAy8X21ni8pY8ofMVtDRM9E8zuXZWtqgaF
EzKwqHgbfGThJ1V4HBODVso2Ex9aMm4TddPkDNQQiVOIud1N5alQwQSYOOWtdk16n+Rw1gcPcwIA
HZdcRUr1toE/XzZ26pU2h2EkIjCdEktrgMTXE2soXhVFVxVDEy1+N3ZmoJhpcCm0TX4vn6XMrAUz
eY9Uvb1gIDwIMAiw8dFhQPCYT+V59ofTrDbapd5XBBg60Y05nL5OeStkW6l8lz/V3FbwCIa7jG3g
Q0lOJjsy6I0GM2IOIxte/abJjhSWXOCw3DA5eJzhi27n4R02PABEt+fO9fm7ht+z0cmI2cUHXwTH
lKMBWo/hoxwO5mw0WciDFTiBF/U4Ni943FFjgkEf9YLB2dQ4HSn1DQKzTdWVhgeHu2WVnSqHtpH1
uv0qaW4MaIIfpdMQ4yY+9aqjRuc81eCmnQbKOcAL5DI4RsKWwXsotG9NfmajKScbhTPgQAzqMZ0S
e3glYm0EacN3XT1EvZm0qh4SzG2yu4QLjKnwm2j3TQbjHz7l3CkYOn3AgXDpKSyRFMS9KSqkaNI9
47YCHXGAhprcB6Ihhe8BbiGGZur2Dd2ReYTTHLgzK0XAXIMnopb1kXO12gIRigZfgVM3HHmruX1S
VXpVlbokXDL+y5M8s6EbTysdAdhEREE0oB7xbKl+YEjY9KjbadDhGk4yqSOkI1Jd9d/iFgXy+n1U
IpfTjiDbRR5431X3QN4yvAC6xz2V3CWB35xXnwqtzFFAlji6I2j/0poHXoCvquIXSl+R1tv5eKrU
2KiDu1CMjEwNdZ49pdxXOhwE7T6SXyk36jL2JYteCnL22hL8xCeB7Svw2njwcZDOwvUnpjiCOsp/
hokfEVbI1YOHU8L0iS02rzEurpBvGnHc8gmx6tBRAulChKdA3sg5tfn4UKtmHO4z4cKnd0mzUdtG
99ljhBa8BoNR1KFDo7My1kMOASFeBKZc6uatqg9t/qdFGUiVsQ2PSWqnebepGiAXEXtUHIldMpDO
hW1oNJxRauck2Iy1pisZApidmL+lyGzHlW9lKmd04KZj3kPmZTonvwTsSZOAlrlvRmhzmpmM3OXl
peszU4pbk44v/WiLGArqPQ9jeCfPzw0wdGLNcDwLaHPi0O5SE18v8QvSsdj4zBqae64+etHTUGB+
j6JMllZwVUbOknvZUtkTL0jgYkysAi6L5yWYeCEGV4EZpn7tx9eieui8h6KwC+ElE59LmEIhfeGT
d7QwOh1fm0p2KlVueoOiFgEUAZkYALD84cK8U85fYoT0cuAAlRwcg8CUSArEMTDf4jPmoAfhq25P
YvQE3FDDS5ON6Bv10BtiuAvTzzhK9FET4XPuhGiDXg0FtFClJccWAbXzgAlBqfz0VPXQqi8xt+1x
YwYymj19q4AYHkX3nizBcTmH41lp4d52J74MjLBCLkM7a/wjnNggtfrvEAFWaAChvkOdQXsavXOM
Byd5DsNHtbc8DSGo7QEjo36TVWTJyJdKUQVRXnIEXJ62VevNqJnwREbFIL7FMrvl98lTZveKg3Go
CQ5MSN8KmA4insUAg079qxhhGv1M83PpW53gYG5cTzkdV9KvnADOpGhWwjbrddbbnQMfycv2Serm
4SvobvLuDqDLBgZ3TNp8ot6l+6/SYIfoLSlsgW3Fzok5PeV3nqarpStx1mTczyi/yvjMwYgGe4qP
VD0vDgG4PrIzHUCft2d+rAMEUmgOGdITMa6tWwI9FS3Su6Q5gtovH48hRhURHA4OYwYT8FLq5K0J
7JCzGSAP4wDzi0aKtBtLXyT5EewDSWD32pPImUpgY4pNUA9CBOcIIY1DiaENTsh/hd53TQQ7xeMc
4qJEIopl2S6Ej9JE2xad7uKfFEhc47modmN25sgGwU4umrl6EomtgvxnNHL4B4+yXRNdm4q0eok7
hqe1daQABR4ziZwmfCTUkoFkgatotriQ0UGibj84iKu1bNsrUGWT+2CcPUR6mn7n4WOYboDfIPHI
0d8hDkzZrokAhmDCDczeoxexfRT9P+VrrOnUkT4UbQveNTU94hlMPFuDj+v3LRpuM4Og01FVOTPy
3koVMRIOLeDw1YAPxCfH+aCDLkH34bDKYWG22ZlnVgudLdOzBvp5XzR94U5FrMVjIg4+Qch1mxx0
4NIu7z5VxDM+dQKpOWhAuyvzBL/Y5cTXwoNHLG7wfjUiqmgFZ1SDnfK5QTBuQdrvrglMQcTATQKl
eIqkUQ/yk4TgXotPKqxeV1o8bkKECwl4ATF9y+WPrjt0paKH2h1XpUjWDbraWAo4C7l+g8kovUOA
44+VU/j3aor4EKEP801ZNbvoLufOPAbBeq+3KjDMlM2Z44xM0UwePRnagfdRMJW/qozsvOCxGfaB
UDn/Q9h5LDeOBdv2ixABb6aw9EYU5SYIlgy89/j6u9ijF29w76ijo6tLFIGTJ7fJnbp1UJDC42Yz
T6GtryTvhBkjSkC43rRHjqBRKoFlsijZtOw4w/pBCGcmYbla8RZTZgt50w77Wt9UlUEPVPlh/x1V
b2J4r8raT7N9MWzn4WWwZHdRvxbrWrN/Lq+CTt2mierU8U0bHtiD3FanpXuIc+UXakx3ce1o1BJ6
gaqxmRW0m3y/hBsz8y15302lM4VEod+V0NWH+xzzAn4ZyY9UKo4+Bn0IVRGBf/StpdLrWo7R7tNk
dse6JBrxsNSHJpHtlWay/ES894T0vSnA1Krd6KxiXypHCf8qaBtK49huWl3gqR0mtlPX16Wo7JAN
u73QbHoVjsuk2rR+Ba8yyKtdpCeTotQon73cwzth1KlvYOxoOJc6GdTJruMERQnKebMJaUkTTgsw
WKram2HxocO3IZU8YQJirpToyavKgeJyHvP3SHwMkuBI7DVQIplIithJtcRTTE+cvrEO2YIUb6L1
KC1f3XpoLN0Vl9PYqUGjnQdxt8bzthbrQCj/ssgIJqW3M7X3G32vRttpeEw4GlvLYwLPDVudUYqH
ZRrXslZw9n61805Lp+0sXTIdqEarwerLq9wlDjBffranSWkPNEOJ6WEs85pwrzSHQho8Sf9nKtcl
/JGFk5p8z2EOG9aDJlw1/DKzqyFuUmnXlQDtzrDFJaCV74pjQaDsGr4yrsOLV7rGSihj/kHqfkDC
rSTvRW6rifUcCwdhtqAp/Unchv2z8ds2pdeo3KrSXgl7Nx4qkgS9Rb4Z00cLzsiIBZfN1zB/yPk5
qb6FkFZ0Ctr5kxwRdyBsmcsxHZnE/U7REUtBctv0suQ7AcrMzFxTG2xpCaL5C0+CDUjVq42w7msy
BPXGXfr70vjj86JPRrvhajBpdgzlvWxNp6Mr00LV1ZoPAXZRTpykX14X4VqCK2bt0BpXNooSXN48
I1xL4FfRvumi6DVmROz3wr68xRHwuOZ8jtF6k41TG/+GCodE2smcyLEboXxMG02NAzdSvbBii7k7
LwdZOJRzaE914i4oNm3BlQ8yUqLQrZqjNr+ObClelu81jTgpx0TaxCTjSWD6qd6m7dcyvlv6oU23
OsBF/uvSK9280bFEWfPWYdMtwdR8lCHHj9BReiSBcaOM6KkMwSWEtOtD+FKZjK+MgqbREgluorLX
QtF4srqTZgdICqQZ1cmbL9CvEb2xIXrHfrg0xy4/j6DF/3ZMiUnmgmasaqvl88ZEtFbbJtDTfZRt
rSH+7qU/3axO1vjW8lKaGYgt83Rjck1xIwpQzBMc4ymGw1Xhm2Yo5q7hLZnsiGmitTor8Wc3vMRm
zLou3YlhjJTQ9MpEcDXprjWSOz4Lv3XKi8ciAQym1yzW3RB+ONUzW+7/1U+qTjsV9RTI6ns4vOPg
9HJ+kM770uXeVLwQqmwv460r9EAETGf9RzjCjkC1zqEfJqqtmqozSttRVoiKgqKGTtTK8JyuUHYa
7F/M3/1sESrFreThYIQlgRK3MYL27Xjupq9Aepj0amZHLwChGKfH2uLatvYZ8pveVnaZBLO1l6Zl
0ygSw4Iv1vqhiWfa3Lx+a2HsRah0LecWEt5jhhbV5seC/jZ62Rb12NdLhnl4bqloK+amS9fNJGc+
c4fcHl4tPiSZMHx5cRMACVtutulI37u+J6F8U0xo2qH2WBTqdeq6lUAkesUqQ7QhZdkJXAODVv2K
bf6SNAchZf/l9GqElTfVlpuBNapuI0an1DoJo8aAlOCIYehVhSvrB8u89eCm9Lsfr2WVHhMu/hp6
KeVj1DCD3fzdsU7BupjJeejqHwXGRElhDNeg4X4ox1OsK17FyUhhj7oaqUL1khmcQvp0T6ku10Py
7J55PuIfzqPDQkEu6sQTuo/B6l4tAXqymeD/DbuBKm9YDlVU244RbbU6aM97N93H5UVt710deaIw
2wn0KBvOHKFyC64dGIhKy/1xrl0T58wwyIHG48gIyiumrZCzrkeBq2MfhJ5t5cbEzn9exsWWhLMa
/iQ6vih0BPEymVD0+ewYTe2UrTdBjT6N5coMJdIt2+V59Qg6HQu8qZjaYWV6xSR4MqdpgJaLotGP
uV+oQmb13eEoK3gZJuvHKj666nWySkee0ZFOyBEZYtNQeU032fP8LUpB/dyIkyKGvcQE+IjRo6GT
69erURFICaEjl5+VUmJBMo/1fKt4vNYuxgVgdFis0Yy7a4wYoiyZE5dzoPcnmZKWcxqaeHQrSNgl
vK1GoE+Szz4qcXyfhY1CLxy1t8Yyg7y+CNleZpGJ0aeBJvCf//Tq1aj9SOHk1e8JscICWrRWHYSZ
H1K8aBynFnxXUEWUxBmqDErLaSOosdjO15fB/DWatygBMkfCpolTgNhXKp3mTOF9Wu0V7mfNNoWo
HMfhYVKIS9gENd/l7YxmdJy4h7S62Y3Ji1RX3C4XwqEpCS9tXjoxIk0C9VrKhxqqQKI9funmr7nY
Jos7xrqnswN8ioE8upNYZ0tA2EgfSVEgV9BThtY1Sd/0fJuksqvor5Z0FSjD9ez1BR+eXyfPLhkY
UZ5utQaK/BMtElI4ukJ/ERmSm9VtGF50xK4+meHd76PwYpXMXNX3VbPcyXSZCHNmEFYqnnCo0Oi8
9k9hSQtmQQ5qPuDwOU/7Mv6c+I2sv1TadnnmtOGx1k5p79E3OTENJnGP3YduXkeaOkz7gInPSt6R
/cDrpkK+XfN2cCyxDUIqlLSeymdXJj8zWxx5CF2m5gl0mZ2MaEO1fI3VBycparldGKWOpA3KkE49
7aSG48sr2RwTBDJp9bLhUsCs16St5aNE90ICY+7mkmG3/PpVl7syc6TFfMxifk+NBgZ/HPwep1ZK
vLwsA8X0V5lljsrrlBKcOwTsSWEq9MakA+rUh2zAishEh+ku7i3uMJra5p6Ix6p+B4GNwpdBmyS0
L/PIbf3UChsva3xZ+eibqyU9cus+oHPE472oCpsLsmhmT5WUQFrf86X0S8iTbvg0850c87XA52vT
e52+SnBUSXjMeBXwlapj5lbpl2jAKQLd1iJz1nWbZScz/10TyVUaurfmK7GOGuR2F1/E+aVfjwvU
eJ0U244yamY3BCBTPmtMWqPwGMa2zv+Z2OwMhNYIB/qZ8JxQPkWCa6nnITlYkh+ZpVM+W1DBrySy
RMcN4DYtLylXdrRCsr7XKoGiOMAkDQAQOZO1bvsOWl09V1x1lfBnyqwxiXd6+i42Xzp0dhJvARou
0Mw0t6Uub6eo9ATd8mfpT8ZPLn5WwkvW/4rh79rkdoF+WcXAEDCuyd2UE+CYZcYX/HNVbSOd6xDm
JRtDdglsrPIx0bdoHInayBySUu1ysRxZ+puyAaqEKjm+C4rO2fk2VTccUjuPz2kK2fs+SYnTyDsF
ALwyc8S/hCvznxmE7wrwfxVLL2/3uKUrgbP6K4+7HDmGzCleNU/FlQYgjBQ4COC33P2xlcmWtRM7
0Z4ycGtdBriKWXwo+uiJSueug+QTnuZMmnQ0HhrnKCLdKAsrR7N8vboWwoUFvZqCq4K9IEoZCIpk
s0b82quTU01vQz8d6dnHcRvP+wTVUIbU5JM+VTX4UHX5EBbZ72kNh9LPMA1ZL53FZmFvBtPQKE18
c4kWwrDAsigvk7rt/mtA3OHJy9c/er9ts3/t8q/RAoSesbmOzeSl5rZVTrrsSNUB6TBmBS6RUVvc
WAzlKrauNa4Uv8v8v1oS1ELjMwvJ2WGf0lkX/JQlvWXECYyCRH6U4UtUvYhMMxZYV44VeIzZGCdf
ufIaA6bxvKz7JL30413HZ6XNvjXs4uqkAF8swl6tHfO46/JS9xSnQ98oG5IIBdMjLctb2xh681eK
PicVuSXeKJ180OFnk+jfCMkHdWVMe016Fya6mVfoFb0NIlDEmm6VYj3ooRws8V4aPuv81uiHRrsT
LWhLw0/abNr8L0ZnYTxYMQabiKrtNM0ezqNzkreeSpdWaYZbK3tl2nXTOwsmbUn96oudHkKArpCU
w6c17qOeT4ZCK9Bv96Fda19WeCoseUuQaPYskqI8/pqwt3m2umXuN4aHDBeZnjYYm3hs4fMAv+CK
2vTY/KkmZ9WEAu49hROveULyqreSLSg7CdQyU4AAtRndO/sj9CcxQGux1j4SM5yfAnWak11qRrsU
cWellzAigG1EWDBdfGuNQR7vajP2TD6b+eQGTQTFH9B+8SzI7T+jezHFyBegaSiBubqpux5tYLJD
SJRSDHJKASxIaf2V67mbvkvmtlfJy4yjqMR2animRLN91bpDSL49pSSNNgtcidBOTqH89Ky/0HAD
LKzDTHcW5IqAuDItxEFSolCTWx1PwvvU/014eBihyGo35h+j9FaHZHRbTZCvwcwUcFM/JgQ20e8G
Ryzv5np4fgX6NRvps8+R+TnWp3k4dnIwsIVz5LTQeEQ4CYiOXjlcdbsdpxop+Pw8biHdh7S3ZJZc
a24432aWuUuzK7FUSVB8uihJY5tmcqiXdKcyKWPeJD53NT2acLKtIajiT6PcD/NlzjS/F3o4V4hq
65EIH5aF2c2a6bJ4n5zMOrUWmev1vlFOgnRYoQ7z5Njx+VL5Z8iCEOZN8haQNaSfYRLD/DDoVuDM
EusRoXVbpv9cK1WD7CHEUdfClTKsnKrooY1O13z03Z7twjV9Y5JlbsM7qeiDY7D9FfD5lumnJ87F
QJKnpR2hlqXKz8rIirERWf3XbiTTH/qOV90vJX8E1eKOkOrdirpRDKWjZ5tauhOga89ptI9IbVM1
X5AeIc1Z390mSDRzPRpN4aujh4ReiaMjKZO7QA4QGKZWe0k5x92xRA1aIGOYPdlmPCFL+cu1xwgv
AycToysQikIzuLYpr2XvRdO9QMpsYMCQfLDLNIhYAteVIbGDqbN7ZXEIW6TTSHfJ+q5AMZmrn0K2
LWF44CqokrMVerg/wuS7Hd7q7CSk257LXFU+0tlbk8TRqWfjHyHmdi39S+jcWmquEQlQpf+oUQKE
Zc+CgCcAECRnVrEqsjSkF446jG1Ee0evwtfgt8qboR2mhRdBsaP02WB1mTPOulPU0pZ0qL2ke3NC
vn5O161zfuXmuXXTNmPEttpv29iLeGOIzWjRaczUG9bQj5gHMDgwltHAe2m0wNa9Cu+NDOGE+q7U
Le2/uZHFXx2L9ZDz9Zqyo47IbzsrOSZwGEbR7tW125bzvjXfluyraSy3sYIlstgjT+g+qvIabqT+
SXkNXqnuNUBPouR35tMb8TVHnW7LXYsrncfqhubNEL4T61YnEMkW0u98SwuV14DqBPiXhU3EzpMc
bbOgoRveMiJnk/VjqPcDgF+PP+J6ExaHpfqXc61UYedq47N5o3i3qTdG3yb9cRIK+6ZeGYBEs14/
WTiEd/QoVzmHRsV6Jbgl2OBpK291L6P7jIpNws0cW/8MmJq8qKDo32upJgV59vTurSzYwKttFln0
Mrwaa4c6LniTfFPLc/rk1oZdmq/+2vE1C46QH+TkOYKJ300LHe1ZIoiCNBp7EtpzVfmZ8C4rGhgi
31TJXTf/0KiRkDC0wfg09ReqjFiE925+j7leUw1rLr2Qidkioc2tku//6H8NMpzJ+epUcNinEiHx
dxWxpGhYth5dqlWXMepPdcOUtrbuh7Y7CSuuQHXkeCcdPr5spe2v2nNtpECUZaZZTaMegrLUgHO9
7GQm+nk4pbt8lr/SBYREDu5GU9ePJZRgGOY3dfiRo4i8uicdbYKq2OcL9p7aa6teIlEis3DxdPEQ
Cdpj4I0QJ9GLqnIXm4UvldmG7naFyzCsyksQdWrzYY5XjK7nOnwbAdlpVLkYFIvyLK1P6TkQtMyL
okAf/Nbaj7SdgNmhoqhsu0b3y1RAqV0lOipELfU4ZTcNniwY2AyiHNUiSGVQ/cg7I9MC0kK9QUPO
HIV++NXGuxpu2tmdW0/IPCnfVXjthHs0XtZZPo34P3ldQaRNo23k+FElfhHJUJS7XmfVhyIE03gx
ASd9fOgNxH2JnSj866zJ9jygwpqXtjrJamMvSWsTB+is4n2Gbusk0W27vQI6S2uThC+Iq2wW7Vnq
PIURXoWplDL9aAF9+ph5Bqv7hOxvERWQwK2kwoziP4nm3xQOenVY+zty+lMQVTnPs8kJe5uodKUe
LNJvHX+jcRHvANGkOfG0qcfpgAsm5hpvnBK4mLS3JT1oEayd+DJSoVPeKeylsvCtjX4N5JKbW51+
VBzzZcD0A36tbVHDhkhLqOuNzyMnCf2L3GVbJ0g8NDqWiV1KbjhKaV/Tq5wKTdgOeHUIrHEImWYZ
ZmBl/zJpcRUz9wbI/AyIyLXG2L/ZEG4q05zSTcreouftNjWMRxYjKJSE6wRRiGdI17PCG/sVXAJW
3AyjRnc0LQgLTY1kUcvfhWzomMrCecOE0fMtmZNvY+YdNKwu+84r4jZJeFzdqqSgTGEKK6Qp3V9O
mPDn2k3abrCs9KBzJl7Hwhw2Y53Fu5b0TBQJTHMEjrUvQ5wjB5oFFPvAhxoNqzwYWSe+GPMwB1NW
YaMZMwl2ftrEw539TjeBt6plXcKw+gW1o8KgMSW1E6pWoCxf/fxKR2xbML6FmgWL9qXktzzCmimp
pPftl/RNNXt/MVM3mgRI43/NeJflyq+71tOtsqSyZjuSCydfhwZeZb3Zlpa4XmHqUsfC5XGIFtPc
GRlmtHQZC4q1Wbiiyb60LCdEJW+FzFelVODFGkQSSMYfqU9jD3g6BqHW98chQvC2xhz/Rj6zZa2l
qhiZNe/mIR4dzWjoK6ie1luYynYLuy/2hRejo7dqdmgXAR9mPQQSsoaA+7ZopJQGcDxWvKNMJ160
lNQf6xgpgrdM6DomrkhJEuykCfkC0quZvvCyHrOntpCOPjm2OzKQvFDNW4d9SV9Fi2zcK+DvljCy
jRHWDaMc5ndcvQ+l5IjFeUoFXyKMUE+uRU7vh7WjU+JbQiOl9h95/Ib1w67GDtD0ZkyjHUeXcblO
gH+r+JvDhENW26p2iZGL1nZ0y+pgAas19bSol2r4yCGRxWjfqtsci+1KNOEolrjAOlvmBhLqyK1o
1abqEbdvwvIMx95aoLx131UPPSX1ReT2LpKDbBVul36QHGVKCqYl/K/YJGPMDjwue5yXfabh4oXL
KK3ej1vOg6m85SxMzSADR+VLUXdt+m9ejwNic2b+McNhd7DhBu/dlN2Hmpe/v1aLGAhYG+f1JVz9
TrdslTfPkF4G0HOrfzfWX5//rFTRJYcBLU+yVgdF+OSClW1rWm7PphGjnB0zIqSGLlIuj1lKXHzF
7JtJm9G+5tafMRCWOITYkCs70wnWLa/4gtxy9iSsnk8RyJBGrupsl08CPWZJE6O5FC5fbqfvsIoC
Iys9Iy4cI9LQBCYHn4KhHqTZwmbU2CLplgZXXpZfcwwtUQWCVWHLn70o374kdk6mT46myCy3YaVR
8vEEC+T3baP83TL/0Bwt5SYkgtehh3aAoX7dt9l6UrGkN4DomMcovEjIONN8GTsxmHACMJNpC+KX
yONXY+Ew9yr+dwiT5zR7p/gydgwtkbcJPswWonSs9VMzoPQbCj6IIgiZZS60zl/Tn0FO3LRvcNar
HFPzpWpwLekwto3qPTfyyFIGi8LzlNF3u2Osz5sOTcZKYLpwwDZz6mqrx/ZPf8zeJwOre1e7jfwv
xgKyhGvQ0oXnygzxnzoLb1xumds5BzmlZFTkwsZax50C6SQ1LBjiqbUjJRPOOrGqO4o4EsrSA26L
S9gP9zhBf6YvLmiu2XG+M9bF6UGg6vCF2woppsf/FnqpwGW7RDfJHHYKdtsmMTZNl7+sfcpqnNcY
3zhQquyXzbosv3WiA0Uz665NydbQaaE7RFIKhrWpmpzRhYQ3V4DqmT86ydiTk3TM+v7E+Aez4IwH
NB/LnrsCVmka1l19zMtDxpI0CSsE+PlcWHZF2YHfoG01y+2gMkfGs7IwaUb8HXR+PqeAoXWeut2C
2ENlcCbEhbL+WpDUkwlrLnBYX46V9NkbDz3p3X5hTVPMTDObT6Frk7vJYYh7Dw+evnDlBbjtSuYg
cjiiZHxv9h2+EvK9igcXPop29tvQSYtqaqeCt8avjYKvYbwRK94JfFj4VgzB+UTXxLuXbKz8yfQW
eJ8Vz9C1HSxFUt47ysqE52u2PmvWvT73XxZUnZDzZbFaNGzQPegI8gU7zTZ6Cps5Ke+luMrepJUN
sw5883HKkEn1fMiRWNFjkPZhz3r6KaoNVBhpFXmNXRsmgQEurGchd3i2Bus0YbuN/dT8lkUEgpUN
zZLV+kJsiEGZyQvJtkqQxaGnUR+roTlLGevp+wr+0WAiY3iNp/RRcR82o+a28N2miSEqXSmhXc36
L6G9a8+hxjzB2qJaEKutHpD5pXjSiJBpHFVZP3P5hO2evKdotfZ5ljvL1HuqWsLamI71VaiuIZ6n
uXMT+R83HebLyp/Dj1lraAGAcvdUBE8kko+6EiyHofjrJeN1lrHZ75T6ND0nH+bfuoC2/o+bbDbq
QLdcQlDdqw4QqP2MkmMi3WSIcpT7iWt4tMlS/xWRyp9XWIF9GRy/FL+MJKymXdIxa5upOY0qmijC
kFEWDCgoOH2eaDY81JHhKzO150nxhwe6Bn6nAWFRUXZ56sp8JeY5RL8vMOqqCdu+xfaeUpPiGvgg
vPMGtpgwy3Nv4PEwbXXaN9dGq+ynhjbxRpAQnTrqAm+FMw13WrOa7vKn/XQAKlX7XSEx8yMkqlKN
6LPfSYQtEVJBr/c5/lzOhYUuxjQEa3Lbs2jhy3tRk0soO7Fu8z7n/S4djob8EhtfovBTiXuY5DXf
oseBazIZG9NmThwkOhU8p12MfleP+1KR/BKlJNM3Q+zRxUjlTvttBQaUDlQjZomoHWPsWfOpi391
lb3Z77nSAhP2GMIb664CuQk2p6q4grFVMNws8dsS7eTBiwYTY7nizjlWka+qzzbzklE1EUbbHy3+
SNu7Os5eWikB7rZUeIkM6EE9ZD/KMavxtz4HSnQWMWnFR2jNm1XY9zUrll/m4cQge9YGqcLswzUN
zW08UT/M0FXraa8vbK5bDgZ6PTerrU2fHbWiRE1iPJdhDlv87f5aplBC2CGEYaZQXAO7xoyleaN1
cLaOFTpt4yhcdQfcrVG+6dGHi02a6HZzia23KPpsiiDraJWWwIz9Gs+nWgc115Ml+DzkcGUeB8Eo
tnaZ+VmgdGtXGJecRbbGphauhvLFunqMe2gn2Gc046r0DJ2cRulTHRse95kkGeTNYM5v45Aj4tFi
HqqucCPzVefFltIvJTmp6j4Kd516ITVUFXEZHGRzw1lVw8/FcJZ9zCdUjA+mrPnh2V4jLAR+p5YW
nDb/DAsjg+TH6zGSesr9k+0MrWCNES6y2Im1m6jiGN8uGj6srYYVtdqH6Wui+jIpjYyBjdHqhTBW
/XGyXKs7AL14qWCFE6nfClPtYySu8V1Yv5II2TaVAIggmfpvRcSHrhyUnG0bdiG8K4jlg743xWss
x1jP7fGNcFdAwl4GFaaXOQ8DXfRMWuoMIKZQtNNip4Ubnb0T9Okm+0d8+TlVCyWIrw6Dg3IskJJH
/qQ8+CJIJ9o9jakdGt7ZoG2XsHjAnMa2QgZzbVj+FMLHUXFdhhPak1I+WsHPml+jfo3UD51LhtFQ
kJLOsJy2l/BR4VJ+Csx5jqbwHTOZFHojdsvRjxZPG6Exi/0CCwbqbx8L/6vOT02zf6N8wnxF14jn
gw53vSysiMm0g2ngT4AP0ih09Rz0Mz9yKdDVpWMrbUrAXtpOP+EAhTXuC7yC4dcYQXsdLHUnlxvW
I2PGmHH5S/bwWtHRkliXPnthIQAzPv3civ6vDhfstZ9VfYkWAQ7iAo3aDldruI4TMxHXcASoHYz8
IkW/5QMtqZOAEye54buHiPOa6ZhymvOTKPlCEyyAYK75zEZnoh3p8f0pWxlD6jDdsCVi9cXmz/zD
v37Zpt1Lr1S2Hh4T9Y0/As2DRGKd4+YnXYjBHgDTxN5Zht9qX0lqoGb9MGZjcAG0KxNyOFuJx3e6
6UdABY0Uw16EvVHisAs6A2jHYdc/I+ypsHdOlB3psmsMZKF5KhsN60hqMyOi/MW6I90g8xm4IFsy
dbP8VyHjqIU+OPbifSgPUn8S+h9ZjIHFIXmDEdZDJlsC03xLxk08MZWGxik2G0Rtxh4MHC8xMwJb
rkJheNOUACqOicB23US7ovmuLJoF1dg3FkRdEQBYy/wWysXRWOR9gTExEfgbMQh37IhuBMZGay8R
da+TmanMJekszniEFS1YC3pfhtUgrhF4T10u3wrjMzPvCTCLaRGnW1R4mcbXm6tQMLkXgWDokH2p
N26j+XznoTkNJhilgmk7jWbLkHasvHKj8q2vD6WAADADBRBfuBGMxDpNFiTxlXbROmnNxvyJePsV
48GvsLotqGH9WWg2lsug4ZGxxRZDkcU8gT1cJKhIGPdwI/+rcfP+zee6enQQl3gb0p8xCTTp9yme
mGlGsgW1e30Ir1zbOgX9p1EeTwTWzN+MDfKRtNQdFneRvD6+F+/xfX5TaJxPEkyXq6e9O49Obm1Z
3MvvZYi+8nwgI67j5J2voVsQhlhMtmGkR1XeKUS5FWSqW/y27IykS1TlrSUGfe2F7cEYUAfp8Ine
uic05cfnVaJc+Y9p7Fd37VLilKiwLL8zAJiotwVrALBz+OOwlcOeXt+IboW+60tsptLdii/Z+NZz
O0fSlvVlTbqbBt+MXnTtwHymHNr5I+KIYXYtYbvi74q8HK4pgYnkXRj60MdN69X1b4dhp9qNsE8R
173Dcgy07nE6Vq2XAEpUxmIZ1mFJMbAYV1/p9pSBeZiYHc6Yi+2wfwcRLsmnXeyXujk3H1Z2jV+T
O8OxsCkaG9y/694eXsYPzKCik1/kbC8x4zqFXh1jn+Jebw80iP3oSc/pIQtR2maazbixmXdffzeM
nsznqADidvuKp5dHWxVsTUFuKGg0xC8Lnqp3ayd+9QdK/HMQyrTN83wGTVqPQXD0W/Svn+fXDNtW
a6EhCj9d/R0yhVWmd5VMWwBpzQ4g+au+qYPHsGiLooA3kGjBU3Kv3nTIID8xwVs2wgpjzNWfjKQC
u4Z5aoONu5tPeA9anJN/8iHkYbFtbUeLjdqncs1Lbn+gqiuukfC3f9Bv6i1Y0VdT5kqxO+NndAaV
9QBw3OIeAFDqFyB2l25zjB9M9H7NX6tAjp5depPCkIfTLy40QTwzTLmDh0iZqzo8B/AuCz5jnaEt
u7sakp3d5nATnRg2LBmn2ZBjvdCgXxQcYh0Dox4MIYmG4SYXAiHh22RMw8k+6r9V3I7xZsXRxeh8
4kwQCLW46YR9KgwbpYFvrk7h9NYP8jlWjk3zLxcuZjp8it29abHnF/uxN4NSQiMxt6LRSNRJk8FM
RqF4n/vJq5lhHXHU68H/EX7wTHr534IBnsEB/08mhgpRrmQiXZN8TF4Y7P5K3Qs2R/eb7IVAPlfb
xH2f9sZ28WMYnP8jAOC/6K3/7af/f/EwRdxV1viMXjCDfwPVfxPfkMfXKy6rz9UzvfR/SPuy3bp5
pNsnEiCRIkXd7nl7jOckN0LsJJrnWU9/loK/2zLNI6ITND70hYGsXWRVkSpWrXWHwTjnyrn1bvBl
j5E+zQ9QkjG5Frc5syn09yR81HVc2/YxE0Ca3N4khnFbM5D159DYQUwZl4HL51f0LtdQnqhxQYko
ZjUZKiTSj0REKbTrUtxkCgRIyvEFFgeYTqwoKv0+x1xY1CYEXSen9e1WUq2477gSz4c/RbU9+MDt
q/Rqbs4PEMH+D8L/1UCJxQNCf0MT49a1zVJ2Q2hx4VblrxEPBuhVObaT+zBrGf7vtkHBi86aKEKA
GfSjJxtJ7LLBjtDV219OI+S6in2KT8kW9fS/ARKCcBusNbYjATUF5CmtAUB2ga/8FN+DBfpFI4yG
aAjWVF7CQIzHQRDN0TYre6ftoVemxCIaHWb1kuvBwNQ5vmwc+xCiYDZUmmSgIlJiYGqC4BO1LeZI
mza0tAqsGl/SPiqS3HMPfoSBeLfXmKWEoVBdtYkJICKZ5XfM7SHuO3f0nmN0YGQlWsF1ka0DkUih
ssKhLiUAGT0MSEeCCXSAwRWgaZ/u/sIfFvZIwWza4F8XE6A6em8FqOzjgyD/aeJAXMeZl19OlnBv
qIbgaxQirxJOCH7OyDCAk7Ucre1x/aW20h9BiAf61EAxHZWJfwOUsgWxmtQfOnxvTQHdoqEVPdb0
yZ2Kx87sjgQqI+twyi2z+cwRi84xOOLHAHZi3DXxRgoSovFlzH+Aow4zl0Jj07zvnxaRcWiwm8j3
nEg+TlK/HFrw/aBKj/eM+Dcx/meNNrDTcZNybhL8z5S8ewRjEXdyWEHM7qIkWKcC8+nf15fKUh3b
SxTJvaMG5damB0qIuS5rRAEzj+/HHCIzuJEEnihQNQCBLZqZwLp5a3iuoXFG5WYtzJSc0SssbuUp
Tm6X4yNjTHdeFL4YCdHoZ+pgJBe0BWpIxJvtpBeoldn8FTLzGpewiMon+EyDBwFNE0SIHx3PSwOM
v7W4BUxt/DNAJ5bB7C0Fo4ALncAaJRGM6zBMeneYt8/NtyGneECOfq9v6WzJJ8d8/xFC0j/IEwz+
GO68oCkISi8FuagpWvFFvF/HUa+oM0tFc8iBcck/MejKepzNyL6eg++0DH3WmMii4rwOozy7+DuM
5KC1NUYein4gnGqe8BSeoamh848iEdtmQC9IpbFKGdYLuNnqxTW2J4EgYt7CkKE3aJ5r4AGG/9dt
0i2d5IxGUga+AUoMPETdDGgbtNOvDcpB6yAqRqxZ0WPWW8PTAJecUaDHwhhqXNFqdEFXw086XQv0
4rXxdz87Z+iOKYr+b2JZQI/ZghogWuClC00WlCjak7zeFiCjiepD0LzlIjys26VcPGivwJUsE/LP
0g7FzUimPAYICCg2fXI2ZvYNL9z/G4q0RamwMZQ/YfUsGzQfY87BJNZgYCBL/PKvVu3dIOkkySkS
wlDgthTH3pXphkc0x136RaAJJKU/LNZtDrSFZ0ddaDT2DOOloDe6zdlDHha3oIvZuah++S7Gy5tf
64uovGgsICUXNLxZrrwEJPrWDmHFb4Ic49boV/HRyGCh0VHj8srU944npz7RkMRxQrhGh/J3hRHV
Co1Y5U0GkqR1wzRrKSRHb4QXRkUGIDfuXLQfF+IyDIi/9UInO4gR70ltiDpYaWWPThdE/+Ywgnzc
yQTvUUM+mzl6Nz664igeFgQI5dZtVC4mhOAQYsJ2qCXldyupirwdsXmJh6rnoTV+OlO2mTBesI4z
x+un82qBM2fkhV/6du9DOxs4YwgWVLQh4y1h6zuGBmb+Zz7D2LPGOrgxHWv+GQsYcK4mxthi0cgw
HpK0+DZSnYq7esXeIaScQbokmYw5/bVW/pR14rHMMfdnDucUrcHri6azRsoZdWRkGWmwaJjTuGvS
rNmUcaqhOVVGL0Qd/rNiUsLw3dxEWwZKbV38xMzflEJ6AXX23H/20YC2bo9u6aRMETvB0OYVlq6k
4NPqkW0H0NdkGIxNjTHUgFlqNIGbJeYbcMuW0CI/NSBRCrTeyX/ZuNIyi+PtyjjVff+UMbxb8fpy
8NrXmrymFb0wOtTo7LnTL8JDXH+TxMZx3X7lLQfn5v/9Ii5d2qACV5p9g7X2C3R9oeLYotobN3ti
XpV4VYyMt3U8VdBx02Ku45ic2FTyn5aDLxwSxwhuB0NmQcb3lGOaH+KS6ziqlV7iSD6Uo7HPr4cS
N2I8g3SXA+rDmAxrQeOyjqO8ei+BpC1llQii1gRQVp+i9mbAGApGq9roZiCPdYiWpeq6BsGF/Yti
BG8dW7OWtrR3fTPGQ58COnVdvHyhdw39cfverM/rOKqYB8EpSh1cmKZgUgazCj+nYQ6cwmmPlGff
LDAKr0Oo3HAJIWUw16fcawkgUP7CANVliM9mAgI/MGvEz575Yx1NlWCWaJITwjEykllwejqiO8Z+
mMBsUo8PIxqN6uAvakVLLMkRQUISUeHAsgQT/eaw8w2C58O/2iGBuzZHfcXikkFlFiRuYiCqGmj2
DRA07br8fn3N1AH1DiHZETRd3xIbPdCMi/1QPaaliV5WAw9fg61jyFd7wzuWFFMTtTMzaoA1hWzT
4aWegVV7J9D6huek2NmvW6YMI8K47TJCLdRfPx7QdOp9ZvdYvBj0ihHavxsG7rjm2zqKpYyiBcz8
98U9YChimjo+jAoZ2rgAY6ChEVG3jfpDjFEu0R14euvm92V1MtvnCcQgwaPmNxDFXYQvfoMUyX7U
p8lUz6YGeMrakeyZoz/yfhzRjIsHcbLn6CQT9q3QRYFyRxfAUnwzdGw29bzGPlpG4z7apiDmAgmZ
gcb3Ce/1U/i8bqpuU6WIABeF8K0RgA2eozCeDhKEpEz+JuyIi5RouyjIybfxLmirgfqgv/RB31HP
4tIGT3V+M2dx+f7IFyDzni78pgf3keNi9bYTfe4xiTXtC4ppUDzVueCVbm7AD9DoCpnKBLnAlEKi
NErRNbNhBjqsIc4Opl0Qn6KGz10w7NU6yR6ld1DC0AnvmA7q2h9NTANMFzsjTEzJnYjRSoUmbSiq
orJuNic8w6+7hgZNPjbR1d+QKAOaBT4hLhB56CzLMCZM8WY2d07EiQZR6YyUuaiKzJpl8ieAb3I/
thgQY/EwuRgNAmEzJMlP63bNq/TJURYoUox1Js3qrkXDcWiCjbLmeP9DVyeoA5iTYtzmawOuzAg0
L+uoOtukQKP4UstpANSOYeQJLQBhdQ5d/+lvUFy8eNh4cfxUU2pHgeaGAb3ZGMkN3asRPM6FRitF
mZ8B8H8QjnSb8tuszNsWEGU2grUEpI9oVvgnK+R3Nzbz9Bs9INIB82ZxDiLEm37U3LCV7o35ZQJT
ZglIKXZN30LDrQAI4+xbE5lPFWtP1ZicJju+C8sEbOmgMFw3TLl2C0zpbJuqNJ1CTOFiQEvs+7A9
i9HR5NrZez959wJi9sNFGvSipMCXEMwKwIdlYHxPiHjYgKniOHmWZp90WFIkecwdIjG7QsOCZ2qB
rwqtqyHmKhvWap4H1NcCqBPj4saRGlxpu9rATt1mwtIl+XDKSPvFjdNrG4SFzMRQXGIdKLrdsyG+
62MLg7Bp/Wr3uAtB6yPn/eFvttF1TAgdui5zpTxsD+HYRkxg3K0cjqZh3se9bhvVnvIfCNBnfdxG
0MCxZAoAUZZXXveSYF7hX2zAl9lHADOjhlcMmM7IGdhbMKrUp8X+3yDIRwg/6BI7m7dM+A9giUAj
lE7twlIe+vb7MklekfFmMscGVjigs+7QA9WjeTBOLmq0g4Nes3H2FZrjcEJrVk95hixwpUDuRRIY
pQlcUWEYpHwhmHTp7xgamwJyR8ubxv+5vpbK42MBKIV1Y3hR48zDNFb8CFmE1ocEhL/9CwyGQuJc
TMSrs4QR5zmOxXm/Ug/f6FZ9FiDT9Yq/eUVHFP8XRsoaXZKRMeAzDGaK+gmj95BjSLPrDPPj6wYp
89MCSTpzbTKhBDcCqbB+0+JMMN+ZdD/SxNr9G8581CxyLujC+joEecHWTi+j/mihPRdTGWH5sg6j
9IGFOXLaMTt3ciGgtO0KkEjG5Z409LaMp+d1GPWqcYbS2/xqSKXMwAIRR8aI1MOLN/A0mfHOxjSb
h0GidRy1Oe84UnpoShOsxg5wsng4pR69M0vvGJeZ5sxVnvM4w/9jjpQihDdxKxCQxIuhIlLe2F6G
gbVTA+6NEiJiukdXZd5eoEmJoQwqKy7RgLzF9Aumwjcx06lNKr85FghSlKLwhF61AcsGfUH/Wzil
P/Cmgd5M9JtD7yBzHijefDUuocTEIWS6hOPbQ27YsFsjaPoeEyCG/SO3QVwMArqL3m03DMXJda9Q
LuA71J9GwkUsFSmm1aIY5nXo0k36CLuk6dvQGCMLf7t+l5UBxja3Dge1OuRw7OlUgxI5b08RnpP/
zRzJyXlliMlp4Q9NwFCosJ5Mbh3XIZRxtFgxycE7I/OsusbmmNP14GM6f3ht0CO7DqJbNMmvU8yu
QVp+jiJItxlgRjEwUGi0d5hm9XWNNepTfWGR5OKR50SWjRk7sOu+UAzRifFcpNPBQrf60N6m4yHD
wEEc6xxDmfgWsPPfF643mm3JDAf51QN5VFZdZ15+bPk1B+z6Yqp9nNoQSqSMmvJdNuIBeJlnuUnb
6b9YaQTWcwdV6XUQtTXvINKOVRhDbbgLt0jZZUP2g1XtguKKYfZmHUftGe840mbVCRN2NsucWrS9
Soi79Q0fo/sdmHRyc88JBmLWAdX+/g4obZNlGJFjRlg914TcBtigu7YEK+2oeRnR2TX/feENNaWB
Xc+CxS6YUeh9jWcJo7YxnQKNkPiwbpJur6QLRJCQVgQpTLKCHQclUO9ABaz+XoJYfx1I53nSFYLl
8eiQWWOXWN8nP8BsBntdR/j/BO9/tseSv1xY5dtp5szr5pzL+C2NXuO+g6zYbY/psMF8jIJTCP46
DSrBbnz67OXvqNKlZTB4wqcUqAwyMH0GpQE/gcY7RpAJbpdNVRx5OlwWnXdoXOPbYJdfxtR0Naur
/CpY/Ij5Ry5cJhCRiXF5bGM2vmBkjIm7gHu70fs9VE8mmhAhyLJuttpHOZqgQQJhoaPtIyC1xqKo
8G2Iuw2U8IY9eEJAVozkPF0wcMmugymd1DEphGRRNPnUldoKp3O8ElnZxXRNjlEuZEmB0cr8ah1H
2fLIF0DzD1kso1tMOZoe5gNaYL7zsRa3XXWegttmQl+AtS+Tu8KdQAJ3t46rs08K+KSbyBB2sG+K
xcaLn+s+Bzv5zwATi+tAygS2sE+Kdrx518SpAVRE3+38aXBvpu68DqGM8wWEFOe1G/GkoIDoYsyR
svan1RLNNq1bgQfPj7tUG7VhxOHsDqCmrv2Litz2/Ne6GUoMgQdwZoHJxCXz3xeeIFwwoUGoCgXv
Jr01x/y+atgtH8XjOoxy5xcwksOZlOQ9pUgeaf6FB+cKjCdBAjFA3TyBzhzJw8ho1DVIzCCb7fHb
OgveJjJeg6fs97o5ys1fmCP5Vzpa3eA3SEMeppUKMHRXprdbh1AmngWE5F+py4pe/FGELzBQBR5a
yGfkGPd2QLLEHHFaR9MYRCVXS8veDof5E87nBzFTQIGKbB1hXpJPx4ewcfk2HTF/9350NJQ+sgbv
m+i98y/s+heyjpdAkK3YMdAMB0SzespzYoEmbVDj2AkMwgaZ4oFUT7y7JO4zh9QAvbHSl5DpvhDU
/v1unbRbce0Zdp7DujLDTO54GdpgTAVPHngB1pdRvVH/BZLFZ42iHH1G0HPPkwBvtt7lYBgP6xCW
Zqtc6aT3alK32QBjzMS8Q6gaG9BxtZvM9Mpd7zdgiwLVLWaYn2pvOo8mWrl90d+GMzF/VSWQjUuy
fgMl2resw7tPP4LkBRIKxt8clu9b7EpXAXDajPVY4FdWINnxQcQ1GNN1FIPBa7K+ra+IbtGlS4Aj
zKiIHHhTDMK2wiGgJyo0DqsOd2euP+LxEUJjH8OjSAbDHS1Y01jPLkgqOBqWQePG2EOPT8F1c5T7
6+KjiJoEpXX54wicd0Pa2vAhcLZsfIxkpta2i15Mdu1CG9OpbA2eMjgWePPyLs6YEjzlGbXnyUQI
eBl2uC9B4+hfgz9l3S4djnSWBWkwgjBz9gj2yuqTaMApyvdW22nsUR4ymMvnAosn8H350Z6ktZpM
dHAHkrxwVKCK/BiDquBvjHkHkRbNGwgIvzKAZCAGn8vR5xrc0V2s+zBS+vbCGGnREggJeFUMHHCy
cBaDZNbUWKJeLgQJnJvyT22nZtBx8B9jW4LwKgArLgP9VezpAkjZ0Yj3IjQzomETo36fIqiL0xht
LdsGNcFrdg+9zsf6hnzxDubO/FptwPkLucPf0988Oy9w5aOz6aIQXWlYwDy9iKMvcfhjIi/rvvCn
YCYfnksMKSOHGY+7hsE2UB5uQM/qb3yIyUPE70t6kR6LS4givpgb0Kce/B2ENyGMYGjuoqrYWv4C
8tHnIeUSE9OGleA2Hfuz2T42AyinNLNYKldZokiRxVI3I70PlBhkBuDccbrbAlIL66upPN+WKFJo
CdH5pJuH//BFdz2BZPoBVHcDGEsgtPjSPHn3lw1G/bfh7ocHov/zOjpVZd8luhRwZIpDs4uQfSGm
dfAe+ZfoBRp/+3APZrCjj827i3ZiB82JM7svd8b3ZsPPx/orCIY3xbY+YXzA3YltdD7Rb9XBvDMu
Q13AqlKCg5E+h7sEA6y2dFWDKFhMpwSDYjFIaME0T0BXsr4IagRhza31GNwW0j5zo7b6ZMSJUHbf
Ssj0tdF2HeBPa/7niHlHkPYYk1kh5vGBYIKcL3odxbgdwcvshZBPb3ats4VW3hA8g0O0dw9sNHU+
po6Xd3xplxNMypqpM4+gOd3eASktB4s9rtmYC4I87gDCNDv6bZrjLxANQsQO1H5+f4zxwOX7yY5y
8zrKsNPrizJjrq3J/JsX5zDaFCDoOfMTGPl1b5TbqcFFH1RU6yjK8pRjvpsuuU/bpzWzZgfv/UNi
HKb+mc96JcnXOnoCxx0rzzX5sY6ps0y67hvFkDZ8nqC0S+OCOeYV1O/unF43V6iDkY6YsmUu9RxY
Nk7XUIGCdBMB9cY/mSJf8GlGygmfe3Dc6IWga9uj0yEL6HEdZf6lK64gX/HdtIEqVj+7gnUTB9Bj
e+H90al3CVRD2Y0lPA2eZuXky3of25HpB8DL8ltII3fWXYExl3WbNElFvtbGFqe5yLFyadGdnJJ/
tSNw3v4bhpRWIvBHRnweebYMb+fy4qkZEcp/gYHWPFtAdhBztFJyzGqB7DinroKH94HpJc+unbdv
6yBzEH5yAMt2BbgQiIDffswFIJWd7GlmCwFPwc43b0WZgPYq2VvBb0z1aizSgUmrBs1RPG12OFCs
CJpc7IJ11xEI5DyoAv9VjlvYNTviIsdZQWRg6wE1gKppJA/N8J1m9+trp3S0BYaUR+MkgqhfBQwX
mvUmGBTjxtbcEpTHxwJiXtGFGWkSFZUNhhEQ6j7QAsRMN24MEjuNEygNIZZg3HFN9qm4bbbcy6E3
iX3pIb7RYJSPn9aXSn1zXUBIW5/ZBAIRMQJGXAe31Wk65dvmnF5DYw2tw/joAK/ejp6zrXGdgtEO
ZJEgttU8M/0hwfjk64vfIPlE06KJrYrh693bLcXV+RkKCD+/PkJNR+xAS7hlR2c7bccXsYcQ4sXE
ts3B1vyGP421a79B8plpiIe09rEOLVhioW22ZffDJZj/T9Fr+Rbc0T3opKASZ+3X1199113YLjnS
3AnE6xK44CPDWxeGyi6bE/np/QRFEF5n3COe/1+TM70FYyh19qmmE0D9VbbAl07meW49dkPgs4dr
EK8GL94VeEMJ+qkPkBS8by+9e3LjTRv/dd1w5YGzwJWOaquzJ0Iz7Lk1XFr2NTSXoB73TxB/7kGL
GI1iM4vEXIpr63toNrsdyKPh1+sgytT5bsefl5wFCGG1R6P5wGF+ClEXfPl5/Bcpu13ZBPuIJprW
Yx0ckfLOyKqmHAHn8DdWDOA8LLdpeh+a92U0HdZNI/M/thIT8nitj04Uo50XcNyWWwdch1vnK/4v
KHbODShLm/038xUyPo/lZXZsnsCTmdyBwPW4/is0jvKnK3axwEE6BSZGbrHAmCCyCTmIAOHpabZR
hzL/fYEC8c7/K9u6Tb8da3cWh25Cf7duiyaf/wnGBUrjNw3NBixoln0tgzcQU2kAlN+uC2+Usgkz
BgjGzpk08SOIsBmgjdtB/Dsepj1zHkL/b/pbnQWelD0C0yr7Acxm27S8GpJfHGJH6yum83cpTTQN
ydxuTo9DAOL7Rz86YeoDby87yOtqjnTN2sltV2yswrabNycVe6Pdxy5Gbq+mITmlkHpHRUBjme7k
lZuwCoEbdljNe3X2MFt4AabN4qq5dPeQm76uD9Gmptv78fCUHLuLfgOBI42v6I6eP+G/8EaQXw2l
mI9+JEYeXprfIohQQ0Tb3bVsCwrATbTn6cb6EnpbK/xCm20O1RzNKijvURjncaHTgVqqzNDStQYD
axbuUSJ/boOz41425bPLvqx7kQ5ljsuFpbxMJ8efmXWgXBIMP+3hJoIAHWo56zDqJPJujJREIDTS
lMXMytZ1D9CJYnmzqZlmCkCdQoSDBzoqCEagPpriDfYQBBy8LAOer1J0OOSN5kqgXqx3BCmmRW64
ec/hl2Mxq3aFFxbYWxOfgVc9fl1fsD+NtJ9PmHcsKbwFCwK3nCseVmmC955+LfIRFT8H9IQYXfA9
KBjvrPlidhBp+LVycD1tmwtclcurKJyKEgMqqfGa1CIHh2FbjNkegtC4ImLw9XoK42gfTVP1q3Wb
4cnoK+MrSQcOHVqIU91GTTKcnTESzsEdPTYe3NqYrkhPyBMDl1pzsqCcoPsEVueY/9ors39AoLH1
SjRK46Zggrp/2Nj+s+ecc/bdrk9hGGhCXO2Q73BSWbqIqooNMz9XAs7xWbw2gkb12G3Xd1GHQj66
5EADLyQRXJKDCRR3WI880fZxHWN2hE+OQsECZnLQ14GI5iMGRnnN1B+BMQVPlvM7tqDDMO2d6GjU
r0EPauP9Op5yoxZ4c5AsMobfWz54iIFXpbeO82qix45kjwYeKIYHcI5oEocyqBdoUlAnTgjKTgo0
w/gW0jdIcmgcQbd8UkwPUxLQ0gVAzy6D7mZg94WZbDwGTZq30b1NA6oBVJ7boKdESgeBA8idPq4f
thDcBjOzk5GCTh+Kd44XXmdBepOa4ZeiFZoOd6ULLuCk7aqyKRojAq6RvvthgHefQvFdNzSpdol3
k6RNCrI87LkBk0xI4ozkJ4HWfRjO3XUPHpQsEl2JWpWHUfghf2ZBTZNIe4YUbHfx7BQkze9MdJuN
dX4WkLkjQ6Z51lFCgR9wbmwDk47cRJd1nYO5SZBv1mZ3zfrsKeLea0+HB9PS9eSqdkosoOZQWAQW
hDDAtNwBikIIgMUPGPfezHJL6+GrM0hyP6cS7pTPKH7+C1oKQfqVeC4EEIP9Oo6S0wMjInjQ5BbG
+2Q/bxLXDAMX/BBZ+J3wrynZxwloAaAjYHu/uvRnBOojTHB2OJ8aLcWTci0FaEWBjslyuUbop00G
VTAMC2fQfoxB8RwyyCQOmiKUKpTxAvRfFGnHWJ+PGZ0H8i0ImIbT0YU2spNB2/llcJ/Xl1O5bQJU
fXizx+SuTE7ou2g+tP5ILmEm2QycPUT8ePKrhNTrOpB65f4LJJ/D0CvKE2+mpyqE90qT7oJYxSbN
sr94lEWR+D/2yFP/llsUdeQiLVkgQQ9wNJZjgzvoZejpZkaUBqHb23IZPIHKfgg9UBfMK9gkk8QH
CyPJhVdCirL9i7QuFjDzBi6iV8RlNzoRYEh2Yw+PzI+PHPIgzDnX1tP/vkVIti6aiU1wHMszWF4L
WlvPArEAJRB4Rjd4BL33THcDVXncEkW6u0ASiOWsRgjl7o2Hl/nEurBCyE28rhszx4h8fVnCSNX8
th+m0Z4AAzblE7qubmw/OKxDqDxgCSGFaRsFk5O2gCiiJ7f9TZqLoNYcEzqI+e+L3YeGfWCGJiCG
Yfxtxkg6GKr+7g9Us/XK1ZqnL20QWYJbQjppaTDZdmmDKCCCppmRQZKwCDUPksp9BynonzQD6jgJ
omjyaETjEbzLRlNlbUR3xqx2Qv0cckeDJtsobg6ggSSzJ+MaB9mMj+smcpzxbgKJi8S6YuJ026Lj
iXOMWv3FRPMHICk8XTpx8ODUGAEgOyP+ZUW6x0/FsgGAm44JXmZC5YsCbRJetC4AvBrypb1zpD7/
PlT+LittzWfovANSyIAXlLiYcgLfjikTFTUZZvDGssF8cZgdEuhdxraBR/er5moYdIxFCsf+gCVd
taAwVw2dAaywu/U9d9e7vwI/15SjlV6wMEj61s0w8JvUAUCs8lzY50CcDeiYuf2BZvYWpKQap9PY
JJNUNIyERWEBLofa9Thu4uYc87v1nKP4rFium8xS4dJs9IoKGEGd7L0hBScXJDra7tZIJjxa/jL7
9iG0qO6RV+0aoKIDgRVh6MH+GE9J3IPIgbQVxCm7DYQ490n85nc/U3HOnEzzcavIRTM97X+x5t+y
yHlxA7VbjH1gUM064UJ5ELw5rS+ieqPeESTnK6DUUtgTrBnTiyID99AXVms+j1T7hEYhjFVwhu67
Tw1DVRI0vtcj0WWorZRtPVxbTjBCs447+6H2kl1hgcLETaweH4WWrvlaZSGmFU2bMVdwXFE+rmGb
5q3tdBNCGXS4ng9xy+mGeb/Xl1G1UUsQySlqlHvqoRsRwxDiSfxvje5FXsW/YS0RJFcIkwbiQQnM
aLNfM7MZLnGDwHX4InSv3Qa8Y1DdfTPogXJohB5659u6gSqvX8JLfuJBGApf1YCvoRJsxi/pOO3K
6DtEuh3MPK1jqfK8BTUU3CRBkQx+mI87NrZV0lsFqSA9FmGABmyhfDOLKhvndRxVDRqdFO9A0q3F
xfcsiL0AVEAZEuNbffAcmtdDCXnFy6A8NtFVEl8HIdkI+qUX576/ipzdQF+a9Gf1NyMQH36M5Kc1
2IeNqrUw483OIrlvIAqBCewKBIMQmW7B6r1uvDIsuAUuF9tG74uYo3aRWrhwvMRwAFdHdQURz9o4
FKxAT3nDdA0eVBkdKJ1RChz6qfk2icogLtA4uGUbeM1+2LFNvcEE8Sa+gab6edqU+34fXrSQdPxd
ncZDeBW9/IKoyC25CXfWUWzMl2QbXJknXVuw5ofJ3bk8bsy26PDDTH7gItmAZVrjy6plxmwglFJN
Z/4yknZ1ov2YJBmYYdPq2a/Ytki/WEQXMCozliBS9ulty/daOpsBuWho2M7Cp+veokOQso/hTgz6
rkDIOZSxjK9doHlZUMX80gQpv+QY742HeSeM+mw7z3ZxW3ioxWs+iZVmQCrCAa82h9KLZEbdo7W2
NYES1Se3fKCx5qlHJbMEGRmKz2CMajgYoPgYVZ4dMDOIsN2QK7uoDxDwc3f1W3h8GXftAR/5O28L
Kg/QOEN6+JTvdX3YSm9bwEuOYIEzjhqzfQTigJRdtxbZ1O7jui8oQXD7Bo+9JSi8+qONxOmDHjol
oFQwv4TdtymDXpWWnF8HMu/kIj0x3rUhFhodrxUU3KZ7A3NuhqG5/KiaUXGNAwWAAzEUZss9Bj1J
Wgj1olLXOQ2aznYoK8XTbYWEG8SgWiW3aQR6nGS/voCqAVvwVKIwY4Nd2ASZ50fj0HjYY7h1xHd/
8cx4tSmhh8u7u1kQkiSvA7mthl2X7yLUeNeRFVexuUgj0FeN0jiEhz4C104WV5Zr48Mz5dvEvAmq
ACWu+NAlDbpWD70LfV6Lf10HVQQdmUmkmQOBJYpPqo+gYdTVzejymVDUb6Eeyw5DqGMMndOD9L1G
yFzpwm0BtUhXMszsLR5XXYB+kAA6xPQgIOyGov+mDfc1xOlCcVi3SeGeH/CkdFVNlBbTADyzqHa+
M6LukdyEotZ8hv45gGS70M8N3mswvnKUIz6uXSDsrvJc7E5/ARbqQ7+Ffu0GddZ4117kR1DOQvFv
/4pGtQ2777bQ9d1CeHH3lu7iK7o1Nw6GANYNnxdy5QfJJ2YU+Qa+GfCDuqnesCjb8n7ng55oHN94
7uviU+U6lNt4ogdBIHSKpFTT+Sy3nQxolrVxN5Besnew+a3+GpzcePOtTze5s4lHzdXojxjdZyPf
YaXkQ6oOlUHQd2yf0z0YDHzolx9zTGR4Z/tLeDWd3EN3icvCxt273wNQK2x+uOcf9QnkNXTjH+rX
m3zaNYdx6+kSh+KUJBiSAuEAvjwpk0u6fhOCb9jDD/OecF278nfNW1tuxM678vcWtH7nMaZtetZ1
i6i34R2WfPTCoqAoUVDAjsRG7eip1zF3q5owPxgmbTQ1e9aVDhCGt25HT/Y+vMlvoq/1U7j1HhjK
rxv/wf6KOsJGvNq7i2Afb36vO7b2J0ibnhYx8xO8amy73Wu7D3/VN/Yuf/qSXr99K67ZsX/xttho
Yyc2bDdeCo3PqRpyPqzAnHEWB55LfB9vLFgB43Q93Ka/xRbDEPwkzm9f8yMmkLxsY3y3H8SDe3Tu
xs3PdestdVy/b/HseQv4oUIfjB3CenZ7K7b82L1auwENof7dm7Utts2ebqtho0lvqqwNVSxM5RGK
c0nObm5chOAVipstN08xBHectAS95HNvn6n3MOiq7cpjlzo2nquIif/kSgBnkV13PZZ4yoP9WEKB
OTAxQ+uAznc70FMV29vAuhrETcB268urOi5Au2zDSkYxPCUdgUnj8mBsgYwdpcExw+RBKb79G4YU
pD2nJqlN7KAVixNeZG6hYDehtKfjnSBKV8FkAAfriYO+cMmYABTEFptdxb31tqg8HL07sU/Ow6N4
tI70BBGDe+M6+/3AfpY7/9BuyaHejZthW7/ogkbVPwzFxvefItmMLnsHA4FY13hEVHa7pMbHZXSA
rhdG9rYD7sGb7mgepgsdPajqIoW7jEUxgWFB3k6K1mG0zMCyowaXKPvAnPoY+s0OzYgYuhzYDW/r
h8wMD6TuNWlClYlRkIbuJqIGA7PSPWeI07ES0L2Y1Z+F9YKSz//uRJzNlw1ECL6PpH/fHKEY6c8n
X9MLPEiNeWxY+7bOzWhbQ9BPc56pjrMlmnSLSjkqHu4ckHXl7Yy5AbwvLsj8wkt13+HKhYNd6Foz
QTAhv+p4k9OYVpcjAkuoI3fZyYhczSes0ifwQQQ5INSUUO/8mEJx/YwtgxRILxzpOi/30BS9LKbk
lIHFvgQphztYe6dLNN+0f8j/5NsK2vHAR4784nx6FiFd6tOurRAEfXpbVpiUGKrrYkzOEYScq4Dv
/SzcpiY9Ju14hqjfHl8BFyNFRcXIz6lpb+2AnyB8tfVtfpliZEnjs6rkB+oCXGIps5HqpVixghST
hRN+X58/097eus19gzeodcdVHSVLEOn8yuqMhnUNEMrCDTg6N5Nroxh7kQfJRRVeecw/rAOqHGoJ
KO22aXp21A8zYBg+ESf9ApVhjU2qMVWyxJDiox6ruBF/jCq/+pg/jqoUMzFbT7zE9mXT/PJzaBij
oG39JO6ZT7qOUlV/yQd86euj9bk/trONieti3PeybcJNxu894e4a/lXEjzbFqIZ4qtFq0tyvr68q
mhyUzTjyq41XS/oxmozAzyLHwthRYD8Tv9hZPthdcSPa9OGxcfctWDDWAecN+xRGC8B5wxc3IJpU
jOZ2hwtYeWdCgd3Nho0fXEJ5bsNazZOIIiRc4eBjFa87Fhp4pJAYZ46PzkR3VZ3HO992LgcWXdh9
oclICpM+wMhB4cRTPQRoGiv+H2nftWM3Dmz7RQKUKFGvijt2zi+C3baVc9bX3yXfc6bVbJ1NTA/m
wQMb2Eski8VisWqtUEX/jror/Ed1ukvkK6pwRrThygGFYk/IJS2FksyItCRU86RZFKPSwoEQBKoy
0ttmNuyk4NW1bD2FGLgB4U6MCg31S8FYGRF57gkKW2qyk8E3LUzPDRKH2m0W70vp0S9uVQGMWD8K
OTULYy+OHI+7sfU/4TOWEk6DIgQGpjWXhOc6rwvXaOWa02uzaSKrQTITqpBszscOg4zJ7CaZ4nV9
6EQod7ls9ZvrhsoxA72kOD1UZovrYLXOxhnrZkSiM1d4QE2K+ySUT5FU7i9DbU/bP1CEYZEqxQ6S
14vAXDQVzlimLkQoOEfNximAlUEhClpXca9gj2AqhGkYxCiIG4LxWtZDN65Og5gd/QH64fIxzkYO
4Pb0fQAyHlpB3UtnLFqbeaZ70CzAk5WTlZIlzILzjdkzZAiPGOD/gUdk3NMYyRD1hD6TLwkQ5rgK
RV7J56bFrRAYs+5zAzo0AxCmVgP12ixAbUrVSxXKJosEzuXhbKVeDbpCY+zb6MuhNyKgSaEAupI4
ucnE8soo6JWBsKT3Q0fwo12CoJDU0jfuY5/AGcdYz+MAEXvYCeogJqE+9EPmygPHTWzaBmprREju
qDplu0tiqK/L6QIy9Y6BZ6262ankepR4xEZbxzRG8wHELJyPqjg6dJhKhb6DTMfTphbvQFr0RENq
a7TFg1DRvATyaEq54Y6kcwqQy19eT95gmeXMm6kHJz++IUiPM9LIvoCTWjE88B9yLGfbTD9Gy65d
bSiRv4iiFejK1St7RsYtrTj7ehsE67aIC0H/j4nulEHOfS1CsRkBf3ibpW5XO3IefsfHg2Hrf1EY
7+FTKRnCGFJbBXnxQRpeJokZhhMHZdPvrlAYF5+Qvu1xI0V1Zh7YfqY7YTBw3r02A40PCNa1oxNI
yrVFLXECc2P02qC5SZgkV0ddKwrtOKa2BYYqUF2nCAIgU8SsTeKjTq4TcDJmxfzcTtF1pYw4/Us3
0eIbA7I+ly17yxTWcMwizUSukjyDi5+NJoeUbdN5DbLV6FCXIu8y1NYmWkMxK1WVNJxCFVBhmXsj
jGHuIS1PwEmsqs5lqC2jWEGx/YZTV47yuEixKjW5GhUJ4QU3O7MkgpiIGmHFPwv1pcdQRmYmg+ux
gi5E4laZHCXL3T4MHV/THPTt2FkTuno029k8WqQW7ctj3J5ODWpd4DBAuo9JVFEUgAkVgVXWoe5W
Mh5PJtGlSn835DOvNnF7PiFriOzCIkvDYOGxSMMjPPwfAAe8ueaVHaJA7Fur9oEifw4C/NKPAz8F
Sl4SxVKJErtDXfD6F7aiKPSo4dFFxyYT2YNLmqJMThTMm1ah718WO0+PdDvMBm8efSsqwAo86Bwn
tbnLkKHUNJTFLknSzyPTZiEi+uJBolJFw+dwpOR3JfMEiHkozF5WJaHrxgmuUICGYJVDAQyhhQ/X
cdnwNoMbYzUaZiMreSDM6eJy4/RU16Ca6ay2+p32vyb/0FePqW9mMU8MantsyC7LGroXEM5/nsEK
kseqAX15S9GHHfUNvOa2NikjTlSzaejKBwxjgh3RpilQFxiaH+reuIaCLuc02R6JLik4eVG5zLbb
yZAMnyYVs9dJLyWyGn76IDQ8GrNN54DHh/8FWf59dd0vcxF2kGAcmuH40lnRZrMHkcDwjd4IHIwf
OIxhQ/pM1NPF5KYg88Ze3Wdtd4ATcS6b3PIzX3ztCoax7CIsKjldunFazREhTZNEujkXT2Xwp9VG
zrMNb30Y65bzqE3kCM0R/RQZdi+1xk0yg2w21WKVp9+x6YtQPIBnG0Nd2vk+LxOYelFInAErLGJb
zLFIvpdmf4rmPi3/iDxinc2RfaCxKtNjM5d9hgpVq5D2WfjbSJ79ntd0vpWvNYwVCLNR8cxX+WIz
YKlsIbUCJ9r5dqdZaMc1ifdDOE92cz07mR3cCyeNYya8ATK7NwyyOigLYIe97JE0dn053tVpxAmf
twhtPo2Rua3OROqzvANO8kN1tIPsqNRB26cD6ZC7CkSKaAj2xCPvWrf1HvQJdnFeq00dDLgm0XKB
fSqcNLSFne9Ane5J/Z15+W5Kramz6j8xKhe+47Lgd+F7UcT5paJnUuamVHwAdzo6eVJzapxZbTjx
zGLrX/b4CoRZPBCYtmq3GI6Q7zv1HIWaLcmRPabOKFNLoG4rcGd0+c1LmMxCxn01EWEZWJUcyJij
W/1U9PdVB2FQI/eE+EUf8MLW+WY37zWRl4HePGxWI2bWU0VsmBbYgtZM28AciwF6BPnPy56Th7Fs
mZXNjKVfdqCkXjoMX0vpVoLQ6n8DYE4akiKvgpwhggHtj6a+y8Pvy7+/uadR+wS5AZQIaeybXdFT
vVESEUmv5FBPJ6G5S79l3pTg8QZVcviPOcSm2B8DWUZ01s6/xko/6HJauuOQ84TcNk+xFQ5zikVN
nuToiEMUqLhimezC1jcHlNVocenEGvlOKLNCY86WjNBo0ijQBLEkpkQLN5jId6zrA4M9UcIcTwl9
jHO5zzXHaLunfpq/0cCPHpF/VkdjDpQkr/4njTBFA9qMUfpWkYwXL3GWRlscxWqbTGlL4HwwWZD2
tP2pvuqS5r0kyS7VGpvEKO+7bNWbzu5v+ypqv1AryWxLoZundFy0lsvBMGP/1W9OavDQKjgk9cLs
4hvwZHAgN2ONFSSzUcWRxmj/BaTsl6am3pN4p8x2TXtTJNd6xrG+zQAUFLqSKosyokBmgHQq1EgK
gVYY2uMYSp6WS0dxGA/Qr9tdnsvNga2gmIHFUUVFfVGSViUfL7/jTtMCE9kMJxwyKyjvsyjZX0bc
XL0VIuMw5loSu26ZShX14ik5z+GNrvyJMmoNIBkynsvh4TLgphNcATKeoy5bLSp6AIrgVfHLm+WE
ioWOc0vlrRnjMYJSCQJoHGA3lyP0fAO7HgJbGnYN9+TjjIelj5urpZZguWaRyacmeK6eSzGygsZw
L88bxzRYBjkBdewdKYHj5ze15vjBHpdv08fjOcl+lnzm5cVNfIknkPMjaOHUQJXD+ColqLtOhB6s
NUG9GmVhVjIGdlRKdyOafECJvPdnpHSNwNP69lCOkV0blGOb24v48QmMJ0t9ktRljaBCMq7D4FDE
ZxFKFYXBa63bDvRXY2VipyYtVZJTjJWU8Z3akDsxyfdjLr6PTeC0oo8C89QlVLjXRsOdSHes9Ow9
qRq3KoU/Y6raEFtoTSlsfkVhYZV5cHd57XkTwURXUlilWU6WuxVpTb37U+Ou3Uy/2knnGNm2N/iY
ccbVCT2qyHAdQHQc7OX4toEkHUHIKJa3RnEXobL/W303kF/4gFzGvjquqpnMUTBgkX09taVp2rc+
dq3CezPjjYzxc6HfRRWBp7Pk+KAltp6cDeO27k7Z3Nh186YKXP7sZYN83kAEOqAEPEToKkJak5nL
IRREQZiXgLy4agvBTeLD0IsQgfpjZE4dZM4UQkmzMeuIVwW88c4EaGnpGUPVm6izjyJVHoXjvNyu
qhE8S8OLgnIqrfKhKZCh7n5ERjy32uRZa1GIF16nNU9t7Wuk/hmf8fE9suCluOA3WhgdaiV8a2jU
cWz1q+MFCMRqkbYS0WzKytJDFqUu8beIc8Zjqu6C6iHvOWUZmxCoWqRExXVUpIzRVE2JIA3Eq5ao
N1BsjH75MUQpak01L+/vLRyUCUJOWqZITLNVJlo/hGG6DIVKhwTmEOm7sOQVKW0tyhqE2WijZgQo
XVaXvQ3qyleh4SXQeADMbKHsUBlTglGk9BBNV0H/+7/NEmNVc9102Sgss5QcIjBtifQgdk+XMZZJ
YDftepKYuMGPQTUn98AY8vtUelRytJeeuDRl2yh4U0cCAuWHGoNSSlFUzRmWArz63bAL/Lso9LLq
/vJYtq3qHxS2td+PoJYgJkDJxDcf+jZy9VDXPNP96lcRIEDreNE6BLERS/UQ6BGqYJcJ8/tAKUzU
APd40i598kuLu/w5kobyXW6D4M+Q4g+zC6GDc3mYm2b3t/cEzCJowWEmMxsh3BaqGCYo3aEFGlkJ
T2Z3cyIJfhrKN7hWs/wFBThZknzWlyKwd9r3poAii6b/juWtQJhgxxADI0Z9AIId7UCGeyl6MJrU
nJuMc3fanK4VDhvr4PErEBTgVNIhNRKnmg0OwtdIFSaxQli+YHWi59CD9ZsOCGn6SKOlsuuh0Xay
9pDEpynbX179TftDB+dCgA+uEbbaRpAVXxxUA7dP45xNaI++w1+ZdfiLiA9FYIvJv3+9WSLiD0Bm
dE2kJjVYwuAhBhtidLXmRhrn8rI5gWijWsg7gcQmcSqtRkzZCgj3QOfuvyQlenmMV119EVurDv59
xzAGtGiiIicFijD2epv34pTROUA19Ky6U6x4ILhyLi/Sps2tIBZ/uLKIgc5lppSASGZPRQdqLfAk
V2UeBHP4zLEm02kZRe0WV5Xn74M3EoBXFU1WTvpELPS/XR3nX8q9bg8vFO1XsVWfEB1dHuhGxeMy
mSpdCA0R+bF9X0oFbp2gjFpLTW35MNrRm/aKfuId3hFPSWHmjvEglBzQTfe0wmQ8hypXpEkNtDim
5XmUnbRza170vD27H8NinAbpQpKlPiCC5mlCA+OwuzxvvCEwm6rL+zmoKX4fBD5gVWizP4Sn9rB5
5hpU1tHauqRHmWNCyeOaTvHfRtAElGfumLzUTWviond5KFtTBTIMKOegL2M5GD/buph0ox+HaPxQ
jdG4ndVKTC1IdCjZN/bUGodZ9Ra9PRnehVpwrN1kyREaI5fHsTVf699nlrxIOmWMZfw+zZ0mjM0c
rc/G5GnivxdeI3gJRxCx3FjQIcQAGWMntpoEbxcvXeqlBWLeeuAlRbcMbA3CGBgkG6ZgqOAeBOUd
jR9dULvQVLC/MWWrkSwfsXJzEUqgJgMlVdZc7XPRris0nibPc8h7bNkeDDgqQCZJFBR/fMahWb9E
C8CZxFehhApWYlHu6+fyI2wkjK3yDwgTbQdz2KskAEglvU7EHvDaouA9TkJzgdpxIobNPYO2GNyX
8TICRsfPA2ok0mmlhD1DyYAXuVsl/3F5ZbYGs/BuLsylkC5k6QOoP5Z6R2YUTydSYIoDMj0y6Ddq
Q3IEhR6JgD6Uy4hbQ1ojMgYXGQb4PfB6DF4txCZlfu3HI4cpbHNQCBJwsCJLp7PEMEE4hzkMBGGC
gpAHjNaDrTaBbC9d0eemVgY3V4eOA7o5LtT+LJw/ogoD+bxUYhrqfRAh/AFVgJkq86lJfU5Av+V5
FFyKliYpdJKz9J6xMqI/csStW8fbrA5NkQwVVGg3q0eOC93aRysgytS5V1MxhKUGIEVsQGmFcvTs
XhjR6Yp3BbXkXY95aMzB0Dd5MWUFwuI5hKjpqCTmQEqnK9Ge/w3TQ8qJGMiKgBaYWSIll3xpBMUB
hpXvVRIdgoL32rxleng/R1uHiEuXyPb86EY3qm0Ony2SAawYXRmgt6mYXWlUXuP+eQyrl8tj2pq8
NSCznfxWVclYAbCKMjvuukei96ailm+XYbasG31vEE2EkBJ4N5ggwe+VVpw73CVLLfEyqrlqxqMA
2hwJyk5RLqUjaGN3raELeQ6Ob9yOmtDGU2Met46scvzd32iG9d5oosRjlQL2ga9RSAOai7Rp0ZS1
N3bti3xW7BE8ZC/DVWJBhFx+B0mWO19p5mN+1q6nm+n6FcxyO2MHNhpzkXD49/O6/hwmWKFjJs9z
gc+J8KYqI/Ok8IoDNtryCQogP0bMWH1UZIrst4BQXHLln9GKf9Pa+k6/yg7dq2D3h/KsmRDJwCiz
U+60PN7vrS2xxmcsdBBTyEKJwBekX2l6CmMkWzRbVhQzkznR8kbV4jJWPAVC3wGOmG1qjtHlh7ok
dMBhb74IaY6uaohRzcoOGiz7NNN2YYVn5b7XdtIAaa7La7llwKiRBTZyV7jlLBOxinJSX5ortcEV
J066g1wJXjX07kRV77/BMPFHWoGspZEA46d/DFA0FaWJpoxvYMBRShpyr0gmL0NdDUULaKmBug5r
Nrph9kC1n3P46zLEllnoFL3vyI5BipWlMlCKLB4gH4/Qxm/f/QaMGVO112Llvq+GG4HKPy/DbTkw
3UBciHpMEBaxmUVBkGU8OqBRu5cTqycQmR2+kRNfIbBZxUjROrmJ8yWS9u+DeGjMJEvtSYk4OFsT
R2G/oorCdJTJMq5YnbO0l0bE6lMmVW6rNL1T9WJvzuk4g/5J8HHiyAUn87Jl26ijRqsi3k9Q28w4
kQDEq4E24rUkjN/i4abPfsvi3eUV2hwX6H1Rso2SUoVNV4LaIipGGX5iTF/LZh/Hr1Lw2rc/O/H9
MtBGUzJq3FU8zRIUter487N1h4pKg2pAU7AP4q+ud5vMg0xLjvNT3UvEVZS93tzJ47HuHkjCcfib
iZA1OOMO0RMBfjPwSVmgXfg1WrfCrqld+nYnPNEa3ZFO/fSNjUYJevqXrjv8t8z7ai8XkRyhzxBt
yJCON0tjn43PefrSG1fcy8TWHlsjMZ5pIuUAWolFZ3FKrFL80QWcGHt75VZjYWw/GHVlpDIQ8hbF
mGCUNVMzPyi3SKA3dnVT+VBTu2wsnDGxVQx+EadSvCDW0C2O6tgJhqfLCH+7fdiQBJGICpUP0GPJ
bGpsbvSiV4sRiRFPs6Sd9OAWlqqY9Fp6C+5nK/aqmxJk0eb8ehl4c0+vcJnYQ6tJXvn6ANz+cfaP
fXBWAo7b2JDAw1ZbYTBbrRdTBQQcwOjdVDblp+rg2+Oe7lGAdV88SIOdW4oFChs7+JFaR/A/WbzS
sq1L0/oLlgVemT9JjFqkKWZXIN2N0Qlu1o6eWhKQ5Yz7yxP69+X60koyx+ZE9HbSRoxWv9e8wpHe
hWs/MVUruAojcxpsyYYNeeKeduaM2pGXwJsP9F18D5+oG9mcj1mW7+vHLNE02AHRHc1MfRvpgTaH
cNmiR9zC8709qBfAKedKVxUoU83AUe3mpPyW9gE2kRd72qPG2a/bFvbxCczcp1GfNKKKI1GN9obs
yNq+CDg1aJv7E6orC2WkCgU0xruFvtHWQo5RGslgd+ps0042L8/k5ihWEIxby5tU6+tqqRQY0MlR
nPu2NYOGR8q9WZuAtZLQJYC4SGdj12SGymDoAyYq41cIuzl9qZxGnRx1PbdjX7bqKTw3UepQP0Gz
x7gfg+Th8kiXkXwxmdUnLHtptVfUJvP9XqwQk0EqFdWRjlJ7Qz8hbbej4hX3tXdzYkFno6CAEKNm
CyThVYtUlXAUToJ6KJVF1+g+xsvE5UFtxhUrFGZQcQ5FthmlHHhjOcfGAf/nic2LEnutPrqXoXgD
YozRl0eaNTWghLw0hyVlmzZm2FOOQW66tNWIGIMckBIcOx/zlmqaG473sijshPHa59Gkbu4t5Eng
QBAyom7kszloaR/RooQ5RMFoRiDJzlOOg9gaCbrL0SyElwcEtcyEId4bdbB74MoUv0FDKwaJOkWx
bMNjFtvEkZZHDnRLQXmcSTHNdREPnY+FESvNIyc5CM240M5GQJx/bwHGCog5U8MUSkV6iAH18sJb
+7TwpKXfuTqtQZh16aiv9UUJkNL4QZvrYXKwSGZW2ZTXbcibN8aBzwlRjEEBEtVK9E84pSJaWXpa
qrMuz9vmM+V6TMvWWrmeOk+0KfubJdhBQboFYfm53auOYcnX5XG0Mjs1E0tyZu9Ar8O7x9h6xMMl
Z/F4o13+ffUNdGjSqWwxWr2p3FinNloGzKJzpm8050NHYGUmjN3XaPOJYwqkMR0PpVZZBq0jqxIM
XvSztYUNUBMiASMBj81J9EajpkOH8DVO3/wGNAotp21oy7uuARhfpEGxUwQXFl5DMnLAQ5YZ+cex
yZyS3uS8TNJGOSqmbTUaJvzPqwqaRj1GU0Bb+w+0orMXxRZvlWdQHAS9iWSr8DTZ4k6+wsXY9c/B
/WUr3ZxNZJX0paAGBC2MkY5Z39FuXAiWEijQJIKZNc//DYExQX8Cg2W/TGcSQ2+t+43TkbPTNjgk
MYmg49XRjAjtYfahos7ImNYBILL8Zkwo6mVfmtzTx/eRlqYvHLX4QOJnOeOkLTbnbgXLuJK+HlCO
NON6r4Kksmt0W6BPl+duK3pZD4xZnVkrxDpCptPC5rLU6RTivitQc0RN8EwGexB5DDDLD7Lh0hqQ
Way+ImpgoGTfkqdHeX4JGqT4ObO2AQEiQzzKo5ITNNtf3hOaESTNEiDSsrQCIjtBqprBPHDuaRvd
jvj9FQ6zOkGSyoOe4+Yygqb4XkI2aRedIR51Vm/q2sz2qIw8Gq8Sx3ksE8RM4CLfALJrPG8v9E2f
Ha4MrSCFoLfI0oejQXNTq+1CCE20HNmXTWNrGtdAzPDCvOmFNAGQ4h/k4XYkRzK/XIbYyk18Ggxj
flTtynohN0Y0e1NIVjBcx0W495NHkd7W/ZHkN010PYFQVLwbBA741j0b4Oj8weMgmtvYhK3UiAQl
1XgoLu3gSrnusIjFD9W6i079qd2Fd52boeB5l5xyPG0cwscmti4Pf3spPz6A2QutTid/SvABYDTz
R7fzn7r5KsslDgx3oOzJCbXjNCLAUQKot+xEYoJ66Vfo/k5O77EbPxeSHe2Dm8HMT50ZPZTej4Hj
QBdb+Wq0HyNlTrwIVDRiYmCdcYdDacbD2P/7vMyntWRPOaTR1AjCHlZRn2i3l9TCbODDLq8XZxRs
V1+eoiKZVguIeC6qN0XjbO3lI9lZ0kF/htieUATezCAIai9EeWFZN+RfknqqFHfOj9Noq8pV2EfW
2PLqbf/WgjOIYGCG8YNEFOSDbIwfBk1Tpnh9tXTptwYNW7GypsGr630qP4cEjg2xXOoUqMWF9lpg
aLusPAb9eez2Q3snKNfj8KwNt+p0zgpvAufT1O5FPXTa3BnEYxZezbVsTuo+pj6OSBVS0AnUvQ1L
GQyrGZ/6sHTqBsLbkCXIwJ/StUcwakpd5oZFaga8Gv+N7SaDiVkC/xjOcZk9F5AIKXCrJUiEyqeu
ehyg+pK2J0mKOY6Th8M4zigaxgZkJzh/Wi+R9n2Hi1N9E1TeZWvcOLrRQAhOa0iP4LBjH4MGKZS7
WQYMhB4xdSCABflWK70IA+4aV3PFw9s4Dz7hMd4qhaQWrRY8ol2LYOBS5Ic0EP7joBhXpSltCJIb
gARQDp9oaEOCyiqpgxo8t9TpPhZCjndcfpHZAooE8l6Q3uB28YVhL4KddCC97hZGkAoKiU3xuy9b
s06z/Uydy0u2hYW+VornIKKpYMb9fHZnObS0jMAALQxtTXSatDHyA0Vshpo75JzwZGO5UM31gcVY
YSkpodqIemflgjum51R6iHhV5hv+8BMEc3pPVdbMWYWpy3TRinCPCUdOKLeJgAIGZPbgnCDh/HnC
5olkGl0mrKjLZyKW+7ZX3MtrwoNgjqaaxl0yzwtE9Y7OXFPnqQ9tLsRqDIxXl2MiGMYEgDB/LStH
mUQ7AjHl5VFwQFiBjhZNEiC9wlIU5Gi0R3+SrETjXYx5IExGSFbKToFk6QKCLrS2cKYAwkY8N72V
1EWN2T+LrsifF512izqvBpi+aH4oib7P1QDlTZ03UGibtIktD7GTZGjDFYg147RopPb28nRu+NZP
n8BsVBWqFMgmYzqN4oEW91WGR7PmmOm7LnY7XiDKm1Zmp8qiP4FzHuPVldLzK9Us0CHZ/Lo8Io6Z
s5nyUsAxHxgYESpnr0eRupDu5XhSHgRzQIQqVGx7ERARvZ+VU9jymgt4q8J4Ay1KZygZYaK0yXjv
c/JK54GaWg5WACF2Ux+U/01qX563rfKYT6bA+IcKrMaK2PudNbeebuQo8/Ry/bbRd412GJFwqNJb
dCdypnIjEvybf8LZjhz/lyz/FHVDJYVRb/kZLgQRZECcQY1NqpkE2XHpLJfO5WFunUyQ6QM5Naok
5S8Saf00DcPoh72V9NkhI8q+K8RXGRwz3RzYZHq9jLa5xddwzKQOLZWzKsH4omNf2zWU5E/lD/3s
3z/Kd/V7wWGu2iAIQl3TanSMC6a+msZSDrj+XbyKnvT75Gr6Ddbj8ggNJ8Wxyf6J3AbfsZwVKkuP
WYIuBaIKQMW90hn+9OC0PUODNzVDs+TFnFs+ZI3FuOZIrSDqNQJLFANbKXUzVg/9d06yNQjjmOcs
S3UaAyQrm6PaonO9ju2x5akIb/mRNQzjfDsprJWsXcYSQTagSKCEyTOI5SfYoG8NsXzCKmuNXkZ9
Aq19D9kdUFR69Uv8kJ8kOz8WL+o9Ov8iTm3YVr3C2gLZXANafMQ+WdanyZ+CH7qpvbV2Y4LSGTWE
LTGF3+VRfuhr07hNny7vtcXrXhoq45UHgURJWwG5Gt8G+iTUqRkbd5SXZOCOkHHO/QTqCnExDu2s
oEroTTLbY3Qgud0NGFXxMh/GmwTMhKbsUc6LGM+dEMadtIagheMyxtSAqp4pXauWCC6X0iwC51XE
Qz1vJ2ycCktdF+S40OUGMUS2ydogYh5mrYTaXlG35eRKBj1OFN9P1RkZ/K7zQt2ZZs5KfvXRCyb4
8FAqj9dftjhBR2FIPiyNvoX4IAhWMcSg/dNRZHMbaTz5ZPTKfLGbz2jMFiloQCNka9AgXT1pcoQE
8c0oXyXFMStOdfUS+vtJ+iEX700BkqPHJvhlKBrowIorMFaYjW83jWa33b2mBO6sVHYbPVY9VJae
almw9Clx1B7UXqFokejJRzdQ03g5ic2uu4mRX6+KAu/Aqe3HuByFoZ2SwCGT2ybgcOuv8rj0FPl3
PL8b4mMTnev+PhnPWvksqe9lLsBn3Bb9LsgiUxMcIytsY75J4+s8+THNZ9zrjPhkZGfaIy9x7+v2
FHk53av5HeIubYotXAhMXUpsWu/K9ioJartEQrA8lN2dVpzy5Lmaf4njY9tDB2m+SrKzUtiT+EsY
nkaknXyo/zRGaI4BCKyi90a1ZPUsyV6vy04Rv1b+WwkKI/DkWQU9S/1DHt8LxQ9lamx9GkFtrdsl
nSy1Ug9Vij2ETElc/BCnK3HRfPbKor2S+3hXVo0TF49+tasaL0ERtjHcjTrUjA+y8JDMLypEhNFs
3oNzo9LeF+YVdOdqo6sq5b7s0YUeTB6Rr1MFJVLi4OXDA+phXCNBjMtrqt14gVraFxd1CFXE6wnb
E5qRwK9J2OEhubSkvb6v3daG1JqZnhqzFU3xRjnrj7VT1Pa9GKCZ8rL/24LXkPVRDUOC/CWUiD/7
+iolRVcv1WjQdbZla7ASK7+uRdM3n+81iOnlh3e0Cj43TsU5Zf7WRH52vcifr5CZLaQVk6bXOGcW
t9T4jnyozPkZsoJZZ4nWne7o59JpTtMu3GPR7dgTRlO0A/uRMwEbO/nTZyyxw+qwC/umaIMBnyFb
uLoB2rc1D85xcIuXRwS0pmHrp8R8MX5dBv4ak3wePnPyhEY7GlBYxaNZEZqt5jUlKhWyl8sgG68w
n1GYc0dMsqHSyfI0Z2ZXqqUcQzfBKCu791rHPza7zvI50TkXkzlvMvRIGS3FjGZPlRnucxeXttrR
7Mb+0Z6vUo9YA8eWFlO5ZEpMBDuMifz/y0Rz0Phru2G+40zjEiD+3wCGyLQvJYMeRUGDIalFh4fM
Hq0kqklj6Zh3+cMkv3TCVJlVI1kTmpu6mEf+K38NU9bL+IXH2DBSuTSWZ2rEY7dwn4qb72M7ufLt
n4k32vMdTh0TLxRm41KztwYXeU8bj67m/eWJ+PId4OUHNRs6RxVohn3R6KnCEEQ2st9bdYzyS+iv
V9KfJr1O6MNlnC+bAzgguMAtTwN/GTqrPm/KOEy7JFHB3JeSxvT992I6iryuh6910wwIswPBPYIC
9wYgdWTSRRzLrMwiBicqCkn3igWpowKvPtm/tVUGldmRMJAe1IrxALKvm1h+JIV3eeq+xEHM7zO7
L0RBaiN2GJUQi+I+TarsuSV+dJMigUjMyJhDbPkqnThbZMsy0Cmja1gygjoG5oo1ZlKDtFo6WIpw
2/feKD4Oyi9N59jF17vq39F9wLCXLFXuo3LC7Bk7VGdKo6t5wUF+FQwrONH7/K48knOyJxbeTS5P
69fH2AVZhrYSUt5kYaX4bJKBPhuDESUwyT023F4Xzefa7B3FQ2MB1ORMXqMuF5BZyC6ouqjuAKid
21MEVV/PsMit/ja4oxce6BU3D7A4sU9Ojhkh40UFMuWDHgKwghq1jcDVlCWzppbq5hYUpTjzuXz+
BTS2DL7L06IHZw7IOW3pmnr9Ox61msmRreVqNHvadYMYKLTaH2hhm3a8Q2rTwSBAB4cmGhi+tCPR
IJ5Fcc6AHgoO2u51A367I7xBbu4KBSp/6tKEqLIZeq2lemlgWhFXdX86T0SBmXCqDuVP/0Z36srC
g/ZN4La8BNm27UBCBe8CS1TH8t53dIZOHQVuZ0nv6i2qxF3fTn/KD7NFrOq6+8lZTHlrMVd4y7+v
gigiyGkbhsVg6TLqPFDNnJqKFXmNLaJIxuxEdDpeRvz6ar8Y6wqRiVv1zk+1TMAI6VswmZXXR27u
Cr0ZuyCAnszmerJ1T9ij1WH3Z7T0t/IgnOJ/+/6yfAPYhSXwkGCmv5TC6X2P3hs4ozo8qtIfFU+Z
l0f59SLNIDA+AMVWQwaBa9yZKrAdTj7IITI9uYF03RPpM68vVBv6qq1LSY+0mRDxrgdfg3TmAxif
0Cc0qUQZQxS0vfY2/IC0OgqE78vdXWmitfo9c9EFL+6UwwgyJRs3NPv+X9eBfP4Eg4m9wt5vO2OJ
BXwVAjPSvZg4mfSUFDy1zE2XgGQF9OWwUb+ooTZ9K9IKrMFWgGIvRetAQWW4YPHhvDxuH2GgEJAg
V6uhQYex3DHX22Ba3Cz6c4mEsLy7cslRyczpFV0AD+TQeqjcjFyeSv32+D5wlyB6tUeVVJvzrAEu
zs9dG003Y9eeAsrj5eHBLP++gulHMiOzC5jMf5ZmO472Eu9RcjE69uhA/QeKQfC+jyCUiTX0sobC
joBnhU5sHEmPTWOEfI1HgwnFGI2pRxb9zlZfQzIOrkEztTwlFTYinFub/T/Ovq07Tlzb+q/s0e/s
A0gIOOPs8wDUzVd8iZ3khZHEbi5CgIQAwa//ZmX36U5ol+vbeUrsKiN0W1praa45gRA6p/v71rj9
2MJqWThTBtG8Gi002fVsdqL8IPSZTODfwiTspCNdEshfPCBa1mwPtYTGrwFsMm67l0Jf1vrbGXN1
HIW/TcxfDaxZHlqDMk+fowHbb7Odr5Cw8GorS5oxfNa4i4zn6stIiydAKm+c0Fz6bnudQ/v7F14D
VJUUSqKAh/6NOANSLJKMDV6D/+5EDnRZ28Tvo/bqptpVyGNo+4xL/9bUhQEQMlC3gWD7mlMlFGPG
5g6ZLclQKssjpFkgOP5v+NN/fTP/nb+26b+Hsf/f/8HP39puVmUOnuuff/zf2+61+Udaf/n22v/P
8Q///OLqe7vX9uaL+PuXfvobPPyPxhF3f/nph02jSz3fDa9qvn/tocH+/fl4zeM3/38//Mfr96c8
zt3rv3771g6NPj4tL9vmtz8+Orz86zfnqAr1Xz8+/48Pjx341283rdLFPy5b9frlb3/1+qXXxwfY
/wSNDeqWYU2hfWrDB5tev3/i0n+ijAu8D9CHpCCjwifN8Xn/+o2Sf9r4HeYKwC7k3Y51d307HD8i
/j8RXgAGBdAMs1HL6/72f2/30yT9NWn/aAaRtiW4wvHgn3aEhaMEQFSQT6528zSWZQe9zfzeQrCy
1wY1+xM0G85s6J/dy7+evrJGPstsu8+kddd2aluR4Cow407ovojmetn+MN5/9OjHHvy8uP9qY2Vk
e2cIAB8W+T23uw8+m33cjRsR+0359f0GTg3R6lwnutNSuGN217djG7GsdPZN3v5n6mB/vv5aw5WM
fe2VGV4/cMsxCoL5uswgKPP+q58Ym++3Az+ccaG30E5bdX5PLSfbDBNS1GIYms0Irpn9+038HM7/
9f6rcHNCC9ayoImxh3ol9yYRGZfu59ILt6IY77yqPdOZUy0dF9kPnQm6EHTjwCDecafdFW63506d
FIHzNXRNmlv8HE7mxKJdXwr12Vgtc1mGd/7Y2lHH3CivqIoHAQmaoLB/bdnSlZejW2OWBuiyu9zv
lmv0zHswXqlvmde7T+9PzamOrPZ2HRBidC2Cu2oYbuzOBvlmfZhY8VBn9JwDfmJz0NUO90LSNA1A
QHd2zj5b9VgD4+U9v//+qyjxr7W12to8UB04Q4cRpOPOxpXlZlraKMgOrn4Klg81pTGXwBCN1sYH
xyvz72k9n1lsq8Lmv9pe7XoJlVW6sH68GzLk+yd9sMT9VF2zHLef5KsJwHtuQdDKPYzBR38CfSAj
US1R5G1fiZAnf/wjR+/4HeFUKJ81iZmqvdX+TrIwOjNEJ8afrOIeO1CZMMU43hGrOBDyVZafqRmj
jIDDodk6QKgJwSNLBUmZkwsfIseUjoeJnK25Po7HXy7Vn+NEVpFfHYrKUu4s7myB4jVUME4Yr0Do
ncMwNAuqAQ9T8DHr7rJ867QmEgpqMEohSMoiv8uAiaERvsr5tgAF2/uj4h9X31svtTJKYvZ5OVhd
eVeM00vhNdeTsT8GEuuFVF2kazuG8qIbFTOE9nKddGRwonEyY5p51RP4frsop8PG7oPbAdeT4AO7
dWfregjLj2D//+Bz67MzsO3smIupR3VyMV8GjnXtD4DAmKI/2NnwYMLqlQsbcghFH5UeUNlBANuI
BHxcZtkegMWLYgHbkjYPcAwubDvbDYN/aRV5XMxCRMRabvpx2OVsutRDcQEDflk28poN7XOYD7g5
lftwVLuirHFxjOo5CQ0pry6TxpVTVBu+UV6FtNQkty4q7XC1cgu3MI8csBwRp7mvjyJAQxVGjW6f
ZsnOmLVVRuCv9XA0Rj9Y6WMeQHqay7Ra2B3KujlSAjMHybMAidSRdWyoUWAF89rE8zyO23zMzqVA
T+2F4yn4Q9O9WVAeArmjdFbdVg0iaaTYvb+iThykZGWtq8ktaSjcLqWT+Dgw79nS4uB23af3H3/C
Uq/LjWkrOMpMCWg8pHuUXOkOs9/t3FZvcl38R0HAXxOzstSj1Yuq8z2ZIhjp+0j6FrlTfU1vK8nC
c8Typ8ZpZbFJQ2af5nOfzrq+UVZ3OdvWrWTnIqdTj18ZZV/1TthLX6aWtEAkUbf3mePkcT67h/cn
4kQD69oNyzOBVZG8T8cwQC7JQ6Gj03N7x7Xtbn6tiZXBNKgZ6SRzVKqtOV0s3BYTpa+kDUTZ+w2c
2AbrXO4ABdpmzBeVotJliObGPurM8nNTcOrpq/1tAlP1Aa37lC7lAxMmghzR6/svfsLB+34U/7B/
RVjMpV0MKg2r7PfMBY4qm5c0K7J0LLwXwIbPRCWnurDazH4AaeNxgokCbxmNse8y8JGPZ5yWUw9f
OV0VoNUtDbVMuQm/AXXqRXN7jr5mVcj65x7+nmz+YYRqV80VbUudanurR50If1vp8ZCN100BQUo3
+5rzNpEL4yh35l/fn5ZTPfrbnp57yQM06obZtuvdJZ6yfk5+7eGrHZ2T0lm4CnBcSMcchqrw42mk
5xhGfk7E/Tlea+5GMQoEJGWvwX5DkcRc2u1Y8wfJq8vGZs+2hbooEczA5vbnaORODJaz2t09Y/Ni
cwwWvNKbxekfJkrP0UWeOCW+Y/d+mP2w9ZGupFqlfUhfhmaIqfJf1OBsWkrPRHPuCXfue1L4hza0
WwZ52VkdPCFVfeSBJb9BbFfswXuQbTjWX1w30r0Bj6XKIjlnbcw9597OrPpKj3MLU5xnG3ty5DMT
zXLo3MrZjJWB5zXlZOsstXvHRmTg3189p0bkaMZ/fFsufGMsW6dTO207S15mZLktu+Z6wOZ4v4nj
xL3hSn6/nP+hiWwQmQq1wOqH27fPceMa+Y21H4j/ZNMRnJHSfGFlqc9k30+tn5X5WPQEaU5L6tTU
duQoFG47uLD6tZPhOwDzh774Ls0ahWv3tPYrkfS8l+AbWcozTz9xdq5Zzh1iSehmzzr1gqJMUFxS
Ycz8KkHYXm7fn4xTo7OyFkPl9Sin5ijDcyvwGGYzi4PAPVcscKIDaxq+TJJOlyboU3BZuZFDmo8i
I0FU++4Z5qYTy9VeGYfAWLMoS4WDZ1TjRaBo+BUVRfY+CAp+3dO+u39/mE51ZBX+tD5QKYQplcqF
PNZG7bTS6eI3d7/2+GP3flhGrYV0iBJap4Qjv2MVuyY0YNDux5czzz81TqttPWWGDFlQqrRqUaPq
QG4pqkgTgh7KAVkmbcinMVdd4ksJRJqfg7nV5UAkjwrpbFLI2EIOP0btnkIYF9aXenTEJRKpQAGN
rL4SZZBBX120iJBmK7ayTIB0rsdZYMl5N/WgGmg6O9zVhfcox0wkzjLJxBKBu6kG5d80duYihuz7
JDQT2XLfU9tcCPuq7DKcxwVVEe9s76rrzRR1Y1gnmh95q5wZV+lFVmzDtgIFoeR3srWrnUvafJvx
ab4Au9bwQRGrOlQ0aJKR63wD5ogicTvfiZCFBNff+yP89gCTNZFmP1n1PJtWpkNLrhphqygoxdep
9DfHuOb9Nt725ki4Wuys6KD7w8cuVX5fHUIR0MvGI/Nrh0gKfCWKx7mk5IyVPtWh1YoPaZ1rBQqb
FLcfN0tnPiIdc6Pm9tLHXL3fn7c3FQlXq74EKbd2a5yMtMvCCz10bhTmuX+pNHy8X2mC2kez98PG
GhVqPXObdakIwn6nkTDAXbnMk2nof7WJ1fniDnXNgcPo0tLpbwqKUjwnqB9N4H14vwtvTwSw9T93
QQNMH/QTxUTgrI+LEJdbvuwZoGtZsWPGX844Km/PBl0DR8zCBTD7Tp/2nbwNM3rTm+p6ZtmZxXvq
8auDxpQcfqGcZOopL/tcGIunlV9KcJCUzS8u2WPTP0z2QFzu27NmqVva4RVIob/4ywg74wcisRY6
/dKZA1jYqhlr8Gc1uyyF23aYm/Ie4gMbQ+cPVfirTazW1OIzFG10aEL41s4s6n6o1LVVZ9eNO8bv
L6u35wNMuT/3gs8TcEK4OUurOnZBLFfFxX+mzvB/MQJKNH9+tA8fd/YoZ2m5jJeVrl5zEqa/9tar
VeQaw6TqbZZmfgXxXKvZzaDFj0CQfI6P54SRXTPHq9BasjkIvdSq1YAidCudHPtR6HZrhXw/O8UZ
t/RtLxjM1T8PEkFuVHogeEj93Nq0ebDJguU1K5yLsPGQ+3bcZA6zX9sYa7SSMlK7Q99hrnmnr5cQ
xX15qMp9W5dBMvTkHG7nxJoKVgbdJgFOppF48FIBqFsa8zWzlXM1za7a/dL8r0mzUDDOoR3neOnU
lbFn9ddNE2wtN3x9//HHLfz30AQyej9PSo76c7dTs5f2Mxg+cl6IjfEceWYaTg3PeldXFZ3yefDS
ZQiuauldtVI/BK19ZmxOJIpJsN7SRWhLUjKkqaoWKBVvm9N6u0xbH2jtpg92Ul9byGR3ICx8f7hW
sgB/7vQ12zDz/KCooIyQmuqqYR/ytkvsgMe12brNI9JMSd9dN8oCLfuNAcs3+VqTZ5sul4SBFbuC
ssmzLS/KhW+X7IxxPhFug77/5ymkhWlnXgk/DbIpYsbE4fT7Ej7SnEZatXs7u8LdCB1ufVkdOEqm
GgXxmCGaUD4G1tTIgKxPHu9OJGvOjNIK/vXnKK3BN1NVtQtjdZsGBrmYAtpkTpQDuliIQ8PamC15
LOmnRkLjI/uE7MMOfO2xBMFkJy5oZs4Y/LczN4C//jwwDdVlh2i1Tdl4twwj/Pol9ltcr7FmW1R5
4g4fvU5s318Z3zkJ3thJ/sp9LDLOJrsMRKrHKgOZDa7KPNOwKuoV/dgtxEQQVJsP0IH5WmTj4xQG
qKIouvlWK9SVtRJFcI7X/u7W/b3IrTbqavDg9LaTxRAEyzdSLI9GUB55XVOB3w4ht+EjS+RYvDCp
ITpkgZrfDlUb1agBToIswzc8wP27YunOjOgJa+GvzJ0BjgG6zapJLbv43XULGYUBdDnfH8G33T6U
Uv48XYtombQdR6TuXKD4yyNwYWWbGBKq2M2nM17ZqVZWBs+4XWEjQq9T4smbcBhemdyz6YktwZmF
cGqM1jbP71sirRFYZ2EOEwUSN+vOpeVXiOC/NtbK4JW6WGSx4O0Hl+oD1JidByYXdfAtruKuLnME
SSiuikcrqJN6XjCGXU2uKk+oC2qscld0QxdVOOnvFiQLLudeudugLBCplmK5BJmcjMd+oPA02okl
xUTMGWf71LCsXKS8XgBtbcY6zRw/htZ6hBgieX/hnHr0ygCWy9IQcDLyNJ+cPfiyHz1df3z/0UdT
8camXuteAFE/ianWPK27ICIgIHICFCR5+t6X9GqsroXhn36tpZWxsieDOowB+a5lUC9F20AZb563
JmDXJbRas7r7WFj9mXPzxICxlakidd0UlExl2va1nzi5BOubBGXU+z35TiTy1qCtrARpLK9bIBUF
X347ejJxoYc5eXfNcGB6Kzw7snxzkZevoe/soKB24IDOFrWX6GKKCHsKaLH1cCmUo/Yrm4q4dR4s
u4S81SPPRBR0z77ewpePOHEfslFuqqzaTfjZ09t/N+Hk/xmfyZ/bja1M0oTsfuXQuk7NYn/lLYl7
2zq3l09NwvH3P8RuFYbIzcqWp0y4l1Nvtr45p5d+yi9ak5SWIc+ZxRsOC5oK+xYs4bGdpbIqI7mk
FWO7jN12wxmLeqojK5tE8gm6lJBVgV9PG+Ccyl1n6BnWhBMOJFtZjVqUvJg9JlKPHXLkxORBnoNo
nXrtldVoRd1AxcggKA8534QY/X2H1NyvnQLe0Sf5YXaRrGvEYA08JS2IAJwyze382/v768SLrykO
mlYKLhQVKS/qDtxrY7hhc3MOon3C4q1FgguvDZiByk9aB+IDMjEqsmj+BNHOa78iV5zxb13Vb36t
JytD0bUus5gcqtQv2sdyDK2oLJCE/bWHr/ZuBkIgMi0GLL0KFN9j8QWs/O0vzu5q73JqA93nSJ46
VdhvxgmHggizc3pcJxb9Gk+7ICuVM6cUKUr/n0XVfKVevSnc5pziFg6Qt481b7Vls7zjfGBNmaK0
YCf96QrGwGNPk3vwZHCwaxWV4tCbAz5KQAC8KTTIHVGvNrvxnC/JTO0kFNbdvChUwkDHnuwU4EZT
/0L4Ix5SLzIiNYji8SDU0MKoD3sNDjIq5sM4Pc/Q2+PEg6B6F3M/YXBlCbcjrVWklhR2nk18S7xD
OxxGe3s07b2PIA55bvxmASWDNdkHnC2SoOCafR6Zd5n5IMkU9ELpa3zH5TTyXZWMXV1HUC2MKL1F
kH6FgyPIhq+lc++zIsF5YWHigpZB4r3Y4OxoBxlB832HV5C+fvBQoG/cgxLzpae+VOIAdKAvfCAK
umiW7Va5BCRkECfkiZUBo1dd4zuBTTd4Bc8xQLD5x3G0ZYZS1GdbkV1XdUnXQ22w2bLspspemSc3
vvOEU2+0u4uspslQ2riSz6JGyQvc0IdZfryhP56FMxL4YqxvW2e4RILjOQuLeODX3Ll36jlxJX7y
SOSIcpO77BnvkIeIQ4s+HlSA6kbIErtgyPI+tc60b+m0ExIc8HaxWXIn6vW1y6565DAaRIJDX8e5
7WzM4gL2N+yPQ+gYO0acONggp23BCF1FmJuSfD520p5mXIb3CV7FzKCXAc8GYquAs2ukLyJ7sRN0
+Nd29epAKCZcX0Ojskr7Ki8xt95naImciW6OZucNv2XN0sRFkYemQQAy0vAJ6fMZw16TpJ0bdK1h
9plmTljYNVo7aBVTAE9XSJ+zHembqIM3vNhLLHt7Nw7d1s6c/S+N1hq7LbnseDP08DGGgh6CFjA5
avxzFZgn7BRduZHdYEKWH+NrgAQfihx550HuuT5HfX4Cukvo6niQuJb3PMBM0wb7oTBF7KjpAhuu
GLwN9sTRZ+r53WRvc0a2LbFTRz+9P27HHryxEtbwbegdAfcEvzKVA2WfsrDvHjsqJpinTD4SwNJv
gmE+h3c72c/VaaLC2nKUYWUaeKV9OYWed2c7KgBt0NDu/JYhd1lJIDVQNLWA5NsJD4uqlo2oQxb5
s9NtyjYMzqyYUz1fRa8+Q3AAwtMmtau2u0bBSH1j5Yv9MHPqJ5TO+Wao6nMY2xMbbg38DrhF2TJX
TUoC/gLpl6c+kDtle7Hd/mfcrn968Gta41qTRSiAdVIn517UwTxFdkVRMz/1dupOiHGPcn9nUnFH
5+6tZbNyKX3jzFlgOKJzW39taX8zhWbjiPFWhaj64LqMPJ5FIpu27y/TE57gGrh95PCDVvtcp3xq
PzVN90XY7uf3H31ib68h2aRQvQVO9jrtHH0ZDgh82fg5YPrMMjthA9fKNfNgcV1Rt0q1Q69zQY8H
6EHX+a0nkQxc3M9hM5/j7D4VDZGVHWmrXmm7dWrczuzb5ULIQwGAL/7p5mt3+mYz5G/l2djrxA5a
02s6WdAONWp4UxAU+w8QB2ffWNXYv1tNIAy4VJqOwoEhJSpbXBoXECmPyhzmDIiCbod3ca+CSSFd
OkL3eJzaEbzHBMw5vYYK2Ptz+32U31inaySy6udxcrqwSAfTRNzDgZ/n+wZkW6a5g+8zd8vm6IWp
L5SCQhCumecdch8iZ8dEPo8W1F7h8O+XtENEWSG6ryu+w28QqWsmNtwXm7x9LhTdHP2LNi/hQ4GT
h98P/YisVIcU6Ys9fByHMzXqpxbrymgxkA53XoX+4GZPI71Vxc45hZ2jpurbu/p7wveHUE6FrZpy
1ldpEQh57WoJPrAWxFxqcPeMWP4dZVOwdxn/xEk/bIMwVBvuCHvjTHW+8xvvXtm+DUrkMCA7J7BR
xq9NH5nSAiDDbsNDhU3cRtLY4om7RbjR1pg/thXYoK1mgCfYOyJZisqN/GqGoKw9BxfUGdubWfYm
qjwud7oNRATZbnDHePwS+vFOJDtP78O2/1pM8NkC1zQX1cRcMLorcjnDLYgNtZYL7SzkZvSw1tyl
/wgB1nFbAJ95Abid9YH2pt4vvFGAkxdepBdUL/l1h6z9Uij4FO2ws+ywSqYyxD2H7jaBZ5GoGpW9
BWI439puB11kygrkagrrkoFpMeGgEYhnt+EYo0p9nUFld9/aVFxD1rTqUAcx5nd27Vb3zM6e89wV
cSMYeaqEhRjI0X08LWzZGguYjL6oLfgEpt/QDOxh3jLdTY1VxwsuNKOMkoMWbYkqaXLnFTmihiEj
sVfQIYHIMUhbw7y5AEzRlzHPxxIXn+QCJQX5jkv5BfntF95N5cEta2AjK9d5lK2pb+1Jk6sQ1/oX
UKfND7aoxi5qyDTeNjY43idthj3uzx4MC/qkmLPsprDUvKWDxS54Bg7/ygLhJ+615RNiML9B/rxj
X6pCO7ul88dtKcJyR/VAN3MAnpUC9ygbPg/ObaVxwT+VIM4HKOso+quTJs+XTTdVz1Ygv0KGuIx8
jtqsvgRFv6jjOm+uQfpdQBdJJaiAPRTBuHdH/wGFLbuhrD5PphObmcMo5TkEHk0tH3xSXQzQhVgK
n0W9O8I6kPI5H8dN2OHkr+WlXRBk3sJ2I7MmgcTZS+9D18pXsQkRN5XZ3hH+JiizCLa1asAjp7P7
EZCoHIqp2awvHaOtmBfLC9BfdDfDaVuybU6+QHsmcnzPRJRAQbbeQvgXl3mQXCTbDE1D/mZrmjmp
5E3jt3swCkYKBQikWeKyWSIQDscdhzZ3WEf28GwyBkajT3pATtGGoR3VxlccOKpPwwKiDITSUWi3
iQAd3zLhbqw9Mu4595MrbyhWMZNsL8kEfKbILkk93rvIgrOwGZNyLOdDPna8hh4l7SPEpldZway4
9JaYGnePXgeObCNBiguae/EAGZGq/uRiq8uObRaM8wJEl9c82r2TFBZItjIrBsnQlxGyDqouo3Bu
N15Gj+M3OpjJct4fv4oFuavzJVZmSDAmPVyYnN/CMkV1KBOc1rsODulcMQB6TeQ4/CCrT8LpDkLh
RtTrr5E6m0aVzrWb9LW76QnZd/jrRV40CD3CAXkeJNjAEJNo/0E7mA0yRqXZdhmItiZwefbLHT7x
igfdfw2VGxsUZaIfWjyroLi0xauxjEZBWxF7ZNu5rxy0MwnSdk0f7kbWXzWBfxj17B1f31PAaC9O
lUcFv8Xsu66/kfO1UwB4h792Bx+aHeWyyQUoNK0QLAdZZFh2q0vpRgYDWMuDjfrDlgEpepwx5l4H
FmhBCLU2WNeYBH5RlBAPXeoIZLWxDQUQuHCoHPM/j4O6Us1s75EGTzqHXmYVj6sOpLymDK4LitWC
my3c5y4xrhW2ZQMON1bf+gEZtgUWW5uR/RxMSTmU1yYLYIGcfcUBfxtgRHO6rUqV1G39u+b8Au/Z
OfxaZd3GKOx+s21y91CwOttlx2WITrf9ZehOCZH6DnPE2+wCUa0bY8MaNzz+yrf6G/yTVd7eHrvu
Piu7DUq/rxy7O663Gon7ktaom+sh2WK2Ac2nxK+mF51nvyMjm0wOakPJizQaNRD+ZZiry6mEWcBi
ywfsn9I6FCLbdOPTUo9ZFJguqXW3x9QdvZQj5T61Qdch3Z2jmtgBAWjJbwtIkmLNTGbqkQzweQQS
8VdG+527QNgjFxCYmWPjWscVMCl61+m7aUn9poMRny46A+s9H1xWbglGLPerDxbcCLvmmzl7KAmP
wH0aFd6YHHc21la/5JsGJWBj8w1UUYephCgIski48Yp0C82lvkga40SBGKLjXuvMJyO8S2NPHxoc
JZoApFzYX44LXi4fRs88ZCHSUrCwtf2Cx9PlmbsfUPKVtAL1haN9g+GXWC/H7XZ8lWMjXMI5spKm
FjjKwRaMYBr6ooCmeftePINz+qPGPsEU64V9pX6WDAK8oqgKZPwFRK7RghigWj4fx70ZUbDYVfdD
/Viw5Q4Q4X3duIc28D8cpyjQ/ieLLF9cp7zKvY7F07yUSV+EdwSmoArtTQmuJQQTbhkVtdkPDMyh
GZJquJQqiZ43tGg+NpMFPqLq1nfBcemAFF2wJ1z1IPUfmLhyId87zWBjdai+oPN40A0NAIDrrXsJ
3b5Dw5u9D9axQnlLAsoHGwSl4EieMxudhn8YOGqMeDE+NVBMiAE4p5Hk3hANAobWcWT96OXICBVY
f+4S7i2Rs6QsB3ebF85ucsbLpWZJMAaXLh0elG2ewfB/vxALSF217RYbYSa2L8+LFGzk2OslYhz6
AQmpT3U4f+iL/KLG74d5NLivVMNVx4Jvs5hvVJ5toZv0CXWSjyWOMkAdRDzSboarVW88Q4oYKA3/
Rjaw0oxZJSo0u3uv659wbjaPyLjuh1JvzRReVTWB4MCE02c2rNpyYk+XdRYuO/hN+TdwjtCdQVU/
AUm/I2M51WIjQx/YMijZAwur+miQs7sdWV7FJYH7gntEFgVeh0OKKDC6uH3WJir0xh2g6Hrj6MWN
ezX5MeomvIsOimI5NHc6ULWGml5MfnsA5BvLdoB+H5GgDnM/epJAIqg4KDUViTBs2svSXx4c5N3u
5rpoLppwIZ96uyTXDjA4IESew/IC8AwPKIzJaR5yJfKdPQU97tG0L56csSFXnkXVri1HCkxIPfsR
ekWA1KLFs18X5ccJFRMXXovbZA416CzuGuR4AZ0VN0UR8mw/Og07jrfhlxqVvdjXvlkONhHebZ11
mmwsan1rmiEEKbMDChGBwtUPGiA3d6v7lj1gXZt96AheRK0sHTtaIGt2WAoXGT+pxPIwhwuLjZyW
l95bDBKtdTeDYtgz9ryF34yyviAQDgU3iYVQxcX5fkdYlw9RWxr9rbJ8QCOk8oYnsNCI1AaJy++d
ssgMbLZjwMjrkuEuQOC2oXkeTptSUrDfUzlZkFdVZh94DfLK1WQLbOBSHea2nYG64KrdygBrkfo9
AN9to68zD+LDzhIcwT9zASgrt3ZhtzQ7cGTrOmoDW2+qqkTIpCeehM003Nm4hEqIEQNA6kv7AYiS
5kOugFTkfvsamAYpWjHBBJMvWtMistrG+2aKhh/6uq+/5AXRV1U/uIlv4RiYGQDrtA1okmWdU0fZ
yNwGB7wYXjxpedvezd37TLfcj8jiMaSDj3HEgHIg4VpsM3ezmwgamKQeJnufFz7w82NtJYbZAvKe
0DwAAoslXYHOBGVYqIRWvWY3Tt+6sYf/ftaTHp6nYZmuBOB/W4tIcluqkldbFGxZDxCVoS8uVfk1
5XK5FMrt64jaBeQoLWua4waZoRiCFchDh7WOHNBbf0Hc5H4eai+Le884VyK3hyRTQbAZPNe5Ac+u
BzwyBQC2s+0rY5BXjOZsmr6OrMm2NqnYoVBjsxt4617MigSXlsoN7A6ZH0QxyHuU56C22kXqNEIX
CGhOcSLO2iI3WTbPdyMF403dT2UZDeVgf3R8S2/63hoPQa37J2YgPmEXbXmbV/Znp6y+2cK/bRwE
hehsf1W3dIlgcOHoOMOEb6IyZyGax4LW4O7oG5jb0KsS74jXZj2OEFJrXKv24S1KSe+rYEwovBPv
KHwSLI+2O8FjalDDUlhLIoST5oqFSRbgpMMumkN+HdJ2Oyzwr2vW3FVeCB/ShbgIQqneVQ/VQK8L
lv0/jq6sOU5eC/4iqoSEWF5ZZvdMvC8vlJ18FggQSKzSr7899yWpOLEzgJDO6e7TXbCEvSQJvadK
oCpyIUZ8UXZsyWFEcU9YU0idPIl2ezBqhjhJrI8oYL5U0C8Zwz9LKxLtEVEFu3PzGAc2gTs36j0f
SX7aXZdo3EuP7GVld6XVcbom1R32Ac0TTzAgIwaeDz75TwzBV0S8HiTJav9QTwA6Wd5bbARJQ56W
uIZH2V0b1CWYpIdX2n0RPXWtyzoMq+TtwOMdmWJcNdslcfKW6BbV+lisXc0xChEVi8K+Pk0hbqEP
xVQgH0Y33DxXPcSROk9D8zKu/a6BHVe6LcjCIySG1VYwRVermNhLFW63XpD4iI0f3FVQMrj9kYbt
KZ9RLUyl55+UIsMLA13S7To339oILYNNhvXvErPgOrMB3QGtrkNTXsO+esIoUpNVFOdLtZ4XgKup
4t5DuCHh3k71GQrTz5jVf1XTDwWvfVi3qu6fnvnNbvVDM/JdWAPepyUMXOnUpCToH9duwGBzNB+G
uwpxCrMEYWsbzsLJzm8WP9As898VhswF7yOTyg7Qgug7lcK16rdZtEhbtcl0KFH6K8l+Fx1iEa0P
nNjDXYg1L6oIuvo/SvA9tTHnmqjjzCqsUh3t7889bjWM06MSpdJA4pcx0WUmHUzJJVugKo4+VoPr
C3GkpEsS7YMw3sNsYQfU+0m2KtqVfTAVKJR+R2hBaO9gTY1R/CSMvpMm3t2vmtDhsVP2E7Glp6nD
+q0UMU8Y7JKnIBrC3whGfgdSdfJlwHaehkIdxeytx9DGd8Xm9CI0uXCenLzJHLxm/Z7aZR8v8ymE
0YGt3FLoGV0eavp6N5Wtn88BYvd88a+d5zrrFTuUvYcNAXmbePe/YwpdwmSh44NeAVYIS/M1mzY+
h5jsyctkYOkYxqlZ2zhDY5Op4V7AbvLs4XmBFt00KMpepJHzL4Z4MhVT97l007GJ9Tmu3FVG1aFe
+M/WYVIqUHtm4BU8ivaKa9ols5SFj7aYh65YJvEXNidzCnWJl0J689VW/ZlAfVmErgp2blBVOiM8
GQ3eHc4JICZvEh4UUxMjfSLcXgZwDQjOw4eJ9k6NpwlWJHppz03ivgXwkbEyECf14hZP6Kr4AHPC
SESPsZ4vSMW5tMZemV/e4n5ErYjVF9Dt1lH/JHx1n6743pL60LkN3MWSfErMseP8Bls6c7Se3Xxu
oJ1I8TY9WgA7W+jni4kvyxg8UoGIZExgpZMXH1sv+Yicuw0ruQRi+5V++LJGFFBAM5+CuycFBkUu
3bC+9gIe9wt/gEZsgIkGoKE2ao813R6DKdmTRv/GPaBPIqY/wGu+oD3EaEN0G9v5kyeoxXEnapu8
dBE/8J4fG1SZKQy4Fzw28bIJchNLd6ib5rDUZoAmMzZ76C85li0rog1W2Q0zz6GJbhOK+LSWPuIG
xh++NtuBJ4HL1BSMhw5Q1QF8M8mg5kWhoDWcQarTNKEw3uAuN4Q1eIOxUGOg4MGEUiX0YIsRbvyH
4T3uQuphLQFsHfF0sliV4gJHx/lYz1xdaB/orJu0efKSjRdeb0cIp+zWpkk4DH/oLNVzHfOqsIH8
Z5vlbd7q9oEr1eAAoPSs7go0XCXWurcxeiFzgvG22ffxjlh1bdnGPr2ptx+rX0NPmdj2BKAuedOr
T4+C2jYfw2H+irpA2syFyAdI7RxWP6tZm4x1WD8DYrYjJAAkzW7rSg4YLFhOesRxGeoNsS/CX+Y/
eKr6W0ElACqFRBbMvfQRVG1Vc+MGdUwzovaUHSUgzgRMU3zlYBsxTtkMIXChEZCBwbrYiXSmsbtO
MLt5LMNggOv1HIgPlA3Lc2xHBSQTEeoU21XG6vgb5UX0NFNhPsjs4M+zxn6r09XQUh4HyTWMfTgr
XYqht/aEPgXdbxutRQtvJhybZl6zIITRdu0rSNn0PFZnNoTkpI1FjMQk4+P/hZYrb6urZdQv1Erj
XIxLc9VdMu/8ZQC/Xkcm7+Die3XzEGXEX0iGw6t9SlwX/61X8qcqnbWIkZBwJfXqpC4ajnw8VGfU
7BJDEOvZjn61j9GxJQB+h4KG0BtTjyDnOSbNwfdLsIzqHmq1raTw/EjvehFCK8rlEh1EM9evBkMt
e6gh4UA71t7BOLkVcSOh78Mf8x6ZFYWvMZWCpse/NP7m5cEUtEdWty2cizDm9l6Nwv8MNV8v89rR
N8lWPaWe3JpHDx6KWS87fbVm+2F6A4iFKxgujiCpdsTswyfMFsbcW9Z53w3leJn4xA8bPOmuxoju
CtE1P8mmNW/zwoJX00/DBX7nSWpEW6Y8mPtCYHA2jSucLGTSbR40igEchgrbxUEDsB4zbAAusUHr
EuhphNk8Tmf6Fq+DS9s4JBe1jqqIRaOQEwJBSmhNlYmxb88E0ya31Sho6INxKgK8wrkyqM47jfSR
hsP8WNqIAKaM0JqECztWiUaSKuo88x8kSrB+slMJr82RoOmIMRvz5rUcSsNR2RqimHJ1t6ArCUQw
o2loSisDw3ZT+0mdJawf/kqx9pC3w78asmmT277T+7ER40m2gIVbEmxF1LOlGImlOjPr0nyzGWN1
RHmgBQxUXSnrjNvyEjGLzwquPx8kjHzkiEr/ZgYPfFSk79wvdM0JXl637BFf+W8tqxr+tBVWCSiA
PPRZX5RmsVh3AsErjLnUTdwCDxiGPGxwR5WckBFZsnttVA/pMkforoetz5IQPQBYE/NpqVdnlaw2
/G9rnVvcx91YDzHkNo7uTBlxPFMxPkRLtOQJBO7XpAWY4cHIv2BebU7IgIhS08sYEB4Lv/i6gVqU
cNJlGpUiA4nzZxj7qoDfgN114zrDPcVaAd5oLE1ejjXukI/TPsZAxG7y/WC3lNZgT1Yqjbwhep+o
t2Tz0AOdXQSuuKrmr86Kbe8H1qHF5TMMlFBALSZEjAfo85QA6KqsMnnjMLPateF/XifHE7MeStGy
fFjH4Vegha1V96A684R80odR0xfkGNOic83jILcTWriHue5+TY89rdP+J2tQSbfNqnKtBcqIAblw
aytV7nE65M2KKIp+xGgVbhcOvQBRQe32bD3vPFZVjZGV5qeNNeZ9qvHFlRTHRlz5abn1fxvUz31i
MElTFjykByLh9uy3fI/189cTvGgSijzb+tYl9qY0B3JaJsWKI7hbq8M2BOBEoDsKFvceQ8Zk5HAA
M34sCRBPc6/Lo/rFtBiNSJr6DVMr93qnfR5Q45AWnX29+PjQU3Up3YRQNhD4aOBG9FDtWzeIV28O
rqId3pDA/LtqduRx896ucDloSo9kIgRxbJzWOKG2d6lQUOtFAZgKm4f5vgcDQBjShFoDeyxVo2mM
npdZTzlhAF3D4c35/hU+fT+2Wb96sX3M1h3Nyg6TAyypbfS0KHnFLNmv2LwnunAg4/VuMH34Gt0P
DlTONpNx/Z/21ZSyetg5VLVAI8GYxIAqHMqCMaavVHbQo3kfE2hUUIGHrtQ7X5ZvCatfJAP9Uib0
gFUFgpUNOhtgKJhDyy8eiKQfmxe9s1G+B5GAESuq3nTAOQ9c/8QMu5QLkJfaaXGBzK/Lo77bRSr6
sWqyWAaa55tB6M3dzbOwGiIy5d091CRKDDtOZ7mgI+06ni08/Bwr70oIkVlS+fNxk8u0wzlHYUHG
n1YM2IMFAMcTj3je0wN+zotw1a3D/pFtoxoLLqM9i4JflQCfH2i+9eS6DQALkiFEkEbcAzaOX6cB
iVCxJYVukjl39fZ1VyBW9XpbFrZH1wH1CVKfEnwlvdPQRqBgovOzJ0p0tjZ+rGOp0nCFwnDqyYCt
TD0EADVSJHuQHO/TaVJLsSKtO/C8ayvxgEBF7mOP5mGvvhwFjBquBrj7QHIAUAMAbhDIwVphu9fJ
icPpskiseKrD6cNp0gIQLe+Ae73ukwpn5mTmKF96cj+Bq5dRDcckmh90jfJy6M4RVrvQ0Nup6Dcc
qpOg7hVs3ZVA6J/cs3Ibv2xhcJI8Bq3/NGJGMqPt/FXWAcLh2voRf2sy2crT4MffFWbZMjgQoAAz
3ZNZglvYAMZWlFzbuB9QiU//gJRhrtyFn46I6MgmCh29bacdr8o6G6KBZXcBftegiqh7ihN7QX96
3qSfYBUI5MK5ty7YZFFucEesem1w4qIXamOIEBGs3lyDpgt3W+RVu27ATQfyHhVVCfJCR3Gx1s0v
6egH6qYxwwRpWzht679rL9Whr6rpCqvVMGfTMu4GMjbQ7M9eKnjyV7DVHGjNXrEhGTRT63gTPrQZ
vUS4q9juQwJh7fJZVO514ugWqoY5hGHq8YX68z9MECeXMoIpv1nqsYCIjp3myFN5G3IIi6F2vMae
uvV4arCPLxlPhQF2FQIV2VdMIN2igwe6oYaewO43mT/RCBB3z9XONTrJcTa1WCZ+90K43dLK6P9k
JXAuI/xLrMycULlvNxzh0b/Jjvw56jwIfkxJYNDvo4UydTycQ63xtcZrDyOGqou4xT0SFGAQAT14
RJdVZhzQ/h/WeZ96BZHUiap5qeF5gLT0CIgXEhZygB7rOS7bPkd5LnbjZqKHfm2DrKT637Jh9rsb
RYd+pFJgLiS2Ibq2nwhi2a7+7P8iOa4HN9uD6V6rOIsDhDF1jV4KhMQQgDnN2S4AKxeO9QVGA6sb
WzebeFqxCjUKR0sml8AcIHIBmpNAM7vKtU05rA6zefJ5hg1dFaQHcQ6IqyqqimKrh3dcnZKu83ZT
WG6F7qMF5vMwN/RRMz2RyU65AY0HajtAtO/Gtty4mOBkxApololXePWH9apgg7lfObRcwbR99CME
LIMvkkedeGjhKbBlA64Reg13ZFiBh9gsYbZEoDhRx/kgAavkTxk0z1vbBkUp5zFtB9YfqfDjHCSN
vtX4BVIBfoL0ZsPeqlD1WPjDUVl96vuIXe1rcgKDF6JLmZdCePc0VoF8SrRv2EaZgkHj0K5PuhH3
lgboThByWSi4tOVDsAbpFvu/2ngdpLWUZXKCPMZFqBMnR8B3J4glhf1yhsPsSfCFpYT1uHFQfmRb
6F0lMzYFFAehcscRp1gPZNfhGnGKz2/oMr/lCmVEMNfJDmrtP7CJr/d2rE+s7t90tX4LAfhxINWQ
dfWATjlBaB8KGACRy+iyEa1w5vvRthfb+s+nKB4SBbwdbtdoKhdWVLFE4lIIS7tlAN1qOrLdImTf
ptOCZ+yz1U8tww2xXhJkUpUb+uV5LJhBXMYoRIdHx0Wuo+2b1YQXEcLuUtj7lftp9LYiaMlrg7yd
EyQeKhfd7HI94gLKxnsMNQXsAD+TfsdlXGWWIKRbxcseThorqm2L0yupIeVGaZcDLvlEpfwBhAh1
09YCLxf0r+8B3a7E3U2KID5wBSKZUoY9caoDdZhM9L7YqcroOF+gkpGZ4c2AYARcDroeQOgugXrF
x48Zz4pamU5x/eD147PH76f0sB6CvgJs5UDFDAD50RssM9weyFvT9rZQMVF5osU5kpSciPXaI3qW
/tF0LITwKnxKEF1csEm2BWakbkMf/p0mhoJJWpJNFLhHFUKQUQawjXX91uV9v+AifMEAR0iwQTZp
d4ip5GnZtf6NElhNRPIOIVLJitq1CCLstPisE28Ams4A6gz2P8lRs1Stfa+SAam0bQ9GCjLhHPBE
nyvGh3NQtoDbFp/i1PCCvA82HCcepPHAF7Y3HpgvryP+Y1+WogimsnvslgCnfUnnBz+qxn0ISWke
heG012sFJeQau7SBgmS3bm55BlBtbjVM+/beqOhrBOgWxIexeRjAa8ITSfKxyjCGhyWk8zOwzgcD
L5Bi8jt2HNqmK9Z+cGfMOt+V+7QDiiVtLnqCF3ZFDSj6+XnVdXeaVoW87obAs36rsJgDbyyAtDUg
70SSis6ZPBpwFo/jGFzQH243UtEGZaheTDbhbr1sQ6gf1Uqmk5csXhY0yG4MykgfRTklH3SCDylv
xiBvRaX2vVuaVzd1ZNeIuNktfcUeS+KHhcFI4S0ZKDsmHrA1r7RJXsEY/Not+BxymprfypRhSu2s
vxbQCLtKjMOzAeYKD6JhRi5mqSHjsC0IajZT7LvdanbI8tjABS3jnnR3INHz4h+SVCHUIcp/6Ud4
FJXrFOSr3uwFPIT8jkoJ0ZqmVb4ptfxpGnKGJuJaVgngrWh71AyVIfcW3JK4BEpglf0rJp7cbAcC
uy/teDRAVFEKze0POPFYnMKRrvG7NX6DbS0CnjpAZDgfVS/5pxFJeAY2ypArDRjapMSELCd9yB7F
BGs3X2qThwl0cPXWi2OIJqrw+xrd0hJr/TD6JXyaUE2DoS/jCFXMmlzDjf5zAu8Y92FXnIDry5uJ
wSWhl/AOMw3wNx8pMRMyuzNmIDZpvRrY7bb6xwWujbld4yXdCHJ1SmZMjsAKnUc+fF/HAcrM1dvW
ImqCeGcNOIqtKkvscI3iF7coZDZNITZ1ZP8h9sGZ7WGkUORJUvE/8JBFgqlopjdpkjtMVbL5oPrV
vYSVVJcBTd4/35H+JUHH9IFxz/hxql1VoIp8a1c84YY23X5Wxt/TlrsLFlXybqUBZGEDvd8is+XY
tsNjvGnoZAJbF8iW6nflqOfHpYaPBspoIPOqmodnCcbtqdNJnBPhQRc5BwxiGO7v/TBg3zZQdAdp
YVUIf5NZ6HnofRXM0EYQT9+cYCdb4MKeS9FVP7FW4wFdG89bVg2vfSJNsQKCg1e1XJ7lVq/Far3q
k0QLu4m5Cz9sPc7XPulXyFhMj9aaYZF0vldsXcv/RPMSPTKFCNthrKKfoGPmu3RRdGEQHzyuAws+
beI3N1uHkJp1BPxEJ5KXsp/Gz4ALt4eosT8kMUWxwatpB/XY8qIHtRa8A2sINy0b5xt19YW0ozlM
beDnZu7Hjx4zPjszc7hwl3Lc+5y3bysh45GVwFox0kuvHTjdAl5383+BasdjEgJ7KUPdfXQO5CuZ
9ZaTZWVPppkAlFVcZANbA2h0+jUXQYVtshmqM9QSDcabZoAfhokPGfES+9XK/BRMIb/ysQErgWmC
M7wPp1MchSKr22R9WREpsrdxKPBOrx55A/3uLhi3V7e72AxOMBSnnfD8Hha88YgB7hL6J4n4np2C
vwlo3sm3RTNEzSEcMSK4Tq0BX997D8vCB5kyXOcnVTEmjUoFPIdKvfxVMp6zajXLEYbfoHIYLIWO
sLPTV3ARGAND/cze4XhWXQjvV7SPDOaRIPG9KLPYh3JW2fWPXZk7loFvEczYr+sODi/jw8Kku5FB
oEdolPfgbPmB13sBEuAcXvyhnA9uqSEPHDBnkak6HODxOCy/o8MEdNZaPb9u0yaPjPfJfzGzLBey
qs5zCPgLyA0Yfhj5Lg+WV9UeUR8hZDCNLAC+4BWvvKTDJjv5f6opSF55iVon47bHTSIuxniTlGL8
Vh3kdCuqnIdAq/pSDWo4l2Ufofga5/nfWqHO17QZgsyBqulTGvYQBlZseZdeQ/7MCbbX3vnxCUMc
w08Qr+xHoEMsBib4cyCj+J9j61TwSfqnqBcwY7u/J76ATSMAMuT/VgjivUbwzQR045f7Ma7bpxab
0peyS7zvkKv0vs3r+FBVwXCw40zPZKhDGCTDSbqL3fIlForQinHgw25god0lweheYTSp8pgI9xgl
2IJjcIpn33EyZUnnbzHCv2lZSEhaFIi5ps1DGOXnbgaeNNTjdvJIw+HAWYldG9TgrKmdbsAYSc6N
gxyjd8muAfZz08rr9hyGaTmszXpo8oJqbykOVETkQGA6xP9NIQQ9PariBz0NyU/VJnuLTTNtLaG3
mvVr6rGGZ3Se+yuIVJJHBgVu23kzNC2gIwdQWOhOCGQ729bsRAlqfqRDs4/hyw6FJtZBM44/ZRux
r1GDDIc/FUT2SxjBDqGDzoI3bieVD8AYjU4hJGqm3utskSyLBvu9ho91X6+P4cjmGe0jJh+BSUzu
qNwSPcsGclLkRLAMJh5bLpyjr1OyvWsJNSc6GEhBFP4TKFtRmHVLvw/whABB9VCgttFT5fq3uqvp
k0fYdPZYzPabQJB13a9dPm/mKAGYp10LFAy9yz/Wdy8VNM6wcJAcAdYKODVAOTjZ9DGlX2EI/AR+
0vP614vRwEdl6ed28ds9qZPwsHjRekRnibH+WbkZgjUoJ5PaoZD3Y7b8wFkV2gFbtbfNdvTkIybm
pErsSWnMxvDUOnVAdEuPJHHepjVlUeonMPhAy41aUyejn84t6/I63jCpCJfiR1mG83+4Oe5LIvi5
CLxwyQYO65mkVSQHetJnAI2XYxPoH5gPgg7b+PK9uoRjGLJ8ny3/Vyqkd+OhoTOJVcrDJnyal+SE
Ob8X22PEP+x+ExQ6WdWUO+voA2xcEAW+gHuka6dRwTP46tjIu3ZDED81COeEPL5pf8TcgxtGFPU+
iVw3oZMpgVETB29H2NtnqzYkg9SdAMOC3SLeuQcxwQuE32mG/qelaj9Ape7rmqUzmdtsSMhhiugR
J5uHChjibRSV+xIx4VRj66/Y21g5HLH+9h828aOR0FTFyv3bnM7hYbJvVHLxkXOJaQpI2SEVZFFZ
1Pg9kuakoHeAZ+VpIQhkpfPNG0OTq4ZXudEQYQqwD5hxOEVyY5mZYDocsy6CA1EFHeBIsJsm0Pwd
kwlDwryNHjAJd9/K8Fcr0q6XcS0Ch28KZ/ToCZr+FdT5EpRVkUiCD6HiU9dVNzZFN3gs7EkZvLrQ
PkR+hQWenBAhfqirMZ+H+toofM2xVFDID3rdZ0Bs22yb6z3FJ95aemtgPa/6+jAoc0QbABmnBzW7
3nWSATUXBb2TmQ5jxK6nmCudzRUaiN2K182V683fyjxOoMCn0qYGkiK8vesMGD0R19iiK+tZcK7A
QwIuWF8ht8Jk1/oQhZhxWHDTPQSJNx1Jhb2L5Hpq95FF1DqhbwbbEYR3DuYIKca2dysrF4gUFisR
wBCgxgHwmZYaHG1k9afXYx9OtuocsgqPHKbur0NZxai+y0tVipvjhqasih9Zp0FwdOH7OA0eGu9h
e5pkyLEixWmMOCS+2u1wzD5xKwDlDTqFdtM7kAZDvPVUGN9CCeD0kdkapWLlHpWoC+eFr5KPoPv0
l2T2u6XVjdZjXxC9YmQDElyKMjk1ZDoPvbvMrBVFz6eCYr9KKSpFfyQ5m4M8QvcGHF48h7J6axU+
iQnRxEevXTd34Pr6OZPecvY2AKhTR7csptEJNvLvolceKkhNoE5vyFTlKPfImzLVQw2tNgbUDW7T
7JChYy9+DLF1SGnmqHeysJ7icf1jJX2Kl+UL/McXDtHd4JvXDdbsaPKVwk4KjqbzsMEtZhtujImn
yQ27RdefjfcTwBIW91G5OAfDXAwoySF1ffCBnzvfy6mo3kf0ncZRADr6Uzn7hyUeGN8GL9qvDj7d
YPNVGoh67b7BMHqzcsBunH+vQfMXKT8/ZeOgEQw+jWa7WsLxrhr2Gx7tJN2Tdf1Xh+fEEf28jvZX
M9i6wrq/6dvnEN8DPPxpFtiFHXjveq4uSyPRA/Ainjh6CvLE4dB29w0dpxKkkvF3blyuXFSA1pc1
jXwN9siq7x7wBiRdOzQqFxoRmDiE2eCiFAZdX7xrn+5UXTTzbICIqjJrjjjuPz2D4IfxIuTuv2gU
NYYO0D6jRd0s+/LUR0znjGKmHLXj0xTJZwz115vcRwSqHc/PMNW66+rlFCi7k1DxQPj25Fz57EGu
18jqcV7qswba3IUbhnnpTW0UExwvG4aS5gh8l65tXkZITJra47S5HEVdzn1MbTAuIfmGla9fbpcO
ikUon7aufmtBdcsmOdAKg+rSPMoo2t0fVW3tHjzfOUbmjqlmlNouJxqokmGpDpbz1PBj15bHDhBq
zeej5QLHGkpXr/8CdXp2mHK/L4dWLgWP4TIAv5iaYGLBbgJUZ4xWpss65qBIfTZwkrzPykP7kA9Y
Tj0+9P3xUDY+VkrkvPLf4RsgMJGf4J8J3l9jDphuAM2E5+WY/VnGCKSZK+73TYx6T8vuCottkepQ
56HCoYklMK7ef/fP2LTIafbE3gpZEBW9RthSmqCWMI8Bdlutf0jYnVg3/sMA0Jku0z6J28P9G8d2
AVhl3+7bLXDiHfabLBFDDjP4C2iq1FK01KbfNzC8SUJ5UKOF1nZGMuQAeWp7AoD/15XBYVs7JAQF
PO178geG9VmL3bjZtj2XKFEkhfwOVgJIDgT0VuV602eEEnVYWfe73c+o2eblONRg9SCUH5fyASen
wac3uQ+OrBXmrRn447CVNwdXNRYwELkD0NThEQPgCGMPX6ooeLJ8esUUDcGuIHfLRN9WqQ9bLR0w
lvtd6sllqWekEAQE5lPR3kL8lqIm5hDztX8hdBJpWWNKx3o6585LwHSOELITilg2lgMr26sKMywq
OayJRVhq349ZKE3uouqRifgg6/INNdmtFGCvcQE/EBFchWx3ra5rtEyVOfAp8bMVOqn90KAqCCGw
nuVdWilTWNvWxdjXceF1/EmZ5dyR6UFz9jYw5CCt61AYS/+z7fyqnMId05d2qV9Z154Xbb9B776Z
oX/1RcvS0s1vyD44YAO/9BPGBjy4wLugPKEv+a388he5PC/EWx839H46mK6em/atDHdtSx8ASwLl
M4s+Y/7sgfoxBV/n9iRyCIvHyMduhe7i/rEBUkMFugTX0NOQ3VUoNMr7oqoNRlY2gY7Mrhgvmn0D
pXT/AmHN88DdH50IKLg3zOjV27yXtXcFa+YdUFldN2xwmJXjYB8bN52XrT9uLfCVBIkaCVy8NN63
ypgnvSY45eCogVM5g6YdGliNN9ELwTpTsTddtdssuKO4xTBHSf0OKkX8lHjcxWt7aubyBmj5BbrP
g8PxRgBtYVgGnJzQCDd2MVhcMiPRDosznhOIRZvlFJLtSfszmGRAr+gscHpDLqtVw3CF7Bx45Lo4
AJXSeG8J5kHbuT0ljXkFsQPfkR5COh8bODChZ03Mno/0W2PGCFsSW9O6rSjGu+rv0fNAveCMoiPg
RTSNl7LFez4L8kAMfWKBwjm8Brt6bP8rURIx7DlVzOfM2cjmqnRIg27WnQe/jlms7n+cnWdv5MrV
57+KcV8/9DKHxWMD2ySbnZSz3hCaGQ1zzvz0+6Ps3dVtq9WLCwPXmNGIoVh16tQ5/0DxWFf4hToH
xlWzfczNi5+1myyTX+nBSG4owrVZ1mGB41fpZ5ukBF3TGspS2g4eIrgXCLVeK2r1O6OX5DcBWRmZ
fSUNFyRhsFWkfjd0FZJP7Y2fJY+CkMK+6H7G/KamFXtkDRxk3S76MkSmZcA1uq4FV4j637VEE0yP
ra0UN49L063ShBYMebrowL0XoQmesBb22TDv5ElawNLvgIa9JCwX8LAnt+om1/IbSl0b2KbLvJPy
xjbYELto2NEcv9OI+io76jLeGb44ogmuCex+KdzpybPVs90F66KxbIt5wOiTbAKd6rGgx30KAZLD
IkaypJP4WK6Vyb+xMvUCjsJOLrp7aQxdzbAcDSwZqBjII4Yj1KWNZ7YzwLcal4x3pwj+sw/OFCSd
mm2Mvr0TtUtxyBE9yV5ABLhTvXgO6BcFZ1OqrM/8ai/ki6LNwt1vMmR94SHmwy4EouLr0W4BwoBF
8lvK0ql/V3K0hv/oWP4WRZcEfZW0qB+nRNoqXfyKosLGB9eUg6zI2+yQU6+pjBtf0qBn/mjji1DD
3CuHQdvQBhwrutNNsE8my0ZZRoeWNM7m1UAqRcq6RrzGihTPMNoLfrpMs2KZ/Aw+IXfTU8nMKjZ8
MFooKR8CpflRk5PDjcvve7bIsC8u+LeBKMOfWzChB4rkC8/DkSWKgcK26ItlQovGClxn5gSRaQtj
3dIFbZGWZC6XDYiewLPysl+lfg6GLy9XKitAYyvn0rGRvQQybD/2HzXsNmE3XQRoeACufrJC8TpQ
B35GAWcw9gD7HKOt7pf/V8XMywjs4EOckUZEHSe/kdPfJw0Ael4NCK2wH6mNtkbq9aa4r1R1o0+q
0xiA1AvhLpX5notlnv7ULZhQ+FfL8UK/X+6mkWPlfbGjNw8GZHDkWrmMenPnl7DyNV98KfNsrXSW
U+baxvRHbx4zNISFTcgSMkiZdaC2oh/fpQSW0eSUjUQPfYEmaBci3WVt3BTqS9ZfAgoBZ4VBvPwk
B/6FkPjeoANT6W0/f9JbimacsgV/WykXRvub3omdU8zl8WdYfdTBbZDgTh7+RgTUgYD+oNM9Xs1x
Qx3acuuWA6SfY9ydgv+qtnPUfuij6O3vtrxaNvWh9B0y41ACOkJJFfc4Vuo0PcsowUlzvm3Mdu8n
EtoCRI2wbIFtJZZbBglxaynFKRNNbxpfemJKB6onlIuNF9511O8XaxTI5JiLAYGr6DUsK0rnC48s
2pYw5tcktq2meD7oMwfuVYGBFMhd+k/AQZvY9nFfTFOPP8mGUrmpOPzuFzwzwxGL6p3KtFItSGXk
DQErlzoeEIlbDQld0H+c/GnIkKzZk2Aort8HIExENwVe7QOcTll0MI1slAajCdQ2cH4L9KlX42dN
/6gQV/VEMDMQal3BlEK6wAJ5EAFNI8vyorhAgxa5OY6Gj02mgxaCJ7CEMgsZYSwlPEPWYexonhbE
j6OsXGW5fMWLjCRCelheLyo1YZqso07YLQGIxaXRxW66aC3Su8C1BiY1hBlONJ3M8V/vuptA1O5R
qE1xtDHlXylFYND8u4CWf0JoXWapFIwUWkQmH+d8pBCnhfYyDLeB3lOMo05QFFQd6/dMXZDZpNsV
PdAl4PmXjKlUGrOt1222KF4ZSp07fqKAJgN0bontW5pm80YeYoJCZsB2qWCviX7wWtatT8/dvLYy
kLDiU5GiAIU02cUUVFxijJ5FIjbeIyPgRTBuca8ocBzzvRZot5kIO1s3bhMF9IEldL+NJLuVF5R3
JD5Ns7pN84fafNbkX0mfMVkSt1ecRunjrUqaRh1a7O97Sr+uQP/hPpoRFjQCuftpTlQiM2EG5TeV
9I8nkLeprjf3fpXHXj3A0ZbD9lGawMuNKv6uOAX+pKWlAoxsew/j3fRtrsr5oQARCuW+nMg3Auq+
+qi+6rMBt0RK2jepCqpXQW0AVsmJCJQs6EQKK1ZfXevqQBmhrDu6Li2ZCiiwyhWnqdtjrTGspiUz
YQJ2tNpwpoinNNjMPLk3JmUE4rYy46uAFvemzUaf07jU0ewuOIVpSN369FZd05plBBpm9SWgPBp7
TVAoP2eln1Onzkfqu7GBa2Mntwc17rT7BeXBHjSBcZECstDZaEJbTWtYj4r51keEzho/RSwUQNEB
QQ3yGKuT7hVP3Z+mH6CzUJOXrrouQBJaL4ffoozh4qqMdcULBZwEVS3KV5lhQQZhxipeVmjxNjUD
Gs1Kh0rWSg4CpbJzKzHuKkOV9mlasINrQbIB+AeCMqyAqc6TKRLXogLrlEny4OdB/wVpgNZ/r11G
ZjdesU9SeDSi+qYpZ+2uGvuITlZOwo4K69a0am2jJDhaLr/ROBjhBHt+EjoAKNK1OgwUA0a/CC8m
QSu8jigVjOkz56Zs1RTjNSowu5FiRU7N3NaSGs6nzNIoKfDNe7EuHlXV3y/Mt9Ev9zkZ8EyFRq7J
hA3wp5Z0lZtSiEMr1JreKG8ocVBWMM1HY4Si2qfbZX1KufasVLB0hX4N9c/Duc3RRNNbVLBrSHpI
dDR7zuObodcOvh7sBd18NmvRtYLY05ABFZLgWi/0lQRTJazku1o3HmHfbBRVulTadKPowlYnZZt7
4W2Zd0uJwALMvJJlivEA1+q8vUpDXHrD4BUyDmwhi43NivEBrUKyU46Nq2Y0OjalmnK9qF3Ifdde
yYN8iSPNDnpE6rVBtW7Ses8Uh6GpVS99JKwloKxzF1DVC60txA2ARUZQOE2o3qVmiHqeTHFUQ2oA
+ww9Fa5aKeZMKl1lKhLoFViHiN/ttbTdiRgabNkrOYuo3a94Qg6lz++xNbpFthcVGvUmianlm+N+
7NuHLB1RMiedARl92VtwoBA3sVWx8cK0uQGvAjAVcm7WxN5s9mtUciy7mrR6BZHQ/cjAFOUikNir
4FlsEeW+/igpsLNnLbyKtKYrE+2tPHuwxPKlL1I+GOs9yrCWiacrc9knxqpb55F56yfd5ZII1Z06
2drYOvEgFe5oiG/LWyeV9KBMSOml2oswpmtRzR+NZgl/YXvIfJj1rSGg/iSJO6sqfvladT1UwW6I
jWuKwgBTUgMIGfNjUq+qEmCZRFmBUz+ZCQLm2vvECKVG/RTSzea4eU2d+qJve3D48qaZKjAdqgC7
InpmtHJkYWQYvK3nD7LTzvFDzI6OEsEmY3IsQoIKyj4ZqALOVz3ETuXVTKa72Ey3XRs9+FH+G1Re
QbhPtymCgBOnQdBs28TgtG2k11IL9h8+CsRQC9oIJyPZKn9W1Sg5WsPzh/FMTSfObRqiW9Qc7UXb
3QgTgLSYWOgSmBtEOXaDmFKW4SRpRc3BAK7RmezI7Ag/SrOjAz8uTCg44CtpIGo203M/GQfwx5u+
Q4wwGFzFFK7Etn2SWKsBJ0zycdpBws+lBKMnaNcIYNXafFtP+Du1vgmwq3se2uA285EnAH5zUwro
6CiTyYGnUzaUhgDdV8VbDvwAZZpkHwNi3uVycd2WMFPHRKKBm+DQm4XXCj0yyWifQd2RNlfFDYO/
BugSunViJteLfHNDu4YvLpSrcg6hWZegaqEDQZ+MgBuGHMzn8L3VzOs2pPg8o+xW5/muGaQnEONe
UWfXlf5GirFM0sQeAZSNU0QfxdgNkvALltzD8j1hid4KxDYgbt2m1kD2ZIlxo9bZpcnQd4uy4PKl
cVLRbhujuIjq8cmoOYYLeijfaEL3kCnIgOa6s8ShIMLzmTqPBCk/q82XMJxh11vxRhIBwFd1fSMP
wUtbJ5cAae7Tqng2iVzLn0uGCQzbQUGKchH0L7uCvkM+HvzRciCX7P1ZhQGsPhdKhEbJUgGnHW+b
pfAeFJZnJDoHY1QMsnIvVC0TIZeuUHd5gX6QuVYBL6oO612EP7c/hyynrFVXQS6ggSQ0JnSM7hK8
K72/2hWs6SZUJq8sm0MZjLY1N4vdu1/a/ij9FFXdWmBASHb4YMt1yHzLwWUyzTd0cl4zSHpt1G3b
1tylknZbSCxq0NYrLSb4qw0wOMGar6nyry0pT3j+cNNaDLA6q17dRuChVYjQZMR0tQGuautEDJG0
EzcldJLlqnqZ31KwXQsBZZdMBNFroNxQQFZAVpbOtCRDIFURVB2aWyTkAPNq3VUVhu/aUF8b6JUa
ZeKM0mDnoX9YDItaThp5rXviFG/7ZP4VqPqLtRztO2VXFQMbzxj/kMjAs5zlJ4ekbGxZs9VvQf3R
CwUcLCu5HfvRxkwMSsgpHc/Q2htTuw0o1/PhbvIwplRhmCQShflbMfPuNanz/n5ufPAiWgeTMtoa
ctev9SqgkFbspKlK7UYGV1hI41U0D6sRtIpnTnPybkrNQa6CNVHuXck463SVfFWCV18B4K9AMHTe
gNRCXSi3c2+CP4est8sRc7jLm8K4Aa5JC9iYbloJ4lCWL8YKuf82t3FgZ0ZAnjP4nC87CWIJmZFm
FLdq1P9YngFZGi8SjEMogbKhY/0zhAlH5j0wj+opcCIcr+dGvpTNRoL7DUm+CUdnCsKtrs/3DfGC
tnoFlwcsGcAVSELWa6QJt2k2bFE8WmWFQbdTuQz4O1EYb+uQBmKtkXaH+YMRR9DxOO9MGSIu7WIU
QjcGJY8gBP0eqS6YVYNqqvwLWoobRNFFX3e7JvpRgqdsCkizJTK4iipcLhF1JhwpwCwS4rYxdOtW
sjb6ALLZyIWbVPY9FASoRsnxgyqkL5CrH/I+I6xC/JXqDSeiK5gROzGjyKTXz6iBXAxR+6JnNJoW
SX3PTJlXgzoiXp2/Vj6wx1gH1t69iKnfulFYXXcVIocdBY42iHdmoCicglPDi5tEXMsNBfJYV3EN
TPaVATh96NlN/Y6MxJ+WfTSy7nwleOhAGtNRhsmQzxd1qWDAZpZ4BNRIkc3CWsin53AKH4XQRH+j
d8bB2gPSv0+6+WGQTQozM9uwopbVxs/9jiaYbOso160K7HlZYguA/GDmqN2JVO/qGkwtULz8Tujr
at3TeHd6DTmfThNGry8QzJrbHr/0ukTay7cKfR0IFd4+fjnvfBi2C3cEZS1gp/B1Rc1fG2KGZJHQ
U56aMKLXDcaGNngKQ5jtbeZMbcNFhOjWzz+MmrJHD87gFiGM+SVoLeBDqobI8DgYbNi+tquBvb0X
mjK8WV0eOapeD481J5UbZAqmjV4kza6vBypoRmzMS2Fw12HFuQmbWdvA56Me6NMFXeta5jtSWCU7
WaNUoCUdkNfeH8pNJKJEhh1L2zuwctAFm2hW5F0MO46TWvWStGSBnJBV8skGRaldCQeIM2MPW1+K
ItcaAtEzu1DcWwAPyAeyHsBOHWxL6mDPtJl/9Xrf7I25bO0iEvx9nCAkU0gUPWYpiO7avBsOYwcP
u8xasHcZzXgqxuA6BsBU5CHDISLY7MScOjzt/Besxa1Ljk+tOxuGcEVXUtkFZpCiRy1JW72q72tt
xDjGStoXQAWlPReABUXyjSsIiBgo1OLNpJQ0nTvwhBWtkVUxIM7Fk3Po9fXCZZoBvBd10/YlqmZh
gOhNNZTx5ZAqSCEXSvokCmZMJt0qPwrJEPn0ZhOi6FBH7tjEv0XW7YqO2HjPyQh55JBKnmkh6C9q
YAgK6AY2VYgGwExIJTUzY4i6JuptS3tHHorA7syO5rRIH24sERIPgWSBBafy65cKcjSSqb8ByWPp
V/GwCdDxsMfZj3Ya4h5eFQ3JNl/q6dFsjb/lcqZaKRImSTZC05kWFlVp4QoCJw6mXVHDkBKaHgBD
E6OrFIVzswGw3O8KLZieyKkNW9D8Z0lSa7evEmXrm2YLH3NEtEuKVctV9epVo2DnAMqLXRSMsnCl
WjrY9ikzDMjMqB3GtRiCTkaHQw6BEcZDBHNdQ6seRG23qmI526SJfCv2mnpjSUh6CTOnASO6VFUL
cxApeEMK655DBvTwQHtsJgoxAPrAqJRmvFb5410qxPdJkr70kqhu4npxr26r22RQ37Q+64iM0M2g
D6IpF5SPyijH6FqI+W0i57hrzJH4PGFSvDJLI2e6j6DFCk3FZVCtTPu/ak6kQqOW3bVcSjfhLDmm
pmyXGg5VwU2QlRdpBO9kDq9nKBKqD3Obrhnn5rAKEDVP7P8qlaYMgwTisiQpF0thqBq1947ia21l
ryal1rlN6J2TlU5L/ZUZAB9ucMcM9lsn1NVVGwPOg5v6mCzKY4rxqEBpXrVq3ThwMlInkKmfa2X5
EJboJyy1Iqu5nLIMBcLcy6PyXrMK5DsBKaWpjeC7C+73IWm7RR0MDhjQkiB2EsDXyCO0r0ZIcxBJ
hpsPkdH/8XP8n8F7cf0vOdHmn//Nn38WJRXyIGyP/vhP7724fEOk67+X3/q//+rPv/PPe4BNRXb8
T/70G1z33/d13tq3P/2BzZLc7KZ7r6fb96ZL24+r84TLv/z//eHf3j+ugsDp+z/++Fl0bMBcLUD4
6Y9//2j76x9/MJs+6awu1//3D5d3/McfmyIP/rZf/nP3v27/4/fe35qWS0jq31VoH4ZpGZZqyYup
+PD+r58ofzdVMjxdxAHJ4rjwx98Qc2vDf/why39HkEJkIYm6IivyIpfcAND6148kjRKshUKLDr3V
lP74P+//py/0/77Y3/Iuuy4gkjT/+ONLOWEFrR8EUD8JnZKHQt+se3GfNQZtXo3p+PRpJP59p89X
/lKglSsvWrmfrtxPTYZ15CDupRhlEl241RO4h4N/Rk1YOnX9I4Xf3mgRtUwacR+8dfqq/zX0Tvfa
PdQ/tAv4z+z6sOZTiPNP4RnF2S81YXmh5UE+vRDmp7HchR3dBzQ4q5r6qvVLtUZHy25m4SBI6KL0
79+P3amvsvz9p1vlilTJdJDFvRBcts21QSvy+wsvg/MfKsC8w5FqbtGRKEWyKu7brnEGoeaUceP3
0krAt+r7O0innv3IZyJSzF4YKp49exwPLTv3Clxm/aQqq+Q63ZSveouQiC39+v52Xzvh8UZH5gAC
Lf+JEC3t9S47JLPucQBbdNM2WtJfdTAkNEQZlDHY8OYvKCrxxuVBjpvbPOLMY6rbuMnuYup0JXKy
lIB/jKRL3z/bl6rQPNqRNHiBNFFvFKK4H+HWLyp6LRMVjb8VWRZIEfPMbb4ecO3YlFlKe6n1CwY8
DF/V+Qldnu8f/9R1j0IDp+y6SRtCg08VJOx/j83j9xf+elwIeH+e3QGcyVYXeeCuU9axWNhK+4Ta
G20ZpKTi/ZmbfD3VtWPf5aAtZKNIZ3GvKSDI54u2pcdBVjQmF9g5ItRnGLtkElwDuQ5rUGypSHeF
iJ2kRG0kAd6RcJA3G/gNohNKOb6JzbbLy7VgzNgqkuwMhdt1vYdxnwuX7CLm8Gma1Il8KK2jSAdX
Tl1LvNUVk3lGHamMD/VSQO/BUtWP4/RkokTYpsOuSB6a5hVhEEfrUQQR8yvqcGhsDw7AESfpxsth
hBCZyzauK9Sqe08KWmgq6PVh3Tb5+4FSTsM4dlJxkUp71biao84RqpdCRo6njoB4/MziDPKa4RiG
uWrlH7P1FFMFaJX6X3v/n7b+8+Fes46iYz7EGkIrsbhP5gc9f8Dqso7OzBf51KdcZuincAhKswYf
xELSkZjKZprWffhbavBVN961vkVipaBgy9LuaHqqeKLI4ZpmLgfrdhslmidnb7BpV7ERHNoF5KeB
XEjkfWfEezPjWDbKrwEQGZI59/vJ9/VWoVlHYTZvgqqjXSTu+74EcL7LiqWLLK6Qb7aL+nmeTdBh
xpmY/mEi8p9BXTs2OWaZ4gkotOJeMX1IQ9I69Gmsxq++SHPOErZT+i7Fxj5bBMTq4bLPMhttgm2g
G3slah1kWlYoSIGXEZ+QFnytrF9d8BAHhW0oujf7Pc3x6UWmGNFHlHVk047jHS3olaG+qAVaCG2H
ZhUMlIw+cxqApR9wDjBXORT4RIWLX3jyOKOzYGIwczdIjzBEnJjqXQHhfjkNfj/mp8LV0UbgC2Y3
dBljLndw6OcRTLD3/ZXlZQ5/NcDHgRyo+5gJkrg3ZMpDcGYUUhpL/SXEL4XlxJyy+uFOrW7bCbDZ
M1h0XKddi8K/3E3ULy3gvz/nBLFOOGVdRckouokzHFk5YeRye86n9sQAHHs6ozikVAZKTHuS5k2g
thex8PP7ATgRsI9dnK0o7vySbs8eEKNZdG5uXABuRMpypwCI+f4eJ8bYPNoUyiGII2tgt2mFqyj6
pfpXqG+fWSEnckWsev8cQJIy65NmYm6AwtmirriJr9Rr5bZyZhdCnxetOQKf23e+nivmURwsU6xa
S4lbJQiTUKRe0QCzdTDQUoMyzvDXoq15FBH1NG96CCGM1vikLhDUW2LZ9x9COvW1j4JXATVmLoKJ
5HM/7OY1iN/1vE8uIg8hCXdYjy5KNGvECC6/v9+H88sXq8s8ShjhtZuG2I+8CxIWkSp4OcU0HQWx
Wn+UxhEh7RmvsNe6eFbGdc/xFb7chZ88Rpxyx8i3I6FxJBX0DJIKnd94EFzdtNf2GniR1DRcJU4A
48vYgFirwTfQv6CU1F6jG42Qw70ICr7J3hoR+9zsoIOwVATDjVi/Ig1mRFbG6cymIC8D+NWLHkUo
oTfGbPINcR8fwNeu0eS94+bZYtnMR/yNpI54rd4NB50qCcobBygDFbr3cCOgaWar5Mf3Ay4vCdxX
z3EUzvRyauooyhhwx/TS6+zWWs/bZJ9tlA0N2H3gBi7SnWt4oPawltfyYbhaqkDVKr9BQN0T1t8/
x4ld/dgwugyRilQlHQVYhAkH7N/6vt9L5Q+RRsT3dzgREY/NoKt2pjLpw3LuQ8/ItlAivr/uiRVi
HMWqLoti1jn5SBJBCEGURHtWwfzKJiWm4pw18qmHP4pZaEO2WhT78z4NflJarefszKiciobGcYiK
EaKWKdjtS6dxk8tgo9v4U9h0BFzLQ7zVTpzgzDc+EdWNozg1jKGEJKg87/UGEGVuOPKCf1cfvv8O
6qkxWlbap8RQ0bS6USLGCDAw0t6lDWDeFVbGmlbW3t+NB2kdvRl3obxqD/BJ3GiX2fXmWl1lW20n
r1Hy2KaP+k9jl7uaPbo0zg7WjbGr7vU16nl2fGbET43CUYQLkCAoRKQ0OUlR5qs4APro0w3nvB1P
TcejuCKKSCHUU81Jx6KoiWoBDABkk5RqBnn868xQfx0zjKOYEU3Am4yRe5T984COSaBHZwZHWkbh
i3B07LccFWndoQ0575FKu2y33UXFTtPv0luTXebctnyiLKHpR6dZyIxZa2bcpXXgD9r4B1zeLhta
5xTMduGgu98P1MkbHQWHsuVYV1nazOap36TX1c5aUzz2ImbW7DZX7UPsfX+nE5N/qRp+nvyjBZOn
TnkjvaLFZV03+l8x4FW0YwdkAGCl1i0XDoKrbNihu1dmt98/86k9UD8KCGk3wX4cGB3AGnbl0aG/
AsjlWmt/W+8lL77ksO2mFxx7162XrMOLYf+Xv8xRtJCtJhbiZQrIN7TNLxpP2/d71Rl3yb1ABMgf
xpfv3/LkHDhe8NlsBS1Mi73stYf+3lpnbuZZtrhuLyGxb5O1eW7xnDhp6kdrX7b0pq4q7oSX9Hq4
0G1sb9f1wfc6D09mN9kqXnLd384P4e7cOJ6ad0ehIAFHPdSI8O+z4GZUXqvh/ftROxElj+2TW7p9
vm4RJSGIqAPqvOVVGkyr7y/+teEiG8PR+hdHsJlpwVYxeYMLuuWueUCA3skO6jq/oSggnPEDPJU+
H5spIwUz+2mvznuqZijGDbfo++2rB3Obb8bf+SUKn9lP6aK+iC/aM9PtxBzQjgIBEnlTbrQMXAH2
IpwAq8/zqmvgempgx/EISYFjjPlfMkhnJJfv92nTDVok5eKC2+niVT8+JuG5fUxdZtAXO4F2FBzK
vqn6uSk5Z69aJ1v9GlZIC6wgGq1+SKvQaVbv1E3IVUb+m6+ekCnjf2h4kbiAtlqVduqhhrxpNr/o
fa2U1fBXJ89R5MhCLMkjlOf2yh3U3Xlb7DgfuIbbPOvP/W35IJ85C50KHMcmzR1OYR0Y4mXzGNe4
ad3VMJb2tAx3+iZ/MG9TO3v6fkHISyz6arCPIocySxUKDETDyq232HEerqqdsYnX+rV2S7PRNXaW
F7sIW9/FN0BQHrrNmRufOH4cW+4ObSZ1c2WN+8f9ZFNftR8fMz7za+YiW7sO15ltuehzrdJV57w8
0Mex0QVfnQ0EJybZf1jxhnlhVgVDPFtvAuDvxXOxRRcXxTCnCZ5xOFFFXL/a6+9f90RUO7bjTaRa
8vvaYLVoe/DP/ngt5T/+2qWPMg0wFKXRlkSaGCj+7CtgI/Z5qZ1J3aVlInwxQdSjsJJkvpWKCFfu
ZVO0f/yYWXSI4+HuhxKDazjfv8OJzUQ9CiaxIiplbvA1igCiiSOr27923aNQ0uZ6hRKdiUyYiQa/
cIjCMyappx74KBSg163Dh1ouXF7n2dZvz5RdTs2TZZl+iqo1uPrYCPmYebhPkd4VcrepxjMB7NTF
j9Z6rQaNYi3xy8SuTc6wu4luCuwgvx/rpYP95Uw5yghEA3SouaS8QJ53saaDOU9tIdt0LcAX8GqW
9mChdKZlwUqF3jkZ8Dyl21TyRmGbBok9W5HXSTgxBmee6MQDHZvk4tJWCAouVvvOuu6K3/AiAWnI
mykAXwm0sRCfWuXs5nDqZkeZRV9EQEayFMN4YL87IXpVWguI9VvrLMeMzEY3LHtJyQYQ61vl0k7x
sGZfRWcW0IlPqxwFgREWVVgiGbZH8M5fBFCea+HX99/11KWPAgDyjDFSB0zJVpFsv0W/O72NBPnM
Nzq1ASnLbT/N+NTQlbqp5RHGBbOlh2vQYxw7lQj6VvBbNbch+4My6kJEQhoPwsaAY0OAwlLkDED9
2hIQpSzjQBtdolzhwJ4GFaxv1VA5M7Yn1vqxZ+6sS42eoV24D0W6RvF2xPLp+6E9tWSUozAyzkaV
iqhh7QGiOa1TXKpufYdB6UXipSsPUeyDxA6cOeVFdCaeL1/ti3CuHAUYYKF+02EftC+mK326jwWs
hnD8a8+9krzMuK9ucBRkKpC0ub5ExoG5Hqk3WlOAONrEOqRH018J6EKiqfhDAIjVS1iZa79z414a
1hJN+iiznHZ4g8q+TYJLFB/VOXNlDE8ThKUqvd1WonER9j9q9Uz6c2o0jkJWLcaN1QzZtJ+0EkT+
Pfp8mYRYtKSc+cIn5o68RItPs5ueJThZRUR9S8Ris30ThjMwlFMHjI+y7qcrp5pWhrjvTPvOpjW3
Hg+qnbhIOtroGji1+3RALcjr/tq29PGxP90MlG0STCW1YqPv7b7/BdHO78Yz6+tUCPho+H66eoTR
HRqEfAVoIK66K7f11vfMXXmdbCIXIZiD/mw+W7tuO7v+6i1yzhXkTn2co9CjSCiR1Z0ECQwFG0Ss
kMA56zx+Im2Sl3t+eqcKWUxJrQo+j+t7AJVtkNeev7osPdM9EzxO3eIoeFg9SqZ6qi3Dhibhg/xA
u9tFxvxOerDOfJpT2d/HJ/v0GggNphOWass9kKx5am4IvC4e4Q/z+XucOAnIRxHDipO2Typ/3MPg
tGncxK4g0grIBCSXElvub1QHeKmTrbs9Kh/wzYq13F5rZ17xxPb2gSj69Ibo5gVtjUnEvidICS99
3rpmPZ855Zw6yX0E/k9X7+Iy0sJhJMB443p0FMd3fL5S7+7eEgdrgjNh5lRdQzrOPibOAEXOfZZo
cCWsQHeSceQrsl7q12dvc+LU9BGMPr3O6LeL9uTyOjbWE3bmwW7kDjilnZnUJ76GdJRsDKIQlbXK
fAO0P2ryKyQov2+ev18xpyASH62QT4+P7uy/F7yP9nVlvghVcojQ5sLJNmiCm6ICY1rZQX3JDrXq
LADO5vuA/n0sjq5visjp5cilgvG5j1P0LHIUse7L8Wa2Hox0WLXS/YTUbA38xBAjVPVHV4AHkZn5
lorTFWLfurnp5F0aTpsmEC6EGlU7OB+RiTMpxhntvJt61Raah4zNwjdahHduavHMy39MhS825o8p
+unlW+iwNUJpyxSZvHqN7YUN8MItPDqLTuUkW3OFSbpd0/H4frilU7PlKEAZVhRhHSPSS1SznW7c
BWFgh1q3TrufBWKEWQjlEgHLsw3+E/H8o7Xw6Q3DUWz9vKKWYQouykzqdK6YdyJN+IiOny6cRIOY
q5ZA4WeFK8m6sZGhWgU7IGQOZhC2ugcFL2xvzgzbsma/+lBHSYlhjUnga9wNq3V3smWbQ3fhGbfi
i78+HICTrIZNeFH9+P52J1aceJShIFeEDt0yLXIcBvWJd0NbVknOwZJObe7H0GIlmwPdVHib2oG1
6cQOsptX5la9RuzjQnAt2/ACW3GzdXph3obvC3ln8/2bnchExaMzEQZfuS5jbbSXwHWqKCPRHLOH
+j6Vfmu+dS7ynvha4lHEstIWzvdIRXn5Vjh02tZacZIN5g4uJjAe8n7u6MX70j5X7D/1wZa//zQZ
K0Ns+hojYgRdrxcpKHExAsYc+PtB+4i0X8y+BfH++fIJwKZMhya0129GZzxQDfxRXvWbn53TbZvr
6W68yO1zvf+PI9RXNzuKEH5agi9tu2lvxG8pCgG6usij4UV1b+oPc6GurQyyet0hWNvaUwsFDXnn
CmPxKMQhWKOvkWEKFkIyg36tJNO6HSO0xDOIqj0k558h0khF/j5iuJejsuuiwoiLpu70rWibzYxn
bXUu2J2KdqL854FTe6k3USRdgAy6M0NRNpCZxqTB6dPX2JcwF/uFmZyHKZ5tTOj1+xjdpI3tW4dp
gs3VFdsCZyJL+YHg4TbEFFgp63VRkNxJb019iRGbPaLzCKcXQ0K3jeFU6kj7Bch9xF4IJ7DjylV/
X4nXi/WKVt2Jer8K0l9KjwIi4oRYF66loIRBWaJUh8XX/+bsvHYkR5Jt+0UEqMUrRWiRWr0QlaKo
tebX38U696E7piITaAx6GtPTFVTu5ubm2/bKDEwh2P8J+qryZVT5vQM64EZJ8OcVsdVJXodoLwcd
zHEvrj+TcXKTxWV0OJf+s5De9Lzdhp0jBpG23tKtk79KwuiU7WFpZU4lHDQKu+8PWoQIs71LoTB2
mIiFBvJHOm2UALFE+jhrNLZSIzGDU9xT56XzJQ/P2F05WaB6CUZNnfkUBaeldU0CMd/AWVO6rdrg
sQTeITPbjRnTFKVjjhDITlnFC/eI5vKnPjRv6KVwUsn4b/ugS5n5HOpSVC2lALM59MYxal8a9Ydo
daV+dCkTR5BfaRNwzH2fLKY3WL6UA5Ad8C40/dOxE5bZbjD/W70IT51/D1ZfSQqaMKZxn+evWXzU
IFsaw+v3IeTvq6VqLZHyHwHKlCI6ygomtU+vd4Cns1k8TIDwdHyO/9sVLiJ700Hx6JY1pZnPTfWm
J1s829KfigJ/9mj/G5Xouvn3A8h5K9BmRAjUOICanMnhXNAG5OfiSuQJjubBsXcDB5Yl9bvcGThh
yn/Msa8smOqlhFpKo1RJSq4eHsJtw4542TYIDobQHDaVeywR16+TqziciSxbYeGHoX31qS8C/6DI
HUZL1PmIMy7uNvvqLtpgiml/GI68be1+uaLvEHddfVW48kb4cSP+95Va/R+hdFniQkeP655Kozta
matDZZtg4uTjXbywG78fNldCNN1X//6wNWbxKsUlhELtC04GYnXj42fPQQ/pAWxB7CjS9Cnqfn9/
ub8v1Kp1sa8t9ASf7JgKTZavDYyxGmjcKP9+ShOvvbSLNLGbqiJXw2ba47G6llaqk676jXbKN+Um
OChreQXG65Q8Kw/fP83f8xxI5/9+d9hqK1O4nNeJUXmScF5rI7YLTWv7SbOBogWWJ/3hOyl/3zhw
NvPva+nYl/SpTJg1lIPJuidg1jmLN3mFIePcrjCSH4aDialSnp9FVivWOqTJ9LSiRobzoU2rZHHs
GcqVOFgeLaGsQp8GdqYC7QC52q5rFt+m093MkLw0OQx5s/r+LV1pUlAvBcyjPgKuR6u6N/QPbYTU
PAZOk8lON5t4NrybHSv+YMAMArM13cvZWS8/BTNwRgN2YEZvypygjqv2lCVxS4Ub1XkZfp6iALfq
pIsbn5aS72/177slSIH/fsnjKJi11XKwpyL0E2zlR+Xwkrz9JXxeap+xNw0KcrRl/yLv/B0hxAMU
fuhcBc1w6ag/nJL/fcFUL8XPiCJhqA1U78ryARuaUfRMYE8zHdObItn6xfa/vaaLFDXCvTkcNcbi
jGVfjQs+Gc73v3wl+1UvJc9BUUf1IPAEhvCm17/oyrboxautt7TYGsWt3K4an1ZMA7eup0lOPOyu
1kXc73JaLsYoO+V9cwoljkGM0IGUZId+96IKv/xGd+a08WLfx2o1PQOB1PyKziHLUeVdGD/F2oSV
qep9/xjXxtFFmGtVY/QnQZz3FiDOzl9xDvP9D19puFDNiwgH/PD/vx+47WvqFWwfk127l07jHcSq
+dTvyIXdkGU4X6snAfmncq5Xpmf98OmvBPBLaTJM1FjolmyvS3/7zeD6JST5m+8f7spbuxQlA46i
G6BaQpz5kRc3wk/Jl2Qsi9lfpt+lLHluxbCbLTb0tSTjCF8AO6Qz/i2TzmGKUXewqJPf83rVBRvJ
v0nLt1u4YeJOMR/xauyiE3xVKXhTqokGqtgB8NbzN2MW1zJtZKbgBNNvWEUYp/7Cn9WhyQmx6Ss8
DDGv8ZpY45EdB0BkFlo7CAj83VxJd7raCX4X/T6qH/SArZrfe0sDfpMex+nLx6TD2oX1raRxEONK
JfnoHhc3cT6m2r6dvtp6U6orSXjVk/tovhEauKv18FKZ0TZIiidLWtw+kvOg4gWLfZeuWysJ561+
YxjJrUbq0sS7qVrJD7X+Og3nOH6eOo9mLAubdPOtrQ+17gb9s/iw8LvjeuHh6itzok5rlTQTbEFH
exYTtL2LsHjAW1Ebj3O8V5F9j6uwO+uNm+nHeNSdFotoRbVs8MAOVq4NBfngHUKrHdJXGrUPQ7tX
JXuovKi84SVO5aEa7uaOzXVwI+b3M24A/lYUYC3gNHAoq/NU3UfVNk0Peii4Ax5uo7mCiCNTeo29
GMmnNZwTObDn+jFR96XymbMzTuPDnN8PfeVWJda7dCQ2n6HpJTCQVRP/MuNkxNLLJOVvof688Cga
4Zbnx5Tt+8F9LYc1LtaWHrfcqhCJbOFhXFHUpx7tI9CynK96b92xJHvcioM/GSJz04uesVf9/srX
ptVFcUTN2PwXAEP3g7xLrOMc/LA7u3KsqV5K2Cua6sIgHOd9T7uWRcoQ4bep4hVCXUlhgR6mh2He
xNW9NNtHmE2C8SpoHxKoElPchsVTQMVJFOtTmNN0ZLylUvM0g9wSatOu4MYo9Q+LyrUXcLFc+WKL
i6aE0CgDjKYFKzF4/W9v9iJ3ho6h4LTNCwDwaJcTbj7TT2KsK93bqnGxhESVknR10857YaPZGrrs
xn5f9F9I+vYRGr+ammfyZ6f1+VMV7UqdS72Uspt496sAcZeabutaL1Jv/1+qAt1mVR2MnbmCO737
ab/9R+j1l6h8KW/Hli7/P70ZECGqLkgchrdaW0cW3z+bnTJ/L9WbyCpBxJ55H5RBKnh3NwX1Ix3/
miz87eO/OiboYengnSmkTx/ldBoxQAwhS+AmVjb3ZXkUmpMlw8ici1VE53GfJu6Uzoe5zrYixD/D
PCUjCENRXg/qeye+h80N1my0XRnBWVNOYUTI/clm4MpYvBTbW7owSZm/aAurOzXcUzz5YZZf0Y+r
+kUBIO5HKVEDRvkyXBYhf+4mXuwW7FZ9Tr4W1SA99mugCU64AwHIQdt/OzRWL/X2COUxe1+y21n8
KEI8O6UfZu6VDdal3n4y01LooELulY9Je+4KcMDDOniQKm1l/CiAvpLSXArvAaMHImQTKicQuFtI
pnP+3BMpvo8RV86YVP0i+oRwGeAgqiNtjxXu0sZeHYzIMcrQDbhIZX5RmVsLBTTybrFIrhXwwyBC
48WdS1icFrHfD4S3rtGYjvRif39b197sRejC3tnK6ACb9qYROxjV3ijP0kwqxwIal9vk/vurXOlg
US9F+MHgJ6omDZx0IL1XVu0ZPsu6tautvurO2Q9dGVdOelX9IikOTDkqlZqr5Af0MLvlnIGUg3MG
ijIrYRuuv3+aazH5UocfCcI8xQmKMuWlORl7aaPwV3CbnrOv+JTdkPRsxiPGhkdIa67w8P1VrzSl
qZf6/ELJdFy6eLrKaw/GaukC6jcJTROqLTnyJt1Bt/R/2rgsy8tfYvKlRr8X4w5YBo+o159+X2IY
+AjdDMeYQ2L0tm69WsUWhIQbU3dQw1szhBmOf+F4p1HwnivOaEVxhb3fIRgfZX2nBEjvx2MhQ9lr
pnVqvqht7+ETAVuTHTYW/PmpzZ9n+TQXN6HhqThJSGuoSXaTPMTDr6n4UXZwZZpf9gLE+PsqVclr
bHaNR/Fhne3S8/icOBDoPLbha3Wj/VSMvSJiUy87AZppjGc4c0vhEPkOF0vvjffua34m4TsmN+Pa
3Ie7+E15DdfND+nYldrXZYtACFhSaiWF0hq2kWnFqfvEWcRCBIlUvC7b8PP78XjtPV7EM+DuU2e2
IbJKSNPdlDtq9J6bT9//+NXBfhGXCnz7xNLgK/Wrfjudil22G6neWWsguntzM22i84/T+UoM1C5S
LKHwg7kwuRZUHhdI0POwRmXvLP9pnNkWHESpTLHHbJV7+iZyo1Xm5h5/UfAVfojD197mRegaFaUL
ZqPn5LJ8rdU/FC1Ypj/Ur9W/T+Y/mo9/nDoAfCt1Meg4P2mzY6hYnolH4vcf6sp9X4r3NQ4XLU3m
vnVlIY6BnT/WuJ9//+PXchn1IpdRtFyF5MqvL7nMuJpXk9fYkp147A489DWIheAAOMu5f/3nrCH9
8Sj52ju72KbJpRq0VbRsaqqEYzu4FUboff9Y11KBS0l/5BfaCGlmWQ0rr/FEL3TGjemanCRg4W6f
NAZW7fzkynUlIPxpDf7H1zdENidGgW6oXfWcJeJW7HJSDHXg+6e59qIu4sBoTamodzxM1r335mkK
flKWXLvvixAwCzW8U7ljo7zFbnaNweIW6e++d6jm2b85dj36nvljm8XVj3IRBcx5pPotJsvlyoP2
Qme0m3OqRaOtJ6+abW33Hu6tNhY1zvcv7oqAUP3T5PWPDwMrZGoUI14UY439AJ7cYzvnPA4/S9+W
6PGXVfx/Vf5aLc46V3h6E+zzaB8g79m/v7/9KzVmZYmm/7j7AQe/OVX5bZEzwMD+ej09/qSO+nMi
8Lf7vpj3fpMLZomzxX7QysVxHmqGFP+yTIyM0uBZU49NdEvNwTOLAXSOYE/T6MiAtUzzpsRG0G70
Yp2rN7J8L2AJa2XHbMBE+lePu3uF3ngBqo6ZB7niTc18EJlsGwvSbL8DTUInIKaZR5lBED3m6kpH
/FZvtf6kyAcxOxfg5rJZ8EQx20UwY8YYJUBL6bt6GmEIeEmoQSrA8haiDADsmX72ebG5Dcqtn2SI
M7rNhOt9ICnZAWi3jR3nrhS3srUfRwpw+zDYNKm8lhukctIoVzZ36Cy2rqUf4apZ7CPBK3xjo+DB
bs8TJsp6t8UVeKtVmAgqEraegCSw5sghxVqRDjMrDPQNZq0/DdsrE165iIxS14xZPPDhX97eHwLv
6/mwC+37AMnm9wPrWhp/2fZQiJaohFbEqH15i+y79Xp9ePz9+f2PX1nrLxsW1Ka0qq4PUdXMljtZ
ZyN9qYbQC9N3Nf+c5/X3V7kSui57F7TWV6qhouElL5t1OeerQkCzEnMgqN+l08v3F7n6ni4CZISm
VR1jPsSecq3d2DPvaiY67nLnh7d1RUmvKhdBMZF8XU0WzWmhiU7gZys92vbYA6Su4EnxRtNLW6xx
jGNLO7IML8HxPxYT/hyA/iO+CI2o6aoocIartF5g3cFe+WGAXclZLhsPqm6oR5E++33i35sQv1Wt
sVPMvH74LMvr/0vwuuw+QDMoj1LHjevSOlihWjGKc3gfYYt7gkH+O7PW/zFpvGw9kI15CoMxoL3R
eBtzSqwae6bR/6lg/OeF/O1JLmZ65lfNkEcMMBhNK3kdbvnvJSm2VZSXAzYi+PRRUlLddlfTSI8z
34r03P6VrEqe0f/hhV5ZaP4cgf1zIEzFmAiwfPa+6XPCIrqRcjuONMohWhsYfDqkk2b6UQhxbXQs
Ye8fl4OPPWPUjTRBVnbQAO1UCW1DeBQEjLrpjstgI1RpvtbK2o2j0Stb0RUh+OXxU+K7Pwwh5coQ
Wv75P+5B0QsgBxERsHVf3s8Pdzevpv14/8Ok/hNH//ZZL+JGHY9jZpXEwDL3QXZR/5OeQiU+KfmL
aH2NxeQkbUOjT+jkquaVLETp7NtjehY03NzVHT7ertViVUvjqCI9qeZC89gKw0ce3yVj/2qBoUgs
fe9L/fvQ/0qae2QQIj3h0eC1c2/HnfkfKz7yRXyKM2XKFa2mEiPdaPJ9XL3KfuPWnc6hQ3yswy+h
PmYQC+p+3SlbcPPff6Ar8f2yMSIONbrwYzYHWXgE/2NrTIDyPrX2A3bV31/iWnS/bI+Y8GhrGQgY
i9kQxN3Z/vr6IH97vL/9/gLLeP7LKPiTB/9jjNWQ2NNUASgUWz6VxbtW+OFs+lrR47ITogjmyPCH
P3e+ZLaxi5UMixO5NHVo3c691D6xvfGm/X8zUcIS69/zpcI1OkYlQi0Ccp+Y/xrHRwCd37+nK/Hg
sjHCCjrYfsqyL9DuYuUxHh/16oc04dpPX4SapkzEuE1nbGSkM0RS1zTuatDL39/3tbX7z8D6xwdu
snqYNJnVgYMRDgHi1bwxF2X5+uP1MfSEbXAWbn6qF157ksuQkk2AISQ+QNvvlPgBEHYlP/7wHNd+
+2KO11Fag8KjCCCQ+oqDYoeARhTxqcZWY857wFOQtiOcrSJ1ZUqfVqWCPil2ILyOhTT/sAhdmy0X
9ZnYDKA76WxGRfNFKJ6y5v77p7vyu5ctBpEImDWQeDi5fMqVbZhtvv9d2bwmWrzsLlAHNc/SIkd8
wvyr3S6DtQl61xMOEmawiT2+BndVu6q0k+qD/7TLxBbYOo0gu22994pmFYDVjV0ZpVa4EYB2RJ7a
uanyq6jW6SHaFMMRkIZuQilF07Du4ETEThusE2A/kd1Dn7bYnQAjsqUPtkJ+sQETCknE0B0h/Kyl
fet/hr0tvJvxvondTrXlx1i2Q+jq0yGzHmLsQ35XwOIMfBs8ZDphYsu38WetPhZeDRPgPEgvJfUT
cut2rf+uUIGhcMPTUNsq8TmOVio+fZlpN2DV2qZ2utPQHuAY9WyhGrtiJSptGRn2DejKwUUFIG2D
m7G7yX277E7UyOpyl+pep9RrkDFrYV5BaNhUD0rtWreBIm7UEUMuqTj0T9NvQ+lXxm9EdPJLa8E3
/uDku5wOqX6nBznTgdTF0eZpK9UfhtVD5j6UOJAVB+N3X3lVDNp6F98MAUo3pzHdeWvc4Y1TVTea
/iHyxzIZwCnqf6d+qAI7xYxOuDNzBXrEr/JGvgVSXXlMiPoBni7JEfs+MwdyA8ATVprtN29KDGfD
RmduVZ7ML+v3XfNp4gDuu/y5GOUI8lLoUpvsjhsbTpyrhagQUqd/wKdzRGuPUS+wm3wLH0Qe7CzF
I/drGCzXMl5GpmUiHwKqSrO2ln4n5S5AZ4bD2kr7BGDYw4R+b1biQU0cA969k2+sgwRqM/cGnBTl
42w4QX87VG+wHprqMIW3fQM2aiPUuFICzHaha0azt5AHb5vJzu4C6OkvcDrScI13QfgaIHcH7Be6
c+EOd/neeq7Mcyw5yx1U6zzz1JfxrQeWJXgDdN+Tiesv6n022Hq/gXZj5FvJcg31jJ5S0bxKdbVn
P8TUujqpkzdnKwPs33tE3/bsTeyFks1wB1tNlnDJmjpb7rfmuGp9B7/KoXKFU4oYGFpr6rSw3sbN
aG2C5ilnBCW7hoe+Q2HZ1B9+5naJjReEdYArWhSfSbGDR9ntIvTb7pQ/JZzKtbYmPPn+cRzdIj+a
6rkEbusH4EJuF7y36cb4tGd2nKzz4hAm8FTt3nyiPKI9cxgTvuj4t1XrKXPjj4bBHzgCnbCzx1H4
UPAHmTy25J+D27pzwgZA7hHUVEu7NCNHu7MM8C5r5DL8TyG401bobGAmSvG6lNwgWOEIrf9KXxaM
jrEdDKbfRv4NjCu8yYC3waMaqA49W++oIoLaMeCMG/CD7vXZG3umEx/hoDUPYAkZrjIeRp/FsPX5
1qltvczKtqpsMOf1csMOFwhfeumzbDbzuPaf6mglTLz+RtplX7CeorVoOBz8JZ9L0+J0y6eo/C9m
i9auWxUwOxYq9wKs7M6tpcdo2jXJmvjkb8zwS8d7uQg/R1xEG/wUNHjnXh+twGjD4naqyBkQFoUr
COpq85Yjb++8WjsG8ppefSxyzGZdZU610FA5mz6BqcEIgTE0dOeycQRaTvh3JBv7Dn/VdItcHbio
YMuRSiTezvO26W2jd00pcZr4MMq3uBNq8KazW8XE7evcDPsi9gDBJrfBB7BAszs2iq0qRIG1djD6
FbdRdrs4cBUqQQT7dNtTTNybCiA2mwYDWUEQTOsKrOfNFJ/UZB3rn345sYvag8306VChllo91/hE
Egial1Rxu8cxIwI5hs/5Dp6GGwWOnLwS8TwCLPfLpCQf2OKXPjnSPq7t5c8995/dU4asdcbk3eO+
rLN4tNJjJXlz6+TTk6Fs6OiJ3419sKbI2q9aBamdTdAT8kcRU8rfKnTrc8dxUm1nG1Ww+4/B8MIB
LhYOlrvkV3guGNnJxkLnMTpD6+XJTjXWWbye6vMcO73+loLBy+1ZdueNLzvTY0W79HBv1HfZuIsg
6KlfeoICqE1hU91U1mOP3l3ZJ3fCAZv9B6xRHP7FBKDcskqSwk4vGbo1ufw1pwf4un16qCFk3pm3
/XP4Ocn7atzUn3MHr2mDyZg7JLpLvY+qpObkbQmMhjGu1LYaJjQZYXZYd65oKM6gkcAw91uLk3CL
8CJqXrQsDU1tSwqWvkG+IEfdjhtNuwXpW69ThGpdRLyQR/Cm+7pO7D75MioIQRyWRqTymn47YwCv
AsTUU501+Fc6rtUWCnWnbRCHnLPJbUS3op7uxep9pZ/a6CNKnvr4oAX3fnAftIfIv/WzdUcLETRm
CIJF8VgmJ9lcZ+l+nHdF/8By782AwkS3tjyn0069cMymzgkC7nXBqVoHdW7d2TpVKV4lrIl0D4/o
c8b8tym/ztK77L+a5rr3Xyf/Vep+p/x/hrQWu8KLin43pTeJ72UA6YwPFd1+uSvgFlnBJzlJKHau
z73J8NAMy8uCc0Gf7BhhhMa0UsSTD2MgLTJXMh8p6i+ksk3CAmz4Xw16IWiidYcE0XyY/WMil0dQ
d3aSIMZL8u3cwSlWudMByHmxtrAi7NcpDhL5ui1Tp1CHraqyjrxPBXb5cMrmrryvmRh5zk5nfB+E
ZksFyGt5zyz4QrOTKnEjju0am4htk6OGs4DNmdp6FGtnSvVt3X35PDt9oNDFzqli7aV+aG0Dv4XU
kJyuI+6qGgQI3a7FB8VP7FaA1SboByu60dSzId6kEvGGRcAQTExDANpG6rEEAho2wsZsUdRPDz6l
rjRmDWoPGuNgSCVXGLf1gvWKeRCq1Fn5WY8JaUC65hTEMWfT1fCIn+DDp6y4ga9Cq8ThWKP9Shhs
CS1lnQLF7M79gOqtpJMz6jZl8pFKqqMCSKtqSkWVaQ81n8rPnEJ5iwTUr2kBM763M7mDYcUyq1WO
Uh8SntnKfqn577wABtfJa8NkxMzKPo/+1GGMVPaannSUxETvHpQmgvf8FrZnK9/HVNjVTHLi8T6I
zV9VVtLcJ9lGGbspVDG5NlclwCi5cKPuVlSr58jof02WwfARjmMZwJLEThG7f6dgAQDVvonF1IkC
6VXOFfQJwVOgGHYKGzzvjuCGvTAQ1iVHB2HIZIPOGCSrhCovgqd6xiSNJ+9ArldjuCv4g3JbO2oV
rvXa94TguciqQx97SXKamwdFeMvD2yFh8tJzWGfZQhRjrdhVYn1urO0om+fKzz1sXviOTyUDOK0f
5fA55Jn74VFvjPXk4wUSNK6mv4RMUjnMPYvOV70XbF8p3TmX0Bsn65Af91UWVHEtKuu5OckCHVzL
P5AejT8lE2kDvNkp6S8MLGo1QfEYKW95jaU9Nh0iJjzCbyxn7KK6lYSzMb515Wer7cJ202U1ZNDb
Mvgoodf48X1hBCtd2s71myB9jYaxD5cA2B9LnV/q89XkPxnhXjKOdczZrvIkyIMzKYOt1p+WvzPn
O5kdK5UVVTiUxi7tbwW0/WXiFKByxLi302n4mJEL+wPm5COH9LrkDviFJzulfJ3iG1VmI0HXtp+9
dx0xolJtYfw9zic5fuqlm74d7UEY3AjjtjQYt6WyYFQJXdbR0GI3i/Fwm5rHvgc/R8zz+880ONX0
atI/0/eBLZnHBnmFWGC2KHHmxOlzsVRhY6CCTXLfFqpXoRVMlxSQLzCN0aHtnsb4LsPEOz1ILTLp
fThGTPnlW3TELx/BufBUcjgr/QKkkgWHfH6a9Rt1fEyE14KGXeG9iACb7NP6WZdeK52zHuVYS9Kq
rl4HDNF0nKGmyvd8/MrlL7GG/NupX00QwjcOthVvTW4Fe9DI08mW9VjY1+2voBfcolYBNOOOJVob
k7eihQsF19iK2nDIkJrNVe5Vc3W2TE66KDjDywi3rZKsC21rZWdL6WyRIRhEI3OGZdlq1sKgObIx
rCLCZELoGMiRZ+Oumu7KzGCCvBUh+qHJ66R+tUT2KWUGD/WpwPsZOMmmMHo7Cn8n/j6EIT+9TeJL
HO216SlVuDfS2maB8pZfWXw7jMeRPUrcOO2oADI6VDHxfOB9xACvpt1A7iNDcSugChpErsn/jFV2
jZpkl+p7mVDBwwa6KHYtAAqIqk43HGX/eVTPEYYUxRZInxNlZ7WT7EmSsWs7p1B49Gkn/aEkd8dM
GDeFNexliH4TPb9GHLpSMdP9OHF63Fb2XMqrsWjuSpKprmlXRkYxZk7e27HajCChpY6UGNqFXx2y
YbBl9cNC7+RLpddoo10bryHi1yiKXLMFpqEInuz/msbfYo4+UP6Qpa0lkV6qR/wqTwp7FhX/IQ5Q
d22DMrgcnbosHFMFHRuvhrZ1JGl04nSPqxQdwRNLCc0h+nOlhKu+Et3Z/9QpAqSkqYXKjCqf9ArG
7FNnhJuZvYhIfaVuivOwtEW3I3SdU+mH654tRN8KXilbTlTKXqa396YRAqJRmYiyU7GbndthI6fV
Sk9bTyRrPDYtrYWK5JnUG+KWEyxyBZDQVHKtkLV9ih7DHm8da5d0R21i0oCjhU7Ujo/WcLKyTdtg
URwHN2kT8FRP2APCOGCfHysrtnqJ0h+i2aeTHZ1OIxzYRgcUrI2tMOZOUJneyKEP2mM2nMoqESa3
UtWXjnU0o8whLNDDaMrhpC1t2W6TGjfCJLscNvjNjVolW91oX9ShcKGKUMBL6F1rHKs7KMtZdPYx
lWuSo3Jqce0ynHA4jz3W6yyHHXtkI6/YZ/U3TZHtDd6BbEFPjukq0UdHpP9uHu9gaa/TOuDy0q5X
jY1azbuZDLfQbsJaulGBGQpoocW22yXwVQN6OLR635OF0HSEAL1yZgC9VWZuRx0T34zkiNK7WrPN
Afmo9juBaAv5EsCRSBFBdBV/k0aS0wrNTWeS+VQgQo2cHvJwY828J6jBZm86DdW2IDfZbaLCIRmJ
JfTFVYojY74DW+yNrbAbIv9pHMIXYxjcpk8dNemg5KS2xoouFYbdFfI2QNalTkQj9Ny4DqQBUGT8
z5KyPxdKiUC75e6AlnbEj8G3FWXEk018soTqZSA5ABtGPQbuY0YwemkU0lRo8ZI0ePh0bCDMA+t5
Covay8x9mQh2WOHYIDyn/BOlbxm4rzIRqkrXfvvUFtEuTftXxdqN0zaVngVB8TRhZ41eJafupCtE
lsfGT3ZWZzhD+BFTzmgzE7iV5WaptSkwVzDOhsK2cMYeVjU9OVHYfuaOlWCqEIibnv10FqBTsvTV
GOGuPVSniVCjDM2m03o3lLFx0uTNrOR2EGLAM618KDoVY0XLvoCnetFsrJcwoIlUwYqEw1A/GZ+7
Tn8OGjzIMYP277VKcoy0PWZqeAOz0DX1l7xaQ+ImFFYbzOfWXUPFqJmMhwxbQFrRj0pw5mvZwUwA
4W00Nft4JVj57J+k8lTTZSmKbwXOI0I8FmyKl7OgTyPiuHnEfo9WoEKOVj1VWEFM6cEfeNya9u9+
ONQyeZ1sbnqfmDElXs5XK+fHHOJx0MwrbbhPTdkLio82n+/Jxe5FfDCb0XJGFM+6wGtcAZ5D82+I
tthLq3zc+laHY8ToaMM2M5BHGIce8rFBxJHl18pKvM7qHcuAAE6La+iPtjn+NkKEslSvhD74aGTl
0FNLC8ETWkCnWlnYVWgi53qBn0WrRgg9PdcfYrKDSLTO/jA7knWMs4Pka3tY5ewZvyp2X77Qur2e
wkRmQzPCoE4iVzIUmhVfVdyyctFpk/5QLuYRFBot/7amppq0xQZwLsxgxS2qAeI0KkaQa52mnY3w
KbQmW5OEYzOrTlmeKiTfysrITwHOxhRuLXLR6ElTb+f0lYPBYborSt0OtVQ+xHDPY0nbDYN6P/XK
yWfTmxTpDWbXtDu1drJk97P0VvvJn+S/TYKjksiQu/sXDeMBueOITxgCe2RESiV5WnlTxRa6mQhJ
+BI0mLJduYpVYaVp/W2PHJ8rUy6lyysjvzX8YxGyg4s9qZ0O8lA7opQ6WiXuVGgWdsGWXBTy1UjD
mXroddPTSxaJcbLr2XClgY1+gpHDqC+E4LNWF4eGqqxBfWY+i/G07dnvKJaAZK1yxFa7TSklWCnZ
Y96UQOOKgyj71F6knalUJ1HVcSyeBbIk41Tziobgy2LbJSWJ07GolOFtYOJ3Om9HKiQKmVuYp8fG
p6ZIHUJIdgaIeTHvMN1g0+Bz0pC/DeVjzkowTewTZM1LivcYaONQ7kXpkBIP53QhW7JBRyBm7EfO
G1XEgll4V4bPCqYkcWs6Ijgr1PZ2ZvxSilPbU5kFXizVnkkWKKRkLNqMrhpbFuHQjNuiEdzOVLZ6
l9uGotpG83tk50ViiswbM6IBgOdcrLvykOIBUAqvsoxMcSHcJb2jlSdOJR2JgiiYojXxz4EmTwdt
tJrVLyuUHVM4pClqVnoJSpnW1HL+f5ydx27j6La2r4gAc5iKFEVFW3KQ7Qlhu2zmnHn151HjHzR0
WqUfZ9Bw996FkkV+Ya31JrLkcVrBYKbTipVYMKM+qn7EGUzH2n8neMN2KA/Hbh/65SrQ6Z8p6Dsp
cQESbTlKf0cGXarxGmVc3M1JIuZ6UNsn5uVp/VDpTO6DH9Ng+izilJDLm0jLvbD/kSUmMGG2NNJf
YV7FFiqnMlsrRbUJRcPD+eVBN3bdQE1DUimb/qKoNLnK8nWbZ+RDkxw4IH4d5v08LnPrI5eYVojM
s0sdPyPmiRFJ6uRYavlHGYeejkCrj30EmZOjDeeCY84ao7OQvflxyan72Juql8UxUENEHfanxoCl
5xzu3wR9KTNtFZJ9Qrkmx+dG2mpQLbQPTdzLEU02i8yqimUc6gu16Q/z/BuRut2oluMTezOWqiNx
RBex2zPcs8JgJw5cxPnA6S2gLySdUi03ucRQqh+WFcdclKXrkAItteZF1jCA0MHx+tHJJIXyReMn
xmqVuMsQiRa96abNuZtJVBw/shYzWP+hjBD95w+k8jpF9GSZENMgM4hMN6s23pm9iDiKgl4k60Hs
162agPDTc9POW21i9xJrxsdVUBXFdULeY6z+8Wffs8yV2dYMtfkNDfiYI7NPK6awi0iHZDBQEa08
a9tG9zdVOG1axpWRKbuEjm/jCvQH1WuWaG45dkzIWcphsyyK0RYMydMIxlPo/Ea03apZLwYiGUd4
bqxCb8xUr9NftCZz6jlwWoGDoGzJvVcPYgV2on4KM4eO0Dnkpawohd1GvIBJw26A7pozd2uUahEq
8ovcpE968G0yfO2tyCU73hMu6jLITGaQO1pOwWf+1sZH27zF4aV/Sd9zJVrmBZYLmrYI+Zy2MU5Z
FjtiM6y1dtgkjbnPKPVFfLSYJWwrjO+SfKCFivelCDPGH1etZZCPjbZTWAuduSl8xanAwmCVOMaI
5Sv9ay8XYAqMwrOg3885HgdBuGrb9l2cRgbXyUsoWkvFoslQS32ptfVHayhczl3pSEwssnh8zfuQ
Ju/SCxp95GXqTGuJl1ImI8gUyeyRCSiLn/s52DVlH6yG7AMK4mqQG3fSSEFMloGQhAtJCN2UXqyU
kA7rm2JCH1HKm7jYWlxdrXTM+12Rv/fju9p8DjU+E8GbNGObx9hFR3HnZ7IrWPl7LPFYpIXG5Jbx
RqznRMsvYaHnAHrJYdQkuzQ/S/E9AsCt1dRJ2hTFZ8UM9VuY1hGgg8zbM4etP24sGE6q18jEvwuq
bfTlT5cOy4LNhWtep56sZNsz7ZuR9D4n6mvPTFyy3tTeIpsVJ4Aw/yyC0TZ1iZlk6E0pmJU4Smci
iwl0r58iUXwe8WCSI+FRax4lqs9cj5YRie7BeBCkYacV7SrXj/68kzLT9RP5Tzjs0n6fAX1VVbe3
RLOxB7nQHVWrHwMyVUFEX4xZo2icf7MsNBaN9FqO/p8k79h4vWz39eT4XAsWAwhk02NWHEpG2VYi
b6jTeAyV29AYGQmpbOlT2ideoLeHImQyTb3pEPPJ7Jwj2n8OhRRh66POiRsqzVJooUJoNbhDDSLW
pGwoEAytZu6tDm5QF54sH2egQ6t0Ter03hKrxdAlwTIbX7Qg2cV9/mmiGB8TYtYteT3x8/LfhFe6
ij+vK362Ibx4fooCHT7HSEeM5UKvt4TRL9oo1+y+a23dL15nSLmpEXyFsbYWeipAjrROTFwrQMLE
pB9TH/CO6HMsDcdHl6/I2BeUTP91Zt8MQfDicJIAw5MtzlwwdbPJHZX6CUMsr1OYJQIl0rS4cjmd
xmYDoL5GUH9BIy1zAo0Zd37YwRir8SLKPmBr6eNvZL4F01cOFNo0kttqJbReqI10X2rwWUjHCnNp
q19OPMt62FuAQWrrOwriLlNwDf54Of8ogGzWPOHgbLga55XAr04qwCLn36e6Y+ZDzu0+0wxbkWYn
p/Ik4gCoLst3WfunTz+jrvIUUvlatHagviYztp5mOTKOSnrIw8+Aq4JYjUWof9faRBHeATdlT1Lg
O8JAlTr60XNvgMeVueBlc3gIjXVXrpleF6A2Q7tukKQFw0MtULSK5lmIcD0N1nPpxbKx6gQGD0Hr
5JWx1MEfpfh7wFTOGp9GluqIdD5Rz5N6VNPuwZR7D6mHk2aI9SM2uAK4EcWvMjfZ4lJ1GnG3lJJY
XgilupiBdKVAcbt5LVIJCOmmH7b9ILriWG/If1xxNArdJWq4/9U5+4qm9GbpOaBp4fqKNUJSp6h7
podQ6cqjbzMhJyhWv5X+0i+qOeJI0drOc+7lvcnxKRJSNB/xIpVsq46XI5GEnNi7ok2ORFvuhibZ
mfrshRHruO+9dtgKNb2pFu0zXVlLHdkznJHxSBc/V6tO1VYz9qSE46rKHwH4SnlJJkq5r0b6Qo0W
AEBIyi5Jdi1kiKGj13yARqHrR607VNQBcjA+CCA0AshfMn/Hzdmazqn/w42+yKeD2ntdiPz8QQPB
s/y1nuxyPE/hM9YSzZP0CGlAqsHvqkdTeDThlFniWmg343BM6n1QHtR0L4X7SNqL0zevyRHrp6aL
nMIK3CmKT2HxkQfTbhZjjBYgz1sTJPVSJCLxW5/eKiVdQNN7LDQmJVW2TEErmfoxAdRPVW0g9XuK
zHUZbsQK1JdO1x1MolzCJ73GQwKUskpO5SgsLijBjCYQO2eK5ueBUU6nbFi3vkWYQHBS41PJ0Nqq
XkpDP3adfAqk7CFQPXHwSv5I2ys8Rd3xs18M6mkgd534nUzFV5O/xcJxBpWxjGQ34jebReoq5Dix
0AUK5T41L2+VdGLlIOBsD22ie0mSPyWpmHPARHM7JPR1db2WDIEdDEWgyvpNKEFkmY3NHBwvt6Oe
ScDYOeKb2Prsiu5hVGvq5OZjrL+t6q00NJfoRTewQM6qV918yq0cOO+rCUmzDyyvuRRYae6Uc7tt
spCQW3Mj0USp6k/BSUjOcLsxRGrizNo04sG0Dn2M8nGgJhHxOg5LrDeUZzFvbSPX3MGvvCA+W2Rb
BLGnlp9GA0dLUzYz/bIYyRCr8PTAcwQuYPISxV7BvFl8qi6dJrQSN/Uh4gCABDZnnMF0ib5SSNdS
5VXFNhMnB8v/aWCkTgls11XJiGqb8wXG+FHzf+RY/UjSU0NfJz+ImGS9Upf0squKXwrEBpEOHgWn
Ls87ufQBTbirz1zD8ctswfThjgnikzYs6ua7Mjq7TD3Z8tLpUzIc4TdU3Ux4aBOvPeIoKZvU3/b8
K0FxIdazsfUH7g6BuWEKQ8GOS5eEJv6Q/GDyhMnhhqbEGpyRTHNzvUwrk4Xb2PlsB8aegGjOtRSv
6AEdhhMDd/zOPnPUpTB4iaas1DzmqEYJuejUpf5VKfIiaG3/qWfEUlqvGTYUJcntS+qpudw1Bf8q
chnF0g5JqlhsAUGpYKk2E0IfdcZ3ZyFx5/SCtjPCbD6aTz/ZyukG5q+W7JirdYB7sr+dXgksP5jK
sYMRhd1GYThhtO2GlxSr9mSZomaK7VI6CeLj2FDGYbh8DIpNV9JjMCm1pQRGP6Zd0bkX1kbyxdXN
R1dOQ9bRZiz/BBdrLOYmMJtsPySL9cXEWlV8oyFI9GM7HDW67X4pdV5X8H3ll5FOgLpcpBKwXA7X
pPDackdh4cORSGwIu9HD+FH0q/nFLJeq8ZxqdkTH+9vgGnnPKES6RXa70Gn/xUhUw6CpuwGy27Tp
n5MtAArUiXSrP4Uncyt+0bjrB+uOfOzWZ11RQmMqKaoUPstsaAS2Qn6H+vsP7/M/eLPihab4ry8h
RpFYaBN/8bCJDuamf4Qt03+V5+mRdfXZHyngK3Eh/fk7j+/mM7t8v399XD4akQyWy8THjtczsZ3Z
plmFDiDbItyamA3+3vmgG5xm8YpzHmSVMrZAGdtCIElLpR/h7JR0EGhCadqg86SOOWEqu5n1Y/rj
UzUxgmRsEsJ0SRggwWVlE6n36M+X9/Rfj/mKUYpTk5bGl+89rYpl6749gM3Yl38ARZyDuDje0zPd
WihX9NI+GXQzKXifYnYI1VVj3JNP3Hx1V5xRc9apGrMMF7m9CF2iXjOT316cfliRzsWBI70TePHf
z0q5diyNlNpMfBmPmJ6MGAP3W8U8RH68qMp73vM3lLjKtXFpJAat0EfCsDX8hxGqU1dIKwGPDEID
F6aMLLuHbShxfYzEtTAoZeBN71stB5iCI5yQQjtZF99eOXpQA+Gp8hma1iXDtXKnZneYwjd8GRTr
6nyhO5rFMICkG/MbSi2WoOBiso9DA3ms2CRzTu8xmQy7x157GuDLYNtL6wegPUULs4R3FwN0qifJ
WopS6/x9Y938ra5OIt5MwcjJQs72jwn25qJhhgnvUr2TJDzbj4J9Dux2FW6sex/533tZufZJrUju
bhoR2RbILEWAi3U00unRMRaQRNfp7mJiyo5dXZQ7zVv7S5NlHc0HWEFu4t5Lwbyx/hXr6ugairow
6pnf4rV3YGCtZkQAweIRN3+7cEv7zsF1w1ZSuXZINYZEUgVLH7dbKHeLcv0h2w8ASIvQ/ekX32cV
uxtuMmdzYPT1ZTl/jDtP+fI1/vcJpVw7phq1mlRDVE9bFVgwSzOPvJE7bPOba+bqUCLxXc7nDnOF
YgncvRguvvDv5A4eWni18UF2gJoW3dZYJ+f+PbtjE3DzhV0dWKFFgxz0E2q/JYxfp+G8zexvfVEu
Dq3t3VudN/RHyv+yS41kwdAmAyccFfGdEq+4USGm5E49QjYqepoptVhribCrptjrAvNbgy2rGsk2
9XeAZaWxrGWPlPiw+aPTFUdk4sngGI2k71JuIxEuRDaMh8CikhJ7/O4+ZqopKx8eg1peVlWEpVxB
3yLdqQn+W1SqXHuyGnIMwj3A6Cjzdx3MdFCgtU9B8i538ldUavU/YNSd4+RyH//HsvtHM/2vgmBK
tExPK5Zd7yCLt3uPDm0bO80qOmIgsJEf/Ae8yJ14XzV2sRVca1fcWR839IDKtS2qkqtdLqkRtqII
kjAu3Df7aFPhQzN6sAmdn97LVurCZH/r55YA12l78WOgaVmlK7jV/7d9Z14VYL2OUxO26eN2Mntb
MdrQbmfwpL8/XuPW4706tDSkb5KisfM0Y2IEcoJSLarPHRSCKmbqoDIzjh/n+B24NSerOv8Kwy8w
Sq4PpnAX8ksHpDKefaadavNl6gcz3qSVBbkFIE1nuizoZClFyx5VnMRQTn8UjG8Fvzi9dwoWb168
aOjQ6w5ErP1SocWEAFJp8dZGsJR2lvgVxcfIpB98FOZj13OnhA+RcSYUFnrKT5UND5a/VdRDBeQv
S/pCi5BI+h8+U1wp7k66UW1Kw1wkEcBL6klT+CdJP0niwkV9lSnAYdMdi9AbCjbFvDzif61UHfF5
G3e4bVZwSZhuQGxNnTgTl1Hzo07CcgpXQ/iSz9mqpLlShdGxgvBOSXTjcL72jwVHLoQBSdh2rPaB
7w3y8u/r44aTlWJencxyEaihkJHJpy2g63GvjQterPNeI37+8/fPUG798lfnsDr5RjPUKF4D/yxC
jIB7XuQEJcvzIm901+pGr+lqVzVB8KbB7cvYhW6Iy906TNZW6YntSkunpSjDB8PsNi2qh1hTz8pQ
niyRmWqqH82cWlr4MYl1lZrM1g3hzWJ4Sb+6M4A6/PauF/dlW/7HeXXtFAvsM+RzIqG2xsPlrSLu
y1/7a2P5bXKFxRtrfe9cuHV9XfvG9k1TJHXIJ71e0nK/GN0fQ+f7PbATl0fp/P3l3Po6VzVmTSZa
kmUsLBgBxvwHTbKn1+OdpvVGc6lcm4NGzdDVlXTZMsvqs8T3pCIJJlrl3uCqrrqLj/4yXv3fvsjV
MUpJjA9NyUcN7M6SMXirFAtpuKM/u7VPrk1BReIJM7Ej4Ijxoa1SSVyClPLF5/+Pvcmtd3F1wDSC
nDfpiFQ7WVD7fXxJlJfjol18v18CeO+JS2/oWZV/3IT/dY4letAIfcNXKTDrMVeY9bDlR5t/0Lbi
fHKuufES977i/eYyuDpk9KEp/OHy8F5fNZbyA9Ytp+8zOxznm3sC4xtFi3F1yGSdaVmqn/HwptpN
cew14J5VL0PxYoj4Epn3+p9bK+Ha3lONBcy1UmXcYhdy8aGkAcCV2gbXvnNn/yPz/Y8j5tpMM+4D
XYxMlnLpdPbbB2j5npDTdeXM9hMYtxPu71qj3jia9avtn9WRYYkFJTJhcg7Aop06xWpcfMODdGQn
ce+5uN1o6fWrplHWgloYZBnQROk8K5q9rnoYL8okeB3/p/1/7amZyOIUmlI+bmFr69WFFbKQ9Tu6
/Btr69pKsxPjUBHgAm2HqnQT9S3RjpPaOEYWeCIsBH/079UYt57T1REQp+qgjwkmGxoi5zR9YeaK
ACS0M7bnuVr7yogb9xnp0V1LlMse/K/FdjWYApHqu6mR2JuTLdoRPW1PE//5dDct+Ubzrl9vfrUo
AhO8f/tK1ciwncHu9zCCExF1dunGcKJ6EZAP5VCDkrsuGzfO0mvvTN0P/Fq69H5R4iVTbPv6q1R1
y7+vtRu7RrtYe/zrBJUt0S9gS+AVpW/BGiflzmV866C89sQsp1gD6eJlQFJ3hcXs5s8h1nDqusas
S7PHVb68Z0NyY6VpVzsfI6lKxlmX7yC/62YF3+dxBnYUUIb9/SHdeAPXxpSynpgBGOflIb3NILPK
dJEs3WlRb72By4f+6w0o2lQpQYOjVpxKESRo1SngH//9F5cvS/8/tsS15WSgoVvszP/nE5PvSqfa
Nl7p+Ct12ayKF8yq14M7b6QjqhOczbOHe2PJW1ezdrX9TZ34acy/RpyqP74UT/FSt7BPDEHthsMf
ooAN8WPrn+594D+9y3991avdr7aDZiXWMG7FBvmWNDkxdNcx2MUBDLfoJzWIGhaR8DE/b1O6nbxb
wk/XFagJyHiDpzktDmPyYSFk0hqk7TGG71FDu6e7efM+AtqHg7CZ5Rpocq8KGKnX2SOE/WUypTA4
EHdIxtIkolO69IsqERjDJQs2h/5+SNrOVvKCwDIYEYlsY6O27SD5p721jvphUfALdeEuVOAU6BAO
Z4iXxufcKVDAHgWoHVOCGT+4cwCDMcTjZkLH3guh117MWXv4080uDaa16OfrDobDLCBIeCHVfpFZ
f4qChDRxlzOcUeKz7z9PfbPoZroP/eCrEQZuX39fbdrNd3B1QGJ5JEnU+XilITSUhO95/vbLnxD/
tzAUVkOvQO4l/8bMFiV9tQFJj2J0OVmXzBBpk5OCk4mbNvRtOQHEQ/2c+6TQX7TLMiRx6yhUJVQI
eoj5Q1IeawN1plys5ox4Z9RLZnNo6008qO6AK1tWMxTowbplJCSGrQekUKnbuSLZhsMnKT08XDZC
gGWhhUGvTnxZSwmXG/bUdbbaQKdmsmCM8I01ENPITbPeJU3Ft2QnDIGGu3esGz1V9Jfl9KKB4PbZ
ZyF/+XDVAkgc/V5OTtL4pFK/h9XjALqcDLB/BZPQBhizheYmTf4wl9ouiAilhXFEFC7uc5bd58ai
LwGXybipJcHWUcxMA2rvJj7k01vRmEQm+OuUWAs1aohj0Nxw0B9CaHgiARhDojxNiG/MN0liFDni
u1Iorg6lU4RxlkavBYTMoibrx40rBJOl16EkwkPYMawPa4YCzUxvKE3H0mv09/WuSEpS8QZlb8Jp
6qDaqtNDn31NeQDX3Muq77HYTfVrKJp2JStuYR66Dr+XYAmpDB69dBbJazf58s0kMLXRX9VIcJKM
Ly5Gv0Lbr4oyeibMjUzE5hR34LvCi6I1p6knTys2HHUw0WUyy4oeY/EwNCD7wuz1SKqHqF/HwoiV
RGHXCVi4tc6KR6uulr0ZbkYchtSDOqIMQItmSsLqQu7WJ2Eh1c9RpvAjXyUhuyuGL7VS2s4p8A6U
/MbV9I9SfCpREXTMd7HiEEUv7bJlaKCo01V71msGXLOtF1As9d+2992sSfASABVn2Y5qdbI0wAT8
igO4HmJWuL0WoV770KTE0etfH8c2obAOqfynKvGTKGFGkLYYjositBZxmtmmQXQ4wx+kMbZUHS/0
mr55b9PsUIs/xnRK2BoC8hdB2Ftxuy8lRBPjMlPfdHFwqv6zMR/yzhNL/ZDl/bqXy2UhjgiPcYKN
vHR2rREjBxHtp+EZFe8g0YCGvsUBxuTw29fVtkMnnidfer5HdwC1UrHF5LEtvoVqP5T4PMLCmYul
BjAj+umzCJyUhGdEqUtZIGYYrUcWPlvBp9hs9IBTTuIve5YCSBZ94dVD46JPWerJrwHLQMcIxSxe
+2argfKXpv4+J1CVIrKMs48wrF0+3evq50yPOcMMVi/EpERZl8KGrBs8LCbH5KRN4t+2OeF9vBzi
ftGWriYe89INMMcqgp9eYa6B9K5iSw05uqfWskVU9TI2jR0PQ39O0pWZ/xi5V/fo5uCkzumXLJCf
h1RAaZG8ZETHRNAZUuZ+/VZudoaVozNG+qWju/C751kk0wkeG+z0GEJ4OsAe0Kyn3tg20C0RZ5QR
GhxPKUdXr/V9Bx/TaN6ENAEYhJCTQ+TKsfAYkWvr0W4Ogp9YRbfSvcZjySVwllroa1rpZQ1f5wer
cwx12sfyApLJf7LxOGIloBJgeFG4DJnXS09jsE2CDB7wxsooi6Pca0GOjVFal9NTr36K1dsER3oO
vyxdRc3NuC/TPRU7cMqQhVAUy6CDwmc8+iS2QbHLjjUsBQXTBxOOiDjl20hCOyzD5O7bFyhf0BqN
Ylkk4U8qKeu6ecqCN1UTVq2P5IdTTmrPU57hHRKs0mL+1tQAJND4MSVrIWit2xb+Ymh82KWF4Mgy
JFz1I6aay1OIjFm4nYL6O0OrM2UZ4m3kTgyAv4KhwwVAmTC0AsZMRyzP0b8VGs+0haSc1+lj3etr
zTrG6tZXpG+Gbk7UJFs9d5WIie1XLR7k6ixK70YXnsI4Q0mY7wr9u4DilVrVqg7eK34DpXq1EvzV
/HxvtQHyKUaA/UtXPmt4bky5sRxmfRkklwVbbkcJgqK87+svud+YUAFnGbWfwsEeJ5BhDwWMxrF7
iYovXUcO2KaHen6uhfe8mB2m5wtwC2fuYZPskUsvRonQv3ayUws5nPXMxemJMMj0ibNZ1zcT3gOL
Vu+55CQ3JpctkqOVL/6oITB9HDOiROY5ge3q1nOV1F9Q2t0BkYPOwZCVJs9oZugHUyqbf60pc+XU
XGQwM3UYOEQf2JK6URu8ZUin8/O3QvuQx3EfYUmiBOFzGtHHNT0tZA8tyd8F5dFHBKtrZF+1yrqB
r1PsZUnbQ5ngyr78bTk7tn2rJW05xoCfyftsogH0pS+jabyhhpMZVxsfXYnWIy9KEsRy56kQXGlA
aqwBnOaMK6MeH5MQOrOwDTSs1MPvv1cy6j+QxX9Vk1czmKINu6QMe8Z9LNlQnt0oea4V/2lS41UD
3yeSMh6Z4KbGQ1XOu6b6NpLPgFNATnWSXJFB988hPJ3alByjFpwAqnGaW0TJwgE8zmgJhvnA5Qbr
6V3ocHrRInvEG0fIVpaYLxGPlcQbKToogYUHLizaDDugmpdtonqIjCer37ZdvTZC+gX8CizrU/Sx
j6j63zQfoNasdelcx++jjBBsXmvResC9JmqJv+V6YWdP0auPiYBV5I8aurW4etVKHMLEeREVKDG4
VCshXpudsY8ThFwXfMWRIH2jrPX9d1nCUsEAxR/txjd5AQgB0xpjiukQg3hwHg1W6dRQ+HDvRWo+
03eImlsgubEKvEl0/8UPLiQ/rFISzemEXSQCtJgZ4hF/JcjSbuoD/HELRAm/0/gnVXY6e02YnoJ6
q0G51oTCU+SA29yEP04c/bgnMJffDg+E4hS3ZEulgTukX0H0VsD7FfxdzrcWKyhpEM3UisFteo71
D7U7DdaPAo0tkDon1upVzKahzRbK3i7QV0XJsFXMlaDjyKOIuyg9pByIftZyTw0OkkWn7E8t2qAY
4qCJYgDrGQEN+8lokLdBusahiPhT40nhReopmawxRGZkRZP6KA4vENeNftOY6FhJOhutD3Gk0ou+
2t5y1Blhanw0Zerp77Tv0dS/iuIxDL4UdV8PZ79K3DTFWIVzruOmUSMI/CcC+nAqGFBPeSSIOCHe
CDG6rCxqOcoMAeUZDsu9RcoxKlbHII1LiIMlR9CqGTaWLLmm7p8iQV5GVHzN3uQ0sxQDrZe4awmu
nntrK6Ofa/v5E+2G00+GY5SvRfNh6SfBepJgVdZmiX2Mek7L/ENVUyRF7ynRUfp4hFXJSuYIzEmW
ZKE1QY/o9FlF7oPj2kVhufHhZivwKn14vpEQPOV5BcO+O3aK/hiJuE5YkhPJve1LJ0QZi5pq2TJ8
u1VfFDA3ceZPi8nOV54gNTfpqUUiT+s+CS3dYLYdVMERJGWfIIWfSycrX5XyqQwJ4uUUumSZeazN
Kt7ndKz5k9G5XXgUhLOc77Th0MxPNRBe+lDnT8G4kTC0tM56sjVBd6vPACWQaVpOIXlltIsl2LHj
qQsgjZtHH55LL5y61quahwBLmaAvToYavOSku+BoJMNlRUWtOTlfqUT4r2CX9eoTn0iVnSUr/p+p
PEbYmqCDqMDnMunbbyc0av1EY0AZYR2UcqOGqzpnI6GQrm29rjCgIrcgsLPECXWN9PCzlDTgCvLS
Ak3UynjV982LKTRbqdNBp3QsvH5LxU7DZlEjUAwrqYUOhIBfY5ZmYOdl+htkFMhwQqq2zpHFcKVa
tK0NpQh+JX2rulXWLnswWqDOJKBWjntP76x1WScY2mx6ZNzkUgjqshhTJ7Mc3YjoDMRLGKQtAIla
9dLvoHRSz5e0vOCwSfsIPxGo/pBZUP4jFLhkpuNcSTvdcoKYazPZ9BnCBR0G/xxCtV744WeT4+SD
QVRMsdc9dXrp9kOyyIMRNj8ER9QI6UPUv6QXclS0lsOlhPWYLCG0h4st6eapnKXFyHpKOgof2vCF
pePyhuNdTiAKD7gsdHR/DM3L8AUDGQfl8Zp4lsc4/a7ndUQ+nN8A7b5WubwzzR4bBmUzBs9CS1af
Ubk+mvUMqy6CmUUek1ofCz/aK+TotcSHT+mSTETyzUE19HQZDSGZV+ZaFYN1JnkWMsO5Qckcowv1
V4P2Luj1IpJ6Jxq+47F9juASKWslO/fGU4RXW2Pl57ZVvbQI1qHf72Qa8L9flrfIB9chFoWhYx1g
sseKZb5meSyJcz/5m3mXr0uyoP0VGv4jPHVb2kA8PxXP1kZa1odu1zxmTubeg81ujZyuEy8GqdcH
Va7Grdm1L3oA/zyTEV8hsZuBZyR/lbe5bWaYI5s/lY9AvEbtB3lngO46VMajpRSnIsYn2woOlv/7
96dzY3Z4HZRRz1aF3kYnxgn7g1hGs2bRgwZ3YY9bf/8VHKEmZt9XKahnCXe9ncUXnA3DiYOVL5XO
TwrS1E5dq8wKgCoafH7nmjM9+IimO7XSrUnvdWYGKTqF7ku8fkXCPKOOPVGK16NZo/bLHR/JYq3q
DnMzLKc0V6aerrp6iSZ4rHDTkcU7AO2NMap6+d//NUYNY4YJCcyCbek/t9jbCHdwDPnWDFW9mmQa
eo7OqwtwDa+/FTTFaX2cqapGIzt1GUTBtKIyjrgHAzzfKOjUmuoKDWATRM8QABlLgeIy3DOORvrR
6NB01Yw2p93WnJ3mFC1TJX9Qs+8ET6RmaN3c0JeXxMtc85pml5gf4kVdOv4hML7PhjUNH4JIjNya
nSTusEMxil2V/RIQbpfKYdQx5jvXsH9lhGgWrmtV4687JEGt8d2K9AtC4qXMGMeu4EwI0LVRsQS/
km7ZrS4sTGwo/Npa5IboqOmnHHyMgM8KWaDDiFQxugjDhkOrj+tUQwz+WGTaWg1ddTa9sDqExTof
1fc+UbxYITG0Y4zRffr9wRw6LCDQ0UtF85yrvTOnqtvjQuPn74aypFmS+7OhyU6BJNEot9bkM2ky
3IiA0G7HSlkLF1FzAjF0Wiv5xlJTNDh4mjLIiIXnwhIes65adggSwgl1KitwmkVYQoxoFEddlhpO
mwwCJHB0JonMpjrzY9QRFtf4G158PqrRTc3JyftoMSmxlzYCCt7qKcHXxJ80LysZSHIxlmS9dxjd
KPVnnzDi20MixoPNj3FG/VIyaTliPKWav1b4rZJcWF7U4JA9cmz3LKYIKQWvL+I1U61ao3RMzfgp
FSJtzXEpxuoi78U1HmKOnyv/Q9x5NceNpdn2r0z0O2rgzgEwMT0PzEwA6ZNOUtULQpSB9x6//i6w
qnsk9ki6d15uRLOqWWQykTDnfGZ/a+8yq9hpyJbYUWko0VqSOQNHTKGF2OsMkzuWwUOy6DjHjHdF
ZjACsRaIlHdOvWzMqfQd9VqHD3WYbCcaiJPyGM3ZVl00N+ueQ/Ohi+O7ZmYE2/xaVPN+UZm3lkS8
+MsZSeHmPWArZocnBviXVOySVj71FrNcChdG/V0J4kNAvrZC4RpBLJt9Tcpzq90HzedRnT21BQdr
qb9oWv7wEXxT21flHKpBNc1HoYP3K6hU1U9d3MMpIXpcHsbqQwjHzQigBXad3+A43Rb1LgNZMRLv
KiPDy00C/SujwFMmG0mu2HdfFyazf77I/2jxeVP3boNEm7qOWVgjBlJX30Hf+cXmavygufXWiiZK
qjgIKhhGifHOUJrtjGV8YDMLan8eLMU1R7+BqadNGuNrjLknuPnO006nWtU7hyqFK5x/THSEakPS
gjcaD1ql466b+EmJ8xmmwHTJaoZ2Zio6Hag4SRxcUaNwgkdnZrBHYTBKoZyibTQQUz8/XT9oQr81
v6nTZGB5CPhMVPviDmUpoWZV3BSbdIknJbWWw8/f6QcX5q0VDp4ihe5QyDyazbssirYt1cr/3V9+
03SEc0BCS/B9FJHHx6E+aP/i7PzomN/s6FaoxaaRWyO4inM+POVEvj8/5B/cSsabTqMkvhnZXMZj
uhAmU78tgwhDHtzUCnX787fQftCDfxXOfbMNq2ZjOZyY8ahShEvgykp1XSwPZkKVFxZUAtJGNkgC
mOgz1c3P3/UHMZDxZocuFk215vWDScTEOnS3nm5QBBXn53/+R+dN/z60oMIU5Qt6TmpM6l1QHaOF
9iUWtXhR/OIdfqSUf+vmkgQdmnVh8AnSELSMClBWOyDKgOURPmqx42Lg7Oa56fVyvGlshXaTef3q
ZB4bW2h6274CwJMYe2gyd6mif0Fw53fgHenDujbdxVl8tHTVL+b+F1darJWw/6FC9tYFpo7wgepN
zkrE9H8/Gae2KXdON+5hS+2xH6R8WewK8zGe408isqHGPIrefOcUFiZI2RGCYY4D+WSgnevBLbop
YOxa/xom7EvpYxQ57kwtVcMVzV5ToJhdHRhe2FI76MD9BKrbGI0rsxdr/iMVdDdGGJdz+s7UAw/r
s00InJzgn0moJzlmuyQDxrJML+R171Px3Cif/1c3x2tS9M0NP6dMWTNwNR61DPNialQDwppZv2XR
l9c3+PdP03+EX8rbn6e0/a//5PtPZTU3cRh1b779r3P8qSnb8mv3n+vL/vlr37/ovy4fh7j4Wr79
ne9ewl/+6523H7uP332zK7q4m+/7L8388KXts+71z3OM62/+3/7w3768/pWnufry9799KvuiW/9a
SMj/t79+tP/8979R8v3mLK9//68fXj7mvO4xLsKPVdlwpv78c/98zZePbff3v2mq+Zvq6BbG9o7U
sc7iiR2//PkT4zfhaEKVjrBV1bJZn4qy6SJe9Jtp2fyyIzVbM21bZd1ty/7PH2lSGho/4p9S13kM
//HZv7s+/329/q3o81sZF13797+Zr2Kq/340OCzLcNY3d2xLSmG+6u6+uTfyNBZ13CgwPJblso7l
Dw2wt5aKfLWC7i3uFqehpCObCpemzCRgtatHG3+O1ibUipl9NYRfK8hlwKaVBqGnk53aUMAXpYXa
EUPbYDa9sJG+LLOvhUKBdqoxKYQKrkwBpZGJJq8FQAcm1qm0TEb58SuLR/UuLEl0a+TmdiYoOYOx
JVhvBW8V52gXlLu2WdZi+0OtpHQ1rH3ePKYpi0uV/0HRCdgBLKs8pjAdKYJCo71vmxewY5dZseNN
BeAFUMq2gIktbcDOsG9HK9vMMQ2mnDVO0MLpzIfG1u+NQIeALfwks1zdYhnjUNeDqWvJ8LSyW0R3
HkzonTYdTpHvbE6kCEHgMj8b2zSCCohVpjcU5r0Q1QeZlQyELxn8hH5rphilj8Vt/VtKL+AfZX8M
lfRr9aNt5btCU4hytfswGM5yfumYuV/BAMXUb4v4IqDIF9bzHO9D46EDLGbnLYvPQ9dsxSw3kw6H
U0LPjYQ/mQ+GCA7AS2oNx4goeFJTo/DqhkK/MpjZHkUfRVm0Yg4Wd7Vp+uvVtftbByyzDCAbBcDi
83C7NL3NtAEAnELvPjDDdBfXxSlKBvp+Y/V727+U6kvKmVK07KSm8OmMB5XRZpnLDUe5HrlaEauZ
NcgLsTGV1TO3hKpa3Ob5Yf1P66VZXzgPpheqpqdBeF8PRiFhs1u57+rws0zEvRPQmOT3ByU816by
IVVywGHdOSr43YQ59ZVnvCB/sCFLdIrN1Bpr9RxkOw5S6qY/j8zBaJJq7EPW0/d/AD3GiA+tuynY
rTeEWnIfWMqmeHJi4Rmq7kl69UkaHdfnRAf1OGqWC//WNbkdxrb2LNOLLSwkuGN6HDEiaJHwybse
JLsK0a2ih5LoO2nzvbPHH3l9+6YQNBSQ4QzZTra0nyl8r/d7yDh+AS5ibLjDirucRFBHI2Qxn78M
DyGcc1hIfjnlt06TlwJBR91TzV7yUxtINjzrSYtpR9Yd809HJ+lf74m0Dt1y5J6wpne1ne7W+2PO
szNyII07vu/yXd/Fu6ahKGaHxzDjyke8xGI2me7WQVUyj7lUcn/pyi4/LRhJEFpOZxYuNybb6YJp
lwH3qwvr0qXCEw1XhU/pBMGuT213vWrrFY27AESi4Y30ZlFMUAVgqkMfzusTU/X9dr0OjjPdWZm6
HSZGLbnQtrXPKOyXWn5yIgVXCQqpQCEMjWc7vFuBFL2+3j/2PrCLR/QXyGUcmjz9Wcoc5JxCY5b7
nbEq+KRYZoaf6pJHm2L0eu/wbbnk1FIfsCemuB0dg1i6UXiZ0wFoYA653d4nZu3Gmgobf+mRcEoL
iCeb6yZNZ2fTNzklAPoVOTzfgIjHmxCRJK3Pyvy5DYbIZUE+SSc/hXmJmqQsUVUF0TZzcnkoeI3T
MM1SWhF0PmqzBlysbS4jJn+0xtUiVJxVC7SghACi6eUlGW0ArZGlb5yZStYQVvwj2Cga/Yigqq46
Dcw7age+Xo8vA44IlQbV/fV3Aw1djkb9Jy7SW2Smkac6TeRiWnZudeehgBMG1X81UBmBw4Wxjh9O
I7eshhsxY9jcBSFLfSsouoCTHCzzVrA2UQrX/aGlja+psWDYzqJzm/Ugqmi61zFo4PVDvh4n7Oc6
IPKOep1LDC1Ky9HijEPxVRY5IiBFp12GEEER0ZnU+nfDzoutEUETb4W8S4Rgu+n7gy2rynUWiZqs
KzxdiZ1t3ES/10PhoR2P3XoMvkINmFZ4l+LFkG6GDPeDXI4vWasCmQkL8GFTgHMB0iFnZgVW+uWT
tnRyVyzhe+g0/TaEG0asSL/JJmk3BO82OW4FX6aKTB8Q3CbDT6JMs095o+1zI90sRfChysJdmU8n
Nab9hOOJph4DTCsUJnG+CTn+2ta/3cbfqOP/2sV1W2jY1juCsOD78F+JhWOG4GS9QLHcuWbJZQWx
ypzNhKWi0O+zGRLg8BJS1gqg8iuIWX5xCK86zbeRhEEqbuiabqqoNr8/BgzmByvr09LTHNPDIu5Q
BeOw6Ssbzjn7yLofs39lwce0+rzuowjS3SUxSwQv+jk1ko+mAMKb6/dKVRrIhqZ3Y3ZfjSH8L0F0
bbRUZZ3yC51LqQKn0oxruzDKygLNY2sl9Y3Ze2u1ZsgX6xL3pre+SaKvyqanQQW5SLSQ3a1by7oo
hotyGNgIFnoY61K+nigTZ1atNT21Kh7TwX4S5kteQY1832X2PmK1nVajclPuCwv5Zri3BuiOrEqy
5QYfeD0LXUXZdemsfQFquxrCYzIGuwbIZxxL30YytX5vpSFOUB9jjQ41a2AyPTQZfDZ0MRoisHim
kZm9jPCkmv4lNNj+0MSVBHmSysmoPYxr0MV2YOU63RQ43lJ4QZBBqoNJPZag+tKvYJQ2r6GCphwa
4xBOsDHa8VJz12YLBhj9KYQ7PTVUWZvauRQOm1Cu7No0+woRcXEMv5tNn2ZZWE4ekcRe09T53NGl
7kHuU65ftg4g2LHj1rKTr3FYdNjhmLh8Op65LO/WQKrOJKeGuh7MfiXOd6EIdutHaYgO+mwXsH6v
Z0oQ/1nmYbCR+Mvipc1z0CLF76VYdqb5Ui7iotjCDXFi+vkd+71C/s9nRmpSlZKRTELfN7LyYYqg
lou59MYA2UGBLK5EaMiCnu04nEiJX37+fhpB+zdZ6J9vaKnsocK0NWG9ZqnfhNpqGw/AwqEjy9K6
9HF7jNCzWSAjRyX9QzWNe3PRCEObbci2sW5+Rap4M9sZUfL9z4/lVTP/9mG1VNs2LFN3dPPtMK7T
hmZhxxgdwzEFV0m4QSQ6p9Vt7ATq0tCtY7ZEmygBAWr8mEXIitOTanTkrvkp0QUbmr0R2X0bcm/a
e6f8PINYEqM7wsR5vSsjoGOGJ0dll1WpF4yHKrMutQQprZmXQMEXwHjfaabfrP2ADhWibhvnEC4u
j52iWyjKpNuyN+goggYgnwa3OebGdwuFUkQsBQBWWYRH7hFjqh8rB5kdERNImoGPsEbbPz9lrxW/
t6cMN3qLlM0ilNHeVnA0XY8GtQSbSliXBTzayFLHcLozHZix1Xtua7QcC/zj9UEMvD78oEbD1pyI
IgFWdM0LD7rl5LtJBq/h3ASPcF2X+1AhQCXK0013wmIpyb32Q407WD831OoX5KQjHB0TCcpaOLEu
uoHhDUj2uRt+USkx/qeHwiGxkYbQHIMWzveL+OiEamr2bCRchDXjwCTYkwOi025NdljexsLNKsR7
pGY9vliRkx918WKnJCnRy53tFLcE+MUYPKhNdsqIoNOJR52b6/USVg/rJVszqCxlGi5H4BccYJu7
qjjr4LkmW+zXn0YT21j1q0uof198+/MJdKShMpvmgGrX3hREjUqJCxRr3PVJ9oIMXszm3haMFDfI
ZcJI7kuTnjDZj0WixfrHvdWLL0aq0fsiL0hY0pk8xnBlq/cr6jo71dyg66JdTuuNaR2rOnd/ft+9
KV7946DRoQlTWqr6Kv/6ZtkwstqQTdhy0Kz7a4o3KQNwbrCQiKnXZWtGXZ/m9Ku0bYCVcgX2zEC3
qjrWBf3vzswuoxnvFdMi8/jQQ2ebenm2r830Ej+jAuVZYSMm00pMNiC0qWm+W5/+NZcf0+gcNNG7
kl1zpmw3OKxGSGJB9WcYYRVIXiOLFJpfBbmzSWPL7bhJQShuC9Tjc9l+WJ/Gn58R/fvC7V9nxDJM
1TIJeOzXn39zRjK5QMHGndBbz8KaDqxhuc5VEJoOoPJFgWoWo8shIQPT3jQ6YmWUt2s4wEdUy9/H
5HldrewI6cYAioCc7ReHuC4G/7JYWNI2DYAOAtrz98+RqCqKTZTbvGqSr+kIu8KGM76mhWsOWnEW
1xxonrJTEgNdW+M0ck5D4OT+R80lfC0HCJZBdmycVtYkabJIDxkb+Pmxvt713x8rDF7VsqSlCUMV
6pvAbeHMDejsSs+IjktnPJRtv8u5olZDosVmP4azr6sjij4P9cnOQAdlBP15XWLT7mKuYB7mx39x
UP+6WXJQXF3D0Tg23dS/P4GMSwXK3ECTXmMuPvhmPXO5pexqygdhiCMf+TZ367pwnpaqvMk6PCqj
/IUNrfmv99r3x/Fm1a+BMea1xkbJwAviaoh8uC+FOUUY+4HrOdKuLZNPawRZSGI4LuN6I9pQsNr7
dGh3Bh5bqWNu1vsNlDT04T/K9ISrML9/RRHIvXyw2pcJiGo3Hyr5sj5LNqM0NebvNXiKubUuQZOj
jMc+mQ87cEsPBAy96N+9nvO/aqjfVQf/WZZ9W719KnP+97Ys+10h94cF3vWNvv3Df73x/8/irWax
xP/7Pwqk/1K8vZTN+HH+tnL7+oI/K7eG9puu2VQOHOg8KgVSbtE/K7fmb6YA9KuqwrIN1dZU9pm/
KrcWLzKEcISlGtq6//xVthXWb46mE3Hptm5aKj/9fynbUub9fn0xKSur5HmWEMK0yPje7GRLmTQN
3A88BgEhFjVYXO3ybjIehE3bGOhmrw0HxzmAHK8cRo3wI0OBheWMH9aabyWKHxT5vhi6/SzUfVPp
CBbQbZHa6MLNi9FLLWPfwV+VTK/Iw5hVFzUzzjKOzyn+U+mAcGfWd5GYDomO/2DIrMsNPEgfnWUK
plMCtpwuwZQ/tmREFoYB2iXDf8Q07CuDZZAHa6Kbkby9PKgSDe847c15Pjg2dsYDpELmErZykL4S
1/uyVPdzEh5I4g6kgodowh2TNFwrJOreF1xaeSRtS3hpiT9FoHnlZjr2SB+sQjlNfuRiTuMDv946
TXEaF9Urx3vDuq/m/pmFP8eWr4YHk1AWWqC1JtXuoTL2MJZ3rfNV1wm5EMTmveoBqNZHz34qimDv
oFKxqG80w1Y3sAkLvQhu53Q/4jagGw8x7h/pafEaq9knU3KI0gOgkkmxPTjbFNyx1LynCnGS196V
1LBU4/OKl+y3qI5D0jJwngZesbXt29eTYqu3PKjvq0LcjzHsLUyXOi17mEsmdij0Fq24V9Lqftlh
C/SucqwnE72oNRDEq7A8+/lKGHAuEnkuC+OasXKmMFMWVNHtY1MqT2ZTv1Or/L3Whh8GJv+GFC57
1WEbGd1h5zYX16iXl4bpOK2dvSjH1sldOEUmFJAEhCu0+6OSzsdujqGC96dxME9pg1z6mrbRPokO
PUTVMdhWSXUa4urEaF3Wtu+sun1WrfopEgUWTPer+HyEdDfl3ozuP5oHV1VD9x790aYcqnOXxqfp
RhFBB4Wq4rcrtl01wnUufxED02J583AZa6eGgMsS0jFV4+2GqESLPSywb7dhPx+3Z02V+HRcFGYm
O3fBkpPJ6vMS/JFNza7IqeWegaMGLuqOGauQMfdiZN1hSYutAG7dGIhNqYHAeTHAf1aFxwf3+tQX
k3oYUc6OKuzUKXpYRuXewYZPi05lL47uH3ErDhq1twEno7r5HC48uVXly9phNnDwzDai2DxxkVHD
zNupmXfjg7Lqliro/kW6a7pm1wfqLtQddCaZm4CtaqmihDjOWLN0bSzolJrULCq9CHfIBWG5nAd4
TGmZPy5SeWiC7cTskonvWNTHD8Lp7qegu40xNwfmIlCzqhFb3QzLCiqslW9udXvCaY3hv92dllWu
HuuurPe3cL4ojLhiX7YBK3RaExtQ9pAwb0Gu3NuPp6hkBpT6beAtB8MrVfx0i6Pd9Bf9U4DV7FIi
Sgy9IircpGcSyCAxRgHlxJlPYQTpbu7XQ+4vMOvVtcGx761Pv3cf9dmh2kzxYK63VEGYF6Tsg7Sq
chuMZ7QQE6d6YTQM8Xl1i53+klTjRrXhnOr5JRXxrVTl/RAPj4G5HH0BTqlBnJM+hoZ4rAJEovr0
VJTdUxs2T1ptPAp0To7jbNdKorh1TuyNxFDzqwAMs0cZuUVgMi8G65pQjkqYgmpJPWZMHum/CFz0
Nwwqy4RgSP6mC/5hOqT5b8K6ohn1uIADt20h8veH2QtwA61GZoCSQy0S5kdJ34KD6km5RcuOSCv1
tmwYYXE7dh+yYLrE+dcigUe7+WCf48x2hw+JmmLYaF0zPMowg2Dy4KPT+MuHfucwDCq9dpfgORyc
j8NoHMXVeWQy5qx0HtrlZovUuPu4NLVrOu/HKtnH5rRfPg0f4O+d+3kXTe+BX6uHEg+LMDjHg3Nl
3G5bqImrDM5dl86XyWIboSAkPkRKerL4Cg37mENHdO4gFpHKkJ9Q1h5OqeFcNfrwdWfA8v5a8Ufa
ShznxT42aH6tBTshmjmCLy1WvfxyVnL+fnMvGn3facml1OW5VuW2g69rptapS/FtzfqjAB0vtlN9
tRbis8l2pVq5eSB2Y1yhdBJuMVTeWq9DqCaUhRExY89aAFXePIiXtGjc6tGROctq7Q1Nj00qXQBM
tBiT0/vOnRTNC7FMWpXREOsN2jbleCwEXtZMxTnisHT1gUbuPjyb0eA7s+NZY+PpIcnWrVVacJna
XeMwK/mh7FnsFfO+3d4MK7igS8ChOcB8fYIIzpxhF6S+yRzD+sCFjND2KV7AZnkOkulYhxm5n+Lr
0UMKxp425GgtLnLATbDae3xkCWxy66LioN0YJzoBaAwugVyuy1yCf6qxq1pu5GNeG5LIg7xv7T1z
Jb62ACDEiDhp8n25D58kBhipegM65xamsa9P6/9TogqNCVP503AU5uyFEeYc+x4jrISMl4Kgv4SW
36vCb5huVhyV5QEo8a0JR59NXFe190YXvjfC8J1daE84kCXxOUanEWv7cUmPVcxurIRMa2GubdcH
rYEtiYtY8KJBAzIYmYwQTdqRee7j+tKa5oUpgk3FtMkUMYzA0NiskY9xofgaiTeY7fSqcfBEV3sV
FhRWH3rywY6WZ2vGCrJhTCMLH2QWXBlWG6LmV7Jfe02Gvsng1kedR5xaHv8yHe1fxEVGZc+zMTVb
IBPHcCrPjAYrbrPlWiQjbpmh17kBziXUYBH6tkp3xUDP6XVvVhUajw02W4vfEW2UXbJ3eocQ0Evj
do/sbYQ3TduD3l8Q0TKbPW2YPMqm0LFHr+lbAq7Kc4KUdTEiPfTBqB7TYjm0OUPymZcy12ti/2bC
ucr8NGApyKQbVnQq1kkM0HZiwZijKvb0wfBNEkfGSfqjg1trkR9IEA9dXOPFYB6Lx6f+Sw2fLJP4
MzBY28ZyH4QODovBXlfsfTVY+3JTmJTeLX+J5VGE3bHMVxs9pk1unZ+l+WWJunN4nmfrmLdY3Q4k
ZhiqhKriq/u2L7fBvGxlbTH+TKtV69hDLYZD/NmELc9Y4UfEsgeBY15jr06PnS8ow6F8osdo2YeF
PkfFemNOO9FKbOLwdV06V8fKYNUKtR72XZV+tp3mUjyarXPuxubaOPpVx4kXy9xrIgEw3qhSgSD/
zMHtO5x1iiDfUzxgNp6e1DZYbaKr0q/oU/RV7aXmrRkdSrW1a0fWjmk9hEwHGRSnJFvOpPK+k30N
auS66nFnMhqUeSPgz07FtA4jovLE/N6J+Iapa91thHBte76rmQtvGbZaYkb9qJCLpPHmtvV+D9nJ
u73KV93uRVs8rs9bktxHLBR9ntxXF7oqw0OzYGeN1yGGddiCL1QTGC4Tu7B7spLAD4DEhAm7NVZ0
beK3lekaBrSSGodN+Ug0cqcXjJrlCXcCTpuUsAZ13DGhhvuRHdduZw9u3C1uHRqbSDwmhDE0TL3Y
HWX/3KXyuZi0Z61rn0urugzV87RYj0kt8NMyUJouvo1XTH/+bO/SfPHidU5JHDDJ287L2krCorwp
vULbDox/1Tu2zKrbR1F2wPkEfQesrp4+CcHWxHQM113BtWlS1F1i4K2DNWbsm0yiQXUf8KkxJCHF
dJ1p3liJedOi8H5itpKa+bjwfssxZnjRGuZzHv1uEGALhTW4ZgFqzGNHOQbuRlAVMOT7fYDzh1HS
trblL4pVFK//df2QBompIylZUXZ5U+QI4jIencKskdPXvjYUe9q6cYZTCw0qIKo4E/uWke4Nxe36
mpvqBYNy9DQTpG+dbMX2x6/z16Junp26eG9pMbBAJiQnXIoflE/ogm7lnTw0tbKvWrG3D8ltcl5w
VaFTlL5LPlclhpl39iGyrKsKVJIQLapUGt3busru9Zb8xbDPdYjtibacrlpVX6QIb0s335f3ORUp
DEcdK/eUtvecYfFaAa1ksvlvDt+HfpdiXb3Dnexm5PUtLsoboyDYImOHaxj0KvSLGTsYY7Dmf14k
vlKj5ealc9Lq0a8Df0jTg0qkXzG5qPc7Me/LqHQtW3Xfo9FXAtuTWoMfzhfTzInCkz2uce6sGtck
6m67jkJR/GgiVZ6T9qmJog2kgkP6lFT9Fauxq/GVgyzC58XIngglHkeZPDC07RjMHy27igZ1nY1b
R/fwuESJInYqrkXSSHaBhQFGJbelW5TRJTEyMlAcgvr5PgtR3R/KazlG0Fba/YjHqxGTP5cbTDH9
FPsq3Wsdxvzw0lCKwR9GbA9I9vK08RsTMMhz6GJ/e1WS4KItzUVztHOiHTPqxJVuU3W7zpgwT5jA
M7Rk1RlLcOV/U4f5qxT1XUf7Fbv2Zk9D+yY0GrloBuy3e5oTgO/NEVBtO8trnIPe5Uxf3mtAVuQZ
y26batoeRzAm9GooxxoOqcY2sb1OZG78jqH2D5gMlxFRbUvHkxrscmsJYdN3YrCuoTLeBie/b+Pp
vsBJuD9beMQ6HazEfGM4+CGU51EB/Faop9Kk32Ubx2WbYfQiK8yVI22TZ4x6sKM5xuTps80Qp+Em
Ueu5rlbDdikgvhR3ioaATMO3cTvP+DAOJe0BeUzL6oSH5SlcmqPBKLA9U1YAzVLm5xIZQXi0jQDL
WvPQ5/PBDNtD0kaHlggol/pOdDd7qwTVzYjti34LTkHc7maQE/ZJckJMcBrYMNraZw0tqU6C6qhP
RmdconHLzap5NYq86Ba9cxyVaRAWTjMlDI23mf60HHaMrBwzHfBaHhyXKT8NuyEI71FIUHe4uwwE
bZZ+6IBWgAGxcYpqP1n9yIh4yNDkeFZ7cQJNdOpLpg87APJqc0DeNRTnSBmOfO9qTDjvFoUKTN/Q
ukhwR6UjX8q90Q4HBYvmNc9SCxqNfjqYTynTAotBc4I5sdQ2nhGaPKvF8qyq2bPq1KRc9aO4MQfd
pLCKc6oPWnUM6/qA4YuMFbcM2180Y4zXpfDtbWlRExS2Y1kq2RVL6be9h3qeRzAodGGQLqJboJKv
bSBe/xFCLVkYCw1OGfOlIi/waqpOY9qeFY1xVRyfnMXLDMvLU9/RGJ9in1W16PIBryRjc5b3S14e
Sns4JJpxoOJ3cNqdqbWXwq5RUTG53d9N83tFfooaQUlOHlKze7aD+cnqxD7p/oia/FGHvCQjP2bB
m5PEj/lSqH0NFKkLk9QOz74xFnfhiFPBe01Gj20TP+gYNNCVDdV2XyOJi5PFxVBzib1Y2twtkAlB
x7H56LgRMQox1Lu0F7uFw0H7XX0KrZRLuVYxjvY5OWUttAFR3st701GedKt8J8ubhvvYQPMKm+wY
+VKg6c9xPj8ziIKPaQ54DY9NvGow0n0yD43C2BnMDgX2RYgJgA5IRcYj91120JvOTxfknMX+WtOl
i70Ko5l8qaiiBbsMzfu6KprJrhganAQgiDHRXLBlBDejpUOc36vwiqR4BG8UJQT3qrzoMrt25XBt
Imo7OateubgzTkqopq9YPJfoqfS+2qQyOraFdqBicsAL/XcrrrzGQKlm7GMSe9Ux14dli8d2LCI8
thkAr5zt1MEZidRdFW0aB2PBVMNBN96M2Jgqf9QGFJgPyGAhVggeyDSQ8A5TD2BBZt1nhf5gX9N9
Unw1yaiqqLnLwEy1S02vq2Mz7vcdPsi45bLC1/t2gG2Tfiiy7L3pztus/mKqpNpN6TJwc8Ay4Lrc
Wc4TBsebPPKnKfCVMfA73fIF8XI+GL7qTH7cw8TBi6E+qYQgNmCNKKp2C8SdUoh9lET7eKp8jZQ+
3oidNuCgNrmxWDyZs9+l208D1LnQ643eO1ENivT96RPgJwarMWZXzmN7aILwqf+ABxLBTuojifBZ
2/z6pNSYGiYRQ3Y8OT1axKLbal/V3gso7ixphtNZ7KcTc8SO5ampSoe6I2/FyNqijFVgwta+Gw06
aUbsStPkQWx2AzDiDBhW7errhL2z7CLMggjKxCw2bblKkyOv7XuyNsMbUkK98jKP9uURGUgmDwMG
bYkCm9nMj2JqjhiXUSTaFOns9kQSdZnfHKledaAslnrKVArJ7+2pOk+wU1SFjlCosVOZB1wkLWb1
K+BNjfb4q43ybSuA5I/WgkrshjLBobn9/YqkOEalwYtptyJS70qByOosO7FDbblPv2rhNkFJMLaY
t7ITdiagw5AwD4fNvDtNzV5RXMUJr1M8Xq27M1CTs5oEZzElOKQXF2MB58WshKPeHJBFAwKmYGjP
2/ISOd3jcDJcACO+Euj+zJOZVBHUJp6FaavWOUgXbmeqI3KDKuZMUftiT+1tGd1+Ci53VyYRT70O
/0pLL32gX5JtkS7XumYAN3jXSZwf09tQ51D301sw2VeNiEQSkeD2hE1RnlKuN6t9H3XXpI0vNZuH
tH1LcJOMdxYaApkx7FrvLeK2BZKcCsdss8zatTPSe9jpsZmeGkrwCp4jkqLVMMgzlDIl1g9KYx9m
N4X2n/QZ9qGGpwzSCwUGa7NffJTlNbQrb+SrYV6t+WQ26ZGLwDEl91bd3ZxyvgrV3po5dlfZeNaD
5pT5GadicsSu1Qc6FgFf3VZMvp047qTXnugNj3WrKrjZZz8qHV/7P5Sd147jaJptn4gAvbmVaCVS
JoxCmTdEVFQmvfd8+lk6wAAHfYAzGDTioruqqzIk8v8/s/faShlo/RTMBn5XatxsV4OFjaDEK5zZ
PUtsSYg/Gn3/SBNGKUCNxPmYfhq3MVPwqCHuHG4icjOYOPSwZH4yXJFgCEF8/4edZgD+xlcUu1Ll
4///mdS0/3cgweJMVGSdJ1LGyvAfs8exy4xcx8mNhjcJxIkFSANxTud+SINd98l3szgUDVKggdi3
R3Gg1nC3Y7VqTveXZgSBhualbDv37tmkL82dL6FO79Ld7fHLmFYHiOqwCPNlYZKpyBUVcoUI4o9c
cQu/mArNQ96RICLapvTSrnNcvE/79vFMvitzv1BzJXhgGMkcBLm4lkF2SeSEMr91JxkeFzexRlTS
Ays6ela5RmFsvDodUHIMmZat8+k/tZVTuY0atmsNmx1mlEjsy/C89MxKGEwldg8kQcs+SV24y+n2
Njn2QgrbiH913Dr65yVQ+0M0jG9J39ss1MAP6l460Ttdk2rxyOA0M8ltmr8GcIDIMKDz6/UlJpMv
fCHGjI/5F+dXlpwhwOU5U9zkNcm1891gFX4aVSFQpZbBG+5dWDuS1/YkoSV2JcrRoKzXUu2IszHf
yBUs4ByzFRRfGunWw+YE49Au28zDLP6d1JKnjuT89pzKchD/VuF3qF5kqT8qmQ0QoCvDTkCxTaCZ
iW5dFjY8LDnGcSXsma8tGe+8oTlHwqF7tDEVeu2MzJEk8Ub6O5ie3Jn2+Sx1sluqD2Bdp6w971n8
0QqDizaNXDtFV04kBYqrO+AMHOcmNBOykRbtNF2iYokjaZjD8eYK+ehWG/7nhUAQIHmb4PLGmLsj
swUx2IIQq0R4ooLVgpOPzLtOZ0g2epIvNdNNzsybQURfol3KagpnoXyVMTcGbziPrxhACp2PXorv
XZW951PFKsrVUusjF1Bwt9FcHEXVvGpjdUN5DwrmriMqUhi45PyYghYsiRKY+RokIxklAIkKeJL9
V2OWp32F06uyV9ku7dRGPXZueJrxchHrzyQZ8TNEMvPdMr3GbWkLj680vbZNbM8UZDvsSOR5cmeX
QuLJXL5S81jZQpVAZyROgGsGBHCiAC1G5lDk/0q5j06vw4J4Sb8Xawrrh3Sy6uHcJvIZ9/Kp/k7a
+Gzg4ivNpz5vT3gnX7X5HEeyDktfV/+sYE7icKVF2kbs/fsSlNPsyIRSGvCb+rkgMEkIXlMsPRGD
amDYqgl+8tmaGkVUfVKWn91gI2Oavl6+yZaCEwd0j156wJA8cuQOOTXlbl7yefPXU2dbS36aRP3U
DvN5A0UqgpHYuxjEwEpa+M6IaY76B+eGCcz5WyIcVYQOuVdM/mp+Kp4BgSBhRHtg5yxD8IZgapNo
NhfWkhXOmfaodO25fZO+TWkJaN6MAZt/Hx8Y7rI8bnyjS/wWZfECENJktCupv/v4uO5DkHl5BjFi
eYnkXOViOPHWuFNmODfNSRGyAdxC/gOZoFJcjw9HthXwrzMjw8LeMKywMstCA6tkAC+pE0fHosYe
GEASeUrdbmcUsZ6cfmqb3xnBQYmk8g+lFu6Qe824qvuBK+IozCrv9HjAA7Oeqfe78Pm13iv+CT0e
+I6dNCMesRo8NWVZ/oKRngwDw32JzWU66TI9xVifG+b/OgyjronPBc+AFQtny0uVu0gTuUn4OSnI
l5x9uEKgcc1kcKEMpwgzJUJF/KRMIpMf4nnC6gMZY2RUtqRnZ+bWYVt0odbdWmvzck04bWsD1nQM
lmAYoTNCPZosbxgxfo+Wv3dKsC7bSVgaYsKhS2jHeAFg7ZUbCZ6b8jZbE6sU4z2zecz06Tnn69VI
aBnT8jlP+oeyHBsSomvzrmvpfW2SW9+QqNIfYbrKyXZDXM2UXJkgDFcHUVA4xRYXSs55BTao3VD2
2/oblhX+18Vo3bYo3IrrVKqPsixeVrZ4IzwNmbAjIsNHgSkFlykL6rqYHOCJ4Hc3cXiXLNqsfH9L
O3b753isT8KwRelghWS+h9StizXiJZvOOqZyGojZehMq0SXz5Iwn+X9/MVuyjNXvpUI20SH/h25k
WdhVVG1DfyAY0SB6SiaSwcc8QxxOszvlwM1SgoDq6VRtGa34eTHkqOsgBsMG2jXp0gMEreEzc0nt
jLy8XGfohni3qZcLPfelYcuG6KFJN8wn6CYt6Tp0/84Ab3WJx79nIVvXnvX+WqjUYYknNdWC7NGr
xAYX/We9uUn5bqyKLeajv/M8WavmJ7V1NCDVaRVX1P+BCyXkkk3OKxy6M7SjuEoUjSPTh+m8bP9s
OHtJy0HO0TqLRlZoKtrb3WT5AcLCrBw+6ZS/NKmxbZAIpRjfLXmklowRvA3bWIx6O8WaBdhsO2oZ
lln2+OqdgcoqyX7xmvDdnzNUYhEtDR3SEg93kLtRI5+0HyLnkylasjiSO8JsxeEyoarRhVuD/D6l
rY35jpfpUbC1WzTF1Yr1hLRPX2r/RXIrCRHmW7kaoxlmscUUKr40m3aldJjKISoExjbLewW8prQu
crxerZzVulTZ5OlGGV9Xq7jDTChW/AUJhK0c2KoDviAkZawk+yBeKtipfLOFBtuFMc5Ch5y2IdNQ
Z2c8ELMdwhNT0SYI2JwaVAMDc+1ddPp8cCwGTTrU4i3gCJCsMeCX9ltNsKnmbLnyE2Kgq8NdbMeT
zBbCLFnHWzem33g8CieXR4cFs95RSxPsVOK4r81TN85ntInnNpwc4V088Z/2Ma59aMbZuyKs73Uv
vz8LNjfKLXtLU/Fqdu0t14wrVx3XgSfExUFYTcyRZUT+Yvi724ezwOxpFLogyyVfxbVTXDCthLyn
8ized7F5l2P1WijnRpE+5RqrSd+cdUxxuT0yFE2a2UcU6begdOux8c2+8AfG8+B7GNaABY9mv34d
C/LLT404gqjEW/KpII4GMTbMnqiQO2558AMZePyG7eFMdWKTygbPwAz6RQoA7XF3tzgjIaAMmnCT
Jv1azXzExlFmNTWBpIszvrBq8H9iBhJa0JTrCfeVws2wkBXh3hqldBO4j97AXw85+sVfKzsMcyuC
5mkdk6KIPDPcUOAfRl+vsZxJpz0TowIrZuGnJaNyAgIsqXWNT+WNkh18zO8dJk99bnEqybTuX9X6
LI4SVJViBFLT5o7K5dQNqsMYw+3UtwSwdYnR/Us/lBMx80ESyJYQVqzyShRmjBaFuD939o80fLdQ
sRV+xc906Rwtyo4/ZU+YN8KpmtTidPV3zh9cqMHG+QO3zmHL0rGiUhnZpoxsTTO746uxJ4ABVqOR
CKzdjReoLOYM8uZm+xx27SNV1HcFNNBY1+4Wko1Yc2aLAHwy6Gb6wzJKr2dFGqPU0thxlKNMgPX+
RksocjIpNB+jrnhlZnlKccoS4WtzZzT7w0kGuPYaj2Jy/JPnpS8mAIM2ILN2WlvnTkrPbUXu9c7a
fOTx/iOppX2oXwRUNwlfDjmMHewJqdeUXHIAGmKq7txkYEqE8JdhrBWFqQrSFLtMg4btJHGyLndA
xoyP+TTCZCOtubSNVLunLapQI8AUqKnDKd6VU1+yxDMz7TFV+pc6OBkb9IEE7b5N2KjL52ZL7RfW
B/cpTJP5vFfwnEMhRzLQdD7eG17L9EEN0/tqzpyQacFUyO62nIcEciGGz1D4XWag9Brc3FT3ubDA
LHL344yEEFB5kHLQ5aoVxPhBBI3/PhCdKJWjT3dz0vT2NBvtSdFZDHN6tDj2JMzRyWXQV87KJMr1
isj19dyO8mnV12PxIr4WsS9FSrbb8yhTocG/GzpH94tBvrE2Y2ZYHvQ1+2im7rM9jmJ/NjrpnJrG
OS2Fs5qjhM+no2pkdqxiTKK8zvWzBcaQ6lvKgmYHLA36z7DLI+bZZiTnc2CLnXmVarpKIaLT84ie
G63K11LFM0VHbaVg2lUfkFwnZf+D9ExHlfi6gf/vAbMmyhayTlM3TF1Rtf8c52RKNVilHqM6WYGI
z184QEm6RmrIrmNMHIOacDmJ9xnhGft+zsBmHr1VMlB4Vn5tfk6Lasem7i8W7lDVMZMhGMyjil4E
20I5b05BoTrqqZOjoOvhoeObrdh+SoFwHvow5RWXtcXpHBYvy1mI1fARN+XxkTwQtIMW5YCfJXvJ
WcwgXFRyNIgZlYOzAYySfCB73AIkjqX8a6Hdgj4yPsaXMoeHYzarz7z/aOHrUpTvzSFndpmkM3e5
pVWPDkh9Xkkfa7OxMHtViMeYr6QW/wpCzeaRsSY4FlV9ikxRS7bylhVV/D4o7Wr+CKVKMi4Le8ut
U/EoCIKdw5dKm/Hqo2Ls+oM86m5rTdE+WuGSTCFNdTKPpw433sSSVV4B0g6gT0cqA2CjyLhHt3FM
PMXN5k+n3jXEP0zAB84ri8NK5bDas1fxQtS9j7opXVUXPhm4U8QsoLjyxZtXenq85wMIyH6MvWTM
/NkWs/VmZPuNDYMXwwuzgpIhs3H7W+3wHJ+VdNTivxDqfcyIJM0DOOpPVZ+epGQNuhJJ5dFmMSyE
i4bGcMJPCGQTeXnZl3ZxEN8GS0cciD1l8EwkX+Iq2uRo9XBYJXstTH/M5AD68qGYoHvJ5TnXWUox
Ddw3MzQRAOnWeyvVb0KWYvkfjkojvpGT8YaRLmAmRyxCCjavDRS9DtYCYddivoIAGY7Z0qycwIDV
I9MEjsk9dmEe0G+mN2Y7GIWJqeUDUSsHz8ER7oXXZ4TRaRyqzNFg7dICnxTOREnZXf5+hdOFI5na
3hs4kguO5LjP/B0wNbcMnQOaDei+Tfs1aaeGOAbdoVOYXdjccCk/hm08PDggW/GYGquj889tNeyO
SNEghsPMXw9TukejKUbi/Ef75StdFlosOvEIp2aNnAcZz8WgsDlIoEDNF5xKPK+95YioHpm/DMqC
sCmjRNqcxtqc1tYdzfpX7oANkKuaa3sgEk46HderroG009IgTbjdLOlUhvK9zfOjNh2AEPaKwze3
oztZ0Z0Uf/FaMLHcecVLVpjF+mLIUP8l+GUbd88+M3M4bpSC2bdOJ7QBydP9jLcua6sAXD7g5kwn
0NSp6XkyepXpkEtuxc62SnRHpcowwfCuKurolz4YAHaXOAD1KHMcyo9XOkXaZPR1o5cHI225yL7z
0IjCJ8bsr6ayW9z8hjY6L9f4wIDHpXDViiuqyav2HB59zvOYzL7ZOPIMcJk/UnzuY+syp7rf6Hck
nOdK3BDDwJHgpGm5FgXi6zMBVQVmOOzxzHCoMCwbVB+xEKkHMK8gOaETP/oKFSUkPANhO34M+m6T
QeAC1aHwZW32URLGLBaSy4rmVjxB7D1bV3P+3EuAIpdnt1hXOqCbxs6NZi3Q+TGyLChkmKPqY0c9
CtpcBiKsisy2JDIXCqDQxmv7Fp9igKpohziGdEG2H/mxUKQbRDCRtV87THDbXUvESV47PTDdvevD
rHfXpAnroYvapL40anblPDDiNKj5Ayk/dWhN2ddUVU/5ZIHUEJHiH+xh2tGXoFH8EfTEzxbZtrpn
343BsCYnmi70ssw4S/Jw1DYsHvWyRv2UX1IGbo3ZHgYju8pjdy2a6VogNNCX7jo9ZHTievfvuL86
DtbhuXzV3DFQ4WnH0eAs0p3VFsEojd48GJDme/2GEvrN4BRPstnuHpMj6ild4+gNzR9t7yLZAOfd
7seJfTmtcZjHUljlHWuBeM+Drrkt4PVfk0StvvLEZ69gCqSi22VTLH+eUifN4GANSH/sTcVrWryr
+CHj/Vc3qoyOY1b9PeWs5irVimyp8Cs9fu3RDqsVqVVGsOnhPFC38FbbEkDkfO8uonZoNf0MlRkf
a/lWBp0+vg3bb7NO3OJ7Q1+tkAyCTVGQbxPkAlkVvNV+NoXqa7IOZSKCIRxoCrqAmNnQ7u5u8y0I
2V08Fheje4GUwx3k81gub5LrxsKA67XyFbN+66bmOMvhigqWEa/qre7rBu6z3wMv1uvifhEEcEg7
4GNcpsQrl4XE+nVdUv88FiyKRqaFegKxA7xF30WjbWzFVa74BUuSNYugzYfjNFcfeVK9L8aKOH7M
NNdC/GVjkHaEenHUbQ0yQzpVGTsehUzjwVkbrBrW96ujZzAbEuzT1edkQcvIVLBguGsy3EWgbkaM
cfAudV5uYjcI7VeXkKbnIt4v/MpXhJ3XF8F3knyRHysT/U7Z/Fac/I6RuHVAD+WZ9KJa/woMN9ao
UZUwXeNzOd5N6RdSO4YGuc/q1JeeTfMnml7VCItAxpvjrw3KpswpvsWszgiq8euWABJJRrojnJgh
hw0bhDrFAiXtdhytP8ZITjGbovW5t+17l6cf2Kg+etP66Ad/mIgQ+UhK2mwdYRWCpBr+u4WkD/Is
BVWoaX3Yd+k50xXCWdgcL0El634tUHoD8O83/WRMynlGR2lahQ/4z2cjf0+r/Fbr2R3N1EF430hH
Uq7kVV7ke1STunBSC+uu1e07Q2q75f/z7CSedeub3tjuSw0wcn4SGrrTCaX8hgwPPGS5IM5e2GWv
1KibJyBEUU+5MHkI4Ij78EaldfqAmvS8yPM55Q+97wzsYpKZFG/Lv1R66N7UkX5WIbx74Ak0Tsun
RCeBEk9eYMYD1AG1QEDCSWl+bVzrdjRC491WHQmc7lUCVu1B4k2wDgov5p4a7mJSUpjRVsaRof/I
nYQHzd9EvKMCyUFzGbWCFAopqgDig3bDG1S3b/I3SsQ4C3Z8Ools1x2zWORYfnPWmHHJTXey/PyY
kubSiYCR8O3kwZ6T/uTNJQJb7EvKuxrVPYhVQCPZFq6SEHFX0lOyz4heGxXer5ZShWtO69r3bD+m
6Uw9LEVu3CJfE1zmfnwJYH/GZ1VKTjWT5TT14T7lkSGq0ase2xyZGJ0USyGpJutl66wrjIkXvmS/
dH/BB1kb6mlDvg1/R8KxJnO9rs+GNUiX+VDRjgnUfIHdNdeY34ZcbdR/Ezcy8RXssYT3rtQ4TX1y
oR5CeWxDzpSQFggBwG+Tc0HrdtxWSoBeVD5E1vKVF9nJ4lEgstkmSPVncvZndG5A7exIZHmcTK39
wAWpqc7YDFeLc5l/6aab73sqvGMrosQxvJmf5qA9R7U7s4PFk02jFzeI6RekjzHZeSjZf28PrjBG
8vypYPR3D63PP1qN7LubNW1hZrB5OQyPCh47CyjhOmelDZ4BU1YcCrIZkqZDdsuMq0UM85uwracY
+K9AZZB+VAeLAm8F11UuK+JX5vKCl3+QK03Vt3jaU/xraSwdchHobuYPL79GZXnLo3soKp4PdyHg
o+4f3Wo8EB+rwm0hCgm5t6sWBVdNFZSFeVjH9l15JobwKXKxoSk8iGvuCQBH982PY6r2Ij40fx9N
B9SZdWHJdA8pv/SaXKDPXcTCzaipNOqchBo1we6eUaxn39IPCS+jLZ5eaD6SGGijuAdTm2rjqkgF
foTpr7Xfpr8lGmk+vme+pDYHZw06XfdzIQ0iFkWcmOPEKE7UnJFfdlp5OUNZGxzticFhA+X1HUcC
D+NIPIny8zomSjcFCf5q1eIJrcQedI9xyZ2O99TSVF4/NRIUCEvuzII0B7Ybrk+emojekE3AUaNK
EmCOUFVwoIToNAUGclIhO7V57Yh/7N1sxvQjFp6k71hqc7/naCrg4Ihae2zHMSj4fbU5JarJnXmu
ZT7JHKbwJIAt0VB56JafGAzlJ9MXfghdgli1Y57oFsVRsQzScK84a+zEML+sPH6oUI6TrXNUso12
ijfD3L2lwhZlEU+iuZR+QM+2W8K6dmgoqqTCyw38cjxl5tm09rAXxqhL46jTn9xZyEy1RbtsZnZN
KDKbmY9ZRjMuKWeF2nJmTSElxnlNHWToSBIhU/MMgqPtxYaJC0LU5tzFxV1I+ruZjfc6q+89GglD
jTSWi4CERzZBVfenGU13t6ult1dTPYLigFdloIY3d3wI3JI9izOLyWp1VpvMUTp/UnAFMpEbVcID
V0ZFILRINvIq5kjPMpQUVNTa5JXDU9wRXqQWpWzGgKjzCyYjaRFaRJrPfOzlwZVPkjF/EpU3MAif
sk/Sp45zQi18GFIo9fSrC74N0XwXVE5dpkuVutgTUCZuBAfoVkEphGS3pymdxPYEJeO0NP/uG7CR
lg5MsQ4VwElDw/KF21vcR4/TZ+PiyYqvfMkvwjRdtkQEA6hcWnlFQFDalvTXJAdMUZBRjinB847E
EUdcvZ7ULi8CKvEOhfjcD57Aj0lx+HrT+xFnQHWM2vStNz1zTgKdx7bAxiW8r+jG0Am6hYErAb9p
/JpXJz1sJslTEMgJSeq3mPQlT6cxYmz5PQgWp/invKeXUuU0fiV6XSphv7AcuKjdGMoo9ivhsmkK
cYHDpSN/KAcn31ymcrYj1gurctpSXPYo61amKilXMclRi/nG/D4fFxr0NxZjBykPsapGc2dG5F9Y
wxaK4A9TttN4DaIHmKnzLhZB+Vk2Azwb4U0SG1xyMzLk9Wayj5Dus6R5sGuY4o2X2QR0T+upQT7j
OndrqGjVIQ/jmoVK9UtcY7ev2ZPPspd8E4jDjXbFV4gLbsICqt85JkhOktUDRmT2d5eWL8Q4cDHB
qUFkrl0rQ+SLtdH2xVE7OAWqKjV2rNl8SwAebXzcFtWeYaif4BYPWwqLiOb9sh1R4xXCbRAjM/5S
zM+ItTr5TZKKbGj3KMQ8OEx9Zj6rb6HjaadOjq35JP5F2/n6uzj3GKGkx3glw/R1/nw1M6YFimbj
h7fdlC2/hwWP8aK09LP5Kksa5rh8U1wpWD+hx66JV2ibty8ruzMwaYhFWpLzZB7MItjTz9JKzstR
ufZxdxMF8T5Y28kA2CCY6/vkKKWAMK48UY7O9gzt7d6H4kYEV7AdR916bPn+hWcAimDqdc15U+jK
Kgh0pjOaJJVgT0DTYaHpkClgBzQdjNuXwrqRNX2TBNm3NMryvL+A07iNxDIoGC7TCgfihPeAzlUt
kBdyrJzTY402fUrsGAV2lr3rgJksGOUvzW80cfBu3XRcjvXTkP4dXeVQ5CisPOVdZgTM0ePqS48f
TnRl5r/y3Hgyp+P6JL35dZ9ZWX/bLZ1epbrjG7pjIWPmzFDxWAxV0K15UCmak0FVH3Fk1QIjIoXg
CpX2Z11CUW4iK6Y2WxO2Z8SKEgqYkOIhY8dVhOxkTukpM6djjMVTE/6MMx9Q+4n+A8FLoBhhv8ss
6D62JPfT/JEXe9iZHxXYTVn6nGSZHVIC/7k6yin5cpEstReTazPKBUrtmYuLEh4ztVSywkXfwD4t
KKQhUBMN9vil71p0BIZjEUnd9Dor9mN3fpjOPOVHg9lKJmMuzOtwM9XT3vahahwrBJDIbfjEV4nC
cgyYJ2lcGgbW9rQQHVuWTrL0SwF5lySl33KNzQwp2tIV3meJYTPhS1n2kTJtTG+4xBxx/GPOvVdr
+Jjjxs7zIpKgfE1M6NvyWIxL2GGXQiwrL0nYILPZxG9CiUhAstwXBpyeY/uHZL01fehTYWs2BhwW
ykEe/6t8wIRL+tXJ9ALz7UXqkW3wm5LNwrCjqy8tpnIB8QBiHiSrgp7aosltku9egnvPrBAv3AuE
k2tPNXLaKvMkwlpc+TqfwgsNRGAbkLUdo+McjfJDNS69+NDkl7TmYlTriWkcgqOiOL4M0q2NuNor
JMXru8nnXxaoBOQto26r3BNmrp02AQU1//BZyQ9WkXkiDbj0jtuLR2jtWXoe0no95cpR/f2KZZUp
o2ZGU+PQUe7qG6hThsF6x2k/ASF7iYQy8V2Jo7pS7vX4LHh5F4lclcdIIZy0YzipKojLFu2NGDJB
Jk6qtJM34QqJLVlsjDKHwsVbnhFeWwpIigSaBUw+qZMxGooDBBun2kMmsw6fG4dsNtwrSXJZwx5n
Ri5xrQNzXG46w9NS8RjUeWbeekMluHixlxZLo20LsnYYfPzB9jReWiQdWV4gOsNJmYF6lhImZjsE
3Aqdi+6Myo+GD3xmCl0TbgttTVE8oyG/0N1eGYphwqJ8fgpUYtn8rdGnm9SkitaiT53QdCF2SkSv
THG4I1zkLV6cp0iIFUPjt5WYlzws2B+n/xLecN5beu6VzVkJ22ESSMsYSDkDR0TmUeFLEjdGSUbY
HqnTcFlo5c3KnWTFW8XejzuFAWKpOjtPCZxqZvVVh7SBGZrQP9HCiat2JeXiJprFvYIoIBF1RIvB
HVhQbUrshGVmwTixw60tIxFNTcI0K7SyS01tgV4FDCnJR5O7WXYiokQrtoLL4TwUEYoR3yiIGC1/
TS0Iicr5b7U4tkv0p0xSercbCrS5HQwV1lvTYXC6+XOhLk4uvYx14JZmLX3fZDN2C+c1j4ZuiEoD
+WLErNkQ7qnEcl8Bj7uLNAP9ycqL8/w0QFtYQL5blNK58ud1+Qjyo9TzQ6p2F2AH6qi+j0r9kWvc
kiWehu5jtZGgVGN5rIkHW8rTIPOFJYknJk9TA2uVShx4RihtVqitVtjXBSptXgRRxnbchYldk+ep
LhMT2fiiv+lvIs705QCqRuhv68sjT6fLtOxwVn5VVXKOp5E4p+4oE4+1DwymQPJuF0hsoZww6WG/
ut03oDH5qRhCed28noOcCr/7R+qbIBVMP5ZH38TxgkPPZyELmMFjBTlFQMMMVmMcKaUgnrdxOcnD
HIyL7MerGHTTRt6EUxIxsLBX1sOXKbszG9IkjUvzeC6Nhtc2ZbdzWgfTz9smLC5P0BWo3Wp/4AOy
oNeueu6bCFHX+JDUhbcJra3klzWNXYYwBAibb8N5NmEHcOmnS34kg5Aaeacy7Dy1FJjZim6MMwUH
r5GhR/y314ghy5FtKWMk+OZnXaMWNAu/gedqTF1gRv9dPA/Eu6hkkCHF8sAUHxcsKiJCyqbCD1nl
YRIDlfB68pINfugJfQ0YAP6KMYQIxb3trhPbsmT2YsoLK10c4gsXKv0O+Y1YTq56ZG64tDe+o6KN
UOyEssM0ucPkpIXiS9XFzIFIAOd6zUYiXLD7NS/qc8FK4eA2gugbvHGUDrWiBrNUnOoroZ0jZX/O
/ufPqGrv23ovLPmydulnTYzgODBnPVoI5ZpjyuiqPKsmUErnkKd1kJYFLtwYCYLuV/3vBBYtSz1S
NY6ZRqfR2QxbRKj2rRWZ6nJDkf+2Tvq7KZ0QYd50rLVfAj3Ka7SWmxP28s3TOHxaDp+kx4CA4R3d
D/DZxbO6+Vj8HTOR2SHuIjgXGOURdA775tILa1yrEhs15Wd12zi5GsjEtd24GqJxpZJDmaXF4/k1
bjDlUyeswazwxakIQhUwLfgCN8nvYVaMYgz8WvQkG+FuY7jaMLuJhiZ9Ww6K8A/2bQZQ4UTeZDEv
t7ge30p71hZ/3h4j2kqXLHTMnwrmT02GmLKJrvIPt4xfVEyTxjSopDIYdV6//sugugG72jS3yiNX
BvZpUor3+MYLAJB2Pa94H8ZLYN6GhbnEfBKY+quygMdUcjtz+WQLdRjKKUAlnudjJFW8nmZ8lm/y
TenPb39gbyC3mKKJ0LwOmoNg6LZW/h4NqqTY8Dan0nGQbmT/TtzFNSmroG5gOWKFRRdfv/T3BBlb
NzFb3vPhFWAdrpZy7uuYDGLm78Ubphky0Z8ImxjDTQ5obpRX7Gqbhe5YtjW24CJbcAhjTuvmwAQL
uXLrnLgdZK17icKmHg5seM4KeAeQX6flQYK80EQRXsvqd0Y8qFzLZzfx5a1+F5n7Q4K8CpDk5o6P
HQgvu9NR41RHRLuylJKu2deI9dRK6Voz8aRlijPu8rHkV8Qs6+oTms/lW4S2QYAk5dl3t7vtIL7r
s/jWtPV9T/Wr4nwDUjoLKtHW0w+dl/E9Lgi9N2Tv5AYvhVdVHXAAfj9wY2saFEV72Mfa1sU4aI/H
TCExC6AoVtoU03OSZfcm6+6bbxrdl3CTp/opGex0GZxzuZpZlBYzeiklytwWd5uRyx9YnN777U7g
5FH/KvuVFYweEMM2s+euBCaoxpn+FN62YNa2oDVENFeY+H4r/W3gQTV7OIh29XJZU8F+EIZ03oo8
UhEXA3o8wkBEIMMyzU625LyXxK5Awp9yKUzkf6xmPqUHujYiiBp54Rd8tN5sOm1UXKVs+2r7hCF2
8uyU5jht+/lo3ZR58EeK8SrNfblP/Dy6V9n0XzSd127jyhJFv4gAc3hlEpVlyUH2C2FrbOac+fV3
6QAXAwwm2JZEsrurdu1woUNC7T35c0gKkowMlypGQNncZ9Q5Gav9hwNIww/doJfdImSXME+Ktwj/
/TT1JJ1BCg0p0uIRumddsOuvxwYvB+3cuvos09oM9KrLS6p9zLV0LY/lmyAE5S8Myr7dSvWwTRoP
SimC294cth213ipZW7PI0UxA7rH6a9s4bd9jZDsEQy0CAECpZa9jBpAZF30BP7eK81BXthg3SAGj
oxSae+Kad5VLRtIerPQYPQStPUZKclH3ysrstB8D9jj0lvm2hMrWrtdFeWvT+Hl7N6KeBypz35E2
kCWdoXaI5uSqFOrLojHPQVUUQmlO9yv2RsKnsM26NUgI3pp+0Dc70fkPv5IgV8RgEn9CTrZOhzB8
DLlOwsbF+3xFy5G8ztJwiwA+4XCannlVk+JIHb3PkN1IOPclOyUGvcPoN9TJz6anK5sdUPvBbK9a
BcTGsW1agAvVmX+9hHmH5R8Dm560m7b3zBalUc8jwax1LaW9yGPw5IzptL71y9B85KQ7jsQh4Sdw
NtLkXMQEeJuI66qXILnN9bLrsp6Dsd53UrG3tlAEYJdTOk2FcHgqlEYiP1t93rvWRSI1vNftlUsS
W8ESywEdbgDPp/JzZyDIqzwq0ojgGuJQaO7IeoXXas4boTA30jYjwFbdoI56zjtrwxXxp1vJB0sR
dIyRN9StI6FxZ6O1nfkEwusZ1ez1xEAmzm7e5BJjFg/zw4QQ9taLypQIyd4rYvBKWPqaVPhYmPg5
25mMQFmAZVwGwxBDW8ONawC4LOSgJFBiIBgeAn8w/cgYMOHfsEljJb6UtSo5IxODUcOaaJHmnDqA
4Zm8MFYIzb49pW1Q1UPpIwXEx71PaOJHSoC8xllsVV11iLSfnvxfgr6RV3mpbibbUdNFt4xrZQ9b
tIBhTcxuldW0MT1Zlb0ccYbO2QxWM+1Da+79RmcaZKBbUOT13I9h4iA9Qp3B4unbUaUYIbMeHgiR
esVvlDYsHi1EituQopzQm+HxVu/b+kkcHrvRrTpLOMVx0GpS5K2z1hwWeZGdJQVkAgqxJzUnQjNO
VzvCuwNjuIYEPRhgTmFasNprqUDzwtqLWbv1e1w9rOEtza2NSKKWlMGubYsqcuaERACkufv+mgEA
45VtMmzCIJmJB84a3Dno9ri4LxO4pwoSzTOJ6wH2XW54nT4IsQmEXXhnxsU2bRe+sYuv1Zb+yuRe
k94hXpoWW55/hAtP+x4vR0alx67kWZzK3ISNUP7OcU4e/PxVVHgG4UDdz0QfiOOT+p24wx7L+HDw
mXxCOv6QLtK/7EeDoxU6fySCu0D9RMmyCZNXr4s2wYEOgwNipZOzIthqYTd741Y/ONJOw1/yXuwh
QI9IZ1JAZru4xUH/nn/DQyiABzcApE67YUvAUp/gZGjjJ/Yh4998jj6QvuOQL1/npyPZctUusOJc
+TrYmk2Qn7y4K9Em2EE2H7o31Q5yq85eIMIyJwrEzYLo6aTdLMr5dGe5T93ixbp0jMkMgDXaUmZl
+3qX+NFZIUyNrtfY4kYQCH7q1Bssm49TYNBBrDcTPtEXiwVCCdlGB/JsGYYLB9NjwHHjFW7WWd5U
QfFTBfJL95ec9D/5naBjuFLSWTmHxwj1D+yu8Jgyyaw8Eqxdy5WPtGTtYfEgWQTZLsU9/ag7QqBt
tU+Tb0y3zPFpQdnu7FQGUaWRE3z+15XhchzmTzSWvWuptKB7kuAl8MZuCRbyA7YobQV3fc2u4EPv
+GaqSFGYzzDUR3sf4KU8/3Rv8AgIymBShKq182nEXib0IHdC4kUkTPj0+8tfCFJoRznW0h5Ux8kJ
P4299Nq9aYz7kjPMA0FWbONaGi+iQJ49nnlOXrui7uSABL3TPiTuqeUUP9G5cPWHfu8dQme40Vbi
gSOsvE+fQ0p/edrg/EkP+Y+WQjnLx0j1sV1vEFL/6Rk2APiSEpP4lHGbG+NhJX5O48AMlVxFgQMR
XS4uM4HMjvmmMssESXjAR3YpFa4Nv4yf7Mvy5Xfm08jBuCIU+sQ+MtdZ/jSc86Hc1Q5MYiUCVvcI
oFQXmzlZxZADMarikKXNYOo7ZwX3XE3Pus77Z/wO6WVefHnOl/9iHglY9R8ALYq1yU7Izbo/1lb4
3S736Kc7yb99zBnnCTZOWsfudw6GTbSzrrkP1IZkg4PXM7/Wu/ZY/rhVHSo6lDtu53S0TuVh2FUw
5JhAsfRYSkDTGEP8iw/5och2umJHja0E1Ykh6079Mm7RqfkmD6L44zHDM58BseZOQeWHjNTdGE8b
enB8ZRzhEJNWf+KHhU7u6KOvfMLKLjfdjR6zsUeElD/KZ0ai5WTTfLOUlU8kH83qTvt6U3y21Ft2
4s8UWdOHQqzkGwI44zIKwRRkPqZcPs4XuIWUR/kjbUCcmCZuhEtaOcmZzeZWvnTn8dS/qEF75Jml
oW/4iJm9OKZnuTvm4xv5KqVs6TYSFDLMeRqC9VNwxQCyieQI/56v0zqk6h6N7RCYIJM+p6uPdTrL
vfDZ7XGKMiZWP7vl8LNIHmwz4QCDxAlZ6JqbH9lTfoagZ6gt2jIORZG9fJCH7gKJ8Cu10416Mrbx
BvOaR8o70ra0b/veKb3ERdYK+FfsRd4nT8zeOgj74mf8BDpz4Mv6I1NM0etO8PZnv7+rX8uOKayr
HFaX3GjUvX7ziyRwtJOrdqCmwbNF3BV/8AsdJn5OvuVkvUHDhZ8PBABJ+TJ3YPDJN0Wp+aIE5Wt9
ab7az6eZ/bgpkPsf28v0DWr/A4KFarZwIBazqs3SKwrb/MWDjXhmCxpZWdvFKX6VXwA7r8IHxtIH
HuUZes0j+VBfJDt5QW5jT7uSMV0VqCd6E/QLp4j5H645XhXMF44IJHc2TPET1MOvqbe5HXD/e3bl
iDMCj1OflA8HeUTMTgtM6pcHutRtvGX/dNjRHeuTQoZodju6ifv1XT9jgeadmC3asUegKaxQ6NWX
XuU0UyYbo44P7nDsoKdkX5jYS2EhMD2uB0wisL1ne2VPcoF77MYufYMvYcvcKFvZI7j21qlkyhvd
ywyhqwElaCHW2CuPPnwQuE6ZbfL0+Wd1c//CsNx+ff36mrzeHRyIPUyq+Jm0jkywR58iEjUmZIct
fqKu+Qad7oCgHn7PIJWBxKGrFCLV0AIouw6/o/JPS7WtBANqeYbSgahz/VdHgdQJoobE5lpkJKc6
sWAjzX7+5GYP+sSR1PqjO3mcbolLbHuAAj38Fq+i5SL7YCdVepRMNAFPfF/cmMxE8I5X7aUz/+IF
+tFaNNRF4lu3vEG36DFn4czFqRIJ0DhulnwXxUfROs3rBSiMgiRBD3dYWyy4SkekocpJmrXnW+LV
bXefE19YXWIV6Kwr6MDwhMExqtpOsSdcsGTpQQQXCSiU4c82THddsjUTcDVECxzCdNB22GB/gm/Y
pow8nC8aC+b1FsVQFTK0dNKDhNJi3Osl5gavUFRQssxMkxhxBDMWc4hks/0g+5VYY5buQ7FW3Gby
ItK759d0ugxY3MXbeftccDy28CvwhsZCER+D6mnsYlNIj3g8eDOc1xT7Hk9gOD1lN5nc2upiNccU
gn3EbXCTnSrdC/1WiTuI13gh5vXZ7K9KxwyF8B8KM/5mrufn/4CSkB1cb1slcxNSNWP9u2FVm8vr
krn83hpnHJUqMElxp+enLL4ZYMG1y2h+KZ/vBatXPf2Q5dcci8Q7iTq/OkcFjthsbntVwdDXnl+6
B4aA6qupuC2xu+fp07hyuaMv0JAySN5qyS7exspF+kJ8MNPYoMm8hnTq1S63xfdzXbPTL5vB628c
UTm+HgEYlPg3QS2ylYN2n36ja9ocjcjtN5AL9xikLrvqVMFuJvalQXTBaMduDI6L0fCebCqRp80e
3qUgRjOPzs+bz+Cl2U/7iC/ZV2ray1vznh5omtGOMm581c5J0ByL3/XQ32ui2I9RQFD0ueepihze
TXFdA03d9AxVent6G1/NF3FkcqHh/8CTZSPEVjEHBD5UACwXUBvb3KBrLj+4JpgGTZcMowNO548s
YOO8IG2ACB6kh5rPh3cBd9lfK+p/NyeS6Nzs0le8N/bCP5JtxZP6UnzzaQ5g5EAMiU0iUkPEVRLE
YEH/AE/zf7gaAVJDAtWOGmmVj7BzM9Ul+gfk2p0D3qUF53ZTbs03NIoPnreg3kvXDLzQAvxw0BKL
z9Qxu/+Jfuk/cME9Pu/ir8Th4rJWXqqNehHP7d8U7mhZDUfdFr+laSsfzQnvhBsETMDcB8C+LcGV
cmQPSj+AarKLXYPS7KcV7XZbbkFIP2JjN45OBA0XG1KcK4klEpev5i9pHDZ7iJbP8is9rGfxJByM
f/qp2C8biw0N8BFum198d+81VSo2Oa/Fafmut8JNQwTqwnuHxPVM0/1bFQeyUNC0DlzXnTi5xbt2
hjvyGr5ID4T2AfFvL8TZQPAqD/V2OYWNjTdnby9CkP1KocuQvLXZhzPG5sKW5EGmty/mV/INd6A4
lX4ImGhdtasdYS247rMXQMRg4BmqGYKeuPjtR/IWx/b6UZ5JwIOV2B50xOzqrj7oL80fLFY4b7Qr
cPYHO3yDGfpMzIltgNn78EdxHH2veKlS81k39UW5wbCDzGCFOwgDPUJKPOq2lp9dDcpKKDtvhqka
XqvKmzRayFFO9t3Y5UGCE30F1RJD7oNOO1sfS/lAGD2wfyHDMvRip4ew4qvxsV5ug/DRZl8ltWn1
j/gqHC3w0Zmb48zIZHaTOsTe6dwut1Z5J53XlPRtNOmuiI3raLftEVYe+xbZTJYP4eC44hHLFHOn
bypvsMUNecQ0BBQ5+Yb0d2+EZNvQONEeOUgKbcFpbHEne/DO7fQ/DYG5wXxvh2hgB1YPx232VzRt
qyv5yZ7b/9Tt7Rl2ge9mlKQlxylMRuKR/gZv8pITcn978Pgmv/hrNuGG6t4HZ/+U+L0f7fwVVopr
+WwFEGI8Ert4AzDe7HzbfU9/613lc10wJvGyb+sRbsyXcION7CtALV64oU2DkFyrU/66vJsbGW+m
+cBd46mRHtk3UrmtyvTA5t57KlxAWEQUxgblkmQLNvMg5wcllT8exD+2Qvkdq7xX/rB8Q+tDcxHF
3GYY1ZvoisYfu1UTX0ZbuutHGMau7CTfIzyloPhuTpi4wsV6R5dxl1wkOTuOpuI9/NJ38i4cv6ty
wOSlexffrTP70gqOPD3rvPk+4dbdQpmjGGeP03eM9LB6gdkx3i3FiU7Z+3gv3pU7EDQtRH0vX6Vt
fzc3nFB/1ZFbDkHxK+7vYG58+0JIFOQ/D2/y6a848ROad0g0cBdhQsHPZ/4xjrYUHguEJ4z+2Q3G
Z0czylD17OK7OOE0gVGHzgHl0LqEfAtkpxWlml2+msf40B/IIgnog+jPssA4c+yupN6xr3CkIh09
5b/Wk27hk/tHnezArMII55+FLu8Vc4vka8SD2mZL4AHg9o1IuAHLbJ5k7Rb9aWfxaWVhUsDgMjO8
8yKonZlxG1txfR7V4wE8124U6gmDXjT+qeOvKP0zKwfTXkkLniajkQ05q1mc7p1O6jhiowV6rO9B
YVYCTaGShzvY76mDWQFOR7S6+stiONmPfKSUMvHvw2bKeL4YB3BcgnujrkEYE5Ctroz/cItYtS8y
56JlUzVvWFbE5XFYN9R1qXFelleBfSve5cu/LqG6brHc51QQuewEeRBt1q9XSz1b0D3n7TQHqQ79
bqcz7EzOYnKpocjHGO4cZcb8h6Wpt+mzQmvpkUz4yeEUdwTgUa9bCxl9jypaXq0ou1aVcO0oC3tu
q4CuvA4Zwr9TW8SKp35D9Ljz+vEjRuKMXoNzLnSrr0hH/yrJjhjj2bDOm8SUSI2Lh7daaahorTus
V0jIrP/3geKARI0zJun2KxxVhAlU2AG7tgt1woE5SwnwL9xkRIezoPqauBwoLZ42H55y79kZVhAg
hAzwmJGQMmEnTMXAMOIcZTCP9hp5OnDBcWxlD2G8sT0Xzvkub75C9zXbnFc3/keDbzNuOtWvzR+r
uHO7ZIc/1dAxLNmJyn+uf2zBJhT+S9u+jvgT0ulX7FpQaA8wsWcXzIyB43xQd9EVahyQpddpfh57
lgTzND20D+RCR57DE4cRTAswh0Big9HZwUa/j56PkG6g2XHiLhAWzExepPCszbeFg1p66SuA4eOU
bb8ADhpqSlB5ZMKoBDqcadnXYopMBIEG++6MoefiszQtzNlo8k5Q4IaXdqv4Oluk6gB7O0A7Khsx
EnHbOjO7ARCgAMw/kPR5aEdd1f0hA2GD+U0Anm2fR58ygrdKh8jdmfia521M3mFFszIhejhnNtCN
7HE8HUZeQPKp6vkKzzqzd/DX58ZVBV/dhomYAwLl/fDy7ugKKKb7/QXfZRtLoM1XcxQoAsQXcCaa
nx9pD7Lw/KrGgyzHtn//YofhKaEe8SagGfIZ3OFPfr4n3lu3E87dbvB+zA3rbdvvjfNrv1eX89gX
vy0EQ6dE1OAuefV4cunyrcWO1P8Uxr3G7F26VOMhATU3bbmWu61Stx+Rjsa0EaVig2H8CuPfOMWK
cq8taCOLDq9Fr8C3MakLsat1kb7awgJYQOgrKWuF5ndymGDB2zriygfHt39vBCKHB+t5J79YNyx0
Gif6bt7lXfaOZnrLkO0g7ziffJjIr5xR5qbkAVPuBn0MIit1X1nenOWfIntFZFLWyIx/ltnO+6U7
z/ITrkDXo1aNXXQxQHZpHtQ31bgo2VBs9KGc7ay+mro6ONnLTJpzytCnTVXMF+I6A9DDZFXPJXVj
pB1UsCUDjhhjtGtgxmk7PpYBZlpoDjzViSuOmY5dEmGbEtTcEvXDAm3VMc36FRIXEjtyUlui2RGT
sz4ioi6A5L1YRxCkJSEXTRDei2ql6B7q72EBc8Yb09YsDFpV0lInTBsdISWgB31t7rb0P7iaVD/9
wMEkXvKKhkMo85tcn4hlwptd7smxEtKfula/+lUKMY0rdnJKrCM+mzL+T4ziLYpAhuh9e46bzzq5
4k6RYFZM5kLsA1siPFUO8PU4rDs2AGkTog5xVliC6I0RPUBHpKFJ4XFikBEbrxogviI46y6CLDBt
9H/VBjNjLvu2rN0yQK1RvE2rIz34TUlcVmRJKOEp83AeNidH4rOxIDIIWof5liVOd+IkXb6V+3QN
keWIiI+cFXpG7kk/XCikShOWWkhvT9z7/xImXaAJ454/uhWDR9qQfQg2EAYypYrWPUvu5i/bG8N7
RKoHCc2GT9sUYpSzemgA08LP8v8Ob7aA+MRhOXU+VgaUH3LtyKbL+UdiRPel4nfNXkWJJdm6tDWW
W9IfUmPTkLcwXwSsFz+1xHsSSXR3yTwM+zuRVDW/v3QMvpFzHOLppERfQ/zCZrV8AzhisdW72JD0
r3SxmmmPcKFgPhJfvVBa+TCTzQaPEhtlUPEmhPtJ2ndPVIkZhTsa+GvghJq+wKXiY9GrzLGLCRCX
LEDBMh9weoOTnDPnwgszfy2FZyWsd1eFphM6+2tdbY0BSNfWKMlwLGMkjsUjyv/fFYlLjbOGHd/X
D4R0lok0f8sMZeGYZUY5uH247/dyfwZ1YeJK6xhNkHDtlW6RvThzeuGzYOkNl0G5rRxgJQzK9BOJ
rilQ3E97bMdh/eZcL4tgkV1nuLOB0JFG19O/JXIFNYzKN4TwrI+wfQYxg0xD0l3g8/fKn4apFGML
SPFV95jXD7W8aRxAkk2+MnoQwllnIonzK0d1i1a3uVVweiRnYIyFSqZwFzIioL6As8fwQhz9a0EU
+f/rPX3JpIX3F4lAEnbKchMCjMLunLeD+ir0QZtONiL+Xj0sz5/0MeiOSr65cXpMTE5kX+5s+vYI
Rgbavy+i5vSCWg9WyaZtPfxOkVBe73HstaubeOW53jbf2KPUEyCjo0+2PB210Zdx/8CStPGFBWnK
GYaw+Zt8/XdDsY3N+a/MnX+aDSpCCCixZHerrche+NltoDjklOAjGmswXXaThBTiJnJa46jiRRrv
BfHEYcinMx8j3D7plOxnAN/qrqf/FGNnMlmaNw2kBM3pk/OTAe9YqbOqG+yrtdhvDLhaLPZTj7CI
igeKtmP9QGTSX1VAgICpCtbtwPWRXe+fX5OgubU1yVvezO0w2PhGcRoYySt3J078XjvS1iv4Qo/P
dWkYdnXEG4fJiGtIHpPH6Vj/0GGL2+EhP2qPVx8D9pcZWBwRJ9HRH0x+fsef6rcPLMZEkR1h0tkd
JTfdssPsUt+CzLafOOlD3EO4M7a0Dz8jMpbt8mxe9H/mFiNtZFXhMYRaZLNuxm5P8IVFBvbgytM2
LK/s1SxqObvMFQ0/VpnxbzY7ikL+y0RlTDITRgvntb/0zyc8xSqsY/sG4VHxn4nNlzTxWaSwcXAc
ajP0/oB3OyIFOGiBjMHVOu6rhnNb5/bnIjuBs+Dm0cBsIyIG/y2AIBtwKkxO2mGuPeYPL+05OvJl
yXAErAI2jIJ1PSzCzO7EMPetzu9t9MnNa/uLmlws7oy7eD+pq1/kz/Zj3JNf7gnOuEe5CUdL+ojx
DLJVmv7sTeAkgErELS2pdnu40fvCOERoKz9SF5qKLX9aMCDAf/QDKOM/cYuFS/6Hm9bZeOt3+MKW
ra00PkLU3hGFrSFvtdLFTYU4FXvws+1wT7a1B7XNW2kWthj6MIn/0U7EgF7EyzTZ+HW4tfdbHHmO
3WyjblHebHuv52/1z2iAy+mvuD+4qNe9fk+aLs0yBnIeJhdHwTG86RPsbPOIsIoxOWvxXYMtSZkW
ulx8V3cFJ7ygGnHG3WO2G/eXft55qP80/glS1DYMTDfZ4Et+S3BCoV21ac14bYPi4nPwJx9v2Fv+
rmweFj+2ODSSa73NVwSNvEUsUbbradyF/npdT7Unm0dZPkXJZeROMOVsNrqIWM5PHJWULQbxobtK
DhMQUP5wxI/0ZRz/0ONcKyX+16UUZTkjZGJt/LjBTBliZSChK5+dK+MGMNdcBnhHH6c4wzc9pknl
jp0EtjkPLXJjC+/0xY9fmamlnIVMKzs4B8azsSz+phy41iV8Nn8jeRzETvWAwfPpY2gRqdI7K4/u
qPkDuVrUrK03wX79jjVK5PpVXo8TuoRuN/pgUyJBnJee9/MApNeP2TvBneWBygEh4XM8eE7+kj8F
aPnvmdQS2xEa6OOyM+GzcUC/J9+MZpn8scl3f8DP64MOaXnqIMAcGB0yd0D3yGyP+995IeK9l4ij
7By993c6zvbe341z1/mMZKUHzUfxbtz48pri+7g+QN7056wAij3s3OxbuisPsAJcUQFkIc9aZ+Nc
HlCm4wGyY8oxPvq7+ILdRONRIjMX7vn5bb/Rv+TN6lO+url//oloZIgA8xZy4ZlmhF7cHBEmc+lW
hjYcqVzNirQg8FWaFvADaos1ABVATTHjUET/Hf6BQUt3w/pG0goHuMNtC9qZESQ4+qpeHXtRsLwp
EIvR78L6UG22lLhm7wdvhu2HTz5Drd/2BmX7J6kcDuAJW/gbXURkk4ExqCj5iNp0x+26XyN7hQ7C
sm/3YOv4gb3GbL0Bo2Xlo36C5imZNxHVlhsyflFvYnZ55vVgYURYRHfsIuLlbhO0tB6Dc9ycrnTM
RecjqM7WIFbhtPsTfYIvUJcEDDmRE7Rgi0uAR4dU4mfylk67EcZ9CgXCyRX4NO4AUpC6EoPAamuh
mhkDvcAfirHXZkkg3KMHEpbTk/gYXkbzPBdnIz6F8jnq6YOpqyH+o8LadfA4ns+FpylIFrDDS1KH
+8K158JTKgE0s7qYH76gqYLNrEWPRPnKtR+9+CdJv5L0t5JvIVFI6gwxcF9gRkTfWcFxUQ4SDIzc
tuhMFE8SnPZJRC+OzUwKns+UAs8hnYZWwOgAfzokvrEjNrnT1SAnc+M0I9cXxVO6y+V/6XRTTaqV
qyIfSADEOd+qj9N6hMrcS+9Z+pGbb5N161gxzDt0xtEr/WqTz/sK59cF1xCnh/y+bqdd+6XyGZkA
XJj5QSHYL9BPHwK9kEjf8R03IoFNGZ5vGWYZCTz5qR/8eiyZWicV2C/DuhDPpdGYIfsUKQxHHWaf
uTJaNuCXSobXCGHoTnP2Z0p9MFYT4hZtwYZKNwNyIu1CR+qk5wN/iut9PuVMrItwS4Jc4jWEmokr
FD2sAH7KRNgCspkg7cwRigFvKv5onToh6vZGjiMRNl2CU6IYK9RcflHjFACkt7imvYCdiE4CGcFD
lrvOzK/WBR/TaUmJL0wyV3oKK7S0cNMFhQfyhJEWt30XFhUrwGrgCg4NiJeAoUc9G+NGVzEg0tea
KQoRJ1TMyCdiphkSqLq5uIJioHJ5WuKewEO2GGwvxfowTeNVANDOUeXO/RBBhk+a80qaW1bC1TCV
alMsGJ9kmvArj0C0tF26nRTDVVlWFkpSQOVgBJZK2aPJK+tIZK9vwGVYVrBKQ+GIq1CiTxFaeMM8
i0qMSTKZ8VQRKpJhEBnCa4JysnarBajXRNaz3CshByjjLaqq4ShVKqQAzW9VkUQN3pU3IKgaeHLV
8KkkWnB4UhPJr4U22lpy3Dhqw8ZbE8B6MHXxnqoKffYkenLZTq5QQljLIHtFBkkb4T0Llw59gjRj
08XSz6DAFZWBbbtdFQxYSxKHc9SbS7neBFORt5IItQv7cqY77EN4SodvSSResKEmlkNucNcj76OP
KIiN1B8Vq0NsDuFAp2oOw/K4WDKNIdbB9Pjssb3m6Ioyf44y/FeFSL+qa+5p9bxjVQXWKurbJFYe
ooG+YUhIFBtwPjDlXtn3UfTZW2a71ZrmB2HkKSty0ddXGq0KMvh1GTlWy+PYT+oxmvrXtCJuY/mt
rKxw+nW4KAntkRANdNdkcxBf+h4tjjqg0aizyOXpK+V13RKGoTHfPiRfVUcfqKzNDgO3ElUcmZRJ
j36r6rEKqlL4fWkBKq7lb7XI4ZZZJWy1s9JXt6Ze0yN+X9DEOGaYUy4Nrkd0XUbT35KuHOwyl79x
ijcPY6ytFCLT6OiWgXSsIqdq1PvjgmCmN3KGqT3Ig1UoTgfJHjiAKXtPR5tIXXnEDompwiqiTk7T
66oIq68a1MyGsCxQ/7N4P9fq5EdS/V5MubBrFzPcTar4bT4NRS/QxEnaFOijaSyULsYjEe4i02Op
xC+jC6mP6X+SCBOmOAfs6UA2RiiivUK72CI+6t7zuCTRoKO6jLoGEWgsmjvJwD5vRDFbpT0YcfMd
y+2bPiHXmio2Ld4NdIUqLK7Zan4UeiM5GUc3cR97fsbZyHX1pGrxUbWGbTlP0quFtxaUAEzAlGUi
OaMTwQFiGcJJCqmxZ+Y5M25eh5BkiGL87UyR7Fh43yRufcSw+pEhQ0uJgNBzhVACkqBPqVprTiOX
8SUu7s1YO2mmJhziSx8oz+ADzNqKHf45jLv6td+hKfi2FHm6Nmr8TyjQ/c01ZxdHRD608Yldi5mM
8CvWwvIdDdo1k1bYyiXG8EQBbpFqc8TEpWeaivAB6zhbjGJnxjlOdkJG0zRjUymtk/BalMqmN24l
+sDdmk44DD5tTlOM5KGF5QyeymduRGzB2tJa1QG6WzAWpRlQSua2TUKQQ6e3b6Q9D50gb1vdqL1c
ArMfNNACHuCdPnFY1K2qUbnQVscrI31kv5KnjyNDfBlbWXkurL0xjToGv+IPvgiszEZIL0to/VYw
cSEf568sAmkbRdNLteh0wWOp3JMc0EGRxH9o9ul2ktnNxaI96TQDsF5lOTdOgoy6NR+TxM2wSvLz
ESp5pCkHqxTRCc/4ZhnXVhKknVYrl44U37zMmAf3816qWwvSbo3HJg9cmGoiKSBWbQ+c8mCUQrVV
1okyKI2ogZRyL7YWFRjKeHPNEUjkQI7wKpBsClgLr3R0udhSDormsbH03paIJnVUcfmcZXb4bC66
l9EccUNRqqdNJkFq3bQxli4854Q9sl7xCVXJ02CojwC+G1BcGnOvolkO30Njov4JK9HvxHA9WPnw
opnpgkl84mL5CmdFl0s02HBfcQA8ZnpOUpKUis89Ae9Foc+8SQTtGlXc1qusUDeKpT2UBEFc96QF
tvD0lTHsvTl9eisOarxF6YoL2cQQfwZ90z7WcrjkqYgivZ3jnYrZZIUsTZ+7R13UcOlyqbGTKQua
IZqOoZb3h7LMM1cXEISvklY4JhEthkZmSZ9ZeHMPTO8U4asjJ3BXzTjKloAZ/RAb5KXQGxqqyNDG
SqGEFBGY5rwYnla3FTVC/a5ObX3Hq+waCYUSGD+xxJmXGmOyacU0x7cG/9lQMPZancc3DiVPHHCW
rFb0GToE2TLU4J6H4VveoaUlh91yTIMMxKKBpKDM6TGWzXwbZXJIP582lHmatF+MzEBrPDQIzLTT
s3QaWKNvlojnCGgw5GJYU5VmMCqucJ9YRg5gYyYiV/QrScXKpTN+a4UU11Y1FlA2GILJYnw0xjy7
UpKKJ5z3Ki9DCCOKjXGcGuYdKG5hUwjDeggn85Gs0ttUJDrmawUDKmialTaNQLZ6H3TDWbSwlg1r
wBYlIahajYBIhEG4D/9xomAZxNFYvtWT1uCuwICmzyp2ayvZKAUN0lU3pPzUz3UNb6IcvhbhAlbs
sArL/Urm7NhC2NZGFh5EaOJIMZKb/sfUeSxHrixJ9ItgBi22AEprwWKxNrCmgtYaX/8OOM9mZlP3
NrupUEBmZIT78X7oV0JAo7TS6PULbX+YlIfQcJ4wPDEF1KkSr0pez1bRlJOeaFiBvE66pDkjrpFA
HEGGpGrmkGxKIOulvElbK3nSih4GKXr3zNFfao0GMCqYEEgUer/M6rRfyoU69wjB2AqlJvIdjHJp
Kc0R7+qq1XAlgON5k4q7XlLOcHUMF9sAS3w9nVUJXkRXCpc0oRWlB5kKfxuvTV9xTgnNfjMIaXkw
x1OuYG0Pk3fR9/ep1QkLrRo0QniJWCq1WdHTipNbVbiECjAbhSULLwyAWszvnvmNto7EIF56qOSU
GEbdSOpvMpApHpj4PDLv16/ZqmrJ152u9+V5QNYzaDim3LdiwEobCdnXmP1Kqm9uh5A4lyxjEtqP
RcGYlP1ORjdvJ16L11W3lPdhUlwTLkGa8VSHoYkjzIL1aSXoaHtLwpw39eYyUnwF6nU4blMJZEdA
7e6Yk/ZTt4MIAl3mnBLFRGgMJXYYDDQLCgBpxvXxloGCTnSOgYEvDau2KaZLP78kCXKgcXYwdTA2
qfVEcUmyh4b3p9D24MuwU4so1hJBUPfhiLYmtkgZnP8k+gAV6yClz2AFjJWbqHn6Q8CY6+9TPVPd
FCmAsdH/iFS8KaIiHMu09vf/8yJzV/udAkzWrOfyLIdL20B1TdQBKx4pWC2k0d3fS5Uk1k6tOreV
/ZmCkSOf7Ftr9/ciGQp/qSkEEhOsKWAq3P+95JNegPPFKzEKyibkEViVQf0KIzN0S522Rik25X6q
VTJkfG1dAu87UHBnB21+qUbpA04dvjgTReDYp4lTgn/qjexAJAIvIrojacp2zFrQz3ImwcHmp4cm
p3No+Tr20LYNz3qD8r+3LLB7qXJFbSgBghsl+AG90XKa1npaNlE1wprPaLpU1MRlgaePtQr3l0DD
oJ66jVwiRvR0uosez7hTCSqt0qA4FiVG6TJV4/skq5ZDvNdsuMQMIWbysIs6FIfpQOxHy8bl4yhp
G5IWGgkQIbUrOgHZI0/DAIGBoEbScuUgTtLAeDm7CxEbcTvhJTBBRExRta+DFjBHbdar0Arhb4oW
B/tpBqIldEkF2VrlhTFdAsAX85WEJ4UaSCHILBrD5NCm6IDxRkyM4tr4MMpqfOjUuY2E7285xAZQ
ob6Q182gvNUNORhJlJGgxVnyXJmmm/GdjkKvl5uSOsOWa9gkQx5XNOdlmSA18zJOFfJbbasTmnlW
h5RxiqoCa1YH/QzD+2pkCcX0pHanyccBkVbCQLtuCtyJZo1SG/m7WciZLU54Lcrc/6lM7O51n5T3
Lsx4V+uMiqgrt20XZCe/7I9Gy/G0zfLhoZc8WpOM9FsofupoBH+jNcuQDL6lnhKyKTXbWiX2oQx7
BDpFUyx0tVLwwlbeWvebi1A/wfS1X3oo7gcch89qiK5mlNKTrTXpAEekx4owCETJyQ82DE6+ZvcY
0zrGL9dVm8InzDQ2cJTpcbEl6guD98h0hXaTLyp0YwKzPZfTaNkz60Rq+A5yXu9wds9rfY/csh3Z
W9sooIobGHj3+kFvCsz/Kcy7SpEZ2CkZGoWYeQhGzkOlT3CzrDJYgxlsGJ74WNuk4RE0m6Ket/pU
ITOjTejd99OwBsyPVD7H4dDn3l4f8FtWnJqJf8yS1ShXjRvqArSEKWnXg6d5nPUtf1EL1UbMm/JN
qViIrdrwl2ZY9Hsz4m1qzAIHpm5prsh3tLuTV/X0mctC3HVxsJ/0PoHjot5lQ1kPfkyUeFSO2yjJ
fgmSahbRoOp2jlNBBxUnZcjecTqtixTXayGpD7o8DP9QYZiQGxZFFz6kZPjWJw7IcpBrK7ER6m3T
TZdciqpTEpYrq773vh/AF+Xg1DZ9uu1pBNfkIcDqNtQldyHMmVaQd9kY9SczZyLojXK8ELRG3ZU9
vvqgoJVX9LLTejVGLqPS9hyJ/gldPxz1DM5s6Xkamy4CpRLN25AO0zJJW4VOrpgRNyTINpjtxE40
b1zrIXQnUee8blJ/b7JJv+hVHS2jxmlijnRTJ1SHSggPfUbPyh84HVryhOeD+VnMFNwWJe8lWVVP
gutApSoRI9JLaCjrmqkV7qCtFDD3MUvL2v7fyyQ+QEvHm7B//X1QYudapG38OzWiBaWAmYQ2JSCZ
PN7CseKBYECighDeKp4IkVYc3kJG+VtJ681tlTEIr6OCZW0g3VEcR22hie0F7LUjKKhJMpIinbik
qSRqAF3+Xv7+Ymj8TyNrlPVU9991Easbn6jos+fxoog5ypqw+lT0EaWa5v/34wIZmpCEaEOUMzRK
VId9Rxuv1xYkO44HLRm6szd5zMHHAnvtmHEuNEIVxhq2PdVsGqc0ynq5s8IAGt3/vgCmLLABWb5U
YSJj8jG21W7wCGcdZELVcIEDT2wmjIip6lpe3l05hMWLqhUhU/XTSh5r7HQtx2xJmx21bUDkfXqI
akV7dFLLAkBXBOVihag+jbz3dsJKxpHbrWrPoJ8W3PWM7B2tBTgpdvQ2MrIas4hdI88gm6RK+2+a
JHMvJdVnlzeoMoa2uoVj/tnFaU1Jg5A8xmU46GZ4rax/Q1rRqkA42FpRfcnQSlx6blkpxkJgDYp/
rej9IGAndboiT5yHtn+rUu2RG1K+oBOh7jqlfw8FkoQJbzj5iXJPByRyRj+Ma6thRS0L2kUZjmJb
E8bfkLjlL4LS7zm0DNT1ErCjPM05apRoq/3piy5aSOT9FlY+3cm6+TQCmfG8GeSHFqqSmrZ0X8X8
Gc7LacaR8MOQ8PILmFVKtTGvsRfSPu4qQHiDfgg9aj0oVvmGdbE8DrR8nIpWb6YZ9T1LR7AyJgrX
DpexYIT1XQp01Ne6/zGATSmKZjhNAEACqWlnsV6QauGdLS7m08+jwCqpV8wbyHOMLnoMu2JIBYqz
YNy1ZXUrYXHnXjbxc+vZJQh0f4Ur1zUV/zIf92mD+fsi6UO4TAVvSkruhTcqtikmv3LP5EaXlHs3
guDRx8bclKqOfADTDdEOzPYDskQmGvBlwZwlGgmSJkSQgVPN2GskiMIkRzepC8wKjGgmYhV9q1JP
imzmbmyhkld5O+3a1wJbpFPyISQIvTsfaFtleqvcq0WHpiFJ1iN9BLDbxqHkZ+PBHdrPhmG8OMRX
QaNT4ik1p0ejYdY2qTKMw6a+JTp9BtnbyrDOiCn3e1v1+vGc9QHi65QkclzznMAHOw1zyzUbNIql
2DFLnGifKXXT7Q2fSOskEFL0PEWKfB4ja9VW1yiI8arPf5pqyAISHdJFGinDLjFE2rPCSOB9Fe/C
DutDPL9YhMvYqdTgp8nRyIgeqcexQDGd51a543xLhu8Erb1v1c9Q9Kt/+ViDNYtLC7hhSdRLMzQb
UwpmPjcrPC59kXPI3ChTQG1k8I8cQe/jRa5X4y5BumQr2VRtSYjGU6bKbN4goVwCRlBfWkTJE1CH
dNpD6Gkk0lnUi3ezIYBdTYd7zUCEt/0RZgVUC6jKewNoQlKazO2srjooag+cQAyeFGpYNoH+LeWm
Xw7K4O1jL+dqKjIdaa1eIlxo05qRSlR9ikiUdKVWt2PSyaeeqQYiq/hCVF5Nm5c7WKZ54tVteKwy
tbpMnSHR/NOG9egD5g8lrP2+pdCYHi3LVdl2UP0kh6DE1iwHaXf+W0erWLbsQqdJKYftXU4Scyeq
8mESOcsiAcm/ycMeXSNkWq7POIy/F6qgYKMZ7XmuNpJB9P4h5f4erdrJMyKRihTMrmpg0hgG4zuU
i+FM/Cq7TEw7LphErEADMnL6IcrK78z6OGm+v+4hi3uDsW/DqTo2jVUd2anssKAvNBbTtrdGhIpS
+vX3V72a1bQg+ydda2ndEWwfNeMxI+fXpc+MDMULpmNOJ/RgBA/N6uHHh76OQK1mUGxY4SFp8SZM
WX0WuGyrZgZeeKDZxbCoDr6VN2dFs/hLwGRcagsBpRhS4PGhzhebc5m0DaWFepw8GBpxLDTnUQJR
Ew8YZ3xyd11astDuxrpYkU5MvGhLbFPpdVuSU4tVWxj9nFwQNrV1qMIO7UcjQYpRpKsxio+wV29m
VMF4ClZ5NshHk5u4kc2fIBVLpgdxyTCasDY+mkq1+Z2SBR7EFczxRMX0SDQe/tY2uRVQnSjmBLvQ
JM9R6Yqui7ktYGhXRed5bhS28qLY0s3hCaglwk6awSUboOYIsZAGRT4NuYQBqMZWV+Mvy6SjWodw
A8TkR1XVHoBzXG48S7+rzfhpqoDT/UB8tkIC775UHnXhfVUK4BEaeExCcIIhqwtc38fh2XQN6KBf
OBvKcqx45upWRGLig8vxpOSQNEySjZSVxium5vD3ok19zNw7CalRqQd73d/7tVATCip7m7rzt1Oq
dYcsNrEo9G0AsgZKG9q/0vbS6jYQ/sHQFP9nDsAezV8kO5Xlj8skJiI08LwdE5gfAQP8Fkt9g4tk
+FQgGLtRRbXm9J4ROOxUSpik6xTI5TWfXxroMD6a27AzJUcdJ2lbaKW0lXI4c9MgoLCNZWPb8Egs
EqN884lRqFrZtIUYrUDit/L27yWvCFoN5vahxyGUFGb8G8Ay8zT57z9oUy8F4LbxCu5pK0Wtlgsp
PKWxQ55S4zUs9IFg3CTfWn24saA1HfxaHQ9CTHOnymtX6YsYaUk4gXtlTUOlHr4iDcSEqXF4j2rT
juM+ck0oTO7fZ3oVnz7mJQb2IP/HkYKORCKSLMM7SpnTI0cQO94BqdA24+CLh8SMMpeIWlSa8x/l
WnhmQ2stLYGFWxIJxJrK//8SqSFe6QjUQ82Q3NRkY5fHprmD18G8IFIPfaspBxqIKhjN8F8J8cQN
Tf/Nlxpgtknzz6NmhX4FfjicPxSagXZopSZ2rFJ+9yBlj2WHvdoXxPe2Dq6yaNZO7894tnrueGsk
a4tWNq0mo4XNhWW70+LhlpuxdfUIL6jx1pEQFa3SijG8mrGClVRGSRWk6yYMkpvS6Xi6GwFQaZ2f
gq6Ag1NbKRZpVmIzM35bIGcY9/gB7ClXsqNEKgvWcLKFjUVaoDrKhTo7hgYcVzrOn+n8pwkB7EL3
A6wEVrj2tQH8llay4Yu1gqCF/Kq6YMCUZZLr57ByaKgUZ1XUtV3QDgeFZgfTZTjleY3TL0kBKLem
lrtlCAfPStVq1xYPKSqrO9Ni01a1Bms9W+Obrmg+mgCFaJJS1aCSaeMbir8c5hn05xToZhQZy1Hu
Q3cSqvIysLjSGm6xYMfSXodFjdWv8deGzni5kRFK6a1YXmPQ4KVUcjiQ6N9NllUSaqyHTuSxDQ2+
rq+DBIGpGCANZI29q3X5ag24gp1OE9pC2AH1EO1DoYZQN3UV70CHZrOc2lvaco3yPLgGLYt2mukP
IvdwwlqFhgZxsAnNFd5iIUlBOvb0lCz5S2vxJeaeJDqVJsub2h+KU6hnb6WG+gX4BsmhhnZOm6l/
M0I6u2nR+ttWwUfUvEnALyHDw2ZpJTSFPQeXpTUGj6AAC/v3kqCVN4t63PQRvI5Gb9GM0CoH3dE4
oT8hUOJqUwFOoroNylTb/v2fZk5vk4YIlptyNvUhCsu8EF0/86Pt3/9VYrtvIJKThiRUhr8OQjG6
AsX6jUmC3zJPWkH1Iho78YlPVJexTzprLjTRsgnfPJlpZdqHRL9m06azmuAKGcdO6A8TBop6Juf8
U2tJdcrMh+FP+wACjUcWRSxXhAxjik/ItpDl9ssKjF6zuyS+jy3OkqoQog0d/y+InwNmkmawoxFs
I9HLskrGbseEStJWRpdA6fHGt9FgnfCTPuWgwQtGWElFTRiDy9MBoV4lswVtMVIflV2IL7sKa6S+
aPZyS39H0Gjg5lg3sTpejCESNkMSPHoDTbkWYbKRTYGGopchv5UomiNPDC7W2L1X/fTRGfrwThJP
PSo7y/Lo2foKVtJ+oj0prA1aFhe1NRhXao/Yxx8rUkFJXdTePFqFu2DKflOSQIzCJLNVqMNzDTQK
4VV2rZAdwrTgzCnk/d3qsNDKUY/4ro6gjiT9lofmrUxT2YnbiCSKpIgYY4UeOR4SPqXU8xBbZuET
8F++N8KKMNoGVpusaPOeEO79KQ73Y2YluxatmrUj2DTck+QR7fN1KYOasuRIx4dJbIks4MxvlHDP
t6Bm5CZvO9/aCGKCEXqAv+IPpzKV+MJV3GAyKa9Dlf+TQyulB6aJuzDU7FyJ0FnErfw+yCN88ylB
lBPjtZnI0iRcR0C01ke/siRMNgqRAhVsI73FvIdaPXu3Kk3ba1len+MiPEdyJBw0E1tpUY5gkHvM
D2ycKLW9OFz3HhR/oNoshkB//TJnnGUY8lKDI75ENbKlT5EsEqVifqT00rZE8EmIEwBdPdAwehLn
ahQtx2w9LdwW5CkARjlaVGMXbObR+zPz04U6f4I6BjR/rbq1wcG2pEfL6xLZdKwExxrDQqsTSUI6
eS/QEesRl/exLzxLKzRXVoZULe8fUo65LBmKcCcgBbOq+k1AD24k3WWQQiRwVgk8QQqkY62h5a4q
I3a8WP4JKsR1cKgRoosC3QyajqjHnrEfoO7z0JhXQhytiiluVk2VTMuogycgkod94CFLxwR9T4LC
0oo5dJRyWS9MY+Ira7myyIvZyVVN4unvpZIAFVhIp8JaWQh81KjV9KgQJAeZxCiLdJv7iGvAoOMX
zxYZBQZx1QkiY2tYGpHI5QH41U/9zZo/MRxKAlYpqlvaJL4MCFYo43JVxBgK/DlxQuoruLC86NmX
5bdImyuh3P79XVzz45Wi/woVGRXA/GKE0dUwrHpZSQk0YnNC4SasCIDd90Cz1vpoPrRWVN+Elpgk
MTXsiAxKvNHZuIDPqS3pmTLgMNVL3TJDktKZ4xJUEfE3YO78vrimNH7aBjixUnkfHT2ReXQYn7oR
0n6QRDo4bzvTP42OhRGcfv5IMUKWDVoaS8BWKmjvY6V3m0SZZmrKnBCTKiUzXnx3ccP8Rc8LsAwe
nl2gc3i1/JIqJZS2urprKnLU65rwXQAQJhl+ySxzQrvb6QxEC1Fy67hnUJi1vJsSX9AoxJnFyi8N
msWUbVW1Pj2xJenLsKpHOjZvIwqt7z5+r0SVAhyROifzGJ0RcWIyw3Ojjcyl4lfG+6TLNpkWfsl0
SG2iZBOL+PTjiUZa3SB61QMEdU3tMfttakhyhnKurIyAzLHUnN6gBMkU1mm9LTXk1kwjgjh4WCqE
tuqllBKtYbbPXTaMv39gKtPP+/3f/1k+G3cQQMpSB9HfywXiez0BoGBg++zT4iM2tWEpNuZIfCjj
f7El16EgkWftywbIgZKkHlntmaTpmrrz0C31kxccFcaeOmEzaQXsRFURC0Sk/MZiDvBDKR5JD209
LiSyitIo2hkwXrR5xdSbpnbb0qhYvwvQ6IyobUOCqMo+LJFgl8LNs3iple4nlsbTCFQUaWQg7fL2
J1esiZYAL40Yv4wIjdhYDvsJHuv8dAnoCKCCSvSiPfGEpoWBhjacB9pKByPK1gb74UI3eRiteQam
1+QHEwNZmzEWG5K6yyrCkjmiHQjDD0NVtFPLsXeZFQH8jT6EU1pwvys+i22nth07HKTXgb2WHFr6
Bwx4YMZlwhXlV7S3BHYuFIo/4gp5nQKdhWR4800EGmUu1MO4KPZwIffTLf5UX3jB/KN+KLVdDByH
7PbCDt+yHapm0R72OMOhGu3if7hhMTTYybPdysf00W+VswEEn9vDBksEIdR/MLlxchgNllNg8IdX
ZhN0Fdiw1qxb9hyWr2Ft6nsdLmZ7lefUNv/zz6MXX154pvlKUN2X40WxL80KkTnIEkY6KwSu4Gu8
H7BOlYrnr7enW0dz6TfbiFtxgVg620sn9WJRWK6684R9AI/AFyb+ZfLlnZs9oInWnvDfA68/EkzI
vY5baJ+4+Jv/DbvMJZSHwLQv5kDHYHVrXfWEGWqm/7yFn+OK8NYnno9L+BhmLC0BWt3GmFGv/S+G
LHExncLP9Fe41f+SZbvID8IpXvhb7w1RiryC8IPqQHOUk+Iyol9iiWJ1WpjON2W9+2AGsA/2+SLd
wR2zP3tUgofTiNQ7/iWHilyVW7nqnenWG0vxglDWfAv21Wb+PvhTANEQxf01nPN3ejBnqGDcQpmx
EK/KRnL0K129dJH1tn/SPsJP7S6+1MlmmW/fQ4mHz5ZuFKUTrIXhqn4zCeEiwQL4abdkajzyX+IL
2611wwi9bZ7TWToPZ0w5xllYVs9pOV4xuqcIep1qI1zZ5etVcE9/oQpwSkOGT6wbb8AEwsNOWPGy
e4ZjMNtEyxN3VL5g1M0QwjH22XP69pzIXivn1iEwwjV73JvgeSybQn+FYPgB/tBBgjMQJfQZ/2hr
5j0ckTDyvzPImI4jdCOcnj/qWQd9ivhsOz7ELQJuuAMBwI9FDiYswLCy7yCcH80FD9t8eYS9dse9
FAp7+TL5oHTd/uJ/ahvUsO9IReSjuGJ35WjFdZePibNAGPULbgwWNNYdnTnqthzwnpqHl74BbbdI
V2CmDxBM6JOsHpC3N4KNUnGtHOe/w7xa2eq1+ahcCmb0sYcTPbNFvQXEc9C+RcfbeN9E3/WO/MJr
PNjyR/Lp46+0bqW65IyIJZxcGptOOxDEg7zF/rc5oJXPqWxsHIELTBE4JqqFtgXLiZMCjhngMgYG
R4130tiPV/mlfYOHOUGRuJubO7iKZgPipuCQZoPCuiIWbWbCNoSoJbvCUbzCouE5d7mXlRupXsvy
GNrGsViX7nu/r92xwAtCtLXjX1lnsLWiw+BfgqVfWRvpgwxNkk9XaGbdmtP0p6DY1reygSDn4GrI
ugUpHO7gDA5b12r/xnEH+QTtxyPUXBByNSZg5B4HiRGJC13ji/vBBkRAbSnY/nu7VpxL8MY6dyj2
5Cr5v8ikgW3xJJEgbJOb/EEQa+EMS21dvePrvr1wF10DAAZgVzZMwqEb/0qbfo1l0jizHN2zi74U
PuAl/5Q4P/hn5oq2sKtcMadh31UP3ovLfWHd5q6iONYXsIVYIyGx8rAHd2DX2+SZfj64yUnJA6MW
OGi8L4y7V+VOWFo3uMAHSuxvheeCbtAptfXVBDihhe+Fp8Id7TfjLC6jR8v/zp0kihzCHMuFcFri
CQeAxy0jHuNfnopf5Y65AVADqwoHPbfaYe9S3AGWF8wLUnm6p3zh0Th2kvMyTi0UggcsWtYXtgvy
w53pzIv3o7nExBzlfEFWhy0SEJXYbz1YMW0Daah0OVSza5F4n9l78RsXF1zp/Qf6oA3Bn58yx41V
s0xIgZyfaOIFrjjRVnD097iJ5nvJ5JfDNP8kXlJC3F8daOYDI/4ElZVQCZzLfchO8UsA/W76yE9s
x7UtrBGvHwGPpSoBRW53ACX6UL/0p3mTQGElbxASj8BqgV1Akf0CT4L/pdo0X0TJLNRlcjDu3RdD
LYuFv3lr90lih3dzzQ+rX6EujoZ9+Ve63p4Gr/Ox9blj623h8nQEvKcM9SA6ZjaeWQTDO9++fgUP
dUco8lLCTHjGAByegZ9nznyLaKec90hzhKW5sBjrLOaVA4U8PvEtFAMCt8pX+PMauQ/lA1CZ5ZiS
8soNQ8YxLvE1FLlgpYMb0D7ELQwHzDkn+jX8A4iA1Zf/a0BWRMazTpf1xlg1i613xUTwjTzhBuNe
IrtMPNLUnieg0NaqpXQuIreDgDfaIsFPPDAksCjL0P4JHeEN6+03SASH5QRFk7AuIf8tbvIX+UFL
b9HxvgrMcy8YqPF185ywjt6mNRY3LozgknWBO6bYn6gS8BGyKIPLmHPRZMBx+IuOBHrvug9BdJ+W
val241lwNohneOYA1jnF4otobyg63M+71glTFysPD94R13C4aYxVutOvIOlBF1jgURglHnHKX/QX
Ncpy9yAZjHhc5Sy+vvMT+cRE8u3ouIHLveRreMSEhk1UDdi5fuP378RZD456gg3o8nQ5ys3/nD+j
2YP4kJ2rvidIyzGuE0yH6dQVbMyvcHsALLUNVh7WN/xw8gkFJ8A88VUS5G1nMz7l+OlfaRLv7ypw
mOQphC7o+X7Nbcs23gJ8IE1TWJZrWKOLf+k74bxPwqdbhz2Jy94vQBaENn5BlngiMPMHWQ4EGlAI
VG7yhNLnItreCK/CvoTvM+QAZIHiNM9k84KWTOXgObd0U/EfH4gc1s9zyEDZNm7maibKwGG8Ai1j
02aC/ZxuEfyEb0Xhmphv8gUe5L3+JQ5yXknnHwd7M8Y+VInLCSWG0zoP5cYuX+GixWwFx8ae1vpG
/JA/uvd8daJdojx3uNfdF1wLGImQ9+i9U1+VW0Q8185n8/bXvG9XDx+ese0e2LSPXBsbKc1H/hyu
gGbXFeWnuSFFApQKv+DnhGNLvmOb8O7CKf2dR61nHFrcVulB/jCWTES32gpXMf3cHw+kknUNj8GZ
G+PYvhdf2i2448MB7sBAYhX/iOi/HOXFscQRTqh/NtUXlQfRpM60I5T2l0qn2adbNiuZypXyRb6L
N3Pvbfyr8mT3Cuz0naruSO2CqXcBqvS3Rgm5jHNXf2XP4KwsIUgwVIDHylt/9Ld294nLPnwhZvgt
lt42fiUf/hXgBsnEwMBYeKFHgueBSIx0nIIlcfpf6rv2z2iFb4XZNFRVgC/s9eEj2DDM3MZOuMp2
0a3YyC+ehufwpCmBbU5+4eQjbGV2Jc24HKpyHhkggS+Kbb4yqcNy50rfPgCSXbkZvyL0UHi8qAL2
7XtO2WzYWAz8X/JiuHvpDNPVQNSJ+Be/7vCJEIaO7R5cUsQkuN7D/o2p9EoXxIPKXJHHmGejt7m1
WGKkD++abTl97VlXu1+KpOoIPxZLV4YkjhYf5KgHw2VAOJ3v8hsUstu+ae84HllbBovbyAHKwJ3F
7+GhUcHAzwgAozDJuM6Mm+L0Bo6CcpRfDycUlas5IDTFcgh3+QwhJLP5gUymDA7hBiCzCjdCskZV
yb1PWMVT5uBd2SOOB9Eu0MTBYUwXXG7MSXgV22t89V7c8eJ1vObpgvC9/lWcsCQCJyUEmbVYqsi2
3LPMy1fNjVZcLULC9aOPuppqFbHLe9fDAQ1eKliY5bRoQ3sruIa39gLaLcSIYD0VNrN+dbhC+KHN
YFsr/bS9BeTDsFj8pm6HXVXF1aqfqfpWyku5TFvPjl34P8doZZDy0zuNA3xuXa+VDTukcR8Yw2Lc
fs+2xsdczqiUXidhZ7i//nPG9XL9lTOHRhilFNvjp/AtV3NKlNHM9VOyKPf6zmAZrxbTDXkujGM8
Uu8iq606IHJ0mAByufmt/Xc4W1W0ariq0kz3HhbCyoBhhlMS1zPTc7yRTW1ncDFjpK6A4nQGSYEd
fA93A1bFgpywf+E6XNVcJtZblEEf6obZnl3bxUZdSSf8iOGveUAAx74kYl3CvOKgXvsizcOuPnM+
ojx5kKnRObP6FBrpb028Amv37AJVlpBNHG9ZsKotmrVwDBfgfbYgaMEVe8aSrd3lELzuvgLZFTCZ
wjL7ZoaDD5E7RHwJJHQPoI7s7IcSIaIQox5Xt5VgR1SCBPhSUfKEIVXlBtYf1heFhS8vuIHbY/0G
MgO5HWvJ7GmsaEU6Mty2TfM+8uBdSuyDdgDy+V0BLYZEmmuApceboVX1gxaUcGuPZC8k0M5hKRxN
Dr2AJxz5jYb3inKfw0KGHgSFzZbu9awHY0uENscBmui6jkYlsF+4s3g46SrN9QQVBvgP3lvuE65s
ZLyZhqM0K36P/F9xBlzF16DlODtJaGT9eXuVfmcE1zLaaLc8dBKM0kBxeBcBnBqYNe3ozICCX0P+
9u7EAbCG88H4AQwDD3CEJhJeH6GWC6iMy45c3ku803bdd4tDjuGKY31x2Xk8kyeWT7Z8tgzxD79V
Nc70zp65i81FjByOM8ndMuEizKbmOj/Pj/+OZcDEjGuHtd0MN7zULCwasfEJWy6xIhlbGfW9iCnE
IUYrjG6oTBqFWNn5t2y1p2AdgtYRzJNQzCbgpjgAI4rVpU7zwFizzrD2QP3im7IgkBjEAuOHQDns
rncindasjdZxgCRMK4KtUXNYRkaCK+aIklfNAbd0c+a03Bz+Bd30l0L8FsdpqpZ/LSb3AgrE57SD
3kmG0m+34WAgnYaTcecQAX2PvoLAlg0GDQAX5jCuwo6Qzi8kXDR003n15KdnXYpYTn/mAYq15DXA
7Ap+hDZGH8xrKVcXzVkz8MDNkeRtCInF5dWaAXGsZdaXsTMpbxo3CKl3FhiXwd+bwwqiBHMkUDo6
ZQkKmH8yR39cfzCnkTErDkbMfJoZF5xzhHcgCAbDrW9AHC2pnMBlIIqwaKM1K+iWoSrBe3fsso1O
+7JA27A1rV8tJWAPxs5WRzsHBjhdMgCRLFS0S0vm8t2hKbDPP+iLKtCjw6f0PlBVs5tfhC+skNFz
4ozDxsjzhcUcCp5G0FHw3XzWIC09Fx+Vni9nFAug+HgPHTtPIX6HDE1++IFoXlozT95Of3Ln3p3N
lTLSNnMR1vqETDrjv5ieVngN2PEBZi7Eg7IrD96HSI54fIBMOXw2J48J+me+pYPEl8fNPm3at/IH
VSBpPuwIq5Qk82VyAruoLspj8CV9FrfOhD6G2gk2Tv5TfKacKFmaM1v5D0fntds4EkTRLyLAHF4l
UTnLcnohHMbMzWYOX7+HC2wAdmfGtiR2V926dS4PkrnQ5r1Vdkgv9Z0Lz/ziF1KksFTblszblvMJ
ysVGuDHXJySY3+bnlF3TG/89cCk0l1LBewGgYlmyHf5zAj87+sOj3sAWQWrbkewtN57qV4xXCfJE
WkwOJd6ZjfdzIiW2R2Bl5b/3DWQaSBYFsQQcMytL533jwQEOwnx0gzkSN7kEvgDgL8TBuCXHFWoN
VlbeOpy1yYeOZzc7uvJs2PcBDZZeks4NJ2Cek9R7wHfHYjGAJnb5ww2btu2r+ZcQctMeSQFq2j0u
hSh8DtrdRvgpdQAsrChcxk8A4bwkumAisg/jYzmHdu5YvGAzi6vdIG5wD6sFqsAEKoNSrVyjHjVv
1ePFe+eABFcZFleJa6zdmwiexKO4Ow06NsqcuuksnzjUtIPkbppn0LTgX0AZMT6eQ5ctfKtbXd0X
49bhcsCoU76SD09AsPGBiRYLcmX7/BFKs2+cn0h+CO9LF79Zyhy6eSnLb1VyaPC5mCKslRsY1eQT
pjbIG6IODyyXkzgRetAloAffnWJLVIPlrj1zE7O/+ZVzvfwr9uE/YcA6OpASGOZ3Oz8SSioxEC94
jGn14bN53y31SExcCGg/XwNkbq20lrzqR4cVvLhrSI7qdSKjc9gp1m6YA2RfjHpnf7EtVi9YcYJ+
5GBGiUm68PXXE5/e8YvhKjwDu1+ux898az5lt2zAeyBmzbkPWJnXCn168Cwoou1z52448IWLH3Yv
vMs4sQOyrAiugIgZzA8kH0cPZOw/vmXbWpXDSk12yS97WwQV8ho4UDDvhcdK5BZujxceOV50e6lb
V739MJwXGzpgdmJTwKCMqUBZknX5/wPhuBu7uYfZ3iMGR/HFeIYyN0c/VatOX1UfnJFr/qA+3Pcs
bp2BVPFC8Jnlwz4TX4CAuoviDtfVOeC0PdZ3aJCK4Q/YDMhGYRvGYUeHHbB12xNORAISFag/EOeC
bMeawLCLfikn1GEhf0k9wR+twyBJVtTd5BWm+coC4mAuCWKlWLdmesalDq6uOMA+7eC3AUqq71CU
hv8b4RJe0QwyW7JCYRN6DmzURS4/5PFetNuiOgfkS7LmOWI0PlnRJQUVC+/kjt8KWGUPz5aYYLxY
NebpXeotVW++HTCTQCFzUWIUhrQYWn1QSjbTqhRHODG3KsGF7LdjuILTx/aKs/OMZbAZv+xpa7An
M66E90zlwQgYGy/6eCPLTSN3brQl2JkzAZymkl/wkuvuuThTHlhv0YOjg5gEjlcD3jSh3zGAhi1P
QGbO30ln+PKDFfIi3JqUkd6h6HyEShA6418CVxZmYLXS2SwffX4/CGsS++6FWIl8DXArsDnGV1w2
PKftk+sRiXciiQ3MUPIWew+OffdP1jPUideVCp+mQ8XjhDpE+uWLstX383VCuTsDfdtsT+QVQXy8
z5FF5i4yxNL8sl+xI9Y9fc7So1eaWVe+J2e6K0inVtuQ5VIHPs4tbm6LaTxy8IJ3WiGNoVon4QYz
Sv/H4QVbi2FDHviMX3AaUV5A4GiRI+jiyRdrNxDVUND5fSpZJjEpAoTAr3Vz7t8G4J9ERy7AFBO7
SE9HJEnBlaNwNThfKdateBPBo+GU+cFSJuG3LunUgL1I/ajWdzW44vvi7SKamzmFox0pAHlIQaLw
YsC5NsOTB1Kj1U42eb3TGXiu7vDhfY2ie5d/RDpEDvdrDtUBeD8fazSEGV1T0Dyn7qFoOnvmR4cR
l7xZxc1wL2PyUMpVOvqjuWYkJBn76MtmtpRSChz44Tlq9HrBhByfKd9Gos+H7fALyoyTLHJ3TUWR
wJ6i79V7HpMyfePljNM9mnRzt811Hp5YeofNIYc3JTlihzOzB+ZD8ILi1yQa4ae9CbRFXrRXlfOt
XBYphwGrSWc7P5AjTS71pP3rPNbX5KtwIOx7b7y+5BcLeUsDKCY+jzDUhlq+8mXY5p2tXYRIU0bj
eaZhgeGAzoIZj4zyfGv7mHBIXRrJ+SQiRQOKtYKZww+kfGuIBa8OtaazJZldq7ZxfWdERTQsT6AL
70bBr7PgTMnYcI5I+VmMnw4oP3ix6qqjWe6WDjHIeCPBn9VH4jOmOQMHotQqI7s42I/Y4wyeiiXf
S9VuwfIMxxLBX1vWAwUWlw01EP6VwwgYgpk9j4y3y6pTUJz5gZ3ihRCohp0Owc/GPbThVuC26Iel
arzxh6SQavGWzZ3gmjCOmlGSu5Po/cx7aClehpow3H0Fd9vgkxDDRrjznRKVG75mUIecTZBtqgtv
Noi6KlhQsRneXCBL0ydKk4+jKc4N8mUH+Wb+GT3rO4OAZFEc2cRM2fQeuGUWtfWe5n+i3rLeLBmf
9IeZMCTOMjlmw8Nuv6rh0emvIRKv+GCYupg6FrR6BGsdrWpg7do1l2PQsuDzGsuHlX0N0bPT+bwR
vyKuwmV37ydglFyc+bAVo1/RvYENbc4mWFBzMUefMVXN/AD9zyGEidbOsL9tDWaV9qfTmEiDt7tE
c9E4GyqEm/pYVt9uxfoAYg2fMCzRcnwfqK14Cnjv8wNDWU/Z0VRDrxuhVh+qaW1ofwrfbkjX1mj/
Mg0soP2tyVukHwHKtPlGc5iR+3xERbXlE9iKMwdFIk+qtqdgYXdR1ltycxt+C4MGikDYRxO5CRfp
Xazq3UjZSGdvkUc+qzF7y5/KxkhxCqab3Xy1w2dBIj0eRmdLRkHgnsPgOmivEZp6CikZqn0/McUJ
Gd5pJ2Ve2KOoNa6DcQWlHqQPDtX59tOPTrYe62Oh0cd5bCWypQiBTqNiQCfQx23CDzZTmeSSyeRk
b3k3q+ncyI8mPToQ21kI4VdgFy2NwxD6tK6t+pEZvyL5rMyfmIcR7xDSebjMxsrHFrMysVRYvHJ6
j4JVknzIKAiuzQIbEV8Q0Ad81fKFCplFE7h1rEOkJ8eBJrEh/soRW+prQgHcxIc93bImb2wbhyXI
NzbHaRpeE7RcK1jmeFm1ylsFyAIGO8kYm8v4opdsfzwmSBmRwNYRvTl5x830efKma5v/pcTgTrm6
Lnvknugtyz9GHTgf3ROPOazijbQpGrgfkZ2m0GJeq0YLHSxOpqXcCu3G7I2d4YJ25kI3+5K3PvEL
sI69F8ImcO8W2H/ZIrEwwdIMf3JoiFmglLFDxAHFI8mz6TrKvlX+I8Ft31Ub7AG1kEHBWBjkOUpo
bZEQHjH/mOe9ODOyxNjM2dAaITNilglix/eaj9h7iYx6BdZjZdD/Dh952vh1n1wm1gegIwCkhOan
MF2gB00Uekz+Im6VTFdQVyAlHCJ9i+fY/rOjF1exz0bF4IHQsKgoN3EJFEFnLkDfHecE9+lvMudb
K0I/5PKMPlMDHh66Su69ESXq53/zh0SR3tpm5N3ZP0YHPL1NfJOU3wbrIislW3ZRFsKbll2NmecP
ozq7vjPr8qcsrwOfmzGPFx478PVRV7eyXxvf3firMGge5RH6aIX6O3BFqCiTWeXSYpkY7wHOQTwV
wY0c0n68kEjFMdM6XAEefBcAZVzbs/liSrul7p2L+rvDIK/Zzw7BFBqbOe04e2i1aYUL8e04ZJzs
MfhTX4dLm4wshVoZfatzfgsw/drZs8mVCy5JcWlwYpaIGg0iaUsjopbXSLnh9GT9ewarU66VOOML
06OFp0cI2tDDk8U9Pakp7Zd9ZKkX+QTUqRy2zsgwd3hKIGP0buwUsK5r/1JvBuGtloco+dKqdl+V
NyxDLDcuTe9qckEyTeMJhL/OULBddtE9hkQmaZAr+8cz/kWmvuCs4f7O9ZvwdgWNdYV21O3d7plg
mnJ4MB16T1sBvMeju/e6P0jYYwSv168pZiwNdnO7b17SDt73XkvfcYI61lbjauu8XY9Y1WPxDP5a
mpv0OWGq5i2NSUO0qSd6dVgK2lknobAILuWXMR4AgCXGXz3Lxurn2N/zZt0oewvJpkkUnntz67Lx
s7KYOiDYKMonW7fsjza/Cv8mBpEWXYGoNG4q5TD8ku+LFMOZDFOT1k7jU9LjWQod9rAq76JqH2qO
ppGAOdHY2bsEyTvLTDi6T6xrOuY9mMKdmzVsJtCUM2QoDyEdRV/Wp8JipTL32+5L8A4n9l+kPrIX
fk3dP6Ftk6niJfcyf62Hm6je8h7uPEi1bVQSz40hIWEjWF+gClmwz5tFxpCpASDXNAepErVxoB1V
zTPoGtaBoqVGzrhDErJM3pvsjzzOAkrQvI+rsrtcMs6VyHKBslgUg7o2XG/jmsjn8Mop6XJUfyel
lyHG+WHT1MEspXpT83814I0aXUPSE6nBQzeAirAix9Qie02rZ2keHPXqiA/TxMDx04iPaHgzLNqu
Zcx+bfuvsfaqshmyU+29TuZOhe/rPkoXVqCvNagaO1W7gKUKYpAxnY/PMwVYo/PBqClBqMKegqBR
4UXzjh8Ujv5md5RHY8D+4KHUYIRM4FPL50TQ4kvkvTToejUoqJDd+/4jxalTpNM5Zv0q0YhP3RVk
LgMtlDeXq0WV3aFxnoeJ6Q6vnbKs04Mx/szyE43kQUXaYhvTJsXvyM8diXfHu9Xukc04hxh1sQJQ
KryPMb62DH2HVRevNPNpNA+nubFiwYv+C3qX1LJrol0rK1xUOMAzoKFnVFnkS3NchjzUDRjV6Ucl
AI2Z6VeTv8D3B5/cv3ras0Z6BUMQ4ntxbBbi+y0E2AQFTq4nsQtdkFbwnXVx7NGmvTUh5RMFLq6U
vP92EVViNgluavGXDl9BD1n/X8SHO3OIiueubHQOtwIH1r92+hQm11cMqY/yNbJ3hBzxhvfNr5Z9
dom6TKYDC1BZ8pGtZfPgvVjYwYOiuNReXKLYHXHR1Q8VzqI5nVxohX2EwPlSzpNqGxOgsTY87D7q
urdWXnPoANIqDBYtue3kh8EnxmVTb6t5N85//jI7YshPTRVx/FG8Eu/Yr9HPdNcHP1sxoKaNL5JV
XKzj+KfuXlJ2HidM0rXFOteVrpJauZ8+OSlAJAXOmzvywItbMO1HInsdNvN8WeWriD9KFYwgW6Qf
/ZkkL66OzI3+pgOKDRv2PYCbJwwIu3dVeQsRMUR1Md2rWv10wwNQNS7luBngR6KOdPZCNvG1iP5F
3T6CHaMfwEZ7MNMVrPHJR4emij4eWc0CrlHZUW0aX4H4isUXY3f12aH+cNebB8U5Weq3WrPUpjS3
Jm83HX9ravw+4IUZCIpRzklDzrbpB9On1Uo2RW6loJD+7fRnb+w749VgB6wJ79J+NioJruEsXzt0
cE6OjwDtx/IIOeIlbPTXBFuCqnQAK8hQq9/TbBviXmOLHzikwuNOEaF3u9l62RZLG4fMSPpU/czE
u96jonZXj+WxlK9TLlPxj+4GTgTXKf4BWy5dbFeN9QsHkNVoWW2S8VgzkzRZA6k5t4Tmqy6i2LwU
xjsNukuWfkC6lL0mh0Ays+T2qSpovRhy5oCmZqcZr1qISYwUvXLJB66ufwCCLIAAUMU3vqYei38D
SExjC6lAuAQ5qcxPsDuBulyyVBd85MUAjtxjDe3BxsK6c9rlNB45HVPVd+r3Nn+rTbZPLy0uG+XE
Td2mbyzNpNpHNAKpZMqA9Mp+wtINGeok7zBYaG8x92DuLQrSijCIoIPXjbtyLMwkQEW8jVRAcXze
DXOeWcP9RnCbiDEh+hxnR6kygpo2Dmoes5MsAKCbvghWoEcCTrJL5t6NouB1fzX3KcDLIWgWCe27
TomYcsJXGaUzsS+0Mzovhco02kG1xQ8JTc9AWNG4NQL57Dk8MocGmCfh0yCIkrPdM1hEHoK1oARP
hkcfUaVvQuACwevYfEqGrI73MUThMuguRFSA27Oy99qehyPKtWdA1sFAgTDhmUeSHuw7x4LafGvG
L7134FLSUjcG6k1CpEz1Wxhjz2BIRa2T9O9mdoX91Ct3o4VPGzVI6E9p60vP/MwZCpKmAYiXRYcN
Hy+kzLJMHmbJhTY+XD6KiRewuIwLIKvpSW00m2dZ/shq22IBjKisQNaxUqYTNCX/jclbI6DLhT9u
bPiWQ1Qnr1Jtrx06rxIQaQgv7oVWhPQTh496zy2TpgbDafQXyNpje7d5RtKaSRx0MzsvlpJxt1cT
31Eqq4Igg95r4WWmnAlcTgjPVb5Omm077Ai1XuQDvPm92eDljnYJ0OTuG86U31qYjPqe7Q4cYTX2
CFyrFUDUlM3jWoF9iVRjTx+1SkGPE048czapBFJ+nGEGDxljAsWhaF5ZE2BmTk7DoALmZ0fRQozE
u9yWB7e75JiQopXL5oIIcZ6QwcBQCNXWDN9H42WauNfnESWZYch8W0T2qvUFuWF4pdN3R/ywLb2Q
DL6N4chWSI81JiI47IstCM5cZtEs4+vBFZDvkFAS0H3epfbX6Nh9+D+QsRY1HRKMGktN1kX523Jx
EDqU7gYXAWRgvO8wrKr+HO3VKSS1+Q7lKyLJAG2DqGrJiLXGemj+mMW5kgRLXWGn+rHKzM1+Chuk
1JloRBat4/ramFvp3qbqzdC+E4LqCvmldR2UydkT6CtIgN6EjmpqvhlipOSegmNPcdL2pA9vJua2
lBDzommnuuxYQr8T+XbwtL3CeMphLMbpVb5nfAg6SNzRWZQPmXIEM3JAaIzFPemB+YT7RrmFAQ6k
fDP/7B1nLwAcAFcGDkqAY+t5hTVkFGKjDtgTSu3foA5+lJ/U+HVS0eOQIHEZQ61T3g0nBrUu3rvM
9buEu5/JPUcLHb9YiObcjfepD5gcT3QR16nHIafh+qOxt5N0FZSGL2gZbBfmDlvu2jBfRwQH8Fmu
cVnY5SvPra5+DmT4uiw5cfw0Fh4DSKLF9K5bNHEK+ABW9mB3PIQO1Bf5gs2UtSRTwHRRVBtmrSXR
6eBGGJJijF/G0G1ygQjDBNHGhWB777HJkMy2/VoyzKfTKRykKeuWxVha8EzEDbuGAOo65IZG1BuE
R0WjQK/orkjRUzwQogXfRwIzAYktvVBYLCVHe628linbtsTItUA1ITdHyGmiYrroYvyAIqEE3Gic
WaJveUL41KBCuTyLKaORkpVCvS8+oF6sI6c5RMFl6pNzPKV+FlygEvkhywU2RpEhw1HADnmlbXut
2KR1Sxwjpvwu9xuBqVMU41Fh6WOwWNmc0AvofN1VRmWYuTC1833YtX7uPBBBPYBOSuq3veePnvs1
hDnevkQnrQ9FH7BOvAz67CiIX2oI6yGO0np1ypMlsn0V1RsxvJbRraBxZAN2paEGh0p9jKJhO7b6
Kiqof+Ygtnz8Gl3vS7DikrntLR4+a/dhO9lG8ApbJQNnVPkOGrFOxy0npvOZ1BaJd8l07XvIirVK
jV7ifffwDpbR3QkgpaTrhjQCVljetBbgdBsc+5TkSPhnziYEudZDACx+HVthG5R3imwMaT7bngCQ
5OAqd3IJQ0qLliilcIk6M3kmycNAOl/KIDs4RFey6ouTGPhhqK177WVEHJd8xWAElh4DX46YkDGb
ysqOHXLjY1JVzO29kDuCzjfaOwuEnL5nd9pPeoNHCziDZl70GH6Vo6xK9KgiyPbJ+Dsx66Np90ZI
/pDbNGrfqYPMzLywJh7AUF4qoEMJcbmh+15h1Wh4ccZqoAzB0lslXyBGfABZMjym9ovM7u54m2zG
6QG1TJdTv4A7rhxKAfvDrBANEqgLVE9Nx7oQyAfDzLDXjPLcoJ40qElSPox0IoeLykYhwYr19A79
Oc4KX/Kxi4uUoI+RgW+1YYNyo5YTzqoQV2pL32JgHAl91WbpQmasqBC70sNgj6ZTU7L6n//a6n4c
lY1pyiP5WMj0KhNCijMpnCtr48vInC4EhLaYhAZd8PgaWzf5hQhHE0A+WJMfez4tAZKII/RdUav/
ooLLKVA3qkojbKQ3IxxAPkbvXTjdwGE9+VgOypd07g2dRNGZBKpy6FTEWscbpZfM2/jqCPAtfHpb
J1AynHnOPUoX8dl8Kmv4It3vvJiuzWkpkUFwHRz4SYebEe2Eg0eCkzYY7kmGXV0jbmKe+DisLuuC
lfVqP1mw5ltv1c+XK8zz3nuL8ISNI27QEcJz3sxIrkVpSEbunDHS3To6QCLjLxwRY2v8rdHThULf
MtQErrgaYVA7Ep4lxbZRkzXMAnkGdl8H/5e0jcLjPp0jgAK5fAB2qxhJhicXgbLr4SvBmBlbAwTT
MeMQ7BMkfBuHBGNnlRmuCbcMbgITh+YAFvrFGuKbixkqtJVX4c4FL/OhiCYtxnqUMwNsLRhk/YX9
uWJU/Nbkw8m1nK+HnHV8lM3E+oXOOqTHxtC3Yc+SfViDFUQxnux9UiWnQTSfiqG/J5CWe16D2B5o
j53lVL5FI457+asAZexrAOiDIG7uyS4hbxRmXS/ZBiRbOjQOklJ0nGcp7AEIK/E1aPXg7lblLBnS
A0T4gjjUlk6WrdQQJy9t8ODudaGvDCvijDePgcIdR942ETaK+2vl5IQF9BX2b9XGGwCaC1vItQG7
cKx6PoTYqrOVrYGt53tumcr2UGsLZsiG1626VH1GvWCOh+Rg7TxKNEEhYvy0FYuiJEHVkuFV4V0a
N31oo71sdSgcKIyt0WIfLPxI65724IHMFLsAHPL8dwi8okEnlgqRFoa6M3kXgftwl7G3YRE90+pL
QPEIKAysvWmbYSscnh1GtJJiQUdIFUgXdWVTqLMnhhvfQk40oicXPt2x53vOd0L2EE6wmtb9f8RM
8aHjeipql/fhx4yKjwEVOiLP2YR/n3DDD15KyaUyfVuHkMw917468P/YXF3EOPh6JWRgRM2FV1Xh
tU+6xjfqE76GPHwPbsLEkcz7PTjDI2mHjc2sKjXV1ehkd+Eg1tNltNab5th7DeJNjAEqPObWWTXk
trCGb3dnKgxCedda+lhjwLSScothNg02nfPdUvFEnOyK/ts31sVSSZykqlV74zwOxrlD/3fxT6nJ
NocY6yHTmeTrQFLk1NI3TRhtbcGwlwsUFXzZ86exO4fCF+sfFH9vE9W1Duc095CCWoD/KUtWcLYk
rgcdNoWw/1SN9RcHpRBwYEtPJIy/fMIa5zfJM2a/RmBv0tGP0xKLhYLYplAVdcwzCnSshrlKm8id
YLDC+OEEJnPX09wp6bAvcfUYg36VIalLsQOwZbh2nXaWFtll3fhnp+lz6A7ZmN9mhTtF1W/ZeIzh
kfj4VMAzfTS57iud+1lXDf5zppSqRrXJXr8dIxWrI1FXVA7KtcY4BkxoTV95bcP6VI/ZwSpLGAAE
G3Dnjel6SEDLcF4K7zQx385ZpF9IGBN5gO2LEUcweFsPqoGaJofKcH3OAe7u2QzBcRFrfqDHDCbZ
p6HRMkcIiN16YEI2auExciiOIkX8CwgMQgPgRdhm2OfS6bscjm0Tn6UpbtOEeGNG6zTZ29KB1d89
XfgWiCjFrkuKfYd/q0227iAARwNfNqk8tMRaqC4ZSkUAzDcEuublb7qqUQ9zvdTkIODkIYkDjhfz
cuXmpNY5jx1mkLw1EVJPHNh/iYyOSOxaeNHBbIkWMk3hYteLULuhXWSNL/m5TO7IcPgNumuLXs2J
SBZfmx+d/mQpJNBgxo5Pg7xaw06O+tIqLMTr70HtmM9Ph17H1IoG1ZJMpagMMUVs3jL0osAy39Kk
P1idw15tdY14U2KTYCiCcMiZntxrz+7+ouDoDEr5hUvcDKi9DWPjcISwB72WcbdOtVursUmNv553
S3eBPSg67pdXOz9nWvUyTN6+lFzABkDe0SP8CCKjqe+cOfYa1xyXYoYNfAjAj0c2zmqxYud34TT6
URS490OH6HPEwdHZGvTWMWNPwx3ePP5fJJt/rYEhBNfFWk1gQ4RkE6J12YQoAUe7pMImwtl6MtPh
VSyskHhH2nNHLAfKaRdtNg1WZTscI3biB1SAGiNsEJeLct43DoqlDudmsNESc+0DGciR8L7z+mRo
2W9QsDpV301uiMFsTlEafERO9aPaBkXRwmEQ10p7oRGr0rko10ZLDhg7cAbQMLhrP6EaHwoHbwSl
hht7G6cWWFnya6Zn9EV+qCRgJFLr3YYnhdu9xQ4lGZ+EcfHBSkY7yhdrrLaGsM6pJLSJBn4uQCKE
GuF0l94MP53Q2rV6d+q6hqyHX0Pv7tOExTfIcG8S9JBmdrFkixywu2J8j9CFiV8tzqVOpRKnh3yu
okUwbSQTLNaQF2mMEcDp1jRruoWNRTpANQQhFcajycVSM6sNfT9ENI5s9JYy+u3wRnnjPUjSF+SK
jcYUYEIYSo1gOcTRFogASfIgwXVkpoQwgCJMcAaE+bvRQGl6cDGvBH8rBDdGRX2EN7DNJlJGiRZN
cVjl2JqD9DREzm9XVcfAQEQFW9m40V/YYuuiGsCwOSjPBDo8SRPgRPA0eeZYLql0nAoDs0DnqSYD
l7WHcID6YVohO5Amox8Qk/m4TBMlw3sHDDVHKwlH7pa28C3kcygWh3hgnJQHW6EVf9gslGl8aFDM
a6/eVlp3r6eBbBoY0v2RCuFiuNHTVK31BDBAZZpgE0ydBkCe0zdaiNwa13WBGxG679jYG/qSdTnZ
G0eFfoV3xvLYf8oSPBoBK6bqZgjZAsWrM1Thj+WIlwm0Mnl4rpR4dPiZ4/CnaABHt8Ro5izRsGgf
YT1ytH8FvUism9esNU9FaZxtVTnUhnstRpLH8AYMEeqE+89trX8UIq9VfHRbPPuTOOVzCKV070I0
+JaodVWyWNvAvQl7INetPbuMM7txTjf5G0u2bdNC2wHW3TZZem/H/qFTR/c9uGrtCxT2zrKhO3TA
oAAwt2ABO21tS1bYMH4ZOOcgAGw645zZYqMq05vDOZXmEA318n1AwrTo/h23J1029P/X/tz8HAXF
NnFLDlvECv2frr1YpQqTkpGF3e56y6FZjQ8wMX5AMFDqMDfuBAZ12BkV2qyRqAezjNdJzDS0r/fJ
TDsq9GNUWVtlAqWdM0o2eBYc7+SmEuJXshGk/M73L75tycfQydSDLDAYhspNDWiCuN8qFTRsN32p
RnGII75wrNvb0FxboBhSsmzAyR6qAleqqIfTdMn5bVWo7wyuAwOtZRzxZPM0J/FnJcvVxO9ycTS6
0tlEeMdsD+3eCHgV6jp/gw0Hq9ljaaKtcjpnk6g1cgd6LWAaPtTqyiyUYVlreMdGbDIQT4/wnco9
feA/YNe/Hpyic9rRdmXuSKqVGp+AiSrXoBTvmc50LcNR2KYyfNGssdxFJfiTNEfWaJrOw91YsfI3
/6O20x5LEmgXOYUaicIO2zNhtx3t4eZGlXYeeo0hcrsb2c4pjAnVUGuDRaVa5d4tVT8yAGiL3Mby
5GjNWtVpHAcBwQtBbS9hV4CBGvsT36lcVTVHitJ17DU35iU0UBKVlLUeKyDWhV/wTlgQSl1RTPG2
gDIg85f/EWJaV2brmIJ4kc1Esb5WJDGdku2BmcGVaegeOdzIpaVU1kkXCEeugDM35eHOLJy7nujW
SZ3/Eepylwdhs///P43jSm/S5tTlXzZxQcdMD0j4mv+h41Etq5RlKMWYidxjdZIz67tQIlKiOq4W
u+nrU2sBCUyS+qnqcDl5lO1VNDGLLpz+LCDUjqRwXOzpJ4Mvs5hMazwI0WKYx4ifBa+91eFz1lp6
ChJm8MDCSymBYOF87hkQeHaBv8QlX431iayrFT8cpHm0R203/2IBH/WhTO5FELJiFvcuiLTvohef
bUwYTaoX77bVIuNwDZMTW6n8kBnfJc4mEMNWTXEzNqhIxqRmu4RZQVJj1yqM8V0PULobpXHPSRyF
iyx22xOPlGvFaEm52j0K2AUuNHmtCJ2D1NISQit3Wm+6n5YBcz0bvPJlFBoePptlpBC8Ui9M+ZIM
bnCTQNGKHC8srhHHF/MvlUF/iwa1P082yYKmbes7/ADZKo1TA1OXPFZ0vpcxTvrd5BGuWDWOdibu
BFaioawULogtpxGe4raCcGPgsh3PlcWdNWQTQlFbyIfMnKPSAbo0WWR0+98snDj+7UQFUeVBR0lm
d51FELg3owdcVGzNpS9xpJ7ui8hlVd8dGaJVTC5IKGqWdcykVQEIvb0pYVThBNexfdHlqJXWXhNg
ZQgxFMYiVF6tWnwDZmML2qDm7DRcD1Tt3J9Vti3szv2YnK1a5DuDaKhrB/L96YJ7ATG9yC1Ch22g
utgLuofqeRloJxPlV3HLt76Gh9U3yakIaQyVji6rW/N4dcHSy3eDtXeZxJHNmAOboRHWlmSEtjcT
46Lw63SLhFZ5Gzzrc1idc4pYA6R462d/olFjB9uzGExUUQlpdDw1rMnNFs61jbKN3Yo1fRAK1h0/
noELwjN9U9vkAmbpt44JGY9MvjYnf17oQEEArZSsDfvUYOq2+UIWJuxBttQF5x7IGoGNBZMSFBB6
BGKklwDuS+2UIRKH2a2AR4URgA8Mcje7BDI8xywN85o4qwafLFUYIgNGmdp+j4zXlGR6t7kXwYPG
LcjRTPZk3LTaDd4QPhljPNOri3DDJR5Ya0tfYZhl44RhKYsmLgPediWsTZLA2mAcn7FuQbYBCHtl
21vXMPoN4leSVJJiG+u8Tihm6NoL1h0Y5TCcmM14uOvEBSUHL6vUjjn705Tbk0mMo/WtO49RfRmM
u2bcO7gD6seIwU9z+c14RZ3tuMfsW4EU0f9BK8RCQlItFCJqwPFSVmth3tX2mdHvFJWDFoaOyR0X
sdTOSiB8yh01Oi7uGwCcHTCgpfGW9j6b+2yEgyRhucVmJHTR/5884CEAdVsO8wIHkQd4kxMbvtqG
6Sg6/uvoJy/knG/MWRdnw6ubwxGrn9lWAvR9wmuHWWKp3uZO7c95dO/eA9Mce1yTsbT1l2Y4MFAI
7+EdSYIJHEsbLnhJbad5PF82t8RGxmxz5dQ8QJPZiLJnyz6rT8WGsBk+k82jxIEmEYKABq0821hI
yuDYWOfTxkw3Lr7/eD/1V+UN+6l2LM9M0LwKmyp9yzI9Qz/CDv8fSee1pCoWheEnogol30oSxayt
7Q3VdiBJEiQ9/XycqZk5UzOnTzfCZu+1/vUHORhWuLxPkYxcA9AEsmnEefDv2f3mT6/m87dxZc2V
7RyHZsUiqUL/Bf0iT6nnMpDUkjEJuAAXCH8XdEzQFtEnjvsCe5sAtykfIqkq+FHiQ/sxKot5IDvX
xOMtDomxQQuAYhc6JOxL8miQYbNEur8aEIFK4yh/aI/x8e7OtbAkXjYoLr20ZAZRaqza9SvdARnl
LDBBW/GAYhrMxqFEIuNMCNdv1ELhmr5yVu4MSExZ/a1LZ3BaE59QrTp3wSnLTs/hVGCcPe5U4nLT
JVKOqDonyUUb9+gLwspEChcFG1BdGFoDE2uG4WvUCuw103ZDMChpLyiyka2BVC/wvNfCvTZ0NIJO
bdh6x2vNtAxWL5rWHEWGDukNpdD3ICyb9lcIP7uE+B2DUSDU3ebJD+Qb8Y8dApATkWRlkP3D1pbQ
bAa4YINGuxq7mmLu34Irlae6+cxRZhdWF2/xG33nflgQovOhvdaRuiK3dhasx2Y7J9kEz4eEeYAT
6tBAgRa2Yw2V+SC0IBJ4qk8XLMZL6X3VoI0bCBrizo81BzvvZSfzrUzsoSSN9B4/H3R7EDtLpGRr
9I3cHXVmLz3RNwHlXxQ+5tJZSy5S8JVHdltttPlHC2UkVRwMtLvMYin2OUBH3e5fuDwbuFYpeLaR
apqfMuE0dF+J8CVDthsioOf5Z5BckTiWOtaMbOb610tjX6BuThkul41iqcDDgBEsQwkeMm8aA0kq
Yk8TP8Z34qQMg+MORDhf42+apWBoUGr+cW3fyBf1tzeWZzYYdH09XKW2BIY4hMYWx156ka6aJp1o
5QGX5SfXbmM6giaRvipvp2jPM2NphUH53IShG+HXEowM6BVqv5+IMTb4FUFzZl9APQBcM2Z/uMHD
0p6kTAkD1gadaptMU8mbVmzAGWhVnggo822veegMuQQiXQ10ULDYXxZc9Zp6ImZ4aQCfL7QbeOC1
xj7v0nv5Gf5exeh2weSPy6xQr0bIymADG4sO/beKVM+h7O9hZ8C0LnU3YVYb2vCmIyJA9V1DpA8x
tyi3RRjmiKpAmAHmzAQPBKA1jn/sQaf4XOaTyqm8QZlmz5vuiLJI/0rtEs/O2etRjxsUKwhCEeVg
7kjEyKIediDAkEzp/FHbTTNYcG5UhtRKPy2GRGcslX7DU3xK7ipdWUoozYLQuJ2wnxxX16m0LHEX
aOj4Nk0mr7Q3YKErDlYrLDT8jug7LuK1OqXonq7yo/zVJyY0xEqrypci84WMXCHheZRmDNg3Vb03
mEqA6uT74EUC3XkSZGjcx/mhhtX8lL+NCu8NVtnIwwmg24r8oJpjpSM8VBhA46mAnyXTkHdlv3k7
Rt2ZR2f8e3PSSBk6lPeU06a4ZmhxSfCAAgGS/qoAnO8B9h/hRIvKLQ5DefDWXEk+8/X23orYHt/y
2QksU9KxbdzIfMYapFOsnBztL0kckDDwCc2R2KDbFJ3506bOQJvLBSM+J6gGihoSfAZeQBgdd68s
xA9FfvuGzgZllWy0xEXjbkFKkbihwsr0Fr3So2j8Fh2VzrEHOgL6yaYzLQ0N0yMJrT5FoYWrSv7P
DAVf0l4xZ+Rs4krypoXHmexHRAgPSMbI7kf5wTAgDthCF88OxjnDzElCi+ETZyPEHYKYwZwrqO10
UNMroXkt02HVSyqvhj8u2giCdbjXutMjjB+hhvOCE2tiGaVDoCbgJ2ZfqamkcP/MhjtlU+I+AQ70
Q9RthGQtlBep3TC+C4W1GQACJsJv2H0kxkes3HPIXnMuDQJUq+N9hfSY3h/fBegDlb6QUG9KwNlq
RZnEzY+k1lZwcX2+SzsPdUzXSACi8Bff6O3hgBS45NbFB5R+IfsUGe3q2wgublpscfHCJN6cv6C6
hNINqA1xdA0gXUDbDFBFYmib8YfhPj9njPN9MWYHY9TCvGrs1qgXEEtmeuMo48xv810lGsuqR+cg
Q5QjdnVkEKv12LsbrJDYqtX4JEKZDNXMlIMrJ5mhfKvFdGQTJoszMtSwOv9Tg2uM7fvAT64Yc2vs
TiyIFIoCQRc0sZ+tTHwZAv/sU4jvevM1hApoNQ928iMhMSjmElI87xsuoVUf+fxXyCcxNJ91MTyF
34DyrI1wJ3mpHfvt4FQhftBuKHoairK3q4WuVu4iJD7oZTun6FH7qt2yfTFJ5OC0AZAq3YqE3ooR
8I/19q1ztlfoIidR1ZPQCiqeFinPbhIlwW+bRGJcF6AplUmAhh+qHLt3Cpq94awyjB0c6adyLIBi
ZZt3gEekIVuNdRO6TGFskXOhHZNu+fm5H7bvzfM0rl+MWw+ViRoeSxJkqQzRGLwKPi4KNK1om0Tw
D37guQxlwO07FPTS2KCvg4zcrqVsN/Zbvbno0bUWz1p4UbSd3PxMY2BR29baSQkvZMNk/Y6vkMWV
ormiiqQTqaeLVwMZ2ygXmnyXodPXXT1ZRj0nXP7J7j+JPHBBeJoik7d/zh7AgxOpELYzye6U1HNt
O4vubCN4GksgE/nb4/1V8nNfLelcymjy+lh3lF+xJ2HipS6V1JmjygSJsKuUm41q2MUo+p0uZRFb
b4WrsTD7QMLDYkskk/ldE1ovamDNyUBJAOPZ1MLku2Iu/ioZTX+V53LPUOGUn6B6SugXH9F3fRRu
8z+GQWnultpSa1xEhujQDOzrxcM7yTzUMzLuPBKTU+mHhgoNDno7iK1vpgPPYCPPVmTj3JTGHTIX
wwHaLnYq9d/xK7r64D1V4ON8/zI2zeyjDY8k/xjqEn2fLhBfs5ZnZ5S0gNXC7C9ialopcFbl74ZY
2hImRdDfcSslpcJp9Ys6OyDtAETe5PoFKgnMJ1jrsoaBY3KveFkC44p5K4c1uucX3SFkRAVIDnzF
HOlyU8EPBV/Vr/PeLoiMryxcuQxt99K+2tkPz4ajKNE+Rv1XaiBmryMiJIzjmF/kei+xtuNtpazk
zm9UXy5dvSNfcRvAzQv4mQayMuP3Ba4e5YM1az75jU47R+1SAJKSN1nvx9TGHb5ErfeilMwkL8cQ
GK4peCG8hRfYMHigx8lOLcU+SMEA80l62fM77SyliBBEqyD74QiIDEwsAZuX8Ht6TE0kO42oDq0p
koIkYZl5somSgR4TFDScMbOwx5ikeQc7RD3dzKH7cHLDD2jQLCOq2A4pEuoXZBwvStxZvOfPhERu
lzZSHXFmV/BUECT/9myQyPwNa+4nSwhDzWhiSujmxTr/6uIFI+Wv2qs+81W2i+7x7nkJX1c5MOtH
PL/wb2PPWGpin3zAzMSJ+rMaLdzhsPFg48wj6ImtDVWE4wwjzVzeBzwOpXa59bF2TqG14SkNHItX
Re5I8YNXCGHZ7DS48kag6muh9Fmct7PYZ+DTfif0n3/ph3xQXssp4uaDGpG1SScLx5EXhpkFekns
NPg7hQzwdpghKbmj4jowztmsTJG/XwSL3V9wMwSLM79IVli7YRWHiSKAoJisBsR9eG4gf4TxMAmp
9N1YHlQOIWTKTYymmaHiWG5mxqbsThq8UvIEVmk0o8EUoeK+BlN9gmwi9lHfwzlTcMprMKGZaiCm
60/q7BBhDmgGuJ6S5W5ISiIu9mwNA2CXiBcFekj+yaGuxHBJxol78GIsxb/z6vAKoB2/hJ2W3GtE
w+KG1G0WxKPHYRpkciIczXssroK3B9Nqhk+ToKireMbMtadmoJeRPhpo0Z3BAxRG10DbUiuDlUFE
KmLQWOl3Vh1GmjU8qFsBONsXydgY4WJjYag9JAyfitfLlCkR8VfTXbkLvRdkhEmmh3JM4BCZ0bhq
bF4RXIU3nIUsU1GHQQwxxlMFHyjkXMzaS5t/vgnLCKvvJvxKCCt+ntoAJgnz4PoWhBvpidEAvCmL
UNscV5zOnoengqk5xacIuzl774p0+5SRk7sgOlK2CQkjVd18R+qM+NwDsIBpQs+gp6aXRPwAT2ss
dmj94DAgFzdwVnmbT2IlsWwMWYOTlACYQ2VOMqnIf4XqEDTHmbiPJabyJDusFcFS1WusVWRiQklW
luHLTyqM+5tNoJ5SXidN8dLIQz4SoK2D2Y9LlRsJu0oFwuN1Q2CtxLy4DBJnEHqY5Svk4Ea3uXwW
SrTx217ciuKyZx7TSZ9NxwGp4iQ3P8zUb7nxaxFJMk6O0jlGpiJuaPuqOafb41l8vqoNUe1F4lHf
0FtrNWAafrv6LkI9POzn3V3hPAf9yYoP5roscLym5+ygJYDSDsBFZbGw62bKgTnPxJvXNagXiUcz
BAhBTUshQ5VL9YogIh9meE7886Nhqwmxe4lMBUwd67/QYvY2vYUYoeAkCjceT052AQR3z3g9w57H
TRSTzZo9ET8c0B2qVqofZJOTqpIimpO3szgl0IejLOJwfKbc2WADwIwaF+awgq5A+clf55mwEUKX
CBkBnwN4iHGO6sNDohWMdmaYJA4hmGeKRr/MQ0+E1Qj7MQEyTeIjphopTrfPJTxCBocpxrqpJafW
rLJJTBrwt9NW1TBsurI334ML8wgwc/hl30cFGQN34Y3RwP+0EddTh1GE4U6QzdwCWsqYfxqUlOmS
TEGcRIhuUN/HSlox0F0UGFhm0P6WvfAYJSselmlvG3D3gM1KS0PcxK/ZTeg5oYlqzrOJjkpWK8AI
5JQOO/EVwEKAk7zqvltL7S197uLwUCHvUX5Idnk/lzUzs5oi08RYO3y6cNe7aFl1y1Ddx8Jfzvau
FpdG/1RT9eNJBd+PjzpxwYGkGXgqItNlQ7UP3kra+1J4vpZd36L9o6MuPK3/yFVXqeysOub9vgKR
ZAY76ouK2ILg/O7hqmClA0VngmXUPWYi1Lesp2cRrdQfjPH4FIBzi/aBTCCEo41GQoekx1h/wfnj
wAyRL+MZgTlR1a0vw2qhIqWEiGx5QGBEPW4CKSOArY8lHPRT91v/VpNNR/M8QFmxq/l6kioUJrUy
9KMoNydgHuYNDw7qDO8tbh0DFM3SD6NTXwITZQd1cAO0TjglpuzhpEl+Jx1n1KK7gwre08PsWg1u
CNkfPxQGRzh1qyZKu+o3Pbx2xhoK/EeOvcmtOXFBHK2w0Z9YA/bv1iZpmegacyRwlpdCwa6DtJOF
1O4z5aQrW0ScU1E//HVdfOhSfmvskNeMDY4huo7AsBo5H7N55c3yjizCN6xBo0sZwWVbTWNeS4Kz
AMUc00ItiKg5isSUhTls6L78UV6Fuu0G5mB1egvHqEW0G4j7f7+0RYEZpPa8qmqwAbsB0SQc7qA0
8rAiCJNOHwfAVyWxZ6rjoRVhruYTh/RN7GlHHCTDnN5PU7XYPClT3mmjgJo/r2IsWVkko29TE2Vd
XZM30GSt0LC+2/ye4R0viOpEKUv/ujc6CsIrVs9ZRgE+iOR+cJh3DWaOBeMF0iXTQMCqnHKqICnJ
jhWMRMrM4ejQrddMxVYjT3ETexVH5mJHOstx6igwZYLZSAuBabCDnQQe0zR1FmZ7LpfBorU7vHBn
Tu4N5suSFu3nfEP5Ffwice8RnPDVDoj1jnEr4HYJC4cLGrFaO2Uyv4Ep8aQnBsTHhLQ7zHYdhjuL
1212gorUmqB0gCgeCMyTJIfIEdaTyWjxYJty0MysgLigFdL6l0wPJhdBLCrYP4dDAd3lpl7APSYm
PY092PKJRgobTR91BH+RZIOxngmKbapHGTNo/hdDIQdVuryt18a+uxp4vBJzbkY4RuMyelVtxdJ8
0oQQv/n1CofPjK+VjfVsD6tqfpxvEejC2cNGkxJTM41lfivJS8O1E+0NTH5iiIFayw73OnXyFxV8
OPvYZGDULS6Y5mG+dxx/8OSe/M1nJ5ykbUHxsZ/WL3wq8AecEkpi4VYkZf/ro6LzFDwNM7bDtBSX
8OYyuCjb8KlkpMB1IEIxlji8XMIPyj4691XuY4BqRf5kUxx8fRhUBcvZCWxs+kQGWSEGve8i8sC8
HIx7JhP20GodTmK+CxEk1HvhH/bk1zA9yFCbYf9tVR4R/nPjj3ikToyvk0zAsONrL65HEJLCbmMX
70NOL74cc+wJgV3KuFTvqzVKEuOze3DM29USzKR46MeZbEW/KMkHkHy/+Zztq6V6nBr+PVx4CS8Q
9oRFcS2kpXGW9txRg2Sm9dR74CZI4XwPftlg3ys4keLhdUNShPF6/SGamCt9cF9Wc+x5ubWObtaF
pZ0J9gSOpbd2cBvHqpW3HqtbXM583LBnPyw9zKinFKfJ5ANMkNsg3+l+BTJv8NyJpsIXKh2/H/MA
qaAaS9rL25lX2JWN9XnBzUXK9PqebrOHvty8P8JFuOB1xBjVy1xs3kywUpPTp7L6b9l97ierw/gP
7smKKndyDt1gcL8jqIkk6qeX+7g/20jcsX1nUQ3H4cgwJ7PDDz6zgRJxMIMLnvs+J6E/t+F67aZU
JxMy1Grgz7eOuuG6I1/zVbtav5fxiRQ8Defi8PoWV1Gw1HxxOz+22J9ZOOfy6s5u03jIKY4Yy9m5
z0f54GOXOONLePuH14Jnzd5QWtKJD42sA5orVOkIZij6ownzpSqBxgLFZzus1DumncgDMjwfp6uk
5lkGrrhqb29YlAZqRFu994hrF5RQ4moabbB+YzI3FsYO7tu5ophzn37jyJv2U/lhNOVFvrCk37Aw
ixRsOJGLx2Az2wyXIGEdBk5wzfmFkSNXQipOxFPt93g1sXhZDwgofGPHoYKNODtGPLnH0z6xkDBJ
xDCXtymQyAIDYyKJDfTHB7pUNwWQx2TTT2rNSSNioCegdwF/G38XSgO3+pN2GDJ76ja6SN7ztqa0
45MDs2PFqby9fp/fwCny+ALoDJ26Y8FCMCFp4UCdDMGNre2boXfzWWLrh5sIfkZ4KdQW3EpjiReA
g3FhY1FwEuJEJ/gdM+LYzA9Mu+1AcngIPKTmG0fPg77hJiioMFbThOw25ETU0mE6VfVRfc3Bjc79
TdpBVqCI5LGxr/LmjyceJaLBcT/ymp2HBUzfb/2EoYmJ6fH82O+4TTxe1Q3cmYNb5g6LeocMaAaf
yA967HAO8TFdwgb1yltw4V0AaW/OEKEZ/nxM7tasw7lLbsJCuXFB2k480K8CLPG0Zrsn8j9AXh2d
lY2rCS8fzSibZoedGJvvvb3NHAbEm9GHI559jTfqqReFnRlmFkMxPIOwxRHxj2QZwZ/EB0nG9BFU
N/ubKzfGZf3cbxO/YkMutrB9MWxiwI+XCvjcfL6K0UP/US1hZvnFKoq/+lv4xfel5hf47zcOElxe
gtFINlHD319xcgXA6XgTvzCZFgSnhG6G7uDefjffLJTwrzsY0fp54ynKGx4oISZoUpJpNWHzvFez
fcMXT8dJyTYnAN312yADfadMm8Z8qT7B3xkTSK6U+cwee2I7tNtrckpXAs6pDCinDYpKk71E5Ict
mm/jVP9BRpVtXi4xx52cF9pEIvcj+OzITMYwbqWX8Al7wI10NyO24elUv0SA2rrLo92gQuRg1U+N
M7/r74TDRjpBrWcKuC0+3nbrtN9qv1MYJDN4GY0d8xjhmzp9Cy+eGQWzlS/jWm2Fb4zq+R+C5oHe
lzeMcRMTAu6LyoKyfUoPALfrGAn8MX/mRcq2L18+zDUzyT6V9qrC+zJWs/g+Y1GHoNZmLbrzQ++M
Dij38AUWgrFS/REvCWLAxNhVTRSQgL4iQ0GGn6NFMDXcfkTV2QH8vFgJ10IzsWKd+Q2/QAT4QQBc
U3DLioM70/BRbZtzf6ZVgvCwktazKyv8vYeWAx28+2XpEQK1oDdg/l1vk58MFe/L4jrEAnqeXQg2
NsIK+F/xiVq6xCIw+0WjD6ztjqwhamRerz94icWXdkMnn39SWXeFXRxwC90JW+OobZXjQMbxD3aY
0GYR5baAGQ90XQQ1QOhHdUfoSb2d0j97C982DMk6TpR2Ke9DmiXMbBbPR/mIN4mV7JpTzAT9p/Uj
7GdBGKoDDZ3OtH2cxuVzNo8/xY/Y1z8bLz7mXvqF35eLgO5bxdb75RnfvL7G3Jdu9RfIjPl2YSmE
JoSq1EaSjvh8R+CBqTj4e7z2Twcq7eL/+ITK3DECZKlMR+L0KwI67tkHOtcPxWdiX+gWwWlLgnZW
cztDkDzZ2rEjPKHt/4wEh7Trdo0gXfXo2bxxiSXIGZpeBHWpWgB5LGVMyhmi4pI1p8hCYTepZPev
jBQFki8t3MrzK7+PlrsSliBBMIR4x5RtfjU0Rz8HZ/kzvYQTBlzcjcfrH82ghKVL8uA0HN9lNhlJ
fv3BGcTeXkIq/uLAwli/vstmbwWHoL0EBzI9OHrwzl/E5DPhSjEuHrw7X9GZrTn8mu2IV8GPiOJV
OqFeIJLWxFQTFewm/Ij/GNsGFwow0CGcp3FCK/4gPLIdS1OGjbZj/8799IMdlySHzIVvwjvDGsIk
t/GrY//TeowV9MM0jeZYxavDRtXde2Q0PxevM20Anqh39GnMPPDcG9epLdrd11xnw1xUhwYv5bk9
dbgXQnR6F1OT2lWclh3N0r6B2YuvZB+sMClxK3dc6nsd3YHNjYxO0lq2FWhDpvoHWzXZw2wcQzep
PWYcGHFCgYWh7eGFOM9shhPVsJDzPShIfyt9XvZ8Dyd3BfkQURvNUk7EH40NxGV1Mf/r2QywUtwX
W9GGAGDRR7rJKduoNCiyVbizJdbHnxjgWuNV2KaXWoPYMbmskkTGomRQdo12tNCjtFTxie0me1VN
3TBjf08OH4vuK6wXr7lVfyU/L2wKcaEh2RuSS+TO/BTO93G2xOmeLDzL42Fia5464Ye+mZg18QUP
pdL/R9mBko6ScRkfhG1IT3viCp47EWtD23B6n5i1m3DCbog5Tjcsqo/nefRmyxA2oxV4pBwtZ0tV
Zey4HC6Sn3yOvk6YM0fr0wvIHaF++aajI24ML2fqE/1psRKFHdYO6+duFjPsWuQnPqG6zXAJdaJP
4ZuHgLkFVOasXrRnxRd/0YklazwyZkv6beZZ9KEm3r/zdvliSlevCygr0QJPlPlv+QmftjYYomxp
To/5OTxCKMFMePh7nl9QlIoVfIQ1W5z3RrPFvrKDSmoVh/jeXMuH7On+/AcmfI+VdrQWvpJr8Lal
owhf2aUCs2QzXgKGlPvWG8+pPVtmm3YNSXTAlAWIT8EjGqnPuVzLP7olEB+BZRNJBf0aU16MgScX
rMmhzRraJSaNsD5tgEh91eA4Lv8i5rMEYiewS0GJnuifBnP48UHQKHvHYgTRpcx02WHYq4OVbBaH
DLounHqsdVVzWsrq37Tcmh25RUtEmf9vKcU3jgP5siS5TcJZcgrjYV9+U/qgqod4bzCtvLw3mJJw
6w5vl5Om2mCCiv1vvMKc88FSTU2RTXoNs5rp5U38oCjfssyfka2uwLJxRuD8IvOc+4t56OQlOe0o
MJA+iU5Yde7Li/bxc6Ui4iQT5wzLaVX+cLa7tZuuZizSbgFpvNEdHeQ6GG4KcsB1ugIhY+gcLtDP
lrI3SKf+mmOOhhzCHf3Blv8kR/7KjtGevFh8XvBQkz4w+IRX+Px5UWZUQMp4O9vRjkiqSw6ECTIw
Oo31ulHIzw9T/Ts6yq3xpq8NPO0YblL0cBvYRh2D9t/gE/JCtip3xYXdFzCL7TFDsJQgCYAEYmPz
wk6dXN+fcKnP46E/BMz0G7M/sIeXy/kexpBDeeHx9JyWU/YPtiI3qvX6E/WQW7hg8SHownoeLWcP
BEk8DYEnP61MYFNHxg9vMdwZ2gH3r3n160O3eUWL+jdJTVA1R1sbfKbSa0OX2sq4RfSA8OBaP9lr
N0a0s8RHugGeOlDgzVxmF2gu8W2HrsaLivLer+8SGasHw0m32k6CBfM35Vv1EAWZrqBGu9XFqgHf
Yr7FiyFxUuGYCL8d6RCGi2BcDAUQ/001EPXjE6h4Bjy2kP8i/JvdeNVeyysOED0TSNAVDPX25ZVT
cROnFgUJ5QQ5QOXkz6hi7U3FiIkGtchBv0Bs0C/oBWGM4w3/QwMNHWJgdvHDpSWsXwdnOeNM4Sn8
BMRGgK07hBJsQxNqzqV+qNzaHVwpQEA7d5NfGGEINEGCnhikU3HmllhMOEuYb+thSdPAESfKax29
IpbsBqwi1DQYvPa+BEq7yBC7TGZHSOs4Se0CGFO00f9icARy81fc8nUD5QBTmwZDf8zo5/g9szsh
pcGuwpV8CcSJqh0wHdPcSbwEuYBJ9wzTQSbgS1KtMQqfOn3txJCLsrMExVuh2iJLLMbxWThCn2Ii
eNU59McHex5nT4PD0AnmkN2s559p+BPDZly0VzZW1PeuuGHR82dbJx7ccT1tFqf+FC5p9QC22Itr
ZC8VpDgHJvVOdUWz9RUnszGUdxWica/jmtOo+mW7OsIzXyBvwl7BT6TlmG4E1A5gY81Gmnvqmf+a
ezBHEDFRqiNaxoR2P8XtZGZgIUWbNocFJtar8AszzDszeOgCFCVQoVSXAmCwA5oiPhEGGm6zzMxw
Y9hzD3vCy3gIEZpBBdvBlIMR6kiM5A8h/Zhsx7qXfLWsZGEvKY5wSD3SltxswDOCAMxF6IseLuC2
QX9t4LeGhhJk6HngbY4v74R8QOy6oSKka+D7I+QXdveRgwqnhQ/hBqGMnbR/lMguccAvL29+Msd3
nIILOH29FrbVJt91GziyJ7ax8N7zfXU6yYWxjZ6b4AfxW4OrxsuMHiwOaYNfUm/PVIvmyYo9lQ31
kHzIu+omE0aIFW9jIkdLO3yZpr+BkJMH7468Jz/WowTidGar/D+yoPUx+oLU+TzDNhV2IwAv5Kcl
uD2OiDBciCLAKpClRvCegxabOEsz5QxrrwHlaKKuOJPyR6XhR3Emt/e1biiO+geqz/bBKhcxFH1g
HwbiDcuQFcC6YlHzlRDRxT0730y6CwWEKMYxK3wMIf50jcWxyvfF4oM9W+AtubASE9C522vPvhfi
B92abM3LN/+b4cxikGE8ou/xtPnyxejbQC62bufekJPIgPkQRk22Hiwj3XkWljD3MgIWST/E43mA
Tme9npaCdz+U33t303fxWeXssJraYVLWbhX4dAM3zVYlzFPw1TGxCInZwrlI3FahgMlWIu/ExPZG
2a1pIiEo1OYzJhT1DQMF4zUmDP2PwMkyxeqMi+6j+sBtf/Y9Avjc9DvbhLxh6+gOylncEsET79XB
6iIHPlsH1gjaMCPI6N5iMkyfCo+kxDN8A2OXHRO2Vv9NMRkv4i10Cpfd3cT/dyNscwZB4lTqh5fw
kl/F/ew47NGujFvpnhKZ8N0fUMrzYVLSLoA6Slej7uQZ7JXjMd48A8tA3gKzl3H/bB122CUeNCyG
95g04AjwzvE45uvpN1bK0+WFRURR58C1EJcW+g/1TlKbzb9zeUbrBprLWItUzNP4AMYlDmDOEI+5
3qu05yAZfFZsoHA3uLBJhqun89p1d+OaHuJDUnjpSv7t8IvnSICfxTtWk/lHHGUK6rhgikKVK7Ox
y3jrTFoCeXIs2NahtnjJLqdxkT6G9qDhXZq46aW99tfZVVorfnbknG+ETUScTrgFLRjM4k+NPQiR
WBTQbjQCaq2Frm+ZKcqutkvOxAY4IYwVugtpXbjhb+biAYQTs/WYsExsOZ1uNUGUE7IMI6+F+2HX
w6MoLB0sDfjLeyP74JuRqIOvKmXUWj0aP2C6XkFUXrEkVWbEvJbeh6Fq+EWKXkO/VS0eRAaTTCrs
4q/5sKOLpCtiHeV+BZr49BP/xaFJ4whP5lc6z7fj58yTfvrddCmIQeA7gHKBRPWO7AaH8Ch8x8dk
L1LzpXa8ig8FU2lH/nxhX0R/SC7DJxs2FQT+kBbzrAMZjauXQ0oUq3C2Y6izaK3HtM/nUxkuXSkp
4hUAZmuHqd08aumUbqJT9huTaqhuZmuJ3lXyiaINQbG+QmmVQPjFFJuZrY8UFaWQblVf8opIPfD6
FyF0oTWhiQCp2+muY8AJesRR9vIgwdt0RnyW1Hlz2gX36SAYgY9Vt3cQRoEJPeAdL5sro0M1WCKq
n+8Df1qcyeLF1oqnzI/4tv9vkxNeXAGsxyqEqYkeBK/CtAxYj255i8EZ0nT4zgh379jzE/xZgs6A
DEGuJHWk5+Rk9jL3yEbBkhqEC7px/MeyYf30t/qvgfYGEWyArwGYoK4wpi8+gIOCA3NJ5pAYXAi3
mD6I4eBIXCTSchkvLKCuxVTWjVa/PDZrCA3bgPna9AFoLfRoLW3LtW4lTgbMiDnvN3vACzCLJwAJ
sfxg1Bm4mDaCCev7Jj08lU3b+3N2w2ZnbEdaltarDwBermAPrZfnnrwX96pPUBEex6E/ujP37ain
159x11TCYSFP7qTIDGAlQz871cYuwrkDVu8OtvbLhkPoVd8ZIRbm8NPtOcTnPzRDZ/3MVkBPsseX
CC7eHS+BfNI0jBn6YEa2NnTCvCbCLjjMV1hVcEctNBhLRMKHYtOv0Qm16/iiMZu7S+mGTbdlUnBl
/wWRQ9l0Vez+oNzl96JfKQfxux9wNLZef923cScafqf7sqWflaN2JAwTWxA3vFP2xLQ44To/k4fS
DFfhm5475oNzM3F1ADuQ1j1GGL9spIzyyJm4ZAfcrEiD8YytPtXtJosjdtG5Mlpg1yvtiYMJX8Rq
aTpoo3hluz+K2YxkIWzq2UQO8VbYkfO25XFBhvRxV8134YrpNUdyvOrlJU+82OAk08dOe40vUWDp
iinToz6MdJO6De08bvIUOSAH4NbwGxYkuFL6oSIkEo1g27/wjzRB8Q5LQjrjIkX9jS/g26Hsjtx6
KfzUD8FKMVZCYIdUKCDVcSYslE/89bLrbJ9BVy0Xynm+6SiepZNyevqMcj9YqltgbX9mVStaqkW2
MbYSczLgkPkF+Y1JxW6jaCoZ/RcXef+qXJGfSAiDj80uzhIGggmzHJb5kl4HggUv5c8LXuPUJRE+
/8RnB4Tvygj+CTpxgTSxxZjpo/RevsjpS3FyAv4piFn3kG64YP5sC9KtPFNwec2u2oR3mvo5AtzE
coWXyaHP+9sRc0t1GWN9BJEVIcUK1zflrtyNOwrPFtgV3gmpCMfnEVtZp9jJD5HC/KIVDmlf3QMO
tLSuGYvY8lL0lb+ashsXXMRiVPZ3bfOCuUIfCpIPcY1DkBOwQKs+jUwsahHOImObudRclP7sjjSI
q/4M0lLGCBMQzW6S1uwhnqReGQBnmWB+wx9bOp8NdIUmC/ArRMTEvziZAP2/UbcwSiq9wR59bVmT
O8Uty35xwks3zbq8Qgya1ztWo3Ikoo+XvU62Gnl83IV+hZNTwIzRcNhTIF0Mb+YiTgeFYoX6vCGp
a41lCeGezQJiOrpyjCntTnADXOTwJT0KXzzDccvHbVYiPZ4/YGp4mIrPzzSyZBBAv/BeX1gQNNv3
rjop6XZ+RfXO3fMhe35AJ9w2f91txqe7i7uE5zoxnMxhryMNIlB6sHpQSzoeprw4T16GfwWBDKIB
0iZwmVglm5hbOm+CvMkMJe6pPuJdDKiWo31xUAEm3FaE5n+WWn0jpao/lNsLNGGFX58jXHFPXYdo
HxfpBdc53Jsb0m7RMBCgd6W+zmlCeZeVI+dfSd3aLwHSOHbwoTvyxoEs/iMjD+DG808mK0B8yKyK
bXpEkjf6MGG+CxwZySemTmIvGD6TK7nfPg3EqfrGP0ro7QHpK3xgGvgV6VigKhxGdP1bBVs6TibQ
XPYPNn7MKtmEJj4L3l9nFXh2rxOYK5sI5DgqIoen/cDbtdVYIXZB2YH4lzs4qL5OQEawjtOHcmSn
SsEk/uPovJYbNcMwfEXM0H84tUSRULNky+WEWW+h987V5yGTbDLJ2N6VBD/f99bslcfKJSZrDNsQ
Q4t0oeA93M/ByjmH4mx923pOKq+7wOMhNTYe8O7KFaJ3A2TRfxMmRAwN6CtUk3TtntUl8Q2axPPr
yv5ikw4LxFGdGIURl7C8yddwZI1Ru/Gi6deesV8JjeMYGCBq76tv/2jBGqwfkf7SfnBQ8N32nW3x
ByD9ITt0O7Av71dfEsABHgJzKCWmoqgjk21Y49wx0lAneLlHmTQ0R6IGvHhpjpFGq/g+ZKTDVBrj
Rpj78CqGErNLe8HtcS7n5jTBnxvCXRQwJajbgQr5aPYW/dbESI5slEE3Nbn0YYJfgYWdhzdvZtxg
i3wv2Pz6aWMWKpRy89R6UmESK0fsQe1ape32/a+aEXZ9hUlwFLiZgoKKtvDG45h2wcywbG4kSFq5
ZAw6RcvtSeIPO5tSkgYCLZz8kSVAphkOfe7YeiUyZppMCexhdowwGJcabel8mmo9CFtxxOE7vNa8
42rGXhbqrKg67hZy6vO+A95Afz07EdFaHEwjCjcuspzWr+7L0mhhcdty3husUbR8z78nKwwQ/gQa
qQ6W7YY9fRsVaUFfceJOSXgBsTAMrEI/Q6TcW1W5adNK6w6zCl7CIveW/NeErnv0Fqy1/bPh7QgL
3lgyqVok7IMbqX/WmXA1RIQ5U2rPHoN1g1BakmPIZvP6tfX6HIELOQ3yWpGWg06ZSvKO5B6fkBY6
UPD0MFONELMmIYEsxcxC4RwH6EO7FVM/luFFfQwaqkd58jBFG4vtJYiG13sVZa4eXzhgZNp0OkL3
I325lN1Fg88hTqVXqYYDjSUwUkZTWA++qmCHnoLoUJHFVm1Zi1hH8GHkwAeEzfBUk8falylFBqyT
td8jz9wK32QZfWWYBPuE0jo+I3JR1fLdMkovrp3QJuAIETZIm2hNN4sWd8w61zx0oe1aHIyEMKIZ
yzze2P+vL0Nz1e4rqfWXl0E8W0J057u6PVej99qeXgCOso5BWjrJW4Rs61jyM21BFngy48/dcnl4
u0dseB+N8SPKp1nOXms9pOUgPzSdTbX6rRahNySneOi9ThbeAOARj+5CyETWOQaTFJHplf1HTVFa
E8nZZZ3XlaHHZziXz4LDm52SN71h0+4wTXd3B6kX8y7z8sTPmyFz7Bc86Xx3tZMfOglLMfhYm3yZ
E1FuZH9qWuEZZebFV13ybXKmYv2XSHVMoyqey/VJlngzXGVSAypOk6kEnI6iq5K+LUpM3qHwFPIo
YgDmSJRe+ZMoOC1NMFNsmnritVse9EjkdOWRI0eQVutlU+NBPAziPIOhZZsYOBzOIkfM+oVc7BEX
2j03a5ew66Vqz+nwd7sojf5vF21ojI6ieNWu2fIZnYHBewsNoan7NZGv9Q9hWnuJKcIUZKW9jeqv
nuqbYT5GcoQoHcYHfYJmTG7NTKLGvyXh5gBiWYNlQfalggVB70jFwS3e3eLY7WhxsHPEpy/d1zRx
rQJ33kv9nDS4QqvJUWRHxUoHMo9tJDSfjQCjYLiyY5wDyeD1KS+SR1tYefJMOU0JNBVSx/mlV1Cd
2Gz0mXz0NKMrzgqw/lKqiizHiJ0EydHCFU2uyRcZIIfCDg+dmwPL1fD2XTC2wPKVu9rcNHV2FOnr
ymGThaVzGxizS8ZDq3zfLuKloc7+rqjEzaFl6ErX2NYhV81Q4yHStsWjB8RJ839E8yAMtUiHwiWT
oeJD/GHQudqaexlJRWP9TYuWzhN5n4j3LcLIpp1HV/+U0/c2lNB9po+PacRYGo2u8jqS7qITKY0h
yngtsBBN5NwUQa91/Ff/YHpJpv4xqKAYkumSkkxADRRcf2/lM+HLXhI7USE7TewTKf4El6vid6nx
hLA/4KJtzBtWoXnyOHqj0noqj7G/M3rGRhaYd9B7kTllGerBpgkpYTQBM0rJFeIDXIhFlDkpFG6D
lTQv1NLv5kmhtbLdnqAz5QOtU322AaFzBS6apM09A3xZBJoN0VNA5RALNN8JC9qn9O0k8fu44we+
0F/RKIchMhGAI61PLf+FKrf+TSZCgq+dAez5CA3+2WyYNpQ0HbX2ZDh2HrmtQ85L9gBGqUkXEYo4
rQuad0Cs8qfkbM45mxOAtD1y+g8QJe4P7oXyh7Draq8QA5wrgdxml+S9LeODJkG1wZFeoggze+wA
lFQgokv0x1LBAj0WKB2Q2xzA8KGi/vy1UmIzltYjtQjP/+BK0+9N9mtjutjKKYnUHDhJIpyB9YcK
Kqjc1R5301y5dnFZiXT9YOxfenjydBjcJskoGIRtaQ/L4I9W4gIGDsrDA23UK6ITFvqrLLfj2+X4
G8vxMSScpx7eic6xBC1kGMXtkNU4V3jh26hIqthRNfPjPI0HQtR8/Y/gwl8DbHX8MduVIsIqPCh3
Tu46YCpr+bom4cHH1jimV487mL8xiLMA9f7UWYxXu7y0gxB4NA3nHbdtr59pCk4ajHY02jQYCWaL
GPaRLr1Dr6I9Et5272gY0rgJFBbnFqdqShXidheL75s3pwC4PICpmmoQyO/Ux0ICkfG9kt+Td6cp
uhf0T38vorkNtLSeyCNxrOIqI50hTOYKYBsXq2uRdPtTxBSp1sRdMwq1fuvPUDDGLlV1355yur3A
J2BoXZp6kxORGfUjYlCnwrVNziMCgSxh2YtOVQs3ke9vq5fS8rdT3yKMmmOF55IcZ/LnF7bXEcdk
9ynRB5SdGDUC6bsfwe95kvJsSD9Ki/I89tBCvSY+wIFuIpGCYsirEM1FrCQEUo9uyUO8iyc3Qz9e
159VS9q2xONhgV9+6ZvlxtuKPoCYMrP1ZLCarFgfWfak8ePc6eJBiPEjPOS67Y0wBenIAyqjz4QP
mZ+P6ZPtWF7pUELEGsq/cvuftXtKmMHoP2Pe0sp33+4XsAwaw/eVr7KW9JyihXgJAjntHWpEkrYI
uqN4469NE7u6cZwR3UHUUAh6QLmiBGeELXCztaaYvJDb2bhbm/KCaI+8LDw/3pJ8WNP32AEly1+1
HQUxz2uN1h+cD/HYnvottRgbMpYy4ETtWg7niHiIYWTcDmkm3m6f7tR0MKM/nWLcrJ4pgWttBCXg
UpO/8YoBeUZVYJPCgp7XVmkpFDYspTPKhGEYQaQRuA2jRqGkUsGqAOnqKv3QyF0vEcK6DpIuWakP
0ZFntOdnhZiL8MO8RLxghl4PiDhHO44p+ZdFin6zHKzePFScY8g+CTDDQlVRbScFmviVtAHQ9xKq
+yjL3S29TgKnrwlJxAy3QRTLWJ2HhqBQ8QtJIn/TvhYjaDLlo4DsS8famdJHE0beSE5rle8tBSnf
0WgbYr13Unho5We2cjiHo0f7w2iECAz+qpu9VPQuTYd4F4sEnvzfgtZk2KlnUzsrVHToRmBj4jQP
iI97fprevyOI2pRNsICvKzltCzZ0i//BRRwNyG+XQ9gwCFC7wku1I+uc/Ss4gpOcDILJGxmvYnBx
3ep88P1eQdk375WZlMO/qvEaDhwffK+GgobJS13psecyKWqL4Z4lVnKR4F90FrW4x0S7gjdgGeOi
yAHjEYw1kJMkL6I9A4VPOSwibb52JjUyxidRArhyOEie2b/uKK1kR28++/igDtGRE33rXhtIC4mI
Tsn/hc2PadNPPPzSUOTl9ZtoII7hhb+WjIbI+g0MGggHqZkKMo5Loc0IwqdIJUdGelb7i0jxtFvS
iw74YjAoo4GPyvKEZ30V0PJafuReiWnWRnqANnlRWcFteNPyt5b/kirQUfWQitnpi9hVqTccdLfO
S28hOVKuEn/rsWvcSn6rIO/4CDLeJrxCHeOC2QRNEaT4PuyQ8ES2y4okXFTLMc7LnzzhXYCnwz5K
Qo2NEPY8K49I+oxNZGPUwuZejQZb4emxcgHL5MLwucEtP+1q2iNYV6X8kJBvSB6A8lBaY69BUeM6
+R2SSYqEheItPxXs7lp2KGTtYFwjy/TN18Yc/azXth7s4V/dYu4ES6JGrudZozsZfbw9YekSv5QV
pYls+EWl+6T0IR3u59lDyiHs1q8uRD5AL4XOPjE4pNvOj8+9Jm76Rez1/l+z3DODGSy51NJyegJT
J2/6xT7Z3L3qXb/U8XDILIQ5Op7PHKG5zNb+lYrx9tqwN9f6raehERPkSPUmhZphVvk9NVxJeSMr
24+zFdFjfeyInIoBNNHpZB2NJ738XBbrgxP4MxrTLwXgq99a3kpEJqX1OcbZp+bObXK0LCRuFY5R
k/wzBROOji4r9pOFxnfk3aVWYxegKIGmXUgP9Wmmx2S56v8nukCc9OigyZbH5hNT9pn60gLvDbFY
0pyoSWcmxZ6ALdyX8sxt+8PtmPyLT+ufCCFmb7JNQTkkJwpI1wLAYt1qBNH4Guou63+Nle0GLTlD
FvqIuukPfZwcM0k5WnHsmdmjpR9R4zUXCmgFKli6IVRSN4cu8YlbTsrzuDbnVm7OtcK/1fQ8JOJU
d8RrR6gE9PiEPTHujwJuRJa2FpLuIMXAFFFGT/PkqZCVKYYQ3XRRBhVcSWCSs7U66Wo5CiFZ7GS4
3+5N/pcQPwt0sVfIUaZYErXd+FH0v8KMogl29UI7STS0RU+pOtObR6xByvNZI/zDtCJvls2AzAtF
0mliwQaBomEqnzqPskmdXIo1lA5EU+bjgDGeLzYq1BbFBg9WCmfX3SaarvZofHlo1dVbDkOCFD7B
EIEsginS+Jm42XJEsJyKnN8RubsR+U8FvREUJtYUPQpr9ULr0c7WqY3YyCrEZqhJ5dscYjOXUJhF
6atJFq21cLZzG0dXkuay+A1OhcTNeyjVb9IASZd/YBoutMkFy+YzjMFHMGSQYAYm+hmJr+hn1KsT
4RcT8kQs3kjLszLZGzxdNJnHR+OGbMe98WMjUo2V3jHPhrpCfzMWIl4psOllT0XX34k6/phSvqO7
TIB+zJsjSfaDy4NfToiIt28EWAAL7DA0jhMl7kTgRIWDVThoxvqIEpuEEJqgZ+JD8GYtXvaC7Vtu
+AmgAfDS6OCxNhFAoH7bwJUdo9OMz8Eurh1G4W0oJJEbFoDmy0zk3ir/a4ga63HowuwSE7ywWzH8
OxuMbF23cBvxwLXBQrsfQBByXp8+7gsivMflpgMHaN/912InDte5q3TUJIDCNpo/0QeXmJQqUTei
ZXqAJt0wmXBRU7bXGVM2l8aJcXXL8mZz8xq80iKW9wavYW18Qd7tFCn7tZSP6irR30TlCRGkJbYv
Ct1TC3KKqiL6IViP7lxVGSLMQpUPc5ocIVCiquOuIT8cgl9fvtNq9rNm4ukImoK+/8GBiSosARrb
aVCHCWbqzUg92qbLf+axSj4jtOXwJtEdm9zk9HWYfpPETJWLOAMo1cW9tJCEMaVEH031EaM+qE3A
l8uYEbY2HCyEOoIo+uHVYDPWgMe24A3GAFHP57JjJ1bdZBPqFH8ZZyfpVBAhTYWrdo0U5aqY6s0C
PBp7ceyN/Jgntwlg6D6xM6+s8kSyDJAgPTaeKPMybjc1PHXdP07sI7fKgrlyWvx40I5xgb2oWMh8
JRQxIHMCmiBGTx4SfGDLphPjIdhSaWqAH5wVhMNwtaTc0gkV2QgG7NlEtpS+7JPyD186A0KOdBTY
LSQxHr4Dxg34JMgznnHZtsSzZrNoqeztqz24eQ4Yhn6eWQSJvknwsMnz6XNCkN7/ksaPtP0cqmcc
3cnod7RHXlg+U5RNAAiehhrSGSNI41OAap6p6jvUQj0oNzKi3SW+LgPsLs2epGni8U3YIET+NYbi
EHOWJ4tDoQhwI1p/fjXWeoL+UphyNNJaTfu2sCdhvA9tntMTdqnqonZ361ujoi/q0adz5ZN+u2Mq
qfA8jMa+D2k4xj5KRKNX5rKzRMwE/Y6SEVBDcsU9y96N0xGzZDt/JuarYv2zhQ7cwnpGpbrmEPMP
2Wag+83Jl1x2vrW+Mgf0sYwADF4rQo2f7rGckYrbsojjWy2fW4GsZr4rmxmVZlOLYVDl9SjwPeDA
pJUTjFWSC9DObOo/PKEYY8vmQEsingve7MyVee+3LiWdeCSSYUnV6IvEC0kyGAmQYoKjsmG1fTKx
6pZhY71yT6l5TuQielq2wp6sEqmVrlq43Mwef7aCGfdVikccB/ss0s6licFqA9KJ8CeDyZ6l17Uc
X9dCu4FduUTM3qeR9A0tvZVxULXrsS5V2v/IjOrV/Rinl62oubwisi5SLwdeNyPTo7+MtIbhBegq
aNq/bvtZBCIcfP453xSShcoqPtWfBtWpT97ZljtMoVCjShzGt4kRqizLALO3G5+2EGoCBV8J+M7b
Y/Y8F8bo51RTKEZGB/xwQL0/vpPbv4ejfou7+pFHywN5YNynt2SKbwpxqC+t9ItSCIUevVEzAwxF
QNNuRSwQOeLvAqSKuSzJdN/F9iX2inqyKYmgEpUwsuQQNcXB8j7rCRujyfRD36Wgp7uEY1PT/CP0
WmE+KgOPJTGOYilviZo41TaJV8k5blEaJtoJ04Atr96kZL4J3kWtYahAoekKXVvUfwtccDlXvqM2
Cq/eDDIhggh7ryLQ1YW1K5Di6rqAVlmDkVpITHXvLJWnkjQ8xFadOJjxfGDEOtjirbBQmxhb+ydB
HoLPjbjMya6OyTki2la/wZrMCMtZUgxu+wiUhvxC53aneQYS17O5KTvKK8ROueSc+jwIGVoI/KVc
p6k8i8CtgsUrUZ669lu+Rqd6XDw0rLAQ6oPZZsDrspevGwHLo586MLMvHf1hZ7yUbcFCXo/EvOj2
u86liCPX6ZRRg2FE8GcjxvNyXYJ2aO6xqF+NpLiZB/PA8qNMnm7CQGsXQatd+qNE08vviEQj8uNh
PTZSbZItwgVJKydb46Rc8EcAWp8ioOEUPDtTTjOd5DX8liCDhkg5VTaPU3lNrOUWPmh0Qt2QtftC
ya4Ag3Bdeb85si0vKTHL1EeZOiWtdigTF6F9q/EUJZM/+3oi8Z59lAi0kLHNor5Ui3FeZFTXNIAY
8mmSXoaGK4zPtjqznpC86IZjdonijv0xfoUFjPXuYBPDMpkSZ4vsj2ux8eqC4q1h+ZTgOEiV4vXD
GCfPeRzclDGiWVHSkOwabhyKB6rsReeW/IhUs1ikEA0wLiIFt/dy/BQGzW3dTRfsi8tm6EF1goGo
ehckuyKd0iUPRRifD5IgcqU1hRKb/qwa43WmJwcW7mXLy92iqGze4pca9oRrfd8SwKCif6HsnFgE
RGmPqrVOisfsnJCe2zg2sSbKX+SYY1twJ0O5bXUIGvrQ+pgg+SGQsUvPkozaHYYeagdYzJ41cimQ
dt1G1dffSmAGwnStUH25IQGL3RA1pM3KewMOaCqwW5miZtMHsplKkGvDWePw1KvrZQyrWx0brz2l
YtlycTzxPfyOiAIcsBlQpuhaMHGWp2gMBxQg9Qgyxqp2CVV0l89EKQ9SjhRU9vqaksLUzwgFQnKq
kzxnmhEmgxeNcUs2RofiAWSLspZdzDC/oqTDJpKkG2y+Xpo2pCW5v5q6RM/FhJFxvfKUpOa1vWpY
igwVfTU00UwDFg1ob4seP+Cp27y9jhr1dlQXl0vum4PM5ks/Mp1HEwXtbzEcPYDFa72VRipna8j5
qDSC+XiC7PjQe03xJD3cm9oeWsCkc6pc4dtCQVaOuHPjS/3NUsYTcY2BDCFlgc52VunpXxvLajME
TuE/Ebt19jrUy14tx4s0T+fwbbpoc00pYkIaIHoPfmaJ1o7Igx41QpEjp2l9u1J9IYd+tlYH6o6V
H7lcPHJ3F+1u68lFH641odK6wYOwSd7QjoHL2YXyIMH8UVrDHe5o1+kfE8qFanqLU+GRFMOo2qyf
lindrDy7CSDgImdPXaPLEP+m8T3lws5G2SsRm+SDYxe+WSAmNbtAl5Njg1OsvW9ejVAlBeAkwpMM
+zCjqFj6sx7mu+W6WgP16cg88T1acu2NJPcRiNPoLL86BP0V7IW+uwldxBLaRNNxuaXb8Jlaroa4
FMNruURHRKLCcsrs2FbW0SyvNlXIpfkqk/ohazQh1BDmbzbGafGSctiq4BM9kymlkGX3D/lwFlZH
S8O90F6Xub3MY31Of2KssksCUQe12zxwZHaiPc7yr7rHWS5hLSQXmFhEBJsmk1UCYzTf+wqDyNJh
JPTkWHU9CXgMnbMEehS2jTtR6TAuV2BPJrWuxm/8kxHktdpwzLsNkd3d5b7zF4nUroZgEMouTDKu
ldewIixGvJn5gk30bKOFnRR2huKiUzlh/es3wMrEd0pPdYlsFQhLHrwVUkIrn2WZHuKZZXC56HHQ
kw8FD6KYXyNlYQykhUlrj9+29wbIlIKg5UZO40ERF0peWNeBuNhhymvXywy9M4EuV46KGXBTM14X
CgaN7fp2TWAfm6OuAGaiu9b6J42ensynsguPS1ac1Ahn87GvMZ40iytH3QUCYVdOVJZog8sJ7MpI
B2Yr9orv3CwCdSncMPlj1kpgznoQfSPGafSBa11ye/sttWqo6TxIVEJ31fVo8bS1hHHApj1QQzWO
DDi9Y1gJUoDJMWW2f/78vYkUWFIwbIKTb1ypSycZG73CAXYttBnj9V7+sz2+ZooKOfVS5dfGo4Sj
r5g2KHzx6P2RYIqkf2tqzh7Etbo3ieo498vBGIj8yQmOe7Ngx6wtWdod8MHZ4suw3JFk5BLpdze9
qT3WEgQWA5CSFaUvFnZZtBZVVgWD9ezCvzM2nCJpCTwnRL9R33RuoqyUDxPNexvIxc+Fnp6i6ixL
JTMGAqVSOlWreuqi+pQiQWZvJpAPy7x2bhO4VwH0X6YBT5bVCPnZ8t4sTtl0zLco9H2x61X1WhcW
Zye8gfWk7P5Ua1edpxlYPhEItTeRYqbDgIbqR95fKqm8SSuN7fcE/5uK6OEm/VoV8aID4GaDI4Mw
+sTNy3Kg0PFjwV2KirbTuHMHKtJQAfXaQSdLk+gghd9MNmkJiV/uBdAxDDD7pJzJ+6kjedNypzD0
6hQ3Uht5lgVxWR45D+8mTpaCDfwt2rRpL2kZ+nzeBLrvVBE/zC8zoT+113FqI54POH/rrYpmHg/2
8qPVMxHovQ8y/7Jie8w1Rp+4vaJcT7prFfaHjD8ciJ/yAQS/M9tjZCDEguY1Gz+M0L+Cd2xXOjnz
LXxDy0AkzDesFtyesg70mp7X9ExQ5ERZHGPPS8YjGJWFfMuQTq8pqVFdMH1J3LHk4JKKoFDma8O1
UdyNvm2V6wsSMaGQ2bCTYbdaQ+xoq2HIJc5MeWzSpoOkeYX9pytQBBKdntTnOYVrnJCo4oTtTslK
dotA4fI9aH86irk2AtucSD60eA0Gsxka942lY/fUwdk12GtzDIR4zFC5zc9c0Wlf/TagklaqfRUg
hoYPuiNeBDxxQqxgAuIwnjTiQBJaY/hTc4Bj5kNHU3uYklMm3pUsvklFc4VYmshJi7XumBfDm8k8
qrrLqrv6YLulGnKeUYY9fwDQXc1wvaYcwglJy6RpIgMMv7WCpKZkx79WgPg4v1USqbXJu4xpW2J9
/jDV7CCt2qHT+EDon6E4J0L0OkjHRm6oSVoCuybxhjEau5++uk0zHepREDWwBaX8QF07CkEWbpiR
xuvmLWMNMMKy4KjZ57rlTy1AT/QuN8VR77aDJyFVkYwXC+2vThzsvqIsOUqjY7g25Lsajy6TvMYk
IGYxHrM1Pf6fsufiLjmTWb4uqRMim9IlDpMqGMfpXEBW1tabiZjzI+8CbbmrqKOr/ztYLdhRBdZT
mgio4krWReGjhRxBwwYCnrqvgfovWR1OHKjE8kSuIkOmc/JQ1+cP0rcQb9Sm0Z8V+ZSXgScIt16R
UE+rUwpqOJjbxTP94DCzwaMX+y+uFomiSPOt/ChEvB/IR0BMa9DzESKWKoNNgxDyU/rpZGge90GM
iWzcCf3Y+vAiqJf+VktK+3jmqBRdwqxO8hM1x77qiP8Aq0NMGWJH2WToh2w2j3NrBfFTJ5a0d1bA
CIwFUYfxhuNeAeA37BsZS23V+JkxnMhzU/apOh43ijMHn9TdHupGvEf05Y684wc51L2V0p+0ekrc
dSEIer8UxxxjEYAVkc7jvo93CJ5g3JCwvXxEsXEC7BjIz1ekU/dZSgjYENesxEmZ8g72bbf9r4mC
ZXXjBp9960aHHugvSQwvI9ZXMgLaZ4A6SGh8l1ufQeJF8VTARBMRJYo1HQs+NbbcdUkHjNZ+TuCs
LVGZfKG1SX96BinFYaYmTSx3FYs2bOTxOgloFANC3zHUx9SQGqt8yE4aoRB8Vcr0oyjsgO8CVBLh
J+eTaIKek2QJv9N2oHzzWuS7MDF4DGL+3zKBZTKRrPa1jppb70c2oqI0uY1E81jWplFBOJqjX2vJ
NdhKppQ/3u/GnD2bpDWpSKnGKv0WpzVvH/3U9FoCo9jxB/Cy/1tApFIZO0/GQ5HSh1CaOzEBWesw
14665UrZ6ma7BQnR1hqZ8+RFPuMIpmZO8tXg4QGYOeOUF7vfcwv5vVUgnqnx2ybVag8hTvA7Rji6
Zk3ePcHrYxPo6v1vi3hzcPgoZSSlG1AiHLswwpPRDAH0VBcSNAVYAhxgmFeDcLhWIZaHZ+xSmIeE
XbOblCOqy146CbM+Q4ecJ0rJNDF5lWqcU0tDP7CApCMTxB/sGFP3KMzpXYmTN21u7uafglJdHSvf
NBwq+C6jnhEQM7K2JRoQx4yeRg83gE21JrusBMHFXM2yX6vbpuUW4xuiurUMrzmPoZ6LxAx/N8At
W7cdCej5lQB9jwUb8NaT1l9td8MRFH/kkNyFsRMKemxEZfLGOKU/Bjd1OLw2G8mHoK6PIyRW76rm
pPVHWGo+NZ84RblB1+5f+BauONRLlPNc33l/t7P5kTiyGIK8MgNhRiclolZloCzQxJjSPYBTNGqJ
afuBy4YnzPkl45ooM/s4auuxiMBsQUgOSX+1JnlX5bjZ6R1VJRJYZ2LxEv4bLIVyS36LKbCLiHaI
6QWFFlWpjYx4F+VPw5SkyIWXRaEbakTqoT0xEatM5JW2/FD1kerftoSPDRWdlTJByyqqAlwXJjmy
uosAuCG1Gv3cgCWcfgFl+REVORyHRLsY0qdoITrRFPBwXW5DKbshBbC4WIYvyjn2dUNufJM7Kd9X
0CLNvTx9L1tNlMBJQg7MZh3M/xYsOaF9VEEJ2Qo6Uh0NJwcoNNCVzQpNk72nqARYcqEj/XFsI3FC
nqELzJPp2CX3DlFsQJRQ51hmbH5Zk+noMBmxivq6zs6NVZ3gJ5kz9AZxDbsnRlmWGKbGS5agYg63
MDt1x2lqyelHZBvvOkNcblt7HaDJ+rJutoQR0n52toJfhJcD/sb7aVW9WyNAYUQbNtUd2XHorM6Y
syODMrjMk8VTg2no5CBVqS6avJgZRCUrYbR9046P9vsKca/Bk8wo2FPlf2Vs/NEkgrjXzik+LeM0
wPZGwN1o2ztaz5IXhKfIZBFslYMrw+VyUysw7g07jLw9Pjh/KzlgDDMSc2dKQEzEnDfMPiDGJtxF
x7Ayls+F9Qk091ZlbhwikOZxlf3lqbuzOCObH6uiO6zXgozkHlLw2R+j5TPrih3pJUV50iiVqbru
RPIudYrx5nDUkX2soNwcI9h1Ylm6L+b4ql0GVDG97qmAXhqB7FP2k0df9Pkcxi652LJ8WsIyiOip
gIAKG+gQJlfogU1Chyqdm8JwWJJmQ/E7isGM9hQV02FIWSRp6AbYkf20fnCBy4BLcaATfNZne2RX
YgBM4vqLELPV6NUH7U6xezDBJyxK56JeIZz3aHKW1H3pylQPJ+hSG8ZNUBHs1NRSsd2Dfe2xZsCu
eCvVOPs6/2ugCaQYFExxgm9IehJDdLIoOcMjaAWVZ9UkmS+k8BIyBW0Xo1n+00jNkRk2qB2gVPSA
MiK6vuY06cmXwolJ2Cm0DFYVThWRI4qXNjLdqzjLOdpscWkiqgUKR6Ly0+J3KnjQuvxxFhjSdgrd
rOhw2ls0sm6nEBkv3MtkpNCjjt+0DJAoUc46IkQHfcPyyxRNW5yBk1i3boJmcFlnIXdTZCW2ispF
yzytOy3E4RThuAc6dCbs8epGMvIbDS32ZIzKp5EyR6m4KWAIlr35ZgMtmy4NX2qc8fvK/OEm69oS
Lpxj/sWywSI/gb1JDb9Ve+iS6tg6SUn9pbwEIk1PqqqcoiQ6UwZ1XrR/Ms8mYlpz9Dt1T2eVU5C+
izSMH6OgqMjDzE/nxUdo4o8QSwgmRCI/Vig3qgmMEceeMX0QByqR9lOCfWXwc6tm+z3EQmzJO3Nk
zM+PMYn6Q2I86UZoo+g9HEgtwYNnJmiR4lNe0e0H9E5QHkKo7whgImkKvwSAtyBpmG9emuRFVk+W
+pw6PiHsjcb4LhXi3Tal9zanXF1+EmB8ERML3rlWX/OaeYY1JCdVprTygGMmSLM6gDwJbI/h9jBJ
2SGtJy9Dkq8ppEPAY6nDQflm8lspjvcY37ZdhQnB+N68DFse5b70bagIij5PEYY/UikwokbsDHXD
k5LBDUqaGMTUH4bBh1v3F1ehGQpCFOQKzgk6z4KIaiN7Q/b8iVA2MkReNTK6KHDQWx8DClqWlilg
Ur0UEYH9mq7+Kqa9Dp2o3/O4fCxk0urY7ZtDjnhIRfATxmAKqo7M+jdqxcXAyE9RgU1YslFNLgC2
1UivSkL0JcZm5JbqiRo1/Indzg5v2YFya0Oml7FD48/riFvALSQMJNfphFHls9/+G8kdUfg8ihHT
CyRSCW1Vq07faW6VIWBUv4w0ZsQknQNoZ8xoh0OT+tmcNKhc7Fskn6WyeBuz6F1SxZskIOjWVwVK
sAgMQQT2Te1Yxy1O9m55X8f4zSq6O1PvrdqTBO+FDWbsvjrrUXUlkvRVWV5RqL3QdOdpJiBiU7m9
+dJI9X8snddy3Mi2RL8IEfDmld0N177JJim9IDikCO9NAfj6u3DiPjB0zmg0ahKmqnJnrvRm8DUG
GBDNWlyBFShmE8PWR6luC1HmNWrJl/QX7rrc4sVtfgscQ5ZD/gDOXauoXmVtYwxd2SfyNb8teA+G
4mLGNHjZjMViAc+XOQ9BeCkp94ppAwCEOCmru60pmBW1s34sFaeTDKLPYZpAg45Jr7E6g5ZzDFAC
mhnopXJOreqXGtkbbOI/g00nhHorCvnVEvqrVcmvI45KhSR3Pd3o0Wb4ltzhYxDhUZ2XNUGGW/10
YqFcB2+i6Z6zozcmdMPwNR/0vvIsUEOJeNcz4wkCjMYPTkqtrzn0UqGViYwjC29OBvBrisSkNDwI
EkNyEZRgytMB2Z8+GWxKnPMeOm8UYPsu+6UIk79jUrmmq27V5kwblyCfRsAe32tZ+xVZNaW/mOgn
dYMtCkcoR+q9wJ1uRnmI1xQzofNldsneGhEt4vigI9rYmJu7LD7m2+ZGiqLTPFqnghmFtL0cNaB5
kwN61CZcV/q2koW94Y4ZXs1+DMdoCicxh6Y0hdnQhVrZMCkHtBL1ycPR1r2cY3Ls5KOwpWOhm0Ak
htTX+arHFG9V5ms2II5efY0NhxpM6zZU0y3XKCKQ6bJvQZMthZIFVmUiDBrGQeqDTCYBwepRtqVn
pqa76q3rDNIhqciPzANv463nh/2U3uHyTXpvUmO/kHtqxKYdFrJg0vSAbEY4wwbPjPWgzUQf+Uwg
i6xDNkoQ3OJ7n+TwiOu7Jf+n9ASzloIWCOTFiMEYo0BFkHtBxNq+MmxrGCD1xI8YPJWMp2biO4Tq
7+TBixUSrbncibVbWnmP7fo5MlJRn3hj3hNNfDSydU0rFlZmsVxezL0Nawkd8pkVUF25oQZCE2+6
xdSadrCasveSRYyGWM8emz2Ddphdo8i8cR7ofZi9dqRjtqdgLwtVvQmxeLT1T6v3ocK1JET1IgmO
2ElzbEnkFEGrNWG1XkxeIZkCLH2WwhwOHe/uklgAL9VosxnUupsxwflRF3/6VuTfImFoj4eeoaYe
Z6eM/o+UBwlfFo2cx3YhlkE5xAnuZVqSIeT9Sp/6ZLOtp/Q4fdbCuNqGfZOxhsX9GzfXwt9fwe9o
KdJoz/JCJK3D9CWfNZM+EtY9rb3DOXEUPPxMsWhtwhV+m/VHFLHlZ5wkWAFWA1yoAUfk1ai6J06x
dw697ypZx6jtj0Q36YxIOiMQPYoQL3+8Y5LReFF9MUm7r8yXsl6QY1+E9W4TFZc+GHc/MTg5SXLl
nWY0PHgZZo+RrjN2DIN91KqFXP2hHkhPtCTzksbPxOjXWAdLvJlD+1Ywo15iyzc+I96+Zb7xLlj6
qhXRgpmGOFmlceJ5arT3Iir+lLF1Gm265Drts+MTgAL6aQS5Ql3FZNkx3K4CIGtFgRrjPCejQZ+m
i4rvapK+0nK56q10YTCtZoKlOehrUm5l4SslkK9Dlonn1MLCU8tDssiPpTNuKXQe4kuZBv7OVvne
YM7RVGu8wLieudH+OqrpmvTsiRQw45r7nXmdofIswBU0g0PNShGbeVmW4X8yvfr/Mr3OE0NE1kRj
5do7OQCMVL2ZjgyMSWcuYq7jvunX936Jnia7a6a7Y4mGUe1kAOR2AoOuBbotRV46I1YZYfMhxxxj
TtIuYs9dLKe5pD0giWhueM3N6lnyx8YOOVfpH+V0V2D+aya79ZIUP5OarCYSAfIi2Ybnf2Jem5yb
BeMbXpODTTa3A6xXbIWAdDzinzN5uDPTFzYZfy8vl33Lnk9VDXp97RckmJQZb2/rBzlQAfFU0VEV
USjaybOFp9B/vmSYb5mO9BAycKnrP0vFfGnFpeT8FsTCtYrwJLrwv2x5JHXtJy15TpPuXZIF2c5+
s3DQlRlubDhUiCtYLPZ5G0jEWMCLs0FHYKsj25dbvKaS6Umkffic0U8GMKBlh47UnI93+is4NVdS
vZ0nJxbRJfEWFPkeDYC/iWanxqIVC7mBURKz6AMRm0P7yU0sfzHXkr4MxkUp57Kery0HgTAn6azl
nF+QC9hB2favXLl80zODLgfRsK5LNm4NrmjT1TX4zMl2KMQ6xdvBjTLex7QEJAfw4vba+UjRPe1p
g1hYe9S9UR/K+ikqrBjr4KdwZpEvU/T0DCAyGTvnnwK7PVVf02KvmXoQ5T8DtdV/FH0M9YMoyOxt
PUG88aVOJeTeBqtqEctB6qRiqTTDvLjUK169tvGUbiQ6ucBPkXHKUEwuIcdhgI4wfHV4H//pMCls
4dCsK586tjhqfkzt4mTJ80nW2Mfl5qnmqG3S2PmeELuFDi07O9ZbUuTTafjIirs06kGczUHeM62T
bN822dGtDI95cVYUs5FNVDY1/0nmJi06pHfFB4bRaiSDK8AXVHXw80vk59TR8HHsjirj1LwpvLaW
3QFjvlr/LbK70/8bN6rtW+OkboLmESQVczDA3EmNv3sgMQq1Fn/Jwq04pdRHKuQP902JGgKweCAl
QUMuw0NkoxXbj4yPFLNrFGkvEgcTzRTg+01qDgh4kQJhKjVyQhM4wHr8C5R9c5mA01MbxRFcxStZ
+YWNT9lY/Wi+jJUIhIIiuk3oADSanhbdzPpeb6gADpUyyJXStbFdVRq+DtYy+7Udd4bSUJ7Jgy+n
R5PuB6p8XySr3xmrE1DaHrYTO8z2bRIwP9j8trmNC4vmweyQjle94dxJe3FcLWEn2lC2pWDyhVE9
49l6rTY3Z3MtzOGm/zSmvXeYs+CagW/mIJi1ZU6Do3TQueljndlO3x6ZPul77a/NhNrB5rt9boBE
vLj62SX24y31PeMM09E3F2l+RNscM2qT86RQ9gao2txebis56emZk083lX8rUnyjhC3bvpptn9VD
gqaNVKKXW4cRPHPx5vzuEOay9yMGIqk7bpOoVlhuNvDm4F/HlrFoET/8s2RrfgnnvlOW/TpfWzv2
FVQoCEGfDIITPrDF1DnedOVt+0lkjoZdrxQfBskPLI0ZDdXGPacNqs2lwOanG7817JjNGVRwbYRm
9swpm58bI2z7YILkxjlsz8WnXJc8k6tzEpIbNFyi1IeOSbqyXHMj93qWV2kZPE1dPFxbVX0y9Z/K
sl9JOPH5FND7JTYHopwWAbSo/DJs44iqtaRKOBprwAvKRAJDv1mU15Q3S6o9GtQKhZwYyaXiwRAl
Qswj7dqYzplnZZkzfwrbvcLGJ8U8wJ5JRSSmWkLYJz13/ArJloz/kjl+plp+FNQ84oqNKwg6mH1L
aM3FlEis0KCdRpUct8Ob1UGexPqzZVsjHpiJR8zeK0jT39Xy34RKmGR3oY/7LLoLOdrxmb1MAorb
WN48x/5sFb4s/rQmc+Zm8umlLSRv4bOn5HDjv0vG/8vei6E6LYIVJELsdyoOF2ArE3LHuMZ62V3k
yUWj4uV6L3KxOc9CgTgZwzQa/JpskY7rZVKVg54pYVXrAWw5FrW0LWgouzTE63SJN2Z5zTYTNBZu
ojZMgED6ick1OgqZaHDGEtAR+uyXW/uJrqVB7bG7F7pmrZicw/hHlZlkIZj2zJ0KXfdLufEbhqUV
B9y585CXhvk7lj9XzDRNnkPp/9t2f6vlW2IKb2xTbMsO2ozeNcFGV/cLlj5V8pB7edOFjp0FQ8Pd
yU1T7Ogbq7G9beHwCSbgQnO6r7BPVwAgtsqrXBJn516IqreonTExa6Sf+uvBYJYSDdWDbNMr8re7
MHaUubPzApNeWYRU1DrLC7ByhrVA/GjqRs4syA61vt4SNwNxFpNcxOrCLH/w1RjPg/U+R32KZ6lm
Pq0TUAMaon3WyuquQ8bJYPWY+viazisG42cZ6Mlyqlq8PmT+ZKFdJYY7eaITtU04ONOLlRVnh8hM
r/6z15yOIWi+i/hY7PbO0fIRKfSDrTlChymvV/718kf0qodn0O8Hw5+dLiDm9hMJKDoW/gx864k5
B21pBJoC12YQQXuKat6Ra8U3+utUqKPT7DXGQu3T7Imx99qIVIeUe3oSe5Zk8Cq9jqXNxv8/E1qx
2UmBPtu+NtrhdtLPBsXrYEtQg7pW0AJ06smikrrX/+gecdV4cI3yg3A6+Di8IgsCTXy0kzEsiT5l
qMRadp7pNM4LepAr7TTYztkG+IZQHzWx1+HXH+oPgXg747dWpw/o5m7VWw+hd3cEhHOa7TWhnXGS
1Kxda87XspfHcT8TeNtuGyumDgwpnXfmo8BPIXcyLojBZeDjYs+TqCKSUPRXntVtjzWwunaNTdP4
W57SyqPbYIwJVVa9H5M4qjguVMQXYSVLc74ZIIZLPMZeagJVlUQwTVgF0HslHE7Ttp6nmjdvKVlK
kRNQRjZWzogKchRfI29ch7lejaRaE9h3eMTQSFeVUgNxQoo6q2p8Hbjcu4JZdo9t2+LFxi3xGjfG
G8ZHfcKzL7sJxvq5+G0i8BAMsgX+25Y3nDrAgXrJjOI4Mroeys0g9yZYAOT4YWMxH8k8dfocDGsc
rhwD7VULW4dJzEHgO5ax8JuRDcmIgyz8pcyu32vtN0I6IVaiL8e1NY5DZyARqEdzwq6xqEhajHLN
9JhLILU46cHy02ZCcl3Y02HcJu8xG2OV+GJRf0vlJeG7V+QprMye/gk2CbCMxzYwZieojCmM4+To
9KeCBE/H2ZVZHIvphGAMOrp4xT9/WyXQhgOmJQnbV6bd5nq4jfRGRlp9dWZxcSIDpN1wyGEOcsIp
nRyYr7RzDMeXK8mfDzMduQzabo3qXOe1vcryBa1M/+Z4QFNaZRVH1WYzWF8PdTEf43I+6nxF0nCM
luqYbuDNBRyZ2V+qkkFffJEkx59FdkpKhj9LEdaA8kgAdE53XMwvcx49Kf8xKZAWw2EsiQU6eOtN
UCBPW63ILxFZTtnVQEIuWWTXvZF/6w2IX6NDTxt5HVIAuUycTKG9q4D8UuT4svHu3dMccYSuDgsF
JC3HdofZOeXgqiP4ins9a7l62jP5R6OJU31RGbgo3IXYcrRgzDHSG9ptsMS1jWFDM2NBtRKJR6CE
ZBm+ixcJWzHivd2BWFSbu5Y316W/daQvCnjQOIIZKR3l5jD35JGJCSa9zmR0CEm3WiXBQt5cQBsx
WslyHwhh+dhK/RisMPNMFK/N8005COe3xWLKXbEDY4NEU6sxL28HHTlYnjN3HFo3MWk9EQhg7Oi/
geyn0uGwfGdIoWU5s5YafkspFLNQXG7YAnUHuVf+HLropJmfzmR6I7kvnB1ni3u3+QK8fC3t7NN2
+HoZ3lWK4w4KsiODG29AxWTbROOYJFCnpi7Usd4yiWW+0uJRb9n6DtsOFbaBKcg8skOVzmsHEZaO
h2j1O4Jnw2+OfEFd2fuE4IreBceDmzj/W1q5V3bs86FHTQ04hEa7a5aNxRucdJbdS+B5qpRf8fvO
zkUZovMiPQ1Lf2FjJYz3FSFyxATKpnGQ48CaEPcfVXTJIbFXaYPF4FkQm2TUdoizJ+u6q1fw25T2
WMjBkK8fsNE0EusTlTbrZTWnl/zN7qqPwkiPKkQ3KW/eWb9FJR5NiVphmY+lre7GOl6Jq8rpfoUV
POnsKHDpdfZylur02i7lbVU+swZ1PyYL4aaJ/IbFgoOytq/lx7yEC8MDFTsddZnOzam/C+VNraSr
QR+jdn+RKarP8jDCswlKiEERRt91OaYkjnQGEeK4mX3nuj+v25P3lk8SuR8AD4N9nXIb3DhIa4yR
zfCLDOiyfB2qo8XWIHLNt95m9VNmX8DcAHShTxC8s9f+O2XAU7Ipj2BJzITStsRS5JUqDhhUKUgi
yzej21OJWxqinYBPfOjpQqRUNM9V9yXuHdcB/+kox2EqT3W7nBput8W1weQ171o4TegdGUMllipg
1tqD4Y7GadVKripx8179yJgn2Cb7uSHs/6hTvrsJJpQi6CwllJ4MCaGAkIZe0w8G1AcLn85iISSA
uVPMcO3caQE8mI9Xwa2NKoy6l5XNbZA+lgo4nuYEs+6wZbaD9FaOKyAjEUTIRZNOrJOl46UOHCxH
j9pWTqwyplm+azsOETxs6PUnetYa3blWeXZVDlKj3MT0iRwbDI557qQS23587GSyPwkuG/Mrb0Fl
0hNcPtRiflWPRJR1Jo2USZ7kq2HD1piZwBSAE6vry0utO2ET3fqWTQi+PjPq3moKLOv2LuaWpVdw
6DACteSzV1sgdSYxTsSZXCC+9WS5Rg61n3HmVzBnZPqruTKeDLlnZgGOnw2tvdlEgFwyd41fnjXy
OtjxRjzKcH313vYMLNRNAR49yz0DO76hC3fAIpUsj4YD1iS+E7zdC8AicCXs8ciLU20dxaorsB07
LUbvTH4pmSt6u5YY4lpA45YlT+v4YQRMMGAyo4cOuOsY9Ge9vd94UyrzF0F6tmeqNCMRzjtH2EdL
lKdUGk9JJp9sCMRY+RbjYq/GpchkCpj7C55mwKRJdi2M4k0uklfRT/eJvmYrwQPR/dOx70V5dubJ
ma0D15j4wgorijs0rz2KjIvMywj+RGWGwlL7aH6+liBJDpDlaYhHX5GoFDQUhZkqo8bqssrWgbig
ZeXcoTnDmZ3tGF5VWZ7NMQXDm0hCIUlBKtmBNtILxk84j5gkMBCfX6w0DzTckzHBzqS+4Wm8yj3G
Nw5IkSxzXuUgU4BQgNU1fTmkculWFNg8yJRJvKmR00ZlYWKv+BpNn9rCLCe+jzUK0DbIR74clgi5
u4BPzZ8xmEnVwP1GrJ+zcEWz9b+bhzqfDgzYK+BcuyGlI9wmYV21MCMfVhsdM/LaFvtehX2vQ2Ok
Ht+l1WGsThBFCPKWNbw5psynZWvvmdTQarilDQ5Yy45IhYujeZgxVa4g6dJsfDg1Fo86sg6yMTyN
7i0R6NVTf0wSyFNiI+lL6xqoaUQuHtLXqqHmgAeCV2ZW0V4bMbml6qEt4Z7LAygUPoYWe5MR6OQU
epVxtmIFnVKFab+EQ44FLvrDyabN7ANm18NCn4o239aRFrv1jQC7k3NlhpbOAftEIvrcvsMjpX9d
EsRsx+pQblZPdFbDCXstOae2ep6n7JKQw5DWNkB+dhoAm566XtX8A9F2n0lnWRm8deiJfjdM9ioP
koVn1JO7MmCatATDDRsV7BNTRD5xY9Kg5SlbvIT7zUqCpBGBhLhBP3XLJV/V38w2bzl059GakQOM
ezdKd3Vw7ijRdyfv7oZJBoXBpDw/B3kGEDqSlIpDSQODxMAHMMMIiCEqdBzS7ytXKMUIMWjx0TR7
tP0QhNNuoIS+Tnk+7dovieMBXAhQgci5zIRKOmQK8LZNL+1hBrkxOwwHCFHPACJNqRnnCKiwctfN
TzdudwwTFZ2Frf5NpAKn1MGZgHYtdGQ0hmeyc+gZZA8MP9k7eDJ+IDrJ1WujS/dBrm5lihdaDXpJ
RtMTexn2bQPipC4OGjtDnbaDgfwMrfLutffm5R8c5z53jbR1W5vNRgooqf0ig+lmku2a1JvkaQay
7aDHiHQLeOiMq3jMKAFP/Injcc8UahpiHiXbw0y0W9n6yavsTeXoRXvLaAJn+hnWYb9ig5/x9cvo
iQOH745GiRhQm53OyKvkWVZoD/DNsLz8Os9UM+HcZEBIdT0iqd/gmYtsbNOydELtuYjEuLZVfBft
HOj4XCcNw1LbyWCs9nHGeJCNn8kdwiQhZZKgUUCrzPOnWjdhZFihrXQs+PqRps6K+XkExb7Bu8kh
F4k1zhtAFTRMRCJMNCh5iXZsHXCDmXJS5neAZp7R0Ecwd2esgRJ4cHI9ZVZfSjO+MH/gzHihatmT
OBTOC5BwtuVYcHHxpB1RI/RsPIebP87AVZ7YbOpYs8EQkEaXL0KJ+fM//0RPkDPyIQyVmMxjZH7J
wUvAfCGGLxWzTGDXazn5LWl+Uf72WnkeTd/GNd27FnF2nUQUNw0yEaqZU7wIAB7KvVhw9rD7Leob
DoxRUAT9thb9GTdZGiQckxZ2wsoKDhszNCHEnqw5mrhoztrwtaQnazIOuG5hr2KRcFVcyx5755cS
2GWz+jVoX0m3/+fXYh46mvUpk3Uf6p7+BmNrJLvWmviEV46u9FpBxtoIitL6pHL6ghXHM2T9ZWIB
4XfiQOXg1lh0wA2Kq9AYYM8hYYBjKuEc1PcKE4nkvSMQHfklCAdtxgPKo9d2QzCHDsuhxqwXhJdE
tnzuT9iy7Xivi9epP5nkv8w+7HkuM8jca8QcaX4ZcDrEPLIx7pMKIB7hFJRSZeFPc2JTcJE+8YNy
rqz8j+y9YQI41tDbloPOeVgdqSzIJP80TWhBs6vN0WMgTTQy9R4IHu0WOjAcjL51Mm6fTFnt16Xo
nohcLxV9Hd6KbZRL0h0wmRxK3C9S7WueedXy14Y568AHIHXT9f99FLO+r6jD5IMv7oibSHaBlQLo
wwOQSv7oXKV58ek5SMzPznkVOuG8ut/XJBNH9V+Jj0k2EMX5DxqJw240Y/QC5iSZ9kt71vECMDTP
2u/lUyGzlHwpGfyR5bA5ESrOALsOLEIOIVGh1Y2/xDkDhMsL1e27oOBIsCLeD9PRjMIO9bwvajdi
3+qUh6yKP0T7xhZMXtsjoCFuyM1fQKhQ0eK7tZ5LSspGt/o1C6SzEYD0IwdDozLIzk/SU8OAo0jg
PlaGpsVwMnIuJSfKGAush/hrXp3MjxP2hgh314EtX9tzrPxECUjWQyf2Kc1QDddD6LQh8fAo/XR0
DOkY4TpwQLEkiBFa+Qvx18Y2Za2BrpOYJ5I0AHbGCbNCkl77/9KZ5AhjNv5rveWbU7IXI9R/XJvL
XeMHugDawPk0L3/nneF1qhZI0SEPWsBwxJR6jCES0iJ0A/6JSfJ4WBC2xL42emJEGO6hA2RUvat7
OwP3l/0dKE2sm9dMDO9OhUJC1nkamKnm77a+7hOGNMqbwXx+im6llO9r9TRhDlp5DO1EOWs2o2a2
2MWw58c080vCCTZGV1Jp2/6vHFi/HvwPm1cBS/lIw2x7nxTpmdUKMA5kz/wvWWxa3a8JWlGRvxY8
/DY3My88d7MqsdUtsBmNGs1AQM8tpuITKNzWecb6j1HGfLuY7sh0dhhZejjYc2uHs5IeG3o0uCpY
SQehnQyFvcwcEl+GTrSTv1dFBi+GrUP5yCi9k3lZXmBD3RgDKdrRzrgxGMHkjldcDujutRQMeor5
NwQJbpPkm2ManJcgi+oghrztcCw/FWT6pOrbwM2dWmiXV6075cuw29QboM7159hkZ01bLzLBehmI
+rGl6RCmIxkXEtMDuQTMhe1nxY9AysKIt2bEWMNWe1fWH/Vn8tsxt+p5607/f3hPAQ5Wvx+FNO4N
3S25EL+rRcWDMVIkgwj4bV9zlXlnjPVw2YqsMKTPnPX5sdnNW2d+ytwzFeKCPtCSxNaVTYNv85Ww
qW5F5FXAxYlhYa8y8xPkLwrEHzN329I900Z6ndOd6TbauItBFFmcrr90ZmUplAwSN6K8RkyMyRGA
ajWy15IoQWtja6veZajRWYaqTMSBubQkh72JBwkNrcBVICsXiR+KxXdlvjowK//GgXbvQN7mWN8y
7gClotcrCvv+sN2MwlkRmehYZdwhubGm8sYhZMVYnYEtC0O20kph7aP4a0EmrNT02GrvBqdPdA1a
W2xsq1fQCR2vKJ07gW1/0YxvKE+FKk5ZzxO15k98iZqIyIqyhSqbp5krb/2svtqoQoNy7gAtyVRl
5lPosLjQPIi6gbOXQa3BISHGztNav/hOpcJfSFrJsvNyGEpS5im2NgGbWDb2cjsfU/MfXKpdPTTQ
xHdAAQ/ykO3jLrk6JIpQjgx3Xhnop/C76lsbtffRDqZIPTt8vxAm+9PmmytwcCl8GeaRDjBFArwZ
exo3Xbzn3lWqXwcbE/L/lPs4NUeQosbwyOyJ7fF8LimQxBpFpOQ6avNZTZCkOQlRuM24jlRUeRQ4
67AzgWJkkswe9ABpdpBbf444/GxG4QP+RH+hyc2u/hgAZmKgrDThfajln4YESUyCxMANKld/qhi2
vVvJDtuDkl5KqCyM0IAgeXJbebXFNjRjcmXh1/9pNp8MfTUF+A42GShE7pB9OOYfIG7sRomd+2TH
fuyJeiFm9S04miwXG2eURAy+9j79247wVup0X/L+4uZxc24mmDTEXP5qrIKstBZ6HcB0QUfWt3G1
jHlv3vdx/1/nXAciTy+CNbqRAR+LwbMmLCzJrqJRM52+dE8eLYKFvzUGVbk6ZkMI5lqTq4DGm++B
iQhWxP0MDl7ylQbeOq/iOXkYvBcLxFuhvnGfMSRGQ8XtVMJKyWHnapRU0l4ln7eyMm2XKRl79i9s
QS90AW6vjaAcSK4xpE5uTp/d7Cm5dRoWrEd5kZMpyDQeqvHTnMmNOTRTQ607q2sW6GI4DY527Prk
qMZ5mBqwpmQAiaPf5JGH7CAPG7r0Wrc6LH+AzyUxxn37t3RkUp+gCaM36r6sztPLxbNkSkg4W3eW
w8EY5Y/te0pHXtk+g60ZrOndBJkSkbAfztJincclvyQKMTKsavlu7Gkt+EuLA5nwJcrCiYOmZbwP
irTHfBD1zWU2l5MaOafaNpGthZ+ZXLhZvzOuTqZXI2VCgMAYb8e+JVBkJZgWnV9pIXHmKmyUyuVp
o+alrSMmxypn3Lcp/kpxqabInVx37Tp2ptez+8qwNqn/2ErX0Ycc8QPdisL/wSCz1/NsoqLVlfdp
XePFOER0nBK6k5JmZxKaoqIh/YoA/W03NUMR6mVwi5m8bc27rtzx6nmca7u14aT8wswPFAhTnEok
e56VJ8Dr9zRS3/V2eTeMn0ozd0oq3SjLkxaGeuwzDq18FdErEVvZloNViIBSA1X1UotHfcJSzvRr
pVDDRAKYs9Jlo5WXnMTtw9KBX7UgoWgOlA3keUxRTpkcxoncwmFMQ60Gg5l3zKKNV7wIzyhmbJLW
Z0uDvjco4dwCWZWIK9YcDkpevgz4672YrnJhBpNMTcV0U/E1MEtUHPO45tiRyAMwGeu1oGtlV7X+
NE1FN9kOttVmGMbOtIoQMflAymbfUn4Us296yZw1GJtNOmz9gnT2CDLsnaqbSHxTLAHAIq3YjWMY
KUgoKIwvOyZtdoUdStr3IH3J0wr4ltjVHMm+jHZ/i2QPRtT4Absr/q9SZx904zFhRJy2gLU2rB/7
ZahzNgCiQdk3uI2o/WCVZbw3ayuRabJUGroy/crs40uuam2wYaAvY2/1bUC1eNrRZwfwpaPlfSlI
khfZTaUGu3Pz4pdlnw3Z3+4buwoMv/ZQVxd+7Yi6T4T6Svgbu/fmE1BiyVCMsh5+Mwbini60H7UH
BWdie6DSGtpZ96mBXAKxCBmNo1h7gL5VwkkH8ThzIMtOFGOzGXAjMgbmGZpiEsD73P6MCE1Vv02u
gASm/pS/n9OS+SK0zwoGj08M0NNRvrecxSgFfrcpjl7Ko8NGMd9m6sA654nkKvU85R+dQ9SCblMA
BU+o6+E3+L5pvI7VGO4I/5CnCXZZmVavZqy96R7Vuws8Za/mkAMyrBlDtchORkR6s1+oWKVu5AjX
baYJjPMWHlPZ3Oc4v3FsIrM7MIl3zQDC+7VqW06OnDt3kF867nvikegBeEuJUMHFMRLKNmZ3NFGh
m+QB151WQWzHTDP2x9qiIz2Q71O0PibmzPPnXHahtWARxWa4n8f6isvU7lwSUQupz0/znn5l0BXP
somiaAd0e3OCUEkbEzWWz5jkejlyY/bXo+K5sMAfQoseVBrg2i2vRHb3YoE+CmGTxinW7EQKWSzM
Kn+nWpawqBdjCjVTXCLsyyWNo1MA2sVz+JpsRtkstk0X73jX0sFAwoNddYK+V+mYaUO1Xp6OWl83
JjUZLFpM1+rIuijERdfNs5xBBioLwjcvuqIh9bWuhhMSL1jO0eg4sZ4oqXVV6R2m1tE2mNAmflV8
9RMg/pra1gLLp10ElmYFYmInme8jpYd20WAx/NdMSbBxNxJzCvJc41KbQTFbQUYZD90JhqhCOXuP
JoflGuLEBtR1IwoSH0mqwuucfUCcviknIM4ZruNKsWDK9LgXl5Txz09MRHsk+kKGvk2PA2Dk5GNm
ijL+wWowQH7NfSZP3S7b9pYgYpoNsz8/oAfRVLfJvw60QeOvBlAdr53yLsB4ozRIbBE+VIAi1Q/3
LPmLlAQPe3i8vau1mwEe4mUg5rE1MACIJuq7cNnBKc0ucx99oQcZq9/I4MMdwrWlyOdTHn19PKTp
JfkvUoxg8+UqjJ6sL9I10Fok6yxf+VuzugRSsJ7TE/3Q+7Zt9xLSugB5PmK2qsHEcLRlckrQSG/Q
4EZPw8OYEA9DDyBtFk7A4AbSPljXUhR3lEwiwjV6CRYhKRquXkeZG+jDhsN6lX0w+uETF4ZM5Xzy
4BhBGSQ2a+RmDXnYDqsFRnWqwLxocCe+MjjeDVEbmIKew5H8r8gDi9gvukmJoUfzuhVb5MgSHdHs
TSgiP7WWeqrs5lxX1PtE8WUhdtNG74rzVmJM6vXukuwJlDy0/tiel7wJ7QpjvU4Mt6EDyKvP2UJD
/QF/+TvlHhdV+oeEnA/Go7aitwWGqaxe8smgf/E/Bw+EypC18zHKsoIQqiQzNoQIuE7Bxt9IPRY2
cNKR0vIUvNhTsPTxTS/IYsrSoePA7mzQBfBz9BHpt21g0yRhsvaBWWt+S7yUcPn00s4SUa/bNwZ4
VnxBI8T6AFtSe6BPSvyn7Dew5/RALl7tBohaRg7K+eiceOeVBJlZQ7aAMB0+A5Y1UPuHPn70CD0F
tMmeTjNmhInhkaI2/4+m89qNG8ui6BcRYA6vlZiKFRX9QkiyxZwzv34WGxhgPBiM3ZJbRd57wt5r
P4mbCGYYLqlA1sWPZI9b67tjzYJGCEfLUWf+wQCmnA4xbMjl1Ig6G7ND36TuagzUMLt/hqQ6MGqY
i77A8Ojhj1s8tgWSjKL5EP5Bhlf1ykm4zjhSFbydgN+PChINCW8XqP6OMVcgwyigwRxoMNEyTnQL
dPDncNjhyY94vBgY+CklWWVphwH8/DR5ogxTl5mzsyoh2bRYNcsDHdIYieyYASpZ56Jg9mZ0h3KT
iRGMZrQXJZIu4qxfSkm9mKp8IdYtBmhcndxQpQLMUajuBEgkmXhn7uWP09votwN7BuBFQkwiZjY6
ep05bCLsOBtsE1LVOIIFusl8TCaZAHBual+BSYHdQENWo5EFCqPoQggkPs9enOwWoTAby41lY9JO
iH/B97HMwLoJoCz8O6IsUGFnA6VAm8c/XsGMgwjHkSIdFAg+dMDKEdML6HGhf1Umgbp3uOQYB3kp
VZbq/9eTclcQ6ZWd7A51deYypUHZK+6nUPST4ssCAh3jNZ8me1xmVxfuKkPpKpHZ8NJmHHX6G5mh
/kxzozICmYltNw4DcaynhJ1CRYymTVKt1Juv1WZt8oQBUrxhMnbldhFdXqMFasuMD53II0VQOY2O
9Xc3fGqEQI7HIfsWN23JfsTXi+P3c5WtmyACK5nhmTU0GRoSu9lIUbJwVYPdA3Fs8AxBsc1BUzSB
2GC34hxzpyYN4tKvp/AxSiTRIS/FyhipZJBgW9DZbUn1Y6wQmVWZvwFra9JnUaOk+g46loYFiNlc
1sGRak8o9bAvZ6GTA5dCbnyGJHWMrEdLEEqeuIRLGkl4NpWfZJVB8LdQfX9lHlv2mKflB7mqjhBJ
N9Cm/suZIZey4A94BaGV3PLpMPyYfXsW4BYyIlhQreHIMvCKhGGgN23QO9vGr3kORKgURu711cGt
xdgeZDCcdj3UMAFDHySNAIYI3ReYFGMjFKT8FYlj6kvluBos7aneCHph6wHmB6kU49/3jp9IlaBG
vCNIBjc8W/BQ0teR1o8RXOZqOA+BK6HOly0aEtxq+4Ef7s88Wtcha2/CvTr3bFdZkIfGYMf09BaD
NsoJlAl7sT1ETXmrluFiyN6YDLAUjfuEftoY6pumCt6Un6squsSFs0Mzf1Q14YApqgud1MIVkj+I
GNvypXWwaDnSGlYB/ClUzOCueGbLUP/vBBS+eL8iUKUl3BZ9lA4t1w8uccgk0hIHnZzcR0Tdi+Xm
4E6kXvAQq/g1FHbj22qhlXDu6RbDJPTC1eJJCH/klEgs4aJZw4NB/F2WTiYMqJDGQ/JVSb0SN1oM
SyCGy2VJrIBlTpmQdheotxRw3Up+RFdwSucI2g8dMh6OFKUdXzSKN+JDHrT1bYr4ZhwZfnLGTAnn
TBFEETyZBsS+WPuTWnlDzt74zZR/0EmX4is7klQp3LmJXBqQn36+Vh9QbNFxhg5gdHXxulz0R3Ch
odUH0+lfz4wHDxDjjwm1+sL5YW6MO9B1oTPulQTHp9afgNd7OTCDnOd8bR+og8XxWZwVtufNwM6b
+bKaIOPSrgXzryrQsdMiAD8TI9xH8IxiYHXCGOhyE1Qt+VXRfMAunuf3bipvYZxfGz5iM5PPajsc
ShHvAbS0NrSxt2YMRGXqiVqTriCebmjsbml5VLxtQT+ryuWYXxDi4njNJ9yhORcvEiEElItALHpo
Pqy2v5uZeh2HdS/JzL8ORiSccrJPBxTh8SEFV7S5NdOVsSJTmwphkLJyaVLBijgHNS9biJ449gwA
tPC0tpgpEWiwImHNTTvSVqdCT0+JpR9TvP6T1TJYQLVHJo9sHpII9dbaEoKTHJpTLRJG0ipbe+8N
HSmRBlzJpj43YRKg5AvMHmnekanhWhPY4CStQb9RUmzSPe2nvmdDozny95Dtrdm8m7PyYE/8tEbl
uU09lZGQg9HlM1QRqSlN64ZC4ZbMH2rs2BbUsJTKtXmf/GZVL83UX0C3wQoVuvo68YwpmOrRTw6f
4Aq0T03QDjLDk3obTdIgUGkW+m5eXvnEMaGGJ5Xpc5Nr9oJ0EDfM13Ei9KwhOin+aOb+Y46mj3SN
P+rdZTirCWVkmF0lmgHRFvW/kXmcFX7oPVkzAoIy8I+Sz4lWJOmb3s8vKDtM4HQDAAAiWGeea2rN
hSVFSbE+Jy4SiF0K7qZu/WZ4saKWo3tGy7pvqKFq8NJsPrKSFAEt6ErJW8e3OY/8EUoXILmoHNwc
tiI0si4iadmH97IfeWvJ43lgsAgPjbhZYnaLBb6AwaOBdTDysoS9UiUgQ7nWDIGH3y5XbAFlNEKw
1uI9xkg4Hi0E2gIRTMp8XkMSp77C8LfUan8dJ8cC13wDv8eeaQSup/nKY5DTu5nXV8aAMPQrdH/p
fzrYvY4vJ5KEfcf8vaODBsZdNuhH4NQUg+ZE6FdSFkSM6VkQHhhNO0LZIvwG9geCpl285lVvks/K
jC7a4Imd6qi1b5SgEdFI7IY360r3cCki8VK6VqWRWk41wfAdfCtCpSEZXQ2hksTdJYmXJJuPgjyg
mSB0RJPtSq/sYaJkS/pTPgjoVHirmRyj8a2OGiIKFRGFoYH/GFjASjnL7ME2ZJXqUUe+izUGiQ8K
mEaHpiCgWWeWQJiBKOMrmzi5oCrPTlggWdB7bBMVkhk2bKO7ojVqFtFW28ae8VFvWrhlR2/tdmXr
ksLEVzmsVcSSb7ZNCmuCgE5i1+1jVH3CigKW+Ckk4qOnBCsJSKFyHCDZ01dQ5xFepolesse2cKR2
mOjPIfGktDAgiJhlTqcNclh27CHLa/xmun0Uvy5h/rT28dX8jKrKNyPWZeAkI3RDfWCOnGgkyW0R
rRTrVYdSjhmHahfA65oCyVjzYVkK+4rV7eAi6ZvMB65BuOGOsQ7NK/k/0DgYksa/wj8TeCBig9su
/+02QLX0227baia+HAc7nv3Yqtx0KrwBzdFOrS2AjP+VYwtWELOM9qoss975yywcsglFC71Ues4G
Da9ld9VE7WqW5U3/6bZ1T4JSDoFikteQB1j7xXY0FWCUt/wnnMbM64ZG3QMFCO1rfMvlFt1UCsY/
9BGZ7dceiD6i9EW85qbiIbTk7ZFcxBjybIcGC71M5NhMIEOS7Sg9V6s86amCpqKwEeq+j01xHzTt
gXqtEm9S+WEquRuTI6cXj3xSHk2cPOMseypJ9hRL6VEA1E4exvyTAOmr80AK+5sMy2ZJ4flDDnKI
TZoZ828KxT4LJDxZCvWyJl8b65HXqj183obJWx8rMSkUkoC4WVhoRyAHiUPXVMfIBDt8epPfJi4R
biFFtQEPgWy3jl48C70eKEWCsIaX8taaF7REILqQbwx0XhE+Luph2pAYNy7zlJHh/53Yj8yoP0Af
vs9C/RbqzaFgaNs7xpQE7RThyQckxTuE7wnwjA0xL+N04+QLlcS2Kp5KkgQacHO5DxJqA4TQqo88
NGLd4MGk4uUCvCR7G/UMuSWoCYikn6xmzwhF0YG7TqcNhemmBYDFEirOfOJSPllMHAH1WZRKaoFn
Avo+w6vmsNsk7egX0FOpYPKfSvVTI+v5KTvlUjFduNHD69bkTz+5b2YL0KBjtrL5ezJTP85je+IL
kLyEEQTbNKS8Bng/paNVBGr6JxkY24Pf7kpfb0Q/X0xcCSnE6+qshCHwdZCfDV4lITu3X0fK74Ga
6qdBjtB95P4qemb+KZOmNzBhS3950pGjjw+FcLM0MJ9sy0GYN+pj+DCGyrbWxTZlA0FezoHROkuJ
BzBXnWXRHPDeXFIUvKnbhtDcNHm34UkstiVCsFBjJaP4pv6AlyCoNdwOBDQULWIHC/iFBcpCQBHd
jQN2R8kBaMluuIK3XaPeak3t1Gj9EyTqCEVffjCMO/0f2oCeyi6VCtlzVQg3pjCsTUtATPJlGoag
YDsmc9gn0GRmgPXG9GeDiunJnxkfSx6C82nUJ+ows7jrOxGhxkDoj4qKnmPF+mK3dVxn0x+PYlc4
TYqblJd7LnpnMVqkEK1joH2e89wRbDbW+XjXwJc0IO+E8GkWK7Zu68qWbE1v2PEvgqEHmdCev+gW
/MEiJq9ZiJKhdaYtLAIhQ2upUyykDHUMZKxZBKGu8VEXVpr60FvjRpGXoxzAL8SStU296By/S1hO
6MyLtOSRDlF82rP5Lr9Io+KuAknovzyFaE/gFi775vAO4AGNRI2DkbNmkF6tmF3h2EGk1p4J/bO8
q7+NSzrqV+3Ry+Ll/22QVLF/651V9SvCCjJ9vI7ejA9itZDY6f5orefd6kl3CNwM6by8Qdwy/4kl
0YU47SHmkMi7GKhOR56eum8chU1XrYsgZ/diJGIklZ2JbBqR1jd/aVLhKQjjMzEoRXPrVj760rr1
uXxN2/riXQZFO3Ay9+ywZpLWx03A3+1IyUSAqMpuvmLI8lHx1nnk4MOKycCE8FbCsRqfEnAe3P4W
iNsXmplE3lQriRO/abToNfSxPwpxz6loOCbQJDWcrsVeMj+5K2xzDT2NKgWdxd3amMqP/F15bHTB
hfVvDXFUx3dAI8sWHkO1Ka4nvgObKVoBdtT3hphmlcQoBjA14jfWYT8dm4amhahGtyn/GiRQZnJ6
GGmSI92fIKWCXRdipoZIm+UMr2pZgpKMWG/JmPVBt5CCpRZH4xRLSKGE5b8QM1GGELSwskoYejVU
tuibCogHBC74bRtB6jOvRSneoqK7J8cZcTbyG7fLLisNWYxCFh05jLk2GrzGUP2miYNCRUulznDm
jtq3VkcwU6P7Wi33xu5MGbm/eZE6fnGIC9LkyWMgUSr3unmKKAczE7gsq23yPparpIiEKi64GhQC
pCkS4eBHZe2qLJ/nMHPjLMEegMeYlK9iM/tXtdNZCBMSFdV3b8N92ulU1Sg2aCDaU12gV/47b/zg
Qx1Kh6YliITslnTuUdFi4MkTNBLSbkmYjqHindVXc6E86bB1Zr1tssfsWmpS9pg9e0yFyPRocRZV
dBJ+1e3qzA6JHHQEUUWSYiN5ivxVmDIQj8yr4ZlE2QDQmyQBkn3REkIzMWPdicpzQchgS2zmBtQm
mKubLyEFaXRWo1c8DZjoGkcwUZKc18umU2R2rJPgQJbagHcl20yuKGIwpc48DekZWd6ZnyDc976y
fC7pKLUVAN5WGboJuFNxqp3wJJFZsRxJw+iHTW6ckeLiSSQ/pMQ9LNq3guQOwKd4l83iAqFpvXea
eazATVl/iPyeF7tniGHAuo455irT0a/GfuRxDsONBo32kQEOU2btj8yLA1ksY6afTn8HC1L43/AQ
U2vKPY4fvcT+aJwKVGt8wCcEjNxf9oAnTfgi0HZsYHBi2fmRHgbO/Y7ZXLLXjgMnk7KrWsUDd6mg
qKruW+KfITMRh/LIdDNyNmtytkNWr4yFZ8aZP8mE/kHuKM4LGp9YsZO9ND9KIgZlJfONRfC7bRO5
jOcwvsl/xZvK6rL20duSJIexx52IgiaQnIMEFjukSyyKudA58hXTKOSAaq/1qNFVhQFM6sSsZLmw
NNhL+rX/RSuJ5mQVhBdEQXe5dRMRnbLuF2XBF2Cg7bxLdtdxT/9CrVzV+apuCQZj/1URZVNIzjTV
wJde+0V3owqVMFSwAgWgAm9U3Lp5aDXRy0ivPekZQailTdMyTpweCCTkjsgeZM1QNNjm7Jm1dMsb
DuxXAxKq1YvPyEy54zJWLNiVeqhVDVF6Mv749ntETTxD1czR1rxJHTdVu2McnMyKp4UMHA8aZh2C
Guj0ZwW1jaJcx9m64quFQaJjUq/y5C3X5NdczV5ZVXdEA3A+QZXoWxxvd0KNG+NgYQdBY3dRn7IE
XJlROLDzZFEDIkQucoryd0lPU17eJEu9zQLSFjIq4hbNW33ftqLixyjGH8rwvdAIm2v6gq5aM/IX
tIIYdftbIZYXqDNzbS9woCeDJLwFypUwup2KAEA3vNEafCk0fNEhEazNMXhp71muHZKMSmfRHlic
HkRJ6PK1TIAzzOWV/vpi3ARlN7dsT9AF9pCB6bUdyFzImMqDjqWyl2oSibjPpp25rSqWQyTuGt+E
Dp+cY5s0CvUyK9ENBHUsjpdkDe/xcRYje1KdNrHcaMm8OE495lPeyGo9FqiCQ8GNTsN3mDWv6LUM
Q7jllbJRdR+gThPQWe8Y1BbA/Sl0GeAJW7zQAwpwIar7JCPWE5Ey4ACv54stTIjplhllgFFVOlf7
RCfNI6WfphiORQNVH7Or26YaMZiEPUkRwmzCA1V0P3bDrPpNo7KQZV6e1G/eCX1JqpuO103WQmys
6ll8HNJC9eYhcS1HDppit4qmu9gKYUKJXX6sz7VILwkmhPdaLt+ixXyZU3ibO2NLQ5H3ZDEde2Fb
/pPIyDx578hjEhS55XMOQlzBKFN8pfynPPsDTH6wc6z1jpobAdLWIX28Cwy3NUU+vkmbvZ6fK5qA
lNZiPQ6cKS0Mh8F8bwAGMKVju14i8Bebb43IMpgp7JlFvLAofb9AY7TFvjpa5w4B27D/WyBOQW3x
ILExwB2oKfjvSQh6ZQQG5DGKjwpYNd3aZaJ6WuXPPmRSlFAVDyQD8GvM8q3/q3R8PoZgo9a3FXzH
GAxsUyVOcsXNy6xNV09lQeJGBATXQLuQT9zU6THStQPv6UH7h9acyVsiFYAFDcLFqzsefqZXyjN7
Fun81Buek1V6LSHqIAHhPlDVmBUS4d7sxyc/vMB2BgEX0osgjCKlQZNGWvmjQKJ7mWWntbOO6T7l
yRqJKk3qo4UivMU4JJz8v+plBdts4bGp2skZBcgiBI/xYQNhnMU3IkH3E5FOKgkoCLT+9VtKh6I7
7Y9lTj6JkM+RI3BRzN2CqFJE9zp6pnpiTII3/mC0H5H1pFk5FLvxNLJhh+V17A9BzZy+L5J9Yv7R
x+KWZeHNKqa7ZqKgMWpnE9FHlqtFuvtbBsTt2I1S2JMz8C+eYiJm02zkoyPCg1aazFmwS917fFZR
WgM/f5/goyY8R1MMg3+jkCHA5Q3VGalPd71/E0hiGtC581024m/hR+X2QACyUic0dEejmL1pXnzc
ieBphtQef5qjzNXKABk5F4mazEWL0kboELLTYJEkZDhED+JYniu9OU9ac16V/KwTSLOsRFmpGA97
X9JiTo5CJCMxhj5jGgcluRQiGQLczd9mj5iiv4Ziv1PMxNbcJp4vhug3BA0kt5I/PUZgblvfJP8r
e68lkJivEjjrRol3/a9aEM09jn5OGM7E8brCxFJi6tkeW7xuOcmW46sk7oTRS3hVsVobf/o1qGR9
p/NvpVqBruq31LrMbeNIjYQPCJcqwmIkO3Feu8OEp2WYXJVf+SXr2jdRJVSoPaTDeSFE5a9VsWCv
RVYHz0q64V2nvnCHgQEHot41e2OH/mKgCe6na/U3U3/TDMNn7swj+b+8PgqKCAXHomCPGWuDerwT
JHRTk/yKCVTmtURwqGPBhxqJ5Er+gRjGMIBPsDmOuuFYHfSUKv8wRnr0fdsNNnH0ttoo9oIzLH2S
9DGqyQNvtGENr2Q5vuWG+UZZLNWfJTaMbmyDqFe5h8w3cCqwf9iSAnL0jXp9i3hYxZ2M3GGFkJMF
5SgxGODcNJcn6QsVqvxIvnGmsuc0BOnDTHfjt2DUbiMnLnjlVf6ywn2lxBD65aM5249pZVAXMSiC
Rog+pJ584UEUEGUPr8l3NDk92ReqgSNgxsDCwLc/aOF+ARy1sQzf+d9yennEJ6mGOZeRWbfIZ6Um
mXJYfeII0DYlw1lqLB8ahwaQsbb8aSKLALDxMZJJBsoiHx0CaxiOtT1fcyAfHm6bsJchEaif8mfU
X3tAdDuSgHZJIOPjUOJnA7yZmh5/BuNUAvUyklBxik37KblZR/y5zKYpspaNdYeWtUWZVZ7mwmQD
eaxlWsNPGUPQ+KkLzIApo0lECVMI6bmTUlHO1Uo4PWBGFkCkhJ7QysxqfUpMFtQlC/seDtdh1LyI
VX9FFp5B+MlILjbdWAY60PrCUK9ip4UgXSIsGz5VcGb6YRj9zeDDEJDJpVVubG2Y03c8rUBBDNhv
/iQM8Fs0N7Hb93TSr0OtX1C7GjguJy7NZmjZU9lqSZrtKp8a+jpnMDi604D8kUPHWHxGaSatsJZT
5succCuUUiuABUKjD9IM/zCm1k2JMkIGwy8fhOt4fhikV/3JGeBjzCVJWZQSj6eq57htkLjubgQT
cJUPPiUx2Quz0bnrdzskUF8IIXgdwvAFn+ILjWuYPqN/nQUgIXwUPcmGIqWrIt1U+Z15xMEgkcXK
QJozW5k+b5O6XJjGAOt2wvQnPshDdpELK0jGJUi6LDCofzCf6kbJXO1Q6MjjI3LUs4+43/U9SZNb
W8LOIfyrCQn/3TCdq5I3nhRcIVBogD3RLLZidMr5oDXt/sPKfdU/leQ+kbeUIWYDKRF/J1AAQGhF
UCzm+CUnO1GD7u3JIB/7XfMjut2cHhr9tUF/jmb5KD9ZzgogKG78NDLrb/dJproUv1jgQpjlgA4q
2weJO1/L7ScBWj7ANUIlwG/xfwIg5qsRkYDpnD++vxGJNo+rp5uGK7Y4ldZg2yizNp+Y9SmXuZbc
UpccffrYht7qAVGKpXrqjuhHPVB3t9zY5cS8pR+6TDmo9lysFu1Yb//czEMzy5eiaIPpE6Q4ZrAt
DXZm97orMTq9IsCnbIA1mf2WXW9rgfAvlKLruL9lhXwc98wnw+ZDAbe5i9xsQf+XOjlBVPi9N+qr
kqAvGF9j7CGEtAgI2FrKGI7qc/SSdgSkznoghwIasTBA2b5HULOTfsVql0r9q7Hoh2jAgkNtuY9m
8TX8IBh4xJKPSbDAkcGkiHnaz4DB2YDOYsnE59YYRD8W+KfmchqPMw3CPMQ3xtQ8T8Q4v+szy0J9
Z5LVa+44jedkvknpfFO4E5gIW+RcqeRcve80LiC2y6NyCaOHBD9LCo+bCgLDhhr2OzFlmXxkQUUl
dxZ/FqVFmr7CLlEdMRccRO1b3Fi2+8RkJnj5zPHvIV+1VjJmv7GDO8wSNrchd2eCAOhTZmGZiwwO
WVaCBSeokeYKqZ25WFjIhbw8UdBLwr1bC6daJMQM4n+zpyG2zm34gbTkZGAcNAad8V1pkZDW8Ems
/alD126rC1nnULE5y0RUIMYRzRj7iO6HCALxbjSomxCiI5VAoHPmQG8rZyPl0uNRryWiAQv/jS7a
YRac3ySCnnI1f6vC9D23INwD1lh96T0R9ZdlSl/T00NIhjtI/lIqHhGClYR5AKP47IzVKlGrl0G7
qRhqGgJeiz2yQcZahfJs2uyBKSIzS+D9QMkZ0uaozgmpYlODMAVbiwzbdey8rDhKCnZbhuPokXIN
JnKCfn4MWQ6yJcDDram3obppC4TkVfFFA+XtwnJDfim5oJtoPir0dOIePcy9Df8w4EHfqch7NYiT
M4TXQ8bPqRDvliEGefQg41Cp43PRy/uaBAtmOAu5igqiuWKz68yPKBafektfui/M7A5MHo0po6d9
GX9lk25PGHgOoAsG1ujTuAZsztlSipu974yMd8r7e58ZNyqkkp9N/qhfqsoiXhw1KZ7sRWOuAgio
x++SwFLkBCY4XlOPvJYcQ0UGZWbUj3qLpmvvzqUC6mHPuu6w/aIFulhqeC1hpoCD1yRm18bJpO8b
AEkayWl67UMie8lxE6wpgNM/gS6SIHc1RSAnI/mpS2A1YrAq1X6IMpxvfSAqzzZtnZDtv3BuspUM
ITZGSu1rj3iTUAo7+TObtySuA1dWyoD3BNULKUXms2NXwte2M1+TSXo1svg1eyWnzEW4cIzaPzVX
3pDjYASlj0KOplAniQ0zLplagcK3HuVXfdqv8kRkfRIsVkyqiYYzOQKHQXiLLCObYcDO+GknPebu
Iv9Fu7kULDiRZsEnEt7Ql20in5A+GG0JjPGBLVAMU8oiUBsG9xF2F/k48tV6nbggY1By0DRqskII
D8gI90U9+M+iimL0MwhRQFjAbVXk66LyJEaopY4zLXpq2NH4KexVLX6KmXlPjPGWhNYl4y+voZYy
yCmJiAwnT4Dh7ntOyQFP2GT4YaffPcMp+9GZGiIkclyDbB18RFMSu6hNAUkdHkTHCZmaFe0G4VGr
CFpA3+/zqrhQ/onF4glj4w1mQhCP5NbfbLRJILAuyNruKuITlT6LIu+a6UzJzimRSOQFefMj5GcT
/3JnUXX0qK70SHZjnHlXUEnDoJ5ai2cmuPWYIwvEgcVmPMHvLS6XhgNQWnC+zBqcgcilGW1IMKih
HHWicohHYssl05/iY//Ws6WIUtEmmYJN5MgmUotUO1pnW2B1otLug8/QEAUmFNrZ5MxR5MQWfp1y
b/wSSnwdO+GSRzSqp6W7p+S732rLfOIQUpL4Lurmg9y3R5QcvtD2rWJyoVS1mHy26pnP95y3VJ+s
Gbj7SOtKNQKjNmKXdZJIAqladZfwDOCuoS1rYSqPO7Q01Lmp0trI5Ll6SDMGj6p/TqndrCR9jLQb
kKwcxEJRQnTK8KlT2YQU8ibxzUP4qGBlSTFKfuTEBqAsoXo3crgPk3gc5AvI6GLN3EH7L/mJccl5
MlySKS3YhaZfrq7VKoR+AjAotZcV06I1Gm86DS24+ioG6wDiIVviQ0WXM7Pituu3tlAdluQ2teC/
0viEIKRjCh7PA6lwkXRAPxZTn2kZAuA/+KyCnCF8zClBsh9eE/U618NtUDGG5EQzvsrx4ld2vbLy
niB+5OjbDM2uZyLYELyDZGNDCX7U3w3x/ICcxSnPBXBumoTE1BVcGR2nATlQZV5JYJ8Au4uM6IZV
ZmL9EsYAHwwPCyNTfQ8lgb9liR4k/aZ4drpqtNFUb4UrCZyQtTMChvg2Tnfiif0vjGoKsye7dk8k
vnR+J8UoblHCzrYCGrE3FcgPp2FhswjqBqs9Rp4tV3pH4oaiDA+C5rCDeMA8I7wCFdm9aLdn1Jdi
rxwM8I7TWMNtZc+D+0mE+HCTbGo1I6BZ4fsbATv2P0QjgluEIadCf8n1AWQH0O0cRK5k528Jdpv8
rbCQEnkmgwTCzdE/ZfdqMrE7nPRIuupEfBf5AtUqurW00JpI3JS0HrN4vjZijnxnvITsEJJbK6bX
DJsnBNuMVMTauSno0rWSl70G05w5TRg64lMuSrz8mOQ0D2bCUZ8wWXQaBP8GlJ+wSTlTtortL1Yo
3THutfyS06CuAAOte+Zi0t3h5Y16fqgflhnduX3uRDndw+WkEB++sL7L044Bv3WIhK8MEaaokyE6
p26Nt6sIZWYdTOsP/SjZRv2rFAZJePG5NQTvq3+M6LcWdiPa0HPVQm4cMUsPT4C6R6tGeKItR6hW
eu4ya3TzovCArHrVGPl9zPxkdfJk8cNC9ymUcuUg63/KECebJThaYjl7a1ur7ti5jlvsnuYp+YIe
HcwkfMRs3n4TsDu1/iTamMGdAcAXFAgWdRGSXAvW+frMP4QBu7h51cERLs33RHmrWuyHmRZ3R/ku
Fmug45qFyg3j+dpJ98XTiAR4Ve03mam83pNOgHibedKZ8uNqPfvDnMvs3wqMRqOHN8BrhNv0OzKe
EKZgFrOLmEgXTWt2PEjsvhfSwVdIvus0nQnAzllxqAzUvNnrIxisO5KnhqzyNm6R1TTXYjGuIqqP
KR1vK8WsWueewQJj8GYW9e1bt4ivllA/ZlPzLOrI1IezezLX8RSX5HqU5hHqKUrXViERRshRJpcB
AVxkRwn8vhSf/gnHJSycuVNtkyhD2nQ0WGBJ6vc0u3PX74fmT8J510TDvt+U2vSLXOQKCSUaFnob
Yuwr/tzXwlbHgMvPNSbJ1WjLEzBPvGzIljMoo6iAmBiftGgndtlDd2XlgqoXR4ZpZv4jFndU92va
MI9bbSSEYElPVI8r1Xjo7Cp5CMrU8nEwaHfaL3wYEaAxGZH/GEINHKG/7ZnUbrp48n0N4mumhTMZ
QyJR7pX6I/LxonUfIQzMoMlJsKd90hbX6oiP6D3aCAX0YCsTZjvvUbazBkLQXiBol9Fdo81CcUlM
73ApRcFuCaoYl2sHtV2vRZ+Z72hdxihI9oPESQJbUq7uJfiEqtqa7a7j/P4AzEIAbbd0p9AAdcLf
BWQoZ4uB1gMDdgNVxZ31w5blpqKOFa8/G5uWETF/Jq0Fj9lzoD9rBH9jFZP0TO1Sg3rCMFIj00gq
FIgQqslQRgrcyShTvpEjunnc33QzuXPs3T+3mIhLjy4Y8c8xjpZrBEffwPPZ5Re1LC99V7ht8SxM
NdCiKZDrKBiK8TzOyOBg2SGZbPDJRhWp4jHj6FM3OrK+PEX9nJBWS24eN2vGp8kwRit4Ie1cVsG4
Jo55nhD7YUVVCzccawcHPdLNya6ddjqHp39ShbEVBXIZo3XeMurgXbEthp5dAbD6lFDYuCYLPp5W
coXivNyHL6j7F2EIFMLDEP+FCHlrisaH2YC0Yc6USH48M1Bnp5kCXErPeBd88bNR0PfGtyVSuO+Q
jTDJNHEi70NSbREkGmMMiBwffxW0YP4cC7wXSqR6CwQTicXE7gW/GkW/Dk2IEKAUTfaqH3SJ/L8S
kwfVV5reciACPQIWpCfoPAw0EfmpQO0xAG3s4E1GuBdHwh2y/6QzNTW/XY0TY7pDMsMs7s+Gttjt
l10RmpFiffsZ2weKlc9Bf6WyReXUqSvr5BN+h2Oh5ieadyRLWHyJ+7Ei1angSxh40oYD8d05AWnO
jIfcUkdW36yuFeIXmaTN4uKSXHfIi2ankdwt9gDExW23cZ13zB1ZTNuCiPf2M2OQH8EWzWZPIOLV
SBiYLAchvra8qxuFdoXpMm0mF94m9uZo/Oo/IG6hkfc1JS9axPNaPzk1Q/3IG0dMFZO4rjxbli89
/sfRee3KbWVB9IsIMIdXNjsxdLxJeiF0E3PO/HovGhgDY81YvupwePauqlW6zEIT+Huy48E3psJh
5JOEoyuT6QIiSQJXvhrfYy7wkIqzbPExMUHj7Xh1wUgcVw7ligYb+EXtr5lpZ/pP7JosnNgMrpHg
WS8116RPDHs0UTz86o5odgde5TLv2FzgrVSic/5I/xE2gq2FeRNTfBtJN5zcNxzJ2kET+OppajDE
MOmt2alxSmOeyhidVfXAbxLDOQw7GIf1IYZ61eKdLZsVi+WuWDwVB1rL1jtdpBP+RvxfXEVZW7YA
qRtEpSJBcTquK+aK4lOaw2uXAkURSqDo85XmY2u5cniNXpZVt9CarhYL+aRZgm0SA3oQdoFuWBcK
cv1RSI/a3gQXTS0Bog52M8ngXu9odLNVe+q0CYjQG8JAdFrx0EUY/Y+5keyVBzrfhfck21WIMpX8
zkJMf2HLnWIRg9/Qno5Rz/rxpiH0g7NX8j1Fz2Qo+p4CyHHxbtXHkWNzZbTm+7CycZCfmx9ACE9S
0lMu2Xe8bweOXyXtvFYVPGCCSG/TO47hHjcr19++jA7TQGv5QS70dwyyH72sfUBI/xi6c1yLz7VZ
39VMvCrzayEmryUB0fKsa0PA04opaIA1WyI5Ghr7Eq2GrbUvpAN20z5DQIQTAasozxpqOedjRc8m
WNIDxy7m8WMDdMkWzHe2ROJwjlkVFxTu8gcNDwqRfwG7Kc8YC9Cb9pdXEtq8OiJOFadpfGlXxkl1
I/+QxL/wke5bT/1WhZg/IPd4AMkd15Fqr/Tf4YGz0uIljXiC42Bcsbwtwx7g0NYFz39LWX7LdMHK
LCdrQiY4HzKsOGgsB9pnMEbyy4Ytmcnhp5FlVs8eOFwTZ+8/ouIoYvvlewDBp+niAVM49+ppDDA3
FBQDQUaNlVdTiPEN6dySvBELeszcExOVSJl7YLscCjBbqq9Yqd/m6GoCOkkOvc1ew+nSqRoeMeqo
csUnoJPhfGZwHndc7WK2y/r4ZMk08mItgVC+6VoRsMK8ZL5O5dcXlp2J8Zt6cXK+WAtlUmtNe8IU
TgKXNmvaCWbc2WYvvrV9/BjZSewk1IrRpArHxj8SkP/RMvlBah/HozlAecMW+S9O1vdGqj5qDJh3
KpmeBfBmLEOH0sJ9NYNQ6muAiox97Ox4NCL7E8/jiz3Exs3M1hvhtJuevcJedClYIcklsYwrIi3Q
uyig8M8r6tBl4mfhBxG9/jB1innZ+hVOrKpo3wzvUUuejcpRDA3CwgsvH6guxevVX8Z8vSTOZIDm
Tpcj3lRYyBNNWh26Z3O0znQFUHl/GdTsjzncSPQ8BkP/MPLoQ7DCt1qbXk11uabMoO8WTRnZu2N8
oxfSvF0z2IUi6CAswavyiAbpObTHKcK4qBGYfTrSrLqlZLiVOJ1oYIkb4qWJBk7WcNNBdVvWCOQw
3cEbSvNipsXFnOqgS1hexw0ybeOJ3BytfmGUq/YDyxX02EkBcc3DZDwjur3FpOXkKHbonstU6VZL
MZ08ZB1ttD9npoQB8rwCGJRr94wuEsNB+zvIp4XsV4+BMFQOyveguTMHYmrsY7ruJc4tLjd7pQoS
LkdEPSzxt7SYZHm2ijW6KJ1+CMmEslbooh3Uq8ImqJFVoQ+pMOiNk/EnDaYtASC1xyR0QmJI4yqe
1IcCQMUc7aWfT//mnYiRCu8J/peR4bdNnMp8Ddn6jpyo4OJPagIHPu9P8BLAQJAAgSNjgWuc0rOe
stelx4CUiaH8EY3VkaWB/yNQB2u3rIsvFoaXLFuhDwzSl8vcg6cMFX+UuARn2nUraGeKTBNHaKj4
tZunLpb/f4D6fGRRThPDzLqTSOPScNDLxBmJ7UuVcpxO4uqE7A8q/hJHPpKRQs/Qcl7DzUbPHpe5
bjVO4BQnLWDJEoRYlHMp9gTruyLC+S2y0h9wW4gFRADKYsyYkA5L0MrFBOtVHRMNoi608j8R1Rk0
0VE67AP4YKQ8lhtsQDlNmCNU3jWg/mmoYrNyvk3UNQt4NR9moLpULpM0u6rVXqLwhaN4QR+89b0z
jkQHrAciM7MblSU6I6H5Gw2RX3jE2nJxIOwZsiY71pI/wi1gMwtKVon/8ufn8hcholU0uuDmKJbO
VQtPki03k/gS/h1xjJAQGFjT6Z8JfLv47PEL8dmUcTbVSMlY+ahjspa7IUdPK1HugDTyKnlln8sP
rbIBfG3bGWPJMeQeohMSHW+ZTnpMes6jeBrBSNZUatkaWeyYoFFPPjoH8xqeS/Pac0eB1MAiWuMB
J/72PFYS9mhDCLxtPvCbqupwBtPsgsIAjkBkE+Ttste5u4zUm+VZ+1bClVj2CryAKNfcEh6xQsc2
UQaIndlK4S+r0Fgxob6hrXZ8sdWgWhTWtQQE5FM97gGNXMTWi3mu0MqrmMVJVKSjeCHi4w08prPW
Lmge7onJrIE5LcQFnI302H8Iyd7IoAkSpeHuu5Ko2MqjGVMFBiEaNzjcRrYfLVw6iu/PCs4xwSBz
z9bcjpBv/q0Tfg3uniOdkQTKnBX7faDQU8gVEifOgL20xV5aA40fbKAEcb33GDJQ+s41eXy8IGn1
2tbNUd/jQGU1ZLJyxfNvch2HArneVIOrkgt4DmD8CdCK0Qf4ZEbq4xvqftuGyprrCsLuYUzxiW+9
3apSMF8FZg2T53ekbYYK6L/54LZIdAzCfJKpsOaiK1aXKspv0UIj4Xod2AiDwoiz8kgfB0cPx86c
HULczQkze40tkjqSYF5vcQvHQqSgz+0WO4HSAAxO2/ombfMuD4pPhURAOmfzHEnILCQtoOiOGKC6
dMclldbeZct7nCSsIa3OtR/TD9EhZ75VHL9LfcEpulCXAZgipSgwdRIRYxxXdhDmTLkR9RlgRKF9
kZNsQxzxPH2S48z6k+YNCQFJLy8UoRAYq3YS1kTee4OOx5RYNARvTMsYmSOVvZiyuIYCcv7aERqI
B9Nfo/2cMNAW6Q3EkCy5/OSO6IrFRGHVXtBPjVQ6GYvABW+CdFJl62RAnia4eW40ZsBDEpkE1wy/
Z6Z9V9qrGklI/DJUaLug7kWWRletR28lMItV1gyMojvGIO0EEjCm+cwzmFej8TL3/Nsh2hmT+IYw
M0AMosfvKXNnQQTfRdPP7+RleXYmTM3t71NiYakN3amMS/am8Ykvzmz4BkJUuNf+KF1DewjXHG6I
+XiWOceU22iUgAF4eki0ADBvSM82cjRnJO7FQwo4puXJGGer+TqGWGzJHrIq6kUg2Zwp/OxqPB25
rSvgFVJAeBF8ONrFjkC+HiW3w5GVFM0nEs82gVKOlG8wnlQTO8yqHWT2lklzbdgVbM1sA1zcyd5G
ltZtwZTjiY7xzBZ4gswuwjonnxfN6z8yoGJWYM6U41RelKT+eCjeI2x6aDUHQ52uK486YR2gtRB6
kzgh2RB0ki2RomJc4mWO0juNTdQwnKwgBQzZKahXo8Y1me20NfgtxC6apaz5gb71JFoUy24C1Wwa
uCarPBfG0iOc6i1KA/rrKzcoi1g4qwvxWx8pkCLy0kbMlQMoRx2Lpjq+LzltxyYrnYhnN5LPIdSE
g3oNKU/JXHF60n5ohhCCG1ZLWKAphxAE/Vha+k8WxwRqsNOvJ+7OLZcS2LF7zHUtEfzNxVunGGws
FRPweQbW0Sy3Ducw6thXY4xXpcZu0sHuqSuWrHCuq3TduB63WsBHBum8+YKoMY1ebd2Wq8bIEk/L
IW0PQpIHtNljUj4o+KxwDAHGmrUrqIcb1P7dLWcq0u9Q5bHybPwaCWNtt59UwcE8oVsgoBDjMwVj
PNddmnQzn7JrEXV9c2dwJ1++I3KDHOB0HBOyIByjrvWxYAChvQTTs67oFCkQ2Af8BPtUgZ1A8NSS
ndybzNIvtxWXLBD6ofElwhthRTw/MLlj5h7fEz45SrAwRAslZJN0ILSFpMXtvOf5qqTS0U5/Y452
ruytdaPgmZdviBzIAyJGWpG9l2bsKI+lwGGbfdjaIsiUgLrXGuayH6u1X2KA2mLAk6jSqNRc4otc
24ZOVPQ74UeN0SI0GDp0uibrDleEwDvQu/gppJYtTzZkV9qKLQWRp6SkaYfFawbQCOzq7Pc69TsD
mp7daZ+L8hgIsMtPLi9AWDLCSUqlHCo5O8Z8/ay/qq3zOi1fXzJKslScbnzUpHeSEXMxw4qE0ced
FDu3DJ+Yn8u8kCI/QWgpWNWIgnwHsimGfWCV+UU2jxnuPFiGUSackojBcIUEABZPf86tHqwYiWGd
wA4wbPw9JKJ03zYBwg7VeGQoLpddDBhGah9JgZZPRgDaFAE1NUFQg4p3MdrIz/QTmBL2J+8yGQ24
s+vR4nMqsO2LQo/2UJ++sPkx9q8DASh4UwZT9YjZiv3H3GZ4Cvt9yPzUga1t0MfBAxH+Z9HOeXnM
/CT9O7vdV9+SOqNmjhkVX3iE07Fu2t0sY45EEgVFaEy3eVf/EjNQr2hm9TmMHCNQKLCEkDoUVzMp
b9kA74TCBKmLWZCkRL4mk3+DdWTJ1qCWbIyAF5ijrDFDMjoETDluiWPDmI+D1EhJtWpnSnrI3eXn
6I/1a+JWiqNDm6dXvQQaUBvUSOGMykp3NMZjYrlKyHSDjiZuB2b3K5fbvTYQ3kC2Tm5pOXPz7DR5
rxGYYxu9r3h0RqSvdF82rAMLKCEhVAegiWI1xRAwCL0auHWr+E2mkANQRzhhzuYf7PF00Xhp0zwQ
oyrPBGposIxHah+RWjL6xlUYvg0jcNUcq4g3Z9izwuQXKNERUp242plc/vKZIdRisOG6kmrukqPl
z58VcCa0KDw0JI3yh4zjafuacmNkzp/CvzEV7dqAUrGXzSCrStuaOhdFx+vASxXh32Z88oZfekZ4
ZaMEL/Z7LFa7Dk+QTmIRBwPv/oYLONwsPJOsXEzihSvpgaOq8xRe7IkLNPxSjDwQ/2BGdAeN75bO
l0jZ05SM1RR+GSsN5lExNXaJ+DGzDwDWA7H8Y6TLPR/0wxDXvl4a+w7X+qgek5+GYMooZHvrIQsa
rZJjg1cwfWE1OmEWnfEHCPo9QQhk4Ec4IzNvVr4anpATWXyxyu0y0dEU5q0iCwrk1wFaBLumFAsU
frOc6KJgEqSfZ6KRYJLXrmbwxB8bFCTBki0JRpSTUAYiPsl4UKWz9Z6z0BzwITP2e5G+06C6aM17
ZMYQBfoLjhPC3ed1hl47u5jtNnmjpaXZmO89dODlQSLyXOBsBA6XhvPO4L2NRlydqJcYzHjJpcqF
HXpDFDwja60YM0MzUIbGl19kbpgGd17O/PVCQyfjW86Ai8oO5tIhzOrMd0p6HMS5leKiqGM5aE8k
GB/JtMMb6irczFWCft2tp+QD2P2Wq5kU5h4SIA2UMyYNi++/MULHWolyQ0Vg2KHoXo6IThLQi3Yz
e99queB1YiqZnDmz7mVaPq3hXz7qDM8JGoqLc9lEb47FCJCk4QBuIIOBdGFChWCGGc5VKZ+L9dIP
ryyTZ+6CYotY1YFBEF2kkwjWCLTtGngq5UhmQr1kFGiooCIaaPhsiW1UuDfiivxFaV3i5o3O7nNh
fhYk7XI0K91b4MRSPgVs2aQKTPOyBhv0URLIsBmkmw6fLX4tm5JMeWIg2UkCYu/yp69i57AE0tyD
gpEu5UGzihcl5Mdc1zeLjELWrv6iye+lZb2neoE01V66SHhTBZvaBRaQOvjnaTrBWjj1p/BPqcve
qLEcpHvcBJyk2wVtjMpQvGiZ8lAl1Du8AkVGomk6Pn5M881k1TFJo/8TfpfgfaEJcF2xDpA0edN0
J/wWyZiHUnmPP4nmWowkygWnprme9W/TWQAPIOCmyMDdfkFFEAc+p7EXZUiLVFKrt/Acp7HDussq
AHfYs4BBa/5G4TwLaGkGgYrQER4UkJ0qLmfJT/+5NvF7NoWvMu5IhYgFi+0HVCskjTU5h5BIFNmF
6Y7xgJzpsu9Z4gj/jE29aEv98KW+ILDgp9rlfLTqjbQCqYccWJ1J+4EcmIqv0gjSNwh+rIlEF14T
MZZziSxW4n2LUBPubC2fU2XPv2TwsKmN7tI61dn8GmTzYeaxR3icOuTpEc/WHVhpmz/BZHOCd7vo
xbprleZpaCDWQkPOqLD0/8Ik2PBNj+BbEsnMlfYZ9iIJ3GXMvLlc3TWkpU2ZcV67aqLg1cWjkzdI
kPmRBLCB8Kmz6DPhu5kTqwQtmFMah1KWet0mdApBJ2oBjPOQCIPylFnTjmXkFbwLMg1lYz/vl+q1
UgQaSftTttsW3sk4+hWLze08IsM/6FQBbKakE4oB46C6Sv7C1SGMy4u/QzPbLR85LLjYkVaow7BG
i19Vgeu131EQ4k/Y1NaddTfBcCyHyk8wLkrNZzz0x6kKNx/YqUlMm/RpWNoZquGCEMhDXyRIlein
Pl13o/J3bSdWHvzw4l1o5N1ynemV7Tj+FfjH7evWIVwtVCnqLWi5iZkHxBxkzVT65CFW3amus7P9
PBW3BKMC+uVdlLNHtMeSX92Se5dP92o3Bc2K3x0SpyplFwC8Qi8ACLLXUX0BD4YNMJcmGpoZrWe6
vBvVhrZUkFOGFaDH7AJwCEz4aU/41+gA9KVivuhRdZFUMoFJEWjIL3qtevRL7BS4jhhEouxGS9KF
z6Re9GfIwm50LhDQrit1G/Uh1UjrcX+MtcrDrNArNKNJVIqHDxFspa3U7TOJH40RXWe4sZ3iR1EZ
TJkUSGkY9BoPjeSVTd6+LTJHM+gsz3TuBgjYOWfOkN+EY/S9ADucfJhCGw6J3vn7vHJhJnVedOZJ
0ywCwwOLeqQ2qOLxhTqhvuu5QieuQYbcum98ZM0gOWAdEwovxpzmICGoK/UkjNKpjjiCLJx1Ccbw
OrJD6llkNJkq98u6PYr4eYxKOugKRV7rP66cYWrczSdZS8lCZMDrTYx4MJ0epHRlsonpb1YLnSkB
GCKEtzKK7xtpZ62uYRpf6Tu/tHl9KdU/JbvJRk8DIW98LV49ZT8NyPZGBdKPXUEHAK3AXW8Oh9Hk
t5ExSTuLiG0KkCY3ijBJMQeSEnIaPo4FA4ZB5s5sYrRHFHasAF/wyfyWCZZruJVoLnevIBske2V5
KFbBqFfYHzCD0opKBJE+e9jMlBeI0ewJ6kHVk/uwYPagH7duD/LmyMVg/YbdPBpeZFXwtymq0nnZ
pbc1p+L+r4BWXRwLHS0yd/QeEVszbwpYTcHPLaZDnm0Q26vo35hAxYiYyT29Yh9mZMhPRpAolY+l
BvcA1509XoKk+Rigp1vdPyq3W9AxSoDHHK93yQ1jyg6Umbn6oFC+LEEIZvckuSoX6kGlPo+PWXwx
N//Pk1V6AHtfpsM1AWw/R8G49rgFpv9B2U28+alE8LyEk6EFpcmuMcqXVjCfwnG7P57aeMILx1Z/
g+2sHAg7QTc9XSm9OevdsVjO1R8Lh6FqbO12NGalgiv0tb++jjJ2rCoOTMkIRosWyBC3+Y+GZtIN
kVcSQIwUtw5whIqNywh3JGSVddRdgDhKwuKlrh/S2F+7SqUKj2BHG30sp6nR71qp3rNQu00na0p3
FqwrNWluwICv+SpfTJGv83llcQfIxzQO9PVIHZ8aletLpJ9yedm1wDW6mpQybQUY64FoUnFKM7tA
Typ+/W5XaMEEZCLR1FNIG5VgQBGy5CvfjquOGJpRNytj9BdmN+ktb8wlb/B6660meDVGTKggPkN9
QxhaO6P8p0vkYJEWokkKxFkKSsoloyl1RPjvsi3nFuto4ni0y+A629Q2NPWYKyVrCnG7sZuBJMNp
FIUAg7iQhbSJ1oRlVXojWUwx6KRuy2VcJbW7LuUJhH7Ebajdg9QvWpHHOdEnGzsiKEwW5kzn8nPI
h0sosfLF41wBXJdpwlLxtemMsoLzzu2DRarI3kU1seTHQalXQaRLfnoxIaXTzyzyIFTNRwbAoQ6D
rlfueandWkG74gy/WHkdYBxoiUo2VKfhiz/iEAbuUXWK0xFNl9AVw/fabavIFWud6sjRVvN8D4ea
Q9L0ExibIrjsFsZmchAt2ZsrCU4DJSjLUdcTHmKSF12nkyYwkYn60fhNaBhKrciVRdpFUB2N5iKZ
TimQW2hEpvVgTdT33HRCrgCkdYvioMV8F4h+97s4nzglSdEQDJ7+CUP1pwzFj7pIn411rnTxrWRD
JYCpQE5exhnnfXqiuPuoN9fOOlW64kDrzn0VjzR0YD1HOVB6+umSYyjsNGIOM2GYrfkdpbXX9vTC
lJdIJGImhn7/YjYYmVW+UGKLa6ynUKs5YRwwS6hx1PD27EvzybcWMbCsQyFgz8svFsZqpTaORSHD
g2U3CpS3winoRyYLWrz8wpAcgWdHqcr9U3z7y/WvEwh6b/r3pa4SFNSnIQr8VDDtYzYXYFXOgl2q
3VWu66BOtEtPKEhvBdA6g/zR7VB7s0sEYswSyM/xrA4hINBvd8/nH6qK2KSPj7gk08cY2YV3NRXx
+U1BijUnGm5rdlcJUtWf/6dxboU5XeUbdceMaBHesC3NP8K+JXgWJTsMsAVZMAkBCSMn0RGsigq1
JWwlGpxtLM0xCEnVJYJNLQ3LqYQSowJ2Fk2OD7ot/baD4GcdzKE9Z3+7anSlTzMVb2ms30a85UQF
hki8ba4XoCnnyI2M4Slqw5OrQcHLSZf0bks4h/tzMttWK/5vCeer6cdPCVM4b2YJAcPI70PU3eJo
vPYtNFcSuw3oMRVqYoQVamLD2mn7cWgPnaEfeta0Gc6iVPnL1mB+1KelCXcQCAti43wpfwQLfTD3
kiyBu/TJIeIOzQhSUHXlIveYqYxEv2nakU8rR9ruMejqdZDFY1N8Ntlek/SrAppIuBRoueNn9mMy
bzB7Lr30aoReyK55a8Im6WJT7SwQpjSd+b0c8zd94qpkWfG9COpG9bm91D4uCU8pJk9pSDH3RBdt
3lzbTG/RvmnwkCtnFqMNDU3zZ3Rf0twz8D9KGSGJXnULkDZ8w7IDBU47hdTyD4uMCkDLj/BoIvTn
19Ej07qR20jsA1GTI4vCZfQMC8NdY5xHGqNf0wSf0S65U9h3G2P5FjuFhMFPZp8tcnLnPPOIA0wK
Bl7iAEYW6OVgMwH1SL0Fn2zyh0wSc2phrKFPIZOP2PZPRt2e9AoIpf6eleQ4qR8fRtVuSChjvKLA
adfT31DgRgSMFkEbGzTA/z+QhMDBHucCnz0J6KhibY4EODLl4k2eSuUI6XmzK2HR52Xag2mqeauc
Xh7eEt4BdkMvhpE+tQvmVEmvAQAlhwc1Lfseb3I4kH5ugyZXuULvmNm1PdFcX45+IKIcMUPVC3ek
Ut+1FLDKUe6FvFgUQOjDY1Tze2bGjqbzrWTvFDBGYpqUdnX20RtgQhcuzApNw/VZj6mFl/yVSig4
PcufEvtQan8tfyJwGdLFxENWntCjebKR/8b+iGvGrOFnJ3aNl3FN7z2hEnylThcP5xIUb1fuHrH0
WmMbEoWjjDUqIY7O036P/mrSpyCeyfDdxFuDFmv62NvWh4Hx0zLx8iDk8cAjdnZmE8VmFleiQJwa
Xs/aoYCDrTP+AhXrvqxXtafbCM+OfB1YItM33DnDoW7bZ/7WEb16+ub0xLrDRnrWMBXkD61gwcPu
IKx2esuENu4F4zLOVwow9lb7wFqxrc+/Msjk+EaIz+X1YfPcZQvmz8K3FVoCiwH3O3vbZD8KVDMT
JcZkhIR8+eoAaol9Djl2oDJva2HS0fURtrBSOm36YXQ/8+MWYxkD+ksR20Rna/kykcfXMdJQP/az
3bc51aArri1/1j0dQZN0UZXlhvkE3UJjCxXaNa+DMtYPLEr8GlWHPV02dijJ3JYZjy/dH8SrHL4I
2dPmIHLImJYrz4dZ1n3NQklhQym2+EfjoLdug/Kl9zje+THiXzBgK4anGnbxXnzaJWrSjvunHv9d
2sbWcaNLjOBaEPk9Qd0rS+5x2we/GtBAx536VIEudtcavlHMLifp0gfb6bM0rSBcdsLfFh9Ev9Wf
SPeKYhoe72SaJ5r+Fjua1b2Syja3G5bcRegRYfIbLsS/bJax6790LYGy2jct9jF2U4iPToKCdJRB
DRKfrMiYFM6uKSt7n+NreuDLt8FB5SNiXi04VYT+wV0bXMMZj6/wKv3lAg3FZwhJQOgnkZwN9d0H
S8CgK728V2yiezz0rJM2WCLGZIl0Fu57LHIQzPYJOyYrkJYzb1r1QliFV29SzujmusxNAleZLT9z
CGUZHBNAU1ilqJRUn4gycDxulV/v0Wzy3xHtXRP8RcIvgaa4pOJeu2MmJg4LuC/FiDiT/at/WXFQ
x1WyJb8Wku4WMH9zxkSzetPL8h0HEvX2YQoIAASXyF8aH64Jz5zyS38thQ4KjmEYj85WykRHGxVo
kJuRRCioOsod9aVExVrhNgyl10ImHufRG7f5E9WloifbVBvPEnKvogi8xrtd8wWwW6H2DcywCrC+
JTG8qZ49dSBV38gYSLsT1ploF7e1JxTkhZSSs4eLNaCPKjePrDIBTOLs6DFvEBQkfI7dXiE0NxRA
kva4JAon9ejq6VhzrBgSpbMFqkT0I0M+QvrEGlrVr2HbvXAVl5prWdeXsCuDqPCtoT+ZseoavXKu
5MhrVBTRQ6ax2tWYgo1q18rKSbGSc9vM50hS8abE7igNjjl39q/+DsT4nEjofZ6URm6tGG5Nu4P+
upTNW6IPb2QP3yycl/Qb9plLAcURqSrGkl5EDmUVQOr8ZOpdk2fWXTL2BoYU8m8KVWDlflSdDPHv
s5N2E0DKKCYUYRtnXJThvBAcPmEtZ9JxDHqRQiiIOnovy0qCQajxAIvk+MkpXViekyWRh8Og6y4m
4N0Vc0GB/M8z4iSldkxova87P2LTLdbv6Lsdh/W34USALqmwpaBmR2/bscB3VH0uY0ID8o6rLPFx
HkEiMSG4IHvtRfsupH/GC+SIq9lBa94lRu1w1bgP6V3D79AJsjPYyXumpb64bG/81hp0S8XfxXzH
ubOY3Qk35UcFBoQT4f0tt356chGGPf6xfKPm64bB0YIPtk8mkCw2m5/Cy2iBkwbwXsBudc+B2xWj
EP+IRJ52OTESGk1XiQ605oOii2nZAd0gCuKkClJqceiIQRDKFH9bCfd3COujvkssqH2UBqlxpk8z
kj/yn1qBWzYbG0XRlfvSbd5HqMtGU50pQVTKYW8hAaT6dDUnthHE83lmjhuBUQIaHTEkZgAV8/5P
9AlTJ00uEp18jggeOV0dS28O0NZLalU4MxAhqve8JeqrGgz7EghzbErLrcQWnf16lAoftF6w291F
Uu4Cu5Awi5/pot1jCb8H13V7BV8xQcY2kAcTXd1jPd8b9QDMH/KQ0J4LVuKwsk1Tvy1Cc18qjK9P
m4o3/neBroR3fQKs3paehjcqHO6lbZc2ngybMj8jvDHbdUXyKgRULw0Vu4H6e8BcJgnrpYONHMNG
hhZ30frpUjXlRcArcwpp2p0FeG4aZQn8fafCKRTguvAjRjT71EJ4MN6ozgYStEaru5jja+drRzwZ
L02nvQzsuRazeM0vimnsSfPEyS5tvvNLszm8sY6bpMUJKjTCWTCVs4g2p8b5uYY+a3K6QAQT9LMx
1GfF9Ehx74VCPS7n1h1J0Mq+RTPvohQnYHV5xjdZj93kqx1qGsHEQOSlFmQVOaP3Mv26Fc7ROzjS
5RWLzsCzcy68ip7LYZntFnUSX+twwHeb67i+4leeCDhBmTKGrxAuyBhiqo4xN1DMGGOvAdmLsSRm
7jhGhMy18L2FM5KRQyRTVJfDlV3ztU4xS8/UhmXxtWsWKp0qW6WxqNUKP/vWD4qxHBYZ/mTPVGqx
bXXYhqK+V5iHIkZLja1MdZIH/O5cnyBQL4Z6nCdyDjUVWxSVyBbjxE/DI0HvXSN2OW8p68hgZ6w2
k/O6kFkRRt9SZb/Tk4DK5aDcLd1OrE713EHmrU85YOU5OkZGdPjt022krA5bQhW+BgXZXiOaLz1Q
fmt6qFp9T0RQ6tgBqUGbeWr9S3PlhWS9k3btjiB6nC6veqi+Mp0u/blr75WMs5zCBIv6p4HZtFno
HJVoMiYuLo0CqM6JYnLWyytLG3JJQxNeOi2/xrxD0e7cvMa9+K6mRNoXwqV68z4LlDCkzAD1XsiL
GxR7ZDJV9mpgxUUhuSkSG9w1+YYqYo7q1doJvBpH/lOs9anBbDSSyZlsGzJH/8ekJKtZvZ/83YJG
sJml9bsYv3VRD62zC8Rv8U/b/6JGKQ9ls2rzZy/a8ai1bL65SdcRbcofYBo2G4r2UmQzKbcvjTVS
QyQnuqzWp6L9zMI/LutbpVVifuhu2hBdMD86Pu7mZLo9XmEokitfe+1hkq8cZEzLzczzcDjxj4oz
Fj2DBQQbClJdPnIhydstmFF0JNBMm8sXvJxzWs+nVKJvMJFQu/91SuLJxAuIwjgRqIOBIPpME4EA
WJ4kqsLxVF+acmLApwUO9EE+lEchzI6THh7GAknYY4N+LxKSz/IxHIerHHYX7GLR6nDhJ3lAyd9w
aWBHtDFNERVs9e2sxkvcpree96//NJR2D1HIJdighuMpLPuTWKAN4cNiH+JahEjD9mvpyyf1Ky0J
sgKXFBudOvpEYwJGbXdkVbNzoWBqWwNK1O8WQFGhhp7cXIyZtSmfLLvRo7PR7/sBH4+YnHQBLyFb
FdoF69EhueDAAqafV7MhTGEoBxU2XZoGBUrB69Dp+7xODwq09noATqXTHB/ocObWqkUnzrEL0RxR
yMyBITHVkadii7N5QU2wIE2PB1k3EOssj91HWwk+VFUCiH6uyvDU3Bat76HKCigYdr0N9STweqPX
vL8wZSlSz2OkcykGXiY+julXNOPRwmJOZWJI5xzdcyvuvTTFi18RsjSeao6XjCE1NsyXCv6BPukv
3Tq/NIAmF6ZsbHnu0IMvD9HbxA8MSGrGZejHwCbdPXM2Ut1sM8R3Bje5/2g6r962tTSK/iIC7OWV
YhGpLlkueSESJ2bvnb9+li4wwGRmcJEbOxZ5zlf2XnvuMG0Akhpz8qcLCZv4qFC2ITHG1TQVn5r5
Na3NCVnOElth9NaUm9PPN6kzTrSUp3GWj60VHbDdzwwN90qzOGtvvhQMKWLLaMZVifyXlPC9iaFP
Gb2Beg6LvgTJJoVK2AtMc3qyokme81TM0CMABigXB/1vj47WqoxAum+AanUa0Y3s7NSV6lce7t+X
2oh+BrJyMyZn45eIwqBsLQcNjICuhdGr6FbmjNCZvyKIYlLrEtwNOGXRw9JLWlzQSGtYi0cDHnLE
JpTsaAHAuIrzR6bBWyfUlxPeIsBiEMjWstKbnky3V8Jqzo9WUcKIX5PyJSgUcteZkeeV9MilRnQt
eKU6QJlPGNzNRzmJT7Q+IpsJbiYwBthITXemgufLr+u533QkeFwmg+VhY4Z1P+/UhnWAuNgVgQ4N
udfrang6CCIZbJ3597XlXUHgbTpp3ryn7FaChdgCFaEUonXQPHSD1zmFfQyAsPgBZy+TebMQuWP8
msi9RL6HkJf4I7Bou34mJutXjlEaSc8AsowK8qWU4c7r6nS/oDbLUemx2ZgQ7NT83yzuYIZsrPQO
Db4R1oyZVTgd+ZpdieAlcguSbiM2SxxOgK34W1i+JPlDTskaaNn2Ubb6B0dTXvyKF8uTM0Ywk/gU
ZgX/C3M0Wsnxra/WhxVOYpCylJiFE+iac8UhEKkEyooXUej20+JU90m3yabGYWM2YcP3TUOpp7+7
SGe/Tn7R2Dp9z+67C0TSucklZiGSSvMHI9PPTbjWMH+Fj8WgSTYTUptKRDF1+AW6klvdddfs2UJv
wTujzmiIBzDTZ9NO2OLVG9Et+bFmME9+o3bPhRIQTUFYOzIkA/FY8zdKfmNmpJzM03GnAJvQUKdE
i+iXWOZMR8b4oREVNs8nqCJHjLeumf6h0tqssBGbIygA28yBW1vqkX70BZa06Bgr6W1qiXDssSjY
pN7CscxCgY/WOs3rGVWlPZG8POIBhYIn/5u26G4kyVv8Bnft9zgSoJzTSw5J5AqvFDCBxcAUu/ry
UHVI80O3g2y2CLNLxiouEhoJsAEyzJQKduUrTlqXia/Mgh4ZYNVhP8DUyUZLZ/afnCP8nCaLtoRi
EIawtRHNlzSHiS/SRr9rK0LD5KbKUZ5x/RDnWqDrbDqLEI5QZDL4lnKFsTayEbrDeGeTp9GwaO6s
5ZeSPWLOxjdCDGYBr9DuEGzQRWM+sBixSse63I2LReQLfjphcnseA6xxekPFlz1q9NOYaPBRvumT
gvCXzJ4Nw9UPdhynW0mAR0tuNLsPPqkMx2L1oxsbjpGUkeGOrJ6uU9gZ+wMSw6jsHRUORcXPErSz
SNap/grdTZ/1VkPPdS1CMk3UOdEaqpivKxXCFUieNE+gpv3tkKa8LzxrUYHzU/0X6/dS+8vM8swJ
nrJWmZEoVGJK9sturJCL52zpPNbL8eadi6XddwbODgZv6kMScPSuxg3l21XZif2bCOeN3pnnfAix
akrTb0s4qkZgMu33JfR1M4vQ0tjT5azr8Cgp0XPxarXFeTYD8s+la1dMRzGLj2gqN9sQE0cVmTDo
uJd0NwUvqU+FrQv1qUrJLsxVW94VzXwpWyZd5FpWDWLE8aQCx4EJiJSN0r1eSTcCprGKRNeQnbjE
3YmEuZDMlXiuz5GOg3lDc1Ng5WfWGqVof0glyS2sEofyFwDLs/S5dOKB5uMwW8JBrjEYCAg12ggb
gca1uxwMYiqp0/mplc1PMu0WAEzMFRTlkBvrAfDNXFpAynR0cypF2+xj68YyM7iKx1Zzlh+tjfSS
fy4Zutsuzkn/ySZ/k21ODUM552Vz9upzU4r7kSuu5JqJw5pDAEXEThhJLsnMT8AP9G+9j9TvtXbv
gY65WxvB12ZeGQ/Xzbq0oGG/s6K2E9iyOmM+nC0q99TkOsZl00c/bXfgQRuW0nMcrMQ+OzWR1jgx
0ld3QRV2qmR5P07PMZFu8VnG3z+65EvqtyTX3iVlR5IX5OwVSyddeY9iCesXa7r+c2Y4Z6oEP9+o
fszxlljT3ZB/uia7srjie5n6JcxRGi3FPRb7cwHCPEi0zVl/EHm1SOqKx8wp2fPkFozflGUhwiA5
EdJG9Vr/dFiOjN8z4d9pwPMnhgpa5oTSDDjmxARWhQNFpzKiPEpdlYhPMQ1kBmfvSbeXtTXUecq5
epbvFXriADWusf/mI76JddrlVcwY555s9CUMPjSdlNKSwIWdKq5Oxq2vr4EM4V5nsKtnxUk2H/XK
fBWSATAK3+S20vDexDgsycrW87DomLxznIxZIChVIJZNUAWc4rLIrnyy+R2yZV5zIb+lNCoaffCY
7rccfAzx4AjRMKJ0y77MjH0pPLqWYyUiQQEZ8Ay6eEn9HGlyP90SQ7gkVXeuyPGdrsC7oiqFkNt6
7ax5tLQI9x0jz4HZe1vGW/Q7R5esNaFExjBAm+0k9J88+3PrTazhGFm/QzMh9ji6lfJ8rBicT3Qs
7GONyyIZF6jgiYFxtd0TdzJ4Jebk8dl8drAXkMIxL5rABcLxYZwP67pjb4h1r7mNfLc6A8MZWeJ6
jc3d4MFCA5i/fCHSwlotn6fhy4Anr1Z+IsoeBUCjJJ4OOW1jnFzj4yDkSJRtZ72RsXtsu/4M0kLp
jAtvggFdm4QsRLOBzpQiLU1P+j6oy+AjvivnFSGEQiK4nWuf8k25JEeVvY1Q3zTmP5J0HL7VEVLc
y/ai8f3Gyy9AXBIIbn3zC0wNI3tviP5rNx0WlSMfoQ3mQPSFKDGpZ0kclXQYU6SOgiMiRa7zR35F
/CqYmxLwxE9tpmYbjp3GvWNa+2LqL1zQJN6Lu6UHsGwubETlYyIoh1csp8Ju8hX0d4pia/f6oYL3
oDlYxaBjDowdcIon76Bc9IZ7jqUJ8VJKoAHQyCaiYogLjqr+IGTLwZRfzic2TtCBUEaVDN21QMn7
D0UR35NCe7bb+FYKNH0MCVDWoK4SL7IrEzOxZDmyHbIvjA8QRa4xUigx78TeQAhujqtCw4GsKdul
rQ5Vaz2tCv2CdtHi6ZpuF7Bi7yZ4irc4k8MKKVFPYPOoeMLy6AcztL5jAiSM9xHdvUF+tIODftRP
hdqeOzNQsAglb4Q+QyKLTpAjWVeYuYXKVQzjc8lRFP+mKQ1WTPFMAhN8Pbj/P52K9Sz+vgBacNx+
N2u7q+eSh+cVU0+UxOjHIHTAI18QHmoCUwqkUvOP1LAuNKanwFTJYN8CWOZQAxcekGuVjtWmYX3e
vBwbZIUNsmiE/QY8P10knp1x3yI0ov5BFq54BuMHrfZHi0k8mr3EyvBkw8ePWldosWN42pgfAck1
oFE29tvdfFsVyrrIeAxLdcwrFOp68dz2+bLr5uQj0rIPmFbYaEHY6cS+1mxetQLM91D4ehzxiene
pM8eH2CjgbY4xVLvDBAZ0PLq0Rxkf7Qz85Ud3Trp2mHd4t6DeDnqmdtD0aTEL2WEabkta5ZtkFdj
9j0Q7nRfP3HEbk1orNoDuKo0Vp+099WkBps4BfeShbydODHThFOJ1Yq014bQsbHwEXOySJTzrxzh
nGy+45jii4iwOTDDA3PtFvWstjkXsj0BAI0VfluOPeYNF0UD0BJ+6/KnMayPdKg/prh9H5LkCbj9
n6D+kqO7pZ4kBYK3YEuK6fXUWKxuaTT7l2gDXLfo6U3JP5POVl54poLf9DDk8R4Z2H7zOb23HZA7
xWj9UvqHd0BxY6V4hdKwumsdUsDX68BOzNT+tNirSBAN0T7yH8XYubkJZ62omLYifIknhRlLCimW
XTSORnl+LDhyISDwIvPMbv05iUmoeiOufFz8qZx9fYL/Ni/44s4CBSQmB/9F3a21f4OS+ZFdC3qo
ZXO4DrAhyimYRXO/KO2+J31uHW5zFfsD4dWbU3sKW8nCTeAOTcAxIn5DM+SIwlB4l6kzXvJG43fh
zwmTmQAzmR89u5BZNDCtDOdWdtmdHwu9wPSI7cFJFns9kIwVpxe44RchWKb2MUnW3fiKYQaBDiIy
Xck++LQAi282/gv5IPXiTf8Q93zNoQmLdDroh+GXaZyq0PonSdtxyCErJfZDpj/rXFX+y2CfQxQG
cjl7FgDKBKHahh+5zc2gRy3NmiYttHdsbpmKzIg9FB8+y2qmgeyhLL8OUpZHaFMIzt0VoLcVXojR
H1LlnSAjt4UUv7j4z4u9Zgh+/QZQDlLG4J834qcFlBY0HSRSGzMkKzAKnlHhSyixz3qMBVcGpeVJ
LHFy4IckOzisT+0za9rnKlTPfsyeJOq83YVzJTTO8IdECCM5WMM5N5LLYL5V6gvZy1c+vyisT1j+
AsAJQxr2/0iBQuX7L4g1GdbAXRLSfXoiG46lVbxvSF3Xy98YDZCefjUGKL06D6Nj2rS+8fIVJVeT
ySpMH4I3xEdC5ZHU1xXUHXptzHIqubmwje7y3+yjQ7MR8zcbMhwlg/ZINrYwCwO6KJzaKqyGNfiW
r2I7O1K9IEg852xFO+T5KWtxEeztBjsSNXNchIwdL4jiWzx0BvLonhDSkshNmKiE14esECn0JZxK
3yZpK/MAJQLNoAR7rtlZ3eRGZFaw6I6c5Y8kaFchRmGYt9dIEy82UDnoSf44YRpYHDmRdxjojpCT
LcvpITQlUOtN5NsNfhWfyIK0Icgbl0sHTHX0BIOJup1MlSeJO9A7c4VvBfobuZRRgfi55ZIgU9ub
yRvsAP4pJ9Io2Nj848+n0pDNYKo/WnJ4TXwqH2Ok3FKf2CtZrU7VH0PCwNbe8dGfJbQ0JzaMZybE
5xJ8FLfJUQ3MDBXkX1IwTORDGl8tm787efbGSXD9l+2LotHSrNMaOx+w5HYGriA8OkGzJCxdrpZV
Bb/KkSkdR7eGngErVwKBEFxOQWZdvsSEoG8uAxlJZrt0N6IFLzuTWOj0etvfutmjWfIT4xRXqrOg
z2KqztVa7U1mhRazQhV58nagtdkvtqymAZr5QDXBifHUGtM/I5H3nUYcNSrCYS+4XKt//pk4G+qr
2vX7KMlhyFbnGWKQ4fJg5mdfcDVIQiIJAvyQG8pk5PUj8StyQMpIvRFjsbFNAAl0Z1ZT2X31pBgO
8OCFSGonDtOUOmHC6hZBHGVOpLyMsBWKwc41tumRs3xWKsmvx8xV1uYjuqxexCBsqf9lEb81m251
1t2AAJLMPujGWztAi8ZsDe7mvkva5tbn6kWtVHsxFL7jIkwxzWpYIiaYnIKqPDVkOlgd3/LchQ8j
obvJSWgjjnMtPQam3OgtERvjU87gblG7Ekl2q1IvreqDhDfLwCELkhm5nJ1JO/WKqIiMhzezbh/q
de7ZOqaY8iRXSTpXDtgDYOKULKf4w/aVPcx3j9dZfxNEN0a+hW6G6WaImdEdKHvkSyy8VL+rfpzE
NxNRhJXHrLxiu0dyXKeiC5jLIYI3Fw/lCy0BzPnMWhb/DLcZIQOAF4YAMWK0J2BwLQ6EhFzb3BsA
KMau8azB5TC80U3AjaLXUlHXrKRqEHlzExI0OC/ehBV3qf6CuvRNCbaMGW50c0Bl06Z5wLy6zgYA
DO1t1cvn8I7ENiEyDD4Qm4lJDvnv9liCGAG1uA1PobJ2EsR7YoGfgoFHLuohtsHDoNIvGSdh58tP
BXTOrb+qfDdpq7obQnerUrz+u+e0iZTFgYHFLKpOzKBV7/+XHw8KSHuDFA7YTwpN3SvqGMXDtp0S
wtnj3sIOSHAcNmpVsd7My/q5SKsvEUrxLhBbBz8l/wCEgV9fOSZDdDT4NSvmsW7xdGnzMb+2QRqT
jn5l79gw3P1B5iD0zXUax0uFrXrA8i7J22mKl2OddIdGDioE2boJdf22qSTwKKLX7dB7l66yAM3y
mlSHgVqzf8bM/siYtS9pHGxbHTTNgrlZDwieCvKcuZ9xmkjEJK3AVjZahzdUYSr+8R2ybLPlIMI6
AKSuwSNckDZFOyyDRYVesCVoMxb/H/K5oYkCMPD/ZsbgE1y7IYFzJCn0UTywDdN1TLYH8Yoo2uYK
x4UmyZ50h82tEBlZRXs4n28J/wvSe5u2XbcGkkX0CqxscojtBLiJ7arG7/qTcPWC1MkVgXr7mf1M
0CZYYDJShlczgc3BDN8Zy0US+iu66Ne8705hex2bFnr9m5rKRL6kvv4oVyzOZWLrBJq11nQhheWq
zgf9sab45y74QbeeYp1CgQS46/q5hVX7vZk9WQRZypYZMt9PAZEaJHEARjI8klq1DA9NhzZMSQ+g
9sloNAJGtpTHhikgm3o1AVdNp8cHh6362O+0Ekkbn5jMJ9ZmSJUky9VmSsfkp4x7uzQfw7fGuyjx
LlrkhyuvVqT7w8P8btD4aItyoAuJ1IngguQMvvhMtu4ZwYjdRtiFBdPVJgaK6FsEFtGJ+r445UgN
7mMWKK5VZFfM3/ol3ZOgQ2mPmT9usesnFBGSJzTMnLLRnl6Wu0ABZRCJcJjTEqtmHCiaSivXQOU0
HH2uD4UHjiacB0wkKqiMAfbEOB8WaTtgbGOiwYZPs5g4n5d9fRKFyufJ8BvkfxaRtySxV8JwWwzt
ap2VuXhG0LaE9C0+ARXGzYh+pR1CbW2C5RanR//7RWavRB8pCPnuv8QcE/8vKf3wfdxbF17fHvdl
hHGRvHs/10a/PKq2NmDkhc8IJQrzEDrMc9a3l9XaLomO2ya5bhGSMaKRiLExiQFj0bl+92nnxWMH
EzQ+JDJg4OfyMW4FPFKSzKZoL1f6ngQHNJHc+kAzyQGjyfB7TrnVWvYLt90CBjIpWmL+rlmaB8ZZ
KxG4krUW4ZEIYsbyiClJeSGKsx9PMlsbaWb9FvPkZYWnwkdXg7gd97giprDGsa6Cz/qw05UarmK+
85TMfJ/g80DTn4mMcoj9SviZthL7AQ9TuFfVJcqGNhCMJZh0MUBVUbJNVMlCUjGFtCbXRrxT6NzZ
Ex1w1XCrjU4+2SIRjTMTHISBuj/I055jgf0S7CgPKw9D35ZOjt3lDtN1q1Rs2FlLDzurJU5yhn6K
vPHrVZcAQm9f0kDGZKTM5xhZtF/KryLpD69zRjR8qWn3LjI9YuCEX1lE4HUM+4Wp9ZqQkVNTazIy
XK0kaNCI8M7jxWGqgSVVHNETyfSieYJDuplNR/S+QHYnuODK9R4ZyoUZb7oKN6sEC15JED3liyIo
Z2JyxOJUC3/KWfZ0VFZyjHmw18N2yI85stoI17jC/HuCz1lUx/UrG8pDB4ggaVDTyJfEU3TlRCoW
llt6X+s9h72CRUK2HuNUv1JTZ7IwUgvtg/H2Yhmi2+d1EVCE8SPanosZwzs0iAXpHepB6Ku7a/LH
wLs+jzcL+RFeSHWVPRpkiRmMBGGMnuHSR/LNaLtH9r5CrtFXJaT/cgvzMYlf7LX0fuHl3qF0AQ+c
8QCylAawb610aBn6BCKhZBbP+Z8qeysJu+q71hdxVvay7CGQRa2rEnaIes6wZ1KT8Gk6Geey6rzO
8HxXfGDoRqKDpXsUxj1nEHqGfq9Ci1uOKuiDVRQo6Hh0AFBpp/rbkjFT/2xnVbTCOnZFfB7FTw40
GPsu9tv7ommhCI+Q246rvhr3lEFBUzgUG/CJI2/9W+U/RHjgb/Q4+6eJBIAjalVaUN5um8KMyxtA
gNCXF3rj9LjxNujmRWXUtxV4Jk9g77BzvTy5iSmf7BrDEiVIn72OL0BOIwueGQnUFkwciB3roSla
2A9BKTLZzD9f0TZsKoTnykAORALMUhPLMtHyrCE7WKjWvPoRQQ0S0dRkDI6/JRaJTFn2fSbshx+9
3oJCsoKEPIW6rsPosiGdgXRuFmSRJO4OkEzMPMqAlh/PJ2MqTsaPEd/w2Z6SBpOJCNP6S0PY9s9k
zqIioUHoWgBDivf1LPqzes2ATvWtEaKPzwwTq6ZTVYjjvHgjBBvnOQPkGYYDnDIXf7tbovlUbkkp
OTJMaUirh/RJMPhdUmN4KksQWSzuoVEtw7wH3r3QCiEYclQL/g9OawmUlfgg3monyovTDcQx7sTC
3A/yEjRS70rdnxFpp0DK3FaflYRT38iPWz28DH6dGeasiSp2oyuOVWnHT4x9IjLVlzXOV167rQQ5
N/QWrDD01yg0/Bo90Tn9yzt+0yey5N77ALKgvzKIljOLnSKP6uQJdUX7ZpLXtOJTYfmy2/rIlk5o
qYzoGHUMwOPntPRXHHT3zK37HAiK+MbC5Knk35kln2t2cuxD8bB7U4QK+WAYmt/xa0MAX3a0jdBV
yo+b9tXjqhQ13rSrFR7Re7GcT0joM7GNLpRKvQSEgNNKZnXY48PSTNRrkWsWlNRwwgzEnzY7nYnc
1DEJy4hhoiAH/0rET9GbiJogQSppnCn2c9p2uiovK3rPhHveHTo9e1jAAct9mnP2Mv1omX6Y4DFG
cM9ZoZ7irsazPSQKLJbxSsO2Wof+tSvPKWhIN5vnnmyhnsaetKokJ6DaOnA2DJCZ5Z1pyG6aRWe7
Q9kJ0dho2DgguCoMJuWUzMp+WYq9/tZo8k607imwF9k0T90+60HLMybm9Cg1y5HuCaVfomK8GiDQ
snSywmERA8uA9/TJBNu1rNIzXsOYVvHAazDjbM8CtKW2ZOcs30gEfGg3I8bPEy2X+I07AQqGqJH6
KYPmrfYjMmFRZ/rMeKadBU6yW/kK7dW8pl/fk4EGBEWtXtyrqrh1NnGY7QGJuk4ASoQrvEUCmpC4
3LQMWg1ce5gw6wB/YDh1vye650i/xOkr5cLFNsnivD3HSX4ZBZlY8PWE21Aux6uWitcxZauQAMke
c5nccj76V1qZvqvXGUlIv0fEvs87Wtctt7seozPrnYm57rQcsNuEtSOCOyD9DJqEFjY11K2Scab1
TDe4SPPvrPpBIx02JWFP6YeY9B9l1kNnjT+m9znTnk3Z3OjOWMJ0jzKu72mnIMgUzlgnTlrGob1t
Xu1IPaYQfCMKD0m/Mf5QSKVbdikDsVk/jmmESoqExQkvU/JQxJEUZma4H1vVvAsWfa86BNUKaaur
AHYXlzLNT/IcX9CdFIn7cs1F0GRRGyk16/QYUbmIBW1hqjDw1QusLoLJdEHwmgr/yhpmgBGl1Z14
JMkYYq1IyNdLbjfOe/lroeu7F39Qn3uCMnvzVwQ/tAU2Qi1RpYPbKvce66BqrxeoRsfWXNBNUEO9
9VAFfys4Abv+HuFVW6YMLeHgYzwOPkoF6qYI48uZNqhHJkjC5VFJ61u15M+xhyNGBcGjv1PYlrVF
+o5J065GtPkVVMsmOSU9pscFs188+TKi0ZFjKWEz1DF81yVU7hxAwxRTcl3SukHWSTKhnOJMZFgi
j7uNdWXRK6S/4j5gM7S1B/l7QrzsSQ0DioyDtGlT3jLa6EbIr3PNEvxdx+/QoCin2P0UcvTREvPf
lFdRgZOkNrd2IHe5xe5BJaXV+p3GBfJ68nIoW1CMyJ1HG9M7Bc7ajVw9uJj8IVTm2mY+GH+ii4B1
ypYA7voPH4/4ooQ6M7yLpbnro/5I2JzEMCJnvAnxrl5YX8gho4zubihkThXFQ2krmiZ7wIsYZaur
m8qlVmooaDAMBcgUyBGL8oTW4qua0nskTDfL/DJhAGxddInUq87RMra/5K8J0vGMY+w1y4j1BEcN
JmPcgatjGCMPsOrER/2YdLBTKOJn8GDwDTfrNTxad41MXSrI5xaFvhHm9B+8W8Bd1gN4JbeSctuS
mNRFX3UlHbp2PrBukNSL3jdYmcWznFonHFUb24tl/BelVE+N3amcToS/CxqfGqgp67e+jT6ZcPbr
G/DtGnLuhTET73qV3XQho1qPX44VPlPF5ODF5OPaUia5Vzt5AZS2gb35ny0H+YfwQqfCZvLB2lHz
OqbREViPEnXhkrOm3wa/sjdT4Zlck9+NGAcDCopkNs6Frpyn95hNlRaJIA4pFEmEBZTUeSuSDxQc
XvcjN8R+8M311UE0X8Pmf8nZNiiewcAG285Uy6cgys++XM9x8zWAEALewGM4KId6NI8javyFmQaF
+6yOx3pcTjOBk8aTjN9vysrZeC71O2PrQJJ7YA5WWIgnfZZ94yZvCjcSV7uBj0tEwgqJY2j7gx4N
h5EJ+tjnB7NzzFmkPJDDPkjzKBTYPHTU7kZ3XPDL9wJV7aoFBTlMNfjWkYG8VQRVk4Uc9ErDEZPY
IVPT5gYJv+9vqhAfreKb8aK1vC2NzjpNejej9iNlWlQc+7E67uNHDbZGqWKUupTTeCN1kYW9aDqh
OE529aeiTCYQou1ZixpMjxHFk1iq9OeJEVbF82SbGMM0jGHQiCWzdDUez8FWkSYmdja+bxRG8Nqu
vR6Bnor8a+wncufYwJSUbPNKbA2vVnCYw57btqj42qiZk9OMSk2mR8Vhk2NJBH8IxHJ6FfA2wyDq
YVHgfFB7kykSi4fCAaN9iulh8+hksPofGDUhaVo3koZVQHnMHETzQ2vKT44uSiP9I7k3v8sV6uHq
pANVmDI7V6JoPtaKHuarmROCgZxGpYvn2V4vsJAs9dDHIv/CLiPEuGyRQAX1SyGlvFaezS57h6oF
SwsjJYneD02IfezsfoYztQcNngfr95gXYYYyf3R0KdvHyPC1HEhFvezB8+yTkQI5FVnyinstTCgp
LPSu+o19rM67P1A4O4SFraKrErM9fk0gygUMrIyCGRtzJ49oCm49tt3J1bLHhEFjOQtPIm/OJgcY
W/M1ivcfK5reXzGiASD/0YvtMZSwK2TmKdFrnjJgERlaZJckh1wmqQxXEOZSqYXEGoVqIbi1+Uem
XlWQR7yEekkUtpqbW3jFxwHvWEwXT3wG/JjkrBvZKdvS3RptTq4kzgJG2ai2p4pHBQ3iydQ52sQ7
9WHYwQQwyylEmxgxJu/5lTI8KEncYIVJLBRSDgeTaRNzcQ7YwqjEEEUppG6yPNCn28B3Y7Nd76d+
T0oh4xF/OmjtRrnMntnmD5mbZ7ISKK4wzkcBIo3RRS3gDcR7c7rFbXydB96U14VuuTILD4lDNwIi
V9OnxmQARlgh85INd/Dq5NIRSRn2s4j8FqyJboUFr1SEky4ycsIuYl3c+UuSWD26EQFMubSDTKiB
7tIckFWS5UcR3qxsJ825w3FMzGqi7AnNUUk3rTNGKFzsPLHQkeMxmEognsZZ191ZaEGQPmMRP4HK
OCRm/dKAVxc9Jea8zHmfugfIkLc0o9iLL3HdvXOo6hu8O7E7Tt1wzHEV4s5w+rg4LjgsDGk6xOBt
CK1hL/3PMIYjh/lhO+t8TJZ1FeP5isEVX3dMZ4/5SJrKN/ovyHt7uNPeaqAl2kmkFA0qlgzqlhWT
ZCm91kFeVVBvF/01uoqktBGU8d98SP8C4uK3Q79v2L6NCthwVsY9RBSmiWLmsDgdJS+ljeikJ2rd
04a+Keci5Iik6S6kJhhaXGZEoJB5jam/Y5kEda+t0O+SISf4ppE7JLo7jejXeEBUdDj2CLYZXaeE
JyiyDgWqgsEnjKRJsL6oVrg2NzAuG3nhmxJYAH6WmLJ6S3Fi9YcsJheaLFkkyQd3M6E1Lqi8Zvog
eNpXBRVrSWdV8khIp76qTtGnu6jmYZr6Q11EIVyjcKX2vqmEERbkd3P0q412HN6VVDlV5yxtj+2A
jTwbD5IihOiVQdqDpaO3L5itTTjnHRWXEHfVS0w9ehzNd4vhGY7a9N8kKc9R6e8mCaRkk+Zqd9uM
8bIW66mtshN8AdWYD5DScefsVX1PCbWidWRdb6YHeTxZaKyJKDNOsx6f+oJJn2GX9TOGeDwLQXT0
U1KT0rg+5K9cTgvq8+TM7BdZ1PfwaVPGXdgZzQ/jSXesUB2x6EhPbRnfF6FAZGcj6YbHKv5lmr7L
UHYvC1msjkr4cAeTdXrpw17qpIYQkQ5OHgvP0kQuuGP1oMb3lVNBZezFhZsTU7MgJIIfiJz1hdYA
Gk60AHYIsrBCi+IrSi9GJZw3igLcFyLhX2z1lfZvPKd+WhpcGwSXthPgPbpjilOBfY3kFlHkqZE9
KPumOCXbHIpkn+fIL3LS4hbIVuYcquqyT5lG8hdCZzbyUugNFrDmqqSblzDb52ZqbHE0DssdCXFI
6tbRBOjcWNHZlW4UlSr1DhYDDKtQUq/i1t2RYDALduIAKhtrlJZFGlMDDbvp0EcAz8BZ/hdO3/Xt
Pq6WvZGrew2hs/xZoVAA2NGvxxZHDVnTCqhrV9lqFvOTqXliX/mAKv2GoFkRuW7Wk/KDZxYjzqQD
WBAYCKf4ClvB3fgRqPEIG4NBFyqGFoqK4lUIXzXLqyvBkdN3hXBoM1lDo/GNhZ2IzlluZQHRX0Yf
ufa9pVnp6nCu1VCpooBYE5PogTM5WDIbkSU/2dhFxeS2bskFZjqXLk0bXnP5P+PxECJnc33ryc9A
ZnxqcqxOm+iAgZO5lvJjHCEIYNzV8eHX0YZQwUDbsQrqLt4UB6faOZ6h2CcMS4THtKoPXR8eYh9I
aDkpF25RKVwNcCUCuBLZ0TpAIDnKROTrTMCxCL7ImPpXG3+n4k80tow9IHUuXoPHEHRU+2fkFPG1
k3lMPqRXCDiVbm7xtn1binQoBxNIS9ycVkxGzHg1MF6CdZi77DR1vM3ZPu3rC5z6Deg9kc1s8wrP
Ur3yKFfkNnBlu6+K0cdqZmZ4mJfmJFImqNxtE2I0D8VU8yc3jhaDCGwJ8z1Sq5vGDH7jzGdvpP/V
8N9Ld+V+7cu7iSfJ4ErGCwXVES2c24AtJ7EIcmWVfUIbmCzo+4Q/clwwheWC60hzWER8FNy2aoDl
eUXN1wHek4k2jwNrVM5LaLeVCYYKALfMtKD6yqgOGhTPo6pDEaa+TZtDdq7H5n8snddy41jabJ8I
EfDmlgDh6EnZukFUqavgvcfTn4U5f8RoTHdPtyQCe38mcyWAx+qFvyViXZyG3IkFuoD+ZlKmKI8u
W59JJ2OtQuCJLqz1ZmgEDYbLBA1oh52/omZ1ohp7GpAeJvudYR3jM1TafbJW8YBkEz4eFA59ddPq
jxGVWdRrV6BRQqfQalhuhQYwaiqP4FC+1bbSArkET4tWSDi2shKKbsNU04y5ttAnRISQG+d+Xs8V
WQECx3Zvtqc0IaUALKRq/hCq3DN/MDN3AJuSIR8TFcHZqphTCz0x9Q/yYPG/MUGpZ2wn3qk/9Bwc
lHMo+6m2ndSKgwAYE/RM9D4pWUECaWwJzBqVeQ7Aq3fCPB9yrT/63p79smMpE/O7Tx4zKJVGu0uG
EOhX1NV8H6n4Mhd+okM2MPVbMBoXdgsjVhXdpK49KdM9q0KP27SHorV8ZJ9BLxlBUZRh9qhytuVe
U6h3GfKhxT+fxPs4f8D2htLkj5HzGcf9m6qU7yQsKmbzBmdvIu0vw/Wh26o+eUK8162aL7Yyr/Df
tLSCCiPiUPIU7E2m31hshVZ2bn2MDDkGcHKqLz0qqJhd+i8EPNr4BedgmWgNJ0xSYFPLDW1vCwpI
OClCfyJVIVytLlQBamGMQdlSNUzcrScf1Sm3V3LViMDzdirqvhWaEXfvcTPU+SXy0QMDVDRj1cFI
pWMO8Hlg/hGhFpOiwovU0RNlw9vlaDBr0VvBxFRaYqddXHKN+K55vc4ko+u9QRw8WNTe/rwQY/E2
lY75UzIGIctHKz8GdXgvhPXNjAZAqcnzKs7dvY20qxjnl8GeRsFLK82Xkbrn4M4EHoa8PdX0ZZsh
o8Zi6ecDQjxPKb8dEeaD4lvrCh/rX0OC3Fza6Uurt7NQbediZJMjF2dltotBepem5U2/6s8lJyfm
onxXxjm39jkJ2iXLmWTGs9OIqepGVAnoUGBHsF5PUR4FJ5H1dpk9lLdxmb1u30ggcujWe060kVXe
LLLhGlqBGZHn4g7wyhpWJQvEqJSwWfjcWQAKNMtP+HZO7A/wLvkjN1PBzRQXqu9Yt9lwVNhga204
eY2qg+w12aKc2D7GBPb22Ls6Z5oYQUuA3WIljJG5UcTJw/oGAa5t0Fqgei/4IWzWcspKJhdTchZT
qO8h/F7Wsrp0C6pJCiRlRfX5S7UACZ7PLSPUnhMd/MIOb88Y1WIvh4DVs/OEs7l7vUQhp7w+8zRf
YVTsRzAjBs64DkjpypU65evHtDWfkmR+QoD85OV3Y9afoCyb31AfPrFkEEiyIK1nXtaa7xO2YBEH
l8lxg01bHIWbUDb3jJlvkJUKOM/4XaiVt2J5L+roEv83xIKtjMSpw7VPMdH1Yw2szsX7VSn3JUfu
B1Z+S71+kt1MJmYO2P5YsgUHqwXH6ShLjCpV/ne8W8QBtrt2qxjOnK2OtVLCF8+Z2hdYh9NMohMz
4ETHegQBl5Jd4+C5KGYTgQd4ctRNy/+0Cba4DsQUmSjAOtwUdFiuzufUGpJLqiVzOM0tiK8iK61X
vKQSPL3IkB0DelpMD9I0puKunuCb9n7Cl6Y2rM+JRRD/kEyjZrepma7DrF2qqbc34hE7HsKaCcH2
RGa2Q3EjFmZ/43eVCWNG8Op0Y9575bIjBcq4F59QkLY/MiTxhcGo2aqh1FUhtMlAXgCN1r3fx+B4
uDD67zv4WMJdgbboJFn0Oj85O7pyjq+UQSC/gdSxZYtPbISULPVFIYN8MXJ5g4TZJadnbKMslaEg
xseZkrRpOPD7FI0OLihzYjqn33PcHIwCbJVrbbs3ZY/uQzllc+rKbDYyUCbZFZ2I8iPeUNUIZ5lA
80yKHxUjWYBteK/6Q4TrUdWYa9hSGwVKWQVlqQSTYEtmfE6PIEHcwuDdSEmqWApvnpHyIg8QJxZ+
SASWEzmx89/FH3FWze2zbKxA6Fdi9vIn+wjRfB+68nPNOPI5tbSa1eJbG+I7QXHVwWOz5oH0QRUJ
dG8rFdSNhCgBy8BT/7bJLDwLKzC0Icw40+uq4Ezv55yXnMoVc4c2EWKCZi2FgwOMvmLDm+Ns5FO3
mOuv0DJSqFUdosK0RzWpXlS9ZdVKLAOCQdQ5u5PxW/wuFFqZg7TRQJmWSysO774/DGqQ1ns29uhM
E64JLLemHLbl5DMEKOY27E0haPirhhOCOeCcKQyrKDB5gqo/nQ82k4eWDTNWWYReBXMqZFsOnndn
5LRLgMaodO1rei5jhKD/+CsXqDOG+AZ0HWSRctSFwv4cYN5kGWIq0OUI3HwcbYHixcHcPLChemcv
Jjw65RrJJGLsx9bFXiXOml+tMZ7skuqX9DuSMdKDMSvnoojf51l7k9L2rS5X+nO4v+ItaqeHMDd3
bNUzatueEDdNc0pS4+pD95FlhT8dc4ZBcXNrMJxWAr8DkfiMFbeHkfk97E7Fbt8ixso9zqnxGm8m
WvhnA3hrwt2GKxvs44wTkocKNa0VmoXsDLDjkgryJ+UNv1kiPUNc4CC8CI24TtsMolNlcrg5BY4u
af0To1uHS0d+opemECYt6r+ucdaNrcN6T4XaVmApccS56uGnqVtfjAVfrOdgTdMw0UkjLV6cG27E
dH/EAoF+xbGSPpDhlxZC/EiT6jEnwh1k57kTMNEHGuZ0GdufkesgjompT2KvpXEjFY5WzmHymBBK
pI6XLa+4S82wgdmBrzaJampJfjF8wAl7A0TfRwm17EbUZj8URyXNnV7+a0xxkBSWvUjfrfwBhIEe
Y5vIgLSGS88McSk5H+swjwFcKZ/s/8+NJJ+myASzKAT1lAYqVoyhzg8NWvusgn+JcxPd5XHGyi3p
XdBZn2KTXRf8tgIyDtEgsy6aHwswdgwTFnEYUCmkNxNwh7mQX6EBhazDwWjOQyKeFwv4fh5f6sDa
IzD2Lgq50hLT5cXxGUHsUU4I6khHhORCCOI7rKM//dY6MfGg+gpTMJOCqTH8mjzbuNinTLSOFsyS
orNLZxLwCPTxbV7KO9ivx7xGD1k85HvwbTceRtl4anX5or6t1zDahrBK+3Cqzz1jrClHVyVTqR/j
OL+JHO7q1cAgr2odEh0maBtWZ0YC7Un4Fwk38axcDNQ9DX2GWRzqEtgsq5rIsjvC2iTTOpasbRiF
Gqp8af7NPwoT+w0LHZ4xCJcgVMk8jbGp1kgItS1QsQ8hVsgSMstxxZtBa5IkKXhzmvjJVWKj3LBw
TlwyQ/m1BXAGjiJUVEzM4Sz9ZRpKd80ciNol4L8htRPHC8tJYRFOKwbWxB7wzhMTctTF6A79svoX
NK7SRPe2J3danK5bfutL4c2azffOHD+aXP2ALV9n8wPzBeeglmGAho5tElrU1ZjJj0FsInbts5MM
pkKnMsMRTxhIHzNEwAyPvS2CwqaxwjMb8i6slRy7mN1Vai/ZS55OUM1WNBe9RwC5lymTj3sv0EvI
zlsWts0Ybv2frGZKUnttyzwDgMxGFPnEhS4vxnGBdVE5Q6uHDbyDbv0n9ePZlFAwJirGiPYamfI1
aqJrULyqIr5t+Vsfo4EkV1MbjEv5jv8VtsFC2rYismvSl1NMbT4iwp0hi1f7iIbqnFaNiVtB2WgR
WQMjh+0UGxhb6fGgUYTPu2KR1IgyHh1+8+NP3ZvPtp3fCr3+iAz9jpb/iQckIui1ytFxnnoWoq+i
DrLbSH+0CiaG43+gx76Gcn2MpfhYEMhl2mc8Ih83jbuV3roV65uClFa1DxFVJDqNPnG7pb6NKlFv
E3iTHyBuV5X8KirEGYaH0X63/fAdSdHXdM6J1sH+OZP+gexFuEV0PWvlbbgeMR8gNuiIj0Xl+kXl
0ibDOSqIsLp8NdC8UvzyFrsAi1vhS15t1dB9tmQbKyeugIS41XHBySpxzwKABCPw0EozSJWYjR9z
LG46mLQjurzKL6hdFraXUwkp7pGtBms+v4f2GL/mYnyTsI2dMZhpL6lZPKOB8Mw+yOF7aEaocizW
WpT6RMbHaF/wqcsMw8hQMvX4oUDsyLFiiRLiieFLrwhYpA0h5xxnOjqzkmSWBLcWIS4roZ10AaVi
4Cj3B2pmtcYtdcgCgxXCmA5+gk8W0a/Yhw3dAAuyk6w1RHGtVXGJGMywNUbTuBu1ajFAOBVGc3qi
KxXXOFzpuQ/FXOElG4TuzVKm90wsPzhqtB857b6Mfv3iBmStgjY4w0C+sTTbtuwileB/l+KYDtgu
Jtw9nXZe1O4co3qIXFPQXPNf/5usMWApQjadhY0eRvtrljKDS/ImqbYnTQx1GO4sIwNRlvz0NGyI
EgO0+dj6ZD8fANzZv2psKtPEh0/8SqEjqjt2cx0qDJJn8jXiJMQ7E1gusSgiAoeCUr8gUtmWN8FT
25ar+YCpMoNV1AnO2KR+omB5RX6YgR6omaOkZHczuLAuupTeIozaU3XU+6cxf8a/x1Smc4X+09pE
NOEU7WBu3SMZqWxRXSeD/ULaXFMtJd4RWSUbL/JjsQkaQBLMUNNIVvlG8pQMYR5ZQQpzSR5Vnybf
B7xqa/lvuMfulqbe/AuX97BziM04qBSn+k/GLWdOaAwYM4xPvVqOwySyAibOkpFWS9cBBD1tL5gi
uN1y29BhV5Xxox5VciCYP5U5juHxlQH+/RXRvHYF1FTl0mnCs+bng/2p59KzAL/P7aqBTI7w+mbL
TwUdBP0XNBAgBlvMHOX/dL8FEg0FDwQKa0LMTSRJSpTd9G64rfkCZn26GeiFKustcehpPPNbowTF
HkOfT9i2MrNYIJxABAdPXUgHBeQSAWWgO/KcBklZ+x19MNzbuaLpqt2Zw3jgMNaF7TjgnUGr/Bz5
47h8STtskDBFPmjEDr01lb0Ljs6bu68a+kkjVvxZAqKQuIkkkSkld6TX0xisuCdBxokVVxdvfFJB
jzyA0R+a/8DrE9pR7YBbAHDGiLgPNhUCmK+cRnxA1o8A/5gX4omsCSdfWltn76xK7AVBLQ7TKeNY
UdVj8ZHpOAwPLQm/JLaisz2qLybPboVaW/g1UmToN74FdtltjL7esAtQgUCZHIOszGiwAxHJASrd
jG0/SVWwSBRfIjRbhuJm8ri0pGmDRBgJe0IkxwQRvgzTWzZJ7BupPOohWDY25qQjMkeVFIiDSCDJ
64NB7mJC4l8Sbz4UwHBqTAg5xYmfZ4i8ntmolBbgCSp/4yvn3OPKp4grEh9wlvHgRhM+ZAJl0VRF
hnjpy+/GFN1lzDwVvIo4qEfUnbVin9m7HzJx93ML7lxVCLMx+bGB71dwu7nYeIzdZcYCLWbdFgdV
9Q8d+uQOUCtYbg2wZWtlOpPyHUT6eBFkSD/KrV2Nkylq3L2BZQNOELaLrESEwEc4qAvULoBkLwyF
0FkTtl2/meRj7oh56xfypZVEdI2htcZ3YvKdHMnCik+jNpxEqAGN/KZUw1kK93sTQ8f0jrCZAbj2
npsYbhX2DujzgIj4kqXZ20fS3EtmhiRdUD6g0K508QvH8ddQcWYCacjFEX5bsWXBvJi+ks6+UbNF
djeCAuI1GLbjJtdYV7OAFujIYC469OlEf1l5BS+9siAtKHbGnnok8eWoKYhTZUT9Upf6Vv1f1sxX
6IrXajSu1YRWXEWoQYmejfN1mgtcfZMpv4N6byKN5CHhqbTFA53Xf6WsHv+Xw4H1nNWQ9FdlNr4t
JSNDOpTiuu5llWPKf3HqkwluKdad6IUbi4Z2nVwR4xoquhmdAWBtIfqSF95Tnoc4kTGBsO0YZDYC
NY+PiFoDVbnKEt5dWvW1saKAKLoyASPC7LnLjWoOVrHzcfRwEmDDZp/QkQVJ5NrnbEDAhKaY9WQW
EpLE4MM0PaVmjWxs5+QjPferdOYFkZPqfoAv9P/9QYes0T0FJTjLbUUWTvpknmU26BmpFMQJX0dn
IzCh5X5wW3qmGDBgz8ut0DAV/5Jis5kKfI6Ya9bmonBdU/jSKESMcCCJ1iR4UVB/i4vhpStaQvic
ZNb0HA472OcC6NorkD0VFCDJVHtxt3gKhSbCJAB+rgg7YImRbvFBgQOe2Otn5wS9O9LpoPvQPMtK
X0ytIKAsGI7woJLlp2jAZIkLn38VS+WL0ydkkptKZ5CkYUpgbacWpywCxz4soQrtgSB5jY6fFJJK
Y1RXdNpphMJhZPKpE6cTJsvS3rlJlqdoVgA0ie5HMKbLACQlqZognxE2EbAtDOWX4CV5iLKr+scQ
z6yFG8lgCz8XOfFeo+MnA75nsaEFIoI/TSUhN11Gf6r/0m/R2C9+C0OthqGm8rWWgO5KnkAaZXSo
ntIinKFQhrcdYUJL8yfQfhuPobbYCfqAarrvJlV33Dp/polNKbNTMDU58XvGdj03EabL6DAaQVvd
Oj65nn1NC8VJ1gWXaSBAhTzafCNjWt7aM/2J2AXjhiZWxSbNiK5YTiJCArgNKir8tJ5v0M1uXIT4
jbWVFpmn6sC/iY1DcPu6wgfyOwyyY/Jl9tkb72kcHdqzyHyaqsBrmU0X0kDZeOQ8bLVHt0ASR9Qi
2bIkhuvYhch7RGSkPBTsqTVgH1T0AtZmhoE08q8+3g6RPARqLdzXab4VkX5ppOzMMnipnJJsinw9
ZC17KCSNY9scE/itcsEeU2WDiZ6Ro4cwA9JlJZWYwseSH6EXkbDNs450btTp1LzcclM3T44iApIo
skJ2dAisVnhJRQTmvLkl7NrGzfSm//NO6ngn1wZrBd7Jki8e67JFwPwZ1wTYtl1QbTmzZUKWDOgH
IJXrHH8WuyuCtYpJst8Q5TJBkHPfiMB19O89ZqK1BEkXi6FhlHvo0Ql5Htp9l0XgcxTblzFeFWKc
etYySpu+rVn8VvbKax3aV5NuT2jP1vRoq98CWUlz3dxawbwYM8S3S/ZJkY8CKp0TPAFdqbtG4a21
4AxgtyXeIMYLyJxPY7meB+xVSUwC/AGTQ65fuVFQjRLq0+4DyN3sYaAtUpGgc0Cp2HkReN/LXf5Y
x2DL3WSGY5vD8YTyi2APhewpG7PTpPiA/lKT9n+sDgpYeeJL2Y7QGVeVf+PPpsq1SPFAl/J9W/6a
m+K3i53BaF+4+ZHM9RWH4a1fOehV2Rt1JJSoP7KsxJmNC1GyGNX8MRh0ZzfslZciqW9yU5MUHdZd
AZ4HFdmcvK9y/2HN4icKDOb5kzl7pSJ6hMoynNXcDP63hByDr02beSKDuWW2QczbNA3XciEXiVQe
9p7ZJjxXuXo0p5WxmqH8GsgoawA4boSsMs9VI+Oi5wIAay+zel/cL98WD8RwqOvsGo92jida2fuN
9Qaa5WSJCJJe0MIkckJAF6YwCwvNLcmKXdst2FSu9gyHReLV0Dg6TQ8KQwn6cQuQtY49XHxrpYFg
XK99iGzMa0r4xBT5frYgn3gE+8aXz5CQ1TQ9y60Sku50XhfYGjWrXBjCSMnQlMOcxn4MfQb4H4pA
cjKtXzCMXwJtXa3+J+CkS9i/WVb9oZEyOQKxOnJzzqb4xh4TaW+Op2dPn0yICk6q5Lmy99NsgCYa
s2AqXCgMRvWTKj8bgF3qsB6gH7my+AfLoFVWW3q2kW5b+pskzVyJ53WiVajuQ2pce0m/Z8svbII1
oS2QssnBbHvDQTgrA3OJhF+AxnE2HlvKrd0tsedKqOKbQv+uWzfZLHESlV/mYXVH1ulINYvfOZyF
fpM9k68eN4POFzIzL0UwbFSJJ3jjOQIeqnwsVslYF6B53p0+f4yBj8snYIBlP28BmXsjJgJdeaqV
aR94Cfqzgscxw1VACOhHrDP2JqlPYEuM8Nv9PCSUFgq4NAQPDobW0a3RZQlcrcXhk1SAJ5ebjkmo
wd01DFQFioehWh8prWDWzbiVI74UEEDjef0frdbwZJfAtndZeWoWocvI7DDaUMIuV+NdfRNa8LJ3
jjynZMQcM32sgB3Je+zh+5DOV0OUbvVoY+c4wAsXWGBDcSPlEsckkbLo0XxTbjzT3EUNOe1Du2BM
u5zzoiNh5tDCYElS8QxPEnOCDaS4Nv0qbYK5xPJNkp4pOYIsvCfV+oFZm0eT9MWacCaElsb+Q7Q8
0xY2A37lDaTwFouPCmnKGTXVnRFpSx/slcFaceUowkOZhntNBSjNzDZ740y38hzzCT18cbZCTak9
nZ44ExV3xGEiwt075PpfdWTpgp9m5VXM9V2JzItt1+g7VROkMefyLJ9kDLbrEnCmHWBF2ttD4+jL
M2ZZMpmdl9ZJsePEPGDVPyqfhpaCD7JFO6edso+ElxhBgTgWeLCRBUl41ZeENMoEEx+eal4Faudk
vMRsEMsgD5oxtY9EZcE9T1ORxfDfWfuzkpmzr3Po24jNMReX0Mo9JxbcA4+aTKITUqUiE1xwdzZn
cJeU14oA52Z0O96Ftp6P5DXoDRUyNGpZHI6E1lkUoXvaUGPRkNKUOCyVDXeZ+N3He/Yr4d+Ii1BI
8X+li69wavatIy3Y0/PBkZFRR/23pUphbN5EM8fSdEAdf+x/yKYtIpZYfh+Vd5AdGNpNNqvTp7RT
5Pswzvg7KCD5dK+g/cwM8COM//o7OFGL4TN8S/MFO7s4kHpxTANz1HyLf+Qqs4gfCTiT9GA4ImVz
MQm1JHebSeQ+n/wlF3Gw2Cv155ouWNzTJp6NKt3lobhhdAGJ1PgxyIgoRKGHBZo8JyiRFZ1f6hSt
jpw4p8mdj2dPGFL0IyOJormCRmrdGTkKSbj8GD8ZKu+I0kllBRuj8q4+otV8in3zkuP1labrK/rZ
wSw50habBfolGc8E8XSzcxATFkz8yFt0j9uSlcjqo084w1l5K+mphc3rWSB/d6jFS15mS0URmCW+
wPtQwvOSoOV1OOGnfAvJjGG6l4YDbo29Yb+eI6Q+rfQPg8Am2s3433xPaueuQrDgA2x07NYz8wV5
D3LVNY7C86ZIXrIkjE6wBxHmnWV7iPHM05HQjXfwoWRaTh7RfS1r6y/ePsx8iHCcpsKAZsGr1dGu
/pRz2Eqv4vQjqvwxSojl0SZdmEvDSUdzrvUApNm591jB1PtWWY+G5NA6K15ye1lAtMjGbMvK8Fqj
kUlmzLieGTJQsOIsjNopYmOgrEyISPein3byWQsaJcO0O/jY6afZy+n0Gw3gvYDAUf8Nu8sXh11i
qDIfa8PcGU39pkaww2b2uYy75a9lYAoTA7QiErugxIcsYFYjxmSqFaug2iGJqjt0MnTu8zoOL4MP
jYmhQ2u2c7kXLlbqopw8s6EiOM6k/icUjOxg7pu2cz7BAadQAsQvrDGRud0GXMkYv8Svgo+2LneR
wAihM9PXk8FXHI8ngcnY9yCBGgXQQVU9s2CHxduxFNDLcw+BaCqGcCV4CXmAmA/IHGCjNuh1HBFw
YqpEQb4LDvm+BAnojI5iU+U/OXOy7RhBao2anvHTfKu5/smW+kVKGHneyL48nUZ+WId3vqf3pgSL
jaRA00+GNzuz8tGjm97qU7YqZyIt2gZtFB2RkY4o25B15cHWYUuGRrmSZkTTjv8wPc0orKdOCyOE
yUXYHEKZVqbdFg91Oi0NhzrO9D4B6akSAT5LR1uzu/bEspm0r+1U1CDu9fxaHLdIxChmcTCT2qL5
pjKSgC5hidTd1Uy815RlHlQV9BijlxG7xdOEwxlGX79hmAs3IUHnO3ux249YgK3dbCEHWcp0jm9Z
L/H2lZuf7LSDlI/m5MyYlcguMNFGmqhtCIqDS/JamKxVX8t95kJoOhiMEqFxDC4z5M0XAsaxj66i
J7K6s0yU2Ww8VO9jBSmWlmWAfuJ30i0hDnstbnylJNxR/raUzek607dum2awKXRwjAUXLEHDvcdN
MzH7KZ6KUj07MXsuTpPD826rs3an7A2jTg2kpg5WS/Jbnw2SeZsqe4HI1ZnEv9Ix3peSP+0JDEbo
bIlOY5NF25iID1XXaJt0MPt+kdUnLVhZcBsME0odFFLM9kkEUI3Ixy7N6EwSuKezNSRhWdDfxUf0
vtadjbj+e9mEY+KJxXCspkdRD1jdUn4L0lFE1iyLBrk5566lr8N/oOCazP+JXsx+7I80mDdQz7E8
v2JLehi8G5zJigxGDdpjFCyYL/Cdd76iHKmhTusIV59wdujOFZKxoljPyHz0XxLD8MaOOnQOvBM9
gz7V01XMpypTtP8sefGJlkANtKc5jEC6EkQSZHZmyT2O7nWihZkwn0ZuFgMcQ0v0CSMQTk/TG4iV
04iV40SV1+MKsPlfws6CqrskcVebZ5Q/JlbsHQbMlV0jJYNiOri7maVKplOVz+R7SDm/jgV5SpjU
0GjwzlnK7ryCY8MzWxE2qi14tllClrvirxkp5Eevirnkx9aTYt+Iy2Nf4k1rD/GaXjsoZ/IqITq0
ztmKrEo5yF0bRv1KBi6k5vG23NtPzUzcaWJ+h9Mua9C8CC7Xqo5OPRdYK9jKd09eFmuycCw2v5lt
IR4DwAHfQgd7GUVEZuIrdCIyv2hd8UT9TET/bN5dLm8K1Q5i4VW4oLZBpYs1Iw/H9BxL/4gnan+6
4TcDd7wmcdLbzRGa1GJ5vQyMER7NPBPhgQ2FJHYmx/cCJsVXF88n63cERjKD3YKqAWS8ctXJF6pH
zdl5UZUQv+HSNvsHM7EtZJj/Vn3gDpe7Y89MymCJr69w0f/pKsDMA9/GPuEerQulzZnGQ5ic1tF+
mQQqiWyI2OBQaxSs+ar6hxHnEJYUvhOFb4QVnVWjXf/si3gAXtpu4BEIAJZRpTJsEruniY8OlA7L
p+o//cUiZ3fcpV12tcwrxSEljWsRewrMTYdNYiLcR6PBo1kybRmIGuopGawSbQNkUwqsfwMiPg0R
H/aGlgQR0A4XWjoMgGaZervHL8tDs6PChJxsyyydVetiUDaZQr2zCg+LTgoXJniyqJGqJByU0BtQ
YrMXL+yKGTnJ9cZBossSPmrpVfneqAwXZnhHmNjYLjmL6KfujUUlxl8kY9S4x4hvC9mXofKuNzP+
aSH8ae3krDWu3F0pDrocyh8hiGV1Ir8IanGGCo+ldbTH7vYIICLkYZIzN9yhaOYhn6JSnkeG73uI
VMfckSgr6UD034ll30lONMDj0iVCIU0u0S1Xd8bjgRGa/rIwL6agZdkk7kx9W0XGu9APK4BaRBw+
8ZuaTHcxrS5YiolWBDibOD06a7oLqAngPAWcU/HbWgjMZdKgaUtqAvZOGsjYvgwsOZyo0xgsAyrG
XOaNiDYa8wt3Mu5RybWmGVpSdmDVwqodyvVuXpxsVHexuRwzpAAyNSJxQS6+PSi5EnnrPsT2kfIw
AT8zoKQuj+ghUjpmS23ehml4x0/kdL3k02LIPyXff3LNVcKhJN1uGQtu1sSeEn0aMQQz88ChHnzk
HTE6T9RpYwLI86SlUCsAQkCBqGPCy+KDsMVn3Me6Se6Zem8wtuGLZME6BYSudxjiDWi8DYq3VvVK
NfXo8FyB0BcBIAgjLZRdtGXQpwc8bBZULYhHaxlGIu6p+TWyIdLg/G5ZE6jQYSWgFihXlieaKH2O
sY57wKbHA8OE0mZK4iJfQvJZv9aNe2mCxJW8qEKewIUeIBuFqrtZZXpXDMzN4HmWY07npZJnj1vf
8Z4aPEogvDhgsFonjKhET7tm6xZqDRKRjVBhvWZohWcL6NPMhoR5MloyDciVPgu8rFDkhgb2Cy9n
H0YrtvLyGw9eliehhjmu0jfUD+ZlxTTLInQJhY+UtRDs7oMOpIYDwhO/Fzh3smH62Vz41th5qOcr
FWfshAiQ1mZxPZ4IgZFFxDEk3qCplICnyEjT0d8jtHZ7hYKEjKyWl1UHvaI2pq3wS+w22bFE+YSh
gwdkZL9ewKPGfdQdNBnveJkF558W/W/2b0MBjC6WJiT3jGT2AKjofBS1bX7jDJMI2lOtXa0Ufwwn
KSIvQj0X4oGpnxJfo7aDaaKdCyqFWnWsY6agAsNeY25IkDYZ4BV0kBTlrdDDydcfHcxNdojaQqFO
+qcZ1wwMeMER0XpJlCLtZgWQ/YmYFtFvyo1y4um6pHV9OxC0XafmhaaO0CPCzoibpnwuvzLzujHf
MClvfgjh4bWpa4u/K4cBGduw83+NyFuKf2w6L+zaWIiRy3Nkckilb8eQCgdm8NhxsPDqIFiGtHeH
fbaDRpKmQ7GweZ8XvonWOQhUYmr6q+FWbyDs9ll9HnT9HL2qQzWj+/oikbM8iS9526my4iOjtG2W
0Fs4U1pXw7077H2d+qyh6Jg3mHWnEqa8BGR5IXBZ4re4bmD9YWikBEcAUdgdjY5FYqqmmqwPuKp5
7FcsDEgPiLzmyQSwRcZJwQK4NCH0vcktGNE0OkNX06SJZ6gKUnhG1U7C5WEhudffxAc7VAcONTaV
2B5/5JvJ+mYJrbH2MvZxbYbSm0NG84SLJAhvzJCYvJml9jEJ+SchIY0WEgESDnpGp1jTJV4rCXoe
grR+Sj0Yuq49lnaNIS69LNEJWVoVyBHP+a4ypjLRHwykELfqqNVn9nfA1sT22SO0Zy5G4CXRLn/x
uimp4YldHRRI7Bhjiunkp94GaKS0Im9F8xaPhptr9lN949aDRwa+0xFhSoyIbUxSjVRtcuROcxRC
QWtpOFpIVr3K11NHfcPwnrg9n7B4TD7Ffjxxjti7fG/bLxOOlOyV2jxQI6/etmckYmiS9B6PFocS
SV0YPkT1h+yHgzi1QXmOYic13+fqW5Ma5HB6yO2LQ7aJzgf1xfY56f5ozNnBS7Ml6Waa3yIm67V2
IXK47EfavLpTfvBg6vFz/FpIqvmOu0AY+yuvJHhERh9hsgHdVq6YYhidz9K/ndUvjxXnAzvKOBQB
fFEmaEQgNJv/Q0BIL7Z4c46TARkXH2DyCREL+T+6VZRd0aBeoMM/MvxF8mt7iNhjN9ryCYd8XgbG
pVb+09TxOH5NaFzkAWoBakXmH272W80qYrVLohCYihqOWRMtOS4sAOD08geYsvKwoVZHgSl3GZPB
guYUNhqYigWrVbMd881l40UjKTKTO6hxd1cr1jJsU0vtYSjNUyj311QYy1uSNoRap6SEaQ/xy2o+
itZGmpoHu8a0YMKRqp2/4m2Jg0jmUaPOieYhSP4fR+e12ziaBtEnIsAcbkUqMUiibMvuviG63WPm
nPn0e7jYNXYWmGl7LPIP9VWdiqereFqlzm+M1SM43GW+SWefRaxTqlW7GGtbVkU3w/VS/zOa4pIa
8lnNMBS3uDf+6QefFmh6R5pofmyMeuO916hQQhODZqaWLk1lz04uns1khUR0w/4KRaQZe69cy4tp
8QuANWbFbvpLaDroA9Hpo/pT9fKTKSqt5vIJO59tQaBgiUdpzmuPxD6rGjlGwkf8woGa8RfaoJ6j
nhgAD8R8NP8pI+O28rlqPShW872pjWtSEwIpniPHdeqMARaTy+xInnAP4Pg2dYyaoouZHKa23HVs
uk7nX88d86iwG3I3I21UOD7LsxXfCXkeOLZJna2/M9Zn4f7L4mhkYTc8xoLGtsweMupXIwqNnZWw
20P/14A5nTPirg7leNcz/1h9XFZAj/s0w83Gk0hq9xsaaSM2N72VARrmHmkC1qndTDwhAHFuHtuM
xX686W/7tFXrFH+p+qClm22jyUFORHujnI17xa3dCJOccuqgTOpWWHxgFp0xoJ7bK15Hitciskzm
vLg6MrVWe1Bc3BGRoIeuyzaIYfKUCVTeKuNFjrJLs2BoTp1fRv6pDORtyvskpHcJ2CL0AbyQN0rO
yBuggU+Hh4/d3oRxSyemgg6VnrP/D8pJAiSnUuABSjwTb6lQthcYbPVyri0uoor+SBGmeyRQGC34
MASBFuIwVozzyFo7Oj6PracnbLEtLV4qlSh1rpwbIIsjpgYZT6TccAQ7tBqCKr2a1T3dKnp/j0aC
csXnypJQ23mbPxIn2VLofnJQZGXQ0jWd/38pNp7dX7DCOKt2L8fU0yAmZBzupgv19meSZVK08yqa
Cw2ctbR4EFSKwkBrRk/1o0q7TdqM+ZPQ/3bb21h2vAfTRdoY2yvC2skAjk6mUyt2Y6s9zmDHINat
hg+qPGcISuZ4oksW0XUcOZP8UsiAR2UL+EtgWMXliD077iCBsLY9vleOVgVXL5ro3rCKX/cC9xSJ
PAaeX4NJc/A2H/emIKytEDaIvWpI/12leeQxfQ2E1HS0SNRFo/rEUfq0EvAsDBy/BinQxKvMaL3r
HSWPjo2svsWy+tTaIRSdahjgEzGSR/VMnJwwWWuXVhkmbUbxKy99b4X1hvSPOP7iHII8P3+K9JgS
JzvxB4aRKj+K0gKB6xxzpHdyLp/xe42tUf46IIsVKjNWlDkSLZxmLUfDFgALh0T5cp/AmCbJ8pgE
Al5worTTlruCWTjUq1h/UEkJUeLHI2lP8R7w4YzB43LquZcC5zCQ7/cfAhgEv6GUGhY4BWA8eqLR
jaJcq0NZpq4IVyzRGxc+5W6sdpHTDtQXnhPgWRVGT4TP87yBMUYgHNtfOh4FXWpPEgYhCts6gkUc
v3qqE7ub9od3uXhLJSH8xb9/SM6whXU5dG9W9ilU0nFqv5VJcHe8xzpxEoQRB8YEogPRi/WraIob
Fgs2ynSHfs1OZcgvtYE5IsVOtdnLj7xWR0n3SgRqla+drDDoUE/pLynoLxkG5sg2J+intlnhsKY4
xzoyuONde0luyRYwqDVoAuYp+RJGOSUUWRFuSkyQgmmQmDwmE8XBztRw+UNDCyc0gnJcDMtEPdAY
nBuhOR5apHMkTkwnxI2XUvNQaDfRunJ5d7FgLRTG9ObixGkBmi9BAtDsuFpvCjCQtalI16DezX1A
Bjmu37GNHQS2hLWtQnme7zki4cnAjTjGHHQiRvrowsNKFhyRkyvrex4dHrGxHiK4dRMHtPErkSzU
/W538ti5BPATWDhYYosKI/JmEO4vGze/lrK5VnzA+L2Mg4kAzg3lGonaZQZAbsXqp66mn9uWv2JZ
e2+2CtBwwE7i9x3xi3QNakdalXNKgyJq6vVNqazrZfi9Kpa3pqa/ZmqwMuTD6Sh7itR/5M5E+QZJ
zg6rQWVGtxnccWqEZT8fZuoeSv8TB9L/DxHgBk5Yvav+LMEt2QkgVocNnwoja6N6B/t7M5+6cryn
mnI/wvWJniJGmIHCTJJjfTGdulf6XnYIcHui22zOK3nubKWrMf6qiHSX7AMmOOuVZnPjrlBUXYh4
k9LuluRNUNQ7ySzzkiy64msS63CoBegagicQL0egQgpipdbiO0IB8ZzFZVZVf4sZukr1UjtgcdRw
9jQXXMV7TdMLMTRwV0eqJ6Ap0XzAnEPkV0EvFF0d4LWBu3sWDIym0wOVNG7HusF/1iPOIWbXehmM
W0vd8WOoGhJ0WPKqX12qXopXynhyflTiisij2cNx09O7Ja9nkRYxhBDmV8wLQHiipKsLz4N6TyQi
aOi/KvovjUSXuQ2q18Y/onMWM63DQxXHc0+ZiKHiw6Yuq8C0PcZXfpCu7sgvgnn9Qbb0rYAYHOwh
67fwkWMjS3aob3ci5/+Gq10ukACy34I1E8MhGoiNi14Pl+mPmze5F8+Vp/IVP5S8JGpM4RhfIx9J
9qzh+Q5fJm2gnKYpaEaRkayPSss/TDpn6u0hwNxUR1BD6CtwJGzqlNPFL+Xca5XYg8jvx99RhPs+
wke8/lKi5DIM04WquUuhFlddn9gkqDJmyey/GKdRkowfhuJ4uCt3Ydm+oud8iWOKJ/+T1/IJ0wy7
QutqSeOOc+VOUepSDFP1pxiH/ahCfkQr+W+joScJoHjIiCBaC9CY3GOhCvSo4cIm0d+8Kf8IwhLY
VpP+NKER6MV01D9KbygVPgeUDfCMdmbCliHkN/xSe5Lb3PYJMdZ9du6Yv8LquMS6fjGIBVlOiyXG
aBe3ijlQEKUrF0qo8HZ1S+JDBPc7qCX9C0RanWZvSReYZfdlArYCn9yPTGAZR/AGwJi/SP+Ggi3d
OGhr4kVQPsyP4isXw5TeQK3Fy3Aia5z75WB52X9jgYq3WU+rMEP6L1x5+gdD/25xx5yZ5GXCt55n
HgLEViMcUUiM/8emc8TVW/L89+5r+tbemmEJMkm6VdreulJexwH5hynxwmDGIDf8XVMdCdsEW4H2
PfNBUhh4677aGVt2JLnE0a5yjPDPGSmS3gXkujphS+aghHp0qSZip224xeJFtFfIRmsRBYQQGCJD
CqonGqOOC4qr4IgctK0suReydpOE9jbSUIQDNF4LSi0HXxkWTzgUqXk2MhBckXpKzBh9k+p2eSDZ
yCS3o9KkxXSLD0t6Klb5Xt1ldIM79Fxnc7jzhBoOc0k1g0p8WZjVB4ezG90+p/wV9USt7vGfhVHu
gC6bM++iR8aKIXLS0sAvoGMsUzOCVfkSbamT3+QfgyEnHXZ16i6NcGXAdV2cAX+4HGkndkjOXfxI
cXGX6+bW3ypKqsgqQusosDvrcOQk8psKcdODxqx9wNjQLzig7b9ZqrprF7tVTYR/T7sLExlHoZ2e
lPm+r9IXRUfKAeYWUIyz+aHJvHt7NVWoBuZaOVPqVxE0MOshbyJblYujHRqDHMqBAq1ku19M+iDy
tb8aTEUKDsJFe01a0z9NQEGY3E/KfmZsz5ZM6zeE5+Um3UsvpdWBzrOTwfqqCep5Lz2KcI2knx3U
GZwI7d8On+ghgmyL+lyilE/4blKT+uh7n2nusLZeyakvo3zW+GuyFOEI91V8IRquS6nW/OZqnr+4
3AYG6q7EWnjmL5jtXnvOgXgWwLouFXkprgTm8cu6RwT7rfvAYM64iGylG3SbkUIiyAExk8G9VjsB
S7zFTmcMAYmNCG0p25R7Y1Ba4Rra9Brb8bPzV4z8H216RSAAA8yrEkv0F3W+juxPDir6MLD7dkYZ
pMXBiyaLSHl0lQQcFdJL7E3vS3trW+ueXTsnAsWjrEQnpZ9cy0MRCyuoTccMG6cxlqPAy5UfHPm5
VKQVSUix7ZSH9kKLd+2ZuDZ0kFj6Fp8GcFj41gzfaTh5RyR7sZs01mko+zNW1HPTlJeuWC58zz2Y
wauLk/8arMyxKc2F7ccNkYbY2DYkDLcHmURghjm5o1ZqaLmCYb7Mejpu8k9KDTDx/MbUYEunthD9
8YXzkrZwM6TYLcfnPtMQTaSUgWZX1j6ljxqdCOvPSgSJHM2Eq6fmJrAeKp8aOAXHmASvFJ8PmEJr
fRAYAezqtubkkuOmjQQTJa3BjbDdI/gsWpR9tX/4GDs0I36ylLNCX/UHOZwQVlnHQ3MACQH7SyG4
Mwz0DNUPvufSWR8FR1KrfjcKoosjVWA4144LZJI2u4pstAktMAZaRXyjwk6XK0f5NkMlme8dEXfE
WlH+aAT1A1F1Tqg/lVyDDvLVJj2UxPSALAifch0YWLrNOtQbK5QQWKgLn0KlMcKv+tXrnmjdVFa6
Lf+tI+VPDqkiCwezrCvnkTlE2XMJIEdADGiOdH+jWyi6T9Y/07L14TVW+lkU3dGljSyWqAJ0KWfs
iI/GqPe/t10TXKHx4UZIB8EN+iPV2UCOj0KK8Ae3wOKjj6RQaN4ryn7/v1MNVeLj6OQF7ZyGrGD3
1H9zxe+pA8mZ+6m4EAa74dTAvEKCMVl3pwZuIk1rQty51s4yRGDluR82vNpxcy0x/FEFcJrW7FLl
LBh+FMX0ex9kwTw3eJmU6t7+SHeqbwluaW9VYkBAznxZ89bdvdZjBODoKI3jhdrBLUeRoM60WDqQ
ECwE49nA6mJx6uHETte1LZFwS4/lSw+ZDPaj7mzfa4jowVI0UShDhfNBb8iml97osuAHKva02UZo
Hr3t7eWsTw22ZGXVIJkgOmK+7NyRS65tjdV14/faIjGDOu8YypUH5R5B38Muyp4k0l9BqqkGt2Lc
gZIzcxItrJmaV1u3uhz8mOlc3/TBSscd3WM9bA2FhlQpO8l0MXU4VmpOSTpXNAuRwyTOkGFUtr4W
9UUqXP9p8WCKSem1G2lCPZDUNsj+GaXxEF+cgmFDY2mKdIycT3H623PRW+MnBBSAnYc15VEQjWfx
n7ioCLgwSyEX58SF+r+xg7LoGnQoRo4S90DAjqtsnYV/RqFf4mlmMpQy/OayeSO4chey/BZ/5vAl
TykTWfG2PuNEooAUtKRiK4fRproOFoRB/c3vMQOWmVDZAH16xDctHWNm0NzEIRgvGFCTHrWDsq0J
mnBkOzW0osQyL52JrMa5ZuST0PBxYZfd+SNvFSeRjqAN+7RBLCC5snPtpbA0lc75vTDPpJgWHjde
RSLi3rACrjzAq2MErzKML3HBfBtb+YKVaMssJXkTfyqC9eqYHEkcy7BlVhheLTiufcQMoftXg3It
wElrwmZTvkHKCZ/cSZlkivU4QjdCKObMyiPDqUyN6/R8GQ28RIRghew4YkwWwGkZGfpAyvGWKImR
uiu6mt5xTU0f9D2G1JENTK1SLngN5cQqzN3LqOGC1Y+CNfLnzNdyr0lG2YVVWILXj3hVchD8yOzD
KdMBM1kATqdL/TMw3Bk0CqhQ9s2VIi1Ob1156aXoZLTzsfZqBp+6oSN+jAyNDtq7SEGOTMMdaY09
+LVbUxAbeDeEVrskxBnZ2CpQHXaEqa3jUtQV9qrjrxurZ6VFb1shn0yuB4BB5R+Wai0+lsgY+Wtm
J6ntxM8l86HQWbjxja3lqRJdAF/EdXbA9UWFI3EGltbLCgZyAAOZJSJpS2ChuOt1medvP+NxSQwy
7b+8bM7Wo+DZrfw2ofFTbbwCFkYi/OOKE0jWf62pnLrdfTJ/mwXzbsvO+59eRVahsqCgBXd3Buy/
aLgr+dvapM5Xci1T1RYw9oo4tiLCP9V8MpCbEvTvTsvPI2fZcqNQChNWeiOWwoaCjVj5jAa/NkiY
TNa1oXutP5q4XDdNf7B9fuNx3otTeAaY4PJV0VpJ0cih7/5W+vQUeUJx7dU6g1fCEiLfg+VfHLKr
hKg9phCHluFqfRMzI/FZH4LcmoKlGPGIAaGnf0yQs8Ai/DlmrT9a+rVf4J+wNhx+930UJGYWtIfS
Mj09Vck6oXQBVN2cmG5cbowyN0bCpVm+3iTtr4nT0sD3UM2f8BJt4K1UP/FCY0hY7rVah/J5UHro
CVQm/QzCIaEVIDNfUoc3c+AnIdnAhFzsqKTLkRYHB5/NzBJLsf194/+WECfSNnLqLZi71G5LJDdf
j+oHFsYQcVnM7/mm3Dj6jA99iO4W/b597mbnNbMOdQdqT5+fpiw98NXeco40s86qzuFsDhnZKKik
73gDGThWZ0GPLxIhIVMdr+VPzg4TzPaEi7WIVfK26mk/gUky6VLCBBLHNQvZh2BNYk5kjgfbo8+D
ufPBkdK/eCXE7ReGGIPprsqwqsYZXIEtzwhbckGdFG//NRmjP0xZ8FVrU2BN2Y3tinCKBHqi2sFJ
fEWs7jErO9F/Ff4+OntD8QjGQJzSgABXJp5bexmZDcy7gftrxuASYXVX3kBAUMINi4jDsMZh2KKN
qKROxzoutLyoeuOrseg3fqxjr8YWmN6Uwl6q7KEjI1TNj45PjvTNmfsuv8yYQlc2LhPhEJ83+Fh8
FsmgBO5HXLbcUJgrxtJFmMmGelaZ4aw7sBde5Dm5avNO0FJ5VQSnSTAvi9BntNm9JGFHeELdpGv1
keTULGEiJhTGgGL8IE86TO9VHz81iJl68kb27SlzWi1iD++tK4zXmve1VZsT4EeOtRM+YCahCZ9R
zz2apxp2JoD14rEUtmL+ceBHkdCW8fXOqPg1pmcrx9rNvDV5Cm9fE3H6VBQ+MnLkQNkUqm9b65Nv
OhUcGkr+pPFOTVcy8ClBP1r5e0DiVRzmIuttzS8LiNCI5kF4kkzHekyrBa3fGlGKlBIqotryRvHK
0WuExN0IXjZM5HKs2fky+/y5ynqz3vQPq+bB4cmYcUMQ9sNwwBvCqbxmGR04B46oPLBLlbelOi0P
jFgkqLFCskCVrPEljoGHpdSERA+i/os5jl3ur9O5jVWfv5LG2ln0iYqzxBbQ4rFcn+IXDHn6HOqI
ifuJiDN9xctTphYINSxcaQEh+HGQsGKkr6xCpBq5sqBtskU2CAkM6emYNfwEe28PqsCog5iJepPw
Q/Bv2ZrdlQoFqEKXCJWrsP7E3NJ/SE7ohTMkZH1Jyp0aU/W77wyXdsP3SfS/PbUjkyNmYMWanGKa
Y7yH6/nukUrzkCD4xRWn4cUMWctZ/w1+6/SnbA8G6/sjNOI004f/eqs8jgfLh6TyWB4F1F8FY3DG
46A4q5TaEghaBbOcFZ+JmfRuaj3Q9xJfjk2616fzbFP7hOsQEE48wMwkX8RYRRhw1cRng3gw/yIn
FS/DtZHLECdggzevU49YYkcVdCvw7fWgBzFj0rbkyeTEJ8NSmUhwAZRrV4qAuH8pYLVYdLOJ6fF2
igeFbK7Flz190VWJH4swHac6QPcQ/CSnc1ZOlPy8bBuwDSgM7g5ywKftLY96dSBejbisHV1uIHVq
R+FSADYwmAMsRHeJpfNg6oFI5nEl87ju4Vq2/NK04x+LAxL1B3QO22V3gk619k7HalMAIC87+B4c
u+iER8eMxCDrtFvSCvesDXKOp8spCkZ8C6miotkwiv6j9eNtQvbrBATwU25BfhRmX5ZFTz4sauTn
LdMdtDoa70mHlqTz1+EuNSImeTmMmTmakZvfRx1PN3B5qZE8Sze8ghaNGAZJNquo7JKnqc4w4riO
GOrVJE6JCpPDzI1zzGULGp55E/R9JnkvtPnDtMg4knYvuiv1wrj8q7MxsLC1b0QWcRHeynE8af9y
jKS4OMAjTsfp14TtLGP2OU26W1gHCk5OKW4YiqgOiOcGXnVcorkoeG1iT2tHLk068mAfdSlHf+Bs
EHhczVACMn4rNYeaK8poesWLd1jFMCPuDAhC4n96842LDbtWFKmuGM4uV7lAybFYS+Th6LD9odY8
NRn+P1bJFfLTqT8m8R+Ahq+FgVG5W1HqY6AdGv6m6Wu2LS5NSXfV7ltmhKxRWDe0ix7Won4dQU9u
X0vDiDOVGW1briynXq+Q6KFDpf2jcZ8wt99xYWLk2vyswhBuvXfcPy3CrvlH3eQv645svuU8a/Lk
NDhg4yKYuNxYAjZkN8PPVAJ2gLhHIpZKUqQY6qEZnZinecnONYeWeeP5xKnG2SgK9Rw8yO81bL6l
xTh33w2/FzBWZ2wagQx8Ak4uqpJF0IrliP92jhzyEB424beKJG5xX695ABNABlzTiThSC89CKkvv
IyiBAt5I0MoWWmRFwWB/lJvXyrSLK3XEnQ4tR6XKqibW22zaZWNIK3GEzX+USPUjnd5RHj/pMCwZ
H9vynUQCLTd6EOSvWk0BM8JGMHF8bKbf5hQOyw/IIKzICgvOsWJsVRI6n4j4JghN2TsaENWxhZ+m
Wpiz2Urc2aXv8sfYb68sWWTu5D1zF+zwwJlXdIKsJYvXmIqhhbNC7yaw9+4DLgYDgWqhbUjnJ994
4TsnEO6pJDvZu75gz4OTHHW9pxeN19IBfUCI4ugCQUSosEzXIo8NRmhpOAg5o2k7o+rFPNKkNIki
Ie9/JQN76BUtOBwapnrIZOJ26ZHsDKiVFxNsZS5nXgtYWLEMjxlLS13s3xK8HdIN2ecaIEHNiZEV
aGKJAzjeg9Fwqnz47Nr+VbfxZQVBXhnrGxPdaT1OGR8NlhSBty7JjrgOS085dBqcKD+SJYgt1KgM
r4ax70yCyGBNkiS+Zyg2lHFzrXZojkFfVfS/Rk7qLPMb0FASR+GJSedKFS1A6ihuvIqRbXL8ClID
ZCbBbg303IwcSGMKZjienPQ6kjNYTMmfac5Gk6cegQeYOSkGjuqt1dtj+VQmtvdUui4NbzSNpyWh
qY0ZrtDfeyE9qc/+8i8fuPsqHL5HyDO56g4d4UV2ly75IIZkQsLJJY7nsn4o+agznoWJC1gsC+f4
poY65DQV6QI7hiV50DiZ4sCMiIOMTaIdYCaDb67NlKFFfRfxJFDOvlqYDQe/Y66YctcfkpKwGW2P
hul3kKj0ePPoWcpXXKR64hnUeRQAu+q/CVxV8tt1JJ2m39i4T6KmnmeJncA15vJNXH7W2PTF1QSW
Tbd9JJ/ET2VlyjHMXt3P3iQsXkh6j3gtse4zz9A5mXGktJ81VlRThA80IpZHykm7tp9rDA5vuubm
L31mvaiae/5pzhgZ7JwJwpQ8aox3SfsVF/9ZeXkhOfA7wbwfs/jqv2c3nVIP+MRpM/9EHLg03ied
4PsGwFRvw8GcnvPYvcXCEfnebfyR0wn+dgWS0Vy8U370nsfte/tHSqtw7PDSE1edqcesU/lePltC
nPJlc6oVp73pWewcKxUjVeXHVu/lOEB1HKCvfyTeMioeTpn9r8WVOJCFE0k02ZqoYESkWCVLrjmU
FKnm1wAjljMDL8Op2Y8HTZBRjdJVij0qebi6NEdgXVyW/B79ltLIa6PNV1XjKCnyLsMEbVTfJBFQ
MgWTq3aTwUiorrqROIeZPlVjsPJ0clYt1XAt9bA1ipBJ1NIOHEQhPlAznqcUFFDGDfWR667Zpjee
H+29R4nBmnioTYblpKbUoPgq+SmrLwleCcUaZnGm4vICxgHNjNc8L76qc58xAUZa6ylIG1WuPsJx
nfZ4duG1luZqZu1qunbN7P4Sw4+hJi8m5iC9Gw9ZHS6p/KeToL7g0bCkAIi5Lz1iimcLaMyb8TJB
TGodCyutLwdL/mb8VaC/aRKxBAzdGBJnVwCqWLqGGXvmb+U+A4qbiblo9wpjakJFGkqND+PCXddj
LmVuqjau1o1utYouxV2Mz7NnQdh/YF+cTezHKedl62uSmJ1nw6fcFa/GxKdoGY7g/yua3m/7zVvZ
tbGovMwj7YNNPxyUfe6ark9VNJ8SHax69kHhmEzoFtlhR62muunPO2qVqQgxuZXbKx6VXKPgZJrt
hj5jcz40FhcCw2RC86sXjbep/ex2DpT2pEEpNgC1lVyh0LYMjKd08+7JDRH2IEw3plAlMA+AFMBH
bEvRLw2XJ3StGMw9ccIeMZIuwKycvOQnWUUnnfmdWkAS3HE8LNwUY7whGQdaLhF2rX5bATd4nIcJ
TRYZjr5kI9IPFxpYwElCxp6sm6k1ZwEn1m5BbtSvebntqeq8h7omErPcuJ+AsNF+z+Dn1hluGnaT
jr0/e+FhoDyOoqTITSDyYNnXWcFrTsrFjx4L13gQ3aH8qY1XxVvWnBuuuVv10tl8dCuo0/6ONbcy
ZojxWqjO5jPdDZSwOSD+SsoN8L2AS1KjppPbVsVPbRB2+NTvHROIBO5dzAQiW8ngHnL9W+54/XrT
HQXLLWN6OEwIzKri6iu+SqaVBVugrQx/dG769CCtOBgtApiY1g8SyYIFk9H+b7YP44edZw+tLEu6
c4qszL57grNRiCt0PKqMKfJabzVvLZ4UA7eJ2Ey2TChE+pmTPwBbrn1NoTumBuwgxThgI6HB4DIr
9sZRCdBuLLae2JHTu7HjHHsn92s4zBHtgDFCEEapixEWinVJcCGpwOpeNGq5iVl4CT051EAo3BwT
f0c17ykPTgk9KV+5hmCA119IuOjQy6Dln3VCiiSUhTSUF+G+4G4aseoPdGS9x2csxAD8FTIaJj8f
mDqIMSSgD3m6+qJZ3np5u+fWPR74TscOkEcPvUQnc5g3j5UzkRilIctDWCVQrXrNq+KQtpL7PBB5
A72WXKoDaO+zRch0wr+jf5VfUX8u2Ii5wUyg2US86DSZnh5wrpBgJgXyJ2Yw6MRTm5P5/TAUfr00
Y+yF7HX1rMv8oTfNfYyeEovxTNpfZO1jZ81L9BIyakN/S3XDkUHAaa03W3B1QnKgzCFbWtR3ZuC6
PiYSyKRRI1oRo2ciyO+ZQK8NTPnNTvQvTkYcJolsFnS8kHrWZ8n5nmzQcgzXeEeoxl41w+lQQHnt
9i7T2bqMsYYvJDbPIPFjhtRJUr0Jg/EudamD+//qL/bIOHhUG4Y5UEpqPBajjsxymnTjuMJr3Ib0
kr7/Sjmn0GLr1CoD/RrmyoQA3qgUu3BfboeLbGYXouUNoy5l8mhPx4aRg/pC02S/q0UX87LMJsB+
QUaRo5IBtUrBkNkOxkkYVox186PTFFoz1yK2df+7yt4iMg1zlLiD23Pe30lSBBhq9UnvAC2siHWA
NHPcKg+yQKB6IBbGo91rYxhvD8qG4C5sJdPY5LSwl2+sG7I8eNRt+kX0mbPbzScmuP4G8EE/PDa8
TVN3anMjJI+NznbWJafgM8S4UevWKy6VkNSxRFWFhv+qIjJoFR5kZax/6cn4Pez3MBTIhLGFJPn5
tZhXcJ4JQPeDsIyHnm8IdoZUGk6DnqxzOOfTiWqmHPGl+DTJggkITPQ01LJ5VQHc0xlECS0R7Yj2
WZE81x69obVW75gUTKafok3H1WSbcnur/c1NxpySoQ9anQEsWCEWLTFZbyXtMoqw3NmbUExnu5UP
26xjE9XPv459PAKeSfX5MwcTW7/vJTVzWniCZL5Pl4YSzzX6aeXmIqZWUCxpgB9eymIu1PgB1PJa
5iOdLl7Uc2+aaas37LUC6w9iiwzaUWcgZ/QDd+SYwl8J9dDJs98Dd0zeNRIAKf5lmw52JUgZM1up
ie73NoKcHNHIsjiYMFTThniYpOaZ/SngEiQ0B6lUBPxqm3ovEalS/MlOBpoq8bcGZhLk1XERnMIk
EdYsHkdSTzaUvRTJXhbjIDoRqA7pqJ8oNSUUheFWjs5L351ZJiVnpNDWmitnOZdg0cHJbVZAzBHT
jvoojPypL/9F8r9PLSgx21dIVKQaxz/wCn2j4UD0A4GITxt6c4fbnhz5Vl11+jCw+/bMcuPZHh0+
ldUoTkTZOmzmcaCgyGI7NO/FqPjggNWueYsa+a1gXa3USzKRKlUr6Bc0WZbsPk2Dc5J+cFEYw81m
Q5+dXnsOxw48Rr2D2lB7ES+VcHbUBUpxd1kYpCeIiqW/hTIBsyPHSw/Y6sZQ0KraO097xd47beAQ
mtcCJ12eLABoCHFoxBqnWdUczwDtzreNwW0fJKj8Al/kMIJ9j4Eul0rkeXA0qzojE/G3kYAx442O
i71ZltMXpLq4dFO+ZBxNZcq8qsGgJV0TcboKEJkMBE9iO3KPhm48jKa6g8whGmiNBbBmMphE9R7w
sOj/okK3IlaHVxusxCIxwj6tiGEispN8HxUZdaqDMMMmycegQO0yqJbeTX0b3nyssLaG/WfaLzh0
2yp021aY5xs8qETy2MIkEYcedm6z0theGShKMtvEer5lzxyac7RE5z1OApAOJfcMCOqPKWbvxoi3
lxe8jtwuia6DKTtx8QdO4yWLCownO0QtJUiNfPOWZ91zAnakvtPB+KEu26usys/ZbD+Lj7kzP8pm
c5TpWaZOms8Uo4GclKh20alP6UYno6utR4tNrcEpjvzspwKjwToRDAjtQlUuk1xf1csbzchDfkDM
pCBpkcjRc8HNVu7OQqn7JnpiD6ui6nG4zY+5h/S7nrE1cCfaCxHZDknkZh9bFz9NvQiztEbvTe7b
2NspV/uJ3gIy46OBER5SO9OfqaV77kGSKOOz7uw12y67TKq960cdxkRynE3VwQLWoxci5BJVoW5F
9PIfrRmuNd4/5b6mmquog4c+PTWEjICMM0zXiu7DuGMdMETbDIddAvtQcXQU1wmPAkbwkFId7MDx
UZoYdO6jOE09bAQgWKeA86wQDhmjyeGCqWSjmJlLUCrkl7mp7Qi3gYQfNLuu9oJI31q3fir9pcNP
OFwkyhJmyhKgPmDRM6CFbodN/yYIkIwAvPmaj/BWsS8gl7QCfpn9KscmVImkXsxAxvkyHwvplrcF
Ji+JOF5x7gXO8cjm0X8pZ86JTTxOoGRhqUWRKXs/yTsXPwicDCugyxva5ZW5lH5mBjOV5FSYpk3j
gKQjcoDRrymGLAFqjGhmXBjQ9NnW2aGnzm3a5TEO872dq1utwTlrzYtmqQ/YNDXJEStXoUd27tyP
uAwnt/fzdx3bNlqE2Hduz51egFka1WOQ8hrL+r+iaH2LK31O4EBZXEyhV1UGcYMD/H80ndeSnOi6
RJ+ICLy5haKAKsq31Q2haY3w3vP0ZzHnnIse7R0xI7W64Df5Za4U+o0ZGHMwPcIySFB/Xk/TRaLb
LVo4Id1eehyqZ0S8O0XbBCu4wW4XwC6Z9I08QbjHmWCzGNCCcJ2jI2NzbQ9WNDnqS8P9Cmqm/1+W
UdKj+R0lCjtuxJ5qEqfFruWMb2P1LaFzg+U8auhszDHnkcQ8uaCCkEa0aNftb1orj0p5W1TtSzup
qhk2lRhS0XlKOfsZ7BgV4/QV1JJItgDt2kgcQ0zh70Pzls2TujJeILNYcMaPuZmY5MNmbB0qzrnJ
TSe8kc1dJOmR0HiN19rO9rkRUNKsNF0ChBqxJzLJPdPrFATVod0PwbBHiIVN4qNmNFIMcfAfzYTG
1jW5ZjQI7+dazuXcYU8Y/cnjJ1fWem09NPrXpCuf6Tx8saPPuC/HhCKyv3H3loCXU2qVp170e1k5
iPk7yqU/Vokvdhw+YEmm340ogV3D7ESLjsEKZ2YeR/VGJxyb4ZAl8rGasz9VPIiPHNRGM604AIvz
cFksLlXmeLZUkGtYno047BFmIIRMVahrPCQKCKLvCdqZZS1onABI4sqPI7qrqAgsmVOMdwhCK7BZ
0HjPQVivE0lvkE3wbrKeZoTkByn3dKB4gDSRmiaB7krBbBXXfRAVK78E+n87an2qocWTQO1zySUZ
Jnhl3Qncp07Nz3h51GT1U/a6NGyhBCpMRKzqbqbFqR7FEx1thK85Qh1VfJwmOF9MO1aCz8gYnqyz
3MxaG2XrNes9SC8CkItwqhGtm00Ald8HDdB76H0ygcONqlmSBXsqtDR/24iQ74XtmTFrJbs8RfS8
ovea2d4AO4hClgKVGECOoRAwaBmYcOLGuj+kpaez4y641lgFvO1vGUgcb3IoEdZ2sx5kmMrQNjxu
3SG2kCni0TvCljuxvpzSFvdv4q5J9GZZ66FoiMBr+rPiI5ZhW+RCSb8XSLbpoPPccgazS+4IDBsw
m1pek8u2nfJTMi5D8Zdgf4P/2qSjZSo9vvdInZ4mxrTEukpkbWAoxjjOUvrajC9AQpeqvahqf4Il
wQ73SN50NG68noB7HeEm1XU4Nbyp5LNR0sXzgYsds32qlPypO6hg3VLoS3E/vi1KaPT9zcowxiKL
MisGDTeKMEzL+JpEUHF7uzOTcBmTs8XrqDvNUAWD1dJKNp8XmtbW+ixr60UGAs+x9dbI0Y1wWzWT
gQFWHr84cj0UIXls8mBPJuBwYbuPdU4/wnwj1Bpvz0ZrHv9mr00z3xIaYJKdFvBGZyX7azacEwk3
qJGcF10+qQI/A0MI1nhBsfXTZjjK91ROaD4CBIQeBlUQ3xlGY0F16TEgjkxrCU/Mm9HPFyOOiCrb
WXUPAfeNrqqY7swtpp6oVcYJJoU6g7eRq3d/4MIjQ6jOZNVeAOeCM9p8oAkDTlZoNgBkpCbs6g+J
JjLJ42SNh6AEcd78bf/r4UpVV7EKj/OPpzwIPAE8Ge28I+VAhwo95tTUrSAyO8gfPfAYu+fgoQXg
CVLuhNoewu7YLJUHza32+BUyP6WOh9IpDDWOxNB5BuqXEJ/M+tCqsNW2AiOUmErWvfPZ+iXeRoSX
iT99/LqnPEaKhrYnP0W0U/GHUQR/Wfq3oiSgqSXR+WFKh4g0AoPXWs+DmtFDzOjBZRZsSyc8bMKF
eBY5VjZ0g8OtyPdezRCNFx+DdZdXr5WsEZ3lDhrSlgwwuffaFrI3XwnXIWJNJj0CH/jc/1tm0cMB
G5WXCtSVhM1iwNUI4opGvxy9flzAaNsIrBQ9GEHZQ3fZj56ycKaU5CLhAdyPmITj7FL8UqrysvgS
hoI4id/avn2VKjRtvXkYxNMVP0cZSGCmNJ0KERwq8T9NEQViOQSTsp7GHfvM7DVxGqEllsI4rrWO
Msy5bVs9tYXHUhMzXX8Wji8qrkj4WT4GTiyydplBwe7TQ5mkgc6F74DLzzWn3p1oj4nLFLst+qwh
HTkkHasei5IIv+NcT9zflNmvKpDqpeVnQxJEbLlWyS2SrwhLVcTCovHGJ8uHMNLsWokXSd5wKTHz
T269GF/jiMv3ghOxUgGOmTkmhRF9faJ8KEdLxNdPdEiHLdM3l7HIDsalIjx+ABRQheyil09qWQHs
ZSvwE5OJBNWSo2Pgpu5AS4UJo97w25xpaoL3mqSnvXkCKz5JFEB8/UGYehpsIzsmv1GedTM5d53g
1FLsVBE+r47rEoZBA25cGl1lq7r2anWZlpaqDptcmwKbIjpnKXpu6udUIM4afUYg5ygtFgQahrhM
E2lda2eKcbZEKt5F85TiqnqHGbGP+r/6H2FqniiGpvTXxLIfT4nvwRhdg0mlOX11ejTlOIRFjfIE
iVsuqjOJnIymhUQEoMQkV2N3aqMdqcvY1N2/pI1O4MvYBeCmmFpIXk3FWMqjo3CzjHw4ArTgEPgt
mbMd2IEoyt1sRYscWffBiTt5iEiRep07nUpu2jV+oojirZWPX8Jj66HNq+zMD+WRGsgLP3X2q2+A
42IqCydHwbqCJeO0A48/72MmH0dSogpGQvmoePNx0KbTggWuw+E+YYxWTew4jzpMjNKpPugY8PS2
h+OTIdBUTj/CjlhsE31tgCbUupIAJozvhr/yStt7iW4iINy2zM7yNiXpL2MIdPXb+rUW3/O9LNFw
NOYxe7zwOPLeU9fU96Nfp7s6z5gQRMrAaiSsMv14wNWmd6480C+xJcjfMS8vWMax7W9NPd6o7Wkk
8lL/J2MN/ydjFfibpqrAD9x6a1jfsQ4W47FgAD7mIB2OsQHtEDfSTFizNnjD+vEw37Zh9XSfIQmp
ojyQzOzA1J62L8bqnJZySgX1tQrlT4FSPX2jVncGA8K1a8jJUq3eQuduUdV3sAsYZ4g8Drf2H54a
tltarxQu/0V6j3v1Kj5rreR0+JsatssKKwsq29y5C4YL4h+xO4IR6lfHIN4FU2MWcncZbsxdo6R9
30zhlUn9c5KVO6kfUtM6MqW6HoCNeA1eOVyXVgMlGEALpS9c+2HY9ydEqy7Oieg04exgIVCcODK9
8m9JewJ7mYBaiTEuTFkDL9RRJCagJGeIJQIw8/WrJJod6iVMP4K7HLMkVboaNqSQk8j1nKiHjGhk
Lr7Z1v4icJapuCmkLEyElhJvhKylHfTBQAFJfAMIuIVU0zi6ipxr2mfyQtOQ3wSfwCpUEuN3hzaW
4jZJeEw5zh4HIEWHy8KuabxghB4VpfFUoTx2oxPrXyZxiYVejcW4qeDHaju+ZviqWnkO41wkyDSy
4RUVY7Jj/DtmOFYWtorEn2G1FEDCj+6CV/x4EF4Rk5+GqiDsXha2Y9NWUblrBbQnartWCQFG5CdR
tINCAiHiXhfluJ0nQoccDtozELxTOrKDp7q/GRQ2vpViR1+DO05kEzaiMjLdgcb7ILFNma+IeHr5
F9MG+35C++qefVG4s9OQWvzdYwQd5t/0Ax+zdlhP8QccnBsPcEm1hagB4MDFuQIab0zMIRIRd5rr
9UsJgsSgvHVlEiNHbg34ds01EId6kDG9zpazMcOC1kEXlzcDF40upFcDF83MylO0hHJw0my1I4ix
N6wz9i79Y47az74XP3drVjefU7M5R8+/QrJAzpyPfSTYkS5e959FXOAGXk7Uk5GiNJ4ExkZp8JtE
8T42BRdQJR410ExCSk88Ninq5jvRAMOtO3TkIFGT/KrvAgy98lVJ1rMmRTdaw0P51usqROOnvIy+
D0YykO9UXiTI8YY63ZVkugLsiD/703bvIr80vnduWCFAfgXakTN2xahltP6Qmb70svyqaZlUagfe
F9mU/KFy5OtGfo7VukxOUZwELR25VcNkFg9y/RZrnPAbFI2SaF4yn8y+Pm3ut0pfwlRZXq3Q8w6T
RW9uwApVTCK5k6704MSs0T311xzcDZkqHsU4LJF4qGUcYSKSkPghb39HccGSyZyoSN2GKo5Cw5Vz
nIX0MktEwOV/RBOeOjzg7GZm242F57b3PvEJ360ZU4Yv4PaFlLzB5YqRBuHKs6BLLOgcvLRfcciM
T2YIGjE/AE1+S+ipiTf9hEBt7EmSn5ZMt4wrZmWzhmLKwWQ5DdTQoIUcTaK1Sz1D19sYTmnHFQdB
jq8slblbW46qOOtRjkUPrxKzJhRjp9hEmvj+zZjGivQxr7duKrmltWeD+DDzO4vH3YDOhGP8NGII
nOPf0LcskjKlmxrxrcAoWXwYDxU1vO+So9pkd4olktJ4J5lKWcB3wlmGJFA/9Cy5nbeSXUDwdyer
DESBS6fxlFjSDMB+86Xxo3tOS1Q7MZJiwBnh6x7yk7pwLXYbIHTWM/23LcagSvMg7RV/7HofYB9s
gcHUqB7nfG7xnBAgbHziMB0fLGsdNJd42w4mEUfrPWdkmTA3yPKXID5chpwlr8pdffU4CSIiK3mI
Iq6MsJ2oudJNFxfFXtSb4IErRp0sD3n5fzr1piZozn0UlNl5HfJnRq27TE6BBTPgGkL/YsHqkgwQ
p2t//jZ55DFByKPoJ5g9s+qQK884pxr8N4YtyZtXl5uIV5JLQw/zmN1KSIbLa+POmAIxiNsPIf0o
u5ruFPhjFJmuLNmpYh7zf+r8K/ES9FLmxqg0/XQwq9NuShgX6l242AzZCdO1wSEgZvvvDoeME0BT
N/asU8/dgWVAAGwQAPUH6A96xOUelhubmuoB6dbhVRPdaGfstGYggaboWZ1w19PIN54KST1O4r2Y
QZKmG2WIbm/gbOr783LQTyNR7LcU1wVT4JvKfdK0egRjAniOmaeXbY3Oo2JyiZQDhcsWPU3I/yXz
crV/36hgVKDe4SjGT3FmKXeslNWfuMNcRcd6Kzx1bb2lZv5dw/pekU7BaTXI8V6hExPVLEpNubXj
VHnGlLdYHsNJJF2qIas4p0JOOrdFfe5UDHIkXC24zEK92C07go7JeLCIgCuXHkeP0AxOQsT6w3rS
m27Ip06cT4xplvSq7YWAuArznP+iYiIzBsOI/BpTQYDNSR59kyH+nbi/2Jw15Zc1UazNGKHIHph1
zl1pXPoqzLLtqMfQ/jY+Qxy3kB36VIQ5gMRO9pxs3MBZVX3xUCef6kE/FPMP3Ttuhdorrxxf/Mmu
dAHtI8Qg42adLdURFlEHloDbUZg2OXciSLi7DI+CDg7Z0wn8ARVW00ACYXrxp6zCcEhxQzsxtQqS
LyIPo5zCFFwt/Tgi61vz4Ik/nFV3CmAy/M6FX8rSYHXangpK4MI9SAdmn/vTvvZw7EPGtXWb5Jdd
7bNNJjPoVw63WtCfd66PP0mXPBcpeva1/AIv/1b9rkdaCnrZTZL5q5yZG0ej2/4Hl6icUKTGDbvW
GC66FWCB/CA3+2Yu+O0ctabz+2upxidEjCsK/ij3t3aTLltinbnd23LJxWJkxUK7Gm0l/ZvzWFkR
8hfPVMsz1fBMrRntcDrn1cYbVHhz6V0ukcxS8T6m63326VfnPYHJamW0CFtM8WS3vZXqCLwaaPNO
+ed30TtAmltLKmnyGnrgi/dYH9/nWL/Hw7mthku8cNkE3CxyoBpIysXwFhWOUP3BkJJLzQV44siz
zxBbOb+FzK4ieDe9cQUnTCxM4It5iSweYcA7sXePwhTXD7ec8D4lR3P26JrQZY9GgcUMOvFV1s2l
NNKdoRCsv3DTqrV005ryka7SU2zjt+KYS/i2EBVbHbZk9ZXsiFt+ozXnrTL4lSGFmZ37CVgNMZtM
SF2mNJ3CqjMFXTu9WWP/Str0qavbPfX+HeBsg3uJYuJX0RPkHZeOxL0HMxZt6qyRSwaO2S2MZcW4
64HdxOV91pPDQlYExTZhZFFxDmP1dEQM8znLt2a8BiwCAJiOOgHkYsux1G+gL2DpqEzgimDIN196
2vCjzrnKns8Qioh6yZw/IXFY7rkimme7o8lMO5kyDzBolmIbJaS+FcVl/cnL/maHoqS7ESWJMwEB
ZPcjqF+7TjK+kQc/FqfD81am/pi8UwsV8z518eBD3vetpAmyD/VWxsqjmQ8m88cKc0ek/EFM3Cep
MuxjWZ/eE1l+N23hoUUCFucDJDyrn/e7/FVM4+so3ckHBH2QQYQcZtIPOrZuDifILwflQ40xNsgZ
pwFUMyKTapCYiq/r0MRS4SQPn02V0SAghIqpAd8rDrLcOpSiZNX7LMqv3EwcEQnUiiglOBgfBaAj
ciVn0JJYMvNrWqL/IxJsKOMFlsA5E9+2PH3RA9Nt/QeFxbsClAtYoxd3/tZJQ9YYkIgzxZYRYA76
/wUHspzT4ZmEGTQNqz+AmduYh0h/JaJtzSvGbQy88ZVMxXNg+OnMFA6wLKoS6YFF58DuyAMIt6Nq
E50hfKS5UFZ3f4gs9cfPOBi5+h8iUqQJHmSgdb+YNMNyvrbC+pASJ/mNuGWMj0ZYnjVQu/Y/OU++
Nc3PaNkCo6gWhCCDYZnuvp3GZGAa0MlzMEa7N0b84Fl7lDxS1EZsFGkZnJUlDdex00IZWaTMG2FZ
LFQGcC2Xy3CM3muBf2cC0EAoXl6607rIwQA+XCShi2lhKynsyX9PmAs2PJimJR0XBWP7pHiDmHM7
2PzGSdv6EFUZZJ/6Q/4U/U6W3pt/U0p9jcTb+Vxx68KdSjqZA+DiqwejWdyKVIZZXyhiw8BRiN7A
fEsq97A4wyb2NDAQenXkpnwUmAFi/YjllU5aVysFJ+eAtKCVtMBc9xAcGZPtISFmDNVHat6WufLx
RyQoEruG0lXXQafBHlp5O5+rLagp1rLutKRgFxO81QjGWTkJv1p+qPotZeCmfcXFUScQWXYEnFj2
GO+F/YI3WX5UKrrXCF+95RMsm4Dunn+xIFEco1VLKDZQPNKD1aXUSByrPfzCuZVolEsY88I3ycuM
5/wy/9yX7qmB0LDyv1nKBHkmhXFLyb3N5yEbYJjA0knzxTdImKHv6Mg4+JMP2qPj1FwfXJu9FJBu
Rd10Z2D2BFgEmlolScJbb2rzeaNpM+p9EYJkVyb3ZeLCh0sF24Xa1jfzharxPbOjKnBTAGNZG2Qe
hGAOUAtqDrO1S5pb15iytBVYTyPAy4eat8kMiAE+TnDKZAoY8rx04jvN2N3PhnxTkatXv9yUx62t
eT1xA8b9pzWkB4OSPEDyeXMePvoQ1dCug/guVoBtsSXyxAcrvR9TccExF9L/GWb9amtbSpahPEtu
mhZeZKgQB9na4dJv9cIMh+5oQrn6+NJFk923OS4pLl5yXk3JjhPr+CQTv2w6yug6JypmW/SFLXsX
B5t285CuhhKZUdffJetu9pb9SYSBrPr7/+NJWVqx7Y9eMrbvNUWIokyKMvkEnwL1nnec2Gn1EVfZ
x2zN7zEu0vRdYyaQZjhJUKI5+kbagf2iiBtXxbgQvcGVWhbLWdX7QBwIQc5n7xPviSpxq008gwqX
hXZV7Gts3cuS3kSpfOQUmUfrgihH0RgLwUYG2yToN1bZQerIfefFaXDT5ACwNlhH9G8mf32lBRs+
tqiuPluNGGSgQeaosBhmok+jC35EBtQjqRdXz9aXnCSvSmhgsw2PfoRn2Ca3Vb7PleiIFLTkM2Mq
A4AfF/80qJINSbCDPc//iacupJkuZB0kmEMC30RrxiLizzQkwk+v4WCFGkDdjhKR/KBo5kuOlftY
GlgtJnbx1jHL4qzsE5dkPZs1mYZt48ghnacEVb0bXVPId87pocQKlV8yQwzFrQiNgpD+YGDfzYLi
n76qGauMvnRlFwZSsz23HmYlTEHIMJyaKn60O9CXBSGaWkdUfmLQQDLTPuyZBCjx/o1Oqvz5jHg9
le1SEHKX9iHIcSp6m7iRRG6ys014StwVzRcnQX5V0FJqhq5zUd0lxuWbY4E1kMAa9DxIWXPuYgMX
ohSmteD2M5f4r4RYRs8uPcL6k2hwS7yFtXrISiRw4O3RteTl4aSkD+m7Ks1vciG8rHa4p/DZnKJu
HuyP9yZRr+00XpZrGZOjpNdPl5+FZNqpRFCitStCEfLIOa4DY/nQXIUb8lTdMbwJqu53JnOv5lHz
LHH9V/fKob2rZmbF02+8+XgWGqW+9JJEl4PKQa6+sgboOEICPsmm+UMcq98FsHgKBxDZlTqH6d1d
uEMlQ3/e4vIcRZCRjxZo9877nS6MXug1iHrG22j2DB1en8zueXhCQrwh+HD2XQh6G6AiEhO7U2rF
SWqoIpdtZiWpvWTaQ87EJ6MW+QOtRPH6n2Ql5039T0POdfWwX/uSiXfgQP/qayFGBr99VP4kAEwF
yuayjNZ0xSmL+mjekFzRjrHGKoTYeq6raNkdTtwWJ27MKLcfNLtisgqPoOZaDzc83MepStSEQKAm
6tn2No4IfSAH3ifm4U6fUw2QBvSSJApgNoCpK4F4SYPb014XRb9M8xCWd5SrEMo900mYk/+5f5ac
9tGs9OeR6tVBoFz8f+0/HeY769zIfTgU1slSjTAut1Ch44BR8HldvM2MaDZYbHTPE07fJhHCBkUB
ahlrDJB8gg2ia1JA/WmQHMOnTNIx4wEY7YpmIxHILPejkpBdL/7NsRZIo+aCWCUJ2m3Niev9zzxV
T+5CcJ85vO7eioY9Ez0XpK6Ilr4BLUx+bwnGA8YZOZfZTNReDKZeerK9zBGJd6gh1fRPotPcZ1hl
aBiNaODStvssJTelc7T91HyeSJ1pNlXvxDb/0fQ3bWB94lKFvPCmJFVY/+QMPFOxP5L0PxoWmjuR
TJ1XteX4JhPjnpr21rUJpVEyZJUKp9kywwTK5NOo6yf3W0+N4wJaOvtNEP7QwKOyrFc9UQXopVOg
N9rRxGsvZPw1gXoMsS9QYdYR/Y00DBtnIOEyqXQhOsvTm1AKR8PQoFt9x+16MUAamzIuV5jboC5V
rsT6gfIwruPsTpzC9jObnbeyJ/wrYPiMaSLsMG+oGQLCA8m73sesUXPJF4XDjE4uNvExte9gTaqi
oLqZMe493R6k1t3MPxH30IOgJK7UEimyNgQSwe0m8Pw1DsoogbcxYDXT7DSlsZi+uAZ5j+4NTN89
PFiaSEooBCveLyBB8UmGLWaW0XWT5pM4Xdq8dS2gRg07D759JrBO7xJTXvPNORwwwEEkO+3EFNLq
G4aFRecPifDuMFuVtszHUQHYq0ONUP0U9VgHim6gxKoXQUaMNN5AZqmF+JoX9SUdDdgx+8Gkcyy7
CZaa8kr1X2rupCPO7U0JzVIMlwOsEKmOL2sthtmfQSfSLAMCzjhrxUD8PkgBxNRh0owKDWsSdylP
PE4dfJeNzlgvZjGsCMs1N6PW7wYberXOVH3E2IVokMspPBgflo6HtU7ek2OtGSCTpDOKJpks6PGZ
U87GqaLtF/dz0AD0MP8wgeT0izibEEmMuJ4Q7f4GOpqtTXgXN+Gi2pGvlX9oFIsK8qix9kDIRgaV
MA7jO7ptpxgWOXyNoy7L/n68S4f2oj02zbzHGYN3S74s8aUTUubTk1tX2scYWR+AY98icMFjSl3S
UQfpX5odw1iYtwXDqBIcfGR40yiRCR4OUQMhMkmkYFRzJ9/JfjO0mu6a5dzKaIpRsz/NlDhdjPvP
BFlG54bQkPSvpcPUgv/F6sGjg7vDx03vS2do5d5mLxv5Ky3xa/W/RuhZTfyFF2YcTa/WNU/PbLyP
BEZx3/H6q7rgTzHgnJ4HkIC+yZvlZE0UcEDEsQLPznCpsyti/i3bVBMcwjJYkKNimB5aUKOup1L6
u6jUwPLL+N659VfSTFjdwahHEkotr5EEqWajwU0b6dDAxko2oqXC0ryk5nRbVPXO+B7ba0FH425i
ta1LZnK+KGl7HX3F1P2JECOkGELEYzAalP5heqN1wBGw6lIhyVH/MNFqqs0Zf14aYKj2aYtqq2tT
KKQT4wsozy4UTqPZXuS1Dq0EhXVDebzU8XjaLhb33MmwwjpKry8VYOzoa5LiF1YaLP0YpDKS9TID
KrMCcUkYAbB9+PoMlIwvs/X+CuUS9HH5UKME9p12H88GJT0m+jLqEjb8yZv61qslKHeIeltH98pe
NFDi2QA3U66EvBj0tcn7ENfvFVU8xlPPt2fP0LueFxdTqgx+ZPSj0rx2TX7d6vxi0isLl4TR5TGq
TlLFBwjtnnlfRhShAbhWl2cD9hYoqUrFwNyN1G+IYZ0iiahBPAt+Qr+jthxnufdSU/USaG4ZSE7c
WCfsppmUhgVpkCp/TFH9rGPeyHJ7SUX8xvZyqdSXCNVQVBVbOGiWcR+F5a4v+q2UM9Kk+LZIpQ4y
+WUklMxmoUHjwdMsURBNZZtuKEeoTUdJsewWx0j1Cyc33AxqmU8KIZAUhE6/t9iwV4BHIfGfSg/z
RkBGxT4cv7n7MzGv9I70c5CRZB1KCsCy1wCyUBXi11Kvz4oQS/EpUGARcZQvxWtfxNfeoNQe7kx5
0zNt7/U+RDgqO0k79czXJ+G8mevFcXglh1+SFt9LoKSTFTYOXjPxkNg+GArInAavNanghloB66Fl
elCuURATFk2y5gQ0NBcDItVRG59LvqxBPVXlelp5cWtTdggC2+W8BhL66DTgWCbaoZeByQs3wNFn
VtYSZFzQ2rXcT/8iWSKYC8yAJm/v8pEzn0kgiRwi/fPpXIPlZ9W/aeB66qV1F0TYCBNCY3odmMeu
yM9aI55jYqsDGgW6aUJZwWIwUweVDuxfEc9EMqU7McUoC1WO7jC1er+nFZrw2tADDzBSVHi7N4g0
9HjE0fCNF6LDWy2Vb3PJBCelHXrtX5VJ4a75VmifwsBxhVQHtrcAMmC4ivA7NyHQyJCJaXaoMuGk
95R01vWlXsoraPKN4uw885aEYAbhDCmj07JcPanFus2yppaGR2kX/1QR4Wu+lErx/BqyFN4uMh4g
D+A7mVefQ6Wx+HzI/v7MmY48ocs7PzIR4JVqCNZ9Q+FqvFKIzgJoCJLfxd/S+K9YhzEbc3SMgk5v
zrEEjBDik60Dn8r5rdOLaQGUy+ezhS8azNJSbORo1qv6VlGuZZgpxg7oDVPLe3O29xC34TX0r3XL
CpWJDjb4RvypZkEun2cBwjA0kSl4xu/ppdHEa042gzrWNRlueylBmV8xiYX6DGkbrFUzrufN2zUw
26NnyIkxxGRkl9giUUp46lSgecxhcfsGxRJqMwZ5vqLZk2R6vPoiRPmnhaBpzcOCR7mXPuTkncFc
A4euojZg3wOpLT5al/ErExXERxbadMRV8yZNaigNBUY4vNxaekkEcn78bwm87zgDzNjkkIFGqR3z
gWOWhAfNaI6Co99LPgZT5uxAo7hVuBkD3H04kRXFMdbDZp79LrFORklvk0GNSKsG0ZtJhCyFH640
mFeV1OMTOcrp4pTIXJiTJfPTHiDeif82vsZ0AhJvGgEuyEhHsAbG5xU7kkxb7SSrd++T5fZr4RaS
aF8N5iSqLIm1+DOHZIJMPa/Aduz+rj8RA3cYz/YMaLdojSt1F3ueg7XhZkdgJTCiVHQvNcY7tT+O
GuWBxUSGb0TgIFe8+lWF3V1CUXnHTNpTGUk7RCkNrkE7BKzuo/QYCpD0RBjodNhB/YHwS46X85YS
q++/ZpY7qewpXcpdlAym3JBCa4v5NVHzxKR6pP4Sp09Tce8lMv9WTef9Qabu2LikYc7MsSIXlaA7
tc1D0ucHrNsVFF+HqFbbnwxF3+Ae7CHnbXhRJ/NW5v1bCk5BZ3Hbd1Y+PQEPAiBPxAgRTGjdUenE
Ya+FYYkHZf1IuvW9eg4fMZPvdX31bLS9rIH7Gv1rj8Fs4+QX4U1Oe80jqMVhOvX2tm+Runq5uGQL
qUvd7VQY2nnCfWi9jJJ5VSWmIr7BnEPOCE3L0s6rphBm+dCxHuD//BSi5XNTss9JYfkajADz19Zc
DsLMM1en4UzA+pB5BUV4G4ue6TRldxErnFWyL9fuJGnBx4dpTt5i1D5tFe0MjRTZHX2FjvfO/rLe
UpHKhmsFi/YgX+cyqM/nNmtJeTkjA7EJM0LGHUw8NoMU1hBipnXi0SXKwsxhiCD4U6/xXsDt1wj5
MhpN29RVKVRvtc4z1c4z4sGD/+QVfJmRQ622N4/3VWgO/iqVe0cNaz2hKRXxV5yO+lwdTVeYT1rw
kMkQm5p2IniP0XzZnzff8rHHOjpzPbK/7giRLDlJxJrLTjgZLxFjb8v8Nesu247vIbnP6jEAU7No
4jCYVyt1AgNEWR+rlV4btleRedWiUbxRrXerRE50tWJ+sIXlKzULaUOTUoWPGhjCwAEo0oJR8YeN
cUZXB/U/7edcorA7FJG+dXLysqTqobCLJflmIx2XBigbfi6qNrspnSATBh8OHjuJFNDSxo7WS98G
rWURklIvHzHVfAKc+KEGSRrD9qf9ifr2nP29x1xpRnY+no50ONzJIlmW41FsKmTHZA/Ju9Zv5ZeZ
rOEsbrS92+1PTBx9nTjx4ybfB6D5jvOXOH9Mh3qgdAHY3jlHe1yBAlqYXk4p9W+fWAVCLBEiHS09
36wHTdv32q84rqFt23QFaehtMmEGrNINmJIYKt0G4HvA1ifO3E6YAIQSVh2FTK7QMvskskGklwPX
s7IianpZrZEwaArw6uC7N8r3VPidFJ8ZDSS7FdNkJFqqZ/lPgVym4UZfV8r6ICwxcsd641hq7IuD
5euNHsSqSiB5PMvdEiCRkK7VEeYZGUaM3xIMezGbqEot+LZvomADN6L3btVs7+2sv6Wrx0+7Md+t
tXjv/jGDRRjuvYUdzrDz6vfEN6RSA9Od7XFr/Ay7q8LKuB1TbtIMDE2Keee0ft8weETIAtDJ5PRL
GWo/zmrGxslnMJ2HCBePId2zziDq860b6zWn8GpkvWem3P8PTeex3La2bdEvQhVy6JIAQRBgpijZ
HZQt28g54+vfwLn1Gmpcn+sgEdh7hTnHrD6VLn/ni/la0+pZ/l5JAY4Um4xqJ9dDVhTslRxrEYMJ
ATfbZ3g65AEODaK1Y38iHwuzqgNL5jSozGIMye/sW9BbFYGt8TY/S2PiVQ4OY1yiE/ns6Jrn/W5E
pRhHEFCHf8yB0Ho3an5aRdgZRXf8Tvap+JFRnSrq5BTjZymMF3V8YqA5RQiilbrdqzFr8smmpJqx
eIRGcx/iB8SMGy4PbPwMBY9lF4J3Mbewuy/1q8UBqM0GDw8TnILtg+mRPEZO0+4zQBSxeWArsX1w
sy9FetPuAVZ/VFD4+dqDslxFeJKlgB1H/qFVEefEuUjGu5NeDJ6kkrFXxshL5ItQFcbzWX8vL5bb
G1ji2nfdSTRviqdzQ0Ed5C+NPAbIx0mEy5vxoWKnbpjTMRcUGdXTNbC8ZVTZQp8Ar1717iybrvS3
5BDUER7XGatduvXiKvOk6ea2PnizfLB1KC4oudrKZwCB3KylHqz9AbG9gdg+RGwvGnfRmAAvVe2M
1PtrrTMOUZXeFCIp1UFFdTAM71FG9js1Lhk8kEOR/IFOH34PnyStVb/CR40AjSb32tfjJTQ1Dg/c
ibnC0DDddUgo1p7dH8foYGn+Ypkn6Q8Y/mMJPrrJcK3ia2V9Vk26JzAjmWH7Vnyy5MMyfDeZeliT
cRmb9ZOoyQVbaay6UWkcygfRvkzvzMM8sw2o0f0JBDjyEww5x31dR47czUG1Gr7eQ8usZ7tBZDZH
l2UaYQ3vWnbQGHGUdTyFwr0ZFFvHvp7/1WFXruwJ1zPl2KdWVnvjZ4NKC+OAz/xphw1mH2dQU03f
LBeYLB9d/MgB0+jEF5E7cBKM8bQ232rFD7fHPEf2qrlj5Iwytg7T/WJ26MWBnqndZTbjS6PP5+aF
/xfxcwugffbjmRbIggRK/Lhi2l0kcnEwOCxBuGNbwPA7Amy16srpfwoQ+0WKj4owyH6Ci119xE32
Tk35zU9yZtdkVprHTKF/r3u8s3HQ4+jVTrmACpKRyGqwBJyS455TMx29Ls5Ji2nYi+4XBXmLvItF
QpEqdGVkJomTfFCLgjdAQmelQRWSoukg7hSlOFTTCpEO6U6P2lTHfC2arsxUZEhYH3zKv3vm5AQY
xYwccqBT0aP/X0D9qpo3jZerIxBw7n6XCzPjeDjXbzUuz0M6nIXorOL/ItII/vKls/D4KoyG2Dwa
H5UccN6TGzNcWsIMEzKSV2yDK1oW3LXGQrEXMpk2z5X6zxRljlz9NDXljtUeZTlTPWqT+hrnBoMH
pqcpIkSDkn5Z0YjAi1OG5ajKFJergqeWjV74ycLn0DJz1JHTB/2/cc4fBgAR+avwGPnzeAxrZff0
2wL7wJJkP+q3r1YkbWilH1egY0/XdmoYtjD8ppHtkQIz+E5V/aweSE8MfgH5KONn1Zb32fTb5KuP
NwUHWedfIebUpNFsq0gcHQHV1hlH9IycAznwsSXB4o8JocIdKAiam5vxUZ4rjgAca5P50Uq5ZxIl
mXg1wu4JvRciftIvzUk8jU76S/6GTzg3NdFfLa4pCdLGdikuFZ677qTwNeBhnNqKLjk6NRCV6otg
Wce6rT3mJmXzyhbxEQFDn2nURNm6lI7xa0JiKdN6zjzJvUD2DkKwvNbtpAIouwyOVP2e2xX3k0aS
r83qJAHMxspI/5ZwiLJwvo/UwTiPTyFfA7h8oAVh9R+ZRTFg0g2hTztl1UTEmlwuJF+ixp7R8a+9
s1UN6T+XuAaHAB2bRiVBV8ccVwO6w+nLpnKHnBNAI8nGZAkRTs96hUcbLKR8V5/CnBKkswXXF3uR
5r0OJZ9Gj0JqwWO6hc86RKSSD4jxVhV7Hx/4TNu/sokxFiKAPPwxjD7Bzbe3/A2kIMjm9Nybe+Me
VulNOllnDSospcrYbtvloY2dsP6JQ8Up0WBoVGucVDdWV9B9+GElFjJCdGMNvnUyJITsxi4a+yF5
nvORjqxVWftu2B8hMLal+lQiB0Mvdtdn5aqr4S1Q3LzvP4g9683kKSTxS/3esU90TETWCnRqk/ue
j/UOz5+A2rjtAYOUSOMNP3JV70aMuEKWaY9OpDzo1hIYqHD6k7Fn9u7GcGMkdukm3rzhEL812KXT
AaVKwTWGfxRg0rKJLpFshCCSaIVyfrZFQLZvkMBlSeTxo2HRyT5t05St+3KXgV8D3h9M2ChFcm1B
I+CQxyXfd2ftFN26Dh8zw8aYaBhwL8ZXju+grMMzZ8U5MkmxyfL/ztTOEKFldLs1K2wGfVbj9EpE
P6gD+y6c+Tz/NOraFsEoEdBJMSUoJLgiU8ncijF7EYImsWoedQZzPwlWUMfVhVDjWitzIIwLlosp
WZo48hi5jZavkgMRUczqVKMxsLw8Y6vWz24ENqbCVdRhS0hek73NrDX5tVBFnToAG9xhN+GOxOcq
S9RltXygbpjhqSiwZwQBNFeGBkRFoKD15DT8loBUd7p6UOniYWF6A9DVd3v5GMp6r40PU1EdHbu7
BgM7lJHPJkhleSGHmWGJXcYkaWBAmEnjStTsxCQJmuDgo9E8sWST5Tlg73pGp5FDaV65zAV531k9
F0d/RJ7B8K0/Vlje0gQn6mG2TE+eF+8Is98zEYYLC+EdCG7l1KYkprfqxwgtiXFI6VyxjgivuKmv
onruGHPL2mlMIN9atER/cmhrSeuHWUV/Ff5N6Vg0cB1Q3gjT6NAlWsiYe8kmx57yRz5kSOqKTsGT
ZX+NX5WcHTTk0gJWi/iBJZD2jMArPoaKm0GOzjkIlgIEi8zXkubHQ/rKjPpRSlt2TXc2AT8OhI7E
9+oCM1ZNL/Wr6/rbMg3XcjypZxLfP2YsAstdCFDz+OB+T+MEjgLOB8vkHuUv4hJrXy8412FyldbO
YhSinxvHwL+qPMuvsK+ctvjR5fHONjAytd9Tn7oS2s0oORnoTLzVKl1VRqIUhYeGvG5UANDyEIuQ
ly4azDFs/ijkMLne2OlkMDFCo4xkrnXlLHNXwToU+XrA/Mvq9YZ17KJ40W8x3avjAtcrZeioLtBZ
C8YzfQGbhAP2V5WFnm8+qvzcrVjzicbAeg4HflhZmmhMTGoSxUksq/hOhelrIkwOOdB50VmLmdcO
mZBAWhJM0159zN9GunHb4CKJ75yVpMVKkpzwo6gOXjaDHLkvCJcTmUE2u7BCFXwRfwjViS6rkKYh
SdhfAMPhql77ATJzEvGWAUyaVVb3E3q0HYpJCR1zihGmx0MCmuqsJR/L3lY49DL6QnACQZmbWOvI
qWmwWraueOKxKNClalV31bNT8y6Bf0XGV9ovARAGTCgJwxjRePFQXGg8ufcjKrovdDaj3FzwrFRx
j3nKjinwimavr8fm3fAGFfl55mGWw88xfnCdAZg2zOZuln9HxLKwlzOrf0yz/tgCXChxrW9O+0pV
LvgwL8WF7Vje3hUwEAcVz8hgwKf2F+BrRCk4+rJFOLK4QQbzUC+F5AzGbkDRwa3D3I39mJC6nQH5
Jsib3GH1wM1HJEPX/xKO5odqfsK/AT4qnHIux1Y6QExD+Y5zEYSy8jGnuqse1W6411Xy1MYe07D0
kRKXkVl3sSa9BAfDOFefg9F8Dp+9VX5gNiJNVVynF9haorPaG5AUdEue2RXHjWgK/qf8R6nC2HJH
dIVTi8pui6BMUa8xeC5NxkPKN9RTuxJ+FngysRa72rgiLFV3iYChFekMm2WvwoomUbEYRMVo1S0W
unuh9wSe1iS549zkETexauG6F2PCexHWCtE1AahIOmBJEN3Ck2K4hVa+1ip+sQ46i8uzFgE8SsGn
dG9xnSpFGASSqz5xsE6GZyBo1CyGlcI87z/56QN4JdqUSAwc8SFIKc48oskpVQe0RiqCHtO8YiyF
liak1j2tLv2CtQNmKc+pFjq6OQQtPW+FnxBChECBTqLSOxHFNxrUFrqGxVcZTSSKtkcyNeE9Ekp6
KkgsNPv13pQ/2aQR57hbayNokxjzIdOc4pQJwCAx+5jBXPMDGql+UUfDiihFrrJZQL2f3aJmuM+M
oml/EgArF2IurTy/K4h72Hb+QbaDtsfbwCnxXSPatU6n439VPxBvkf1Mhz0jcyKNAPccg4xZISLN
dqRU9+RdqBEwDIrdKBlv5a4H+wUNjfgvBgKhujes5GndB916sVT5QN/8Uf+qdYbwSbxXknm3bL6d
VUdftCM6ZExcqTMxAWyGWmRI6GNVzDsylxjZ6PbkNbdo38fVsWhEZnTWoSqsgyitbqTghyCrSY3c
aLq0PYXQvlTYo6wJ6uk5WLnFmrY/6514zhUNSIY9mbLPwSxBHarF84LYuYCoCd0dKP24798mhWZ2
Q8I95pdshOhOPGAd1ZRr71TSXeukqVwttXbrq/RqVe6l0NRzVEnn/l1DiVAR59WiU/ORhnyknVfM
8nPslgcLyERG8tgAZQgh6MM7zwqW8H8nb8jKsxUrYJDms7Qfeu2tmfLH0HevToU1YBIgvIi7sXFG
pT+9kpOaEyitTidQvGLuZZPIzCv+GGL5FXXZC/8jL3LxKJX6MqWOq1nD1dr+H6eNAGRwsxYzETBH
Y8aZ0GCg1X4Dg6Rd5uroiFqr9pPMzrCevPoflDKpO7UdjIZtgMb3w05wsJl/RicsgMw76XiRkPB7
97ImU4BdspiPiC9BZailLW5yo6cdd2ILmw7b4p4IRtdhNzktX0Kifka6+A6RMYe4GlkfN8yv+Aol
tC01vSSjw7JvD1IXwgeqQGCxuAGJNZUzpIwP8sbtbuMf1qLdJ8M9E8o7zNJbknS3UpavCrSAzir3
xiOZhyf5Dffal/BvRBjNVuKUMBxjsQjN0KUn4K0B+7QLDT4kwpTSoT1ozi2p5kNv4C3/J7O1ak0K
xNmR7jdj/aECkdZQgJj9vifwIoe/Hkp8TMSu8vY3ZC6MCyvc9ETaJXGjxT6xrip+zo24kpMqNeCp
FNfs2pY5lbJDZuY7T3mCcO4XgrpPiNPkpQw3eCrSLaanxyn6BkBiSjkaGvnQ2Cb4z343mwnKHckR
RPoE9PCR5hOWeUoNxtwx6J4Uv7/slmj3R+XUtyOr0CJYUi1IpubcI6MYnX4zuBBBoMob/0n6ae2n
lN+JlYiZOFv0vAtG3GQmalOttlnwqHYDBZLAe7zBGOMrghAPgQAokvEoi1jokAr4UfWZqIRneoD/
DvPdENSTHNm9DDEo4SnmrgDvtVCvqcRkr5zVpBIBr9oJPzMvQzk+EKLe/2MyHi44zXe03W3Lmtgt
d+jUNOKqG6xwKl8RsZzl9AHtGyGtib6LDQDr7uqkDTn6LGoCddSQg0PYSGekPwz3vvnPgfjNeZsW
0wX7/K5GrNUrsH8y7I+oeM2recVOQliSTfrhhqmUtWugfy/dAg8dovuY7EfUDoXmybCDszI57Whx
BaaCxqUTdV+tG6op6VIlH6M6nhb+HPZ5DWJUtOuseyZ6JLnsmA5QDMEGugYz6AgB/XSi8UsIK0Lw
AwJ/h4K/Oqq5zyUNtqVZxr7SYeevfaUsMN+ZHpxQj7j5Y6o0x2LEw7Fbc8kjDw0GC2LHdfDWkX8B
Y3ExbgMRKZVsJJf8jmv+ZOalFztMUgkyqwGNsEgXYqL6bBUATTt1Qc4JFf9qstiXG1LtdcbrwujE
o8lFV7vIQPUESxAmKAnPo+jKVemnKxm85Y2PlxME5mfa6w/pVPpwi9sCMn2xCw/rIyKBRid61YDN
vtwia91/El6AD5mlNUE4JvZiRuQAYvFh6Oh5t9RbnINIgQYkQZqMIJtpEdjrnnQbKNB4xYMl+gZZ
IHsTIESFlIC5+KMV1b7qZAiiOyADPITdtscrZDR/0YHfKafm2YR5+JSf0KJt7Scj9D8JaVhy3F2l
+7ifEInG8sgriI9TnNDOzoRxmrf4LXxsKe1J0H19VnPppbPlqdQDshF7uwGUO2jcEWyRWMIy8RKW
w/29PaLiXA8No/t0gECFbK+3bsPCWAmtjnvTQDcNaPdqlohDVRxFNqIRMmkdraIQoynm/Mo/ZUux
O/woK+Uo9PqEZAjLILgZu7qyhWbjtkbcyTIu27a+M3hTfOCVtjc0dmIsNJE+7FTCkybCA3qIkESz
7Ktv+rf9ToSpRM0thvu40/fLAKqs2/PQnzb7LFhfrYBJPtCErT4aLD+ad+mqPRMF6Tg+ZOH3ahWu
coTtsKKbIEtkILyTPtKDcUpg1Gjkx1hdnS7jT4mP6SG5J/eVZrH5ix6BiJGYOy5DUKmx74uS5+zD
3m8jv0bCUS3GyVDI/8YswRrXTjPdMWkgBHj4A06ho1HsyoRt+oOWIFbtZDwXBE5pdEM7YV//NpDp
YJ9YoPJqjwzx4htPkZuGmq88iEwDXSENB/QRToOnP80hr+Fiyge0JlbolgkoMpYlfSoc1AkvosLc
NCeYYT2QGkLKOVBhkq4zVlWmdVJ3oJkghMGjMP8AFUVWz2EaO9l285SzXWCvMfaM8fq/OKNUDDf/
/S+gGvnumylw1RRw3di4FMeCjznDWjqhFxM6pJkb9EH1u+ZLsRCPLlSlsieLMUOtNwwiPYAKX//m
2iL6EsZUETCbaomPEKMRG2x3aApUveVlXEUbvDdwj5O1Ln6RVQHjTaKZ0VxJvkii2nAsufRznY1m
vK32vPrNIp2Qv6m5Z4vsdrTkJl/IQDWEzfriK//az7/zLupzt2eT2s/fs5rQUnP6lzlYQRbpPMWb
3UW8pVjc+f72Q/Hr7/Kjhrhd4GUhmF4Eui0My38Z6wWvhB5rXsn5yTyBHoHJpY3WaG8Ig13owhky
qGRwhVnVRYHZGEUngRWGyb3VITXVsM/03d7aU4Uex+F/FBUVigp7FVEKmi9X3eHt5hLVnJz7r4sV
6m+UHgRAMIFDXZIYhq1PrtDMjqrnjlgRucL+j1GxCNkHezof+89GP87wVTkgVn6iIvB1XnD7JmfM
Pw7LlVtl/7AuStwec9D5CdHvE7Iw7WEBQjCctHlOHeO3Y8ZpfdVtrwb13PyMDA1NtewrF5K+ZvHa
W+t5ANA48NevookDAZ8d5oeBJpbafYpAdhQwF2SWwsco+0lKTdCZ4guHZvoLDcX4D0X9hqdXAMm0
BCyNz7q+JVgzVRu1Cg+g+OS0lH4y+PiatkAWrNUqeiaRA4bzugBeweI3JiBKf0ZeBzZV506LNyzk
nQ8nk/6TPkM7GS0eXoId1mXfwOdaiEtK1Rgfy78CyLJOCoh+ztv8MjNwNA1oq0V0Dr8jiXLIVM8J
mnKwcdiKKwDSiM+cri3PGaEvDMnpXfIPC2Zv1S5B/qtWw8c8fYiqE2D9oJypqE7LBJbYessoDGTi
K3UY/Mq/EMsHt3MSju+K7it+cIEZsEV/WSDockTQImII2fQLDYzPqzILFmnZh7aG9tKMB0j9O63C
0TO3t36VXGJambojFcS/Q5GyRUpG5cG6s/oa+jd7A7PbUz0ghRwPwrKPBc5/sgFzzW0CeJ/Hke40
hl6xNPOxZiFjYL8CfZzQBhMQ6CZE10HNkVaAVfjTqU057LhwdGCu6vVb1IZARAw7EGpEfoATw3Jk
A5Gu5ifDtcJSP6yYEE6EFxrhRTCWyvDWY42MiIxZvtM8xH23p5ZT5h7q8D6Padn7fcGNOCGVwcOs
sCGrF3uqDTvr4GUqyEdOBr3CKLpZEwdSmp9VobjEE8EFQWczDFIRQ3ePGIQ1TgEETqArGKnKN0G6
p0vkzXF56HVfizuPBQbKhTf/IE+0Mk+YuJGsj1qOUD060yZnsWSAFdNxhSCjynw8OMupiICktC45
Wa72TtqYdEKCMSJ8rPEZVcW57nKELOlZJ2gndrauGgJtIKttkGqmH/0odbJx8FzqBPvpM5QXJ/sR
iSCxIDe/GJEJymXF1dIzOV0Cagp/MLNT1NVOjra6vQtqd9SXGDAlURJKedrPVXjIzIJ9LwvTMT90
wj6lK6fnGLKbmpYgNFl+tJi5iVyp+1c0jq9MLF6SZDwbYFG9TjJPeVx5UNswA2k04cdbLtB9plpH
ANYfEgn0/+Yrdwy2agoaYjn9aM+yHwvyIZyxZ1yfyXhZcMoXDRfQgtddtSFouq3sl5keRONNXLSn
gtVAAzw1GQ9xLh4hOMUezFqWFmTP3zVPnaVDRR4jo6W5UY4GOYxdyxCuZWUOCXsdXh1UZcIJFQwR
fdv45VfJzjQ3f8WUKeFAV8bATUe+VhT/FuhdCmyBxuoPxtWI29tiZndy57S5OY/ifM6GFW3eeta+
sNUVYxiIbEOtr1DgfFhWwi0tBM5IfvJsDNQOHE7JNzxlPgKak8GisRRdieAR2bVYS0YIqBB2AWQl
X8kgeO8ExklBXwOXb8YoOJ2KfyUKAfb6dd/sfJSQiAEjyDHn7fqSz1ozXHIv+jWtJftOXjIS6ke5
s5dwn2rTh48yhnEqlL1DzeRAqHb34rNWNmr+71HEZU49ln1OFqh+TAaYM7L4OlHNlpyeFQskTAAq
H3RDWqpSVL5uaadwzytckNK1XGNyIVmastKsbKxJeCOiy6QuQV1DGhhxfMGGKWwRDi/8BXlkrRnr
aE+hAmRwb3QDe0LuFVbntR/hVB1p8GtBpt/935hembr/xvQW2Xl1D3ugPKoYgYTpbejTR5ckL9Na
Hg2zXkwADuNLE6N1A49aLcGTKofCfxNFf1LHzht1kcm3vyqPCvCAyRR+TTKg1QI/UHaTrRfmZHb2
tAaCjw1tRwrOIRqVIGFfPg7cyxLQHgFBTXeKWSTqSC/U6l++5myFIriHipdlGE14zUkvRDm5ow96
Wmb6UPdRce5g+GoptL7q0aWQcXThRqzFbUVouwGdhm5nUmYPlNkrb82WDAxAZirQIpJokHcaEt0r
imZKsQP906FWH+mQXwXxEAHpFo3DWLFt2rH8w8ikh5rD9V+hcGFKb89s98Jx8aXIljgZZ/ZYaN7m
zDyTJGRos03ZjqkEWZf1EWbRp/JtXdsOCWKUPtNXcinM+KzWSBts47vpzdOCL9ywjr1KWkG6npQY
xsWEsKJ1yVF3C1Y6Agq+WsVx1Fi+srA8wUWjURyIo4qEZvCgBMthGNTd4G98HLiUnOIYfDqMAIan
EMoNdUAgr0R1cbQDPomIOemi2O1AvIU/TSG8mNtEtfxRat2BUSOXtQ61bc99coVGfU1qVh1iBYju
KK2wIg4h1WCxO3QrhahxYWgMD4FrFYnuNUNALyOgXyxK7dGLR6zN2z/RPBTp06wSh5dNn6qz2SsX
ISpvGvnxcGHnd/Ink3oyMABStypcruHYXhKcFxaSA7Eq9vPIB1KgBNtf5CU5lVnqfeBXNgB2Nypz
5MgRWvZ4OLVBYIkTcQhlsIxCwCgMhuBJzMdHIwik3K9PkZFoFDljUyJVxMI23dS8uWU8whsyA+KS
pK6YVUESmASdi0+kAN0P0ZNfrDttZHr293LNmZ5rAjMyEIdCDuabnOiyfhuLdgU+fWP9dUP+sexi
oYKPCwR/p6oOuOvmWx+k3fwPfVS6MIuUnKKM9gvuYjUpb5MKZ6h+NUrxocV7iVSrWbYwopCZMplM
uZLTxN471qJThkgJsSk2LKnZx48f0BxCKwvkMAs0QfDHFbjXIzOp1oRvSyThmuWAXyeRL4HKLUrG
7d2Phma1I550e52lAV8hrt4JCWuLa4meKBTBIlowphoSkwGtMt+lQObX8Uo06+C3n6z9XURoSIgh
yBsoKRLtoFDTXqVHdM6Wr03Y0jSncSAbCJFPPG5xELZIDZkUEQvaPaEgwU475+YzIqQZhKVBcyST
JjO2+kEVSDPR64Nh6nYD2F2VHeZOQhz5K0hHpcYmZcWnKnIK0PYrXpdx+AjAZFTMgZkFLjOOR5D4
5b+SDUrGSKkwmJYBVZJ2Jn/9FvzR2JIrweXAMEagkHxj6YHfhu//gPD0wAvnbEU+csQw/P7+Zj2c
4+lHeEZbXJu+MkNn330jYZ/4UYVMSw2qXJbwMsOJ9M2ymoztkoV72evkTh96bJyiUB1XVOcSkwqd
ALO2woTePyRwrvWI6E79EyH9TfJjr5VHk0Ichvwxnu1Y165qhoaApT1reyIvwxRYcveFY2FVTlBo
/DiS/XVo2Lj6kw3JFpUYah0iOcSUkebYHGUg4jFulELs96iL+TDpC+gRzL73apXUMWjtyBFIVvKo
cJhS88vR6E02ztrWJw5AFbiVWsnDqedvsIFQRa4KWQFFRauGNtUPSXUTZZ6d0aB2E2E1BqVaddbI
gsEwjFUJTS4MQOJy+dFfRIO9rGY57neadrtvoggiFUsks1t6qKlxdMpPaM24loiG2K/tljyc0YJ5
pPDs01xyJhQEifw203T/qWKRxnW4Evpx7RB0AoxDxI2jMxi3sBQmhDXTaVMOzBqRp+DkxnhuCunc
MatvdPVs1CtuKVjOMm4kjHNrRMBH9achFhTPTAlOG6jwLc/m22TrUfhesg89Ea9FMn20RfMqDf0h
NuU9TBTuWIZoQAjWn5oADarCIty3RyOPPINa0eyxRM8zmSvGqZPpypv9iu6dwRxueeApWnmqj/R3
auaDAMoW0i+YW6ASVrB2krwpktGbIXnKgLKiQWsgHUysE0kj5KnQdw5AZrekHa4t+PIC4ENzwke3
b/OchIXoPtjkhikr+kpOFQLVgEnJvNvbFEjARTbrL8VCsbMK+x5iKrlkfqrogZJHyPuf+XJtvlRW
WwNQKYG9LSp2WWouTKOvxl3fJdiNG2t+Fk36mubppbX808KFBp2wZr8wQFhCf09mf96msXwQQouX
j2FVgn5UPlVGYfMWpccVt/zCfDYA1coEkX41BBICT9nRKCrb0CKqZebIFVOq1jraJsQEEW3G5AZj
Mt8gG2AjsVxFEdgIJ8eYxX4vt4gNHNn6wNZl14NyMKEt0XnpNaYUOi8JYJdJcETVM2Grj8nMoAWR
oQqGhk0ujLqp80eyotdZhjwKdbREOEC0IGPIyvplEU6I3u88j5wMLjO56l3Ww6d0wiVDoZkZRwns
HwBlwiOXhsf8YFApjIBMWFV3hfwfhmYloRso0U7pMYp1cEewuJe/JB68qGpva5/fRAvoxaHQ/s3M
FSIcLzDcY5lOT1pfcDOfq5Tfw4AP+xBTgN4ywlwJzCSuG70umTBAPdy6cHPp1Qk/AzRLUItlHMqK
y1vDk0jSyj4GVCfr1gnMpm+uaCucudCgPxG4Psm0Yic9Ms/pv9zobuDs0xDlEhsEMOEUPTvF/dQR
YOPYhSGqzwd86uiyeSHt/4ewGmeOW3AMWlx7LYXHzCr3EwuyjOMfQRT8C4ybXsSryUSZ778uMWWG
dHGl22fgDA6YQD7wXH3knfJSWaXF/fKoV3aaMFG6s9It1y413U5FbW/vJsQhCxR7gDU7yKtnxa2d
7ZtWFkBHSNxJumiwFZ7q0rq3pfxYCmJBqM8w8DxXFjxjMEF9j7TWUYjbHlr+pJibchb9tqp9OdX2
SU1UkLwrx83czLASg7QyIjyKCEfV7YhAojzqbWV91SogtkLgVagdWYEhsXAVA9cNLxM/uIXV35z3
p7WihWPVSiMuT5nXEBAJPNaKniuPqLwOttaNr37UnrO5tYdXamxi/xS4Zmz2ULbu+uZpARtjRqwI
m8xZ2CGH3KsTK1qAcgt6c2KCcDrQcEZuO0nEwiCy38FPJrtRQJabj28jhuOancT43ZgNN/WhhH63
QzhLQKI5oyQoIKJstom3djG62UnRoBSbIVtOTqMJUWPC2qe1nvwsaQbFxm643BXGQVKF0ibCgyGe
tCXxp0P+jnhXW9bnCZKoBBupJL/CYbDxt4JGb+P1YJR2XJt2w5DLjEQHdSw0bNYARN0L6lf8/pRV
gSoZSTK5POSSwZxWLtsuegJSyNxnVykc71h4eIKoA3GzDq+pTj46Y/yIboGmmECkMWKQ7DkI4isQ
LeuF4k9BmblWwiWL5Ms855fmlQgkoaa/Iulisp7mzL9UcR6ko+bzwQYcrgSxyd6iNWAw8XFSwS4m
03mJZRAQRouYbTlxGnCT9N90R9AKWRcCtbPoctL8tN3tutW+gOtxRmC+DZ+fJHAAsKTyGdKHeWXd
pRFV0GCKAUytsRoqNQvKPaOVUt9X/WbxT1i/sDdff8ed6qUpuAq0wpIlHdUiOzJ1lCPg2z4IFwiK
GnbGDOB/bg620lKPsarj7gXa4VgABCllpER+1G3OvwkJ+ZMbAMSzj6cUUNOKMKM4E2Z1njaQgeZi
AndzVXDn7cAdEHNn8XHIglzCmTMh1nbk+sdUbR9L8h4k7YXLF+yhzFnzlxP9uubJxeykgEv6yI7J
yXPFWRocJKQ3AOFMJB1/fe6apcTsSz6CgrmXNUF5Bgh5mRuG3AKo7CNDrYyh1qwpLm8PTiwuhUWR
j8tX5smjBsevuKblcOVjaOnFQBUbunVcEGSniYG6mZBs6tCTSgyjFCXn0oTVkUWBaHevvqn9vCYG
imCOAr/flGTQ82QsQyhLReD8aFP+zq6YIszJZ7R+5K8WTrWSXcGsFDDFSPlBHPg42pBZ+r1G16JI
yoFE5gjpCNTj1J8vTMt2la3zZy99emwI/HhOhgQaB/da2/uT+qGvX5aJ7aJjBascw00953jmkl+X
pb100R8F057lwGCk/i95AijGyQ/CYLlGJFQOZzlxVSLTIvcbW+SBcSsqx+MkNCcWlRIAHfbTJkNe
nccAXpEDwjQjMU+hjKYlpLnlrd2UKyEvFzIP9v68ZFeeUMfJvAhaOpMbDyXlJu72WAXvyorcKLRc
CJhYKJh+eZEPJtHJzFXaZ8ddZHTiU8y6R7RvBd0bF/TT+byDIs5ySneJrqWjw7iIornyVoBSrQnb
bQ1i3An41Mn1VqYoiCQSUB3Lyi/Q8pzJMM9zOF7YwuTUEBVOSvLRSOsEO0Og4SIJexYgAvmT4Pxn
4l+sbas4aKSrzMQp/Zk1XDu5htgoJYcL8/AuBq5wkdjc9wk/e8Jl+bcGVa3x4vtdKTjxwAZ9BKZe
BP9H03n1OIquW/gXIZHDLcZgbHCo5Oq6QdXV3eSc+fXnYbSPtHuPRhpN1djwfW9Y61mmrlzQsOrN
9JgBA+mAgVItWBdQr20b1JVx1jbpwtsfYpGnLGwx6xkMwwVgNea5KeHBVNpldPRCPCpsqqGudQhT
sYLKTXmy4AxvqAKY7+Z7txEbrkbd0AKARchti8vrnhdY8FYKs0zC+ZkRRzEUVyEbHnKaPdgD33mB
abUjRTulyT4NQAjGCx1135kRHYVn40YkJIjvEgNapZSCsprCaiqvqLqM81bo51RsbpihCRbUb/Uh
Va0XoDMvXQSWsTYfmoFXVnU0YPZW+2qMCw6B6NTry0m7zgvUNCw9TCwuNQzi5jT06F5NQov+5knk
Vj1xXg371vligmPlUpNJ+U7Tj2SjJzGOpLUftY38OOuCM84xKZBF4m2GXQFlzJcENk6VF9fqX44W
TCI4zAoFfEASk4roteKsH3LlrUItZkrks1KC0pvjSUoFdBFcjNsyh6nnswhcskNDxriaM8wK0ggp
Kini3PUoZZkuvPas5eoFuQfUWdSxzBp1Z6E92TXfwExTCSmsoZ+evVP9U7y7vO9v++D5FISaScGP
pcTUy8/YXImznx+F3LwkJC0RpvEdzFSUFroAAblhh9xw/WTK0W1h1GBekG1kZV5JyCJGlaBVYltA
Tt35DBt2iN3S9Je1WC44IUlG1o7Rxk0JVqSDcxXDudJkBcbVkoFcaw67qrorqlccyq9zKb5oCM8H
7U36h4975K1/Y5kwo8gCASmTGB4tNIZsr3LInPyGwhSuVRX2ggSbTHIs0sLqfrkQNUYhlJ+lCSuA
P4MWSUGLpLN06Ku3rhk8h7q1dylh3DiC4LRuXtYIdMZs3s07maxH7Krdod+YoOMjMWfB3cg5YqPh
LYBZ1LU+tflhxN7UeLmAj8+JMTbEJeSsjqUbizeh0U8DfwxZJKLa+qVq7dMsoaacUGBdaX7Iun6f
k8yNugTzy+ZnuFOwUahfxM/4+TCf5tViQsKwHtgchRwgsBXervyKCwmdTAy/+BV9ENygog52Qc4m
XxMNqDJXrcqcQpZj7CrMQ4wjeqQjAuWjMGhHnenDKG/uSr3CPgUh+DnW9LtZCw8BNUQeLXBL5BGI
Id7Z4SKR+FnoeIMsHwaZQn+6Fbb5k43mecJHmqpgL6W7PlR3sZ1vRYQc5YSwKoEvzZVbYflTmJGg
zfiVdwoBnYJXsvsQlSQw2wVWanIRHRG8FEr4REqPw7V56aXFA4nrYfFa+VdtGuZG6bTMdFpI6ubp
JJo4CrM5KKchZHXanov8KX4KE5m0icxvrF06Nmfmj6pwAspwiMNF9Y35Y52jQ0RBPvaE5n7Ng/YC
7WKYt4sfkZaannO8qzPgGB3jamR+yPlvTRlOLwTaTA887AdIQOdYKM9Rjw1fWJ3J35xWrz3UBUyO
zJbSirEnAW48+w5s16p0M5ODPUkx8TIRJDEA2saWkE8vmd6owIhieyspJ2UCWj7xipeiX6Nzad/T
Y4mcWsE/w1gzItqUmc3LCs2sSD4Sy/xYdfk5R60j8F8Gilu9ajEBIGrqu1xpjLNd0RCRQTa3UcKz
LMdX0ynDLNGee96nNL7Gf4ca1GCfXVLtvhChvVG753CXlwC15cXq7ais0fgAVrlUJ61iAVkcIjQF
EvIp7Yvi1u+oe7J1OdTM36BXF5Ez0v52T91MmXsZCKCZwjLBSr25t45sNY4b0kk9yJYN+UB8snBb
57x2ognDQ3QtpAMU78k4Y974q6AE31TMUAgEWQFKrs7F+pNOxxleslnkJzNAphwTnJoxqYG/gt7k
Z3mZatgSf+a79Y3+39OjH727NZajvm0vrBc5oe/Ct/hnrzLkjhSWH/kP7nxvZ4qW7GSsP2KUXYBs
XEvGhmgFUOTs22Xx1lCIVphHoKjQvumveQCwub+3ifJQJccgi7oirKvmeFVjAV/5zAxEfR0iHmLi
6JkUmLSgKdOHvvMFJm/K5k+wKYcjEgXhMjYr62FYTI+CXA2ZKnabEsT/xYs4J8dEJZlivDL+vKNG
ccR9RKTDIe+BUC2zL47AQc7kp14XnQW17pZUL83IdMMUzzNqKz1GcSN38LT5AkU7aTRnMpYAz2yo
t9uVp/BW1ysKBYocDFoa5xjuJ+Qwa7KeMnb2SSGf6rCM5OOSv2EE8/qpf5ek4l148XVTuKO6ugvH
jDjaOf0ERWRLTI7TCgJjjWN/BpavMWslYW3osL+vFBP4/OPEVaLNbtbElpfB5ee4RYHBdPuxNO7V
S6wtbxZop60/+DFeC6AqORVyxpairB1R+CcY6slqiAXWhlOsNKfcW+xRB35I9Is6hlVf3RTLGRhg
Omko6x11Ovfa7ygTnbx+1xTJE9UUde7kzvf0QFgZ35F8NPYEa07H3m1idBSckZJi3ivkesvQgZ1C
rl3zk3QjaEqyNRb1vD3zr7rciGPWoSabV5PuWFqwDjMqhzUospmeEY7ggiDI1hYTOlHykS2BmRkX
g9E9itYDs08Zsp5RBq4K2A8DPpAj3kuezYjrUGFA3uklH45GgC5Bqti9VLQhxlKA9t+CyrRCsIB6
OZ6fdLnNA//FBFQkL/0UM6JJW6ffjquY3/qZL79kprjZHW5mGIv2hqOhimRyXCGf4YDtdEys5X3e
emi4qHpwbYm37UH92gHA6Wjt48qPTQHKLKkdqA0lv5J7P6O2Irnw1F2EY92r9mqhmZfglDJ4yYf3
clFo+euTYBknzZp80Io4yI1D4SRd7g8GMkHelCZj65hSyqf4kkXivrb2bInDGWIn1r/JeI7F8ERh
zB088FOk98Kk6CJZhHzIl01KHmXRhaDbSMGjMPp50ZCmxGV2hRB4NxnFjOVy4OWAabcar2noD9KR
Ss+23SRtsLnxmTC74/jSM43ziKkh/p8lJvqhQMFK8iU91XzXJCaSW059DQ62xR7+eR+gWM3/Nc9P
6jESnBbmOSkJvBb/KKorSYydDY03Lm0OZdkb4xd1vY/Rciz4SPYcYlLz6kULc0/gxkl303OmeFHT
et1pZy7nxw6fLror9nLHWcuO65+iUo6NUbpCpbgVsyQUrMRaH3IeXq4ChQKPA16MuTIwfYAfBAlD
kr3KiFZQqbXZPLNdEiQ+aLTS9ryIZ6q65H9w3AxkFgNCt61XYjLV15GwnY2TwhQuSXFue/Ok6GxE
LZzhEWQ9Hl/44ecJI1JUgdyG+mSCn4Q0AJ3AxvECqACBsDXuOrvD2hEHghpML4mUy9qbypJrn9Ag
V3Q3ohkJtAC3xOBYm1FzPyB9wr2eUWHG8YtFPBADNXKLjsQugM7d0IU86Uuy8t+G5vQn+5AeFGs8
fJRL60Ueu2CqKZ0z9M1Tdu3HkdUdqGcZnw4B6kAhm4Iyi5S9YaUpxtDWjMG0mg6yNJaTrFRmHJrY
u9GOu5uB5HuK3ZE9Wka3HGHmN2pHxYlQHfcmfIOTtXfgPeY1EAznfGE1Mm5AcgpYq2pADWYJZNwd
V6bvFjVyHqwXQkEjto2D3YTDUvupK08uujUaFNLY8sZZJQKuF4elEwSf2WXVU7P0zVn6SswR1YpE
Srig2D97RrwaXmQrDJpt9RRoMkp0j/jaE0s/aVCxdjsMr63SM4lZtZOlkJScf0mxcRoD5RwRjEp1
J0p8L+N8jdL4WmxbqLYUUKSCjpJ4GaD64BQo6SKBXF5p1AIj1UMzMW5K3h3yfqdkYGnzjYzUPtbg
C1NESuSZEYhle+xF9ZFA+cJBAa5YaTAQJCdKhG2yYMUchw9RpRQy8NqgnFWsM7R7byAs1F4eGNht
AtAmm0zm9sQLY7YnXvK1ZvoXYqGwRueeBpb0H5P0OKVPRszMZVHGN2BJoTJLnIkWo78RJG+kvEyo
Q/CZ4n9UCsxjteLGPgNle27bUCcCEXCV9ME8GXeiOT0JS2RnV8wEdGbWgQ72MJSeAbmHqakRduQo
DihuBVwJ7McgNIx6+tBx4q4max9Nw/wSAKgmLZe4nTgdwwQmc6p8TMAaGpDMExslskb505uNRzgx
03G4qxZuT6Z88WahUiR3u3jSJbuj0LtRWroiXhRJRGdCXdTizZcd0hl8QWYoVny3Q6is7BVOkUjY
mzWcBbW7dF0TyCykhxCm5/KvFWaoqeXVEvWrsTU35hm31pRvkqreSl2+Wf6EDE1tOwpcoDiSelu2
4lZnyxUtJhpWNQAZcmmNX7smCBvl3E2OTCWWI1kUvzoEjHlBxF0ss0V0myK/D5I7tzqST7veYxxs
7CpyRa+Foy9iJYjkRAw6qsVj9a/JX2Hc/kxQHPHuGFN8lng6UBHIN8I+lQfSfTN3WT2hXveextc+
2a92lU/1RzYQbSxhjDmO6mxi2dO3axAAQWKGstKs9pwAy79SbH2BHaOU9T7/LPihyh+FHL3np7Ix
NCfnV3R2ImOngStKqOVquGh4ZVSm5F3KFhYMylS/mm4bZa5WKkg0ClfLFBcNlg6jN4aomEzyQcVy
QdjhzoxSYHS0hKNTUGBEfnRCfjLY4nzot/Gz4JwSvoSvEX/ojjcsJOF9WxnJKTfkjvc6m+5dtty3
crgng3aZklBHlabSW6FIu62OJDCDwPqesWM2+uGkdJYXi73XgNwby3dTa91dPmX5y3XFq0SeJiDW
1Acb1GNel4MoS0IUziLeWgkazHYpSOLbCjw5Vuuk/Vet7fcqMp8ExhyA8RFhTXLxEbssfMNt3yPa
i09LIbD1t47sGcw/tVKFmpYFP7vDH12gTKO6kEpen7T6GLk/EpN0or8bSzkx9o3aJRxdJmzCfFp0
BywuhwkIa7u4oC2cwM3mpCBoXH4KO+krM9fpBx6/FWXeDz2DBFZcAcJtvN9lg/mMYe0BmKUE58DI
7TiXfUaJJigCzkVJqk7ZtwKnWL8Zi3YMnv1uCCWb3hgoNbD9kgEAfIWOBOWanX3gaIFqQ1qleLB1
pywSl+B5zCMoT+NosX3dnw0gM7tGF0t2rMNZnEwUY0IYZ825GC7RlF9LgxTFygrbaQ1fiHIel+hd
6yJ/ogQAPj6Zv7Cgxec+Si4CuvKGMnJSuOEMHtIUurJ1aWGctpPK6nK+yOR5t0hklpSLJpTIxCgP
ubdqyp31AvOWG0+6MXPaE7T145Zj/oJolFZ2opuXkKEWN075cEst7MLTQVMLGjghNPm8FuZC+P8b
qJwzOSEqtwg8UScFhlY2DXEK1VtyBW3QjWhBbPWH/s0vqasYt6MWUNhzMv06jUTgjL8taOUCfvGi
srwhxrwAADmpO29PjTdiUivM1R0H+KrqI5nrg9ZtR+1bLjB+N6sPdxK3jXKJjJrIcWj2EzQbUG4V
A2xGDhOguhl/g4U9Mtnh9w/rCzW3u5yf2qz7eXTOacVSTD3cl0G0f5H1Fc8To8TmddTFNyVe31lq
frSBoomf1mZ8LLSg2OvVo2BQ7g0nBm+0pef5s8X1LBwW0PaIK/mcS9W4i/p8Q69/qhBl44tBkcBu
bcXNbV2yuACQRl4V0pIJ9lrv3IX2N1cIwYsR68Damm61Lt+nmX6KPCugaFzrWDWs0V/dFe86J7Iv
k10wkso2wZkzhuTOFoQvLrvPinGjyyQRK7YrJKmMH83sNOAD7MXFa5fKk466q437/+uAuJL9Ojmq
WeqTarMADPzN7NxmIGPgJhS35lU6SKV21yLtRhd03co5nK7kjHbqecnY/JWTF102Rs0Wh4/GBnil
80yWb0Evb9IqnfLsGwpMCP34iMYQESuLBsRWXFVFyciACWBKBU0SNiBNdRUOJcsKkfNY78Kokq6W
Yd6SxY/gGQjiqUA5Va//WJj5s4wOoXsvqs5NJ16IQzwmfiYTCj/Q0NJMr7l8Eu7WdIylmItdDBta
2mkabpkY3+NyvSsrhn5yYZxkPrKHvqimEmooQpISIV1Wnl+hIZXzI+918PnRo+vMB71ZNs3MU98r
1K01MysKsqqErZB+8GjnsHpNC7nmHn7BWnDOXpa69HrJcrWDpClcsLR7uD61KJjm5tJG+D31/NoB
Fem3zSvr9IEfFBrNUvyMGaiVPrr2c3drLfmWNYEoEr4u67yEKhdwTPo2UqpRvYg4SyIFEgWwvXYT
36EYu2VHplJLYETXPDLMBzSKMzGzq+FlaO/hl5LZDqabatme733soHK4I9RDRT3JRG8Q8oGKy4wv
00F6JDoiS0+8zRhpCy2Mcs1NUP9uKyM/BQ40hcpu8u/QHPBizwDKAg2tRg9SoKV7HKnqpa9kSAkE
jvM1oO8D0s9C4aRimurJsK4IHUp5O7vj+msT5XMLrA4eBsSVjH2sctT5vSICVC1ZtCkPzXrwl7U5
dx3/IQn2z+fykJlxa8y4s39p0Ts1HQB1HbItqhMV3b88mXBp7WcpZicpJfuDwx1BZc5yomZQJG3Y
IXxrJUwAuZQlhGUJBWvD1p67K/0ooZp31rvkJt8wN1BFHcaMVwAHeaaTiEDkmvXXYnDQxbmn0duq
gOGiPPWUr2H4Jtz2RCzJxWp/J/LuFE8PFbWLhG6sMJED3eP/uJOqg+H+vJq3itgC9ZU+Zc1O/Seq
Nr4tARvXCH8avBzaN1LXquy6DNptdG2punczRaOuHurPe0572zS0KrJjxu8aS25K6bMOsOihwX5s
ap7CWz4puKHOJWtuE54luc/VXNq91Hj3o64zeaMW9pKPuBv8KBF8xSNPCLB8XFeeh1sBlVy5M1gQ
LhVdFMwrnJiOSkFsw4g/alHBZpGq5QFgZUXYjMs6+1ajKohJrGx4/Tu8a6yLVZACR29hAdSTAT1+
6jgwMlVzcUShsnkSoXbQb3vSzada3cwMt6L6mvTsMAAWFP+ima9juXK6HxEsvDbZCS+enqyBgOQ3
jssDiD8NBwCfFoQPtEiMHM53WIieRJ0+YO0XWSZb7+DlbCbBwUR8eCogcnAMqPkZOzdqx2GJ4K+3
ngGD06I6KIN5pkvnq51Q/dRy6eyFv1CYZ5JsY66TdGS29pkgGinREWFikc5q/K3jFFXWW8Y2Wn2z
cPeQV58DghXASKvaBRPUIm5XMuzuEAxRaCN5gb1JuKFKD9yPOAmw/UR73HWn84ENer2fzy+7WaOT
RUfKRMgUCXom+cX8gXn+htT2tcWesKOb0QDM2qWWyRxO+dJw5VqLrQiSfdeD3IowVqcHQERYDfcj
gZ32cWa12rJaRR3g4ec4Gof+hyfPAH8W47Re+MQUwHP0lntItRHSZSHCqRlA6Uw3sP/u16D8C/H4
xOJibPn82OtNlSuiWYTGs4K43sjy6w5mVF1a6TXCHd/iWdzo30SQPPINzhwp4lZLnNm/no+j1TJ7
QR1IWscs/7WhVikXjBpohWvCXXtK0RSXai4eU+2n+BjyLMip7JEZwiXK52eGBIuVYVZ/pI0K7gIB
t+TUuZui3GvZceHcTLGYJvWZ2Ui5oL9sJwdhtAOOEf04B1PP2J6mblchoTMgzNzNMEXv6RSmn2D2
qklOBzRj62pJdJp2Xc76guBw+Ctl1YFNi1YN15XM7KJ5TuoOuIQZXH43ItpkgYJJvStxwzLgoMT8
sJoWTgY/lOJNWkBUdsgNyWT+SumDpwbxkklgU4za93tYrNOyMHNXpnNhMW3JogsZrLDdUmIxAhVQ
NsKnozkWCDkLlnNhOzhg2SUGL6bxwdA+VLvxskgantTXLMJrut6jlgCYSAwR6lzF0UDYsaufCADI
snuUBmt1i5ThovEUykr3kuvxK8LMCRCXAYir+7AWKOygsToMlAQeJ9dKQPtM3jBhh5YYqmp8M6P2
TvxXOj2t8t7x5nH/xOmXgvXbmCwfQch5QbW1aST+jthnmxRHG5oJbVuI2iGRiHhoaUCraVJSJyIT
afGUMf/umjtwrZUF53AUYLNEGHATts8YcNnXJSCcZDsPZgTv22Kz4Cr4dzaS4OUJi971S9MJ3ISv
nxehpnIlreww1ke73Wu6xrQNM2YIckk2DGY9JkmVSlwfz2XXX8lkiaUPCxHEj/X+0zKMEFo8wtxv
P2pLujtDZGAECsIyC2EZYmT7v3056OQC4wkNGpZwwzXN1ZbxlWvcRA0QcwvLUBugZ8KyTzYwKlkB
4e04oZpFWA0QH94IQqCjMH916XPPE20BaXBdczUOq+goMs4ttJGm1bLHFR8qDWaZ2JVRU6TX/afB
k8IR8IpGowNDaRrW28S1yaAhHXpSKzs+nNpLoxwRdeZZ7Z9uLA6NwAyU+YvsRWAh21gL28gMGEFf
BBl5AFFwDernd1k3/Kz4g8XBnsr8WKPYQD5aYwO29ndLvm2zyMoDZVfNPBBXxOE/vZb4y0Cgn+bG
EbcwOkUi0p8YohxMpsyJhL9JP3BJ8wHccEdPiXqYOOhhGiSb6OOYOEtycck+nhszHNDgx5mYERyz
+fnAj0pXUjLIQsfaKmNXZZB/nCiQR+MiqjFENJgPmK7hv+TsMOHMNip1LcssCY09D6FkDm4w/1Rp
xta+Lbszv6i1FxNHs7qNTpGIr5vI8km8R+i38q57Z0T9nsn5e0PrUgxYuIXX7SiLC0s4ZsCU6EtE
wQfoYDd4yUTqddCvZuhXEom/0oYzzMgdqfijW18dPoIUed4GS5Hko2Pprin8IpMuTiyhLuFcJOgt
bhFgjctdGsSrtIjBZNJbOuJknWPd77QYh6fs/cDOPCrILuvPvZyCcavimWsZxEdx5lcg5ImIayng
lDxUaiFsBfmaSs0tLhQ7YoZnTem9z1lXiKOTIUgvLdIN9PNgymd+s7MV2y18LeZRfiIoLmtZ8mlP
M/KKwUpPK468JgH+6RQ42c1AIi6UXG1ddwQGA8vwvjCz7XS+vZsSGvyScYAhN23tpnrkMqtukIFN
5jbU//UsAcaPzmpfXzLiWvkttfGSQx6wN5ZCzDl70Ge7F5Y4BMIWowkJDXcReC9DTjyTvo2Ny0C+
17Z1kEq7g1zGWOGmq10ehiK+VNHFQArNgI3FQ3rpkvbi+1b6q9yASJJwtaTkuEa0w3TxtUp+QzZc
EpNWIikuqOWF+WXN1IfG1xzzG/9mzzC1i21PF3V6S6woTGcLmGSFvGLFl3HcoEXb6KRTt4S8bAzk
156oOvHuQLfErf1c0pglHuMtiqgUBNFRC41iC+vsa1es9s5c9Z6t26gbi6S55xpaLP5WUqZXetA3
2JlAdrRjksfvCGzo1+auutOt3ngxbREPo7IZfIQZ04g2TC2W8cEioXJj6C50kZ0p4aarzsi8Jem4
Gav8uG6JHWOt4yma6zcJqrhqSxJRWcLX9L/KqZ7k/yon/C8nXe1dFihLrp7GQjiJIGVoC5yC3YKo
0uECjeiOC1CKRfTHlvBhDODC8E1saTBiNkb0u2LaWmiJk3YL6Zx7JNJHnps3lOTvEhiTQnnETMNY
mNb+c1UEmhXCxjnCG/Wl9J/WJrwzD0DhgbdPIBCmbDhj8fbl7c2Szbv0aBEzBTAz4/epzm0TXqES
6g1yUA1T0SYFiwzR71zEu4/Sgt4sRpSXJCVL5wh7kqjBPaq081zdmJL0tXhBdx1UMWUY2uHRAass
b0s4C+VDTzpchs2DjkmQboX4NRoYG0zl2qzFVVp7outFvNEifakK3iU0vtB72C2O2yLNHSuS3wo0
3Eq8PfVm/dQVGFq4K9Z0u8+MQyZGJFQHnS6dtdakTGMMEicox5y8BJWgs64Sk4v6NnErx1flZYnt
omINniT+D7s/ahBwrMrVsC76iOP0KvSxjQj30AqDn63DKRO9ClVmBLuckq+WrTNeA57MTI92Im1H
yTzkryrqB6OV/NQwWbpHAQtoal8YApjE4ZtD3yWgXUQPUPOkBwkhCDOa0Uk7/mi06zCcRwIa1fE4
CTMb3N8RfooJYF60u2V2nzIjqt1P2TMv+W2Z1/123RFeKdJ8GWSzPGhccwORp1OUvk769JrMNFbI
QRt8AITmGUD4p48RiJGe010PAMG0QCSpkMnpPu7ZGid/0yCZQw4Hnt085V77sAbjfTZSVoZTQBZp
uEhnwCdT3bi5P42pq3CXa6XpLnv4WIdInppI4A/Sknh9LdP1tYg/G4KQ0JtqCe5qvXjZ6uExTQ1j
FtSfbPnsYiFHS9bhPxqGEuxlh0JXk5MNnjLolvay18IxirJaYPos2+ar8GWFCONxXqw4LyJIgwqk
wQma4AJKDke7pwqchu3hMCC703lQAdSRsYFjqoHUq1W7iIjLn41RWA1FqPyzGCTQYuFyKQG/Z0tH
fofTSA8TVGfB1yDzNcRkYmLD5q+MjamzCoLv2BbGfkJA5cDvFqU9LKFlamCbD0xOl4Pck0xA+dzR
6U10epi5vbrtWXGMXlNSGDzS+SSYbxGam84Qr11RXk1fuNKVvaJRKdPswxyWt6LMD+oCiprnVG2A
KEZHAzeUxaiXnk/RHgUY0I3oQL2asUST2LtWDqSDusXqBLY+K/05Mf0CIgl+UNAD2HbqM46vFNFd
u7WHmWqxreH5pAjp0Ttp5+RqtdZDlauXWK1eZDF7mR01ia+y/rIzt5I6d+qasbasBMKYBWXUMo3d
6AM0X6YffqqIegVmn5man0qEsx0Ydrw1cKm6C3YeqWKk4VEAkvNFoZRLgRqhJoCNQuLBYoQQv66N
GV8HCyJ268kDVgU88I1nTBNnPoH2B/5jpOZppv1z6+InmMCP1UkVDD6lafcY00t2Qyqh6UvqNS88
5PxP+CeKVPWGds2qOZSiMli8sftEGP0PejPiWpi4udss5VmzrNAKl3NDM2QGg1pfSR+lRggsc77P
n/B6yTRVbQUDKR/xHLmQBbwYR+U8v27IgTB4Ee4tBGqKrSmrrrw1vKQ0ucwu36pxeNfYgEmMH6uR
7bGJ879g4Ym+pZuv+ZtusvFi61WRdSvxByFV+tbKZvBLt1fGza25OB0TmymXz9BP7F9ojfpbW47H
yCiOrW44ZndjxueIANyhB89ZRRoMk1UnodqTvLtCJc8Sgd1gF9Fs0dEJLJSnQ63DdumOGm8ZlexB
z8fzDgxiuwdH+KbRoagkD8YRMK+NcmbP4PCkKwPz04hugD6Ed/FIJLytiv+KmUFXUGbdPruCCwAZ
Z+erVBcY+c1TyD6xGJ2KeIReiQlC7u2x/SzNFj+24rPuJD5XbDc8OphFYiorwi9Som/0FdSlDi+S
uL6K7PkqZmAgSGjJRE+L+KsRbDFgBEIQFYiNEflOTlkhQiRlyUAjobGciWbkKDoxmFB3lOEvGZQU
LfZECO2CHKslhHYA57Y7MfZAWhnOQgcWlNaLOs3WaNmmREOzCktZtpWHn0KmI4rmPY9BHkFoUX8l
6+QP6BejTjyMTcWCKfLEhg8hKtVzq8p+wy4QPMJ8v6eAumw90IOfxS4b7SWC1SnyWG2MIGc2z7j2
WCcOKFt7pn46hk2o4hyHEBhJaGxDr+tfivHbCAGMQF1V0d1Xc+btkZEa87PBO5jEUC2hmVbXikhz
HQjj6iZVc1fLjuvTcHvkZfXENB07U9nEoQAGmSioRiOm57DGyqmleb3WdfMfs7h3jK8Z89S/O3lg
FPqNO04IltgtE8y412TziASv4L5S5b8qo41Yj+yRO07KXhm2sUNdbI+RE/oGSDjf6NSwn+N7UBmg
qojURNx1GqljwrHpX1IOVNKjn1NL/mRlXJcE+5I56K9M8HuLF5XkUQ58Wcf5qP2InPmNyQAPnazQ
I1tlqR0bvJL8yZA1VMgaRC7zrJlxMnWeLuQ4ylaa32SeuUFGlisvevbdMnNL0TasZkIvXpwUOb3U
uLcZgYA3G1MeNMh5KAe9HsJWx2k4Ebw4opCYS8PdRdwJCgmWmq6Yo3mrVxAMnCOy4KDYtxUOF1WF
1chtDZqzSOmrFM4Ad/WVugnNdeN8p+3ZN84zdHr7bgqkwHddYP80tLm9i9CwdUri2dPOgMx9VmDh
N0d7ZGrTcnk1XF6Q7hJ8ex25mquae30Dz4YAUenMxNMVPxESwEAi8IGgyQdS3ZfiI0ssdi/rz9qd
WrJw8owyj1lBy+xBnYB3H/TJcOZ6OjSLTrhzBDaeYEh8FSJByZqJ74+7hhl0ddrrpIJBpT412Jtv
AgcPUQkuS+szpBGwBKooBaIwhGlthkfTKFzqWjql81b91RkAr0FdasEAOcTcqCOVgKW+n0R49VUz
UOc1AAKRGUFN6RLhzpkZ/qdLfukJDs4npGaEB+MQ7IfklH+i6XW1nkneJHG1EBjM7a/gdKUuWrTS
L4ka4AyTWtoMXJbtCHRkcl9UUHUQuPhiJqjUw6VCkqeB9FALpP2eaNSu3gzPOF6fUYd8PbsNkXhV
xuTMrgJp23UpGo9lJuD/P7BPMqR5gkiEpQLri3C35jnSfWcWgLyaaYhFFZUgGhzfqIDAiUvscQmn
nXEPEwTe9MgxViZYIfSQNnqR6ShXksrmN0Fi6z8WTrEapzRswITEzeAOEcljtPobcUFJ786zcCTW
lSR6dIjIilK3wPA7gDQmFXWn2CjxzExTYDU3/0R4pUuGLNF/kbqy+hOTjSwpSTjRgJSmEDIF3rbB
m4rZKzEDmHHP9IBEuhkXLchUPVBJa6X9HYdfJIfsgKx6PqfxYHdGjzbdCDcRzKR+3gQaRQEve/c7
3+4RiMiFaUMJkzulzxAAyKrxCxcZEBubsRSL9v8vzvhxblU1bGNNBsVMvJ1kejcAYHZEEIm6r0OE
Boe1Rz0IqYwZ0kSqbJ1N6HgALF1LeIL9sigXiqL5aNq7bBIyon5oULwjnix0WPD0tEtlqMxxyLrX
cEsL0PaS2pcJBFGxiCzOeVm+dwgm+8IldVqkEPpMpmkvXovTNs1EgKJFM9BNmYOzlEwI9dOc4NiU
Ez4M8Zw7WlZ7TU49QQbDEmmeUf4e1p2+FajZdrMk8/Yvx8wxD+mdKA+LaYkWzjUYQCmJQID96uf9
+crwuvfU//9H03kst41tUfSLUIUcpgBIIjCTomRPULZlI+eMr3+LXfUG6lGXLFHAvSfsvTZaABGy
WouohAwIg7NkQoShqOW+UsS9TA7bUv4p2vWQuz2zm3xsr8yUWJTxGZfLXW7IJTLgXEi5PbByZ+/3
/tzhd9L+eQROQhNKfSMm3jZ7EEd3F5y4U9Cg2rT4Fjq96Lv7JDIaH1WwYnBEDScqMsDdnjwypCmJ
vpNwa2gMt2CpEVwjo+2sBFY+oAHV57DcxbcWMXvL/kTRIIkkD7sZHbL+ZvLhFPcZlQgOyfIXAU2/
rMk7TehPUH2ID3p0CnN3+r+G5o8rRdE7nySzOxzBsG3ak8hwugV1yNEIbxpljrdsFkCUOihnMQDv
DijtzX1CzYQw89ZCZGo04bAihBMQxA0q/0tky/u26Z/0qI9mle+UOfBW/yVqctU68VzVvH1KH9Zu
bEA1qRW72zTn45fZ9E5X0dYlYbySu1qA7C5gK11kiLr6zihfo1UDMmMcOI/84+ZBkHueHx13YOXn
aHYxql3iP9JmElpwEz5IerjSXaCsQh6pcREKtIBTxNILb9SapyAxF2dmqLpqaI/49WoL0h1FPWmA
sXiYuL9asjYm7rCF+wvtqL6pu0bhhZbrg5Qh0X8JOq6fTdlnXIgoYGyYp5hUBHxlALI4MgjnPKuX
5LXhN5fZqElby8gEdch2Hbhf6jJCrsHeSEA9mGHNAk08XCdAZsx3JcOpZZ2sm1/gd/+rFkA8tLXp
5etexyaIAggfH3OPt+kq+SXih0wp/3pOQ0ILcspnDguBYGyWZ7ZQQc8bpjArXRJEYy/me5kJonOu
Ae1GdECh0gUQrFxJTUA12zUJdb9+ZV/zZiuYWIvlmgup6wJw2fxy0gD7/kclrl6lrs8ME/TXIjef
DYlTVaK89Dp9oVp60q2O4qOkUBCG5SqjJBnPM0I+umxnbb5ayBJkslRgY28zYQxJciRI7ATqr83Q
Spv76qWOhMPSBlYY9fKZqWYseuofwjnnrPFa0A5xS2uml4FBBnfeCr5kKj4K+L3cXMDwVs1tSikE
N0BMZXYRGsDEPxBGhFkLctjFfZmVHhmFUKGY5mKFzveTwPiACJgZCWKFdYcg3oNRcVFXqNIWsCsQ
qLsFDLmGvHxAGUtU9ga6uC9zXy1wbqr+CKNoKPCA9+dIVJkTw/VIb91hNAyvbXFzwjlihudGpBFk
P5ObTCQxMJhboUVBuv2p0BPwXQZ8XLLCYgYxyo/qMGPpoH7S90vH84CyjBW8xcoTMfJBu32i6WPI
XQYC8uFK+A8YxwVkb/DKSpHMTEl3duofgOp3RYvuuBEhp82sNhbjvSb5paf9s8Ud/llW4r2UzXvP
JgSQvtPQUEV2cn8Xce3Cts0Xc9HD8gxasfLQpENikw9S09FnaJiGHLid+3bKuH4x8Zq7gbj6lQm/
KE2Mt8mgq7EK0tglTBlEoLm7HhiUZFyV00JhprN0a+C9Md3Lqc0FzBA1D/vRlmUaDK7JjXOpoJBN
fiG+YRaiukWtYfSXV37kvnmIrfyorYMsGZfiXGbrQ1+4eBpCK9lUTJN2K2vlqvITp8tsw4g+C7DI
NWeeKeCm5G1KOWiMpctob5nodxXDNy2SsuUs7A4Ak71ZjMAhxM48Jo5u9n5iWbYUvZYcPS5Im4oH
UVKDTCalyityy9ehgGr1xGOKV3w+NR9DoTP3jz6iypcL5Dzll1Jkrxa1naB+1tv4Kge7kOv9ZCR0
yk6Pq6+FUqPA27zRwmrr2bQYl4XGsRzjY2YtAdpdT0Tn+5L8SUAihR48OWsY/KJffVCY1a5JCW3c
0+1AgZaIL5BGTI65OwfNV6yY1FZAGI6WB9D1NOybr5Gap5PATRnboWfdP7hyS/XFyKi2ztbRGkGc
JPCzmXwRYEszMjrE51jf0/ttv3Wzzt+Z1Kt4L1pslsa9SDMPtGUs/uVMeRK/c80oPnwpdguiOx1j
n7OC3w8GnE0K1JkoWeWdMENgfVU4uU1q4PJGlNKIUuMknKiIG4xHH+hIhXE0Vrjr3TZjijNBxNMH
Nr628mCygQfyFjtxMu5+JaFcWLRIGzMyru7V2TQd/zq8taAYBba65SlJ+rOYap5Jbyt0/VXL8xub
jlv+ED9RKwOVAd2jN145ci53d3EdHngz2bdu/pFd4s+UTp/B7ohWPqIqHGJ8dDzEheBn9DBx2wVJ
NAXzgPrN1YTmWBFyoMUxYQ2EFjd/65T1RHHszJVah+t8FPwOMogCq0cLrAhGGmPazoBbJcMNXDyJ
5PD6CKMTjOhnQ/4iYsAo2LryqJvlSfipP5jq4rbE8VeiJO3QcqO1IP3irGUCCu0akC6r5glSwL+6
FnfWRpN14JCEfw7DEemHasKUrrsQG0wwzT1CK8qv+5/iHfnBpz1X+MUkEtT2kMJ18VQpC/h8O8+A
QPZ3xtio2NYB1O+DVpud7cxaWDnwT4W1lh9Vtsb8LQjFYtjPvnu5q8+2WE+qMpzEi4TCqBKOq6Ae
EXHhYOp4SjRl8S0cCIZ4NVPllpMvmr3sYxThqPgiWJ2lm4bBe7AeSKjXP91o4P1fvxSekmztg2Vm
Z6LccTzwwBG5iyEKHDtzqyWYAmAtW535xeYXuUamHIZoy06TJRygyL4zeWfUCVTK3RuNRwblQl4Q
DRzjEv1Im67nwNawCe8blrkjGvsMw/OUP7r6k0GPOEmwzUBHMDI9Wh8WScGlqToSW8QV7dFSs6ZJ
bTT65kcxoLb8WtjKQAF7kqaTZ0m4NjliS2aWXR6qfMlJFNSIKqOPxFpdS+gD4QDOAf+A5lWkHoxN
4mULXCiggpJOUneJkAUn+qFgXP87CHIshvlXSVesTeQRvLkeTbWTWBw2DVPY2OkJjJeieg/Zv4mi
YJ3nUKqE0JymHcFftjHlnsasyRKM0Jo9Mer9QraO0FTX9Cis/bFT5WNrGkfiP1Jmx1PtDxuhXUtk
L1xpg3Bnp0KVizxKEj2WHZ7wLTIIEiA8j7FxIC7t0PNH0/sDGVgRH3lDcm0KwSoUwnk9vVNKC+Rh
cE33G7s7hX85YQCi/572CSyoF5/3jElVY76Yv4rSPI0mVquuvWD2vbBJ8bvOjSHpsBjt8aJuYnu2
RmT6jsEKA1whsVjdIQYb2JIqUDARbndh2/7WhBswL5v04NSsbLGZ7M10hXU48jI82+ssWa6ym1NY
kT+RlJuUWCvlGhjbmAeJcq2nW1tbCAZMkWMiyQSaQ0JRmWwzGqFt/x7z0uGVHfiBGwkb43giRufU
AHN3JKfV4RlNfbisZrDqkotP044mjdOFsLF1wUelYn5dJWQqgx6AIGa7MUCcmU7LR4mtrD13pXQZ
a/lazvot2twp8Vp1CNB2n5IAJ4ngJEHUDCfiCzl5CV6LFMSGLO/AKxsJo1ZmoHPJYsRfa7Itn1OK
WgwMHdG4S9acrTo65dfplRFbRUphnbilzywyold5oWG4JaV8b+ueu4QBs9mQGoUSq7sJN7AEfeHI
CwCzVb+jKTVhIEz4J5A6TKGstqEMXzuuMwSgJrtXICNjHRgW4mkFERqJcboIQMnwJxWd3ktHdtoJ
VOnlGRjrRI6iSInXA6RBT7Hrl/HAXd1frfjZIgivaEUyBnGaV5qSb0KqmHA8mL/Jq++Au0saJTHY
byONfWGrITahtiA3nctcGy+ioJwGFZTBsvPyR5OaQLausSntSJd1+k44CUJxWSbiZ/aof8w02cmw
yw32g0YHTw60VHmDTOHFWXlbQzGc2pUtgxRksxp0k0pUHLo/7VE29cMYmN93w56UiRsQui0+tlCw
GoGOBA+Vosm+fB6TS+aEY3Yj8t2ESq9dZzM6qcPVMqbrDbgIeahi3/P9dsOKCX+EEg2w2QmNtyo2
LNFkJafkrUv7oV23qIO5pPn5clTzjLVqTvqPxXZW7UxvLAUvXT+3Kd4NOb8KLAj2swnU28YGIWOQ
UdOKj0rFGb4at4TY6f5UQPWPJIYGBpkNDDqMX2bSH8kbObYwSdOL0cLD2CNdmOF3HVg66zje5N2j
r2E2tHjKa5KVQkVUw2Qcd4y0e20A86MEjL3CJol3STdihkoCQeMYkFO3t+6bXPoR2Msx58NFXM84
JGXFlJIzVlBHKuVB/GNF21Gqv2tK4TGKL8z+LscRqu8PJVAgEmz/hLh5ldrw6IAPaMh7m/hDcozA
kST1cTb+6Sh7o1Y7iBvqQbU+bCZpADWoSeTpOVBM9ChZaRON7dWsmLYBFrhGjmtCEEJl+fOC+YO2
ca7RKUvMreZEPc0Dz24inSfcoboYUW5RQbXDTplEhgnm2XLH3ApkaADzMgSq+aPBz2g7sggq1GCE
xKopR6JMDlFXX1GVQWzJX7hlCkwFrK9AzxY+GcK7yUDrhiY7RoYEv2zpXmxjj32/karT1NY1Gt8p
jxFbq+GoyFCd5cgRhtgt3737roqb/ToBHMQ5txDeyllAKAw5VunfUVIdJmspzsxhUzwzk68tmYrY
gtff6+ekSWSDLK9oKl6aOX9YflJXrvo5xY5nrjHh8SxEyvY2qZwAxWHlb20QUNfxlVd2KzEkVYqL
EiUXq4jOJLbFZPTuHBZek+pz5alsukZ4UPOdyUCfCcexqo6z2YedRbC1sVNZTCCnwPHEpVlK5kl2
K4WS2Icos+ahCY8ZYy/1GWZIZPqUz81+mtGeKlBHVfWgQa1NCA8YLEb/HAzF3PndodS2nUNsQG+d
moOa6VcxLW/e6o3vvOtZdGo1p67cbIMRjdGS8pynGDM2/uxmjF6xXZykBfkQTccqAewWoG/eSZic
m4qhChPVQcUZueFP1+GfNqQyz2x3TbvIplO8JMRf4olO2puiZG/5xb7f3H9DnO/K5dsgkXnUZlKe
usNAHNvokQq/gzYk6tZ17KJLp1nvB3S/VAi5lh+MZ476qj7RqW4VO2j5OBrghNbulPwkbifyl1TH
l5TZwpVt3/mfcI3mLFQEpEkZOdcFYxSBmhUpoXzKxfRk8pFNhT+rqueN9juNSbKQSMo/a3hBoG1Q
OlHry3AJxNRVKyTN8+auleFiiduZiP87xwCfVPM/YQJOpQimfA/miKXQhmwiDjtEPiY6mzX05lJH
MmvuVvrm6m8BIZWm7dLkkQv1/DyQmkKNksSwVUr92GnnkgY+49oM+zn5tKzmy0tkNo1ldlSshuSt
pjmLk+BiuD9YfOXQoGbTYHU27oBoI/5GizccjH8tDrstH/dDVbHbjPe0VJ1phoYuBGWpORnG5kKI
fVEGfjWI/gx0KavXEB1rK/OBjqgcwadJ4/AsMJrnl4LHqyq+1Ez+Wn+TBubEl+SGGZvAUT/tH1y7
E66UVkzPEc60MWe8ZPgrtmpcMj6aa9JhAYC4Ui6FwmQAagbTPJAFD4/BgSlH32Uw1zITN6FeS35W
Bb+bDjky3c1Z5sVjzFQ69mbVOowzri48sJ8wXOmjvVXo/a7QfStD3JzmOyFJbS/6TDXV140hkJlP
zW+K69HMpONEZFVzkNv2Whs/xd8YF25KPt8E7O4ghKk1+5sx20iabkMcaKR+NT9NBTynJuFlqRno
sVQ6LCnzX/aY70OAUMeD4MoqKYw8/xoPOI07Fzl2GNr7lC6XVmkkPUyCOAYdIv0yIBgON6nCS6il
KM7EnczYPRU6p65P7G11oqy6zEMCyXSNarXi9SzKQI62YORiYxtmc/rWxoHf47dhSq9qqz8J7NNK
XEbKHMxhFev+usF94M/A8xRUqkm6OuhIGYf7wcI8lQvNNWN0YqQ7K0U/AgxGDp214FH/ND/XGj3p
iAlrJFldURk8z2WCxM+kFEw+SjJvDat6JXF92iZ8SF9VhwJaMPgrmME7nxWih05H+FmTloDLyu/0
hd4Iqpkqs4wChWouvgrucqB0w9lKlNuChbGzyVlxzywfhUfeFQ8cKfDijnoFMR+9wUPaiW7WWNdF
ay/xJp1ofZx09ItsCBqGuhtmM6DP1eqb4gLvy4mU2MuNiyhiq7FWv9TbIFricClWIlKJ6uBpIDGE
154fjehkq43OpVxd1t4R1eZEiNnJFFefhYG/VaOfmo0/et7UTedJjc9tKZ46glLMhKQYym2bJywK
JIsgXwZlxZJCxrDNrDpy2bGaQCGnil5FXlfTE5wjckGDs1hnTxt7r5VxmXm6NdySrTtb+Wep6aBH
wdhfrbEg4AjVhoYRFANzCWlGs7S9zGweW9jUBY39Lj7nwfT1Ep0TY6UNN2UHprZQCSoqvCXeDrhS
YLszuCbU2G9j5A1KsUND5tZkYCtIN6ulciUgFz2Qi7jkYwFy4QxQLkwoF2Od7Su6L4O3tZHdLIhZ
h/akgvNicVhGcQ6e4MJCx5s5JzcZtf3cX0vZMVrxqn+KttQvjmgH5jo7OkMulqWsI2Qmckr9GEbc
cnOz32Qi1U1CUzYHxqU8+0ZteIWSYtskDyvBv+ByKyLAUlmepClG92r1OoaBqaMlCjdFfFOSf4lm
BFaePnJFg1tSPwV5eZrj9Jx/K7L0ErAaYjNwE7W15bX4yJr8yYY6IpIN8/y5nNNzvkAgH9APrLsF
80qjnCeWIAopJ02e2Yb8nIv1LEr8/pgfqIBh2HYmuGvja5KtSzv3F7BKTOq0y9ALZ6BAovxAORgR
8iWf9dKpmgxdAAncwgJ9viq0S6KYt+1vH+OLllB7oSogVvmQ9hmyQ41ngw7KPE8Si2gZom/d3nSj
vLOaBg4luOp0bST6sYMDxf8qlfM1kYCrK0zINtVRt3EvXCHDavIZg/0Z2bKkAlzieWNRz3/X+C1r
p01rNqa5aIfpqDqyO1UZwxwXMm8HCSrSuO4SrXWb93vdDvwQsy11v9ixyWvij8bqkwwLaNEilhfW
a5bd1BJl37E5Y8CUZeaupbuJPykQ9wOZA9sb8njmG/83G5ijDLktssu2PFCN7MAaT2LD2EzdDVgm
OkIlJ4zD5a3C9K0tP0x5eqo9qx5Ur9BDi5IAg7SEGqkCgWUHi9x+1tBcYBwgUQRIn18wU6XMAcd9
qVbgp3ARlQ/NWjlrS84FqWkCg9JHGKTQsgpuCN1PAXVRYfSkXKWaE5lUa8gato4QUfJZYrW82TiX
9PSRac1zm4aPvv5R9MYZIB2k3nHUnhjOlSArxAd8BRGdI8/tV5M3H+WYfrzhBPsJPVI+r8C3FCx7
QWNYfofzWZmpONiKi6vpAYfyyAPxBoHdH7x2GUlkc7K0luXLp5pk5xheQUm4qCBY99Ysn+v63Vrz
KX+QAUT3hJl9RirZSGG2qGDwpFBct7BNh5CojJByyyRmNaHaXRumFNNO2Ix9vEa7qA6qofe+20+C
CHgqsMiYOIrcwonfPnhpYHeaHPT7jNesPGPGyA6j3S9/4uKJ9oy0lclr+NqyDm3JfjYg2+QdvLDi
VMrADLSfC0Y3y+9/wyQLc60JQz1GCA5JwBLOM/Dzjp3GytasyG9d7k5VESb2A+GqWz5WKGXTMPrZ
TTR+KrDY46696ql+LZP0luLFFM1LYYmXKlNsyMNkZxcX4t1LipFW/jURf5GcLDemIe0kKkQAxxnF
MWbvln930z9bSD5Ziq4tpJBGTtQw44TtgGZEHM1TyTHczbhQ9myAs269U01+MOdl14CsdP9eNAhN
9Z9VNBMNW5vvMW5RYxt3zK5QYCvHel8FaiO+3+3T1MXHj8bMTxxjOrrs5pXpA1GNvAFJc5qrCVSe
Eo4RRirrwEbA16clrCoCxUTuowL7xiX90dTorCK8qIzcKWRn9M8IdlqMqrPCwhntc1Xnu4hLUJoB
rwCAkHCH5Kj67R6Jlia8TJ0FCAqtiYUlzFsC2Kx4eqi/x4cW5fdyb4ZW9jcnClRBkj/1863hcaMC
iUc8roq38C9jKlTQ2ndwP/Soof+ofRJsvflz5rsoBYY/FtdZN18nio0tZy+GX2n0VUnymxRSehIH
9QJrZIbixpeOFMNyq7/ExlxH5hTtodqij3krPthDPAtHMC33W7+b5nI1ZPGCD+k6EnYsYHMf2uKw
pdq+BMTrvvp3GiXKfRRDbosEq3mza7hu2NNkjVtjTB+G/DwV1mkleSKaOTIXPAxrcdSaLiSmx0CS
J9+NGLCQ2/JUqyGtQCD5GmICHqW3P4Th8gToiPAjHJ2yiAXSunbSQBloiwPyKUn0Lcnu6PBBQuxP
aPirlePEVnLrzMnbFc6CLrUpq2tVCj4J6mDvAfz6jaqhlgGN1HqmGjYWNzuMnNIqDtYg0zbhkwHd
jSdnU3ryccS9WO4UwwrKVz8zcxfnY0RICFdKQ025YL52l9o231R3R7hInXn6UgThpMO2x4UhTK8o
bV4sn02psqd43o3x+4iI2HvOgU7vAJV5rS+NLxnvXw1XywmGnT0Lkeuuv9PpjVJkL5is+nMTl6es
sLqbMHIK68O8W6id7rHGQ7q2p92PvMEoZhB8GskvfZwR8orHLBI++tIptvGTbF3WtVC1I+NiDrtf
Z5k7lJd8v70ampkZXAhsxazwM2tlrBQdPmqRO676nPIB4DbymJren9cA4C21B0uziMw8DL4H8704
LYBFreggldnrBt1T4ph4N2I1SeIm5gWYv1ctvQeCyZM5teSh9ppR3JN0SqqshmdLCrq4DyRD8IVo
85nSAlYlV2xMz+pdFYpTC8RgRSLpAFJWGRo6zIWRkEtIyKeoCtZpDZk1uQUgM9BJTt+vPifMAP9f
Loim3wE83Q1Q5Fco8jLOZKtn60j+XGYs585Fde4M7z1rArDosKKNrs/RVF4q3JIjMi+IqzHzS7q9
ORuO9T9klf68ZYGqw36HDl3UF6PKQyFNwsk18iUUNX4eEExIulQssk/5X2wRwhQvhKfsRt5Cc9lL
/noo5mmPEiSna8NnICMFkYw5bLHoCgQ8SmSGzG2Y5fjrzREuIQPwnShXMH37U0IwkSGigFYkcoP4
5ojXSeTLDG+IOLVKkTDaxsPUFCnwh1yRECra0X3VVqid4AkAOkCpFA+AkjqwGcAsR7ZiBG4XCML8
6m5YxPfmiYMz/5GTfW5JqScZxllVRe54jQ16vqCaI7a5LCw3QTDKovWcO6Ux+7Nl+BEglw3Fei3l
OL0bEiak6lsr/3LgoLr9U4r50xjUZ6cVHxvhoamvWoKX8zVIhqeOilcVtZutZPr1LMVoH+h1mbZw
ueBCAHdoXDMRXRw7TE/iopvZykqqh8IrHk8qx4gVYVsjdldVcbAC4jBYNK3tecS0t7Txrm1uBdum
JUDkz2TpbYROJGC9RFijk/WV2yBZ8M1bX64JYYNM1WSyjfN5az7jVPhsreyrL+DQLuOnWTDP19NQ
6taPtUShGofkHAyCJ+Qz7FjrILYGOsY+UvdAzBhL6vuCdpRZQRenjAvppelI0UW0lZOnMYLk/L8B
36QYDLxT6gxb9Op1erboCFLpagTLTtDiAGsKf3FWV3YE7Z3F1kNxVk5NqQpHJFrngNg5wTBDUcmu
Qv/d9IXXMeetdmqanSUlv6ZqdEsyGlX2051xSIXiYxTGVxt3n10ff61eXOW+ATjSMqB0s9OpW+ij
/HlS+Hox2Jfak+SGNKb2d1ynV019T6ZrnWF0puKSRiowYnirgmnSg1lsjilOpRZDKaFNfRV+dQzw
6FhYjgg3U5wexPVIyDKXtyyTkITZUA79pB8I3HLT5qwXpAmpf/FUeMpXfmZI8jGLfiHJB/mfhCwH
wevbqHhfkFsIwdhpwbAtARLC5YiWkYSc2uAIYaFtPHWIRErEqnGhY+51sjnJjs7uTW8ywaYJ1HaG
COPnB8UrXMrBWcufcp1QWNO0p1DcFWvfDtRgUrInxJdpDq4CbjQcepg1ZTnzVAJM+rUNm0gCaANX
eu2Oow6WbpJsa1aouJVjiX1TtkjVXCy311FqVEUQbwoeOMtrk9Q3+Xrn6KaAOeIGWjuqNpmKfpa8
DZg3Y3P2iyV/GxAbfdx7SmsdVOioFE+HNkdoqOD0u5cswUtmbnLZoepf5/wwi6QItdi0WhBGVeWX
9I8VecU1Y+VVbgO0J6ZK0Zgy7F93ZTle02wlFReiZV1erRl9TtNdmhQlPHph07VwduYzEXwRIO6/
qZxeE8TpswyarjRsi8sgo3VMiMEm1pCBZrYwu2Wog3csnvW9EavXOpavOgY9JXstlL7sZKjttlYD
B0IqG1UV+FRLLNw+Q7AAvaaHvMfCODMnhuqGLS+JrSNENRCipiz1ao+0VHi7Hd7IgQAxyckZVKfS
cpQK/ZhsFocr3AtKH0QLtXCcRDJXpgWnW3GsEajqovJhSSjJStamCOSZKjKlCr7b+W8pjx+FFT0F
k7RiwFpcxm3/UBvhCLQSL1IfaPMTOqprwFSYvVKYiahj4tyyWpYqpiL0o/HfGl1TW7JK7LZDPdLr
g8e0pgYD7kXw5cRym4QhEG5C6G6ayv5IvEPIj2vn/59dl8tEvxBbpfW++h6hJD+kSHD/dcjI2Y/s
5AzihBQ7glAd+u4TCSlAEFt9l6QS48xa9gTqy6jOGTJ+zvllRHIJIYCMYOXR0OBDpXyOqbqP6wFF
s0ToyGmouVUjw9ms5CHqAQUkYcm7SbjnnAUWaUfc2USyy6kebiJucnCvt4lRjkw2TQpHMQP7CEZ7
btjGr8tTq5VHl0n3iLA0I6VXqXKoG1rA/LLRlzCNLeJk4bskeFDBiMljxU4MpUEOL69y2rx1VmAb
jIAO3XiLVXQjhqsDwrNqIAWtaefltzkg7hKmM6Cm6W2kaW0c1HasSuEs/lgLjr1OspvBRW1Sf2nT
6DclWHkBQ5+Uhfo0h1q3Qg/GjJMft6I5QmaViYiv8ciybyhP6T5SSoji/X1ZUFhLoFCG+L6l4k1I
XwP0q6rMr8lSXLgIZ56IAZGVTJpfnNnfOvGyGYOAuDbhIDMQUn4mkrDrY/mmWd01kjt3ZOHommcB
Pi/aplPbLccoF/Zygjio95YTBH4hxfF7JYKNSFYCyQ2OQVtmds7BFOCwZkJpBMNQk79hxxMugAQo
Km2rYYQ4Ls36uYz5k77+oQvZo0XPSlhHNE7uvBHa+3QbfnQI5f3KR5S+rJGlUFpfF2OnUMkbVPIa
Zfw8/FNr1e+wqRrRQSoJnbfs5fIdT3ioAU0TzsekBQUF3izOf3OHW2r/QnStkkvJcFN7rLc+ns91
VF81e1P/MDfbVYsSVEfmDQD+tngXVd/Gw8vM6lQJ2tHwxSgUnox6f0XM82CWrH7FP5KeO/ZmVWy6
JAGecDqcuJ+PUTweG/SzFfpZisYEZiPEQa4rw6/TBBlI7g3EQ5of8b9YaRyw515bcOIfMkdMpF3T
+hoRGD1SqQaplHzIebrc5tTlV2GO7xAY7nkh2WnDU1k+ZEjC+Y4X8rwa7LYW0BgK60jSjUQ0z1Xs
6mv/sHrtvnB6jp8teavUSHl07sTujC7iLowkuBiYRxLeCsbDEl3MiW5Z4+5XSPll0jyWCbLeBUQj
tCFddub1twYKNiaee8Y23AeDNe7nnoE0EBGcGhMnx0XTj9JV78Jta9gH+9zTzBQx4yNAIIIW4IfK
izseTZGQgmoOi9gTBjwE22+l/pjmG9t0mGcOXFYmJuMhMTGaETFJnvfeQqxfswNM5Af7hq2feW75
gaeu95oJXaPMirlFCaVeWaJBglBPeTyc8oIRLrktuPjYejqTROlIFMQ8QlW9oIKDKysxTxfi1Olb
fhNxn8WegpAf7b+6EFp3UthlMWTk+ayxLplM3AWEnurPNL3EYM06AkFjaHQVo9HkUBpPlbq/IrPU
ekbxcqYUcqc+ckTxYyh/FfBPR9x5+RlxpWOWfkeZoG/zW5ZSLChORPQI2FgMiLecaCNQOytu3NZk
2zSck3fUjOKbMoIkjHciyJloYWX3xp9Cudwlsrwn6Wo/j9/99K326RlGyzHLfjNFyoTBqdljbKhO
XUFw9f7fYpjUSGEKnEaQvouCSt1AfqK4k4G6kzxveiJbJdusFr7W97vWE4NCnGNnWa7wXc3yMV9R
m7GgJ1sx1QmqeIp0QMUCPTeR7HGFKm6C29MAVPbcQOk1nnveNALb9wMEZS0l940jXSeSJwJZI8FL
n1AB1l7KOHfKlUNiHFe2SrEa72f4LSD8bhCThnNnCm7vTQkYT3xmc/HVrmUYoVwiKapCE5AcLPDL
Vt2dlOSPMY149QiP4NhdgmWSjyQqxbnPAaHRwpLDDJ0h5wfvJh/JWx+qMSkTwFdSnZ6FUmH40YMF
Ee8dkSGK9a+wqNpFJKzGjzRPr+3GmJQawljQwgVlC6SHiD92n1sC9hJGlUx1ChJIoBrHS0gO2YaD
FcG9zunOdHjU3U6HV9kcMjN3RH2zRcUvEig4yF039iMo5mwENILOloAYSQ2xZEJqu07mesVLJ7kr
I5GXRS/2U1Ise/tu+FHGsntmBe+s8CPV8BDoms0tzX4Ww+HfOSaLqhv/W32lD0dIppPn4UKgDtON
cIbvV+d6GC0k2H8Ivqqdej27KGQpRbzBBtM0vQnNKgYPtgUGuMFykMAOlr5Ota2StlVAF7haVXHg
J9lruPf+R9N57TaORVn0h0yAObxSDKJysGVXvRBV5TZzzvz6WRzMPBTQaHSrbIm694S91+5JZUqi
5uakZ+ZpNKeQvMsVt81LWimTBzJUENHhvaMex821eaR6QisIQDLxB2S64bciStTPqpTOecwjpdCQ
Dh2BNdE5WZZTin6uWA+pOh6H9z8K2nkGm+i7LHdm/sgoLTeIyYbDbWolwzGvZKrG40RnVOh/qjh1
VDojbYGxB7MzrbsDOydHIEdL1gu4uBKAtoYPMWeG1NR+g3xgZXNoYtroAT8YKWY0/kTAH4a/VYXs
1S5JYKyCfMmp/HmPoIM8GMkyOsdvJZ4GHmYFIITBczyz9i5n7aEJP3H8n1CuuC15/4ArGhaMypjX
VrmW1R2iP0B0XdBR4kxIlA468l6DVcfWYT05NM2WBK3kX65+1mOEmp+kqujQNx2X+dcwn9rQ3PNR
79VLzkna8MDHYMqQG5HXQGBS1XlxT0AsJL/oPyUG3h+uN7kLrxqXMyenEO7Tc6xKdk9pVTkdn1/B
8FA3g0yEC3kz0eonr6jmkBFIkMHKA1gj8ZETe5O8L8M9owBfXMg5m+ExW54l4cDGD6uZrlnUkLB2
hvxdY7oHxFV0odORCFdDegSyB4JHZkJJOnPfGYdaYcqW0zyPQS1gL06/xO4GxD1Qbr2KikjGEcPX
rtZ4loj0gTbiFcuubnJ3lkmF2UUNfihiHFMiv0KTe4UTc6FNE2AE48Wxo/ReanzFIYOE5meXPiO8
dKgm/k+/rJoX5C8jZM8SL8PGpO1iJ8RcYw54CiSYz628k3vdq+L+SOe6SkR2oP8fMLPiGKOS8nrD
3cMVchITtRN3QTcbp1aajzHzjPmqWiqghwTjbnfmZCZgUO2Ax+M0ZAQZgxiS1hsSHjm8ybNy0Sf5
Iw9iLbQFkY4HwJSbkVBK47RbJiQoVuHlkM7gfmVZ72AG9zWASpisDRKHfliQ2M2i7oYj43wT7UZ3
lFdjL/IFVSTcEJyuRc7NdtGCYtNTxrhNEJZTAmNTwpgPC926AVhSlY+OEYAh08pEC8PF6tl86nF/
nsXxRHqsY703oLc+sv4CA5hDvUP/6YV6suf4xDYIzkDUvPDDoE6Ox6CJYenod8kCrVQKBHRivLql
TFom5mnkNfCzUn8Mm/YaxiO8AkH4T59fOVU031NN0RjyT24Z57vOaJ2YylpBt7TmzK9jlXJqp+J7
aPiTf0SxPfwlMNvj9/A0sqmmo46qRUPV0m0051f+377caZX0YOJJIp5+Ry5zt5yWNq01NLoR2unq
Y+HmlG74pkvTZU8owuBoi6MI90wDhSP+vOIT+1VUQfSRk80ktwRtci4LDYGQ5CWJAtXEq/5av6Ih
DMyBnJCbQqV2jz/SxXq0uEUxelnJJTdjt8Y9vcyF73D16m0D6Jotd6zvM4qp+aa8F0TDqiAY1+ei
omIBPYfy3axDR4ZTKnJXdYjmJfStM8Pnr+VgqJgs0ZqHZ8GQb70w3DHva7yn8WGgluZBm/9Bnlz0
nXxH1dTUaTB1D7P4TyeqU9X4u9pno9fvuWx/Ma655fF6J6kPqcmnSZAnGtVG6dy2bF/iYlM/IOu6
a2r7MO+hBvlC2FvXHBbUwDV1ldOgFytncJl27QfiqDEOirvzWiG+qKsTmIdW5nbc93HvC1HvL1vL
SJsmsdYAvaRM/dWQsvc2F94bVImcXb655i+mXSO9+lDtVV1yYwRqSQrxPgboQE7bKjI+Gv34A2Gc
splpsVNSzKvEp6rMafLVG9LdPMsXOezODZlT1D+e5mhLhY/7lIfDfr6+EqAlIRSd4fCqcmmvU26g
YymgZC3YwmlnS762MOV6pv0F0/6Zb3LxEhEcWr6EyRc8y74z2bp5UqHcl+mjbeRA6AgMJAmpgouZ
lfeU18ART/ptekWsYP4zCQSX8Tn3Icv8ciatpXC3yIMU7pwaY3qCDcrRYJEDPFrnyiWbhqEwk8FK
BLhFqYmuhfCgHj0M96SJA1ln+IQae6wVf9kLKQzmPtvPNeqC8VfY4fPySLOmt6iS9SF8swI06qBK
qaYuhqkFfdkGBQu5oYLWMu2d4lOnLCdw6wo0qcsDGVi6Y51yEtf6X9YJa4Ztjv8kRvM1xSWyN2pr
9AqY2mVA6Cn8GQMcH13hbo5YOb5zDMHahG6cq060tEhhwOLc6F//bnP8hFZX3DBZ2+Uz0wuIKL2J
6+xgHPDp+3X0bzswZHyKxJYTt/t3OyY5IILVnFGExLfSMJkbAFFXIBmhdrUNVqqQeLzGmDatHI3J
r6HKvRE4uCxLrkBfui2WNAE4fv8rQ15rdVS82jEB51c1mZt2G0bIM0E6oyMauTrM7fHMj1ms30JB
u+mCdGvT7rYs+tVq62tCd0woXvNZYZwKJq6I6rPZwt0e1js8M2/k8tbxLK+K7I6kGR2l4N6RY9NT
WlYW6yw8pLslRIN1chYSoaGDujyTI1DP8IP0WJ7+Zzf2hxESFrL47O9MOM4wSt7A4INHHKwJwFAE
dapv7dUzhDNmMm5C0ORMVwkgn3jaaZ7O6S4vM7qfLSRJ8Pq8995MK6UsMKJup7FMVhGSqYxUAEAY
iW9+r6nJwjuzuYkPSlGeuesZdownGTRj5Vkh+klRflREgjBYLkPSFFGJCbcWManshGXrKBjYERZC
t16ORnmdJ/Oxfs2erErXNHYbgUjfLGBYWee3AbxCiPMxWwpb6dJdV5As2KBsz8m3I0/CZRJxTjR9
D3z9OOOV4Gjc16Vfj+qTtui5CeqodFWi6PbbVFWq0KsSdWfg4B/xv9X1d0xoAYAbuV2+ckP8Qlt+
GMv1k9HR56K5sm4+mqT8WFPrWRTdI7Fk+w0GGMGYydzt2MHwgGVnTLw+PV0kHTVSOomuYMABanxX
TbvlV7Ez6K9Cxh/s2IKI68eIYARyM006K4kyuRkXgbK7aJR9biK0ocAqj9Ilkz/r4WW4GU4ubm82
zgpoNuvMQMrGDnK15hIPN9RMeiQTMjoBjhgjlFTw4r8W9jAQA3tpUs6JQMiKTXrROoLWrp1RXBy5
MZy6vBTKcBJDFFQuiMbR1vBUgTddJBRKnfocOIOiu9IfrARADegpIy7vyDvvKbKS3/Jiq0WPfh76
5q4ZeaAMUpI6NkAftJyHniiMZTuuDF/eRdD/yu4+KBsIcHmuqWMKCVsAsoQ5vLUcGQ1OpQm0DJ/8
Y2giTP7oC2gqci7Jtc6xfRAqxUFdgnKgMQ/H34KBi158SRSE6NhcbDT6CnOGsnTgXkTyLqDVZWjk
gpCx8xh7SRH6sb7uyb4KMOGCdUOfSRZI9WP+lrMOHSugK8OpasyGU3G1JuMKgHGpPxPJ/Azr4gui
wJe4Awwk/FmmNIAlk+cY/RPo8+iRLWTAMtAm1HzwyBVoOStBZIow3Aa3eBnYmuqBPK+OuHA9JMMs
PRpxcTJK5ratwLa/cZB3ycfe16P21ITJ2ajkc5cAdLbkS7R8axyHckEf5vXZZ4sPeGQtUAr6idFl
JZHvbZv/yupnwnKtRoDhTfU8R9MZVOFknln1AsxAEWFNp6Q0jmEXH5M5OcRsIgYGFI3qzveZWVSy
p8+2o2bZQf8IllY8EKUKTlWQonsUiY/hy1A9uKjxK5Z+WfwDucJvQh6JaB035ST0TMj0MYES62Vm
rBWvyYWPbV6RBgGWV3+RR/SZ4g7/qxg4ZrjNoUl9TJP+ruf9uyrYgBlsQj0PIM92TCs2TMiThdW7
0AZK3t6kSHrvxem9Mo7GiFY5UyCsAgwTRLf/DaNK4F+0uEf17Fc+XfP0p8XnF5KEiSTBrK9Zk9wr
WXkUVvEOANG0B8TZZvd8Y6AuV2qbQzQl/6qKSJUwFq+XG69TqFFJTBqG83RZ4xaXQVCTAMDq9TR0
yklVqrNhJ4pIml6ETJHhO5+FQnpSn2VHHij9jraPyz1D834RT/hS1IJBCRkPL6iyCsIlfs2K+PLB
KdTmQjhm78ZY8DapJ/Hh46vVvFTQWdAKtNvCXuePhKuCIN7928Qgfoyltd/p6zY886TeYYvUESkh
N9C6cNEjkjGfb0XGsitO62GHIuYspslV0rCvNostZCzhus7huSnRNDCpGxM09RajcA391+KJrJEx
yXpQa/niPeLhK1NNcgL3NZ5c5Js+Pk5zW5AW/7UwdcU7C8IOu7/GeaKCwiX8ydVrxZVxWWjc2Zzy
Zvje6Nd+RelYEfyqncWMA49c+f5oUBOo4kNqPZVdamckuNABc635gxGvGERzH7B0OMlsymNtgrwG
BQzrQDbtyInhIkJ1R1ICd7XEXQ0OBITSS7yi6aZ6fitSSRPnOB12y4D9x9glOB6WmAMigUvGy2fC
CwCtivfcB/BV/xhEC/JjBsJg2iYPccNEc1E1OjBpjxRjwP+P3pImbX29NUZPIk4aMgyikML1VL+j
tAIPjk6s+Mrn8nNdjmkq7InoWLMdUKJTKJxMusJMxfJtcvqmJNmaQaqmh0FmNtJ3544rNp/D0+rO
7tCxoDF3Rd04bwS4q2JToSNCTyoolBhueC9LITCViMiHi1SMXqNZAUPPy8C0caxY/f6k74lkvHd5
9FGQR/YyQrZl8Oz0brrEt3Oldy6l+SlcwMeBz4n8ODVuFXYWgm1siV0ihvllJXyUwf3w1XGYNDWS
Cg4T9HIHnFd4eWlnYhdPgIte5dxbE2I3FF0g5lQQnBY0fePKzNKrJR7ZO97EpmXe941TEjw7bpNu
ClQyP02WaBp+fRV/bcWyPvoWMmkTUGPDS3emjt1jEDxxiAP670g9U347USuh148PSpLR+jt1g2Ye
3SlTylDzWp0DEsidaQRlz91Ml3QmEe4m0uUYUPTtXukfCfmN3QXXhokxL8cTKLIuCFFLQ0EG5KYs
71zCGNQUfWEyPh6B4SCdJkU96PqVH5Yf1Fyc6Fu/CmATNH/qGOa3LeyqlZcMAeNQ9lqfoTrcRpME
7satc8klfaadlyPJ8p0jWZ8tCO06qoMuMYOuGg5jxmLaxYA7XfIFhQnDtv34k75CfhuWBTCiYHcd
mgLq3I+1AYffcDZJrWRuzQqA/3UM2PtC68X+vWuE75E9UHnqZwGlFPBZZybsVGUx9y+Utc24i0zG
FaxzmYwe2eHeAG2BaNbNy+rT2PUK7p3WF0CtZRcdNoWciSce+x27IMfQvusMdSS+WRxraigfiL05
jC2f3M76hZpPIOxowW2hXfNX2KdAU0qf7ehO/ZeLiIjmT0E7/lr+Ja1wPSVBC8B5AaAk1LsBAgzo
EVvrTUe3s6DkzOzdxBpOeOS2u4qkbMN5K+s5Gguzt3Z6Xu0ImRP7s54UeMjYFyf/5QqBjBrqyioM
LAAzk/+6Y/i1k79z2F3Fbjq3Qwmb9rr1FpH1qUm4aYXIT9YAgbOv4x2NF0+7TjuWTJUIei+njUVK
Fx5EeCjdj24CFSYqenuUF+pRo9D38gDMUquDNYNTOfumq2HM6+ryUKZt0DTIn/C2RwWDMbBzwMvK
4TB8sXtTJ4xXuqPCVlfRsbEMT0DwazkQM4h5cwFqC0hY7PhE/8zJMavJ03L15xAPjk6JGOn6sSWm
N8PoXfNuCef4D+ptbYSEKFHTVF/8nWAPsWgSA0ipGyo2DrUNcdeXN41EB5BYYdOcb7wWOKwo+Exo
4t6UUlyHqcz53s29TUrXsGoH/c+Id5hYiaMWv1oE220tekZdeNHfDQHSnK21fxn18kogRoiq87Zw
87RLPli7KbUzS2N+qp7+bYr9dVf4cZRhg0chSaYTZIyWIrg6MDj1xAcpoRE3jO+sZJoXqP6fCc6P
5VPgcJfyIakWET07K+QSV9FaQoVGXyt/JskLTTgL6/RvkdzClqRAIb9F1UdBfznWz5k03nDb4xh7
YWc82J+QFLQguf4PWMAB60fH0okUUXGzdWJDWOmXYeYHTJL2G0xI2vUSJLThl2wwSS0fwhjafW26
IgL2zF8z8bySb7XSxvSDp3Xo231R4LflWpKv9AWWjmv0u2bf0sKtFqUZNwNj4JdSAP6dL6ikByoA
1XQ/O6z1G567VkAF5DA3C1ZHqAdJHjEwfMKsI19HsCSG/6js8cXLVeoYZ74TtrSSX8nJquQEsoLf
LUArUPn6xkygTuGO1UvTc0exMK3zX5UTZF3KrlQlRhZawf/2V7Hg6yzzUgammlQhDyZae/4Xjz+i
GSHZmk8Jq9OI1SnlUso2UqWjFlB/WsDF4ozMSQZ9rO7U360O8ZYR8MbswjS2sgQbiEclJoe6UKVU
Itd1YgXFjOHU1b+NSHGKptubouavuumkbY/93Dd1y+soM9Kebx/Zqo3en3MqB+OPMcfnor5/piB+
6pBBu/RfAcU27WZXMgsXdxsqavVQM+7p4ohJXmbj8mF1/8Db5CjArreAk35H5C5jBHFnrvzYwnhM
6vZUAMgX7AHi5KbiFNvBa4FA4hj2h1jyza3kSTt74SUZ563SN+p+0vsU6hAR++6za1h45diA2BHT
3iSMzfXf0FlLUF3R8JLnv5NBEpsXgfxvFidmrDKRejDbWkU5GmVOZhE+gHh9djcZLUsDxVUNGkf5
WhzNKt5JCWsY1V+Yl+AtTFYW8DhPQDm1/5okv2iTcs0WbI5KUJESvrhGAlVkeho05REsoDIPj/mk
uguRDTqxSCnrSNOfdhaYPMZPBUGgzECYHYpAhRnzt1xERqoFonRX72ksQSEeLt2POFBrqt9TdNbL
AzXmGH6Tp8UiNLOrIyZ6hhHkKKmou8ejqJwZqUSQuwWod832NDBKpbnWkYTHyYvo791iQC8uLzDm
JkPgzfslmCrBfH5ag7xaULdYTlibznAQ5F0Kg0FQ3EFlH4vpjAm/qrMrNXbERqOSOFvKdpoye+R3
EzWAkUSCtuiTPChdhwVQDq900PX8WHVMlvpDpcdsz6qzQIGGhMaVY97lyiah+yDwoVoTXRK2MhL7
TnHQdI8W0UUrOUrTg0dODoVJGmsEwApF4FRdWNwRalPfLEaAuHggriQiJbKxa1VqGjCtCJUTraBG
rR1i4VMGu6r0PhM+R4IaJ/7A3F/VvkpEphwsZT7a89faOCVgzYQae1M8y9F9oaApgARxZ43puRjG
YyO/V8Kt4FhbWptk9p7fTaYUFnl9lcgVTEclybrr0LnlYar1g6xjQ8XBG1VfpmAAckiZVobkj5GU
nOAvs+RjO1ubYNPucv24GPJR1+Uj/jtOtGhGE8ZQrIkoIVMMEtSpYePFanSOS/WYhvNBJvsdgQ2X
wrE7TJSvuwmEA0u7NP6If7fRD5sfV8ZDmpqnqQvvVbLcazO9m0J/E0gdiJxuzeyhWn0Jg9DEgnj5
Qq+YkshUicZeE0Vst90+Ytgwhw+k1LsTMKgxJFP3TnQUOxlr+JB/jVPm0Aj3srofIRpGkEZNlq8J
m3yxH5yk4VBEtT5zIxd96eZshrS4CGY4bo1xrY3pzjn4MAfUnph1XyE4cOWe0wFBD8EDzZyh+5eB
EEEuwrqoXvYZs7WIocXCgQ5+AtoI3/4FKKJCYqO1YsLhNCIBhD3wLVyPPQv8oR59gie81Mh9hbwy
BOj2W7XELS1hiox/+NaSDbG8n9g5CwtwZuOGAIgEm2Mty4euPI0IOCardDMNv1IsOsJ610+Y/mrD
XuYvk2lJSLBTs3TOmkq7Aj2z5QqUQ9SwLfArGCV5B5KU6KRYfXQMw6mBOBcQaBu0n/WCbEquOW6G
yp9yyTfCaA9Ydd/9tIsX9cOOlE834YuWjpv3/bWB9/S2uZtZ9GyeUdocjb60e1uJ1N2bIahlHPcm
CeuJU8iyq0u8BeGJFKtTrSIVzi/t06ssaO67xI5EdB6Yzyg8/Kkk+nWllV1g9uO8myN0RmjKfasC
eofBQURR1/HUWTF8eGJU0b8w7VhpZU3kqwD2jSBTezKIWGqZSIOyc04WDeHS+hZAMEge5XjK7SFI
stvn5H6cFj+e9MPM1GyG8pS69e8qKj4yaX3FrgrJYen1e5oWrsUapVL3LQRbUVF3MyOrbAbPzlSc
WUutL4dE6d1h/Ox5J81q3/2rqPvQHc35T5JcSstJIwbypPIqo7uCCo2IFKnpv6HXaMwfgOy85QqD
v3Tq8RlAIZMG85LFyTU30+uSAuTqiCsa9QuZTmF9x9HnJpHuJB8h5h7xjBkwfUoU7CGIifiZVOup
zYaT4MZ8p03ZQFLuVcl4WIzkIKEVKIY8KGs354iWaBcHFuBZ7/Ie4NHexpiMryMGqwRYnRgnMfbg
qdDJQzJ5KuZi3pv3glg2/SS3+vncOwtrUElyEr1/qH7Jh6OghGTNZJMgGInowhhdV++poh+NwTyN
XvLKVJax8C8NYsAAsbFN6/3KZB9e3GWNMF0MWY4cFTjP8N/aJKNjHOsobBtlvUzFega2yDj23v30
s+JEfwBYZ88BOWBSvsuEPKgR8VW4TravF/HqjcDscNb2GnLbaaUk+91M1oe8XpKNcighO2zvG+zQ
6KpdtPEIKO6ls6k056LXTiGY1bpj9tcwptX2Y8TkK/kqDaKJshxtBMygEqxtBw6dGkgQXFl4f4tU
IgQqUSidciTX8e/8iZ83mNUu6AV0OrinZOS7ylNUQSMVhAEyfjX9eXQz+QMlhb3KuAkt6KSkr+na
5JlMD0OWgSlamrj9LkGlSPg+32RJi4XFLAaEB38oa6+LmF+6PDlrnoBIMz42j3NdwdeTTCfGHlvj
cJUSf3gop17qiD7H+Ak/Syhha/XtvpZ3Xdn7YjcHZp4eSq/Fug3cwYNb4akiiHUwKZJWQGtkJClC
j2ko5Xvi05m6sM4lbxU87JDDD0HcDVI7YsG6fSDxSDJBfEjHJRAVJmGOYvxKxYoWBF8XeUltMbr/
Vex3tC0UfqCZAtOC7zDQPj1dVDc+zLFKmRFU+vF93Re41LOZrExqX66wNdEP0SFlcID6CaafVRh+
r1u0faZfkbJp+lZmgMGmgAFhyBeKDMbrAkem38y/8dkr2ENGNru8pXY0sCdQ4WZOy6o+pZqMqNCi
687OjBR0CS2IqF7mQcURcpCxARaa3/21Alld36VpF5czFqiTxOdaN/rF+l7KleF16SfSHwHeJ+4z
tFe2gThHJDpOW0g9n71czLD64+HqYBxQgRCanA6YglV0Cep4qnpopJNXR/gB/3/5lX1F8LWhIoLU
8WL/NSC5iKvGX+ObPHZBDMF0ueeMLcZWdbsW0YNjxJVHqZMWIKwbSlfImHl90ZTFp2A/EiJy7+P8
btCPIAFI6zrIojwwLLwRxCgBiS4kdAwSz3p8x4W9w2gnq8JV9y7dSg6rrPvsoOSlox+jGw0OuoG/
hq+IhhKZp3fGZLWiC0/YJ0rZPkHxw9gZWErXE6XRuCGMr5Fpa9yRBwdNorsNprSbqvYgmx+Dldy7
CXU46dYbcUh+5RaGMQJOwQW+8SVfxJFnlZI7P2SaecyRw4ineAqPYVYcI5O5LnVp/kufkPlb+5a9
LFtkT5l5TAfDR6+BZDLv/Az9xbK6tB6b4lEF4WqC7EiCRez3baT4ikIiRyR7raeFv5lAN1J3nS39
TJWu5lQFCBs7xVGNdUcUsMScuylVl/6zhmFDVaVhs2TXxSTtU3/m5nRHW0uILJpt008HgWkRMGyR
B8KMS/stXGMpajoKGSm7JsrCrNXNRZizo+la7XzpFfWS1CFE8/gaBDXnf6qvB3iPo/ZYNIw9ekMx
Q2hp1NqzOT9RnEC9g+4Tov2Yq8hpI+GdaYswBt073LJgCv7MHcnLj3Gtb/JaXrraLv5NK96fIdu9
ZcI6o3sg409krVe2dw55PWeCVb1U8ZfyXCnTaEqyHyTN+tfyhbngZtxdPRPAUun2m17LZpRM5ewA
pMwyVtvoAdg/OL2BZ/P8VfYQrKGtghrktCdnujtbS4pD2X4Tm2ZI42GEQoXpPqsGMGFO24CVImaW
UPoeM8/ivUlirs9jWCwgJNElWjU67gnUEyImZcZQocJBT0TUJ7FdkVKLozB21zx/lgIr5bpxFdJC
5aRxZnCQNd2zYghH3bJdZiSBHv0Je8GJyPqS0oNOpMablsvDbOZkEfSJl/3XjN1ewxResRoLVc0f
Fk5bEWtMuc9h9rPjEn6H9IyKsnppwBx8r+nEC/QrWep2T7UehlCIAZ3l3kroahEAuFpV7601ojQq
lxoDEDYHwVFEy8/haBMN46N3hxkNSHBlLLxrQAjlPs366rdCvldmhgEeDgbjQc6hzOqX200b2oPQ
wuN9VxsmZkkw/KGcYndUwZJUmn2TkgIACTAmIxYgrU4zPvhbVKr1i1KvwB5bytoROeihNltIWx9G
+WkxE4z3+PMqyIB1RAOGc8Z9K4p8tMSJHxzrBnlVIVd0FkuBKq/nJZpPoOuPhE+HjGXVq4HxWHCK
sL7IVXGBf3/WzfeZptGKjcvqNzSGLRO9Yrm8CWzYFFCTskNAGoMmNv3gcYhvgCKHRS9SA0bX3lvW
Ib3sjYHV4KyAS/0NURi2WevjENnLenxLiuSi79SeNPCGu+WfDoJdJkCvPG0LfjLnkS+BGiE+WVku
zBsahiDb1EPxj7q22qMFO41ABxhzVN0c+tE/Nu1eSblmYfhHc9rm5A0GOc4kKOFY+nq/H5/CvqMf
kYsjURPSs5nIu/uqlX8d4Bnzyi3K3+ZGdLoxxwxdZb0T9gqyLLnikahevGRhPtHC1ONHUbaHYVWA
JLJ6xyLNQDVkX2qUr2k12GaCGz1o6Lqk+Tqb9AQfAsseCc9SgyRoTffaXe+Q0pB+neuwAVjchfUZ
VFCv9Y+ZmFBG4Tq6jolNIxFCzE6i+cjQ5mQJEdQdjjU7NEYcA+pO+53JG5wqct+kPJt1OS1jVxgP
yvppgkU2Fx4vRr2Z4EpG9FT6+imQgiS+0O6/csn6SCbAcsZEoIZkryzf27XF8XStu9bTM8tDMOkr
A5Itb8WzC+qI3MW7oPYPF40yZWdelM+qGO0TGEgQuQoHU11+m9J/b0UyDXVq9LE70CiiY5OeVfpI
yet9E9REF9HnMccoA8FV1e6h6VtxveLl/1ZLHZ2moyIYb/pfyqUo/6xyfNeS9qq/q7UBc/FDq2fe
dJuEUyCZAmrK3qnGYie01jEz5yMrbZZD+l6Hy0sh5wsdkmEFWgORChYJf2Q97mFf8f8yohyLvSez
mZjyT7SUXiMJwOLkg4wZMUeiMf1RciK/bcHmQsDbEcP3n4jku7dQQEqN3fmCMkhdbN0k5MoYP3pr
/IhKUIh4ysr30ZJOevGUWOpjTjlWynhUcmbfxDR01lM0+kfN59LyuWThiGMIRwAqB7HlTI+f7NMU
otcGRz0PhoScRjrCWYxXRiYEJZ6PIkTZlqB6WLz7WcuCwUVyOsNVm2Diz/pj62cS5ra1FqhIEtr7
kuR3MnhujIlvDbphmkB1wRX8iHL7OyJheF5EPCSGQg+t7u8/NCpHItSPyFGOem8dBebV5SbOLaqj
gY9YxyBdlo9BHx4mtEnVFGwxI6rJW1PESvF+TBVcE6iiZBOT/q4qkOIPNPkRc30t2lvEopaW3Xa4
whnakBIFYXd9krRHSAWlGkquT0vD/j0C+B3TQ9cIEFyc1LJVxnq5w1SwsmjshZSYBRbhWI9oQP2u
4IDvmyAicWihV50PTGdEbnLUfnY3whXAOqguMSQPj3gVHNDWFYebv9wrjfaZYRsR4ewohoPKuwPp
IvkrgOelk5wrtAxMR03rqOduTxZGCmt08xtlR6j8J1TfylMj3EC6Jnw2HTJBCfyrxlpWV8SghPtH
9M/OWKX9LJT7PlP9Lm38XFE8WWNFipB/MdzSlZkt1SQRRgBttLZhQTu78Wi4QxQjgfJEKFMICEfI
nxXM+6sOH4x5eLJX8ONy6Ju0/rbAfqSf8Csqq8/oMBSwfKD92rIzsekO/6BsHEdskajaWdtC9A01
uoFjL46M56tgPFgfzT9G3lpHk4l+HhNtc/7spqdO3uPgncS5chQk2gPwPfwnmG08VnU6M6mmfdY/
piTvAc+FwkyN2wRiKQdaDFevRD+J1Q48ZTIxFAHKM0Is7lsoqXjTmRJN+N4qoO9ggdgim2UCdAle
zqPpsHGP/tzm+5yog6gzuG79TPxprENDe9+y/QJyXIVhIBdTQNJ7iyggPawhyWHpXqa8tgAfLe86
gX0Vn7pkCzm5em3jsKJwC0vdxcW6U6FSxf1+rWrMYxQCE0Ui0bFI+6mO4wINPI9zCxoePYm2CnYJ
cXREP0U5tibrwQKYVVKkrcwA8uXaw7cvlJmlz3IJZ3Ovf+dEZMhx53K5ZcQPMksgRkslg45VzXD2
6fKy6Zg0v2MaT51xmoSSTyFd14CyPBvPbp7tkN/WIjw52UXwcSXml8ZZfmYUgSLUu667GGeMg8Z9
bLfhLOT+haK2OJnPLC4vIi5jCbmusX8Lm3ko5tgCGNUlvrjrIu02RoVtQmcjHZQkc/2oMqQU2OCI
19U6Wlz4MouWVh5xHz2KLTDnd8MKuny9mWICbKKYSCuE1hBBulup58ToaUQmfUh4RWd/q/5TAZOL
U+sV2bPrTi8pE2zBey3Dt8jbCiZ2FVB5bMYJojIpHZj+SfTeKf73yWN0lES8G1ftqU4YuYCtdtVV
XlmB0yDqbIo0NJxqfo2M9JoX4QXzl2yKJ6vN2BaK52744YjOXZELPtcwchAcxU5541IY3N8fXTby
EBsDGd2sgH7HPE3x9HvO2FFua3mEO6WzaX02Kg/8i3D6H77OY0dybO2ur3Jxx0WI3gj6NaCJYDC8
SVcTIrsMvfd8ei1eSIAGgoDOHnRXZ2dGBM/5zN5rg9ZqHKrKn9X8KdJYGrkQ1DMUFzen0IhIbNyS
3yc2+yth49TSJgl0PeCJGJs1MQxNXb+FK3dMox0VTT0L0UCNs+wMXB4TmxLkLFfR6FAha5Atts2Y
XzHAMXO6nHOkqzcFeDOS5d7Ub2VKNX1AfIHuOKCbVTHPks2nUvziVNpwZ2e5zC9pYV1Q43k5ixpB
PqFeSJkb7VoLTWR+kcvfczh7Zu6+NwvWLsRntK0MfSuGl5Gs2gVjVpUx7YqchxQMyZaswMAEx4lL
Y2jXlF7xhsYmmkY8tvS8UZ8E5IBLeXMa+vnIT7SyfwgXCt6SAQNjyrH1eo3ST/Kpk5j3isZwE352
Yos7okMwtuNJeI1j/0Z9Ua9A5hlccy9dYI5cxBpFZX0jsvhi1RcB2Vqn+yP54kSGODBJplByEtwN
c/x6FALbu/WgvmYjPQziCnDzeMNtNp06HIJGSmYqfkkduixQE8OimHOHfGAlCZePqpKT0PqOePIS
5VfRKcd8jc9AvZwfUknxMkUE4kmMMApbJeJe/ytPiY9GzKdRwaFcU32DdautvSXO+zbJ95RAu5Fb
rGhCzypI4OVl4Hg06OKITyGUTeyvcR3ezLx/FM367CVkR/AZlfBLXJARQL6fIN/H1D3dSUxqwBXJ
Se3V49ynR6EUdg99MwY37VnF9yWV1lGewgDPRbCahM8iuTCF/UzTTjgTpMzQa90taXxDFR40Bu8a
Od9cgf3nuHObRT98DuSvAiDWrp9LbV2Td0laXXkfH6w2PskE+I6f6p3dmHZdgrq8ava5FopbyaHa
UKhJgH34bvyVUW7a+ZI5mv3JAo2x7X6jhI/oCLlauVnSOd0ZHSgZ5v9M2RMAtwDD3hkxvh+5166W
gKfbqO7hlD/kSn7UWf5kyw+4bMbbGJ405b0nyVHzV1P2k8fPHC+qWBR78ojZRrwGvX2WtxAprfzQ
ZUIARNOPnY2tp/F3oY39qidcogM6C4uls8VzMSv7dZCcCkGcoIS+tpl/8yhozSlYuXtanFLNOUfv
NZK40cKgWu2u2G8CM+rHewKLYc3Tm6El96iLH0lD+a64iop7HgFH2EEWKFTCYTSYRJov8aWOlAeu
AliSUZDWsVokd6kIEdoVNf35Y+6mK3cjCYXNeaet4XE3H3TEZez/NDNYZwbQmoF9VsP1CA6+lm9L
M90JstaMR9xLz8SrivWCLuTSMYvIoogaw7y06RVdy2etWR8V0q1e/i6ZIpS7hmamoN8kqQN1dIWw
mi0Hi9S1ZKxEqEBxiOv8UCPFH+x2Yl5Gig/lEfuCgWlaiVvPYt45Em3DIWvBGXlLJZc0pnyTbhwr
bGZ7NllokYz+FKOFF7vYzj8nXJEfLFDYEzgjd14aeWX9qNvRV3Qoz1S2oXnXeKnzRfHjn+A/9enc
adO5BKAzHQeRJZeEAoyIYE3atCZTYHZlUHTqQcC4Qohiv4672ojxch0W7uQ6h4SMi34KwqH5DxNd
ejKjP4h3xQaxdOCHBYK5p+okVuUUVe8VLV1NJIpFaYZ5a2HMkOHcwn1eRJOTHsLzEmgdoUthdbSe
lDA61QZDFTDTcP2Jfbka3XyOdU6UWLuDVDK69GIJ7Usr2zfrKjx1Qmdbqo2kmXbLkH5NZOvE9bu0
s7CKd9Xyhhj6ZcZ0EeorZmOQgVuRGLalyjvIEYkoCdre1fi2oLzQfJIwrG0RNMWuX/pdhube5GLW
P8iTdTrQoBuIGwQK1uJ2PAtzeFmYfn+UClY3qTrwFB42egX7GYDItWk8cxgGCmIxAat2IWpPTYVf
o7oZvNNSHZ5GVjwTFf/5eBtX9RqC7cNVPQ2Tz6TJTnGwjqO4lx8WnzBlvkX4GMwpvR6NVzMjC8G/
1mX57t0isCj8Iy/nzGbXKcEY1HNoe8wCGIfincJmZwMsWodz1SMBtG4q236lo6lwCVxBDqCVaF2s
ycmtOpB3pvDN365pRazdgqh9VeLLsKSXvicLAw1wLhH3F01nK4K1O60HsEtMHoDQzt8JaVusDnd1
Ba+ZaWYJ9LjGpswYbA9iRUdy3UjyTjF2Glv6BM+WHEpuhSZFh6FJpgnGuZRhwP/ZXnLu0pxPReEX
JIMVqhcW3V4yJ09LfSvM/DXp/fg7LXFUFNUJlDgU0hMxEpsn8Nc2E5DxkYqim79viDCq1KbCGymc
sYE0pXHXTJZCTOe8Dwzgu7pTduxae5Rp8ZLujXsKmndFZ+ImbEDaWbAzEaCiQvyzIvujAhus/Kun
pK3n9WGZ+kNSOCgRmPv2afxKSS2u1vZUwUaVkpqHvTki8dt7w6chSEHPBKOArs+PTqxGP1ySWbtc
pGBFJWP486yzGTHemFUWwOm2QKhOQHaBKhXBIXgnBzAmsegTEu1cGM9m68qfVrxcSUvq/qNNd2wI
bvZYRzv6yhOW7TmRj6CDjs1Bqiy6TOcrRY9Zf//Cn4DVFOd+eQVC69hxgTuGx7Z6n0XxIKZIpCQ9
sBvSP7+JykGioBN7uO4B7U/MDlEnt9Sq0cK0d4aJuEmGhBmRc4HMia8Y6E3EVIukoVl/aqnyassI
Ob8/WYg3NdlvdGbtpeoPBNPKFG/t7Bfi4E86HRSsU9qSvrL2hSrvi5lD0pVJcJRRUDurEyWib4Ib
08qOHoW+kSQRa7FPeNC2SVAsTDfTTDAXzHcyaUlICJaemSZsT5noA71rQRdVgaRH5F5MrkBLAsT0
oO6yUbmDSrkZAhnILdnvZrVnPaeC4bVCD5upkyry2SpvifIwYKerq9/j6KKzkNDR2Slxmw2xtar+
Vo21N7FuBRPsNfq6h4CzJS3OKEdgqsjyem0GCkA2AFR1WC/stPydSoFZXMWGCKnYMSYWL9D1cjvr
GvuHYiWdlWgI0f5EzU/FIGnjwErTQ17pFeKr/MTcfCIWBqXIWdv/KHqO5QE6s8fTp4kTIq6Vcgv2
Yh40ehcoA573RQwiOjNhFQMJ1Yk4Nxh3bgxfPQuLcKogZ1KIZaEAkZ79xJCKcelMWqXoRQJlJPME
N/7Y+rREPCbo0Am5tUP5l9ZB3P9pUG8a4uKO/G4InHjGfxBRZXUsfxGHtoMrW46ZYRpWj5L+T10x
ao/QsaQtjf6uwM5O5Li8b+Vsb/IpP1g8SXPTMb3qjmz8cJ805u7HFDWquNbS7PHdQBfpDDiTBx1W
lyJpbjlEu43kw5LvsCTioWDbaSgd7W9yCGPU/TWWPoXEu+HMauzUHgWHOZVgoJzhYDPSp3bp/X6z
5O5rRFQeQwfy4u43eK/mF3r3XYdVPSNoaG5QdLzkgd3wbTKToyHNQT+gRuP3IhXClU5T1ZwQ8MyU
3YVvChtq3Y3KgD3vQWe7ybRv7okqUb0cvJ0ydLudqcJVyBCbxXut5zQrql3z/l4ywaFvF9r0ot7l
CL6tkNHyD76aIVQannnbvRHsieybESlTPwBA8DvmQ7OlDaXZHZ3nfe5N4iAqLfclnHwWbbruFIQa
AudkGQRcf2UaYMRX84KzxqjTNxXCBcPFfTIUlzhYFoMrEFeG3l4SBDVxwcfKlUi2lUTs7owU+78E
qSMckjmS/xPKdTOvMng6qWKRBZwuWp5Kii0a2XNsLMcsGo5Ub0dE6/Fg/4ACptTRSLWjqcB4/vPC
jx7zGqgw/Cr2ktLg7+KMLObZIEp4RnOOJYRMShQV9aaoID40dRrkb/HHcpNxjbKphN2Pe8QdFeXc
fmxdEMsQTD34/Rk2mIBnyxacxbkjr7oy5bdYZj9Z8LQmwmM9kcNZoHEstBtSnYS1TYS3SuJyUkvb
AguXolByxCH0lxgUNqfJThQQBCmCi+5nALeW/WpQYdPRGOkRPuU1r7M7WwCAvzXU00JSD+QjOGEU
4bsAVyYTPwYIvqZdmPwfhlRO2mxs+hnUigaqQyq8qAF4bPxcin8sEu4RKokFAx/uN6ivTlJ7Gl7E
0ej2nXJN6jMfdKNMcTroNC+qA0zL/kFklCQPIeOd1bAxUCGjZOdfBWnotsq0J11jP5Cupro5uiH4
JpMYzNcYQIn4oCJgpB2g7PNiyBTS7cciD6qqznyAKWAUKCH8Rj1WIkY9vbpX6pDgLtVFjxdmh7wa
7SoUnRQgbh2Bsp08mPMtAn7lewXMBdVor4w5u0f3h9Jqq6noiuVNLFKFNsO/7smmaata40Xx58oY
bHtHwGLYUUhMwfauTP98stylFKcjSuKrOhmXEUFRYsWXeupANYGiWsPTohc8k60uXGdjuNSidhLY
D+gSYXGScJprIqzW4ma2TO2AEEf+RELChKYNxGQeaf72Lgw6Gv+NUUcm39wJjg4rIa22YDTto6z8
sWee5IWTU8V1cLDGMuBnQsSOJXZeYKVXB8EiWC99ycnoh9tbMPJeDggEcdt0KZS1PzqplTILPzhl
Lkr03TyrO354dH1sVKFIx+2en56NGxundWcBxoBrMaP8FNH2OUPJx3k13tNGe4+SkU4kdMoF6Iyk
eqkG/1von5aRPkT2lBW1mzrR4fNmMdI4GSf4vebA9q4Fk6RAHKZEaYiRJaXlNjLA1sD6W1SLaS4F
saYdxgYgm+YMEXM6HfHC0G5uYoQdLGGgaeDEzTuUnUQd8dnUYK8k4TFePrHnbjgceB9Mm7xMYdrJ
h0wWma8o+DOML13/G6adb8Xo8mpmuD1LDU1hcgD2BOq+TqgFxkylDKpUCfoqP5JYciRg0h4Y4c6M
j9AXmsCb6+JZLcNFKUnXMIHwSqf8fwfLNjLx53ClJ4wLevhPPNLSsL2UhqtW12dBDC/VsNwK6CC4
jIGUbqFlrOo10j41vDZ0uU5F2LUkVG+xKrwZQvXeCeN7pT/05kUReJ+VV8XEatZRPKrG+wL3R3Hy
EDeKAeARj9Z2ffYM87Y4BpedGm8KMX6VI7tqN55EKz3Gm41PYTueEe84o7EfsFN3yiNjUhdu/suW
WYxG+izC1Y6ZhcgFXXP4jZLh1fAeRAswCmom6UsWViYzkYmDuTE0L1pcHbjbe0gqBoNbf5uxmIgm
GUldYCQIQU6OLZRBh0PDtPY4nO25gBmn6s4PSwJWklk6OIleQAAjHdaau5WFrYTGYroIJaYfR/Yy
SToaaXNm5qgkp3kqzmnWHHt6tzC/Gv8AJyBuwivuqNrxaoc0Clv12Oy2rtDNdOsxRclzJU1Yo9EZ
FxT1OvnqTCYFdmhK/KgJi+01Yx+DVdZV5OcI/tf00U7CfXaLSyoCxAKRtNjT0lzN4Kxk46np01Ol
A1FsrmnaYi9sCFyePJQEtmgKwSxqBMWDeEmQt+0AFzUMZhOFdflL68jmzf8j993j+/V7E7AlBOsS
oeeqX+LFOHQzDDsv0qwHWtWsSr70lFl3e6kxMEIbPPcp/LbxPC9TUH+kcXagTiOry++QQKJf5yNM
HptJnWqsG/fCH4Y7VBJ3xiGGw93HMXGQ9t3uVybsU9kfIKckmEFWRG15sVc7jXK6x35gwQkaghT1
8ewoc3RImhe3o+WUx7xUD8tvtO97Vi3EgyvWXadBG2yIyelJ72sGRsQJcRKrJAdhgzWHN22RiFQs
dh1iHPl3Mbe7icBGJfLa+tVvNmL69YyJ1hEpp0DfVnYexpDzUh4Z3LoSDhLkG7hCPAAYeXOXmLxH
0PosVv27VLcARUcHNfTGSfPPQH08MSDpYhDTAHhZ9K3UMrMYX78z+wJ0tGkjxGM9oNdTe09AgE0h
dNAJvaKd40Iw3O7vYuBnhVnBj71AwQu9petJUz7XcusBScdNOUGcm39aPBFzzPxoIbEq3U0rpyHf
RU8/puZXEyH4omceHDG3nEZRGeMwGJrveh8/yKJnBW53Ij1ZmZ7SGfUtwfOdVyDOiKuvZgK9sNjF
u1q/w0py+3yHtf/4mfGHARqfIhIaYyRLjI25P9wZ++Z0XKijBHqOVPmjRZiWcaFHQ4OLYvRxJPks
eH1xvca3fJj5c7UXUeY/DeOqCCWh9Z6kvxmyAwSSfc+4V6zAbBL8VJbXDG8S6dD4fl2dmmgVKmeV
/qwcIN2oeQyk0YxzjrkdI/IpSFMRiAfrs/q+qrM7YrbK6IXxtT551WJe9ILAYapVmIDF3kADHnL8
hHxqQmySa/SYUMQvKq6i8hhb35NG8BQSVY306vixjERzaKTSmqNn0GVXZU8m5cG4EjDo17A+8vh7
ZSvdIkKPp9qbE3avTEBXdv68dHUUcrFgv8NRlkcG7/faC9cu7W8xtGnGbYJxzrYRHlZK8Y4y1iQ1
kqNWRD2kHUdmuFkWdBjwyUybEDJx2EMqQRjfll+MYKtkjxB0r2w/IJ4cgPG2hSB0y0SlpdWlr5BU
g1w7tIOFbg7b718+xBRprnHlYlU3hUKCANyyu4a3g++eFTEl1knT4YcsOLNyr9qMihJtNaqHsAGN
VBEeh2egJafX8M2p8sJldgxbNXCWaKbtdD2jyeo2z6UzSF9LAjJp4Xzk6KOaGv/GAmWxO+ANGRI8
8k1BENFrbZt9B5RsmBjZgk6X2JmtRCegSK+FX2YPq6XlavbKRnTaSnPEn6FmeXE47JK/YTed0HQU
LC816c9czUFkcdczpKM0mg4i0zy0spXAgkibMemBE0nwiLR7iIbQvhh4qfzSI+rsXnHYCBVuN1X7
+ZMwFp/rKTQnd+JZ6g1wKuTFiLe2JJ5cPpFZzM14NVRIUt8I8dKOPUi10gjx/uZkfOVk4/LKf0kM
N3LtxZ6m/ZoOktcRVQxjd1f9Hgw62pi0uRbbRM5iG3hfvPDRZFxm8ojIgL8HkEeEooiJHVANCsWj
vFuV8DJaQHyVjgVx+cBdeyf0zW7PKZTi5dg3NpcN3FKgbD9FrTgOdePkhklSM72Bsa//LIBfuYQm
c7/ktEt8hWAc5TfwWfkfvRUcS3mOAi+Twr4UhkiOEBUyEvSJfjfAXyB0QUeZiS9l34PAxBf21Xwo
zU8GhEUMTwqklkoFJko96gFwGMYhgSHZg5pRH3EkIz3t4NRYl2U/tcDjisI18PhMsbmjEqCeZm2Y
nHAbUgeAhiPxEkCrqyAiQLTmJji/Fhsr1Y4ZdEz4IPPolUfmLivTLa2gCsGkg5lcLAx7OaQC6drH
2FKXhdHf7zj8SDvMMCkfmjcF5VnNISbjthQR/BvDt5iZh4XDuq4owPADMYd85NJXTlQbAKsQ0JCl
fY6IfbBL0OJ+MJnYGUVxMK8KaGDShowSxMBTGPv3Urg1SsT+4wODlbDcZv04/x0UTjteusTaoxhP
eugPdIqnWRbdDAUf/fDJynuXn2KUX5H6qwNglIYfssK4iIQqYziE/Z7l6kXJhiu/0fidN9a9a14t
BKKGwzguJWaMoUotG7d2CkgagY5xnld0WiHUO26nrn7pV0wNa6S8CDfzDPKjtwxzNFZNSNJwc05w
lfKfKhX0/3kXMxaPqenlTOb6Hh1F+1zQheWbzb6TaSjtMX1WqN6y+h5b0oZUPfZwAmZsD7EUoOW2
gT9eNU28de6Aqri8trTikeH32rFj7o61c+B7N7FqS8yTrTOgHVEnsW8SMBdIpOCVgJWUA+vNQMGm
lDZmkAzlMZWwwjDK+zty/cXDeeB5xrnHrL0UPiwms2NrBjKRsbnCDoovM4+PE3Gxa4ncn2yAFXia
Wwh6UBOOOSDdnTcXlhNKf9L8j1qlrOT7iTIPL4uFk2pJfX3z8iIylqCe59gEjQUOkfLiungrcFuu
hCNCZ1udpcoDKpJpwAqtNF78CA3ZTyfJb7rZV5bGJ77AWhLPEP2UCHMRRkONTa8lJ9Pth2+hafy4
kfycYqijwYz4IGnWcACB9x/LfIKvPcclrn6uaueMRrOfjMjXWOESIeFMZeS0vK31g7fsGVK/MNyp
4/CcV9MFY6r5hp/mqATTl/UtxK9BegrCSF2nuTJckQaLjlyS2cV6Uuw9i13PfFBEUECEVOi+wTKM
j+LHPHyDoIjfC26cOpn2YutXTJgjbsq5nC4pr3CP8+MkRznVWMCwE8oNMb8Tm0drP7Ev3owEQ8Ye
ZMVQkEoveZeRMaQy31SBLB1NvlOIpCj/Y2Uby9cxEPxQcurCKcdcv1Ae9CwcW7gnBdct6TQ7Za9D
0Bqfia6+gWIcMYiK50UkfzOO3pSlfyvb/JYJ5zl8CgyKB6lyY5DpKpmuM2ekFu7CzAB5LsIAumok
ICsY534oOsFBpcH/I49uYWx6A7CqCViVTHbV+ipR3zQ4A2O2gIC61fZjECeOC/YtGvaQa5NNdsQA
5mvBMdvr75ol3PSVUS2yUq6lUftE6WnnbMbxfnSKQ3li19qxmJ4phtcBtMYPqU5SddFZ40kkjSzF
bzKn8Uqlux9l15ulYJIuXpMKxSClX2O4jmflUVnznt12B+OIrIfSSVN0spqMMB9fB4vEglBrgoFv
Cfo5TinF1upn3/DpQPsMsEmrTqRuYfe8C9DyoZvZKjUuYWT5E/9d37OsTk/ZY1HMIyhw2XDROddO
uBwIQM8j4cAcIBN5RlTyfjThGMu2KdaPKEyeViU/lc9c0G8tk95fUr+c6BdOw7sOVxKFf8E/jiT2
S070T18RqDGh8Zhqf5n/Frgp5I+Obe2kfpsJBgSpCZRFe0x4WCbw46kFQpGpk6n6sSz60CBqa4aV
VjMVEXZ9/CHrb8yZsi7Af4TVtRmZDG8GcJ7IWXf30V7pM9dQA5QDTfQrRpHahL2rNQOfPl6mMf1k
MTjpGrqC72iEoMS/XSYJTQkFqCPkXok4hs8r0sdboo0PFkFxQV5C+5nXWG+YG/IZgT3CD7yT8Xoo
cBYTLuzK76XpnKXVrT/CtoMWGRqghxDw4sbSD9EfeTCCbrP39CoaEXhYPQ/fa5H2CaQ31p3+QKox
pk0U1jvmCChtkb/yviYQHyfbN50URHjPnF630gP4q/6rGHZkd9NyNC79NVaG9dzWzQmr5f6HJqvV
lPccqKL1W8YanOMxjarXsoEgbwTYnTNsxRKzEIzsIWw0oWF8ZgTrkgAa7u130xv5A1Xlakp7h/19
hfUVaUHJ+7gyEDjycRuIf0pOSQIv3dj/iLRWieIyAaxovUcpqmReT127kQXyrnbSG1s6rPrE0ol5
440We80FnQUYx9nCdWe+MjO+JsJy0RkBtPquHv5G1UnIPgXqypy0oXg9LR00E4wvUn+l/b/zO7La
/t3qBglfjvRpVLPfNMSDU2Z0LHa9kdWNOVHzUhgudpXP9zEfadStZHqf3gGXyCyXuhho5cIAoPHU
nxX6wWiB1695JWKFELO6jlmdJvOMheOSltYlnxqYf/BC5/SysqfaAcF60/rkjdQyNDiij8kGyxZB
e2FHGfhLyZnAmRrVJ/SRMwfbyWykS6yN5GbT7VnZwwKgmpfCK8vi93rW35fjXINMTMpDY1kfrSx/
kIFaCc1rOIYXFcyqlQb8d77KVQaHi+AHFUAN5FS2atn0VFHyqW5yamTEGLUYqL1yxGM3t/Cn+JQt
twHpdUEUvcDBJ2B5E3i2fyRqS7p9LQxIyRcuUWM3w5MT703FJ5XZSDZwQ+EOYyTAaSjffuizuSZT
rBLAkGGuE4BcK+TiqcD9wA6IRRDS3Wb9Q2d8NYCLsDTxjFBJYMEVrl/lrINHxOXHdra70G8NBwjq
OnLC8m2ZOhuF+StyGTAeBsWWLvR38W4TEUEn1bkJyDHX8c8vCNQMNl9z7kJ7gAjGJc+whh2h31kB
f8nw43r2jzG4SLpQAc/yjyorFgJXZ3FnloOdMBGdLKY5+MDaGUM6o0HdcKN8QULIq15C6v4JtAAp
caBvTyAT6hjvVrcQbNsVRyG5S4nukC0M+q7w0uY54tXPlWtpUiuQBQpsMDE0VCGnBMCgDrLKJj9k
XwzEjOdkv+eHLOFHJiMKapYtA5nCsQAlKXJmfb509FkCzTUqLyT44cKhp7tHtbvJ8tXSuah39TSe
QNjguv05in/M9Cwl//w2AF0u8WvqOruTSVP+Wn938EYJFLKs30ycbKCVKwZ9Rb6A7xl/Z9twlKRC
34BpoWXtIZ6oa/CEijKl2J7J4X4I3bTPXrCJDwkQScGUjkL2FOW/bQRbruBhFBvSk8E5oYlLUuac
oBC9Tqp2LfQBEr34jtlwTgZqkFOmyV6rXGUGsBuSQH7OaXKbREQ2/6S4X1M7Rodc7vqmdpCZ9pDp
a8aMRFIfGIfJ00+0MNt51HdYs8DVQjyGbqWjtivAvYpcBjIaaM6++CWPvwrxO4KQS1wcDHLOUsX8
u0I613tmIexN0vlzkDkENiVxGJBccZYFPobM8BBy8okoZHhd0Y46el2cHyoR0bFk1evOUCsH21NB
6dz8A8yc2bLACdfOP5Gzs0Nn/3Bp8cFCGiNx2aq7tEPvRkWgWOdOKfgVe2eSnrKA6HQ8/vtf/+1/
/o9f838nNONW5UtUlf8qh+JWJYCb/+vfqqz9+1+8ots/P/z+r38bqiYZkmgaBm+9JSP7UPj3v74f
SRnxx6UfqGSTwiqVyB0k4jPeahZn6Fh7hJ36W5+NaDK5u65aZF1MobrBRLqrwvxY2oSyFeZOFr/q
eXo1cIOYQMu6c25ZrWrXwp7YD033CqBrfGJfC/ZXxMSr0kuoqBUXWB1SZt7VpHry7MgJmGVQJXVy
TIyvuk+djICEbggRFJIZ6cCQuR8zzLKuTtcXkmtReX2ZnrvyVnNKcR6BEDBvkrA+CsKTlI6dFTE2
AhekvBzlQCdzI4I+hzhiYvF8sFRIrsnydh68z/4rxTwWTtea4kmqGHoRgqbOXssbGmIJbDle1HMM
3AmQ8HXQeUyAxY4odpi2iNF5Dc+J+FUIiu9qT0vCqgh2lfFQpRieTuPJmA1D4i2O1nsREUCAzxbH
/rOUewqsuWSOlLKUgvCYTONR1I8D97zKlgB7w2jYeUQAq5y9xZn0yg39qZjmIy4o97SUfWPN833W
xuoqVC1CIjXoi/IysdOHMULOO87dlNRmKsr9iFRetGonheAHWm5vCdmeHeKqgsALU+zd08FCXpf4
7U2dMEmwNSByedIbHxXZwTrG8cxWfjoCeEHWAKtaCmQpu5S6elnE+goW7AoGJxXY9EaXUPBNPK5h
dZpKxvyxfFZEijG0XbOyeg8Qzflw07LhFmacUAysLfE0Hs2outQZNGa7/Ujeyi3XzeYCIuHCSk/y
PNBr3oY1dzF+oVRYL+2WAh7eiqxjd4kf4NzjwRK36BGSmVZEZfLQ7FmDjAYtCsbuucsCiYkgyGiz
aJELmZQBaNxgrqiHfW9k3gPCie73PVmHCMwSUgZkp/QNRy4nb+413tKcYx5eSAw4HaX9XcWl8z38
ChfdUwe76HNPlxlrheJOyc1dS79daDAPWIhh1VSya9R/lroIxKz1xjBEIS1eyZe4Wmpx1WUN91R7
AQTnLJlxnNvf5kxamyYG1ZgEEotAtkcLtEvPFrgyu4Ij931i6KAQT7kaV7NNb1vbg251v6LNp0fH
QVLbCbSj8ER2zwmC1arvTYRYkgR0Oydvqyr2Y606inBal8hd9H/yefFPNOZAl1sLIixs8wR7XY+3
3Y5HIeD0PprNfVPVx2S6gT8yJvWpleKzWFFrS65EiBg0vW5GZsTsUAwf1QnL1NPADnUSQXQSPGVP
oIbDp9hoL3ZNg7VeV1m7htNmd7KuAILhtwjhR3MS6vdQIBMIw2RViHa54gdJtcDi6jDgMwtzDuxa
fMxykE3DxZTNx9CIj+YgEHtqk62gvFQ8PRO/OVUqYIkYfSPPRQFHtoHqQs5f1wpes8he6pcZYnn8
akrmjeBUkoxrvWoo+OEbFqFb1EyrpIktvMqGNIE2RI2eNrSjaMAFROrkWiop4fI+tuhGvJdK9hBa
6ZERa7E21VHulEdY2Elo3dYuepCFCJ97iOU72fDL+k93hHx0qMiNESEGKzWUSGsfsucnUWM0l9P/
/9yXJfn/ce6rhqWaoiFalipu98L/de7HeZgwEyyg0ojKnuRH1YowuM97a059w1h981wA3rzxjO+W
4Bxr+nFCzZMZd1XUD/JE6ABjl5r5bbiIpyH726lIHBJgDWzomFAIkEjN87sY57cGxSSaqYqdDwMK
48qUvJx4PmRmTQdF4nLB+ScXAf6g96XJ3kdrfF/YEZN/jRqGmTK9gB648bY7a5R7uK8a8VkRDrOs
1n2qtJsaf5q4GZs0oVxeIL4KAWTKozJrewhnvvyGe7FrkD0BBZLR9IEZbVUaroLEQyh7Mvl7iaeb
OZxfsmYjyD2FftIa4WSpyRn4FDMC/HvkYmnEwtihOxTSoxVtKzyOPo/PyEYae1U8LYdECIkUs023
HX+n6HEGI0NvlyA/Tg/5cSjFgNi0U7cjVkN/s2GLYOskhzRUTxYjdy3/aw0IvXJ82XpI83WNY+Bz
Sv0gWKs0D82iufEI5RnRDVQUdDGElykPC8+Z0C++lhbk0pE/EN8QWtwVrWfjMfgbJ2vZeepqnir2
z7VROIiWzuHanIml8fQBqLdeEs2X+yLIcsZkr2gR7tmtxi4DBkDikBb3xbgvy/oCDOosSstJH2by
9aagMftD5VrmDTgZv216lPr61NcsEqXxUvUj8UlMX6YZauIpzcxb4jYDd0hNCtysHi3EVilfayEd
M/KCNwJl7pipZBu9SDMwk5dZ3+ssu3VQmQkRq0ofWzNwOxLsGkhjtRbvTKAQX/+LuvNYjhtZ0/at
nOg9egAkMgFEzMyifJFFb1sbBCVR8N7j6v8HkmYOWdLP6nN2s5OCZGUlkOYzr6lnUxseyYldouu/
7hJHCFs59EgcxKSN97vELaGzTwXNR6cFeczyttJztHwiLyNtMjE+wOwH5g6al1xLcHqMq+fi2bKX
6pP3oG898GaqUmTeZHbuukWaujab21LzOZbyB5qHYU4R9xHF8RwE74yixHNwrbYqLiiv3OQVHBBY
zHV0b0hEO765XwrwKuFtnKPg4ri7wZS7VI47cyp34xjuEmluYbmY0lzpa52QtNs7FSK2GXiolbJu
ajUsh0bDMGYCzBStpQHgDQOrfkRLOFsYNVkWTLhPFuZfYeqf2cDmR5cy6iK76mBGi/P6YnIpX9SE
pkjoCGCuFWpXmBh0t40qb50hvjXtg+f6F+Fr6GQ3mtdcu+sNvMSDO5UHeduVatPOaG7qCRZFDBXZ
2AaTfFEDddTWd75FsUF3BClUWIEAPCuKzP0XNDplixpHfjEsCeLV6gkGGaVZHbaed+fvDTLxmr5P
QH2K+mDB1SXpxflcXSlhGtIOW/15omHZNAa0UmM3qprYGymKDvtABC4zDdxiuxvdaveSXXpTs0/R
ddDQdWjwE5wlNcvsAsqEP517cGNSB7DiEmfeAy4VsESd8+/54IWjwRyhzNwZ55jltTK8Hcf8LvkU
ybnejQdWLMElApPr/B3oCirFSHOONbEk+vVo2CPY1dfBk13Vj9CBH9id9yP4FmBL2I3FSQml4CvS
VZue7hkpCiZkqPeZ+xPrXv6y7i3dNckIbOFIHXkU+/26j5Kq9zIswHHgg805YrPCiyBGFvvQc/C7
ope0wKsasbnZvflsyKjRm/EhaaILawvvpT83reLg3vXLeh0h2Cda51bPzi1ITfokLsO6vNK9dm91
L6Fa6AUA7TQiMkazVCzdoDtYfnmwn4dwoWvaeUz3wHTGc6FKrPSoqvjP0wh81kVGmRXe3IcO5rpg
PNKUvl4XoKC3B4OJwCMIhCra6YPa9bjxCARe0MZG7VD2E2i/7T1qN+RJfqb2GyTXSbKQjqhLylDN
k0qT59qEoZPfCRfzD99beXbx7DvDEwT3R2ePTyjeRUgTXaIvUBIQUlO4vS30ZJeBMIup0DqVvwXm
SH2YdjHOAzW4tx3SPrTKwuizSxJj3r/WyJ/3lTgz7yS+B+O5vwcuUeHV5C61Gjsd4FA87YN+V6Py
Bv9xUxXwT1HrzAV4JHybz6yr2EKQ11RoyCf3BFdghtPiLlkc3M7fozNqeMNtmpp39k28r6GyTPA2
kGWhgXEpREaZrkRnp4XRQmxJFcVZYK9d19u8qbcVLqJsuq19hnNA/m2iAEy9Z7zStjSgQvFYENqM
D04RwMYBhDFmd0073PSJdaUs56KM6KzRLcN/Ilw/qJ2ecv+cmY7B/etvkYqCA2mu4fGuVU9jFaZD
fje3s0FOaS1FN0g5uGWmvn6Pz+rDiH3yaLH45Hb3zXOKc+jS5ziNnCeNdeYX5HiLLMBbHJwyeEM8
16jHteqyx4nLH5Hp1nuUihYNgmk1+NGux3SiBYgIHn8XbLOyXzsOwokU4mlKoT23pRXZkoZeujsb
XFOxd5ZTkJ+zeFZVCM0SxXVUX3VMbdtg9/H+M1zn+N4hUXeU4ejCNmzLdI6jM9MsbKXwr4cYdpiu
GmpSJtKoURVBbgQSM2xNzdmC69ppLt6xa2RpwMjBSZ9Q0MLRvCK1ke4u1/19FoYgElkFmyxd9px2
QRmeaaWzNz0QyMV5KXLEWpJtktkbZY+bTyA29cuSCKcEEUz2lCeHIrXP1NLRxzMtCtB5wncn2nhU
gDLjMvLU1Zg611Onbuy4u402fsJpSdcCijnfalgmY0BzrjiTEy4wVOS7sTzzeGFRctOHqGk4G2VE
T530H0177WLAJeoMYCeVSH4foTXYFDXwr2jRpiPAaDgW7kImGNGq87ws71TmswkRn7i6dlYd8k8B
SnClVoDYdlfGpUsq16KZnXFPy4sWdR9rUW9a375xanX3hNxpcWfVPd0d7kTSK5m9Rl7+6N4Iy7t1
g+jOWegb10dl+L5T2pZayrYvuPcIihqrQcQiWkwDnUAbfTtlUQWLN2gewz2JMfZqixGxbgjBgq9G
ezuii1io1XTha81ZFXTn1XJXFGqf0fSfwPvhSVbq/s4MMGupHjKIVH3J3nZnjDj22AC55l6/BZzM
67KDrsqDgFLYG0vAmkDrXw3PwQP1U48TaTqOexe131pd1nF66QQN3dbh4Cz1PEat0V4YFXX3NXgA
L7lWeXgJYKezSQWwlZXhykJHNut2urgKtrOm/MLzrBW2OjvMH84MlE39zwiLnruG/HH5/Me7mlT9
vUb1JS8oFPlBc/Tf/74qXjkpqtfX5uKl+M/5T//3V//7/X/5y5+fvHppXt79Z43QdTPetK/VePta
t0nzP3Wx+Tf/7g//8fr9U+7H4vW//viSt1kzf5of5tkfP380l9Ec7sf/LbvNH//zZ5cvKX+2ffn8
66+/vtQNBTbrTylsiwTMpAIn5/iyf51/4PwpARHjwGTzc4fa1R//yIDIBf/1h/mnMFzTcV0T7RvL
FML64x913s4/0sSfhKgux4kuqAYIx3L++J9J/ywG/njSvy8OGuZR/CttiXCVojRoUzh2pXCPqoPZ
aMBSjOM1zA39q6cPU7n1A4tKMZITQ7YlAsufTN/OAG9h9fxKaR1KXa6ENvf6Bbg0B05Ff4ZlhXHO
nY6xbjnmT3bUIfLV0gyJuSgbdyAo6OKrrq7xdIZy1HYXflDHV7lEGw7Wpe7UqwqhbhyuwsS/1HI7
f3KlN84u476EJWt3/CEQGTBMTiXp+gBFeEq0Uu5LzVUcMXknv4VTqNlLkcyfY1de3G2sBmkPcFv4
So7KiyADNoyqEs159GkS4WrW05RoRORfAq7usUqNbMp/PuJa7a1VGLq7gQYP8S8GT5AjmHFIOit6
TQsvxQam8AZ8NQO+XzANw2XVqxT2eNOZISZsLf/Ojcp7Lf3UfvA5CtjDuhUDcbRjJtNgtncPuKPD
aEbYE1gWs3r2BwS27KkS+0KX8psbF/VzE5jDY1hH+ddarxxigAazQNdqFQ2u2Da+6p3U0TNPZr9j
T1oq3oRG5yCxj84aDo41LlOaEUChdbVmuBlT06epAmg522bRWEKh4rFe4qoG9tfvR/Nqop7crHSn
ar8knZM/ZaY3U4oyN0IOIAd054xVQqwH4WDV1A5whtzWBS6xmt2/pH0a+tsxzexgPea9f6maFhJW
6+fxva94R5JAZL7mXdr/9MtolVsFK6qy2/ypR4X0U4TeyF+dZlLoB48G1Sdp9R292eGxrxtWVqVD
6Zdd1SAKkOiXUWCJL5I6D8JCMKO/KmjRkiasPy1DM2YBR6KN156pA4dA68vHdlRG81GMVSepUCae
K2Cn1DQ7PqFwZG+hZ1RXAMPswv4iQ3d6grwzk4ad4RFUtH05Fh4vSukqQDUi6fdtnQ5AQpuEVAYi
u/eKV4ZSt5Yv3IdUr+0Hz6SLh3pEoNH1HHFXX1hU83pssQNNLelfev7aTezgRU4ham4TRhcgWUz5
rVCw6T0/RGMTkjLhlx2oEGc7o2XR0nVPLnokHiEy+SUAoTrL88fGAoYaFWjjIK2d0lCn2q1g0++z
qE7otWVU54MGNweHHh/X5jTx4QF+qPhQTM1Vwr5+dDO3uO6tEA9CD97Gt74a6sPotKw9vfSyTzJi
d2qV9L/kVee9ullD0qDF5Dp6a4DXalr81cvR6x4awHg1bDABmtMcp8qCgFW613bY549xG9Ulfb56
RN1i9lZP20g0q1ov6m9ewnepXJ11zoFEkcjv3XyR4rFxyHN+Dp+Io6HORf+K29h42YyJMhcQ1vxr
mcf+LKlQPYeI+z8ROA9X8GKfXWTzHsM45TtELsoCfa37l4Ubh3Jp2fGIo1Ad0IPSsnH+xrFvRudY
f9UHt20QbNElAiaDFKDPMuTEIf2Zff5UhDYF9LZxH0WhzT1SIMmAv2U3P7mh5tuHMTjBzCo2+iC0
J8uWU0JSqIyvhiyaKwd8ziMi+rWzHkSlP1Eqs8Jlo/XmlZWqAB3m0f7SNUG8FlEA2Twe4vpbPsWR
XA74TncbM5HaExIbGCa2sqMI5ocFLj+9oZaFr1jmwkybqwxqyrVtSv+c/jA6KWMV6Zj98ojTckTH
J6jdjO4JaucHhVjnZzc0zBsnT0rCbD7fKya2qTfYPqLmAbpjDesUAHcYgxLx2wG8iZ1DjxwMacH+
oc9QLjW/ZrHbRQa7xLZrZ0Ivp4IlWlitZy46a5yuB0VcaxnKeRTlQM4cp/MiDsZ05IYwDSRDLfzr
gJFpNau3GLUnO/QwHrDg2rekDZggDZOFxRWe2uNVNLXtV8tJ1LcxLe1iKaMKD6Z+ch6bSVXfMivS
XiszrhC/LNNeYtQ12Ki5A550lrylHCZDnfWfabEZV5iJBNtcWgPYvhEpJWknX/Rymu78oDXgQFrF
TaRqcrxA5dqD1ErvperpAbFMXfubaQUY5UZdA32hm8qr0fYE4iaJuQIgWi2hGnnnjVaaZ6nvo5Dk
OOVI0cA1OX68CK3kutPEhYc9xWHMDW/b0Swk1c6gjcEsIotBqx2cRVbBEHPi8bUv4JIqaCTntW21
dznL8bprhLbFGAgS6ODrSz3AVyQIUDXKcaEyaanMIW0X4+6jp5nYamIEWoUS1AWlk24FeZZ2kBdq
y95xSO6yFLpVkYzyhQTVXti+zC7z1Aw2VFSkjylOVq/cKurIrBz9cgisZKnFTfY5xGToCQslbeWx
jmDQpsbC70BG5jG2JZEpC8SF/eIOfoZznYXoI9U9Ni4dWKMb6ZsFZQ/hIS7rU7pMhmaJGbYBvmXE
IWAZmXVxFUScdRNu7lg9tz3kUJWDdE6BFpS6yWQlSXeQoHfjtbV9D+nUP6gixIuobimKw7BG2pzG
GD3E9hMFDfylHa1fobwOKeplVtMTqosvGjvKDr5n51edUVY7Q5JPukgbYb3raSAEEGklUAggNVsz
Rix8go1fbXUNqUMV+fKykmgu6bqKV2VPoTcpE7Zzk1I3SXLgFb5jLJBfM1ZaOsvmuKhwjkoAcdBB
e4cVvo+6VPlWdyuI4Y0L7YdU6Vzk4ydfN2rWQpCoJWYtwNKayE73WaWTmKgQP1j0F/ksw1krWNYL
j+P3AhejFlErZGoH7CQfoYGiBMSKWyIDGf7V6rJdlQPfPKp0QHoDRJQkxhvOUGhFA+ZCLT9yp5U1
4fDZEK88tEFUvlSmsL86eomAb+pS4R/ERVWXzbL0bXMRtka612c1pBL2EWBjoc4CCgCctHRCjD5T
aA0y3yCtwwMZKb5zvd69CG8ExhLDPtYjXIGdyaFwKlA8IO4bD1k4xyVRVx7GYEpeRF1JqvMIy6el
Rr0TVZerdgoA3mS+xNnIGvZydCwUUyJ6VTEuSZqZq70mXQgzI46/nIMKkOTUbIsM8wNlEwV4mkEt
rsUbPQlM68r0K9Gxuqxk5xU6DHwf/R2r8+CMVIW7r9LIn6Hc07nVimJtj3DMG60QOzXqSOrqvFMY
lhHQxzRugqXw4ugOf9TobjLYfH6eiJUMbOo6upfuTA0WkBpzcT41MDEiywCP5idyF9TlDP0jrLyz
29CiK4504xIvvGRPTyR7sawANr9Ztzug1PJ50F3jJXdLSyOBNegFR+0Y4xmXSj9fJykG1rIK3EM+
WN65jkIlDI44+KsZe+1TFEH6ZWFP3UPkzwZl+VBHV6rKp/WoOcpZCGQVAVL5WPYgxPQcVA01Hlnz
dTJDUU0zantXVBrRCYNWm8mDRZCaIQ3d0E4QVnCa88myGyCqk3oKRq3epRHCCpmHurkcYKR3Je7O
hd/AeQjMCZy/j81L7gHzxJLr2i0848n28AJ2igSucjsDE+lQXbauEp8ER/ZZkYIkIcgpNsmU42KT
50STqaReuLBxr9iUhcQqAZT4dZ9a+gtRTfPa29hA5wNk3kHaHRiBJEE0CnkHKt3VwS0kFux5vbBT
EDMaIdImH53+0SvwNbXytLrMp/5uAH/q8S6BmDdU75IovzD1anbqrV8BEKZ7Y0QcJR2GL2nXmvq6
Lnv/wClGkTsOoYs3vnuveqPHXZuZPwXEtpTiK4Qm4jAtCJBixF5bOKI2prPgddiaUrSATqNo5B2P
9D6Bs0qAnqHuR4eRdZsvuNiyHJifBG0UzvCKMUYJP4xCzmT2202WEDjdGKWVdLQpyzIW+9KX1k3W
FNZdpMr+wEnjLC1pDxLYSlDXaxlLfMf6IXHOqglrt6rqxBbMcstHIgWAww9mZjmARK+I2JOOTgll
DDkS8kKoZUIug89MCoU1QbJ8m7WifLLA01B+rMiTFqXQAtrZeiIUyHLVXEy1SiD0pIl/r4cQOHKK
JPCywaZUkdFcZmPr36RFgkWjZuvVIR1T7aIkCMLTa/Az/I88J1w3KjZmQpaZInIdCtRxM4E/p+GG
9HxzuyxXZAoh7efEvIpGGigmpU/MIQAQ4oUq2GSbKAWacOsXfnplJGiABxZllr4r8fWkfF5213kp
ZLYSvQeCsm7Cbw1xAH6ydYgoJTrOq7jsKaKTtx6yTkcmu3fcm84ohhX8IkNfwrt+bgCblIsK0cAn
JSztsams+sAF71/ZnSl2wg5LuFHCBNpWuum+8ftPnpUEB0AY2YOXjNXnVgCDiez4NUxTsap951AY
uKr0ev+VQGzYe6Y4d2PnUdZAKgsKSciXrjsNrlCiQueiYA5kMxzbIqo+1ZEV7AIOA7z3EBUS0C85
W3GAaXr5JYzGu9YCWx62CiOp/NKmIdWXIN46HEQyEG5+nd55itawmLRbx4Nek3rY8diqXEllI9Ce
6wRGtfWczURR8okHvDWALMyhZWUCvBKg9SDjgnxNkrXdDNZZil2zFkDlHqIS4YjuIgdvWwfiybcr
uPZIWXD3UtftoEKHVFl9DzKlW03kW6gmkwLxiabhllsp1LRB9uWvumtvbCP8YpsdSl1mgT7WBPA8
jaq/Bmv8imzqsu26a8PJvnp+AzU0g6gQu9soxtRunJnUIzKQyWULm3ShtzehwVENIEVDhh2vIfp9
9fDXEHs3juNc6G10mwDs6+jLJqhs5/YXB7nXrI/PHCkPbTbRnQvuCGZuUMZcQwy5c6pqB4sH7djq
G4Ej2NiITnydIMPXxApHYBtNn2zQtulkw34zgVpB8oyIBOvM/WRUgFk7NMB1BZS+lfp5iW1FbiCJ
AZgSfbbiXmTjQzn2OsoZ5a3ltJu2aqivB/Dyq9UYwhmqm2sqVxduPDxYvlyNGnSVKlwK6KwaZYFJ
0DFHD9hsHNgislwY6eyxFSyKsCPza8y12eH/GRkYEUVasOpMBDajxlkaQXHt2+lTBjfVzftXZ7JQ
FAgkYgk4kQUIYY7jjdHgOm/qn5MiffF9/z6FJdIF0VYBQyqt+yFHsSWzF04tbx26XsC505Jyd/YQ
jneO1WDsfEu3e6sVuDhr0z1FwA5DTeQAILlqbg7Omy8o4xLHpzkl5FuTqDupxa1lPsVDDYLc2DTG
Q1kj96cOSlOXOkDCGWywL6r02xgBilVeQYGhvLci+95FNBU5dcDs9aoYKUekZ8n47JUvofjLRZp1
asKngQacHeAMlUCShCzcBZCePNziwCSY9rAabUwQCj3+Ilp4DRXiJ+04rUqSOJYBSJMXCQjKy0w+
YB8kMELgnHRJBFpRg3qh4YDU7kTWodZQoLnak367d3z2XTUrDObZc6KaZRNecQ+PwVUPD1miAK6Y
IV3xDo9PDZZjtgmozFfekzEhNOTDPDbowjVEen5UnakiWllNDW6JOpoPSznFwhu0nUlRB21qhFWI
7Zw7t5+Vr+Od8tE0tx+UZZBADmeFbJZuF+1Gnp0DElzW+MoYRgTqd3jwGoqOSGV3FvJigdiCeUSw
/xIy3S6fgL4Z+yjyqQKU92Bl12PUoGYYr/U2xKXGo/o4Vjeig9noOl8j0snENPENdC582KelQXZm
XuqZ2MSTiYC0yes2t6Lzl141XsBRuB1mQHXRfx5U/Ll00i9pDsKncFHVqnSk4CCQ1t9QPMY1eFyN
zsZuCVR8GqChTzU/2HRqWgaU7IOc7TYDwCbjZoCKIGoNGTuNFoOBexElBjpQ+F8jeSHAJg70FvoE
w8UYJuEKbQasBet6doXyXWuKVxOrfadiu9xoPa5OZRdl11Yu3E/T4AcEtMhTBwBRqzA8VxpVGFqw
8bJUOt2s6a6O3XyF3+O4Dvv0CaF11Kuz1ML9YbrDh1zUi97x4wTnXQ+FRUxd4+d0lPWnruegmRB1
N1La+bYKzbM6cJ4r3YHhYkCEQNAPlhLQOaQZ4TTH4PV4HQo1OAOzHRGaDd3VNER/s+MgABnYY6FW
Oj2xgGdEOMl5lidfED4Q6EOBm7h0cx0UeZj30wvyvUH5SWmD33MjjF0N7ZKMe1rXsQE7jJqag3J+
1hjhi6KRhdRbVSH7aI5Bfh/muVm9ei23DiWwagh2uiSvA3WoUNbgtWTec0wg691njTkSb3EGJS51
IVuPJyo95MXcR0QUXfcg47ALrvtksA8JWPodciKCvlFiRuXjm9bB7xC77zqDVOQdV3eFawjHhI5h
2UcV+YDSjwNynmsDHa7BaIYz4dTeCQCAOjEILYa34LBU9faU2y4xEB7VHsfP2pmZGhgQ9SAXYsQ9
P57U+3bnz0lJ15aAx+g2OEcwG0talq3Bcsjd/JblSR0Usd2asimCJQ00A4R6rj8e8Qj/9nNIW1gu
4wmB1N77KVrku0XmT4txC9TmEK2CVbZrV8XCuNBW0fLEYPOH/RNk/X0wYO3KdF1dClPp7vvBWjNy
NUxSF8B/JVg29xyixNJHe3HhbodtsbVXHw84v5/j8aTBgyR/dx1aSO/Hs4Kp6wdHX1TKRwnVmAXq
tbuPh/jNKzPfDnG0RODwhuPgYm6DBpzfgr0XyFxpnxvnTuCPkxUPHw9nzI/oaEpCuSx6aqnsAfsI
kTJ0UekbmGfTkF5V1256ITHxirfdrlsidIcJNKIPG8teoLZN0GwsAbSfWKS/WzJUHCWIeSVtm07W
+6cqjXKM4gBjw7W3tXfTbiows+1XWDwse7wLnk/MeF70RzN+N9y8Sd8gNCt3iLsSBjSE3Q1R7MaC
FLHs1iivIA9/eWKw93DQ7yvUsg3H1l2L3WYeHytU36qumH5sB3wml8FK31Om/re3g+XqoOocKlsw
EI6Wp6Zl9K/obEUHXEaQkt8iyLpqgJh46DrtsOE7geMzfnOeWTjV0DFVhqXr4mjAYPRsn94KHlk0
f7AfX9rFKloNC5fnibgNMOrVeBdu/p19/27co01i9xR/OrzO3+z7dIn3BK2SjcNET+373+2SdwMe
LVEPV5e0ZEB9C8Nm1V1vpju1pSS3NvB95cCJ9zoz7W7+xjOen+Hxcn37jI+Wq6OacuhYQRF+bxsg
SjRkdx50K1FBvW6vgvXJyZ4a8ehIUJiWxPNb/fl09QuIWz9OVayCAEqcGvA3p+q7hzsfiW82ZOQm
eRzCgUv99jOyoWCzUTQ4dcicWqpHV4XrV2Hbz3sDOt0KCiLM2hVq4mxG3GbDtXkvzuYrylueOABO
PExrRgS+mVwdlAWYlAkfBX1pLqluJRtn5e3IZnDbXP6Nt/ebC+Tt0zyG1tIgxkT451K1lv0tisT0
ldFmIj0Mz+SadcPZih7HMt446xOznZfGL4tVmUoJ6QCv0I8CDkP9HHxEnWxc05YLUMlcQr07Q2xp
X698BQsDvWVa/ieGNn/7oN8MPZ/Ebx40wrVisJi3dt5gGXFnLZW7JK1ZX4MoXB6enEV0Hm+8dX9T
oFC66O/C1al1/JvJS/ABlpgxzRbw5vffYIBHOIXUp92gvMwrONCt6j8llku81SLQnDji5cTj/s3t
8m7Eo50z+XJQKfrP+tYCmj+fvD8W9HTxNw7d3wxGpCUdk7kpCUDl/fQio7ImHRVq9M82yBOscFr4
fpVVZ9pe23w8s/mz/rmObCCyhmkT1BnK/B65Hu3WFtnhIXNtIKwhcpZX0az6mH7+eIz3r+vHGK4y
hQFG3FEEQe/nI1sno+9JTZ1evJria58ixsIsZy+QLIEIFlqPHw/4u0m9GdA+OgpUQEGVCIwu5Qjk
kZxuFiEN4xMnzvvT9Pu0LGpoLEEB60KXR2si183EalEmGoJzp6qRtAxPhPhi/p5HL0eaoKF4PdIl
DD66fWMZRslk4ch+gLq/xgIzPsfSTKMqSNqMGNWwyJfyVtzQU1s1y/GpvsI7Sl8ghY02IAy2dNH4
S/oSxtIWi48f8W8mLzEK0UELuoJQ8uidpqZVZw52X3ApqjuEk2Gheb398PEg3+Oo4wfwZpTvD+jN
URObmV47EQxZ7mPqNJuIktVBfnK4ShI84RCF/3jA38xKER+zSm0AY8DH369U5PxEVaGy2cdRtuhk
HS8c4BEfj2H8ZnUq4JKW1IF64ggyb/83k1IaoJuhRsrzsXys9vUC3TXsb7VlRyxnf2tuUFM8sVKP
wsfvS/XdkPOR/mZID8oJtChaAssekPMziNzvEVW3UwfrjsJ9ft3eZQ+njmnjN+v33bBH61cILWKr
I6BQ9zQp7EtNh3LlRNNB6s5Gwy+vQxUoSrV7k+70x0/5N2fOu6Hnl/BmxiLPEdP0ACRRCdOzalvH
lxQ3wyi7KIJw/X2sfwnweRF+qfI6/9a8R3e+R4n+n4OFmjM28/+PC71vs7AOuUt/YExnIOn3v3j9
AQ01/uTUIiGT8LN1zkhW3Q9sqP0nOTB1C0cngbLFnKv9xIYKfjT/EcBP/grgOJvjJzZU6H9+P2Zd
/hTXBSHNfw0aygJ4c7TwdRxhmwwEdtUFhnMUQMWJ34sh9LCu2Tb75g4pFNQUqGnuYB7tyhMsdeNo
Of4y2tGer4CcdqZH4U7f+pcUH/fGLGXrrNK9WFIN3Qc7sAdb++T1fpTyA3eZpymlEEyVY81U7/dB
LBzP6JxZR/yCGHEJgT1dQt6jbKM2IU4B+zfv//rH83tLx38fE38fztLhYhpz4UYYxwcoBn1aaVi4
jAMAyuNxoecXRvM1nt0KzXMT/PjHwx0dpfPsrLn05SpJWUV9P4De7PI0w1bOAoGBDQ5xi2YuoxbB
Pz8/MczxPfRjHFPaOpLLXA3H+f7YJviwxIxjbo1nTLB24Xa6tBa4Li0RvQBg/vG0jrLgH4+RVyZt
INQMeVz+Ag+E/IE5Ma9tuXZu0Gk5h6GOuo69HnY4ICyqR/ESw9ZdnE4Sf/tM34x9dGjrgDiKWIf+
ECsdE5d26eT3OYf4x1M8Ncr88zdvTo4hRkYKbFeBm6VVNZuyvckTc/fxKEf3+Y/39mYuR6sfprqp
UoO5AMtBX6NAVuhEjHaUDf36quad/2YiHatvqgWvykZi5TK9nJjOGUqL6/wC9sQGa+O9fZYeQiis
FcUoG9Id3PJT8zw10V9iUScaKwOtDTRhF10Cqc2wG1SPkHGBEIQo7s4s/VXQp7DNu7MZOilN8xze
+jJGE1dms1Q0+uEhdBCxVwq9D8dbmepVsx9lg6isX94ENFDAAq+6Ht1ED+3sxl74KPsXVod0V7MR
Zbs2G7iiEw5IpP8dDf4YF0DjTs3o6ZYabuPRipSrEhrhx+/ZnE/ro9OcPPCfG+YocJumVkES40Xj
EtzfdETLBeqy1AHqm2jlP4xX9lY+IimlN6tiTblu3SBsc+IlzIvpg++g5mjozUoAiQ9UP0bguSAG
t+m4mkGyNI1rw9NWH0/X+OV1O45rSZd7VSnTso+PWQ/gvAGEEEWbM+2qxPV3LhzpV2ILn3Gdbvrz
UyfSL9v1/YDHGVWjTD9QWkqfLAu4Sxr3OdD969RqxhNv8peHOA+kiMB1TnND6kc7tg48WMg+dk6A
dMHWzNKiaME9Tc2Xjx/hbyf0ZpzjbSsj4HoTL6tNgCLUiwCUgu9lJ2ZzapSjbcmlhWyt4N5wUHa1
EDdBe7aN7z+eyi+xBY9MWgQyYu4uCHE0iBtODftuPuTSmq7wRZc/TQGuDt1ZjVDyx2PN8df7RX40
2NFGC2y7l3bAc8ON/l7HGW5F92kVbXAPeppthyCgIv13iXrmodlCU1kh736yGv675f9mxselvnT0
9Lnyhu/llbUdVri+4cO+8Db5HqjKClDmybr0PK13e3ueNpU2GkYwGq3jWl/vmXYz2TxjzbgeENIf
IrkaEIWqQVhon4ICs9Th87/zqN+MOb+KN+dJXOcuO4RZZofmvnWW/g7i92WXLYbz8KY6B9OwcjZg
ynENPdCf3tZP0U19KnD95WA9mjih+tsvIXJVpHXLPT1UenHTNwJvY6ODWDnMAP4MQLIW/mUbIyz+
dpNNwbOem88fPwjj1HeYl8ObB1F6EqGMfH4QODiZCdbdWcBl5nYvjsZ/oo6qcm086A3GvrXRLDM9
60/EtcdJu8AB490COIpXVEjZAMQ5UebKOuv23hZxaWqe1l8DEqr2I+3ev9F1/XWz8YYhzypUrmDS
HVcKPC3R+7Tg+BBX3K2EndlT8IgJ1lrfeUv9RAft15OXwWAySQTMlOJ6ef+Ux05ZbtCwxBHrWcrs
2dMuhHiGQfKvBtPCogNpwc+Hk2FTPTs6ryZQiDJukpmPH14Oq+4ez2gU9MUW9zOC2lNVCHlUhYBf
SDKC9IVukCfQKj866lNlxOVYQUwTnQU81a3GTqM5H65wO0OgY3rBqynDm9W0vhW49BzkCETeRIoa
KRjA1bDGAq5XEwFHJ0YEw6mh1I5DJbZharobrXI+JS3IuGXcKrmrs9ZDg0Wrv+k2VJK6/kJ1b+mP
cI3DGnJCWgKX1vwCizh/dJdDhwZZWHbmqpiybB13Yb7qazN/dgbH/YrsFU3F3JplBg0Na/YOBVDl
YYxkBBYmySDzKJC1mxgXKKBwBr4WTaetejc1EbpNjN3HG/GXKOv4SR69OdtLRRFIG3zRGomuJbyz
fXbePMU3zn66aQEz7hpcNFfRIl75dxwSuOnmTx9/h+NS1i9v8+gCUiCBfNfPkGcjvgt3/i0I4y2C
bztn9f84O68luZGkWT8RzKDFLYBSrQXJJnkDoxhCa42nP1/2nP23G1XWmNmLHVszzjAqkZmRITzc
0XBfPM1rnyOEn7ZO7frNEWsH2kFsQrmXasaqXqANdaDXdsgzfph3+U67zkuPFD64QXKD4it81oy8
6U8fr3b97KyNrp4AHV59Bdwp4L1DeNSOsOXs2xN8hYePzZx5N2GHt40eAF0HU9ZXHzULMsdOxOKS
U3w0XspbBu1HwB20eXlO09TLGLTeWtxZUeRvq/RV8J0mb+rqYoYTQ5faUojA5Vurx9cq0jtQo+/F
GGMKcX1U/S7UEJUPCNQKAyIxeMMrGIuiFgbOCF2W+Znpgo2NvrTPFEz+70etzrgUjI4DUh/BYV1K
4F7owyu7nOzG/fiTr73teu2rL27DBGAsCZQ10/gMKeeIIlRvnkr728dm1gHoyoy6ykmgW27QB+UT
N7X6PE7jw5zQ6Gnb+fFjOxvLWd8OaKkBJyfCDnMdjNEpqTuB1WbmHoS2bvgfWzurx6yXtboXjqQv
bZwZAFJvobq/aj3Kd7voy7DTvHwf+lvd1o0z8VoDeBOAMA9qVUwbQ9OoqIDcrwvGWD9e0WUL8Dmo
hiZTqls9vjh12MiFBSuVdyg9+kHVbhzss6Tx9aOZAL7BojGqf7ZHwwRDsYkNG7nvxU96F7aePfMJ
Lhz7p5Ja+aHcCB8vLuuNydU+KS2zYmokUuG0+d5I1h1T41u+S/wdb0Pz12WhR2+pGiwEkAy+j1uY
XDDTVtR44CbzkNRMD9He9OEvBO1MBrLZS9E27K0yVAnWY9izTKjH9iExoPJC1aX20Ubg3Ws+B3fW
p4+PxlkJ93WBtgqEUAPhBC/C+wWi2ZxGmkj2BWyru0fR+bjcIdBzaA7jT2eDV+8s2F5bW21ZWZRt
nGt8TlEXL+674+TJe4FOC/1yI564fI3frEx86jf3ambCz0J7KnMNFyE7twAnEvhw57uiQrN9Gi86
Q5gnKG0BLOQlf29uUc0RED8XQKEVNrSf7CLxB3MjjN4ysjoeJayES2uLW+Y8mAoqVlBAbtyqLROr
d3NE3KSCapQDUTmPodZ6RWr8gJtiw2FsmVm9hAmSlHY3sxIzDT9XwbWyoMPZThtWxI89u75vNmX1
EGq92mSqgpU+zI56ByGCgwRKDzuuzGBEvnXkLnqk/5pbF7KmoknadMKcfsgeIliLDxMzv178AHkg
1UFefRdh5y2rG4u01lcYhLNtAr5yze/o+pR/BGpw/lzemg9QwXsxYhlesbjon8F3v+E9NnbRWt1n
gKCF1RSYtr/XP9LrbF/4TN96y1V4EuUSpSZx3Uq5tpa7utcdzxk1ImHTtHbGCOtJdQTVt1/k8jBP
qbuxxEvBh01MDhzBcPjn6gjB3Ns5QSvG2HZICF9ZZEp/mlMO7izwY89Kn+tT85RdbdV7LzrmN3bX
3SetXWbFFHZFKqJ6zF65gLCvxdMDm+bh41VeOri2asGDCqWOQA68d17DnJs1E+ccoQrGYefUZcuG
57rojt+aWLkupSs7Zmn1irsRH0k6pufyEHsTQoVV6LYR8YG9dTrFSVjf/rcmxUl68wLkIaIKi8Un
hB/7CuLGQ4ywBepBnrJLdpKvnD7+iJtLXPu0SlN6Jq4qd/oK+9g+vJK82p88xuKPomy4tb7X+Pqj
9a2O5hj2mjPJMQT+Ht2SY3Of70IEGGOv/ZozOXc77X4Avs7+SjxFcTdBOpdOqEXxg2KLogGkf/0c
bz5v1AZ5JI8WY6yc0PpJZJCmaxwIHbxo+z5c2ExBAQWRF+RvFKRXix0KqIplQKYUduB/36FL4kVw
4qMVfIquq9ut4PLSZr6191r4ebM6NVaVLo+x11KOgKX1gCodn7bZ1afh0F9v2btwAxm1oOdCCYmm
8zpGh+CByfSCQrOSM6uo10Xn2+OYb9zCC1ZsbNikATrgxrUzm1XIGVMVUgIE6xg08qu+9z++BBsW
1m4rK5N0iXQoMlQ1R2feSigvqbX974MUm6obYz6gAETR5P3N1rUeevKRjpGh/xl6KMQT7ThMVx8v
RZyo1fWiLAfEgU4vCgDr0LhTDafNYvJM+Wq5ETiq/AaR82Ny+7GZS6nTOzurRxTeJM1KJjYFGQSm
DK/gm0DL6jgX+8mz3ZBRXvcfYHzF37peHbVSAZkU5Yj1xEhb5MzOViKLvrUPOp1/WP3d8IGKvy86
KxtrPL+9APlUClsKI0U6D837DVOHTLfsghFI/VHZw2QxnkScIB6zSXfjX9HV1ot2wTu9t7j6qoES
htIg1BYonDWuqG87Hvzb97Of7f4BrFYs4O3n1MEqqqJjijs08VAr9+T0ha0OKCIz2djQrjcBTddT
CykwX0NhrG90dLSPFQM11Fgyw8wLgXd+XnoDRRIpWpqNs7u+hlxtpsU0MlYedCBNq6cPVqZkmU3S
Oh2CgnvaalAkGnO+YeX1Nr9fNWY0pmLAW1FtX+OcsqoeSmnCDIOmfnyMr/QTapaAjf51OPS6IF2h
qC+W46z9oz6UsGS0NRJ6J/sg7yChvy5e0E855Hvp2yaiah30vVqzGYnh6jmMxax2s9WSZXBq/Ety
AxcaikN+/gj4/Tq7ZqgfIkof+v/a7ZGT+pf3RBg2gTjpuiqzToGQexuyzLCU6+jCijdV3JN4J8FA
OewcAB5ILR+H4fZfx/Brk6vYz26rKmHmKKE8O8KKjdeprmwmU6YdA68M+vsIjt7mGw780vk0RU+Z
rhBAJGd1PssRtnDIgxNg21A/KTd5+u3jL3nBAE7NxrOJsB0Y8fsPmWStnVcpNCyyDdGWDKfXFjhn
/Tzw3d5ZWG0VU+2d3Qm3nZ2a03/K5zwPG6H5WU9ibWe1P3KNepA9sJKR2RM0545oYVPU2AucmPQ9
/GRc6ajJH7bsnkWXa7urgH3Rs1adxRdE7tlAa63aJz4BreZWSBH8anZi9gV9IJqFiAcci78234xz
l/r+A6/OiBZmS1IV/AAHJRjRho987WmGPhYRgI2PvLWXq8gdPlFFzSpMhQzmT9BgLl/y4YVZ/0WW
fYnkkmEc/+MDurmvKx9jRV1WSeL8iPB5QBU49qRfqJEefz31PgLTjemGKP4dturNZ/g/NpYQU2aM
UXSdlLOXf8KXDxHAKxlFnOUGfvKjEnhDtUMf0V92uU9qxJcAOtr8ld1C1fbxwsW2rd4MiyAX6lui
Kk1ZhwKaCRNfgvQD0tR3Vhb96TPLV5c7uBMj1d7Y17Pe0+pZXsOmNOT7ZioUECTcll+0fb6LoDHw
EKH11H13kK/763j//yl63zH0voWpnh8mQgEFWCzjU3zrtesJEdbTIPEscAygKq7RedqbexAUG3Wf
de2FpVHhQDSKpB0avXV4qipLpkQogrgxLAnKgDpjdGVudUTPH8L3RlZRlBGMbVWrpCV9KQ1emVUN
TNPF9WT032c0fraev3VQul7TymsHi1UMdsea0LS/AhF4CE6/yPh+CLTPVq39wjbBtWUqYrwdnNv6
CbKsCODpTPoqatHpVXcsb5Rdc9iMJcRvfn/ebQaHsULSRbC0DsXoKdeqWRJoRyeBZgqvGKvlogWu
4cV+uD1Nf/4NafoLjDQwC4b31/dLitHDUQTUYryC1n03HtBXRS3t4Fz9kyHeC+8s1kRfyQGdz+DT
+3e2b5uRMBtrRm17KcSz6qJuOIzzgy4W9H8mnFWb0YjQBQsEQV4SxYe2h7JVhb/b7Dbu0wW/RKgg
ZgoMUr4z6ggZWofahq/QdbKENoHQ++7kH4kTw3NmQDTUfv7YD55lKPgGcIhQ2NMys88xMVbjJCHU
8qBDmGRV/MyHYURUxJZdd5h/4oI37J0feKbKsUQUDbT9jGahSKZJm2T8vnWPqqcEidtd69GkOMZe
tev98pN9RMEA9hKkEziaW7HthW1UgDYAcROYI3uNcpuapZThzqMWP6Y7xRnhvyKMkU4fr/LCeXxn
RdyON2WbhRpK2Ytep9OSb4V7Cz6Yjy2IWOD9febp4qDzfgm6inUhCs3LuktED0uSkwWansGdwtSz
p/wBBkEv1xv+120FC+dO5J3RdTVqhoE0S0UfclJ84GGk6zIspfvwAYlXoYM1I9Lw8TIvHU+mKqmB
WcySkaWufLFkBwuwUBCBxj0a5NZ+OaZed9XT4D+V++Jg7j62d+F0vjMnNvbNxsmD2odo/xav7rg/
wG/H3ErD1MrHZl7d32r73tkRx/SNnbkawJMbS8WympPzkj13P/VvksJ98Gu/92XSneozgx6m5TaP
IrrVfoO4/vhHXLgKRAfAaQXUh3O0qobkqOk20wxdla19hTMG7h7X0V8+tnFp/94ZWd2EsGua0nBQ
MC1ujNL9u8LT+uZXUYze7spcXJLNxIyp4GAYCnz/WSd9hC94YKYx1GTP0rudhhqOPj//L4v6r5n1
zCblxa4OGqEKRBWY+apinx9q+vHSH/24/ZZecCYGTEL/WZS22if4Exbb6DqKOMhCJpp+1JZ0oyJ7
8bs5hCCEPniVNfdGbjQsacBEVX+zh8fa+ZnWGydhy8TqZqFO0rfGjIm0/qs1HobhpxlspPMX4mxy
ijdB/eqwOVbW6HoACe+0LxET3sdX8W27RwfkZO6LXeVpu2j3r5M2oJOULyF6IqoilFsduXEoNdQB
RiRgtQI2yKV19Z7JM2C0qBwcCzm/nh3pNm4ya2O1Zx/01TBSqgyjwXSzln9qDMhClapHAdCGqahP
oE67RoduIx45O3wrK+IdeuOoDKdP8jZCA9eU/gwZkMuNVZx1OHQMoIJhi24DbbJ1SQ1udmMZ/44/
lH0E4DL3ip+wxnk62YrxoG143rNUYmVuVU+IoZ6NFpn4iuLk7RQoDybPpaQVX8Jl2fh0l5dmOIzv
0c2EV2r1dlmS3I1RDGkmVACvwB2F5qn6IIoHqOq4/76GJtYG/BdhEWgIzrxfvYwJAHGeZ/Uw+MGf
FnqQCeolAKNf1D1zdP+Eb+ksJGCEBY4p7IG4OuckmiMLueHGEaDxv0uFiXEQjD0iiSGrMVAl34Lv
XDIJKwn3Df0UeEHExXhzJBn0LucylIvX6iRUuJBIHv9Ob8v7cPwHkxHnr7WY09FhthI9GI0U471F
KxUyKZrgbfYHX6PIbDw0fvTg7EtauWIaJPXSm+aHmHSlxepHW70Z4UPeRQsr+yvfqVphB6VpL6IS
YIee/sf06gP6EMfiS33Kv8XS7fw1OkKuKvsNm7yVo54Bprij79a/+uJLBut8GKYCOwuOk3RYOYw3
8C16/+AQCx/90VpXF1QtYqOsU9aKBGlDwCACPu0QPpCPePF+c2lb5kQ+9vYwMZ9l1cV/zGl+zemd
rvLTeBLN8s0rugbqr7/kyp2OiT1Kcow5+ar5pB27Y3zS99MtQH1vI0a54Oje7dnqXYoKcww0nTNb
7wbf6YE7LNwS45B/Su6KJ+sgKmv/oMV24XsyvO4w8sDgFwwQq2AlsaNehUq3ZvuUvc7VWPr9APhA
283HuPW0TxvL3LIn/vzN/pmI9lXoV0Kd7487OKn9iY9agOgTTdLZcj82J7ZndTgJ22mvgVEkTFoP
LU+wzuWdqRdkXWaIFMIptSc/iO7GBWpO+kHWRmvrwibCSQjpItaY5FuH6Iu1pIYxglNJjN+T9adq
v4z2fW1//3hVlx6qd2ZWHzEqi6pJBswIrLFoUsIiuxO1dY3Zb2kzB7/0Fd+uauVOjbCYpqYyKDnA
hj2E6bEKCJvA+71MrfwMIZvpJum45UQvPBsqT4Yjy7DZKQwRvj8pYbggS+QAR09O3ck27xB3ABYz
7bIjDOqIgleHzeRVOI/VcYHDATyFjjqnxpP83mQez3XNn1RuFLv1n5nzqe21o7SzoJ4tvJaMoT+J
dzn7HGxh/C9Eh3DWiDcZQIdzxoOY1nE7xQX3og4fl+xr0JzMIdy4DRdtKGRaDG9BG78Gm5oziilx
BpgqURFanxuz+Tk4kvyiJHDgfnxEL4ShlKj+a2r1KozzZOedRkm2zk4K1ZsS/eH/xQKUHBTBILCU
V8ejlRelKkVdKtSM5XZsoB9Go1DbfWzl0omgLE/0IgJ37vT7E4Fae+ho1KDcwlHRkFKv0/ZBkp7l
gSPZD97Hxi7uD15YgKPYoDWeTlMkpR3zCdJ2lAd60tUw+x4n3z42cnFn3hhZ7UwfIvhRIRbjOs7J
aG6U8X/w8NB7/HcVq0vkOEZqRToG0HMP75oTJEl+584MqBIR/ANIygU/QemA8RiqIgKRvnrBnHhK
IqejUj5eITsLXg9Qyk793e1QKd4Xt+rWLboUXQEog8qHIJocyFx537QpzdbsMZiceFAeJxeIrqt4
aOIet5pC5+UYReb1AlAApMjiDVt9zMBANDGoahE7Czh65C3X6SFzBVwi3eb4EL985f/gmqJyAQaE
9sMawKDbtZahz1S+NhfjI3sYwKmbn1QfqOV2nHrhKArUmgjTSbbOuu29nKXtoOIkTIN7hZx2V23c
qHMLPByqIPYRJckz8qymYk6mn53UpXjmOtq3ftw6DecNbxjxBOELnVFBH7Q+fiWc8lprkKCKXEPU
4wPnS/eyJB7uO4OOReBapE/wnoWdi2iN7maflWTDS50vk2MvHCGtASjQ1r8ht42gbTKKrqVauD3y
gMt8+NhrnLum9xZWZ75saYg6AdEpAuVBem2Yn/Rlq9Vw7mvf21h59BytXccsSE3T9klOfjfycDJj
5qnUDgWs5l8/UBijrSCTJZr2ma+1ujxwYg1jnZ65UrvPyh8ff7Hzhjlu/K2FlaOVdYblQeaI6czw
mN0sexshSYIJ5cX2m13YnoYfuV8cpgcmU/fj44b1SxumKwiXovxME2xd5iqTRDHjkMSl+drPLnIF
Av2UHwYvMt1UdfuvYkJ0m4H0olmD7i+hDE/zWfm/mBypGZEWQPEq/JIxrLFzEmnxnaLPNg79OYyM
D6y/sSVuxZtUIh4saZkz0TG/EUiP+Cq8FdX/bRTxpUXRSoSMkorJOfShJGkZJkp1TGv/Ncp/5cne
QDTh4w0Tp+G962Utb2ysEk1rlOsaR1m58Z9G5Zt5tnGj4Pc/tnKGGuVICPgmj6VFcHZ27MuiX4qq
5lhUzn2wE0wVpmehkEU5XFE/iTOxTVRxYWkG9X3LhjmUPHN9FAcnyhKpRuzeimGNyq6tJfTN5aXr
7jcWd56sw0kASamigE3Vz7I9BFXVIlFpBgkIRXMvwg6A5VfN7VYN+YK/JT8Q1ARMX8Mjt/JUg1E0
xpzC4JlE/eNQ19C75r8/Xsxraro6EO9srE53m7VINyyMIaj5AuH8vHT9VzNYkq+2MlSfm3Bsf1dV
r8IvW8yGny669q3sp5LJqGlwaaNIh2CKkLshCn+YEbRIvDwvq8cOdijEYHRj8Uptbm4i51uZoqJq
1ON90tj07IJ67pXbBE2bwO3tif8wKFvtaBSwsnqzkU53kU75PKhAyvpNo9xrdgyZWtMWsS9VPV3F
umtOsaFW+wGcZ+6FXTrBkq0Zwz7G56KaFedgz4KyeXRi27zqxiDey2MCI1WoMW3V9HW8C2I7z/az
tOQItXbJVzU1gmNTye1GffnSVkKjAbiJng0BwirA0hK5RALXAS5WjL6RDb6UbA0DnafP8CKBy6RZ
L5C+69OSyR0sUPkryPdpWuydgwQKo1doOh2jGTKuztzwJRfWBDUHfIUkelz2dTjQDm3OWy0z++mQ
mXNMjfTfcqXhR96ZWMUDioXMA8rWlbtkgZd2jptXX6386eM7cDaNTxpOMUUVfIyk42eSC9OkFyiu
cajbXWuDYhRwvpwCLuK9XrdrPykZgDNk4bZlCc5dPnVErjcvDFCfM5/FvOQo5yXAYf3gfLVanxnD
6Nn0ux2dc28+KpNnxf8gmblsFmVylEwsstrVaex40Es5ARldxDdQyITq8xBvlKguftTXwQQw/GQX
6+HkkCKO2deNGE0bd2pM1nyItNfIBB3mnUNM4nj17+qqvEdfdctzXkho+LBMkxhCZB3B9ZXrNFqn
bDuF/vICf4zI1oajtbMeBb5+m63mvA7/3tjKh5JPGUZBr5RpBVhtD921wDM1m6DXCxkhdpgrgbtP
4LDXTqQrU2QcxTlFCspf4LQMrzJm7lT/HwAszh+597ZWgQJChlI4S1XizipjHhX4pgSd5vGbXiCi
3MnekuwbC7EQQ9voOV/eOvi8SKhoYZ41na0AaPtiMSyqH4qTWCWiVzBOLl531xy25lPPfRiEuxTE
gSlCaGjaq60b2DXLUAE78Fm/Vnr5uci2WH/O/TL0IuhxshyozU175cOKbnglfGPXgGrEVfM1q6fr
ICwgJIZpZKyD62zeKmpeuODvbK6Ov53LUpr2ICuEAIkRu2rGkEl4lTIh1nwZoWaERWa+3uLHv2iV
R04FN8YU3HrgAq1ukv4MmAUvEdqPkt9V9dHpN9z1hS1jruq/VlbfMwCJY6QRypdpMB9NtfUNPXz4
+EW4tBAISC0BewCOdvayjb1ThWlQulAcfS4k2WuCfAd31NaTfSFOho3SYv9honcuKOPEYWeWqADT
Cg7vwmO+A1LwGiWLGvvI3Cli6OF+C8106Yq9M7u63FnUIlyvcjwSItjuOQI6LyZBqyfxyNXHjz/m
pf2ybHg3kGxwuGyrx6ZXWsVoJ3jzStKNwnnIxo0DcaFPAVe8gDNT2wHwsIb3lPCcyo3CctTHZa/c
1HCipF67r36Er1jB/6GHhj0mOsk8maViFuZ9RmjGCIpboyJul3Nft3ukcU0Pf0jXLviFRiwKwYLb
eFvp48K5pPojSJgo1vG4rj6lPYa1kvVq6cpoiKcd7RDEDK3dx/t16XQgo8u3JH2zmfYRv+JNwosq
FN0spSeRehZzUzREfoenEe615uD4W6Oll64AQh6kN1RI2Lu10yDjVZtixBpSlLvZcEUlt/RGyY1j
iEU6T0xfe5tbKJzE+7THeGd15USsrCCzYezbzb8IcmjFXV7iQ/Bs7lM/ft6MRsSB+Mjayh077aRU
qUOYZ9+aV/0hv6VGd1u/tpK3YBAXXhsuAh0tkLuwQ69bkXkGKUykS6WryNTnkqd8eVw0G4al29FA
aPfnx2flwoGkFI7mOtQiFpH66ibwSleN3HETSunFmn7b2h812mgknKf1yJ28MbHaqblMlxZ9WyoW
HenFkI7fqR/7ky77lSFvHP0LrooOjMWsJEgZrvjq5DPB3WpKgQYnyAZPKY+q1W3kTOdYNGYvQDoL
0m44e+Q1VrZD27DvTI67fKXsq71yLaWPIssQsCal3He30aN9t1WFvBQ5vrO6+ohVog92qGK18wva
nMJDBjcG1f1us2hx6Ui8WeC6lSCRzXAoeJ5b6yUNVRgyM69O062+3OUl4S6oSOt0LdY5jFSJCRQR
dBc3mtBYo4MArTx6Dt1m4H3pWIgC539MrZ7LEjl3m6ES3pekcSv9WGn/Up+OHo84Fm9MiBTjjc9t
Na2bVOEFx6vuRsCZBYN2cidI1iFf3Djm51vEtLOQGLBRGaDrvXJHtG3TTu+IsOXsOXW+lOmNVjz9
W8eACTDoDt1MvMM6VenVJaxjExOdM/gTxKRJ6cN55H5s5cLL/97MameMeiiWxn7NnyHO22W/EpSv
BG1H+c1+2YbcXqgFC3sUcMicYSVd11jUvO5mUy9Lpv5IKqGzME/9vrr7B4OV4ka+fzKwRMvZMhCR
YItWT/2UGnPfZFgavfLLcAN5xpWK+/OcA4OvHIvD//Il39hbfcm5ydLaMAthb6KInzF5YZ6EXMIr
2db1Fh3J+ZVieULRD20GRCzXBXzm35MmKGFCzYarBmlmhzj+4xWdvxvvLYhf8OZGpUUfO6WFhbq3
uUy9PN+VMMDv9KQvj9ZcOlue/eKO0f6zqakICovVWyg3g4wENUVO0UPVgRyN48n2B2b5yv0wHrf4
iS9cYsrQvFKicEU/bnVA2kI3giChEUda6/YD2oRK72rhRhlny8rqWKBBUapOqNDya37KygnNXmzs
//VOvb62UFmIwbB1pSi3A93MND5cbUDyUHSQ8VuoeTte3G3UFi6cuneWxJl5cybGoW8VFUkgEA+M
GZho89Xdhm995fBdXVydFgSJCIAw7YyzLmesIZ8sXNLyq4car3XbA6fARQf6rv7FFaZUeifwoHXl
L6Mb/Pj4W14I3sXgLF1uag0M9q1RsIYsOVogqAgEZZ4YxVEg7Nj3vsmAfn9Ufm+YE6dstVqh0CWG
pgjgz8LNrA9acy5ycgW0l/dEFo9EFr9HzRXk0AM83XCtvByNh3njfbmQNtD4e2N4db3tICiyyOaB
mRHagyHa+tl07uCmPQKd0VHIgdH92UJPweJy4ZbDBs1MBLP7FwbxJmivSmUwfuVZOFRekshF/kmL
K2W5Gyo5fIFnMpOPTp5lT8OYGp07yksdeKJqHx/qsULJHdlrbXk0ooVJtyodhn1BxKS6zZLVSG/S
inkKlDqIEB/REd+OCga6PJ7r0PaSqeliT53aGAktY4ivo3LK74lGCjqhUT022rVj5+N80Jsih8d2
6STpOopk+QW9a4X9oD3TI9Tez9LOUZT0xooK/V4LpuJkNYHEgF0l537QR8kxTBvHOdRFTEgyVW36
kMvOcp3lgb03k5lnqJnCZ1NqfySWEu1r8kU4iBfRmZk7D5Jnw42novDjbEFsXrHqnWlnqCdMuua2
6qjTKjB/1cocfQ3MMJndQRNMUYDYq9yr22oM76sh1I5tNjlUYQAjaJ3hTllsd5+tvomMQ1NWteHL
Ri9XrjNJUrjvqs6x6XKUKjNEzkj/J4vC7EEpqUTToYjyK6dVc4s0AqCmz79WSX4ztHO+ryvDDg8z
stIvciUNud/LQdjt86Ay7qehwykh+JY0+zLtpPg2LZqshkglrqw7JsW1b3XHxCf8ZBAFK0voZXEa
PBLNtX/Yp/aJ6nvYHcbRKUJ3bMbUB31bPeqLLt8U4/TbqvHaY5fm+yhRI9e2J+Wq4Avt6sWe90E8
XplSc9cuzN9DmmTuEyWhuDE47T1SlLfTqIizoUBgOgTflhHebqf6JMUGa8iQH1DD+V6D6cXL6ZX7
jRFWvtIa8U5Xp6dyrqPanYsJmeIOype2XEaESgqzkD1JmbJ9Ygz1vOPM6EgrTKbXlU3x3ZgK4Eij
IblJp15VwdztF7VuvbYudFfuHM+2l5PatG7XVbvYab+UZuAZg/5XLqRPJLX40zry4MsdhINN5SCQ
KUfMAmTdsuuLsdprXXcbdJN0jV3tkLRg52NtRy1uH7TxIY9oYpWt/SgPZe8n2fSSZ0Hz1Ft6yGeA
VsxU4/AqzILpEIXmMTTkX6nm/NC7DukVAN1upFQnm2GVwWr3dh/cF3p/WCR8RqWe0jl8EkZzSb3K
Gom3DoSm1fTdCQ6WJ6eqGJE2csVVo1T9viCQnHtUvSA/R2jHZxs9NVUOilMVnlaZ8y0cx4mvNYW6
C+TJOIzpIj8m/DHcUwszzzHUHKa0t8P5UY0GhriCmV+i+W1S3sxWQf0vKB/yLr5SJ+uk5OmRFtzR
NAI/D80GiZDkthmi20Wo2ZsJ354yinoyFanx7FievbRsf/ZOYVPozY5jYz03+aTuqhx8pFPM2i6w
x2dlmMyjpfTPWUV3LYtwIlNft66W57B7z/2DbSkNIjfWsrMk6VDN86ENg4OpDV/MsDg40qK+jG1a
HRC7nm6yRDd3dh5/DpLlO1Ipxyiv+lOl9u2hXtL7qpI0T+/0XRzZXmSkL3SRf5b68AS5lB/LEUR7
znOWTjd9GPh2IPtGiW6XwuyxlFmeas9cNv23LNEsjuAgLwZ/1AIa77rxU1mm01g7D63c6DtVk0a3
1LLGq6u2d4tluIozZl9wrk9RofB/6FzUg/ycK51bBN1uKTJwI6r0wkkl/Iin+yguMq/pIPLQza9q
IR1itXpoKmZmKuuwdFbjNk0beFGe2HdTUzu7cFa/LJq6N+WkvO0ltfPQO4dgM4rCk1J30qE2k0OT
my+DWTxNelQc9QLSl8ZO6ieDWSA3KqNyV2nj10xCS6mestafIttyZzB5uzYwgmsJqUKVMfPrsohk
z8TJ73LNPvX1dKyN6XnIJS9Nf5eNIlHqmXz6X54Jz4NnZtmux3cqtFSOsOhDXG+V3yVjOJRm+X2K
6qOypE8MZh+zPPxqV+muRvbRTlTuiZJeQdZ2nUgFQreLjFzjMtO16OQrvdR7t4La3yXT9xabwy8N
LMNZ7hbD+mHlOOsE0pBmuI0YU9zHJVlZU73MOlMU4fLSyHW708IwutdSOISjxRBzybqzXzK52aWF
/GlJidCSuqqu5Fxjk3T0XCTF2cmQHNMHvpVjcG9BKz8NM/l4YF3PdvGjNWnkoM72e07Ko1TqJz3I
r41B+dpCX48kk3Sdz+GX0ewOgR3f6PV0V8U6fj1z7u1U+hpWGi+iBR9WM99ZOYqjU/05N+WvpeJE
e8ko9mnNVVcHja56N+NCqs64z50CuBosQYUUxLtYimzXzqHiryaAcnOUF+Kve1pS+casw4fasg56
HMlPMewq/S6xhx9ET+FjxidpdpOVR8ltMpYjj2GqQlXYzo5fge/ymxxhG6cYeEBCh+n40Cg8KZEJ
K5PwZ5+lxaHLVflLGI2hBoHsHClXiW00X+yhC0D59qFy30hZfLDaqfcjFcFgo5h1P2mzed82iIrk
SaF4UdKOd3PRzQe1aAPkbEorjg5B03Dw5CHz9BJta0gr44Oe57anmFCq241e7vpZWagq2dX0TZHS
qXflMbW/tn0R/tCoUvtjp6DVbE2Vr86UC1PBlZ5XVn+Xa23yGeYxxdflLN9Z3SifctWMT4RNL4rc
B7WbaU3tLc04uX2ew0cTZVlyHYd456nWfvfzXDBqG5pKvDOT2vFzaYm/L44jvVCAyzI/1vr685wH
gOLyfo7dKbfUu7ivw9JvAg2W1IlicxFKOT0yk11wYxgqENO2C0KSMZa0g4QIMpwLGihVck6/To3p
0IQpNF9Bjr81rfgh1LLyd9olze8gJiT0qnlpnmI8ySfFac2DbnYI15Z5H3c+NKNFuCcDITqUrXSq
3NKa885TuyVGwWKxU29UiRYaWkaulNq/iqit3FHiXFkTtQ3F+t0bWgcyAOLybFRu4Ak5hVJ7N8y2
7lbm8lSmzoO9sFNVZf3KY/NQleq4z2bnKl5k/dgAVHSdxPqpZqHpZtmsgpsf7+qm2U9a+8nqpnHX
S+QNkINM13lv6p/CJdRPtSQFO6t2uthlLGXQ3DBh7IQsRHnO577fZ1L9a5rkQ18kv8yluqLSuVtC
S7nSNIN5pnrRrtVwrCaPkTEvNMrDUIRPsQ5jWrGcktY4xF2w61NcQVXtixbtW522Sj2cYCIy0Wap
Pg3R8qdX8H/h2B/0aoy9PB21fTvJ/cHsGuWxNXT03GZL3vFqFFfR1KEsskzNMxoW80E2kpm/PKp8
SsCfltz6IZnW6MexE3i6PQlFlDHZTdpg+I7RTFfW0n9RZtwhcfChV8OvejPGbq7XyIybPUCU6jgm
fKeuSL0g7x4TrbpLeAHbLmTCdzzKXSTv+trpSy9fkhfqiDsnLb4rAuPXtOp9PIeBywh+i8tv2qM1
/D/Ovqw5Uh7N+q9M9D09IMQWMd0XLLmn01varrpRuGwXOwKEEOLXz6H6nS/KWQ776770qgTEo2c5
SwlKiKlPqeWxbcBJiTPXgan5aG2YapAbecfCcOFdX1RGZGTixsUJEnoj74FczUhUN2KvB7WpsgZW
WDDMCLoYR+2pbKoVNuhat2kP+rtczX2aTGqIJJPY7oV7DJgPZUfwky3/AcyNl5S1b2VKv/dIpzpp
nCy7H2NXFjJpSibWtWLXhPPnLODXNC8hf2MATCIQmGOlKzfBeEWGE6/beLItvF0VbVYW69al68B/
U0gjZNY0HqqW+8da9Xi5HB+Ozll7bCbgiIKiz0LlwIpvQhYvzQ3h7XpEq1d5QdIXsGQa8+qHRbth
z3QxRAEz80QTrzkjkLE1czBfJzxpamufl3ncQx5oT4Ze3uVUp3HFB7zYHG34NmxUc+OWjD2njoMQ
7w/XvPbzEH7OoYOsPBpIBVP3KVWbQk8TpvVFIOuoGHheRVmmprh1zR4vQmVnNGka35XIIIbioeyq
63by1qV4nftuFwyojKFWHsD4F15KEZDUe1d1O9XPP5siXdB0w7ovqID2sLJWpK6dtXQrlDlFeTVN
DVkBwhALQ956uWvvbUv/tH04GnuziEyn3/rw5MolGu2VKfl3SwpjX5iMx1ltzQlRql8FbN56ys0x
OXTy2KLzdDXV4rWZTG9VSxGEOZlnvJgo0mahn/Qs6yCcAH0FAi8XGLw42agxJ6sLb3yuMLU294h9
xbxGrupuTBc3QRd6iVECSVXouhOHOEXmIbfCmWn+QPbKv3VB401x0TosYorVUH0Q7rTCSW4hK66U
szGZ0Mc5c4ZDXfRIr0fLTdJpmla1cvo0xBN2YWbkjRDrhK9CPSJHZzRD0SLJdjBRarpjWzx3Q1Cs
K9WyNTUbNoaV4cs34bXdw2zW9RyRtKHPtRhQV9cUzj6hwdyqiHJZWF0clLPcFL2q1pwPY4I6A9Cv
qqVr3jnA1ZusukMnxN7CnWwOcwERfXRF/Ch3qLZRGigdhCQY9Y0J7ix85escKQ9WMtOIilHlSW3q
9nqaLA2UxKyqe/To+22VdbYTVsJWD77hZ/vaFDCk92j1VMH94Ej9ni3nb7MKQHA6Cacx3njdgerc
q3r0IocA9exlNo8xGkuBS9X+cOubkx8aTePVkZHT6U7DX6ZGPj6Q7x5s6HF45qNUsTvQ6dnMcqPH
achBCAKevD0bRBSPaTGxg+beFPZWe82NLl35jkatK8TZ93K6D7x6OkpAo2G+WU3V1kCJmhRQiJwj
qwkE9PiUHvZIhc1Xu+f+2s2zEaNxMZGdNCdAwrIKrEIpsqu8LPGeQS86Tu3S2vdO5ax8PeZH0gG+
qIUH/dcmK8+9CsimThuUDFOPXiTw54hiPcoKt878fTvmsgXSzC82rsmBcpEjWCZo+GWHUY2QGoHd
1ApYUhH1urRoaHuq+0lK1293Bk2rldfw8QBCnKJ7aAOj1qjz1LiF31754PGW9GHjjQ5URIbU88Kq
9+tHSbV1W3IF96dmIF0W1kM6wROQwPUZsbxiOuKgwXwXMG8Ce4fD8wrtDRf5TEZ5dkw7HDmRy1VL
YrYMHVUPqGav2Gtf9gPO+m6Mac7FURY5Ozuqg7tooEtzVbuie+4dX+/FmE2J6xVIWRpzHl4Jyp37
ccyqh3bI8zEyUS9vFPchL5u6aMxpGUwHYVfmUYw0j9tBIw6iGLIUWgCBDpEB6ihtSxgqBsq8CpjB
NroKjA0ETokMkcOMmMVmc3fIPSuIiqpGYjaoLovFoMo9VTzfGDaxj05aWiA8LIh8j+Mb8GT10h+U
ecYGdS1iwOSq8oDniywUcpVXVjvzpDMrGdudP9y7bcFOnafbe24Z7Yvs0EOfRsu4pqSQOzaUQBZn
AnrADod1a56r9YgItAs8mT0Fbg5VMeY4mOYj8zz0VZuftNClExa26A8lqLV7mxjmaZyGwQytrOXp
gk+BC0dL9WPVqB4dOWGA5ZX3/JucRjtmZZZZoRkgXKIl5jnfy7nwD7xPTTzoxb5BQUrrbkJaRiJw
TIYCeR3K4LSwvIhL9dCaRblSvhjeODbcXraUdpFlavOYB4NAv7iexEtBZn9PYVifRc7kye8IB92D
LIzh1De0BTyn7LosYXZrQOIpF2KDNBlGVQo/GmwbGUpT+9eQXlDfuaDmNnXhU4jgZsWwiEaUrfKi
/TY3fLo3EBheyoC3m6mExGrYjQ4Eo3zt66cxZf5ba5cjCgWrupdCqvPQVtOprFmOzKWvVB67VDvN
funC4jTr0Ok20I6F20HR3WcFbaYILdBiv4z2hwNwwfVDjczkKfcldLXSriLxVMAo20VQw6utXHmN
obi3hl23gLl01WZrjs4NApxTyiNph2xj9j5/gr0b0sTAYdc9EmgPlWOD5o3hwYraKxiIhma2I9ys
Eido2hs5NeOxZBb9NttedusYVXPmpaBWpBmfAxx3vv+asxLGF9CqQx6eI8MOSWP3h6LTgYwqTAvE
lSHRJQomu7gigQXxIKMscoVnUBaJVro31rRR4qrJQXEPR1P1iVlVpYku3QQajOgwAFXj0G4y2Af/
dACAf6lH1P/wKza7El1GAz3PrOwkzuAOQjHhPFMV1Wlh3zNuzUOEXZuh5cDg7bgpaGog2kqf47Rh
hod2N6KOe9/OIzIrpPpFvs3LrllTaI3hIQUw/CBw9OM4BoveKOH50Zpeem2neER3hkULNEowQu3d
XZWCXXFw274mpxKeWY0KWxz52RDDtZAUK7u1chxafgstJThnkI5Yd9WAd7xbV0PjeXEwWKD9bpWN
lPjn52OGD6ZQaLcHEEKkOEKATXo/t6m1y/2uxiyvEU+yeunoa2p8ATOxlqH3xSQDQzQK6AKGriCW
XkzgEcE5GDiYp6HR7ry4u2bF4nZvt1GXh3NSwQTIuP/8qv6cnfjAKJiLWzwFHfxyBkrsUeO+gdLX
11BFaNM9c+qjzyG1N3VomfC7z5dbLuD9BfrQ9PMwqAGyC2r+FzeRGcLkI1skbiApKaETolbZZvhS
+XOZCP6xDBiKBDIPC0tweZa/zdhyWwl/mrEMqsP1iPyuNLF9XXeI89o5FFa1m0j/b8/1oFEPJg5M
yBYljV/P9rc17dkeZJX2UNQJThI6T8z+8fm9+3MDvl/gYtpUGo7ZyA4LwM1mBULKddOwxK2+ckD4
YKq1rAMkHMjg4FVcguGgqTOYsIYHrw1TgaS+Ha4hIxPT2IFNVDw/uBuQPL/QzflgF75bchl4/Xbv
itEgqaFBAZOQT7WM+ym1YtHt3Pam1vSLGfmHtxEEGPh3Y8xLLrdgMXKRdR5Hn7k5Nd4u98+O9ZVw
1J9zf9zCBQQK0AQ0bv2L/ddmKJltC7TpRYQNcNC4TKYfwZXxgC5i0oKlhSopArHo8w3y66NfbPt3
y16MloWv67QzcGmLoRfM14FaN7yw+WHdkO0E1MZiXaAfax6nj5+v/MFrjVsJ/BOmvpCEv4yN5eBR
5nbYMmVdez8hiCC2XqfmtWMZ6i7zMYZxytK+ym2n2aUSfeZfy//3O0Fh8c//wdcvvNUo+LPh4st/
HvOXngv+c/if5c/+36+9/6N/ntq35m7o396G43N7+Zvv/hD//6/14+fh+d0XSTPkg76Rb+iZvglZ
Db8WSd/48pv/vz/8r7df/+Vet2//+NsLl82w/LcUHPe//fWj7es//rYg1/7793//18+unmv8GZr6
7XD562/PYvjH32z37/4yEfeh7wF0BqiIf/sv9bb8hNC/A7kOzAsFaQkq1w42JwqBIcMfWX93PYDA
gB7BW47fwvkkuFx+RKy/o1MJOxGwyxc7EXyw//tY1//agv96ILgLf339uwD0xftOKP4H0I3IRXHw
/LlfRgadU8AWUqTfA4RB7U3Nq12LyoU4bRQEYv3bXflguSUy/vZe/Gs5jMuXcAaV4Ush6BZlWdbP
XhrJluwzUqyRQ34RVS4p0H+tAZIN0OWg1l3iv10yDyMsV4D2jovtjLSNxO5PBlOlPDxN4RsFLFC6
L30Iv6Fg+/nlXcIQl7V9iKnggQHEDMwHHtvv4TNLWwxHG5ZGXvstE6eK2WHmtuB3nDsg+qG3Woob
NEajQI9fhZwLig4yIVgUYBMBrIpTHSyn90uXZdY02sDSRnMah5ussXfcKq+skaJQYgeC/pHvfq/I
fPP5NV9EcawLlRIg0qCoDK0IcM/fr+t2zFW+IiCTdDWq9jTDONEQOpaQe/ni0V4kE7+WCnyg7KEB
CLD9JaYqHx2/TiWWEq3+4RS2fYAj5Dk3p5s2rc59QINbUf+7TMplVURSyC37qE+gCXSJ5II1tcfz
Iov4jOotVBb5UTIJQM0Ew/kSolXBjirPePn8tv7xpvxaFbKASAYXvu/Fbe0s3+gwg4alBp0hA0QK
i7/Avzulq8/XuTggf12djxCDBA1SweA8vn98GKRgBNQ1AA74aHAQHI8wguFms+9hKfL5Un9eEtR5
bRi4L14XgHddXJJbZBRtNwINSomJUP6cZT//kwUCk9pwjVre/ffXUhKvt5kBGxIMLNdNxUGe6Wvx
ryPu3Qn3e8T8c7/jKqDCvuAxkTpf3jBp+jn6qnYRzZUbrKycQ4gFXP3QI18mSH8EZ1DmKSBqwBov
DKrLBMlipU9nqYsoHWXUNytgE9BOvGV2hiGD88V1ffR0wNKHbgOFepmznDi/hy7PaDB7aHkRqdS5
w8t+y0b3395ruB68R2TxDgNe6uL5GMqSrTnh+dipMo6DbYhyozIpnmc7XyAmnIjbz3fEBw+LgBtJ
bWiG4hi7ZCTUhmWnIvXxsEB7c9w6tDl6mv1XJtZ/BiYHpxnkyqHNA+zW5bE2mK01CDASoravwH5G
/WH1C6CDPlsBTLxDWkzOFgpIUeZTnsefX+MHuwT9MkA/F5FmdCYuHpzrpbSC7iauUd8Z5b3hPlUR
udH2+fNl/gwUix4QYIzQPUJyeVkRWwFshsrJLiPitcAZlRhv8Z3BxfgiAAwhKPDKLP9iwywR4V26
AD+xRal3yYUg+3oZeutWEFNLUUYGJu3a5M/w9hu2gDs8W2hP3tRpJTZodn4FFv5g19jwUMaWAYcF
9/UiUHmVKdhYQEOzGquks6DNmnfmmvjsi2Lrg1cO4R3v9iJq6/7xfk95K2YTbZ+onBt0KKEOo1Y1
99kXL8HlMi4SEfx/VAWotEA9vdgghYVmn6yxQVqdGifg/XgSkPYrTYPL/XG5yvIpfqscZyiu2jW6
8gAbdSTO7NSLKj67ewAkuqSqe/nF3rh8SJfrLT//bb10UMIeR1wVy47U2s/dA+nuPt/yHy5h46Va
ZBrgg3axD1o0ZXMZYAndX+mgB64jB7yw/eJYvNzkuBBKF8EtKwBxBcH+/YVAileWRWOWkeOk6oAs
DqV+m7KfCuzuw1wrkhSwpNuOsw3OdSbT/IsE7oMHB70BE8oDeNFAJby4yqnSVoOCtYxSka0tmRqr
ZXwT+gCNohPKv4CQX4bKX1eLLADhEoKDUDN5f7W+o0A0BHAFeNR+EiErmIjQZ8seGylV0rJpOkAU
rzq2hdZfKFh+8DjRTUEfBdHQAgHqYsc4M0W1QRVuNLS4f2TouK3bqak3cy3l8+c754NX7t1Syz3/
bXMWGn1Tt0SwnDl5cnWw6rT4YnN+eCN/u5qLG2kC9QXpQSTDKg38Q952GqAIeSPA0yhN4LEa+op5
oxH9Bxf2q/5E/oNc+GLVOS8Hx7B7nAJMWeECS9tByiT4YpP88Ur8kuWHua+Leori1Xt/+wLtDqNR
APHkELR5Wc4fXQFcMKP+Jm2yU1tgpiWz9ex9KX13WUUhAwasB5IKi0sgbAIvoljRiapPMwDQkKec
1Qgk2cTPfCJvVdXd4yafBc7vYYB5RlA9fn5r/9ieF0tfbE/fZr0pxdhHPHgMIP5pNC85poSfL3LZ
U1way+8u8OLW5tCJhbVxhkq06aMZGjiG1awz4j8HLsBVHPFb1xbQNDTG2GxnCLbNSgunu4O5SMXS
L1q1y3b5/YD/9WmgzAFiPepXzNneP2hXTSMZBjxoe/QPXTbuxKh3fQ4SX15iKlz++PzqP7rFy6uP
1jfiEKSo3i/XidSTtsbT9d32kHfpugsAKSXOVzf5o10EJRVcFSjuxL60AQpsg7Ixx6NMSfGmnOm6
KINdy/O1PxMZW2qw41b7BA3qafu1SOlHNxViBZCmBCccnL6LA6XMPSUx51ymykA036eBoHxl10U3
Xw9o8bDbCjyebjVVY+vcfn6D/4h7KCCh4YjAgP4HwuxFquHOVtECKNFhXOkfLFL/pLT+4hn+EfeW
JRaXJYBE/D+9eTh0nDiZzD4qxuC+MIPI1GUi0iEWvfWQGvnNgCn7f3BVvy1J3m+b2qEzc4y8j4ba
h+lA2e3m+qtc449T+OKyLu7c5NMM7Z15WWP4rrhzI91s30FXKyTGVy0yRNM/IiyqSjAyEVrRuPmA
1e8AWFLVmQHrvg4Iuo7MVtwBKs6igpqjd5pMtNEgYI0bvBqmeQYHsHWNPLSIypEbmHC/gfjWYAOt
NltdEMRj6rI0nFy3nG+dzvghO7rrKtklYE2nr9wu3RAgTbnpa8s7usz24tH0nJg2RZfQQLmQRHTL
ve1LM0x7+NgYGiA/Vz9jzn2W03RXcjPGst/c0V+39JXN97VDEq1VomlzrLQR5RT1fgtnwpbclOoA
jHof/AAwIplSUOFEup+MElwHL4dQggmo8tpx2rhzVES4TLw+WM8gutjnjujIqcv16HRJ5vE9hK02
TW+ca3pnjc1GsX5HQVJwLHS+vYRUW8hwYnDf7Brbusl6mM5RAPkHAPFd81gaXgyeSey6WSJzvuKT
TTH+H/iCF9vTzr3ifrZh3oNs5oN2+EFpEQHJeOVqz44qBxoxHubWoQOoPx+BGUMj6p4NNTy+8M0W
bRTo3QoXHmAEgo9zD4bZeNUIUF7yncPuB/cFEOSVaoqzYXjulovpJZicFwf9CjrlN7U/rQ0HAA5K
Ns6Mwybte4Cey7UNzl3hFndlPjyC+7QlrI2oKyIyfrNJAaGoHNhcaPIgfAI0szKmDig5e40B/joA
oswrysg12Y5BI2Wi6mC3P+HbCgZIiyoK8EMa1DcKQG6wZwHgHVCRQ4J6PrNs2AFVEnXwKmGWPloS
yoBgoFbbaggF1NsgaDqAr4J3MDhnTjjntwr4RxU53TGAlIK9gRFnWMCnEhRF0uJ4C21ZrnVxVbOI
dM9Z4YQ+HNL1IYMDhF7zIBTAsRsbq1hJgyaCdkBWA2vL1wwjlNF1kiF9bPLXqbo2ivWMT0Bjy1Oh
tIp7XQP5XreRieG975XrDNjMOX80yvHRq62oBXRY8jT2a3C3gkPPIhNsg2IdsBDCeh7dTuluFvd9
Dz0/l4XmFDbNYQa21qj2rZuFo3ji5s3kWDHuq0V/KszsQeeJDLGj2At+XJkH8O22dpGd6wHwGeg5
AA0TbIb2lmVwEHFvHNDunf7ak7cVdK+6BYVvrKo8iLI0A2QKhDU1HSGfuCOusbXJuZh+zoAsFiA0
WdaPud1WbI61tSaY+nczUKtArTh35fg06pUDWGfQJFN+LkZvRYFKI+eZnrnaimm6d7LTNG+RXLhe
bHvJrO97IEIzs4xdcqwhH4LSIugffxnkjX5ImNxZ6XiyvAoP2BVbP4XFb9Fsx3qliiKs9bbKvy0w
THPeNuPWLHbAZuYSdovsPJn7zP/hkTtlPxvWggELfThX+w3dY5yBvoEIwC5ZYX0CNTf/ZBU2bGIP
rhzjDF14B1+Zh6x1VhJPBqy60QObDlDCVQFpjmJV0HsL6Pj7ioAT8wwssBMc6+EKoDUULr+0xgFv
xxs+OQeKWbMxvplKwk+BgQtkBezFCuSpc/Rb00Lz0vQfCmsIB5O7q4qqeVVBzhtVbOL4YrzWSK2T
XrTNGhwh0LDsQYfASYPeIjZTL68Abl0L2w07sKOruXwd/SrC6HPj5FBXn0b4PnW1u1ZeBtyo8yBn
GtGU7ZzMxx2Z2E1g8FNddSdS4Y3jpnszk37VZcHVyIwxJMB1hssHdjN33Q3eTjV6Z8/0UGbu2ZWg
c5hsIzSxwDgEa2hK1+aAHcmNVT/2z7QFoL1ydggo29yAgpv1XRInSetpK5pgU4grzsxTJbeVP+/s
YrWIT/B5l8sT9SNjApDpHo0dqJ5jf9/31q3ng5B1UNnGy+uQQg3SBo5mXFXBuc3XptqDjAChRue5
dFb9zTTlyQSAb7Zp2A2pEaYXUN6LJbCZyn3bHJsS0Jwkd278/qEHOWXYlM+8WOn6DFSihc4LOkza
LSOP7JCfhRnOqgq43mlDJ/APoya9mtUeW80Hj0RgkLvv+Qq8I8ytwV+E4qGRrotar1N7WPn+Nxdo
5DQd7hw1XqXj24CP0SKDHsGsI6K7sbQ6ElavVQA23sDbqJ9TwItJALk/Z2UA/Y8uYf7U1mI1Vubd
QHWsgdTNOygqdtibwJeNZ1keCFRuaTFu4B0dmt2Rqye7fCjLbwy4d3p0p9eWA2G9DsbNkAMMh2B3
Pc5JjuBojKdRnSeNTd5FDV1IQHmo/EfhbEQKS8nXGh2IAIZH5asMbuj4wkA2MYv7PttNQZKn+zL/
nlv7qtGwLFAAnn1L/SebRDMUfos0LFWP7fkzmyPt/wRBZ6YJTjRAyoZVx0CteMS4ISyzW3NeUfvK
EHctgcEoAwdgxduQ+VGlfmIYyVwe8767DtLHdjJX8GMKxfygrCsa9HFK0j2q27gE5q7hVhJQHJKG
GO+bBvISrYMtP3rlj8qSK6HAdcxhrlTY6KuQNpYYbHSdfVRFnljjA8CCsczFNze9dfDpU+kdPb/a
Tgay9e4bIFGJpVg8lDek0BvP7Jd9y8GtrPjJ5tuy2KUBWICujqAwGA78zqlh5I1WBma+Z9YaD2B8
XqnJunWtvRk8m1AupUc9ePEwORswiULgazsfI8mmjQ1XnwIFKeGuOGNmfV2QYF8E9Vbrm2FAHL8D
5gpP5Rx4EL/j3rrV1h1ksODubn1XgNfn4E3qXiK0uttp9hBp3cjvnmuysX0U6+yq0XcTEMiefeqA
eqV5DUQzMJI4CND3r1I8P+3HdfU6OlM8Gxn2lR2azVGk30Bj9ozQqVYtW3VGFwP2uGnqO2rAVltB
vbcDphWYzbOyj27zzOoxyt05zgmUK5UfmwbiSMGveivfuKMVaueHZ86JMgI8+DxBKjTUT0z+6J3x
gAHxuuoOs78qjDvFvgVobIDUE8qpjzmfoekPFUKTnuoZMnbjlG5AONvqkt+4Wu8KC/7XHrKrGr73
AkFottcqA+qvjc3RDYUtTryaNmWKA6dtN0UG+dUAjvVluc7BWwJH6k4KtjJmJ0X9bcXmoBWSIva9
B0A/NuouBikuVrW1laYbqyVXwR3jSBEE3Q1kq60dHcy4VM82cLB+nu81c9ZZVwMLiQChrQQ8hV2m
yzvY8+1tOSZ9XW3hvvDNhchh6NXjAV3c24w++N2dMVtAyZYrSxWxKXMgbNPb3ldr5dI3wFor7MN2
P1dOrI3gMNR0pXNyNJhaywxYT/nCc3frsKMxKRCcs3gS4nvBb1LlPVbZXs7dXYUxn9TLIQBd0x7c
FCtCOgGuxZOdgdEg4akEf5twBvpnEn5ieTniyjkb5xU3xFmnIKib5nOj3uZqjvwKNF+ZmOSZ2KvM
624zP00Aib9yymGPHvCuMq9oe1950KCV2baEEyngs7MMa0RR0jWQsIcPGK3G774P9HI6WrdaPY+9
3Ep6MFli47QzNLUA8UUlZoLHg5wGBcVs4JORNli1I9MJWjPuvVQ41R13ZqtezODpUR7gMQOUnU69
f4fZ07jied8cnRJoXdA0u1AxsP5Gr+Y7CzqC63rw9k1h702ekwTkMZXAYgdUAzCpna5HaEJaEfTk
zpzNo18MbkyzPM416KxuXa9RNaxInz60sJ8o/CohdfNQ4mZ4mXkCFHjb9CKuS+NaDNUVTMeHhENh
5sHPA7UpMWYGRzY0uYoacpgsbBDPOGEb4kUExdqb/OPYkjVIKGFmTNcdqM4gjh56X0Rpc5/K16Cl
mM3QMC9XQ/6gxK6ZjsVEUOSscrONh3lb43hs6TEgqJEszHuB2SUFB8wYMgItfWRWdu+Dj4eOdNzb
15Nk+5mA752dZ+7gCcg4byCQ1oI7n/Jbq2ruevHsOG/ADrNqPKQTdDSajRANQA4eIMPApwKEMXrn
SVZxW7bgRonIHVRsCpwd/jUwzTHDLmsLE3PBNho0yg8gz2vsJx1sbHfEkYNqsSVPKS/WUwowsSb3
eGVB9+5BlDdheBAEN0HQnCqTIncZwyDlP/psTFwgsEygj3u2lkUVcubjrqUJsMMnaRphi5PXcL83
DshRxVFbYzSWLILPNoIs5PLlwVffa4G+KkRWuXFte33sBe2xcB4KRNFxREeMO7HLcACjMmGoD/Lg
jps71g6H2gU8D4TMunN3VgN9Phx7p6kEWLy/tsFNp0V5ctosNNCKM/qXXvV7UKG2eY6G7pAmGUft
AsIwpSmAvOW6SBnKGbSuXffOGPMmArR65Y0VTG7L/nmajR9WYF0bHbioqLzBZOnWHP99Ak0VwTyp
S+wAxlfVNF8zF8/Eref7vtE/U7OI6Bk8dF7uiX8dgBFp4ox0nAOYSEh+XlvksQSpGHaE72YnK3Ug
7hHsgjbhCBVl2a9a76ghR+Tm6+WY1+ldU92C5bDBc1CgChUglYGtESJOKtSvbthWJzd9ouRpVlCf
uB7TG4K5dpGP61mmL6xKwxzpH4y0E4A4Y4Blsv44OciVUQx31dpr87iB58oMl9NYF9UGHbgjRYnS
+F00weFyMJZ86jhBJKFOr8p+O0HtBEokaUzrTT6ALg05lAXs9Fg5w7rLDn4AUm4krAhpViMOjrUl
1b3yojHYWkhQ7S7SSPIcuR3ZmAzWpmDzuvKm53rOrGSuDbgaA2VQGmRt1E+oGrgRO8NupGvh131o
tiLqmqP2XsFEhOI3KLv9zZixhPi4TT/bHvQY0LltF9hiQROIZUR9qqNgAsUu22XyujCSwtiOLqoy
lK0Nvl+Z7iroI+ntWY5rtVHUxtCaYPo8MyvJstfcjzoLk74rxp5m49UaT0SHfrb29EpVVz3IXDV/
9hCAoTBd5K8GB330ykZpaoCNDfEH1J8eUttpXzb5Nsh2fn9tsquhkCEUMkLQ9Af5aCAJxqBmD57u
HkCs26Id4fgACWBEaHR44KrSdA/KNXfGJCNGeWzkb0Z9p9CMqQK9K4dNL581GjFaArse2eS+NxE/
i5AxHQr2XbvGpusBryFLlQMclVjORwd9ABi465UJHeIKOgF8RMU4R/l8RiNlBoy/LVHbGzoC9vnY
WP1uMMBzBY+tuxcp4paKlnl8dif9aC6fHRTvaQ3pLjjOsiJumFgZFLUnKqQAlTmFhaEbp+nKUTeF
vlZ4T5S/n1z06OErJJEPIfuJdYbc3dlNNQE6A/l8ocK6tq/Mnu+bEdkov+V+YYawLUNSiK5Aiar0
rAITq/b3s9nFzNGJkyO4UjAv7PvW3DncjIT2wcoeEg8W3XYK9RTfQaODrioFEnR+mMDenKx1Sqak
wK4uJE5jgULHthJg6yg/9cEutdsjsV5KdrRBsYcAW5SBrjOWFVhyI+QYJgp6PXtpjeHnFFhbPtdb
wwR/WvYOguO3yfPBk8/3VDYJILyI3G6MhtMV/LZD05RROZWgboIk5LohJthAQgGq7G9H87kEGRdc
CdnXu7F7HMhNYGuYjKXbCo3nIn+j/0vZeSxHbnTd9okQAW+mcOWLRVskJwiym4Q3CQ88/b/quxOJ
UrTihjSQ6W4QQCLzmL3XiU9d210I127G82BeDV/L48e2zoLVFAdwOpS3CgAgt6/F8Dq7sII5y2fP
aCUyucgevEEh/necNg0hlIpwsM3s2MuawU2na1Cm3WC5pbwmrl721MamiDY+xW8DEAaxV6Au5o3G
RKJ2XzCj7M1oAOR5XZquUAOVMXpS7NHaZrEqvCmyxfukUkiT+I/hNH5MaqJ89m25ptglZow7i4jl
h6aSDKYcLPXgrd0oCjbsVXpvqx5b+JTfziXuuboscTpxes+pFCz8EwN7tBELsZbkh9TOVpODXBJk
QQIYQdRZNRU6+gXWXFPuMGlYularFPW2S1UqkWabvRtOth7s3MLEpMhz76ZyLLaaYhbPUjqb1a5j
nO1jOZv1hersjSFXpe1dF5nDdnQM9UFG27ofJqgy7ogeI6hFN22kuBWBGNTlRVfzhWqWqj135aA+
TbYy/EJbXH0NTqRgop3YTrwoVhYbZ3yVf9pxiq46aZIHND1R5MdSW3wo8NeK7ZoMxDXCaKdQHqQO
Axytpj7lvbpLSbTqj3OuBJrgLeLJtoXDTtGKNxz13WbtqDtOC5MdurqvXs1xlM8drORLjEtvG0HT
f2xHnbjHoNTa1rlNDaA1YAwWRjR7lWb097WRqm4lSR0uaS013zKKqMfEBDhLVbGszobTtQ4VPxG7
EBM4ukCcmpM7VhlQDsNga5Irpk8wCmn6VbULSfE0aBFjnvqUyvhYTPVLOuqjFsjLJGoP3/Kwl+0o
JWIrtPtiEeIslnK+lJpav9sR5CbfTgX7V+FoXyX4Voqo/eQwqbZbjSxssJ+z9Ku8g/+By424M5mH
oJRqIiM1VubSG7JqPC+1zcZm9b3yIHJFOw2K1cAz023oCjMpf4O78d4kdtoPpiS5iqTldwDBLT79
hXFK9YRnfewmzTMtTtEVs+d73Cvyo6xO4sOG+3BM2syizl/XDvWCQp5eOrG2m4QZrIz6mG15s1LD
osyqszWXkzw8RdZcBJPctu/WRK84mwp2DBAQ80PTVf87BJP2jElc/z0bTAF1ajGdtKpybkKfWmfL
xHSrze4N4rxi8c2sChhEArVK84dWkEiIShXpJhM6waNIacVtdNy2lT8wzKAP5b5ZAZsWhZL4UZoN
OMSNeIyCAhNb7o4tVI+dQG3kM3astb1xbW/XtDIn2xPMlc1bqeBNeDRGqUQlP6/pPlebmp2EUX+n
OseX7MkpIIvQbIyuIIUlIZtNjgkS9vJoDdb4ax1miLtjUcFGWlV7GsNR05O9mWCvt/M6fZXzllJ1
BUKlVBh/MJSaHsgYkqEWYcJgn0VD5xkDSbSRR6bhNeTjL/YkxMZeGrVyK06+wwhjyvCVtsKyXVVC
7FanwjYqmkLPPXrJcreBXkUVy2GR3A9pKQBSmOUjeC/tlMYZFRiDKggroAJVNeorWXKVXcW4UHbL
slKm7hTP2mPeKdaWGSPp6iUOxXIljdZw0XIaEHOcapEHi3r9bhFTCE9dLCVsV92+K+fYYIgFhjw6
Apguf+GtLdOwU24W0TE9Fl37YFrV+Kz05qs6tIuLkgBXrVy1xwgKkV/q4/vSJVQC5nkI41pp0FAn
KvSwIb+b7CgxT4NTdjZ5ZEkWM6w06fA30txw4rgh+ekJ7OXmU9izgEFhFWE7QD9wDXn+lHuqtHOv
zYrXI4m671dVPmF61N7Ujiq6maTDZq7myMVMoS5HQ6qzJ+IzugNirTj6cYc3mFwHhRqlYU6v9iTD
wHAYevMi8+41txwpIIoey56U9oQY+ShAKvVrQTiF5Pi8jnL7VrSgDgkv+ySk/EITAb/KVpi95LVY
bb1UtRbWN7lW41Rzgrs/MyzCRNHsJwSHn8vqZGdLpNV9PFeciW0/Ks+aVhQ7toDuwSyWG14pyrQ9
5upW9mypjN/p081XGEMZ0XNyK7INs3SXo+nYqJaUPAg7Jz1ts+ZS2YuMP79aPhFjCPrXq3wZRVet
FKqyxHeazn6XWif9UCJtCOvFJIqKFWl5n7QRAy3YQaAj0pTLzn6Yo1HzIhUAx9rFpd9rJs7xCYmP
2scw+1ozkiDYpLF9ksFPEW07zVqEeVm3XxVudKhbGW/Ob0EGMOe2X6uR1tugPagLoBw9M+dHiEHR
o7Fa4Pn1uQG/ZeE+T8uOs6UR8QtebcVtxAC1IIvZ5UtHfTXytN7ip5Sdg1PoD9l0C9CZt9lablTW
0yQCm1BbPQhJn9vtCBID3yR1u9fYwFbtOimeZ5dhQorlD8Os9a6wTLklWEuoZKS1WZpn1cgLgW8w
GfAdtOOiuJ0xGGKfJslKKbZvtfTcIVyH7rUw6yJjmeiR+OCpW1XQMytCpio9LoWfqUtmnJ02ieQd
+BqjvVP0rol2NuoxGEVp24uTlXEEumacDtpbrsVZT8ogZ13Vu6UoV5MBL0JD79RLDHmiLmrHsz8Q
0RReSksx30ZoFXMNSl/TAtUa4sY0a6qymoVAwlhW631Jau1j7OR9vpBnKetHD9TAnNrKF0N9IzTE
8fw56smYeDyT/FcnCuUFZOhwKTqne0WXBLJEhkyWleVlNp1h1yYKG3DOVvISgca5zH3y1eOqdxku
t9Fajiv4iDjlo2V2oRTr29yKtLNd6u17rIksIFPCSU5ncrMkZCacYlelJXiyqoYNQzYZu+JUZzDe
eUCd5jnrp+81w10dgVSKCbU0puwUpvUqy1WYdsax1cuTM/ShKqh+mlPzUUvNHGgyjMJpIeVoRqxk
9WRvchJ/YAtAW+SzKRHElWpLRGiqG0i9NzhLgzc/gjznyFTOliqx94bePU/R6kEACpZOx/eNyk4t
+73VSW2ggv+8MYBSQ3Ut6uSiU3yaO2GxvlWCbcwxfKktEcjhQV+Ovf48GxLtWCY+dqkP5YmOR31X
lU0QtavbQnwXbUJhaXyY++69057QfG/K4dgTouMP3w5lv7Xy9D4mi+gLhkpwGkoYuaO0vcQQM+EQ
KtP3kNr3slCCYXmKIvUVUSwFLROsHZyksdwYdG1gnQ3DQVW0Ta7LH052twzyxqKDWtOeb2otoLH3
u5u3TJnzJrn0rEV6mKJ8H5fjFg2nq/dERdohSUtPGQ52N/ldnG3kZgaT0j6mSbufiMcswSQKqQ/1
9Ncix3fYLcJ6lZgqogXNsGymUWM+M7M/somSKSkbIneyZ8s3VnNvqrduO/GHZLyZph3k/fBqR7nf
DK2PvXFrNld6T3NzGw+W/oo76stWzHNNwZDoNpTK9BwBaurU3o95cwxHk1bIFDfKTu+bcxJM1h4M
wN6sBblutMdSHOT2qYrOdjSEykLIYWn0hh37kY1qK9nGfdtklO58UF+0joHYKHy703iy1PyK0zrI
098QZNyCilpXBV2qfWpVGyi0dWwu6wCU0JfnsbvOpoB9eGSLRbhFR3/KgywneLWlp2JO3BU8pkHH
qEWRXpwSxzi0af9m2LKL7Su0G+0+ptdoqvnOsprjMIAqxOU+9kOYaIbnNEpQtMybWptgcGho60bQ
Jte1u9NKxY112a3gZ0rDNWbKKcymE9WOzYDTPZJN/v1xpWfY3MpeixxUqJ/oHPaJ465xFVTxsDFa
7ZiuoVM+tMndCIJTfsmb0cvlJyJVvxouNQmyLof9ygde4H0YjcBiBrc5nYCKurGpu3WfU5f9YAYp
ZYlTXoPRMmYPEaQHXK+vaHBoYJfbXwwNoJNBFhu7ik2RmvPNdmp/mZ6MbltG60mXKBEy6CHlKwIk
IYbJS4x2MxXjdkiJSpQpbApls0g0eFdbXyjN2te0S6+1YflylAVFt3qyck2t67Be6+paFPdrNYXT
OryviuFFInrT4O7wcSffaqq7fUSviwrOvKTkvUHSvznW00Qa1C/nvtiN48do5762FoE8nBoIOrmq
3g0sIhzPJ9ghnlX7UE6kReYz6y5jJfurXnspvyKfLsnwNuYvEmBJZQLIss9pIWjfcww8wIwCpz/G
jbhPyFME9BJVAyU4YfJt+K2HbIK86BJtuShgnOW60p9cIbQ10ePEiowQPxONgi6LqOeNBCkFddvn
HKhTrB0hXRT0wNhSa+sVhutFGcxQaMKHr/1SV92m0IedBVmDIndqXO3kasWPXXm+pYIA8vYdeKGG
Dtegn9qeARLHmakIff+S1R1YquHUOdHj3Gefual+mSk2JW32cvPQqFg7yOw0piWU/iojNbncfuY6
DRX+F+A28E4pwQ1PMQ/B0KOjOFjFeyJti/pbA8DRCR9oJq6hN6XYjOtJah8d6xW5XuTs5Gmv2sex
PCzOMc+7TYwgdRj0sMIYHcuXaX3ssysggd9pAlon8SIKyF2QGIfBCOrxMW2uVG11cRoHcROBjPER
xIS71CfNfuuMM2CXQIO7YlElnsJeS+57qo7sdjDRTwOy87z4VjvCmVndjrgRGnn1kPLspPwO6+aG
eHqrjp/LtHOm2RvNKbSIOs3CIRDbajdcLN2pmDLUdSpJGrBHfQ4EwJE50yBE7gTNFtZd4GjfCda2
pFZ8ep8nBRZVTV2rqj1DInig/D3OujfCfejTu37cy22xsZn4KG5TRaJdz64ki+dqzu8oEUf6c7pY
T2Mjwib5lFkqarwd7ZU6q4m2aaPBgC2Reck99VbHGXwxv2X6SZ2c3QS0yuyc2DU7mlKER1nh27X2
u89MD/jTKLPhOvleMxiVYd6tieY7MRTHdIfa5s5axQeJDxFaRcTGhh2rnhWTTRdADhg/qVJotKZQ
m9e9sNJ9RXyoTzoNUbq+UOtuZbHQ0pdfqtHuC+hJ65DBD7UCgHDUkL5heOWKCWXyGdNewKl+TE39
W3IgW1VmYGqbVb6q6fKiWvVO0oRLEketH0GJnQSOCSdEirdC0kJjGPaOXZyNpfdbfjSGpoAj7fz4
toet/Mhqskmmmy6poU6h69dCaR8KYpZOowLQJbvFostGCwZE674Q+S5OkH8RiGpaEzDJ0gPoQnhZ
noS0fuWUz7OW/bR87bQHZJ+BGn0tM4UzljEWQ4BPyoda3tpjEggva1PN57V9jCwj1Ac6DmRHZUJ5
y3xae/0eDddLrn9kHF5dGgANQsMH6dlOfJAIwFeJVqbuZS0/xozwkCh6HKiM9sJPM/koOboXDzod
JHkzgjS8jw0wpWpCwz9NZ4OXOz4Bpj7ljX1vKnC8lAK4HdTFR0fVz7rhBAVxpR4tNHa1LVRffxH5
tqwe5eFjSFEUpPTJV1er0vtOIikWa0hN/cA002smK6FQ4o2tJtvGfgAmto1WNrZ52jpKv18NnFuU
GDyjH6FtJPtSLmnaJa5jfI4DqpXtaNGDXhcKGc8mZ7NBpqUiT+5drkI300HfJ23GgYOSWEu+rI1J
tPFlKVQY1I9YJy25yB29g271M1nynLQ+a0Ak8ZMcu+JxMaZD2vVhOyGy44lHfbHpVL5M6WDLz+P0
slTGIVuKeCMBbUGkBIba1XJyFVlb7ttx5XDt9sW4INEixx1gbltKuU8s6blI1b2c5N0F54PpkmGS
tbRp668i6ylGk95STRDBIsPUtPXP9DauCsBJx/nujfat2r2xqPHuqku9EXM4Jf7wOBxgzpjYlRxX
uVgcU8m+v+/yk5ORTQSxvo2JD7pHJdTAQh/panpyFtjSgzyxzgOD5tqNvLqX61BBhHwLac/1sCGK
XQ6ZdSyeaUvk0la6Wvaz+h29mYsvX5nAal/11rVfOiZJWz7o6g7xZtjbsPOXgK9+up99FGXP3C/4
rsbte5/RGFR0C0/uTwO8EcR+jJFCazcyREoe7xN9G40MTUTxo4znNbSO9akNy2BiNnbKJp+561YF
/JIfo1+l2BVPFTC39nNA9hVqbPmX9dXY9d64J2cS/Eq0CeJFTn2ZKYXP6bauvYEK4bY70zEgODvq
G2KmW8X4XnrtHolq0FTlLhO6X0r1UM6uOGC7F9sRDPUuzs7UxbIyoJkR93s1G2kYZn6dfWatazxb
cpiGySHhXNS+rfKRtYSLjFJvjOpQPsZPzYXB1DejwoO1r/bD58SYS4QhhGRqdqRSu9BhZC8LwQFB
P8wtJoh0H5VPZrar/ORKFMcnkWwgo4mgvzaNHz+zTGh33Q7FOWzknUpFsFMymrvoJdtvZ/6oja82
erSWd8V57LpXZz1VXAJlURGqzm6AMwgYm8Zru1UV5C6hNT/QpnFMfzb2XfRVfZNdaG1IcICQd6XN
OLzMpk9xyejA4ROPeg2no0aRDckkfcBkJ+sepbMZLc26pYsgM3JgOmYDktA6FD5Xt6kVhR2BoPME
wGi0Aplyh486sMw8aJiL7Cn5hfY/4wqQbKJ7NdQDMbuV0WXkE9jEhzaIniTEkkFE8vFQcic+nho8
v+OT8aAd1jwUn1rCCcBe78bPxrcVELeahAIR4gfX3KT+GM5Hejyp51j/E5o9JvlO5y00TxUq9hVU
GJXtHGQ5rGPcCHw76FrQz+znajs+Cs778rfVHcXtbPYY5VAATZS34O7y5q6iccDjyeMlaM5mfZei
+0P9O4b8yLMHTNloPyNrQzN+mjcdkSgz98YASv5abYnSDyW6WrJootf4ASGOPAbzg7HV1kur+GO6
QeIbX/V0F6fe8Ghsmv28R+RNhNKx1hF0MjOKw5q/tTSUX8znOIxeWTDzQYEFrXrKdbYJfI/0JEwO
8N6dyJ6bxx55eb/LfiWyO5HE3Ywlits+SbEPNqD4LWc7gYxGuW/tj1bzoLDFuVd/UoRbvpQ01N7K
8pWBPo/I/uX7KeNhn7TxVExeqtA62QB4g7OgMjxxdlfDk7tDkQUZ96m7+ldyYZu/oUOTEH05pZfl
3X6OV4DWTGttYMLEPr+T37AmiI387mrcOYypvVMDY4NV48g+QshNoUEK9CVgIeULLUU3vY8EIW3Y
lT53oZoHM3+Muk8T3Y4G57+mIRlSmXbBHuXIDngcNNN+Z9Jthxge0gdSiohV65x1EZqTH0VHDWWR
8tS3O1l+S+JN0QWCfZDuJ6xpsJT2xgF0ir6GGdexWrvaZRnDRHH1F24G5bNAE4HbmHUlLlQguy5U
T9YbiQPycuj39md7Jgh7WNZ9TG2RALXyZuRaGqDrS4EGmBUZmYHRU9dIfpH44j8cph1Qb4ignfFt
rO/O8t7XZ8M+OyJU+7fERFtfftQxQwGzw4p8jDEO24qWzRdte42/7+bT9IHMj7tugmK/fq49tlBw
jZ60lWU3f5Pu5QOTJV66+xSV11d0YR/q94A+tWV/q1gwwOAKaHXkQOV3geZ0OUuoF3dE7hhOOBQ+
LXJq/nDhws+dnMemuZfnIB1DYpvKMx4VrC+TayM6O6mHglSX/8iAEotX5NEEYVd6kQ5rvFUPjDWP
A3raW9PaJbThaLsM/ojEdb7ry2851CnIPfR7UNYs/nHdrdlT31CweoAYzD1KH/WJb+NNNZ+dg275
EzsEWzRT5FTqSIEzc9jEj9Qipd8WIHBv2a/AxlmZZSjv2a7G+z67H+H74YAr0JZCF7i9TVrXdOL2
jEg349NKPdVkQMBOT6/T3WqE7GOokHTI6Ngdzt0RZJnpN7s8YLx6t4/vUkag8Bl8rtflI5d3w8mG
Nfm7VGDv7ebyq+EBqqxIsneHFRoN14b9YwTnK9fPQKxxFwbLGCiOr9X73lYZyhgj7vhOKDlt4Udi
+s2QeDxJuzbUfHlvbQcP432WbaLpN5ISTQoUZhT3Gzi2GzytR+cNVR+Z5vi7QY+gPumnbte9xr+j
jxy131F6p6WP4dXV35l6Rp6peNKL3FHTctkEF8md8wOCJlwhv6Zfk7M3mNnwlO1Vfq1XBfFVe+Fg
H+YzFGJD9hB7LG767kh7Qez0i65u91b5NpG1T1X1wON8Hakxe7Sx8IcE4lDn2/iaPlgbKWguJrWz
O/5HgQGGxPKQ3vSw4AZ3QNsJFeYtGqTxFfxtIMrd+ss8t7/T9+4oXdBuUsvmtDg6HK3ZFIptcuFc
vUePeyYj1a7OQ/kiP5uvDqxopoW4/JW6nMWv6hslsVG+Ix5bolsOhS7EgNx7sbUHUw7FGFgaadUT
iYjqvJTyYeyfKySczvg+Gnsjv2/EJqvOWY6qw3ocyNqLntIieUWL7OrMeA3ffAUCKYwN2v553Uy6
16l+TlGsupAoiHjwKz31GhWBfr6hx3g/p0dawLAnYG1i1LhTCHDj4WiZh9XZ1tr7rWw8Jgcj4alh
iiFh+RqmUQb3zscSD3d1SR3fdL67m47OwtCQxBxAtqQBxa2i37baMDRVW2LkbPpFk8dXOTF2pZQd
HIfmq0lMoGcKgoJ6G4tnjT27q8xzKn1B5fZWm5VkaGHkmOHkRFcabW53rW5KEYS6ZmggnmPeQYla
EGPrd8wfqFNCqSNGI4AyXuw5aDmNk6BzLkt7sKbHlCxD9WRnA8PV5RRqP2/CyJUUhMWobyaIEu2z
NJ/xwtD5aZFEAHjMDiqm5hFf0a4y9kl9qa4pE1Q4MeTvmAqBzKin6UpukY8ukkBC7CTaoPTTqnBm
AahW5Al4ilO2rwYEpv2uE/uooi3HMRvdtfVdbJ8z1JPDPu+Ctf/fy4x89bH5nbN85iCpNkh9SCsH
RpmUJATNENwI54gR4mAkfWYKCfMk5Ju8LH/QEJWTOSrPPfc9epK96weqDq64b/QHTWPfCtrX9r4f
9hxAg2YHWGc9oxz9ErdUdMkL+07lQZHm6L782b2Swi3t66jeEd9My6URlwHpNFWL7t1QXOhu5jPI
X1k9NTY6j6PztQDAvaLxpIfeIK19a+kT61rIbIZiMI+C0mNjJQe7epuGYqd0YNMK7VMg+tJoRCgf
bK1D6snRt8YeTwX7Zl2oHnSJqUreghita671hz4EzF5bq32NWM1GEdiUiKHS9qRDBx4l8pznlVyq
L59TXkcO9w5bJnqL8CawMby+eRPIHsz7nLyYETlvphMsX3z10oKPyV+xh/jrO0cWQyUye5dxIqlm
xaiAcpfgdejcwXleuFex4dDSyNFGlFoJp6hziwIkh4kcqacXX522ixmpS/O8JtlkCHRKXaIVpiey
wZtnX+8O0EZv3qUElLar2WEkXRjhIJSNIx4Qb0zOa71ubl3j6jQtz2T4FLtk1JrXtaK9yTAmySv1
aiNY1T0OITH4MYDTjKKzNNAzsCmCikerLryZgqlRqnQw6sgXTXM3a+kBrDGeIKq4jVb0vlFZNF+0
V0SQh3ZUJOxgQ3NYklQJEyIV5lYlR0DbzqshZUj48V0VMu27PtrnjkbBiIsgHEp1xgDBmgWHbaKV
HCwIxip69nGGWW51A0xuoxAM88oIAzIr/WCmQh86ckqjFNPbnGn2fdSL1NjC6yStxdBAWVDYCkVM
TZZY5KYB/0rM/frWAbJ9mzMVzXmMVpJ1H92PkOM3dWtMO4RB/WtUJs2+iNTiMiEe/500thoODFt6
LteRpANo9L3SwAKH5oGiUzbWvbEgLilSszqtZjTvFE2+z2LKZbmRNa+w8KOjnNMBusGO6XKCxZqX
g1kqAMvjjk2gNEAuQDhRljtDlJQ2pkHSjpJR0rLv29jYRBCfnpKJCoOT4H3qIHyQUMTTQgiWd1qQ
VshDgpmeBZoLpmlNEsbDzqxGesoKikEGsLOm0zFlrlDMebKOTezncmE9CUuCJ56rsc/wIZSiGdj0
+tlqO7pTCaV8E5NPPyXr7yG3pKOMJmln4mjxJaWWEOhmBiFm1SEnQ+EJWU58l7OtRNRRKySoeVPh
aBCy2PcTIyYyoyxPs4Utg1YHuPytMojC4m50PhvTWt/ylEJytk7aodYlhdEYc9xsUWjzSSVq3PDv
tKjqhOZZbXbFZrUjhZxmGq+DeWOOQdG7pxpGIAJZnVfeUryIqLKmFn2yVTLX2ypPKmY7dIw7ae2V
JK5JrMDuGSszDAVJYVctX/GEJXKUY/PIOC8V6rXS7dU5wWmZKX20aTSKK31U3rRYCLLSordRqC/y
QzcZBEWMrhBsOG3r3HINBjOEmtIsRGipOcyvHTKG/i5WNaEyIquE1KtCt7FQzGsMqUGJ400j2V9i
at21HhX9WZEMlG4jvHW6U2ks/KKNEMuKxtxAvYdCW6MP+223WAqlSJ8+a6WS2AXmAjf/2NXnYYSb
n+PqetH6zCZp1+hYr2OFtJPRIs1RShvy06Ee+RQby44dX40Lhp6UTANj9rZukm8nkSN9FPPidO+N
Opf5ZRAsE7puSysfYtjfzi6qjME5zC2jAV4TZ1DMF4bA0OITslEZ7uhQQXzReOyEjCLpRgjuS+Ps
BVMw0l/Wwkw0jhJrVAmIgaMLSAsVPdvILiSZULhq7LFkk1Dw18VmajAhx+qN9JQ5NkdGUtq3hV5n
mpz8jgaBK2CNhnx4o+VGK93lR3NuYWuiZ9iHEFlJ1wqyic121MrGeYlGGo1TQQV0XzjVWG91KMj1
iyPdzLpllK/G+8pZxxma1+O60QrBYZ8wnQDDlUHDuxAnu1onIlgF3DI9TQ4npnAuVA7WWSWqr4Ec
yv3blGq6Vv0qWN+KQkOH1pWthFVvTershCNeE0Z41cp0GwxT5LBIZ2tenkxpbqXFVYAExUXlY7aC
li2HqyiW7Z/d7T9xAZYGfBJ4FUxldlnFusEM/sIqGUshIZ+5pUDTda7RwyJmixAwVOuTo1/+fK2f
tvPbtWiamoqpynQ29R/0CXUWvaOjt8J21g3wiDo2eFG957nxtCpj6Sd4PNHjlux+5HR/vvZPNsH/
rs20XlVnG9Zk4wYW+Mt9JsA2MdcurZc2BRkIsOqzJOndf6BLfvr4b1cxYDkhcED384+nGfcSZ2vB
0xzUjB0ujoMVNXsdO/UuTeb/Ygf92z0ZN6IFoAcHecYP1EOjacy0mABNDMjTHDLhoTT/47H92w2Z
MnOHYUpaN+7i3x/bqJcV8DQem8rUHvswkjEX7A3WnP3HhZTbD/tXGMjt0SE4dWBm6Ab/+IO90hSq
XqpoMImi5UC3ZsJv6jdyvYl1Sw+NcdoR+bmWZXb3OSdo1i3Bn1fIv9yqQfAPO0NRbJ1M5O+3ms0S
GuCib0nAZTrTjMhkmltHDkDp6s9X+pfvwIA/opsgV3VIMz8eqmxlSwzMs/XG15tHYGUaSnEw5A3a
tdA2dqZS/8fD/ZdbsxnPZiqsCOirP28tbVHEyRED/IouqfwcbfMV3S0WTfU2FXCU/gvz9C8LExYe
RFmTtg8f3I8bRLuajuvKquGswlUuDySx6fbPD/Hfr2EyphoqnQoR/u+vy4gwxczojz3LJGcGV3wT
+eCP/vNVfjJjWJU3Trp8Iwgi+P1JVB4wokGW4MlJ4BXwKafqd8Ll/nyRn3OC1f93FTZEgL8OON4f
ZJpebmW7yW7tFwfbbsEk1MS4CuQMyjTubKfwV7IvqcM/iJwcEQVCiKSjzzhtop5DpTMeMka2uVbO
FL5B5Hd//vH+ZfXwUYIWBLpiAZP7sc0k6BfRgg/Ci1ql3KJNm/1xaapd1SDtlOpR/MebVX4CdG5Q
ElUxLVpkOrxI48eZBJCVdqDg+2DXRkhMBaKkZ6/QiF3og2NxNFuJkTgKpm76D3++2X8uK10mYmSY
tq7wvRs/ltXKLJbFtCgGgBN/0K3hvizU/7i/f64pLqEbhqHzRTrGz52unep1MBfWlEac3AyXjldX
MW/1zzdy+8b+vp9yLqimylkH/pw39/fvg0BjbZaG/VQgllHtRwKzfQ9zfMhmz2xpf+j/ta0p2s9L
EkFounLDORlQnZzbj/SXM9aeTER7Fuf7oJCNOIm2tTTxZa3pdkCKJgzjV1d3W0E1pZ4sHwnXaz44
GFXxZv753v8R1Oi38Q2aKhNvwMT8+YRzTKftjAKdzjjza4w3uLCunjdIynERrv/xOv+xm98uZrA3
gOq1iKV+rFajiBrMPviUAB1e+gMprY+o99pv/v/v6bal3kCjjuZYP77CymRgp4nSwZOnitEbzDHy
mRP70BjSU1/IBE6U8P98xX9+h9zZXy+p/v19VpVml7BfcMel6Mrqb8piY4EPPJ/cvnkkzKNy8Qx/
9D/e3s/rwjPVbyApqIsEi+zvP9ZRva7mouo1oC7SzKbGrW1GZyVvsG6eKrQB/8fceS1Xbm1Z9otw
A9689AOA4+i9yRcEk5kJ7z2+vgaoWy0eHDZRqvvSEQopJKa4gY1t11pzzJwg/WRtxeDfM/PfAPmb
v6bHgli/+Nf/85Cn/LVk0h+x7He/8xn8Xi//0P+H4HoO2p8++gzGPyLX3/8e3wPodb/rz/j6j//p
L369pv9LtlQ+x7xkqawnbA5/8etVfsL8IvhKwENU4KT9X369oPzLkDhkz7BfDnSw75mg9V8Ae0ES
/yXLBhUb7Ktwcw0OB/+AYK8cr9cayyjIXU0SJZNNWj2F74YR+3MKiUcSn1Upvc68dNqmQ/AgpdYP
iETGJXvMozil5GijUneD1vohGoGP23V5YQx+bfe5fGiF/txEpoOSV4Wg5F1WqDyk4s4YEcHlAlCH
REl/hOZ48Mp8i7Hl/aQKP6ShfUazvS+M9DqQ+Z1E056qsVg5vS2OxhrUShbTmUgrsaTxORbHg5H4
V9IKGEuifNg0YnTTDs1+lAHYyca57ycH4KKEFNVX8L3uHAP7NCT+PSk+M6+P9/+5eRUHeM7mHFVn
yf+87H9a1hPsqzB6VC3bGGca6eDq4o2OtFGU45UVR1lravGm0YTGLe1Dn2KcpoJZkd9nWnzIhfwq
tvwDNk+ElKJth0BZhWSUK9GZohYbNh5sTTVO0fK5RZ3n6JPOT+sHZCDnILqCrN0lafwWZcGPSqcS
pGjrS88Y/9R1AkMM9wOrfOHQDKBkuPJL0C6aqGz0YPxRdpZdrXHKP/rr75157k8gefKMlOdsOdsF
HPdn2OTq2A1AUOWq3Pe99jZQnkTcriDc2hv+SxCY5OyIEs9L+pRCuoRv03YPOfHcqdfchGCySh2R
Ye3lgUR2JRSMT7OzUyLmyP3Ii2qIpTOEAcgmqBa9Iq3y0hvVriyMrWeSG3pJwl8ytQffD5TjnfDj
xaC6cjwzObhxYl58vZjwXijNdNekj6jTtR51K9zFpubmWNTKFIyhobhQkm7l0j1vB4v+xFSCiw0b
PUfpJbBZL5KIYxAlK3p01mlPMoStAXFTaT62wGJSPOW+f82P8+c3DS53/DzjNqVXNFi1Gvn+5j2T
251i/iTI9XvEiVKOuSUPHelCX9ur1CCmJbqdzL+VBoECCXAkHYlXTSPXTxopFYm+sf6UYbBPDJyD
A0JMNRKsBilC2eO5Fc/AOQ2rtMaVzGKTjvGjyI2Ogs72Zhpforw4My2qlMv+phSwgEwJOwDNGWEH
YsWm7rROe0ui9mfQWdeFlO/E0AQtRcF8orse1c/fd8/pHDY/fw5lcVAxrKHWgHjEkNsu5O4VP8qD
PuIzhWjk+4bm4fTdZ1geT3yivOpIQ2L6U4Y1Zk0Y0unBytdebjDMVktnzkLsMUyDvx/PViMx8yYi
NOegd4X5xOnDuv3+PRbn5r/mDfE3mf1QIySwBMiPfp73oZnibLGRtkUHXsEd9tOdao+uCR/EPKN+
a6XvFiTY/27TwFtAEec5u7geVJ6YTFZMmxToOV62m9waEM6m21NjODuBblCVU0i31u7xyfyvZln7
iDcSqcFTY9Es91i1HgN6kwCBHaYK8CgKuMRq25BUrOIVwKw0D4HjIcK2KQLX5OYu8yEXzcWFZYUE
6UOHvLarbbNtupMPiW3t8q1wKNfspk7Xv+PWFufWqSK/0uW0Jg3PJtG+iqQEWSOdNHXlXerGo4CE
DMO6iorFTm63yPkuU1U7N6xxX+IHTn2i5EyVcJ4F2f77MXY6V44fbbHnWGYgjErLowkFsESJG1qx
sfK77xs5nfmfG7HExU3I7xqh7Ie5t8nVDuQaJHAemvwjQ0L2fUsrH9YSF4uMH/s1pxaa0kbOO03t
QZPJjLksYDP0v4zhx+ifkwZwTfRjWl/dN2Gy/Q8fYbH8qJ5YzbJR3jaJzwGUPaqAPJqJYS1QoH+u
WPkTJYuifobZpV0VK339xaGQzsYECjsGDujisgfiutUCZaL55BDuqRDGorCxx62y6X7XK4NHPg7I
zLP2uK3Fq/oYEdaGMYaOeQlP4iq9kzekWBI3cJVLBWWFMzi9K180aJ1+q3txvwbmPl01jttfrMEk
d3o91mg/mtmQDbSqCU1tZsqPBhmakALClW/75XSRqWBR0YTBOl9Ml85r1NKYaLDeqOA47OIGEI2b
7ZUdyaR9e9D3UM9WNprTJZkZ8+HVQMTG5Ma1OD4VWW1kshpSKtrHuywdfuqNepNkxUvjUzuFl+bj
mFP4BGWoNScApeSEbKJoyGCE/jJBjf1PO2FG9LM7wFs28QnTF8/TB5I8eMaEqiVP7iID4KZJ9alC
Re8Epg4CzF43y60oFcAAinOcn3d1TmlqkW3CWMNvvFtZzecb5fFqbklE5LiOyGzIRAkWw6BOex3/
4zxwDLHZUL9R2jgNIMKD60SFXOcp+xrcIIa4lHOkbhhm20q8w4gaJb627wSBOh/wd1QkatRvKV11
1pEKQlZ28IaeQv+QWhbSeNT8fN+RJ6OXx+YCxSWOi68hLYncoxlLo69RuDFlVKF2r9QmeQIJ10cl
+8eLAvktrt0KS5/K5Xx59ioFTS9rg0LBbmivJsobGtDIVVfeaNYr6uGbwUCdFOU7rVZvxLTafP+i
C/M11gma1y0aJu4vEntcjJjJl5Ms8RoBXSMM4FCm6psywVjAxlRjrRBvvOha8h4nOaTeTX2wxJ7a
1hTmh3qfir8Dw8Msm7oupISzdGnl4ebRcXQW4OE478ACIZAtYT5xfJCL/Upu8XoQbJjCLlq5wGl3
kRs7nTNsDAjUq+6np+e6RYuLZVOpglGuNPiWKD7vwprxil79RW2eijCiThoELcCaSqzABUTT7VgE
r2HYnEf6Wjrmi5Xl+NUXE6fyPTHMga7MdCWg25NraiAXivN4lF2KBlxzuGnlHKEOpW+wZw1dBw+i
XbSZtvIRTneSuUvmQaJzP9SJTR9/BLhWsl/XPMl8IMOVGEGHOlBQ5+hPxTbZojXZq9fC7fAUnbfV
mZ858TZamY4npzQiirPbGUvsbEUmLr9K6WWkFyzBbnzhME3tFWUFdgdIWdORCBQ9YDbqM5phZXKc
HI5o1sJpZb6p6qe+xXB4/Y5dTLANnMkCBa5xgx+8MdMqVu7Dcx8uBvqcV5AtZPKiQUbpuI9rJG9Z
B2LQDkYAPb2ror2JkQP+8/mEB5qsEsSYfYWWt/0xz/1cJbPojLlYO2bsvXnTrdGhnDRdY4wora6b
t9iCz1gV52k/wbtNXqpUvPn+OU4/JzsTD6FwdWBTWN4oZCMuY6gJAecgfy/t491sZVytTmZlrZ3F
4X4siqAJDdrpvMEVQK7Uo3Ix6Di5UlWUiR08jXKvBeNNDGDSC2Q3sSLb7xN3COutPpq3mnKtU7xN
uW6uUsQnAz6vHyZhp8GD141dHyF/MAzIC95zZCC9kKWtp/X7CpxnEniurozXleI7aXQ3BOAJMgQK
1V3Y//m+O08Hz3F3LgaPMYlCUcxoq9FsD4KWzEJ6O/TClYVgkfKct4qjdvTFXaE0jCAPRw47DaXN
CeeFDuvzcSB7Ejz4yiGSf4YxKqFuONfq9sZKKOUOuzcvLHeGZr1kVnWlggTt0HV8//5fLNrHD7bc
JkZpqAfWy4+LcXehOiH6qG21jw/BHiEVMJv/tCsWC1KnVVNYAtP4aJEFoX+CVXLdnZO2exd2aLS2
zQ6IIf80ne9fVlZPlorjl11sDORXx7QQ5kvEYD2E4OZq5Syzgh3eC4xxrK9mgYZabCtUdyrwsG66
K4vfY/3YhmFgZy1qSVCjcMF9JyDNOCHXl5X0IWmTnUpROWyMx5UnPrmKkNQk4i+LhBk5ni8tiIZi
zvhZAXW/O+zEr5LMCTepo7rJ1U13DrVx02+HTbcT98JDeq2trDWn3XXc+GINiMema0eN8mIy39SR
/iauuTb8TrcJmqDgwNDJQc8B/+PFO/MDTx1Hmpg3yOGhvNKd7N58jVzKd9mWtt45xCMJkNfh+46V
Tic+DbMlm1SkYB6jzD//FOWHEKL54KEDGu432jb41e+ie6QgUGkgkG1ktwIkpTlrAaEv5ttxu3OH
fGo36LuoqWTa7c8Aq+y156ax5XvdRs7ldL8FAP1rXfzFEOJWI3KXYB/WjeUZpPBar5B8I3Aat3Mp
291TurzVt8Gtt1np09M9g+ga5S9zxItt/8OH5dO76Tmzr640lD5NtM2KYS8YkjMIxdaH4ZrV0yP8
M8ci1ZSON0FRbQQk/CrTLorV56kHgkjxd5Rrd7HSPePosvZ4pyfi49k/D/dPj5dqrepXIwuPugv3
5LsaG3zpDtaRg+B1o3uusjJ/vvjYtKhzr1YoW9MIzB23aJDJUamRDbhX48TBARz5HxJQJ36QbQgx
P4fXlS8wz8jjs9DcoEGkUdcV6eQsJKiZKQmoCJwBrXqt+8iXpkeZWt3KlPeBFv9COETGyQ4oWFAo
Shx0byt58hYtv2sipUp9vErgbcRx+vzPH43A5Hx00TDExvfuuC+wkk7yQODRKOEmNonzC06T8Sam
PN9RK1e2YZDsFRKPwExtwfVW1v7TsTmHjhRFxfmPHO4y2iCESGxKPQOTW//kY7mxVm/Isu4SBIVh
NexDpFYt6Ozv3/qrHWdO7VOVoXONJ+J9/NZpplZAwAkq6LfZTbnpXPTSjnJuqAd5E24QVtqT47mh
g6ZnE1ab+qFBmWsHQLnXloHTxfxj+oMHpA6HcqPF6G9SqmOyxvyr/6fO4ex4ac2RLABRNvTjzA4o
M1zp9bVGF6tsPlRgfzw+um6SnqsEt1g9wchzFy7GPPcL/HpNrhskGBcnGEPrirK15jH/gl4tvhqf
2l13LjC5m2duOhtsGDbU4DrKwUP944wX7T2mIysvehqfBFuucfug2lYj6mEsNjLTj+uuUnmKOcEQ
/Sq2DKmL8tDd/g9OUKeb5nFbi0EVT+Yg1gn8leBC300X9e2w166wEUI3TzLDd6bf0fBhvLMymr/Y
NI8bXowhtY06cFg0DKT3vTkoe++1NDbvuj1fQYj2pD+L3dp58Ysl7ahjF0OokNUWoQibiorn0CCr
F7kHPXrkRILNFsY+ExLGurr8ft5+BPtOB9Xfn3OxTZd6NQ69wPUnBUfZk8JM2nqn44uT15ajdfeJ
D1EQ3/DmPvBw6wXwHKU/AxVcVm4erJnsB3YP3ahsPJeZtavHn+a0CTo0cWrOKtvbgzXTWo19XmpU
T4vQtCvL7QTPDYzuOS7RXMv1i6IEu3i4V1gN1KC+G5V3dUS624s2YNJtxD3TesJ8DnzxD5U0sBT9
0sgtFZG6U6QHOT304kVfQQoXW+k+gNQb67qNe8BZriZ7OUBdH+YQY5Bl93+UdngwJ+Pu+348TVzM
0wJLb7YjTlS4kR6vf2UgmUMuAw3AQn4n+o7/Qz2oJKTah2qWZ1srJsNfrPKfm7MWmwwMzI66O+6b
Y7rPq+DFpJKrRxVoTNFZYD4glsLCS9mvvOSXq9zfL2ktViAh1qrcGmkVqZhlDy62XTg8uAg9AVTg
ToVXiSOsX6S+WviI54jUqRM9J+F33LdEYMHqtnOsnCWHhCZxXnvOirSu4vjvxS5fS/jNU205KaiO
n2tigXbiKXncYG3ofTc0NChCHHfEp8CJKMpzOLz/YRez43cAstt8pXfl03gydwNWdxm9JQGYj0jF
p2Mb3ElviiZWVnnn7YAvAaPZl5ynwn3glE5zHp51z/CnQThdQLUb3WaX7aLdzKrgMucK25WP/WUn
/P046mKIiYVk1FRHzr2unsmc6djGnWlfgJiAA3FWPSa7tSO8PG8eJx3/qc3FAEPiO/YypolOt1W2
wnO7gV37CPqqsItttJ1julrF1lbB5/kduomD4cXD6tnyyxcnjW0o5Guocpu/06fvkDaDSNE2RgPR
AYya4OGi4OZOhqWC7T9MG+MN4AqEN+rF/hfHaO4uKD6Yuvghf3TPp5aVWKVQqmQRwf/P3ElucT3t
5yQc5CEcQRzfXevwL5ctTqSYUGrz1Vtd7LCSNuR1m9CiaGpbver2CQUqSQZ54CxNve1I3GC2jZa4
+OvhsAM1e/h+mH3Z2Z8eYLHTBp0HEXKS2X/UMy+4qo1dWK1M569WLXKpUM5JeM4apePvSe6mluSW
o+k0/ZHLy5kx9/07fHX9MblvIg/C/5oKiEUvcr2GvSp9LP7l07hhgTqP8G6woUW4SslgWQvwrLa4
6DZB1QSdTX3ebsbN+GOE4seCGFzhn+CY55SCr+WKpY+A63Jufn7J+Ut+GpwCGlDFm2hyRF85yNU+
GcRdCt95kIYLTVbOCzCfsTBuPD9wMSKwQb6jehO28PnJ1EHF9JCpisoAxIYsTZa61G2eTSKPLbyC
Gt3k+VWnXQ/G02CS3NJvDTW6jGqgklL43BQm5uHJWdIk13VvIMPXNp6I1pjoaj5TSdRzEpeHPJ12
oRelcL1SuwJbGKNx7kLBTbrYTeR052NtlYf1qyrW731ubvXwT92+6o2+5/LoTjJg5gmswxD+yhGt
Z6CM4Kdu68myw0Y5j4LZ0jIUbytV+t1E6Q21sdsKjgP5y52BuWQaiLc5NHlVfKfa26kk1a1IhslW
vgdCDXkUZNQkPaRyftfEmqNGKgztae+hlR7r6yKVbyZTeEGaiE+TuQn8J1Oy7gwdEwhhwqgE+SPI
7gl0BcyxWI4uQx3aB6nzGPCblWHe2r0n/KlBo1eK+iKpJtApxXWq/bIgbU7orYEvOLGROeUgb3Is
Lia0wpn0E8+JaEgdT3sZuh7abPXWW/L1OAk/VRR1hZm1EHVH/LH7Fqhauyll4arRhRsdUTmi+OfY
Mx9EGItjvLdi+Uz2cxBXcQP0fnRbtMMGXipKVZ6P3IDTQtlocf7mtQhO8IwIdGoiK0HbEaeCt5fa
orRWen66BFDBT9LbnKuTqHZdTBclLFItzdjQMSvMJWBjcuX84zWAJuaLGeKP2Wd8sQa09dBDnAdm
N2zR8HDv39W9A55E+jO6lUOQzd+ubtHz7zyeksdtLl6rlaH1Z9HwV8RLchO3kzikNBt2SLt7ZLKl
Kyvd6YVsbpB6OXRuoo6c73gNKHj/NirnBjt1kzAl8U4RJcEpsUH9vj9P9wVqkmVzzq9TIM3WdNxS
XYSi52lElMTqyW+u2+keC4Xvm/giV0GghsoDDnqzGmyZwPeNMB09oQ0cNM3EK/BfwGp3E2/C2xjG
9pXyIz2wcl1Vji5tzJWih//HCo4QifckSLRUX5VdkEfUuFGF8YObnUWSFAwfRTAb/GFwrLKDzdoF
88vNfs6QU0CgMAeWulJRDSPB1Jt505C2tW2cl4+C866cVWfV77VsrHY65ThXkLkjW4lI6aQ6ojFi
ANo+QyWnDoNVwvQF8GnvXX1pdb8LL99FlbxvoFBV8wlrNPaxUjyk7Z9m0MDejk6MmZImYhki4xir
vNfyAbfng9DylcqHTgkhc10Y/F5xBJiBOWk9PePPvFOk90lSMAATHiZAgAMFuUF+a8UvWg3zVC4Z
rlc+5DOx0lAydQfgF/YYBpss0jYthA/J6AGHZtW5V3SbOkfvXYOrYsNaGXvyydSlezRFnutDSXEa
i6lbqkaWRjiwftwXkexfghCxpVt5m28JZr6utHY6m+byDfZ0an5UidDp8WxqpClKJBxiOMvj9mDt
zR1YILBz9I/dORFQekd/9l3r1/ftfhHSoFlN5BbFHGbcHTeLtqRA6c4Y0L0bbIdRw2lAvM4R2x8o
bQIH4X7f3lfBqaMGF70qDI0lyzqLcKf+HjOgbcrN5I2HMpUxqAHX1+fXeC7cVqO47cL2nx9lsZOX
JQvhsiFRU3z8tk0GjrPXSpyhQRvr/WsEAibXVjeaL7+loVNsgdZYVJcroy8TVeGswcSq4NWIgAuj
SLNjNje1Vc8U8Ftha5wZbbjBpPRytk4oW2C0wo3WxpeykqzFu0/3BMbWrGMREf8oZO+OX9uAh52K
ZQXELCKpa2Ekj6vBhR7ddP50EFIQtlWyFajuEiEj62L/PGLx5nnlXSSDaemxAw2zzco4OH0mA1WL
yIkfzcIsxz5+psJqezkw5+ST028k4XIe7QFF9lwhB8cEwnvuOyJmS9u18OjpxzlueBGqyOrUyjvM
J5wR7Ybp/+k8zfb8ZOX9TiMFcyuIBUV8Q2e5+fHr6Vg3NlPPNRlciWuRvTbAPEpEKCJJd6Ohdr7v
ztNpPDeHVIwbqYXwazGw80HG7aHkpSR9sLtiBsUAVQRUaOIoa8X9bSBmj983+cVMJn3InVRmjafo
ZZlPmEQNUzEgxNjmvSnivZ49yZTh1ji1iNYFK6srgKHDVmhTRSu38C/GDsk9EnwcDLg0zhq3z/cc
HSu6vJB5W3ypuAE8lJRjysL1aNx+/4pf1EzNWcS/G1qMFV1XizFt5wtVuU2D6B57C6RmcQd1rkxc
bMfuVQW3PA8X317VgX6yng3ZAYzBo1CKN7kcPibAJfUYXuqEI6G/iaSX759xrS8Wp7AAYRF+QAw0
OcdTKr2q4coKRW2b2spZjJlJty7PskglUJcinVIIvhx3+9D6YTDmcw4eMbggNW7rW5hyxG+QKlzA
RWcDNE7Bu8Q24FfTNDDNIA83kFQbrGCRAYt/2GkO1kTxqDHB0oSLHkPhyiYInGSeMaQ3MAzskvbG
x1Wx9tn76gsPam4ZpxcRRlkG1svapVV4OLyX0MlkZ4yoWgvS68SMrlkALzoADnXbnRVaugsl7SzT
rpmIuzTlshum6Y9g0DdRllJZMsstHhu0KzPqqw7wlNI6TJaF6xq/7CqGxhVZ5YUmBph0ZreJ91AS
nDbK4KcsIwKWM5ysFOvW7N7DNrlX04eReojJMnZxMO1qioUG7pqxxfKJwmCiWKFQB/DnvV1gEZJy
cY1CnRqPdJ/Et3HcAEJX3CyH7gvCTw1bsO6+7Ws4sXI8hd2X3UVhsROUEUEPQKy83wrRsPGmacOl
GHs8+YdoJWcFuLKq3zXBzeQXZ0CJniZfd031oWu4FSfeNS4u7oRpQQ8Dq0a2hpmaXVBvN0t7LV88
KMKZZuLZw+6IuRUGW1e5AFBPukkopNdiYzdCngZGVWGNiJ3phdi0mzrqz0CIoJvCCh7waGEa5HSh
UeOfqUs+Tg5At1AhZUJ1sER4/jI0fuu+a7xb33xroYIG8k6H2hp2+I02d5p80/TvgWk+4VTRZxTQ
Jq8TNvSW5bW2Cn41SQkQUWIn6PuMm3lhBZf8Jxy+ch5RxzZhtBtLvEKyvYuKewnl6QhRTkseZX1D
lS5+nCqXzM5uOaEO1vUomq4EulSoDTviZCnGV6gWzTcZdq3CxO7wMA+8+zDVLhsfNG9PeYTeXxTK
G9ZKdlDADpfOLYDYQd98dGSj3Jj6bYcPRpoe2uJNQI4hsjKIibeN8wsI6Hbm/UTYROgDU5tEP4jg
59P4xa8wxJwerfxRQTDvEbEfccEIlN8aU8OMixsVQ0MhCgM3ieSXXN7OCCWZsl0DN/iigB5kWKDe
hIvWJw5KEUMu/Oj1tzCRcU3oz33B2yV940igKpqJYtz2XBjqQ8n8bfHJjhlLcFXFkmFhmniR/gpA
addAdNvqWVTB+PXWdor9W4uy7ba8tSrQ66yECZcwz9zKHmYoVrtPe8sG0Yi3UPAnxe/Xj+I7vxbv
fLw3Aag/Cnj6mdONrz1LurJRFO/O81oJF1ggjoaOCToeb+SmrLLdFkqzy83gbKrfGsrhjFG7zhth
tjetkwdTgkAbPqagL/tZONXPmSpOsVDC4H7mqfY4f/mPB4QUNRBXyXWk+oLsaiaaJy+7FEWIV4QA
kQde9j5Y0BGnAyPYFcS7ME23iyE97wz/YDaXMHGEQfwzeEiY9P4OFsAhIsAvN92hAq8fUhWUGBhW
ZtAis8u2S7cj5k/VVF3JEty4gtCCNkHdjDeCRAnjCGB0mrnB2KzAma4VaqAjfQMIvseiWoZnGfXV
oZNVu+hfwd7llwhtBkJ1nBo1v/wRgTDHptHti6eg0cHByYdgRJURP6ajdcANdIPpxBkGE+dm0+O0
4m+AxIHn7e0xfvCnCzl7TdLiYpIg24pwBDArz8zsVuvulObaG+GoZdzhqC/NwZpP+LJ2CllCk/to
r2KxwcJRtuGNbPzJZhh1Lrq1Rc2EBZG3EDEwuR9Z41BQXBSqehaXijPg/1wRq07acgd7H5JAZo+G
fBborwLDJo0tzEOzbQCDtwDM2YW/J0mmu8IDFD6fqgDFuGYFR1TL2JquYzwxlDzEbAUXa2wSwzEA
02Ltxklye/NdwgJXxfu8FrHiseB6mgD/OMxKGVUGRnJBRsEV+bnHBUfR0k2J42Et6Ded4RHclkF5
/lLM5mff68iE3/qGXHJ5K1XdZhb7NoQvR76XXDOLR9x6BCyAhXrfKMo2jF7VTjpMWrrtGmlnNiJK
4ZoZO8dPvbPOInA/CMY28v40JvrigMKTHicmQd6YnedmCW5aYgst9Azk540p1Je8sFsP48HSKLHV
ko1V41qaS9BUf87YC6gwb4DSZPwMVbefNLtXn9Kx4uujax1xny7n8sIHA9aqj7Vx0cVXQ4XIcWRQ
66Qjg+ChF+ZBMe37QrxUYKmaFLeaRX8RF5NrKFv02o6PfLnGn7uVp5VD8gI3MZeicrZSjI9SZmpT
loyrQKIgKfQ4yJmX4V27E+7abfek7oXVLMqHkPPk7PKppcUxKR9rzNnnY1KdPaNhccTiouHCoxWl
Y2h3KovxIEt2Bt4OHYNbYF2JvfZg4fZEjgAj61B7D2QIq4lNzaYdNCILtE7m6WbM76KqsK32ygAF
Nlp3GLzyOyps6UOnwwenESZ0cOPOEmqOJia2DRSgQ5gjGInD9p0BIHgIB9dr3uqITsY8C6amnWs/
QvFHHfwq/HMdG/ai3WEYZVvybQk4VmS/ltn7uDJG7fWY/pDRdX5/rvxCucC3gSAFWIYaEmkZkB1V
CiJRKUDQHu/TPN/0McV0EBUb4zbEf0XF2GUYnS6CFWRAdC5BBXYVb7v6IPOnOfl0nx5kcZWa8tmW
lzd2/Apxd3qn1A8UdAtwhQMNnfdAlaT2XNQPrYT/c/6OX59jwUbUh6tKDrd4LrEw+ghjEn3levD1
8IXNQUkV+cCTZGBqxU1eF1zrg6i7aIduF5QWNizxRTP+tKLyzvT6hwHkJPUUr99/nS/SsPPX+bvp
xVm8NKdc0vBZdSTkrRmFqXWcb8Q+vwsNQqXUv0BU2LdqvVNVkDhJiYFDfQljA9gBbJ7A2mnyNhq1
TQ9X2guaC2smvI3NhTrdff+kX48j4rfiXHQmkj8/vjVExqREZk9ur8nFcwmPKLMvDrp1A6NIC2cO
o2CPFSYRGixgs8PCHaFM0qD+i/q1iN4c5zgZSZ8eZXFv7OVYEer2I18+5+yJHO6wrNtJG0ydVpa2
L+7/XE/RncgiNVh4NR6/dTsyMH2Pm2OTvYrWi+pRfpEBF2ATJRO0FlT7ujUKMEgoAiVcUt8mwdLU
pGM0NG5TuSp4u+2c41RMm6qEfR1v58iAU9zlbk9dxsqrflFYSMqBwmWReA5q72U9ozlShzXUtI73
9Dj7c/rKTY0UpQTm2qvkusbnEFtGAZxI8FiSWDNN9h42mA5gRiz1TiaKm0oVMXS/kvr4IcVNnkvj
VVhfBv64Mgjm1WI5BiSRm/sc0aUedjFx4ikMrEacg/qCSLGnYAua6MaQ0FeG/fx7TtqRUEFSLSJT
ELHYcMxsDGYMGAGg4HkY8dHLqj2w27Pc6F8/LOnE5hD7Oa4SzbUiNnjey9hygPReeY7TKPa8xaqq
iXYTYaK5GIghmieFxChbbLSHpUsKA/AAmd8dNQOKsy69078YizyqDBROmxM3yxrvSjArieMCvsaJ
aStw2dP2IcKhFtJLbuBAlJJhFYvyQveDW8Hg7thkV1auP1ve73qUsH3mlI77d5Q8dop+ACKMaRt8
zZpCovEshIApBBy/5qyuAmokSwaYHslvpWycVPFtIW040xpbXbbOogCTMnW4rJPBEWMFtxaTchFM
3bIy+WOEwl0gpQjmKWERewwErE3a3RBBKZpXMwsek3x8Fjo8Obo2nxC788daw+4E0bWQGUUc6tL8
spcye3aDTYfHlIpPufauszF3G45+Q/L0/af8ECAshtT8DRlS/J383mLomvGUeaMuk4j2gf5O4W6M
zwyMxlSKrYwEQwVsJswN1BLIJuOtVphuTV0b5SJcQRV7piNoAQ4rOJEauFn4be+KQ7RpFWkbm2+q
1M6Q9lvNgoYpmu8eCfW8lJzeMNeG5BfLMFIHwBAQF3mXJRpCj82plgtSALV6NmBlrhXaxdDGDmES
N8CIHmL0D2aWnajJoYj9lebV04kJT4TdCAWLxRMsJoTeDXpYKC0Zj/g+6Kk3NtZSsF8kDnGSlvjV
c6nQqRg3D0u8gBt4bXqTPOTWhOw5fVQMDgSJeY4c8XqSH6q2p57SuhIi87xUqCYi17myBi0PTvQw
9UKzhpw4NCnM5Xhp1H4ELQWYkrBM7RWAFQt8InwsnSIyAC3V7dNWwj7r+3G6XABolowZa+yHoIVc
+/HWN8hFosCIIMRl1YeUcrgyfQPVboPr2zKXVlpbxj+Xrc3r36eaF4tCjS6aA2oKMSLOaLZuPlIH
4RbyCotzGWJfNrTozdjPZAjmNCRIv1R54K0MO+2xmHvzRvUaXNvd9924HKfL9uaff3qxXJqp9R3t
GdGdF9yYU7TScyfrybKFxcHaAxbfNBIt+LHCQqhFd/1ovYgMGG6BN4Fu3YPh3phK8VJY4tYfbjAE
3VRou6LJnrT2xyipV17wLLUidg7VVm7CXeYDp+jetOG9F29HAqWenrowTF1LSbZjJTnJ1NqZ8VAA
3/2+u05S5x9vM0sbGdJgDJcJpSSprGkqeJsuwFcCWJCpcgC6Na3JHcQNSMOeo4mv3wn+HxIza61/
MdcA4f7d+iJTUOd91vsCZVTqLlId+azHr+mNOKMbXaf4LmH+sEkPitPOWdxit1aq8OXY/NT64rAh
eGk3JA0WewV2nIJ4IVL3VUpPFgSqLLMIa5v773v7qwYppEF8TJITusJi6PjUhw0W6SyuVgkl5w9l
4R/STsLeoyfqQDW3t7L5fdW/LCnctCSOtwiZjmeDPuUYYZeRR7gRAEWJ5TBmA2o07vsYFH0Y3Va9
tLFw3P3+PU+SXPOo+tyufNxuLHh5mhcq9Q8w30odN8b8l4pbqmgG+9x6CjF3b/I/kQXstK3eVxr/
am2TYFPNskBqEZYsFFweeNsxZB9Rt8QJVQfLYkq5A9NBCTAjZz5qCX+qbP+H75vWlsfk+b1N+hou
N3Uo8lLJHpZBIksl/sJUYZw3Ybo1FHh3SRrehoTgG0G9ygsN63YRc7y8w1M2pzaV2HLJkT9WN9An
ncYTHskPupnyliSv9aCAoq6d3lK5ARmtHYkljkYGiYY9uHbWN83VW+Gypo5NVTFlS14i8YdnPErs
z4n1LEfvoYTLtI9hJlHHptp1GnU4lrbtlI3RPAqERPx4F/nGvhyu+1x9CIZLwZgtqgc3GfmzbJMr
KbEvvg99NEP1+UYzAO94cOiVrpMLZMlRpIvIxJTidsp/EwX8/luY8xj7fO6bb/ofsi2LUzXDf3Fi
ybqiwYAEHGaH5V6XRpcUyrxI/8Xcme7GjWVb+lUK9Z95OQ+NWwV0BBmDpNAsS/IfQrZlzvPMp++P
clY5RMUVKxtooBOZiVTK0g4enrPPHtZeK1RevRBlOKkhpys98wfMhAhcAwxu3LusR0s7geljbdGx
W9djfpDjl1GlUIPEpSJVytYN/anHpTHQmiVfe9Y1k3taBlSuJieaa19rVCqTAWk9Q76UlKmuLyUQ
GaJYlSFzNzxkUXuWjCGqw+HFqE89ig4EiREPlBQM0YnHBLmBFBK9dFX7yjqSx0OHNovdaenOSto1
QrbrAn7gFsGNyjJ2dUMBqSy/unLjNDnVppCwZXRRMZdtD/0zI/8CW98hKcsfum/dRvIXDULwHJXC
zhp3Q4lmtgpnZdkif2JQDjYhQIisc+aGdwlsAZbQbwNYqtzBR8rGW3/+lj7UOSbYnSxDg6C+/SXN
3lKJ+HPIHCTZC1PDNZ270XswdQqAmZhfde6rnk7KRvdqIdPiZOoVqcawQVZwAIX6+Uf5cHZnn2R2
F+mp5dbAyCAPyF9juHsrpBQNc8Ehf/SMMyuzO4cOPISX9CtXISxYwjfPQdDrSt8gBn62iGyeZwxv
azvpO0AIxZGeA1i8EelYKaV/M80Nd5dA7rdQ9MG4VT4soeI+BO9zWzOPrzZRKZk0huFJGTfyWrER
L2OIL1gb23hXP/gLPuTkyzp6tJkPMWNGQcMEc2qc7uKEhtcPMVtiTPvA3zQ9FCkX+HdwjMx/zl8W
JPdDBIxzFfqCozWdZ6tu9i0ZvHA36GhAxxrCepWjldSspyOra9e9QFHwJxv+HPaniVtAAvmgfIn9
DDk41diOir5rEuam6urgdSVwcRMS/SVKyw/JxPTBzYk6SAXPys3/3sXCyV2FTFTywRvK8+b3Pqai
5cnboKsP6hJbz4f5nmmZqFgwujmpYVBIe2+NKnNn1i0vYwxQhVX7ettZFJWHhzZRNv3oncFDTCsF
Dk8gkG6aIrzF0UKlDHGkvpwKvfcS8Mc8YgwRtttCQNBG+hL2HdWmr4GVrKRa2aV6c4boysK42cl9
C1oRcgagXh8rjmYY0PQEtLiqHPQl8h8TR5xuR/tmwzgSREhb0/nczXy4/VgscLEgR7mfmIucOTxC
PmEYqtFYIQRuKXAXYbtRgR8RDH1u6U2e5v0N+N7UzKNZftdLFozQIPsN9DrFTUk5SA1+xOFXkcly
SKBVFIzlMDl0AvPDIS/KAyigCxtoYBAvvDZ84bpI0H6myOb7X11V2Xdqvvbob4oG8lzN4KT1TnC1
cym7Ds3qPJYMx4PxFw2g87FAQZ3/RuLOz74VPZygqrpqANpkVH4AoOZN+J2B7sdxtF7EatIbWwgB
TjmJ46WeHd/WqI3e0Hn+3n9J+huTZn729Pkafxionfb+kQ1zNoOTVpZeJBo2wn0DHwQx3PlUK0QO
/aV3wOIxCL80kn36saai8URJ9YFde0xQzYJHFiVc6brJaL3F8O38WHiuD3n023P9NjJt46M8WgG6
UjUKRqDw3WTWOnH8jdju4SxegRQZndByup3RLByOD8j1X8v52+zsdAxCMil/cTr67/V30lHvkZkL
JzijEgcghsmS1lE33jXN8Ydht3Q0PwDX3qyrGlNbgGnJHWbpEsUvRRmSt4c2t5UD4jN5oSOwZs9G
D+Ml1Yt9cK+ssw06zyvwDfvPF/3UmpNBQFpPmVL9wDUG3qPrCw/yhK64sAaQ5YO64BJObZ1jC7O3
mhp1FYsqy6t1aMB18hZo0Ta1kr9a9GHzGNwJ1PIm+rA5Ht+VWg+ZhulQqPIuKpX7oEhR53QhZhTX
8tjdR8b950v3Fs2/93WgzSlfcElPZN7zOkbYZLIb+wOk0x5luhb04Sow0XBUaotiTPmSCkg1h8pD
YNDnUTUqzWWPTC85JLJzP+S031XJCFQIOsaWYkzv1sDo4h3gom5ttMWVaXwJfGCT5l2igNOQvGQr
6dYhMsInvXwKuvB6EAqExCtEEaEGSYQHU/a3raA6pmssjFh8IEyAM5wCKTkU4OS3m+T94VQLy4r1
SFdX2p2+NeSVsgs3gH/QvYA0YcOIFJO0Ez+JsFdv6XUj9HG+PL38oYH19ikMbn2A4XygeXQkj2k+
egY+PfdUZO9usp7Y0mfAXi03fhg7PpCtcLyWwelVAxi06Damc+MFud1F6VYtoSNPjbUsvuptecXC
9cDKLaQk5d6wp9Lu5zvkhKdm0X5/3Dl9yYgGQTnBYvFo0yZcl8/iw7gTnGaTvjQX+W1zp1brpSP9
Rq0+25dERYwUwd2nMxQxc2iKGo1VVbNIKuAg1w+3KOc91mpme+ha6cDbNW/bN9e51m5V4UpGAdBk
LKPR1l78IMKyD9hEp0NviNQU+i9ySpOifeqG7zJENKaCTm78mBB0pVa0QiAQgffXz5ftRAyM14OV
TyF6JUmbtx1C3RyAd/EARtMfFKFckZCJ+SuAWWB7h4Hhv1C8Dfq70vihJ9RWTOjNdaaLg9iJAPcy
A7cx0H8KMuZVQqbGhh5K0csEtFhXsE+BCX7+gU++5+MPPIt6QL7Cso6IIRFdb0t24HgPLt6aoXpp
Dd5qPZxXj/LCifzouVWmQQCsK3QwdKau3h/IZuh0tW5yFdXxC6Bu1G67Bc/Nb+J3zHcSGc9bqqwT
3s8up2IYW1MKRTAKzLZI/VNW/JRkf6UJD6kB5tH8WlQUjikRjQ1MElrgfm0G5VkhmDY9BMBTa+Um
rynIvcw0Vx0gkChQEXkHUlz5F/ziLVOwa2vUdpJynU34MoAznV+cQcK9l2txF0nZphmKm651xY3i
Ds6YphcA6cSd65cPdVw7Wk5CoxfdHvTaDp3bXQPyLi+bh9DLbMPobCO8V6vyIo0Dwmy13rhd6uge
jFncRJGl0ViTLlA13QvVpEfwg6lUp3Ufy4levuyY15agOoIaMrr2ogwEe3WofL1cdW1LsuBfukm4
liqdOkF3CX3oKrNQNDwXRdstRKeJBmSJAcNRLOmqdKN5LrDHbtW0r664E5V8rVfAgKMLvetAh1wZ
7qsY33vWdQ3wyNPP6yy3i/K71CANF9wjwLFSppYiNRiaVo7gWptMPETe1xoFMAlUppy9Zvm3DqVi
zc8QY3sMw/MSldickV7tzswPafqli91DoWu20uxlybPbgj2raUhM9kCeUHRtga1VT75MUUi7Hv2t
q6KlFjg1qBCI6JUq2ZT0CcBFbqRGXydUdKxctDVEMSXf3aggp0T4gT2T8Vf6u0l6J7c/6/Cl6MZV
3oZrBTTqGIJWjFCAHdeGeC4EXxGEUQR97aLGq4QsCiNUbxBh7VLQZKqOX1tA54lxYP5p040uLu1x
KjUmTGSq4LWnrdiH2VlZl+cqYwZu9yMbr0SmKHXpuhi/e252AFtDrgfa1LiPVWbS+M9WxXl8TVTJ
SSUK1YNre2I/XcB2NSHqsmdxuJXAeZkQNqA1baW04pPCEd1wjTI86uSvQfRcN0+K/7NXhb3S4k3Z
5WN0pXXnmWKsDBgoG/ZQHYd0woHTA/kzpZ0JyLUjuUmqRzqvK6G9alkcqVsK7N6I094fXhVUi6Fx
a6Ol8qG715pI4XZdD1mU1DUHKQ0vhaDdpDCOcQlq1bU2xjpafY0P8qiE9SU/k0zzsjTzxNH79k4M
6mtXNq/bUDrUVvFD8LUvQu+f16LuWFpjrgIl6FewCkWrJu+KtV5HQLBznaa9CEmYR0x4q4rji7SP
4oDgVWESIalepg+1MtVS3pg6pFWCl+3BSW8MDf5IIdmOVBpj76vRnvXSgxn13N2KI5fDGXCBHna/
Nr+ua6rRwXWe5owD9RKHqHECxVwHqbmlsYTEcZOSDQav8DWiMq4IhE8yQO5JxVE91/idqfmQEogx
Dt5XD2P04EffRqqqQeQB8kjolPDWvctGBwSM3q9SPzUTKsJnyxnMnZMUqK7K/rbQR/qaBdsgPVNK
hanHbOuKN13wwkzeajSai16gexsN267JnFarKI1qjKYT5QH9ARPBaDkcHPJZSW6r9dFE8bwyamun
Z+WutEQnR5itCZHrCX8UzCT52c8GvrHEPCghU9cZugnmLYGgXoFm184MxbMr70Ixe5izryr43g2l
sWsl39WudV5LUKT1wEla5VC2wpPUeGeQpvaQpfs12y/nnCvIqqNdzakM92qTriwpQTnpLJR2RjHa
qfEsxprTi/dGBF6ux5dT0i7LK9k0DvE0ZsAqN1m4CwcA4f4hUjOkLaHZQCq+zEtCY2Wd0xfwZHPt
UpVKasYuOlYoyb1tFct3jcLgpgKHfD5sFZ3khz5RXIQ/0g7N+lY5rw3RDkPfNkHieiVy7EDaCc5t
kTEFvbKcUI1uwPj3mn4/ViP+NUS9PXqyYuIuI9iM0MFHer0KpCeRGXmV2pAYghhmSQuG5rgrkJ1Q
Vm2JkAyv2Ui/KC7RrXzpZ3yVEASN0X0KnVSGgLzcmQ6amnZo3sGTiNsqV+YUh3uILTG6P1TyjSs/
VkZ2KyeVnfqMjLiNI9fhOuAsMOVnJ8YAF8qlDBFUDZ10ph+QULH1VHf04GLQfsbotVDIr4KfpXif
RfKqrseNCQ+Uini8W22l+Lzrt1pyKOWfni5u5UTeu+1e8m9zk8/ru6s+97fWcKsxvKimyGZOVAr+
JG/6k8plggp6lDLXA5usxD2llk9SJEHC/UWKr9X+cXR/pKIz1FdApjiDAlv/2fVuJ96nxLjwxQr8
zqUKSfroQtQIQEGDMKq8qiirMZMRFj+U7DHRv6TjLc9iUaYZANLWtbqKwxuhe1BguRqZd1fSEh+Z
r2QXIPm1VD6WOPCugajebJy8Rl8WQIQcIDBLSuUKhh37MCKKod3zw3VMWyS/bNVmPWnuuoCK1GkW
JgbKC/I99iASjqpNH5ubvog3sYvTrQFR87L0ToTxKjkH4YIzumtQcam656CgmpI+pwSYBtXEsnxV
+Dh+dMVINdM3wUaTnZwsr1aS205kPuYWfA9ouXFNdkQ0sS2tR9cwAd8iTIRmkJjclGltJ+rWQ4wr
5LpFp1Mwn3N2btBddaoELrnltvxWUta1zMuivNLdL3KxT8fXQr0w/XOlSezEpEOk0J1PbgfjETHD
B1WCiZJgJ+0TWwsYX1HvBoWXoX8T+3u9/OFJmW0ZZ6a5bfLGNg2oHL3IztunMpKJB5gMKb5LyF55
4iWjB3r7NLLMIndvCelUawQ7KVJsWffO1YYOXf7AONS6qpkv0c11RntLS28SQUCLXdq2gfdcaoLE
GEmyzhBaUvVtLT4bDCobkr9V1J+p9ax5jZMhxsRQCv1AqKYSdzeM0S4Ixjt1oF3Wgg+GSVKjKOkV
6S6p6k2ttJwrca0MX7KQOhdM4EhX002rf7RCT2+1dDfcO2BmC/3b0Cu3YpK8yE1DaNfAm1gDpezo
6ZQRzriPo+ugdvFPCN/lI3MuQniB71vCrU7VvdmVC5aU21Zk8E6BUPN9TC4lqRIkBfFyCM92tW3R
wphI7pY6Hx/DcuR0TZOYH1sgGWYJHqVvZSyaltCt0Ilsvf1oLNWoP1Zt3puYZTR97dOczDGhHhpI
2CIn2yq30cN3dSWtRRuCGLQZlrKoqW45X73jx5rVTsNCEgelxKa/r/fV1reT9UQovbx+J0p+755O
n1VQfUEuZKXAUm0PP2UnvYq2/k8tXH+fWNAyuz3k65BinEXw83/zkCCNdZrDNII/5LbJYOZQsFbU
UWp/U1fiWe72N5JX2J6cbmsjJJNlNDNwN1lmLXA3nUhTJ73X37ZnL1XQpXIsJGzH413eMpRQ+nad
DZuMoUAAamukRr+Uo3eh+2CA0xLP2X8RaOuqPSGzIjqfZ80fuxJ8mqmOQ5YPfmGOmTDUouv8pGQl
yJXUYF/6LYitmig6XkhkP8D/AUYoE7aXKJhyDIQd789lqJfjYAyYSi/wbTuXavkEJqdhtvv8mU70
dt5bmi2xJMeGN8pYqqwnXXT6kUHB+qI0DobfrXyohHLhZ1G/aF2+lvVzgv8F+/KJM3T8pLMzJHpJ
GGc0l6hEKE8EbZCtJYfwp7hJHQThl1hQTr7C3+s6p7XTGplscHqFiHGtLPUh7NR1237zvaU3+EZL
OPcNR881r0SYwTgaRYEl+Sa8T++FTXlR7CDjXQe7xCHZXZOdm/b3YcNUTrBtaQEnT+ElYKBNx8TU
ujIWzvEp/3j8eab3cNSr8PPUqlWDddYj0PvVfSlra/DRC1Y+QuXeb9w5pZxcwKsVmDy2um1emi3Q
NDiJxnXwLO/Sv04z/nZMVASW0MaB7XfeJwzNAAmMAGvGFcIjlLHAJR8mi9ZWceKv5u3nm/VE74PD
olK/guUDq/NxBBrUNJyAh/F0an55GAGxOJ4zDXooCQrR4qah2QQ4dW1ufMd6FhYuOfXUPXpsf9aa
qAyjCFSPl5jEFnp0ryPjqbr0QCTDeOmVD2JsjPO1qZS2xnRVMXyxjJc4+l7FP61oy8SCQ+wtNq7d
iO2qTigcFO46bW4HksaUCKWlZpoyVFAVnA63J2VpskPe0gaI+vXgpiu06ev6Rq+UVZ8ZjhEK20Ew
dg31tJg5m5EqkEqI4hrGgj9ceu6ZO/QyqN8TjdIhahyh99yrSwXRk6fj6MXOvCAJgThAKc7pUM6i
ptpV+jetHhbwGKd9LZOJE5AHrsB5BbSVmFswU6yQ+RqUGn/GdnEQnGrT9OcMTq//A9anj/CWacf+
Njmt7NGxhybQ9QormwKHX6xP7fkIz1DsBFdLPPCnX9JvU9MaH5kKg2iA/Zyng6R3nWs5gcGCOs30
muc+FT4hkE7UfGBnnVuIopD9xvFLrasADG6N8n1EZkEDap3L7fbz034y+jguWM/WjpZ7GZoma0ex
czMVyeudec3LstVNeOaus5232LY+tYbHJmdPWCp151YgDEn8xXWtMSa61Bg/GVocm5j5ECsb/VH1
eU3+fhra6XfuDnKIVWRXC9Hb0rPMDm0gBJ4iBBiSSX2HIbZLvbE/f0Wn0pfjZ5kd226MNT0sMPEr
fal3KC1slsPv0/vud+diFqPIiheK9XRui+yLSL1tFA4lJZAib1ca9ajPn+mklzh6qLdL6OgcCV0R
ph5y0tRDDvlesb0z6dbD0tQaW8lP1O22VCQ/N3rK/x3bnPVNuqEZzULFZi4BxfXOM2i6LWnzuZGT
wcGxFfm9hyj9njleIM+rdtPa3s7YJDfuvXLjwnmXUQb5i1Q+U3BwbG3Wb2p12R8Cl2dShBtvyG0Z
vonQZLZeX2hsLTmKtybw0RsTe3lI0smSdRfejxfdtt8Z1So7aE6xR2V+ouU39tqPhdU8lX0eP9/M
V/iD0JryyGqq24gJd3Pfn0GbcfgPeIKXfIY88xm6XP/Zuovdr5r4WOXamZZSCoaXX0bnSjZfJH1b
yfe1S6gHralLhQkSj3VbPguytxmy9iyDCMSyXoLgTkofDPN7IKg0s1EQLykNi4AFig5QaQ1N76Wa
SuinmLse3DW6TbblD3YEhFEMlU1Mh7gProwxhddjpLSZ3eXKY0bhrVbvFDlzLO9Ocx/E4D4YKOsJ
LxFD3PRcnWl8IxZqJxFvwCgCPlAciRagkF1L2YWhPitDtuqjTVYiqfhVEILHPOrgblDWCUpg1gi1
Rl1cS1pxCxh43+YxZZ7uoOc/6Cnsu3RcD0HtTG2x0GI+hGYPpCUbGlSHsNFXue45ah7/QCKDih5M
RyvXovgUSUJmu3217aTiuom8V2jDNk0G/pHJNM8EA5kpz5HyOMI2obGawfiQFXcD3bGSFtagyGeI
3uzSPDtPhuJ1YXdNZ/HjXftvnyfPvHcuVobbT9fERI9Z3yPqsi0d5QylwfN4u3QpnYBJvD+rM0fe
Gk0hWSMnCLp+0BowHNCsvbSu5HW1GnfUSWt/HW2tF5gpOioeyb7e6RIqEJlN59b5/NFP3luSpDLY
jNoeqMf3Xio3ayWQWj6LMNTrJqIP2CzE8Sevrd8W5igLw4RaXdWwoG5L5CWgVPuPqm4n0xXtyM7M
qyveIENBhp0J2xxeK/akd1vcBI5ra462HezUyQ/qZrr800Ue/YVl1GbOXqYrCqkcxiOYliM3szUY
KD9/Uyfv5aPnm3n4vBRqVZ5uyqa68EtxpXsy8pN3XvMTMOXnpk7fytNkp3VySoj556SKEDpa1d9b
2zxTdnmwoT8sbYVteabWQBjTcCG6OX1fHtmcLaEODlrqM2xOlK06gnXhaBMWrHViHA3NyYVteQLG
wik8sjdbz8S1NA9u5imciu+rM3Tcv+lbDQ6w9RtXLFNmyMyYF7VT2Oq+sVGU3yRX6WGJRnHxuaet
dXSfNknglfnke/Qbd5vaEzmubkuoNCtOcPdnbfq/vvf/y3vNrn/5tOqf/83X37N8KAPPr2df/vMQ
fC/RGP5Z//f0Y//+Y+9/6J9X+Wt6V5evr/XhJZ//yXc/yO//0779Ur+8+wKwb1APN81rOdy+wq5f
vxnhk05/8j/95t9e337L/ZC//uPv37Mmraff5gVZ+vc/v7X/8Y+/S9OA/H8d//4/v3n5kvBzu9eX
8sff9lX8kv742/TP4budpS/xv/5f9eF3vb5U9T/+bih/wKQN2fNUy5+oTrHSvf75HZnaiMY4gGxN
Un44vjQra/8ffwf48IdFcx+EFxVd6Lj5oQqC9LdvKX8wDQYO0oArVtJRUv37vz70u9f3+3X+LW2g
V0e6sPrH339BQH9fXaDTmOOAsBI5aVSwIHKcHZvas3TBrb3ozBQuxiI14QBEhass/E1uFDdVWtJx
iaDOMWvuf5+2gAkUyo488WB48CnS+NMBB4Cn6WJCOilFyVfsJHi0LoYcbsagSgI7LZNdgdyKa42D
PTYdME6BnnuIYNEqzFRapyTA/QjkxKPN1kGjxtCSvJPLxneEVgLPPxHVg76MNoqWwa/Gj8R6rBOf
BAyW6WLm1IzDrTRZY+qeDuFa0torK82ybSvV55C0IMUM+67tDnADFaacrOO0VcgSzgahf8ZTQbA0
3AtyewYtmo/6uLVXTSLgzCciVS1a3kpyLiZeeWbU+r6qTfjjEX1YF53rroXUionW2kszgeigVfaB
2DawG+o0zaJglcYdmYinfAvjrt2pgnhb5X4IMkm1KASNO7koE1idXaBeaBvSmbfdNr8KOwFFIy91
7TC5ycbKd0oCsY4RBptXCjtg168KCWnbigF9Se+sQ5bWr+NQwF+bp19J8i8kPZOYBrlMi7EDsUQ/
RJK6bSdLz4DzB7jFxGSte+ADBYFPUKEMDVgLjLKVXJoSvVz0q2i5WrSaxbZbQ/T5kjCsuBULWu4t
o8rwjYrfLEtlrE3vnoQ2PQtofLvZxnLvwwSNeKevaKemQ+zEXnnI/GIHRSYK0NALmyME0kOLTrag
Wv2K6Y576CM3w3De59VK1WHolWBo0ce11180NWyAib5ppq53/gXKB7jUxm2qSU9yYTKqFojfA+La
AHI5Yse40u0sINV8eyTfqKA7ieF/VSr64VoCKT/0/VRD14ribaLEcMYkdXrU5BXmhMPS6UaqTJX4
HBkT8HDci3VL65ZsQS3O8ffbzAX6M9TVrQY9I+I0d2ZzCTWSPSTUWqqLcRBo3z+aEDfaQQmaLIqB
W8nClojtu5fzs2IOYZnSRE6V03CvTP3M7ZW1LHhOm6GuYBg7TYdKrNn02vjUKfWlCeOiII1PVs87
8po8Ag1B0Bcl5qViQj+hdQfNM25SqwCzAIIvLjMNgeV1hjIVoMj6smg6dSXetppHizuKv8fgyZTY
vVRigca2AikcDU0Zbu2Rio1RnwtiwqoIW8NANycMbQtQUPWMPh5lFgTD4ZsKlX6vCU4cU+xpWbvM
WJnNBC4NV4Ee3sHld1418M5kHZSOKCdDxJeh6yfA0xGM0rea12qU1YNWxo4XjYcoGZltcuHTayrw
BtRFc6L/PLdaW2xSAQCDvFPHcWu54Vnma7tKUEf0gSF/b4GQ5N01tN0vLqC7VV/TD9eEWl6H/Q3P
WNkFupHg1xIEvd3ECVu+BaaELu+FYpE0BTXzKEOaCLAuF2dahJ+DOpPJ+hTucyFvt5o1/qz+Bb/8
f3CT3mcJf8+v0HdX7/94Jf9/eNESn/zP1+z/jr3XMng5vkz587+uUkn6YxKkgDdbNemKy1OW9esq
Fcw/9IlCHwUiC0Q0XGl868+7VDH+EC0GakwTQPmbTMK/71LJ/AMpMnIX9h9dWbiI/spVOt3XR0kg
kx5MZ08DX9AeTPrmc1yzHxTAaYfoR4ikhXSlnkE/8DrlEJPMBNwO4WoKyqb0wVsUuZlivN+XOLUb
Pj6SX4zlGRKUNPMOaOpZcW5wneKOrqvkWQ+XSl6zKdOPFmY5pylXaVZ7NZgsMlxjE6NlFmwNRHvE
c3979Mb/jFGOY5LZBO9HW7OcsvdhTyom/NeU8TX9uv3WhStGD8G6Of4uvSHWzeDwW4ykp4j9k1Wc
9zs9U0ih62ZQrUb/V0dVuT/Xuf73yOrtygNuslgo+r7Ny35mcZZzFkZSpElfwlEBCqP5mt5RC2Gs
u3Ly63QjONKteWc+mTthD+NRaadr/TJrluqMC3tHnQWAct4lXZ7y1AJaB5OQVluvmCA4Q6hy69l4
78X3+z4T/df7hazC0HWJacRZ5mS5opERs8YU1asvshNv1Ov4Dt1Tu7HbM+gVSNjkBC74xYb2LFf6
0zLzLZNuGO5Amj7ZUa5UK0PRu4kJDB2y+4kVJHmFls2epCTSQ/b4+T6e+wMOJdQcELNP1I1Mzc7q
gCHzkV05wmjZbiZdzF/1dnn3F0EJbw+FHVpJJhzpKOLNjkuqe31XptCI5eY23+ebdif+SB/Fq+ai
viR+vl6CBcyy+18G6SFOpKGTbAAZyLtV9EtGU1xJ+eULQNCtO9SWyLVJci+mpFNaqE2fcj7MtjJs
A7xFktk37w1KQZukZcAT/nI+ONUNZNIIVudbbf/5S/sfHu63rZmjy406U6LJ1tTHeiOOYcr4GRne
PQjn66pe1MOdFcT/tZz/tjhXHKm6tI6tkeUsbf9afgE8n22neU/GhfdA3Lw1BadDsuB6Tpx6CUkV
Dh/cWIyiz85g3WZhMpKzwfJ7HtTPgb5Ubjq9kEcWZrvEtWAW47mmhZzOGvy7wCZXfIkabX3wNsrC
myMnfu+9EXjgJheRcEcK6QP7oQhUPSmjhq5+uYcBJKt2crzQkz5pghqnKJnTIPx8mtM1NCEsJhOp
oML+ckgYPTL8avVXt6CMXAnsCmwNSzMAdL3f7j4Jh9v6mKmccTOtXbop1tpttJec6m6Zk/fEUxH6
cL4gmCV2mA/bh3Gjmk2AOV/zVqGC9y8PGsz5C091wozJRCX0ORxg0CezQyx25E8Ip0Xc6u0+tSEQ
77+Jz+XjVM5NrgQgqIxLPC/Vp2fdGJYQ4XmkxWHO1ZmX+4B6ycpEGY1pIkVq2nUzxFtVhm99BGwu
XqV1gaxdfT4E6Oy6ysITTw/07nKfWZ55Eh8qqCYX0V2CcHUNcQZcws7E5j9oP1rUlRaWdwoVPrM2
2zQijAiKa2EtvoivE8e9rpERL+5RPl1GEi082XxEvYJnPrM8doy6rfcDAa2j5I7hTPNw9KRehx3U
0c9M9u+WvNZHp/J+TecnUO9zCM88+MxEdFbRqLsqrwQH1YZteluv8wf1dmFVP7hJxmsmIjMdPCcK
8XNgWjzkmgatHe8QREgLbJXgyFf31rqxBxutBYhd24275AFmteVp02IWfhDKhRD4kVO89wA5s3ZN
4MKT9usx0zsaWnI0RStnsLtPyjyTbl12BUq9Wkd3yhYtBK4JYT9IjrTgV9+u8/c7iw8DC4dGGkWS
NddrFoLOjQOBicd2U33ZMCvg9PVKv55weFOw1m6TaJ08fr7wH50F0/JEh7CkWDDpzqHWfqp2nBzG
R0RGTQKD6TFGc+Td50Y+hoMs87GV2RVVK3WQlSZPZtxJG9mhFreXtlPLLHRAq2wXrH08Ne+tTd8/
Cj49DTVHygzhStG3pXHhDQ+i+JBZqPQq13GzMzr3qvWZu+RdJ/5FYbz0cIoW5pVWb0KkCD7/NCc2
NuEvg+3krPC6zCPhpAKP7elWuIqlyw5lAZMJoc8tnFrddyZm/q/22r7KJFZXPMPhb4IzCoWQBVV7
SCzOl/BUJzYM3SZITEUTqa8PIWKcJp2mZqRrmmDBMLhXhgMA94VFO/EGMWJCp8DwMsPX04c4eoNp
jF7ckJoY8UWnaC4yclAJupm8uDXkx4XlO/1Ev43NNmecTHMQJcb8i9pWNorNRP7WvJe22b7YgJGw
BXvxspz8yuyoQ5HNeA4xFF3VuXutwqBKfYb1iDx+xWzMY3GRxKtiP6kBLL20E+4cpypKsNARhMLc
NlvQXmryWmgne6hw2qq5ru+lHcojUy4hmOuQVvbWWPJnJ97iO6OzhXV9hj2jN6OOe1MiD/5i7CQA
KPo+3bl3xlY4y57bQ3S1iHyRT6yuinwlwscyR27OnegNomIWMYftTZz9ogIlABiXnqiI7vFSbeGU
20aUi31KZ0ueku33mzU3vKIeUL5dMeFfOMMauc7zqRxV7tC2u367v9DjuFoCsr1pr8/30LHd2bGP
Q79POph0V+qNYVeOdzvF/uHGvVCf82sFXMqKUvTmO6Oytng1JcXIaGzYyxCxUARHzJMztR+fmp21
h+pnM5XLdOfzs3XC+b1bmlms1MtiJpjT0oTJV1F+FdUlnP7JLTZxNJAmI8g6D6nTqtSlIMXAlPug
uOVEX5G5JW2N4MhcBdcaN8zwaN4uytyecBrw6lMFID1RKD3MCkrQyCY605bTAfavw2e0XGxoEb67
GzA3NjRth2an3H++mB/zV0quJjVXahyq9PGuDsdAiWgmER9IsNv09xAQTiR0MiLR6+zeYBIj38JP
tgSDOek8TCoCTGPRXGXY5P0Gr9zKoO0CHa/7MDlI+ITs4KF7rmzjLHYEW/qLwz1vURkk8r8NTuf7
yP2XUdCoCHP/Or/SxS8sCt2lqyUXdWp/HhuahX+qpQiiNz0ZDIdwW6XrPloauXi74OfH9NjG9BmO
H6YUBM3rJxtbb9cdgnPt0XKosGzlnH8R1j0gDqDZ/vJYyeKLm3n9MXEH0VenzurWvZmA1tLKvf4O
9PCnCUp4saz7MTNif7IzIYVkro4Q4f2TKqoAh2rjoidOttKR5trMk+z1DW3ZZSqtj7Wq6TT8tvZG
33K0rqjqmajSvFnzduJ4FtxMEw/xLo//A8ack07eJFMQKY0h/TAvFQy1OTABjLX0QndgAx1tdGLu
hLVuq1co9z4NdmL7N4slx1P+zdLpN0wQBDoOsyUN4iaRO5EjX9ptaddP5R7ij3W2Nm1Kgdm2XvVn
2V6Qt8lmMYqebuf5vj0y/ZbvH61vqcTqKAyYTp90WrLrZptsc8esbRXNxw3Sqv0KIipamttmKV04
5VyPTc8cjmaCIUCfiXSBruEXWrY9q11Ha8FJd9JPrYQnKbHzw1K99ZQ3ODY7czuhJDVhJuPOtCRZ
eyqKYPFfb++wa49tzDxOFmqlXIw8mrDL96rjnbm76oLFBIy76Lc/hkEmO0ZX6dPBSwZr4fvzmOrB
8H9I+67dRpYs219pnPfsSW8upuchLUlRolypRL0kJJWU3vv8+ruC1T1FRiYUVWfQwGkUJHEz/DZr
ryV0mhEhnoRUg+H64IAj+wVpIPi0zA1zifwlt/alOeqiaw0jhnI1zEHiYst/87fiIb+BN7vVrT9+
CC8tUfdagcJCaIQ4jNPd7ELnbCMXrgbQ5We1RxOEU1pCe2DDQZcHgoRvIqgyQSuK/Cd1FhWhT1Ax
xfj0bFej+J/1oZfGnZvkCmOAy/1/YYk+emqHlqoyhaVu+AZZmC66V31GWnrNBERLCIU6JLgXUuhp
JUxyE8PEBD4Hgb8P2xbdh4yDvDxQkL1AQgOTRQqnNGY1A7AqVCI9MuPpqgDNmvzt642wNoizz6cR
q7OYxRAlwCDkDMQOw5NRglQg/PjaCGMQCnUZlX03ArmFQdTx/dReD9Hx689fVmFxbs5HQV07YqHO
Bui6IRLjTeC0sNpboInsdvOOBl6AU0W79IBIYhhdnzoJqDheQBKcTksoyiDMUYOpG3a+195mO0J9
qT8YiAgnm7fFTfddZjUkkPvm8kXRiWQAmpRxF0G5iZpJqVR9YYQYCR4zAektZROBaFi1R6tDNau8
ZlWzVoZ4YY6aV8hJdKlqYF4bJHvaCakX/a3g7xkTST7lq0FRlyyAYnIFfp8I6WDjGajQw4mt4F6y
+m9s+IG4csdejIm6Y8dKSdIxwBQO4JgAkyuAdg7/2sAnQNEn8KB6paUmGF/vAMkB0+u+vS+BW2cM
eeUivPgSZOLPPAOQsyJtKJCJdbhDWJqQoMWGVaHohFphfTMcwPCx5bZ/w7+83D9UPqEWxBJN7bBL
wvp2SxrQQWiFYg1wx1vGGJe+7KUtKqjPla4YOkh3mum2uqkfAuenSntzmx1YDyclbXd6OFFtlZCY
UXgI19ANhCBlMwyIQoLZ/R3xVWcpJ9SH5qhm/cQBQPUIRhxbtEmsBVioYkETl9nit3ZYzr8DNbey
kPQTMDdg/4M0KgQfe6iaZyCeY0zr2mlBhVnVwH0LVW067zUr1WSoZKjQawMQQjTBJudGYKbtDC+z
sW8eGQbX7hziN4OzAMChRX67QbQCGW8cGO2BR8r3Cf3HRCDumZssMOFiRlnpoJXnQjk3SE2kChXl
oucwQjF4nOJvGusWJV4Gfd+cfz61MX0hy/DSSiTIUlxpAy7fU3MhM/JgTRyVXVK7UOUTEXYGS0cn
l2gZb1DltUh9XhmRPPpbt4rIE2IJVC6JhuDlrSKHWkyE3UA69My9y1Z9gF4AWjN9W91O7/Nn9UNt
7NhJPybmW7g2VMSsIELH2SMqWZeWjSYxYl6ZyVBHG709FoRw0deEdn2wPQAze8XyzNfW8NwgNbcV
UWbtFQGXS/xShy88mtWHu7FE4AFnD4dPRzH/b5wDAHGAvUOVdqnQ1fdxU6GmF52QHZC97V7AaGFB
UdnmZiQDQe3A8P1Wkg8oEMC3lEjlB1381MOYtxLw7T0sSg+9PdskNakepTvOg3rvLrWYQcHK03hh
j3oaIcoY9n4HeyTPooDKuzeTbbz5DRzQyl2pAiKDTYqQHM4bWd6z9y/VpUFX+gk7FQ1MWEUdWrqc
PSPPSrAkxgx+PZN/RH7VYSziyqN0bpj2dws9ydNegeHBAiv/VeX9ZGBR0fjNXL71Qapw3LFhEB9Q
hyLOhWKIONiSPcBzvkVO5MUPABafYCX6FXoMgByzGANcOYkY4C+j1MGIW4k3NAj9YYCkLCLZ0Qup
ZfkH+IfW8J1555DPoy5ThMfI34JGCKOkCwVKm4V5QVYyedKe5SfjLXT9x34D0tXE6nH+51dgnJMH
+T58Yb0TK/krcE6hSCEjOQjObTqrGpfZXM/jiO1zre9AVL4jDXfNVr36nVbZlXFCtQrYOCTnjKV6
VS77OXgefp7+/Ja0TYKjqb75jaLP2hKem6LePyhWxRn0JyNzPPQ2WHxFwDtDW3ycSSVdsyKXuYhr
p+LcIrVTxdbI0wzcs+hznm3VEjbwRfcEMRu/MOt2a5fMuS1qg6oh3JcKDdw4FSPqSiRoIrCa32BA
WvEjcGv+WjLqkgHPpogKK3rru911b6Oo4X2QXZk/EUoONiX4ynVtIBBE/UqU0UUl0c9vp0tFBy8U
/iUKhBGIq95ipG97a3QKOPZAijJvmKUvCME0NFmQliwkVmnIxyhkxVCix+NkkYBMSNjru4qnuuGO
VbBZTuelMfJlzu7sURmrSlWRiY7EI6fg6kqOf3x3XVqg3rvWUPoS+nEhXNvBIetFLmfpegRyI3MN
mwXcWF2w8+mj3rsQ2h1jW2L6/gP7Q1eLqTlE6aD10N3uMcbHWi7yYJzNYBUb0DzsA2JvtOeeoFM2
GuA5Ikh7gF/uWB7L8lhjPlHfhIAPEuBIrF3a44omGqA+ib4maDACbQsZn5soBBoIDFHsmHZ5bZGm
ahUs6SiUg52fukSMsK31XAfmR/ay+za8Esw0NPUfIBiyQfwZlVt0dFt/PqMkDYJMIlotAAegbCIY
rEKJQ/Un308O3rqd4RjfCI8LvxlMJjHDyvpdWKOuLqPXxrbyYU32mleyeJXdOiTXg7jLZl7Ka9Yk
JJZ4vHAQOqGh51AwnlKuAM6xtZNXza0AtEXvW/4kOPxGuDUYPcJrhwEE67/MUYehiESer6bT4IKN
kcDXBLD34bQ5UQB+Sy2OkT9duU8uDFKnYZT0IB1EDbM5ZaYB5umKhYGlpCJIWsC4MEG9pGA/EZNQ
xpj6Z4j12NULiZRDQEQaRM3zlW/XsZWaiDJtcLu+aZpTOPGu4k1mBXPtbJxPLrVPQw3E0wAEoysS
uUIkeza53W+mWxXogsINwPzKOBhL1xMDV0l7DzRBVDT7XJ78JqyA5+QIv3g9ei2YlHU+34IC0P76
/K2aId29iIkM0p90aSZA6phXGgg1CMa1WN4ryUPas/AJqzYQjxP2cCR46Eus9tuRzwxkbaJPNN9a
aJUEEVxiaXck53GqGbKvFYZNOkqQ2qxKigTsFMNOeqwmM7qRndiNrtOr6n0oYJWEe6ya3ep5QJJF
hAYPvFkaR2goDW8ECQaql+1jUEBlu2cR9SxMQJ4MOsvoo8ZmhNtAxn32ALVqC96BVPushPIePLsg
4Hz4ekMsi7z4aCh9CAR/CvgljSZByS+F7ZFcWtAS3ES79BAiJa5d+w+DDW0ENAbxvMVq01ms18kq
msOBSiLUmtQ+TNGRzBE9FjPwH6pwU4pHNKr+nZGRznOC2INgGmUDWiajqPQYWeO0e8IOWG+4Gw7u
SbQdwLeB5tNrbgNOGoZZcjNcxFdkaFgzpHUAPVsA7PWYL8Je0D6lA8I5TwJbRJnd3et2stes9CZ3
iuRQWmilZVwgy3avS7sacePPtopcdpyqzqia+C+ppZjo14vuoYmJ+nXqgmXkRvFGJ7zqHd7uPYii
sb8AuZupgQMeRMhpDSD8NHpN+XBoKyHWPglFhgRCQ7ROm7yTOP0G6kLbyhsR8H3r3Nmp3KpySCBG
PCjlAN5aaKdvv14Gcl/SX0YFJBaKYzwal+hQ3m/bop4j5TPeAlj9TQPHyrAtPZau48pao/UKpUTC
D2ssMq2zEBpdnaifKbChvrCNgl1zrKPB60Gy8vV4Tl94OaBfpqiXsZiiehIK9XOwepvbDLhYO5BE
E9nK+a4Ca1zojN5v+GsrB/VihNQ7GAtTIPqhikX9iRKNvBbkewThwkPQDGRvf8MJBmkESRHAISX0
nqckwtlGFsBS04qYVCj3FDm6GUA2rvF3nAgm98SN2u+gN3zrCmYLySLMpcwS7+7MbOG3Td+Gyqfs
RZvkzjix8sQme88sIW2UIeJ6nBkKxt7oJlnGShL4HvQmgK1H0Ml5lRtukO31wj3rNKztUwMCz+BE
heeN+/DSZFoVmdAU8yeAdqSSn4LsIOgHlI+vpYzllq7tmHNb1EbNA6CGxAZd7U74yD2T/qL5jUPG
nruTrOphvo6YIKwT7Ik+GwCaA86siehSpm+elptiEbwsn7yHegdSS57mSm/XvRvc57ckJi08w2ps
vYPryFmFx1mdy7sQ57tWrGEvb5IH7vHr07rybIP3BP9DqxUU5ehIIIBSM4ow8mfGv+Qg303vvv74
peuvIsYAkhqwSEMnXUiX6zkbzRwEtfohX0NueNNhiNINOosd7lRQ+vMMEDFHnjOQbQP3Sb+kWWR0
St3KH71b3JBbR0IfA0pyf0hOD++fskMdQTSaVmnRzB9zdWhkJESFb4x5W5xxNMuSyJr0sqPySOcf
W6MdxcZoP8irkB4ir9iHG2CAXVbmZdmecDKErnkCBMH6UNdm2pRlyCn6jxRk/tM3UrNFiRo9paSN
hllLXew2EC6jtkhqOSD1WTjcvtqoiVwOP/RrFf5GgjA3d4troJ+92DXuoWC0JXld5D1jO7+pDuFO
uA1cVh5bPIFCLk6hSlit8dTi6wC8d9q0Z/ca2J78OkvgQKZ9WT91UmSU470oDOAOUE1l7iNU6uuZ
K4LnLJjUuN6oY91Xql0niZ9lyLGIHQehi2SKU7H+mHDSW9C/aBUY7flbARM6jVdcWqUBaOm0gAed
R9ZN0SC+KNC36vNjWKcGZIFGThwJf0079mEASa0wGff9zM3VRijiSkVuXWl06WkysgjKVPB9MxlS
wNNsGJDKmPRQa5/boagAjNWhKN/zplyIFd9AW0VB7sIWJUiFvYlpFTYgmtb8vjuKTTuCRCALwfli
Q7S2yZ1ZrsT8Ss24ArC3JK4hLQahqaQLJTMoOQm4xkCOBQXNnnj/omMnh1zCOzMUvaEnFtbSLIJ2
D7zlzRVqW2W9BT4Tl3hkNWhSg/LYrBiBAS7+Lo1z5ToQ5TitLT0SoIBrDqMkTId5kNFdBgrIBn0e
ZhSVaQOJFk5t+R9xrm8aLES5GXrFz76HfqiFHmiC+SQzU9QM9O2kQQ4SVNJKPogKBPGmJEhMyQg0
DhIYKQ/eYl0oxJuxB4MThGbkPkRNLQ4E5XHCGsgb6GsPNahrRl891OosgH8FfDbJGEEajJMVSGBB
YxBM70ksdlFmTXnMq0886nXjVi4mEMZAvmPgJJerqyAA7NMo4LOCmVAsoPOGeinSD2GnqKBBrIYx
23XKJLTbsDO4DvQsUlqnmZlwvhr/0Go9FG6nZlR0qMmotVBBWi6ppoOUT4n2LQ01Iz/0IBwSnrpc
i0EjbrRlCXWxWg0g6BJNUzZv5rRt2s6MtNLIKnPs4qaDZ8sLGRI7Kh8k25aLa0hWa1wytZFVKJOY
KG6gKoFQe2qhKOF7lkJx3IzCQSoP/FD28c1c1Jx4I7e+MKuO6Estdz9F+LRt3gd5ENqGL6YFoJJY
OUl1gpEfEjtK/SisrrLBz3jFVsSY4xqzaYpA2oV+PKiOFLbZuDcAa+ivdIgq9d8qJNVlO88CksvI
82BGe6PRpH4ZO1nF6b2rl9U8fOpQcpN7D1xArQTapzoBYT7kjroOaQLwKoFyMxyiu77pet/OoUMF
aqVKCKXvIe+n6UOqFQGq/xBfnKFnB/Yl1KulBHJ/z1ixMO5Mf4by3kesakn1nEqGAXxXqNXPfRUn
fWHyasareJqbQs72na6muP6HSBh8pEHbOtomEy+qN3ncxXOB/Aj2emMV2ZBrP7qqFUoCgxtzkFug
q8lvHD2EqtUDVMoKbacmPvTKDhXPcXJ0l4JHnr9KQrDCcVAfq+NpfMwTUQETVaPPUnATxCBs30dl
U6e7Mo4gmMqHkFW66fpei12lSo3gM4+NrM6xc2Nd24JaMeY/6wgrcgP2e6kGDf2oa3looaexESUI
87TQnbrpchD+yBan4+z4kGLqx+FJCnk9dNpQ81VoPeRGb+ma7s9Op8iBkW2GmI+a3paEusgnu9Fw
rHhwk8kjpBDbGJ/g5iOAZRpkEvmpAr9tGmhV7BQydDVHS4lxG0eo1oI/E53R7qSL05QbbqjXZTF2
2JVdNDW1a3BSh18xWz6MIwUFwDmQmn2LXIT6Q/LBEuwCbj4qN61u1M1BqYYQmqhzw435tZyATfo6
LvguBN9+m3GiK4tDX96XEjcnDwUYbUBPEQplVEKou4mEXYcD5t/xwWDETzEfNPkhqtHwdlNUjVZq
2zICxB709w14EaGB2UszOk61HHz+GqdVuYuejEgB1SiUf1g9O8vCJLwbTUQrkwIGCACHKZ88lkKj
n4sK9Do9ON88gvpAvL7rHsIdK0288lrrOtD0eK8hdr/AfMzRLJdyCFNFcG2E80748wQcYSJCMwlg
CJoO2CHlfExKjYbFMfkhe2Vm8TfpVnSGb2BN3xkWsAihBZ3mhI2dJ1NEPf8XVqlcOwcdJa6EVVQu
9qJV3ZMSKFp5TWiwljs2eGttyZBokUB7KBoCFJSpJWuQaG/Qkv6DhFEd8NAqqHRUl3AYsFIri1yC
iqz0mSWyomeOjVIkKldFZD5/KjP9RB+xsolLSBxlhnLqxRnMNUmc/FBMEt03ZrRDE5sFsbMtAYwF
IESSnBYAyxgKJWDbZ6/gys5E9gZ0jahNomVSpdzvrNOCoRFijFNyof5yHfmV5W/VLaGlr1z0f4PN
Lx0thk++iE3JsNFQBp4pSUYWlUrT5SWk8yox/FE5qgcmut7KsV+jHX/MnkdLN8sr0jDEb1he84qL
fmmXGm0VdaIAAawfhJlIhkZVYoFmwCOd7r+R01jkxqhBUpuV1+pOSqUYhwPVhFdeNXP025IeNs4D
3lLdqC4YBjxWlpUSqyIBFTg5DU1EEcwgFKGU2Vn15SBOgtMZ0Z/UHdrYXMXfd/boEDJ0koWUqo3/
nT3i5ZkhiEeEAxC9QFVDpyzXWTeKFQdQG/aSBNlqCZ2o7Hr6IteA8RFSMlykKCgi93h5MlMj99HE
rL8bUMizenil6Gg28Fx+vUVZVqjzPwpjhHtWe5f92xxldF7aR/XD/80EdfaTBGxdSBq/V9UE/qhA
7KDPpnRm3hm9+bWlZSKRzBkKTKJmIDmNIuzlnI0Vp5bQF3tXX0h1Rn6CLzVsZPQdWUNkFrfyBugH
O8kRR5lMhg1ypi7fCICZ8DTxiq6CC4ZO1HCJASnEqH/P9/1eRpxKwuL+SQR6++/twHNb1Pluk7GJ
06B/53e4zVwdr0OzZacsVlIxSPAA1ou4F6RVaCu5nM4pjHLU7bR3gs/mHcEcZ2TzjNcEDM2lZ0C0
lUl9sLymYRGxPnKkwHEtQAJTJkB6vtXeY0jdDdCJOGg3/XflZnCJmEyPNjU7ahmbZuU0I19FXkHy
xCOvdTnIWsdRHnUFc0leQNJXDUgjm2xs5aAhbQC2RV4zkB5bVA7TgUvFfgAiXPfSyIZyICCxRKGL
sKhFzyAu/Q2ja9N5ZpQuHaZcHYxcN7zrL8J4FW20q9gVNJBJIVOK0DZz9e/+DRPosUxESecjpRts
dF+ZZakZMaE/mWY0Z0Kren3NfOXIDUidONCyQ6kHHjv4Tug6SDzWWjlN43sNV+JF/uYGyIDOdwYc
iCBns42tzuWZNcoHNBCDqDM/INwFoIrLgG4KHDShaNfoEO+xeKGnvjExVUsHAnN5ZpTanFEEmSg9
F3ACdW/eFy+InS25eycMCAOqTYpe4KkLXIgYbBhX6cp1dm751Lly5hgWSm/kRiC+188NdNL3Jeps
A8hlHbi84eY3cIarx/DXSOn0pT8gcokUcj6qJ/lJvFM9Qn/g3/p7ckB6b/ZagE1qMKCwJnl5MpFa
RI0b1xyuAUQtlxdA3I/q3PH1q1y7fvGqR/ezxOiUWm4dYgEbFAUKdcnWoVRRCjXp+jXjniKk9hQ9
tBmrtbSAzj/0MqPmDDIyg+Y9EtqmQpCXvvqgsXqc7fGBONhE7i8C6N4l3tCfh3rEoiEgMYr+CNyd
l7M21kXUlFzyGqCuXjzGU8m4llceHxgQweWOSZNRLKOWJewEBNtR8sqHeH2iTXONiOEBydYd+LOt
5MAEY5Pze3mbXNqjznfVg88K5OqvlQPlBUu8M0zZKg+EhZYYjaBLMju/JZ62vMYuDVMzOWvCqGZS
8krcST84oSaBy673hPGvuw13vPb49W5ZbnjsQvDqIyUET2nhqQQyGl8BnXwdBfUWhLfBBOpuvnb+
2IiO/gQFwSXhmVjwJHYoHPhp8yLVWyJFk9XHZPrjchxES1EkQgCA/iPkNuiZA0vSUBfCEeBdAIV7
UD6eiFpkO8YdXZujI6IFqWOWqxeHDWZx0BCCELdocdiMLM4z5HWOvSu5mhu77QY1+OveIVg4sNpv
WJX4ZThHGSRf6Owu5uGFTX3eHLWDALYOCFojmBMsJN8BYPnjhIAGdJOEMw03BY4KfewSKSSCoimZ
033ncU7nDvvfuO4Xm54yQ522JleAz2zSI3EtwyOEJTe1U+0FK7N5UFn8uU9CmaN2SpMlU6HAXLzl
nsFFB+d8thpw/LHekmUBHIagLYGMG8FMLDSo9QCFuUiGEWe0yQOmj5jD1pTuCHsnnuoHYbC6P3eb
sRFJqIjTBlrgRe1vzoJWB9nBuzK6EcRUyKYMDwCXb/TRJc4Xv2Fd/2t78sIkFYIkRSGNQhu/B6/K
M8GDak4NKiqcARHrxzwBC5/yNEBIh6PqDNoO+rXxGyEP2zx6D7eSWyK90ICXxzdltpu+si8xrP81
ZJAvcnbUILiXTGMaIbYfe7O/jSG2XdnKTu5N4CV+h9RhkT25HJlBxVjSpMHBw8gkk+TDSDtjATLp
E024BY0O3wS6z5tYp3zJ7gmzhFoZsEygyBZY5XzomioM/DdyzHMwH/e7YS+CTYslJrvshqcMUQe9
DucS3H3GG+/pHv+UgvIysYKtbg574L4B1WLVatc2JvJ82CSQ0MYlLVN+A3jumhHZlDfRE57BJ48u
rtlTPG3XoleFiR4gq3PhNKDUfm6MGt2oqSkv5sQYaOsR9PtutiUNvexxrTw6F5aoGwytWwUabaW3
QobLX99P5fbr93p93pC6AKU/KerT+aaynrsYqYA3ciOTjZi8EOQOUWPKP1i3x8IDwbTpeGCA8Ib7
gUbey1NmxIXeCxz/NqXbwb9XkL1XGb7B2nQB8QmJIOSCCHDv0sIUG6WvNDOmC6RpEtT8EgZgfG1j
o9MLcABgYUBrSAcstcbPc2YMb8ZDB9hadi+YlSUeo60EB3Ui7QUMh4qoNNB7DQZBwo6XBX2f9B3I
ayiTz+nwNj5LLhhc7fG7cEV4tv1b0ssegW4QGoeQTAD/f2Dlu2kTW8g732iPlcNqdlti2eE/nn0X
+pps50kssmrAZsn3nTW6/u5NtTonuify2L5dXnV2ZRvk3KXmbkR2lBn8k5NFnbyLb0BtIV8KWoUr
hjf1JbZUTwdBHxrTIMxt62Z6H7rvyh2gt7vfaE9beSHQ3YQ3VjuJtNF5PiMewGfWVG8kUI02KZTk
p+NohfcntI3N3399LJf7GO31QNwauEax9jRPlTw1pSHNyZugIfurf1eCh68/fxlmoYiGJhlQ0gM1
Ly0YqSpQcfrJqL227uzOSEtBaHwbeJAl9MBPsGU+B8sLU5CAYgOCAIG2AmTp5bkMlR5wllB/1a9n
VwZxrL6Pb4hjRHgMGSO7zGAApKMgDwuoMuBdIKuBL3ZpSmnC2Z+b9pmgSuGK4XiOG+I5507kssgb
Ly+0ky1o82GBDISrpE/60lbrK5wyiONz0iN9yF3FQe+U6e2fDwjchNDOQ/sUsGp0SDXWvtjVKf9s
PKhoMBWuxo1szpCbgM98xWLSo56DnyM6N0bFHDH6WWsZxqKnequCLxo+13O1TZ3kkFpM9/zyTC2N
UUvV6rGQyBn/HG+LewmQxkG+Na6VXe4MV9xjZ4kKCz+/sjcuppICcsrtNMRTwj9LB3UH3podiN8e
yESGO3ZERR2x5eiotwitmIaSYHTaA+l7gxa7BSHHa4JnDHe/Eeuwxkb5JB1AWn2d888JimISxqbb
4oFwM6MvjMl1whwb7ZYUIsf5mEhirPOiHdRt9pMrgc48OfzGVDLGRivNNLHfdBymMnoigh3xgXST
Z3uS8gWYgeURMXYlfaiLsWzFEcaC1xo0zD+NKR4A6YhRI/Z9dRkJ/HubkF55uORwWeirfgSeyEgz
4TnTwQZAZhPyXZhOK87wkmZ2+mLYmxDUsIxbZXWUv8zSvRXtVLV9rPPPssc9+08VWCTkH6lZbFvw
5ZnctmU1kVy6Mf8ZJqriIFeDgy5R2xOqhbUwwp6YeaL8EAPtuBcgItc0UFEbJWYn4eqswt0UBcGA
i0Q/OEDKKnkwIBSA6htKLyTASgIMUrOKGvPaWhlSiTmTe5CCcPwcJgmw4CWh6oM0G/UizFUErJyM
RADJ2cSu1Lm9NdiCE+4S3WWs4aWXsDRGXdboywEuhpefuwn00zOixzgHexQ2jm6Kdn39OwRDqyf/
fIDUnV3ocTxGo/wcpKYO6poGEpQoD+gH3+R2pGXjb23Uc4PUna2rRQg5b/l58vTkAfJ2Dml65W/b
/tvokDed5eSuTKqK0hK0elCQxFNIXdt60Si52kbHuu/6LeEJ5NVu2DBWbmV7ElYAhEISiliIJS63
SZI0RQgBlqP2IF8Hr8RRIZsFlXhDs9RnUmeNUd9hPbgr7goKkVCEQxwBfQ86dpHDvs/bTHmetc2I
HvqAe+2rF8bIVs75hQ1ylZ9lUoCmSeS2U57BDIVmaCQtpe3Ub/V9tq3N+YWEyONgQlFKh0boHxYP
Tgfiwjh1+oQhrKtIVZ5LG2KaP8lG/S0hF1PQSmBNG55JOrTyMoFWRRWRhUPiYZE3HeU0asYxPE6+
MzkCUqftBnU60t/+O/QOywXUeML1RzLQ6P6jgxB/EvSOT6qjqn8vJVvWXqOA9S4sBwQT4Nk6cZkg
mUKd7zhBx83c1kgEJzcg7Sf0v70JwQxnfvmNw30ZF5AFu7RGHe5sgghf2BFr5AKD6NcVfFtr2GYu
K0W73JeaQIgy8QLBUV+0L0RhEMlGi6lr94Ww15L7MptMGSpSPNRSvz4DK6uEDDp6k0AICQJlOqUy
9OEUh+lw1AvPH2/L0dFCRmVxxU1H29yZCermn6egL4NkwLwFmywzY5eU/bjMISQV4PWd/8aIIJYG
jgMiGoFtfnmok1br/VGFueR7UtyrqCHFrChn6Y8gIiUsOjL574JVMlZHoY579BqCbSZAa3rgBB9E
1Qv+sjt9V1jmSEL3Vx7htPEIeaWikoYWJIuomyLt9UkHHOmYGockuQkysPYBK3Roy9qs0KdT61aq
i87X+2Jt1RDBQaIamSkEwvTGKGFRrv3u2NpqbZLsuYGcaHzjmz36HJkP58o2vLBG7ZGwjYsk5bqj
mpiBBh8I5QEbhZ0j4M5FYRLu59oakC36epCnR4SaWSRJ0C2D4jfUG+jOKpVL+Ulu+yPaS3Djgxzt
FlBEeF4A2exFJ9tlHnywrWT5V4ZuGSrS3MyRr9wq4Pcm3wCEjCgiU2F5nYCuBhEDvoLxTtKzhtVD
/WdboCzYH78e7tokA12K0gHSG0DuUvtIEdKigiTkUcG5i9+LBJcLC6nEMkGto2A0WS60w3GKt34M
jGO2DQym+hz5EHrVzsdBvsTZsz01Q1hCy/N0ofRYsdglECVOMeMbErGmHvNOWfEkNVC1/Jo66u4v
IN5cpzkxKblNjf2ReMA5kno72mNrz3cyw/56sZgmKd9O5LVWHyusFrA8JNnNk84y6EYnmwm8nMOm
zd3/o0Uq7On0KjD8ZjgVPKNNNm4JKne0Bn0rWBIsCvkfZcBPFxuon0QUQGQkpSCecrmQNYDQ3QCD
Unwf+CisGjpjEte2I5gV0HJLhJAA+b80ECZaCL298chNVyCXs8bqvi5zxntDoXx/juLcCLU3gh4t
M3wwHQUDEhn1I3pzvhdWf0Xo3CYJlDA/hYH9e5E3mSnmtaNwbpvaJLk2tCUYwo4NyOrt7klB+yFp
nuAP/gOKMBC7+lOWvn8PF7ppeGGBLECH7eWc6hJ43dp8OvrfdI/ckUguj7swtBTPB9Cr/8gt37Ar
1lVNJpE+88ovqzRMUJEidNBl01GXJ5urdmUJPkIgieaM5T6Ia1MKGjQIQQEmu8Ra5bySjzMn4hQI
zzMI1zinALsA6NCinXQ/uGjdttKX3qlRbU1sAzmW7jO8K1ilm7Xxnn8L6mjkWYQ0qige2+cYNc+N
tolBgCPdyCigkNpNtZ9RxWb5nat3zrlVam2TeEbaZxBx55De+BAqjsSt0UHgUriRK7AcG8ZUq8Tx
ObvIOV2MGoiB4+3jLUy1JUEl0po9UjfvX0or/sYqULEGSAclEcgKs0TFtIIw7USOUe6C6xquqLwJ
R1MBLIfhYqzdQGczSjd1lLk8qx2GGAl33OCG/vdYYlzbpyCfPhrnJqhnvQb2qAA28cgLnFeq7UME
/PEcf0+qfVHV9jSXdlCMpix66PYzCzSPGp/BcKNk4C3sJldMX8DVYaZT5eS15TcgMNF3ZevN5ZVs
3KaCbEfBng/GTTS6TfwEcTQtuZbEu7A/8nPicpriDJrImDUKo/LzkgFHEuJ+Hu0LCIGondH2ShG3
InIONbzBZgb9FKnKp6aEvsjHdFMjQGbtfrK5l/P4yyZ1jydp35cz5hGsGhthkwBNF27YVcETKnVh
Bh0ASG2QEIXegoLao4w9iQgekhv5VfzsvMCRb3uLdzs3uKsBMuI8SFigtpUoyKx8/cYzrZOQ+uzI
DZk2opFbPAaDLe9KF/0onYsu1gxthRZi5+tiC2qea8mM9zNSOgAp5wPjK6we+rPxU9uVE4KmRDXx
OCQiyIdfo5DhVKwu49nnE/tnI5yyrlGEjlAuTi+TdC+LrtEETllGDo9AWpAsffr4elLXd+uZSWq3
9qFYqQUmtX0ntMMkfxtdRw5h3UCcRrCgkS3ef22TNYv0ZkWNVxAxSgGUtaWKruiGsUxUo8rPI3hi
MAd4BJ2fNF63ivJY5RRyORP9LfjY0iF8U03BUtAWhvQ0+rRKBIeGLbISBmtjO7dMrWAiq7EfFBIO
vwHRI21DlO3kLQSQgIeLkUVlelFk018eSYwQBGIgVlaA3KJdGgU1jboz9NOzhw4LVOkTz9/wbu5M
G2Y0v3wRdNLmCqw1LmYiV3+5P8cOZYBkzl4gAJ26qoqab2xr971Vgm3SylxlJ6JQ9GeMKGQxYRQq
MicZDBDgUIcu6yUICLfFS6Wh37veKOrD19tx5WG9NECtmTDONbrTi5e6MLsUpPeCGdskz8OnqLTh
ALism2zF7TbAzAwPDbLB6CxTqRMgFG2Xy/V8BIgKWu7ZLv7xs1kF95lX7YncYHbof4PuZrl+l3Yp
lxtEAlKiDPNxDu+nJjJ96aMOH7+eTeLcXe5HmDgJagNOgfZBarUmSQ6mMeGPhTY4cVVabdrth1ly
UJC7VfX4vgkhwfi1yZU77NImtYB5p5RSEfJHBaCYw+SkRwlaF+pjtgdt23V6wyH5uFEZl9jKrjEE
Hsx3OhAQCg4gNZfIUhtyHfCIJVTP94hF+THao2kZibTAZRXaVlYOZECol0g6WB4X2R6jzuup74Vj
3+7yCoICmpvojJUjs0StHOhtgF0HLxDAIzx1uIs+4QL0Sx/F7EHwcdQ6kbFOZFcvDCATCBQHmGbQ
YXp5e+RxGxJyk+MAmZ6qv/NVLw6uwcli//l2AArmlx1qZbADU8g0iUdJADOhUeNRIw3l71Ngp5/6
z/WBeI/ztdXl021cGKWCnkJruVDDo1Yk34XoNox8yxfB0MzdyBX+L9uJwM+fLP7X+/j/go/i9ufM
Nf/z3/j3e1FONVhwWuqf/3MdvddFU3y2/03+7H9/7fKP/udQfuQPbf3x0V6/lvRvXvwhPv/f9u3X
9vXiH07egt3irvuop/sPaAG1JyP4puQ3f/eH//g4fcrjVH7866/3osvBrXX/EURF/te/f7T98a+/
ZFwa/3X+8f/+2c1rhj+7/yi7N2CE/1F8/gPyVP+wijwo6D//eG3af/0l6P8ESEmWwECFEiDaCpCh
HD5OPxH+KeDyRUeUTqrXmoLTkBd1G/7rL+mfSC8ia4zbGRC0n+W7pujIjzjln0TPjHBdqlBRJafx
r/98z4sF+7WA/8i77LaI8rbBJxuXtyV5QdHfDIYsgEJxphE1XB4JuavAVNSWbplmbWFJeMtzEJGO
HA8GbB9Iaciygnck5LXe0aQUrHZ6UHhhloP+R/GnOHiYecgsOjE0D0urLirdmqdhiu3Wn6rClkoB
OYaZGxXD5hJJkvZJhz9w+XTUb8W0G/4/e1+2JDeOLPsv551j3JdXkMytKmtXqaQXWmnjAoIE9+Xr
j6PUM52J5E225r4eaxvNmGmsIwEGAoEID3fPz2M2TmGpDwkLJqVS2RYcRC4AEpaagnvKKKMSstWl
XlQka+gQbUqPgVRXcR1wnzdlCkMkAgVNfBwYBcsQ441l7go3z0GSZkG9yp/iScnCLEErNkgYhkF3
bZMboTkOjRm2PMUtCOoYUL2pMU/JrE0ziIjimiNRq5SYh0KHHsqJXZZBVqUztWpXxmC43WY2qPO3
aTymZkJQnp5VvPYa4KcMLbrNOmMEr5FVGroSDPVcl8Gc2dawAet4NOzrmg3plqdlNoV242J3i7xi
5mM9xda0qwZn9g5g9FFAiZloBU+R6bjga3kC61RrP41tLoh+knGOIKfUN/n8MPG0Bl5MpVN645ZZ
6j2mbBqnn3XkziD/zmuVD19rO8eTmlhZZYDsRh+hrH5nqNVcB04Plgg8aXVjAigFDeUciqdzD2Ye
PDNqprz12sz5DUjTVTx4EmeoNQjyFKxHgSWxDSsBvzjmucBdVeuRS8MqMrs0A3vo7JoFsYdmwp1h
pF1Ek7BQq34EWfc8CgKd3KzHBiQuPR6td1bNHPfenQaHvql2TbNdoRbFEBpdFc8vWcrK9jsFrUyb
EJXR3NMILMT8MaaupmjEtXsP9B1Rq5bfTbuq2XeX2XX77o2qCiqoNPGq72ZvNOxIh4rPz/acp7Tc
IupExpYCtuMerDjLu03FVaX+0tt2noVm1mGi3MtdhT1TbmX5tq4nU/XNydb3nR7Hu7RRB6jBOrR3
DhU4c9JdNI8NkP1uPte7pCyKwgdVTdTczjVUekJmaJOzn8ay6sLWAyr7UIF2qLxlytwYP7jF9OT7
kLgx3Vq9wgq/hXji9GTktGM3imFl9DgmikJ9u9HzZJ83PaK7anTgvnKHlBfbCSzzEJBUy9odwihz
tWhbNwBJb2beDPVGNxRnDo0hoRq+uNPG6kNVJErlV0aVviXGCKWnjk/U3M5dVCgEwW2kZEqrrA46
h5kgX7Qzt472WZrZmU8nsEMHalZUne+gzcs2NOeR/pK6BQcljsmmKUM5zAXP6DdO8V76YbYdB3uQ
geYmShJtq4dj1BS3A5jOelxYAyTmuI26YT3Q+bVuJr0Ie8cZ1BBkG26AjwV+JyWaW+pHqHOoZChB
pcJ0B4cFzT4ORviun9+iQtO+pZ3av7A8rgrCudodWpuP7VZNjEnbAv6hgIhq0Jt3MFBU2RYFvJb7
EDSx3MDJ25gXL2OMY38btxk3N12vdtpra2U1DQtbjRyiVlPRP0R4q9g7NpcpYo3GW3Pj1LSoX8bW
1NMNAzoQje7eFNqobMisMC+itPTzzLGqfRm3Heilc69qD61VUXOXZsbgBSYbzOqomwOLD2pbKOAO
U/LMCMu+nzlp+ma03yg1lJZoRaVX/gQgLOSkzdaju7Gc42bXV5jg3OqFm/DAsppaC5ShUiqXaMyz
5l05TJi/p7Prgk+YdWkcdolVsaMBGl7g3e2qqsBRl7ZGdKwpqBXDWlGTlrRAyOoQG+M0eTAZ6ItT
wjJtHvw0h6JHSaI0H4dnfIqJ7RVvwsiQg3AM4Y1MzTmYnXSEEsbHNL9JzNgFTV1sJjXxpj4BSbqu
t4e5avRoB2amuDpMXm0NmPQehp69Ru5UoO3dlaVHnAEa0PsUjGDuBsd1aF6VlrUGaTunVEKtrmi1
mZWi93a4Xbh9jHs9soMuAln1TeIq2Ys54hoIh6TDL59mcDPtLRWUCz4wXeW0TQcz739adPRww9Q2
jW/SrLTaXWG6MGgoA+XvuN2c4Z5luj3dmgZc17dZarrBmGuZBi2xSdfAujdh0Ypu5q3v8sL+ZaK7
Z4f2nHpDwPUYfFZ+ro2meTO2tpNToveg/n21jU53/aQzp+61r5VMfVBAS87AbDZ67RHvuYRu1cqI
2qM569y40fIifqsrPmL782hgNxkCj7ZPMsxHHAxFo6hMdqBieOmgnIWBgrbE5hlWymq/Bg1bt8WB
j7WD1VQqiHjdLFeDAWGnvSm1sh5v3TlKqIcGLo2nwwg0YXmXjRxXH3EV3uECBwtgTFSXjziVJu9n
onl1Bnmc3PTKIDOojop779X8GJXJWN9Bvsetjh0mVMrASp2uOWq5yWvQFhiZ86ljbdoE0xBZvwZl
TGIwvdWaEcZQN9ZCrVF4+hJpCojVBgzrd2SMjCzZN1pqNT+1zlDxanYULw4HU0NABSU//E1PtJYf
sedRjJuf1uUWjF7olavj3A6HOqZOEwA6EGmvXpMpaahBfISaJMJcE8Nv9hDrKzXSoC/h5b2OeQwF
bH08SFluMWBmmhZ/048OZCdKIRl4HFwvw1l3tfk4OeZcQkdnSIr09yPj/5Lv/0HSey37fu5+vJ8l
6x///9/ptuH+yzWFOgCyWjyIIfr173Rb1/4FAAjGHzDODmYh8An9J93W9X8BqIGHJzCkeHvaLnLk
v9Jt719AqGAaEYoYghcU5YQ/ybalMgFGlTRYRlLvgvIUExIyLCSec7CdFqX9IQEjhgAxGHUnJGDg
IqR6zrflKjhEQmlc2hSP7pOKrmGzOTIb2GwD5FERqbbxERDZkD+APAe4FO1gbgAFnsP0xd5MOw9R
dLU8cv7uvvwN0iNj0qdCT238BvrKUPoExSuy/GOLYdIUsygzqOWhS7FasZAKJP82iy6k4Om3PRnM
VJfIB3MXZpEk7TGuG2b3grRn/iWIsv4BeF0s4+/ywoW9D6rnk62OlNroKUdBubiNDu0HSdD08CCq
vtqRbYbd448Tv//rNXf6ejt/8V/ak9AvTswSL0+wPnPb7gWqwgDb2D9obOLQXK4LDxhkQdBauIA+
5i3eZmYFO02YM18QnLUgrAR7geV3CVH+eMTz9zkxBamajUYyWCjOfXbKCgfZDgxm++ZdCDyC53Qn
0NWMQ7totYJ9/gb+ax9BcWFC00Gw/0vlGksrQJyKDAHSXcY9lEsCumu+0kMcOqHxiJ6Z/iyUJadv
7h39dv0LisN34THo17hi6g98A9LBiLQGA0VdhbZ0DurvfLrJxmEFp7vglCLWiOUh9F2gnGNQfIxR
xXAItNpCYpLtM4AefPAd7q6vZc2Q2OUT75/nNAc3O9bS2fldM5ZPEFJ5sZtqZbRnYcuwHqBSUN5E
aUUuEjI626iWw0zkPSvZHEAWJri+EHl2WrjfmQmpTBgbSmO2aS38nd2JafSWjL5z+AfT6Of4tQ/P
g3IJeDQhZmUAECLVqu2Yc2sYYEkM5XZ3oldT78RILuiGjtdXteDkkIbU0RbWUV1y5GCIpx8m27Qc
3a48ufdKdNkwLOE+FNGz5lZhzlcaieLMSJ59ak6OhU1PMRUOPW8yQSKgTN7SvN1Q1oRZTgO7ale6
XktOgXFAKNFCbgb8cNIJzmgVFwVgZmQS1FsokMyrY+drJiT3jpyqMxnDgvDw2E0mSTZq4ettYIH9
Sg1o0LWkq7a98rvGelZiPY3xS6fqdGVyKCxqJwcMDJcIBIJyPSNdhpkokDRd946FqwSf698bqKkS
mARPC51BBtImsWbsmwkvADxR6+m7Xfd+VI2HLH70+pWAIU9Yf5wzMK6D/ARkNToqnucRo+eJWioV
Fd7vPmKyBZTvoJ+DRN38+l/R6n0YBDLcQ/0KhLlAbJ8bLNw019MMxy0uo1uHJd8gevsLNOBAdJrH
oUqDAqTBVrMWgpeOHmqsKL4iDGPaRDrlg4V6Vp+JEFxmQWPzjafferG5aVpI3pZq2OprAKiluHJq
UTjzSSxusrGloPz+nfSNL79p75DnPa63EpfOxakpaU+9Nh+6NoKpOJtVYpQYN2lhfcU/F2Mypskg
GAHuZQ0KlOcrSsoGanF4Qws1vLtiQzHBDALSwx/Tcn74yKkh/dyQUuN5DbAltNybyh/6LxNKHD11
1tYjvrkcH0/NSD4RaRqDKjGusTKcN4LGor9Jjy3BmB74YpsbdSVAygP9fy0LfQaQjZpIOKQ4wjJv
dNoCB1x/HDd4/Lpf6412n96hjfdYfqrBLbA3A7Z3gXs8RFA2+mDhWqcjXgpngsLzr58h8wrYhWa1
fYXPqDvgPumOI28I1cLrwUxCX/y+VoG7FyP1tnNJ0jMj6Ue9AT4JzpwstHMMpROvKow9Lezan0dW
bdJqSnde6kCVPXMmotV82jF3NrcdCtivRq6jMYhqt2/mY/OSjpnxmKCQ+fP6D12KukJJGG9OwOjB
J3TuayhvgFpXJPC/uSndvdAmysLVQdely/jUjvTxpxyR32yx6yLNyHoffPdM9fnGuukxYt4FtAc4
JIUKREba4xoyTEJN/f4aGAYV01P4zwVmq6jLoWQcq2T4h++tt+KhCNgIesWehN9d0u3BaAFtvU32
VdmvdUWlUYxL69J5tsqBGrWDtTdibgvsFeqAmeIZKq8gjAn6PwNoXZqTznXCLYdZwpze27suftBY
vbnuNEtHCIQOeI7ZGFy8IEXrKYUjiVwnsodwyrPtoPVPI9OerptZiuumkFkEcl+UQKSUSrVRNDU6
4ZtTdW8XEDTw2mkVJ7VQGYD0iyeofC1VvFPOT4ALjQ6lF4sR1Yn5FrQnz+grgIW2JYIy3GyhPb/+
Ul/awlOrkk84XjKWDvh20INiBzdyd7xtiVlV/vUtXPS9UzuSM2SjNdfQfcCnOtqH6TjedJvo/ree
o7dfw/QsfTALXB94TOqmeE2cb+UcM7RWEeBQE81NYrrKtwrzbysrEr/44toCel0TDFqYaJW+VzMB
AEk5UpkJ0qLzvgK/bY8AMr4KPPewTsoqvsSlPRNTCHjsgb9TWtRUFeAZzLEo+7Hdey0pIcaJoYqA
/ai3zsPa2KwoNF4zJ79azELnrOxxcehbaLxTdCUxreIG2jbaCPlPd5M8CUAWe1Ye8uPaPPLytWUI
8g8AewDKEm57krXR1KRpJsK0OAwYly+CGUOZmLneOz5IaDFo2m7Zs/ewNka15DmgsAdxNuB7l4ip
IoLO0USRGxR286ywPoBwyZrjLObA4pID/xSG8eSDPs+T5Xy8B/Vth4n59oX/EFw0LprDqI8JAnkW
VA/wos0qkfxiMnxiWjrtSso0N/XwzBCk0yAHvJmnQPhQGUy7KVmJzovrREiDtJEQ0fzAm598Q4U7
ilZM2EtwM/+cGP8xx8lbn1gP6JKAQUrRp6Ao+Jps7aLfnliVEgmDF6o6FDiWbTD9AojBPo73kx9t
+SY+oEEq5hBKiDAcOLh4/oH4wpp56ZQOmqZC3AqOK/Dm3R296amfPrb3QgDZexxfvTHA/I7rm9vX
abfGA7QUzE1NEIWCnx2HRzJOWa1wJcOOJ6BQQrZGaPfmDF+uB76lI3JiRA4M/azRbKoRGChNn924
jwkf1bXpmUUjOlwHZxDsfTJysR9biw4utnEoIlK2BprTaxrK2uJundgQv+HEP9EGccAxJt4B22I/
JPCRbgutk51x9L6692OYg79irfQk6/R+PD7ABQKpdlSgBBPCuVGn1nujT3EPCgkJILy3RYM2JOE7
C5oVYAq413eFP39xG3L9qy2vFvwLyF+AbbrAJpdG7iiGjh1VD9Gh2Djf4tATQ9TiQIC9zB9Lvyj9
tYLy4ne00XIQTFHGhbKqQHWVkSKSGssNHTEU4kQrK1vM6E9MSCXKkcdt0UBSlfScQ9zL9fvpq1ph
QRZKNybbr+zj2orkD5hMWlJQmFOqoL4V35B+pZ88MCerG+3gVP9AT3EpkJ6+WaTcyVDcWWUmTGox
nigDrnxdJ0Z1442Az5tP/dpHW/aVk8eYdDLyjEYz+vwiiEXbBqI87Y32lAHygMcCplX96Ru49FfL
iovn8cSqdOf3Zt9Ss8d5FE+z+dauSJ/AQb2wxXhs5JICJQ7MyYUrH3TpTjzdXcl/YjuH/xgfqUYf
ZJzMN8VnCwn3XBGMIK7kwWtrlLwnG+wunkSSHwP8RiCh1d3TqoueHD0xkhVbiw+Kv7Ngme0ompmb
e+Ky1xuOMvqQUr/MEyCaoKsXb3pPnV6vb+WaQSkjVkCsoU0mdnKeqru8pTexNpS+19tfzTxeC2hL
5/Akx0c7+ix6l1UF4IWOex6wh8NUjLskWTnq4raUE+5TC9KxmwvB3qfiW4lBLtB0QC7jHw1yra1E
Om1zUlvjLJ5G/Xe+NwL6CEplzHKYnNi3ngq2hPhF7zESm4SRP99rHKKJILpX/5x36PeT/XTJ0hGM
9bpTM1GGVnZ8T3cVGqnqg47JY8Hl1OyMH9cdZqktDZ/4z0PNkc5eH8cVz0cs3bnPHlIwmjM/+Txi
bFMPzG//1ekDThjiVGAxFVBV6YsCSDc23QQHjTG+UhbvPHkEcHflPlp6OYG8Eow1Bl6fuOmlYzBC
NM6rogx57z6dSXvbvVvf7UP9oN3YgbVVplA5Ykadg41C0PMYa8OwC/EMWRPKmoJaxLnoClqlUuSl
Jo69EncEydU3BXw9fjOXGMJLla910+xV7rwWUfcGnNFes9OVvqRECPbhRsAsobwlBGBEo+38bBpJ
PvcTtogMiem7c/nFMdlNUWi+wg2C4QnS9zrwbkqg9T3mZfPgulstldnw5sDTEZQ+qCzL73+WMPyy
OLLIfD8drO8DQt4+vnFuRGnZerIeQYawBSiVfemPoLEP14auF+IgoGe6hSY2nncX0oClWgOm16YO
sQYeHeDgkMEx03qXxjOwcYMzbq6vdyE/OLMnPXkaVyuGdkwcwlOLAw6e3BY0epg5gsQ4f7KBQiaQ
mX6/bnQhOgKt74KBHW9lNJKkm6w0lNhpKIQrc/p1VEf0ipJdSlui03Tb5P1Gt4r7VlO3160uxMoz
q+JXneTspWHUw4wuMpI9hIdWoHxXju+iBR08NR8kKhcJOlX1ZEZV0SFU3xf5GxTXVwwseAfiD8aH
gOn4YBY6X4IGmSlrqnSHaEMepnhHQQd3X3GN2Fa9chDEN5BusDNT0jl0ynHq1TJ1SY0ZJQxh+jkH
1s/9xjUeTPnL9U+zkNpAPQ3R9YMsGW5/vq6i8XjVWhgVqJrSb1iKA47mibZW21vcPkw8Q0UVjF0X
sSXKjBh0CzDD4IFBaTp+ZYEVDEiuVuEr+7dwsMAmorkGFCJMEONJS2rrohutlLpk7ryNBwIaV6kP
VV8GpkH9DClNW63WL0R7Wf5mGEIEPNLAIIytS98MSXAdzU6GIwuAKqSItymtDmVhkLRQPwHLHkIZ
1leoHSSt+udxxDPBXIAeNJoUF42xvOYQtM0MeCaUWVu8zEmeq9vCxphErybEgUgO6Zt+5UgvlYZF
bR13JgZvMKgvnWmwVWUF/rUIXx3mQ1j27CX1Y1T9VPm41x1K+jI6GiZ/nyttU+ffTWet1nnpueA8
xJH/cCngEqW0YEiSfNTnColeY/jcSlKiVXxvl+kK/kgaNRX3IoaUdEz0GRidxQUl+RNnkcGa7uOp
Ub6ah2EMpjv903DE6AzG9iEj3Lw0D+PRwGzymubP0hqFH2NUGE1/VB7PT2dM20aDnD3q/Gm5dY07
ajx4SrP2KS+Dp4MpTAtJB7pbl0R6E4WC8iDe4t1h/i6YZNm2LPziMzRqwmGv7gaHKCtOu3DZY3IL
o2OY/0SHExCi85XRJk5B6gqbKGy4Pv47BfXVvoDWak8gq1f5/Ss6NtNmulc3FtCOzuD/edUYI5p4
uaIJIHiIZAfiVcHbQeSVKkpJ3UzKZFi5NJZcByYA9UJg0AH3kg4JHUqtxkDa74I41Jo2Y9CUN9NE
RMM83iKnmpIn9OeNMAOT9FysvCUXPuypefktOavKWM82kkqnwFhI05K+yFeWuGZCSpvR3TOpXWKF
lNZbM/9Cbe3/cxH6uacYgmJyrlBg6EvuO/xHXv+pOo044ZaGsiVKXRCDQgp+bkK3FUeJeuyT6Fvo
+EcjwEzsjC1/F90SZLwr6f7CuYZBqD/glgKuV6Z9S+coG2fRsLAnb++4GKaZil3O0vD65X5564p1
/W1G2joTMrsmpjfwpvGmx7TRf0Ud5jbc8iZS1bVNFFHw/AaELcBAhV6LKMJKUTJpoDTi5uIRmiY3
lgVtW83bDsZt0igkTtb05C7z2HNrUvI82X0XZ+Ktkg9lwGwT6DLP57kd5kmP98lTyjFtqXYrmcXS
foKtDMtUbSB7ZQyKwmKMAQFUQToTwKc8BK1y2MQPVs9WfH4pPFrYTnRCETdwhiWPrJs6pXPtWGhT
Kk2YPEQ8Bvl00EM8fBdDSrwLHHVfA2uh3SuuDzTdb7zZn6dtYJ8++Rni9J8k7naGARq3R/xvctB7
ce6rGAXTMUDV2Gv+s7S3IMYQXA6QesB9dG7KLRN7LrmGcimfFd/tNHufowD1mMe6fsimpnq6fjYW
/BXkyUIcBePD0GeWQvOU9QXNOuwwyz7no0UclxFaPHUYeDKKtZR0YXEfgQVSRhiLxvP2fHFZlCnG
MOOtNznqg9lqN0mZv6A/fYPJvt31dV1mv2B3xGUOqDt4vdF3Pjel88Sp89jFydANjBoCmZg+zKMZ
cNr5zPnVqJ+u21taGh7LghPeRuVEzo7cisaVo+Jh1FvQKShZ2KndTq2AV5rWKgQLOSdwxthB/Imq
5EUPtpkxjxdFuUPG7/NGD4v7Gugf97tQDihW04PLGC2GcJAe62Ju5qIigz56mVQeyhHQtiONe6sO
n+1hjdBhyQjSA6hBgQPxcveU1KiUqTaAa3dUEKDlROdfdGUNTXn5jTAYcGJFipZZNnvN0JoWiT4J
hT47B7lbFhQqcUL7GUcATIHE/JYf2efrvrHQkjg3LDmjyweWcAgpE+1edF2qQxrON/3NNBDBeFUG
JYrbz2toscuU5MzoR2w9CVoOm7uqq2C06A5K93Oka1jOlY8mQzmdhnn6jJSWtJAjAxg3gyaIsbJ1
azbkq9tW46zOYcPNoa8WJ0FhPvaps3LPXAbB862S4pI+663RC8fowJ86lFvDTH1n2MXTgxu9XPeF
j105TxDObUl3yaQzNW9RBSJ5SazcF1g281N+7z7wz51CipsClEsW3KHcmDfTZ8w759u1MHwZG89/
gtj0E89QgVilvMFps+lzGb1O6d6ZbgHv8/VhQ9ckXBYQq+fWxKk8saYZrRexEdYGH3SDoHV/YTvM
zle+9zbcYdbST7f9YYYEbvmQ/sAbT3tP3+gfK8AhuT3/GcIHTn5GYVQ6ZojFvt8KxUdRTfX8aWNj
m6399W+80Cc/tyUFGjAo8KjuYKsJzUO9/8pCaC7QoyC4gwTKhn9KQv3zmtWP4so1z5KiDEYmPK+f
sNGCLFcIKQmFrwY8bO5DelRQzD90wRAovzJB6BXQ9+ioH5vPOVoj15e/GHhE9R4VQlFilVIYBwRj
eY7kEVzSBeAPKmHm2nNrITHEDmMQCkBUoTosF+lnyHcarthhUPS9TeG4n46Y3h0BTkGNXgsdgMsE
s7rCSYde00jwHBtu1tLChcGH818huXZbAyShibjeQIs4Bt/KtvmUCNBjOAXdc3/3X83wnZuU3BjM
PvmAdEecJm1jBFmgOSRFHozB/q31sHZzLfvUyT5Lnqy5Y1KYjdjn/XjLkGqUh/xLd5xv0k8WqnmB
AH3ppP3UP2VhFFpoeW/zbVuRaf1QLUatk58iubdd9jo4VfBT2kAQDMKxP7kgtWBEf+AhWhOb5OA9
xMCbfknv12okC9cQyH1Q9hIJCnh7pAsii9KopgxHyzFuO2VXTB1R0Mi8fm7WjEg3A6Vm5KZQ/CWZ
8aO1Q+r97FcZ6hZSoLOFSKHfLGjR2zEWkt9ynXhv454+JoFz51E01knyFJHsRr0pv61JWS/csGd2
pZOiT0adcrGBLiSEDPy5i4rbysYY1FoYXNtF6YCUNq3tnmMXmxYkQtV7ASY+sBVc/1QLIe5sOdKx
aOIItFbiBqX66NsJLunpz4PomQXJ27NJdfs6hYU2Rw0hfSntn9eXsBRCTy240qgYQlfjRS42ynzM
HuaN/akNNORYGwwvAlfFJz97z+7a92EPUCdEYKaVh+eKJ8q1H71W+roSnpg2CNlGqNiPhv6l6laS
/kV3AHwLgxF4cGJo5vzaN5JmomCYsEhtPtXRowqO14Jvrm/lio2PmaeT1ML0umYssJ+ktkCzRO+b
8oXPj9dtLHrc3+v46Fqf2AC5jRnzGutA3/ioJ/EW/DIrWfDCuxJbhAoRND3QDLvgx1SLIR69cbIA
oACisN6zUHhCVCFrEALta0F1AUCBxx6CKZQS0a+8mPas1Dw1WAV7ot74oZCaEffBw90tqA8j0Lis
OMNSFDo1KB1bqqlcx8CQRSo7DhwjCmP7wWyswMvjsDScNay0eJxICRnKVmBZBCgbdDoyVhrcJF6i
UJgb6GedtqGi0y0as6h5vigpekNt9wn/vk2pRUA68D2AeatwDpFryT8BOrS6B9Z4zN/LoFpQAXQ2
RIgsMvIXocTHQOnqckA4ygcA74PrPrroQCfWZHRt27TMHWtYE2JqQEtkQRLoz85WDyLtn2hyL23w
qT0p01RaigeuOHhqvREopwQqfPwXLjKBsf8HAi1r9sTfnxzCqqjaxGnFQa/34njgCd8R46kJ9A0K
k+uA7KVDD/IT6C5jbgIfT7rLFI8pUc5w6A0dzDyAwHTN8/VPthC60FjDjB1qZWJ4Tfz9yYo0r4/B
KoBSUpEOAR7zryCsq1CON9diy0K4R0kTMy2YQEITSE7Ye6dzFZD5gR0ogGsA6KGTv6SqmmAMu/ss
Jtan4p/oAF8cel3QJgDLY+DNATVmeRNzQ+WCz4dYz0BmBpjThf5SjHsnVPw6/PhyU0KsMRjf/wEn
hcgMzw6gZF0KOYxWYC1Csxx4KjS9CAjvAF0G3lbzpxe66W7W2sGXQVUyKF14zLEau7dhUARV41b/
eJCMfnNrblywpvj52pcVK/h/r9CTR877jtGRYSjl49npQS3CHAnzwJUtRJ6nYJ4Jf+q3xVfn5/oV
cv3benKELW1lKmK8QYE3sLde/3NGdqkMEGoYJqLbBrl+WC7jm9hbjLgBwCHQUXLOEpl61ADh8Fcp
IywE3DEUE24C8detZICLXxLtWDxxwcuG4C05Lk26SRmyGINgIBkHtjI+jDHRXyi4LfHa4dvcj95X
FrjkracmJW/F9Icy5QlM1kFjbdq9tmN+ik4HRIUKIf+8XQUwL33BU4uSu9LIriw3hUUt95MHIJhb
kGZ/jw/Ft94fwQVON5wdBO1OvLHDldVehHN8TrS88SVNKLkCWnAe/IrU5mhMgpMTlbBt8qX+IgYW
U5hten/96X4RamENLRYgK2HqkjRKLQGaNjIUGLlZ3yIpvUtSjrs/XklGLxGckh1xqZyE9MLN3GTU
4KTmY2ltwKFW30LkgrBt8tn7qj8PGdG2k060ELXFfvtfjIZL9qUrhXvmoKeTsJ82ey1BCmlDJLDy
1nCaS756up/ixjlZZ9bZjPcJ9rO4RVURkmXQacpJdasLoDNu/7X5pMtqj7Qw6Ty6ThI11YyFaffz
pmwIlFRDiPASkMdBGgqeGgdrZN2XyAnJpnQguT3k+SA2U1ybxm2dQnKx32F4A/RXj7dfItAo/cp/
on+w1j24uK9hGKUOQKosE/p38n1dpBh4tUwg1EUK4kN6nvlqN02+1uhPmpqtBJ6LRAfWgBcDggrk
ypCbl3xGN8bY5TVATGD6OowZ0C9D++X6aV8zIbmLlgGkxQeYaOP8GWCqmowQvlu5IZZ2DRUi4M+A
pblUGABnKVhIFBhh2XzQ+uSXN+evmCpgxCr4uHbzLsRO4N3wZENWg+q2jAinLAJ3Jb4d0m1R0i4P
fblnVsB+9uA5GsNpr/OAQbdIA6clpvau76e2sNYz61KcAVtwgvoErAvWMg0Vg2yTVIdeTCkKxBT0
Aj8n7dfegkTGauF14ezbqgPSbUGBoV54p4kOZK3OGvzlWO8FAd+8E6Pms5/+yDBasPZu1BZiN4bA
oP8LLVX8KWOkoqgpS4Y++sfoqZsc5vzR3v+WiZ4/dQVJvmb6ZoqCNeDbUsYhnm0if8UteQHo1anr
FHWji09cvguRPxD9PTqYeMOU9s3qJ13c1hNrUrQZncRr6hnWWoxOJW/Zxrkzg+pDDCc/5L4VrLiQ
uGCl1NEGlyMofMCbpsKLz0N4M0WmwhCCSPR1hO7kj+lYPJef0qP+gAL+oXDBpwjd7+d2mzwOLYb8
V07r4u4i4IDrFmMVop1+bl8DRXKVU+U34KnvfQH5Ezwa7Ef1ZT1ZXTgwCG8GSC3BbXWpeWRnjUub
CIw0avNdGQ5J8TIoyQaw+pXEcclZT+2ItOfkYuyGNAU7O+yUySNVfpTGQ2as1D8vI49gbAPDpkCJ
ATcofThe6FPbAfAA9A8fSaHb92hrYl3N1vEEp/eq4sOlp+DQoYbhoqUEVIycCzO91uco7TwyGOye
RtH7aOp+xMfdAArZsVJI3X+rgSu+7qCXXwxWheYlxKLxXJAh1AjmceQYsJpH/Gg5KZlM76nRnb05
9N+um7r8aKaBgWEoCQK0DdIAqZShpZPqZYrjEY1+bYpvIwOPMltrm13egTCCwRYxug+QtAyKacHA
PXad5RGIFIBwOiU0Xqt5XXoGTID8G8UK8CECVnrufGNEI7VqXZjQGKlTa9Nb0Q6Uxju9nvw4/lGz
MqjoTwCRSGx4BEQUQY7/rbtPzWBuq/ln0dMVlOFC9MZvgrisqgFTBcSMlLiVgGQn1hADvhW62yns
9w54IcXwsLFlDxbQyyQN1sZoLseIoJN6alSKpXnjmYAAwShI+b/r4bybHqAD66PEsX4dXsDuJVvS
cRxyppndCFvm1p6gUxwf3NvivQdL2NoI6OKy8GVRVdMccFHKOKfJNruGNtwhYMcJ+3kOKG32HFze
TZf5Osu2BYAaFejJTRb7s56vfMtL+ISQn9UwHQXqXQCnZQhZFIFFpAXK8iMhBgIPLddt9ROlJOY7
d3i7+dZhunXAiP4mZI9yP7uln//8pOJOAvsiCmbAzUmXRu0i6TK61iEx1CfrAohtkO2u2FhIrlAQ
V7HB4JOELpB8UqO2xRXiYKyg31Szb23yTbsTdcdd+hPwZSRXeOFQUqpk9cWxECNOLcsaoyVroLZR
AuvIXt3tfFsE2jfIqYIfZtiYGyXGw+rPJ7ZF9f/vxVpSzIg8lQF4g8UO/rxxNqBLaUAP04KYFkn6
EfKKe2+/VidbXibmY5DuwLzsxxBEgL5pNIL7v0iIrsW+4azB3hdCOpb1twkpAjCOUSwrhokcj6cS
xPjepAv13T92xzMr0tnH662FoMsEFICRbdXaxG38BeE9vG5loRglvtF/FiOjybKOQdLFwGKa0Hqb
34QWOvh0Hu3vyU4Mgq62ElY2T75H6jHtVT7AnvGcxaG9TaH9mkBRN4xfot0EV4Qg7GpHaskp0OMH
FhZARxw7aS+ZlSZT5cw4dbMTQIGPdPTL9X287LrC2fAwBAAW0zRiyPL8ftSMwjQphQkQLz2Cneip
g2bxHLjv3ZH9NDJf2/YsUN/0zf+y92XNderqtn/l1n5nXZBoq+6+VReYrfvYTpy8UPZKLECAkJAQ
8OvvIGs38bQr8+zzfB5WVlUaC4Ta8Y2mzfur5LyK+KMF/M0DrGeeX06Hc+PW4RhjvNhszIfr9rg6
MnuZRD3o7MReJ+7b8/3blz3ZeGOkZExUoa0ZbUXb4RGWp2l5TTf9Tp5bMT/8dr907MlsK2rk9ui1
Y1cDhtVr2vxA7NAKlT6hPRSw6cPvP+VHx4o3PXkyWuhMYhZQvF1zoCL1sy6v79XF8LSawGN5vhuv
/ls3X7CdfOgK8B/BCe6kS6WbOEhBidaNwdsm2+2y51mn0vZA4IIEsdvv3/GjWbiqFbHRrpLPUzV4
0iVloRMH6rYQF3ykRwhyrZKz/mrrQ5+OEzQSAP9BPjmuYm/HZEuZg4gdSBXlnC5bviePIGCWT0Sm
OMlglWEP0s8KtXOR/nIWgv5g4KyU45VQDQkKfn3buA8PjTaZDHCSWl7Osz4E8vn3vfjRbo4moH5C
0tfPmf+2CVNKkNVnG/8cmxFIrN8bKLxQV6cZwomnTbdhN8ttcxmfuaa9516uiq7QAwl+9a95p+hx
CsQhD/4c/7zQe1BBHky2BpYnXsbLn5DJuHHzGYjNN+SSHEjK7/u7/w4kDLnIOl5hILXWGU82eIks
DzHXUHK7xbXviq32nhDUk/2+lz8Yq9DvgUYAKRTuNqc7ujIjDTue4F1nnXmsTZ3W21v/nEXXe4wE
7/JLMyfrTF3psISeCd+yz7jadgeyWbfCutgYsHnhNdHvzqJAHw1RzHoo1mNAi+9ktYgY63yCXChs
vuOl/PwTB9oArrimyEldg3XPIkEf3CigLFrplau2FMrotyNWi15Uc4fO9LHzmqvwgIxsbLlYt89Q
Mj46WLxp6aQ/CwHZf9SiJXZtwYWWx+LwTyCPb89bRn5wpUexN1lvqC60AKfrp6fhVC1Miyu9weE9
92fQLWGiGvA7YNxen8oFWpTN70fmR++I5oBbQB0S4d50ssS0KnKcaKqTtJPRFodOeBAm7s4Tw6Gy
P3rC96G8MK536Kv7iME6mw2ZT85d/j9Au5BhDA4j5BwunuYULp6pYK5ieN3yEB7XegkSQJEXskqm
zvfzuvmdLOnAajBmIb4Bwna6c7AhBo7IB/TzT7O+1X/G2+jduTLFB5M+RrQLUhld7P3vpGhjCSfw
BcU2nH67vWOeBjZdtHAb/f0H/GD+raJyLN8uEmQA07ydDeAUwLHaswniHZZDg6B34/XnxshHAxPB
FbjTIhGBAhN92wY8d6m00wSEK7Ov/eUIxhVL5Z3Y9ftBpGVzVHDmZDDP+XLumPZRH+ITYZ9PUIF5
B+Y581AnQs0JSNK4N8sq7Usvb5NzVtnvm4E+Cn2HrEyAT++UZlbVEUz3kgRyEbuJHSefWps5jZ//
/lu9P0ugGbgrIOkJy/A7Zrhtezi2IUUG2XbHXlwFncy82Xue5LzjYfvw+8Y+mFNobbXbgI8vNrbT
wgB6rA6MBGyXkNsGJlhj+MPTxd0QFY8eclotDPLCstnQIcmgn3+kY7v9/ROsy+Pbeba6faKeDEOg
hOC93g6betGhU46Y1FqXl0sQ5U6f2IzR8Nb15jttkRBmxjNr9kdfEuWIGGK3NW70dKdF4mAAElSB
dbN/TiRK90OXupU8M+k++pDYy5G+6yUw4jldrihXZekuGC9TEt4Noj2A7LXr3eLKjjKv+dlFmnzQ
k2sdYJ3k+JCnuA5binBwND7lWk1ba0plzh693UpFHL6cMzP96LMlMI9aZ/tP6f3bz9aKom1msPNS
eIBs4rZ4ZPS29eO0MtcDe2aF2Px+mLxfwVDe+KW99eV/ufUNQxga6LXwyRJx0TUwMxqLMxPvg1Pu
2zZOgDH0rDQGxVEcNme+H02GFPmdsyEPc5PFN1WRDg9qZQE+nuXlvD+tvG15fftf3s7Tsil1iQFZ
VfVL50BrQ4PLAOmSZGoQ1vjV4d7WNX3a8jNhLO8X7bcNrzPl14apUcgnxGesLEoQmHhiPiL4IB2L
4Mzp9sPZEGCuERg2YzM62YKs6BxnnDE6RYSZNusyD2dnM89d5izV1prX34+XD6f4L82dnMoqgFcI
/kVzni43FSpkcQ+7Rn2mlQ8ORmv//futTlYv5PJK129+zrlFH9dAseh62WGoWJEmR0TSns1R+2Ai
YIsDb2RVV6MgcHIVaSyhTCKROI3HIGMJu4omfe66t/6MkzUZayN+PLa7lXd7MirgFV4u5Yw21rOP
ulnT2dZouOKiPqu1+llp+11b6wj9ZQTCEhGORRptjVv+ieYrCWa5rh4RMtNeim8IvnRvm3RFJBrw
ARTMd3Kzuvt+c+6DQ3e13LPtOWT1A4gLX/SX1z8ZqgFDAFYh8Uhq286wTGlwRXJFxo7Rp/YxPpDb
tTN6BE7uy03zo8jOmap8MHbftH8ydsumkAsScAugd4e5SPKS3LjNOU+RD5g5OMhgy8V9c03BON0E
+eyxn4sOzmsEprSxD6dKhPLFuXtjt6vnYAtBEjZGT6K6dI4AQT7YP2CKgJhDENcAVZ7WB3odFq3l
vEj9b2ajDvaKBrvAA+aFMF35yOPN6owLafE2ROgaT7ur6KvagQ4SPKssOTh7tqaT7H+/ZnxAkMLl
4t8PdVo6qAun8qYGD7UqPRfsoBWY/HgOm5f7cN/tEFJ9ONPkB8siipkwQHJXLSBuG2+HvyUSbuuS
oR926lCotL8MtvNVvQXj7LuATaJeSyVoeM3fPrP2f4Ck4nXhg742DEvk0zty3MpEFUMJ8v6xvQbF
bp98WoNfYFz3hZ4re320bP3a1smYHnuHDrBERNcexT7c0QqEt7iBszz4NmD0gWSfxSCkiIPYIgv5
ttmRPb8PnqvtWWTgg5GHc6YbrZR03FZOe9wfEtOJSqwfecQz7MKsyWH4VcDbnvzZb9zbldsMAMZP
m0fnTHX5p4DgZLVbMTqYM61SmHd4lq6CovBVj6MEzEB0hZUMjuQbfnxJqnTb5G0Wfgepu0vbq3XJ
XUWY1ddnOKzC+msnAZG2N2cH/QfHRjDzsd65K30eY+HtCKRxO6G38Egrnt7cwrb86N+uBYrhnqH+
+Pvx/sFwf9PYyTFu4pPv1gSNSecLUmt3ME7MyhLO0aOC7PWcndsHKzlKj+GqX4kTfPFT/kMZ27n0
EjRHU5MFN22Jpc5J+aZwUoO0IZ6Nx2AD7Lm+gHV0+HKub98PeuT+IM8ggTcbzDBP7zZz7ZZRSeB1
ObFnl71G8j8/fqx2JPhuP09U7+7c4+QlEUIFCuSZFmqrECqw5lKU4FZGYK7D4PBshQmo78nhAAVd
QBUrHAwucIwi0Nvx4sMpROPS9gSilQkfSjlKuH4zWdeuuoy7lkU/mIu7Mrzcu2Xo1TdfW4QNbCZX
zNFVa1lI6o1s29grMwTntqM8FD2lmlxTXHE7srWNP4x0J8rIiA1TBfX4fT1Bi9Tnxqk6i82gqJFd
m00xbWCMx6YhDl9YUdYzVPdi7ga9tVhxebQnzVJWmUic2n8u3ILZFPxwUF92bVlXdIO91cBuLgpm
Iesc9h1F8LiwCdtS6vA6OvIQHq7NRhczUbnDV9PjfEKAHONI0WaRe+U0U2i2iZ1MoLI44lN3r5se
Z/i05rpFDLWAyUm1b4ea968UDDyRG9ObMkE0JVw7Ye/b9kObQVkS9iZDiFThYquJEPj82roq7r86
ukII1AStVfIySzzmzRAhCv1Ce9w1IC+FMZMHxCbOgFq4trEr0wBJ6/S5bSYqTD6YcIS+WtF4WuaU
I4ECMXqBFLzeqGFSFaKI+JTA9WtANz80i0OCKe+LSiVhlixxNQrEJlrPPFQOoxOUw+hWnXIw0s0D
ptW8BHtPxYHzTScjDW47SwX/k1dLG16M0ulZjZ/ij+TA+opquUUgzFBeltqnLc1GsEtiJLWYri6+
BREsFrYTXaYJub+Nb+NPpXSK7rHzkoY/2sGvRJ3Ntdc5O2d0l/YibmiHhTIG9mMuYFw2BRugsLS4
ND0YkJ8DRUb0qR3QWpPGJm6KuzaqQ4CTNvKmazkpHydNwQs/51Htr4kN8dAdOQKGzK4rgR5kzVR5
9QWxThh/84ee99tI9cguy+qBu4XIOwqmOpxeO+SVp7xk/nCIljq8mZTSOXPcgn4JF2NRtghY58C+
UZZExXtIsRt6xWeeLCId2aD0oZRl07CMWdT67/kC7pqPP4ma6oqqsTOwxaqs6nbw3Owx7kXhIR6t
cHGAuupIV0K7jkptdwnh0orZLODOWZC8x26asjpkBck8YqXdzUPQOOk0cRrui6jpFMlqv+/187wQ
HH1mhG+qalyti6fZDmnpR733kgDYW/ihqx22+n03Valgdye9ua8yK1yGotDiiLEK26fA6wd9cFRn
JxfhClHpq/IhZHWJg+gFHeBsDYW9jnz+SqjPIoKAoHGanqSStXwZw4W4d9ZKEOF4GbV+kNGSVHiO
kXqL+taGOihhacqoVttQTIJfOS6Nhg1xfFdvtNs05XPnK32Dp4f6nAi3MDdzjWr4mNplKJIqXwjK
ZHW6lEhih5J7UTrK6mYWCmeQMZHjE2P486cOZ0AOKk7R+tMIXYeY+1fY7iziulIkBgeiDZjLmjRo
I203gjSaqHSe3ZE9eEKbzIMy2P1EuKJkU86qAE9NQzrWfJNUBGG7IlyOvlJT3TSfo8EMsDibmjjQ
oKr787zXxpTzp7lTIW/yrpkSOFDQcejK5kJGPNYmTWBk396OkR55kQ1z5CwmraOpY1djskgQiT1u
qz2CmJxww7qaOC+CL5WFWbtXBkMKdQPxjhhsUXlr+7GqL1tYxfNXBCoNjd6EbbMvMKNILoZlGG4E
7Ut6QeMRBBOqW6tS7RImvo7LOFCTGWOawaRFXC99CY9W6Sz/IG/8T8T834AX/O//+3/+CmHNn/Xz
//rR6UrP18/tj7//7f91TDS4u//1e4fvf1//+l/58sT/AycKOImuPEiYb65HC/tj0H//m+f9Ac9W
VIggiFx9/HwcwTqhdPn3vzn+H+BrRKsSE3aO1IM5+L8C5h0v/gPCHtDBwCjCrg43xv8kYR4+32+O
CTgf4IzgocoP+xCU/d5RURymHddtxhc8RSl2wpgBBnej7ovhdd13nbz0bSWHH42RUysQy9sS0Bgb
Vjmvunc7xPLRpQ0IdPtVIKo2VxPMvlGgnAhdMsu8uekOw0Kx2QcyKgLECdmmfhzCAV5wFkt6XDrj
EaORBrB8L/0mQYJGUQUdgxuA5uh5SBwCC0Z8XOooBLxQcM2exkoGDbh4WMLGz12oY39bELL0D04/
WrNzlz6Yn1WzBEUH0hUsAC4EGaP2OXTbts4hzdZqPy84IhzbmHfghDO3KJav2tHSEelCdafczEFi
D/3qszHp75qODvWxIrLHmxbehNTS3h+Uv5uVVNhVxsFOuylM4PFteO8XM+BA30U6xhAQYDqr37ho
Yfjs2eA6XBzej/gLzjh1WYKjULNnfjSh4UnR5GKYIvjIucbvH0LtNHRPReTBvZS0U4IzKsFJjqV1
Qpv2RlTujP4DD9zKJCtrkKhhg8OI1zx3LcARYDCh40DOV0mXzVeaUBGbPys7DvoKoXDYadIEwl9D
4X2++DCkEh0ny0VBFh1nEVezD49hj9SfnM4dl6ciijTb+z5zHNgAa54g2NipXxmuC82Vg2AlLLCd
HwzDpWA1iXEhriqPHXjUDij3+BDCtdgHAiWPJgpRfAw9ZwmfynGR3mWFiDrswGUcxllnVQva4eyP
sdlDKRiUF948lNN2IUs83bSTz4dsCnWpt1PQa/i70snA2iEuhzb1HTM/Ea2Sb1HfR09TpeBF3Scx
brAM8ooKZooldGmDqUyUGVr1U14GE1cQczpG79kwSJbCI9iBh5EnZZhJ5IMUGRyL/TktGaHVZrJR
4T90HYXqLOCNr9IIBuLRBUjig0qdqPb8nJSOgV2QmCuANK7Xj3nVRtWr12nYb6nQK5GoLTrp5K5J
FjCkpkawbU1416ezLQI/rxFfKzehEP4DUyEBf8uz2FmdxS9EhqBAPqU2ouOXmQQlKtnLtFSXxkAq
k2E2uXY3mVD2mYPd8YdtVSxTXzltlw6i5q+AkMtkO/Fg+Ub1xEVO1Dh7uyBwFmgFe+IjgDOlIKXX
cMC0tgdMSqymxbaDEI5kpeOO8TbG+aa64TxMINdqtRgzqEjK0OZ1U7njjaN4MWfRiCCgTGCYsAfB
JE+ugqFxIWop+tY54rst0Q50qkY/wFKeSZvBnc9xdqwTjnNtoU1F6XikCWyljIn4vGwMApsFRLgl
K5MJHQlrh4uhqeMiPATW7QJyXSuvYptynJMXge8kESNaYhHcJ41q4pTMccU3dT1L94BzoUCQqK7j
JTOMc1mn1DYwU6yiZMKqkHQ9s7lZigmIyGSb+aooExs8cZ+74TGYdTym0tRTgiN8VbTVcXTcxt/V
E9yTUkLrYDzIoO+6LeWxAolYdktV7m2DsZ4myI90ERQvqwlps96AA862kYGy/rbGbSQ8stnlcZXJ
uZhFHgZN5KkUeEijP/VBtUQvduBTD5GltIDsMYroXHYZhetbwPLSJtDQgQ0jvVyjBmRRKSFIQg4S
JngaOeEEsM41GFwP41RMrpeP3lgj3UrPvWU77XiGfYk5EfaJ057JYwd7E76dq8E4u54mEp7KwvrG
ecJv+e6LBmwB13wqQwuKdlnSyceag7zaZWPlkOjcWVQj+xQ7Yt88eOgN2GMS3NCmvFBhX2d4lCnZ
RTONnaOEh3IF+xTdAwzLnFgW/nVcU9i3NXYILzxhwuS61T0uBlzMuMAB/wsF2ZPOs+pzwHEUf7WI
QivAI2kaJe6xHPIxV64ranj01EuT9NuRD+DMpnPnSuh+Wy/U17VXF8t9G/nJeBeMZen5G8bAknkp
E0HDazFKOPCoiwTJ8UmZN2VvfQQDholDnWvU3kR15RZ1ZEBeRv+2WaN83CJB38EFY95InAydh1+O
Gbd/4VG/Zr2/veIHoDxAKgbgn7hgQKxm4m+v+BD6WOb45CZwbBe+4nmHaI8PvCRnuEjv2wH2DFIu
brYE5IdTWoL258kGNbvmNYAZgkVan/F8P2Hbr2/ytoUTsCJpynCKKnZdk5TFubyWSxr+GB7jr2Gu
4Lk15+Ou/ha+qCEtmpUe9F8x+cBR7Jdqyl/PgMrlCgPhLPSOPDMZFtdtIK7Zaw/LDSwCc5gtX8YX
92BgS4NY2bvyAuanmwqVDZvkv/+UJ5g2Wo9wzIPiAMZjq8H/KSV46Zo6qcruqkYY43H1W2MbjSgc
ZC1/X3OH/wsMz7eA4rsWT92EGjNL+HC3V/Wh2g+P4irZ9CA9r4L/8vGcluGkZrs2Bm+REBc9HIFB
DjpF+AQRxolbc4V7IEzYjytzFp6o904mAX4gW9PbiO18ca76vRal/g3j/tVqhIELLDeEof9pMbNK
epC7ibjqCp5W84NAjrXR16L8j3gK/2gG9i8rgRWn9lNmZ10kI8BicUWT50HxnA4qV/AZOTNC3n8v
kAUwzZFsS2BkdDpCNGKIXF73V92lOtRPq6sIv4zhJVs9dWcddk5nvE8RE4ApgGkJG4p37uK0AYHM
FBGIYkUmpzEzTXDmdU4/zc8WwBcFUoLK1jsPKORMlPMch4fSVbece1emxb1f1UdbnAsj/OhdgKsE
yeoqDC3v2q+/VC6HATeahUcHIghOTEmE5AEWn1khT2o0AEDRYTCzB+ATeeut7aQUO3UtasA0Onh+
8dX4DewgR+Ty9U6R28rFxaC7iaL2sm2qu1lO181U7n8/Ot7WIv/RPvB/+CfDi/od83UhY+x2OALV
YdPc0mHg9y0C9HQGZ/j/kN/3z7ZAJ1mlirjUrgvpLx06WcAtTRIebDZBUeCldMjKfK0JhXtQq8+x
xk4qz2gOphlwRYelWgIu4TsX6rrqgkkVEIL0xFrgt7Ypq3rj8zZMLgB3NvwCs7LHlYjpZfbrHIG6
hUAVHK5N9mqYaQm+rNadZtu4rup+x7jL2ty69eTeIMgt1tshaOl8CWRpMK8uwdUOEdLTfhZNBXmS
Sxx33o9SUsivRol8wLitRwoki4eTwbKyBFTChd+z5hOs09zgYuwrVgIv+Bei8MFW/25/ACAQwsEM
qwt2fSSHnBQgkw7e2YkmW/XUH0rYbIwvOg12q8+rhiNEkv9DM/0/WM7ffsIp/+r7d2jOlWi+i/EN
nPPzX/wF6FD3j3Ueg9Gx8hg9SLr/CeiQ8A8Ex6JkiFo5qGQ4J/0L0PHjP3x4BsH6ZeWxgfuIJWqA
NgpYjx/8gYUDxXUKfhtELNT7T+AciCXo22MMZAUebsgoU2M5ghAAJae3s3OxE8Bn6cPAw1p2wWvq
5ESPbtY5GoKfALdd4OFyO3gKCqsEppUYcFE+9SXfammHHDbKQE4NqJmRkjbtppFuSRuMgCNBnQln
bzsUdZHijdqtF9lPMGpC7qF1cV90QOAuWZFF8ZDLKYAb26xxTyfRLcwq9jqqZigrFOJDE8CqT2CD
r5cckoexgKOB30YZKq0ILOjyOADNaRingwMnlCMM6rfEKYCAMBiwiCj+4twv5TLBAjEC+uy7OK2N
jcwmQDuUwCCtKZsyw3dCALwz7ScuD9qr03BczHUR6x9+0Dlbp7DHwuu+i8abYBPa77ukueJRyPHk
9msvlz1r8GiLBgaT3IWe/lyNILh45bIXdQGaV3HdL/MT+nPMtKOiLJLVY90N4dY0944e53Rq4Inj
+PGeEVw3phKECQJj8UYVwIs8XKBch1Ncyv3bxiDROB5oTsMBjmW12XRi3Im6expK8TWuEa4BrCiD
HKDLyTI08Pwfn8Ze6W1nEaXLmuWIk8O2LNxlE0wSt3FUzIUhxy764ccbtpTlBjAWbN2mvRerz20d
R2kJq7clqSAnIhZls9F9ML1s9j38AlHsI3nUFm46deq7VxT3k9O9IlUONstifpExShHD/H0uG7Mx
5SGC+mOrCoQ6wEwUtfJh5DmUKD608sjksjPACtalCjhXmlRICOMSRZEJMc4a7NkadYgcMSlu3Gcj
nZpsFIh1XqaW5257UcqAbl2FFFju4UqISNZlN1SHxYUIGND3VUMJMs6GAYZj7tjC9HA6mHqhh3LW
iGkGaXYz8bbeC8bwXMUQbIYaF18LmnWKNHayn6kDnL1e2DVqKCxN4r3WLcmt6JMU+r3bUCIWUS/8
60iX5dhE8dbxBQyQiQNID6+V6aXbVk78ZZ6Xly4YFECaDntgN9G8dDCRfNLPeVUHPTyLY75Rgam2
OvBR8InUvm1c/agumV9d9G23HHg4jqmp9Re7TH/WrnVu2nYpYWs9Ffm0EDjmLo365Bfmm1/jijTV
zxxoqdCI92udZEAlF7hWSbpoiwvxTiVGPbW6fVo8mUnXg1GKaGCuMbVfVFt8WZRKcneGLqhzy2N7
J9noHv2y8FKXq+VTP4s9ix0385HZdGhHt76mI7kTrt2gBvjJs/Yz4YAhRxRoIb+WaaMjsYUoH74o
08jyUNBLgF6XSopXYs19EGieL1XINjTkmAChvYxKd9jaMD7SYKm3VRUcnSDuDkAyUByLDo71q+tY
99tyCh7KWrWbBmYhAsCBWbhKQzvovOuwRMVRMyJAMjF//aJ1D236HCPP3ldxaqIEyIB41F352SBo
twBFzJvpq2n7R49VPwAot7t6DCTInHPe10m8QVkOOLUbIPxSgfDRFs03LdjRqnKNCYYeHcCnQYrZ
FkRzAEB2V2DMp2pSPPUnnTchvUGu5H2C3MVsNgx6va7dhEtAAFg7yKRrw28wcs3AbrsRCXt2giEf
3Oly8eDLWTbus5Fjtjh+v5Hf64FAey6aIme1A3SUwMp+YNnQB58Lo16icP5sKhKiGX6MYg3umx8c
fFhjoPb+RLX3QpaMCqQPaVJOx75sbvq5hIlk0GcChO/cc4p9i60pi2MYaxQ1x8FpKLMGZoYATwqb
lgNeben5ZRSPBwy5CmsCqgJG+McEucx2CJ5HXBIAgQaeGRCuiTSiaYQBYdA+oC74jfY000K/WroI
rGD8oFQOEDyEEaRv8pIuF00PLJqxu6pBOTgxCN4Je2TqYS55eH4D3UdK6z8X1I/ztgPSyboEtvq+
+0pkhxwNPV4Sn/speP6NG29p5VywWRe71iRfYxivAMbWflq3KEHO1tEpkgFvycLnbKBcbvoawKrP
wOhi1bgcO1/YjQrrpwE4OrKhGXy/gfp2AuX0qfpTw3TkwRGPSTKJQ8EU/mlc3zTWGVMQ5LF2jSqv
6ILgD9SiN0S3r1NFHgq6D5FC/gk6ll1Bixc4tw25Gslly7Bm6rZZXcuq3O+lvx+iZj+35s4hrH5w
THPZ2rbJUGrAiTUqliOL9RcBN7IN70iwhT/C535skVur5yrzpbhDgFCXhpGTAAaPD1KIW/ODWRQt
2sZGG8dQL4MA3snCikBOTfRXZyRVNkr+IJfgzwjeWLkQw7cpnGUa1WMaVpXOezk99L3cirWo2DYR
EAJKn+D2emcGgnKK7e+0UY9hgkV5PS0U+gbFoqNTTXUW+wBVR6wSUHu4B03x577FFIyR46nL5Evj
7R2tb8E9YZib46U/u39KrvYhXn4fdRyRH4HYmkS9MFNe8PIiIjVUS/QZ9QMoVVr3yyD9r71222xM
PoWtHjegn+vNd8gAnUM1Bi8xqjTwwyuyGNg0KulFDzoz9t3yNtCkummTeyz97c0k4bHmwqDUiiFv
ww72IX2X7HuqMFZR/UotXOCRQH4/TxRGTGV0V5LlJqDFl6QD7gbf21l5sLtbWzIJHMdnbvkORWH4
kE8IDMDdrc/B+Siy0fEhx/TbSyoqjQFmH9raBkepq20lb6kZoJuqwpwzOm7Kn3yQ5dYZ++vaH++r
5TpQlZdaW6wnmnlKS48VG4K1l1o/q0pOMiZsvUENKgvFIA7DbPYxsiK1XndYVn4RsnrRCQfzYPIz
Bt5qpZVz8LH1tGWyt4za/YgrVhqS5Y6Fy7jhcDzd1KCcpD2FoA0jN/UDdQ21i5clXQnyBkrjIKw9
OMp7ACkIds46wqsifk+7L17lfFeLvOTxeEtC8R0G7Ufmd24uZ3zxSt2g5PBJgHuZd3ox2eLuuOwQ
G9GE+sB4f9vhc9QFXCn0AqIQqiZkNGQfRM5FPTI/Q9cO+66YsrGLN9LHbbdkrkEaWojjrfJhThph
FYZiExt6m5MBOQ7Ro8NwsRtj2KYpsWyXUJitF7KvfTHmrVv/WCIcLuPYqbG2m09srnHuqVAoWMQS
byxKqXnVCHkbV46Perot9n5dbQWj2zkeNtRV5GCTYBsWEqM1wEkQ7poPN8Ew6Wzy/EuQe0DiYzfY
9BS2NNT7Izb7O9OBqsBJ/Z03qPKgrlcdA2Us9DZhWirH7sMuQgaCgHRZ2q9dleDpevEIM1oA+uF6
tiI9ODcCobU1zJg6YNtD9GjmeFsrgVEmXxL9mZG4zWgN6iwdojpv/dxI+FLUPkh2U4K6lI1ew879
tMyobE3RAEZEtI1Rjc2Wkous6DBKesALaXdjHk3VPwyB+DrwLxN4THkw9fe2q24KCWcITBJwNuyP
pTuWIUxMGuP2GSDO70EE8EM0icZBFxNE1qBxsXp+6jkFriX+nFBLvFCgE+Uuxi8KycMlbGdgpo5D
DGJBj1bMF4RHyYZTT0PCWG79MXDTwe08VN7uCqL6vIbjdzp5i0774oshBP+vLBaIRT40DpIc4EA+
gizfIHU7K0MB1wDcDxZuvDyZbIiyj9nBD/VoqE3J6DoZnc2zW8MnvH9wfdQRi9h0+xDEMegvkjTw
5yKzcbukzAQXMWQSEzf1LsY7ZK5b1ZmKLGqPk05DZquNNMWfUA60FzNAU7QqVG6n8smv6vvZoOwn
sSjMhjpbRWp8RA4K3czkk7MMfPv/STqv3caxJAw/EQHmcMuoLFm2nG4ItwNzznz6/TgLDLDT2G5P
i+KpU/Wn0o30EXb6SYtQfM+i+L2oNxRHlTN3cwe9Ob2lTGnUW5W9DlOzL/T2LYpMCU1ZdkWLsNfS
ZrQB21+F/oG1KnOidDy3HfdnD6zhpmnqC8Q27KshuvegWp6dCLSXScLekTCx7LAn6k9evhO1XO1G
F/2pkdBpKjzvKeQ7awp1ckrL2ItdSXzttLzEeBntLplOk2JlkIK61yhjedPq+LWHIT2smrRX69L0
DaOZ6Zz1gyyw5zku+WMEjJIzMtIqDcns62P2N1g31Vr+4UexqzV/Gdq0slmFiIUqr15FlnhDeqWC
2wxa79EIO22XDrae1y9pLReuVSuZrZntI0bO49BmIVJXr4qCu6Uv51MUKc8QXSjw1kiBKKr38yJw
VIczAsPeW6duH7WZbCtDXPpZxVPJZ7tq6XbG1foaxfcUtZjdt8pqL0WS+QnEltiTTyRoTHqyNr6O
DVIefVhYM7W9DgU9+zTBT67KUUv73Vp0bJGR6H+r03+/Q2qnX1SeXj0FmtrcV3N5DSMSMi35fdl+
zKqw4Vu0MkdTlNUlQixyzSaSAsQamCIEL1Q3Z0ZqJI4lZqGrLb+Dxddp1VrhAA1grKsiV4gi3eni
7Kgs1RAUkXSO5Ap0uRAVV+dtQ9yUXS2BLX2kZiJ9X3QNESRVUNGu1YRCS8EYgnTK+h5N6d60SuxO
fKEwX/TrQruv04jk9KyX7Bpa1e5QI+aVSRZAvymuqvGxaCqds9mee0OhYy4HjVc0t6d4Ocx9f1BN
cLa19btsgVanY7OteD2k48gGkzBf4DyR7S6KsxJZ4bBGDkSSf91iJGw1VNFDzOpjGNL3xSrxKijC
ISaak6uSjyJFzUnfBAzDr6k1z0uPjm0u4k0m+NLrxtOsTbtlGvZGO0Efhz+z/GIs3SVryy9ElKcM
ETU1Ny/tTNMY+8zDYlQgjGYv03ZSoVMhRa1giw3CiFDL3nIV2fhAWlkj4a7SjSXaN336CyBBcale
Q8AdR2mYdqTUTztRc7X2g2E0dMUpv1dj9pWpQutqeiDD/3thPCL/zsnaL6LHbEq/SzzrTjylFYrJ
3hOt6jszZHeQzibktNupOg7+sX3Xu6h0urR4EUShcLFFBeGa0qFkwkvdrw9d1wU7rj+kInWKRCRW
LROnvTnqQWWKDknjkFJtbsCw28WmkiiG/tak5XSY0uGnKBJhs429xLwB7FhmlR/SD7bWYjiuCPaQ
QuKdMSe75SQy1FCjmi5K7T6j1s0xKaJ6r/Jbw/wwhy8NhdxRwyzeR2bom1n4jfO8cZY16t04O5Ge
g2TipZiqwudyFDyqkqun7Xsf0UhKJjETsvQkKOpHZUQNU0zQi1EMsKKVdljEoj0kEp4ZoyKwQhMd
fQ5fFWgWMtppx425uRVC3TnTWKfsOT0KhWyQ3tQiDJQzV5O91BDjU6Qoz3gmIEbrPPbYMLkik2+W
9C9c4+e0Gr0kmxRXFiuyTbKdNqcpiXXl3WBWNI11P3A+BQSQwhKfmY7tNTrHwls4Ce4ododSs87F
sKQc3DNQ2AkJc26HnUwRE/uXeJRqZ03OW+qcDXp9VVswjDSXvGSYYxqYayvkhSOIJUhPZ2xJfEXh
mVJyYNXLKhvFzmjCJ6WLlmAUOtOPksWfuyM6f90vR440Pf/vICd2KdFnbAnSeSZKTmoq9P8vfUnr
OFkoGepaeWTTQc2IqOmmAg1Y9wxSw87lnOc4hchb0fdSLoGknDBbvqOsPCzqZdBIi0YXcMsK9T21
0JgsU0vmBA+zmLWfuEuUg8V+0GhOn/U1Ez0x1hZbikS/hhRHyVnLrlYWPlmqs1eJdcGeudzp1vK1
TxUxUFXi9guGeGvRYqczioGO3vLGXA0DMx8b24zYdEC84I1GX3eiEWYoRSiZjbq87zv9XCzl3zwu
DelrCwLf+S9Gi+uNzXzKFvZ8za31V0rfYV19YS/+qvX1W6pTAfdi9jKp9S5a294zcIT5FZtxs4E8
dWuJTnWvAo/pimdU2jc0W+og6X0sIhqPbDjMsnjrC5JRaBCjeizsqbA0nmF8iEnDC7pQ/05CutOF
CXpYyfutqoloDmo7JwhxaXQfJvVFM4r31BTTQKI2JOExSsNj3xivsYYlvmkm5jRTDcJQl7gNmX3J
2HsqMzr9YuS17NsnNZp3SCucpV1Cr19WOkNZWh2GtL9CFohPY0bJ2BLr5GGxsnQueiKawWIbPLLv
1jr0mfSjJPOLlIOZRvn0nszNVasUxR4z6VXnprf1AU62yMa/LEkDuJzHJA7PrO6O/QVk0wfFewd4
Qq60rOQoFqojbqiCVVi1HcnGtayUl2FiF7w4m046N7MTojhEfEb1J7nvPVHZNAUgTXZdE/rGQAss
tvA0swX/LPXCdZRoswbqbzEvlt8ubOzOkjjohFHyR2RCRrUty2wbOt8WLZQq9ad1UeSgQyBkFzIh
ubOOEExlZOmsSeHKATaEEeJuRVWumZuZpcRCFYr3oQ5przis7Igd9gmP1Uosyde2jhhxv2vm0nBv
DG7/OT1mfXo2IQ8OmSY/iXHPCok0Kz0NEMdZWGaOsoSVEkp0G0PATlKLgX4NwxErLvLVqJs9cdrX
MQJWSRvJlgvGTZNJzMI2sfXj4VHLwqs+CB9FDUq0oIcLcmm9Tx17++ZBfGr58N5SiCwMNaL3JhRN
LwWF9PZKUdwqcPG9VIW7SFRix+jmiplIVdyVLVXANkp5lGaKaVhaerCSFrcHfMtsSeC3gAwHVsdh
yITpQ9eL7KrH+slMDfOktsvq1E20OLm60FPPCajIrAZCx51QIMb3VJVJYBBBj8skb1ykY4WrCQZl
O6rbIJLGcJeLmb2d02jMh6MQXzERGNs3YzpTL51aYUn3QhrfZKufDgkHqKkX4Rw2/T4t1HJvmioa
pLWUEX2/dT3DQdE0l8oqL5WZA71YXCySJVwHKX6plxy5ntYe4yK/C3lQCNxa0tgC4kXrn5zFot9q
PI+8RnnWFdlgR1ZuBm2X+CyfnfaJ2ntJHTeBNMuNMw3b9SAVTwj3yMu3Jtrf6p1V042Yvlhl37jj
IM2wNwKTTzY5oFQtaFZ+zxouiGVqjkAVRkBa5je11wmt2PLkHKR5aut7IlX3UZOPm3aTclS6YSm+
nnAGyVymWrJTJZqpOC6geUSz9OUNesBrITjVyu0oqt+jKpb7oVX/JKUi9mtojquU5t4stPAzQ0SM
hzEvJzJ6j2NYPo9xyoxnmrNTFWytm0M2fkJgIa+K7xLouIeUy6GJalT4oUpYaL4JNFtia69EouzV
UW1bmVA7cst7XpYzgSRJaUcjrSam9K8hxv4nRh8o4mqvFqngapt6HUmhKOaNAAnZVa+t6Fgkm+pK
AM5XIsnOcbE4ka7f2io8GUOp0sFgoEdOd5zlJ5LHiDBXpMjlygQrBA7Pkj45ZMK+lo35qKcID9HR
k45p/SpJik5wENIglY3OD8FthSGGk+1JQ68wEGFpoKZoWxOiompJLEYJch40c7lMykDTtpj7sgb4
6Yw5YEv0rYaADhRrOShJP/hMjfghAD6xAWKG6elDyUI0HCv287YhkqULBQc5cwwrx9WnDG44NLd0
DTJjMdxOodJrfbU3Bb0IxFQT3ERNO3dVmQ97tZo50XlhS8Os7MTI9MnPZddHnud+ZBLmeJUW+U+L
+JYqo2QomA3VS8ryzPsPeVMOv6LUzl6eJqpPb0C2bmzYA3RW4ssRM0AvhZBTcq24PI1zViSOlli6
h6E1I64Vp1uUQ1aDOCOzIm1z+76nYgqZdLvXRQckGxLxJlZ6uuvT1YdJpVPcukeLGbxO3hWtydHa
1b/9qnzj+/DCrIEiCb8KWX3UnXFf2Asp4b7FvAU6JycIflb9sEraewNrvtRAaAbDpCkt732hvHal
qTl1n+quUm1K47V+juNWck0gHicvvub4u2qfm9XV+qsp/lvNUzoidb2qag4KAA5jfljyczQkRI3d
IvlFzw5KFGTjaSouGUipQc7STtDvYXPJdut4mPTnUrrnTKyVM2nPinQ34pMBNaBHT5Mc8Gc5BSOs
kqTdTfN5wdBuDW9x9ZB4zDVMRc6ts6oOrjUHpoRJtnTrGe6rASn9ZzX3Sj+vg6dUT6Wx2LALACIf
Zizbco5T9FWc9DPh8g6okqeEjzXcT7HkqCNIQ3gpk3sHCDo9L+Ulbz5H2vFi+S5VyZ7Xd2V6KdVn
czkN6iNc/0L1VTPek/alItfNWj/1CTJPvwvGMVuPAwpgNNrWiUUceAeIZSZR3TzN0aEJj2vCmHK0
2ncW5Il5ZOsNouXa8rMCg9+IV2sv9sxib/HU+JbyW2ePFA+QkZ168J76JupHufkWq1dD+i0Bj6om
wwFzWbq/oX9U4tOq3qP6L1VfS02ngMT2Kl368jOO/uEL5BipjrA0TraWLEnj3tP5X17p6EMr/onh
iyz/C4GAQvUhS3clrHwZsDJtXD70mBBfDaslZTIDr5NQpJKCNEST10wznbkEhpd4sLAEluBSTmxB
nIDoFi6AT4lgqj55FOh0sQSBIxfI1n9K4VHle63akzNlS0z8wzErdukYqP296U+LdSOXJczOpvxI
eN3UU4l2RSDSOZt8HuaovPXTWadq44JjFt6bBOgnuznZKdG+VC/8SbYrG8Z1Na8jCBFAwOh0k2ut
xPo2zS4aa7eeCPQAWJmmz4FJVJImG4cem3SZLxrIbOFTo7qLgP9k5jgRFzQuM5fZz5Yj/dibsS+b
oSsBIK141TowJywKMKm7HI0dHbDd61+oJehIeaWbj3kkukSubIlWKjbwagq1t4HtW+TjDOMM+W3L
FlozDh+HwFx6IrojMOQgXW8xrj/A/40881fpvZffY5qNq5hd8+yWt5+RGAezcWqqfT97TeL1dGiL
4qUs+0qPY3Jplv2EazK6FxqHNHFS4dsaJTdc7bE6xfOTNr/wPZPGuHTPO60t7FR+F1u2pYNKxClq
IPkeWXbTdk4b8n8cwuxaPkUaAAWWxbX4xxHBf1g0z1L9aabPs/hX5H+S/LOt2TPSz5bYwwiwIVf+
RJjJvnAW5WmZSIqquWJ5JlzoCSBswV0sJQ8uTsk6NMs/c8umhM3J1tDLkVfo+ucy3UwAdTI3ahbe
8bIufzO9tJjHrsq8It+53+xJ/C7hsCt0TFQz1ypnJ1HiAOUK80/vVClooPQw2NjxkshfU9N7PEZ4
YpdHIYroKw4ZWOKavipDQd8Rk3PIKz/9oifxkvnHHNndOocHFWNhuGh+pPrbW17zJW3nsqPm9Py6
sYhwxrYjhycctLbcRzBvP2F+NtoHBmvNfDfFt6o7581rvVxr6SVl8dP8poZfLc8iBqGerbd6kjHu
FO4Q8oPJKaOVqkRbL5943QHriEf7J3x0LaYTjdVcFhvAHsTfOUa6QaCijf1qJzOvky7qriX1qEC5
y1yrj6k9j7zFX1P/BQfvgW1hq8/V+2LUdg3aXccqXM9sD+W3WUAVEAkqkHDRWuZLoxw7pBTx+maW
nHne+jZ3MphImi3bMDfG8Cvp/3I4kRxLqYxlst31oMAo0v+rPaY2QAaV9oLgPe63LNJ7n3oZ00vY
TY7C37WkuC/pBLdJm5uqrhSbroZbmYnbjpPfBj0I9HKleONlBKInLtmuatGzKsgNruaoL3Zap3gV
p0mlS8K1jEeW4bYMbdoLXvwGiU5NJ1PbLVNjvBAbveL1z+mWeHxNR4r04ujlbokRKSy9i0XA57VD
JSJ4Q1e7WVrsk2x1emN09WHl2TVa51ha7IniY5GXgzmVvPooLeH71X7hZlPcQa/9XnnLKlYmqpxz
0AbIIk9XW0fnVg2r1osxjIx4ZruClBOjcLPqA13JQx1Lzxwbp4o8TWi8lB/YMvMIIheEYNRPRU+I
YZEMjoV/xCwVqO0sSOIJpdNHpHGIjcXrMxwLgBB59qpNjM53ofvMzIK+hKuIxZiRhvTleaLv0kkd
2P5ycsfbO5+WiPkbDrAYfqzkaBgnMb1OGrYZHtr4s8AgMKk5AlKTlY5pUXt/WT8W9Sgmq98oe2GN
d6B5Li9/lEl2Xw+etdZ2ZX3gAUSJygfmohUpoDXxezOmqKn7J8eOzsZHcgKdopU8K0LmhPsD8bq/
9Qh5mrNKFPvUorsJATe9DlYzxNjpWeELQjOCArYJB8W4dDyR2bpv/x0zf1cQcXBStsfbL+wHLFRc
rCSwj0CzNMbVyHVSx+xMPEfzTW2fM7rXlFbK+mmHDxNLv6nyqaHGMdPBh6IPyni1SB3Hzupo0IGj
8lPXqr0YL6H4T1S/uuIU17w/Ovm6U/hXIG9SKM0hMPLA7QA8RxuKYpoXPGGKydcm6EvZgYuGjy/8
pgUHJ2Iok1S/CocnEdtXlKxPAlcFFAmgTu6ssPhqqGzt7AlB1TO7ZS9ZvrF97/JEeDc3DsMIIPGr
lhzETjhr3Kkdsoh8rB1szLADgJGR6qqRdYjQh1brdB507TZYKZ+kMB9plXEHbWdO9ntDC/oaAExG
/abp7ixwgKXhUCGAEKOR6q7YGeZvtUInNiZnwShP1RBf2lo8iEW4C0fYVem9k/+tESIJUDdZrQNr
To6hJLJyrzpgq4GfngO0BHzWydMjwm1YeFTLoqPV94iNuaK4Oobk60kd4Mncx9oajGoWLCC0UU6j
I6tns7CeTBw5ZTv9TMNyFGoRiip0h173Se/zRfx9ffHMpH4xk+lqovGqTCMI4SejeQ2MMbtnY80C
YAErX3JrQk+VR8jhUdyrXXgnMiUwtO7Sy93Fk2vpPIHTFSp5ON3iD2PqDtB/2mo4SYjISiw9tZPw
/y0nKTX9ed4gtRShXQcFgs4gqR51ON3xhtO1l72zFtIjFof3RjZgS4tziaEwaiLCPwxPUfvAjMF7
TeWtkcQPMbMubac+o4u8qKUWVPknHtV/2rqzjO7S1PuOgEkpFo5SWh1lwpAlGtNcxBEVFesrwde3
vBT/ZozY2xBwVgXpJkCL5lK3yw9923y2GBxZHXhhafFLrrt63d4b3fjtTK78aAIFS89RuOwlCYlI
ozdfuQWKTPnIgQFRqelIFrfaPpkfTVEyvX1JQL4F8kpJ4XveN1m1q5p/bAcAeGQ3cXqZQ6aY8bdN
j2F3DFcSMv0CjZUFYGkeyhzVxNNi7bs4SNbnZIAdCbCEpfILMURSd2qz50T9TgzKeVXbZXcatfeW
41JgyIojoAPtuFa5A+xj1p/slIMu+IzUS5e8lit3GKRwLgDaAqgJqIxjUJWZZoFftPJVN8/Sga1+
kvwBPuMWSu+E8X0sf2v2gKUQ7kVISNVi2Q+6lfkmjodSvKbKE9yqo8dBUVwT4uZzIoyAJeK/en6q
8eU3rpJ5ovJIu09ONYX4jDnONURfPqdc2lIPyK1crOSmeyBTQdRdOErBStekThDlCErRfHplhKJJ
Jo6BVsFEt6SgxVCiRyfvVOMlpwAXUmYPykNuDxIAabaXygCnMNI4/kmUk76t1J4/a0nciz7jSPWn
ZG9tgrbTq8wdsoM1Jf7hlbuScN3M1q9mc263xKmWreWtjUx1skXb1M5UF9MKqGmOUvstyjrpm6Xt
uPRDooHyE4iTUnqpV7nztE8jlGouxofsH5eXK8SXHgAvTBgdzgrSTml8rq2DDmMto/lIlpMWk4Tg
ANewEwVT3Y8M5m25ZVdzF/xTxqfCIpPI+MwoF8nTBhkMvBWiuZvnx7Qe9XBvSdfYQ6Wo3+j4Tf2l
nQ9F/DHLz+r42qzMgS+F8JHor8xH7YrGfbdYD3zY9DkEIbh8QMaZHcy+PVd3/uZ+rN0IO5SRpKYH
rM9Ooh/N6tKr97qubUNd/W65ik7viobLILLM16YORvE4ja/8sUzZL9q1NG+m6Gqdry3XwdyLLmJQ
DgJ9enFI2cy5yn4e8OKU+yQ+zbCUdQ60+l2sv4L23Ex+7jwWRFi/cfjaSfc4+aNZn6xAYSlVv1u0
+0Av9YjUn2nxK+tBH87amA9duuh6IMwvFGPRfDJcgff+p2axmmhc0n3vCzg2mjPuT+qmk+TP/Eyn
t4Ko+k24/6Tqg5CMfvZ7F6I4MWGBQZq5sof6e1Lfl/63FQKDXYrqRZsPQnpcGzKmI4fXfCjOw3AU
w6fSeRQ45ZVh8vrus9borvDbHPrhe6RRM/p7EhK8hRbOHJ9T9Sw3u8z64vl7hoQS+mmW9ttXEWQk
8Zyz9CVegjzb2KGj6eWBUPqsAnYyePkwI6Oteht9zTXL20rDatjUIxyqjeHK26cjZKvVWYgUILeJ
aBYH600aGmccnzqmXBkj7IokSWCGDHQxscfmpFkQyjt4HNuoX/vQK+gT9QzVHndtUP+FUmI3EEcx
+EgyvoVdUIBKoFy2jaesBQcXr1K+0zLdho7Ti5GujO2zMqn7oH9r+xp25zl+K7uv7U0rZ2J8k9gF
TaBzh+DazH80JXXzKbfHRNmDjbFZ9QdVOYPJe6ne1u0bOxPJXlerXS5P1nTtolssD7YheJ4cfkXt
mZGIuQmX6eJ2zb7uLnF/wZitTadKPC4krLFvrGfcbRE1slWqmPaL8GegxWgF0PbkZxJ+kyALcuNj
ocMclFtffW8f8OMmyq9tg84WieXc3evy1jRklmWQMVpgWpCWx7Z96ZpbS9v0jhp7tCgv+054jV0K
riuPZ+ZFPvFlpOpmw1PnqmzM/qjCs9y+I7lB72f36PbpXChFlzjfDUMwmQ+y6WxTeY26cwp6wPNy
SNxn0r8v7R6czc8Zi5twHwsXnkK8fP3HT8PpyUETfpnySYGNT/PnSPkLF3+8D22AIjR/r8Bawaz6
Y2L5Yjfb4ZZW1dNIJ7dQOyQbKcNMTZdsl5soe7mHyYs0PsXUF517b0DARsNNs1fph6TxVvZGorlO
1SP4tMIsiKK00vf98E8unGY4WNHTsB4X+0tsPKQNDCcHszsWEG9L8T5mZN5TWpGb+x0ElVsVHnEQ
dtb9dV7ttnHtqCg22PHjoZK1V/myIttdTgKhC9peJ8JpODRMkROhfelJjO9EZ/Is72YU1CI6WMjD
o5EfpfBUaa9KBsC1m8tgti5a/BZLBxHNx+hN/lod0ypA8y+NV1KGwIHesnajrw/lfLZ48JVwFLuj
wNycsmN4/S4FUCH1bVOOM6CwI0RmFn+jOmdPSrgbLHeTo/IB2K4Z0N452innTFiDryFHXU3VKztu
cDYXYydwtqepPGjQo8Sb6qsCuzvOj4X4VCv4YktmS9cWWPs60Bd3oZ7rwc+D766O9iPy5/pukR4g
eMb0kKnm0YSkOhjrG55Fg7CZKLjc+NQRqXZp74u5TzaFUcN9H+rNdLupGIJkW88suBWKZWE3Er6b
Ocn62mh7q70UQMoWMe/QCk8AfA1jr61VnxA0sMW1a7gS2wirAwe3hwrSDkN2npNAkZ3xGyGVjQXC
X017tv+ZrgrpeqWN7nIcx8Z1HnajAoy+F6zXzPKxuaVcOZETEpuMD5J0eR9VB8s7sMraErMVOVTA
RjfJOOE/l1Bg8SSqap/lgLXX2QAFqRpb0d76/DaMpJo5gvGmK3RIljv2vtp89D3tLFh7gODk/2hI
R5dojq8Du9wSJqq1Gux+G2WFkjktSLKrYnqUxfzFoKMi+1LBzcHaeRQUmqNCliKi8tnYwuVLNciO
ev+cV/iJ4RgJhhuwBT4Z9aNH2oWgilHiX8gj75RdJX9JcXgxQeEG7SAmL+ZCIIfP/nGRQ67sW/MV
BeNMxShPfXLjZKKuLxSS8JNX+U54Rig65srdxvEoGmdrNQbjQ1iPlUfc9WqctPRS81dbUqrzceai
CClYC7fHOeH4EmK9CT6dTGAJmXZd5xcjPgj5Ps7f+lf6GK+1PF5pu2QZXLwXYIZFX+2fIaZBARWn
WOhnQC9ITBj0AwLzpj6U8S6jOmFSKC4CB0bjgEDEK7S+gniM5eeCfkcud5Oyw0dC02vJAS9jVvjo
TcbqaM6XyTqshOgJYoAogJcz4ckaBKGNZuNG848xHyzjFJHKHuHBVCMfTsXpQ37J8poIlXnOWuoC
IfJKoWpUxtn8XL0hQbf0U9cEGZQowSv8kHCn14E4f5e56MrwO2J4LEbfRC7hGungNP1R6a8DZk8d
FUbHiNV4odOav0r4PctvvczgnZgHtIDQUfdivhKEgxq7xXeFskoujshHWj5D/lGQPKNXB1bahV7s
CdEPV7muBd3kl42vJl6XuHqZOvH4ZU5vIu2qsgFlMCeqeufIOOQ2mO1+TWBXsh2pd/PfTDWPv7r5
WVjPRvpGTKWrFc9bE7d+Rt2TGUPB+JkLnuctzUEuzrJEwsl01ct3yqWmHrYDr4cfBEVweD63A4V9
OumczVTKllF7u3l1ncMSAnaNb1Z8yoW9uNxV7XPMth6yES+LeCvlgxaddfOKeUpZdnl5XB345fDM
mGB3NWR+j4ThLXJGrj3iawIQTzaC2OV6TVvKq3xGbEibnnssH2oDukE3B+amjCj7VHmrGBk1SJwh
uW6zlQH8zpCQRoSkmm/Tcjbr55kvex7P5nwyh5uSHgd1B0I1oD8p/J6T1U9olhpILJRtfDaLATr8
W1hsyBuWhDu52WtPrXDLxEud77YHqIY+RgvyTOiSPra8iD2nUS4PxsgxH/J9N/xu0KkwfGTr98Ci
iHz+gGBy9OHC2KPKj1q4I1fAo8RbSXwnHTR2pO1yUJT7rN517Zjp76r8ItOnjeVH374302cq7NeB
gsnKuvTaTRcKLj2uwogiuzHM/OIMyy2M7rH1bOGmWxw2rzMR3UameOnEMNiFB8L7bCN+EyFMXRBc
gPbyuh5MMxj7E4tCwKCdSsFNUbhcGlsBWpLrlP/XIcsDiW6HKEftzxMY/ghGs3dwqTJctkZX8UrW
T58fRd1bhUvtYIIWXiI/9igvOj3plhay7JmVFweWFT2FcDCtS46vr3mqlR8VDiCHJ1gkID6Ez7L1
rFYXuVrsdDqG9b9avWXYjblG0dGzwiX3tBJYb5+Y/1qRV/d1Tg/NNzt2ce3sRazY5bHTaJVwJYjK
L1DiJM60e0SwIVGwqt9C+62ii7UWxEkwrOEE4iq3ol8j/tHV3YzvbDzkNUD+U9I+NdnpsbGk56jf
tcqThqMmy68L/dCwnJLxYsU/KAHEf4RlwTz5FgHjGwXJJaF2TBLuYH6sikYneYJK7HJkFle9C2Za
0jV/U6Mj2W8std2qaF/daR8aIkq2omJUJ7l9VsR3rqhSpx2dd2oX5CzngBwWhPt2y6AZ6Iq9xkQP
efAYVVw4aMJFoGxhvgjiaWr+bd67FGRwhtSp1bs6K3s1/22sWzZ9t8VdN2kTzqHlJ3oAuEwp/1IK
VNREb0wMPpi7YXoxIuVfK4uLFf6S2SHsXDLvHfxMFA2ZfYrxGYOXV6Fci5/naC9rgaDfQlo4GXSW
TCdHBEXF2wUj8agNLAu+nqJ5O4JW9cO5qN90C506el5dRBTggKOpI9DJx+oiJlEyaNOnxEPbab2E
+b+seQz9J97tQffT6Kgof1NJYJk3Qi7Sx2rKzzawFTkxsqNbhkHenafioIaXdnnOuv9xdF67jSNL
GH4iAszhVhSVsyzZ8g3hMGbOmU+/Xy9wLg4GOxoFdlfVn+rbqD6a7jkoD34QLdjNyTqsD4q2iwyh
KSEerzrCHejyJUKbUD3zDtPS9IjaKyNQUACbDLJnZM+s3M7lYbB2vvqlEb9d96hGD8Seo8f96Tye
4/jBKkaqBXeGdlVD4hYVaQFp7A51sBiaf2p/wOsJ4f83ZHsG486kO52SpVMj1Bp+o9r2tK5YJMMv
05U7t3wji1/JfI4rVO7qcwQFCTakITlbNbrqqE6K4I7R1A0YT3Dly/yF0VkSABbq554TSz2BFku+
RpBY8Tb4OZTQS2fQOut7Ll6BdBmUq6EciEjD0leAOXGHgBkr8zrDIeML0U16CbWVMqDA/zbtUHxu
hFnficl5eJ9HEKqk8MLiRirYWgxrGvvV2rBzi1ZfZ4s/ZdgRp5X7HLFT1z9tno6CvfH+8LRJawvy
BwF0enpgKEAGR1m+TuaZMZ8mmeQ1BiNesYINrKK3TD86GxIxLMBF2mAEFyYiU0iZGFirIrrTLfx9
Mv5yLvPxTQKgY742rMukLaU/mwVwryxaT+y9MbYpwWEChegOlXpq7eX8l9kbmIhaO3ISFHVXy1vb
P3MHcCtMGDQUJlamr9Lgma1+1GFv2fcuvNnlcTA3dbkmHB7846MGajXQ8DDKSRmzrPHBci38pWd/
3PNifbAKzM3ELFfRggZ/Hbh01Nue6SArs44ANtVqtvYTQ3956oAk2d0UXBE8I5NVAE9fZXMxNZxA
C4ts36NzlawlGm5pAtuH8vLq+vD/i2P4Gp9B9hZPxzD7qYaTaJKNIEJTPaDLTAgrfRjDOoECDvOb
Q4Ex4sgVXT4seUezbq0HEi/pbWouGRZvaFa8aDiloc89y9ck7fRsHdmnSKHL3bT1pxohZ3nXWVrW
rxvn8TW7WXXmRgm9Fq/hlSlyWQabIfmYIeVy7kor/R42pnGGxSxMD12ylmyTNzNdie8cwiJiheVk
u6Hc07QTzrPJg7vZ/2t5r9QNV0XNBggQmhTREu/7O0uUFsQd4xN9yMm2g5aZFuYnkW92i2TmQ5W/
adl7fVF0G2pomWyhS/Fsb8XTLKn7etc/pU9ucyPdtMpZa2gytTXqaa7kdVugAzwIWNNSES+u7GY7
p/dQedErKNNGjfZTcci7C7olqNtH7zIq1t+d8WNrACVwJYLAQL04Sl6rXcU/LMMfxPOLX0Yq7pZz
gC+eoEC1KyEVaMz5RoBcxC3brlAsI7v6tBD0tO0nZXC09pmzDeZVCP/zRfAY9g10BrSqyx66bhlP
BAjhPZVvun6OyweAcmGhLB0vmA0j6TxN4HHrKTuUa+RU/rKwrwJCqpIPwDpTO5bOsVBeSv7yjwXI
QX1NQ2uloIxs5s8YPlap3+zkXXLOVrtWp2Pd72WcHHTIAxofovmJYRVHJQ2Pcfk76SQ5F08NqCRt
viusnA5orVMfzEXvmlSsT6oUSsV3fnYz2IsZLz0Nm2g1Ve9iciZ3eKQ3CMEa0ZJhJlS36Mq4Vnc1
RS8bP5t4kwElSOlXnH/5KuoZjDkdc7C16xYTJ27Tj1fKNS8mKichtV5vPRh28P/qxLYw+RRkichn
cT0a7SYsrqU9e0mwspxHMp/R+7TKMlE3Jjbrnki0VYlEMvk3Jdmi7w4CdTHCXSfIAP+YRS8yVyHN
ZHod6avmj5PqZWefiJOhI/ckRWfht4nCaoyPOQCNFbw1KNx160eSt4V0NqH2QngUOhW5OcrqLVp+
jVCW+Ovcpnpv/H3nWks/OPfJStQEc95mYENzZ8CMfs/aP9/4iPx3s3sQ2FKpmzb9bgO6o91Yfs/d
pyQh/qWQh/9j2SPNmvxp+PcQw7lABxLlXYzymn4nAq4O7kDNbh7vmQ89W8hUv5CALeykoaGkr5Ap
PFTbbIiW43gHly+yfQcGUa19YjwNMr1KnpuIq/9UKfkWH6qbcVOT0OYSG7jo6XR9cA8rE5KLP8Ep
dCPtoPOQp3dTrhd2fKgR23DNVd9D2C6i8rF1uktb7tQQtU36JnFcEe262B+JqWtr1Jn/ErYXmCTB
GTnnhlQJYj7dOODx5OWl4DgY4EorNV2Z1TLC6PwkVxmsFnMUI4d43ib9Uy3vWXMq8l+H4MWOyS1L
7rL8MvDz+caVB21E9KMGvOH81iYXYtDnqzVSwsE5N+NU4N5ZhmLmQcKAxi0AzeefL1XYEGASZOvc
e+MPamZoVeBNhItlvNaVB4uNMA6gme7fUXbRFpyt8BbJOAm3eCC8lECy5XfqYxCRIGaxAHDFp14t
nywUT+OYeroW4OZ1XNKkFiRCJLaLg2EMLwBDTLnE56TM27VJOz5gKCSYYzoqJLoTG0R1IjlYnMRC
PskOEB6zZgNkmkzvNddeE5x0fytGbjEkUCZ4EKn5ADkN5STaYDZa+MrLqbaztCIfyxUfQAUVNaGb
ByEKnx6xs+mnO1LlhVae54lLA4nvlrkgy9Z57CmWV9qHTLQEaBPK7mxSqgr1W0t+gO0tdV/lx8zY
hBgdZbVfitrQqzMg3HZSbiN4g+3la6bDXFml5kH+bDwSB5sb0l3PoaktceRkHHQ6NMvcmNO2NB99
DX/E159kV619aiYmyVVanmz1T3wTlvamDY88+Ki/IrNZpAMlWjoyEnJTScoW3kd9T6Q94OTzb4yw
eV0nv1hIA1uPLQaP4DfQNjWe1yT9mPMD31sMc9SpMACLAYHlwRo+Kn0VTis6C9OhsV4rw8muT/ge
UfFZC3xvsPtoFZMTieAB0afSbtpNEmqGklgkzOgJRiE9uvLzKmj4GhFApSNQgkWQPwLn6td3SIal
iXKZXcykFhzto9N4TXdord8s+hjfquqCEd+eNsYCgyJ/WwHRuOr78ZG7AGEyACxCnGZNp+SodGQy
tqzPrL2P05tPC0ei0sKkec2ZndfVZuBiF7874kKB7RWWjNrz27KwZrZXy3jK9l6P/gr3Ox8YfCfg
hRGX8pFcTkP49Y4hg3xt567CIJ0y7ljB2TfX9r6fCp6fZz1/SdqrM/9Q5fv9TvW/tRJXyAL0z3hX
55vZPwWf4/sfwMOaCfOGJMUr7lG/i8dlW/2WeIyQuFNBax2RgH1sHaT1XFW6IPMenV0vqc1+Rqu5
6mjg/b0fX1HcCc7HSlaGv5s8c43eTSZSRX8bs0cV/WlQw2j/HZ4QBf5mhgVJao45w3cdqkR0GDck
Zm6tHDps28p1SmlKvXSlU/PeCkIrLG32TGAzea5prT7z8iUuV7P9Uigww1VtOVksYpYxD3cNkaJc
GU5+sw2QaHnRxuhmyaGPkEAnhPTa7GGy/N92RY1I/iwsrHPrLO2AKdnckKQbqr+VtVA7aJ+j00Mc
fM0h3RRX18QShD7noPovhfwEo5RQGqauA2CpTTi9H4F/pWWYbXgMHFPYcdutAjNd9Aup/CNQ3hmO
vG8oPoBl8MT7uGKJShLthOOlxySacTg6klqCXdLuE9R0iX3kTiRCExsQqe/Wj4q8pzC5uspTYzUA
b+sx2UpQktqyReCJ5Rrmk8VH+Bgt7b2DiYiEXgXUHdEF/4MUs2JAO2BTWUNsMt/Ix/Bhs3qDmOpt
StpHTmDQTlGuOmOn7n9K1Xc9UyYPw3JYxd1BZvalfkcrCorx/ywD/kWgKxPGKekvQqDtt60rl9vK
fPbKDG4buvr4nvrvU88M/+dIH1L6QYyvESG72IzyKpnXtMwbjK8N4qVpa6wJDEV+jhgD+wZH4P2L
S9f4hwoQzjxd6Ji9OmGjmnB/kZC/QZKk1+9k6S9R7xnTh5gLcSY69VnMnVX93fwRyUtG57CY0QrV
xVmrmSF5WPZScVOqfVr/M/wTWFRBKlB+1kXpFrXWHihuzbKybtBvSnWzEfF6mFiBHwCqLDsFk/xR
q8hVAnaCjxWydDyews6HaKnVkPz1P778ZTv7UFMwuX3n5olvhhkm4q7FAbwU8h9Qv5hdsM5jRJEW
Ug1EooG6I+RkiYNFfc+ila6dy+7oB7wi0lS/eI/w0OeEOAtmnBBGVw3pABUgyALr7HTQCcxU96RN
K8kaUZyOXhanO0iilt3N6KENjHbmDwwVsRH/HuhRrQ+n/4qM36FC9mf8dvRYpMG4k0/9grknQJkZ
eT1tbCz/0lpPoVs9EEqaK2KDeiTshrw4PtuuWpZgbOSYu37foUi+Y2dqrcPUr6Dp2VC1QH/WzScz
vPGb2jOUHK1R7ORL0rfTSVtUr5wbayQqsur7VTX9M1HEkJ2+qLpLzdTfIb1ja4jbp191dvazC2Bm
T5MXkkbRIoUaRvRree/W80VwYfFbK/1p1dccbGMKorLAOSaB0CS0G1PqxaCssUKVTkI35+ELKo6q
MbqBAki6b+RT8UYflCAqke9ND7FSbgbppYQwyMwPOQkeolDFBRfjy2RDSolxIFfA3Ccv5qYmu3iB
9wb1k0dyTRhswNXJ4gqVDf2U+DVK7dqHDXd7wPjB7CS0sDaaSgjnuD3wQuzjW+f2ckg/Uy6ShY83
TSPGy52MTfM2MtLqKwBux9i3NN/RxcKvNxssYCrcCq+4OewIiaY5c61qD7hi8l5wxbjoT2nsdJFl
woThTyeluIjnPSWnI6veKn78YiDnhkNQ+jxLa3784C7qstCbwF2p01b8+J3/3pCCFhVMsuEAQkEI
AsiOs1dlRvaQn9EC1KHboVSbzkueD1p5qyRCry9qt/PzF5eCpq3V6DnDbTR0XnGxlB0gTNYxFNhp
25IWl3UlWfciG4FhDwEoYKZwveCg1coLdrylke5F1xV2htvxnsn1BxDK3ZlMMSHCHmphTeKDFwTd
DJD06C5x+xl5smH/vCdHDvC4tCn1eZ0nzVpvMghZQeohaIUDysny0TDWJ0u1VRc1pUBMWWbnuPkB
YxLAWCmZex8M1aFnGj1HXnLBA3/DgsCZQUNKCsrom7qy1mqwL403OUb38FXVa59mpwUBxY+1yAHr
7aR125B0OPHYgChK1vbTxg2kFr+mcq3mI5FNukFP0adLIUpNVX4jVNCV3bnpGtiuj9dIw3SCaypI
4y3/BI7oOrvU+m4G03Vkqp/5w+iAWsni4Pb2vU3+AsoC1IFxCdJLq4O5olHFyxRanxUWfQ1DijN9
C1nU0HnczszPq0La+bS8PJNlcJ6zTTTdR+c+IUsMe6g05oFLwhWAXRVh3t/sOtwI+0l51nXt1vVP
8dKqh1EiDQFJM0eafOSBxpxuY3GqgMVkm0yIhFMe58vxUoewQ/6+BzPrQYhzy0KY0oGVXVLW7wA7
Dgb4PaiptSOTNet2Ob8yxuL8n5/K2Kc2in8Xl6l4o8svuakhdGRXVmZYOgfIEGUU6qoMjpu7lJOt
F6Qafakg8lJx/sYEPYMeqm5OetOyce34MiVPXTlPsMzCThLafy3ZCFJ4oeDM4bgJtE9Fwtlafzb+
ShNRV/cGhUdEAI483CPhJ4Dut9FIgGy5BpJ4AYDVUb1oXXVVpmuadG8yjiHMfq2+c4g3lXPqzI8a
ccaU0s4FqMc5IpPNm4wnTlzkoTVAkfAnmfTw32H+BQHR6Bu6B8mHUuJySeVtM+4b3gS7CumJvyoB
2Vl7LWDoqt2BUYIdCMixP3TzWg0/nGQ5XWKrViU3/Z9ae3TWle0Ra5lolhJjXa3TjM4pMPCwxE1I
iA/GLrg6K4N3ODYWcS6oVdDoEhSwDL2+99Bo1UuAznY9OO81q+sksW2BatdsLINvMvmkiYzmzRxe
CuMYZJBRPB0aHY0zd0urbH4CBNk2vyCpv0QU/vpesIryrf9lCC3lvgVb5uuMkfkhe5EtCbzkJaEv
tgI+ob/cYE9wOynblij/2bBGTAPMtkaFgSEYPMagrFgAUiJN/OAOZLHAkygWFcD8QjbdvBxXPYlI
HHIo/XmZC8xtn0zM94zIihy7Md3hSGsodUe7e7Z81Fk2uY1SRWGEdjyDvbEKAGDDphuHUxyXh3xG
a/Kjhh56cqk+xThCJCpnOt4MzA5lUS9+/tXNBWKW13qlOED64jk5xwRnWnIPEV7ZqDfMbiduazVe
UY4WOjuGMZXgUHf+NKKGiLqkWQ+mfOX4v4X8EOiQUk90VvXKKVSv06kEvDtWHykUhRiLUnGwekDA
65DL0JqrSQWJJhzyX269st5rVsFayy/iKgjDI3mOtYvUxln1004lxCK8qtFSDk8CYsNjIfQxKCM3
iragH/OibA3uGPJHZJhPLAb6aICATRZuBenOQaNt508nR5HAj4+kyb+FKJGF6yM/qvbVZM9ielPr
3O2UW2JZENfoTxDND1q5J9DTZRAKz6ykRHO+UdsDH4lJxevUY8YV2NBPqumfln75xGr8VpQ08TvQ
hLuY2abyQ1H4MjOCV5YKLXpxFvdGW9yd6iC+2DJZWy+eN1EC0u6ayVeWv5X1sLTseRuWBUu0ZC+Z
HaJDas5esRqoXYs/opY9PycEoNJpmlAECtGp/jt54ypGA4qDdP5XoyKzjG0TfATaW43gOWlZb5G9
ZO0T0dn/Xx24EopXRyazdNoyt2nFV4U5hQQLCWQ68qHxwJZG631qrxEmoyJ7s0w3X3P0ykfX/5MQ
CE0a7VK7Ksrn4HVeAviGl4TsLOjSc1nKi9G86eAapXMeADKq9zj4yzvufXQk3NHZ+Mw57ClZmGON
SXRG6q5s6tyr7EfR7JT4GvZ/7LwCm2vJlCC5R2mX7SZm1OhdtEwsLAChZd8EG0TkkaEKcX57qAa0
KzOejhy2rFjn3aG/Fpx7UR8lmxS9JXQNkHjjEf6hLLq/qlmZ8oZEM5thrmPHy6PKf83wLUg/JpwK
M/hRP7zFbMAKpyvtg/NPkT/l6VSjUygf5AOhFtzYhLv+6cE6+ujs6y+WHu0eWFeSejB7nJrpViRX
gin1biTbHikF+vK+kVeVCaaw+DXo7kwcKfmTAqBIO+A+LosVZBy23D1x/QSNcYgZN5N5R6BGIX86
9tmP72lz1iDesS1jdmE6kxFi3X0fZ7y6NuKtWm9ZL+ehkkeomuhbi4/eYYN1xg9DxZEABSYer8k2
djrZZizR479FcSEm3paeNBdSSAPNBBsKJxkxNXlWZzC4wX+rYaHLly4dBWblmOigxLRwwcW2KOez
33hIMYVcSFJXQUgmDKmhV3GDWf6nbC5RtS8SYfdApMGYYdFcmXjSa67ANP6tx6toiMcMALHugR4S
XMAvuFjnX+k+ZpNsHK+kY5pRMpwcpA/mPoBfq/Tfar5Y+TPH/Mg2nkXDoe+5AXO6HizeAKT05K5N
iCopWkcVN5ON7oKfRWJcxenor9UMKGmPcrJWdxbuKJiF7tduXpD+Dsb3BV0e8H9T9u6XzZ1zJKhq
0VaH6RvM1tJpfuv3GmuCri0m5GpmCD9YZcsJMk0MkWbzF/KJ5wYOSHLcYN6SQYUFDm0MxbUbL9hC
05vW4ehA3Yk2kLRbGk7yGCwIYeNVQ9+KS7CvMJchxjZ31Jkg3jrqc17OK7W6+JiORKTZVP1U5Y+a
bULtbvNOSuBb/I1+fey1I9ZAqhtnBSkowh+13DIIxtmmbX5mbJQ95C1ZgNqPgxvZrD+H4hZEG6PY
2GxMaHSmoEWOaHfFKrwRYdEE0PP/bTaCioxF40mY9aIdVFwyorbsaIaUt8o+R/ol8NQRaGQl118K
AS9p8z+RahQ7cym5HUyBpy9LkohqcGpe1iOHDPwgQb1FYh5mnQWhZkhvaHJwJ4OrjvQkWwNZVVbs
ZCzBybFpLomyG4YDYcDkJT1Ixjn60XXkWmVTj8XAYtOgO7gIaeULBblrhyEMEl0B7z7MzWocHtj4
FylsftjixYWGWEWI83XXylbpKuPf/ed44SoMXmIQYgqK8422NjxdWvnxoZFWGiG5NtM0cSWrEAAP
yAhCVO5gHrm2YMsK2yvC11MFfmY+Ydpro2dVvmfpB7hhLm3EsKt4FD4Tvy+ojFLzUSq4JpPehaS9
HkJU6JcHmou0/nmY+D5zD+x0YA776oevTPtziHSbPPU8BQR1baTuXwOJFxuffBKPcKnlAVr8bgc3
wBfWbH6o9qZ04RVTT34HxTCkTR3+kXXjDmqyqO5i104VreWQHOW/uP+VEdODAWXavTIvHY0338gy
1bbjLdM9LjVAo9Uob4p2I9dXYuNI13ybAD9Er+ioR/J53aS5IxqhNpr4rsjNlR+GdgH8i+mB0OSS
y0t4shyiIAq/vlhQhL/F/GF6BZkKRy8FLotYI9JC0c7SyI+CkQxNQzp9ZN2qd55h/AzDv9a8S8Mt
9w9sDZaa87SWVpWxL9VDl2G/pP0iA6kGejeZONndBzW2KnWvZFMW1lTq2sBmrHWZXEz9rMq3oSE1
6FKGf5pzANwqWNlD0PF3Va2J7cJYt6GNXcLRqvHWzri5y61l39q5wVVuuH56mvob6SK2/V5aB42U
PwhPaCUslvOzNN+ccYO6zTDeDEAuo9wbw9cEcF+pFyvbiQ9OPzbkVyHlI8G31E+1BqhwY6kcgPyv
CpXaoxZzPL8kJwFewsUZbqNy7Z52/ia1X71XexmQadJPKCkxiTFp6zynEYGtyUwsnH6cR0LHl8TD
tDzbwaIb1k5yhKNe4kVEhzSSrr0UHWPCYAbcMpSAFOcx3aCR4ik3ootA42fCAWj+tPCkdhO2q9qL
sMnre1U9OxGOgJ1GRAwIZ3sjPhaQ9x6DTszqG98Dm2W3CR3+v7k9p9GvSsxTL/05/QahtNBE5wA2
9vDrZyDMxucI3I8WUB9Jm6FQ+Man07+Uo6Gzb22BUDcOjjJprUhapM8kF6fEnTnVdJtLYDmkDMuw
8AR13+HpQkIVS38p3QHYrGs5v4XXFLXb6aQzH0tZEr0LilKVC0PE4q2m8KuAZkXZvgwISRuSh2Z/
AJFEynv0mqbVIK2C4hGThh7/DMT/ONoGd6KHSY4E0n+oNJpVuSmQihkfYFfowhqH3jQ8soB2pt0h
16ypjwhROTAj4Rs6kigquCmf+H9kagwVHdk2dl5++RXPv/H8j/O3dJp9APSpdhugXlehJq9KbGC0
APhIRWh7uhGYJ0co/ZSNY4+1nKkYvi4hpHddaakb0l0HQkyqsE0T1CIzt2r6VtVcmQW65/QcddvC
OFQEsDj+adauvD3laCGRR3MQOVcZRl0ZnINgfksIGpAIs9qrMBMUtFDgQNVTh6ky4i/H/h562mbM
M4VHJm5mk0nAIrIjUszeeOUtpVp+kha1iJWNFoWidinqeqiPhAggVdzna+Tz+rbaxGto9vZoafWl
UR48LjD7sbYTIn7DOV2U8lLKZzn9hERCfC5xZVvJfgC+r6W/Sab7kbBGUlgUdMaV/WZJW7I9cURj
Nt4Pmo0yukdg/KMbuyG5ssCL/TO6hvAZo9VYfKXHlL7Zd1tiHdKbuAKm+L33j4354dRbg2Vs5A4r
HgE2YOJ8try+VG+2/gvAkXD1dDxFqFtQlLpGumNUEA60NRS38+I/X0ekBPboeIv0WKkaGThblj9j
FtCITHDI6ZZSsMqZtF42iFtbBn2Wxs/77E8vLuqfz1Xr7JFKTtEVBG+hKcxJzjWJ/jXpnh17QbGG
YQmKZ4bAfx650Cu6YxBfpKnsFwhAtK0fH7ohr7E14+zVjTNJPuE6Xs946Fukb4jTEZksoRhiFZJb
7VdBDWgp33KaPm1EaTawmY1YNA+jNdGJCrLq/omwgkr4hjZyqWmfTkddUCmTi8b4HiJ+4Ay0WFqJ
DmNKDhBOy+5XRhooYIzpx+Jn6nzs2rCXtLMJXznY/hJPerKiB1q3+r8WGEBgnpQPHOgNhDhhorCY
KNBDdWP7j7r/cvLfBFzeAB/10mnmHkDr3G5LJs+g3E7DX6eTj44KgIyX5Eo8V0hHQWPRo2aYUQfj
6tEJxZdbsMigXg/qNiLe0r4m6rdiX8wMXzFx+nYNAuz3dB2g18opkN+d+q+zF91m2gzjgXCdRF4P
87Ff9rAXN1n8tPR0PYEGcr6RMSDn7GDAT74E2A9ZH7hWtb/oF1JNUDe6f55pFtP7hC0jAFZgY2Dv
pe278LkEGQr/AHzgOPKuQYZmCSHcaVhCGTXb3tqn1b6Kb3Hw0Q9wBKanETHGd+0HB3b5pox54N/Y
XDwaf7qPmBhGbqphX5v/20J8LiYIMOD7ew7bjGyKMsB3jnbk6GyHDUK9NPZYmxf5l4RnXT7GwztD
oF14kkkAB6ggmEsxMWmkW8tcoaZCVA1qoSnEklMKpe4Jsu6a1ab1KiyNe3i+HmNywjhE1HCL2CGo
ucEKZRleEcZ37T6FHTVeCRUhlPfjdBESx5gaF7bSMsn+oOHDdkfuPYkX4KpFzsKindqR4MKsGzlY
bIjEzJGio6aprb1sbZpxNca50CcTqtbO28Zem8HXhKQiko6UlDR7V6MbADyyeKZL3IoZ/c4iqu52
i4CQjOVG47ffMGCn40cWnUvp1oWvPj2xCZDb6ADC0WyGTaOvxXxQsOWY3q46qi6a9nyda/9sRpmi
/WoH+Mh6n5JHRBffbMxe9czmaHV8uGrlS3vubihyns107cirD0KPWZgDls6qclUENm9DQvcVbxie
A3DX0CPXCM4iy4K1e45JLNwuIS+PIM3Jz5aW+krhEA1uwJHsgYJCXS7e2+lTbT70lbNGKCVEK2Tz
A3SisQIij5X9ZOz6Gv2imXkG/zx2WnhlsNFrzZQ9VwHmy00w7IA/LOmE1xiQi0eOpIq4IUocOVV7
qJ94sAg6rFvUxKtEOzUdkVhcXOv5SS0SzY8JOl0gUpTrEFLgH40XLuXiPd7yt+pl+Fvmhmv4MK4I
yLDUOEh/2mVmCJPjrzAxEfmfHaf+EnXvaf9DZiDmgQAIkXOGrrKR/YXUfsbtY5w1vvGj3+7o4+sr
edkDxW6ATaFtYJ87A91fqKHG41pcq2zTDBbsaloF2XvAfUPjhsSdlIpHvIR7QBrZX3IT36q0iZpF
AQLGTBTfaRrJOY3xL9rPljl9eBMT8NBfNOuCIVAseQnXuvGvTXcp2IrCRCHm6gwLFGQaUSP+BIGL
rCX3n6HCDTHvQu44vEXtZ4UNV1uPGOSpvXyMEHgy20y9N6p8OAaugoj6S1h68+gFguVecAK9cYSL
hf3Q76z3EBqPPv2pKpry8MRjPih0s/24GJvRddrPAH2MTIDsr2xsmJ2mmkmNZZ7OhjZhbB44J7me
OQCIyMivW0aSG7I5nhu1xkZZdtU6tQ+8ItohhUBKgCz7y26Pji5kTP5y0i5MODIMIp4reg0BCgbh
weEhEK0hqY7LuqZIED8SAeP2xY0cQRJITll3Hz/bdM3H1+MbTYPabDnPVfGSGC77+ruKD4KfshEW
kKC/oDHIwj3Pl5it1e6UmBZgEV+X/y/6ZreJkGBJE+WjvI56zJaT0JUQhHcXe/jDosBmUCjxdZis
H4G1Fn7KuflUyREiiLSjv7fRe9M0NeZfr+WL1CLygFlIuABoduMEYcpNtbmAiBBuopcQcH2ZUeaS
q5055zDZ2dlrpOtuyhhtA17A9F2gDjlkMd+EEWNGDZZaRSTe0MEh/sg8DhSu6g54jJM/jd5Zr7MY
nIQ6hlWBWhPhtlJeNdWryRlDgqtuEOZEUlWAuVy0nIICQwKpl7sYW7DaA6vc4uqhqg+pOij2fkZz
qalL2qos/czpuGee/sy4lZBARf6CbzbNjezQOMvLlOpEI4rIoPyE4Te23UbpNoWzBxbLkUiBpfa/
WgV0YLBICG5sVkBSRJsdlqeoZARQdMzANdZYxvLuycLGJnNtnpkq6TyWgCxm85XZX+X4mUOcLeAi
GvDjaWnlFpoQWGKN34TbMzuaJl6k4Shuea48YRYuKEPTdIDfoochJom9PuoqHrlTdtw5jf4P06bw
zIyqvqyv0fivQybJcSXyKCrv3NGu1lh42Rz6qhs2DYx/2fwnTgkq0sT+Z9gD5Z9ixcNtk/qDXrqm
Yx9wmbP0dx/We/qEqUWm1APegWeJsNdJ5Op5/lKidwMYT5WrmNITnfuOcKsIND5ARFBOiReIWGTU
HPg/XP5YICTiR+2fvEU6Rv+bqgxPM7W7rwbv4XpEdAKs4ncAKJvY3Ms8EBMlDUmFhstJcyD/6isn
OboYiMAV1orvB4yDqKOIlzcPRQTncxN9Tgyi8yaEnvr7SHZek29sfaczv6LiR9RJwF68RM5irAGP
KkSeNCtjsO6KC2HyrbKao5/IwdnHRVOd0KHIWI8QaufFerb30JpDvwsxuQlxEevRpY0Yyui9QBAw
IzIa7/OYhNgz0D8sV76GKujkpdItX81HQSCJhpxcdUPnQ6oxThDLIKNyNEbEkGPIc8G6AJnH/xJb
bx0Jc9FvqHz7Nunpq3jVEFQP278UiIYanbrxQwpAaelBkDUP8OIvrlIhS+ZJxRoprjjJ8p4mOwZa
/kiE1kXPmBURJqhbaNxN86y/y7gDFG2fESIVkwZUlreQZzM+4uSuJGws25adtxUL2IvOy6a1rS+r
+GJGe/BEspMXw8pygZd4X7Cv9zG/x3xqNZRdNnINVrbUYxFcumW5qwlg5n7RPBrIN6xVZ73FhOgA
E5ggkOQ70H6QitOuVPMmZX+zweSdeaS8EErBmsuBeWYN5SniC6L/vckz3tXDMG2dWUP0RMzItYNx
Y7gAxfb6bheL9Qsmd/TFli6y+eFD/DtnSAEWpjjjbuA6m2QXir7NTqYMJz/vud8CA7GbLMyMMZP3
/1yEtbSsL4e9WsEAzk0MTbn2m5NOZWVoE6mGS6U8STEwhZJ5mU5QEVAeFmaUITwaj9qRNunAoqD5
ECPijihwRLuFC+bkILy1DdZoNhmo6kEvzoxaxNpRSFU0vGcZdVC+JZhAPGI63D5UZdlzwRqdW1te
DE7jhyspxkcICbDT16YH4Gr8TIa/KknniMFCYuLVUoiJ7CYLoPc/xs5jOXIlO8OvcqPXwgjeKOZO
hFhVKO9ZxSI3CFp47/H0+rJnJMXMQqFFLzpIlgESmef85zfsv311lYH4AoiVF2y+fIkahpRZ2rri
6DvH2LvVwUfe1QSzuQe9QysAQGWcMlCWuCAMgc/STvwbPmvEburWgI1akwFQ07OWMMDp7pH3ldrO
4Kahpi2WaInGJbTtdvgQG2tDrENQHjMJ1QeZFRklYg51jXSXHZpbE1eBovyKtXuJ/Phu9i+lBW8b
0w1tevUYmRnZl2Yxm1an+UFtlCdrfBONamEZbqWeHXkDvmEt4zXzjmamu0S/EwZJ7tV6GF6FbVsS
0yNCKbddegBITzxw9z67e2gsU5PWTeFttcQNcEqQqHXVVdAvMsy8TX9WUrtlzZtqWRiL8RU9Nl+3
l+eoAgeqIHr7wUyhlWDs3WwyGhMiP3hRzu4by435krDz0vpXQ3lgzsNT59FkwkWBitZeQK6faPLY
IAxcvPgqNRVGA75q8SjYmNQMb78R0fQaSYRxfaRYgI9709po4yss09Jeo/Q3rKufpk+jD+wnesL0
3Q8/NYHs+vcACmRbO2jyGX+nx7Q9t8VTTZ4A4fWM/mqhc0FyoNfP8Qh7jFpwbDBrCWGvPBz9atE4
mdaz4Pk66VGXX3v8j6xlWeJcis2w4mrdnhg6SVkyNwrNz4Q9bQx15ss3jHThsqRrraP0Ll/MLwT1
Om79dUhCEL1178ssmnpOgNlMYEkgKBLlmiI/eA5FTQaAAe+D8wljMGLHCkSoqsUYBm7XFL0V6g/u
Il61q+uaI201Ze8pAydD6/gbYAygQyjthNVcwMgoFluhI1135AbmZO+8qVANQuPTjN688jyOsHgp
r1rqZHnZOcApZLKhv3kJ6RfLHqfhJwaf7RzrUKY3E1uCHhxKk1tfvIz5e0HqWwQPUW2Ko9LdezEf
WYndUWG+E/TQYa0fYBRSGWGDhE/1R4yu38MulmT3xagSTIAaqWNn3XY9fH5qrcOL5SVzDaIHv8WJ
Ahn2rBTbSp4VYDGWv5K+vJIKhlwybw4cMyzzap1JxlPpf2aRQ00MSQpCf7uq5w7A6F6MwRx8Epri
lOvfykCiGpliercM6NG9ialj+RzbS/Wkd+dGP+aZ9PSZY0bVroWOScXb23kBtHuq8yNPuaWezarD
Mg8M5WoWm0GC9zVv6k3avpfYtaVpzn3CPBzeJKFyuRCTL2RBid0a7Q3Bh9Awb16YrQsNv46meXiC
Asgo2dffmExgt+sI8dWGoavO/S+GzxJGsCd9KtlKAMCA/0F8HV1t6VNhPRPjJcbXUfAd9qfE2XbL
PkLfaZYIbOiEnjprAT5Ux6uBXTYyKfWXoXJWnZOeHWh5NOgtEJixWID1obN8Q9vj0AbpguoIYZ5R
EB7VNh6BbLreJOzAqLjDo4qxF+mZMTwPdFHQaOK37gn7kQ8gPa+cl6OLngdPoJNm0rhW35n2yBvw
Xbl1RylchCj8ILRhEUFxRsHBfW9RnlXCOry4SnQdsrzVVHKykbOozl1ucPffSh+g8JjIhPXFzz9J
p+StuIQzC1Uanp+gas2BKRGveS/SLwhwUAxIXZLwkjr6MBlYTNS+9ZUWXAygveYk5qc+wMkQ7pzk
s5ie/4H3Bciug4h8vCVmhVL8YWprn/yogkNBeaVUjtbj0hoPIKYOw59pGZjLOjllujPTjB3ecu0E
xkVptQzoTpW6cZ2un5sJXhbqCXkboHcKICa4QWJy1KVc8xNc+1zyqBvhX4UbW0C/nMxtX3P3niV7
JyUH3C6YegqxM9prfVsqVxXy6QRUWBXNIoIQpLJC/EWEexBrlxas5Rn4PSHsXREfZc8LjKskyKgF
6symFA3SjCaaGoixQSSo59InZrkQ4umAmAan0PQsm2o/PiRnDPgTPEJiBp39VfD4wHPUGNcSWg72
YyHAqplhUQHDptA4AKNz+nSmhNBIvwk/cYnhCO9iCzon7HScoLi+oq4EayF2bS6Vc8rVRZ5vBS5N
SiXwUuJ9qCUP/PcwveCOy1QIJ42ED1KmD6W8KfR1NQECk5CEcXAnWG0xcc1QD+5UXtg+NDhWa/lb
jjizIJH6MuTfRo2Qc8nUpPYm10vfYhktI00fUzqLJ1qbhHcmYWEm0mLMoLoBw0PYpApmWE3OyWvS
sEJfUTl4fhMwQTODF5pw9nJ2CRy5BovEd51ajKSdmJmO77wX+WdIEVlvG3OfLjHwytbE47mdhRHf
UszigGIUwFfR66U0BSPmPRkrFKqg4gpljiEtU209NXtU7+iEma8Ve+yz0ICY+SITVs9YIuwkE6qN
25aYGGwS9B6ycQlQAOF2CqHUmXWDQ6N7KXHNYGAKlFZba3yoEOUv6nHbXtGN2rRhiXXCtv3Ja7eg
SwYiJJu9ZhVB25K+675eBUU8I2cMXAdGORoNpA75hY2lVZ9D85El9lrlBkYMylmcwIXLttjpMjCB
sdRZARbsJ9W+h0hVHAbPF/buOEyfNIv9ZHWbZkN3CQKsmD9s3LSzWp0T6bUoVXY74g5kkw3mMdYr
cKfQPmocbjFeBlX+KdtHuV9KCjTveWw/KorhtmWNaTvc59wS7I7y0M0Ia13wXLpOe4+KK5EUOOE1
swJHzyliDoPXzarI9r0jwR8F5cScq2RrxM557ci36TeLS5wounNkVDR60IjYVMVkHGKpJZxT1a2P
InYagYHzc4hFql2hxkU6jRJE3lfRSpMtFthXTAso4TpTHc3hUWc4yz2Ya0sRhGz9J9OItgGABJ4K
/UdfHNT3oFhht4F9O8cAvUiONZ5bSwFA2A4hz5PXbV+hCXyE04mR4cjgvGZrdEKmdfV5LI52fOvt
r6j77OVpRTgAxVqRQPOyLobPPqBgy3SQ2yVddupRmBMfoqMIgLLy9wOm4/55nI7SnAWBw0BUa8JV
c95EysKzA5RF59al2vNOMMETDciamp7Bg9p9p9i7BNlHHr5KmMBV70CkOMcZxBcXoAln6+lrtA84
qgXKj0GGq3ON5GkeDm8G3ufNXnJ+jHavmhsVTYB3d7SrJv2wUKfsEsWQftY2qtujqi4QEmrow9W5
1ftrLaEIgIVImO4cw5EwO2rWq6/whMMikseNtIjcMlrSSIoDVXR1fHL4YAvJu04QN+oOTRZ8fUOM
25uHLLlCJKFKG2b7KkiNEmPee5TOiH0LZWCE/kjVnWxB9MFSY1sMPdsvYyEISiRNMOVdQ6cLZ/mr
ykiyDYgGfbKZmFQYMrzJ4U7vlxrWkGn4pWgI0ZWLWbUMzFBBjc8DU6JpOazKJeSMYsVCNNc9c/0w
ugngbKQYDRl7WrTX8gSNVselrHELqMFY+TYJYEdIcWk2IO83PJ5noXLoZUAoQEZnwOHganES5CyV
BO0cpyRkGspyyi2wHmc9rtijRQ+kZS7KaGGsWYOUUL0WG86ELlwB0sfTS11jJrnPtHOSXlu8BMId
6hupdA2WO+OchbOkKxetEWb2VBJ1cU3pmAn3QTj3rmcxXL1VQbutsCiZAc0xoYCuPuC/SVNXRzfM
XYb8ZwAVsegzhFKlUUH70rlNfo7C82fA9dPW9TYdVxV5bNj+NDZ7N3MTr/lI68/OvAQzfzVMX0FA
hgrqg3jhGO8pLNrq+bfP3RZ+YCsOIMpOe+kl1B5bSAwEPwBEfgf0ajZZl+2hpqmy9VVcPILhokw5
T96mZPFF3U7xH1Owtx+6s5anYGeq1cIZicR6qfG4FQNqJslstMIuUa5hU5oHyYFYK5zcuMi9MH4S
BE5mWiRIUUbizOm/p6SXVSn1TWtSnXN3iNCLGFAELtNagzhNsOyY0gKrPVwFUP+jhenGUweLP2ci
VlQrECNDdXXmO2lbkZmdE6wI8lmvbviCtgtuWVGeDARauKVbuxb+ucoVTWni5e5ZxhYhhOE3Nnv4
rrOOdtQ7ie4Fd2RBb7a7pZi2VIRCVgbrkPO/Ugpgov4phoRfw9R1mMnGEg8mdk/AgZPLpcKLQK/X
OhGF+VelY5shQbzi+JpYEprFcxnopKRLq08QbmDmBRaQf7fJ0a0PwaNrCOCATwIOHTfXmGLJN7Qn
unwsVme1hkDYR0SEL0g7QMCgDSEsoeleNRhDw1nDMNwn2KMf7hX2/QWK4LV2zzEei66GCg43ntTi
rNCDF5QK8duEZSAcX+pOONzVfSJnhzoHnFpjT3eilV4thuaki0GEKBDt1xNvpuGouO0Y4qqvDg8Z
ijllJQYHMQcY9o+2cScQknnzlnkefdW+tImbn5f4hQrkwtPpamnqtPE50bcMH2SSLZ794vX35iOP
sD13PivJEQ4PtM/cKewFE91VI0BQDBb7tXepUOS7mbyFddvK56xdj5brNXhLrkqPl5vjBwDKpCUb
z4qXRnEo6EUGTYb97AK/TvhlZbuO6xmgBUQeQtOtzOXPBFdBPLxw+N4LyoYiDOoDAy6f9+wkB2vY
b+TexXhX2L1AzoShERTkRL74VDDeuRqJWV2lUFHK1XQDnyE/aZiDvrMf0chFwbHl0avjD6v/DKN5
h3CrBnZ4roK9bF7q4jUr4Usthclh71KttcyeyrrHig9LsnKZ2y5+VWUB6dz1vD1gSB+/aUJrHTJp
RnyryWxyP8ZwmXrsNiSGeh8aww8FYeg6ttZipu1igZoM81qtKBkAr4P9WD/biDXwUifx1GOZYMyQ
4CKx8VmI+r7mGFzg0xm8Aw4lDAKI4EAyBE2fTU9nnCssbooNIpmwea6Vw6jfLdwq0PbBDo29pc8D
2wHlrfNiMw2bLLzrY7Iy9bdcvbE6VQV5FUxO0cFOUIVKznYLVQouNcO0wvYWu5IjsydOU9FyTWhh
+hmpIU+j+lEp6Lrctjg7pDaH6nVQ3lW4JjXPdtjOJzOcOfbrSCEYE5q08rxNE+w1/VXxz9i/yt6m
0PeJuYmSvRneHesZAluLR8XrpKwhIwfBNQbHV6yTzxOgbVjWhXMNgFV8QFHjk1nRWO2lZmdQOuMn
IXtrxMzlRIbWqLiZD/VIH4FEYV1KD5vo1AF1ogvQpeN5VBF2O9dpiBLoMrp2H6TTNK0l/aFChklA
rmQJlDZ5HfJ7QbeVbzFNi1tRX3SBv2D8PKtuA3Rhuf/igkotKRLbDDqSjHl9RRaEHeIElj8H8g95
3Vg41uamC1Zeucj1GU7VG2whE9h9OQxOUz55mNw2a0H88sxj2B8miCbGMsvfR2Ux2s+5TiU+55Bl
wmU3G1vZyVeMMNX6VQuf1fw2YcXFgEVahvoiwXsYvuyCN6DYbX1Myl/BoaaEAL/WW+bc6xQkeYSe
73QfXsCTsJgSAjpebWwJzLmcur2JKIHPWXZo+7ByAOGK+ktQnQa0UzA1O5g0tJGYDZvjbiC0usJy
BGBVahHSI7iKTtgb+O2AlnbhWA8loeTaBzGKLTQSOR4aNtJF/11XfyI+a48AT7Y+gFqIyHHFM19Y
ePidEhhKgI0LW1un8o2gyLE5YfxcG3tgrMk8kaEIAouWCq/738Tt4CfpeZgnzGDf8/EroeEzU6Iy
5Av0Wbg07T7zmtm8lh4YJaESyfKLjM9Jem+tr4lVIFHBp4LC2N/gJ4QhlY6yISg5Vu+CUmdjrXrj
LcnhxGOZoRwzAYb0mLAU3QKL9bnXH8XYItXSWaR+i5yQSLmPwTNcas2HnosLwL5TjlUCLLLXm43U
UGkLrC7/ShG3UOib1orNQYy02hDDzpuDJyqXWpkeafPk1D1BQQxo2L+DgMPAAdq1d16zJYeGu6W3
S9HUq8+HIMUjALd/XjHWdjw5WKJ4eDUehc8VlliNmDQk5VMNQJbUxqzhWImMAwjPgOmR0r+mkfGU
CGMM/4fjD5+fISKbJL1j/elPIRkNBzM5J/JDnzD5Gp6jjcSX6zc5CbYMsStC2neUV0F5GsGyGprc
3PxyKK56//B74QD9NVvFB8jnkSfu8jmBij543xlfq8fCXgy4G+nO4L6EM22XUFvoyMFZO/VpUDqA
BswrrqlbDfsyI03KpYtju2oprX7DfO28BfdIMcPDCBeznW3MdINZvVesGXqQjToVp6qHz89JCPc6
Tt7QfqUJZOwlmTueLm5W6e90PCBCtN9iv/MZJXH1VPOoKCuVjg2dNKKTCk8DNo69Kn8LIBhjuCp6
aPaBva3GRBSPX+dNRUpZ549AAn7HpH34THSEhhi/BasKuNrZ6t3D5pMpDzGatMTeaRwDa2bQV5vb
lGoN+XO96VX2O6G4PLBMpnjNdImNDRMRKhrScgFzRqw0ybOBpIjH8B1BG2afCo5ONluOA1qdbRR5
ywXPhzv5aVCBAq76I4ILT3W/1/v3adgqFXGNCwpAWwaII+6BUV/V89r9T9njZroE5PFK2IsMyDYx
BcOwNTDV3k0DPAXKZ6BNgBIHkuHKWgc8ct01T74N5Tp0C3xPnG+QVyv/LvNjHF4Gczu2y6bZwbTv
4QzWcMCk/aA/O8CgBMTVzzqPBZrc6EeRAQBzYKf6PmVX79Po53bIpH1nBycQky5bJdQ0LaBJSFJQ
/kmMLWPqhD6KOZCuQ0nEV5rBRoePFcxGbAfSdUToYBK4agoncxORXqKcmxG4yJ2yJaKDVoKCg3Mg
lCntlkEOr69dfAqj1xHqSB0DOEzdU2UcGglS0HMG7QFDv5wB5VVkvQDzSM2lHLfCrJ2iZyCgaMPU
z7LmdsVU/Bj6F0++N+VHrV1C9UsK8UqHaF9sY7ovl7cMopOEXq/qFlO38vVVafHYxrjF770M25Zb
UsKYRKYJZt2teSDxDGMCjmUx9rVj/Rgo6CtMWdol6gzk8f6sER/E7IJNhY2FLV86bHLYjEbQmYNX
4Ii8Nsnq5v4MTw2aCVck+zbesMoIdgQiYgQJCIN4V915pDzI+zCEO0pMibWy1OdIenHY/rGaFXTD
tQKqVw88NP1yJEyj/tGjwq2Yl5jjijlHiuqwxxxopXrPQ75oZTJ3lnEvYdazt8LvCT5cV7jDyDKY
FcWM+g8tUZGs2X1N58NjMhnd7MQlqMUsN8TWuw1ncYiLAD6M0G0hgxG9EYbvJW43CPf7ch+2S92k
W9whRjXTy1CnqLQEVc/NAregO7eok8dbk372KgexZdA1CWsoZv1UWxER5KCv+d7qriYK9rr6kLSF
PQieJmSXCs8LszuZKkya6FDqLC0bvSfCqJ2COUCM4zLaR6TVWE/x0Hlw4Tso9foaH03aB51chw6C
JFIQbF3E1DE9SlJEBuNuYELSohUOu1vDx58MdJxzfKu6WxQThAoUWGPRN1nLDgftctkNG8y4/MiN
rUvrUPlQXygoS1ABdniIBZAxEbUYe+x7U2up4fzQdTtJey7aj9TAMPTW1xtpTOjOHwwMI9QxnE/J
ASJso+0N+DXWhRgCBiQ9eyfO42nIUqMm2RLkoo+fVbGzQZgrLtayH7batC+G4yh9SiLV+yOxXfB7
MugneaVH73B1LBljE2TceLgenXGZsz9miAw0BNzOvayv4zbMHj2gBRi1DPrOgjKbHzwhTYw1qwUH
KPwNEKMEJ/nxhTcF+cAIN5RpHfsfO38gJ21BwIIPz2GhbxIMMnSYXm5h8kr4aFBYRgfyMy2mHVF/
tIbzUN7y/p7xxNQFzkbjh2Thwoj+Pgk/02KBY63FPQs2XrOSVKAZ69M2LwawIjxyWgboM8TLFjSy
czW4TO27gXGLojyTeNBY23zaOtpGz+oZPFm5ns8gDxElI0O+F5AvBvOGfcS4htWQQbkg6KWBJHEo
MOr1gesKGjxTv/fydco+idsTVU6vrSQOJ2ErGCHLYX5dMRblKzF+z/znMb6Z1od4ZMFioxehoyb+
cVbSrzAsAms3qktlbBX1TPDXJPYINDJW7obhawvVKuWEb+n+kwBcNHwVVSiqA5pfPM78FsbFj0eb
jcuFcuj8l3T8Tsxo3oeALINN6N7R4CHOFwOGWkmKCfipMLAotqvrOF5Idk0J8Ig/uAP4aRPk0DOn
GWisUMXBCsEzFOamuUww2uaveLCh6zOuxaehsAnTXffEGlOQxv6HAxWPahS6O8uVhoibUqn4w1ge
sOeVi06oG9UzU46U79QazJ0NESnxXntnnHnTmt1uHTu3EqctXGTUryq7F4wpLOi08jN9Y4EJJJP1
fM0CL/QXPn0SbklB5zkthyM+0g3CQ/81JQLMw0WZKfaz46N8RyVw1lCbY34rpijRZ91/cxnb/mTZ
2zC9yc4SUJRq0w4vqXriUtnSHoA08DH22GcOrtZ75JiSm5fnEqzX67etdATVG0Gf7GqRdZ4r1Rcs
flt6q/zAVkwwNjgwZOGqFuMWxM5i4fjIAtkDtC+2QTpsn5jUcF4bmKaWT61abLv0fQKSRJLkr6Ye
e4VdaNwV4JSWAUOPOQ+aOIsTDNe0QxBjKfCQzE3q54AhNDCY+mpMGhgMLfhGeLRKza3vttNyija8
dTLcRPXFF8SDQnidMNIrMdpfq/qpIiy5+1bGnSfdC+s4Oru62JndmSECpqjxeArVbyNueALPVX2J
6osq34vslPTzGJwqg9I45xnxBzIifhTvbqbPPcddsJSmFSbzVfGSxx1tF2MtH/NeRCQNM0DtZueX
0T4VIP5RelbBIOHx6h8B3k8TGmpgeXz237ppHU+QllZ0P+h2cvkalQeRyWuQNDeBq1FVwWbGZVmB
vdzhN7pqrZsBj5erzHaapBt5OKnKgYAfP7rp3rR0isJV44gw3WMPdV0DQYuoFHgPfifAUawvQR9V
jqJwkxvvSWrNvN4+qPVAZ7hRMMfW1kb5pmFh7+jS2mpB5q1zyey7QCzH6UfnBdeFqF52Eqa8/U8n
XTDu0oPjCM0Eme+irK5Fn8ylxmbw3a6BWc3uC/M+yFdx57Zg4w3mX8sYwyWpaqAwfQ3FV6HhC+E2
2jZBQTeOSLF+dIgAmf8NK1/ykN6/dcVr24AD89WBZI8U7gZTLZhy8dIJHjL+fCroMMXkYsrcKto1
OG7ZPNrYjFomjfXZpysdZwwoBnyS9bWs0FzEoLHeGU9NLT4gA6irXWJ96AZRKfAYk91UrHvzUAJF
y+ojxj4E7z0cO7VFYnxkNVMs0EXIUA4et5Tz8euQ3BULF3W0bjpV/kj2HWMTJQKShUavXIL+tVdX
zkAvdIvfcxuSVsOuE2AWVX8aLUWL9D4hOtbhlFjCEKjfkksMmcmuIO+4IR/ZqDjnK4g/nzW+qxHi
oR0bUFHA+oNzySZTTwe/POeYJEkGLZH0lsZvMM1oVAoQCyh7oDAOyQPM5hDYwUooo4XM/EguE7au
TU+qV79qNHdsN0X/XgrspoGL114wOdScDpB5x9nnAVwn1G+t9u4Bg03gNrOmZwBPGxXE9xFNhre1
01XVrkhX4VDkUOX8CjIIGhoMD5VlqLwYI4VifGlxnOHcYrTsywchUsygijCr5SFTgdiJRHeFQTfn
pthffTj7gmefGuuAZAoKCG1Dj3zpzbtQRcgrvMLwuWEeyjfzh7M5bIryJacwkTpIPsOHoNZEtUuY
Iug/R4MHr70HxDchiHeBEPq+SMImQ/qMvB8LOCuHf7TPu8eESEoCTW3Zjrzhqqt3y7rmMmgG104B
kWEDJHm0hCjHSEk/kFUsbAI83tZyGsg5kJCFSxKhAMmjlsiFW0fpSzq9MKw+TOnKNwpa0ddGP1NT
wZquOXunydXZ7QPcK4B/Aoeg0PepOobmhsUkyOaKj4rb5Ngl9cyWyByHflqRL86i1RphpFECuf30
/lsVAt1C0E/BlR3XIQCATKcbnLVofAzDhsbN1o9Sf+7Hr6p8d8Jvjx6kNMkusDZZgbzjmvNz8kM6
B4NnmTsHcVWcYiYBFcsm3PrNQVbegcEEJkb09JOyzsXPPW3u6D4xZzEktxepUqD90GsGmHRIgEXM
RJhYRY9ff/z73/7675/Df/jf+SlPRj/P6r/9lf9/5sXIhw+af/nv354xEsjT33/zP7/zz3/xt334
WeV1/tP8n7+1/M4P7+l3/a+/JD7N/7wy7/6PTzd/b97/6T+LrAmb8dx+V+Plu26T5ven4HuI3/z/
/vCP79+v8jwW33/++szbrBGv5od59usfP1p//flL0X9fp79fJvHy//iZ+Px//vrPtm6q8P1f/+D7
vW74U+sviqlaqqOaAMmGafJS/bf4ifMXQzMc2TEN1ZIdx5SdX39kedUEf/7Snb/IiiUbjqaaikVM
rPHrjzpvf//I/Itm2bIua4pmqbIla7/++3v/0/373/v5R9YSTI8ZQP3nL00z1F9/FH+/0eKbWbKq
yQ7voWmqYzi6Zmn8/PP9EmY+v6/8W+SHTWBPDHg8H389Wc5St0BDMEkI9HIvHbbDEC1sDAWBT0kS
Htf+yLZhDFuvA9UxoZLnSV4urZJDoXG0+ejXb1oa6EuRj6olYLg2JAbLqttZYSEkUEImJPREsBO9
ow+A37ShPc8NlVSR5FmGGwQ/A+YxZieLvqFw7DN41vTUbU/0s6OF505Pz8PEoNlXVXsWhy0Rlf27
Z2NEp/ZINKlc32yJzbPuiV/Z2rJinNJUwSLargy85GAfpdAV4oq0vCG+SR4lU+mDMueITlKQ9Kpz
fmwVMwsYj826yY+Z3sxSM1MOtoPK2/ectRHCG3e0Ck54EUEv0UHKMgt0aJDhgzgOk+sWAxTy1xAs
Uyj2Ojo99AJo+ADEwWqdICC+vYRm05T7upguiQyV0QwOg7BVz0pvqfjxQwngC2oNJj19uWCnnRlm
BMXNoOkg0i1DwWPiTwfb0JCxnDemuTVWkJ59BJue96GYsPfsCj57YeGdoREM0sgtQt4AdoafQxeo
mgqtQODBSDadudljNJplJoFL6rQruoCA5oYNjoj0J6UNIZv1MXxWi0i+IpEJKoVe0qTektFEj4eE
wBubnLQGezx3cqrMQ43xRiAp87T5yhLYD4bwZ5vofKDcMfGNY4wdRodiVMvVHXkBI491hPe4n0GN
iTA+i9No7hEVaDjtQPgwQV5VFeCFJdXTgmySMsIdtcP1dI2TzE1LwXbjELGGlysrpYYS5GiQEe1m
dPCS8gmJrGtpJdsO/hG8ksHQc5I6pqARjrQBABOYk91RI1qRDUiXAR5j/TUclCB6HjznkjbWxQoa
i7k4MzsoAUZHoQqxy1cZjHcWJCfJxLlotGidsRex1cxxtYmSTgNMRuP/m8LDYK7BiWpMqIVTUg9z
jRwSeC3fnuoQo+iX5aIOGApISo79VYhrWEOUcBNnOpZBNP9V0xmuplcnWRt6LKahrOsx2fKD7byl
iUEh2DbKzZmil8CqoQZ5IQGqO33CjskRZkqRNpT4E1eBS9gl6lMmZYPlk3DgNNqmDFUyzNXOnFNK
cvipKtoWKZ/HfeK8BqFUz1o6VT3Ooarr6UjjToVqVMjBeHBmWVEyn9MKGBQRwxob0UAqyP0IZGjk
mIv4mCzOS0MEcQ24HlHABREtT2bVzyKRvFWbc9sSxaHEqGmURPhkaZ+qmoGgmN1KMyOy5Et5EWFW
aCoObtnmwN7XSxQHXk8IcFLVGIYQwiCj6qyb3ts6Bc2DpCb1QgZNLKSpmNe9ly/VWBuoVqBPpqSh
e8WFJIEAl2VS17l9DCHCeIlLj2B2QiVsoE06kwynDTiTe3XwYxIyfGx3itaolpI9QG3NbPSYnQb3
oRUMWBR7OdugacA/IVY5eiptq8WoQTMWmRc/6oRj3UmxJdTSrySEoZQ1AMhDFMLIdiSy1sE3Hakm
rs1TZpFZbQLb9N2hk49jVV66kr5MDqiJYsvbl6AEGkB4FUXrQg2+NDPYdmUzUUOyXFNqM8PocNhA
GaJKLUZ/bA0wJWHIh7Z5UFJddtsGdLYZyAx24hB7wYgSTcNh3Ocxsm0Ik2McvXtRk8C6gQIbQymD
gxSqBmnTQK55N7p8yZ4Bl3KMBtTiHatMIp1ZqWCtOE1XQGgJXpIYDU0X4ynhgAhm2vCOWhhiDoxy
BBb+S4lITulUqIakkw0tqGBMMbZD1OUZxQYjsG0mqyBxMFimtsK/v8vKeV7CuQyIdJ+nfsus0au2
sk0TLLNJ23YFwbqITgakraWViao/1HBIa4INDjDGysoinMM0Ze9ZBawA3XpRcktaOjm4VNWUaEUK
MqIMyDtgnpXirZISAnbVKPs0KrS5neDfo6THyiztuWRT8o4KsU42ExwJhYTs1TZ+QvAnjKS+h+aL
UZHbmTDZ0+QyW3cNQc0JLSnEKRE5gcYt0ptFn/kkyBqXvCt/5DKo6O9ow+JE3kHmgajnwKIbpI/c
cMa5n7CVRs1SKYCTKqNmIWEKHrW/V1aykTUDeDEfZ1k1HqWMY1M1oqMJtFGO/cqT6Gwsz7j2zc6O
o3bTRCPLVYWQY1jDommYKk0FzCknQ2jAxoBgATaXlVSjWwo3R0OKkWVakYuMSmneNB+fymm0/LVT
+3QXWnrkcbCXg6f9NDoZua2kvAYxXqiaztihLsiWmWCGx93c0SJv5o89wkDEC6WPZMPX7Hk6cXIb
NaSarnuEoV7O467CxC+EAyOL8Y4XaU9hFGDzNskBydxzSpEGoUKEJr0lS6t47duBWB5jpeSSA5zO
ztDiCGe1GjMn4U/cRPR0SX6TlSrDYI5VEITohvMswl26g7GkCPw3XDapX8+nsOhnLFaFZJIwVeqz
2tPVDNNCx+iSvAWimPK5krY3vfCwm0F3aFrBh2bUMjOYjLBsn9lp0JWpK7jcox8Pm1E3dpZj3aiy
YomYKs8ZwBNSGhNnU8gKkQOKIOMa75qRAG967btV0yowUh1sq14NcGL60lpXob1ONARkYcnAW93V
mZSfrBpNSa68jFWE51sX8mexvS66BrI8RHUtzw5a0bSLsFG2Wcge0Hvo8QyRKTgy8q10ktAGHTyv
U0k3JL8UDkc7SxtFnZNyHLMPzsc88fHVz92uN09x2RGsHAJ1aSPSiGCEAxnZqjswk8oGsI4Bu+nW
T2BhtGq4ljqL8Ahalso3o5Vn2Xf5xTaTEHvu3l45Jlxv4q29Cessw4d+Hfb+vfKU1o3SxFv03kgw
FF4UtS/BzInCl4kaqPbpgAMvi1aSwgcPa4xg2uxH7bqr7/dQ9rTxJtd1tehln0EiYuOoYequQoKK
5f4x9SmZM7HwzSqL/2LvTJbj1tkt+0S8ARAASUyl7DPVy5btCcOWbPZ9z6evxVtRN+oOKqJqXoN/
cs6x/5SSBL5m77UR106MTvIigiEk4+W28oAtbr9eooQUyck0CHJS3stJ08MXc8q8XxbRQ+mm1zZn
l+etIaMFjLVZVGArXXMsIXFZMtDFbpB7yWM0F+5J6yreFSmBaCPHA02E89B0y3A/rcO954YGZy4D
DzdS9hUeCGtjtLi6jL73pfjWi++iiKLL7J9tX6aHdMrJbwdTUKq+PjMoYXwvUZaVnrnILsLTUtXv
VUcFX7es63PJKCiw0uX2Zc+Vj8ey9sXR8ex3G01fzswQBrjaIfYkmwpbnGMv5wJZS3VNHVx0jRes
j66uaUD77skRsOuL7lAcQ76cpy7snqJtNzE3RXYE/x91WzRY+zdiC95WrA08wdAp9X4XvQhPfhe+
ufF/MkgzKGoelraQEXlrPoTD8rYeymcjXU0MuKx2al0pNmBIhPlpNTkpaCF5ORZvu2h1tdMCSVA0
E1pRjU96bQIe2uxhhauVoP0BMJXsVNcQFi7j7gALC32rlRxvRTHjliS/WqhryeV+Fzn+NZ44OTBp
beznzr3kQh+DbXZHTaakQOqrZ07HFOGRm3I8TlZhLok3VaDffmYazxYzh+mppFVIPB+RAf+qmKLm
lHc5oSPxdRHg5rsMWm3owT/XbCX1hHI03eRMiFcnO7C6YNTZ+luYRs8vLZ4DRFEFDq4pIBJ5jH9U
4uwVQXnou2q812VL2lHFCKuHGu4Hpd3rGYykJGsDHgJDmza7eeS9IzERnMu4hPKIN7tEtqAyXe5H
f/khRkZPISJHf6ienI45YZKu71HZsSiYMJEkS3rpt9+CjZMLwxr/mukKjwnzjUZ99o55L1wg0mHB
5/Ud+6HT/k/WcBtOUGOaeTqpIvy31dno5P/lzKM4a1j4msrNwQC5ZufbE6OtmfBQl0DfIH1d+5rJ
9SQo5apt0x18d5upwbDiXfwlQglVj3Rs8m1JphIrYoc1z6rnzPlH6/9rbqJzSn/g+ZzmqlaPfnFt
lhmRaXHLq3FzxPQ3fp1woMqSkShLxV7p3w4dMolEARjGSDNxgzdVRK/Kp54dW/Zu3QT0e/0XhPMx
S2ZIuW3l3dGRs7aoqMDLqkabyn/YKOrBRHBnsclUd55jKAoXxSWx/spH5yRxhO2XQV4GvCvZlDbn
MQtCXAq8ZW34zel0tu+nFI34w5gNKYIogVTDV3s7SjwdqnntKH12EcarOFbBaXLjU+X5XMEtKAnx
UxUenwY52G5M+JZj3/ydp4X/38LyO5eTf3Ann2iMaQW9XrPbL5a4xyVWYz6oxesg7YRjiVShbhgP
JXDNsCjX8xyBBBS4DvzJxYu9wfrl4vwITPyUpwNHaau5ijL+thEtctS/tIzQTmGgb1nlPUbWH55y
hZZGCtbGHBj3wTunIUkrMZCLZTWUn1nrkD8j671vwGOP07cQ7seu60qAl15L89a2GM0XuuJ0FBkM
FKP37jB/LXFbHYFxPMrebMJwrLVjND53VPhPzfguI8OyJ3XeJx6ovU7SDlXZ/Dn4waOj5XPXslF4
XId+viiH1JQ8Qiri+psrMJxelSO+BX31qVoUfUw/GfRynIXjyRFrsm9N+9bmvDxBEXxWfktVkH9z
1p7zhtw1yhjAbS6Vg4mDeOf5LN6U9Zkgz+zxgzA4T6isds7Kngp5fZWA/g+0+u3QZih8Vgbhf6rB
d4Qov9qcL7VA4uP45IcbArBA9HIlAixSAgWgWw4aRGeYspUkNV7TWRUhxnpN7+qYjiF2WV8izdh2
HjLEJz7WnVa5w5G67c0LmbGGHQuOipTFVmY/pfLq84DZbZ8m786k1Snq1ZsLlyiSRbjz1Vzs+zy7
dJwSJ2fuLkCr5UM83/y5cB7Zkfk1H6ccWTvV9pbM7F2n1peH5LKGPWBl3bNHWuVDv3gEC9E4RsmW
0ZFlD03CamPlO2d61JzFVxSHCSqJ6+LGLsYP5+TFbFKV9Al+MVO6L7cvxUsCVjZ5sB3W1PBBBkSF
cgbRe1bfx3gBRd0SYOo9pVUj70Xmf2QLg+fUl+hnKsJIIoszWvt4Gib8ciUVFwN3limYSLQX3FTq
frcLldTCyKYdqMXHxqM7SO2NXuTc8Q0cPCc6Bfxv3ZAt4epjbqsgg7hK/6o9GEAOK+5hsLjtUT2b
FtLmyn2HWx1VMwGtWU4aUd4AORRT+2OdkbzVsD9OqG9zEYXnOTg4Rp+I1HrAoPSvc/oHLTbkRgSq
MKr6o/aLx3wZYV01OCvnx2LaTn3NDivva3qpNPwRJXzFSRgu9yOGcuWLbYINt8azv4d8eFi7pbtv
GGgPOR/ZoW1n3EkEQftRnKvQAbLkBDBhDL7UCPw9jd59haNgLLQ95jXpDhsNqzZ2vHYSp1lapQgi
M9LDSuguTYeUwhu/kRRAv3jqAtxbemXJI0b/xUsIiuC42uWpUxzWtnmaKIDvF0El7MvZ3ZsIzGXs
tIfGIv6wMT9ayGXuxO2IUVq+9gF5KzYv/2QZeMs4gW2SZfKtfEkVj1Plp6hF+kPsiJeqDMzJ6nHj
tQQ/x6hEJcsdFy6sv2gSMefilVpb0KpTnB1Ci9xktd5vQ/SpGn4FQ3wqywF17orVK0ouaSXPfgH9
ZEXzZQvIKx1v7MQVn0nwV1JhQBPqq6CRojdJ1v4H8yKEemLZCwgRfLxDKshvH3VAVzz/CZYJywRs
VdOTRRzzLNFo4QLN3V05cvLGGK89x39wHIPE2GRPPK8WcBt5RgPOIWdwj52T4pOK/y1ej+7Kyb+K
MPkYBKnjJjD/HO1fHMZvcyrZy2UUkStsvM7poENYG+7mOvBpPUMDJ7cHl7ACeE2uQd3Pd9HYPI5x
Y+8aXaKO8Dr0U1nrYxsrrmLY4tGz7NXHL3nXE0iuNm8CW9XxSVAdr3N5iBw00tKoBmAg9UnqiXu/
l/p1IPKmDOjk6gaV8yjxbqQxSq42CKnHkatHOXSOQADpCaMdjwyDCfRN7UL55777Do7jqeIAaCGB
x31JvRW41z5D6+UsAUpLE58NwlIz2pe8muVF2+kze3bzskQQmN4D/1OMo3Z1K/BZxfhYetiJsiBO
bwm/64mTwQ0AkZWQQ6IAlqQVDZOLqF73ZUfKRN2BG0pfCDMcd1MQVAdjcOrEzJu56Ii7tNiJZVVx
a+XlJTT217Dy36zDp2i67y6r74uDXpXZXiO319OLv3wfk4Oz/tED3lhvI8YUZK3F3xsSnlQojkuD
PFoZ6AtU+A/CEoGMtiJy3B81C7Mqd9A7+oCpITYLBedGuSNsV2L4NA/VzWfUCsYhRvAGuyRIMxJK
6nI99YOEIDBBF0JWYSzARCf4ycdpj3z5iNGrYxVSqKvI7glkOKsM6WjBK9iJO0G2C7AwlOWlBTTl
T1A6Ij6fksFNamyIouFpzqr6c604kBK3N7hcuDjl8pVFa31vG/UqIw97XQ0LuqCanFyXbb0PvaRc
WNavhO+OYmMv43mMAsPfiMZgNs57vCoUENm1r3NJiWe/lkjtx2Ak2m/CdNggk0syDgE/FtNL3gIV
5i0nUaXSPwLGC4928YkT11C3pDdsZslMMhrszNhg7W52XQ+qZqnKlyKbfs5t88tjRu98b8hEcKbp
2KVOeeoQcqzJ84humJMqfEzD9FtUMEbNw3in+BDMwH9EqP5iP/iDj+lnNLPjK0BQZN73sTeU76R3
sBpPbkWfvHSDavaji1/c2vKhJDRcMM7F18RpTJHH2zoh8K//hrFiutKzKygEaAmsBIOJAV6yZ3Wn
TENr/DnE7gB1S+yiomM4rfCBReMUMbqQL3Uvvhrm9YV2JXTA5LnC9eysBLsIJOXhYSaTptMm341D
Ju5XL9rNKGyjqo3O9aYXLycuh9K4PC9sfPpyump+G+8694pdYXLFt3Nhxvye8ynzAQtKlzYAW+Lu
VzEb+gcfFRyUzf1UyMuk7HpdkLNwnXIyTDhgsiTJDhnGk6X9GEWJZARZtZBu8uKU3ovJsnNYbt+v
cbfgyPmRAcVK/EwBTBlh6JwQ1KucV8y6XBUcJ2RnF+eZyNZ0MC8BpjJcX0zXfgcOBlq5/DLpci04
dEwWH43m5CrRpVj7tqXnNCtKITmBf6f7pxJVA6w4RjdVZtCues1jF+8SMpW382dt/uWV3LcTQkqr
aEiZu5yNbK8ud5ZU9qnK3D+es6KGAZo1SgLO+J/pDNLFBJf6+DhVHA9ZcXSWsXrryw4JWRqNuygi
W/I05QWTF+Q9iShgpUIhYZ6AvQSXLJ1mfksCftSpPwV1IZ78NfgZjhY41SRcvIqqgzhUECLa9m8l
MqyVydoRlanj8Zt31BLvwj7D+2efPOSJuzj1sHZW7FIx4CJNorhpGPze4YJkMnDt2qC8jtTqc7oG
DDKX55T132RxJ2ei+LaGwn8NSo2ILcKX4fbPDUPyS54guob9C8PeXx9tEfsM1v2frpiHh7aC4m4g
sJZAuoqAhcjYpT+nfu/hueBgQcCcVzB8QBUYsby3Pprq0DAI8cYh3HX8MrpBnLwpfgsbURBaYp78
Otqvlatvgx6e527w9tbt9n3XQK8uEENHP5n4w0kgQjdmZXc3ZKgcdPOv2miYQzefinD6CGA9BTUg
wHJk+w8iamgkTqghfsRNNuxqJITsmuRtnfuffldDzysQukTzrzUIb6sPScFx6ic3LU7MNCQTT7Z2
rW7vma8RvxRnFS7w+anrGNQUZjrWshz3KP3DbWT6Ppc2fq5njpiZG/3EUFsIsdxpBroE75BohSPY
CJc3NLtGNG0sYGH/DllhdkQWmH2chDt2ozpgAJ7nUYCuXe/bJZBc9dt6VZ0mYItsnb7p3IFbpGGD
FX8dVInOovBDwTVlxXEUgvigQlFT1fkP56yaJiJrwDe7NRiY3445o2ae15Ft158319P+1cmo5So1
Xcq8wba3xiiWkq020pZ7ct5NDiXlxPW24zJ6HtNNmxhV6mc63Pwh2uS4xUtdIJBVM382YvGrcm+C
YxU/+Iv3mg9Ou6/6iIu7r9V+aDBiZT1zSYlNeKh+WwHTxhvBHGBwZXyXNTddjCMtlf4Wit5jNJMG
J10k6r6JN4eY536qxhn38ADcoxPB2xf+3D1J4bPew5KWFzLYWzlQsXXdhCWm3o9t3SOqn3M+ZY0I
BgdnM56VyX5b6ndJ9K6UFqAfQ/lhhAtu8F0N3N60BumHy2j9blJEfAYhGrzNtutG4nOp/GOdAtLq
WlUdKbdvjUlKnnxT4KqtiBCvk7NO1Kk3REe0lp+Eu8rZgThlnFBwBmaCOFepT5pF/TD4h6YJk8cw
CMiQD9+lCT4wft9kWzMCdtMn9mf45aPitTfisWg5Tdp5unDmE+wxSkJQ/eB36U3m5unyAb/wU8F3
uk9km7JKJliw1xswSN+F1jlrEz0WS8Aw3SEIUDH6TSJGIIMwP6f/DFAeQMaFQCCaLP/Nu+ODa+FK
maR6QV/wpSvo1tKUTzEfq+L5T1y3vZTDyhvu3WzcjTsPOkLt/4qmgimVYkUQJuknqZ7uPmhgbcop
Ylogkzd0Gt29sTGP2YDCC90FN4/fnU2uz6Uhb0Pb+Zjmr6wrPmyPejaeGbn5awSUk+njrpHYNWPH
pdkpGdbGBVnDoGu2ZQdlErd0fqfazN2ziRYHDv2TlOrmdnP3UsTxX/vSxk82wnuQ0F+ILP3FuzDe
j37y5qDNR6Lo2eNsXhzj0L/wjCqZYwVyFy6uUXyMQYAGdAPxRWwPdEyKZpMDyyj6znuhDJETcZ+E
Df1Y4ophpqU8W9R6oKj2nzzr/mCXaPe9FDeVJ6+DSYEID4Lxkovqs1zEmRHjchtVRB6sg4BWxKF6
trY5BbNDvgHnRMvW6t4tAf7SSLwIJtjPyUSxl8mClGVepfsk/gft5ldPBsphCtQvzy2Gm+cD2Uoi
8rWG1ezXGXE6Kx1E8L3uzhOX5MyvN1qbz9UCZM3teEucGoAPMvIkrtUPy5PR6fx73NKIJnbCblH7
pFgkOuf83TkaM2bmY0mYPLoDR7CPLmFHpgQBqOqMFu6dNubiBU9dQtQXxBpsO4DAC6f5KgWlWKqh
aCr8DvtqrBjpxTO4Gq+ER4VjnXFUeHO5u9Yx2/sJkwHBajqv6viKoe3d6o6cwJbeOVyg9K/IWwux
RHt/7rE80Hj6jYdi/GeG8v+cNyo9Dln91oYO6+0S7bEYLFwxes+Ymdld04UhHOTlXaWSZJ/mq8gh
99jqs42G9zKmkqXSASKQUp3oUkBOteKt86iyO+zXY1Ixw20h8NepixeiYJ4njCkugVe1pDewA897
59vaMnZsJm8/L7nHDj6u9uhTGHJA1ey/NuzWNMDMjafNr4ZSdZ8VbbVresbuXiiYGwUowd00PyNn
847uzFbdHFlhcqqkvUBSkrwtzbAevbQ70gy6J65CA25KtB54bh1Bo30Z+gIOcZtx5ZQdJqF+1fcU
cgiQ43gj/AzigJ9tPUjbXfIWqNYssSSERX1ypvJznp2JdncBUKAB0nQDftMYgbhYSueSCZth2UVm
o/JNGaGZPMYpzXVZ1p+If80u1iPWvU1QNGJ6dyd9gE7FXyOX7tBvu8cs3ulQUwH7Bc8n0bqdRz8X
oUQItfyYMpguNXqEQzIj2PTNUoLH/9t7crrIFefS2PwJV57JuVoRmc+omHojH+ZsebF9RkF+jef8
Sgm8hZ96r4lVf+G9A/+J5MUFnLamsJpzp0dxiA6hLxCsMp0vnoLS/0LQMx/KcKNx8VsbyNWuIf2W
S68PzQCrEKNq7zIyVuM6sqCz4HTi2eNHi54WN4zPTTHsl5aqaI4pbwZeyZSkkaHI2D37zBuGmSSq
bUEe1f7dypCpK3zOnGb5Yyt5H8t8wb9LUZJDyF5L53MtCZXyFZVXjG5sYcFPV+kQmpw1V0EUAk+a
jTe/C9iQJTMllS1ncin1vmvC3wksmqqfHiYWZTs7spzNiuVPFM4fow9z17WEpNRkelXp6GAMFAMh
JTPsrFwNR9vjOWSTRw5x9dJq2Loiqy6r0QQP5ZtmZESoUwOduR8rjqmZiBDyCccFyzbboeg+Ut1H
zG2wC8KULadSwIkeKojzun4zKwPgLJqZczBfnnkKiHXqe7aYKkGM30/ej6hgy5nXLRqANYWFQ1NT
lyhnIndAoDz8tmxudm2OHJqNV3G2EXVVl29ZPKi166kmSMllpv1qw657qxqsyc4thhGhBwJCa/Rk
Uf20BAUIRGcg0lQ2e7SyTIMVhXaWQkJdwq+i1S43/fQtg7k7ahQfDWuRsYYIiUCEbIhs4cvJaCHg
57ieaa9+zo0vEXoLhjS9QaZLh99fG6fYL+N3mWO3pR0mbWnmEU8lMDb0ERfIuaugHItWHlJgeczw
g9fOa1+VTK5p5oNn4m7d49LumAT6nFOHBnF6m7b2weLAdzy0VXFUv0x9zYJKMumhU2DCUqXPNnSW
g2TdB+iSraBiC+lUOBMaB0Qge9V8J2xU7usFoirDLqbFLfSHBFHFa5qSViq0BAYD8pB9OWyaNNrb
hK8Zod8x8d2XMZlaJhhkoiXxcpUcQLJqrtmwPkQttt9lyP2LiQ18/SV/bVzj7YJm/U1oy3KMS5xy
WXGL5wkX7fRblxjgply8TYOdbuxRz+gqMWl6aXPfK6YxLQ6Q1XWQbEfEkvocfOBiMUSDbO96gY8J
20NF+YCiYltTpiPU7xDRCf2VXzg8FdsrpCUTNcfgOAjjBJ+M/z2cuhp9LzB841RXEeVvdR39Wwaf
sPdidPepxH4dDqhI+GKB706/UGl9km3/Wzf8kkWpuCqzlq0OKWIC0desY7UnsR1loPnbKbwac+V2
906Yv3RhmRxbHqKM+55Jvn7w53+VZohKyUtIae+wSa2gubVpBizCaxhwxBasUHMZ4Yg8hTmKbC/g
yweblC/F6zKOx8zmh3xK/8y6k9xRyXvdoQulXr3n3MBF58FLMfH3JCNGPUsfxQgPqvAIcSXqAn6F
px9d1iqQfBJ5ncRI1daNZo/I4Zcp5h0bXPy3lSX0RDFYDuFU9nCiLKfxFm0B4k233Lxe/c1t6N/L
wrwNaOj9CPsg4kzWsWoiv1kicxmG9hIVB8/W5eMYemg8aSGOMRDZzlX2XmZ8B4GMXQyfGKxqT11S
8dImfJusoJkR1TCmY6+7Ni7xiDMfchcG07pjOcDta0kcbeKNBxSF0SFNSPzSFKspkeHXgdtv1Ijp
wn5QPAc49NMZp9Qs+GcrWlhBCbkzWpDwRFzMhEHFMONH+39yvZFgMI/Rnp5KIuh09K2sJjK0Lyas
6uM4kWyfDAJ6iFfvnWCVt3RzDHi4e9uAP5Uk4IRz5QJcUrs6CBB79uqn1+QXgwYY6dfnIgTsq2I+
ilIDgKB4IxIASlnj9W+MbssPVzJHRmXZBVF37rLhDbHjwQ1CCMC598ET0N3H2Uqg2PzsR8NX42fs
HoSIQUZca87dB5ozB7SNmHyMP/BJFjM9pLXPUx/TJbos6qReyQgsio8JmT4/BZvyQBvUl2yh++wW
tBuCzRl3bE2eHJf9moQ41AUsW4KB4XheggdL/2D/xRoK0L+sFqrzVDZ3XqaoZerdWvv2nEwMPmcY
IWMZW5Sj9Bn3LROhXacbgo22ZmFIU0pVdkkwhEHTtciT/QATyVzlLy4SszVemrO/1NhDzXySwcLx
IeZLrx7HmtYb3ca21PJ/Z21FDbaiV2DJSy8NpsejUHJKUsmclcACm/xmQLpxqF9z5s6mi71Dv2Ja
YGJ2iqRWe2fgGtchCMTVIwFC2GuwxAB3iuDZr2GxNPPGM9DNbXUI5zAPYb4+N3mNadAj1alt6auR
M2DSjWKs74rAEty0eTC1+5EajQvXzbrDuEklEv93nfV8C/FIfpeQRxU2hqbShZpas6ftvermLprs
gqbLsAZjvp9/jsn6llfOeDQSubezEJblTAQ3caendGNHX2qSmOAHdHURPmxrVr8iUwO5yLpSds/b
dVY55fBeb9tIY0FUyZSc1ql8MdzfO8EImtVDcg1t7DyWqPZOakTQZ/I/fbaVpN4MftaGsFko4+5d
7a8soXpgIpIXi/XxrqXOsaU4Oe34Ulj/3/Yv8jSdcVUNf2d3zu6iKnAvsTt9tyvqkDWB61Jm6rjm
XBh1hpSJ93sXZFwaAeF0lfqLlJZs4XlGMOP/TiUlAvPq8sz2ERGdBkTsbaqgILaPzMfv82zKiPgB
QdOzesRx4rYrbs5k/CHTGscpvMOKJ/VehPLWVYuEIauXu6zpeQqKjkQEaM5Jxc8RsMggLc4RLD7X
pasPEWrpuwG3ejLP/l3T0H9Fc3lWCyZr1Pb6MLq8Lclm9Qu6/DBJ/R4mKFzXCCh+p90r0/UKRair
mC2YQ0bZTH3ZYfvEV47SA/AVqRRzetWB9xa1Yl+uHrgPlgNh2gCH9YdzjLj0hPaDH65w60Olhdw1
TnCkcPZRUeZfiTzmbpud+1kftIEE3qzzfAzK0xTAH88stDVMFWTN+PI0l6M4qrR/98jQypnxn2q0
iqRr4pYeS3YT1OUcEM3OxqIjfnhwT35jLqmBB6koQO/i1rpE4SQ8EcR8t2P/ZualhueOtVgZrMUB
zoCqadNjN44faLBOEQ3c2pUcEUvL3Fbu2G1K5zMrvebcuNH3PCnbl5CfzgA+dZgi34O+ZJUXkCcc
Cgj8zsglIIvu0oVqv5TsJ0ekFgdiRKvMj248viRXZC59vOftzGIP1VS6J6IXsFJ4+WdomUXSi4OR
9LyGWIzN2IUHrZ9Udo94hO2MpdnoPUL7wlXveqTWDRuZz9R/1WPxq+9zciajkk2+8zLwDe6QfQJv
yUJgJUQ/esEpwTXq+h3BqMFY7SML5NJiDUV9CIYZDRngtCIc68ehGImDCZ34GIEBjfn0B+tVACHh
Z3KJ5fvaG/cL0TzeWl9iP8QSlv5oXTkh2gm4ypqFzTyjXVLCyZd08x76J00JyoiFu2TGK0tuyICI
rDbui9QAZ/T43WXp/TGgmfLt8KAWVqhbIc3o3fsYNnnA2p5nO9z0CEFcK9c9sa8gYqIT0z4kn6eb
FDec1/ykz/gSeV2fG4BiqXC/hSVL6ITAWSQowOSHgU10jMqAS4SKQJPcERSrh+GzIgcoQj44C2TF
NJC3qWYTxe7Ouagyg/tu7FvptMRBNGf6OtD57fSF4BlB2LCXS8DQlJEQrsaDu7i4W0gVmJR5rp1y
n/sMdxf3XaGfwe4/y0e/pzLcDDtUVaSshisw1mWT+ExB9tyiPCbMlnfJY+JRECcd9cguo3T61Wct
Z6lCwYXOl8gMADfK0c9p3bjn2TVMAULFQVV2b6IcPlrzmcUx44toxqKc/84g+TK3ICYv626Jte0l
ETNjrGh5kHP0R4rsFlZxtqdT+FMENY+PM5y9bs6ObIjw3VlSD6qMWc2acW1WrcCD4aIKzyRHQeG5
P4cRtWyIJN6rlOEs+VXFhJpmOA1Q7yG47dclRqVNogixfqnX7BQT/0Pdu9d2/TYoDCVOSMDuJB6n
PigOOD0epZAI1svgbzoN8TFwaaPXFRlM7FpAC0579SZWXyzgQYZUX85Skk8o6mRnGBgyzV1dYuRb
8uFyDVZwDkHiqxqyN9qL7jvVknviDCTNJEBcz/Ws2g7Uv6wdbrmcXj3ZxxGSzEGu7+6w+Y3UzKps
con8TMZPhli4iLHe53LLOa3a3+y/BWr+3/mae0QsF+dgXDe6OKPdYcj+rE6InMSJf5oZP7+GYYiE
p124bLlSrjxh9RPD0++e8n64rvuUBM3PpGgyOFvwYRbesWOXsRSVH9GEBStMaJPC4ODWsb5PEmA3
U4p+3C5sPcJumh9oHGLa1iTxHvxQYOYtiuY4J9W4I7ZzCE1xbpgywAtITxkicTJ1eKoz4GSGOeWu
X218oj8jXJpmiKl6yQNZ949OQUEmxYIWLYCrWhC4fGzUPNDf+PCWI9ZxcuxcXngcuLnHb7ecmCCv
SN9xjczHbhtx2LUvDtGizI7+hKcqdxH2aWzRONzWu9knzINWuGKU9MfLtbd3yoTBSsySrNlIRdKI
/lw65UOSMTnPtKZXbAzN6JztkC0wCGvWr7BVBCBrAhAcK46yz590npF5mJAmtE6XKF5WblK8PksI
kLk76nB7PwL8ld5U1jB8ED04ZGCoGd9SKQdSn5cKadIfNx7UsRsSpgGmI50pJVRE14yTlSwfo7Bi
PZGhkxr8WzWr6qpSlrhjOLFnggBS0NzHlrQZ17bEc03Lgb0mb9M85ntTp/8CBz3iOJjsZtYmvGoe
1Snxn/rW/2hcn9Akr0kOQ7R1dh0PTpqm38MIbxSA9TfuFP4J6v1+gCyQz6rYz2XMNNPz7/va3Lvd
0FzVk2TAdL8Zf6aixmK8zZR09RY0wYoiofgyPKQmyInAkpa272lZZP4cEWxehkAbCkkEQ5I8+2Iy
9DP2Vwea2tqY3E+XMBUxfJdeC6lKdJfIxzEQifpTJ5hK0tB/Cx24f16GY3oS6t6uNt/PoYNNI+JW
1wHy3EWYL8HtPU1MCpaG60WLgt+YM0MDllHx4H9pqBVt78FmYgVzpByvVh0+cI2tlR0u4OWf8nxp
Nq8FQl4hbrZhFUsTB8qQ5G7Gki1pVPElk7TqyEQRG9uMsfqAabox808V5HiJGuaqcYWKvV9m0I3G
2c1laS+l8yUcZKvRyC7az0YI4pKremgo5zNSjHo7Pg/K5qdygeCF4qhg6fou1nOb+y+FimEWZd59
uqFwQ75i11b7ZEYlhxeGbT9Sx1OfTg5XF2C3cK6WWzSyDyztLLAqCpb5GyFADGTHRk1zlU4KdjPi
vupw0g9YzE42LA9xVpwYifS3nO3syV3CzygFDc3sF0br/BU1yrsrISDSQ6MW9+ZN3d6iqhc+FI2s
6h4rfzUsxcbxoTV5RHIQe0c5YuUKGvHgyhk2m/8tapPnukZ1K5hSQRP3Nx8JWXUF4TJNUoBQC1AF
eGWKisE/utVbkQoCiDw81kjFMHFRQ83IGubWxuThwVRJosYwsNf+/SDgMGf83f/f1Px/ZWrGb4z5
+/9gaia2Dtly+d9dzfyJ/+lqdu1/KBN4QaCM1taVQfC/XM3S/oe1Vhjr+T5SfKqV/3I1O3ihfVph
ZSXNqW/50/9la6bY/A8rfIEXmTbMIDez/0++Zun9N1uz8XzaQfpH1yhPGnKZsF3/77bmKegj0fYo
PBY/DCD9tFJTXfXIer6FTdpp7AqLqLYBz/9g78y2I0eyK/sr+gHksgGAAY9N0mc65yEiXrBiYGAG
DPPw9dpeWZKiMlWqLvWTtPo5I0k66Q6ze+45+3hdMDxMhEe4HzTOIm9qyf6R7bcIxblcVB0cymaY
6BFDI49OQ2KNecHgl0SfpD816zEd5NztbdNl1W3tQdRegkCZ94iPbDQH7le+MWjOomDLcp16/orB
qS/0m99Kzpyk8WnjsXrE5EYcg6bsyWhvF0ysvdiz+Uqdot7EPKbbImq3XrkODeG6CAaym+Qz9W0m
DAcu2D6efyxWi7fBh6s5bteBVZgrcud1iK1vDiPXOZ81R9N+Dqdu+cAnm3zGbgNluh8avGCh6UX1
iSzypO4ycTGFmRlQ7oZfslh2FVzPmXsuXjeyngsU1sFmK4e25CXfdHpgm1fLSpjNXOuZJkl3xX4r
skY+d/Ew1wdgXbW/qfMWAi7SB4YWvwo1Jr3Eju+qa/CrD5xVXIwbvoURWvzsyBu+G3mhrgRLezlo
kJ3Dfd4PIvhosXWZr2lRetUtRUPU1a716IljMIYq+WiTcqggk4xOyA/Z5840fOtknoy7EvAvHN/S
CWDJXTVS6fGQgOeG1lLLaGwOXtJnLVWB1Zw8Fp2phs/aDa88u7hwe6vxgvNaHeltBrJZdo+jPF/3
aaUCdR/NUVcwblbe2r0xaKzfo9bjbxE52PWu/N7mCEtunr41SbfsM9NjIY2DZWaOqtcGZXGK2e6r
sifjZ9joKDqo0hVlW4DWoMClf1mK8QJ+1MXyhf9c/ZyVWb7ncYJvtk+zCVM2C2QyN0MFXpp5n/2d
G7j5A2GOGYo8Ygs0xl65l8yvBJtd1H4Ecqjzos9FkYvoval6AldpsJr8TpuyW+mTrlWwlSJZXiXJ
Ze4x7M3HjXAbv/0goYrfnySvtW+VSCwwtaFlvqQvUFEjG4WaGTqspjrdSpyA5b5aC+rgp6Htx7dy
bEPMKYXKgmPaew3NtKK/8eb5W5YNa/DDymKtbouxK3IAq7VXHQJyfrRp8Gm5bAIXM0KFclPCPXgP
M97j0Vrq+GeJU9w7S9bc/o3bELGjt9p41E+6lfM6i4iLkQdW9Kvuq+QTiTK6TVTmuNGFWZf4w4++
mSJiezJFAE+rJnUfUOSbce92mtRUM5Gx3Bm4paxnp3VM6Y0ip9TvWp+qLwYXVqpbR7djAs6Lg/Ol
SNp1uk7mdnae5i5r7d7lDgXGa64Uw1qvJxpZ1DhL0lrM1OkX1wZ6plzXJ5bGX3JwAWVW3ZcZAy7V
dWWJnptj/EqQj9dVPfRQAMIAu2YcCTiRgahOacSPdfQRIOznhi4RdZdizAdevA4eW7tYkX4jwJT7
h96mJUTzuTRslWqFT7G/HpLEBcjfxtl4UmlSX0qRrPNlrfj8HPljoLMU/RRA+qKCiut4EPdHOcgK
f2eO5xNFdgncgFJTj239DQcCJVdKXDjFbln6WHOyihZRuYQoxlnC9HLxR7OCFp0XNM+OUE1E8dKq
npniovBh5RlS0qgoF/IdvZOv37NYwLUO85AKDO4RWcaVv0SeJ/QDoaYc+CTgguObsTXN83gPT6Gp
gc1YONIDz5tkr8h7zltvTJyVPV3q+tNReTKtQLiOfGiaW0s/cES9U2dAQwT7oETnFs9ll0DLQUS3
8zLwrqliDy8gyuZ4ySEliznNPgu/bRGMXvJUiin8zF4HMXf2jO+9zroh6xRyTWOnKHqerTbLeW4C
7zBPU1RmT2nkkfEI5qaorqvIgwjv+0vP1TsZYni83IidGwqNybTqmGsalARPP7N6il/ctrGvve4A
dc0FeuapEER44KmRi2bBwlt6mxOs5FmoYTddng1rtC/XEqmQgHZJHoGlLgwsjsVVbta+Xdad6cIL
hcZpxuS5yNjDXGVF1Yz/jQvY/x0y5t5+VM99+/HRn7/a/wHcGA9uy9+/Yl1/QJv5WvzL//nZpt+/
Vv/y9AGxESLhryCZy1f465XL/Ob6BJeIYl7uVuZyo5k+/oKYcX9zFaSYUBkZeIJ72b9fuaT8Dcuf
MqHLbte4Rph/v3Gp3xi9fCkAzRjj82X/KZCMa/hKv3Jk8LlDqzHIEZ7wub758m8vXEFPaGHtil0d
hll6w9Rej9XZcIzIa60ds27oDRrlhpzjgHTUIyntOlqiax6660gfRzdGJOxs4KQl1HAFf7+fFd6K
SHtZzi5Ij+XJZnG+PEGAagkaLXz66Lsr8+DHWjtF+C2dw7Umx0f/w9FNJ88hrl8IAO7thSVTaAKX
dwlb1uW+L/2EbmosrZAOGNjo/pzb7qfowakEqI8Hd+5XiiS8LEi3odeM6U85p858zptgtD/QnSOY
pra1wUOUpxllU3PFNe45GHNgG73gMNo1wOaabVHMcbhHjXbtXTZ0TXjfhNrjU6ioSHS+WnIu/naK
a4DeI4YHxi8fgx9gl46UC4JFCum3Z4bkvDVjND73qtPZkz/5iqtEOtYV2caVu+IZ/2aYAZx22go8
HeAFQlYEeu132dul/lGXbcL+Oek97ie9mWbCkRi4SDE2sk8OcpV1fF505qXYPZO5O9E2kC5PsV1K
mjabibXpoILAvErLMu+MHboSD2uOJetjzVqZflqIouW7MShYGfosGzqM5g1J+CSu1/Ve4MBi1a4d
0vRjSNBuP9VaJXdlwgPrpa/KCRJn5JHKj9PKoV9utEN74GCOqJTm1zJhqe2HatdrNjb8tK3VX9hP
z8Fx7iIkfSgyOGbmANgJoN0sGg4swgSLFsedc02xgVuN52ZuBMwbDMAgGztABSdJ2rq/mdjeyaMu
VgzQISlibMv56Hi3JY/U8GZwsyCh6CQ0AHulIG+Sjk25bvM+noKnphiCl1lOOUQ3Ylz4idJFkyOo
ZJZyzdfJAlngcvKqaWVJnUQynTY2HWL/IWkqD2N5NxDoDmUHCVmMtTybcPXsC35MNzm5lmPLTxu+
abx0c3BTRS02icj0/XdRJYm6CjoPHqKiv3DcBz5uXZLNEjncmWJQMZ0gZHsyqwODdJomSYtiprj7
ri2Z381CdGDarnaxKPIQh76DBrnkdD0JAc3psBLCRGwxEJYl3AfdliK5bp2u+IZtKf0U+CvFtNw2
4ksvBKbWYx62nxQukfA2z2E4XYm5cr5wk2rOsVqjbxkbfomUF7PgseMNfA5NAruNrsvYsNrhSt+h
sHYOVg8uq9Fjglm5e/BWU/1IA9xLV1BZKajTzZrcrJNLEzcGhOYDO0bwZXDypL6bkprxYwR5YBjl
apM+ZhyIwzsLPY7a0DWTJW9SS644bsuCYsNXceLvY8qeaaL26YZl4xz/GGxjg03fjD6tHmloQckE
us7PoXLKgYSl8YZj3CdkzxpTFfzxDP9hz+M3aq7bEhPhFh+sKjahPyPTa5t1n4NunM219bOCzovx
PsPk2pI+MjO/17qlvXWJi/zWdFpXBwL1XntovSWh+c2GhdzGZi3Jk2cRqX/eBxnsYpmHWHR0XEW7
aB7S8MVxUNe2QYZ9+iqrlE7uU563kETKqR0hlWhQUJEsNJXvyrpgHvyLPzJ25dSccHsgt62EZbF2
NCNrH5UGPIpEZAYJgbgSyKlxFc/QDvG8blkgkbuXCIXRe5Tw++aZUWQAKCJXwU0i4AhzOs8rlB4U
0OW6wNwdnSYPzsg+Siy2QZwf2RNrxbZ+CL0eOjbTmoI0NeVLanYDCxYutB46bvsaVzpwd8DLhH6Y
alM2jBAh/lAuqoE8FR1Iy4d14Gq+LyZS0gjhrXU2cBmM+bI4xQw1jbAleS/MjDedrF336PtRAQ0n
rLoBREVYm+HkTP6loIgPU7f3Y23NSzT1dLuMICTOziBClrxChpRVt43xv/X8AYId+YLFuw/k2rXH
Rrih+1jKqsm/LZ7VFxclb7T+ruzCjGzn4mQ8zbFA1dH61KKTlm++VCUQ/NgR8sUVcbwPqwJPcJDY
NPpiFc/ZR4LqfX/qiYLFm4mJvNo4jbcC4PFqT/xQcex1u0Gn03Lf8IdcSYLFud3bGfbKq9+JS5lI
EHUm3nldQ0cxDKAZA5ccy+zz2KgyOg4aTfXQTtlI9QfPd5bxdQOE7aacHJyT7LqTr0PHk+ZYYyKc
UQi5VZ4Rg3O87rIgqZlgLP0J8WXBVRDF+NLLeJ3Me8UwVG5ZtFF7TvxrbJE1e584XrO48bOnxhWA
Um2L8qXk1qJv67GXrHQh1xX7YYYVtXXJouhN1mBP/+xkRDy2nmqoltPtkqGp4je/G/ir9vcqZJy8
yi+OAy+yOA1N02q4IUbMPHD6nL3L7UD0TW77XFtaaWos/C+4vGF0+LVH2r9vfEe/8YSW1ddYTgJY
Z1JPAn6uw45kpMqUJ/G1FVYvJ7z+eI4TQgko/W13CdSVCTxZB9/N2c8v8XBNmjq6XWZBFjGDLwVV
fmyJutWBAMaRFJ42V3Xix+lu4Jz7QRaDDGuQqsTZyCWbO3TTwf9ZL0CFQwFIio7j1HkJFz9pcLWW
c7GNNVbOU1ZqnEMzjr9hi0/fezQ4FvXGBHzsjrZgG3VduxdOxYiNsrjzG94c+E/GqG0Q52tuL8g/
mfwS1GKFAJvWsSGfWbVAm+rG2uWbG+UOrcWjNAquCLjIcJMlc17eTzloPdCp/lz8qIm1T9dt1ayS
Y+QSMQtSA6HXDXMH3Fg5RAZbUbYQqBOYD01CQEXm47tuW0NTTHexeiR57uDO6oeCtuciwZSg5NJk
n+telM/dSFLv2BCOXY5tVK0/DZew+QmUkaO+JIAVexa7lP0AxGkCfDKc70DTJ9clRRi7c+p/EZHm
GAGKAu7gJS6aqfnM66I3PAAkN2E05FWdHKdGHc+DzIwIhSDGSAqvhBLlstPhRbe7Rpie7SveGUbA
zEVLegq5UWGgWhxO4CvVJbDUnKxp8N6Fcx+c+zwz6TbIPSns1T+vWv/vHJoUWvLfH5quPghG/Doh
Xf757xOS/i1AjPbDMDABw5CvGFF+n5AEujMkShRheJueyz2S/+mvrE2pfnNRnf+iFvu+8N3/YG36
vyntIVcHBPkZkzwT/DOatPzDhKSFZsZH2kaQ1q6W8kLi/IW0uQQYUNgNXrlnUsfUkhzZmJ4qUDmk
gB/h71Hzecj26mQOv/yCOL4u0NZfIZ8SWf3X0exP3/jy33/5xppG9tr2/VV7I8DZ7OW+vP5OynSl
swYD2Db4fZ7/fVHw3/l+f9De6ybOkp6qVArGDusN1+89GePt+FNQzkcnxc0/eHmXL/cLwfRPL48/
4K8vT9RkPgaUsfStBfR+ne/VR3wkck6/xIlI3BVUoP/XV3jZPvzyG22SSQNA6q5I9wHjhtyzA46x
cXYwSK4wp2/im+H3z/vf/aV63p9fJkoZCxJXslUJtfzDy0wGZNWAggm3rTR7DWRdTwDwynBuQ3gC
R5DtOIojetYWwCKTSHPQ3Bj02KM64fTGraLg8b36eMknvezgfDiU28+62yll0wuJZiBbKYqAI5Is
PIli7J/LW5qELlOfJYmbjPV51hWyPpkk294FM9okBqrJwEVKM01DcR08M3pO99YT8T2LD0HIfoqx
sNoiaHB0zC2WvQFqoN6XGNie8snFwUT60iyAw5sW6EbnQcFEer7Y5jWM0yQM8Ie649I/dUk/fO/5
oecTfJTkLgtZRLZsaHZpPtW7PkGNzPrBszdljQCAz23gD1ITaCXMI2hzGCKX43GRL1k1QGioNKd1
H2fLhnj0vGvKEPb56Onu4lMRF1Jkph6csqYWi/M22PmDXd7n2l9PbjgQHk6BuoGIPWo9ydNqJ3pF
2Pt/eKAaIErQPFG0fX5pY5TPq8DVdyVzebHYgRNmZmW5fxywc/ATSBp3BvoZxNiHZ+F4w8EWzog2
0Xg/ZSLkl2YJ5zNKeX62U+TdyHRYtpY4NohFLtgoLwOMgAFZMWGpsq9NbQ7T6toHTBPlk8AhBPlq
nDFn5+aVTIE8Cb80hzmFIbWOdA3VeP5hU84+/XVrfYzKMTks2L2+Shf2nQ1FjeJduG91Wl7QhIaC
m3xZskfXdgAHPFtPXztnQYjNahdQdVrMiIhD5fnvLOa9nzqDPwoYdiAh5K1Z0WCpLt16Y+GLLldZ
OdYXj2qHEF3W6J8DD9EnkRkXUZSM2haLafNNTg6ElpG13rfBI9BBtpJIKv92JRGNKhFX1y7xhGLT
rE1C8TZbhevSSmYm0s2T3ggnKz781sORqZaLXUXlIUz9MJnymGtICukR25Q023COzBcdZcVLLPpk
l0I/OGDHUMVpJf+r75fZBfXQT11FPX2DMny0uUrAk5LTeRQ1in+JwflxVR59NRVmAzymCEDEeBxi
CWtgj9mQXHJZphBE4ak63VUoFz/5fQOUZ9IE8Z1m5SlXTWM+51bp/CMZZL9urWjM/FqbWLhbLHgU
2PSqz+jZ6erJ3YQiDQ8yVTBLJISjzw0LroMtwbangBvhMRsaW4Uzuy/jOFHqkib9SNQHMWy9ivox
A1YDhQYXg5D3AsfbxsfvBBCG8xaEQt98qgROEa6hl6ZTC2rHpyECEKvueWL4tGEep3AmKlWIJPg2
cKO+di7KI95kARMNL2NtKDDuV/OepaJ6c90peWMdQB3t0uMiJgRv/f5dk8Am/iyKhywYyq9eVYr8
Gi2J0ppmSm/nkZlqCqVlLIZhDJWDXI6d0uatl5fAVVbX7beqvFSzVNPS3hVoqdg7ootjZkludRNj
arQeieBKOOOHkINz58/avI0jy414ssVXG/WEcAJElxE/6jUKObCmCS6p48bdxh+Jn4BEoysmqPMT
zOf0emIpsvdbP4XsNZZsQ5sSYJVbmrMv3elk5othO+Zfu0XlHtncuPsefBn5Nqq7bE/HTsAAdram
be+cFVTVkjMSTaFha6pgR01tpXYRjvQN4y6PX74U0oQqivauHJvsbu2TuCByhPwJbjiluqlZzkFs
3H06WDLg3eR/OGW4kp2p2+9oHzHGwEDt+HxeflhwJW0fzm/tIFZahEDL8/6jLM+6ApoLmbz5KHw+
3jH4aY918aAin2VlVC93bpG2Z89YSNGa7+S3k7NvGJTes8FxNgEJ4s0sTP6SLzq/KyzdZ2O8VpuB
gNtZEKC5Th28s11HDCKKWqJ2uPZxB7kU2TFFZYdCEjZawCmdBzWWu6HS0K9m2GeMhcTRhZe8eEFa
7CRUiZ1cnX4XNn6CucQFnR/DLh5rQ0KafdSGWZ3gzjKRJ+gJN5eIBd+KEDc04JCPJeN3l7kDLVxT
GO6jrmUfXpYhjSwEsJaqAysaYQ4l2evfDkHFiWD9oNgzgEKxZUX0FOCy/EhdUx+HGvZ17vXRQxn3
JeqT558V9Ltva062YnSl/a7ynATTgLWsLmjPKXCnbnmYqetuUcuB3ZK/qbDUfB1DgjPllK83yu/1
gRjLfNujHn1Z00R+7T0dwaZaUu9r7Y391i0SttIiEpsyMsltYIfhpRxjS66nJHaXTbQf9LhuUxAU
P8I18b/NiW1OMBlrSmVstOm5tT5q6SdnJBPzUfua06oLneVx8YtpOwdYomSMdEJ+e/yEHazcpGsi
bkLQxttET/EZwcicJrC1t41GN4uV7G+bNU/tDR4ITvfYJBAzs0Im91XqVFf1OMygtxL/Fu+mD4+J
n5kwLg4idCoT3iRBDIBUthiPO6IegAWkx0A7GV5aAX47vcaaIeJnFOe0PaxpRzzCSYIZbJOXRfHJ
j9R8B9ZYo9iuPMkmn2KvNTqAAVbRfVd7KaluQOZ0+BXd0mynhJYwL7NQwrDuK2/TR4mzbHyesO+i
jV29DaqQN3/ijeBPbe2t4i2sFe7J2pMABMug433ZwToTcGSs1Jsy8JrkJowAyVjWkXVOZSZM4pii
J51/c+ZxhgkWS/91KrHyAQaNkaK+lz6eg2s5zTNxbFrDkIma2B8OqQzK8bsKcEk+h5jSToPm86O5
ONnN2nXi3uk9HL9skSkVi0WD6unWD46vpnij+wnvqZ+M3x0fTZ6JaTqHGkZ7VpB4X/qpuQ1QQo5s
jftj6rYh8Y/5w7MqfdBzZ1/MnKnrGGLwZvUVkEgnbohlYZthBaXhydEKRrfn+APMV/9VkQCibram
2cv0c7td1Ggf6zVwt2vqjfsFs/6GPoKMCqJo3aZ25HTtZHgTdrLZsv7xr8aeasT+4m1Vohl3k0vz
oJoWtYWMOp7aKYm2oM467CZVvMurDNYTS+fmIUBEo9EGA2mrE8jZVbXQWJfwtkoT82aBv934tu5/
cHh1p8FZgQktY9mc84I/jYvwuOkt4IK0dQHQN0Wz3tUzMWvBLW3//2f4fvm9MIPh9u8P8bfpt48/
NWbwf/w+xzvmNwIgGLiM+MuoToP5vw3yDgtNT2DuwuDtB1J6iln2r4N88Bv4hVAh4+uA1YCn2UB2
fy3NwK2mGf0RB7QKA1an/+Z7++s4+3vJyX/emUHS428GzkDwo+G78n2JQovsLP4wiblDqNcab8YY
sVbapkEKX61MzbIPHZC4cNVTHD29EgMopE6LU679/G0sFANE7Y973mfmZwD65CWqnW4XIe/+IIZl
n0JSf68xutcDpzj+0qpOmo0N6DmLBvYqV3wCpkPAlLjPqqB8m1M1AHmS4nEshvk4ryltN3Cx74BE
jDttFvEwxUG0JZzT3QHM02Bb1vpn12Yw9eu+/9yVs3xUAGwBewUGCkXWR4aWyjV7trVINnNZ4GSO
IJc8YQXlwjqP6j10qvVj8cP1kGYtlQRowZtEOZfm46bduwV86CtFSfMZMj7DaNrqYykMe7dAqE/O
IMODiivaJVLipVcD08z9oDR++DiC3tAKScjDT+jSTGLsSaNXagocpjw7QPlPtmh7ipCMKG6LYFBc
WNyWQEWmDvBaSSBJuuGgzOVHlgPV9arm+uvAPu25KO1yHrNanBh4xEOB1IxFBquV10+xe83BGG9c
qnQ2PQ9m5rFKTMj6un3JeqN/+NkE4jMfc3ElffY2oR6BOIM9fmT9o45jjl5/5VhU8hs21vPG6dFp
86BOvxVtMO2D3DWIPqWk19pVPdQ3QwuXmKeU5vU8ukEu8Xed77Sc8Zlz3wZddyhLcFSBcOy5MGo8
U5TgPOaLEds0H9dXdHq7F+zA5AlGbXa44Iqfg7DhfSIIEa+FSE+gEbr3BX4eLnUnXU59pJcbh7v7
IfJUv2dDPD2vU9VTZOuFWxXF/X6N4bMDt9H0HpW6fUpyd/pOrW+/l2vKcNWvQPrSXg38qya1iPJw
9OYJKLHrtundmNFUW8BqfS/zwuGa0o8PUbwkJ/L98HO6Fuc/1QLIDS7kJQg73nlUfrkrFT9eEGfR
t4XTDcFYkqslArOkt6lpaGeIO9f+NC1tFGE2RbdDgqhQEN9jr9RlG8W8fpsnYQ/iQgCZDSKiygy2
1UlFkluDnfS2JOP3XIXsMuMECn/ftZAP6nKdmJqdkp5M33OeGD1tctN2bfIkKxOcNbaX7+2Sq+eu
m9cdTlDSAGHofMGa4V384Wv9bq1IXxM8gZs6kMNBW0+dPUi1d3YMIS1ERXkbyLHaxWsmqSlOk9fB
zLilQ2J7GaP5FqoaVs0iWTezo5/x+tDekjb+oQyxwsc+UIViQJXvwNXglnYhk/aqVgAnLz2LcBQZ
dp/wW3cndh1IJQ0+99qQkcpmWiHGUPYbI2iEUYhoN2S1IX0zxGzqEGHe9RjUeV621xkktN2cLfoK
fkL+5oclcezVr753TUOqSw9Y4utLuwGSKxvysn0RCzebCbTqI6D0gS7Uxb3xK0MihJLGCCrIaq8Z
KeQmTYIKjUK2t52MLKUHbVmyjEuoc8kNZwl1hAEfmJUrS5k5Ox67GMaYPewGwljx5uUe7Grfm9hr
O0H90JULCFWDCLGFtHyBBrfdi9f1xXjFtnP4QSir2Bjb07SnUkDhtSKTdjM5KhH0MAp4s3BMPqVL
SLQnXJfwBLAVJBErnYNNHKLsuMxqJKI6KZJNEXpMyVDW6h+JwyRzUMKY8xA1DVMSn9e7NlPz60j2
PqTC0+8oUeyb59wD4ZCPXubuvYB1i0IQQOuiE7cP60tzElLV3aSpcq/hGB05G0Zmk4q4rm2jAZi/
srtUJgV9DRW1HVGr7mHyrC+EMNRGTobOhmwMXwlgVvsm5D3KZt9xT0Wh2X2qKX2Qc8KefqaIpjPU
YnQRKa1uokNbgP5+X4IYj6ZbqGEvhpF8Y2Jhs2QACJa+ZVgRwNwTFb/2jZb4FNPlevBlQ9vKUjws
1DAcVmKh1zELILBKY3pQk+SNLsLqXcIY77Cq2oxoMX5K+hCDCnOoQ271tl891vpFIJ7lGNEnRZvZ
Np6n8LrOOrMhE6KeXK+Mqe4bSGL5TnTvj7bhyjZpLqWFw5zUOB9VLICrAv65luTFKl+Ire58lj1h
W7obP6rb14qE0Gdk0PgVQMSCENUhv5hFTkRcNbW75ItM9AmzNnpMkDZf+GQVm75c18ehnNrhhqfR
REUNkCvWu+F8qKYJ2HUo4lYeg6TPf2CmICSsI//SzSk0oKR1KFmxpRk4lom0UEGyMLEPfWtrinJb
/2cxuvVrm9MMUvFnOZmIAKunPAzHq+vYbYJoxUjUz859YZvmqQeV/zkGOF9eXApQ/2VI6G6uS2bH
MCUJzzvdvk/4QHcNacpv1AbV26SEppZFDX2jpfI3beQT2YVxseW+ixGkZDq/55QWj77jV8SV2v5W
rXp8KFfBVtdLGu8+hZL4xdoy3GVV771nxcq7fx7az0FdTEcwyf61ika6opq14mbuNJM+1J1egLAF
ZGSxGdY3UUyjYuA5FPVx8yb/ArxxPYZFn/6weT2+B03RMzbZ1KUEJirTz2Ux0qdHskNCfo2jpzaM
wi+pgH5AGUnzJARPizFZ1bUyPp/0whEf4UhGNiqU+3lUMrpRY+A/OnLxqQXFWn1rXB+yF3mRjUop
lVxXXd5OYxjvSCW0B53gtCr7aXgcOmDcrgtL60qtI6igAD3tbnJNTq3QtNYvdmRNT62ThjVY+s1p
XNvhkZTUTCPwOC83bTriWKB5Zvm24vR46kxXv0Q+a1Di6xHRtRg1ZJeGa6x3oYqTr30fDMP3oa4x
R7lcGoi6S5h+XZ1A481NCCI0iZq4gv4MdrMZ8p7WcoiZgUag5rFv3/FwR4eaVP/GB7d1XJAK6bjx
qFapGfYfMN24d7UeUyRPrpHY1g27CapX5D5tuuReBDwFIGgFV9xtq/gaFZpng+OnBdFuD0MDbVPO
W5sDairLeKEnJSkQ4CcBfrwvjHzvWk0L92hAi7mzRabLqux6UItzA80K2JJt3F02SM7ssBh5PsL+
30bDxHWSdXpL44AsP6F9R58Y8NjK2La4MRJDdx+47b2HPfvZ5cl47jJ6S+GWTjvNY4iOFj8+LMbJ
2E64MjjqcYo+1qSM3k0cz4fInTLWBtL4Hwr+RrjBbm7yTdHE8XtaJd6PwGhiwTNW7SduEkN7Lo1P
oW8V6SwG/uqqzh5qk5NC9BUuGjIOCYk+jM8HjHnzLVbj6dbw6aYtGfyLWOZXUNPemx55AIIZc2mb
YVZkrzEPPCEfsP1zoF95oROjKDdtnr/Vhc3OpFEkj4w8iw7+hSqLOhqP8S2cYPNljgfzCa17Fsd+
xCPylIPQyuiwx7J8ZcKFED7KNhco5p4YBSdBInmzNlnOc53Oww7aZ0hcpHbV/cLdG6YSxiY4/NCY
WX14mbxZxnYObnFo2G2hu/yW1pF8OCmnKqbrMhJudA1KjQZrnD1YDYkM3GSsF2hjremVzUwZcUEO
0vyrH4wtnBtJvL0mHYDa0vFxvor02BBCS8bps5lxk1zRFuNidoiSuh9P8dRuW4pp7VUssgiDSunE
MbFm+p6coGweJCuSGgO7Ed57kzb1fGw5b89cPzrngJwMSTpQbnzvO5juEGTZOiXWvZzvGh5urZsA
9yAHwZXKsAaCbyTZ/ct8+p/sNJX448zng1VTuFsDgcHLXLbEv278sBMu9uLUyturcT5BlHrprtd9
+y24VZ+K/fRAKY5zdrf1dvn2GD39o4Xj5av/x4qTiZPv7jPoucojQcUU+7ff3eMISawmBBTctf6H
xHS5fP6vX+CfZlpfsFL0Q0Mppf6zfXelIo27FvjJOQZzWXPp/gff4A9b6L+8BlewSQ8vr8HjQ/e3
ryHKMW1K+BkJO9PmSHXLFeCUHbS+62xD5+0/2Jf++fWYy46UwkvX9T0V/MGOnLDE4YTiag8MfzjE
SI3/9e8LCeIPfxFM1TgKPFf5oQzcP3z9zs+CCK/MDfkQePfHUb3G0c7OZ5RjjtP+H3w3eflyf/sG
MOCKBG8B3N8k7kji/fr2S4kc40at/pW771qS22iafSL8AW9uYcetm7XkDWJ3yYX3Hk9/socSF9ML
TUv87o6uxJCCNd2orq6uysq08azeZrt+D9Ipm/PyHbvRfIIhXDAlkZOw6G2HAN6IEUxBeczB+naQ
m4nN3gKVMpIJU7Mv7yPTHLWReOtNmSLktnY/QQnAhO6LBd2pwcVZAmOk/T/bQ9lpuTwFFN9o3oL6
xQbEzAKF9QYsCRbnQULaLn4V+P6xaf8Pi9M0XhBkWQB8/9xYl9SzVHG5HTz1Nh79qT3u4RvQKrEM
0gkwG5bBr4GC+MmnQQqYIHRDCMXGwoaiT7rlHTwEdDO2OcOSzcEWD/0TRKe8WWK5Jzm7X33m0yyB
vix8JldGVDpIo2UHLiLkUqmLxGzb2Hg5BC/pHQacLYbbrJ2/5ULJf19YVNIpBGdEbqdb/SOqoAAP
yJYLeeUDWSg48WKnfJQSs32dtonL3GbiJPR6UTkXBB2zDqoqUt8V9PGiLCWlHW/HA5BzHsp9TrUF
j707mKzYT8SGKWM6z8uaYGgImqjKU8aCYhr6Sqvs1gY47halxjscERucsU72o/WgHXp9eW9Z9igf
4tJBnTAwZAvp9wgP1qSt/7u7IGDKIsFp6RpGVyh3GaY+xIjHZPcuiKLs3Fbe/G+yTfBIzQ0y0ti7
vCDxS/QkmCsZ88WGjiEF3aDsab3BFfk0OuJ3focm6HWygePc98/DNwxCRhaUBGwASCGa8OY7+jH9
zkJgrf0AETc4FJtFjSe16XNvDTIoPGgCdL0835PcxgHnvAsQqcsh6oBkHjqEaC16giVCI8+M3hM7
L14rRmw4OeWZ05K9VkVeNzCqg4IPFWkHlKtr0Ha58TbYxHh0gfbXAzs9QkOwR4jagUDIiY+Vy23B
/+5k9rSBfkP4fdizPPpLkKJ+CBWCe1Q7Bl/DcIzeWhrkCXJ9n8XMQE+uRHq5GDMHdA/61hpWfb7n
eZwq8tQArW5Bj8VqrBFqFeJbA108O7xpN7IJyIljJJAUdJXxoYb0r3PZ7b5Gf6yTBAmkbpiClhXK
7bpBAfSurV3ZA82E7ABC46DExLt4eXn8/i8v/0/i7P9/IkIFku78czdp/zOfXpeQ0NP//6uXJAug
FVA1GTMYAF0KGjn6vzChkvR/BvABAK8oeLkgQYQX/tVJUqC+ruOE8GAQAPgT4hm/O0mc/H8auchx
oesCWj8i0tj/0ks681GowSNH1VVNlQxZ5yWEiHMf5aESw/l8A/LAEvw1/bzFM90O5fAKczHbxZ7c
/nL8JQr0/ND9ZUpD0qqBZk3/0rQSY4i0NoChg3NdBfI+tMikVpnET/+bGeryID4/ZBAbBfMAUn2I
y4Bt0at03b1shnqPfV0OdbYwaTKMGrHjfx9tcKM4vT3b5S30gex2U9loZb/4m95RrNoa3pixhbWZ
VPYRdHrXJsR6a0fX5AYDjQxuStwl2Rbv5724zy1W1KTCydclUwENRHYzylUw+iui5TZZKuhAYTH3
iv3lDSZ/2Wf0/MsYelw4Bxr+RL/Wwl4FJk9CTx11ocqdcjW47gGXgKRqo2/nRBg3oNF6GgZ/hFJ4
kzKsr+0vadWKpFuLAid1XxpcApbrLgdwrkEbBBSJ6AltwZrGyCLPM53TIhGgcfwlHuOr0I0+P34Y
w08NcN7i7uU00B5jOhMlu2+XN3Lts50ZoTwVSiwlXlQw0jggyxEdDMpZyIw/AgvXPNtLVj7cmTnK
NUUfL3hwDSGkvKPdtUfHCCqW0T75rjmdO4Lx4Vp261fBgZsCGc08GawtpZw0aSFFkgM7Z/Zu8Toe
wE1sB6ivA5FoQnvILD3lm7Jl7PB5beb0GTG+rJDLXhXVL94iaXU0Tajtm4rZ2/228RIvO3BevAuv
Lls6PbPPT4Usybgq0BOXdeQU1Ns4EwVQWBWw1LtQ9HB7V3BVS7sRrWgPUnf8SXbAMeUVh+hqPioe
5+lu6Awb8WV+qr3AZRU5qKcBWbkioaaCtFbEbaTQeaWf+KIs1iGAxe9TZYmO7CR3EB6wom16nR4B
BIKUl315D4Svu31uk3jA4uWlo0OFAWzYzA++Rx4/gldtAwvq8qzvSo7f+W7DkkJquqTAApqhc0v1
DPBuD7ZouLKYezL0sJDG+Xbp5K9oiXDop9vFbeogS2U9L7/Gn3PLVIYaT1pdVRUsA78Jigp0/5tN
JzPWR07ipeVRQY7TAa+aOhhRuNcqfgljHvA8yCMEg9OUmAllPtPXV4XqngwpF16kM2IFQoCaWsBg
AgmamMMoaPNDKJBa/c69VvKM9VX9NmJQRwQowNSXMbBmTvOmAjOwDPaKsPopyD3k54AAQK/sskGq
sPjrEAAOh1qfJoFGni71FSA9CvwKFhunxqSje5pvUaCxVZt4xrj/ovhAvgz95ZYWKfdAWwXzAxBf
QcDx79oDSe0VZ3qZLdFObM5mPSTWvtvSHO0oRS+LvQZzbfGScV4tbEo/MC/v4te4DaasxSZSp3oC
gYFmDLAB8VWM8G7xZHUuWxDWPGNpgixzETgwkzz0zek7QTUHbQ2waF9PTn2bu7FN6hlAM4VP4ksJ
KePv/6Kuyfpo1GXP+VKIhAYrxNnCrQg+IJT/UKfCkGRxo+3I3cSKlWsBbLli6urPgDNAKg6TKoRj
BrBn4hCU4G0InhhbuxaTl4aoS9+IxMqoGxiSPe4ld/tN5ya3UPVlTj6JxLUvuT51v8eGCqC8AEtQ
YZhcdOoBQBaLNwXATtnPwYOKDnSXPlcYiwwIHWkQOpXRH/lGSwGGg2yqDHaCPsnvJSO8lrP8KW3C
5ygVDiDBBhEGx3Br8nMu/Fw6GmF2AJTd5LKSvWDTee0GgzkbcfM/nlCDuqmCEmyiEGNDK1kC4CF5
nYrYbvTvjK9M3OXSYqiwI2AYVe3J3ste9yp+yLXJOxDNcPq3egN2KlSVg8iGNB7bkRnRgc7HI3GU
BYlEhyj+aORjCPrJy2tjfSc6/ICoXA94GCDFKeLAkie7rcesBDIOikHFoCRpugwEEuSukNw4sIdH
ZKfobvAvKRihb0k0II/GxDXQINC9WmMFQUYUMqgoFEAFFvP7+AEAL3kQCUN7pdz3u96JN7UH+pPn
y/u6miGqZGQQoxwyOphUCILYLDSYAKjEgn1P2cybwlK32tXstF5gqw7bVdauY/QRQR4uYpgWvTHq
tgoDGfNygM3jmSq43VGARd3WLGiPodXH70HNenmJK76JpWkC4T9C2kFf/9kAEl6izgS4kbofwZoD
PVPrfzNBHbyegJXB4wNxLv2lLADOz/7HNVB71oJAcm4iGNB0b5R8RwGF+R8sAYyceCegDo75yfPL
N80hioZXPkbDuOzYj91DO0SMfHb1Q+i6jLoZymrGiSFqcb9Lfa5FtQ5kXQVq4zL7wfe3l9dAldFP
mR4ppeoS6mZI9ugmvAAMFMbBZNCFX3Wa3SOeH8DZr7mRwzmVnV4DcJ2nuwBTErb4o7MFq9wNe1Vk
rPMLtyheXfgZiqiJ2EoFSef5XvLAcUrgE4VOeGf1KD6BRhdggD2HSjqmMsFqfwuhAUe7VRnf8DTi
S10AZ4apjwiQUx4J4MY+Heb50N5Oj5Cp2EDTEwV7/gH6w5HNmuZe/aqLxVKpBVhMm1mpyZ6jYzJ8
+PyPyx+V/GZ6TSi9oD+qK5CdkMnNsPAao4G2uNzg74fsEbhswIxRiqBmAdgQBMjjzPp2DHMK9Tzx
5yqPIZUW4rUOOSvlQ3TmDcQ7biYMbYMt5310AuARIAzEP7OywVW/QeteBVcbeNIk+haFxrLK6yEO
iHwFyEx5SDbFXey2++k2OxSQ8TJbK7sPbPl4eYfXvqABolbgZHEDoGN5vsO9P03pAFSqKQnHCQ09
cMLaf2IBAxngSIQEpkSFr6Foa5CdgNmjBuXhVu56KE0odc2IwlQD69fxR8ED0V4G0hjDHOcLwQB7
VwKCGpr8LjoC/HOX3AkPM3iQ0DK0yelDWx0FLmgWQQMRrzEeAqyQrsE8JIiymbkE2bYvjvv5azTK
k2oMOtQzIbvs+3kzT3cBGGRS5pEnW3fJCpVZ4saDWCqY1E3CeaM4UeFom8JTbc3j5SdSQmTn+KsL
02T0P1B9wQOF8heN8AzoYMgzOyLILgEDideaBPGRy06zehIXZqgommA2LMSIAWBzDQY2S2VjTAei
m96OiiMqN5eNreVBADd9LooKnVzAQ3hNA+0GDgDgTZLsgCjUKSzIOKFwD9ald8lqPSZQYPXzYVAJ
jV/0n4zTz1pEN6B2RRkECiQZ4q38FvSajnyvoxTKm4mdXjF7BKtnHWZOfCVgfqTcJWtTXwGZX4jG
xOCACwMA/B042FtztEhLtwVOF1O8LeP8r9S4kfKhrYyJKFJNp10GYwIgaOpgFrzC6MMIZjZaPdow
hgdwNYRUNpe/5nokWNijfKcA6fIELXWcii3UYjm7CzcJmAxmzA5ZmMXEDKnxnH0HQNoebMB3RxPa
cH2wHUBn+61rIAdpEfCGd/lXre2CRvg0dbScVcRB8nEWH5sDKWw1hiO5niVXhKrQBhyX9uiEkofB
GTt7vmxvLR06s0cd1EKOo4LvMMqifhdcwW7LTafYqD/voMq2Q7nfhuzITxUaBBaIluLv409sFOMQ
k5BLhScN/XXEfHRFgYSjg6BfjhpEeHGp4H1NCu8EuMWOtWtXJ+zICrk2MfunUFmIAl0GrcQ8J7Z2
cuToarrWwGOG/dWA3qhfh20O6gt5z37OrByoM8PUndPXIcZqOcQIlDWPTaJYSlUysKXEWek9FCRF
Qztaw/mhW22ZpmVh0mBtpfY24mmmcyBBKYFlZT2yVwK7JkJtWsfUIq8o9I2lzlkX1xwMVTqUyXPQ
iGg8tMs1hk+sBHaYQR0WrzIZWQ4VasH+WUpJhy2Lgpum182hxHD1Lu23mcoyteoXkB8QgfKUdUwx
UUcAkxO5UqoieRHUW0yE3QNX43KOdAWNYwsPTrO+0jXTeLh88tbeuFjip1kq/iSAYwbQWCVu3x80
iE+Cc9Ulzh8CwQgRJ9wrTMjb+rZ+2qS2VYJunw4sAV5whfEggFw99a0JLA3zwNtEwJmxxDXHXy6R
OnFjLcwdtLpISCfBJXahWoOH/OASFqd4tNTuFuJvzBx53Uc/V0mdN24olTwUcU9L2jadjqlSWGkI
6szgXeUCbxRuxynHVMleH+8rDCJ20/WIAfoRIw+X1792KBfLP3XBFrFcBI9P7pf4wsBzWZWo2ik4
k3SOMOb/wfFfWqKu7H4AX1zmI4SmkKtS9CH1+gk+1OZyZ0GilLGutURo6bqnS2yxMJRaMdA1nr7r
aKfygdBztWYK2WULYvEgctkHf+a6eBuIALooBi9T7wMub0cMlJLNjOunDLOCnH7UMvl9hChwPbMO
5+pBWVgjnr1YIYTVgiIl+evoJmgw5N+gTwFYsfcOfWg3fc2vhwdIibZXrH7l6okBg5sKlB1STZ5y
XUNNQPkjwW4WY8iiMSweBIR/4JUSyOoww44bgy6xpBVUN0sNJrq+foGOhWBi9tGbJPka48is9xZF
WHd6bwEx+GmNCgEFB70I6E2St7Lkti2EhkYrvE/w0NI8PPPAoD3ctsdO3gzVv2A8W02n0L6WeCQW
Co+59vPvOHQIdGAwxSgN2vqaCwlQENdB8syFJMkzK6X8B2uACuqigGGy02YsvIYDg0SSG7AGgdJt
ezP8BGmHBR0OzpP3HTDbx8tfkkL0/7W5yJj/tkdtrlg0WQvJS7CVQrUFYsgoTGASmGu0q0Fu8aIt
wNfyWvJQDLfBPZRodtIm5ZscGAUPWc94fLz8e9YSObC78BjOQL8d236+2To/gfKXxLso3/MzhnEw
Yt5pH5IYWHjaQwPrSVRr+7LN1T1fGqXiQgUeBSkecXtDVRuvFYDxebPHU4U8G7DnzMtl5TWmLe1R
kaFPK8nwRzwbwBpitw/DdVG5lUcuNdmdIADm+axblHxFOrdbWiTX3cKr0HtSfHxTMhtmSilWqbic
blZWfJ8/a4+jDgiDYrVX/XXvRW7DQFGtxvqldSpNiSF5xlcC1tu7+db/iAcvccijCE+SdCsfgOv6
k07Y2RZTWcrURHEyk+DbFjeZCgo++WmCXgjDcdZC/HJh1OHB6HwtDmBXRxcFzDtHUND5v4YOakeG
dt4Ttxu9+qp7Cx+lLcP0WoKyNE1FeYhug3bRh8/2br2NX0BrByB1fjO/YVzX7B3wzAlHdvInrJ9P
FL4EDWNaKn25QCmu10uid9w4wByNNkiCOQvUBcmjho6VaPOb4H14LsGw5mhb+W9w8T9Psqzv+G/7
dD5kTMkM+ajTstsDtFeLwhOfsg0BsWu4VqF36fuP4T5HR4lVgV7f8U/T1D3gQ08MtPkwXUL/WBO4
QyP6ngY54j/6sp92qBA4iMnUgoDg11s29V0/2UO/3EIfwVF+ZhjyxMB2B8jeH4CN0MsABlmAxvFX
WA5nRDVoDPBpVWUvqAGUK0FjoTxeXt1acrIwQj/US5BUxGA9AHJNFGzoETYhq8O0+pkU1LkwMYvB
DvqJPiZjT2aqQWxbNHuIE0FlzWoUgXFnsKxQxw98ZWC4mXDydSNzK+4eArkWxmMZVlbgxejrKChq
SUBLa7gVz+O2msXgFQEpKOQezdHmne5KeBYEK33WEpN7HS20is0KhY4cSrnmhKF7cMMwIs3aCwQ1
e8jMoSuCPIy6HJVU41Rpxn52Yf09G/kPvRLujUoC25/kXXaO1U1dmKLuRcz/VtCKgedH5RMIZ0D2
v+mNibGnq+nkckHUnqIxKWodUDgmRiSBhcksjH6UbpkA0kdOmW+G+yoEtxjaIJGr/Li8xNUn+9I6
dRfKTan4sYY1No6803f9zbjBKF5vhcdhizaBmzQWw+JqyF7sKnUVgtao41DRIhaVl84JNnxg8Rg7
8URQUIL08MQZ3D9JYHdoAX7aJy4LlsJyIeqa5MFaqqQRdryshgcITrlg2wUFQvxeDzKrwM7yIepg
RjNk8AYyBU8qgcgYywFEIvfCntQhBeQbENZCU+g1cllZHcOwTJUgoSwfYFicLHKAvm1d6URkJNUc
v2HFHpYP0UO/c4thDtBN/LqExx/QXw7tBAVI8NxAH3gDQieGD63euhhakRVUCBRMnZyHoR70/QKu
fnAg1QXEGMBCB6H6WNctTeLtkKh3XoJu/sMJ/TRH3YDd2Iiov2B9JLdJgFQHAyMPAXLZJqCY2Em4
fdTfzpw5g/x4NKs/ylcXy6VCnlErAZeQavKgg+wC9Q/oI9xxXGsXvgGFhUixs2g+ND56UkNfBuAZ
43eGqt8KSnBlRMLu8naQqPcld1/8Gioq5oZR1dOA3ajz2iHU/n3VM0Yt1333c8OpkAjKrL6YB/ju
lEYQYzPmg5E2gJCOWuv898UghgNOLagowNBI8ayegqZL0fyCrI5VDw0Iy2pGArUWbcCQgHkpQUIK
cIIOLt86goBeRIfFhDmYJWLwemrqgw4es7pn5f/EEelPA7QPagOgQv+K+E9mQZ9EkL+eipNkxqAG
Dx8OYnYrbtC7H1hVs7VQvrRHuYJRjKIfE1fAy7iadbftDWzkTajqGKECZXZsFwUrB1ndTkw0INnn
AXWhBdUkuYzmOicpCKS32wjQlukQQq5qHr/9gWssDFGnviaMOV0PQ7kfgJ/6GwR6Wd9rLY6hqPJ7
LdTBbuV4NHIi/ZFui9kBQdvw1I0nZQDSv0HRvH4KeisAdUf8Lzr1q3EbwAdDk5BLGZhmOg+j8liP
1SmVIiA4PIcn8Ie4LeACyo63W0ufbVYtcLU3tzRJXb3QUoRIHCmzppjZ1p/4xxzZlWrdoqrhQX5q
z93mGHdO0Fh3wl1q6ZbesDZ9LbgsfwJ1I4PDuetE4XRI/Dv/DpVQN81N3yZNUfDJgjzc+xfSCKtR
c1FIoq4sn8vaTCJRoLUny4fcO8gACLp7sDsgrYGPN5gQpbWRFEzGf4ZRcpQWkadJ/Wryc9gUVQg+
G4BTGvVgBdktRBEssHQkZt0BVJS0d0PKyHvWNlkCBQCe5Rg+kghV6dJ036JCJhNMDwjyxHFfx1GP
Mk8eViFw+lAcZSQEq0tVVSDg8CjhdaiTnNsDZ7mcSJC8I0DZPWm4gkfCIS3XhnUZr8UfFYqSiLBg
OvlSfu01LuW0CNMi6UET7BygDCcFygaM8R/A2env8F0y9fMvRtjW9nRpmQpI4PdsI3XEXSVepQfw
Ntv8z/wGtDRXssm/q3iQeYmbsBo+a367NEptbIYKR58TeBREw63ESEx5uL0cZ9eC4NICdYm0spLm
So9P1xffZDStet6wWv4uqMDBNU6M+37t62F6GcPPKqQ5efr1iPFYH4xIMFaX2l2gjpZQiW7K4RqZ
tcC+vLC1rdNEUPbqCoiKwL177pMZuJz5uISn6H4JnfMPiEOyYhnZffrC1yQJfQBQ/oL+l7jM4oQX
CSgBmxQmFHOWrGgj7BMPeK/dBOopM7P/BU8MyyIVU6qBy4UggEUIS/meLpsAmaLCFz8R9I6cm+GO
RdCweraXi6SuqRJy4FmSwOQY9gfDEM2iESDvFjiqfMxm5alUpK3uQ6nlD6ap0UxabC8Vxbhs4viB
LJZwjIC2EC1f2VIhW4yyxnNxF9oEQJRfTwd9oxfbf3FrrB355Q+gXEgO/TkaM/yAxmmeRJAlDD+N
6x6CSEBomilgrYGrMI7jukkMcYJPaYWPCkw5nV+T3RYgle7Pu6wTTEFmvCFWj6H0aYQ68zUoNvsm
hhHVv43mB8CaTbnZipVqXT6CrMVQ5yOFDFrXkSMIKZgtDI21sus1gXEM1yIYLtrfW0adCSmQRKUh
wwtVUFlTZ9yBHGvXghl6jEHC411e0mr3YmmNOg4jD3yTqpxGJeSdv9M2UDQiRXZSKmqP1Q3UNlhH
kLWN1DnQ5XgaBTIeIk3PUrmTClTfmBfrarjEQIaIRBosOHQVIY+1WBGJ4/3qep1QK2/GtYYUCYWx
79Mb9+NPdnJhkbpQ83kqdfXX6SpFW3wlJFugcDQT0WwOeM3csasya1h1DU3w36uk7lMe/AF8+GuV
88uIyShnPqSdOe8J/xUIJOvZlF5jhwnCW43bC7vUiSMKuxJP7Crm4NQ/usfQxTXr5NfdbWlNG5nx
gmd9TOrghY2e8BPZ2jnT3Gbk7Cxk4ENWa9EESIUZOtSBgBA7v/u6KocMRwgTrd05/g576e/4q+yu
uWtvg51yPVojtB9MvXUgkLAxtqwq4upbZvkDqDUOXKCBGhCngtvMLmrhnrSPkfDeaXhCPXMWUZKT
LPnQ3MT7zK6AqL1mEakRWv+v9z/uKB5AQx4oeeonFBB/ijryEyCweDNpFmjO6wOApiBL3avbaMu/
8O/C9+6n9vwL9Ck4Te3EdywCgNWXJEY+fv8OKgIabQ7dJ/Itene0CYdTdRXa5aYG+1e+G56Z3Uby
WvqS9yzsUTGwQoUhzkasW/bKrWxJG31LYO78gY1VXo19C1NU7OsyjScq4dCoNYzSrtX4PpLAVCsl
gXM5HK0emYUh6q5Py6AuT+7UogeV48UWBz7jomKshe52gSn1r8/kd4+y8lBDuYdXt5eXsdqSXfgC
PfSZQBRNDE8ZIqaAwm/pLdrQkfNrhFBEC+9WvNE8cjQyzIT3fzJOjbmz365oUEEd/NNJOhIASfQU
Xc92tIekngex2H6TWMkhBx2vVe/EPSaCjiMjdVq/mhe2qeAel1AxM5AwmuHWv6tBhQq+Zuu9wbMQ
VklZ4U+K/MvFUjGwBvO3hnQAYVbdCvlVPz52wtvl78lwS3o01PD9WZjJE6MB8zD4/vW2SaGLVkBX
7rIhlnNSMSSaBR7iQzhoI38NJSAzk2599e6yjfUvpBKwr4TRqi9jVc3otx1Kbkg8v3dOfwArCr4R
ecBAjAiOATg66xOxTNKjVcEI0HFB6CX4XdmS2x7Zmm7LN9lDeV0fCTnin5kE6hW3Ik+UWik/LNQQ
gkMkRSQINUD/PekoyH+h/lFpAgkOZ8ozI7ispzYLq5Qz8o3413u3tfU7qTCH2QIZk5tZlR2+Rg/F
A+CbbAz8qn8urBK3WjyBa6GtFAWU3Zhd0Y+JnNw0Cmskh2WC8kyuTfJAI54594I5N9dZ9shwS9KM
+3KfLRZB3Wdhn4JKitxnyZO+a7z2uQHto3jI2BSdq6dsYYm6zgIpxHwIKV+BNx+IlQ8eDI9HsJ6d
SlgdoDsNylfi5s/yz4Vd6nYDMHsUUbsiBTr5o70l9ghmsVfN2IRwCnMC4/I6MXx77hbqVMoTYIuY
J1S6xAWR9772IZygqZHN+Har3mFgqhs6FxjvpRsSxsAHGjTYSC4ipiZIcVI7vieMCjKUwM3oG3AD
zA72elBZGKVuuVoJs8Agn5H3dE+wwe2CGfb6ObJmDDQNaPpe/Tf601/ATG1hkYopfAGi9kYkH3Bo
PK0AfXzLuACYiyI7vTjKVQyVFEi0nXyz3CZ4S4PS3YoxuICGgXaX66DqFTfdhvEByS//cvgWK6Mi
iAhluFkhKyP1nSgzO5SPoZUmkEEJK4To63/lrv17M8G9Ctp0wrFInQbCuyZ0Gky2AOqBps+Sim2I
Vh2Actb8Uxes8I51KZCD/XWVv03S/NX+XNYaLj7c47VU38x6th/icVOW8Q6aMFajCxBBbQZGG2D9
TgAb+F8LpclVIRrPF2VDrH60qBk60GQWoPACbEvjpngV+SacNbLR6WFeR+QIXFowdUQCtYTIBTmX
5LNiWMFSY488eQnHgxHbxg+GG5Fb4JI96oAY7YgJX7LU3vXB5NNbEDezp1eSYKg2eIOj2c2PmV0/
Soy0cz0Afe4xdWzAUJ8SGiQ4E6GvlQOIajEI3laD6eIrUick0NREOX3FXn+sxG0sFyY3MepaLBvU
JavUvqBq5PCjam6l2rdBqM0YgIrLX4m1V9RFW0JkLk7IRzJ8HRqUEwRm3i9bYK2DumDRmc5jjjx/
xq4ya/27DmHlkDXMwfI1Kn7wcTOlkA8lSU+9kYrC9QOQJfucy1XHy8tZ2zD0ulDdxD/AMFCfPh00
YehJwozGiVUIhwK90ssWVuHuiIFolIDLjogR4mAtwr6fz42ak8VMu+AoOhGIIOX7+Jogawybc/83
a/S03zBLUSGQJ9PQzO3LEOoOpEKg+RfdQXvIAvXcLgQUvQS2hROVY6QLstvrMQt3IpFF0dFisWiN
6gf3QSMF/ulnWIXi5g/TdYVZhuKD5OudlW+7yFLRYVHt7GnOwO8ngMpIs/x7zPArGH0AYRZiGTJr
GSJbyUapzTIEWLBSnATjEla4QdVpx6p4rfrC54fSqIgaq3WZxeQ3Z31n+dFOnFKH8XVYJqggGpRK
muSklE5GEQQ7coQKQbs7zSuLe/+oAlP6fNkmOfKXvgT5SUv3K6FLkw8w6QOqC4zc8OwHYCSF7rIt
Qz7KrHlWE3I10Vl+fOpQSenfH791s9fiWsb3DV3+G7qRVoMBBPYjabVAhxlhHXzfkPxU6EKhrAZz
2FUY45E9AbVKaTNutCuMDMGHcPt6in15T1cHUJf2qGgOzg2I92aw103WRIbf203xHWMsEOh4MTxd
N5XXGYLdFvuFs+ZBS8tUhBenjqugjAbYeBLd5AooDDhWq4JlggrxaavlIcQvUWIC/e4g3vOjwYpS
awF+uQo6Jta+1scyiVIWRPzGl+A4Q3fqVKvgbxtYlq3xlXBVsSbXGYbpEiFmEnmoU8JwU6utGTUQ
41DRBzSiO5m/v+wka3QFUKP57ZR0pbAJZT9TRtjSr5SXGCinI6hfnPwQHiALYmu9Je1Dt9wId7Ol
7ULoaR5m3ZoOKWba2fyta/c26GAI1Y6Im4hGAjYtNFjlEA+N5qN5aq5DK78Jb1CpAdzivXkod9lN
s08YoWf16lsapWIP+I+naEKx1Bx4GdhgHhKnqnHAnHhsDUP4bITqTcqBg5+rAU9UpOR7zUUPUjtu
L3+J9fCwWDwdkMShzgri0dnT4Ghu4eHKsZOtYCmAsrDpEVh7TUWHusggHxJja3v0f33fd7ui7swh
ChlhaC20A6RDtA6IzMSpg7MI7ZoR+ZWRIgpN4zcoX3t97XQFZ/N4uoIe2Lq8iauLwmgElDQwHQpJ
qvN7ZOqjigtOgae8zpTr0L/PspfLJlZ7XgaAqmiRIk/C4Tm34YN5fEh8fCfybgwgQo/KOvICHv8C
qnVg97ID/MPy96ETJ055xXpErka+hX3KX+eeG5OTXCffP9aYUxj8b5dXuMaGiqV9rpDaRa7NezGJ
Eb5rOziWIOpuTMPNwUeKtW176PTNaOtFoE4Aw6OtDEyK4/UjqfFA0QLkJX8RReHT2O99ghD6RSeP
jR0BDoSu+y7exwlTDWPVaxbmqLtklAg9qA4XzYI7HpJ43YDW0htjU4lb0CkOYIAQ3AAbIGi2qE0t
fa4IIoKOa23eOmUbCRh+RnTWMcb6M/UMRm92tQe0NEgdcOj6hVoyn75iayeN2f4ovjePtW8DOSOj
VVdsm1veFN8MCciMDbvovr6rnwumkoBWNYJkarBgAYNJiup144sRsIL36q5C7gKdV9QXwXBzfhgh
e4jQouAwEsBC/xBawR0IRy3uLt1grMPTHi5/xdU1gTcShHCQ7UFh/9zcHBUqdL4RNCOJMzVpw6X3
c8O6/k/El19cZWGF+nKdD3BVIWJR8pX0Hj7U2/GFQA3FHf+h3cg75WZ2Y/A19RvuVe/M/EmH9l+z
qbYzWLdKJpnYarxZ/BrqO/ph1s6FhjX7owG6prIsMIvVeZc3lmWEOoJyl0SdDG5uVB6+IWpL4Y/L
fz/rw1G5HJqCPaDk2NKojWxZvW9RXBwEFq553YoMDUoiVfiFLsfvZ6iF8rBS9mUtWLWgN6qZDxPE
hNLEUFncn6uVPRAuiJgnANMR6pXn7qjGojKnJGWIwTUVHGUQBiK5dwVLdQlZYInwzKLxWs1NFyap
92enQkkb60KsrJ5qhI6Ue6knwp88skoS6y7xuTjqnlXFkY/BtgS6lRsg4+0CuoyEY6GzMYMKRmyL
Lcy4sjbImQmqosqQ3RDpQWZ51Hu+JKwOrSQd2yIBTBtU0eFo6fzMgjCvBC4CX0YDFMMbmJumVtdC
gpXjOqzu7yuuxjQFaB06G2N3wN3/SZoLHR/wVKG+cxqFPfcVEChAojjE4tQrFUz0yt7fGg2GDDkQ
GgyYRr983tYenzoyCCRiYL9FcKb8hB/boUxGmPsbSSZgQMt/MpzWIVpi4rOvo/FkiQ2bp4cEJCp8
npmmtrbjy7GsY7wiJDMSPHUnO9IbB01zT99C9ByTOA/8IXlPdzy0iDeMZZNlXbJNnHqR7SZ1Dpnq
CcsmZGAQTiIweBlZU7gZcmiasIbw1qoYZ2ulLqSmASgXNOIEUlY8tQ+J00DcGYBga3oHEfb0gDX6
VqdZl5e5lgOfmaVuKNBKlkZNMkRuL+7mB2kf7bRr5W1+k29PTANW0JnZt+4msn2nfmfu8kqrFk0b
0L+AbACat3TrJgCnYT6V2OVZG6xKukkziJ5kHGQVoP8e74O+MnlM9IQsPqSVkLS0S/dvpCYIlZg4
tQFV8br8qEVGPrOGZzuzQEX0quSk0u+xsfHB2KieaIWW9Gxczx7g64C04SuDIZvgZ3BoN8ahDmyO
lTeuXGJnP4E6uSPXyF1IGKVlT/6IJbOYvVHZqMmtPpiqLe1yZxb3UymY04aFcV17A+vA0PF4LYIK
TqanoRJebatCwKfDiMwRuKVvpEedICjyIiCZ0JN0LjvyasRf2KPTjlrUhp7Y86OfiaQAUP+Nz2/H
kpXSrTqOxmM8ACRTEK2i0o8MNABK3SPay0YPPXDQ6YqsC4X8FV8iz6eJLzV1MFCoIpljg5DjTgSD
53316NsyEK2+CR4XL78mWlzSNn9Md6wDubqNC9u016b4bsOMiJsnuZnX4O0SfTcG4DGvGJFn3UMW
pijvLOu+K0bC5B18SDe6B30TCyMAmAUGoA2z3LuGlfAwPh1NgaiGWpmhugFQaYOZfE5BUe7+D5xw
sSTqzhhVpQN3BL5cOQ5mxMeWiugpoerts2QaWGuhbouBC0vFaGFJG3OvmaXXROFYCqrrd8NiOdTd
YOj4PC0hAuvd4SmENtttbIc2f9/Z4UZ/jn4IH8YVyU4BgvpWe6wTzXQQ6rkCfvQ66n2skfDvnKRM
7fKZsMihruemnny8/PFWtxQxC8yyp24ClWwk2QihETLuG3WRPUjIqFSGe6xl+egZfJqg/COf/F7R
RgRk8U712m36Lmzafe3MVnbbX4Ne519opbFWRTlKJXLGyMUwKYmQwhFHsP0128sbR0Lrl3i1WBXl
Jk0gqW0HrK3Zz3n+PDS5etAFP7DCTANXfVaGz3JViA4fqRWTo2k1S1vYpnwkmaAF2WZYHgbnwQkM
OgGn3ZcO4fbibCadGssadcmofF9GyJOJNdBVHtBnuk/3QDtucYe3zGLWekq4WBx113R5oMdDf1qc
4PbbedvnZuCQlwXkfH/MYNplhcjVqwevTyiSKiiK0M/QCTqFukQGisVgdrrkKZcCc1Cfc3B01wSm
3b31o2xedp/VLGVhk2z6ItEelCHLagnHvNfeUvlxUI4hCzjDMkEd7ZkDXYGe4bu12ps+XPXzVcnq
7K8/kxbLoM422ILASCDChjIMqL4n8mgmfhd6flDd+w1/PcacK2e8N/G6Jc/FJlTUjQSIYFiox3pQ
3gcjukYhgoFmWb3PF7+KOv5q2I4hT+giRQO6wEptAcoHGhgwOMesGsZ6xruwRcWBOp3bqSb6IvM9
l91U8VYVoEMtQUEU7++tMTmaYoodaHohiGzK78nD/2PvS5ojx5Gs/8pY3VlDElzHpvtAMlYppNSS
kjIvNKVSSRIguIELyF//PaiqO0NMmlhdc/2sTlkhyQOAw93hy3tgI/gLk73LFu+nDs9MQlq7bpF0
+BpFetVb7h5FoZXAenFTfd1HogbcvL8AZCZEAppbkXzFpcX3HvOTXV9rzYm1dXcsO11f6ftakzcz
O56RDCJJ1CEWL7UmgVHyvaKKS/z145u4aMjP1jWzNwatPbsv8CjSp3HH6/bRNHq5sUpgUBBkYwlD
0i1Df8THUpdAKlFSApqXmrm1fpk2jwuUMAaVlvyjtSzbsFfru8K70ffT3wGRV0lm4G6htgT09Nka
mRPb4o/3rhH8ASZOTsZti+l2xBQn83ZlbcqyzH3jmbh5u3rsmq3jTNhSlRzqD0l6ULwKCjRd1xVM
AaiFN/9HkbMQHgS+fmWrF715aqPmoMgzNbS2aCcDyAjZ9m8A56FrB5izhgV2UJiR9+a7NmWB/DpW
6OTHkjRfsukFLKl/ax/PpMyuQGFbmeMqlk50NWnA18Cq8JpENnYCwEX9fR1UU33tXw7O8tVQO2gs
fxlt57IftNJQd65xboH9tNMTZw/81gO1u43blPXf8ILGmbyZ+xCNZsedgoB3TPu1a8pXr45/FJSv
mBJzyZZgJhRoC8CEBVPLTP+Fw8DeNL1dtj5q7lkT9vyzYYXmK1ekrregcAjzfcbRzCJfLbyTbqgf
gmDWDsgD27ZoYFi5/kvm+uwLzTMx0pyAua68RpYBwocbDQvQO0m3H9+K5WV7oObAmx3Ln2kpQ9tK
Y6saOeraKHRecuP7pCZvqpUQf0ltTDAMAVscCKUQ9v42NAIHKVXG0kBJNdfLSAKmgNbDNumMaGzW
UgULm4cuP+C7QSQqkm9PqLPYSevKYiyUxW6i9lKlmGgkgRGq8F/MSCKBGK1F3GoBs3vxTuJcT9sp
9xqVyxdF9alzu6c+069qm99/fF5rYmb7KHzu9I7CJbLZ1zK9l7YXpID//FjI0gvz3WKU1pxt3zCC
YCBVuCoNOmSS8gJPsm0a5Y92swXHDwnp0fnPJ3nfSZzpYdKZo/TUuvLqi6VXQbJauVpTiZmltMy+
S4QNlSgViInxLZGr9ZwFJcciXMQ/sBW4TLNwui3tVrYttq2NVC94trG+3HoUzPQtGu7phaIYJAH7
lu5Wjkt5rl9176fcme61sWpqVrpna4COK7Z859xPgBnatuiqWZuxWd7Hn8JmGkjTsfRYAWETIYFX
3cf6GvT5ogTTA/IN/Ce+98wU+5UzOHEFXSg7N/DSJEKtMVzZMnNpy37KmDegObxP0KP9p4YbAPRN
ktDdoAUKD+QElC3RiryFeMc3z+TNgo+21A0zV/FOE7Er+sXYp3d+OD4VVyA8u/E/rXZGrq1PfX52
g2OkHsomwfoUYjEQvq7fyJbuzG25pa9rr+OVA5vrfaxhXIloSv9iOCntibprUcCyRTrbP/UVztaT
j6TUuVoPkPcfFAKNmqbM7rXTXwOgWVvRTMm72k9qy8Fx5ckYiQx9yJ1Y8byLlpzYgK5ChQdNcbMT
mhJu1VqNFWmkOPBCHmqNXY6ptSJmqdUJ3Tg/5cyMUu9wxzAZ5Ch2KOUKeXZHt6pKOW3GeKvf+0eY
KDCZ+ZdrpkKZ1F/s0pno2aHp7YACiMJcAhtOTxAIW2BYH2x3yPeJB3yu46hPxA81bjtfCC3MlXmS
pQcUIOfAWYnBIMxLz4MbO7Uan1K8R/WjWnhxraYB68v0YtyvYgUsaoyCBkfjDFDu5pBPLB+cigHj
GWXK/m2bgTfLv6ppK0UPSYGic71mVBY1CKVB1XkIco95PcSuJtoMnbIpqYgq+1iBDtoHFdPHpmtN
ysxyDQOo4philDVEETraj3z6mk79mgtbiEPREPtzLbPbkKHn0HZqgI/Gn11gPjcYaQTiUwZ4C/Yp
vVL1dBZld2s7uAT6BLEg9PDwxEZcOrvngOitTa5o8NqRAo6Fm27gVPEVyJ4jUyNu1BE7CSSfTnnr
XxYkjj7e2+XLeSZ/FmgxarZixDg6SlqJjJizze8rhKkHoJmg6EOu4jvDvZhQyAftT35ae6Iu6uyZ
9FnQZZRubBk2MoxaVgRoTQrNzF7RnuU76KHNESjaYEL+pbikWXVaC9yLLAVoiL9NjgB+Hl4Ujwje
3CtR5FJbJTg+XR1QwOijRivIezdR1E1Xjww3fjyyLHS3ytB1TwovXJ7W+/+WcpvvxM2Oz6hrsC0o
Slh6KK9IH9ZH1SegoavZEgAlSVDDLoaNuFhDZFk8uLNlzg7OKwlalBQtrBinK83AmL231r6zeO3P
RMzCZW+yhJE2yJakEngCVpUme2dyRTSKYS3RtbaaWbzn0qovTYrVyAoP3eFkd+OKFq4sZp5tAiWy
lvZ40gTm+GXK7pF1ZnwNWGJN9+yZoSzZ5Hdc6Z510oFxjr6Y00v7YwTE6XpXzNqCZubSToEV0Ktc
VqHrF7b5nDhAA5H2Suyw1KZ5rt/zFi6374eeK866Jho36Ok9ch7Re8PekEtj70X0h+qyrQ/d9bSx
j8IM/BMSIxswom0KRGfRWuVzCYjo3fdRmnQWBXas1BMwWKkHVgmDyC6b7oh0AsAf+lA2gYsR/x7f
pw3RQg2bum1BhfuUAHBjnVVrSWkBgAzSCLAiEjLPMDQ6eo9Loq4+KIHKoYyEZ648UtZEzFY7tKZm
MTVNZfMCZcrPqU/+jgTTstG9ZsBmzgP3PANwne3hfL02jib9WdLVN/HS2xTW3weVFJAwkf15f2Sa
4/PaUpfbv/tj5qPZKzJ6Cs6qfGU1i+ZYHYXrgZ4LuCQz618BqLJEW7pSD/OHc+Pt8FDYv2ah/jK8
eNfGhm2dJFhzoso6zYPcc6EzHzCktuWONYQCE3avIKIUJEN+XIulF5XhbG2zffR9IkQ7QIw1DRvm
mWjUYCv7t2hUzsL12fYlielX6ImDvunkNqHJk2GwqzrRXlaCHrKwY+cvktmOaUQopmrIUWQFDiaK
ndA79MivWttiU16b5TouyNLunYuc7R51/ZZqXNVSt/aTnobuU33lICnoHTAFnIfU2VrrQtfWOXOh
VVMbtBghFDWOMbBBdqUykNpXNQ9RbteL1Et9Ke+eejNHmgzpoDeaehBgAINs0Vi3ny6aR3LVF0fx
pJCKC9wBcFbv+EWPTOjfStz8VKB5yrpEX5joVDRdF9anqcj3TKxBey972TMZMy9LMqebYpV+Ug3h
PZqkNhhhBvIV+0KP3Z6sBA5LnSnnW0pmjtbShV32b5lQZz+YBwsmJY/iiNPIBfVfEpWXBoZb18GV
VhR2/pyURhLbWoetZJU4tZ57aH1vDaVgMTY/N10zBR3t2ImbEjYFyOw31kbuzYPqpWuO6031i7p5
Lmumm2jM/hPnXhUzAVbg3nfoHxYhAxkMvWOnloGzGl58403bugIlzNpbb8m6nX2BuXJiaqEnruoM
6xmYb5opSjMHwLBrjcNLOY9zMTP9lHJKZaf2NDbpy2gnm8oA+GbGD0Xt10Ff8S012cqzZ0lZzmXO
lJQ5VCDbh6Wh7b8HyubQMqB0O8O0Nny4NHGFaOffHnaulhiLkOkwYXX9Vg/B4aejuWc4Tk/GtgCT
6QB+hMcEqHvsU49prN0ahs7aOtXnZ+FfgR7FmI+Qbvd1xKc65PFKxLssAUUqnYCjmcxRlvrBS6lm
IyACISXmP1DXn6rNx+5Pebdf44WfImaHhX5cK51cLEKzb5uWhpLVgLlNozRfAxRbTJoCFP/fq1EO
6my/TIOCDEAxumQuCt58gxKOHtDHalM9GxsT3c1MX7GXa4ubnZDXaBh5VFkwnxlJkEyFEXgkAV53
Ux4JnV4/3srVBc4iloJrHqLLN3Wkn6ptsuFhih0NAYS4GfcjD9yVDpflEBO9GCao1jDpOwf8Micz
w4WGRHLdR96x26WA3eHgdSxpoJol8PLZCQFGiZWVLm7smdyZWTEI1yxDU80LGPfQ9tVBAwAYf40v
FZpDfzUCvFhfpZNctGU2wFIsUwcFLJmd5tAzpx9UA6NLeBPkdfvStTkycXXxzU5GPUiZfY3K7v7v
rBV0DjqKaOavFOZdwU3BDF2F8YA2gpEO7QtHu1UZ/ykESPPNWG/wUIlpuBZkL3UW+uRM9MwjlrYm
JqTLkfUA8wI4UTP0whRb90r/pL9QGSGAOq6DIaxKnfnGUqSuXw0j4jbzUp9C58HYq86UdNr0Xmi+
jJHiJ10r2izb8p9rtWbYdfEg8r4naDBQ20z8nVOHpvFWPQRVyGWc7PJ9IYOeR8Nl/Wn6vE69uGhs
HfQDoMtJfY/Z7XU638PKYSxaLdl65m2flCvX5q2I8ouxdcDza+mAFnLm2UfBQN0TE5DOqBmt7gpX
hqHCHPEERYdAZ1HphD7shYQ1NJKwfcV0jVNGVXIwL/6W8wJRA2wG4KR/aSGtLS1LihRfBX1jIWPj
1uXi5uObs/gUPRMxcy0j0FfsWE0uWrvySqC/iewA/rk6LrsYg5MzOTO/Ihuvs3KJC6oecHlEHjGP
xbCN4gCYNzyqVjzmYhB+Lm9mh+JC5plh436oUyxBdtoE1oMKw8lXejVc9rdZ9xcCxkWTe7bKmXrK
XCN63sMW5Fp8l7hA7UFK9JZ1GAkdDXstGF+Tpj4/89Wgoe69tod65DpomDJDPsQDpq+pDjQb1j99
rCjLFgd0IRZY7RRQ/MziVIwUyJNMakeNbT0FIgPrg9y3KF5heLG9IRJj1qtOTL2yf7mNP6W+VWPO
1igKmSKhBanIzt+K27gOyrAMySn+5ILFtrkC/ZQDYMK/kBlS7vEjyTP3WXkVTJAHW0cP7aGIgGIR
9QHZWdvyeu2ev2WZPpI1u4WGBBgjKGVUjCyj/lDvulBufYC3WyHbdB768OUx3QNMg6mq1tbdOIHK
CLSnNW+2bA7+fcjzFKVlF31OXXyRHIsWGKZnB2f7F0BX1YI+WvDsesrWQdmlx7G26BYyFYqYAO4D
qiEHZ4888NqylvqpfZCJ/kt538zFmRplshqEKCFP9TZMlzRFBhwBZ+g+lrsEs6jurr7H+yOtwtiM
kFG66xABr7JDLr+ez77G7MYOVtK1SYOvkR/S79VW4vWK0WbAJf0FUqa1LZ7lr2IN42dW9mbZ+RXH
Te22HZCkzUAPcoyJf2wdlGGbn6cF7GoLQ6aI/eYpW4PUIPBSsyP+CBg+DIJeu2Yc2pVeBh8LWozf
zyXNwq1OUuoUPjQUDbmXLlpjAC/rRe1Giq3K2q+nyJas7LnAmd3T68bKJtUpZfracYhRjpTmVh/G
rWOtoQKtiHJm4ZU1JY4oO7gPl2VHPUNdwnkt6I3L/k6v49ma5m9WQWRqaj02URVpBrwpAdGD1tQ7
D0ORjvIemJ5aCx7XFjezcZhKUTCveBlo1u2ou6Gw0F1ifbHLte6DJZdxvrhZqEEZISjSq12M40Nd
YNATo95g6hQZVmYm0YpCLoWkSu0xu4BRVryccTXOTAudrCGRFJGNGm4nkX3xxtmn3h1x0N/qj/S0
tpOLrvhc5MyMFDodEU7g+BRlSg/dP0wKJmGjxt8wawSArO2aBV1b5cya8FYvRt9T106vw4Kj+ddf
e8Mt2hBV8PcdG324c6U0iyYvag3hjFB1QyC0t4r8UGFxh2aEaZtv68+JRYMMLkDAYnkWyv/zaiVi
CzGCYP2Pw2tUL7zKKPo7q9+1u9VEtLJN762kaxMFcgg/hHw0mW2iHtf2MDFoptho1x6YJkBO+qCM
8/TN+VJHDOSrAf9ug78ciZa1E1wIid9Ln1lOl7uirHy0VqlU6rUiDKtD+ciOquEIVdhn+/M6eN2v
l/69zJnxdM1aCKdSIaoDWKf2Pp1eKmAsGmIVVPlXBX0naf40pV7dAhQGq2uj+Ca1QDlX77yI7OhV
3IXKM6C2vOL0Fh4172XOQkTPjD2Dqx2NTxnwYScQeeRBhwTA3ywfv5c2M6BeZldjpnpc6/gyLdku
s4cV8rMF5/pexMx0AjfDl5la0HDUruvbHCPKwHPdGD+MjXKtq0Adv1759/LUoZ7ZzjS3Rd0oedYO
Awu2HxhoElBxIAhm9BdyVIgO8dWa2CWl9C2LGKDo9lxfn11Dj3HfEiOUssu9rdStsNON0Le+SPbw
H/sGYBsoUFMDWH/gWJ75BqaXU4fxRbx6Mft1k12pYKV4BN5K+mC+gAQUI3trmNuLZ3guc+YciCu6
slQXgZYBAE6BNKbeLkDga4ZIboCquvWjj5e5uJ9nq5ztZ5Y0/kBUBgzTHBHhflBqI0b2X7Vp7cW7
pC/na5ubsKpD95LSl9y5lfqthnTtWKz4oSVDci5jZrI4ICNKrtAvRvFNS+uA+V8+3q7lRfim51oW
ntLzDgqzbuusTlEwkPRrApx5ayxAub37WMjyKn4Kmd2sMk1qwWoIEZ0W1BkPivbr/03CTLf1THp8
4tBtt7zPGrD8rWFKri1hpsimNlSTqbxlMdr7lBaHccxXDN7aUcw0FwhU4P8FdwRmpeo9b/OD14uo
acmKSr1lvWeO3wFUOXw/ulkQJc4cBdrtGMlNxIiqBoYyYjjtbRBPlTc1CHf6EHzaImofyd55za8V
d6e9I6H7gPhxA/W4IJtq50Z1FcK1bYq1Mc6FbcZ3A8Y5iFp1D7Bb720wMMZtguYK3F6A5zMC3xWv
dXQuGIh3ImbXVo5U0krHsxeWItSm+pjofuCNDkbhVma0F7K3eF6DGBVMjWC3teZDY2hwG6mTlAr6
ML6hn8TteHIfc7Ihj/Ku3FkHVXApvlZh30fsC7JmkxrsEivvqwW1AusfDho+xjZANf1+S7Ns0jGc
hKuRYBqlZdUmL3/YMo8+voCLaz0XM9vWquZ11yrmbvUMML3IcyNxhWnOV/uxPGmhfuCXis1suPOA
6dUFxnP2NO7LlbUune35l5iZyz6TgKVQr60GOEyx3wRDWW8TZu5lZq4seCmCBcAkJo51QKghmpuZ
nMyavLhX5p8e2JVKzau7AtynIyac0VKRApW/WpG5uLwzkTMjNKVjXRINy5MYz0tV/WpPAfmUkpXB
A3VWcwsBvDuAwpngfwZO4nuViYVsu1g9RIYWFFiJNl4A4l1NsHo58JfMjaCoG1L39mMVUor4kVRl
G87jL63Wm1QVGDQa31dOdYrjnqFK5m9S3T/qanjmY4GLN+NsmbMTbPECA3gDLAGhzxbgsrVyJ/t+
RciynrgA9UO1FcHX/CVZeUZuuxOkaPsOaP3JxXBV39A7VSCTP8rv4q54XWsVWXiTY2LpTOYsOs8N
o+8tZePKDT0Mm2xvVdtp74fNRlwO90wH5fVaHkCdzi+ndyZypjOljvbhAgRPgdb6W547l3HqrXiu
xfNSoOOernCd571MbCzzWKo8bdUdR/vTAOpAtqL5ayJmq7D8hk2l2rh+KEKdggDPFltHrlThl/fq
50Jmmq6PoMvMEtzjAqxJFZ4bvAs/Vu2FwQylAT9FzHTbFmapx2oh9rWi/uTH+jP4MyKFMjPtFH+S
dZm9VKEfrVHaLtqOM8EzG+VXfe9YIBQK+uxSdhed9wXoQBFHuTJ1H5uYryxUWfRf1e7nOmfebRjt
bEhUgdTq23svzW+GAmEyKVlkkOpLkiff8pFvGt3roo93eG6LXSBEYy6bYNQe7hUpovfWyph4V+dW
o0gC829m2gAEvvd+FEBsD726XANVm2vMmzQLST2AkwBRY/52kzWwFh2JHg3d7LRLXLb2iMdes+I+
F6WgIRxpc0yd/2Kq9KFseGqic0iSWg9LybvrJPO6lW6v+R1TawEPnIE2E9tGX8Ys/ixR0W7FkIGJ
nvanbuJR0lwNxrT5z8/nXMrMBFo1jz29gJS4zPY+7pnWmpFlpFGR3H0saa6C8/XMbAZAYvHgbiFJ
mFpgZDkAki8TV9vHPjJN0tl71c74/rHItS1UB3nmKtHGVrdSQKReicBxm8Csntjw8LGQJW0438GZ
hvtk5E5dQQjNeEhsVAGztUH9pUtkGoCeRRiFPOs8hkIJl7QkhYgkPbWtf3RZHPheEQ1GvuI71iSp
z892jGo9zwiHpLhydpK5x9aYkqAX9jMz5MpjdPF0zlY1s0m8cjuvULJybh8smn/1NfsJPbgrGr54
PhZ2zjTR0whz/35JnHekQrsyBSSFyzbNZGSfqT3pNx9rAcYc8HfOTeybfrvgR3UA5IoE1Uy/M6/M
bMtMoQcmHjShORr8WDl2fltVOn20yqa+b2hCf2iTpn3VRRZfl6Aoo6FtxTLZpINTfDesIX1q/DHM
ubaREytffSYKI2r4gDJBBjSdAIBvrAqLJh2BTGaLtH1tbQrY6gK72QW1IHaGARkO9i60+OapnxBA
SAiq5wG3jLjvgqQstA500GNDEfPXk5l/Mcqpt7c0jodnUXiTGcgiM7XQNfzJvbWbdpqup7Ks+FPC
Bmo/J9TP0G9SuFozhLzMxLfc170kHM0hE5EX2/amyC0Md02VTKxwarpRbkdU5MZAVChHhtkoJRo7
nXS8Zr2gD75IOqwJrFnOxdRpCQ38iloYHKwm+6oWCm580LwkGHuJuZ/KMdkppkgBSuFP/sGMnSHD
iLPhdpA1dVWUNYAuDQcTXUGHCXx2bCMrwI5vdWcawB/rwstuTJ60YLxAdNFcCM7KezdJ3ddGNh0N
ecIdLRgdrUZ1OSbwBDuZu2kXZkXNZZwEWVIlGvLHZWJ47W2vi5iZl77schiXmjYASD3IchCAlUEq
KWv8oGGaTHk4Ji4OFcRnsYOmeRYL7Rp4cgwGV+PSuBpG0QGPhmDY6xo48rUTyEnKZu93GqDDKoFk
x6fYGISsopFbwvqqeq7yBzywuji5kF2V2GAm9NLGxk5L2shNbPh5I4KYJNV00Pwpvm66Ycp2HhGZ
ddA15iDJpCXG975vDQIEumwo90DEZcWNZXMP1ecCJfhIVYn9qHXzMS6DRG8A05+XlfnDFWm+cXLb
Knd65XOQTzplWpxc5BKRDG4808O8mpyGUT6xuufc3Bia3/g1QHdlPX3SdK8v9oCscaebnllcS04O
lZ753SuFKOAfwIFotAEbutyKHNMAC9SxE05/P5rgn7hMqyH7jrdPjRxMp9layEUlbogbD3w7NWVu
nVKtMJwT4pM6B46zq41b3ZCwopn1osUA2nFzAPoU2Uif83hCWSUV0t+UgCFyLjzNb72NW45afxl7
2gj+ONm51tZ1qFVtdM1jAP4ArsUQeBnJ3bu6GzK2r3ya2hGxSuEGYjJKeodqSokhfLQT1XuSMbff
WnpnsU0LBq1x32p1jLNmcS9CpxoIui+Z7w73VjWN/X7SpEi/TwkZ2tfJ0tgUoZfHKlho2DzvdiV6
+skxKVw0EemtBRa3Pm5zY+u6g+eFjdNlMkCE0XdXjpym8bJ2mWMHvNImgMlU1ahdiHwYzPt+tESx
T6t4Cqlrc7YfRDcBCsGTBYEpGIssgPmssyuNN24V1JWh1wcWx5KFVa3lPDTj2ILra2NdAwZAmY7d
w+APmGgu8rYe71jD7cnYdEXru10kWKM3G5c7HqIAH72hoelmyAqVm6QvtVZuNUo8NPuGfpk2/b3R
N0aKqZqxSQSQsb2++0TRnO5GbZz7bmAYTVVua+Jp+sGBfssL7mcJl980vwLy4FbWY9XGh49t/aKT
9AzkikCag5ruzHGlHngtQD4MRQIM8XhputXepvnWFmQlfvmlDfnNp5xJUj7nzB27HF4DKUgEMEdQ
+DXjnaJbmfZoBz7qT96LUWxwu4fr9RrgotM8EzzLEJWGRkzYRggWDGmUbTt+/ngPlwUArsHGYD4o
H9TnZyuTpSk76cPU69lTjy478BOtPHkWwwvvpwT1+ZkEz+wFIxYk9M43y7uwxWvBXz5exLIi/BQx
i5aI0TRT4UGEEOBwEBjGah5cfsndlef2POXzpgbgFAYuKV42gEd5vxQ4UHDQdJAzccy0+Bh7pxjA
7VlEfQMvOmf78bIWdw4gY4BIwzi/Y8/FETNNmcRdLpi+LepylxZ9NOjmyjPqvRgXXd8AAXNsQMwB
DwJ5tNk1MhO3rGLWfZepY5Qboikj0lIjj0M6pXzYfLyoWY1NiVNcJraPiNMCcdEc+TBOtWzkhfHN
lkVsmE/SoBLeKe+98rGaOpfeMHQz2Ld+3A7aIRWlA4o4/K/ipifOOEbohO/teNfIUmhDUMEx+DR4
+4r//SL/J3ktP/0RLIp//i/+/VJWwAJN0nb2z3+espemFOWP9n/Vr/37x97/0j+vq9firm1eX9vT
czX/yXe/iL//p/zouX1+9w+UHbJ2vOlem/H2VXR5+yYE31T95F/98L9e3/7K/Vi9/uO3lxJGXP21
JCuL3/786PD9H78pIN3/Pv/zf3529czxa2H6DMP4xx/610+/Pov2H7+Z5Hc85EGChicwYkhTR1A9
vKpPDPI7VBPuyyC4EW9t1gVIw9O338GkM4Cr1DiDAagWqC86sNRH7u8WBqAdROgKgQSVE+e3f32p
d6fz87T+q+j4pzIrWgGRbyH9z5DfNdXXAnca/qiP/4Cr+f5elpPTWbXhHEutHBE5eLQfRyCLdL4V
n2rACdEQH2TDQ+vBnm4w01hhwnvqCqlfULBAia3ljNS4ShPbnAbgtYIobDe19UDA3hcnrs93+Eu6
1oc6WlMmsqdGZwwPpKgrk208rdVMP5CNVuhXSFYY8RAIL/MZxrVGHeRm2pRrvX5dxU5KvCBhGsnV
/7QN7ZGSzrA+80mvnJPozNL42jRO7JDQGN12/BK7helea6THWwG0lLbVXemly+00rMUwDg/c9Pvp
B8eAZv9aoJRMyogXQPyNcJN1eZ/3gxQ3Se2aqYGBdtfeVUQO3w3kOMgUNUXZ497lJE1oWBBZGwHw
OjPzfgCmx3Q1FBmzgbPeDnr/NRPER3YxtWQht9IWlX6bxWZK7saBC8DHoeeZy62bI49wFFkPDFqo
itZjwsGvEZKD2F5BSmqiTWuQWeu1GQOaeCj1igUO6QvyODEtHuKga7ViMgKjaG1EuKJgvV4HukZa
ALC6RVxhCqjElP5FTCuXfEYJSY6HBL1CYlOVg6NddJnD810sHC/tAkZFp1+ItGsbsJL3dMwC8Cyl
4IjJ5VjlX0tE/9pdUrq1e00GRPI8AE9Xgsddi1iY/TBFDZjWTdObdSzaQ1PzrMD7jfUEnAvXxthP
E8L2RCty2X/VO60r2DdUp2nR2UGTTBNP78aJWIyg6aTkWj5sKi47D6o36MzPzR1G02Iid6MxGlTb
pMaQTF9hPsVgXqDilbcvaWYRKAMeOdScNrFsppIfci0DIv4PxomVjyBHmJrKTHbdhOub/oAE2dQn
qCRIfUNJ0rxvjmJidVeGnlNLXoOkSrZonygavU6CBh2aLBwajeLVSsuk4JvRMWLduCKDAIL0A9he
vZGEdorIzwRaiDE4u6omRaYmA/K2rILCdIb0ufN6guFOs6bZeEUm4B7fMhfVkVOhVbl30sENqe/6
xpPxt3Loiu6Tw6jfBXYmnfJaY9Y0XdUynoonVK0RgAc5MB1BfswN0SRNaBS4+zICyfMwgLyD9n39
PdH1IjE2RtN2qUKgwFc0kcCqa2wKdSa7p2ED9ghva8veYn6ISLfWaODatSwODbNl2UdUTtxItpwO
BbEiT2AUkwYW3k1te/IcwJA/u4OZ9Y+emXjjSUxFA5bWtO1grP6/y2lH5UQwufeRz7mD+30+dzpv
P/+H17HM3wnyup4HsD4H1S3VQ/aH1yH27y5cCrhP8LEPOFUE5H+6HeL+joZEwCgpLh9F+/rT7RD8
PeTAFcumQgp2kcr9D9yOZ70PB4GvBNorRRmEmTnHA5Tt7FUQG0UVZ5VmhpYbZzJMk1hsCmZYY+hI
AC7sPDwbdlnWDwjbfT3yRs856GSsgTyV+LLi6MQRuQjB5QLwDNscTrC41n7yzf6Lx5h+JLpmShij
ClEtLercDRgwBuE76mz8XDZDfJ94sXPrUi1vkVIVaL9ItJRcVHk33XFwJj9XHujckEfJyyFE+7D9
6NKa3TGkWIA5K4iHqT6wqd6C5IV6hw750/imYKSUZUSGlD4y2AB9k8H8EL7vcrxSe8zO4mVfbkUH
Ou2Xoc4r1/tB/C7jBuS0Y3cnc0+MnylMA15KGcnkNmsGMpGgTcGr+MOMK2k8d/FIyf1gj/0Jme9W
bHjuduJWxmB5Djge7ySqm8aUoAfUXGbfwTz3IOwxuh4JLqcrFLA742N3lRBh3SRCEgAi+5gpS9ws
Y89jM9R8xCN+KtgDM3LN+s5lrflBYbfgq+bpVFeHMckwwRVYSLI1NGzT1t93zeC99E2FnIQBv9cE
RlxVr6NbTygOteShGqd6I6Z6jIBurb+mxG8vBsttNiXp9LuiKchnmrH4yXH87JF3ABMIWK7ZYdo6
7LNPfXFj0UlUJz2fwLRYVc196UvMTlhlLD/jtOsqavO0uGhGJIJuaNZomEkSAyZ6fVPj1R3VtZLk
sGEkeaJ+DRgP4QtQx8fsGMsh3cZZPL3YTp+HRjpkWuD1uWFhgKusSBIlXll8sniV7wza8MuyoPme
G6O+14FkcZQad25BmiGrkNC8wOxKro93+dA4/oYMlLbHumTXzNYLZPBT7ZvHQb5mGiRPArd3e+PG
HzggsX0fZfFT1mSgzSFxXnyWQ+XSTTq2NtvrLSJFTDiUKTtM1EWOBD8NLk8rTX3z2Gakokerdo3x
82THmfUD/UByvEyqntbXBkld3KGkNtm1PgpjS5vaOwkrZgefTvSpEF2Xfv9/7H3JduW4le2veNUc
uQj2nJK8nfomFI0mXAqFBHYgGoIAwa9/+2bmepWhzHKU5+WBHbYzRN1LNOec3SWzaDOwcIgje2iH
/YCsERYO540TXzP8ig+udzlMlMbIHZZCs2vUnPLzMFi+L4iZD2Fo10sMgsjDyMfkSyINwwiJpPo9
cSIsLguUYTdMSpgykXZtPikgAvcjx6lWdRiOQmUFr0KMFqFKvBBdqr5P/GxDnpgEmd9FMsG4SGDO
Wlvmmnce6/F+UCG7Wm0f3Mt2S28h9Wsxm8YVCEFaLLHZ4+BrMrH4kUVdd+WnuLkfNgoxVxqopc5t
Mu2dwwLmrPXHNlzaFcZ64ExOmXmXZEYo3hYwA3NXxorTLPqGlkHSQf3e+xBa+CEKu8dNRSXhzVFj
235BIQYLNRV2uzRS/qsLGnNpeZscUR37PVx/zquawfWg3CgD+zOWPLiwm80fSJHBIkTOkl1ZIdbP
85KT/ZCFXTW1BX31buCXSCkUu9jyMtKDqIsMkMYYtpBMRa2/MN5Eh3mAqJEal36TfShv3cro/aAL
eDLpwlyTjeV4fUV6sqqJD145d9SxUlcomcghLXowP7ig8h7FJkZbgkgQ78cgRNrpAh1qvIzLZVRQ
ddJag9EzRSnfQUP2Ioqg3Wn0Kj+MXu3nGb3mLpv7b8K46LrlsKzBEJDtBKFu1+bS1gVFRReo+Evb
pOhdMAP0ZYiooFoYOMRt2nyKR3DSaafhhoevGtYia183Y/o5djktVbs9QY/9OARFU6UNvd4MvRus
fgsN/x4P/QuXyEVVEf2RJdMjrrlL2GMh4LeQT22i5C5u16FOp+xaSz6WzGThnor4tZhjCFAS9SoU
dZjfx8k+3Oavg/CmygbyGdbFCCVL7LO1GnlQwfoaL8AAp0lC2U6iNwz502ol01079Pet698VZuHw
cMaAI8j4DeaM9KExBKz32OnKJdbvFMq8uolFcj7uv4gkaGu4DTXVhi8HU92BVJTbNxm339cpxIFu
lvSS5ap9jlqESCD/czsJxrKjNh1sNPSSYDqNbkw5jfEmta7Ou3a+lcxEz5kMMLnEtL10awZ0wxcl
D+YfKYuHA5R3J5W49SINXX+BcWl4Bw+n5V5AdL1DlTdeNBmhFy1J3pGSoS7RhRRl1sVTBTxqOmUy
mZCLEKCJMGF3sJ4RW+Z0xg6hkiMFLNEArVRywAjfHou5oZch5A93kd0eWAN0ulRwnn1MR5g4gfhE
661rs4PFcqmxKD7BrA4e1W5G8jt+7opAvlpEzaWJmXviXY6Ri+MwwY+4fM18Fj9Nmc/LAK5QUIZD
Fr4hAaMcI41oJhFPe9PHCg6W8XRDgBTVhZugQMqSYdc5+dh48rAmPLxyXepelPCqNoEWdy6mCpEn
cgWAY2nd8u3FSvSndjEQioiQ3YrBBIco02MdCBbt1mHr9pj6O0BpFI0dC57SUccVRi667ro8utTj
+u4DAMfJ6qdqgDXsBQ/6rGpSEVQNSbITiXGXzsNqgFBF8zXexfPk4iMyPMRxltmnWE3gPEcoYFC6
j+d2+zZizXdFN5iWkfx2YOjXpMgeveom5LynLyFrv6E1fyzWiFdsNraCKb24sLrNjj1Hzzn1UVye
1ZhXKGjEznVTdvQgrpMjfFWLfqccQqEWKNJeuXav6zoHtw2Um1DmsC89PNXK3sF1IRvWC7Rb7Oya
D1vLbf6eRHnyKbeFPrF+MSW+vwXvJOm+50u2L6iJb3mykrpbGLQTktwZI58m2cpbmQXTUQlsGrN2
AkbeMTLHQ3fTgRxRIhYHuotB3yZw2qvooHTJN1xsDQtuQTyNLptwfp8wkXgLBOYCcKS/4BmcX0wQ
kRtPB0QmWNnuLdviU7NQe4d56222Ikydr1udtoOrzZbihGincw5cCnBOgCzUYGjf2wa/UpZeOR98
4Z7xXazTvBYCLTgf/L2Mhn6XYmZQIyzoiBTStZ4UcI1Z386eVGk781KM7nYl9BMqZX3Rc6WWI/Mx
atfR3C0O3qPYFLdym5rdxlWgrp3ML4o4aMCppq+c54+Dy9/xdX4dGGJdWI9wU2Z3rUkeENwIOeki
71g4zVfNgMIvwfC1TFh3M01zXCUdeEiL08/5ND6YpocBSte+YN5w6ScFSxlAFDNd4yru9INj/tsY
rq+KFqdMdCC/qLBcEnHyiRmPcmmBldIWpWJ8mn0hynP/WJocj1OFe1RBMdZYB8mu1eueZwO8AQ3C
6GIJq0Mssn2TGGySqA9QeqSPwvW02vrhYUrdrQzjHszH8JPRCd27FNp5Q/058foM6I8ir8g8f4Zv
H9vNqcB+izdfDiZ+jDlXOA4Nv5y0/UaxRDCPZRJCATfVXC730bJeSzitVSQNv6Ny9ZhcOVXCdu2L
NeM1Ni4Uq/Al3/FiqfsG2by+2761vgsvXMHCUrFIHWBxJ2+KBGm2znZFOU6JvlHjMJdya8FHlV1Y
6V5+6oR8RPeu96Kwvg50utVcLAUg0Sg9RHPT1l0fPs1h+p1ly4iQLonESPua5+NYxz7scV30uuxl
AothS+SR9vYrQHMKAnxyh1WpD5MEt0HjRi/gHnrQuYVrQweNquzxJbfo9PcYavgKZTlmHnyajxik
nMBcOqJPIDXNPYeb9+xgOTpjKOCT9TP2GA6DFU1CYUHk6qD33xkA55dDEgUHRwyvcj6LSsZixRhl
uBUEiVk5LYCGqzfHirYKyLYhqW56HZocwLJKQMdpLrXCHat9gGI1EnlNxZBUtJP3AR1hc0qWwPGd
AigOSMgvSGkp4vSZBAUCYoIW+3/hZ5R+DDc6llsP4HhNlwar0vGnLCDzdetl2lZtPiuU2r1zcdnE
Uw+S8LIEz6k07cn3Att6VCv8g4FokuBo7LpCryDs+hmcrrxDkd3j/Q1saW/ySA1j7ce4/2ajgNZp
09lHmzIDP3Df1/j65oNj1skyL7LmppNp8NIp33+TxSbvtMz115CN/DZrxfYyJoRIsGqBtxeDHu6p
dO39IPLte6+27DGUkV7Lvp/XIyNuPZ3r4IdBFckTXfFKRL7kF1YG/Ar3aXMLCJahTNDFWBm7oIyJ
LfY7CBz4ZtpWbmWP1OeXZZzlXYLGvjlEMZ+6fQf6FfK75JZChqcy1cKGNOELLOI00KvYdmgplNHp
QzPK5FPrcR5VsH53O+5tjzsmE3l30N0QvPc4TvHsFWEt+zmdnK6LoAFJzi5B8samxl8T/CPgZgMm
ftRLYI+9A4I7zLjfl3wDqE4C/zmK/Yg5FJ33aHPmMuC53A/eB9/FKiOc1v1dgzHbo/JZcNlEC3xe
gMRVRdEOX1qEcFjcWGkKVoLWRtQBYdNXp615hOlFmpYyavovBZvbPWaBC6wjlhzOdNSk3VO0jYs/
DCQvzDFIfNchUWaxU031rDHNS8CNKLMZZ/IOm3brq8w2SHFFx/7GG6pfG6k5/QVk9QEpzcJz0jkG
IgHIAhiGI6n751H80md08j1CZ/JrfXVm1G+XBS+Tm+7qzOIETlqd5S6Xv2LSf3DX+dtzP5qz5zMw
p6VJ0ypFGDndB5/9Na5OV/JDd5Aw3w/gSl9nb+HxHMe4/UI58TOI+veHf6A2rdCe07SBtX60XTXF
Wgb0V0KTn0l7vz+hgAbmd90dOIgfjeCSABWbwNC7Gq+aQ4ak9eggPv0vvCXOSMlfkRS8PshszmzH
AH/4m4FPWOTjCrJIVp1t9SEDfcp2Z+vw4faXJjM/07T+/ER/edIH4JlmCROLx0KZsEySr8gEuW7q
eU81CL8LnJ/Cmu+HfXPTXqNP+cuE8U8A6SfA6EwB+9unzOGPm4KGBkLaB0h6akfjB4I6NXlkDzG6
H4ghugPze6xR6IWib/wXEOs/LBDAxf/9wA8Adbal4cyRCFh589CQHz378otP9BHDPb+3s4VefobT
0r9RYfMhH7Y2w3sztdulL1B3wIkd9o5nn5fybOY/vc3Hf//Mj9PPj4/EnPWvuP4QIGCKEJgrxYhy
HOlzLJ4ahpxF2ezn4ldSkn/6fICN8a8kSFLEB/z8MGtCGgJTSyu0qGYFM45dK1iV/ftPdH4LPy8L
qCvgXAUMHCIoWPz+/BAQisI5901aZWJFYZQ9pvlyDa/ly6xbfkFd+Ydz8udnfVj+MOFYBeC2rFrw
yooru6d79AEA9n6Xm1K9P8tNfx1P/kG0f952uP6B8MGx+Twf/93s5S9sjLkf1WjCPq8Mq7c9HPvr
AYnen5baAzz5pYvyB5X3H487W4hjdUJPBoLBz18pgucZLzweRx//EO/1dfeGwVE1PfD9f+gR8PvT
ChhrJ3EOShAcrD48rZsmBGdg/lxlU6lfIeCtoU++ZjBbghVQU3eVj3dRvEdHvpcHTX6xfP7GbEhS
RLpFcRyHsEVAuvKHx1O0jRgXznmVPtGvMIC8aGq52zIYH003IO8hDa3+9wv2g3Dm/IHTGA4MOXjp
WYTU+Q8Xj4x1a1vm8uoc63jOXFHFVbvPquwQ1Cjw00P//EsrhPO+/nmXnJ8J8RSWT4aa48OnxLBE
qwZzcjxT6vqcXUkQgahm5NtwmB3/Kqnsn77VGJLEMEBOJsAWgDY/nTOI8kEci2ywYnG0JbyCEdmJ
3mDB1u60PcnDr2SQ/7A1z48rcPnB2CL4Ww6oLII+Ynwpqi6yMBsKd+j9botdsotZTV7S4gKxmWjZ
DxifVb94n+fP8vG7/eujP5wKaoKB2DKSvOqvzmt3rsRBX54jSEeYLf/iWX+/BPExET1KcYIhd/hj
SaH51ncBGLBVcDF9yi/isx9ZuezbsyXxWenOf3FHffCR+mOx/vWBHz5cSsJITRrfq6u8L/3Owhks
+a7e2v42C6ruRA79xViRPTW3nUGc5vmX+HPH/B+1579ifJ3/M7WnfuPiVb+Y7vVfD29y+T7iD+L9
X6Z9+1clJib+isCef9IfAGxEfzsXFQDOkEoQwpkU1/KftJ/wNwghQO45Hzsg9J9ZXH8CsMlvGJ/j
zIcYE/v2D2z2T94PObOFQCACNx+XEA0iUNr+AwQ2Tn+uQZIUMuUMNRx+YhTA5fHjWWTzyRLye5B9
3BJ5mJfOS/HerlYhxqdXhFxkxHavSJ9W4hXjz2QCKMOLFxhF2+VoM5d0UKfafs6ghU0pZsmYcjtF
k6pTAKBAbUfvKa9yE8fTbRKwebgC/b9wz6Da6P5lNR1FLdInM3lvCRk05hMjcMMrcCW24Qju9zks
Eu7QG+aISWgG0C94LgQQv56RLLgDBivgiS9sjkn46EFzg2c1+OprlSgmI3HgLk8kPPNDanAYCTZ3
iCUOjVN3a6aW6cvShi4hNekskimNFZl0bwPQLI0JObz/evSPds6Be6AtS9H7BgEBh+EMEECEVjnF
UjXVhKAPlxhZLMFwJt9grqlL/BYxgIF+ZgaC82kMC/ayYKysHCCptOsxmxi5C30JNvEQv7UunPK7
yWFmDHM42hKqSrS1Y+rBZp/maSqDdXXuBg1+u/6AyXtH8AvnbGIPbRcU05WTQk8YZhIGlYIgIHz8
AJAJKM2HgdxerUqjtNuZZeD5c2YDI19Xkm8LPOkUj5sd4NtMfMYkx2wAKTtbXA0sFe7L0mXRwME5
8ln0ypulI68ASbPkFXz6BmBVlwoyX24mpea+WdA+Ay2liDOFdWGKgNpdAT8L+i3bDLgfpedeZ5/h
x13MV2yKB/O10zPAvEEJUMQiwDp3hRAZcgHA5kde6hXsLP1yJQfPs4PDvKBF0mYXYhobLEPnj1vO
RHQZj9sCTwMnafHVNaRtwzKWEYd1KukgGDlAuT2IcTdk+cyOvW8DrKyl13KfOTogRJGmeXakC7jX
B2VY0dx76JHMJaOjDC9pCgq+qgvYaPIdIsLNdGeibfXHZtJuPLTbgs9f20LO7dMgLUtuSRd3NMVL
VkIAEJmiKSk3paLhGU5der7Y+Kjsu8YtmX3l2JXzpYzcSCXmmDC+xFSVAia5aiFswEtnrEumTwKV
hNrhItqWe1XwpT+6LdU8LsesSctwbgJ8w0G8HohNwFfKYKWTPBsz5hi2drnD8BUU+DTcoWzPyRfT
ujG7I0WSsUcMlBCGXLXLPDRxJWywIb0F0FA68bVWMQcX38YNvU28G5NLxtkPzMgxqZ4TPgPzzoM8
qbsQ5LPT0gFo3DU51oCp8nCblqEMDCmKW6pXI+5t2K39UxA1zlXgy2pxpTDpT+8oEynUMD0LTXPR
jq4DABWDuLdUccPzaAfRpSpqrDUzXXWJKaZd5xktXBWxmTQVzPCG6dF3mG/DADDkIJ0AcVAEeNAI
NFIcQray7NDaoAHLSXBAt7fBHDbuKKdksbtwJPNaxdCEDO8LBv0BSqSwZwgVt7nOvs/OgjG367E5
4a3k4CmYWeB8JMpP+QYbexhaAd1KEd+DHQuOmFzAon/loeRil41pHmHOhqFcdmm2Rg4PazEGDmJc
1kr+aWsnsw3VTL2aYxxBgc93WHhtujeN8u6lX7yOHKiXOLy3smgmLJwyd8mmbwCnjDPgNWdkBFmM
8eCGn6vK5X2QQg3PyGgkfVutdOwGcejcUHRP84gG90rMUwHEaKQJS+Y6naMt+KJgIh1DkGRETAVe
eIrnlmE7t+JsTsIxlG6js7YKH0XCJbDythXw6+AhsrwhaqY6neEd4GFcA73dxrmDAHhJg2aoovNR
oY+U9Xq0VT5txbaWkoFbB3RAYrUVFbVIZAW5gnbeY+QcpbAO6nANYRy7jHIa8oPcVrrpI5DqgXw3
ulc4BQIQHMRQgsUk7R0JUz9dMd0t0ALroSDLzqUFkqAqGkgFCdREF4DPiFwCBAxEope+uEgl0hyP
Zp1M+yXGn5MDgbqyeONbwZN6hh4nxw+ezYiBipPNPZiRdihK0DnX7BsfTKCOmYzkcA8y0JLdL2ae
YtilNj7cJWvTHVH9t+FxDr0c6lWwsH/KTc/ye0MBGs41TvjNlFPM/LZvwBiMAoDYlpIRc1EdEZwP
DhTAuRDoYPbziF9qLHF/N3AVoFb5EIZmhCw1ZG5awzABZgpgyShNNFwVYxL2tjIdHFeyC2iegMOc
mjyGVglWn60h80W+rCm97FSI27wk1MBJA/fm4gTsqBiom4UjLUgzcDNch9dVZW20D13UywtQdrvg
kIyzdhcqP/ONsZkzZw9ZYiWA74zhpISvVdRhC3nDYnb04Zavt3RZWARrwAgIUkU1OBGHvhmi7bRs
uKCOYsVE1yqRyguK+bPc5R4gAsbwXUfZKUY0PVyKYAYQ6BdPkNN5xdJgaK/BZOLu1mSDJXeBKJp4
Ax8WUr6+hBVo77fLNQxmOAOPPFgiWGaTBt0IpHSNLBeb5csuGqTLl1e8R9rfjWJJzCv6YjZBgsjw
u750IIcGSRk7WPdDZ4VbdXnuOtAf+A6GZVPw6gvr2h9AvPtwwUZcGujikPJd4L8VZB0AseYk4rjQ
8LcUZnFJiIYGv13ehyextiy9ll23cnCfRgq2liVqM1VpC9hlwQTYP6EOkj/gk9HDUU7heoZFAdC0
qlExA82gRXfccDMURyV7On8C/SLlzz4yYKdWfT6t4VRy3angWQMZGeGXVNDmXve90wdvizk7BiOz
gy03DxrBUyMYiD7VCrbedBVr8ApBddEcZLdpBJ/hO5acVqhL5LK5Zy+0FEmZRLq/Ti0SYCAcBoqJ
vFboR182nFNN5ZczqTVOu8h9Xdd0gxZjGcggplLZkYuT8mA7PWN/re0pCdOZfhEC8gnwauXQqQXU
PhfnN1bOoElXq6P21OpATl8ES1yGOfFqkZ4IaHah+Yk3moLFs3JgVGVmcnFaw7HIoa0K+7kHVTXr
ESeBH9/YxyTYKNTbKg9sfJnIiSWXQUuG7FK7cBUVa/tz6TYlqr2T0k04KRHLqor7letkuslImJOb
RHu53eE215mqXDwt7q7JeRhcmmmNJIodd4448XztpkdWAAuuwYTkyzHz/aIXaL24VteJ5eP6OgvS
94+/9yf/16n917lX+p87tQpSDC0+yDbwN/7oyGj6G6SqILiAbRpDcgHlxJ8dWf4bUnfBKzyPoDCb
gdXD/+/I0HWdIQNsWoyJILo5z8X+7Mjob9CxZ/hpASae+D+z/4gSi1nzhwEGrB7Q1KX4SQkeA7HY
z8Oas02tL9zZ4xeNYb21DEs67HDFnkbkQQKendNtAo0vHDXHfYCUpXKIsxGeIm5Mb4dm5ICE4XcF
MSP6PpD/J6YiYFzosfrrDpAbuHGqyZNqyyG7hHlkgcxE/IihhV1sSke6czG24M2MB48htKIo82WV
OdzIaGl0G4VBjWvbvIPCKM0VeO/tisDXkNpd2kdrBrblZKOLLu4HxBbEq/Ofhs4MKdxUISPNnsME
5DCY44LcDx+eGMK5feoy/GxPM6ZPMeRG2XMHCW73kCI7cXzYGos82aYV7EVBV0+/htAzi2ufDu10
CrttbZ86fBl2rz3wgwlUmZjgnDNQrvKbZGCzL5FaE0MBKvw29Y9Qe8qmJLkAkNvI2S5VMKIo7Uob
DDK7dGEGPnsHiDDaLc42r65Z57S2FLIEOC8tfMrBF+i2bPniVT4o9MDAbcNz7SSFKPFWTAjo25Me
bwCcO7QRC7xlblPwcCw4Czyyh1Fs8nHZRopqCRVwAECZBgyiYxU5GtTNFBIkbKOwja9JPClfgoQR
N9UAKVekIWboI3ulGqblS8E5hzk7twac/Rht3DVKf8UQBwKyvoDp6Nmp91vIutFf5ZkOxyunotkd
zO8CgLhzagJ6m0molUvPcqruuyga3VBOWsTkYAT662Mfuzm9X9sNOfMNiK8/RpludiqzoF/VHrBp
k37zIYs9yEdrxmsdz7m78WjZIcTWgZjvolwm7LW1LP5CJosoq940U3rTd20DcjUkFGO1eRgm1JDl
C/0wb90KT0zdjDjHC4L+UEWB6qG1NRb3NgKIEGGz5gJ4dCrS9opauLOUrWPpvQ8n0jyvzZiZfY7A
8qdABnF3BU2QABguKEf0moQ7+I6MopHVlglUIxvArOQEPGH64lPvkL/I4mbaa+oaeoya2Q5gkATL
+qC6KIGWI0MOWTCdZvwHQslniEl2XYeao+4XW2BKLSJNQZuDnhISp0ybPS3mPABPuvFrCfvPnJ1Q
3WS8RGEELeSYON9VLhQF/n0BI+K6KcJxgAZ9bW6HxW/bBQONj97lDajQZRLAEfyUhdIvaDJnCy+D
M6tpCWCCBlz5HdSNzuygWaJLrUSQFKyaVwe/a0/4HOG9IC/r0hsdFAcYvoRbucVr5i5i9OnpIeny
sTu1M9gytTHDDBItKjP/Scy5yfCq4nPR3emwhedzh8sTbVs/vBY2Gki5aLS8ZRslCF3VXa62aqEQ
rGPqSxHyfe4iwTxpQXgUFaXbuP0oYtJKVPmzn+FJ3E55c3StnNzdmhSp3y0d5fTki6lJ70kQgNps
nSqinTIZ9i4s/Xx4N0gj40t0/ll3ajKjQxTus/u6pAJcZ9g3ElnJNlzjS2IN+aQ9W+0OYrMCzjr5
uLBHUD+CCZRayswJYxYaVhPI4jhG0HOQ7Fu6Fum0m/UaZjsZjmAuY7Pwdmfz3HWv08zQ4sTjwEiV
d2Txl7TFQAEmg6CVVn0kHV73BqH90YyxcjWxGYZF6OoTDUrZyr8H0wh9FBmQBY/li01agtD5e+E4
ZwEMLsZ+vYiLAYVVTqHJUQ3WSbQQP9a6xyC43jIqPoEmM+YHGk3+vR9XlEksbKbbmRf4Kynn4OXR
nOPMHTsBcl0EtZ6ukV0+rhXYyCa67uCf6p8UEbrZI8WvaU8jiv7i84R/RH6e4bWxVgw6fpx+FOke
tx4rNNyDxtFkuzzoc5S2gqHt3w/j2I6VSyM0/mAJNZcj2ZZO7YYCOq8yVqsfDyi9QY5CcHJPEEwY
hRE4gqrvfTVtzoa7eOtTU4M+r2yFSQbhx2zRGTn1HiSOSzXQjF9Y9NP8OoTgaBvKHDQ09ODw8o3B
jgJfrj0YWqyfHSSBVxLeGoA5WFiICgBy0t2wYZzgJOws/mcyhFEJYmQ3VkVn5v0mZ3CMc1DEwCda
jSrjUcxh2YADD0ofzs6tMkIQqCtgt9Yf4V8BXgao1ulVm83zNYES4CYkvt1PjQiOfUcYVIwGnWje
4GLwuEB2g8bvw0YlLkAognIvJCDLynGuzyPTGpKWrLTC0sc+mdz7arn6StIhvIig/ntGl9xfK9lM
GU4wjxFXFusNxLic9s+cLPbEGh7sVrijXyBpXEH6yNkOjpTuvm90e5nztMEBnfdJXk88QLTfNCxv
EWPpTnUxEpB1KA+I/PP7pO3HGzfM7efMhJxfhAkULWWDsuMGzKA0wyhQYrqnAQAfCwPf610aGnVd
bH30sk0xz2DtktvbeWmi21zP6k6MtntJDWv2UxD96CT7yiOIDEV7VsEMWOLg/hff4DwyPsRgVd6A
OT8kxz4x9yoS9CrVdnude8NdqXWR7+FfIq+4tPRsO7fFDxDipSeIghNIFeYu+d6N1lc+8hEvmyZV
uyWJ4U/BMJm28OSvydyku8EmIPLQuL8AIonwjziSd4Tq0FXarMHbGNrmQFrDjsMEobXohbqwdJmO
vbYShiprnB5J2MSnRUlVR7lTOSYRPZhqoIdhbjypY8syTzEEX+T1iDJBl2rh/acN895DIPLg65QG
/f0EP46lnJbVX48RTeCQZfttnwRal62g6BciqYoyALcMn4Xy+IHZCaMmt8A6BN48Wb3GPXiT7byk
tBKb6u5S+GGCra8i/Q1T6xX6yQRjYs9NUbUw7q8padYUYdcL7K4HCnkfCJl6ucsDgveaFf2t6ov+
BMp/fAS/RZcG6Td77LgCpNsUV0Kr0qfULOM+E1Ycm1yCYRps0x4fafwEkUf2mDUFai2lisGDwgn5
DHxTmNS7Pg5hHCL7BURj+EpWWxfb9w3zoLt+hqdLJwt4owJxp9U8JvQihTSijBTQCbRhS5hDXbFi
KkO69FBI7BOxBPrSrFuDYx5Kxx2xk7kKtOqGMjL8LCvNQv80UaKftG4lvmX4BUHSkQlwlcGy0KB6
FiVAiGCuk4GK/YCTLquzPl4vJ96QtU7WDoopmsFD5m3pDEy3CpOCGNcQnuzlRgFFsBA6nc8ebP8m
K9FUC0hDCORLx5H54dSBc4Rbf3NQZKFRpR1kJWc3w7XQX7UKJwx8N8ZKKs+zNLAUscuiSCLIjenZ
/7AQ09yZ2EfXA7rn7SEFdoICMszPI2xjwVRnJD4RpQt4TLpWPbuJ8tcWs2EE2UQz/BUwtyP1HBS2
4jYrPs9TsmHkkoi7Bd96JdSIsb1j4DljLvS1aIbg0cEB5qoDS/SYIUHgPYvZOlbwk4WqGqmIt1uM
Lt4zaR+R24Vp/UPHOy3qHh/gRxSS5FrKyUynJrbbHd3chZEYku1Qa3ZvY6SWt1w0RLxvc5YkdRyv
GBsEbIWiuHL5mA4PoL61dpf04Gl9VnYz/EpvTvw/9s5rR24s27b/ct95QG9e6cJkRJpIny+EMlOi
955ffwezuk9LIZ2KU48XuGiggW5ViUG3ufZac47Zf8CypUGUam0nOMqQd0AtEVGaD0GdBO2uiGl4
AtUZ6IS0hZBODhN3M3IqIZof9KwLq+KBGT+y7HjRO7Yyllknm2LK9fZNmhTaV+zg822rV1O3CaJB
uYpLuhz2jCf8IU9T+T0jK+glzSl+Nr3eTIiOyzL9XFpeKLsYJKl30NpPFXWcoLlBX+uhXzCWYc40
RPObBCXruzm0qxBeKGvBGztN+J5bWoo5d6gnAhB6/sWTisVA/mbUmoy2e1JNhSp8KQ1jemQRrwEB
YWC8RI1crZy/jMuZ0auKAdMQxQ7A4HMdVxQElRgHKIw39XUWXS2IHvgcEOhHc0no7HpjebUr+tqP
+rPLvGQ8hLWbXF0ObjxXJ339DhPdkMZvYBp5JlGoaWRNS8ZtnG+msIT3Vdry1F6Ql1w6yDrP/0m5
I0XKgpeidseIG6QlvpDXt21o/NV2+QV98bM2bh3C/6xAOD+VsyF9XDQK3NLajZvbIrgKpu8/9TL4
FM4sQz//9ZdOYv3zn04igh3Azqp21fFG6J6i8Ubsn/7+CPQyzk8AQgWCXUNHiqOcC5zqXmmqsW7c
wTf3yjbdKJto+7/I5DtXanCdfjnM+mj+fCKhEYaqQvD3XvNp9Yde6pg30RbJ9uXAyj/cE2RpIvEu
a3eF9MZfj9UyKetLMXMrLp47NeGbbMFM+/vLdkZgXUUnJgeRFZRLXwrQtbPz0wmZSVTJcpW5rZc8
8H2570/pXvDoA65p3+FrdKIz6mfH4qW+oAv5/ZHgwAhLVZPIUzpUZy9PEAZsmowUl1cHs8OanssC
x14XSBcejN+vomlpxKpCKzGZXetnj56SQTJYhfABbicL0WcWXaKe/v7o/XqEVV/40yVcIGHotJ1Y
jqi89ulGI/Au2V9Uzv6+6nGYNXZHhkgK7/psIehyfIQ5h1nTGVHzE+kHJXRrbAov8i6Koc4beutj
ocmyjjEXpQWiul/PKWUUPHRf5zR7EAP36k7byC7clM2F5++PZwXNYm1DMho/f8iDJDGSlNuzKtnC
K6rAlU+e72qI85ffqPVO/LrKsUhrJsgTRsYUZWdnpbPhsFL8k8Dg9DFjLro8pJn8EVb1hdfq94fb
kmSI6xL5buzLf3u4RykuIz12paVi27voU1tvDHPssVQthpX6Fy7inw63PtxfomYLDeSvd0vN5Bkx
Sequ6u0829KB3eruyAjyyuCuoelis3B7UYV4LuWmzwsLleUQGKcGrOzsagJH7PRFK1y0cg59lO/0
LwV1o1zX7uLMh84ZHhn81ngMT8qttPv7U/7jGbP5lVC0kn31xWj46Z0D0aCwz+WxSaqAXeA0X9Va
WhzNEAnt3x/pN7Hl12nC8aZXjtqSe/rrxZ0w01Yms+Fsl07u4kp24ssD13d98wjSlFMnvJjy8/uS
wqUFcMQLyDP0GwKMufPUqlXpUnt2GZZ/a8T/Srf1NC9h/71EgXU9JpjhbKgT8zEPjUz5RzEf63dh
/QX8tymjYFfWgcPPixq9txR8IxfYkjHaLGEyX8cwCwhRHw31kjJ/fVLO3kuJg8Do4KXRDe2s+gjN
ZphN3N8liXF+g4EYyQPTwdAFJFpdqbLSxa4SadUFrttvMmVOjwOKcDoltPPIWn89yRLLsFWlrAf3
tIE1f81RCndCRABE7l6ObvrD6vPL0c6+RAAhBzUZKjdYAsVpagWfqfGDYQHaleBSvtDXUnZ2SX85
2Nn96wFjRYuSfy0Ja3pK5gvX1Y3gyLeNt36gxC1u9fH9El//D7X5ekkpW1gAv4ZVv15SmuCZATbE
bdxgE6HCFsdtx7DnTZIf4zfLW0Ogk6vMK29iAhoEp/gukDZm2Jd+x+9f/V9/xvrZ+Wl9aBmjp6JZ
upBb0cKJucSkyeouvCNfgLHfLjLTOJT1BqA+86x4aplpj2JeugVNLbswMBw3et65bGOnYxP1P4qk
l3FF4IyMJfTTTiGXk/P3y9MfFmGwbP/5CWerEwKfFn9mzkqRBgvLgRJeLeTIv1lK0H3KIXtpikh6
5myx/3p7/v+k9v/I60LwP49q77+9f/tZOPv1j/81pxV0BYHsKiMHi/cFzON+/CWd/fojzVxJcCyn
pF5a/NG/tLOSwTxWBMTJkJaJ7NcQ99+TWv5opRZZhrTWylBE/ol09uyJNdcwJRMtvcgQdS25zovI
gN4IVkRT/qq34m28R6DkEyp0uVz99Q3895EwudKaoLb7gvf99AY2nT7RTxJkN9kF2hp+nfnpEez0
Lt7luwEr9vf4/lJJoou/vg6/HdU8q4RmuWW0WloyX47jUO/m/jN4TPtHGWPt7Kd1SrcdgopZXsf9
qZEP2oCIsDrKxXVdXhuvqWnLV+NVdiy9+LqXN7y45dO8Dx6l29Zrn4rXxUcFE/8QT3PlNX5xEPfh
lriKu2VH1rat0Ov1legkZL6a34NZk7BXn7pdR07fId4Wu/Sp2bVO4ps7aQPD4iR44b68q3w+sA/q
k1jcq/v6WjUdet7ZJ9XGmLt5a2cPioYwPttnt/1TvB2P5Xu5lW7kPTjMQ3ar0Gv1gJlg9wJluKHn
6eLN8MRd3GMqUtxyfpvYLiCivbrR/PJJxx/8NHuCLX+fr6sHCYu0l1g+HsryK/M4N7z6cel2WnM0
JAzkNO4d2Md1cy+zbic7NXcRt2YPjDnrY/is2cRRS27mF/xHdY6WTad2p/npHvigPfmGTa4HJoOa
BCLRMXyjORZueUz7m4ZiH0HY+3IKFISIdv/YP0V48DM3PGW73K6fqofcC3bFtn8FoIOl8yrzAzfw
WVSDXfJOqFG3LamBtoU/7MbF4ww2hoeImV7QLUHVk4fgNe/2KZAfrCpO9z6dOhMFpr2mZg+mU5lO
r9wD/YHDmMbbQXYMBsuWHWzM74pfvGS7LHZF5WH8xq35gf7WYVraOuOmOhg+F/S5ZVRWOjq3VHBQ
Uh8xgDvkSBm29oEOlVZw74x3HSZsO7vNkA05w4d1CLzoTd7W781GcI2H4JQ/Z5vMYhC+qXUb7U0W
kTCsuPped1YvE3dwA8er/5Ze3VgvDHgPgq8yBHXUH6oTlE69KfzkXtoGrurOx/qY+eFb4SuH2IPn
ejNt8SK56w/HQuOb7mLX++JmvQNmZcd4wHZK5lXP8o10rTH6ccMH4zh+w1FEE02bnfCQ75ZNe2CC
KxOBfQ3Ayes2/K86ODL+XBkhwmGGTjDa6sME1z10Y+lgnAzPOqJeCidbP+Rv6mt4J38Kp8EJmO6U
LiPDOrGF2S0C1+SGqkCl7fCIQ5iEdnOr+sCdvG4r3+gP8CroF1+D/bkKuUoPbDKw9xbPg9PgG2/c
vrTV+wblFe/Q6EqZC9Ici/TJOmmzW74wMS0TT31FNaWPjnYCWhndS5U3bLVyHx5LYatJXpe/xBwZ
PW32Xsge6P3HSqMt64TlayN4OlCXyqkjd3TR0FetP5tbxg1LsclYICbGnzxYo7vwrIYnRPNVupWC
W7XZqqpX4jwznKFxcnDbidN/Fwixq23jOXewgjNAbH0E2gM/O9lJxSZY/NX+Moq2ldzmxVGrv0Xy
zQL7IztgDwIKqUNWCvYLY8NTPNqrWnG5H8yXVr4d1QPCXDu2PhbxTa5eUSMwsQR+KR27dFeod3pL
phKjbgKWnOqoXpl+dQpeSNjJHOipKksUA6BsAyjM0O32Nu62he6j8wRbCixyCB1Jd3JGGqVvrYZ4
rzRRhriK4SU9twFaUPiaCFtw/0tyVcRXrdcdhG2ReBY4kOFa9Mdd4oV+AjDL7fSDObsm9Plp0zIw
6I9WewO8KsU1l/pwSECrNBoAGCLYRmdRTk2/G8m/BqMlvHx9u/9RGfP/Gs9Xo9D8n+sT5OCIoNqf
S5T1X/irQlHV/wL5TKLNijDEVmvx3f6rQFEpXWSktWzELInGhcy39V/1iSDhCNJxBImQfqlD1o/5
f3t75P9SaRTx/+LS408x8v0Db8/ZbhubKp4iWhlAoklXpI171lSAuJlJI9tRG47iXrArvwTEYRPG
x9vX7zIPUkp3oVlztg389zFNkcAudfU8nW3MBNVKNEARPPQ8smBi3W4r3QF2pIEcOPklT7j+a43y
r8N9yeV0SkFVOSvZkeGKVrpwuKbZa1QmJJLBz+sPaF5IeKxcK823ICz2qVLYptDeDfpkK/lwJ+Yn
q9ohaPbYSO6lxXKxxB708noy73JDww2A71tBzC4zAmX3Z8skYltvUfcC9wqO457Ykp0qUwcpitP1
j2097/NIdYdWeNfk5Ba8hVcPsM7UK6v/7Kw3iDNO37M6yDcAlNy6k14GOdwOk7zDs3Tso/4bRpI7
LRiPdbBu3JHTJN1wYHS2EUfJaw3hscmUb0zp78lQ8SLrKEwBWhsGxcoPOs9uibFT0GAzmaM7jyhd
qMr63F2CehMxSRlYeq3mJieWQysbj6gw5Fu3ZLfYk244opbemsiIFiS1owISBfsK7AyHxJLrKA6J
cZEsF1m4TwgINKD2zmisfWYiixit41S+liKhJlk8UwHiz8qKm0iSN1Fl4gxrPKkZPBBt+0XAj5OI
CCpeFuO1LmovxOLA5DxrCsQuentQ0ruu+hFLUeW0Y4M4Xps4c2hzSuR1BhK1qR3uUsBftWG+08Tz
NdIty/lbpp7QBTlxB0cM3wYamySNfLj8V4zd3AKRWgraI6EJ20nGtqhY+8MH8k+cfoBsMQ9uS5AE
X7EmZGwIJm+Qhvdh1Eo7gXpmN5buWZn0NFHdqCG8XjVI7ohkgZ2VT0gHsqecoXMOPhfnTI5yvtmY
PWPvTJ39RjVvA9X47DsrPsTJ6rWCeR+3DyN5QQ74JLKwtsWkbtOV3BZGPxCrOXV5rNTbQDdWTIoj
hePdGPAFmeWHZbY8Kck31fQeguaJIXKpXNHIUHbGMqGYq2/KUrTrKT9OCBR59MHC5F42bdv8MxeA
G8TEllXT3dJ8E2GbaEVmA2Y5WRmzZ3gSXh7qO0F50U308wBH1BUj/K7IPFpFcARoMycYPaZZdeNZ
ui5p7JhAEtbUPAusc/JqhYub6VCQUvNL4/etiqO3XC12nTY/D+O3WUZrSiNu1/T1DzRUm7RXtpqI
Dlv6vojvcF+2vCU7vQw2CY8mvDUw38JbjkKGyI5NJ07giKhVCcvBvUEjCwGcpbsxk1414mmzBC8D
lJVNsKtr5d5SaAhZ83aK2l0o4pMS+ysNYtiYwp8Twk01dNRNgZvDt5uFjTTTioTCysPjVgKYLz6Y
1bKAWIQOA3BqCRYUV8M+n2iww6QiKcVGwebgPrND4TNjwC+Hn4kYIw8TvMZkjlGnp4B/ssx4v6rs
BsvwUykC4u9lVB3PpBOdgsDYRVLpoKd6SojvceYAoio+SG0YSBrBnKEG7tKmnjr39wrt0lzQWXI+
VP1xaoi4EcgDo4apIKl1SPMWqbdFvUM5kXDKSBUZJgPnspviRxC+CSN8Vx1VZkEfg/3Xiucyms+l
7nxA2UfeEEeWkbcl+uBHpbLmHr9K5nI314DKWH69tGVDVulARoTBWzpGxJEaXgdD/Nao8kq2PLXU
YaaQHZUk9WNBeoln+aYlUMrOMYOgNDApeEX12lDR67NUc8Vgm6rRlSzOAHcQzc5h9IDHxhvmLrcT
S/aioHPwSVBWIYFLZKcP47dVAs1kwNGEEluAsDgWFXY+Xi81lXprvWTD9CwI5jfkFo6RyG7fLNtm
Gu+isv0Y0umE7ncvN/gdwuib0Gt+NOlPUlYeOwCTS4rahrYx+ae1AgFktDyslXAYP9IpfqtDVjA2
PJbUHCs2gJ3JgXvSiiLAaXCLjVMRfeDr4slI8QHtIvlZ6RPAu6U/RqonrABtXfbHCcdGmGEPit05
DZ4Jjdh0iF6BIznaUnl83Dk+uc0AW9XjlJc136DpTZLCTdxP/A952HVJ6QST9aqUyzXAUoCY4MqW
AQ0s9SzBJ+9akXwbRWxgYTZplLOg9jXTXsLv4MlcU7uQgvb7x5iRsUr7F3aEqEji2be/45qPeifC
epoMMHxoiONvEm/lnOMehZtEXuilcuPXzsj6/V+n1PLaBjIgm3yRD37qjAwZK1TdE/27TvJWt3/m
T1ep81EfTD/2g9M/64X+frz19/x0vNZIpTgaOR6sdtsyr0Xj5qfy8g/T/S/Axn/6oL8f4ewiNjmN
Tr3lCNEu2ID2ubfYAKtHNJH+tAv3qkuS1WGXb7Ln4V11y525LTbGrnCma/05vb80KVW19Xi//x5r
BePIEjXr2eScbzaUvWHW6CV8IJTxrOSFcGQ8PN+zCpFxtSBvhBFlaU7av6FVtM0QSt5iXHcWNL1O
fSolxS+rDx3jz0CMWDmpLBk/CtlyKu2l5imxUCAuBeVF8tT1/aYIFRSb8H+jYCvUxQHlzJWuPpOF
4CrBrRwI7sKEwew7f1qhKM3kCpViYzND3RfSuhE/xYiNcN86XRrekKG0GbrJJvPEWTMhS6TxpRxD
a32oxG+KcB+lx3B6ndXToryXPf2i9lWvHpVxtBf9Dc7w8zSPTqp0IJ0ZV9WTZxiYIozwkFTPxjw5
Q/Q8j9rKnN7LY32PU8PGQ2sj4XdrNOlWcVvJgPfUl7zBwK30bpoY9mT8sOKbbr4XBcmZCYUaYlSD
vOtAQ1fOGo5kysS9yq9gb2GHCkvsnB6RE3ksxCyvhWNK+gNWQ9+awNxoT1O8w/PnZyriS/k6onQx
5M4VRfoG/QpXlI6tRQ/HesU1bSsawTRZ5jVa/KJ1U7/FnrWjQMGhFrNkZU9tNG3XEkCJ2ytprA8Z
MnBBGX2t/6G3j8SoeAC9QwypNRFrk2M0xZvOvxou2S5RqF+k7NBJ06nMu8hekK/Wy1WXUn/mn1LO
02KMVIJ9uBzmdfM9H+PokY/eDfBv6KY5sSIYTbLZb/XTUBKtoIf2oiR7pSDGhmrdoBqRDGFjDaTN
ye/ASW28d26al3t9us5o/8hpS1NHcnAc8jUtnAIh9IJWONQ+xWpbxoFjxDSZ5uw06hYKncTrxnGz
zKEr1q/DQLDeiHJzMNwsSe1SfC3VJ63kd1l0RZDrW43odjPbKXyqyhR7TCz8StI2mpg+wA+k79S4
pfpWtnQH0eKJyUtbj991adnGQ87IKmd7gBUW5+uMDZS0Wt4ZAukp54fW2jaD5pUWECOMIJrabZoW
klfWHeLmu24ODkU2muP6yaR1k5g0UMZTEg1bMUAJjGZR0J8668msXjteoSD7MWL/D5caIextoNB1
4t9eDNXOAwaCBhsToiAM4SVYGiIcvUp87IoSCTFPTr1fGPeY1B0y4WNjYJxyuJtT/90Kj7UASbrg
T8sadBXASC3zk3jYYeBxM+VeyZ+IlMBV8BZXkIileWOMPdLn0ul43KdFc+bpqpS4ZZBnEbz6tfoc
Gzcag9liMjDra99HIbwbuUAhTbmqZTfQIXjCHK2NNL5NfCMABg15GwazVyHIhjTrFDp4zdGNohaI
4wwkIlhl08SIVNsANWhnmNtmZjiJdD5gKdEfB0HbLMKGhrsTWvpj0eIcNaurUB8PWiA5ZNVt4qFx
scziWaBx112HhebKyfikdx0BKG9T+pkiR+6krrIxnO315Ckouo0ViZtK22ldAFxa2EwhtSi45Rz0
QGCFG+LqD0VTu+hs3QoJfz2/NRYNsSo/WmnxGTWwNaQ7SAU2GEwPOIVNAt1GKAcHFwJ+xauURxHV
p2eSaNPpIijPZBtm7yqKPXGJuV39YYIdLHX9NcB1Nxc3hWjaRZS7UhL7PSW0aOZ+LM/sUILKUyIC
TZZTEsePWfcmZcZrwPoas65iaPGq5dvcS/d9sbgpz81A25Ax9vPEC2z2+oa8ISfDUymMgy9CEx0U
yhs8+J99xfZkaeXnTPsQ2MsG4WvOXqYZheuYhD5TALkKC1d8DtrAHUWJ/M7PNViwKk5dm/pTqaNv
Lg5WMm9AVYHaokdLno06Rg4gj1t14S4L+U7Eix707z05VtpIO0x4JmDyuq6Hz0yEyj+3tsRkX5XE
3Yq9/vtP9Rkw8etTLaoUHSiu1l6LdtZfqfRxhBDKTlm6D+6gue6DH8XN2ows2EX+oLfuoqqnQY2N
OnC61wtH/8OH+Zejr9XYT6VIie0qYU751ebG4kbmN5OB7Ln/GDxpP3nq9rLm5w8dJY1xF0Mo2leg
bM6Vgfoipv0kj7pNC/WDkfRmuups9LZ7xTH9/82c/4wk9XWNCdZDcrbqtSxYNb+eZVCZVZL2GqYn
Sz3MPTBka0+nwwtymS5z7fT6J+4bKKf7OPq05icE1W4zvFFNY/sRLyhlpD9cc8rN/y6G1lbgz9e8
HWZFH3qKIUWy4Z2DaemQsKQOmv9V46fi+LMjz3q9OIz7+yJMO2tzNT16FdOihCd4xzb6+3kCR6yp
LGrzhRm4/OeK+j+neDbtDwZCmkjGomfvhScWocbVXmSmTt2B2Y1T7So/f8yd1p/2o+as5Nen5ErS
/hcSj0vX+mz8qAxgs8Xoq/B8XkQEh9kuij7/+UukM8TV0ZWRwIZq7tcbGtBEEEat1uzODe7qb7zE
XrxPgT4OtO9s3W8c5kqX1o31Ep6V1AbqAbhLq2hGOo9xjqOo57esYxFP8du3jEgCBwT7XgHtytj0
kjr0D3f0l8Od3VECcIomTDnHJYCOn1i2VU4XXgx1vU6/nRKeZfZ+xB7/pkDFTrKUWMR4McLFBrtC
fah5oCjwnBR7Q3+ahnaTJ9XJsl61hjycFI3QMnkDuXANsCIpHnyj38Xzj1ZsiLt4GOmomPGDZeEp
K3e6WjzhN3iOlnk7KxNk+sYjy2UvV5Kj4PjDD7irchbcymT3X2W2XIq0BbHN1v1uLcH42Zfek0tn
fHZVJySRADe4qmN3iJZoh8jTk8LeG2ISMjScPFG5NvYEvxgCIoEZ5Ab9FRvZrTmCUswir1rjmWks
tW19nZfVJkvJvaieLzzgf9iTE/P0nxtz9hZZJLvFjc7PzHbtdX4VX6+b5OSeltlO22s86KNLHrAX
X37K//jYGUAcoVZa9OHX9/un75PVZAvVAOQjSihX9FQvvUvuBQdKmI0E+6iK9iUB7KUjnum0dGg+
Kg+7RmObXlgh4uLNLjzof1iUDAln/gqLJFjrXIlRwRs14XJpfHC+w++AzIMndnm/cNPWm/Lb20SC
oCGjL0HHZ/166eZanrpQ4G0yDJ4ryYsy/KjTEGz1dt/QyG4peaeInREqb1nJHqcIZhEjgL//GX+6
nAj6VJkIMHS+v41yEvAVAuQL6GuHeQC63jX23x/hy11yfqIrbAGZG7Tk33TYRKokbbbesTp5brHD
qNrdrL02reQSvbxVw3qvrTkp8XJjLc3TpM0HbsyPETsmsDEvkYRHs1BekJMRGgDaXG4PZccSgCOK
hv1yP4Ux0+VLmbJ/qoKML0gDt0iCcXtWk3S4olo0lSx2ynSkA0Vie+6k4luvtG4uvJGu6JFSRBhG
48hieaPHmi0JNBC0S1rPP1Wgv/ySsxqwG1q9McFy2V2MFIiUtDwPqHjZlvbqXZKXvhhU1OP9wGAs
f1RX418BvKBAXVJn+ypBtGCM38jBdEjqc0ft8e/v7xl49Kt6MwwD7DaITAKwz+ulnlw2YWy5UipO
e3+lq7bf1yUA5QjaB4fO1YVn9k8VGq4SwqxZ2VT0tmf3Ju4WyknkWnxbJ7e7RY6DKuKDYB5HdPm6
+sXm0qrzx8fBknSdtc6ELXb+Oc8gN1V9zeYow4b8EENzjR+XEznt1Gjb5A7Prmd8/v2FRQD62xKx
hrUCh1SoJMBanC0RWaQH+ZIZCi41QgeAK9q9kHxvkRglZuJJ6LUwJfjY+jdMEG2y9Haa0Nxi6/FN
esPQopxJVH29KmSnDQI+uQRKzCIjPtXtlGKnGLUPUmllPtgA/92IGYbF/j8W0Co040Fa7mU8bAwR
5WklYDyR/GUPlbidU5W9Ne0WTFxkWTh4yh0Zx2zFmE9EvaoSAqD/aIZnkG3LgK6DXkrPtQPPsFdi
CA2avOeXu0IHrCtr/TZp3dW4k4Nzy3RGG+OwhZtlz216NMf3gUQWTX1cxMwpNRzjhe61YnQlZc23
tW8nUKKrwfciSI5DBlBBBm8VMONIhwx3r4BYeNysCSumzFAvMjgDNFMFptEPMX4sCe4YkSgN3bJR
+tkZgydxfJR0V540RnQw7NTrvH9HozNFB2tkd5LYenytQ2obASVhkTVl04W7QgqH6RXVfKtNLb0O
3Jj5/TIHXsy500ezNe0Us3EsdCgVnBmtKeSN27ICYBHeK9Tg2VK6VUU6A79GV6LbyPxowvJGzaPj
kiRvJW7YOkAswxSpH2d3NrWV59fcjGZzNVrFe1GxT5CZeoB/wVlYOE0louJb0KMw4p70t3YoHaXV
ScSCxjEXhGZJwTWJStRvs3WdtK0P4squC5zHpcxIjmw7qQuv4Q06dVZsg+hKBSPZmQ+NGt0tJuZc
2hZEbthy03pqSbts4eXrRBc9+n6ZSo94Wq+GL6jG2PnB6s3STpvxefL3QbVhfvDMYupkQU+cikUy
bennTW8rguX09WkJT0LQ+iFZJmqa0XtgLlwgm0sZ81ZAlLERRNYnmdh3eYTKXp5fohowy2B6yZRe
VeayqQTrKYzRVYc9bUDd7vgrKkJjBGPxsjynqBzR/GTHBJe62Hb2yPNBIKrb0MAGXHhoZwq9CmHg
Mu1yXdiM6tUkvptJ7opF5UZKcp1at+H4jnkafc7HEMqeKdEbS17DrnTi9IosX0exWohXk59L7TZe
Dc1BcYwnXKq0qHGam/1pLt4jBd1AkthdvQvL94HfsKiLkwOwWYkOBd2S9GTNmEQKnuTp3RLiY67e
VaHI78SWqkkuLmunVtH7aeUWAuGxq+/J5vth9KUXas8LPfGGULSuu1PotwlRzwh4bZ/DTfm2aCc5
xqsAcrN6lMXBtuaavuVeo+OjMr6uOwCPGMBD9TTRF8qs+wF7dG+UmykWt31yHMvKH5vrZLkVx7us
jTdE3vkTAWOddJLl16D6Fpr3dY8nVzmNUkBvELye+lgaAyPaxumCI6CH9YZguCceurjWybnMsO/n
AGMa80nFuVoEj/yNrhm9pMRLJ2O4XTqqcgbbY3lbd2QU8wkcuLkRw+JRG/xwahi8M7ntP7R+uKuH
aadU4c2cP1dl+8PEES9Nq9hB9CSNue5Q7iRtuwwfYYhWogD3YYz2MN8PaeNN0+2UP0zKjaz8aEca
9ZAocu4wXunNmE5wxzqHbYIT5A0N0vmmaCe3jUNbD41dUtxq0nvcc994mtQydGeWCaUf3Ga5x7Ps
hvNOo72m9iJ1kXBfzE9jLx+k4jpkzlw1H1bYHbqB2bKOanUeCHmG7S+lvhhxMBkqaBzFfqcmN02I
dHBqvucJkVAjGogK2ZoU+Jn+APaPACLDUfLFHzUc6ySvCqeGw8pNuS/D0oukabdoLZs43dWK/iYM
VyKIV8bIXgssO4kMTrGlPC1HPyEFqMrJ9100WCesY7BG3LYKP7RiDoEUxO5Ek1sVIUYGqZ8t5rOF
nnk9nVJjgk1eVNDKPtMvphdtxrgIosA4E1gd0rBOTiIywkAOdtkCjYIe8UDXdCz3WCTwcU83WhA4
qvChUAIZtbVRjWajSOz9WgFFyguT7iuodBt+o2cI1YtawunVjOu+iu8sMfUE7dmaGdwbPdAUOuUR
jVCTdMhJ2MXCRqul25W2I4rl/Qi1yTILECo3xrwV4v6pU0uvA6U1dU/BjQADVbMOXSJfifo+Fpcd
yYdIBRvrtoUS2RndpkirhyloiGPq302gikQ4jds0VY+KVcJVrf1aOFT9W6jhNkkEZ9FCp57Mr+k8
ACTfTO/aSjrqXQMQ6M5UECSLT2R6MVzPnCKW2AcXnlB9RG3CRb22CnULPIgIUj5+JKxIi+J32q3U
PtbEoE+z6QfG6yBkh4immYxGxOrfp+TJmGPyP3k0ZMSoiIq5CYNag114ESnoAnFDGK8j51cV4/Gk
PUzZ6Ex1bk9SvF2yWzE9JhqAmZQmtzb7Y5i4hna35B8pIx8IN66S3ydRaJftw9zcpxMunlbftkrk
NJytON1HOdNNK94Kwm24ujGqW6Oar+jqE/jUOSG6nzHudkQ/ui1Ekk6X3Tn4VqA8qYYYdCSh2gYH
yZhSJh/peJ+1n2QAoyLH+d+vMlXFbrQZ3gmSBDLQZEsinErytJR8LuTkWveGj5/KY3DHEBF0/jCg
YghYddnmN3wL9XpleiL0yYjhHEOvy66iIKERGDEwmG2CnQcQGOMN6MttrMGy6h+z7DoaIHIR6FlH
11pEyJo22abZ1rbA62ClsddXgw/t17fQtvQlMrbhPUbOO0hIZFE95Sh4mWN5SI+ODMwO6ViB+gRI
ofhxTV7QdKPkmjcWi2MO32NqwpjBhzCXH306bGTWuHS0rmTrfeLygFyFHcXoKTaRjleMJK91c3J7
4UFJsDF0dwufCsRvRH9vkGdQAMByTFOnGt5aQKphdOyy676gDU9C7FBOJzCatj7Ue2m8QgJIe0PZ
BmlwC2wWnnH92AbyvkECruFXMPpt2vZunmYefkSCzTCJMW1UAxVVznUnbEwj8CoUSZLyUa+o5/im
51KV8c1U/lCrzWzuQlAz+b5X4mOTw/1m2tqKm3LYp+WVaG07+V4QrtWIoRYaF8YjlAc1a7UEjRH5
s8jin91YqNuz0rBBmDok0Cowov4vdeex4zqWdtlX6Rdgg94APRIpkfIKbyZEKAy993z6f/F2Nipv
3EQGathATaqyMhQhUed8Zu+1x/lNsoAT6dBAkm1gIH5Hdp4ik6ys+KCHbirk64k5jn+ZS7gjVfei
xy/KuB/yzu0bj6YTlnm9AZWeweKrKBjlvcCgp6Z6iYZpX7fipmQxXozUXWm3i8hRrMWA78mwUdWt
Ud2YMu1RLT6CQFol+bCZk1OiuJP6bOqvvnykyPycqanL6T7vd6WVnfqsOeSs0c1iX0PV1JL2PEfd
KdHkc8AOtJkQZ8WIfQ03k1+4o1dFyMdHgvactO5shl45aAypilWrDFw/11kxz0O7lTAOYLiQtVXH
g8b7JwIuqSXR7dqtKRwIxLOrHD1a7/rNsaZUBpgJk9cLypavQXio4WbKWzmtWD/uR2tnVLd+vBOW
2iY4Bfoe/PZ9K58MiUKHpN0eXnyx16uzID2Vab157ozyBDtoUTiuyaHl5J330FU2lPCeWR+tNCLl
cTTXXRjdxLzliTLchTriIj/aipzUQ3Gq9G3tHwUzP+pRug7iLTmFGIZWRnqKgX5mATJIIs2msXcK
8zm3phOYDc/USHrUg/W/d2z/0CUu/h2DwCTMTADFv02axWKYAUQpZHhvOvwv8npxSBLu+mi4nCrM
z39shX/3SC7N97I0gRayWM/5z7cWcRb1rvQBnGAcIan7FBHf0pJP8TLbqF6ZbCfO4HU/THT+oeOn
9cbJjPwHnDiu4t9HV6PV19oIrmYVvNGLlpf+sgQpUV/SW6wjSDM/tvx/juRQG2OxB1aBo5+/9vdX
tEBRqWaHZacaz5V8tJTXaDz98OEte53f51SMekBiAI4AiUGgw++vAbFqBs4GzVDc+bvOTdxxR8Ai
7oIfI0X+nNf+/krfZpjTmCKhXLiJxRfxN+voNdgvuTusCF6Dg74a1/Kq/WRjO3l/TbT/K/H+MXpH
7V58tf9n+dfeQW3WdBvtLxH6f/7b/3cSf4ZA/yLxfys//9fjZ/3x+ZvKn3/nLx+iLOMoxD5umcyT
GFSqfGZ/+RBlkjp0cfGz4wXEhijycf3Hh8jwVDYXxx7/qqzyXP4/H6L6v1HIyRgbGR8a/ETtv5H5
//IZ/ufhNPmGS4qlEeSuKuyxjO8auAQmay028nUhFmggpnBnMQ7eL0a2+A53kt16vU0oK940rCmr
fs0eHT2+Hb/Kt8Fdt5W93G68cPdTuhnz8N++Nr9+M3gNYFcWR7qF3+H3r41ocCDDa3iH7LlRwx5R
Sf2sDeptVgRPEppkIkl3XfRioZLXBzhRWX0U4+QuLeqtBFJzrM1tkSTrSfoSo4/EVCkEsnWYMGzN
rkF5N4TzXZkFXD2oOVdyljwVAqMs8FHosIcXQ0GjpxahPUEHQ/NlC+ZDHpSOPHds6FmelvreylPA
VdqLMtUPhbYPm33gExIC9R5WYCRHmyl+JgR2g+rXiTL/OJbPVbbkcljanV6fU6S0xXAVOe+y4k4v
7g3rfqGczajb2hLRxrM5PZi/GJrEaOF8iuqPXCHcdTSBnM0nIZfuWgQsm7rJ3kx8k2Nc2kPQuuSC
OvmibyDOtqDS6FB6SvR6BMkSCIGch6BnUY72cOJtnaISJ8apwNgzpaFNA4Ia2XDifMK0l7lB96qZ
HUakr0rHJSRURyUUvZ5s89K8yt1FNUk1TvuzhU4h5CIXK/jlEbxOfGCweJ2pHS8LKrVo/IM05od2
im4Hk2zPu5ARQzfm67GQPqIsuCfAVdDelEpzSkWC9feUxPtglHCHmuuUJPkaoV8lQTO+hdboGXm8
kmaJIZxx0KlZJxB1FbquMpOOUQfJJhVZHk1fZe31NBZz9Fr2X1lKA9Ocej3eKNZNFgxeHb0gyaO/
Kl04a3YHDZxb0Zmg5bdUdtSurix+EkWwCmMPlqirGP1nmyaHETW3kJFfElPeGQ8haSFMQlASfrXD
Sxm8RNaDpEUYN7nHJOvkg3OFvka6zJyvWGDu81ZfcMCrJEVdkynHNgpvKmv2JowkikUxbEonmU2E
0CqraHyWsl2VzSuyRDdiDU4MEGQtFJSLRKjoQXa18hBypfqRTPW6CHiNSbJeLUE6m1Gxi8Zx12fD
jlAXR7HSfT/cWNqzaL3WScQkr6XiH4RDRcZDUCFNGO7T/COtiYgS652Z1k/Qih1ZaLa11OzHAK2+
rBMnji4yWerk2gKFeFS1c1Y1bjoYcOvFNUj0m6ET1sUA29iokP94yNNXBSnLYvKmB6ZNxVnqhT0q
S7XVHrVI8+pi9Hq52ydIMytNvA3xMapErvN7rNkQg33WXzLjA7AejE+dwHZ0iVL7nDOSIbuCxiB6
QUP8Bbj33greh2Z4UyEFKux0xjo6sklaDX6ybQQMGeJEV2ticNPOYqrbZA09FEPBXthYi0gVW6Jj
hNYxjd4rKuVgmtrGLL9EnrmhJD4SCT3kKYRtHU6gLvRMNrQt+eOEF9ymgbUdrS848l/R+6TzTTdd
/CvoNUWA1ViRw5j59n0iPWb+eICcC3WUkheR83RhhOnKxXyRzdpOww77obopRd5Rf+SDJOS4YRAC
6Zkz3ekIaA9LBi50OgM+wYEc3CrCGNltiZVwxBJngbnQJFUG2eTaqF6dFheBqGYQT9oU3LYTraYP
22/lL/MVnaepuu2UrapjdJXnbZrhj43JSBCFTZqDvssk+ll12OWZ9AO/YSkmv11Cvx3136owX85m
tR/b9xi78sIMo53Z/Byuumxvfn+V5U7lVqUKo8b8JZ7+2045Q1HgN5H0ruaXvEQQFy6PDIMiJu/h
fweLWy4vmegaFEewKHD5/1HJKhHXejxfi4m48Z653aw5Jhrgv9Ual//7u/+d5vZ7vffXq0Dvssja
kSESfNtXhV3c5Uiu3lLzmqZnf1Y8ywJR2mob9L4a09J/f7lf+69v7yB/CwgeE8Y8S/lvrxdnSlIJ
tYZJrabZG1c+zeCooSoaiXs5+ZwfoK7JBazwHJvy1sKnEqezO5bFsRJ0R8fWVCc57Fz61wxOtcr4
uGMjkLwbhG92MBzr21ktfvi1Fel3ucWv9wkHnqwoKsIKGotvpQSkMUIWZPGN7YSXxCFBHBWbYfKw
PjpmPvoUu4oVeB2J3LVIolYHDV1Pbxrcu2xi+5QJcjivp3JZdD4KLAXa7Foi6jarq58+h/3elF4s
lj8NcUExMyapes2LG7W5pj43uXbWq/dUrBz2BJugeEyY7oCYFbTObcbbGoRnVp0mH5m6uiuVqrLT
vLmHY46mVF1n8bSPMhlVc7rpJZwzWO61XLNTY0mIn1jV4kGPCAEKGO4gcSWkyo6mB6nhZidOyEJK
UlSlE2fRToYU3yXv+ZCQVIP2XmO4njFDCD0NnZQUvsxwhvXiIRbJ0giY8IWbkg2gFkYuPq1VVWYu
igISQ7ZkIG1mYjb5ZT/KtnGqaIwIj2Gu0nuzBM2ckwOcDr07q2PlGvs4tPr8fWwu8nij5IPTN0he
jI+gGbdWJOBXktyizdlUPWmJeazFdwLANr5PFBi0LKokGQl2JR3ijk0YIlLGTmg9B3QUrfvcmh8Y
uvbTfFTGCyD29VT4G3hCK7EiQ4wdUOu/F+j99BR2ts8iTs/x81QOIzTXYBbZzBAx2HjhB0+7pyJa
pjbVNmJ40IqhW+GBGzFGJTgYVbReHN3nKrhF/S/N70bJnx1YMIH7bQ+pr7AQIo3iqQuD566AQZ2H
44aFKO6eL+ihjlwSKzuaW5EPac7cLmNsIel2ourgRgMmHKKXTtO+mISXVFA2i66+i+Bcp5DlzM/e
NNy53LZdvI8za8PQaBUbe6Gs1kqOH6y1HIJTnJpdxxzWq6A7R8qljwE9pz6i7NkWS2vTlzDkDHPT
lBnmp8/YfKrRAQfzV2xpLrR3uy/nK9ldHm4f2wyDXSbuOx61tPuwkCaVcwvWTHMT/8oOgoMPO6yH
4JtLSXAnPnlZYIHFnK5pyZGQkho1fTg4PAt3mTyQljTzNc8ws7YEFE+RtZ6hagyRvl6GZQnTttEH
ZRAZF5LHzoM4Pgd9tKviijkUdzP2uy7fNQZuT+ADptRiMu22BV7SUYcx3n9VsK/zUTy080CcQQ66
Tmy8uhGpqD4zQVpb2VNgVqcGePHch3z1NGZOEPyqmDlt/CpA2V2JabZRWvVJN9J+nXWlNwiybYqj
M9Qz24VSZ3/KUrZo1AdhamyeiWvXN3fy1G0U8QLQFwuitacaXwW+jL6dsRdYVxWvRAVnthGnrUDw
QBz7r6zTUlKCtMrWI31gy+7f50nzHpf1T7nK0nJ/fju3mW1ISBtwhpt/COxaAW6o5TfXZr3wLIjM
+IDOYS+jnJJt5g+X0j+dtrya9uuS5a79HgopambuY5e+dozjtxBBPOtttLsDW2g3dP/9RvqzR1zU
IczELOQ/NMvfDnaMxlUn6c0ViycGVLTgyY8msX+4Y1k0mSLaRPCVPNO/t6HKWFc5OoLrYPfOL/nb
OeQmZ1C4V0Hbig6DKVJDeBLQpV3+/a+Tl3nN75+bSsSmrjI1Mkla0L7p75SG9NjeCr5mNbQJKgw4
nFIiDWnkQicWrb1Iw1WPym1rlg7hBpiTIsJGZkF1dPkTzcJTwmra6AvAJ4l+IR/kzgxpK3L1XmiQ
3fcWywGFy626TFP1Q03HKOOP315WNVJGJRR8cNC/jxCX7Apfn6qrhWu3gculRNpxmIevrIQfnffj
WzCAPokN/4Jb8S0uowc9bg9IZdZYzt0kbraDpUrHZGofc4jq60RSL0GmvneT1xqX0Qy3uYKEOlkW
Kcn0oPSyi6rHJpfOxht6ltNmq7fKOpshIwqJrVvvbfXaac9D2G+TWqfNBPGh15smnAK7Des9fhVU
AvetHtk1i5F4JoU8/6iwi7Swz/sBnKOg7LpCcvVGcv3qNmgocIJul/F3yOxfeR637YBXLKr3c4GJ
NzEcK36LpBvCGPZKG5xTCy+U+tl1L1DYPTiSjkKGmTwEtzMRWYv/lgUdFBOfjb0ebDW92meckX2s
cR2Q+CHtSC5/stCyFQocG3V+L4thL7QmSsKME8+I2v200JdDfV+wZCchh3YzWRvlkxCTvF2w7sr9
6lOgI9E5VJFYbM022wp95rY+yjisx70Gqaa0TqocrGU4JWIbsPJ+n8PsqA+NF0BDABVwDmmMRGYB
kdSRLrDJh0NkUgMFqd2zo4WabkNf2xHJQi3wUqupLbKYl2h7Ef3gayUyBzLajR9qGybwNOn0IVp+
lGSoLKngAMC+7y3rUuPb76V7AuzsuBkOFkastPrAVWtHZbea2EL0hXaYIjYxXKUGB7/oH2bdM1MW
6fJTkk13owFiSb1rA8XrkWuEXevKsroR8qcBf7/ULV1Q4s3suZvw2rKvVafmPkgegppmOH/vxmcx
6PbSBP2nTvq1qvbnrBWNzTAZXHrDbdWwP7TGeLGuESg/m5jxx3Kbt195hYwGLiRHiD2p9cYvWZkJ
H0ECG4BUWQFniRDgfkgYQRSD8CUoD6Gf36YxF75YHsgPQiLV3nWDQrAOnHPmBVxrNlKdS0yFtMjw
fAzFJRKaXh+gNzVblEKu1gebZZ+oUNyqHUvN9lAlZx/wT371q72By0FMSHzOPobkMMQ7AwJhNSH4
2TXjO1BvDL+KXaDWsEJpRXzNSguVR42gyF7socTg4ZfZ2+MfhBulhqeWTaiFdExNWT1Wa9W4tvG8
rULmAu1opyAPQm7MaHhr/c+Q5W0oiBgy6hNhAzTRtLpx3GjoVFjFRWg+EKYCnoiLmzAXbkc+OF1t
1VXc4+VOiV7Tc2qaJoweOy056K2x6caXNjnqwi7S3gF62Hp4krGGNSluyUDw9JrbndDcPh7JaDBs
3zqG042Ks3sMnor4wUpSW4oMFwaBnamPOmvarn8qDWPX0dVnSGJm3zqHqc6cpb8J/Jot42OViXYR
mQc1sA5xyHhLHOOLmgrrEMeTlt2j52bvGwDWyjPhXsiiF1IcmK5W4tOgK61TSJGCdkQVnFKvwOyG
ydaQ4qeh1gnXA7FJTarP5QtTjm0Oz6Gq1EPGdTqwmTUBJUQJ+UEVlk2nkqV6rZYRW3yBO5B4UHJ3
ckxUqKLS2YMGYssabnKjvfnhbvqn053NCUYEGeG++v1enHqlIsGr+nUvIkY5T+sQVlXnxpDBRAWA
FBaI5CVx4FA91cefdJP/cPEzM0c3Kemgc/5Q0XaYvqYxqK6iEmDQVFdT3/3QNX4Tg/5qGhfpOfhK
WkPor9+b3YJKSjCQ6H3xwJWsU/CeojKKWoeNc+xBsbfJKIjdn1zi30zcv16YkQGMQVGHEqN93xeR
vpLIxjjyztLTOc2qg9zpAcTg5T1suYkdySulXs1rE5S+AUDQeDZvB0Y4NyiAbO0B26nFBPOHsu73
TdlfvxV0fV38RVVUv22xeBy7PJ+Gq9HvxXQvEIvsb//9kfqnMnXZlCxbCFadpEP+XmoFIfWAzyOl
uuU9TiG3eJ7tesWbb/+3Xvzlz4Hmzse7bFPZpnwfZTThrIpSWV9npKeRtJfEH3AG/LA/n1ESAvnf
ZWo3JkHf502ymecZKty3TtnlybxSY/0hFq56+jk2CIrDwc4aFizaaGdIVHV5CfycUA8dm+Auzxvb
Qq/YDpXTEUoqLILrKqUZUY6KIq4T7UOUcZHX4l3W7YPBcHxDvYy9caOpiasb3H2IQUvQKVHHTMI3
PXrrODoIrX+KEo2JoOUM8ksvV0fdTx6ydC/lO4jGuHsgFpE/1GnNQTMwqob448T0k9C7oygo26ps
bhC4bVKhw6murMXmkbjTlWKh3SoPqD0kfpfU54j9cHXtIDO2no9mxqRV/RJTyjc8YWJ2oXUCItS4
ASt3M5rX2fDlYweW5Noz6Jt7iDg9IX3aLq4VAqnOzZyuOoVbdjqUDNFNRvWBNq2L8sOHKFB8Eg/u
DEK2SmN9FTdPk5HYGhYOq0Q3rhD5VYauCl7YnwDTsBsQcJAyUh10bq4hfR+D/qCpws04I2qugTVS
WZgGPrX6kBlvaXJdhEiRkK0npdq15uKonm3BSvFwfzXtsLHSAaVB6BrKgwGnP78JZBI7c282bgRW
IQzSIN/CnSmRk7evCXRD1cBXTlavOiY2vdlqHkizDlcNIw/OzrS8BBo273zVspJT69CRE5+wmS0c
p0ck244FKU6usq3CfiN5JgnBbnk+comdzEnNTeoZVFAW6r8xORVNuVEZ+LTNsJ2Q2A1ivmlxqAs8
+JP0SQ4gv4XpqPU5yXe1dF/P/lrrS9dvDz1XeED8suD3R4l5ssb8jlxG4Dhg9EaCgrPHGY6g1EIF
GiMWJVur3fflXSOjgozU9YCAwkwnJ9KfRGJOqDkRRL7W4TnhdwkA9FXCVhRfp9x0A/GuaUn8Qf5W
x3CgVXEfQQDsZnDbMc8H35BJZCcjoSkSRqLElskiOUEJMj1d8GSs7tqCLMjeZwMp4cgW5jUvw61o
bWMwRGX1XpimHQebNm3Xfduui5EQ6ERcQ0NxNUp18rmBa+JVBLUT4y4iLKZhpRUHx2B4MXVi9gx0
0t172+MKzp7q+qpWMFM6RnGWblOJ8S15EvhslHbbazMYROCDo7CK0muDzQcJ3aoNDyD2GSQgwEGn
w/nPfAsyIWCsCGSiPuEIyu4FmNtSLjCeMVE/8q6pPDls/aoA5W6wi9jxCT3RUeabj3RzKO4mXNzk
w1GLWQOHxksbhmvRqFdds2zEJKK3HpFYejJHipEpm7L0QjREs0zut8UyVNkbyusMY0rwdxLDLFnl
FDAIPIKCaAjIcsZuPFQwZUj9+qyE+CZVtcvyPZO0cjOP0zYUrAuBVryH5Rzu4hhA0gRJsb8BOURT
EkHaYXKEGFIcGnTFqWMUz1JzxR3khtk2qFtHikziqN9kK3E5Xw4mHFj6im6I3JgHlej2Y0Qrsmwl
hWnatHO1yYZhTeLXOgfMIUTbQbgf5JNZ7YYB+ANAN6FuYDlwd1TPc+IFEhtrPN9qkXoaiAi24XbT
v0yEHOWd4VUxitCy4SGSD1lQUkAG96o2MPG0bHbwqAxZVLJDbJWDEZISJIBVsDqK4ftGf4oVSleT
4TWwDKIHxfwrsvadiroblFIdsKnlp2hAmbLwRp8apxdR9ednIjrtiJga4uE96G29wIQkmk8ZMumk
sGwzVh0jfFukSyOOiwRh3mjelUHjlAStz7SNvVEuukWe+oRNpScZE6VktspjYrw7yelE2Ehp5qA8
2MqwNmf9qxCR1RaXZnk3j2N+yvN8Vaet10EQaaFaRLCoFiuDpryVxUsyiRs26GbP+s3vdzULWJWl
Y0jonaU8kNNpj2q9GpAno4tdqVW1ZApC1CT8rHW6npbbYC1gIdQf0u0oXNmH2XPu26Y2gffiQaWP
GeQBHJyXNedceqqQh1Zck3qYOkl4R+g95zD0pmup4VFhNI0GngN9YdFx4kq4D0XW9eFTBRGFAFKm
GTFNPAvVZeEtIFRvSTx9KwjlCgls0S0vw6oRVPdh8tZo8to3rFslfm0qsLr0yH2lgMfs3FK8y5WS
0SfeH+lc+JRZRboc125cDxtF3cMtXLXc1QLDw256Go37VNzowgd7718GCIkFDEFeq0ZBJcl4soQH
GNEPMw9Lg2alxU8S9X/Z8U+ZJif+bd5cQlh5ejBvleEU8kxKvc5m5UNWSGGxbqqG5NJA85JlSgmt
E5eDDA1HYoeC0h2k3l6rE0hoL3US2JqUO0p0FmN/bc2DV6R39RJBC3uU80dLCzwI/kLzUGTUAONZ
8K9S99VwiAZ6TWuJRIgWc4YX20z81fz1C7ZBqTs3YqqyMnW8du2tOt33IYnt3Ukv+az5wut57uj9
4CSExZVGu5ZMIjB0cxtX+cmaP1XoobllriPzIhkwa8s1ya2bihskjPXdpJYYeHJXUB5HYmEMQn1w
v64z82zOz/NM8CgjBRLbNab0EoOviUYKQ5Bd6XexOO98yhnJH5wotw6JeU3o+XHFTObblJ7q4GSM
zwpYMC3EkN2gCGBE7kvY6RiD6cD+Ys7i4rlr1H1FuOqANSYBCzBAHsZONIocmRD3/BydpUa6Kli6
lvt5xn9CTwK5hAGB9oHvwG1TE6pZbhOboAJHG74KfDA5O4HaYHChctqr+tqkopN6/CagOLTWi6hy
gmpfKmc2F2NTeIX/WqrdevAt2HJcBiIgsbG0046X6viCEpbCM6HQfwvSq6UP4O7xWvFuhC9qXO8C
uuy5rFkttNhWpJVsbLVKWFnll5Vt/dKru/gha+4RxDQC50qAuFK5yznJ0R0sQ5UevbsvnFXUKoq6
G8TWrobEK9qdwjZpmFQmUCnXSGbrhbALQIpZGMEEObCLGHhsGe0yeRnJDYc5KtASaU5fB1tD2Ful
tivTa82gJexbN2wfNUQiikleF1/tSDgXNC+l+dRF+B40XEg5qmcBQdJwzNlqELkJ6vY8GC8aSSoW
gW4aOkiLfYx/Q2YDoCaVx3UrMKZLhHOt3MphALg7WU3aIWCnLl2tsbPNnNukzJx0RuxrfMbss/tm
tgdEFH0dOX5FEF2kuoPZvDYWJ1dXIX9JQUdDigsOZioB4JS8erBuowoWE/kRt4jRz76iUHpbroCL
tGdDJrCvyYUPug++4+3LPJgO6YyCBS8TG0SQ3ebmsxjtM13fxfg+1fZJnE9TmdsiNpqKW2UeS4cV
Jrizd6n+UHrfLmTuXtaCenhrkPqpIe+biBXg9GO0gu1yXAl4VIYakARA7YG7qOV7OorHjqs+kJ9y
JXfILSVKNj6OLbufsWWxYfJzY3Zk1O2WfpxIi0wxJ1Qo3xf/3aQfC/0qMD1oZYRTM/cbu1o2Nbsh
n2xFOWVK6OhMh1Ioe62Z8kajhoChVMNWFpLcs8CnNml9GxP1mckVYMTMUwVKA3Pku/hV+AQkQsTT
Dll9E0XvJmDQmCcnY29iiM2hWexU8iMDoCwmSlNGFC0xZg3zm0jERASsJYwSp6FhMQL00BiWqKCo
ZQoQobpnsZ7VkMwgAZebdZ33joF6asL6JKav4XxLejdbqCctfW+s+lArN+KwK1oMaYjaW8VVhpJI
MWVjxrGtMrdszPciZIiFaU+p9FdR46isGyeEe92Kr3qcb1WQozq8HXUcPELJWHIXN5WIu4dn5CPg
b5IKbYnz21iGb4u9fBImmK4MSSzEVxiDwmo+gJvCYPTuF1tB9lKsQFPfb9XuNp6+Bsu3U5WLKn3O
BSbm/GHmHBy69FMWb5shcFoiMxP5jXX8OmeKJkbpam51T2TYmvbXYXyP1Q+BMlEgcreJ1uF0DGN/
I5OIPPVel3wRLsu8KV7FysRwgS8YvWNIZml2O0t8vjpgQqISQwT9ofFskN0d6ThHDpp8ZwX3o8SN
SOkZVJAhWSFGA1LBgks/PlVDdRGL7GLx9+WduIpAZDKDpGlYdQX+vQEbZMTSuW7XTfYpBQZ+pdkb
OkhIlILj6CREHfsK84z0VsSdWc+ZbTS1axX+wZfeuxIzRCRwi6Dkzm6guQyc3Am3Y86dAvIB/iMt
xatZnhuz5vs9O2OketVYev2M2UQ11kKF5QmatVSnrpKidKQUVSgUfPFOq8+I3Fc6pXGEd8d47ccN
Rle/yzcBaDBNwXkhjNhVIi6Fo08d1s2cunUYwpFkGpMaq0Ds102PnbycD4KxSN3eRgHfQw7cKLNL
TuCmRsdNVCa+xbR6GHIa7dkB+EBB8txxk9RduS656LI3pcsdja0h072oRHsgg0Q0sNtM923yasxU
a5N8WBwJzB9XhPyxdIYqwzssZXdljQtsPHaaiPPfoMXsncV5lQcWjNCElpb6GzOjVvPUWRhJWmbT
ymUgPpk+IqoY3gb0XdFXkoQPrfpV8gQkSxs9a7YivCqLw6ElVAUGVtnfBeaxpd6t9VMEWFOSN9Bi
ZeIrybu05/mitTcd92GN10/pwDvynTVZ7vTpqaXJSBusM8+WAiPKQuB1E5HqnLFbjbARyxg/+me0
8G+ZpbsJH1j0kAA1yxsJfcFtimkPCmlTL4/Lw4jbVaAmz4A7CQK3SDdugLXA9IdfNrCwFe/YiTpG
KzgdXRtJ4rbGPhcL/LbOko0CDlrvv7R+PljslXShWIsY3/vF76JFuxaXj6USpSy/LAHW4ME4vjDS
TzqCvdQRhoLhCwgl7exTmigCRbPOxqJ+VzWQ8dT6+k2MG4/hQKf6dl6/8j1qg89ce8/1iohB3w2w
CflZvpZCrBIhY3SuN0v3pMHLBqD99NpZB7vVajclRK809HdW8aBUF4O+rvT55OpPBeyZyJk76v0F
Xvi51LEXNa8E3EcoFbs24sYaOERRJw0fmXpQFHoe/Q2mKNUOaK8ACxRm6g731ZALhx+Gfcsw79tu
k0w2AgEVTbSkP/hXol5rBduAa+sMa+0AsY74gWybr5O7n2bFvya1319KFQkGtRTkzrr+bXRpTrOu
Y6j8VMDWYWt1MIS7fNVhLNjGPt7UXgHS+d1Kmenqt//+Z0IT/Ye/8+8vvux4/6Y680M8balcfI7t
rqIRM5XeXcQ7Qq/vLIIesvipjOZD1MTbRP6oEaSwGnNRRLu1Tkhv163FUncKzKyBLKJ4HV2GV0eu
VVia8Zr6YpGQ3M58T2tLtYNcfCOe2zX7dN9Z7YMmWw/dqDvxVHijhCxUauV1QkczmulG718rsLmV
9jJ2gl2J1jFKgToz5NFq4aIifUrGF3yFRf0ohD6t+UciPtfhm5XfRhA7xZrzID6EOl7RAUKyVHmY
qY9BDmMnNUauHmziOd5xjYWuVBDJotZcs5wTugpALr52zSlrI2+sxp2YeTRAu7YIgVBg2SG7KS+H
j7hjyh5oTiFkG0JyYbKgMRE7/WzGDPiohXOAiqoQ21WlnPC6k3hNLkawj6foxuwfVX3ThaUbITQW
8BQpPGRNu0g43wWutMrqgeRRQdSJF+Yl4RniuyQ1fDfp7WfXLJGxhP2tmGSnNmU5GqIEcxcGoa+7
Sk9L7VOtGryjXtHEbouvFwVBAWOAhWX0apHLoOWBU86R04euSKWLsnOtAoAPucXCcTdNKeDgbNO2
DwWeuEKbaQL5sblhh7q8HeLYQxzMkBjndA8igGhl+aTNMAqof4mcxpI8eVr8KtaDNyCAmVDLdio4
wtC0u9JtMwxe1abP5LUYPIg6xNLJTljutZQ5MVngPoc4hOFujI6wkGlFX4xkWgflTuwJmUFqRSlF
PWounGfyttE6dE9iJtjWoK7TyGOOil/aVebopqlxrDFbmUPRGdOI/SRztYbdOTu22SX82vGRBRdD
tNdN05EDnLpRxfaXuSZwgDapHWVC+ZVgsdU+AkM88ONTf9j35ntc8LwqaOBiyNG+4Brqm6QiO1KQ
vIluwybRb27l+UHpWOkRApvC5Z8C/q+xHZszU9w98CgaFUbTjzI3dWXJ2zkM7uaBI1Uc7LZhqkeY
PFAeBsaHCFWTfpEtIjGkes+o2Wnyetfjr2uZ0vZ4H6QhW0Y7B6g6gKd5HtgKReVrG14V8UUo3DbM
13GYM7Xs7+KKjah4gJgFkdQNBMKwVfFckkPENdcpoB304iC2xbYfRwZg0zaS5ZP+Aqu2ji2798FS
Dka4GnRGdf7/sHceS45j17p+lzOHAt4M7oQEQJNkkunNBJGu4L3H058P1dLpTGbeoo7u9IYUoWh1
dW8C2HvtZX6zLYLbSYEU/yqREBmAloPmIZdurHwlSgJit6iN9a5E4tjVq0wY8BuXNBRb4N5l5nUM
qF0FBZciJYNYjwuB2EYeeget3YktYdPLuBYhcij9BYGrmTvEY+8IKmIVCcYi5rjqRcahuIXnouWa
qrov0e1sdAUd2X2b0kn09MHV4Ar2YYQEBVVEH1R0tsnk0Km97yoarnmjOhOyIctYRnigxiZbGN+1
6rrKJ9tEFFIkagzTxurmOjO6U4TZpMa6mLti6I27Jd2pfnjR4ghiI2DuInD9Akxl6sMfbWjVlP0v
RYwos0SIquIFcB4biPu6NkynaCy0L+mfNYPj9Y9tPLqTz0RtEu7UGpLsxPQ+NjeZDKk7hcQh4fjE
tL4zMZzxS6dQ+5sOHG9Vele9Eq9HFIQtRMxN2jytTP2jvkHQ4x0wAKWb4xeWUwMEL6TpGi48c4nZ
lo7Q1++aobOZHTAdAR2PzWqT3IYDhT63rtxiWkA/MWkehvhRTC5FOXfMZi+N93FYubJ0HwVg5LLu
EBTvZSKDlATTCNqjoLCNkFOwwvgtRhnTKB/E4hVDmsjvucufM0KCKUTb0QRsQCAbEuglUs3n3MnZ
rdCtFL6blPl3OHCgiuLtc1Nnlh/SLjlEzeuk7/Wkvu19f4+itp3FWBHVN0V3V1Oa95A/E5CGobzu
hIfAuo1CunpNt5g7lLoP4xbDmUxcl1OwVphZWEONdslBoc1sithTkKdNmoltHhzvuKdxc23QJ64w
CUjmLFo5GLRCLGT7R281dapdQa835V9p+ywIYMX7lYWueYeoKxaLxm1R/jKt66kWtgGdW92C/zHC
rPdQWboqIBLFg+tJlZ0wOwh9n098kKX3f52b8T2VHkIgsx6zCcr2EOCL1GMCgD9OXkk2Q8/JoB9Q
ob2WrUsk1n2sQeNJexirhz43jl4wd5oUFD5CdOxoncpqv1crzKj6d4YOh7JhJmOsIjohbRg4ha9z
IGW7ieaDUhuOHOq1o+k+bcBLeWoQJ6HPNdaCW0s+UplKcoPjI6JUnN9wdHNxr3nVFSo2qyFJZBbj
x6g1fesXwJFoPtM6M3krE4hs/FH7REQdl9rIoNEPcGxmzvb6o0pDC0QSsOC1mcNPxjcg6Xirmrft
FGktERQUqQDKYTjG6Gr9rZ8+RymB3gI4HCgbDQ2rRThNKqjMYYUGLiR15FglBHVUP1uplYxT+nvU
vRZVfkVral13xkpLXkOR5GfuvuTCQ8hLTkh8zflmpxFTDAc/j89gBaVzmdjJQH/orNxIu/yjdmh2
Gu60Vjdxiw2mDDDRO0cA+GGYDXrrU9I54wo/5X0yc9WgjMxX1EQcw6Vq8+wQyGWxSJ/Qfbj9c5r5
42qWjE2sAWIAKN7J6LyIxa4YYuF13ALieabRsETBxA4usqtseQ6g8OOL/LzYDDf99GhV+M/FrBvJ
7VfdxZu+iG+5P+x6feaxvmrZ/TWlhw3MHlRorFMjfV0J8X45L0zxo7Ilt3uXB3zeTbtxwuN4S30U
Hs7RnpUfa4VPKxoz7OXTs4WcWjVC5UAMNeJphwZTqAxXVM6PUgzdqKhuNA+gKTJHRKE7z7ssmSmH
pFC4nfk3aXjXgXtRayUl1vevAR52oVYRg3dhd8zUX1V8KQo3Wn7X8MesRlurA258lbQukP6us00l
g2H3Fk3vv3eM8tHeMS+U8dVUEEEOH8zhRVT2cVRcFWNuW42yHLKaIq3aNe1Goqg1cPuKfqk64j4l
IGfqjIGcKbn1EcDwLpDd93FerLVLBVEJJrYRAO1UpVFN80LLDoJ2JyPuEEf9sta1vegH2yGKD13U
OnLxohf3o4/elOnvChPkZHOwqquMpposiGDzbgb8FlvMifrpsqiRpqhjWxRFt9YKu0qAS9GVBpRY
NZuc7jMyKC9Q09Yql4WpHJWwf5Biy2UehTwCGT/aSfYg7QC12mPHfDSFnUpyUINlV0dt2YtzTzha
JymxhJhWgfuSQ38TklTJOf2XnGz7JZvSPcgPN88BHTLlghzNxFXbyD4CDc8aTMeRzF7qTacKkoMA
9S6Ngm1FuUDjiEugXHnSriJPDio6NcUl0Zb5UqhsIt/c1UNmS0rmajV9h9jExTfGOebgB5s67pZj
la7FIFr5SExNHeAPoT+Qsx8h2F1kk7HLfYJ2yagomoii1rYZDiiJNIvc1B7ixLsDHL8PY3rnFs4v
FZ4x+bPHYIUm985IEeEOiqRZ9oGx1Kkh5x5BojJzN1HnihV92yHJBV5I568K2aUObGrJMer2oxtf
Dam1J+VqiG9K89jVOy8NaCQB51DFlCISGGYg7mbN7yL3XV/GiBltmB4oCHNPWo9HsXxMhfgASfG2
M4O96YnqIjdgokS3jE80n/KByRgAhCj6iMDo13W1kJGaD1r1JhO3MyaTfHYI9UM364CHgbBRxZoG
OvQ4LF68GnziIeDWqad7JfA2+UgiR4M7oN0xIQZm1tqmaOQLE03CQmxv/dJ4VVOLIifZSDxB6GmX
Q6k5YR9fJO0hNprN5JG9GsLSbI4j3bzpUeYnMjFf63T6xQzgKT6IMh7prYLEjyitBzWiQk/lA1yJ
u7JJn4RxHvGm5YUfNxe9xKwjivtjGFlb/u4xSNoN43lsNJRxb5mBnVntDRhg5CYgYibiXpz8eyzv
gSfjpTf2JXLTg9u0II4rJqFBf6zo4YQVTfp2MK6BDW4N079sQtFWChQ8QvG2hJIUZYiv004aAtkN
rPhiCCsoEEjZLr3KvPCs5hiVhg2x54aWwxk0988XzN+R2Di5YPDS0PrK9F6jTbVpr8jLF62bbwDf
ccF4yz+Hffk7tlDVETimXkaYQfuGgOv9URHyYHirMCCF47yT7+Ir2Skv4zVR4WIWgS3uq5ewdYp/
53r7AbcFZV8E1gjgf7aG+XoFlH1BEWENb9htucMmdnzmrwvw41yoqPM+zLSkMw/8nf+o6rqKrR86
8FhynDaoIkXSCyEa3wxMtXomKj0RuPciIFIe0iVUKbXH1F07g+j7aVVDhKjBU8Iz0E6fsxVi1SzG
N6rYDbKTK6pHR16fM4GRvwMH+ZeLv7VLTBkA/skdXqtJPsTTyOukI+KmIBmFRWJDU7yPnlIsUcHA
rZCE81fUwE55BOANU5ZeMXqBZwUy5szkpBP4+bdYJ7f71HVJV1cjRNPkOHvhNuBU+x3sqcW/oXc/
v78/LXZyZKoq8npNHd/6pYh7bGaHz3gLGStme7awOdvkPLfaSVIW6lrLf8a3wUU6hTJ7DcFx699C
mF9ETrY/lyn9AI/ls0LwAAOsSezak89aydo0DSF8pZ26DdfxNroxLsfjsDQXKLsfirv24txOMn78
en8vqZx8vSYRqrhPp7eMDkmm49JRv1XRPSwCphogMsLqGEuHBF05De2zIbkq0YY005tGe5a8uw5Q
ZIZRjzfQiOxwD0ncQsoQbARO6D+mDR2895QGbcMIqQMjVzE29ZNkWYaXNbpcpUlXHHG62Z4njMRl
ld6G3W1XCs4sbDmrK1BBgQqpNwW9Ltg0wTzgQMVtkOy4ukX/BfBivsla0N2USBEGuampU/UdBHCA
PTOrFO2oZhuBh4kUO2ugh19K+V3e3gQUuMNVYt5NFZCi9OXPwfa3wse3bUrsQWwbrW+cQ7+GOwj+
dR6YBdu0aZdzJMDcZl3RTVmONk4fZ73Bfwqvxqf1TjZqMqI2Vmcl/PxmIabXcn2uFjq3wElcyyKj
D0yreIO/j6qzXeBRbS0B2CM4t0A40BHsc3ruJ/pMv+sUAujf73D+SZ+qBjPJ6J16BTGObsjwO8AF
B3+Fqu+0xD13BbXgjHvpz+dPlxUTTLZC1XdSzWZ1lxYYPPLZxuXoMPShuc9kI7BBjx2i9XA3vnrO
ma0yb4VvW+XTmic1bVjWQYta8W+e/kFaz1eG7orr/yyWfVrnJLYoXS9pVTM/m7zFOoZALWFZTXsN
V3jfzc+9yh/jyt/LmSdxJUtjI5ZZTl3NJvKxE9hEFCp1BJi3Z5/tx+vw02Inx200JDnz0vnZOpve
OpISsyN49uCtx3xBqrwAeWLZ1rlKet4O3z6dCeJ9VhRCleBkBpaY3dBxH5FSjQ40RrxXzCOAsUZc
zAU1hkUQCQEqAUVYqOcEsH58v5/WPhmBqUWOZG4ECmEjHOa+i+fOJsKKQ+GMC/WZPfrj+/202Mm5
MPwYCcWpfOvc3qEaxq6ge/B2sF2RLVlUq/6Cadnxz2v+GHA+LXlyLIrIlDo5J2EMKXvTp6Y8MyvV
f7zbPy1wch7ioC3rwR/eUgG7BXOkHKPyB9Hn6ceyrkCKMtCr1mapLhHahMVE27Jchz15DXjjrNwm
Oio0YmM3VoAewRujJbePf6mAw+T6uozB4jCeKoG4Wmi8MruXKJSVNLfN8lFAF9k0wasVx6jmQtDu
BsrPpEMomtGTcUszfFGgp2uMqBhVD1UR21IdwqukJ1QyZEM5Z+DQAupvAnU5wM8NKZakj4ypXSYK
jjFsRAztO2UrxPJSap/+/GnmV/+HbX+a8KWMww1tGN4Ec1UjkSmY/rI3rrsCN/cPmS7Fn1f7qUqC
sPs/p8w6Odyt3ORKIfQcbnGJNvpCecVSZAFNcBNty/8obH1a7OQirVPGtDXH6i9mcjaH/svCsVbY
wm/OLXZmi1snd+rg9aVRK8ObVe47AA+Qgc68up+P7d9U55MbtBxreOsUXcFYLvLIB30brZI2WZ35
QD8vg3G6qGgqij8nH0hOKe2reK55/HW9AoNJReltpqv5rWV3JvXP2R7mdxK3xg09R11RYtXTMgsL
4AJYElaDy/ByNjGYtQs2cw2rPgbr2fEJNuZKOMNe+/6cLMoDGirNTArKkyiohagBpHX+muYPo3jp
97dSfpbn//1s8VwiRK2ZgK8pvxPLT0kP/baGQFugKiC5EC6bYoEWmWIPa6wJXVC5Ezc2SMxyKwNZ
cs8VIHPM+3qyWd1SVMmQZVM2T/mHaVxBDtHM186dRQZQ03CFVXpWUvGnVWgFYB4mId1Hd51f8ekZ
jQahd+qOV3H7e79c9G7wbyQF6pxhfH0YHblo3FosdjnCCSefK5KVuu4l48P0gQi03cZroVDpcIYi
4MNCzdAAmJSCdDSeJxtsxYHYtrteQRgNSewCQ0Et6g5yfgWKrYW3W4b3gYIOCGj5Ih7vZaPZlzBD
JyNZVcWmom1kGMw89WNKcQI4PRCEuzaqqiU3mGuNzVIvy63oW1fMcteVLJxJRr4HE12a01bYd7qK
S83JdWbieJ1pGqWjBRPoA12NcznA9/uSBaAq4ibMzhC/TUPErK29ZqICmPWdNgkyhhhKIeDMfpyF
S88lHfL3o8AJx2dOnGU24PudhJU2SWF9y9PbrKI4vpBB3sy5eL4ylvPIQqfbMR94c0GjdwUHydVu
13gOLr2HwDl3LqTv8ebrbznZsh5YVQLp8IZBN1pGk+3dR+2i/DBtzERd/xGNMCDIcCrrc/fRuYVP
QjjMsDTohfLXrDISr8vlrB35uyBxsMF2/GXybOLOcOZbgxw4PTuwLOmecUDRg5wP6tcjytNGkVXV
b7PRh5IeqvQZaBuaUhfRhPMkYADK8RA9SJBITCeX+P5uMpAHZrLqAtENWzhfBQ3vZjPimUrf3vat
IzgGBrgcj5e2eMkEf1GKAkaYOx8dOwNChhjdauV7G98mxUGRHmaBw8wLGae2TlVL9tRgQ1IeNCla
p4xxRRUfi+Ax8wFCaeUuFJENCo8Tn6Wjq5Ajg23V0dIDrSDB3W0ZMUtV/KaB/gNpD3w6vtcj7M70
0hWAddPI21fYn0Ud0xS5uSyCnSLv+knE2bXDQKDaSzOQGUaPl7mG0m9+2yTzfJkmb1XsFcoCLjvC
SFIhOmP4oCMyEHTlUvHhsE2UkvmtJpeOmb8GJdAuNdkwC9vQeVloAGaKBNaV3q8ViDmwOzU1dXoa
2GMCgjh+EcCdhsFrh//KFGHu6TeOEhVA4XWcmVG24kVIlgB9n8DUvYCLaRENCHQDTzNhrfT6Rk6j
Y6Cb6G8xoy0QU/Y66KwQP1RlgU7nspbvRZCQIkP6QN+rxZo5RoQAP4aWoG1xbe522Pj6IuZFmbmR
AoCyuXgxy/VrCNzh/LpONUZFI82j4LKSQYzKit2ZRzk2VtAFJXEPZMGsrxo0sYdmnnZV/ASO7ihe
C1q2TsoSt9xwMbM1Jf8QKZsw/tB7IDj8Ges1HuiGAxsp5Rtg+wvMSJlDbVQkE2ua/Ehtq5ee/CtK
L1L+Ham+NwCAIHYvqr+CQlnofbjwZ2GWCL6IdANKw+7rnYEpiNneqcrLOH0MGPZUIdtu1QoIbWUu
KjAZKs1Cveqa58ab3fAAU+DZJJf4v/poF6q/cPoEV3IX9xcTVzHmOCvdBwsmfwzZNVSOAiV9QUGa
UmHoJVfYtF432lOhwQIaJqftZggJAlkN+l4p0AlxFkkqj/Sr4bd1+zKqPmTjRka5RC/7ZYnGqMJv
D6B3De4g63aCJKUhBus0ezfrh6Q+aAnAxqyyQ2udDI+lOTl5umL3Y7sR2n5W7xHh34zoivkgmXVe
IdI4KzkBa2w+hBPS9LjWjnvE+88kh9+upZNAchK/kmZSh2Ia3jTjV5N9BIN4JsX9QRHnZIU5a/uU
TeiBUWlypPzKimFVVRBQS9DGIsYbkLkyiWlvheh4b7mZ6T2AK5/p0VcV8GOlTGCj3EjMjLWiXrV9
6jEBhAZpzKqMM6LZmK23tfUoxi7J4FJC3zC1pl3n4dMtFCupFQCpZ786NXkjKwbSksgb32xtkxPZ
Y9tUd9KmCM2NFfjHdmhxBcBPQxAvc1xRlL5cpGFy2cP3xpgIfwqZ1OJWIrMLovYCAf4PC+oTpob3
LW4IVghablBXavgxTz8zH2MoeVjW4NwS/lgGLseA99Co2mWfVyjrS+sGRL6ilK4yjzjnw1/AcWa7
mOqiR4m16t/q6k6Ud+LgobGCjzG0W1iTAuKnoghtvIX3wvit6C4FxUAlRMS4G9+d6X721dD7ap1C
pFnU4a86BAGfNo6GnXIeW4+B3ke2gClN3/jXCs/b6MWTbNU2v9L24tA1Zw4WlfZUtuBgQ6eMdLs1
EF3gUFr0b/WwQKUI8/LhMh7oMgaPKsZCVt4C2YUklShuCS8uz5iJa+G1BUZ/mdT4QfDK9RibZ6RB
FoP2pMO0Npr6Qg5h5Nb+0gBOA7PTHQ0oe23qJs19KJRXagGLBla6WbRIwFoyJEs+ZSEztIQLjZIs
gpDLiXRQbcFU6vFC12onl2KnB9hruCGXMqW/wWuTh8gVyrKCSkSA8+Kl33qr0YrtXFExmymvZwMP
y0fFZs5G0aspQQxlJujYmO6NCU5NX0GckRJY06YGtnjArIvsB+Nnw0f0BlYHWfuh5IP6UkOEfZXl
F1XdtWOz9fGuHqF4Jt07Fq2OT5MBwnAVvBU94UVyua1tP/edoSR9EiB8ds8jrNmSucYkw0BEMaaG
8BnVpDVNZKNvSJp8WYPYDzkgIimAuE17rEPGFiLE1oOJN6X6cxZ7u7Yc9k1qXGOA9grec5/TKgnD
Z6OqXQNIRD2YV6CUofYozK2vqto79AGGAxpxDVaOziiujMNXj3sWHiBsvJycOtp4We2UVnAzTscS
B6HUS/FkccpY3w44huRRtzbY5EEGF0OGnNqkDxx2R+OhlcnfVkwp8NvCVgsgvs+gswc6y1QCT1Jn
5q7niNcYAI0NT7hLZ8zXDMNKVbjd+z54l6RoG5sfeEdsBblA+xEAhyHkbuOrsL5gwYiyW6Juo4TL
LELaGeDs0AEZHT8wowMC4N94zcDVC+oUi5D+Pg3Slam1cA9ujEpAvpkJJFhL1XjHl8MNE6OwfWnc
NJFna+O4TfB4yazyBqmURzzInFB8T3CACqRnyb/mkgMmchll2VFvOUuydAxa/VIWfNeIIKTheFzW
zHIRbpIsGqEosq5NL1rNUcvHjGTZcfMnWuN4nbGWB2OT5/4aYYaVRE7REAs8pAOTCsmvFlrDdNQb
3a2AaIjY1me+uTAAqrcC2Hr1zE3xPceeA7lpmojPiIr0raafYPgPQzq8KYds560kO3MDPNqXxhJe
CPqfL7PsjXL7v8+wT5Y9uT+UejQlTx7e8AQ85JcyNamCcXi+EhzPjS5VsH2ofZ2ttL/jvU6WnTPw
T9fWgGpjFsjmrwKfHWptc9O3VDODA8bkrO67PHetvpTCM2yOhgKzRcxL0cf/upgRg70ReLW1Y72B
8PfXwFCJCS9zJcF4jpiymeFtKsWcdl/BoH1MgFefqVC/N/K+/grpZCTgl2Op9ahhzb2N2X/JFZ8K
x1xgpXQAWn5ufvRDCfP5mX9/gE8vWO5yMzdM71cS7QaKfl+A+bgT88L5c/fL+lam8lTMT4HSybqK
etLJu02R/ay0Pv9lqoK6GFBmk9Me17sbKSywB4yvG19zhFaD8xscG5gGEM05Xz6q3tqmqxkagDAF
+3ldKs3KGjuYJOpSR10OJU3UBw5ouAG29aadTETqgfGIY2DnKv/bEcPkCtqhhmie14dLSEx0lyXX
D7u9AjdbrlDaFgLXhNIaTcWFJV6HlfJegq5vK/2uBKjZU2KYibgZOt2RxMAOc9mWZe8+iTEGEa88
2InQVuBhuCL5o69rK7V+SsfURb9uDsLkyAr1jHyPwgBcRuFulI+hUD2Y0qtIhkNf5qoPPMbJDOzw
kY7iPZY7NcQyadTv/WjYy2Z6jdVhIgcI9RnWZaNptFzFHKxwRCKmdMWBF2OiF2Fti7C7aCGKjvpb
hcxn3XROoFuI9HXVL4D9ZzLLn/bPp+96Cs7J0i4rEdp/G0jQqGlSBe26TTy8/Xn7fJ8Uf90+v+fz
n7bpGGkRAtoQIeZToanLyB4exBvEChbjLfCt7O5ccU+35odo8PnJTpoZVYgKoq4ie672M4oOXHed
h6iaT8mMLCvXGna1Q9+QfBRuIc5i+3JtV9rH3MQSeelRCFHJhwMBZdL3q5XWBgCpPGnfwryPfZJZ
Ku80hnNXD27Z4o/Sv2bW4JqDuuyGclkB7gNjucRAcmngRQ3bBfWKy6FHCkN7mulHff6o5PuauYhh
uehMrIA20luTtbVgTQclHT44VUsBJboOkorSMviKwbeUEDwmHdW7zraQwShm3QcYxFOXpWDghTtP
fGo8dB2EbD2kkc1xRrEhD1f6pDyVZXaDadPj0MHS8EIM8trLEoM03euvUsCYhhy4MpJHkCNvQtFA
vDHdeqrk6HgA5BVCyXnMiDMx0FSC9oAkg8kf8rvmyYM1vPB6hIFgV6v4AhTetkL0oASxoKm4Rwp4
yjUrIX0WO387jbsqfPFCDk9YKvQNDdcIup2MQ6euRpiWzXo+Amfe2nqA96weQ1cRuCjUpT7n5JBW
KO2h633knvV9Bep/gruQdFfKRkhyl2HKQsr2eBf4evxg1vkSUaC2fB+TYyjfIngxyOBe5fsZgBtE
d3m+rxpzrZLc5ql2MU3oOJQXWHUOebruu/fJ7BxLl6nq4QXQcinTozmSBCbbhBp/pvjqFMeQVPFO
rZ7xMThYGp3Rql23A1hqOV34qXBZzvR+pGnapS5daG2/8EkyBybTxVFki/TAWVucfGOAsiNALpB8
hSbtVAQfwmRj+Hcm9buiUajT+I/uCi1djZgzSkgtyjIOeQA2B2qv6KPvDQKefFHrKbQXrBwx08Xo
/aPOryM4qIBOV6EFhbt4KQRkOdV+V0GKr4dbaYKkne37rnCxJfndG64szFPMAOfHpwLHBb/Yt8pT
jIpG7H942UPZo8zeJUg/ICqlwtlAr5gw9jjJKCEWvp0p7+hGOaYPpyJ5TFFBb0R1JbciTX8LVGhM
IAdorHrTcRqmdZejHylHzyEoWB1P62l4DUZ1lTQV3HQS0KgDM/o8KHd6/OwXdMTidj2ZdzG+KOjE
2wqVWZajHUEjQigvJHjbmZdcDUN3WwRIReBH2qjFW6JNaC0KSwODuM6IXBX1zjFGq9VzEOZfTSOT
yIfQfBhl7FDQQVUCxTaGZxUIpdfR9dPwOutwfUInPOrRyEAIVPNWsfZB/umAk1mOHJnwLRCOvbRu
zbsGdhzwc2N4l+k0aRK3CVenzueYGnmJXR0awAn3mDDBqByt4ClNmoOm4zMK4DqQYH4VFNal4fSw
gWT0B2aLUUNQUAUAY63YAVhgdspsIbhT2+a2SZ/1YNwCuSSMXQhwdEf5Q9VoXksP0ajeWMi6UWw7
ZdLbUgfIBJJM0TWOyf+l9A99F63rluq5uTUYueb1Q0/ZbLUCddu+E31bQF/CGF8biP9DWqLl8xho
t6NybLNiGaGNm2JX7N8PwjGuShgz0RoLO27i2kZMFp1coDQl5d6QGc9yhcArQzs0/WCQYVansw/9
i0m4Bki/GPPnuO8WiljYs30wlnM0LgCba09jADMKLcPSnNVkeU/aRWmWuLR5slv4wgdwhYsBzZ0e
totWv862zbPia4Y7ZY04eczHDyAlouKyU6KtBWqrgs/VqfW6pKWHRt2m9ys3pDmSJ8glacXGYgIg
Bo0rjN2iQkVAL5Hd0WDc7yu8LlNK0SLSrrIhfOw67v8kPaShuM3xOpFD+saYYFpcPTIq7WI+4fGR
rGbzWQ1oeqype4HCaRSuCg0MhTA8WXJz7LR9K+/z8YbpX+Z1OI6grMJRKY3UzilhejVxPI62V5GN
xQ8J7S8vl11YUT1gtVm1JKJECmPlKlbMa7VDQ62oOTiFAD/TX0VQ2xGaMNKY3CM4ThX2GUJJ9ngt
RtehRjU5QBIlGlVZuc5UkC0Zsms63p8xEkuFtzKGq7IxqbKqzST3q1RRLooYe79I2OhDZCvtazXk
F8mIaKr6MgnBXvXytZDr7lBdzh1EC3kyAxljA6WxjJ2UViai79xT0LSaUNkbMGeRYfKLDrz/rhhe
4nYvZBq8WOTUzNiFWWgnyioJN1WIzh3U2pGeeMD9IcOGKNSLyVf44EjFW6+W5Nb0Y5vyQvRRbMTK
uG+hKjSQfSsft6IbjUa+iBKeUL4VxbWuSEuQgh4npo7QbJ7EVz+4zINDUl0i++QPYNSxWeqNt94v
XTncpLzA0T9Ofb5prXyuOEGwD7OVOG7wBlRNBgP402zypn4uNIQag+xBLAm9NT95UjE9xmmonASU
UCpgZh1FUk0mAodXC+6CqL+KcYcWsrtSn5b+4G3EQlrE8ZWxg4c5LpJVzGb0JQM35HjbW3TRcmVj
wPoI8pHMgo5dOKbrJjfWfq26Vp8iyHOTeBFai8FBQsOP+LIPmcw3QnATxvtw9Na1nF5G3rD2feWQ
C9Gma6y9Ufp/gV/+v/Pbf81p9P/d+c2pwqb6ePls+zb/A3/ZvqnKP4h3yH7KAMkZRM6gyv6jbv7P
fyn6P1RFoXmgM7TGL3LOeP9l+mb+Q5TFeYyI3Rn9hTm//pfpm/wP8AoM2mXLMCxRw5nlt62e/5Ef
/yqe65O//mwb87VcMGSMu3XsZyTKbFGb//u1xPartEzimbGX1+khVNNdOrQX5PXvAQoYn97JP5f+
vNTXnvq8FPK5BjQrxTIAXFgng20t4x4XYoNZdM/8LRokcpektDZ/XuUEDPmvZdCmtTDD+Q6ghzGT
mZ3EMjOWnXqdlBSn9DsIfjvU2VxQU1uh25wbtf78cH+vevJwppJF0iggkBR1iM+NUEHsupHPCMl+
RXL89WhYYoqGAlpF4bN9/ViR0Qa4POv0O7B0xCE2yR2lOLPGTw/y9xpwAr6uMaroLVV0fhdR6S/r
di3V50rH+VX83dX5/RSSiIcC43GLptkp7maiaYtmA0+hXmlv9X15yVxzSylGH9e7RU//TUgW+oOK
Qp9t3f55c/zwAiXcf7QZ+I9F6qlw8VSImVhSRC7CZicGW01/mtPx/7c1TjpksaHXbV2wRpDsZMRf
6POiFtH+B9v8y6OcbLiOXMjyxXmZHWC+TYLUtrezLjUn3c14ymzlIdx/5tF+f5rTT/f5/Z1sQC8R
UVYIWHRcNTauNE65L/mLfJmuShtJLbu7Nw8DytPVchZqFt716kwQOenG/bV76FhpoEYA/GB68XV/
drU29ZJMZjXj6jBMirfpylpCbnCyK+HssT7p7v5zOfYKUdiUDKSbvy4XYVgRFsnACAbubgZs4qU7
VmADeqhA6I6sJMfXNwp3tnsOHfzTXpU/rXzyrqcx73Q0TcGNjyS+yI5aa5mC9s+b9Xv4l2dVao6j
KM8i4/OP+NTGMaeWaf28CGd+2YTZRmHaaNLM+V/2pf75Ij+tdHIskmBCnbMgQMYWGWeV2akOb1Yp
QyeukLf982P9dAngsysDRLPwqPvW3fRg2FlNOG/ULfjYyVZskFAr4Vq1zQOAA3UH6mWvnTuTP8TO
z6saJ7Gzzi2rxVZj3ps9yGpmbf56erUcixVhjM3kctV8OvOo1g/hlCxCBvb/Wyn+pC1WTJJQTwH3
nXlHvUm6GD1Ja8+ubekXs6lqrcMKeKLxY6OAQ1MjX9Ic+PNP+PGxP/2C+e9/2kQIM+ZdBLwLdZIQ
Z+MiR2fZL8980p92KshJEhUIeVjqnewfaIBBPs1f1Ee8W6qY3Rb6qkiYlVm//oPHUcmxABXKCqSm
r4/TJb7RRpgnURVcSSmpeDT+Jy/s0wonQaUUzUiWEz6ZiNhDWoChjvPVnx/i5xPwaY2T8EHbfQCt
yBpz4JpsnPWKLS27We2KFsGvZN3sLeH6HC/r5680J5TQhyTrFOCqh5knpSmr6hnuHxaCrrsoefaa
c+tI8ys6vYlgKv7PQid7Lk9qLa8nPtKc5SH9004rxbtNE7S9nTpg/9PGRc1BN1C0C9ahfS7fO6H5
/BXPPv+Ak8iZpwVohTkXa+zBnnb72S05sMeDsWJM/3HuMji73MmmxHUGuwTVUheVXd+LOHdx4W+U
6wFcrbSPnOKsq8ZP18/n5zvZo6Mal0E+Z+v9hIAdkQVsT1BmZ071/Jm+fUZNBLlLcQRi8uQ2T+vI
l9qJxyrp+0SVvMxN98xB+DE+asjLzXhrSq3573+KTjRmxdxoWKJ5638F7+YHs+2lhbmO7W8Lx+AG
b/bKHey8tfEknQnOP+7Sv9c+pRy0Mb3IQmWTwP1EYkDpLBE9LnXcRmpYr1thHJxR0MH0/vmZf/x2
n5Y9eauamqM8qJMj6fVriSwy4uKdeYaIIv34Xk3VmEs6iETfcK6Gj6jb+PsAwF5CFIEJSWVrbgl9
WLgzcGRE7uAa0N8SC58Aa/BzE6Efc7PZiI3rAHY4nMWvX7aa/pu0M1luHFm69BPBDPPQS5IAB5FU
akplagPLEfM84+n7g/raXxRIE7r+u6hFWZrJGQEPDw/34+e4kpujC8aZoDO7jjc12sfM91UcfZHJ
2sCJuRUBYCgL+7toeXY4fHm0TC3HMlW7kQb4NtgFNkwgwtZzd/0alM9m2HXJSvkevH7+aW961MWa
Z2E9yLxKSBG9piB+KiJIJei0dHQQFFjiB8NYuKhmPbf/RLkLc7PD4469PgQVCxUPEsiPry3M7UcZ
gb27ql+3O2VrHJKN/xBtmr17L26SzfDzRTvIVHkPyrqBnHqzlGzMOo9XP2neju/y+D8hQ90qDpoZ
4X27g2ZlZW1jm85j/rIEALgZo/7Zg3lHvm58A2AxL+Ki6c7ksIcyPH3+UZcsyB8dmcEo3VUmR85V
FBC857FdwhvefDZdnJX3Xb2Igmmi9YMHLST9WnDwsi3tojUohl8KIHhhEy/4zeSFV2H9YsumBV9Y
c4PczP0Ba0L7JGvirpTgrvMta5Vonq1Gpd3Hw/a/28PZfVz5nTqS9LPAXgQ2dkxzffe5hZt3sMps
Bkkoo1ZXQy6JnMPfE6rEFCGVTqYsWHaMdJBNiS2EDV4xo3uNpg9S4X66N82MUZgOwY9VlvXCvmnC
aheUZWqnhtku4O1vBXymJ5iKEkVV5Tb9uN9Sb6RSlnFZp12O1GADWTcd+oF6tx7an+/CrU/LbApW
LKbbeBF/NOVBZwQbLJuglNo+NPPaiaNuE5c68OGIG6etvoFYf/zc6K208tLoLNIrYy1A3EuVUi1M
R4UINWGIUBl5bIy//jtLs51sxZqrJuGZOqKw8csaBBOlPi84AF3Nj3UagdT97wzOA7pXh3VJvXRV
Kn+9XCCRRRCYstGALO7nlm47yT9fbhbL1cQfNbQbiGPFnSlwW0MfxcjQ50ZuhTJVeX9yy3CmzBM6
5J2aKE8B6wZdDPNnENLm8UFwLpi5mf+rUyFZNiGGMedZXeAWnRDrEg/8B4Stds3DlH0joLTyHwcn
2IvOJDHrrqsl7pubm/iP3XlGZ0Ve28hTwQSuqu00j44ykYXayApsiC0zWbBGFu2L9P8aK7/6//NP
1X6hdM5Uw/+sdj5LKtJBg2Jj2tX6Lcx+Bb6/4Bu30goV4hmKQKqh6vLsVANhdGXL7UCPF81zi9Qd
XUVULJTKpLGdjGs3Vhfy8ptH+sLi7EiXsWI1ZsOSJJjNI9i+i2BtwEqNaMHC2m5mDDzmLYWBIdO6
El/LO7iEM23ylYO7TXbTjH1uh2cYBBh98hYZIOSbZ+Afe3NuEs0UlLyefLOyFQfXj0gN9d/+fXDy
bO3Os601DL2b9gwN2MZzxt/NrvqZLVNd34zUFz9j9goYkhT6fbTg3qtRzUHf6of0+/ACyP2sg7gh
RXNX5WH8U/9ZyphuFh8udlyRP14SqGlI5Bt83KkQNo5O89DfQTFup48StX3HdMp1tEjYd/NoGszW
6jTZpuG7j0b59nVk6hzN0mXvBbhFfsEc2x9NHzWoz6PcrbePanL56ZoC7HfOk1Kbsht2fk/XzKTG
AKOML3j3vqL/GArz3hos4BBhcI8888I9fzMFmSh2pnllVbLmYS/q6TPqMO6Cf8hsvwmdiahNs+oH
wxMPuetW60Fzvxite5apyneSue2QYmor7w12224hy7txhOWpy6YxQ01Fft5NEeq6bpOBXZg08ETP
0S1EP6zGjpKlEeYZ7Pg96f9gahYtDDkTGrHHofJNS72FotxBOg/OJFpeLKR5S6uaZQChaYEynSr+
aos8WKM99Wa4D9RyO/TF4+dudCsrl3m3KrygJw3K+bxiWgtMTGRcydFXyZnoMIA62Oo3CDiIS4sv
pxsrQ8UUQ7ROphbyPAHQShSAs4bvtS2PxY/8ubzHScz9NJIpInH4O3N8O94u2b1xLi/Nzq/MQVT9
NpjulrAJUjvvk8SGFHcq4PqJ/fmGLpmahYBSjrppTJ3SLcgWl7HT8IeFjtjnRm7clR/WMwtuguaG
blCzjX31YPlQHUMfNY3qxQh6JaCfP7f2XtievaW4KxgahJXpxmh9EJWBVYn4SOyNf2WklFc6QK9I
ar6ko8dzvKEEw1zTd00yYttK/Tt6Kg/BoLrbWpW+qzHkkPDPwrUhZgGnFNFPP2sO1ghtvawjGJNN
UJGkak7ARuzU15geygNQvW5RLpSMbnwdMgvKcDIwXom7/2OAbqQy8YoOjkhYUpii3TXyVz9b6mjd
+Dps10R7yyMNbMXcBaRW66OqpdzHEF2le2tmvDaWoG8V0dsCKFv4PDfu+g/mZs4Q6wwpWg3OIPbD
ARaGt1pTg4U4e2vfJJWBclAkunyF0ZCGti5FjSX5FqTkL554HoOvn3vZTRNcZIYiKjwhpVnQ03qE
hEqwmStD7FFpyqI/nYwwKu+87eeGZnyO75EczKSK9oaFL5jzaOCnTT4aGYuRt94jQrIHxYEO7wE8
JXOM5VZCVNGZxkkS79gDJn5qdkscT+9vkKsTNTXLJniNeJXsMgxnZF5GlJDfECV9AMe8Th7M7+6x
vstemOnb0DT4q8AQhvDoPSJLSz/gpote2J+dAw1R0bTMOAc1WMI4EFaGqW80Zlua+lzp9YKH3rYG
HTTnAeSIPjsQVqJYY5zzdobu7ohA4x8dOC1t7Q2T8qdKrhdSo3dXme+uDHiJuRL4p6/kuCm1m6Yw
8oIGIg+efTWcgAesa6aELARGjsq6Xgsbd92t9SVuqRv3G8eDrwoToSZfEXRYjeYzRcpZnBhdhlPz
grakCYR3M6XbRMGf0VOFnJOxSn5+7tQ30kHEXmRyTmg7pat0UHDjYaBFS9KZ50ytuqltGWjSBcF9
5Fs/ilKUES6Uf7poOyzcRbcSI0xryK5PvItMDn2MqXIl9y2fggyCNp97aOCxaQ8T0Rwjio+fr/JW
qLswNS+86l7flSDncdscGReVmZx9IEXNkv/ceLZcrmhebpUrETP9f/yHkUNpkz0EjGZukZldo7Z+
pzv+WXcgszqRRHy+xJseRB2NQA1CTZtXSVXEMuVCxIMqU4M2W6Su3MCQkKjGZtCG+8+NSTdXKlMm
FdVbtDXhGA8wkGKtdho7fkbl8bUd77KHdqeuWlSTqXDR3HNRoHDEO38hEN+K+HisRYtSxHfVmeO4
lDcFfSTNHWNtnzf9XR53b6KZLJi59RSkqsBrhf+oC807woVh5n2QEH6EOwgJ4AQKHfc5+qMCF4q+
ZE6w8V+U/ecbe3NpFyYnR76oPueB4ElJzWVmyaHgwOgnrVO5rO5Ly13is1syNf37hSlBk73cjyUe
um689yzliyIMh8rSpAXHvFXD+LCNszujCDMj6FO2EbF00P1rhoSTNxceqW1Nr0v0j+EByd/P9/Fm
WCNNg/TIMlSu7o+L4yBmWjjZFA/wLR/KXeeoTntarBbI/J2rG0MTIW2Z8E7i/F1iyjzYdZKTFYIc
W9FbT8iqaQaKKFb/sfbZ6+fLuvnNLtLQmXtESW55glRQB+1lsPfDYYTFbtBz578zM3ONpsqkUk4q
lREeTXaqWCheah0x5DQVsqWYOX2J6x38J7OecoALNxwV0y8DmSXF+3rvZusMSBwCPhDVr8qXJZjT
rXuABytibQaQMfoAH40NQwtxhY4xQ/ihehS32nhh626FYUWW8QacDjqv2XI6A30zQ5tiRlN+8WVW
MRRoY4vw/GpmsRSGb7nfpbUpTF9sXmwqfUueSEdjYmyyqzXUjdG6pqHIhGu0WoKu3HK/S3Oz7Wvi
vudpMlWQrZhOXKM+FLGwRyZhsUa+sI3vqfjFwjRPTqwhLKlS2ag2rNu99Bwdij/KWTu5xjbZT03q
mjGgfskdb3oIagqioVuaAf3Wxx1VxExKdY0X/9SYH4+Rt9KOyo7Z9HUHM5uK6qi9xEe7ZHLai4u1
0voMjErHZNq4yMtJwZNlLAWOW+UaIGH/rGvml0lb9witYaR1orMKFW1uD460ZsqFcs0SC+LSimZu
6adc3e7AMesUXq16Xv3Ou7FYuCpv5iCXS5p5Y1VUdYxW1rSkcHiVRbRpNAbtU+DEiFx/yxGtF78w
YNTm56kqBVv1wuP29qZO73VNf+fvm/2CQQqMngE6ykN7NbubOtPTRD9Vy+A3Q6XbRSTVzeMOKBRo
30TobykfPaVKfClVRdJYzdu80wWeamrTyTHbZ1+Wzd38irRK6YWBSjbmry+yLyPMU6y5MGgx1Api
uXWlpRA2/eZ5/EcV53+sTGu+8H6SAxewOFbybOU9ejv4mF8otK9gd3NocyyzMt+6cOj+KlPpVzPR
7Pxo0FcyKQxVInTjwyQm54PKeGbtMpVUwemvWkzOtq7rGFFSnnJeaxOTIZOnvjXuPr9lb7qPJVrU
emTVIE2Zx5okIFc3iN7lJB5KLaHfucd2PaFBhC//m6vv0tgsyqSuwXDclKkI5ffEepSzdOE03HAX
AzbEibCQkp41f4AIDGtqbsuHzCRhGymj4y/Rnt64fnATMAwwE9K8mN/eseozui8Ekyr4uDFCCdoi
4HCt/flnuWFlao8A+mWOmo7ELHXMqiKzes0lXS1fCqZkJWYRjO7bvzVCrUpBFARaKWDe86ZlHbSx
Irc8YYqmsnP5ZajRBJRS53MrU1D/eLawMqFZOb9EjXlbCaqbQe+KUoNrTbB94cErGzsz9iT6qAWn
q8+NXe/bR2Ozgyy4teUOSqWtzPy3MSAl+CgaS2n9dVqADQOhXUuC2lMRp99wESwKq6o1z2LbBGiT
1r0FVZFZeMHZE8xqlVlLTY5bS2K2ja4cvTmTqbWP5lSjLlJ99DUKfOOmAoKuyQ9Mii18peuDo0ic
fhViVpO5EHMW1QFPJXpZ1SwKtShTqhCSXkrcbjjCNLLEM0XhcYlff1xI1dPGqVyNsqExkvWq2n5I
hF1sGq+9CuVXxDj/585Aa+bK92QDClEocFSZcZd5379PoPNAxFpZxZUU2JWhVN8q1/C/QjkmOrGo
x6vBC4uNnxgidwuSdivPz2HIcNUufzEjX/oZt1Lxo6kV/Wlk0uMLktL+z9DKw/soKxqky0TI4VK/
u4MBazwZntJ+MbU4fHLlKj35qJ89yp4Ke6HbG7XxnMGmgPY33ICi6orQ0HVwW0Y9SSxdiV4tnpVK
hcQszHVz10lCuXW1OD91sBJ0zaRjPoqB40ZpZndDAadX3RROhs6srjTaS2rCJJQNzd8oyCBR0nMU
E8ECoEeGnCGsk+bWTCJQVlZJZt5bj2XRB3s4JfpzKcXyUenHcyQl46FtrB5L2q/SU6RHU0wHOwkD
dRuY2QDVZmIcrH4o10pY+pvKsJLVqMFCOQCX3QiDYq2otZHNZQHz4Z0Ib0SnBfBTqpUT1OlX2a+Q
ukfEukbR1AvWzQh4n1FqFJiL4FkHGIiuqL+yTDg00wDhbNUcOxsi8ALNHvg01LRjPJoWwQ7tdiYR
yerOAx1teHyLn6qRd88iBO4mCmWQyNAvec0BjIG06iCCNGHhG3pJIxWr9XVewIpmNMFfZuleFSWY
iE7trkYJz9IFWPGqvEUmOfBWUMaptjimELOA7XCSUR6dzFSD05ikyM11vr6LI+WtSZv7sDdHOOET
+AjLn1qFVHTcDLvI65WnuB+TA5Tz/dlSAuUpaAApxmq4NVxeT1C9if52SM0tl8sp1FKcZMgipMAa
iPgEmfdoKidrXcz3VZBLG7fRnjUN1gJFSgYUgq3HJjekDaJnr4pcvnVycNaa+vvYp+53TUjFdWel
1jFvRGg/SulX5Wmuw8Ymu7KOfhkF+mYKVFFryQyePG0IT3ERShslLMS9Xo76U1iNCmUnNXVDSOJ8
eVN6vc5H6YZtomcKcs6usamHuFz1RmZuotBALr5VGGIzJfnRz9Xi5Is5ZEMDCqo0+jOnkrnLml6O
X+NQRzbB1VGqtPpC2Wl1C2lC0OSvkpr3K4nh2o2caMO6FpRqVRXBz7iLT8WQ609ZJTZrt/ZRcI2M
Z0rLSNpF9Xf23N/ovqc5optl+7zPgNkiexe7ka0XY+pQyioPAcrGNn8gOwxCK6BEYwjbVpWyZj0M
iQRFI0NOrq6OfHT9pFTK97Rvt2ospCta6e3RyOAMkaOzG1gQ6Cie8jeUCoTxxD7Zt2oHgx2DVSjM
ZeLfUUc/wAAIeF9IaUJZIWeWvfJTiI+K3CwgMzGHfK3rirlNaiH4LkqJdU+0Ek5FGkeO7zeWAxw0
vZtgBLbawRVUmbHmlHmV37lBKe8RYVXu4MgQv7hW6P7Oh6YAaUdEXI08GI7j2Mjbws3G5zwPVOie
UrhCszjcGdYYvA114FZOomj5n6FmUIf3WYtXjuXIEW/7ZhNIdSWv63ji2UxjAaCmFRaKuYt0Wajt
2mwjY1PpkfDEnqcx1DdwNxHeRJ8v6oEcsauoaaN1mpvts5RmdbrTY63VN0NmIrXX9mV4DFJFfxWA
o+9KX0weojiDEqvTvd+1MFgbs6yMLVQ+7baXrCZZZYLe2lXVy45Sozkb90JjB3A4OFogiXup0VB2
qwOUFBTx3s9kn6kB39qqmVx9jQqTka7OVRtH8SXXKfgYT1qQdr8zF0asMAp0YprkG/vWsLyfWQsj
peiV7VerE9qSGldYvsh5gvJhXEf7Uq3DR5mn0G6QrD9FEeio3yV1t0dAGfkht0Lfu7GUDfhngnI6
/OwEXHJllXnwVKVjd19ZPUvsy3UtJShaFhVazELuHSMJdSM1ziGNtVCHLTOhv4eqsl732djYTeJr
9xrz0nD4oNXnFxqRB5KfQ1r4yDUJkvkQjMSSbqzExyFP6ge3GI19VYz6njA2QLoVVbsWzWMQN4oH
tpg/NQy+Av8SzfKHXE7Rt9bM+NjXfrnOMi4osTVq4u6YQdyc82Bvw3Av13AwI5IuHAYJ71t5augW
G1cpS82R0xo96UoLz6mZas/WqHHGmOxb0+kd1lU2ag9iE3i22LXenhvQ2Iya7O8Vi0gS+TooTirQ
K8mMvE0E9QK8jW13NELYidy00M98O+9sBfAeKgn3ujwkv4S8VJwq1ap4Paip8AehrXwnJq14RFVd
5PYITcB5ZlYyUxhSbBDLr25Ucg/5LTWyokfNsSu75iXMFMSqXC0cmFaN6591P/S/hlr9qaOu+Ndl
3JlMufFPrdcHsS33ZnS2XAGanshT70qjhnKtNaudF2bxyTN9hogbnqyBasZ711XinVFoEMW6D6IV
nYr8jqeE70ThUNm9GMfflD6DhjksLHQ2Jwl1V8qfDEvG6wW/FX5FYVgeZU+2DmblhbYxDOIp9lEd
XbdQp23bFopWwYJZM83E777QjDthMKK90Kg+5EKS8BhKLQRcshdI+Gtp/vLjOH801FQ7D4Wb/m08
0dqb6lhAtlQhb6J7r2Gv+44g5aRKHEsfQr1Aig2ER1oNjo4gLOFt9uuO31srX+ROSnZCGMvjIa47
StB0EppxXcUQgw2+V40rSYySxyJO4B01jND8ig54nGw9ZUy3Y0GZhmAF3syPN40MIZSk+SJMR5q6
6Xh3bUyFACUL0MayMT1C9621rU1YRohE0N9Vpb6NUWXe6EWQ21Kvl07eMuCQZ3IKJcqADjZ4ejGw
VkoVMvaMND1pWxrsanVAfr5QvE50lDz0X3s9Qw1cawztm+UVyr7rVV/cmk1f1ecEeoSEU6GV94JZ
y9/UTun1VdyY0osVu8nXQq6rLTmmcUdGEdOZwlHORQ14LEQcfZ8I8EuNPeP6cUJzrvSDGvIZjp2C
nPKx8GX/KTSTYpP1Pow+mjhGBLEEfRdF9H8MqZwDVqnLTkUQWqNN2zGkiCSs5UqrXFW8c0QtVNpV
QWBKd2ZnDHdeaQjSs9ySt6y5IovfZHumsFKEnMikRwGqnfCiIbtWiHUq7cehG/11Rj2CQpY+JP0m
8howJnKoIRUuwbDDIaKZSl4pyHGGTHky+nAQS8JeqIPkm470dgEpkyF8MZIYotgiGOCpHgoY9NMo
C823zlUsJzSCRDuqlKdpiOA1jlZ7/E3Br9rvNaRm+4hdPftKwSxuUYmvgl+Uf71eiE+RlnM1y0YB
zCKtc/kpB6NCKb3U8y+lr8ZfM7MSgoOQgee3c6kbagZEYxXaV0XqK6CNavOcNHr5V5e68tsYdkTB
zkvvXLgyT4lfeV9wHN19xPMSaUcmkk7Xk/JqVVG2aevQ+NqSuL3BgC5+CyspevIMU5o47fuYPFks
jprAVJFWDRIMzUl9B+/2YBfjAF6gKMfou96b2QPXNkS19A8Ly27V3td4RRo+IdTqapSDLZI9hgRo
tHeqFzbgE+P+q2+axZmsitGWNA6MXSj1iMr2WtQaK9YHe17U1srPEKlZ2MisOjkN4RC9SGJYuHYa
QFNiqxX330rmxXMc5CG6t8REVLZWlIynQoeh5WB0vfbYFzAfr1SvhlBa8/38t5IF3hehTBWT5DaV
d71PVwPS+WZsEdHr67yR962c192ryJHRjxxf8dmUyuqBQSPuWzj66EAETTiWpzSXfGqjkiq9lU1U
t4cGoKvyQzQiifsNeqG0RUMw9w3hPkyy4DfkxD9B7xRrsbJEW9A5CU1tGfeKnvLI8SUJ+HFVp+66
Uay43EzqYxrcfJq8MepWejasMHG8tjfFrcy1eWpogTCN2agKYJE4K1AtLqLunIhQlSHYREqzqoeq
OBQJ+oh24eUhgwup+jXW8vQ+yHruyISyzBFewuFcggEbN4DJhm3kddXBkopmpze6yTAZ011KiRb9
yhKKDEb+oPuiKoN5cH1XgLhyMB8ziMkPEMCPBxQCKs+JA7N0BFWo9ipjBn9cTU/8VaVECDNTKLRL
xR2O0dCXQfbquZ6/yUcXyt9U4LkkNp55hiq6PDYGcasM/JKYEJx0vT8WkRgci2CEFT+Fj8yKG2PD
HQrdAjp4a6so+gPPppE0VBBSmJjirHoThYC6SaNVd1B/oUnlNgl5kZqk+7BOuh9CGBZOqibJTxNc
HCQ0ShyeQSwZdx58/fuYkwLHdSqbexJFQcPP+xTaUzmwE60jsY9MBK8So+NFIgj7wffTu5GhgN9V
WHQHrfUBOndR9opYjuuMsdwf2tYv7bAfIU5Vs9Bpe4lZyUHKqr+FlhvHpNDjHURuHUmdkUJIbpnC
m2Bl/ktrhnm5QvfXfI0mHurULPODW8fazlM0dIuFWPXy9Qh58jk18vzNGgZyME+QtXPBHMZbPbrC
RlCEDv68Xgt3TSV50JApyj5XkuhH18fSNlUKFQL92DtzVgfLpjKZ/0SFNt0OTQ1RHMMc0dd0hJh1
U0ceVP5KAQWcVMv9o+FrRsL/J1W9agF5pitcSuJdEA+inauCtfKNJDh2TRLvuxZZTrGG6cGtjHxb
W21pC0rW2XoX4depVUOrpunhPneT3tHdwN8VlSzeK5UgP6sQ1zm1kk1vYrcPV1oYiacxFIdt0GXN
azv4+n4wJf9+CCR3Q8Wu/cEDKt0UoyI76ZB2G+BC4je19usHb/BInDs1Im1Jgg1wNL9aGzmEZ2vV
5fxktfWqd0b7XEPLt5H5ZSAk1Hxd+EnxxLtDPqedTiHCTRAR23SRrjzBR2rmcOcZJJoZZWExKoqz
EXnDU8F7dAvqp30V4g6tGa2Sm3WRVfqXWCzgu0mkLD+kFASyX5Li+y7vWzL8s5oZ+d6vyewOVR9l
7r0sNX4zrkLBEqxj0+emCNGXKYd2EnVlpAE9TQohX8u6H8p2Puq+/hhA5AMLuq43gzMi66A6dRZ1
8baSox7Zv0Zoiq2MxjoArbDxA2NlWZ0mb4XI9eV9GAtZs/cRCcqdqtVj64tgxd0POlF1dc8MCVT0
puiOaHb3ia+apIuKvgPkUSZ3qgI89jR0efLvNBnekYOGKjNSxCAHtTB11n0zEZw0k5S6Zde6fygB
QkdJ9rDQT7iuVsofjMy6brVQuYUUYETTq5VXv7mN6nAhL1i5Vde7XMqsJtrHI59cyCGei4vnJjZ3
tIgWZkpvdfYuVzJn9sq11kLUZFoJbW3DoY5kvUJxD+yxOAVban+0Y1bNc/kwGIf/D7D57Y1EbkwD
PKJcTfb3uDYPP9p67zRcDXnY2vUO0bbayE5NsXLdQo8CZ9H5f9E3Zd3/GJ6VaRMiSxJGrHuoKsh3
FTfedqnhLWzv0vJm9Wbf7co2nyZA8gb9INfcKwGcK7pkf14Cvuko0JgZEhDwa64s19BHXvaYoYpg
dwURtlxCo96aKUGvFlJZGfAvbECzc5XEsP6HKV+qQ5qa6sw67/+0tLYFdPCS6hXxhNNSKf0WKuxD
F2ra3osehEJwErSYB01N1y79Lr9ozEUJ6+zo7SdhLiWyh90SZcd132OScf+n8zX9+4XNwc0CJdXZ
y754MFpEjcVflfxYoY/z+Td7b9J97Bh9NDTbUDHyAqWewNQiirXSKgTYR24MDhXVk51e2PnLUlN7
aWmzqNX2XgeT+rSdafmo+zk5kbKVUhiONXOp13ztklMT7J82yMzzh6LjWAv0QJHy2JRk10yTBwcP
ktJ3OqxWcZZlB25AtjEKnngimoBBcN7lrWMPVfmBfnO3Hh1pInMiK4XW76F4g+xob9kNoPGEkU8w
4zrFeViYz9RdPv+wN1dOE4vDAumEOu8xsaet0SYSI4s0S85j7uqPoUdp4nMr12dDFxH+xQSD3ECs
1FnvVE3iLqsmNHFlgzJhTvf4LhW58f6YR207oFEzjbYuBJqreDYzOouag6zTSWr1aQAAnpLATusv
qfj2+cqWbMw8pyt5ZFbM7q2Mxtr46Kq3IK2a4F8zRU1LeQdDM16gme8X48U5TwJTi9KB/YviJw9a
Wn2UNlb8a4Ta+3+xngtDs1scouhIayou1NTPINMNv9UG2LGltOeaaGVajz5hhOnZE1lm21ZYAlMU
FQcOWlsG3+vtKP8dQmYWwoeYWo0XPKSBb0sU+1te7aTcdg0zgafCaOyW9hjCdxkhhKKnTmjGC9Fg
WuKHUPf+20DHgTE3rKuRMtMVrKBBKoBbfhLFjFABVx15t3RfXMU3zBiKOrFxSRJw5dkWlLHaeNk0
OTSOoTP1kCnFrOsJ6EVF799/1EtTUxC48B61l9K49kxuCdqc6EogslyttTHefG7m5le9tDO7AaEV
nMjO2Dl/n+8HfUWubgtnaDmQiTp4tskYysAjY93dx5bNU3ppWuKqm82WUuliOw3FxIlnl1TXaFmn
TNpSJtVfMXxKxh+9/hYiNAXTsrOw2On7zNyEAcfpVrQUlHLm0qlhKrdVAwx+Nf5qflQP2XoSwdQe
JGjIyi3yOPvP7V0F6mnWxYDR0GDYe4KVffyGPcpCccMQ7YoB1e4tHmL5q+EPv/69EY1BNpFZDgQ/
5/m1LBayqXp8wCZPuwM5mncnFk20/tzKjZhpcfopkiMJa17N2Jaxn8dRw8514U4bvnoK+o8LZ/h6
t6YjxVXD/AiILmW2W6GoBVlAi3sVGAOV6XQL5dOCA0z5x8fvD6uAxnQKbMcqRB4zYkSzrJNAyqb8
JKe5pgsHyDSUeNzkBE8o4w5dGG3/7b7x8VVUX6fEWdPmHtfTmM+GCeUHH/vK9OK1hNxaZP7rxwb4
vUszs2ghtQjXSCoLKyekcuN/o7SzsJJp++d7d2liFiikrKvEWGclPfolavNDRYI0oXZQUDWUM/vz
bbtmtpotaIrEF+HP6ooBjhmsdYey2abPU1iic/EcvkbH4uiuIkQhXj1nicvrOsCTVCH6ReUVVKFu
zBaZqH6Ri4hzrUIJ4GcTOZ4Glb6EgnS4MCV27e0aYC5UTGDPhnF7znha4YlTv0DnQOm0eFMGdxVj
kYR6cuiPHw0rgKsYjOdQMSP/cRu9rkzzAq4gmOwZuMUFB2GAhN3j1Wt8pai7layQOmZ9Mpuvn3/B
m+u7sDzbybxk2JrmGh8wR8oTPIiLdsfnJq4v/Y+Lm/lIScoatH1BN6pBYoCyX9fn914+tbrNEw/N
fQAkQewl53OzN1dmatDKUIxlHHaWbqkRBaykGwGX1MZGTTyKwQvA9ZngGCUmnZVxQU2XBoPi5ixO
pb2ph2mma6TekiM9p/lKfVEP6noSOoPgZd3sk00brwC/2OXaPwwQzizKtd84ChN3Oe8cQrEpX6H2
zcKtrDKhsgCwYltYWYqMg6ltSgVND99AbuTzbb3x3tBMAG3TkM+UyGmz+N+0ihbFLVR5GXL0Pn2g
DghCIQCjCyRerrHTZelGFUufrCtzVCG8N7vfHaB+06JjAbpn4fdcJwvT79FUxElVuCzeB+IvQpDY
SHXp03wjp6x+tNZe2Yw7+KyctHiHoC/XqqYjMTusUGZorJ5ZJ4oss8Ma9llTetNhDcTTUNE7cu/9
8sfCqq4Q09DWXhqZncskUMTABZfGYRlquseWhf5pWIu/akkQgbSF8srimgIr4osnWfnRhWhS/Je/
YXZw67BCY03L+NLNi2D8itGXAP257hUTqA1vPilfFQhxdmfEnxa87EbM+LD8mZOVY60Wda9qKxcR
lW1W4l5FM8AMJ3gy7xTkZiORLFdIXaCbsuQvFFzfT83VN0YSnLkvppKvpqDH3jNrfHt6VCuDE1tb
qdlOXJWWHR2jPU212Fz3f/Vv8WPyW+FwTyPKn+++cp0EAX8FBStrGk0UZZ5nyeJUy2/ZgnAPEHZF
DQOtS/0gqhtV3WQH/ymlk7DiDPY7wVb33gkcCUQJ7pfgjUl8ZwDJn2zQtR7iB5kuB8oGqGRlSDyy
b54TKk+DsfDRriPuxJcE9QRIcbgBxNlHa4rQalCZ5i6JUhSmKySsStNYYpS7Dng60W4it5iKHuI8
W9fKugKcx8CtAv/T3vf6xml0htgkT2o2TS70Cx/iemQAxYtLg7NqGQC4sUJXlGVBIT99Cu9g2dO8
l7xJt/96ZGAyBnIXijJgA4hffMwE0pGmkqEHDNiIR8hxNpIZ25871g2/QgaEpAahTB2i+llk6dNI
MiyoZhnwb5T/S9p57ciNLN36iQjQm1uybHuZlpkbQm7ovefT/19qcPZUsYni1j7AjG4EKCqTmZFh
Vqy1z4Lyh8UYsdkWrhQ8xj7NHqfrN97iVZvETzplN6LrZT2uL23NGoeQeM2WDmDlPM13HmnEA5Kf
AKnAvKFtka6uHROI6jX20OIGL3MIBbCrkTqagXqanO996kcoE5nj+wyY8CEOsnCjwv97nv3aZUBR
IaM9qnFlVSQrFl9OssYIHDRr1IynGZKUHrlDEPll+6GFN6ciL89zFRWu+nj7g4prdW2YvFUhVUaX
ExKF31HKxQMI+2AbqXlOfOXDIdkkSn6agYYia9QNx3Gsi+NUhVtDe2+3F6O0fgVI32Tod1F1bIJZ
UaeBpnIZjdLnRrKUH9IwD6jBz/pZCes/r9IJewTisHUJzpFFNDdb9eB3Ku31vht+hEqfHZSYx1Cb
C8+yJ2mLOEtcszd7ytlRQP6h5LCsIKHo5dQgfJCq/dHvolN6EJQUtKAfJ0hro8PmVNuqPYfmF7o+
MLcsTyvYmHa2SxGG37UP6n5mqK3Z+afpoO7ive8p59tHZvXrXZhbfD17hnRC0xhS6av6Lgahoydn
rQrhsPp129DbbpHJd7uwpF7fCupjI6yRhKf6I2A2bzhG7/5h97C/CDq93NvcyvW18XRSpMDFLd9N
30KEDr1VRuheHbiW7zISUtS2J0YYiMQFi1+M3EnxPfp+e6lvXz8RDxuMk/CHgeLS9UqnspgsiZDO
Ddum/ljR3T4lXTicbltZCb+vzSw2FMo6GLs0bnsuHZThmJ6NA1XA1149Dd2eLzohWjSdJgYVhj9+
3q8tL54mI5IZteixbCMvp4Xgz/Mvtxe3EnZdm1iE1lOf9E0lYwIUTnb0j/khO1peKK4eyIx96bZk
VSVayrIb7brTFuXp2tHRHJtZOtE7hTDv+hPSxAFLwwSZa1sIdyql9QVSQiTiG/97aChbD4b4Uksf
c2Ftmbl1iTNK6MBxUB+VQ3kID+A+GQ9GAm73X1yLtwkF01sWhDdMWFMXtMXaL16JOo2bfg6IYvSj
/vdwtM/KsThrnnn/X8zorr1Il7YWgaDSaqXfZNhSPnShV55LxAcAyI/vy8+tO3siGy4fpbMM4/mG
YxNfaLmnl5ZFIHKxSh/YXfnbcgyzgWgwdIfwlB2sDTMiRrplZnFQVCXroh76LbBLo+JWQ/xqILaX
mcmP2xdizadcLGf5LEDe3kTIHaJiAucEo19uM2+QrP0Ol28s5c3MWJqMXVvxrar9fFD36SGSmIht
ybdiV7DxF/B9Gy898oD5od2aX127cJfrWzgzdCfntrZ51ZVAa04A9Ri30MNiX/lye6oTimG393Ol
jXJ1C5bT3IUZ6mHQsdrmrtuLFlTcePDxWk86DRT9kGZufBciVjXu2kP12fp42/zG6VyW+cBVdcwg
YT0+i6Hrf9pf20PkG6fTWUT4aRQ6DaNEOJbqk5L8naZHOd8ofa2+6zYsYbrye0jzd/Z6cdHy3FEB
UBOwiAEHZFa/hAgqCBIAyExz5Ri/V/bT/Rav5+pxYQTVYjoUwqFliN3FatCWPUbRb7b2bdMh9Syb
XwuDAa3GtJLd7c+1uo8X5hYvutRpUWXl7COwVZeewb5D+Z1xydtW3iKvCJFsWh22QckHeqWFZzYL
DaHPBjNMHZ7S3fw938W75Ggcg3NGdAszi3OXHdBXnIqd+Xrb+NoSHb4iZXx4sd+ABzrfsUcdtLvb
+DHwrir+bOfmd7KHjcduxQ61ejRbdFJAhmEXD7s5xCWIyNFwGRR1dpk2M3JfzMV9VhabsfuK07Sp
DmBMQVLoTaqQBFLBcMXABPGzdBi8f0ikoldg68y/wgGLFmy3EZWtXGygJoywo45J/ePN0LfeWRlI
b9FBrA6ARfdkpe8jk8RWSqBM6dXkxU6jX0WUfb79/dbcN4Uyap8EuhBmGYuN7XIlCuyCIKL9YrmC
mlC5Lw/jR5rDXrWzaleNoANTT87LFu/tmgdwKPVQX3eo9oCyvH5qpbhO2pIOIWWR6e/MdK3Cbbz4
YO8Yk0vvBPvHtprHyjGiNKLQiGa9HKXFjbQkp+pTH85RLZjfyX1zN6kpRXcj+Xp7W9fsUOGmDiPI
J6mvX69tzsGwTj2DqXrZ3Oc6momWtVd79cNtM7/TyMXjS80AZhbNwJMSdF7bqbIQNtjZ0bj6I/OL
oVvrnpBmrHbNA2M2U7PbFgpccaJXNhffbRonIy16ajGTqb9UlbwLqvHIyIBbhYF3e30rN9GBLA7X
QhX1LZO6XE1SWMPG4Naq/KmTBgZHVETMbxtZ/Vb/GlnSp1t9aQ4FE9/829nzrGVHngTP1vzzbTPr
azHBlNAjFjP215+qTEun1JhvRF9R24GfBk+WbWzXWnQCrlIDY8F0KxnkIm5OgCunFi4UslP6SQ/K
STUfJPjb4GgMn8pvoqAbgcz1wkfja/S30u1vL3F1J+HAhciQ/JWs/XqJQ+OjEt1rJHiKcQjSp6L9
2hnz7raRtQSW0qbuwFdiC4TCYpF+2gSD1uCe5bv+zDyC/FgdhdNIn+ondNsf5VPwXG3Uc9ZWpqHE
QX5u8ueSVMLu47GMIu6zNndIzFny/KtzesZ3g3bceArWrhdUZ9QeYBnhpCw2sUxGiM4FxMmI9ra1
N5jgh77lYDTxhusX+7T0HYg4WirVDCBOS3hhZDGK0ymSRskt26UFtZxQce0B1kTt3txsyKzuIIUw
U6UfQaSw8IhZoRWTlGEtzG1mOCZeOOOQDe1+43SsbR9+nYgIkh78xmL7pC6b8snpuGYPsC2d5X2y
Dw/5vWHBsTYc7C8xRaOu8bYoWVeK/ODRUMcG/kEe9aaI2ktdGyfdoLlWVDoPPfKjd8QRTODCuNZ9
NwONFhBlu5Mm+/K7wZ7C92Ezm0ghqVBEVGIQ6PZGrO0DQ/DUIuDc5K1b7gOKmNpIedutE+snZDN/
ad30Y4iKv0e6q7dNrX3aS1Pip1yE8lCGFGFUtprb6TmkFrE7TS8mI0f/gxVoSajLgdcAcXltxa6g
GFfzBrrwOYff50cEj1AiJxuPweqLSr//P2aEG79YjDxE7SzLgj3kEM0QPAnfAgEBA7FU//7nmISm
jcAaI9pOJHZtcQwkmCeMme0bhr+i2X+tqs53Z0f5c6gh+RZgA5o2DJ3gPa8NqRkUDPCFQMVUJePZ
abtkx+RqB6sJTejbH2v19DnUoQEWKG9RLzbzgQ2qdRrDbv5LW/ieZPffmNN/SMrueNvU2unjTYOD
ndW9bXOak9NOHWTJ7tQyoJwpZb1ruzZ5mMz6y/9iibMHcEG0JxdXatasdtAcTiAUhA+A+39oqf6U
MuZ528za3oGRNAQgY6U/mZLfx3lFSkVv4ktWxM9QYuw1WeK4j/PX27ZWmk4WmqYg5XhPHfStF7cq
GqOmKELB55xPUexlqhx+jjM7uOsrbX7fqIN1DhQ1PMpTrX7IgCBrnu8HW7S2q7eOjiWnk3cI3vDF
69BNtpx1vSlyAfudfwwRN3WemkMP1ywDa5tSjmtnBl1fVbwSMLktv2RuKynHhlVLVfmhqdECTRln
i3OmNG7v77oh+rACWgOxzmJ71XRSkoxpeebW6qdWkOvoig/vp8SI7m1Lyu8fvXzPiZEVwctn0ANW
r693Wzt5W3QGLaBxmGJPKgINUeYkk5VdELeT50STemYMNHhibF760LQtguaZ1d3H9Rg+2a0lI+0i
y8V5dAqaucDjFHXP0zL+rNvRfiFeUb/Yky8Vbshc6nNsqzBFM1t4sks5/RI5ZZO4Jmx1jHTq0riH
pUF5r86KHUNHUWXfKj1RQ8/JUmuvdFV3VyZR8GTHkgIx0yjtA4UxGTOb7M++2Vi/7HjUHisliyxP
irT0BURsJIlB15EIIp7HT3ZiJp2rFaP/go5rfsoQePqSGvIE5GO0/Zep7Oc9Im4QK2WIgTeAiXJd
2+uxGb2XjDk5aHC63A1lET22aii9H8fSOUNF1boKM7/H0o9z6hlJ2v4s7Dz/SFwdte4gwxEEJw/b
obey843xYOUcq3qTu108BK+Qm1iPSjNTe2QVD1BGRfdTYBT8bQXmA4666E6FHf8s+Z39t1+ZEOZ0
U/HdT0M0WlGOvY+tyXwYkw5lWpPPZ1SyxMyoA50NU+H3YZ1TZSz9AUWpxoHijmLQ3izsD9o0QNDc
QccIlrz/IpEAf5LNgb61ms9uV4jAxA9MiBKUvN0s5r095dRKKB5QhIKrzDAXL1gZTX4Gdw3eXp/t
L5VZ23cEYeB+gqEqNuKaNVuM9/GCyQJ/YC8esbFQs5mxbpwwLFhRzF2Ss70lbcl6CIdzfZlsmYAf
5wg2DwjxIlsr9MCe5qklKURZ5FtdobtEBwdejCJ1siPzwPG+sugKtmZu3Rk6EmYbnuNtdM4PoC8O
7pDHDUDM9W22eoL+NAnI4Rmp9dRMek3MCYWZAAktOTrDXdBsWFxxwpTYqD5RzKOUiNVrk8EQpLYM
PfFvnEp/nl6Fwp1JvyW+V0/bAKWV0pOwx2gTqHbAB0unX1hNpAxzJwBK0jPMANFj9QTE6JQdEY45
BNHegVM0d6ePyWFrwGMlU8a2KO+JeiJjD+KYXYR5UWkoc9ZbzAZ96B+c70yRD++nx/CgPdnOJwdd
P9iYQXl8yCTPGvbbet5vqwHYh4UWORAV1O7vAbQL+9VkarMdmvQRSmVfRXzUqNrffhHWTaC/CLaD
gGVJc15qQ426ByZwF89zEL5MVnC4bWLtMgphTkGmTqFmWcKTo77zDQOUg54Y37IG9RK9/BbWw0az
YNWMAQc4hTSRgS8OpmRNma2VRJPF0H6tMxNJolaDfq/fSGRWd+zCzuIFTcMwBiLKjsWNkcObG9DD
CjcirtW1EO6rDtULnTNwffCUJPStfOr5KqkLgxqUSD/7cAu7tOY8CFAp55ItAZpabJiZxAx2tRhR
pc9d8oMHmqk0UhiGJ311C2q5umsXxha7lqToD5DUU4OspvZAeFN4owpPzO2j9jYq5sLYukJWj/qI
bYlfcXFh+syPRgVyLJc3enAnFHV2qh18U+rxpRmtP5aaAyh0aU18xQtrWZRBAFPjHtAPenSM6VyW
Z8WEqlpJk42W4uqBECS/FAUFLcQy9A1nhZPP+6yo/smQUzcm0PGHLZ2c1a/0r5nficDFihw7dHI5
lzjbQWucIXex9nK2iQ1cKYOwCpHyEYnSllrmE0lrquOksXGibyJHXnlALdsrztlP5XW7nL92znmo
wMsRDYBHFIfmYlFV1eSBnVDkyEJZ3quxzTTuZKXMWoyUo3X1A3QeW8d9ZWSFAqcOrpaiOyJ6y0pW
qDqDTqqpudHf+cO4m3fGKXrVajjFPNWCb4CW9yE9givWt+7AylG5tLwcAbP9qo31nuVCNBWg5NTG
57qeozNEGluV9y1TCw8C+mKo5GqkfBT0ijfJY/0gyC3dsMzHj7dv9paphf+YE6mnB4CpaMzcrO+Z
yXm29Q33sZLoXn21ZTwVS5UfTzZW0nP1xCjw6cfskZIdN9VFVhyVUMxkvEijDIm3uj6TEzywfjAP
v5Hf4CF6tJi+Af87BndCUmjYaa9ldNoeWV8JWA3F1tG6A+H4dr5SKhHQiAZOZZ1B9GrfhfIIH016
NoP6+6xVRzqrT0g3bW3r6mrp49MtFaHjcrypKqZeIjDVfk+wZLBcHUZwZMSMQqYAudkP4V52t+gH
1k4MwRs1OkJ0mt6LLaa2OhbaIPKL9iGvy68TRMSalW845t8x/iIHIJdRdWgqaNkYyyMD0+cM43Ym
jkx7jvZ968q/bGoGxqnpd2rlxofIE2o4XfvYwhYGc94IFsTd0sFa2+LLn7F4+RIjVlInpWxXjcqz
k0DrNX+IVS11G2vra4pbvVyxEFlRqZ8zNLB0bapSalMm+J8Fh0t/7sA/AfP2hvM2xmQFtcBD/q+t
pTNLUFhVpAFb/UE7SDCnZK85vcR9fT962Vk96Nmhlj1fdrvPmbbfhsyuPIhX9hceboK+NUUah2po
bdrflMicvKgewve3ndtKl/t6mQvvNoWDqScNyxTizLH6lDi7lB43mJDDHHnVcCzE4ra4R97qtNGF
g3GdohMvFWHmIqrw0zmxg6T6f1+yOfanlC/ZndXTlsdbu40OcggiT+Y5XDYdoYzpEzsWKJfCCXeh
1d41hnSK+80+w9pFYDhZZE30j2jEXXvWdhoHS5NIA+ahdh6swfna2XIE97SiQFUWxbvbn27tgFCV
Z2UywPE3RcIibDUFuBD9scB4nLt6FwTBhom1cAn4A2GEgqgFddiFJ5ucPItyUVJO0570JjINJHqQ
6ZG0Mfkct037lwUnj6tYFazBzDlzWONfSRv4H1RkkTaanGtnVWSlTB+ovFuMUF9vsIyYYe13pHO9
fxd9Ks9CcsY/BJAnfhNi80K8fKtRsHJ4rkwuNsAam0hPZ5FBUoTVg5BGQXZI7Y2VrXzKf8JSBjlJ
iJYxNh3JOLJmcF+yVp+p+zzn3fTHACWEo8iCxbiIQQNwkdflelnT+qZeYyo5lIr1rD12OiCT2JmU
jVLvyp5dHRpxTy6i3p7SUNP4MgJSXfxYx+PR6oxn3vktZOeKHY69Qm/YIKIgor+24xRm5lcU/pA6
mchTd+Rd6Q4GTq97qN3mQ+l41fM2+HflWwkVJ7Ivptbe9r8Di/cHsjfV7Y2fWl7thsg+3r7YK6GS
GOnhKBA+wCS+OHNDk6IoRjXU5bFrXxGAzOiITfVOLvv0KfRN+xUOlGw3Bq12kofmfwitsUlFhrOC
M/uNb7j4fIpZlv6kg7jqu6ZkDjCrXEQTpEMD0+7tha69sWi5orzCoBbTYMs+hxU0ag1ZDNlYkB2N
GOpTdGDjzyTrFLgchcnpLlQRnhy+z4YPa2FY3Q0T5C0SjSlXM8dHuJpRmwJ459Vj9yWs7RcYO+qN
8o4o2S6iDgEEpVAhppApJV2fsyKxTCohNLz0BkrjIJdOTHaFrh0bxyjVH6F/bhCMNrbQMivHG2CR
ImaeyItBGF2bneemqeqQdwtZSm9QP3TmB3PYauatnLUr/7Yw0pZj3UkKH9sqmaTWC2WGB6zRjqOk
H/RcvZOT5Fwm7UM8jVut7JWLhGAAnXKCWLislh9/mB1pLvmSbkZe8FppfnHufSk53D5jKx/PBrhA
Bdeg2mRZi0c5T+mGmCHATD0aCy9QEBuM/V57aJsKXQknrE8M71Ot960tIb3V9VFJEyQiYsx1cWyq
Ouq6pqHfA0Fv4TWEcfdZU5lbMfFK1AGUSRYcAIhiU+u8Piay04eBncGdGD70P6AuhVv6LFTDrCf4
VqevylE9lHfSeaslumV24eSNQS6MNgXZXjj15NrIfbuVmT2iXvZQSPiu219xbS/FUBxNZ1o4UPRc
L9JKjbaUHaprAPtenKH/AAThfNvE2oJQrKFyx2gjTd7FPpaMFJZWUZFZ4HR2XV0dTSPXXEdvPgWh
trttbK23wCCV4OIBnYzRxduVOmWZxwLDK5gVtF1xnMMDRO8+jyWj/YaX7CbZTU243Uki3Wyre7O2
WKJusDeg/YjuFvvpV2FRSTHm++SjLNUvGqPulp2CYyxPt1e69uXI+hWxtUi+LRNwWzBTx/BMuOUk
tc9CwedByxx/Yz/X1gPuQeUWKLQSlrNp9txAPDM7gNKG+0BW7jSTHJ/ynt+EG8dkxSuTuVAbFwU9
5u8W/qTsw0GPAFEKQIL5EEt6f+ia1jipQrng9tatLYpZUA28NYHAGyBh4+RhLo0Mx1gjchiRMcDP
Qkr6kPSS/1hHmboRha4lZUzXIQHIgQSGs/xWUqJDTR1xKoRUuflJDHAYR+muef7f4upLU2LtF0HG
YAd9ao8UDeoeKjrN6Jjed15NJgU2PMdaJ+1qUYublgVdMw3iqA9ev9M/lViCpeWdFbhmcaBl7437
Yqc3HlRVme1GiRc9b2W7qx9S0LWJfi0ESYtmbZPHRV4DPXBR3NBcahjFjtES5QHCleIsGcNft8/N
Wi0RoMq/9pYvT5rXWmtgLz4X7ztSa1EkKV62i4lrl+HS0KJ4EI5jXOoIZtOQKtI9IgAv8CiHOwdk
wMaSViwRBNHcwmXRhFhecCfwo9SXyZCiTwCsq8obKk/ZMQVAuC8JXQwKetku3G99urUMGAl7Cqai
TwXl4OL4zHUADyRhHvSeDbnvvjpGR+uxZ3CsP0q7LXMrJwUpIfrN1BDARy9xvJLqZ1Xhw4oyKdXf
gaV/yZvKd5GG2Efl1oO3tqUwlyqWmOXl/4UnGxlG7ZoA7I89KMeukHY6Cmixs0XHsPIAELsywgFF
NQPnSzO8QCVzm2DkOyN8T8HiperzjUxwbdcgEeG6kE28lTAFSRNFcwUYglP4SHa2T8PPXfCzHLe4
gbYMibVeeK04bho0YYCBgfL4YpUqaCnzUKSyN5bzlt8Sd2eRdfA4/7so8fkubJXjmModTNKu+W4m
QuCMQ3rSPPx3GM/Vj3RhTCz8wlhdDW3NmAbvZwWZSrkHCLdxg1URUrxZjwmiAUIzUYhbHDeiDBPm
Njz+AINr67jOs31XPo+ueZZeS6a536HBDPPMTjSn4pjxRPXY3MXHcCO5XvuEcIMwJ8yTqnLZrlea
BnYMm4+hueP0Yscxd8txo9Z0A3WjPC8cw3K9MPQC4FAMG96qxfeLYyWasylgRjiSXqR2+Epa9cOU
gyczU8NDWHBcN3zk2g4zXueQT2sEWku0A0AjRYJmWQzbRKcRps6dgAaP++E8fdC/p95WbWzt0Ihp
A4aImAxj4uF6K8EUwtVU4/2rRrqrBXmSJm08ZWs+ChAVhSsB+3lTGINyQLNKy6Kkqkfys43e9HGy
9BTqj3wr2nqbKDKRIuBMVF0E/9fiYEyxnBipxZyXjZweMItDNH2VpmRXtuljFDNiasobJ+Tt4q4t
LrxJ3yphmzZUP2LrsZYF19VfA4HQ7VPx1ogtYg7mJ5A7odayiAXQL80s6uxEAPPLXJp7GVAYYeX/
pxXhzC78R6ZPWhfMWOnrL+XYuHOJtNfw8/ZSfl+Z5ZWi7kvYbfAfedq1lXaaamVOuThBijTmvjxn
+/gwlvvwgwhxgKLt0hNacjuVm+1GnhjEb48qnb7X5HuxkdestdlFEfo/P2axsdDd9Coihv9kcKGn
3YPHHD/b53rf76OfgRfvA7BhmfvnHA580Au7i62mmKCgXIPdMCu6u7CwpPtgloczpMbQ1TnD37c3
fe2S06iBCxWv8nYi0VHTuQFBRQfAQTlLUqbmEOSN+f22lbVTSlGVdAqsBH2ahStRZd907JxaCZS5
SLJ0HYQReaLvSQiajUL4bw9/fYoo41FzoglNdYby8fUpKoysT4NRJfc9BCdGiopf9X3vNQ/FIUi8
+gg1xcaTs9K3YMoAj0KrVkR3yxgSkaCZmSlWJ9j9RdSa2Humket77Qjjh9e+Ovpu/vMrKYwisS5g
VjxBYssvrqQyNK3qI/XpZk4w89ppv1CRQiyJ5sru9sdbKeNiCmJClgiy5o22hexb1kD5UEAK/GO2
R7lgdtX8MPSPLbdS8cyD86gexMNeQaMebaWtbw/PtfnFjShtyvSGuImDN+yZL92ND/khOVY749ic
ay99tw3seXsrHBIRziqlE0LnpVd1etuJ44yhDmOYzD1tiHoHaDvdiGtXRgmZUUHIG6CtmDuwF8kH
gqE9EbUFzAtBb7yd/zVCq4Ry+U7Z28/TTvS8tqg/3sYt1zbFO3lxbnKfGSZN59x0dLvi6BgZTxHy
vemcIdX1snFy3oYsGGMeDfEXACmUZxfGUjUshpRMtW4n7XsRz8FjYkbBMc6T5KmpkfFEXMAKR4+6
D8jtVqqfh7Irf5kA8w/Qgk6fbJLdw8avWvm6V6HA4uqoorOkida7fNc8SeUOWkSPEvxOCAXuIK85
psetOvxKnkkwQB0QfyT6rMvweNAUKqopwYDgPxfhvv0we4hxeeE+97bSzHVrTG+KzI9u4JvWWcZw
xBDzXg931o/oVB0ljxmQyUXk14sOm4tb+czkl/+aW5wpk7p30Ig+T+dFTzUHGS6gF0SL3eqc7gNa
KfvbX3D1DF8cq4W9vM7oVFOSdCNfU05UYWPPj4LKTWqzRwbBbtxRKd7ftrl+WS+MLt6wcXR0ZlqA
iyeAU9qz9EPfF78PjnU07kgTD9vVCbGO5VNGuQ62I1HKfTOLG+u0cUm4NFoMutf2phs79i7SVVgR
FNdU3xva59uL1MTjeMviMlEcwggd0oymTZD0D1LkqHc6U/yaDfXxiN6PGxbIdbrZpEOYUIXys1E2
0qmAJO07qp0QQcllUAIs7uFic+LRTayh+ZLNFb3a0BLjA439osVd8NwZSfhRnuv8pEZI2EtNpezm
KEONjxeMjoM0D4E3jgmC7UGvR+ey0CavAzLaeLeXvPa6QJJABxAGfQ1U17WL8plTbDurAweEHpnj
oEbcfAzjDUf4NitF0x6GbNJ9Hbiotjg7nUmPz3RwukNvf6409DsTM2g9xR8ehmb8H27HhTF9EUar
hVZPJtk+ss55H7g04sJHtciHb6PS1U/8FufQ2FOy8Zit7OOVD1gs0R/NHAFLfEDafZnCnz7M95kR
bXyslX28MEKcd/2xZofpWKUARTzE9aEomc9ovzrocc/O1hj8CvoOh/0fn0YEcm0Krm+Q0THruScb
sZ5V5tcQrYh3mYd8JmAmBlP2+kMENbZ6io8bIZfYrMU1vDK+OJTAXbOslcmEothBBbJIwl2mJPs0
Qtg9kz/4jGAhGpp9Qyp7I9pafRspMVA5xOWQK18v21JQjwzEZ+z911ClTU/Y98cXjkY7y4PKjb7w
GxjVmMY0+rGQIVTrK9zvDhhC/Om2ldU04NJ3LkKPQKFPVDb4Tvmu5pv9pqQc7wZ0k8xD/i6ElPK2
wZWNo+T0r69evEmZPLWIjhPLzbbv5t1JDYeNQ7GSkhJNXZhYXDHEJObWL6lt/RMI5+in4rXc7Air
oO2hTkww0dwbw+a86vramK+jwsvw+xKqYKTjkFaWqdMtDeghIkrL57u9fSs3m7X9a0L8hIuwVA9R
BQ+BErqF3z9q5jciStdGTj5BOfrPLQlZLQGrlaHnX1xsX9wtRLgJHlr/MZOad/U4PYkZcrdp/Q+3
ba0FYrRh/zW2uMhdjc5rGgKZl+7bXXDqjuZZPjdI3aT77e7CiteQoScGakGLjzu8OB895MsZt5q7
C9bM681EevbrOv0mCD0ey8nvPb1K44dMaeV9UPd/LN4nmJ//Nb8s36iD4ffjQLCfm9H8saS1cbbT
mKrFxp6uHBVdaGKKZpvoOy9clGMnqVUImu7wYQS7m+2LV6Z4EZGm2Scyp6aFndE6az9v21174MQw
Jv1awam7bHTYEqzdaYBZ6nDp59CunC+GP+sIETvzfLxta+3CXT7hizOqV4VZpzmgD9VJLNdspGc7
HTaQJSvrYYKVWgxASxCtS3zOGA3hHItqmyIHcAmO5tc4q5J9bVlbxA+rqxFFLaTkmDxbZtOSVGVx
EFKEr2FlcH1rfLLR9L29Y6vhOa80kGMuAL5ocfihjR5n8LkMp9hKneCBG3Wfa32JXAdKxe4cB+Ud
X3d81ICTPTgU6XdxV32b80B/LTsroGPRQSDkgk4NdvKoahvx0VoVBXwmZWRdw/eQlFx7uFBB0EaV
B2IX0aj2Qm/odtWI4ob6yz9bTJyG9wQ2Ueemyc76uvU8rXkiAQ/VoVClj/ZGAEtRIzlURPpiBLvw
RTAchIfWRSt42hnkhJsp6MpHv7K3eA9BM1iJPZQmKBfTfhokaWRofJTt9yPqE3d6zLACmiodRdXI
tFHGHmWvLsziZOZO0LuWOil346zrxxmvvBHjrDiQq5+2OCoVwP8xU3lrGqeojuFowdITVZqX21b1
OfTlOt1wWSt7weQo5Q+hCubAtXL96eNoYKhfFNCUmTnmrHAH/fvt479qgfY5s28CK7YM27TIMDvJ
4FGzpfZ7lAV7vR82J89WjYB0o0sPTAvCt+tl5EmPEnzOvgn1Oy131V/51/TgUJFPn/rZNSUveN6i
wxZbs4iEwWsRKAoVTPobi29VJH4CCwJtmxglFi+3GCOdm+iL0ZiPcVgxb4dq0sbXWjUJCh2MP6VV
puyul1mNfjcoCsla0QavnVPf1YYS7kyT2udgV17k1FuR3dqBxCMAOIJzhWH/xSIjpU0z+jsgqvXs
dXbku0i5r6fG4oBuNaXW/CTNlf/YWr7Sulo11ViJw08xF3LjD1m3S/WTHsN9Sh0OrsVASdzgecsB
rTw3glMM5hpH8JEs3V9eVGk6S0D8aj3uTulc9p+bMsnvo9zON6KulXMK7IGNBJWwMtzuZzydkkTj
Ugkq81jGTnhmclH9efvKbXjUN2yuUWlFUhnhUae79OM/CYb5AWVMwH3DaavGtnZEKE/YTJ9ww99U
UpvCydWxF9TeaWUcpL442FF6X5T1px6Bqt3tpakrhScoi/61tnDeqWYU2tjT0RCSIdEpe+c8lfvk
o/LdeIIU5C7+TqWUmmKzK08ziUfrRTsVhjPfg112pA+gfbz9g1ZPrSAqQMcMrC1F8es72fjgdzWT
0yN+EEqVffMRYjoDroZqJx/i+lfTQzwOtdppw/DKWUJ8nd4VlCWiybpw3XWTghiPicQYKB4/13By
w4Pkhd/s1Ctz1GlZ+nY9dcUDkZsAQhS4YmiJFo62mKUCqKWYDUs96YP56E/elO2HvxFvYd/1XVa9
S6yTiHXL49bDvWrbFO0e4gSdAvL1TstSYIVSCsK3nIrgUcnL6Z3lp5lXq22xT3gXqNDlevLp9j6v
bTMh0X+sqtdWNd+M+9CA9izRaRC4habBvG7L+Z+7di4QJVOA92B3NPEzLrLMvJbLsJrEWLGi7Lry
SS3e9/VDkxe8mxsvsvDZi4cLJQzInRREVSDtEhf6wlQdNVqkxkymqkeIACGQjxgqbI9b7ZwVt8o4
Ch0qWNWo3FmL82kXqWVVtG5dJoIJYPQTlOvnIZg2qhurZjiMcKEadIuX8UUMcZsUTbbhzo71zZL8
ym3q5mPcRfHGF1o1ROrKFadQ+iYrYWAmM9UhoFMMadKhMyAzogZVJod2rIqtuGxFAI+wjJosPBWC
vm2ZNDCmU0hxzHxAu1MOsEN9nlIXpbdpb7+T9/kuPEh7y0uO9R4QabSLKCaFbn409398+GG80YQU
G8O+b4A2dZmHWWTAvgwR2sGZdMNNC2sLYr/2XF11vRYXW43S1LRKCjf6sT0Pj4XXu+kn260pG+We
tOGwV07/lbHFfZaUumZfyWckdRy+xKZZ3FNQ1e6ypAn39Twqx9Cvg92k54zbdekWJeTKa6mL4iXd
VUgN6bBeX75ACmFM9Qeh/GZ3biEZx9IikR798VBN4Z/fDQPoKKQg4MVJrxZORTJHhl0T6h4axLBP
ox9nr1MeRzvIypKtGHxlYfSkccsm+rKgfRbXnbm0eFI7Yg6YzbgOGQv1oPWAfwrlsMpNq3TjAVw1
yPw5M6g4F3m5k0k1mGba0RCa84adTP2/HCX+Xjrt12ZqtiigVl4BoAyMDAlKQNoki8pOrUVOKKs1
8rJcBiUPqG5uVo/Ev7Hwy1c2Fl+rDTopK6xKAH5hJn4ZQzd9jo4j+OLqq34fvvtzpXk85sWaFkdR
z4a6QGQTWrgM0i7oDpN9qRTZoWFk+XDbj6xcOkOM2jFNgB4ZwMTrU9+GXaMMUvtPfvbfq5OvQO5Z
EqNIgAMFF84yXUEx3GoDDTvxWQNGR3/CHZ4qRK4tL37qP1vkEfKO09iOLvJWwaa04OoxAYfyu87J
wPfiEox6UuqpQTqtR8m8L3S936Vabx5v7+bv0O7NSbkws4g508HnBuai4dtVz7USJacmjCVPDsQj
kZfavpHbn7GTfJl4Q9y2ZfSgzOovce8wZBfq6s5v0x9pHJ+7gCph4hefa8i9IlmN3WYww32nhrmL
Emm966Yw3sW6nTO54OhPytR/ipx8l7baN7nrXuMp2AOS/JZo85OWBJ9HejeuUWIGyI8E27V65/fx
VyCj31pb3uVpcS83xXunS8+5ZXidDhtNUKk/VCX9pOeycsznNGL8X3fcoAsit02UVy0bzf/j7Lq2
Y8eN7a94zTt9mcNd135g6qRWaB0dhRcu6UgiwUwAjF9/NzS2R2JziZ6xHzzjEyAQQKFQtcNWHfSf
Ugmx2VJJrtppzURhad2gy41HLgqB53JdTWTJA4uEy0CR+tSs/YGt4EnXRpgd7nEC68+qQE1OLI64
CDb08HNlVyyEj89zmB3nOuFgdGKRXKhXQ2xEk0+mkfx0tFRaSQqWuj1QVBFlFngcohoxG2lqY3A2
wb9ws581XNQgPIzuowmbl3SAoQYPBHgkC8mqN/Xy8f40sLgSPmWuZLKHSncwsHyjHgsK1TM/vuwD
NUj9xIdGznBqf5nWDhorQRY6/pr/hZjX+bH7Y96z0437vOvU1sbpHm3XilV0OiVolsoVWXUuWdou
nz/x7IRHBWpACNCiFjL40b7Za3SThJZnbfSw8I1sgz6C//3+WepLIoNGwR0vSjzk5700WBdQOsAB
FKouxUnbohTK/eiHBsqJGXZHZA10pdq59D1V4ecIiDXAZvNLtdALCS6mgANQUu10Gp+SVt/Wsnr/
/cTWhpkdvYQ5fWTAy9G1W7XwFEKcXaF0FB22ca1XuLRsn2c0OxnKaGU0VXD/jCPxcvQV2NgF389m
qf2PdBz2GVACwF6cfzWd8FbXGxyC+kG6cq6S63yHctmj8Ie3fRow1U0u85/ZD7bDPwV/JWn4PPr8
YzqMUtBlQQ6x2V6JjOu653ddpK+Ey8WjDjYS/OJgEgIxnFnG4FgdgZ8TrjhhN8ZL1zlM/SUJCm86
tX4E6ctky65GNeDws5Px8lmr7i5uGgjXQ2JOyBHOiw2VQ8y6UlBdkYGuRkLodjVMkYeH7xdzKYfV
FEsF/BglyDPsXYSXZCoUi922T/dGXDza9fhKDQrRnyb/C6cNFhugd+Gogf0+i15RkkTMaPDsJ5F5
ZGS6rDT5gEB++n5KC1xOhA4heIszDVODeV2KpGZUpzVgS0IqKdt+ZF+BcAciIVuZ0hK+GQa0KAeh
7I9Xx/wNYFJkzJEGiUAWjIHyg20qzzlZwN9HbntV3DrXa9tiMUgCawDtICGMcCbN6th1rUOW7Xcp
WNVjMIvEY9xBYFZ9qCXIh7+AKER35D8DzqvivcNprvcYUNNfpsy4a+23rsvhoyjvTf15Ze2WniCf
c4jZBTuqFdodIg+C10Wog3IoMEU0UIAiTPatS1Yi8weiYX6jfh5vtictfUpUq8DLXwbGwQJGXfWy
IGvcah8HgKHejApqqL/XAaIA6Tp3+8Paki6dQfEyAYgRgIgz+j0sY+pJV6BDlcatS1uku8roAzoc
oG+88h4X05lP14S2CaqJOBlnoduiKQdbRdywivzToOq9o5cnK3d+sYy8NyzbfL+cSzEMsF4gf4AZ
F8YwX9OlDPBFpuM/wOCkpoduA/Pk0npqxnTlHC7NC2oaMOlClQE44tkyNmWLX5zwOk7GS7Cet0o/
ojRWuImU+JAnD7+f1uIZ/DzcLDkCr7TnLSgjHzyKeABCYFtBGdnaaEE57a0Khe+1TbI8JnqY4uJF
keOsURpx2+5L7NQhjE/NiXnYoD+EBLQZKm/rMP/FpUNPQTh6o7wvzw5iJedmVwqwW83MQ87Zk5kA
EM/4GgBiMVpDxUMBQgZOT2fNrwot5YHoyCaoph046a9sGOsi+z+xUgkbHDg+Jtcpy6C8Ko1uNaxl
uktbxwYhEk920RabM/+BoZekDooeUIBB7M5lMNWTXdUbeJYqfeuyVdvkpRCH4AhgCYg9wubg66FQ
imYoawdVlnw3XNjP6ptwBbPurA0sAOlmXc96KbzghsJTFy8lcU99Ha/LYLcRKbiiog5lRSpVtwYk
XzytV+sLOcl/fX82lvYNEEgqgir0m8Ccmo2mcyWiMvZNhed3WzK/TR9ieVwphS81vSBpAw4TCKai
5yV+jE8Psd4ZysLW0a2wj8aviLqaL7/Fe8frcACRX7hQxvovJNGWDqGgpyNKm5jcGZO3qFUObh70
kASTF5cvoCKFR9BoE6tXH9f0+9SFzYmmJkp+OIfAF86/plPL6dAID0fIyRZenzw0JwBPhQK2jnsq
CX+RnbVJt/1FGXTPIiWtOi97zE/Fa78rgRrZrGXfy18AodwQGIDzJkQK6Rsy2C368bHPL+BJ6EY7
HrvRbf4OZYBg3DbFylovPGmQgKMmIvoReHTMYruWj/VUtjgvssQ8rdga8G/+fs8uvWhAjAbEUpRX
QeSaBTtlUKtpFHDebgiFhJDxUm0S3wqsPCgurA13/Pah2aEcv1FekwvjMVvrIS3OEao4wh8OSJU5
f7nIDENiRYOuJpDN1xYMXrep0ZMVnNVCJBBKzILqi0wDTYCvh2akfTmyiqCHotTcJYXziubxBKCT
NPi1Gq315RdCAehnumCJCT3/OYoOxzZyjN6CnnqW0q2qtTSE1kJ5OTl0jWK/NDPcjCBTwTz2nI8d
G4qEFzbymrFvtvbUeo6GFtWIuDrefL9XFielY6PgWlwQuM0khehRjPiWR3s+XeDkekW0Np2l7YDC
ONozOGJ4K82CKG3bGmm+gSryqLiS/mSAxfMXpoG2Hrh1iGZn2YSmdnZkj8BLW61FL2QVRAFLgV71
EEdrxsyLa4OZCND8Rwn+665TJjYZqah0tGoWMsUcoXQXPdg5OzWltfl+WkuVQTwuAXERzVjUB2fB
QuVJo1MdhEjtKolcxbe2ZB8fdbQxsl3v80v+1G+bYE1ZYamBCDAUZKVBUEZfbX7Hym0sGL54tohq
maC5Rr5yynZ6KG8df1hhzCxdfl9Gm5VA2q6fbDOLsAcrl1yOPxnEH6VAviWbPjT2MK24XQdQL+17
vDlQIoDgAcTIZhduJal1PBE0nw2j63wp1gEerTsgzgDuXwnHy/P7NNYsHMd1NSR1hNLL6E1hzvzk
VUeBFZZGaaAdnU136Zhef1/IK+MubVShWmHDuxK5y1xpDeKdjV4wMANtNd5Pqh4UOXclO/f7flzR
P/jYh7OHGMoTqISgrY1dOoexRMSoR1WwWAQvWhB3k3CKXWYA7elloD9GsPbNN6PswZddXxNYWVpL
3N4AvDrAYVjzOqvZEkNXJ7x49cwdE/WKxnyrZurKWVwaBc09qA8CfAl80CyIVUMPODF+EYl1sgFE
C9ea9rOL1ty1FmKl0OsU0GEwvc/ceIqCTBMnOeohUnVtFPYFAsOaksTCzviQNQaSBPpmuM2+hjAp
0foSnD2QNolebE25qWVXF90gb8yMYUulbHr5PpAtjQhaMORWUcoCtHP2SDATiWujDE9Op+l3BRtf
q8jZwSTE9lhJVuLJwkJhA4IXIRZJCBF8nV0FLprSpRBbM60puZKhTy1IjcpOqXr5z+8JkbRjQ6B5
eC4pRbpqZFqO8rQ9Sm7To5qSqre1oobff72lPYHHFdRMcA8IKaGvM5pYPsZVzdAoh1mYO2r23rKb
6c9foeL1JiTZAU4/K9vEagEZ6o8Xcnyp5oWr2nvD+vnnJ4JushALh9HCmZKOTaU4ghYtCGHd+FhM
zgMr1b+ALMA0BMoGCfA5os6SY6pWgqFsVJ1rQH42KfKVT7W0HjYEGfAfEOjxyv+6HimhWaFnWHaT
dm+ZUZ4Uhf4FbQvr8xizS1Eq9VxPUjHGzaS6VjhtM0/ZjGF92e4EEnGtW7V0agA8BukMALZzMGA3
pA0qJBgPmsUgmk3jUe6lGyQlK1tAZCyzmwJdAEBM8F9h5DaLPeqQT6okvIA1Zbg1UnZKa0zNyV/s
qf/BjHGF+rJU0cZ7E+UyyJ6AjDivaEuy0fyujSZgDq92PtJLqumtHRTaqNyPRLjWTSk64manpn4O
BVvXTFkxQfRGinfqGLcD6M80f1ItMw6+Pw4L3xxlBfxcsIfE+Z7zIx3WmWwg+BaVY2/gNX0s42qC
qOGaqtpSGmkL2BJIhYKVMv/oTWfwkk+iHQ8kDB5G6s+k9Noj7M8ujI1OXOm9f1UadLfWBFOWZoga
GEa0kB2c9UjyRJfQ8yFIliM+7NjAeYN0GVqzo1TTfiXhWRoMvkbI/8FzQjl4trXKuk0VJsw6iiRV
dy3Y6zvIgxVuTOTqz0cAJFV/DKV+jQCqSicjdvBBlQivaUuNsq2Rd9ZKGXhpQkJQA35NJqol8xop
li2d5AHdLM7jyzGyd7lFbw3K7r7fhgvhDPhjsOugabMg3zwQVWaNKGsnatG5pJMOdbnqNbuAWBIg
Z7DC8J5Ft2cWM1XmDE0DU9cPRsm/EUvrZh8LiQYqaDJ4JNju2HKzPZCVEi9bEZqNUrrtrOTeUvvK
tSRgXzo4BK/sOFEYnwWzL6PNtkHOpgKKsQoWqKavxVCgClF2fgXX7yGGLNDYF7VbytX99+u1eJxh
soMcDsmukL/4uvucQc0SrUAJVLBzigBuqIMa1C81sKvDhtq+ue235YOcemslkKWvi+CNkj2ehkJZ
9uvALatsMubgy9SFfKVID5IJq+oM/WNVCb+f49LWh08wHhMKbvMzrzJql04hdNywJyU0q6ki73SZ
ZHtpzAv/+6GWtj8A1QArCQ1zNHe+TiqJmzZPYwxlGMylEDxi+V9g/SATEahjIf8OTszXIfgIP9RM
Bk3FGRkK8SW0aKr0LdGUm6xK/sJpRikZqCthV3YmwNUmwi/WwHSa5CZv3yJUW//C9/pjAGOWy2c5
kuteyPvm+gVlgwvr3JXourD4KK2A9iuKRthvsxWBhuWAJxAe5+XU7CS9+NGqzS41jJUca2HhwQkH
WAY8N+QI9mxVnAyFBxLZaOCT/jI38p9Uq359/63OZoJQJNSeYL4J6MMZHbCtC3iuWCiEsqh7kMlw
0qv+SkuL/ffDnCVVGAYfClBhYSKFNP7r/iJqFZtNjLepBKpQ6iY8lbd6XNm7yWC0cHOtUPESz/60
MBmGRcYIRV3oLELtbRZsuapDxVUIZ0w186Ix9zlYLFxe0205izoYRqQvcGSEnBIorV9nZwxtl9hR
hGpoprpOvx8c5ip4cEHuZGVrzy8pFdApvONsDSq6IleabTxTh7xzC99r15FuiqrbTRV028u7qRpd
uVfDJH1j9SpaX3ylz5eIGBQ+uNDhQOoNCsnsK4LNKdUmePsfyVl8EC2YeivwHUlgr9Rp5vfVfKjZ
fZVpKEPVMYZqHdmD4qdnaNk+7yFuojX7lnanKV6DV81PwHzI2SHD/pNrIuHJZ5ixK+MarruTUq/t
xDN403wYcdY/NdBo05ScVJjZuG97oe8s5SGkiMYnZWv6sE4jQCO42XXxQwWwFtJY6ybDH0XR79Zx
tnkmOe26pMOPIExs/q1oXYbFUX+0X4nuy7v+V/IMKheGT4Lco6F8cHyhCmwprnyKgvxBvwTcf9U2
a2lXf95g4nx9+jZjbVG1E09JKR+2k6Zum9GGmVUCbM1YXZEKYkjxcJrouHKxro07O7dDZikgW2Nc
ATlDM3zbh0qgb9d4UfMwPl/6WfDT4c4bTQmGYYAzm1HmouH+fXg9K2/Oh5jlPYnCIuxhMcS+C/tg
8j/EJm1fqFDEnrlNT0LMufSUP1nKEuOi7AO9V5grn5tl0AT2m1XiYOWyDgBcqTWDDFK9EAeLk2Bl
juIgzrevoOuKLg1yynmTxmmEbKGowvfe4GcnaG14kpcfmA9/aj+K3T9bcMDcUAD4oEugeHbWe071
JnMcsWxlR38VVfzAJPgTgfq9W5nY/Pr4GAgVcBAZIKCGNOzr9seXg11wjYZNekFOstdPrkA3635y
SmLI1u3vaqzcWkNqKSChvvWfUa1ZloTeUZPqGUYVGhAScbNnWCLHqIkD6JJ5aHpT15hAn6ifBYt4
PKx93oVQ/2X82a3CmrSz0xLjy09SdFeW3cai3KP1wWaTXzp88/1XXvzIqIZBM0iYzM272p1sQq7L
GnBCnNQjFdidw6Md3RE7Db8f6Kxj/7Gc6L6KNz6grB9n9VM0k2yMggoyLhS3D2TTFQ6r2ETuKDAS
9PgXlxLVZFTLhdzIWdUSPehGbhSxgXbxtkfCW7rWfYLelLGJIZAkuXzf7PRtJ9duFkqZ3ySus1t7
ei3O+/NPMYvifYqmMJHxhfOdEeqtrzBPiIJbm2TbXuf7/l7jK/H7AycwCwmi+fific8CuKz0dKjg
IOY2ARho5ibaaL51mLbRptvlUPIKE5+7sJE+sdd9BX4C3Npydwjaq/Xb9Yy/KZb9888yi/JQg8sL
aRAbbAyan0CNJLVrPJgAaUc+iqRu5A7vkuWRC/PCuYlc+Yd5sHp3tVe5kKx9+TFmwSSKapXybBJ7
gWzVt9/PMvREiSsf1oyZznRkZnPWZjGkqhsOfCwGG0Jzz95z1a0umStg6eV2fCgKeMIqnuHJ7jrK
6qwFPB97Fj/MNoEIWY6xBeq42+HCEyIyxkYFh9pdx+ed4ebm481SU1QcnKlOMJ6+ya9Lf9jWgRwq
YPpDa3PlRlgKjZ+20ry7nTHLSlQRQXgJK29mQcXShJzD2L073Lnpcmh4Dd1qdfKsDTyf4TxFpXll
NBaG1TdjUMY+OYgy2OClz8kWGeFeGVx6XCvALt5Dnyc7y0ppJynRxzqS91R12RQYqhsfrppNhOCh
PmggwoTKu/Gu+uS/ueXP6u/zWc/CVksTk5EK61q9Jz90wDsF0BND25o35e5/54EhDuE3cUubxS0e
Q4tQE3FLByFffGSwOP4LY+GFxBOxAGBgIXSF/5k9bcw6m2iuYGolwwBTA1vxtWbWwuvpyxCzPVON
WdbEqagAD7dtGgdD/JBMsvf9lXqGF0NBT9xs0PxDn8Q8q9I3nWXpdQ9JBgpuPIg2SDD9IeTQMkCH
AHJVdpiFxS6fsFxZuH7Bnn3H2fCz0F4kNLUlB8Nb/D4pS6/r+FrSsDQEuD3geKFTC23W2SlwGDen
vM/FDAWgBRDVnXPZHTKv9aGDc1B6b63Hfn7cMavPQ842/pjplE/dx5AtYPgmKH3RY7yZPIh9++Dy
QQx6TXjnPEeYjTnb+HXGemY2GNM8Zs/QT/p4hXrclenWxBpG3up9uPZhZ2snGSRSDAVr13tm4iWq
a+9bhBbYlfc+tsyl7GfhWkwTX+7L8Z7NcnYHSw1kAUG4hd6YlrpWpvnw2PXzJoW53toqLg4F/Axw
1MIlbt44MyA8O1Yd0tnKybZZQyTPio0RBcMuNOJm5Ql2nuNgYujzWND9AfX/jG1dWERRqYSJlRfJ
Rih/ygH1zY3qAVFzJXKtmPraZUWQY6m+tEs9aTs9fh8LzuP1159hTo/RIQiUJ/bHti135rvmC77R
WLuiIFVvyqd1A7mlLYSWM0xmHBWEgPnToYUEourk+MawdvP1/LEEBe1jUv/za/jf+K26/n1vsH/+
H/79V1WPlEBicPav/zySX7Ri1Tv/P/HH/vPbvv6hf17Vb+Utp29v/Phcz3/nlz+Iv/9f4/vP/PnL
vwQoNfHxpn2j4+mNtTn/GAQ/qfid/+0v/u3t42/5MdZv//jtV9WWXPxtManK3/71S7vXf/z2QWT4
n89//79+8fK5wJ/bVuVrS5/Z2R95e2b8H79JtvZ3WIHA1RQ4XaG7LyxH+7fff8n5O4SJgAqHrA3Q
2oDb//a3sqI8waDW3z8wXihbAjhtyRpyQ1a1H7+k/h04FXQ5BP4YhQtH/+3fP9yXZfpj2f5WtsV1
RUrO/vHbB6Hmj5OO4j+oLwAQY18A1ymO4NenO0r2bZ5kJlwn8nLT8izQG8hPoSnUDxs2ONsydras
JkFaWGGXVhdRBAMQJ9rqxaEtnSsupzd1m121CrkiZPyZFMwDLvrYlTcodwQpqPXoDKt2el1kYwA8
4H3bd48GrU8QoHKjvA3sInqqlelRd4agyOhLZbd4R0/B1JYhA3RFKX8So91kNbT9LSM0ivzGIWBV
akrIkzc6rHQsPrBLXz6IUI2DxpBooQp/tFmAJxbrAdnv4g0ZqeYl1Movps6oXbm+JLGsvsZR3sPJ
Qj+NXI6PU1aW1wBApB784S6lVLF8RY/JrZEpzm7oqqukpD8HdZQeU9l4zKfK8PA3Kt4o8eSGtKnt
jgZXN3LSTYdRVq6saMi31Iih/6U39KRkYZzk/V5LqgtNedeKsdvBAOo6T9v+oBLdGxWm74fR+TGY
erSn2ThclhVRT/o+50GS1NIuMju4+zAt3VADP3nZwdG8QncJFYpR2uddE4D6iP6fYSVQkInAEuCs
hUx8mR5k2kLPoDWVU2ES4gKT6xybSHaOWplCMsFMLvGzXLA8az0t5s6+kbVpHzFKfNrUYTvp9NIa
zG4XQbDUHa2uCc0auoNtHhdXkzI9J4TZF6o51gF1SIaXfqdcdd30agzSk2ZGynM18of4AVa2xkFq
LiRdpyvvlI9m9Wy10ZeEAq4QewQFZZa1sIRqRRIPUWgSVntD9lQlJPHaCPo2tVxM4aAU/lg1g8fU
6tFWe+pmafHktMjdIFlwcipd3pUV82AqFB8cNMSL3LpjecuuEwadCs5Ly23o9NaJf6iIzS8VQGBH
9Opv7V7WA6VwGsHLN6ESaJ5IFEubdnQan6k8qJMkD+vJBO7NLlOPkSKsCpptdHCPfNSCStcsizWe
zEytDgEBLRKhioOwIP5HRJ7PpWxI8aqd7JBkI4FcGNh9zPxSY/FGMlgo2fboDQ4BotYZ+QUBNhui
uvovpL7ksnH7ME2tfFO1isuAdfSzGrcaH4wkgEc7u9ch93DR6splVNA7ikdTEBWFs+vtX/YoR3uD
YiebdM0CChfc1xQDUwLS0wEISHMcKAVA4evrlEro/ekmjaFuHMOiTMtueZYg7SbNlYltuJkstTso
UyXV7sc/FlOFy9ga0OonkX4oUjvfJzXslCnnexRI4gBcr9qFMRgL0twoQ1UZdyYFhCzmVzLvOzce
AYpDly0glXOjS2q1zWN52ybwMjXKK0uNb3uziN0kr9lGs7pTGr3Hciq5ap7DxqHbOArfpZSkQQ2A
XcnkE+9cuVLvVG0My4bF+zS/i8Ym8QaFgNA3yPsa2ombpk9tj8Z4RWjo1nhwYNw6qfoQT/YL0C+3
dZRBonJAGpCnw22S9neUNKYrkehHZ77WkCXiCnsAldZP2vHCJhHiRP4jtawjqN4oAqXDHXubQDvx
zAb5NXDRLuWa1xTy5KVFX25J/6LpjZeV8QW+HpqkE16jMAF+iW1h6g2IiO9gowxy95IwaC4WNPWq
0rhBSp1dRDG/bpPoaBNd2docjCxCqBtJ+rPc4FXWkX6naPnjZBep15g10t8BSnNpUafXFhCb6fDQ
kFZ9iVJUgqVMe6FN+t5V1rMZOUEiR8RrpquaF9MeHu7+aGndVcaaK72RnyM58svKit1CHYmr9zFS
7G4gnpbZF0K78Wg6XPZkbfhRw3M9SHL2VKdR7Q4W9fCqMkOpVomv8xdD5+WusCcOo1541zJXTS3Y
fSsc5gaU3OpF7Xc44od+oo3fgrjsyzVX3VQjVdClsX3RyCwK7SQnrpbEnjqBj4qmeX/IVHrQJ/mZ
s+S2jCa6z0pFu4bdKg+7QT4m6XgjxwpkpUyI1+BZ0KnJTRP1KH6r0gPrlFOnVhw6gLrPGdBoulSc
RlO4zslXRXIDHRkWOry8tJvhmhdN7ALfAK4Y9K92Y6sdbRAhSgMquBym2+MwwLHEgEBXhv0ho9ze
2PyVkybb2HITDKmMh54RgbtrStYBWKUibDtbdukk4Q9zDlS+SW4a4D5do43HMCXpXcrz11Izmc9B
y9lFvHmPijgca6Z59a6i0YMhA4lTDg91XXeQrSV7qNptmFYCmBNpsg+AM6Al+UtHDdsfxzT25JSP
7hSPqavZjeWVDgg3iVn4Dngew2DFYTE6m9bJXsZOCqkWMX/izvOQ9TewYD1EvCRhYT0qWV5e1HwM
9EpnblRW8ra0SpivVLjgitKbEvkmIyqeu2VowZzQBRrKOQLjEkpG/qskJXUZzVP8P2loM7jM9IyO
AVHgqTxETuI2WWttbHhSaKy6kPLpRm912Ik67Fot6mtFyh3PNHRgrCq2GQc530ktlt4a230PZQds
oBg26PS2UZhzGGsl6Bq6j7MtJOnJYYT0n9vmDQq3qv5KBmjtNa3yAIauGUhl4eVxem+V9FrpVRsI
oDxxsyqzfJrQa7O/gzSa7cFC8IlGIwA0FkxHkyvb6i6TqeeeRetHI8qfhz7Z541DcaplK0wZhzMp
mq4lFJYgiN9uiSNFvga8vecY0lGK9F2b0XojZ+hRwyr4COiVHkY1Caump9g1ahNaNt5e2hA/6lF6
m2nkKVYlFVjmbNdovN5Wk3zH1VS6zLh2rZem6RatHOjF6Ol2n7hKGt9YGms8Ewz9IxllB6sWt9dA
IiibXIv29VRogRNFRSjXNVxTkWm5XQnChq0xEG+yDLs5wuPQio+NGSV49oL2JuX605hvTJ3fq0Lh
qUnb18SYTlCKi71ejp+UfrgtNLnftMZQQi0JhVySFhCRlDliQ2m6yO6Qw9WqP5ZREgyydYC09V4d
J+JXce3aQwnx8NqsAYpA1bIHa9tvxgA2njdSYr1yM0ndpuCB4zsxkGh9B1OKPirdVC4ctGSx0NNA
95GW9kEkFS2yDvkYEXOnoe/nd1BE9Fuevjs23WRG9SuHPLjXthwp5iTfZgO/llp72lBoJLlyV1Vg
X8iZm6Zt0Ed8I2xhvTK1qI8f/afcGw8JkCoAhzT9hsrWc1zyC7VyXqZB70GeV2AZVSR24OTg/Gg5
+5EPOIQOvmCvRB7I3K+sVg+ZHF2kTneKS9XwAIXDWaWN5dKI3Bh6j1RoSne1MYVRrmhHKXsqK3Rk
M+Sv4EpJxO8HfFMQML1GGbwoPkpF3u/AX3yX2mHvyLnfCQ+rCeF2kp1ne4ggF8ePuWy+ZH0HuVsD
pjMEv0NFoI2NWvdonxkhklHfaLtHSoIujtW9mSQ3ccW3ppVsmFH2UC7T7gbzotdw+Cq9iZEk0y7k
tfaia/mPDl6hhdS/axakPM3qojOkFmehvwItHheCPkCrH1ZFrSpfd+oriQq4iBnxham2zzQeg57F
75QcGsgQ9IMP6TnVM0wbgu6Z2bgab7HQhANWUO/wJhpG+a6xiIMiunSb8w5B0exe06JKb7q0dPXC
8aa+SN1Oke+coom8CfJoXl+9DzkUoGwCvGZqtoi9ReZpuePqZlaA+VDWnhk1+8bMXo0S7Z+0uGXj
VrOaF6tJfwCEti/VFtmxlgBqkW0ly7yP3p1pbBHY7cKfbGBAHLl8h33xbqwmSBnjtwZmH7lSBXuJ
vJY8GA5ErgVaVqdkfE9xnlyNxCcJWEuflyEwusjLUOZiA6uCSN40eCiFHaOGr2X06MS/NCd/HLha
BIWD7gyVdb4vh8YH5bnfRH39DuOkZzzDvQQH2TNQLVYhd+oIiW6EA6juxOWJ2TD7tfAjWOOvCnB/
yQk4xOKkboDLktk/2lN1z7LuNiuqDLpZ0dGSk/uGlkj57p2Uxh4uQoj01fJ1Vo3IIPhW06o+IEaH
G1jFNaAa1cawYDOkyU7qx2Z7T5Txp9UoMYDSY+w5fK/ooLLwQu6ulZbs5TFyfIhO9R44uLqnM/MJ
2nO9Z3cSICzw/5DH2ldjvATkCYp1Es/dTncOXB2h/9nsJflSptRBpliFVol42aYQ4O+lDG82XfGq
tNvhGjrBN+stzQiUJpp220sWXMXoYVC7xLN5nnq0Vc0Aj9tnCQ6+nqUqP5qMSn7M4h0zIk9pi8Gt
qXwH0sKIK7e9T7QJ4Qvav7VkqVdjft+2FD9lg+qkFp+sXqfQlBqw1auTLbd4yLdHcBBzz3SQ3HAH
iC88qnZRXW4zMr4AiHvtNFO1aXMjcdH2P6psuh0dM4E9JoyNygauEni6+J2F0EJt3CqNVG/Fgg12
eWVW6jsz5R1qfnrQF1TxIvpLs6m9TXmP/TcMoSGnpzLqD0ObgfE/JZPXk95TZb5J2G5SqOXpyqiF
dubErmJD9t8o4yPX4UpVSL45qScIH11XnGmbVNd8WCs2PlXUdFvEeBWa6rEhJEdGZ/004ynAoYPC
fyBlDfaiMYl3UBnEknLQygTvjiZCKsaf7JiF0FNCQR5SyjgJ2gtEv+AKhOKrV2XlU20FE8gEKZlQ
De3q1Btl89mQSzuAGclW01PZMwGR9ivpB8gUF4XU3QNFhwUd6syDN8htBr8HQHf8hMCrUGn2xMrv
pIq94rl018Rg1kacBCVQGvWmocV9liTIP0fEt0FxuYXLTm3Uazg/HQH6r3HzMMdTtKz09SLJ3Xbg
l5I9vKg1Jl4MEjJoQt88aoMXPxHriajID5TQrpu3jhnbMjVxH/ZFgsXPoFvD6LXBpPfcVJ6mJN0r
CQQY+vKhncbOVc0Gr/8RihrNA1Ss3+0RT2+aMZihJy6B7qHLI/IWOfVP9BIdnPbeTafktYhzvIrr
QNJa3L+5fUytrV0mD2XK4JKR6PgmRZhx/iujHJD14nKESAmwzzaFeGPbeIY+bbJ0W7cTdblDVNfo
7GfNGi/SklyVBb9Bjeu2Sp9i1MW9oh1vQbfe691loZMnq9WeJgemRE77aibK/zP3pb2RKmm6v4gW
O8HHYck90870Xl9Q2S4DEUAQEMTCr79PVo90p1u6mjvfRmpZfUp1jqvSEPG+z/oLVRvvEGfkvHM2
PXGyDrJRM4e/u2T4Y/BX7MX0YIG4lL2LoQ1BBodBRCZnYIcWBWWucma6nSuYRkQXXckYurlN1gtr
fFaskQzzIJVHS+pqI3tVb7wm7nLWH2ZS+9sqac5uAqlAIKbHvp/3HmaVbCTeZzdU07Yjr5jWkrxu
6q0da5JpjX9ZVuunYbz0mN1WBvYVhVs5d6R/sS3uB9WgIu5+nmiswDnBDLzyKSMcAe6Rh/q9pj+1
Td9nsrnHIgxLmVKJghoAOyFoUeKt4CWDEUz7mMyFI9sfrH+/B9kjjwrrn/C0zlmaXJJw2ACqbPLe
skfm6KboZorhkm5kgqUKev8X7ph9AN9Q6fv2OeqduBBM//DEvC5984a9+6Q89CrWnnsLJECY2Ocb
1rXPhPEnE0RbAv8itiF9oLwh+Yp8RuTsmTKMwGfOkwD6Rb0t6zDzC2HspkX66rygRjGqalI48WcP
S1PmKf4uLLum9aDKQq3umkWNX4wLqnBkUgyu/v33Q1dwy1NnxlDCHhAGshQRmtnzqYu/2jB+Xaxa
0MGBvxg2swKHxZEmi81qH4enF3cHHo8b7nevhkNk3DvRxY/BNbXkvoW0156qZ+n1YTF1/p7I8Kkh
fltObnPkA2aHfsRb0PfhSzvjnq+DSw+nlU38gwU0hyUPrSNeT5/XOH5MffZQ+c6Lm+ClG1qLdZxu
KpsmxayGh1HXNE+9V86bGzyFX+hh90rbyB00UHu8pg8AsT+ZE3mZXW8JmR/qsN8T/AiipTqifE9v
ltSQrJ6xaYiz9J6YhSQyqDy02Ia7lZI6i11sbEPadnnkDFeyYriJ0FYOdvY6PCUizldPA/oM0UvF
zeH+/RQeo5VVNz3Un1PT7sY6Annr8LzDkgc3yg/cZkNhK7TiWLm8WT/udnoUiCYevucpwBkzTjxn
pN2hh/qxJwy73HeNyF8cLf0eXUfqgJP21NP1U3Uc2YhR88Th1stp3F/7Vb4uAoSY54si8OInP4k+
vXAu2vWLrbXGHV+BybLtj7OSclkXdKwb/kVZ8+Hr9Zlqw3d9hOuCrvnSJ7uqql4Y9XOE1FxgVnrR
Nrh0/W8ZGJanpPkRdbOFC73gDdsnaKaOaiwYrQ3fmtW8V+Yl7nudSae7rguCpH3pbpI+c/tog2br
kyHxgekaVzCJutz9w/3xp1kSbDKLPgHB/sCFT7ORhgneWygEh0piZJPb2NZ4+zh+Gbrbkx+2Jdd4
ZpoZlVANq/6oiJFMavEkqb6i4fkpMK0plhlWGT/azHH4Gbe8zhvunxoYAHKRzFe7Alq1WFkICsTb
AT3Gw3jQs3uaQvUK5fhXRZD9wwZ2aN/+fmsoag8IdCHZEthDSvUHm9SAwqdBmE81eHiRkXZIa/XI
UTVWVIt9ldB75gIz7tKpdynNwdpGlaucd3S2JxmoLueN3RmLsOBA4eTv+pOe4jpfdIhA4uQPcfFb
+oBdG7IgSwBFnJhb32nifkySfAaKbMPZw6GpNr7VP8DL22wBWgKAhODzqpdCy+Bi+1HnKE+xmd/j
NUxSdU0/LG+XnPkCStYJsPfAY6CiAbx6Ki6qgXCwAfOHSfipphgMRntCQjHBRZag2rmpxsKtr3zy
rmHZEWBGFZgtJQ1wFWqTTTzflQX48Kbancuobs5VwLHoQSiIDp4s0RDPIZqrztbAbKa2nYGN3BPy
h70lwQa1sKTwq6PiXo2Zw16IDNIdde1jZTK1yKkca+9tasdTXJnf4QhPHjJ/XuB7OAkEAaD1weYo
+tlOi2vzJH0YMBjNzNb7Wv+CgSPeoZT3dTCYvLzE2aTccXci7nPsGTDFIfe58BMwTkHYvrYznuBJ
1n25dCzFZGXGjVxDkg+h94j9LTig6NY7RW6zdQ0JrwtkFwVZk2OaoFZgihbnVXceVo01ecJxGGym
mi/Pa+U9Ms/+JghFO7X1Im898YAF/Yxd2jz1cOPipXzswg4/lQrO9nlump1KoShVxqNvyMW2QHxT
mi2LR0+o87B5xYa1AFKz7IIl7XaQRdx3rBa7Z7c43+twxwI4iiuVC9w8a9xmeKzp1mHYxzHwYw4R
gXiG7lEURDbudiBCPI98cHZpM5aJ4RCfBcJBLemY1U1Pv2vcPh6CVPdJl9THBO1vOCHPU13RU9em
9tZXTnyCJPWJFFUHtqmH86c0MPIDNomiE40xdCRjf6kro/8wq7bIv/frjFmaUyLtTtcePdhpKds4
HT9TLOlAGKR7A8JANgZn2bFpu/SkrAWe2enmhfhAYM3aBqcAAc5l8wBF7PqtPZ1ixdPrVSjP7vp0
EbuAUefaOShjSGY//q5w3zj2n7/TmyL96K23ujH9HjiVs1krZ3ltifuAo6X/comzc42oDvFkAdEg
L3pbC35jjdsd3UrjOBcxJHp2GE8hi9LDDKwcUEt39u5f/v6/RkwOYhGSGCsfqLt6vGjiAnidEWZ6
Cb0l3rhBAlMaIoT50l9Yr7uHv1+SUPVYyZdjOs39Tjn+ksW99m6jXKfjPNOftub+jQXOB+JchpNC
p1BGVgolVNDiocL5ePYa7+nvP/39YqPmIVX1T6ABJK/4JPGeLOIIZAFkG5TqmUDRaibm8WmqCdu5
mszPg2W/fT2OG6hT1z2V4O5BIVZwntlml7D7o42/SxVF/AkYJOgqt6ElKvnoGd6DLreogCsdAg/2
IjXOBZfMU9ZZ/CuarjTGDoi3hzJkerBFl44lYw6eSh1YfYudLfefpoHpS8+0WwoWQEVXY0jDNDcV
RCemdMK2qNEz8ugQbEir69z4SkU+9H666Tjv3hMaf7eQ2W9CBxPnGuExmsXslF6C1LV1vglnCo6w
T/wC95KDu/DOuBvdB3SxZ4E7rxfVmDVLfEN3xFqVr0nAy7iT6alqp+rgAeRO2EiOUaPTPUsjjFdN
twUiNeMuE81lifKESHGyM+DXMQXOxiu/IHAdjXixb04LH1xOeivRB8zvyQ88l468JzUhdznR8xYZ
08COBYBoE82PeDarAi0xZeg17JA2C7lE6y7l7vtI6vgQ12F0WBBVjYepgfMkxnmJtZrsJmH3AsDo
EZw+2ZpofPamIXjB1JFF6Wwu/uok0K47Vd4lvnNRkT1SHgw7rSs0IvsRHhaX7FaSrhc3DH9g17LA
SBqEFPCm2aoVONpSG36JevHT4CeWtX6itgBPMeJRYbdB2p7ckbVHw/q9DiSgeSEvFavFpRucvkjq
Duk1mJNHwbxbHT3+feWEMctZTBaHqQGCHuOmPOCU2ju0H8oWNEYW9N0N4z+K/8SyHpNGyKJFnTSe
usacu1RsLVntjiPo81APBjiYdsaN4w/0bEBdWiCYx3paDkT61QfArAMyjG02Ojop7ZBA4zyPEjuv
iwAfLl/J1DjPs57+4LPmCFfmrxJ26H1o1uQxwE2yDwhu/dGc6rFyP9Nu+ViTiV9MUvWFtw42B6Pg
HNC1AxqOAAMnHDhkdf/is84eG6wziw0hLXd6Z2dbyq5/v7Co//Jwg6/ucGiCgF7TEa8AXLUZH9Pp
pGOKOM/QRdUkxG+gOw9K5KEwKlc1+ej1KrcA0KlJfTD8zgOdANN6bXKKKh2cZuoviAsgzY5OYElU
wJKtnkfvsXHpQ2+mC94KHOqak7Ofuuhi7dMQAyiOXAPMZR1DkaVtsDzi6Ugx7wkgeGGMjZ6u7GEO
UIiueg0pgBceW6ftDuOUwp2h2k1k5Mnpwbq6nlMqP7TX1gLPDS/a79uf+CEO52HPkF1WYl3juYnq
g6iG6pBOqkBnuNkix+25CdcJtz8mzYpWcSl0g+xdf/S24GuwL1ZrtHOk97N44msEaLQJA61ybNLx
gU7hk59m7dT7N1coZ4s9fz93zhnEwwPjU1M4FS0bOs6Fx5p1g6z1eIq3KadjLmcCebQZg0OI77d0
YEBDPG6bxO/5JWz9jZjT9sZxGYc2wCsYeCdEsQD+4KPOFDgFbA9Q5LJ4hKjEm5ECJJZDwPESpWaf
1IB3kinCSTW3G6m7+rjG3iPeuwns1OJvTBN053Fuf3HgFVs04/hbTudHZMlNiBvUYUG1vHkVuy5r
dzhIPP6Fpt5rB6N6iZs6s3XyBBfEwyQFrnWKsAaFIZs2AcoAxFD4EmBSCAIK35/uhTgrB3MV3k3d
MyAyy3jonWVLO3YIYt2UgQsaWbX2ikIZEGZpSeekx6iLskPlHrW7SEy4sOrVHPtbAGhYRH86H2B1
Q9jBr7uTD7XGCYvya+y4HXIjFGA3JOad2NqB4g31eDN9/6szccGmJv0zT/Q5pHX6lk6uLZbKgPSu
mEXrkJl29UxyraXarn7c3EQHqJjWkp16NUyFCOlOhXo6zaO7bObAy5Fg7GfxYuIyXoB+irorvE6y
nXR6H00eYf+mm8XJZjKjiqci0QOt3Us/svCPGaEPBPrGUWj5PHQmONIxTXPKgZpM6zyfw7DuwAht
F4zDYPPS9n1dd6pOCKLxPHasveFnpNAutGPsFpHQm3lR4x/8dd9W5oWvWoa3EU9KhvlgPUdhBegU
uJE3pv7W893qMQka4IuBNoCi1zNgVtENAc4T09XI9pvDXVu3ap9qBsxASH2V4KClJ0CfGcHOqG89
Vb1dz3HCUHBuD+HUD5hz0UfojyoD6zKUcypLuSZJ4SyOLlox3+7avswlailAKvBspkldIH8DSkVD
vvqU/WGdxJRJuzrD67zv/TraIvRUldZUR9vgXlM9FhVFVXhIEA3VYc0A3uZc415tSAK5iVB6g8O7
KpbFiqIaY4AFQfpCjH5QcDNNU7LsUlNVReNjJEUaybaWVjzwpoJMEsuFNxm1DSgxpav0kvUsbPfW
Aqv2lvQ3uj5K2E8wTgVE5lUHPnrpvCwxwbcHQjcCurlj47pNk/4rdocNMn737sqfSDz/Lh3KK6xE
DZq/LQ6bZTW7xMdKPY+4grTT602DUxi4YN1vlEMxWcBYsRG1qY/KEpPXmK/wErX57NUkD6eZXpOJ
4OBVGJBCM9xai5NpapTcAQrFK+gW/jQXYarfUNQHmDdsve3aBOeKAt4B+v+hgUvvKKqHinasYVYK
rrEJ2GlMHZKTcYqAL7fRBh1WmCamvfCSPjdBiqMNyil0n65Uu4clnKZcL/V5Md2woaQciaFbT6XN
DnwPir3Wfhv2xmDZB9aNjLu9cKcfRO0NO0DYSMvx52PjQrcA/QAm+0k8xejwyVBSg9u6XKCUe2XR
vI8wz2RNDUxfj1iMa8CRuLBRLenqFygrL30ygA7pScF6b4MTebwNwcJzBGRXORGLf+tdu1Gd32xb
48AXM6fvDiKCn5KG7sOGuacZmMn+Pgcj4SblB8H6+5Sd16MdNvh0jg4fqmLqATWE4bLp4hAaooY+
WMBxmUj5fAlWghIgLdcLbRHA2QxQBpEhPiQt39ULVP+R3o1i+DIhAFfXfQgBFBM14sOJB/BXZDjE
apaFjcmPEi34AhocROpg2akfQTGFIPlaWfg4x7m/oOKLE5upO6PrhvUBBdavP7IL63yEAb8Ix5QD
HkhbfFr4bciYzSoftv4Z/nv2wZXdgjdZuKxwzYBdWm0HLMQ64Lps30CgCbUjIuKXXYRlMedR0xek
a68zB8c5j0tX8MiIfJLRgNc4+kVF+wF9N2pAG786Bcnw6rgS8h3g0QBvMj5j/2QugjlArW3c3tlU
8zqjeSH5mfwWRLwbXfSKRRlgQQXkW9Z/cA6pPSbQpAiTShZJ++gSwNYKYERQDS/1rAKoCVscqwgg
6z3xDGQdULnff88YaKiEgFHbGS2VCPtTd+xKBn5cJDTdVQAqykSBhOI+hmMaj7emUjuOnB4AOYA4
UnLH+GqwB27D9wTHf0JrZPI7NC6bmqNZIVTgie9NnC+2wZtL0o3kTuEZ0Fa6eq6hCFUGCgKFN7q4
879M+LIQXRGpri4EhwKPml89Owft9DFWAs6lAHWDIhjrnC/0IQ62E6t+AcN8a105QuXzhJRZAylH
dOzdcUHFlZ88iW4SoD9zBMBPuWcWfaj65dmYAPIQIz4iRL9ktOo2eoEs0qHBvJtatW7Nkur8ziWB
ZW12QQrUtcb6hGDc5qWSsgCqQo7a99Vm6cdvAk0lwDzJd/j83icCE58yz2LoEDHWwwEsorZIq7Y5
Ny0PDyukEQCQ+2OrenqYUtiU6hqRdyZythjqECKApfU0jXhII0/bM9pGm6d10Ne4+nDcBv2DElYf
igNCQZnVe2gjFviOLiI9BNK2aIWyh/iORDm4xXj9bUj95LQS+7ZER/tS7TXSHyBc6D5CBQoNvdRg
I5tvMuxktxlCaR5U+J26/VUjNKRgjLyJ6s3vXAaqUkQlonSvljXAd2tQbbRJcjmlpwTEfj5bsDqh
ax7Z6j2C26Tl0EEM6tbjfpiDJ65U+NjefyDdwP2Ced6AXdX7WKLZ4gEOPxivp3Kl9+QsOv64Ub3B
9LEP0OaE70YhZ1vgU4SEts66NKxAnJkCdVnxEaqyeoG4DecnAYOKJvsmxseKUR4Uh1EZjp2DilaI
AYBJNE59C1wDCQobqmwQx6UOHtuRwuue1MBL6J2+85F7DIQJF7xi6xEPyJ4Gi9k3o9q7gjhbIIpr
O+/nBbxmNCXiktd2AmUTq1sKOBNIe1Uo0uC+WjAGBhhhknH57GbIONsZigxBP8BikDyI5QvktkD5
e7FP1uVd9OFzQsiaOcGXCwDQwXpXglo7Q6T5pw0qzDwM+yhQP3BY3qYTCTSD0XAJ0luX9h1OIved
x1Ag0cBCGChlOVMBTe4UAtJ3g80IgRskOZlw6QV9pzBT9+E+HjARN6t/GGp1i9dwo0f7buemz2jy
ji7bL7Hi40m4B8tb/Usvnl8mtuuO6aMLMVrEY//dEIcWOukElFe+myGQLjm37nwQcwRD/xrOG5ct
4CyH8QILFrxyMdswdMKVaxDt7uszopLXF6SNoQN5cYF2d+Cf2fx7jKn7IBIHLwkxQM+ZxEqyVhBp
jP03Gd30Ot/VeXgdoWcGGASJZrV1A+drcTGeoyTF2fi+C8He7EHs7HnfifZvI+o8LyTkAFI4tyeD
QavwBS4L6jYsl3TV54Y5D2qqor1tF0y3qgfMCamz53myRKcWAPRVTud6AeTVpFcc/8GuDd3mKUpV
EXUTkFAHutIghJqudZH7x+cR562hD+Mk/3BPfLDAuzAfehZYkEt3xFaBUI8vz8ZTLsmExfoj8Cvz
DAa9wn61JUObFqsV6I120T1AZs+UKYjJw6DdoMAV/4QVp31cBv99jrXeB0pADdSy5GFN2W2KuHjo
2gP64OE/62NeomsnzqQbQQQ2yk/eTOuWa5S4wktzGv1x3WjfYNuEFml1pSiXkIhi8PoDlcFn24Aj
q50phFkI4Ila+LEdBycPbPrO8P5sIMF+av3a36wJWzegcjUhhxEbLwrK7BvUXDA28e1/Y7T5V5Pi
X90vqi8RyYd7MPWR3/Ovut+Ym7jDSIU5DCH3HTNHx8ePodJkRfcyip9TGyCs4z4aOKBeFuNuNTM7
02HJrCkjpU9xM9nUvgPt904eiNDUXVTmCQi+/+f2mWfe43//7oj5FyfN/5/DZvuH370p87//p/4X
mmug1P5/W2v+o/v8PbS//6uzBr//n74a3/uHe7fGkHu6BVq975rvf9pqvPQfWFCRfYmgBBfySFhG
/9NUE/r/uKfjIe0dFw12/LsV5z9NNUH6D/wSlO/I58NXhGf+T0w1f9Oz/q+rANIYEkOtE8PyCXdN
4P17Pq7FOqxjsMUYThtI/do/LlRynSXn1fY7nyWnIABgCoFPFPUZXhikBTGoGcR8Um38KcM5zSZo
DuL6GrpsyLF0kTzhsN23rzqI34eug9sxiAQ00Ot/22KW3H3g//KnR4kzVDLId8RIjJTku5z+v8Q/
rMyYdKo6UGxN/xHWAbYaJE0nMgspSIIhONfQ8hW6BnM9qL5BFR46j9ByDszmD8Lj2EEoDAMxRlyz
Og9igSZzwL3v6j/ViDHSotiU4UZ166HKJYe1Bj8uL2czeyWiCg8yqaDzqZGkAbGwcLFx8OElpQqb
DRkS4BnuV+PEYjuLBHyZl1ygiTmjdf4z9LDR4nytcE0AF9PYBTLZyV8Q/ra5k8KLgOIW5I8/TR2S
rUTgFauDXTTt2C2+y81SFqGOvRq2vFZQv4rY5I19XAhmDdHgNpkp/RaebzB/38MAIwwmPUGWVEVp
7np8T11eZ3ZECQP4k18uP/V2gqO/HtAzmdzJNwaVbajiiwVZAMlCuhYV5We19k3JkBlVVon0c+fT
Z8OUq3sTitM5BYP8FwJSxKki2fcp7PgFAavjjQ/8DBb/ZoBxjUD8M09BGJhY6M185t55HkBRjehz
G4mgYN30pMO22YGjP9U9MDDlV13JCETg7uJtsaGdMYqAnx9I1nKERs5AptJ47jFcYLRH6TpkDvgF
6BCpgY/Hx/yN3dnR0C7NDkSjq50gu9+k0MXKu1JrFeCGApscK5TXZC2b7haj9YZsh13oiO0UI+MA
+8WOTfOxqrFZDy5yfucrXaICD+dOzvOny3rgTircznO8kcjQhKgcAZPLQF7dcPmWIJqztA4w93gw
D0G+Y1PnmXD0xyr9VnXF2jp7v8JTxKsu2PlpX+WwCJCygl/+GK/Yl5LPIZB3IWcEHB5wUh6T/t1h
ZmsC/zoKQGL1ag9xCPkLdHFu8u3BE6bb6msI9O82TW8aEqkhSd/6M3QoeLYm5zOs04dunt8wCbxQ
dZAY6jIUJbzZgG0MNLSJAxZKGjgSHOkeeUgPgqM3mVaYG7k6xfOINE09LdAZ90deOVtSew9+790C
4wHXx58yc7zHxURHqsWrD9AA3zZYMme1FyPVSbbjryqYFSbJ8Ge04tzC1pDDzPbcrG8QJ6GhaLQg
fzHuoynwaJz+dzQ1JxuqzMHkrLyO56Hsdv6oT1WcnpjXFal9VXP102g4e8axKf7+Z4bpahMsjzQq
9ej8gpjglzOifklx6AOsg5zTmrR5G8+vhvRHqNeuo3cZJCJEfOs+wQM7Id35UdcPjh5w4PXRqZ/4
l1MbNOMlEVZ0AesBZE7G9XMVa9izPLmUncMAk2tMDrw6RiM7pnq48aqGWqDi5dLHmCTUFbwEoIFW
YladZTbGMfRWBhuvF58wLUDWiUkpi1Wk8KjMEDsuZ2fVL4ThOYglAWpsf+LmzusH6R6imt9yAng8
QiIPWODVbdKtGCjG7KZsIlMS6x21mK+Q3uER4ND59RBZquFMfDjuVuyM/mBTqC3wZPrs7mow0Nzy
6hwO/kHZvsIugxBdGKAtCIgHlVRvjpXHJRHbLsJk3oGMylA0+jPYjeb1iw05IgI0vTa92KYjThVI
9R+nZTqotv9EyBMajJvnqBNYzCsUM7btGZ1Vb2LwP1YW4I8HKZ9hdC0oZPLZ2ISHXrZ92Wgy4TRL
jk0ci+K+uKmY0l3kqbcRIuC9dfbzSu7uplCUEfCgYYp/E1ZDoNci4bHxX8SYQpXeuEAI8YOFFD1f
oMfFnJ7kUPX9HgMX3i94OPm40xZCPVZvYpl+4dPBEx8cJ+VbkJ+9BK0E3VbjzVtUQKJYwe1AAYfs
6CTVDG1fMJYKSnLSThDCTdG2S0ERAiKwh8bx16KjbN/NYry1zo0GNNxDDQiZJ/AS4+DOQn/JL2dQ
z4BDg9JE3jWAFsjK4SapB3pfGHj7a0h1uXMwU/glHYD7soRU2hbRmDOwKCrkV76abFiqBfIQCGvw
UfPCVRWEIiyGaLJawwJYwMb1k8cmnn4GyBkH2inkocRBcceMEDv81tXpc7qo6eCBTtPMWY9CWqwj
BIMD70NcmeHJwfpywHv5O+FJuB/bGiqpOQZWCaKDhA10sTME3Cunad7CRguNGGb/S6uQlkG+QQDF
M3U3TgUHB+0FmpDkDKVmywvAp0D3Vjw6EJcWM0mO06K7HGHsuEqE/xRG6onGIBVIw7NBVvQgJxyP
TZPsGCsa18GehqRIlmxGXmMaGdSvWj3QEJFNPhiMYETqXstFBms/sMRQZrB/oYzNJ58QzK2lpo0H
6yDUNasqKQXwYPEGNMKf85GNWbgO35UYTz0kEbZq4TcgMGQq/8qgwwz80njdvJNW/4H9atjDR5MH
Gv/a4AqdDxHA1jXdyrjeieA3DSBHmKvxxalgiFh+GtMCMVjkx8iTr8XXFxiUfyVz/T0StQIg3oeK
fq5BOG3qCW8uNI4fGo9krqON4BFcAZDDuMlD6NqzTqbLEqhNC6luCd9dV+J7o0ksKWUIlJB7WMvq
mCPfzQ1+Amv6nF9TWG8PekUiTYDijo7jz+oZ/z2kyDdqDfy29RydUW8e5N7UgZeYopwTDnqgi3cC
oaM5F7DFrWFymzDTle4QzmWoyYcnp8fQlbDfBCkrx9W7Y7pR2dt+KHjqXhcRlChYk5tVtDhVUlD7
lm4TQJzof+J5xBxArOEmrv2XxuNPQWAWID/LRlUQLlk6X5cgOi9reuplBNyPfatg+taivgLEwjko
oOcN+5tjg/c2TF48dFIOUqM1va+xQrcuhA1vyh9cvNl1kkPsvGQRy40Ly1gNtDLz/TUbQ6ULbhYJ
4SlA31gvz0nY/qB/ayOCKoBufNUAqbvn6T1hPd6lpnGB6EDgRCP4eGLFzlK7Z+uiMxJ0K4C6URaT
ao6dgn0MeKUo4t94ysECpe5L7Hg//dCBXh4ngI0ABbSEq2ThEBEHIpMRlFqRGLdLsgw5soy+RyEu
kwfUY7BPYsTsahMQXnaqCopI+zzVEJBL3b7MAkhRpG2+8G7GGAxfsf+SzB1g7AqDfUf0FlqXl45P
vzHglFA3L6XbjGs+aJQvpz6a3HW9G2LzMy2zkw1E7XW9woTjQL8TTrqFKVLkhgI0g+2nByA21/la
YfcOYMKTqNBEMjekusPsf4HzK1e+2AyfnUWa8PjEvP7dYBzKJxN7mOihGY5osQQuObaeoTmqA0jR
OBDyC3gI2ig8Tik8bxHQnE2EHiQJEDgSM9pmYF6DFxg/R0TdPbiItnTawC0HQjZN4rAdCKpMeICs
wSK7uZHRk0mrcxqL/hzLD7jh5xIc2xtO4XcQ0W+RBaAj2ViSFTR6S50h/z/sncdy3Fi2rl/lxJ2j
At5ME0A6Mpl0STdB0AnebvinPx+k6i6RpRZvnx5dM6sKSQQBbOy91r9+Y14aWSbOeFi7KHvIF7qN
rr2N4MphGaReNs9A0ZK9VTRMScZKytHgGxeNDUe6UHW3stlLjHEXxs4BcVwkkm2cODdaGT8lPWWv
rL5AvpEZJdRvuhXi1jqVNnNKeZvlAxoKkANX9xFsxl4aDN+CajpOgXXbcCK7qVwMHmUvlAjenimJ
jSQMzcNiR0CjXvdVyHWkG7NK6u1gO0gsqamoYj11jmofSep7qpe37HR+XdB04JULBp8m2Sqwhcyj
PVPwVMSDsoUSoFaHZMTyLdLuzcJoUbyRYq93ZxrzzlWf1y+gY+JHF5mmPQz/89wyx0OVI54bRnAL
0d+HJMe4mZJv8jgd/ajM3qWivpwMUglG6z4QRzMrFTfOlX3mtMv2DmnWQX7YVcZtONeUVPBmoUam
8Otm2EjzvK6U9HmUY79y9BddbXd6GoN2trniPib3RhakYLPtfklFoALqb9ReeQVsf5Z1aN5de0M7
cZG04qbVi9rNptc2Nd/6iuJ0tOPWn0390lRTxWttGCWD7HiSqHZJ2p0cI9nUGqRNMonQjyAfCB4J
CkGClKv3AZaPah2tx3q8Ag3GJ/msasH+NRwX+tk8L5RbO4Aw1HfvaVGFq3j5IUpnr0PLeqsCv636
M60hzpdJqmHq94GmtX5X2S+JXmnQGbsSGqZ6OZtPZWGN7lzhQ2gUMC9q9AtDNt8IUWxhaa0igeCo
EKTRNw5cUsM8FGX+7KjoVOs6e0DVd4ak+lAPw3oopM7n+jW9bPE4zMiHBv010ebJVfv4qOTtLo6N
MznSd30hpe7y6lMWKUbKCHhBxveWXh3mej5hLHMRZdFLyGg5aqrt8stkY31vm85FlcK2HW9lQYXa
aMXDkFWhNy1zw0nKGQbVpyK1KW5NaAxWZ7yFFuBER3foaMrRTpo3NDt4PyrWXcynB5Xk0KGtHiJJ
rNta8cFaXHkMiy2pqfY+K7+VIbS9ZtH3dP2wqvU7faoy1zaLvabND3Cn/CbnaebRuDCUD9TA91IG
RWIs34tAlr0kuEjYLXdBHZDYmc8cRJa2kQXiQLy5z8a2e+shB4EkVDnsrEtc/GZXye7HKnkdBxhb
CS02ozaYrg6KM31GPiCxqDF8OJhDgpDSeO46+zpSNMmVAp+dBjqSNlgrVUObogcTN7aEmlv1XaRd
gXPYHo78PCEOFeRE1DR1CLtkCAbPal56/pbRj6tENa/H1qnWgWQ8dso8r0BuEzfMRxaogvYzz5Hz
iU6lkuu9mfiZo9IiXzdtZuFhLZ/SeEYCKfiwDYfTaA7oDaabqQugHDNnzjXm/5ETmq6e549myblq
x6c4Tp8c6aYG9/axELgxKrnaUniLg4GkZN12yXgk1Kt3JVEEdxwQ90gpo7PYXFpJItnOx3rywpCP
x0JR8Jji10GCWV+fTQmHYGlSK8/Jo+1spia7saPqAfXjmSrEc5Paj1JMp2f19l6Vc46gbEBwEcbX
qLbrNn904oJ7GbAqEAIXBaLco5AZdWSWz/DtNslcBpRTznnIiM9NRqYcmDy/Q0m4oiW/DMfZq2HG
8QCThyKy4IXw+KpM25VBfjKa/gwopltFztC5rdIzrivlmz5DHTrr2UXfQlMQHXiTVCQnGqEW9LrH
DCC8jxsepgh0wxfRKXQc6O7MmhWJCSQf9SaRi1MdjG5cM84ththwDVU+Vhqc6c6sDvFInuocritG
KCIqrnK920K+uZMla0tS2iFBIOvk93bVeaiUzho40n2dvM2zDPk6G9+ZAg27RCq33WA+aWGw76Si
2auDk6yn6AjrHdWBAonErpPzeCC9K6WLWY2GBYUK4XtiR8aO8UDLryb1hwisS9HLfAWjrnJBJJ9a
fbiLghB+Va6+a+yCIEG7rGl0hNp1gNzprUnv+dt3cTo9VJApbGN+wrCRgoLAxTleJBmUQCNZsm4M
37jp+m2m1vNa9LQwZTAaiPlC3CNHGq0QxwerJad7RuYK3UY3ugZiO6VzE+kXSiC96xnyYk1udrnK
rxpIDdqqsStWlVFxtEpoU0bpVBs97z6fZBRFxr1C2jHYnzg6Zf4QIciGNeaNUW75SgYM6LzaLewU
TIfCtTQLJK2VRh0T3qAMrZdHcJEkxlXTMUlPys6dk1aiO4LTElZoZRrr4DDr1pqBF9DSChvcLIn1
NRE6A44Hkw8lIgRwjU14LbQ/yJGhi26Kyqa8lttjMIijEadXgmy6FZs0Rh7aS0hCMoBTuJPNK7RY
sAXkhY5elaSZoh9tweOcgXVqKsmAOjetoLKa1+kEvlvrqSsPQXkmmKS6coARSRQ+5JNNxa2ocPgz
aZe3BRREo3+YS94TxUjjBdxCglwbEpBXV/FVgbGCAE6teSp6L0HobS+TrIOilbKhWDnSjXnU7jKC
DCiLKXHCoDzvLGMXzp2fmsNdH4m1Ums7nMyPaTc+iDl8blW2ksy5Na1iranDXR2PDxCFtzFXJMsp
eZdVfQ1z4jSo4Vlkx+9Onwi3xF4IRJBKEYOIbkxvxro5aLQwnRi2o+CZxrO6k4b2CB3gunFCIC/9
nhE+NN3IU+XOR/+qrBR5eDVFCykovnIIbFYT0D8wLp98lnNH95id29tK5B2i4QYkQ+m8mhSS3fdr
SxYT3QBVI5RagBcN6xy/VC6limNGMrXaw25yg0PIKdWnp25ewyDe6p18CxS78FJgzoZdcWEVnElG
7VW9Vrth0+wjmZF+0qwcboU6DBVNYc1YFeRe1aBGi+ULJxvvYJXTO1YtooJHubmfpPl2mqN3J4HW
zFQpdOPQK+wxPrcdZZ06jAUKTWIZg2+kJg4scBkhZcRnFQr3Ippvdd2xlzk3vpGFyveAwM+XKlBJ
K9XhI3dnE5MDd4zD2ksYh6xkMT5kabthtlB76cizMr4lhbHXYU34sgMnqZAua8ngs0HSS42C+Vdu
7CI5jz3EKJQEWQb/j08Z8nzmVWn32jTM7VU1wJMiuY2RciAW58+TKqBrAWEfzOVrHA3gPIgTZdec
S93LYJs31cz71nV0EYPRJERIau6U9Q0YDkYYThvKEMgD1Z1qAGYxZGtZ5/Mqh8F3ZgD9NB7vZXNM
Uf0DtU1qcpHVVXhuW4wROz1ErWFfNpJpw/oxsZbh698vn5kq36mwKoTenM859ABs2DBPlOi/JLwd
gExkvd3YsXXoHXGuZuODvZBqw2NM6yvMKzMhrjR0cBlZJECqHjG5DHc5gtsLO9JPXRgxJ+/KdwDx
fSDz9hbEBdNmZfKWHSIvMZ1AlSCDQjZCY+YojrID47NPpU2ScGkr6g+qBr1HiZOrvEEgUlcadJLZ
ulEhZjO59ezQuZIAEfh+Q5QlxXwtMBricD7TFveRUV82s6Lwci3UXUlBBwT2YybUpFL2MhYFSNLU
rpSBrdhKqrMKW7YgO/Ud27uJNFSexHGIZpwl7EPTRVeMblZdw+ACZ4FVKuRukUOTCXMxF9GVOSN4
jWaqVFXj7bTTEQ4sfJJe9wJjfOiduFyVlnQos3Ldq/3DZJl4VJTHFnxjiATiCgLs16lG8WzHsPhz
08LB0izi904X55Es1h2FPx8VdMFmYKmMY3Q289WUjoZ4dXpoipCRMlYueniGxIqyHTowznr7CukN
NM3HrAlaPx1SMP6FWFWslh/cxSw9tIXdg1yMQNhE+Ur8jSm5QNTQbsIxx19Nuk2U6KpoqrWixGeD
M9yZiP+8Uu5ljhhavDhg8BACCiekkpoH1B/QOtksuGBY1Og8botZfxnGYatlhVehUiAk7wUG1YuS
yU99jHitQRNZHPMhebD6R1MyLsdeIImynphpwTxLOKqcBQLCbOIqyiAcOr6SpAuliiER9C4L83d+
iLYL2d6GNnsPGjbwgha+sAuUiDCg5oENSYmWV56Ffpg6DOyHh8AK32Vr2AoKfrdIoyuIbBtlDFHj
DHeaKs4ZosD4aRBmrxAQgSJKbH9BMj+1Qv7zt5vKnRzhW2Jj4CcB+FlicqWJiZYTGRqG7H1q6G4p
+COpiB9BUb9JJrFVhszaNXMb2Y090nsbMUzGrRKaMAmx/CHIy9yXBiOWgqMX8SHrqVZkSGnaSQ+A
I5NkE1XykznQ549w8KeUr7XghVqUK2PKuCw7lYHfqPXVhG2M1yRUAeaU0b8bEaxs+TVw4q1MDMJK
CZM97oVQArP5wYxNf+i0zC04CtjkipY57GUBn3uFaZXiRO+Q7BfVvrqWzL5z7WVR9nAM8N0IkZSp
CBsWdhxUck9qDw6efo6Y3p1gfso7Hl4/60DIyrQvYo0zjuvUxvVszh5aRIaoQjLRUr+3mB8ppsYg
R9tpQX3XshyJ+JnTF86tg2Y2F8ub6QeLH14fi2S85ng0tEcLZnEN717BUiMvGzTTnV91fEPSgIKr
93vWb4lIuC+m13SavUqJ35VqvnUKcVfawaHqzJcgYKmFwrxGPNj4Q2G+NK3+0AN4sGhvEmhpImiO
0vzYtqWvavp1k7T3OKhtBzZLCTamFfC22njcdugtByV+bXv9YHTg+UQ4HmJTS9GIAHfQKF3iG4NQ
C6VpkYYjX0ax7uR6b1Y8VGvMqHc4Xt2+WteWpq5Szb7NtOxcVpZnrvYN8s7CX45PXU3aLYjbVWSI
l9Qk5hwG/nuijHeNbFyHeuvjvnKnB/IhZRwNA3kHTNHvlkdjhuLcxrVpVc/9ncw7WulVfpn04XUW
MVvC4+u26StXkeTbIiZuOJvkW6vs/K5QnkwrhlKsbjrM8LAjxHzf4tktuxBWGo+g8P0K7hHqdyis
0WQeMoMPNZ7m21GxD7QO73Gn7ZzGuGaY6KLiuzLZK5lv86s6+GckzUmznesZz6A4IpzbzoY7hylX
SIvYq+G6kMADZEYKyyYwofJ2jNvSMOAOEpvUqzuRVJPbQhVzJQNZU94eYYc/LBtFYlD0Qfm6Lczw
Nqi3ioiuag7Cqu2+wcRZCwxy/C7Rr5c7y2b5aR6NF5GpG8z312YujtwJ7QrfnGP021Fjh1p+vMEw
3ZvC+akx1PPRYMSezyoxYka9TrTVLG0pDK4NBgeR8SwB+xsjnj7wrWmGby1D2k82+E843AF2eVP9
IlpItGWvX2uh8dI2eelpCg2dPB+Cvr9TJ+DjuDYcbyiJY6A0rWsWbYUtkTw9aeN4tzzhDr3HMl7g
oEJbS0098sVTbzOVj8KzICgDL7XddC7hR4b5AVXO7MlG2SKCRSCZ6J6IKTr73HmI6hA91Lgf2i71
itgO0Wd3m3ZSUSwwr0eob4qDknBqGKFF8VUIaU1FdbSK/4Gd7v+LfCALts6/JgT5LWzY6iMjaPkX
PyhBuoUxLol2DhQeYkTkJaLtByVIwzLXARaydMuAMYTC7p+cIEX/w+b/MWYn0FKlCMU6+R+coD8w
f6Wudiz+wNCIR/h3OEGEFn+i1agy2b/Y7SI4Mm0VHtJHWk2SYeFG1wozhmgEBn/hxLQP+bwqzBvO
uQH+94i5G56CmTZGkjdqZq7VvlOUSvuIewNjNzlr7BTPyTBAiByptlScRkm2iWmZx0WAE5tQXjut
WDjyhAg2riblo3LRVBpqniQNhHQcerVODvFsC+Oil2o1vJ+6Tpc0N89Dkw8j7Kssph3uVKGimFRV
YcUbTO2DsUEyqEqRzmpX9NGrIdZB4imJW5BvMPPSottpAO6YATK6yIpARo000fVNMcJz6K6wa4jY
7eteQu6NTlGXmupGS1VLF2+FrDqZli57ky0YAZRBZ04XXVyQXrQPEItMmFjKlliDnmnV2dDUotxa
0YAXk6FlPUOIFlCvvXQaeIpANE3ZbCWdgdQlA+GSH5y3WY/yfRyThBZSCfHh9WaH/uzJGR1yDNxy
qKkVnEhKc0y2VMveNomhDr4eNqO1Rt0LbMHwFmYQAxxLDv1KxdLDCJIYhnasB+DGSh/l60lXqzer
by15izdiId8TNwwUXCnMOe6HqsLuQTXH2Tma8pgw1yiFYe9z1QBY67uZpk5PYi1CO2cXKp5g3eDg
uoM9ggnyoEgRiL86K7RGMSas0iXlVz+WvtSgo9yoUcyMMp6trMLtRCo7WoVSVt4ltdKGp3bAgKXC
6alkookXphmZ1xrGcqqflq1ZTRsJSsrEFlrXTGaHGs9oHtHI5OwADJoiXarzMGC4OkVKtBoMpIyu
3IAMXGQtJeU2JZU2fYdgjtxGm50+oEmI2qtUqsMHCzj/3RzzvjxXSWrkJjF7cOCa8yBc4cz8wI5R
NsZlNWGvcKMjCAIUExFeoimYsTfisvpYM20wkNOEU77O2LIxg3Oi3DzLkt60VrpRY5YcG1le7SId
a5WCAhppKXOTgbBy10wUvNMgZovQDwqJV95UUPTOu3J0IKs6Qu9vYOAHUXmPapncDBQNKWBXWiXv
UtUq0m7kjTOHzfU521bYNKtrw0ZB/Wbjv2ZfdkoDrbttWqQgFVHMql/GSRhf2Fldh98IxxI2urhq
MNfTFAacTWGldvZRb5WBgR1DphnSaaPQEM4m4i9UyP1Uj6CDwwBKW7PvGRs5y3XaJvgP8l1KfffO
Z2/3zIeVGIhvasKxZ0IvOZFnJCF+IHYyxXB6MYCOFgK2NTqDpwfoxOLV4Ni55WLXFBTbZjLi8hZx
llJ5+dCqYlOxRqcLTAcsHRjCzmmBaEIrpIwpbGQaToIevFotIggrotLL3pewS9TYDbpGHIQcI86h
OSMXNWa/sV1nxsbUq4Mw7Lc6+ovwOc5iQ30oKDNbwkpMZsxModUkduGbK5CMAOjCTWsADD1xW635
bHZM4feJkBPqOLkrGrB0XR+xIqDXmLmxwDBfM6oVSy61gMFnNSpuGFdSvy7Thf4OdhktTmeRvQYU
CwnijjqerCFPo77KSrWIXQPpVeobSWXTMc/T3J9HUQSY2Bmpbl7OMJfqAyx3UHcd3eSpz02FebrQ
Z2UNrcNCLiXXo1gj/ks138aHiUHQXOMqJ/IJMuioxMzn0ToBvI4wZGjp7Tnzhn5iddWiqCFAhJl8
24MJGYjwmjLYTI7eVAcj01vcgxbNDz1IykCuteHTu8VUO9NGhaZnrYXVcceIDEFQIabM+CUi07md
gFvDNY1CJh+dlmSTI1PXvlzhYCD6fTPNYXA9C6g/fts7SoCYupz0cyQgznAOL7MM71CN6ZqLrKMI
NrhdSG9saSQzrJx+THHDtkS9swdjqCCAm8JCHpJI34o5bMcHI6yqacv8HmceGEqq7E0CY+BtAiZf
4i4fLE63mVbjrivwL8AhO1eSiqCvsp4HX21TqDHYfGjYXGUzvgG4xz5gfUgkU64yxuk4+TYw1+3k
NbWa1trAU60pqcMOKgiz8DTZTEavyXg/ODOGlCssr5x0UwpZJDeSKMfaOrf0wBwvsyKzg63c17ah
ugVjSKe8BdQfgqfaVgGGVmYp8dWCUYZJcZgrJ++9wCxqxYsqJTwNZoHVK98p1oPZyH9y6PCNrEhK
gaLfFgLBOYFqTrcemZoWV8TEKpEftk2JB2NZhc8yilnQXU3E+q7UqmFc26M2XH6vlf6MSEBaNoVl
8SmT4dP//l8a0UAx9buy8f45y2LxX8/F23+tu7YrPjDKv//bHwWkpFjmH4sJPFmJhqYRFkuJ9qOC
5I/sPyD5mxYrX/2Y1SApRDzwb0i+IebBUiyLyIA/a0iJ+lIDcVYckyw9WzUV698pIvUlfOAvaraJ
ksExyEjBy9xRZYcYyY815EgYempkIroLUu1WGQhEk6bkSulIJI9C8z6UsflVxZ02YfCG0hWXKncS
T6B9b13XM0oM5wvHUJ9QmflaCAkDUzFbRJ6ote1gRjsVnUQ9toxyi2+IriBTG+5YvxoxJvWd01/L
BtyptJDdxQdbQQ+bzNmhB6fpHQqmyNzF1eukKMc21fdI/xiFYq0WdfFRzlD0qwP8sPCHcgLZw68D
LJSF6f/3Z7I8fNWEuqnJNAQ/09U1m6q5c4roLrPrF7velDUPQTNMv63zd6qdldVnzJDb6RAsvp1O
YOzHMQWoGNY5KDsso56hWph1blSdlTB0ktY8ZpjoNfncuLIz3o+W9Kwjp9JhZFLVQu1KOqSYiH7w
9kF2PKtu297YNL88i3VTdedqnpxmAMY8nM7EBCIQOuW2jKCQwYopnWirWxJlyDewsdx4LAqk/cWw
LuCxSOnRZjY7mIyITRrwzhHX0cIzSOIGP4+RQIAYKZfu67Jxa9N1My26cBSQNlbfOuoUPL41jOyR
lcn241TUV5lTPqsWVIquxzgAaW6YnS0EaFy5Nzae2KG4GDgOQ+jokEOPea2f51l8aQ31JncwGFF7
t42WSWbmdwG4Qa9vlNrA06M7WhpDgBAy7KwdxCxfBmLI3aggipaUBE9CSoR/IvrvUfYtU+XADkjm
rc5/+pj/3NZ+jjBRlkX/t4/CwP7CNmzIat8jTn7SK8SymQywA6I74Q/wUlfjrXoK/dxdomOtb/Ub
gtT/jbTEJTTgw1UxIVyaSYLJ2EPoEz8uOxD6fkr0uT2FODYsyy0zpwddqB6xSa+TJt8U01sEekPl
d9FIxQZl1xZWvt/o0j6i0ClVBotCcSu5PZ9D67yO6vXvH8zH1B82i4+/ofEp9qDR2y5sBqc9CWc6
y6B897L4Ii3lU37iP66B1oYdCVCU7e3DxwdJCmuf0WhP8R3Nkju9wz7dLpGN4iG6mH2+nzNknR4i
3y9SlP720r/f3F8X/pyKZSa9PGZoJSXGYSFl2ygX1BL9F9vLp+C2v9/gp9dcJlIDTsd18E85C4dD
UryNbGa9chqy4ZxjwW+U6N6aWkZrqOTLDUKTdVCOnqM1hwntgQRZHAtfkgpwwDKd99+/Y+Vvu5+t
YRkEOKGrYB5Y3H18AQ4eSiDAfXti6Bc+h1ttixGCfKLA8XHh/CZ2Jezkq2H7VfruL57/h+suv9dP
Hx0uw7k1FiqLS30cOrwv1Gu8Hr+4OesXS/jDVT4tr6Axog4n6fYEF2erMEpXY3g6CqQHQimy1uug
NZWN6SIHOdYFjiFxjpKkgZUhP0c2VBcsKvEWtPLGnxztcsKmWQqbDQPQnUTogRySX67kxwXq0Jxm
J6kLRiv7cX2dhges3d0GWybK5deyPjdA+UyrX49Och3Z40Fr67WUn2w8xEocPfVZ2s9Ea1nRGYjI
DheTDTTElQWFC3qeYA6eKgQyWk9VJV0yqANtOathxnMcwDOsx5XVCLDXR4IusJ2/iFXH8fUpXk/d
fC+S11xBwYBPZhrhjoirxoqgmnUlbD9XmscGMQ7OJ3AiLVxipmhCq4Bfl5qHe81Ojtkoe6Uh6+hh
8aTqoVdFOobOotmQjcN5XjwXsPQlPX0W5VUxya4+Reu8s90g7vxkzC5DKG1dkXmJop0TyOgmVvBU
dqpvYkZg6khjVeegwHRREulU4CJCuwk2IrDVDpFTWwzb8ASyY3ol6w6TubUpPcmdzLQ3FavF7YVG
fpv1Ym8rS+JB4Otxc4EXnT6rjJ9baNMKuUILHdHpIaQ0m6BOT+xIBzuIt2JRNWuI5BrMCZipcWYn
aKJqGJUhPUlFuAeK812vlFgdbA31JibygdACFz+vVd5BIW/yXavjYwozs57wmRPjuSw3m0lNzwZx
CUHRRaaMXaObkLAE2S8HoBHtDWP2fRgduym+UHF3iKto//vl/9Xi/7TFKamOoV0yccIU4TqIiD0R
t7+/wveouU+HGN+XYwBxypggqZ92N/pRQes0tqfsvNml+8jDHmodbbEc2/z+Sp8kkd/30Z+v9Dlo
d5S7ce4wWzv1DxCBiKZa9bvCSzyYL8fajfcpx7W9mv1yPWwxZ1pn79Oucb9Owf31Q/3nHX+ON7Jy
iKfYO7enYr53rCsl+WpDXsrN3zxSbYGBf9oYR87xDG9S3todH88lHkgeXt8h4UgkKPrJ1X/8ZD/V
vwyeMEcuuaC+cTq33ynb1H2VroqtuYLd4fdb86bzNDfxY09sqWrPZw92/dcZo+qvj6K/Hu3y6H+6
c8swJ2Oc+EWWPGOm9Xvjol3dYt1O8tvoRW5GJnx2FrMt3Dnv+hGFhsuWMLgVWZ3aF+XBp1DeP9cb
XZyyFCZovz+tbCaHfS+AaU4kayFwhNuQvBGpveZdoNZxtQ2uTQjztY2+hgOAU+fe2P1+yS+f598W
wl+/weeYx8zUMqcI+A16fK6IenI1q93H+KDr8gUsQG9U+i8Kvl9/zj9d8tOIobQijb1CESc9zrbl
+KgE2jrToQ6S8YJdKdiibLnCUK7+szv9tOTrIA0mDFHFKZlwcbMfVB1Q+Lo1sQ/J/bb84i5/WXn8
dJOf1ntcyFk9jbY4OchJmLhAqUQ98FV988vF/NNVPtVV8IITqeN8O3XYC6fIKXDaONMjJCSi++KG
fnEpS5bJntMs2bQM9dNbszvEw0rciZOsPDYNMFUw70ZlC/Xni3rqFyvyw4U+vac+amLFUoQ4Tdme
7sDLekzgkhfIzf7UilXb6l9thr++IhiZY9qygfD+45aQB+FIKB5XXLYE9U4d3bxeIyfgnNEuzBWq
b7Rew7py49S9qe9/vyx/sVC43X9e3PnU/5AMLEoYUOLUyiMlQuzmOiOgIFr9Z5f59PpCCa3R93uU
sMeYiMwDnp2S+ourKMuP+bSdfLibTy8vDfGMigbuBnPpldThP1didWRK+I4E7bUwbX/MmRAGds4T
BS/QjPH19ze6FNu/+w0+fXgIaKaoUFinFREbYWWS7rFRzDPbMlf1pLnfL/b/0cr/BUz103NfAms/
BMr6Ynhu4yL+2fbi+z/5AVIyy6bXw94CJwvG3YtTxT+m3PIflqOomg2VEYdZWeNj+9P5QlKNPywk
kobDHNvSGUBzNv8DolStPzSFbUcm89GEkmX+W94XyndXlb+WiWGSIetYpsbvoCiAMp8/Oy3sNbUa
A4l0SvAsHc3tBKaOem2DdggiYJCN10ZKVEtFbttZJrT5VDpZ/sYhNb1KUUPCVe2oiWfZaa3uzGku
/aQDDhtyug2GKoXfEqhGMgdzXQq5l7TjAmaFLrPrbPVchCk89sBpXbNpHVfSp/By6sVNE6lQfVD0
3mmIOWbgd+J3yMsigGGDh1wb3Sa5GryxRY6CJqPNyhuTHks9LzspYgIz01ZLRji5+SDXF2EBsXGM
m/ZSbmYbS5wQwcmxD6scfosU5nJ+UOmg4rdSs8ty35CnjB5dciQJznAkITMfSNFtvIm57KGMlPq8
NbG9JlZJi7XHqQ0TAmhTtc9WVRXKhZ/jRxPRthnDYSYhQlsx0x8IVzPmkoRq6PLdhRrPCJrhOBbM
wcVwnetMvYLODs8bgbWkVKMlMbFIXMk9Xh6DLImtNZXdvkDMVRLO5NVFdSmVjbPT6wg1YWepSLfV
/GYcZeOKibB+pmnSDizkue0i/J5QaW7COIvWjtRWazzS5iutdIp1pGtkT40OOTpekptq4bV0xJVb
IylX7u1GcvKTbrdyQlCBxCO9kAqdcc3/YAP5Py1rejkf/zX9ZRM9f5xdLH/9x66g/IERIXYz8K8p
JBxD/ueuIGnY4cCFcWx8chTDps/757ag8M8s3TahvsgmVl8G/+rPXUH/Aysc8lL5fh0cbHTd+Hfm
Fp9gQkuTsWGyKHAcWzd1g1/kYx2gqqIrkuRW3iM1xxFiNfnw/Q6RZ7nBTXTfIWXAwM50ncvgxyr4
1+MB7u6nQ+vPK0MJAh5D48gG+PHKUm8jghlvyNLaDHe5X25Qm+CVt0LD6bE8v7rcx5rj75dbar2f
eiBHSupeH2/IoAuugg0CsS2IoE9r+9p17uRBN11/ec2vbvEzSFZDnx7RHvqIxPD1RLfv5W7tqeuS
jJDGrdyvOptPtcjf7/ITMlGH+qCH8o2+oYe/Qba7sq5wyHOnrX790wK//HFqfMD2P7brf78SK/7n
55kUIeyc8fu9TSe8JL83kejBsrW1KfxiEyr+F1f8+DQJB1IgezEPAUrlFAPh/3jFluFu1hpPy9NE
VuKT0uel54On+NUm8Mfj76/2cbl8v5hJWaxgEQXVDJujjxebK0heU/M8dddD+laQOdsZXyD0v7qC
bZq6pmKVBcHt0wPEFkDW5+A5CG7kmsJtZ09vv7+FhSH30xf24x5sUGgFw1ldp9T/eA8W8L+qtc+D
qzwMz8ie9vYlNnBX1n7alet4XX/RxHxCvP+8HpuSYZoKrL7PPDqrNeDCts/Ix3eyn2/LqzoFYSHj
3CV1rVsF9xEYi/3Fh219Bwz+KmuWy5K7o9GlKTBhGAF/+sqYcEZVnr3EY9jhb5cmd8ZI9qAQGp7+
LboPipZIVz2NSCmP/dk8czodZBOZxKVKhsmTQYHwnCUSMt5wiJ5tcmkJz8zla6M3Gf812ETElcZR
jMmlG0RF7zpkQj/OsyC8osBx3mtN3KhTnLCJCVJzCY5Lrh77WOBOo7S5impRHpp9PQnO3RJSlz+V
ZnGF3MuJ/f9m70yW41aybPsvb4409M00AETHCPakKE1gFCWh73t8fS1IlfeSIJOoW29aec1yIpM8
0LjD/Zy91279ThacBqHj7SRYMIMlojaesfzVgJpzgd6wSZIXaQS6KqhwDpL5LJETtnbGSo/hM1IT
zJZanz4jEIxeEt2Mt72C2dQG6iD/yKjBGEijOyl8MtOucMgi5RfpNICTrToV4n3vJd3VAG/g1ogr
a6v3MlVmXGKN/1gr6VEzyqcGXRK72vaiSdBKt0YB64WeLh6XGpyTAvC7SRAPAo6A2Gg3BFFdZyKc
KRvrHQBtpfZ6qm0TQjKnDC0xvEiJ/+N8JJiCt/PMscu2fleK/XXRz4DdQO7z2e+mG7/CMel/haYe
pEe+kzWhijhDQDuKABj2PswTmsJth6M502v1a6QUOqjRegpxODfyYzLhQ7IJRMEgRe2vqvcsyClB
N6CAOKpJ/OPEInb6aQh7pWbj6mk/dTZD38IywREqJMqo22GCjhjytH/he1L6Q7ckFGrQDTYNjYXb
TpXSbZACfvEKhazKQmAngJGzqQ/NaCW3qqYG2y7IxdNUCxQr6qIlO86sCjJxsddiQdPEvSLFpK4O
u1TxsALz1XBGSYS43ejJpYIKfKt1YmjLWtreYLMKDkUsWLs+aJovY1PI34UQboMxCPWDEfg9oK5B
AkaAeonArF6JX3Ki6MhSssrZc5IQay2G7fcuEiIK/V2duSRTWScNvsCmZEk8lkksN0jadNzzKNTu
29IrWWylTnAz/GlnfwpDF2Vas0HMJ1/ooq7co2iyvnMGnlwpG+mpdW1XPrUaJKM2DV9GTiZ3vBwA
SeoMkaQjssPeCSO2N1JeMfxNWsdjAWRivRS51F0ix+1OaoRnwCa9Ir9HlqhcThFTzU+9aqNJbfNY
GCCqaeIaANg8ml4gb3tJcUciJnCqCh227QIMbGGgn9yoFjnngyW8AAMuvraTlp7LVO5uPbRMtP87
xEBaQYIS79hFKxKYgRZOOCdFOhcGPSLWlVT9Jvth9WT1enUneJJybIHLaht0tu1tQ5wQhHr2FwnG
aSL1SHyqBmAyG86JrLTYdw6JVMl3aGI7olv8/BBjInAijJvVputGD7P9zIVDTIWHNKEeWZsTFyPV
5pk4aWw2oS7OufHaJZrbnkSM7kGJiCVJeA0l9QblIV73IQouLBRs38tUA88Bjsj1fBmQnlgENmBj
aTuYygQuypwdf9hpawObWKUDAKA2bpI+qFcndFvqTWKO6XXXgSMi0XFwEhXLekazHZfe6A/XZS1X
CC86uqk+cPntKPUWyY1e8WIgu0IRG+VQMmge+ZyYlMK0C78ItrLZFYVDYhRqWjJQBVdMzcaFp+c/
5T3pDi1SEOggQgIIN4GNJxFl+XXwyHYwxE44QDNK9yZKZ4x8gbCF+Ex/MfLkkPAEgLT+hlTQ5qYm
PObS64C9epbefKPMVcDvi8z8h6nBBNnUCYD3OSVnbtTFnR0EEVWhKpmtdag17/S4QUI3hnKLJ6E2
zkiDi7tJwFtfS1PxgEBMxiyo+FBZ4lz+5kVZtrMQumxzVeHRD2Wh7ntVMC85fCZY2gvYfYOpGV/D
XsDbF1me6tKYH/eFPK8RhQTwdpJLnDEqyzNG/xrSetYP1S168OnK4Jy4RWGjPaMELHF9hy01cRGh
XIaaEO08fUetO4gILr9PeQqv1tfi56nnQAo6qG3v67AzLrKghbMmkUfhimHe/hQFUmoImFW/aKki
fxPlMtlBu7G2KYrUGTjc9hcpr+WDl2bT98STxJ9l2xoXAs1Tux21+BFSlgKBHBG0lkuwHJCU7nGT
AE/vYu9JwDN4EQ2jcZ9ISUx8jTyOZG9JGD0QnXdXIHGjU6nxDMa6xjBExzO4hCMDH9GKZUvbhb2s
XcdE9vYbT4o4H09DMYS06mOO9HCkyztdqAA+xr42Po74Nh9i8PAomvTse6XGfb4VsZQLGzWQRheW
SHlMDdn81SOPmhN+s195mBFzo/YJQj/Rqn95hhLFd2Fg9L/QwlpX1kRkZNNocFQCtY1PVknyfBCK
MkqqBnYx/NzgwKG/fUzHyPuutX1HaIPuR98qpdfOfOWlQ9Go5lYJqvgKlYa01/tG3KlalF8XeYzl
Tsmy8JRHsAMsdSbW87WKsSoFqfy9jif9q5Cb1sOkmepuTANx22PIIS/Bk3LcpHJ4wLkFYkhWsx2p
5HJ8nJSGuIMEMYsWi7DXS6u/9ArZLzb5pIxXpWxWR1UfG1rcWnrswxj+i5zUzQ/iiYTNaJamegi9
KEVdVRV8OqQxI3FH7kvxVJgynMFGwYvEnp/iyNQx9VL+PLLrCcOTphSot+yu7OBYAT4kTgD0E+i6
syfECkglaVQOIbug35hlJM9BPAiurzQJqz5W9Gu5yIxbtrDQ3ToxL5/GUtQE3Fr9IDiigMM6SMfx
azeqRPa0SV+6Y0qKS4+c+axZUhy57BDKFyVTWHa0JE/m+9hGrWMgaYZwRhYNqEoZsA4cDfzCgD3h
uCotMqRG1a6mXhlSluo+pQxu9gRbiol6kaQZNoZG0EeKKQJZ5cCJKHsNwL5wnVaQmCTSsfB5pql1
JfgqgVZglYI7VR5QDyVWrxwGfcDnWGjwg6aq1Ca3qS39Imb5eNajofkFlB4EVIfiWrZDoxQuQvbW
90GLjQZ2hppeYrPQYE81oYSeqxBHZGeSmX+fOnNCTWxZxaHiY3KKqZYBAZf8S1mo2xpCGUyWWitb
sJSS59U4OQmbsWG3igQBFKEQ2FoeoRHXBZOKV9BVlbKbxFr8WqQT2T2F3oFFbAr+Ai6ykUR0SGWF
Y1g17lHEEx6AckC5Uj11d8VAfsfXHINa/H3sqrKFGRP3wSEHqoPYUG87/HD+QHR7E/zMhja1QG33
geGiq1YfvdIHN10wzYS+YnERYeY8dWBsDTfDS/SjkSWrAtwGOyjoxMTcViN5d+Q8dOVP2WiEPVkV
xUOoad5Bm4aM/bPgxfV0hCA/UxWUMsGTPQzGgXitiO15mkP6qQOVDlXR15O+L3AHIMLg68vBnA/e
E+ZEFB0S2PyIR2PIxQUpAyjqhB52OVZ2YgMTr7qAIBvJMHoi6xvyK5gRfj9+sfgFp1DWOe0MZpxy
xM+kXLsqEYhPV1SP+UAQ9yHvFc4D0yXbC836MgAUV1gnBYKhpEIEVpVpA9/mgtiHQ5DJCa5qQqcr
ASW4ZxizlwEomESaFvFB6diXKNd9dbCHfLgqux6TTmgwSwDRdCKAolupGflKExCCv2V+cJ2pI6/s
RNaweOYcGFY6pGANaISy3zOlRykvSKiL5oQpAMJbZpBFGmTdnSV073Za5JVjzZNerPvWicDdfmkU
qYZua1kvwxySXQSyD+VQoLQj1p7dmSkgAUimLERxu82LkdYSFMgTUcaYK6s4eaBL5TnwUlsnjfgb
xK4IrplWyr4Q2umow1/ZZalEcHGbWHuZLv6W7Ohhr4kC4Ra6KbhWPqRHwbxtdUCcaFa6MicxdBTE
E5wr65rtuzbxMSBwjzSDFr9kSOwGO6f+u9miDob0VxKOEBua+cOouH09Np8ntrIkt9kqHh/zwUqL
kGBHL+qn9k6Q6tnUWQHgFbWouo/ZagJQBSgkd5x8UPyUwqkGMvYV/Yq8z0n/3IhJHpwFjd3PJhfL
6KabhPwoBVbi/ONjvybBLUQ6gkXOspTFeRgsTxwYzY/a9W/1x/psXc6FNXhJv4C7P1gHbW2893WZ
t+Mtak5NOvqa3vwIH4H+ym55lm7jE8y8S76fD76zdt5/XzZ5O9qyqKFIftM2P7wWJoKJ+HnOR8JV
unIPV0ZRFx1KGFlp0movoEaY2riI81v92O5gXiCnI4TG4RuIK3y9Svm24/ynlvHq2amLKmVWhWCo
px/ijhDT1O1R6DojOlbbwvq86TkfUB6FBkbF608Z5f+6ev9Pmm/if67dn37WOcez102933/jT/le
tv6lkkqCYJf4CSr5fzf1aM6JkqKpFIwMS1UVhVH+auqZ/2L20W+TMLuKJq3uv8r3giL+SzcMfIoU
rXQDVYH5T+r3VAvfFPlo6mFdkGkjUBql9ciob4t85YTkDlQgcFO5MB6Qt5sAEjzL3LamN3PQwwoK
koAPUB4qKgxW1n7z2N8dwzxrLoJsTlyK8txEmVmS2GipmXBj0gW9ijylvPDxNOwKdpvAbEcPuk0g
pQ9Cm0+HjJygkBwdqzhpYciWQcpL72nAN8URa/JDCmeR5QMALuUvHadvOIhFRVUhqgY+0VkA7K8y
IIkIeUoBt+qSA2rR3nIKi/oUuGm9/yEX8ugM+Ap+SY0lO2OE8r/NQr56WVobZBGxmbKziYNli3gf
O4OuzJ5/fCRz4nK5r5s8J1OmSW4ENUmuhSFtKU738nQohUk86I2gPPV6kwpgoNThwspb4wAmpLoU
LC+41CPoOtYYghnRp6LbmKFENDtHymZbCiLFoL6NHhmiIXUHHneYBeoFAYqAapuyc3DD4YZVe+VE
urdwhzuutIsmMg8a4Em7yUjWcSqzBF3tK0CqN2pRVxfWkOt3DU7HoxUL6lM8xBRBSAF38qmsLn0L
lkcx5bRasUY9Jl7f0HlVyCLkSOHgpSxd+CwwSpukdeTRq46W1Nc3icEezTSj/EEm0/EYEi3pAmB6
Zqud47jqpu9qLMa3cFwNYPNKdPKrODgT6zej7vI2fxQyXXOtylR/pjo553LQgZaUzeh7Y4bhIZTa
zGE7A1lWbvpLdgwRTWG/PIoWJ5ltI4f1szL0wncCZEsAmnJkuL2GsoR8lfZCNKrqZKDX3mmZFO+w
qioXeTpkO12uhi9UaZqdRLohFexhNPf+GPUXjJeSpWX4P9qIsNq4wL8YCnENWAKPoZBh9vPMijRc
rQFl6KcyGMTMuiv1OnZoTI/XKmmRxwQBFnUYsmmwNYKNMFpf/VELSQwtvibHWAy/W3WmBZs0RLRs
9TVyWqHpH6IQr3NGMPVDCsjrSymT/aCJjYBwry6/iqXgf+lVC1OdqfQyuNhBvEvDLvquJEJ6kGCg
7atpSJ4q8n2eDPbkrpkkAYH3vt/fd8Rq2DLv/1UEJMM2Ai065h7oX1yz7JM8M7gmfstwrERTXHj2
xq7MRcFRgqL9Ql+gcAlfICNbDT0yZnOymKS0PKpdgcG0B6wIBGr8DncE4XmUiocJi4jT1GFuV4qS
PvlQFk5RCPNKBr5wojUubzONdFJv9tZmY1Y9x0YXb+WEuG3JFJtzLpFo4wNxsHWcmjaIsmnLvnTc
xlHWbmVxmp7TqUPuOMBIrVNf2091225JranZtsaKU8UyNLEhJOYyxKzTVklAAgIiAykTAzrgXnRv
QZm7NgYgcUYLEJc6qXEZtKV1TijYXInUH/BOgKDaFoNlUkDBbmzSnN9WPclmtd+Qz9VxWkv1vnbi
HjauJ5cymkd51E8kOEPL423a4fQXb+hzA9KpBtDLU51TTvXSI4AtAkI7sb8QZT8+yMBVNrJUCxdE
K9XUwBu12Cl4PF2qwOM5lHCi86D7XQU5ZCNAwQbjrwJArOvwqqCifyb1lu5IQgxfEzYq233BYJ+f
WU8KRRSHMFnB0eSoOOLD9Oc3pXmwhLyBW8aU7uLMPJRR1BExVZIvOBAMbmI8ZcuZm/sMo9U9wdea
y11Rt52IijZJyuSWCZ+4/dgapyZSgkNUAF8yqamBmQmb8VYLCg6vxK26Ya7h+RYLy/baxriiEhDv
5ZFc4UGWk0tPreKLWMGhlCVTv1XSzLix0lb+2eR1OMDsGsy7UQU6agz19DBzuWGK93XocnLACa4p
4PyQ7Y9fklqXnvMgM78Cl5Oew9QQTx5F0rNBctaBrPvBURWK0h7Yfxs7drtT6aJve0GJ7tnoQXlW
DIn2bT6S6tApGW7fQtAvAN2N13y/R9vsfeubPo31KVHU1A5lCTdsJKFYN9s8vM/DuN5GdIDuzDAI
LqIRY5DcoszHyqpRv4NRsufIbwImEYpM2RLVbW4BK4TPUjJwJIo7SmV1RztXAitnHXolUFJXRNOG
Iy2h4eXl5hWaatnpC9RtUQkmVp7ydp9KaeNmadteNZPiC+Ry5ADCB84MYmeNe2z7zbluFHNfGnBf
Ui2dXIri1h5yBh80qqY20pmoYPUPPBHENpGeUVF7X6AyYfFTWtkG5GU65giTMFdk/0YJsuhLS8Ol
3BiIfJx4DAdML3H/0oB0piYasIZLUn/Rcvq3xayQji2wzGar1eVwsJqmvO2zMmHSiEFdOBMmac/1
xabdqmns3eAASV2c9KUbKXmz03TiVQIjrNCOjHG1azsKoWNbg28OYsM/qB5G/D/b9P/btLJp5Vzz
nzet5+cfz/5z/fJcvd238pf+7Fs18V9QilhmEHrpUFTmKKE/hll19sSyKYXSKOuoziT+5N/7VmQn
KFTo5Jlzf11XZyH5X2I07V90chBtS2yFZ8XaP9m2LlrFmgrAhVk7q+XAVVClXrTXCSepItXAdN/k
2c4oYa8kSvqFZDgiBalD5FZ7R7IPsq2baiRQSJNswczgQXb04vPLPDXxkayZmt6qKH//JsNEpSOq
0Giwrc5nwlcKEaPSQxQGlMm67Cop2FWELwNlQUXtiLJbkRfI7wfDksft5Op15EFLfUGf0rSeCBy0
K4cFzy62hcMW+FndEfu3JbQd+0VJouEOtZdDnu3g1AdwyjfpFauT0/6ZR/9Ri/NWKDBf+dsfwyvx
+sq5IYFvgoixO4u2aHwkWmBlhPmteqVFeD/EXER4dXPjJgqKIGCI3u5d/VHZx1yauanvUyfe1vtX
k+EDccrC8PB+tPmCX402kXRplmM5jyZtheq+trUv5jFzQpe8zYvynO7YD9wru+K2Yveykc7Ss/q9
eaxu8zvj8PlvWSis3v+WxWvl8YZresqVqzcBnovNOG1o5hoXIUZYb4v6Y1tdIgeSA4TsG/Kddp+P
PyOUPrjzqiWiAUFJuvRbgHWodT3hTfO+6Udx1zgB1pfEEW3T5Qxy8nZsNTfEGmDACG061MKNYENK
3sJk5cNhdy4eDae+rmyyBn6yAdygF/zy+W9ceEL+fY/++o1LR0aaQZNvJ36jdiceAUw8trtpr32f
voTnfmvtqtvmkfTUbXA0yExdEZB8sBbNb//fgy/WIrUci7RTGJzUZA6vbnXorogDtk1nTrJ0g0vj
mAMoXh945cn8njOv3lKxjsvOixl4nhMA8baAxx2CthzB9k+dK57oJJ6g1+5WxVtvS3bv7/diNoY0
TSERUGllNypvGuZHgDINW6ppE7DNCrOm9ntbT3s/4GJCJmSAdfgbPPZUV1FyHqsbLXz8/CX6eBH7
+zEu5hmfQR6jwd2cEnw1ZL124tPnI/z2TP+tNPr3VZh8V1WJL9hSaYScQG7VlqtAQIOg5RpE0xE5
NYFQX8tTdqnZgWtB1/62buFalnn+e4n+e+j5XXr1rhTC6KFX5uoap34MmLPNqdgO+3g/usZ29m/5
O30T3E4u6Zk7+TDY1k44ksbt6K7ykjvlIXfGvbBi8P/4qf79o5a1WIJqWhrUnu3HNK67H1b9Qldk
5dOxMoi5KMUCgBI5OzGIAuQ/wywfWDTauuuVZzvXyT55tuZyFQhSKTTn16d2pW2gbLR9dBU+FPv0
afYH5o4GYHfvXTbZyvIjfzwX/7qJ5uLjC6iLQPqgY30+S1vvKD4kiqNOvF0VM5PNgbH1jyPBecjo
8nuvuCIcDn29UoJO+F8uhX//lsW60JqWgMCf3yLuvPP4qzpofAZC17jEm0PS1g91C4LkQr38/N7P
r8lnt36xOBhUYIJe4NanQbrTS+s6IDBrY3p03vTYBqls0zLaInlzPh/341s/c2HU2Zsh/Ya6vJpU
umGKSmWxTSCpmXNluFHdaa8fxKt2532lA74rT8IOq7kN8hnBzKa91/fx1nRXfsaHK9ern7GY20On
ZaR+zHujY3CtpDaqlt+fguHH7IpUNzSA77udvA8dfZOntnXM3BncsNZZWeA6/nt5e/U7FtN5zKwk
iOenDwZ/K4W3hIfZ0RW56DswUQIJUNeRW5zz/eeX/+H8/nvUJQyDbGpTjUgTsYlKY34/4s5wFOHn
54OsXZu2mN6DECCakIt5eou2B2P7558vnnSUt4rd7Qh+y+y1r95CgfvvO8pJSldoFSAnfrtq0/uj
qBxyR2u3fpTrrcz7hVneIVOKeA0CuNz/wWOc/9F308nCUKBzmOHktxgU3YVnEhU5Dzq68R4cs6Pf
h4fZTktsxOf39fc/9tlgi9VLLEWhJUqBo8PWpxRlBzZ7bJdgz2N2Z17Lh/gQ3cqO+EW/7e8j17pe
+wG/7emf/YDFkuWJjaaYNT9gNjJOmJmjK/3A4e1o3Pf24GTX2BqOgt1UG05QW8Ot3Pier+Q+25V7
8Zi7+ZW+spx9+NRN+kKcqhBYq9p89nu1rPjlAPdm7pVD2Xvu3eIHUkQOHuGBlWxeTfzV7dVHK+jr
ERcriJfoEoArks/U9hbnFfFJBPAWtxnpLo15QQbARqiGlUf/0ar1eszFalEXuhpMzXyVhK0N5jkV
/xkm58/seTXC7M57fR8rLxzhoDOCEsovKU2ntJBWdjAfbv5N6hqKSjlEgv76dozBQgg4dYyRERAa
bgYaPbAt3fl5NS4wIP/rhDjCgcLkBCsns/mhLN9cyLd07nRRtqSlnwFKXzIQ/YHcgdhFT73ThStJ
ejCkc9Q86tpKevSHT+vVYIs2IeL0Ah1mTeowJQ0zuQ71ZuV9+GgD9fpyFm996TdlXoEiJH2PMMFc
tOW5RtO4sHBXdoRr17J428teFiZEGhxYGuFokWuWaOP283Xto4/S64tZvtyd2SRhxMVk5kMlXxrT
WagfPx/i4/s1m6Cxs1DEXSxcaVHWwBK5ijoHeDA+dT7h0Jarc9s+H+jD2gv7m79Gmu/nq/UoVwNl
iCZGig7t84AJieUQMQEbyeK4von84LVW5w0VIFDEauqSeyQIlYdSnfCcwhvzy5ZoS6elcfNsJEOD
4HlELUw3/ZdsinRCV650vmevp5SuSQYzGRafgmH/HVuCoicJBOwn7eGlc5ARS06yNZ3ONqIDHOX/
gcXr3RZyHhHbrsR4Mga65e49w+La0Orq7OQQ09dy24eMbw4+h536WP/U7zk8nCJOhtVO+Rr/AKKu
gpPfrBV53j3i5c9YvEw9oTZFX/Az5q+gONn9bXkWXNpwNP/JZ90ZK+/Ucgoux1u8Up4e90lTkqeB
P5ceG+3WNcbOuztLUZIatIH8AgM0b8NiGyPmNKdVn1MBotmd9qIfpxPBcUSPb3KqFQ274gS7Isa9
cU+a0Iu+LW6S3VpldAHu+P0N0rBoKvg08YPxnBdzx8gsrY/ZnZLyZCukjZfD90DaiqKtaGw0lFw5
kU55+Pw9/mD1mQ3hbBk1pN3vquOkVvIoCzaroXIzkk00tZu4D1dW0Q8GmV9YjGEG9xdn+Nsra0OV
BOGG+6ti0MZBMxG7blr3n1/JR9VPnWtA60IsHkqaxUIaKKGWqnP1s3ZxUF1qWxEarQtKwxG3815I
OxJ4iuMzWS18Ll/RuYvxamRjsXvIvZHoibnk1GQEKsePRan+0+XmzxCaLuM6o2uyVNpZuTFJYCzm
yqGPvmYTsdggktmk19nNsPsfbO0/+GYYqoj6V9NE1CzLZ4ajz5Qaf5jvZnyJY6G6avKDYGNgOva0
CZSH7FuC1o+I7DVv3/Ju0hDi8eEm5P/YRixxgkPWyoXSQRib3X1D6PSDPTt2tZ1HlPghdibTJbTt
H76iy0EXH/q6oQsrygwaCGcL3a4nnIdqbTexnAfzIMin9JnaipfwNzXh1dfRiNuiVEortv2aTGXC
7/ybJvjx+TSY3/I336XfY1gi843zADTat3MtI+dRwB4T26PJmhEXW80qD2Jew/DWyy9tGt1OJBj6
XhKv7DGXL8yfi/t74Pmxvrq4koSOseoZ2CffK4yp4mhnuUDo2zTu55f4bqYvh5rv86uhfE1D/CNM
0+9PULiPJOKitmhhy53uNK5azW2sTXNOZdcXnPUK6ftP4OIez7fi1fhlXSiGHnGphC64sk3UnZ2e
DRfHiSscghXz7kfTgU/CXw90sXgiPRuktmWwdnwQvX0Qr7wwy02UrrBe4jyGWQv4B0HD24uJW19P
S8lCUzBJV4k4EqeKYkzKQvJUEusJsimC+rr3Vibc+9cF667KB1cGnwpqeXFZyIrDUVSINGj5GHjD
oRczBzvcnbLKhn0/63Smm8lOjWojxfTFBfqJiRwCqx+mPNISjWMFa7HVV57SghGqUXZhFEkGkM8Z
j1bzYg/hxWFW5F1Ktdwxd8q9fFTd8Oa7+Itgz13Oy0FITkSm9Q/5JF8ITr22aM636+20Z3iqAOwP
NXbfy+Gx0SZl1nQ0zjbTNr2sL8MLvBmAB2am3uD2V9MzAVL2Wk3k/Wqjzx1+ega02FGnL2ZCkGeW
Glfc2xq4WmXd9dJsuJE2ChaOMAY9Ml4N/c3n0/+DNwf1qaEglJ0FB8tSqqj0kd9IQoLDojM3fd9t
LT88AaMZbKlTV/iL718eDO0iuhcdQS412sXLE6ZR0KthFNselqca/dJAstjz5xf0wXrCINQEdNlg
5wdE/O0URF9TlJqOA3XmIuqsJsbttMs5R5DuZgcPK6O9f1XejLasgqKAM0fBy/hC2MqLXm3K2+xK
FTbFF/1ufLLOoyNvpnITXwUPzVqD5f2VcoaR56I/URUUwZcnUb/FI6nEHB66betib1eBcegOhrz7
BKzpar37Xbd3Pjy8Hm/5UWr0YEpbDg+NU5ygUEdnZYM9kEodYsTvsS18Cy5FJ3O7y3jruZ/f6Hev
zmLs+c9ffSWSftSa1OJa4+IXpupNJn+F3W5/Psi7ybAYZDEBfTaFauGJmEtbXFQY3bHdAVehvNSo
Kyv22vUsVmwl11L8V1xP69+Y2W2SfInlh8+v5vfH5s0ytricxTas6aIRqgBjRIf4NnWvvMPLADIF
9+puffF692VdDLaYdhDjI6OZB5uSb/V4tMaVeb3ybJZFRbq3Uy+plAiiViEIVqLoF9XT17YztM2I
5nHlVVh5PstPwACgHa44a7FOqJuSapsY6Z1OYvfnz+idnmgxp0CFvXmvhUrHBqVx27qt9jSaDs0s
64L+MLjvzq0uid918sOwJwnZFnYDEyvaJScf7U1/sc6UfdcoX/6axQIdE8wbV9HvXyP/gjggvHi/
anir1L9R3pSn4Vl9aUKKImuFkI+eLvsJ1eRLNPuEltM7CdpOUUlIlUc8onG6awm8S4mRh52xMvPe
lY6XNZDFWEUUqhF6mw4JV/o8JHZ4ibMRyj7XKbj44ZQTacNbcb+2hL3rZS0HXiwvjVzlDfkw8/rp
7chvn2E/KNUp6sFrepFP1Vn7Wu4/f8E+urGv61yLdQY0mFI2OVI4M4VThiedpIpNiwk9TATn86E+
WgFeD7VYbjLNn0gZmj8PqYhN9VoCCPv5CKt3cLHIKJngmyTdtJxmvV3qShcFNAA+r3btSHb+A28o
TRo52H4+7Lt9GZYfDRE/SXgURnlBF3PUL4kUFbmwbtscsm2z77fqVt6v9ZPfnR148RE06VhFOa2/
o5bGYs/DSlvg2ATXpZRXgnSjAVQ2JDDo15kQuZ9f1vyzF58HtmEqO06L/Zi+PNxaKfFRAtgFu4yE
fFdyvNy1hZHeGFOhrDy4d+1GXv03Yy22DjEYA5VEOl7Db+HtU3UKn5E0bxKHfo2bH6Pt3LUJxwva
bLFjrXfIP3g1LYQCmL0AYM0F9bdPsC2CcWxNNvTTS3Nq7q0vbW57DpF2Z5OUD+APG4zzq/N9PqUs
bzCUOHwjdPE4fi1GFeKh7JOcByoew73wfVamsau262vCO1em+e9+1ydjLatmehnElWDKGRoA9CcJ
IKfYDRz5a8ylqZv0rN+TKrBFmr5LflY/06/pVnAMZ7g201V93Ec3e8bczdX1eUFfLDkK8YJGHnKz
CVB/ic3kMVDuPn9z3y9qM1uTECAKedzWJWQ9KfPEBPuC6Z8Ix5EImQbSRGAUJ6HKnP+voX63sV/t
O1XBkImC5mLKsr8hjPneby0HR/+uD6V+ZZZ8sGFjPpr8T51DkeTljKyrQRWEFKmSeCS2jmzli+AO
gs9msq1fzbd1dd8H0/LtgItpWbWCkpbZML810xbXajH3mrydsKl3hmQTMY3mQfhFLjYgollMVZz7
L2vL3vw6vH1zKcOK1ux51jhLLVfXOqYEnXZpZ0tiY8cejdxCpa9Wuu306NMk/Px5fvAJeTvc4iNM
NkECiZoUeeLmEXDXNtOjVjfeoXR6ZzzlWzAMiErWrvL9YsuJFyodkNlZULLsrsVagYEp5jghA3TJ
w59K/+y3X1au7f3Mk8nGkmdnCafrd9Wn3shFhXZSj2Q5vaSH5uQ7FXRceSoPc81ecP5xmwAbKyOC
jaP6pMriUigzdkY4YE9p+CCHt9MW+dmuuTqEN+ZBvbNuIPWShuH4V+bt51f64YXqzH5D4ouMV+Lt
eh6XA3GdyW8K0ENOhKdkrrnxP1hiFJ0uFiUorMLqsmIPo6URBqXgnNTBiRumrUe2NKYMm+bE/2La
vxlrsXFKPCWLx4HHNvBlxIm/M53KVXaDO/c+12f9R1PgzXiLu5f7+ZjKKsuMfv4dMXROvwUOqunz
4Ep2RsRQcV6rk3z4wECV4vplqivLb0KgaWNZ9YSn4TDO+N6iF6yDtdf/g5WEJgtxwPyHRWZ5iNBa
ryqLUU5tgUjgaqv+6nfkEkS2/kO67fbKznzSr9qDAksRwsXKuvJ+80Zl69XYi2XF6kKSCcjHpWrW
hCdSU+NtGhkyYXBSe6NqUHPqULQQqIahv/L+fLC0vBl6vi2vPlFFMdVeK3qc0Xo8iy1qyDC1U3lt
D7c2zOItLbsQwmfGMCXkkrxNv0G4Q59Urqiw3j9EujpE5hmzdR++7eIIiuNNnfQWFlkntbuyyu56
q8fRTEablKqnkQbrP759gABYS9ggzj3VZRWNAOa8M8Ga2RYZcJH0oInoVs01ufD79QRev2pBJeV0
K9EkfvuQ6ibWNF8k3a2ucprvPyZwUHVWs8lfKwu+n2qAhrFBzTYwwzKXvhF29SXChrkQQ8oarkNS
mtGYOJ8vwPMS8faj/WaQd8YPFkf4ZQyi7rxjtu32uGy3yXHVhPP+pWOcOYmONZi0yKVy39CylqMF
4yQnoEr1QTtFzrCxbDKxx23B5W2rXXY2ipV34oONEeMiREG+IAGDWLZNJb1vTNhnBN7Z+WZO7N3H
l/Qg2FKrjnCDA+o0Zy0Iv1DnC3a/2Scry8nqD1jMNqiB+qAoxA9jpr2pDpXTuv4ekprizM1q/zA6
+tY/CCid+xOHpvVi74ev0as7sPhItJ2eesXAHZiVKXA5Qegg3hDOACv4pFvOeLGmTfngWePho+mD
3EDS6KG9nSJjlvdiHJrg2HzvMGbyfZ/5l8EQ33/+6n40DBJbCWnITPBeftlnN3wrwxW0PaTRdao7
keDZebfWV10bZvEAAwt9UTwYua3I3qYb0WhMD7xSKy/qB0/J+i/SzqtHbuXawr+IAHN4JTtN0gSl
0XkhJB2JOWf++vvV+F67h000r44NwzY8wNldxapdO6y9Fizcqmyo7Nol2GaaTV8Jk8Kbu6+5edtu
DwAKuMXipgvvqJNnAdBSlzchQg3QhwaOYAENZ8mYPElWPsI6sJ/m5BTF0F10/Y8yT5/h2d94CtYW
d256sYVpGKPu7gyw9/QvXSO7tbQFPLv0yrh+gjsdznYNEmKRwZ89nRZir1WGtpSXVw+jfF8Y1HkR
MSt52P740AGjEe1MmjUydeL3hqSiHB2UoQdvKn5J8s9MgsNwq2u6tl30ZyCpISDXgUa8t5HDLowD
pa7ZFdM3lKIr10z0jcsjtnx5GiwA9xRRNJazfMZoCwJelxoKKVnX3zp+Vj5mcs/bDMmm29QaqgiZ
9b0bnGYD8Lu6OEc0Dxn50y5GuJJ2inlYCXCkGZaIyG2TP49vLAdGoH9bWJw2ZAArP5K5sBE6vXEB
l2nzwMDdRm95xS28s7I4CGWCArxTYqWtrKewKF6ygKmgfJw39usCzA7Z+rmh5fhVENc6IFUMTTXB
sOtXnhCHU16YCIJB5Ua6LYRY2Faau1LCEDEHYsoWvlU23v5+dqOCyEwQTIhpCO6gJNm/6dJJXscw
aL6Xv3Z3fww1Ypnn9sS5ObMHG7IdBiX1mRiWA7eT5ifYnL+GcHpv3OCVtgGWaCmT60L7CezovaWI
4eTEjGdROHAes5fuKH0wb2CvHe+QkKes1zIG5UI0UmylNWtOCgCXBreMmF9cvotF3WdVH1Cnra3U
iR4bM030v8x0NILQzWFHCvcR+vThTjFSK73TfZIOtTrOsfE9cf5OjZNmvraxAgtQ4swfFP6ubsA1
VhJKfhvIF15VYCGU/N5vDSLEUIaiFiqAyl8kN3ydPgue/3rPRS1fyr/ku4Bi43WPepknCJsUjSjr
qlSxFq47LaomNHR0UkFFOPZND8Vmpv/q7IdG3YjFLn0elsDUUN8gPbioqtRQw3eygJGmVnefTl86
4F9SOBzt8P7j0G1lcyubaQl1DdEM41XiGr/fzL5IO9WRBuC54KFgJ0Tdi9kxT3oAh3Ub3oLx2TjZ
ay7p3ODC8RkVSgQD1OGeUSNWblW7Sf4bSdX/0sri+hRGZPbKQN1NbRx1P/oRbbYk02/mKJj314/G
+oIsy+CVorS4nA2x9CL19Z7qkKK+yNLN1B99DuI/sEEFGqQz4dFFmqrlRSSPHTYaY4SfdXD1nsQ7
3wI5XqLzUOB+C4mpQa2MLg9KMfgo4Io8IL/RxCDabka0ozlmR6ps9BOGHcwtwWvyuHXBLt2OmOFh
B2WeefpfiwtWWiNJvtO3Xj9a8bFq7fSIU2weIVeOjim8pxvR3uU1e29PfX/uE7VsldLhgCg+aG0T
yanwa89IpyPtRi3eBfr8p2gksbVnC1x4rQ7i10ybFGpS6XSjAJnRYKAPrWbDUb1FyO9jJuy8XWmG
hS6942BUqj/OLAyqoeDlX4IrM+NXH+LfSNiMe5FPhb9Qm/upbjmTy5tAHRhND0Ng6FAMWnzDQnFm
p5gD3izzo2R1ngwnWDEmGysUb+xygedWFl/ODCT43zQqQ1BYuVIT3qqSfvrT68ZCbBSVNaY1NHn5
wvC8Sb4Oo5kn1D9C6GfjInTlsP9x3czamT83I1Z6Hk3MRmD3EtDoSjMOTnebRNIRwhsPce7DdUur
X+ZsQeLv55YqFE/Smj2r45eAmF1juiRTPl83svZhSKg5dHx/40IkChLMqokiBoiy/Kc93lnDt//u
n7/48KEdj6NaMh3pq9qHJIHk1Ik3PvwKyI0xDsrG4NvoEl1AQU3fnx0gpxApH+aDcRCT1erfCVOx
NcMx8wabwMpXeWdssSDNR5aF2jhCdOVDpx0N+2tsfPzjPXtnYuF1Ar9SO5joW093vjgzrVmp2F+3
sLWIxSGWwxI3NGAhrG8Ua3oxlV+KamwcrS0j4u9n59eI+0hqY3Hn1ec4Y1iDGlxXy+71pWgrJ5jd
MnXmF2gNXjR65imdUrnkBFuoADryZLpZJx3z2f4wydVHW5/2qd7f2GlwzOGTVKzwQxGg0aw/hBPo
pQJZAk3xakf3tJbkp+tupsh8UiCbl2nj+mVKgzO/Q02A/wJTOB+pq744yY1vO4cIrjclRt23n120
OTZWtpKfiXPNs0CtloGXZRkqLcw6LFK+0uDJnrzHo+3Kxiu/KgBXySY0wO9j9I+O939sLiI9Kzaq
KFGEP/BLjzR+Z2nSMbHSrTsr/jmLB0HUpOhEEjMLCcz3hwOFgmgOfIZWBUyHCEL7kQ037V21a+6L
7DA/xLdisg0aewtqQHeLReoyM2BnaUu+hWWI+C0izbACZiWprNKQEv1W0pXgtlQkqAjnr0P6rS0m
7fv1U7p6FwT+njyB8seyRBY0nQahKMuttftEeVXNl8rY4B0Tv/liR89MLL5cKIUB3PKYCGn77rIE
vsQsT04+rIWu5o9eU8q+K8V2hsCTbh+vr28lJWFHuYT01Mi1LwFQY1nFqvietuXZzw2aZA2qA270
KzE8ZtQR/0uZ5UNxOI93101f3n+AJIzj0zC3THK9hZuBaB7RSz/h/tfokYAGCW9C2Og3ijIrUfZ7
MyIuOPNmpCT5oEUkk9NRf5Yeqcrs0c0hTblzyGKto+8aXgIDweNw2gL9Xx6e96YX6Z7UKmra50Xm
qeEDvSh3TE96/+v6Lm7ZWJwenXaWbIfYKNKv8Jfeyo3pVWq9kSevWhElEhPhvcuR/E4z0UWQsTLb
P6Dmco35L4cSxfWlXF4EtuvMyOJLOXpqj4acZlDewbSFmlcM3Wg86F6rhh8axC9SdHBCpd8qp4mX
//0FfF8EWDyqmoQeTm9g1/fb9tYg2PKqRhrN+1Sq+xtLElQEWgU7thTK/fMw5c29BRztIa46C3Xw
qvzj5EU4G0GAQHQPQ9zCySVmptlSb6We0fX9TlLt8n5qEcpInUD7dn3LL705bJSCSV0mXr1EJQ2J
06CVJWaa0ruq028j7UG1Rrfq79pE33WdcnPd3koNEYMK0+AkZ4zBLEs7jQQ7VdzhbgQL4Fu+9Jg8
wHG7k44ZuGeUKq4bXHEyQsmV+r8omV5On1eI6Kg5XOhpl0H9asVh8zyMirS1rsvsgnWpqkIsKwbE
loU8iGSRKKxqsS4BPVLc9BF4HoJPbeamDPbDlX5CeqzKb7ZKPKsrPLO8uDV9MwajOgdMQkfdx6FQ
8DbdvFUwWKmQvl/fwpUNeaE1zcgUWrMf9iFsHMwB9OhXHtu9dGw+1tD5PjPjCpnNFsr58skXloE9
MQhKm2pZdS4NKzctoF3Qyisfo2J2HSoyUzB5TpmfEEfbeBCFesCFNzi3t/AGoLn8MoEHgi85UJFR
XAuK9GSn+LvMeBrbu+QoyMey3Vx4ZXkIdsbfY78Pk2OxjZxf/bQglYDOycydL6FQtqSFUYDgoBeE
qFd9V8aN27/6VWn+AcsntqHJ6Lx/GxszK2rZevuqDu71k7pvjuDHHcuNQ9faiz643buW7sYgiTce
5pUnhbIFHR98JeNcy8jKdpCEDAZsy+FNkkPn0e5oPe7+/PqfG1m8joYyyVGeqMjxKIrndCZCSZuE
UpddVCqsRIigoIGB0Dp7v4moLEqGTTbj6YXPw1Cc0FxFT8Ga72DcuIPvJ3Db2jwhTfkSlADarq9w
dRsFuwZdYiAuyzZnIxd9ikbo5FmV9mQWzbMVmb9ae2taesuMuDVnUZQTaxDxzmhxJaZ5GmyuRAvj
2Rjur69m9X2gF/3v5Sw2s2Z8QTfLaPYCUOShFzAPENwGR+NZAT+eqmRRx6254ZWlwecgpvcFtxzp
2vul2WNrzEFXpN40ZG6hdTtDgQ3K32o1rC3t3M5ynBC6Hy1wdCbnx4PQi3uVH6jYVcGtvnOO2nc8
6FDebuVLK6mo887oIl0zJaOivIuYpPmsHPKnGYnT+FHy5qN8SL7RvWnvnF22cbNXhgnfG10cliE3
tDwbMSpyxIEw+5t2lz1MwF1O/1Iv10+jsSs/y6f8Njj8OVxPWLcdAfgSOeriqUqLgMExh++Z/U6V
pyBF96p91MvioOSQu79cP7Dqio9+Z23hYbpyrGKnztHX3Fnu8L2aPd0T2MRwJz+Fj8pXavkArSlG
cF0O6r1g1ciIbB+2woA1X/7uhyyOcVtHDFmlWcq7Ne7kfbqbf/gxr1V72wI2hbfyof7VBrf/wI2f
m30b9z5zDGj3qr0Vs9vySHVD711j+OajdXh9m1d3GQcrLiltuqWXK9IC9QufxZmh+dC35kumSK/X
Tay6ASApFNBAKV2MqSWkAH3YYwLaY8QTVP2Yhf5t5o/P1+2sLQVJbFA9mi5I2xcerrSlVCEIhhMB
QT45k383AoFz3cbqYTg3In7E2VeB3nqEqxNVqmqv32o7KHHjnZO55Q+GHl2NfrbauvkDuJtsC/G8
ujweQfjTxKC9tTiGlt6ajZFD3eGrtyRzgBP+V2Hg/82MDgsDABVeO2jvwXkt73ceJcgTh4KFFIUS
J7pBLnLjtK16TYSNQZ+TF/GvxTdqdT2d1AS97v4wEe02x+AZFUOh2SbSFBJf69vW/V07fucmF1+s
76rE6IIEk1p+0KaXKWH21bc2DsaWFfH3s3OBKlQyZiaAWB8xVbeKutgtmvGkQWCxu34EVy2ZpmoL
bhz6FItzADmNTU2Sr1SMsnIynFa6NyRD2ZXToB2um3r74osEnpqgI2iZ0Pa6bKtXpjMG9v/SnPT1
Q8ycIgoioO2Do/qzQPon4rBAdcK8wiZR//phObO+eAFmchNklwTBF6lfgNquue818KQMoe3Vwxg8
Ng383VtTtRdcXG/X4MzsYoONIvSrKnszO+yjO/u3czd8LuZ9/HdhUb9wk720F9Onk7EfzUNIobuk
l2yDbN3mKF699P/5LcsBblUxpd5OufQ1bAUB9KY17OWP4r6Me3jWEjd9GDfq3VsmF4GNEaM/1ndc
0S4d3V5hAE/pts7Vqg0LKBwwTBmy/sVtSWvqlpKEF3U+Wq+CpI8S0Ul/tN3oCdLhnXOzVR5ZvTRn
Bhe5PIXttI1CZQZ1kLlRPrp+ox4QLL5+Xy4pWIQHpWtIg0IQHy1x+KY+pQG00sjX/gWbNbhnRqXi
nT64zefiITi2pUAefGDaQEwW+S+1tFkZXdtZciY65ibjHJQU3/uhuQu0flYbOFcKx52JTZtuf32R
qxYE2tjhrSDDXUSBcqii9VOriTegNFYk2lOfGv+licXF75JpkEyhAixFujuMH6wt2MRKcd4BG2KS
nwOHAqG0eIeKqpS7EuLGt5gOSdOTqCu1J6HSkTxpe/sH5Yfd9X1Txa9eOtNzm2Jjz54IWkhNWivY
hBRyP6HNAV3hp+AUcjr+inftXXuDttZJomQ3wQdSHiHXR019P38pSkQAXSUAerg1brt6Yg3G3tBT
BJVzUcbTojYpWzPhvByEZkh17F4YLP7wNtfvtSh/wyRcHMqjmrnBjgdgoyi0dpgE15oF6pFmxZLc
Zma40QK4lXhZ7xyjdLo1KvP39X1fu/pUfBlLQ2foEuEbz+PUMoeDP7PyU17OaEUm91PtbOVm4mYt
P++5nYWLgUquCtJ2SpjuCE4S6uXJkwMzgohrej7wP9g42FFFx9Ci2bOMAnSHkRi/wYM2aMNm4wdn
vLm+beKVu1iOmC7VGMXGjtjWs9MazEUQTkzgvC1HO7Un46gfksPWsMrqAXxbAaUe0yG7fG+ngjCp
6dNa3MRhbxzy3XgntB6ahxd4E0HAIm5/cr6l+1O5yZ+xWjg4s+2IAtTZGiUTOUFH2BYcBZLiGYTt
n8s9ap086EW5G35slXvXDqMlpj+FFhWjRAv3jPxlTg9b57MBxSlRRx7U2k36v69/u7VbdW5lUSYo
wqaVJhkrRUZgViFKBlr/uom1vSPVAmqp8NIJSdj3exfJetPKJqRwCGRDB3JS8FwV45DJJ98VIOmt
lp94Vhbn0ZAp2EJGABPdRX9DVaq2VooUe6iZ24hT6+2hTxTy1u/ZJunyxWei/c4kGO4ChSzoxRaH
v6yKIckRyPTUDAkO65ek06DbHKK73EPMiAqxaLzTBF++QtFEHbdg6tFTpjs/72+nyfCMGB9cF/da
8CvQ4cEKmMaE1bbqX+bu1CATcf07XhwVfgJE4LDgUakDLLn4jKMpaTmwaA5kjvLCpO3mMNo4Kiub
SZmdSjSQWJLzZVpZNUHeZDIxbOlot4UZu6kl70YkRq6vRPjXdweExPjczCJosGujkyqV9D/y89B2
Gb8JugPCmoZ/WyHbiFAwMoPyhhu+8JIYJSUn2KKwoVzU+YdaNSM7C5M3UtTsVrCchKftnGRtC6Ec
4aVkHv4SnZE4rd+VdkjlLRx3iSPdxJXlaVO3u76Fa2Yo7ykoLJuUa5Y9REhyLR5J/EZUIfktWW7K
4xIY5f7PzVBEpFtJa9RGtP296zAGxU5gm4s9w0gRsGcGsoxOsLxsROOXtRpBNU89g+6WkANbooXq
jOTV0bCjHp1H9Xf9yfoXG+FtoXn+o+Gpp/RXd7dVJV3bRKrs/Fu8zheU4LBt2Vqe9ihd2upnsLIf
iyg6ZnW+0VxfubgsjhtLrUY0mhebSG8rd/yS414ZjPrWUnbwu7nZuFOrRqg1EJgJQOyyjeX4g1/4
FgciZGZDkQu3pdJ7/TCsXVvgRuBUVBKKC1rhYgA7Omd4h342TgoqspB73fRdRp/H2VjNlqmFh4gr
247aEGGlRCvwDMVz39ODk6enXB3+iSlgPzJ9I3KM5U1KpcRXHJ/XcZ6Dn5qZv3JhoZAK2o9EWhuR
2uqBO7Olvr9OgB0KNQkY/q7Mbq9I8Ycx1T7VubZhZnX3+D6GGO6lKbc4cLbcKj4azLjxGN2vNlCf
Q1Q3zKn+PlfS1uDDysEDvSpmmKnkgp5aGFOdaGgYIKBAkJSnaUZoRVY3PtHKtmnw7YgpTVj4LhQp
Qj9OjVQLcHb2axH+aqfvU7wBQLtMM+FuYNpBYcpHFxHfItybI0bXcE0c7g55K+3QIz4XJUdLJrUy
f857ZSRSkhHF2FjbmusT+odi3pBxH2os78+EMypTSNCB5CgTZfP9fFN+NBQvPNAtcRVP2ft3FHZg
SP7jtMQkYIKPi4EflHgvRs8B1GVM4ojes27ujK5xpzz/83P4zsTiFjdJUluZ6iOQ7dSf1MQ/5bH6
l1GXHzpA9Nd90yVkYbGcxTYaVqlD7weAST/GMPciWQJ357CvXpxDfqj7g+Xpj+EH+9UmPNz3dIPM
r9Iu2fiYK3fhfMHLoUSUU8dRcoDzOXLo1cPkds7p+jpXrsI7C4tjCiajk4uKRjuMY/HsTlUVt56U
NQ65SV4p1saCLkL597u6lJEIzGkaGydG+0sfH3Wr2aPrdFPpzc2cxMhHb1HsXdaRsccVFFwI0ERd
KAwEQ6L1fk3X1Ho0b3Uv28eHcAdZ9r1gLorg9NrKVdb2k2utA1giebgIAeSmkIKhNiAid5CwNp8m
e3LjYAugsOKQ6cRShoMZBlW35R3vyMAaqQKBJZVN5Za582WWlOeuYvSiSI0/nt1iEwXRB1MpolSz
JJUwC8nsg5k1WUWB6HXppqPGtNHPPz+JsJjYjA7ShwL78d5vmXHV+mOFw5SD0JOnTwGTRiFjTdet
rN2ocytiZ8/y/kHXEsuPcSFm1n8fIppBrV5vSQStHgImwQTTEv3V5XsZV41V9hO5cWzf+Mj59dND
tJXor90kssd/2xALPVuI7qeB0ZUspFS/9HK8b/txV41frcQ8KPFGprh63M5sLT7NSO2wbQV4UuqO
apzt1a5w5XTyeIG8659ny9Li84SFxRnWqTBrzBs0QeOmTBMUXenW46frllYPwtmaxP6e7V/pSLWl
ZXwjDrTXhp+a+uN1A1sfaPFYjX3bDHUuTlrx1Fe9m0GZOCU/CQvu6miLxGbrxC1eKz9IjBa4JJ3O
rD/QAzD2vQPPn1lA+3t9WWv7phmwDVGdZWZg6Xoqv1flaeIsxIJDkLQji6bddRNrh4CCwb963Ux6
LD5NkBcUYRqDCGbS71urR7HyY5pqkM5uBUtr3+jc0uIboeOQxdWApRFZ6qpN3DEsdjm0E+l4EzEm
8N+ta/GR8souUo2Zc17yr2PznJYMAKjPVvYPqi7Qj/x7/5ZRgzqbdl1KrMrS95oeeVLxxCP/3y1m
OSpZF2kwzKWAOUr9MYjGfZ1p99Byz+kW+mHtbJ8vR31/UzWj1uS6w1IqeMjMJ19qXVXeyKnXjYii
nwhgL0gDBkebAgXCAM/MZxTpdTdMT8VWk3DLyMK7TbJvM8fISnxb9vIUJXTlKdnKPFYvKAjQ/1vJ
4vZ0fTQa+chKJuU5cO7MQdnwAOurQEYWqLlIn7T338Nsc9rCes8xVkPPtu96E5BStfE9VldhicYQ
3UaQZ4u4VJoRV/MT4QOkyFOqv/tg2ljGloXFsTINKWKChX2ytN9T+xCFGyu4ROwRNjFd9O8lLPZJ
CvskMwpwsoMXfOjvqy/mbfzN/qKc/G8OXfxIUISavSt/0u+26eVXfeiZcbH6s+fNMVMlD4Vnc6iZ
9/5z2xUn1QZknmxNnK4ehzNL4u/nlgJqbVLOPoL4BIzfl7+rIgu8LlI3UpX1D2Yg4kWrHe65hft0
ytCaZwGs1nLA6qrm6X55c91Dv53dRSWZb/ZvG0s86aCFlNZiRXwz5HOP0am49W80gJ2a1z3+P6gl
xRm4Zm9xzOnXkzEYnQBF+UfRg/V32ksEeb2Y161+bOH+L6eD387kf9a3OPRy1hexNTb40vvuC8T5
zGtNh+KTti+9bVng1df1bDMXFyAoa3sIUj5YPiCoHee/jNm23c5PD0qb/wzq5q/rX2/1JIpED25V
msrLvmXVIwxg19gzMqpUabGbRWjXld51M+KcXXwz1EwFXQ8FpCWQDWqTUlHF86rqRuL6mvQaWfE3
Jw9++mlzH2S5f3AUqIKU6ut1w+unE6poBsYoaV9gZ0Z8OVh4Wub+pHp+I++sIr1PTc0do+A+7erD
0A8uWRwatZFr6F8kpJg7Z4sSeO2z8koSAsLLe0nvnneOkUV00r14ApugZrK9V6JxN/fW13mQ75s0
22C6WLv4DIjx2KCEA2fo4uJHSdMPuagsSf54L7f+XUYr//rWrh0divaiCwbf2MVAjBX6rWWW3ENV
f9ba33X8UCY/rptYLcwhtIh70QQz0fJJK4x4MIwQG80+/YTyfdEeUsVNnqW9ULXLdDEW0qf76uP2
TVx9i1C1I4/n3NBJXThpVYqGrujZwvCeBf6EasrLTvkBCWU1ZihFAIZ+6wfzlD4PXzV0XPbX1y7i
6OWVOTe/CHz6DJGkYuxJVqXkpmMsppGGG6v6EJvVztQ+B/Ifz6jg584NLoIgtYnBR4m3Yh7iXQWA
0N6qRa4eyrMdXaQOFdykdhXiBVq5fvIjpNhKfeNQrr3h54tYnHtdK62mU8RHS+XMxa/s/fQnfNyT
m6jV7voXWr0AjNYDlKH7R9n9/SueIRmv5AWveOCEhSebWcRrN2hEeFBKN/afW+MNottIA0vMSS8/
T24MWt1QlmMq5TkKxs9JPTzKSr6xgSuLAqig0GfETdHSX5z6PO5xljp9i8mpD6SVbtN+qzPpeH3r
Vk6CIWgXodsg7L4An6vhWDhpQjEuKqoXa0pf4OJ8vm5iZSGinUA/ib7i5ahwb41lkCT0REBP3k4G
PPd2fKvF/sZ+rZVLsQP9jkZL7pLDqA8anZlgWHfRoDRcId5R2Xvp+3irHqBrs12wF8FhC6B5iQN6
m8sl0hcKgIq67PgkdTKnqhKIIKi+yfqdBozEdymadkdBQ119GnbDIbrvdky0mfz/uyx3jS14/9oW
cyI5kgqh5QUHQ5MpsBrXRH51a+yC4Ufn6Puu+2OZJLHUMyuL+EsL02KIJBC2s/YlkZGrm37MrbW/
flpWozzgtRr0A6iIULd9f5n7mAjc1t5eGjADp2xf/aLz5DnH6pAG3lbj562VtfTu0OgLBAaI3otr
BqdCEUc2XYrBq744p26vHbJT8zn4Cwgn03vH+UsH526xY7m32df4dotEcbVXc/4DhCM9S0GqOQZP
EzIFZtIxQc2j6KvhWKemUGiQJv9VNriVtlwXz4Es1LB0Y2hrtzCVXANV3ZnfDV+jqg1k6lXOwjrb
VUVQDkd95qS4YEv64lR1CgyadeEEN41NDecwZ1K5Zy6DMv/1r7fyVr47IgtPnDqFElojR8TIy5Mc
0oHKpk5yVRI35DB3fSjdyMAKrhvdOv3Cx53tYJz0wdiMgm47ySIhpjjGu7DR/VfNmvWNarJw7ovj
wjgBIwyIMtvaBd+IU0t6mufYmsPutS7no+ST/VTmx9ksTsgof/rzpdG0EHNBDJMTfr1fmhInXTwJ
0LLfRV6gHeCVp5psb3y1lUeAYih4SdQvVdLTRSLXtUYuyT6huVU9d9lPiw7Jny/j3MDCc7RzrIez
AXfUSEJfpi/l9FdnbZXa1iIOyM+A/4D8EAi/93sVKt3cTopGxOHUfyuWlLqkQaPLw3Rj99WWy92y
tri2GVI4Ywudqzdp9eAGA1gqVem/yVH4qhTNPwgGiDSQ7BRM75cjjFkGw3SnE00xXehWzGjBQgN9
40YOunIOxCFAyF1ML1+Aqot8rvMm5BzkjvW9T6enQuHRvH4ULmdz/nUQ/s/Ikk2+Lc0eQBxHGjVz
tAXu2p3gD3B+hKFrMJB2Mp7pN2hfio/pw1Z/83I2c2F7cdC1wY5b2P8FV5F9nHf5TgM5q7vRX0HB
TFf8d3mIhpPj6cDXi10m7Uzg0D+H/EZ6Sj5uTeKueK3zzX57B8+8VllTK5oloDZJ4+9MuLyHUHen
eavgqYg1LT0WbB4w60Osw3T94j2FiGLM7IYARW4T3o2ieSzghqus4mtS63uuUucVNixoZhs9WZX+
s5/arVdhLfdniAVKAeqhFmdr4cYAgjIOFPEa1HzseSc0REkc78Sgc76PPm4NcK+c43fmFulNGMdR
aAr4gxJ17si0UR983DjFK9cf9UJoW4VwgHxRz7O6zgI/SRIgqDrj+36nosiaI3EWHc2P1nG4rwCd
b8UKayEubw824Y2GF3GJQBxb6ipNERNsOgA6wPg2XoW22U+zQzbK+i20AbYCpJVjygQCnVoN10M5
eHFlqrZVa9/CzwHhBFL83U466Dk/b2znBWUCqu46zE9MOuDkLqjfpkKukkSMcEbZ/CNUs9M4l3/H
UCcEoXTUuvIQ9vpdJpl/T6NyuG57dYGaBuQSqkm4MxcLHKp5kNBHpLIxNB9KPz5k3fApqMLddTNr
gaZFZwtUhXCvl0/5OLeVMrzNwE+21xZuXbnWrtmPu+LFOmW3wXN5Z94Pr04ItxDcBkLCacsBrl0M
Uj1VFtqDkBssfAFq5kac+nPitcZwYjtdszKfr69zLX5nCo5HWGAvQXks7nrp+IGvTTwi8m17/69B
MuvDcHBuq8dgtyWdsfbxzo0tbjqwLVVLQ5yo1KBSUQ9gt140+fX6ktbuOnU1Yj4VgdYL7UR1NJrc
aGiGj+PXIbpN4tTt6w9x8f26mZXYGcZ+nViPbIT/sTiI2hCGTVaSxJWDMR3iTGKQzAln6XtAHvDY
qHr1OS6jsEZu3vfDjbrwykYyEicQuSCAL1EfwQynVd5hPIKQZEj13Thb7pRt7ORl9KxA8AK5o+Dz
0Ck8vA/R+qqoKgg9wBVCKhM4X8H7waNse5UESq3bQjFennYB+RRMVoAJmaRabGifpBOrYkxBfkaC
MnLTb8pX58P83P+uv5Qv43E6ZV+vf8KVh44aAEMewNI0GNKXU0GBPDaJWbFA/ShL+xrYZLgzd8qt
ZBwgldttt8pWLWqIDImEhKr28rrhOUcjbQtitsiNIBxmcPNRe4m/KB4sjJ+3KezWNlVTQaYjvGUL
V/b+EzJNQggKGbYnZ6cpUJE22BrUXKn3UsMGtC10ESkBLKdsrXQOwzbvBVeB83Ga9jPALQ8lLSFx
JzR5jIfZy5MbUH6GJ7vbXvLyLry3vwjtq5wGTWJG5HjOvGuL14Z57RAKxI2zsrqTZ8tcOMpJjidV
GjEj2nXKPUCu5lgcRXcV9cVv3SOMDH/+mLMyAbnjhaVQukyRLCkba8dmamZMGa7SEabQuYfWVrp3
6TAxI4aQiPX4hsv5oCm3J50ZPypxzuRGyAqN2amcPkzmxg1f+1A0VZh4goJQPDjvz2KrDrliUlsE
JMJ7GRg7M7k3ui3yh7XvxFA0A4U0WfD+i++U9VovlSFWLJNgS0GwE19y/Syoazumo6Ih5knBKS4H
t6Q6dtSwxUa763f9J/k4097YJ7eQ7MaP/Sk4jrfRU3ZD2/ik7OsjZaDJlV3jVt0lH7cOyepvoRRG
KVG2xaPwflfD0MjnpCNIqOaOhtyrXhreLKasqnFj2avfT+DYKduKqTXx97MUaAoLO1aCTMxQOK4a
/GrpI4EL3HjaVl2kQGIh+8MkEgDv92YaLTTqqcOMULeS6p22e+NYmuAiEBLEUU4cdv17ri1M9KlF
yQYGqaWThNdiqLUWi1qT3BXaMZXjoz9vwUHXPhRzrgJFSyh3AaSl1t7FisVtbrJfPWQuWvOr0Gu3
/2NpJpMayX/sLDP2Kdcyv0eby+vaaNfmyIx8ur5dazeM1AJxDwiaWM3ixJUo+Tq5VOFw02HHjhL2
bB3qlbIDioUIRUJrSeHuAvjTQC2bhBGPSvnKk1LfaDsomQ76TQR/4VP+lXn9XXiST6O+U1+ur271
/AktasggOREXcCAnK22tdggKqn32xaD0cJsiohfc5MpROpqn/BgeNyyKR/h9zs9iyfV5XegGXGSn
ieYHeg79s1c5H+qgClxniBgAGINjHJR7TSkP6TAhyd0lz3Iae0OxlamuHU0hSEgnBjbBC0oenvWM
Prcfe1ZfefGo7otoup/kj+HmHNZKfYO1EvgQbAnE0hI4MWS9HwedGLDFZdV55TX2UxcdlRJSnnJE
fvSuLT+n6i9kwTfc12qgwuz3G90VD95yTIb5yiK0cq55fG+X3th5+u/+BinuA6QIpVffQY73pNSu
dIx+xrfdaWuy6TJhYOVn5tX3fs0epcEuQ74yPLkHqyzcIE9dDcaDSja9Rp/cwdnCnK5+1zOTC1eK
7kNBXC9WrCPJMH0bKudQQGOqKVvObc2Fni9O+Iyzt8EiGZttmhpeot5k6Fjl8YPZ/7x+Ty4pc/Bs
50YWD5CvaRlgQ4wMnnmUJqgkqDTs2lPzSsX9W3IM7q19f1fDaKo8oNvxuQNyAB/26frP2Fqq2PSz
pc4lsW4W8ytSxgirxiYii6B6SvbXzaxgOMRqBYSCauAlK1IXR2SSDF2JICNyBZOVAhFY9tna56cZ
GvrkVYetYOstXL2gFMno5wlO/wvgD6clIS/CFzR756e+H08t9JducVPsokP/7foa17by3NZiK9V5
nsZJIRvyG+gTjd6DOMODUmAjpFg9OOd2Fi+WXJa+GVZ8svbQ1W5WecNvCGmtQ/cgecExutEf/ft6
P+/NO82L4WX40Hrl/6Oes1JsUdBpxM8zho9expJ8v6blrTQpr1r7WmoeDWi2tw9cdTxYR3Unn0C3
Xt/gldFALELIiXon7l1fVilA6fhaU/CYaRZtbsn+WMzFPkTNoCtfekv1mnaCl9o5hXW/q7KelydF
sTve1XPsOfVm52otdIATmzcdZkegc4sbLLWNNfa9SH+T6dWXyk9hZ+AIVVrsvjU/GM5jPhT3Erp4
cjzuB+O5VT/3GqWN3oCZRjvIgeFBru2WU+cp/DeCHYCbf9dlcJqljw24Sem+kP/2Q2cf19FBl+/L
KNsPMmzVdX8C2JC7uno/y6iLpr0bdqHXQ/BcNfKdrb5kfXhwIs3N1O7WiZSNVuTW0hdnXQ5q2Rxi
R/aMqt478k0dm7vrH3vFAqVCQhba8dRHl3FZqlVyi+QosAJ0MnsJ9YFa3jCxFpcRF9HaEqPU4MoW
N2moC6XsAmI/nQ8CJ4dzE+YHet23rdvs+i8Z/4GwfXOj7sK9s5MO11co9mgRKDHOzyiSQYDGyOvi
+OSDqc/yKKbRY/ne6G9TMhC/Ltwy9DeChXVLjKQr4GwgEFu8nEFWjakqEaI0FcgChk1DNzHtVx/U
ofs/nH3XcuO6tu0XsYo5vJJUlm05tO32C6sjSDCAYED6+jO4TtU93ZLKumu97t7LEElgYoYR5vDm
MPTap0O0/3/LLf/+x50iYlj66nmRRNDyqBz5rO1bEjjXQoELTE8E7UoocV44RTSxsYzXA6HkPdRh
6j/KlV6NGTRsMed98oaUPrVf25vl6dVlAdZY4GvILdFp+PvRGuM2hHdYVrwPR/rThUSZlYW5t+m+
wctzGx7ah1sDpSuDFxRzWAvWjOgkXmiBCFeOnDXl/5aQywBLLxOsKqtfwIaqICJYHm9lBdc2zJ9L
LtnfH19w7qAB4sWg2fBY51bz2CXNxpTPprpl733lzoQaPgqjEM0H5LJnHb2ZjENYFQusuq2fJWRU
5jnMppA+fn7Uri3jI0mG2WEcLQPmv5/HY2FZiuWgDwxKYRwc7gDK9HF445xd2/h/LrO81j9eG5X2
SMoQsvN+KffM9/YBW3/+INcSmsWEAb4PS+CCHtvZEhWHXdByBdKdOM6bdvNjSfRp2v+XzHC53NFs
hWTRpSMKlCSFFUIENItM+9pF7YE5zg8aNjfYHlc/DZAT0ILxMCk+j020qKpRthyC5XzcJWp8J1AZ
jHv174l+CxD6/9Y5C0qd9ouJd3hxVmNtHdGtdfQTJd2NHXD1aaJFbzZB+ENo//vzBOPox02Bssjh
zgsg8M8lbcYUzfqXz/fB8pnP7w6oSiSoPm0IgZx3Hz2IzXQwJVlqXOQ5EZ94OjcRxK3r/q2M2B3v
YJxhdeoL4smNpa/FhggcbZiaL6jyc4wcw83hmAmPOEz+06zaZ5CNVgVDBuTIG1oC195mBOMsJFgY
kCLp+/ttOj6bpiRG9q7bIrXJ7wGJtatfP3+VyyV/8Sr/b5Fz5kqFnmMbLljXuZTmqe0buu8Gr/qA
wQlDD8MO08mAUf35oleezAMgAbh8CHYsFPG/n6yRlpiiDkCUPvDeRx7eq1l+mHj8DzWzB9ovOlsB
8puLHL1zpGXJzqJZbRfOurLK57hpDQpJn6V+JG/pNV52BdBFAxIaQFjM2S5mvFIEvW5cxFbWBwfh
gY1D7G1Px9QzGzOK1NwyjbjcjFgQVuTACKAcuJgIMdf4swNRyqzuE/UqJ+Kn7twUazgQQ8ODlbc6
A7fWO2t7dGAizhxS3FltbDhEPDXdkEH4NS1vOUVdXiV4MBxOfLLFn+Z86zeu8HTdjQV4m4de/4RT
7ucb8Er1tiwAzSUwkSEXc577tjpJasqGAtNCb63vkFJk06K4gsJx2oxbO/lPrw6iUohYy3zmfMvH
ZAgKq8GngosnkEYC/SOTjbNgWRuqZBdFfUluNDeufq3Fe3XZlVj3LLtAhyyJe+5BKNcrw9/KDqY7
HmSO0jn0C5L5xpm+8smAYcB5RvsTvYbz+esAb2MIZ6IUJ45eK2vOjfPvn+fPFc61F5NAdB4hc5tN
Q7M39o927FaBV2RK3PQRWQLQ31ERY2TYsEGPC0cL8ffvADV3o9ObBKhJ/xFM+GjNN8kqgDTnQrAr
DrdFVa9kuYD5gAOAaIjr8KKYBpOVwjgEzxak8SP7Vm8xkMxQsQDwk0FSJa9uAlIuYzCeDLrqEZgB
mOOdTwqbLkgKn8s24+rDZc9x4YP3fYOBdaXvhUXQH8EwElHqQoLR9xQtxIDHosduB9BUvw4O7Je1
mtfuuzyGa/GxmDAkN5KqK8yAv5c9i1PMdduwl20CIAzZNjl9np7pGp0pZFZpsmqP5ORlfF3uGSyS
vkdfb7XgL++Bv5c/u964llzBGanN5kLtfMgAWeVPq/7iR2wv6LgL2pt+JpcJ0d8rLofzj9QbX9L0
fo/3nGzdvTg2p+5YbDBqeBDfgyd7V+/EN37q9+zB2t0q0C4TiL+XPsv52mSeoEgpQGMBbEx4WWL5
mWn7ddd1cPn4diNuLzHr7GBiQyUYKGLTAuF01rNwA9WwWmK1EJi4se2yxIOIKPjqs/882lCcA0Iv
glW4cIp1G/66sfpljFue9f9WXz78H6+Z1ijJK4YPGz0Px+J3vZV3bFPdib0F8DZcRYY7NORvrLns
1c+e+CwUMaeLJwcW4ZljTk7xmEQPI1Vp3FUr2/7VjSYzxTaST03PQKy/Je94ZYD21xOfa0JoHnd0
dvG+29/+b4Si5/aLuVfZLKBHLr5Y+X9gGmNByLUi/EaAKp23hWgV0tkP4Coa38nVEnjJxtvI/P8P
lHelmfz3assV+scHhVdbHzd68TB9mF/VGlKCGwIdWrorT/YrXJD/QZXCmMHPqx3GSfKod83jfONe
uwJB8NHNwfgVYIoFI3h2hDS0fkLIyQDR6vup0aAzNXDUddUdUcGBT97aihE6pboblnbjVD2Satyj
2/WSJD/sLtnG5Gc/UrQoxiqdZbmOOH8pfKimJlCtrGU+tyxHq9FKRXnLH/Eyx1hA8UAjYciAu/Kc
kQf48myqyl6Qc7V84m7pb9GBdQ+M0xC/JbwlhXHtRgHLDAAaKPFFGPCfHYcO4rdBKNDMa6rU+xmQ
VQnI+hpg8ZWVWf7B+gKA0j2wGQ/BDZODqyuj9Y6qGPq3KCnOorpVuUOcVFi5+GCvBCzYFjXmCqp8
6XBvr6eVzpt99XxrhnMlvAITGKHkROfSubBmG0O0oibHRlpl6FcDqEFVuVnvjCsRJjso6994yitX
lwufS7xdTMwv+xHDGJLSVwoVRRU8ju0ew7EVURrt+zYfMecUTG8+D3BXYqq7gJsRVoHzvKBBQjMW
JRXrl8QYPQXMHGvXWQNMEfL15wtdi2V/rXR2SRZ1MsMYA69SZtg0IscJP1DgEBqYwaaNSe3trY93
Jcf6a8Xzgy3DCOQb2mWHmXqv8CB6zT9/piu0igWCBcM05Kpgxp7PhNpwkKHuOyi6bdU63rho1APo
H+VQhViTlfvV2QT7bkxh0p0BWLpXEBz8b+hm/AzcyQgFC/z/PF8GsDkpKgVVrFqbaCsn16zJ5Mgb
JcaVLGcBNmMoAsog5mBnr9MtvXqSQqP9HDplZnxI7oRe3W0DPW1UO+5iWaeBZvc+HW5lWFe+JETz
8Hggc/hAsZwf/tYaK7/DLg2aOHUL+DCop0bsPv+aV6pS6P+hn7VomAIUf/6ApIdIVpL0BS4CfEx/
xVGWsh9QWRQrhLSbpIbLowegLCpgtNUBe8aU6e/bj9SiT1o4CcJtbzTvE4mHMm0ppnU3dunlywPe
GOEE3hkQ2biQZi1aKqVpQXRxxh4Mo1pGULBhsf9rUmS6MZq7vJCWtUL0DjCCwWOdFb12UUVzg/w/
g65E8lpBQxf0gqgjcHBqivaODeGtrs+tFc+KDWH3iRQD5N5tC/cgzImbrZ7qe0xtrA8uZmluZIRX
3+ZCtEORjcr+HLAY1pIA34aynhQWZDsayOcr8xVd11vcoWvbA5s+Ri0PWd2L3Zg0aozm0MGDjY4t
MsNt8m4VMXn6fNdf3nD4Yn8ss7zfP3IwdFqrRvpIcKWAQhcE+sFTxLh55YzeJowIHHtDTm+0Vm89
2tnO5wEdggoVYibDwb4DHUOta+8/TALxZEhV0Am0FzD82V5E47Ea4k5j30PZ/DR3lvVUFQGKzs9f
4NUNiJYSOoF+jCbgxcP4wjcmwDFGDTCCZ5IqUZk1QMbjqmoCcWP/3VrurAiyJqEx4cQ12nR96rfJ
trC8Guy22M6lK26ZpFzdHQi5ro9qAIOfs8DbKFtIMuIdsnbvEsjT1P2mNbZJx04CZubFNyrMqzsD
OoVgRSEjuQCWCdcjjU+x6cegCFkeJzH7iRZ9Yt9I+q+uA2V+qFLFcHI/j71tQSTTE56rhuH5lLfo
RuJEK81X/3pzLDQ5JFYxOCYXEOre10JOBjE+nMyq05aC9UuXHHQh5c6Qsryx3JXghEQ1huYENvxl
Z79TqJ8HG48l5tDKIM9R7juq6zXv+C1c6a2lljf8R9wYJjUIZ6kUzaDLldfiYvYbi6QEg4z15y/x
2lJIN2KQm4FkvgAVszmQhi16ymGotwmd7mrJD7IEjezzda5sihjtOEQ3pN+XaFxHQzIgihCWWDf1
US6EhY3uNRG/keVfe56FxQh2DtjaF+gSWKS2lE0S6s1ERhvHiua0nCCZror59+dPdKVqCuIEDwMK
NSapF5fIQB1MHi1I+ABg8kAaqDxUW75BDzcFYhL2AJjEtCc37Te3mnCXgSPGqv6CkoANwUXSEWKT
hjJGShoQCmRWZ7skLVyvvAMNL7kbh8I5+E5hVp8/72VwXNgQSD+Q7iw53Fks7nXVt61YmGSDR+aV
VmUPdLgz2d/DaETuo+sQgfrzNS93zd9rngVkuxlaUXmgrNXDOGVB33z0rP93fA88EEAmC3oAIAWo
LP9TW/1x2DynsgZvgG6v9sx9DUUsuFZSBeBT/C8tRZeVoH2MfHRRE/Djc6IMJIpaCas6N2v8JC8l
Xyl/uNGWPitysQQKpmTZ/jhjKDvP7hSlQzMMrdLZ6LIDMEFvM2lXfqu+Mbd7LQwq3SG4JSl+tjH+
WRNq/uAvoeeOW/qsb+E20D0lXa+z2pH3zahM2tsYLYAtCmNGP2Q3IsnZCf9nOcgyIStYwNkXhimT
8Csv5r7KqOBpzPAWS+DjQC78fOud19RwKYAPHM617QOLBHz/WYpjA4wRm0Jy7Isi1w0cKwyzddaR
EWPW1v3Gmm5eIV2N7uPZPiaEPvplv5VAveVxMd/4rmcH4eLHuH/fCNoPdOeUbMjoOG/7RvyI6vZf
noN/nhffcVEd8tCWOTvfoKLGQnF7QLKqDy7Y0XSuXhxxc1x47VEQM4GsdLHIxeRaFCNjbmKGjNdb
P9bZUN0S4j2H0P/ztv5c4uxt1RgZjFYMr5tB2V+lbHdBOf7ygz6bnfZVC/hVw1uKGufN12ZYNR05
RQ4FboSsk0BB4IMfTcsfaNdUjy7tvtlVd2Nz3XoHZ8fUxKUGZRfvAJYNT1VAt16jnj7fv+fHJMBd
jgwMSEvoxy/clL93DCvKAFVwAvexzk358KUOwzRQtzLm8+keXvXfy5y9aqevTQx1ZVg9b3DmyQF0
Sgz3gjt+jFNvBVOh2xbkly9vWXKhiSLEYa+ebdSyY54WFp6MOBsfRM4cTpFvkBJ4j2e4QWxccNhu
0zfPb/v/fVD0aAC0xHT9gkynw1AFGqrvmf+RPKhcvfBHmqttfATu8lt9Ipn6Uj3ccqQ8u+kvFl1C
7x93kw50MEXLR5yS5NVxq6yM5vuCuwVM38i+cYf155vGAcQSf/KPoczF2Vne/h9Lji63AznVUdYI
xYBDpnZvgkw6bRW2UCb0GhDViTNAoTXvqUyAgWagBVn3snBJvIkVCSa4xEkfLF44yngfQxdG3/zY
mn5ZaqR0HVWTsuA6K0i3qRM36jPdkejQjMUEA3uYHBfrWSWySy14zdtZgy789EV0qlQdvAGR3KuU
171YON6TjpVORat5BeBfP9bgfzel8cGJ6zG3bduU8mq0S8DFgeg6Vapr6jdSD9V0IO44LZOHQKpJ
pU0wShtoqxqX/phS0QU2T6cQ/7Q4frUTRRIJUmFdpzwyomzSmHbc4qnwXZ2INIx7D03WpKkSfuBG
NWqrxVQztOxa6Y8yhZZAUqG/7duzSNYtJyr8ZSoeTzSD6SIMRlLTyggOyv2gm7U3hVOwrQan01iC
j1V/J301xfukjVm5F27n2TtD3UJnrtt7yQ8rmCcGkkfJ6LAvBUQLt1EvmxrJklfzNCnjYso1ZVLk
hdaFAHTe8x8nxpIdk2G4CeJZvyazqPO+YX2zkrMLGdfSGXSdT7U/iRV1XdOmRanInVc3cmvqRO/7
aBr2BR+tFuMYt79nPEoONpGzzNxypm9aTvYLGUSQhaSIN8lo4W6hAg4/Ujnke92W1bqfSvdodXZH
U6IbfDgRDt1H17gSoH8ZJrCGpNVXn+nYTX3uxcWxcydzJ2lvv3tRV91HckAfpeNttxdSudO6q2IF
NU20lj8cHsSZ3Rj5ZPmFvBNeXeQYnQdrR+P/WPDSc9N5XGarlhUQvWHGFGVuD6atUysO4m+OIxTJ
IlkGOx744rsTMienDnVeQQlV97Po/VftNnKRoow1JA4Cv34b2HJgmB4cO0fJHWOYywOng5BpMnxt
OBNRXoVz92UcKli8e23PICIwTOKeDLObc2e01rCD43ur9dxHmBG60OB3CoE5Fxpu9yb2oGtkj/Mz
5YM+6TbiQzprXu+ZcLxctLFz1H2kIV9KdbLzQOF0cUId4EmAvj2ZMnDvcDNizsskWeO4BSGwXJVI
wc4AxcOdSV5NTGxnHfCPIrJA5tFBH68SZxxWbdcpfbBhp8TzvgrDbUt6s8W7xm9Q2puzIATzIWlM
fzdRbX3EnfGntKms5L6Iy6qAswRF2VJNsvrSNiMo+IXova91Zct9aMEXBhkIOXVtX9QpOgjWoUD0
wRDQCzDqI1VMv8J2C/CeGrbLH0FYjvt4cB03jzUXxcZqQ/5Uak9Nm0LA6B7oTEnubOaX95VSxQOJ
WhDUhzGxwqysp9DL2BiYXzQhoZc3UyPgqVHjwKaaUrtI3diau9OkS5kxOUcHX0eTTq2hJPU3XaOt
CI3h3lsTxqufwPUKkfYsKoDe5lWw9aKZHyClDnEtpEI2z+xhgrwGkIO1Sqd58OFsrEr6kgRMPMMz
oECoqEiGu80/9qCUvrpKBSfcq2z5ukUFMfaBs7VbzOG6m7g7PYYwY/oRTZPEunNBZU5VrY+Qk9RQ
F3DqDQ1tc0o8gwsR8qaZKi0GaYWIPhlLeT/rggwbNYUMiIYkmFd+Ufo7GjThfVj21ncDvfE0KuLo
yLyO/ipl1YAMIpIVC5zyHiadeh95BPITQGGlgHmb1TDQaNvHymDeZEF3mYF8ew+rkvl+MlYPHF3l
VnVKcbHDRz0aTJdZMrGizGZWsSFJ5+SBN033nQOFtbYqyo2ZPJPbPpMbqxqh2OyOjvqZSJLs5i5s
j+VEnJ9lE/nrwPXGjQdGwu8BTba7xB7cXRFG1QFUHfGlkYhMvMc/YVkjHpKY9ClzORQR+skcYOvr
HeLe+eG1MX4SMWofkRLwzVLO/hosPr6INLCdkKZ5KGmn1205Y25YGvcx4ho7tqmjfajc4R1aVFba
sqJee9r4uYR4bBZUibX1GPWe7dIPf1R+7+i0mdo+Fy6ZoCpcF+MOTGV7F5ZUbO3BkicxUq9M4XJV
vQOdQNYtwG65T6ATDiipn86uW6wpYYiHjls/+trvvkQNtU9BEZQvhUTRhbhJvgg92Gu/wnfsxp5m
xu6mlcT4aI0j2VBYvrfOGyZKxMLd0yF7GWu2rmdvuHdLa94D7Cxe2rJtV03N2z4Fsbde9aU3rlys
tTGJOzgpjnSQz4W2fsMvq8iiUmEjWSTJqmD2cwG86NcQYBaatnoYnvDm4wPwLBL8f5T1j20TQCLY
V7xdTZVu3nEzTCvaS15lgAYH+WTIfBRNBz0vv0x2BGC2vBCBldZOXz0ojMqPdhN3awjzuc/IBdh6
tqNqHSoGwobSVuYiA9jUuEqOUDJhId57R194X/Fc8s7digTw5jgsQpz0cvwodVx/r2jcpBaapxuL
jNZqZB5EXlsElMmM7p2Et2De6x6+ZzLEkHweu6cY89xtq9iEBlpDDqTQbWqKEMAGb4QaBuLMQ2sH
7OBJzjJpgbIfx6gpOx03m7YuvtXcp1lF7fumn1hOg7hYO6Ivs7IfolNJA/2OVo//Mtp9u6owQ1sT
Lb0c06UAWjAA3kYAseSsLmOMnaB85za9vR7GQZ20bdzV5FfgoPd0eIKCFH2TUsI/uqHOhwL25rvX
Be1J+OWYRkYGqwHv4c6fFM+Y5w0/IG7qnKJBiZwMVL5iBhDmLDQkn3zVnFB5BAcMB8bULkBDJnP5
MIWWfMQ9gRM+j1aV84qbnRW5xYEz1T8xAMLXeIPVmqtx2NUQi/sGUAJdQRgIZBeJT+4zBZ28KRQn
1jLzK5nKcU0tW6xVoJDTNHGz7j0fJlje1ORNOAc/e3Tpx1QiBu8rN5QbbnfesfP62Fm5UDc8uqIf
8rJWzgkphwlSMyfwjPOnHkRVMNzu3dBmmLfabNjPkxt8r6U9PwIi6xzp1JWwEvVJv/MhnPpDS8t9
du1OZ6ZS5btr+dEK15VcWYk35DWV/GSbEcGl0vZAwJiGrkdlZg7lVC/+Edujwd2u5IbqcD7Y9lR9
m8YaunUkGR9jUcxpVaOf4EjIZJqwqrYl+lWHpI+c9cxGKOJIYvDfJs573NX8DpQNf81DYx0l2FKY
ANZz+0GDMQBptNHjk2O1uk7jWpTztuDc5Sc/oNrZAB+hiryGrkDeQ1UVOPiQULIBvcYd0qaNSzv3
Ju7xFfVZASPBht752iq2UN/yvpetMR+m7v1D7yjMoWv4XLz2LKwPlaZlDuZEcELK1R0anMtN5API
BXzHsJJd7677IogfgQMFg74JNM64AYxuVcqhz92i1NuxJJC0gK79SlatfHOQAqUBNmPaxSHoSqR3
1vYku8002vbG8we6BUnf3mi4Y32pNeHYHgSSh1zWj1OtRVrZUBgRYxtmkodJ3rAEdkmeCJ60q0M8
z+SnEcZz+cJ1P+HCmbMwKvjGrhInbUMa7UeIVuVqtMVh0nP1k+MUhp415m3Ry5U9QduNUG9Y+3QO
Uk6h4ALWrLNC/6t4mlrtbIkdjBsFjNMqDEh3V4a8fRgrEq3sQAyrkqko93kLcA+agmHKQ1Ee/ISY
Y9IsHgWAAsWpVnO7RQyKV11VOru2bZ1d3AQdQgHpxI41fbSpBwc9YAU3sjyWVUCQhQDCFrkg3tQA
hWwNItymGez+buzi+SNJBlmlvmfGb4Nx3B+WPXIIwKr5KxlZdeiCRh2KUJNtwG3z1DcRBGMa1aaD
V4pVF4TVDqqLxW9KC+8ZGjYTsCU0sPtUONHwpVVFn3eY1+0Ec5p7OxL9xmpgPSGJorD9hYQuBGHr
tTbG3cwKlK2+HPsdmsjkgUJseEwH1zhZM4/IIhNX5LKZ2zwICwl5/MneR6Kad11HzUsRlYibAfJi
KOeEkVpT3vXfalI7u6KEaXjQwDkxsvxp40IsIhfRHCOLq+q31qb+HhoA5K2VMl7FCTPtroV42R5v
FHcNtWjTPDmsqqu0GJLyTYaQroELpAPSSO+hlyI0M291bUPn03jeFkNe+00bF6oFpXPAVWptWp5A
/zOZx/kEwXdcDdwWBhLL+meFbOohxsvbUIUbNx2CwfpS2p15BNHHC9LZavESGohwOFlfSPoRgXd0
gh6DeOVoY6cK4lHrDs3sTUDj6CMyxXTo0JHkO/efKjVwdLhq2675KPwegq6JaZRYRYnTP0zl1K5g
oMh2oFXYWzQ2IVUzJ9UvXAr9G0SNo/vZkLBeq8qL3uBu554iA30WkJcT53dRxfgwuE7cfOCoxUp8
ilUtWL/uZdK8cTlB9x+2VHG/6Su/6nOIJw9QijYQkVB2YvY8KM22ZCTc8AoROKrcqE07twf+Cuhe
SE1rXe0TiAOVKQMHFE2OmuTG4wT4nwRA48yvpL9j6Dd8t7zY5LAarx+4josuTXQNpiiy9WZbLmlS
l5jqrUFw20suK1S3JbK9idH+axkUdBsXiXdyygoaKVxZa9UEZWbFc3VgIypgAROW3y317RzKkU0u
rJj9CDF0PiblAL4SmSDMjiIAW8LxdPOiGlofXAZi7xyQ4ABkQ4xZjF9PKw9QkKOnXbg01VMEJY/e
rZM7WffDYz+p6MSHydWPIeG9ta5CUN0tPsoHZ4pwzvsASo5AJrB9J1ATgpiAZsOsCgjAE5rU9zWb
9GaqRr9bA0gYWA/9GDvTXvQTCrm+4eNBODGw2UEJZFQPVW6rmNWqDP1uB5cyByLdSZGb0WCKoxHx
CyOW3NAnRziDFu9m1pGfEtwU+cCM/WwltrVFcEPdycHAmWM0bdXo6FVNfX3w+z5+iJC7by0Qn6Au
1lT6FBM0ULNmisYNLgC1RhhmcWrHtYIQelJOADi62F37pK+Ck8Bxf0WKLt+thEUvQxi1u0oE8Y+h
gbo3cYlajcgQN2jmhKmcUSb6uoqeiQzcLU+i5gRaRvIoEhNBno6iCejVc71REYl22Mo+Sk/HZMHY
JzmBsnnKVNVkDqoSklaohHO0yEQ+RY08aVlD45/B9tXNBt8fvgF7QFao56a9FY7Y2XDQuI/Ag1FZ
HGEgi4egBITdCUGIhIW7Bloc+rBuIORjIKAthwMC/nndFC8YjXVbik7MUxdYetM4XJepDhNzV8Sy
/FlUvnOc4IWWMiGehspr0U1Ct3/kequ0idF3sjpQkxCgRoZ+R8PCO3uZOsBXKocgC827yXohEHVP
fQB/146EJ1k6jIqueR/AokBQcuRu567nDhWGw8O09Bs45aDftAkMLq+AJX4eBaP1TQd+tXI4Ed0G
5illn6PpNO9atxz2gTP1do62B0PXzkcSn7vM1xStMgkA5SBitTKdibe4/rou49VAd/bUx/E+spJm
W/fKfaQEXJrMtpnwNxI3lbUlaKx5OfNUs4FpsbX3AEaD/q1X9UOmY0u99UAafoNGugXbrkRHR412
0NGpx5Cmbg+TGtgqu2JA70AUeSDIPGQMktN1Xk9JgP+hSV5QOxaP8IdHi9aSEm0OGvapO9Uuip2o
2hE/mdAxjiL9ruHdyADAjSjYG5TqMnNEpI4znZyTq4vm3fLgLJRKuylHHIeW8a3bdsY8kDDSXxJG
YrnyUQh9H2g1v+jWNnXuu3J6xYULHFUFF+onTQP16s66R8uQBS1LtW+QGsMee8HB+xylitDQCsxU
2Df7iZb0IRnV+DJ5ssCWCLnwkZ414qPEPO7UjlwePCscfniltFaR5dJd7LTdRkYEKSEdyFa0tLlz
IvzoFJHGmndBX/o6szQ6CnoeixUHxfQHUvt6aw2qPjqM0Ddj4dClFg3lz9mEziu1y8Igua2qF3tG
bFZtY9CXjlkHpTNWogdSifBYQ0spsyZmH1GW1bCApqGyMzdsCdRpoWbPV17j6ncL+2G6wyRI8/0s
gjHeSnAWbVwLOsb34IVbbXrCMNir+TSNa0skIcdQ3ZsYxHLiuBTvrIY+52s0WdjLMZgZGv2xVjQb
G0U6fRp9KFQ/qznU/ltLGmQiqc01QyzuCehIqa5aEd/VZcnvJalsf9soLtRunoiu9/XQ+nOa4Fmt
H1E/2w1JRzQryNfKK7kToVuHegOtIOVF4YPtt654LDw1e4++sOPisZ1xmzwbgMWdY2GjnM5LMiiW
0jKu0LsqoglKvBbgHSeKuSMAMrFCucxcbM29VWOQD66LE42Fn3YFOCFfGi4EfLUtFB+nYhricMXc
vhw2o5EV/mxMRxfXhesVsX6B4I9B86DocL1B/a+L90TGRQkz6RpBYgRk3nmD4xAyatN6xbvlQ2/m
ZRIjsCYJmVry1ghUAitdDeF2RMCAqo4K0YzH5hz910pO2MRubUfzSszAqORUBGW5WbLpNm8b3qLW
b0aHpQ66K9MbymJVASUTDx5+rSL4QzY84DVEW0oW1M8EuFT6MIMCUj6icWJFexfOlt0Oe2fUK4zI
+Etl11aRM5+Hw2Z2HGfcd2Ehmrui6ybznXdoHX3FgGT5RiRQM2yTbGNJvovoAI5lNxeBu5b4y+Ux
RrcgvHMVSsYHr4egX+72gw29Tx7DjGlVuLIyaF04SD80vF6MYz8nU9F2TxztHbJmlje9fz5tOR/W
LxPXKEmgnOQgm/0f0s5rSW6rydavMqF7zIE3J+afCwBlutmezSapGwQtvPd4+vOh9Y9YjcIpSJoL
hYJRZGVtlzt35sq1YGl8W2rpkLJQ1WSuhIbJbcXFrxnCQcjHmkRrc5AqEDnGuFU+P6+eYQ+MP0JD
dJhrS7bvMKoCWAZGfCtlzcgJci8/SF5Vbwlyr9UfCSxnBRvg22cU3xEJX6Op28Zp+/xDZyq7zOy4
I4z0++VJXB2PDlkINJc0aC5hKR5ZcN8gAnZ8o2xvlaL92gSVerhsZAHPfi2Kgdf408gCh+KnRD7J
wIXU5omdB7de2VwXjXrV6LI94XraqnalfosW6XwKWaoTqwtghYqGZJzXhAEdWZwg+0QTzC41t/Df
KxM4q69ZOly/AMGWLTphrgitOkqVU6XGO7/I932m2Zenb60grwLrpWFXBCcNjOjtTjdgQldaLamB
SnWunlzro12QYddti/6W4fgNzbNvqfQQTHb8uX0fXG/RnqzMJDSrUDmBtQSQusQ2BKmSNJFkVo5K
LDWntPLgzk+r4+VhLoEwnGfaW/HNdDwBLF4Wpsc+SQWqP7VTdNpdmDXXreHf9RRs7NAobi/bWtmR
NP7THwHYh5r0EoBb5GKuyAhrOOgSqE7pVTbee68ntEF0xm2sp3eCLnygrLQFYlqbyplaFauw5QBG
f7uUcZNJskFZ1eFp09qlpr90QxXaeZp8vjzCtdmcKXihAwOFc0aIUk2jP3ahhXdU0+vQz1+KZnyu
U/lQZeqGI14zZbFuKqARBSWeBaJA0xJwuJ5cOSBk3YFJrUPhaIrvDeHq8phW6vnkRKV5m8ySlctm
ElUdJCMp6tbxYQZL6uCYyV8oRF35gr+T4i0qyfNhmeAU6JHnGgWouCTmDzSaj2ojaZ2JN40DrWt5
XfakI7xRCVxNUJINL3m+Nd7YW1K6As+bRrWJ4TpLb8bojhwPYeHlCVyFYZyM6ZVG5wSeUESWIFUB
NlztPnyqHqjc0Q1kOBCtWk5EO7nvblFtnDtIhkWPt4WW14x/XOx4abKySoe82AH9+C6J+qNv+ruN
Yc0O8C3qAhszbpUGj/kFuXD1fthzieWEh0JKe0AiHaAc3GftcFSH7F0rD27oN64C4g9XEt2KRvFY
xcJLlNcb87s61llnAWcpgWpdnAQhUnhmCVHrRHlO9iiwYT92L491dZecmFjcpZXvTR5iWjDj6d1n
OTW/Cg3JWznb0gQ695DzlP4aymJKB3UC2zAypTCKRqNKD8u067r7Wu/dOP4MNUAXGxv33NrsAQie
idAVXLO8MBn1XH9UMBtHin9H/fZoWPXGEduwoMySJyfbX29zIyRbyl6sjMBNNeO+m8zOubxC8wos
N+PJMJTFhq+GpC2NGiOU0ne8HtwAAVRDBsol/t6PV2kYbWz/taUidle4NSVIF5cxXFuFVBFTYE6k
lYB0TnaZfWzCj01vOlBvIPTmOW2jb7RTrUPXTqwuNmKtCFqdJF5DUCJRKXUsGPqgUO4c4xA9pd9z
SjI0TF+e2rXNf4LKW/b4lt5QZYLOSLV6fvhHEL11ycSbZhNsvOb8TywZi53iUfSKyV42ZI2Uj0Os
HRPfuuaufZe3/dXlQa2ZsiSNLU+yGzqnxbbX4iEl9dA0iIpSnm202E37OrObqP/U1eYGTHXtBKBL
geqnzhvtjDRvEMtWNckKkLx+3wS3QrTRQLD1/Ytd0ZJQaseWWzL1APbex/7L5cla2wGIKsMaMjPj
nbEAtDrazTxYG2eSvsG06UT0WkfkEi9bWR/FLyvzkp34id6ixJHVWAnIsFPesEteYpdNrMQyCIT8
MrG4KkhXNGo08bVkD7J037ZBJAI0FULPLjIleAykJvhsaqPyN5WMeYzxXj4xvFihQBxUSx4Zm1VX
H0LZfIyqpt+YvxX0N0Y0Gn4pZNOBvLwISTFRAO4Lnq+jLe2Hq/h3REIK2xgdRGXAtVpg9r5fntDX
QGLpd09tLgYmSYB8JFKaUCmr1yKsl+NOlw/5Y+6Ql3C89/6DZ/ffmx/gm+5nHt5NhorZwNkPAFCL
5Av6CWea2KmOmlRQsPe7fXqXfGtUJ955VzDMuIKTHWcJEe1L2VFQpRd7KyxYdSIwz83yBjDQLR9P
ZBClELZAbPfoooaPlaXs8qqwBWXrelt1/PTO/GlqMc+y2DV6xovQ8b8MLtm28RbWfte/VW3hkYKm
/43SoXt5bVdP/YnJhYu09KQseB82Dnk/R2zuK/H3jJvtshFpdf1+WVEXPn/SO0/wJqzot51bv3im
kxaHqN2BZk1vG9TcLBP0giMpB8F0hoN81J8u/4KNRVz2TPhdL1RezA8Affu1reLSkaqooZ5uZQ51
a21/2dzri2KxYWGxnPmsgGOigzBP+4mbC3vAnUXNdUrOUbMhz7EBSWZ4pOJ72lWhU0+l7wLHokzp
BXoAmrnYoglZWVmZ/AlPYtDovFMXK+vro0HRV2+cqHycwBJnZIfkr5fHueLNsYEynwX2HGKQhauF
I0fqK0jO6Fkg6Ms+UGDc2Dpro6Alg+QIeaDzZhcQcFNR+qgFDdB47eXwBUvQjRhJtbs8lHVDOhcf
o6GDeDFdoyqgbZsMjWPMlU5a+O6bzEJwsGuljSO3Nmn01UKogDfTyTq93RtVMUxCEHcNbO0SCFrB
Frzvl8eystvlUwvyWwtilphNNluwwujZ9+iUAYz6IHHt2oEibkT+qxN3Mpz5BXmy1QN59CtV4brN
KsMVR4oDpLw57BvrsyRqmG/X+aULfTa9hbQYzr/jxA6yhXGTptyu3Z4snbGfkC4tXSSXZlWb7cf1
kvf2zN48ySf24mmsdbXDHoB1l+5NO8wHCLdSeyg6exBHO5p+94aAsjZs682W4O7qJjkZ7eJklRKY
OkXDeqt/npRnM36+vEWWfG1/DA8SfSZyftYv3UNI7VwGsoyH2sm86j9NwNHaazF0gHLKn9s9eNls
cKkIVV9iBMFMd85hZM5WDmNl9wDhImbW6KVHBG2xe/IsF6ZGyohq+3REpEv50EvlbSpVXy6Pd2U+
aRClLky6CYjb8gJIc5ofdCB5FInk67Qs7sHcbrTCzR5i4fOBo4kQYDAUfNVig8aFOAr5hAmr+Zh1
L3r1IjS+PWXfKr8DsFDYsZduHIqVUWHSeO2n4pZZjqo3xzgUIkzyhL0FB37Q/a2gZGWBVIXuU302
BJZysRHNuInDVPVJzuWRXQJYEYMWucSt6s+6GYg6dRYHXoXFPtAUMxG7WiDpLrbpTUer3yEsAXAA
6Q7dv70VCCKlOeFOg+0Z3UBmpZIW0e2HcMPXQn4eio3Lf3UoJ9+/8L7JGCe6Pu8DVIeIq6o4cEIv
F+1kSD5dHsmKn4cTay7FKHDucpbfuqi66g30Hgby+qbsXRVKcVUkCZ0mevwzKa2nv28MQlOKMXOX
G5mkt8bUEQygnmEs6A5pdpOB6ETg0/WkjZO6Nn0ndpaZJN/0Ci0DpeX4CDYd2159r3sDlM9SfLw8
oLPDA/kVVUARhvaZxWNJW+NpUjs2PVWsRhSvk1EK7A7l34345fwawQLVCGJ6UgOwkizOD5eukJYT
tVQTCGA5Ni/0JzyKHTCuDI371LSTeq9Y7/JxeqQR4f3lIc5f/sYl4Rp4lMKhJCkQXixrqu1kaI0I
1ntGraQHRYBco21cMZKuB0kJkTQattzFmRN8tQh/DfSpdOYsd0mqKRVwClTt2sQ6VPLwDpgjbXfR
+HMotQerILEwhCovSR+42uXBnm0c9FyRHIadnKNNlnMx05HSia2uJJkTCoU9gKYRlGcj2KpdnE/p
TJFswLgON5wIb8TbYzDptKD0NfxiYYqCcTuBu9K+9kqwC+KisCM5Gp3LwzrfphiEo0qRSSzBWbjw
jLnuqWJaelACdQjK0EUP3ETKN87CytxhhFqrKSvU+5fisZGYw59dY2TqzdiWsuE2a7RPdVd9/PuD
oYmbu2QmgT6T9M48qsrmYEBOK8mHJoq+KrSg/H0TJNipd4qULVB0fLtAqakVQLZhXynqlAJnYb3P
CiHZuEPOPK9BcxK8wXNGgFBqeaprMEZKFfBEF9JJ2rVpew3S60NiJU9JK20QJ62sDcKKxPPkn6mC
L4+UqQep36DDgwZt/a4UYJOLowCUWPa37cwLA3XwrLEkk196O3HgeFKZpicYShIV6TpxNxmfVZMm
wL+7Pgp0FrN/INHI7C3ukT41zMbXFCjC6D0UB2uHAPrGDXx+ZEgSIbn8Sqo4k1q8HUne1skoZ8gk
BYX4wRholjVA5F8exnmyBmaO+W0vvrZ8nz3xG2EE7KgEiePdkiMvHtLraG85rSuVr0qbhYMm04Yr
OM+jmAb1L9SvQAqQa17mooJkDDW9AiaqT/TraL5LnwtMqeRtGrM6mmnlGGXtWoLoduCPI/me5NW+
Vntn7gfxNQh0DOOq1AvfboR6Iz44y/Hw2yi6zVgG0pNMy9tJL8NIrugoKp24zh9U078a2qY6BH0u
7nNZeZTnyEGBvuryMpzdN9ypZOZg8GNGzqMSP6dcDErKhD9W2SvH+NDvhUN12CI+OttRmCGt/8oX
q51TVHl9kGaUJSuGgODYFEc3krL1fjg75/OBkNA/AT0BNcKy2N/FRT3JVhQ6g+XZYafaOk06Igfl
dcb+z7fh//o/8oc/rv/6v/+LP3/Li3Fu1m0Wf/zv2/AbujP5z+a/5n/25197+4/++774kb1vqh8/
mtsvxfJvvvmHfP+/7btfmi9v/rDLmrAZH9sf1fj0o26T5tUIv3T+m3/1w//48fotz2Px41+/fcvb
rJm/zQ/z7Ld/f3T1/V+/cU+ebJ75+//94d2XlH/3Pk+/JCHR6B9f9ue/+PGlbv71myb9pyrxaCNS
wtNy07K/+x/zJ6r4n7O0JwwLXPnQealsjiyvmuBfv0kSHyHvA52jOt8EFmta5+38kSD95wwsQsdm
JuefCyrGb/8z9DeL9GvR/iNr04cc/E39r9+WYQd5oplTDHQLsRxX9cJrtoLS6oiTQScwKYjd0REA
Plrpn3U5Ooo69f88wmn8TT/6apQQZ0686KglLY5010O3VEEwbMMWCO9BD3k8SN+NE3yGnHi18srA
hVwSNL+LC7st23wUfKxEod24xicamKCC3mX76qPwUlKMpLXjbtad2qIXXh7qpeHZo51keCQBBGAW
YJhwgRxtaXtbOdhlmPBqgbfmLAq7koPVM3kIPJVVE5tBnGiCLxDro0GMdm76tVph437YMLd8OrVV
0wIVhFdCCz8YxXWUifZoPkTiZj1m6aoW41oW4uUODGjXzC+mT2hrmj9HOjWP9d3M3V3v6Yxpmx2K
qc2HLbjcWSVqaVh+u2S52nPUplfD408gj3pla0hcp45yFHbQz8u2Zzf0vtptaNMoFT2pe4hm9ltV
k9esx+nDavk7lLe/AzDMqHQFMBQaCV70R/hvnQid7fi22LUupCufzX3lZLfmxgKv7thf+0mZPz/Z
sQrQwDQcGL4FAwnN5lq7+V6dZ/DSyBZRYJrS7uzTU8NRnPYS/TAMC+bma+U6/hTsNidyfcvib1UC
mvMKgji19GTEnMHmE/SZjryTjnANQ75b7fKr61mGw9+s6J29yf9YvV9GlwdfoVdaiTCqxzZdtJQS
rcnuHGibd9lB2FDGWPdvyi9rC9ed0sOVeRnWLDprnMGVbqrWTvbpgVb0nUVT8/NfUxtZ2yzWTMOH
ONJrCejtZsl0MEx1SDuPKkfXNCXbnNjdyQX671vq9FY6C4LnmeRlQsaOW/AcghangH7KmnMgHzpX
/VnfZa509K5Q1XNp6emcapNjcM31WLSrAasmwidD/nZUSqsGnibCQ6ryfCh0GGh+pvEGlGP1eJ8a
WRzvKB1hDpEw0pTusJcdOmvSY3YPoQyaRbZx4EUBz0FwbA7x/VaoeVbhZ07hkOLK1aA4NeGRejvC
GmC+FFrzut2WP6urbB+5SOJ9UKAV15xtwvSVbfLG3MKnyOOo0AGPuYZbMLbudY0Q6v8sQpk3m2T+
wQuXMhe7CKCBlp6/+Ghy8QT6pbiW7H5XPAwi0Ejd7ffh9/p78igA4XIvW1wZ0qnBJcQoUzOFphGG
lMvdO3Jt77ZVdjbGtGQx6+Mc6DhtWK8bPzVdY+9fq27xQiEbZBOFki1uzbP6F9vizaAWG78IJJo1
23md9tnVHB5FLlpJz7OydPD7lrW1i/aNtcUmlM2pRG0Ya1AT7I1PUnVUr4ebwElcYaffEJUNP6ef
o2zf+Ug9O6hpOv9gCXlwWRZIa+giF0GhHk4keFLsV+qPGIPihldecSPIP/76/sUVoFmtOPY939/3
hevJt5M2ukK6kVFZc/1vrCxcf9ZkeRNm8yz6KCYTKHmT45X2dBQcQCu5nd1No61lu/qBJqLj5Rk8
wyC8bphZsQf6y7keNV+9p8EC5GFDCk8vqSLF1uiD1LrAFXqBlP17JRx2iAFDEkBD599Fqi0NL9ZO
8ywoBea59ab4g6DpN/Jm48bqCT8Z22L5YJKVxrTDhARTQpMR7MVPG9O3vkN+Td9i7cIgMqJ8NoGO
1o1wnzxAz2WHO0Qd7BgqP7rwbfm45fznLz1zlb/GtUSqFyIplHGeOvUwy510x35fX/39dMbrCvHW
opQOW8pZ3dBQ6f+eRMxoLY+utol2Xd9uXaKrLvLEyMJhyUOflKGMkW5ffgkhYISc2kE+goZDmBB9
d8tlKCux5IwO/3NUC58VhpkV6dLr5OngiRDwpk/0W3qk0iCTNAe5RmPxVfyUHo33/Y6b9aF4jjXb
u66dmRuSaAUa2que0vBOKRwj3QX0BssPszjhxt7amprFnevTMT+VyTw1nwx6EgO7vPXcztHtCbW7
m8qhjXDDn67PDW1Gc+UTnvDFbhYmSaqs+fYAWHj0Dby6ZDipSC98fNgY3Ooenjua/jC13MM0U0L7
Nb+Neif+IjtQfGWzZNehdoed5gy39Bx/Se40pzhovR1/vWx9y/giZRFSQ8701+Dp0Fy1tw0HSN+r
7zZXcHYwZweVTJ1BRxXNOcbCAQVW3aPu+LrX4Fgw0GtXneKZ5Ej4TrKhe3G1xyC+CoDxOXLoFoct
As71cODkBywWNC3MLoOLiFm+Lq5oR94Nx2LXvER25fibwoXru+fP0S4lyZpO8QZlPlliDDlBJD0U
uuhA9u0k5lZv4apn/zWuJToKzAuoep9xJZBMGtkPy3u5vEO2DCzcUuwlmWjNfj2VvE+d5T/HcXZ1
2cRaCI8n+jVfC08U8C7XhXl3VO64C+D3ITvROcq1J7M8IZ6vcC9bXB0UdBtUVtCrOqN8D6s+ToUB
g1Zb2n7/NZDzrafe6o4/MTHvkZNwIst7OatnE/Vu2ndX4VOeugkcoz9rJ9yFBwn+qdGWQ3vQwSE3
2+HMHDWcnbgT+4uoYuiDoq5y7PdwWtidtitTlxZ7HevWrvwkfmsmJ9Dt+opnp3zcCojXcgaWeGJ+
ceBHyr6p/BowOv0O13LojqSfZiL9zSBgffuc2FqcbbXr6xo6sPlsq9eyEzilYz5ou8Suvoh2sNsC
x677kl/2loLUgFOCUp/tzZksxZ2Oja3ays85LZE5W50m0mpgdWJt4aJF9OuUZn6dDVP0BEuBDa2g
UxrwwRLLmfFPv6/cAp4bsDu2KEd3VPwd0bsySsWeacT+VwdHW3iDwOunlvwzkRDUnkr8vtsSRj1r
MX6NtU6Gu/AFY1aGA7R/vNtc6z6+g2vsaD6KL/OiokTiTJU93msHwCCiu31qVufapAZBuoTOhGVN
Vw5g3MyRmbDBPEOjltmtGiL1k9l/fxbBZVLSB4EhUa1+6xumrpd0mCcC2yzgiguhuIBqsdnyqmu3
EG1Rc2KGjkRrWTkOk1xQIb9g40iufD245dPsVyPDRgPKeMyv4EA8wOHrjFvtc6sH8sTyMqFgJsYA
Ng3LwhG+lmvJnhsPxPvkC2ztO9/VN3ztXGs683V0Kxsimwd9SmPhaxHj9CskZOY9Q1qtJIZSA8f8
Gd7Fx6xyw6fwWPEumcvNEMPDiOQ0AzSLNqzBbvw8vch2ut9mGl9zwCTdqHbNBY1zgoZciMxpPrdi
P922yYsAainrODh0X0SbLQOri31ibb7xTq6bobOqUYyxFl0RIiseKlVOTph+aOxxr+wGSM9+hzG6
OfyFpPTq9INJNQEQAGxfIi7SIAmjbA4R1EPwXbsPvmffo++ZOwsXfut5tdcQC9nVU3PY9o5rF/ms
D6fzHzqpy+Rf4Bcjz3VKOE3zyTc+Jpm+cVTPMASzP+IAUeqkxDxrbb+dWIVnUg6HyLy3eiQqDvFk
Q6AOprn9or7M/SY6ktuD8cmYnGR00/1W6Lw2QpTp6M8CQGXKy5dIPc4FexH7+N3PvWjepGq84dRX
r5gTG8snSKJpAaw5LGDzDXLj6qo+VB+pDuEhxHseWbtk5z1tvbDWXO2pzcW8+n0YAhqax+V9VP1n
ZRTscgsisHpTz1J76OvIUHkvMQJJaU5m68/1r2/WvXndHuJD3NuwDh/ld/ihp7/v1udexlnUBLm4
V7d4cgblPKOlFzZOu4amqM2fZHgwLltYO2mnFhanXI/MrhpHJs3PRlCCAjT5ytxo6xQC1L8oCBoQ
Vl42ubr/TgY1r+PJoBpJzHjQzetUqqW0FxLJU+woktFwu2xofReeWFp4cZ+ad21OWKp3qIVGN/qj
f1SO3RHu2BdCnmnXPAa7zUB1vmuXcfLplC7iZCNM4zr7w2ryXDzMuhf6d1hgnPgBVq2j9HljlGuO
mn4ZGuNAbiOkvLAXlChowkf3hz/Jf3YudxQXJXUS7z0cvzyA+/fbFdg5BD4b5YnVeWOdriJZLSXT
sWrETdlDtBU0OzGcxI9JkfASmVs+Tatpd3lTB3vNq4d/kD8+HfUiRBfN//FiqWaSU9kF/E9R9pfn
9myrghmAi4PsN/EbuK/F6QjoP0/j2OLGjXpHL4+Qg23tUXk5j7MJCnjwfrxKNC1OQzuSbYQibn6p
woJk7KVj8S68guH1hn6P7br56ohOzC2OhGkWWqrM5uodFMOpQz483qUHaq8BlG0uomRO9mPzSJx5
mcUgF1s0gaxUjmusZjf9S5jt6D9U3PgxfWy+NnZ4VZQOTN9ODVlszKC3Lrzz6HE2r8P+Ru8JiNHl
nS4WmVD0lTnPcXbjP3VcRzCGH8VP067cbx+NTXuLbSOOMIDKJfb6wPGJFfvbOVz1ZmBG9kS9ZjOf
eXb1vQ4QfBzdRCvpZNrv06mcmN/YKm7CvrCt3nTNaePIre4doLYgYMlan6cwmwI1r4zTUKCFJPup
HaePl8/beWz0OpA/TSzjhnTMlQgJEfKxP8efiXArTjuI27oriYJN7aqKg0aGlh0q5XpO5PyD6G9h
fxFDVLmilVGI/bYBV1pd98HXyyNcm0OUvwltgfrSn7o4Cf00SXURCmwNLbjTC2RSuq2a15pHOTWx
8Mzd6CuNFWHCej9jK6ajd6Pbwy46ytBWbAFilmLcOpA75dTawg9LY2LGrY+1ubY8mUf/bnjQD82z
9UlEKSayZ0iS4cQ3A+3xXrMLniD5RBPQ4rn9bqt4cx6dvf0xrz13J5cSb7bUgFaRH3MfPExXCCG9
m6NNyLd34X4r3jy7dxfGFntFgv1WKlKMdWF4VXlf4+i7Ut9YQ7Nx7M7BEAtD84KfjKrz0d/2PW9+
DbUv/uAW0776/sdDYdxrhhuZbvbUP3/ZLlOtm6a9CTU2WiDOAIg92kspBJfzddG+6AcKOPuC2nd/
MOlQhC58dI2X4nF+9f+DY3JidzHkzJJRUvewK0utbY4PWfv7ZQPzOXsTvsxzemJgkTABgV0UfuYj
TDZ8UerPhUAZGGR/WYh2JW/wybwmeS4ZW9wHeVtEeuZjTD0I37oHtNbyJwFhHc2FKz807OGouyZ4
jN6FQgIUJHSwbn/sPqAoP5T74sPWOTmL3ebB88QDJA5d21mjZF2i0DzNsxvU+kexvMkrc59MN0DK
XcOf3DoUD83mu3fV89HYPTd60buxTB5ZYirIWotRCDuvEEa8ow6wBWU9t0HyHeS2SUmV1oZlB6gG
d6xoSCAfxwI+b94VyMtACrqxOVfu97dmFkEUCmZwvmuYoVUn/SLu4nfSO2vXf6vhfNylLpmfw+Xd
etYsTDbizcAW14aEJm5H68GMX4P7fkBuww4A5l6jk/JS2zWc8gCUEDKZM/B7z5ZqW/649SPOn1Ov
PwIg9izXa/DgeOuHdDGNk8CCtBDdI/t2TovD8PsHHku8ke3xKD9dHva5h2XUc6OSSFEUTfbF3TKN
BkpcKgZhjaHzGwbD6qMe9jserf9oSX+ZWgYevhGGdRozwckNgNqiIyr2d7orXSN/4juVs53NW/Gt
jI55JKE6N14vwd36iPBLEbOLeqe6GUhFU0vJdsa76djZ9dz4PRyq2p6Fyp7/Qopt9ajQLALAhzYt
Os/eLqZqNnUU1AxYvB4Cd0AK7In+ENxQ9GLeF18qC+jg5g5aXVBaienbmaWll09V2dBCUcgwOnyT
SQvJM0DAf8fa7rSnaEQpzJ5e+vv4+zYYh+2y4vFpCKAZgE4BS17GBl7cTGDn8T9Nr8bTYUDKAsaT
tIhko7cVf6J4luhe/hjUcneveV1Xf6TNRsIdpj3iDlNbVfCEWNz6X+Jejq9SowuKvW9U6NsKlt+R
G/X9AY5IW9Vb674JRSuaRaymZD9avfw59YM2PNCGLsUWKhQBEoiOoNYA752aIghcnbCpAy925RAN
j8m1/FhWBtcyglot3Ai2AFFxRbCg9ih16JYWeS/uosk0xluZajBtR7kcTY24R8cjk8p90MfQQLso
ag2S5pR1Y0aDq6ERWAhOSopT7x1FkBEjgPrUGvlfI6kRRfRJmowKVS3yo5lk+6KctT/kWm3HT30H
mMqyo4bNY9hGEMMKfyxEcTQ/8foYRJT6Ut0D0ETzBhqNDqKDEpK4vmfk9Oz4QWiBFoeL2mKpW6Rd
qNvTYpWzCn2pDdx6gxL68DqY0NGXgJciYMlOj7zOO4BwY3z0UTnKnpDBy2WkPWVtkt/p9FwjMgBU
qP1aod+o74a4FKUKBZdUL+7MCB/y1YunUrwq4SVvn9IxjDUYNn2YyPfIM07wU/Uz/qYVchOjFDii
dtafCJLm99KPevGqzVUZmPdgSHH1uWjLSAbyXpT3dJ/12rFMQgWe8dEzWsesvMmylTxNrR0bqqw+
oo2iF0+RoYfRd6RwNMlWCj2LUEAitejCj5Xku9FPy59I41Xyz1RNM/Vz0XVdgzqtPim7ZDRhd5nE
1oqdujbF/oMY6L1+VAY91x7bdijVm9os6/G2zoeIUlahT+j79BVE0WgDxbTCfye9MQRXfjZ42nHs
xaJ86UfD6BJb8sUUtRvGVbRoQjfe+D7Lw2m8ixRVGO78WEvVvekLVvlgpvEwXje9V6s6Su1FbFxx
IAgj7NHQfKSJOlMtUaiUplS/QwhG8B5HTRmh3EmFqBqv4yzPksS2YlMM3wl1QOnFUa1Crim86bnV
oYoVTRrdqGqv5AjHQY6705W+656RKxHl56CB8PoRX9bkhwiWqkMhi1rsMC06HC7IM3q7mT1Gb/bU
vqDvLwuZDjgFWY/QlVPVLD5JMTvwNi+D8FlpR+uhNyERDCo/4guDVKIsJ5QgEe5yY/CH66qvpmNZ
64LpjkOhjO3OqgPV1FxFL2uknlKLndfaTZLK5Ew6KyLBp1ppug9TPdShF6pRRUEByDCPzSip/n1W
KkgvypEh+nvEjdMmsVvNGlr/nYpMKQJUfQLz+b6QCr36rGd96JP/SY00BSVksR3hMlMl4YcolPks
Otoi4plrUdq8k0oc0bcG4kzv91FCCSS6EmRyANaNEne1iM5Gj3uKH9spAW/52HsG8mo3aqoKVfF+
tBoltO7wESZUihMKQKhcWRaSOpNb1a1Uybu6QLZKfW7gK9emq4agq3pui1wVxveod8F8hg47fkov
ZSFQ78FBqGjrTIk/RsW1l43DCE5gUvPvcQrveEtBOQ/izJ3g9hULZPwmvX5uVaORbj20QklcyqPJ
mT54mSVWzTFrikJ9309hglx52MPP1X1OmioL5ZtOD+W8uZ/7Hj3vNkDpE1QX02ig2HQ5DllLr8BW
Pr/YYUen/Pb2riybOmyClgeYQId5XlGdUTJ39L5etrISVtJQemJmEVZCJFJ0AWKQtgHXZbobd+1d
e0hvEfWDwzzd5/twE1e0+mKmbZ+WSkKB83KXYqgdOm/YRGJoF3znQrtuiD66l+n2L1g7DzoY4Ym1
+fOTl2wkdnJuiFiD82ZEFsSpnbmIimL75AD8eyalc9jslVp76p0aXa5ebA25XmO0casbDx/0dSAB
aLzLb013uB5DuxIpIic/qtt/lHg8Nb1YUaR9Y3DOr+NtE1veleQdh2sSIFeVndJYs/VsXnvY0TtO
EyuZpZXSYuv5YWJhD1d9hfg1iLT4L8AnV5M+p3aWz/O2NfIS/ldCV/1gfLLUndU6PGspZXr012QA
rHV6a4rQ6Z6QDULyDa6SF/VT/pBdbzNFne8qnaiOHsk5iX4uKJDCBzH5Is8E2rPsMEX1eNhwAOc4
cp4+uqlJug7Tmqku6QYqP9dJDWCiUnd56UQP/S3aarYPlBYxP5Jb00/FSd3sEDb2Za+wOrgTy4ts
ntp4htjPD5NcD+5gvTpW4af/nYXFS6CdyE4YHu8Qv5Hp6Kt90UBdeBL3l82sxf6/phDuzLdnv8hS
K1GQ1LKjOPgsaTA3JD03ZOqY/lbCbN5+b/Mtp6vFnnhrqu5qgoCJ1Zor7OgU85RD+O6WPvh9f1Su
/nfjWpyFBDwgzCoY44n3ZdBQwRMfEDd1xmQjOb42gbRbzZUMnWtoCRKDQXGGRMzrRDSatbyaat+J
3iFfubHbz70ID9OTV9piy9WNHCCOOa/U1VwvtXbKQd3/hdfg+bX61s5i45FbFLJgtlPvfO+uuUr2
zbFCL3o3vejvyxsV2PBfKM6sHaiT0enLfWiNfoaIGNnUxzp14bvvniXGqD3WoU1GE4nE7o5HwfHy
LllPnmiQRaGpbKpnbBVQ7Ldcv6+vfRlJqp/yB2pCu2/qe+ux+jK+j13rqt6qBKwP9ZfNxfWDXipl
zYStiTpxVF9BY42EIE1L8OG/CDrVL1rodpvA6PVl/WV1katqq1GQs3mkqAHvs4fufeJ6kW3dGY55
j/A5L2kXUceNPXveCDknp+AFek3+QUehvD3zPXrTQdGyrJWrHyouP+mYO4IzQ0Tzh+L6L3CBrM7u
icX585NgRk7Leob8kUW94nI3QjvdRXvTbd3ki/8dJmB7myx2y+QilBHDxLPkEJMwmzk9AZvVbVw3
KwHh23lc7BmFPVMG8zw2rnnI9X2xz295oO9Tz9Y9irNbteHV3XIyi4vdMkWF4ckJQwqRaw/ad414
0LutKtVKaP12VAuXJnVpWBI/zLsj/xKbbv1IK6nFOzm0Jaf9bjZ2dtiidPr/TKUKYxRYSZH9+XaD
BHR1Cto8ldC/uASeczuRCteu8FM9bkdB6x4GYsX/Mbe4iEzQCjBUYW76ZviH+bATXMdOsYOvtf80
OTKsmbfBtbzBuriexzyxuzh5U2xKyTDb1WzzMYQt/9P0nLiBi7TmLnrqvlBJgEDiL2RQVy/EmYcH
3g9JhTnp7fyOUiKgOIZ7U1TPDuIvQv9db0aUrv92IxVrB3bXpHtWgZpr+f7jOTxTlmPIvBWdydXo
RA5oCUar9xjSk7+5W9fOhKXq1IehwVUR4H47sEaTkfBBV5ELWPlmfVOznc5SGjvhdvhJEk+47g4I
gLn/4IY6tbo4+doolfREYbUHYB8/RZ/L64h8MKLoewlsdDmrHmw9WFbd9qnRxfGPvDGiVA3CzXqP
E03v2jtKKU7s77QDPFsoJ1PkVzaI/Nf2zanNhTOIojxOtJnyQCATh4BeKwy70Tpm0lbdb975yzjU
4rGANgwMhOYSld2YHVhSCtLsm+KqPiqQae7ncHQ+G35ne/fUp7yr5L2w83tuKlrz9tVt/zXNt5Z2
LSA+/SGLk1J0ftel8yyrj4Or0kM8fQ0P5P+c9LO4GRDPX3Zp1IvdqyvRkMghxpSU3E+gObXwfHmr
rp+PX/O62Kkkq1v9/5H2ZctxI0m2v9JW7+gBAoFt7PY8YM2FzGSKiyi9wEiJwh5YAvvX3xNUVSsJ
5hDVmiors5JRTM/YPDzcj5+Tm5hXWc4ND6k+R44IhHZFo+/HltbGstieIwK5Xk3ECqrEDdmxAPLl
/2ZhsRkLKar1Qpz1QpcCy/JaHvm/YQF82eAuUlEfWBZeB17reRgCBVmbbKOxG0UO3Y8tXLx6gDyC
DcSwQLYsllwpCV7gFQbR7ZAafQJryXQY0AflGYfapY/gW88e2cuqx7q4OmdmF/sgniewnzcwyz10
VhOcHyfy0JNv508lMBJIsfyNst3FzQcqfbAZAwYFTNlb51w2DPgoCdube9YRFRXEuO64gZK4Nz40
piuKheuJnffdT+IKOrO6uNzpnGkTZFOB8Irp/L2v0xtz7l3UIsr9OJgQC4Y4g90PetBP/TbW5ex5
yjru/dY6/xr74qqvs0ljjRh744an+mBmrgRQkSd66wZXk4/iXgqd8bfu37PBi31wFmn3mspLKri3
BGgxQgOf7OT+T6PklegIquX/16EutzTPLYhFY8JpMGEf5Q75IeqUoUuhyuuVhZ8KqOR6c9bFO0Pk
mADPAHfZkmU97Ky4QPlFTHG1RVVhOAiaCQPSQw3q+5G9/g6/uKHPLC5OUTOoTciFRcjJQiz9pZgn
J6lvP946wlG+uxTOjCwcqTT2TUwojMjRI5MbWx9VD4q0J0a2Vbjy1r4wIDCNo31HkOID37LYpeqc
gHVHxdIB1BRMI1QfACsl1t3HI7rgfN5YWWxKBVrUPBN5H6NTiq8MxXQ/kQuysvcvW6HAH0PLETx2
C29joBl3TAtYkSjy8spBN39rGPDZiKNNcL8ukjAVN8eBVGKyVJPZ0TS5Zh2Z//klB/AQKPhUJMEA
d16sfhTrLLbEYQKnT+mpWgK9V6V8+Y0FOTOyuEmVgjTJTxdZA/LHwQorrQR0l9LAb8axmCxUVjNU
8zAO7dhujW8zEF1espOcb9a14ugx3vzC+a9R9F84O+dWlxmrlCYo64klaggSDNOXGMXI/r6vncFI
V2KFS/cMbJmgOwYXJuRTFmcnj1KEOOIRQIP6ydpD4wdhKWqjAhi+Bge5uLfPbC1OkNkDKzCJ6xug
3xTyKO0ph3D8x5vioi9Azs1SEP2Y73iVSZ7yrIgwd6Gh7BU5amw6KFcMtLorW/xSigEytr8sLW7o
ROHQnf8ZjIylTdur6QEPcDcJtBMxNjpxf6dPGa2Y5zYXq6XEEOguhM14yx/KT4BreBCE2lZPaGUF
697aw/QSDO2NvcWKSR0vU0PwUco7qQviwuFPDd6/0BSq7gB1f70dQ8mf5W0y7X/Kgqy+GMV1tLhJ
gHQBGyhQ4kJZTqz4WTAQdUOYp/MgoHCKCja3aD8E/CW5T5z4UN/VRxSGg/U01aUQ943ZxS0Z8pww
VcTp2Y/qqr2qD8Um242QQNFvSeMO29STXG37G5vXQtsJ1J4p8g8LdzNEpVGq4p1To3lYHzdjNjtm
sqrBLHbJckZx0qHsKXra3uWpLKmaOzTB/CyXtO2mm8GOJ0FYTPb7MkBuZZ1E7tLRhxQm/jGAINeX
L2OajkLHTYQDeREkQPfp5n9Kc42PRQQAxWVRMrHQkPV2n5Q555FVAbKlz+FVXtENdHJ+58wbaLoC
rAzdqvKSFFa1Wj3pEvRdFA8JHtYeD0T3ZnyQyes7YP31cWnezgwua0CKWqHPShjsw2eVRbaSrlxx
lw0Y1DIFETIEBN7OmhmXY9QxGEhzcNFDTYqTce2OubTfDMDw/rKxuKh7Se+RaYKNaQdAWIEj5MRA
AbRe2AWKJyNvvuY0Lt0CQBQBfQyOaALa8LejssBnAsZXWESjjCOPd1p/b+pPHx/Wix7i3MjCQ0it
YbBMTJ3R2WPsIWtHdbs7zXvAlFwD6ELzMd6j6u+vCeRdSqKJXvV/D2+xaHinUFaI9ir+A4qEYH8N
Yr+3Kw/U8ZNbHebr+LT69l6b0sUidhMZJBNSs3iTAccXbYbMbpitfja3asCeosGmz80IzuDVO0jc
o0tvdT7YhVOEnhvTE7GW9FQ/8QNauVK7S+0Y7xcG4p8EKCYbfUKz3R1jj8t2CbaH8ca4Was4rUyA
tagjKmkso6yA75GPt3p9FY430++kn7CwFIoQ6D5EaLvwYVJl1m0rwYdJdQS1si3t1qbzf9k7v0ws
rnSF5mZeRWI6Ayn3Y4gkvaYnzVvIorCD6mW3obNWMrjoZM6GtTiOcVyW9RTDZluS75CA2fasCT4+
jZdX59ewFocxDqFCGhmYuVZvNnHD74Bt+5qSNf2n1elbHL3KTKVuFtM37aYcBH+2BnoCf9wYgoa4
D8oblFh3a4ePXD4Dv0a3OHwSYONQeMboyAnF5N5tt+Md8iJVaFPAZ6GteKXY4iaaHhu0OFoBeCJV
053vfwvShWv2bC0Xx7GxGLgGQ3wV9bZHHEQCQUBrOdzPn4zqlZzybxgV43vnAyAsDPA66szvZHWk
zKDFOKHkpH8FYgXpxv5OewRUMRBVPUc9zQPardUHQGOPIDn7jagMSt7/Nr44MVkRz0qO9j2bqta2
UyPHGjNPg1jvf76DTSAOTUhYygAALc5+LpudWcjYWSBdcnR6ksn3RF8z8po/+DWTovlAASgBJCdC
eMQgSxpV4DzmuB5kWdQowSmKzRu7LUD5pigT+Ph/W0dTkBPeJdvJT26Q4EQOqgrWdvTi9fT+e4gd
fxbVl7yz8gRamnb0ZITH6k48nSxv3s3oYQeDOBBk7sfT+9YHCYMELhVKD2gIQuLJXEwv9GzzZsTO
tSExaCuA6ofZ9ccWFr7hvYnFRmkY0L8qx9ya12bwF4tU5+cH3JcgbY1W78YF1ZGwKKIAsABBcAr4
vGV4GKOpgKQ8RenXG10kxYFtgaDbRt9SN3uhLqrdDTIU2dG60Qt7LU2xqHe/t77IVTWR3owlJKBw
lai+YtrYtl80b3BBYyVqh9aa9MgiWfFqUFGgiKfiP/BjLI/IJADftEUTUvaARihkYqJAfhRlw/UI
cvH0fW9rsZhUIS1qTnKFp2/6PYpsYEhBWmkdcsPOAVmKH5QfaP0Q5HKGO4NstrXXAo4LZxWZdwVM
VmgaQm34dfXPzsjIUilnaZLbeWLzfetDvxuO1ikDdht18PbUrq/iBH4v3wCKeF1/lrara/w2dn+d
Bjg+0cGjgszqXUSiZVUmGZwS7DDE7oZfB2gU8iZsalH4WA/3xPXx1j8JFu5f9hbTXqQcJZ4a9gQf
KwfbyuD/HSyaCAeWZnBhQkQEKG8hP/LW/WhFUUtar+KarMzQg6ZN7kgmBU7Lotsmb1e1VC9NI2gl
0HgFqO77h2Mk06SHlg+yao/KN4FWKgLEsMa9dC0FOSCy8upTVYSjyxGeWXznGngZtjKF/A8FL6e6
B+zNLra6n+7WsnoL7qzXLSJCAiKkug0Vo1vMJdEbWWfYpoMTnpoYrPRyY1vfsk+ALPauErvJDJJO
bV8LeNZneZttm9lJ4mCs0a+yaYAYwVZa7z17GxG+/1oL7zQXHYS8ZA62128DkAbIcbi4Ypy0CIor
6yQ1dgufHN/LsrdyDbxba/TYYQ9TgU8GodjyoVA1YdpUkS4LRNUp4naymSGxAGaW2AW9E0qUa6/d
9xcPZO6h40ZAK488Lrh03q4AseYqR8+K9lpDqg/zFnxpfrOn8FPynblfT0u8v74XFheTa2R1xtOh
k4AB6l20zGFyx00SdILJKoh3a5jb13bMN7sZ6miYVbznIYmKGs/ivCIzZmYzeErBoju7cklwBWho
r2lly43VAUmFuqjtWJKdsB2DdKQrsdn7qw724f0sDTlIwQyzeMFMKa3QVpmXaLSy+3HfgqCi3agn
Vb6WsaRstR/+3eZd2Fs8M2TetGk5GybI3lR7lhKnkQZ7Vtfc+7ugCJgjSGyBisaAH6TLtFw2V2yI
RwyrG4hjpNctTsrHp+H9JbYwsXDorZr3ozXVNS4QNNrOLnOzEQkgqJbdy/eJZ3zSb2cnciZmJ7eh
10M2vXTWYr/3B0SHjhQk9hRKIOz3rpMZIpGx3HCivkKd6k9ziHsM76Pd5CpeDGQlKE5WA84Le+at
0cWe4UYpp2oWVn+i0tHO5GVBFAj9APl5zQsvslGi6QS0yBgmtCzQGwE38NYHMC1tkatXxEWt+Jjf
IIQ7dtleCya39lWnDSw3WwMaLVf3ndXFa1DNQD+JQ4s6mGuAQAVZ610B9H2uODn0ZK/ZJrqbDyAb
mmwMehNCtUi169ZeFdFZbGR8D6yqbuJfUQRWl9DLMcKJmVvc572Pfvl8o8IdZc6o2VNpm4/9KXPD
Q/K8srUXh1TE3HD1IMYEOF/wMy4WuMqaEbIlBMDfTfej3fa31iPdad/QGwfggPGp/9zarRd9GZEa
oLf1Nt0Adho9okzjffxFlt6YIKYA6gzkiXBOEPt85aM4CxR5BNh3j/2Puz7VwT+U+2Bt9DK+TUIb
urfuepi2iJ/eWVz446nraRj3sMhKE2LLKnxuuhsgf5WbK80dCzINVMAXg1u4wiRvMrAFvG5sM6Do
07cOEEt35y1Qba/cWYMrXoyZL7ww33WeDPDpeg7mbQri/ddYnK9Ws9DymyGCG/mGjzlYiXqPGl9n
5FxratrQBF/JaC2d1s+BQ+QHtXrQySIofnuiuxSVFDAzibMV3ykAMqPZ6RR5Fe71yZ+uTEBSvFU3
sghe3hlduOuMZkCjzFjYwZn94kDBcs79+mr0RLS0znO+PEKvi3s2xsURmtEqDuo8mNMqK7nqy57u
zbKvfRqq/e3KKREphbMY4s+h4fo2KOT8QEnwdj5jypse2StxSuLvYmDIdQhZib/H4E4uHhHo0OkK
JJLVd5ymSZaAEDOCucR0MslrHqvOUdD5MtvzXXawcscEvQ7zRQa7w3q6YGDQkMmer8nkx08jeEXW
WSCWbhLTje4oVK5EoAjNSzFFZ46i74pcKzJ4LD3LnySFfMoAo1yZZnEeF9MMGyCwxJ2kAoyzmGYJ
mscWYOnEVkC+PDwxIMMFRG8G/WLnVl4Peg1B4RuvHZcLy/vG7uIqMhLO6wERMnbu6BoE3RnhdjrO
jurM499ozbiwc8/N0UXMja5sUmcdzBEm7SMSPxo6ahBk0FcAQcscj9i2bwwtQu0eRM8VC2GIe2l4
FCIlIks3KG6U+33ozY6Cu93Ygr+sa+wTWSXZujRQoaiJNlOkr1R9sWe0WusLGsH/go/6xNL+OJT8
85ykDyv75tL6ndtZuDvaJhxEha/rhzzWFp3hhdPaI9avO06bte1ywZ2ju/PXqBZ+jhblpNXEJHbb
KUAPsaQ8lqUUUKO/UdUy3XX5BC522n77eJSL9MbrYp6bXfi7hHagtKeIU5Lsx0y+jwz0ERzdfcOP
LFS+lk34oOrmyg66dOjPbS7u6nDiY61LM7FT6StLoEjE1oL8Zaj7bliLO9qcI6lK0MZgtwTdfBpk
RattkwRM+awZD6raOiNVAz2XPInfN/G0+XhS19Zy4XGGOsvTupRhPatuI728imPkCNuUbAbNCPIR
Ld9W2XkfG73k5s5ndeFuQjUFWUSKIcvzkYQvOCZ2FqJ3ItWcIldWnOqKsSUdujUXYExRcAbBnx2M
HOqCRY7+LAVGmQINwJx//3h0iyaf13Dn/Hws6wRhpo1lWIsVdcVzIvGGAWCjFv1MENz2IIq3VW3m
xNdrL/21kS68DUg3SDqAzcduZh5AuheJVy33ZLO+7g1yr41rgoqXrmmwYqNbyxD9Be96NjocSHBp
wKDogulqdPXJX8fWy+tjw8FacUXQnYJsHXWLrYLsgqf0z4bkJe2mRxKLu6EKakzINqznWC7NBAX2
A41sBDp+S9x5rsTJRDh2NeAZJt7+yoFr0jXl8xZEKEFernnES68I5FjA82WgeQCK2Isd3TfqUCUN
DPaPMlL4D0JzQyhLQuh8Arxsvbvx4tWGxnDUusAvimtucXDR2pbNhgHPhKcqGjj9JN0WyAgiPRr7
gHdZt9C8A9RcmzyR5BeZ9o93+YUQDTJtAB5Z0GgS+e234RBohRRj7Ae8YoruKzc1WxvYLdgW7N6a
nI9NLaCkPw+UhsyD+dpDAPDtW1tVi/JlD5pYcY3fUac5znhJQJBCoK5UL40c4KPBELFWRLjk/M/N
ip+fRXzGkGZKMsFswZlL5fC+HeQ1KOTlafw1tMU0JnwGYc0MGxM5FRMeYUNjxyA6GotPH0+i+KBl
aHk+mMVNFkcsBfpRrFenniKl3FpGH4ys335s5tLLC/vi14DE0TybND1rpb4eMSDhExQXuaqvceaY
EAwTjXGl3623qa8NbXEUUq1KpUkT6xRBl4VeK6Brqua1CtpFKwoEXxSQCgiSvbcD68Oso30JK3Hc
J/7UgUrAjKabkDbPK1N4cU+cWVps944riQaWMzGFySFibtPt5IefGXgww6oOfGhxByawdajhRT+m
nZlebHmzTWjeKjBNgxmwLBDiQrbDJaUdPkaOQJv91hlDalEDLAIkd0v1CjpE7WyBOM02mhrkU5nb
9vpKbfniMX5VhUetV6T43y6cnqIM2DIsXKSBSodKvkbXYoyLe8MEiQyerDJB/vmtCSlsB07VEcSA
Zb5R4tQtOQ/A+b5CUnB5JL/MLM7woGdJnqAFwU4HyZeAobHIGp/FRV8r0OwaMqGiUrx4m4GeowYl
M2yIXCj4t4rIb8gB/GiJJw4xAccZHuDbFAyWv/VcOre9eK5xHTWJZoJtUI1dEz4jQAMer1zNeF4K
D87tLI7yhE5ikPnBjuA8qW6mg5zv829CmksLihvlaUTp7b68JahLBytn+9ISnptenO1mZk0CrkEx
vWHQ3tCXXAcAEdw/uKYH2ZUJnvdrZ+ziqUYrNlI3KIa/762dWoPNnCBTP/phwGo3RoELDKxXqhN1
ONMxXa2/q2IKl9fNucmFI6mYNmt6BBnlwZEdgeeQ9mQ3eWbAdy1k5oA/+jGi+JV57bPQ32aH6WbE
JOi+ddKv1BPxqx3AIGvTTy6u/NlMLA6qkRLejhpmQrP1QHpMb6xjcxV/z+QNED2a39zOe5FwaX/0
D/wmP/Q/1CAHIXiNl3T2WK3qg1/cDWdfZ3GgAe7rmyoTs0R7RACfB7qWAV6zsLiOw0GvGy153W9o
GJc38k61s885eKn1lxIdcsC8lIikQGyIPrPcN1gwPySVrW/WXf3F0OB8TyzuaZODd8SyAPzMr8oD
8V6FqbzO51ehzTzRDLQG2BQf+NEmXHh+lRVhXMSY3lxBkrv4bFiRn/FH0gJsO9Z4f6xkCy6PkOAV
gDtANIktZrsN+1oaa8w2WH+f2s4RMIziutorgW6nYHOHAtQqb9rFQZ7ZXMyqJvM5zcSWZmi1gPY7
vTeeNe52J2UvECDtUzPb9Rczc0jmpLs/6yf/9W387+ilvPk5m/xVQP1bWU1NEsXt4o//c518a0pe
/mj/n/i1f/+1t7/0P8fqhd22zctLe/1ULf/mm1/E5/9p331qn978wWNt0k6n7qWZPr3wLm//knYX
f/Pv/vAfL6+fcjdVL//641vZsVZ8WpSU7I8/f7T9/q8/IH905tvF5//5w8NTgd+7fWEv0VP+7jde
nnj7rz8kRfmnkCpB9pHocLt4Jv3xj+Hl54+Mf2qoF4MiA3BFA/JkcEJgeW3jf/2h6P8EPYeFH0Af
neId+cc/eNm9/oT8EwLgwEXAfSNcAr3zXyN/s0a/1uxc5N54VXz9dTLwZAf9D0VDEHLs4p28bF1Q
UsTwRZdcaWmSDX6uScZjC8sDdIaI5llTPm2RpxY0w1TCPRySykQfL1F2tMqiOwRAlQxiRyOaXJCf
dgCw16rSbSZZrn+gmiPvktpUb/WmyfxpqqEhUmvokWl1N+Xmd6nJY4ePLepApCx2dcwTf26RhXJR
K9ypA09uAGXqt1lUWeBKVdTRY1EIVckaTTBOLbOsco3air516I1Ay10U935bqfNBa6TkhXYp30BQ
hKFCoYXSHU5k8jlLivlKpQWazaNev2pJig+eiLpVcsg2cXACe8o00nstNGc/l7i16dLW2Ot6SoNS
0abtUIbZEdS3tY/oTnfGIbWuZT2RtklSa75msf46BL+KX43DtONxWH82wAv2Xe1bxWWa1m/HoqCe
ik7mrWxM0UbqNMWf6248VSm3aqcmmfKg1nMSGJUqfwX1q7ptk6gJdBLFO6nP+LWaF+nVrNDetQpT
91RrtD7F8SQdJWOOQIiRK+ALVJFWKdoCzInKaDlVScYarNhgzh/7iYLw3CLpFkwbaFZUKQAuVWRu
WF2hHWeo0QjRJuNVMSb800Qlehs3nbaJzFZCzTltyZdIk8xPklKRx5xJQKwkzNyyPsd0tuO0LYq2
ciHUnT9NIK4DSVk0fZtNpdmMTVbvQUOsJ7bZyHxr8qr8VE2mcVVqbYN+LV6ZoDPmFUhcU3D3HmRT
rz0KjlIJ4UlSOdlgSsdRKutDT636yup46FdJWH4z0ni6m1pCvupdL9/Xsgr2Ktak+7AJzdSv297c
DGMP5FIh4wLQTB7t9bosi+0A8Quw7Zb6tC9qUr/QukE0NoZVYElgM3bqMBeXYKubg4fD03C/nFrd
0xqOpsvaPEpmZwDfO+KhmSExAHgGj1rqhRJjVxUQ1/s46cDAnmrRN6xu72Vdbe16pByd3gRZb2nm
+T6cu3Ar1UP6koK3ObOrpEBNqc3KG6UtqLwLdTQQ+izrBxu1TH5VjnF41VE9dFq9xsHMS+qZVcWu
pZlBLkdN1Q3eUplbGhySBFRJrjWzBcliok/uZJjtta5EwJiNc7NJJRIFEWS3NpXeK9djyMqvOsCD
N6ley5/RMkUCnobddaR05VWfym3Q50qz6+WhnPCyjrRtGhvlrkVG4ZDHfbttQ4Kekjgb+fe0q4rK
MZk63Jt9UX6KcTQfMiurkPOUC1zAOM+lbKOriQDRxQEBcCKz1/cJSiPctTqWPAEhRZ8Tktejbw3V
YLgyLzrJYfpkXCv4/l/DjqcATOXgsAbBwKBuWVRXOWTZNPYidSYwvVE+y44yD9VzwUOjt4eyBZzD
GAA+JyMwFn0WM9tqouFbhIZCL8OlB4BNaoC8HIuD+IDhVkUnL5v0e7z5zX2OGzjH/mzYA1h42xv0
/pLILqgBXIY89dpBL8zwFh9LoS4w0PaubwsdigdoEr6OaIPHVKay2gFZYZd6DEBnHz2G/c00G0NQ
jW2KBs2By17TWugRmpLyZsCEPJoV1+XjpBrzsUny/gAcTrjnlAsgfyYhnhhyGkZOrZTKbJdSjFjV
wJFHGpKX/R4v6/5URAMgsFnRqIiptZq9JDRqdjrTR2BwWf8JlYUmwMHSgia2RhkNWSw/qkkc4aOs
jLaODFeKV5JSzLdgwZ/uuaVm3OV1RD1gg6CIy3LQHYHiuMBAjAmgaa1PwEw4R/NeogUiEtAOoNeg
nisTQlYRi3O7pNm4U8HBfszTgu8TTa+/GGaVu2iLTwIrVEArHtU8O3Hopf1gOZGeNVwd93EGXy/x
WgU3bVXfzyzVe7tBgeRkdhW5Bzs4g5BODXYTgySEY06N8GZo5OZRi3J+06RzctWZrfaI3vd2sCVl
AvIiLtmXsJ05KA678etA4ky15b7ub/VqVHZFkwGZVyTJpovC/BkU1rqHz64/SVbR5NAY74nhKnyQ
HmZFaiDzMFrDbWWx5AsmSoG3mObmuyKxDBdqor7EFcuCKoF4cDXG+bHUGdlb+mTuZiPsttSI+to1
TZbv5ihpXULK1E0rCdn0PDf2rVE3gZQyea9kFG45aUZ00UAeULub6Tw8mROl37qh4I4a58W3odIg
Np3XVUBnU4vsVE/apzoj6SlHCwFggDxhV5lsiHcAB5s8sFwTwWtNHnuwLbWSZSvjBMCZEc6gq+36
4Z6DwR3Shz3iASeJZnOXxC2EUPJsaCJ83CjFTp61ppBd50j/d8i42LOlZxsJLJ+3M6vN3BkUAwzf
VQFyLjaXmjflVD4o88h2UAgyfhRDYoAi16pKj6fzfMoHiXe+pmVCp6PnqKpgYdHim7ZSCRb5TLFu
2zRVPuV8xqkIc6JacAQ01LHneYTyQiHNG6ZWuey3UhbfZURJodoSSs9mykfdHaY0T9x2bIofOGEU
B0vl8ZcJchPoO2iS8WiRWAYAVU5LMBuBx+KTHI8DvovWgFNd7TL5KVeoEC02mukmapL+0KV1zR0z
pOMtIhr9RorkPjDCJAbES6r4TW9MkAdS9VJ3Wrji1C9YGF1VvDZcXOAVFHNJ3Kq7KQPo8GQ2uAi/
mVOm001RRorU2dXEJXDxhZM8dk6DFodqE0mRAQlP5C7N1FFBCz/s5lIZbxtWdp811pEjwt/GlSIt
3cRalN6O8Hs+DrH1YCVSe2gqLXcHS402vZkMkV0mVeb19URuah6WWFQEYQgkVVB+0mhjgJva7+pM
A69iiCc8LWuvB8CutsG3PrdQDJhnPZiLuSebztCHMcinMH0J05pqNoRmOHU6BjpbN017Qwdlgo5e
GSMyRuLmDdRwnEbvpI3ZTCH1im4Kv8ijPPhVC8YMj0ZR51QJs64nUPITn3RJZDqdGaGpuG/z6KAl
vbyXjMQYbQ0X2DZRGbtnZqG4bVuGX6qsLK5AhN99qdN0csc+S65zLke1q8xhVbkNm5tjG4XULjoV
ewDOfPoxaGQCUtdk1o9ctdAqENPwiHMS3rUzYc9Glkq+PEtzkGaTfouqsdzi7sj7lxTZ/WfWN/PW
HJXpNp6B3Vb7KFScPlXKEZoeQODCxeI4uGpblplbgcYEmxDMEqZDsIVsZmZ9emWmKuot17wus3Jf
TrP8gL5+REjmKJej3zehRv18TLvbvq6q2FY6Vfosxc00IuhqQuYWsgnQU9130xaMbrnpIQmcxNtS
ibL7qSTx0UjM+KU38onblTF1kc9VRLW2NamjBkDiGBmbECXFBDcjqI9xlytSGZAKHVEOuhMLydWz
kOA4mTr5HMrmBLieAR5jTzemkdtwjYm2RU9WykBpEvemZ5RtTDwWE4QMqWRUDinMfDfUViX7aU+l
z1Y0dKCYLcSdLJupiQzkhFe7I9dq3ToQP1C4i26D6januCQd2nW6ZSN6M6C6QVj5AOUPWbPjsJnR
+t0kdesjnlIMz1QzLUS01eaareZxBa4yq8nRFDsPcodW7nTAaYfCwh0z4AK9RCXIA0JiYMALJBup
iesZ8rl2CKd4lFWQAdm0qhDFAI9FeseYpm7caUrUs71ZpFPpqOPwEuI61h2rN2JvnCqj9jW0Oylb
uUCGzAGXjDV4qhJKFIEiU6ptPUThFwOYzW0CGOXo5jopPtdzKD9PncR0l/QIFl2DMZa4TAob6y6T
Q1xex6yNzZeYGJAZk/DFBpXMHl5aOFzgl9vAvSsbSLzj4kAGwx8ThFYVSWqvnK3wfm6tuINUoaRd
Q+Q2GtE3w6NytlUrixu7ypll2B0aWrZxnoHFW2014IOYzI49CdWrKCLz1TzMCKNkVEozp006/AUl
mcHbp0xGj36fKWxTBPrYt3ZjUMhhSBDIQFA19kbi6ppUiuZkBPFulXdGhicMMQP8UmM4FZaLPUS9
RlBDz8tk3AxKWtzqktqZmxSNfyYelBBmiGyEmBPT7ERhMo6FMiDQbTq1PobDEJv7YWra2g81s04H
O2vMXM8OdGKxUQW5bCTqMZohUEJw99q1pT73vTK5iA17j+e0+cIhA+R2cq04zHjq4wbxXVpSDkI9
Ld9Oece/NrqGxiLUOVJ7Qg4gMOaydQvkZ5w2LNAyOPTsk047pJ4Yk0vhPesXyMRwICJlHRIzen9Q
h3pwrcmwdk0mxyCSmdT0Wo+k9JD1oXnTl1LkD+WQqA5LKX3uowQdZJAm2JCkCp9YPEefaKEr+3RU
9MypE8RTSRkDUxsVNAhjBMZ2lYb651wOS79FHHZTJRG5L4ZI31t4iNzH4yxxGw/U3Nrgmca+Q68H
9y1RGNtqDRrTekkFEhmAMXosJqyXrRHGvxCTsRc0DwIFMGeRcU87LYGirdXlK6wLC7Q2chdAdEJR
B4V25FbAJbHI4bYm9EbAInvbgvRLO+q7/ra+jtF3icYqtKgATzDYa10ib7OoryaBgEfCBuwYSOks
WxiG0ejo3OinPJTv0dj23Jex+p8VuX/a0IFDB2JB6GbQRfGDWDHITSvlRAPtEemJ4XreJ9fRFT2W
WwBWN/EuvUYAEa8Uxxa1gZ9mDVCZANGIDrV3nFZ6NiHj1ign7s2NS0B3GR/ZHrrxIKjziJv5KlsZ
6NsU/F8GLQXYAaS53vFbdVOGqLvQ0Ywdyp/xtmd3Kakm30BCAi9MOmWOPFTMPcvN/ZkBO894vS2p
vje6SJJCh8VqS6qf9CK8as1p24wGaHDR7d1N3LI/tnVxgNAnVi2wqljv9qea4zWmjsYJfIMotOjK
NlP7mz4ebxirH3tLWlFnXDS4/zk2oOiB3gcI5x0NVdzOOUcH9AmoY9XhkArZMr8I5kN4x56twpZv
8n15BZEq0XDpW+DeuYFATvDxmC8dEOPsO4ifn1X9UTK2Bhapp6J/LvRnK3r5+OPf5rjfD3Fx5GWm
m3lp6MheSPkzGPfVzI4yajh4CikvNAnZlyYuDLeI8Mr52PLFgaHgbwJ8At7SpZjFlMlVi+f6SW5G
8TTKWxOaAlrcrdRpLh/DMzuLDRrGRoQEiIJFJDviCJZM7YB3MvpdEjdf7a+5eBw0XUOaWUifyAtf
M8ax0nczOU2G6lAIapU7E/0ewN+tHLvLwzoztKi0Kmwy/j9737FkKZJ2+S6zpwZHs0VfGVeF3GAh
AXe0hqf/D1HZnTeJ6GCqZzOLMatNWVqmc8H9808ckYi6eKwttG5lB9MQU1jFG0DB7PK4jAT59mtd
LTebrmpSrWtdpR1jwvjHUlWzS4D28PDf7ImrVWabvRQqIS1T8diXuTF2exQTCyFy2s5/dOcRFwEk
+/fnmW13uer8DAI2R9IQzmBpqhkhzJ1zLlo4td+ug8gPZQjQ4QEi+/PUUsY6pnXSsZHyLRqjblol
m7zQFlAL3262q1VmQ05YXgXSIOtHVgCrpb6G8m2B7EZWFrTVl5aZwvJVCIK8KwH2SDiS4VAV+o5V
7zACNWJdXcg/vg3vVz9ndlJp74d9gy3NNesaxN20KEwhojfw8DrlTLR/Dj9/i0p82QsY26NRgFnR
Fz92FJ5V38faMUxbM9Yrp6qIx7fERi3jpOPo5r7g5gJ6k0WNVg2QLcgnN22vXbh4OPoaaOB+cDO0
amLIYrDVh7syBxMzy52qo6Y+vJVE3PAKsLCSaJA4M9PsPdcx0NEjcJJku2rgDBEh3OoPUfyYca96
eZcnsADIhrXKo/4kkR2DIBz5uhvqPORDYXWeV05ZUaPrawjpg2CaSxelhvo7Q881hxtk/+y3MOqT
RZNHyqY0naf3+U0RhrdDyZ2Sgjh1j3gEq2VHwFPCcwfq1eDL9qIZxrxXgJhGwzc+3xfCnigYIenE
hJoUM0YSuAQmkSF87WA4m3SAFaX3KNsMZLv36uivCvokBQ++TJ8rIbL7HDiTSZClRztMpqDH6iom
qJDx6JlqdqgF5PKOoJaNWLslMl5ypb1kOiz86tpPDUkuPCi1mlWcQyKCnCV6G7dQm0+7A2Eh3o3i
8Oh1c03hKQpMpgL1Rk0UI+dQSqaqW6jqIeB9U4bNnJEk5JD5bz56qWnYujJH7LSj1tjrFkDLNivf
1IHhywns5LMMlUVh1BIc31sV1IZi13T6jYDcO+gvhfChyokxJFiZ4Ell2RMCrye7Un3MQvw89Fey
R8VXnXDU7ZJPjbLcqu2zGH7o5Mz5N0WFqUjuVQy04DE1tfBRy19JBYRCiA/O54dCBIo3Ba5U54C0
Q0cWJO1iNKpUOyYpKJOxdMLQwGgz+YbW0T6POlOuOwelZmC0YizYAEzd0UL1cpZsoVC1ggExVYZV
kO3lqTAbAYB/zNgOoc/D9WvC1ilbl5odpLZc3anZuI8C3w3IWc87N+waEDh8vOEEfdrOTCeb8Zrr
HUyXViWFCHFpa1Fi1JXsjBxny/oHCrlLQl4Aa7WD/r1IOwtTNjQJhLUUnOAyisI0dnh0rnu1QPam
oZiC+D3LV6OQw6U9HdfQv/dZ8C7HgSUVyZ5p2i3nUzOSMjPKjmh7m5hKbhTGH3MR7oUpTgIaIF5I
/E1SC/ZIM09SxQ1XVoDXnyplMwqhI4lPGA4/sKAC5YfTADkpC8mjYcTMQdQyi4lNjdc9Zk7o55rB
h80xSiARIPXJP7/hZOCKJxdzcH/RZvwzlgYoPcu4E45qm/nrJuOYnRKZLpUe39zWf6wyu0exo1gM
aPMxLi0o6UQnDHchbldYSQnHUqPagoy4LG0w4ddm8RS+ehCSAFh7QkTNUp8KN5GQp/rR13kFUayI
ji0fAj1R84l/iSHHAGBdVKLBReJSn4xlZUy32mYJTTpj5f9Kaa/i+uzHc4GCYpvUp3g88ATziAor
7oPuzHLuji9VF16yTqMvqc9/88pBLvt9m8xufF+dmjy+fsxYcCuFolNMU66fr6wZoeXzl4FKrYPg
McnqSPM3LAqpEoABdAlX5YrZ5L7rwEWC0I2TOFJuL4LbvkliQJRD2aPz0LcBGf/PvVpXWR23QXOa
1BS0GA6bUFqZ/ObQdiqNzspPymZZ4vTbRUGlkBSs+5VgwBS5kQgVj7kqruOqQMWj3Wm9ugCm/n4V
kA0FqJHACWuGX4rkjMe0TDiGBJ6APE1euD66oEv98fMX+yZzksEzR2cWPOgps/nzDfKBkrdiqR31
HNaqcQLZjbgVbiUY82od1MB/Xuy7kuB6tbngBu3CohL68FRaoiOZ4gZzSk81FYNza7cA5G8hl/5m
x2O5qRCfMmqYd/754+S6YFoma8dGIHVuJlUS7TAy9ReK8O++FDpEEEkHbBbg8FlUUZSC+lKjHkW/
B5dwiHJ75GIMUwSypEL23cdS4JU1kW6w4vz3JIM+kKEQziFcYNM+OjEOPmF1tpblJv1vPhWCpA6J
ACgkgHs6e3fAq3C9oJ+Ry4DQfBJuwbpQ75kLESNLCfG9ltoIMz2cv2PH1YpzshbY03UF2a6zfi5X
+n21S8wQMmeRoVyAP7E5Uzir7lgZ7S7fTYIUvMnb4aXNjeqed3Ore1liuXy3e9Adg3YyiuQJD/3n
G2iVgULYXjqTOD02IblVxiL8r97y1RqzgkLm6iKHwdG5skVHQzHmJq56O5qoLctDgvJ/Ud9o+mzz
K/D6R80+aw+fb5C2pDNgWnBnKr1khcJsvQRM/O5IXK2izYDkQlTTvCTw7ENGzYBNjL200/4v392c
6AXYQxoGsniG8YStVrvp3XWH1CCmhr2Dd8fuF6LXdJC/vDswFSYAH4jp8wX5QIILUyCeKS63qc2G
0ZDDuZge2YtevN/uvaulhD/3XhiMsZq0En4bPfA2jFQt6bB1IRV3iI8IMguvcmm1Wcqnyk1bgeGC
z/US8A+c/vDzi/subKFB+O/3Ni1/VZ3rVBgLlupnwA8wBoE8f/kSqafaXwqPn93/rx9IF0DQ11Wi
zO/MJoTD2oBtVz/kq94JvLKBnOBkJDXes8AMrdyTbgZ8sjQxJK89MXRGS6O4+ceeh1MsQ9iAYMIU
O6FLPt8qfVhoAxJ+zCmENWi95aGAqEzl+DedNVximzn/PFj9ueBsw+iNxqdt4p8zikGBWAYelfWX
nz/jN8MXJAgaBhSguoAmMb/oQj6oBqlQjtlg5qtJOpVaOd7gTWa2Bgg8jlT9c+1+jfDgB2GGBco5
0kpIvc02Z8QPPJzz/DMB5qqo71AqljIm7BUsS0SIwIUbFPGvLJaMMO2RvAwGTN3/Ph//H+j8vz6F
Cf/3v+DEX4DOu+chq+v3a6Dz59/4G+gsyX9BXnGyRFcxs0KqgE33N84Zf4IrE2krUuQJZCwjJPyC
OUMd4y8M73BCAI2GRiPYw/8GOqMl8RfPg6aCpiQEV0WUK/8E6izOriFBFBQVMiITpnrSgvjkO10F
HqICOJqFioY6W3DkAmAYaGj1hbrSMubVLYP2tz6c2i6+oxLAsr4MYT30MuKkQ/PqsUvQOTAmhjOn
rJuickQK5+wB2652hHZwkQ2uwyQgBvwAgcC/RWMXtQ5LPsKBHsFG20oV3URafszUY6Q0rz+fxk89
kKtghx8HiZQJXj4FOugrzlKH2o+JRn1cqw0ZvJY/8BLaHXwCZUt69FPRCUbgEiwaV1YaULMrn4Zg
PIdccUlYvpZKest1qtc3vpWEsYtKbovxfe0fCIA4mtaZhFG3lM+6sFE5KGXEThSmjhgKlsgDIwgk
E7qD66HWrUKFOlX2EQHR9PMvnKUqf/9AVOuIpRBZg/TKn9dGUXJBMOqjBiRaCbhhdAgHdaWozW4Q
9XWK0XceZ4e+h+DFz+vOJEy1z4UxwYMgFAYkhJ/HOb+VSF71OSBw4l0GHDYBfrSs/E3Xd5bY3o1x
imYPuDPZ4GhjZUbA5AHNsUPvyQ1Bhha6ci1AyUtr9qD2WGzJIupTGHL+5TGQgpEcJqgY4czu015X
kR+wWjcytUFTrH8o0sFN+HVXhzt5GLY9uku90u95AM8hGOmgOtqpFXP58k1oiTu0gZ319Zo2DzFA
X9EQu02mrDqxeWB1AbRkdMSvGn1IPYa8jyYc0IPiiqeSAXz6pRj0vQBr5JE0BsnrR6FJmTXhXoqQ
uyct3VSUukIFZlkSm2UlrYGR3PRCZ6vbUe0dfp/l4kkkqNazIHRQVD0LUXJfJskNlTWXoDNZJzEg
pd1eV+IbPnr8+ePCKvrPLO7z60IaCn4X6sSdn8+/eA2gwJR1uqGPxV6u1aMK68U6VNcca3YCyTa1
9NLw0pFro1tBT19p6D/pg/QQdO0NeL9ill8SPryVeQATx9XIQ8Y2JNuaCS91EHpCDW6uL4POAO6k
Ij2xirhR5Wix5Pn5aMaA2VA+twNNduoB0hBAoUs92ujAmdRKeAGgMhE5ExhnMykDK9fHS6i0z7CC
v21JspFkq+rV1Eg68Bw43QqojtFdPF6UjK5SwDtinnuEHrYTZC96l1glUXdZ2O66IrN5DjM4mu/7
JF5XSnRm2KpwFnflLQ98l8LnW11Kj3wcolf9yAWRKVfCHjJ8Bx9rnEimvMmlYsr6aPW5YlZUdjDI
smqf7Hl0YYusXekNcE7ITnn5RuMzV2NsrdB2pdTamirkBSKJ+H8ACgfIvqcT1pRz82rXdc1NVCkQ
n4+c4kEt200VZg7ymF1LKrerq10FPLcI5gV0/KxapkBXZtsMxjkpp7s1oMgSuqIO1SMrIADux8U6
BF605wurV8Fvi3SvyJKNFg03VAAkLh7XAQYbek1W7wCJ70Ra7iOJul0I5nPNBqMumh0Xac9C4T9D
ZiZNd7UaHblQ2PaAYjVTS1gALF1rDOjzrwG1MTlYJWUFgOI9Z4s+c9u0sxMgrQE8suO48jg/uwGy
8hb2NJYeb/u2WSchsxJaeF0Q2IEkOu9Jkx0ojzZ1ra7kbryjSvABYWzPj09SLjsG6bSL0GYHXy7P
EOp0/TE/qwpMCERAjdoRzS90U6G0ZjJIt3IcfVNbZRUi/gDJbcMz8VIr0n1JboNcOiYyDwqA5oJ9
+KY0UDociANXKECbku0I+oyBdOxSFPKewppCbfttPrI3Ti0exh7CSYJ2gVkc7DvQEBjVVVvdg5mw
l8AZkEn6BELNIRsgFdsHe0zNWRas6ENuE6AxCyDBoSXJ6fKG6h0YHzUgjg1OvFrggxJofRXZWenA
AB7hJajs6TRmGZMt4W5zLTRJrV2kMnrB9OVcjJqjlrLL0uEurgSIxXaBIzWi52eJzXEQ9R4TDDD4
u3qQvKxA90zlYW2n4CAWZybGdtCEL4JUHJOQ86CPeun16IX6vAHvIluv6QtPFUyY0gLiNM+Br11y
pdkBym7D/fdYFjm0BuRqH4SJ08A3odUQh5lfmXkcuomWnUtN3APHtx4Vdts+dw32Y9rBBrFQ7V5n
VhPDqWIoQD0OAJH+UIriPRGyM4YRdyk3QmM+4LBxca9qPcW5vYBWcuowUeBeejjCcaV0xFhw28Td
rgpVUJ+Kc5VId+U7GlSckZcCMbpNoO0lvb7XIgxfaW0BrA3AemK0IxCmMcAoWRS+hRmym9Rnt1Qu
GwcFp+er+aaTtQuwyB99IYJRAhRJ4KseL6H0rDq7jMimjeKnLIy3SibvE0AF0SYH1vgsNhT4CIG/
Y4N/SXTB5ePczdR8xcGOw1IlkD/zKZWQkGfRUYAZgcB/aAw8sbBKX3xAqi2kLdFYpJavDBjkxdpG
1eDcrhYaZxdpGkAAwSIqxnUQbXR52hQQEQLrJYSwjhafywrsFn1IwOmSjqBs7MEx+MAwwOFz5dJX
YHzn8gsHclnHhBVcaExhTEWDMm7Nx9xa6BFhICCAIY5FKgo9KdlttM7LIM4YZOALiKdRGQyqjk7I
MzPzW1MsJwDqfaXSLZgpuz7nAJ6KLQhurn1YNrVRfSeRxJODdiWQ6D7jxpu20TGEm9yxpMoIe+1+
SP0PKSoswPuPpU52lR/YdNcT0KSCwhb4cjCSZyWKka5yN2TILmgP2pxSbjixBdCQyEDdRvtSRI2L
gV4CbDYPmHcEmGVdDG4URkc+as0+fsyr0OtrnDGBXwPrZ4o8PUVy641iAfxlfBRafUMkvFrSmEVF
tnIS7vJI86B9sYoE1491V9HpqslHl/P7ixArB79JwAOSnZ9v6JmE0t/pFwoHogB5A7sFbZbYJjnt
KPDTuhFT6BJXd1qnWX57k4oDumKjJfS5Aeih0ShAfLaiqdV2Vx8l/qXjLlIVmvkvANI/qv4uWYL/
5szVPxiv/2dMWPc9mzik1fyf+n+RBDvpP/zn2vCSsff4ubmuDYFexP8+/2K6kr/QNQV2CsUJSvip
BfJvEqzwlzz1ldETmlR3J32jf1WH2l8wDAb9CWUbahtJAdn1XzRYTv8LnTd0gAExxR8RgZB/Uh0K
f7bzsMFg5IHZAFrOYN3Cp2TWWMDoRWdUbvrzIG9awZq0uEPJSwU020R5p1nik3wkJQblZrOFs4ay
z3yrBvj1hSzBImet76+PMsvo1QYJ5pB0/RnD8tLjqjWV32m9Bk3UgoJYlRqwfsfmd1o7TBGSvdiO
LCGSYcx+QBhvqTkp7ExaT+AISfED3y1B1KYz97vk+PqAU6V9VUnTUUetwfrPByRWo1p6aBFDvgdQ
GLyWE2f2gH+YnAviBYoTwP/XfOZ1S1DcWQfq62NMncarx+A1jg28iMegq/AwKUhM8Ch6o5vda2MV
F4R41Pfw2OIXStFPKZqffv9sFqCDxJX68efvb/Qz4RzdkEziwdgRhpyRJQE2ayswghnTVUg9wr/0
G+Sq4eT2bPY57AEhp3IQ25tlLa5PwcyfHm0WLn0eDu+DhEerYgvg/wQ5zuhBLRVEB6Gz+NHsgJBu
IQgJXEPu3/PcWsQ4VgZ2wcggwa4bY+PyUANga9FJbIZCzc4ZRtG7ITipbhPZYF054DTVkVdw2ImL
tq2oqBd219QJuPqsnNxVXU5xEiffalbs9cAeMYWH4oxuSvBe4M9Fb4PqS9ipTJ1ReZYA1K+MKvKk
8MxnLygWkOyNAPRmBjvKIBUCHmolO8Ca0LrRRGNiqJVe7G84+Ncgb9lxbJ0BpwFOLpRHoGtzCqBC
Ai+d2zG7LW9V3J63g/oUg5Kj3DdoN/rdIXKqjbBlF3B0o7OcmT3anjAb600QDDZJu44xYaQObtAx
tfjaLtcoDBTB9jcy74FO1q+A3U+Mflejm69a9AQeCwTyalPa1Lf+Jrrw9S4fbBC1CGTdEwdWdOh4
MICBVl1lglSwpBgoTm/1h43z2Wa4eutpLCq+II39uQafnd6H5YUEGzmJ1m1lhfVZkA/gAMEeuKs2
1GRQA7A1VwSjYZ0TkNnATE9M2jtVjzYwTyd7E+rF/K4MxJ2c2B2UZsJdD7BScNMWG70HT/de6u+i
JV/mWbfmS0yYd2sqRRpiqBcgjPc2imG7YSugsgwxW1FY3T+I2oXWaE9jA1kRu+EgOejfQUVgcXz5
J7jk63PM2lW9xmU63+McItnONlCqE6HZz3UfTS2bOW/I9hShGzh5tuYQblGmc5um+4hRdNlX1/Dh
7y94jXefTdl/PQlsfjC2BNDlS8dcpWPVEdb2mKR2qA8N8QU5rG7Gz5qB7QklG7poxz5rtX5dc3aD
BYwkWtliTXQO6bZEJg7t+oh6THI4zmKlkzegqti1heaEuJq8VYiR7Vq8l9EA3c5MNwMKfyTYdibu
teGgq/s+uxtNIUT84TdL6Apluty/bP6rdzS70HpeC1Ck5f05ptvEh0AMhIk+MUhWet+lDkP7o/Bk
gzicYNWdC5AhGsM9Z7ZgXSmrogd80vKBn9GF01BsFGQLUCywGSqU0REcLjwGUPmEYMHKF508tOJ8
59dQY9hndAui9qcSKLbjGfZSfLlLsw3+NXS7kge01vpxNV0bEL0XO0/LvNzt+teft4gw3Vc//fzZ
RVqXYH+SuujPDbx7QNSDk33yju/TYA6dhpsi3sj3vqVZQLyLvBsRa0BfpzF7BgbYqikt9BjU2Ir3
sZ26LFqS0pmOyk9PN7ttQ46GDZeU/TncVna5Ej1uT6ZKE8BxwA7UheRmplf1de/OblAOxVs7Kti7
A+9CfRcFUQeVvcxF56bQ91W6YcQNGzc4+XBrQZ4YwLrWUUAJvZ3UTww/eC5SaoUBKEIgL1v46xZv
pZivu+ISdGwmu/r1WWdXJV8yyvsSol1tteh3ASx54qmXrnDtM8iiK+7kbJ0PZlZ5ZFzl2QZ4XBVn
30D0sX11nZoppLCZ23gLO2rhQE2VwPUdrkLKJZamByPTo0Wn1IdnhQnn6S75yKGIGq19qyyN+Ma3
6Edvdj0ElYnrG9kjc/yFCPg5E/xhA4kzSE4I3D9RBjyMWj6E8RO9dBBqgQAgoKh2zkOYEooSmVXa
+V38rGfvKqyV6D382x2KJk1jLT3PTBvqy1f73IFXV60y1IFekAp5q8aMorxjgSF6GiT1YOTEMIYe
nyCdAKXYJQDU95fj7zA3B3OWaZSiRYQXUbA15O2NvFoJPTL39MxcrTZVNOj6NVqQvTkqm5x5UuDC
Ej1+Td1myebv+yLn6llmV4SigkfZTacaWaSPPMGVBVM5DnaH9D3fhBAZbL0qeY62ibItkGy0G6gg
gKE1PChwAACQFrEGGitD54OGaAjqQt/hUzX3p00zuxJqMSl6EDTxfKKtQBGAXEj4DKvQ3IHno8Xy
DZXfVDBXvLY7NHQnpS74XUCtpg8N3ddGfNfaqT3Qx1F0w/Yl586Mex7g0Tg1+xQYPPlGBVc8T7Wq
3NSn2aN0Qt1QicDXrlK7tgflFZoT47BriBOnBzpA8983NA9NSbMr3MZfIDMsfpDZJZCqDbRoBFwC
VPEUjLacMLkZEt8qXG4PpQuMSKJ+E1cvQCMXOM0Fxu+bgbeGyuI1iDrjqkJLj1lyB+CeUCfGeA7q
pVncn9OarydndhVkVZsPsV5PpUFeeSM0nMAWvFMmmmRolpPSMnwgtPSGUQRjmLcE5U5BhWMy5igj
bHlTF422n0Md2gw/Xk9zpwZQ/CKm5DhUvRMe9E1gt0a7LlbVefkAf4bNnzblLN6DbCL6bYm1Johr
m9/ojcmFp/R1MCGkeCduU0drV7W0wrZhkl0nKJO2gsNe+31udvepdIhSp3iDl+U5iBz//ec38f0O
mjoyaOTAUuULSLAOpdFv0h44JdFRnvvggIGEU2OjH1sIAcHRlu0wCSWJ4RODdxTfKFIjBVnE4MD6
xhAjQ8GDXqgLbr7gLabk04n98vJ+P94cUShRGcISFV5eiXu7bM0GCddgYu4VxetQMofn3EHPB8Wx
D1HI+qClDkEixO3E1EWmk2DAdcaM7eXnlzZTWf21pa+eanY5CWUwchC/6M9JYjeDzRJbLa36jdnc
HuRwycZAIdLc+BmNay9ZWlxYeCXTn1/dRH0M1YnMT6bzBDlQByRViApZ3LHFfgmsOFqKMUvrTWnD
1XpKxEDO7LFDOA/iToWHRBjiYxC6Js4U8TkbbeeEOUm3hjyMdB7XGOmdShcKW79APH+IFV6XRd8n
BVfvfXb/9AKcxRIdP306SmmLX9+P1iAfFOkgd28Z2PkFnADzN1jKANI3SbEmTW4pwy6EjWkt3RfD
Npeshc3wbXy7eqjZpcMFrJUj+rlFQ/6A2UwFGvZnZoC5Mmb1cMmbroyfV/2+nXW16izyh6PShaGK
qxjVmsO8GBXriR8ffKEwgNgn4C/7l9BRKQyiA4s1puqmduRgnJdFq0zwQu1OoRco/gDcuQLUmeWT
U4WlLyTm36dNV485C/4jq+Kk11Gk1VatrQa7gPBgDnosJzr6ABxyhHFQZkKuRHIXXtC32ezVyrOS
QA6EpFKnhmzv1OFzhll0aEOio24NDl8oevKteIOSqLYjGLipVsdQ8jolB2orFL607VIk+77xefU8
s2sA/qhjpMZ4Hti7jhPPATwij4OjrEIQVwVLuFe8Zbcy+dub7veycxxv0UDpo8ixT8RzvspgtIRu
YOBobN0mDofcRNu26joaKfLpjnOL5kLqgzQ+lJIHxz5uJRU7rnSS4UBg2wr7C4hSoFeKYXDuqLmj
Az3oiO0mhTpGWa/F0uZ4p292ancBxSpleyZ70EwVbSneRijBOy/AZHrhKMy8FL5E4zlSUxqqRNA7
JBhoZaUuZNiq1hKTXdGiPDcmUWhORd0C6yWoYKaxLdQrCAOliw2UxeeYBeaMsqiX/F9XaaXbcYOE
0IC1uKMBKyPKqaFJr5qB3PcIVx//RNGMYy+QQjR+3vpLh06bRWxoJEcihPvQGVG8eDVaqmSCiqRZ
0DPDKARJbGRBACxd1meeztQPt7U2hcqrq6KX9AxvgE17XPgAbE0x0U5NTnl5Bq4klV21cSDyIqWO
ZGjGfiqYfNUgsgkJUUr3KvcGq88criK+2W1i8+e38n3D5OokzOJ0yed+P9b4POwjnU7CAGHUpyiz
hN2nj+upcjmbxaaCJAetGxGpml0P0Ciw1dFEpckslcJmr1XdkizULd8PAK4ebRbM1azVxqj77J5n
kPlU7troGSI3BiQZRoyhKR8CDfEkhUDH9ucAlE8uukUOyfNrDKtraS9Gbmn5LrA91X1ovUJdJqN2
gvFBBOSyLGvGEPlI9qkZQNyxBYgp6ojRl0ALVneSt4xGXzwKs7Bf82MvRgR1iRBbCX7SYEe8LXoR
QDvgG9sjW/fltmtscPj4FQqT3hJKd4w2qmIvfPWl+De7BkKV44Jqqj7kxoAXncZWReyNrVtDPIR6
EHKzYysIEP2yV4Q4ku+V/NFXThTaU/aSW+UM3f41Us3uAHmUMPyastnaUg0gT4bRRL80OLWaC0AS
dwP9OiBGkLtgDgW2DGAXTiNuVXYvwcvBbp90bjF6ft9f+L335oSuuhsHAsG56cyCrWxwbCuZYN6D
Xf3SQmHLhtzqK6h4KMVU8ThZIUbqmvbm4v24EDv0WU4ta+koNQpih45J7ao8NODW3hdo8uCSVKOV
9Fqswg25BVPjPrD0xSx3OmI/hC59FryVThmVuM2mS8R3syPiFrV13mbobzOIcfcntT709KbLbyMT
I2WSwAxFUtcj8MEKRNnLfKdFXtBvm+HUqdrCFSctPd08oreBnKotdnFtZXdRss6A9A1V6PCeiRTB
6fVQ5AegcGTR8vstCOBts4uqTdl4MeBKDurM92ANgUo/eWagPhdP3LCFsl0Vu740mTA+TLdC3277
fCP7Zw4BJkGXqy7vBqiGEuCgDgXBCHFxGLz0zWf3hZ8pWaINiGnhdnRkJzmGW8WFrJyVgWvRQJZU
tDoHBr6A52EA6P0cGj7h1T998tmFANRrwfwRQWoqpBogL5E+nGr+hQersd0T/p6UlwAmp2L5wCBI
wLXHIvVKq4R0p+amMhxJ8gGGNSg8oYzC2ajBADXw9yFUdrN6PZQrwX/2w02XnIj62Obn2m4gOcK1
t3IAmO4lUGxOPfiQBF3pyrahN3Lw9vMvXMo59dm9ItOAj3QF9RJGkhBdthObOmqMvM7pgTaYunEj
vxlbe4mNNCMRfwl0c92dpPRHYE8/Ax0AZ4doLa0wb3GJnbvN4s2uLsR4fRbjO17pYygUTCGsBmuI
i+xMcirN7OxRXw0fmATlb5XZvE+jYygqwMdN4AwCrB9kP58iAIJxacIy2RzYU7NFD5kYlRttwjcV
usybyE1UTHOiN8wAzdjVPVjsevxGtlRi+HbvpvsIAy4guVujufgvJaYJCaL0eDO8oGcjGoJHoGp2
V+4ScL9gDt0u3XDf1+eA1RANIiP6nLBNsoZ0mU77s7LDhRrj8ihcgKzSs6gaxYN2YSh1GBx78bNF
2NdJBMjJw9Autuz/w277/SCzEKqzWAigSfqr0bWdZnERMBWIQEegXrz4KWW2BAnBx/9ql/9edxYc
24bPW5Xi5sAwr4kN4a6B3l2HrT5R1+Fshk6FGcUQarQFFcDMhWx7JuD1r73+e/lZEMsyhefiET+7
M3Vi8SZn8AA2uHX7zukCkOTwgI2xroPRhC2j9sTVEl9SepeAjpCuluYF6pRDfI1qvx9nFtUSmWWq
OqA3Bbe1et1a+YUlHg+R4FDYq/VRDbYF9EKa3vAzNxN2KA0AiwDzi206yA37mtGzWwjqx81K1ldS
tBtyiLSsYvDw0EFWPoDjRC3NRyagFg6G4pM2wBC4Y+yV6gaWwkW7TlQ3atxS36iyG2CGNmJK0tq8
YAVmH56HZsPLW5+edHJDuX2Po6I8CGgfuYpyM3Yw7rbkR0jXGtrwLgL+4rcPaXIv+/u9JMNAFwjT
xcrtPxTJv9/ZLE7ScBzyhsNNMLmewQJR0KyRh8d2qV2K3MlaiwuBhbABTKVPgQXJRLSfeJu7p7nF
S/cS9P6GbgdM7HCAqZMLUeuIeywEsxMxNT4kwYaCO6jDj1zacFZstsQogNSW7BQ3dmNXo9XJK9Z/
iECvos26UPfISxtilouzUE7DLsLkqviASn7hiQ9cYBXQtzn67vA0AgHFOChhrqN2F2qOAOgc6gWQ
tBMHwO1UO5W1OcDih4F9mepw+TQAVhMu5R0FIodA2cfIXiCrAniRHq61dl0nHoRz6gQQaUfVwM5M
nM7zk1W1LhsTNj1hBAkbBCRHaZ04OoO5OYXLhZCwFBNnNwKFDG+TwxnhXE8jQ0iFxA7E0TPOwAh6
sMBciJkhL9y20vQifzp5s+weiFZwsNQQFVpscJrbCO4EsatXYnPmtQOf7In2qpT/Q9p3LTeObNl+
ESLgzSu8oackSnpByMJ7j6+/KzlzT1EoljAx83Q6qvsUwETmzm2W+Ygbp1F2Be5etIwbq8bCoRj1
wa9+olkQED795nUWgTd2mBmJRWJlGBgkbljtWLWi9Ko5izzKVMjy0jCfEh8kANg4oTC47MC2R3fO
XNZeY4NzK79NWMyGocEACfYIl0zsCGbxBlOCykghVP+Q64HBtzrFOWmshbMD4w78eY4/lLTO6CjM
fNAGGL5is6EcSpTAHVELVKUBj6J6sqsO+Hl+J+d2FpqQV51Cc2UrkOj/y1e5nv2bnsQcSC3PtLgd
wEmSClX+YlDXjLQxfVSobwzaAytKyFeeurpei7swE6oMQvYoJ0hEqQ+lYhZAsNHMqwzTCSmFTv2x
rB4mI/etqjJjvUIE1GD3CvBju+ESO49GFZz7JDlRpUcrNlN6meK0iStD3MoIPRy1WlO4HXgNwbx2
elYixhJW27O5LNczNaAWgoHGqIeA4kGBrKLUlrNnKB3B0pzgX4heliFRNs3gVf6P16qwuFa5SfCj
uMUKNgbFbuTCgwVs3NrQSxNik048DirOwRbOKVr0mYw7jnHk+ZvCzEeHVnOwCnH8R8P9P3eEsLhX
WyooRKj0A2+Dcq/77ioNbdwKX7P7zgu1hAVopFGX8ZJppS12YDCoWa/BiqNGAwmurm9zrXZARJ7A
LPToi7ISfP5Rxv95vcUVJo9+X5YFspDGaEPdZywBx0mFFsWsMnOiRlr7PRr1ie/RB82mTZVu1zKP
Ber/r0RoqW0S5yHs/yicNEzooIgNAGWHWaapVBah+oDTPkP6zgJ8jy6h7RDKwCzpsrJy3a2lY0tn
XVgDiLkfRaRUjnYE60NsKSxw1eBih1F/fS67HXHFJMa+LTgXcK3LniXJWLt3/9ED+/NFFtdB1/rg
DgFxfR1WJTY3fk/sc9afWArOnDH6O0zkCLQhWQXwaLsezQbou/7v0EZw5/zv6mAJEaXgHAhTgmvg
ZkwYulpAvXVfoT6OHwpn1wAK0Ibs9FeYM3KrwUmLDV97XLfFvYyIbnQXcI5+j8n/GDr/ealFr6et
2jlQJrwUsGscBfIY8fOb8rNQP8jzK8d/jnoE45XJwetBfaqLNz1gWbTKSY3Bc09C8YFiTQ9rbYDh
i7kuGL12mpZusalc8GHSoXCWR7guzoFV9lZMWVm1Ic4IvEMJbhQbTeXwozkaSGbF5pImXlafx9gr
qZVOxT/mzX/W668KByyiXMB6zXu+2Siyk0KMC7PXzAqccN5z+OMPX83+B1bcq59qEYb9NBSLikOL
ppjtkjd6HbDPzmtgFp1/+VCuy5gtq5VkxtEZjPhKtNjwcXhTHnaldK6Epza7zCKvsipwWdrqISOJ
3C+3u7iIyvDTEhVhRs5Fejhk3FAT6I8uXFsNKbh/hc2k7wALw/YFKZS62ulYSS/ERdwN0KaHMgo+
TWNMRvsAUHoP4/BZm4mndQ7xI3M1zq4kt+IioW8VcEV9Fo8kWOn0kBmjHV94FB69pcTqWtP6H9Ok
P5tvkUsnbdDRHZkmIawzpqgVitFBzBFkXiMkqNeqBGUQTROjUlYSkX906P48ehFCg3D2Z5b0r0hj
Jyi1on4rhX0AMX32XFNI5rhLmu056jGmLxTEo/mB1RIFgR79G0tQLr0h57E25xg8vVPcMU2+Dfjj
AZYFdMbYnIbwxJqFWWJbjp0q0y8Z/GIiGEtuGe4ssJe+a7QaCj7BJreolQzxH1iG//y2JbKlTjvQ
7Wl/OFPnXm8YJ0NJ+FDtpm2EeAKbDg1uRLDE6MGbbIFznA346uIfVaE34mTVu3ft8r722G7SZC6W
S6DRcW2SfRy+MHZYGbV0HFII7cA+QoWLnzHYWWcONEp+3hrjlUuBIyfll6MskW1/8wYiH9E+VeEo
D9qoY2ho9incg9UWHwhA2eYNLTs1NiewQr7nWK3xZ/M1Mx07BkYbRlzoaDWR5l7n1NZUugKKzS6c
tI4hCc/qsZBIaPntfRdBGUqPNJ+I+ICVTIIjtJDQaxI/0s4duc1U7OhpEz/WOkaIDWAOx6478Qos
ZC681nMAI0ZfNFXpReRK0IOSXmFnA7sxCdjeTavAOrnfjc1lZN4pfk+PR/h4MO9iv+1CX++Hb756
BBQVjlC1xg7bIsJyzB8SREnBkhZdLBH4ooMeooh/B8VMCGGPAZAU5EBCWRXR0BgcNrThoxTYcJ9p
Y4eRtSqwQs4NURkbk3wsa1hDjk99ocXpAbZWZoCB2CBkXjOhfJfNZt4oepqdsAsE9gilT6DT+tFK
KAyWQQ+gQjfSqchTZisBSEAuraA9iZgisUQTFJlnl3vlRwbAZGjxwwE2GYCEA+XXALSDpOxqVI72
ajKB469TGDYZWbad6NMkAFl5II1YX3RFokaJQjOG7Ev7LEVg3PhGgbkaoO6MAYZEyNgdkLkoVKJp
g40wzJsUAvv4j/su0mCSAF8UCVJjWn0aOBWBhUq3I/TpP0JkiqNXAfPPHWFBpSd4+PANqEPd9Su7
/j6F8U9+dtW6uNn1XU3Dj46Arulj8gT9Y8Xfwt/sszkOX9ljtEWMfVKKT9I96lWIXo0Iu4fGo1fU
t1c38+IebUUqrfhgRn1P2lJAQ8IPUWzfQgjMl4jt7oRueuxw+9J/HTlV3PbPkWCy8DFk9QKVEGXM
MA7p4V4LVYHqsfXGUoPvIObn0EEVB5el4CcFZr499VAzdpvEgB1NtI19DchlulPho1PmX4Du9dgj
zxAZK/EHHkC504F9gVx2eoGXj1JqEEmofAu7NIQJQuII6DC/yIrFQYFE56B+PWpVBJEfOBNqHSAt
gKqsQkdXimNpceFHvUjM1VAczxisIVJxOEZaDTQ6Rhyc05jQsv4k6Qd0Ig4RKtUZnlDG7/nz2r0I
jaUfoZJRSnipysgAAMQLaMCqYtFoAMGGk9QlmN0ug33Stp7OheRFOOfZYPOdPTNu3G4GvXkodF45
yrLL1m4+Q4pcjRst7HZ+fIj1Adh5jARb5qXHWaxJoyyd3BaujRBl+CzHh77fhwbMGsIVyshagX01
vb05CVDDnOGXeO2j824Dbj0S3DYy4SsyY+5dw9t0OHIx4J7ze1ap8UWwfChLfpQ7cPmh1oFMr8vt
jt/2/A4WaagrTmttxdU7e5GPMBUXUnyDbw96Y1RYHUCIlObnGz/SFQ4YXkmF+jSgFYPZP/mqgj6E
uIUkujydsHTUV43m8WoGfDcBhduwpMAnmPvLeKZg6f+eofKvJBvk7IpXoRFgMN9gEx+pw9oiMHdT
7psHLu5pqBvnYpahrm2MUfcBV9GyDC6gBtvbwXSkCgCN4KLkFJ0hibuAPRWsUQHw//sRuF9d37zF
4vadmShOcwZmjaQXL0FvmnvJygMHgzM91kXnI2WsmHZm+Zl5i6+lx1oafh+0c/MGi8qIyqqgrjJs
hokoF+volGmCDWQj4OSjQ0c2qJhwQ43HSw4otT6jKWrG6KJJyGkiIwTHSIG4g8f0J+i/J8CkwWmm
2BeKI1DnCco43EOQoYqordSKgd4fT4Ww4uxw/+65+QXLoF9llZSi03gWm00uffQgi87zGX5WTOVW
1uh7iTaDT1UcAgBDYs5t0g0EPVq4qukcDEB9u5hWMv77aejNKy2iK/L9pohI96aZKCAcGnUiHsPS
rhatAsNqNNafBkAT4OKEFAmWB/WOHQ4kHlHVmjrp6vIsomxcJlABqhFlezM+wICSxy1UOkNqRawt
ZWZqFuSkwadNH7sNxaA037LdOaiQfq5lm1eWz1/J5s26LIowzHjbNoHfHJJj0PQbp60fCuqAsoFR
gVVI6VOS7kr6i/F4uCPb8nzImmM82XXhXbjMijMrBKbGaBwF+lZQSOhlCAxBFMWJFLMrjZ6yVo4n
WZu/31dmGFikw7aSaEDcJvN87wdNAG27M+DGGfHE4TJTggWGDkkTtniEgS7LbHoadGMkd2jDlf22
iR/+by9xFXG/vVGYeio5WRrA2XImDjeexqMFWIQ22l8YSOmsvxUVK9AaVI16OThFsbKd78/e5P8s
w5WHcvMGEWBFfeLjDRpD8LcQiFDpwAS5PMFwEFQp1mTqM7xVpJnXArhm9XSi88UmTI95dyiip4KH
VQLCF2N04WEEfVMAYPeRKr8AWJuRYo9AJMZb2LH0ejdrlADmtM0XBnTv/ESli4uIdj06sfHBj0zo
uk20gUFcSQPhXM2TKksSzPJOJfMMGwW4Zs/vHZBwsVWV2v/iQ8iwJ+NZXhE5muhF3u4GyNVHcQkj
1nNrdkbcWx0AZhAvCI6zB2RChdn8d3jitIC5pOM2Oq+S9+5dWbfPX4TqRpFqpuwTmvDWJg2WLxmm
BjmmU6XK6bHJoZxN9WkvWDxFTF5Rjqv/A0rjPXr57Vsswq0yTqEiZXgLAtmvQDybUcEZSmNP6Etr
gjfaHNxCyKQYYAYVZjGFWQ/oS2fC/+byvH2TRZQNGZiIjlmE76ELH6ysRZhPWxyU7/Ta13i90Xkz
dwEsS3fQeXKlQVvzrbvbVoSkJ7RlWFqGT8WiA4xxRT7TkzhjmtJukKxvAVyBqYwAAxyw2IpaY5x2
g1pHMWnI6gUvffaJOSIs7uYz/h0cZ3Qh2qXVK8eYqy09ksAsY9ftuy0SHKqvUiodpRmpxWyWh+Gr
sCJNOoqAh6mBHq6EytWlWByOYYB6KR0V9FmKXmGEmumQJVHn97C6cMBASpD/EIFganEhH2FlbfBe
jsmf5MksmAMgahHOKwWkk1+rmM7zW/hgrrzhXab97YIsjk8Ez1VxbPGGoF3tGjvdYES5GWZNqW0B
/IX4gUMORuYrfHLo0XCQi00LCT8TGlvRpgD5v1CZC2avrCFdkVZ0ACg+ZP1UopMBOlk36xh8IEa1
r6EBTaws1KSO8Mxo2aLN4QFw/Q4QnveCcVO3/ZY30pHRugfgmbTWSrfrNR5Z8t92wOKk9nTHB2Ou
zDgftBYBGagLjdb0L4kGkJ8FgR4UIGv067t59e0qLw5lNNHwqEmoGeEhQ0DA8FBjEY5RWdjT4JRE
AUOZNHgN4cKi9ZjzoHZWxyul5d1u7+1bkIv95saig7pgexqbn/QBGWgXQVHuBX5EkTZC/CJW01f0
036/HmTyy35b7kVyU/Y105SUQJ4ZhdtZ72oN11mXuFWyxWuUu6j5gGSrWmevpQgwfhIYQr8r6mIH
KU+omHTVoeGCA68AhBkNm2L2NWgem2zZHBtlk3LNs4j/Czocek9BVUdCt8oa80Mi2WH/SJtcfaCS
z1Io9/FsUe2rlO6gpGq2DQVk02sYXHzBN4YeImUB6PCBIwOakQfwLYeYFAtMfQg0016cnyRIdaQG
rnxV9l/AwI5MIP/S9AAlQFijAxZ4hGNURj1koQzBiloXWdBThpdQgPQTkii1jiOjTkh/TVT9EpRG
ES3ftoX1SjpbOcQ41+R57yL2bj/2Ikvr6mxKhsKfMegPBQBloLqiGKH/IuvdM4SDfLVWDFTXqaBX
a6nR2nZfqg1QXR7PeYygwidqA5TQrNFPmUG0D5TtptlAAIF9ng0ZiKm1yu2uusrNz15qCwQgRcFY
5Hq8e72QdQF2M9CDAOkVUliBBXH3UI3otUuXRMlfdvlSQYDKfBGYClz/476M1PKBw+FCuYh5ipo4
syF64etarX63YXH7Sxd3S5AoiUDH+MDwaHLI8GZMNP6rPBNtq8kMbcEVwME22GfBBcrLVj7HF/zw
te7iWlDhFhdIW8yxXGX41i2xiho/MIDxGssvVWUE4iWAKfGr4kSX38PK2u6+Ct7chLIQljEc7GMQ
UKHoGDu0AcEp6h225c3QqzDlwi0LhUpbaM14eKHXuPmrP3oRz4eWm2YYH81nHrjc6YmgD2JhC7Q9
sqvayjFIQ96zssnYtU22CN8j3bdiXWY4VZOTOq1sSzABDMwRDZIdWI+Qt4k2MNiuZyhuGUymMmD1
4TIBVit+K6AJ47T528pnWHulRXSXWsmfxAafQdyWDv9G6OUAW2PiDyZcZYLkT3AGK89cucCvwlk3
n55plTxgGqy9XGqc2e45Ris0Otcw2dOyA/I4mMJPq08lacEvJ/zaMbp5qpQkQhLBc/Ysg6Ju9bVB
+jyt2sLATo1xb0HdDq0KorWw8nPv9aRvjvkSAi6ONMvVWYoUsvd6XekspYMkCArNGsedskDs5M/k
O3O53oRW1xlgQ0KH2l55jZVV5xeJMwdhWj6SsOo5lGF1yeQ8dB0oX0P2CuksVgXTd2hXJhdrwZwn
L3Wz6DS8sWFsiEqCNAIjW+rNEUQzZCtkAl8nnqKLa1qCq89cxLN8BGxxIik7s2cKdXoCFloXTuk3
UfuYzutmPP94IM9CMxPqqvySpBXAUIqZK6jopQ71kdmNhRGfCmHwh8mBI/T6l7yfkf153qI887OK
LqUcBfsAa0cYBphJptb7iuRNkobxEKaLkLvCrlb5C/Oyso3IX/73Mfrz8MU2SvJoiCsWx4i3il3h
9jZj9Qan5W6gr/XV/hGk/zxrsXtqAb8T25bU5NGueuOIcgqS/GITHDCrhJ7P6pVMIvBvv265d3Ab
l5OS02c6/+S3uTM6hSUAfZ18FMJF5M8QQiwwdBllFeS3Vg0wDZ+3SEBTEVgLzGOkA4xmVT/dFkAA
cxgpFCtt4dU1WVxc9MB0wGcFiCYVsgZ0+PsE7f0C+upQGTLECNobZAKbQd13pRL4x5X953Msrq++
mQKmg30lDnOVqvJ3CiQE5KbGE/oyEA+e9Pk1CkG7qdfQB3cZS7Dg+M8JW9xS/tBEbejjs/DHVDBa
IM/gxaEOncYXKqetK5vcxXTdPnCRe0P0M0sySFOf4QLhH2WX1xIj1qNtemEuEWRwmG/pDfsAljm/
H69rnvnvDSjQCyh3EuXwiiMpAnYWem5Q9Ef3sLKC2synQxlYUIkElTCFhSrMR2RM2nTYxkJ5pTzC
vIMPTyUEVUY0vqsBZqgurDVbgFOgGrveMVtZI4FeRAJI3HUVLZJsxqJqp3kDwAvTpVZFBJJ86C0R
rQbYqx9WueJ3W3X/2Q0CvQgLgT8N+ZyhCoZ7l6/CfIUtTZnDPLSBqtZTL8I7+qHMvbzd8Cbrm2Nx
SlqsSXTwMYVLjqtlOfd7QBboRdQQQ0oI5QA3DtT0ah3Wy1AkBM1APKGj+pS+JEb1KGPmGYAmqXJH
Hr2RCZIWJjZvA2a4Sni7KfBh6WOKtrFs+FvKFm2oxWgrm2vtPUmKdHMbgyPEBBKp6oC2F3dgRKXg
fqcvTeJ0dqdBEpY+0WqE5wJDjfMMNIYFUiKh0eiiHoT6EFjUqIYYYHq8GmdEryC0g+fQUNDoWzsK
K4ceQvI/33aO2zRQOJxB9jibEMeFvz3tcJZoEsHctciv3E+E/3+IEehFcBMnBrk5ifxRjClSoLIT
Zjkg/zyKT1mA2pvUoPDTRtfVB/xp1utcDc2ZgUliqicJzLHUcA96rPbaaNWWHlR5gBSBMSQq4GAh
BDiBDRPUbot/lgEYg11a9jbU6gRV48TNS/wVRmTx6Lnxetx4IDKPspnxg1oNNIgRbja5Ax/rdQfx
5fArnjfdqJVoCGgFcHOCmiibYtQKCPg7caylFLRb6qpRs4/QgADB1Gd6Wz1K8zMLvwmB+sop/M1F
me3aGWVHRaDeq7XO7zepQC9Cds2OAkslZK/R1mjWyErODWiXGGzImtBbYFlp4DZpjBt6sDeHE0Uh
w9rBoRk1fQO767X/whxzHTy8uqsWkT1lc4HnSYBNnwFiwsyyPWdbOMIw0AXOsWTmauJ9P///z85a
DrpCmi3SOsRKAIQGYkL3Lhozh4OHWTh2VJEiG060DqQINJdQe6bbNRTCXcC0AjMj9L5oThaue//m
3Et1OneciAQVbZtaLd7iw7SLXCCo3ls7hJe4RpvoZR6pl3IH5nyO2PB74Lm76LcvsAg8fJ1Igl8g
c0CUMSGjqWdftQf5aQxRkjN3WHnavTB3+7RF4BBkWH5OFH5uvIFTRAXnei14ZCxCo2fV2MBTCcOh
0OTT7w9eWIb9F8fi9sGLGAJ/k7ALZzyYYH9Z1pIUnF+YjIIbWezY6jMSzTD0CClryk9A9oxEFhYi
3FYjfI7Dqd/xQNxh1K+glTuVOsBvSQ2xU+iAhKd2UqsHEV13e5SMdJutCIndFRi+fffFeQ38am56
2AadpbPoQhD70nuwLHsKKk2G0PCONojEaKLFk0okkT4BGAtCA0Ksm8pJDeGNFFc17jEBnvaTQ29w
j6zG6Cuwf5kc3b7j4uxGLNcLOU/ecV8/S/sRGNPiDYpCoOEBBvuU16ozGAGAlSY06OBggvg9bVGO
maDFWgjSE69irqtDprmHw7sB75gMSbrKvcJrCAgCEzSCY2B2stp4wGo3Lmw5SK+g+S4hLwmO8DPZ
QBCX1Okj+FXW77vnbnr959eJy9Qv7ARByji0YlBBwNYLwivI7F10iHS/sygXsUHDpYys4vfnwrMP
F+m/l1WkF/VkSdX/fdHyECrbUSDY45e3AHBbwY6kCcGu1KkHditvg3fRkqBYEWq+bDSPcEraw13o
ktn1nvHixIQh1dOszw4HnhWMuF5a0aCN2alOOUZ1PAq4bis/DY+MOSkaxG6aEx5o57jc2337oFxQ
UDBqqE+7BKrEAJn18GbNoTYOkuhbY/XQTAYGUY8AtMQ7KOa05TZAnmMecewfpAvIg/ZVrRI1eKW1
uDe1yYycGMmw7u/TRk1wo7hgfpmtJiPXeUBx7sReAuZzrrbu6GJ4BP0saG1AbJJWxQvPaNMLNGSN
kRDZZgQQUKJsIO82NXSrQFGyAnjbY9PDdIvDifU1f5e8N+/RuZXU3hMdgN5nyEtA5iqDaGSml9tH
4tSu6NxBwCUAezKAedDqUsf38p1DQfs6mbNFdMyVbWlI2xn/lLtk09EXyUrt2C3M+MjaNORNJp1+
Rumjjl+iJ72NYMLsxPfCbGAoDa9EOVDHPeC0ojXuxR2jlcYVJd7bCk6BSVC3xYVTi6cSqvmFASu1
rX9CcMkwvwWT2mGh848u+D42/c1ol4aM1vtzbSgkq9cgQw9P8RaRNDIhrKu1In43ZQ5Q8V9JWO8C
jjCHhtclLUnEtORnCkjRnNiwCXpW9TNBc1YnFN4lS/p2HPBYQJMjhU6Ar8ZMzkDJEa3dW/dvkj/P
X5Q4ASU00sDzZPbFddiGc68VI2JIgjahhJwKN0rWISLg8vYhSK/+fjL/EZP/PH5R6MQCkABxwiAi
tFo9QvM+xDbrm1IdHTkwBf5zop0SnPHQKyIb/pDgwcc2xbgy5VJMB1MTrcq0ujIzdNV9fR4Bwk4C
mFie58bkKWysntDamve173aF2f4dUf68+KIgkpJhHH2xm89gsg8NwAMp7v1ZpyHqh2nx47QtXCbc
Vdpsh506WLJoUjGcqSzIfSAbxptjd+2p02x327Y2ACAUMg16ePCOUVq1OELXchdsAcHotDZ35+NY
q4ILGM6+EK1m3x2g0XTKDswjdiYEHTLsa3OCGPNT5cQ26JblK3RApEqV4GkrqPALg+oBHEmH7oKm
je+lbrKXd4L++8e8Cwu+3cuLHKjkqqad8gEDD9qCnRkUpRSnUatEDdrPrlYcyN6nZt+bA6gUr91z
9gq3+6pG27R5YjGf6B7xBZtdBz22CR6DumjC2yI0ICcMeX3KqysYk6nZ86jROtVDgruptME3CxY9
KbMMLpGZAJK7dj7J/v/tOy8yrY71/WEMMMFS7AkglczwXwAMNxVM6ZSX//PTFunVTCX5mNaIBskT
0isINMoPoyZDuSEz89XfJq/9tkVCVJRFIcNTjRT1DKDbpR3EEM4roFoCtGiUJ6qUHaexhUkh0PTw
L8xeJdxMwvQUxC6D1n5Ub8TZiqMeBgAuZjuD3QTukKYQtAZSw4DVAa4n8QHtnbf2kJ6DrXwcMNPn
PNmlLTCgWgyEfF3yCiv3pF2yQY3wHTqzmXglNjRuJnSjPHZPGLLajCR3VpO90jzGHX2AcyoyyFAq
HA6HUI0gEuUf+3hUZx93FvMxsl45YcVWHdzJmvy2HxYJWjFKSdb2Izoz+WeD32TTgbKv95gp9XY8
25WDaJkmVpvrUvPRgrrK55IeupjE/37Y7uRSEnyteQmyyTR68vTisFFshVo+a+ez/8qYvMF4mQa5
qrgz5yPReCzM1BpKC/pbvz/3zoTv53MXB6KhUpqvJdKa2opWvIES1YNkdo+Epc/Yok47FAp8Ae/A
m/yGsooXmGrqqxNd8ut+foafb7E4KG08QQg+wq/noEZhAs526iyRUgs0EABb+SAJBhKGCv/r/P77
7wC/fz55cWgSGD/Tc1rjwgzRPhkh5nFO9QY2h9R3A0AwNPEtSOXtOtwGKH+NdLCnZrdKyb1zcf58
jcU+BJgwEVoOYyfuDBlPc3SyE3JL2EMZpEGJVOrMowhTQDWf4CbCbwhUieT1lCNrsdPYglY44GGY
/XYd4HBHfeLHyy37ASykJENOAqAGikhXXHqyDyJWleYDKWhqWAmCPcw4qfBZQcqu3gNzh2zVSKDO
oTdQzBZe42bHi3YdAB0AmLVc7aczuv5ZfIoZB42lDgAVN6M/lNWuztq5WkJmUzot4CNZ/RcAKX6O
EZQqlTrVF461IUGOSZARvyqjVfVPKzvr7/7cz1Uj4fqmh9FnRSaV1YQn86ZCmTKgwoFKNWgiQfQG
UvoQpq8avUwg5r82wWX/nnn9fPYiD6uDLC4GGrtafoQWZOuQzo1ItMqobQMQWm34yB7gj5bDyfmY
a0HkUJ0R7dfmYezKub7Ohm7WAILSUpnKJVl9RDXOnVlJfwDLioe8xa4azcyB7A8N/IAlQt5n1FN2
S3IEAYi/EfxuwITyL27NXO8OVujn6ixibV+VTRkkzQyIJID2V5+f4gg7YpijvzcJbGRRq8g9cjDK
kQDpHda/z98DgZ9vsIi6SqV0ZcTiDQgiUM70ONsAwKLLnd0LpE0RISOsztACzJ8Q855YG1JjHbtG
kVp7i0XUpXI+7sUab9GbQDX4sKQ1MaUqVYDHoJYoobL6lkB+dgrJilNLhBC5RgdgaGr8mtUG+3fu
8nNBFmE4CrJppCZcAFPkRMUOcqoDeJYiTPTiSIe0Hu5AvcT9X0P/y1ZgMhQ7vgyzGB4Of5LGDA4t
rd3I16nML5fS9eq42bypGNZNNONqJBpTLjEXDIwOpS/cP3i4lEAe+k1uzRmYCAOanZtUh4vcYBbH
llGZdxhL53vFjPf5WfJI63R+Z8zA498kG4RFdAIKS/z0TQSAt9yAcJeGVB8VfG8NF8ktdHSqPNKt
glsOLHTP/Osn4H+Qp4GSmAW3KK3fsR4gVpvYY23SklT0AndBokPE3qLtHPp4CZqGcFjegzH7lR3G
beixXnBW3BR/89o5vzNZ+/H5rv3cm6WKx0oRYw5LxR7BmzNoDc3pXI1cbjceBxM/4y2FNBJ/Wgmx
K+HlGgZvHivGSizzPYI7cZvITXQpu22Rv0nQhkzhkgVlZVB1BxFkjLXN8Xfe+PMHk/188+S6pqmO
T7BfAS4mhT58zhVztjl4ntAacJ3hoBdOearMkYe9RXKJ1viNdzAcP99gEeKzVChnWsDhhY10vYEE
DIQB0ZFJwZ9DJgBF8O3qVPtOW/7nMxdVMogPfstTIHWVFIr5E91u5G6T03CJLAunoT6FCcZudkMf
hmo7iCcI10L8Hsig+TTB0YNbKVCvd/ffB1RmWQJjocUlD0T2/XhI6wLlVXqdS0VupqFBSrwJ6q/V
bif5pL89bfHj63qo5DLBXcYKeBq5UYE4nI8K/JEgPL6utHeFrP72wMU1BbbPLI9KTqBIdIa2JKzl
0QtEDLB6p7Nm9B1Zh3sPzQxX6aA1ktFDnUCXvivTn3UAOlo1woVvC5yKb1CuCYX+YwP+Wf3FHVb0
dNvQClafaLg1GnPhB622B5N0/7DrA72l1k7d/ZTqzyMXF5Ykt3VSM3hkA+dJHjox/oDCskH5XpjB
PsOQRFipD+4w2cmW//PIxcU0Rv3AshM+AlPbo66wgMNRADAh8Av0bkoQ7CLWFRSoswxoh1LvXOdl
6UeQ7CDAhJSXAd+drZ/zSIQ1r5dxmy7oVKBEcwiwxWg4V94U6eiL4AthwSRD7CDna0jFQyLvWqjs
SigDH2tZRaGeNWbC5pCgsXpBu9oCh42TvM+vCUSNKFV5EirM6tsIgu+q75QGpBXa1IfaO5yZkFdR
0zFp9AHiYlBmxhOnwvEDtVsTY1rdFotKphykPJF7LBiFtQls4leAUeqVa9Jais6sfKA7VEaJ4QRJ
guMQrcj89d/fROJJZgafx2Y8t8J7/SzggoM3mAnklUadAqRXuda89fHrBIMf2D+ZiTE25/ECCoIP
9jRv0Pke4sW0K6oZBO0ZbaiBZizBm4PG2Eq8upfk/HjVRQTJU7nlom4Azo/wkuLQytHSpA0gdkYd
8jOd1WC2bqXwxCsOSu42umSJMCNKDViNoI9u/X573mEK/Vy5RXwRep5pWKW5giuQ1DXfojtvZocp
wSADma73arviIIID43j0ddDGdFIboBXw0FkweSsY7qIIFb11Ie97BeePhVqEFlkJs1bwS0xf3Skz
ekYtPNpKduVLccIQZgzVAcADUOXRx2fsGrj3T47S8NLFI4uiGZVNe+pkN7arTe+fJUiiqKNV+Kag
wEvYhrDDOu3qDsrt52IuQlMj5J2Q1FhMMvChVGhUjiphHxBlbN+r0TRd5+rfuZF+LNMiNtFZ3pUl
X5GGH1AxUI3fE+HpwVRcH9281f17vU8XF9KP5y2OdjtTY1/JwAUURopOEUSh0fwDmIP+Gh3wsXy3
fpFRw31gcNlsJTsu1cwWZJV5EN3YhTNcKKno+jbvoj2hvQjlXZwApwCs+IVHE2BUeTBbgDYR1RFm
IoCJAfOjUt+MKwJNiYXkTTpUle/BybArbcgegmEBCp2gZXskyRg2Bagq9cERHuEQbXBQKVxdAmFl
yZeYbL8RxCpma7Lk2a7czMA8PQuJGewKaJbo7QExHfOWcD8VGwZ2rYkm0BgXwNNxR0RKkZt4gOFw
sz56EhTnMJeUNSh9syZADrB1Ai1ttBRYc76Nr/hpkAXHonjRcw3AxTN+XmVGgJDyqzvpjljGj927
RHxTTegLAQkFxNgwsgVPHuzQpA+Bm7jI4hONYjQZZioX2CY/5QGYdbGrHFhP+MKrBecq1iRAOuV1
FtudG/92yy0x4HMZ1UGftQSyF9iczmKHkGnaVQEaiDQtPBIJm5U75Srz9stGX4LAqaqgZyrCcsQO
4SECukT1Zp6bzTZJjeAIMFUO0xQgUnqPPwCv50qW5FKC2kCqeVBRKEPHHcPgE+iFotbBgQCjG8Dp
1MmFxZpO8c4k6Jndmj16D7B8G8x0RINeTf8fe9/V3DiSZvtXJvodvUiDBPLGzjyQIOhFypTcC0KG
gvcev/4esKqnJEgj9O7zTkxUdJVMEok0nzlmP3TLYBgRLcp8qZUzos6ijbTynWLhks/3hQLr4QW8
IVCpmLgNvoo2P8z06HKqEeP4cI7BPWoVWJeQB6pnTW6VO3S0LZTNmnTnopvlWcmja54G+XfQENBn
1iO8lVkCqOcMUUVmg+qb7pvtFDyLnEkW372U0XXVUA+4JI7b0+GWQ28AWrT3qgEm6x7U3c7SiQmF
rm6To0Ba4KOiD2Uv6WZo/XcAm4XL4sJvZvUOeKJ2pwB1DCd5KDZBwsCsBzqLC+hCudUBMArWYJhC
7Qr00ItsF4czaDtR18T+Y9ALApGOmPFFDpoPFKZ29ZO/anZAMQ+C/e0WwOIwQ2yFFN3P58jkd8WL
kg+dk2peQSAY/1CDIL0ut/02PjgtsCmWe6j2uNPcZpPuwvsOjXD40IKJuoIMxFt3M8DGtbW/K+GP
enaG6JfRhfHWr4MN92f0pCkmWeE2RF0TvUY4tR6Sfbm1rWDnNNIslE2aneolS58iCxaLibmCdTx8
koIYoBG2hohhpmwnCdlnrON3b2t0hZdF2de4oPC2OtQ+AEjUCOJRs3af8EZUy9ZuQvYMKvDcBhah
AYsl1/tFgSpOE9+pKQhNmOhC4sOFWx2dVRVIRuRdNGHXcdxb0tY2Tp1vB25htjRqeGTjCkDHKiUE
+ZAwDXCQXMTF4aUyRyRez3X6EJdWDA1khqdn0AQj7bIy+lkdLOp6EcKiac27nRIsEdnEcwETRKhO
0lUj9iwCJrK5cPFNBRw7iAMg44U/L7G+YFtWW0m3jKVlQI4SFkuXzVV49CHzpSxa++Dkt6h4ghZ/
WxSXArBT3cwADQ2sKoMr3EKrTIhFQHxE+ss0mXtw+yOJxZrLoD257WXZLYVxY6twrbFihD6elUFR
Xb1JbvNiHT3Ja5jWb5rX9il/wqLrFz10HMAwGJRqwX83qiexTw7VLuEL7izYRt0VBxfBidmDXuKu
0IVLrmHIOc9NL73ggyKy1YBXc6Fu6G3uLoi3DAn86mcAT4A8rTlvbgSjvxlkuWZJbkrlGEN6Ap1u
OGy5izyHbNePcklRxQzu63AVaslMevuabTvjNc5OjbojzrWKcxR5StLdEngBZSuH/aj0F9gdQr4W
DVmzjtacnKQO/S7gsyKI+WezGkmSbZHKDJeKMkVanQrK+Shwc9RWxC1DUEOXHDEm3AWOyQYnPojn
0aZfNVe+BUrnsoBdkPYD3emGLfK9v/8+Fv+i1/7xAh6Fcn5VJp3e4FMIYdow25kB2xyzGWRYnMsS
Kv+NpTL02uflK8zXL+qdt4LSyr5HBHQanJ1wg/QLZ+3tB1EWtsDrkkd3E2+atdzIW1qDRlQhnsAW
uW/WuTB5Y0XZBlj3CYPGrypEH26RUYioZEqpFnA5Qkk5Kyx4Yw2CGGpppjBKBz553R174wInYGcC
l/boWSLYK4WJ/sP38/kFsPHDfI4F5rtElTQZKKLGHrkVWlU7zKb7og7YyjvMo3aXbByG8my9xf0R
mEV2RjxHa6ActDvMVf3Yn9pH9KgHwRRnJowZYvi6WQzTeOOGy3Q5lR5+1ap6P3djafkmC7NEc86x
Jfr3zGQr+JpthxQCRBUcVE/O3N1MKqN/Vbv9MOwQ8r5LoG3/r5D2HGIF8/yh2MstRQqI9KVcwPqm
WIoMtLBJeMQXRdQPI49KmFUR8LzKENwNKkTOVoUeBQpbzeDWVEPzVjXrqw6ZwAZ4GGjvTs33Vz3X
D8OPIp5E1QNbURHllVDbqo8AtgxqddSyN3CahPHLpt1pK+nMQJtCL0RUi7CctdDjwwuhFoRMYbAh
AWvb+pt4CeX6aptJy8Z1ABOKqYbeOQD/5jody8V31LUr1A7QnJazeOceG9Bv+5UGwUPg41WYscx5
s+bQ4tyrD9mepGaX7pJ5r8+gxrTon5pdtkOCsYWcobvRjAWCTbqlFMKZs27lHAJUiPplLeaY5nCy
Vj5c9d999lEooPmF0p2p+el9a6Gd0+h3pQq9Kwmxqxau7sAhgutyjwTRm+bHDQfOd4OPjncEtHUO
dQT12l13gLADYLaEoWg5w0kQH7of7XbQdDcgTGrpC6BPFs4LQClgu2QWXwFrZT9HynwSXT6R1YxF
5bPCC+0iwMobSKY9+lvqkG4NEm6JBTQ7Cit/YwlNpK5ncal3+9zzaYRcCkUV/ZpuShgMdPMY0ivS
ijZ5atq+idtEYsFEl8pzhr5wOhtS1m1p7N37DoYbg1oJ5gXyzMCibx1liRDLWIFtLzeISrJFQmYa
lProVbzXjvbT9wf61AYQQy/z3aePqV95CccGqC0Eks2mg/53BZJlAscEzepfOujlwRcMT7FF7tRk
M2hogghU+MsaojawWONmiT8hpj20z6Cq3kP3c0lOkYebyCOD5nQMgh5Omo2dTC7DqbNmjAslURV3
ROKo8+FaA7MfnO4KeiUIc6wMCHAD4lEQplNmkIEvvUPpz7OBXQGa+YPiCqAg4fsNLdoEXpfOlVyV
2pwp4C2WD/2DuAhPU8cNndiyZ1z7u9kuM7+y0wG3rgGkd9YilNV1mW9kvM/FwWMbrpskf+jaPWxY
gVBZ5PESEJ3y1QNmhi4Vtq2QCSUcQPxkHUyasHwBb3h/cp8Vht59vA5NKL30h9lcA4mN1MkccDHC
ak/T+2YqMRaja0ILudZ7BapsBNL9+WIoajcQNbPU1Irkgjm3zF6jYIV1h6Sr37SFhWywec1RiIdA
xKbkW8i4ZIM7xMyHwzGIc8pU1DU1H6PU2BAdb2sAPq49ZQcfmNK9QqeoruYSjAO68OkctUi4H84q
2No3JVoBALal/r53AUiZ1EOZ3Kqj8971izLt2c9rfRPLGeTA8HGCVbSxAT9vq4vGX3rpvBPzbMNw
h5n4L3jpibW9itb6plqLFV+lkGnesJN4dg5Qha62SjOH7D4OxxyM8WLJTqWzVh6mGtlT2cCZefBu
ZQlKetrH+OwIs5GnIx2Abyj0wXXUdJBtoRcP8jg1+/rgNFb6g6+MlXc0rHQ/dUdoQ/DzzcUlRhlB
UNPAsIfirvEjXNswu8Y53YOag+a6ukWy69VbmGJtxQ+5agHfgNQfHC38+37XLKFpO8v2AuGJda7B
Esx6PBTMY+g0Qsu1M6VhNjtA0UucnjsdJVWxQvKIkmP7qJ0qPGVmRofJosDEDSRGyYHOAidv0DS8
Dneo3vB5c4WaPcqkHRBtqUW2Paq5C2iHAPWAMlpkAfQM7ynnEdaiq++vky/4XR/yA310nURlBBeT
GB/lV8HzLCQ2HCHZ9d8w+xmCjG/e5VgNv7LVKNA7HKd8ma/dag3/7nyXJrPoQsUJYuPNAjOinoKN
tOdgFEIFfdEQswK25Uq666C8Dj0H1qB/wzOVTn20UfTPlNAD9hfx0ZmCNBwXrYR7n1nsh7exBfll
n+1xc2rPtvky0IBdugo3KLqKFdXWlfI3vJHO5dXvpmuUF3hqoLRcQfLGlzjer6HuqAtc43NwUwdM
DX2D8doCcl57rHgUJFFHQ+XO2bcbB9WITbdrY5Mgfdj1j1Cb8syqmPNVmyw41CvXAiI1x2LQF1cs
z5i0t/gKeUeYMFQ4MTDcUefW1rsDJNANz1MdLCzI4IO7MEOYrs6KHwHSTMiJvfgXxmqgpJzVII7Z
toKLufn92v5CpQlr+91HGJ0cre0brK/wSofoEkrA+cJ9YXeoIxztN5mCaQQFtot6A6rR0V15L014
cPB/C0X8iQ/y5X5/90FG+713cjsUDEcYogjUiqFEGAYPCoX3zmWTbdv+Ft2eTjvKefymWi10zrIN
9AWsAHhysZ9m0p6FuD6tq9+fZ9y88QuZS63A4V6ml26GwkC9jq36DqS1HVBvEFnz58kp3Xn6OeLR
VVDil0l4DDQzWMaoBr70i0osJbO65j51r4da2/cz9nUJ4N0nHC76d6vH04uK5jpeHZRFAbYFFBiq
XsYrbptNdC9m+gYtNPRbFxPDfpmPvBt2dAgQR8SVb2BYkPsvB7ZrwGfGzdBIHTSV1Fn3POmy+nXD
VCccQuOqRuRY0jcUca3QQb9MgV5/1SAuuYqCdWPMEbeAB6a7Jl+guIoKbqsdyhRiS1G+omo6KyBN
SRqUDFARxY2FLTgrtX3PH6GqSR6gZkvZa2xfM2dfK3dde9emxxp45KgHqyzO0F+M955JoPwwxzEg
XuL+os4v1W6NkjIipIUL3FK5zPgSiQa0/686cvDsi7hd+kNjN7u0+X0FD7B1VuFyqi+MZ6QN/K5B
swZ2tGA8BtfOdXEY8HmKqewgI60f66sMx+q+hvrdDMX3ZOGHYMXZ9x0FcnGVYa13pgYMdDdH/ydX
0AtE3YGbNTcRTEbaQlhh+ZjSbRRdNqDHQMsewgzLqQ6Q8WU55vcbGcO8VZ3KrhdDghgfeqslFzY4
1ih++vZlFmwTisOqmdF016GUZqNAmu3gBDyPEoCoqUnRn9LN/E4CGuDuQrmpYHLTgrIBx43GX9gS
sAqwGZtZjFcNb5XmFW4b6d6BaBnEzr1D4M5bMDLbS03sAr50od2ob0mHkj9fpxRgpwXMTKF1LqAd
kN8G8h6esUqAbF4r5ga1bxSRgt4GM3V/o8VHz3tUyEPbHYizj4qV4xxjelDAoGrRmvHDCxLcOjyc
JbBG6fiqc3ahc135ltuu7QWytNn/Zn+9m9nRtla7JucuxYXWbMADmqv7Zp/Mo7m9K0DTjR7Es7z5
fsSv49h3I452dCXUgic6hIgg8MHeuoUNE+O6XOfZCrIQELiHAid044EOAhURbxVmxrFSo8Y/9+Bc
BNTYX0D8/3pp/59zSo4/j9niX/+Nv78kaZd7jluO/vqvvfeSJ0XyVv738GP//raPP/SvQ3qKkUue
TuX+KR1/54cfxO//Nb75VD59+MsiLr2yu6xOeXd1KqqwPA+CTzp859/94j9O599y06Wnf/7xklRx
Ofw2x0viP359af36zz+Iisn9r/e//9cXL54i/NzyqX/6B57HSz/90OmpKP/5B+N/wmibEcjkUMEF
N3A6N6dfX6HEMAydUUlUog1peJzkpYsfIn9CFUEacGkQghA2gHuKpPr1JUpVQqVKmCog9cn++OvD
fXhNv1/bP+Iqgv53XBZ4mhFMSKeaqknCNalB0ERipNEtHhel0O3UAZtUr9B5VdHGUrlam60inI1U
SGyWSSQWta2FyHGhMUu6nC7CTLAbpdZMlP/mrobQLc19SBnkzAAowlc3oUBokrrPhJ6cqrK4hGR2
p0FR0gUh1FjFWnIQEtUZB/rEnluweVSyBY2RNXCUXDvvzi1gL1KwzCLtXdRGS1KlaA030SwFPSd1
ZTwf7hcYxiLkCzr039VWQkgu9/cx5W95S6B3VZXxute1hzCNuSlDAjVc3y3MwFCyOdNpdsx64LPd
HCWOokhmPEzh0W6gueaT6CSpf9+GmQXttkXX6Tdh1sG1AmeQpitzpXDQEFaLuSA6eool0BMFi6ll
1Fpwq9VG080qRYU6sdv8AHK2bIxZmRLl0qOQ42lBnK1Tdx/kxrwtoIuG3DOqjZUqxFZRgoWaKDup
FhdtU6+zPEax139lQAM6kHBoccqJPoN3sqGYjq5k66aJxGUaoLpkhK5636T7TCTKWnLfuWubENYu
npG2M8itr2L9JuOvqhMAiKjNc3VliAKSe70LuBxpAUGk15XbpFsZyn7veFxfFrEVFWWwpQLcn8ot
XCieE2g7RT0EU+owTax3m+fX+vy4Hj/kUj+Xo8aFqnNDMqHzUa2jbWjkyyyu0f0fSGqDyg1fgykK
1Km6/ZUn/t+p9QecFN5N/HAqfji19k+h9+G8Gr7953nF/6RC6MBaQgUE2oFnsfWf55VC6J+UqxQ0
ag0ZCDxCcSr9OrCo9qeK/wlDCI6TRDdwB/46sIj6J8JAoDclYLb4A9zH/8GBRY3hQPod5huqIfDJ
4N8p4BCg6YyP6k8GUeAxGIAwXrSqtqoS0iqLSPND+5jpnnSubAk1nStduH2xaJRIJK8ojDvx2quV
1r1kbUr1fa01Wr7utYq2j17sx8hYpBY7pt7Y9aLjFEwdL9MDucnrwG8s4fQ2LK3qxCZb1idueh8w
xS0OpOZdBs53m8oCEIOMaMGr0bQC9fWyFB74pL1jQB4tcUTj3YGnVsPDLSwce+v0XqZe2VXYJw8k
yeEfH0s/EDclzidnqWf2bRMAwVAWdgxiFXkuWh+M+dZIugA4lybs3uCkkQBd0DlN3KxaRn0G78KU
wf6q6XUfCbDNkGZbYZqWqPLLhhSPXPEVqEaofarct4ZbOw5K40kPskpWRR5aYmnEyENSKEl2zyKe
QPZF7zzjRydUp76IeASDtMqOw3zZdhwS2kYgWwJhXu6zu0ppdKgIRQ51/ds+9Et7pWelzp6jlAZ8
FWlOFT/BJVV2uyrRRH6bNFlMt4Eb5uEjNMBId10bmGtUjGwRhFAJkCANzWPdkR7QPJUWklOZ9VWE
dCVHpncBSwI1Rhk0DRkuJZUEZVQuWa8zgFqTAi7GbFXoiZ+iukD9ALoEauvRF9x1euYA7Obg5Owz
UqqHnvGgcQG9U/wSSSpzczRj8zqJ62VhSDtJ8I9lmQBmH+tgOlc9tUEhY3UVGKZe1TEMMvqocqC7
ERRNeVO3VaBeGCr10WNV8sIIXlnlUIhqAE7vhRcq6xIZQx/Oq3JLNqmAVoBXEVlDFIP5TgeMbqJh
IQMaw10bfZwgACxBi7Q+OaoZ9bU1LzXqbhpNeP1NlOoBe26hT93Ah0ELIOkL6JMb50eWBFl8UBKn
9+/sXGfxZcakTzZVU4XGmrQJPvWs7PQ2gHllU6dXVSlzHaoZFSA7Zi9lw/aqp7raTqS+LJGY0aar
D7mnNO2FbrQwgrFJLOq3wKFM2VWq63taMLcVVnkEintJ5XUFVAIVkXR+tYzhhUUqjk574wnnvjIc
IG2OkCcSYbFjVVeEUGJgnufaBHI3ikLK5gBr8SjWITpi+C6DhIBW56C/q5TQQm3XXegGoKvawu/W
aZR2zjMnurCfHJI4MFlK/A5kFZGIft34vUCfvwkgRJqXRmo1uswrjsQCrsJPA8UIQCsewBprzqpK
FnBLz3lz6ZEICwQuCRA4nXeFYzTw/WshJI+HgVXMIuwUQz+FihGWVp55bnRNIiWEfo/omau+hEaf
gKgUhkH45uhGJu9TIjLIvnqGqhz0zgnA/ta6MNoLJ6TBUdEUhdF5nnqEPhtZhqy3s3OnOoSt0I0f
lV+H7IbXLW0bRCoMcQHoUakCbFlC/WtFSbBYjLYW4Y7YdaO+enCU5xJg88CvNyH1UsDDbBxB+8Dj
rF4QNST+PkhboiwZGuU497oo9bZxI9JwXdU1EDm9GmXIaGOFRl1jaonnLONIFKseWuxpDT5Ex4ur
uFcEv6NlrnR3RkE840DKyg/vssRtjGu/4Og0zTIRKd0O551aeys7VSr419cR7KxIU3XphR6pRrUO
fK0s9p3EwXtAVFrlT8yJhbJVujQmkamXEVf2VCl6fccaQ2lXtoa9eIy4xsNj7hYRaip+A/LnpVtU
tf7a+F1t/zDcBKbiVLaaYakUDrGrwA/RL0S/MSwXTqjEDZ6KNMEFNkgXrSuW1g1SYyVuoa3AWOLc
a2qDDpjmN367Iq5edUc9zODdrHjgTV9EommCR9IXul2he6olqA/4MUwjWV75xTrWc18xIVFLtUMr
wiiZwygKhcFiePUVpP02PWOxg38uUNnbc1Fn2ibUWF9uw76A7rSisVQ/dLbuOKu0jj0c26VDlHbT
9J4X/CwW/V9IhJAIkcR/TuT22LgvL8nHqAg/8TMqUsgQ3wjEHZwij5PaUH38KyzS/yQqF0RKXRqa
weTvsIhpf0pKOdcpYhUD/BUkf7/CIqr+CQUhQyLKNaghCJgt/4OwaNTxMJA/Sh05JsyjUG8TiM8+
lhYbtfVVh6nPAxNbQNsBkF5xhMbcAgIbcFIx303NV2H6UNJ4F4T9HM5glOuwEuTwrPo4XMSg8qhp
/fMgejZo1Q9ktQFdpU6TTz92yvBk3GBITxFu6pgrOkSqH4qmpFJDkXrPf4EpggDcgaF4SRb5ZbzX
Xyce7avxpEC5lEn8oaqjR+O2DrtsT39ihwGJB0XLebnSByGsBXjJk15tn18cl0xTiUA7Aa8Nmf3H
x7O70GtjkePFDQ4qcKyEhYeJ4xmSWP5Sm3q4j0XAYTIxGpcImxGJY15Hy6RFBt9lRv5cbUDjBfI7
mcs5wHHKhX0DE0gY7MSL+DH8AYmu9ffTOorah4FB4yRSw5/cwE76+Jh6jcJCrPTPAwpt0MdrIG83
XeQccUbPz4fsBdmBTgQnn6Tjioxljmr3z+rGWxVAsqMYAXfV/PFvmMkPNbYPWwDuZO+HGtXgWt+J
QkiBPYdnEkGJ0AdOqAM5tTDABprqtgzz8340Ar1OynSDSrSe1E8CMgZUFqI4AVBHHjg5VM02dW6+
f0NTI4zyKq2AmnbH1FNdu6Ym15xe8NKYfz/GqAOC02l4DCSIqkTxClZ/o2XAIASToiV5oktiAbpg
wQc3aS7petCAQ2Pa1cwmW3Jp5hN1heHDf5q+d+OOHs7t9ETXMK6tX2saCHCPDlAcdnc18XjjNTF+
vNFZpbpqzKuUnPx1uW400zji6NjrG9Sgi4FD/L9aFAJ5OKEaQyVxdHYoZYY4mZETF/c6pLXVAFq/
STb7nz8UfrXBdJ3jltGM0TuzjSrrdEpOxcZd52ipGev2agCtQhBqmoH16T0JFQMNXSNJsb9GY0Vt
Aeq9z99o3M8L7VoZYPPa08QDDdPycTEMpy1Odoozl/Ixp1Q6mitdjb6BrwDK74yt6lVl6RvggKEO
MnVTfl4SuJANqaGKi2uMjaFhLeeaj0XxAmT8mi6Chb1WHwpcJoklAQSYOGX5pyfTDdiDQ5wQdV2B
yxJff9dg9Ju+8Z22exG+gA7ho9tN/P5RW2/Yvx8HGO2jVnMrVa27FxWGJaaxGa5+kMjm4AvlZnIE
1G5yAkctdwyJ2xEXFtQWMXkQCx1dWW7VCcVPnTd1A2O7sw7Exrt85lgfSwXMj2QtQYmHfma6yX/k
m2kc8zBnH1bLaPzRnBpV31URxgfLOClvKzCQMdj3K/LTaxsNMTo2NLSueIchUgJdy/TGtvuJAT5F
GeNJHOKCdwsDNdzejvPupAxURWuQ/qLXnTUo1dnzbPX903w6ayG9rw8W0ypH/ZaPX1iTRU5eRPwt
1Vdte1txyIxDnPLy+0HO7crRa6EGwZEusbeoMd7EtcczmWDOQAlbg0S86pfNDrGuGUxM3TD3340z
vLt3MweQgyeYoZx4m9kQC0rv7IyaVZhsDBFs3JhM+GmMWnvn5f7huUbLTdhp57qJ84Z48E2iiYdW
3gzqlNtoWVldbs4FKB7p0yAZB8VNk+/txdQl/dX7ez+z4z1u17qqh84bh+eiHlzVJIBBLEoj8fPE
KxwHo1iUHx51tOzzrJRZEzhvDTSNOzHLj90jSMYHwGmWmdm/pVCjZGa9dzfhfKqD+jkQGY092hBB
kHU+bJ/etINJESsORi4v9nUF7d3IXE3DTL86xT486xAfv1tGrZ9lnYLxoLHvXISFWVylB3FbH0IT
morQO9eesLyKdKZctrc+pGynYWoTC3kMjykbCENSx3nrm2am9etQVrPeW6v9W6ZNHjdfHGjvn/aM
IX33tCgCibSNfr1ZoPLBgIQ9+GAnQHfx5XR0PJKl+LRrxkTiDgqT510T7vybn28TGaLlX8CEEv7j
UztknMyMFu4YoKyqmcd77NEhzIs2wZIt0SlYTvGUPyUzP4eB7Ysm6ZAajo4CEKOLrpTqy8CfgYAD
cGb6gkD3IF1OwVH/w3b4PdRozzNZGa1jZK+pKa9ptI3XugWV8nnsobQ6czGNQPgepqKVL25WrJLf
g472f9cCN2n7zlvZXafeg6dD4dmfUkz+FOud9/nvMUb7nNpOKHrB3niTLYjjHlzVAUf0ovAhssIL
y29fZQIGfzBEz/ffn2//Yc//Hnu054Xr9tqwC/gShUaItOIBk01+RAyILe/dwIj7Kp1BBztZZzd8
x1f/bnB+QGW8b6eOCHt/7Yt/f4TzLfp+I8Z+GQOX+zaY0sfQMmeAViZLCRhuBKF8wyp/sFsIE6wy
6ywaPXF3/odt+Xv44e28G14P0cAjuEqKRQln1VmpoFA0EKxALNeeRG861tTWHEl0f35i+nFI3hue
1mHSiwV8JeAkYZjJBjIW4M4CGk0t6i4hy8i3cp1P1nKmXvi4CGejuF1mOOT9HUdUotnQhgACccWP
zto5yg0ADncXZDMISsGFbZtMWCZ8/ehQMyKI0SmKZeP95Jed1uBYAgLBhK8yJJRgImnSo3cpFyAM
z6obcTcwgr9f5l/s4gE8ohIDLWGOcP3jhAd6heI+pW+Ez1u1uU4ZRO9ad/X9IF8FsFJDbkhRg6WS
jtX6chpWtOP6aahvDr5r+V2wG6pk8J6aT1bJPj8SUD+ITQAuVAF2GceWLDBK3ZXkpMMYE70W+KdB
8cW1nB/6D+UxOGbpDL418SS093N2pX0cdxRraqWTK4VOTuTQ6WY0OEkDGDrvL2g1k5fA8V/Hy0lp
4q+fVSJhBDYJieMovdJkSdusoCe13/fFTZw/691EqP75tpRDnHcunqN7Pw4GwrrPfc3lT/7aWZHV
3y39jUMOvC+dUh0yUagyohw/Wvzo2uRe6FWnNkAdNZJzMnVHjifqPACSUFWlqEYbn3JrNAUiVten
sr3mdFsb12XzMLHIp4YY3cLoxctW15pTbTkrR8Prhy4TihIwE6kH4jdc08xqBZXd74edGnU0cwor
KcSpa0gSuJbuKCaM7VYOEPbfj/IpxBjP3+gmJlkeBX1bnWtjWnQJjX1I5s75GqTcmaEt2mUo7qbL
tFMPN7qDYxoHosGURnk5yw34nALOa0+8t4kxzhSzd7ecG2WK5xX1yUDC5Kk3AeDAdTUxxpfTx6jK
NEpQBUEl7uMxqxS5m/pee4IuRXnlpBc2bjV7rcOVI4RBQPADYE8kDVOH+6cbfHhrgjGI5A0YRuOM
xnn3bJ1UjNZzW5y79hJMjZ7PK1Tv2RJmouCLQgTUmhryq9nUh2j3XKP71KKIVV2oro43FvvQh7+R
AYxn2oksG50qTNfHtF4OVXQd/TKoy9HzXfruuXo028u2c56CsJPdNsht6u5DmyUSIgqJ4ji3sva1
FPBG1bVttk5F1IbdPddrH/yeINLEMmR+qrxUsWOUN37DFPxklMoALgqlFjnQeYlYDEjlTGQQOrlz
aJCEjJtZBXhts/UTRW0Lw6ybmCTKVcBynmRz8DI9UBXqtMxJZIkq7rPaygMgFA9VHnvFTR6l2W1q
tK33kJDCL68TGRbhoovi2n7MZKaRDddcHVTomNQACwaA0swcGAdAnCUQDCLiMlUgRksyu5ulmmxa
K2Gk2HmwXIbtRM2BRnR0T4kgfKKwtSzRkp/hszr7jLthu1dpCiSjIYzKXUXNMFlGYqThEnM4qPcW
cCHIVBndodlTQBkr7+zH3Ojzp9gQzpMfNbAbK2gb7rmqRBmEqsPmIWsMARncNAPrtFQQm2lFnMFQ
ksObUOMx2Pl4EQ08gIy+7WdlbcebEECgRRC63iogSQw+f536uiV5FygrN1YHkI4Is4ugqw1vGdUl
A/iykhDM6AWUP9oaIJslFV3sLPKuRMUBUK0fHSHxFYsgSww2g6Zg6BaIUJulJVTY0Rmp3aWay8Q5
eLqg0ApKla6VwLgDHEtR1g17V1zrXRgWHH6TbQ7pHg/gIvfO98I8n9G+dRexGzDoPXLDIbNAjwX8
F2M36sBJyBWemgxoo3ieuz4DOYRx9Yo7We/d2r4d14vUcVvYe9ZFBL1m4UaXmUt1OLUVQRaYBq+K
1z5m0TX3YuMk9AQvM0TTVMyAvYVQZFsa/nNFeuWmVjr3JcIR8xKXkQO0K7wBShOmmcQDnxprGRYs
qmKbTUMUyKRgUmZ62lRk49l+us/1xgDpqYyVUPLrsC6jCCJw1CsgXAX+Bt0BLeVClRRiz0SDNGzo
GsEsyjL7lep5EB0rAjjXMWr6lnoWTWrFhquoYhT1KiuJDWKxC5fTlWBuxyHZQXJ7V+pJEK8BBeM4
3XKPxK9gLpMH7gYku46aqCG2KWShuPYsNSJIMaWZpxUzp6gjahLm2jB8gmVvciha5gB/QcqB3xMH
ZfxmO5xR0wvsON7lRWuDHZKUuj7LPOaViwI0Vzlj0CcTSwDcuuRQa14e7nRHF9XRTTyFLLA9O/3o
K67m3kNn29XmvI9VNH0ioF1gERP7oNg3mUe8ay/JDIiSdEWpzFBPrmwzU5QapIXcxQbVXdChhFd5
m5zYKLflaZeAGkkTpTly0pbaKs7dIL4ouMiiQ8tKX7tRAZmbR7GRYwt5ar8rDO51R6kFtIf9aSXu
srqCbbziO069UnFC8C0KPeDzl9DEeaGlhrPCtp3uwU+EdlJr1YfHfBa67n1fewg+kroKi9X/Z+88
liNHsnT9LnePMWixBUJHMKhFcgOjSmit8fTzIaumOwjSGF0z22tt3bWozjzhcPfj7uf8Im6jojha
HYg6VpGvYDXkElc2ovG9rEFca7Yip632WA4ROlqR2KgInirQW+0y8xsFxJQ25BXCfnld10zSmFjR
YyYqeZw7kivA92gauGFJTasHRT1B6FDDTCy/X3QIO1QrEUBfZWtpqKPDUdOngtZndtEmy0Jg5UIS
WN2+EFrFX7qCVWmrLk2FzGGqLExNDET4PWOAWxgJY46kQC6YCTIIelPKwO66KBw6NFIpiMVpTHXV
TZPBxtQtb57GLI0Qs6jduIWNa/VqD6Cn9mThPSpVVFb1oc+0hdvWtTDaQphGl3lcZ3D6uzD1dbux
DJD1dhXrQrxXeh0OxugF/A/I0jRAl981+H+hyoaWoqfvhCY/jnp/77rpsfGM27wOuqXgSte5kqRL
LxepWPR64MijdGNJBvpnGVwjWbhL255zeZDNQ+eZPLw6KVz3sroRxkm8GRabJvlrt0peRYv3g4GE
FZJLlm3FYXuQLEQJAnrodqxI2RaTjspW+y5SFrku4txVGbXjtdbBYtveCGVxb0jdUqy0TYSswTgk
6yjWdj30LUNr7nMh9e1G1XHkk/RDxz4AHw6hx5rOVTM/BoqCFkZSYrho1RglYZaQFK7jJyq0gjFb
gz/lzxvKSz/UvypJfWob5Dx8YYG2Lm4YkWhdDoKX3ai6AJevE9lrrvdhuulVg/iQ0GevHBsXecCC
7GXMPtTCFDZmO5pbGYxa0bg1MlacAWOH2w2nK6iYZNw1ih+/SkXtHkPVR2ga0O3C1LuHRguvhILT
ygIUuRIi5qq3QAl2Sq0tE1VM9t1YyOh6RcXSy/SHEOJg3FiIZDTHvNG3YpCMDiBDFHiHmE0IYvTD
KhpcsyJBWosGohByUSvCwlSG6KnqxHiH1+Ev1628Yu1rYb4TzAjtyAxqAho6u8Qq2/dsDIVDrRby
PpAinSQXVeqWhlmwNa0GER3RZHx6k4uY8QRWfNd2IT1nw5VQJ5ZrUbjKjIHDACSaZ9mmFfXY4nUi
eyVTHQlSv9MNVoIhpT9Y9mjGE38864bntO/xVFN939ZKA9AnxplO7frdnnL2eBhiMM1qnN5XAEDt
FBgkRTxE9Uof6ZqG243tJyHuc16kLoRSyeCmw4wOy9R8ggjR0EHJbyzNF0SnEFA0L1vXuw/BS8P9
0gRNXelFWgvb1KrTahkqkYttSldBMtOTEfvdwrpRov61lkAR79tg4KqPsGFRHtMOhqHSROFO9k1j
J/qx/9golrcNRQvSnp5MQG960JVj6Fl0rAbkEPPeepH1pL3RvPB+rINXfWjWPfp7fWOi+l8t015n
+MYFLaGNL94VOrpchrtLMx9DsQqwd4XwnuWNN41hcdY1k6oit9dMxfSZC6+49Fpp0SvRi9exg9Jh
Wg+h+j6WZmlbGoIHhRrZQjTskk7xN3kudYvKj391nbmFJZQcOz1ZA1eMbMym8SowjYWXc1zKIL8z
+UVtLIyfEKQuU11eDma4adri2BeDLSjiYMcy37QzwFYIhbxLBPPZRdJFNlt3GTQjoqa17OheAzOk
w1RcQ3GuTSFq5gHWiFqnHIpSeDRz6dBUdboc6hzZOqWhyyz5IodMGS2VqrtqDA+RgUA4NqK6lhsM
MMsapS4nQttRXyZBm2/JvPyaIAmabQARKCmN4ncnpgo2nbGFYGJqJk5seoOIl7rOLXpUDbzZqm0T
ZjexFZTvejaihpfBnzFb5Wn0onGwRUs1nkJ2CnqRYm0zuodsaPHz0QJvGYRCta064Q3iOVrMXEQ+
oKcm6pqRxty2O3BIQnaR5u5Br6A7lfFFIIkih2tzo/XSElT/pdyoONjrCapx2XhlKJ6yqLtARYBB
RbwxDLwrQxLSt16NDFtrQchLAlzOXjQejBbNt7FqtmGkYACZWQnfATpkLYneXnONbF1wAd7S93tv
hyZ+5odtOFJfh9KQtqNXJy5TE9MiK0oU9IJiH/hKbacVuaVs5d+agE1i6sGLUqUKheeEOYvaYhov
RKUaIStlrZRciYB44+8hoefriZB3LBeHQLWXzbVlonQJ286xqvqRBA3Dp8jTRTDUqM2rOYo1lhhs
pUGsln6BmGPGOa1GPGxcM3/LaxFnSmmkqhzUFX8yUxzJ7LK1aGr9olc9dyeTbxb1KG6kMNDXmSkm
V4FeRw+KVBiFo1oJ3ie9/xEIY7zAyyeF0C9l67xzwUcUUY0urCt7Kz/I88fWz9urMYMiZPdhLCBE
H1fGfVKY7SVZKUfjKw2Pmecax15zhU0mRShd9EKU3Elaaq3DsCqxRuualS5l4r2g9uk6ALe8Bj4O
B7Wv43aFBGG5UssMe75R5+AvJXyhlbh1gl5Fi9/IJW63Vbto0+HBrOjmWR26e9TtnnzJvA6HqkVM
0kR8VDAwDTUQFq3z/tbK4n1adnc+9IKlWmX+Bpy7FT9VphQjJtrgLxh4WCapeeVVO+6bkuxEcas0
x152y5fAjadU4CMg7ml9YYuiKzuZGvYdb028nOFEK1F9lQIkv/Z71eUE1+oB7nOevGuZpiFS32Tl
nwSsGk7HzZpbO1d3K9K9Rc//F4NDq0ODM8jqYRnlVvAe+ijw7LpKKLxDnsu8SQQvlFRWrEXs1IRU
HoBVF2T+Lgg5sX8v+Jh5RYEPgU3wurDi6eMhVz+YgWs8ikxketBcqIL3VWWaARzhvJc5CkB4J/I2
FoVAxksuUZUuXbQu99xdJ42af2Des2gD4yUKIZ80orYvrWGQd54YKY1GMssrFp7a+z0yFllRCci/
FkqA5O7g0xSkosTjjRpu5VsyQn+lKnDrEWk9RxtfEUxtMxIMQRqtSZN9DmZSxUpeFXPNicwiBFAb
1LwZbGg8KjS5SI2N9r2V2oIWBve4sNoIcZilNzLw/efCBWG/gAsSGm+e0appvJbjXFPx4izF1vvg
Ji8Kv3mmaGViy2Iy9hdx4CbVPgF9J5L7c6V7rXkeHUewMFiiA3KAgh3Lngsz2sLVye3hkyJn1gmu
elsWHm8UEMuJv+VCnvUXJXd741aWfcF95WoFc4ZGLKY2cZ9GYNCFQZAuCrHqtKVgtJEqomI75vId
bca22GSp6gvXeYJS/qEbgDcuW6OrqofWbARoN0bXV2sO80bFlHJMssG2JCtDflHnXbGV2siIf/cT
K2ZSuI2s7lWU/bR4KgzNe29FKVWXZwqK50o4s4Ji03iCAarlZYIP8EbIV/0mcNpl/9DeQCc/E21e
XgY9LpoQSGSIbwDA59VfA8v0sBmb52KInVZDFVtbnxnOvO71J4JOMQp8rsJ1YFbgSxO5a9tWfqZZ
94ZKxY3qwKxdBWsmUdFwPVFX0XmTgOkv/VQG0w0NdrGJswJRwZd+ripa+cSiU5Xn8snDPQGbmdvS
XVjHEX/C1umX9dGgauJoDvbZCESqF2Z25rt+AZtMP8AQJbC6k5yKNWs/UINKjCQKYeHedP6HK78L
8biwRvdMwe9r/2gWZ9ZaUZOiH1sGOjmhc91FgN5c8LpcgXdeZ+eaVd99VXB9wGRo3X8tmqI7WaSq
Gb3EW3E53Psry+HNlU3io9vonMzml2XDwFRqmQYIwwmQPKvei/goBFFavGRuswzLFlPFGEVN4x+v
zlmY2UIJI5knR9m8SNlFjCFMvKoflRvrJXuSNLyoIRPT0jxXCf7aTyWoDlLYokbL+jCnsZ8UadUy
5MZXN+zwyYk0XuRQJhHrep1auf0yFCcQ6nrT2dZ7jqoUJonnOqrffVwg67IiaSZl8DlcvvOqCCGT
7kW9iP0FRu7jARHNS3eR7jlT9UvFaVhJu+bc+pmaErNdyXAVWrkToYR+7udxQ1tEGX9sXv6A5fF3
3qvv1g1Ch8jSW078O8ADSsRDTMC6ExdNGJHW4kwy+rotTRVnHJQGLAPU5RxZnIQ5ZHAGXkNrRU8Y
nOcx2xWOgSzqTXQYENW9mqA1SJefi/z1k3NgSRY1ZI3Wqz5H8ngRYjB+bDDnE+jFd5B/Ai+BPzI4
/snsPr74x6ld/xxxloLKyLDaTErfmu5GwJYFbZ4zH/PL2TELMMs9cTBS0ByNl6mtFy0RcL/HOv6m
W0kOWjC3CKRnj2cifvmIUASmLSNrsi7B5p41EsGdhH7fqnxEK3YGwBZ/lOW7HFKpI1xM4GPxEd2E
8epM3C9HMtJUrBm4M6aMoMV82YDCUvNOTd+mblE9ubUvEKj9rXNyGduzrrLTLvi0SwimEg9oOr3r
v4jiJ9nBGqWUR1H5Fj34B/R8kDqdeEj5o3SjrLHbO2ZXEa5LZ6WNvhkjoHEa9arJP6R5TpAFOePN
UL1pl5MoKQgLBAr0S9PmkNwoZz7o13mUPsWarZwgDuOkkKu3KixtOjqLenrNR8nyH04btQfmizbf
1D4n8cyuHh7PCxWa7kfyu11MPfo/IJ3Spu5GVj93YH1BOfyJJtPLtDTZYG3O9puZyR6FQpwNJvlK
B0rLosXVpzjkN9MtI0aJ6efhzbffn3i07U3A69AkxFk2tXiG+EMa/44rOMMRQhjnIMIzx1HYF/zl
KnQxPh9sOBgFn/N1oSSKlUsVvdluqWOTbQr2JKeLwwawkYV2HHAcTRa81ngIaGdG9+3nPA0+WyOd
wh1ezePfvPW3wqWcLidbSvcgXOCG4DnI+V2c+6BfgIl/xsv21jRkOnQ+7OfxinGcVZTrPqIKn6AJ
KWjy4NxPHJ5odVbLcX4U/QmmI8cCXVLnJJpNH0IupdkW9Uf9VDx0D8kmWLZYSNjVqlt5V/Ux3dHr
WrdnZa3n23wednbhKYqspeNbfaQHRFic0ERAHr/sp4m1Vr1a7z8v0W/a7CQSFH1ImvxXmkO3Gikb
8pqkUj+hadAfGtxiAyc6GJpdYPcYrM5BL79ZNRNcRjRE3ouEm8v+DD10vKiuP7JyVVnHHAg9BV4B
XWLRvFeesy0eozt//fMov87kFPPfEJ0p250k7CDtG70BohN7L4Z4UOPWtnCBlc5ks6/b/XOU2dlX
F6QAQa4/kip8xXOdAp9snM2Y044+PXtkYBGnIIXZpotTSYhLvfvQL4xbd92sKXE6yrNuiyt58R94
B3xZjJBpeX1yJ9NNwG9zEpHvo00QDjDa8SLNbpRNAgJDXCnOhKU+Z8XzZZZmsabfcjJLIlUVrn7G
ey8fgDU4XV0tLFTSuzxZ/LwcvrzJIAJ+GtUsbeqSqwZqP42qWxY36SpaI0TKO/c/EWn9usNmwWYz
JiJKEOBh+x5uo6OEsVnwYamX+X5yQAAi7v4qzr0dzs3ZbLXLHKltxegm3nJ7N41uclWq8Oz9D2A6
Xxb9bHSzRV81pZo3LBDc2pyMT3mDOY6d2r+EdXvxH4SbP3D/mjkN2o0OIE6bZ49CckdDJxxeMg6K
LfxnwgQJaxko8c+L5OvAoPfAA4QkT1pk7X9ejTWSN15qcgNKAseTj0p7Bld17u+frXZpsEaRBuBb
1Fb7qC9WqEPbP49gOig+pQrI66cjmK3yMe5ivwjqt7C8zHCYMs2rPl1JquUIYr7wlaefo50bz/Tv
T3ZvSim7RgvnraSRKKL1q0d3PweY37plhqPwJqQIpmkqtLzPATxcs7uqGN9iQLG9Ku5Eq93EvXbw
piYSBaZz2+i7ASmmIiL0JCqSNCdBWEmvaXUmvg0ezSS1PGRt5vjKYLvhsLTgzHBHB6E02CWPY6PG
n3aENpRiYIRV8s8j/wKm/zP0k58y22S1FRRdUcLHEKAdKt5C7HZeiCVlgV/e8DzS1AmhMWWyb4/a
bRbFiwCoRJrcVfEqFrxt3t9VjWKPUzvVevj5t32T3piWk982uyVJah/oQiO+Nb4jDzYSIdojJS7Q
OU/4mRm/x/v0Hjesn4N+MzU64lPoYtBjVJQ5mVvWcysERfdmuRcWMj2dW545yr/ZOrrKEw+eOLAo
VZ2tNbOlRVML3VsY5foCpB3V/vpXqcmXfjBiyIeRUzTc/jymmV/OxKS2TmPOrYWkUomKuuh5wg7c
5fG3TTFdqoPD0DGfyBZUW3EDEmFZdO7GRbb9nNr/dCzM0gUby+ROxj+gQM8SXijqdJVS6c3AFzXg
9v44UVXOjHFeX5rGeBpjlvRUecxTEFdv3ou5nupqdNBvzQ/rMVzpi96pH/CoxFGKK+9ttz9bHP0y
qaj6AeVHn4y7jIY+4ucEQqNb8HxcwcS1cVlCicY/DtTeVNiikOg58VHYYWW3itfnrp9f7xuzyNMv
O8mNWuBrGW2Kt+mZpjoRRJh6o9q4sizS+7O87ymtf5rHKZihWFTxeBVSDP4cDIe6UIpEnXX015sw
Rwoc5st0RgqAw379Xav8/8I9/0+azBF+Eu4ZX5LXoGg+Pmn3TH/ob0VD8b8Q5UEwdVJKYHOfKLCK
/4VYmAV3hWVIJpvMP/4WNBSQLaQCOskWossiK+rkQfa3dI8g6/9FfXLq0ViKSlmBzPcPtHs+X7h5
8PGmRQGWuoGpwIabV/ClVENLp5sWhTtu4hxEWCWt6yx2wlrdnHyZq7+W3ykf7HPG/hqKMZ3uAOq9
gjYIhAoHxFB1vcEcqR/PHdmfrwh/ReExi64t9Rb1S3nA9Zs0q3NDAAk03Opx/d7ovsNNwjHk/loY
cLIKhVu9qX+1orWPswR3bHBJgoovl1Bv5EBa5Y2C+Fn78s9Hz22V9UQxAVWm2XHiVnouBK47CaVC
R6vlS6gB659DzHLM/4z9XzHmx0fVRL40BsTAm9wZya3hqt78bWG/Olce/G46Twakzc4K1Uxp/1sW
fgkB5qhVUV5krvF0ZkSTV8a/E9n/jGhS3aRNN5FrPq8Zeuhlb9WMqJd1p7Qax0OlXoh3FbhINUwX
GV7qtQww6f3nwN8P7l9x/9zGTrK15cXD0AARBZAp3INOuAJVe2alfj5rvwxt/rjgcBKkYSCEgXJK
ykEfVQnWNMbq55HMuBtf48zO21Juqr7OiBM9DJx3VWGj25bmS4QWJyErzwEvFC7U4NKtzlzRZqXJ
v0NLqDAgzGoa2rxaDYahCYuYgmS/QmlyckOrEOm0pY27kI6tZtdgGrY0IpyWFgtOPPmZK9z3Yz/5
AdM0n0yj1pVZJPr8gO46Pejr/pDTP2tt81K86hBdQUTm8pzU/dlBT/N+ErNuy1rIUmJWy34xQJXx
EQvxb9PLhFcxzkNoDQARAKoGSeFscfTbdXsy4NkrAaHVPPKRmLbFdb1oHlRH/6jwhoJNLWEzKmON
/k8dHr7O8uyyEaej5kUWGbdzpJW3T5aFIzjBulxaa5i9a+/y3ChnrdmvEWcnSTGGSRUFjNLfJg9U
8vL8EhrEdeIYDhhxOnYTFAPslIjEYutgqkon4ewd69vUpNBGMFUqBJzks3kW5ME1efeg+y89SpKw
atJ2C2Cw43k2rowSpEyiWo+9aS16TT9n6spf/iUvAp6YICGi9UVqDFZOZEY5Rm2+l2xSj+Zof65V
8u1SOgkxzxu+5hZInwq2lGQrWdoojXTmQvDdUQ3NAV1mA17tF1k2mAR9AkETUoL7YtSyLdUH3bwG
pD663plU9F2yndpLKiUjSplzJlkryTWMBEJpZr+AulS3mPX1Zxpms3fwX+vyJIo1LZmTrZ8Io2dY
MVEg3VMcWI6bqWNurOWFz7PiPEZh1gv5GnB2BltWKYRuRMB60S9Agi8S/GaMtbIcXs/mtc/vtq+x
ZuthSKu2EgJi5Y2jD8tqadjiQ/E8Canh+LVq6I8HTvqAV/kAx/yfUvO+xp/ePCcflzzeD1ZJfEn5
GHPBMdLbhnvkz6fld+tE/1NTUCHmgT/4HCTPTCDFJjyZSrgKvN9FvaspZ/wc47uNdRpjlr3MIB3p
5DWCXeTRwtXvtdE8E+G7jXUaYZaajNoda5hCgl2WmKNHe1dat1DeUD7biuegY9+OBnImOBVV58U5
+2J6bsAaqyvW/IQRv28N68xgvnuh8EL6V4DZ54KSBhswZkqEXLzPTCwZpTrfj7jiip1///PUfHt4
nwabfblWNt3Ioxlm6/f5AUXfBoJUZYuTdNrCW7up7T8kxiZDvCK9UK68x5/Dn/mWc5Wc0Wt8M1P4
lnlxnULFSv3/Y4BZvtDHQNbqKUAoVbZs3etBfma2zg1B/ryB3KGQzKEhQoQPDAnd887plX2bZU/m
aN7wzvRcLnuNEDEOnVwon306zsZzdlCW+RoglvTr51mZFtj8rD2NNw35JPEUhp8lCTQ/28Kh3kyG
dWu5i7GHG1qJSI7D7SH3/Rzy24srEpWyAXlYlHlmfY4pFYOYByYxsc7b6U5+O77mWMyikzouk0Xa
LYHSHPQzejUz+a+/Uuxp1NntMZLqVB9AMdvhdrIzrhzA2dZK2cOmyXLU1PfUm5tVvyxW8h7geUS/
9hrbTStcQmz7+Qt8e8c7/S2zvKLpFWro00KabpXmQ/NBmc7ccbks+N4LfRFtJyFeeYUUmXdoL/Rg
9R+0mr4788DAGNRHLPBgc32KVPVQJxhL0gEKNZupMW6VjpTY+p0y2ngpNt5ydDC4XlpbHWZMbmfp
pu7OVEy/PZNOfsRs/UWqVnpRz48IBdcu+/cOc3ADSfmfP/i5KLMVR9XCNxNpigLGX3DzRVu58ELP
7KVv0wM4CoSR/mj0zRJQFIiVOrREEbgnmPqrWJ3JcN8P498B5vkH9nwoSiwbqcGRS1yNvDdH9Qyg
d1p7XzLCyShmVxGhwYejiAhilm+hcq/2l9xEDuFwUaTWmVDnPths8jXw8vCSCdVk/bZvGtuAOvO/
mfl/f7LZzAtq1QWdxpx0Hey3p8a492LtzOr6U1j/6ZPNUksn5ZNKOOMA4ZgcYftGdhShnFiDreR6
vOwei1t5FQPqPPdaPPcFZ4kkBHxeV9OSM2rJCSAIZM2ZvPndmsNkcCrlyoAe502FWJNi+tGMLc+A
zAi6rZoDNiDpmaUwg838lZ5P48xuQkXbB4M3HUR/wVPJAhinIrVuR3c6yKB4rf4fBza7DcHfj9XQ
JaBeDvD+FIxDYtsX6jML8NvT7mRg82pbG0uCWHvcuryXPxbmD1qMQHPAnat1gPsWd54TnS3UfLeJ
T4POUlGDlU/lTZkCqvsRXsvS0GOoHCJYpGIR19Xy51323TI8DTdLTGEelG4nEy6IarsbjjV6Cz9H
mKmS/r0+UPr9UxJQvmglm36vdWY6pXBMnVMYKRJQ1EmW9BxK59uxnASabeY487M4KwnUeuJKVWU7
w1zy58F8MzsWdCecCzh9Ka7Mdi1SAIGrDRkEVu+p1RNblG9LHKWLBM/v+vfPsb7Zv59izfaVpjcq
Uj1TrORRTl/U/M5wz07O9E1mCfBTkNleosAt90JBkHoxrrLluJooNvElskr0HivZxvQDCZ3/RW4/
iQoO9fM9Uo89eD0+UQ0jsmua8AnHYtu1Z2brmwXxKcxsL0ljMeITQphevjKip5x67s9T9PPXQxHo
8zg8SGiJYhAg6A1g5fHSEPAuNbFE9eT1z6F+Xg1gPz6HMoce+nVFqBLr1kCxB3PTyeeut989NHHk
ENFLmMpRwJ4/R6FvkUB0TVGfuuiWkI5W8SLpliko/bW0K1+yBYx40aYzMGzi53Nt/m9eNJ+CT9N5
8qKRPEGTUN1iupSHxLuVNK4V0qWrrNPqoonPoVm//aCYRcIpoQkKJOZztNZTcz3zoRIDsHIy/Mlb
/0lotj/P2gw68Sf5wdv4d5TZCsH6MMuTmCjpwa+XCtTXK+4Y7mKq9OvQXEdnfCh3E7rv3AVjBs35
OzSQAkCZaDqBaP08QM901dCSQteWULPwF+66WOJJnZcX0iJaTmjJQL8Bzm533jJ+6Xm/BWer0Whc
z/fg5NhpWTJKWTwXwUZP03AyqVoQhiOcSY/t4XvpS6+bEM49pTC7WxDTLjlUMQTLgpxfSApKLH7n
p6uwiDx3bbUG1NwyxkXLxuQn1x3NrQZ5KauJN9ohAqWxk0i1W61LvAAkR2nwM93FgqGPdzhiuU9C
klW8g4fcT+4ENo+yrIdAFZGkqLq0twsjrGQsPvwGuuvGp00eqHZu5m2JxLKuhfILjXF0fkR8h7Qb
C3mP0VwUaLC0sEck9GjeXDxuYXhDfVhXetd1SxRN0CIo41CwrvrcCKCXWIGf+6sWwdXIyeXaQJ6s
SmRmBckgOi/BMOwEN7WUdQdmYitI+B45Xd9fj4L0VAhUNa1Mu4T10a4HybVWQhqbBwtHKqdNovfW
1+tlk0TiCr+6YSXUlKi7Ua8cqW+f6hhjTGjYj5iAL6TJBSGV5Y9Ia7f5mN7HEoYTqrzlUXRVBtWl
r5URXs3dM0qai6DU15E53Ctlth8af5Fk4dp1jWtRsJxIifa5hmgxC3lQH0vrPmhDnp/SIYlQRxHa
hTHUth5ZLw1c5lRI13ISrbqhh2+8xsAgCl/1QriWmppm+INv4IKqSYsOjydc39pF2rc9WggZzLJG
2JfyXZrLFwnWqR0GcE2VLIOm2OKLMaRHCYPPyh9wmbM2g4LyA7wwSbX9/sW1rtHBMP2AV7ljCQ+S
29tltVK0oySuahhqkrSV5L1lOEqBL+FVVlwLxqHo3toxtoVu6VWYpN7V9bMqtzZO2H20UMuLNFn3
zWsQN3bQOdHwu4Zii/TSYgBfJ8SLEcGveERorDWpBkZbNb2I0d8HA5eQyrqIuoAIy1x6cCPe7cY9
HoC6fAjayqnUQ2e+qMHVWNXOqO3cfj8iWRRu0bUJ8GAw4Lro0t5SN9qY2gP+zmM32q57U4Toz3m/
xElXNRZtt9wNxiZq/FVo7l3rItfTjSJd1k2+EkYkRrQCX1hH9PdWv9YoDcQW+u3YVYuXWedvo+pX
696EYj6JNNil2+x792CWzVosakdvn9z+t57zpsRQI0R7YVMjeGZum4wKCHoWeuvU5qExXpPmQjBc
R/F7Evmqr16FOlsGWbMc+qPupstSN+wh2MsypZuryXZWy95yf087x5UuUunVqHYi3RAVgvva47CJ
dwP309pfudVWCFGtWgnyPm34N/JVmRwy9yZInCS8GtrnNvkdqutKXo2htJB93M6evfFJb2/74V0q
nc4s7M59MBFVMXPcaKsXXNJo81AWHMelVt0ZFE+QujCUmoboPQJAWbut2ERDJNqe2/LFc9tHtbgF
m5F4m7AsFy05tTCpr0D0EA0nF67RHViwrR0NdqLZAuUy8GIXq+owQFxOHSu/lwPgCbFTpa+9u9TD
hYKrGjnc8atbr/7VKbiDq7aGuKpMujka1XNafojaLhlMZ0QjKPQRgbgSMaOR9xJ4Rr68G3C2tM4I
zl6+R4KK1bmri306tHhHShDlM6dJdyZpULvqXcHREXcu25tOgKWCllClDLTaX+T0ummPpfqIe19V
VauAC6DWXhQt+pDuGvUwd0DzOt9gXp7Fl7H8Ho6XdbxUDTvgo9R+5sj1URBWbBj8yUfxdy96jte8
GlzHq9euuhCQRCjv5P6QhCtk5RTtkPsgXdam6EgFyvrFRvYvgmAt1Ac/u8Pj0KFgY2fRYbpgWx1i
Ospzn+516O312qhWRrYK0zUSVHYd3HE3ysKjHjtBKAOtufZr5aaUYmes1wl5u9nU3hE9N8eSgqMr
rhpXVWyrOnbeNlAf9eKGtBKPFJjKdVG/9ohhuckrcJKPXF8aNHZG81iDKJkkjyRSCbqGTu49N3m1
wC145/UAQJIrPBXXOW2osnqNdXQmUCoYsRoLk7WWb1oLMpf8rAypo4j30cjcYHGHjpuT+ng6VxdG
iV1h+CD61757ixALFy1j6UkXuRyzbi8GXVunSrlQcKlPypxflDmFYSyGMF5U6MQEOBKUerJMEZvq
L3JSXhB1izQDYM2lrSq2g5ks1B4VCACFyB9zZ419ig/xeDlq+tETj2GV3CZIBNm1El2l7oPkYejn
mYuE74Uy2HLUZYdC1lKVABzrTzRArku12wnDgGqVRZoySsdQ4HGODwqHpFrHq7Bzj33fYPVTOFH/
1IiD45EuWzKaqmzN/rEcSQdy/DAKN2H/mFqmbfjBUjeOsvuiKrGjZ/KT5b1X7jYs6kcj2/exd60h
WFH6F+Lg2qJ01bToTOoUHuJfvinaiaU0j2ZYuhuyS79Ue0tGR6Lr422lgbO0UVQcbNNV1Ael08QH
rRn9vQk9JrWRS7xphNsuSXZ40V7rGco1ZfvW1O1FJiM3j5yGr+m97YppsdOjYteO0m0kdkfTNS/L
trgX6snvukC7z3sWFO+9tshTfRski7GIGycWRuZZMhwTa9hFEOdH7HH2/EHBsVqsHbtx7XfeJTyk
XeiK+qJQyfR9tqME0MqYc3YItirpVZJNJ90wess0G0nNfXgoitEuG2uvWtV713hrLSW/hTLl0mxZ
IJcy8l1RIHOEXnkc5XwnKeGhFXatkq6L8VKW9lHi3ks138WINy6Q7dRXmaHee49EZR/qOZeH0duV
1aEKjmCBwZofRShnUfFSpTh0Br9S+b7Ol5GwiotkgTpzY26A9zhyu8uM2hbLyimNZQrQo/lA0sPO
k1eynqVdjcpj+iH4WxNGtZF+yNLB1R9yH2X4V8tg2A99o9kqKkb6ssocMX0Z25XVrHyNNxB4XGtY
CNq1+mRUWESgCTRoN4J5y4GHGWek7DK0Va6F4FrIb6XgMhrW8lv63GlOIKyCbGQ27zlYxmRt6Xsf
vcxhnSSr+GH4b9LOYzlubcmiP9SIgDdTmEIZelIUxQlCooH3OHBf3wvqQUtFBRmve/Qi9HR1CsBx
mblz7RLkmbulNlNftW6KdSf49B2v0PCi6k4xbhLdz+9tUtH5c2WddNtNEILNwFKuM3GsTS/f66Fk
BRi9dKrP9BvFTkXy0tQImyLWppt0RzPQ8jCvvOVJRaffgfN0zcEz7Pu4vYzIdj+mkVvIwcoeukDr
RCGV7cv6aJnBqkHVq12OcDKWndvoTcCteuNLqndG8W01CdkSL22hPg1eotxG+msiXBN/Vp/1p8r8
1HtVOS5zMHallxk4MC8elqSm+SbpwMSgof5ImtvK+ll3pzZusBD90XTfprn0h+pXwzyP7vTykMEf
k+xgnNixOeNWkXKYpq7BnqhOIOtaYyele5taG17sbsUv5U9hHrqK+i3Td1aGRgRyXRfIl+wgzQSY
7S0GbRB5YrnAjYQ+/m/18jOrqNkJz+rv1WE3ipu5BLxo7dLlXl2fHbGfpFPRP7UD+C3rDdimB8rK
E9QQTdCFVhbjews6DeKa4XCVipPAhGwkgUGyQHku46m3PEPcqvpx2uT0I8lgkfpchrn69aADFc9Q
dm3hOqcIluKl+Tz2DU72YVvvRI4DbDA9mnUQrYDrSuIC01UwNRjAdLF63A0zaxGuD3B5LKd0JVt1
VfBOOZUaXX+wOw4Au/WxX+UmK4LauLNLMFudzobK3UzsKvFL5qbMkZqUowuhq+/WACzDQbbCWLpM
JmVP99QInynUlSBzTvMazt+X3FWSq4ZM5XoBZa7XEx7FJvsbxFntjrPPR9DtUB01LwHOKb3a2ZH4
FL5etLhJaJ50fII7P5t8mgWHmajIh6ZHl3B2pz0n93jLDqtvyV5i+U7zaFv79lVeX8bCw+aYf5OI
M2ldHRbcN66cFeuc7DA9AyPsyqAlVSLDt2JXu1lL7lRYj/NZXO6Q9Xxrle9NFTTJ7dRcl84+v+Z7
RKyGCUW69FiQJkJBNsK+gjB1wRkDdX6MfFxmJdtLRhxsXXm9ilnz4KYCcFid9ihLV+VEUdCTqqeB
o6JRPalkKYbKMzi5WHPz+/o9SqjZiXqnr1fiB32fZsuw+2XdjebJvBiNOya1A1AQDjiu4O8xLWwj
DNuD8zRdQZpW3pzVNa3AzgPd9pXmGtfeWDmgXjYuKiUAuWaoD0XPoeUm31MCLaJQumfrndQftTTM
cndCdWg+JeVPg4u8GV3VTmCDL5l93S9vmYdpc9FNYUsDc+MN1qWunFTtAIpyWi6Kyi+qjf2R1gfy
JJl8w0KZ2rsZ+4HELRo/fU+GJ5sNy2LhhLx2zhvkMpcm5C1envxQZ983Lmt5VcU3aepNd9VEsHUV
/VCH54ot5xmQYXJf9FdReoLE2NUcpSA2fugQ49RrvTiuRaAR5SUa461X8sm6oOZOGAVkbZXdJsF1
vXhQJD/FJW9y+Ztt89AOYS8L31gv2R27V43Gijsrv1TrXfod8mpcH7MYqt3NeNtkrl5BefOs/CR3
XiF8Zzm2pzL7rnKyPUwzsz1UVL+Td3186Kq94D+/7N+Wd1EfFOkwsq93wdI/5IJc7WUCkNg49vOF
nt8n6r0WB1bpqekb/7h6bHW2bNqp/CyEi2tjUs6KJ1OpB1q0z+U9By1FZmO91qO9LN8oV1F9IR/G
/GBXT5a5G8vAVq+sOegvtkMtXrw+f8hG3a070xuan2YbFpyD5JtWkwUuu0r/XjaCRXa9OteFddG/
b0KfcnZlzZ17bgqBiiC2ocIc9IsESvTUdQeTRAVJuAna8yEqd1wHILi1iTdKRdBWe0X3F7wnVitY
WRBdWbpIlkNHytzyp42nuAjjya+TywScW5MJDq/DWj+r87Gd3HiFMuhVhMkEN69Zc5CRhg4nVfej
R0nx684tbkYZ6OY32LUDtzWgwoo3SA8qt3Kwo/k3nMFEclin93r4JsSLLq7ZZ5VnKNeusVx3TVix
kOzBk627tN0tzU0xh7bxLMl+P/4c5atCf9O7XRczN731G+xtoF/+YFCHGbz2VzWEQ8kOswNqGMuv
Lf+WScLVJMAO5rv+rcgu+tXvj9Mj0Ov4ig12GK614s4uQMpegyUI65WDuMe9q91b0V5LMy+Ovot+
t7R3Q3eZsB8sD0rcQqN8NJtvgPJT7LfEjzF5kKbVq7MTJtWa9KM1/ax/SOPvmRQ6xXNm79UaFEX9
oIxB3t5bm9N64lb2a3/ZTK+zdKrLOx1UfXwcFNYadwDhgCXlCGlDQQZF6me3xH1RvnFYGL070340
3fbRVQv8utjrsLT90QilOtCZwHYSGHQG5XSBUmtrv1dL56r7ji1G2C+m9rhOhVuuJwmEubNLjVCY
kAsDxfmFBZ2ZXHfyRR3IBgF1MKtQ1R7l1TXyK7X8pnEYK/dge83uh0kUtNT7vD/JCJzK1Zcs1EYn
XGqG5Xq0dtp8iJfbbHykU9XVSW4s6kWPJYcj/FwFduulceYvS+8u5tGIB5crMF+zBTla7zP4v9Kb
QU3S7E55c3LWIHJc3bwwmsfxKrOJoa5Lc9tUb23C1IWsQQoqk0ZBUKpxjuH7pQNJjRld5ldRSKZj
qO9KtndeRBnvzDs9oqSwH8XtSoCbX0b6zrF0tCNhjF0EZ226etCMBSFHQNCNK67ySnAg0qCsDkrn
r/cZx8mvgWvWRQQKgH1V96vWM+09EbOW7Y3CFavfOez8nHGyD2Zi3TxoX9q+cBv5lA3bCWA0bH/9
YRhD7bXjH4SbUF5TXwqg4VaARcZrRCpJHObjhQmHUkUg7HbgP2SPQNS40osLIcIMNiZvT3rYbtzl
szDfIuGJbDe3V7De+mPdPxRc36b5ZiQ35UDw5rJ9tTlIdLtNEkKabOa00sjGjd6ohPWwtwTrJnbT
n21MM+ZlOd+Qjqq1vTqCDpWeFtsOE/W7s9z0It1BlibNlEOJPtRdwHmOtFmsoW6epOEpye+MbLdl
rtKcg83RglHH6IclXv0q5hudE2xLmOqvWRx5lUrmpEWcAyZGDVkvqthl6eu0BEt0pQ37Tg1ExmLn
oHupRnYiPy99dvbqeX5cV/Jlbu/scoMeXlffJ99bJOuMxBU50Y+S9B0mZDrueXPyHDpiAb477MBV
cpp7senXub/Gvurc6s21dMNFqEMaCqWVsKg7ptWhIV10X9Kr2kNfJ60Hmkw92aNnJB6v0NIeROXH
z4utHszhUpAK1ZrHNAltAnjnQidZWeBJOEeHsfvWH9XJ8iT8pE4GDS+9m4AULJ5j5R68sdvF1y3U
roQMUS9daknHvfnKaMmnisDI9lLnaf3dAp2zuDEdP5MzPraBRoETDmvR/n7LA2/CL7czfLML6yhs
Rn+yhUcujmeqkUjVHhciQ93NjxHAH9C5a5C+jEJ3ub5E6m0fXxbmrowOGlNrdjN1l63Hwrit8huS
X4gLufOSqjNOYxEoAr7zoYd2x+8o3dE61NnD+FO/gVNtljv8EUY5XJNDX5xqMq8e0b7JdTbdL5lf
W6QsXVjfjoMiyoPaN5E6TUJBTr+FOgCxVb1aqyeSoM74usqh0z5OuqdKvgoOM93WJQ+UtsFsXqW4
a3SeWnqR8jgRVZGsWzb67KvkKLSrPC59OEHp6y4lVQvWFSEueTYrst2VXCmbULf8MEjikZ1nm3kf
xueMLsv2RhBYsuyid8SHqREMbwZ4cflV4kKtB3YVbuFtcjVx4XvIuadBnJxT3oMeJFbmgwlye+Fi
7gA0/UEhBWaLEwGVglVRSvOMup++M33mZifa6sI2iJiexnovYiJzdjLCvsu6JKkUTs/d6K6tr3D1
vFPyYL3O7BcpekhlAV83c/N3oGbai9NcszeJPCxanw3V6C7H5iRN/pw/ln0gj+EoBfo9zgB94neF
T3Ug7m4VYq3psPEqiQZvUYLIGERRtXZ2S+233UFnDlrBpF4vNGRyQYv5CjuCULDgrfFqzneL8pK3
JJ0aixDB8DN23yTRvRSHb2iThKOVO0KpzUhvNtm1SvSOV0CAY8hcq0zf0p1FQrZLqR7EmO61hsuj
upTkGrrdKg1BpWdXSjb/0rvBj8V8M/HntryWfpu2P+Ot5NPRFbzXe+Po5NYvajiTJ7Bt3xuTiEIj
H7+l9JYGKmClnVGLDBplqsq+DBAb/Gq+Koc078pwybrsro43SO4oN6RyDdkeYzer5PI6XaQFmH7G
f+VQPqkEIUoh0cvfdVNyCTssvu4jndBMz/Vl5denFe5Dcj+SFcqiaWcYWX7Up/pgyCOp+viePj/7
Cl7tXo3Lm2FoxrCGH3DSZTL2kWYYbOjSg1G1fu2MXqbX2EVMcmDUSyAX7S43F1dxnKvOWCxXr+1v
FuvFGpPjXKb3kgUctuz8XOM4UMnm9yXzssvlS0mqEPuRmgegvy9wHNjBkXwogR9clKt5TfPmD6Hp
37K+P1ZadOhq51asJCnzlXtvNh0S0z6lsvU2YEruqnln7MpkrnzFQnwHmv1FxON7KrVsV3FKit6R
j84i8/9HQ4mvbfcinK7Ylc5EkdqJr61e9N8tpy2e9NasLpSEiHIaK3tHS1l215ccRF0WEXVNi7nP
+IvfEolZYabTdK0NjQS4TLTiwU51ZTsnKB/65SLXk2v3dZG91JOUxjD+18k6lpqZ6Y90U9Tj3Twr
fCeFvD0bkxrxa5diUpX7KhcYA8xOEYsTVjON8g2JWSE0r9DbDjBatxCfRFO+xLSt2OMvSgSCQ19S
YkbEauTYWVEne0WRd9iHdBKGWnKW67/GIlOJU5Sew8rB5ONXbWmSOMVynaa7sk/IrI6W0VAkWdP+
YkjH4ikthTPv10GulsNoOPSWa0aFflKvjVx+74oKAJ7ZrRhPpXJeT8feVCUR0MDOny9tLabrKZ77
ism47aOVMpHsKpQcEHMXj6KhFBJNdpg6vCfuXJFFsj+dNeO4NacWpymGjlUGYuk6EpM4fMTm7K2a
XG+xetRM6o0GpnZ6TKqqJNqynLl0rrtiHvFWWpkq+9xaojsbu5X0F810c0HNbrJMd6Bcm7iZQzkT
QfIssO2RABeOipcsaTcHhaPV2zUkivgSHFJNTpIlaWRUeORkZ61sSW4Ua6kcrMip4AnALM+JpySt
NJIfSgMs6W5KgT9/jy09KjpiowZwclBFffdad7kShUlak1it0mFq92U29i8rFPo57Co9fRuVbHzv
x5QKIdqeBfqMOcsVodaY1tlBcyQpy9xBsh1chwZtGPtXZcXd4xDhw6K9WmoO9t6ZG8ncNTK+U2Es
HGk3zJqVehLWy8KbVH2yvQIE6sSNu7PSnT5j033SagM+cDFKtXHoTKXZK10RX48pLUg7yx5QNZoT
tzB5Ql69s/sBLxtXTR0SCgszegOj2KAklroZMaaOeUHkqZdk8bEjEIgzynFOwnWYlurkDKuaPRgz
RLZdV2a48OCIhK+MmWbRc5kCWPDbxYiebVkor+1kcPKXaaXOINF7avANWEE7nBN8bfbaILfqdVX1
9lEbOL9n7Fe8upzTo8BgJDtFaS6VODYUE6WAcoBqvUqjxT0vSlURNGYUIRqZJi7w2YyRdzDWauST
TE+f2kqLfzXaAo7akaO09kb8SNXXqbKH9mfTqBQKbNmsIy+D9B678sj/Bs64VsWtI7KleHG0lev1
qmfs6QmM+Z91xVZNgkGS7/osT3Wv6DQj3W/+GYZftlPZIYmeUgo3GO9870HKj6fKnMmomnM/L2HN
A+GNyQSsb4RWrRmvVkBor1ZRolgo6OdplYH0bczPoD28UAhBRKQUGyR8c0My4oJES7eRP3aAbcyX
SGi4HpX9ZCj7qZajhAxrzb6oDdb4JCdd2fhNkUVHc6414s2uW6l1JkbJA3U1PSQU7oZDbo7d5Zws
yhUVrkn3u1prRDDjgESlvGyZ13WG6iDsywUX7LJTVlCgOD5oYbc65PEUNhDtptD7LN5baj+vvrHo
6YMhlSY3rxbPJzKdXdVy6ugGntq9bGReJJed5LFtNYuv9uVW8oZ9/lRI1LBJriM9f1ClsREhSJ2j
WifjQRONWPf5jBLjsVtblZRQvxRU9K1hwYxF8c08l26dLFqe4yxZr5BRDdGb3Tt0uZcz5MXQinMc
E4zZwPJp0Udl2DkVR/ter3Sh3pr9XFW3Rm3PbeubhbHCQdfXxZB+xN0iz+99zGlwPeRa1MBnhGpo
ECOZxkRt0TF/zZpdz0DjnHYLxuN1UNy2FVxja72zW7RuujUTihr8LfPGKZMW9wghpeLZoF/fuDPh
psu+UcqOFKSsnfHJikWfnkYwuBsmTotqZu46KYEhLKX2CzPLHlSIGqRLeJ24jOgDd4S1cUoO6yKq
iajLWYrnQFadGUWkOotNTVpHb8OwOPW+MuVF8cZ8Y/p01UyaQkRy4XhqhsOZL+RmQgY6pgWmTJrh
4GExDOUcSIpaLAGWOw75Ji2ytL1mTyRdFWnNKtJv0LX3tdnK8z4eIs0mG15Ot3ms9/lx0cDsB3Nt
rfUO+YfSoEYu2RYXzUmRNWCBQxglJuzbTradGzb5sHLTaWAApqivQ2yXg+biHL5Z5cxCszgCYhVj
7wu61bdJTKN1+sprjYeftpnF42tncY/cV5mjljXCvypa3sDkaESV1mLl1W1tRLO87koptfVD3a6c
TxeqtqTGSzcVpKOhgrdW7Bt5l8UtRZrE7n9URjsuiC5QAE3PCb5Jr3Fuyutttg4jlZ98zpogHobO
wmukGgYP96ZUftQzLZtvYxwkJgpZtpbt6qqjFN5aqnB+UJiEN4/xSbZmbl1LJcn4wsgWt+wic/Fx
JRAZsVGpLbtB0U1Q/NbYT09mWjnfZQycwKjIuWMEPdNMpv5YNNU9NggNlSM5R9EE8PxUV+m8eKbV
N/GuonuYthF+QeJjK4vbhhNrFL6USSsib8YSowqEYTW/mhVMsVtO81pQgSgiw5eVZVw8STcGQsih
c/LDlExjH+rRSjZ6WNos86tK64cT4POlugMImDuHQqsxN8MBQiZHbWfLEETJrK6eKfg4Xr3ko+2v
JrzVgNlIsQ7RlpQEiIrs9YiX3eQE0pwIJKPOStFlTMp5vEAdWxmhvSTwBRHvz7IrD8PckVJrSfus
KSqu61aqs3Y/2XUr3TdrrtueXU22jbBBSRLK94OjCAJ1szuqEQ4Mm8gSlxB7TChKZZX0TdjJyDPI
oyN+Vb1Ux7u1IJ+LH1xH1V1eex8EFfqOaMi2CwB73nXadRr+x4qIJu5CFsJgP8rzClSRIqQqUPPE
qv3VNqZ0h6NdH4sLS5uERCqkyuV4Cvp0HhQ16DE3mF4teZWM/tZZ1mhWLujhnUm8rs2U4rmkmtjh
qTGQQGXs7OnWzBo5+lbDbLMpDE8m1ikilod7MVSzdgdECfsgGRYIpbg8zojlbNNsygcbxNwYcCcp
nTv8FSb7u7r21m3WGNKVVUZ6x51hUbLLNckaHEecFksm3EvwraNbCu8qVvBdYwO7NN2l4TIV7+K6
M6xADI2eB2KWNIJFWNOjn61qpR9sFliPEyhwiQPTeIlOC05DDqLz2MaDo66WqDgo+TJnu5xDoA/X
JouU6wYPC+laWPOoHBpdk7DunhT9ront5nUhJlsQF+jvmTrdrwvIJnzwUH2rZD24eO0KYcjGnl4q
JfdEG8fWXmS1eHCKelJQv6Tt8J7k3CV32NYIauB51JqBiJOEQDOZJf1pYofJ93QAr/Ul0ZbVhauQ
08Gv445pY2jJMAS0BSTrobaNztyXi/LbBzEdKqI8S7tZJK3qTmgaqfvOa8N1SeIz66fULkzrQrGx
enS7ydIBesQjAbfDXVc7CBnbyMBx7BlXXdXqSGAp/FqXyY3TkJNxnSYNp3cvk9VklJv7DBla2htq
d5CFsAhiWKCdr8xJLvjovfGjH1tdDdVJMuxntSwaDe3bAsA+FENfDCFCadnxO7ufG64DSlEduUI5
6d4pM5PjrNI2y61lc9BxZ7w7jV/c/nl0yRBoZVaWH6F5nhcVJi2EQrq57IVezlxgo0FKhxA3OgES
O29XlfT+uibdS1P0Wfk8o7rp7vq4WUXsthluNg+5qbSko4kRTOlJjNIw3kNg45/B6RIE3LfKMRuy
ihDDBOlO2azMg50oVYRxUmQ7x9zJSQ03o0NqMcucesXATJXFri4EsI86XbLxbumbrL5n4jUtTiE0
1j6oxjrE3xckZMVlt+HhCdkNcmKTafdoQFR5Jvz5r4a7WZRvpYVtV18CHnyJDvbS2hedzF8NbUlf
1Nv/4qCPum5zcWRm40GQdCYrF9/EYvBGHWqxl6aNObopG6zkfyEH3jS3f8rtdaaFg1WGyT4LVu1c
DZtOmpjyghbo8QlKcAp4JA62hsFUddMH1c935Er+L0PCa9rQrPCCzwk/xbzQvbu1am2uOjvTq7pQ
8qIdXmzH4ZayxdtXwuOPil+e8X8HPMf9sKsSrjQMiLA0zi2vHSXvi2c6h1z8fo0gF/EGtxRHP+cm
KIrSa+amCsywDhlCvCAwFyVAEAs3m1S6p/FJSOS/dOVK7aqYVGOldj+Egdvy7vOfop6L1oFc6ID4
HGgbDhwl40xlnRfsKZ2EU2b5rr3Yx+XZfLeeNlAefmNvycsGDm+C+Z0qc3GHhKe54mgLkF74pOKC
KFi+aBP46uecaeh1Y9VzqRl0d4iqhvlcOMdJLXf5SM6cVzl70VTdlYbzxRc5b4T4/RZMcCMm7h4m
fLC/Vd7jYGSaPdf61rWEtOIGJqFjIP61Lz5/3R+azX4PZDm2BcwfMwTzTE6+NDJb3khshUp1S8PQ
pOfRoxCOpPBx+wu395ru/tN+lfNRt8f/Q8Q+rMucDCOKIzzGfkV25ouJXa7Uv+ps+0DOOJvY56gO
Uay9MyVMbPmY7utn2gWg/zpHIBaheff5qzyfKQzlYMYCvwrANryWs86fDMPRqmXTdqk21k1zpFf0
ykmqUMLkeGrxKLO/gqCdN0/9z4gcpya9ALJ1zmSYmjmTuKdDryoGPA9Td5EvV+Rp2qO5tl+sy9/d
DWc7LY/3v4Ntj//HJ0OMr8mzwmAUqy6iUJ1pesAzwxc+gNSaMtrO+mJz/8e+99eIZy90xdhtJEmG
fKgZLypcQtbpP+3WM+jlhClKa469fTLlrP0sxXPXcPDu24Sh1kHL8/KCW0P3RUfn+XfaRoEeBFxb
1mmcOD+kphkTyqISoGJW5TlafqbyU6LmBKy0dFIw/3wanrfhnA92trTUWiED4jDYhPYhJXkek3TF
y/SrRpzzI+N8nLNXNww2eZ+FcUZV8noVfbpMtmgyDhXKGYohsnkH9i9MwOV+/oAf2kjPRz6fiQ2u
xBaFCjfpA8wI6K/L/A18hbrHvlfAe1KRvpa/wrl8oCYwrOrg7KCo4AZN69woiO2/w60V5cpG3dtG
RWuy7hE4Jx2UT90HGrGtg+hh9DZCu6kfNvHb4atVsX2/P9fh+c84+76alSeZnE8ROoKenvfKjl5l
a5BDvcJXNo6U/9CVyTAZENAiTjkbjBJvurOjSCY6NaSC5+4D7clM6BxzrV3Lnadw6dTsjSAzd9y2
kPd8/p3Pl/92RuDgoduyqgHK+bCfmos+VLmuu1pESg9RdeWqhjR/cZ07X5u/R6GjS7e46AKMPXs6
km5px+9AwGSX93MRPchj92Yl3jRUh1779vkjfZi656Od3SZKbjxR18u4/13YgRmmsCZof34dj8su
2eMbefq6be2fr3GDwxo25SjbOFunkm5PSZwyZNTPXkfOVW2ULy4r2tba9+ecPD/Oz8bomzRyhOAS
EZdgb8sr6NDRZXn6H9sCSn4PaIcoV/okog/S5dB6Te+W5Ia85OfikwwGHz0HNH/7OCl+8du+vOCc
7RY9+TRjkhvdnY0gLZtfipwAI0gQuseZ5a9lSaCZiZ9dlFzFan+x9tpBkw4DDVZT+sVcO1+6v18T
k4xpTeTA1/j7CB0QfRfldtdaaSyQouVHO5jUIRZb46aFfernk+0fH96kE13ZPM02MuPZaIujN0aR
rRgCFGjWVlNH91rffz6Gcn4K8EiWzJG22d7Q33rev11Hka1YORe5oaWTHyvkWnOus0q7t5PuVJrO
nhIwQqjWMV1bsb/gFvzr2/41+tm3jbeCYk1LsrscpwBIUIg2KH4D+eZu+Bx0XI5vPXz+xP94q38N
eXYpiQiVqCExZKfepMb3Hmf2/88AZCX/niRTOebjsN38qWq4k3KKzNfPB/i444Hmli2MMzUN6M35
fr6kph5JBANgOUliIoIYaQRN0FbUCnA5eng+H+78PoJBGFjX355FqKjBZvz9PGucKJlN96c7x/I+
zvO9MWSuQRr+Px+GqY5/z8Zwp+P672HKriMupaCLiCe0yn4Xqb/kJPE/H+QfE27LNGDPCf1D1j+A
04laE+GoI3aEHd1bCBt+CLM/YVURSuVanfRcLXyFLitnVL+nk0NhoXhZ6/SmSbP32pl/fv5zPu4n
f/8a9e9nHgY9zzWbbo4ZyWVuYY3Q9Dt1pJeEPrPPh/rQd719xj+fXPt7rDk1zI60Ie8XmVu4meZt
+E9tjyzcrw/ZT80r/Xhnf/FVP642FbtJHISYODbYlbOv2uZSJVqj4QnHPKZdpXuwcBP/4tn+8RoR
snCrM8kfcbc7m6H0PlPYHVgQeW6ccKWhF4E+gzm5lpaviEL/GgoTOcVmFFLO53cafcaJsjPQdta6
TLvi7Gn1yzBeKOnNF59r+81/n8jcnDCzUEmmcNicL4fBoLAej5pOQ/HTIj029mOGoX0vXcxaYFM8
X5KYmKfeadOPz0fevsiHgR1boT+eb6aeXzcU2tbKvrFRk4bdoQ83y5bNzuo/vxxqXMZJEilYNxC9
nX2zPo61pLGRlud0KUrDz2j46mT7uE1qv0/pLc8He/V86k2pVuFHygiaoNjikYmuDpsN2bCvkl1e
eOqLEyLdDlLfObRfxHDqPwfX5N++pCR/zuEUljTode8suusPPj0EBxgOdBbHe2PXoeRx7YMWGkf7
iQq8uDC85aCf2psSU6gIAu7rFwDr30Hw2SdlHuE8h8MMfnrnaYZBWZjLScEpS2Wtc9N94Se74WRP
4XzKL+kN8BUPIfy9JO1p0vl8On3cAMBJ6LIKVlrWkBOfpaeEPuXkVJhOFA9OEpeZNl6+2tT/9bL/
HGNbtH9kNkxJWqoskycXZVM2uu3P9dB746n4pVc7k4BSHKITxPzY135EX+zg/1gtbDoO6RuN0OrD
/tYx6rSqfOe5oQdKrWh2FSipkV/U3rTQhzCJbD9ZLV3CsfkVw/EfezonmYKFBBMdqwHzbBFVktzb
1O9R39Gbj9Ri39PaLE8EW+mpolM9ZftQr0yzerOMWwuvm1SkDxbttSNKJOEo4eff+uPmyIaIppBg
hbfBVPv7O6irtprjSIQXqU7nxhY1ZBmVbm9SiKZ2XHxxtijb8Xg2r7cFthkvkPj84ImgTurK7QjV
TGbHb2Ns36YZ1L9KQx1u0yOEtH9s8tdYcRpflRrDzyX5YUGN/PlTf0issUtvHwEQ7W8Gknw2xe2Z
BrQ0pjRqqtOzVA87rS8PpkwHSZE8ikH3qZ4cm9wOszS/L7IURZOMm1mL3vLzX/KPtQZnGqNuYga8
ds6nQ6JitqCX6UptnugoLdPvyVx/cWX/xzf+a4ztm/yx1jZdZtbkjLEo0wX6sGBQyt/tFwNVqM8f
5x9r66+hzm4sQE70UnJKlfbA41IdE/liyueDMRNuZtdac7l0X8XBHzcSBHmsYmIAjNzt81x6bMpz
Ess99KVsoQa+JtZpmOXhqq90+T3R9OmiUwl6P3/Mj19tG5QLBUAY2yAe+/uNFpVhbrU29AurFhag
32W4JJ8P8SGLbpLXJmAwFIfoBg/S85VZWYtccLklBTQim91twGuKQFZICTr4kgn2j1v2X8NZZyGQ
akXN2MWr6mr3MmaEqDAzPwH2TvMkyA/8mb9GnX2cl38PefYWif7VvFx5i4sKp9y0LjsrC/X1DgHN
F8fNx3jI2lIAionnN3WX810O6bmwGhUBrt1Ggb5O/lrQGZ1+Vdj5x7Tgg9mE/bh788W2ufrHQotF
hIIFXbc7VSkyqYeElMsXs+If74ztmiIoQCKyS+cJBqNPaNytRxpUd92FSoe2uC2Pyl4KxJPy36Rd
2XLcOLL9lY5+51zuy42ZeeBWi6TSLst6YchauO8kuHz9PZA94yqQUZjpG9H94JCtJIBEAsg8eY6D
Jrar4jbn0vmtGVUgM4FkLOKUwQrZwMkJGOlos69R/sgKnFBj82MmQEUCFMAZ4MpS4Y6JugqVHltK
pA8WaadUA2w0eFT3IO+CdOkG3YPXwpVph9/HDfJVtc27+63kCOEWR1aZpIZRCEIvGbAqb0YXRd+t
BsYDvLOmG21Ds9vqtwStwNyy9nJiTTzTVawosHvLm1arZUPVhjCrbvS9RWwRbS9o6r0m28YbPWBy
OxBkR7Z4iWqgd36il5H61DT9tCNfzQrTLMIBrHXqpttJW32nbYAJ3rScW/XKSWuKmiijxq1DC2lB
nAheRimWJOo7m3CLm3TiWo5+jVYexymueC+UtUEdG2MGBaYNtUDm7NegLuJN5+m+uOWZWTDMQRoZ
g4LDWMjygUaajVwlEC8RgZ3Jmf3iUv6svpe3EUTWQJzudpseYKNd5wBHAxrbv7Bux6bl03VrUc7K
B5B5fc1nuqfKdVSd2didd49lKDsdIXOQ9zo4NgoVZkwwB5HyIm0b3k7nmaA/P/LAqkkH9DjABPEV
P3KmR7z79B1a+zzFMX1yNfyQeS+bBZ0cu3A0+hzZRJdFpvQTbNae5JObFL2D044GGPQOIHxmhwwV
gfR+fESlq73J73k04KtjVlCzhqqipOhsHnCshjxOcOfGlA64jt2k4+f5dVuGT6zbkQFmUjOjlcaU
DnBshdtmLLZNB9oa9BecN7NyXTi1w0ykXijRkOiwkz5B7N1DL/aeMspSob/OUX30/nICCW/mmK2d
pA16Fb8GpuBGggI4WjQ5Y1peJU/HxBzfdZEP7axgTDRUiVfxrdaAJQyNElCxp06ZeML3AL26rTMY
NhKq582vxq6jlWOOIL0MgZoLYL2fCjQqRJd58SSrALOhRVNSbpUO3vpy3iSds9PHmAmpdyR0dIqp
WgC5tMkMwCzZ4qyt34FSA/cHQIzKhxRX7v/PELN4IVI6gLBF8EpL724tSagPczuQq8oU0eWJVAPv
HbLiLXjMIpeDGqa8zBlnzTwkWtKha7h6T5V7y+Tk+la22cnvZ6IwgNKDGiYabssTSFmvjf7R5MkQ
rS3O8RCYCCyBoVA0BCxOqKLP0oydvL7q0KxBJO41ZH00CEjQGEFMYtNu/YDLkRlhthpXuA+3hQsx
BnGX+Dlk4wcXXX6jDW5vnbPfVgcI4V8RRSwVa0W/6igWd30S1ZIIfYd01pzEqnZojgKP50utKxxF
p5WNDfpSwzQg+QCRwMVzbY4nHZzhsz0kqbAVC7O6z8EG9jZpXXEdRQCSgnilmDmPxLXxQesV/odM
N7YYM74haysjRe+HXWAXozJoj/pebpt9pyac7bXm7SB/FVFaolKYbGI2RieGIkXjbFvGVZwYtoye
u/MbeNUCtDJVPG3gJSwOA6DsPEhldBgMaoPmcy1TNxZyZf/9pQMBCZqe8HtRhvDXqUcUZSzQJkHk
oAoRxUwqZwn+fM6yfHkzG/VMFJMwDMjULuiBw16Lm6SpaJifQC9hOe2d6hEQA31oaECE4BJIVkq7
O4CwiUZ96C25mTNtqiv9Qr4UbuuH8QUtlryvohHj3FfRFTjaDVUxz3k/4auIX6OSFjn6Xjcd600D
7CNya7d/Dq6tz063jf3wLNzm79g3XPTXWiCgK2AqBqrYQK6ffkQrZGqoW+g6qApw2mpmvsur6l6Z
ksfz7sSzw5wH6LnUagk9YCBvGMBIWBt2OPRkoxKwHZy3tOa4EIgFag+BzVrwBzdAxMd6h2lNQAcX
mtt40P+fFpiFS9AunEO5BjyFdb8zB/0G2F0epTVvFOy6lBoJxhnsiFEz76Jp3ncN4dyv1mLk8UQx
S0JyBWgCvZ9tiehgAJ69Rr3owYyloms6RRA7vywr9Q2kPI/WhblrqcoghnOOdTHuQU6iPKd34Gtz
BA/ElKoLPmmvu8XL2+MXsVae+qeWmXsWZN2ioM9guXMlPDsyn1zI3zsbGtUqnoqCiy5R3tVuzd1R
b0DKGfrfECGnV7+jvd2iQXdOYzDUiJWwR277To/n3WwVnF21duBYtFCOnaugEsjcGJR4nrp0xMii
SdvqXeRG0w5UV7XBOU5XvfHIDuPxcd9UwSSAeNBSwSc4bZNU5kTDtecFWgx+D4VxeLmdAmsuMBR1
Ux9occbPN73fPVUH5Qmd0JCs4GEreYNi/D8PCWoO6GOzZ1kAdUcYXEQpKHA4br9uBZ3ZyEMCYc4m
DtAmCRpN6nwUGi2WTnZv3YXQD5/86pBcRB7IrerSPW905WGBufxtUz71PhICwjHQkwWJ5MscujA9
lWflPtDWN9aRHcb9wLkpiKREBKESKrOrO6P8JRcKQiR6iiYv2WN0xbtE0t3KHpvHg2N8MezRLjHQ
+F5FgheWjyRObrXiKcnlixC9IjFXB3p1Lx+NkvFMacw7U2lhkI5SibzmgdwoF6jN2hkIocGSBMZd
BwzGnEVcy6OdrCLjn/2EVt6BbrrgSt+nF/He8uSdcis/N3bnZFdI5J33mvVg8ttrmADdzZo8VDKO
aEoEWcmjNwNm02cv2XB73pDE808mIJv6UCoZ2qigCxi8gNV4k27nHcChILTzwH16qVyVl9KnsAfh
Uuha7+et84bJhGYU5ZIxNWC8F74VxpVskMu0J14SN5wFXDWEwqcmqUjfIRXK7MI5xbOa3m2JQK7l
FHD+1ARvpTY9Vu3Ik4Nf9xZ6UQfuEc97FhEyy6VsZiboe+RNiJcjDtfSUXfg5xzcwNYeY+7NcX33
H1lkVlGr8lGFg064v8rAm/mZj0YFW7/ODvJu8kVXeYw87qagRanF7j8yyqwexh/nUgajaZy/AJMJ
GrgExAl4LXtlm6ELtvkAnd2zoAOGOv+V9x3gfP+aY52pmCltbIGhA8bDtnF6vMrjGaTnwrXA3SGr
d7MjS6zvdFnfWITOreo1u8In2/gSLbQHqr9RHaonoFSQbE4eGx6OkEbPM/OrM0dHNBfDZOUwPMaU
MuuWgKPq/P5bDafQ96BVTkDODObQ0NAPW+QFMkNV3txa4bDtg49Z4OmcrnknJMSQrUeqAThM9mqU
pXNBgNUGaZkLQncw+6ab0AMVPnA0teqAvhiMfCWQq9b2/PBWdr0l4sqnAfuJAiTb4zeK0YxcFJ3A
tAR9ZebWxXUQ/jC5MOf1EaJnANk8C9Az9u0MnVjAeRJYar1gA8LSx/DWFpzO/l6gZ49KqnJhQqtj
O7LIOEcQtRlagDOcEFDmKKAbpNWNo0sg3AYH5PlpXEHN4LVwZItxkziE7greVsTWoIRsz67qQZJg
23ybbtLLwbU+8Rh2QdHOQ2eseCdN1aNPHTHUWiTGZtIYQ5tCpwWMPSCEGED4ezGH9+cH95X0Z3YZ
ehCATkTmXpNQpD49GqZRjTSNWjFQdJfdCpSlrjq4xAeX1d4AGi2prlXNp0q5+aZ2588SehVQ+nHI
Z/cUoskXbPoggzxkrz3BZSD1+Yj+lQh0/IksOqBJ867o0UCItsgfIrlNM7DU6aYrkse5+HF+OlYg
Qljr39NhMNGuKlPJKKg4jryJDyD/2RpejkUG5zgwCLy8y+oKHxljnLiVElyrgHuwETQCO7Vw2Ula
dLZq2vfzw+IZYjy4UaS6KSSw52iF9qD0+V4hit3mnKfZuhV65mNMS9jgDFxTFjew0qfgFRftRhyd
GuzS58fy9UxZeuxvM8xhb8VZqYQZZi3+lKEREnrg283Sy0m40T+1LXVSgMk6w82QwQK79OQk8l4s
IV6e7XtOhF05ouAtvz+F2TxgzEqhmYdPqUGiH5Uf1vR6frCcKWWFo4tYMjPgIkD23zW2THAJHsCf
qme3f8GMgYshysnIEnzF96McgSmk2ZgQbbKRky7A8p3jyWYnIPl5NHtIGXNuo6uDOrJGY/uRNWhZ
jbkZArGuTRZo/Rtbk19lId+cH9Pq2hxZYd4QSV9PmSkDeAautqsyTg/dyCsLUk9beOKRCcYTwf0+
6X0NEwPqnKrYeh34eLS09QnYCWsZJGgSx+F4U8c4XA2s7kgIpk4McdRJwjZG/1rGg7WtZUAACbRk
0JvgCEIL6+kKVVlfVGUSo7/AHjzBjpwgvYl8RH8HF/iPydjz8VirkffYJuMVoSkXfSzj1dC4ozu7
mRt6+q71hU3mDVtld945VtqYKOjx9wgZ75ihoibLBqypG/D7Iy8BXJFPcesRJyiuHV7HhhgfAbub
3KciDM3RAIrJcL4be7SqphIESWdR2Mo1TwRwBbx3OjbGSQwJVDNmDPoyDWIyUV9cNnOPssylCBba
wUZO2tbB302kGZBXg+Ogq5clYAZ1DQxzKlBLzFFTdBaJRfoUQ8vDE7CDQboFfhzVvNhRbvvcQQcp
eAbQPMJFjax77ZFpGhGO4oqZGR2Y6qhpKJXYI4BFuVNcyNe6re3BK3Zr3PD0UlcvvsejZTZKIZVW
kmmYahHkwqoH1aRLXH49GXSMIHIGriS2tSfQhXwfeGiStfB2bJnZLoXZDCAoA/f3HGrfi5jsZvEv
FEosTCcIDizN0rCkp/MZpXNfChWyTRm4eQVIsnRaAZ3Od85WXItpYP1AYhyQfxpxTs0IEuTxcnRT
gdGlfO3eMxeshk7jaS/SXtsnF6mfXYkcUPL6FkFzAVIiuFnDT09t6rPcolcGrpLs+tfKB+E00CPz
E0iCuV3Na+kQqgb6b1tMBAjkNov1GM8/cQ8VKlAn/9Q/nh3tE40G3/jlvPWNYICiErwUeNayBdO8
EeNMNjC68RpXHw8w/lvIQ97Q+J1sE6/Y8JBF68H7yCLjjVZqNmhNwkVIMIqHBiywE8jRLWk/QwRE
yzYNaKCs/rWWJhALW1urveb4EP397EkMbOi/R8ysZ64oPQpwGHHrjW5/V96S6xQ9+kD7IekkPUlX
2Uv1yM0Are7BI6vMyla91KYdSklIO6V3kv1j3IKXy5F9T0NGBP3xDmeUPHvMTpmSFu1x4I/9GmWw
B88iTVQKzuhIzvCQQ4Viz0Nq8laW5VNR0fsaQS8PD+1esvMAehg6BCzLq9H0RfEQjd8N4zmDBqCE
vElqDZwh0xlcrKsJVlW0SqCzWWNCEHjMgqQJMcMgQ93LAKkGMfDT1T6RH3K5cLSJQ9yxfnyZKkwi
V0pTQ6eBQRI7rc5pXk3Eo/Y9AsHQRtkG7vA9OujP4MLGK8LrDqnPxbStj/S3YeYtOJhqLCYVDMeT
bfR2tav80DPfu/24Dy5HB+R8HiWZmLbtVn/k+BU9k5ez/Ns2c2bDatC1MWx39PHvFNDjQ6vnCPi9
5pCP9lu0OW9wdbceTTL186ODmkStLECADdHXgniu+kDMhwmKyAZ3NXkDY9ynbiQrBBcQoPdXkI1Q
/H6TPgK97hi34U15w6/v8haRCYOoQkVaVsBe29ypWQdKbqgSGbWXqNNmACH4EKSciyxvKpnAB0L3
ICx7bbCFCB3BUG4fwVJOsnLTlCNnL65fdo6WjQl3Qo0W04lm+dTN4KlO8kxjD3RU7OpAk+wp5I/l
u/Oesn5QH9lkQh5JlVg3KuT5aMG8ulG20DsQr+e97kMHj9cYSCdruQ8AZgIhGm2iYDb/1KmdFdHN
3wMJ0BvfihwUUkZuN8Ae5YSD4lu9F6AbHy2zgAqiGY1ZOlQPRLGndxAoOnjjJdnRrhc8eYB6M55k
7PPzU7l2zVLxlMPrHv3G6Fk63XSgFwM5LupdtqkI82NsRflFqPZVAgmODHIu542tuaUB3iO028lo
SWFBb7iYghSwwjsVjL/fDXHya8hwET1zLXA4nje1etsB0wnolpDkXvZDkTmJ24yW61vAqnuwYYH0
K3XA3rhRXrXHAMpvDu8kXtvnpgJyLCRm0SrFQpUa0D7FugSVsTT/1JsbgAaRxn8EJ70rgaMYnI6c
nNfqNgAuCm0wmqqgdZBZvEoVzAwMhHTrhdtyTwdIESrq9j94iNPfxe4CuD89/MD+hfvxqaMUkSIB
pAhbyS6/y71g99a72R0ollze82nNJQHnU9AYJQEUxz4wiIWla4BKsGMCKSXIc42G5kD2lOOMK8B7
1F9EdMrhNYObOFvnKeQ0S3razTY40UMGPPVz8Ghdd2j6LR2pvzFd1GT8SYCgCABu3aHjNq8vAws+
AMQGKN2LwF6wGMmykCZFrjFQE5qTJaJZJPxIZAU8NLE7c6kA6AKdLiCsgXwLlQN0noG14nQBQThN
2m7WaW5D8a3UMSHo7VsOpU3UIeUCsBi3oWclKWvJyIMCwmuqMpyUOWnjWNOqL2CTeVU/xdvaSw9l
DM6IxLc82rou7C30DiIHQN/+FNXIy6XTQTGDxgdgj4AWVNcBeDoddFqAFzqjj9VGrr/3aBsMjfap
NvI3MJb7AZTgUZGGoLPK25lLHwYbKS2so40ZmBo20lmVEs5Z/QXJIEhbtU66B9+P4BHHtAM72Vb7
6opLSbp8CAB2gpCHkr6F8bJbdAjVqYDawmQPEA3VJah6coLqisOi+dfQ4a66DGdiZrOoJg26GVAF
LMP8khAC0dMc0oSTV4KWXql0Dinl6niOzDEXwh48uJZeg8dEUT+t6bMeebQiK/k+zNiRBcY/S03q
q4IypaA+eFvK27yvLqgWUdaBOCgN9mIBNE1zD3lBzum05h/Hhpkroax0faskMExfphO6KWSg/tIN
vVxXra08QbgWdMD82LpyLJ6OmLleVHIzSXnxy3ARu2jihfQ0QFGtC4A9tPssjx8HeH7DXBFbIHfN
IEggUwi8udGGTmv2lwQKkK02OLJR8HafvLLr0VoLL1UVNKSyu68RjCgElQvEG79gXyAGNO0UbMAW
ssaTyO1/W3keYlKP7NHvOXq56PM8GjUElkCE56h7mYqVzvq+Mf03+gYPwTFvR+VlZYBBlZttWAnr
J7bZPQnybtBMwzblxpUgmp46sUfPrtEDrbeBoMMNqutOdDReZmOqmdkKo4H5pW1yDdS4zJtG30lf
zY2SN5s3sf7KJ4vlmmV2a2rkXQCK+p9mTcUPMEwwy9BNAyFLqJtpH6DS4d2QV25Zp6vL7NWiqaqg
MzHabBdvIS0WeoAv7Wp//CgcXkRa3pBhC5dHJDwlQ0Zr86knJarUyTIeaVCdkmM3hV5Ub1tmK2+6
us8uQwJ9n/ORaOWAVMBhhfujBAaSxVYB6aPUkRaYumbUoTOoPI5icGtA5A2qhtqj3BPwzESdqw/5
w3nDy8sytDFwkwSbgKTgPyYQkc6qhpBmyWLNgpoqhM8sCEkbkNbQfbDNHwCC889blFe2CnocNbyp
0HOzBDVEyoj2UZpSpniUyKmuo2tICm/x+IHiXf4cHehrVXDBwgf5wC0orq61ByjA8hxqJfaDaYQi
flRQlYssEE7ptalVIMuGVvXShHRK/qhL0SNwQjyoyErYPTHEhF1AbIeog6gPuNDMZ0hS2V2U3M/d
a159t3hY/a/iH3PToq04uLiL+H9xm27T2EwtHXEIDPz+YF7gDktQaHkXoaMJXTwPGlAUK0KbyK1s
i8YgE1QVEANuke5x2sqODHBIcKPj6lxbivbV8CQu+LPnuusrnD3goUxRjPHVz/qOonSKb/KbHG6K
VzyWLsCkwtlUa1YBrwKZDl4X6oJMuyxB9KONWGFL6NC40kSiW+Ugj4L2U8cxtRIw6OjAlE5buvBr
TwMG4M0VtCfQHpMEOnSb++ohKEJyMyqD+mqUBWcLrdzIIH4D+icFOHF5cQGU5SE2wK+HsmWbeOm0
hwaae36TrqST8FpAdRk8krppApHODEgiQzuREO19L5ZlQ1+0uUkv5q14E9wDrgFhnvQdOPi9enfe
7lo4OjLLoonGuEIqJAZKZWye0/ZJaNWDFXcAWN2F8beBW6db85Bjc8zLXSdTODX0qh7VcH08f1o0
loOEnXcTWqJRafsk4h0yIAbchJlNA8clkWjuSt5AyxQozdavdzQ/kHIsrXkGyoLoZsKjBw1/jCEt
bzOlaXA2B6YJph2IKyoWxzXW5uzIBFtzgMSUPugiTFgCJGrTK7wNbBC2/AUXP7bCrMwAVbTe6BDH
IhPYa6na9JrAu/2vrcqxDea+GOK9mjUEI4G010btycssFtfgBNpUre6bKS7Iete+GUO166qSY3wt
YBzbpofk0V117vWmt6BgArLdfQo4lqA0ToPnRqEQzkyubmULdGJfiVM0TzJHfFMXTd2Bbhi8KVrm
SL7q5FvpQnAGpFHf9Lf2ob4Ofevh/EZed8TfRplDT2+0Qkhy3NaC0YKG8RbkLdvzFtau+8gogt4J
/aAWPfROp7AftDE3oNtoi7edqzxnNy2EvOwmApujbb6nl6OHvl4dOiiSw+VnWRneiW3GdXqQsc1j
QW1D6qYYX8uJV1xbW7YTE4yHyODKakgJExTsOLp151OGf8sJ7sdPEyDPW4Ae73m9TitueWKUjvvI
LaU+EiQ9pyRsUC2KVFS72ju9hYKbeHd+9VYnEKEQeRKQcy1SUnIcQDXQxNkMQUJ30C8Bs+WEwvUJ
PDJBx3o0FmjYgshNg4nOBRXLTXwRvdHWg2I7+JObv0kfwwX3osMbFrPXUg3c222UIpOhPUMx77UL
m49RkK+mubyYdGB9ULWLQNKvtIexLDal/jjIDVTBBe+vTC84dXQ8vpcJt0QwmnwqMXbJerNwo83I
9/MG6EHC3DNxhf9tgHEUoZsrok/UABSyQGBspwTF9TzelWLrKh2UcLtPU+XlpNemF1pdFMQKqi4U
nU+XNEi7LO16yNYNEYjHoBQd/PcdmXgNGahpKSBJpulgxkQVtalJKnAKlwHkAwY0/6HYFP6YtSLi
OOhiMLCE/LqGR5+KpnOZsdRDLBDlyA4i1H0OCUW5ghB4YD6cX6dlbg3sBsiA4n0DEgDQ0jFhxLCC
YtLNEmWsVL1PNMGR608iypWjQyh7HBRvmAbgXpAsiBSXY5v+7hMngW3UfZDyBcOTqLO3EakyCgia
QsN8UH11r3qombvN5A5vpt3YxT70y2/nLS6uj8C0oZkHxNIKBUeyBsUQwmFhUmt2lLzG2oshXNXR
xxQaVDnRrs3b89YWewA2TA0MXbgio92HzWqragPWnjIFQSdk6vw4HFQQgbVuoQePfWjsCwJtyimu
gCfUcL08b3vZGwf8J3jBwJ1lINm8qHLNM2T+8moywSI83EiQ8hrnCHK7/TbPwr1AZAwXTaO64Rlp
tylAHAPWQFcJ7jqj3BgVhMnbxo074uXhhRTwXHvx5P36OOS+0WVG2c0ZpxMmUwvbfDTtOlKivVhV
0N4QoKxcq03gm2NINpJu9JyYtzi7ZKhTgBqOVhhAd8Eufqokc6hqKXKMXfkui8EeenX7MYSi7ZhZ
tXN+/he3YGoMz2vd1JA3WVTHqkapCCouht30UuGrrRhANzRVtjm0UjlbeGUyaf4Hc6koSD+weF/T
zMMU5JVQRK2jMdoD+T15sZplkW1VpO+cXkdLH9gqVJMH3JLZ/QuUrQqJFQgXyOhLZi2TBOrNFdho
QeuczNajlVZWuQMYvb6zwJUFhlxLmCEkkeekgsZlDgBZO0LAw4l1Ia0cbdZKcMtDr0TkXGmXNUOq
5A0CchrP5CVXLHreqABdrtjEQulaFchWy6WHIEpGJ65i0VbAhmjD4ZxaBcoVXSPXgA7shwQ6MVW5
LyLLlWpD30Sp8UJiwYmy8NlIUzck88i5pS6d8vRLmXtwp1tJrM340lZ+SDIVEoYa3heQqen0mDMr
66Zw3qPyhADIVvkg7gkFhgSmQlkYvTGZN1oAjn+qKTtpNQeLtYi0XysAnlM0OFDGXGaH53peQLAQ
sa+KrYNWkZsKRU/AlqtLrdA/Iuhe5W3DA2WsjhAQCQmUObg5moxREpuQNI8wQmOqQGne1Z5aNG4U
ojRczfIuqlOQhEZ3UK33KhUiq1leeCo2JSkKh4i4lBBLvxbUjnPqLM8BTAb66miyBG8RtlKuZlMu
gLIITPVyjLdGlKEaN017pQ5UuxCIn0Rgs4Yq8qYcSo57LU2DbRZgAB1zgmDEllhQzW4jeQS+Wcqj
60GPoBOn1ZeFrPlETL7VZX0x1c01gND358Pf8vGFVB7aiMAoBIU1ZcGb2uuajN02aXZRJ8ge9i+S
rtxpw3jIgsY1e9FpEuuib8EXbbwXZvtAwLSKdrQagrXjTY8gLRmcMuXSOSgpLvhcEJKRb2VRw1Cm
zEQTzfDIYL8QVF4VFSSZYeagXYZz9i4ublQFiT6o0TeKFmr2oJlHNGAUQwON2vRbJTzHxfP5yV3+
fsoUi9ungo5wWjI/veUqSpQSJcjRIx0oEiJ7rfT9TpKSv3Binhqi8f/ohTSjrSiQJjyX8USJXKuf
Dv04PMqllnjKKHKO5+WJCWPQNMQiAbKOdTo1NqRTRgpoyNq5pGUXs6QHNx3IhjZGofJ4LZYlKhnc
WqAs/6oGotLAzGAfNdYUD+CmSXbDk4R2FfAkPQbum7ZRPI3W4niYo+UZDTUV0JODsUynRGJMZGo0
UkEJuZJtQVeduqsiWx2j0gZH1U4VwNuhBiOPCWU5n4YGnl/cqxW4CgZ5Op9THDQjleeGTmMCfnZR
8Ms8qHxJDlpOrF++pBHfqIgilJIAUrPYk8XslXCCbLNiuwg0MLNX3HGbgpokfBcjr3NEu/rgMqmu
ju/IKN3vR85ZxxOOrgxGgxfpWd6HW5r+iB3RspOD5IBLUnC5z/flhed0oMycanNWxqMMm51r2OIT
ciChlzoDeo9aqmfKs7cMWTCHqwqURUFQvsjMGdoIYRB6nomtfKeGRe3UxRi7Zj4qzlTpk38+rixx
QHQdj+wxl5FhCmsoWcBe60U3KB+Ms19WTjBuldjLfMEDhaCXhPZYelbqaiAUmx1p9orbvwKA+PoU
NEDgGKfYK7r6R6srxaZUdTFULGgRsKM0PrTLy7TJa39T32S3AlepbxlV6eB/W2T8SSe53A0ZLIoV
APHYoXXz3x+KpyYY98mSNhS6HCYkwTcPqBbvKiRGPIo3AsO4Njnd5+zVfrTnAtTXPen34JiVjeWq
b5oalgeHuFGwabpbajd2pL3yqSh+pew7Z7KLR17g480qE9VlVZuIHOAeqOYQW0eBBgkT97zbrpkA
7R/49EV6bLB4qqCthkSggaCPSWQX0ZjakSQ23nkry14KeOSxGfoZRx6Z1amolHQzokZzC/W0ve6O
+8EVXQqI4+385XmBuyJOQZzf6MQDPubUWIREazvPmLawB33GoEG18qqaI1sLLvVZ4zRUrUXSY2PM
yMSaaGo6wVhJXlPwIsQfVJnr/PQtFgkpeGSYkPCh7MUr6Qg5FsYYokZoZn8lQ36N0j+PF3oxji8b
CJYqFChR2GUmDeD9eBTCbLDLGp11c9c8tHMHZUMtTXhXPJ4pZspCPFqVqUBrt2mQrQmEedJmjsi7
vS+8gBkQ/YojlwNzQqBlIS4kk1ztSQeGgUCSExcC6oc8Rh/qDBJszjp9PcxOcnKMTSYM5qI2xTWV
8AHkLbYVVOFTBxnbvez/VHzkFeFp5FnYk3GRQ/qAQj+ZMYKzH82FJZ5rRatXvRNKSW4rAwHqsgJm
LAanMeq7jVmSa6mogPk775ar60g5OgCUVCFUwISndASvbVcA5hCnIXGzKkv8JlHNi0IedE70VxaX
BzqzhoROSVzKqHzZ6WqKgdonMyUcs3qo/dqaZYve9Eh2xa5D0zTkNkEmDrahKyhn+IOrPJkX8lbY
qNfFBYRlXErVHtwZrnjBPRzWlgAyfOAQwbsIvMfMvhk7UDDlJTQ3s96pMkdDvzGaxjc68L9gdr7v
a7d+rkF/4/8E//Ji3TKyYmKQH8U6A7KAVypzG69jeDaSRMCk+FSDtEBHZ/RNta0N2fCReCuDxbsM
SXUV2CIIFzErDhSVFKeNjq6iBo1p1ewpheaOVnQYwSYZC+ChCTiKXIuzV0clAgBjMGVDmnYhWGeU
ojGYLYgGBC3/puvQ5c3BIWR+Bs3wdt6bl+oCMIUcA+UrBmHkAkeNd0dISITNGz71XnkX5Y7k0oZV
4UmrnOm9vBRdeRs40nvDvY+vjRImaU8FnjqLnVQU6TiIOmoFU6/K8U7rmtARTKNp/TRHltwGa2xc
OufHu2YTDzlKXYT/FyQ7Rp9pUATGcAekWg9dkgZvgTYqOw1SB/twNgKTEy7WoiMafhRKmYwE40KN
UweZ8RBnwKZpNnGpqnTtlFc5tJUNvByrR+7WpK7PREd0ckgozgAqvqzNT0EAZRtUaNBeLTpA5m+U
g3VLxRsjjxeIV05omEIcoOpt6GliooAUKqlUWNRUJG6nTHk3E+HH+fWie2s5mt8mmFMTDCaTMOWg
zCOkjPwCiKltFHcP4TDfxaT5MVjmxmzb6zrqfvI4/M/b+L/hR3nz00b7z7/jz29lNTVxGHXMH/95
Fb81ZVt+dn+n/+zff+30H/3zuvoo7rvm46O7eq3Yv3nyD/H7f9l3X7vXkz94RRd3023/0Ux3H22f
dV9G8KX0b/6nP/zj4+u3PEzVxz/+fCv7oqO/LYzL4s9fP9q9/+NPFHmO1oD+/l8/PLzm+HcPfZO2
f7wW7384r/Fb2f6xazP8qV38io/XtvvHn4Ih/e2LYhAPLgv9UV/vruHj54/kv6F8QoUwRYCHfv6o
KJsuwkdIf6Nk+ajhId2FmKrhm9qy//UjlDFR3qMtFuhcs7Q//zUZJ8v2exn/KPr8poyLrsUvPnVS
eI6C7hhsdSDbkLzBrj89Q4O6HgQF54UnKKHdzw+hQUloOicggZOF7WZqC3tuHuZ6O9TZtogfxiax
EWfnsHZ1gTwqykPfBrt4DrdBOtgBxOLa+aMmT0rETVDQDfPb25ffSu8DR7c3yAIp6BhqDU/ci1SE
PdynaMtNDtae3qT+gw5znkFmB9MTvsxqGGw9620AK7GXQFimd0mLu1sOtW7eyc0kDH4NkQYnC/8v
6YnxGJNI3g6GB6YxaBB9ds/RA9URtUpXB7Ydje27Af2eySF4ozxrmHDnyJt/OcixQzABefEFGsVw
HU0ypIrRemYREH3lsTdHld2Fgj3oD2P7oAbbroOwTn3ZQZtZgk58nGxyUOf+lU+Ad+P+CLDKkpm3
LdMmxHPE05q91la2mhpOOaM/pB0bu+zap7Dsvs3o7hVU6y7Vr6YJCrnC0D6d/47Tx8LPmZBotQvX
Gqw0m4QTGwgCW/qMrZGJfm2KqH2gvAA8bwhIMbqB3PPmvvLlrHsf26OH89HMiwLYjicU/7zOn8Ew
p20H1Y5f4s24L3dkAzpiw01scvXfEq/9GqiKcicEIKBxzBJkTE0ANdlMMzy1fp/yH4P22aj35wd3
elAtTTBjE2I5zcsQxXGrfbZKcZPjWKwhODL0kZe0H2qSOy3J/PNGv2g/FzOKSzgVHwHzB0s1OaMn
NZ17w/Aa0m+zNnHbOsQTbOpeMjXO7FK3rtvmpZ57byxML43EXZFdt9k3pak3cqw6DV5RrRb7LbQm
jfIhGB7GUX0SwMfr4qiJ7bafDXS49L3TdlnuQNX7TZ2anWDqzqCqj6R7m6UAjUYVijaWM6q+GTS2
KDVeluQ7cfrW6YDYjntpqKGka5oXDQnRIywpd+iOvxHnVIAyKbmeBeFFNMarQqhehSi6HVRzq6qz
l9bI3g2QnUvD+yGMPmOtKeyOW5RejUkSKl14ZaEGtSDOjIduLstaNrzanA9DnaLt5aVA2SczOy9K
hd0wB4AHqcTuo+sqnrywabc0IZHU4S5pVBQ7wgcjRn4ssbxavkvlzk6qnLPWX+Addq0BVMKLS8FC
o1n3dPcknR5Kho5YXQNqU3fQq4X4XyuDH0KBngQoP/v0xgpFPFHKQ9W0Tid/SjMIY5W3HIITufSi
NoUrQv5kbO5LjELqpj36Rv0RLdp5O15kcf9IpsAhdeCHEHeeeF3Na+EG6q94QkEBdoVfyFJToZV6
wwvSe2l4l7oryuo4N16f8TQzmXLNz+14bIvZjhkBbEbrYYu8iftmp2xRjHLQcmNcEU92xW1vh5yb
KlO//GkSL0S8FNEaAFw2c5YmQ5yKKuAPntLbij9sVKj7qbjv5x+UlibVPEoqWXFl6DR6KWD9AoxG
FFGPy9fieSpJ49hFwBR54dj4fXL9f6Rd2XKcSJt9IiJIdm5Zay9JJVnLDWHJMltCkpDJ9vRzsOef
lkoVqumZq+4IO5wF5PZ9Z+M99TQER6dzvkIrJLJxyx0ZUn2g02geSHFnumTXGtbG6V6SsQpNtQjz
lqx6g4ObOe2GWYdTWTJG6vCgZ0vnObYr+NtMTZBnbjwPzioZILVBKBWCLr1Kq0JLfdBndatNtS/n
Tvp1lylenduFN6gssjJt7zQwGBzpb6TjeKiG/IyB4yQJehroG+Ko2VpVw0E4kq9CvWaid9Yt+PNl
IGmwIL2yEPfyxf0pM2AsLHWShH9Vg/BdyDyYl6JdwILyeM0B7owf95/hUNeirwge3vlpwxEvkuly
TkJL5H6pWzE4Ln6eQwytmqeC3BdNduvacquY/RXA2rxw2cWT/jP02bQXlV6RAWSUUE7FxnDpnT3X
uEiwznPz/hZS26q0n51R3CeSHdqMre2mWNEsXyfjT1yHVnpT+3UJfqLQg3RSo1G4WyR1xgmtV3QG
jmTYq7lXg7Qz1/nUB/1UIsNgAyOgqB+OpJyQaYzwBAq2BNHDzGC/JgP06ZQ2vtInpqfrqe8wlHOO
0+yzFlY7Apnnot9UBY3NEbOM2psEDAza3tXyBwyurS4eEY7z/bl5RnX770+05LQYAPaRN7Wc5h9u
IvqYORVT1STUrM7Ppiogeh2Oroy1qfWpJjYKMVZG1m9AVvI4BCpq7mmOguBk8OoHFuotOl7JHKra
uCvZv6zh//484HfQL4NyqAGy//zzFM2RrtB0hAzUzOepdaxM1TfNdPAs/aCBUcRndjQ4wHXk2Lrq
v+o+fR39bBKxMkFEsMToOEHYGJbNS5vd1srq+29waaoSlIaLiheKyPM+6jQ2zBgyKwmTvLnlzvvQ
sysg84UrGZY8AYlGd4D0nJMeSsuxRVEZTriYaOirEumVi+PjNVPYMyz77/v6OM5Z1TY0g4Zw8T4J
WQ9f9sdEN586swvcAdbRLczp2bsqoXaSa+HuVDJG8GvYNvJtzO0r0/pza/o/PwTtvIXV97W2Ym4J
BFSZ3VAQy5cJkHTpdTz+/rtdOMXxVv9nkPPySc8bgxELg2SdHWSV6lXZEpD4O89/imvaw0tzBD1+
gpYF6EhfYqmTcWxAjsAypcVdXT+ZMNP7/mHOxI3//cr+GeFcHVY14zhVWYpXFqg+6T3LZyXupLDR
hDnP4nY0BOIO+arb3G9+zCFselQv/7XwE8ziKoR38XFtsK6WtO/FjeXzsudE6U2GK1gIZVeEYyRk
5b/jX/59XnQhNdC7kEj2xRVI1BWoXbx2cRRyx09Xi8zaOg3gNv2hP1wrti/NyI/DnS0N2auz1c8Y
rqSzPynKqqWJpxF55W58aRhs5CinHZCDv1grTb3VIQi+x7GHT1h2L53yisbzlbkCgvvXm5b2cZgF
KPhwakiNsiGfWhgp1B1a8/tZPahWf3JTeuJDestd6WtQpArzkfdtNKps3RYzWGOtByukaKiG2DR4
QCYcOQUNHJynlJF9o7nRvJjt5U/UhPN7yR/tYdj2Zm17ukgK39Xrx6ZSI6vobV/thzjpQL7nQtxO
UudeajtvYIP4GrjhtvWoE37MUxi6EZj4DUslCgrfIMAZp+O860dSeGD3+2pKvJqqazebH3VAZ6SB
QJunXtOzQGSaX+hVkDbptnXp2rLe1OlpGlhk6s1yWVROtg1PPDMLYcfwxCtwT5OWe04NKzlbiSdJ
Q4WADcLMfNPr1O9zcigzeCQ3sKSt9bVS9lsO7wR1Uo7NmB3AUfbMPN3NDYkh0FxJt45aZqEPV7GD
PhrvWclX6CjBCmCVG+9K8uYQ1D9m4ZGx9/TMCBrY2deCrg2tDKg9X6GJXtrz4FmEPiWgLuxEZ1f7
VjTdUKUTqjunuy3gjjp0KCUwpWF6dSfbf99KWDY91KKWblnQcXyeZknddNhi4deRJbgfi9SfOfgJ
w6+0AS9yjgf3ce6fv98HL85s2BLADhx+4F8I4RkaUp1qZ0lY22+5/TjSU4aa8fsxzqCmv3sPBD6g
Ny5aiqWv+2n5wMUd/dQGJwecDztfUczn1ASKCSE16RUPWIJnqTSYFkazm0QgiN2DYhBMDfcq67cg
G7t+zSGkRd/1ykXh4glugkWIYw10O7z7z79M0yuBLHjpog1KonRbrSTz50cF/kWzD97UWn9A+Nh8
7fCxlmlzVrnB1ucP3x8b/pe2VO9wQfpOdcMEPlgpGkY1de86mLN1jHqG1ukQEfM3jZMbWuEPanSu
OUcmvT4HOk+3JVnptAva4qdSmKjDyL4WTeSmbw5oX4kB4owgHlFz2D6bq9zEzd51w7qvKNByGSpp
7SUt0GPe3HYTXGocFhM12clBoFOVejynD6bb/J5JHubyKPFX+/yI1GDfcTeJNWxqWHKwTg9yA5To
5vRHlZKpntrewkR409o57NHpzaIHmiuy1itjxcR9Z4JhD8DiytxarqRnbxKdEXT5EUOwZNyfTa2K
tCqQYhOXSfJCW82f3HajNO0a2XdXjprPYPDfSbzACFBoQEIBM7/PU2V2+yzFlHVDaj9U2VNvDHHR
O1vqIpSAvmXpNXbFpUusDZk3wE4kZSJ94PN4KFsdq1m2nsFY1BH1KmfKw6zez3rnT5ZxB//Hta4o
V7agSzcR3CKx/QDXg+Pt2YZnFaJXjbSDizB851WB1dqzK59MvzT7HZzYwChxcIP8/PnJalnkRWdh
jN5Q/D65lVz3aPnSG6ukOGW0eyyaVV6x2ucl5rJBq9zjs9J5Ih+O7bqv+86n7QgHTJlHFnP0kPDf
HWxctSRbV6ncSgsZ2i2sR+Qdqaeor2UEE21M0OxF4to6gBvT5br//SYHndTXqaihplm6zIsL9J82
3odLAtKnWy3viAsujPpQKM1+6sv3uU8kLLXNB7fQbwcQjaJ27B7RZnW9bladI/jwDM7e2bbWu8SH
uBqNcQkcqhjgY5LUsTMX61GzTmDnh4P7wurywQABgQ5dUDJYc2oTqpyyc2JbpmCY0jmE0CYYeP0r
peuyJdtOZX1Yp9ZJzjfp4KwTB5JRSEezPg+tqdwBS3xHmvvJEQB/7CEqmzJSRy2mFix4zPzHCH56
wBnZDGQK1eKVJetOIqYZvDbhrKx6xKZNZOkhvNeMzEEckDy/q/Iy7LhVBT0dmtCoQGEBDR0Wm/jV
GcIBazQZFDdolTLzdDBDS2tX9y+jrgVFolVQP+G8s61A6+q4SUlQGHmkzTyCpDEc7HlDtWE9mx2U
ebCtaNttW0lfzZCdMaq+rckTAtxDhWHqjCic09KIlK7d54rmD/xYmK+DTNZpp2/zhocTqCzO/LNA
esmIaaiVLbJE4OWqtuhUDHB/uoUoxU+7xW7EuNE4nE/q+qBN6sbqOz1SqlaJuWHfGFN5UtL8rZqT
xINVtM+AXNrQAxVu4XPa/xhYfZs37WNiFdJn7nGUzqOYs9HDPwlNrV0fck3+mKpqjoQCzUM6TE+m
m+B/Su0XKdQX5qBAaWf9tTETmNxL82CoLdIALZDYCJQssIczt22C65Ak1hPyu6NK614aOiSrzkYH
jPdHdSjuOaOR1VHqZSrONdGaAW+HItAoejDMTmCdiAxrf5TmXnYEFJ/iWCVGZGfdmmZoD9f9nTFO
T8Ieb2c9Oxi41tpjhTupsx9ou0uke1BJFdd5umpKiNlasemsfN9b+m5U2gbJVO620LuIueMtIfK2
Ze2PzCLPZKA3uTJEnT7CLM1GCFI5jTCb0eVmLrNnGO4WERfplaro0h4LjBqa8QWPg3vb552oTdrG
SFT0B9MDOOGbdjtEi33MNXsB/bM7xN+z4+M4Z/VDPo09KVqMIxsUmfptU+u/SSnxBnCi86IEHuom
XkfUeHSSDRd7R95bLXvknXgkWrrtR/2uFOMd6bWbPp0Cwzg1TN6Vk/syNy7uimlzJ6r6uatqzAhB
C39KDc2DMVVUsulaE205ec7PXDSpFosa1KzAJT6/tazQYYaoDti/szsj4f4wHIj+r3imf94YRLBL
+a/B6+eLJkjRJ65344gGwFjsjaFbwTjcp7YMvt+1Lxx3GMa0MRI8ZdFL//wonVPlMx9tB9aAoA+a
d6hmrpx2l9CBT0Msc/DDsWAVXBmqUnHCxVmtxs5eRIhm5B6LjQCS2cSTbdg+VMTPT9eK8AvT++PQ
zhngndYjBadgSHAa1n5XP8BsDIdq3T/XY/1Qm8nGFDTQxHw1gPbSrezDaz1vwInWRU4jQzfa5ivw
A6fQjYoAq3k1YF3TCFYhHrKXYxprd/+v7+lon1+2ySqi0xqdPw25V3O76+Tj9wNcghQ+vdOzyd9w
265pxdBxqFp/Nqwwp78cHVrR8q2zsd1n0eBs8nFY99UBBLArl9Crwy8T+sNsmhTHHDWKtlWyF2t3
W95m0SKeMaIS14yrUqQ//eYvS/2f9XGOaOSNTmXRYgYRGBjUTeOXTn2aTRJ0jrpq05t8ltzDbR/M
SLQBiACkB8jYNKptPpc3Fe4FyBQ/5shIQYCSj/PczypxqyrSSwR7qubiVhuMo5Xflam2KrV6TVq6
SpPi6Ax0S8ZH7jq+6pQ3xli+FbPd+KosVJz7J1OmN61Nd64GuiBcpXINPo1JH7StHdj8mqXenzr/
u/ewTPgPr90yEV5iSkR/CmOMavI6cxV2SCLsOZxv6WaSVmRBtj3mAFm7o0gOnbgmXbi46374FGdn
FTHK1KyWT1EyEsPAELfnJKroNVuMy8NA/Ij9HZXOOQJhENEAJEHjToDfOhpx51peq/z+fhVd3B8M
DWcutOCIezhbRK1wEqft4OajtiTMhtbjehvaAjzuq9Fdl7gn0D6CU4ZKA7Tac7ihk1Y2DiPOXm2/
MIYrOEdwZbWkHowhSoffC8GKxh0Y8ld6R5dHBl3cBAsOtFP3bDNyZAvhILqxoXlczAmLIN+ToDqY
gKTh6Cn/4yPKyVXb8ovvF1pqzHz0GXCGfp6utlKPQjJALDOrDzOQD0OJ3P55JNWVqufifoSWjgra
6SLZOLc4cVKWgWiH+rufzWDGAtGN99SC8za4y4M++S748jYcAaX6qFevxH3/fiL9rarOV+aHH3De
x9eNyZm7QccPgESyQ5U4Vfb9rJGd3jhAxBFaWXdxBgMPBaT9nm5zOYeNdHemwm8dCwXHTA7daO3p
ZDygA7lNdTMqNGddCx0qgnGTulOsJGNggTQzT/MRCT8npArtiV4eubB9s3yoSzNAKPGaYv+faO7Z
KAHACN4CCfbrvr/XZrFT6D1o3achFwfEUAdQkPlZZ77Nff3SuzdTadza+uyngqZe7VaekzcBSOc+
rFErv80N0Hibe3cwNrZVwue+FL/KNMSs5kHuMnSZK7WDghjDw7m5qq0SDZ4OxQBB0G0XK3S67cV4
yFv6lAkr1JQpSgzQ2qtGrzzbJK+J2UacM7+e26CQxqmc3lQYmEtz3LdWt9IaFkwmiufGlxPfdCwZ
fOTGHYgmQlX0Ac8NbN4kcLOTbN6UGvBlUsSm2u7myfJN0CKG3gyMqrgl6TrRNiOefnDbkKhlXMNH
Py2r29lVDnNmnhzVODSMn6pOLNdlhEQVN3SY/FyBuaNo92WzskdAClnr25nrESjhcmfegOl1VMGz
TYrlPLI9oaSA+hMXqkQXSrK6BORsJNmq5BNUrhrLfM6TUKQG0jE1VD+7PN8VWhVDc3dDO3Zy2QSX
1md9Qp515f5uhQZovAiLyjxlYKg3qhZwdbrpGHkQxVRH3QybhPnB0SSAIiPCYXHrwOoHfMdt7Thx
WSO7PWEwjoFFqpfNxZHqXIkHgv2bSXvTKYUaCOKcxFAVG7ZkUTRCfTWLGkgwIqumV7VKn0g+Np7e
17sMWuQk3VflL6q9T3IIpTZ6k7LO2zKyqQWzMgjK8xtleuc5KIWISpiRJpk0PprJJdLpQAIAFWLb
9MqG8WIFPb1v0cW8ueYnZIHFqZmByFTERTeFVMMX0vRmQTqCmRTB0DmHMU/BMUtuBtP56TT3iFX2
UlJubLhipKn0TJL76fSrVYBmNcRr++xFaWJM7G2lPzYFoHNeImrwJ29vwQyMQTrxlBzEEXObNGrI
NBFUzIhY8bPCHS6vhBnW3HyyM/HsprAFEBXcaIBkZGlscg3VkAWLWblWmhODaxs33oay3dCy2aKE
f+y58g7E5UHJBh8by65pfzRa4SuaFbh5fcNz/LCuDhBI+GCWxrpO03v0IELLFG+LzkcpixuC15kB
9qNSBoVp7XMVR9Vo8dChZtzpnTejnhZlpAz6pnManzAwWth41GtkNoK5JrXmIRvUiBGYSxRbQ08i
eFOiZQIZspNGunk/04HjvoocjcnN4mm0TqM5n9p0upsm5CvXDAorrsCo2Na2Y2KsSysPQHyJKrxH
Xj4NHXmZTHcPAaU/mmib1/PNnPRwjXd9kG88vXBvQJFcC7t85HMRoqYMNbPYDlNyqyIwEFUcvl8T
FKLMAszAnRTiGeZHd3oClDBLV8AlLTg7lU9cQchXSjZF0odlYcQLjl8pM7BRYAh6Vt+YeXtbceQA
CGAXbseOwjEeRuUNCcdb03KqQE/5hk/kkbbpo9UWh0JJb4nUY6dCGHFh3gxGctTH3s/aLKyIeyrb
16mCeZw63FtUee9z/aYwjJCULwzQGLXQPsutBF0zk3mJvRdp8YOZQ5zq7GBm8w1Aj6i1YJyhE69X
rG3psl8WdeM261au/TBSCRZuj7JcKPYa1hvYmF4qDlspilK6RD8MF9xG30KtFaS64c3DvJ6Xjg0H
+WPiwxYm4StLJLAcxu4r1f1sZr8SLVmDFgihX+dRBurlUHuttCGGtrxsnLbAMVpl8cDXvB4hXwnP
A8NtI32iYToBjStexgYNKNcRYD9W69K511IHKxS14tgCS8uxeGXQaFhZbXNSSb0y3KeCJ1vNWTiK
xq2SFk9591bb7a2otUD2ZG12r33FT1mtrPUMbtewW8OVPVAKWBiw9LmnOHmK2grsWg2UHhQeXYap
itqCFoD1MixGAJYj1Oz1L4JLL7cw67sk5JWB1wDUZODPiV7uyFg+LI20NmHQuf8EKrrJkgeLitCe
eTAhICbrHdSgExZ84SV67jXWqV5MB0QW6a4SGnYSpJr+KEkZyGYKutLwQD1YY0MP8oHv8/qhbJ66
3PEyDRQkGO2LuQspx7LY96kRVJMeIJsFU2ne1LpzYuX4jpUK25xV7sJgvNLvCrtWvO/vIZf6CNAn
QzQFwxwAXGcX2qRVWCFyQwkr6x69usm6AlRd6C3Dqe6ff/+s7HM6ltpzj6ozGe44kjUhXkFS2g97
qsKhucZCulQCfBxs+fMPxY6i0tSG740SZg6q2Pt2PlrX6AjX3tdZPTXMtl1NCZhGhfOqyFMnr7Xj
vwwAL3vc+REXBEsL0CrOui6uqUylVDCACZs6V4eDVHbl6vkV1fw8hHvWXcHGMGgwQIAiv+dez+1t
qhqTr6QyLKEsobCNkchHbIc0NK3FAx3+Rqjbm/TFYplXSbQNKu3UDtYPQ1GuFazulwlz9uPOMBbc
GI3RAOyK7YC9FbK4N9WBhglusIFQmLKivQ6QXe/uUaH4Atehxh4fkn6EAq/2GUlWJiXrJmlgyYtE
wEkF6W2jgsZOin5rdo6vWRRHmQPWOKQi80tWAQFQkbwmjsI1ACniH212Mze9HEm0Fer0+dlCMjOf
/SpN93lmgqV6KsrUgzjRs7Gu+xEFPPLwHFPxejP3Wrf76fLFSmbpbMB4QFmnyjh6vY38s7y8z7R1
N2wWqkQm0qjRh6BGU020PwZcOOZBrgw0Irh2o1q/NNibKWJtIyoGFo/J2Ic4OcK5YzBRsoMe1EyO
xD27SXwj5+ti1nylawJ3LGPgZEfVHZFdN0DZnCJZQzEirRsPeoast06Pk3IEL7b3MmqHWTv6dMI1
hFyzu7kwmVHiwKJPA3kaWQJnk1nlk0Fosewu5ckx7ydyzYHuzAQN7VbU+iDC23/UkV9hv96dCkct
bCwXD+wgghvdWsagYcDPx/WbsNqlFUIvqkDbsTSGjUGsBNfCmy48JJi6MHkEggYzpHP4jM6F1hUs
SaOFqELJ/Uj6K8XqhRGWfoMBZwEg/Qi++ryv6fBG1loDI9gqcHRZb3TWBN+fAxe7vRBhApOGuAYS
uLNNYZCNnuNsBB4tHxSlehhT6+DqiEKG07nZG2DaHIy+CFnDXtD19pPJQmcMrhB5CTi/XkHNce0X
XcCtoRn45xed7QS1wzV3kGhx89/ZPYq6ZDPEwz4NK3DcRFgcqudhlxynQMT2+vuXcfEcWZzMIPMF
+ePcVLk308zNbPQ/SNuhKVd6On+EecSVr6otzYwvHYAPw5w1O+pBbytLRQsixS3x5MRqaD/2a4E6
3GMHA+YbFXJi6ipg9/UYtD8Qqe79LwR1l1/zPw97dgOoKwuuRgkofCjHzSPw2IhsXZR6p0mi8136
dqyhhDSRGFsGSeiw8Pt3fRZp8hcwAWH4f172Mvk/HNo2+NNNUuCGMG2WJtffhFrEKkNK93+BszCl
/hnr7IJQIxsqKUuMNSYUwWp2xfdkHB4NJu/79Ia6GnZysod46KXQx3VDkMmrkie3BvteG+QQSBtV
BRweDWADyszvtZavXSfPkCuLhrHVrFJzeuCsO5FK3DdF8cOAubnTG4dMhz2fVmTX1si1mXp2HTGp
2tvthI+nrNLDjIM7TFewFgiSaDpWO/u3hh3v2uq4pFT5mwkJ+xZ7YQx8/mK9lSizHFA/maUbsXk1
p82mdhu56CeOmQPHOa5tZb41cRCn+dZIX9XO+JFCUHVl6ixT89MCMuA18GFfPAPBykJxxkYAuTBi
a2P4/ak+ipUIjUjE/Pm6M9YXVOpsuLPTjJlssgYzz6JirYYIao31eGFnX9PUXrgBfXyqPwq6DwtC
YylA4xJP5U5ioQfArY0NkTmljwh3C9yqja68xmVr/+Y1ntNakJbQUH3C8ZJLN9bUIXDwQfux2Vuz
EQvTjG0j3wnljUJC8P3Qy9r+buSzHdCmpkRkMh7VSQdfaofSff1+gK/4x/LNNBzMizEPNNtnR6dt
y9IaaAlXYJCT0+zYg8rqtm5ULtwa9jwnejhWuyo1QzURaDxOETWKa6v04jwFg1CzDRRaMKv7vGAG
OI9SF+aYkX5UfcXLnuCCgkNs9pXfMIAOrr3VL5vC8swfhjt7ZrWVYDWkGG5xrTUduB7Xj1lvXjm+
yKVpA9o+fHFBHgJKcbZxc+aiueZgGNGbuxouNm6DuErWbbs0D1XrlLUc+kOBe/uQXpmyl+YNxMbQ
PeIxgWqePaHLyqaGhSm8vep3hxzxV6483B9w5XxmmqjEwC5VwT85J7HVHXGInadphOPEE40SOuJF
qUuf4DagFv3eyPXYlbCo6OUOdyIQE3UcAYyKY1JR2AkJxNd1IhYK2Pgg2jkU1CM3EyFCKNYsRbWS
WB53f6npIU/nO0T9BgmiwnFV3kMbF5loYTbAC+HP66nqz6Z/GbKf0vndCUTitq1XzgPYl+WPsmxC
bVxqkRT6I2ebOnMwopdg2OkLcL+/BhOf/CU+6tAvvnV4tEPPCTwKQp/P03hEAlhrgiIUFVz4cFg1
5K8rq/XKCH+m3IetzxwsmTUSIwCMqHAFSkPj2Qr0WxnovuZpq/RI/u1VD2vFhOEDnE4gUf3iF9wj
ZrbJRoL6AU3yGT7Jg1GuXd5cmU9fIbWzcc62gHoiDZlVzCfT0zZ2Fqohcvm26YONfaA49D9AUH0s
bofVNXetrzjX2cBnS6USrpX2dYFmrW6uxOBAyjrt856uZYfOev1uShqrCiTOFhQPCaji7MpavbQb
fXzDZ4e0m7G8IFqeRgao0jPE1AVtgkS8X5k6lw7nj8OcTU7Ztxq85zPUSFb/kJVqzF0RNXkXqDZg
JvSya/GjN2dPo33UqtWdyus1lUeC1MfGNn1zUmKB4t8uXo1WufIKrn2EcwUSyZD+rE/4+l3oxO0v
uwmWYPIhmkM03Nnx6g1t+ahfdi/IBG3wgxbt8lnpZOG5B3WkaQTX0qhm7HeR44WU1ZM9If12JnHT
tiuU68yrq99V/yQQQFZWQ4ie67ap4XNRgtE4lPfff6OLMwFdAEQ/ocCED+7n/YNnRpZ3LVY3ESDM
Ui8pIpr8/n6Mr+Ypy3z/MMjZQktB7kN2xYjpFpe5j0sh86ZwvLfeaaAcOIhLi5YaydQQD6mr+s5s
vSkA8/pqMKXufimszn7J2cqT5jRIaqHNBsU7UEBtD7uMH7LNXuZyCsu23tkKC7i8G6i6S23F8cex
uOuA8vFeRLoB1Uoxgox66ma2Uizowaf0LXPEXk53dvk+gECvTsx3pLVPxgQ7ZtZHiqqdcniEwJf8
uW5nsF1zqfiJTrcW9CvtVN3ZVeaJoY5GUw16De7Ker6hpPFmJfN7xDALAWRWHOCVFtYQ7LudFUul
iDJmex3r/JoD9HKTw9RXEdwJfLVDB1wrRGgh9i3FX+LKuLI7u/Ybt0BmpHaAx+metjpUQlCI+I5Q
27UkcEYHvbiEm40Dt6dpOtFObA1qC6+02sHjFEhL2vzqxhzM3CLoQXYL4DtHgxZs9XaOnHyKdYZ/
lDEEuI7MRUsvy+5tRdwTIm4Rndv4MwLUOgmg27WbH7TIoBu6bQT87nnzEz8IqRRzLzw1sV9Lx1aC
aq7XA4NHvqAHxpFap0wQjZMWcmgGAZS1UtUxLot+ByLVqk/fobsJq0x7N+3Up0p7IK6y0Snekl0F
+fzaQIULfnxggNHLZIneZe1DVPBIavO5oF2YUsTHETTojIIJD5LjUAc51rTorlDTkGE3RiDFijds
lVbquwH2TCdBu0sAnoufTZ6/ssGKRrhjKIUVZBl9ctvXhRc75wBItefCJrFBzRcDoROu1qCRWnld
oXumQYMGxHM58r1Edjq+dpeMcSUkZNBO6BQTONTDGmCv50i+txMzFGW/txWIwCBUG7Qubvhb5Zq3
FX6KqHMfvZLN2KUhmlRAT62bkTWnstajzCCI2DXB3lNm6OiH3JsIzO5QSdtC8WmB8EXKX6tkhOb8
ZIDJZ1VPCHL1kv7XlEjAPEqcVKDGI6CFgImO3Pk1+I43hLOQLZYzo3JEZ3CrZdOetC5HYF0WAmq4
seZuVQlsZxl6tKZaRmmp3yXgLgKTOXXQSao89xN7eqv7GVioHO9daL9AeYlUEFd9i9u+LVS/S9Lf
GoHCulB+GMr8Bk3gswN0pgXR2AKGPlM9MJVXzZ02Nlf9auoA5FVRYynbAeHNmlNE4PNFUHT4lBCg
phvT9cu8WCVwNZladtJ1ZTcN1tFEKseYZpFqNghfRlgIDiNeIX2cJV6jTevG0qKGFL7oZtDPtU2V
jb4o61XTKWg2ck9lc1CJPR/gFFCOhxk3wKoisWoUMH0HC3X6LaHBa7IJCwjWqk66qjJrawBH7fT7
Rm/v7Z49dXq10yrrAbLSp86tTgqX64xD0ZaPITOrFcWNvqS4/TazN5XACCCVQdCH13TMx26ClMIn
MuYA6kUAv5Q15YixH4wg11CKI2GNdIpvc2wO0AzCUCOadSxYOXia+N0Yv/KG/tCovoO11UZF4x3u
P57Vl/6MjycBgswIUNPlCG3ZAPdbBjC2iHG6vBUOPhUIDxWkA3N3ZycuaDLlSktVb3bHV8MsELiC
NySgfktqMBwFbJ4VEsrBDIvs3dbpptTRAec0MoaHjGjeCJq+2uTBpLDbfmzDvnL2bgPMQRQHE7SZ
ht9KdPpFqoM77NqxWztwk5gz1WfgOhRWux5EH/cK/CEUtuFFH/X9FGlFd5uV7pF26p6OR5uBVUS5
Gc4tqDTWGGSdAyIt9iFoRe5G0NgQk2DspDqDxC6u3USWk//sZgCzDzjHQCjz57+fz2ABraULNsZy
D+2D9L/YO6/mtrV0Tf+VU30PD3KoOjMXAAgGUVmWKN2gZMlGzhm/fh7Yu8+WKI04ey6nTndVd3V7
m4trcYUvvOGsOjfdFl0/2aVAv/r6Kf4kmH831FFyj624rFQGuZ8RXDUIv5hx5X49wsdKFJa9b2ez
JN5v8oUpGeUcP5jA87/n6MbiKknbZSV8F1aLt6u8T7xTJcTPAvl3Qy6zfjukkCZa1EuBN8fzdVx2
u978qUbjhZqnABrQqBE2Yjnd99PLIGA6EgeBk2PzEEvwBY1iNWpgXo1TlKvPcvF33+ootOqaqQ7y
loUYdi3SMbHXYvAm7NJdc0Jp4eRIR/FV2AtpZ/k9iTH56iDjZUXfrfVV3PJk8BrEMk0NWGGKduBL
TiRry2d/tXmPIqqizegGicxSUe5FSIEWP4OUV6uSt+frnfVJqPpuPY+SFhEoaS23E7O0REcVbvLy
FZXiE4N8LH3/3r4W8bCuAHk8bo8ljZqM2shaLn7piEo9lBs65Ft9M3AmT5yVz0/jf411DDeMtIxt
OXIai/oq9w3HB/f19Zp98uss1lMaeni0+z5oa45l0lJPYYRRA2IBUypOrnOfUrh/4hL7LLBeCs8i
YuUWykXHmx32C3c7P05jaQj6iEA3hYMpvRpFtWo05TyurROVD+XTub0ZcvnzN6eeoHSaRnUZMg/Q
jcl+qHl4VSiPQesnLkawF34AzVmsNsni7SUs5164EkAhxoHiiOLPKK2FjSqBe0nudSW+6sT6VYU+
3KhgO6v0WjMbd8yU+0HULkZdhTt9PliZ57dgJv3Z0druDOVXe/ZbQl75uje0Ezo8n51rzP4giuOw
JS9+Xu9nGFeNb1gxM5zi7i4PcpccahcEKdif+3h4SYnJ/AnsmzycWNvPEnd8H4DiQqzEPvoocW+M
HjsqiYGTZJvNjdPoe2ipA4w4Uf7Z6heCGG6+3qifHAVS40WuAqCFpR1jXno1Ntpg2T/TPDpNeD+d
qjp/tlveDnD0RsSxZArpPLNTdGMt3SnqATKknp8S6v1s5d4Oc3QOilgGsvD7OhTTF6GXXKE5b8xo
3UYPZhc94EPljNKJ+1/+7PC9HfToJGhDAvY+YG5+WH4fKuG11uvV5EtYi0vPvZ7tZpCkY24AhFQi
SLiBac9YjbVle1FTEJ2DeKNUZDzRcK/PICTqtln18RUWPN4kIzqlFVfDnHtKZtpKvQNMtYukl69/
/4+sNjLzt3M4ekcEBSSoNbIBSqtfdf0vdAXXBf5pkSIgEjZ3dgjAcQ7BQuYXFj6wggFiGn0BYyeH
iWugmRPo13S8Hc28twg8NEcYJEginTNgna34kL5M86pTEsDPoOHQp5CCU5fgqU189EINta7RrWAO
TbwjQ3ei4Z95XP+GVrxbpaODOQo8WUnNa1v4CGhwpYMsLuQTDRp5uVc+vul/v0tHpSotjtJixDPD
E3fCYbgonnIvelJiR/uBr2CyblzA5U5z65/VzvQgmp78I78W/l9aJuiWw1fXRBl5nuOOf4dAYQCF
nhZYeC6ol6i7Rf3V17vuo2SD+tt/+r/GOIqHQ9XCIrYgZFHXk7ybhNvcjb3SsGkE7OP6om28ped9
uh30WZT8bnJHV7sG+jBVlu0+6c1uLNKtNsHbi3/pyeRloXXQMMYcoyq3G/8xlNGxSIprUU03IvfJ
iTX4ZNe++yrHNyNCPmJacnuAu/az9YhapSNt6K7sS8ONmm28qZ3h7BSd8JM7692oRxelmRuaUReM
Ws0BRonlPp0sN5xAo1a8ANNUrxExOkU2/Sy6o3OENyMCi0Qpx+2SIujFOmiWUYGiu/O2+E5Ou25g
t96X61Ph3W+U0dE5ejvacetE0KIqHZfRjIYMIABVluVn0aC+wH85GMD5kf8BFDlfQ64EjVu4pPq5
qe0SKOySFu78XT9Iz7SlnJZ6Qe5Pd0WVL7msM2bZ5VRFz9BqLXdGqnOM0f4Va3dqde/E/lh+ia9m
cXQbWI2sjMqyP6J7fz3eyT/1HFOmbN07ooFarC1UdvhkucrriXE/6WWyejrwKstQPsoxhTiXtTPX
/2qOSiavc/srFKkgI0BJybTWrdTYW5Qg9ZNey58eCd3AAYdupoqX4PvAq4hjwGWWHIAv9je5cVEo
0urr2Z0a4ejimUYD6j5aNp5RoZcbODqmgF+P8EnAA0nt7zkc3TDVrHRhFDGHYYrX7dxuysFw4nJy
TP3p65E+a6W8G+roBjFrgIYh/QrPP0+eF7OAaB0uzgSiG6/Sdbj+erhPlw4jH3oo+Hd8MCdDaFwe
zZmlAw2nmQ/J4J/IAT/d8Gy5RQcMFtrvcsObxCKPC7WTIjXwAPE3iJo12ZOfnLh10Xv67Fi9GeUo
WIhRM55AGxNj61q5qnTDrRIDW856lamao1rJygzI4sXnAqJdaIw/+5o+wTyP5xZyPUQZpFleZaiU
+m+bXrgRNMvVyu9B+GQk1jnqIfsRMeW0Emx9/pXCEEj7G0l4jRrTheNHHfNn40eXgSlelVOJxGts
I+/gmKXuqcqwT6mZO1C8f/LtXv30AKgJWmx0acbWpZEJZ3PRO2odbOY8gXaQe3PebAL9WarlFUPT
NB/Ps8wMXaOMsssBgQl3jrLUzcOQv36pDNbKnH1PQ+dMzZW7KkYe3wT1qrz2OGPmc8oiCHZUlFsV
LZbJCM+GEF0yuUSCQLBrGaBI9EMs91MFr0OsL7T2QaxVO6mfY82wKY3fYFq1rSbTw4P3UpdbUA+p
iaoQii2Wn66ktt0oOpyhWGntRokPvWBeI6ay9a1wm1qJDKoXs0nf1x7GpIDspa6SKdDdzFSdoBO/
Rw2SK1n7PBUzJSYleZLqvTxIttzLF2MTFqvU0g9dFCtexoc9jvP4S1RKfRXKvW5DlMHkTTC3oDHu
lSa41KL2LLeEm0GTZYegwI7MFwPh5NLobQvB3Na8lfvFbIRB6+7KqKUrI9NWDfi1BFKOEQ8baxy3
lYbwm2DCj0YCZpG8mcwqW4WokIiZuFHhU8dh9exn2Q94SPtRV7ZyKl+P5hWk/SdtKp3GlNeq0d+Z
UFImap2dZG40nyrSBJK5Rz+mqza+pl9Ac3KLulkJSbqvytu48Z/SBNJS/yMwR1cMYMP6lp2JkjcV
90GDghwGeI5mIBJbLk2P6bJB+iRp9laC/3GMIQfJR9esjKhfd2O0GuT5LCV+nvPwnE61W6smvz19
NYTlgzHfY/hyPZnwRpTqTC++K1nmzGG6UWd+ZgOpoSqkS1aclVO0zUvLNcljtDlwhjTaCpATw9m/
8IeHjONVzjeB6J/N4nmozk4kXXWGujbjywlajI6+y9A+jhjH2iMSxcVYluDDF13i3mmRDGrQJ9Fm
86wN9la7rRNmkRfntRK5hQ5hMBb181aln6E9K8VDLPlrMamvxyry2jh1FMM/a6bKbuh7A3w6k4vq
chCTxu4LUbIVvYY/Fx4iOdacUh83mjS6DcyYFhZNn98hQbQqtdTRAZZognZVdxG7BtEf31z0ILQr
wUxsFaOhLEOgSCpfaK1TxA/pPmqjo0HwM8ILQ8D5xKDFWNE40HCMFe182MX01kqxeZosSISGeAH6
2ZHp1kEQGofMUyV/bwT3GAq6U37Vauq2Dl5aOJha0zjJHIkowS+mOw9Ly0BsK7vGBsEP7DYcdoW6
KbvnIB7slFgzElG0znL+oVCmuPIQFrQhe86O3DQeKEe3GtZyeIf0QTXeiFG0HQcqmkTOttDsxYbO
R9jasqX9SAKeGrHfxV3jyGa5pYeNag36Rx1S1cJOCDWvTQLuKdZIbydHTxRXiYH8hyW3wUbN9KdE
KZFCuqi60ZHoumqJ4s1o2Hz9cH2WV/Ga/P2wHGVvfS8I+VAC6ku3ODBuJbc7Dz39LliFks1/iHaH
/xbs2ITehZ15wW3nxNvu4VRcqi659IeIDr+t375XInpn78ObOpDD3KjIekQ4ib5RnJMZB7poW8rl
XB7qDOTNKG4sDJSDMHR1STqb6CBVlbkven7f6ldJG0XUL9VI8jqDnajk36NAcoIaqTuxXHFB0vKz
QYTRKb1WymsjNl7iCuNOH4Kea/g6eOqCX90vtHs/HbAh67psV/jtClXqfaUj9txLyDghZ6UK1ZWI
4IlZmrYvT3imzyd+lt/gzaPlQB95qZKSGhBTLC/1m/e+A0Y8JgoYUnWy+JqVNw+jbrcVT2vt71X5
vOuu+qy36xLpSgmNqpAemmjmbqJ2pUscfzlPmvgCHzJ0gxrsjlIE50opnqGv7CjqLbrFm4TKoVZv
BMzzUBrDvADttYsblZZbvMbE3E5L467rtHP8eNeWPG4HBJkdOdNyW5KFu0kI7WYQQCbkz9Cp7GJ+
NQUa88Yuw2MDsAKsZ+hcs54g326IbirFr5IURZuR54daJ4972tYeniBob8NUTh9+7+y/bIau/izW
ka/R0f/8/9TmCJmHN4f8g83R+XNXR+1zHj2/NTb6/Zf+MjZSvy0KeMgmoCkEPJEa+b/+4y9jI8n4
JpLekEgsRm0wPP71H//2NTK+LTITCjoPWPbRF+QE/+VrJKnfDBmUggVyFXMj/uuf+Bop2pLKvNn8
fBLy2cDvFaQzzOXbvN/8uS4I1MjDCz0Gv2oLNdzRFaDCNAQr2Zj9Lwy4c209qQmMWLGdTZohMyKJ
dgCv0nBb6l2h21XawGk2g7CK7/qkM/BeM5rcvG+iwXxs2y7t7VxF8RS/u7HO1qI5GZbnV1LXvhb1
4vlYllhnDEDQ4K/fWAOqXztFyqaaBBkQh4tzmBxdSJUC3EWZpKG067zAKkNMJKFaVX0zVC9TXWb6
VYD6sZPiS+6OglbM+6FI9fIabzr0Oaj2jrvMtOZ2cFHd033CVVMMfnS67t/kcyfGG7noxH5NUulL
YbAVLNMH9YKGeijeqsBqFdHNicCCGyG36HfYppLJeOLwLWvW45L/V9YGBW/OOE/lp7KT47pHHGIW
cs1TI7PQDsGQWQp8ahhFanmY4DCXyjV3CnJ/exxk5RK2Og33pL8Qg1aYkG3VEqG2eM1rSOOGiU6t
EBRqb2eTMbfmnZJXAbZlzhAp4ix6dYdL2XAmSEmRKoQGSa3y/tfS0OHsofW1BTBVowoS/gIlZAXN
Sq3EvH3pgNy2d2o3mT4mRvNopmj1FqEkFfeWJoZ9LK5CGn0orgHeXlA0mioLtlU1Y+KUfZ5X50U+
l+W+w9OEGFg0rwnXuxiUsVZCgFDGcoOrQ/GKBuMjGOXBkfLmUa+r+CBUBtm7kU4o9MyoBlpSptZ2
1yPfmyGP68ooUpxpZh8gUwAXEIEBy9aSEuiPVU2u0oASlcukekH3LDnrg1Dfcp58W8G+nsDerNQH
oRcAJamdqT/oQadvyxh3PQwYc9DXbT5TVA5S/6EJ9eyxZa1FJM+q4LoUItRLCz/tLpAkHVYCxmue
1uXFY+GXxU+zSbrvvhSj45HVfKxrzT7GS62WT5kjoqygIRjJCOsgl/NwE4iTNK59Uxj3rJOPLrJR
dV6mzPohMhIYXQA/pWGFt1vFtDUUMaZ8UmAlI4yWX8VgojdG3svQtc0Esi5toaiG8R2LnpQIqeZY
JPo3mG0YXtjR/doUZp/wRf3krKvlZBMlfot6s9pEki3kJps4kPOLpgZh5It9dKUgckEoROPzogRz
Cy+6TOXzMitVHAx8mfC3DNPEbhITeTgzwdZHieHqGIFvQHNslZx+uiC2Zwn5VeVELTgoGzG/dpMM
iMsZ+VgEK6M2OwEXCCtyLKtU77sMn5G5wyBXypOwcLRSnfbKmANfMhNDfRjnHHVrWc/UXZ51c79D
ptSnAVYaP5N68s/8ROiuG0Wo7mqoeMS+YuO2iC//CItJbdwAf4ktfYDE2jaENvqqNYwQArqK1ZFt
DRoS06RUQJIEvRxdGXXc0RF8MUw9X67kn2Ipy97c5sm+hmm0HVUdGJmsFFnlCDFITIAxmlk9m3qr
KtvER/HWHtVGm1/GVEJBwG6x0MG6dhYH6Xw21DF/rpRwsEgqgrSYXC0iBx1rqO+ooVgg+ao5W8Vi
pScsXEyyRLKd9EWA7Eo3Grg2NMMo6L/wOMDLYijqPPEkxe/jvRyJyt00hJG1As8FJUVPe8na6Jmo
CI/AeYrgAfp+EpGqNX62HUdF0/aRr1vyw8DQdURmk3Rk00kz/mpNMSs2lZCMv4w6SRBVFuRE3s51
V6pnlRVThp50Oin3ejRFBzS7M/SNa2itPBtz2XoRcmK9A74PzlYTz328KfRG58LhIn+ABC6iShFl
NTzwPkFPQiK4pIHQdObr0AgioBdxsXIBpgMQKorE8QdTsoBOjXpmbAypsJ64zQdAsCjzIDEhdMOr
EXHanZFepbqyOEKHuVDMGxOFPNxB0FbpI29WuXFcQxEkpHZC+RUuf37bi2L506qKEH5qrbQpRBfF
v1/ak+BTu0XzRtYw7XDTSO3SR2MMGhESsZKwx0x0/vjjxp8tF0VLHVHTNmo40Zof7atsnCcHsBfp
DiznbO5tIdBH9cKvJ0NykDSlXivqAg+oZYmxxDskQFefYYdIXqJaZecmUTEq2MVVeYtktyg9m0mx
0Kg5JbXblU2rn1t5Y4zEkD2ETykMtXCj4GqNw7kikCAHCqjAxihQjSmkWUIdzzLrAKuiXpDLfcPV
NUGdK3Qh3qFdMqSbqEFV/YTGwDHJB2c+yrYiAjtoO2KecRxXdGmRj4Mu3/WeuR6am3KruMXaYiM/
GGvTEzf/sCqIaJRC+K7DadaoGX8gwMkzp96fmkOQte40Vk6fnqjYHs/o9wiQEeCd4DRC8nSUJtRB
iPpLPh3EXbRpzlWs0TE5RDzIVenSJI61PWVhf3LEo74upu9cSSUCqe6w0hlpXqmrYm0gJ65lbgkQ
ZnOK53bUvv4zR43Ijbqxpn4QjU9rLeQ9mg+KWq4jA028x6yQG9nV5qRQHJrE/vPUp21zFgtTY11a
zRho2zcB9F+pxFtGy7EUwu/voMLyBa2L3hlL/T4iVadC89tGORAArcLqzkLDRpLQ4B0kRFDmH6gi
reFOgIpO7FhKNgL6WwsVP7DACJpuUq7l/ucgd49ff61jEPuHr3VUr63qhHvflA9Kgg5q6v8AyHAh
V9l6HurLoU0u9OJBpeJgDNFFGlEPkWq0weZk02ejo8wXBprRViu6cF7QNgyA/UYyfQU840EvCmqx
bUbtRB37qFD++xvDlLIszaSFAaHm/ULOqlmEtaQeRqFzIl7xCvWFrxfl1AjkSm8zZ00ejHaY1QPi
bJRUXztirq8HOGpifJjCUaWimOsBewP1QGXBaymQmMmtrs4bPfqHdP4/A0kYK0smngkfhP38uRXT
JtcOM6wkpC1GnKPmGpiP+0/nA0mLUoOJkxoaLNLR3g78JjEMXzq0CfWEyggAHyF8Yfsac1saoieW
76jJyqyQ8gbFQ8QgAcw6RtVoFuJSxGuHCZ8wJB9Xsr8I0yI1GvRnY/R9tk4N+HFDMOCi9U4hheT0
9432ppTCizeqciscJllZLEsI/s05OfG0HHP0/8zqzSDLl3gziDllqRTo/kGzCZk3RGGpHb8skrAv
uh1dIRgnnE9uugI96wDdd4STF/OpWR69BLi16Igg+IeYI2tK91NRnfjdjvvUv6eIqTGyt/xuUGSP
9v0korDtz+Khzaj5q7VFX7wHvOOYRnKH/BqWLlKer/TAf5TroNoqStNfJKJ5//VuPUYp/PkasrTU
InjMP7iOZ1YkaFOkHAbg3dFcjHaTVpWtcNr7cigRN5cw+q3iwFGs4XVUIe4YgIm8MgeH3oihuSPF
PEXc+mzxLZO+3KJfwtY+OkIozxhiohiHSUpb0iTtLhjl26/n/fHW4f2TVcovMCuX2sj7DRYZilqZ
uX4Iewk2jjVckzaD/xSgLWXkQV8PtmyWNwWYZY3fDXa0myV9kgM51Q96VbxMZrqfeu1OAIr+9Sif
rNq7UY62LM+9UumMEsYtRtVBfeCHPTHEqYkcRSt+3EdqGemHwsL0JRlyV0raR6kwNl/P5Biz83vB
JBnvDII8ZeFzvf91FDMu0zw2D4MzrCTpqvT8K/G7v13Q5eMT5FxTW50OjI573B9GPZqdWUfhpCfL
qL3b3uVev2lt0y4vyv8Lsvhnx994O8WjPY6DUp5n6TKY5JE04tW0RQV11VJhWJ9Czy+fdbz/3o51
FNfkMpSUnLGo5NlC/LK0H4350aIBpgk3X/90n23Ct0Md9T9CZG76hKECSXcTc/bKU0zDz7agDCSY
vr0Mqf8YvJ2H1CnCJn7MgvYqs8SVOeXbWT5F2PhsGmw9KrMWL/iH60HBQIv6gHCQRbgNIQJQ3M5f
L9Sne5wAmGCQe45o5GgDiF1DASsvUdJjkwcb8buAFdcqs2z5jqrKVnRxVZc9fXK/Hvfj+pnYP8tU
ejFv+mgErQ3l7Ee99ThFUv1QpXN62cadGVDZtfLa+XqsY/dMThSDURzHZ8e0KMEcnWNTEhKsGYIn
X8NNpZ1uyqy6QC3VazvdEceM4mh4FaSG00oPwANX9JFTJ1OusrKhXKE4iUAIRR/lpTKAH5wSlf7k
6ePbLTZd4K/51/FWmvVIBwgSPVWxbhdhtSOYu/Et48qXxdQOhtCLdJjhNXcOZDC9Q9WLxiR/wSn0
9NSNd4SEWlZKssBBAXah1Gcci4HwCk9lIcdP8Tba5JeLANDk6V590gT4k223DIQYhqnyb0TC3l+t
UzgVdV0kT+oakxWYyKGDuNMu4urJZ7t+XuSGcucUEvCTTUddhWDRhJ/ABI/2ARhAndJS+5SjfFd3
Z1Gs2pp8AiL98edUTdhVSJMpyI4QOBwdqCHPkKPts2fjlpZlCh1nPMMuaCd6YrsFDEP2fmpaHxeT
IZdLiFoB9TTx2NmC3oFWV2L5rK6tQ39bOBlGYAb6NP0KAWa3PEcgyPt9pP67DfcvuuZvbpcPbTgE
OX7W7zpwyz//pwMnad+oRenkC/wKtN8WzOefBpz4TdK5eSz64KaMMwim4n934JRvtIAWNgL+lnQL
VPnvDpz0DdwZUhuUSXRKXJDM/9d/vhPs+NMaDX4Wn5Q76Ae9e4AN1NwXNxed/pvIq/JB1iSqqykK
oND6QSr3Z1lMCdOpcbXntquESveazgdoqeRm0N1HmVant6kOb7+1a1WVe9wprFrp0QFD1DZ4wk44
Vg3QO2B6PV/KYA4v8kTGrK0sEWf5LYF1Pee0qEaj9jSL9sBFi0UShcFmkGPoF+Vk7Ds1T1RtZ6GQ
EF4CK+rFnzlyObBPxTKM82otTVFkrVXkM2rQLHDdnyJtHOrDGE4zV0U7+l0oIWA49zUV0HBuQs1u
JOTSZ1p9dVqt0WhpktuqpqiPOkQ3URnR27qsh60phfJtpnS9OICDMptxq9SGDOQGp1vEJEC0aFII
HSCj+Fpg7DMkaYTcld4oz7VWGeXMrCzEyq2k0cVLnpi8vsaBro9c+PAoh2u0PV4GBQ2i9TS3lrJv
UlHIVrMfdLjmkEo/V5Y256461uVOw1Sp36b0gK/HYgKmgSyZlKP9q/mBM2XR0l2XItjiZdYbWKB0
cf5Lzc2FWGqFIUz+oUztjI4opIpkVA9KvuBXKnynHi0K4rc1yh9YcwZcH8jwtu0ZbYVQWhWpljV2
LWSY7/SC0UReMPgJvdIALGBRitUvpQuaYl80cjI/D4nlL85TvplhiuK3eAXuKIE2MghJESV6LJ6T
2Iv7BQYwSLnJRxiiULwodIGEFWLRg++ggzNL9/KU1T1orcEfkx8iLU4p9UxfNkCN8kljW57h8Wj5
4MMHMzWNO7NLkmFvNFYASitvOy3Sr2U8sa3KY02VroCv3RlFtg0NhHniFQWPOo0oXYJxWoM9Mspt
oVddZ52Hmt5QoxCrdjRWfp2PprQexcRK5bVVtoksP0YBaj7zRZbKRaPZbTOZgKpKliW+TceMltMe
yUcqpthIWa2iIoQ8oc4M9ksX7ugJ5nXzDK8/WDoHeVpbxspQe72ODtOYdKJLx3lIhUu8bfIEtBVq
abQOpCjrKmNVKbTecB+YNX1or4RElAVUpYtgxoHMak1zRLB4xEjlFWlUvUMLOc1KOrUSZb9cU9B7
qIf5TNUySaXf2sHYusI3SxII7lve/HMjCFptZyS60p6LrGu7sua0a+8EOtdB60SqZMYr0wz8ejWM
ydxXnhxpfrrOrLoH0jtE87AopsYEv3mPxVk6QgANaF2OmKqjKv3aD+IUXQ2JObaHMi9CxQuaMhbO
qpCf5ozhI7ZnPFEYg+eYdHXzyKqFjW0A8+FDlMmIdLeZSuZJcFihnNePYYF4s6CAlCvkMjuXkREN
zgOtzaLUmZAG3XHiMnRZdcDNrsAq0rZV2+xH7vcDegOp2NRNY1d501ZZTEtaCqfLLm76zpNovwxb
xYgrFf2+oJL0F4CncYZ49tgk+wEjc8kecJIrpz1xE6DLXFOjeiWiMFE/oZs4mOdzpwXSJd1BzO8A
RC4svSYq4svKl3oaIXOblpuMftkvQy3r0CHUC3ifFaO/MIuyHUGcWuFknZdGpGaBQwNOrg51FAnq
Yzh26bxO5zLJnAo6XoIIQDGoq/9+yNtp+/o//7VU+//Hv5/LD++4/Vz/eH4tmndPOX/jLyyNZn1T
F+1aRF0BUhgEqP9+ygE3f+MF/QOwEXnKCSL/wtJIyjdklAjgwdmg1co7//dLrnwTsR1bLMFxj/mn
WJrjds0CHftNGqZct3ziccowZKiMERIKTrgHShPc8HB4RbLi1vVvVa/s3cg7pSqkyEfp+59ByVGw
nTUVIPHM7m0xtNV9qYtnJBlEM3oVTOtsSNrO8xWomkiPmFLtWfm5MFT4DbTimmseuNjOVFpvNmtb
AhNtIseSzDdy89KI11SL13nV8ZDRGC1RVNtpFbhVuR+xdEabvqmdOj8flauhT57hC3LLNvaIfNNo
mKvG8m/AMu3gFz5bapLw1KOS3Ixux42k9FfhqK7QsnKtzl/rDZbLeBRvpxkAjxadBbBa5ri3CxrB
c9OsI7l0w1nY9ip+L3m7KVBIqmDBmLW4p/xrqyaeI/zkG6mr0YtoaU5VsESqLW6Wdl2QN3emPVoW
UjbIVcjtzhCQAsGZcVDRZw4v4gjzo1D8HhgXgXWZK+kGy4uZtGcWabNNz4FOlB5jCV0jRq1o9ljD
f+sHJ0kfYnhJjX6VGNHZIvBTKkrv6EZ62eSeyT1RoZOWmeBCxJUaadugSvAzGe/6Mvyulfk+glZc
h9FdVCHU6YPpA+it+saOOj0hILYJ/rBSzRmbXXTnA323WLKMmMKomK/U5abM+Jgpf4rV8nrM1Tth
KM9oNgh2Kwuv4Zj9mpMKyOb03PZqBZ1gOJezKrxm5yTrqam3cqX/qhPJsntzXi3IaZ+ctQyDzI6N
2vUzmU0xOYux5hQjvYIoGdoprqS9jjIaP13qpE3qNagKEc2xMTqgvuVqmK/baX4sEVqe+y0lIKTL
HlrcB9o5d3Q20fijnV9zunRl2IPv0p95PD26+UAYN5Z1rVNaxjpD6sYnqQshNT/FPshHDC1D41pT
gue5+QWgf6fzeltidVNgytJPsx0Bswa4iXWa4Qi8+U3Toqg9byXlkjaMHXTlajGOixgs9Mct5hTh
1Gyr+jFL/LOJp6OIlE1b/wjq4Dxpcc4wCsSVsW8aExwltWyvFv2CPmtmW+wbrxTr87AdrsEV7To9
8UmRq5umtZ4EXXULbINyxbjwk2pbjBEgUH1LoeoyGodLS+R7GfoqTkriz3FLSnCGTpiTWsGV2s83
c2DchEO7n6kjAJ9220TfavnCAMmehUj5DsvKr8NbX9Gfe1lf+0RbVYvaqWL8UOfsauSbKhotxEJ+
CbGIwMxhV/mm10yEiJp6oUZgVevm19TOhHjNQRVpoan6FbYvXgpuSg/rm1rcpe1NJk3n+qScxSII
5LkEb66MABkMaRX0shslnt/j+AqfuTbN16YS9oKkvGiFuKfu72ZWY0tD5hgDHJYA2fXW0Lh2rP1I
PGOX5nNYZ97Yp+uyqy8Gy/QGTfGGMnMzvD/NAARL8mQRarRWuDIFANtakP3sAJOgjvOsauLFrHGk
5KsSfXR0La/rRMTsyFxXvnIOZa45UYRbih1vCqO/b9alkwWcwIQJdnydd9Mkg80QA3dp+Ge7ZJ1s
kc45WXQ5lkuH3A8XEeSCSTERb4HjOlhbW11XBQUsyHW7lfBPuV4MviondF+iLdpIkKhUO7eFXT7v
Iu8UyOB99slzxOgyL5ao60tdRD0q/wIMafswlANXAvev1T96Wuv/Hcz8FcwsYcb/OZr5XZU4QgYv
f+OvuoT6jdIQGF5Knzpez0tk9KcuIfMH1Cro2xMoI0CxBBp/BzNwlXWgLhTpsKJYpAD+Agar32Q6
PDjAaZQtuDxU9Z+UJd6HFXyrRa5vAdTgFU7odFwJ9FutHMyS7FMkY47U3tEiCSD5uNQ5K9/Bj/7x
zdJ8Ugd533P794Aw3GHmqpw21ultHEO+1flVEuP/wHGTiPD/N3vntRw5dm7pV5nQPRTwJmLODUz6
TGbSkzcIWvgNb5/+fFndR1NV0qhH9xNRCqnVLDKJRG7svf61vhVbHn3cLhpD8O9/EtnRXz7Z/Cxm
4hbKLroPv+U/QVONLNbwFIZgPDD+T2tTONBRrDa2lC3XPGlv4spIvkKZqqSDk2SS4hZjTKLJiEqy
bZIjW9TPF/boeOD57RdFNU1xA4dlMjZh0UcaAazB6ECZ2RGHlXolIrKXri6nFSEcxSyaF2vG5udJ
hdqYRwN7sOKJcalSV8Akvnq6RPmcGAMBDENdiPmVMl8too6lcOzpz2mVyoxJp6nwtbpezOXWcmYI
gDFglxBWYT3hD4vT0cweY6sjSj4mjf0iM1JNTnPeh6XXa42CUSrLC58o6pMc2ek6xpT8jJk9ideO
1VyHua3UjDH2YcAMzNj1cSrIY7U9ndaWbTbRbh7LNL/TltTs/KVaRhViHrw6r2ckPu9EKOVwykKh
cTzVar7H2uHJ7agrMmmAVqRJGB2/Vmj3PKrIOJALqktZOxhgDcKXFAN04ql4L1FISkvNHo1ejpOn
eBkJ6WWdjqnaKaE7PEoG5iAQM6o5elKO0fok5Ul3H2lL92GwK089gi6qILcRipsEtaD1MGj0IOLT
sVLWUplU93j+sBtbhRymfqU0QUkJt+RVbV20u2acKvNWz+06XU1And7D0MbF6UylIPFh2WHrayoG
eWAV1cipm7o7MIyxkrFdVSyR7rURSqBftlFIrXq/ODSszu0VUT8bneU37diVAcx0YZw0Bbe8T9G7
2a7HaVmkp3q067xyM9zyqtdElugJKGqxdATQH5mvtaFVhje09jRRsSQEeT7ViZ9DbYxlf1YimzFV
i4NrqPA2buOhVOv92M25dY4wgFpUItkNee45k6e3fIwb+akqcNgHVZt2yjlKhB1u6iyDxCu1WlTi
YO3HrP8onYie9G4B+CbctLAFNm+ORGlAmRK9LHmtUpLQo6HVLvspBle9BZrYmQe8iSYZuAX3uDpV
d4PTzMoWZrVeHkCbO1RRMxVjD2qwOwsJwVCUNlUi2eayEg2uLWj7dIkvOkC1pgSTSZTbrb4yBZlV
4jJDccMxJ8ZZRdaFGGLcckb3aAlbJt/ILaCY5KIdGf4eUQXKkpvotifSmvWezorAaQgLftNsc1V0
dMFkyqCcZf5r2WlSONxEktXkfjmORnnUB4sEolamS+rZTlMk1y+PYE4LKIxs3sKZEnjHjkjNacA4
V5HdpY+w/agpN6PGFj/YhGHjDc2YROuWMxP9GbreN0e1tfoqWSO9NNl8r9WL3etuoZFAels43boW
+U/sbpGkv0XOCEWxugqC41zKtHCw2f/sq5K6Q8uhNdcbmwIlMSKQqATJVWA0rs5kHORX3dG+SpAI
XsbLgmaH3MoLeIEGGrau8UO57IVSRaRJTRPYCtKm1eWTvOO4OXdUu8jZ4GZUAiFUmxOSrBlXEgGt
q1iqaJXOfWqH8bZE/WZFQ5v1o1SFR7PgInSnbuhsP4ktIzraNQ7pdQv1mCTAD43WwQ9MkaqZDtkX
89e6fJMie5xxbleJZO15gkzNZahErb21IVHHhPa1NEEOVpd25pXkWWH0r1FuKhole3h/rYmGzKxX
qp39h9jc9OMs04K2JPprl6RZvV5MB0AQAUEZlZh4xQ/puje6q9JriwaEuJf+0LhRs4fwtdf1Vgvk
UTj6puxLm5PD4OQDSdXyD6W8+SGbT2WnQLj/Q09ffojrTtKF87emVmnhFWQZlqA1WhMzvKSUKPPh
D5k+drjrDBq97R4Ff/kh588cnm14C41D3Z07G1IkQagKe12bwBNGmv7Z09Sa76JsQGO0pN62vaY3
u4lOwrqTdyHXtvbQcRe4DT9GC/WPMUP+Y+RAGCFRHlt5UaEVSToIHntI4SMJw+CRD0murq0XjG0y
ZEoRKWvLZNKAIXMw02cdc3u/1qO0sgJ1zJ1kg6tNx2kvx3qt3XR4HRUSvUZlnuMQ0XbbLGW/+KFM
ysFXk0HLgxrDXHMQmHualdJ2KnDZtEnB8ctm7Dzh2cYaPy/5EAelLCf9ymDJo+xTtsvGz4plMcGz
TQ38TMwMZbw1F21y9mrIvcMRl6EH22vRkfidx9ShO0Wm037Tq73+oVndNL6NJJO6VWhZ1G8qpEIM
rx+V9CnXl0xb43KdcgoDyzROyIRYi7gZUwj6+3ZMrfAF5zFpCCFNcrXLhYkukYl00WnsMuPDLMAj
sD+iOedaFzjnXqQ1Uhz0dGJRpkcfZfSsUdTHuu1I8YqQdEQQOxqcYcN5aiJ10dRF4epRBedV7Suq
sixJJSAZVUkO7hYrwuJ4pGEKK3RRIS4pK8YPJlh+kiclJR2SNnreXu3DVsHmnuhGM9XQPOe5mzZD
XTh646GCVsmAqg67ylWUuWDZtq62dpN8EjHcrpjFE28oVAQXdkVu08JqLlL1VTO9cmjyDqtQmnw9
73iOeP9+v/brCeXHbk1jo6aqssUZ+Z/mqAkfTw6xtttMSErqGL4k6l9h8n4z3FiarDJ8sxWEEsNi
Dvi7347RjDUhAhO3jTZsQ+q17V8rnZmF/MNK9P+ntH/T2Gj/349DDO/FV/KztHv9+j8PQ0xpyd/q
jFXRag02ov9zGCI78HecKEQKUVdVBU/MPw5DBuqtQXCSFjMYk3+coP5xGJJljdEs7yr2yes3/E8O
Q78VcVlMgGWaQtj6ohFzZOZo9cvhZCEaH+tIG1thvaVWvoqU+b2gG9c1Zue+SwjrTzI+ERn2t2rl
tEcWgdw78jrPw2fUN+Gz8p9mJ/0L8MpvZ6Y/XtY1Cno9ul8vwq8vq8jjjP1+UmylVuwdTew1s+AB
T2edlP5VGdn1HfhJDvnjGmjXoTdFE/RS/m67q0FVy3HRF9tODp9iXVByoR6KMnRWVkYQNGbyNyv+
WE27cLz2+YWAI+Q5PxRZ+2GmMrQIJWo8Q/oejPQJJaJ0Fc49CKng6uxvPIOwlW1at2pVe1S19K+g
LtfZwO+vn9CGw21h6kge5m9Ch+VIJUgDOd8ifoKOvn60u/k9H2hsZiTZbGg23tq4vvzGimkHnap1
X4u/OHr+izfsl9dwlZx+ci5LkAeUuZ7RVOuy8SCDHPTJvihZq3mKbV9++nT9ixP1b6fc693x8w+z
rq6in35Yzwwvzxol38bx+D5V9Um00lsstv1ifeaJ+fDvfxpEwd9sSqgReJVl5AyuL3fI73AtduuN
3BpltpXyUHY7GX9Wm4bHKjoVgrBV5E0Lx+C6RwVuDITImRGm8t2EW6OkWjLbNYpxP2zHIAevYXEK
tlWKdHX72ZaZNiaherJM9ea61VmzXqws9NZ2bPZWZ3cuHHZ8+wl2PG3fjevEljfIah7BOBsxXmQn
o7YD3VRedBpsq4hpyCB2uO5rV00uc02+qtYt9FXSpKHgQ2zP7WGYHcqHlkcNqnqdRJukctZGGt8k
VnHgTOaSyApog/Tm1AKXU22aicFkO4ce1UJ3DSFUVdlgD3zQEhNQtqmsbHKKo9Tvx6QqgPuHfiPg
ykfOno3tcIihQE1mFSjGyFgltO7EHG3Kdt7TkAu9PqW3S6uDjs+WR3uSS62S7aUKPbjEErdW+Rym
sxpMdQ6CQZOTfWYOh9mS052lxO0KKOR95BieXvjhnPhLPH/1trZVOgG0oxp3mvEwqbeKTE3xMtiU
bDoC90Z1kAadOGu60+1HPRnPmlDuiqjchCZb07RZC6V4HJJO2hRVdWoH4bed4Fisr9ui6N0wngkD
8+Aewm1dmN9pgWXdDhJt1czxsCHl/mar+TEjTbwOJedmLvwx39apfjLzOHSVLIs9vR3PEiq+HhJF
pUMhL2hArPY5oUa3BDc8O+ZLPgMmHRmfkKi3vOldot5Iz90RUlA0kRkpT/boN6r+0hcbLWqOncHI
2ZIwhES7qhG7RcbKCxkor9kIRRX8+lPsSIy1FFeWu3tH6QjrKNyK0HjImUMQWeJindb2TnXeonLl
5Iuv9HBjGDMsTLDr+ayIi6nv2tmizMDmZAzSPFz3ky+0yIUC43OsOmbDjQVF36IevdJNV8u4Ozg4
L9+Eo0EZPSz1E5JsJK/L9mPp7saSptcURUSiWNS3C/3bHJvb2HYmXNDznoE/UPeC05rMvWgbyblM
ZdpPa90HQneMcg5XvZoxEjSOWljUK3smCx6WM2XLeu+iDbFhTaWAJgU7fMFb+Xr9MRnJz2tDSyEz
/LOqU1FU68qmZklzPhad7XlopK9tnb2OXb3OOlbP4qbo1dgtojB38zC26XvlADOke6OPnkOwIkaX
nOqKTe8iH4YWlanpeFVyvBNG9rnACorVfmcr3VpqzCeR1Kc2IuABUZyChsG6AFbatGrxEJu+3IZn
1VgoHgD1hxvKuHTWsHbmvgiaYn4fsVXRXQGpSRlzH95iSnYe8n0h7MRV5/R1GZTMzfK9kdsPcti+
W06VsvmX31VLnHBFkMsZrNxV42JTp520NiROXwuGq7Vvv+6Nu+d99HhU7vbi2RfPZdDv1Ff+xx9/
9upr91LsbY9B4D55tz7ZOFOSy4KTf13yL6j57wCdNsxfPOclgjCZ+N/ia4Mm9Pt//ES4//gjpa7H
14gaUuP1z+g+tDcMVY4Psjsdy5W579bNjkpwbBiJ/dmzlFhCZyKTBXUlnrAAOa49Ujif1dIllp7S
TIUPznmosN2WLy6MA/HryjUr9ayUpl/xjlKNzbO7cK2kddvhuUSAqcbXklVXgprviMep6dyY0HNu
p9CrlH2puN9F/FJBIOPCQv+Xzn3MVO8iIx9ZQJRWo3hUtCeLAWUjPRrV7SlpbiLnAXGvo2pTSp/z
9jR/psNDm79K8msMyjaOI7cCZmbN93n3KNWfM13eki6vFcOjVARtzbVBPekXNYQPy0wZyHuTDhvO
356UfOBug400eRwXXYwbO31yrh9G35iuRQz5JuNlWbhF6rhY1ebkOot+w3iNs9CdAzRtbvkNQRsQ
aBLyTV9fFvHo1g5nJbDdvXZXyQ+CqyAew6TcxluUTU8z3ufuHCnvcvk8ZE+1VLhG+GzZd4a20wgK
Yvxe6VTd9dmNVp/dq15UMNfuHd5eE5ptI7lVQir/yq++KHa2KqeFDUoQbzi4HY0IFsOzsLZdebhe
Gtu+T+KXbP4Y0mylNYYXjo86BoDcfuLJ36qHMR82Fqi8mpIfQ37J9Pd2QknD9zJr76UMcWCJ3evF
kvldpZJM+sFeLr1K7B38R7+PNHNVx4ObVrwuGG0lLJ7Q2drpg+BtVzNt3yNGsd7s2cE9IpjsewLX
Rr1V4k+vqTJ/klUvV0F7SuMqucuHQKkurTSiJ36FgBjeh/iodVSp8DtnrM2hcolK62TMz0P0BIHS
bdXSF2LXmWdb3cziM6d91kGxzQKHepvyLsvQ241PO0XnrR7jkoJ3T+m/oWPRcsCnw0KlaNyxYv/n
tbk/2G968dUyJG3WsXUHl8DVmnPWHLM0qKqdPF5yAthmcSi7YMm5p28XhY3NdKGWehXnvZdb+7nZ
Op2zyZ8NadMJHtgYCC5al3pxzgdaQKHyzZDKyJsEeVQ3vmgnID3qcSULljj4IWa/1vTshMS4NrqX
OvNqK/MNsbaSi1EErOvHSPataZc6lk+niFTtxx7s5uL3tBWJYJ4eTLTPdBO1656OCllH6thYyAVm
PHteX9/Y1UsJ8thUA2V+NuuVFO3kZc8IWbIhKXfUmkznZQmMZdvUd7UezHEajHxKVXkdG2T2PyP7
KIV3xAYtAvW5crbkFRQkfUYTfiomP/lO7aAzsMH5MoPZGsPJw2S9TdXk1eUz2pMP9GWMPksVd95W
owC6XE1JEiBBuVGympMVfWeulw63HfwiLkD5GPd+7nhFH5Nq8+Vyh7bi29VuKm6F1vpeTgArr1n5
sI8Q+RFns90O5gm5H/3CyctAip4ScS8a3BSnHI9LaNzg3XC77Cscb6YYL0Pv2w27JpMh9QnMn5vz
e9QamDUQia/sK+J29uG8PFbdYRw2dpz62r0vgSNMgNZwa04EvvNLk3wl46kqGfYs4HDap76joTcL
eggXZbmZR98EtTbOOBNqjkW+smgBS7LOpjbEOuALGWnSmK8YNF/KK7hrI2oqtntqnPCUcSvseqrU
u05bpe15Zi3qGQkgyczQ7CN91W7HqDmpw+C5o/Wg1E8YMrnL720OVWa0j9hvd00feMNyn6fbFJ69
/pCSIjH3rXXMeSI23eSpHY/qglJDnYnWDLbBAPtFeot2qYGNgxZ7mf44TIEFS2ZiAJb4rXzLjIVd
b3yiqM9vTtMSrW002dh0G241q2TsADUa9wuULxTHq5tDCIq0cOdwCzYBV5Cqa7dpn1Wzd31Jv+jm
slKaR5ROeqo+wHIrCSW5qN5+62wo3Nkv5pnCIwUTw96o3+L6WW+4grW+LefDtYtxQqZk11qhqIEj
k0IQf6sK4EqzdvJ8M+HOqOR7pzgX+uxikUw2MnIeYZohW5eUc+nIbthCjc9hbQ6Tz0TDkA9O2/px
eAOGzIq4DJorccyHpudJTc5DgHW79PMx8VI2eHC+cYX6SxoM0HHcpX5HPFzNw85K18XwoFOGBdvP
K9mZFgNjImflWdTV0EDvZJtU25cJfhVsGAaVleZOwk+ET5h+pZtUfYXj5Wn2fupZVjg+dfQhlmxs
1NgKPjhEz9FZw5ZM4RQbJKt4cRpQI5+1ZZHy+7hq4RLb1gLdUssvMlnSrvNcXXvs0NJkusN4DBpy
4g9YgK3w1NfdSvAY62NgNRWcsHrHgCFIS7l3C+4mr5vtG2DsvtB3DFUoBbt3svFZq+LLUlcPig6I
ECCoqUafWv40vCGGbrF4+lrDu8ADTWuLFaMPLSiV5FWP08WtF7+NND9WVo0+XPjbwdTNr3NEuF9z
wjtGJc9U5cUspLP6QFej6RWdMnOkIE1hXypiQMNwLMbqZZLzmz5GTdaqx5pxmvma5sAF7U4Hllw+
Fk30XV87mfp5q4hQXqcdjqqgcdLTqgvr92ZSTlE2sayHr6HS8Wkw0Uj1csOsBU/Q5Geajv7f7PVG
XTlt79YtBMPuPFNiVKVwPVdzaCPqD+dG8SsI9nDLw97yYsF0jhqaIeRmZT+ugMJSQ8klJvSQR9La
ltO96UCokvIvuue8rJ83DQWEPOoe06Y6Rca4NwSLigQhR7ovh0bZJGl/qSq4M1BK7d5Tl8xX2joP
Ojla//tDvWL8UAl+ccFAUMQJAIIMJ4LzTzmoSqLBJjYcuqwdudyWWk/Qn2Wh7hrNZzq3mRhz+BBk
i6CYgxBVqGq3Wd8xuS4dYsKR4NDA7jPOSoZRyXQGLh8DkxHpoWX2wbdwHoSaEVIos9kvmsWmDZLD
kJYUqxTsE5s0SvAELcdJPV2Ywrn9rSzx/JC62yRP4ZS20a0ljL1JaxPFibbCuX1b8cgYEK+ndZJw
2qWoI35vUsqw23slGZ+WKVXZjOmsPMPIYXNXT1q9HS2tDUItXUNH+hC0sZ0GHOiPiY49UOUFAPm5
GJHlW/Ras8t2ToUGUVW/r6LLEvcrrfwWJRDO/lkGoNjQWylNBe56Qmw2xL5+Bw2F7aTgEHLu4XnJ
mN7xT3HQ7ft75i2e+RlOq6Tb6fEtfvMVy1EuC9fRx4NeAJjiGaZUn0X2Ko93g30npAPQFr24nVRA
gPFGVfFJtg3Rj2KhPF1OtuVAj6YuWp7dkVKzg4GylC7TTsQzJ04mdcvBcLZ6ymjVyY/jUjZBX9AS
V46NH+UjrWKAYQh+GVvdmWloriySoUImzsDnnjLhFUWOxWqpbob8NUsw8HWlx+EzcSP8g815aY0H
M6reYokDg4gMV+yzYTO2sForGiAhlkOM09pV3qzy2YWCWkjbucW3dmTu5+HJDMd9Xu7xF6TNamhu
q2wnleeoH93YObXarbO8pf0X2TnQUp4kFc9KVPqpUgd6/MDIbUkVzmocbGly1abCrcPqdSnqyzA+
Vu0dHfPGzVDv8ui1U2+ThLeFJ6EIo/FW4i6n+q6ZjfygG+IzG6thpZvNaymRPBxj6PQ28og7FtqJ
Grn4kCVSDMn2JY85YU6iXckDkUn6j3Ofdj+pquKbyeaBLiTWO1sVd1Ja3sYMxnX9PkbqCusjACnI
vYFU3cF7Vpzz4ERrUXxW3bkzjhMG4kmAZMGry3a9S/RAgs+3hnjlWafGfGVlT9X3IvuEi+YKOJkM
8fHk8dH4KBQMmv2z0dwn1UkgyC3lyzwXz/qPlSyl6GCWXpTuO652Un+m4C3L16McqMqN/LhIN4iA
bl19VvVxYbdaLk6AVllCceLsU3Ho+jKuYDqTfyW+OtoL68dZfFUZr8u1W2IGOSMp5WJUF574uB+h
9iEJTVaoktFhr2pVD3bJmisr8XGyCwJDksSOmIHULVMtT2g1qLku9Duzrx6tfuiBSHM261IyDfOq
lM5K8tC1O55gq5q3r7PxajrzyJPPUtGxYD63twYShE0MzFsM4K4qI0aqsvZ1mb00wKrmBanRDh/F
mHw3ZYkCbX7y1pBDZYvAJMt6qutuXMFjeCVjgQvYLoajcfU7h1eFCFc5z8XbpUPvXPorS3fkA1Jr
PG3VbNVcPcM8N6y1hacXcpNLmLZioDryt+qcswtloraJo6UaZo5A42tzTSWVc/eclrxxUex8Wg2S
uHQVrESNHWtSJ/jRmXY/fltGF/uUipbrIlV3iRPC63KSC9KZ7hd6f5+11cVuwK3q0/JppqUIFHXU
vElvNk2+arodBWUQ7sphg+xnu4NAQ1FzVBt8U4eQRe866Kgj7VCX43uBXgzrECen8cDcPRAgo7z2
ocg5689F8Wrq8TPK9sm2EDSlSvcq0HyMEKH1WXXrydiaXCb0b3WEfVoZ3+tKrry8uo/ipYDVFggq
WRy128viMJCJQpNEfWl16jfxt4Z7MRo3Wsx2U6eUKdAbXhDA2EPulBU33Xh/kBNZP1fh05jE+V2t
KkD7yN+Ecq0Gcqe+Cc150guQhfbAltOpQxa3YXTxRL+aQn9YmoVDLWPmmqvAJsXe1Xl+l0Sj4mu6
VHijiJ4rs15bELhmbk4t62+IaGNQb9CqEyVKXSeFCadAs6uwnXSt9QRBxm8lJL+y4dGvYJyXMrgZ
c2zLz7P+KbfPMHiNF4KPEo2EWWBQb85GK5xetEn3HQRGgfnmPlLErR2h+ZaO0ZySrPJkquug7g7N
Vq9Vjn4DOzmkOJMnxNDtksFgDoXJ1DWUdYJs84oR7Ujkb1s5vfIy5gI38MjdmlTx0ZbIMhu8r26u
q8taXLfyAiVzBZXxJJthv+4cFcfAGNUPXTBoBpvDPjmVoSL8eJy7lZOl2OelaEOGbnCJL8rbLimK
2yWtwsAxwVFXYLvFKFfnGEfONovGj0UY9SlU43J1HfLAKvt2tEje25G6ShSdRN8QnVtG9R6diM7G
tuNdwwXYRQkfuCqF6xwpoe6bJTS5SC5edNlflE2u3sjGW4o3hXoa42hgf5vjaG8p/dGiFjSQxXSI
Yfz6SwPOOgTaHhsUbZBQh8merrP+xNz9fkwQBPPI6i9SOq8Fh2DVuWfivI3RxWc1Y/M+ZRs2xlno
GdNqHE1OA2H8XSq7gV8HrQ2ABxpfJq8itFaOXnq9L2b91JK9BEGpb432tY0n5odOc2Ob1csyYcuX
ZlJ9uhpUU8DsQA80O3skqCD06X5KLZOe4rqCvX10WivIaV8LEMUwXAVJbnFAhiYVVuON4Cg+e+zL
GZdedUZl8bVRvqsHRJweimiyoVqzDqyJkjTQgoUn1PxABq1itzSIBLPegWZRXwzvbyJsg0LSj6mI
mY28FE66asIIXU4jBhYPsRfHaRQUmn1UK6dh52af+y7ewsWbKQNdXZZ0rcPIgi9KG2AKL32Rjs2Y
8ZBGwSg1LOEzMFbezijtzuK+wMCf10fNWgtiLJmhXGKLaQuTHcdZqY6vW/kRc3dTLs/4Z47csirP
8+JR5CuMjiufjVEPqzOkzhYtcEAvY/iEWX5YNoW1g4JqSesyXgllpVmBku6naT1D3tOM5sVgN1Iu
FP52rqPtkZJIHETahipXPV+H07uZbNVibbUbU9lyoJsSXynRj3fKvjB9ref7UA+hUN8gYRe5V3pI
5Z5WXA/8IZZ9ZeLzkjwyIg1YhsTaLAK0mlQPqnxlKuuIKQ7PKEXaybQgZKO3ZMpTheZR7HoLPX9f
h+hL6qM1rVQ5KBHXwnHYNtahXrjOLXC0iOzNtE0cqKLm3ZB8RYAolPGiWAcFnycaonBZnyWGa9HZ
jN5NnoStx//J4Mosd/RsIUtAMCha3/h25K3drxkV0Rm7vOGNTHpi+Ks0RROtNh1Q63xtYHJSmpPT
PnjOFZQKk151NnK87tT1ItaCxY/8QnbIi50RX4z+A5I32hfiLbvwJH0Zsm4NtBBDccMI6k4vjnG8
o4mXkpXERLK+WP0N6QgbOHqc7Xj7b9J0x5jl+otWXqS+65QaFHxGi2pj2q/1/LiML9z1Scn8p9nN
9S7s2Rq+YWbhSLLWyF6N56LkmLjXhm1IxIBzjBUi7LzqfNd4W5vswWO/MU6gA9a2s9KqlTEeZ3Ot
1Qc2hbt4Iueo7ZXQ5vkM/rbeiVfdWOv2PXhggNyR81nTSlMtCu6q8K7X3rOGmGZoveL199qlX5nX
nEPMXdwonj6NnhE6bpOX6yn9TLTOlzhuqJRpZfqKy5xPAVbrWN6UKoInjxYWN+3OMDzMb26RP+vm
rlNXDCTd/FrIC4MS/9dRx6fkoMaz6xxklFrOhDniyfyUTpfaHHd93kD1jIIwu9ec2Uv7m4pslCah
C/KLhMarsLDsmly8b0m9U7PjJO8zY4dphmPCNh4vqnFs0b+clKq4L22ChbHVxq01vShO68uM7UK9
Z9cLr7JUPaDHbuaYnkVbgSUfa9au+qCmD7r+mF/vn+Ipybt9pxwS+dLGN1JNwXl6FtmjpVKvkH2r
4oiGAwEiz7k7jda3tDu9vrOUPZd8hm0O7Vg2Ox4PTFyvNyaI16U6D8rRkRcXrYqnhsg3WrnX+12r
Yb1Y5/O9xTaqT29S5lndyopPbXvKh/vBfmwYQhTj99LdXH9XUbmJsRt5wE6HmjV4qfptROOzplSu
XszniKjJLDln3vnBpENhp1tHr1BPLMBKobHEx56sTiBNtuz4/aKG7zYhoM53koBkP6jYvqhQa3gq
KdI5Tz4s8eakH5XxFE4Jq1iBEOIchknbiDE7yvZyXzSdx48xqw2tBjHLANRRed474D+Evu7Z5wqq
lonY6YfC2SSM00rG7f0O8GAXHcu5oZ/yieq0Qj7V0bpS70tVbPPl1VleizkOeJ6ulfzJ6A55eZqF
xu15dkoyzpuxXh5/iAn/ke/pviz487+vf+ejrOaGgFb3Iw36f/7pmHw0ZVt+d//2q9Zf5ekNff73
L/rlO8Nh+PPVXZOmv/xDwMrbzZf+q5lvv9o+/+NVgGy4fuX/67/8X18/vsv9XH39198+SmKI1+8W
JaX42eVEvPQn1eX6/f/8e9df4L/+tu4T8fWGety2b/0//b0/k6+EWMEc2rYMJseBSnENI/0RFpEU
8+8EPlSMUyZxkWvy4x8GKYUkiW1ew7IQfa4sIQxCfxqkFPnvNmsaZQcqyBebL/hPDFK/+lqANpNw
MDSVEihsKhZGqV+tJvYASC1NyuM4lOsaZV7IF7tMfZtH8k+X5l94Wn71Av75g/hJmiprMGN+dzwp
WRPlfVQeRcnRsHeaD8OU/gIv+Ktt5n9+BHYzLrZh8M+//i5zWndFU5THttPfS6fH9qnfJqX0FKXC
B/77Fwqbrl19Rz8JbD+uHfkfWnp149oWd309P9l0spoDaC+Vx7kemC7O1RBFQR+28rOiZ9KKNKC0
MrRufJir3nlJq6nfXP1ZFLsrLbb6RneEr1Zy9tS2VX9p/5u089qNXMm27RcRoDevSaZVGnlTL4Sk
qqL3nl9/B+vhtETlyUSfC+wGNlC9K5JkMBix1pxjBi0zbWgKGzqAtDIK8IGdiWfPB0q+6sym3BFN
M3C2rMFcxmM7PIA7Th8L8Oz3qFvDB6HnWHGnSlDdNyKADOMjCgmd2UHPwcmfWAa959H1rWabWN4Y
rV3a88pTpcZ5vGcFj+/jJtDIc1Hz2F9IakFzoa5yuvFBxbYl0azqQ5RjbLo+ZgESDdXaxo9CvwiN
LhuiZEiyigJyph2jyNXeGgvgoDWyda7TAKfgoAg2qpURZXSaL8FVyOvczcSjxNTD6x8Y1trNFO3Z
qLTgM8m87KiJmboLkiq3Qa3jSAXfHqyaAoY0GaL8l20/Sq+9KgTNEtkzh+cWVBDf6SizNsmghYKd
JgDzqYb58m1BXodTJ+LwiSI11DB9Js09vpdQtBETGI5iWDUQypC1eNTl7pRrBb1ckjgs086jJD3o
gcbOQmm6ZYJ55xDmsf5cjC37GnNoxfss9rp9qEtsvBI1OACFEv9mbjvsrLIeXyu55pinVWmykmCG
LJlP9SN73/QubIL2Uyg1zNKxlyZvUaArx0Qw1DeIGOhGNLK+fvGOujiWjBJnc9ASiNSHWA8XVq80
m9ag9l/acQn6PzriSQ06/D8oK6tNoxpo7uWORNad7lL/WhmqKbYPaIEjf2HIieSvfN0MW6dS01w9
KWD4TdsQlMbcdKMSPySZ6fUbvwU8hl6nZyLq2cAWLgrjkQ5I2pprqOKxtwi73u/IOmwU9vdST0M3
rVGlO14Nf33RjtGElqFGVyzyVPXtdOjcPYScyGksahJ5Hy+rmrM62Vrj+6T1O4SBkN0XyAEe5FEY
sSb4bLWCXl67bZ91lDuVFVpv67fWF+UDpW5xV+RUoKMosJ48D1jEkxASSkSbesBnXAdoUrKboYhJ
clSl2Faj/CQW0rEHy7E2uHd2inGWmUJhuGh0ZFxorRdl0ODxMjpH7iu6uXrDia2EL+uOQ3XiC90d
mtgY15YlYA/rOjm3M0VpHyHdF7eFSzmrHPpkVcqpucVBNti+rHi224zKyg9bdc/sc19SwaXuqPnd
0tUVeixiPzzFqecvlUxM7S7P3fUQmPpnGVuhIw8Kh3qtfgmMrDWdLA7Tuw5dxiEXTPkvvioVa7ZH
I7j2spd4kJRliXFgKeM+WQpmg/kk9VP5ThJz669eGcTrdlnbHQqzm+zRYuwYkqt/lAr7UV+J5AdB
1uob4Ce/B1dDtaKJu2i05JehVbVl2VUf+ijL0H8K4UFQE+J1ipHCtdS5/L4iCBfqiPhKx7zD1qxv
lqlqbprSlRH8aScjHDncx9LHmMEOIC9S3xSevK+tMCCCTUzotVSj05bVXpKVE7EYKQUwky9TQg0u
62hApCUO70LtcDiX7H8UI/PAsZuJU2O3XAiu8hJpyWfrd6aNl5C51TX940AdZFuW1OIgAOmbAczd
81AaHKe7qPw7MXcPUueFO8mtMvKxyvGXWyc+be5AfeVAgI4rlRUOm+WwjSuPTbzkxjuwCNqH0I0Y
1cbI+2uV6HLCYKQXKFcW+RvlR1fo7xjUmqUeCw3HvyG5JeA9mA4BXmEPTay/jIrcnAj9qp6w/5BA
4BnD8+Chm+F39kugKRDIIGovWjWxnunkJXuBtL11NaTJL+6H9BhQs+MELaO2qpXuVpXdEFdUXbZT
gCAv+FT5DU00DCwxdhhDcLF7pZR5JQOfHnUR6CN/Sk3ItdNoENZRViNvrGpzvJdaLXuK9Uzaa0Or
8ERkuVzKSSs/6LIVkG0Hmogm7qC291ofxycFflS2CHt10FFTSPIvL9GlnrwOpXoBkdO9CqgD9WVZ
Z/pB5XtjAGhQKpo87A0kHTcU7NAAaxX2LV8iuEril9tSFYnLxJdgbIUSBH+ZQ94YumuP9LiFp5qn
oKOlL3TKtpY5ypdNraxBTvfwNcIHclrYcLN73VHy9W2WBKoEnelwj3zbC6nZZhyaxkr2T9DuKANH
leYyseBGlEWlP0b0WSH1BN50AO5CYV1mtdlxpDVeK28g0c8IYo4jZq45St7fkXmQ3KqVFm+TRifx
guUj1jmcdr1n7hKlHm5hQ1U7E1zsuiw89xSFXvS79rrhoJmJsvbqrFyluvFKYzz5lQe8eguVbcSj
jvD2xsSEedPIHl2JypDk+5hcLm/X1FHxqA5DdNJjt3vIYYidEiVMdyHWMpICdbyIspZXLfMvKfMl
2YW8Bl7pM21ZqLIbE1vIUhWDcYnQLHrWc9qslzeBc0L8tGXi8I9lY6KbK/p8u6kWg5upSnuwaLR8
0pdeCxVVgEoUhR1JGLojjAPaYIuXGMOut4mDvFpW2Ejfh7osKemm3kfetaF7g9VQXSi9K/GF9NXi
TW98V7+yZZUnFf73DR4ee50NOJy3yd8w2xzXqRuU8WAc+kZwLO+PLog2uxy7Y3VitefE9ckb+MBG
bjOMI1xUuG2IZv3gzis4/EpPhvfSGwhIBcvpJHeDRGd1+X7+3L2bk5VcQmeLrh+wzvcdqBTJvhwa
1sHTO/XUV2p5P1CleFNy0TvSkG2dy8PNwZ88PsYD+klXmcEw+HwfzxpSTxVC4ZDua17UHoCT+EBO
5YpEPgdmy7tab2Jp41prJEMQF9bXkZNnZpCJWFwXNQuOKo4O7ftPCCRTlSmfHtqV8orqpV9W1MnJ
4LNsJDuO8dzVywl2SaOCfu3b5es/d7u/jj39+ZcNf85mkHh141CpzYuE3Bz7LCKFhrBSm27PtXS7
nyem71c6e7h9hmVsTIxD0nx6fEKV/Iruf07W/Pc0v17OzFeBIoAde83lLAdo7IgIJXPh7Yj7XKNU
rO32KV1fi4iYJsj8jdLJVFMkTRY16d8b9+UOqpzRLGE0D6wBfwddZr9jVIajWz11xIrniH2WBkUr
eI8ZfI/t5cc3TY1Lg08+ky+Dk5BWqXJjHgLs2AQELILE3HhmfuWd/JcN/nMYSAWKqpsY72fPreNT
VsixdVCjrZS1pwIzuhciwKfLT0NNiN9Fr6DU93j54s7NFjCYoLQAvss44r5fHCSzlsOvcCAop92E
3GbHynP99vIg00+fXxqkVxgTMoC2H8DLqqETB/vn2Lox9X1tmwgNGi0RBXy6Hnz3ymhnXrcpAsEk
7JK1TRdnl2RpnjokdXJ08fHWwkdW02KitFoZV+oG/w7qs8v6NtBsYqhmTMcwSLCatMJagBb+kaai
8DAgc95yyDQXulCYGB2Ic9dUcov9zNcejBDOhet3lNMjFWOBOrVF0b/kLQTLFEGYnvrmlh7dW4kx
l0ReuV2bgyWtzagI3sCNWQjdUtQFedygzxj1nP+32Wg7sS5EO1cHpx9KQidDbFWIjTA4S1ml3qXk
lL2M+PqBPozllQX+zOtp8b2jSkVJA1rJ7EbgvYby4PqnQbsJNMX2zdxW/We3fHIxWXB4X2RVcoXv
e+al/Dbk7Bs7qmU7KF11dP2Uasm4DFABN9219I4zExdDIdDYf2RocT6Vco/dVuS1wIosdnRUO8Y/
udBgfvOSiufXe95ft62qKwvOmXfy27VNf/5lwQljcA1q2BzbAoOuMqW0hlce2LnP4bchZp9DpqhE
vBFt2VQOCht0BPvhSrpVFZBg9N3uYhN9j48ob1MKrrBE8vihsEs3p62fbhitnfPmsWUNpB3uFMEx
03jftLV35Xeee8oSAUzs/mg+sHv/ficaNs8Yw3jK2V9BfIq8myh5vbw0nZu6X0eYfZsNULyhJkDM
WtdbUCFr/ygtxU1xZbaeWZImeLCmYNEDPGzM1vbScMeessexyW/V7D0RCFimlFeE12JEzs0cGeY1
5tUpwGOexiJQ2fP1UTr6mbmVYveujbK7y/frZ/ES9ylf4AlAaFBPnu7nl7mJnUbNax0KqBrWxipM
h2aridRJckNmBy411is5uWh1O5IOL498bi58GVmbuRu9gerj2JdHTcFOkWoczK30RiMp+/IwM+vv
VA4myEbl/IM0kvXsny32yxU2limMfcQ4KG6JfigftX2xrjdVs5XWo+1v4NUjFAVHp1w5N5y7tUDN
qOGx3lDyny1pbdkrcSDVx4oQerSw+Z2qhTsly9cIZXedr2zInw/sy1d7bmLCoGau6Ng7qeZ/f5z0
Czwjx+bVeRbqCkhytZo9pRo9yiS+8g6c2+BYX8eafSXMTohToxOPwkhjvT6lWCRi+TWIVNvEzmel
0jpPb5I+XF6+xHPvBI+TRgkxZ/KPNRwtS1Y0sXjsfTDOJt8i5cp+49zEVDnbsD6xbfuRDlFaYxIV
fnUstU83w07SdXbIl/3/cBVfBpmu8susxN2MLWFoj/4EcOzu6iC6MsC5maCpOmlOlgp0YR5AkSRy
rmvMPqshghr9yVLzq19xFr8oavZ4+VrO3TD2ZawiHLoQG8/WkAr0Tygo/XE0kb7REoaRBSjy8hhz
GP+/1/jLIHMzNAWMGph1RU28qE6hZKKCqFSjOClN0d7miYcE3sRnSwCxglVElon8BN1K1oSyHb2+
w0FafOquO+6IjLy2czz/40yJG6CT9UQL7/vTDATYM52qHNtVvdU20U2w1B0wH2t5heXVGTbW1QSr
/2VIOk6Q1oiAnn9KtSjOrYDStXtonvPfnJZW9YJNMSKfQ7/EIr02768FN/0vY9JWYyFVmD2zFU3Q
00JO0Fogp93JtvkndNDOL6NttqUYZ6eHct38X1ZvepI0QBWuklCT73dWFyBda7XI6j2uYlSJv2PH
ZXeyyPaDQ//jUG0BkK2zjyuz7dwi83XY2TZCq/LYS1jbGrtZRvf9NiacLKK0IJQLeTFlaPyXFMd/
0/vrgLMZVFmdJcZKfszM7KP3h2ddalb/n9c0fa++LDmaAX8pqNVjWUskHQtx0a0Etx5Wnh/j9wrr
DUGzOO8zEwFbT7UYAcGkfh4aDzea14h27eUeAk/rGufg7M3+ctyYfbQEAH00vupjXSi3fig+9Ip7
5Wh3boX6eqCZPc4CfHqWs+9PcDrGCO5iPlIwe66sUeeWXArdfJWIhJj4j99vcKcOmEA4NqmhtKwV
aqgCkbDKR4Nt4MqjPH89/zOSMt87CQkQh9jgRQTEbOcnKt/CUbDLZbtEhnTCxhc+XXv7zz+l/4w5
e0qioMHaC4yjZe7ConcM370yQc/ePoVEOJXqMFkvs1e9SSpO1WZ5VJN22wz1u18ZWyU0ngR5VJwr
N/DsxfCxooZI/YKd0vdHRZyubwileATzrZJFgOrOiR0oDVAklt1rsa3X0cpcXh707EMD9EKUDKqE
H9DK1KBx2nvNUS971y6jGEcGZYE9n07hcHmks3eSqiFahX+xPLM7aY4J+84pakEXt8H4lgXJskae
6MnXLuncbSRAReabN21w51tcJR2KIM+7YxebGB2w/yT+0+VLuTbC9OdfFq1BT8w+dpNTqX/GIPoM
7cpm79yt+noFs1uVC35lWiknRRxzQfBg5X9woLZJcGVun3v2X4eZfsaXy5hooZ4bNEdR/AVHW5Z+
B5a0vHynoBzyl8zqVzwHHF5swdgezzf/haqmPkELJ61H348jwJDMvZyZu1JJ7WqIkWIbkd3Q+XEK
M4E1uQR7B6wBeYb/QUNtESWPQ/AYuRBFiBiV2M/L8WcsdQRI0ATHOowGro8J19DNfd31u1yI1nVb
OXHdLcx8uE+y5neJw1zI4A+ArMY0VOMsUbx1axjrpgvJyTYwndXaVg+KF53Giq0PwI4KMXfcrFll
LSzPvA1xtBt/8y54pyybrYwOrzXK5gEg4kJu9q52awV7LXea9skXtUdKt1m0oW647mvkLEJqIzQ5
tE20bCO8JiKGjfRZDAUHOaEm8QGIgNqPx9oT7GIAMSMVi76iaFJtG1PEgfmkRDhQ/KMpB4tAcco8
WMpCuYn83HZjxemCbTns6nJjxI9S+iTG94L3oMDKrMBNYDyWCK4G9uRkXuMMOXtBhPJek69ddOs4
9PZuV2HlrJ7C9rVqK/Qy701zK2K08Tr8udHd4H4EMsqD9pibBFRb2ExFwyk6aYsUfFPmmEHrxwQw
f4b32KKfa/l7qUIvU9ATFvkJT7J7cEG9oMcgWCeXnk00tCkdGVT1uxx0Y+a999pDiGiZwi0MFYh7
v3MM4L7aO3zhkUmutRLjpKI5Q2M8tBh4kjBbSpl2E5d7r1TX9HzXupkTRN8sWu5WJSn4h//ISrDK
EOG6CXk68gZuFtYXeBKxm725qnJjhTrYO6KNbJO0eaOQbEMbn/IgXDajvE/LHi1Evsu97hAl8oqK
IKon4T5M0R5jJaeQva+UvdsovyNcOKIUbpN8cAYs26aQ0Y4VVor2iennsZMtyEQowy04kGWMj29c
UAun9oUMZNTbZeS9NM2zou2tsLyNa/gKqf8SWTIK8mjZW9ExLgdmJBjJxqfnIiZg8tmgvjZRJyxi
DTF7V1ahoxvChvYUA1GtFE2kqiH+1q6MgnWWQnMxY+Oz0/qHmGwUxRz3VZnwu6vIjsWtZDxiQOZN
S/a6zBwdU3hVprCK8FXFVh8vFFdcIRkD1RM8Y9yR+vGzLfW9WqXbLLMwZWQKsOPbAgFIXmdb0Rhe
FLlyEL85CrJjt56mrnjgHXxzPXwY0ZPWazZUiGSyMIal7fPw1ALPBHZA+AqqjzFJOYQmTuSyvkEn
VttSoTuppB+8RNmpqIFE3BHyZJOgKetHeKG131beb3sN23be3pRjcqMrxGSM5mZslIXsIcuvUOSz
DLh4KSvdszswBL7GHt5vEVY+xyiqrSpbemnkiNF9YHp2S7M3K1RbE8tFiIOgtgKo6t1OB3PoFvVt
gI471Z6t9sWr3e1UXU+KvwBfd1Wks19Fuo8zwc+8XRjccgK29QYiQAh20lJxXuXHUpbwTSS3VgMq
gIzedSjnW49lH9LPRqzg5vfowRZNH7/FLSZdI35Qy/RRThtwgiopve2qNZMHuZVekDItwyIPVpxK
UcxD8ikls1wZsZmtTaXYDcyUMCGTRl9GY8+r6sbaPnJRCPjNfhwLEUN+s62VlF/m6e+FCym0eNVy
z9xkQTRiHDEfLYHnzE9cDJm68AyDUiPQljjFQfO7FcpbfueVQ9e5KrkhcbyT2IQhVZvtY0dSWly9
x/QSJTeqsQ9Y/ev+3RU5NGAGufzVOvt9p2EFGlI1KObMzj1yYUZp0KnHHIiSKL6GFCsuD3D2y2so
dMZlmVdw3ihWQjVBtS9y6iGtQx42I++hiQbw8ij/zqE/vr1fhpl94COQsZGHBV3HQuiIy2qNRolP
sLVM/0LaOrj7whlWMB9O+VP2MqwNBy+SIzja7bVGytkbOl2nJKkoUs3Zw8t7tstuyw31s/u6LU61
3l7Zy5wbYWqgiNR62MvO9+kurSfkKBQ7IBxUxS9deLx8L6dbNb+VX//+2a00CwXznqscpTItnSJo
urWntxYCeSNZ6ZGkP10e7twEoX5isFMWqbqJ0+V+2ZohdIl7osaO0A3RMby0eYQ67solnenPEEVN
uW8KVzcJpJg9FXjooLkG/6T7Xb9XdaG6i4For/EZio2tIQj9Y7lo9pXEZT+TWBr4sNzDKKX7Y6zb
Vh8NOd8VMXy1UF6dtFTXdlqitr+QBY3blNQT7cpr86+W8/0pUDWn6YAqne4AzY7vt2XwRqKHJufb
st6rdmVnxNeib3LEVbYSnP9+m/99tFltgmNR6BrycPTER0W/kfvny894njhPeeX73z+7/+hicPYZ
8jFQR9AmAwJpsMzKTaG24loEErCIcznYkPTjbhsQM9VClQtvD7a2RHwpVvVHng3NPVmHLtYUv7hL
lCq60fwIpXfatfdSXiTHygzUtdjIw7Jri+HamV/+sSrTAFdAM9K+JHHiR/GtF0q8qmpxLE39paUl
+2rUovmq9n7yq6AYiDc/aE+jlWArpMnwGqvKbck+fzUaYbZPK+oqYLGCpRIq2TPyKtQ6dRwMTsdF
/dUBJz6VVSDdkNagwoHukj9plAt/ow53ZNPUoz0mbf2eGMPwefnR/JxoU2OfiAdFkggtludy/U7E
iQ2A+SiiLt5HVJ4WYD6w6raYXEq9k29l5OAmFqOWXVJX95JjVgJVzxj1XWBq8YMQDKCsLv+qn4sC
7yuBtjg2wHgp4vTnXxYFhS2JajT1KUS0WanSc5Alv2WEzJdHmSFNp94U0xIl1b8Tm/zjSxsFpUt6
n3Ac1uwtEL7vpI3pGAf9E6a4urkWFH6mFfZtuHnZyKrkoJQZrl0B9rhNV1Fvu466QK1ga+/pLl8L
q+HmWmXz6qizWktoAKpWXPeoJelRqdx9J3RvZpjcpl1BqBOhRELzLmsd+ku4PInvQoFqUELKeLEb
Pza3ehNAgzHcK0WSc4+Ym48NhV2O+COhe1Tasshr6xj2RfLSo5Tx8cd5xnrsNenKF/P8c55CUQwd
EjZRsd+nk0tbWvIs78R5Yim8NutkPa6DR2lKEV7rx8uT6vx1/Wes2efTk+FaUDY/4VRtwtLRrKOr
WVd2bdfGmH0cRDXDHpJy7+DedhG8KP+jUa71T8/IDL8v2rN2QyYnQj2Zr8VdlS4BgQ3LyibbA+z8
ytu7D9Bpxmd5QbTqR/GR/jGuvZzTvLz0BZxtDHJOqxm1uWPtdEuO8TvTgVC/Djf5U7i+/MjOeYi+
X+psgtS9m3a6JBwVuIPxWKxaUAyi1h4qEf2ib0Rro2vfUJThnxltoltuNRXjRV8T4FIgj/2oAhlY
WLgtcmVNgBhicXddwezTIOnLWW6XGQSx0V2E0X1Wg5fAotTCWDSiF9eN7RHXM3vidW5hdZH6RQQx
PsktKPiV7QbmRohfRLAoujish161B0/kSFetJazEYucfeT8P8EVtZJGHDjJalno7QykOoZHfCS3A
2eBTyZS7ItIBAeGihrclmYTFpR8eZ1yLgk3Q7Iyxhtls7gs6D5KQ7QuhIbasvW+gBhKtsWgliwvP
lyCiFvnoLYWaugK2VzTKDoI0R1U/JIuLl7PtKKmYTCOnzvydK+TbRCHkHXYEULIdsHwn0NpdzdFU
9+vbXvibaP6jpkmLOBXvxdbbBrp544mubeJNFxRw/+5rH7Z7RVL3dXBT1p/4fdfRUD6Zzd+G1LRA
ehewy4MEWipCTOSxuC781x7Xtxm5B2w0pNwF79YgkS4H3VQIbYWjdoOKrBCTjRwFfwcP0glB0aFM
warq3GWiC6xGuU8pTV2oYf7H1UDDSb+hX9ynlWcL2SuZt6QiFnZQA8rFkpSLf2U5XAuyv/Kycm0k
Geb65igI5UsrfMRFhNPVo59TCju04fs+gJ4Bx8dDmCxWMmyLd9AVCxlLtAXNBwvWelQBnqW/xYjH
VTRbsE8bt7fA2uk2fHT+9vuB2FkLYdMgKltlqHIarxZxh9FJ6H9LcJOk0NyBUNmPwIMAMtz2FmwH
4bVFfNnXyq4V6mVJoA8CFbsWu00Eny2D99vBFiR/ZR3iS5ID4EhjstG996zqAH3Hy766I0l60Qi3
pftBMCF0g6AfFmnwqqp/Oir6objkxGdbhuXIbXVTmA8R5lzQZWtIWLYaQpEBLBYMzzLAAPjBThIh
YxbIkRJKp9MCGyA0tEb5Dp7dTsqsZQUvRyjEFdszCoP5xhc+KnTnQUMkS0c5JzNxuaSpti0MkAmS
OTyho3ljV1EuEOw95hVAwQhXnDCZR/DskhojaN7Jj0yc78lkvFibBVscVznEkrHM09EZsAglRrdy
kVX6/i3MkMUYi44U+AeZ59OjuVDqnAImqZ3T0XlMt4nxt/HfPM4vdQ2aSdRAKdfRKjZ1kpXaTZSN
dtiZy7i+q4tq0074moH/Cipqpb5X5meuKiBLGrKdmnVv+RuMAmRwZ0+aTqCxNEJ+fzLSZKNlzTIG
DthgHR/gqGiUaJPuWAntMhyrowBAmnwHvuwIUGBl9oWyakiq0koBSGHnAPFYe16xpQKzrdz22ag/
I/PN7fGxVbgXLUjTerEclEMEvVEwvN8oJiMH4toyd/u7OBre6vY34RxbDZdTYABewGCtpA+d8iJJ
z8303BvYKeVpMipGBF0RcMGtnOwptDcJ2Y7wppkI4/MR5oRBthTVy/RmwMdn51DI+1A4GnX+0hnS
h2Wg5g56fKNKCW08GfY9O/1FZMqssPAAqZk1D61vgCRonCJq76SElA7LfZPicO+32N8IGfrdJ9Kd
7FWbOlD2ZZ0/JZFwimm3kmF8l0mUv8p6b0LeNy3w2bL5SyzjLchiG8oKMvuVYGj2AAUCXxbtj36b
JZSw5ddscvXo+ibrtx7kfYkWYF0LvwJYnpkclXagGY6cvLZwXEhLXsvdryTeEuBJiHrppF6xzifq
U+FvQld4Q7M79lt4fc4oQNq7Y5vo5IAUe2B1aeEtqZA2Lg5Kmb88iE4ZCETJN67suafv6aXv7Wzj
Ikhl3UWpcNRDGj15QzaR2PPiXf7Unt+5/M+xdu4/1rSkwJEyHAn6Bun2y5KwC8SPl8eYfuiPC9Fp
91B+IeZv8nN/PTz4AgYaqkGnUNiV6lNOWlMGOoM+y+Vhzu4q2bmaRDsQHfFDRW9olRR2PnnpaB3J
wV1GduVEj/4Go6yTvFwe7Nw1Ec+MYF+a0jrmZSWsOQ1OouFYtMqqJ2etifG75cgj/nuHOGYbDNCq
Jk2pmugev9+9BNm8H2odDOg6/0wJNaKP4JVXdlw/TQ/fR5mrD/tCEFlEuqPyED3Xe23TbgrHGhfl
0thl1ObSQ3alqPpj4k0Dgl8k1IQ4RpJNvl9WK3XIkLgsPWuSO6PVkl2dF1gV86Ytsysz48ebxFjT
flLXTIt/nR+pQVEkZZfR1bAG/Y+n+cGr1Q3SlTPA+XPdfypE6kyEUMhC241FeUpQy+iLCmzuXRp2
7l2hNZkjAZTM7aGllXVoM4SPaR1n75PLilTZnFQCWOCieGOAT/qUPSkh76m0bqGS9VcavD/vBWUT
5qxq6YSH87/v913VEqGSpeKo6S1WtuzQ8yZfud0/Hy1DyCJiQdAOyJRmm/e0C4lys4oj33RYO0b6
XNXxA2br//bAysmRsBwcM5ZErUSbLSs9xoeanMqj1IbHrJJOmcsXgSrW/eU3/WetcjbOdEe/1D66
AdaB1KVHAXvMdnjXNtXBd+ob/ZGwPvnEofW2XycPUE1vg/92kZmNPLuRRVL4YJHS49Dpe89t01WY
i6Ijdinq3JB+8pULnW7Yt3V6Gk7h/eAdodTzQyKZmzppJ/kxeG4dbUXJnoNls4JRuAyXgOW3V4Y7
N02+DjercUYVBcKW4cQ8/E01kaC4UNVIKiEKTE3AjBnqYejKPRn0tIbq5zJ3j21ZP1gNkNKSiOs6
8J3/w09CoWyAECFl6YdHKQpLSSj8/Bj31lNSpE6RuO/wFRyxGp70Rv7V6damVfq/oSw/Z030KmXD
s9DkO6lUnUYZr6i0pldx/jzwLUm6ii1Mledav1DGupG0+VEipSGcsmfYMtY5YWwGwHfl6fK1n3sa
aN5VQ+YDjY9xth6reudJPo6JvrjrmweLnppYPVwe4uz1EO2Efl/Grjyv+mhFWpSqAWA7fqutAbaB
WT8N4CHAjUY7C5D65eGm+fPj9k1AGGyqqi7Ptx16WWYiSrpjo5LnVhnuAD6sXRnJ8GIBjCiEck3b
5sqYZ+/ilzFnawUZgHFFetaxKj7p5ML6tBYie9XLF3ZuCcc0MjlOie5idnxfkPQyca1Yro4SWYOa
GtsNwPXLI/zY3bASIC42RDwdaOfnYloV7FM51IwQVgT0fvj1BBjZNPHr5WHOTQi6KWhZoTGTkDXd
zS8ra+Amuu7GPCEpvucUgNbFfZRG/b5SrTeDgIjLo515NvToUAhjUWHLNn+dMgEg/aD1RwTi0rJT
pMJJC6o3QY7l7PJIZx4QgiPK5AaYW6S6s3cpSvwBVJREXCGRz/0bApLl5QHO3DgGmP7BMc78nt24
ViV1SWcAoS1uQnMC3XgknAZwRPQ8OkVJs7483rlbh4STvgJba+OH6jjQ3AzEpHzU4vK3J0nUeIxe
XjVKdGXFOzcOJWG6ADwkvAaz6/IL01PcFtBLl9lS/yn1yqLPmyuvzxQpPl8YaDz+Z5Rp9n+Zdk1m
MT9S+SjegTwpX4Nyoa+NVbB0HfdRvFVvhXsQLwfzcfr2kZBlkya8AwxDkWLNOfJqYP3Zn0OflT0+
i++PjnySDLKIkvRUotdJ+3d6P6SfGGgx+rG0q4w6iVlGb5cfKLPxzE0wkQFoHCqmBLzZ7slTCXaR
eKQ5WYV2JRWBLZbSfeKSPlQXwa8oto5CYtxVwMAFw7oX8Om6Jsy1Vkaygtcgq526orgQtTSpIESq
xiJV9G0VEOjSo0VrOlReb2mvkoIRroqgvxMIWfEHifAScr7KaiNXBcEzyaEJoTwCPFgFqWwPcTal
8eiZrXZEdZmQ5lp48ItALz7FOn5MCuuBZKgVWzJI3v2dmg6nwVAAV3o3sJxQIwk6GqfqQNt/6yFR
UyBw0HJZtFoEV9W/Gc23PMztRPDugafAocgWeq2/xJ38yy3Tk0DoYKQBLzb4PqkI60mJAFFIzGhB
zIZnWTfFIDwqdXwvJgE8VKKC3eweWjeud/idLvkEedNtCD1/CqHW4oIvDsRR3bTYEAe/e+5aBPtF
eNv18UErpYemEBwlKwkCloMDN39DgzskyorYKNMvHupOlVd6kDb7Jm6OrmntyGWkahxtWLeLhSII
D2GfPFhQQmrBtcVIXodeutGovVgWkWcVtbPFSGew8/tlbHQ0mzj8FIBi1WiTd4jIYmMhotqJJ06n
CZ9O6g+tm78SX+lk/4+081huHMu26BchAt5M4ehJSZSfICSlBO89vv4tVg8qU6mQovuNKqOqkiCB
i2vO2XvtXHRkBChpgVcs4RZW01u8wCs3IQ3GLX8grPGBUvs+E+bQ/YdjVATmwzTXXlxYsVvCys9o
E6IxIxICrVA3gkenal+CjKAg49dTs6970nKC2qG3seZOOUka++BWyJMISdQhbaZIQJMPW/6/XahB
0xFEPOqCvDVGxZu1lo2KGZfO9+/H3xMsNCXEPtAtiP77S7pe1WpS8kXAdbYx9H/A5GYtdR4mCNMN
x9JPyDr6/op/rxlcEYwxRxrab/LnRZ2q3JKWmnwcJH2LPGKb0sj+YeL76kdJaDqYw2m5YWX+c94T
pjIk8xLLUNJSbsxeJ1DLdisYh0qDko0sf/phG/FFL9sSL15KkTXD0v46oglSIJoByinNRmN7U/iE
z5xNW3SZRt3Q1364nPyX4Jc0zN8vd7nHv03sy6iO7IUUGmTGo06BFlPDfr5jb3nUDsu23ui+ca/c
8aNV2OoHwf2pRXZZ1//ccXJ9xQABgH2Ux3h5AL9dP6CIEoetfkw28bo/dOvR131595MH6KuR8vtV
LuvJb1fh1B3Lsq4eAY40QeVH5k8b5y/HyaU2IKmsksbnZr9ZZXGjtOKx1dEe4NVs0q1UvyjDXdPd
fT/ovyg7ccewiNGKMlWyNj/tlNBVQCIsxCOSuupWdayH8BnK0REkv7CqfaZFiCKbH6755c8DVsRw
JIUXYfif9y9Os0Ia9eg0OhNyKidd5+vEXV5Nt3VHF55Wv0fd7dD32X9/Ye1vcM5lfOJLZ7WlskNt
5M8rZ72QqlUAjB/O0TQ7Q8hF4r1Eqyn14ZWhme30ldkENxEE8onYEUGyA1o05jzfNmJ9AIfs0nbb
wKJCTN4kMMEncuvrhlCqwon4yFnZydZ7c0kkXeZ1u1SrPLyfxasJqaiauPxprPwkBsFTOoS5xCaI
/FncBKCa1CSye3gVFM4VomIEDk2ZuBXJJZiizm6qB82sVzJtVuGS/VTvexUAnaEXBzpCj2pZEsqn
SA+hhphT7DzFyDdAuR/mNDguZe20QenE4bk1RvqKOhGc67JiB1GABvoA+q40hM+M6FIBQUjdLoj1
XS2Q8SrY8nJF9IyzwEocAkLoAC8j57WlXrsZhBj9vei0bXvIxHalI2Zl0bRnFf2GUtqlRfVgjFxe
ShiI6X5QnlRkhvW9DP3QmtAcapeY1ojIVBw2xCpm4mtD1Dh593ZBfTDPwFkldhhth8Twqb37lU44
Vr8b2w08MXDRDwMYgb5SMA+kttGjv7FhzOPTtZWpRj4F7Au5YZudEIr6lsl6jFBbAIUciwGrI8d6
PnDon0TptWSRHYgs5YhCxuNJEq7V6NCQXNjDBqdJKwuvpCyJwrrR70siG5V7WQSLrqzi5lDlv5oE
5rimk/TBOq/S60zYQDRvhkHLrX3V6lNkSuB9NW9uSOiyYJkF2ToKDS8dlSerHO+JQ95XFvwS9UlL
NRuV/q7VHopJcAKdhjTRWoZ5XAjW7E2iYvxUBFNcE2J7lAS05dfL8BzS4SIPwxWmcwe92Yz9Jr7N
IjgLHO1rPig1r5EcEgWbe8gPiUPFjVDnm6DuD5Am1mjP+PdrQz4Y0Qe2jarZlBOUdm1JjmYDWKpt
LUcucq/XjRrkN/u5gNhJmdSWgZRX+N9p5hVGBSVtBabfSVt/nm9GzPopp6O+yG3FvIklV9bu4/4t
VTZje9A72bYAeAgJtsn5laBsR29it8YdkcBEjx6bgdZ04Ybyk5l+FDgSgNg8apGyTcOtqdKvrTmu
aoLbWPTsDktgOQIJIhG6fgnjBLuVJNGduTLRFHRuCW6vCq4q8kfLkYz57q4yB4+asKuAg2yy3LEG
v6nO8XRbKm9CeptkTyKArzbfpgTWqIxNWd8T2etLSman406cGcQBy9y0OPA011Gb7KLgoWETnhqM
6+h6QG5u0aUGMeaQp8uEZ9BDJSMzfC2IQuzCYlML5Jr0z0Khr+Xala0C9Jq1SvromYTCs9hAQ8dL
QUWAvjBaiK4jamI4EMTsWhCtZsTYhIes1ZjcgbtlOrbzPg0PzXKyGCwa95aE7SGnRBY7eTgz4V1V
uuAkxQsC78m64JyP5gLtvmDmNSF4PhFBY1PfS/K30thIdUc6zWQrquTruegpw3tX9SgjZGcAJF0Z
KKRie+4R+V2H6hn61LbXCJmLPwhEBUJ/FvF2tsZTr1xN4olmjU5WVax7JF7qxezWLDwFSc1RKe/Q
07lxk8Q2uwi/EJ9T3uaKvea47Cs4o0FG3lO7EvXcJVPFmiq7FDp3Lmm+Qq2dKAkT0EM8NIQ9vzC3
mcW5rQDCaJKD0MVu1IrnrgM1GeQ5sR1CRiJTdC1NzW7QDU9P75qYsF7yddRmAOd3skChq+K4V81w
g2Lb/ee682Mspl6c90QOner4oaQfWDMUEvryyV1S7Yj8qJhKzeij6+8SjkUNTPSFdzL1AnW7xKKT
TrJrqociHw9t2WwV6TTAbqsSqgbP8/jQturjxURjXvxB2eQTZ5b1kl2VL/OI2BVhSSagC/CMfnQi
zgcBUVhy/17r+2wIOE3odt1GzpjfXlL3jPJQltdJ60tmdB0RI6iiihlxrYQvUaauRhh3RfJaRvLa
II5uat4j9aEdOCuti+q2V0+zOLhjKZ7i+QMLiM3WGerHYiuRZ1rPhDIo8kEC5592k52YJ+rDYU7W
pQHkjeCcHxZvlubPWzsZg5gE6Y262AU8/fumSxlJfW/p97VWSdxy6JuxuNZj9YdDwN8tTHYIMuS6
C35alqXPO4S8HQBjjNJx3garyp/W4oZEYizWFabun4SIlzLHnz/JhDkoKVDrLEv5i+tgSF1cauxG
pip0wvI1ZSkSppeOGff7W/e3Td68XIjtHSxohcbCp3tXUeAYmgjwh5cewwtQrYjsyJV/SWBATCcE
S9c/sKRn4w8Xlr/8hfoFygGk8NJL+/OhzWGj6RpK5C7Vht2CWHjdgQX1TaFZbtS2SQmnxdFj94qg
YE3L+nWhz8t+DFrJb3XezEhdousq65Lbdsmzda524VWbV/CtYvZtwChDcj1BbKIGH3hlR2uQt9xp
YWWJbU0AlEKKQ6RV2er7G3r52n89OJp4F0/1pQP2aQPbhGQtLRxOl1y7NRrwLdBlQ6v9qR/092U4
kdIj5BSswzz6vE+exXJB2SYfVQjAOshltcm8Rf6BmvLTRT4dZtSJYdcsynGEgmRmgQ9Ja61U4/X3
d+yrI5NInxDOJsfrv+AQuZSJYToQotTW8zrGh4cyrXz5/hpfHSs4t2Nr4AJ06z9t7vNGGvSkH45a
G/klYy7QV4l4q6Ue2UH/w2SEJoC2hgZmnVLXn+NaALiYVqkJkcWw1rmFBdXICxnbtiX+cKUvb9yF
6gS2h1npcyVbWzpzyCzp2CnvCoFk0Xz7/U376vFT87w8GSg9zHl//pKh6Y0+Beikqk+Scey7jV6f
v7/CF7MPU+pvl/j0XJqWZCVirU7jFv2UzWYMTEcKGqDdd8fSFUks/2li/ZsEdJnFL8BBiS44CufL
r/7thD4KVmFYEHMsduSoo/LmJrTIEkwN9jhWqCtsO7T5rema0G7FNN8vVhvf/PCzLz/rz0niz+9w
mRt//w5Tl1n50h2nt8ElZHyXXgcbUs2PwWN9sjaB8/3lvhoneBWom+N0kv6Ww2hlpuMVJUo1nVdi
aUkNu1uTPev3l/lyuPx7mX8c37/9qBkRR5PH3VHrI3Rb7KIFSsTJT7Xxn67y6fVqp0umGeuVcZ64
dVR8nWkNdtmFQQhjhc3p6ifX/T/d1b+e1r/bi891kNSQCyGfRC6pb6l9z8/tccodjjwrwct2nB2v
FefIpiawUeztB5CuilP685qg8oOyiZ5/qmT9vXIyev79Pv+M8N9uNDl+YO+08hRkH5FxIuWBZBbD
jkjZ+e8fqGRZOnUmmGC03f8cpU2gcVTK++NyCYUwk1PIcX1Iwv+6rXSpu/x7lU+zjDWRz6JN+aks
xw9Ry19CMXIt0JXf/5YvhCJ/XubTTAPbukSvvqA/E2afLEPFr64KF4WhYutPNAu8y4Gf3s565jH+
b2XB337k5RX97ZF1fRVbwzQcjXq8q4LhkLXS/7BW/34bP01rNcfKVlwGpK2ZuxggKAxPq34qUn85
X/9+lU8TF0lseSM0kMA25lZY66vqKt+Gngk/ijpXYJu7effTaP/yhf93ifi8yuVZQxYfS0So+SoK
1177VSG1+H50fPlG/XuNzwK7II6jOONnWfKHMMl2Lb8XC5xygKjfX+erGvTvy92nN6rPp6CD78Ig
JMRwla5GXLa5/7N16m83yj9HFXb2lG8thEOfSrdNO1UVYSfgaehVBVbwHIkI4bPbOW0JVXisQkqr
o3hSW4IHp3u20w4KGZix5J10XUXOyylYgNY9T8Vwk0ydI5PRJZdeFKXrUDsWAxiOJLgFrIuMWl4n
c70h1daehOGkCuJKpT+6RPjFh/ZZVCpCQgaY/9VLY7CfN5wluQciuxrrym9zxR0M7aYt9BtVbJ/L
PvQyssbbFLKqEVBvhftg9JtKejQ000uHgCT00R6T4Y7kCba9YAGSJXEDYXheGuU5k7WPBYqEZmxC
hPkCaRFlihM9eEvm8JiibZ/V1M8NkknRozXijU5NGQinPVFgNRAZy9IpIZYL/54TKvJ2RG8f30K/
mKJpJWt+lT+B2aWwgHAgDTdsaL0lZuOte1Ko2sFc7hrxAqm6yE1dSXsJhY+wHolRxymjCRtlpMPa
k8cqmDaIK6elwqUPNGcvMXitbg9d46r5He5eR2sTfAWYlglOS+ZTTv0thJ5Ql8h0m0PfXIuptum1
ZlWTcK+HGors0A0L9VwacHQUaOLEORvNu0LemyZYPlEhrkA0owjWf0wttLAiRWYyXjnqV1f4ItTw
UQl2casSMinTC9ZXchadhbK4TjMgJ6pIjLO2eNks2L0ar2LSTLJudvSaXmVxP41nI6yJaQyvBPGu
5dqCGmwyKVfsPKQYwOiQKEcijutFAiBo7KKTcaJssjUhIUTtGZyAI1C0bOt4Gy+/2Hoil5DskATz
XsqJDC15XNTFpTeRflhQUI54TVTTA7X3zwEoq9cLhRQCg68H8S63qhXhxkEMCS05pku7H4j+GUss
E0QeKPFB4h9BZ7gDf33MK880Ayepnke6r2JPUUrvfVy47tyarlCmG1N6yMxi01USS4VmeNOAEj+a
nIYnldRIcJOHAP9OcVdLhr2Qk6aI+ACkgARLi1T42JWzzEnxhJJGuYmCdG0J6UPT1CfZIMaxNlHW
YRIS3CFVqPMRwhJ2B7JV11RbGpkwH4V3r6N6RTKoPp31iHEcDk6fkSyocl/eFsl0xBrEf0sMNAmR
KY4hMYqovmDFrgwvEQ+kM6xEymRRXZPgcT/XFnGOslPnqS+OOz3RnIyhkYibnF76nG1SKfVIJkHq
MWN2uMtlEhvXiXQ9UUYXHipsCMKM+0m2MG30jqqiDOhYQrMUnAjgjZgDCe4YbdzoGWl0EHsK+XmI
GoxNG2KdgWOTMaUyZTy0MoXEM2dyfagdsgnaYSWqa71+TRgdVkuip4HtpLuJVVtSfykgQvUrc6bH
Eh3D6roP7ife7PxepnBBlY4zvW1UT5iEvaXGGAM3LmQ7xnQu5jBLntRYcTL1rKbLWlLSjVBl28iw
zg09p3Z+n6XylEI7IofEl9jDmn1NRx/6B613R8VCI5OlhDXJkUIigAikGEKqlsW4m0XDqzXuetvm
H0oVPIP7WE8DP+aSUiI+anr8Lk6TNxjmph0ZRLWEb2CKdqlBTMhYBs+izsRgLlZgL8p0Hw2x3bTK
jc5L1VT1epTJsZmPmJNcYzL2VonfFOS3vtghD6TPYsr940GYj4X+PodnqbtDmusKGlbdXPBNLMjV
i6m9xdz1cD1PJDDdRuXVHP+yUNksZG16c3vThW8WKu8OjA+sLLvIfpnhE1mRSplczcpzUp4UPJRR
tJO7YatgrYoW1ctp/szZ0UxfcfvV2fWo+3l10xFnWEZOTh6VtmTuQKB9c20GrjG+mEbjxZW2MtTb
KeudWlknxq4tH40B+vFkkePW7dJlfAEDJEIDajNPh2tYX11aUGSB2M2QPsMu2vAFCKpVaQYs4TnE
RJSr+uZi2NFBPRbh0zSxOHRl6RrLUwJORexXaqmRTbsJw2NJ2mN2o9bwE4KPqj/FwWtknSfy3QNC
ls10XagjcyTzJE2mJHT1KXGs6l7AgDR0t5fYp4gJ0ciue2GTd49tdUgQrhSg2CDekJRrLXQ/xozk
0s7WQuAswJjasdmkJRUu41yFoaOG4lWKhXKOX6viw1hcTTgJZr5KWBQa+TYhejdYHpCLpVpHfEPt
NLT2iE5VTxkr3wRbqnyW8kMZ6S4eV3KmNwr9CrovbfqoLvMbLaqKCrHJytaCECyz2pEH8SBqiZNY
v2RGNKQZ5Cxll1/kMVfpWPPod4Q5eXJ8LMqNUWzT9ChpuxKHWUbU0Yk+0ST4kXqXvyymxV+/x0yl
GsdAuQ3Spzy7zlTPiLzceCiSW+vVsl5a/SDFVwtF4Wg90BUM3UnzYl7vzOtbP5TpIpHL5qovylI7
lvUaC7s+uCrrKy1fqyGpOOtMcNOY/7RVkc7gtZdSTJHhWzvIboNXWClqJyKXRVOPpZxdJSCLYyWk
S0ocjhqusLV0ESf54SWYNotwLdILbLPpXDfBFp+Wn1m1C5OeziAUK1l861L1img1pFPLniDDl8zI
eCFydFR5CpQnIWSC5lohbDAA6KC1rLG/ivRqUwq48pbon78X68G1njdrMzTWStRsKE+6AUycZjah
OuUbjm8ePAxb7xV7IOO1PU0GbC3xFhfZujMPhjZsrIAk4DpdDc1yn5qwpSIwZd2lU2XYcvmaN9Zg
axDMxoy5tiqv+JE+DARk2u89dfwhy4EpPeqBP7erzHQbcXIQe+LJYqAAcrbyq1o5m03mptVtJG2i
5VD1ezM/1cF7kJHdm3kXk1e6b+Y1aVwAf4hKCXbWkpAZWLgDCp+YbACxJgKjdYPJ7ww4TUSJj51k
Ww2mRHraLHml9hRxWghnxyLtDO9fVJWOWbYuL++GxdPLtXdN8bvqZTJ3/UJA1czvKggdfsuyiZjY
Zw1PcJo7JrWEcptLq3J8ubCkejcb+CQ5hQ51lAI++5oGRMmyINLkzuhFV1DVriUBatLohrnXaC5i
1iY5TqNHAJgsvXfJvUA/dTjr2ikjrXR0lPqmDp7qXxVxydpKDu9yprBIeV60He1hsQ5tUbhplw2N
oMq6zTWP/c9AP1mMnVY+cR2iM+LwJotelcv0DeE2OffWcaBjQ9tyXDf4TzK/m19oOTYZyitC4qxb
U13XzSMZiyS30xiW5Nob+g/IVhbO5NCFQ+9a+nbsQeLXtpas62FDUJsz6F5uPk4s2fDLLhHVzVpN
4NystZzN5eImIK+SVnebSF3p1ousJ77WMfiVgMizo6HSto8SApw3Iqbj+f7Smg8PzN9a7I4j2dGt
nZYrEUU7Wx7BShxuQmNlbhNWGBHPYfZiaeec9hmtJB5fIqG3p/ZeP1lK4IsTHztPK2W5Kwc/qkcv
zCxb4MlU8uNICphyUam+GMK7Qfyw2PwKql/qkLr18gQ3l2hGR5P2Jd0t7dyYPZp63H0czsn3c6S5
XisxHojBnWfeKVNZdc0dq+2JVw1B77LquvqUWy85TLOmYwbOkQXk/hhMntnHtMMTpm13ke/C5qMo
Nk2Bkcf0dPyMKJ1Jw8ocubpljkGdzh7dN4qPkLPTIq+6kQk2pz/v9MuBLrvA86dJJ/K5MSeGcM3c
3VoMf/aPU2R51kAgvYRZWeD12Zfimc5l1Gr7RUlXBFvZMx7qkOdmlnZMGOKYbMego3eFmZQJGXEB
SCHgtoVfWb0j1zstG3wLAnczF6soju7CLLVHGIDYW4mBwD+ZnITQ8sYqvcoJA8uDG2xKHH1WlLll
/Yl+aCmyIfKXbh0DjoMjOoxXMzVWdvSGdJalQ0Bru894h9PFrnsaJ8IHcTGOYu2sVGLSZYOioy3o
KuOOtC43I9mz19zAiFxi8uxUuxqTvSq7UvUWo+qga0voVWncKNpgo+lxGYL4xGU7EFU/ZRNvLZCD
6uc0eZswUZbBO11onKJ0QYXzkGkSVvS9UV6XKQ3uVHGRU+RsabMydQrER81wEZtsRWXdxN02Ltlk
AL5b5luhfkbHmbHdlYSKrAi8K50Tap4eJI+XEZDVu0D56BYSxLKHms743dBq+Gpve+YlAl7l5IYZ
lP6qk5kEA96o+omU44iZs1/OhVXSfnWmlmEcU3Nbt/K1Pq6Vxadh3yTvZeQtiF5kJxPOsuq1aGjE
q956Mdu1iPh7GG3tEFS04hGJcCBfW8GDyq2YZhfeH+kpm6HZjRe2orwaiHUb7y6uV5MjbB6i9zRg
AwDEE3DiV4d4uG4qFEa5Xwx3srEWMs8q3UpgTp3cJKdx9zRcSQ2v62Av3Y5AAW3fAvk2CNhwgsY1
LK8bSMjzjcDTgboZJUVE3VdGYcvpu5mfKtmPwhskGopOOrSrhZ5mvISSM+kO3JO8OoWSu3wAlMxN
v04dhdkFPCV6+j7fihBSRE7TTB2eSZKI5CeCncpboV6D4WNA3sTDjbqQHHefntn3o5kSu9NFBlNd
aQ2Bo66YriZ9Z8kn0VhDceRtVgs2D+/EVWftOe58Yi+hzvXlKmJAJGds8Igyo+xIsSHgc8oHUiQb
cS8/BfPRNBefQHaA6/Yk3pUhLuVgo5ebBAGvujAqG+arfY9/qz00nAjm57oSbTgVSXIcqzVmaL09
qKD+BHu4L9U75RRLm1xnvM5rvVuL4muEGiA9BSehZLWs3VB4mRUUYHaarTlcd/k+pEcuodRYwTxs
rtERgOCMWj+VnTL2RNgE/arJr4ldlbzkdn6Pqm1u7PKQt5/4dYfoRGi8PY3nx858HVldP9ryJUVC
lvqXvfYkHYbI6VkWIeUIN43mGeAWo+tJ2S8CgqvTOK1J5rJT9hy9QpomcI6tjvxBgKDUe1OyZdET
5DutukopwMrtNh49Jbg2q50CS7zYRCiTfgXtw3SfKg7AM77x5RSKiGbWPS13kf5Yy01vbMZfmrDm
AbXrpI3YkxNZtRNamIVbWVh3lYu6uESzqEBGghixv6wEMuGsCQuYM5mrrHnWOb7jZN9QLEnYXMzY
Tg9C4opRRpwQMgUn1wKfalXN81HHHITEnrJRULVuUryPOM4165w2GyafYdln6qnQThS42BC2qPNa
n3ZOUt/kT1XkUC8tYUsOTlbfImif5j3YkbbxrcrG3mEX1X7ON6LZe/IAxhGphhHYA5HAnPsqxBag
DapjZblB+tbWO6FeAT9Q58v9lGKdAEjSbK7aO16gnPkqldbp9Dxm5yz24kW05/v8Y2bFWSRenfDI
RLrgcxf24XX/IoW5I44x4047xTF5cUxWZct8p9/I5lnpN1lyV3OknnKOOqjcYQMMHPLW6v301rHs
Un9LeRu7wREMchn9LuHz0q1A4t0YoBHsHgVYk8ukuJXO3nLRt0u7kccbtjujRrFmBeE05gN0+anF
4gA52amghYx5tGpkyVWTxVukvSzfDgb5T2sTR0g5e532IXWrVjjIMVGo+jZHajvdLcE2Va+1bivO
L2azUBQE286MZ+0KjlZlu9EtwPwYCwpxY+IJSJT8FPEAqjyw59G8qUfYAGW5X+RbQGCbpA3RMrGI
sJjoDVvn7kbk6wnsj8gAW49k1c+9uO171RcE0OJULAzeIpJSf8UiltfJmFdWq11XubWCAr1r08Qp
SazJg7syDlcx531lzoCuv9fFoZ7fYx1jRLacy8JYqTWG4FCOQzsfhZqCTQLvIil+1TOFOoJjLW7y
ctMlEcGf82Pa+JGW2uVw0LpV01NILG2pkF2Sdz1xeFGqkyb6y8Lvvx5iyYmQW4nR1TD4ma4iJct8
KcD00juB1mB4CcNThyAjnV8pF7llpa7yPu5c9twnNVDutSH+QYqLEvyLLqVOxDqVAjrZf2lxW2UU
haEnp6nRHiMJzK++POUcTuskZ2M4tOslpoU6jBzQ2VGrndE7rT4WdhYpjs4QLAIPpJsYyczQk0tg
lhcPxJu2XkRpdhBcmcJZOK8WxXKFdldqFnYDk0BVk4mcXSA8aAp+2XQgtWw1hA9om3qSUQWjdrE6
2c1IYrqxXdhvm/dDek8Pifk0tolx5X1bUWa0pWmdBQ+cjCLT68YHbd5S7WmWnTA+N+T0ttfJcmVq
btdTiskPTFI553qKxLZmnTCEo9C1Y0CLXXeO1PGhbmd70A9W9SBQP6XAEE6HbjkPkkQJeys0up30
xDW/twunuVS6mQKwdOCpu6sFag7KUaQhjmj5rfCySNdF3joDr3+aXrULqBvCbyW/gV48pq8ROCGg
fSsNMYRDfOOrNDG6pQ3OW0pcbNzUUN/2Zr0XEraKpIStMg7WKhzpYK0wRDWmBcCt1zKNO4Bl60pf
ZeVTyjzQg82V2DMOi5Mvx4h+TU15xyjZk2H8CFI3EO8XrXdSWX6odPSLTeeJsum3EuN2XK4jZle9
zamPobfNqRjX61JcJ6jPlrqAEyMnXlNmF4uME13gSsQW0FzkndlEY2vHnIR06tmBCQpJepJHxddm
2RvD5WaQP6oGqRPZAMO+hT5b8LbEyeQumfAQz444bEDxs6Q4ENa8ROcoNmJbULNdq5KtrAPnNjmc
mhqK3gUcknFnsafO8vcFAdXFphUmDKC1aUSc62p3NE1XBFkyunnxKOPpKtt7zeq2gsEAWpQICeYd
LhnARwHIjfFZRuLsJf04k3gtmtRBWKkiJZecOmA/ElCk3wnNSLFZGQ3Yv9RmC1UUOW9DWUxqjIZx
7RJ35FeC6MPPcmWFvsZyDvnKVsDWOrvG12QXWg4OXLquG5a97lAgr1QhPVDYFNRbaJAuwKiVyNds
QASJoEaZwLP6V6Dxj/Lyjox+lrKnMZw0r8n+JmCaeq4sam+zfjt0uL00eONzvYqjU9e+depOwd8z
E1OOBw2JX3pCH+8HxbK2FI55UCfuBiVzxXL4oQ/21cxyEa4ABLnQDj5rv/RFmIWaepI1PiSYs6qi
sUfjJ5vQl00wpHOqJEogsQic/bPpWmeI4KVePV7iELcyMtErZYZ13hO9vjX1IYYUwxGt/xDiC+PG
TE9SokRuW0eqPcxx9NgvQ3Eyo4ixokA9BnAc4q/rZYXyotncfd8a/KoF+fuX/dRZzdV4IOm6PGkx
i0eT+YuVbLSQBoKpeP+/K31SqMkFkdWSKh4V60VR2AWwr4dwiKj8B6nGV7KT33/RJ/XYkNYoZhPt
GAslcZgS9dqf4L5fanmwSV5EmRfJlfqpnyqS8G4o7Xwc0xl17VtFsTezHocs2eqD6OscC8dwbYDi
+v4O/k1opb36+3U/aRZAcHVNzHUv+yokUi48OvZBz+R8b2tV8XSV5lKO7q8f3QBHk1m+t7gV6V+R
AE4BuWydWdKpNQrHEqqaIhn3eA2uLI6tP3zRr3RvQByxoXNzABV8ukFdQeJFwzMQr6HQ/YeNG2zm
k3CMzmiibfWE7PcqP9BCo4mGlJUF2Y0O/draJ88/taW/eulVjbAUWN0GHvZP32WCFpubAzEmao+0
eBJxRRapdMLe9hOn+6crfXo8S4VaxUCDaSptUtuUHdnEq7V6Y7aUUb6/w/8oBz+Lg3TT0GCQ6yoZ
KJ/eplKLq6IyQLbEXXQCAKf7fcsM0ZJf4ZUNBZOcdnKtJHDWh5lu67jsZJ3Y70rDAWo04/LD1PqV
RONiQEOIhapWwoH+56w3Z3oQzZp4zKUA2X9mhuV6MJVph9uXfUdsPghoqE9NpfTbSc/ip3mOzfei
K6zUkcooZTs6KkcjEPptRirDzfe366vxCMDDJCMSeAa3688vVygArBHmHc067k5iERHXVNb9JUhA
pxscDdNKQDF8/v6iXw0HS1RFBQEcYtnPL8GkCINsDIQq4hCgn3eXSfQUW+V/uQqqYcybkgqN99N9
R5DFWlcTs5lzfMjFZLRjdX4sMvHj+1+jfDGvsqKB7rHgmkO9/jTi2LH38YwcTcGsW/lmJJm7Wsva
m6rT9OtCrEWifBPVg0iebUQjlby2qvW7YbaWY19k5joP+waXjEpLJO0siuyRQYVGaSrBncoho0ZO
2ROuFZsPSsmO2aaZX5tm80LGquX1ivRhpOHyIan063qycDdyLCI+Dsxiq4g49ydRSFbxoDcf+UU6
8v2v/+JZwhO6GPUuSdWm+GkSUczYGqsgOXHEy/OtZu0S+Qdy0X8g6p9eaQBlBi2If0gon1cVLZCV
mFbMMc9XFylItw059+IDv+/DkxI8mcFxDndKuC2tZzxDwRTcTITKcMj8P8rOa8mNa0vTr9Kh+zyd
3nT0ORcA0gMFoDzrJqNYLKb3Pp9+PmjOTEsUQ5wJqYJBomDSYO+1/vWbUp8JqQCh3WhdiJZJDhj4
76iqayWw5BfWvrk4xs0pHwNBWHZtA9ONiSRWO/SvocywXY5jOqMzcdXLclXai5GzSC/lka8UvQdp
gYoQ7aJEu2gCaSWAyDFC90RHx0NwRf5q4aumqqGw3GcSvp6etOSHpmFATt+Qubn50dWetX0rjHtJ
0vc6oRlNwrDvizpGu8GM7NTwNNNBKzco5NFYAAhBRTHMEAx7lhtMdtKkbqcM1X6YXuvlXViu+AaM
88eofC5941vJc53zYbIAlVgVvTWKHoDQoGcjRqRQXvPZ699V0yGrVxilnTC+1tMHMJ3AycbDCQfX
hbyVxfyybMeucorxtWGpTPDSWJ12fC9ylNCCPYqiU20y9WlQvlnVl777nkfHzQjGabbF5h38nYyd
+qVoWYtfDCa3CiqaLGe+dRGQdJJ/onb3kfE04O+a7zfloUrPDbiSJgdTARghMq+TvprCk7B5lTYS
C+PHw1Wd0MG2dzXgXueU29tAMg3UIwOvvKgSjgpdKOGsdZrV0JLSsB1MGh7MDmMD/WKNCSvUJrF/
aZLIQJq3eRoXB8RCTeyY4VuAt2bCJJ8ZLA4HhTkAg6O+aJ+06jIBoKdvdf1p9SzK9xlRN1Fozo+p
SPZYfshVLOFn4pDmvSz3WMAm9kwPJEQxoMRzXQ8M3yx7zTFfsOIlKJPha48nUqblXyPVOjaT6jdW
vG/V771xX8qcnHM8vKp4e0YO9A6wCXF+2or7zrhXo4eOLlZTnnQY+woTr87t7iLjeY4ZGwSITtt4
3COA28tk887OuvV7A1gkCioLBBruAs2pLw0vcqbZdbHHjmgndqcZPVzbvpIU4IyMRNrIHQhIkk5b
/pCM8LRAsFftE3tj5BpFZ+0bqBkR+tw6VF8YVYp4UETNQzS+j81LMQQ3lkCpMMJnWhjqM1qmYxt9
i7bLSm7U9NiiNlTz40hClJa5sfq6FDU39X6pna34WKB8RczuH+AOlbO5R7oxW6Febfs8ukz9WUAB
nDOFBsj0eyTAGgRShrkgHAjxBPmNaYWiu2ruW8OeQe5E7YGEcNnftLuNvu9EEn4gLr8njPnw1tiq
K7SF7NtknUA74owQk+dEihy1vEeaYOjf1pbZMHSPbHseKh8D692CNoZDAjzAfhhFfbK9F4tvwWYH
ZjXdDLVpnNxbYBTTXsvsqfM0IWj750z7NpAljPyBxcREhfoqmsdRccr2M4GwYtzFMIhkBoHKTful
uv3yJVH8Qn66pedI0lMqOKVwX4+uiPG6juvCfE0aprYXZtqW+djgNp0+ksc0MnAHMQa0LzaPz9T2
J7R98RrqsegssEXQELarY0ESa5Rrpi2k6HzdWhhVMIVScFo5fe8IFbLiF0t7EQxbqBy1c4DQJJZj
cdlxXMNka4AMsU7KDO3aR1a7zMEi5ShgSaMkDytYJAk7CXGmUij2dyrorFK/rsytz4UR6sZbYj4z
qigKZwGK0tvLlI52J1367k55KZUXSzqXn1LkS6rdpXjr7AW8iEuv6ZAez8iXce54SGnfC9gmkeUJ
tNPyG161vPl2s3iNZhZgu86cSQN/8G+rXeMus2PO+/mGL7QwIVDGFtz5YsG6Xn62wscWz/tBqncT
hi19e6yk1kFWie7U0khpHRJwmOdl+BzNrzmZP/2rLh+S+SDAMSLHK4fXPDggjpZoBiMa3/oFrpcj
JBdd8ZTlUeI5guDFqS9HjKjqsBhANF1hPMeZuJdYQ/pzn18H7c7U3S4D93nsCy+2XuP5nNVwRmwA
413XPo/WOdX3hvAlh8DJFwj2E3a6kSNJMEyQT+tgDPtWTxh/P6nmqY29MsGc91yLAUvNJLMtMXC/
StzAEXMGLn/N8vCyYDZtSX6O07d8reUl0Ka3dGx2vdbZDTPKTsmCHp9twA4U8XInM1R+KppbdNty
Naz7bXpYtI+Em6vqX5fGZBYYGnytm4r7jF1JRWrdF/thheyKNLdd550kMkiL3LKMaUgOsDIfLdgN
Fl3+BtzTnyw8Nx9l47vCrdQb34TlixXdx4lTEjs3y5I3Z9gTpd0uwbNMM0A8p2BZ3UnaQacLZR5g
fFCuTEaGfTk8F8YLui04elRWK7dA9tyQsBafMGjZJQtjL/ibjzOO2R3TMukSm/vZgAC5HxRfgiEV
BSAYi/BKaPUhTdn+rYMhBQbp9MWASfrENGBnVa9R6soRJ3AkKY45+cCdoDD4maPOjlvNTahOlQr/
clz23nT4EmtzIVljisuXufyqrPFOzpFdT5c5ZTJYYRedOXrr1kCeE6752Bsv6nOUeXpG1lv2ctP5
suJNkB3kLWhY6TJbHTyJ4Wx6W5WhiNffYgawnRx0aVCIYTteJgZtXc+bMbwgC01Fuo+m1xaNoDXS
Q9Pmp5xSh8megeKA0Wo1vKSQThbogRHlT/zVyD0phdLEWVxMxozzgxm7RGHvc4hm6nIsS2Yj2tet
HHfwrvKxAR1kn9sztNB1GE7vVREWsVPRfQnlISYrI2Hpo2/b5Rk8ozsGCjH8AvWOED+1upRwFLb7
QeMqamiUvmHVLsIs1uVipxKEkT4V+bg35IceyJNBh6QqBzX5lkClqRNvhOIlrb4FaSUu7Nb6hm7r
UN8GpeYTjo+BYJp7ncwtTTD9Vppe/r5e/lmzQDuo0/5jF/cXszjkYdIK7+Juyr80pK4av7DN+Alq
Jck3nyoSsUyRWNw/93OG2ZJ0FLNksv6keXeAqkP4CbTQurb//kB+VvjLDCRvUVGKYvwu0vmDgqKv
ES4Ny8DeRbgi4XrqLLNDb78ATH52ujDDMRQsSBAjGj/0p6uEg5MkJtjETjtZRlrdvv/9YfzqDW6P
/+Ew4lwyMdYlL2GDa6Veyy59+vs3+EmHDbCqi3RHePr8RRi6tFWeNT3nKelxAFErHNdNe9ExnpC5
mYmUfP779/vZHcCp4mRpSJXBd/58QEJWCzq9InsGRO3ZOlaLAXj+0Lf/3/GtWCNxZCbW0ega/uIT
LHcCcUHU32UjdrYmrSkkjOYXcSQ/uzp/eI8flVUD/SbE4PysDoJ4n5TLfF77Vv3Fd+aXCM3tlP7h
Hkjh2G4qEfSqu9qtaBNjbZOd6fdOe8TO7BpLO6IxfxXb8bPvDwkyKs6pImDIj6hB1GR5lljinbW0
jI/yXdbdz/EvEN+f3Qt/fI8fEN8CH4hybrQ7XbhgYbATFVs02Wx/AQEotx7/h/5ckXGl/N0IFr/I
26H+4fzlJccwWt1d3ubGYe7XZV+JCpZ1RpGExiyzkI/a+wL8TOGIw4ba0yokMFnlZM52hDvF+7TA
QjVPyDE1F2w4dBSL1lKuOEXA721WvCaYY0phVFvjjlER011LXTpvTuv+BQtccZ+YxCLXMW64sqIN
RLKO16GNql+Aiz+5ZgqiaIYXN0fMv2CLgkrCQW5ud5slOIuI42EP66xZfyHA+8lVwxgbPezNPYFd
4odvsNbpUpxs27nKxoNZPkvS4DXEGSXxrxKkfrI0/emNfrg90mxA0q4O50LBf6Qi3VRSCFKopsIr
Nik0GKL+/dIk31brH24UJkyqcovs4qV/zBjWiAJbkjE9DwdxP/kYtEAFvGVd7sxLfhXKXfUVm9Hd
elBsKZDs/MDGBXRFT1+oh7//KLdD+/GT4ClFzrEm6rL+4yqZEHTaKFV8LtGZ4JinL8PLmC3NG/GV
8susittVIvHmKR9pAH5/5//8WP4r/qwv//tN+n/9N3//qDEuTeNk+OGv/zqlADt9/X3479vT/u+v
/flJ/zo3n9XD0H1+Dqf35sff/NMTef1/v//hfXj/01/sakiH9Tp+duv9Zz8Ww+9vwie9/eb/64P/
8fn7qzyuzec/f/uox2q4vVqc1tVv/37I//bP3yST6/2ff3z9fz94917yvLvP+T/ePt+L9+rbX571
+d4P//xNkAz9H7cEd0oXtssb/2H+vD0g6do/MBNhP4P5YFGEcTmruhsSniNb/+ARCBHMnBipSAof
oq/H3x/T5H+QpMBTwJgJHgCf/O3/fLw/Xaj/uXD/UY3lpU6rof/nb8rtbf5w19zSt5DvsNAxIqeE
+4vts2xGSqHNmfzNqJdTmBwrpXAEaXPmQHnAkLS3Crg6daCcl0SwOxgjm9I7g7Y5pzWQwKKmV1pk
bFTzZ93kX+IkHL9znEEmKqG6moAaJH9E+VHqDqaaBSb8iimMiOcb9TRcey1QHKgBeYk9n/maJOoZ
0azcOiez26nrrpl20qvV28h0wqiHd6cnd2sVITqQTrJQn7JBOxpjja4/u3AFgMOJZDTnYwcvMuZ1
17YJ62YLylT11yzyJP35NpidU3vVBZfVinhsxc3h64wqnWpVcrCxG218iG4CAFz3tXReIt3Gdtuu
dFK3FPOg2u3SHMcrFNxos+cqdWYrO8RqOLeR49Q48YzeKKS+9dXQ4VtMECTQo1lG51rT5i6TyZZl
4xDgrtBNHm9hIqM7GbO727xSXO2EeGF7CbXOfCqj+WnylqU6l7J8J+TlXaSPpwYdGAabGGaV9/2C
xqB8F8fubkvUo/A+bDGxroUDo/xOEddDr3sJIFjT5baOgWVSSLbVYyEEU42LKXMxMSlTBv00VfPd
TSNiTJ481+f2mJTJY7OR6b23M9g401a723fZ9M2dEhjggJCmpY4TJSIAoDSPHsYRdhtAJsyOnXS1
BPWqnsmrdjO6QbdLqwelGB/1MxqQ02DJcCB3xQ6edHTcodYYXavT0dhP+7KFQF+157nz0o4MovPL
UPThnJD7JQiPUqBccxEgbb8E+VGM4nCNF+6yL7WBjVW7Hr/kBHx1QfOMBx1RUCt0bqQXQvSSd+ur
LTps5q/1uL6Wes2flVv0MfZX83PfC14hYkDbrg+EKl77izgmYVTul6kJ59UKDL0/JrF+krE5WAbN
SegFH+pmvIqeQa/XGWPYbGq46vExfVDDeHgZTubLbJXcgbI3ar4i9sdMto4W8WCNuJ7KW7xRXJ8q
V/BXtfD2zEWFJVzkMYzZJXexM0nIeBrlof16XXB1bWLBvfZ8JgF1ubKLb83vPjtFKLSw5p5MzPuk
xF1yzSE+0CFmXfoiXa7xKjka8eIi9rQlznH8R+q1A06Bt9JkN4CbWKgfPKhkouxMQuaoJ4iXbXFQ
yK2IuIcm6VhIJD0BjNzl6qmZedQIDHXzQ/EuVt7+sIT+e43645qk/R6U8T87GRspTRjrm/G7wQkB
D7c99w/FFxMk/HqYMX4drJHrxaRnhYrSotiVSFpK7J5YLAK35v0a1FsZQFJzhO411jBKGKfQvBb+
3H68DodNs55zQ3mZDpUvA7hqU33AbM3pOrDH7tV8OxRKeQKiWnri2sH3J2cMEusUgbJU+7adj/W8
uhq7eGujOB7TcEmi0JB20xcGUF6upV6U4go0H/pOPzSo3D6G5Emwtn0hkR2JvgNLAE9eURzuh7YK
zUIL0/UNZmImVX7VR67RIX0B9DOKcIXYiEa4xmoLnm57AqDvDsOCGy/xFt2IhJOIYUYpufKIl7qj
WkWoFhb882Apk/BN7Zj5f9mcBjSBr0liqk8TfLn75hhdlV571KobDGqL37GUFKfarY55jW6xkFFs
WA5+WU60Upe0lVsLdhVNtmQ0rgiXjDTzafaLwe7lwa2L3jeE3F8ty4ta1Ys71EQ+GIW5QnaKr2gC
Tv3YgczdStyncVAe4xzZriJcSXvvgWQb1ELWXpd8KJ4IwouL1sdMwfBKGddLaeOg6ll8geQb5Vbx
YwZwRrQFsxkF6VCH0KPCW8TsFMh649H/6TWbjjwHm/h1kja7maqgtWDsR7I/ebCKZdmyyU10dADO
ni+twCB4xVtciewoG1wGqS6AYo2IUHT7zXR7d0OkJJf68bEEwR+HA+U6K/5gnKcqs83lJCtw2h+w
XVVqj7RS2H+TL0hJAHhaTid9gYmWpU4a4ZuUpmcNuY5STWe2+7NeD+fSTaYsZJvRm3DJdXuaPjGJ
C6aewWan+upQ+AayUZRc2qjuLw6sauR9xwFhNXZ/27oFtar5SxV5H5eS4Q2n8jjlNfqWc/2BLPu0
ucVLsrB6V1lIarTfzViIuZeos3at+D0xW3ckSY6T7XVN5uukJXdbFsT9gtgKouCbHide/HiR1cIR
44nbDK5rnbrLftc0Krpd+NX4KN4tJMV14/M6Nzvxm5yPdqLGtvS20sFMmGu/Cl3tEltHul8PGoxY
CBQ99dE+PMgyBiq29TYZ/VU0iQrudsJJSixkaKnHzjERrpHcqeBJC/Tz+phVtqBYPpi+Be95qWZu
0NE1SO7tSafHgNAglKVIfczrAexmL0JAN2Qqt3Ln1jj7a7A8mZZNGn9DWqJDlV/9/nZx/cSAR1OM
pAsCKJq48hBapxaHhi90QShkDriOtovrwXwp3rvFTmsUp389YhfmtWPrGyewunCKtmNVFaecaNZK
D9MZt0q+rqWaQYp4ER8w2N6W3jZn3RZj1uRacSC2512LXAvYroyOjS6fBlSOJHBpjWvG76sk7VdI
1voqu2RAuAPGIUjDIKpiD1tp7pcvnTQfp1k5lrV2LFblKO2LKDlVkoBCLgWLmY+aUvKx5FAe7Elg
BAjYDbzhw4JLFS8YFeIEw6dIyO5aVTzJxMBZTlMPLh4trsEePsdUT6bhJSZCOqqFohb9mzGL6BVZ
fdpPhMO5pbL6xCf7RqL78jTvG/SaW6z7lqD5/YJ4QZr87Mk6rBi+atlueMLSMI56dI1G2DDfimII
BjVF3XxKzyleRcClJO4Nbqt0bl9yKqTSlabYLaznFX2fghd6Ik1O3aK5XMiMv05KEs5dGxjW7M8o
uuMXNGUF6YkS12IloyeNjrTkfBV9SSkPzFlhcSL6siSnSJrjNnnE0HrThj87HPIls/P8ahwYSJiO
lXVO9STN6Iq+Wl9AuC3y/SSlP6pRc1KN9I7x9t0mNudiLeBKH7oGk9klvgioYdXnemCUplXPmzk/
jcSYc9u5VIXI++MgQWGaPG34J6p35n1k4394VVXXUGREioOjIhpY81e9IppwJDs7qhEWWgdLO67A
Nn+/12JG9Tt76E+7Ld9hiJIEY+H0Zv0FjzTYY1C4zeN7BFe8yXu3OTQfiTGTJuo3aGxKREiWTuHa
XBPjiUxTl33YnZwWMKNeBRcTv8VpKhnu6r5IBF/u7zuVjcg6Qx+CMG/uR5TE6HMUpCnZvm8yGMFt
YKWdX0Sjtz18E9KvWdLbzdzZSYduFUZ3duyRixR78HAzpRASRtQYIPiyvlORZCs12Zof+pTcbW19
bshkT5/EMozniBn+4IqRib5/tDP52H6XdC9mCjQdCjm6mKdyZlt8kjqZ3NXem/f5iHRDa69ade6V
6QSf6gHL4/S9V5pAGZZgIninpHiQmUOyElRcNo5ijZjPye+qgvRehZUBu0091SwLcXuRN8w0v5Z8
Lw7DirJqY0yXYW+ktExK/Ir8zGbrHT0xnU0eXVN9nQhbexkMol7hEEeHoi/cGQYDyiunIFqUAR12
8LLqIbjyBGTJLfh/02KFuQRG+zqnpiOd53Q4VtZwUqeeuh8jrkPbDgj0WncSNhRqn7joeiToeosz
l9+tImdIMjGmMMMECa4sogi81NH0aqIJI+pw3ZOxSUrubnV1qBZQvEJZFkJ63CMEgQSO9GYg5oVq
fLOOl+u7oeXLyBSyOInddpoOprH4o3yNGPFiimDgDqJcouGCgf4DVo89On4Fg5i+k/zFML0IgEYd
MRoRidxMoNQvOaLKeD/vo+E9WgGLvuqJ07SU1XkcJm4uFSQ/VPQI4UzmgzYgJEwc47GL63CS0iCW
Rl9gFsgtrCcvgqdVjwnco8gg8F73VAnhz9YEbO6rCjFguyPu6IzwmLIaR1PN3NXPgibdybhsSfUr
FiSvGzPQosUNRSfe4CBX7lZhL8KQvG9Se4Z8sNrKA9CJLVOjRuKXW22Oa8FdV+XUy0a4UQXqFB5I
mMdNYXQveUk5+8hLg0GComGh7b8FCF6B7lGWipcefX/8Dtkmkpp7ecMVOWMAXHoifsoWsyMYhye9
/ahiV64l24zkU7nqp3xDRpcoJ0FZTjH98WovBUm8q8IknAtfeMPQHxJKFXetJZfasAGtFPA8Niev
lFbOzOq18uqZ/GgbfphW5y2HTmJGpzx2xwWlJNrM6TTXJu3oiIT83rz7fZhGkVL3W7hkUoCkIZMf
TEt326l09eF5JMdkyFH8nPPI7uIOl4s8EIfIzwTZr4rR39IP1WBYmyC7M11oJR0ypQjSheqK+LJo
8alG3tpMEUkcmh99NpN0qBE7xDlLbmeDe9mJj8ChNc5mDq9J4JCj+6g2g4pRvonycj5M5oIsqn9M
iWgmNNiKH+Y0e0BUep9a5b6l70a9uEUArW3pmddZV1xSsjzMZNa3VS6DUe8DYVwCZUX50z7Xu002
jyIVuNw+I54dJnJK0l3YDcpB5J7ot95uuRdkEbdcLtKEbUOvu9JG3Zs/dMqtuZW8dT7ICXYMDMwT
5uyN7HexuxKCGztSe92I/MRjdq82HyyxwvQiV5e8tMvyc1BwH7fQ/2qFM5uD82oWBwwnnU7NMXCn
U05hLhlu0pQelPwGg8gM/gltFy48rmVGD2pCdMpql1n8ZGbN0xw99GlzV5vNTRGInlAiEBeXHBUJ
fd7eyetuQ+4Na6C+3WBwATJUwKqJywme19hWC+KhnT7SZN8gAKZhbJF1QDKLbPFK7e/EHH0jGSwF
lbdZm8fk3NOr0seVCKSheWZAflxhcBvDvbCZ99LQPKA+wAMXsybjMTVqAummW7uECVKfe6ZSeUvW
eNljtPkaddIQi25M2LWAhDqDHtAll67ujitKTVJ0pO286SMWQ1hQbH67xcFgPhV+/z3PPeOMsYse
Lv3iagsiIs1wUQ8PqIfX76vWBLnZBzo/otGQ3FwHrR7/flKMlcm48aE4FXgROTkOwamO0dfOsGHO
jeBkS0Y7VlJb3eeq4sx3U2nxO5tb0TYsauRhqO6nVRmsixTc/HRoodLYrlorELQy7PUxFOv7Faqe
uFnHREtPYozXRi3QGjlUurFEmORW7ypnkWuv3LBKr3R/gY7edVYQiV04dlJIZ5fOTxg+6etbTA2Z
5l7OfZ3DdJgzBGCCdUKVWtwMxEeczWv4uJiXs1kIcuNulooxATZD6ofVzTuFNi535Dhx12ADdplJ
R8bdaN/gcNTbohYKkBD1KUPxxi32sA1uVY6BJR01KGdb3Ozl4iAv9jzGgZybQabqYY5NdqPsUyRn
GyW/PgVFewLOQ4WmnBXD03vOCvYsuTBfy37YHeRsPBuGcEpZ/9iSM+vdaE5Qu1OgR3lNQ1Naw/bm
8oAFSeYzNbHn7OZkHrnESiFhhouVeFXOwBz0b0adV8DZAJXp1H43d7zeuYL7RJw5ZaLolOBW6oe0
LbuSk0VbLjfI/Ft6hurS6kj61t0APDHuKYQ26XnCdE2etfOBwPOLyUcev8usGzmwSZWPB9GagjrZ
goo0Zlkg0yBzTX6Kx/hdJKtAiotDuRT3SiHeG/BNOMQ6mfcFsKWv6ZuzcGbid7m9qdXCod38UVX8
iMClCmFhPt5rK6u12XkKP8tcer1y1ai5C9Y/I7Y77D0W1jdxeqrSkdshuq9hiE10digFXL10OURo
BLEvxpKzGNgKDf4qufjhwAm6b5CCIluTwAXFajwr251UA7gd8BwOt1cIvPxPpciYyVFZfTCDMGDH
MavFP+EMLjccgBvi05Y+KelTy5rX4SGPohRZSMoOpEvcBqQ2YUKFFdc0y+6cBzq+OYb8iYK4v8/4
59cZZsqo2pMJIuOwqi3w65iaQX3RtCEUIU4aX/FkWwAK2QAa5Vuc+WPmdcaT2IA0mDvsLsgqugex
Nh+GicV7oGCVjzBOhwztZ2Fcqw6ZncDO+TIDHfKSWsNeVn9hOavK6mX+vhhfNzO6lO8sPNycqDmf
xjp+Ec6skAu/r4x703oAbbLuxiV/2ozpaRvdXrj07Q1s2etdw2KY7mcm2dG1sJ7m5ht36FafpRJK
1oJUNLD6xF6sc1J9SZPBWw1c+cvSzzpAGJ/d7jibgM82vdhp2rJT2he0fdkJDDY6lqJynEwvvl9Q
2sTLIZdjv+MfGlkDrWptTOOryc3j13yc74TiTeoxNt1QyGvZSdzsThXOJNvc1YOjz9BxoziYBW0f
5csOBR2GBRSBAgPPEaloelqOWQZh5XMYbCaavYIDWxK7lYbxggGVdknhUIS5GZa8BIMMO+42e0q+
EjKEj80Uh0u7XVLtEcqMlcWulopI+hpnVjGY6Z9xiajtKN5AhSGKd6qTrXACTzFC6HQPVbOnpxfZ
tDYcRubnGHPuAXcjI40eI0V9MJDY8RkU02d/VJQ9aT3HGFODfOYY2L1mZP4dk9x1NAO1RSbHuRqa
M2LDGlIRBvl9+wyegGOThMvlvfwdYQXo4egJFVbL7XWdcMM3oOup+9es9/JWvoetfx9Jbo6HMbZo
m3rQmFjgbLKNYohA3pRiv4b6TIjBsnH06wPxVvslxk3CKRRpz6AjKfes1PlA4d0WlwTtZquszjaS
FTbeQ9xJ1H38vk0YPrQf3CYxbnIV6jswhFFZfO2sYWBnCwWItrm5BouO/Ll84JpRMMvAPAepOdQk
nNhPiYxpwNtaUqgKiPnXCveM+EE3h/vkMd7elPILnO49YtKOLgsN0j59hjLomNalQakqYB2XzCF1
SPNqAfDMhLlgEXEDiKPuOLSvW4dTozaDXep7eHbUZ/UNt50fOhldLw3Jxp96F9uKDsB7qllJJT6g
mdP8PM/0W5DT5G8HyoW4dFfFr5BxCDENVi446owvWQ8+njgL8wGjGvwhZdg0v1gyLSc9K0+rqHrk
RvJGmM9Zcuh09anDXrBjwIMBivmGHZMG40vBXwW4qiZAGOcCeywRmDO0KRd3KUtv6zXapdFnc8IX
P/+eDhkvfFplSuDvxUpJtLrDq0JdM4epTiWcmv6EqYtxkEQcnOoLXaJN8rnXLRqxHF5ttyDYDdXE
8NTj62TcDakriUD8887QqY2JItXwztwOFc4onSL763QYxb0OCpzN0oEE9cM2NfYcdHUVNn1yjN7W
/phal7nyDHPzyyby6myfZJ3f0FZLLH19F/uEFi8LEJ5+Ssv2rOjrJc+0aymBzDmUhDdLSe6iCjsP
o7nO1yJ5KmfIDnlFhAoFfNNSXPjdCl8lLy6U0a1xjVU5UMUBAnx0zZL8gnDxjg1UHysst9h2pxeL
Ln6jZaQRwpkr5QtB16Y3VTDF9GWj6GH/iBXQDYkW3ClngUplfxAcKWYSEklBHsEcZedap9I22Ssy
BZps4rM8lwY+nCVNZ6Abe+UsSDmwbeVV1RcV2HGu7eII7/2oa68pkOI6cthRfdeb+3pUH8wiwbnl
pPg6mIp8VyFt38355mbGczxjLDdGpBGtblS1XlWanszln9csYCNb97jrHgpzOpCIeh6pScDIrnJp
C7h85RDSSd6Ioge4/TDD4WI3TX8Y8LSaqNAgk20mcd7e3AzH8j2zntDenjoIkCDstVi7Mj+LlSNL
yt0KoMEilKenp1dVR8JSZsRjhztiku3OTxKq98ovmFWVxupVYunF8YZtxdXUeaEMsFZsnEohdRt+
uA72qtX4UdBsGEjNoRFSsYuYIC7nCJ4CoLOQJ0dDEk9KzwJdI67vccMDfUY018ZOu9sw6mhFYx/L
p95Kw7GYgxSxQY0bA6ge+A8TNjNMTTTDMErrrHHkyHCmhRAkKfZSOB4ivN5lSfz6WuE3pMhfu3GH
c7AfqWoQa2qYE69SOCvpMgIU5vbdwgyhiy1nMFEb3woTtMRJN7r1NrmbV+fYCTU738C+UKwCTR4C
KiK45CLV2qQVXpRVtDyFhzeFZ0qhljXMOskSKxV3Cg04zw1OBrk+P+kJrV12WeT2KAtRSHxiH1pi
4oK4m4dFGe83WbqgT4BBLG/x3WQ8xvNJnktnIoexGn3xf3F0HsuNKlEYfiKqyGErgVCODrI3lD22
yTk08PT34y5uGI8tS0B3n3P+VDeM68td5JKxsg0jiT0Xz91+8BP7pYNKu2Dgqw4gTkbSm4fdhTSK
E7aaR3q3YGo35b+08ApikPHGIo8gpULWxbFPxFPM/XsX5G+i/p28pipOWaQe52OKAx9e7tjUNfVL
JMW3PsxuZYQBCxYb+VsRidcCa1r1aNNaJRRwvYgRkVx0rXAXO13L2gbpI1ULLlKHOyhxQYa6FZLJ
YMHeKoXEaNzeprMX3ApJOumMw8uINFDuDtZuFuZ55VsDJRpxhtTEoOSJL1kYDNdvasf7BhlS6l1Z
VrsKhCippW0NQiQbxJAFkzu9oRfs9GMGZ3ue5IOOZUtnyHsDc8Ouo0rBLuiHwGE8ZEjg3kbC12AT
V8vp7xYkNhfKScbUGuPUUyBFpzJeJ+NDRPKjplCjUK4Zz3UqXkA2taBqPAeMy6gOwhQgGEekufyQ
NNyJalxXMkyeKxIHJr9BCGLJ0RHXFSXiHnM8wkdfJaZydkrnLJz4QiV1YWEiAcCTlB2jbTfRi1WU
RywSiMQs6peQ+LSS1hmMOzf8eT5Ll1Z6R6TPBI6kThkNyj7JNu2k4dLWXgbaFfpXO+2Y5xl+/bbM
XSRnWmU5rQetipw6vqyiHj8ovU8ZFl1Lgqyc6DQ3t7gEb6OnEnF91Lrg0GEHkaM8L6N6b2waVSCE
wL6UCCz4Cok5HRORHrWk2xlY7PbjxVE9SDxn0Yz3UVrb4W7o6qtDshRGc1W0IlhM2ZMKs9d6ljbh
LJiCTBHuRBby5/6i4JFm9I5b59VVSYar8czaliu00vPm2fTmu5EEb/LQHuZMX81uPxqHcUwPzdyg
PJp2CN3w33FGqjLpW6ovbcahE6xCJKRqEVIpgNhX9PM3InAgWggPI4bSdLUi875h3GtI2SQoApj8
7qgMtwWSqZxiCNtaffQmgL62S0Ez243AMDWxTo0AM2rwigW+CKKHOnd8VdmkXhuLY9XlpwarSiVW
jsRLGTEHt+qsJ0s916N5roV55sPjb5in3XvuI9IZEsxa7PKEcadGylOdP0rllGf7uTHf0xGTUaQW
Ed6uRc/HlS8Chl/dvFUdsxcJ3zyHSfmMHy6Vnlk1/pyG/pDIGy3LNzjckaZcaFcj+Sq05DqXwZoM
E0Ypa5XBr3EZBHq94GwOX1aaPQI8b6bhEFqHwIDEotdU5dkhtAtGdzhGyLSY5Z5J/w7bJ6VmYkiY
6yGj640Eoic4Lw3OqLHtivonGfGpaJLVzGpNgEtzQQyT2jOd+GcGZ01V/akS/oysRNYTvypIwbMb
j8VqwNFJWtLzDnr7JsMIcr5F/lAzFYOSp0lvTuXCuw3l7dyPcF+2GU942WKXEVxw2OvYRiyMS5iw
UvNOrAlHBVbjeK1h/myi6IvpyVmW93asYKo2eebJAAIg1nTTkxjW7pMqWv5PvxHZO+GJVxwIQ7/o
s/QKN+fdmcsnrysr/uQ8MgZEhjTzCVoyDjm6TKzxLL8ES9P5p2l3Mn4xKIbxNGJYR0mX8XkNEfsW
c52+IAvIajbGppTA/wmBwHWKuNodpoHbCrZBdCttw7PDzrNAytQ3MZVe390bTH6lq40j14w9qxux
bOQCcw42UzpsHXcq3JEkph891hsFjYQs4wAbrZdLgVdzgsPpG8m5FyU42be8O9b4VWngHDiWpMIf
+TwtsDBAQCp5tSnDGrhoE3Aiv6xjylkSwcy1nKBQJTlYIm6S83nKHpWuYvd9xcGKvC5cgNcdM2XN
wEh02ZY3OWoO8P/yTSOiOIIFoM2aG3AI6LxCYeavlrZOgktndh47asWOpTGrIL5tN2kyAIubN+W6
avt9PYSeSvtj/EPFtbJ9mAh9glveUvLE3W2wsIW0dw3/4RWbo8yPFYa66k1nix2svZOaAqYUMCS5
Q23NeArKwIhDK87F9m6ZnZRp7hu0TyUhidM780uecRSsD0YpLHs0yKuw+i2tZ5ceqTJWsVG4nGyl
9mHghRVd6/6udy3pZDhPdV5d/YaQmpY3ENUvUnDBWIojbIw8BTPilPKLv2beX3bXUvX1v1qvPWWT
hzcLKanNyQBPylPxdMs3zmoihqxvXCgQOdoaSmwi2hLtJApPrn9wDOqak2FJ62anTA9FOvVvaeWs
R5VIGntbaxgYM5R+YzG1/For+xRAj6P1b7FyHpj6fC3fGeAUglvu3LzA+SleEijX/6RWfTD/e5iq
+b/vHVnPFYGqz0oKVuZfwKx2djbEnWIBb6ca3fsUVOsBOUvuXDWJqLVLJYqrGO7AMUaMwG06GPO7
EI07WndrOkzZlrpkLc3vdffPaQeoyRuVZcvUmm7cNQQ4YP2RT6+mnJ0dfLF7QWpofYG5z1nyajc/
Uh6QfvON8UyhsYjJAHCSezURGjk8rQ4j4nVxZeCpDFh546ZoUl6oriDXSG5iJnFHDY/b7GdOvogK
3DjMWo1GAiK45dOXIE+0umZZ6DN2TWaMwJuPmqon9phlaIzubE1a6TjbXjQ00/xmwi8tJd/2TBjC
iYDQdYAYcIY3C8AYwYiD8fRBSOSIc4xgyBe+tMwlsHOpG9R7V42dz+GEtU10hOthMo6pMxz08FLI
mwj/zxDKH6Wc+SH0Q66danWXlDqOT6D5BRa+h8IpDgj0MHtlRwzHO/g8NTujhwyfKs36ddCNyYYE
6QljSSYdzVCtbHKK5h7E4aeyshUKRFw+4C50nBwxdyF2XFPtNmEbbFIswLG1Lynu122meZSg40/2
Lwn/hTkuTQpV9OAGb4nN8GSRrjluZJ9Y56zTbhPonEncsbJb0eZwVCGNLTZlTAyd+bAxIjdD39om
5msyAqPPv4Q/Js8hErsX+02DDqlDh+TlNfBwy52LJUbzJ54/ZvFM+MJU/Bsf0zkt4w2xCxSnNy1Z
TGJJbb8VNAXSeyHdBEQNSzCWd3u6ZAUVZvphkI4qVa6Ou1NAhKxpYgFw1CtUrRHXnrZw8M2QjO67
tcWbq2LYriWjH5tuh+iBa3itso9aeyrQR/lkdohnJONOz+heonoHAtV2tPOkUBbM37PmqAnM8rTt
N7EEK1wvweo5HLsHCZ/CgAWoeY26NtCxVelHYn6ZRA44IwSXam1TKEPkqMm7lBo/FZf2k5qmvaXD
Z4IbfkeiIsq9GBeDwStrw5PqPYLPJPaBNpvwil9sWh/K0aZp2AyM65vuNDNNuRnmn176QQDFlZDU
QuzxB5a/NPMvQZO7dGJhfBs43SO/l/L1kj0pFDKE1PxdTadd3SERfYNCxXn5ksenaJoJ5413GsAX
O4L0UJqXacZQNPKFdquxaaleIHVlwWsRmAjqIleYKGBVnPWhNvCNCRuEiPJDbzQPU/6U4i+MyFdy
gWCWMQVeTgoGwVJWYXG6/Iglap6k3y4SUFN+ouQ+28Tqln42HVSS3tk52wBnZVRXyO8Q5y4zuZF1
j/OhxhApqc5wqDaSFr8HuO1iR9Aja6TSMn6RV7TUL8wLUs7vyNWrc1NdepAoR9qHvDMyeRnuTZ6D
iqJ703HgbQHWy43UPZOAcfQdPbhGwiqhDOT5oeAnsiJ81raxlkq4TkWylvmVlvY2lBTrE4R+TgRc
6MLZMxni4l+mzGcYC+u4R1YodQfeKWNgYgBk1MndWuMkssUXLAh+qINwQFttd0eTRr+NTumZZJFz
rb0IKmiZ9Eub2WbRVFTUBBXnD9sP0+RByKdQs5cunx5GKe52CUysRdcZhX5meqMIT9CcDMOV58mN
SxsJc+F1/SMCR3zPlZ1wxFHI2kZJviLTU3k+wsPQnjCMgQclcG4DfxOnuhJHa8tyCSTAS3wEoFAn
VXGLt6Koj2MI0p4Ue9NMwAVy7C+zdeBYe0NzDs0oHTcSY45GvsYt8dI6s4SZyf45S/SVNpBaXP3o
6seEZCe49OAhGkxHioWA0Ulh/qMQ6QO0um3sS40NM1Nbq629Z481LKg4bH2+XPxhaE6WgZssEsvg
CyTSQtfLVWRsmseBJwSG8bo5ueH9JOXlJmpuJwwQ9BKiM5BFZX+DloGxVvSIuoVY00fjtaoi/Kkw
uebhw2P0ScVUqre0zk4ifXeAJLD/3EdY5UoCsxP9Z9QKKDH1bnDn8YFabR294Aa3MqhkA3yVWR+J
fK3G945ihEgZz9Hr8/RnLBEmuONLzgV32qrkNOBXPy3GbxL4whwFHMIkQiH/J2avWeqbkcIfAHnW
Ld8uz5OAgaqEezNCxhJ5JpN/m++35PUkn8Zpk066WzBxmrl/crLw9VZN4zKM183sYEFq5PPStC8F
N10rTqNt9DT+UUq2uXFr03c5hDBA0gBrZK88aagNpOQ50wYZKkQNvaBWP8h11sAGzXTPrFHIp6bW
1pSUFkPfjemXQHjBtE/mM0y3KDd2E0DViPtwdK8Xn49pw9CaP0+9tM8oQcGh4iZbil25h4ye4LUZ
gp4AvDFps+xrhr1+1T4H9U3KVczZ9xZ/pRurHI5vVePUysJetWA0Uiozg4sBB6WHwfe0zlkN3vl3
qb6EREwE726v446JfyLOuvS0ClccqKrkkjJE5CWtZtyH5rNTj1LHQDL3CvsVw87jidlwQJKQQVpF
xdWRHjnITn1jHpsSFjECCmCByOQZOE9mJdMnV+jaQ125KHqzzYs/HodSkq8qp4/FtAYFBObHurnq
GEFi/FClnyNqiuzHdKa9ZnYHbkgPKYNEaGOsd/riNf/mMOgErUVud4XGIAQWzua/gdZBq1q/Jt1I
j4iFhhXkSVAXFo4D7VOQzxTO1zgQBB25TWq+k1tGg5HsMbotuLdT9WYqN0I1ymRn538ljYlTvdjC
fjewKoWTR2X2iV9sIvwKb0OVaoXUKoA1iLr4TwCPAs6NEIWa1MYtlYM2LDZW3T3tCQ+FZqdNpZsM
IMrAx3Ni+EOlejY/wvip01mQWCK+pWnxkBGXriJuYQp+aGg+CKAKSUKbzmGWXZUWwhRurfN0VoCn
C/aJKvwK22/CgYPmu2bE35LbNK0Xd7nmG/OsK34piNu9GsBG3UEyifP2pJXyAcwOC00rhbUhpfw3
fk15eFryWUAOUOalzgNYUgEwDdr7iNuEtSuOhbVtvXx4ZTRZx9VuhvTE3Fz3YYJdnyoP48hQv/jl
BzNG/hXQHxQd2K0MLcfpXKl/0OQOsKWcqVlZxWXg+skAyQyWFGdlXCrgdhtXD+eBvRy5158KzAil
+NDavTYmG8GlVBZWG4+etWuH11H9JQSLdiNYa9rPAkdLWAGhTMRJPySEPRy+GkySB+bmDYGwgeiA
uL2wwP+eLZIVgbyEBZOUhOkAeWGPy/OuTFhyLX4f+t0BD4mBXMxbcEqa4qCS3CRVJwmxhcItr/lx
hcEUdmOBpwceF2CZg4e5cWjRuDv6vZ0wX30dR33TwyXmPTJpWgg1SX0LsOFlrS13c4KDhjgdJ222
ExBaXjAufjP1b1LTTUq/LFpazfo2ippBorkJgisXz8b6iG9TpmRTTRsHTF5N3jnv2Hs6t+OhzVcy
3sM0wdXLSA82V/faOTdA3uMzSYwjOtjcq2kO2ftXWkDbTOvKoujchb9m9l8LXJCM7wtYzTalfFS8
5rIhODx5KcqWufhwxHsTftWmedR7E78l9sfkvYjuJreIXYHHRUs+ZWj+oeNrSKPMRjuK6dJxLacM
sRA3hedX5pbrPJaS+tsDgQf8MNHJXsPOworJ59CFqKLl2I/wvJTlz6hSZxPmwNqosXqevLa84moL
X4GxQpC5hjO4od3eNI7saVN1iQdB3z1IKdAuAJi52Ab7VcTduRRiPCECQXCaFr8JexrvdyDAY8aI
Gdudqw4f/k/FhjpWX3Q/fQuMQ6UeLXxmlIaVcpB5Ik7sQtzdpgc34AONAD8afBHIazxsEc8euy47
AO8Tu8dA3Iwq9vuwAWP5boP3mYttJQRuMB+MlFPLRqWzx0bdXjBj0I11zuru16dBGj2TwPqdAamJ
BWN1vmksAVL7dGGs8azlzq3XJ4IpoIQRxZKtWcnSorEV71P/pVOkB6ecb1AZDi07S/vNY1Fxx8O4
22o9fsI3CT8hnoY+eOdZ5uPBKSi4fInxz8SWJTaOav9l3lIeo3KVcGwsz8zElbdhTqRMfEueL1yx
H21PFv0zgBHX4oQTv3ZglxhjuyFUiKnRcMwHT7FAobx+YsGuMd0wix8ZBQvp8xt7/Fzyf3AD2S87
hKm8CCxaufT1HycQNJqyhdCt35dXi9g8LTQWhfOl356y8UzLa4CPOi/Dm2eYZAbBuVyIFWxDOXer
ImyPySZBb15iv4bBe8xfygBsyq3XLI/37DI6k/n9XB2V0TdYYNCpazv/HfR7zbMpWpykOCXq5jHy
TNsVc4RrNqigVSfo1DWuwVZ4Nxf3i0cX7BfCjHjnKw2bzsDWkSVH+9MQzCgDL+NQqdhMWQEq+1av
fMwSDtqf7BoG3KyPHm+LrgF3I/LhaazKPxkDDRg+LIjYeCa8Ylheu7Hypr3efEvKW/BZYPjM5Z95
a9SsCW3LTbsAXcuyvEvY2wJ0B1hjp8UBgrH9WbZ3VeouLhNEaO+wz3AroKbJzh3PcPkSs0yz4iMi
2YM6AGQ9shC05R/hhEvVtD6MHTMn15Rvmi0d2c64sVnzVLM/FRZQwnSuItrkiMwxjYw9HDLZn+2v
GP60NiSoKk1seP5arrIMkSgeZjTd+3CEU8+jjS4vL69cuyT5zLt4k77xmDDhJDdGZ6/td2MAnma5
7PtNA7TdUkjCS3o3eIdq+jD1/x+muYPlmcIwRxgVH6zL8rAkqfpI2qfEm+UzJK1YPblUBdSfAupP
o/7ZZbzt+y8DKFhJOP6xiS/UowHHqwLQzuhFlX3BsWHzxBqcZQNbouDOxErhPmVu63ytDSg2rGD7
rPEqRiW/Jdx7GEermtnQgjx3vBNkMl9xcSAZea0XOEUIiyvJVbEGFGdJwOUgVkcw34YqUN8kqVxz
07RV3N7taTdOSwlDpYkvSy3vu5CoLr4MIeKkg6xDvwuVF0ueL4y0q1SGrmwe5fJNN81XPRh8uwo9
GGaf+mzO3oRlk6Tv6uI6hc6tQQW51si9iCMQUPt1HuQQreGmK6OjPWiIupFV9NmvrDMGgozexjNb
yyY1JIIJnKtSAKuW1Hr6RsgG9lXHMUUyNM5fGOet2tZaF44drRxMmFCJAVVUfXoRiO/ovjPLeNf5
qt0w9g2CbWU1X11hwA34xC6TqmZ64X13GsZB8gfDqEMdvwu5U1fomjgl8N8KEXcGvbkTZM3HWgiH
AT7AWBmreVJ/NdEU66Sw75OOX3Vk743wNYasATiGGyBMifqpZ+haQ4B7z0jIy5RfYozN5Em+Ojld
aFCMq+pfWAHM9eFDMV+L3nkjdWcXiEvdXqWUtFkZ5ZtGKodyiDeqWmxC/asNKqjlZJfw0yLz5xDu
BISDbD8GMVoNexcKZVcxdlHkeCeFHADYpUXhttfCjZxCuLZ5psWBN+nUG21kyjfMnmITh0eL6Mbm
Z3EqSoPIgcrtg/6e/NoV2temPea1Q63XHoZK3+tY6BxitdoVGqSd7qTKX6NskFRKhAUwBSpLFREW
iHCO8Xc+M1LxEz9qP52PHMBNkUh8xiLDiS6xJZ/jEd5w3J0wKTnmVr4DFagNY49aZkdwzqx4Sn6s
AR4SIvqa0YPuZMM9R+2AgLF/i4hO1AiXnXyNNB1RaN4kv2Qs/K59SLF90+TDYBF3IFYqBPGUMxqD
dt+Jaf6IW2Mhu1llnuNYPkkZnI88OUgHTXPzbqJpqE+Z/aUBrom1A0HEcADDhAEGEW9mcWixP5Wn
e5fJriJkH3slzRn93gK2/xir5jTKw9H4UeHTC4LpjGREO/Og2W86eRvAou+VYd85gsQ0T1cIcOGx
47FvBfZyxnf+V7CsEUTiNDKwKMNpOhAPuZrNbQAnW23jDUX8ZqCOmjkSxyX4T/2r48gn85OQnBaF
oaO+xf0mrnmmM8+CPG0C+ZXCRevmzpBeCNRcJxTAEgztmVZdSTctU6Rv9u5Ku6eoiDmC2pkxZWUg
5xgATZMR2p9Lf7+dwoqQVpORRbU3Q6Jh8vTwbHgbOS7/SBOooYppM+0X0mDYxG5vjOjv7J2VYeJf
AvxeErzuO3sXKy/sNBtNJTGmeY4UV4FFO0Dhq9MaOOW865B/WVnMtlzux7oBQl1jrvHSmMXLnH1a
MZE5XIB601glnKNkN0TGzv7MTNuj7CMIw2vQYmcI66nFMtlcK5SiJZLMxKz8wbWAaVrS6aK02pJh
udVQjgqz2IYWiXUZkr0M40WqeA+CjBEzw4umO6yXuYTUqBb3wKjuuVXdi5F4Okj4ajq4Bi5nNoG7
81Bcg7+i6eERTseRGF7Flvfo3+nJbxJNbNYDcjIJ0vKNpKfkL+4KUnDSiQcfIoAKoVFsagHthPgv
lUhZKAkMzz4sHR6kHu7H+B4pxlmb+3P7NYzyIS6rQ9AZe7Qy+xR+f5SRSpRmO2MkMzKx/Y7O78ZU
j6lkwXC/WVdKtJGN7DR9SgL8SGcqZhIfs9KBD6UCGuqhIu8rtLyFb71kA+P5b0T7Tg4PBKqsQKNP
6hCc6ax3ZvKj5OpVTg8mvBI4MNohh+uip2itFgls5hOh4cdwVIaUiTPQm/k+J2Q0eFkwr8jLWFV2
4+cFCSwNVeWEFWL2kmjfSrWLUNAl/epSuJNq39QyfqTepCWvmtS/1W333hnxE7bROTdwTavbJwEX
Ggs+KHw7KEg78rSBY4co0f5mgCpG6BOzF90ZjnKFU6kkH/lzf0z79mg1xdFqQcHhZiJds93JVl6S
Wbo76lbDbY9PGsFR9KwIiU74E+kzYXnlSevkU6AZkCjDc+JG0+CO40+bOCAh1ladn1aiuVpFD2p0
WxEW2xK5OWELxZgQ3+I2xfBSFsZ9IN91GBt0lxAk7F+oHNxKW6JflAkf1vw20HfmwGQYJeqqgHKB
POl9eSpU1UvF3tIw/q+PuV92bNExmwtcRqxhPE15XZna+c7Kgs/0A3J6Ma3oUvUkTDuQP5YUg5xI
sWs9eDp1YI3JYeUcJQcuVeIc5jv5Lm7UlWy8KgphLiSkDQoQJN4r6x4ntRcZRPKepLMW9VfEghd5
yi6OVp05bllX8gkCcGaNN9oz0l7btD1qmbQ39PnY4dbGqIef6D/Az9dBBMh6iCMLvdOmerd1aWs1
hzD7NubwyLo4xBw/PdtsPPoDYAMYgtz4FZIg89qX8dFRq0Myz3sVKa8mjthEJ1l+1Tsc3fSbRMAd
T2bgbNQrctEqYLHXJDyEqR8Q3EIYB4mKBllFWW9445wSpjVtdBidRCVX7JhrK39GtXQ0BfIQUptw
bIMyGW6T9IVAkjr5t8QS99HPSu3Ss6Zt7SZ9ITjjoRG/NhT68W7wFKJiu8PkuUjiaJebpiSG1dXy
8QzFZ1Hj+jURtXAz3vAcoOEjcqa5wNLsf+dy1wQk4eCdVqpuUpterOlPlXTWOVH9AlQbZK/GENYs
GBvmlQvXsI60czKGh3ix1DfXA/QfEJJfe2x2XQ4O189wc7cXpanXMb1h1INZXZhPmg+FvJLFGqkR
G0W5Y2lFNCJsM/m3ZiS8RWHrlTOq32o1tRxXGMfqwEba6M2UD4RjqOM2VaBlJX+Z/DM8EkhrGQaG
TLcl4poc6aUDaJvMnkVBTpzcXsFtnI2S91vLDLabOR19PX60pFdodnIo44rsk8ZD6w1oJFU7FAdt
S9HXqW5Ru3ZFlUPRBYpRbgsYIhzLyyx97neJ/q3j7IG1nTxNTLwSt4C9C+ulq3YCG4GWiscFsgL0
fwM/NPAT1p11VggvGISvFAga82itxgFiXIddn6lDkn5jWuRW0bfqTBugr8JVSGoS4cjDvIw9iSzF
XoHdPBoIC+7+ZaOKmAgsQbuVyqfVYdVrZy+2BEYL/yyVxWdqMpUuVboOp4K4TQxz076McAgoXpeM
R9p8DcvpfQI/scYeNli4IE32sP9s7SPBvVs0bycHKhaYc1z9wVbDZPmSa/tQMjZkZwzVBugiMf5K
nMKj1oWQOZvgWvoLgShQIqEPrJz0COCDxxi4WbzPA0Lc8Tz8NHO37b+l6b20kr0DkepT1T6gZLZf
lVXcT7N5r0k8W1wKyE6vpR1Zy5n1r0tfC52eIoJasi/4VbNGaSUfuwGlPPmPkOjv9EKwCs1Vgwk3
U13vUyEntEpQsvzN+q+IoahiuGA4rwPZrn06XqWyuYI8tYUHgSCSz9UuyWBMOAfi/wbV2ScYSNAG
x39j1e3MMd+XlGmW9JlhYsKEqkAYlRvGRiH6ZTxkg3FGgKdhlm2qkw+n2R9ROA0xfZqN8R5nUvBg
UxTJTu2iO6ktd6TrUi5t1QFsB8o5TVUBsUX6J8+fTPBnXTliFDFLt3RlMF2o2nqX8yZG3UHlBLy5
snPtiP2FoqS7pnmmaGibot93EjYreyaoBtoEBkrmeClFdMbbVuyzUuwMGN2UZLYh0/P9NlK4Ddt6
i3HDlpQRjLjruj3LTnkdrdehuhFlTYNelOtg2gmdNMrOneCkV2zWCn+uIbkymknilS1xvIYVmaYw
dsVNkI1EFWnSuM/5B4YGMrk3xjkugMKY3KISWhmkC34LVPo9QqSRbxYGzKf2ElT/8tnZzTajyDa6
R9qbwvirj6ZXbA5XlGPHEChpDL9igheX+TcziBb2Cl2vkHEd0Cy/V2GRplv63YGZF/dKMp19MdcH
RvQOVptyiSfooQnGvUp+o/WTGwpysoIgMki5HePx2Gukf5nzG+on24G0lnz3SJP1Dk2+hZxqnTjj
Oaidy6guYx9MRrrkHk32HdHuI+Xu9OWhygSd46oLOdIwc5k/J5F8POsp+ajTXZ5XdDTxwTC1fS5V
+yI7AhxamIgYYFcNLCHU0u32lKpkykfGeiALqXI4aR55uyFLLrTk1QknI1rKvwaiDe69pXiNDK8o
Sjx4semF6FIHuD669lwyJvtZiEEmwldIoPHy8O4sSF45IyJVejdwPG7lkqHGX2dK61aWFjOnGtIl
2t+Vvk+Ole03solbkoNnaLqSbegr360Bp349aDaD94bWb9PK/kDOmgLYa3voiZESiICR2gsJ3xHa
Bg3evz5CesB8mQEYugfMd/k9NtwwAONV6DzMzEUQhDKQCUSDO5Hy0eSti4LkFWXUqZ4QqzDkYHwp
E/UEkmVUNyVVNyNOeEP4ZTinZeDREpkEDQ3JEGPMuDxXs7lePmk7HKIhwjHEU3gWmkY+zPqPYFYX
s4rj14kOAbUhEkPEUAyDFZxaGdAY6i8Dc6RMDSAKjSGAAFbpPogCT23vq6x2gD4DmEAsD/gyPL7D
0Epn+6Dup0Q+9rkgZEr7X+xLag38RoCBdi9wUgr34H37GCmnZfyQriewcGkJqlK4sBIjwu7bscS6
UF2rPkXwfNscPy1Ad1QGq/IL1HVqUV7BuoK7+ISdRZYiuCD+GL4DX1XHTJkSpMj2FsL4qlWxl9wp
lboTNOcwYsAA+HFmXRjSynthSq+oRmdwVQCmkXQIwq5sptYlREp0o+CgJm0XF51pvYnlslR8FIju
aV0KkdztZKKsk+9jJd+rdifaHI1FuYGMFWNAY1HuVvCxq4GC44+EykOUsxZFuQ+0YuW0txyC63dE
En2yJA5mqOoN3Mx6hCUlkdNWtoPU0DBPgFDSLrI6I9ZXXPYImFk3n+m8CORQRao7qTAYsDi7Dq1d
tFwqiGdV5VAkYk3Pzo/m8ozIZdMQomqEfgOBTLhWIr2jJid8D9i2Qa6Kmief01erjV/tXlu10bA7
zULs2opTIrkvJ2KewpTsR7xZcLep4QF7aGFXHBWc2fPaxol5JUvyjlyXHRXTnNApwt5JISs0xakc
jll4aODedlC4pgdECDr3xYvHkvYC6gJfju+91K4j49eBiKgacLkxN4mCfV/BM+RbGmzXr1PK8+Hs
sio8QQ9JTIroBHgo3kcDMg0MLTEi34VbGcYw7hHbiDfbFg8TSnvzM1HJQ3iDDNB5oc7Wr6GZXSTc
OIigwemfWvUha9kLy9vNFSJJIYmwkwN9K1cC4EK2N+FM/9cU/G5Ybz0EVAPbo7u9SLNcXLpdhxNq
BN9uzvr4OtKLfjpEK5v9d4m9t6RD3yFgDC6M8LhezvQYnG8r7132yV2BoUTfIMtSiXTnG8zC8bv+
ydg8HO5qeGvm99n6Z0MUE1+8oyL/TKVHJqU+2Y4DnQE0lQBeXgCzmDpnPErVx1RLZ4NYiVm5NsFr
WAUrOsi2/Tejmh+PJsUPVRBUPPjI9ikmOLBmbiYva9klttPR/3o+r5UeUxy0pQnDCVXe48e0RjU+
DgyZYdIkg2+0W9kmh7XzPttBW2WDTdnyRei9DC8YtkrPjLJJX2NuXfsF8d1GGVS2/1Jemw80Ze+i
Chd5QD0062Hh4M9iZ/bHrMUQ3HVKedW8NPpa0MbXKoMjtwM+/yvVEy2+XoGLbJc9vev3LYCmEVwW
Xo6au89JwpQJ95g6YpQ6Xk8BZHJRYvwP4I17FPzkGKltA/HYnkx84P1Cx9JR2f7H0nnsNo52W/SJ
CDCHqcSknJ0mhO2qYs6ZT38X+78DAd2NapcskfxO2Httk1eRiL4qDD6ayJy3bXJhTsu0D5YUQWa4
6VEwq2R3jmGAUaHHI0Rya3SI8EyJj36Bpx2oOE4yd9W9LcjuBnHxujrx+0D0221/CgFI9ZqxDwzR
6QmyzkLlwNAGBD45bPq+bPsLAsaNQXw6JzYBWh1VXiSXdiFpvvFRTulbXFWvLNG2FksIC4EHvAtl
uUYaZFf9I5c+1TYG68DKjgSA/x7wPPeJNkqBOJQsmCP2Q6t/uGoF0B/Rkd3YJL9lCzQnKfHT1cY+
QocpJ79cTQCR6A8x/KvfBGY3zy18bf0+Z7JTqPRFnUN+Jdr9wFln6yFD+2QqAYhXPMuFrQrtIybK
ohWBMNID/+ur3zp3hhCA3FGvJ/Bh7UMbBwqHYS/W5cPE/lLhg2+SV6AQZituAlW7Wk8xys/zZBzB
nR4mtdmrwVFiFJfExyEPvAwfkzKREcGvTawmOwmdv4duE7NYG44eUSuF6SsD+gWJ9v69xpwlRyqW
nHS31OMOk7yW7rgTvVxzMzHdJrxKrMw6VuaIx6vES9Z09DijY3YGKCXjPNlhzFvLhyv20y4mWBl9
bVKPF/ZzIBtlI3CVjlDBrHddCs1SQt1F5/wnRw4nAe1hxs0m2FVn4rK4VgAXc302XtcawE7YlaX7
Zf47WPld73I+iPRJmDwBurPKoyvYM06gZQM4hRmKu7E/SprlmcI9iKtjF6VHrbSV6F429SUipHwt
K9kMp929xsOMxxJywKZTeRh2RxavUO3V/2kARPBrTM1sWQz3oQppYLmYFJ/zWlPhBiT2mjO0Acw7
a36O0qztfjjhCPCz+8LajvLewssiIphEb7ZE32GDqIyXUJfHumHpxsS5yfa5CsPR1f/hBuF51Vi7
MAmPzFIPVhag5NmG7Vurd97cYOuXvgQTiegmfYM6vCkAHVHrv4KvvIp9RNs+6DplPreYi3Id4WCi
PClQDIgpDJLUe0fZOsgydzXVyCodAHHH54IeCCjhueohYgkOA4AuWW540GKGmGMOxR/fOtE17NfJ
XxEc+HKJTueFuffaxIM7c8fJhCXDyyjw3k7kcxropMOMsJH0LY+qt5yH7yd3I17mfWilN55tAZa0
gKdSFQxvqtRh7lu3aQSS2CID3+mDR9gwV/Da2IAbCD4p3KaE9LLQM4F8KMjXk+cppYxZX5h4UqG7
t2F/D9D0GbzPsNNuquDohvyqw+UJTwX0Zk8IvB5+ZNcU0RSZeFuVy0DATECMO5fAAGmvZ/WzTerT
yjVguyeNik29yhYVgrC9bjJZzuaLH4hexp6cfxLqXYfh+V3VcNwvygW5zronX6mboB0WKkalKrwG
sRTfRPRsZGJ4TDyFLTge5gXojCKoAuj5c3siYgoB/EAdYqFBKmsQTpHo8czxam32SihrovRORPOc
9Pd+QcSVMy7o9pzkNAZ2EVJxs3c3SEpAXDo8ZaY0kwhUTvus/hBySQj2uMs51pJoz+x2LyEQnCUc
i3rBv39jf3GytHYzeavX3zzwWKp4cwkclHwFiHRuaB3L6i4twW7A1yeOvjC4U7ljQqtq56lnPORA
Pt5MuTv1H6E/diFO6hdlETWEvGxl4zBk4nYkdUHcsjbb8GCmDlHD21q+lNMrUzD5oNKPpnkrzA9G
BhxGyxB7qWkjKEU5iJHUIBzrA4H8YiucvEPL9EPq/QQ27gbfGocuKVOv3jjoREnX0amlk9LUv/EC
FxAJAD1VGm/JMZ6LQ4hqv0J2QxwaDif+XDLkPsX0EFywpM+QZyx60OAyWK+Z4Jra+Fj037xa0E7w
uGAXQs0f3qX6ufAFrc3BH3oF1JQlf1E/MUpqcC6J28WVSTdKp9QJ71ZNloi10duG+NFzj3HCLP6p
qPvwgLDEiKhZdS9nhjBSyo/UpvpHDLqmNk9WIJxGZ1jOXWGC9FmvT8b1yfreTxzyfDx1Y7rZmrCC
47tGpNa0t5L/Nw4gXbIRKA8fQ/LCbDJblPd0XCHzqPC0euRjVmnoJ4sLIn5bY6ehwrsp2GlUTesF
jMlNN6WXmXlNVNIIdEbbbrmB+7UpRzgLmar7qd8WNyelqeO0OI3IkKzwln+vsr+5bE8aGxTYS0eN
c5mK3ZBBApWHk4ECGWkpOjprSk599miOcFBUk3kg1L4a5xrZ3nXVXwaxvPB71sL7LMeH1MoOJi/c
XSO0QbgHG76yXPSrrPIpfUggxlufYEE0jiEui0SNju1k66W6ZWFGiYj8gdAfgdnhtjguefzq/0V6
+AC3k8TDNQmFxxAJj0T4RgJ7Ms3wNkXDrWVS0ML46WHKXTvu6EIi5uZsolOMywPOn7xXHzLDiiz6
5htlLVMX/2LBMRBY/Uf3cFfjk5rnHyCBP2paQ9zAqE02cGC8aZy8KjXc4lkqQC9J+JXBNZh6QEOi
uFF9seh88rjdZfE9pEVHWQOtqATPRWY2v3+Mr4yamxz3Kn2xeJV4DHecS7OGXQfLDo6baurPJKNt
40S64pO8DqJwiTiiKXjlrdFKp6hbiRmNghw28GaVO5+5mk5T1avWjsKG/Z25Gw1lp1oIH/N2t96H
mkP0B6ISGuyxPQBxJOOOtZS0RdEuptSkV2HqfbhliEZc3D6Goux7gnRMxNjGQPFk5nsK8mZnyvtM
l1EkcWaWfwyuw3atQXCyas09r99ieTxGsnlvFF46xIc+PAVh5ovYNEfgWAm1GfDVUCt8iRWcIpgO
odQLN3XMjoWvrj3MmPDoZBB573qMQniBDN28p0Z2L4rkhtEokuRH2vyNKsOdi54rCok0TgnGCi0g
YCZtIqZ7XNSj/injcendug6csJqcuqOtoOaXTCdtGjerVLeVM4/udSnALs/PINxVhb5vWmlbCKS5
g/4hguC4jMWR3NCjaA7HZJ6OwbgJPoNIeNNC7T1MyVM32bZo42s2hEdqYcMP2XkZ1VWaqrP8rC3V
UxGXLgpu5yyxLQX9U7vvKEJNlqM5i1P0VPH0nitEPtwb+kpgCMWSHwZL26vDLedbSrdTo+7Aqewk
uKa5yXdf1J6ai26PCKEdHjWLohSuRE81BcCx/u7/Gtpljptt+hVTtRvKqyx+9OlZMfr+QXS9eWqq
z8JO1OxMsAf9Mqho3F+LsIVakU87xtRd4oqvCEGGZSibi/69rgfzrbq9aE3kD/lrVc1n2aVnfbyd
ra381uKgiMNNeDD/U8fnzVXEnENKWU745UcVXuU3hoQXYxVSrrQhn/O55rFQbOr7zEpjwFABi4KJ
uGhiv5LpK9rB5eIb43SvrnP+r+FPjU1nxpI0YHQd8X5oFYaQ8CvTereNIEkFEU7LT5FRInok07i3
cvoUzOyFVRhg8MT56I4x0+rmPan3Xe00bedMZMoz463tJI2wKY0uxUcCaCtFXYOBJdd6WJerPwIX
+7QN69kr5K00dKdszAmr8NXAOChWjZuZmKiUhZbG99y8QxR56on87BgkCcKuXYGewj/BuAUk3Klj
AJk8wbC1msDwIz+llG10XDDMBJaOzgYzvAr1gbQKRoHRhvJEcuLRKcfaY3mNT/pDjoVD0KuHqb/W
Ubu37mIEB6gNr1o8XCoxPPaQUof4DOuRbmMJYFJmNOFKex8NJ2ejxu3JVjaOCUCutkDPxie7PcXA
/lEvXi6EhNbtupm8NzIlp+bRFWB4LFatbLB4eIQflnkDW3olFQPja0fvc66C8E1G7hFZz0oyn1Ua
P0P1zF06tky8rc6jxZSGbYarGosnrYUJbWAfIDKPPuDN9N0v93hrqJta7jf5PSLza+BMjA861oYR
rRLK34ebtdZLSLU3duMBt5U57XJD3IH8340BczqDiK3O3M5rHRxma8HeoXpTSjBNlU8Auy+T9h77
sfilCKfqCPSQS9edJj4tnQDJf7OasxLL/XIScZO+x3rD89Vd09pT+igLOCVyaY5aU3VEoXaCvnbm
28C6AjGumZj7uDUPpqIfo0UF8I+mdPmtaGJ5Rg19fYLRZor6zohnDDnImPkUu0MVXILvxKjdMBmB
OyceACO7tN4lC9JZp/lwMHamSCvOKDQcctxT0hGPQThal067Z4b11BugiJcMvf2CEQ6Ha2bdSOl6
IDtp510vNIdUIf3QtByjSs4lbHjQndeYCd8KRzTAfFm8ekfNqp3MKSZN3Y6guN1J++DYLvF56lZ5
sorwpBfiUVTYreMsn1/jW17P9+k4TNAf/7fXwshNHg/OW9QPuP0ZWS+KebQSTK6njiZY8At0ybJE
w4qc3rrg5w0Z1o6sJjKBJ2W4MbFepHW+U3kVWrELmnyXTgmUNagPdHZ4qqsZZB0e4yzMWOoQvciq
QUZRJOIz5qil+5lKGq20ovOVGWAT4sByJz4E07c1NFd0eRgdg6/ld1WWp9AHNyYaXrlguZ1IaGeR
6CCtQUnyMwbBMYGXA8wdzaGja6MT8jFi4HcJ0oL7hSm7+TG4jDR0OgnqQQv5dgrSP6dMG7Fu9Jj2
tgj2h1l1F5oOhVKL4nku6QLF6h1fPJaE8JOvkKoHwOKMK755jNnMx+hmV3mybkH/U5Pv0M8AZHri
yE04lQoEOIL+xgjphggQbsOzRMdiSflFeCX7XnEcvWTcsPNkC3ERMs2PkVXlpJvdFnsVNDAVeTb9
nlRBFkVT7acwoHpT8AQC6JZl8jj8vLhObQs4lzm7w5MHKFC48TuPO/Yj2ALPsb8cGepFkwn5YvLz
oPBbWffcSuJ/X2KSPX8GLd0WQ0mNugk42A0j8Mkn2Ocj+bkIkTsI439RMi70ROGIJNIcDs2VM6TX
kD4NojOf43aVJCCGWpjhwdOv2dbXG+KZ2GajYmEljYXvYiFK0br8jFlKGIMbs7B7m073subJnz+z
taZmksvWXQz9NoJRY7XeJEJH8bQ+vjND2C5N6GuGdGVsAcCklZj0G3TbQnuK0/iI/2ivOTMbOHVd
Rdsjt3yU/TMQ+2kn7TRITGNwV6i+3te7YtF3Yt7sm39qRhM4XgxtM390OJzS+mkVfy16YMkdjj2T
0Khv9qGsPggiBuAkFZGvqLJnxAMujtjjbbDwrt0p/aZe3Aw8R/CTC+FuYbWeFm+suRrzNMMJy8dH
P0y3iOW2oE6uRoODCKcG3ppu3bxCOPlqqX0Q9rltjkLHpHeFyRwhk4BVKZWyr0bhLgZiM921PH0E
teGIgIETYXzkf3Hz4weIHkmy3OVEvQ2+3jQHDbnhXH+VesaUC3QGPNjIVfo3qC+HsBLdhOTOBW1f
CJg4PFYr1XOCO8XtjsAsFpl19N9De19SSL4CMsd4pLNRvAqDP59YC7FVjiufB6evJbtIU9gF782k
OFnl33JetYVMsWwz/jPEqmPgPCWK4mCNyUFqI3S6wlacjb2MTCaau30hbWWdeiHJTx1ZmL7RL4fK
ZB58rkMSIY3AjoO/NG47E7VjZXya3Ql5jIPS3ZfNU4GM1VSALyJvJqc038w0KuRxt2e5EC66Vt/C
WLzrxWdmYDWbVABxLAh5EMGxR3OD7J1UhXhGDI/ADdWrarixGHp9nHj1K5OBHuXQDbfLewTihUcI
Th7HTDxjnI4Tah/wKl32lsTRKz4RqEH+s6TSVBbvpmn3nXwoM0hEJs55A07tH+Si53YLwW+wMaw9
ugRyZld5MxODaglpOuy4U7xlbjfdxHwVOdYX/jvQWpmtZiXRGqA/FFRDCwgPzTaj+KGXWCmHU1fl
51y27pEtK8bBIgZbMY4jstEi1A9qgce3dfskdSkMHGFcnDAoHElEfqiy0pFtc8K57l+DYWts+08r
0JxfFefuCONYjyZfSvKdTiHbdbo9oM8WWZoHkAkn0AXMZbK/2b9kAGqnDagXFCeleZuZn6yOg4VV
J+PAMWeIKdkRoIo6JYvChtI1F/77hI4/vC1lDQ3C4cddaJygoEwvtRffBufdCqbL2AsXC2KsD8Qd
h8EMf56ezNom/V+zZ8Yj/HakeyUXU0zv85Lea75RPYZFw6ZENoTrbDabNh18K28u+UTwGROLwFH4
FHr5vcIrjLWaz7v3LV6w9SyrhzT7Jdc/+UZ6yIlxtsi8AKCEpUYftEujBdcow1gEt2tKxTsWfo2u
Ea88rZrlC5duVTLSO3Ywh2LIeP0o+WyKajYsUrZqPR/6kgAFk/2w7fxSYJPQcX+JYDlcZkBsARPT
EbpdXHkSqyktDc91XJ0GtmCEPXD3pVjOlv20A3xkNYhXv9CM7IKYUa7ceqrjog1BYZM55HU4uSA4
cvI3Lg2OXtVVpcyrvxTSe1KnWB8xKfCTpvJCafBI0iLSlmWoeRsQVEnz5JyoUD+GCNQ3mz5EyX7O
cDNBoZmi8klLa4tA3bfoFQHBWtV9JPUoqP9kuXGNdYoggzRcZTlJS3k0U92Vywf0NDG3V3ljW6t2
mcdOgJhp1GYnRSc8kfhbB3wAcLo6fJCVJrmhZrggURFTJN6gkTJRVSzavbmlrTTZm03BRZ7Niyhl
l2kT2OHNIih0YEvSp6d5sI59thxnEXjaK37doRyryeau9p8ZXG1ruAGAuepydJFC8WQ4MWoUPvC5
2ywqYy8g+mIMV/d3CgB4hfE+idF2qjylmPucoiq69rlxA5MrB+El6uoLw3sVlEjxnT57e/2PWhOA
tbUNanpJ2UultkfLuy9yGSL/sgfAVeLVDr1qYk45J340zuCMWWTYhR4/RqF5qlHlL8zSLat8A1OZ
xwA8reSjHuAVW+D2RgabLmXLRYFGpVo/5WyeWiM5CfVWbTmkuT5GlI6GbNrqMbAtmUAClZO3f9Ng
emmrMk62HtFc34l5wcMcJOm5RSAt5scwhJ1wUwrlaJnWSepzhrTFFZNnbrolxt+gFm6fGKaEoHwB
yn7rENXiZ0ff99aRPAL5s5pTR+MisWBdbnAQ+PSilUPaysH4mtjySFBAp635yKzxOlHzChECWUIz
4vluRYTE/C7kaw8Lb+U6Ywkxm3tvNfdZK+5aq91Qgo9sRAXVPCQps2PpClF008CMyv8IS3aKkYkg
OTvEcFUQCSxbkbVCav4Uo2njTthWMnWSieKNxTDNVr6Vin9bRNeziUwBtE/F4G5hXMSfEVeEWcjC
BOaWVZ2TMkWDXUEGaU9M34+Rnh+39VMJZg5eYR9/wksy0ummhuFZojOLk9tkKGeRKc0f5uVMgagi
dk1PQ6OGu+Jei8lzklLAG6u3fANBUEKe2BjDobSZd4JPqlIZAsd4LsBX5Twhys8EfxYPglq27DgU
7VKubXmzTdX2Mk/FCRUexWMWBUTyTl74MT+oM3AuRiMzFhAzbvpZxyiCTRyNau1WPHBkWzrFpXwk
SOjWt8VO+xt/mEiQEZYDsOqdIhAdohadYEQrzGS2aZy5W9wa71a4KQfZTflBW4a7jaDsSqPeJT0N
aMMhbWfLywpX/eMMQAOyktm7DTnfhiBdrOB8RBfplQ3OicKpm4AiA1GBSGzISsBFR9/LWFwotTnw
ut7PJBoNyx+YHoJqs8MnHkTJ4NrRunuUF4960R/1EZ94Qq0i0dUFM9dsFHa3ojxY3KMVX2nABLIw
PqzhVWFj1tdD6Usuyr3BdFfQyGwToGP+zGh+Oog7b5gvcdOjg1ld1vzFVYSWzqKVrM4qmvi4afYy
r7G51Wbranud+Z9Er0DPztLVA3zllbmbqXTdoN1FA8m37AoMFYT0kJORw7ZU5QsdLkPT0US8dSbX
AhTCLWPjrq9OXWodKHH5GbJFqEa1CmL5kRIcpMBurZPeEDYhMqxsux0C+10j5XvFGPajiEQBsIAZ
XzBuZlHyMH916Y1pSRIcQJocG6U86TRW6XQgDz2XN6o1PSQc+7PE4qic30ZRfGPnQ+8ujK9S2Bs9
xkXaP1wfcZVhWYz3gUCwPeFShr7T/tFbuQl6xxxb0uyyMq4IM4jcDAYcmd7Fv44OF+6M+d00Cvbo
vRXUoPRldpmhU5XnCG2dWj0LyauDxROoOHXY6FMb+wwqkkDHf/Q+Kt1jsQaILRIIncGVacnl5B7W
LN+o6sBN9cuOhNLd0GOdZDc20gSN80HUiFZ1U4TpyPLeS/oKvKlxOu8tVIe1alw59/FyMZSumOU8
Ncoia+jsjJtU9vGlKdMhL9FkNBck3wp7pIb2R6sp0t8TRhIGvsuYVj7rzwK6IJltMpiFY1tclqZ5
JFw14nxWk6+WwWLR6ThHI19cV6qYKWbo0GifNybyvNk1Nes5Svlbv6oRpffaGN9nJX4X2IjNr0rZ
k251H5rpNqusQj31MQPxWNaZiOBUo10TdM5DuQWYuxqG++5lstafQ0Ij1r622cTwt3ZjX9sT37OQ
7qeVkkjdQrnslysYhJM9h5sex8U5RTeM1QJmAHkvxd/1/VbgPm4bI941BJCvXj0StyqEhNSGnon5
1cQYHz6jkBDD7iS0RxyZxk/NVDplnxdY3y3Q2Lz8ZJ8rcekA7KFsKnfU/4nUcNlI3Hyw52ALRgz6
K9Y/DAYv4yAeeuQswE8SIg1CRD5FxIWDLPJfm76amTn/OnKFsEQeyuyK6l+158tHMs6ec47sYWBP
yqndM13g3i+5G2AyJdVBoWFkKKGT2rM4AvCAUXVquGKVfENpcjGQrcWsc1pmbMzxOYjV8LtiDxKx
R0yZ1TZvPc7GgBhC/mJ8Mnh/XbE+kUiHvj7fhxCxUkBxEiGtw0EiHDIK80Nr/SBO2ETEOk6rtAij
GNFnkcqXBwR2eIbQVOIXmwJU8P2bMuPWTwYaeOEzNyMHuxX8LQaxUkB1PaLYp5KU5/LZUBPZYv01
SondmE8GmNbdJHHl3s+Gq9f6s6GAlhto1P1XMXbOnChOJv02yMdZW3JJu71u/FcRjkvNc9eONZEe
QPMMw/KMgSbcxGLza2iMd2pXDN4aOrtW/KiDFVy3xeJoTaxIo4SS9ck8FqJRKOIJmFTw3ekp6cUT
BOR53oextUszGZmPeAy/GlM5tQPgBIyu+pdk1O8Di5+GPX2Cd5YRUJaNmwqDaDvvKwkFnnFvarQ4
JrbmzFFVDOv5ZLcrIaYI7AFCTCiPKEmAPuHqzcJdgP5aRWekQOlll7CAxyChqQV7vUXK6o9yszMO
Zkxlx2JDeGbiuI0yvPQaK3ycStrgkWKJoiIMMSxUMgBW+FsIUDVl9LWfRibxbWa5O0O+e5fiT2Nw
MUIhMN8yk4fK1ROAsml11Q4JV66jZ807lQtIrDJ4oJ2yZOiCYC/keXZefue9sdAPS08LF+sYAlqS
+CDtoaRCaMi6A2uaIjQsxe5Vfncd5X7zW0bGETHTxaznNxVBgMVeing5r9yQDpDJh0Bt3HL6Rua7
z6Rpj3KL1VhGCuhcFm6UYaboRJCahVNO5VZZydIiMEzJTpnoh5gEzAGVCwt7wGNAVlTLkWydTz0t
3+UefTx/Us1DR2wxJaCZncFVpuTSZUifHz/qbJ3UNLDrviBKkMCDerxFHXp34ZJjkMolX6f/GQU2
c8ydRRryMm82EVWCIOIVTBW3G4jjcsb8tzevLWmks/wRVP+UlsfxcKyxz/dhsCOAdbeG7mmEVdIB
NZHBc4Mku5KwVG1T8CMkvsCSL1DgC1SteJeNLtYKpu0ylpRe8dQksHtcFoxcMDVb7ogRilQbPUL2
n29KLrvsWZncuxJBmGZ2pLQV+MZTVT62485MRcAA1rHRDXxMtsKoJVslSEn0ilgeZ2O3h3WCv6fz
TXV9xsL78keDujBicN3ZqXnVwv+gOY4hWYfC1RbdNfBtScFTneE+DLsSVyUr4X2DX6hu+IZ+iLTj
2hhVdr/pSdGqkxoNpzB8BDr2Pd0fsZkgekdXanhJ4vZ/++jfGt7XKMVFI7xvHtV9NpCv+yd0qOC2
dIPB8Fm06tGwxKOsrZrL9EiAnMwOcvLuCJhsHDEKoZslUWWxDG5DgWG5CwEYSS3uX6FkXB06bbHV
MqI7rDv08FiTdwpeW9F406TYHpnSyxGQXMydZWidcVSSrrSc02DCBboeWwamAgb5Mpzh5BD4Ux27
SjoSgGphq2k9lIKS1/W5k4o620U29MJNGOWXzubBsh75UVHEXSRZu7z3DI48Jg4iO/mef3PSLGKZ
QPwFDPBJ5jt/zKkb9fSV6LvkvPD0RynDgwiglbGVQTlN6Iz4K6EEFALpwCEVV81emHI+nXsfjXdY
N0kWvggyfS5x/TT2JgQozJg6ZszR6A7lwoJAhcV2V5+xgnHrW8sof/+prPGq8lf/ZJUjTEfzk5Qn
Buqt3JxNjFVIm6wSH41FwhZ+DXyQIWiK35Hl0DjSiDyWXH3DQIxau3vv1eR9Tt5m9TwzRDUl0Q/7
1p+aEtWdu8MTc4s15WpQ3GRqQFN0NNlHNQtzt4FESeEOcVJPNsNy7/TYXvCwGdo1r8NrPWXcouEZ
d3a7NZqH2adQji20iBYrl/wxB/C66q+5vJfaOUrna5JSh9BZRRQq4L451MNwnwjb+mUs07El86VP
fQRzYbhVfqzBfHXBJ6JMbM6PnNGPioxg32YVUQeukaCe53BJx9OMQstwF6sD7/jEaxMpVF/asWZQ
2BQMdPXvCIfHNmEvp1XM8vtjbKSn6CNcbiasDGzGp4iKIyJgAjry3LkFbqvKzaKvMTgWEUqNnHZw
umrFyehuIeb4dPZRq5+TACJajaHsS/9bZrFdCPHWjFJexo7UA1hktmCx2WPRbi62zgkSVNxPnqZP
jH0DRMERHhHU2mHtWf8fA3HpqwKB0y0GLs4DURWuMYWQyStpymMm48pXMDz4CBFahHM1wSrdMOFt
RwVLtgars84cIaFiwatQYMF1k+9x3DMlj+6YJG6xxYI4O66qFHQUx6SvsF5vjAX3Ab/UppiQOP2Z
SLllU6Jju6XSi1xLSxxF12wrOgoyYaWGawzxLh0ydlwnveIwxDpNuU4XK08/sNVzTNLyYYm+5JNx
zLNuq0kygQCwFOsfSuLYVp4itsUAVhdMdV3ylWbPaE3jtmmvnX6U+RtQOv/Rg2kbGCZZHuLR6MA9
Z+m+zGwpRpou3HT9GS6qHyjEpf6KHc6KvnFDrAwTele15YH+manXFIkt2vkSh3eBi17FGVnaTYi2
asGngCSZayEJ7UGN4Dt+Ci02Osg3MWF1iALi4Y+uVm5VcwTyXBRBNQ0swQPm58JtElh88MuNy2fL
OD+/APSvhz8MZLwCB4TFh6L0N7UNHAkkZH+SUZ3qTDr1yo0FeAFMWkfWe8gwE+6RwUoP7fA2K/Nl
IjSNBZwuOstKTjin7w2b6eBPxTwMkzuPqTl7pQhXJbDa2pVoFYRL+K5P5Y+yelu+ZA2qn8bhWTeb
aXDanyrgucjKJAPSeEw0zWvC2RMCjb3FwQT8Ps/Yvax7IyV4hJi0FJz4p1FP//vajenakdUxdTAo
+PhPnQjrhJzJTPdp/vX5EVvSrSlNEukYuRoHZOqnMomuamzdwlJFHH9vSUCJsTI+Yzo3GdzQSOBp
w4JgAr8bWtypFUPktWm9ZjNA1mzfNcEhaMjbQUmuElM9tQXWXhg+sXxUyWgYPLXlfa+lPEISYgjV
DkwCKhGRTYkk626XXWpjPgUsmcqE7UiMhi3Xr3oWb2VO5w5RQWIhpK510gEsSD/xqSVmKoDSQAKm
uUCdH+u9zhQmkx7FaNyxzJnSh2CZ9oLiGkgD9Tx6PBLSbaQWbwNJ1LMqMuWDUIBRFrIKQ5rhW0Yt
ILeYLTAt11TyI/bjlGkxEkfIuT5jZ0W5yPXy0ZYz/GHVUQU0mC0uhPcg7fDNTwSJJqkXJpqrh7WT
TLm3tGdi4eSHTiQDsKjfNL/Hw9Pq3yisIKmlJLwyAg+HHZGXjDlZYHNn6sda4selp0Id4ZewbcCj
XO4VCeRUd51ZCegoVHTuDGJA8tWGqX6tLl2w2InkKFbMFFFx8viQCR/i6Ol/YlQpUQrnHd0aBIb+
iRBGzNDQWn+DZ0Ekh4V+wEy3/IC7lfMQ4NWyyRWkrUWErqajIFHwJKlcKezEEyerWAdEXlwS1NS6
wSiAi3hp072tvurAT36Wotg3M0zm6zB2INY/6P42OrPIMrr+Vn6JkiL7jsTvvHihvM6+5/az8qXh
Nw1AHwV+IfvM1+8TbUCtclx6BsAM5Sp1hm/BApQeQP/bcS8NlKztVd1lDF3WO0HjSU5hzu8sYuDn
M0zekb4ZkYQo8o8uSyCKn73BKiP9mDpu5ri0+3CFTCAZJ7NFf/KDmNvsJ+gOvBvQLNdoWrbRyIYi
B++Xw6IzeqxNPIyE+DUEzM4EaRdkCegN3QnmeWIy/9toG31mrm5g5GeDKVMf5fIfixiB7K+XLIaj
L7w1RhUGcI5CPeFb1zmzUmk4RqQTCiJZga1vHoGlzBNLZp1FPGrTAjm9K/HLpbIAjXWbJ86mZsIk
fY9kFxHEuknXC4jUkEwLbJ2B6SXE8ofrrLMh/WTG08LhJ6gKRODJyWpoAmBysJ01x6zRbYH/UASO
1mAAiBwTSAerIGY60f+xdF7LcSPZFv0iRMCb1zIo78mieUFQNEiYhPdfPwt9b8QopltSS2TB5DF7
r21il58LNHejl8Em2XX4xuYYu1RZ4vPGbXRIx47E0uQS2uM1S/YBiXgow9scX1C+EYz5eiT4KZEF
OjnymEmwJ1twm3ctyscIEbKF07K3mB9rIYo6YsOEre4aTH6035Xyxhy5Ne09WAffGT971DG3KeZj
AC/ORoFti7UmNNtlJMDgNnnoKLI9FNnZs5pHNUySFp0W3DFyIGkc2CfOGK6VAxl6Ulg1o6JtlyZ8
SpxiOe6swjokNQuqQ4I1LJLjmQlDHb+aBh//BdH20UH4fquYlBPrTt/Mgo5OX9xVk1ScJsIogT7W
ZpBpsLJieRQviufE5+pqh8YujuPEd1PBhUft6ch1Qz6F6Nh1OPJV5d0kV6krl7BpU4jpaLx1agYl
6Pa8oPbBtyi/J8BzMfopgZSmscaViUZG3DuQjG3E7fIIBZq/7K4V+h06eY9oVoZyESs43rZDdoh6
+5HyGIAw5YIkgig3aFIAAymPxVdOdscEpkj7aLRb7n0R+AnVisOfWs8QIER0nEWDAVuSMnPEJ9Cx
2zXWQDZqrlQEOh0UGEPlgJmjrsMI7ha8uxs4Napf4RiOWo+F4USvhZZ1KtbUL775DUyGVO/80pXf
HcHz2UcFZ8FcFJXvmDnA4OGuwcIcfcPRT5OHuYRxJIXVsW8UEmICRsF0jEBPR8ZBDcQW8E3WsWBa
FMp4mXgbK/8pui/7UiriOYGIDwnGSNAlz03yJcKtmiLiTB/zxavJwzaUN52fT7prQQpXkbylZfvS
qlfuj7p+L+GTDlggUm4jQyOpiTcz1yrLfx3d2/UZjm+EB+uB+yIL+lVUx1ci4UsMBM2zQOWau9W2
QQniRgTGadcmHtYh6GIbJQHafDm9ceyFyrio7EWMYnzm5iwNF1QNK8oiKVDogLuZtx/dQh2slT08
mDmm3Nel8TeQttXmLrTVRTi8Jc3eZULJ20eBBVdYTKggdfEah1d33SyVeL4fSF9fqNFrxf/xF4Vw
NJn3Bc6u0HgxOxhC4adoq5RiwGMqqGEv7lgfavEuIZpJAsNluwMxUpXP+Kw2e1p55yYQrVpM2yZu
iHkDk/PbUFtp8HwMeK36rBu2gnsdhI98x9y2YKdN2Nb3vNQZMIeA4DTuWlyfXDpJxQVgl0AjRp/B
9rlm+8xqnvfutGFKGuv7DiklA0D+YMkVkio1IwLknh1dhQIIvFFaI8Yuz820XZSgGpGRolk9EdA2
fZjM2Pg2vyBfoSjxzL3Lqzzw5FVU6b03ka3O7fC9ZwuewNYrw/BkXxSz3pNht9fZNaBiIlv3tYfF
bqBGJn4Uq9CrjJlzVrc61l7AX8RofrTwnd9emz+a/pKRUokHTl/Z8Mvmhg/ZcZme7fqdyX5mjgf6
bO5jKLN+ri8Ed2UwvDUjHlRO+8TatMzRTWQbjO4rInh04tsJ90g9Psa0Yvt7HdZK5+5HXGo13aaV
Plh2PMOwf+r5onnmu8nyhz/8XRuVNwRO6A06m41TfY9Imwe0S+Qd6GjxczO7j2D85CqMi2WcHxxH
fzLm7Y0/Wx1OFUPdqptOIym+o8xOJsh/FMar4dmnHVTC4KCu2Ned2sDFm/VaMKLWhzfb+pbI8dKv
iTiGGADAR8N63YwgbEECQEKEe6bEEIaHGi0z7ga/LDAmLlIESGS7s2sjL0qvtynbAA/R9xh24D5X
TepdnSG9lhhRk4AVlCD6E7mF2Ab2L+gGREPM/P5FFtk7WbWxyAlBJ4Vvj4WXHoLqmd+Opk1cUIZi
h+NeBxUS+yGZfsBhWbg78jv3W/THmm+has6Nf9GcM4qvpUdpzrbaIsQMJYsS7WCkwyMG8wQqPqns
vdnYB1Wb9a8+sUvRIyWTr+WNPuEEwpqKZACOwNSu+8ZeZ23iDwGmklckmhS7vJMWnksVkmFnf07T
V45VlWBi+kEdhU50kSs9JYKYvx2bipxyFhFMMrGw4azJ+Pyj/fRJm+N5RJ7qO8cq2YfOdfSfx3wf
+Mn45bRHu+kvnZ6eibqvsoHDlMQaE0mdNjtZT9U5Ut+sAh1yzytRoowYj46qQRE4Wg3zB9hHtf1s
g9iv4a3L49QE/tIMGOATHhQRjmj4AwcRAXINca0knKKgy71vl0wZpE1F+92V8aVsTkK8INlZBQcG
0sxWuO5reztW+8Clw8pxXUgDi4F91HqOpfIYDn70js7ewOMb4gsMuEhFscrIA0DMM8gzJrN1Nt1i
Cppw1V9swPl80nzmAdJmEg3gA+YkiBP5Y6/Gx1R/NRMxcyqePsYFMckI1IskI3j7nnItqkrc9VwM
3sL4/ZxfBRGT38cNKnlvPV/I6WZvRQ0nteGhP/bOn6Z/RtGmuzORLVBwi/q410I/s2As453gqT7A
XBkQs3W4aF9kcwKSXxftAb1aT8gCs9PWfgaetjLklV6GcBa2JUsdIZ/85r1jmLcQBAj1Z9u3p5RW
lkWLusxG4GnhS+jS3ioLpQYk19zcpiNynnP9Qk7huf/h6pjqWxzdsvDCLoIVg75i0rXkIi6sfGN8
OWI4hjqTL/FZiBKMFjtheRHbqFARCQA3I9SiIjrDk29KyU3DFPnYaRqZXZilNWiicq82O6MDXWW9
xOTYlVDmmMnwxbtIYDwypaP9mquHxpi3Ln4p7ZIDdkJKav8ZYBs+wg76QfXRjF86Ikel0HxjrYn3
vlN2uvJaLWShkhPOg+23LILdQ6nyldS7KDa2Rv+vuqflgTmC9aGNzsISN6OF4i5bf0yk/xWAlJHA
78qPXDun/M25u2hs7o12rfD7Qj4wBO2I09NjosdXEuHCZWL/FR7DTLjjNcvwrFvZCIdQ81JiwNLX
wz1Lvg4xSPfVsnTy4MyyQCf7lt4eVDx7iaF5Bq73HIrwLTP1V3HnyDpWUM7HyCWg01cwVWo2UEFE
SzIgSJQfdfER5B8EAUP6eZuWrZvssA/u4LvUWJowaVLOftPU56Ilwd0+EULeS+JZ8g9j6A7N02BJ
7TJH41BvpnGreY/cME/uYoiKQ1bWh9YoD9IsDxm2kDITB7L5QK1sx6Hdc4vU0d4e8AyYN2B4Mxy4
vY8MOJrJZuTRnoUgnYtiZ2p6vx0ZOROsVQSAc7ol4cKeZZwLq4bPzVtlqE/ejCtcF4G6NMofQ+Dn
enhThK/nXD0dClCSKbkip3qy4FN/TBzs+LIhoiFwDZBp4txFlBw7jMl5gVeKShLN+8TlcIB2AE++
1qSeKOwlU98p42PDU8RQf10GrxkS4lZfR+HB6d19r7FHiL+aaEkiDMfBsqF6jZ1sJd16oWMxh12D
T7/CbSdW0aBxCREng9An79ahHNJ3E73ytgHrk80YAJIi8FMJ86WTD5PUGIXFJkedCYBBSr+2v0eg
y/nBbPYoGm+Fo7yqymxtPuqaOHYTE0e5dBk7QXBnUsG4vK2WpAZAX85OVgpt94SsbhW174ryVgvE
4JBEonuRUPFqsLxB1ZwLfCXEFvU1aExlXyfZiYOezzBFOhY82O1z4GsoYMDitB0PM4QFfp/AOiXK
H53JhUPAujO1mI5gvgHUIMa0LR4Kemp32TMbt9Lx7gKVoGb6r2Oi5/MtFoWY1GpWJNV0sb15ngMY
/V0Fb0JIVMGhzH/tohAMTKr73luYqCAgproM0+cKbV07W3NCJGbd1Wo3Ej1VWD4rc/1p4Ullhe5o
HxYMVOy/4MmCPU1ixtJ2kaDv0I/yWNvThV+hH80wzNts1+KtO54FrUbt6FeQazeJxy7MP5L8wyJP
UMl+lZOVNTwNYHFYPfNZBDUEXyL3Kp49C0lIyT+b5Y2MLHX0lfESIt89BuzBcx52k8irIgYY9eXc
XMpBnBtQQ0/hC5jahc4T2JGaGxLdYDT3BvhMV/y48XEu4CRtxcjmkQ8Ib+BcBJfGby/zYxB+tXx1
WoSk1mE+mS3pvZGthHNlTWsIK7pj/7lzM91f63RdWvfFmIMEB3lJwN/Y5Q0ix1I3lWVO/gnWQpoj
B92sg/oF1CsNdo8mPhTiQFJGT5CdBaO8ZvnfGxwwWRicmnFddhaSSm2jAGhX9afRvQr70KPNJgRz
JNiGuYn0CzW/2VirvRAPUiDBmRlnasyfuKBRd2t3kSJ5DwhAcNqT5UZMxwbUse09hEVQHPrU3BP3
t3O6Yo9yqyd9j3iKizmUZFAbl4H3mY6TGAcC6GyT9G9V1dCdI+eAVgkdbx8DjklphLHOEXTK1SkA
SRHncO3t8F+HzUPXLpp1MPLmuxMAVEGajC1ndOnBygLH5X4ojEjgRt7tHkOMke7hoe1qXCiE9sQA
c9WQBPj0dyiWEQBAXV2+TRzcU7dXOF1o9IrhgteWigknK8MP/DtT7us/jbeyZLdmKrk2cr5ro1uL
ceH1xq6YTsj6TDRLQb5tsPrKRH+UhvciSSPDgCRc+zgt82k4sdhidbGr8HNY3rk2/rBYFLQ1obLX
cAGUtybVbknl3GRh3PS0u5keZWXxgTPviovtgtyhjbGrAIsVBkb1FUtT4nDncTpgFN8EQRMmwV4d
273h4VRcuqGxVWkAM9LTNSTQpIDakR/UsV+RrIS9jJftEh6BTS07V1wI/DMAXEg562yxbT354sgB
u9+W/mRAlJ/yQt9h30ZvWp0yGawGBAOJc+lCol34MGCUvquReYg92APMXtCLpt1nan+Yzp+Bgx0X
hmI/KLhCOMHu/XW5l/mnLXsQ/j5ZjltytrYCaQ2u6a31ZSXB1vLWff45/5rCwgmFMnoNWnuOYpMV
YT1nsASPODiT+XBjcnETUcrQCD6D805LVlBpHXvDOEhqHrw8Cb7Rj7T84VmcBwOYnAnTZKZE2YFE
7RalcFlUMtX4YfAO6KKtzqEUg2WxOZQmDiUdp4wzdxWkDwosUTOi+wHZ8NaO2VUznXNMLnNhnEaO
BvOYk+pVJl9qCkteA3Gt9n7iogIk/oTENNkAAiqrTc3uOgyfmbbt8PmZ7M6qeDpwwErrqXrT6msk
1LwhqKrDT1P+ac23CCmGeY9+VBOrClISUayhNLZ+yjlMMSE4kHZp5Eu1Cmx8oe0rs0h6QORVfbzV
wQmGwMKg13dNXgHnFOKFBvHCwP+qQryYIF40eF81OrGe8m4ybhUEmRakGu8Tu1qzor6GwryMiX4O
iKFqEQtrmkRBxTrHEfuSNzOFq+HTZXESxHgOQhsgA2sFhR9B/CohzOjDacANBZWVJKq9tccdsrQa
bIVYbKZ1McBkKUEyZETLQQarXzqSk45yFHCwXJTw4bq6Zy6OMfWtpMCOi2daO68eYJkmYhHTjPf8
J4ms08R6Qa8vmj2dgkMoMfxZ7sYLtS2eBzfdCdiqi/GYiE1gFnBuhLkRNDCCwDcbvQVKSLyvLOv8
oEVx4eZrYxxYiRA/IT4SFuAZGWpfZmReStc6D3p9aocA/xVuAmSeWTSt8MgBVh1Zw7OUO7oTZoyC
ft8bXzWTFqHeubC0FH451ne1+1MSoaaCu3X4PFtxGO2B0UCyqhiFx3lxTTQsfh5uqkm5xCCEpPVr
/WHJu1hSPcdc2jiJTo6CiJHFzPTSiVuWrcgYhpYLqMcBBKDCD8qAlEwoSgT8EePXTcZziyF/ZEwA
QePsROpZk6sA7ksMqrD0/ike1sta2bVYC6uGChu0UUgN5bTWQda3hJ9WA1QcqbrRniF4HaX2O/He
cjphWNEQgfTLnJStbgK7gws8yVh77NQaSZG6tecpqLFv2qPzSfxGWvEqDA8JyME2DQ42Y+uQoR9y
DNNAbh08iO+msg2imoFx+GaZzTOK+tdhWqsuuCrjJbd/B8Jeu167BY5yKcqD88z6O+rmY/5BYhyn
wHtT/1AZ0FeI6tdYG0vP/PB4wGtGnySkRNuhS2GKVGdUIIum15f8taL5pzGGqm0m1IjCbd4RIE00
Rggukxzj0IoWH3+xU5jjFfo+7/I95+0umVnCSx7kMT8WCigQZ4BMTbNJp9vyxRjP5bmPvzoIFtng
kHBwQ3NcDStzDDa93uzkjwZ+iDn3kouVaQTQn8x2n96L2UkO2FxfqWb/kuvZMqeEt9iOIFNTmc8o
ZJnF1Al1uNRqX81geOGH6gFpHKHq0MAT3HJDyK72+oMSG7AXYiOVi2qganxPwE3oglXHm16oa7rC
q6fv528zZHYcDyuVYf2ofBGOC14NYWsYbvK5nLbU1Sz307E3WqX1ZZPC1iFFRfzgYPntyh/Zj0uX
+gUh03VOyJhTtwwIHclbU6dLPoLlQCRnGFc3r3w6+a8yZw0X59wCCVFgHUDPxThItQgnpfRniDoW
9UswPhKgV1hqQ1SQASNuF7kXttjyaLKhx5rMiL1hlMT3RtdScAxZ6G31cOVAUUnbf5WYZ4c4XUmP
m3Xp84hL34kY7aUcDsbkXdLC+lLbFqS9YdDj6rHf1HjJ2ua9JkctAGEdGUdUUuSeLqSRsDugktVP
pdE9C6qvgNChSfBcKsOlDSEs0CDDy2Q6KNiW+J0LnC3BaYI8ZXQnuiXq0JiiZmHqZBxy6hl6cBcx
KIN58Fem1yFzXlup3mX5ErblIjTs/XoAMyrnfUOgXlOk/fOhmIuMTzPaZfIhaT+6GI5YWYplOIrO
7zwmBS2adEYeb4xlFfCJfB7Ek84XNptIRtSWrWkcejYmcY12J598r+wEuTScCQ4Hdwxxp72bLqGx
0RhSapK5lpdgSysk33mF+RfsIXKrFnJdIWaEAGDp3InfM6WDQC1BPYBJcEqMTPMw0lIHKBexoJDB
wTKdbaKMx4dNNd0A8k6DxyjEZWLmT5+3UZsBHEMCc+s5q3GppEbadMFCW/+19d+3uDYQiJLhtWMp
vq+SR2YltxySZW+FD+adlKcuix4Pv4izldFwmAb3IPrXNTd3FUGj7PqXWLaoh5n8XhQHezSbhDhv
L2GLwX2VEhBoYM1gBcRXUzb7FilqzGoElexG01hIjOxvyrWpZ7sG9yPA+QQIUs10CUK3QSZf/a9E
BlJi2TgE+q+q/80qeNJcECCZ9tG6ld7EnaRsmkFeAoT2CkJ7jZA3Ikuz/BmyL8m6cTvE7Qs+m2XM
ML+wOWDDdcv2QYV/b5G4TVNPjH3jPQooYE3vvIzBqY+ra6Lsc8jofKNFjFyhSs/R+PbBUsHAROxe
pmlr5dd8eDuyd8m8dmexZstx6mZkxmUblYsqmYjyPmgL8y4i9RHT8GDMbtRTiCRP5hjDXFwnpM1g
5OR2UhZO/mOSxKV9xHJlYT0JjkpwVfhgHIroWd2e/db0dx6icp3mvqOxp14uv438iq8hSf0sxQdd
VUu0ptJcQ6sBzTIeia85SY3cjtFv6Avl0dSwxlzLHP3fWXrz9lMhDaPFFBbiCmKCThJLi9BPrs0C
Af6AibYmsYhkOCJ+hPcImQbXaMDlSsDyg/eUH/l2UoBNDZ4C/mOTWl8g2s6/QZktjJPLmAlbbo0C
ZWA4WKBlYPGbwcPtcvICNGXbot4ZqiXKSpyI3lYqwXa6oQpEHShOCZk0zEsPTvGtoo7rJnhsgKfI
QDh1BE576kugPnuNXfbEx/viCezc2KUrnLJ6yvrP5fUjp510N4benVSWKIqzrKx3bVzydQuT/rmi
RiArDJESvlDSALV9zbWJ0ULJPwUKGDthNufR0SUuJTf8ykv5rKpx3BgTOnZsPy3dI+umxiJpMElm
3daitBOE0GRWQ3aqXRalHOPaxuYGCU0Kq95eyd28GYpmfx4/UxrPQUcjhQuK136Y3hIRE7WKF2Wh
ttyF3UoWH8a+g8dpeq/MO4pngPcpAbXMeCUhlzcNzjVUurDde+mDf/FCVtzqVmeE5v5jsIuD851Q
7zHfIELH8pbv2a706drjORXkOk/MbIS6M2xx6lhBwXC3DzFRBh2jE/bDindm4MGCZOLnMM6txneA
bleHkZr60tfuMaq2rKjIf1lqBJaAwkge2ngSzRevNoVFXuR0K6Uxzm0S07GWNwlpS3zFuJGHHMaY
9izfY23/DYSEztQyJJFjTM8g+ZpiRz9Jm4pEwpZ+JkARNYT3rgPWVqwR602jwZoD+R/taFzrYjjl
761asMpwNna5U0PEwQCLkUFi1FkHRrGxL4nEfuvZ2xQzQRhcXF5P6ZdiqbuJxXtNErBaWKSH0LCg
Sgf+ObB3ySE9UDdwmFOnN1FxVhIcPBCLPtVZlS+9DRB/sFwN41USlZiqMf9KlYdifPC/inMfyCjy
6AL6Eq6BLCbKDMBOyDtdtIxIemUV5LQOYstkt/OU17yvXhm5MbcLs4qgnfVULpsAOR1VCmMpli01
G4d3hy2fvhjRK+LBQ5l5HBm9WRm2LiZxomIb9dkp3SOtnlRtwZEGKEJxyWlu9a/zyWe/T/lhIqi7
AC0cZ0xbeE9ay4qx4uw6YDfMKG2ew0AEjkDpG+UzGd9s3Tik8IDm5TpGhRRJn22QlKO+czJVHJJc
uOXaQf/cl9v0PLLah6A138/Zh8ZkoOaecvuV4E3mVTR/m1i7hea6rasjCZinFH51hcHdINAEanQE
jq3Ab59vA+L38ClyfrY8Y0JQKjf9ruGyJVw25sKzLYJMi457mRdjdTM5PG16Wi9Ot5HyZU5ny4Sz
/hf2xBid+67fJVzgSiOgnLc49XgP8ZYqv27eMy1b8AwV7JjGs0aiHGiUE9l6p6oqEM2BruOD0z+0
ZOvqzaNkCUnRZy3m0o0DRYKYpcHj3Flo+4LwTyc8qTguEBCRHptiawZmkW7GlhFgiWMdy7f2a0aM
03VuUZxiDUS/GKKfbbWbiqaUt6oZvZpFu0dCUTDNLmzyutpjbmlHLzyVafpoiXGPIQVbwjhZ/XRK
lVlwIkdK8rLHMc2iOC3OLm8eG3UCFkACgDKiISLA+MxHdHUPxGWvtP/wsg3Dq9uSU0AQE+3t3IDq
1bB1jWOPwmJerdtwaO5eLDah98oCusBYjUZYA+2hg/aQ1prITMR4lNT/d2UcWFYOU712EVo/qp9q
rIapkJjiEcfwhrnLFffaNMitZ2iX+nNjE5yMCP8ZBUzPyK6cKaKEEBZ7o9S2k5vfXAAP7CONnbUp
9BdGSFJaO8zZaSjQ+UJTHj8pWUrK6sZZaXtsIM6wKikxq+3IS95mxtY0ZAsR1Non6X7snYvpbro/
RYOqTyqOsQimYaEBSmxClDOsAGIEGkyJtVsHl9DhRsHYKF7LVRKdc8F1Rn4V2RkB7Dfi2hhzrDwq
Aas5GfYqzY2j4BFtqqPQ8lMSfuF1XlEtL4gjsmCd0DEbnxFCLhI3Vyw4oYHEPBHwBLCrUfKWbLYS
NvV45hgPd/k3vcfOsqK16yLbdPwBlOjE2RhwS+ncUrWPeH/N6HRdkryGrxWkGixucuiMCQkJM8QP
Yqf8EDFM8iaNJ39oEkWzWStgSehuVFQsJkngaFj3ToQJgz7YJsFW5fXgLmrjiYsakwIcYP7wJ2wp
jm8mUnM2z95OiDpDBt4ftLFcu+HKxQQS98xjUC7VA3OkdjZZAavDEZcydGdZZBEMrDHiTNqWHW/L
cVewKYjw/p0VfB8dq0pl44YbavB96saYXJYJLjCrSp4qW5OkrFepmuPGJ99AD3dmhevH2A/JtA+g
iuniqwvFDTLptYIBZNBui/EhrQaX4ErFBsymdXxrBuQ8EKD01cfaqusT0INTQMdtZ/ezR+yjM4Q4
5YvdwJungQtko21DrqAVP0Kcmiq9kpXoJhuTvU3iOhvr//c2CTAZu6vZwQOToSaO3Xf64VCSyFfv
Uh0yUrmIJsA8SMqlP3qg346WEiwzfFUSCdOL65bnyZQX8samKntIVte8wnnFgRJH27ibq4gOFQn7
i5KRBVlHy2WKakJQA4FznWBoVOthXqOTHV2vAk3xrQj2PeQCXbrbbllCzRAo21JeM3ghN4uegqjj
Ys1VvGs6G8NQNlnzD+UCEo22gTsb6QcPx7G4ZxVQFROXJ1ykdcLpF3ITMCpii+yu4E70lDlYIc5t
K/HnZVRMcmsxRCzaf/Z0LvkOJpqO/NKv6LS60KGUYMPkvPNZLAYAee6i6v70SGeJPG4sZHHRsHM8
uauDP2XQfNG1flhz2ObuOo2w3S0TkR8s9bV1vDOlZTcohwJNImrRVkrutoaXs7Id3IckMsvPCoAz
vi2sY9JTPLTxOVWN87xLAKbxasbigFtdo4TXmuRpptGTa5O39SWjC66LS8HdaBFpgT2YUSoIEAbM
hEQXEiuMIOwaowNvsm9N7oZeboJM9e36o/1I2he0qDa1sWx3LJzqDwK5BV5MF2eHh+1fv4ydRqgo
kHfeH3iiR6QdFl5V99hFztnyrtpnU19lqx3zECetOErnNVbMW+VNj1kSq4ToHuBONVW3aqNNg/AR
rSr+PniPsMgppkqhgxTKN2Ojb3CvUDgPnMt8Im6P6JWtr/630JXPiWKZeIZYqa+cPJLAxtjF+eb8
s4idNAh21MoUzvRFnaMRtqObb9NKHisKaec1AnVsU8S75rco0mVt2oeQ2FCFXMWelijviBwBvNG3
2oKn10DQMfNA127Vv4jYeXXDL7d4yXGxF/G17fuX6sk3UBb6bswtVMo0QQxl3YoRIREIORByKrXE
JeTgjyEZNvi1TPzwWOIecEN1PWLgVZn6ZMW37qDMwLifgnMNY7Bq+i4imsCMIJxMV+tzgOwdmfzF
GmUkqg/F6rYlIk2FF4BF0axwvCB74ssNqPe78oSJ5jL1cHtu9qMY2bRoR41HII9QDJALM5fEvBYN
b09l11EwC22WtvX9m4fAdCSbOKa5c1j4ZSwUkr1uyRtKKQVQTvDmIUV90rB0+TOo7YdNEauzzaxN
7znywTTdFx70Yto5ZfpStii64fRrxiWJXzM+6FynhoNGqhJRoSHlJ57XHeSTaN+3ND/8t1UD5YlQ
sGa9PilvsYuBCo42Jbozi+G9c8JpGAD3lX9yMA7/jQ6Ch216L036GHlQapRrbrpERMyOAqt0u1Eo
WIpkywSC1RZ5aYQZ+u5snbXJZmPPSCdRI59g2aV+96y5xvfWu+iFu/UgF7OwVAmDjuaGhXIKWwdI
Q7mVQDuG4ucj8hr2aaCAefnUCv+sL8p6O/H2C4Iv/kl1dynFJgZiJSLaFuUYn8MXAl2y6iDq0lE1
08Xk44zpi/47zPJLU/xUzJr6asVbdC+r27wV718dY3wx9iRHw8U4heB6XRKAB7ZgqLey/rXhD+d4
HMuTXkUbEcsNQtrhr3qmrO8ZcHTK1dhnrIkF4e5oVMFWL1NG6oxUWBYns96vRx7+ALa+sLBLhCgn
1OFNZH+zjDVR1q35g+6z05dq/V4zw2F+kHJaEaBtkFCR+0xyiIPGhS/u6N/ip0qODTcqdvRg0o7A
eU4D9zdxYaXuvWTu0qaYljzEgtUfydYqm101q1fjVB4iQukT42+eoGj9segpVhT76PFjMaKzIPdh
lVAstjQoqOIC7NXtcei/ErhuGUUJ6/4JXVBzQJm4bbBeukSk22imv7EDhJRl47zILH7YjzdUZ6Si
kyxKvsMWs1mBeYgyPWM6zDgJgtXUfWHOnrxzV/8L0foE+p/OeKgqKxpPRqgGmcE2piWHYSytA/A1
GnU3/rQvYh5tkXPKGsTh1sfrufBONKeZh3cZuB+NDEgSSJzWYSIeMZyaZYCTN8kuFdBviqaKQQKz
DGnec8VHGWe1coFl3Sx7vkFiCZpNrXwW9dHu3sSM4Qut40TwbP3eJD3cor+6eDEJIyEoOHVWJnVX
Gp5iso0FM6i57ST1cTsqAts6utGOK8v3ZrvAGPJrRdB2U66o4yF62Vm8YoNdo1xu6n8Ib3UKwGpH
NsUyfZYIj00c9tT4Cxm3K2sCZY/6E921UeYIUEisO9nd4JsSARzm7YyxLo0Z1cqoM4vg9kxeuNES
nqgUNnEbdTc7RSsGcmbGpaDLLZex6HYkNmrlM0BDUYQ3pxd0NowbnYiVu3qdKNTnt9Bo4pIF4I5i
j4rbXNnfuvFb8nwh41+x5afFdzHo8qsKz7tmmz8FlOAuIQOaw5oHQSOwHk9+yBYfMsqvh2wUkTX6
QP0vdmcUPGGoAR77oVy2E47Q0deIKI+sHXulPdKeo1CBP4DnrgnVrhi2Ngh+Jck/NdBQAoLJ39ja
j9AZFwpw7q4L7jHl5HTqjG5r8Z/SBgwMaqRy0dyzNm6F/CUQTcP2Gx0Nrr9tk8TE6eh8MqPQMYcX
8hcRXqO9pJXf+i3Jnp+G5qwHD9d1tFNGuqA3o5iHcR0TjmJt9AEWWOh0tHd9Q0JRTpAlsj1rI5KH
Gx2VbjUPTcbGW3iczsUt1seVFe/5k5V0PYNXnXFHRbtQu0NnpdgZDjleC+5Q8gSG7ogdIegJiPoM
8N1kxs7h6O9VOFUgJ2V785SPXk9ORKBJljRqfEhi2PKZfUgg0i00C8o+nvQ+zF93eVe/wiN8Iaa5
NI8F3NxaCQ4c/cwhthi8IdHCqxdosHNjG8AN+9R33kQIFG2a4xu0XGG1nu6GwwtGXPtrDH/NG9ct
LYnSjX5g0FbdOnKflZGFeoz/w0MGFfigMuhgAj8gfFNjxtMyuSpzhE/em8EnP8ZkX6wHCOt0FIG0
XoSTPz3RXDniBoT/fBlKsOs7EhlqzM80ba3JhLc2qOnKU+fpJ41RbnBJ1HJn8mOKKd/zP90bKIWB
2c2vggpaJKQyOvjWvVRgjGoGlCR72/9MQkpJfLwQPFwp0p/3Cgkv0SO6yIq4ZckgBgaAH3PGWayO
VNzyfkndQSCxOW3Ui6PaRweP8BoU27JcaerGiR/DEK6O1ZavHl7cLQuWDXxKu92O2JR7x1oVOnm/
7qYdKuxJzlofzrYiKC/3XWmfnOynV/xo1/BH6e5CvXRzWDVriGajUe2V78NN7TVuqmC1aTV9wTiC
qPONpwO16pbmNXJ5SBwiWbPwHtnd1Zpd5UwZ5VdNjoZ0dqPztCtyHX/Un0jAEL+hfShH9WKBXgC+
oTAHVtdwlsJ+ISKIP8HJMeslrPhV4Hd8RW6z5I8YQrzKxoZw14NDHnP5PnL9y4p60vye4PWICAAb
2iwKT4VoFW05V51j9DnSrCiESNUEr3pkyRZ/cW+uqv+xdF67jWNZFP0iAszhVaIoSqJysOwXwlUu
M+fMr5/Fxjx4GuhGV49F6t4T9l472QfoGoqfLCYghGE1Ag45PEaiepTG5jRHwomC38o0Atymcwlb
PUdbPbPLGWxpFpAmmvuZbjDqYQqxtW0rgjHxvwwoyUXJbcQPtgwmYbIOBiE74LrFWgD8ql9OXhtE
j0stks7nzBuRwMsMdbnScVbEMWGeLxPtQFieKE9zIDW+tVrOYyXYV0gMUaJVhnJOWTPPS0dYP8ix
5sVhHtYz0ZNSwjDAgO2MLqdEyw95/WPm+bVVwouEEA9jTgLTDJ6oFjFaiNit7jo0PSC2UWnCJuUA
K2LBFf9qoXTlf4tLrB/Qt3TktBY/M0vVfJtPLQInxtbLA2G2EMBZY3+czl/aKOwtJTpw5pfatF2s
PD/ZMpVG9j5Bj4rBDI2I4lLsIGjgBt96BPBKGjQA8Flz3XigFkyrS/UYWSWC9hFpBJfuuzzHEgNn
PCmKHNOIugl6/LH7478Lqd0NYboTapVjsHGV8lBCo8euPpvjzcCEAkdPSNPFf8aenwkxu0GLCJD1
JFB2xMA2DMmrVdBS2Z0qw4TIgjMGkT7anYidW8dIp0/2GE4ClS2FWB10ddPyhynyQ+i+ZZ3Be+yJ
3KZis5GDb5mZcjnsCmRtpsU3iNuXDZRg3pUMEvIGL12BNTTw2aStfWFgs51QG83QuuPjvF66pmbT
MZpjaTA0NE+YJYtTY7FaYMk0ocXNtUOYxV76XTF9G9MBjFKMUhCCENkBBp9wBf59oE+TnaFrtglD
3lwjFVK4LzrbOhwvXPOydobdOr2NqxWXu4ZNE66XvFozBatCf12Rg7tYMfApmOO9ZT3EcGtyZuQ+
po/kp7LFJHOlDHmE4ChM40VuFu1LGc815ICAbge5RoE8ioD5hAUj4E9AM224Lqlwyl/jq8qEK0rG
DNeNFCqPz6zdC0u9HmxRlMuPmQk38YMCOOMO1Cl2dw5xi44HfR/GFhxqIzpN3wBUJq7Iklbjp2km
UHW1nYHOJqGdG+HMa7R0FWvmZg7tkVFNpFa7/ltcRihIdyxURgMqo04e2TIzjy58sPsi/M9VNdBD
4t2X/Z0GmSSediYBFxo6eD+UN4PubyIjx1tg4ps3C2u1quyebNbtRDxdT0wgvlqBjQevymjDxg1f
CR9GYp3zX42OeKJ2bhx0eBcQjXwgMpWFHxvXWKSeUMx7mWAWr6KnEpfPT4tTJ6mPspMGMRJz7eSj
E5cb0gp09tBA1szI2A/gJIa9sokgrs7A0hus622RbMigncxvahxSSwfdVSVQ5JG4qVhrioR0kw2P
+x+hyaLKpJGYPeU6qqUnCoIHdw0nyovC026UfxSCTWFcMQJxsuUsp1L+2lKE+fWAfEnZTclX+WpE
89ZRdRIGK1JsW+LkAhJKeC/5O1pzq/keBml+0bCJzFexEa6qUd8C+HUBcgMqNlcksZqKnKMvnJ7Y
t18aHQw5Ycx2DWHYDJkE9HhHnZ7Qd2pb9qZNkB8Fau101NGECcdSC08Gk+sxgrIvflWjv220f+bf
McFQP8EjCg9Cs0hXUw/U04BHjMighbhpi1hFS2HHxgERaim4qUCCi3jmJKNeqeDesFvRmDciXkIh
s0Xj7vOaEQXQv6T81ASkyY1fLCQdvtljFJNOz7eq3jGeP5a9fuzouvFxaYuxj7PwP3MQMtWeb6zA
T8e3VuLwUH5nlivVOIFpWGxW+2YWD1iRD22Mn5aY6GAQ+FTtMAfDykMddpqO8F+FhpbYInB5OnOn
hmhpyD3fEPIRuIaJhxQbAonOfEP7wcIkPQFoPpXMobX5iOKVHuyNN1pcZKu1qxLskyWCW7c3yTjV
YKQtdJ1qVTkhwQs5dxe/KMdrlsaPQe6fRtcfGs5JOvdwal9Vy+CJSl2GeihW2gtumaMFDE/EU6++
GWb23cxo8IoOxaZyZtUx7fvyb8/9PGH5NZIWCSbKZUYHFEciyn+2Z5p0Tbl4LC4ektF4G6SDwbBh
I7+XIcEcHbStQIaDv1a0d6ULxzEfTv/dpwuCcjwMb3nMb6V4rHBLWmazZsFuMZ0LkX0Z/dP8P3Ur
eijEpYzFP6ZmijosqZ8b+U4EFvji0NF0m1ED05eEtXjEWjzHh5s0bz/Gp9J3rl8+4u+57w9SIB8C
iVERV7cs6IeR2HoWYzNCnpALbAbUNYouA1KFgZfFn16O2Z4in2fsZQlHWv2OastJcm7bBTOMY5CT
OZHhdVVA0pUDQuLSA5ja9e1Cc5nxMg41qfT8NgoWxolswvljsPN0erKdK9kQtbChzPyz7Fm6a+Zd
ZtHEKJbZtWU9UlgtLe1zLan3gRVh8hN30pXIr/WIgFaF2IS5KMLS0nTdcURSnzhElzpWh/ONLM+w
+1YtfsOMfKGY6A7TE8gs0uipY7KgkCOoZDn911X6yRWbI4I9NuakofGjI1tUYcMuWzRGfWjGEoYu
HC7IPYn56f5TekRYCVJGjtZ3zHmf7ZClsLgVGav9G5lP6/zjLte2i2KsIP+WQeq6RKSFwr/7lOV+
Y/EUawOgBXnhyJJ9kdOXF9ksHpS5JsWwuvpgbRWLGL342JEcbgM8gsvHDiAB1DRYZ5JBGI0NFUa/
8DvDyilS1BSy6QWl5i0ZWE8c7Z6GH4OJSo/7oMVBaGxTMXfnCicCmQDjWs1JDbNIF2QLTTWh89Yh
iej1Q7tZbMgRkw1tdkfUITmYE7+6jnvmD6b0UrZiNW411PkG2+KlEqnZ24mq7AoqTj9QddTuC2ua
OLGOMeFdmcLT8tUslH+sPhM+1KHetWGNcKtHWsc241eLxqup/JoYowG2X9uMUj8XV9yuATivzhUM
HUpJvDPMbpegP+B4Nq1ziDlXZhhgoHZnC6cx7SsMJpv8EHIBXoYoThZR45c53PMCh9K3dm386sIH
JLMqoHeNCYZhT5//CgLDqi7eGx2pCXXoyUwzNcNfhzJTItAi4jVeZqPM8nA4DJxHtM/8Ds1O4HW3
2Jl0DYK8lEl39YjYvQr88jz+GQJUWg7bfonoouygpmSxrJn9MaZV7xjuDQetiXfmGa3iXdF7eMZP
SktMEvVd7Mt7nuykDEEwpl687SkG0prvM03kQcNPI219vX+OTPJqAm8hPKna28rrd+E/mZV0VJV6
Y7ozVYoueXEqemQ0L8C9+kqEWscAjJk+Gg2kLh44yKhtwPShlEQNIBrnVtXoMawBKi0F97+AN2De
yQxxVhZVZNvV98rSL9IEX2V6YOhgDyKxj8a7wqSneYdydB6T9GLoyVUrrCuyx19KK9gTJNJAeyka
PEfpbaHGqm9DPHY4XcoBbWSM1lA4GoYtD+rNoDw/sVFla/JpmpI35Li0Y2SybD9RxJLhXE0neTTZ
aXlWalua7kVBdwwj/1ij/uiY/1GhyaP4kgmMNQ0E3YxUJ4azUOLAvBC9s9fY2iHld9NvS473UVmg
T17Wu11V4LKJ9wHruhp8JvEdFG1gQgBWosZzJ9JHB6ZpCWUWwvLEUVCBXWtFOmsUsovPIXioLJkC
xCk9PAO0V1bEB8SHpPNhoQFwC50R+WizxFa4rEqxfbGsYhtGRNponRt6IzG9qeSoRfpsg+S4qgXF
irxCa9GJygHQQTplXiHWaFWOUTW6YVB5nZdotwIrlsS0VseswwBYJHh3ZJhV6X87RHWTnpxF1Iza
T9yg6n2EpI9X5Tkly5lIVh8sBUPMlk2Rfw7qq4E0oCnSvfqucDcrzZ4mREm0a0JW4DJh9WUvVdKD
eh7+VuRWa4y34LY6IsbsmFW6FrJmRcCPPmMbPQzuxhFlW84p5vXiUYa00EB8KNGNSNhqZLQj2SIY
Ib1zEaDIDgVf3CkbNrk8yn6zDHMR96jtwMU9unoo0jFPbvuiqgm5cNjAWNf+tx3bZ+CrT3IgnlGo
PSXYwew0157P9mpEwTPwJapfG5iK28b7pMm8MCZbDbVCwTfDBZk/Sq2EdTi9sORg3iKYCJHbQuCk
PR8mb2oKb/lep6q2sdAGm/eE4XWhQnJnm20wxJb2JgYiEXOekhBy6393PHZEScfOUDkAmuNJ69Oj
tJ4p6yQrd2OfVXBG54RdEwAXX0iSfKDDd+YNXcZJLOdLJDbnGlcvY2CJIbgse9hkagOoCGPHkeK3
50wUMC4uzwu5wnIeRlBgNQ25f+JxLPqE7QktWmqk3UA5R6SzyBThwKxj4k/RxbKYUKOAel5bk8Zk
Z9FtGbCbDCSQeaR6etAZiM+cQnmlHVrihBNeQ5Arh5lXKUE7yojO90leXqfoJJT8V57yTc0KPEiJ
jtcPUdzAQyAWViKBbgmhetL1qyMil0MV3XqQoi0fNV+OKA3d3EAPyaCBUtjsxaekJE/g2Ktlidqy
Ux1ZsXLwAjreKSXRgz/LM8b/uJs5HAK+pxnf0xEewEhMGtKMdIB4Zu0QYDhmv20IaIaPL/s28y26
psm24D4uZmMCgNYLw5tFjI+TskI9Q8o1rl7B5pXs2mhr8mNl4bZ/sc4JF0d7/gEk6wO6jmne4dbe
/TC8Tyirl60+2oBB+5XEs58gh0PJIzDDYYEFinlKCQG4Arl1IU3CeDuQKLGvHhLCAFU8LfJvcnem
4BACqcfhI8ElHhMV2WwFGm09LyMMpTlhHyzmFiqYifeLDoSYWKLLqGiBcAp7lbYyCi5WzmvEMzGb
jUK9U5rN3vxbj/GnYInvZfOLt0L5v8qGwuPYk4AWhNsw+2hR7svwFYKDikfEWAA8pHnWJ4TlZoPo
jfxTI8//cxCTOwouUUdzzshwHfJJh9PgzBg8yoOi421FVjx5VkJIGGR+GX3mB/4nxmQRSrLAXQ1O
pc6OlNwVVcNVt9gEmUGxQoz95tpuPsQy5HRhzuQR2w5cQVmKEArejlGVRYuOv2rh1kqpSpu0Sjq8
ppwoJWo08krcllOlRRS11GVdSdfWYgbaNHXzkLJFR7GWqPDj9FRvCM9s0W7xX5M50wb4MwpnWsBe
KmNxWLAaA7zMFid6UvRnPGAjKS+cUQAlcK68s3crou01qgvLuXzYqZHnYQZALK6Fw3/VU0A5x/zC
zlVQBsh2iQ/fIvfYNlSUZVOvM7ZHMx0AysrtYPtcXSKayFbYqJAdMoqE4IfadBiN88RHXGwNjlcZ
Fm6IK1Rgs58idiuwG8d0ciM/nC1MX4wHOM+5vHPE3hXRuopsCVYophmbd4dkJj8y9vcGyaTzanEO
FOSSoDP8BAw/mx+GKr5ZVlvWK7jog2EbWyKRGXL0mImCQthpDDo+sUqWiChXySNb9OJ8l4l/z0Lx
nD1Q06GYmE0GkBS4q00AMVDYjTgBZ40cWhjdJzZCYlecl43aphoXCKW4hcNC2OSRqJhNMi6zG+Uo
A6hYTlDiBTz8Q3iHAit2NYmitB62yosdmvVHi4KlCr6RWhtN0Va0M1x0eMHrVXEZxvwShvo5C9RD
RHNtKd78daqk/GIK8cl0Ynx/k9TjODI3dXUb+pYBpegYCkp0q94y7NmaWFgyNIR5jvW25fvMURP6
9qQ8K9UAyem7tU9/7FZSdGrE6KQo4IbGkUHs8NFyAC4inhlnMEKFCtPXGD0hJRaMEErRW8bE6Hn2
lBSyFLOyZrucbFOatqVxG/EZWq483TXc0JI6QU1t3WrCfyYYW754iJHybewarK7QPBsXPmBxdhLj
R3o1jxCqrIAAmBiBTeHXm/7U1dGuUVEsqwxp1x1hgBPYRF1/BYLkjCq4bSLFEmNwW0gYSsmeA48I
nMecMK30hrmnmMLNgNWoQAWUkYdsSpAM+c+oC1Gg/ieTUSTbc6yfldz2x/FA4X6Emnfuu69Yqw/m
KN0RGlp+fRLK8ZUl52JAda1n236CP14vet9hi4Ye357I+8wNWTiRIW0suzCv4XUoqktYehH9K6OB
sURPtRh7KRYWTkXQ6xvcgk5IWpvxq6rsr3D0pjfKN7Kc+CgxPrDEdNivyNbfvqC+TXckFIrNVtn4
1IgpPlrQEsAidP7c2SCFpQj2wEH0kjef7EESEfh8ySI/+LmyFzQ+RktaJp2b3NKO9bbo2iPecQ5p
6QSK9xxepZadmzTt8EYJvQqkW93nqDm5HnsE+EDgscSJcOyzPVkX3Dk0utPkDQJ1YYFyack3Tt9l
0n4YF7+YcWHZYzjupghMxidxP7zZ7bkeVhMhKvH6OpqhrdXfJaRkpSL+chOTidtKTIeUzgHd6Jgx
VG1zpbaC00/ptoYWLRO/dlyDvDuNfX+Cvn0q4/kkfFZWuYMCtsvXWZN72QhiKIcJUwyoLiFHSttr
/i8L0apM6S43BSx9utuErH1CVj6IJ1pF25qkuvuMGZH6jvI5UfyjpBRe7RzKRlzJVbJtTZkUGXdK
20NeAEIKj4KtKtFxHixvYoUnNY2Xzu9SPQGcOkq+5i2+whg290+IokitjF3uw/ph+hT/6gsk2smA
EmZdCZfL2OhZBuWD0zgJyVairCTnR8+lk1ztE18/d5l/EXv9quXjrZl9im2M+XJz58q/CNh3+uoe
OH0u3bopo38pr63VX9TbVRfBUhEPUR/0lJ5juPhmvS6Tnzw9GL6/T8bhUFkBFIPG08ASS1F4bLTo
KOwsEAeDOa+aOT83lXlKZ+1oXNoAHPZtGrKH8ulbMjTL8izEmzCbPbXKPYl4Q71j9WBF2xqAuELS
AwhiSfloDqNoHHSFrEour7bFByyj7XvptyhADlGaZLqskxZ9n7r/iVrqt8AbySBSTqpSI8rf9MM6
aKXd2KZI40cXB9tWPNWwBSX8rNBhKD9CDU+MLG272XRqNGjSWUwpUFTac/wVhnUUEPwmVKhpTqVm
5Sd098fawFmRxwfQO3WPPa34oDjxzGfSnjDgyjFECt7Z2c6UfifK/a77k/bqobUYmbEjyuDf5lLE
mtPWbwjgeYnvrTHc+A0Ofd1QH/hb6E+STBO/gdi+jXWTyHMUecAMePA5HrsOJRIKzlGyTdAaH5Yo
uxP+9EgbGStAOmM1uUlwvigpOze0TyJRgYp2S1gm1eYfmJcr5kBYgeDoQNajOiF/++/YrVr0YfU7
rxmDSysYjP4m9lhUjkSQ8ZVyCot7Uv9jS+FrCgtbIvvgoW9qLT/Jp7FgObnIXT9Nkqmk/DsMQGgC
vm7zM4XmqRoNj0ReRm22XHBLeIIkO685TBwQKjyMoOt3wFTDEmk2AsjpKrPaUcVHnD+HurQ7Uo1f
YXBrMrJPWNghSPkI/hQmkA7xQJrYCs4UqqjZoUNzcEo4JuJ0bW/NtEFwGpPcp3aK3ZdEUSw5atCh
SzAOQRUfYpOctoh6Ycb6q7jxpHErFq5Kamy8LnTTHtjXq0dWQcdhskmIbLGcC0BgDZ2b/QaxVvrp
erBUyIstlYGhBaEshZMh7QPwXLI78A/V4iMtv2Td3KPXFtijExRoaBQXzGE3is//uXfHplUlJyvu
kF8xZwaDil5q8HWGZhQ3VIcfVvUFJXBHst5O+qyII/PBYWNy8n08TCoFmpkeMwO5ykLwxEn+N2eV
PAacqNmK3K+BRoniZoGFDisjr0lXFNwmYzqW3YZAsWX+CDzeDGEOWXuK+w2hC2Q0lFfzZmjimY/O
z4mliMZTX01HtYTwrjcHzfyn8WloZbVLYwI6mMmz1G4rEFYW21NiFJEKlJYKQhs7MAMmY0VBGiC/
U/ibra0xGkxZ+am89TqLxpSykdw9f25XQZLDgmUV94hVu0kEhzkcyomS5c8fEaIuk692ILG2Z4K/
NFHfk/FI/fwi8rR748VHoQl/Z0ZncnesVNYHyFLjtzmuXKnrbH0GmqyDoX+FMjLs1JaD1hZBdSsS
RQYilOorhBkRYz3Kt0Wpow3tHJKU8RGieXjbIi8j49hqNV56xQeNyTtVxKd+UM4ogJjlx7gbel4K
WSbahE7yL5O5o5r9vqdsGwj+KWmZjfwK4XRqUGkRUM0l+lGzgQ8RBSI6zMHnltDhMmbNEsNTvq5Y
uVc+n7fvDmya5rKyIVYPhhNE1aoSa5sBEaYGexIfAoVNKjgv4mjHksBU/6QN46Oe4YSxYBQNY21u
OoGHhWyVuxkEbDfEZ7G5UFo+OIfr1PKafZVio3v3/YefnYwBBhgLC+lc6/PWNxO3KtjMc+5M+3E8
jYbuqD7YkmkXm0xlSHh1ej+7IOG9Ga1Opa7tI3aeYb+axIkUo/rDCoWPrMres7bsI9wMcwY9/0rH
WIiSU8KBGOACRt2u4SNJrHEXwYWRETk1JL3mjCcrRtJlfTQAHuDeRKklYDGXGwJWyLxPtfjEw/H8
5m+HFbm1yANUH2oVblVRcWJ9Y4DNniJQ9qtEp+8AcIGFnWV+qFoOu+Zxxv6efmvqyG17Z/eVqB1p
bMcAGRW510rwPaIVk5mQ9vpNLfL79NtlrRthqhGM2u3aFJYaEozLDJ6n/JScGZIX9h/kyTIFJ3YW
PZFZMXkjtFyDNwgotWKo3oJ9GVC4hNiEzG9TffcA09puxxmicHExoV4j90NjIP34uKE4XZIKSGTW
rQjczeM/yUdcDbaCn5/ahO6DyzOcnSuQesH8F+qCHQnwbz41W9DxqrCvERubhRjojhBer2G81Pia
+uFqhq8p8HpX6jZeWyG8Jv4kcQ3tqkpnV5zAZZxk3iBW4jDlbGIW+pAcYJ3U6q2Sr8tQgYB9UglW
HIxVVW5koiE/DTvQvhIECFzcpfJRfAxgIQ1iJazfPv/uLSQf+Tp8llZo+3K9zmXYavnOSv50tc/v
2jlt/i20uHOKJ+HgO0O9GLbeXlKqBsyJUosJGNAm7/wwcRdFm7m/+pYdzm8tTS6VtCFPMag+hJ8C
4PLs37roXKfNJgSS2xxyYMvydFO7wTWWTwIW+8/opxvsydgotfUgPUOBB0CWcquyfq8AWoyJbfBf
9Ce7UrCAhN3arsyHblylnj1VtizHomMWL/Q4otRuuj7EqGZZ4GS6TOcxXIcU46OIKhgxn3JvmKJJ
YNaC9JBulYLFYH9K12phxz2ujiLhU2Xqp5IHRaelbZGTzvUXKWXrMID/tuP1IMtu1R30GLEXu80F
Yn9ZCFZlv248RCRIR5epZDA7hIje416+DTP74Sy/VqnX9fQJWXzOTRa/de8lCtI/u0D7HpxjXF1Q
8SQTUztWIJ5jwWuNniLr9E1mQmUfZmdRR80HLRo88J+lRvhmCEI4+gcxFR/CQ5Hip4452xqAB8m4
AFVKZC9IyDXtKFcxIPWIYvghN20rxQfLGp5dpj6EybhLurAzeL+sn1io/rvhc2OjwCgBht5KTGup
l7k9auXko3UCNNikSF94AYIALTrgBiy1k4HbtVf5PXVuhvLdZONbLpt3TJxsiaI0qzdtq7PB0u6t
/69MigMWjCDpmDSwXbT+aTz9AfVOSiknVx9z+kcYmjWftcHDbstnG/5olmAjmWSRYxFv8BH1DfZj
yMsR2XoDPQxwH5cZdpcY284iYQLThEUS7QS1qX/hfd/kAllxUe9OVuQO2byNSy7kQnTCIHEIqImq
Pw02m/IdwTAJoOUPAzcysb+ivOnrgIdbHX06z7lSEY6JuyAfVlo130ljIuZj6UXb//eiFb2o3s7M
afihIxN2w8dwWJw3hLIJlm11A6QxMuTi9sMqmxfehM/SFC512FwsAFOo3czadxOMievrbPZXM8wu
SOgsCWopAdtDvbUQyUo15jGBWrfKzqoUsBNTb9nqWDKdkYCKmY7/JW8bfTzTPXVYvDRGrdhQTfWS
+QV0G+k6NNY1aUl6FVDSZHcuHMZu9XW0B5IuW8RKY0aOQKO6jUROrGTYrKdHjnEDTRajI4P0YMW0
/zj1BIPDn44CehPfYn7XNNdmDX8bOtX0lARMoskPURobg4BqIcOxKFm7Pkv3AbtAY3l7oDyhnjIC
4GOh3REOlhcpdh9Ofym8pRcRQIHiZDrrx9kRumNETBDGwjBKsNkB135XpryO6XOyfBcGUKJ4kS1K
VVjdG+iUCBSXMhZ7fHzxR0/MzafaD24ZojpNintijNdB22f4qw1Wi9x3fs9DqSThJvzE0d/W8g+J
1l4FlIDSD6UJQXq1yUrZpZIjI3V5h/slk1clQoNQgcjYGOHJJ5yjy51KYK8DhkBmHDcIgHNXufUb
h0ijY/wpsyvPq/k+X0yEkKHb9DWTjIAsAGULf9hNcbHxAHtEvy0klP6d9vggIFfVpJiPZwXDGh2U
COYsMiJmIoRtpYmt+fMZf3uv5Q9VTB9iKd7HiFFzQbRaTnR2nl4Hwzpn0kDrvpYImICiJRqfWJ9G
TN8WfVzfiquWm4rZ0M4cmPGArNd8cDSeSImVZMk6yAE+t/+MnTzjlWxPYc/SonQC9n9GSDASkwZa
br/YN60M2RLUnTDviEldlzwf7odecCPr0811xEIcrLHwK2fEziila0p0nj2sIbSdXbgXU4qFPPoD
1madZ72bFjyAdSccZM3g16dRa/Dl6+sgWfcxWtvCNrsLXzcfn2K/7M8lLBirNGQnddKCaFM14yrl
/BUjhFxUGeTWDjOvh9Wt++inDe6ids5SVlDhv7CRbvguBbsPcNeTecvV2ilPUZ6xq26skZYS4Vki
4143C2Lf0OTDHt2acX2zOBmmoH/5XbhmZ1Tttay0hRaXyBAcssSwNe3UWVfNyNapMhDodBIb+Q7z
+x7p5i0P2n0KZ1CUO9LsIVbnF4t48maUjk/R6yvrIlcNKERtE2rpUTDrY2ogV4k8dWyPJt+3MaHv
K+azfNDljZSYNj5ZWBQ4NXdSi/RbvuXivgLLJA8nf4B/Emxpv1sSLJIqBs/EPU0XOxSXtGiulprc
TMW4yYzZr1ZaekZQHAO1PMYC/06XHMtQx2E9eokQe/AApuQ6wbktDRaCoROqAmyrwQ1HjF8xsvSi
2i4zXZqxHHDRjwi0afavYfXd9eojnZsnyRUEN/tPv9pGob5XG3L74ElPMcYGUgiEYm/eYvWDE96p
2/Pc+ete+CeJxr2ShVvv/8qmb5cMP3JocNmfAYyTqLhzGOyUqdjFdbczuxNbUQezCGxhdOOhsvut
YmTNZkkwq9POIIg7tie+f+zN7qg1llf3btCdxAkQdF2eG06UC1XbWfnUCQikCbR+cCGBBSbpZup5
o4lMbG3LYw24qvO19CMy6WdgSfAvKef6cwo/TIuBCvskHHyt6mT5aSoDFOPFJsgPvHjQHAD9kMWc
/vq9rTElmNDKd8AmWv3PsC9awIECjX8bv9BH40LJJ/3UFv5JrU1eBfkUCGyqqF1Q4vVqcGJNeRR+
wpZFwUb5nDDSpesOA57KYdzsfLq8NJDXzZSszI2yS5TdD/dm7tgU5nWwDa3RKXmYxgD2yvLdqgv2
5NhUWKdD0L2bt6rh53vX4PwCVBhS2+4aDMojcues9RQcggUSiPCRsOWjYSh9YrjMg8o+sDKnQ6lX
IPxCtmjzXrbi/Wyb7E3Ec3E7jj6vI+OkIHOZ/9AlGc5ZlXdl7a91xgIyMVWkeNuIGzJmq/YgLjE3
awVhfgAnQWuNQ8elKn1oiAwbutAqj8CD3/FBrWEAMZchcBxc8W6OJi/mEy+6p5+/4uBGcq3N2Nsh
tWslxT0LRZ3JI8h+fMQTv6VJNtdXxt9cPGzmdqzJ6FV0Mq/SrYBsv6lXMonaM/OjEHMdOBFlHQnF
RS+KdTbY0BmnHjCy+jdBduITW+Bp0qugg1e5uEGe75YLvMe/TYzhSIisCcANVwZzjMXlw2/H3ite
turrnE2KJv2270731wLKFL97Qn4w8UQui3jrWAWta35F/Ast5qHpQoJ7WpRQDydP50/Km41Ju5+y
YBvIVMygQLfZWWohTCAI/gleknk2C4gxzFGRY2ba20A/xRtf7RpsCtEXv32oYBH4ahLAhk12HjFA
am/c93YVqERSoteI9zHDjv/MIZWT/SbJfeyoyBq2Jyi8f6fuKcZk1/yquL1JznCV80jMc4BOa7r4
LXpn6IFwgoHA/9H6u9qqdutY5nFMTDcfqnWzt6oU/ovvTGnp6PGdvlo/5hXuMbsfT9Do7ArzII7Y
bp8nzmDcCXOs6tuI9aGJ7+RX992qi+9FjsRCR8COiav/Gq5ZQtmv3CpdoGcTVqD0WuM1M5OpeecK
t6L7yxvCtfCz0i/PNAl5d6XLr0homPGT4xd6quK3zPBV9Q9qfKy6HyHtACATiOGVwt/UIk/b4nJk
/CcOtK7/xNNI1AsGxVPPX5v6IMbXidgfg8GH5ELrKT/E9pecT2xN7anupw2/Qy0fJiF4lRbaAyG0
A8BWzFdM4zhpKu38tG+r9CCK1qFP7LysNqLliCRi1podpqA8cUmxP/Yj5TBKjTcjnZhIf6PSN6U/
hdraQmqxVhZcXPe7WONZV4QYZ8kusGe1uwtmeBcAjkFxU9l55ca2tWR2oLT4whaF63JYACUS2GH9
NylDCyn7+8yQ8WjRTRp7I+z3Bk1I1k/kiNpizyTS52hsCmolMBcdRJcZTKJm9zxl8DXMVc2NYO3x
zFUJyhO5Xx34zbG6xktWrcXEegCvwUw1m9CxdaodYb5sGfO+p2tIdpyAMVot/nbiei4CxKdrHluY
mZjiLt261J96ig3G3MKRoNrrzX8WsyAp4rZsfitmv/JpGMJtEu8HwrWEkRJcGhzGqbQbSseSGltY
y/UZaKQc3XJUKsgLCjLRpEOc32IekN//yyqASindSLXtLSpVCYMhWnaNm2UJ+GTOnvcupRrECEeK
LqYRbHr+UrOBaCdSSnV3ZkKe5+uBfJqUr6c8rGvMLwFn1Gye+/8Rdh47cmxZlv2VRI7L0KZFobIH
bsJNuA5FcmIIBknTWtvX1/JX1YPMBqqAF5OnGOHhfu3cs/deO70Vm34qs1NSQgFsojTbQulWWpoT
T+9oTH6RYkXlGvH3v/2f//sfX+u/J7/BO4GGaeq/1VNFq2A9Dv/4uyTp2t//1v7XPwh+/ePvukr3
Mcq7ISmqYsqyqRn886/PR1Ynz3//3yrySBiLY/VToCh+l1dgD1xZIdx2bu8N5sfz1P3eKsOx/CZT
iyP/oHIsvehvWhrxS2O1RvNwGxA+y/DxKvHkLeTIdCyKTvFHxAfxAraz/0pNcF38rDjecMzZCj65
lpPsbRlQQAf5qHOKNLpO9xAanC54yx5g0Ua+2cKSOA2mwh2PfiXjxW2LiFtHDMOEQDemoAxrnUIQ
9rX5bKAqrPSG5+D1KOeaHZawMtXNvZN8SMP3/ZeagkRks7kYIhVX/NFrAaKMfMOOjIYvMcaXuNkW
sKTh6eIj0otQS7vzZszhRGZnJhI8xkftazCoJLMO7dcq8EiOKbQ2Lk9fCDpGsjAUsBZY8qNKsIJD
kwi+K2SYzuiwYeeGhbAgVAdXYqKmgwtdUicfutR+pLcRv7qkIXrV0TKOJyt7gJi/E7hLSS9ohJF2
KmRjFOzTtBFf0h8CBdL7REkeDnT49tcRmvJOQcgw7GcDn3z+xEL2JlfKo4mZEgQ/cqkzZ9uLPNQv
xqY+rL/WHuV9NEBIx6EU/8xqAwvpfu5vuUCpPM8eGIC15DHmeqq9igL32BY8UAeLkLr3PIYoRsW1
rTgqVtMX810seCRQFpi19t5ShtLb2j67PcyvCqEy1RkkLZxQqM6ZOXvYBJECTJLdRuorYA/u+1O5
AdlSi0iguHtouc3cmPl94Kv5TaRZKZzqh6WYWLiqcFR+1kL1aBfpJXOLqblNvwG700u786dWreZq
ydOfaKu6TamgMzQxdehwLA/iW9vNj2xIcJoPb7x33xFYrAYhYtqPClNpW/E4bs4U65S/aj3H6YAg
ZEIvUsyQvtvx9UcJpNQc0fcdyaQ3fUp5tVWv3jAXL4YrEt/vZV8ruqCprAAWzJ9Wxv3K2g6jSyO8
dNP22GLzoCs66aX0ang/K0s9qG58H3rqNIzu0sIwbAZvbOrLCsHF1sPiU8taBvTJV565VbhBGr65
gbiIVUZSX0TFk17e0yal2rSRxVbEdL0+3WKxOxrVeReqSzxXJNnTG2lj0+7V/tFit2TUyTxVfs2k
xFFIACU4T/oZbzBfQ708kZbH+FivZIAUMnwTrZ6YBNZTc7EAXqp0LLYRjzkmts1bANaiSGst2TTM
WeuCjRDii8z71yJreqrBCRdRCqaZDSPVvD3ND0O7sN7BkmAU9HW1Afj4jrCQan6IOPdSuJg1+azy
VhJd4FjO6WFeQCXn0hK0N9w1lr68dpL8uHKuivxgG4f68LBm466Vwq2+GQ1qT+vnLAUAcnB1yAeE
5FXh7vxzVYheFQv7Kqq5aFtQoY3x7RPIqqA2aBW7SXDJYwtrnmoRBRxK3mJpO1BNPMBKl+qT2HEB
nLEGqxCWM3tXAWZUtd/tA8uYxZ80kS5a0Q+6t27OTvmL1idR81sXwEOUVlgmegh54wZS57BnLAL9
1ReGxBcUCx2K4QRKFM3iu7wc1UkEu4mC2zhjoZ7UQGGyNt+NS0dQsrADUVt9HJ/LLKInJW6pHvlr
MmIiRPVx75pjYiT+k+HW8ssoErz/gyczYqo4DAbVNcwX68xNkyxPp7qzjQMXvpnxJk5YdsruCqol
l+7GD+m+3zM2UNga7JnRe+x0GgQbX+PjsqlFIJNRqXGeU+YZum5B3o1bC82OrsiRUkl10NUGVo9D
X/jW/aQbxWnY+xM/4Gnkio1GEiPT4wtk7UjW39ghpr48s8IJumKSFJEktSe4QwmnHzOlcU4C2aRO
pvrexgkeNJR0U8BLZxzknQzAGcRoPxRh+1PsEfSRyveWtjjyjGpKFeDkziXjTlUe447PcYqgrf/F
CFJ0KapbCiBF6vawO30UWhEppUp67EDBw0CviCi6ZUn6ySwpbTMc8qh68oVp0WnV0jHs4XuOgee7
GI/MCLITt4KjcW9UAHBuCID7rDopRV9Y4FY7652FnREZqgEKG7ajY/65fCMUdksK5f6kwK35uSdC
0g5R9qq50/cOkEQzcCH7sT/q9CoHBpxZnRQivXFa/d59GfZM72iJ2Hgwn0XcMk+466SlgbSQZvtv
8gnGfgOXLx9Svo2cEjB1tDwaZtx0ZwjA/lqkQBixnPK7BN9divIbV+4r2Ti3CVAwZ3gU0w5FBWAA
eUeZMlQ1KU9NTn+lPPNyp1Gyd7hKWZ/FViCxWtRCeaEmBKtSltNTawy+vlMqSf/1zIRb7UmUuzvk
2I7De9BqTMkwX+rNq154vzp9rHjxqzlpZ+2S/dZQINTvsWB5Cu+Wmn5HeGbcFPnlW4i3PJ4JAgMd
pnU74xmkOCLuGKXyLTjnz1o9SkI3WGzyHK5mE40ErPTrDgNU+hFn9fE4fSdmq23UqyUERCR6zgF1
DZW7Qq4aOwXL8ezy7oVbZfEiEi7gNymcx1h4bU5TJXv1QUuoRpFiz8Rm2A0ZO30We/GVRg/nGd6Z
KGyXPjo1+8Cz+27126Exu6ilkqO8mVpzBbl6KZX4tBGlYX8Bs7w7KWYB/ye70U8KtDlVBoK0Bs/P
HzoA97yB/r1TkSnWYVoNYf4jKwT2SNlFxrxmIcYZ1E2f47JxJpCuyqT4DQCOAghF97MmWzlhSyhP
MhUDMbF6x7w0fXxNW/0S78rZKIdT4+uXSZQjg5R7H3Jxkmqvwje7o7lLLEs23vhcx5igjhJetZox
fvxyWge/VlAm7oZA2lgTvCAh1H+YanOZofc4aaDmTJHQb+KWmA+XXLN5/6beNah6BTw1ZAu3YkRE
uKS3EdX8h8yik9/tZnJ6o50iSzytnwpNHw7NbEX5Ik9P5+Gz8l0rjvHL/KdhLHKF3+kqHPF7z6g5
9sRNeV80um5zbvOtx16D1bfO6hsyMtKKnIWVDpefGyycd94qQzkxCyKLYDKj/tGF6MHahA6zxjyD
bvt/9k2dhyg/5XHlQdpBnZXwZ4tBumZuRnyWLCBzVE/TdWsIz+gvqB0JXmxHhCfHTZ8lIsUaxr0k
jpNnCBamjSHT18C6uDmrh1kP+7Y6LcN6lmblwvP9iYMg6kXwkHl88LYrMIRond40QAFrMZwTRPSW
DIgyn0H6XejReNrMZ9oBPxTqk2YDXhSUruSlI23AH7dPXGOw8mBoLT4EEuQNdRzNRv+08rrhAtVJ
VeAxzo0twsIV5UkFtSEOB3FlBOdDvDxZoly/tzc8/lTd5dVGM+WB/6Rn7IXRR6YI9gFXDvpTsTMp
BEESrks9nMUBoY6JVwH4rPorikbPjCQjZwgIBMU0E+C2XC17KQiz4wtv6MihjdeINbL25kX/EIXu
NCQU3qwp0ND+rGwEtTgGxZ/t3QDYnmZckmn7lptgk4EoqF0oLFgAnwTAKhIymGFhce2uI4NbYi2h
ZMWhJXLBF+hiXoJEM/xZ5yOid6ctMoT1oNLkDozpPTGT96JEQdMcRTW81l62OMB714wfrS1pLyrc
QDMDz96U0TCT0m70qB8n1+CabmnlKedLcJJsu+EIKFrxAwK9kh6llGvVwChF9KynD54o/dCB2aGe
q8roNWXB1gZ5q/i6m/3MPgALqNTtipIUlMzQdZqE7e+8/VzT5l7+TnrxozL0b9OWfTMvJP5xxX8o
3fC+0/SyYiXptRfTldTpjIZ3UjEb6UUcUKknTS79vWvP7ZAd6tDy7P3K1zjUQWAbWiQ+aV4sVg2o
LgwY+eDwJEgFJiyvtDP05HFLfePZud7hu8W19jNtuVF/x4dJitTBV5I8nTzlI2YzKFMVm5YwRpDg
mw4DJxA/LpxgBFzj18AQvX9veO6atN9KNwwlHFY7GlEH4EPM7TUuIqHEe9RyDPLSsGL1RqN+u+uN
k81qMPzcatSpljYPPNq0OcfYQXZF9ri3k7G0My7zbWG4C1yTbCasgbfbatx/M+Yqq/J4kyD1Ac9a
vdG6bzqKEbnFHSrpgRK5crH/53u6rJj/ek3XAWjIhizJhqgRFFX++ZqugYdeV3mvPlvGn46PdZlg
vuMzzdWS74GTc8CoJ29kjQvyF0EGPVHEid7zIJc4+VRqJhbywStHkkwN4uwwAcGnwuwXWcq7xukk
/1HLFt94FQ0DCA5AtRXbXUBfCjUSu+nn2gQB9kGMCPc6zZGr7E15SRWe5F2hGxto35YpwZDBE986
u0Y20O1rVqcyElkOwU2aYbjIdGbRc1FxzumpD8HgTUORVonyt/qZe8Shr+Dzimy0LNG35jSIZ54Y
6gaMha5e3sbgGQ0ef4j+sn7FYv9D48aWhemsPOoen8FEBYzyENP1wUauOpspoiWGVW1ZfHJGPnQH
cReh4j4dNMjojD5mKfBexZXM6lxnvC3FhCf15pbRDfLFYT8eNGX0uBE5Uv/k2E0dKqI0ujnPfsmy
XMjx84geBWcZO+pr+tmxCktmZ/km7atNfsCNX8xrsohhwRJj/rOSMZxZsAsQYVWO0ORGliy54v7X
wcxBHvvoh8QlaUkHWgC2wRrnCMPpRiqiB8/QMCYDZMmN5izwZdIlJe6qa3G7d7GbBs2IPTSfg3n9
LGXgYQ6nJ5i1/rKZ3bm2KhqtGI1MpjHR2cdfMgOmNToGqIyZVpgYh8osLW7uZlsamDqmZikNG2E6
SNtCkaEeWlUZydUYrchyWsH0ikFTeeka6YVz8kVUhYdx4yjuObC2wcCpugYVHjNqeuzqZ12wCmMg
b/rntQQ/mWu8Pv1kYG086Vcqr379TdRRifECxixMMvbfsZSc8OyRSFaDOV8DGaP2UqecwWcJe4uG
WbTBqyuLy9F4NTQWCsi9jW+doEACxDTZkgv/ywdSMf6/vZluGazNdINjyJRN0/rnD6QpyR32FbH/
lPC7GUZ16XsD8sx0Hzg3d09hyfXMgm42n8tjqbVQ10jny9uxIQOi8tW9YztSE8AnxNNMPpAaiDZA
Yo5GMY4O1nOWiEs8DWF36EeumL3KD3BrHpter+LVwnfotqy1l5yWVTHCaOGa+eK137Q0v0XeIBZe
U+EJ+TYYW7iFGhQrITzjyovwYZ+UJDnzvYGjKdvhWhmEHMmILm7zaXDbT541DbVwEQXQNulJpSIO
kEP7h/bkwojMmWd9apDLYUNXbgAifswmFYhp4cdjf4SbuYIv3HHX9cwdKJRMQAVbo65zmdEffF5f
5aJ5Kz0mn744tiz7y+tw5ox4G8VHXdh6CQtJopc+94cJcvFY+MSf/DhAwpOg/R9JEtQV+p52Xp+G
8Wl1K4xIGM19SzXxlEqeHqi31doe68ziqpQOXpyuV294awgON8t88fZISQj0QjLkO25hU2G1Sa8Z
PV5ygcEOusKy0jCDv6hY7o0o+gRafTbHnHPCoY9U8Jfa41mNPV7lqriowahVgVwPfuvvJGbNIwz3
DeBfyjjG1SvH1d3oR0GafSWvAvxb5NkL8uytJHIflG3DbC71YSd62iMacC9uc+sYs2yc3d3eKYQw
AQWSffFFdrSJCCY5D2+sGXgif8GLXvnRzSYQZsaupo4+pLtQZ1ShIF8ab5xxA6gpU5JO/M7OQyGd
V1BTT5SpfM4BAtWNZRP9YoiUn2SVgtZgiwZ0jBOwtHCGo3tIWOgUqJfLzbKHNHFu66PkOwAYJxwb
uiqNTneaHli7PLmdIwNHiq3V5QrGfT/1NsxdMpmr5qQapbdzw5RCV4PAJ8HZWED8QL8J8pxuyG0M
MrkLug2TZ/ap/Nnq7F37wyT1jk7xhkr9qvGIX8PdBHsuPWWXwMgavxbG45xl5N4NGj7FoEfmiR1l
WO1W1S8gR691Ld7G3/154i0HrYnPjIqxvzhJSOStSnmFEerldEq07sRu9NSmQhQ/UF/N5U2IO3tu
erIy3ctQxneMoltOdq6pQ81JBh5DTF0txjgRj/48BHqp06KgXacw42aTEq/vapoZ1OqZq3RqLbm0
03ZOtDaS8Uw5os78clxJ8Xe8bX4NPm6+X7jdhsUWBdUB7HBvmbmLAwPrdRd5lDib3w4T2jPQpe2e
pNNdN3EZJNMNt+uEqaPDupEq3WFRe+qnZ9A1AqEiNqjYqFWhORLy8MQfcunu5XdcOfcJhNP/PLJI
hvWcSf5JWjBERZM0BhdF1ixN/pcjss4zPVE0o/4cOxag7NVBXYAT7ACalDdUAIMcXYHYOK9KqKpl
hNFK6rnnfa1PW1E++nIv+crKMh6B7N4Ta3la2nUiLuMxx0w9t/cdPWFDXB+KAZYUba3bcuJ23nLe
NgVcYGC/cFAWdOV+8sz0FbV5tHQ7/u3sLW8wzLmtCelVwFUC8ItF1ty6BBTolNPdjT/WUoYD7YiG
LRbWHVWfiVflY5btWIIN+L1pc9JhNWyHsyWdavWhXIfhsYUdE8EEfB5eb2r44mRG9Um9LzFCYaUR
ynJmMIJaAvhgVUkRiHahYEFi44v+cTH2/KKJ+WU01fPwWVzKRkM5Nk9rf+8BJaiaSp8mZV1/fqhC
etZi6bSp8BAb7iUc68A3pfjYzfxNFVyebvcM7CXOc8TXrHINRLOnOGvOV1ZML9tYvGmlLQF8FKAg
EACjWY0fB8O70fRvwjUh6nZWd+Je1KIAveAMAOAi6H4NbkDGDwPC0FdDNcxozWyD+F5CXR41lpiY
8qQOE7FyyT52U3VVoXOdjS0v7vqaJz+OC3hC0Sa62KWK4hbDBdU2wTUwqT/116fVanI5wQ23ItMQ
kz2s5ks1t1QKgRsmaiceK4U10n6YVQuzm/MuNLR5Nh+1XrqU3Lv9ircZ3XFJnN46QJYciJV7e6IF
kNIa9trQKPjt4SRRS69HuuHUFhC6NwakAvKA/rwnN+UFM+1hk5ADtfEM+MJvcR7IqngboPmSv/id
cK3/ktf2wd9AiKrJPuQZTYpsDOCvYYw2sfbNQHzyiVJEDqY+nAYhlKWwWRHuHUG253qFQPV7X3KP
ijHWEOUgOCnuYMb4GvvBCpZWYYzXGeNTQqF0k8SbHWvigc1lvl1Y71yqvjx3qOtQjhc3pVSCFQJ6
FsnMALS/txShyX9SwBGGk9BW2olKsmaUfOj120PhNUtak+1l63Y5CzrjGG/peRuHS/a+flEaafeZ
iXM6fWfW5C/pC8l+wWCpyjdeBshirM0WPAwbizFQwxVcIk11e2L98T2SZgPJdSRvSW7wIJXPs1Tx
WQKOpuZ0DVsULF9/xWYad4HFyEWP5RrPNoozCUVVBBkm0Isqw8Ak8/H+2cx5yCo1nGg+2baI3OVp
mN9ga/pCJp0laJ/jaZCO0TdTkc9VbVwkBjISFhOvuLDIvAONY/M++XJtXsyGXeszOpOO517kk8PS
WV1vurngnberj0LdrvEOgPS1NlLH4Buh3cnTUoOHHXsnNM+6tbAO4spq+eDzCN1kOVIfJDZabTpv
Q3aRevkUr200ocjMQ27npU2WB/+6GHOFIVxgxTAYahAWcnHi5WwQEdv8B6gFW2PzrEzsVgERwcGN
DGIpfawzgQjR8K4QhjY1AecoFyo4ZHJMwVXtIu2sA/v6Sblalkwee37JUfXcdrAALQGLnb1JV8gl
c1QgQhpPQUmHQSe4gvSHjsyj1gzM4PtxVXZ88jeJf5Gr0Cw23zZJ+zYkdI1AEkG0/7bXwkdTlh/V
KL5QoKmkzSsN0hZtJ6YYO+KqhWIK60wBtXIwdc7OaQjVhJNc+poKFv0tO4w+ajda5nrqnXf4AIfK
lE+51Z5p9VLNq7z4itMqB4/i+GGAu/ZUtvS4fSgAheI/3VZCLPM4RIcvEdEH8zTcjEiHXW8qgfpn
ddJYuZpZfuVoubB9OFeDeCJ+GhkGx+Oc2HE3B2VKrHY9W8N+XablPsJnqwWOoC6UntvndfSaXSQN
onrFfeVO3RjAPA7WXodxjTiclvaO0dDQ93DNPK6KYDjq9Ny08nlTscxSezPq8OKpKiTToGrLbYk5
aPIjgEvUdW8DvztTEjXgDq1Y/pVVw236GA+Sn5PiH7YT1ZAnll1RS5lzNp9WJy+UWzO0N6UQrzlM
uxl7fDbGdDGZp9gyo46mawHpliKMfNZtfEB2F1KX1TduYWxuapBqK0lgvRgimyttO+vKdm6vsVle
aVE5pLmAdMdMw3Br4aEY2cQoLBrm/iqruTOwSELQ29/4yfO49vKvvoEIT1wsHXVXHxHZz7wF5mvt
1VxpZIrM5pf2ulMDZqbNO/YOYUc9DutVsZXToCSuMiiOUefuOuk23qCZ/00zFcgRkyeJukcCt87u
WMHuCrmA5EXqCs66MiC80rBJSObCb4qaGwgJsUNy2KbitWE2SG7cha+pxJY9Xolk9pd++iPN7zet
Ohhri0oODp4gaL9HOVlD6bGg4egl4Aoiyhbrxgo+2wDXNoXlzrpX7DtsaWyzt2v+jnhRDtesqG+r
kdwHyHPJKNxjuSYStUZm+gkr6TG/L3F3MfHXyrL1VtTSa5JMLzt5av27LDWvxuS1mPf7YvCQ9KAm
iwNgl3Fx9W449RGNdThCHAo7jL4OTUMOSglPAdE25nOVGi9PnjZi2fIhk1/WzRl+F0UbVq1nmHel
0iMtqe6SUN4Fy7o9eiwYjfgx+6bhZr/jmQyvArrsAO33luj5fa+ym2E5HY28JByiY6yAmLFY0g62
OrKsHqA0Pm/wvGhGFcRsz6r+mq39Rb4V92IYX1vDfJW047bhX1SXM2c++nhxTkk7Ky+KIl+ttXxr
IWb0RjA3DgYZq51uTaKQraaezDzt1ZlIAnZhinKTDflhjZKDgCsmz/09g3+dYdUgNaAvh2fnaDwE
C94Tfm5Yw6D8Fr1ykwmTaqm4LR4A1OVBmD0hs7zZqo6yiX26o3tQdIxcZgKgP80EXtMwd2ZMB2PU
EvPAvu7Lnc71Ca8txgSSGAJ/pKiTdZ4h3bCVadhAJV7KYmlUR0JovOlYSVUGniLu6HRnZL4sIAzU
Pr77tpDs3zMh7L7G5wvLMy2jhOCdcIglVtDa6EtsprpEYE0n0skBi8JJxRS04ZNuzw9pw+qECqX1
xpkYwrksz1xe77vMw0SyXixXGRFxKitqIXo8WsoneEaZRkeQMxTUzEf7w+SeEDn7XWg3fU9stfuB
QhoXYEAppBhlya3mu0o4o5dskRFqHUr4evpryR2kiSsfm0y8emJXec8OJVbLICti0mHq4gHc9iiA
6MYpInqHPogaKebbCTMr9vQuw3yCQ5EC4BcBiQVseSMbRFtrn/oUP/3ENoYP97VbX9RdiZoaElZP
vpK333of/Y1UXmKdm0E+HUFXlA2arVoFEKUJtMoBbrdEYJqi+F2Zf2HRJSyions3hEXWSfIsDOW0
lRNdmDKaf0a3mT+6UQmx6PPu0k76pqJmLRcdwhXeTEz6KDLWRq3aEfTIBBmeEuwQhSwbeaxmxwUH
loCCrlac1PoOI9QZBgzg6MrE/3a8kxqkOrrwtLo8F4FxF0ALxqz4R3b2LBVX0V2NypXZ10uLrcIh
HjfukjSgw2A2rMG3Mji/UBRlhFljzPBPfJXcGPSlp+XWUStoHWv2UQ0sGunlJV1XkrKT+GoZWvrP
njqtuSx9zRC43+IpeZf+quPasaWhyjBEd952ir+t7XpbpjI0hJdGmxAAqKOHwIcKxru1og2EGNm4
giFFXeAW55Y/M5PrUly7sSaQF5OpasMyh779lLUzzLcZjjHSCXhKj6SM7ZYCvZmJCTW168I6Un+J
EkEQG/fF1J3MNJo0TvS6tFHNDx2FJ7mm+9bmd0POzTm/xO15JqW6E+Q24BrnZnsgNBWirYk90htb
s+SGsb2Ntu5ugi1T4+y+0Zip0phZXzLSj0bFjygJ183hPhUk3+eWLrMBrgi3oxgSi7uWypmJ49wt
DXT8IeomuktUzcnkPWiT3R/k3S9ByZACanIcqyhvGqczdgBiXaSSmHBFenWySxhjd1YLDeck/5MB
WkYcAOOs5jMer0s5IVs0jaNlRD54dm4xWoTyuefrVSzn6/SRbTXAXPWS6C3j5m2z6KhCaNOvmyxe
ugiar1Hetay5kTDKxuFlns6rmpCfpXliTi4ZyWaLVTtXaxP2G+0WMs90TzjJUm8LCasnegtZTdXC
5K8D8BVEmRLnoYx/fXv6EMxrVf02N59+X7dmVfPM4eHgTqqjyKys0pGxAFTbv3GPoaQj4P53WErZ
b2EFITcdk5dY/DllHp0p+eQb/dtYZO649mxxVDLWlMLXQzglSmhJRli89GXyasxqGBMG6xXjpVmY
CjGXKgvRSs0lSZK6e4VxDeejech0K7La5ryeEXakbjvmApoBxq7npnHCZ/NdErtTy7S98zjisMC+
EzYJ5HfCNhu2csDvM3DjEylftrNuZk94sA9fpa476cBuTHFzIPrGy8zWSgWCrydNOM5ZdPqgHMQf
S44amfAYnQhA8LZv+AOxvTcnk0qzRZOohmdpaChHnduEQveQCu5byEq/hRyomkFOb6siQaqiFZMl
Y3+bROE6LcN1tojnbeZ5Eqcw4eNVJ6yQaYQCq9JtWcinwH6+HVVT82H0GjFY1P6BWd0G/MMj6WkG
nI8g9/16mnmjxj7ncqbxiMCsZ5pEWGSrsUW6blYQmorlVlsJX8GlYEUQmzPgQl4IUukaixTTTODa
JPZCOpsFfZYhbGO65LIh62OUGkBVmpyHK/Qp0HQG5ASIhyplQzL7N+e0xvJfNDRkdowhVUpHobxp
VB6S3qOIFTgi1kTL0k/yLh8rltFlcpb+cF0oOtoLiR+SfCr74wqDO6/AYmN0lPmQb54ODvOvMi9A
Sc/GLOkPv839BgGTN0cM8IMKXIwSAopXwb+NZ3Rk0T6n/bEY16PMtoIdqqXDQKc+OFnWsBfmkEdO
WGTk+bgpGTp62axhpZftkbGmTc7rMp4KS4mKIY3C6VWWRW4RIvBj9tC/9OcHhf7h6TOh7K7jwkuW
YCCuDXfZyYofagc7HPcaemRQsc2UKlQKZ6bGYhIJXiQLBug+LPLHXmKAHLWAbJaf45QW84CKMbBe
8daHyueFasZgytgEkjBI/Z2N+gKA3lgJmWmDPyeQscG/tKcRXcVg2ncVhXmPFZEYdIUQ4Lee2VdR
EwQwp2iDHrVJl0nHzz+tuQyZNpDUVF92tU48xu/mJrmSWHqiQt0dzz24meD9ZzvwJgsYAI1+i6tg
3axluywtR2/4tb8R9qw2X1pTDDwk0LkpSCsPyWYIgTnxBmF9pyQUc1dRY6Pn3aVahga+3WuBXEF+
EKjSLeUSNqCDySGY+gYbNhBG4p5ghI45Qo70mKsAnxFrtpW6wNktd/2U9sDkBmLfPHYVigWv8nXW
l1srSFgLyMsLxUvW5K+b1/EWePb4PnlbbNxgcYGEXHkexiz6R9nFvcthj/EfRe1dlrrAGk9P3N1K
EF0ah2gj3mL8+TQnzJQmKxwelX33x1JUaHJJYCk4xJ+wzjo51jwC69TFiOy+oTzgmTJkvsFVPCFZ
1zLS5TiELVAkmivIhQ+BxO6MJeOK2ty3jKcLBMGDsixnnuSnTggmlbZQTSGfpnto6dBmaUdGvJH0
W57Jj97t3QZHsSaQ509PZUKupxgdjBnnlSoaHekCzh1hzefZhK2EuqRTjGCodePpYM8FYVS+Uj5u
C8gxyZZGYG7cU1/lqQ+zAaPLTF6HLvW1wuAgM1io+hFwG60CHPb9hCaR0rCnJD61cT6jdSCqddjG
KeUTPPWMPTs1hXQio3sva9rl9WNM7952yBwsFR+4b1UcBxJgXbmKiDV+mBgPiHvy+pEcg6BHvFx/
8DYzVyj7C7TK8cK5dzbtzsefQvOczlbIH7+v1hoyqGLbk91ypp6SswOP74hYvFaYn1rAh7hl59QK
uCyGJAAOS2I5wxyTlXfyBcRAqdIppGLOtwJ1iQOYt6zIYliYiPhDlwagBQLHuqVMK1XmJTq5nB1N
HBNhTadhp7ZBpag+nep+PBBjT9xk+dLMPyMOmyJ55hqVoKIU8R2jBuesAa+mz1d/R0Lh2g9yh/8c
Pz1DnnrsnhH8P2kD98Wiyq2gFYZnIlo+aXlRcnk5Wk/gVrgRpN+J0soCGzzVeaZeu4c6/2rjPsSu
Y+Zu598rmBYWogzeiMGq3AV0y56Jjg4Wg0uUszIASC/6LhAEg6M8Sig+g8qip79bABhyshyR8quQ
CDZxg1j0VxW0oko7mClzT8TcDJaL6Bn2Ogp24KPEcX+mOoDHs+K3Nfcg9rsaE1ZbCAe2d6xmJwYZ
PR7Oyi+MERb3hI7usP9FbbD0fxEbTIsog6FZpi6bumb9q9gwJlUxSZO4/zCa9dy5Q2gsvY9jI8Cp
wm2k6PRzgXOsrr8vTXprN68Q0PVWrCZQK0yoFVVXY6VPycQe8Qbbhmo+hnx6NGgTFcXdMeBNqjTm
dYBilnEnlBjjDyIqlLoknv4uqzShnbKoE+Cx58op/5bxrDYwPxvNNx6JmMx0rHCNDzzIF7Mk0FLg
s40dm+pV75vbK+IvZ6aZZOS535UOz5xSRTL1rbNky3pySUfj7BW/lVy+mzeaPtOK3puceCdi1V5S
Y4xl4jjlkTpiwBl4P5PgreYS6UdFHev8jmv58AwMa/iMbIvbUdcyNoB8WYTd7Si/seYNW1FyVPL/
JOxMduNW02X7RATYN1MmmSSTzFaNZU0IS7bZ9z2f/q4s3AtU1T3YZyBosA1vK0X+zRcRK6yDkf0w
ztOx0bo7pWWP6IeeOD/A0C/KpcKRMIMlIciQshOx7UwkDrIGwxbrjtn2vJj0v5IdpJd3Z1JYp3PQ
BTh6c0Yfa/7aElmHRdhhxdjfGzyNHbEXsDNyd+jyCXk6JvTRUaWEjyEDZpEcu7k5ntRoG+cot3Uz
D5V9j6pBOFPDE26tP6XgQ81wTSkFI7krSipL3XzONuNMxONiENtTFsUvxY9yciryz0LaXATk42rZ
KRk63LEXgJqoYgbS3CfVjo8P1ay3TF9CNaOqyc2pOSXhX/TLgcGixAjmWSKkImv3z3ibyUv0V8Gj
bLl5MfH4kYrSreN6dUL97Z+fdd38b+8Bz7okmaIhGbopmRgR/tN7sJab2AOGXT4bJvYbfChaPvEf
Y3BzRO5RzM5J89MXYWw3HXqKniye2eveQju2YJ1XRboAF7y2inLFMwdM5riPp6lubxuKgD6UNyam
mPyHio3iN21viytP+7mKZ4onB4hYZJF3txy0SMw7+k0OFj01al6F2y8rpXg8FP8K4P/yqf6xoSmE
RRuf5Xa9Cx8rFy3cAXvsydZzCIqJyGEYMyQ4ukOkYtp1Uf2lJhKWMbTy/FxjFDyM1/wblS7aE+wr
ZDH1i2Diz7XbF0uDqcWA+Lh0dpK+GKBU4KoBjxLb2t+QTzT56/mqNZ/LH0UdL0WRXWeeCUUk/EY2
eMI+21W3/lnqnBtUcMGPxBKAG+Jd0sz3tDj0a3wV8J4bPXCIeryWSXLtv4Icyad8IZoHtDrsZ1of
Az0jep1090qo7+1UnLb0d+VBGZ5av9gVTyDkcUBRsGlbcbQZGAXl2PnsfTLOVeBjZzXVT881+x7n
FrJMe+OsejW35UI9mLBEfcweLhbhcmnEAyYuX3r92kgzTXepJB5odraYUDrxjIPjaixhxXD/Pxaa
iD6NjjbQ62NdtI6jEOevrlLO6YAnPsMdDRN/L0I1wyl8oJDKzeP0AHsLdpRTjR35YXiqseDKbY8O
SoXCltoFM5wBAKzsk/4BXPUxs5apbLsK+2mKT8ta0hPEKMxduVOPSziL2C32PTSpqR3n2Dc4ANmj
WIUmgcKRXRXrxg+xzd+ySnlpGZv93+FX+UXFRB+aDB+UrPD+wFZF5R6v28/FjAkvQpPcZWYogUJY
eKN3odoNQimD309JAJCcurs1m64ry+WIqrmnyaEE/5E/LQDZ0zsm+ZIGmK4UA2DGXfpn9/vOnZrD
dd/fc71w5LTzIU8Sl+icXL7pxcKIwmIdH9jjaNAW6SYlz7d6XzkSI/3PBOyjfhvPdaxeUuCDe8t4
pMZeJjgtJBdWuSG+IGBfX6VQUvh4VPp0xerLSBFlxQXTL6aRfvcVETdd5wmcOoSh8UWABUkbJbIR
xuQXBIPMGkMvmpGH1LD1IDkvgnIv8+xmWeXFlPFZOGBMxfecYGQ+KJfRjjpGNCqzJogpUMV0QCjU
57W3GQNKkmzuMuWPbDcfVRCVqA77gbZr1UheBE1446d6l6zmnJObVer2zU2ejKmz3a3F1QTgwG1o
o3QzKRuOsGlg1WELGlQAQm3aN7mYTp0MY3qoIqmOI7cfirdN3+mzfB//JoS1ccYpnXnqF/S8uQ5n
Kpufvd/ppnO7pkwuCy366ES/4OhHCNGRlHvNCQffyqOnWeqilPYwxgRV5zCtHZr/fHCHNLi7ew5r
Oes8szWOWY6Eg2cYv5bLVbfE/1fbMp0bXFGgfkp0Z4PNgQ5Vckpn/B4AgGUDtY2nVx9Yq0D+NZlO
GrzWkZKNUYtJm0MP1rHiDN80quiEoLaerhCNFhcWwpRj5GvOQLFMSC84RMZ5jrKWWNweCARj9sOz
WrSij5z2zl+MocNR+NFm470rZtDFJUFi47Yj8CT9cjU17SJWB0BVUhzVZhVZVRUSHPSmNJTK2B+L
Pxn3ENAz2VKQkc2iihC2eFt3855kyQsv6ku1/U4GgfKY9A336Fubb96EZtQ21k1yf23L6ksuqj19
e79ijjgd0CAJau7UHIfKcrdqoTc5ZZYwuvNTlHf6dgsX4XUZYPhs4rmuFHsagTR1bK/a1fzqFoHZ
jMqfOaT7fBlTv8VzI7fzdddV/GbmVSL7WnvyaIXGpIYFDzuoyGGvwu4HYZMnigTrn9IObwAUIdQf
V7yu1HUdY2RfFHmaxAfKFEjiGe+mJTtkVRsrlCzVE5IV8bsPwExBPohV+SwQqunk4qjfjZeJTvPt
JBLWKOX0IOTZQUarmKf+PJTV+W5AEpMzzKhypFN9TAihM92KENYD8dD3Mb9ZWoD1NxBeSVJXJabn
gVKc7rPAeqxjPttgD/KvzKh7wNaaJK6xIocs2znlf5Gq9rB0J8PMTsuoBm0xBel5/Byl+MBt4jsm
+dLqL+Iz0UiKuaGCRIfvO9wTo3rIi/Lo/0Aqorkrcdo0wzgrM/9V/F6BVhyvXN1RI1gwLIeqVtJ3
blXC8SWnrPLvEl7vVQ5XXsACK18XEunDlJ1l+Zon3O1waTeHYkn8FimtoHAQ1BwTeJO/8AuoaTmf
MnE8DWt3qtjfGNitRES0n1C8OCHb1s9WIdH9p4IsoollhPNMnGpcV/OFynR13V3jN/WdTtFyjnLq
Bl8LU8wRa06zky1/we+U6fd+y0AN0aj9c/hRWeOdkHVhxmdgyjjW6Hiwa2YE5kHspSCVBZ6nsC3x
pDSz989nLNxL/3WfeLqtTUmTJFW2LFOUn2ewf8tFm3XW4pkerc96E85Fnt5Y31sMS2nenPpRPJG5
k2oH0f8w/E2xz6Sse+uGz4lxS0lfTqEB1MDcW/ZyYHodM66RC7eJeQcrLqJs6sm48JTG2WAlpQCW
N70/7npOriFGQhVdy+rdSc7cRmXaQdFJhVtUqB1Stqt21BIC2XLix4xhGijOUIMC7Um2qTSaFdGj
3yBex7d6ku8MKMYKpFD8krNVUxuDBkUc9MFI7avISHTqra+UKAnPr6lBDK39ZqCJVrG8B/hrpD9x
hi+0c/sGmVkJlb/gl+Y3Ii9l1Ibma43iBRbnOLYvSV+BC+cweptxcchcKjphOqYrTWRXor3MHI14
9jT8oheBMtIpNQNJpW9jy8LlWAAyMTyry3wFFbxYsJsHrUS1Mr71pjA/WpFSvnQC3tBesln/QZnZ
u7r3b5TzvCSoNYA3E1s1kPUOQCMX4ZItBBgULWwXpmUHuVyPDbC5drPOVVFchblB8m/ui5w90nVG
c4BtkL0Qz2ukUOe0kvC1JDWhEBcmCoHD+FQ3dFtazYk+rwvevaam6TOxThqSWJuekPfdQf0kLHab
Zc0WEB8FRmj4z47KNsMYPoyd5Ta+KW5XxKYTFfYtNVU3vsvnf36AZel/uCQoFg4GUVRMTZTV/3Lf
VeOsN6smdJ8mZIF6lS4J4u9OKqWmIG90Jor/yo7ZbYOlfb0nU/oQt+c0gPVzI9avvkmJ9qZN/RtH
g2TxiXH7Lfi+kbmz7pVAyVOg5JkVH9NcPMruZw2Z6muPJgwfrBteunhbEfu7xrWUQTq/+OzZrEQt
wrb7ZpzxuLr5NHm7iPFH7kh413r1mkhg59Lmzaq7N9y4n0LJclF8MyVT1Pbc0GmKH1hABh6hU1jk
Yws02W0XAYMv3li0yC52RdxZ0BafD+eR58+7QZmS5PGE2XRfX+W6hbMgRZppwAEUoiRNz0XCBCzT
+SD+1PDvhAcJAU9UnRmjeY/RnGijX3+h+EwGg5kGV8UcKJPhS+JBGKh8nitvq7pzmrN0VicpxYso
t5FuVuflyAB91Mzb1gp3u4C31NxVuX+Mf+kaqJfyMbbW3bpTN//Cx/pCU7GyKoRh8fTNW6SkXdRA
5NaxX78K2HOtPj4XfX1e1iaSNUqE4iSA/2X2ZDJzhnnnvFSO4z0vKCtRAL3Um9+zOqi4+LUBJhKR
LWM5yZRIcOyGY036Icw7CdiIna9DtJozRnvaAE8zCHR4RVlWu8PuWMDR8z+C0ry2ffdirc2jm9+x
WoaznNzMUr8l9XbL7xlhI401WszmR3bslyZQoYs/6eEa9PClTWFI6X6HZg6swtcfBtXNCZcMG/Zl
MqmeXvJRN4nfhcKa+k34u1PK+yRvV50tYwcCjLDNcCmGqDfUUI5x55A2/F/eG/N/GCQZpiFqPACq
LEn/crX+28KfWVZStZ06fOKUTGBFxLFKRHFErQSaP3M6p0hPlC47kD4wQMDOZmZa3m6Yrpimr3Hs
Njm1UXfD1uTooyUWaNxXvX8Yg7vSUNPFQtgAU1JINteJBZYstLL8noAPS6Yq+Fzee70Ld1J0unTu
GpKpOd6bRjnL+ky9sS27AuNz0MxUV9gtyJ14/oJUiGQ0BDOgLSV1v75MplIlzRK5RvFPf1k1+pnD
4y41J+b9DUaqZ0cjCAcfUUg5VUJ+6lEFANfScg3zLByEzddrlYMZZqQ64ZdiBUKKBQ3TxV5YaIdC
aHxJZXa3Jv0uxcwgN+2Rg7a1U3SAasU+tIBFN+Wwyou7UZCKyDAmP/n3pXiv0+lOtOhuxOvtQR5A
BoYAm1M2B68bTdqludyA8MGFhwtdG6dj+bVCdcKhjr/wIRxsYTVfx2F4mQR7aZqghSWqTjKmaiMi
fhKBP4oJZOTifKac8jnCkhhhkZQ81lPhxhNpaPNmyu+psoXikj9q6i4qnQ7PV8Wbsjhce/gEpDlp
fzgnr63+EWEPX7dQ16aobH6jmDNrFs4aU/kVblJm0SCX+ZTReBZn9tbv0eYtvkZ0+SympJItS6uZ
PdP1aysdcxZkwNJ0AEc8VqE9TTrD6W6/NXlJpBocQplStfLLXLC4/G2Ygm1tFjT54G+vOYQJ9itP
zaAnGlxuChSMT8VdWyqGVK56q9vnz+RsH9BJxmRhQy6EnaY8x5A45HuBckk6bZ5X0iIJ2mkKcjoJ
YD3kspcQfmQL862y9qcFVBd32y7+2fOrGye0VU6C9ULWpuCgwCGhYr0rOCQUpoQwMCO0kFXZziWp
Dm2/pRM2MjT/xr3rjALU4cGYlRtRPN6fJ+od96/wuzdWH+tFm/hNYnjgXC918sTuqCcN9KKO65Mq
qEPLNJlSd3ZPc4Ll2geWP/8UtYzyPc15b50FoftIRbOWcreVHWykujrZ/7wuKNJ/HwhNSxNVXZJN
3m5N1PXnuvFv64JZKzVoA7P+7OdQ8JPyT7WKztim7rYwSE85+0YTJS+KO44wfsGO8wweOc5u2uII
Veb9vylc9zfFkVs2e9Cj1u30zuG63th6a5mYBOzchgaoCMhHvpKqFcOakseh10JuX5bJjWJ7qeKY
ngLwSst1rz77xDilUn5LUiYOmAMkp92EQBkwOCF6UolQ9UxCdf1iASYqhxYHwNFCKLa4T8BLGfZo
oyAeW7DyTTg19ytO7us3CC+reMmHBWeO/JYzSdgOZ7PRwvJfym4g7pA6k9Wt4yJ6wovSR8EhVad6
U66k26f10bQi8Ns0+qyKin1GPMnuRpHsqIKIGkS/x11Bn18oUr+BLKojUoPSGA1vI8kukGRfsBBI
Csg/sThVWAiyk5zlpxq8sdaes2w+S9pCm8x8XsP1h9m+KUnpTqbgm88tBldV9mdtmBjvJemlNWTb
kgBjZl7m0eF00NEprIPumCjKLTbfSa7OQtZdWzc+opDjfSf4TOsuMWzXgPIJwBh2VeYlUXbYbjaE
Kma8MuBf423usuNAM8APjB8cdTWgG42TLqWfHbxWMf9lkTLK8pjiFeqWJzTZ5fDPzRpvO/70mZD6
EsTVetqsBfNZbmcI27Fkt6YU7nt66Xflwvj7CvrNbsfo2VasVW/7qj9WEyFGflvi+U2ok7d1fcsW
82yK7cuqpg/loLO2S0Jy6uc2IAVL4XtqbwFBSjM8vCkr7jUO6jlNpJUZu730RLThbK7gg7SU9mjs
43Zqa+2RmC5PjkAFYr7ojjox1S6Yf5T2SHqoTRRMMG6rZpyy93OhmdHmMDWFSyZGCqVSWyQzzyeU
/hP0BGTZmSEnrTIynx0mt4ws9IyNMd5dqc6OLCI2AzpGw77KGKPS0aXY9KQYcWuBDpWMhLW5M5dP
NNR+yk8QQ02qlpjlzTmbMCDMGu9fmMJbwi5HQJESGrv1qo2ZI+U9mOECCeyayQxybXTw99ycwXot
ti8zjVzE5UQMkfPjkrVuMtYngsR6aV7KlCvDZjA64VYA4pt0csOZZG4/2RNY3NPnoZ568dnrwYgV
9t3iAPNMP+iieSSu+r9gu+T/aTFSJF2yNFMlmGRJ/xUHLqwNC7rRFJ9N/9hfJMXd7u/DiKEhGcJ2
h4sj4GLfz4yp2zGNRoJfdURxcQq3MhUuOt2XHU2rogRPgwyH9GEULDYkN9TTcVRVWo/p09BV3jPl
XNfTWVPys4JK0NBmU0Yj49bOS39qg+aph8TPcRwlSgah/pAk3P4V61hXb/RlnQqDTsehPVEqH5bG
Gkn7b/DMGx/VeNaYxXV09WQDen2Te3K3edfpTlLMJSXssnu74hvJPXFFTjkgd4RLp0cLtqoNS7IU
Zniql4F8w1HWAd0dC4a4M4xQnOdB8vnISKYmrs7RMkUrmPET8UqPyiOdb2C9P+ax/miV7kf/ZW3t
2RYqNUq3BDXjs+srLq12jtq80TYhgj4ztwJHJ25sGlTV7Sa0ikuvcWCcf2wapE+FaweIIROUoeb1
MtY7pfatEQgWXe74pw9i81Mws2uhF9fVnV05/gV3ZGa5UaqrIGTXHTuKDhGCiMxlxpY20L9tGn2U
HESTirdYtBXA/Hm6038RcJ5hFmy4Q6u6edYezVblFV2pZFxdRSW2V+WuUDhTozkmrn4b+9dAQ0fZ
OaniDSqYo3x2G7pyqyoSmC2sHUAw70Jjl4OBYcRs3hoHxt3S0LmpIJKgESAiVUehIVHO3HSkB0L0
WqablbrTUlH409oQLBvhTi++Oux+2zFJksLYAA9S8f35ZjEfUoSMuWjtMhkzyAaPlYamDSsFmEEF
i1gx0qP6iJlgdqbu9CQtBLE+T4sc/vNOLv9rp/73XJqlUOysmLw/hiaL+n/fjHN11Bexr6qfI2m5
5V7UwolG5UgDpGEOhWsR5yfq8KTNRJOM+ezYwNJ2DD279xzmcw7zQyc/aE6y9QyBm/p62Pa9PEeq
JIesfadVLU/rc69rTtJ4tmbBfc49MQx2ONo1ALqMIRdwuA4j8i1yiA1R+rytEzxK1f0wz1oKhDcm
I1NoIP/Lk9Rx7Ld+yZlMmog5eaMFZIf3YwqiHZIwBaAQo69Gb13SdruYRXvRGrqvhf24reV5d9Dq
qAAbveGCGXb02pg0cgwbgCEmVrLKOHa4EkRuLYygKoEmmqi7pEZHnZXhy0njp7DNJCnDDc5J83c2
bsemaTx8/dhUg2piMNiTSxBY7P8QKCJ4cC0YWMbdW7FmrBjzA+YiusYG/kpD26if+saG1jEP/s6s
su5fxobJ4PmPss8BipK1wiCY/YJGAj0gwgfQJ+3048pVYLeyI/OqS0KYqEFs7Uid4/MzC9klDtCV
wTiVvgjzVo9xepyHo87J7FmgbmafsobNid0VyCSqxe5p1A0S1cc2lUgn5YxIdRnoaeGqcrC7D1mi
XFaB/D2/jcLkjNqMtVjza8CAFXM+cViC7PUZF7b2azXkr+KYvyqc0IqiBDBBdlE7W4cGid1QWS4Y
O6HV7twnTVARC+fBrl29pY09mjJZQJIU0z0Mhjp3iuGj7DPfYgbWMQNbmpWjtuirI8jV/a7UEteZ
8d4jE+qFeGA5j1XpoAvKdaRRPRFxFb5SiRhY2Gn3kQqr8Qjv2qXTV0CxKIBwktZQuRBIXAhSpgTW
iAu8vGgthHSYRu112bNbmpvOSG0APe73oZXvxWheWJWnkYRfrd7jR9pJpzafT8MPy8noAojNmrTH
SpayCEtGwrmHm1lNgcLMJ9NVbkZOKza/QHpWVtzZG6jVbjnUfD46n88/v+KqrP7n9BZNXBMlg/dN
VzVF03TpPw/rnVYnWmoK4hcaxaEo/4zt5KtxE1AAxYHcJmG1t/feATd1T+XkxVTb12Ee34S9et8U
nbpn8wA4753e5HdGQIp+qC7dL5Hhbbdkh0zd/KFFq1gr30D0mVVej2z2VkSTzJ9TBdAb8hvT64kM
iWYdv4xjOVOkEkwPZV8BoMA+mBBPZySEHy3JPAqndrfg+NW/tPToYUu/L2TiFDWMsTQIyJVErhEl
tifpIUwb+ZgCVLWKNIxBXu6mfmpq+YT8lNAt316B7wOjVOSJrIt0VjI52gUl1CfyQPnm8ArZy6MQ
J65/tvxrmcFW9FgBtY5q44zWcN2vOkjqmPWxdpWNjiPUTkvpUszjtUEdwvMsVssNKxE9doKZ8APg
78xx2fZqJBjAMJ7NYu/SXr6pJVRVixiYmr5sFPx6IoG4eJ+j0aBhhct4FAdLTNTRKY/y1nlMwwZ+
wu48GK1POp1QVfXacP0GgZiC2tt9UVh9GlcVDsK10nvYPbjRgm3jscIkRchByw/IT5Q/saD0P8j5
2Slx3A6Fxgz+VNoNCpRim4oNUOnHrKs+S49vdIBBuIWiNl9iES/bqHomWY6+OW2C4hTkMEZ6luYx
RhxeXIlM9xLZEzW6Ld0eIIJ7KXNYPX5K5cwOkJ6nTbog4d02XMOaHtrWukQ7mYBmW8+qKaAz1ZeF
uMpKWGyVhwvFY7TPMysuf1iscDH5wonVrXlaSYgttCKzciqHsO/s2DxKkskNdltV2Y8yrfKGgE+T
6qgn5qrBipwgBPZxpOnpeSG1sMFGBHx8TquXrGsinF7HCqiO3sehqSkhjXgK523iAUWA9TKqRDOi
wXqfOn9xqiDTdqdhx8la5YOOT5kKafJvP7VTR0tv9boDXKms4lo+hLtAY7s4Y+BEuN35Ir/iZap6
HH+VlQwpmkTAXHtQ9BL9OBrsIhwc25mIgaG5SQl8QiWESqUKP/wTqouZuMvJ0zBuXojdnEq3Hduo
wAYyLk0I9mLS6+uSquddP1ileFuy7G5m3R3dLW4/+qz8mMKm39+3WHnXfg5E4vf4r8WUSelLj8Pk
cSvYIcGmZ18G15+mhw2uciGQm0BmRv+dGM2h48KsL7unS7hKwuraiFR9tEXQghtUJBKp2JsAG2aH
+rD/SbsBKeyO8nJM3VwqzvEknkshuSzSeKnn+SLQuZg160WveZwpQVgBvjtTu4RWxQ+EF6IHrhy7
cTqGOnUJLiJbee7LLx/RcLOkm9ElNyLft5aKxL63CE/yFmlRvlLhhle26Lag7D5mjD4m98sMhcU0
oViCzNZiNcIEeTESBwrOdXS4oDcHg/7aorbuDZbuVCSBg0VKelek+l0HfWCUnK6fE1oSuExpfugM
6lQGdV05MUniIzQo81UdIdICfICp51RW6zjOTDCoJC0UU41nEPEBHuHg9OAmJIHOZmTzz4u9xNr+
/6/2sq4YhmTpFvF3SfzP1b4XG4VKsUX+Itzg7WXlNyobI9F92IwBBUe9sl8zhvCarZfIZwluA8QX
POwk3/Wv+UOH1YFDU6f0pc2cONVodJnDJacfgWoKDG5IFhSUSco1KzHmcPT6yNNfJkmztsLjGY40
2RgElm1CY+c6ty5gkbg3nARZJ/6AaWeew4atY4aUzTBHNEPslaFE3A+KUe+cswXbcPuaU/QFsQAM
wprzlh6WOzmFIxOlockgaiAnPrH+XDioWsgzDVs8DywG9FLhwgdLQyhhdgo3BOlgX8ZAFqbAwplE
xAh0DgNKes9P3S9CO/nQHVMgNSlpYBVOMYngcEsxjVL3B3X5I24PtBBTtxK7ifhTKsibQ8sT70Lv
rhkWVrkItCt7XvIwWdGcifyElviLtF+Sd1PfIys3yetZl0zNmJFnlROfR+bjA83ansxEQUW+75Dv
TSx0yZf2mjMn3GY5LHrata+aAX+BkL7EKXmwp+2pQQ8+/y1FdoQs1ibycSXBMkrRzEw+U2bfMOBE
KSsEkX9RlsX+KAK8qU2POxL9a1jIY5KwAgFTzKyH3LzqnPm7Dj9K353NabhQUvI5z7JnMFsy40MO
h4l/dsMAWN4GvIPaZeECV+2cXSAUZSIuoCPHvWW6KOt0GbF1swcXiuzofGy7tp71BbyiuUSZYYaZ
P/WpV8607GKST8jEwWyFG4GIhJEL+Au0ZJtIiE0oYbZ761v+tVIVr2qIKGCoOE9W9HuYM6bqdT+W
ScZVEG6u0/f9ayuab5L6a+3nqyXWH3TKZPdSxACB4bnOt8Ouc8YF0ZKqvrWu0VpM0DnLSBmNgORW
jv2xH/JwJuu1z+8aGqZw4DM5WcMWDFDLRR22ZHoUf8NtLrPXkjllCtOJ7UigL7EjGfjs+cA2gjK2
AlRFng1ySfW/2d97DRYATZEr2JfFznOSAPYCFb516HQxB42KDBvoJsklt7qDcDiQ/T7uwiFO/8oY
EWjXqOk0hWfmGKycoi3+MbHqtNz09/HYXicPhDNuBqXAxP4jg58UYsJyDbIKQ0kEG9oz0eqVjSy1
r1Oe2NxKQp3J2j5ggrOZa6mbnX9vomnLb/wpDsfGQYct8yRZ068Bw2jVf2Uo/UwmCcg8NWzlOE+u
REAUBb/HNIJQUWP2BjMLRzPKgTt00/czUU7934LBaAEyB0pYa+iNoTMgGPrbLnHSppmL4RdreUsZ
eiV9Ir4UC8YlFiyZXgc2qi1UZUqbdFZu6ZbtEkRfl5uNIZKxjiqLo3pHTkhCDGJRFSctVIzvjMog
vgm9MwLLEjMaRW2I4j6tZBiipueZ1YmrwhnwGhobKa8TzkQaXNWDIQBriqm6RHH4LuXV1tT00ECs
6V0BzqMF+GE7mlZ+2IizkI+2eLYAFS3WsYovy0rcBAre3nF36ejBcBoJ/Uit2M2Ynko2ua5WxyNU
ObxAOCkDiQOJDPQVT80m/8zHyq/aG+LFvLyad3oR9yl3e4Nf8JA5q8kpCRxETu5Mmroj6SRIZCre
K4TRLScngS7THvA3hKn6TPX4EKAYsPejSmGVctbwxH9ZIzxoIn51QBLXYlf6qbTE2SE61Zz29lzx
SCilFM4OgALMMZr2NrRgxNaxdCgtI+DAiAo49WYolmBYY+uM8RN7bcH7tV+Nsr4VgnjTBrfnxy3T
LOjJPMGVk+5xq91jmhpZmYKVoUwbzEIR9J3gI8njZplCfVPcWfsLx4zRLyGqZ3qFJRmIxNaehiWD
ItMeWiY6QLQjsGJ4ya+4qm+1Fd+oHbzPzmDBDqg1Eq/psapdnZCLCGM0lqmjXL12pkOeY9fqmH+5
K/nrtPoLWaoMwbXtvb1ImJ1SaQKU2QLQRUtRngAVHAjD4XO2zkkrXYvSe2WT86mOHFUs5nitdS4m
A5q6fh8m6YHv4wWmlztgSRIsFLZWetFq6UVom5eukvCRcNK9UNXJkFdafh/pcUEkghvLzSi/bpQE
SUN6UuF2TeZ1ogVJI3hMXd3FmDFixY0r0reB3/UkTEMgNuJphKnMHtH14gljarsCBSleUgPsIFUp
O7mPQ0IFrBxoObYcKjfCVMe8vxF/OQRZ3V5zC40uZwSYR5SOgiM/LD2jMTjWGqsACHi9D5KswZlC
mnUCVyOMxInZ1yuZWf5fHrdoMNfLwgl8W+pDQWiyUIRDZc6PeBtfNql+HUuFVA29P9m9/iVOHhUp
VYa97s9OizsHOVLcxrBG4k65s8xNTmNeeiBcLT1XsUtt/uxVUjNkoawU8AvVd5Vg3+J4PUkgpr6X
m6E0JNVQypqggb5WSX4xkWRaraBoppNOpwgSW3UkBeKQtjwlELjlrML1WIRIeaH+rVKczG2NCbY1
7TyD2HrjzxrFsul5iuEiy9YpG06x/pbu5+67+W6XT4PqlXpAc+s+MhywSpxFHS2o29BRGUlVF300
38rm5xUzSOz9d3ttvjlXz7p0stUMZaX0uBRPc5iT0qYYiZoOxWrspOeKqZ3UV2yvcwsu6zBwuSLE
qQ03sv1rQxtcygjSpTxAFNIDGDg7E7ZIB4J/mf6k+fqybcWrkrMjzvOrsG/BlBBUWX5LsIzLpnkh
V/UQBUpqzLuMPNlu+dVc2Cb3U3YoDmuCkacjpGpcBlk4mvXq6Wvu91y0aJEiuz59t5Z1Vq/LLYn9
pYfQsl54z2GD2PPmtDk6kf5TvBUHHFNkozAAPju96YaeulNanoVnIzOu6oVEwahc6yWJmjk+SRcx
CwPWzWVIvGL1Hh14Q/1nZZFY/6OnaxBTcWxp4IIsV7YwXmngnBgFPvchbFUgShXhQ6TXWWwXKidL
dyTYularoyICwgjtbXpGKoatvaAct2Q7tuaRs69j8ZHaMjXe60IvGNd1xHWo2oDkJ4oaJkLGUM6K
2c28EtLQir7OnIWnjNqWufTXx7ARyiyf5xrNV/rssCTVIeZtwb5zwmiCEZgYv7d1YvjMoE01iVmc
tFktujyA6FYalHdJYUPVvxf8SAz8Gq8Ca0T0X+/QsGLhTMTU7f4PYeet3LoWJdEvQhW8SQEa0IBe
pKQEpSsD7z2+fhZeNjXBBEqe0eUlCeDs3t2rrf4tulRWRVXWsC0hPCeW6tWjudeZcMEzZDspNVyo
u2jPNBCwXGLdsUWR5D4irFun2rCjcRDIKd7aWjG1zjqYRVgh1WHqZL6Jd9wxABkmEnUYdaoVrHQY
eowANgz4BWU3s2FCowU0Xxbw9IDr2fPkcFdI+dGlZ7+XuBNRI6JPFy16mSxaFjyHbqKZJxuZ2wLl
cJ3i+PBMvQEoSrJZb41+NW95ZHAjaTaD8k2qVKOZo7IVD3No0jsR8fd09V1SMhM64+1Cwg+4Njz0
9Xyy2G23+qpDwfDdgvV4jcoOhjV6jBypuT4gnYmIMyFqPCO3ayKYiLxIdiI0FRXBe+8LQIoCXJrd
k5zNG9n6XJTP+AEOEUcUOfcqzT+ULm4F0gy2Vo3kJZN1ILCQ524rjjsat4PdeB17nRMshjgATDW8
pRH8NjCYhMPIlvWzHJ2FTwRt7Tous5DFJiBFszD7dUd8Wv2GMvuY6ugtaqO3SYHKE31p+/KrEiAg
6Xal46YCYxAUHBwXx6QCl58a7plkMLvg2twRjuAWnVLq7fj0AcR1dpSBuZpfFRQ5nyEXOku9qiXz
rgnCA6wqliuJmGjVCqukqPcIrzTbie8581JR1XufH7XFq97U+wblx6/SPWp9lG1y/vz41sm237IX
s83O9Ixg8PDfMrbYukwNcn+V+EYKs7861c+kV296KUJbAes8M9sN1rW0aeyCR4BO0oC3xu7hhO4w
yLtajsmCXQsFeSOkeskstsWERKzCPBu7rc76CGRUtRbYg9WQvX0QTdkGWZnkLYncXaFU+35W94rh
7yMNdHUybXPtNDXDIZ+2IqQyyDZTdAwx5ChaxZE62YyzdWwX41spUOKiso9hEeKGg3UkDX1M5OrY
SwYusRXAn8XqjQVXGbBsJ7gkfR/4e9sZh2jWQPG9VZqt4fpOCQS4WBJsXDG27DX18cARIiSYqJ9q
pDSTr3tDt7yB4ruUc/2rwdccrKMCAG6GlBJonBFCWJihfegG6lYbZa9702S5bQB0D0MQZmPuk6U3
woLY0Vu0SyMGFEI9HnRZjWFNWtVTs4qQ4pSxJa3sKKAy05pWNqzsFskHk6vKSeMEQB38rOthGR8F
BtroqZeVq0uIBSleWzv6E7cxSC+d9W7syNsJJ7YMN3kSWO4Twhw2nQIXedpEfbbOBqw3y/qECEli
o6RAg2Pzi+N4k7L5HS3wYO9l0e6G6NUg3mmSTQp+9igwmmJXSkbU11X0spR8W0NlfJo4SeJ6137I
KFxBErnIbS4N5tDuQqfdPFVKJOr3iuYWksGCW68QqdcJvB9Y+3RnNVCdWEo2AhqBNROohzwQpC78
3gwOcUEV6V+mR3cAooJkc1A/1B2QlPBkanYLFzS1uPUSYH2OJbvjGsSP5Gqx4Oox2AqLMsYrsU9d
PmNq2lLChihdH6QdaVC/rY4wv38MhWvKAoYylOyOpC2t87ldrc2F+2/ZNcCWkmAz+mZL7fOvr6Zu
ipoN8SE4T+Z1ijbCzs0zeZVTDjCD6YNFUJEejlR4FEq2Naih9+Beuvmb+K8iHbbwNO4E+me2cKtI
vAXVOro3KKA5ZsFdvtT+zHv3nhW7ZvhTll/shZ8uJXxxucc7DUGX8r+q3krTXtCtG49DopV2DFiK
IGH9JsFdZKtJFopmekF1U8qxgGiv8ev8+Um0j9VyPxTnLmSJNol7np59vKvrjFIoKlA49GP8dCsL
sb+5ZgxvVVG6+a2feLWJ87LFtOCkFjzSTr91hd0yBJLo5lOKmFRgyK/Dr1xLDwaPB31cie/DpuEJ
KqrkNZ2qMh2ZmnjfZxIfSe2ngitNtvEJv83NWVcNrKvaHITFX8wjNh6o1MvXRNJDU9lKgEI6/0t+
F/39kMow3Q1y8zWdF8leqm07yGln/zYBsqER4RXYcs7RbEp5tfyk85wELoijxR2o8HMMBIrOSfnW
xMURyerI40iDoNasDVA6njB+yjUvKD0kQ7jCWUEoaGTYN4+5VnjrsWq8KZM8v/JmJSL9GR7WzKMH
TTYPfjEekrGyC965tLHtVhaA8C/Hjm3ox+Doh50534cJjORIfalf7XJ/oS3bSkomg2NPQ8xQJj4F
nYX0IsEMFlC1v0nBZzTZY5L71fgmKzF/mHoIhOqYMSsYGf9BXHiqMXiNr3gRhwFBhMmvxD61cIfw
SiJlLS5NXxuBdVY+OtNjWrAdpu+a7ltDkRqH1zA/sMULggHwEKAYSz1Fln6uM/WS0F8nhb9R+pBG
cQN1qpqPYotZ6fBGP6edvBtsV4sO4NQ8u10LToJS0qlJABhSbzvAtDcoWuBQPD6LAjyh1L+ygQjl
vfLh1rNhW8VqussbOluXKDx5PDrT6jFFsOP3ciHpecmkmzFwszeYuo1/40C69ddlRFtMzjFZ2Vgc
FnPaM7WGCYLTZ8Qz38hA++IKJZCrk0ofzb+e47tEwpv7O0f0NdoXIrtOo2Mu59curM+CL2N5YuWN
PGMrH3G8FXOkAS/7xzgVVQkDbr9LsFpIWC0o63NnakuLiliW9IJsk70aHW+60Z1RAucy3f0/0rHF
tv9/a8eqadDMpaiL0ZfIx/8xAyhlKMqVmi4S2nqo8LrSlUp/oP4ZN3RUgqmjTDglwdZiz6ri9sh6
vCf+AbzTio7UBRuyU8rZKuAUHEl7nl5qum076VgFw4m4Pe3d4rV/D7kV09mAWNtMoHZAhUTFcJrA
c1h9C8bqRnPQOs5AvYFIKX6Nlpt58Wstl59i+15ZcAzrTijfKzHoV+asnTuU6J4SDf09QJfByBPi
4AkMVkT+xqJmBnmAPsYEmx8Sf5JtNSJsItm1In35v7y1aJtHrSeZ+TfLGPGwhrWsg6HqagAXgRE7
EosSlc17waKkR86XWGDmRzYZbl2g1bCZoMNBM1GfRBpwsk0gsuA17hrvIwSItRIIayWijx5wfMMy
gAempvxI4HhFHpi6/5qglLDRZM+mbGcNeQh9GEsVDSoh++tNM8Vbmha2ko5ZQfREQkTKu0ACQQxW
qnUvTOEgsQiK3qRR3QjgX9T8EOC9kVmblyT5Mp1aV2htNYnT6qFJOtIYxQSJaWfgMjXYm8knERMo
OZ4q4O42rWdAZD1MP3l6iq1ALLU6FPohqRw1IYNXwfbqyDXKdqz8SQKmddFjp3BX6viBtJBBZxy7
6aiBZlQB0/kYfofZYdFv+4rs0XV1AvIJ75uZLSlNpLvwFHbdyWrwiFvRp0iXQOKD6AnwcNNzfodO
kzB9GsghanSvaOMeVpX0GJIMW4i8a6QPFhgC3TNq9xUznVSaK08ipJd+P8VIXfNO84PD3I6MQl+c
3ymtBlvFd3miuoxDK00ygOB2lon/VFhz3Ay9Puw8wlTfEjnWTtqmKG6aChSUdzFq/1lSfivN+qYX
v5HBEHEO2GHkE/TIS6tGCGRrkb+XVEIHKS4d6WgIKIVT6O8829VMYoNtsZ9OCXJwEbBeB5UzKqBp
RXwmgL+lgryMuKZxMDIOJUlvtTpRRqzH4p2pAT+JPZQ/mYKdMUQItct6Adz0SNC9KzoK/F7I6zAX
a6E9qGVkI15OG2vUTsYU30B/BcHVIOnMWyYMgHyTI/iiPl1m2ngPLszWe1Kl31r/osdBZ/mnbQbk
N7b9B8heh/lbM/rbiLDjg6TmmOo0s/GgR5h6GorLuAjV+oik947Ism8D/9DzzTeThtfNE5JJUS6M
0wRebsrTS4ZUyNcoKn+mho5ozHAGmuW00HkLmKz4XmdmpDZpnA6KuxFgB9DO/Elg3jzsukR2PmV2
swpDclOeqj8VVUxp1wDQteLRwy+W1Q1bQFEj6l8ZZ0HrQKRxoKTY2LormekJ4QR96lx31VJldSIH
BSQWGTMZzigxkROGDOUN7AUAmdTvgTC03ymnOheqdE53ImBfI8lhzVSnoh7gUqyDJIXNeEuRonvZ
1oGT+ealX1XJeB3S8drF5RUmrSoynaFDbjR8zxXSrkFkboaWlPpnrnDNWiwA9uh/+djm+o40PBcq
2+BUW5saCnZPYRefsxx7PS7TyBiOXQtyOHVVlYrPnAMYnPQQWhkkNFLBlaiQDSU0aAHEmd7E/A7F
PTRCu7yU2rMcIDZU1G/DTjGPVEtFbiSsoyr1dL3AdfYG9yBI91PyUnNwBiRY2Dt9eTz4rYgDHf+E
/Pwkbo1I3tT6P7GsnVntsIEgw+YfMnD+pnwm0tUUaR81UMpKVORA23Zz7tYmMKKTZraYJyiyDLQ9
qTJmqALNsQ+LPYvErHsrkdVMM8EIBqWD9lkz3OnquAuoYWszpEKz3yvfVnibLB8PMVzZGdWYm3zP
T7mTSnmjcruviCqPoDXSR6PWd80ASh5/jUV+lYwb9UGGpu9HGiRLpb03Vn9PhS8oVc7E7b2elh1p
TdfvLbASatbpts0Pcs4iCBM24rXBQ6z9LnVeeLZX6tKujNzNjdgN8cQkobrtMycUY7TOgftt88iq
7mZM9YUmQq5/6kpbVAtJWkU4UAVw1DG02aVBt/Ji9Yfh26FDHkZzgT5hEt7PUZB0oblWbCAS8c4d
Opk+lR7ENCZWMhg5+qbEV3mO6FvTFiPldFo8eiE3p1kJ7qty1O8Ff+U+vllYqAVrCdI8+l57pNLw
oP74biVYWK6DifG5Z6l/AEiEwIbbA5me5nd5nvGu+KxfHCHiMwo2ld0tNgaDuM1MyYGY2cuP2jyh
YmizfNfmTUtfKiCc4NIO+Qm7yHGYMG/gJEr1nD3aez6CEOEegMcID/a7Ws0vS41vrFjL1H9om6y7
lURIJSo9hy9yVOu2oxs3bZg2811gORQ5PIpOvNdmfBsIjihTvh3SXQeFCtZRq/2FVmwXjXCqguiU
t4QOrLUKvCb263UfERjXePOdIXHz3ThADKseCAQHhQ6SROJA0Dagsv9gmvO2LMULHx1FX5HOVgJf
h6bfCP3u/YxGWHw+hFgFicEup/Q8vw+4xLJ7o098b+AI+dSRkGz19yJ1gfTZRbwVJjYQYmDRLdaY
S4aT0PLd5zwNcLbgHA6fNNxiFsZAgFvWbrjtm9U331pdujaptidgFX0FeG2VCQDll08PqbnNGWqm
tUGHfYqeA9s8V9hJFx6/uObyotwsYbFLzH+Qtt0fk5lXqIusdIZyPSKNs9UfqfujAjUQyWXTlcrl
Oo7VQdD1w/je/E3+K2KWir7CPj4JhCLbfcRrqLXa5bpEsIaRQcI/z7WdMt47bRMZ/b2v5Tukj4hb
YHtMay+gube+IW+b/2SeVsjWviVyZrGNhBLcYek20LZDy/hMc1n0RehiV9I6lg3Zrg8Ap2f7agEQ
JVxkMynMmnrBowVqJKhgaE4kkFNQ2RCiOIiUF40WZB3IlQ+pJwby8ZW1waYjioTzk/SaxoDl/9FG
yvLClnvtqozRNoFbgMWt6lpAyRvu6irG0QoizASlLx0IrIKb0Hh0C4Rx2AMYMr0TIEy3vDd7kYuE
I+GxAqspkf4Rm2eV7sr8M2fRNMMTMLrSFnyI6wpnQAOvxPYThPiV/Tnj7UFQWbry7YEfCP5hTo7U
QSC6bCM6aBX/vETl0hfosb0UbI3iDMGWniIFahlp63HgIf9es8Gp0OGqU3KjTP1uCiVinJ3Mtjpo
hDPzQ5SRgwwMzIAPLBmDf4/0bJ+j+BW8U2NKp4MAvX06oJW371ajPeNUe0uXtzKnRzgb6QFksRJ4
AoR/v2cqLZKDBrtClK/V/CkAjXHzqqRmDoMfp/CQUEsBWK0N4any2UNC56xA3T3bVbNOsCbg/WSx
WXzECjIjWI7KSK70jkYYshKWk6NF849AfYNXxwggtya9t5CWOovjnunAySCRbIy7BmZFSuo84P1o
uW1YeLSsYUBgXOkqyQjRpYFeglOVIPGZ8Hb96IA/WH327IlL/IxhHkLOUbcJhTDJyAKUDoyhvdft
8NDMba3+qApyuTBR8HdOB0orh/BdFpRXmzYvxMi6XftZeaiC0mPqOlZqsZbF2T6Hyu8wCVDS3qk8
XYw1rSwd28LmgcWfgWsNxKgCY14NOSBy1fxVIkmWiQ08ITY6H0v5NpsBhdWbNhS3o4h2X/G3jjkQ
xJi7/Oyqh+Rem10RSZexQWzXNiHN45qwlzgwmMZ70bHmgAzPciTT2rdp6h56Gd9N1jkCtaQxUZxJ
5iTqu9TTStqzuuX+W67/5ALbT+D58Nah/WGMK12NbqJa4GxO+ULLwYpj5JyysQE22Xdg6Vin41M+
6xzRm3dR+sgUnCw8zwbOT2g2InINXV9yPvPdLzkIi//dOFAORWGwDYwSOBJ9wMUkvzZqFG7hWEM0
4o0AHQfEomQNMtSbVR7LgLEgyOeYnsji8gxibsXl489fHK4L5FmY4tsC427FvdQ/ltbsULOH/Po5
JB6wrk0HTm9gdxURpsssEH0NCXFlBarmSF/LxAYvD0deS8HZRdhNvrTP/BeHBnM9qMRGutETwNYI
dDt319jqb8xtgk6lDvp+CR5V9fVjVZ4UsN6mMa1kThZRJmIIAtYnfqZo2AI3/HlXZDzOLvMUPyI+
kribr4mUXuTISUkW35ne73Ha3NTSulQhxKe6oS5iV8Ij0aG5y5bNADvjN89JyUL27xqa+t6jFqmR
R+3Qki4Aakyfd468jJHDMCwHudfEV4hbGigBVlS+ffhGqCreREKxEYk6pBt/soOE7VKxLasPNUd/
fDJgk9ZEuvzKJ+s0R5rXhJhqJK59yz2DSdgN/SdhpQ6QL5i9ub5mOpCVfF3wV2aVjYR5lWHoCFno
6vCZie+Vmu6oKkhp098okbjRp3LTlP66/QnRuZeuxwuzBqMAjVwpmEuKiFh/sP3xM9UpeVIEHFck
a3jJ3fSMZ94M4x1AGEc90sCo4Sn6CqaSEftfeZhFisIGtixDBOuAT/UoYQhuTbyy/ehQrzDJA7Xn
2irJovVQss/XoDgkAO/XtUmW/6dugEySZ9Xad51w2T4tKbH9wscfVT9Ng8+HNmaSgQ0K2MPkisQI
bQt0ORjWw2LeLn8qJduPxbkRc+yz063R/FtPySp9YSiYfH04mm4HJBLZ0t2Fd7Rn8OG5rSXFBucX
E0ul9bYfv+C21Ng9FFRq5i2HhIN98LNfLhFMfRUFNspPPbzokP5PXYfpJePdJk1tUf7A96rDwcJ3
sxqAp1CyHNAqa24Gh0cI2FhWAbO15LxZ/e4idldVou0DSGYDflgOf3H8RlcmtR0DSg+cNMoAsLdA
A0UagLdtGNsSY58ARkbVSBZTQsHqdTdVQDVx97XHqo1WqcV4swGzMVbTO61h2rdEZg+0MBCGNMY2
v0Bovqo2ZJTGEfhWFb9p0B8TZAY2m7pAZ5WGXuUEtxy6sLL8tO8jR8o6AUHrn4ROZvkio3zuwuBk
KQvXdjdLlGtZzqBtDKs9dBKDlXDhs8qVozkZT9r30LhhMAtXKj66W5DE90gGxxlQYx+vuK8LMhK6
f9BHokPxMTbnzSxCay+fGeclHk9QTd1GDHYVR0dOkGXBqBTSOYhkDvwk5wKoAJ/MlEwkiseL9uAu
hv2Ii1Fdh5YrY81rbN4koRZ4EtGZIRAzVmC34tnS6X2dChpCowqW4nVWqPWwBzxFWbhtij+1/RcI
dPPUXvoQBHMd0JIWdbd5Eq4RTl/macxayW7oWEdG1roFOMjVZ6XGIWuejbniIbYbWvQ4Ct+EBoxH
tqb2b8XdGdcOyNXUCXBO+vRT17VCVmODhQ5zc+P2Co8Mq9/hD++A2VEphrYvbhqNvhoxwCEDgWIE
JPfrl9jm47vWYEk96LBMNL14D8av5Iar6gATr+J7+d5MsxfyztCleKwz4zD6xB+rgyzxprqK8SOk
b90p/RGxhLHqxjJmynhWeP8Ktv1SszMXkxfxI4FQsPjsQgyMTNNa9hwFbxk7eFtmumx4q+ZFgxBO
Ys9dFtbcROCe4EAB/EoP0NG3Ag+8WKPY1ijssVkJwb/EJOlM/q/dJ6L2rljpB68WD8gXCi5OOA4h
O4IBWxGtLGVTilhanA384Koh2kT26lU2hJdZMc5GMZw1gHTMLwHOfQ6bDPx73gApsjVMaGr6UpK3
YVwa7IC63ZBHtstNkpq6FEhydaNSxtV6tl8KogCrNfzu1+UiFPiJZiwM4Qb8B9QYKK6p19baMUEv
KNXwKI5fg/meC8R9aNToMOIxviar4oumNlJUB3/AmiQQ4Uogdav3sZHvHMtnPAi+EZ6WT2exdhbE
Zzj7Z42tsYGmUsOtKtx5BXtDclIDbrmS1Ff6PU74GRsZfnZzydZLdXiI9S47LajaJmF7DnxOzDZz
do0yFkkhaODVRCS7bF6T8pGT7xE6MhDclcph2wvldkLrqLKXUZ77kQcnqtiI4eOznQVqlLYi4N5O
EewIdjqOVE4Mi2KfrWGmrlK+yb554LIu2TBlzGwhM9BZU4adUvP65Z2/n9BM+v4de5dhIY15St5z
MkLCN53G1EBOXGsu6Tx5q/CXCcxplPmpAjxtPVocgSxGPgxK6rF2YmUzi78GIglU7BP3gppfBdDL
mheLx/fYOay9q+kz66K1WW909vImktTiTcKoZyF+BX2wJlhk91jq3ifUjiGW91HBw0vHZ4WVJzkV
ObJ1B2s1DjwOWN5EHWpXnkwTfY47kMnPcouc8ZxxC2r9ZKtwC+r9N05XTt+Qty/pm53wzidrcc18
3Y/aA2bqxWhcSWYoXMdNsa8wI3xJmr4GWxpVjzCb7lF/yzjAiOqtmq1rS/QHqUPBQzIDACLoh903
Y7jwlRi5jE2ZNiJz99wusFoMrVNyHKw3Tc/M3FHNy3aPlBQNijw4LMpIgs4FmE33xcnXRUKrIX1i
MFQiqAEsO6eemkeoRJUS7XygHfI+l9/SilZFyMRAggmTs+JDko4RwIGmGFT+pdM3Ed4zjlJMaLWi
2IJantpE9OROPgqzjNfdJrxxsFg5S/leN9kmZeyvwvZooV4nknQqUnJd1gn2G6psXvlHPMiED+4K
Dw82g0J8n6Hc99HBCgiEUAB1K6LIMSlX9pXTqJYHZuSBu/NAwZbQnFLf3AcQdowPKLDlzErDujFu
qOe28K+xZl3qTj+b+A1mqm6F8afEbmraav5vMNmjaNImqL5IiI8606a5TuIfzGVvZL+7MLnG9dag
2Ze9rjq4HYcZsfb8DE49Xc5a5lXhZC/nrp0x/XTsnPzxIVmoni3fcVQt/1E5D7VAATjOkuHF3XiK
hQ/hn9G+hkYgxlfZeb3XukNvfdKQW5p0IlWVnfWrf5m01HX9BAmTnIh1Pbt0CcP995RuY+HaX2bp
VdCileHA78DcfcTZ2fIbhqDA7oC+tA8GcrG4Y8r/6vx8Bb1t9BH99BVgI5/0/oAL2mdZvDjFqwo7
652KhqNfyocxNhCBh528Vp1MJbQFDUXSjmkae42pn8aOG2GO3sgisVEUUvJ8f3JlR/k7pzZIYyt/
AMSFijASOPB50M4BAcWvmQW7UBB+zrxJplImFp61Yj5LSnkRd3cYbkFn21K98DssvrRMNlLpjgE3
YnyLRng2jG+9+Q5c1IZP2cjOstmcghET5LhMOydtU51kka9L6Xk90t7cOe2uMFfq8oiSw1vMZAbR
lYdc6Inpa5KLtcQGvyUwq9mBntPHwZ6jsOMfTfqNBURke6its6gF16CwrlEh34qnxV29Db8EGrXg
mrHMQwdHIwwiiYN87jG8p/CWmlTkPtIfBzk7wmWdMJshAsqs/TuJrRLgmBBtsVlDXb+1GjdRtBn1
p5Qlagm17cxzR6F6Gca8wXDKc8Xsv4pERsjiF6wbxlsrLTZxuCaQ5VZo6ujPxbLUmM/YLZoGXy9r
POBWOSIC/6RGIlV74KrZdOIWGhlADdRnnkMgbrWDWPMRpa9y3pSEquCvkQiykZpMoXhSaarnlsM+
ZbnlLizL3Af6DCpwz8keXwL5OPZjQWC4Ij8ZBZWCSK61XUsbjpal2L73nf4aV414bmLgO1QVBJwK
KPPcBdKZ07r4p8VvQ1K+EZhR91LYHxnGu0jDAJ0cFjAFZ6jlwFiJ1ZlPN6h+8RghUg2QJbJt0Jub
mk/Zcjq4tvjLiCa2FgRQjU05Wh+G2xSGi81TrMDbDEbUVxlFk9XwNzlRHG5Dnet+vAv3nBLN1bLr
mflOqD/vWeLW/GXANMdQnnk21HCp5eZf0d4aK10hN/vSA3RhowfXkCT37HtELO22YreiwBSEccct
/My+KsZ7gc6HGt0xi7CsFCHIWgoP1N7C9bcHLuDIxQ9brc6ETYAlI6+uCa+R1p5grUatayzGDE9g
56IRmQwq8NC3Iv8dmVVWlCCQOL7iwu9zqBi/aqS6zbAKrLs5wvhCPGhJq6o8esObrHETWEQT7Uy9
PPWSpLqdAjGhVX5m+XfKDyuddHJmncTm2LIKnSegjl8B5kOJWjmyynbBBKNS/u7JBTTJFCkNg1nJ
WzKscWoDaKgqDrE/GayPa8zL7mp2vd4M3bxgaMIBnrA9woi145fEL647TMVDfmipgNPtxH8lLDsY
0fRp5JH/tMbKYfLu38LwBq2z1EYGygdAmfhzSu7pcaRipmVyC3FSjbjBPBFzIznzcTqNSxgi3rFl
Re6X0UJYe7c4M1mcSs9UYzxDjVJ4pu8HBrN6CTBZABnIeur/WJXXzIKC+p2k9jLsETbifDLDIi7Q
c4B/tiyty0cKYi2eqFO7ctqNOGUUPxH+O7vif0FciQA3W8Vh+YOwd+XxMT0SPFsHX6ssYhtaUxci
/8b4/js2tCWfAqU8s+UZ9eSo5l2SMQmFMqELhBuUmVh+mrHLyyDhHyMSTacCL4xO568KN+Bq5hc5
xqNZYAzc80pF6cE75qOs4JtiJZRg8xTIe5n0xLJLTI+Y62uGvO7S8G9a1k0FEtNEeImxNtHeK8zX
NEPgypG1jQ/0my8C1XE48saW3koAENESUpOsljgsLZOM+5w8qN8LQJHSeZobCJE6xLiN+TlFr0Ef
rnAB8JpFLV2ae+A/4fDid6Q1cZ5Wc1P+e7pRoyMEQjZWX7pHMHrQhgt3EHaP5tckflhh4+RUyxTF
My/CTQhzuK3setVZrwx0PueFNj8r46bFQps18IHltSJ8wi/PQ9Me9hqmWGOU3U5Q3OCZocjUGwOO
4vLXiqWn/mmRJCgGHYvMRkcYOwj9S/XSnqNScOPgmCyZNIE1Df+/dsfhIC0AZBy6ueJ487nkOGQI
7SotrwpLcT++p9KKVkrctEdQlAXfPT48WoKfeqGgKNshryoETw9el2V7jes9rOP1ISyvqzrivMAz
2qmV70QROeX+G6zLTFvgyMNG4zD1hg0jjj5HohZAf4vJTfoFpCm77TfqnCZCd0PoMfBSkuBZYgbH
WrnJxr2eLmWFTXX5zTUxEIIaF0lXHQHHm49rlCVi1yCXDeRelHVdvWNZkaRXR1OqSaD2JRonxRZ7
XDofOvJnkT/jDHMftW39q2ouEr1CyyJzJQ/Nnv9WxwMPMof2cnprOO3TQZI7QR6twmOEca2YDSJQ
FHCaL1nx6KpdGVSdaGROn1QjygYnxVVaqYsZqGbFqRnnsssB++8Vm40WRJx9+xEgSE68PL1966xL
63/qDU1ZAn7wVSZew2OivsfSb2C9+Ktr9X4Wn9TT0vCbSxlpl4si/g5phIC076Bx7pvkT+YvbrTO
AZ+RJS43/nit2PNIzmzyxvSjB/RBsAJDOFTSxbGzQPKF4C2Jh40mXGllNb28fxnpR816qgYyzOcj
ac58XqD6mxwfqcTXgX8S8ZHxR479XeJ36ppI5wueO5joOPY42XG0nByTExh/Nh/aEiM17ishPBrZ
McGcT5GrFqGv3tXsMtXYROCDhw7vt8IzlHk2f/OhMmXJH1iM8DkBG5I9SnNNBIGXTC1MWbGXocUD
ylWH8a7YDcPR4p81usBFHfAwK0luE2s6ACDR+bhyCtuyHvwE6QAhPGRi7XTi11Buucr57QKwNPk8
/xTt7xxeKpG3xGm6H7Hibmf+BuVL2fkw1ZqGlty1It0rt8t73mpoyY/oXy9Vtlpza02couUwo19V
/u2kzmxsX2QLKAFBWje4+1FiY6GPwWK2ON7QL2GgTTD+4GptL4e4vwrdVa/pn5JWOeXr3HKLEG14
l0eXTAc1RiflIeyBQsrTP6IP2JcnOqsGDiCzeIKaNsuvutQckkK5euGXt4Pdjalb6df/SHLNRbBu
6twCArKl3UT0acKlHMFCZh4K9pKJfCDUl3okTvqU6cwRi+JIW9FRErOjjpVTbNwGY0omnItExJAE
pRxVAC4sLUaCsZXFkexott0jicn9cJZCzAyWzLwPCTlSjmHCG6hEl6GdrjgQRukWr4uifhRN9Uat
SqYMLtn8fVvybDSIvQLUTSh/XgBUdFiCesxJ+kwTwUxGOP2zVOVXU7/Ml5+xRsl7z1/kvG/y6sBP
t+Cd1nidUDBEfV0zcEytA6RFQ6rGkXaQ7aBUDmWDIXIk7ZmSFOMyCxSVYBWs1Cy66130aDr1ITeQ
AjUnha+Ujo+lOFlnIwiwEq+SknCduLqZLQSIHUupvaTHO+g+63S4qf27Aa+F0iATDCVd22sRajgJ
bB3+LtgtT600GtgpsaYv1qjsGLl5Moj29PMmoapzToqtfGhCvJjRvZWSB7OD3cQED3XoTaXrB/KW
w0TZu3UwuQYJhwr2l5D1bvdPAgJnICbqoQxEbHB9J5PobzGFldV5CVXP+BXHnlgtcLaI/soE3kKC
ndFkVTquTTrmi/yUaSnNkj1n+sDFpBLDnBA+50FZxTv6Q+gbw86Wg+1lk7qsgAzgC8rCgkxxeMQW
3651AFQSpBmLzGCv82OU5m7pI1YET+/KzWSxTUfTj3+CiFzdlLG6tbawcrb+XlyXnbzJw5bX9z8c
ncdy29gWRb8IVchhCoIBzKQYJE9QslpGjhf569/CG7i7y21LNghcnLD32vGGZb5FDDVAZpxqFnlw
/NJD/xgUQnjCjdHAiCdpBdiWUfDnjT2zdvyKy5wk8qqNDOA1+TOvryMcKlxJwSkPp0uh1gcnOJXB
R8byFBA3dXxuUFPxxkBmxrjOmM8WG2q7+YkQMFsKgAjtq/4WSn6MVKZoTCxVeKUTiZCYI7Cc6nq7
NdFOq6uiLN2AMS/TS3bfCBPDdhN9Sd2+UzitFID8pyWJs0pp5Hb2P8f8L/uP6OSWtS32CON3zOdr
LEfEchwU6M7lPeLAhLYyaLd2YKCkeY2zI6FAtr20uQY9LV4zcT5me0bG66WpquboKCrc+zXA1QK3
bnJMscgua74soIp0GeST3eA2+BwJmQ6kRyNFr3Be+q9Qij9wo8r9d0XPhNGLF/QiVxSlwnZyNUJi
yNnJmYgYMyyqGHC2vfepT+0WweOgmn4nXWvEiuXwjLRjoD50ZkBICwJ7HYW5GwbnsDJuVmPdnEq7
GWlzM7UvRoFqplzBRjW9c87rs4ike8UerGbgSXUUsSsrcWYC/VhnrBW+6SJd3UEq+kG6kzRl+6qN
fUs+moxrJeGJXvbqPPC0slinvRfZRG+YK5rTJtEunZY8w5FGsLzL6qYrxssYjR+KbHxEXpQ7bqDL
6zAEH6pWhL6EJM6uZpD8CydlVNZ11O9b8nHMCmxvAAqXrDb8iXgyN0RPSr5J0rvpaZzMgKBt6yXT
PC/oVzoXzv7yiMoMSfe26f+1QOD61Fzr+ezWWs8xO/vIhViREIzaaDxx9S7kW4Bm3SoJfE+MTRn2
BrlXPB2b9FUO9K0SCPSoCRkmml/w1KXIfHSIPd91Hq8cmeG59JXPg5fA6vywSsUVGPCr8KBr0XJf
RVG9pVbGB0sWSgFOV8GhxE6cTnCvBC5DzH9Brz2iMvqwFUoMufZkyzrrkGgBhpie/eLpiuHulVsD
8HiZ7+Ccvppr0T5q5UK1tU4hQaWepqOdsT2FGazOK5+PaUCeEODGXGFjPGh1dEiTdl9HOoJgdgbq
pm8rcIXjNpthZGO0bU4yGwFAXG3JbpdkKQLW4+bc43mryW7J25fJDGu2fRYjVvB3CClNySuPoTh5
zbU7S9kxj0tORQ7Ap1JwTyWoTLhjVumhKjCvtki8cKSFz5lMZOSMM4kaQw9ZTn+pvL0l0i5h/8na
fpxzMpnsbWe1HHgh/fiLnVymEvTrJVV25Hnaa9pwyNEYTWQotXt5LAk184hgQFpNwfD0g/Bz4K+S
ywy8q0VA0g7BoZPiQ9xgruNFHJ27OGL55y1xNEHko/DsdPQFnKIZA+la9nWeVVQOUEGO9jZ79Fl3
sudLWqcu0AeTuCOjyne9c2mGYo3yfmePIFtQlDEGkNBcDzbRsiiMpnsdoksL4Ch2PJONx7TEaNRN
0MdeWlQ3SuyiOjeiO81Og7uhIIIHr2EPcrttH/aYIftWDp1j0K3qLMDSS/tBmuWuTYxdnB1QeIYW
uQ4Gq8Ic1E+1q+sQtTuZK5yDsZ0cTRnh14Y4k0QnoMY80sgORE0OL6dRnrJZP/KULuC+MDMMvFId
Jc6AmGmyyO2Tca/o3lCREsBoSgc9Ad4lMnxZ43XPOUX/WmDrFBNsj/Zkg7OwkNVqpnI2AcfZHXfy
XgQY+lDWcFDazIYGAFd6m/sclnmUH2bJ3LNtRAnIdGuJp8MNhDVGRFsytqZ2Wi72CFOtZ/RgocKO
DFhVHIZpxD1VrzRCGKXlpchMRai86sGXHyxE4xjfjAiXcmUf6jg7FUtrnOzDEjjCcnF3s+KNcXE1
zPyGnomZw4D1eXnkCFJj5AnZKMBdjzCoz7MPIS/umemes0MV1b+BmaCsXRI8frgSWRfKnKlOehvi
8dYX2i2vjZsUsk9n35ZcTcO4hLy4UhZnE5WJOHbytMVoX421D5o3Kka2xyZK6S3omaMsguPQ4v7u
gqOk2cfEWYQs0toYanfUoqMDt5DXBmOB0T7VDDaRCSrEZx4ncdTR0jGIJdR4TG0/VXP0aWI/j/I+
1LiBewR15n5YV2yueu1ojEzgmaiFA37X3JMHD98kyh5YJpDqnW1TYwg2SWTIPkaACUPiSzVXFG3O
JF2T//fmQqdCKu0dphs/YIygA67IMtvvmX86iOYUJEQ9YW1shFU28VYQfqCo4ZkeyS2Bc1gV8l2d
ADeP6or+pKY+5b7Xg4gxvgaefs2iJBi1TYrKrzw3hgKOzkI7hAORg7XvBLqC48AyqgbypNg7PcKL
M9zH9B5r2kbK843G/SOgWA7Z1vy1BOhcQtuVuUfyg/US9CQZX8RQA/5j5p+1jasBoII/5cRf5I6b
86O796SjNqW6hfAFwDoYn7XNjhOAHrYTEvqQA8ft5k/YQAXgM9IKeVEhixezow3KvuDStp9oVVRr
WNfBlbp/NSzB20m5YRDofMAgTMkyiFRkAlzwmgsepvrOWiwc0H8WCXuH4qGIPDlutomGjghZFJNX
PVKu9byKqi8VFaqCSsCRk3Nv66ex7E6MxDNWcXXEX8gzWqK4DSQWP+UoDvpq9gbLPFHlKKPho4Y7
kCaD2jE8QFLfBZCc7T/tRGB3/q4Z9ySbEoYWP8G6jOZLS2nATM/ZhD3oF/EdWViFPv4CzDsgXJMS
pActPkpMqxQIMwVCh7E0TGAU3hIaCA1nukgRrQMJY9XCLb+pG2PjsBQYaUvCOCEhzVTBHLfztuJU
t5NXMfwWNg79iuY6IgAuM9cEbszWJe7Y9y5jKt4UAerocNsS7qsvEPJ4VwbMGbBH9HQTiAsHSCIk
PWmOuY8z0BDEcSQtp73WsphMDe0410gjQ1awxp4Zuy8MZYfw1eeJxrWhHYoNyDygOBeGeqiucyJJ
VQXAZKnu1ChkPAkmoel8BZDSQqkocgVNI+x+QDnlirC5XeJ14fgMnOI5FvojAXejEoOODTVaNq0o
L0W5JSB7x7ldaIanEzlaDBRQDM44umXifpv4DphsKq9DpO4FiwUkeOsJrZeoxMGAyNwq8PTJ3m1+
ypYZWE/8GE1UUOKpKWC1Lto7YrmqqzSJSx3NhzLchDnfrrbwoQz7yCn2Qz0d+o+mTyHNoirvJmrJ
9MOhl4wV8WwIWw1Zg+UaHxARdq32nSOlnSV69vEwssW2gw9E7aKrL0o2sOKuL7KeX8CVJ1e7hNNE
zEdHyvwUHB2zOcbKLimij6opbhMLqD4h4zNqTlXtjaRNzR2e2lRbFzVQnmQZgxzRP8kLpNLt0l9s
KhbyIpXUGpui1OSeqwBLsLYrHXk7UIiBxXOdpN4OZ1ugCVMGhnjst5HShduKvJBpifs28V+WKxT8
E0ttpfc054ZubatPiAqg18EGbwgdbiSGt+XNzoZbs+z5Gs9gwZ84CHiWQC2vYws85O3N+XTwN6Lz
SdO3jWw8hMSWSevgJth1ttCOkmi33J0RQlyZZzb6riLpOo3gQhCEURxEo4wWuD6k+ldLXi60FV8J
CmzY7PetO5UZhDkX7RbyigQhvCVjTa4O8USqDbZFDU6kQTiYkevkhpCtzau/RRCL7ibuGK6pf2Rn
NSNt6/SYjbTg6WQWEtGUqhTYA1I7h1pV9jAg2f/sarwm7XCZvlHgC/DaQqebuKnmhGO12IUoZzKS
hNA2ps2qUpzzGKYw05EeeiwHHRwAPSadV05942Aoy66sCtapMXlOsFeN6MQsH+fStjIQ3M3G2szX
KWuvDvvozM5ryQapX3iUsFotwBsdpT+0ujpEGLhq0BNI/OgXSKA0+hOK9ZFLYWAwgF4kJoV5ymrk
yTJ5sqJI28kIKLJKpq7I1vigJSAOpMDwYoD698luzWFBgzkFdWgMXmjUGlRQ/SfixZNEG6jG41WF
cTiG/Lnaq83BoiPr6LkHUAK1MDWz9qqNfHIgbMYEedBS/wxn4URndFBsFUeEdnro/aEOMsyfBCdf
+Z0CaTx3FI1pQcLH33J5twLgrYWN4JeBful27Pdi9GZNOLyGIX1Vi8xIOcX3rvsrQkZa/F8DZOpM
jGpzq1LriskA60O3dzAF1xUfBsAUtgTCwXUgTjOcAV6f7VjQUNzjhvVpcExBM5XaTcnnm2T7BVKZ
wOZ0bOL9HwhePjK/7kVA3KWbV7FlXNrgmdsmOgD5XBvmSUOmbGzKeD4UhMXNE4VcCGwFSp7p4ZU3
pu4YVsDTI9AWkmd2NMWhuh6NYJ2NTLHYEv1tihglY3rPGL3YR6lHJWBcjAbiJOEx5aQfEIoRJzMR
JyN+kwgwmwl2U+DeZFYuyPbE8csauTTJJZd35DZ52O0mxjWqcZWHmwzAM8eB2kEqgVS6GcqNbnUn
mkGNTnNcklg1AkgupjNuIdrtayJKYCvr5A71bFVQzOERD0FuxOrORBqwt3v9UEqs7IJwrVLyx+w5
UrBLNDK6zYukPWnmcCLVDbPQjnHqziBSqCJSqILMNpsX6qJLJ+0Y6iktlBySWsxDyzN1l+lRycbz
2/6/ijwBi+xULSDY20IH9MgItm0t9gSTfEna354MtgxrcYfRnHALgkzhMTF0s7AsamTmnjJ3hqil
iHuue0o04Fj7WwItV6Vrk9BVbEyiEwkqBx2j5K48/t/K4mWIJqX/IE77EQS25VmtIGMSSITqHxUH
ahFQ4iCnWFKyMDPtfUSJbUz9Cd9kExEC8x3pWFSuLXmajsW1ZnYrlW85trCDYOXS+nVhOaiAyN2a
fKSyCdTqiu1HrLwk5U6eCiLZ8jaVVFfWFd/5qp8xiLIRI4aPQksQLGC/IqPjBSj2naUfYiYWKEqo
UPJzrleXua15CIAifUyOeu5LBwXHEZu821j7JFTOcTojD5HPSVhj+xcec+NAAWsRPeGmScLcoF51
fRTefqKid+NKNFwJJYLc9IAhrmQmmXtfKkBOPiGxXDb+aAqmZVY2TKKB1WDuU89m9wgtyyvSmZaJ
3JW/zS4BFmWbOU3yOTO5K9cJn0ot/UiMtrnfVAzIM4KK7HtAZSYwHqzTqdyYx4n0a9ozu53WFe1Z
ajj0XC4TEvRYK/XalGSHKusO+3RMujZ9PYuApHu1453vAWveacZ15xTrmt9IR+pJA/3fTkummyo1
N4dNJb87mK8RvH1emEAEf1uDmqEp8ZdjZkXsY9c1uDT8EHBz0vKZ84sGZu8C43ixKjHsFkPDy4CH
Q6bsLdyW48MlfGSHr7ugtVFrf3Q8DgSoUQXsPiqt8ICJyIc5Kb5SYo1S+yJ/Fdw1RU/CIcQOS7iF
ZECkGcIJXghkGpMxuy5fMcwpAmdRuInz+Il+5NXk4Xtm1NzuzLHbrXRPJaZnUmiktL0+MuZksxOy
jiJqFsTEIENAPQYsGNrsoty7kF0NaGQ5Y5ILgyAvdzD0FKIWmZcVw09tvxLiBZWoWaNDW7c28KPF
ko7IaQ8R3IP0sBk6zmEIYhC7rG0jPxie1Ao33rjBK2HxWhpkr9ghTHcnm6QAEuIJ5oMZ0Vr1bmRE
jQErNzfwRrg2qUYWrN15DofWeB57jdw/H+ru2L0iLnLPlsY2zA2KbSAgK9nsL1KYHMMZ379+r/Pk
MWirvv+X6fUddwO94yaAkqxjuK/rdtPYXw7zEKNHAs5No3LTOCs5BA+bp/sZ7KxkESeYbnIF2J68
1zP5EPuAtUq04tUUYOhBr04Dq5JFEBukvbwsHNEp7iS2FPxT8AFMQCzjetwZmGcntkXtMvm0eH4K
4q5/G3CBCtLLiJy3LnABeZAnxMJm2uCURxkEpt/8pzsspMN2nWkskAxCB5URAeJJdJwc0VbrOoRK
1xjYq5lqqzz0ojLFlzqu256Y9Mml5vlqX3UC3xrPdcOqR2dew85LZnje9NuIo6zWHTchVjAECTAz
mgcMu16O0VEMxyG2T3hD8Io1DPC7axMMN8Ns72MQfzS4A80fCEHksGOz6+6gsWubiCMswyL6drQJ
H8vEk8K/jWnrMPuIUBUYubeOhXbTlJPKQLxvukuQRZe8J9yUrRNTCVKTZXHr54szl9tWRo7qSyqQ
danfKSzxrISRW3DgIJrMaCN0de1UH3qZbWUoCbaiuCqvnXMgKR6ef3wWTAWbyqOgldmJZVN5Apu6
SS2KzMG4YDxQSAAwFM13kneIpsDucHS/ETI0wFUCYMm4UKb6ZhNj3R+OeIlA2U9dt8twKFvQYMna
IxEMZgQm1m6tlwnnNeNIHQ4rCnlRunw8RyWCGm+DzRabKbLWTVptaHTL2hcB2Uvs1WvgdgJ1g4On
vPpHUFVUC5Sw9TWFP22oZL1UP2/NnHC+fHf0zPy5HbaRDb2XygGVQBnFc6jLvjSt+rTdVerN7KJ1
gOklNdVdSvJ1QtfY0Rgl8m4GHadg77oqkEgysewKSJzAEgQIihC6DQCoMENjS8KuHmZbHdMvPMhN
oVxy6twYS6NifDX1qtAe8N7cVB4padKd2UfY368Bmh+VqQahJIyKSzx9Y28f1KE5ch0nbOkG5jjH
2ddJdFBs4nid7FCSKXLhcmK35PJojwxF/2ixxsm9ui/eTvUrN6C80+Ahhx0plCYqULraZbp+4VGD
/uwcFSgMSxk17+fyn4M3gejcod5VfMX+hQuoQyId8KPJnS3lD62rC6vq39Ayf8INVCNTGZkjRPey
rD7kUKBOjJ/G/7WvqwA7PyORTfGdBAwXViaRCcDrm/K3FtNn2GEuKJrPaHGVal8wt6mzGCaj1O+f
msEkBG1VooR7nd8Wwa9iHCXk64QTXKY7VHMSpugOoXueJVLcJ48wPNCXKG3JAwk/LfJ9zqUYQVdj
kMBTYmcElffut3RqqldYn8qKo25iKppdwUBfKZXIqB5vRq7ccgHgOCE/mbLYTqyropyAuslJeA6Y
P3f3vJL80TT9tFXZLvZ+K/O+lY92FxwyFQz+OX3MxqeMY1Wyt2JmoP6zZDtkjbZREeXg9og6HOZH
7U/cMhwA29mIo52IS4MLhB08G4PpIADWjEjKjUsekGDIjLCL+hssq3MmUGJqN5meb7YcusHq5lif
UrhRyxGlLYZzaHLjhC0dPfPIGKtZJUjiEf2goN9aKMPkhoRyBfQhQTAFCIUWO1aTnSPtwSu2guRh
gkSu8N+3AIOwDMFHClHggfCYyRSmaR2Te48MKV+3fPFxodhJKFMod1RAayMRYfOMw8jEH3/IP9lZ
e3PyoQ9k+CGuYPC3XmDx8oMH11XgNj5xIU4OI4R3ClV8lm9jc+czONSfCugCcimaLneBMhb1XyIu
GBzRIbeOC96RAoCtdMC0VycY6Eh7y2B78LcFuphAeA376xBmCIfLlfOhyTxzptQvH8of3hU0W4U7
WqtRfrBaQvCLp0yvGUr+jPw+uMA1Ie6yBEndnlcMUAcghNK+lNs155DGn70bzetQoGwkgFs99B0m
b4xhqp9Qt+VO6YHJMbST1M4wiJNNC7YjO9hNcxTe1LEr+9Cadnu1wAHx9igxv836p2tKJMYNFweJ
huMJFBMDl0o7gddr1OVntXKtZ5j0cfIhafuT2v/08IkBDmkOjDnlDduji7ctcosEfqaCzBmXtMGq
NzgQlDQ1F+fbbC6lFm3kepflMLeyVfQ3Aq8oUVUBsqwJ7TQl3L6sswpxrmkTZSDV2D6oKWtJdaMZ
ODtIqytTKKfpPRNyNWyF3Y9mbXAuUi9/6Z21obyjFzLCwVX9DkFEzo+Szz2p3kuxS1odgWbyZGwd
Xsotm6WpB2ci/8vac2jEe5L8/FH6tGGrEvTT8ueDiO8qRbSXJVo1h8ABJpcy2x+QzmXIoLLaJlO0
RQXYIPjw6vissWRObg0aeVM9Nw3eVaQtw74g2B2IotwAeyK/UlyGhf76b5APibIue0w0Y8PT8UEA
h8vvF86vfeyRdXT/1dEPG02+HpFdMeG1LO56QNKE/3WYIQ9zMFLAa2Ad33Powpoy/1MoBcdo00A6
/Jnjx9Le1KCftTs/OenXQYAXsDaWvOL/l9aa+ATq5YjXTPWW87uGEISgRRX0iU3ex4E9Is+QM//M
5iljCV/7ofFR0N6S9BI7vjVG+x71QZ7SrebIMUiVGoknDHMmlvGebtVsdyOhNhKiAyE4mkgTM8Iv
J0Hi0/9XZMWKdyPkbdGex+o9KrysHiwpxvn0p13My7j68dv8keyEnG7KN5N7wmqOSktQqCXvy0T3
WwbvqfnoGL5nPwgs1ybpeXJYYXmh4amCTarUTBDm7bCwnptNvfLVEHHHanapEvAlaa200WoUIhGp
UoQwofQYkudcRE+FiXq+yjnZWlbK6d4YjzYZTdJEC45cQqUxv8o0WfW4DRjGxFuipFsLsehwSu3i
JGR5R9QBI8/jmA0HO4WSVAR+ddBJ6a5RIJGuiImCyiG/Sr9ZFXiRQARik0OnoirbMqZVqi3CtW1U
xbve6HcjSAg3FZ+KKta0tNyuzrrz3sqAQNxTTInBWnPU2csUeE1LjKZGrB6Uf1ZoHcP/YvBh6ga2
LFvp2Rd+ejXxfwSfYDFdfTPgM6vDZwE8Ia8vz6aTzlmPKEKfjrEKTxJxcgGTkDwy1XjWNAyDs5ei
D/MxseuGUKv7QmK0G9L7N8OO7oI2hluui35kbtoK1ARjgewNFEytnCMtfaQ8dR5OCB/wKcd+1WcK
+KHFe1FR7cdRi6SRHdx/KR7CwAvUd14+0WQA1VC54Quk+Ozk+rWwmNLwnVMsXNNd0/+U2nvUtyPQ
ggWfUTLV4C1XesPUk/Lm6RpVtIUvTXKtZlgZZ1pXrqFECv0q6194pP7mHYgU9NoK9ktpVbwZShaN
6YLHXPDirnoNHprQmcgqbktHLKGYGTksKtHuoXx6KZpH/dTPAyUb8G9OE0tlYIGiQjuLnOjegXJX
XPsRvC0JC38izMcc/Ll+4OwjM2dS372hrsg06zoKrD25QJFMUc5JYx9JwBQkofQwSix3Gwf/2azg
ADa03EQVntrEDbL7ciKUOaJ8cgJWy6eySBKk8d5Yrjp+qley4HLwuXA7uIoFKV21k1Ij7XMSV5yV
7cUhb6hlekIBr21GBGZ5+jcZGesFnB2Sy0WWkhsAH7eteD0o34OKE1X35i4CS0a6gH6FRM1O3qve
OvEXTf1hcCJx2RuJoenENJgwp34Xh/uhqSnwfvWvwKlX3LNVepPbDELLh2BGH8QE70JC+dbhyslQ
CeUIkhcNJfK2tEBp/tAzxHUxDvv/4PY2b55FE02JKWFE2fQcanX8ysy9xvEiOtwiMTHlDHRI1+1v
cPqZiITG1a7/mDDfBHem/SqYBgADO4v+0XJFbNQ8K747p1j3r0I1i1xyljAw2htH+cZutNLaK1nT
Rg9WJVnZ+d2qP8bxOIdfQ/AvLu5grVnmMwu6wBLG+0PAuMOtFquDO8bcPLw4LkmGVaNjdLaaS2oh
ED7hf3Kw0K/PwLFxAUmT/bC4uHV7iWJWpts+eTicna3GpsRHDCaRQQL8CrFIedTV4hWG4qqVHM1f
TA35Aghr1rr2Tp/t3yBZV2L0plhFd62dwuEWTT82n0mVne4iGO7xk2ukomOtoAkwIowZJupuNbzu
QS2IIt8NIYw+afWbr0xsLnIP2FH17o1xcrh2Wk8nzPwROm7u9tiNqSqU7qUEqzR5DQG3TOHb1/Yt
GFixBjLZakS00gM3HCYH9nUfDtC8NLZWS27IrbEqX24vNqKYiLHlYm541+Eei5QI4i0So+QgNNCa
ktu+47rDrEqvqu3y0/KNkZUPjXjyxfXEa1oUiovDsZBc/na8EwiFoeS9UozKAcQ+4xQg2/L4d+Gg
Q/llgjpUyl7mzNA9Ot+TULNL/zeFC54RCygO7CxG8h7sAbW3l1yGikXAoqUMKaeUv0pa36xyh7Jv
lOr3jBTXrEggIYLdDFuWp/K7pVIsOoYqlV+VEaW9tpv7gezAbO2kJ95DW+T+23RFbBxFLjSTlliq
Zbub4TAksfVJWMlOmdn5KWKPV6ts6xNar3PXGZhkzGOgeCx8sfvo7LcricgVZcM7NI5/As6EsmfB
O25ZTPPiZcGGDI0sEllzzWXZVq8ZbBh3zJu610zD3jpj9DuSjJZXH5EpP7o1apgQ0q65B9N6kIMr
qcw7GmO1uSOTRskXj1AobTjuOJumPUvfY49ju8Ee47B0WFboJO8c9X/pWSjWq4+HV9HQ4xRiFYfz
Y/im2gwuKBxcAAh+Qi2Q3kdvseJYSfBSVynIjnlmCXubG5C5TXQI05aOa0KZYOwsnW5j0rYWRLRj
HiQc+3AIczQ2Eu3zTvwZrNrdYHNk68Y3dAdidhHWuyA70RMz/JN/sJ2vMceUwEYs/B+tfJpqhxAT
OjIrPDeRdHJMwl63Rv3usRvaXQ4gJXu6vp0Al7Yq/THiuiu9FnfYfUQiNF3HOr4KKm2pcg6i3NzN
L9GwPSz0Y3MIe+4/Xox6AXoTdKI0P2cG0BNxC5hMqaziIzbkotoQOrLRbs6fmrCiHgpogDPlaH/Y
M5v0UZzbWDqXlbj062MVVweBtLFGDjsZnBOWN5owxICASAQUoqNo2SzjNV7sSCziVDzLRmeDr4A3
yAbOwB7jrEO2b/UG59CAb2wFPSq2x9OKRtbJ7mqtXSc80TVLyzhsTumnpqmrZs+aB0CUNVnrckP0
r2L4/e1pELhnpt/Z7jkB8h8xFthsPcU2mRfKdwSAZTrJin2WJUAODr5EvqzGJ4qJx/6qA7oLWEfk
AGgqGZ5YIog/IjDyk3jpKBAHAsNq66gJ6y5hd+UNbi01N+X9dQh+pQljRovcGMsvY7aeUnTgLZfw
tgK/rX7UPdBJ3qK9j36oC/+TqndoslriSxNZZD8KGyVY5ZYSXsSaNQv7tatDScCL0GHex+LuZxgo
U25K/xq6Lz7bERYw8BNprdI28SuUOaU22ltDfneoUlJmY4wNgl/qhjzcC6KldDvynPTT7h8sB+kk
B7ocl3cUxyYpFD46Ps5rxnKuiaWH879MrimTxNF+EAHtB7zdOImV+KL0ETou4PzFdwjHOiR99GDH
LSil+GHdSSl3Se6tOSY51EX4m5P+sgny+TglhFnnuPuPVv+b8F9ygg8jPJEtRL24k+4EXwcsX53o
0iWQDo9R/hnZ6BjtR/psBvKlTUy/NEcJ5A+AQatgWKlUYRzDvJptMzz37zb4agPer8Zbr8tDyI+x
UlYsoIhi4OYo7qJaKMq/g4PzrGTvil9NvLrmTwS+gb1UoDGUEWiQUyRBO84e5CunbMZ04+zNZD4G
TnCI6waAEfZ5Q/VV095Br5obEhLiFVxLQubW6uIlYQUfb/mGPYvyRqzKZzUXl+DLKFMeVpCJnRt5
EJniApE9DUA0/AZ+/hxVrqMNdKdyqfTd8R2RyOvzHohEg9bODb7Gnd/z5rF5nzFnAxX1BmjNyPzu
Kwsw/QuMEl+WfzbTcURpEUHTZbwQD0x9aIe5KxQX440XENobT/vGvvVixVan86KP8MZvZfrfN+8H
/5USRP+gopek5VezCMBIZGL/2SJQoAcDa2/Sj48u7r7N0pfwn35IzJMbruc3IQnJh9Poj/BWnmq5
83i8+GAgVD5D0nx/7/GfPKRF4hW15idPKPjX5Slc23145699KU+20q/uMgsY9oYCBTEBETKRLVCo
knXO4Du5FEJ8hn/4TqY8f3LKwMZJLgnvs3CFYuBYx5q/RDcW7gwnfP6I+aOicP8ckIbUzzIVN+7R
hPNd+/Zbp1uFa2oSbtY4devfebCIZLbceltbzZnQqxVOZJimAuSMhmL5WIy/RP5mCIr+9imZe3Z9
LFIG8yMpYtnOwNWV/hnbQ7zOLnYGM42/qNvMvVdRTT2Uv3KCyG8q9uUz+xhSHGJPPx9LJs3A8Vfz
O2S5mq3jP/xtEBuOKb7+5foVvQOc2nLlRPfKE/cLn4Y1/fjUUM/8xAMxF5g1d0nZbfm42UL2B1ty
5QEvPAQEhykZv68Bf1wxvUxDir2vqJKwS+AqnpmNSAf6a0oePXkh7Z2HX6kPXTrX7EMb/knJRUFM
KHwNTU/EqDhT5kMN9zCNV4pB9vf4n+G0OzFPhMVvudrJBX0JFm46ummP5BjfzXGmRv6PqG9qYNhQ
TKQY/VCelfeuR2DqjvLdzKpjM/9Ew94hqiuxdD/6EaNyGDjgNEjIA3QHH6k4ATqEqcdhuEGtA3Ry
AneHxId5jliXqLJoIyL+JD3NAKleqrPOZUCL6b6yoj3RU1GhHVTLOQ6WtS8M6u6CNbQnuvk4ivw0
d/LJDMIzdVy1XNjmFIa+8u7HV7pMl2c6PdePho1yiLBkDAiejLTwlb8D1G1hHrNUP9W0YyPDKe1t
g0eZiSAdz7NeXADnXxDHXsGPOOAOvzQ9vjek6ah4JxBKJV3k6zoeeWW5j5Uwes0cehLZUvqyzG26
68KvWwJRBEpQ7io7PatmeBWEmIbdHxquqiz8WVf8nirJhqqetrDWmV26mr0b5+Q6EQHUdcFJSdWj
SmwROzxzzVh9A8N4rYHsViYJbBqlm0JEZ0fc25vYpTXAlWZBJhSwb8pmJ8UbTbzHfImNIJtrYOh6
DxN7vYhpsN4HJINv2r494BSr6fbEg6qVmHEIKjozGCPZqKA1HBlpIbppeWT1fGMY5mgdaajNFm++
hNJfjreLsFXM+6kTvnyqrU0VQefS7S3bmxVNKy/zlDcd8uxzl0dXYBqvmkCiLNiH4H0ZLGwIG1mk
hfOPiu+3F+tea5CzqGjdzZ05IVJGVmjAjuuhZuioyuqiQr3mOizsFJWInYw2BDlSmmc7e08ouSV/
FpBkAHkmzCmYaKgrDsaILBRE5/oDCN9JkTl8A+1ggQlwRtu3uPJy+ssWDkJgmWvnQrCmrvt7KMIH
dmygI430FZvv1NJW/kMH4FdM0bspORN0gKEm9Kj/sXReu41j7RJ9IgLM4VYiKYpUthxviLbbzZwz
n/5fnHOA0WBm0D1ty9TeX6haRZ1gkTnL6CxZDlo5HGIbEbzewRHIGffuWo5kfV0cMNGBKYdIwlef
eYphwWOsuldZY0uEmiylgYWiI4E5b9aDiFcaKWIr2CsbwXiNvFDsPGqtXV3wDYosDNGYFKhOOuLV
MoQ7HLLHtCDOYVKD1ZCDIpwpzsHdCfDSe359i++dEB5mbgYB7zvjMRoa3KrM75fuiPNq9lr0ECmj
lXVhTXmWTJIw0vnMjJf09uFH3c8WaCrmwVSpXkVmL62aKIjepmqfGiHIc2jf+1Dq3qyofUc7cygW
ywm14SNlmGJILDVCl/uRqyXOmzeLE1wJhM2asIvAzmdWfjK6PSSCYsu8TkmosAXcwHySEyKqGVim
MiQZUbWcsmhwHZFmExaHjqOVyuiv8K5hUB8BznFpLyuCVusgmDnuCUzow4qmgfwL7V2hCuH9bTPu
zubPKhGOTW5Ioxr+EidBWvYUJ1IQbVIeu5HDV75KeYgeCWrI41qoTyg9ic5aTFr9rvwDSkLRFmLI
5kvEppncEwAKRYdQ8T5K/ySMvmvXuBbcb+gjrvRDI3JcSUsw0Clv7DugGj49tF9DPC9lIzAfW4IP
VjpjV7UhD8K3CsarJCDxtkV6rTexKa9puZw1JQwsZnHgZ5cWwukWpaq4IcpMrZcPspV54ebK7qWd
AKY3RPY8u42kH0dyuFbMyVtaA8jEeeTPj1d/SFZaN0TTvgU6q1OiI9CDNp4cUcNWVtXAdwW2ExdD
l2xTA9K2VzL1uiLHnBNI7BgVxeJcrXh62JqVde1sr4TcwtIsgpZ7nnBa0MJO3WaQjim2Mx2ScOwn
aeH3cu/HpuRoyh/WHv78TQFC116izg5lPLHhLRSye1P0N0F/Q0h0oUfPOz8hywQBm4dd3y5zFat6
GkyFcorS/CIZr2gLfU3VmYUI90IKH1AFAUoL1coZXp0x9/kVwBhVJVRNQBlGfqeonyOmz8zTxq46
JTHJWXBv0iHArcv8Fx/MLB8nSDYNexvZmS5Z3nAE2PFq+ctX1urHyeIpSsyga3UwGjfTimlHvVQl
PdQUWelDWEyQyUaPmij4opUe4qQ9KM9GGUmr8idLYb4KQXHeFaUCVGM6hBRnvcRygbJzNJSzOi7n
NStYjqhw9T3LjMi/CPcSNEwAbQwFTS+We09mnjXmp3CNg7ljD/0nsWLfIjkiNS6hF7ocpmQsf5iC
cZY61HKRY830E23izP64zwATsA+EJUxepbnsUKL07OdRMhS57Jgsl0RWYYsUMf+M9rNvnNswP5Tr
cmhYVbVS6c10DTXa8ARWnsVWTxz2gwn+QAZQrJzMSAOzC+Fg+pRhqeipEDCLD+BHFwom0Q4NgCYH
wKECglOpWamNE3U8KUP3UkjBbJLo7kDeW2okC6T8gafpOCnqitsPYFAzg/sgFHrHziJRfJEPtbi2
gUVFlNo6JklBIE4y7B5W7fTU7vOYPNAI4SY8/DdX0kxXVWU3kUYX4r4LLgLKXKg6jJwbnQ1sFXoS
0V/j0B6E3+0dfA/jFJ2adV/G/kW74/kbZelah9PN0HYMnnNS58Be45/AiiMw/lz9bcMYVTvkwokj
3Tk+oKxbfHRV6VcRogP5sbZYn60vgmh6oooCPVbuWaM+DHV8GRAm4g4s65u0gDnIB7uv61u1Ctcw
Ea9yS8eqk101XOpLOMxeJBbe0GsHPeEcUyxOzNaFKaMqCKw4TjuOXrSlCGRdNKAtx1lh1z4/S7pv
JejWiWa/s03ZOM+/cC1dHhcXywWugJQpeHXodIITV7yaxkTCzi7Tzyk/2bHCkVDI9+Gd1ebUSC+p
ZrwIx/EQ6cZZt8prc1W6EaD2nnAMJFiVAsY/9lHG22oiOtakORrWgwzW4Wj1KHkIw+F0URHg2+Fa
fRSp+QFGr88puyMntJhAp16TPBBOdKeE+hPt16ehf7Q52GTGo9TpFwN5EnL+MDbP+b+i/lqH4tAA
VWAxB2XpDBn0Wqg/Y3mjWGVCniXNSxN3oACRyyW/mU69yQmXoto3bhO5U107+kJj+SzGeLCE9Ydx
n5zd4i3GtX6s9BKxgQ1C7lGF4VqG4dCDSp8+y6FFE9lel7G+ZoRZS8MHKw7FF/BSJcMEMi10BfKF
N54cD7UFAKcm+VZx5JDo2bFz1Vhx15DdI/pnpLJVyd0/gEphI8HMmzierLH71vIpCAJDYMK/75vm
pmWsUGP9Rkz1XBeX+XtlHcKMivWdDtIi4aWQQymAIwCnFdtF3u/0tn8X1OSDXiKKyNQmHrEAGJIG
PVaBtkqeWcvMlg8cj3cmkFglN3zF943xvkKBNXYq/7Ee9X3CdBA3y4T2Q9/cePhZZSvYAmiHUy1M
5+k3h+w0X3GldJN5z+L+sSzaI9fP0+IXK8IRWiGtEmgc9dP4bhI0U9Hg9kPojYEUFsdKJ3JLciQc
CWF3TZGJNEj1MebJl4F1LG1zEiGH6gNqpYrt/gq1JpzBTlBvsaLkToeBNtPCheq7GgFb3wvNRJIs
U7Q4h4Rn+GOD0EY4TEbiz710TAZyZd5bVpfsJZiTuAyc3E1aaeBUhx7VxFgQ2RJTtk3iIdPLg4kd
NFtGVxEjF9SrE/K86PCCNoGkUME3QkTQxaJjAFoYjGMvPQrN8Gmnd+Im41SuedvchJTqNIb5SJmE
tr8xR9Dh1bOCjSEVUPx0lav+ZxtwW+29C8fbwkI+ZGKWK+KFj3zFagNoIbrwDFXWlCB2QbDGj2Qo
3dBQ+YMPmkDgKipHdCPpcupN68xKTjSvg4VzLXvBeItWgHUY8Ezl1npTpV+SArCdKJ4QxmuGrZB5
x6hRXY9RWpI0Smwj8Zwq4ZM4iL+IgGBEJDAFZS8Uztj4ALiKAkps9pMJREW4aVJ9MtvmnI7dRe6q
a8G8SzvIP2W7nisipspwgm2BbUdYr6jDT9iqb4KR3ZHi31cSLEbUlZOdF72n8DIX7gQTQmFRe2YI
5Y7TL0ZEUYv6oSELgMgHs7uwgkqr0iX2xVkR1fCAaqCUzGAcv2fpWGaTNzxTi8tDYhuLulxlmpnr
mPwIM1YAH+V/dcR8WYgKYhwRDfL87OZMcaWSPEdbB0WMcSCBjEDYD2avSlcdU7RjYD1poQAazdwU
ej9z9FA7vpaU1uArYAnlQcmpmpBlmKnzyRJJeNvaXzVhRoBLF3uFiNcr2zR7y2E1kVAYzjw/8dma
JuIhI/awZ3t60aIv2xeEdpGIwGlUhZ9GI+wkfJvjmr6OmQJosg/GRXqdVtSU3cegW8gKQPOOx78M
7T1MFBSGZ2w+7G9tlcF2HcYvfSyfF+3MdlpMhlPRhUeN5iL7hmJJPMsljHtyo4I1GUhPI6Kx9NR0
2lWJG0nUO0TdxrQmS9HQYkHyv4B5hMYTspTM8fJRxozhX1l8IJLHJdhThvBGTuEx5SyawIXZRvOa
QGlr+kA2/YU4wAxwQiHvlzp1KIBe+vKypCtE6uYaKvrNQjcGSQ/752QI5yz8E6972RRcFrsXAxPo
1FiXTtQuaihdSCiMukfRK/c/Nfw81oWmQK/ZXVVXpRjEbQq9RR4xeec5PmXw8PT9MYNGeSS/p5c9
/NWmxkII/2tJn17YvYSADrNOJtqZGPuD2vsVOjgWDVdLGmwllo7yaB7xnsDG7b2k3Avc1BVD8lqB
eLDoXjraaja7ZMi/x1p0GNXx0BUaRlTgPmLl0U/o2ktdCE+l1F/LpXsbxQ8Z59O/qfa1KIGTJ4JM
l+GhLW4i2vQmuxWurdJ3AVrXge91KISbQhsy0K5C5NfhXMBvXHlm26Z0U2yEFYHI5NA7pVOvgzPF
p7mIjuvr9u31rppabgXYiGQQ4SWbZi+PIs+UZ4YCoHEbRoRZ75pd6qaEuFFwdFF3aGKMQbxB0xwf
iXa3dPxqknHMYYAu6h8WAZlr4q+tGslelP6CHmc9abl+FMXMz2qPoQsxjlRmTc17/V0nyQ7uJJJ6
cgo5OUEouiWfkKQfDgKfEOJ6I+Vb1fGXr39zoXqARZOqfUlaoQIMZUW0kjM3zY19obBRGi4Zk0w4
UDm6NwEQr3YpYhysgy18Ss2rIK0fwqh+sCrZrcn8CJnQi7T7TEQBBnuLeiwGcqJ24+IrsX5EOWcv
LcmgoY30j0qtvULyiplrNx1R53czJFotvXQtwdxM3OrsZkQg1AaUA8W7nBXvk9f+ZiaFo+Ur9Qr9
WDzFFW9H5QrpIbmGTIDngXVttRffp+mfLjxzSgYFjHcGTSS20IX2ewmwSgkF3KQ2KdH+htqBAuhu
ZcEk/jSNH1KwmfoVgMSNjq7cMrV7TDZfHTMR0yqes9y9EvcmEsLWknZcfRj5Wy9/jREfJPM2cdlP
gPyl9SD3SOdzdCzGcmxeyFkoN+YqfNW2cmLu7u5NznKQa9euP5atHPQPkfg7vbJXEgWAIhasobhY
HVJPnFT/TMkXlign5pobq8TkK5IMtDfhOZTRO3soApG8Jdc86ddgoSfK9DvJbze8sLI6KSELttWE
krpeqZEaFgaqY1SkACjai0m8RAKkCXrve4j2sRTeVaSvtCpSSEHRusq60Lw703pL5adR/zTQTmag
Fyaokx4WRvQkY7HKvqqTzi3DDABRBtkMcIh1comS5aL+xCyjIgI15xezPi/C7KjplwRnbUTUvJki
7axLnZUNn7aUu/eq/MTRbSRQzUsW469q5ipFMMWvDO7Niwnj3Ww+hsgWkN5LPKqdn6MlDBeCUvC/
G8ZL8bEU9OZYxEhtxVwwEoX1jitxvRPLN3j19KNVIEv734E7WJoxFVRYyzA1LrYEZzcn5x51QPr2
yHCZTjOzF1YKJNlkyn/uigZ3BQD3T9X6VXXG0xWzjh6iFAJNMuRz0DmrTJSe9t5F+1I/TGQ1zzLa
Ta/gVxcKX/QYBRaDFp1BS5tpMDFe6qvRF+eCAjRqH0mWvGit9KJSccLSsxBwxfJefdNQukSXXlg4
PqzrZC585kGs42vGGtpjj0UA4ql9D/kQ6jjpqqt2nEMCD3WsU+i6G2YNxIHMApWhbLK2bDytlr0u
f4uqb74+fXzkLRw5Ms416AblO1MLv9enI6GLNc2SseICE8V90zzamWRR7MIFHiAtxZzHoWrSGylL
B5bovRBqqCwiEoAXhKXwRVIbrNtiJccu/+n2YsOcPz6TEhbvF830V90Kxn6/mmgd02ifGg2TCcps
iYJ0rghheBVMKkYm5eyIND7MHTnV0vIbSdz+wnRQOwW2vnBQDKR2Zu0xCadoDLn+x7niGu09UdN2
MhP/AUfdikYlIK7znCv1WZPZ/q8PrY/9xmLisjk4mG6W+cemuhnRq1TD52S+Ge/KhO16+Suppatb
RlCTgZeFI1QBjiCOIlGST8UZz4lHEpRnpZBPH2aeuWtzkBho5TKSbphD69oe8APNSn0ktHI3jeBq
aOq1OggpGqgDKuFv/RxN89EMEkMffzPPQEMTYaUW3V8eyLEbmVAnvP0IZGjiiT8pK/P0LT1JXqWC
XZzvhHrK4q7s9uS2dvFztczHF/84EX2lxg+sZDPahP6nodzr2tURDIZVwdWYBRBAmPPD/BjrxrFE
Ng3upSV3RUhAWMLT45kqT3kqoaEWQGLtFIUwjap16hHL3NDRrk5+qv1hrk5IA6QBw2+vxYP0zcu8
pQ/Rk4Au4sg20KqqflZIINCro1EuqDpR/czHGmtIMhkwpXO3WLlUI8VNRwGDP9cYhV52T1qR6u7E
AcjKHmmjgsHZ/G/mATzRGPAYRk2g9VNQ1VKQkHOsNGSR9Nq+pg2j6wlg75nTS/ab/OrjkQFLeFyF
4ij0oWdFslerPC1I+PwNd7tRcKqu3KX8M0vzw/wu/X9PJEedX5C5M/lKm/kTbsCi7l3UV2W+Ij3L
ZyDLf5fPyprd2UwYOUjOyl5EOadNRvruXSZIvFl04nBR6v0zJ7QxMkpzUJZKbrpIHbV7ARgTH/TL
oiE3lJ4NeTCjwUPiWrDBwxd+DVuPS50P1xETpj4K18meWOWX2imptJODiUGY2IqCxoAhFrbJQfFx
aaHaVlsMBQAzJFxYBAU4Lbb/LyKv9lNCLNsWgMDBs+BKbfrjuI9VkNvLpZ/6Q25JgaKzYtz1noTc
kRHYXkHSQa869j5zaasjLPqMUosYUPVY94Y3MS/f9J1a/2pMZNH0AL3QktuRNV5DTb4pqUaGU3mz
6JFBiv7KqEHEZtt+hehsQr+nW5kupCwCaNQVgFiukkIwIqdER+UDKwFpJYq8AuE0GvFOcwoHICLw
WIt+VDgJtXQp5wZ/okqcEaV/vgRqXD/XLn6dLeU1m/ecTcVyZ8MqF490Th6sudOSeXLY3kH83Iom
QuaWXpVodxj72RH2I9uAcfdIzoxd7n2vX0Ftn0RtgsSunLu0tDODhSyxmqA3FA1WCfFWBt93m0tw
AxD2yWBNmF0tqlvjz0HRnzCKxU484TcZdIP+0V+xnAAfDbRVIGqFJxEKakECRio/CNJo8yff8Wtu
VW8ZBtq+QAcw30g5Oyx5dI6K8RYP+S25waVDrmf4hC0EdU1e2lD5XXSJQhDX2XSM/1VN6qD68kTo
mdLS4ZtbT2CddogTA9VST+xlr6rM8/cqMZbrnUPtDPVdhfS5ytyl/Yt+Rb66csHsNUhhkbbFZw03
ywwB4dYYGNqkOMgmG9WvyDplER7rDbcw78XqW/gmOUkQyQkryPVGIDhUyrnqiYUxx0CDY6ZQaQ/x
uxwa/qS4GqQD8qAPUg1JdV697mBVz4UqAartgkW5c9KeDUf7DWsXYWDrx6viJ/LnSj7Bn8WoT9jl
lAKi4J+8OSqE1Kp8v5ryqBM4yCNVeeeIdxE7CORR8riVmhi1cH2J5R2Y3rTorkofOxjl7PokxCjL
4joQzJ4+fgnYjanyPdPOI/1hjRIDDmJgOo0H+wwOAHMGWr6IC5hJnKfZhWn6aONuepugNX/HdlRR
rOjrp1RZLjYpyqrwwIffKsRAZgJqCMIpinhf/qDU6QwUKZgMsz/1wtXemd5AzoZSgoyEyI+IySuQ
XfdesXC7G6nXh8YW4Ilpzf1KBdwUGrnIBsoiu4qeiOFWAIr/BwzJ8dtvwJAc4+lAM7JVnKQWzEXM
Z2q8ctC6YZkeNI9/E8rrUkf3WWZ7BpAn9lTBeGlovlSar9oc3kRNeovugza8PLB1bKV/ZuyNCtDX
dulqZwNwfYL6HzlLO6mHdltJFQOOTFQ5BbmriuzC4XHbQP5sueM2a6pt2g/2GRw38B2CKpfoIs0j
8c9cbLXXyOVBtY1RODQ/ZJEFEj66KpwvvcFczRVkjGctTfQK3LmETqPK/oBGMu6v3bJ9IBD1YNGW
n6jKi5ziJ2LM7EgbAyd56AS6xL3ppc+GUKkuJ3ygPkrsiRSM/Hw2Kxh3s+aoxGmp+EJMEV/eCr5X
8NFbSDSCMo2gJJKim+ku4YSKTj3ckozrMsGwtoy309h4QiCcVLO2jacHSRbY3KWZ5GugHFOksyHs
8/FSmssp/wDDX4zQnuf4rJh8g5VwLRhBMJbbKXP5WKoOGOuLsOgvanQ2Rx2LgnWQeVU5lItH9UfQ
ZQ/9rtdgsouiyctaYKUIc0Ziv6TN35g+Eij2TBKqgvkxqh/iiBTgFAlxRLIhY1uEtAwdgUxOZmYd
mGXFNVRMImzZE6R74VtlqNvzAz3xMF5JUUK/xMq4jHyKpz9ZvRz7ZPZNXQ10dq6gC9zvZyQjIq72
pFrdWfXsasj0FQ+VMarPXna0dXYiaP2Ilgj5rmkDqcEIECY78lSp946RpIhTtSJlM81JwUJds++l
MFhIWhg5R7IuPkfDelHV6BbXzX3I+kd+Lam2JT4m0UkwmpNVfEBZosIhV7Lz0+SzLHVnSLnoq/3Y
xMcFoGSM/nZqvwZJ9HKc16uQeFPL7h09Kd78AVZ5ssmz2NGkRHavGk81QogZ5Zlmx/h3hF+JYNSF
oqYZXZ5bQnmxkr3VXKU0szfyvtd1OVUt84pd4pW35U+JkTAr7XWUzoa88HR1QZWVfvsZseSZCerq
JipAC0bMvJ5w5S/tsWWrK7HVzQVSOKBOURTx4AcSRZEhbnugarCrrD6l7AVWswYOAU1HveCql9Mg
exXYvOlkNqwRJ7kkXxX015mAG169SekTmao5mNeVK3EcEn5fdE4r3yxPpjAdh/HelNkZM5AK7XWg
5GO3JEKenXC7hoTHKFFv6+aZ9EFZYnzIrTP8C4W/oYJCi5IKhI2/Ml/OmC8v+IbG/tbIMtys2pV6
FhPxsxmeDQCjEw75rRFTLjJUynkNJEZr8uiQlojkKt1GLCFD5/RSWk/C1T6m9QNZWIkEIZ7/JpmT
Ie1iGD5OTta80iDipt50Y7mg3ZAvmCcjoR6yeIKZhQNjQ96wr6Z6r2M/UODrrej68vnIA6Ftv2g6
WsihR+0wIngzU3tU/myqB43JCPvzsfiIkBbFXtxBkBAkSsl/sVv2MZD7nIXl6pjoiSmmK8+gwXla
SoEcvXv0069irrvZvLfzW1yyOSbkhSwPllOh4EWT0/YBxfCSVweUj2uGWSYD5Y2gqghh6YGS7SPN
q1cMvESHNFJ+RKilTtlZKgtcGnZsDyIjCPAYEZHDqO1w4B4YE3KbHCdG2tQNFJkhFs92+WsovT1G
EaHI7Z56uza+mNmdJurriJ2GwHcmTp8DKXBG7a/F2QCXZ552pJosiHUXKyjpl4ThEjGxmvhTkk+t
2/cFEXHYhKz8PkJnytqZ5etjHi+CmeyHlBGVTQhaaA5Bn+2buHojCWUs7iKMb4uKkkMlu+gKyWOp
m5uT34HPUPn/x/oB6Yb07LGiz5WBUKp0CnYv6CS4Ofb0xO4mip4pJpRc5kJT1Fcp5yyr9vxlfRfE
3nTxdNK5g9BF5HoRxCB0Zbe3SG1NYtA2OK5RDgI0OseuQqRZp57gv5bAlIsadX2gQ+YBIErLh9qu
0JgXiW7FSlX9jIHwiOabCfmL3QT7lMNsJA5l2EqVgHeos/5pm4EGzmUK55JQX6f7lPXiMunEm56H
5mihd8AIZmrxMVEfQvPdixC8i8ktQR4S7aEqDo2kQ09lPTQY0+hg6wIMr4/bFlmg6uJl8nCFBXnM
DEIM/RWVOz+k5HMZrs05iRGGC+Dhxkti0cYzDYwWUHmjzyTAigjslfZzj6JyzZ8c6iMaK6UPmkPZ
gTnQz726OujyREaR48j0hMA6xUNdQUWUogqZI2VvWGz2c9W2tGtLvjwQN8QCZDlQRhTZ3xVoccbU
n5U8CTUZ5qObskxQM4MEBPC1ma4k1u4lHYILEnalPBvlGZuyQr8rvBPSY6U2WrdY20MXwtrP7y9O
aAZ2lpXslu43CyQBo1+37mtmbyM/clx2A7g57HmWcERNoEzDC1/dyLabDsLT88pTdg3r0glnRp+6
UHFJsqUkN9ZD8Y/sv+P2OWJdROPH98zO4TVM7ohSebrASNFHGRwQsvVeBe3Ao8J2zvyFJ+GqJnW0
sRfSwa8F1yqu07BQt8H1EI5mQ+NjXVt7rO/ViMajBSKz67pTY0w3M9HuH1MR7RbcbzIvezF0cGTI
w0AKpsS1AwHakxcxayRlC14aJ0eNfHeiCFjBpqQIAa6B5rvqD/yVpNOPsj38UQhXdRreNbFRvVYG
IIAyvn2CStHTiwR4XC1JwhGXvcHAVpFAOhnGsaqSQFKYCdgtBLJoFfdy+yrGLeTZ/ol2FREpFsqu
EIKuAV2TXWqhvnAUqouPkMzvtasiTDy9CDOxp4kg78Qdx0v6oon9RSMpjRZT8RQhMNr4GFqkyvGa
Egv2HqINSDNa8pFFx+SLT7zZ3PDw3sNui/dDUAh3Mt4JHyp0VWkm/5JhfiMhEppbW6LJ37IVm8VZ
tdwBHAsv+CeJM2TX4qkf5yDShJ1JenOekY4Ys2t1YuZWkG0tBxIcdiybNdtqHYFXRRAxdL11YQ6n
KqSC82hINgSPbAvcWiZ30RiSjdv7OIO+sBz5VbXwuyvNIc8+dUZZIStihnGDJXopAqFiao9TDu8h
tFGrX6SouSBBInqPQgAkTtePl0JpL/WaXMxjZ0Vnbs9CkM5Ff01+TS2kXppe2qA/DZXKJIqR8wre
RKDhISyeU2UF2iPdhma5NgQwDZfmMVkfEYHzsmG3f6G41lqzX63UTeLnRHD6CM0Hp6hjwE2TKLhZ
1bDhNOdjnsSnfEurdMCzpkQBJx6WDvb/hqcRMLgJNyV6i6GhfagtllMbXrKo/jt1U9o4oIGo9XCK
X014R2wBsKwSDIQZ4MpAcQvlJA3T0coPbZJ3R+u7BS9NYJox6/cwT6AGMetdwv1Ytgh0pe9CXj8q
/TZwdRayu5JPhMBAYGNP77OJjYXUEdKnAk5Mt8BHRV6SQZNQCZJhx0gZjIst5bTs39PpX6fmV7Xo
381IeOtRdGhnJsacmStnplZGgVpK0DV3cogEbbpEKjtNvyRcqQ+TfdqhIzV6X2BiqHN5GVx/2YZO
XH8kcT5tAuVOYQY4DLdSDu/RWLwsjCQSpMBMqPSOiJHqbNQ960YGFnFPKK6tju05L/sza2JKQ1M7
ryqfDw7SVu1JAJ2vvapfjSWkS01uBjB/oH1cxY6iMQ3VD1oK7EXDE05w1UhGoTJevqPV3GWOASer
Yk9kGXReKDYsmF6WyOpu5s1P/lqCwbwXxUB4Jc39SreCdCXoECLVy8/cvpgW02J5y+JhagS9pn2P
ifjSFBLaDgboIWu8TamTF+opVAkXGc6SEJ5orRRWzLDNZ6VxDTYdMR9Eg5aCztaWITCn0ogK5Tnp
Ecr20q053AfDoIsGmMcyi2n0oVjxVJ+XhMCk6EUsX2YQEJIuH/JPSRGDpqYeWOqj3BaoPvsAUuaI
WDLSl3Mojpch2i95gaZjBLRd0NDou67IAyFndbmZi+jr1SEQlSHIoImZdWCig8gQr4pbHAtGQiTY
6OmMoyGic50MTE47XYnOraEFfTdxPlScwaOdJF89pvIqH9zNUB/n8BR2XAmOQSCfUJnoX66RAqY0
QQaNfCRsattcFlvMGKO/MAa3RXxIA/OSCJloo/uyqgbquDIeu2EEzyLt1p6GEhFVfcnMxTZJ1t3i
+JgTdNJWjR7aCIiOUB/Wwa/a/tZ20xU0FKOij4xdfrikp0SEz90yrRXJu5FwVXG9MUtr2OWZBcOI
1jgYpNENiFLNXvcqJOUjj3C1fKYKq5xpcIYD+2Gnn1gPzD004tnN8S5tEWI0ukmPOdcVYyzzbK9z
XmvDsgz33GjwHKrHKRaP8I/mrcowlJulfpkmgdWyeKmn6SwP+UmRNXC2jc/SR/pq+Fv3G9GkD8xW
O+Wic+7jInyUxnqpUjAe3Vo+M8goevxQylsOmHDcpgrwdP5Fi3ItGuGKSWi5wHHnUiLut1BhPr/q
xWf5z0K+sRBgN24dtal7ppYR0NJgVdxm0zTjlxbVhWHHNXN5Ju7CPZ/5Y5o3yQR7qjyH0zyDWy9Q
z6hfRVMRts7trhxjgPyL9RYvOqsxW1pofsghLqJgnHlaauM40jOOO4YhP4UuMC1FtriPkFOjG5g4
IU16H8lZrj/kiJ0iifxS80ove1VjRqe5TWj5XRjzRyyHD6UFTFxx8F2aE3T4qNi3/Xm58LUeqpWf
Xycea5mADcUdihQ273DoeoUZTXqYfpsSWmSLehHB8JDdniW7k450BalDQMxrIGGBXhd4aUT1+9un
rYdHlYw6dp6AK8WWUQpkftE4zeoX7IlO3CfjM51uGv1Ci3A6OuZuVBOcpl6atXvVlfB1pSOKWPWa
/KfsVibrlZyH5pCyGcsZNEfSKcp0lpgIbBjZ5MDghr47iRGW/0wKUnSSJt0sglHExsxntTU+5KjW
zCfGc/xXWlTcinS8GBFnUBFDG9sJReMV9T2yAHrpdpneE3E4y+WTjFnSQlomG6TD3ArlMRLAlrQG
hBY2xURiLLsflbhZq3LQ6mQdPC/1VKx6oBA8IxB5+sfCMS1hldzSELBnC6I/WsQBLZ4mb0RrCjqy
jiZ/A8Qlg4m3sQ9UHIlaEvqpIvoZgG3TYr3vtJLlsvMaRYFapeItQ0PbrQ7Blk6lmrbKGjj/ydIx
EFlsTqBXkzy+mAKX1sLiPCdGtFfvBuKXiAMydWkgMzkFEBlfURJU07nujAAgySlMf9MkPKj9fB2q
6J7xs+lKdr+lYudYh/JXqn0hkz+yJvkU5OwTzxJPADpVtALKdE6l+qxILW6H76rlhyIagZ5WwahJ
RCWw8KRI3B3IsjzLTb1XkPsUDJbF1mSwnOTYJUhRalBUSYf3rvORW1w0R3jrKLLlOMUu8tPB22wi
7SDdsZI/GlV8kk63Aqi+W2NxMujo4lV+5Rhk3sDgv8Vax2v1jgscixDdOsl5W6vPul1fxYMSmnYR
silbhhe13BeMakkICpTHTtOES9F3+0U3bCRZMkKunFwiq4qcaW4d+cUAyZBmCNxoAui3VnWLfN9p
jYJhFMRybCdCgYlTPSdZeVnrCSDK+X8knddu40oWRb+IAHN4lSgqZ0u2/ELYbZs5pyK/fhbvANMY
oK9bpshi1Tn77DAtNQL+yHQN+dEyZByscLAipWm1iYdSMdY1EH+RatInQNnBG0K6BF20YB7Voosu
J2c5ax71V3L0+7fEkM9dZb5JNHZZBt8QQGwZM68KmDsjQcu481o/7HrrJdmY0LKHkARgkPha2ojA
WbTw64xP+G8jmnySwAaSKphWIgVMua8SjklahvMYpKAY2F5hnIRt8TDAhVEfGsotVX+PsvaNp3wf
RppL5VGikjej9s32pyuXkzjTVYmji1wuDP0zFf22shgdM3t+jdFevYzMTPPmMEI6tZjiKDen/TUS
64i/38GMXIfxTd3hU0JmTCeDUJdHzry17hcbUk5IwsMAgIIXkoK5jxHwRBI9iXPUBgGRN1i25Ejo
c5CWfgpxRNSm7zRqj2ktDrXyVX5nbbbEBRYUqzW65bxNAFSfSwOp4Zvs18CRxhadRigdIDzuhfwV
AGE5YJXDBdcIFDSzdDBPyMagb/VfQ+lAx9sMVv70J/9hzRPfAgvJZln1yU1aJXV5LvL+JMRwDEV1
EBOx6yQs4bDWSQhLBxPhyRIcSbJPmdVdBq8zOyZreeED8mGjMTanZQw5qwp4aZXsrKnZWS0WUdpf
EVQGYXjPwuY2pc6lAU5dNqmnJOU2aYdti8v+oP0GkAUtQl7wuODJrGNf2mOzZuFTpS2hD8es82aS
n6IanxHWorjXtdld1/+IW2TE1J1FJZ2czKX82MQQ4CDXT6vB0KG+Cy8XpafnCJCmu9X+w907whtp
EZKbxo5b63QIASWHZ5xUXFDwpOAdY64IN+i/A10MB01HbZAeArGmXtrAfN852LEZKzEex9jCwhn4
G/FMn9EajTD26GLFe66ZO7v40celqRbHkSnTkCG0Q2hrLKZURbRmehnJkF2DLqWDg0aqY9DepKDc
tOGtpMqQdw1AD7SDJWqIiRj5TlkbDAUYDmEp0GPb14ZkRPcPe8SbmNHOXa17Ig4tUe2jwd6nOPG5
+YS7xWTfqETxxx+QaXUcGT3iDDrZ9B7d1LR8SLLzMHefPfZpctmdLbk499inaV6B+Zqc1yDDHtDZ
SkNphmbFg6zEWUnaXEypa5BLPqyEFq8igxAVpUFcRYqpDaU2X9XMyJN5Rv6tWNNK1vYOgoeG7xOr
+jaxLlLdeDkEO7lTdr6Cl6qX9hES/OyS1MklGu0zHCs92FYZtX0AlrTmgM6ISWG8r9y8t1FfdI+s
Pzuz4A+3dA1lpVDHLeKe7YB01Q6pZ0ZlG6zUXEEeeVSd7hgWytIP0DdZ0wVReaRLs+i8mIVMiSdC
k+4XAUX1ZefmIayzox5luyrYJni4gYsRcbDDeQHF2AZNcfbZ2fp5pAApM1SFyXDhnLBSZCadDiaJ
R6ZxScJmpwHbjAe5ne1/NyNGZ2JchXA8A65jxIYFVZujnR1yxFTh05BgFFVyJWaJrgcPItj4BOOs
Mia2Ekl71aC4mNu5Bk5EdbautTlhAi/rUFqRxk54ggBgMQBYBqGuJX9lKfHOQkckdRHBZ9hf+VD6
CZgZqs3EH81krGrGeImi3J7MtU9cWFW9mhhkijKz36uhBZMSL/Tcxw/20lq4SJnO1tFUBBMhUvFq
q3c7569RKq/XX50qdn4H5dKuttmrxxe2GYw1Ism1jvMTKQp9dMcO7hTiW0Kkm/xH8XEJ2GkQI0xQ
pcp2rjs3CUFWeD4Q5E5sXEK8R0qtjWi9CpGIf9GyFP9AKKxm3fAGi87L8TG2yHLLzauKH9l8z+rm
gutRDnUCcYJOqoDqt27WaW5USa6KzqpJYUKDxRdkrMHosk0bPzW0B23lZRTthTl5+EaMZHwrTFG1
od9Xqdjb2jKu/x2qUN7YqKNrtlCZbEkwjLa71fU+hqSiExfPTHupxR+l/ECnYGFX5pC7fC/7ZxL8
qMRDO7MjrFsS9xWfyizcYgBMp94FOsMHtr7F1D/DiQsWOwfLLzU/ODG6v+Iu2x9ZRv6o3mHPs+ib
o1XF1zxjSgTRYFAJKkfQ2p+jQluE5UdtfmUrGzDDAUIO5GSTpCMTkn5ZwPJCpLEdSrHNZX07AkXU
a40l78vjke4SGFVAUUFNIg/9SZtQDWNgL5bRVWRHezbKBm6KXqWHcGozNmILLlqe7dLLALbxnoCV
jGUHueBluMgS1ir22gWrMpW3LaRLQ+iE5YHyxvuMF7WK6K7QHOLjlTgROG8+uXpmbnxLbBqGOnpl
r6mShyxbqM5fjHFQYoKiti6f3kM9RVlUdocEQHhu+oKpecq9+XR0+2mE+hOnVgwFOtlrCokb+1ep
8Xssf5vWAXbeDfxKu29N3kqgAKQqBCkLwvTiwwTKqm1smbsl/WqwEzHpYiuhDLoZVnkVcXaxmf4g
Fuqre/T/wYlAHgfszqHgGMfa/KwGjHVakn4H4y7digg5sQZBQklcBN6kNAsGFqHfLeAcTbCUDGmf
O1e5Nzj5aTYRUmuP0caSKaUNw9NrbeCBkDFqZiyjAfpP6HG6FP3vm1rchvDPjNv1COdI0x7oD+Dz
SR3Glty0GIDMuRrfAJDoi9Rwk+wU8cf2GaWXcSamhX/IrHMQiwTEwmjZgjgnXw51tYxnlQ2h+BpY
9nnM9At5a9reCG0C3ZYpUQorDTmNWgAYLyTknAaQeFNheAZpjGJsXKnpcxqfEABLJ1v7yofckrBA
i9Uu+1ZBS+cyHmqLDw2r+3sNEagGR0n95i7JCyW/ZlrmhdrKMEhh3McaIJXmfedhiKs3Mh+kPiZp
AWbIAX+HV1x+JA2+RjqC1FDeOe8VSoBI3plIbsDkCX41oIUnv2X3HmfLOf9a50/QHaQhXA2AEVrM
bLZvyFVEozlE6/EZpv5b32BhEw8rtWk5lu2VKXdn02iOddCdxNBdshzbLGVY5V7bJHeOKjTZ/oCj
Q79LmmdkY9ua32ctZqC2aEEWsxaTbBs5Ndd1+QGKIYgCtCF55SdIFm5kudmi1vEADpx1hiMsIByT
Mgh7ibTpNCLKqOnxy0XH4DZ1Q+JxfxQESqlOcZTU+Bgx4+9iHBxGeyc/JyzJeRBMyAsxeAXpWQq2
MRYn96AnqxLT42x0NazTa4s6ryeKSWYC23aHSKuPVp+ddMVEHrUtAQhjRl1oN4uHsLUHeSePgvni
wLhxtq+f68ye9zQle0bo6wpAMzCX/awmWEdNclG74CKrOjlj7dl8zVbk2GUE6jEmr71RSd6ZLPz+
k0X+nsJ2z/s3uVMPs0s6zCmctEEWMKe7mSGLrUQriJ1bXCnozbVNr/KhB3VA6EizvGzyCrf6uF7U
Q3EsV4TWbxKLOVQ2baM43WXkCtff9LijBW0h3StYklbwWxTLPBzSzLXyZl+rr6I1Fqbt49h6CYKv
ilzsLKUJHGF+urQQ4LHOusMx1YrRcpK61Gu5mxa/KoQXiVzi4FJqxkdRvirV1f2zfpEM9PlwgwsN
n13rzcdFU9TtLh2oW26t9RZgew6BR/TTTq7PZARbI/h4pb0XDOtlB+FZjUieiZuTu44eQDqyVil9
iA4fZ2LLDZaGtUQXF9QfxnFm7NnEPxFR1qoHqtxs8Qs5zSnXjIBzv9rYbwONA/7uioxlB3Oe/5xi
raV2coSztiCrXyAF2KO5ly35GKGPjDuOZhW6zMDdAguWVhUR1oYBAEmzYExeapBNZ0keplvrmVGF
QVzKsYiiRZ4Y8ZDeHnNMApJnElicL1h0H75M+iuTigol1qJ4A/LOsk9/JNg0qNZlBUgSmh7TY//b
x28EIpCxj2kvVgGUjnSZOMzInIVmMQiQCCuEwFnnO59KHpe7gB+fTXVaRboFoU6AeXkxwjMcyRGE
9HWzzfyUY4Jt5ks5sdnd+kv+bsG5lqFCI6caJ3nFWUD2znsaAcd0P7ZG3DMRHhZ3X4mPWPvlXr8g
l8yLw8aLGD33v2rrHFoMfzJpI812cTipvHFBlkU2T/82Mjot544rOaXCOuTlPKlYVt01OXaJcsPA
zrTSXQOyiMve1komVFH+2oCSUTenZFL/b9WOR2Fg7PsoRW5ZQbvpz4LE4/ji29UVivgtCoYbhQ3d
WN4j4sRs2yaRNsaZGpLeokdR0zMfIy049Rq1PsQETiqavTdLsNo+2YtK3bHB+OZWV4atYrthkrlD
1u3sHkikMxHoD0sASMshxy/Hoo2qiPp+tTBb/WZAEoqSEktSE6u97pxPK9UrfNZdl6/JmUyHp+yq
UG2NXDvuphWqo8ZYt2S/lDX7pmCXcgcsHDCpokC35sQum1pj8FIigZpLHJc3B9cHeZgeJPpkeOAe
490sGUmn8zhoN/k7oSQwMPYUGs2Ytkkc1twm7BM05KRDvgIVgF2bxyk+Wnv26ALxHpBGx47w2YgB
SYgGYJ8dVak9FIq6jxtrF2EL2qibTh081+gwnl71+S182HCmTSTeBY6FOYPylFyL5j1cqTADZB03
5OTHEMpOrzHV6XHaQFkUe5gfPbK7KeMtSb8R/6Ap3ndZu4/Dcc//NcKHe2ltfAZvw8bEVsYogAN5
ecgWt8K97Rs7FUYvPF+I2BYW7YJAlGljXQKkXdUwItFJt4OvbMLo2SmPFtKPSjS4idst6vy5eADa
mEi1nHZK7lk486EltWVr07z3ZMigOPVPWgEKCbv2n/PCcK/wmslNpdCFxYfr776PWUUs6lFnCR1L
GmHORDsBlcfAcrr52ibFl4ljFJeEpV+Hy8r8tKZygUhE1r4cdDV22p9rxjN6vjWGRQA+BzU7PQ78
8inBYp9Ome+vGDZjM5jrHDvUZXXJBlst8nGHgpGUNIoSXNxgKKXIIBlCcTBYhP7ZcFpkLGZ8DKmi
HjWmi4c3eRJHUyDOApFBGLzXnGcYR0vGpzLUGHV4VtWwD6BNa8OSWyI1RE3ADtUhjVikfSC0ttYD
jhi0EVgIOtItolpb+jkKMA2XyPjfJJHSVmwi49woztIICOTDe2nEGYirQ2VvU20a8SWo138+flod
Y1Iurun5dXzuwJzrn0qRTV1ncv2gcFUFxMM2N0C2ccCNCFXKA0Khkrca7ARYJ5c/MJS1SXHKsGxH
Z5+Gu4Zh81CasID+5OSNCYqJjj5wEFsUns+1VJp5LmFa+JVLzPGy077KB78du50uVbBs8JImWWc1
TqUUkWqorv25Vw/XBfZpnf+COLgu+NPhZdV1JvVNiqSBVpbxJDkXTty+J8NzxCc3+QdhgG/5TrMP
nrIqBwYTRL2YaIo+se9a4w467towXfpcoc49lQYIrjbshj9m53+JDMMAy9uYsoFuRCKTpX6fBVp8
OF+rqdtlOLym5KTzpIv5rbG2bcB4iHUicwM7/LBysvEUGFzAMPqphxfVJ6cE/j7eVpFXky5npI8Q
zaIvfnQIZ6OifvIGwpwG+3QS7CsmOiGZFCEGWyVseWRbITToIMRm6SNDoEGgfcB1Ele4aM1LnTxb
6KOxeAs/oZJiPRCM4Xuj9O8yt0uPzxU/ywJC5DkzDB7zf4nuTDqCfRn8yfBV/HoxMkLPtAeh2cDP
/CSAdoQwNIK5pHMnw986oD3MusNoX7NexV8hWQbgFB35M+w998zmiJSwI2pXbfhbhuN7dG7Jpm6L
+7Dp6REK9GLUacaaxNvms6LLoBBUoQopfL1KPBFcyfQkHUZSKKaqHhM7kmYgUMUGuU3ih/uWi+BW
63cmbCN9wm+M6fE8fAFFifyXSsPICqHRUellELPI8wRkOfB+wjTYp/PfzPI7eJ3ZbeTZ8ztFkn5Y
FJCbGraSmr1JFyyXGPV4kcRR5ZW/wn/y+EtkFDpYn9gW4okYme61oGt+7wFyJbeQK0TdwMbYroXi
TXrxa4hwWLTjOhEhwn4OO1xl+LY8CmYO/IfgFpvFLSq29S+n8lpjndZwQ13Lfzaa4inztwb5YQ2y
WuE0BNojD3+xXTBwmoyd4JQo37Z9tcaGl/aHCL6lRnvLFQ8V09/fnKm/FYVHlflGtdPakWKdvjpn
FAqEyiIbNRhdE1qZT96hyCIzXDyzcNGNyY7bXK4D/y0UJcOk7XLsMQXYmjyu5NwZ2X6DPDv71ifc
vT7nAW2TIYu9NfqXUeewmJFr0VQOKE+EfkfMLakr4oRvKQ0bDIHu3OUQN2nsOF4WMX3bZCmMlNb4
PeFydZjQV+YKjrPBMipBr5QPQf+oCWRn4a+lpluTnjn/KGm3h3otEgoUA3P3jwieFCGMnfUZw3sV
4zpydf3LbNrlXePjauzdpoMCXQtV65yCdfJzUPthA+jHC4STj5SzoPloCOH81PxENoFCsKvzVofJ
+yD+RPwT4V9UwsfoI2xBEYZVhH3FAgYRXjUhCmPFU9FE27a1sCHoduOfblKYZSZtZQ15GOydzEeS
NmOiXbpO4S03lqggCjPf2WyNJhMhyq0u6pcdCY0RbE2cvGyxHO92m6MEDVZymLuaGuB4iFoMllGu
ziniKqFqDN+q9CpsV6tOBCT1+b1riVViQKgy0Guri23WKyQy68L4kzOsFOkBjOI9zgnr4TXSAmbi
4QW38Xx0UWmQRF1YOI4mb4wUbaw5iJhuJRPa67oSwC1ht17nsbOwHOVK6BPy+pXK0CIluDVUXJng
H+QZ5R23n4WsuRmsDAjEDLrstR2JjRTvWqlfSiXmXM65AzoWwA9JhX9NCA53i5ONVCkbtQJRD44Z
yR2dQTAY8FRfTMux89c5/hEE0ypRumkNZArmfjKIJeqzjZZg6dRH1AHOmkS5dS7cuDeuWuZcTibK
SyaJNXfBx+KkOI9Ug4zyjqFPYmL4EcIAxV7NFsahxHYnN7JVRqBoEbhj8PhS2x5lw9aZA7C1YRUK
a2U3QKJY2WmY/sFW5/k6abvGOGXNgQZXHxEa2kj6jhhIKh0JU5erO+s0jsb3VlhU9z8OCdgazkQo
EhnHxcj2dfU0DmiZqTfS6YCR5jFtzxDE7OGnG56OS5XwG4P547i2n0sAp6/3DOI8g5plZPKBKfBi
hOA7dsWmIUFOr+9w8aH9+dhARz8t24kCRaqgHsK9OPqZiA4rl2H9iEbT83nP+/zbHOwTos1zbOnn
UNA8O5SqEbuitSxJgnOYxRn1JwUQRQHIyM0CnSLpMBP5GeOzk9G6bfZNnEKE3rFQKspGt1FAZC06
THPa4RAzH5eY05TZU14weVkNSeVJMnYJcG18IKlZh+S/mVhvIRBO0FHYbKp49AOKIZ8W9xE/gvhH
d2hhM3nrRCZOwMuMga46hDs8fLYlf3ycnSt8RAO3gPKjaPeWyqgc+7mMImtlYUKg46w2wAF9fBw2
yfhMP5WYw3zC83S2BRLMWHAzyZMn+2Kn5t74PiXmIzG1h/MKrM+80q9R518d2FI55ZiPQ5F1iQZk
+FA80hCvV+c62MEB9dAhx90uODlwh/OkOEldcrIwoMbIRrc4IQPuGXTigTiH0HKb7EMqzE3aazDx
pg2y+Y3VukE+edHQeeVDScRZBUWTqWdHQpgjOkInXsX6XcK0pXrKAHHp+k+Fc9tIe5luQ7HPsMHO
6MsDOKllbGIdDeGEA5TaQgzpmmKTYw/yxAKLvZcu+S41NtTaBY4MBgQXhg8GBtvlV1DOOfbE4r1I
+Ax4HXBq4nTHmoVzXpjKgqiV2d92Wrf+s+LzVNlfUc/0FDDNXCNCIy5GhIz8J7ncqRWagfiMLSE+
2dFZfjcofyas6AWEeZ4o3Rdigvc2JDom/PWzZIvYKxQLjvAEoHEAiHF2s68Qp304h4gyqnD2FVhv
HmwF824hamyO1331sIJ4x2h6n4prySsUeaW9QlGb5BaaCHtNj4BBTslxyJlN33kYIy+HPoiZhziX
UDLFWzP8ZQ2IGjwkS3vUsbg5PYPvVY7KkqRQSMVgHQXsbM83z6mcLf1vZqSeeDTjn1r2t4Ey0KEH
lPFbQsELhaXW4NlAYGIwMASbHm2/yd1O+bb3DsOqpp82umHBVYfGeTb5Ziwc7sdJjRP45SAm1Pb3
rlmWvUFiEwIo567E2V0uXOqQlj60m/vQb7oaSuEKywEHekJnl1t+mIaj7PQ9nVDJkHH4C4fmYQxX
n64EZr053bjHJs89j/ONNX3MD1Cnf4iN90r89RWZJ83TaT4hejNHnFzWum2c0zjYcU4XaIuNtIGS
Newo1wwLqSlQfaqiv7eszVCRM3kMV6UNnEioTwlG38mgajw3FYw+4I8/6kv0v7T30HCdt6xQ7lrA
gA2/d0V2bqrIbpNY8wYnLIqwuMkYjzBYsUjKLCr+pebmaoBdgg26+IdAMHN2fLuQQta2bZCjdUQB
XerWHSDGd9X4XBspzJz0UNHrUM1lc7Ff4rncXRJrh724N1Bk4LXK37OFkJ0w4kjHg+fOqkr2ZgwE
5hEBN30ACqkQ/YsbZXSBeR0/Wo+QzYq1zxtJnypnH9FsXZss4/ILUCaaGxBotfBHim67ifFcGb/n
erbmzeQpwFOn74sh33UkHgDX3X2UYhK1q+/zzn5zgMybdC58rvjrvzct8C/DPk72lPQ6VNIABnE4
8E82gXkMSrh36QoCDxXxVkaNS4Vq09EIGiP8pRaqSnM/0zJG81lQs4nyQA3nyBySz8YO1z4kdodY
lMCsEXhtIweeJlYU5YqtvkoHpCTamrez13GBwaGQl0sDodUk0rp4GNbWeUVl8zHNXi0aDbqV34ou
3Dl4IzGnxFiaWcK2dzBhDF6axGxR8UqExh0biVF89TwbNlOBITocTZqbxDgncwO6H/cJVmNOsMsY
IGMuDzNCi1C3uLhy8LXz4tagBuUauOWcmbTPbO30vHwEXRPtR4TVaXKpI0xRgAIi8ezw0n3hbDv3
Mw2nY05tXvtP9syazSSQGIKGdJS8f9gRgDJiNH9lOcwtEo/tL8Hmsp5TwM0LfZLJsmQPi7THvLRA
QwlU7Bd5+RWGDNbkjVN80RToKFqoTaNsRa9Vqt7cywsTdkjhcpU294Cdjuji7IP1QOcCWneiTxWs
jHCQ52bTaPAyHJjr7Wnex3c1vbZYJgbkNHbnCFIQRmQCVju9ffKPd7PiXJd0N+Kb/NXJyqSzqMyZ
8AtX2W35WPQGbJkMkfAEftjip6Nto92knBBFdu+okvnytjxu2SD4cD8B64HLuNlEZ5C7obVP7J5c
rJLQk2XHUVlmfPhIpRKwtgoaPTpams4WJymnf3FXAU94rykCaDPnVouXk963Hmxkvo9xHwzhO/9y
fJc4qJFG0OeSqLnRExVaPm1YgEMPukwOGM7XDPEa+SpwsZ8Ti4hpO926vx3ep+hHEuZJtq8hngj8
fjtANoWoXXKjs83rhPFIZu1y/uN8tnyCppScS/OLNqKaZ/HhLtTxXnJMGCcpFI+8eoTGe0QLpE/V
bnSIaTl18ALolKM7hxNOPJP/DFSH1fsm0MhI8eWPZLhF/uBE46HMb0tJw8stCj9FIjM7ONrDbzKY
HnK/ZWqEMyl1QbcIC32+FxHwypsNC/C/2ganV4Ae3Eoy5uaPUlx1X90lNKuRN8pzKMWSFyFN/sW0
oaR+J2vV/GRBNDzP4NzwJumY0tK4Z98tCieQC5m1xxoy+coJj5+LLEmGoAmlnaZpyR8tn5TinqZ6
ajMgBHqyk1bzzvuoOWFtTAVY0S0QgPwxQh4hJUDW5922YMOR8SmbUd/cnfdk7o3KbxtN7GL+WN7S
3oDWUgKs5b/RLKsSb3wHpqcluggZkTPCGSKAaDMnd7atwhKR0splMMlOyz6YAyqBAvfrDfjcJKq7
9GIdV/KNnNOJO8E/Y5fgxvBe1cnpXof2fNtN8zM1XLbuUSc0mZ5f2nKTSkCR0qW+mX9TXB5EB7sx
Iuebu0n6pzMvxHkVTrxU3NAY79IzkE8sFpAFtkVzT+BQc/em7hxzSROPGOVE351tvnJJSggvhw5F
dPpX/uK0gS8RwkwMoskQjtHBDxuC0SFYErxxz9cdm8dcRLFLmD46VIKY7gBI+ka1rx1PaV66nBC8
9iNiSnT2sOzMcnPltB1eWULmwDjPabB7INb3wvc4ZzimR+zkSBGkOfuau7NhW2fAY4DOlEc/+6ga
+Yjja2UeJUgcK42VyOPIjXfqhsraYXgNGZV7g4eYuGaoVng5SXyFpwjmRHvLbjgjWBGdABWhBE3b
q3gPNOrF+W94jvIeke6O3bD8tbmVdvbRMvrvqYp5gOVjQJ9JBRbE41JiwWxLXpkMog5Lv3qAULrj
dw+QpVKgsHuoLBWOBIXdQOV2zbeEw4irw9GnrbI7a+WYJk9KSUpQPn+E6ohLCfJPfDHYeszuhN5v
CYr4J8Zd0muUGz8Um9eQjYxmWdzn04AnWuMimLGYy+P8+zSem8wQz6sgqJqck3G+4kai/yb2gMhp
jv38I0AmJuaJxlnhHSHVjif5csJkFZ3hNB4gsfDjMwBU4OyTU6JyCwAesRHq2YlcrfxKMcYdwJ3y
ZSd+HYgTDjSBkGtTuaUjmKkZI6Fntxw74UL3B65RASpZIiSFg6ELqKzC0/kGBtYvvjatstkDP3pN
w0YGzAM1SjsEiMZKrkxIlvioDi8tZGl6FKs1AqXpHzALbCK2zZz7na1yDAshaqBP+BjARWHDkCSC
/0RKdXQEvgGEiTyz5X0ALP4zu3CJ0w6SYHDNZd1+qihxdRkRCTQP34sxEG3LA/ZTpvINcjTqmxEs
jSok/xyLEUNTtORfvmR7JrXzJsHNPLkHOfwQa8Mmln84MWG0hUkQIvpG754wWPe9Hs6ofSFqvECY
gb3LZ5B+TdW+L+nQmwtzfiH1bJ323mIkbsqHBB/7JiBgpltUeOL6peH2eQL76alRWxdkTzj4kzb3
vFWPbfE9JtU+xegadvihToojaQtLG5PGtj12zXt2HmmwDTlg+S2EAPacDqaJi3X6NK3dhMgGf3u9
WuU+jlwaZu4BeYg8BxCuuMnd2XqsczxuVoqVjzIkiGHzTT3SGxGgA/slIhW0edfKfocpzE4FXf6v
muZ8pD1Qviv/NYHit7IFrXrDDqbOhVBNXNbKZGFSX8bmLiKSC+0zNuFdau6N+N8AkGD1R1OLjgzq
Fw1wex/8mlLpDjrtWI1CT1f3Ii1ILz/65K/UaExR5fQsoymFnoM5OQJl9ZSqd6lWD4XRcHuuucBP
pKhc3BZdYB43pe51xIn0tv59njNrqyD9ywmALBUXBUgVYONTrqaGKCP8MlrsEjB2zpCxZruUeSwj
eiI4/eJfn0Fz9aQWh35an5NiPqQ4dmUT3EmVl0mFJ4t2wZTRRDCg4rKZK/cKo5bW5pJJ9Y6uzUjs
HoaXzC60LUy0cs8sX84W0/iIgze1I8ZTOdenbmzWNGiBegE2kDrMa6KjrsQr+SDsCjwIV+Yz2p3N
aKvr6oXALvBBA2Im4xPy9plnZwbrKjwkFYleOZrrFTaPmWp6dnsvk8g1LBmddrAJio8hKBb4Haj6
LqrNPQ3XwYQOFO5s3kvVidwarFdKnvaU7Kyi37HtqUTpuV2MnzMmjn2CVR4O2gZnORucjYJnZLMK
PyfzwgbLHAOF00IJ/uZTSQEaUZlfMBKgTbco/Ez2YXB0Ob3GxDBTQ7IJUuRSIfaMfdJ0P7BDRRz3
80IhspGxKyEdpXlJKUT541HS8L+BI9anbp2rPhRwuvNWMrBI50P6OJeZYclo1r7KSCgoWJAZM3gZ
CHvje1C72PzVXHeN6VWhfksRzm4S/0VlJjhtJwh8yfSPWgK7t4XMiIYPjO7zuYow5ug7L07fGZ9P
qVRCcaUAcKhusbL5FYyG/48hBBfQC4p4Rk2O2i9tGi8F0fcU/BnYl4J9VdeEir6pozfiAsE3qDcr
eN2cKoV5jOzazRoB0Mx2XiK2wQMeoZGNFkNCn6bTAaMNn+coFh9u2gHgwrFN1SXhl9uU9BDqIYWr
k+vsdG8Jn3LYGUP2VIdrwI2zJpBn9oUBOYSgJUevWPlIk/5ozJUEJVXSsJGmyZ3zOBO/WLYxdMIz
cab3PEfxtMhrqX8tzsaJ85SeCAhSos5skwuOGUr5pfW8NMwD+AUata4R/fThjiZrl2D2QKlpcz6X
eJKMM60Br+4BmdZd/eZj6ISPffnFeAFZBBar3yQMr4CqOW/fMuA25n4gtgt24dJh+yi283GF5Gnk
M6aUZsCBLLZXo4hClWPETe5s8T1oZ2mhpB7xQLYXYfincffgBzQwzpxAOWPwq9T6NQWJNlyG5DlJ
L6xPg1uojcnbMilx6Bv4J+VhoBcd9xH8UgYOQYXbcQLpT+/w5RrX9AqoLefLmRsF1Psl1O+YvlGn
EkY8r5MPUzXtCu7OCo9qrKpw03Bq10ELN6o2s/hR5xf9NdZnitgTBZpY+gnkHdrAsCKUi/J9otcN
g51gBhL+cUNUBJJTs6mP1QB1HeiVfDfF9AQ8Mc7qRdJ1+AGfe7aifJj9t/OEmN+kPpBJzUwQGzGW
o6LDw/CMpNoZZgzlhLudewbq0aovQfj1taEvWgnbyYQ3AeqbQC2a4y5K1twiBGfVAqyC2rWGrinF
hD7xspLAe7yqOHk1HC0dHC0Nag7yJCU+wsEFogFv1ep9fq166UAYINwHUSxjjqI4/25h3RjnEHNn
Cd+QSeru4KO5TfYACTKcSz0WCFNboDpEifWISjJWfDjNJKCTIXdV6i8Jrzw/QExh+DjWT3gXrip1
XOz0XPckla1ydjzRvDDETIVDqwbeR2pMgIsw3ICAMNTBWWxsVPRJYPIcuv12qKAmL9QMPm29ykme
Ax7+p1lwqfp9IT+1iNhz6TqnJMCMFAAEue1izkw0kDiq8k/fVCsb/V7OQd9QtUwVqSbIKa5y2+4n
cUR4FOD8U0zPDmffnj17CpvTUEznqhwvUdFd5b1ufQqLsHYsAuYiKbaQmfPC04MXnb1q/HKrO+W2
rmugONeIn06XHKXeOeCMwHnXr0VbYYo17qyLNqdNht3Sr3h5wSxx1qVhJ6zl18ludN6Qjmhdd110
dkrzFHfGUTevzwDUl4Bfc86EQHYFPq1yi1V9rdmr4t4S6M00K70OEiqZdFti5M9rLwNkKwtMz+/D
FL6XnC53OeGcG3dz4yctZtCnTPZUcyYCdZkNghGiQ4XsDMf60QdbpnkTbsMkBRmqAgf5O951YOGK
TgyzCnV65/+PpfNachXJougXEUHieZUDIa+SytwXoizee75+Fh0TMXe643YZCUHmyXP2Xjuszi3T
RfJYquw28GwhL6ImqtKHCF787KQygmNQRxYtdY5Lve0V41/BZwsAo7EAmZMGNTlSVBPZ+J4ZTiRj
kQH/mtPHdBPscYde1g4ma0ZY3hkUrGPLWs+4LPklmkFr2am09DUWxRuY5GjYjbPmqcFLfEvGP4GB
2F8A+PMapoWL2NAOXngxKa+JO8Uu7m3+Rbll0rZl8eEZCEjr4UuXcWTGwoHRYklUesyUxjNUvg5R
JusVOdW9iJ/LxSkh17OeyPFaF9Mpp2L+Irs1IhyLE3F/bU9q+CfCvyApVxWN0vZZp9e0qKmdwbRO
j3wiAJEH1Rpf/xo+qpZnUIHsqGDzTvzWRXIfTa8Ik2KPrCp4sOzgrl4A+NKVo+S/ZlzIjnlpW+4K
pp4V8L+Q4xOG38ekosWM6Xu+8PHa443iXEcDTNkc0fLjG1Blwckmo8lYoB81aqKKCVegPfnKiKlO
+5ymHz36VYz8Es3RtcAn16Epl1jNBeiRKlmPBBuV6dmk9a3U9B841vaA1vJVzZEuot6F1xun31y9
cLo1g4F7G7sb41o1t11fEeTR4yxH4RFqRI1DM5luHY98CF7UEuse6hs/nBq9YB4OsZdyd5C/Bz7v
ll5ZgKi4WV5/3l+sPDm6eO8LcQ+JYhgYSjNxikHDFCl2mfxLUJIzYyIjseeOU1k7Laz2MUKEtzTr
Ty20toEiTA3J/JoRqlJ2FPgxECjQlpAN6T3k7ElBZ5E2o+ob1aDrXFxk4AHFYlwhGN3atEl24LMb
55aIFLSnMT4PfD4ykH/m5FlHgc+jpW5j/CxE/+zyGWMgTaI3FEUmPMse8n//LwUObuQnEBBQukCY
0/zrNp20sWwTuFa7DxSsxAWZKGQDzYCOlTc2A9XoDgRt0T47APGgLHwLb2pIbgN/8l/rLcQLj+jK
Qgkr6lMZRYepdpRmPA/2zFz/dfk8GAH4Wv/GAU0k22VKEYjFjNTR80n29lDsOVjLhILw8VlDv030
fW5dM9zTdHNI22qRqifIf8oeNAM9O2VlisQNQlKWZeM2Einbnzq9PVtFcDGS+SJnwaV8lsGLgXSl
xfdS4szhvKdDKk6WHRpNenHQGe6Ef3BHDCTiC5MVVXfYQoJlAUyBAY3UfbSNrX8gVNvXOHykFTQv
SFG4Yye78hL88F1+s7JHwTn0L/iOZIIHQJZRNCJmhNCkVoRBsvqTJbEVv5KSMbqaOKtAyot+dYjS
IWPgEXG7YEWSefMR51P2/kzNLzIG3sjC6DY0Lts2+I4XoKjFMLt23XBXVDvYbn7z1orkXKN/ZlVk
/5hVbgh1r0x/xEWGGVkN81pn5ixhUVbVHrWUG8rDFgo/FKWebGTF5VkKYZxRU3TDrn/WooeFRvpO
3txsNbmz7qjUSyhB9N+B9zLibjRecAvsONkGkZP3qpMBoZiTDdlacQHWx9JPbfRbr6speugwFxAX
xvB6OZIWypleid+Snx7g9MS4ekBUfKwIDOhRxXftBM0PZxEUIWqXdHZKGEJZ3R1Z0TO/2bNstvxr
kfV3kxE5fcO3+Zl72YY6e+ajm58x9OiK7BTm8mH3WQwHBWY7FMe7fpO/p1HdcLlXmZEcm/FNBf0i
ywYSphViiWQiup3DD3pRwJIhwoJ0DJiHl3srXXcJA51wQg05PQEBjibY6kuJG5AJJp+eRN+ef0Kg
f+uhBmW3MWpvbVTepnBr2RWKgvEAK0TM4RVS40VTu3NxNTTtrpk/UVOu4GBGY/Q06p5MW0LMZuU+
1+0tWDcPSmQyg7RR2eMd3te8UEO5qiHMHEghsgnzDyycmfzIxzTMvbhp9or0BYwHUYxwAHUPI8UE
sfGDOBS5OE7k24jxo0iqs8LTMuYMLJ1MLKPiOblOoeJMDDnD7XLcL73e6N6lazz2SwEF31xmGAdm
nvnDWm6pI+zBa/CXlNTixNyWS/m2+EaMVf6PY2WR3Kx2pbHTmleB30KKf6h/LHs8hTI4xrY82FHo
+Ti4EIn4LsRu+1XHgQWtaAoZ64u9HkteG+EjQtOqnOwww9SAs4b8u0T4txH1E+agKXFbVmsLr305
MzH7MhmKJewXleUVDyUM2FvRviAwjyHMAPTYEczQl5mTyG9FMW0l6ZwH4BS0mFEEGYQkOhLNsJ5j
AuLtdyu5dz+G+TNHgNjDc/MTDO8QGYo6vIzNzxzeZBgtrT/tgnwXDKyD69Ky3fbTeJctkwLidSLp
IKUOsTBt5MRMkyVqQAeeilu/BD1KiHKBXakic0ooV8FsggljvAVAYKTtPzCu31Y1oDjii/q93BMD
UoK/KORdFFCQL81pppIkkupLcBc+724H9fEqjeVdSPNLnmiIKBU3qORnJLJX0jxefal/tZHcrtLw
ZMnVSawjDTpLes262ktVHrVUfwZt8+h8YuxZtKpzYPyZPbLe9Gi129lgyDZdmgp9WdjA0AA7nW5F
GLlF9+I1lBxhv9bLYit0/PmNsbXrJ/G8rS9vJWFvE5jE7dTuYMTbcC4mig9886uG4o9DXcW5if2+
7f4FxniMenIWcHgEhgZ3fQWzdk//0DQYgzF+j7JHXsrMAL8LedP79P2R42W32jiXfnfIiFSsgewB
MKJESr11ttMJ+YEoT6OkmH80igZreo0CHr7sQdiGKhjtwzlmETduCflAu56I1ulWfJCTox3lCUPR
f344SHX1CgFtU5wMUMCyghlqS5MnKEgOklgLJfjYFtsj5JZEdVv6SqHO3dc7aQ37ghrZoAXolwmC
258BQSuw7Wq22KUP8DZXUbdS7fdULnc9YQmz3G0by992Q4MZDchXR4GNdtQmUKrC5/sk3cENgObV
TeZkxrgD2Vr8ZfGENnK1MtsjvFS3xJUMaDSZdzwXLbqn0JSczDYxPsI07Y5xh4qroH2Vraq9ziHi
1pQF2WiFFwA8iZ+o1s5yS9+vw4i1MS6F6datykfvRqm0143+FGnaKYvu7Xwp1HYdn5nW4DPKX0Sn
3JOKGDAGSj1hcAk4RcgGA8FGLaapND6qRXvsOCwPxEqPkqeq5OeB6+3Jz8xhEDcQ2VJxncaYVIkh
Dy9ZT0dIP5SURCxcjNsZm9lYWpJ+q/nExFhObqhkZWQ6GHcDcB4TGgLRQbKSPh1QQvf1SiV8IKf5
s6tzUALJ6Mhd7fod0CiMWR3tzSC9lENxoJ92SHY6RX3DbUqDTicdF4tU7Uve9MIUdcM+C0Qi+bar
O59xOiBOB6wvb4Fl4iYvy/Ig67Ino4BnPapOXZ4e9RCF+r3mSD69DOT3lGW2fUIba3r1Fnbtle6h
0q9ak9GFCDDz3njt3E8M0TN5Z2sy1ITKMYi84GYtdQ7CKLXhuEmJQ9t/UQ3SYlzByIlBKef0SvEu
3VGRSSzaOlUTKYizRwllvITM3tUNMbquup2Uax6i80HUQvS5EjH8du2pORT66PGXqnaDb7cjX2tH
7anlA9NN2qf6Cq1EJ9CDwyY9DNAfZavbaZjcYA9H7/38hClhGL/zzE8Stad/pjhAofhhT+XjULeG
raxSt9TQzIitDZYjEi8i3zTNI3RV1dPLxfMZOqNNegLlow5HK21fZ2szmrGTgWOuWaOEvUplDuye
AeRTCt/VJuSwt9OmETPapr/Df8CbGvNAhQTF2Yrjqf3RoscRmWTCACxXmaNt9Shw7d8Z1kuv/Ovq
j5EYLXDDSns7WxD815VOPDS6OdwVM8eKLw2ANX0Z8O6iOWV+eBzPnfTFD8ooZdk74HmZ40oVFzF8
KaICNgKQ7eC1dCttXwbfeUdRp6EwFOcYQf74KdFtoqVyJexHqF4TK2e1HW+Ew110LT1PLxqZzZVN
MDMANuzJg3W3AtLTj9jacx+xa+uwEj2l6L3jbKh5/D9BRfyPDrRhShdDW9d+vmGTirlP2uDRNBtw
cE4Qr8q7sQuz4aS/im4Zw4OTr/ad/jrWP72uvej9V40ipfMmNT8s11iDzNbrH0pFpumfZe9JGeYH
iULsiD3yyw9Li+nXTket98nB7FeajLlY86bmptc/6npOB4/pLiuYXnGNNWrt/gvVZQY5t4GcyxNN
QpmFUTDzn1b6L+HvLfzferMbunew04N57sqJyxaex3k+yT0t0dMsc+5OPdjZDaMFfz5/yMVMdh6h
PH1nnm0EMKqt0VWut7KvHSdFOokuuxRxfkU8C0V8xFCB/L84WwYpg6TFTTVEo6ZC2khn33i3pw59
RUOPdvaMScb/I7aK8Z1YGUhP86hgZyta2vOrMWnpPDnCTA9q2RwijoaaP/13THc6vtpSX0MJDRtr
rww7MHlmhDkbubSN1Y829UQ/nzgZ3PRE7GQp/akLlbUwqlcIPnUIW4FA4oS8vLTw0I9emL7ElX9M
QhJPp+pEc4ClGPIOCIEd0SFK9mx7yasDWLFkcu3a7djQ1fTMnDtSPYigOX0XYXPRFetaz3tb9gZj
Zoyc7y2yukw4fUbgKqa2HmKOAcm8VyIil4pzekA1sBcGGQU/0r0Lggfs9W0tBjAk9lHFnNOZ3m/c
zoes0LxGxY3TR3u74xQL1Uu2f9TcC0TkhR3pDEjIQtF7Wcpsl4dBW1kFSTbAcQiUFDFxW2rPiZ8+
Ipm0bAv1+m6Z9ZU24IGBaLPUVJb5qlUcPBogxOqObVpYEZbV0bFMVnMSwlq6QUz0ZQMpc8qYDzj4
XMR7A+QYgp5DF/s0k/mMlFfUgBqgT1wH4sgaUGHLh2fddQ8ETij8r5XvJmCKIseupj0r75a/mwhW
KzgYSFQu0AG4elHMKVaUXpnonqwco1FhFTvjACzU37q5k1R90LRvYb/FZrrp136RuW1JaM3Ass+h
g1aDUHJCt/gpCvInwVJC/oBE0MtYtcdK1GzsxbEI0uMcnnQWfmjBuvWW52eFrbMBxQ4zY5fYBjlx
ZEJWo2M3QKzxgwbaT1NjWf82J6BizZdaXPO2cgFCTBEralQeJrsFgRNs6dID5GTOGJHZCNdGYOpu
VBoomzp+6+TYHboO1iIBCGiwBRGdhGnvY86BobZEQ/1SYOIZDTlVktWsx7qXcyZZDVp7YkJ9UehI
Dk4+2Gs2Sop8tyKwIMbJaBjhtkErMKnKXqN/iOMn8xnIz24vFfvmHR2QQC5f0oxfqZJKQhSHtFDC
K9t4CaY/O+Ohq+UDK5WQkGOu+ubLau1dUvOZ3WJ5cjtdcUem3IgEUKKdw5AGiIl9uRfkrE5ubazK
Vd5800eu0hIfTvRmqPYz5Iuq7xnLdmy8J0WzoVno1o2ATRS8Dfi1Jb1/L3XYil3DxzcA4Ywa32mD
kxitQ1A2l5b9UTtKyV/rAeFgYHuMiGUNwr3IVBjpKFEXD5zq0Sc/TIF+xHd0gktmvGRAbWwLTgS9
SSNEb1NL8MKmq2ZnN0ILboD4h9bT6DhbSrvGWBoMLGicu/XdSOJEMChOzvI1KIjQAmSjrFA+lmBE
iCcZo2wIVyK3oI8SwoFRFgsZI0abjAjaeRhl/eYdhd8/Ay6T1iEnOrbI4Zi70lEmpHsXEtSqxhqh
ORNeH+J1ClAuc7VPpW6v8yfoh32vqedVDGRV19gGuYmGtoWzmhxVkPw5rLUsQkLLN1d5gUm9OTWl
flwmsPkpZjUWxKrSL7ejm1HdjIuiGF4eQAKijhzi+hpJyhXQhs9nEIlyWwTxrQ7tqxLztLas7yH4
bdRE7UuLyzwYcAX3d3Ddq/5Tk+mzTe2+UEACs8baBcXCxJ28nkdkqoRitEXqdmW/AoPKQ341oIDn
zb0wtoHtCoHYpxTXHp1P6rPR9XhJm/5oC1crLprgqOszFhd4FrIOQom8bqhYiz+9V+7FQ0/16+iX
6zFu0edX4y2tx2spZRdrp6flSVnlNeHPToHXtNPw1OFf78nM1sbOKZgDB6PH1Il0zvRoMrkZ2kej
j0iGLKc0yRshaTcdca9quTdLPkKN6WCTjZ2UiOjQ4NBBi5KPvpU3mAT3hSb2nfTRl+ZH3SPzaWGy
5F86U52mMq52JpAx7TuDycuwb0YkuYx8Q1rC9TYtU7RY0FKIzqOfu7PJMNIybRcyj6mzistObCmR
JPoz7M1tV9BlQZ9f9pf2JDEZnHSxS2gJmwgeZnQ6sQcPDcgXvJU1C8XSCg5Q0Sq7Rtdf2kJ58D1s
9IEVgXLWzkmPFwWUtxJKmxQLT9WCJmfebIWsDovhMSMbQj1JaJlDogaNeL4Tp8aeCQ7MSG+1BUEc
WHHHb0uzCZWpXDsmvwXEw1PCTobUAqNAGGae3yeeLH9laBaTjohCvL+LQRf9aRuDxPnTy/ZBTMXD
bpNHAkzDNLe9rjtaiRH/5Ncsw1ZE1b6bexJUvNTJzHnld9wJp0RNV27XIDrRWQGS80BzFN+TmzII
kmMg4ijDfKNh+sMqjxZU0Zt9wPfIDaXEwHnOKOHOVm99T49IPlXVllFaZq5sAkOaiUmQAtQ3qHbI
cezaIMwJ+U1ZrRfVHLQkF5bXsNwieGWQ1hqtiQRo2deAYOUJhipzpRojcUwHUf3TK+3QJcGhBm5i
dfy+FRo4Hwkja2nGVB4lY8CktXpLQ+kV+vxraOTPSLVfaCsfx+I5K+p1tuxzvasj4ADk+yZI3/iw
tnZOkmQPTKimJl53tENsO3KCht2adggXd5c20GELhlpy+Q9hpTKBoOQmCPNjz4ZSbSuNDiKuYmuY
GNoCZOoQRwSJE7ebsTv5Ke+FvONVJg+OjHikcEcaKKzP256Gl3GUpI3MW9VMUpg3rXSnEj/ZVnea
DfFRvTVRjwtG0o/pjFBJHw8tRY246oNngHhIOtO1EoauleKYJAMjI9LNwJVlQs9a3MPyuQNL3oHe
H7J+G+qkxdDIgIUfka+UBu5IbqrKeK8AdKiw0BcMFtrwxy5Sh2BZpAPt0QY/3QAO6oyLUbbnHhuV
ZWkbpnEHgnkPhV+gzcdXWRKtw4FmMxAQazYxM4Arm+Lw3anlrolwYUtYDn4n82Zm+CKwl1uatbO6
36KwDwRmZEjpmYQrqTsEsUuXa50Av9B0+Whop45QOcg3ANmzdGHscHzWLJK9rumkHE1hHnT4Qnp0
pfTHWgRVI1YBDYNkndPLWNBX9n/rUXZKC+NUoR0ALzBI5eoZ6mPKQ5ZGTrY0/kg3Zxa6zb4CtIB6
p98Trbr3oXybSC8J7GDb4bglC/5HjyGVLml5qWuSqhundNLH8Jvi4zInZolDmRM/K4CZZVzQIWTs
jzRlcWKniELF0vyL5hYNo2U9SlO8mlFzQ+GZdeFbBJUnJ/pgehunxFjVEz6rBLeHPch/5mh9IWaU
Ag8NRoRopkE1Yqa9lw80y4ZHH5SeCSQota19xaPEFCcR66rWiTJXJBLVQDAJLqKUr+dM3Mm4ZRDS
aftOQQGa7wEq4v/2i+BQAQPraO8htEe7gEqSfCxzYo1gJj7Z+Fffg91CC5AJgNBmgThAXYkajQbw
0NAMOIJVR83eSP2tq32w5dNe4rvRU3Aq1Vfkm+YGP/sv1nB2JqCI1HB8ZbqkqK7bI3+UTMww/Kl8
MJOkNfQzwt4BxIcP1go5a2lPysaSsj0x4A66so2cvs8mNn/7Ix+QLZfVSx1bN9XPr0HIyjobCeEQ
84mpzHHuDE/NP8MqcbX+dS6b/0gG8Na5kBDOLFU4s4VFPAGTTl4E8RnlZFKDyrvY1J8VMMIW1JKv
nerWWkEz2I7+3dpO0z1LsKRp17gsSOHEJ88o9H39mofdPhKIA+W1SL5iIPWWvQkIfCcp0zXuddFt
F/WWsjx3G0wE4G5ablgl4yqd+z7dNwcswENZrxpIDErwcev5znh+DsVGM1c1F76iw6F8ytXbrF/L
1nKmSmLe8WQdPRSR7QG9DS4zmfKa4RFPaWfdvuLSZQuf0rBB0PvLj82C6mmDbCLmVOJuntg88qZy
IhE68nSvAB9WQFpipHJVcpIJ8mpT8nVY0OrDSBSzHTEaYsSVsTI09qHxdboaGzX9KPuXIDn1zPV1
M99ydh3t/FhPV9YUVnh69KskjdwZYKQ1bmscpLFXcY4Jl3NMRbIjnjByuJko8GWrvGVaS0ZkKn4b
HbKrJq/zWZwJXc05LxRIm1hxKhSc5J/x46o420ejDZr3q1cxZSmMS2exKfJfH2/9e8gmTeEaOkYv
dtLuVptbik7r1Wqvg39QZ4YeE2ID1j4L3Hyqnsno3QyAOlRYQSxyQkak9Br3t6L7VdL86I/3Kqy3
Hf1uUhy6aftjwdSQERa/3w5T4SkAU6y19ENz0x1k2/HZDyx8N0kBQSJaqT8zy9n7TOBKZz4KALr+
Xx+qq+Vm4R8tqBu0VdVbsLD/lo9MsuAJkKsl0XkVxU6DmSs4IBqePZo7OgTVQfQP4F2rBNpq9JrT
X6718GCbw10G5zV6ffKFKc3OsfgB5mSR4Jea8bb2pxepeGYYHlgGRESEQ/U2+eUm197G+Jzg2d6M
IdYLA7pPWm+xeII2KIeHwe9kDDNKrhsQAc4qs0mQeZL0SaWlDw6dWMflBsPaNJEDhPc2X4sYlPHw
G5MNGpHNiNcCN7v2YqM5QYudJtdWfsenHu0axNW4HdADLkq1yQVeoEY/CILz4CXZmWjB5Dc7+bbE
V46+IaWo4/5B6Z06i0kpxtiEqtSQgi0PFQfDFFC6S4sCzC0tPckVfeAM7PlTNu9i0e9wiu76Wdqi
LhDbAHcxLXiCsNQB6TE47ZkgvBQ+C5jutUZ6mRGvI7wUGCJnkoWYFseUTEjWVZ5PLV4n2p4WD2Yi
+0MAWxOBBxDDlPS9Ts7IUkktBBMuacf+pce8fDDNZta7KaUgmvSTGMiQD9xk/EFJ8OfHcGnf3J5A
Q51KqrvQ+iSADUTXooDFsyJtXsLyWCMgVyGQ4FHilceIFGpyZhUs30WzDQcX51dfQnzXWCHfFm9E
9OLrFYG/iOjZKSkkdCf9xX0zS+FOsl/98EMtIaoOQCm+zfpfm7xiT2hQ/y95dVufwvQ/kz82Lpm3
ji4J+Y1pUwqBW4R7gf/nItBRdvhXTKN7GYx/yH7jfNwTTKyBP827S5NMtzpobglJM7bNkeS3L47W
lGza+V3PILDHjNTBnsqrCiTOvy47hbH0mIPiGXBqt1Dc/aLmr7t2F2HP0/Dw2sPDJAegl/5M0l7y
3y6ssNEn+4UOkrzIk+9KFL9Je+Adz8wbu6U/WMLwRY8a5e+47BxcfrDPmdCOwbVAJ1VYtlOV9RYN
Yy3ea5jqzPJTA4lGDRQOLqaC2Yo0FIVHGJrEoQPzNCir9jlH0QqmH+BbVoLstOhxUIcjKCIUxFuG
mFp/nZNtujQjirVaHiPtCeuBbX9lLvbH3bAYk9kzZ7QXGmcy8R6bV79Zr0dWvqq2PZ88Do3cIg4G
w5bmFlHF8SZDh0aSBt9U0hhg3lQv8asZt1nkEZWikxJCnGyBak2JdFfPvyL/Zn1hJYp/GbWjdiWx
dQ4xbL4D9cKwQKQHXsmAs5zJY1vgmgEV+88okNMV71wMuz0b5WaOPPEcs2gnFKD/EE4YJUQo11H1
zK/RlCGyIfgcfuu3hr4LrzXtz/aFFLCVGr7oEFjKfYP4DMXMZ8QMskbxnnv8XmYIExbi8Kh1L9lg
HEw9OSHRannQGyqWYl16ciJ7HPb18SSBnotJuZmQYgyX4v9p3Yn49pEVBccSrWH825NjJiNBCPdz
jiLtZGfJVicnJBnOzIlXy2sdmNXxHqxDnvsbE+kdeoiNz8GTDtAO+3UJ10Zso0qsBoY8E9tarmJD
ID0NZGb4D+FGUNvMj0/2bw9ECxY8Cvd1wRiML22MfSD/htM6A1WAZ9CQxOfMhKerpy1TEGyM3BlB
vB6W/BGTHAfCdAiSHmBKA9H7SPqJUzWN/YEAhpzCgVky1b5TWSygxI6IvdAf7Ziuzfq3S5EbdeSU
aSNRsM+eUXNWgvvbkP1uZm9pN17T2cRa8PZUkKOqq6Lr18M+Sj7/041bP8qmBIeFUQ8MD/rsXcN6
PtguzaZOGk/myPn4xzf+mIoQmS2a15SGeITHDXc4xezKjz8zHcsRgEB06GWPMvIRRu+GOmI8yAAK
aE6iHyX+Vali9jmMxD1FxkMFCwJ1K69tbty3Ss4oQ5GcMskn6Asl8A3stW2sguRTRP3WUElCfOjl
YZ0RFCH7q2l+kchNlCCmSUP93pjc5nXq0jdBAYUxR2c278cEdhFMlKIP5npxByo9uZDGryTPqFnF
ukjsbV8pKAs/lKN8JPyRRpeGeJtgPdSV+cu66Ee3PveFU/O4aUHjRkjupeqXbiASfLU8GEhyB1s9
NJAOLS4L7XVzZrZboDjfF13kjS1ZO/WHMtvcQBj54s8oQtcxrOOe1A2vY6Jn2FAnQ5wBcH0xgwig
FybzZhlJZnXts7fMYGD/0VUfejqsI+YfWjj+CJukm9BRq6vQHi2QZQO8R7CzPbMTDhLrnJCM5Ml7
8MONpjBoIpg6Ali7QDrGzzFkt24bhg2CBCniY4Iv8oVWxs6w0KrRnamPRKUsvy9rwRA9DQY8wrdd
q5H2Gik0TnlWBMHzgDhqrvcsH+LoFNJ2KlfL35MKsgUcEoSO3plPw38G/brEPaHzxYXkcxOz4YOG
k/WHxOQmiglaeq95hWpQnmgttPiFzPa5Lh6mTSt0nldrDU62gJ4ECduQTjAsbkl6zK585i34TonN
3PgR6m0ZPY898r8CDpSSHUf+IyxefkKJNwSIb5jxHZ/ThqrAsA0vGbEiwG3riXyjxEtPYATM4pAF
tOWWWcFNBwBMx2FlRMMGXTbD2nawvOjHYBtED9LyTmgoFSyr2lrD/wl5cxw/+2Qf6X80t+b0bRlF
0TBdVz6jCmdQdAJN4puBJ6ptvvm1IR5q1bPedSbmtgoCyQLZaO1s5FFzsm+TvcLLTsQ1NfJN332x
nCYFwlKOyAymrfxhtbx5LktmGCuzXKCaXt1HG9t81wJHSM06VNB84cm0a3dUP0puVOy3/ZMAcnCB
+BP4dNU1ckaMxHhdpc+sxik4M2YvEMRO67oC5XRH1jBf7BY+nQG59W2uaV4DKn8NaXTWqJdspgl6
SWU1veSfilLiVTI4aCCogSjQtf+qKNjqi2LAnr0EDbsEQaGjfVQwUpwjg/vSeNWku9FVL0xLCTDz
94WkYONkSJkzMDrbd1J/ZKAUGmTphjFQfFZ1FgkOs5AM9o3YtSoFLwTiFeg75GJ3Yw9b7hoX5r40
H/yswcJ/RiaFBNR+TspdqeOkA/yiGe7QeOFX6CtMAl4KW3MaFlP6ojnr4ThMu0mTuBwEVvU0ZQgW
7Qi6UYkMZh6gShBEgEGqhB1UnadnzaqUlY2sG15j0FmeJEJSCE1usn2RweiSvfjuD9NRJ/lWcgBB
tjzznz6622jlDdFnZrfb2Fb3mC0YRKR7yUPJKyBzt6Nnk0pc+EC3e3alYNjM6BumFEzeeEAf4yAh
w/uz77eyjrZ+BJr8YKqjJ44aIqM0O8doYU3OiiOSN7kkZNlWndCHBQHgCzLlWLnDMK1FnzJvQCnF
9DQPl3SE3hmG3FHXQiIReBAn1fd3cvg1R/GBeXGdjRv/ECJ1s9wh4nJS3I8ceotNtimg+owkBgXy
7NQSY/iUMn8gzpA8LQthbQbTd/HzXTpsDzlWBvkQwitZcFPSlfqyghBmQS+wbbrpqBlTqnwO57Z+
zcLu2ry5EVCJVkHkHthuTghQnt+zsEa81a8j5BT6IJNwUjoYMcvKEaFOKiH0T86yFUWvieBbg6b8
XW6K4RhSgmbytNFO0720OJau44qckTrbyszvBMngBikTadjvTBUaU2OuqtnfcapJOKZqJq2fCfWc
/ZkuW+ZZ9uxSugVn46YzLwki22kV4rWYc5QCqtj+ZHKs799lxv0xz39IjlWEHvpIkrKxygKJp/l3
lDB2ZshWIWwA2FG4Bs03pwvbQQqyoEN7cAEWS1NCI2zAslqdLSVZ9/K/nPDiAQWd+tHQgVRCYEFr
pb6NE/KiAuOZfO6rn5BZCJLMwbiH9Ssw9YbviBmCkMaLd43G1oTsSJE3dkuuOQHpaSpuCIWTQr5r
YCSavdpVl2ouMMy4in6Xsm1hfMc+GL5boWSU5NY6Nfy1XfkbgkgUgwqMAslwpc7Yh4FOJxF5b+dm
hbKtgCKx0PBkjWv7H6kZaCqtY0ZCVekYzeiUCiqo3uCEBzqTxSbivGwCeC/JzwULUP0okldJp0iv
t3H3ZbToKFcmAcOxbCNB2i3kzur/5E7Nx9JmbmjTp94IOPecRdG+HOK9VtC/Rm+X0jRlWv4pwTvC
Y0ijeN7RyDAU0ksYxFvE09Sa8811ttF/P2D3bjvQ9RFxsvxlGXQos2L82Rq+NkQju2+Q1xtbpz6X
w1M8hec0kM5ke4TqIw+nJ+PSS6a+IgJ4zeP2hsiqjsvXll83Rf5Dcj7KIbyqJZQ/yPUtUisBuT4i
7E5GD7gZjuzFuci27HOON8Ds5llA/ShXJSd23YkL6ksSuNBzeSUV8SA4lBngxsedrQfIFhF3V7FL
IVxd+hOYznB0+jlbj5TlRsUKR1QkEvaGU0qZmeuxSnb055AYDNKu0+6jTcTBkF3meZ8dZVWc+ym7
hAZORObLutZgqaHsM29BefEL1CXsFeFdNtVL1TWXuZQIH53OPVsoCOni8j/mzmy5cSTLtr+Sls+F
bMwOtHWV2eU8k6KmCL3AFIoITI7RMX/9XYjKrsrM7q7qeuuHYIiiBooE4H7O2XttRnabdpTrFB1O
mV+qzju7RYs3IT6H1ZWkbn6vzWKX3BOHfVKkP+bmZwM5m43pWp20QlycERpBRCJsjgQxnG41x6Ef
sDCpozfpL6n2XnIFIpF60NZYp9YtI3ebeCGIZR9x4B+DDr+3tU8j/9Ik8sZhZDBqNsfqGE7WsUP8
kOA8W3UNXZy+2evjJvbTU1gWJ5d/4QR834JH319jJoLDbD9Sq2B0dnkooNlgHZjWJJsDylh59V7p
nNGsFeTEIgDhBEWci0zOcbND7oaEg3l7GY37zM9BS/k79o34s72F63ytyiu/9yoHQBzygcy0W0WK
mJXCu5NcTLq1sZaattVwvbjmykDf1FXGpqvZq7AJCRDib5reIDKNYE9eUwfjEMK1tjjb5d5137ux
3RtKHZKxOEojPi2pCttJP7uRj3MFouEARxVsTzm8xAyYREyw95R/gkyAEmFCQB0bpOiU7pIeBfNh
xvX02Otn2wquaWbeRP85bbJLWg+X1IovuG0gYoCvyeimAzKYUVoKWIYfeIhU0YUQdZB8QJpSXEii
nhqF2nmx07ziacAh+z2kZFmnXn8msf5c0rGcs+IIogkfBVE0gQvhlhgaXY/PlRJ7hrZlgJSIvXs2
TQfcsEm0Hwq1Sxp9WzT1ZrhyTIATc3xiGKyLNgB+JfmshShNx0c3nxv67bKnG8Wuu3RIzAOq2+58
7JSLuT/ukjTWy/AouzUz2tLmfMf5HOILJyPdIiO97lkPF2KC1UrARos7siF/0z4lBKq6SGiKFuV8
s64/DQxRGH6t3bzc+PO6M+DohTltD3NIGMDWr11wzkhc6iKwq/m3KJgwQfmrvifpO34mEQzW4TYh
wtYX77FziCwfHsKqWKOPdz1EqovQJNOgsfmJ6yzes34lFbHDGZozcoiCvt6YbBDunHFLv93T9LJo
Mq9qh4yXxQDaJ74JDcIbwc+JZqziHGd5umk5+ZiBT+yoMB42CNyKkfaijyNzxxG/QtiwYll9hRbQ
ZwjgOVxaXLRl9OSOsOmxiE3teqjAAIxyMwVzNuTSc68W9HsaHVWA4S9YqWSjHsl1oIEWYWfdN11x
62T60LfugxY2d/irdWzfTF3clbLuKz1o74RN+qX7Qgfn2WqHp7Lz7yiJaA8XXbAQ9DrrZRQ1i6+B
w/oXsfAQagEzXItuKXvoDo3fAWBqMzyRmnUx2wsL/LxGPlu9euYMS2l0xVn07N+MloumJGclrnca
QVCW5WxZTwfauios11GxkXTdO0xPMK+7zzn5whx/pslopIctK+B0vekd7IpPabSUCGSqahNZGMxp
gJtiXRhchE0UvFgYCNJc4Czf+GUM+ROxn/PBkcGMHHNHMhCyDD+mtr7F5kPhLfXOhFFzbvhzfJ/4
z27tkUgXnmU8HIXnHgNnoTPpMR8qlOfsVtLyq6uHbBCOOUuFBb3NG/bQuYOrAQBxpsCH+q5vTlr4
TpsyP0WVfY+S54yyhMCTjPodZXa5DN5C4HKQodLHgqGTN+20WNs1rBzsnUgGEM022eeue5Rw6Qdr
GbmUPGwvinn9SF9bxh0RJgu8oQ4xnc6G35gVH9Usb4mWno7UiERvr3IZtme7yJ92GRuWHK7jqMH4
Kqc9BXE4yruFLtYga60kr9T8ViPM87BcG6tpLPiIEgtRi3mPeN8azDkjwT50mpacgxUYSsMD9Fgu
JnVNUoMR9ba0Ln38ZDIKtmzoPWRJruz+I+6+eupCF9m4aZ2Y58xLe8i2pSqXyhS84RjWK2sXMfGP
j63HNc+QALDSBb8GnSCyRH3pjasKljoswcBeTdmd+31BBjsWVWh7vMV4Cb5DJqYxPC5Uiz+Vw83m
Gd/t7isQbIXbF1rGZfRmtRINqyiGuv5dMYtKmH0X1eO8uXNAmhA/OCDvbTJaJem28D5b7ZnJiXvv
Gg9J1WYGNu8z5MYpEcDOzdkbCSIl9tbzFCNtvwcjZBXac3CcaJPKCYnSUrHap/U6Ew8JkQ6oKKps
Rc7NEclnksbn57QQx05o1IDIDpkg+PnRz/sTp7FhbR0DIezjlN2WXtyyPO0JdcSu9BliVUhP08CX
TCYfBteWLUp7IholTBnQ1hqKckJIwv27r+xdbla7is2PmgkTi9wlUIgtcNK8VAYlHOkvA55cK2Eq
kwxIsNOdmTo7aJB7zi6eE6MMelOFPAYwo7CYWrV/jjLCAp36Iuz6ovzyYlGQVJqHUwBhSFA91dit
py3Nz75ZliNxw+NaAzEZU/9Eer2PLczto3HoPbx36fHRdOhKspCaWFAGl+ThBDCKdc8eBYNHPzyZ
BLwgUUa9X8Sc+BT0WXLwNCrnVUiTBNmUDeWCdXhnIdFoKRkCDS9sUF8mFVyQ/2uZy0yOuR5MYCGO
XkFOLWT3zD94oTurTQ9CaDuHmfhADNJwkVYIW70890xDe47TMj20aECsOXtPf+4ykmc9QA1ZtSvy
BFCeu4+R6lQD8quCZuS4LFkEBdoO/AOusTVinFwc9xMVV4pagH6ME2y1khweaoBEHfTxy+DxBza3
hAAhpfrzn1So+0bXB92bO3LkPKmYbCsv3BsrBjpcG7bw7cZs79ggsIHcFFuNcpo8OhFgb15PNGrZ
Ovrlp8QOSTfHOOcCyaaryNzF9I9MKSqiag2t3zLwr96E/FJ5D4watiXFfOQ6mBAx1txD7XMvAN3T
74/9vYs8EApnNaBlAzQF8yyeLo5G5gvkk+g9yzvcliiAhgcNh1biAQDaWN9HndhcEgemZi+abJ8T
7FXDMFAokfHuGkyBdYLjQeJ3S2WdQuKT8iNyVU7EE03pP419J0zgeN1bAjjFYIL8ii20F+HFdgy6
5g9Orp1cMj6TF2j6QyCxGq4t/z0tCayjNUF6NRfAUHto3Xe28cazuyto3D6zN14OerNpXGQQtP3/
FMkpHYWyizcx3gdO5JQ3sVQCc6p2ETqg+/ZqWsYZHsaEN8uf3tscWDJkDEx60oH3UNAR/DVYyWNz
IIdvYzTDOYtdXq4c+aDS9ei8tuAmDEBvGtoGB7aiY9HaYNF2iSy1Gwey/D016cZxSi3V+CTbY52C
81094WP2vLWNFzRjbY8w/+XiHOfWXqVANVF87qt6QauXtQ6KefaFNsUpGRT0H6xE1HGmDYWNtSOM
kw0e04WkUdIy931kzm6I4ZgwPE2SkUiFYN9aEBAYO/pQ6OeSbiKkMz7m4iUb9ZOhvxjha1pnDzL7
8HgaHVj//obxlTzy0d9p/mzd90F4AZapC7oLEyoCRNjMEuL+YmJDK7IRstkSuWW5+/mnf/vLf3wM
/x5+K26FHMMi/ylvs1sR543688+G5//8U/nXz++//vlnLF6eMKia+OcQE6CbJo9/vN/jPJy//E9N
l7nJ0Ib5u1fHxwbVT+qx8W2yq6IdV280e9o4yG5t4qOj7Se1boj9ygUCwHaVKmvjEjGpUz8bRzXO
IKL0FE/ZidxnUq03KFbUy0bZ3quU6jXu5E2MBHNRDWfVU4nvcCKTyy1h5e1Dn6RlHVxEfVJ5xOxn
uMpVeqywcTFK3BrJJqmSzTROO3quFjlcOVkDPYZCPTlWglTuwDxqLjRcm+K0XqpBroplBg6tAfNX
olRTVc1WgLl/E+yqxtrZSu1YGRhD2nv3hk2kBQYWmbSYFnOqlveUqOMUHJujz/pAe7eEd2f2CJjl
dihd4kxsJ2LCHq7KdpOxk7VRuJilWHU0fYxgXDeev7YX6LjZAel0E6a9ayGDV+usq0/u9bUxOf6d
dD9+oqZjDkKyiDqEJCIiFAXqBed4NvxcYD0zZWSisRCscM4nU3qfghY0gp5cvFx7NZkhWsnFoSFD
ZhvzCrK6uuSUc7XDU9Ml1UEJBK4ePbo16R1nladXwpN3NWXQpIa7Y4b3yV4YsnhOmuTF6t0XHb2l
tlXMZY2weAg3I2vFk12gJK2oidWtz6qby1mRgioO7jnGr/Gmy+pG3MgtJgnOI9GNBs7FYvaaNjbE
jXdNUOSuzbSBxxavJ9odUdmvhmtxRFRBuVmuHWvldNra/yfHt2n/N8e3x/RW+KaD/sf2xe+Pb2Sg
BAf4UfDmtxUMzJVyELgxaWPHQPzuUanshALxlOj2Gb/7Ze70BOOhXVsf+SkuMV0Uya39XkuPpiPq
S3AFE9rZ+jThQkigvMlFRhu0MgFU0lgqiMZqBnxcjHLCDAVUSb8JkzqpkIRW9Opo1+ZBW7wVFcNM
kPIZNsunTaDN7n8myPSIHGdnRGpXMpCoCBcON81XVB2DdzZHIkSwE1XV92xSxzk5y+wvXvtBEuoW
Xz9TSYym3RvwgK3mXh2t26OuuVLTErVu4vIOUlze/cQA2wNXhNovA3s5njquuMql3UYxs0XeIf3k
WlA2deqFydnJzaeFgM5Mvs5TACdem8+JbOkpi/pkNgrRfGDLaFD4yPHei4gLGcIJWqUV0krzSY7D
/oMonLS8Jpm975B4brkIJtPW9u0tg5qYUyNxxgMcPB9rL4YB3202+Xc2wRAYNKRkWbyjr4g+w0XL
gyytRbCo7Sj2vuvY5FdWg+NBEv9N0Lc+XtKxXJeowDts04WZ75Og3UOQurR4h2mOSdomWLeR8VD2
ejxiQarKt8OEr03lW2+6mIC+jWX6ZBiMN0lg1yH92/Wq75Inm/C0XreZNFgPfTXdbPk8dnRafPes
QnVa4oCbCIw+yl3SoSSK461BhNWyMY1DgumKa8SmcnllMKeZGOB0Wmg5AujM+GjiubqVtBgWXWhd
knK45n16S6R+M6LwYfDMTQ6jqg30C0+PRv7N3/c7F8Okb8hTn+8zl7GaZdES1k7WIE+YulEGaIxj
tcVXDnuz25PRm072ZTLqi8tnVWCtzbE819pXo2bf6QKFTr+EzcVim9nOCsotMDrcUFhlxEAiD5jo
afuvrz+eKYTp+J5t6YbuOr8/P6dhyprJSFz2EWpj+kyd4KyBUhs9XhfUSt5wzx2883JDUvlz75gv
db2SEXh062qRo+Q5wb2xvLt7CO+GMHdTosMUGHYuMZg6TjZzaQTpFTkrnBnGDzaSv63qW/Yr0ZNX
6I86rMKy3Ifz9DTFvZcKurjDLp8ynKoeOXfdNp0r9Hrp9Nr+2j31Vrkis9ug/4XIam0Ia9UYA2gV
MqYLuS51ghAAh7NZsieO400G8yBvwSQ1FvMILPoeR0cBE+ixZwuWZLAHw/EYOmoV0hRYlDWwABPW
hZ4dB8SX6XkY4kui92dv5V8KnzRHASuCUerUUSFbuz5Ld+gKt1UjNsLRNx+tytdxk6/VJpxxKDF5
44yknBTHgY03E+Bqr9aI50BHF7zrDumy0FUH92ziWPQOAdgbWXzXN2ubNjci4cOwtj8VRFUZ39UJ
rshxtKujPbJKUVNZhXmIWXjqcvb4MXvj/5h5dikPHqeYIm2PTNTCdh8Lzp2pNwm+goEgg4NWv8Rt
f7U9FIyTc7LWy8hAiOhkOxMSGsmr5XJMGQOs0f4HzWVywhuAhXq4TlV/ayv80Li1Rd3ulSXuPTgx
OVSPJN/gCao34SZj/zYA/Osa+1iELONTcLCBic7Fa1DZezo96A3d5Qt9udiHAb/MYvzeAHVQLXuZ
ICRG/JPFyBB/WIzweCGGdIVn+45pkjZh//5gH3HfjVpuis/e1O2ATdUnqJUktd6q9coFkeKD8YEe
KPsS2xwBLL2zjmJtreF9SmxGrugpzLPUSLEjEhBdO/QeZ2sNzkWX2mXMtIujA/Ytxsu47pr06Acu
fdj2YPh7I0QRs5ZfAx2vGUJfBydJGBY7ggS2AjsjFGouTiDw1ugN8PbyFLZ24m49S+2iOURSHlEy
ZcU5iKJLflW4lbfVEj0FStsdg72DHcVHkwyCAEaL5ZOkg3RFQmUkYj5A2kYRvPLZcQf77rVCI9jA
YyQMYCfqYlcY0S5btnm9d22NGWCPnCPYUj3trCDZe6uisHbwSO36YCl/H01Y/ih32mY4pzh+jeKs
MFu6UX1bAwWgQR8xIonEwB7RZBJ7BMH3Pvjp67ScwzekXqB6L++5BYxDOQ/Di4PTisTwnbk5DB0L
a3zOvkrMNK2urtbLEOZXEgnPoRkw0KGdQftwOlvPonBXQEHy6mi27anom/NE4H1CVROMX3szuFYI
0pE43Uag5qBEo7fAS66Ja15ijk4uv/k23wKcv3V5cUM32M0CPzrNghcAUXjaEaiKI7n2tj4XZvaV
bDxdfTl5HtEc5W6g42y4IIw2KOkX//iijKqC4/A3RcF8nAoWC2HYvum7rv2Hi7I2ZkHhqtb+TLb7
CrrcSmOcqYBx0DF80/XPOk4TbS7juzg4jofJb1Fbq4cjtH6nJQ90nhoFNEHR8qoMd8c169O1+KB1
unVRWtqH9CKqs748WzK/iAU+TBWc4LSfqRhMpt5q0g6a5x40Rt4ONIjMW/XTuspyDDvmvkIJVi2a
fVU6uDgKCFrO2Qh1nmi8NJ6s2t64brft6mRX2dYuX3HtxZ8uwmiTHch72NQeImJGxxLkQTl8x7dA
KxAoAgAvxsNbxb8EOt6r5tTMPlqgT902419x3lNZoyHgzIzkpxzQZM6YhtpzqrC1wYtcdky9AFp7
LKU5sc2wcZqdQBjtMTYLb6Y5HGODgsg51VV23BrYhon1OIVFRmXNSbegqVbzdzLV1N6iEICJaDbb
5LvNBLkij1xwd6TetbZkYDDb7TdN3OxCwBoWux1WtYprQ3VyiDC2jpOnHfnYIPmS4I5puU7Y0PSr
QsXPY+A/6Qb4f6k9iu8hc+BJYgpJ5OkQ7ZhIoXBCG2VbJw1/91BgjG32g2XsNBd9UYIvn6w0kO/t
sNfd6mAf62VeFQ+PLHsj6XAAJQhSgq7VNG/+lJ6Z07+NoX3GwoDyZwm1uTzHq6DorpGmX/MzuGUT
VW7BwN62aHiiZAUVBibdYg+F9cPskN0xMIGYyAU/eU7IOzB17V55w0MCAQaXkHWdO66NxEzW1f9k
j2JZ1n85HUzdcjFlm5wXrKHzZf03NXI8Yuso+675LNL86GXWifHtZRL7IHEIk/e8R0Ya1cCoj6Lf
bY4yQzAu0lNV4pdJyl0HxihITwgBioVGZzw71QoxInNCr/avZPjGi0/NSnLWzGGwTEqNej0M4jrK
8laFxi144AgdoIE+0aG8B2HyWLz7Y3FlRryeLJTPWNYvzMSq8tYl4tarku2SfmV/dxGTd06bkT6o
vQ4QTAuw7O4589UplOqSli6d0y/+q1qMWX+qM/ssVXiNjPhGrfQoddxiRw+bnOyipZ5/meaQGKjA
JC7q+cGgvb54qjxxFB21UrgE2b+gWEAuBKX2MH3hY5+WWW1trelDwh6r0f9SNu+otXe2zf8NVQgg
8IWopl1wy0NMZggystzlys+xTMqvGs+x75zyHLgLLWK58pOczhft5PuNMVp2N+5cG5pV/ho74Pqy
dt1Azb24yRdqex2KTSCdDfU9ap8A10Y5fRFMbGI8XAw1dZ3Dr44vRY/0sBmP49V0n6H4XRYxSX6A
qfWdfkP5SfxE/gqulYlAgO2x3OHM34ql+xQ42mpq01Xy6jCdYsldNQzI9ZYnlkHDXTC3abYFxnUb
nYOlP2BOWp+wkA/Xbpl8FwmiSAZl7ab54R8emOv659dRm+7+uSBHF3HB93Eigca/Zpq7mejAZGW+
NT+GAn+zBKmDUVVQ3/jzcMWni9JM+5oBQToLzlB+1e8TErQp0PeeXe115nTDu0AjSPm5yyJv209q
a556trKaibKQrayt8IdW5hJZqTljthiPikBf5wf2YT1ekasNwdizg7VPXlTHofGYrM1W28DwA8a1
9MdqW8xvOoA96KdzrAYw7+1s4yH/AOVi/o3/rbDZuhaS7Q5iJF3wnXiZqRiO86R7zT4aoClRMe2e
R9Lau1VThHScxUEPUN9Zx1bPT/ar8OU1FC5hQuPeY/Zrx+6NchS6tIEnzoDnDYR5Ll0Jz/T3hBXF
+Y7UANiYO5fRmsWWQ5Jk7uY7HytYlnDpkei0emPDvtBkrEtG7C5ikfUVnQlYNuF6Cvirg3ZjGYvp
GgF4jjEDMOU4pdonNFDZEXg8dmNsgMMx2nroXOqEHVrVbSOSb3Oig38s0//2u+ad+tHM+yjKsY7D
qPnD3b9cScd7bOpv35rze/kf87f+7Ut//41/OccfNeLT780fv+p338TP//X3r96b99/doSSIG+iE
3+rx/g10bfOfbcb5K/+3D/707cdPeRrLb3/++aNo82b+aWFc5D//+tDclTR1NiR/a2POP//XBy/v
Gd9379/zr+//5Ru+vavmzz9b+i9wAn3f83TfM2zb4WLef5sfMb1fPNcQnNSO8D3L8r2ff8qLuon+
/LNm/KLbwjZ0naLeNxzd4hKvCrJQeMz8hfaroEA1XdfVDcc1f/7PP/3XDutf35X/vuPKN/1uNXFc
T7Ch8gzP0Q1TN3zzD0VA0UXB2PjiMcmhPzUt6VlGH6WHpHjqY3M8lZkPHMh35SVyYnk3KpvRiuEM
X/ScfneXMFYWUTYPcyyu4IFOAE6d6SRYh8XTaOomTYqpv4mePHgQB5yy/pPKv2pGOD0bpIwwMVTh
QwBb7Gg3OvXFqA2Uvl2IUhENFEJZsq5wqkTewTct4OJBhtatkjbGX5TSLfSx0rmKiYtpOoXZa+oR
gUTnNKL3GefCeQMXjEih4uK5tqUAlCOSqHg168I7JpUD0sBmo/fi5XbzYKdNTsSHObTEDBoJclpN
5Ah1Qq2iTaXp4CTsXmmrEcTsrsyBmi56t5AMbw2z+xZnIrE2jd62L2PoOcfWx+FFvnWKPSCxtK99
2ATnGinmtq2xK+tTRA92iDWEb4E1uvQbJdoUPYk+BXRBV3pXb/yqi4uF04lBobMY9XMgkNG6soof
6iSkZEGVPa0Dz1QfVY02tDV7sfXkpH2RXjl+Yv+QQrY1xbcaLAONBdGODFGwYlC5doJdcwAY1U4L
GzfJwHAoG336DLbSswmyU0/qNQxwtn1GD7snMEomrKnJgnXos4ShQkdB1X6VTo75W2Xo/IvRo1qH
eh7hZI18pjdRjZ/balWBvt4THi9YGBMxObkMZTUSkz0gkFyi+o52t60i46S60F3rRcuUOJIuoQlk
NC+EPkafqahmLUAdnCtLFncP5sdO663i0Ba9scxl2z6YXm5AvE5F85JI3nJgFS3IbWSz3iHMuQTr
RWzeuwLqN7lueI5x3cwaE/omWRTTfRsH88nQh/YGkz/63ILVuxO/OD1IAuHOY0kAUtkoLN+BSUp9
SdMasc5Qg3ZxwSwihWZgVWK+0BBPGtCnHcNDYjzo9TvbGy1bZFIjUT5OI1wY1SBWOjvyhzAjgFHX
kPN7qC1eLEzos5HDuURGr72FtUVmA0ORI5OCJF6lFIwBsjLFgdxhiNCzyH5UGQCqLDZ9RMBuFj+V
Zmyxf06F/RrZOJX0Rg3mCu09PwBHLNYLs3Ewzkb29JiVfpncK7eV3jJL6PcuK1cf8gWxSJDIVJOX
7RpvcEhilDkYhNINA7SbzjGTfj+N5DKTf6ubr0aOUkbqWo7UsNKbbNlIyai7kD5xeT1nJq3kOMYA
mMvnIAKiYWPHoubuag0it+a75qLsBors1imWXlPV6zpWNP1KTe6j0S0Bb/QJzsaUFDFZp+eyzdkU
OQyQsMog4pUtAkQDKtTGH2EhlDxt4L3gicdBdWfa6dOt6SvjnYmneJJdSMonXK1D7STGm4ZWZe9W
AS1MI4l2EH2iQ2r62oXQSW1TlsgURIl3tMoH7dmhzS2X+jDIatXi6d/mNBEXhifKh6bW8hNy0/FN
xJ33qjVZ+RgPVkCEwqAwKAb6xsu84OZTSq/cXA9Qeo/Tx7++DP+Pi+vvFuR/uFj/n1yGWQX/52X4
cV4ff/p/3+v44w+LMd/262Ls/aJzploogOjtCnueLv51MTbcX2yyWnibTNOxbOM3a7Fp/mKYgkkl
rTLT0m33N2ux7f7i050gUIJOiGXOP/BfWYvn4c/f+xyezQ835i6Hw/zTEa7Ls/htYRd4Y5+UGRGp
dQRvWy87tYttOmNmhImxZ/GidWoXK1MW9kOVoHyvaT1amTr7JmNuRiI+rojyS5UO2iXyNk5dhCfp
xo8QvMcD87B841p6te7ngBEZMfDjCvMo3DxAsoxDIokasfrNW/DrduO3A12HF+ePf5Lp+5ZpmcJx
heX+YXfRV55P78Yn64kZ3aK13HuduaAKpR0fw0Dqr3poQ48a2sdKReRehe0EV049sAGV3+IepXsn
EDRl6SWC6zcY9vXvN3k6Z2DHyXMl5KMr4Wv9uJlawz1F95wVDPSU3V2DaNAwvPQIMQITAVFROvQJ
VUpcJGORPouD5aAGtStKXHEqa261PrIcVU7A8KiVz1mToLMSxK862ihfSqHmNKRqOHUxA12zLY8J
kr5La5go3KNwwNTHXZHDrZgcefA7mV2dzPLQH9lPP+5JSs79P36lOVztP27lbLaZnsHEmp4Ah+of
GwMY2RwPho6JaHVoDwF/fy6D4LHJYsamfv1YhGlzpfvsnBwf2fNAtzvKn4a+Lo5TMs9xiA14wypH
UCZ0TFY5RCDks9wmfagPYUqvbb7XR2Bpbdk1WFCltqvKFN+qG9DGz8yDgh48on0hQHKCSS1tpMU5
G8LHxkMHPEogtP2Ph6uwp4fqoMc2xOeOmTLjceh0Q+CT6przZXqdW8+aJPxYa72jZ5VPWOqjR6ms
aDV0BQJBO4wfc93QrjggsDAGnxpiTzo84CMcUmaseyao4VPKvmvLlpaopNHTHlvTTtem3esntkTY
A9u0evcgFztIMnQCrd0pcrGgJ8619aEEJMA/l64cc7yveX7zZJacpMx2SU6eeN29ZiiVj25Nn6kb
BC5lzawOAYCEpgXiVIR9esqdsQKQQZzCpDGDRtxG3o8TILxRmvNUR81r1WgRA4XReUrimm0VO7Z9
rdUudihyQoMuO9PHz57zKcWEqSNirfP8udemU1A5zqXGMljV9IYjU1310QkWDa/RpoMptzJaB1KM
6vu7YAzpOHg6a2yMS9Ynzv4CyRbNW89bSEPlt2xyP7kVHMu2KhwUFea7P6AWF/NN74YlyWi6qI4R
hoe1a3SPETPqrB2Cxx83eGCuZlkOl1oQoGTbCtsKCgscjfSI2ia+9ir5Wk5fI0fWCw65+DBOMCwk
fzJoBTveBQ0nI8WI97mVj5nfZWspQn3dhakzrTzqUS6DcU8IpiXOLS0ILYnSq4CqRzQz+3ETaPNL
WejPHmEhCtULSTP32najx7Q1HHyG5H+o7jKVc9PcVcknRSSzLME4sMOrZvG3jypZt2mvcDez+P2u
ARySX3w26pxABpOX72DPN0pk9MVzOyFgD3/RQ15PilfB3fKMx9c2VBlDNHivptW+9zJGeVxU5BTN
N7AruMmi/KjXIC/DCavivLIg+ZNcVQyti9aip93U9pT0v7mv5vtWn0IL7dvHqRnq248b5MXLWPTp
xauy+oZSO1TSZYiK+7Ex+vvIduWo/+0mciAVlKSXHX989OOBv3+uLZOWRve3tqM1I/toR5hDcEzn
m7KaAyNRvEILVpa5ki6E5kTCUsudeGNHmX2r8TMv+kCDqJHH761lBFif2ZN6dkH4ZaXdsvnGkQNW
x+Dw4zOdHQS3RBnabbTwvWVgQk0drDsqe+ROyno2InugZeOWMIH51I8btpe/fsRRKLfUfp8nLxkV
2GI/2ojUk4s2HAb113PQKS3QW7oWvcUjjl1b9riIepPplrKzS5C02SURya8fOZLcy2Ew9GWlckfH
EczD3nzTkju8ycuCoKz5rmyYVtdzEZTY1hyA5iCQ9wfi6hJNk+7K6jrrbFePsyjVgQv74FhtxLs2
VexUEZnqo5EVuJDZxf/t0eFvj46FhnYiK7665YiCINf8M33InrgfqXmffAcrdTQCm8zKIDSYbZp8
KMiEbzXkejozrEs2TE9TTC+UpQsqoowulSuY8KVInQ3Rb5GLYaJn0NtNkfG5KH26YCMLJK8W0loH
N2nLGgifiaSYynjrLZerhD55CPToWiCQHWDtFuxPmiYdoStYycowSF5Eh+plt6pAK1ol7sWLoxAc
YJCsMOcFhGIFNYlqwdQUKN4mg966hiEuWQ9CdU9x7XRPs1WB7nZ6+/Gp0oR/FVp2dAhFGu/8jNd/
mvz43LZ5ctY6ogl1n4Huj7t/f8BL4dQXQYcO1EUWN6B+MzJRsMP5+4dZMRn44pm32xIEIU0BE7WD
IP1L+qtYGtbFaEEFFHDyUj1rny0nXSJD9RlAjTCdqJFQN0UO6shCfc47yshsCr7oOlJOpFMNya1V
fKpsB76yKpt3D7/YuIa+WQLjMIzxFInxliWozZY9eoxdTRMKDoKOLEez6eVKquymawS658RmVFxJ
qpAfH2JdvIveRZMT5ubZpet0/v9cnddy6tCWRb9IVcrhFYlswOCE/aJyOspxS1vh63vIt7puVz8c
jgEHENIOa805ZjxGyaHSdACkXTEFf4/ZoDVPFfkStGwHPHTL9/3dZCVZHA6V0U06KAWJpLFJTBD7
t1Ws6PUps2IsayX+b6ZtrAowqvuxu0k1724Jaw46Q20ZELSK2lsq8T+EijmJMTwrPFX6kxYOAdv+
D0fL7Wc1lfNtRKrBfGo9/z2kZSqnKL3tvKkcMHrMXNYyc5mNU24MxDOgTHjM7XsiYlsqlZZDalmC
Z+dp8HCG2l5W7FsjKa6mQtBcKOZTlg3qSXOa/GoWNG+AxCLSXO7+3RRjmhE+TwLR3130gAdk4io5
We0rBBbrXuB72yR13S9AFotU5YUYq2VPEYGMkRLlZxTKPzpb+XtkMkmUZQ2RB0jLPc1YmQo9Jn6j
F8OzChv373GtaKIDGI86+PspT2KTaSgwIR/EyJmViXKmebka07pZIDkpZxlshciRyd3z1JgNLo1J
r/OSe6fJ9xm76yMmsPGJ/N8dftjpENV0IG3XaIJaLfRzl2n5wVaIFqowUN/cQdFWuu2goNcpmuHM
j9x5DEpFeOceJyGKJMYeOJyko0X0p/+WVVOXeOeBZ0ejgnDR2FoQRRahk1YdBrlZGfjIq+JRdTGL
jsaSCZ7b+THymER5yf1+isbw2UYEHZqp+mmrKglFaN3O7Wi65ySbsDcsT2R1/+xFAwLhUp0xPYfQ
VCV9hNYWxCBX8yN94A+4M8ZLzkFZU2cUG03iICwy5HhD2YrN37rwv3f1ZZn4981/zzZzZ90YJ6j1
Q9uYbN16RNKBxtLx0l0YttFNVXkLeS8kqPsgLNp8h5zd3eqOCT/RAq6UdkZ0Y1uFLxNq5ueU9+Ct
O3r6SginXi/ThwxYaJC4s3VXQvuxJ1rm32i069hO8i9hTImfuFF2w+BFZ6rSxKEUO3Y9lM1sUhHs
0BgOOhWcg9Fr9EhmJDd2ByN/bKPhQR9qfMqIbk+zW4aIGpesesPJN1Uxv4UOmm+D3sglRPfA8nu2
PvF73uYxApLRpO5e0CsPUqD418Si4TGqqX4aB7wtE5aQQxKB6LNEqdPXJSJVdauDEVvyKGtr2lgu
oHpW8NmkG0HU4JnrYK6+qthmtb4p7rmJqk8Y5ISY5nRXbewmaj6qewPjI65rx0feY76wX/KTolus
QZ317tavVhoWn2oXlutO7Fs6MNdOtWHltJPxrc/F2sEq99FUEWXVYmwfnCIlzn3SCEIZEhONfTXv
Knsejn0I9n4E8ntisZgFtVGvhyaL3spiFPuin7/qGibjGPbVSz0Rw+cokfKrGD7Bg80HosIPDYZV
qsonfpF8qt0Fn9nBZ/+7O2k0I+PCA7CwfEuSkzCNvjIYHJvUKMTzPX8g0/s0MKzcOWVuaxEGmf/L
lpqwVgp55YwgoceonEtmcpJSwa/PXlGLLYZa54GdqtzBwcOSiWObjCySrygfXrS07c9/N/PyFWiY
ZMOJaK6kPX0Yqqx/pdr4g6GB7IiGBC5f0v4wDP5OSqq8RR1Ig6RPxc1SiUJgJzWdHCnAB5FbGZSp
BWgM99uey99BUEw6igx756xPKZLuCjsO1tRFbgTD14tISHQcGX3oBiMiGd0/hpvRHZULWTkYrRQA
PFltG5tc1J9EMd4o/cLAQV8VMFvHQeZN6jmzovRILg4sxRznr4fWXGQ2XKgwPkmoQfesHQoEoPBC
JKmIp1iGVuAyhkHGG/YtW+qfRk+/rLEXL1INCR6aBaGcOan2QhIzlM9tv0pNWX3g7o9Zeho0Jls5
XEVi/VRjXH0glrTYdFbVQyjt4Qk68zVTvOpD6rYaqK2F2jWW6guxtMCqebzJXDBE3vAzxAx2aReG
L4NTkO1gZJ+WV4OxdROPoU9rbrkW/fzncYHzNDFtuFCpCfx2QIKfTnn+iQjgd0Jyiuy0RPRnsPcL
0w88ufprVxXwDWpZ+CV0k9d2ppXXVS0pe8uzZcguxlQYiv6eBbLCqtkmAvjvbgxaJNSEcvm7ZwMU
6VQnvuawriUdLXrTtkH8MvYMuyfVExdiRHYR9d05pWvCWZHvG4vEBic2BfDNRn/ow0RDI2zhh7B6
gn09JhHxKmYUrnTSk+OAzYG0oAYnr5WX2rqVaXWjDKbu4wZbByp49E4x+uJJd9iPhL26GSeNzPIp
+oYmMPwYYba39LF5rzxAMVVZFqdw9AjdgA+1zqRa3hUtPcHTtoLWIRZy9OgcR5FgjxB1+jGKsFk5
RppzUV8GT4QfZtYY63CKygPnrXcba+P373nTA1nb21Nys2ONRStUANNDohanao/WK0WFX2nORnWk
RvaiOfmZbYV3bMkvoYsQe9U+FHHFSN/OsKyzeb7HBmkBsbTaa6xXQPjCpj8mUuhHYPCGr9fRW4sO
h3B3N93aUT6cCmwH207ttAdTAarjyMY5Vqka75URpAWpVMY+dMzmkFQMwDHJeHvFLJFtAOzZZfjF
gVkXKJ7bFOqJMQtAPl3+ZLTQKsZKwSC03P27EWAl49kUj2lh5U+uE5M74alM05+l5YVPiVPOZ6KH
HlujK/F1qlBOyG4q2Q8hT6TMY9CLWhHWottaiMwA7NoQ2dqR0GYdDgxSFWWW1rkXjN2tqk9PFH1y
366j7F2z5HvGkfgtkPRQNUf/Ussm0NrQ/ikLgKRlo90TvGR+JYriCRGXhLXHyJiZ9KPKShJpNbIn
JvzGOiTu1KCLlsl5pnm49kRhX7HnkmVUe2cYVewAnRirOR25hZU69vkacE7sO1lhbOeaMa3Ey8Cw
H3+BK1XIg4+HZw3SyN/DfQaNIQQ3Q0wQWcFdLj9qT323hNlimkU5TR9w9Dszzj7ErU4qMgcF3AWd
fso2TnS5Y5939UYXev5k9xhpTaxwM62oQHBYH/5uIjN/HGyY4Hy4KM3brkEmnkFuNixMRstXtk4Y
hY1XdvX32H+fYDzFkDBFrf//nqAn16yRzDIcGwoZcGb0aAxqcSuntgomXtjm7+7fDaJNfN0MqWgy
ypvuUTWLLX0r4Ivf/h7KNFZUQw0l0mN+EM14y2lq3lK2sKvSA/vz91ipdP25UIz9370+SaaboTOJ
SWWu138/8HdD1NFRGczs/HdPgdwRap51VB0XiRw6kdZ7mJM5/M9N2aRTG9S5oazBVRXYGaxdRmoc
BBPVCSzyW6iy0ycq01+th8joZaF7UAZCC0cUmAGvsiPtAF9XzZVg9nR+pQunTETTg5MmIOUSwk48
gLUdJqn5hfaLn6bUXC8JtBVcyCH+rzLwzAO6fmd+SULM7ORGS4TiBhAxEzp5BH+MH/O6n96Kg7J+
Uj7tgWRDk+wc1IW62rA1jXzLuibp6Cs62bQdOI+b+yDs0q/FPxKWelbeFq7zJH5VlYUhBMiJvNnM
eY1cKgDD7Mf965iUfuX+G9zfEQayBW6EVDGPFw5my2S9n6jIkiftEfukJCTvKMMlhONia286+d56
W0FAGtdK9+pMmNHVz+XlGOF9xudO8Pla5J/G/F4XP3+rlpGI85gdf+PTkGaEORiwcHCYxJgL2wyo
VO/5KspUeeysDMgHFHHns216vv3Dc6v1SC69Kt6jJZpFfNK19RPklKm+qwb4YPa75phB1L1HXR/k
HOdFWsSxHnihITE3HkkTM29XoRLyaFOot/Jwx9+K84l8mc+ed6uRbhFpDzW/p5/IOsGEJwRDHsUa
1T3V7c02HkGO1kxBuvZGV9bBBhTxQfWu50fuP5Y6mIx+C+PW5JHvQZHTLOpE5feUfNkYJs3kqwB+
2VZhkKovmeUE4fho8MFYJOvE7J3z8RYiTeXcyIePAQR0nyqrpJ78DoqU7pDTF36oyYJY5ASgatUb
j0r5bbB39Mi4J/6cYzYZS9TMj4A8p+CUoIsw6/+ihrxHFBwrPgDZQS+Pc+KDly5LtI3i11Z+g8Dh
EKYN4Jry2dT0dYan3yvaVVcbqzm82x7965KdeHHMLMRxeC5CLVhON9nyu7LGW8HEysBFpQ+SpAUk
WhzBCXUT9NgAYDXkO/i8X2kDaICP2+8U31FXJlioYZOTqUNm6ujjLSthjVgz9AfN1P/ZT0l4gJWb
wT1W/ZaGO50lGN/diqIoWi1hYmeDDTjr0WtftydqOkkXmD8TbRy534D6Sr361dD3Gu+5pIzgY2kD
UG5qq95bWaH0M7E2BX7fbWxuZjKMMOk/G4R/4Q0HsirXLTtLfV1TmKfK0Rxwj2VBVtC6vyxCbnMn
fhVrkXbhr0GV92jU7OA3wnm1e3TaFEgJ5gpofOvJkX1Zoz+Z9oNJQAUzZ7/xWtzp27nEX3mu9E1G
pDOcUbbVKDQx6xjsBQEu4OkGCTz4dn9y+9MAcVhXoN06AzGuQNjCaih3CP4hEdGVzvqj564TQp7H
HQHG1JGhzc+u38T4VjYKHPzmKuAA9L6Enm6tOBBWQ8eX+GA2eFQH18RqeN6bpz03LZ2lR0M7yH86
MYrtnksCeZsDpYJFhkkewKVRDpCAQMmUiC3lZ006TdZcowWWc4uaUzM/zg38SWLVmHabu87QFr8a
1rWb+AijlS0uvRmU7nuDMd8MjDM+7m414TZwkuRZCcMgfJ4xnXfaixNv4IiOgDGsQ50MK/uHvkhn
wNX2S+Gn+cli4WAsARE7ezx01mmKDi5F50WsEnjJRSj/VHyoyq1Ts1XkNoHdg9Lf0qNXVzUh5fVn
V3MAKRRowBo2HcR5kmddRhDnsdVWsCNdSl8RNKmVZV+8L2LsFpk3KbScye2WId9WFkmzixUSoix7
VuA2WbGSwwOXFQslYfk1EmoNWAvFjpFRk4oVhdkTlH3SkAPEsFTRBhQoeLyxVtFJIMNW8Uv11jP1
dITwVkBPa3srwHhmF7NiQ0WeCC1TX7O2Pf2iAS/Ak03ip6XeTPHRq/cB7i8GDeCy8izIHEVnUpuf
2vDP7i9lTcQaWeZbPN+9cfTsS5IHne4bkBgFPITMn8sruzxGfFnv4vGxxUTfp/mRGk7QjKVOfS00
fJaRK2Q/8RGtib1JYWfBjvBeCuVgoX/FxV2d7Wwz2TvrQ6ZQ6ALREPWE/pGZYwk7GWOfk6Mg3sje
NRi+hm+u3ZnaNhHLkKy7LZFA7BoYD+x6BeQninACBS2dqZA85AeVSrDcuCUN080A6COuVw7l7A5o
O7bxiMhpLmiadcDcQj+K/OX8SL9RA394X4sxHZALh1MQGbmcRzOiUhMohL9EqgI/adUA1ZhZfxKI
Fe5JWUfniNt9QKfqm+9d8zSiYgYfwWDlHXtevbZGF+YFE5r9ms+Rht1xGkkrZ/nVKabuU5q6gAtX
IVAi89kTkqFVFJ9dBs8uuqQ15xFuCHRm+kQzx64mCwUrTrm/G2fg5REo3MxkWUe4njNSYb1iBug5
7ct8zTp0a5hQAEW900mabhnVSgLr2umlxXGbU8EtTYRrks57lwF+hCJhsiHOHxoHVACMhSMS+3Wh
ONreTOl1FL2kpFPax5mic5DQ1oPtasyQmUqH635MnkTTgBOKS1+nBHfMRf3lRSgAHAVn1tg7O1rW
MDNz+9KMHl6+VFKuMFCQQUYmRoMUynGoOIXG78iN4UyEhDYSgkeH/jiOzx207ngAfjqJrjqIkrAR
4cDmQMM8j0fDmnLAjVypiT9a2g49lcWMm2OY7AlKkFr3SHsV2TIdEtb6xKL53iext4AdkJQd8Hat
mS2Ymbui+qqV5jJ77Uc1RydKVyEQspFZx4OAaJWPSiPaw98NpbevscD1mXMqDERTHmNK5Rb7zc5i
UkoHUBWOZa7qfj4UTIMjFPya7behfs4V6e4pq6x8eJg6ALwt8+8s9aPbPcfmcj3agFRXkQkPsGMF
oqbmoVAV1ilryyS9zMCAb41bDoMW3heBEZ04HgsRSi34ukpuDbpJEbA/vdiHLLAk1DIMT3a0aTzj
bqn9BNLX+cKaoMxXLX7uVJ8VQjVuUJqulqWcy9KDtC2D+JGb3EXrMAaeCn0knostIWluckSj9cXQ
jNfTVHkTIQUoSdeg+8R8VmPFCvQQKKY75WDJQ+vHpNfm/mA6VFsTmWIEBvynBsSv83jpbgx4LBb/
vDzeWw3V/GG6h06C8WN5xsyAF4oOuxKFUpvuGtA/ASb5V4+1JTwIPUN9HFqxm8lbtaMTz4CXf3Xc
9GHQdRZzfEv4/PdlA+iPOvyDBKaQ45BjLSH2jT0/Su0F1Nstbev3xG7fc/6XpHT0yBIr7cX9aa3m
GZnnZ2NzGQPPVCDQjEN+lUqBUXbiHFDoqEnrG1wtYjJa+lrMGFsuYQMVDY2mDVVO/zy/WtPsp0O4
JpcOXjzxix36B53yk6vifML169LkPhhAmhin64xg7tBqXbZwj1lBfyWz4LIORUhgZ2xCG3G7VZ5C
vGSdbzJ4xAOsLoDpEBv7QfHpJiBPMGNYU8KG6+UPpENIux9fu36cgWz3axc546ENnysBF7Vp+nrl
RbWGcYjvNnWS0UtFJ9d7WhejT0NgnVXbTDkvbk+u1pVQyFdginiICM30EKWoFxfULN0bj/7Dc2QD
eta3tQe8EHUHSV8IdwyqNaL5naPhvSmJhsy1Z29sgiEbdlYCuLj8MDBcqDruNaq9TlIGJdV0S2zT
8WzZ+B5xbFdPQoUUsFEzYnbSf632FrdwtDkX5oFZaJuyWifhwG7/NTHK4Jl4kGkt+vF9GqZDSID3
lJCjlq2rU/xU+WzoMDx4nN+BwYY8YXyCsU2t4x5Xu67aSWPHxOKUe3XwZX0w0QY16j2xAg0fNwe3
fwR8ILmcnJUzBe6PC9q92TowWQesiOtq2JHlLElpQF7qmRfF3aSK3zSrfCNGkpcDa5fbkHFm4Ozu
PEFHz3+xA4TlxtWOrlzrGMotJLhMkayvl/UnM1cOem1g+YbxlSxtokO4Fs+Y6GLjQuudDN2UnDla
jQFsh4aFYLbuqiCCaVIFodyXjDjjK+vZMQyyJRbab2N4VtBL8H/yRtxNAgCmPmjztCpniqbrKkO/
j1NpHf0y/fMssiNQOkRUr5JDcuWdOgbGOj56UJ9Xr3nTNbyuQV4HGFvLCi5QAIido6GV/Kjni/S1
cNeheRY4Focd3kWh3IQZpEbus9zrLg5roKa7WNl1IAzHuXqs60T1oEoInsQ8EiO06VxCZu5xGFBd
0pSAa70ECq2ue/AEDdzBrWftgccuR5gUFCI4ooPJERA+73e29kayAewkIpJ39+Yz+Kmtce52yEV+
5iNgrpv5SE9i+ZC2ak6LeODrMQXTg3rWQNxCXPLUqFtpZoeaGmsLWSYv4zVFoatp8VFJQO2UTCEf
z6tpPNK+Nsp/Z7U+jcti+rmsfrCt7RUnoIqf8nFQgiqrZuSNkRFaU2XyO9vY2mgzgBtJLdA999Rp
7obWZ0bU8CN8zbT7Ct3PzIWmdUDkgRBbLy7tdIlSmqIXFvBVTzzNdlI2bHVCFmhZ+qACkKw3Rf7a
pe/QCliz2rafNA+zeEuzfE2hmLAH0zoXYCeN4oTjSc1eOxYoJqvOdiZC4FCVXwqpNslv7JwAqy6x
ZhkxDe9SlQw+G9ai2Lx11O/LfkW8LEcvhY+YRuW27Z+S+bnX9wUmFVvPg6m5JSgYirr3C+c8ciC7
9qA3t6J78TyHSJPAwSYUcfV7HzIkC6G5ed1bJB6ZeNeztTN/e6L8KpMz/LftMx/YCVrb0d5GBsFJ
1UCN+FdRnqFl72IXm2mghFeR/9gK8b7zM/xOqPF9vO/R/eJbgfo6gc2V+rcap7hlbfCLLAb1ncbl
WhtrI7yGHNNQv+vT+/g0iZmyYb5lqextPLxJi/Ucm50RpPqt9j5i3nVWHsCYzQVz+1dTEeWrBCYH
RPAlLTOpBgjvovLbWY7bvpdBRBgap1o4P+u8A2yZQaFfEupB4HT/87vQBQR9isjimpG4xFnPzI6r
XGNv0r43FdGOO6jug8eW9ZsFITLnIM1vvDyleOGl8PXEDkTGZ+wcXK8YsjatwXXJ6TcEdOTLcsOO
pK4hon1q9hq6U+QFreSasdnrYdA/i17h2sebuzHE1hjuLTG3cGTJVFjVzrax31FA+Xm/j50t0PFG
Z+AELN4e6Bt7Aa9tVgHR1HeMVx4ICpqPOg188Bm9RkVFaljXpgq8HEU0JzZw5rO06ZxpAm+e+Eq4
rd3+XHepF2Qp42ELV99NhnxTWNO7ZsfKtnUtZuueROB3ZEzRKsbj7I9F4auz2q61RGk4QSANu23v
7YUuqC+tpxgfRQYnynGh//azG27s6tcdjYcpYe3WmemI11Jdex2BVEWe1Os5L69VTRGsVNR3vR62
U0n68bxpDHuP+JdMacFuq9zPmwjvRYePkZrxIM0nGFPWSulofSlOeh9ka75JN9sPZf9DErcBX3Ia
qTzTvxMAxPUQH4KlGcwH/Vdq/Wv3LtGGQJZfe7v6wbZBjaMnFmw4gHtcT1l8JQprVQ/tq63zIlQD
4hSo1LIcbqKlLBXBBcgmkirHCZE8WcsRqMmBth0Buvxb/v/f+5VxIAU+M5+XB4RHmw6TC1yVuV+K
7rEfVew59TF8UOyCM1q9oI/XYC/BnMPtYbgUXTgGoPII2fPU/hwP3tmEGTewWBihtyihs9XU6V4P
ZAvOxmZ5bvmeptSPZMw2Z4qnXkwMA0m/GNBx2hacQTuof0ZMiQKuF6uGHQ2R7Ba6bNVeNII+Ae3o
8ChM452WVj9+hiyjK0mwN/5KuPHgJHGXQt7jowpCsZHghmGjcg1d6eHSJ78PLFpMDaANySh8aWQv
TfNohC8W/agcVyKBAvsufMHOumqf0+gsmseBAzux9MFm3T8YHZthQCGPIQSI/AV2YlrUfsZ7Nslp
V88x91gnoWhOmjPfEylnxb5Na2PTKE+dQvb6dmwuYamvSLGPNkYEto+DWDILy1UePQKv0ccgA8Tu
3QftAm2+CPp8T7Hpxjcx9tDcYYOYtI+xRa7DXq2PnnguuVzttcwf3GijGoc+auBn+Z24VhVtjSt2
jVUbgW+EMcBmTH2bErKpNtXwpStnE+Zof5PNRdX26L2LfK+6TNHf2fCl4W0WV1X8uMnJll96c4ao
sOrP5YLU2XjJyqZ9T4tSY1ka7u2KVChmEf1xlrhmD672EctD3/6W3m7id/MCeb3aXpDZOrMT3nTK
iwYIuts0N1Gts6Ma31M3ZpDvV/jVX8m8hI1NPuE/x8VqXtSPajx/i2QEhdbv4sLdO4BrhKi+a8nB
dKnn/d3kwGtMT94HPdzodf07GAzDSyJLB53dUEZ4mRiuxPDt0Uz0y0F7Q/6ykwhdzGhpLSuIbVwV
8sGssTrUCjYbjtxiD7pLmkFC6X6gmxwQAHW+i40L9iHLL9O9tS1Y65yFdhLCLR8mEgRho7/knuQn
lOSC/GQBlnnb2MimvUUAzOSN57qO5q1dStD+zFf8uUs0Ne6e3C/IsmOAyfKQUculcghtvhjle4qB
ijbCYxan7rYvIZbqkXxuTFB+Ebh2NbSI1AvcPj6bhpkFk92RjZSzTcm16tZJcpe9cushcIAFpPd7
bPVArrwpRe9suw8q/dHesr4F0kcX1UAgyuKGZ69eN7BqNrMgDUMZmHzbwX43w2QN4li8Jl5hH5La
fVElETSR1zZ3keS/LAF2cpbTaSqhT3eJOm4clrJoYjD1pEfLrvsnKhsM4fzWitUoUjobkRgnLeT1
dzPDRVTqVM1EqK1LhC5yRJuPNtezlKchMtiCHNWlzqyzOM/ZIx+EoFyqJ6pDHdhkWY3M8ymx0cSk
rN3QygNr6QK1piun1rVya8OkAi/bAeJwAGZO8mzmU3VyF5UehIGfbIjDS668lANhsQI1zegQWO4y
hypyWpLm83/xEFnbamZd4ZTOhowB9o/a2GymOVFoxqWIM+gbdslAzk4I034u82mdoabyhcl2RuLx
dnMQDcAsCeWeyMKwliygSH01ekeuZ+oH6C0cfZ20E+roFIrCKjaV77h09m7nDIGnCmbqYVNG38CJ
yp6piYqkN9EMCXOAc628106ORVzPH1WTyUVFtAbRxLRtFtJYITUGSg0I+xjqO9DlrMoGn0W2+zo3
1K6yJ9TFDP+7wSoD2usPeKoWncnbwGRk9l+6S5fWxse2Y/RLqwFWrU2FMbW4sqg2uc0eBtEpmT+z
XpK75GA4nprykND4fhCR4x5RKVpGyp+0mB1xRcsf2LxaT3ktT7WV4FMSGa4qE8XnUVM6MqgQMk4q
v+zvxujkA25NdWtmA+QxaazHmuTqVpJPiKjwAcmCsuvriF207udhQVWWGC2RQAoBOkPag0embdNl
HXpBB8ZurL8QWYXJ19zoCvK5lVd34/HvRvZvZkZAWiSqky4N7aiU/f+9cYZI0IEDddQudbD/3uhJ
R7327/7/+TKeB2QrvOkv5Gxro8LB4XBSRYXeMj8JkwS2pYaWG+zj8alk9Zdulj8zSSVt3Gm73nMO
ozbUp06viS7sumcta6bXNCLQ1xvEOwnQEegYrIfFBDY4Krz6fc7mi0kDDQpCzBkHr9U9uF054eWD
HeW4lW+rFSZ56ttTPhl7twQImuYFeyI9BNGQz+lG6zz5oEYlVISUmVaVTrUKDZJ0QnYLnEMg/GX4
GJJXgYjOw2RLuSRkeHDfFXLmMalD7yW7T3O18n1UdJ2kHJZB8TqJGklRQh3vpaA1OctzET8lTQ+k
ZunHq2morWLK171BXrVnFU853N9jLyj0uJXtsEVpyNq07FuHjAFrKZC/2h3HVZaQJDkqZkQMLtI6
qPBJDmKEaRucr20e7MKwgg7u7YxWl8qOdjaHVh71RrsNif3SpNTGVLr1pW5BNGiAkKb6vevGmoMG
ijlR6nulufPBDR0B71ZJzl3XaYE2mz75T6R2TNSK1JGymTt4hMqZxCvW9lJEMp190xMLllPVdbs0
PtNyfGhUdoEYodZZQR6F0mjvmqz6TZoieu8rNLRmRxZmFxbVCrzOdGjO0gLr1rAQEg5bUgAqM7qZ
AvEhlZjJ3QwjJM9N3paLBr4JCvTLbJeKlFaFfNIo8QV5NNAEIhr6ka4X5hxgfr3xrWAGJ4KHZqAj
7KMSsv0STtajfDT2feNFgZtCwDRt93tUvnRv6NdlLW9JErGRhWKqzuUPJVPwR9LtychgChe9+jEX
GjQNNTlKT//oPdnsOpUyWCV7uh9TqgRJXN+cPjeuw5hq59CcKD2MdFmM9mQ0RYyd0q2DIpm+69FG
PjA25mFIp++mi8dr64nxmjCb7yuQfqupM8drVRTrGsMZ1SSqGSBb2OrZHbxqaNv1pQV9gxTWvSJO
c6+pEC37xSxhl8VU3ouNmYAAz+u29QvPCwPbcvt1klTN0TDmV+Urnfsu8EhZCQ3jx+NVxFCNTGtl
WHQMQkxMbFA93y4/nWVe1BXYh/TQSu85XcL/iKSewZXD24kiGj6pGyiE6lXWucyfDbPyLUafuLhO
EanRUG3mh2Y4oYEiNZDubblrbVZ9Jg2Ldtr2koLjaOSBxeIgCdsVmsFjnVxQ4IMQobvflwSSsgko
bkwhmwIeK5/6KjZ2ornH0D2IthGENjR7sHcKSrqBGRygsL6UGYmmYrXd1m1gIG5ub21JTCusHlrS
qMQwEw16YHJCu0+xdZ9oXJnu7DcujGk2g/GFA0r9hNQ3Mh49Kqg5tZ9eP9qltWnS4xCroMSP5fTg
zTNpDeSGnlKdV/KS0JPr7E83gxhC/BLuoeFZYobdGBVcISYup36b3Halqkcvvdf6zmOfUo4fZXqw
1BcGNUlYs3vWqZVkT2j4ybz7LhzkmDDO+Tu+4p5j6gbWYSxfWweHUvYvGd4Stj78N7Jg6RN1PUTr
ZNq4yUuevblivaRMJPvI/kq1a58+JN1W1x+0lGhY7zQqNJ7cl7TvfcRJZoFyAolv9axCZrTDfAU+
Z+XozzJ9K2pkQm8JWTV2SM4MAyvt7Fq7Vg1Zh0+td3ZopmeCrFtCTrK9MLv1qJUB+YsF24Fw5DPF
UylbOBo6Mq+BXQYty8+YSj3wcpMmcgjOjUNN5FpjnOmmu0HBWrc3CB3IT72GbKE96jHQowURuHM9
Kqm0LasNSd4dW7xe8GHntLA4ecizAeZF9jPha3JtESWgJq/hQ8UPNMM1pHaqh7dIov07thp87qzd
aTYTxlQtusJ561jdJRroQRakHU0A5VTkHGsWNwTOeb71URORkL+7KlWOnRJxqt1M41EoW1hHdASp
6vW0wZt0a1BuV/uTSk0tlO8yvYTKrV8iTrMjNal0+idwg+Ql3P2KeuwB1pWs2qA172N6oKXkG+hO
hqYBeYsbp90YzrlHJgLfCdBJ/xsKd9vSGlRocOgvoiLKjjxZwg4Xr1FHqoiLVUA/q8zjgmytXkIW
OmVbnRzBaOiDuHt0n9WxYvdFFhv6jLxqDk1MSCAahuSynKZNQi8JNzrHgfUNp0N8mShLMttqHSjo
cN0V68jdpbDr2vmSq6civAh2DKH+G/YoKFx/ZBhq6dCpjyK+kRBCq1+LB19DheEmDxPJwu42/B+K
zmM5UmyLol9EBN5MSdIn6Z00IeQK7z1fX4vJe9HVHSUpBfces/fa8g+dQN+6I4tqvkqVCIeAkNDW
KTQ+DVI0Sb+gd1dka234NvLohXatp/oKDtnVfZmF3jrkVyt6RFf1O5VnC/lmbIDdgi3R29jZ1DDf
s6LomOvoQPoxeTkGoxuZkZKKkEhxKWA3w7gZyDTsKp4S6Z82gLI9lJ2yY34aYA/qGcJXmrgwRsDR
GqImhmXhCxQWg33cPXnBp8pvJ90z7PSrraj1CzFgNwKYHHoEmNb5P0PM4Mt/Uk6iBLmRNfcADp2i
dGY7J2oa31xbcKUCb8lVVPDhMo/i20SlZYAWmjfaXUhMorEIrI7xzqphUyxzujIni1UeqvYCl1tv
QIwc2nrXTVve9lj51XMFoc4T9JYTaPqhyX6t7CcsmWdLf0JSOZJ1NjGf5CC1zYWuP4QyJNfrYWXK
0qRmVZgcsRkAXcQPCUvEFjx/kY2fUisvLOkyaG+8q9uGfe8EmiGhtpo7/r00DouURB4ynyIwGIpG
agKfr2ihqv3BX06y9HysDzaYFiSRMUqbz5h4bc3b18qR5VzcfESs17V8aUjFtzKQHcM/+kAoCRDR
D3JIog3J1XlBtAF2AzROapUytcUhqU62mFyFL1E6CBYuo3gVyAE/XuTw+5CsW5pEi4HsHmD2ywJq
W3Sw4GaiRSnFbIEf6YLI3KmYW8k+hRmhS4osO55Cf/EE+yZXd751ySDsTbl7w15orlHykqatJWI2
RY7DeohAjW3gHYnQSnHweNU78l3TeHQs+5gmRMxJ4TTxrUUuunMlvJCKZxXrvLuk3ZYjLtKIAL2X
2TUwL4Q1jtYTrchU3TTNLdUXmhyxQStPJEBOUMGWnCrOmxiHFsEY8Rp8kpmvqvhe8c9hvM+avVLs
AiyvqlNM16y6hX8sP6aIWHNQbFDsZCg1fG4o/oSeT2yfe7++d41Jgcg2ZnAOepL/Yhd4RwydS79U
3EDscgNEZ7uqWMs07rYW/5vSfYueAoqEss4Rw03RTe5YI+Of2tVwLC23rjZl6WbZmmguda5YeWz2
CfYWa1fWOwN0s7SLpb8mO8oDgymSbF4hSEqwgNJO9lxYpyjq2+gxFL9Hc3wp3pHUQq360ZSPqICf
vG70fdWCGc4Du/VcH4J5/e46lqnPTMOLueGFYArCEPyAzMlPr2V3kVvCKsJz2N2DYpnJbDdaN9Pc
UML2Zkvdb8wJaA5vuHxtSEZVAHv+Enl7PgB+Uk/4kQj/TstPlFMZp9d8kXAg6Zg7KaNJDpujnb7i
BZSahdE+g3lvsecTRjjQKRi17kMGx/DeWleh+xHlY6+cw8KFfJ6JVLgk3jFYF1ea6naIi8qSGR8l
0rw2m82EoNHRDC1HhaqrW/Ui2DYs/v5HkrxlPNImTkFUIAL48H4nWlclY7OK/XBN72mkm4q8iT7m
FLwE6RoXjkI4gV7wO9oS8d2X2zrteOVPqXwYSfhkvIofhImGJ/+Do4ghKJefnnrVcnxND8IghPpQ
E7SFSm6YtmJ+akv3oGV7vd5JZEyWOYb1mlknU3+fd/wlsbqutt6MpZH/ddlfPbwQdAQwncm6BKQi
ifPTEuVHQSWOLHwQvQBM3QjVRWyO3NUbdLSj8ej7l6xSIW5l/bssXCIcwbJ31EYZzsx6Nyc9zj8f
M0Xy2oiRl+6eecqkS1cfyHSY8mcqIGgkV3hFtoUJlx3RIMZC2M/nKTuP9U47KtwIFWZrILnTJhER
eZwlPkDdaY0HujQpYj2+06VDVH0XPGRAT5b4g4bPMjullmtKh8A7GyojzmUtH4bwVXJnhNFhNLYD
GsQFswGrwNAW38A2Sdq+sl5x9MmOrNW/AdGkxB2ZNz7raDyp47Eg4wCSfPeV4otgyiv/49wh6mDk
QzCcjBAoubiL/B68c1puy/Qj0fZ14fKO5eCj4CygLFKiN8l1sazhvLga1V4kmJM4KGRswYk7PglP
kXKSqj1SiLHfeQdUY1ZTE9nuhmwktZ0yfAf9J3pgdLL8rYg4xuFoIYrwl1xrmnEU9YeFlMmAlL8R
5d86/ORTQODoCyt+aj09hcJnW7hpsxZPFcQ2dTnqD1THE6pQQf9orV+Jt0Kd9VXM++rwGPvo4cOj
py+n+pjKtyqYC/JXE6x8ad+HT/YRdple+SNJv1jLFFabFZwq/RIaT2EerdEyeucpIZfsFnMBc+FQ
+kKC9ULT1luGNubWk4G/7cISlFB5AWrUW6dKvtOa8il9ksyhaXbGWlM+8JOGYMsnNEH1wbN2SvhK
6it6sjp4QHwc80sV/wvAAgYnafwehBxfN5LQ7omFc6HHvoP0K8ZlWVU31JQ6NP3oCVfezKhJ8+0Q
34fkktafcn9nTUw8go4Sqy4fifLgbK+He927MUvmSrzm1SMb/kr/xiHPbrTEgaCRhffdV48CCKcA
4mCZeS1CIHp5vpY46/TXkDnuyBMh8Y3lp966atWs8MvZJWE6Sngy2XUHK51IAuYgXsRqJN+K4y4j
sNwyF1UEcnVnUj9KFKdIexMW5I0ypkt0k7OImHw/IBUo5e7EBhCPkZsnfs/F5CbRRhiWlCZDdIsT
FhC2xaYGLr61m8B8TcGLuqdAr2BwbSO6ttCNrQrhwGMMkLeg1OmzVdh85Nqi1Sk0aNF5FoxnmD1m
FW78jyMr4uu9BYTBHhAtllrpXsRHPJ6H7EgrUhBl1e8NdW+BaEqLy4So1DzW6YdvfnHxcDAa5iun
zuM6QtuL8FbubkPyp1hnjpJS4Y6zGds0AR20upPFZ8v3WZfbSVyPTBm619R/zseJsSZxULPOfHmu
/Fa95hwt0pNMOaNDTZqfKWguGSddIZz76FNPFgEsN1nlslb+xYj4gyVPHqeqKrFWki5e/Vb5l2To
wEdiVrqJpDXOQ5Yv7sQhWNxjVPrhlkEjskQiKHWeQG8Jl1EmWmVVRJex+GQEErGeCH86BBfptan3
fbQvrA9LWhoMwoeLMPwimpj6Pz/eJ9Va9BmNIdFV6OiHfGNlkrPqI6SRigcDoOgorEVOQQIkrcXA
1SRzX1qJ+TAIFyn9ayGz5veCU16F3xlfGBcPo1VAJbYUrozRs3uxW3VjxGEzbcYUC1Rh7jU0GvwE
YqPsrKBeET+86b16HdafUGxekYBG0pT8tcdaCYvDW2o6MkkM8KniUbISt4EI3vN6xciAzcBYgFfG
x0cgGYdDM1yruVhOzUWIbFZPlEWLjJ25KEMNNEsiC62vTjOIJ0RKXmNasIiia5mIFSTNGSaBO62Q
7yQ1FFkGFzWvNEFr3YfaQAWb02z+9Lh2JvFDCgkrOqX1Lq+XphgsSmN7iOprBXQaFJHlqsajIih5
5CKXPjrpziFPtJqUP+dw+dxbC0wAdqa+KdJ12N/QEVQVLa6NIhpoGv4epjkEkKhu1vyh0g4kxCWz
xqangw73RvuHrHhNYcBINENf2H4kOaHLJ/1sjVd0Npisaagi84KKqKeLj8ziSGYNmNtk1lurA8XP
lv1816S2Fl5K5WfEtiF3NvRDAC8b3VsZLItLq10F2bF+5wlLeEe/9d0N6uVCwbec/VTBScFeUIv7
vF9o8GngBJrZoRiv0wx1XwFItGuURNkBDozT0gEkxoWRPP9L1R8i/wvdmH3tSypvsJnmhoB/qBJX
aM6awabNOKRz6tGRMM8CS60anskt0sZrUexGxLU8rh49X/FAoiwIe8PCFTHqMZYYIT80+YjqtjV5
KqAR51nXOKkxr+8UOp0cqXWthE9ccfiOpTt3F4J0I9rR+xaLWTxXOgb6UO1bDfbgGJVqb6RbRoMl
qS0qu4lPvbsjs5bl20gKGnKTeNhN5CFhF2NX90FIhun/diqCS2AFzG+qHoJs6KfEHRG0xFLU7TgK
BYUuHX7hXg3ZB60HGeo2ueog/22W7xb0W6d7KW3xESXTQzQQNXaZQKQNoGrWNT4dOPWulZ+x0hJz
zd4SK5gHzuDEhoGTxxyP1EgDz1X/yoCi4i0DZ5D8G62dNZyorPpmzamXmbd5RBZBeS3YRM6jILIV
yfFuDn11sbJ/xDKK8Wc1b2LZh9yl6qebTo2Aen+VJBRr60m5JAPTpYNRHKVyoYiortixnnXjp1QP
1j989fwZ3kxC1zlqioFQKXbA+spr12a9jdNVkCL5Oon+Gne1JnCB33pqfPku9y/krx4YXGHFLDDu
bwFJZsG9ZNAuvzpqgNg16XSlZYF0TPjlXbAIe/bQ18LzAd/UUwf38a/YNTyiJQ01a1WbLHSiRzJq
ltk8rf2o9dur0VXcpJEs4ofQo2srXSv/jQKG9MHSni0hovWFmrySLhP1iranXeET1AeyvdbUhO1H
r1PbkfpbaLQZw+pnkJR10dMu4C/fQUzPPPKZK9CNrxa3UBZtBvwPIwbIUy39E03Y4yyJq63An8of
KQjj7sufXsPwKLQ7ma5Y5aV87TXAMpfxj65tm2AbahszWoEGQq6RhRvyy4NwU5Xo9ZGzHshiKA3y
XRxwKg29NapJItabbeytw3Mjkpn2Sr0Hc/1I/ZDjg9VeVWstFx9wrgJ5rROpIZyb3qmKs0HJ47mE
/xik2SVLyjgJEqr4hQFJ17D7sbtcienB54BFlkIUPOZTSXeE4TrKL4rKoVin0iofClafrKEXDS4K
cemHZwb9ausOc9zQ1lBdoabvwgGzRf86hk92r80y1obfzIOJiOxlMQYRh49hPFJPZ1zVQUEgbJoZ
+OBmMQ2lz12TOWLtGsUVggW9ckZKElJc6u5M9FcFDE/EpItqIvfsaQQyrZ+HEtLET4eTjMPaKzib
mNPeY0CZo4QrwngaWrpYImohM6dclNpvq2AwsM3Kaavi5pkMnhml+VbnpFa+McgOpwhSopdssVJF
OGIn0zZLaZuOWr7ziKVKDRy2muMrhOasEaKrHMbISAI+X2DviceOEvCFRDql3u+Z6YrYvwLxIf6m
JLGyua4uptDQYD/MWvznCeqaCcn8pdAVNjMYu+kU23ChXfANxOnCgJ26Za4W4KhhAm7O6VNYiv3w
k6qOpXvX2PepRbqA0FGtmF9xjVp832JeO9Qgpv9F3HSvfxfZb89qBX89hy5HEX4Rr2N6sfQh8j8F
A/mJAlQBDqkxbVQZSwhMH2Q+Ky7vmnUyXRkvMncPkSs/ArcLeygiugxb+POtGMR9siwz0rAYmtXW
qcW/URzFyq3mtCYstMV58rC8HSN1XVln6qGesajoDsh1/czucQbLjKVHwGi+fi0Z54zs+/SefHsu
TNmsofrpaFEpTHjRkhi8F//vDcMqTKNFJ1K2InwpOXb53HtdWNQcH/hVdiU4/aAFT4n/qEaYS31W
PMsWffkZ7/YCszK6r6NlzCLYCfF6zoezknm/IuGtSf5qIkkg655tdynH94SNt1CXkfY2ih+U5Xn/
KosA9VTmBON3Frul8dWWb2ZaMTpaBFE8gOtcadzKp0e76eljhIC1kIb+4MWwSRl2ZJwT3AToOy2G
/RUjO6P89kSuR5Eop7mfkvYdjPgR7t404uhCdjBKhdOHnyWbXJnHgZlUbjB7vVsgm5DEBdy1lI5z
5im6OGb6ofprVhs9FZdpCmSXIiVT7+gSCvbuxJHjckiKNURWrdg35bkMvzQOBVw3VP1U08Ddcapw
RntoSQOk+zCOI5JtS3s9v+I0UqgBDSfC0odZdHTQlgTKOmSiFAtOo7xjJH51FIDcLzdhFB1zxrmG
9uHjf1vAcrLhjs5Rf90GKR2rY1J60GFBCVoVVCeBwTilWjYW5jO/WYYfXfrqkJx4rbceBybO7PeD
rCFXe9fpe7nXb3odHKAf0nf+KxmpM1n1ifmseIITz+6ag0F0T3mcA5ZI4Ywfenmn0d7iNuO8LMoz
yw1sPwxHvI66H7sRRpja/BHSWz875AyL2C2sWJqxHMVolTSARepVr+PdRrhk9N9mKjh5czcmhS17
ulXLGiWcx155gxJDelXmiDy/W7bW5xSbjqSDb2JxRSs04oDU8u9u8Fwj91Ztis2PyNJVWWGxHTBy
JfznYjRSJ/DYjtavaui3ru6p+wnfHUJsoCAvWezUu7YLH8GcTlcQP1MHn5o6g3HZ7aHWyr0fmW18
oV08leQkKVz6KNMSFiwScrZOclPeNVAQ25RICsUkboNYR/wsaDMydGYaYTCUA51S0RqU2w4F1KDh
wVWDrx6Ty2RB/pfxWKKSm781SM7+dKv1ydGpGc2M+bwXO/RJTLVjiiN2wEN4lzIJzjLdPSmS8xoT
kWa+qIQI9l+PSJseSVCc2dNRW4IjkSUgqJ5LuaX0/G5adVVSv2VbhfM/Ffw9uwqB9EOm+b4oLRKD
mMRG3I2qwHnd09Y9E0bgLY1alTZOUP2IYoFVBfZhfpTgWoJZI4VA27TkKuY1CkykEiEycTWffQgI
ddKQqpAiQXkU9egE7EfF/G3WcFSic9f+tAZCT1oBkjqhenHrUL9bpenYqib/6WKz54TkMf9pCj7H
Yk1lV8favRKIL2wU6CjyVpU5pTwa1gHV+jxpqzvLLus3o6RK1lZ1I9mM2KR5SD8caxE0N4VjPb+S
eJR6OibmzdkfNAzbGL5Ncm5KER5vS3gjhN6ISxfKmNYWNMezi8QifjKvkXkbHRshYdFh5OzU5cHn
SEbZr3AiVeZtdqH1SeTMe9swEBeNZt5AsREWvm2sls/PCVC4ZcPSiz9GlCF1fcG2srFw8hKVIQd4
9ZTkA1KaO7IoLR38AoJ/mvqDBl6ORaxtJIxJ2exq2LLN7hV1zTr7p+nRIiX4GY43lk5QAy0mn064
CPPWXfszNAVm3TXKB5UVY4f+7FZ0ybVixym2waFnnyKzJWXHxe7M49KXq5Mp3Yo9N1hIwHZK3dwx
sVYwS6I4yBX9PNT5ukaw7HmfkQ8YEc9qTL6ep5yFGjNYv4tgaDpWFEmLBn1vFvFqGT2iey3V6dz4
1rx6Yej8uF7j6uMxQR+d9LBTen3NfBygBYJxcV2yGlCYmebxs2jQVkuBayBpieY7zXJji5QfOd3V
yDBlS2Wz9JlQ1wextUCrm3KWUSzYmtYvLWrilIvEk8iLw/scb7vUjWYFvG8gwoFrn2x6Uc9s8LXf
IDudeQE2z3nQIX15TF2jnhsVe7EffbURRz78D585zGX+VZSzN43JaPWGLI0XYi+Id6V5MN3jXDRw
FZlZfVB/gxoUKF0vNbq4U2TkobGJTJTkZwvpSuegrv2rC057hWA/BJfeCuMeY6zAEUwMLdGXiTs4
P1XEFSXCshJeCtVLxMWgsqeCysaa3agOmrgruEOUU6UY9h8uK0fUAAtq0nhGQSdAUlsQPVFARkDX
bFMwZ83TqkfAjJWt1veWu7X77o0fYzq1aHp7tOFpsDf9b5HrMEleaeVGWk7PKESLoCGIxWCF4JOe
AZJKlB1mc6wq5IETxpW93YKkUCZfTR4sRuAIBves4qoZhr4p/46nrGD/K2fQkLRTSehwi50jK+cw
LAAYxvfckzOjskhep4XSeg52GioUCNzL6a5v+YaoKkNwQeZwi9s3Gkiyq2rGPUjUq8XQfda94JR8
R/TH1H8qRTl6J6Szx1z9FjWgnCqkLj5uq59s2RRWAygdot3BTEzR5DnokciJrsCLho6GfbYCVwdT
jRM/NNb8FSmOiaiHwZPrdJTMDOlORNZrMbZRu4rRGOsWnuNG7PsrCDiyUBCZRonExU8wOeg14Otj
hHB8UBD8suQSKYAHXVYdLssG0ys51qi8mY9ZGT4wNMhSsZ6awpnindrKX6YK64v4lQmVpnkfU5qX
ZcfzLJFspCEdJYpiEVF6Tn5pG1jzQ0vFIZP+pP2R8vebeO5Q+p66DzO9ZDoTMPEgtAddRNaQiO2r
8XE4lmFbLQfGNF1uMUTR4nnzNt6nVCeGrmrDRRVru85nx5iN4x3a7D6VpIPXCzKhhGgq8pcVT/B7
PnnvTNFcjKW8VELlHqbyN2lz87iZV98TqvWA1w9hlF1E3Vc006yM1rA7kT4rGocPuEa21AAHw8Kr
N2zLctyIJ5/iRB3+LDRqQf3XUPkYGpsq2XRmBudUqRv60hEPBp1HHBgMQXRUDyOvkNd5lq1ARkBo
FGI7YzDHGMhfVXIg4E4rf3g6VRDbTeDUZnX3I109MqNVLaRgsqht6gGAivUxJmh4oj9P28B159l7
RuV5EI7YzjX9KOunqSV9KPkVTPGdV67Bo6bOz6QhYhoD9vnj+cMGsoWGMYSE4XmgmEw/0dC5aTne
KBCSFp8g6GGadaaljTORST/+mP0zFj4wTTgDwd1WOK57r1jVHYJYpuXa15Ccs0vKKDE5ZoQziYNs
G1XNvubaj9NTU8JDRWINh3n6MNFKrAZFfEuhnLtzzCgu3mjxBSJLUfrlEP7TcEhXJVr1d8UVj8X0
YZIbF0BIrhGD1ODRSt0CDhg3b3EGDsvY6PuxnXPCioI6ZthA4wXFkBBJgzi6hDoxviLuyn4QP4ZJ
Il9D7A1H98OtHH/Gvsqr5Q0NFyHdTVcRFq+0qNHjGF9toY5sDIf3qNG3srEJq+q3HsJnTdnV5u+o
zDZtiUtJ5rHz//ntrRi3Ut/Y3TGof5hYdirMkpKSpy7yHaGsboF+a90auo8h3drCo0WfINav3Jeo
raOCXZoeLVsN+lFsiB8jGewpwYFQane5Jy8mvKpm+/KlYyicivLXY8oKnOzSEPFe+ZObKeZr6Dly
y0ZDNNajvq6BnhVaiT6YZrlpaalNk8upFsRXoMCLHsO23MUedZ3Khq0Fuch3ZtqlB/g4RQNQACMH
hjmht/eSRV0xBPMcBXuhUZ4F7UNHZe81/kLHBQGnleZTwDqJDGMjty9SW+101kiXsxCnsxcdTaen
/GsShuMkfSXRrW3WYQi8Yd0zKfA1ghTV8MvU8dUPpoC9MqBz7IRXOpQbpWEWiWW2pb1NTorCxI6o
IUDryCSaRzDAYga51ZpOl9AfSwNJ6CBz0vsoCD9mRNMuzSV9lJJnR0HwyoCTYTxkFh6VV02Mv/w+
WAp5Z6zDyHITST51Yn1DwejkkIx837PHpRgixe6YZZeQUvx1RKJJW567bmfQ0iBMZbmgLeTmu462
+b9eis9th+dsHMvQIcFYVIGJ1mn9V7ROPTyhKXvdWlMumneL+ZsiBQMtjJRQJ7mCv67fJ/OxtWja
a1t9CMEF3sD4yoPhexotcBPCwvQPiv/S63UvHnnxF/TSzISoDlThpMAIi8ZLFv8IxiEMMtT027Ja
1+3e1zdJeRYtN+QriGvidsqWLJQfiTiNKrsOyl6s14FJJE5vHysMc73MKiP/TQPje9R/K/oMg0IY
igOzpRaz6uxuS36kCYe/T+XJGgmG5kr1lb+eQgecoBTuEtW8WaP8iFX/R+m4qLgNbzV4S86fkKVM
4BmOVPtfatSoUNSCLzHwqoVkqj8ew6ogOIxyYwOGDuP3wJZfPo2QnqEz57vFFP8UCSyYVZVfO3y8
p5Eex/QcFUsg8guTjpYhbvwu4wvCfYGoNYmru0lvrZHiHBfar4xngW6WhZTW8ovVDL6U3r7pqNdh
It9han9NFaZj+PLgQ5qPIJQOibpupoM+LUkmNmDehG/C3Dg0A8Jeles4vOH7HCZhn3qMe/9CyxEa
UN07WKaYMUX8mCO7yJ0VX6zpGg0Mv15mAlTsN+jOnvcMZLAViBy0t+mJ9ylep92+tzZV4LLhZuMN
gXAVysifew4YcvIQyHpMxVtpEfrTqaqFPaS+6Quj3GDLPTO2YNROozxsWLQBniLcCqooUhRzhYcF
Vs4bBysrc4IP2QnHwxZseKHRh4tuXBzZMV2pi5ij9pnJs7mC9vUuOvFPLPsrP3XOi6oDNulGcREk
e7Vfxcoyb1CVngv6TP9p+Cdd/6r0VVH8E4SzHD2ykG8p2YnKL5sAJXLZBw5f/rnw+MYffcFhd0+U
dSqcqJHk8KAPq9jbxQOyCb7HVdvP1mQ1iY7w705DSHrQlBQw3Ug1Y8MBtSZgnGT4ZzOV17XUAE63
nTF7Bj6wOVfX2MOsqwFdtcnCDpVxv57AIMiPKvir9bUQryEJNlhbJoVZYQ0VWZe+kgCDWBGMKISI
izxn7YFeF6oE60jEOIVibaunHKz95JCy4prb8GBft8up2AfVOZSOjcicayMQdoQW1b/yM/vqMShf
ivBuW7uykBo1WrFgFDp6D+QfFotzi8nIBDswnglGDInD/BR5L7O/aUj84k0Vb1DoiNo1NL5ZvavZ
iWRXNnKCdKmxRgH9ksdjw4ZW/msQjbBkh6mFJqbt11qxjljHaTs2I0K263iZZsC7chzH6SbmhAew
UQ4/PGq7GOBQgU58U9Vc8XhP24sivnT8bxmK9J6TUE1IrHHxHCviwRTgbrvqUyDqyHQD/1mPX1j+
2XUu9cJyFJR2ljtVV37tMuM3Nl59iH8GtGyqAmyREMHxS9SHy6oyrr1wDuR/ss9gRYnS15yCw/zO
sMIDsELRBoF+N32FfOqYi4fXkBfO9aJVND1UyDblirG+oe8Ng/nT0Qg3veDykTWkaobAm/oRAQj9
VMokzwZWqJD1o6yVHH3pXI7mdjzqt6jEUKNHj5Boc6Y+qZNpfcf+O8cAikhtbcjwjVlQLHwmbVRx
bkRuBUGkBDYx5LWV5jP3QkYSZ4auwwTpg19TxC2gxUdVfQwjbM0rUatBdSAU0dLfvF6GtQ+j/LNK
tV8tlJgPMMPqmxA5YnJkQpeZKOXuff6e6AEYXJXB0eOt9KExGOWvVf6aU7yPw+xaGPpTLTEtSG19
iQQufvRCmawa1A7ypjPfZUTcVmqzXkPnREAV23OQUsqtAJdiXAK2jKW1V0V+txt/OIzlrejv6hje
/LAGvIYODkPu6HbBtlD2Y4AHpT8W4a71LpGImAFp4ncy7ztwMhSMLasRJFU8BehgLNbF8mHZ9gmy
7YAEpI4+FHQfFs2dVhbffdKEKySlOcqdDOdD5r802SNXW4u+Bb0/hKUVLAQt/IgyRESSxQHWxO+8
SNk69wclNdoF1kAyHOWqBudJl53Nu+sEtXRdMMz2lJJx+D9IK4JtqMwTfR70A3OKUb8O4rbL1kW+
j/GWzv8p0WMHKf2HUis2tzGeAYZH7OMRf2WCivG4F2+B2XKfYTG2e7U4Iq9S7SnHMpFT5hg1SCNJ
ooOL/EpaRAG6Hnb3vNYmR1RDN0+w17GFZhEsVKKbHLYEXX8X2PQgHSlQEFvqed62l4tJvuI2Ijda
RxiOJ9V0MG/ARvKLFfyCVtqOxLHxF2m21rp5Qn+0y/OtTvuj0u8zo9ukuJmhQccbRkIamtleOZj1
poOk+DCVhxLuCn4q0kxKJBBkwOEmW7Bs18Rl1D0tGA+ruJCchQKCfZJCdLM1Wx64PPgMN356GOT1
GC4Zu8nNPsXgH1wGA/MGHxrXab8fmzd7ONQhQSwe0tq7E4bBsIZNoxgbX0nkozS3xX5lf4imfjJq
hkUt5YlIlM4WTSKyJf1sdJ+xBuAX4Rgr0TwHf+Yo6p5r1mtwmicXLwZ1MyKkXkkK4vphrclbuyA/
JjniExO+jfTITwdRUyU6bESFvJnizuH2eMNByFg9RGdg2jgLHSW52dO+hj8wNwuZSp2baxyuxM4g
3lEHTuYgu035V2rBatDtQN713mnwXnKwFIN81vx2I7r4ZsONqtccjzhxqTxLV+0uCaJ4xGwNolly
iGyEazbQirUBLPbtZ8jqaxv7CfPU4WGwN5nbRltr/rX5YqVQMnarLYK73O2jdgIbLrFjz5EeuQvz
FAZLzIFt+FRc4j+XlrItGEbRekFqtXADnofuyeJ5jBe+/AX8bVmS0FF+4uuQhxsr8L/EY5RPtMpH
z3g+13786V37t6666dWfLH9gIh7n3zIZRXCjiPn8zetTkLlsTThn50/JLMACncTtZFagZX484VM9
cyDes6r/HBpHA6clT+e4ZT+7GnDSB8pLQBvdbArvXPb34F8AzIy+uD3F7TYZHzmanaRBJHyRNGGt
m+M/YznIMFZXEgMLvkK20siSiaZtrP+z5kHKBwkmcpI4fRutAKKqEjAnIPj+RrbeVeXqhMHj8pZ/
ueriDkShZw23kCViypxEInrZlqI/Qz9KADIYRQmAQdh/FI+k/Sem38j3UXzYqvVH5WAbqLb6YpX4
BNQM0yL9MbqPwnp70j+/crnvBC2Fs82FIqRssAZu+r6LD5kcI7BrsltUITpUiw8CgnBC9Nz9yKNH
3hfBVze6ijzEBHPQeGjIIx4JSbpjWJul+wggQQ6s/toKpt0jyZf+eJuxZTXDUjguTyFfyj1i6iWD
gS7gGGqvyE+rAXHE6GjJvE61GcHfex13/reO/QkDsnpv+/PEHVjtVwGx4gbzxKOAYSkPrhVqi2kz
CUv5o+jYIaLoJ0N4GeGcVvA+J3zBsnFqGCUq6vXwixjGZdV/LTq5YKU5OSiGjZyNMdWP0R8YpkfK
b2uRJHJQVEQA6i2pVqUeHFpgstIQBiucyA9Pi7dM5J568pUiKVBcRjuKLZcEzWrXzFw7Ve/2zbuE
TdwB1DAFR2n7gNcICSPbLnRgTHEcjUgpTV9IMQcezT0krIzBvNWQOSxtBaZUGUyAZkqQue7/c3Rm
S5EbWxT9IkVIqSGl15pHiqKAKnhRQAOa5zH19V7yg33Dvm6aLqTMM+y9dhIPa40pceP9ZVR0xC/p
PWBnNE2z5grjihlD0wgJeNYah4XU5Jm7oHqVNnDoaPI2THF9u1gtEzaebjBOW64pziavQvZLm+TK
fKsndv2iq7bcZZmeLeqOOl9so8Jq3pWX/mM6ta6772x0f2c/EOFjE60gELC4vbJuwQdAakkQI8n4
or1NCJJuvnXLWCIYNMwvY9TytU8p7sAI83VAhHqBKNDcLNPZLkiH25Xumc5uNRgr1FGGGGeL7JIm
oNC50TyUPI7swemlGDIIbTyYA36cHPsQBtVDZYVrHACdyLmlcogyNpxHM3Y3Lb7rhWMC1VOhekRE
qjEJYPxctUE6z2SzCmSoaDTogDL4bNmW8CGC0etKb6nFB8wYFfM36RpLATO+wzbCAAxLpXB53ru3
redyadXFI5XMKjumQ7prcebqTBwgGn87dAql13/myDVqGvMT9QnuNEM7Gwke7jBhKSoHtcks+TCa
5gnXWydVBTTFQUiLEZ6xEAtt7NZNTOxYi+ZTFvNEF2MzvGCUYxk0oAY6letwqdf20XXCPy2F6d21
LUvJsCYP0nuvrFajnOw/WkVP4LYQYsqFMhvC6D3WhlOqfWEEffML1LN6b2LcBqPHQjzsBXYN4EMS
Tmtl8Djo4btW6o8UWSKRWf3g3ZT/aUfzAUKWZ2SLeKnRNEF+0B1SqqGIhU4Zsq6mPglPyLydFc4i
LUVcrSkmZwHz91LzyMzuaQLBGZnsCKq25ffuxCvJsP2WzHeslzW6jrAqxmMCfMP3FYkmRYc3l7ip
iKZ5Ucnyxsj7OjWjXLaK3U+Vke4G69fj9px152LAYdSoNy0vr0ZqGbvU+H8c0FI2lLF+5WG2dQnY
I5iQkLqko3rIrkgx+R3auGLWVY0w1mnuUsajZoVhIazSt9p9sNylTBflvTBKg8RdlqItRK8kyX95
VHNsIElxtue/EaXF1hX6P2tFDhyGTkV8FdDIYvsj7cEjevS3U9OsnrRE57RVVkpp7tyq0bya/Usr
zrLykEG4BxEQFzEP8Nxc0cxx43Q2tVBG7d2N2IKYHZUv1hzmnXQQa0j0IpKCgtThj8Qq04j4OP06
hnWMqH4R4sne4G5d2mHdwVnz3TdfCLEd1cRdMf9jSlQhTFFjRorHp4pMg61mHHSj/gazPmG1Kc5W
9YlespvwDXxXRJcqIHf6M7QbnDT+c/s3EnwSQK61irPPt1BZv7Z8tF9p/+WYYuGG2jpBa9g3f3yJ
sv4HJhJRtq2Q2yCtrnCQVzg52MIypyWUzaYpbdFpCdc5VrVYO8mp779Ntp92TFlVsB9/zTxWEtQy
fcXgAkfGMfLhtHJJMYXEV1IADWJ7sFbNvvB6QLRiNfXM9nNrR/MEkLtd4ZWbD6FxESnFu/IdEkWX
6M9u+cpvlrFQ4Zj3pn0TMojhjsWrhxGIeHk60MbZMWSqkKzr1ktHNTWkEMG6FiMtu6XiyTb3lXGE
WzrQwGs10jn8qyUC3b+0BZF1zQcJ5znhdnVppp6TgUWcthfa3whv1Ap/IPnyO7NjLxhxso4TaFtM
G9KXm7JvvOVo00SJoMJAJr9h3iXWrfpsO/YJedZ4W21CkqPp7MWkLMjWjU+xyT+oWTWjBXPZVsNO
ET8mS5B/fKTsPUOcVdI4IBigLOtKcrf4CsB80VTi5bACfiDT3uYBm50VSfLZ1cHS5VlP+aEUyOhS
sEcVluHI/qelK8r9uP6HgHH+2CLxW0ncn4w11l4ADgtytG1vkCUGBStdnZ8f/quy3AyY3ex411tY
8AwW2sVryL7Yom6MzBazNKeMjvHCIU75jFMoNs6WebLGe8MT5/G6iOgN/OMi9G5UUehybONV5ghm
Nr3YVf3eTNfTtA/tI2qFYNHGXDEnfzxo3Z/d8CFBIzMXafFeFdgid3l5RHlZ9Leh2pvJbZCgD58r
62UYjii5kDDiKWzCZwzPrflpUJFp/NUwXdEkoS0/qUAb2RxTCVe8Y2rgXDPj5uLmwBtLMBqxzj1U
tQrNy5fno37/NuqTKs/CvTj5K7G5atgaiOv1axZ/48AoxwunauScpNiRLbxUGL+65tLxBZ0daFQl
ToWDqBCur7ctolnKvQBrYnzq422WJ+qvCJbd5sOfICNAwEHMS+9dBLcKl0Oa3vzyzMtY/Vuo/C2L
njLvj4JJ6tfIeVn3+Z8ffMnsL/ch7VKXXsPBWpr9z5ic4/ASW4++hQk7u5MqTkgMvEKb16NAFEcu
l9ehnz0s/4Sz98enwHqp2L+DIFjAfUf/1Qk+YawmA7YFWKXmJdG2Ji9q5X0p9WTqr9zd6x4TRk2m
VOb9ZtqWlYhnPdC4GticQzq5Uyy2iX8W9edg3/3o2RRfPOTh8M6/kf5xdobPHF2H/27nVjumWJNx
wHcOxxYONO45YT4JvHm/ceFceD4c10dQ1MvjmP/OPHKE/sjF2uYlw2DUvTXlK3PorL9yTlrhU1Be
Hf2XBo3YnxrhI2pIk63Wl+d8FuVXVgZ0i7ijzsJ+zgAhd8gjEsWqSF4Fm4QPIPWIlF3WxZjr+B5t
+QqP/I6rkN266ZMPtKvaQx08WMLso/xiolHNTln+pYarN/CWYMOXGWsu9NEGsafMjBNvG9VcuMeo
ZjR1mmRJI35hiYYvfD4e8xRARCMXIc1sYGLwKu6h+zo6B6g8LCUWMYxJaAIB9uTAupP0qJcnE0NJ
tzKzjQpuwh4WcYHeZy/FvkRCy7SYOHN8KLYCeH/Ihr09bGRxmRq6/sOcqq3doycX2V8I4+SCWtIu
9llxsuKjI57YUnnrqlpFoMSbwwaM1qFFzxscCsn1v61qxmrbOn4tyzuemcg9VsG+gR7RQpHdT/VV
8KqanO7b0d2DMGrTkzEc/fz5VQJ1JeQbUxuuCz1+M4NzWB9biSD5DNOida86+80wODvmv0rbaPKA
96mMdgwZ19YCs+HAUHLE2rGzJx7eg5LbCWI4ig21nTUrHoOedVmx37gYJK5y5vcoWYvTJvNgqczl
/jH2r6CuMvJQnXOeXUNoH9mT7mE8WQ0EPiZP9rpFVvfvmTT2zSiPMT3UeKeB+l8SbnkX5LscdZE6
BmRd1fssf1AzHqHMPXrjA4x9eh8R6BeHYnit2ZlGRwyOwgQFuQ7tB0UwJqik23bGiUcr8bl+nvie
Rxv40JPvngDj9f0KPNAe35iTv8j+D+I8bULCzwK9EcjLaG065+yQy7Ppvg7pGsOP8Heo7tiS2cUu
c+6B2g8MgkDVmifHXQ3jHjeNJtZ6v0MuS7oXIsou2jKe48FktmRuOYOymK3ZNo6xlW3QoACagECH
ksnPT3hdhXnDxTZYVH27aI2wTiwdVe0NxG1dL+H+CHxCnOH4UOQeD75ONmV9ZJRsmBgshufkEAKw
MSduh+sMRumCwxwn2HniOSWRVo1s18AuU0EyAjcZtODPzy9W6B9GgieCDuiWM1UfZZChJEmzxzB6
MEpBIWmQc+BrYGSYWIqnIFSinxEWlo3wtz7gm0xZyPXptI7S1xW2vksTvfXBuSULo2Y2A8UzcMud
nGOLYLXkq6JO1/OWI2z0Lz+XyP+RL0UZraNWzymCLT+hxPI+a9H/jsEE6jjRGGlmdX8YG/fVoUXO
BKqPIoCXUfGrRu+7w7OJFJmKwza20StzRYP7EqtEf+0t4gGeSyKDp85YxFrubEZhzydABHRt2EL3
C1b0onv6EK390xkFWu1lU7HNay+0gefR/0hdFKXxlzdgFxoHBU4rCefpT7gTyGs9SR7bULY35Pt9
fTK7d/JM/eDQl4doWNu6mS8K1v2ZW9e7cqLMyq8acfdHI9+hP8R8gC/JHXpvE7seY4qYhw0f2b6u
dqhCrH5neBsDlbSzHN6U9YT+eyjscRt6kHqxAVeTa+wlmQGmtZ2KfroKPSterEYkB1tAAvR/Cm14
h8vIYXoWXbrFVGYbw7mc+DUtLps+gaDsfpPSukUKiJrD0G4edrkVkjfPp/gMQPyn25bGipSpETCk
DpzI2w/2rwcJJ0BSazH3VBhjWam2xVMiTvjHS7Xrja+gZiwMkPW9wOhrGu3LgHnV8dWirc2zX2/b
9CjKPUM74pZRkULLRwHGU1AWP2DhGJiYMym3xTj0qtIXxwkhdWV7lOrwPxsuVd49FtS+unsTjuKR
H93W7Y8BhreUKFeT2MlhgZen0Da6FmfLDkr0MsJXqbvvSXAgT5FHnBkhi6tq+PAQfbMc8eAGer7x
rFma8zkZ300bIVl6ONl4ReUwVGwE4S0H73l7TVoCD54tOIYmltGjScwQ9MT00DE2tVCzaIx1bche
au9l2w7R+7wnTDY9mAzPozSbgRU2fHSfow3nfoUZYsA3G2PHztQdRe4QvSFBw6KZ5/vU3trhh8ne
ZnDXeRIipn6OVLBNEVGljFrAXOVshjhzNPrD6S4CrIe7St9Z3ObQnUgcQSbuss/BU9wubPwBUfcV
S755YOVk5RVRch9F9qKN3UtK21kNgnYWfVe5FjTYIAqJ1vlKUA3S2DOsk3Brsbae+TCj/ERZs4ln
l2V2rhlA9ONfN56TjFQPqovnsFs3zbvsSk4xOKn7ULDr2suJ51bLXjx4MYWHQxJveO9+sCdjgZqr
l7iBB7Qf2+dK+6lZIZXOvgyPfc8cZ6uChyOZnQIJFC69ThEwu+t8HLIW8oei7fYO7DGsW2ZzNDi5
s8Rkqvzdxx+j+s2DN/CvJDWSUEoLZhBg+1MilVMTyq9x06NW1IBhO1wNc/nFrqk+2th8e7bUhxAP
YslkdGG717Ja55BMhvCQ1W/+sK+ZkYLxLZ0I/LRq8mMFoFUkyaa+o1Ay1069Zu7KcqFx/KM3lVfP
OEAZHmp2RB9cDH7wHua7QaGDz9KNb6AHwfTfXuacDV6luGehy0LCWVXp1i1uHlN0JJuZsQ+bq4Gw
Jk8/hWXBikTyiKY9ONdNd6q0ge8tlLATzc8WjUFH/Gl+jd1nO/5NraPvMbPdlWScof5kiTpkrOHc
jPPS6BEa+HI4NgkJT7IJ0Om1pzSbnZ8elmjs38YNss+CvfhqyF+0IMfnjyxQtuh+8c/a2XHQroru
A3KC7reMqg4ZcE/d/mHJSN+qr8fhDGifIHlv/Mg5nwrGZWTa0UaSH8gahJGjn60CahplQ5+nEXQC
tz2MrGhs23loaQ7JRuzqiJbSLjKeTLbHGeNsf1SfOM6W09KKP2X97Tg7btTM31HSxCaEmLMO+Eh/
EbNM4BpUnOg3tK/SRw+zZUiC5gfm1zEyt+iULG/tfEkdgjoC4HvungsJ9+iRo3Wx2Vn2q6k+JKTX
ZIj5zu702U75sit/INAG2GF8JIGYOo126ymHO47J2aFrvtkIDuUvmqQ88dCBpZfWwwqLjJ/NWiyW
TS3vYgRMNVbasvCC4+h4TMbVkprJDh559YOqAom/Vp/S+OpS9Bv+EUcGGnSackhyBGmt3elY6TcN
LCwivEXgOIva/Ij8BeyuZYs+MuVba7VTF/zjaySgG5SHBiz70vwHUTPAExdRRDzevSFr1Zj0VQ5W
RkWfNv6wnZuglcyXUVyu1IDZigQdP0XlWMIuimly31zCE2ccUqu+dY74RtocKO0y4c+HW9SJmGMC
mWEspKfvFYqhIXp0fPAyeGKqtMR0xnIfTHO+HlroVSYWhKSBdkXGGNPpKPiZeT8mBZBgBVW4T3R4
osdhRgfiEkmSOHc4oWXvINl5Lrp/KVGYqc/HkuEAsyIm1Rj4GVgu4tC29lWqbUeK+gBPrNaxOqHA
oYWH0F3yUnfTqwHXZ5PNsMoaXTy0Cc1+ict+aT6krA6NmW6D4M9tkTCZmjcTw6alzl3m0XPoNDtI
r2k0E+wppQd5IbA2XeCcJidaKvRmxmw8h7MeURra7FoJriOby2Mk+HC7b6XZm4zvN0PNXbOxKjjS
R8ZMNZaCrKmp2Bo6ZJsX3FkBQl/205OYEDxGPJckAerYy4ABNEbBh2ojPQ2C40BEJdGeTHfzleC9
M8HPuzfkrFtglisyh1cwGCI1QymhKuQ2cC9pn7FbJqgCeen2myDIyY40ftLUDVCaB8hfAQGaJMmM
BFwhdtZXpQWw8z1n7Bb8vzqIPuwa/5WbX51A0bmBBm6Fxpyeoi4wn0jk09VaQBxlhZztDDfk3YUN
G1vOPpbEI6n8o6j3dUIiJrQc05S7HMBr2+vrokQYUcLcaFT4L9Z5jgNurrErfvJ4OPZOy1azfUpq
nm8asKlSRIK6p8hI3nRVgP2z/oDqvQhIrLW45iYTByITNgtxETOJLc67DZBAHsylP73L3sDoqj/h
Ols0p3pduyX0zp5zNLsTLQt2EN4iMtVTD8O7BYgMyTkF/D/xV1jDMskAzKtfK/rVu2YdZhdrrc98
H9Hzk9R5yCdMH0RiDT0/rUOlH8f2LeLtduthpZrLwHCvOcbMVJL0ux5+UUBpI6+DuWEF66d751Aw
l0vKX0Kzl4rboBuJ2mSz0/JXiF9Mw5rSSp6eEUlG/Y7CtQCzqlrvIRCR01p3EXWg8g/sNSeHZQKF
mIjVU1gA3cuxHiZYQCkEpbbWiaZgHjYYI731caCY0NHHqD18kSDCMR6+2kioIFNO8WudYOqfhyTo
5fR5z0s7UTya6dpNXzoyizr9st0f5VnUYPN461XrHh0MWVMjRT7KqRmCP0VOJmgd9zph985wOAQu
6ScwEXxQNj2rf8EvsPgxJdEjQdeqJeEO1OlT3IIoJqLI1rAo8jndfGl82JI4IPPilDoixpHRF6jV
r7AnbK1Sn248I66QASPpiPHsj/EFxNXCjBktnJXeYL9x1/jvDxL2gE4dVjHqkHE+v4PrWfivqnNY
GGuTqW5SxKtqsPHpSIglEBFGgvKQKbhAg/u3siTWtc52OpUV+YF9coA90RIj3juHIfzpus/aWRfV
yxhiY17gXG47SA+muarD+qlIf8L0UiF2Vt1FhZzRUi4q/DgZ/irL7Y7wgkmSMFjnRCcDf5wT/Qt9
dzWmjx7UXQTPvd/pMJp06iOOscDul07lszOW85SYA/qWfbZIuDo/wbuD1btmBeUfQq6OxETFyfZL
Mr7MrBdF2CJy36U9eUvT/IrRTdQctn4IYspZVPVPRvVtoUCO+d69OXEs5zYq0esXttqdC+s6xh++
Bh9t3p8SN5MEQNjJHDQIL8nEncoeoBY5TM+GQ9hF8K/GNNM3z4V61rGGDjQHQT8iZHtrWXirgJQ0
kbybqGJ7vVwVknQgQeVFOELQ7kLPfoSYHSzVwRZwb2HZPhPrfCLsdGvQ10xMFnGdUCIfmjhdzebZ
DDtTjlYsJxaygu0hQ3DduFBNMmXmbUy8sfDzN0gV1WawDexjr2XHMrZjX/n5zzR0slt9POvTKgVH
QThdjy3Dd/9qES0lNlQjww6CjqD5JeVVPJnCRnFjr4ixHMhDNGEbjf1PVJG4J92lrf/rE3I4RLEP
g3GrCmt1aYtH0bSvFPdagpyTK3ag/QHoWIEeEdrews4TKVj+QKLwe9ugQWUjlgF+G2SwrVCzaQ12
yp1Jr2bi25B75uRJ/pHQMPctXmX4SKVzZPLuBf2qBPrDlI1cMr2/e0ruJFM0ymMZLQPEdHa9rYyS
zzthoM0DAmpTJM86J8xApQ+xh9vNbr/ijDPF9jecwGnYLg0cIKQ7xePbGDzSWaP72To60waUXnPX
wp6k1AY+1Am776HgqQB8lXnvg4db5tsPf4oAx/57RpCmDY10tnPHv3VIiCU8jiZXRH3Xq4x7vekx
yiXqCs1/aeJPnYM+8MGxL/kdEYMQFUAI0AeL9K6zVxUkIBg85MFvB95SwEAGBUiaTJvByyieGXDy
ojp3BBzxxLN9gEoKzdMJjwXOU48cLJ05KJKE4vf/KQ5fNq3Ay/HzV8TBDbfB+NUiUnP+pSn/oQfM
gOhIDCDEKDCrAgfLBKEh3yvhf/v5/bKt3TxT5f8jb+7Jy7Ed+5/zKltTFy+gK4g7qIQmGu5fLqLK
uI31adIPWf6WQq6ENgSjCL0Ff+A0nNY2qbSC5tdTn7rtHCYFjJkih3DokoWTjf/M5EevOf3OZo9T
eLM2mVqLbZOlfcUzE+WcCI1t9z2sjln6Frj/XNYlTRUD8/0s53eJHbIMhq1bPSCKDiPBPTaLl6vO
OF7k3DFo5EYpZoaZ0a9yqo2h0rAVXyoWtwG3TMkoyez9VQcD3B8UY0pI4tWTm7yxhYcxit6TlVO2
D0l3KV4n/NpYFfFC70hRDSi6TPPSI1lDSSCogioUQLymYXOXJYoUyWaEfBnUYQzQW3RmM13ZdlnS
QGJPGNNXbAmM33CufRHN6z6jpRA0AfUuiPvRJV6npIxM7l58Z6GUDhlrMvLEGBO7d1Od8f/UDbau
r85halH/m5FwtIkmzn+5zOuv6pI4X2ljrxsfL2Dz04ePLui3Wke2wpSvA1RzrnhHgKrVJoXkHwOW
qHqYZKAg6skMlILatm2gq2S4k61npV2BrwQUMVlAeih9h7Mw9G8PAKEIiM8mDAksIj5yRBAIT9yS
FDGappIT28Lmoctnz/kdwmvE5E2QA5kFm848uMHVIBN6Gj00tHxSJoVxdWQ/Ar+upuXKdr694QZv
9INuHklJ3rhY6N3pK+7uYVnxY2ZDRJJigOf91qOBoKByyjcmDp18L51rR8ed8ekyuo7Cr0g7CKZB
Gp/rvJlMPBitjJG2lf9dajdjWWf3krCJ3sMRMXs3ayIEsn5DjQ+iAACjXi1dpnPavMpg9BPjOpIw
yAgHTSmQg/JDCfSJ8V5/uJyFfk+RRSqo3JBf9QroXM3RUt4r85LcwY3fD6sUkV5RsHKCqwA4NCmR
o4a/MkIIWIG5g+ISILOq8cjRC7uYbZJiIwHD9NkR7SHihFK3v1IMyC2qxaAl8HGO0jwIDTMgDUbb
fbqS7am3ylFvaslRazr2re4yNAmpuZMcOdroYSb6RgpE89gT8yKQ37Nurye5tDZNwN4HFiAqNoQW
0ABeG757m804zFDQdOWfqB9GRTXD9JWcghVe/kXH42AASYy2nQl61AO9yb+IIUVwzc/cX0pYTe2E
uUrIUupv2Sy9ET8pG3hL/LoWqB6N979M2hadI/8VQXjTuGvVGcHHctR8Nq88Kv7Fj75SqbZC3bKf
gjyHyP/CxVYh15lf7iRDq5p/TBww0larrLpaOvMV5k9upJ5q5LUKZ8kw3+7jjcBymp5qwcSeJXxc
vWvsM4CgIDxV7UHDn15jT1EUu3MbFvp44sl8WzfsgWr64sTdD9NTivbU/PP5hErGllr53gJqn7e9
jvnDERp0cpWalMwuxID/AxLibdfar4YT/yJedTtIEYm4OEFnHJT7jxLzLtPaQ7p+LQbB1uqz898a
nt+RI6uixInKsadEt3eTwgCCJ43cNDgecdjfgnJ4KbSUsUDJY46XB78z65divJnNycEpmSyxQixS
6EEMNdm4Q4PRhb6eNGIOM+c9oNmxDfotcHlCp76WzVZYz9ZImGdR7ETpXsg1mJBm9EcLiT/baDtn
cKRl3I4uDWwBTrQXzrs58IzW2GpT1Hle5H/nOsWT9JlGjWn9GCC0xAfLIgfGp/cFSQeokD3J7FdN
7j4fRsagvqLWKst624c5stg+P+pOATGnaj9GtNbCDqKtJcHSOmbYr9Oy/+zQNgO6sdxrzlJY0dtz
XXwVzXmcuBJwbuncJGsZ+es4Zx0Lks1j1/qno5YyBoQ6/meRcZbk7SZvHHy0IWLWTSgwNDrBtQwD
Vp7KBohAfgJ64JmxME8Z02/Xxy6IW8INPvJ44iWmYisqhhiIaBklMkA0868CcDiyL23sF+5sayqH
GWVM7b8edQSaMkzfCuU9ETekQe7A4xaiz5tsmEbtoC2GgkH9FP90Bk40K6PinTE0brax9F9DnR1S
qFA/R2MIRXoGHiez1kXPo5UQHfCE3H7r2gl1Wc32UmA9rq+Dz3RqzGa5NBRuZCqJ++cEJMTGPNf9
RQ8bEkvGbVwilfZriw0rCQGt5u7K8F84biUc3kIPt6VPSBM0m0H7cJvsT4ZEm5YXZb0ZOgGrDVkQ
1fAPeAPzbaAzLkgUY7LXOjEHvCrgOgIm1T20srDVuSujlMOEmB6jtW6IKHR/eovnY0c4J7Y47BpJ
/mOYmMv0hfWLITrcnZ2zGWA7UGcZm8yA6T0wZlyIIThls1PJmd7FfWhvkugJXzyjkq7L79RieMso
QI1IfEXOitCZUDuaHq1CNySHvO3W1mRtTWHAGAhJBskcMloL5CudBExeaiwy0fn74Tf5HDuHVxER
FgAgY7CPYcfVaabuJhmTh+uCVFPqmCc0xuyLjqLBX9oQiGBtYj89Wd8qDpi+mrtYweaGENH5hHRn
fHKiGxcywt+UZ4eKJsrBRApDnx2KtcwppsaU2FEh/40kU/Ft0U+UBrK4et6uOT67ySzsPokSFQWJ
23UwbJqmfsYPeuixGGJbJGwQ5ywoYMDtCBO7jaNj1628gc0Sp7KaGZF9eyvIr+fQT8wbgTlvYvAe
tIM18H2T2y7x67VDkg0LIAIM9fTWxwmDsO+g057zJrlb5vRSBOjZO7GJ2MnLR9AGT+XghWfLNmhF
1m3JYSeqbjgrEFIgFah3TZIKVYjamQw7E7OKetTMMfzu7BdvPi1KHqyG+BkNX87g1/M+sl+DX8If
65hmwPX75KWJaR+MdpFrxk5T34grcvD2g/mVK2xAtgbHo/Q/4C7gIG3/sQej+Bn4Q2NUPzZlSOZR
gze1rvEldbp2tpRmEcMsFk/NqyyPHHbWCTUbUSUp9FYrXzk6y9Efv96BlnewBIpFCSQZjcVIv5R1
Maib9v2QoSAsnG0VnGTwB/YATN9rAsuAbMfop1aHoU03VWoDu8mYO3O0kIZxGTEk6OOzilZVtnEc
dpVrA2Ka9J8iny+nP4PBCLOVgzzd4AsNPaMFz/7t4pzciazDoWtfsVHMdUa6L/uA0/49nZIdGEGe
2ZNFkawNe6tCI45gqFxV5jr2T17zRjGcyyezBykn75KovQk5BV4SMdd9qISJ/Y3bd8Nh+vitRjJw
wFXEvEUFtuSu3k/dSwmGgMrWjT8nbj+DOwjQX/5UDfLSF1BS6rylTCoHiAsSNZCTUVb1FLM4/P5g
PBpbXT0he8zkvj1IOus62nQQ7smP8PbanGwQ2avByZjK4oLI0yJjtMaMNnXibfKhkX1JeDAAdsju
Wr7Hm0sJSSfEL+gOJlb8BsuskxlnX7IqLxwinRXDIb3YORhrIgdhclqj32K5U7HRcTZNV1Ndeju8
S+nzPRm73WiR9+XbdHk5PuJolzBr7bJ45zvyhWFcQL+Usw3ICFj0zWPoly9BhpCi+UZnJaxTV4bV
sqcmBoGzi7nfk5DXyDTcg9bnJMM3n/UA/Jm9T48vz5wHBo9krNk4kief0HzHY+auqLEGDsXUoaqL
eiRLdTPdgik9mPm9C6MvAnEOLdCHdolYjPstaoA+FbOr1jzxBztNUXXo0mCb457TkPQNmvpMqvIG
vTRPS0yQuBtcEZwdB5IgMgOVIoOO/OEnzJFR5g7QIwNwafIVZekJJfZe5wSPzQPKw0R5KylcRNwU
2MxSmJlKNKme7EcaUtQ4XnaNJgKyeolCza/IO4JcNZ+ewQoiSYJiIV4Pknak/UgmB+qdzr5q+Ddh
LTpJnxKSlKxo1fTMmsBnQ2Aiv1yOAfnHqETikk+khz+nyYwVYVWPqzpgiul4xDqLillianjY73Jc
iobdEuyCy6K0uYceWR7d/VS71Eg2OnLMAi9qOLHGZNWHwSkubor8K+wX+KTy7FZqI2EZ7XkMFCGK
ztlXIRE2zkGfdQ7tTxTRU7YG7sqYyNWC4ZLr/3VAElkcgOwQGTYIALvWsJPwcHqirYpC35n5jXB3
Ji5vCC6fDdaoEBaIDBRkhVE7lesQUa7e2qckix9RY58cHlbbugZtsXFQZijgZzyYHrts4hzGWO50
0yCICdmt/aVL46dHNIrAwaTEL3VcFsa5c6fLmE9LG4w7zkcJzN0xEBzUFZMR+CwxOTZ1pMbb6FDx
x9pzjx+ezD0geuJvSm4VWSnxKjqbL/A5tZKsJqt+1j5zMqtwoDEhkQneQc87G0Uq9o3P1Eu4n6oW
TxijUYvp9rfDfqNCsc4OnY+w3/kewiT1jxZ5IAgiBl/kfcxqUoRFATZtRt3pJVinaYPJp4DwTJ/D
ywbAMzgnCU7Ak1vvBJO0dOOgJ0HZyErrpB4xACNcb5Lu9Sfo1wzHa1o5LE3wcbK9y8YuXqFCmoZ3
ARdLO1oavc8/clZR52lWunLtF0fKfhNN2W/hQMI/8+aHf/GdTAQG00zLEBQETMZq/5JF/xzQMuol
Gw9GcWD3AwPMsM6DT/eEP0Qwd/LV4/+QrjcY7LW7mf81Sd/ceILwtaY4LWSeXaRfHpFdf0+T++dP
Ml0WnJpre226gJqbEeKCOxIagZqNAI3+n+z07jDa091reQiCQf3Z6lL+VeVrRKAxZR7CpaXPdrXG
EMJ7HU8YPY+uRnu8CsliUd+oRei9Au8l7ey1AQAAhuekSL5bTtZR0YaEZBWLPQwtQB8Y43YGuQja
AyyXnp8YVbrRO8kmHirEzoX9035knfcacm/TFhCvy13Z1XkI47Dc+d3ch2nQW8cRRt8UnV31kKkm
n8FCwlZiPuNgnrB8VyzNQSPvrOapbnNRAbGKbkQ05Jex5TdCvwGxd9MU+ptpTOPSGlnEprMdymaO
FUavlY9IfCWn6EJoPaRtbryB7rzcO/PKP34vI+gzVkAUiO/V1zpOuoMVU1HYQ/kfUee11DqXbeEn
UpXCUrq1JWeMAxjwjcobsHLOevrziT7ndNXfNGzAyAprzTnmCFszArJuTe7/7sEsb6+Nr9Di19nY
fg8qnkNNkh5NqC9kOMyUSZ4AiHdoU3E1gbujn8zhQJgLZBnugL7bVNzTir4eih13HP9NYNVim6bI
EC4keQpROyCIDYR4eyHERxSU57TXL/RDjr+bQpQjPRfEOs8CRx9LADRG4QpVS68flRSFsCNbDKEd
ud8EEf3I8NsbEgbZijuSW10+bOVfGlBc9C8i2E1iwzpQSwiykXGuVHE0E2RT8yA0OqIe1YLwJKcs
3n0eHeEoK3S4vRpttNQFsIVCKpN+yoKMpIPQjHRZNOAUwRJXanb2ak/GsOr9JGBz0ElTULSBeaZ4
0YuPZjiAT7e+wHAI9sTCQMCV9JiQbDv1QTp0Sm3fSz9hf9ZYkLZ5i8QD67KyvGPqrVDj6eqjU9/H
DuEpOyG5j9M/xD7goZ+8hhm/1HiN5+8zqba1YJzomG4uU/Tj+pK7HD3MyMg3fMU+hr9CSHdITyxt
cwmG/MvstzJdSH0A75K/MPIsvQ3lWO5tSMNJPqDdCZZRTG6/52yEbjnIaG7SHjKDh8hP5M2zs6+D
j0J9bHRmQi9+4E7eScKoD3Zxiui7zfHisKbNYoTnb1IAQ24HLo3OWjm4hfzuFwhtbNRlckr/phby
uEzzs/BWgYmwlXfjNgYCOFrlzMJda2mnLr64sUQnXG11OO2A2RX1kbzysRsVlJb9Ekshx6ODUt4R
M9GCMUOeQeKYpYuXjJpTXxdX1VJ+7OInTCdGbrAJECRVYLhvEopZez3EH1RxWM3gVMXUk3kk+WUA
D6S7Kjj2bJEGs13+syl/2zT1YavYN7YxfUn477dUKZvMYMbs52xe6nDSBguAlsDFVhUk/LT0DAwX
fZ/o8FuFMkfRO0TjVB7wo+Ty2OLur4/6QivsBWiyo8+uDn2+T9XyqmTdZZLqq4K0zgvoHyplpU97
3CxPkpndU6SGQSWzdxQrM2NBoGtWBhSD/I8wMqzhsnOmDs0mG2HbV2rxrYsemQ6+kFm3KgeMAHDy
1JGGdPI1Tj8Q+yximXOu4nAXDDr2KbdIDM9EBgOUwzkwDBIFxn70sBXIcXAeFQm7q41eX5P+SJiy
la+1ektSGmd518YfbYwZn2d2VwERKHkpRBu7svo5JTBf/K5Z+eZEgte7St0VxEjxtekjzPSTxoF0
yISa0evhN1TwXMq+XTaN8tbpGIAWwmEQdc2IXc5MSG85c2Hi8lAoMXlBP2ehAdKrTU8p0vHC4P6J
RQ9IMZMm15rJo4wAaInjr4FoL6UDxp0C4yVVeUy41Y+WAQx9yvB9UJPUaWYHgYytWmV5u2VAFjER
hDkiHAmFcNV99vjLxPQs83htvj0G+UdXTeKRgHKWrdwJ4EkbSZOhQARuXFmYH4mh0g+0TH5VVdrl
lYqVSfdCAlTKBovXUx1zH/w2VfDV69D5Y3EX1Nb+XhMHAraJsAxw9oYJqdZvyZC9zGPiTD8Q4JvT
/ho9HonarlCRV2S263MR0EPLTs0vKeS3RXho1ONebz8qWOfwSuLuorXrQBDlkreIn8N3FXjZAMqq
tN8R4UQD0Tk/A4HWgjgcXIbUMceCT1tJVGkaNio6uXqzb7t8UD1jI/feT+j3mzFvf1JN+sXO5pF6
WHmegprRcYlLYC1vpAiCsVCcGgJOau7HJ3C0Fe8cn4lDfo6lz4h1brg0lGsJCR70ALikY9apXTxm
brZdJEtbopOOiJ/VhVh6obIRNjFNHry/O/eixyo9MnEAbbWG2I1VuJdWjJl/jShI2suV+Z5A2UNq
t9LRULWYcFbokQz53llYm2OY4HnJHoFdR58qfr0Q9E5Um7xLD4GQloZifRSo5fwYgZmCAxdzVO4l
U0oNeIiUOzl2CRu5UtarmizRjFHppP7W9UGPhoeNY65fl2g48JtmLGLAbxdBgPZJ3gtu0Dz3V73b
chKtAkFLne00/WAN+VIkkCA7dtZbB7FWE0/xtLHY8hrx3eBBgO8NEW31i1VCmEq2iNcYpWNOcyrT
jxHlDMAgPqoaLLISJx1hpTuJC6dOI5292t+jRj35DUjvbwnpCxWm0CiJY8jCc7n5GYSu0mLqDRk3
rlDZ9JsyMekPMdym5Q7Gn9ab4HFRO8D9lUGcJ87XiBysKV8gDilu0wI5qn558PPZE0BfmXSQGeRX
U9w0roGva4d+IKsBT4G0u1QjVTijENz/BntVQVYITPo6MwYZxHcAQFMbgI9Ah0YTYJpcF/zd2bZb
w7uq5iz2oCCt4bZC3Gg6lWYUpkkcbKdEtTGppjz1anLLAgnvqmw1lvgBFfgrsS6p93F8b4tnlZPB
Mq08eghjjmHCPEIo0rpI0YBL3c4GdOXZXyOBdPJhtoS/YHK1GtNojbXNm6zhLG82i+qfkPRDUPCQ
eeYhSwauinLxq8fY3GpcTaSuX6yMIYSkH7HSUkomGNEnpgc96+D586QkXxjlrykriDYbV9T+WY7D
fRZBQ9fIUXbVADN/33S6kfhBiGMm3lxN9jk0+2o6VPomH7eGz7pdfpGYh9IFT1X9ORNhGuxyK5wz
QnwEfW2nAKRqCIoED2VJN7osFOlVGrng1TFkp0qLfZWTt9AUK6vKl+rTQPMwBVAA8l7KaFsVB6/a
hdTZmFRayKlx4GL8Bn0UswBi2/EpzfeFKpasWikNZx096/5VyUYAXniqrMKBaS/V8pGZ3VYNIOF6
6Gzqh04TEui/PaSuSBUvAQ8TS5KAuDKtJC3AGY6utOyYiKXF+JFVIxCHI03+CuMLVsD6YqP+79Fc
WUyH2TYnsDYP1/UqnV65/zZm1mMTU74WhrYLQg9Dz1/xbDXIgOIXSOFbSLcJpi0JUk5bk44BJtBs
Qqhc3pAcZR4C3Zu4u8lumHbxpNKrYUmtvic6zqNhRYmjd06uwhXj16wC2TyGpgTBbtXoX92dW+9i
xmdEzC0VqulRZsQqiUtXs7lK/amx79Gkkx6HySeCf7q3JgAyjy6Gnm0aLqVRnOQhWaw0IKoCe5HB
3hrzWDjLOTdPQaiEMEfHLs9WrqwkvT3GYSicPI5dSxXw9nza4zF/r5qUi4d/NdbkKRTbHKCcnLQT
QDX8e+BVrlBf/Osamj7hFoL9bIzR0vUvIQNCNZHBr+v6lOL7L7o+eM+Q+tsSbXRe+5CXTEh/pSBf
bByeU506FpTISuADFSx0wm1p82BGGzrMZ2ysr+q7PQUoBJByBwd/BHYrN+W92o53KYgvaX2zy+lU
juoyRqmw0FOz4XLj+aPIF6yZWAH8tey1e1nHgldqX9Lo2NTNEbMe/PpVrhKp8ZmvsxrGW6Wz9kPa
ryLGJjmszFy6TMy3p4C7PqckLVBmaC2jse5cBy+JZr4KbzaGo2ar1ZUhyTBI2JBM+eZjFDfDzhE5
RBFvV5qMfYqUbLyMnePlnukyP+vMcjZrtO+1Pr4MQz04XU5ip4zZfk8ofU7CmdIQrGei6SKECFeW
gqGwCFI3LN+lws1/LaiYNvYlQX1N5UiGNepXq1bqL2QnUlDIr6mJ1Zi5qHnzWW9H8xJ1kRhWUsgR
N7XNFMipPiu6nOs/OZ70yzQI94iW/E8uCPLJNoOiBt8LkaWPGWY/oygKbHlNhtzEidJG8GOZiDIa
yyiep3EyocXMkFUxriSYlUb86gnjJZLQOvQNxiTNJtIw/zO6U6X06OcHN1Uk2EhwE1QLuCxV2yMS
cTpnLrVCup6WzOzEFS5LS8sbD2bPuplLj0Z9FMGXPJx1vdxRJuKyHsHzNo5apM9d3LLtL/e+PNkg
FQlsb8q+LAi3bayfjUkLoeijcKrrDzGb6NlTsqm7ruXJn+eI46YRw5b6sakJgkJi4xs4FqiQg1Lw
ZCGOnlJvaNGhX2fhP0WxNiHblZ0FX1ZC5kOPiwYBqAiZMelclBDuCswZK3jKHr/fxIULI842VPhI
MXgSVX+2U+RdDTkwIG1VwRLHbh8S0+Quk35rJu+Vp+J7mC8HOBLAOSHNnv8lz/4ugDV2rXAv6yx0
VM+HHjpbC/ueSHnQsAVRPKl/LjvC5AEEmNcyV5enHu/aDmKCGt7jhjgQmzgIGlhNYluxWTrVW01b
n1B1Glp37K2bYbTU+cWtDv0XpWCUylBhjnfL68DBESDtPxqvd0p0ubWCxXz6Gk05YznLRX21tobE
MTAHUcgoMUOcnNBbZZ2FQzJivUwipC5+5EAORYJyyMonwrRqpLZLD3QhxIal8uboV2D5MXwNaOIz
mzLLAEjA6tXMzrZ31pmXZx8GQkdYidTgN+XDb0BE89EhA603bx4++IWV7y1GuNVM2W7bz57oZhx1
+3UuG2+QA60WaxHS4ddMQz+6SVopdPBc27oabrX2oZrjtRcMqGq+czbFJ8ZcCLxnyz52h0XAo6mE
xj9llF/aesBJwPZ2PmHiHlZEEmehjY8y8smAR7w0hw8DTo0Nqb83vsYan+wW6xbd705NaVw1jJYF
YeVe+aULishcW0NPfsdk+9RrqGMatyL8KYoQxk87yY9RVWDtwJCsVg0X6Il7RAPCjcR3D1BhRDVL
zVeXDwdBMNfMksqm4VD5CKMjr3Ia0Tli1mQQ7hJORFSI316+B8wG6hzTsJzYU+OE4Co1VMY4wqnV
binNYSLRT5UHDFZ8t0lY9vto62SNvRK4QKRMWIZkhUUrzS8/XudIRLWfickG491tkEu7Aty6F05k
s4zoE3kNEs2VQaqqjA593SDNGDxq67p0C/xB2R6EHbk2bza0tbNazownTcYJQyqdgWjMilllj3wr
rsU+InOE6MZLQDNAENAqH9o3XLtfNGqEzgO0Da+komGu0DqKBvabRi4aI65fJ9Y59qyMPZSVJ8uQ
ubANC1e0sWhIzQsdBFtShF8v1IigZP4oK9jtDGrxXg3VWuO+rMbY4f3k8Gt3QZGeG9x0M/yNuj9W
nbdroADI/VfCkh4pJHSnaLvm6JSIfLm0QvMkGeTKRPshj7Fxb4+4alDVLRugsgxfv5w03JXtmWxP
8S5Bk2M0O8OGU0ozvld1GnViliqjOI7sr3rA0KGtsC/NxpMRNf/SMHRlEnTtUHnA/jDjFHgLmVMa
z/RCxilQec38e/5Pg2M6WvYdHkd+QMBtVBHiJmzt8d7BHjjeiDjdDX3DoN0j28A6gsZjFBr/JFhA
13H9LxohnvsSUk50sPq4mtNCp+FFznDv9JotsdsWa62J/MRWUWZb1lsGVlCS6oX7npt0hG6pLMvL
iWoRjdIcpm1YzBiwFe31SmB+j23Js2+F2+eS01rhumySdY8RSEHc19CkR2G3BLd9TDYqm9mK3wqZ
g099fq0y2ActyoYsv+IF8zKp5B/LbkWXUzM46QmlD2cEStVxTb9oPrYZs4bfB0/ElYWYJyT8Eo6x
vZmTyhOuMwr+PEKfBpds2jP7d6lzmbJmS1DZlA6l3/RV1+H6sAyx1WATwA8M1bBBMId1s/ESKhID
cjajYWnTGXc/Sl2U1UVWuL6SrAVDX/gKmxxeRdFJqynQN6lOWB35IVn0xbBlJisHGQLIYoCO1ZG3
RJprNh3ajoejMdT9Cr6/s/IxN2PJU2rsqbI6zHa9rnMRa6alaSLRgseYTw24fqakkf59j9WW5unv
078P9m/IVHw3Gg3baaLi1GuNGCuoSprtMC/F0Cszr8E44UIklRnZ2Hz23y/NsryoTM57hblQPP/A
31H8/SjqgATZwNbLjXw3RfYro2668PmQRNXkuzixiD2dv8T/l9QHkXJc+QvxFUyL/14hj8mmG7EQ
hmPdlruuTv73g98oB01RSJwr+lm7Lxl8Q1bJMlaZPv397t9x/H3472Glpo+WObcdQonaDiK2JI//
aGdO8oQWYbTosf5zHv77e4Mm2UQ4+/s0tJAhE9Qao6d1utB7LRpgaMYs0khmjdSPZEELSVvJEcms
PSShYr4ezZA5Q/AR5gz35sdHt6Ycv+Hb1ODq0aQWaGUJJX9q6dG14Ti/HgUnZ2j+kEhMYRL4N1Fc
TQyRQUoqEZobhorIiOzwFOgkMVazRMmufGw9lEMoPBoMSd+o8yn2oFZmjRptoyjXVtTKx7/z/fch
1sB7YjwZ0OXQw+nzsUxWWOzQq6K8jJ9jNCDnCfROBTVVv8T/XwJchy3HtxfVroV3AI+6KnZ/v/l3
pa0GytoY3GutYvgXDru4JPw7I0I5kbTtf89MGiSG22r6R5/HieL+XdxMYV9INbCO3Il6dpmkr4Zd
aaTkg7bIYi0r5Ob9e42/D1lHfqhis5j9fUk2kQXqPJ/8vw9GR2xBZOn9QkSewVVP8esZQuBqYT8o
fOudZJn17u+zdH4r+BMoZRK4fsEuTPnqmTYGBRZIokLL/5+nxjLgBgwkISE95vqiMExG6z/vC/7Y
//7lvz+fTy0CRbtaFaH8f4etWyZoYkwP8Pck9Vl1SL2JxPJ2zkD1g61s51eIX+ku1IhgSAtWsL8X
G8Q+SMqNgG0Caob9HqSdo9ynZzo7aPnGReZUxjKL3H/fvxReEYS8FVELOlOxVHTYHqU+jAWePBix
N3lUV2TDAOcMa1aBq0WRnZUdzlhhbPLuPVh/3awOV4DSqfEFGd6brIKa+LdcRHo6rpaLal/tvQ3e
GdAXYBWs/DVCWfhMNCLdttr462H5ZSy+GXVS7YyaOxRYsPhGtMo6cMSoeZV7FCJ6741OckywbX+d
4BKla0NaYYYAMKE88Ti92dBHUwf8BJ4z/5XV1r4TwztOR0txcLsrP4m5zX0XNgApw3OQHl1V5ZTW
Gsc4ElJwwbKaJS+HQ6NZwP2GKOowpKMpKAVuCWBXJFc4mrlECR5A/yJZOFiivSdpsEYuS0NZf+Xf
2p12CJAnVfHy0jH0ctUQp0eihC1pbKHMRLfOh/1I392NbvcMbry5mb/HlAkXVLCLBNroMqHtom7X
ZqNJiYgfFXgZ951lni7hA4pugTWLTk3gzP/GJsc8AXWcAWkZ/gSEiCX4Tfoz4lQAIgN284M3G1p6
HcUlFmhL8wUjZmI2AgNEEfuk5fAgnOuQDY7auBqPNXz6zCXmQg4IL3ILnB5s1kTyUhys3KBAIW8H
dGExObCtUcvhVv/wEf7NNf4WIgTHT29JB0fviEaLc+2HCwlcANcKouuYY1OnLclYq0A34Cszvqlc
cJEYbiu20k6UN85w8/Ahg9gKe2L+c2jH+Tvmc7gRhtADqJCZ+NU8qCp1LjkGZ8wVlvAUwx/7CQmv
eczCinSFIJJWHb8o5BsE5TLKDJcTM5EHpw5jK8l0pGf/RqGUUg38IKLyJKe728gl0Jfhr40JGUU7
UUJwEH49tGvmC5Eu8wCd3odFAdzJ0WnvfpGDasQg3v1PAWFrVxbO8EtDU527u/IyHBnHRvt+Ozx6
zEs3MKPhl6srLIYZJr1lt+xBV05zxRvwvquH9Z2/8QMcaHbRnxE90Q0SNGdBnQlziwoLpXTpn4LL
9Mzf+ApQlZyHpFwmDy4qdwL3Q/WYR2rTsrsxyxrRty/Et35Xv4dqMT1D5Izq/Gv8zHQrjuGJG65h
yIGj5fxveGdYOGvRYLVLSl7m3sWFn+bwOI55aAMhFAOxB0Rtvh3gZohylm6H4vOZgec1LjEBSOEe
/Ib1yQvyC9WDdJmiPfDakkX0C0eGWcwju8CNpF+LIAc/bEJZF+GJi8M75fJz8Fx0pAQTY4/l0frm
l+M3A1ZVshCfEJy6h/bk/8Qnf8D/oV1L5+9ys/g/4U9z63mfnPABLvyS1pKTIFvbqmGofeImjRkS
EdcyunyCuS8cYEAQHBpp0XVYZfNjCrqY3NRkvpNNbKRYe+7IKDwFK04awSXmMiwUw06/BxQJ9sK6
JjftzE8Uz/DAOLL+TG4GWhOY1q7xal3D7fhtXHniWVJws59POu8XscABJqr6ZpFQcEntxQjcixgc
bv4+lPDdW1ZMrNEBc2a/2C2iZ4zmINvJp+gflix4HbybF+skthSsEaNkeTl+STpCLewu+Bqo2yYQ
EKZbjgRaw3Yr662n7GH7jyR+b86AfVmjc9RxpRtDiTBMPInUAdJD01rrWDRik2ctsbi05GtS9qD0
2N+VyxAJLfaFUKczbwJdDDUa5iG/SFgYAEtQN2etDHAndMxFmSx5z3QL+gubyBZ/f2ZpHAA314Jw
HTiiUOsW41uG5ecvoAZfgILwTPfTSsNiGK4jQ7XaMQdWPXggC40rVy7tEnBiydXFyY27xo1ajbhG
8zdohvio4qRj5fFRqUJg/z7gbHOAVR9/xDUgaNr0P3YLkDG53DhsIdw5bYs7NKMhV0lRS9EYLOke
IFrjooRX9KylI4uBpRoPJUR42evs+0DMFcN9jYN1C4jb6LFH9ECuX7+SJB4YOx1uAAijPzVYEETK
yv+pxwaHjBpZopbUaAkn6+LWsL55FsMTC3K7NZ/WZ3dj8UZyeMACaYut/Kfx2bAqmk//h4WdG2de
Ip7RRa4c71t5zganTnwS32AVp+LIUwHJcuYd16t5pYu3BZ8/eIAg6OJQQ8goqNCSDaiskGgRczDv
ROwM5r3/jG72PQygiS21MyHbkf5JLniPXQcCjOkc3ZIbKARo8Sxk3TLLM6pPfLGa0QEah8s1goWG
crULydtZXzFK3TQtGsMFrho+gU9EOXPRYwejBFSWOuwfedNkIIMnnnoyPe55i8D7Wr2j6R1h5EoO
bHATRipzk6U5sMp2dAHUYwMTLQYHWIyuJbAL5FSE8mJxh24YisZNubGqo9HM57UIj/LAEav0q3/1
usUMm716H/Xr9K68k1oA7J8t2lcYiDUbGcaL5CcxL+MsXapHhlnAvCQan9MN1ASzOZY73hDk2D30
4/aN1b3z4W0kdo5mHv2901z4BtacP9pN2im3+k3n90D13rKL8d3rLmsa5naX+I2zOJsQ3ngc0q0O
IdZl1VG/xbf/xnpE9crGEDwAmNRvC8u018bFWIuNFMcHbmcKlmv2lBDsIG78NiCrk7HEgOS1skW9
DeBRrm2PqXhFxlnXGpBSx2BjiRz/hK4rjzjfQCAoMDKh0xqEddLStkAIM5EjZJFgqE4wrPKm/mdU
dFuNJUdLTWt7gsFx0Sddi1nQtjUYQ0L0hCzc+S25zOCxtZjWVsAjoeumgKCGu4uiW/ucv87mZRQr
mhecO17ajQmpOF+SSgclHPgChCxmkjss0D0Rf76zNv1WhbTarbt3lGgAg4XTxQ7RLxb23ihl1WX4
jelsVz+IPYClbhuLh5yUR4julOHinwbV6SM5g7yG0Db/sTeraMRdBqokmSSYzWeLCYIQ6+a5+x3e
8aZIzjIGhIQe0WFPv/WVv1UMC4MCl90/XnbvvEbzbvyDTIJzKzciKCjOKvovtUJ57c7TL7l3Vec0
9+k3tRZeuPL++Z/NnfAm4yPlpo7u4gPq5b+QIoLxAdQdedF/+Fdev//QTtU7J6nzl80vuk5C5RjZ
QrbEvZ9TwlEUL9KXRybL5CC4yjGZB5n9BWFtOPUW7Gho0OgUUT/gqTIfYBQvqt/gjtaCooWfYHjX
8wYgfIC2WtD2YJ7hS85lWcrYFP6OBDFzkQsm1PYHWgFqO3h3MvmvUExhRkONWXSf8q59Gnco2zyv
FEoo5tkw+R4PK8A7opAv+62jbcXlCM3lWwWTUF7GH5jvZpxaAj5/c4IIP6Q3baYJOdEvMzbvAvSO
1zBpcNwJBGAQlok8izswEtiv8DvJu6KssGj55UegdeXIvQrXYgrEj7xMjMd+VRSHGGnzJ/XIYaDS
IleSlvJH88u1rt4HYBaCL/9xszUGnfOCB8HA4gwZb+9GWKOM6xpkNHZCfesba63fonTnbHI3ldIy
xqF+PCS9y1VRFbxX9+jAZytqTl28jGxcC5wWT867t5eYFiTEBi7mUCMsm5DBd2jx8WNdEFLE7iXM
V0zjtYf8Fk77qILhsICUHuJwQGVlzOUqRVNkrFiBogulWPwTnpJjzJJB8CeqLSotSqAs2VDrTrhC
UD1uJ3v68ZO7XZQsHCpcxijW0RT1vkAFPzDji6prT4igTRdFz4OGj1qbSkfHPGbZf46UghXsxR2b
AWuLdO/KQXWtRPutSV5Ov0FXWU6h2rGncHxB5pQtkuQVclwqVNXaWtqyNzd5C8J+YmGI6pXcolZy
5u3mxhGmp+pBi0KlRg1LkconGv3IkzKhe8ojW/X8DYrECbzNLlZTS8sX9M+0srD3X+nPjso/nH+G
cg88h9bpk4qMg+ZT1EjBA4ESMaV4uVJi8r6CJS5v9Nhpu6ZHApoba7cCxxHzx2nEkduhDyHWEtNn
WKTFkxXWByGnmRw5bw6DTioXyGeidOTvUF2gfMWrwiS2mldHeU1NTciY585doON1+iapJCJQYwhj
6OC+5dcWyuM1uBEOXFGScgoQJzD0otoQK14Acui5oAWhsxxfKeoZyP21cxw5/RkHP8OJFfRJKEeO
QkVoQS2Zi1PpHjxoZKVhFkxROvIJhkJoesZZsUWB2GOMos9/i2/iu2vPsQZ0M5AfIDMtaFmJjmT3
oGqTS0e95t+Uk6FCECcVJhQCFWofPrQ/fIErN+DmXJLWPJuoubhZf6J/6cEqZXhtr75tsKujLCHX
/dugFvSgzS09sCNbK07lEOhbJUblhvsaHKLw1GpwfqPc7A7hwAgzYhmMKozwQpM/0ppojBWGQ9mh
i02i6mX73tTdTymkZ2oUqmP10r40R9nRzcHAfAcXCc1T1mJCzRhXnbSJdcYWHcBt66dbpQS9agIY
qK2Rc3e2lICKijk5jO9vOYuiXRG9RWEckzqIsk7XfUrYmJW6V6gEmNuQpoyeR03b4yAVnatF4l8X
wiORvX+jTlp2IaDrBAwFc13dVJFkL5UQfUBftDB9iaacWjtzsVOQQLydvhJkozK30U1IbWGCAqqc
qC0rj9y+seQmSSZc5csG1CbOJpwtFxx0ZOxpJOgRoHHRq8x3hYCjOJ0YKLYIUlAOs/wltrqXYv50
E1XYekxUZkoLr0SKYWWlNwiKHw0A4tb0PjCwIl8Es+qFR0RkXXAfZZ6oHFnSzuGfB8SEjY6Mpzvj
RhwzdArdgMIrHzra5yayD5DiL3ZPwoQMDE6kCPV4dYepM+w9+GTM7pVXHVtEUetwJci3cxNjsuE3
eP1qGmGQBVyBYKLEMcCVmfC++cqsBCunfRPNfr8p+ZeDnnxyz024Fz/mVQHuHpSXJ/8PjCX7++oY
EH84gtntAxrsfJ83nzPEUm8EMpvRJUWESBV72vSYX7ZrJtnakyU1DtbUmEwjWx4rbGCxlx72h0ER
SHmr22BCDze++Se6J5ZqGrjAUUbXEDjCueRwINnuMa2kZYg28Wz8RWBvC8yKAWa26ls3MRcnHQdh
s/rOWF16LczWo7TRrIAj8qhO0d2hPQykXYeP+qSVMH5GD7ceI3UkXxk/1G2cTi321rruhgbGgO3I
vLpDpYOQdBHGlGqDL56K1TAUwItGitVsz+3IpSI406vxQ0gayN7QhSNT+WzFRMsEf9KxCeobfcg4
qQfCnfRAuxP8Y1X029pG9C5V6VsyvR4rdPc0mitaeDp8Y9gTNgS4wiUA9plbaGvpz+U0GxMqRHp+
AyzmySgWAIL1C/CMLnXEDxO/FLZafPP9He4KmtXtlAEcKhck0ZshtmQgNZn/SGOKqgijzqqWG6dS
oeWPDH/12ELpasFrR/O36PD53qZNZMJj5NGWh72ff6mQ41uuSVOCLMpTi1xmwrQ0lNZB4BPjEfx0
FYJ9o7SP6YnHMMvXuX+cmDahoIHO9FAQk8dopvel96oZe7on9grL23n6Nysuyi62FZLAWK17yXJH
ZMhjydhRNvT3iTEt8r/STeKA2slqX0u1+qhruyb82FxVdJSBO88K6cAQZNFMaGQbv8ZvY/Tu1S7Y
gw0upjMmc7ljaxq46KBCdbaPg7H3Kd4GdgViY5GH+S9YcHsFF6/+kITBnF19GyqFsHMwvXlhp9FO
4GWoWzV/6cwVLplVu8Kat2xeTUYEFEmRAyO80fvhRR9G+nmXkgAGcYIqyt51MGAkZFfrqcXlrEny
A6yud8PQL20PNblIANt8pH30m/7AEq77WPRbdTzAh9DPHbEVgkAbLcCEr5exKhGmhi1uyE7bM1zX
dcFu+pB9b6cX6FjConDqAy8JAiWduWdIuqZuqG7NjeeyeJg78Qkdie2dsRywTKHupt5hP6yeSHBA
+gLca+Cc7YAISSkXX9JlSF7CdwPJjpZP4baXwreq6FeDJOluMUCnNDosRBJOOcpQfBaAczzGYlBK
CfKjcDfSJlz3svneeQSTCwMJft92j7BU/c2gVO9ZAjUUgXKrI4uahv4hzFNkqAAYDcpkrKn2uEwA
RJG5gQ5HbKEOE+HwF6He8pAUZJawjnSSa9UubTu3Fagu6JGScgfRIFEuw0BfUbWwEPffLPSABdpd
Z169MlRyHZcpcvThgi12jftrY+0DGQ572W8qCUSllhENZvK41dNhVVaoc0p2CFZPZSt0TPcVYa27
rP81FeOVbFF/tFtGo1WHxK2+FUqVc3tYZJwTWtICTFuV6eL9BeIIx/+TJLadYmGigQyx3idKyxUT
J54/UC8hXSu53cDF4M4E4DTQSE6Yg9KZDZdRkfHdpFZqFShgpaUREFTGxjYXkisxWKGruSXGe4A4
GCYjRr6V5jLWCM7W7DhJypCO/3kAg5Jo6VHcMrXXsYlkbm2zf+CZF50HQ9c3XsUjFOCFI6SxgfsB
oq9Y3eJSqXK2l3wSobL4Am6AgmMuliHqztMBaj5WTnzmWTz4F4o6ReA06XRPmP/qp/HtExXwBJwi
vond+RYd1U8QJjDK7kYRCq5yk1FO/R9OT4POszH/80MBmgGBZ6diseSqU+RS/PKR7tj/KYnsuGEt
RasP0iQ+84NxpQ6XzvzD8AyO1KgWcp6F8pw3PKxAQW3/alvLWvOT39S23jVX52KaA/8piVXgxThs
yvigfw+OlL3U7mCSFl7a/MXANewFx8ljBqgE3kNKFFBQd2sP0y3a2DsgAgMqLueY5FwGrDiyjJ+J
vgJ7mKcbDP7Yp9GSuXa8A9EHFsjf/C+qcsBz8lQxRgNUplJlq6MQB6oN5/LV5Xyzb/JyGObwjxwo
UxbOLT8DvkRvER/8rd2spN9pDS6YPKm4P1hmgaAARblO/GmOeQblzt4V1BT98rd5t98Rb0iPwd6j
55KRjdBH0rgjAMYNNF3k3+MPEKT0K1+D53DxDtaJHWiOCaLr1Db6BecnoqSQ5knWDDt2YsLYkFDp
G+ecwnXHXwX6RXSA4AAaN0vTXOez/HDhYFiqw76Wdr5xmU+8jRuIS/nBxzlDT1/NDlM68dH7WbTw
95jzqpwzsBruse5JScJV/R+qzmO5cS1Ioj80iIA3W5Kg917aICRKgvceXz8H7LeY2bAlNQmSwEXd
qsysLPn5rmJCh8XCCWHpEAlYm/wsfMKTQFU1pOAW6euE7ALKyZTGSoNDQFdx5qgAuOlZrB6bF9pk
Gh9YFYf+SR2AIzTcdaycLLU9RpSgWpF9oIK/Ft+4MGkhwOuycTYtnX3CRNsXD/rz4pxRHRPoTUwt
BOplMA9OqYCt6bh9BygwiPPf5Y5nKJuSaUjNXMJQhQZI2iEoywXIOMStMCvjryG53cGpyNJBeqfd
IzrEN+Ec06FB0oswB589QOoMWHV8tochQWireUELekTayw2me90Nw+FFg4DmIEnJE1XvDz8bM7MD
fEKdKkCH0diNMuvQuIGxynr3kNDFmqcy2wEWZZMoEWDGkB7Jer1NGDjqxnxejjg1cV9q3JXjBNiw
jeo1lELMyG09/VRlCO2VWysDKLeobld+BTloZsh3+wwoLzVXbQnWMKMs5FQDwmMc9sAWibYay136
11Ae7wbhEyDOYoBAthvDOvbg2IyDefdTUf8W0jttU5CPUj8tRzfnWrwPos3eUs4NDAk3CVy3KArL
tpG5IasIRkycVvt61Xx1XzmMN4XZFhMaRuFZ7Cx7JL+EF+OPohrahuoYcmvkT37cCgGuDX0DF8h/
an9ivSCfHckwa8Ez8qs12MX5XxrHbUbVqb5EdqMTYYO19Cc+uf/0GnZVf7o/FSQL0UwulyMu4SPy
nwJnMjLK/yCcmACTY3CEKsy5A/gDyupxM+OAxBLnYu2SO1s5dwv/2ZrMaJtynwE0cM4oeqhHJzR1
HPGJPNdB+dKRd05176drEodWfdEmVdD+si/3o9gH+/wKKHO1TvmWt0zs8KC+wE3JGtrZnl58yCNY
S2a1/6kvQlow2BBC82IKtD4F6xxfNgfQmxIxJuYY8Yw1baxTce6M3Jr6VJ8RLo7zYq/BSzCF481c
0Sg18c649a/CK6HxpKw1Im7Ccptyzd9kbVWz+YR+ee0lgmy1LHrT3BhNu9MtIYO8L3dEd1+zYROa
YIX7EZHFa2dU56GChQsttJP66Rzgq6JkdOchXkNnINdD8J5aEBIgafDKwdmI1oO3sygrCAlMPEjs
BrcR2C1jEivgf5N+1tj1nH7aM+T6elg7l/6FkByQ40UA4gr8K2PkJz07s5uz4TT2T+FTvlhM4ytt
wg9cFyGJjaYlBWbJgOyaM64xIa52AcVmmQlcxGH6p0O2TKFFtsx5wK5xXGATQl7zRzY94trDFLYw
pnPhTVCzWoCasvjS0cHJPsnF5xXMC6G6haB9g16Q3NASvHAcpIPzEwu9mDZnwDNuQ0jC5MxThT/Z
XMKB1tY39hXYy7T1Wgz1D8iBEF18MBfapRrvXNpegF1HUNSWfgHpRDR8xDoqdKzV2nlbUtpunfBA
90q7AUasvyPqoSVvj6rtbOQT5Ya4TyGFoSmtmwy/BA1Me1OUJe40v+TYJeFr8JC/M0BCkLGbEUy0
D/Ocf0e7n3bJvPiHXnCn4JIzUfcWScwv9ti0TAc3ssjWVhvabh5BeQv7X0vH0nGvMZ4O3QgjOf3p
aJVS3S0So26PBUiREit+9E1EePXxUQClpadqaUSoFbGZBik60FpV8oO3t2RM82UkpsnUhUJE3TRJ
KJ1MSMwwxu7M2LCEDCAu4HlxZ5zIG+puI1druV5AxZTSscuPoXuEoqk+SzqRpTPfP53hTDAz1s5L
f1prxTaA2IN55myH/iRK55ALClEeMOQYKJqGGpy5XIbU0oBLmyx0SCZOyxqwfoJlXxPZzCOjaUf4
IyIxUgGzIfGqCjhrQekAvXfg8c2N6hCzEV8m4kz4MP/4ni5eAkhQDo4OyOKMpgmeBo7P9QDcl78l
nfAya625rB30dGm1Oy4hM4bCFwAQ3aHl1XmyivRn9hXAoWvaHLoPkL2ZfJB0xVeZ70daxPonqLJQ
KVIIo/zAbYkUlBYuuEhvRoBhSx482ve4P8Z1D65T9nN28/FuR0wggW6vsBEhlSAa8mRuL1kdkQR2
EzZ70EZuGBBI/hcmjtuOjI3QwJ6B7sTp5lSJJ20HDEQSUDk2iCMsM7Qcihp8r/8Gsgu8SmEenlQN
//BKhCmuMG9bwI+RDVaPKjYGbM+QAjScs5TTKdt8Af1BMxjWf6gxm2SrcFUoAeCUFHmt4UDJjCRp
2r9iR6Wxq7/0PhcbG/fvwfcpyjETIvWg5ezH+sHPCLmYcA2rScfKRDX6jTcxKDx/EI0JJA9tWuRR
oIpTEXsgaU5HGPi/28yHYIbPCgJX359L6sxqlqVDGckWipnVpP2GLaHtnJTKSr9C7VBnSPBFmhUu
HjSDC/I/rgoSFhiKYYZLkPdZ/YLXQ5WwGnpjncs2aD62Lsln+AKnb1kmnAG+uIlyCbn5BL4LvsXi
XXj8ZY2QN/UXnGeO/ou1ivdGtbfuw5f1h5QhQmoERt8MNo3AzHXDXu4O/YxvqfFHeCb1r77UJ+iS
JC3kp9LblHpgziyPIbYp5ssZORvJAEkfFS45MkvGqRaUf2KxdHLMFuyy3ZgXh37OkWbWL1x2kjpQ
6MyxXVbEOMlhymZBHZxwJxpor35caZu1W2YGVOCuGD2js4JuZsL7IMP8oZBls6WHUpkFgKGEHppX
fTJI2eSqRR6NWzZ5evdHyUL9TQ5czpGUkEoQg0F72IbQajgvYCGKIG4PSjyWP/tSwpjzeoHU5P29
3XJGdgBD3zAlgZEtOm9AHw++DNiBzasGozGG0uxwy+YiaKFdo/9FN404U5txTXxopV3powrv5E8d
K/TA8i4Fnt00qtN9Uk4BlSsonmrGlGChAuzZ0OPpQsMwl5OmpmEmAXPg2ZDCatC1MeuaVRDa2vu/
SpEcFcMh1gua9xkeVawYeC8BPuOXaJzgXXgwVtqqxz8KPwsGxlJbAJDCOuFhgalAPaNdpCKnlTdR
uBhkGj9nMU3EKs6K21qcRZY9EoJsPKDHpQj/P9WYILQfbG/DdpPSMgW/jJ8rpvTulG4kpYNym5nz
YbixdUNbSk4yc5Wziv9cNgmWpFnExES0MRQWOkR1dqN/qA7+DhOII4aODiWrdsHdSSo4duGoUzZq
tGGM4qSZIL9C1BgDUWpBNUrwqsslvBIAHEmfNKoAIJogpDGQi69swlQkUCswMv4PpBKbtPtjnbwz
L6RUYuVXd6obUg5WNTv2k6qO+niUJ8ijNod0zq9ssshIXJHU0TpDSsDW0vwhIiAIRsGKSAc2CEvD
zUCmQQ1OVYd3f/0UIV8MOI4pOUqOzwk2YHihxPSoTT3QnmLafpDNr5FkawU1SaTCXsQadbMghOtU
lW1QEg7EPQUNI/xa2YIJzMF3Fs1qjUmBgQfvknzxWfkG/lU6jR/whf+SuRxzCoAQdUpCy/nm1Jfo
0WnKZYP0p2NLBvkKYCF6OCg26LEc0NQm5QrOY8V/p531BzsrzittoOQw3CKkKyWnkuK7nFXREutL
goNCr90wpmfoy3hyY4LGTjVriviBC+In85CMk749CeYc5cGETgGeHPQzRA18BEyzWB+4zqd0cp2r
L/8nOqfX8hrigPTHdsRFI5n1J/kHa6K/+K8R4M2mfAsPXJDxe7Teoo6Rlvxcvo9lNou+nJnqtqTr
3UJTQeE2YC0n08OEFS0mmHEwj0UQNTpVJmy12CJzg+btnNOtfhe/VWij5TBlm1wiwNCknLYycNZc
/dbTVasvkIkSWzOTJjpEbiMhTXCGNk28da4dYnmkUItwo6kXqT7QAMs8xZ0fn4jV45PkDax4FBL0
50l4x9yWu9GV7QSZesWUOAwkbEUij16kGn4XePE9Ayu5FelWMGz6AVHCsvaZzzMaRmNsgA8dWQKa
uFnMDB+S5JLBzxPlWG+MH5g6TMKFo/Wj7/EfSKbKMc/s5NY+hB/vFv0SDQgC7UMH+Gyn7HT8ln67
l3Jj7pUPWGmOF9zqjXC1ftASk5HJzlQ/axwW1j1/eDcDQwqUVDjY0TO341+OgM4qpXCkCMknwWct
jicLNlrcRNmczYqdidSp0+nQXBEdvY69wU6xd+oQO42JVVo9mFlSDItaX4T4bMs2qN54sbhM0WHw
lywc7d5uyZhpsnWnSAuQAhCTSMfMR/GJoIEgXJojdd0Rfhk2wjBs+jMIZy86QJFe/I5+xXQP1BgS
TFF4KOEsv/wTInBxOQBjADAelYAEwA8+8d3ldaI5IZSTjqFfYGM1cTHdsNkS+rDKIh6a1YSUXAnt
NpuxUd84HiqF4ldXbpwd4+gexAfHJUXm3EDsC+4y+Awv2BsSpInE7TcnzziiDnjQ2SUcq129ScZz
6nWjvqP9Tm4pbVEieXz/yL9D2A4sgK7IEDArIz3kqqMxgZtXJroB8zTqC+JHeOFFHJgLrKIl+vZ5
GgsJi5EA79cZiUiEr7sFGpV2Yz6iK0spOFoBbMVc1WCDcF5CbBDPklsG0/BJIyw0LQZNUH0ADt20
t6jWZuXAnLxlbS08nDsGAGobNS38nMNwP+WD1BuISB3DMTot2HLklimui/TWvkyMM7D3nuGvPfYT
6P1DxeYZ1VK0BzheaOt6O6KOBKg/PoXTz4nEIp1CsO+U3X9YkRLvoMU6aC93QeKajaELRBNBb6di
fbX4x94TxhlTFCV7r8BNcKTQkWKOgOeI6CWIJshVQbX4O3kLGS4sCalucpdf1im7A59eo690+8Yj
SWPTK0NMsP4V5hQX4H7+cfgjA0ZoABNNs9gn5pP9J+pc2nDCie08w58RmjhikAwol8xihf1wHKMr
/JXOwsNpQyrpSETQuZBRIOOugfwPVB/7Saa7UBuCoHsYxtjGvUNtWqEUAEEP5kzZEUKbfLCjWuHn
eqZushPTGJxRw+NR+MgEwBmFC/me8auxMTOpiZSadkqgApx9oSywlP0ddgpzBahNeB5OJ9yKcUJ7
5FymZy2cSXg3hjPuW6Iko7y4vxAKG/I8iI6sfKQhQbc0QlsJF2Jua0TGX1zs4W/R9LBEks+CG4zU
gbw6GzMkCk2TgaTollCU8Nl/Q4KMaQ/ajKcU3RQ/FyI134dvhciJCksLF91vgbKFe4/Rb0xZ8ca7
nE+KqsmLFuOXzefcnCbFGVEdcTJf9eZ8j0ZT1VigUT17kOpMWKY206fc3vURA0EyCR3o2qLDc9wp
yRpYViVScdYm0Ix7iqxRl84fxwu3z+QFOuue2h64GCvSIyjRSCEqf7AqP2Qe6hMoCHcPYFVoajQi
gCj6CxiAhJMCi5SC0r/llcjd+R8WojGjPuPgUIY0t46q5tHLzZnQ3M14YzbJP+dJEsNdMm6II9bA
Zrnyf6iD4wU6eu6Hf2D6iFUjxHuRh2gnkCMO786QbuQzoD09n4Vb6YS2H/CK5lRQaebatv7Weis8
U4uqewqnQX5+8eAEOBhu2WNDAvJsUoM30ZCMJAIpD+/gXKqe8cM27wgUj5SPD8trghH5NQ9gQFK4
pviGEXAA+PHMHmzAekJAKewwqiMpB0gmQeP1VOokMOBHfnbA8WK0KgUXgbg4VX+ALrDbnA2Qk/gI
rgMSiTznrKwBbs7MmaFRgBPOoTmJWQIVO00MJgJOtRJlLYbU2B/OIuAFacWFrPS5RtMl5yQ7+O4e
1DH0bZyNIM51i0aQRYoWDywtxlptvOS8m+7NrL8eKSkFUonKB4qVZ4wpEVfyWIt79LuIPFkUOb6b
kBIyPVJodGyoGnTu8McjIqm+sq+OuRhX5lK+ILSbLxFHIS4WaRgVOPblT9aO+8Py4nICZXE8vjQk
K98W6RDrIhVxEx1LdpYVV8PELo/6y8ddiHgMJIxNNFDnGBT5AXSEYu7KugjpMXivOYAPkjvjj9Lf
dBesc8TGsM9IQbIz2Kvwx9czXwBeRDfzJT5T7dwBobzgSOjaIGKC92cgngxW5Ms/WdYgZWNZ94LL
RcozrnNpBltNqQ/B0jOewqbQq/4YbQdCII8cBNgopAvwImUl4CNfmyLUX/G0Mpo+6GLxWJh/Eawp
eXKIO9SY9RKXH8LN2nl3eVxXBoEKjQTmMJBxV2IJo01rZRQCgVVUJPBKjHWOA8yUU3p6Ha2YWUs5
1hqflSx/5GnzEW7RBuIATu8Nof+LL8aa49OwRQBhpFtaKvkOp2EPBz2659KVC9KtvBP8O3cEsp01
v/LBeClwkUIyYSPh54Bb9g+WLkdKxDcWjAIZGQm8HHgVB2XYEZq2giQdJu5n7B+haMiZJm/rL4gn
quv8SZ8M1QRnl9PI5+ECAJfwR/HFfcz/FBxtpETAR7ga/A3UhPM+QvEn7cQpUi+UHXw6XiPht0hQ
OvQvFLRvEKV+Fn8y8uJ4wVvzSvCZ6Gt8J8IWUeodGRBPaZ+jffUnuO0l+kIRvYXM4z85YXwNfqbS
4diVMWO4wthfEW+DO/sgNBNdD3fx1T5BvzkTHVx/MdZozd3Ftc8FgPKPrC94yDc0e4Qa0z6RalHZ
Q/7wIqABQFqoIT4OH7Fhq4d7mfANntGXc/GPISg18BIniKVGa0MKkMwZtSYB9IaH9dJIqWd3YqZ1
4hUH9nMW1X3444AtGUE/5wdewacmT2AQ0YlNG+fSu3lp5+KLDyQf6hfgBG/MM2mQ8K8cUX2l40rl
PJmuPX62UXFPf9wEkRsk5njp2Ba4NiVevSNxOAQFE6LZBQvU/AKS+fEu5VZjRx8r5V+SYfJBUlEP
L46bj2Ly3hKRKJDPvrAjQo4UHJgYAeFLxoOKniD3J3jXa2wBY2ziyoI+EyGQt29TBgXN2MsY2JGl
NrUaOm6a0dttfgW+6e6ENIfJltP0h2wAaMl/Gl8UTQJhCTcHFemBTcHG61LmjDnEAPU18sXc15AO
NEPDsGo2eyJFXodC3ttXd3ZACjSKQ+/svCioWezc8Zz3RbmN9vXMqDsGOWqjCDHrNYYHR5SgwiPD
8EbvkEeJUR8fc4ueFq2oMCzvTpXBDWTyClyPQkyQ3ZmGRmGiDoQ8pQ4ikhGSNDdLdnrEKHe51Lad
UjZ7n9EZXO6G2qeGIx4c2VlgSYS66Dtxy2BauPoqjnp1reuNtRg6kykcIci/79XqdRCZM1dxrHXt
WR4nNP/1pFLfNqU5drtDTmpql2xkB3oKCzCoFQR68xADXWbo0UXn0MUNtFhp60JiWmRSM+CVUWvj
8GXXOdWFZW6aFK2oaYXlVySUC8v0hHustYusosjzu7a5lFhZHhCHrTLZZKxYJHGXKP5OAgdOHR/8
Lm2wOXXE8jcbhqcUqPmHK5X0kAkuZ1vGy0BSGM7wfqApXVzKBj00OiyOFdCkXcayfKMplXJYrYRV
5gfKLc3S/36lxbTZFKUH+pr2CLPdQNwJuto8QBL9XscSrOuwtNI7+hdDFp4rigOOI1gPm55lUfkb
Al3Y/NpjwXnCnzabopzD/Hv8WzY+WCWJaGYGyvz9t/dDJebhzMzL8P/8bYitfjaEyNLeL3s/r4hz
QHV0t1IRiYh/PO1ShsGITDXfEg3YxVTV+lVX5D2zDyrtoui+AWLhfRVSA0Yd5e0hdsT28P7J6pIP
LpVIh8f/+3ud6WuriSv8Jwza0pPgXtdoabHgYs/zdP9e1GC4CZN0l9L4v6XfIqrVxAILKmMEN2v6
Ow3F26eqw3AOoVi8f+tSY9qZjnCTffTpA1YI2GUbCGOj/DNTfeej9Wv6ATXFXKOrY9BsW82xLnI+
OkEq526BjO/9NKzeWr8ABIk9Y2m5uW6DFwFJOK4z1aocZ7ZMvSU5TEGv5dnKkujlc1O5Iw6k6qVW
geD7INE+jTbc4xng35McGbkh08A9XhTNsYTj+8GvYpU+SZSVNZMJm9YoL1riuRfy/fcvuphUlyyz
2IksclilolW6TA11w7SCaNO6TIOow0w8KgJzmJhuctIkX13mhpTf3FzFiyXq9+X4m49FNn2WprR9
/+cQiETJAi+oQe/UZRW7/spgWgITWEVzExVds0hEMzzk+ADYRqPq5yICEvZLybn7Nf5xtY/ja+jL
R8PSu3MSsWYqk76a1Ml0OryYAIEg9YeqIM07ajXd2GRV0r4UROVG0OSfkttXjJpU8gfQMYg5Xjnw
nQhyhjyzTlWAZZBsWM2hzkNjTgBKd5qiV0tQuHij6Dn9z5KRrxyhC7dDiNJXyME9nLY1TpUVGqcW
F0xVy7Jlk3DL54XR3FMfmxq/Nj6spjDmhin3i/evicQwD2LlOq4ZM2cNcnmuwx5cIpKD9fvX0PKs
Rd03P6lXPNwI931RUejKSAWUk1EnXSMPa3XBben7dDqoIdaLlIhEkPgg09h/FZn6ygcu/1xDcTaD
q/YLevzPjs5vflHjPVtlqHHDstgb40OsM35uMAHBEkNmixn/preAlZP3/8SRslG9Ivhiasui0XBm
CZlkgKxU6bZNowTbqLOrChvZWBoQHjTJSY5MBmdlcQ6yO/7ot96hyEANsZFjJnKenTyv+U01L/w0
LHQhWqQIuLNj+IxrQMq4D/kGKc2MpTxn8C/6iR0eDNoqLYJjVGNJhTI7w6M76/c4brmYtDmoTXwr
wb+N4SJ5yphRt/aLi+e7GvLvrCey+U6NRZjoYW3a0LHRWtk3Oucv2Zeqo6xQIPXYKc29vEA5yYTh
o2md4iLFt2t86PBqWjkmhXkZNOCf+Am8H+QOkwBxfDBLFh/3LLJpfd4jrtiXvZIscAVqdo6giJDP
hrkNXP9ihK6z6iNT3JZ8oY05IkmJJe5kM3PWcYRBUIrUmHFpCdJWxN1kWO5wc+j+xp1NlzvPbhrf
P3TMMhdzRfx19OqlMymXlAjsDLJr4WO0NBODCj8Ty4UGbhKJ1amR27sqIruuGhZCily4DTqZKfPZ
M8RVB6i9NO9mx4j31OrlY8zajnSm3sY1lmUKTrPzsJRFmlUsb0lDlrxpVVFEIF+A7PdxuXFoH1S9
XF3qdTksJJc4mBjM+OVCpt/4gTKigmElfPlL4ns7TEScpeIM3uH9EEj+B3c8athaF05xSbLYOLH+
0z6yvut+mpJ6ktGI/alPjd/KqzFjF2VjpVpatVNVAyFE0ekX0RDAortQWhBp8002PvDyTdXJDzPP
3FtmmdZcE5g0XXqtcBXSZm9AHdK0RFC2PH+eKWJ0L6xMXXuFhFVP8iobIdgHST9KOaS+I1kgbXEH
aG0xa08ESHkZ5pVi43XffsRRfuoUiZq8onkHQS9gK22hg6a3OyZJinM59dr10MjuvrKCi5hI7rUs
o0WvK/T0GWA1ZAvavffTFbJPFA4etKE8VKD6QoDYWMdFKonbdGFporDGp63YEgvSeaZVwpksCNDH
D5g03YQfQZ/VjKnFvDkKGDmlJn57LBzKv0ooBCxsJG3ZezHWl6IqXDOMzaPSvUgd59ltZe5LVioD
7sbehd1ganRoWMgB4kHUNoaAECiJuamqLIn3Ot0ACNmkdlZeilTt9l5QMWF0fBBbpd/rlnhJ5GS0
KfuMkdrGDI+I4kx5asyIX5atbiGx4PbycgnahKV75nyiTG7qZqHh76i4NWm34Zi4fIjxSWN0YpvS
AudDjyzNIUZE5RrMNgyHy/shxZbfFMXg1LfxZ+jROlgKEsusd/0DRvjI7ZVm/f7T+6EbJFx4YoZi
lX2rb98P0UDs8yVsjd+/em5hzeMChNwNQya1Odktksrk6Irefw+KVwPxMk1vWSSFs9FEbbAvDjf5
YSjozkCVC+LPrN6F7lYJXFsEqUQlpCiluKtrvdoptRnNfBFuTw1kGfNDQpip6h5myM5/P6E+J+N1
/aXZmlhO5aPe31KsuVDViML0GlsGJQpHIzN9OBulhdbU0A7yEIvnOM/qVd21wILjf2KBqM70rhGm
Je4nG1keTCrX8cdhjEZpHaCDy1Rp5qqivm8NNVyVXa4s9UI/SRHKnjIxTIR+vddggsigS6nBDywa
aFTrXVdca0oGhe8gpUqCLdkjt27oSBuRjuWH1IAx1bJzM5qQjuMWYcTgFgxblIC1GyNtV76ThZu+
1ztgcyNGYAfJyObR4Qyq0aVGC8TgKk8CeRKn9aMLZGEz1BGjqNV87/bJMmgdZZc28MZhTiuAIvfq
rhzS/x7CUmRok8OETN8bkp1QAW6USmOuEodyQKCQ8DU5XxYK2qd+cLQNyRCGCDUJ/tCUN8syg18B
oWhNCzSYjjmJVKratPTTbRf6xqlT82DuK36FBFw/KLWXXcKwZOhn5obHNmc8lpyp+GGqfSstGMNB
wySomE7OShtUkc7ZjtTdQDzq0XCkxU7sZ52qqDuHtb1SQ0qRwc0stC66sGgZRLB3Q3lJmvTdujE4
EvPF28n/5IOTh21n4K3QWeeEHTYbaKcDOPNEnxHp1aHXvZdsMCjJiejBYSNeBW28rQqG11gyOums
XmLvmEB46GcFZMrBZ7hcpUz+xqpnWtfyQhBDjU13IQvyJVMSOm6vXBBcB1rQH1mBV8T3mMbNYij+
Gixq0GwMQL7kTkmkfwVu853VKlyc1H0PGeSdCS5KPirhUrqnd4de4ESnDbjG/Ji7Ox0Yz9y1G6nW
JwDZ0kcEpF0eMfeu8kXs/sYtcfTgm7esfHnlK8DDoXvQbVKHt0A6MVo2km5+fHabk+zfFbbXSDkU
xdmMt5ZxJQPIEPRQU9DSNEKjCrKFBfnvu1kR5O+LjkFgQ7lhODEpwmhuEkdzoEu3XpDTgtNBVILQ
xHjVjdgDtTEha8vfRwmZMsJwHK2CGFhZ5ozDi0/hz1qAqKVP3x8PjdN0uRUVjOWow6feODgJYHqF
EQ0gDJBZ/8NF1A9qPdq5WLeacdD40GDrh6cZfW7CGicSDXgfZmfJq/lPgWCxC8snLyYyxPXK/OE5
VIxU2N0ZgwVcE+Ju0v+Yr+5MBnsEUc42SkBjyZRZTbV54OMkAHrl1pIP9OfRKYTSXyj2CGYRL7dH
3huPMyASHWv0MjuluN59gZZrve0KWLn+gjDygbFt87eoi3Dsx/TPp6EGL4ho2v/gvkCfGysKam0n
TLtzs+YthV9ks/GEI2ebFgWlPrXONRNCmBM+UbVpCb1Fq5qIyn/ePoGFYHJwrmuPvBNqERMlNT/x
FliR0TW8TH/1Y3duXSyr4SmnAxyoPwpKB85/dDZf8dFYaLtuaZ1dd1o85I/unP7iIICsFAHIaGUz
43x2jL5epBg5kCryQTFAoyUBEy9pXiRLfyqgXgGdQQt5Thdg+lixTZD7ums+1rU79T/KsCLDVnYN
4JIZzAz6XhIQcxRaPa5aEy9DYoP9wqw7Z19wX4POzOlZH83TJwMhnUGZJtZG984alg0WLM205/s0
S1aBQT/FKAFbtPK+kQ8yneSsNfQNIGTWRXIeBd0YOGaBj1QLOjU5Jupdsm2BNR8smWRDIMfxQ5pH
xslVj0jP0UEhEAxmSLnZDaZ+vkuCVfRXYxOK4ucqJ1euTWDMUIKx6mvf7uM5JIETYvfH+NBVlr/0
4disgSGZF8U0ZNddG5GNvZSUUwLNLcZlI2ThDRiuTli4NwOZyE0U6HSdejRaA2oWq4ZJl+mcGa91
dHe0I9prFHxn0jvGZeFrifI4684KMypyIiJjFGUTtDDc0a9lVfsIJ8RkFVYHJ5lzH3DDMZBVvkwY
PMEME/3eM7Fykv4a6qKTvzr1MEaybsFS0yQb/8iWMLztUK3lU25bOgSKPVoGboHum7XPMFBM/LF5
ZLIH+nAc6JhGzhqOG9uKj23C5afpGJiwz25atBMQu4i2V2xE/AJo3rkXPzgvskAYUl6DPZcMrQAp
XDNyxE1vmE5k2ULKHpby9NRVkNs8gYXF8zX4vNRgjs20U8drwe2eV4sk2ff00gd0+FjZI60OtY9C
h04HOi9TftT5VPDF9d5g2ltut+jJoPeCjaLRQjSRu6XKgEZ4hIn81/jMcpt0CKSQahm7TJi6sPaS
PWRrX3xKvP5bgpFr53p4Vz2yD/2I0VZYH7DnbLlNnaumHwT5G8U8JsPkdgJWgBjAgJnTMuw9VAQc
oo1tuxccMCb3OziqFZ9GbDBtHraJiVw/3XmX8MYMYwVUy8WielMyNyQ4+J8ye2i98f21wapLjHWj
76TvGjiasQiy9yOmX1l0QivKYXMZzOkBGcSFndT9tRTtRrFl08b2v2C2l/45F61tG716ZcOEad2D
t2/RrpC3TdxT9WAkiBjgLnpI65Wc4yhisC7Fi74dGF3f/PImtKalKV59t0r75LpnHTqPEw6UIVcw
OmeMJUm+3PjsiHMhPJE8ptk80lbGRtmi/Iu8fRNgfbgr6r9GUvgyH2n4bTS/dfplFRcui6psWon5
qSvMFfMIZxiukgIHgFwGJggimmF85VZAbWWQBtGOZk2cu/Cob5xNpiAzrx3TGiwyprQHM9FYTrGA
Mj6i8BRFTx3PBBVHUmjmU2g+teyD0i/Pjg5MZTNxN+ln3q+b4oLokgYKpm8zxjqM9rH/S9O2uuQG
btJlRaLTn73+uzCutYaBwHVgOKp+BE8yHUgUpg0wh3Kl51hE3of8ge1+G0BR7DomHbFh1nhEjr3k
krDNrE0V7lj3OWKFHi2ZbR4c7wxQDKEUfBl0CX6ynegMXNupAv7FD0NdGcNMBjLJVpp0VvrfRF90
qCJDhtZ8dekKx2lcO0ffTdP99X1mA7zUetb3CyYfWWQajJD25hl7HL4NjHti1kKCWGhWwSHhlX8c
vLlhbcY7yhmFIdKcG1QKp5KAA5fNvLcBlpLLIC1TMO7dt/YYmjk5H+LoY/BwA3pdps6VA4e3FhFr
hE2mcmGCWCKeOvGjyV40xOvGSpA+HGvXNbesOkfh0hy9Z5FNTGrmQxp/JbczZp+fwaFbRt/MGyJU
5Hj2ICkLJsmDm0gwrqLG1fa4Rb9qjCicGZ0gCfR9uzKgdrQ9l49vGzNI6OyRXarHQl7mjZ16P1GL
G1Z00kbQalp0JIDtS0MQdLbMOcmhjozENLbsMKUybwHoef883WKRwpBgbl6zoXFHvijCqM6eM5hQ
eEiyXYAmk/jo+FBBBTEiN9sE9MecZXij0QQNHc6ULu+5xQTQ5sjivMreuiZvZI27yBhwM6jpbZmG
e+IjZ91JpqG7li8SNf8EdwYxo0+SlDQQbL1cM3HRjygl9JWoo5zZgrO6dLt1675bt80KK/Gc5LJj
Gq7dfTN90NN3lbrsbwxhoMtH67cBY+KQ01Q47dEGSpycEdJixlmaODxAN5cDU/OC5ij7J6v7UyS7
RNjDjVn6z6AJZpp2j+R90DAGyhZJoYUWvgQ8gt2ITZ3KIJvH+p6zaLp0Lq7rlqF0i7T8rNulz1hJ
wqU1S1EE0RIoP3tl7WPw2RzmrmOCxN61+qj6xTSlx1LnY8nD1fCqldstY4d7ssR0wTkm1dZLX1xt
8kSmPk3y25z5vaHFcIl2IuntNMU9hzkUIdN+E/w8mq2B1jCylqm7GqseUR0NEdkv9kHfoRbSaQ9m
rEl2QEHrPEIFMWJFJxJ9K93aiNkMGNPrCksX0j9kY8GJB1uOpyDeiiZeZJjiCNkiRnGUhM9CPrk0
okfIXa1kAlexg9rGACa+ydpFTi90Pk3o8cZ/4E8VfmX9KNOmSPVZP9PqbIYXJ+snyhPZjMhQ1f9l
6byW20aXLfxEqEIOtyIRmSkq3qCUjJwznv58mH2mZlSyxpZFAui/e/UKEbSXubiUwsnI7mIeEXSO
D18t7k3oyAkGCQIacCM6xMuhwm1SZc1VyYK9AnqtrJQqqB+l+i3+AaIMnx2eUE/j83Jav4uX4i9+
RgzGaa1+tMte9tuDZev73kPo84TJlr2cZ99wpnMTpO/WAb7DC7utUGXKpf18Ut4w/9J4wuklSIWF
s5g6xpv2Pf1xNbS3Hu3uafXWt/SSCnvzb8Sdib7T15zRX5nGkWlgyOvXLJzgd2VPMxbrozNrbjbZ
uWzHz/PbTEQ0wyfRjd3W7CP7NaWDoXgcjrrgmTSB6r44lXRZpq1zppsO9ymfm6MXZSQFOhjvxsNZ
HH0aYLodTcUwZo8Nft1xZzwxqoUgo3DlZxKrPJ45yybTi9aQeGqLKrjs6QNVdEmprWdM4elHrbsC
6WnCLsYQActw+YC5tyHbAnw5ahcs/fxcJUFE3agpFdvHJrtSkC248qSMIfCRHFNwm9EjzwFz5Njh
Llnxae82ISTk6WFy6XmBKvA7Y4avECrRJK4nyONi462GQ6XURGywD/w24sA4dbvqBRcO9gWIydEW
YEQltQ4cXjSmkF5VZnvxVKl20dn0pMLCGf6ikoEoBaJKErWrhwEGxxBeDETfLOSAJFr5gp/9h/gM
Dili/4bh8Tss3oWQINJaWI+fmCVirjuUQTA3WFTwGDVE+r5AXzWduIQcvfwvuqZ0wKhhF+XAkVvv
i4nESKcDSZK/Jn7qMHXYIermU24iOhFEjNIbWS0EKnZccvMYG5cY8zv2yRw8ZulqyGsppvUHznAa
0Q/mPifwBmeaX76jcZheik/mOm7q+ZsZnJRxkz1BigHTTng14yf2nQW5R9Ge6QxIHBsHvoKhDqJu
TBBAOZkeus6D4IdcCo5B/B8rBO4Q7GZ4RL2G8GnPxLVNhxbmAE/05FyDIvIk9Fu1rZa7GeXEtI1a
/M0MTwyL2h1Ej3fEEMlo2ouk7h3lLzxgE2LdvpTVMSGL/IvIYSUpKjqEwtnsCZchjwRxBJrX7V/V
srUjjY2J9Ai6KA5SERKA7bETdY7OXahfJaKdB/xSyOTZj5in7zmPSMwU8SEEE5123NsVwFdC+4UE
fp+Q01k6OKk33N4Cqca7PqUII51HvoJb/RM1FKSGj/dW2pFpiwM77bRQ0VPZiETJZGmEOy7WPGtW
iH5hF9EuKE/mb/ndSAf9Q9NcjjTjm5LDw2F9c6hzzK2QKZCdfOlflIP2Gv5bWGNhAccYObgGPh94
pOP/P+1z6ENI17iDEUvC+9i4l0/9o76u/sSaz7EO3eeaOkOGycSOExUm+Fde7ky+XQ3ytkU6ZAcs
uEfopeBHbkH4VWNnud3NPleBTlgDZIhQIu17zA82e4YdUYkijdWz8M2BBATGnESmwUwMHR1mGiEl
gAAIBsGTvKe5Tt/FkyagMt4TDMtxmk3H8aIke+ENKFoT9xOumiqWlfCAnspfpPs9mK7pbfs0EovE
HYpmGl109LnyhPfAhNC1cqN0x59OOMHHfYkkbmMJ2tUnD4mc2c1L88d8ygJMobaR4IRMpoIAtos4
UqEjmKwk7di81RjSNS6FhzkEw8QeFW/7PAj/TJKoNbdd9yLakY7CAqLoxJorU5D++JqAs3h6WCU6
8V1d7WtAScJ2aQprNyQ/uwwsoiVF5s+tDrGVowhp5dadIRiaufVCNkmdv/QBVFl1cNXckeM97EBw
EUhuYvg1mD5PG7yahxDaXb45PEG0g+gWWl+I1mHU4HKJARVKSpyCgZmQH2zTduthmEEJ4wwXZwfn
xl44KmlAZWxVZ5nhQbqlcNxkOJmD7YIsOgUYZGpXcL/BErndEZYMmDUg/niijGInN2gfosyZNjJZ
+JIcQK/RJtq07eFnh46cFKsZIXwr5WCTe//wQwJhh8huNkDJ1VY/lYPFuhAVrfL3bj4gNDcOQ304
HfBYN7ojjS6vIoLLZl0wHc1w+ZaCVboRjpgtDpgBVsgFvR01FmeXfSQTduWhCdpX0LaUHQgZXCAl
C9Toq8kdShZ0INyR4ayVmVdho0wbyPsDwLnYCYnNBeZ9T8uFmbNRnqrMSVKb6zddAYzQlNFhU49o
htUPXEd/RY4OSNJc4hDiItgkt8+H+hH9UbH4KlwJ+mxOyybyyH+gmFBGYC9/U+UYR4R2Zxq2CRMb
rSUagFvymT43f8PfNHnKd3MiEKG90Kbw3N964cH7dTAO48U4aMeCNsUWgJiI6aNlO8yP6S4dVUJp
d909M3alUz8b36VDdpk3e0jZAWVMv8ps+i7pLfmk6OWO8kZY+Sm9NCc80jnJ/fEtvujXzVCVtfEf
8A08N96u5KFn5n6Qb9hdQlwbXOtSFZjuuWoWiJJLft3MVTG8FmZmCyjzJFx0MEPm+3/JzIBAV+kQ
jRjCLm92bWf38KPh4uHGVZIch7n4RgxWYiKId5MI79nuXVRFbX419F2PVP4TRV2BmA9rEQmhCPD9
tW99Uzto5kuM5xF21khEkOzaNHuCsjOgPuXAR6XqxjwYGRxkVMf7Vf/sla9wPPFMZ8wZQGZboryH
4r/5Kz7p7ihcA5UBiBSu40pepivIdI47EXq7ZguQyAd3RvIl72V4d1gzYxGKwIeXoLq9YbfqXmHv
YaHGsiXpECLRwmeQvpdmp9rEFxONCqGZsbMCQHCafLDKgYJS0KvCvyCMExLsv4wlmQgoGkBJETea
68S+cacgMYnI5X6maLF/zwXcwzanMpUDMjxU4kHsPiRxszFTFUjtnoDr5EqaiYdJG/mbEP7AxrD5
BvDZrM/gqQEC/IRO/gbwFMLzpGZzRE6eNTrgKNvhv922pAvbYgZlA102GdMErNAoEw+wo+fjrOq4
WatbdYM79FLdZyh7gq3NhzniGLrMpl/HYK1Pyo+4sNjdLTyeBb3Gk/6JNqn9YS7JLdwAd9G/9j08
xVgqYs8HlZLZycQ4xjcXm8EvgySP9BR9EzxGpPc8pBDOcOEALq/vq/Vj3LH44UTuyQrhwCXrjMYB
cPsv9HneGEv1D8ZY/u2/OZNpj9B/WpA5+qfmNnH2PRd0OaDXO/6aqj92/xIZH6QnlAyNHKj6ATuY
WggMDlAEC0zL3L7cHGT5wXRD5u035+yeXsdj65fX8do/07cDL/CedaiVwMo+GKtNwFzggI/2e1Oz
n4ePBSWLtcng/2f8weVgiwz4iT94+k/5zOF+fBovwqv6SwNWf1d/2jc7rneOSMKVwF/EaDd9SgDU
1qGl1RVtc+UZeuLQxe7jjW560MCTMfk6sQhQsMCgh8ILhMyCDqIVwJkXP5P4ca5+mh9K5fKePAwX
KjC8QlYU3XF8/Z+NCxw+LageRoCg9DG/Rh/rq7jvd3UQVSfjj9RDaECKneNL9Cu9whGGAA1rfbWz
R/+q/7Bt4myiDkNGpRNOoU1f1psO3MdDRlTgU+QmJwbZ1QBUOcsf9Hv5N5iH/tt7EggnRpakv8YO
b1rywgf92n/Hz4xMWx+I7MfTVM+qKEvsNMlShluwW6gYutshVJ+fhhep3m9l9Fn+I0ryVf6vS8Kz
rWKrojNX7qlZKWx7gkahDrPasJ4mfsb/nu7/RzMh1MNjQssRpMk+xHSeqKuddlSO+Ud7xUYFTK38
1WKXrglDFRpt6seEuJsJD6yz3oNfjwxL9AjDmWEpoY+jSUQUhiz4myvRcSQgEOLacDEBXFiMvDDJ
MdLR6FOnebG8Eq17Zgbgpeg0U/i2kmw67pUR5d+OXuxLY3E3wq7cqSuz1cVq9+WVjml55bXGqMHA
5fDPYBjYFXd+QfqyENvNmVhFhXMZZ8eEkECidjFe2Yn/Gmih7Kjw51rxIdsBHLYY4ov+hg4gRPAG
pHbIHnqn/ODVi7BW66f+dzmrL0P3MoHKbhKOrR/cnjLZNhrbUj2WxRTX4UX821paQBUIV8Bf6FLA
vYAKwyNsJu7guIHTub1AhRRdlOt/9JsJzTrdZb1ntURpYsgJOW15Y5r/Bp7v/DK81JcVCKPdZYfo
UF77B6ZbUFMx04EKjLGg/hQy+Vhu/RDR/7enBU/o9S0nZ8jaII0Vp+3eXgsnVvb0wSqk/+ipvuas
k56UfeaxCbUc81V6AG2nP+Er0/h1fagvMCYF7rk/45uLtOg7Sub0x6eK+NRFfh0dh8jnXoxpcVG8
mEeYVE3mauGeMtQxyKm+CjUTdR6vBMwfN30Map9pvNP39oNbrb1O8z7HPxohwnF8rP5yKrzEm17V
fzUSEjiASNczPyr3NTtWCMHvfAETK85dtg5UE8SYT6bkcjzqIEtO7i/RiaOr9LUfCqiGMOIdzJ4y
C4RFaeVU54TjkwaW+k/1JfxE99UZXoULN4eES5k/HtNrcaYClg/53/Q6fLU4/qB94U37J8NIAGXe
3vZtSx8sBA6Av/AyHjLiFrZVv4BjjJrK6LLU85Zz/qG/MsXIOKKKTv/LlU8VBtH+an5hq8ntwFth
vrY1qrBdEW037jYLIGkhNzdYvtrr6Ncfy0olb14AMFMAfSTuXAachZ3qRzul27JS4xn10u9tSfyr
46Lz1wHBcCVYf7YukzeGYgRkca5ulQVHFKAbRFH4MYPKUMyBO1AQvgEYc+sCCg83Tgy4piXtFTMT
MpwP8bV8WO/J/b8lCHg4LSHUcGjngfRDnnrEgxfaLfXuW3tAg9HB+LAWnXAKxxZo37w1iPqeOsWL
OVTfEPGhytMBgEeHjwoZeNhJAxFqu60P4nQ7o800FHqDTSOeMZqkNhZBW8QnkOMewWfHHmq00V8K
yP3YJYqb9BIjDv4QQk6Zb90dfvnLp4TAwvw3JWq2uYUQ+6Arv0Z4NfQ7cLkP9uzT9rmJOupnlQkG
5WnNZiQtW7Gj9YSkydUYzvVH+8FZOryA4BR/AL1pd6Cus2lUYGGOdtPvKzAItGnGEyvqZnyAmH2z
SxPNo4kzMY4WXLJy3+U+KcEGhlLgMZDRv1Tc2V8nQmo0qKsB0VzFfEyNo5YcCj2AFIMrso46PiU7
HuEu9IRDVqBfPEDI6NZLzhWhzSewG7G+6MfrAXamYnlG79XJPqrsAiBIhVTP/X4QZ2geLkahYhLw
o2y1/m5hX4hNWOeNnS/KwQC4utm0u7p26Fvibq5K8hKupyzD5X2nA2p0dxPbpJyXgJEMW8MneOwF
2sLM4St0egl+CAor9P3Y2xKUfygj5a1aXXlm7kYAtWeY1ll5jnvzi5trSsB27Iak3YzAPi9b/dx4
mUR3Zl6kU0B502L0cZCk/VBwG/MmE+yyo4mKGnyEQL62h7bF850yYeDH4FiRK9O9ELDZ+yHf9r4+
wESo2A0D/brF1HEGr5AspuJLQQA5MuSkOxq9z+beRbdV4WbY3IN3jYizhxPlb7wfpbuh871d4rOA
1cVks76jueagU3ElSF9BPLjU0eYtvd9akCEk2JFt2qKRVIcYKs7ot5LaIuRwFVW/iZaDZLUu+z5J
/+h0D6LoXs5nt+yJSGPRVgDJZvyX1v2hyn4NtJMFbhUwdYg0s06j1F7icAra8kQQ+t9qJWc9jc8k
FActKwOzQZDOb0cKTbbEmKmncRltuWCRpq6vLaGaPf/hNpmUBuLKv8HAVQOpBG+SqT2rtYCKMT8U
qytyqSZ7+98JONTcGpBbv0rhwZ9ZOw4zpEWWet7KRpjssuGzTUya4PSlwwkQW2CHSLQIlQ/pPdNg
EQEgeqJu7DfuBGPhJuyUoO64q8oC3OOj2KoHNb8v8Y+EIHakvTB4nCPWewpJ4FN1WJTsNJk0uh2g
QkLBFrSTxXHfzM3G7BB9YwEH1iQKkjX+G6uxxcxkEClwQSPKV4vxKletR1eoaNyUc21SqBjmdbl7
ZUU6Evg69BAjsj5Bz4CGB9MApVquMXRZZrkW5ClN7GlNMZDEfiUFikapHinSbhQYCNuObt9s89Gp
ayC+TA+mvLu1OSHXCehDU87AhoqrM0mFUnRvQmKS8594TEO/z5AJoQgNmTxEQXbqDuPZmJ8/WMhd
Z5SdwvbcFNmNaEmsWGdEjxdBx6dr6rrwYYlZoM/ZVVnKei9ZjkTX+BXBBAV7DYBNGXBi0seMeHZm
VaLSR8vsQ2CyK1Pw5RYXBL3d/LlrlP9N3j8WzNDTZLgu1REmoFMuWKRJ+WVJ0ZASvLOoUNCAb1vp
rsuiWyk69w0SwSdZ+GvVryT24hA61annHBiUt55kPSKpxXuEIQSnDtIu3IM07lhyHuQD+EKT343w
YI4fq/gtpY9cep5OtRmE1RecuAHOXCocuuU9o9Lk1Z+qQnHfW+2xK3f5VUWHKvkUOcZjuhJGPOw7
WCcjnwWow9W59MYCWroPD2SB/42+EIAFdcWhG096ck3oUTheFC/bzAxsgGekC3LihUCtIKxg03Cp
z6bo0QIyuSrd3mDgzemqwJkApVeWzH7c46RyjJZHI7y2bFo7Bg2/KwgYc0UYzqK3gBiJp9b0dQzL
p/0A/0cOdNDkxXpOhGts4uc5UpNhT2O6XV17EPYQLRkVEUoXNnkrwsdBKXEMDCFuIF8CooRUw4Zk
X+U/8vxQipuybe9qFMW6u+qXAjlww87VqXK7RGosREd26hP1SfOL8lsgecS8xUawcBkM5iLCkFn+
dhNkGOBAtwhftRZ4NGZMP3XSOw7I8y4V3KhlzfVcWj7G3ESsp5FrLeeNXD7bCUrGBVIciyWnFg9R
jLuhcVlhD/H2WDdLvI/ZcSpSeuGeJb4wnY0yBvCUkdVkl0Tqlr0mCx95q3kmqJ0zW2zLvDyiJpBs
6OvKI+09mltRvJQFQ1DvK+qxIuzefIrRksc2zW5WuTyaEZxEb330V0U8zngX5Tax7ExK4nLDL1au
j6MKcx4Boa+ICAV38eBxzps0k8y785HvM++TO7+0+iBtH3n7AJLNejY+sFEeehGsljcprrgSBXWX
J1/rDyM6cvnA2laq/BUzOgwdun1zl+gtJazK7sPqDfYa2VK/SwrSWi5ddsMjaVSeBwZ4o2GAod/X
O+OFREwy2Ad2aXOKlZM1BHScGrDSynOsVL3PhhCad55daLdN/nLW+a2rcNsNByU+FoqryHtntNwk
88eIVRH0sSDTDwrR2tFJqx9q9qxr72ZH/vKBo30uLw03nryehiwYrYsYcDuivpCBMvA+Sr4E5Uji
oja4oRzUwqnKsav2BOJ0Oqe2/CU8N7lXydwkngmu0Dr54kiko5puOx3S5JhLe7PwNMPtUtJJnEhi
QIAETFPVgC+JZvIzvyMc4tkU5ZcMTZkS8LhNzTm2vIYcKk4CWh2sleRji8mw9OiwOZduRnIsDS+G
uu6AlUQKk2Sosw7JBvoauL2DLkXnzFzuAmSM/nnkrmdxCS3J3KNx26cD941fVh+G4UfyoyAsoSN8
cZcSiybpft/ctDCQF6yfb3HFCnjXtsJbKVmv1W0xbQUeHHaYii2SPoVFH3M2MCIkxNU3dSzqvCQL
ausCRX86DOZzLR2rwbFKlgdetO0jLptdW7rcZXV5iEQhS/wDrxK3C/M7jLRbQXT06FpYlLE7Zx0B
RrRvFBY+PnyDbPZm1KIjYs3Zo5LDAu1yVnOPmePCggvDNs/RKYrov8Gjcw+SwSoEnehbkKSIce0I
PchxLP1QBuLu8e8w/5FFKnfHOgQ7PEG7FWTwSzKPU1+K7BqyJ/S5gIvH16n/Nntn7iNj5Cjqqh+L
DEpXh3uVpfFKGjQsa8urITIuQONPYH2J4ej68zg8U9TX1qXSGnoA42BjWE2esRx7/RTpb6JxhRA8
oYzQ/LX2+Dizx2B0jtOnNXxhsbfibmF6BgGAzWmc36zss3sV18sonBIlkMRzatyTIhCFc0p2sujE
mODqZ2E8S02goU6hAcQynNHzJzmotuHwsCe9k8buVmMQxDTnhZVEdQj1QykETfMaiZ6VvFQRxQdz
qckiPhtTIbz7olOfvgh0++v8XM7PSf07Iz6tpMY+qeVf3Qfl1hVH8S6dD4RIK6YvCtcC6iz6VHIG
iHQ4kNy4WOexs6Eq1b1LdmYMa1BWTkPsqIoPfyl2QmzGlUszYcrSNAyekrheDXE4aalyawLJOCU4
U5EBRh9dTBeid0oVAQe0fq/vnindLFytAkr7/Ee4rPXfCQFexgENWrPmJ6X0ewoWdRFGWGU3khcG
iMnx5MN1hj/pIKNYQCSS3G+TvUGgFdv8hhUxOSfsIrBVfi6FD6mHc+Zx+y0KLcutWLCiPQqWm45k
aLnkRkoYnpjhWyGeJFbVWTAhk2UCG7T33jpVq2+MbxZAn9WwNLWr9aSmQSV7QnwI/3Rp8WJTOJk4
Yab3ejmI8Ym3MWQxaz0L8lGZ3oQFnof7qooBvcja2dyLa3uTtF+NRYRv5tiaHjMLaY1LTTbMOwmb
YgL7/UiRqVXQVCgqiG2drnRljBhKvDKNFUS/5WANCEa2CFvQ7LS3QXwpqvJ/ZxHfex0CSjN8p2zx
iF1tGvAvur8XlnGd8SaFcHJsKeG8wLjMBeAI2UpSNFN+kLL41AzfZPCv0TE8wdphjmUOZtQzIn4j
+j5/iT/ylyq9aAVlo+sqeAlhRn50vfsEEusY7FYXcojCnh1WIWxR/Pgzm47vgawArk3M3py5flAc
BRYK2kxWc91twimhOFbdVwq4iRc9iNxmaK+xfbQbiyA2py7f8Qw20kubXgzxu9CvJhsy3NtYrNWA
UuN6b8porwu/tQ4w2rhh+rpMpJ3ATUiC9RDKSLh5sMr8MdNcTKd5OAvGp4Y607ig4wH37xAxZfJl
1PFz8gv1NqFUM7c1SnSfcAKJ3Ij1XvWweKMEX09v6eg1KIjeppQpK3/vMFjrSZdlgS5quVtH662M
MV8dkV1oo/DR+2ZQsWVSAvbBC1wqTXiRhrfh1gLJgjWv+SUd3raBJhUA6uAbyIcBj/+/JXrOa28G
f5nXX9qlMnSQztHMlcS2Rw9UJlJ+VDYzl7umHs36EKkBF6JK3pnolxyF4QlclJlpG9dqDdcjByNP
FvfIVZrxXtW7rfu6qC2bXijmbbhBcysBaipqf5cDRMQUmlrL0THsLMNvDW+mxJgG8+qWdXdedPZy
mBqzhJitC6sf5ZJaT+VMkNB9VO6J9TZOrtw46HFDrggl9iNNj5p0NADclKOOpMguo4RlCGHpeqBj
SZMrX3p5j1eMMSsW2Mpbg98MGxA4buyHodZw2IUm3eo7RNhuV7RHrXMjSOesDO9r9CqkjtLS7TqD
9aolj7WydflcD69d6OWqqw4+rIexcZmBpNER40CvoQ17rNeRHQKHRorbo30Buv2qPwBI2mdi1ut9
mSE9gCj4ylZB+2Z9X+l7duHjY/jv2TdgHfVuCumF3QtF00hxB9S9HBReYoyiG1SxnQm/Bwu/UClQ
E4xZB7hEg5j9VcEo74AjGJ0X88owAjqysPTEePkKkAxjhMtRImsA7oMs32ICtSEcZCOMPKPqKT7F
2hWgRus+qDdjxMTgCtPzAArH+nOSw68imj7NCBdM4NlO/ajgrcfEh6nGYWOe4U+qc4sOkp/m8AXv
g/xhqfcVMBcbgWl80YoPZWZB/I8vcSeAVdLdgI1MFWm3txw7KdbE0m1meWABbQ9hiX4gPuXLW275
PD5wCuXqUFOLStykBOXVwoqZzqx3ID5s/Y+IEyF2FcBa+EizH2WFbe4EJB1yEMGcB4K8qHFAmoCm
nXLsVWlOuwNCu2y6QY6a5sAkP7B4L2afUQNkqxT3VexNhi3rx3J8LbcFAfqu6dhOR1U+x8ajt66K
4WikifySAkLX7QqQ1cNHNd/wq/1ON7ej2h4HJqPN/CJic402RAUUP1gpo1ugiD7WLeHgFl2NRdwL
EcFW4qN5L7UgBT+o3WFE9/udayQKexmJ6HAiGGrZ1VUXVX9XlD9dZ778inGeEDA5OIFNaQsSqpeu
YMDY95BTLbtVvdm8UfdE5VmsX3TjCGUX4WqR8Zbeq4WAbDuugzh9CCJeMh6cZp0Gag7E0BtjB8r+
yvSInTyoAfiezhHrcP0K0R/DQE39eX6j31z6Iz8DY6E002WcFplR58x0IErBtPpJdJoKoBqbIE4L
+m8ZuQhpkB/xfO5lhUnjkk5+TwUWtVNo7TsM6co94ClJONVi4v+ORetExhh8JrmBXXmQh6PVeax6
u+EYb0eyzUpbl6DzOQWJJK3Xtl7HWEzXBhqjMNsGqnwz6+tIxMZI5s6GScehq7Uns/82G1DabvWV
OYb46OfzAUTr2janQdoOX/NWyY+Ob9UFhuHOwi1lNWuYLLS05LyyGlKaW8dedSq8rnEG402bzol1
oKgOCPmEl2Q8Ds2Z/oN5Tw3PYoZ69jhic5nsUvo5QjAkz5mHoBDsjijh6ZCHMK1dRJ4V6Eobr/4I
tkwvDyaT6etPVpqvvcwuV8qT4FPEElRh38oYDcdAPM/ju4CR2MpqGIbC0jij+ds1RxY0kHUlrLuW
o2LgvkUYx6GAHh2+1tol4kSs7tAZJtmxahsqzDLeitnlkyi91kQLds/zRNmmpFjZw1IvQ/ScwFaL
f+GsTuNpLt7HiY0B0zrpoNB6jNZdEk/XnG2sar3eugAfwiEY61sa0uVRm1lulvK6N9R7NXxNaAUU
exRcU8ZT3FuT86R+6sZNLP1ZOpSRh8nhwiytU4sZDW1YcslfMy+uaDHDZv23/BXKbo8P+3As+p8l
9yThwmYIUkA1bXQhw3Sm/pIr9DWBHnq6xY63emm4+1PHAb5VQmYOLDzdWYWrReVwu9zTIrf7D+hI
Y1uDlsMwJBxbyJRr+UKf0ycHOfow1D2qGHwPz1n7FtNtaFdFP26UgrSC5gyfkmdN3Gxn+mtmrEdU
F9KKsQ3cd/0co4AwTlZ0bOPD2p3G7lanPJbFU88uUUvudIVM8QgwRI6++CNDKxyOIMzx38gGENhD
Vg5L7qbNJSLko//WNLKio23ApC/LQ3cV9vripsvvMH1o2UPiIm0oiXBgYFnz2xIFGuwgMP/yuIgH
qwAyv0ahN8+XMiR6Y1+2TsN6VSK+DKR+3+qnsQk2Fljtsk3MkpOOsRKFeV3eVutF6+wY4zC75Nkp
/vXJi5w9GxCIw+kTH4VyOmycQ+D28BiJNRmzuLqoGOl0+tM+N70WsgxkIcFOsC+CraTym8GQ3KKx
b52QnQZTvK6wtZUgFGxDPA8ZBxRXCxtgzot5Uy1khH2zr0tdKOv8kuK2oQok3Gke31yg2gR6HrBU
rOJTVdoDFAW8wACK/qNiIuUO+VZNQwvVQG73hvksZf8k1mq9dUhiaIjJQbM+9Io1SpLZMai2wfbG
ymUvCl+N7GZIL5WwUZvK9TPtKwpPyDZAY7AwoGEcZd1T+t/SuJn9Jc4ced6X+pZFx646/A/GWo5G
82zAeStYuSn5v3Bij5kc4+QiRoE+fcwEyojPaeNt0X3rb4KxH04lKNIwRhaPUO1pXKY/ABSWmArt
L6JN/VAfG+xQVwmtP/5G03+4iFcQBDqx8Rf9YXiR8SzbqwbJUR66YR2PI9lccB7sRGxm8f5JJJnB
im13jhoEwLmY7injkqR/RdAMuyRglz9kbt/S5h6G6thKLCJZBMQGoD3ALvzqBF5cxpXGmP1k1CcD
qWcP06aECybZrMx2tfqcLki/AwtNFkq17tL05x5MqeBM8y3DrQpb41bE2sjaTXdAwGQ+RdYRAUI3
2bAci9xnT9J1TkGgyWKvIRPhXtzy08Sb1nCL46Bc4+vH4a8gYv+uYI6FONRVHDxh8U0vWJp3vf2N
2bsxm4FVrKOb0MwVx5zkp/Yv7F7pb40BRtE7IFGsHuv6UlWHvg9OArJ3WienSvyuPeblscGmrvOy
Aa9m5CvGe922QbVsI2HUPzoL0AdWJG6eWo8Y9hLmXmcRDvAei8/wYCXhxYwQoBw1qOHNW9mf1dEX
UzdXfVE5ID/IhUufvejh2cD2bTiCVC3RwzC9VYGbe1gI0ZU9fUaA9Fi6QFpPU+MhueSOpoFFIEcb
ZFWsz4813jsac+6pWQPJgj7pmbGnYUGpvw3Kti0Bhet5dmKk4CihMURChgYfLUjMZ1X25gQJrbdU
QfM2hveOF2taB2vwyMEwQXgW7Ilvo0FN8SIPHkLbs0/Y96YXil5jQiQGNrlKKGfb9azi3hCC//+M
9AXJcNRhIq7OuBCc5maRw5IKbB9YkwcFgihsuSb2oZwCwzSSv27+g24YnisGmJxoOxsCMUDBOr1O
6rkxjoghy9I3FF9KLnwFoj1LKEl3U7hc3KbZ1xjS8J8GayewLoYw5EcL+mqPZqaNAEE3BHie6HCC
CvZz6qXM1nLAIZE1aOpA7PCGcrqKe8Xpixus0mq0s9nVy6OYHpCdxOWp+wyB5TuXuZ3NZLj4SbWf
TGcQv7uUoKujZBwj00liB8i4xXGfA39wE5ar876fiFn24cgq0YE9oAEhgg0nklJfMbxl9XL5GC9O
24ExukXriHieARuE6C+ddTlM6k0EzBzh480IYQ6KcJo39MENCZLb3i+vZEzDqogoxietcvoth9wu
51tZYuABUH1T2eJw+ZpV8dO9oH0i7WILQTLOEL4WnyzeebSQrVmxS1eWWjRtjIqcxGxPLw1ZxuZt
0j+t1CXfcRrOBNpg0IxPYy+Wp7IkX5dnWhyOrKGGfFvZLnlQrs46uNCvWC0tgdnv6/UutAcFH2J9
OEmlJ81HFe7ugJ7lCbUduaC2MbiQvqL1wjkS1b8KE04zvYzxly7fwuaVsMdZo04EY3SgVUp0Rxre
4a419VnWHLjXcXTg3QHniRPu+WNNvhUWTwW47GVaXhKOe1ymFdioTpLbcENCNF/8OMKTw4KUNWmq
nzrtLa29ZPowMeUOySgoPTFhRDtI7VHETm75zOZnoXEYDZgvNGwOYqaAm7WtPC9I+BTqP2I7rFeb
fZUwKXtC7anxc129T+0Xzh41s3DvOKF6M2efFQCLGe5iIFNpPWjZ0VlN9gd2DU1DdLMBqt7wKME3
xhL7TPlK+iYUSg0WazyTEJHI0VfUTqNX/x9HZ7UbuxlF4SeyZIbbGfMwhM6NFfSYeQxP389Vq0o9
bZKJ/cPeay8Y71kaITOY6RaI0nyW5iHBtXJxOF7SxaWlopPS523xJyvZi5KdLC1wJ/macTbjmZJ4
wnNtoPOf4dVuvzNePxkruDMb+2E4KurRxiY6Urg1U07MBsijyGS2zCi9qE9UXJUBJ2gupb/cDCCV
kKDTpIfRAptxoepY6hbmPJAVVEUTGSwA7Qyi6VSzreDQH9uVdeybQ19xVdiReBiJSFxu1H4QWZ5Q
VuJdGx+xFRJYWboLOKrFx3Lw+f7zI4AOPwDOju6ouFAl9N5tFI/FBDeH9iLLfbXfj9FtqI+t5fXg
69BIX5FyJYqLsCOx9rN2TC1KjKv8hMjrEVqAwBra5jjuoDpn8r7Wdox1/eeMGOK4yDApkvOU3sWU
tJI/xJOmvP7gmsRXPreALPc7139m5T4uMF9BawOlObQTwx8PcpBicrZ6bLQnFpafTImREJQP254Q
VWOOQ64uMY+1l6JfeFFg7zyEIUzHbZ7SWoWNEpgqe58gATAoCP6aCKcUCoRSmNSkY7WXzG/EFQz7
FWCDaYGVsBdnBlbvU8sBD6huuRY0TAEExUa2VZIJkGp/1bBX4ShovxLmhca0w+mlIfSHAS+hEqup
PRpN/Pq3g3oQlVPGzm13xnAoFjuftqIRljmNOHuCwOnqB+TZ6LbqDFDgQUvJ8zv6Nyo3uk9GHJYB
BYTZb6gvPu+cy7dW9gAoUPqs7hLBn6fZw2IZ6S4VdmpD3sXenPiEClgYuZPpGonHIFtUkS/tWW4g
c6rqVi1vMxQ6O2NXwK8ABCSmIOZ/CKkfAYcUfj1mDxt6IDh5a4UBi8PSIe26orrSWVayMKkg6yGn
Bkvs1zF34mI4zEH06Xsw3d74Us1oX6p0iqR4GTR2CqsrbS5qZ33kQ0P1A3tXJHTbAYTpkmAZfGP0
LsmC/xMXLsBbT3XtAe1LcFu5i/cwvlIUOigGVxKREx2hG41/z9KCsxjL0PFApRYcrgv9c5mY2V0o
oUAgU8F9MncSQpW8WaQ+eMDO733KSRgu+jkHuSISYmmaoCYXi06ZytCRTBc9hY63AYDsCghu2h/I
a9lnXDCVon3gs+KfGrSAMIrwPRBvgJMp/NEfcLQJVXGNIloPRRo5jNdX+qDWHebhS5cOag0dERZ+
VTkTnq6L3aZbDIzlGLrKEKDbQbCGqhNLIxdCIJTPKb7mOXQCUBGf8kmVD/1EQHns5tMZSYsAbza/
DNI77NLpC3EPjq+oF8lCyOmVY8uX2u+B3CCQgdlHmq6XJF+cpvS0qrkSwGyMGDygPFiTDPkcQ37l
fcCTsN5jssOBPaWDIp6FCJbaJcl9XK2Shfhg0Fz6T2iRSN97iL1Eau4TyS/gekLyg1//ree21uDT
YReWbZb2Q4ZteFA4YbN1qs2UCwWt/gfvRyCUnITL2lnQU0k7cmX0sJR21n3EGFvBOZvdry4YfhGa
6NfF3pCZMmDnu2P22EIgEPx0YqhNQXKscZlXZECfg1Kd6LEkfG8wDaZ0/aHXJQlpA1JWzehF9otI
oJSDObzZODiI44ivf2Fk2r5gAz9Dl2CaorZnsXdFZAvMl4Ct8OqI3SF36AmzDE3gA3sdP22QvnpK
fujnfUU8H4b23Q5GHiGcgA3I+LqAMoGplAmrCiWb7D2VPVcMz1v+7C5seq3yn4ztM4akzPGIISeP
eEPJF4se04e0dFPlTFVqJr+1fjIVt+0DimAUctVr90A7yCBlO07MMTkLGWjiQULoQFAtJ7HHWfR1
LmECHIFBHyQU9pDXg6Rw2nfcSq2a4kH9i2YFazGIqaAh5t0kEtjc01hB0wYIZP8rsQM7DDNDvgRF
A1iX1gYJvtXMu+1mcZBEEIW2IlxUYRsGWei7mLI9VQcqWGZuJwDslKS/vQZ7Xjpb880kbRV1hmzr
uAe/58RFYnRQpoA3K7SraPtBu1j5SzHbnM+gOBgX0pa3sH8zlJTYbgUj0n7s26Wt8Wb+cl/qcCvQ
CGIeTfumoyfeKoRwkylSs+AJ6Q3TdDfoYU/fj/PEgCkm5H1sk9RrUuVnRgCYKdgwUrPlhAAERoe5
bemXHtumcxumwyxomheG/dikoEXYKjpjNmnL6PAMKRXLvGzx9WJXI7HE9SW3uyyk12zj3XitpiBd
9jrMAkw3ZFfBghcavICSm1ADhloBvcBCjcvdDQeuYO7nNXKg0uEZlMsnBpvP9k61lwonmfwjywra
xRXrozWTreoYnG6Gr0seAxtGFaJpw2pl2q7rdo5hyJECPkbqB/dedFLu5clNkvwyxpLbr7LNaEPZ
DfFW7NzHB7enKRKQ6z/jIyCzYyL30LmTKC0CCCElE5syEB9uv4oL4fGcsH6FEeoZgBwwzRSXvzmX
quTwLP7ZfQ+e7D6A3KGxIRRnLzNyFOyJei91lyrIAJ6QGlPxG7PLtSQYHnSACCATLQ5cpvel4bPj
LQ332tvK3U2Rd0YGnZUExpbRPQRtOdLtmgowwlEs0DKXd8bawMa44solSeGQAK9gvQghsMXHZ7fg
Itc53Jpwjh4dX4rVjw1sQAFezqxs16SfBnAVg0r0HyKRry6ERUTyZbmVyKSpbSiB1S2f06PoANVD
YjRJQ8QdIMkR6oXG002wVEkcKkjaIU/nQMXHGsoEQeckRGV+2YexwIh0/fGkLnn0e0n8rjevrbov
SJLrXZObjhmBgbrZB/83X/RJ/e7bJsiTf4+JOLw9jgGM3kesHnB7RPA1u9Zy1oij1HdYq8LRIN2X
sUYOdY5JKjdIoQHzgEFT0ECY0YmDhiqOoszChOU+sLdBC7NDqxztUUI4JcwpKgwBw2rEnCiRsJ4S
tTMESVAnHlk32rCEM8lZoUqsyDUU3ljEZ1HM5QruZaVAnY3101Xj72raNfTzfQzlz3Tg/gKl8HTs
wCE2EJomuFPCb7udMcAVoQJvIKZyx6uF15CjIdJ02aTK6Gog1ftZwHEZXE6kYMLFSQ9mxasLJMTX
pv+iB6ZknFfI+5stBZQNm2nM0XxC0Cec4mjim/n85Vuq8F7re6pyum9jzvmpj3NytCB+i6IzJP1u
fMxbaaFhU6esdHG0nDAcy78pxwvIepAxeQcScg/FL29AUGkBmu1xu7EfHsVKw3VjFDMYyU37RfDx
07xiiPnJ5BdgDhQJS5TBdGAyT4HLeInXg9Do+Q3MJNPEDxuGafovQ5mHFjBGa2/WDs2o+lod10VJ
9DuSrlXcSozq5vmGUYxf+DSUbvyp3CamjFQcZHGhTX66mX6gOpMTd8Zdh5oQBEsgF4KqbktjOWFj
hipgsRWUw9228aezJcLQ3UDSZrrXujha7sRYJzOpi70ZmSwdOuesLYuhWOwiKJ1GMLCyUYYh7kFE
g6v4AeOFXfUl+NqNf4Wdi75j4TOjyFuJff1P+sEcgmfE/kPJxKhUaYNVfnWTPphkTy+xtLnhTg2W
yN/kdUioWrG4gHQL+Bup0OsrBS6g3mc2qguG1cuu2w7/RnrhTXujTkt2/X14Rev23fgptQYn7ZpW
R6+vPhGdopjP3OZYngEwcowgmJXto4sWO6Ojh3A9XOEYSdQnm8xLPOUf/kjwa+svPJegvBmUGxuy
P/coDNzye74quGd8r/ow2Mkfi+RSxoDk4q/BPZv114xbg/7C9KJD8aoifEBMBUnMJyFOdqLaBR05
lP4A4vIxfzxO44vJD9lhPUWsxEU+lHgwbSvHOhnf1g3CT/L38Ixz4jLsiP5P4SOpTzZdipLNQnD6
pnq1wc9hRYCl0gvTLZHy8I53yaH7hS1Czz6pPoTD2s387hMMZAiXcwZZH8eqD3O2OwM1wFYKhieR
cFIRIBL3E/TozZV1p7728Ef87JKe8IFPafuIjkZPv6nfyG+OAioe3BIKOC1TMH/CaLJ5hW/qGd6o
5SSOtYMEBMFzcFrbKl2wAxzn4Vah7Ic24ch/gOLPISzt5oD/EBxYY5efs1cg7+hA7A5ahw2FSasd
FL/+YcIb4zBUb55n+cVlBziUDn52iM4ct27txo56xgn4nGBZvBl/H9/iC0IBKomv4RcFEyrK1WQS
7eAFmY2b+LJD2KGDdGv8qNINkOS+3VWe5HfeeAB++UpPBLkFBCUfqpeBP2kOyhUTTTc6EdNzToLE
A8bynjcW94/23cwbhur3S/MViVuNLfl/pJR2nk7ztfjC3R3RG1x+UIN304ElR/PxG73lfk9YkvLx
eGE38WT4wspHh6i992eVaFQ+rHhIdqAke7sOYPHZw05+EwJhb93147Ab+Su7zX50pOqnMVoS/F9u
6OhOvDS/DuJrdpRcktnC5IKrn6vYwzHeLQgCoVpc04/m2AYH4cRejC4QE87T/8Kk5tgcuyO7ZOCL
hRuDeVh20b/oJXp5FXULTc9aJkfZJfN5Q/i8NL8oLFiACyUvt7jmwHmIaJvxTnHZGvrqZXYHO5nk
bdp5jxGvNHznwJMClGTI9028Z6Xt+Bl/0s5W8/qYMLqlzCUFrWK9SC49qNl4T4GekwunSLjWsKbQ
LAY/ocmViIIhelXiPQdWWpxgPP2boW+gJ8d9oULL6z6ZtdT4eiJBYiaJAh8XAeA+qnn+LGZwMTrI
pYQ3yFrQDbUd7KniUt7gqsDsVs8mcBJLqcLVcCbX5xUACV3R1DlTGyDimFKHKEPjI35DV8GUdZTC
/nFlLGyQDsAVTUSHvIeoitBwzx1XYhpUbdzlHUUnlI1X2n1618UKH/gSGRvtjssN6npTfrVmCPJl
vGBNYayqmULZjxSZOoi98WhhdBEJmn09FXV0s7YgQ09AzDnVKCCU9K2TtvguIwvI8NggPvaK66Jv
7bIdrCOnDAaIH5voD3kshFsoRgfosT7KQB/vEh+J+24+yq/ia/5TXcdP7tLDfCnemCyQujaud/0m
/9UQb8er2GfNU2OEB7aKa4ZLwq5WHfp9fhfD/n3sr/Guw+Dr+rg/9vq1PGTw7TqhwnkAIM9M7tWo
FL4sjbd+GN6VrNKdR8J4MmmEWx0T6ZVw2H70N+zQON/ae7aDIMWRNtkM0DnHRMU3YWlCV12gEu96
SrxA+V5+LMN5ePV+PK40gTUSPbozBef0wtYGLlxztTme+2/KZKCKLiR+4oTQCEsL46sIOR5ehegE
xyy1UD9sekRtjvmBLtWDK3ed3iVix5GdJUDGW+vUv0f/5tlBDbK6n8CxW+hgg/xe70u0/ghsZ3v4
gpLzb/6b9gOQ+gbFSH1Cu79ZJKJRycW1QafhjD1emP9ypRKXF9ehAAP/Fwu9t8bv3x/7RpMxhDHx
lHl+kLjFKF3esC8/d6uceEt71X1Ghy5EDoFI069u6h5XrGBuIhtl5FH+fQaSS5TR1/hWHsQ36N3f
sWqi42YZFfpyS0BEcEIkVnpEvTEvE/BMwkuOJuw1JAnPX1ENrZb4g0f+/awfGOHo6A4rPYuPUdMw
Uusy4kBfzEI41HonuXEivoFSZdJL3/xrzI+uIhySE2CbSoQ1O1BSRzYMbRc/A3MV6N4eLxSop9S2
U+skxKd+l9YGzVA6A8bikhJqK6ZxTBtk2dCx4cfhLxoajxfs0Rm0KQl0/tPAOYvbOyog02a4ncFC
fBDstmXswnoVdyNSH22NIsZh2XQA0J7EQGJlWO6BF/HYlcRdTR2hYjS3g68xMSrLmYnNxaM+sp17
4b0B5Kyq0vJTaYcfE4aqFleJ1FmfLXIPhL6KYlu1DFuD9qF6KKipYK9G0hjWmvZGFTRWZ7RRTxaH
saXcUmduyO1zCpvhjD6OJMUeffGPuLqibS+qjPXToy2/ZghnVHLzoo9HyjZcJZD8nNFgQiLCBZyo
p4tR/GP60c43UbnH6r18ehO/9oJKTPSrFUKkvnYKYmMdIB1EWjoKsXQf6zupRiyrXXnQiFpWLKF+
TTJMKm/wTurYE5AH0RNZ021ajsBCUXXulgNNloZxirZ9pjwpr+LYJPwIt2sW+HrxgwEw6a4jP6OO
LN6sMXyWLoEUMOSf2bEfHVGnZdp0pwVPnGrbWe4MZ2O5skpqmybwSbYoxxdn/jd6mkjZ17qLpEJX
91mxFx4B+u5n4sMsBDFSjL0KnjQcGH0K6ENBBbTS7VBZNtwbToTD5poh60Rb66d5q94eJJWpdhzZ
+CAwptU7ppynWKMxfAaAfQPLQuC44NyQfVH2ZQzpBpU69kQLpONtoB2wBEMcF+YkW2NZv/I8bFIr
z6r8Elt30fowqZzmMEtgiGzw4d2AmD6eH4rypqTHAU1qWe1pURnhUr5bgr8gTtOO87CzpkMk7iVy
u9ZJPZ5Zbqf6L8MpJsVmRDF/gbSJg9QMqofjrL4Hb8XWUWUGqCEDAYfA+gVVG8dyUGhnhll/Qxc0
3aFUw2ce5Ao8cY8AuebemWgQT5bykTZnQd9NpTfhaVc4JS6C2SFDI0c6Oi6CDP6+cQVIEeu9JUjy
WIKgzsaNJ5ulOKLtl+eFS+vx0yo3Br7YRcovWnpOzEvzZOzga9nX9LwbCaDkeeiPJiVw/EPQhjHc
iY5hOk6fnak+htfPbCcy3yfDj8qVhmgmA3rfyEehYCzpKxzEx/gH7ufaLNtqbJvggfhjWdNJEfZJ
fe/KU4YDSXcl32bN8gZ7jvH6+l/bmZ6ZI7I8UZNuEL3XdRhhKMg+duMJB7Edjll9tZuEc4NpDCGD
AXjqAn+BAR1eQ6B+hMcjbH3rD8C5xkE9FSjuzN8uRp77KlcHAbMg+G2FhymuUWJ/4GXErEh7TQSD
tkfibXCeCpPS72ZIeG6n7Wj1NRl3io7KhcycfXzsSDDJ1hMLuT/HGE0aNV21bdymPvF6iO97GjsY
s71JovxOX1x1cduj+VyT0WauABdfOLs9PH6ls5gd0uQ4lK9DEpj9i44FGsu1CnncxO6Y0z7SL/lL
/nTg8JjHBuXSmtmG0+6a/UfWQuFGwEvOdBA+2DXj87UvP+kcWpzOsJ5as1c3/YHZ+RFfhQbh+rQj
tf0vqzeEG9U6PjeQVolcYtFk9an+NM0A/yDzfQyKGwYzx5mTmBPrXT9UDr6BG5q7DYYNRwLlHvr/
rtIAjT/zbXrp6FQr2yD4YVt7E6crJsqx+6R8o3Fl7yoOSjYDUBe3ttExMvyMnRquTAYVdLPGOy3Q
rubsUHR65aqEznQz6ViYeiA23nb3GRYRJBKgVe74ctw0vmZPvFnOXgrDK8S5UKFzpfCF84sDL+7r
8lkUHoCE1pjay6j85Ae9EQRHqrDWVMRjz2lMtl7nAArkKBaU69S+L/VlgKMq0E3SqZNniNcRzJDF
L8EQtO9EvqD6aei4NkB/AEMtvSwUYTR6ZFhjTb1lXAmZh8oR8Gn1RXhsn+8tOUnyVo4oC9mWoFDj
Skun1AUeziGHqm6hIlaCf+PgvlUkh6I5WpYHdRv0kbpbIPWXTY6zp4f/qFphXRaqWMQAkrceejyG
r4UPKWL+w3gQYgOUBUM6SzOKpVW6Z36utgOnhb4MeqKL855KBR9yse5kDYt1t8KxKFqVA0AONmVf
CrQHy42KEY9uX1pNYzUK4SLG9yCMLoqMCpSKpv2enzbAtuCDPUSqy8AKOi3/5PegeqZm7z71wlZD
JoxH4/Z851dn5FVilUmqLhxnWLZ740f5gDaGdeyGvO5R3Uovj0t2Sw9KQPgs7GyOd/ooGl0UsRvE
6OV4EWsIRSdO984gO+dIs91O3gO3B1xcsJg5j5LDzEKFQRrtGqjYli2dlf817rRfNfgkLPNN/J6Q
F6budHMTQSiiNwJ5+Qf/aAyWF/kru8nsIq85kZApcMIRobomg6pf3IKH6Vid86vwxzJrgox2HsUe
y6L32fB8hwVC2uRaFbykLeHDluwSyWxUoFHYQ9pTfJvfshKa/XbgQnqjIOcC8TPGW9fqTcNBGmC2
Cvlt1zke1nZPhomr9N4YYdT9KkR0053y4ar1GvdlKJlYGUZbAFn1//IekiY3pZDu+CHCRzs6sM7L
EKd/mqJ+c0v/0RYIAa7N6lf/u0YS/0PE6KBovHHJK6/Py/RJZT+TFvpHEOgV+1PJtNnOFXJhnIbA
APhZ4EowSNyu3wkxNkHYqjolamY8HzN7fLp89PIf3//S/5JUxCHEb5m8RbgTkboA67UJksWn/RwN
Zur7mUk1lUeKpBoshX/U7+W3dhMv5Tc1JtDb2t7+IRkE9KZS6UIteHgdk771Oz/G4DGsrgXpC49q
RIOAyZ5lCz9sMIhAEsG2W5iyHCQUsPDM6d9pg9bFhVcEdgdwpSLbMPBnBC3m7fh6g52vk1LO8Cc0
MT/F7rEfL9mr9J0iV7+wsOGwaxqkByc2cCPZWJv6DmKmY/eMww/1FzRARiAbFjw2oGkNCfGH6pK6
lQ/EAJpmmem3jfkyQcvkMa+Rys8D+h1Mhb4a06WwoloDrWJQwPErovLiaP1pgPC4a0yscilqsB28
m2jkaU695E3DEQ6y6EmuAemPSKyVwZFYV6Qq8mFgNn2L/9r4ytbkMZqH+FU+Lme+i4Mcy5mD/Jhf
H9ceoHB2a5usSCjchBgROIBtFp6P26y1MTtDXJJfy7D8tWADbLQX9WEbD3r4I7dnra2emQ9uRDif
+DXRrXwDZepw39axmzNz7WFN2XqtSZ7lJvpa1xEOm9Sh8EfQvz6gp4VKf5LS4zR5wnm8pTv8jTBe
q94HwUXobvyRp9ri1vnLVmShVcJ2OnBmFPMOkQQ3w6M5o/63ZNJh/QQHEHIkWTGs22HcTY9fyvXO
Z/yuJNBOndFwM7A9AdHEgSNQrb/l1VJugzwPEED5frSXxa1jhC3CmcH3yonGeBiZMjdx45UqoxZU
Ppch2gEJRL3L/Eomm46EM9NrDBBltNeYLbkQtyymjSWuoluSi6HZW3+PyqPtw15nY75VTBahIPS5
l1elTdwPCXC0ywuZLS3CTChBgYb/AXQTbt4cOy3cincCiAx5X9kPcUgEHZMEwhJWgUEKf5b9p/Ga
4NLOnsKua3AzJSiGX6mjcAYu9YhfeTJAj/hZnsTiEe3mgwb/+wHix8WmbsCk9TJoxtc2ozzY6qYb
w35Vg56Mao4xzFyfDjs8J1EK15MPkAYdZlaCMBcyzD6qQv4L3zvm3pLpLhwZA+QxaNW37vGhR9s/
6J0qEhTLpfyMzHu1XM1oN2Ocn3oqTKXBrfQw1sO5I+tuZ6S7pjio+iGrAnAGXvsk80yDqt9GTzeP
g2hA/bch1LvB4O0VC2T4lEIaEnpllDZ+CBi5Y2uLaSpEKUYlYAuihMkM7QDWEHaFUoh8yoadSorB
njKVQtTKNuVr9bG8LP8/DKYueLPNuKoI6xU1YbnAbf3AqALsGqoLM/01mz0TKPegL+9lcZ9azrpG
sRGHPoRP4xPTke1iHI1f0vZoNrIqNAYf7nZDXV5cLeUY1e3GLlny+aGmqe1PIzEC2S4yEVH6BuYr
kLhrJ1Ygm7n0f7BLaJ8xYYA+PAFEXZAstQ1qQzAAG4K7DK+OQgQXFN22AAb6DZU8kNAPQjyGA53h
JtEOjSqrJVmgwPq595jDB8zXKeyJsKbVw5lizaS0VUzPMidS/P7pWwL0nyB9HhD/Ssm3yZUTFcyS
kR47vD7gAbOyH5WLJLdRPRYJFwzfiFHN+GRgueF8GHuP1FvmUVXsmEwfaD0xncATpvLBuhk4LS26
r4BRBucn9ixUloOM1w4EozddsHH3kxYvX7zIco3qKsN4YoNgpiGAPNmT5QyYBGdHOjs4X/C9VMza
8YIXdqxznr04QaPAeeZChKQM9zTd1egLKujnUOFOreCRa1ghEZBsCr9n8iLEV6mlI+E70+LiukIb
j14jgLNTqagmQoVGdDgadIkww7HvpLLC7b/wwM8ZsbMB1/oDO+z/2zHqH52xEHYJMm2Kx+w256Dn
iaVe8nTZ7O2BUkSaw64O6axpenOYMNmO568D6z0eaOkvGh7l+qHQT/V8wZ2a2PPO3Iw1yMG+x8ux
8juNHmmfmPf8iWv3PqayWWsKJ2GL0Sov5b5OzpXpcuM2KLBwuBNY89VBnn0Qs+eDYU/Y42dRvhTk
biS7FCJHHC7kQPR2xxFi3jPrnsos1Us10J+/NQIn/E7EHDDCgKXfzUYo6GdhJiZhS/SPXIVZfmgR
XjIkMPCfPRe0ngn+XqulNIa6Ng/ROnONPzQ7zY/lfFdwb3ymf40g/kRsgT6GHTMAx00iq4EHwb4E
PrMuIz4RMwI42R3Ld1k/qDHmf+Zemy4ilggPLnNHFO0FkuJ3hgbeWRLQTzMdLnIFddNUiaTVnZRd
kvtwmhjVq+D9IJJY7Uu+/j8mBY1gHO1ydpHbwjtQoW/MjhU7c7ljIhpJoZDugV8ok2Z3rnaIgPIh
VJAMUQZ3TgqWo/sttvkdMRCQpJA7EAbvsbogJ/H4mT7LqJQNPwWZL3gCmOyBVO9xyVkezoM4c3gb
9D2mjdogq/6QgAzlzsogn2whS4C6PwaMveWbJZLm55DZKSSOjAMQelB8fmKn+lMQ/2EwxPRUXb9W
XOWBVD0OUzejdH8qQmRo1EomNd2u1M66Ci9layDnzzmqAsUkHwF8p6UrPk7VISbzo012Jqi3VB2I
9uo/eMdqfjDwPXEqrAJTp459CitQaF5UnQLDeIw3MWaldLGVDyNgAPM4NG9MQP3+hcOhYJzrPF9E
GsxpAjPZUIMzfoA5Mk6YQi/oyCpYnFOHkK+v1d5blvif0sZh6QEWkofID4SsT9UUHUe/ON0KuF2M
LTlbli0VOmhpc5dd030e1d30MkEn4ox7ecT0nnEwMCcjsIWGBHhMfnx0idt9cV1ZZKTMe8GGSmHd
4+KQI9bE7MN+6ucCIhATxH/YeNBDvPX/VGjaG3JvBwcIDDvd756BAlj9vwnboJBPYekb/KdcWg+c
lGtfxj6OXYVDh4vOEJ9S8Qn/0lVpR/gGKokQgLgbhOUe15mJj+0qfuHOqfpwHR0I55nFAWEN7om5
2FIeNshhW9tARC+ijMNP4rz07tgypd3wW9IRpM3/vQTJMTy2/EjVUCcIEW3rNy/tFperzFdatwcT
GaEyvkSDY/FieHDkSw3hmqiaYZ9XClRv1JfVjLK2VY8L7OcI8oX1q5PJtSnmJlwWdac9qx22Bfsu
Fr6jtIff0TmaZLhR9fyBgFsHqp78S1Lr9SdROBZOskoo5MvwfLWGA1UA8nwylpjbmviCYE1dMeBO
TgsRBwhtntKuweDAWGlpdHlFgrqKgo7EecIzQplIG9xpKp+7TNagQX4u6U+zQAHzDDox7daq8Xaa
7mVGyXpUOU6ybXucqeFFT5aPRksi+pmcJyKV+Mz4klNXSqSTECe3MPPgQHZ1LA14Q8WLBVW/gci/
jw36K9zDgbuoCR6bFaiBgKfa1hDARhSlTyxJnhHuj/1ZGAIF5KLYzPS4SsAvjHBBegYlc40H5Sko
B1lR0FU9rNuhoDJjyLaVALLiJnqQaQBPBw2rL3gEAjt6bSMo/FYSKELS1XUgUE2XGObRH4xQnH+i
ym9iZPqX3NrLuPd0XsscNfGfScjR+MDsqQ0ZuY6gzKcR1xZUczyuaU2QAMghdQVFIV5IvvwgOaQP
++oo1ncTGL98na1QancoGqrYR37aYFm8X35bxR2YhMqCbSSHZFyx43a6L6K8x4SEdFps6SkLqHWc
Ojl2yX1sbubzNcGSHYZUXu3BvuQi6NXziAGqoO/hawjJd6MSHwVyulfwsUWPJV67/J6XXwlUOaDU
gNK6ZoAOi8a6NP1bj6PHeH6SoLCEdbvVGF9Gxyx6EQFZEUeg8f+uWmcc3kw5uWbmeJDa/m0SsEJs
YyBqmscHWvKUh/+Ti/XDBnzD64TQCMUvyLkRpB0qLo41AWPX7cB4aLKLCA87zSHRfPK6G7cu0X+L
dX0UnxOeGEjDad56gvD4uMTVkK+y7EUVpWtQNL64vDLjeU6HB+ZP8HmKnbqm1wHSMskzNtkteadK
kh+OrjmcJFkH8WN1vsfUAMjllKYanR2+0Uup4Zx1i7PiVSc6Kxdv9TKNeMwXH0ICFbZRTV+xcJDR
chTwtIJd+RYXD6rGqOVAUASqwwfcsaolekClpRFUGCItg0fWUvFem3tUcGkN5MhpOrlz8y7qM5N0
P3+l9/qG5TkPZysOJ689Jj+VANHFedJNYVm4M2DQaFTWkC9aYlDCFotKMVM3KeS5qf4ZpluDoyRc
WFLRcseCgoAmFY/2LnZWiRRpCcbuUfiiRnrKhwXxfU20M5bZ7rGSYVwOg44LVnLRhEDxhSlcEvNE
CSD4kLJIm5HvafaGnJACH29uvThpUEOZbPnL9NKor2ItsOl9Awek57WE4JDVq31rKAA3QzWDndS/
ajiylIm94AHOLo/1axKdquZOUrchhVW2z5ODiZcG4fBt5ZH6ZTHt4+qHzYsQW+CTgisLnjE59UKi
XCDf5cRLoqtQBA0X+PitdmviO6prOtfnz2RcEupTjZSg5dpq/xr61ylcbRbijb7PAn19BDVuMzPe
Jlj90XTnawRFfZ3SQ8a4bN/tpwKakp/Jf+A4Gr6sEa70uwl5ARuQIXa+1+bNjHEuHyzx8ClnVZUD
xECy+8hVbJ1aP87juccWJ99pEK6c/M9UnBi6Kg1/JvzDIzB5SwFIsYIucJ9nVkoRkjpNQzAT3cGQ
nB/9kSwPq91pykmtoBwp8/3ZizdJGXWvSdhjs0SwSrK86gNTwj60zOLUYDNM8YgtNxgC0W9wluGk
tX6JzehHergA/gA7rUZ52RGUZrkxrUrkraEz6XQ6C7t6KGto+PyiONXmW7968nhDG+YWTneOmNiS
hXEWsZCARfQLIVfrnOMVsWFy02GWoUPd3CgXLRyD+TbDJsu9OHL7f91P/IPl8Yjb3QNAY4+SMRoA
bZkqgMz8y/GyMH0L+W7lCVhZbUdal5CT0N7GrvIxnQG9atDqhAHQoUnvzycH5Wcfh4xUE8rXMkhu
TNeIcWPYQsOJ1LjcJ4rPRSg9LwkLaaDj20wwBeEbW/hrb8uarLEjBxGULCpcQMcEjB1sqaYMs5Xq
gCCrhP33DZrKCWSs0TyAbS7dko6Xw0/TOjECH+iT2Hch+CXgWjmmU8jUFAU86HuBnBL7jf5mYcil
ezK3wQLL7qKjodElL+mX11klQWHEvkQmyDhDqh9rNT4lFvyrscd7Tjbp7/Ql38zyyLQqx+TcbMsX
qaGcl8QeCzZI9+CYgLmHaXEYIQHcVB/WsjURQEx2Ovtas69q2mmiaJBf7ETL0zuf5z7feviCFhFK
3pzvP+PmpKGqmncNKr4coqtDhksCEF6frdIbmZFCReLOg9rGLfhA0Ac28qFk73l/HOVbr1PprBkM
g2qzy9gZOtB9Tc9z6PEOYk1rZIxD7kVdclm+OtMhYac4ZNOFMwZtN6k3uFZ2zBiXdSPAUZPUXWJi
EADMFWYyZflWqdewxR79HV4fmHDCcsxCE06HiagKGBnF95ajJpwgxhi+Vp1jeW8S2i3CN2bmveXL
iFgoyzNZkqVC2kC4dGflcS+6MCOaCpOf/0g7s+XGkXNbv4qjrw+8gQQSmTix2xeiRFKUKFHUrBuE
RszzjKc/H9v2dpWsUJ3d7uiI7ioNIIBEIvP/1/rW5ZityHY0aNm4zGkrS5yWrLTnra9Bkm163B0S
Rf9JIQ5BMMzP8tZA5sV1zqFzsqM8tOIMe22jIFWUPkHoKh0jInQw0dhYtq1FZu2qeRlWF/Q6YQ5B
8IxPo4TG/nWRLbs3hZQPp17PcvrYQm7rb1tQfP6FfUgaP/XHMx0CzMAIsmDWVWxC43O/YeW4Nf0N
gY/S3BRQL+BC9duKt0mOEeGCFCGC1UAilWozSwzy3Lljj7iB7pHgU/M1BDPVgP7flIrCIYWCpaBZ
lC1zPPQ0hhg86EIQnljrujwrYcXOS7px2c5Dckwlv1nbvMkYz4wRy14WiXx0WzYefQQdu/cPQFrt
bQILj/bo6+ikCfmV421Y0YY9wh4+UL2cCFpfy2nVP1kAKYk8T0+IWTzBP05/mEYFb3cWeBArWRMB
fDSmVUuAI1ocZB4giyLUoQuqrSQGAXdvPEibUJOY8sSUghXveJCznU6ltaoCGiNxj8WwN5qLPDCR
WSkoQ/OBHepYwatXQaENfZxrkh2SK3BP11zSuByKRVf73HdAj3NjfqhiWsaph1Cwdz/sxMg39eig
FMOtUpCEvazLi1aU90Ay8UU0EiMhC56onRrYts17OfQzHTR410k/GctItICZmrNaUAr1qfnQ9924
kqCMuwJxrss0hfy8xV6AtJkzFhZeE568wj23oS3QN2PsuTNe7dI88Yjnm1BClA7jC0R/UVE9Mmaz
3Q4YLucGd0GbGQmbb+s8zOZhF00ak1x75vVEKKfmuyZyCSBYFO1ZNcXENwt5l9i7rHiq21vaTRqz
201BFoIMt3n92ok7Z6DfWG0rf6umE+I/yPoksBQGiXRvEvva8CBlU8o2zxSBLM2xRamSybzdG+yI
RPlouvthuC6wPbL6G7rTwduX5R3PiXAZnavk3An2wqLgdzBOdJh0cKrHL3EEfZhHbDI23HvH3bs5
DTL/2SnoU56G9o0DWq6xKWquB33rybNxPiWMqs0BmN4RrSs6IBNnDkWKURnRGQ0SNiEhG4xqeIjL
lSZO5aOMCUBf+KzqPOvGbs57HFj5G+/tEE1SgMHZ904oQVPDWNSBRFEnNsyeaJ3eR0KsIh28tKXn
8QsGfAK+8+yUdEf8DKa8BuTIHnOgbJ/VcP06Nq9BJhqKfy9se8nCAlkjgrfBgLw42QfjKPvRiFgK
N+HH4zBGy8dSKfEQTgsTFAkhDIZRavrEbEBFeKbmpyKDs48gkVRjCh/uEzTNqV4LxUI6mT15PA3X
I4ELBCV7UUlBxX2RAfNQmaJKCT1CIAVO/5fGu2XRMl/05k2JhsL0PyLW+dbwJuKTMDu1w/sh3pne
nUWqa0NqWbjjHqfN3vB2ssYoclHW10zwRIoV4aaB5YPEsau6A3ydba5bsfXYaMU7tT+rUe4FNOz0
o8HqBwKPGJZxpdk4SOLCPCL6IoGI46wHANMy7FkBvnu5wXFNMEHGwT1Bh1QBZ7kwi1tq1u3EmvQq
Rs8yXNUCOLRJZKMLlYt+U9nuMnxD41MNK4Ppv8eNAcHoYcDzyyWMAmBJw1UTrxL7IgpfQ3+nebdY
xVtl4Oe4MOwlr+cofIvkhY2kdij49puufiIxtzRfxCH2xaYdboDXRAjh6peeJfyE23qZIzXOzZuK
LlXWPlLHqMobWS3FwC2cW5h6J4nc5fatyZMbhR+4qQqd1Uc06aMivw+ttlvXmoZgGNIIN2Cv+NO9
L41t0IzwV5vLx/mjre7KGDURE2qJ60GKx0qx1oF4ZLxiNqDH6RMZUZ8Z7s2kKPYfg25zATmG5m1m
ubuxTphet83jMF305cVcvrMvsnkMACRQnKHXHWarbli1JW/CZRzfDP1NNfcYJj7SnJyS+CyvzwTq
QK959rKLHNiAsx1YF9QZKfDqyKchiau6JCGa+TTetnJjRTdil+T70m7XHb/3ECHfzy8gKT23O5LW
s9td2qBrFBqHh1A8e2KdDJu8Oe/g+dVnwBVCxFK0LTrrTPPzaTWSQtLSkQHal85HpXrM0BMB5XTA
0g/0LG79JLollHE0omuXiFl5kyX70dpa2XUjqD4/R/5tgsKsDR5y2n1QwdqbkPuAOmV+yi8C9IDx
mgzt+SK5KfEdDxzQOUeAdMBrZ3h46lNrY3W3PA5cNwFfGXDOFDyDkFLdvrY3Y3SNsKMsyWJd5Bd0
31x92wNdQnCclawfKKUuDzwnb58lLyy50OyyeGmZPOPkOi1eEz8KgQanG5UPhKIZgIZtnmS6vXSd
GY+gHbW1C/Pr2dpmwRl76QwOnE17JD1U5WgBTb5YtDyPfnNmyF3HQou5dDSurfIsRbw90mtDY4rV
sdyGyKbdcutEt87AOuTIkhtJ6Beqenud5qc6eiHl1MnOiWeXB7rt6bhgy5NmK/EWDdu0uc/lZY49
XtIKb85MENkz5J+HyUJQ0wk6/l0PDcCHV0cChv1RomzvwDRyi4S9N96D4AR7tXl25AIDjPWN4mYP
wyYYgHRO6GZ4leaPWfzkAsdOKC7T/DmP2an395O9F/lSVmcSpZvciQ4vc7wyokstrmWOs65aNtnj
OJ22LHza7tbW92n37JrLJII3fcuLLmqqU4sciNKnaNTX+0yvinQ4eHJLhKBWaC40DM3KP/EEix4z
1IRuIL+IJrq0OQWuJocQonPrOrS9fWJBhTMN7pDIvY0RITrrzQrh66NVj0xiOYYx0Z4GGLFYoWK7
jMz2oXWXQ3DGAt6GoJtdJ9Fzal+N47NIzxP8YYqt8wDhFCpMJnZsFq3pqZigJy/lE/NWXbx2EX1+
+MJAy5xzszxt1c51t0YtqaNe8S5BahGuvfo2QeRkMe345j6ub3u8BU56U4cwz47tdB045ynr8fOg
oUeJHiI/ZixQBKzLRS1uaAQW9qtjXE3hrn6p1DKgDwQqn4beikzEQh5DJWldQHcP1oxe3bHwKd97
04tVXSc1JK7hVarHZEAEs6RM2HnrXGyj9sbxD4WGIt63wXZ2z0pYc+bKpcNGp563ZXmnoBDK7N7x
T7P+zK7OO1j25fuQPk3zharukgZA70ueb9S8Yt2lUuobUBYA3oAp/OjoT3cpZTHkDWyJO3o+7rrD
HhguiZBU6iKmna7HHTMcUWwof+2PIDvveKYT5h109sh56GuWwSLmYxRIJFg7shEjO/y8RV6Orlts
hHNC9qLvr+H9E/2aHHyx7JT96kmKS/INNVh6d1faz4gavXzDo6/y9xAQn79rM/QS6yp68sHPpDH/
dz6vKn8TviQlgYnCZF3URCeOsRU1SzDywcPnvn5tFEss9dBnx1m9jZxz6V/7zlubfSjc8vG9qW9j
pLo1S+wDbu80oFZNIFe2kbkLYeDKB3aOS5hKhIFwozvnHCg/Gc15gXc0xUtQzaiVKcsPmVjXhecu
OxdCp9FHiDDF+R9DechovqWsZgI0vqresW0Jze04dkepROPh+nuA+2l5RoW4YVNhbCwi7aiVuche
jJpcYf+RHvZc3w7FdvBXbQVGHbEIWUgscEgQAZ0xnyfJpXGcZy+Wc21mVyhMY96e5JB43GRo2R8D
yJrwimKzbioAlzv3fBRMQps0vuobQPTyhVdIVG3vvYa6Txeyo9fCZ50E2pzG3rRBrir0ujnn7Ysu
U7OMlzVFCeOjI4lzKE91+Siw6pHkcOIlBwPQ2i8urfHWhbDYNCt7fKznFd3VRt42xg2V84KFLbNE
fWxNl9LAZxD29KivTLy79nvgLPjiYF2YKPLyY06mCs5MaMKgbnuq8SBQEOefVAOQsF09ECSGJZKc
F4opNSGBzBJ/bJPH4i6dwUw9FGAci112KpoH5rojb14r70KhGwrQxFsXc7VkGLvDdSBfe6xkgyYw
czG6x9GwcexdYV+EdEIRvMUd4G0T9NvCqQ7JowauTmOXpvcECmqULP4ugGMXq+O+QAa7QW+aG7su
QjUAAsTeDNkyttbsEb1nPmTtGnA0ztCPmhpkeHh0mMFl/Oh2/a6J1Sa5pLHdQpDA/4wumJLdcFGE
F3BGvRjb8R4PYJnc9SUvYHmR4q+L5p468mPZXU6HrhB9pfY0MwkkBSB5mgco3YC4YrU+YailNeDs
hZnfONWJO+4c/4o1Um4/CFpj7kUPK+KDe8MFTcWmt69iqoLv8/Q41zxmHSvNfCuw1WH/CTdBQlPz
PGMuIxglkU9lsqs0EhHoH6y6o804b+KZAvDVZL72ZB+sp4qgTaSLhxqa8NapWrRX2Xw+IbYn2QiT
fbtwiI9ip8tnTUosu2CVzhn41HB6PElkTM0nY08X4yit9iJjCXlXV53ArPFA6cVCA8pNGJ7Z6ob2
Iy1ACpyaglq14JQMueSnC7Wf8FU8NA5ck9VMJFNEMsLJEfTdqCUUjJ44vJHf/vJff/vv1/H/Bu/F
rkinoMj/kncZpZO8bX7/zRG//aX8+1+fvv3+m3SlUI5nO65yHNOxHGXz9dfnfZQHfLf1f7RqtT3W
E+FtybLUEAMW0we2E41yKiUPh8hBqH1LsCRJjl/egt5WT2Bvj6j7W2QmOygVdrSh5nDtyMuGQIf8
oZxWzR+sDjO67FG+mws7Bx/5i08u5E+fXFvaNk0tYJ2bjus5Qrk/f3J/kEOifFr+SVhVEPYO+eGy
u/LkAZPSG3Qe0Jb4YQBOrpfnvgHSTcyW/WCSUlHYtf8yeDa9hmFm4197BmokRfPKbPeKE+zi+rJP
tNq1roM4DwL9sbYDb9X0/uUfd+C/froFzR+35LUoaSQHYfvpj3+7KTL+/e/Dz/zP9/z8E3/bRq91
0RQf7bfftXovLp6z9+bzN/30mzn6Pz7d8XP7/NMfTvKWSsdV915P+/emS9t/DqXDd/7/fvEv73/8
lpupfP/9N+Ly8vbw2wI2QL/940uHoScshtr/DNXD7//HFw8n8Ptv19F7XT//5fy9yN//7cfen5v2
998My/yrUMIUnlauMrWnnd/+gtH7jy/Zf2V4uMoTpqsdbTmMnryo2/D337y/evzDkNHCEZZWfKUp
usNX3L96wqKzqyXbP8/2+KF/nv8/HqW/37ivHy3Lcg4Pz78eLm16Jh9MO46Q0nHlvz1cSnVt4NQg
Zp05eqx1LN48DztE7BQJpZCxpySeHuJaxwMIqlFMosouH4IKYrSvCnnShSGbYad/mRqA/HMHq8BP
Dq3jOD6AjBt4rIqQX8uZT2tLrFqjwSI+h6BbfXxuBMcGaU0fuBrSE5wfArkrFsM+PTCY0qqlx3KI
Xm1NWhEh0l876l8oMqBkyIDRpFV2bxWehAjVP3vKfDFsH7Vshm7JLKRYWN1BVoqePhvRRMS+vO0G
WkOWbq6COLoyO0EVsnfgGWUJ3n4Jq6vCIOLF+Fp8FNiWY6IBq6y7qPGvE+zjhe/Lk9EsxH1vmv7K
1BqIXCdmhLuGB+16rgSBKTLRpFRk9MjtLsYyEFm5quj4TrRXKCTCMBQhtAjDWqswoKCmZek9B3YU
Q74PBTq0RNXdztSl8zEXCd0RK5vI+wnJwM688EKGlAYnCVGiCjxq8e3UPpqmoB06ayQHOvE7Ys6E
y7vMCtuDYEsMCDwn8aocK4sxxCaA0arGC+1VEM7DKo9HlKVdkJrWolZNcTO5o9y7Tju/VFGPE5Oy
IfxVxyR0oZBjumdpViFE8izCUi3QkrVvFLwQx9SFcAiAPuumEu1E1EOj1QYd87YbvMtgblNgw16I
Yk4YyOUGe0oAkaOxaDtaPXkUkgSTSd8DJahmLCC8nNkmN5kPbCKyyrc4sHtgOTm7vE5k5UnbBOne
tScfz6rVC9rRaXbqALo8qRIMNTLwJsrkmbhXmWNfD2XinQp8e4+e6bHcqI3W2sepkncD8UdbwxxK
evxVcRT5tG68JFPvPDswhirCgmuH21s5EIScykTS7YyNsYeRCUo0DeAQFj098UzjcSZmIpEFEcoh
JfEmN6i5q6y/YQY6FOd1jHHHotk1pQOazZK3L1VjVo2GnG8zCdmnrvSwiY1ILk1r6padMyG4jpSB
4sufYaba6WukxmzpxDZa9FmbEd29aLBfktTs39vCA9XWGOWbVfU1rd06UUeRRtwxlTFOPDdVvDGd
VLBULDsT4YbK2ZdWfoAWSEHsGDXIj65iS1m4RbZLTSoIfUKpOM0I67LrqLqsZ52tnHFCUOFL+Mcp
yz/MHt1x1ZsGAqgGoEZgQAuRNmqXNC0pBvXWfO2HEHym6QCiiZBj1jVEqJKP/hamiCVSx6zPfL+E
sm2a9olqAnHphqq8dyZk9ipS8thyBIlvaevAgraRerrxqFny6UFSn5nUR9nl1XtmkXpihX63dHVH
D5n2/DF16OBl9vyAaEvK2H3tFZvR7b032zIHdJF1guylzaeVVYv6LHa84CopJN3m4eAzjhNBET9W
8OODetqkQvbE03Tjvo+jmz6PHxMy3tNGpGgaEn0iVM9a20McCC/CPGmKHCJ1HAPrrea6v4knFJRh
6dOcttg9CnvdJLHFVqYg/tif3CoajxLHiq6mSL85VUjeUNZ37tXsFIW9ncPBoBMVe+aqjauUO9KP
DAOdK+QNmalWgScSHHyJifhsVtFmskdvF+V6fClsswLLAn9wYG5nm5DXSG2d3hlXpeVm15h22LF5
c/8Rmgk8hMScKHUUDilUbW5vgo7dYDh5FVnWrXmfZ61zpfOhpiWSH9i2XQas3Rhp4Zmi2hS6nCiS
G8POqFhXFXnfUwpzB5iwroVD0pWoAKcxGi882WAtlnOlHkzNRNeklnip8i4+sz10fbltR1B6iFWz
c8iXYVmoxeBDbLaHnvRVZSL9CA3HhQNkW5dVxl/jmvC9l9RrwFPPAlyLiuFfx2nUXtoakHFbAZGO
SqHIA6mCnVKH0rAqPLwbsgyzDeNkYtvZe+XNnBUWeFIrxDiUa6hIQlfeYcnrxpvKzZx9X+Y5UW1p
iudYhujacn+GOKhrF3uMncqrVji8iSI7p3vV6bAOTuqaBg6Y/Xk8BC3G5o4dv/kSJJ6x5SGLzvK4
TJ+rokSoP/BSPjYpzMBxZCVELgmbyKBFHirSPDyPYhPxuNfFJWXKmt1vGn90EdnBvkNvNLM2fZas
jcFBDJGvs3Y6dc3xsm+GlxAo5HDw3EbXhVltsh6JkWb3GVDQgNAQjtsOh1YMUVXO7tYvMesUeFRp
DyfRqhfVfu56qs3IZks7endzyhINWM8hvKvp7/gtYR3V45BhJZ5aYNQ9Q8RE6NIVaJHT4Ki2SGlI
yLKd/PsAYY9PFFcB1mDK8bS3gYcrPiaoBr+wTGxuPgJV3p0afljX1uctAgVlED7RVMfCsyk9EU8z
HHry5Hq7AoIYH8t68pHpluyRYknzqC42nRSbLEPtyM2W6b2PYSSjpjmxKJktSssdpid6zSkbuxj3
rMXum04FPTFyuOpmKQ4aYUKe6jCB1XSbYKuu+pnGDcjMqsAX/j4QzVFoaPUG+B1Dn3sC+oID2KQh
k+vAcsKmlNNlq6PbuCbPeLLtN6aK0xSOlxGhvU3Qt2H4yIIYu4BmOzygcUDlY6GdnlBodh+JSe9F
3Oi5pSAYbyyrfO1bed2H1VUW0RltCAiNiQKjzUnECmqEkbzh6LKJWcXFL7aYziISg9ppF7H3byzz
tMGi46gnjwk3M2gBVAjtXLZ5IXqdSqenlYmPzWgmtVQeb7J5VKcZ7Yi56C7dOrUogPCuZgseS0Uq
aPdhTLjN2c6qYFwo7n8dUqCnSlLDc+Z8EEc1p53L6M8bkGkBdASWTtKrP9jZVEciYll1nHRwU20b
V2vvR9XLaBSgfkUJA7Iq461XZuI1T6i3ZKyj8NvU2U7qtvOoCfgubP2baDXSQiAMR5GfTPSN3SAq
QEuXpYAJe7TSKVrXeEClTt2hDm8qLc6cAP076pQOq4StBP1jG98ynrJ88ljUUjMPhHUtEDGQGQOs
nFttGuk6m0Bp2PugqU9yUkFHRuZU061xg+daPZcOFDXatMdmzrtBYHisjevDHGGVMTLl6TiktTsw
DnPKKwU8eGz7Lo77BNJcklW3XdZiOGRAR+5d3zV3um2WTZXpRcmTeRSiks+byjnOVI72uFoa7XtO
bWWgi53wMJlEWA4yPRaZt5k0gN/yIx/TU4FjYlBXA7LgCu1qre8r2rUVeqeAkHI7ZnHQldQ61dIl
FxMWWeZqHjN9xFyOYK0CT2Ag3lbguuiyOOVidvpdHYz1wiiLN0PvnMw96QZzWzn23oEBRXN7oC0Q
1If68VuEviuC+uqdW7BQkIFaGLBclMMSk0nEjYIlXTWHx3KvJWhiC7MFV6j1q2UOPUSwDT7uovqs
tiG+aPdyHCP2940HJhfFL8TpIr23hhLMItbmNoGdZ5HOikvpEBEsYP83zm2vQY1k/nFY0yemJxoH
4OgHeMMINohHiFu843pksTa+JDPSUG86jnDaNLrf1m52FQg2PFjLnOA+BPdFbWLBJutSDAGtZHsd
GM6uDe56ug+dfZ1Y29S+ntCWhmZ7MljpVWJzhvLRsAEeld2NT1wEJQLKeZy7Gz8M+bAypcEHHjkf
qHwZ5iHXWCYOoFj04ZK91egYeJduQui4SISp6lCnITW3qtN7s2hQyeCy4wXPjLDrsemUjof4Kb2O
XM6mjnElEzCzMMY7+1Bndss72sAXmtz2Pm6OjQpXVe4/2IJoOI+aV1icKx2+DR3u3AIl19wRHmcJ
icrONZwTYTREsRhQq1vTqi56p5BvkZ/RURsWDNphGc42Ht1C6tumGrHMYvm3G4nvn2BBnTlPravr
M2c2WdPX4OHkGLbEliTwW0vQ2vRIHsKgExdyknt6ucGiOPQpphk9VdpgR5mtFktghPOjHLzdjFoC
tNTgXc8DjhsxspkslI+2ERi/X1B5nsdYkTLhyG1kuSaJO9XVPMMa5BYZp41XyVUMzYKuWa3P+qFq
N6b2sfqE1O9dhAqBw8I5Yj+DwU8AhKZd28XYykIcA3EKrXR2PH0tKgsntQVxWbSMezacGdvo6Kn0
rAtNCE2rJjLU+nY5j/iLqiEWq7jLUF5X6xzUOWLR+rix+htrSG7MpML7Ob1q3w2Xc0zr007NowjM
gQVrqiMuCJCVJiKgZSPgNAfKAcQxgJisDhDJ7g1aLR7bX9XQNGPVtZB9SJRLWO/swtx5XmRcC3MK
11oZ6B3TFlQlCTt5TSBkMD14TgpFcXKicB/V0j0Vs+8hN+iLazmBL+x7UBWS8UimGNNQLhFJxQFa
8H40IUeEPm848HBzOrfgwuR7YAhaDBpJhDDzD8ue7lXiPvde9TxIvL1zIjdM0e9Sdly2bnDH477i
cRvqHoYX+1HZsgs2A95tjEsaprLfM+kOqADtywlNcplBkx9xLsq5uB94ljCdlqs5xcRsB5Q4lRyW
hs637VwclwmugwGtYOTEtGUPEVadZp0BH7QVGITn5Dao1QWFBIhphbxpRX3u5/YdG0y2tfR0eZSW
BrURBTPWJn4njwsoos46G0aUWeiUUc/naOzyeutM7GMxqvgBBAseHfwUIDpeRp9UpQBDUvBY9Gj/
4fLFhGiU9tzflIZM16IcQGqPG8OnTFz37GRwNlNoaqnyTqedhrqpbH0pqWuwjyRuvDlsEuowNhDl
vhTYQCwfS2E6oDyHpGscfMHu0jRex7477QmCH1pOzHvwC03kA71RWw6kThwQpnWCHh4TsAyaRazJ
THd6tMsiqt29nYPfkQc9/0GDGPbheep143GTmTi+I3Uq53FbimRlptmNmBXQpWQ6KmaUgYakrfwx
lNVZGtE6EKN3mwnpk60NKLd0ntnmgv3YzzK8opSybKPuZjbmc2tyUzbG3Z2qMayNyYNluqdj3aHg
KloaIhO0fJx3icHHHJMQ0baNT4PCa41rW57nndiHjkty9X3t+UdN/TDFs1wUfXkNbgnGELQQDzjK
5NAgi0sS3hMTObbDpN3Y6BZbzK9SH0oJZb7qYJ0UuAV7Z6Jt2s7mUciDclRVxVuk010am7fTXD1L
RgiMO/1s5/F9mYK664weMEBnIGTBiFlCrG9xGYmCVCmURHN45fvmMggeHVabHQDuIi0XhaVWqpxY
DtDtUN1d5kMEGGsFzIFUL8ryMohdKGWpbW/mPlZL7Sr3qo3oz4QOgTcNCnOSbBSbtBJn5gTnUgR+
T75m7j3EAa98Fradpg9lyggfjRXWzWGp4Dg5wtd4xNaSJyLbZKVrrLyq917tjIiIQGUWD2TUOvrq
hwrqF8V+61PJnHqkJx0KnI5tO56U8lOx3y2sPnd0vD7g8ObjhvT2dTq8w7g77U+QwmIdwhOCnfzi
++PqfyuD/nxYyrQ/9hgo9xEmhyDDCdGGWVkDB8MzAB+W7muadfFtVzbU3+thjFffH/jQAvi5/vrz
gQ/X44fmBvvL1jcYd0mUQipuunbZeD3hFCNGpmjIMOx9f7zDifzb8VxhUzwWtk0x+efj6TnoA+OQ
TS+M8zYD2jv5T98f4as7KKlbC1fzH27mz0egFBUpB8dlgTLPrQh1V917QqL7f3aUT60VR/VdVwX5
2snOJIDj3APPafziWn11byQlIE9r07SE/nStfOrlc+HhfnAR5fvedGOwglQGWa4z0Z3fn4/19cEU
ZWrlKG1a6ufLFlOjZKcE5XbBOvs4xXHtLWr8afvmONz7BJajkwAIgdmHRcbu+4P/6tiHp+OHQRh7
TpQPTrKOsCymlL1KxDgl4QBYf78/0Jdjg7H3z5P0fj5QJBPU54rR57AHs/wQ7HYb0aOL9J+aSOS/
DiXMnw9Vj76R1ayKy1eCa8h+Bk0AFTM9Sw/i6SXb6/W0Tg+Ate/P8BeX8vPzVaUiNGc7Wc+U4qPw
yoMi0YAFsuv6FwPmF5dSHLqmP9wzOUZJH+MfzCr5NNLgWlgeK/ug0fYvzugw8D7PGNJxtCNcpir1
eUYOy8RxAry6Pl4elhmzxKSJM3bSiN3n+Bfz/1fT048H+zQP12hii5z8bawMd64MUK/YOlp8f4u+
vHI/nNCnCSoMLHq1YbpOdHpMffdE9xEKgjEv/sPjHIbKj3eId0rOxmNtIUoP0ZsW1Vb1p9+fi/Xl
BWMiklra2vHcT3PUrGp7zuaU+iuhEKATr0cLxmyPpgwcXA2EJj+4Gb8/6K+O+Wno0S2jBj+lIB6G
F0tEuKDdX8zuvzrCp1VAPYedUhaSsdZmr31qFx/fn8GXT+kPV+3TMMvmNhwtrpoRJmcR2TQBT2tr
oQ1K/szM+sOBPo21yG1oEPQs5BvSNsyo3UGHTKA9ldbRaP2ph0fxWjcd7Vqu9+kVQpPDKQjhoOSL
MZPC/cWMF/F/f+Fcy5ausJRA2fDpxgzCKvy+LNaJif8bcWBmex9GFJxGtb77/khfPaWuULbp0iOX
DO+fnx5hS2FarP5EUl5I6oaLqcrcRaXKX9yhL49jK07K0wxU/emVVLDKrVqgoNlkyPO6TXF5tuxs
O3La/i6j+ElF8ZOQ5YuJ1P3XkbxPbySdSCehi7PuYmxVVn3hje39n7hmDmoTxAPCM+WnATAVUSBF
Va6nEQm6DInOcZsCQh5iwe8P9NXz6SqLXr9CnGO7ny7aFOZhwBtu7VL4Y+Opbqag2v7vD6G0Vp6r
bf77efHVlZlVGW2JfECfUwYEFWvg7/r+GF/d+x+P8Wkio9KZMibIyG6jlZuYVzNByArww392lE/P
TFJRA+kU5CALUfpErkGWBsiXZP7w/XG+mtR+PJtPk5oBWb8cOnRfQXPfFvXeNvqzIuuuHerIf+JI
nhA2a2LmAefT7Xe059p1UeHKnl9UPt4rG61VfMisPKxavz/Wl/foX8eSn54a5qF8MOpqHU3lh25Z
4vidtahM4FjfH+erIa2Vtmz0Ncp1Pp/T3E4UncJ8XRNtHs0TQZoAPv+jQ3w+laZh/zCpbJ3YEQ2v
NoTtHoTDL56br67XD+chPy0I/MLKTSfL1zM9r6Hzn+ygPzW6/O0/O5VPT07i+lUxYhFkbqmpu9AK
Una/+v4YvzqTT89NZNl9rWW2RozwiEjqPDfaV8QEy++P8uV915Z0ufUWMqxPc2aTl9UogoLlrbtV
fgGXtNp8f4Qvz0OjsTJN5Vn/VtKQeVGhSSnW04Sl0kXd0gk6PF6Z/uL5/+Ojfl6pIw1TDttV03U/
T/9pF4xd5pHwM8KMcU9KkmivzGxborXIwf8T3O5hFxFAWgc2eZUiU5p1z1w1V5qqoBp/cf++3NL+
+Hk+bSudMtTS6HG5nyCwJT3NfNL5ytBroc/wSS7VYsIMChSrPMJg9ouD24fR8d3F+DRHUWzzx4wR
as5NdjU6hBwATo+uHd9+n9oYB10jSL4rR2ECUI0S3FTKgdV9hGuhB7XY0Gk66hJ7PqTmjoRHWM2c
vVQWwa1HvJomTA9JmBDrMIh239kxhe/Kj+2TyqStr4LgYDOX+W3NFlWf1Fmq4CngWa0qx0ku6FJh
/KT/pACmTa1rHxUZEeOiov79vxx7liUdXqCUMJSJyO/T6LaTsXcRDJCKknvHIWj8zCESIczaP3Ec
6XioXZGgkhT16WrPvptksTbXc2XiwJUSE3AzY5tyvf33J2Qd5q//R915LMmNZIn2i9AGDcc2AkDo
jNRqA0tBQmuNr5+D6jYbMpMv83FmNWZdiy6yDAHh7tev33vOb++VOzJMiiMprDU1/eMdpaKR8A+r
21jsZvtWAOrwJ9XpafMba9hX6JulmmMK3a2Qrnx97U8Debm0pSmartiyIv4p9/1lQ5fnviFPPoyq
brIORi4GKhcS+4FejOzu6yt9Wsr/uRIjWFZMXVbsD1OfNnOsZlRLqwEVPcM5KYAW/eOA+Sb4/Sde
//Q0bc0yqKnSVP75PcoWemMMhU6i2E1oRt9Fe3r9j9YGPkTiCffrm/o8Py13ZVuKMJkJZe7r94vR
oTXbc6hve896pMa9vqVyu3zX3XGLv5L+B3yoLhQMJ3C6b97cH5/nL1f+sFzNpWxpqQXHT4EraGr+
i9DovtFyuH2NmX8T5y9j6sMzZcci2JPzgbIUL5/RL59Jyrl/P5N8H6kngcBMHwrV3yTwNKBS0HAC
snzfPdlPi5iikNgX5ADkJQ/wcRNTTY0vB7xGQYFVSCtxBdepvO1ohIjlG/ienHZM5X1e0XHUv0vz
LgLn9/XL/cMTNi22hMTLBtHax2HpBzbVdwKEJoWdDS1t0WVuHET69+OCgmmGvUw9tSw+fq71WE7U
hBpbw46nnbAz62KSmvghLkwV4L08tt8EU+qyRP32LjmOsCmeFZpt6Yb8cchryTAVFezMxkUrEayr
+qLu1+ll7gkO9P5R/l3TnngT3micHJ1q9YI65tSjr3s1QzVmMT7IYiU58frrp61897uW1/HLN5Zr
8py3Cx3JoXUBvNJ9+ag9BluYvXvMwmuLrqdVq9/q20Ug8c21lznhq2fyYU0xpHBuKfb4J1ONTXkZ
v9h2XVq9MkgKd5iRnK+vuAyYTxfUSMRblkYpkvbhgn3ZtnSIFNu4lp58C2BlGXJiV6t4e/93F/oQ
sPjNRE17zw5KTegOHLrrYZzPk+5/9/r+fEOkhTSLYwVLXv78l7dH55tCrTD0yDi71QEKNChDp7zY
/vXdMEYYlKZBNkh8TAflhlU3s1nByX01h11jvfbD09dX+DTtyLbJ6YiskU1l9fg4oSs+u6mAKxhZ
MO3N2C73KjU936Ub//C0TIXBrqv0/1jKx6fl21lpJWUDXiIFBdK8Cs3fVKnpfn0v313lw4iKA930
hVlvw3rc2jPeJ0s8ZFb59ztnk+IY5AWktjjl/PDmc5gaE69l6/stfOwi7tAS+axJ/hRA4Rjoefhm
7Hyal3lF5OvoRKK9kef3MTBrQ10u05ajHZDceXUVZpShlPplaQ53/4MHKLgCK56hfpqbM7k3Zjvs
tqNJ82ujZeZWHULxw4wQAPzllVjtBGmuZa0zuL0P84GIs1Q3S3NLXX3hTb30JHUg+A27/x9ER79d
6MN8IAkq9fTW3MobsbG8ArWjM17BSVqjodhSbip/k/b+nM0nnWLr8pLaJFOoWR/ujC5IX0rhYFE7
5RTXyQHRqZesG4Afsr+ildyp/vZ7xE4kM6aERb7Y0D4eHyiZn9ph7m81vacBUjmqtQ7hvaXY1ZTD
q69f26dP8cO1PgRhIZX5s9L52zR+rucbq/1ZqxS0tOKbWO/TQOYyZKbJgPLps+v+8MXzbxDc6/a2
yX5EKUDARcYL/eTre/lTLMtVBLOSrBPofQzyorbtqrj3tyiY5PV4bN+rq9SRXIyGaDoyR9tT0b9t
T5Qrjd9Mun/6SH679IeZSlXsSlFqfysqjyb/nXJINhx903k7r629ykdCDev7N7f7h3dnq7rJvoes
v8X/fl+xOnMM407j3aGipX37gqzMKdrrl/2+exwca19c6g/pD/FdqLF8Er+t/Aq9cwq9bhw/kmX+
uA+aB7Mmo0JSBugyQiNCK5Di2/oePEa7lbfNN6NBWb6Nr663LHi/LMxR6OvRyPWS+/g2fKfgXNvG
nvyEKS6kg8veWPvctXcU0UDgv8Dp8NeRznK/hqmRvFEJOOUP325aJVTKqeUuoo+trNANz7dCmN8s
CctNfLxJjRSRSSOhJT6liQwpN4w6bXcNBb9hQwttcPzma/kUIXIbusI6wPHNstX7sMqNbPTMua93
1g3oOlfBnpceGhQHiltvJMf45n7+sIn9/XIfBkST9mxIuNwya2Lk5aRolTz7O/rMPJiYg9v8bWDF
7Rkym2aTzlqbDc/vX4kadFM9jgUK1sanzCymzQdq1Pg0z7H13Qj406NkObA102AcsAf5/VqVNU5W
E5a78S24trzpLtj7Xpw5o9tvqBjjK/z61f3p2/j1ch8epa4YvZIEJRraPD1SO0lThNT6919f5PNk
wvP75Z4+TCZ5YZptxD1ZXQOJLKteVaNBHtbnMFnsh6+v9Xk1IIGnaJpB3EiO42P1Qlb4RdzkzW7U
kUFMl770EsDi+foaf7of1k+LSF5lw/+x5oMwpa/YpOw6+F8zdKQOeoaFnFD/6/MqPrxfL7RMl79M
T5Vhh6x4zc5Ub0co2FTxrTL9my3vH1Y2LqJasq0TnmqfslwyNa5TW7VYfc0NQLY1rljOXdfZxvca
Z3IoaN+nz5T5fvel//Ep/nLd5c9/ubmoIvxenqJ/qi6kh+QK8FR2V2/fMszRiy7lSnIaYgf363f3
z8v5OBsKsmyazD5J4QP//bKy1Jscko47eRNcZABMf6KBfaL8agXT78a/BSLhlddNv/IfMfltxUX0
+vUP+PyBGmQ0CGJt8jZLzPL79aMxV4MmHnajLXfPVafIOJB1++xD/bn7+kqfHzBXYkZmOdU4HtY/
DDufHDWc0GHnUw6cJRi59Hg405b6pBT1dx/RH+6KbaGimySElCWc/f2uVN0yDTsdWSrxoVHKKbug
AAMXx70zOCAsqGB3jN1f3x/bDy7GSDQpdF2m0l8+oMlnOarycWdknb5Kff9NTMOrMTQguijw//pa
f7w/qiwWqMOSy/xwf7k/NmMFRrqdoIrWsWeCNQ21zPv6Kn94Y9zRf1/lw3jvdWUw8mjchRI0dEb7
XkhYtvoMHVFXhN8MwD/eEk+PaYy0+qfYI1fHtC6wNvQmiVgUr71hHmVjvv/6lv54laXaQjb4DuEY
/P6S5nIc8rSfdjNNOWr8I8xrtFnpN7fyhzmM/KtQCNAJPkgWfrhKGmmhJuFXljfRiwJa76LYk9q+
Th8aDxQ2TQbH+jk/iQvpmxf2efkk+WnoJnspy9I/DeZy1NrMAIgUyvW1PVOdL9Vi/PtPj2sI1jOe
IInWD8O4aGs2UbMAaK9D/FK0vAUWTp/Gk5+Y07/H8X/YGpf/ngc/oD4+/N//T6zHufyRQ/398aM9
vZT/B9geis2Q/X+zPXg0L8uZ+L85IQsM5J//4N9UD1X/F7QOa4mdOcngS2PO/jfUQ+FPVLrh7KXk
iwzFciT6H6aHof9LsIUxbLHM8xyCkEz4D9RDt/8FoIGSX0L+JaXBf/UXUA9L+Seo+e81jemIYk1O
sg2+fSYP8ky/DzJLkfSAhCBnOX57lsb2AE3Y43gO9eZNX1YYVyRqYjU4kgN6CLVBHhWtlCR0LS3c
KEFMK9Z7C/VaAxiXoPiTaA+cQGD75sjhF+LE9Ck2T8F4leJ7p3MkRqmtqXTm1PI6ybZ5ojnT/Gwp
L7p04Zu9p6SYSWl30mGcdWA8YnJdVftSgg6J6dxUJvUle1TaGeGnBGcfipD+VpmLxxJhigYJeLoP
Z9LtSXNMaF7gCloERCqgw6xCbP48UuLbaZMnyuuyeqB3/Po5C24h3YBeO6n2TZRvtPYAbmJlUYYX
waEqxVWOy31YmfgJAadKzUBTWw20N4aafpLKK6MAdhU46CWoTqP46DlPTzYIhADrRdjGTg52qrAg
CdHQ1J1783oBb2tOVL4UoNb02PO7betHTmE0+wqZLUh/3+ZgBJ9bF56QHgF70mqxrtJdI4MQOMQJ
2Ob6uqTtdIAK0msg5fDSKj+tBu4sTpdy/AG5AHiYdt0tjVIhqufaneiqXjiWI5RVDqWBRfRw+nIR
0AncwU/HB66vCXy83lBARKHw0bnHuEo2mfaQ1xZ59CciEPqIECp6E4oyDfcPPGHVOvUqCFj9Icre
bA02aL83rBTreEID8LzNpOFcSUgFqzWH3KuQnimZsrN2pGPWpycevrM60bpsh24ekQ0xkXHBSvfr
9KSqV5kObxjRJk76Wtb4rfIu0uivSwDEQQgpROz02wlqh034ifipxm9fNymdVOY67+Y9fZG0uJ6E
eTNZ/jrNZqc3+pNNF7cJhX9QOffwr+3OpAUOklqFvig55rrT0iMe7xQbzYS4BS89ancshpd92F3N
GsLfch3ii5JDHlV3HuujiPvLOYADXWLKjBbCy7mEDEwlH+SuGUayRM/3vCvr4r2nooEdmjha+n3s
X4V0LcMOq3dSu9HEM8yKTERYntEU5NMqZYgMMX1kvX2txC1QmdybVJjlkH/L9E4AFa+SYR2PoyvP
tEaOtC+isCps6SBjj81pLooK1F50OOUajQJVsJMiGNvhpUYNvxLOKLlGR6bfXQaknwQvlraB/Etx
o9+fWuxz4j6mxxmkMJ1uY7g1UIAV97NpudUxL82V+iQCH3zbuFYjSkYwQlRL46lNY2ekbFL1pZ5/
aphFlnLJ6XJgk+03CYIDBVgF5351hjd4bSoS9MuQ5InWeHMNWn12UYNHmjg0JTDlYbgd2netMVHl
jHSoPQhROTrOACvEVWvVDxIyg6yXV728D0vFlcZzlL/odn6UKw43NyKGjILdYq7TNViD5zjZt+Vb
SE2aDPd4yfvRjR6BgtCo7Euv4aHQ4sWhPZ9UyfM2izsf21pNX3g16ochwvAtw48LbgyB5yMHdaik
bgj4M83BBsV636yl86Sgm0gErwCxAUDVKPvZMxNZmM40pC7ozvIMkmpp7JLytbE0CEOpJ/TcGYHU
Gwo08/5u0Pu9GnJ2p17FMu2Z2jmjuXOEDg9AydWNdL8YQGiZhjipnXzEcTQorXSsyTR1rmbpUHPs
AtyUNo0x4jChhnQLl73jWD00i2PdQLUbW0iOGIDjRR7SQy6Aq666LRt7tHsmw6VNOo86Cch8pqKv
Gq0Ed+JD1WzY8Gk2betZCR1esU6GPWQXumHeDmNZbhRfM2EsTJd1nQBjRcGg96Jfz/O7PsNvUoEH
bWxDqk/FXqILEcK6+ihX0VsfoZg2JKx19kia0ojuAWfZVBpIb+xqD5YRpPtRUg+N6QPCwVmZWzWi
iDo1trmB2rbPdpOEFYIO9ZQWKRfWmZMD01OBscOBFJKjNxr7VfoclTGuPFks+sXZoLSGA/HSSPCR
2UA4TDu6SVi6QBsxPjSMhk1vPhYTuEeYQqu8DZ9APkUkdAT8iSL6CUvA3jK103jfJYA6c6O61LFM
heAfApukReqP3Q5xXwT6roMf1VcQWcbSKJiJu96TShNh1ZVKk7Qb1o6NrS7MkfxYWEOMOlNgskQ/
m4o+cyztJJvYe6aFvKvM+EfjTi1PsCqjbTF1OFknFWj+FAExx1hgPLT+08gRHB5dLDhDCo6QTCV9
i/6WgrP3ybVqKXTnEL/3tHAzJztDVYS7lc7gUFTVmxq12Nz015CuZqh0rOB1InUoOyLYAdbY7btS
/jEqrHpVxcToTxe+HHlti6oJdNVGhxCbWuVFV1k/mdwqgNG1gOVLr2oaDtdpVFnXXZ1e2AqTfWTT
tZe23VnxLfg5zSmVU0SY8O6YvdE7FJPvgS/s3Jqm0GTMq31qTc9xP7yqU7bIWyi3UXDblVRniTa7
pUALUTxfRq0CDWBEt9l946t3s5zQRV6J67B+bEcqsky7YRLT8u0oMye3VjhtJ2YSY9AZHHr4UGWt
k6lF6PTz3G76uBd3FK2BWA0YHzaMU9JL+zCUgYNGaeMNQr0PKBLGIW75W7+PmQDbtyqDgarSX97w
cKBRQecAPiQHdYwipMZhU6SnsFIeBkMIR6IJVe2UbJc2FLYOVCo1ASjOcF6Hat86A9WpOKjTCxbD
C18PwrM/x8ZFrFzULbKUKiNAssfsxahM+jxE8W5UnYwcR2XS4hsdNWldG8jyltZ9TesDx4R4gWpM
G85ypt9MAT4rMwdlHWksL1E8rxu+qZ2dmjd66CebuJbFRq70C0TTtSrT8+PHJb0RjYw5T4SQmycN
4HrbkiHBeDX6DTq3kfWYvzY5ch31Rz8O7k0rAaF+FBRws+SZNLv3SLhF3F7U/GVWVNF7catVLndH
DFgVMGiU2Iutdxuznj7I5lqPsxZIdHs0JG1pjByOdlz0p76odrLaelk03Sax/VJ34kLV+41Ua5dp
C+u0xdwOlwyOm97shQ9jl1CwpGF8YDFS1YJY6EB3dVwf4WILNdiMsUATOK5TjhkILQPhVBiqO6if
YIuCjEOW9mUGnKQc4Ig31bzW0AVkzJjGAJCnqM46SbHwOVTezOKgKT80+2yHm5qgIeUOwuZGZDdS
tLTnGue6UbnJcxbsgvxoQ8ySkp9mfJG0gNN6bObES6S+fGBHnXkJ0LudAqcsw11aYNwD1C1ufIo7
hpzSRs6aWkV/mbCBjMG47zVjq2rgPzjQm+i/z+xD2kbPeZu9SHS3GxkfLwpEWwfP1XpKL4gpunWp
PNTR05QmXsbb69lMzodGwqTH++2L4JDACrVvrKF+KIhdW3v2JPOZolnXNy8qpdnTK1tfNmVya7Yz
Rg9rJWd7rQIC0j814K7D+Azvb9XA3khB//GzRDyvtBApBa8dJ8Lccw7RhZcd8hBTp418CI/WoLlF
s1fm64KjyMFSIRTLB12G+gppTkE5Tl7+ErKoy/H2KlHAQ9guzCHoMI6MFjqmp9w2NrNk7+V6WvX9
dBFL3UIeaTIJ8bWnEvsUm1JdTbLx2MMhGQknstyrFcIJWzn0+X5HrD2KrV62lxFEA4UxlNuzU/un
EEB8Np99lZp+AxWHtVPD13CEbsud1RligWE1jtVK5qPqY3qrr2TEQB2OOb+HA4yXApNbN+L8GZx0
bNnBnASQkXl8TxpjBQ4MIxRHM92PTsZQAW43rlEpsYqZ1uCY+iqx3bg+BMFLX3ujfymXBoi3o5We
+jRD3gOMVWwS8wHpnIJZb7yaw+tugB7a3UnAeHPFYJa795G3BkT89ty6KUudny0DRtmlUezAMF7P
0bnyW5rk+4umxn6qO1FmuYkFzRjEBtMTwhorOIcZj7eEXKZbNcbx+b7r7RXrshOj/GsgVRS+uR4x
S1jFrgLtHQ2QGAN+BVQFJTTdFpgCoUukkHdCAq1dBMYlgLASPDfCRTm4FhwyDpCnLLQc9r4alKMd
PalYQ+Wo9mRtY2cA0cFxDaDHejkBf4Gveng3I/iUJlzjK5GxAcCwHPvPVOw6Ks+ztAYvQj5j1Mna
RgirQfSbJHzucnndJ9ONWdLeP+41UNJqaG3zpqS7Id/JaD2kZnRKWCytwDzbPQip2GjjQcOZHMZe
BXpgbB9ZvVYdCLHYREnADq29CMVOj8Czx+Y+lbW9rJ4YjLG5eDJruG3zOsvibZQ9TvmFAit+Ed1a
VxFMhQr0kB08mwEBwWAcSv+li+01u83ePAOI5ffJgadYdxVUPUqTvYjdV6WC+6DVLBIFb+DRqPs7
naOIzkKwM51VZQDCx3kxEEpgI7uS7UWi7etc9zoZAhQbwoE4d6FOZw5erajvb1XrdiTy0VDp2IsD
YMG9xVtJWjYN9lJNvoPaPJX5bQNeLaV4NEV7N+dQqKzIHevyppX0W9/H8zO/jpVxobKDHz0b3Nw0
K14+Hix+qqbc+8wSetgyq+HhyS28NibNEjhiSwwo4yGTOyforyf4Yr30NjeIylriGuicDj0v68Gu
tkAhnJwUhB9tS6XcQO2DF43V10jDcwCHJhfZ5UhDpA8fIizOefY0CAEOvtxJjIEK5mA2xK9FxNSu
BJY7BdaxyrPDiKIx85T4HKg3lQCDHXYbqznOMxrO0GQ3cYfcZCehyJ4M46juarPe2PpMM5F0mGFK
2RlHoOzhIfmxhSxumBY8qWpucvRcsq9QHZ95bFHuZehQullflSzMmgC1V+VOkNxPZBTG4jAphVOB
6DauDevWgLgGZGM1RUDjpyl5tOPgkIb1ucMwq6FwNtHlJEBF6DUAjnRlyUfFLjcUMK9lBa8LTfrP
meDR6+c6lOA3K0cl0L1cslr2jNOpp3OZ7i4XGuKmsmPXglZnGHcjTu0sI+WYkhMKAmtlZtr7qKYr
q+MVN/cq0iQjqA6hL71PQnJHO18VubiKrPlKsIXMssKVxFMsXwV27RrF+2jeNvNjHWv7WCTEv3em
/zNdWgJ0JK+KzbzRALzqPa1C2VN0xVUf6Qdl+ln1hqfCbPLZJQTG+EaljiumYleSH2U5qcGkEMjC
HBEjlry6c9WpPoUpSw5MqTABpWWMDxPZWXmEe96c0yinJBnWt9U/iimjZHZjD3x6NlKxPF73+VnF
RS33aGFt09H06wgwwCADoeRzny8kNkwtMUevpUgS9inAu3tIlFcJ9gglf4ptaQ3M8sKISmLfH6P9
MKXyIZC1da//bMkc5eW50AYvo9awGXfmiJuCLZuu7tNk4lGFXq0dSac4lXzyp02CyqtHwhFlrzJ2
xbQOj5JuPCmhfQHJc51YwVW4rGRjg+3sGr1NvGrwxlI4y9EkiKWVgVGO3mRPBNaSmtoZ+Un+WRNi
R2rnDoQZQUZPcXugkFigVo6xgtaypxj1tgh5CglZ+yJfayajGNqj5XP0bo3HwrIX2Ojabi4kcWUy
AerUHeO61R6LaKvE9j4p7E0RlkcZbUHMbqz0Dw1yr7zkMHtCqFYzwTK5amcMjIciV2+Kgb3iJbTP
m1I6tPG+yBqHUcGQwwOpr0aZ5ad+pe7sVlertTbgeyw1QsWfHd7uEm5COL32BeD/0Hd8iIJR4K8i
GSyZqt5EFSS+Qx0DA3ztrNfFmWjfZurgznDdslzZI3qyM7RuzRF7uiI9zlX4EJG1qcEH9fLsaBCt
Ao0aNEyVfcbZguZUGFjyYBtH2dq+EaYX4PVSsDKD9qX9xj/ql2ZzRsbLRrNd5wHpUeBYar+vp5s0
Id3RDLlDN85m4h4VSAkljMIi5MDOuFDY3FndsNXrnB0PO9I+PkUZJeagzzRoduyv6OgR0GuYPKA+
lWF035OsimjT7dTV1VzUG5gtJBJv21Sc4rJCO5CALryRVZwsnRfEj3ZEOe+s7ppu8EoKi62oQzuf
rbTpPbAJ2XQFT3dJxoV/mAdVgf8UFS3gsAxxoYyuccAPZ2y8ubka8VZYGjGhSVdNcpX4o6cSquSy
/ZZ0kMyA1BUlFFAj8Wb5QfEp7xmmtyr8mSaSq2p7tpVuC46V3s+u6YHaH/KhP4zmvFLH2yb6IcM4
ZbitfHpQNRmjlU1xUu/DeQMjrV6OVL8XYY5WDyY+wHrJfLIMoHs2OQCm1YkMYwtip5rOSVBvp0W7
kedMqegYpvjqek7DXYRAPEDiqdMytVRp5gbEiL6jgZM8Z3KONaq7IgOOa7iOGW5FWFxNbX3NefJK
Z0uagZIKkKi9te3sr6CzHqS88ezBIw3C3lxeWUxHiajWxY+CqY9lqZlw2Wrgxlpi1mYHJhFNjLTu
s1VpR17AXtkmA9ClJEtxgzcp2qDEBUdrlsQ4AUFcfoYkuJpRvUQ7HLOnXM3XojsPk79vkgvd5i/b
jh54PVC9sSKtorduTfpHV0jq6KcpaVdV0m9jbrgZDvaQOHZRb3tBacZ0gYQaaxRZSPGOwRfrLJm5
HOQhmG09mzb1EkWVP9PxoQnnbYxaniYsryPDG6dEc3a0FRC6ZOSdjNJOUt267QgXn2a+5Xp6S1Br
mpT59uoLVb6MjZnMVLa1qq1qOhZr9aK63mgpOOnqQTI2WpcSQtHCxWMYy9Mw03clV+t88Iae8oSo
PY3xOZpeLLhoFdrbJelrw2Xr4VUSyDOEMqLvhF37Hvi5JwA1YPqqYWhM+wGWAqg0YT0aY7KKzQE2
6tZOz625o9eRTHCxzsfKHWDud/cxqOoIRrTcHjNCjKo4lOZJTdGvFizBAssD7hFjL4iky9bflvp9
3px9owV/hYMivy1xP/RoUfltqMdSiRRTAGwKxYGSncz5TGGtG6S0zxFVpm96dD8P085Ceji1/jrs
GAQNNk37KoBFpaGBZStDMLNJTWuxFa5U6xhHu0RGpgyHJNnNMvIAKKwdKUXI+O5kS7vsBJcZ8iUg
V/OmN/Yl6dlgTFltDpX0rNTFWmf2L/etSSQev9VZ4iRx8K61P1L7tmEb1WXX5TBtUuUlrG7mGnFB
txkSAiFFc3XSaqLXtvL4aGIXbdtoW0WHKtzLgelFDdV2SA4UNMaxJB1xSrkNahU6TdaUDDTMPRT/
u6a4aYdqxUKnMu9FfHeZE9DVQl48NE6akq7oATmk8w9lYhWAAD0pL1a9wyrhBdJIcmw1GJVTqf0m
Gv27tui9fDHEKS2au22+pHsxoWVkP+f5BqqR28EGya23nGlcawVqPtIA8oTxIj+ZoPd4+SvFwBBt
GThbq13PsRm6mpC4KzCjjQ/Zqx/QqL9k2GfMiQSOa2aJpyolxxQIVgcn4gxIjC4tm9B2mCrm2Mni
dyOeFgrcoZVOZUWNDzrcqXPGAOJi9CyB0Uy7gyZQbqcXEyFqP1022P18ud4sfTekVFgzqofeWHbu
jdMrI4Kv8jQh485sTm+yM9SWOwsliF91CKLpeQziLQnGzgYUW+6NpFzZdLaEylMYjsRpN2FyEgpS
rSy6b/mWLN930vyqVC7z8lYfX0Hf7hqBmjqanAobDX2RIHEPuV6sJQSIpTtVQ7AiyXPk7BO71JU/
IPWpY9dE1Cc1tqtMjzOSLeDJ1lZ59Ls3CwR1P6Lczjd9cFcU+k36ONdoOwJyB5Bn9f4O7g2fs3xZ
Up+p4AhQMKUM+oOJRbdOkFR24jqYX4aMwVWIQ1FjXiSDSZOyUyutSxp36mWeOKTVMrudw9JV5qhA
J1I/jSjB05DsmMmabkzrIW/wuAsnsG0S209gbx2/ZpJjqS1VsEWD4Rbj68x2UY/vp+Fsq86kmM4E
Ma1SCten/NiuHjQ0yZ2ZPg0k5qzQhhjbHwXIuLZvbvCKHojS96KiH61EG6a2g6OC47TifSBbXp5E
Owh2EoJNAVSUmN9gXtT9h5otQTfWm6RC+Qc3GaY1i3aA0Tcnzy3dGmy9Y2k/gf7NR9thV4nnKL7T
OYkDC8hmECr0OKxbFf5/fhknt6Is3AbOK7s/L/AnGO1YaHzcS7W4DXPkfbK+QXB5UEh7K7D7WvNR
x94ngnA7WOI0KMnRgFLesgMuSF+y+ZNr3wsD/Eri1rR9NxZPafXQxeYd1ZNvXTav7ItcAcvUVavG
PGgFjO6IOKrfl+1hzizS1DkanTsrKt2kvbMPbRmeu7D01OpSleEhm4e+GgClcrzt3xTqOVKg7KXa
nT/nYAv7kFFJQEcyuP+ZWM25SfJNOIebuO8ffK5uNObVUGeetbB+u3Y3KZrThyB0qnf4024tUKqy
95nrGO2YEwr6IvP4EOocJy/T/zlmPamMcU2Of21Px7b3d4aBgjQO16pOLhunJIlukps73gM0/B5m
rIofWyebHyhPLITb/o2ZwGyug+4oz5uoP4/2baTfhJ7CgouMnJVYCs9JBPdQB9XrITyL0ysRX05I
dBFQFuqhQrRwXbbbINzhemjuFH2X9Cc4ZYm0iTGt28m6QtEnyH+YL1U6v4ES9EaJyC7UvQbDj9I2
zaqHtRua0Pk7cuE45KTSYH1fWPp7M6q2qLW8qaPPrhqhGOUOJ3ekdK2rQVy2JDgy82bOuoM0ZJug
8gbm9xYrY77UEZTTdUQBQdXEL/YEyrgqvJYzGT1THUtR3F6CaotICmXycvBRzIlHfZAbcxJPReUu
Idjg3HAPMwzaNtWuBmHUmPJubnI+jKDghDzYRzqHuizweT1u0qpxzLHZNqCONf9Jmn/SjcL+DIg9
G+dGDR+zPnHnxnJAv79Y9MsRWyWAoyN0xiE5uaHgyHHsSOpdjoJiUQsBbX6tq1d6e9QHHEMccTfA
miGNk819EA2Zg5Tm8tkzNfXa6iQnmaaNYb2qyrYjW9/mtJj6P+TpkWjezWLrQSsWoOuzXGAI7V5U
bMvMBTqHySVktyTBmIjpkLN/5iiLD29GtWlhxbSolY0strHlgCrqxYx0J0y7jVIy19utE6Ttxnpt
1ZBNcM/NPvW6RbZjqcdQeStXkbgrFLFuKA9w+1niZAseEdjXQT1Ez3APzlFBwCIDscUMnL0WxlMO
7rbNwh9SxWKZ+Zc2qPOIgjppb3eGE6r3oSWf2gK1Gt+2pMI/vwhn5YHom/KSZt1I0bvVpdC1qi0M
dnJfpDRHTr9DVnW9dWDq71sUEizonKeu49C8z627IPuZ6+G69s8Z6bBEm86xoqwmVkk96d0Bw0iY
NezNrws07b7creZmV2PaU7JsXSOjk9MZBO+bKJsLMdg4sMPbwpj2Qrd3dEFv5e4o+rsJnRfIB6ci
tqPg2Mx+GjnPYA+GzovJATep5+fz2mB1rUir6SkHmv6q1qjuINamWsXVQ+mWSgxmAKZIXgvbuQGx
itmdCuQrJRzjLqWLJ0VDW0zM6/E2TENH7cadpaOdTPttJ4U3TbEW6XDZt9Kb2tpuZXX7WcZfabab
tkz3M6xs4ITrnoPWNsMYL1y9tQBqp7d9Hf+wwpnEBWUFUwbu9r+4Oq+txpm2TR+R1iqV8q5lORvb
QJN2tOgGlLNK6ejnMt/MfDP/Di/N2wEcqp7njt85gvDmPXUoK3OHi+gMaje/ZduRm69WLpRRb04X
OpMZpV4sF5Y7o3qH0FVEF2XTnMkcfp3lTXPMTaJXR/7gsc5yKBl+ile1PN8XBij5997mscvmnSM9
xeuLbBFWwSpmq/9hjNoVsv5TeMYmbVbho1JAeaFZ7y3vSycB2FMJoacdSqRDR+/nWHd/shK0CvFB
ql7zjADMSvt2iMb2Xe+JkFVfidSnOemShIKO3F3FuIEbk6jaThIw0Gz7aQjEXJwA3o+6pT2mct53
bbWPYoqFJKMjmEBFWSOd3aKjBs5RNAxfjK8K0HcU+acD5cHDYlcPgpb7XOpPRqSOKAJOjWp/pnsy
L8IL8n1rasRiegZra9xGbnysbNCeZBXFVJsOR8lxFmkRmdYOwD+8JCm7e4PSuyg7VrO5olZkQ8Tu
wZv0tXA4afCqkSnurPQONrZYNL/ilNLb/smd1D8j7NfHzMbPkPH8pI+0hvgUNYPkNTeHa202gOTH
v7gP4Db14whACLfw6GUEcxPdvSKp1kP4oQr1iF4kaGWxxaSxMQy6GCzbl4DUmtTf6FE44GDa69ry
TOof3Q6odTTxCSFAHZ6zZvrc12iHYCf9PLyNI8XLSX3tad51HHRZQt+roWOjeHfHDhCfTk23JXZc
k1OQE6hVz0zTdkg4Nws3jXRWZt8GpTaOnK4ayo3w2mjkbjMwI1EanrLYe2/diLl3xHr7R89NcDf0
WWoMkugrVkwnvPgr6o0TVsfGPBbwiqVmnnTZf0yFhgDlT8uwmaTGPlo1HAFqp1mwzGFgw86R6DMt
X0rT9kxM6zkPN0uJ2EeaLS3q5bdJNFM7UiQhu33HSKbFR8aSse1eyvs7L2ao69R+cX5c5Etlha1k
JqEX5VFJa4hNTXuFOCh3HH8Z5Asiv7URuuupzHl7es5VH4Z1SRxFth1ZTcKq/+izahenZNP3UK3p
tu7GXUoV+Fi+uz13UwsYHUXabig1X1WbCcyiYBKAKKFrHdUeOqZmO3e3vo/P5EOvQx53kxTuluWa
psoBqUVoOwiQiqAmPzHUm512J+Ei7YVDc11lV1u/887jJmsfSDml58MDMQ6PPCAPOk3Y/Uy+iUbE
r7pE4Y4s8k04OkeZRIElox3BYBRM4HUDogcPwfOG4q2nUYHS7EIqv63sQy3LC2nF6/avywtSoQy8
U0Ug7ciCqreyetFGecn7++UOrJCMtzrJgxH9Fv7Sx5LdnH5lv2AzLGncrm5NSyqEPaycdtlrhPaX
Wf2UqpnA6xIA4d0035OFQdRhFRFrZ+QltSR+KY+QDC8Ow287OGBz58yxVrkiXZsmd5rT/0mTd3E1
EfhuDo9aZrzLjlHJKGncBIMphAjauT8Y1Ek2SnuYZqaisgDNWnYiESvJrIR9ipKfVK5NnQdesoWD
XzRy49R0DLfN+JBQVGhMxl6LAHPceJOxRaabsneZxDMwhJC8fLUpWMryjM7b3PMbqmZZT9fXxiu3
dUy6f3/vgvzKELBN3UDotfEWpvsBfms2X03tuwZImVAweuWbq8/bKIXpbr5mY2tItgPKxrg/w7lb
1x4iOvmsTfpurg3w/ORGZuDOUfhV/J4OEq/CNhUpP4X2lujo+uKs07dox+nezIp1izbOjJ4M62Mp
qcgcNo3iv7j+2+5v7T3JVNvVluWHGICh+RfxGBHZPH2OJaCQGaR0MigzXc88sqOO4Mvobmpxv50C
IIWbgVG2n3iTlJ9VbLDlW0+0vB1jMsMZH89VogWjUW9nvPIDpLphpad56P4mYnzXKZDQR31lahUE
jL3TIEp0JkHH29JqMlVYWsnebjnM6qW/TYrZxebUx20F0qOfxmSgMyDqkfJ536MTv7dA65WFkT0x
1Lnl8FMzmSXN9LGEHAvd36qIGKXK7AxBnRntAweqZT0JrVB+p0t/mXo0KkP4lptUnfPWLB4Qh/Jq
IPatzuerWpqnporP1mT43b3muRPHu5zRxQHe9yDL/wbw2rY+LEv+2U008tSh2ftZfce7W26aDUk8
ZIMXp4Fw7kC7R7IC7l5tSyVHStgpdR1YXu1JvIye+RVl4tTH8fvQRdWrG01BtTgvpdfMPhnzzU7E
Meht38Je2/M2bGewUarK7kKq6NHSPIc4dQZf3sTMCKuq1eonMcKM1nFgUFGDpwTSo7c+1GhSf2YW
w1nnyS6Wrl3ntsoBOMmN99z8vXRzyujSqzfQpkELJTQ9x9xSY84tF9C7CVqK6txVnnMahFm/nkLD
YcXqv0hNDxkaXe8xTJAmeR4i1rTk5VeYf6tMxIdUqXDtKh2ndEIPmO7YO0unuO5ejUVT9NEh3qmb
S0o9lqWNtllev8a8f7MOHNCaRSCRInipsbIZJxcCOoW+HLC9aSc9Bv4zvzz50FOspsdvUX6bqunI
5BPc5Rcyq/d2OAd5B5IMd1rcJ3Q0PPyFKCHxuaQXl/vSi3bSoQYpEj5h30ElJdqzdN+Fr/00bWy8
cIJ5trb3JR18McgfTD5svHHUo/kpHMbwWERj/mxSL6TkKF6KhGWxeJlNLps2TR+aqa/X2Hnibe9Q
CcQRZk/m+JrbXRlAbNHrYntriomQtcTXUdbshuT/T/cToeoPiSIM1+uN7TCkJYQmTdVanJJMgBJx
VY2QXBVxe7SDKD/MoHcmzP1+NLMFTx3wIxpUg/ESTt3O201kPFGiuGp0hbwRbHxC+ShRJenXWKTt
QW+mvymA1G6sWvC0aSAJz8y0Z12gMNdJI0tqBx4jEyx7pRFY9qXT0S7Ucfk8oXyZo4cE6taIqNUb
/i1gbkUq4PtRO98jkLn/PPA12hIClwojMZ3vgxVgoW/qB28efLsG0BhgBUds0gxCDueCMXB9myJw
LG6yCFQIBYMh1/rwk7OHtuQCD+YfI+p3Y8/NbKLqe+zAurzob4POweXZSq1PrcgBeVJq3NBHiLVr
rrPYZSr4cgyoXvon6ogMHoxJQ+Su7mL2KqM/SJt2HU2/1kdR9puqUvuQJmU02ZqFLsf7Q0JsntB7
aznQd96KrkTYLXD2neSET+1tOm6APv2p2eblstHpoh+Tep2P4GTwfBqAuWu+ldZnasI99Q9csG39
XNSvLqDRILr9Xce6VIcqNKHvblU84faE63FzhMYMsahdkoFFMvSLZmdIfhxB27Vz4tyuIe0KI11n
4mMUM0jjKwVeKyOjDaFGvhI+26KFsXkbSqBdLkdSltb9vdd44kI381XBo9bBniflUdY/rBAaw0Ey
c7qPiA7IOrcvDteF4WT7NobRXyiPs9G5H2pkODOt9xatH/kTiBPdD3p/ohAaCMMKLzZYvcjmTdyH
W0rjRjZ9x/oY9Mfa6VZTatFAtrGhtqsliKl8aEKSONO9p4UBQ7zvufW26Dy6jAzfBHqOv4BF/aI/
oXfgwG99sNks+YrTCpBOIXyBSf4oalQA1SVsHu4EkgbBgfy4aT6rAuMB7EUB5SbywFCdr2sDvBdy
hKShWSHypTqFIKe28mlb94BwVfJW89BMFr+HZ6VC/Fw1GzUkaxeR7V2JSSWTcl8XQGlLf6i79FgZ
NaUaCbJtEMT6LSUNqMh8aihTjB6AULV+jIZvGV7rawhvO3DZjfI8CeZIKCSKxTQsFdZxxCnQs6PX
y6NGLpcdE2fQUk30LBGLOJz3ZYZOLn8u0uGQsaLH9dM8Bmb7b2mQ0ctrE381yaFD5ITOKBvPs/dN
UnCgRzUe1RI2KXC5YY3RojxcbCxUtvPORjxZIjT+9jqiqu8aN97ELZu5ZvUb2/uxc06XBZBzsnzL
/hYxi+EY9GTyDazwTUlNbbfSzT9i2oZcZyruDmEaxOExSf+U9LxbrKGZJGDwByXoqnRZm3aVibAm
BzDa6DatfvnkFxzdOo2FdH/TaW2hUDa1/cRRosRNa+iaQ02jXwxWls7dzgjT2jc9so9j/i9imlUE
WITVyzRSpbRx561IuuD+0llg2VNWINGItV1/TjhB2o0x3eG4gweyGUX6Cn3fTO+0fGuzHy7albSG
TcRpaSQV6wmvhrRbFQ2jne7Xxd7Inhf7uxt2Uf5hIfhsvqokox7LR39KF+FaC/8YNUISq2nFzhk6
4iCWcsbwBlk61Ve3enRm0e30jq2ElNN/81hH60rq9l6frXzvuIm+ruBqG4fWmo5NaGOFeYw1JtXW
7V09p/XVLYPoA2T5JoP63V40JMxzQmmAssInz7qMLEmOnpgvWuKt6xGsXTbR5I/N/BVbhfvS0T20
DqPmrVXQlElVQQgoqtap9horFwTZKbbT5D5AbVt/VP8hy9QJypz4/nECmnK1W2OX0aOZ//PCe6r2
xFGlmT1OJVs6TI7DT1HPr3bO7Yk8jGfwVuUoixL7iSYUdxsr+u2i7h2refe3aOJqVbApmNBZLJa0
K0jFga/FQg9iOUYbeobViGrmEunNZVZ/BG97k2/EcOiLpPk94c2AfMLj34GuALiVMNIuliiafTKx
K8vHkgYyb0buCcHk/rjp1hHXucqeZ0xE1CYeWvkT9mCaY7Vdxp/e2bXjc6Od3PzL1NJbwsOLJtph
mH/JRqSuNsYnFSgDIA4pzWgPa0dRn2Y+dghJImxKNKmiNz6X04s3mA+e96Hh29GGX2LxfjkatB+0
rhlQMXdqTX6auDhkE/ITdNzjtRI0DEkW2T4R7zlhZksBf9637MzUPvmW1eDhdamFzjr0b53tY2te
5aTkfAG3bk1LZadh8NMwXq5N0uFaZeQpnJT70S7iTVRZ1jGf0nrLzf/a4+bOm5HqIoMG5IUnJ+rs
HSVc3pZJOcK3dErK7CEZOO/QEXH56SOMVWY/5WQNC6ex1pUmppWsceESiOKj/2ZfkQ0FzctIe1gq
nGuupacQmrOeOZx5L+grCda4aYx7t3A3beimf6FWsjpLon8DytRHap/yk2sooAuo8cfQfIDAeiRH
xsEX141r467YWgo0pRUlYiutt6n9BSsvmrHyk8RGV3jQsdKuxzGWBA60q26a63O+ID9HHr2Lm+wv
8Xm0/rq5TrRjvvecbuGZWqtKe47RCrvZpY2KyrfYyoJU62GYig99HiKWzL+zRS2cp7I18ZDLtssa
6Ows/wbCuetxkGXytoVQ4Rvi0cDko79UiTXyGrrywyVMe+4E4E8ebMj93raIZ2yFgC/RqkMB7blq
eDhZumeLiVHfhjGljF0JIJHEu9oraZ1qYtf3Wqf0l06jlCeNADkGXPMtcPLd+UVi9307YVKMxNRt
2Kg7uopiFBhx/oQRY4degjkC4efSIE2oCq7+Vq/eyz7d4ww8RCY3XxQP13myjZNj5zyQdaBFqbdT
ZYGOPluxpzpws2iklwhmmruPPlQjmWhurmmMPP7+2qSlGTgie5qnDHbw/iHLtY5t/f7p7xd/P+SW
Mx9SOfbQkvdPf7/YNxpUijFcvMbzDiwfo+X/fjojtylXkY6F0a7S1mdhZ5Kp4DQ7UVKZe/8wOeHy
nw+/X/vvL3//7//42u//7fvx//1jdbnEB7c9VAYvQd/m4T/MQ4iYRe/SdE0IeoJXr796eoRbIWHg
I8TWqI5aI+j2/v1UFA7abk+0/d5tQl8tUX1EeVgd//M/dI5XgVvBzeeDVo944yyh5sN/PgwpQVPj
gDZYYtNpZ9s5/H5W/9/P/vPLxKr3Boo8LR2KY5z9nw+k+GW+dCON3dLMjhaSK4BZ697oSrV1gUBl
7o9S07AX3j9YKVyfcf/wP74WNlq+1wo6n5zU4artnePvZ+zxwFDZDCYBnmGy16xm2onlhhGh2rap
eqccWO+ph+v7k8rdHO1jWG4qWac7ANBrrCzzSINYQuObkVhwr6N51FLj//t1PEXLMX7972/4/VO/
v1WVvEtC3S6DRUzaCQz3f39QS90ev2leXRmhoLv4/mH0DDah//7a4DGAH1UAByb+he0Uis9etvJo
4fLf9K7TIGjNradlcF/rvkfPwF4izZtWFvpDGIN/aGn7MBhOsOhpdzONPjlA235IfEGoxFCoI2xx
t2PPAmK1U36O8NqflfQOS6+jUMajE4wTiixTT+OTncpPBDrWpjNFt8JgAdAKgnn8/YDBk9q3QUP6
oGhrm5LC5VPq4KQqvT7QaFZtjWO0dH+zLOrv2e9cfKQ7hJUW1FH0JwrNBhIuG44OBBeAFXM8gbnn
sG21IAZhXKUJHj+6jY+tQhjTaOJxGWyxK5xlX5QjsoKOhB1CT1EkIDSt7RkncgYcp8fdpiqNrWUv
CMZE0wZTRLpyClKZhma1T8ZnO3a1lwi9dzmwVUja5LZSsrGhNQ9JtkkQ+qbadoBfDozF2+jatK4M
FNZmmbCbGexWvSYvUYa7Twia4JZYiw+SrXe1ZJAL7txv+oaS2rZPHksP2Kyj2v5URQ3TWNFdq/Pi
9BpD+xgHiQVKn+hoGt0cmKxpu0ucr37/aasLMT+EwjqWNV6EMVno08M2OIcwU1Y/PNsadhakKb+/
cW6A0XWWzX0pUbsYVW9vrRysdfBAdGZMSS77TDA0SQPJV/WbyQwRu7Re6tdgTbcR4da9aPS9FSk9
b6poNnHBCJqSk7Ar7FJcS43h1GmWYov/Z7l6Th/hsh2A6PvlXXjLeLNxQjpo2jLZzTuJNi1e0p8q
j5BV63p2rWpxHpbaeOW5kEFFaqMfL1CTpl5HW0Za2jDtHslYnj1n1dQh5bxrTcPopxSzdZRIhcNi
DzgE/p9V3Tk1ZnJfounFKtpsQ8jT/JHgj3Hqsr1GffY4u4X7qIMQ1YnmwCUo57GXhNBLgKOaBzue
pH0zvca+OShv2Q2J5/jv15r0jkpLCyWVmtRFdQIhpKCfZYG/x/debVOgkevvh66IGyQI2aMkdhXP
mRNf7EWeQnl3jVZsrB315qtOj8S2qL32NCVGttH7Fljb7KNjoWvREYi82FZGN0HGg9g4XIQ9vYm1
HZ2YsIVxHjLbhJhOvPuWCqQm52hLmHJ9RjlTn5uIKaKqay9QeQuqwqC96fpJrhxZVA9N75Y4oKx2
a98hta5tqnMYNqh5HYUgxsK+EgGWr2ulphMDf7I30vzc31+N2YL2eaHShdeEi1axN/rGt1X016CE
/hh5ing5z8WIOkn42VI7D73enTSM4ZOpxEn1Jh+kEtCECmjGPdtcKcdcT5xrrMOahoj9dh0SdQ9D
4S3LY+HXrY4v9/53NYV019RBXftmADIqzfYmtd4hOhh3kibWozIFESvO9OawO8GkOrxd/lidiyi1
C7HwMADaqXKupM10j5kTvuYI0WGmoHv4N4TbJz5xtdoxaVKsQsqVIKlLdE5VQpewBc3bpA+TisVx
6B67NgcnKjz3IcL5ehS90x2zaSZQ2a7CYBZieMirZniY9OhmR/i5eappX57j8MHIGjeQTIRrVx/0
tYZyZ+eSEYdF0b5FhvdS9zMtjSVrnRxs+Yfa0SEw3b0YOJvRoo97OJJHQ2E0paLmXHm93E3j2K7m
Js3RF83PA1L8U24BfhDDF8RUPn3Wbv08SkzgYSqao5YU6bPXYrABMuFpz/4wKxVByBSxlyIb1rqB
EqXRqAOAQL2WUKhO9Ox6icSaRXJ6XBbWVjWo534PqdACNC/qFClDLKnx68xd746swMj+FF5CvIZO
O49HKjHHo5qc8WiZSbbPhROEOsohq8VIaM5VrK+GjheXG2cLcDAc2BD15iFDkKCnyX9eXw4uHk2O
6gDyiAJznOJzr506K6r4Iwk6wCls6vdxScXFIEsoLIcnEcIBix7S326cSxPP2vn3BeVlwGGiSqe1
lUTJjvF8Pw4eHU+F2wVN7dhvCVr6u3Cq3nUcXJdW17Vt6VYoh0c9v2TUc1/sp6jStUvEYbXRk7H0
9brhl/evERuObJPy45VH2P9Kt7k+B8NwHvr7h9jKEcgmi/jPO3oezLNbyWXfK0T0U/Xw+4ZbRmjM
tOCvpQAYI4jWnWqNwS4avBgJgQfUY8ayu+hjoe9aXpwriDD8QGJ4CdNMXlhg5IWAAqaBknLnuLG3
dm4mD33YJ+hLk/Q/n3W9BZKrEEMC+wfRRG4yiJLjrj0tezXmTkcpJo21S9PTPiMqIIpb6U+9wAU4
YFKfpuFtUlF1HhPEbC4oWmYQCYJ7JrkzLNnD1A/NOqrdrZHKDMDVmq797P50sZNubTcPj0RZDCIN
N3M9f3uxHq31zthQceqQv54UdH3nAD/UmAZCSzYNWuQdFNjVgOZERShwt4cFKuoohAAdsdjfKxgy
yiaOjQW4YtjqLa03g1PGP0I2KHzqxPhDMBIXCojujA/O6kNaNesoPeQWYuUuszBrcfV7HYKEEHnu
1jEH+ifGyyTNtUdEHOJdBp3ZumKJemzUsuvi0B8JGdpIwdZX997jkkTPOZkO03ZEKn1Iwg/TKrwn
S6eXRrZ56ldN4CXoNJXRomks4vBgh8qPZzxopZkITpXlsrTtZsiMDLCMRoh8sG5FRaWkW7L5od0a
zV1pkS1ZxnO1KaCwCuPuC5i014J8c/ZPdRZ3MUnjYtTRmPntMbyUPNKOcReLDKd5ciXtz2ZFxoV7
MWt2cuEm/WEcZgx0l9nIuOEasS+mjHO4vQIGE2zS40MnXMBG50fReH5RA0lJRvaP+JnoWC9V4meq
hCorXgi9AITLg5rN2HZLgTa4S/2sjT5lmht+2aAjsMvw6BHLuNPucd1q+TtE6V4IEEmhLc1JGeOr
HqE+q/XlrDfjh+uwbfVdz2Fkol93FbpbUdertDebfSOgBk0kt9mE+S21rMcysT0oplHzC8c5k0g/
BHpiy8Ncmc6dUQJsyE607z5pMlp70/ItE6B3sAbEXrGK/FSrko2Wv842SSWIFVpfiM48RrNxFJgP
Os7Im1GND53ZdafI1B+i0mtfxnxAulHwo8/1zXMXZ8V5Z12iHjiPpmdQeJRjhxyhKbd1jzatIDYu
IRzATuSmIxUAnDHex2arNtAcdzWtHa+V5b3HktiWOWtPnhU3DyEIOsIMGZS6AnAJNUSW7a1Nc+1d
dMlWuv1THstL3bbNOi+6g4bpDye2XNaE2fPtjumFca3d4S7XyCQcDyWNYWuCqfLDaC3PUz6WTw5e
xhNT24sy4tvv+Pc79IV6nx00V/51jRr5yWgzwFblFgJiQiVkbNXdaCCcMN/O+pygFkCTbiUKRWrF
teemEFhFdZ6QDUJT9X4q5kDag9pAt3b+kv8VffNixwQPhE6IEaTtg2m4hWk3XF3PCBJJqrzKp5nn
x8NUwxY60HPjI534FHFIvoqY/iIRwPdvexSV19Skj3FzB6txp9UEDI183+hqFRM8FhuXfMNdN//T
57Yn0qh45AFX4PqwVaY3ukHHE9uaKbpwbIRbk4R0pzKto5i+FtdCgjUfekPWW4zb77qI5Dqrauss
lIUdfT6qdHzvSy1aiyZFYDbL7TxVPN7SxBg7tt8aWQzrOdUS36WDrY9vi4WeK0GJil+kGdY0z+vE
8AxPk5MtW00BLafqilFYrnK9eItn+aObjrHK09pYFxJwqxAI71Mk4WGJMn+Bm1Ooi11O3LXX6+jI
efkdSQExoJh7I33tWCKCPm2adQny/uXN17LL/1Uy3ykHP1ep86Rq1Dn7haW3tJlDdOVFS5W7Q3qG
bMV6cWtjpQEmxuQR2VNT+o6dfUhnzjdm+k7Ja7Qd6ZjwTdWcvUJHmENHiVcqlv9Oe66zEZIuzd+U
pV7iKlrHM2gt+X1P3aLDL3cBaKmo8v5NtPJbL8b8dM+d9iTXoGDwJFck586q863VGOo4E5ygdKJB
zDCIs7wN+sbaWEOaBAbqlN4pb4sq32MLEn2wEBSOEcS1CyaPj5IDkPQNP8mSA90/j5KxtK1+IkcL
t2XamCuhEzPgRd9GVrwlM0EUbow5ChR/FyszCmqPVJ7ZjX7MUU7+kGGDNzX9u7JjYOZx+tQd7U85
lojBS/iamUnGlvHJaAlx8kbzgZQFxoKq+jK7N9MeJ6TlzV8qoSSaDG5wTW8/5pBRR+/swFYVqjB0
RbXBRDxQmbK7g2Ah/YdELZ56KOKK9r0AiTde5CXcTPrwUBZELjWr6lmz2dCVgH8puzcWHqw6M/en
YzwSsRGub1aZfrZ5g9M3ykH4OeBDe3yL4rvpUDnfUTUZ24hQUT3FfSbYIskD0R/15F8W2c+9Y2/N
YXmZM0ilpisMkAVIQr2BTDH3pkNffG8P2iFL4z9a5kBb9ikTTPVpqRhlfoXsbXKty91apIdyY5mT
WJVhe0sJ1OP11GyTpONwcUFZvXt0RFfOMCi62LQ1RvpR3b+vxNw7NXYbN0d9MMXGi7kAjNnWtM7s
f21WOAfvTvsuNbws675LmEEu2sDsmpeUaTQgDWNbldExnKZ1m4XrMeFkSAyUhATOJEbNdgcBbNVG
vmGmgme2gXOdGRuexKOvZ9gbu7GhQ716SifnGCEcHNyFVISwB3sbvBOoM8beWWwybf5TN5jk25gy
znTkH3TthbyHOUWWwt6Sh+0/867mlJ+9PhSYGp2PzEDU45SBNTUOOC1gRs23VoTJ2zT0zzNXJ8Ev
9s6NRRNEytlWHFt2wV6EI5/wmmRllsU1s51zhSS2ZOkX6VW5JP64Fc91WrK1FXX0lbe8SWgkxLoh
Tg0uAOI58kNSotZsQmcX6o/k0tCnEnKjdaioTACDunwaWxQbWukr3RE7Pf6K4ukf/eWIlxOk7Wyf
flkiOeeYQ8OqN59eh+RMr/PbUsyHUohtWpbJc4JmdGQJ45EkUrscc98IC24XbiWieoaXnpi8fQy6
xNsYclYUaDjIFouDeSbuhPiUI9iX4WdNup6y/I9ZtjuEqh9CPI59/VSXJTEJRmv6rjJ8dOX3BwZl
YjvPh6Hi/AlDcyeaeNiosKpgCdqbmcbvbuaJlcUlteq68pi3YxEUyedcZnZgGISzWPN0EwmOBRkO
qJsJWmMebbdOmu+YqsCBub/bTjSbfuJBahxzK6Y+EIKcJc3D3edkT2ViYlsq+q1QA9GrwsuphzGx
AtqPdY16xE277yScV+ruJsQyhkaxBitMsZvSUW4jk7uNvAXCssWbkTX/8nS2N62pSIcIn2BZ8IZN
5wxcfK0UTEozNmcgp1uK5WHX3h+/wSHjRp9YRGMvPQgPO6tuP1PRdsp6DZ3DpH6aog3Xtj6QmVL+
y+6uP8N0Gn/CQLwShvkqJX285VzGJDrIL9XnV6RzPcAi2XZzHD1kBsBetaQXoxaFH0fWRovsV77J
BYYwfcvnuCAyCc3NbC5ngv3Ay1wd1JA3wHap9bXTYmDF9Xt0PHhQsrnGNkH9mVJWN1r2mi3ar+8T
HiE+DQoWsqcSfdZ9RWzEbJPsZZjMDpWDDqeqBNgIkoRay1HGjGg9M7ynpIi8Dl49BVAHvJDbxtlz
qe/z2miPWgZ3Re7BQvJ1zcvJNexxl03q5HFISQRxZum86aE6cjQfVeT9zDaEHJGIqNxIj5ql+QTS
RtBhbHBzZx/LotptVPQPeeu8Zk5FdEu5Tau/kVafea9+NL8RPWCTJS4bDE0FL7NaHN1InvNUneZo
vJahbIKYeQ9m02JcxMzDT4732IFEsVBQ4ZZRRP40pIF1me0vzkg0UM3tSoDCBzY44JFBLy+aYf8b
u/pzmN2VC0O6MUoE1JV5cdJoPBTFvrJcTDDt6wy9yhNof6YOT7lczG49KeHPGvO1r3FjMBPkxsNI
mswy6tsMaIIlsIt8fnIAEXvC6WQOz0tX/0HjU6zLjvE/1hux8ha3P3Tc6gxmH2jPCO2ITEIPgI2O
bj8tKx6AZ1TqXpF618KI19WIi210azINpfOIYBghCUqLlZbMrx5WZ4uDPu8vozRe7IifX2c0DjWI
uUUROJjxDmdPmVExa8itkGBApz3OnYFrQtOIZqnFl3OylvZ/MXdePbIr5xX9L3rnBYuhSBqQAXez
0/TkPPNCTGRORRbTr/eiLNmWYAPWmwE93Ktzz4TuZoX97b02K3ChqaHIPR4gODrhUjjtmUPSi5oY
xsOD2dVe81RxV2yypDnmRRtsRsArXpEi5NqEzvLuvBjW50JgrHfijslzTqIm4fC/ODEL9XrqvS8N
xVrgFUxMrBYzdiXFNpvaYiv9rNgBYklw3eXcjoAhzg7sMLBhx2UM7kVCokAaHn1SnZvwzVB0676D
YdbiFO0wxilU6xztdGtJ/nI3BMfWjgC2GFzpdEYhRO+/lOJu9CLOiCBINmYAfDdWL/5K8bGG6Lnr
9LtusRjIHvW1qPe53R9FYT909rTc6YKew0rwt+e+xBzvTIep6/XW3WSFtK5Vmp+jaMJl3M9JyBzm
polFtJ1GEzOJKr7EaLOa+vFu9IsX9gw+yHEgMGZOfBiVPCNRtjuazW+sVl/Z3bOb2wKy3hAG2Ygv
3i/38ZC+E/Xi2C/q+wjBYRdl3pVe3b51Oqk9tNOHvgaTFBQ2Vs8IVXzuzMsOgGKECeYQxBbetFK8
ZwsjeSqNT+XAYq4bceIhZFnJrG2UyO8mqSN2gRhoos9i3XfxIU5BVjYoVoVPeDmSioRZZPAKg3zf
RK5qOKixV/tLcc/cjhhQQDTKKOpHXUfcCGz0yKWBdmXHXyWyIGdKSCfMPx4pHb2pbeRqSsGvnCUX
+wUdHZWvOfgWGrGZ9TOJpkEdWGH3gREEewMHoqkJ8RsO8+loGvOrriqvuoDJp+zK5iabOFu5HSZs
P23cY4ZCVcTs7InShAuARomU5M9sJ3s7r8xj1CLLayaqi6M/sjoHVnVHp8lAnyunxt4mwRhb2blM
pz13vzwc44/KjDC91smmtpBfoUWzgo+gHYLICguPgWSVo86IkvHHVMKoiJa9KuPnArdCvk7Xo0rf
lWzScRE2NILW8MYYsJ/LKMh33YAHVSTF41oj12FIxaZErBtQo7cM50QQQIk8OIymrG773Pg2y8Yg
N+JN29hv7hajvuxH8a6R0bZ1lM4bWiJv//JvkALrsCrgkcbMFEKPUcqmS0fa5VkyI9vsN76HcYvy
LwIdRcySLnmho3FvScg8TcFI3Daz374bQdDCtetw1Ldp8gt6Equb5S8r+fGI32Z40lZzweGOYuwA
w0/mEm+zGjxNSerovSlxzprVraZihPE4frU5y/YLccyt5UEFHIR/itftKjV553RMRqpyxn099Nci
HS7wRJ4GI59u03n6bbmZci6wt5D82TM7sgNRhDu78abznBMZc/sxCG3otJgisQSlbEzrxwN2SwPW
ZuXs1Bz37KJ/T3U/7Q3oAMqZxLbPh990qV6GyCl3trHruSHwmI5LqInDNRbn+pEan51TYPbIMPME
0RWjIsYPfrp6tElAsCwO/Y9pxs8lxKfLbqneiyafOTf1d/4k87NU1WXkt1jtIA6muSqvmJK9tGY9
bt0kgSBkbCIbKZXzCw4dZS8HhxLTMCuNF46a82Xl5ww1Fm6hfmIwTeGRq+35THFSdsuhcipQh+cp
EpzGqunQDOWRY/TZ6CE+GItpbhfZJyFfzMbcRzrUPfYiOdbIQR2MGJ59kExLOh2ylC/s2kuY2R65
20qHQ4rNsimdfGsHfMySvox3aCx8RMqLwfSQZhI3lBpOhzvzu0gACUoDHYxIY5Xe6ODlm7HGt3aH
z8T8anguE9NIWHb5PcxKPUR9yw5X1VyRMPglzZLcmgXJlIWIeIzRiV0+ZVUlOlCOymebm/aLEY+n
OYUztEy/MxPPzaQ7fy+ZP5xNYdwWmRtf4bMFkpO9jEFq7/PUTgE/kB9vY2hB5Dvabg5H5XDGbqEF
MlzDOTakB03coyMZE6YOHvQgSabLRvDh58/ukxHnESyOHNYtP/qIbbLiWGVj+lDNumDg1smbkr+f
ETZs41uuhOnRke2jpAmTmVhycCaWZj1710UZ35YFhhaHcR8YD66qLZgtHWcFCkl9Uu17k72bbe/C
8ZzCYAl87AXW51y7n07E79FVEF3GZCUm0q1pO+J9cvP7rnLJd1b6SUkS5UsFJbYBYoF/iJUbRSQv
sM8FwYfvR7gMrWuZ51/475+NSO6HOnufuVtsJ8u/GaMaoshEMnSuKh45E/dC144XswU7UQwYsir9
WOhmm9U9g0LM6vu5W/TT5HTgnOv5RGbmCss+hn5d97u8WuS2r7D3ojxvchGxk4Ab3FsR7BI+99ss
llsX0/zoobGnMbH6rs5ADnK5Gggt7IolxrGuh0PBaJD6x6zkCqxWc9L6X/hkLPP4XgwmWytOUG+V
bH11Zlw1bQgOsqrn2CatHtpTL34bleJzLaL3Mk0ul5aMAQDOL+IKGEvht5r6jRlEiE0B2rGpxW7M
5edcTA8YeshGtvu2w9JqzQ8Fc/zQM+4C46KzkUiLCLG3Kio813VTb2UqQN8VsPK6YTiVUeSeY87p
VZQ6FwkLCs6sntQAVuyl5L4sVLWdY7gPbgcbkslMkFZvpYloOsy9wRI0XCyjz2HfcMeddUjHJtlG
be4fWwz5ZlZlh8DM3tGLG0gQcGx7d/j2GrAaklCfOXblAQp4tBkgaEwlHLaywmzfEinCTs6vhJKP
/71N61+viAIY3tFy8Mb8ucWEPJaKjboCnIQfZ5cOCdZqoEKjHyD09rd09QLPc5kMyhqRxUC6lg3J
Ros33ghoYhY+DDcscbxhlslbksucGGvOBQP34UdKXIQ76G2ReGhOyrkxK+tloMgRR7HFS+EFaoPV
OkZBXnaqE5K8VFVjcSV0MOOs5NxF4cHMEpWiS29k5HLUawgSDi76UERaOElwjVkxJhnDX2Pxifgu
ivqphSVWWUZ21hZoAZI+vAtlh0NkOkvcjBvHmd6KKicH4+Sv0mnVyeniDzMlWWlwE9bdrjZh4ai+
GY6Wa15Hs3eslXoUFpI0o0MACvGV5rpLyKj6blQ8AcTy3+wy+KhzF7Rtc2P62aNOcEHnRluBUCq2
nCEPnQ16a4TWwViJqbzLtsrzz6NhkiIiXMnAc9wPUpEeogQaH2eGgQE1yMQO0+QGwV2Avb4HEhEU
8snpyS8Po8Gpjyt2wJSYoNrAeqdsuAnTzSJrd+V/3xk5Sawcp7BwnGfVtz5vqldsk+LTiH6KXOI2
8sRaGj4UQAJJ/yqKxFlnSawkeLLioT5TDvKbyuGrHzAcJs2kt17d7Jko4ooODh3ETWk470wAP2Jz
iPjYQToHZlx62GJj4jFVxFG0az+NVF8Ydh2c8PPcyFg157nn2FbZw50xEOPrDWTa+AcTyDmboMwF
cfpJhOl5sVKDHJKBnd17w03GTXNuTyUrB9qqgzWXKYsiFbIdpgIy1vAcvA2j8yOlxb40+JyuEESK
SX5EHOG3A/6efAHFS7rCxr8YHXJzSbZNxWhoxDZN7GvaOx0PbqMGNCrP2fTJ9Jd166ksVwL7qeAh
iAaC5osdX+Hp2fNGuAfMB0TuzJkFjMTDL9QMuIV6YsZY2g9ZxCCpRNr3fIR1Gs3Ikqr3qSAvP7qm
CAVkFsmv0Ima7GMGzI1Wo6Pr/lbBWs0Sia3b6XPB9fGwzNGj9n1x7vVxgnd40VnNHhRUcnJ76rWU
zBiqBR7CS7UNvGR4wFWPS2zMLymTAZOTqUM7iptcB0TwGtyZCm/uVubjhQG6rO8ftOo7lpM4dBw3
YEyyhQK+yTAQ4WS5RUs6UQoBSK+F/K3Nbs2HwqxLi/EpUGQHe2N8LlB/4LEFN44073IH7o6K/E9W
ZbRge8EYM7N5dYbGsBRPRhg1Yd/xsVkiKAMNMhJHRwJ0NwBS5w8brn6Y6ZaVoINrXxk62jK3748c
O9AFLCcJ7aD6rBq+QFI8t8xLGWhi0UpTtdVGDzInao/QE3PQ5flFOhDyzNHC7LTFODG0Pz0i8TiK
n9GAq1axivIrMLfu2E+6GceNpfiMTwu0CSImcuFS5qZy1yokeUVUcmSKvop7ogXGN6FY1dO89wsw
md3AkQK2+o4p3WXjs8JqeWXwO25sFRCZi6eDW9b1biwnN7Q4aaUDxvkq7cHvjeZ7KSdg/SAwHExj
FcrOiJ4CAK71w2zyD2oBp1NzwdhVmfE8zixai4SDQfwG8gOam4/Vou5BfI1L+bIshyyvf/rRu7Bi
vlvh2ocZlBXfCPk1dhj8CUZZxsKkrI9OlRGcRUr4q8CcHcSmPJnxfFdN8EYEpp2NB7i0NqsXzh7m
bvJJIOHoKLHa98OSMJv3GSm6TN+7pz5tHxR2IuAVgJz6GYVM2w/crw7aFkDg23LlR1RnrhuIKra7
M7j9IGuQhJowXcFYuYyW5ZGVptvkM90BGSt6l0qTIc96Mc5JIliy2M8Gq4Cr3NPAIXzrRD78Wjg4
G8eq74rx7M1gtWV6Y2aEOYbltU7eJsM6OQMuOcvkllxVmqfPsa9SVFMOWCD8K+IsLtULhs0IZkqZ
vjOn3wfMenhucn+3fjgasjJMskqcFNNETeabyQ65dZg4se+3rxbqTiPJCdbZ/JwWut9OmpVldGo4
/ds0AaWfTd/8FJdF6t2sIeBx6i6BcD+1fQzbSe3yNBiOS2WQBEXTLhyAzUs8vnkqmDdY3ubKI5eF
WNtQ+QzW1rxVwc2QBECD0u458eGKBg9VMn7m0PX3zeuScVppeoC8XiOvrSJ55dDZbGtLiZ12XllB
BZ7I8ZZq7FsDdChmF2Tn9pqH8OxN7hELu8YIKAnZBEzmxyr7bgRpZ3wW8SojGO20TwRX7cXGciQC
dCTLgp7qAfITpv3ByCw0kpSJaFod7ZXNmn9OaK6Hrqo5Z40k4IYExbQKVolpPKa6tYFrHbg0Qcmy
pH9oXRecbw+ieLGqJZTrpLE3nkXRBKRnUILirk5ORvNUFBNocqi9FkcmDlFQRmyGMkxxDqaC8Zwt
rCSm56ABiv4smC/OA9kpe4wLqhenyyAu7uPS/S2Xc0MmJeBDnqJMblUS+MCAIKvLEYU2Qd7hhE22
r5XdsSiDy070+ky0dL2oA1xExT/7vvNiLjziedUOu0x+GQ4ov8Btr0chSGjE+jGx0QuaoXrGAE+0
KWKNWVBbN6qMQlOimXjIkQwARmZQHlOaETY1fLQPJ2e+hP/g0485Nrn+9FggHYXJOGSwC1DkXYGq
zzErD7UH15Y3W7W3DCUwEvjOdynFpT8F/h6Nh4yFIvFMDaROFidcWvdDxmQTieBaBFi5LDGEmnNE
CZsoVFoBR5raHOS/X7D2Lvz/Bkv2ZjwaxvyT2OolS9wDF5v7ieaQxorIxjq3PNkD3ioU0sQH3pa4
yODEB/1Ihwx0BoyrPHnCOsYuD5KHWFIBNY/TkhbRKjIO1JX4sE/tcCqHWzu32ltDk3N0EnUqmXHK
stOHIh6uRdunu7bmIjyO0cl3m6+JEYExM7LKEg9TsCb0WAw3NcEsLu8T+IDKCDm/8JuKXJxMB70H
Ms2J02NoBSjOXmd94aaTvEisB1QY7LqFaTowRSOsq+wrmYy7qi4eMmd4WSJsA2jCX3Vg1bueg1nT
u0d8F1+ZCvITVvZdQdbOslUfEibqjlTr7awJiFeTfNAK5MGbqS5dMKpk6CIfKyTJdUHMEWr+vCl7
0itdC2g6wMrPIOsqNhfjQjvGE6aczwRa5S4eh9c5nZgBJE8m4NutLklniIdlRihwMXkseQkCukcS
GJHblslD4isKYH/YZ/Mmf4lyjugKcy3tS+LNUjOKUPXO/u5539WknmzFUd2IqCzJutvG0Bd9zgWk
nqr3zIe3WIo3f8pyHkkG/LlK7F3rpveD/VKbxXFp0/wSU/5WRztBBHqbE+jqO9D5xvgx2OKtUv2N
kzvPneAgOaT2BVZrSKH0VhNB5d7+QWT6QSjcPt1ggRF1s51d45kVzBI8qblICvOaMcEQWmguu5QX
1tROjbGiulFsucZUPc+921x4I/+ANnQh5HiTtvi/dQwXf3Gj28wlPh4DVCLKByFTTPmDNn1mqUib
U/8UBUin0sN7HBT5a1vTXZE1LQexfUDuLyH/3ey1go1DvIVk2bwyJSADD0V6KVMc7GSAWCDVBBUC
DsnevfGrgUn7GsqwWgvYpFO/Bg7Cxzy/xC4oTqtOzgBhKr6f0+4sfSs9Go40QwSXmHWYRYBifCG4
yc8xsVy97qCIX2NCsr2zdsEsn2lNgZubIhqVr1ge2/1g8p1QRXCv4xzl+XEkfyy76bea8+ugDNqN
Vc7XAxawMFUZIq74xNBYnq2AoItCdufjCavDdvdJTuw9quSNmRbP3gOaYHAEawoBOcO8SHWUX483
zdTfLoVs9j5Hcpv9juPlQvTfcE92yVi3zW5GtR5u5vhxsPNDPwz2tQunSVqEsH3NHm8m+OTcVJ1E
m/2KOj923XORN+9e0idQtvRtHfEjlWNIw/tbY7PctFg1wyLpV+G44Q22g2Nkid9oZARktSoUY4a2
VUJBivGKY6zbS+0+AKB/bjQcJjDRYSW5XFUtxdipfpd5iaAy0pbdF9W+0r0VLj2GZG8nMhAYvu/6
YSDs10YYoeaoFmIyfMpMVFqL+qfQaDC76mGGADfi3sL+SezGq0hXl98ZU/ow9T1r7+Bgylcrnijn
b6pQOHj006NOF147RIQNFs5zYbnLCnQlsbyiwTyQYrPZiA20eSmeUh8fHNK2Gdoe6rM1M7AEm7B2
BxmnHg46NoQdwbrPmCqpNPLeXAea4uCjJQz+s4lUf2gko8caetYFuWf6bpstjgYFF6V7buqgxNEK
MiLWaeitdIcChzOpWNzJcwCh1Wif3BZqCVFO7cBA0Vl0USbs22ZmsCtJ19v4HEYiG9dqlDL57Tt9
zGzrMx5nlC0b7mBL6BYQhwf2HN1gukvT8ThmPQLYSvGaU6clId68t43HG1K1lGLk7k88yvfFpyun
linjPa7PiSjZItz88qpmIL8tejaB2na/5uAtA3thEaYJwWqtATLrEVxvtp1wCIU2Hv5wMmjDNb01
sGVBjitpPOqZCE7g0UIKHQj9JcSx/CR50Y4nQ7bLE7veHNqxcVpUcG/YaLwEMALlHOBMGJs4yy+b
tdeM2QZR+sJ/QtPH49gvfDQFXYv52FJQwlmh0wUgRICmDOw4TrbezwQSnr4eunoE0TpG4sypnqaC
8sklg/vfAe1ECezdu97+dmv96/JG7IdS+qHIvxofQZ/Wom2BkyKN8DpyMdTbYIDZReGWM8iCRaki
flabe/aQiHMtnkpfTFyWHOmTcmOg0FVUP8W4JfBh2/seH9jWiCtjP9sML23LPJh1J6BMeLfL0FoH
EUNXqBd72+tp69jlrRu/emN3BRrlLAHqZe2TEf0iLN7aVvnABTaFOYG2LAt3l7nZk3aZ8akm/SFT
8mpRmwQvUVO3IIQLUgUAQjAs+zlhHpSmjXU0DfuJarJalmevJsfSJA3rK03kLa/EIe9X3mn7XmlW
7Rl/1iBxz3kCuBWO9CX+aGMslN0sKwZuyVOlu6NeFxS/PBtKf8fWDP+aF73O4NHg3dm4335jfIjG
9vZDmv26mdUcBsvEOObk4DEW7txsHVel0vIakfPkkgu8wDhKCDkyOf87iM+tJNCKRHLF4IxFOsAy
XkTAs5M3xzVeJ24QeznUz9g9H7rA7EmI3QeiU/vF0r/WRBa0zWnlcCqsKA0ftmIFc+AHwf4jT77n
9ScGKAvvE998up9w/pSCPgF4jQyuYns6ocF8Y23aVfEnyxcY8RWDs6YnP5a162/01o35fk27JNn8
sogCI89b74wMRSFlmc0phZzklPKQxJi6muCMMQLzYtxccM7nx6kvNGFLci1gSIESO1s6BBad3wYs
JBofYwlT2l4XeGKfS3RUOj8OQfnWcipIp/g8L/mbWFiSjGlf+2/K4lo+RlAw7OQzN9iHvtpKnpv0
rn1zm/hWiJfYfueJuxjZBQsYQPAZmQwGF1hqrjkYhVmjPiUwiY5mx/GFwCwFfnp4CobpijF92Pir
oYIfEW6yHqvXtuVV0FwH3E6dQTnkTrEtcR2wyXA6NQ9Tj3tY7Owq2Ac3zEZ2rgtSohB3HDze1eDs
/Og2QsoMYufOhVRS2RwYVleCnBhB6OgcFeCM0/KBBPfk6d/YZgw6BPa8GWnwGQNxkll21Fby4jZg
HDioal4ZbqRvNa5rjvEbW1uHxJse4y6/qHJ8nO2ttoZvSzwJ6o5YTTZVmu+ynMcT6qgj72cz5o4y
bxLDv9bV9TxzBfpLyeg/1bf6WJf87x8rVL+mf/mqaaxM46T/P1ayHn7q64/yp/vHL7X+NP/5tWh7
/etPF370H3/3LzsMX/18p3/UfP/Dmtn/rZR0/S//r3/41wbVRzD/f/7TFzzpfv1qcVpXf1euagpa
mwPqdP/3Stbzh07xEvzPf+3no+v//CfP/4P2Ys81LccRjkn64m/FrPwJDXWmQx2wL0zXkVSiVrXq
kz//ybb+4CNle4HvWrRik77+09+KWW3xh+/R2cot06NZmnjBP1PMKqy1mve/elmB6jme4/JzUP36
35upIzKsY818GXPleNXJZTXuw/GiGfAzH4pDbMnD4HB/GjQZcu+UwsHhhn8hCuOUYPbbJUOfEMOt
xdErrJQ7dJ5zHBXVYeH+aI2ldaYyjrh5ae3srnqVtn5QiX/piZUPbDxOFiNW4RNs8/Ib9N55l4x0
7YCis/17y03o4IjwcXvACxyQjFn11ZZA9AKBxQ7UySUv3LUk9dVnWFpLH9s5Y5KYO067j22KSzWE
7SWwzJDBVRaanKgE9z6k8mIX9Ag5Xdz9GKq5DwpY1eAy/Ia7b92k53HsX4aYJqUZ+S/5Jpq5NSoM
F+AKH5YIPTF7jZJfzbRmqfzXMXGtrTelL9A4Wttl7dbDhxv1dHXWT8qxoGeP09a1rTthMjvpOfDX
XfaYl751pdycjLU738wxhqAuhgoRELuE+ty/M1w3T2lfix0x2ueyca8X6OoXUrrNqzcDSJlgnhz6
Uql37Mbbgc0jzHulKMFL6478hbvue7EkEkbyYpdFiryp1zowyZbOv8Uo1V5ryZGM1/AR7a27cDIo
mzj0znqp6x98B0AzDSt9knjngO2al8VYeGE/6vrwz68vV+kX58z6t//HdeG/Lwv/+j+vQv8Plw5a
3v/3NePffmOu/WnXf/zdcsPf+euC4fzh+77tMsMxHSuQaynzfzQ5S/MPV3gELEXgOz7sXv7kbwsG
a0nAImJ6lskjDUDsPxcMK/jD9jyLryn4qhx93X9mwXDtdWH4rwVDBj793q5vBsKzWU2E9w8187qJ
zc41gBNNQiTsXllJLxbtkHlFL+lgpO1u0gseukMCpStdvhqrszvG26B+o6/S9YAXWW3bNI+Zrovi
TbZmMv9U/YLgRdjRxJ6gJiybcxOM3XGKc84wfe0VMMgTRGD4FoFRT78BwQ55r4bITW4D2+V2UPmR
Z77bAMLkvTQjdl4oyYK4Yd9yNS1suN4Xs+H43Q2Si4+JV/wGaDfY2pRi5O3B+3lahjJhfVOwCjZe
W1bLzlM9D32TeWUbRvNEOUbqmnVDYatagosK0+hyUxlNUb3YE20ZH42ZJowLlirW05WCQWdeNOCH
s22hYhOF0DJdQJeqAyFqGoze7hDvUX8Tpx7555JrwEWD5lqGvu2P4KoMSwfISxFlCyk+dBoUXYVq
FFgD3QhZXGJySJzGDWEcKP/OMxlpX5GrjreFY9JnB2k6zt8y0qL9oR4mo/xZ7KWnh8xZBXRZ+pQU
z944xXsfOUXekA9PsocBz4gOfV7RfA+fBit0MqTiG/6sC7pcDIEJhBZz9Db1zISmC2S3j1rJxLmr
zTg3aNJJTPOi7qteE7+ESbclt4jbGzxqgV1UjVOJj2whCqJ4wX9Ho4PhX8Zc8kA8ppZ8T2YQgyHg
JhsPe9otFkE7cxDtbuCDx4yI1Q27tcvueo5VOvUbbdh47dIRIMcN53+IhSsjrjt6OUIu6Nucbcdw
RMs5051150GmsT119APL56zWdaA2Q7u1F+9DuHaVboss7xxA1FZNbqGHMoX/ujMv1ET36VYaieBW
HohhY7W8dtu01WhnssXbvU3ZDaEQzpWAyluMzdp8MiIMyYmQwkbAE3DvCJ4VJqE8hxEYbgRsnJwS
mNkCFKUWIZVR9NK54yy5ddRVtVNglfWBl07BZAMFeJRg6XAscTShASnQ5n1Q5V19V/Y0aYVOFDji
pHKHjp+yp77oEOED0mD2zEhemUEEOB3zITsvzafAc5vKgdQjVQI5zGlignjF1KhbZoCccDuXBOgx
aBThc9Uu8wOdxs509hvFc+MWi2McGrchfMIpcaLexZ3NS8sJDOxjVds/igjjLqV5RU6gqcWveOaN
MvPfNrHvAWMQelnGCb3L1WOE5GaNKjqgXjCp7PRgOW9TzdwKT0CdqAvTKsY6BO8DcLOfJJC/3oeH
sxVmUsWPMZHsn4UMc/rEQcsGR5BwuuNBVPlE1wo3KmtP2w1I3WjyPINymWqMrs28pfEnV4szbNxq
StubVbambKkRTkdKx14NW12KEc1f4NBv5ULgYruMKnhvig79DbY7xicQYebEVcqzhl3H67yQqZSj
2vkFHN/90Ns633leXdthjgFohduCaVTJaJWnKi1ImPSpobNQuSzusNik2W1mKYEO1oQRSnAXc+Ru
OxgW3DTcYaQtgjUz35HO5L8v44g0h9XMHsl/4ZLJT/O5q0kIBfFy3wd+p14aBZjC7RiuX2d5PH4O
hpk+iTkbeywCMe51NTneCU3M+3Iap/qW+Py/rU40X23mtgRtWcMpeDRNMKltov127wxTN19ayqna
HTsVXH28KO0biB6Lkgc+m8WlkhUvrgONHNs2LWk5aRaCdLD8OibzTqMZDbFeqfe2lo6/mb3SKVaj
KbM7RrgIMR5z/vgqGBmA3meKI+q9hrl8yYWKfIiJljFcWaWNKY1i1srmeut3fZjmmjE5DPierO4Y
ByOmxLmw2gWfZCzbkx2gKcEzR9Nc53cUMdiTseD8iFOZgSuaOzVKRvyxbyGVQnHdzzHWbciTuiTz
ulTIFce+Z4R+0/Lhze/0aFNAqQIVWBfmYnf9joyNazGgTtPlPlHjKr6UBiNAcjqgktwCe9XRCiaM
b/jqyj5CkdRQjayoN+hRl7lBdop6TexqVkod4pYxNjYbg67a18XtpvKi8VnEb0pqzLde0oxhNlpE
hIJU15zvHKLD5DB6ZslkvzPqamBt4NTKV5VWaXy8AY9VvLcMW+NIbbUr9qxcHvxiCtZYdaUg0Ocl
RdMezBE/Ilnaitu/Z7iLByDLZTbHbi3k+zR0rbNrbQP4c1n34skQGY7eGqhyeXCYKK1e3lENZ64F
I8WBsRiTU5dWCl1GK+cZFHP9Oc2eT1F1qTE2emnHyGNoRgLXDKMZ4BmJAtkx9ETomGuWzN+RURP7
CoE8zS9cBvsEyiojy8VnHQnmSkYQ5/G+s02+CotLo6Ex9WQ4OfJjIoqqY55GlHS6Tqnqgzv2k4Ol
t6fiik/uAvgh6unJgDmgXygWh3/AyDvYjplRcsqu2JK7PTrqAM45LXBbzp45vI6jk9HBtQRFdN+L
jEc7La3Ygs7m0Htfpx7kNydxpTxOPm6M69hJAHWTGYD6UChyZacKYGzxA5ixyI4QkDCjkD2Xzo3t
pDR9tWKUI0HlVevWJAXiK2mJObix0xhbqBFklrpomX/2L8VS2+1FoydGObwNbVcfISSaBLNtB4Dz
1iHy8TrhuElQTzIHbAAa5fygY9vgw9Yz6zTDJjBtMCRgKhZ6OopauuCBejMZ2rc+9ls+MkCWZf8w
BZkLZb8zOvRCURS4oP1GRMlD2pizYOrX8qMg1pvDPViuMThiMX2MiSGoE01vzBFamQ/si1x5lnZX
Wc0aYXRNX3V30VDZFKppaF2s3zp3r+A1jPVukIkVPKfk1VBxfYTKjTEu3b3nJ8FyU3deTuZVIbEz
iHAcXoHWm91qPxNrCG5A9/TYKyvDAEg0Clse6jTglyEtYNmroUHZhBcdq40vWFr7AL9K3iYnQN+5
YH93EuNIlQ3F723Clz5VWPKrL9+ibAgzobIzdB6eNudI0EzrHchCt752E8YA5OxMeguHzCd609qx
1+0qf8agSv008aJAFj7foCitl1quHS98rir/qusiwkJNRhgRa6Bd6+sAn7p/cPi69AC2Y+mHpkUw
8KU0WX5OixVlxaH2SpE91DX3TYy0RUJtjBfwezKuxigebJQHti7EL+VOl36EanGtRq+K1gG0j5ms
YkIwkceOOzpNi9SGwTwxiS+vDRvX800WFxwdQ+6HMkqhG1a5utdC6Wyv62EE3kYVzyROVAe5E6Pu
eiiLf2fvTJbjRros/SpltW6kYYb7ojYxR5AMzhTFDYySKMwz4Bievj9IWZ1kiEV2/21t1m3WmzRl
KiUnZr/3nvOd+6iMEiu7yW0hxotCywJcjW7Whdd6Kls8BFw6/yAnvvxE/owmQanGUNfyzMp7oaqH
GlLKkP0MXUai8TlTr8r1n1EKhNBArcnIyDtpm/LLQFx9v4S3PGSr/1PF6WX5kt+29ctLe/Fcnpax
/xfWqKZFT+m/rlLviqB43db69b//LlBpQOnChFQgqTgNqkFK198Fqqb/xefFMaSUjuPphnhVoRrG
X4YlHf6EY3sg7E3qxqbo5m6X+5dhmMytdMM2YMl4lJz/2da7+l150hGkExC8FH//+7/lXXbF5qdt
/uPfjbkA/adAhShh67rNzesaDv5jU54UqI7lp46gF9QvvcV07pyJPbTBzXQRrOLlq1PyryzFKX3d
RLNGU40TS9nbdi/PgrW2hGW4bI/xIf7dJfnXj4qT/nop3vu9CeiGpYIdfNbtiNWL8KZNu023uOx/
N33/y+VoPX54DmknvF6tG4Km5UO6GDbtvtkmW2drb5DO7T4+f3RA31mHsBQkwrrnWdw6b9ephFcL
L/6pm5MT7KhVdIRYZGEUEUlEmY5XjpS3YboYw1hjpJcUtBvzQXeWTPJBVCK6J+y2Jmc68gkdtfpG
Y/xcyHPFTRKwFSIxhrSb9ofh4VBMotB7sPyQZG/S6HbSUxRFwub9nRZMtlNdXErSVNFYq1rbBHju
CX4tfFQAYXVo6YfALxvcs7hPbXxPSMf7luDhRhC27DdGhb7ekEwkVHrmBJiMeEqIQAsIw0SDrHY2
DR/mPKq8VgTfbyIBJCefpPUSjZrxk2Ja/QA25W8NHcNcBpdpZWtBdVQdnVmCi6c1CgxzWWt2eeeW
ZnSVyQlVLEDe1LDbg15OLkQ9dlm4ZiDmW9Z0nnvJQOoWnoueshV/b9tne36B2GXEKXgJXg6TW1KT
69s5DqHDTaNjeKv1cp310QhtNSuna7O3hXVvZ0PUXVX5jJsVRpu2FwyPkAx1QSOz5xicElx0RUUL
tY+t4X0Zy/qntFL6j5XJJH6j0oII2NqqCzoZNPazfp2TgmOtrbJDDyFymzD2kt4C1a0TYNnppkHL
HzlzakZJFAU685I909bF7v0FqZE2ri38St3a8qkpF0PY1N+0eJgoTfzK/GnHiQSlHfRBdK112hj4
1NsjQrtVkg/htumMqjunMSOBz+J0UOfIjXXraozK3F+yWcI8QZhihLkNvs56QNm4nfDQ4+w3cYQ3
PyDFNBR+YSouU75LzEVVshmxvWEX8krX3lSBB/LUN2ikqOhi4kueXuOWaX4GCZy0IOqQAdsI5a7s
FvM/TRb5k6iE6mCFxgiCLyg1Jp/4xGkeF8mF2TMkhkZmWvck1Y8AS2zoGqGb5HeFNhI0huQ7enDZ
vohlbDaAsqqidq5EYhJ8y94Msbze1OFR5nhqFmXuOLfZoCmEw2hM96lpki5cUrajetD7+0457lml
Ev8R70+GQakmf7AwBvbVKFSqqrLWbJmTBw9XAwO3zgPGkxovedz134os9e9LvQO4hjqXaTPaZO77
Kt12ID/2QWlhH4aGEK3DkXnzZIRYXweBwZpdQHgfVegnFh7FJBnu0mEm33DdvjGGV3uPTgUqCMg+
8BUaARY+Yt+CLSLKBqaYZGFJNaZfM9otN24T+QDVBQrs0azYkAYRJnHM/Q5JQK6mb6VdjrtI+vg5
MjK58Uo43teaqJMawMPUrJXNRK3He7LrEWTgZqyGeDVFJArwfyJE6a1AnOkmU2K8q1l5j2eqfKyR
aVzXrpjuRwiOGn9T1NxWzJmoCcKYjLVpHp0Go07HynfSc2okYFoyFsUPqTtUcqneJzQuVTcCryu8
yyCT7tfRkICWzMB+TN3Ug76eBNER+aSzYarUrYVV2TtcT+SMjCBfvKiKHnB/a7c4FKJ+Terv9NJE
JqoKDY6Qbg4oEYCVYecP9Z7WjwdszaRULlBSwGRS25xo0VswmMjsjF5+j/Hrbwo+3mpVNthBhtbo
rzLHteXCcZz6okZkv6LxUqxKD9ZD6oIzd3mozwrHgxtFbYDvQ9exQwqYHiU+v54R6LavjGE9YI8/
g1bcnAElCr95oxucmRZTXQckyDVRQ2n308scdeWQ5QBCvXGOfQkohlsHw7+ZBcdaTBbqgrF9SVq/
uqYkslcIcvxNE4b9j4ktAgi5pNl2fmxvaQOaSOgtuTcb9DpwJpC6eEYDTqsCVeGMkbhtwiIkusTr
brJgRAcR+r51CNuuRkuvV4+aldlPkWFHMJ1lc2hUYR518ggOY2SaZwXqy4s8JNA4Q9K8o/WrbjJL
kWVrDSVsHvmdPKICHoAGCr4PsmEfC5/U5TJu4NDUylpLzcQgVYxeJ9atbSMOnBzl3tU6vxpjrABI
UC2ohnlxRwmHDFOqsLqIQVnykqjk99FRCLuzSNNRGdspsZWwAlDkWgoVFX43oidqpHwZCwAqGrg/
AHF9CXIUa7j5sYHbPCK7QQlsy0CVsh1IunMbb9Tap3K8sOsSA2blV2x12I/sSaQJ1viaSD+Y2how
kSBSukXWi3Enkuc0UPJ1j2uaYka13bMfNom50BJZPSKbwQdTudazU7ew+0aT3hVRCNFwDQGovu8n
oS2aNpzosle01APkg1/qPnR3Th+AjHey7tpWKC+8MEeo1bopGEQiK/0q1FdRYRE8Fng/sB5rO13p
c5BXjS0vKQ0A/w0dezSg/nRuOXa4waGa3sy1+R5h8AzCLi1gZ0EGTjyezd4lbe6bRvfpZvEoH6wh
cO+bgFBZPGrV5VTgIAUilLsEwBm5dmYzlXjpox5LpREo97wweLEvqm4g7ILhCZeHeUHd7IAR1fxE
EzwfXPOt+VA1E77lesZIKsNtfoRRJrWdFoSe/L2/+3ts/vfW9feu+fVY/c047X9u6Pb/Wl3jua/2
oLMq4O9p/yw7+I9/39Qv+ffw37Zd9Jw/v65v5j/2u7zRHOMvl6m4zuzf9diVzrO0v+sbx/7L1U3T
4b/jjaRrwm/9PYFz/qLiYMyvU3lYgqKbrezf9Y1JfaNL7LceZZFlopH/X6lv+MFebc0d+tuGa9m8
WT2JNN8R8+9/f76J8mAuhv7b2GC4LtjuLSSJF16Ur3VEScSTkUz/6sy8U928VQawEENi05j1Abou
TflrEPhqoYqtwNgxwVoUatw4RfitHRiPpM4yFDqb5kj8+Hg9Yy4q/incYJdwikyp07V3OU2uPhcl
rxdsja4fKRCRY63Gddcs8g358aQvg7e+1bak2Q9Ywjbe6uN1EWC8XdamUEUE4SL4wKxlzAPPV8va
sRM1g5N5+LMZkrHDSOpmC4X/f2+Vk4MbnDLW4EeC9MAkqSc/hpEMDnLUPl7l7c3BKXx7LKb+9lhc
I6+azs2xhXRglgClJ/M0q7DULBvzP1nMmP+2NxeM1RCw2IaFDkVSxr1dTTdQclTW4GGjC3agL3fV
CsPcsth8Vij+eVim7s73vWD85nJrnCxUB2hTjJpLJLWXlConSTPEJ/3eBSzwSen73lrIa3Smh64w
zNNTGIhMpU3BQUVQd916UwzxxuiSxYgI++OLZZh/nD9Tl7xreJDpfPySBr2+84zRYtrZj1ipVsMK
QfB9u0PZsR5voZBtP+sgvC3p51vDhKmo053hnyaX7O05jGMt9VCceIuYi2Xtkq1FTW/uPlvmz6fp
7TLz6X31NIFDMbNq5lCa2lWZXaN88brLj8+b9fbN9OehzL//ag0/0YOenTYJVGtj42wIaT5W1/El
m/wbY8XG7Mw91x/KDaS3S39F7hCgIGfZXlDw7dVD8TWkAliau26XL91duO53n/WFPjvVJ28U3RcF
gbf8fHOzptmSd7pu9vWnV5Tvxunz9/Zcn7xTkCZEraVxrmFOQuHBs7CYPVprDCGbCcfnIlwBAdlZ
2/KolkSQLZgW7vHwojpaIRJKNuKTN8Kvh+PtG4EvBlWzmDt8aE7mV/yrKxNl0LaGgdgg/4Km/p5E
rmFlL4GPrqMt2T0H7yK7ExuoprzFg82nL6R3TrylIwLlQ8uXmxH+2+WTWLfjtpaC3l+/7m/M6+QG
3hvq6hXIy0tAOs/VSm7js2SVXnx20X99J06O3WLqSOvR5jvGE/128bpxUqWFGHyIwdwnBwsHFm6A
TbDG1bMhsmIp9AVm7S1Z0/ris4/Ye0fuoPKxEAh50vTmV82rE++Xsg1juuyL2rY3cLVWI4ZoC08+
GrE1X7cltrSD0MxPvp3G3HY8PejX686//2pdw8SJZDJkJp8UiGAQbnh1LnuI6pXQdkzKiDABrw/a
uSNfrq9Igq7jo9CM7cevhHc+Rab1+uc4ufH8wWJ4YfNzaBO4MyOCRZDehhVyXMCwVhrg908WWchd
0V99svR8XU9OgWCoalNx09tGZvX2FOBH8oX0GK/MN537kF2rXbLXDu2T9nnD+Z2365u1Ti4zUFmv
7wRrNWtQidCKDvFqvr0AOjzGO4xD6/zis1trPnUfHd/JJSYWTw3WUOMej+pFZP7QmqePz6D5zs37
5qhOLh6JplWgSY4q5dNkHmCoroaNvib4aY0k/iW6CJ7Ksy/5otoTAHRJ3+w8WQWXrb2It7v5TfLx
j2P/ua0x3/w4J1/K0G6km1j8OLRHt0SnnmMTX8ZX9rLZZku5vMyO9nOzJXl9lx0w7K7xOa+7zfho
LHEz85YxF/mFuwsumZMvo0184yyxlH/2nX3vyXvzU558aEVnI6ipft0Kgp8SRuYe5/8Cz9i63X5+
671759mOzm3u0OASJ9+auKDloOY7Tzi3JUqmPH3Q0UN8fOrdd7ZEjo7A0RSewTgAteHJw8QdLpse
siA9KeuFQidf4fHjNveEfjGMWPzT0VcaZr2R3nIDZ/3MBae6CX3DPCPz2z8URsgLv2vVqsJgTU71
VGy1VnY/8w5mfVsNztaqm2BF7kUJ8FELv7fgn4k87/qLAAwHLh0UcYueOOw52Th8VtOYXQWTrZ+1
QjrQbX15ZYtg9mm06Vnqo5Jup6rQmeIWyd5D130WQFEhLQB3q9alKQ2u2v2Oa6LZkARqbVC1wSnE
nb3Fu0LQdtgXZ7D6wdy7pGmmGL6vqkC39vkwJHeWVeSHSGoeWCGyoCVgjXPwI9Oxz+vwAkKas1Sh
+JZ3k71umkQnibpERE3A1TUqX+3JEj7xltkw7rIpton2lPIMl0e7b2nCH+jlObwqG9NdB2VLc9Jz
zPSY0/+9yINwPIpcZttGE9U+KGKg1ugalpWn9KXueNOucnu0I3BnziYntr8weHbuopFp/C4pMusR
1Yx2rUJy1LyA2IOlMLr2XOgDuCihJcbBkdSQmrIYz9VY6qXWVHsBZYvUFdAGodsUe60o1aHVNaIe
kBKswqCay8K4c753np6YazJc3UPfqAYnVJZUl6LnOi2jVtP3oQeXCXfHcKjiGndkFuTnnZrcc5Xp
LTFfYTCtgizMblvZx+cQnrt1kFfitqXFtQ/M0rh2q7ZFPNcVd2ZHyKtP+CjkyxzLYmwOQ7nLSkVU
RVEBoycbMGr2qIzGI3KPAUzb1D6amZeucFDq5EamyOmzjh1XZmn2zP9RfKW9GVrh+uGa+bn4llj1
cBWXgzxEsN/WhT0zdMhe21qVlz41nW09JB3tJFuf5xuJFmO5dhtkYAPTJnRH9VobnVBset/OiZkI
PY0UscZF2qYyL7qzOsOYkDy1wJHzIqCPPPWZfMhDzbgX9FiPEj3aPXGcCbmHk38x+r12MBsM331g
Y+UxPHFteYTwLsfMglw/hnwWFgKlfXWRNCHUhLZOANBGqZ1eiskYr1tlpgfbFNWPTA8lkl7iBRV5
erkN0zgOGR8RIZZf+XWeP+DaHl4ghI/3BF8wZfETBBRYLAtc0EbmLUc0PAn0i7oClyswL6ZDBXV2
bJvk3tEnBh4JGkIc6tJJLl2rMtpNzlOIVRA5S7KqGzvap5ZsltI2USvprY4tzAvGVcfwY2naZYGZ
svIfMAt7F+2A7wcE/NbLIv6PPm+ePDUYj2ED5z1xe9AiMXHydR79ZKh5LeHffNdwcq5qzsyB7BRn
rfoC40RTouFMcIkT4026AQKFaWXIzLoUjmkD/AOdzV+8LrMesF6Z2NvOVmgcuVOBBOhHrWsRH0UE
+pGi0hPjoV9OWXLRavaRHAj4RTrp4CsekZFIYHAZuYR4KgLXWecZ5zjsq0unCZAXxnPMWYgV0elw
VMTKLK+MxFcrOG2kdzjyJils0l/ZW16IeOrQotHmpVhoaWoukqxs1ohkBDqY4t4ewku9Kl6mEcej
6STX+GNuq0h88WUYHZoOk2naBvLgZRPUFGlPTGRbJN8p4Qho3l60yEIi5uSHSSQ7ZGTPTPEcZKmi
XkeFrzZ1mkYYZqfsnM+bt5bECgCL8hiK5KRsIWzCvCkj9KVT1e4SX79sSw/iBPrkMx4B1wEAR7d1
Y4RRdMGtB54O6s9VGxDuQKY9xnsNGa+tj5caIMJ0Hfn0bt24OR+1+DniBiX6uWkfaSlTVQl0N1Df
JuAetXehu8let/pjHg7DPvVaWEQjyFGMKtYWsnu57EfnwUOqiZsOJz+UaZzzKaGQqWskK1h9ybrv
Wn1tQ83a2jqIFuDOL0URek9S19srwrFK8oETgqE7Z9pPDFQSrwTIZLfZOlVm8FO5MZc1Gwr3CAPi
BjLPXVoW34NQB1bAzLSok2BtudNlXGPUlTNHsxr778RH3CuAVrclEkJe2m60MzCfkUQ8jM7XrFGw
T6SlxjOorfq1pymgeFV+zYtpOjCoBNMWBXItsD9ve+GlR24dbiKAQivQSsEPH1DqdmqQLS5SmQQ8
bLEEzMrmu7zBFwC0J6/qLtribQnL5TBF1lXGNU+2leTLs4Xt7LlkhFgpgu+Bccmk8NPytlMbXnd9
CyhSs+RSJL9S2Mb8Z9hMXNBKoIBX+ch2u3F7GMRzugI9+eFbYXe+tg7ABnMDevgwsqIObxJW+Fpj
n70uwqjQNk6F9PsmH+zxqar6nkBGPXUDFJwSYWBtjkx9K+lad0qM9UMLnUAsGFX6Cs9uCfI306Lc
5tlGH+pBoj8MHnlyyzZW2vc8yxhpxlYp9wVWfGazhK1tizjLYJ/hrL/U4bfoq4FGcwdrxYZxiLAj
iLehrgXHkiivrR9L67zVlBtAqoNHtaAlhuBatqmNUVursh1W++Krqqpw4xvKyVdsprxVl0wS2WxR
SzDiTRo81lYJb7nqiIreNtyjFzyo+g+dERHhFrrxpClp/yTcGK6iTPz7NjDkLYNNHJERMk2SG+EO
h1lKKJ2Rht2TMIfxwa4YPI6lSAzkeqnBT5KX550bedsYFOGh7kVKLB+WWLnxc8lHsU/Tm6q3yx+W
39hfpjEfz8piBsGFqEAbAKpecKFVfnqYtJbOpdZ1BGbKvrwcDbcGoDpKOKyadoicFJtulXtqxWbN
BbVgJI8gsNo9Kjy55K/sXsx6cNeECOhbM+jtVaUGtuO0qvfsk5pV6OXN2rVDdNhw9XGaTcOPfizd
c9Hl0Tn2gPFq6iSR9DRqMZqA591pgyruEtH2510FWAWhd3SwkeLSYAWjkOii3MWNkGj6CJPhyhjf
FNZxwPY4N651gD57I2qnsywMAHYAAC1I1a4RBAsb3Sof3KXjieba7dvoKs4qBN6jQnUgtIlicnLM
C6JB4XfZenxtZNV0HWjDeBhjZqhwzKw7CunsKcDbcph8fzyr2qTDvj9K1Pc6g+0paVcOcqxjRs7h
Er8OZDnH0sYFLu4eEM4AJKt3iJpig9gTF2TnvX5jWJW8sBRY7Kyv8FZPiZPu0Iq4d9kQRhclAPlv
bqySi6E38cL6WVkeMoXYexHlkXYdGFZP8kEdnKNQavEbj8Nl4cRIlZhGPisjbr8iQLXYz2HbsEGl
z/ht4h98dixHI+uCG6ANw7Gd+uJgxNnEULsxTJgbuXWekN3F+Nsspp9GWmhXtegKvio1Q9BqyC+n
MLZostTTNqyL8RhrCLk/rk/+aLgBMkDchrLNM6lR9JNSv7Ysm8sLWzyU32hBzYaNm0B9gbWwBSTx
u7Hw/2d0/85m4dV5/2NId/ecTzjknl/P5379kd8DOlv/i2+LJYTHTI1fzDXk7/ncbHUzBR1uQRfS
dek8/Y/xHNLEWZXIf2NnxZ9kgEbB/PeATkOc6FGL2tKxkfv+ctadKA4/UiDa3tv7hMEBYi68dia9
SNtFgXjSMsnxLTi921QL9CdE3GkVwo1NWTpVs1NQcu0vrhdRuE1ZyUY6b0kOWrHx8x40D5fJSjZs
TNn5ODapP8GQ1pugHvLhLAOrBm44IydhHUokrzjSUOTeSuVl5ROo0QCrDo+2ezXWaqrthars1t/k
svKdn/6kQBdVDohqmI5JjVsEYYD3bfLw053zpqrEAi5BVJE2Lqd2PBbjUCOis1y0OWReFtlwRBhH
GgSGM2RntZX59hfYcua4pAxsy21X1+0XB4fqXVlGoXtIktwsNnlIEFzqmQn8Lt6eAQgrK77HSzAe
mn4sUrBDIsUu0DQwHAajVjo7WN2/hRdf1Ls2DZovjtGy4XCVT3w0cmyyIMtBE2zxjJYQ5wjNsVc5
YEbGEDcccUEPfGqtGwHv+DYuAByQyJ6m2xoG3lLTa+c6zGtoYcy2qFmigMp9Y7lQzheT1neKiJaU
F5oT589dZds/NJEGpHWKkFALhUkPZlLQblI3hNRldkO+zBwoY2DoIQez52Xf5xLAlPBSBRuSizNL
YbhdALpJ9wXKn7Mmb1w8WnZ9F5QT5hJ7ksOiM2T0zMe0uUGNEVe3hWzab9AK4GVMLsMEXti5uXKL
YXjowzg8RpU2fcdL2Z1HfV3u4FRWxNHX4D+YnTbpkyNdjY1C7utsT4KOnQkYhO7KY49mLwiLU+VS
0QOz0UO59jdwsvrRyh22NcOIOm4R1X50WelR+bOHMkTaLaFa9cLGiEOmBMQPPiANGctwEJLxytJH
+zD0EAkRkA/eI/EI8fNYSe0ScXn4aJGvCb6v8iDul+UAnInDvPKGEJyD0nR1sHseEbJFoxy1fVue
dVU/e9CoomHVFT31oUJlVk3kHcWdNADphQq2msE3mAgveUPSYkzEV0lqamHojx5E3m1mdCGOiT74
6kyEGviCnD+tJxmQBkB4dDWvPyDUl9sJs22KP012B2PsgR5HMbL+MQ362Vzt5o8WLgRcOrWAd9ik
gmpQ2ZnWL0N/Ei4+nE4rF01V1+dZNUT30qotwsXgqmN0Uk/C0ACd1kmE2kmaQfCNHXTZLs0umrc5
Kml2tibC+dNN8SmIpN00aggoWwB8GrhaOlAaFLVWSEDwUH0xvcmut9MUdxbCt7D4oRuqSclBzwaI
b0oFtxH1ObuyKeKxwdLV5ukBe5fWHLBIIPDE0oD5FvFLL9HKFhhV2ACk8mG0sTbc6dAPx43JDro6
EMqLBR7U6tCvehKK8dJXaSKXEemBN3aB/+h8ssTgfSWzwNR3o4oQDo1xoBONYroI5cC1s4FAPYav
hAw/9Fdwen1ImwUWKHgtIi/iFa15W67q0RlvNNrrE2yu3mnuInMMXUSLXVIehYegi2DLzBRX4Vhp
0SrASDHfUGlqimxRG4H7Q9DnKp891LTEkMCUUxvyBuZoZC1KQR2D4EdYpOfQoRfKMg1nJSBJkWxC
4zDYyyaD0DR2oAhxmrZQ2D2ifqnXItsEETUQvnrXm7WxlxFNjFXV1r1EpBu2XrurMo7eOiacUGUj
qVLskhbYTEG+9ZXt0GMMRqpZJKQolCI0kdoiEQPwcr9MfZTipLBMD6aqjXCcRccojcjNs7V421p1
aioCmQJmaeMTATuejQ9UgWVLdj5aYRjnQxLX07IreW3AKKHXQrAUThR++I3IYyWuRnMqjHvTaHKg
tgRKfKNEsjyM0o7bR7eub5BYrUgAkvRAUrf7USl2PfsgUUX3NQ9FVz7rY6GJWw+ql7P34gGSjd8r
lM7wW6aQmCBAmKu27GPUpkLZO8cwJUbXrHcISmBrWmvbFIfpsLM8285vjDCBWOXNHLJWhxa1Digu
k5sOIWB5UbcMbx4MjIs+OCwXj2NJSaDvHRK3qgPPUISZmX2iRpbNhLfHNDzzp+hkPiE4bkf4O03g
0DLNAuBTfJeL7H7sEZOuR0hX3SH3c7O6c6epLKDTzwFGtq6Iw4Lc1fWbGt1Os1Ky9pmhTlYSXQLW
DSTvxBg4poHrSyffOK50wnMIjYowi9Ydhs10gvFDskBmNeSbgOdKlhLltX7vuz7lQJ0pLz0zfI2Y
I8TokjSWhe2wZ8SC1DiYeBatWYuv89zKwDGqh8Fa1EGX3hOvMBhniHnRvZOO5bnZrs3i2rieh97t
1kVQN30Z6i7VBIhkS6RXgjhHsyQjwO9J+hzSKOcZ6cK0gBgT28y9gC4T+UZTI2uoZnh186pRjwCx
FC7xsrUJa8b+R6BREuKDI/MlxTFp8GbSKeDgyUc9Hd5lwQCAxIAoJzjbrSpQ8youDeTneucKiLOd
bl3nKpmcZeHGU7nPTDvI74DczDl+MuvksShb0WyjKYzczXz6svsuI1UVUldmDZsKk+sRBoAfn49q
mi+lyjCJMdh25+glcCXOWT3VdNrYhXdgdTyqp5eYvCtwS1ORZue4qabhO9uEotv6NW1/2nw61HcL
vgWIHpzb45rmM6TKZoKOuAgTp9a7hVCRJw7Au8ASdhQ/1p73R9++YNG3elredf+cdeSJ8BGxqiVu
0wyhoWYRehgzkR0PdJAGJKCMCOWOv0V35g5KLTemyuyWvK4udJ5q12S315ZNrp2LbLCDneRW5uTN
qaPHPIJ9tFRdRVAE6tORV4Xs0/nuDpzwueRJ0Z+iyacEp8s4gyMHS5IGhwpycK9hIMPPEnXRAUWe
hv4aiDFBBS6hdsmuCPFD83CmCeJ10YOTrS3fs3ZRnkAirYWdjSSJt1C0K9myv0tURL5D1zWQ/o2Y
uwZzJ53ipYx57y+Zpcpx3xAeXeyGqvBfpDkA736137/6PVx84+GZN8j/zBzZQHso22wEeAyc5mn6
SaGFerhtCApKmQiWe9Ju0BZ5F7O2SF+Yu8+HWydjpz/XO5mrUi4Ggj4q4a4JdmcSxve6W974NOyJ
dYH6axPRJx9HLbvrKxdUJLU65W62+eSw/6gbPMMxUS7A66CuYQT2dvpV6/7QBCrB2fMYXpnP9e10
Fm5IlTO2aj2ti1ULa20xfpN7d/3xym+ne/PxI6xCGcRcz+Js/5rQvhrjY0UORFTymcQVYMFSQ4AO
KatMx2pdCESGn835/ri886TcQyRJQW0a7snlTYfBpj+OIgAox1p6zq7rYOIaj0SW7j8+sHle+PZG
ervSyYUt2Qe7fcCFnRKLABs+y+REgs/yK7kpk9bkPqdvWLnyE0HCH1eSShNKk0sVqFOTWidXstVK
PXRjvsm2zSVzTHejVwTqdf5Ka7oXYITXHx/n2yE9F/DXerioaE0wPtVP1lOlW1MWGt2C0Olo7TtR
uzGSoPjkNvnzbKIfQ3NkMRMwOLL5Nnp1mxRApEtP49awy9476wFrgfaVzipMiY30QtIriEzzlj2w
pE/O54k49Pcd+vqWOTnAJubAG22g/tpMm1niFL0wUFnZG7K4VmQv7LtP7tE/ziiPxOsFT0QJVu1b
UShZMNaGY4OUMnTibx9ftD9ukpMlTk6nVujxqOHMZY5tbabcWWG53nQpw3Vg1FOYLj9e7s+r9/aI
ThQD5VCGoW9zRGHYPBvEJ+VxXu14HB79PthXyn4oy+b7x2ueqKJ+XzdCDwwDxTID/dMHIW+zEgNJ
S7rQwd0CGDzLN+EmuGdO/RScA4D5pZaI76uz4RNdznvX7/XCJ9fPwZzaWlSfC5WA9zEpnM8/PrT3
F6CRxDvbRSN98hLzK92yBp8Odg27RCf1RBBO+fES73yXOG9g3v5zjZPXFwlyTLM81mibdXa0diTy
9cihh2V+NJ5hse4+WW++BU5el3wLpAsRzhPoPOY79tUDzizPCjs4nQv7KWYKsAWfdDXPJo+aXIcP
xX4WtDhzsviScMKP137n7nyz9Pz7r5YmwGDMm5zmVABXYPKB83iwX+qSaYRhO5ddUGxMJoAfL/rO
d49PH+JvHeE5JtSTJ7AMR5AdI/sM/I6e/uwLutH9Jwf2zn0ye5r1GU2DgPn0ox4kADZbnYBVk05e
bRFmCZb548N457J5GK+ZAtGb/nPfkBFzwNt+HpIS4zTQGKQI3+H535qfipbfOWNvljp5rIbISOIu
YefMis81U3AXVSJ7IcqFj4/p/YXAKLnil63i5PGCsRtYLhgSdNgzKAaM3w6D63WYtdone4Rfu8mT
u55j+mepk6fM7wvFhIXJsnNLvEoKjZjw5vrIHIX5gvxCFtxaXGZAOaFV3JrZJuMVyqD5ProV648P
2nj3SlLgYpHnZckW4u1TMM2no+qQmwfZSv9Z06JZuQ9IiJff054s2gVwRcaeF8QWfvJxeOdbhLaH
drUwXET9xsmT3wPGaIEcYbDwGrpTE8GftCaftSK9MdqctOVm/ETG/c4D/2bF0wfeUn4SOC6xzxFJ
cDEnNgRfb+3cvDtMalxJke0+PrvvPIlvVjw5uTKocVgBFOHqaRuz98Riatzik2fxk0VO/QNaFOvM
X+0E1pe6KtxkSy/gky/Pe4+G47m2TeNkHkfNv//qVdlFxUAzBWRsNO1USE4tztZ+jD55AN89kF+z
Lpcpi/VryPFqFTdsqpGcB8bAyU3k3RMD9y8tgJ/DgsAyv4TfHgbzQ6W5coKY7IHZtb674Hg/vuDv
7Rqhhf2zxPy4vTqGFo6TBkMb59DG34p209xH9+3COLho0IGTB6tw/al8lL/y9GXyesmTBwn1QSGd
2mCMMv7sptsm/uSxMd+/Lv8c08lz0zYyyDVl0pCHOuF8IebxNlrLdf/d30876zjsiqdsq3h1LZIr
pH8Hen321vahGH12dt8KZX/t7TxeF1hYpCH415MLWNIRcH2M4AzDoavZxpXqyHknsynvilsjyL4I
L9mWbnSWkvX5yWP23jPweu2TKzsNhor1gL0yjq5opTfeDwJHb6ve3Xx8C/25jklVPLN26UUI9kVv
76BKhp1jpUi+KqYSkLnPY/nf2TuPLbmRJF2/y+zRB1os7gZAiFRMpmAmyQ0OWSShtcbTzwd2n64I
BCYw7NneWnQt6nRauMOFudkvOPrzbuNo+p0FnC+b8ziL8VhgiVIeqhVuAi6OkIV2j77TwYLVoUAQ
igoQMOLd0O77saR+4zt314c5//nL8OZvhWIE8pZJilzTAhh1kpSwrh9gHFPu8fISd0RxwBUFFNL1
cOuz+ne4eY2f7Eu9ADNXJD32aPExbR5L/1tDEnY9xtaQFl+OYiRqR31Nbo7yIirzKS3COo/1vQRj
N7TpluKOcD3k5dacW766JSMNiJvpMn2OqyBrhGRk7yfdk5eWB48E6XqIeXcvP5TB+x5DQXQDLjhj
ippnE+LosHd6ZddJpJOymA03Q5N/n12huMMxnpfGjRRp5XtRVDCpX4r0yC84DqKIq3rTcXMaHm0q
f7at7czwMZCDjX1wmYbQgAGXiSQMuYiyzH98rQwNKvxsg+xXjvKYIjwm/eQ08Xsjfr4+kyvrg1Dc
oQYau6oxYxJO16A0tkOTzKHCPt1l0xsgHyzhkYq1Nq7rlVfcPKh/R/pNODhZ7WEPqq/QiVR52OQp
evugCuTnYeKaOHnGWvjU5f6DPNs0tJFx58f+C6ZW364Pd+Uu1ExFNmAiI/itUsI5H2+s9pM4Yl1i
j7fVDRinr8PRu4/e/llBQT4R5Ngfn9FE5MiERom8jbKsKjY1Ig4egjQ2oCrR1ZTgSTdRZyOzUDf2
unS5QM9CKfNVdTLFVqthcUvPysZZ5klN3cxNv3Z31q6DT4kw+fRNPfruVonocgWdB108UZTGU+TK
wiwIXoBT8apT+q++vgsUcWNXrAYyALYYIntPWy7VmEYScHVqGVI0ooLfPFQ98wn2WxbSjZ0+S8sv
DhgG9Xes5WLNB73X5J5Y6hOmVNq+fhAfyp8y2E8gcQ64788w6I7qcUSwxRY9J0V21y4OW2tn5UKk
AyBy4lCEY38umSBq5FtlYKJyVe8QXjD2KMc51jfrAbTGrkDMS32+vj8uD9bzeIvjIFVH2jPTXArA
CKIQbV15KKVjPBeQ5vdJXm4s2bUV+/f4EA44X7F0ma2u87hxA8wt6vYhURCWf70+pgUtbs7QGBTs
Yvg0BhRjbXHPCp4a4k/IDpRhomqQfodb4RDZoattLJu1FXoaaHG4hAJ6R3JLIAWTa7IjsXnVsTdO
5I0bdm3W5orYzHPkkhXn33GyzxuS60SSILoWSNuUyYdaynbl8Ov6tK0FYZtR0uNWoLa3mDXJCqKR
Ihg3A75IbXkfmTWa5fHGUJSVOcPZgQYXmTPJn754KXidgQiP2aY2Ejmy+ZCPBU7mUNw7L79hQhGG
beHTyhRXOkA4oAf6hukFSGxjLFsAu5jRvccgxiW3bi1DeBNRZRru5KqXRaS2fBwnhQGdCzxvDdD8
5YBQiZ0b+jjsRxGhn0cxwLrL4X2GL9GAUApysmJUSh+6LqloslXoNdqS3LY/h8wCmhzh3+IkpZDo
qIJjv3OE3G5ODgZ0Pqq+UhGKR4/mbPFw/WtcpgQg6Uw48iD04Nb+ZkGffPJhiAicatD/okw6tnEt
u7UuAh+zfBR0RcRivhWeUr9cj7r2cTRVYedILAHaVIuF1hg4NwTsfmECODWY6Oi0u1q0HLzeNk73
eTmdp3T0SE5CzSfTyQBTX63BQ+S1XTQgBsuvyvDp+lhW1rMFQFyGGjzjIszFPSXg917oEh5BOKe+
IwO2jzBJxmLr6XqYlZepRq9WBX0J9ZtdOv+Ok4Gwo+SwbcgSKxfFbHzfXctVbP/DzAGHmpv8mIng
ALfvcQ5S1V3vSt9y10cCZ79VR7ucUl2kVQXYU5F/t6zOfwn+GhHdSySTslQ8ZhPWbOPGYNcimKYI
SB/REIm0+DwCD2IYFxKWrKDp9pXG3YiM8cZ8KvyN84VBQRdelUQ/mArycg2OyBfDK6PdVu+QbHCB
ICa4p+gfG+1A2UyJHJT5vS/WrnSNp/E+2QU7X73xKyxRgQ6Zu60zfmXIqA+KrB/RojW/pIAWQoN5
gz9jqUYII1BffH2jtrESQUaaAv4+9hb0GOcJOVlAdIqjVhRIUY1WAr6iuzV+odcndf4uizmVfzO1
yYHJyZd7wUMnd1QFyqgzuj+WQSRJYYm/VaLdagJIJklHqq7xurus/5fTyf8oqrk2OqDJODeg4aiI
sxPQ2ej6PtEyw8iAa+VvEyJqso+K2fXhrcfQWS4WfWBlOYOl1vk4vfEq9IXiFdzjMxZmGyt/5Tmj
K4yAoqDJE01etvQqbcpLy5dAPu7GXfRX/NV00ejeIeb/gHrOFtH5Mi8jmkad83dAY5nCVAX+fcoE
VHdmBDtUqXGTGOX7Ko5ukQXO5ne8jvkH9IXrM3l5aNK8Z3y8DxG5vSh/ggSMOxEMNMS5z6J4J/sf
mmwj5VxZi4TgQ1EswO1pWVuSWginDeqiduS/aeVLA29ShnmMlHIpVE48CwjW2sYCubxNGRYdFUwQ
cJcCQn++CEOcgPJOn0sU0dfaL22j+5WIvMnM57bfSKMur1Ae8Fyd1txRvKyGaAjpI6pGDLU3010T
R+Vzjqz9QaaodIitWvmXWvP/uMHWlsppwMVFmgHsSPqe+SylB033EKkcdlOAlZOEwUpwNCt9YzIv
RziLjZBYwwRDDmypN4IJRm6QJ4Afo46lyp/r5rGCYxrgifmni9FQ2G6ABKETcKstb/Dassh+IGZq
anmDxgnw4RAoludeD3N5ehBmboZK6KdQW1okPfIAVrnvOD1iLcIRSr/XjPjD9RCX32hutRlUjEmr
Lte8MZPya4X1p8TenaGDU8bv0y8fGowOvF4+5OVGwWxlTGTYCIuZvJtpqy0u6ibwsfppmbqixaPn
GQnejW+zsghYBbPYtIo/B8I35zuqGyOo6HCbMWMtx0MQS/ULALIY57FEfM8nvMCuz+DlDgYfRn4B
RxjBNEyfFvFiv5qGgVJHBeUp/gKl8UZWfyrBLynU9tdDXZyBv18/Mw5AoYB1sR4ynaK3VIOeCquf
VffRVH6lnbxxzi70unmjEgTejUiXiQKjtgSDRWGcy55Hw0wI61SxSV6gpsdydqfXigDevrOelB7J
h5KcxEEEWdoNfUX7owBJvZF/rIwXHhA9QpWbU7s4kAVLHcSY97Kdyl80JIc77TOk/I3vd1mrQp8H
RxPEO2e5OZQSzj9gk6UlqB+yHC1x6m/dR+VO+MAm0HYgRZ30i/Qpemrv4vfrn/Jilc5BSVQpBwD0
AyxwHlTQIJ1aLT1DmJilXXsCOwKjDv2pV4LgQaTlvDHMtYBYE6vgSOZitaGcB4Svi31dBQUZPY6b
UavvFR/0SCvsjHbc2OKrM4pXE+UUEhPS/kUtxQo0wMJGW9npG9zL+sl4959CemD+a/Mm7VB70txt
la/LCtW8cA0OFlNRZ9zdYoTSlIw1pjGJ7X2lUT8rfaWH7D07Nqh9+Z9Rfjlc/4Qrq/Ms3nzSnWTH
Q5z3XUD+SmfxXceRBTKP02GH9X+LslgoFt4bkItRW++6ORt+mJJmLlFvrI6LU/n33FGYUmFciBeH
ZoBZBx4PPBUDdAtkFJftUcr1raNFZkbOkv1FlPm/n8xYF1N9KTpmbJZmQr/HCfaw2XfljYxuUP6n
LbRFsMVyKOrJwxSegmU5G3Wg+v3SFPcRzIHr3+eypjfHoactkneItEoWg7I0EMJhCqJOoaPg4z6r
JE812s2G9dybDx5+ZPBUBGELDnCZ9i/iLsZnlShU45NSQxN0iptiH6A8hctmYmu3sgss7GZjnPPf
u/h4J+NcLPcYrewY0xTKIkia6SbF5vShRc1kFFzUpHVAMdLPQZkw+FOOnWfdhOrGL7hIVRgwBxgv
fJ5rqNktMgc9VXK4x3DOVRlaYCw+CrpxoNzkSDl2b039Fmafr495bVecRFyeY8qkImwdsYQM7ybF
BW1Mt9rm8tqsnoZYZCullAai1yuoaLgeatmOiVwFCDsXEUVHcESgdwgWuLVLmf1teppFA8fXdJ/8
3AQPrNwPp7O7XMZNHyttNbA3Z5HEeJc/FK/WXbS3doMTPAsmWlrRznc7ZWP7bIVdrGLcpDNckhh/
mVmODsbWV58p0NpNlzrXP+bacX0604v1245B4ucJeY0Y9U5qvk9Fv48hpFyPsr5kuNopeBniRZ1S
HZpULCvGo2fFTSCpuHtVGyFWr1e6vzqcZnHGmS9OHKkxtV6DyILNpz39BTZussvb8Cl8aC1bxwHs
Y0JHJjlML388NDrdf4dVzk9vTANHs8TVDHV0yLeA9ifpz49sKqIzupaWKIno4hNlFpIrhkk3QfC1
hzjnVv3Ums+CFm2cJCtL4SzO4k7NUhw18T/FFanxncor7mo1hvfz6fp8rSxteCO6QTKiAkNYPgwm
PJoNCf8Tu5wK1zQ+QAY9YrTgjONf1wOtDUfRsI5QoSMTa3EwotLkcRvgpV4KKN41ysGMPkVZuLse
5bJhTcqKlacCg4IivGHO4z25vf1qMIuii9EvchFze65eENxw6s/YiNjRrv+eHf64nzsHBAcMbByE
BRDo84DCiEFzbDEutLJeAy2xp9Q4yqa3C9LvG2Ob/9TicuMdLM3A4LnBaS2mUIWInmS8G21JsvUa
eJrsYH+NfehuOKqufyPdqv7Bdwpnu2u9lrcyRJoB1O4APRuLVY/lRGr60nzLlK568A7FPn0QP4ov
1LqEA8KFe+nj9dGunFFnARfLH9E1SYM5SnM+/mQoXxtMAq8HWFuQpyNarBSRGfbLjLtEr35VpnQw
IQrDeXb/gyhIuZNygQa7qPaY8GMzxE7BSPnRnRFNn1TN2qu9tnHsrX8fyv5gxXnii8t3Ra4gZjLM
fkeNKzoTN3Py2N0Bx7Xr++7gvwiv14e1thS1k3CL5YDNTR9mM3QijXQbA2cbQN0u8VFqGB5rs9zo
5q0kVbNwPectlTOF1/b5HgvUptBxcKns3kvcatJ3RZw+hMVrXT5GEbrX4tbZewmpZleDyJoV5Wc6
obXY1RjpdXFvENF7iF6Tm/itukGOyYkdWNfaU7cLjsNBPCobR/7KrLKxAfzjQUWLd9lngD3lJ4mX
AdfOQjuI4HxTtYsytEEh4AzB+/VvOIuXLM8Twv2uss71tWWVS5IydazjBPRCFEbJB0ONDJTrIqQY
UaI27osMruajPMnhuEehubhvvGRWPmit6gFnGS24q4Teu4d4rX8pxs56wQcjB/uhhOlDk+aW6Tad
lO/B+1fUUvM0+zphkPBUe9pYUZMPPf/DlHdSCrPfw4pPyMwkP4x9is6PmhW9o/h1ih4CmptUyQKZ
5k5Ri/JORfLp3fQrQ0f0pIWfqmt+/CQHOgVUvJQq6p2ab6ROVcbiXzCvAaR4EEJ0OxkiCOTmiCwn
DFaTkH3SoDw8e9GgIxBF9XOj695DxmAjV9DD+E5quySiTY0PL2yPVJ7tVOq0s1uxmbYuktWPz+OM
WhJfnp7r+SKXtVKIEhVsB4otdh41h055TFsTVrRCM37jNl45XfneQOXoEtLxXOK6PPSsfKzJYW0a
vdOwj1WrOl5fXvNttLitqDZKgHyh/2HOsNi0UZDKVdwzZXyp/QgjOAnbY6pJb5067oF+2HR9n3Af
2jjWV86KWQgRFwqWtoqI8vk0gjeJKgQwwVfR7qyYP10Y99ibIjdQ7ZJMvk2Drfbgyk0CyBc5Dxp0
qDktz94YP+auUIB+RJ3ijCE8DK4tUdq4/tc+2dwWMejCkLQvi3F9XylWp8FtqeRC/FEp4SDeNNgZ
qRvF9q04i3tRy32/FFWK7SW6evJPQdk6dlbWhS4qfJvfCMrlYd5EWkMmZcRo7/Sj01lRdmsikrOT
437aWOVrS/A0lHy+FlB41eUCDUXU1UPsC5pjv9f/F/YFazv3NIxyHmZA2AaFlfn7A8VRMn0nB6lT
JHcyInyIfLvX99VaigvZ5u8JnD/gSYqrVZpUTOjC2lMH42VKsbWvleauaTUOJjl/r9TqRyxHyINg
ZYawnWLr6FV0cTPtJEycAcJk++s/aW3J6LwkuU3muv8Ss6mZqLtKOqVU3K1sWf6Fp+zGrt6IsIRq
4tw3iJlKhMDE8vBL7W2xJtf2MKVuyvjUu2nyL44NPReDEJwU0oLT0bJedeRX/WYjpd2KMR9dJx9O
QH4IZRYyTpnLQw1e0Ltx8vj1+rdYXYz0RGjF4WNKB/U8SBZMiaGMcA9MK0UpEE83bOeQ0hAC5S5r
ffNgFtPz9ZBrHwcLVRpMM+CKK+U8ZBmEdRJECEtYveYaaECGxqbtydqwTmMs5q6U5LLT64pztatj
CHY6SiYozkq15yIoqglOMNVT9IRwdWy9GkIc5a9NibQtCYU81nST/fFTY4a5dcgHX/oBsjo3do2J
YPJtpah9tENkexN4eLFVAcqpcIlmjipczouZQYRs8ONWRuaYrLx8ztzoMRFt5aHZzdaoyQMQ4C0M
7DKpW4ZcTFST1xL+qLOXd4jEf60fxVnxrC2DNzPWNj/L+qfnUYqZj0jPZtFECaceoRqUhSiWB6+I
JM/Or1QEb/J7RJeFg+Zsw7TWdhEIVVY4Q52FJxarjYvfL4ca1OiIfnCN9rm3m6Lxj480RcKWa0Y7
wCWltXcexdMERR06EiRkkpJfpI/eOzZ0wx/vHKJYeBvPO4fUZDEWRJlQ2hKZvlaxnsrCQw0uf7q+
OS+eMgadecRa8Fam9Us+tNidGXZ5Yov4DDVTZZ9+s+zAyW/9WxTkwlde1w7yWNn/Aot9uQ7Pwy7W
Ydj2Y1prLP1SN3ZG1R9VSsaNL98WVvz5+hCXi3A5wsW3qrHG/G0ZbudgSituQdPa6r9uhDAX6zxv
OD8QZk1tH0PzXZC3itubdbjxrS7nDO04DlJuINJmiknni24ADj3x3MpJIE1vr6lRgIadHthG5DXH
zsKR9E8njtc0Al20Ibm6LwRHatksBoCEqY354Is6xiF0czHbCHI5KP76DFimzojV4TI7HqwxyUdz
lnpNh+4biiqDb0+h6piTCm0/8jfCLY+H+VA4DTd/yZNLlrYyVMdMm7XLx0c5alo71Y3vGjJv1+du
eSEt4yy+VdlhbjAgU2yPoujmSeV6XXqjyR5dn0x1UefbiLc1rnmaT8alIXyG2LCAyn3Ngz34rPKi
7YON2vY8Oadvtn8OCk0DWlf87xKWMvaimosebsudCHiua8TWCYI2PF6fuq0oi7S8KONCUJUYQnxf
7nmK/uWZxZfrIVZOPZaBDPtSwRpkJsCcT5enpU0EMRxBswpIcXgsHtODd9/dQcmwHO0Jlblb07fl
2tlquK+ti9mWjQ4gYGZI8eeBDayfc70Bjhf0VGlDZadTO+ijL2P/XsVbjamVRTF7EP4GeUFsXaIq
fSVpJwu1UbtScc1KSxTPP+GivZF8X/RyWBbgbADwYmzJg365LAqgV9jbMCYEod3+Q13aXWYjMuXW
9zl9HLASqi3ebeGxL5rWc9hZyGGGUlJdX9anOtkIBQkaMDeX8JmC8wEHZHd6aw7GzfXVsjaNJ4GW
WYzUevgPiz6VKNH6YRWDhlhXco9245YW0upMUkIH+z0LZ1EtOF8dWoM/dYbh9O/LWLtH2jv/VLxD
vHZ5b3+MP0dAwBxpY3i/5QMW2xpHToDLVIcBni8hh52VoBBucnvNTZHupnrMQZ1EuODFu7k9Ir5Q
1TvQj+PXBHZ/V27s95UbgCwYSshMWAHes7w843jsaTQVtmd5z/IYHSW1vw2b7EMZ6Rs36NqXPA21
2H1yM0Zp0NGRjicZtx6Ej78IxhZxcE5dLqbzZDyL86tRsTmF9ErxzNI/mniW9ZV0qBNv39flHu30
l6nXN4oyF/X9eS+cviQWOY4ZDgZquaRTFTanqtMeINMetR0wNyeyhRvjx/UdsfrJgOHO7qow+37/
nJPbJpQbTcvm7M1sGnectL2qeJ96XzlW2RbCfXU26RAzupkYsTyp1UQW0PmdkeEFXgeD21q3nTxw
awtIWN9a9VbfR5k/z/Lz4YIFpI1+JBZQi6lUO99jlXKaibfC5/QbFWsHq8FP2Yu1sx6sXX5oH8yb
4C15U25nXy5ON6dwg1fFhnbrUs/+FPyU0UzeXZ9xaQ67+FlAm/S5f4NO2kUjEflkoa90ha/ZONG9
FXzKkv24053yoLvNdCMVTokTIPqVn9XPvoNR4KZT3O+n08VPwCxVxJMQUKq4WNjS6CsCgHnszZXn
MkKq+FF+mldbeTDdbHRC4yYV4JTZwk+VBju9wMQddrO809YjdmUbg/adwdHMA9zVxYmh16PWlwqf
qCmerGK2pNj3Tb5xLK0FQbmdKYc/AmV0cRZ7dV2FJYK+doFzTxz8EipK/cPr9c+6kg4Yp0HmXOhk
I4lWmKSBAF+vwOz7o+GnD3SvnXFKfoRRhhp021vu9Yirw+K+VCi5AUhdsuELhHrL1kBejB6NjOuF
9ZonZYGJ1PjxeqC1HAtCJbAycKkkWsuXuJeJSdQGpKP9bXWP7d7Re5WeB8/pHFTmbbwqfgafgof+
T2uBHIWcFai0ogHDg3b5Smotxavws0badSA3iM3Owt1H2Rjc/F0WW+EsyCLdzn2eXEnLiYTizKGD
KWkrKF5vJFZrQSjTUc2XsAW/gErHiKiD3GpmW3nNRlnAAZWzEWKtBAWNF8gfNP7Zy3dxI+YmRYau
KiNyN+8wdU6GLKr8mLx5j9MOuaijFtn5+/WFsTYsNi7nGA6XJv2K8zXf5r6W5g0hTR92aPHDb1+u
B7iAFc5L4CSCsTgfoGJB/xH8iBJ3a2v+ZOdN6kxNt8u1v+Bz2Jryq/F++UlrZ6ghi9P+evzVAdJk
QjfNki85i6Ek5WLlQWWH+AXhO9tl4p9iXX+PEMQ3Zx8FootbsTckj2plzxz2gb5LBcNHC8EvtlQm
5jNuscwB48y0aIlr/qJarAyNid4v1UKMV2+92A1vZ/vf7JjeIPEg2eK7FG0syJUDEQi7AQsMsBEr
ZLE4ohpIkykSUVdr2RaU6RWnmjt1Ct6spEdo3jQ2gN4rqQxPoxlsPcdDJPh8NVaxitdNUqXI1KLH
r2uYsQVukPluNPbu9XWxcvRSLplFTvkH5Ntir6FSDt/MpHXQC+JHq9Fv1Um69xVpa/lvxVnc02kf
tnIU/M5gcGIsd+EtPhI7ShH70c1w8gxit37fOqxW53HmnqMOAEVrmTb1hqhYxUixCOvDB95sT36I
X04XfK3Rtb4+j2uHFs0LDV8WorELFotECttBLFUG2DvTnluSt19n1xjFTzvZFu1tfNOFggX7jRvM
grcPuOlSdgQ9eblTNQGXvvvpXjmaH5PvtCjVG4+c4Aj/wAlv6vtyH++TT0rjKj/6W+M++HR92CvH
CnVgRLqox1FPX1ZqS6H3PRQtKd0n5hdjir/nYboRYmVmeXrO3HQLUUk6NoukR5hi0UtFUjysFl3/
mO0RFxY+Y/fMxMZu8NO6V7WNDXg5LEJyVbP1SLgvOvKTnypBN3dhU/k2QZ5TN7ZkH1fuA0JQRkfa
TuPltUxcUR7I9WFiVJnyllHiEdJmV1T5o1EVrl4Jj20L1dOM9NfY927DCg2pXESp/PrnW8mHzn/F
Ym5DP0ssNUYSMkd0BdJ673bCw3RfH+JD7aavovZc5XejizjDf5Awn4eev8FJmikoclOJ+sQREOiO
MVkOi9n2zWZjiKuf8mSe54PpJIwojDiiaoArKhmjW9W0LeHt+iReHm3nA5lPoZMIE7ZfOUankd36
UckIgj0mwiMPkvr5eqCV99Z5pPmiOokU6PgjGQIUgVk/+U2wAbM/CI508F+NB/Oj90Pbjft5V3Sl
3d7hWno9/MU4Z27AzOgiSWcbLnPn0ohAcna8oazUKJ1KjXZ1gMRgwQPreqDLVbmItLgs4lLQ/Kgh
k9Cw0JDc8D25Vytb2utOEdj+LYZ3+sRANWdbj+fiSSvzlFUB+8JbW0EZYaeYB7XFA+E3XP8WvcG9
uhePWyXXlbmcKa68dwy6ghflSZyGpNxMueGRIdXdoiJrV5PsKcUNeHd9Mi/WPwPiWUCrhCIePcj5
l5ysGQ+QZd7QYbf7XGudROwzCiTTxhZYDUJzEyI0YjIc1edBzNRT8lBgaajReMf762MvpOLGqliL
Qcr3+46lBLIsuqBoN2qFNZDBGopt+E9Y42xEWPsopxEWyw5SMj4/mPPamFbYEkI4AfrkaaRthNka
yOLMxXoJuQf0bWxq4XcpIMGxkjc++kXiw0c/Hcn8E04/ughiMU3GyPYK4WAY+6nGi1F5w6bDvb66
1qYM6Q4LFYtZWVpbjCVTOg3/VR4soXY36Uf8br0tXZy16ToNsRgLWt2yj9ogRSYxGLp9UXcj/kde
IW4ydC/yfGZtHgkiNRAykPs8n7XIsybsk6L52OlcVdjppiOTqKpu9E1Xdupj74qufDS6XfFz6zy4
qCjOoSl26/wbmdhlGp5IplBEMXeIaVUVi6/WRjw5ZWFPWUm4tRSobvAL+2OnVVvswdVPeBJ6serF
JIlTL2I5jlV5lOreiXvBbbcqV2srkux4hvfA3ECW73xu6ygPQwZPna6YtJdW7mUFlogsfDaSyPul
1f0fv0bnGUUyA3krkn9epIuA/ZDVvooJeFh/kqInDijn+tK/XC38VYqxJm2kGTG6uPZrbIfqXCRv
wqb0o1d/lS2fk7VzugnwdfLHJTIQ8lC1gXXMjRgwHufDobQt5yZiTXTzB9fsH70+2AXT0/UhXX6k
WUZIkyADYmNw8YbJMKZmnngM4sOGCv0R/qXTa7/8LdGpy57S3Fj5O9Cye4UNYRiHMYH0JzBR0Y/A
qeZ6Jrr/zfwivDeGm9gVboLD9fGtJBYzDXduEiBEgnfmYlFMbZLhOSj/q5eFaV322UD5Tw0wv0ND
Mb8p9xS4bLX76D3n368HX5tcpKlwSIANT/12sc8Gy5sTD4qceH37jxqmO9j9Cboc2uUQZN+CWja2
dKEvt/bcFP875OJ0rnn7Jr1C0ScJcMZUkFEa1ehVlYWtkt1WoMUZ3YuDqnqGBgCxHuFVmuHPIGkM
DM2bjW7/6hc8HdL8S05uNsHy89pr+YLibXisTFvPneZe3SWP4aHZNd+qD8nO6G/6u61SwoXBh8GS
PQ282O5hVaVxVkn/TAyN7+lt+6z6DkJt463ghI64l90uJz+9wYgxQNnpjy9aWEwqXY75OKMTu/iU
UukFiabzKbPEc8r0lzHR2xo3gsyf6ay0xhgRRkF20OJKv0jj2sEYLS+mpxAL+Vtiwanjxvp5fRtc
JtjnMRbziLdOmAf4/tlxcTe3/zmMnELH2TG4C3Mc48Jwpw31j/9b0MXpqViBFGsI7NnYID3Ihfh1
RCjNkHDa0rEbgZDfmMou1dON82ZtPmlJ8cznSidjXYRN0zZEJoWab6skr0UvBXY+gvW6PrYLYZF5
ZaqcpmjQ0gPkbjjfEhjqRhzccxQqT9mPZBYASBEqxx+JFHb3nxwqGkL5CuSwGRGwOEP7PpaNwifl
M+rDdGN8jdLd7wH9f0Po/+IznXzbC0PoT/637Me3Mzvo+f/wTztoRfsHe5+0lKePwlNknvd/20HD
cVR5t4o8vXiAsaWyvGqC//df6j/mQwMk71w3Iz+XOTb+bQb9DxQM0UixtFmbBV1G6b/+wAz6n+SY
08MD6VWODlI8tF54Pi+FbHueG7WsW8+B4WvGsR5qK3HEsQ16kD6q+KBrjoxWRCm14qPmSz4+aCB9
pVoKqaTrypMatOWjHrbpkzwk6TMIvOAL5Zr2IwbN8qvXluZN18v+ThgbzFSFFE8lSQ9DQAyt/Kya
cbAT4ti6lUIEih2pVIgbos3yNuNYTSCxbfvUklk5YzxNt3FWqIdCSfLnXJO8h9BoSflbtY+PnWRg
NosOca/iJD8awj5oqvQmNVoEHKNKit8DvKsb0jB1Ku8BHhVpvpvQKBaDpwnrd1RK6TE3E2VYoxvK
16nLOwqygVcUsuTkSVOOLw3F0uKuG1Xfe5KkVDL3alxNbjRUyePkWUAl8qFA80Lts12P7f0eieBu
ROqu056VSGo+KIY1AiyyzPyjWMlj7DSCJH4TTSFyC3mK/F0DKm6P22f1NLbFbcTHPHCcT18GLx6P
mBwGbiEkw9EUYwGBhyze9fLQfOlrPGftvgXcYEtTI3yrhmr80cg4gjkkDcJ7l/S5g3JQ4+RpIdhW
iIyrVoWPs8TQQ1429e0gWsgaKfREyO0kz6idJmgsdKqx76VaNfRa4ySFMJm8Nrh/bE/VS8sNIqvQ
bA2Hblf0JeuvLtOwHY3b2VA093kR2X5ktccOuxYfQmWTSHthiobvWVNEN7EWFE4t93QJZ890t/L1
1NvlPh10GxGg6JAgjgISwawL667OeYkcYsXsvC+t7MV/SWlR7mI17jGvziZpegnlBIcWW5MH4z4Z
k/QWa9zenhKkwpDW6sTZ2/cdQp4J4Tzokhs9bqRmb4x9ta95AhyVspMdsW+iJ2OQSvXNJ22IHLHr
Sbo8X1beRjmLH/0UkEgBDRCkbJpNGMqlSnxfGVLKxZjj/m1XQyEHTtDJWub6pkre2FNJrtyKDQ0C
Shj4A4g5T/e9UIafRxgykAWSZAYnRtMByKo6uF2Jpbg91oiDTgWO0FHc4P8UwReRBDNGZapX+y9Y
ueYouw1pIjo9OMAfBZYIGtxGQYeoYAbFF7FWYds39RR+jdM2SWfjTl9y04xetw3xMf8wlJJ0CJsK
o01Qd7ETlWL+po656NLKze/C0Bpt2cB0qIHhJkkUccbKGEA++xOSv7kSFnhpROZ32I2Gk01l/5rI
WXQwewGZDsuHumvXfW9+qGQ5pJJlCRjwDklQMk3xVP/K6qJ+Cls1OWZKFH+Xikz6OAT80kMyCOEP
s256iqJWFoS7rta716zo5Gdwo4GouKnVZlOxszI6VI3T0ZNTQHkiyuB9GWPfAkiflokm2HKvT+2N
H/oidckowMol6hXDja0h9O2syvDbDicJjzsNtseDMo0QzmO8p5Wiw4++bgVHk1sEVvwibexgoAWW
FYFpHnUvjlvcs+vxc2OVU/VoZG1R7qkblpPjS0gITm2nPQxtbKQHDXvpfaCJE4dbguH6M0lNkh36
cAxve4zo/2oxi+f3hBYu1IeinwDC6vVQ3YaZhD1yWAXCQR395EeL5LLr94LKIzLsG2eq0+RJ4PO/
tbmSfsUPtTp6aB9/MNmzx7r3+3t8WxsXXTQ2+Vj1NwiWKYETmnIW7NQmSPdx1KAIJSrlDjcK8cXz
+whrXWVADiKta+mbKLBl4D9KjoC51qssvvvUGYIcMrTwEunvMA5+DFUxIYoa+a8W/DrXKxN9cJrK
iF7TKvQ+jEI8PgbWpNtjIVu/NCWJ79qgxAOytdo7BLemZ7ayJO+agqqUG4s6nY10SKYALIseSE41
e5LNnqyBI4eC92Yhhb4LB737K1KD5k4y/Cx2i9KwDlngWSTbetd+TAWWdS+Y6hGzy+JeyQL1r770
o/s29LHcTZsk2eVpy2IMhqz9KolxKu3EJsx2iClOh8mf2OVlaE6lLYYKOjtxMFa/RL7zcyQV9dd2
yMujKondrK8o6h9DTqfvUw3mJjfH6RYLYdHFjd1/5yoZjkYYGN8m/LtNPpLdCJjGV6navxWC3nZ3
jYyHlScG48/KqpJbCyXWbA+JSLSLQGs+pNloPnfikEOyx4k7xmtaMHtHKoI0PkhNM/4KdXpNNSdf
HLTvmBr4Y+fUlRWrQCGzPn0WAyOku1DE/bc4F+OPwxBEj6VRvpmZrNoGa+Sjr9fS3uoi462duvgl
1IzObQcLjWlPrbMXqlrdUYeCw1fj/pbbKtxNsuLfopLjv1GZk259JY2+T2mRv/tmyoTJtKmcuFC9
m+i/2fuSLklxrMv/0nuqQYCALZONbj67R8SGEx7hAWIUk0D8+r5EZlWaY9ZOR33bzlzUyZNZ8UxC
enrDffdSBymDnuruJNl40JPSwYuVTZDtS60cQ7NOE0T9VGwKM28wpe0kXiZkGeYCqmZmn6eYHB77
IKZQ7GmoWXllnoJ+FPC6TQeVbZ/EDg3Qy7WDHoqqPsOcDeaMHfpMNTkFGRysb3fzmTGiIeg6e/S4
xgE3pI1x0KXauqqdab4EjXfotLz3Se+YW1S75LaKy8mfWlLdpDVLdu1ElNuBpmrAeP0jy5TSUyqR
h7FSZMFIktTLegh6q4xqX0hlKQ+Q0ACb75hK9VszJd0d5I/bbZRa8N3EqpiFK0GN+6iPo0etI8aW
4po/daPIou+5qg6HqMvs7B3qN0K4BV7pyY0GrYdIjDOrICek/DZwW/3SdhXKMFKJ7jEJ1t3XLR4h
hGtjmAMAdtslWhuCQyG6w6GUv5JK5tHM4DoS5kM8Of8u4R+8sVL5lpBefWVZiry8MupNPkTJUVA8
XU5pd29DMsI3TpaTqDu11iItzCLLfh81SNfAhZISnGzZMI5ur+WzXLRV/OAZtkeihPK1B6faph0N
/G4MgIRWa4iAQqKy9PIko1qQmjUyPGh6IZEtHeOYgDNvHoPvqxuda2qotJCOtvEH411nCHSCUepK
HJLWSGJ8uzQ7RAm3XnjTaT+LMjJPCPm0g4mo7LmFaKwXD8w6TOjN31OjsXydZQmEXNJaudU1wX81
Aop6mJbJqYt0rdX+yvf+f3r0v+YS6v/+dw5ykR15/duH3Gj+r/9KjQCH/hfwDwAIOLNqL2bNkQL/
lRvBK/8LCQ5GeZCxguwGuPz/JEdE/xdBwgT5bZTIUCqe/8C/kyPN+Rfq1EipoFAINg3gLP/9s+7+
SnnaxT+fq3zP+fc/iRH6iOA9BjEkRvNgA8wci7YCTvFQC4dlYcltL8MIUaHywO5fzzbjb6vnVvBj
P7WyKC/aagU9hyzNwlHZT3jbNxNAevHa3OwCjPH3YjBUMYMWLAAY5sWe1d+ivlFbkFJkIZEA5zlh
brso6pOnyRtf2tskQJSs+H+mN/XbKGwhO5txtSiDL4pf8aCjfMPaLGwS6y6BOkLS1MHn2/exAXNp
Yi7lnK2L9BoYRViThXoLmReOEFbJgnhwXN4MQaE+GnSl1v6xNnRpcLGRBGQ0JY1mg4nh5ggMp36F
5XWBjb40MR+ZszWh85wApQkTOWTAHqg3PEd7PfFjaBMrp/gYPQ5dEAuvOJZbc58HmHc8lWs83ItS
/+WPWNTApNooRgl5srAO7E1+h9fkUIJ4eQ/8uidDDcEi+PzXkOmL8ZG/raLwNl9tHeOCi90tOjAh
x5B8DkH/Z7opqGk2nV8K1/ByPwmhc6rsMPvwRdlEr8rG3g5vfzaN8O8fME8oGsB9ohzyce8FmH5V
UQgsWy2OnIlnlasuOFkCh5OVmvi8loV/QciKYSewPs8Q+IV/KXSrbCPQyoSJtdX6Q+V8T6uHz2/H
FefywcTCuWAjE0QIHZyLmvgUTGiF8ivNiqPtfP3c0NVreLaWxU1H1G81Usd3K3r6DSV3H2H1ds61
AZdKAL2st0CU+p/bvHoTz2wurv6YxGjNzIvLJPHK4S43yf/QwuI0mmkLbu4Mq5Jth0zgW/5n44l/
n7azJSxuehQ10kHonYVifFWGUw0Coc/36Hep+uKQUfRuUS2bEX+LawxhS8uIQfUTjgA39qd+CuQp
BzMq85wboA6pq3ndycx8lE7q/+Z8n5letI7NshsmHZlE2EArKMAkiF824ptMtTWA03VfBbZODJyB
s/1C2AUFDVUxGpmFjiJ8xOReNT0JUnmFk23A9ELyn7oOvFV+52CZxgAsUg5u2DoL7HIVTzrf2ssN
/+e3LD6pXRQjgusxCzWw1+3xoAcKygHgKy2D+PbPukt/n5+zhS++rpUKPkGrLwtBTAEJm8Y3wZHG
7T9jHbo0s/iSwhodhbfYXwybeqhzz5mrn/Hxrwj5/6qPcO1Cg74O84MYz5rZnD76XplWLdfAJxLK
ob1LBWCNRrHiEK/5qXMTi69DCIckGYeJpN0SI/XNQhzqcp5KJwGxIqRA2fbzG3jNy59bXHyiTrCE
jh0+kWO99QqarM09U1dWNf8ZyzOnYQZ5nu4AYfVy1HOoTQikDvg+qhAjKKvZLk+MEfwErU94+uQk
SrLyqa49LOcWF74375w4bipYzBTVNaNDgppGw05lfvf57l09EmcrWxyJuOqiQo9hJ7frXQWN9RbE
f5+buPqBzkwsjgTEVkHtCcX4EAx4Xpyh+91+7XC+/2dWFscgTvoeaDscvDTtgVFDjaP+OtnOymdZ
9BR/31QgusGySnCLgB5c7BeJNAckMBjnyy3MVtBoq9bAPhXVnckfWcc2Uzm5xFa8NDPuq4itkCde
biWiGGTSIAy1QQOy1MIROdBxVZ0Xoc6mwhOylX5RD+I+x+zY2gm8bgsRIqBfGCFcBmrwFNwEVW0R
xglcezViaOqJZ3+GRpr3EyuaiSsA4QFxxZLirWw4s5WxLkKMh4MCHqPvE0P9+0/PBozMpmaGPFBq
LoKnARBJVuQtaKzbxBf0vc7fajvbfG7k0vOhyQe6Kfz5SCAu2EHbaoKcXpKUYVwAtOrY+atFuwD4
Ux9A+htH0G8QoX3/3Oa1bzQ3NoHLAzOCsVxY1NlDysFoHXJUrApoZqF7z+ws+NzKpS8C1wfyfYz6
YBMvwEF1JUs0UzP0kSrzqz6oz2BBejZT7ZE36sps9KU7+mBqOeCjNJJFDMX8MDYBtKjKI3filRGG
K8EMEMyzkjcQs4DlLtOCvjHgvM0IAyAv5pfJBwV46hfPNjjPjTaoIrfwFX9S3OL181288q1gdv4L
fKSYulkkPiVK4DbIrHgIdQ6vSCsP+EKUyNZonC6fqplaFe1wCKkAi7AcPJmG+c6iQRqSPnnAKJ1r
JWAGGqPjyF8i+v2P1/TB2CJuAUFX29SxKEO0zpSbEpFfmJMkCmWirfHFX9k+mAKmEJQAGpzg4g5D
bzI37X5Exdp6o5DZmXZErJyMNROLN1fNGK/QPcVqmBLoWX9fmPqh69Tw801bcGH89nkfljL/jrPy
Q913TW7UUxlSNYlddDy/VWq6UTiDuCRNdx3THwAAfVEZugVD/2XF+mX8PB+QfzZy8RwjNuuTzETp
PyKxP1QEDyULKvm9Yic1r0K1+0pRD2ib1Bvj989tX7ndH0wv3uiBDzleK5xNc/qZCdu11X5lb6+4
KkgJIddHLQyTzEssfDuaYwMaGZx+KkDNx3yuvfUT2LXTtQmhq/fszBL5+BH7EtwwkwFLVR7dWAqG
2gf5HpvsbhjoTUn7lVzvyusyK8UBC+1ADRWP5cIcxiKiYjDw1RK0w6g6hNCD3kVOddM6BUagYtMn
xiqT4rUPhsKsDSZAUN6BZOGj1YYOisYSWC0H8SPh8XEy+fbzM3Hti/2m9oFkKGA6yy9mSwa63wgm
DOgxdoKCm1eDGG3mcmsl1L1SogXzzYzQAn0JAprlJCKS9ynlupKFbTD6IP2vJg9a9vvMA29wG9Z3
qtvcrOHXrxsFgBsoNwhawv7HLRw10LxrJi5W9A2CHvZ+3BX71Kd+dsyezMLvNqW35ip/f5aP6QoW
isgNJHSgGrkQ6nQKZsY8qsBv4Vs/NOIaz6jbZptZC70rfeedb9YS2GtfEe0FnE+YhJrhotRmjTR1
9KqpQoUMsV+l0Y62EfEUVT516Pr/8ZFBFIKcj2LIE1qei5fUiBNL7au6CtH6aFw1SQ+lUX9N0H10
KpGunM9r4cI8jAhBMGR+l8RqaRIB667oFapgrvSaXRFMW8WDNsDe2LV+etIDZbcmJXTlJbIQmQAw
hh4MYrvFvRMOieU0cg7kjOr31gB4Mvq1yeqs5ZXPhlFZ6C9h+N3AX4udjBqux3E0zQcludOJmwjP
AGnK8BXqvOote6r8+pGhx4726kpIfs3y3I/SofMKkvQlbL9Ve9ELgGFCq4m9uurcduo8TNK5Q8k3
nx+XK5tpEyxxHsICa9JyMzWWNeiqg3akGDoXullQdAbziZr5f24GVBYQtJqDSjAzfbzoSjIq9YAh
1bAV1QagXVRbIJ69VjG9tphzK4sYxRFDTx2ZNGHT5W/S4gFG2wLVzlcCuyufB97qn8UsvFZFVGE1
NcxogLSZ93yI3a4/UkjA/OmmgT4AbxrEDJFRX9CONDyrSlMMPByJ8M3mOPZv7TAGnxu5fMXA/Imq
GbJmQEQvxDOl0nR0TJBUEA1PZ/ncsD9PMD9aWAQDJEFzvNIlD5WM7UnauLYyHIpojS3l0rHj+EJu
ZYaSwvFd8IbXrEgJH1gTcr8PqtPsiuydgSIz6KAD49Cu+b75zH54SGbdFXB/YnYRz9dF0C2lCRqs
Asdg1k8D1E2lbr8pbngwedCecwwXoKGVa7SYJ0B0bOOqIpFGAoOMFu794z1KmsR0Ig025Z54BlCV
LmoPo8vf5E8195QbzdODclOitHgHbMhaTX0xfv63eTTFkWeYBMDixUuWtgonGCVqQuOmD8AntUlC
4SrfUGiBxtmfv9TzYs+sLQ5OPOES6jFAMSJ0fhTb2iugS4EK83fig3PHW+sXX3iPhbmFj4qtDJA+
g1Uh+E/B2b7JVISOq6Moa1YWPopxhxTCJPOrYt+Xd+wwvFcevYu2o0fC/m6sXbZaqL96bGYpopls
geJ/FwHyJBCo4uhUCO6gFAUaxRjtTfRh8sOsTA2miVcLDO6/wHDlRw9N+LmHubLi+ZVGEx5URhiP
XuxrzvJcMcF+H472BJDQ6OsCcLmo+9OXDNgLEKLiUs60SRhf/ng1hgo0lVpudmHboXmrS6b5VkVM
QLdKe/fHK8JdQKXCBNcQaOMWK2rGuM6l5jRhDkItjCb60vlhorb5uZUrDm2Ow/GzUV0CDmUZgIwJ
CEiMNO9COrT7OgFfhmpWaIFYIvHbZDg6NH4Dc2Tp9hXX3AlaLj6xO8RCZb2zAApc+Y4XL8XvtOA/
P2c5fpfbEKSBUsoYmuTHWClox4gVlp7rFnQIsAL5giB2EXGp5tRNY8O6sImrnV0Ou1pYK+HxlcOI
15RiIAJlQcw/zP/+rLzQgD6i73O9CU2Vb5TIeqhY+4pK0cpezYft49sASpczM3MIcWYG0LaG9Spp
wjKqbiPe3RpauQdOLZiGOASV2cPnR2XN3OLs27IaacXTLjSdFqQgsQ729bb2s7bay16N/Tpmr/+F
RYBrQXWCaiFu3ccFanVZJgrLunCs86CP0n1exzN806VCeqT8b74aHlqIb6M0eUEi4bDYLhk3mlAx
ybaZflZGBEEXGXy+pqtn48zK4r0RGF7IRIuz4YgapZ72OCFCbUqxEjjM3/7ibJyZWXiPIaN1EVXD
GA7jrTKY7qgUAR9HL9Pjlft0WUzDlQVtHSa8EBVB+WhxoVoxtaVd0iZMdwKp9awLQkJoR+7XmE+v
b91/DC21OZ2+7WuOyZHQbFLfrsFVhrBVU1fqPPPPvdw5sKCjYkCA3Fscc64OE0UkCyu8AsK5Odpx
vlNtcZuZrWfmbK7yhKber0Vd8xdZ2kXagroBaCqQEC6cRsTUPMFVaEJ1M4ZqMHMJGTuyG0H8jw7Q
qiLcgqPpd5gF4ZN/7C28B02rvm+hJoXIcgJlS+PHJ2NPgvKRbswQUCTf9se9JT3NKx+GW/6NrTJk
Xj055z9hsdVpmtK8L/HEoU0HLR6gw29xK6AJuhPmt7yIXdMejrISK1fwsiKEE3tudxHg6kULwH+N
pZdHe+8cKi/yGUiDMdTgVWEarHOBXju55wYXV0RlNjeGHAudyAvNTjRLPclXnOW1Vc1a9JDRxAAk
xrgX3rJhYhhJlo+hfdMd61MZJhh8wNS6CKRf+c1z7plrsJQr64JJDNTNFAAgiVisC/IYXMtqmKyV
u7iTfqY3rsXWUtT5GCxuxrmV5b3PYzbYzcC7kAxvpiBuk+a+NCY/Vt8jc01q9YrjRII3zwmqoL66
oFvkupE0qYy7MEmeSXOXTlrYWlDl6/+LTACG0M6jkPq4hC2lSco1O50/V3xjY4on6VEbiVdHcOf3
ZLl585wlGlIEIau6uOa1yHNjmhDu9GI68XrcpJ2t+iZ687mMvA6DANC32Y58etP6wgkgKrcF3f7j
54/egh7qt7PBYv/5FYubjpFEqNLFSRfmu+HFwJhNyB+zQ/0sDiibKxBWnDzVp2+NeQKwvszc/yKP
Joj4QHCAh30msV/8gHIandSyEUpgpCScGZ/NNxuXPj3FXoGxGnet6jy7kIttx7uIyuRMPvn7sp7F
Zk5SGKXmzMGSjok9MOHxxIJo9mvOv6tljPB6TYX4skoK/iG8vv+xuHg/VAXaOCYkGsIGqSzVNtG+
RaFAb7z0Vy9Dc+/sq3DYmmsB+yUeY2F3ccCEETEKZCTS9Y0Mwrfcx/hKoGzIKjHVtefCgQAyWLRR
CrmslaI16FSMIlVRqgk4t/G7pCLb6BVhXoepY7eMmQnoRy7vxeQw1yzWQp1r7g6RoTFj8JBpLp9o
DKYNw5Qi4C6Es6UoSCsGCw2zXouorjm8czuLLaWjQuzYqubDyo/Ei7cTc8GUtDXuGMov7G78Xvl8
k2/WsMmXqZEOnb95ZJ+gdQFwMA712aFVY4ySjm0ngKDvMfwzj7VqTyue4HIPsXUEPOEYbpipaRZP
xhgNXGCIswpnJqP2lKt+04MtLg7yN9wQQDU9qFLq8dZYyV6u2gV1DCBkkDm6KA43tG11mdEqrKuX
CQRaehW7Yg2MfOUN1uFhZlQD6twY4Fi8wSPtYw2tmGqu2uqPBPFUtmdQBP+uOq4adh7Z/jfBBbBF
oFADJgoUURfNGKE3sVpKC3WX/LWC7xwsxZuq759/t8vtmzu6KEdAeQakWss5B0zuAlfIMU7M09ZD
PWHbZuxXy4yVo395Auc5fUyQooSPv5dmqh5KjGkle9ys4rts24OWdWssEZcv/Ecb8284O+UMVRVR
GwIDZgXpQfLhlEBoWMyrTfnAnffP921tQfO+nhlTx0ghSZ/1IcbJIEoRj19FAwq/z41c8cEfl7Rw
GFGvtIzHrIYPTu+Gjdj2oXghLveArPE+t3VtQfM7jtlrfOaL04aSeNPaZi3Cnk/eACCNkr99buFK
AfivUOFvExfxnpVnRixhYtbYsrblI+BvYFPwSYiyKQ/pime4tiKU9NDmg5IIpGYWHqkZHAH0aCPC
tHOeqS2PqszDlSVdevS5fIGqoQOOawTMC88qE5U2PUT3wuRo7NsSYhqB0rtsq4EbN0qgw+gZvQde
B+0ZKNq7tW927fKiJovOC6bGgJxceCW7Slve2VghGblny2TLWbeNtGjlw13ZyDkEITgcloqS4mKR
YOepAXNKhxAdz2pDI024eub8zcHy/w6hRo3h3MoieetAANTVVitCNXVaD3OviluW6u7zD3Zlxz4Y
WZwJxxGKCR4TEYIy4TnNxZH0w8+pXmPhuWJmHv3TDUzhQV5pGVCUCroFtFLaUPBsY1iZ5/T2xtD+
PE2bG3towNoAks7VhY9OqB7YoPdVNYbZ0B4wdVW5eTMgEbDqFUd0dT3Aqs6TReBvWT7uRi6IjuFo
5IPJ4LVVfrCG+hg7yqrDuyyWoMk7E0uDbx3gzWWPqKYdxnQzhPP1r/yn5uaP0VPrZ0+RWwaNJw/J
SmnwyskGsgLNWGSFSB+Wz7o212aA61PDOtOB085AIgqC1D8+cnhXAW2eMbKX6FUwVBcRqo9qSGOQ
Q8yD+6N5wjj0iv++8onQikWpDn4AIcOyptroJe/bJFZD4dwY/K2iPwx15RG/4uzQUphJPsGTcgkU
TKIoqQEREaHd6kDx1X7Rc68yBNRM7+rVBvbvRsjHVAuB5KwdgDFZxChLfA9qghChARQsNPIY9GYA
AMtdGoOQ2lD7nxEgDl9FLU1X68fsJMA24dUak8JXkpmqoBJ4aFzHAUkDOCf0LZta1U8VcL5UVNCT
ktnT3qk0LRRp2wVaU6Snymp7j6Vm+s0eJTgCG8bVbQ7tkXdSMXAAMNXpbps+6Y5E5aVPGUh+Oi3F
KKFmKP7nh+ZKLPNh7YuH3+jBPeJYyRRmMcFAH8ZL9qkW6VCeMoqwmdpk5SG7chEgSgwRMZwhVC6W
p6cqYoDdMoSBvem8gR7zZ8XMlSVdKUzOwsf/2CAfvRW4z4y4wIT/7wxh8ltMZObQY3uDakg93OuY
L3GtzRTEXrfpnuvORSPaSTcAsJC1K3l1d89+yeyFzoI31JqVKI6xWjOPXjCvf1tTcP+U3ZfGJA+f
f8hrd+Z80fPGn5mq+0JLMKuvhoVjBXXa+rxDttB9iZD6mU65+dza/HxdXJmzhc1O4swakU6qRvqE
BFOBcmkf85Dk2g/wJuwYb58yo91VXIblKFbA5aDdWrG8OLAg/zXb1ID7iWgbBzoTnqrLd/yKX0OD
6VdFakHldCA5yZpniCdtR5DAu+rgvA199H0WaS/lGGGuoy88vVGfbCFiv7PGyMWo/Ubq03PWWlkA
SqeDqRYWxlAgEJ0IkBZJS30vx+bWsfmR9+pdmdLYM/Q8FIzPelz7wYFo0ThSz1HI17EajiAFyvEp
0KMvlPtpHJ+YHG5byb/g/H/RIinciI2p13A4nWJAxtrbWydvWneYtJd6Sl8aCA8MRuPZSbSPyHRL
UBLyaWV/rZihenE1RGDfQx4SJwwxTEwPZURvEyLa3URUwBBENt3afYv0xEo1jzoN8c0k2chuAD5T
DEegmFVfJakIEpFArBDd75qkFCpFUNSqEv6MRxotC9C3uKCE3U9MvzOq4sYm7OAA9uDlSMI2pjlZ
Xs210R1I/4vrdhuCoAZsV5aaH5ra5u7UpvCQ3PCpNujeoEEznPS3hGFem0W1h4zxVBJQvXQWWJP0
6Gin5alIDObRwoKW8BhOquWDyyQoTPKr0eJTlBB3ouY+MsSRUuGDdxFs6m3xi032m6qKnx0iLTer
G0wkg9+LN8wFn81PHXQbSWvlp6wESYySqY8UMxdN1+w7qoEMW900mrWnsgQRpkCenzQPyNLDEsOS
ei43XK1c0+S7SDwmNlQQnV9T2d0M+vsgrB8Od+7l0MVeP0BHVUXTpTa/9ka7V6Ah65Lszk6sQK3y
LMQD8Uba6KREArwvIPGV4C0DfRtsOJAVS1/A1LURaf7WddOGaO8xyY8iOaKXubGp4hOqBsBvupVw
juhmlj4DgDJS2UbmSdi06g9k4B7EpcC/skU9Zq+PeqBiLzER6pPUcYGi8o1SCRU2PudRddRzsNNM
acg5VgheGaKfor7yGvMbEIde3jwmLd8kuvaOgtK+r0yge3M+C/qxkCrWjgyg02otD509r47MG7O3
A+hBb8axPmKsz4tS3BypuSzK3xru/KD1uAfyAXxyPySVYWIXLQrLx95UvgrbfoLuuwdK7B0X+iti
eE9TQXfmZJ5GZs64U9boBwcCPFn6jGjHz6W9KQrUflGtNJ38e+pMQa/rG4Hublf0pZvzp1rg3w3v
0ul2SAq9qpR+k2hfaV+9j7EKTq/JuC/Gbqtw+qrGONMExeyuQhvcDmSb33AUuCt6Quk3SIj10NaO
E1YgfXK1AYOyWpbsjAoKDLGKaKWobiaLQyV4hFqeYih7O+rAisFOcFh7AhmIVJ9u7NH6AlYO4CEG
fZ9rTo8DhRo2T7ixzbh9RLEffDnpIALg4MBqW9gPWVVJL+vI08C0wMkm7jrVwLAhZuQVcfLd6LIg
IsYjgfpXCDLe25yMGWiH6Z0hjNZVRrXdYCjiDjxxG50jgjeAEoVqE+RW7fw+Bwbfm4zpIGj3MOQ6
4OjOqWmTl15Wcs81LXKtbDqy1j6kFoDqGNQEVZvBsg1wgTV8mKm6iQW1ysKhbqnaD1ajqJsuJQ8V
6b5rOSpXiQWusxjZ8aDEkV8PKDXZiuJqsmGezsiXtMmPwAIITxv6Y93BsZZjDHY0zfilSBXYH853
uVKBrMKeoCEFxv82V77kwnjoWfkKoK3fVOwLdKDk0ZDjraD1e6c7Ry0mvask1leDFLVrdXbhUlCz
BSjuTkGEvsammUzb0+uuCAeNvKD79DhUWhagLjW5YN9+UKz+xijae9VuPaCTviuFydw0J6qLjpIR
lEoNjhBpPRc2ZPHUGnBRDCCJzjilufVFCj3bZqoOkqecHNkQgarBsYpAH9k7sk4wduH/LZzolJrT
k60NT5aTHmPCbyLHrJDStxurkq8knd5bTJtsmOx7z7TKV0Ufas+q+ZGhWQfCOvoLQ3cgDyTRO0+c
vUzlD3xSNNLa/pn17W7o2TvV6I9Ea2aPh+WVPQPllelNsRbwLr4bFRCCgT6Q+MU47ZQpf6NltuMZ
eLo0C2zVGjtSXd6KCY8TE6CVbusMAEmQYFrpgzqBVRK9INzQPj1U9fhmRXEScFRMXDC2Pdqjavu2
jm4s780UsXF8TyVFy5aioQgFmmAYktTXs6HbUBC4hRap0ues1AAdzCcQOqWO6tcaBJAdVimupNUX
UaT0pVOTQ5Hrdpg5eF6Yzk8oDL90eflD5qC2pE1euhrtn8A83m6TOr6vdXZTID6At4SD5SM6RooF
lwKthZhNoRaLG27r91KnN63O0LWeND9OanNLZX6fKHrmppZAtN4Ye4TpIZCqtZuk9mGUSEmEGnl4
F18UrNwR8sXh4oay+qciMU8Fp8ZFmbjQUXJT0XzhUg1bp/wy8NYDr86tnFI/JnImk4se6xiCBk0x
D9gOHvKIe9E2G2qxhz6jUWBBAFRE+Bl5DHENPTMHF7rXsVtU9bNj9g1eeUCjNSuBIqRFR7cu6E/m
kFuakNFTndgTpQhzmrkA8waJqjxqrXEgWUo9Bg5vX83yl3GyQsWK9rSZqbC6vVbfkBzBAvj2JkN7
lGw4svrdNN/g+DxpTQUIKSlzkZU+dKbu5fIUN7iDus49AKU2aix1KPlSqIDIISzgftRqeJya9K4h
fFNZxKOZ409Nshl6hOmWzXVvdHDGenyl3jnqzAJU1ey2taD3uqPuITe+VwweecxA2UtWmu1F0Pcx
mL5xdHDim/Um7hjIIp8kU3fSMP1GIkLBxYUKdcCm+JUmM3mhDhAjFa95bN441uChZBmO1bgbktYH
eXMw2rrzoAzDXQTOTG8AR59XSrYVhrNj4GODCnx3VPB6uCy2PHjgnQo/601MPhFDuzWhhcjY+KXv
EU20nLZuU/HMlwTkiuYoNtOobeoMtJitiiBSP2qdrPdCKY8YbPSpwwMkYDeK2XTBUNAAjt2vlNdG
doGcMOolQMvQTdBVMjElZfuAYLtta4dMhy49bY+J0d6MuXqfti+sfzHIW1R8deJ2b/SOrxX0KDq6
6eFnVKXdkcg4TXiop67fUfutisg31ADL2cH6pqL4Y4vQTG/4MXHArzkah1oVt8JytmrWnKLpQKPk
oMh2X3b1NkmTncwqtL35i1rjDqthHENgpjewo3MSa49HMHxKdyalNzI0NmnRvMm6ectK4eDZvBNm
iee2sfLAaLV3XNST5OZBS5jXpvXPvM6hH9GDHdFJXppU7I2s2iYVhDPsYa/z6CCFPHSt4kUE7fC6
fE9ZY8FBwjXVVFYuinId0ImqDWRpxV055CfWpAZQIopHm+xmGFqwW0KEsR6fwe9+r0Tli8BTEAi7
vZV1iWPKq4NT2O+ge0BfdGS3STV4nVUqLpBsr5/nWNeSR1QkMIsMMmqMcC3SWJC+qaPTWACvNdpP
Ah7P0pRBYoNQs9B/fG7qStsJUTw08tAdpXMWucgeU02z+iJByjYiacuDb2rQ/m4CgGOwtQr/L+j0
WrfwcoEfjS6SyDFpbCL5KENdjtNrQeznxCxuJ0g5HqjdrqCyrpStADKDOAdm4VGGW/KVN8yWZZfr
6D85+kGp6heli4NY1dawJterSc4s3ojuBrr3i1W1GP6LwJ0pQuk4AXTLjdjZ1WCCVerXKIeU41A8
Cr3fEx3CvWDPbYzbKAepOdxUkVqHgUjEgya6/dtB3mbZ8zD8hD8Jy+Y9VUF8rnYBON3R4kS4jawo
ajrcDDDUaBSe08Fg8lqB6Gq+fbacRb5dtT3YkVWjC2MORuThZkborBy+S6gD6jVnJubSxlkxwckB
LykGfBrjpml8DcFl4qMsNkPY7J1+3w0+2myFtc1PID30h4O6Vqa5fjb++WSLjgCHxoNuFngY6XRr
No86v5uUlfLM70r8RcXkbJGLhsBELO5kFMeCFUCnMAMFim/NuOPWM+g3Q7N7LDH7n/fZoclMD4Sj
vgQf9GR+B1nFjuUbRStBeYzgqOm9rstcjXcbhVoBmI03wtBPnRqv/OKVD79sooE1t8QsDpDqadLv
eyTHRmmtVJHWTCzaCp0SGYSppAunUoJ6owefb/bnfRhI3APsAQ4nqJsuYf3DaLalAS03JJmRX7S2
yzC7IMTXz4/wtQN07qoXC8kilEVMzlXcP6l49aR1O9I6emAPzRoe69LUR6e5uI+TaBDQRjgyucWQ
DnQvXcweKCZw124luSi0fTS0uJVdKsy2dyx0uXPhZul4FFW2SVsKlMDRhJJFX7GdnpD7ydhbMUbd
x7Xe1pU27sdfsLiW0AO0M7NgEkR3INIDnXUQ7WagF4Yoh59Z+N89R8D0A5wA0dEl/DFKDW0AKfAU
Tj1QrN205UpyF43TJv0/pF3XktzIsf0iRMCbV9i24/0LgjNDwnuPr7+nZiV2TzWIulxFSFpJjGB2
FqrS5zli/rh+Xy4vPtHsJIqc/ZnFE1BiV1DA6VDZwigZf4jjhPH5lq4JYZgWME5C+Dkoc+Prk8Fz
HJ5WHj0m5Y9Ov56QJfy9FhgJxOIfmjWk//hdizEtMCrHwTXISuqBBQDY/qWzLuLSNYC69kwEdduj
HFi6SEtbd6rGyAmjcQsWr8HM+/xayKvI6iMsl8lVzNgzv8RYxBgc8MkIHgu6FFjE+K6aEQflVHOd
gAGq+tBVeGcOeHlQP5XswjMs8Xr+hVRDwfb5bKqdRSYl2EvgC98QPwKzEl8wJxdbIMCtDlOtKQaX
z/Zi6qEaclW1I6OizhJCnXCoT5PMKVzvjj58bldOP/gETED6LD399af8pg1tT1JQlglpIbizIW66
VCvNGv8lkdRdJWU3tYaty1aw12WSH//d6ZLPeDpByoL4mZEVYWdgbqF/NNrbAKD9eofhSZSL1wUt
nSLiB0wWYIwZhSHqvgy1IQ9tqMLNANnbrPNkN3F9CzTc4X5d0MK6FQY0geNAkLkXQFQqDuS54AQQ
XF0anFoWQZ0R7tX4cQBktKBeDf7TLOY2GvboykiW3pYmHz+s/4alU9V53Ec8fYy70KE0mCA6MEm0
2NIIejvIcqx51aCFQJKc/gcQ+o+zGkvnei6K+oDipFSc3raiC8IIU1VRbQxyMwCl8LpGi2IAuQP6
Tmzrow/8/blzapzkaYVH4Ou84/sfrfqahLG7LmTx2M6EkD8/M/p6HlYjR2ogJeD1q7tE0u6LrHJb
1PnWBS1lc9hPAH474OeApULfxkguw15LpAGOU3CDfeqG8rY1R2xigOwY46C28Pr3ERCmKDAdomhk
h+civQqGeuSFHhmKHzT7rB3euDDejODMYXwpYiXoF30uh7oQWpfXOuyy6E5d4TXV4KKP5sghuExn
zlbLv4UTghsgWE9IGTHRepHLteksyJMkDG6jcD/rMLkWjWQvo6bBmKlY1AoPWgWcN4Y/6dBjrAGF
kxA71dSgp6lLVBqPmaZjmP52Khg6Ld+OM2Hi93vIcVEjCRosSPuRPQE8y2qO0WP8LIOdkPMKV3xn
zc4vNOTJMZ7Uo9rgfp53sMKSSMCau9DqbWDR2ul16UqH1C0eZZQGTdUMAPZnNdvMLWWzBqYKi+bu
6xQv7s7ZzyBR2dkDBLcGystgwsOzkCenP4DSoL4BMM59sEOv0Wweohv1ujnom+Qe/34NHdZM/6IF
OPsBlJnBRDaQPMJwcNN2R+phSrYXkMtVCcsdLd0njApi8ZzH5sAFyADYJ2v4OQWr2joZaJETD/O/
rl76g9kDglJLBZbEJQuKHRRsbWMh7DLPwoqNMU6CBkMt/2wM/GsTpYwZKpYI6vONqBLViDQxHYjG
pDEdcu6AFj3Dvix9IiyaAFuLDDsC3uT7HUmbPBv5fsQdqZTYyaroWi4Mt5bB9BKV4vu6oSa/mL6Q
iJsFsnSBwIEeVgbuXw267hzmJUeXDlMiHCNaWDwyHUR2PAYEL5G6Ac2YNwWSbCw83g7RR9JVZiGw
xqEZQi4KBXkMOp8Yz6oZZrMUZquun7jyx785qt+aGHSGXWBxOAB1hjuozZVcJ1d1x+K6X8g1MA54
EkHZxTCP4ynKssGd9AQI4NqvcmjsSgzfkyA/Fr5wl4qg3FlXa/G6kaE91PAAnkmnUBGnq6mWlQjx
R9+tlCuwgNkjd8OxLM/iNzqTQ8Ue7ewLfMvj+Ca0Vcv5GGjHkpXULqzXkJd/UoZ6O2UQT21uRJI7
zfoz1ynPMif5Ziv1P5rE92Rf2lSF8jxmzWY01Kf1g1zYXsJCjaAClR4TEDJGYr8/3CToY7kdEZRq
94NTXQ3HpjL11+AYbcUX2a0trGgNvMkxJhUpzlayl/ZdLGWUmkQrEl6DWP0tfeiupsf+3f8Mn7Vj
Z3NeuZP3oAV8Z0IvLXxOKGtglEOU5AVY/IiTxDSQBxfNxKwMTN9o0Zf8+8wQS5mgStUxj42vSp1o
r7RZH2lIP6tYtvL4VdIHIK8yMu2FzQMcIIJUdNMQeF+s6CeJmmZgihpcTqqvh4xzIkBzJ4LkRHX0
OIBvGv5ty4n9dmqLeww7sdY1F4/yTD716rMQracA08Bup1l+7iQY34GijGfOEkId5Qw8hUgNMPqL
/Y3eVKToreTB0DOO0fv6M1jwKN9Ok7qOfgVmhniANvOI9QBFr1+q3GcEkAvBxTcZRNmzMKrlZcBK
6fhiiratiisQshRh5kSqYQUf69osP+qzj0OZrWIUBl/LsOI6c24PJipAFwU7fjBbVAGx5y2DU/uL
BVZ11gUvHiPBp8eyJ1opdIabax0226dhcJMM+JOhf9vUbcS4Ewsrrbj52GRAzgT8rAucABkgoQIf
duiJ/5I+krvxEOwTp91E22AbP1c9OERGC61Hrx0I84z0ua7i0pXERD9wqFWgql0AKudSrYB7ZkIi
lVQ/Qq7/qef+Q4J5JoaaS6U06IG1OUxWw0DTk/alUIWoHPciyEb5HFsqzeDIEshnpkkLTD7Rbwyw
CHm5LD5j/Xy00FKz4wh5T42GZ62CVky2gOmOGY14uk6LvjdTTtJARj1omA9MrPVTWfDHkoABfVQ3
ZKAF0nP6xgB8iAC7EK5ads+8AE/VKs6cxNccx2K9X7pj56LE788oRTBbR50K8ypsAWtpZkLBUGbx
EwMFC4tJIIlCdP5dQtY3WRBIuGCjId21PnfVJPlDoEh/H5ejHCWpGKBHvRecU9/FYCjB9wMQ2bpl
cxSUXdRjgpzRvF08KxXODrVs8NvTi0FyOOQJD3ZK15+qja8Xv7gIrGf/4tOfyaAqC4k/ZHLV6CiE
ipjv7S09vtH8yR7Sh3U5S7oA/ZV025EUo7Tw/bgGgFxOIMJD0D+qmOvh93kTMaKSRRGITTAhiR0a
jZ4cCDS5KrupR6VJAhEqhgNH5mmxRFBapGILKtowlNyuCbAs3lt9KPy9EQbegI4lHdhh4SL+aLKy
z7TMEN1e8pGJvXaJZK9/igVP9k0CUfLMk6kyCOf9qJPcWuOHlyxNRGswptwqtFy30FUtbKzB+O66
UPpVYu1BJ4smOpqnWKWSqOeS6rk2jr6suVk4YmqnMzM/NY0p+8vHT4khZNvnupVqh6GhidfcFFOJ
fPBTBRkp5rIYj+Yi5qfFUHlZWQxaGWW15paYGnYkYRq3UgBkOj5UK0KRjbmqShH2XB+AeVaNyDS5
9LdAGPRvoCxphLk7DBOhwKEIB3k45sJtrzNeFH1TaBHUdZ/7btLaHGpmfXospM7zVclslWEXZsou
a8rX9Tty0fqk5VE3EwS0mhgkqob+E7g4t6BJdrQ72Ta81EFBhwnYSLs9Why5s2cPIZSNcooHRXPH
j+6XdF9uS7ewQBmxSTwgT6Q/sK8G/jsW4jBtQ2ipVHTHdeIcNDyUrPPsZ6nKmyZXnhgHST7MeYmF
lkHlpDUfxyQG0wBpIbnNXXtPAAVVUPoBKOAW4YP/l0brH3nYFVGRzAOxh3oP9VT46SiM0MkAm3Oi
pK9ZVW/WlVo+t5MM6r5LxRCMiThAhqyaIAy3c11iWA+6FkKrQd33ugUzL7ZXNVfujcAEHZqbaNNV
L+j3mlFakSDu1JZnHB1LJnXnY6nX47nDJfwayQ2V3InB3NuL6jZQgKTJIzPLRuX9fztL6ubzSeJL
QYLvpcu8b+tqkFoYJ9+uC7moEtDHSd30MRnbWcD6gNtZhCiw2hF4rPTatw1L8wSnPiYfkct6Xn+w
zad7Qt19Q2o1pSJ20ZjupyKwZeD1c/Ud2G8ORvoBFjqw6t0rucDIDy8aDLS2VCRVEB4SroG2A0r9
vANd7yvg/VnYOfCkx/SovP7tfjotkfKpIpendRoRiSG4fcW91ObmxOYtW/YCvw/068DPzeTcNH6e
QMzcma2tvQg2Bvc8cRujp7GbkazVwFQp9v/WUp4EU1aFj7H8D+gYzQ395L4wJi+VOlZ7hPH8vlzS
mXJcnBpNTc6wbo8yNgGSXrGiAt0DYVemvQP8JUbecJEZUl+Nzk+mFvPqba5h2rwdgickJqjAiJhx
1UBObwFKJrQ4bCbZRoVVh0xLAh0BhYZJ9dEoRNto0w7/oapWUCbcNokFLGZEY/LUxyNaO20JMlCh
kJyqSFUG+SjjGny1u85Oai471DQr2AzDV17nWTjEESb2Mbg8GPWzLGq3DOuxaO8BlE8a/5hgpZfi
yyETZjULRJCamFFjik4dmkB4b23xXjclQD6M2GYDIzwjtlu8ECexNJGP7PdCrhCjNQbzjRoUAGaq
2q3ORRh5CRXdrNriwBkNMxhZVBc8C/9xoV/m5ex4xaBC1SLD8RLwIuVeeMESiGTHbmbph0rEuoMN
yHmGhWZ80q9C1JlMLOlVWoUhaDcKY+xM7NPWmsf3vnnDoPn61yQO5TIgOWlHuQKlVeowLHCq0vgc
6ZqdGwc//Nt6I/2yKMufxFM4dzPsRTNjeCkCnBBXYbsKW0qMxJzlY74wnc8OLpDHKGrIwQ0WbxE4
EnmbbUWAS7GayMSEr50bZeJTLibhIs4t3OoAJtO3QMTZ1R6rUXLRq6aO7stonSkkcLkSo3WKx73p
HFW3NJcgegM9xgVnshO+a55Exr0835L3KvoKnB166zdk8d2d7j89DNDNhoY9G2jaaxir6SovI2tP
wU1a3vX8W6r3jBL84ns7e+eUc9HniA/0FPIUJd9NMyqCTf+5rtJySHAmgwpZw6Ljc5E4MIB2YT4K
Yyibxou8aGvcKhOg78k5Mg3J4kGeCaWCWK6KZi4Dcx0KrNoHrOZ9tPPtfM9dqQ9yaUpeaWKB+12N
schhGg/rGi9e1zPZ5NDPrlFdaz1XoiEOCKJgI20Ipq3sxjvWdV20W2diqPC1EzBR1yktAsske+mb
8LrU/GOvz6PVJM1bKqcMO8k6Usp6jZEY80KM4oUevGBxczNiDxCMv1WLvRzuKm5Zqf0FN+/XczxT
kLJkGFORetDmwZI58k647+3sqrEqC5v+Tv+ugd8bm9gpBjYEhqKsgyUHcfb9xD7g9LKBz60LTNIl
ktnFoFABnasy30pR4q7floupPlpN2rolYjnXqIh/IVaR2Rj9M9pim/YOLwWU89hmXxfIePM6VR3K
GiPE0jSuJ1fFWIEvGhXTderPdSHLVYzTx7sA+8Daajm1qEFhtXw7b4OdbFcHwYrNGjNorBxgOck6
k0bZmHkG6DKqCLibR93jHexrI73C3m/kcQ6m2IHNq7/nP1kdN8ZF0Skjo47NFOZGBzdBVq17PruK
MERiBQOOdS4cvg4ZqTnr01GWxW8JTGuPqknZ3HJZjLUf1kKOSH7zha89O0nKqiBUyNA6gEfgd8RO
cw5G7KzmEYSA6TvIEVzNwhD+Rtyrhc09gCIlsAAU57ESksVI6exXULZGga3pA0zoAGdAvhUUrTXb
PHLUiomtxrDVOmVjikrIy6DGYxA9Mi6pbObNcJw3/k2+4V3eLq7zn60F2AAr9ySGmWHYU50yMxwm
BxqhgujIQI0vmQFTMxmHJix3ZebbARabASb8a/1Zsi4QZWuCKdKDCG0jAnBhDt2xah7WBTCeBD0Q
lIXi5OsVHqLR1qYYaKaCeC36CPgnfx4YxQaGMvRcUJa1SdCRlDxRkjuQtCVWAPBOZ10hlnk2aNNS
YW6oAOYgqoi+RwYmURQj1GEVphU5FLZ3LGPGUouyKnFehUDuQrykR74zaD+amTVZzZJA/vzMwdW4
W3HB4ealY4VVVgFr+K1UMtzMRY+b8msGZUkCPkuDvEKKb0uC2Uxm8qs9SDZWa/ZGgh4+0uZN9dK5
xbb3wt3fLvTQwikDghK9MPQzVOyDfKtK43YamwzIEtGrOHIv61eE/F0rJpPGZwQ2nwZGANwQA8Y/
TGpH5T8S7rmrWRzFy3cRUJMqr2GyG73d7x8ulPRIV+WKhAotzIMFxI8NAZ/nwZb5BdjJssPLdRog
wwKKAO2qC8wuo8GQInAQcI4vWI6ytX25ReXLCx67IzIjS70e7PFJOJa75Fq/KjbrB7toIc+EU09v
rPV4jDlfQOlL3UVa/JzNAHcSZEdKpUM91G8Rrz+ti1yOW85kUkc8KKEUTehCu8WvwYFt3umSCTwV
p01NgOlsGtZrX06PzgRSj3EGVmSaRbip/G3yA9RDNiBL71szOWDVTUJyFLgskDSmSOplEpTmciY6
pofgLtm4856sNRXbVwXOfNizkrFFc3OmIfUWOaUBDhL4Kdy+fE0A8M8PIsPWsCRQXlxPfT6VIrwL
oytTQGh1myDIWDdjMSY5U4Py1xgezYe2RUwyWOKue5qOpCxVboCvYQqgfsiwnMIMbBdNy5lMyl9n
eqwErQLFIvDfVcG9LFZWmu+n6a8nkr4M5kkS7bj1NKgHXswEV4uBvwpupgmbpQYwF+KRS42bglMr
bTcOlXgvz4K+iwcju9OzGEAR+nEuezACG4MOqrU0zrqtzBV5ZkZ1ATj5Lmitvm3mHSg6g4FhIdY/
PJLB7waRjyJsT6TYZ5jy6LrmG/ApBj/WLcL6J9B46rH4aI1OBmn/CvUAqKfMMkSAtQDXicn9vRiL
/v4EGGz6rszUxxWIkeBHSN2g8QgUvuz+Cyj8758aDAPf5eRzNQNtCBaH1O3abeWRCoXgsCWxvg71
Ynw/D1V+xMPHurIpAMtDfFn/NsslyLMjo95Hk/G+CtxvWLJttMmv683kDtvSM2yWI1x//Fiu/X5m
tfTfXnKa52bSHbXug8vu1rVhyaCKcUKgCYWuQJly3ndSbOraLm1f12UsZ8qnE6NbPWNdFaKsw6IM
1mjXD+Nn/ZmDHUC7auzghgNH7haMrj7Giq11wSzlKL/aGVXSCjkut4K1xE68H+tPoEEx/AAjXLlg
zmhlFaA7IY6wceIH8Qfqp15idbepDT4ke3pR3ejzy8c9Z++Jy/JzrNtIdxIGw/iPG+KawtVhtMUj
374NU2hLEvjYi63S3rVspcnRXcSfZ5+Ushs1l8Tl5MOdg0Sjspq74Rhfx62pOFloV7EJh2grVuIK
x/BWs9Xj2FnGpgnRNmI9kouZXcqy0LOz06xWsjrAsvQfza/wEwGqrWVmb0k75ZfijQ4JUlngLstl
Qqw7kRVODQBQlA3A1EAOkHyS0zqqx1ucqe392Cyf+a3xVh0kR37PLeNg3Bfv6zf6qxh/ee6/BdN0
g2Ffdn4BJBbXf1S92cYu7GNhlnbjAJ1tI+zrfQtgUVMFKRSWqgFkxyY1ERe//OkXUBYDqIlJFDf4
BdymuFL2JBmY0BoRzQmxCOvr/uFxnaSRX3OWNs78VEjAp0FT8MUwZQs4vk79kKM7B/gmu/4R4p8N
eLBQNXHjN1a1+w+B+Uk6ZUD8UqpFzIDAgFzPrgjqXP6GbLWCgsdl02L84SmfpFGBRV/K81gB3dQV
yswaxP6qByDgwJmV7xr1LkjvGv5W5rKH9St1sRHxzwM6iaWCjTIaAI8V4IPmoG4BmKQFNM59tlVd
NNVY7btli3ySRZmNTOhlpSRmg/dA1OaqVgzInQqdGaxDHgKrtpJrmbFW8ofM4ySTCj30yS80IYD3
ka4Rs0XWP4Va1eRux6dwQzh6WYWA5RjkJJGKQXR+LhqtgUQ+Q/84BcBuxKp0LB/k7xyZrkPN7cjH
gOSDvQfjXJVp1z6wSAteZsS664GoSheiACpbtLxeoi5UtHailJYGM5dG/KHSfq1fwz+89JNG1FuL
Zg2MIGC2d+MDYM+36afoVFawU2+2+kPtXJVAygcKXu7wZnSfMczqYgXxtzdTDerlJSnAljUeSf9c
i47AP41xaStyYrdt4WGc1FpX9Q9m5aQq9eJGkP4kUyzixSX1DWiAHzouqy0hrZ6w1mi3gj6awQST
MzYoWmFMbC7reyGfGTOmf3Bip59BPUa9b3qRG+HEBuBiYvahP5DXr28xW3RXg4Ovh/cktJgss8q6
u9SDDJCeZTGGT1wh/NHwe5XbBawqzh8e/Uk36gkqYcJXKkliByu6kma3/Ywc39Ys3tW6A2F0BmMw
47Oup1KqQcUESqTVfg+mD9CK6jvpud0Uh3Af71gl/GXj8l/NMNf/3SMWfpNUk+GrrlRKCRolfQ30
xHiUMaSzfk1ZgihHn4AJqBQL6FNq0bNsjA/akLBaP+tXARXL78pw8ojcQ0HpngecZDEjaNR9N5v+
t1oN2Hm/ixmUNFfQ94C19AGrk4T+lTANob1+Xsvf/2T1qe+fczxfViWe07QjqXR0/P8luMsF2VPs
qVIXwGiAaOn38NeKOVm+h3Hca1IWBfitBR4J5mv9w1P6rdcFGYscDHxHioWAi9CtULQBn40eXb7n
AYL6MdnSk/jMmr5ZvnsnmdS9UPNOm3SZw/RNFnyORjqZPTfdr38vpmLUrVC7cQQQND6Ydq/ukk1q
g6R3+5FEX7lLZuceK3r/g+E/qUXUPotmC1HEfEFKynk7wBDt5g1ntSZ35LzWy4//zh6dhFFeJpGF
omtAeoQ6BbDIv2iOSROV9amWfedJDOVFSqMOpjDtcT0G/YBxHtXMglK1hzD7AJr1jVbFj+vfjXU3
KPdRq2OEvXkcYlb/1OXINGZGhWc56DlpRPmOUfVrcSCD4Z0a7GYJFPYaH1uzMN4bYrRdV+YP6etJ
GGU1BkDIZsOI19w4CD+2ZI4g+TndSJ5uCk6+S3JTd1jDJl9TcitZJD1qOWmaHCYaNMS6zLVoiZiZ
HtGHDu3eLA6CEzsAgMTqBxkFWVeXYSM1yqdwvhoaUYuwFc2kbe6CDBOCxA3rTrJOVaPsRyFFdQXH
QmJ+eTc5yDNslUNPpXTqJ4Q0TmnFAGhnOACWQaFbZTmGCxBH4mYq99mVYA/HyMms+W60iu3wUHoa
kyeN5Qs0yqCIYq8OfYnb09rAgrYFM7b7DRZVkfpLTu5VjPxt2V3/vqwaZVJqueJD4ANgckHY6elV
4e/G6Xb9hrBspEbZE22W4lAOYZULZ7JI5686aneYxXBUt33s/lV+c1KIsiVNmoxxOqBaHMszOuu9
JReclQ69LYesKQXmt6LMitz6Rt2TPBvMDd64TYHsl3jpvgFwQ+oEqI2x4nvyF669csq0GJHY8BOp
FUVPg4O9CKTb/k4wA2eKzcZWdvFmPpbo9SUuK8L/Q2rx+1zpeS/NH5NsIGWb+GBcB3fqDsD+Zuxq
d/lGNeOr4VC4pL6gMKypyPAN9ARYwJfILtAbd6NfSmgmT8KHf+vvlE3hgbP6gM0er3vRbvO9cBve
TQfi40PPv2Kt8zOsnE5ZnynIhXwkdoDfKa60j7yvSHDPPGWWtlQAMzRy3c8cEqn6RZzMGLXPBBOn
Se+ATWcL9ofgI9yJrHo3Szna5ERD3hEMki8TnqJ8k2zhMZjDFMwrRNmauFYE4GdDOfEteJqs+HO6
ihzjTn5Qt/Mu/zHZ8aZ/BAYbo1zEMHE6ZX5i8D9GAZYqXK15kf0nbrpuhZd1E8c6QcroYKWzzxIs
ACBRRAMJTrB2gIvPrNSKS3EM8kMNmDHA45a/Tvgs2oyCbugrMloebrtf+k520OLxQnvwQEOJ9sDd
jeJgjANp/rQHQco2dUovvy2PG+5zXd+la3r+OyjDN2DWLGx9WPS2fRH7B557WP/7Fy3ruQBy4GeK
ggJnEjkgXrtAdsbACEZFdoHXf3lBdRO5rAx8sZ91Ju+rlHUmzx/EkhuJi2oc3RPu4234qaJykh3l
V+UYP+kv/p5npkSMr/nVGTgTWgpdWsnoRrg5398Bkdkre27T86NoYYensNePlPHJ6JUjMUgBXJdB
w3m+KYLWjPj3dQEsbSjTBTKLVtVTJJUJf8SdEGJsOSjg5hp+rstZjMnOvxXR9OzYKiNrxTrAsZHN
5tlOMQyWPfYApyS7zfxeu2G1LJi3gzJcEV8m8qjDQBIYaeGQ2/pr6QL7/9jYZH2quI9vwRThresp
Ljn7cz0puyXFSVIAWInskfC7ajNg8VN2xk3HmcEOQ2ibojB/RjvjqnF5N91E1zF6KZiovZPM9PD/
CExZ35eyceDaAq14gUix/zAO4UH3YO1sf2s0wNJpAOxv/wNhzDx84lrpmAcjGQSBHVCkFwiaA9iX
ooTD4Q+7/CHZBDvSH/I/ajN22JMyfzA8J2nUoRcAH4sDWGB86t5WDvNGtRDUIcsotvqmBO0j41mS
U1vTjjrVvugiSSGln0zlzQw0YGq6m0fsTg6IqnJW/LjkCs/PkrLbfaJrKIzDCIBPSEexCWlU9Shl
Jvj3yl9g2RoBFmRs1cn2f6xf5mXBmioC2xHQwzROYTaUuZKFcJBVXbqYy36WOpD+1Nzr/yaGMg0B
aCqjOGvIDOWm0Gozze7jZDb/NyGUNdDHMQO2NVoLtXTopp2iP6fAhVuXsThAj8zy94FR99Dw+XDo
ACsFh4TU5QlIAJPFvTQ/BLu+JkUt/aDcjrfRdnT8wuxu8lvxPWXWmxb7l+e/grqd+QDs2h5kOuCp
f0j4yJWNCdh/P3XxJkuuePlX2+a24G/WdV82NCfVqUs6JHljdBE+oia2TlrV5tj+4MHfHISM28IS
RAUZZVOrQ9QjVUS9xvJ7Dptx7V2UgWVIyRnfc7Ele3aSdIk3kzIulGacJL/rt81taHNWsu2242Nu
sSoyrK9Gl3cjXUhAiYwoURPwhbZ1jN3X8K1u9m3agybLKdXXcg4YdaBlQ/b7q6nEjJ95ZSFIyi7i
8cKHXrXFHqhuSbltWzkHBcm0iXxuZAj8g1c+SaQCDoSHg4qXR46U7JgknuIKKHjpdr/j3dkhfcX8
OHKsL7l4awRAIwE1EZzpNC9CM9YcuGgQfpDyHijpEifzwKj3qOxkF+h/tnaj3Yc7lp9YDN9OUunB
ymmQwTpFKtuy4aTFRwF09vVXt3ycogD4LUmR1QvE33ECFlqB9XhkgajRAFa534xoefmudls9kCUy
Yxt7g8YSS+qDFw7wTCxl6DSxBAaVAbH+sX7ovORYO8UDuF8xWMQakl48Q4ylAZsNCOMXTC5aALbS
kSwlKXziBXIIAs3Av18/xq+K4KU+JyGUC4rFaErQ6kAY3D8WgBHoNkOwK8NDq23V0coDT80dTgBC
gcshSdTNRDOBP+6P1pQfVFD5JLDu+q9pfMdSrTkmvdkhzko8sj8IqvDKMfhfLcYsnjsNTL8bXSCY
pLW2nbVNPe2nbB9wzoD/H0M1hispG517y/qt0O6L8V4aDoMMTFOhMtX4oxScypAtTsQwVX7tJ4c+
+akke6lwiwC+Rr0pksNUe4loKj+5/tlPNnn1VnWP8vxusMCRFksDmgiEP1UCoiCQ4L5bj6EPmzA2
YLJ8NLwAw/Aw23FsZrCTvZnDj5uYfis6LE5juMNmtVUW74UkqACe18D1IFJ+oAYuhNBxmNKZxGAn
DcEhE+Tt+rVY9ucAn+MB6gMwZXq7I4uMOtEkcs3fGoxxeWDt5T1xssID/idJYgInASqO3b0EDwa2
mmsF276ZHbgVw7suK4tIWhYBggDQyO8nLfuqOA1ka2fs8x0YXVO9Y6BysCTQL9qXQX4SQ9VevBHk
3oz9n+uHuehqCC/Bf1SgohK0b+JEHEMI4N4QcGIxiLvLFM1L/XQ3Kiy+gOWU4EwcFY+ILUjWjBFm
o/naYlT2YWj2GEcky0fqBqjArPV9kaUgdSHDSU/rSsEJIuyLH7LJNDbaVne6HTjnTEzwo9ajOPIN
YTLiflaAo2pNUJBiDZ7HiiF7DX7R48mCAfBNQwOqOeVoxSnwVWMMdRe4Gjssy1lNvRlUyda4iuHT
F6u9IJ34LYqynn4yBBrIEfAUrdkt7c5R3MZDsluCtNicXvuN4QDrX/B4twBChHGTwcdj1iU09TvW
fstiynL2U6iHooLGEbMF+AhFBkL48LOWpl0hDt76XSaf8sJdnEmhHksuceo8AToZIwb6Tti0+wRj
emxQiuVPqMgC7BvIgGhQMblUFVmfED7UkWLJT4n+I3sIUtYI2xfY+KU2JzFUENgVmS5EWaR/lWaw
8GsFGNEBBtwRfCvaVfzMOeTOou3jRXZ4HPbRc7cJ37oN566f6nKNCEjeIMJABU2hAW/EQQ7EWjZI
QZb00DgMUoA4F2vHowX++AcZnQQQxTL1Jy/hQn8g8eu6IBjCBfa/4Udal7SxjgZ9sEFl1q3uwJBt
98/5TXtdYBCrBDhv70yH/q096hv+WRqskGF+JTItsvYjKHs1pGrLxUryz0fot9J+8MYNkg5r3Kjb
yAo22S7zKrt3BCfdBW6NXXoyNMltgZjtghP3WmQU4JeTn7NjoexZq1e1qM64FhOGJBrPB5UMATfH
eLXFguH5g/YGYIJ54I6rdMdWlqZIaNqcaD+78hWpmilu5wGM0CmdODTrLboOO8NpbMEaHT0yq/vU
Awj0DzKrCiBSZ/0mLloRBNMGgZQnpZfv7rbLxiruy0zHCvohMGpT4TeFzECTWhwhRx70Wwj17Dip
iZQOietXfbLHuzsiw8Qc9SBh6Vw4Bh55dbwtbiqE1YjvDWYItRzfnP0Eykf0mL6SdQRSYIsj+Cyj
LQNW27fUY73NkCCBZpL0lJCcifflBmBTHv/A5t9bjDzOfgTlPeakG6NQTHXg3nwE8mfHjOJYAiif
4PcNx4UznhbJ/cbPZMerJihT3dCK0J+QX2NXtaOH0LCwHjKC39nU99iZsA07eV6/VvQPQSlUwzIt
WDmAwK1fsMuFqEhLUz9KrlGCVBWFB1OX+Md1GbTP+EcGyq4od6og/6DCrGoqtbaapQFpRHuf9fNV
qWYONorewlJh2OtFUboCAGhDVmA8KVFSPPewqLzkFr5h+sCDNtUmPCgTNolKvfzLCPhLrzNhlH3k
ysLHfqE/uG33LLWfeZnb6we3+HFQHjAEQmel0MXOSS2HqWx1yZWn8mekCJ9tpryti/jaCjk38l9K
nMkgv+Gs3KIYbayJYy65ijjU27402keA5grYi8qy26zkazMxZMzFh0pjGqPUuRLmIJy5aYW9yCu+
B2JqzQY4X7RVMBplgkgGFYWYD5BdDTkqwsbMJ59Z7s+zzWnja6uOg61mvmTzrVbZfh6NrTmIZf2Q
FeA2D9QJRIapIQK1NzYGU4rz2CtmsXoYy7J+LISMvwKS+GSlLRiLJq0P7sosSwVLiNrQrvlI3nbj
oNqYnK7MUkuzLa8H7V1Q5KplgMFwM5V5eVB5JbziebB3N4oKwrj1I13+aoDrB7iyJhl0N07KxdCv
BTAsGB02oMbGDCdWjWzxmqPuoCLxEhAlUH6wjKQOn0Ef3GwYUBmQTGhulgHW4IP3dWUukhZyP3Tg
uBiGDuZvlcY716M0LZQAd3Ast7FQfiRBpJtpjpiki8w5vQnTwC41xUuGj0KdrbTqzNTQWMQ+S2cK
EjlDAYkiNv9pJutJyDl/kgsZYE+3bS1aRcAa0V060nMJ5M/P3oHqx1zZStIIWmOhN6Ph/0j7riW5
cWXbL2IECPpXuqpqb9Tdkl4YkqYFeu+//iz0nLvFRvEW9sxR6K0iOplAIpFIs1YRu4TMgTNjbo2N
kot2Tx3gJcATWapJ1Y9F3whr+8FMEkud0UaoeWX3UIzvl7dNjBb4roH8keffMAiui80uFGwVWdV2
c9goJob3OyegFXlY86bzLws6a6f7W5IG7igT+4Js2Od1S6dsGAfd1BAm1ac5pJ7Op2hCxaOnKYyP
9k95+k186nyIBGS9AyoH8OOKbrGZy45VbQthKQsZa38Xtf3QDs2VpZDY7Rfres3Aq6bK+El3z4Kz
Ecy3dbNtjt1NZdnh2M3hEhTQ0mDuUAJMdg4qfzm2qc8k1/OeVW4lCnFCTKtqyAsNeNEguXQn1s9e
EavtbWLRJFj6MZNg2Jwlb7G2/HWOzVRN04J3+axiOTUJ2GYNCERgMt6DlA7QwMD0CJFgfMDw4rWC
xijj4bIR7VgrXAxFj7+KVPgZSSTLdQY2DXCrVDQLuvQh1yt3Mtbg30hB7g+cajZFfCCoFmvLWozK
hOwDiHq7wsUwuFtaz5el7OwYdPkjRfAjncXKMV3pHOLy81Mtfx+t9Dh0493SA4b+sqyz1+nHbuFB
ADJ30BqCyuGzSkNGqiUnqf53CQGgkDaobK9HNJWaYeYzP/m5SrbqrD/4b5EARwBFGHDYRJqw1F7B
S2ZkyDpHP9T4ASPU/gSU4/E0kzutRA5rvq91kOIkKuaTcr9vK29a30l2l1SjlzWZ50yjZBnOGhw+
vgkeCEESQlkwAn1eBsy2NYRG8N28rWK96R94z7J17DNP8/VDhAaD5lZ/IL8ADnMXH9On9Fjcr+/M
747TG32T9VvsWvPmawQLiPTcLCsjnhFRsb80s3bXWj+afSnRescL2uDt/o/Swt4ntBkcvcAdAu7r
uywybhuMGbl22f6aHO3YDdYBIZvXrXYqqbTI9BPCXrVFk/0SszlMxx4Jtbei/rrosiBqTztNtVWw
fX24eUG7mXZNlOk6tMOEAtJZxx7gE/mVtBt877hu5QjKlK2jYIRlWUL9ESVNwN04X9HKcIgeyH1x
gqW4mo6KlawIx/+qEHSDXvOPdsKl2cy9SiMDQVWTVU7l61bWXjdtpr/HiKY91DlVP1F6pGdB3iLZ
vV2fsZEtFpBX1YnauuIaH/hUX3tP4iN38X1A/AJg4jXml2W9N5LdFKsyXbFgXJRiN3lvf/cB8MGh
RKS7uWeaGuoiuLk4g6FIaGMbzVA0kTlj/sPt0NIFRvsX5PVJGjiApWq+qLdpEFluJauUc2s828+N
XCEwiLVKzyLHQLjVtz7rymCYnBtSvuCZ6ubL8FXi9nfV1A1k0DkhHu7rz/5ONTq21ErC3f4SqP4p
9TEKDp+LlGTqIu+WezJoyd0NNCjeoCZeG2gl/CzRsKa2jmaih5nagSe3pl9Ks/QHrf6m5sZjTRMN
dNj5TWHIwMz2zXUjWTigZq73pTbhiuv1wLwqUUyuA6X0HRKMHgeSQN4eZAzl8fIS7wTosCBEzhpS
6mByFFZ4oiXICDtHC1mSgA71KVlldJt7EpAQMfFONHGRik+4GS9diyTFEprW1ylOPWv8p1Vqfivq
SBYCrF3DtSgGB7jBqyQ27TlUUPLI51cbsLGXV2nP7JGMNIB1gZyKLsYCmsLSUuM66HbqdYlzqnrD
dYAQa7DXGHigl6XtWT1aChCdgsuEnGHPVxnr5iRlejgMVYUEQP6QzvR6jRsWXBa0G+NsJIkzUKwn
ZkGzagkTEBoHdjtcV93kWsBjT/sj0+7TYfb0LjlGxqM13WM6/bRE3yf9pzGjnNQxN5nfx7iXvBml
XyXYZNmQIUvphMhrpQenJm6TL1c6cLLcFkFtWQMEoyZXap+6U39XVKgs0jdjLF1Vf8hZdDBKclJT
03KTwX6RLNjeLaojF2EgEtVBjyW4hwiPy4VUOC7kinro44zd9L5AungKjdv2WnfR3IqGWkXahrjn
lrZyBedQJRFcUJ8DZQn0HvUpuhoeFeKux2VyV5T2yiBBQe8aT/keyVMmvcZlagvXeGWoo6XU5RIu
i3kCXd/3OtZCMwP93OxIbHLXXfxZYZFDq6tB0ReZnR6C5OppVJu3xOokqcBdEShyUWA5UDTIap99
PA5E3DsMpxkUMZhsmE9IC8pw3fiGiBelvpHBv2HzgiZANsjXbNHDuczQRVa6UfPTcI40elrB2Fy0
2uNly9z1UBt53Kds5C3VSCptxmtlifRfdll/GecoiHrnKkqnJ6OAnVyWx//euX6Ap8Qt+ZGc+yzP
GpEOtEr05PTWfa6jwD2/Z4asb3T3kY4m5v9IoZ+lgE9hbBY04KKTeRy8GGwKmFBOGrfFm9ZdFzDr
uMMJvPW3IFqThXL7K/pHtmAlzthHthnDSlY4nqx8LvrJM5v3pindrqok6QjZcgrmsuBxq4x5Drh6
DQSdyVWVdt4kmzeQCRFspKvLqM7TTA/NYnlNmfo46a9D8/Z/MwzhUaglLGmKmS1htxwV85A6b04q
e5rzbb9kfKIXNnJUenSYxUeU3aCJ8e9nU4+m7Oy/QGDav5E2dii43yF3WnO0IdB4XryeurBEEnRe
fW/8rDz2wm7Qzo8UHbqKM3c6yhqQdvcNdXm0TiJzdJY1qo2+rdvMgHEg6tD0Y5UTN9UkY627Lv6P
kI8W2Y0D6TIziVtAsoSsvctY5RX1o1o/tYklec3L5AiX+5I40xRhs0OtSm+LOH9BJc0fgcHo4gkQ
XLbFXUe/0UlwH5GF2KVVcYTRFw3i5/t4kL2HZNoITsLSBkCgtbgYc9DCRUjqlctf6PUxSftvHMRG
FcFBrHacVx1XhUwvqp578/BzVmTMkrL1EhyEkzorsxcISQtzdJdVeeva6HR5T2Qrxn/f2FmypPlA
LGUO47zwwJp6paNRsTHmQzHImij44p+5CTzkNJ2XZFH+/SxqISDkTOZ5CVGG9WEIJ5bc2ol5W1eV
T9PoLq3vaQp/UTXXDnPeKoKLU7Jtu2HA5hMExxFZnb06NkJZUl6zyUBPQ/aVgBVoWBGmrehbYtW/
svk/Sguh2so0oEgRnC+VYDA0I8iUrv7lLdy/lv9oJU42p46z2myGjAajFuxY+tWrhop+9ogyQZq7
qlc/zYBv8qUwZmKjzsdLbyNYcB5E73uMxTTA2qsKzyrbH42GCimJbsqhPc1g6VScX/pyyifteFll
yT6K08xGpaso+PLwakhTr4qqLwWIe6wIoXZjBG1t3zUFKLMuC93z+0gWoblcA4r5WW9UYxQpGjXh
XIxYd5l5Vxuj2+b/wu8DZ8pykMtH9UpMKRt0taaeQkiS19ezYlyDHs7rjegGHG4S0zxDpufbt5Ul
nH1WFYoaT3hugpEIOcjSN746992P7sn6iYrSe3bTvgLeLCowH6g8yFhC91fzj6KCN2invtPnGYqu
y0OjXxcqc03t5fKOnXVlf2gI4mSQQKsquukEAwUr7rCC/9QIlWv70fkao5VtBmvB7Fne8lU5YNge
HVOyJOsZbByXCqwt9IE4gKE/g0q29IHQrMR5tJ5571YRGG/sscQUPACRonsHIAf2G7tvjn3IwvKf
AxqK4oVtddrCjKcEh2MMTUzkesC1dbN3KzCfkfQJi1+Zr/hElpLZ286tzsJ2arRTS6rzeMX45nQg
uky+qksnCVZkQgT3nbGYzIuWzaFWdJ42maGRHxa9kVwSe+VWRHbgs0AN20Inr+CzjdVeVodCl/gU
HZa7PExejKALjQPHKsrfZaWtvWt+I04M9Za4KPRJS+dwLQxPK8hbndf/Znu2MoSD0NWge8DlimtI
v7Ei/dgAVX9N2lBy3vb88laMEOGtgIZHfTzWwxbsvG82br+gtRLim2akeUk927/Bi4LMaU66sF4a
QPwpQ1Fdg0UaDxQnNt8tPcpcgn5AlyoZJgezZgjrlqwvZCbV0+Wvla27ECyyWVVI4iCvR5q4xhRK
77WkkL6ZubGIUQ9YKtDGz2u/jthykaZJpud6uoSRYd5gpPOaKj+StnQJSIO6ePLLWA8sQ/HMqnDb
LHLL9SnteldL7nu8O7XfNDNcjGsdIqOWhH77X4ZxKfCwaxgoEmyismonVj+OLF5pinMsze8JvYnw
tE7vstpG99+vywu+d3wtXGkY+cYcCRGb5JRsAVI+T4rU6U2UXzOGVgI0dl0WsqOVg1StqunoW6OO
OAsTsyIymxgpQY5k0d0mBwPswqm8gMdNWdjXrZyPNt5N4IxGtC621o4/emPdq2uXg2s7PwY/cpsG
AK6yW2Vn8T7JE3ZrtRuSMIb7Us2mwQeVCwkmR41CMhpa8C+WEOQqKBJg0McUJ2y0ZoimSoeoNjdu
WZZeOSNYasz7RP8Lg95eHKW/80iRRLHaroIwQzR/6Lg2xeISeNJyc9QQTNbmX8aqJG659EE1qwGG
GEIAS7i2Qr2hb3B34RolP4d2dEFc7ZI+htccXTuvvXr8ppJjs46H0bbceABWGYg40ck6ktqd48iN
nWdrLTy1vGvLr33/Ap7mzG3RiqfGT1MxuXEp66Xkt+2ZnWzUElziTLJOsciAEmT5wACpWtiNZw59
UMggQPgNe0mQ4M7wtOoahyHqqG2r99S+NbxGS/Wfc83y+7XTh4M9El1yI39cTpekcie7OQY2aXF/
DZBK1ySYMaOgtq1bNV8XDPZVAPqx5s4r7TZMBknWSWYu/PeNYJLQtR0XnL84eVq6HyVVr9feltQ+
zsZ5EEs5fNjy/xmlEEvhlR8tUcu7VBEi8xIDx/tZf4L44Dh/6b4DYAWhweq1ppukLqHAAgZB2sNU
B6t0NGPnsYVPcSw0miDFC87OzwpnY9RbfYS7ldcclgBAEqmXRF85N13nT37MvvQePeIDMnd4tn7E
gcwD7XrWzQcI0RfIqZllNXDfvboWrtUqp04dWxdcYz8UTbnD3Mw3w1hv1m6tZVa2E1c4qImqtqmB
OB01xc+663wkVZuRCQHz7WF5LQDDrE8u1Vz28ssEcgfzuNY/rS/li0zrvULwJ9mCCRjLsrKOd4RY
ozFA7Tr3Ujr+zMcIie8kf6wVM1zVFsAXY/28RgXxlmo9oU8ldWM2/tbmSBKf7u4DH3Cmmo7+R7Fe
QvLO7qf6I4lRn0rSuVZXHbMaLUfNLabPMI2Lnn6LBpcvhb3zhkcUb4rRTdsWLwWwvjT6UFio0pBb
XV1d3bmyUQH/vwkR1nrQYpXAnyCT0bwCadqD+3cTKiuB7y3gVhXhJJWLio48E4bcVKCQRzsHYMma
6SE2p8CJooNusNRVFlq4ddtIVnFXNBpI0SaLAZ+zp2GZsf+9WueOhrP6JW3vo/oFExIuS3OPrZo/
DYMMNGUn0HXUjVBhVelY5iX4cHm1EmMtr1N8BDyEbgc4xQnQp3FPWLd8NvDt8mbKxArLnJVNxtAn
uIR2fDKrF0z2SaxFJkBwSABK+d/8RcwwPDr+KlfZg5N/oni7bVeOb+fmkqmiOY+GFivXFpgrQ02b
rF9bdNZF5HltzePl9dora2z3SXwIdutInSKCNB00GjHYtTi9BCa/MEKQevrHvBvoW5nXN/8Fxdbu
YgKWC0VYTH1gWuazqqMZd8XYxmtY0NmLrc4rpn8K08cvU0owB6MhGYNxdWE1lXFe494s1jAHPwuZ
Bk+rVdhheRrMzC3JGjjTPbWkXRXcvMVNxKMUNSg8wHRb1AxV0SWJub9UfxV3umcdk+86aoc+HllX
yV/TabxdXOtb1EmsUyZWsE6U5WNW0RE5l+KQGpw5GZfXGgWDtGdRJklY11rN1bHMKNa1UB4WS0v8
DgXYqF0ZZos1ySNuz07+rCZaYj7bSatOdjnUUKuqALu9nAa0g10+B8ZlffDq+SxiaC2UsJsIbWbW
GP/O6JA/aZVZXjt93IeYSwLujEPXxp1V4LS72agrfuu0yWEGasyXZI3mIGsqnV2bKituO4DU3UbK
WKM5YrSPs1VZx8GqqepaC4kwmT63WUCsyGq8ybKb0lPUZrxLl4a+RqhY/IiMKcOAj2rZrj5Htkuc
BdAsGNO4cxad+gA5RPPraKO9d2gqDJbr5lOaW/P7ak71ldna1IsqHe/Cbul9raoil3XK/G5V0+Dc
2Eqb3ihTFB9WU8G7EU1Iqz8OxWi4E1hdHwDfPwfIBifPbawsuBowXLQkv0ytbiW7une740ZCeEWR
KzXFCfnG0Huir2TFrDhYbNC9sq7f7CGTxXG7xrMRw3/f+FMtnxkxGDwcuFzN1mXH8T4JlKflgTzn
r8WX6Xn5qf2Ld8JWM675RmSTagPRFtxCnXNns99a+4vlj5cNdi9h6GxlcIPeyLC0mJmkg4fR7qeg
P2lHlNJux6vqBt2Dh/RWipW9e0DQLqMb2CrMegm+ukt6zVE76GQ9Z423YmAVQA7v5XP0YAXWoQXk
pAKOKYJbQlZg3dtAjBkYaOyzbXKGpGA1rF26eEVJsk3nw4Qu8ExtiMwBYLn+/w4blZDPy9lNeh1p
K/xZNr+MJPMrFRNf/xRRnV9GW00EU7SAnJPYJcUadqd0PTWMuTEQspevl21jb0bgkxzB/oDJCex5
BmcGVKKks31jisewT5Rn9C2g9O4DJedYVuWPOho+bv3mHTTE4eLMeFIqShhNTpjfLR19jhYCetuy
qNyxpZ3fLc9ofAhslPgkp3R/jx2kBQE8YJ1BD2hzXPcIvoEN1f1s9LvCerq8JLt/XyMEpTTLtvDv
8/aihZg2FSa6wry1T2TpERzKIiltx4J4kzIeytTEKeG/bw7kOs3JOuEhgy7+ZDa/G2EZKqnnBChP
FMkPA2jr6bts2c5AAj4sSuepVK7cWbGpBc5zP2kRL8MCgtXPw/otujEOyC8fgYR0eQ158PD5iJhE
1QyMwgA1iyKw+axgQvRprPBb2Cm4JhhmZ4fxrkinya3nDAhJLH0ckBCTHMzznfskVcx5FkOKVE40
G2Ga20DFuR7M35fV2vGkkKDDtWHu00KHsnBapt5Q9KrUDDxV1nAGUGnzYt0tD/lv+FZgAceymZmd
TfsskLvajaWA88gcYrSBA9mhuSuATorJbRf4XaEcmnN39Ta6CXZPnQT9ay10G9oBaf7yGJnqPzf8
z+pwu9mo43RmOiZ6tmL9iJc9AVDOza7sk3pACPUuB57aaT2APIQLKlpEd5i4jRrMpnZUrR+DYBXi
TSMwX3kmvHftZ7NFrhaTAU38X7xXdl5Ln0Xz5d6oioLQOtuZsiI1NwUcqmUw7vTptphdDg4CkkVf
q0MMoZqrX7+XgNM/XLZVfsTOjuBGdcFUF6OJI4NEK8fOBybIeNRQH5QD3+xkWD/rKViokk+M9HZn
AF8OADtgU2ivJ0Br5Vcy4oEzFA6k3T9tpmCgeE3by2D1QLfxOfwFcIkxO/+koGoNzhHmqpzCckJ9
AxBND3MaaIo74A31j+O1zx8hWHBaIApNuEWlyuh3+a/ZuC6QU7u8d2eMDqKqgv+00ogkQ1Gvof2B
79G9q3Vg3U0h5dNBtRw5nm/SBWMRW3TMqgPUQQ95gFulNy14RorDehh/N5OLp6ERzJ5yqEJ9DGWb
uu9RkTRFxglZu7NuxcgpqUKHBut54lSKVhIqgRHEP1CjPVSdl7/LwOh22kqwg38kimkMW7eL0SKQ
yEd5Tc96K45J55YPRRCdwCGjecAMgP2C8AQwGdGdbGR/3zFs5AvPx7GLJm2kWOv5lx17ynTdGhhN
CJqn5vt4ZDfpeqQUldjjmh11oHApvoxSctfRbz5AiF/JZJnOAlisEO29Hq1ux/ZVYr78JJ6Z00aC
EN8USgVCELUFh5zjGtQbfzW/ORRyHs4/6V/oQ8wnf/2Nsvu1fIRw15I3ogW3mydIKYA4GyfHeYvt
J8zaenr20huy5J7UjAT/2tWVOVITZmRhovfr9Fp+M44DA5h1HVDHzW4bFD1MoB891Fft+3J0/rq8
xjI9+e/b60VvW1ubZzOctdil4BFOjSlEX4+v59JnMVfl0nYKjrejDOXKkm+nn931XzLgDOmGpxIk
/SawIaQB/KxTIj8hiSL3r29kxiwE+juo1kM5V9bMw4Xq9+hPK3qoi+9l7/IBGgfElqZLf6HNOQDa
wT9/SJroiUB3Dao5HFJSUBkjqjltNKhcKy9z9mYxSZFkp2wDARQPZFTKdvAqlX5C+67agOqaWQNA
/E29dlUUY9/zZM5vmnmgvgGKS58YNPMso2f36TLVRwIuO7T6E3Io46Ry1bzvfl02rL3NpjraXy2A
xp4PjetdV2l5PKyhmt+rMajyzLscDHaXhey6fbwLTHSc8DqDLjjBdnISRtdxDdEMCdDWH0kG+LgC
A9M/0uau6i3fWX/YNyimo1Q+f70sfFfDjWzB/y1YNMseRjPsahbOin7Ms/quzolER+5pxFOzVVFw
glmeMGOuTAP84ofMBknqJBt+kinCv2DjA7TGqiogNOMmscywNKZDn4y+bX7/F8tl4wSiWwUjkyKs
SA9g7cgYajUkWft7narn0py+56MuyVLtxat0I0ZQpi2bpUkMnLjZ+UGSKXHVrPKn6mBP18t6U2Yj
msL0L5dV292ijUy+wJsFXDDLmJYJ0ooxmjOYXXrLoEhCud09QoGWzyXxGpcQyfUG+KnLbEBj4xB/
VaLmuGTTU9dOEjF7mmiAEQOTmI4gSnxwp0PaNYWO66BYa38G9mIhBZ/cPbMojRAcWBWVErFQQWM7
7bQCMv6Ov7MAzL/jcQhXsHuXV60dSOfWd7XaSBSCbceeV6VTIdG+Nb6qoItoPDDSvhSn7AEzp0H8
XVZN331jbHUUtmsclwnQWvxaDaNDi7a72/mIJp4RrVpxyCFEnENWu/axus9v6R2G9FLpJNnu1fDn
G5Cs+WyVsWqj3Fui3T89YbL7Adh3KBi47VG9moOBcw69a98un4M9I9VUXLEcrMhEiuizRGbNmeK0
0DpPvznWt7S5MWgjucx32o7xlzdC+GZvDhsQsLI6IouJTCM7LrfJo4XmqJPxhGYUAP3yZGF5iDx6
m78sxyiQpb/2VMSEJYF+QMvCvfNZumIUuZ6MyIHHa+diHMyNFCAyoWXr8kruRb5I6HHEFbThnwFy
rRMQiOxaRQUhw8AtSl1xDDs1Wr+p6KPZ/74sbS8I3EoTgkCbxVWjRg7S+Eb0LSX9i+2W7LFb/Mti
dt/4gFWwgJOL1PpZiZI5NCZagpEypVgNFwXn2c3SPCzR/19qK6jquhrTlXF9VazaW9srsvHRPT23
8gU/APyFwcjRZhua6XrVN85vWGzs1kb7OPbFQaLs3hZuhQmWUthLpRUlw9RIlkch7Rj48BYVGNCx
XT5VMYvczmmPWZImfj2NP9WpuAEpy68h7lZvHZbpaigNxTf6TDnYa9nfq7opu/h30MWQt+IgMJhV
0gBUKYRPeEOaa7UgudR/7UGNCEu+miZwMwAzEIlIonjTPXLvEtuWShUCJwspidRM8HLNNa+lLtod
74w3xbMCgEqaMWYH1KB7VnxZowZfcDGQAnI94nEAV5rod/h8dBNDYRSjf4gVUZfPG9OdMqSw6xXP
nslrYhCyVfRo54PEEPYuH2ScbJUX5iGZ28nGXxnWkBoWQ7opHuM3q0afSC9rBj7jm+N5nq0MwbAB
6UpXtjrIu5hAWXer3EWrd3s/NO76lt87QR+oQFPOgMk/uGaQexTNZH3t0dzrX4HVL0/H8C08W+uN
0sJaK7qWKtRANq8L+hvwwnFwZVf7TsMK8DeyXNpuRLFRX0w7rUOaDFRHjpKng7m0Af3J/uiByNej
sQtENVmbolSkcHImQPk6zmTj2f7c3qCLl/P62f7gMx0oMXyhpadmz3wB/0ABzWHyS0GQqJGxidXJ
Mj4SwQx8Vxx+yoTYBKxX+evig4Dn3fHJ0wiyUU+G1L3jzVRg4diUorUEAG+C9GwynHnkAU3XP3Vg
ftBAh+AgKWKicLmQXHLJ7yUu0TyDPh3UXgF+Ioa7g4lUsG5zcUH3ytnUHK8NtCvqA/vZtwOJq+aR
kGCtW2mOECnBKfQJZjnNsKGVq2e5Z4DLgsUHo8Aq94PrAJ6EVbbbrL1M0Z0rSVUR0muAkkGzkFjj
dhQ715QFiva+c4/+2xuH04v5S+3qbgwQcIBdg3Asq1HilnF9cacgaI0eCKDvoMgNDFJxTmHWCzY4
jdMCXxd8xc0LW9Hl6hzi5jAgE03VVeL3d1SlCNwAmYn2q/MUrVOMulU6kGdM862ClIXCmJ9H9ZOR
1rJIg0eaom6A9AVtBp+HQ28jft843aXHK1CdrRZBIoImCv7NzKP35auKEHF4ljO+74SFQAFC2xd/
op1Tk5QYxEaZHboNrXqc1TnoEiXIAKh62VL3xPAnIJCTTEzffRBSbNSKcSzqrnSGcEIjbmYuGBzA
c6KUHr+d0w5YZEBJc/BD9Hzw5d3IaRqUCyMLcmhhPyfdeEz16Qoe6LRm6qEEGhXgMbx1MV8Kp3Yr
swqq9b7OmKcDkjdCLjMaVH8luiTZtfdVaAunKuaMgB4l+qC+WCK7JNEAZDxkDhcWjHXqZ8Ud6cqH
zq4lXmHn3uZ5CiyyDfyoMxDgtupSO3ISgNPbSho0UYRcWboqkkHYXZ2oRTmaCYDwxQRhNfZxA0yj
EdyijccK6jVRiTEb9LoQ4o6jLB+5Iw74/ni/aIiDMDnEf99urKXk6+AgBhrBuh1VoGjs4qC3FLdC
b6nivF42170nKBJkDsokDlIKZ3eWtTZ6Sfu+hxv/u9Rmp3e8r/Q5il3jik8RELAJW5JOYPGUmBzk
lL8/bbR4Egylf1Zy7qvRKJqRo5QPQd0/g+7MS2LZnLRoH6IU/vtmKbU67VBQn0iY0t95DZp0mRqi
fxYFcDU3ApqpysuIDgC6jq5IMXjZPIWp/b1Q9NtUv55TGUbG3rLhqsWj08ToxZnBU8wtxq0SGaFD
zGBVgSOoIy3Tt0eJUYi+meulonNLBVIsiE7Evsc4VnHbrqMKo5iCGJ2/ERiRwfnwxN/ujhTjd1ct
wLfyiB+YzeIcwQSWo6brNIQSbW+5OulecTmAqGpOZUOQ4gX3odhGkmARWVHQSME7NtSHKbpOVlY8
2Ppdmx8pSZbT5VXcsz4QxPxHK8E4poxqtTYWWriaTyNY5ddOhkR0dnhFdbi6G/tL8J5QohwLpx/U
UL3pDs6T9qTfWxg0rDH9o5xUSU2cyrZK8E4LONVJAl7l0DHRtt8/0nj4oc3a7zIp8TjrAiCUg3A1
PZGxDjCnA+c1AmyyO2m686gMBrCpRw9Oz0NriFeQyctMxcsTHev/1gChnnZgVWONLDW7v1CYVeLA
XiriKOGznWFNBjAAm3h+RIbL2Q0LDxVv4CaegPmJx1V5K0sw7q4UhqRwSgHDiaL3570xZoeZTQeR
K4jar9GtaLp2NwOzTlkiScyx54bAJ/UfUfz3jRmgV19RWh4cR23imdYbsutY/J8xY8E0LW4/yXJf
u6a9ESjEbtZqV7TSV7wVx9yl8Z1SP10+O5LFEyFalSVXdEVLEW33xmGM2I8Mx7VOR0nBQ6KHmFxB
A/eyVgznp2p+pcvrPEofDzJF+Ct8szWgq3FIpoNmMHqx7vkF24HKiJzyN3aDUDcgR+MvUwJvc9bo
+eEV/uyOeLmCIgKj3LUOc0CfDmKIQwxAqgrY1G5yLO9joD+ocOiZZxzquyqsD4bXH5BsOKTMpdfO
N1lAI1sCwefGa13Os4YuzoEobjYTzwTJ2NrK2ETPss6i2vw7NkutsSoddTwB4Azzh/4v7RiH00vs
/9IeMZsIdnE1aA+cucGrMRQtSzqfte+J0gVXbIPmIu3jQQXsRKiBJWk8ForbBujQZ259kGGWyAxX
cC7OpERmbS001JraHYpviwx6Yu+iRFWct64ijHfEk+EwVGvXiWkYl9VcjX1vLD3QDMT0RHpE9oKN
rSjhiMQlY0WDWlRID+2pBbcXbgTXesQgGl7WpUclruWs1YDv1FaeEHsOHUmB+MKjjSA6lD4aLd/I
5M7X5MTvzfgKjcy94uYHWXpo7xxs5QrnoLOB4htz+6woZkNaPx6QOAD2wmXPuWcZWynCKVBT5IiQ
sVdDbX2f0KJdoKvrsgSZHoKlW90MDgMerSXoZAYT+RGFaX8c/+m4urhNgom3OlLuWon70xowdo/B
7uJULn7Cothb2NoFl5WSLZtwhQLKZdC6AX6aztQjFE/mVpGIOEtIfmhkAyUYBFIG/gsapYhz8ogg
qkaH7w89WI+Zh9b6L3xouIahy/zurkobcaJKJeBo2woeKTN9dOV5WpRLNBLznaJCQhgwFrUFngdY
Qq8pnq0zvwXngaYQb8r4JMgtKW8WU5cINeDGt3kjQagYGjh91YzlBAPvCurm/V1NS0y0vVw2h30n
8WfxzvyfQfooyyEF2ZKr1E8yf0qOxAYHI6hAfOeqArUEwDX8pr5yJG/jM6woUUPBIWKfUJjH6znM
b6o7srrKW3MoDsO3wV+D8bsdIlq+ZvflQXaH7RkMSC0wOID+TD7T8/kCdVidWWABAldEP7eupaZX
ZjFKFnZv97YyBOcxl6M9kaYAe+a0eE5cuaQZvXySkcTLxAhHrVwpshosB0ew2R8i/QkTwP5iP142
kr07EujoNkbfMeCAzPDn9SrjvlK0BeS5RZyVh6Vg8cli9XJYBrRLzKCoCi/L4x/92fItAIiBvQWP
JQCOi9NIwCoazHLApV/MP4vCOfZt4ubJX0P3zexMiZOXyRJ0cxLO6wYo/NBppy/r0D4wynRX09Ac
oShHII/KRuHPd4wrhzwUwOZQtxdHcp1uKAuGRrwwid4G9tbTL0MlofM8t+9PIkRQc6IxMjGmYdzd
HABGqLPi1VDT/svlXZJZBf+KTRiaFwlyCwVMjw5PJGbuyZ4dV1H+uixlz/VubY8v50YKqhTVqmc4
q+kHO0h26APl0B5kTdsyMcJxHbrC1roGYsYQcI6gHtAwRVSEsvaf8803UV75c5KE4+oMS730vUnC
wsQob6KNHuz/W6+Y1uHysu0LAtQgqEUQ4on56XEurG5Q4X40ABzoEyD3jOSa2e+XpZwfHq7OHymC
A2cjLYemLLE5veYBMsRdtPch/l6pN3OaeJdlnZXq+W2xFSacVJs5/ZpzYbzJHSN6fhwCCNt84Hwf
a0CPyX1HXNkbc/e5o9ngmIQv0ukZ93lTJ0u01jWsHOxCdRidxitOvkFAFWOcLmu4t2fgWFA5mT02
TYRcYYo5z/HYgD16tRzAtI3PlRPdzEMkC9D3jN2AYfDkJzLwZ11vE8i35goryduWtGOG3mM+myA7
U3v6bMUIcdnEMIPfjHAQbWr8Znn5P6Rd127kyLL8IgL05pW2fctLMy+ERjND7z2//kZpLlbsam7X
7p4DLHCAAZRdxaysrMzIiI2UiqJpTLxze9/I37m8LiCrIYKkRoIMOBGouAwRBZo/QswVmtvq092U
li/g7UXzuzeVLj9NBafaecrq6q1t4dIm5flqp2R+5xsQHqgnS4qFdy3tAlOX0QuT68iW/OaQJPM5
MeqZcbJXs6alaeoc4BHpTxIPj2zt2ZVkTD/ndmy3EEtJnoCXd8dds20tfsOavlpN65eGqYAPkhsF
4+SIKSEwBi/BJrSEV6MBPGe2qqfKjR4rRkNq9fAtLRIPWwT/QRca6O3gRBAwBZmlie4jjzxekzNz
dWveigADESpAQdGpJV98YStVpWxSJ3jRABqQ6CHag2nKMqCV1ByabYD51QCAlduOu5p8g3FWJgp8
EHX7LEIvbIpyVEtSQiTW3yaA0DClxDuJkx3Rl9ISU8AGW7Up72PZZBVt1yI3qAckhBoBfVU67UeF
NW0FdI9dX+IbpwuKd6BWvCrvvinp7Il8OjAO6RXgjoTvpUXqxPBRr4HATyaq9YJbuoXnb4qtaCY2
S857ZWm48UAWD+AwFETp6DbnegXExgTlcMUHHt4T+A+/1DdJmJog82J9wpXgc2GNCnJSMPeBKMBa
vJ283k1Fc3QHR3Ticx+aYWiq9ghK/m23Vff8hoUWISeOinwwjh6YjKsJTU0qFHB5CNtKr7tK86bl
KHemEmN9K0ke0HjQuwIFGupjdIMsisS45sDi4YLDBjzTsTnVb0r2Q4/fGUdh5fjBECieyR0PSCb5
qouj0Kl+M0/FgKWA0KEQtsRDItksN+pjcBdhYv3zgipZ0nrXO3j51KDujl4OGiPDxQ8WjtAzUqCn
sgKM6LcXd72Jl/k4ZUQQC6g3qkj5JQ5iqc1kdfAO+cmHrO5tQ1eDeATHDoJpVVCAESK7ebmL89Dp
pWiURNOTO0+jXd8Jm36PSdLeEj/m35JV2OlO3dRHgLxHRsvsCij1xzheiAgchEibOgqi6OtCP6Mc
nx/Kp2LnbzsXSDBUhkUkS+Hz7aVe+wtZ6ZcxKlznGuSRRmUQ3bqr/btg8jmnAFj6EWqIwtttU6s+
8mWKnq6EkVQuQ150dQDNBgNwgZCBJll1kIUFykHyGJwpfCyIbitG9+H00feVM/OjlSuMlglj1z4/
4eKUpRzXC1LPiSCCKE2jO82KbjY9i3WKZYUKS5OSa5BPwJs6QL953EW5ZAl1at/+KivvAeIBBoZQ
iBgxBuoufR3sL4OvcjhVSWpKH9xb6UaOZNjqUzuZ6WnY8vv02XiaWIu7zvwuzRJvWWxhIsYSuP/h
DXH5JAfnMcntSPJ8vttzGtjs0tQSkoC1VhF/9DLQXxolO74wqut5lJErAM9TTLHZkF1+5KwJk4Kt
Fz6zWOrXvfFrY8m/L4wNvNHmOekh+2l8KIJzhIwdWZPZAw94+xuuniwVQ1hIQ4CGpkfm9HTIknBC
R4RTe2fUS5vXft22sNIsw85hBAStaaQ6YEy4XIyvpn7c56Lqdjv/2Dmzm/9MHA19cRlUll7tDDbn
NXeG13uJbWy5p9vmV7fyyzodOoYq6ODCWGCdTlYoZ+bEJchC9uqobW5bWj8OC1NUDEmEIDaqCgsd
38I70cnd2K03M8CqAJfbUWnG98aW9ZD8fFpd+eXCKPHbhasIlV5qeQijiskDAWyKTulWXrvHfyj6
z8hfNcs/c97o1UfuztiCofN/XDYVBYpukNsowS/wn3sMub/kn3016RgcEavt+b1y43sWep9cZLdW
TYWAUgYfqNLjq/ayIycfQwNZAR4Srk1m9RXooX3GItePyV8+/PnpF7ssg1emrUscSB4qS3X5q+gZ
VzfLTakTL1WFInYaCoaTIQD8m3OcPUta5YmFLttBHhTu7a+2uiCgb1VklsjRP1EsiwWNYj72GFxC
gTf7GAL0W1mTWSs3ENTXACkG6TnmK+jnDeTfQg4M96jwD9NTnI0uWIt+VB334/Y6WGYo9w+CWBOq
kteIND24rA4lEgRdYNzZK5t1sRbKwztMVsojFIPcTEme9Q545Thm5B8sE+TfF99j6uvcVypJc0fw
R8fJbCmsAeUVYBJ47kAxjpo3IKxXZLZpmaeC0OHMEC7l4kHZYygCsKQc0x8QsLMiZql1bU1Lg5RP
R72OwUcFaPaZ950akLSuYz7+SEylAsHFoqh0Ww1wMQsj5v/qoVCOTdk3To3mBZTf4vggayko9xID
XbSoA+wqQK0EgjalmxhgHfn3jgjMPubvQSKGJxTlIxE34Qv6yIUKrrEUvTNlNTazprVum1nf0y8z
lJ9Eg1jrUD7FnhqRrabPusrCLa4UmYiffJmgM502yI2hAHDxT8knt0s8ozEEpnm62/8amNRrTIOU
nxSlAmqaDGuarOCU3jWE7ue1slVTeKktYIa2t7dwLSG5WCDlM0MgVyWnyQqKr+22Lrdxu29GK/qe
aJbCm8Yp2Ek1uqBAD+7KXS+8aWEEPVNWz5y5bOqxlsa8EmUN7k3ZK0DRWuxwf53Fbf5Sn4B9/a79
vL1spj0qD+sDbermSQH3MYhhODO0+mLr25WNWGM1mO2uHGZFb/10/uVKtJBqawg8yC8L3pVjAcdf
CU9B2u64bhBNTYe8Uxnthqo6q9rwmBbGNgQK17m96pVEAd9aQ5/ZECDiTVdPAqGSh67AJvPhBLTn
MeuAhOsKAH41OzT2WcPSlltLyAjThYSZDCz8iu1aMopUmGqkCqSKGQASGZnam2QTCMZoidvxCch+
KKRr343alFQTIfG/4DFwhBe/gTpREbhq6ig3RFedn2QhNAWuYsShdW9amKAOkRT3fAyJN+K9vjd4
0l7/pkJjarBR4XjMn1nFhpU338WKqMOCOeu2xAgKvqM8S9uy471xbDwlhh4G+E7gy5NRmGExbRte
+C+RfbFS6twM/lhMyO2hLtcOW63XHros8OKQ1c9Ydxx4DKZLeAMiTNQNMhhSFDYy4m6NroLiJmCO
EjzQSO0iULsRPHxpGdsabhVY2T+IR8Qnrm7ShXnqZtGmWhVjuZbcCiNmQfw2q9/G6oWbWdCPtSIV
unhf66Tul7FI9U6fP18smL7dqlawC46or3u5kzyy2r1XjEowdGGNOgpdYBh51WNXK6fcjqCpHRxC
U1n8yqzIItpgoZM+K7t4n7isMvhq7FkslDoivqhVqlphR3m9scYytqrUN8fkXHTKRgdrZa2xku61
J+jFaqljMsxcVyki0vqyMHEg+rPyGtrl67iL3wWL2wVvABe9smCO6+sEhTIGB9EAvKohdB1yrxpV
R2Eej3PG7yaudfisdiEXfsgU2eGl0Lsd1v9moV82qby/ScRiIvTEbvKSP80HYx/bmVVvuHcgtQJL
3WC2uTVZC113XWQGIiRyMM5Dw5YUQevGcMp515eVX13E77VA463WKO1WqXYY6YYYilwG5iREqdml
gVdACAfUBjxrjHylbwW3hpAgOjqQTbxS2AqiRJACXGZu+ibXD7NhChC/TF3DUb5X/StoBrzgs0PO
vNJJFLoKEzomdvCAQNmIhjVMUTYUYYfTW/0OHgjtMxnVV+79s2T1Xu6xumTr9wwYCXCfYqlXFBtg
O4fCTQ17+hHCfk9kdlw5KfcEAYCvzFScWv/EGBLVCPCNcPpdPsQM1FKamlQW/OA4pm8I/ZATPfi7
tHlVGs1qUOGUTnL6PRg+brv0avxdGKaObt4F0QjQCAa82tBRe0hzzEgdgjGbrXIYWVDo9STYwMMf
bozV0gRM/KAo1RB+3jYTskFlA64sMjJy7H4Zr5xT2YLF2/29uhdfRfSdZNN4ur3etZc7aHzBfCtj
auWq2ytKRm10MfC2XFYcxE54qTTBAs8242G90qxHiQOUwaiRYWQd8l6XH7TO8qLtSIWztQdH24LZ
Ypc5gVNvUhMcQ8cRYiCpEzohAwG20m0ldjFjJmIuCyP61HVedW00ZQRrTl4Z5RmFKSDNww2/YRIe
rGXZGGTCgLPAgy2fLrBiLjXnMigau9q5/Ozaybb8VqOvyzH75WtOihFKwqmJjiRELS43c0z1MJEI
3BA9uzeBNzxprjZjHToAUjEqO6v1CiAQMUgFnB5466iTOOh+l+sxlkXeodNskcH/3hytAimfJdoi
eB6ZuQn5m3R0gzNqhDjUUHA2Ltcnx+qUIbUluBySgYVn8NBwmonpseyXfwAD/Ca+jyGdMNt1v5VY
LzRyadHW0U/j0TUEPxWch7aO6NNqQOMmLxqeKM+Vx1n8NjyJ7jyaHLN2vALuIKPGokL4CDF/SWec
xuwDblEDJR4eOoBYGk87pS+zQ2pBrJ0l2ePV0hamqOxynmQlUUOY0mOkt3gMVjOrRrt6J6okaoNG
DI8+2mG0VFWA+MGJqyaQkXMmRE+czBLvFJD6og6OBNpLd4HLggCstXxBcfVll4rcnTzPHV/BbuNo
b9BV0l7THBUTGURf39D1dTOb34TP07bKTS5mJyVrZ3JpnvKaBCwgvWQgkuvfZ5d7G7zU9X9KIwj1
eVt65jeanR9qzO6bt+M3a7s/b5hFyVKby2mQZtgFzUxvZ6e5tZpnLkBPpzBwTHF/9OacEAauX6wt
Zyz58ym1MF11jSCVMh6fpZGZsv+7rg+6DobHmrXGtdC62FuRnNiFoSafUTYlIuktlljfIck8BoA/
5U56rzOKzKsp7dIWFVt9oYmnDFxjwDka5/6QbIZjeuYclKG87oB8ZA96+83tb8jaR+pUYryGq6YO
TEEGRC2y9A4g2C7ABABzkGc91HydETqwYjZDTsLqM1/vXvrHcd/CRfrKajGPoj7cXtVaZrHcSLLq
xUdTEzkLew4fDTPXZoqusLAr+JfbNliHXqRuJ70Nm7JFVMOh9z1A8J47ULQ85o/l/POT3ehIyNjn
wor07/WwZaXhq8WC5RqpmBOp/CzVxidtQ/Z9GqujXumjnUvJPvVnW6pfS7nflpn/knb9QbbV+Tn7
AeWBMxiGD2LTnNtR/TUL2qti+ChD1RD4mv5Ly3wZF+nrbJJjJQTxCqmEjTYHUiRszF5xDJB+czbr
o6+7MkZJBBE9DiBRLz/6GPNjrA9IJzFaYlbSUQENkaS+SQ1jjnc1LUHf7C9D1Jnh1GwQYlK2Vczo
Xf5dPRAYNCRo7pGXcDuMETLHu1dT2KVJKitpq0LLEoKzaJxINbOHwauO0S8M9kIvFmO1uZecB4T5
jAnJlFaOEjDKCnkmAFSk00/7KCr1MvFnwCNRk0LdBBz5kJB9q1Kz2sSHfGu4Mbi11INqlyBkSpAh
1Q7EjcBBJT00tuHF+wj3bWTXO45dQF/JKSQZPHcolfFIpGm86CR0k5BkDboSjfPJ9GVm94R3CxDD
+iWwkrd/8Dxc2xAQgSMphYa0AcjdpZuJUshFWtXpbvRCiuh+4kTo14FePjv0TriBPBBnl8xX8JpV
HY9fHgNTeMjQK+2krgB3MzCA2I2tqCatGWVSa+LZUzBuvLU9XViiya+K3JiUAV01N2865cfMl7M1
cErNuOtWDisK8thHouR5Tf2od7MEd4aVRoWINMTzTrI+nLu6bcyiSRgvwNXNWxijQiWCUCzwLae5
s/IRd/fBnFua+u/b9xKEatFk0MFmciUlpmp5p3JgwHMFrii/xzXvg4qijk8iAPe2JveBdfv6WftM
S3tUEOriWdfHHljNyg92ZVcAS1M83jaxVnm5WBPZ18U1GolNikHLER8J0x6QNNgjG7Fak4jSNDnE
TVgaBitvrwt71LXdiFKFLruvuUaY30+cZBbabGfKa6T/HCBYzVjdyg6SPi0p4kk4y3RZQBnjNo0l
HKlw2x6Kh9yezU/UdwTMjGT5r+Iriw931aJOxliIytSVnm9WVFHT+rA4QVPTl36X/X84vCpA13iZ
g7IHyA4qOKVDLPNdhbQ44FNvECFCA5lwxr6Re5R6yBFkNxB/KPde7xv0Z0KMlCBLlR47pzolO99u
3MgriLxFAgGh/1JzvTBIuQWhpp6bGAZrP7KSl0Q8ctA2HxpPnrbceB5qR9ShwbwXcxYyeSVwXFim
UjwxzquKa2A5rM5y/9TFD4PwfHs7V3z+wgQVmxJxkv2UFKdyIbdmo3Dk/uSXqtkWpyplVKRWWmgX
tqh3Yq5LQjkDqePyk3Tg4s6qy9zpB/8BLAVWIafQnE82RcBirGfsIj0KWZbt//PhpAi8Sfu9rN0J
Soi393HtfbFcnEa5voox0TQfyEYeQLENBFpiEWhLcSeyp3BWHoUXtsTLwJgIY5mG02dey1vCIT23
m2yLZ9ueYxekiANcHTeCxicTcMo1917bcyEEE1RXPcoe9yG+KPvAwQv7QBAZRAK9e0ohwMTZrMmf
lStaBTTsL8PUDSNHsebLMXh3QvGgJJUb5jG8UjKHigVpWXWQhSXy74t7ptch7CYRS1H+e/ZFS1RC
SxZYLIZrL6aLBVFxpE0KPSYyoLjOpM5CdW+TndAysccfnJX/zrzEStAz80Q7s6fGQohJLWnL8FLi
Gbe+JhVRoEnU+LOEvjy/K7eknkmolf/M4KRMUgbWvlKxZYAPa5CoQe1inKyG2xjFKZ1ZV876wdN0
0LMiEIPAnzp4HFTxKn2GlXCbnUQn2IngNsHgLggLWL2gVZdcmKLOXYk5HH8gzc0xycCt9Ti0hpOj
UDoGrOf1Wu6jgurxr1WRW3Dhk0rRVVHc4pHXg9Mo2nde4GgPOcalCrf9ZdyxqqNrL7wLe9Rp65A9
4n/YRRDTHKo9wVQIRAjQ0x76zIxfhJ2OAfxd6vVM+O5qhFkslTp+Ico/aR7BNPjK7kdIcKduBi2e
6JhiplGBemS88V+zc+SyIsxaq+1i0dSJDLummUsfdRrF7O1gL2wKL7M+kDTb/A9WxZC5w9TRKxsZ
xPIxvihYWZ0e5QiQDG0AxHEiK3zXTd9sLYIAqDa3j/xnYevqyC+2lz6FE1Ay4Z+ww53lU+uq9/49
Dv9n5Am8eTdjiyXQEKWvssm7AkZ1gEiAZsHt37GSfGK+UVDQ2IA68xWdY99yfN1NJJzr244MxXWv
tw2s1UVgAe0uvI15lJKoDc5jpQHXAiyQPhvkojEqGu1A5KCCBxviZ7lqG4mTVsw5SnE1I10YpnYY
ekoS3pngCczB7q3Uje0rsl13sy3OqELXvqWFExR7cZIiaOryab/VG94OBxCkafFbLQCi1bWHDrOe
+dBA1rqyJuizQi7bgXStNRgiY6Z2NYwtfi+Vh0klJ0WgGOIJfVcSPKa6b5fKt1kNndtfhGz4led9
2aHZa/SmB/quVZEShc+DDxJwuTY5TfLSChD2gXG1kR99yxh1DcxR2KkaqYrFWyL0128Er9myc6/P
gvstO9QdwKdlrcvoaiFaYcbzvT9IJEieUIXyOi+0yaynYI1e/iCa6iuEMNmKputha7Gv1N0g57KP
aSikmuo9uD36bbQD/4HbiCa489FyZd0NDHdRqasBEiN+lLVwl9Z4n/0tROI9odBMBYp3t/1lNV9Y
rIu6CPBgHSqtCkEiGs1mISG5zHJT5ySGW65nDAs7VNjnAZnJKgKQlD19xx9jNyHbt+0g8sDaO5ZX
UjFJF/2Ki0hyAvyenen8bzEE0nfg2l8DFKibDo8gudHfAk1i5kU840BQUalI00ACOwE5EEDJ7PUt
GYYJN4kbM551a32jZeCl6WwaDPeBzBaWegCoZ1zg8161Yhdszq6Ke23A1f0fShlLk/SbrpalCK8D
UJjx4/dEvg/6iXFdMZyefs5FmAeewGBKyNhCC8AYU5+h18d1ll8IDFMsf9SokOJzTdIUMmz5+UvQ
vHdh4gioHRuejKthyndT+pSGR5H1HF9D4FxsIhVHQsPX2pH0+6Szj251aidHcZdsBN6s0R1TzdHJ
Hd7McSURjKLVMBu4DBfVqMgCUaPCN1R8RbQVHkqIs/obw9P3/yBksj4nFVoGmdMlToSlCqkX7+Q2
Fhni2dzYPDRAciu1sseI2b24EkIB9pIoT0ENEYIO6hXGCcCSgA8jABN7l/vw72UM/tlojtnJfeHl
aK02HveQWBGEv+pdicEesJDHm9oy7kKH9XZZi0SSqkEu/ZNDh67gq5MBKki/4d0p8g+DXPzseGlT
tKXXVeJ2CGZwvJXzndroLKDXqnsvLNMVfXnqiq5OR3zlwqsiVH0GjDZg9LLMf2v+aML5wUFpuKWV
TBPjRlnNCZe2qaxg4qamrxJAePzvYNc1CdUN59ROm2z06ljjoW23wJqwct3V19vSLHWioX0Zyl2X
gZhSMCeLMH2qeMo0JjCZBB0K1RC3lu3btydzrdRxrnkC14yAcPnk+uzMkbNAjwSIseQMKgo0rFWu
ZfTLRVKnt5T62Re0BhNjsV5bfOE/68I0uIxVka2i8y0Md2OID9z5eGBTN2gABqteLno8TNpWtqLY
b808ETZg5r4TJN+q4vxHIAsPQdg8ZGNUm2WoTOaQZ4N3+4esrnbxO6jrVEvkXopDNCKDNL3D/Hxq
yoP+/L/ZIGd48egf4lDM40IBqmTI7yY5OIph+H7bxOpj5Ws/IdJ6aaOqEjQjDOB2pbNem29caCvQ
ICHlBfQdyDyI8KKBYSfOzQyDu2Api4HjyysTLb/bv4SE3L//sGjFXf4QHsw36CunkjsKfmX6Ga7a
JrHySfl9287qNbdcMXUY57oW5jI2EITfyMM32iib+hB/CmODH8rh7n1X87SX/CQf4h2rxrAadv9y
G4wBXa4yAAlqgxFBGOfbPa/4EGcKfwtxfZozS9BSL53eNbVhcsCzNpc6m4U6QGxUhbf+EbWEwvBz
g6mfFpx2A0JeEZoGU9CMnIBbH5S6Y3MZwktTOONZmRqWH0DUsrFntXKaVNgp8c9K0+3bX5ZeJN5Z
2FmNFBQI0z1PLVJtxKSI0hg9SP1NbCfbbzHZFJ9vG7kq29JWqGUpCeSUqzLX3eC9PaBq4iJ9IIP1
r4MX3atbQpEKxOI9QdmJoKG3WEMcEjkIy32lfwDJbRZRoVCTDlqrYE0CVVtkbXTATjsTKkI7/t54
hFq1lXdm4RlQs49PXnpOPCJaJ5jVVt74ZvBEBkwGiDYyju8V/oj+WXRglos2lAd0S8l1095pmPNQ
HoDbIpljtW1x4Ui5BR5ya9qzcpmr+5W2TQVjAbhcLi8TnWDyd+MjAGNW96Hj/Sua2SMO1b/N0Gl7
VGBOwwLikFKqux13KIAd1cDlVLwpObLjEjrWTW2FgOmryXOBHO62/5FtvPH1r+gjgiYMuARLVdJn
IXiXA/QnDKuSA7NOCue2ravKArXOz1Ru4Wp9I2RF3eFEDdYEyBQRYNS3gzvYNWq/LMdmedDnr1lY
64RWxIz+p2MnD4ab3Y9P3S/uJKNe12zjfWlxd8Vje//v6/j0MqmgXFUDz3E59jTUWiuLNWdWMFU8
vsZpx/AcOmv4tERik6ZgxuBKXDjSh4KviaMOGpDjOXrUGev1TT9taBPUWeAKoegLCeiS1p5+V5MJ
OJ1s1d9QkPombyubU/fNU2YnjwIDccJaGnUmkmAcqwJ9ejf2kZcBkD5p9wx3pG+Uy6VdSQZLdVAP
koilkfq89iY6yX0uWv4dKbKNjvRcYk6ZeEmKERlGundVrqdtU+lJJ8mY2utx5IXz9KB7CHPeuCn3
SeLIaHqWp9ri7OZcPssMZNL6qfjLZaCLdRnu46jkM0XBfZNu+60KHDkhPQwwgynjQc7bRN1BAhUh
x+xu0akKvWLqVPRapYzBhBWTeZHGi0AJSmQkWDsr3nYcUP5cLnBqtciPRnxVUkGVrRI7KzUWf4Q2
s/or2JHjz9stIM6R29myG+6bs/ra9GzY/OrFuthp6maPVDHpDAELHjEFWuxCsFFEW4GIHHpMbDVd
6qA3l7rEJx1jmEVFwjhcud0KGxVxVXDSHWve9HOk/erCWKyKupfBuVXEavD5GSUXHbxju0dP9O4D
E0fATg3mdIZhazgYp8QaPlpnQr8ZGcW+eBW94Xexb23eqt30OxgzbMx/yZtwp9xVzr9uRdM7QsUt
aLHJAqfhrmmqu6jITKnHo+7k1xlu18DEWHw2bdL0sYsKk5MUxq16O2hK9MRSxjVNGUswzqe/Dfl7
OwbmEGVmPjBC2GqK+vUx6Ns7jblBFIcMN83kQmTZLLj3omMEYlbEoG9t2ddSJTWSP2yw4Tekg2CR
SJ5BeMudCLuCb2q/JNWCYmiUm8Oe5XGsNVIBq+XnsEC0BCI1C0wIfZgCej2Kwlol45N95oSLbEGI
4mTqNJjxMWUS7KtdsZv34MrwCLkVZk82fQJpXVa0uhoyodz0s+qyMDvKc9BpGb5g40yODyp1E0KP
GMj6aDASUXq6M7qJWR9Zw4nrKe7Cc6jgJCSjX6kJEKrDTkcrHtQcwNt0bnQHXDGG71lp5npQhpgn
JN4N0DJR5mQBfPFdgGXWWXhu4uIQhSLjSv2cSLiOTF82qBgoz7ICeSvEQABgXO4wWOheZa/atrPy
LdIIO/xTc5DwVdsAayVgz94xdsaL/2PYs4jLruqSf77s18+hAmUBxJvSzxGW/OZ7hAQg/UE4ZiRn
emU+WMgZuLV0KtiVUp5oYkDiza63yfi/FpjSqXVkV9xUwFHbjMxp/br5WhuVnKEAWeoKkDGuUUG3
cxisWfwwgHFQgJvlQnMYH/lJRJlMfmEYZvgR3ZhJAR8PAiEkSUQALHXhTO/QVHz2SSYaWny3i50a
qkc/b5tdT13+Wi7drcmCNm/0Ap8y/VQIaDcKCKLjHTMYrIe6LztUqDOiYYD0FdnWx+YlvSMAFQzV
OsFW8UZ8y8Rmk1KzlkZlZSOkNsHxi4NJiNob7w9RO4Thnds7SJz9hoPSrZg+zvpBJM/MZkycwj+I
0YMKId8Omu1YL8s91zOvr32kog0wwmUjQW8BvUnfywBDmz1lR3J5duvnquBJHXONijp1KqVx2X1u
IEZp39Jv/n11UncE/BZZFYAvv9EWnc3xBNWUDbAajyoaUMwKAiMAaFSwMZDTxEWNXxFudU92UK+x
eqsAqXhpsaeIWW5KRRveL8XBV0iG3T+rVWhOqWbq5cRwGVYA1aggE+rxzFe5jqfRMNwbc/zIJfOD
XAuCNXfzUZiaxBT5+E3ukhrQG9HxQ//1tteuFyyAk9MwK41GGz3jLkCvXITEjk4IYHu732IM7Ynk
A+RliL4OY8Xr+/pljQS/RS7A9cFUSRwJM71k+3Jl1/xRYz4AyYm+PopfVsivWFjJ0RCdOLXAveRH
LZiTcnsylO9zIu38utrkk/wKPYqNGkmPIDZ1OI0HLxBEvAZN/E+lz8XuUkdHn6rebwXcWpVTbDQ0
idGjrczoGVPNldnuO5B8TFtM+W+rM2cr39jT/n+TfX3tBXVsfEQlSekRlgDufJdTPBCV10Y20Tm1
R4fDlz6Ih/z7P6gwsj41dYTGTvOjlLzXwoO8C636ETxITmGBRlvzjB2QyKNlMNEi65fn12qpA9XU
ap/xAQ5UNXyfkp+BmDDKUaz9pPnQZIXrc50EXuWxPYyPf1SwfVt8mvAmFA++KZr1M+uBsH6F/bUs
eoavlfWwi0jmDmrejW/8bsUHnfvQMRoOIu1JuIuhGvO/xQWZuqjHMdFjn+Rb6TbYyL9CQHz0M0Yz
of4ZuazJT8Znk6krep6n3o9DEgcnyZyDY4WZcMZ6Vt3xc+IFTBRgvaDOAQDqelH9kaAxDNP4IKq+
JD3WvKqz0vc/dZqMgRNce1gaBjT8QFwioPtKz8+mRp5mLQdvaZzkJNiNV265t3lL3iKVPUFayuw9
bafuc4uFm7rCFOHWXpqWSIK7CIIy1KSKsUAeCaZ8Z8AMIEACpQliAVgenaK3msZuHv8BKeKKs14Y
pup+pViCldbHmtu3toN8an7QvWgz/eIc8hhp9yDOuw/u0MYPN1DlYBRzyWekQv+FccptC180VGPE
qutpstohMP0KMtOATfJ9uGU9+dY/LwjxNch/EF16ym+VaMqTmKSWgyXv1HvuLB3yR8yvHkBPGP/O
MU+lebGJBg400FiBiPztq5UubFNXKWrGmZ7UWGnvJg/ZOwSPPM2p0bkHfV/8D7RdJLJ11wZ1VOIJ
4Q9Pt5ubIEAfklQ3i9/zXePkmH4oPB11Tn/bYoQsdMVH8WeOOdoWrDzVNjZ3IZA4pdWBLsc/lbZ8
MmwWidhK4AC1zNdvoj53kmt1CqVMvAqnwiza3Kn9bHM7cpAr+tayqW9ctCA4GiuYyOazmDtVeld2
qFfwrO+5emwwpS2LBiikgCDA71ic10gJirSeK/1zKi+8607JidStY1d7SPe9U5+ybQUFFJR1PdYu
rl1qBuRrNPDW8BgCuWKRAVeYDxlTUioBuzumFmJb/eYfeks3eYyAEx6yYTOwYjLJAK52VgURETDn
mDyhS4j5VCsNV8EqV+rbsRTMAZPEwFuYc4OOFUJGy6qArZ4ZDXPwOiblMBpFXQJ+E4mJDPpdJEM9
4Ma5G+wSy3ejLedlrrFlQRdW7hzDWJijUiBjkINSLvFJG/+k1K9peeqzH7e9cy1/v7BBuU0HhKOU
kCXJ94TEMztisHwLrA8gUgmOHMMaY0U6dalAn6tqJg0ryia8FpKHEP3N9Dy+lo5xXxKYIyEeYrrn
6tH42keasK7o1RLtOVgdLNVLD9lpAjLWi3bJsYSOYWHX6F5tAImfbPICZtGASSzzVJCRoZgX9Br8
tHLE3Yjik7YP9tOpOxY7ZZ89C4fpyP2oVQ//dw8iPS+7E02ZN0cv3kXnyp0yi/OSj/Y4gDkMGH4X
N+P36Mwq77I+DRWnwlyshLLHrxSjLDL9OANbrywcZklkzeGt3rGLz0HdPHjuxFo04HP0omRLYegI
UWOq0c+Om0whUu3bPre+LgXCgTrh1aIJGwtu6GMotcHB+9SspeeiOPtTY9428jfHSDckXgNt2JU6
a91MRpCouNxId6nfHqV94klet93IG2bXfn3/vmxR+9eOYLmSSGO0R/PEbJ9kVIgeI8hoaLu5NrMn
5aX1UK110oP2dHuZ5C9fRVyyvv9fJdnrxR0DDo4kjQ3spa+kx0DgzsIQeLdNrH4ucn8BrCtqV5qZ
icrVMc+D0aOGkGmYPmVYUgni5v/NCnUkhTItI60lUa92q6i2eeUXh7T+tpHV3VoshTpRyjz00OYA
of/coSrSVx9yzDPS1dXQsjBBuUKl1HWb9uAiSbf6rvPQwNtxYDhjutxKudAwFnaoD98HcVZHHfaL
37Xb4Rja6FyieToe2cTVq/nSwhRV8gDHiTSHI3LiOX+CeCW0PXIzkWubGxnOzPI06jKv+xKsrW0L
H5ChIa5KQHFFlqy833aCK/bhz3fUYj3UJT5PYHHtiBnl3G6r7w2ivj9BoyW7T8AvPzotQMmO/qH2
n2yN/cBwwitQMm2fuuAnKc6mKYJ9I+TOaLa8JXN7VtIsNEVj7k194twonjZDwN13PArOgzrtJc7f
y2G/C+X4B2M7VvoiS0+isejxMCTD8JkOc3hZDUEkP41j/2vSwfQhxgFvcXGJUXqlBhlHWaobTut4
1qt6/dRA8EhHNnjNEojGC4CfmCJza1AsvmTO3KI4a1aDaRggaNeBD8/c+Hn6Ue1B1pda4v+R9mXL
cfNIs0/ECC7gdsut926pteuGIVsy933n05+EfOZTC+I05p/xrcOuBghUFaqyMl9FXh5E/csPR2p8
/QLmUERFoM6VDxfebfN9BK3jaBXsO7yrM4c/eLAEoMSef1ljjgB4vepIrmGNyn5AN3R0qqPpKbvs
NVsFqw7SoT5Sr+ruKNyCGn/NS2OXnwdf9j/xwRdho4t1VRB9lPKMBxCeZOdkV28oFZgB3pAw3sx2
fSxO4cd0vn7Wli/4P8v+3JYLs2mXj1krY9lZqllNCuwFSJLT9Pd1K0tF+MvdZQkCtSIJArXBQ5qS
5MgfsSOcdRdj4k5f2LxC3nJI+VoSE1J6FbJHGNbGI0/9rQATHgFOcn05i8nFxbdiIko6+3EtoTTg
RdJLNjmAhUTTNuokK8XB+d9MMUHFn8ayKFJkE2V4LsoPWb2xhKR1NP4QCu8kMDEFAII29WkZrfai
4+zM95FrbKgsV+OJz/Ie6DXjzCug8Wwy4UWD+F4bhHR15DFQBss3zlPE6Q9wHJnMuBFVntNGpiWV
v7rskPvaEA9TjevrH+rHyO3fGPJ17BgH0uSl1LQG9q91SlTj0lXyBOBzCgERsBqvxBv9SO76xxq8
fvFRWNGBnuTp+k/grPRHNVKX/Khv0FCLJuJMfXOMRtBmxOGmGaCeaBrquZIxq5rHuXfdMOczfmLD
L5xIlTZJbVLfWeq/0nxy+3LCCHXuXLfyb6L0Pzv8WTy7MONnaVM1Ij2hYBmldZthRWn1dAwPSW55
y5+LXa7vfl10tvYYjLIvRSosNu7ojCftNgGpYLYaXtRXzcJHvE243TuO91IY3yL2cWL6AcUpdTX0
ZtZyyquC8Y4J41JCiJwrs4pI8xdBSactQKfAvRD/Jqn7+lyMQ9Ekoa/mENig2pkgJhG58mCFrVU/
je/QZ6TpsX47OZpvgfYNtLtVZo0t78hwcgi2I9ETv4tVE2vtnye3saOtcd9a8bH+rBfzKjd0QVcS
FoXxNOmcBL02wFgdE0uWTvPwUWOGxR+47GLLT42vrWV8TZ/lpEBJCrDf6BzXd0K9jcJbUwm8ILvR
h85Gfd5qxps2EzjhiHM62c7cpNfZ1Ai46UMz29DyWhlatf/frjnbiJt6DDQbFIRAsWxoap5iZ9xR
vC3xAGW24wMPVcLL/dg+HGmrzK9B2u7pn71GKimTbQtw/CL/ih78PcU0B7ZCaLP+afil3xS8bJu3
r0zOIgxCN3c0eBQoVuz7+/gFh9WNHgC6uiWoNPnWtOaW/DhpDGFcTTzKXVlRVwPglUeZVkS3uQ1c
+mzVnlUUN3M0IgOPN22wBFq/TAbZalMWiTl4+NH2lDUM4EjdOuuG+yxKXFAXbdFXsslAgQs9iEaS
By0WnqKu3XZCb1fJphcsWY9tfxx5hLV0i6/cXsK4q141o4gU+ASUmKXf0K6AAAGEYCViNFUGqpGT
MHCCJmFyH98XyN/njW6+oeQ2yX/MgvOuXm4nfcUvwngkOZvjWQI/Jb6wbvkr+dMFlp6P8oRY2dU2
9jJ73OpuAumk6B717PSzvotRrF3hJB6Vgd0p4GLfcTFqHMdMGA+WN8DWo9eFKtlQnYZxPWabOrtp
hpfJLzETfD+md73UW3KXrxpuuYGz9SpTYfd7tY2HHtiVSbXyTfmiYCossVs33Qngo5YO+e2w5mkV
82xSl36RvKhxmIqjQX2MBMac/NcgjZbo89o9PFem0n2/MJNEui61FDohnUKU7NCqdEWXOjT9gEeX
TTBqB3Z2u9/G5+lOWMnr/wJ9dHm5WYLpvqpHPTPxA9TxaY4D25xkzIFxDjYvFVQZ11UXhQBmXARA
yI8/K6BdLQ7+u3oQPcxjABYnc+Hjn3nXD/dgQlsHDAkE5Xcma5qSjChpgnpI8ife0AbFmFvxDYF6
/YhenrTLwY4KPpG74jbYlZ90z+B0snLwpAZ28BLv2ocCo4cVZv/SW5/7kFpCLZvgWf7n5zHeq1Sk
uTdj9AvkVXiDauqavI/biljGjT/Y0Ur4oIQ/UOFGw4qWI00UMLRz2DnVmqzSg8ap3fyg8/p8DKHb
Cb5pAl5i9hQ0xRzqs/7/p2eoxIRgJW+KR12P7GLmdoNHpQcCs5206hFaMQjwgq6WI738N7nExe9g
zkkl1lJeocCMNkCwzjCZ1WJjatcAakBcm/eBx1NcXkyuLwwyx6TszFIP6VxLGSJrSNKVPsznNgwO
eYzeblHFu6BE9hvL3KnIxezzwjJzAgpZlsUuxFJRgzCAFE8dCax8zm8VoFXkFeDdxIo3vAEZGkF+
XouvD81EMYgXa9mM3rIXjtNdVYe7TJeBBMT0kCaujJZ4nV/yOsyLseNipWxUi1B8mSMKPXQk8FNW
lDDfmm+bPVXW4pUhedvKBCoA3UJBnuDP8jHoLTORTBDCtrjKwayvpKCrzpwju1j8BYkp0cA8aULQ
57sHz6KirkMBq4sBCusO7ZoOQik2KhacpHM5VlxYYmKFKKlgAvBhCfwm6ab4Q6e0xxCwRdUNMcaR
YGTa01+VbbgLXdMhZ/mWN525vLlfa2XS3jnSqkIjeCL2ouGa2kEMVgrmYyRjxdnUxeTuYqmMH5CF
NvE72noUhX1YxDYEl22v/z3KbjFs8/QplO9mVXbG7FTrz9dtLwb+r9OqMclGPE7qLIm4lxDFFvDO
BbpQ/e86BhdGmEMTYEzNwEQmfdNn5w74+85Lz/KaP4HD8W8ac2ZkUHCWJKf3nZ5ONNM6T9/yCeyW
e8UXC2JOhqLOul5BVsGbttq29MZ1sJ9tij0I3cDhDdnQr3/FibHccX3dDtIgIFoZCbHVHKzI2e31
Q7B80P9xk+zg0iwEoxrmsFAaoLyPIyfPy/UUiistbr3rpniLoT/lIgPs0ZquC4V+IR9iKzd+83T9
//8sI17bLcblC0IhFCkmdzDiRtUUh4cayKVV7HVQ/3oIXmvQhUYPhCabDloKn2jd6FT8Crz5xTeh
8SSCzbexucNLy37za4uZqAAe31JUPl+zQPSryq7UY2uSd1n1XosfeG04qVrahVbb17djaQQOmdeX
XSZAgIo5Sgzxk2GCboey829MlwCep9jtofvF4zP6N177H3vs7NI8GFEIkC2u+m3vmHtamdRsypRa
2bVkm0ejt80DKDVsgi2vH/B84271sjf9+gmMtwnnWJknCk4B7HQrPMV4PBFLXYVrSqTBZ8DlnGiW
eQ6DqWh3G4hTWnWGJo9U8qpay823r2/IYvOUCW8zyP2g6PqYIeye6WaG3vSi3Rl382SVb3SckV9f
/jdZ+9dGMmGp0wHgl3q47TgCJKY40oafvC3cAc1vG5SdD1TYrtmDgmwFDjDMbtGkmWbw/4lr5wQq
nUldJ5DfDqlCy0Hkfh72Qbsu6jvOZeHZYJwTCSFhXyr4lD2G2cEJjwQVaK4zpihXZGfiNQKtWOe6
zaVJ/ssLygISwSmXCR1tMqknsE5QWj3l17g2HB3dXeGcPsn3+dPgTU7qmiDEfdU35SFelR88imPe
0hn/FHYphETpWI7eySu9KNZR/KYEoXV9tZxAw047NWNVyzldbDef+mz2KiStbfDWJffX7VAnfyUI
sCDFOISKHIQ7sanQXEy1aldW21mMVwYZ7Lwe/0cny6ITRT+akzmHx4HG7GrcpChhUJ348u3vOB7X
yXKCicGkOWYS+bVk4C5kf8ZTDCDr7EgQLOw+xNgipxwQIlkBbRAkjN5Bk+fwMGTLvZMvh2RQD3wR
xHOIvuLcIqhoh+JxekQxEisu1+OtvAEKQ7xRD8ENRoB38uSoN+r79W+7xOV0eWMMxi3NJsYetRyr
b9zwpkBcWXXr6Zw9Gm7vkW2wo9hlw8nX4XHcak60BYUftLMh21hbM8qloOFx8wMPhUuNXjtxjHsa
WlmNyhZHoCR//PbFF39fX/UPJVqmZmEwvqkTiqSYG3rGgBMD56XbUYSv1a64SDF61a8thcmgDEEd
Z5U+8fSOeH2b2E2uuZnue5lq2pCycNGjs6upWoky3EQtAHpTNXZRhJ5YNF7dd5ZRx29Nmu7zXHq4
vg28i824KWgUzBrkTlHn6tBm9TVH6zBMUsxrSa7cum943Z7lm/b1BGQ+axWpzUykT9RctNZ/0Yen
eZsiDvCwuwtPCswwoB4lGSAPoBoX3+9UWzYQMhCxMuXUudE6AllNhkeFgkYHn7xpoUL53RqzjyhP
NkpcY13hJrwfHeJKu78+q+mRm/0n5AgLCITvJplM1CgGSUspVqRGB0O6y/eYWXH9l8SeV31gGbk1
bymDP1gw1wO6SY1rHHmFv4VL9O03sK9dcDxl/kAR0kUQEs/vp8KZQSvg1Bp5Ixn0qboYyb8w6BCf
UwZpVYF5lhMCf57g7z+ByU6JKdak8PET5qHamWF9NFPyIijKbqiaB/QvTV5wosHg+3X+bpAJFkSY
QzWl7lKjigXuuNMfZiDkaK3V3PCalT/d4HdjTGQI8zTBgAVWp6rnKX2Lsufr9/9nmvL9/2d8f5zP
kzLT54WupVYQPxp6aqeSd93IwqMJViRFxryepMuYJvt+F7tomkTxc2oDtHzyR3Sb2RrarDLqlMJL
uaqerttbvhoX9phVTWVMzFyDb8/AjQJy23P5njqFbTgIW+vkEG3UI5W3qI/kF4RQ15Vh/QfTgj9z
s++LZlxdrMbmUCn4Ea3j3wq/QwVk1tnhLzWjClrE8ji+8gmzFg+MBJkzCDFiJlNjrkOfpFUZ0Qmg
Qiitqe3BlKBzbsDPohBd2JcJ5gKMmpGEvfkZOf/6VRX6QCLQ9de/Im8lzKFpohJcmiFcajUHG0kD
mLue19dNLPSmvy+FOShRHyqxnsJG+zw/Y5x0r6+rB8yRk036p3w0t1kJrqnIM98FTjV2OTxdbCJz
OsRB62bMstOnkf6bjv2Va8jZWH+f1Dzg3b+5gF+fjEl2hCgxIdhMz6IHenpQfAdbANROlFcshX5y
wdvXRR8p45DIBOcQV/77hSep1gqtgn2VV9kxx+ULvWAfnjsoBYVbXj1vOfh+WWORcEbcG/k0w9ro
VY+U67+yk4O/HhzfUtzM44f7xat9YZC5ZIEGWZfEwIyBKTdWrrR22Mt27kNbLXy/fkJp3vAj2FxY
Yu5amIDCEfTnqL75BRieUQ5pG4BkhLGxKrFPbbEMbvIx4qVpi2Hhwixz9/wGvnzGvLpXP4f3JdAR
xXb8pd3rr9Gm2aiodOkv5Hx9pYvX/cIkcxXnQBqrJMGeJvVHpu/DljdazFsTc+OGNNHaHlmhJ4Bl
ffqdBieRrK6vYfmeXSyCuWegGaqyKqEVnk26qVDgmdfhiSJsiDe+8mHsy17kwh6T5Mpq0bdmgJOv
nOr9CPxub+Xr9E397PvyMK+LmdaFMXpWL16p41hWSZ3iLNZz7YZlduhLYKFzpXa6RDpI9TQ417dz
MdBcGGS8iDKELcobMPgvmqFkQ0kFeIFmYeYcUeDLDgtzEzRjyBI6MoTpsVvk0g5J3P5U2eNa3Ixo
Qyhv1SlfAbTDrVbxXBeLfkvNDqBJ2qlK9yVoLu7B4uzIN0Fna1Z6DNd0hJY//8JxKiwADiLtPrAp
iAbBG8py9+V7c1vYGYq6mhWeY8pZB8piXHPIsnAuyOdcwxV/xtJSGCOp5bCA6fHZXI/e6CRrfSe7
nWYl4D4y9nTWRDrEjTVBlGpP+DDVnw/Q79+acTNJ0Ha5OeBbTxjbUnbtOkXtPl7zyas4h5eFvWmJ
3zeTMNLDW29ojy7ayCBW41UXOF6NxbGFWYAZLR8bigqdnfSnvEos0vFUkBZK5t+3jXE0WTkpoUzv
vmrNz/n9Z8Uc1Nq6Ldj1n2ZTQSnD3ES/rt//5Tz+4mIyHkeXDR/C2/hYqEzdU6ax8KShGJU8IFmi
fSeolMwudvip28Wuuak9NFyv/wSub2B8kK4aQyjSTKZxa2TylL2074Hyj51WtKJ9hYymeKF4UZFL
f8aJiCxuDXIOvTpHWL1MyI74+VMrCbxeCOf4qEwmU2dlLo8NbLRokyuyYgXJWUl03i7SfOHKtWdx
aqrcZERNEXvpuHm5Ub3hYNygMeg09/PhP6Bokjn2mPxF6mUM8dGMsMXsACTtABjTHAIh09wNPN40
O8+Js/A0DOjqsdRSuAGUiiJXeynX3W8IV/hW7mJOIeUSlXAiscqkMnlXk9gY6KEEuYT5LFjQUoDT
fqE0NLJTA9VI+YKB5eV9R473VJn8JionFfJhMJzL8lrzs9OoCTehaSLFLrqnVE4O9WC4gyEcBBLz
TtECzOybE2JLepJQz0IVwAmFm3Iz3xmvvl076T1aEWvdhFCU2VjSLYokN1RzDo3JJ3OdOZS/j4dp
5vh2lfFLphiQsRjwQ4AN3EtrSkdPvHTLwwzzHADje+axUXK/hpk8jG+NoXns6uCF4984NtgK3t9Z
6QpfNPmT3vvbbrTBeGo4gzemICqRDiLo8qz/MZNkixRinLdN0E1AYAThShHeekFzalW0g+qUtTwl
Zc5jjcWwFPpcApk24LFGoGZZ+lBjV/wnvzE9KUw4F4RzMDTG7zTK0IFaH0VnIZhcLWzukkod7LGb
qbikXFhNgdKs2Alrv9beOV9y2ecpqmkQKMuAdOZ7et6CISpIYtQllTuQqiJYgkJtQ4ff/xPV4eVj
82WMuQFTMaj1EOHYpL3oamK5mvKRhypdTlO/bDDHX1SFbur/BdHP36n+rr/Jn/yX+tTfE3f4kJ6M
FwpyHl0VpEjCS33o7iig7BbE7MmJ90y4vmTIJ3zf38Ev57yvZd2DSjzAliU4UlzOJ1z26/9ascTy
QfmFMoNeDM/H0ZtcAwVSMNU2K5qjmreSinBJ3brpCGi88kwv35Iv0/R0XTzuGn0KxChDHtnVUfEg
T2FtGYEUrEq1CHdqPhDLFwd9I4w4xULv59bUNOpaEVNlW3cJDlwBJnejTDFM0jdg7urn0Lu+O4up
ClTrcE1VbA3rdHWQwqVmAW8oDw9zclKGtzHhVOUW0DaIMBc2mCM3yklN8qineYPT7ltvvimeQLcG
Jmio4x1UpEir+Yia8i0mrvAUPczc0L6YKX39AtYfow9N/paWUBd8/iuG3jjKFkSIIEPgY+GW89sL
e0wC6HeKnxclVkzVtSkgRd3nXniSYytaUVmHwM5vARzPt3xw4ULb+9tus55Z8ItAqzLYpgzJqScc
wQIWIlnLDnkIpa/ephW8UqcYo1+gvODlbcuP0Yu1M95a6BKwmWMQyzOKwo79GbNG0GM2Mmf071U1
8EgTYijG9/o4vemCX/7wToZsKwfdZlTrbaZFTksihyD7CVri5mazun7il4+jDFguGBlQ0GdxhGIu
lUSTcSmnbYjgrO+qh9zRn/JTcGtsIL7hxEcU42wi2dNdewCRvrq5/gsWfZ6iQJGVEtniJfbdK7TJ
NE6DhG4CZkxuNK12QX3EqzUueh5wtEkQ4JYMRWSSWU0pYiWoEJ8bNziSLSCZT3MCXTCKMqNdEkzO
pGiU8Grii0u7MEt/1oXD89H9N6YYS5tqE/XbzPITnl7r8qv5wgYTkg0Z5EAlxsRRRtVPkwsCOtNB
az2wKGCweA9LW/+De80tsyzGkQu7THTuCYjvGh8XSyBvRrWp+lsy/1YlyFo+Xz8fi/nOhSHGX4KJ
WyFRgG+XFL0DZfM8d9Vk1ZI1eRnFV1Jr9nV7izHgyx4rXVHqZqcLPfiD/NZ3huZBFOaVLpyvG1mY
A4dfurDCnPrBTBpZjT9PZL1vjsAj7yBLCghS42Qbc0v2Ih2Tu26Ucxw/K70XxzESg6Q0dfrJFKjO
qHhdRTOHGmHZ11+si/F3ox5p+iTiOEopIPGQVJnR70I55fC3OdpCgnST3Suf4Efe05G3Pvr3F+uT
xXweSwq3iSvTUhrwlkr9/3g4GEcC92lgjJSGsqmz5OBOU0Jr1m+ufyfu4WD8RlDIIWgd4TfG33Fm
Z2d1HTp0iDG2yT3m7W6GDdRATUxgvnMM01P3o4Zy8fUYZ5KnQyartAT3yU6KaimxWheaZMgLeGXa
5b7ChS3GgehqF8fSgBtAVpM7IKW+oxykHXhQCdiR18I9Z22LfgRZHWWuNFWRLYPHmZxhpg31odFT
vAmA6sfhNXBNO7WqPX3My8+QJXLJr0iy4lfea3TxnXFhnEl9s6ZOwNCKh1NuRNOph6SqlY7xbPet
ApRqbiqrSscDDhjo0bm+bnrof3xSA38kJLW6aDKWQwk6PKSlFb4ssvvyLgEw7LqFxbWBOUDSTUlV
CZs0d0IbzmGLO2GAfN8isfKkEwjhVFVuyZnslKLviYq+vm50MfyYKqSlDRDjGZ91nIu7HkY+qEd7
PA4xBxN6kSIXdtuMrR0rWrqaSiG1qz4qV/83o8TQwI5nUvlNA28E1qgSGn4UakPryXV+11QhCtWN
eeo6P7B7A4TQebK9bpCNRdQg5N/AnwiwhfmDqTjLkk4CKf4M/ocws8KsuzEjspbiiPMOZj8ha4ce
oovdTHqzaLqsBBY8RTY8YTpsvpsh+q7HxO78N22uOKeStzDGj05BZmpJnYleGyWQoMqb2zYRjmko
Pv83G6hgE8E5hojLhFnDHEGAFeSi16mTEwcvadZYenB33ciPoPe5faqkKURRiPpjNnVQYhBXYAT8
k4ZSRwnG8h9DySIPM0DhlI43eJkP1R2eGfw8jL3ff22rWJ8iGsqP4b48SpSyUXFEgiFxQTjvSLwX
6+K3Ur8sMB5Em/1x6iNj9sQWz1LAleNhttSEJ6zK3ujPheiyrIqSjmvNFuyyYaxUPayh6pAC96vX
dqWdh+EjA/15JbnXv9jipl3YYpaEWaNiLAcBH6wssSZFBRVtYv4fXRS7ICYVGipZy/3UbD1AVT5m
FVGt03tbyYyjEHX3uWJyWCkXv9PFophL3GRa52P8o/UM5UVpMO3hv/YDxwb7kGLXxNzbWjcgz51h
4zpZWSU62BNj2TPVhzIeOZ/oB86BmlJB9mziRQz3xzIl9XomCtlUSV5c+7tO6+0Y2tyFMT9LY+51
OdLIpPLEDumCMlmjOuyL8rc8PF4/KGzS8Pkj8GQEY7uBchBLdl2ACFqtW631sgQcgZG0TRXiTXH0
1BSp02XtqSoVJ4557C0LZjXJ1BBlDNNQftCxZmEuTcaIu+DXwrH2TVetAWOclYMmpneKmm96dVx3
Usjxykt7rqmahMIueLZFzWDeWtUwB1FGqhZ4X3IrfQqf1I0tbzCgcBwP0Z3OM/gpenmZnmCDNQjE
AhqBOK79cNByW0jofE6Slzbxqx6APkOK4yGxS0C7Vm2XDokzdhDTCcpivpk0MrhtMYRWoI3PpCCt
G5C0Bo+OqjqVovgOhGfBmVeSzhrC8TegOOiMGaeOTLuwVgd3ijFrXZPuMM4kdCNDaxzZlAn+BSb8
clTmUGeeE2v2/WdBnG/GCl1utUpvRd30iEHWI0kQisXfSaHsZFXFFdAmkOgJkaWTCEUlOflTCphQ
b/ATw0zyOiW8i2rNd4op0OxcH9cqxNcsMIP2VtpID6JkvBW6kjnDGB3FuXzzk+ypKPLaKpqhtsDS
HFhp1v2RCFif1Km4VzNJs6cgdss+xzzeXCvWEPRAF5htakvN8Kv3p42QGL2bRWHn6jW07qu5PMGH
h1YrpfvKrM9lWO7xFuxtSQ2epykPXDTAnSFKJ68Kq0dTDSB/KZQVAGGSAO0/wzbNYVtjLseuDDNz
hzitbEztvsxK+a5naWqRoUscTR9fqhyjBv2kuGo1yI4EqjHr+oVcirUa4PaqKRogvlcU5omiasMU
Z8j9MKxY5av0ndYTTTf/ox6LGMzFmNqfvHgdb8PCRpKtvHPML0QpXEsi6vTcAhzAJBStZk6kUToJ
HZB8Pzr1ZjjWp2hb2Bg6023odTjJS39IDyOPIZJ6b/aiXBpmQlbnT2UgQZXIa8cYhGN+MtzVUmf8
ur4+Tf1k8GENXd5IxhA6EG09SmbjNXOmSGt9HkUvG4uA2EISmqE3BUPwkUdtXrjaoPTuFCRZYUnJ
0Dwh5SazDUavdKvpSrnOkLOsWw31e0MtAi9qVMXJ1aRbm7lEUfymZGnNoNilMoheD2Zqp1W10UV6
EK+NTsIURahnN6pcpvdoIsql7cMbq5ZYiuKmyyEGRRkmS5dEpRp5CtGi3DWTcvjw5XIwrbwbtdg2
x3Zs13OQJmtCilKz6wgEtZ4AbjU3kTTf7mUh3oAIt9rVTSSuyr6X3gxAFtxKHzA/0jeoYYz4aaI2
g5UF73+wyzXhKghzf98kIQh3QqTwlT3ndVpbYVwk1tBHZmwnkl65ZQNqZS+d9H4FdiwqFZZ1oTVC
t6qBAMZhLkbI2QTib7klvwdDt/WgW4dxuB7MGAxdGfiRldjf9CP06MIpS93eiJpNM6JzagbSY68V
xzJunrtSetZSrbHLuLeFbFzlQn5f+uKdrE6uKY3Q7Wzih5pEN/mQukkvrUD8a0PGIbT6rH4omtRr
anLuo3gVhr5pJWn/HLSRU03DUc6LDymYj20NynwhuZk74SnPkjs/VldaML8NWbtRY6GCDsSYHIdC
OgUD2Yeldpcl4lHri0OgVqd+zkO4kcq3ukZeqVVWOOJYyZuxj6A/lxNPVRrDTqLmKcmSTdqSP1IJ
OaGq8G/aONmlJDvKrf6HoIBaSOIG25PbXTSuaj94zcfpNJvCRhOqGy0KQLfcQe6xEF6bNBa3s5YG
To2HaKYLOLzwFkIYWmaoaXtZDAp3FtpdX5qbnIT1RuxaxRJ8cbYkIlhdBP0rMddPYJbSnSTKZLs2
ocbliz5xfaEzNrEsEovkGGxoWwldHIlMlukPCQCgkFavtWLvD/PDkM0vk6FN0FwPMRWKbxJrbWxp
WY3p0ak91qYeOGY+YS7O0F6yUqrWMlqtm4QED3I/1Os2yd9jv4BIRCpEbt9mpWu0YewVkBa1uhFR
oBarFv+6FaxM6iuc/VJyuxxsNCZGNbX+bRSaX4E09ZaSNSCwzfO7MimzbRUYnYWQh+BQC51F6vEP
gqwr+diiIfPdQcSNISVou3Sjf1RA7mu1atPZvdShAlWRnRHmXpWnzozCok0SqcNAQPkidf4unxJo
0ZVmaU8puR9KKV5FfomZgeQmN8CabyS7wkToHYxXM29V1ywTwamCUt+EcxdvpGoE65KcHsq6E1yS
9a+a0T72quEYRvYod9q9KoDbrfbP5lzd6KWwmQX9No+LTVZUp2jE1uqKXlpGZeZ2LheaK4nJrhkh
qDTNPXAAvjTt01JXNkVoVlZXtF7lN06ZQV6XZJtAVo9KC/mUNHpXx7q3NFLiGgqgF84OZDY/sEV/
whqUTX7eHxIN0yZC9wiO7cIaZuWP1g/bKRvPQV56uCBeWva/B3U8F4lwkPNpPQ/qXWHIz1EbaV7Y
aUc4OjiPLHmSeiWEaqkAzeQwfovmdqW0xsM0ago6+ygCyl2UWL2sPdHxEzsp8dysxWEL9Z9DNwkf
c9bcxS24BsMcDzUtuQ1FCRlcJoLZxu83TT+9JFX+0o7Kh9yG+FqpIbhCmRFHCvzakbusWIldA+9Z
+XfQxH0Q9QRN105unMkoSstMjW7rd6W/0iugkTQjO8+p0jjEaNZIyH9p44ADZUJAOx3KzDGVWbK1
AUPJohBktiiVd2CXXzWB9gsZzB0AW/ibIexXBYk9CBWtglm77frscTIUS5T68zylN6Lc30qadq7E
zJ6SaCX3mhWJbYa5G/NRGcunBI/thqCnZoIwoPJjJH/iYQ7Nu7KD5IcMkaGSkOcm7h2xmVdRMNod
yddTlh1msMFNYeiIpez53bRSelBKmRivM0GxqwduJ4GJJITycTV6RpuvS5FAREV26yTaKoK0C7TE
QZBCNS/xVxHB4GpRHdHuO5tmecSHD1w57xtUisMbrRNf0rTai5K86/RpHRTSmz9EpTXPM0Q/Mv2m
lqMYxygqbSn0I6tIajsM1LfKSG9qJQ2soPTXpi7eASX9BFEIAKTqjTrPL6pUO1kEeGCvrH3UOWpB
3kEF99xRNjgTjgBjgyjoZrKrzoUXa+oZLOz7GNOXYz3vA1XfhWPu5EJ59CVjA83Jp0hHQyzy175C
QqSV/nsVDpsp7TeCUnjGKDkVMW1VA+4MOWGR5e4061tUcZysGJ/nuEZnN8+PELwHj7WOh2/Sq4Wl
aUS2ChlMplksnKbQ2M9hcodJ+vNcdCeh1T/yqXQyKfeUeLzRW2kDKsnVWMxOpAe/WtV3CwWjyhBm
G6ysbXzbF1AUE0aAAhJBOQW18Ls3JOjJyMFGD8izXEC2uiLNZhimez/OXyuzeKiq6JxOveTUgYCB
LJBkOoC0lEj+fcgQBGNslWIPhrP2MZEE02t6baWZlW7VU3qeSWrHsvGh1spa0qGcnIYVHsD5dgqF
R7Hun4pRO6DJejCNwin1eienuKsZ6U6a3HzopXmsI3jveLpL82yrGNEJBQ9HyZvdPCuvij6t9Klc
+1pr67re2AARx5aPZ7CX4GNT2jEH/d/7Vi/w6av/x9F1LcmKK8EvUgTC84pp2neP2zEvxJgzSBgJ
gQSCr785923j7J6eWVqUqjKzMkkhWTvk4eRhqW4i/+pYHpJmih8ErJOfXKaRI1THryyJj26FTc1F
Mix14CFlQd8ReO4nR1fZswqct3WEP4EZj1uXuFmF7PaTrYI5YzDNLCi6qnSbJ1vMvYSj4VjjSMEF
wLZTlJJBF30cn2A7c1lVf+Azls4g2WjmQKBM2xAFlsCwLwkwRnXjpU/kVyTDVwddT+rR5Z174raQ
sByX7j2u4vCR9xZjjZ88dT3vsq2fpyxI6BcW+xCuOm5xNrViQbEGu8Sd+dVKh55cb+XXv58Bq0kR
fPcMJ2UbObvwMemfkmpbss742JAg0bUeaizaa9k/azgnPpqpJfywuLFWaQem8TGqLKwqKONhutZz
ciFuHZzGvz2qQwUE/z1E3mGZmNmsqXIni8RKdOIrwCMx08x6m/M0x72LlWsEwB7WavaLqaftS+3B
zt0fN3mcfYbLW9eTX258dm4KHv23VblJirtDlTbgeh+3ZPiKUDeKPmkhyDO0FFN1ayt6jUyfw9v0
ykT/nBjPRzu9FZrUXyay3/2CKGYWnReCBGriooKYEc+pFq9Os7wB3v3twmbnKnGsZq9glH9KI1AT
fX0JO4LFhH7GHZggEEHjwm/+8JRR3rxtucYdqsrCj10Yoa1wmJMSIt5903+QZjRprcYgH9lISha5
Jp0S3D2igWGOCVFmhdyNNbtEdDpZ3xwcVV87DtdyJVjhzBA3sGoXuvUHj6aDkM5+Q1rFAbG3pQKw
pN0YiaNufQ6Ufhn86AfdW49UEr8pnYjDbCvUMqdUvwRyRb7bNiDOKmBHR7SyGEJHH5moSynxEmhM
G3VtH+jSl2LbSnAtTerEimdoP07RDGPagJQcPxgNHQpn2MoS3pNXd+OPDgQYRdVanjaEDSVS/OC2
boE8QEPUZd4YfPBlvEjFJaQaqk7DqNuyGvFEWc3qh9EJL02rX0BLvYiNZKiNP7IR6jGYoXkZg/Pc
ebfQc99iOC0XzcRVrl3UmqGPnvswxI5lG0c5pJpTymZu4Pa0ajS/m1cuTXggfrxmOGUCYU72EBm2
gZVcoy8dz07usDgPZ9YjWRUjSrWNp3rtv6dRv4IiKU0bHkKHn6qI5DbScxbQrf20/fKvboaXJoI5
BEeJreVw80PK89nONm2o8XNdo7aamn851fJMZ+pkELMAcZQH7s43YoYwjehqACxMP82I7VRMc2nl
D0Xjg7+gHsAOc5pJfW6q6IWr+MgWjSjA3hxmzl/Gqd47UfdljP82rs5/zN0+ZRNh3XzhVWHNdAtG
C1V+gu4B/SNapBgfP0sTl5GZn0MRx3ndRoXb+2PKZ4mNjwglkOrootDJoDse+W6J6XxwpgrWiZxB
3KfMURGyqxtMccKZT+5i0by7O9NFNocHfZdGU4sAXBfTxxaWLaYss5gLJXo/mOh3cIGGGksfFfoc
Xzpn2Yx70ahdN0JTF0bP3speGsneXQFV6Dphipj9v1HRXKfExdWhThLm7NAB1ekax89j3ODqXeqd
1UvBavfYKvQyXD15Y/PnZ7t+Y2IS+dasmJqGu1Ly7yAnmUngeDvHGSfTs5egNvXNhKdibmLhn75T
HxVboTgaLu6cvFeUXWXC3/XiPNqJLwdFTektnL0oQ8J9408El/fofbqx+B2TLUqHuf5vtrbZgWYd
s25ezB37WvUZzdSS0xjtzNTbV5ro56mCb+oqv7dE1rn2yCWpwk/kGp9cOeyEF+K8Rs2bDZEP5gXN
C4arYqvnwvbboQb21zejTX2gTWE7vNSxQ/Otk3fOqtJPgp9xWX7iPnyQ7XaBr9tjoPyHcBUl3+Jf
tydzyvGR85o86yl8tP18YWBGU83R/dfueiJVlbWyxeXAvR2QgDHf2PpiIves8W9nSg+YY8uuVVfL
4DaLDZgkU5BrZlFs76OKnrtAOHuLvNRURCvLp656YRrhxVP7SIC7yd4rIbP7LxIgQqnhqddtNAWB
9NKL8U6boWjthnZHwvE83HVL8tEibSszqO5+0/6nx+YcC33RXfcSdoBfbV1Y/FIDg92BT6BKpfa4
bfxKeVJyPjyvi/OJ++inGma0DCv2HRZxjBvEaIc0yKVMXiiqVRps3V5EFIxHQM/tNpxaP5hT1aBL
DcP9hIvJU9FDMqOV18NuihQizhZ76mZ+7SaOjl+WzBO7HkfmD5s89rCu7Gpk2ZDtaFR0drfo4HTs
ox/mKFfYSxriNv4vGUbvcWi9dkd1YvEWwr92cfWT8s1D0ntt7qoK8dK6KSFMzEKlRryR8b84rI+D
V2FjLbKHdfJGpEUJnW+0/auIXv1jbPsTV+33Rsk/KsInZN28AsWAjqx7IVN8QRBILpotTk1bP7uB
uqh5CBBqhS8YlFk6aI0md+ZnMa2vsfTdgrL+jEk/F9FybpfY5lE4RmkrvAvejbsexyETk7OfTbIW
m4PfR0JMGJCgSpdY7Ks2KLi/5n3gvmogArnU03ffTrfNcZYUDUyTBrW6b9jYT+0Q3xyJHCQ5NPDI
1P7zoN0rWZJLFPCy6z0QbGv0DAXStarCVEtyJUq+0rV9wLO+0W4op7n/QrNyCWonN5EA9gyj905s
jwzwSF3TYhHek7T2J3LHknEPk150tp1y86UGNBG13slHI+833SliyuDygE3VwF99Sb+l2z57HBUe
2RE5S8YjCfV7svaw/PDMbcCMlw5h9Z0M9a53ccklVfBWNRI/Q483B/wqc2FBM5IBLpzogOJkZxL6
nzsB0Bn5/F9f4bkpT7/4HZT4MLr7Sxw7NWP3HxdNOWM4j+vhYeTLXiqAJrSO7hPgXGm8W9IEWAPZ
VJqQYN8vBpPA3GM3el1RePCUMD2XjPgHpFE8yrBHnjA5e3NwHXr34vOt4BoLzUzVVcaX+IQceUx7
bbl6uBgGt8RLfyC4gpcY+1a8ehp6Ulgx/IKaRKPXYUpY55dmZqd1U/D4BOK0dF3Rm3lL/cphaLij
q9Ao4LHF8vvUf1JbvWu6wu8cCljkURg36yQB8jYM5N/KBps5fAGK7dPTzFqEmq4hsBu/DbKwX34m
wd39QmwEj4AIrUdg7s5a4fR49Dgu0TXwVZv1KrpXJvkyifcyes6zqdxboINPwuBf26uXribXSYrM
d1ocCzg4s/mDjvQjFu5ng8Yz9eb2uKAeamfAgVvS2qn38UxfySi+gTVcpW8QSMTMMWz7i0NgYbSs
/4FCOFS+yEIjMi9QZ6EXgAy23DQvoL7A3D9hsguzJYEd0dpd/ngBPQQntO/72v2Hma/y72HPMFC0
J7RuT1CmXRBnmxLzPLTzOYjhed35oJuTFmTwH6j2uITzEQvxR/AdRQ3t+BRNBYoMhDS0nFicBr3K
EmYgtnzz7L3X53iaii1ayli0qXbuo+4fmkD/6pXBtdiBy5hYWFvUM8PWHZ2XXUvUvpoHN4uZy3Nq
1Mdoq7Nw66OzkGscN7/ER0ntF+/ZEB+hVon7GM5xVZBuqDNKx3anK+blZrBAyYKbCZCiyIao2MR0
awChRgIS43ieSnTQRS+8ByvRFSmgKthGtc3yAb4zNWrNfFLvm4FnQYcNVoCRuJLPWkcv0BKXJKx3
Meg/nHvMRIAfmyS8LpvcwyRgZ2n7n6zbm3DZnQRz6bIlD0W/63hf6u2BuNOxofZxmIBsOQNwkrsf
Yli33XGTbmaCMNPr8Ai74Exi/or9KTVAAnkH3/wF2yYCuOqaPFJAH1nlvsllOrNVlpp01zD4MQHY
gNCrM0XYk0ywKe7z3RY0Z7H5V2/zD2hh0s3tS+xcZKLHDnDS0D3wzbuy9VuI7i3AmJZEHzoJIMYW
ewcHuGTup+UMaY4USej0yuzAiq6JMDerHAELBzq+xoP8wJbz3QTxu51/hlFkcbwUQy2+krD6DxD+
b4hEABT7XQeQ0M5eZiK4nzG88pt/W4Q9zAgytisO1d/k2pK9V9msmsPnGZi7tWLFAdJPNMSvPNnn
YYn3ftI8yGC8BJvwMqQg4R1ie8ubnSBL2tgnqX4bdILavTuQSniYDMyCKuwOFYb3ZzBoUDXA0QeY
G7xigdvT8x9ObSxA9yDcj9MIVO4dlGQ+O00RdE3u0+Wo8dxjAcpJ2hI6pDzQEShP/QAlaTb69DKz
MAeumYPfBcG4ABpUfbnRGVrS4TRVB6jRsxU6M0dvPxJ9TyqdFgJzcw7QI3cR/LWxaY+k0SyZUdVp
iHFnPE4bVtBC846c2oLM5Rqiz/U/Bt3eGRTpgEYlpJb19sDDNXcwI3r4vwY1va5bMXVuGreXGGqO
MGKpGD9m7mQ8fqcrTSGKK8gYZxpOZFME1V2E/UJjSh56J9VMmJ+iYo3A8/ce6kmdNwumeeUD5rJF
Ejza9RerXZnpZEm5/0crpJwz1HU0+mYGLFtfDY9yX3aZBeIuif+LSpG7I77pamkOmMt3k/0eA5h3
UTdzlks4n+YZk5UPkw0EgzBJDm5n03mhn6R6A/xfGEXyDY+GSws6ZspCDWZlpJkyW9raJZs2QPT9
WaCrmjuARg02Hiad2VAe+6jLx4E/GANJ/0RTab/+BA3MMaDRkFrnXQY176tG48u+B/2jtCZtwxG7
EbZ967vmZtpGoXn9g3zUbarwNvjepRVfobHP04rF7BYS/QWNFAgri7ubY01p60QOrC9rNrKDiSOu
EFU28F4KsXDH1JQrMM1z26ae7rFb4JVkqgHMdJ+e354BcrwmwX5N8FWC3WkELu+GHdWKoILoDcRM
7ozRoSHiIuT0PjhL0RJxEA0+uflpEnEIgdD6CPUJfHcfLPcaVXEJ45Qwgj7By/0FKzzjT9eTsnIe
uIz2OvgwDmqZx/4DyZkKGKWnxD910XxoXfiM4f6RdbcHuintY9/Ur5vb7CzRmZIPsdUQRSwYJRzc
lKYrhsVJfc95bVosdfU+Dp3Mkk0maU2DpwmDB6p13F2m5pX0aJP1UGxhn3bqe/MeEknSYenSyVHP
nt5Pw7JbGOp9++26yJHe+H5i02cVBbmWEBTY8IrcGRzYhpzDNs4HZwVw2+/Zup2k6+8DNpV0u5rw
qFueJlFpe3Lf6n+kayBRvjUDfp+6HFukLFGbLc7PppGcY9YdVB4OMAt6njbH4Atu35J6AS01d9Mp
ASaGjpi5LA1rB5h5zParP/v4LlWcr0P/hNHHT1nNnz3JDl2ETgo0Ewd6FX2wtcMatrPdCJj8WCaF
hMVHNrlQGyed/xXR7Rnk3UG01ZMB/URw80JPnatYHJB9m/mCHtcNAhheHYCOZ26iMjFUP0jnSuGJ
iG6HZ8RNgPE+u+2SbjTKrJxe2lrtRLBmgnc7CtACF9L0N5YDJXaHbxXwwgkY7j5yrrpPhqvSBQ6E
fsdIp7RtlXsaEHm40wx4c7iVJALMFXrIQ2gKTwLg5rC8jetixFhdz/a70lvWE6Rj+HZngZLyzuTM
rc6uNxYLbpHU7+jDuOjCJDNGbvJrBDtR3RyQd/Kyjewe/50hIjhGaPoSV/LoDXURj2wnoihzjH9k
sSopcz7BDjzK+pF299izFx+3aNz7cMv2DmwEalJt+QyVahoumEtjVZiqAuuBVzNu7GPC7Wlx2n27
jHltIQ6xmt+J0seOzV966faekUXsjhWgZ9ymfZK13mPczXtJ22eFoZm53sF3m2Poo+4mAMvp8NDG
GDK8CtDtWrG3zWNn33FvEC8WTtVksf5JKKxHVvdVyPBabe2urvw86MxhoHVBSEltkNNweXZDUkSB
yAJvfYyEh3iPBfE+cfQBBctByRHghrcPw+5S4WOjLvivlVd/bDMznrfGeRxdt+RttxMjqE/cDjXf
Lv2mCoIGJXnZwlcC2RbQsGyZ5ryzWEb0txRGtplLcdgmBuytPgrdIj50OFP/WSfugQZ9HpMnDCRu
tx97PFFcY77hBUH4kGZpNF4GCe6tTj37kDD/AbkOJYyiIEuB7QePMTDUKRVVzqJ3nKYcit68dYed
1t0BUHTRzX5uWbjDhIrpEL5V5KSZe4BxcUxhvCjGHZBJMKbF1jcvZmZHzOCHadX5asiOzJgKF9j0
ISJl6pyXpVsOJl7/raAAwcvuQsVLx9mOVaMOenmQf2rbCXt36nsCKgkJKRji5RFwOob4ZU9DRAkZ
UAm1nyedLBgnxxCuTLIBeqQCeltHdvV7KDUwuS/Jio/FVr7WcSYT0+N1hu7VqyUqp99g1VL844k8
zN36tmmSV2IpA4+/CKCwXdRWKaSXpRmSjAwId/H1GwCTOPOQMxLQbiq6jr1jKmND6g2J3Cmnutpw
6Pt0gkTIdv+UMzv/aMTgtZI0/1VBPWRus3ypwSnGpC67xn2spvllHEkLqg7w+ZTY0iHJSTcJZiuI
Jrwe3A3Fqm88zr89cXAjY/tAdMAtBo9DwtDywH20rTI36VFeCnzuvjMTGHesRAMKhqDKPS7Sp0U4
ox8KeWHqJt3kyfPxRDqZ1gg+XPh7CO1JMupTwm9ifEerLo4diOlE+JmMvwnGN4KEZt9i5XdE79sH
6HH/9e58/qPPG4WIBzATHoh2SEGqxqSjvDbqa4suQGJywZyrCoKDAEjaL9ij1aDeZcpxfczS3cXc
z7zQHGsvfoXIJhXxw8JFGSoIXACtTlA0os4OQXtIiJOP7goYyewFmBfl1oAX+6wx/+HdURoNRzvt
OpDFqNgeUjaMs6MjiRGq7oIrj6ppFw9KF40T+xdBR7BbsNnfYaX216m34alKph5liiIEj4cgrbtR
7TRB12ulODp4Wr5O/rG5Si51FCR5E0XboUJE+EWS3kBKXZGUwTU+o2Iejl3Du5wgu2dXTeCOWc/9
vELfmeLXgqEJgvDuEt7R93AcnXNnLMMWCyD8DDS42S+zv5QuVpLPkCZ4KfxbP2nfftQcjtnc+fCM
CDKztdjC3uRa8Dp0M6naB5+K6WgnB5NTgBoNdmbdz1sPExy7TYcOFukPvYOLyavQHMWTu5xH3dZF
s/a/XBnvYUK9KwfRfkvzALwqXf80cDPO3braBKnkOuvj5T1q4R4wqlc1TedQ/wXQ8DPwKswNmEc6
W+3HqK7ybnReqRdVaSC8YnbdU1i7u3AYDxC3Fp4HIKppPZrPdLg2DUDDIHR/N+6S/djBH6BKvhNn
p9Z/0eJmK0fIAAx7YzOXc5fcCN0YJD2ekwPzugApzUYkR6U9gu04HnhWQ2iD9YjDMqpyWTuIJ+Be
VW0wIQjzzR93gfwysPtdq/ZYV+LuG8DpcV+4EtmDgM9dC9vUwQU0hXhqvRwgu8u7qd6RWD6oSF/Y
5pytP5dKOwXEV6A2ADg30IuQwck1jU7JOu3R6mc8ukELghHNOwQ1Ki7+0z/MLuEOQKNnLr/BlgHy
BoA+/V0Zt8DAmoGqY2BPcatSuf1Tuv71HHMWTBYuDzFQ412b6pLKeQ8E9OwFf9mlaGV88xaxRKc2
ZkWLAQYH7az6oVzwoikcBSjW0rWB9gUv+mSx0Q/eYfHJZ+NQJDCu+RSuhx7h60M9niBAKJY+2CnU
3sBjxwA9G0n4PjHiBvXnzgcgbhZ2hlHkbR5pGQJCdBgw68lJUl+9AfKuUupXjzhhB+mZsks8lY6z
/ySNvRIafpgZFoH9j8OAk9bTK2sxZKrlYMc/jVQGQGKHYneEBnZnTV0sBJS5HMY8ZGLfbNVh276i
7aRccxpA8aspQZM0Pbsz7HpU95Z0GA7VDV6ZOSwsc+6D0GHLB5Xq1DTjQ0Pbd9OZl8hxy7r7o2zi
4A2tQD5MfSHjM9H8PwwmR7QDRehDM+GfGuzPwbwC1QoUmOwzV8A4miQonM4uWuZ/INwuVfQ9hgtc
4DGIbQ+bwyXwGUhsWb0XNeT6/9fogaZtgY3p1PfBV2CbOd08nUos/Kdt8G8mZ4EXVuGpRJufdwsa
gX569eamSaepK+UCsN0hbxaqzmrEuWr9ImgELod2L6DT5QEmzQF8UuzvFOmOEz8mdio7rCksy/DY
Qa+xQNjbx+1rsJl9q7Yfl8dFJ520Z8jYnV/D1dmHMN8UU3920NRRHOoxJjAYYGeNJtZ6gEq9NNFj
ujgAquIBTCUMl+Eu3A1vDt5bZ/g080MScSjAaU4jinvzcxEFxeXO62IdxXGooDVG+9kAOEAcLV3c
PR+uE4A/tnDca9lAwHI0D3r6cL0A8JWbu3b7jFfImiwUw3IESktOCZBU/u1tYHcMOlJYtP+pKGY3
h2NL2tTuoZn5QXDyMETVyQ8Ar4ohwfDcZJOac0PgnAWYh3r3jSRA+MhadpTmPQg6jE9QpyzXZCP3
uh5OQaQz7dPci+hukp+xsGXngjcSqVOza7dOv6jmxxrbTv025GqEJAZpor04NpIf66R5QUuaQUgF
ljLyb0PigY4FFLvWd8nPeLFuPfoqoP6Z0wAoW6422HWhc1ZGg3vCWijyk7wKhNeAWdg3u9HgvHvA
MLr6qKtkH25hOoj1v1h8xSuMRScOWHFP1lPj3JmYSqBK6Vi1ZTiNmAyHfB3lvfXw5IAls+rqyhtw
/XTSh2bycN3+Ca/nrPf+dX/fhqtL3MAZzKWzGmgW/drYm43h0ADZKnwI0XaCC7VDNgRvXrNAfQTj
mqD5HQdcAP4zxIa5G7HdpIM85KgoOslDsj2MbP6WrXeAOXU5BiZVynvy/OHBCz1QYLhBBw7llgIM
sh4SiF5kP+489zB2/eFPdl7xdgflaZBPGg42tkn2UqBj9TyoYqAPitdTpVkWseZAkIUzT00BYQvE
Y6CtLBA17v0u/QXD37VVFHeyxUGGkqUHFrCxPaPxsYmmHPf+f7VecoOshW36x9Bf8gpaN5IcagsG
meJ6jLe0cxxgK79R9Fb1LO8HnWFhIJ1HnrqRn83oXBI0uYNI9o4XdPjDn210vut+3QXVE00kIIv5
0Hc28xKUaaauCPk+WijY9Ax17hSnw2DKyEOXBQByVX8R4wquNhDt96zKwxqA6ESfYvAwK/PHrJKI
Dthk3sR0HyA1uAUCnfotrP6Efffq6RL+bXEbhQ2R9kpIA4nbjNucRnuo3F6gbjlFJkSfY/IV/zyD
+O+3MANlAejJK6oQN8Lw1jT21IMcWumbz9wjdiBzoqK8sV4qxecagh9d+UmDGe5Q+NcY7YjoUhE2
R+pHhbP2+y1JgM5QjDdQfGTTiJeuW0VqayS5U1ykypSJI3KMrEWkJWQ3iK2u3yCEATgEhqo9+YAb
XR8Cvg1WVNrs1NTu2JZg+gFoMUn4ouizN8FPonefZndrACUPe2ZwuaGPqAxEPk6I0YNlf+sLIJiv
fTQWPjhywAo5KP2yB6Lu41tERUkTB9WYfzACzH21yApAsnXt7JWd0WIk71R8eb4ARpjcsAwHkczd
WRCXt9aFTl4HnOh1/q/tHqmznBtACu1id8Oy9we0/aSHWj7y86Vt3nUIGaaC3GLA3yBu4RqZVQ1I
tvanxseyWu1hrZ+acCuwYp0FWIWZu6fYnkE9F+0flKbn/I/nBXK143p9JvZBSS+rkjAnrg+r8bio
A1yIoAH4aDHsxf0hdtwX5Tt34jTPjj9f+k7s5r8lJqu9f0MVeAdYRNyCwJ93riEIw4gR/gfI17VR
PvvYTK69lCdkpwXdQ5jn4sgGOYn85R4wAtUNbiIBUH1yQze1M/kcA+cQte0PLtw7xmGJXlnxHdTr
x6YyXzEV17npr6vG1FqPAjbQvQBAUo+fDGgxwVNmXBWic+6hukHJc3QNRjWE6NAYYlAs4X2FPS0A
Mu8i2EtsHY6No04abTau871KlsIFyOFGC0LIIF9KusxPYOQhepVuAXRVAfoB1dZX4Y9PTLO707DC
ROpSN+4Xg9ZE465hyau/+o8UrPhQ97dGiZ07jHsHNmjrIEq/gTtiMIDeb6Ffc++hvjbe/ESG5BT1
cUHCNxFWR5Y4aTT3GV3vTF5UqI9ywnzRAWzCsA39yglbrvnk9PsRt76AqG4CR62bFRB2/6d/AC4Z
/lCL628ARIeRS/8NRLBpapdybapdYOKspuHBKnbqsHeyMpxMmHnX5ElgFWiesXrH5h2In2wWcFJJ
3hJrHuNoekcCxmGAVNLiO+AQRZl6zhAGWUCcl7XTloNPybrxY8Fkw/8Iowli2YXlC6n+4qRPCfaM
AU+nyehCRZ0UIcf6TD1D2LiknPYZi7q98ZZMzt2lI3C0RFswKMC+oYVNfA9ioDV2L3mTLz56VQG8
CQxahgyO3EFFrURzXyN1aKNlDxc8mqraZzn2mk9gW9MlQuyvcjOiSIaHs4ekKK/9Kd/QV/kRPAOa
8Qy9Zr40V2rYtaqrJRWSvaAAHroeZkvhw9zzo9uvJfQA0CXqs/CQpwrllGB3iEtK2WAY8NosHHmS
IuH4WfTxhffjLaoABPffMiJ7TXiOfvYX4MSZbd1rpZKba85aNWExWH5vQfKFiTRIwXOQU2GbY2Ag
mk2cBlm2MTknM+bKxGbjcEti94g8o32bQLbtWIiV1T+vFSAowLBsXg4VGvRerIxB8axDodDsyqA7
OTiIDBDjHAfnMOEZWKL/rOlKouLMiYLbUvlfvdB3ts63HhoB7SAffG6ejD9dR2/OwyR+Sib+2Q/N
reqmB7FikHMcqG+XjYItn/ccXVwDGZiOootGMQgbkDscvU3Vuf1etvVHjUqAfvMXa9zn2QX5Tb0R
QDizW+pIo/YaywXQLrpOxqyGShbgMqHVxfrsIdDDIwv+WMr/cXQe25EiQRT9Is6BxCRsKe/lpdaG
o5ZakHifwNfPrdlOTxtVQWbEi/te+HIXWUC2vWROIhQ/SXwTdrYbs5GiqD7iqwmDRaxqmVOtuBG6
vLFqSAzo3LexRBWvOTp1277mSflR0lXa2uWCbF88pd+irPzSZvHiG0tYxOljMKl9peWmMHcYHOxU
MRlm+MZ+Z39O9g3lYlKwtTxK3lzbogG9oCHtOkw/ET6HYLSfqvE+NQOr1HBA0fweWUF0KeP0Wxr1
Q1ot9GBlib7uP6Jt8fjYzEL6/EX33WGWy1VkU/HHG3gX4nzRoa/1bvAFo3xnvkZTY4SxRInRfizW
ULpUAF18GFseyLsAxN5rcrKSqDlmQSXNsHKS6iAgvVdGiUFuWsz+3eti99pzuO2cYlZbfHnRswpM
gdPQNM/zstxiozhJEW3tsv6X2/05981hHd3tVewRebJcgxQ0sK9uiPZNnqAHRDG9b9ecg6Umv1+A
8jVZ8ltFPNhJWR+LCUMCqETYjbxDYkpVyEIrZ7OkWXVCy7lm0v/ELHICyyLREtKVbzk7yO6e2kfX
spJd9HcQ0xntgvelwubp+f9K394ucqyo/WyfURZKtljuErjvzFgBp00XCR2KnpROp962pf0QOQHm
hwhmt2mA5tLRKbZxPVAtRupnLjBdML89LtZQvHiLxZwiX4IjGZCnOOUWHmF5WHAWwp5+4iJ5G/VI
impDMtjMyewu9iWx4n0UD28zXcogKBBSO/0A0P8YJ5CIvLnZhXye8ViHuBEfVcM1Gxjp78A0dyUV
8EalaAtdy+cliIDzR/jRLfEDNzuz46MbtejltXU2J1jzDM5aBDasMWkOud+eyiyBn7Xmuzkpfh9N
Y1XU6o9Z/e+0uY3ynpqWQTQwVt7kSAo06lF7zkZpvOUY9wDD+GrH4G9ilnzPJUNox6IPU1bykZvd
e9WyC7Bzh39pV3NKoYc/S6PXD7Lyhw18IMbHltZdl1zhYVnY6bApMstEx7XM5qczVXohNGHg/c2Z
rGZAkWmALyoUqUKLaaCJ5cL/PSxRs2VU3j56pYN2hlbK9q9+4COJspSbpPH9+s8wmN1TC/sH6b2N
g+q3rLOfNF+elOCeqjj01+gRT5mOjrl/PxOa4bXomMBNM5OYgPzJMLJKvfd9D4HGytTWj7PT7DIt
V+I1Iuufrl/9xnm3hM3ovDQj34uhyok23aUchMDYSjfaNaCIra+YPI6HakRXGtJ3QJ5jY0e3ERDH
zd6KWFxtu9tbNUjD7MPKID/feGRxo4OQmjhXAH7pWT7m+DNhXDrwYuQUVxDZKpyq5GxE5SUtuNc8
p+fNyN3uEE39rpX6p5o+9WRv7PYW27hsZzqS4FRkwRafoBdZG7McV/X8Eacoa8ufcTJXgumRHNJN
NJl/ZX5/jrJz6jOBqOQ6T4IPXfIljLMez46rmbbLZ0uXK/aL72fTe6RE29xtcLaFd8HXy5YQDrST
cj5DPNxiiyE8NxbF3qop0lVcDQ9G3D+CUR1MaI8aE9ZopTQVyxoe5W+79M8K45vSHHZL5u/tqrx2
ievu0gq+nZOnuxCrEoSe4W2tERkimZiU6d71wknNzKcmOKdsNniYl8RujgHg42Dx6tLlm1DvI9Fq
D8rlHF48hxV2WXtM7nEDSvIKWir5k4hpTeTfwRb4s2LREPwe618nAhBIQRgcYPS0j7eBaVPJF7eS
MAvQS+cSd/5r4vjnMU6DXVAgAWLIxgTdDWsgcAZzpgcwwr92Y0I9rcap/ullcprM4JCPGUVfOt4w
yZvUS+leurw8katf54QZaWbnH0Znn0zP+VgES+cmA39ASwsVRf61KRY3tNvknf4g32B85z/n+SG3
2h4WNmPo4ygC1XHLrWbwhHXQLxtw2l2rcBIWOBTDTmXpo+GxGblBMTTwMGWOMe0qu+IakZW1GgtI
JiYc7GYZnmRjQwAYPk/SbOw8jmWOrkG8TVMGk2FI1lzVrthM2o0eEjXNJ7OZCI7vpj9u4p79qEOP
Kv+OVbJ3nZpdasj7a7vKcJ/WPR23Ng+BU8IiZDPAXVxvDdP/jTvxoifwEsdu6is2QP80lvK3LTFQ
4WvItkFOSHaVBR9lBmWWAz+Gmqs5t308zzYPn7XkHis6tNzXqf86aTvmGrBTgNb+Oqdafuplye90
S73HZYmadZdlTMwiex9WboWGiIbnTU/UapQpg30i0g2BlzVbIVgf1Tklf5jP6c0wA1CVGfS8xV4+
AH6th8oD56H+mIf80/HTfz3BXmnpkavn/pn8xf02OZNDW7bxdUL2otGKxGqBnwvs9nuqCrLO5nim
am6rdZWTgDjglyOGvG8AydJv37SxZ4CAMjze84T96+2O2ycvYYk9yabL+RqXGn2rj9xVE5gvyjdJ
c9LLvq5qvTJSgDk7CV58f3zVnXO6J/BNDbANVAfZYMY/OcRfqZrXvclEbbbxY5V4bE1Hv+RIx1Ez
/Mml7XJ+tptyLrZJGzzKgmTEXu2HRZ+8Dmyiyqddg+MO5ZhTbwCFH5blaLbmDZMH7CEcrUwP+FVP
ZZqMWBHp4aLiZLQs2hKCaJ3C37cO9+WUVftZiYiJt/liN8gtiRibjelUv41ozLDxtPOV4UVE1DTa
danJ3E2nv91SwxN402Ews2ilU4iUuHbHPT7QbNMOqUE/wNuXVDUL0kT8AaP/5nHWroIMoZp9nv1Y
QL6bJQ9DPv94ODIQB8FrIw89jGY43rNOPb65sCLnbE68lSxlj6RXp9cEACM0usZ9NLHePTTa0R9J
FvQ3VXjPhoF/rXBdhLTUV4i3ajmmNTMMGfjEMOvCWGWBGnhYmtfCXfZuzc0sK+DUAIaCpCo/nJP0
NiZE4HYyvULteytjTPrN6M7bvKDGIi0GmcVkauG7B9EYNQCOiZzqaXitokeYhvhzmYe5U1y8tQHE
SerV8T6ol45JEvodEs6vE3hbB2cLcCk/MaIAUmpdNpuomYa1JRS8cNd+Rnn9Owjx7Og7dOrzK1Ww
9k33NGsi0M2Z/O+omUNZUqBHLl+yoWxwvOpqdMlhjOeLPXNAm8G/WIsJCAQj76BsPhcvpjJo2gfV
ya+hGtNVmVkstM4UrhuDCS5LhA9qSX76BXu68kcQTq8/1V5WInjHVuh3vXfuOijzqR4Mlj4q9Qfn
arL2ItwTcW095GMtr5I+dFNVVs8cjMYJsDuna8QDwRuYX3NXQ2azb8W0opc5qnMK5iRA3FB4FXGN
mBlNn51sOqd9mur5kEjrIW6Vy0DR3eNHP7XQI0QPBbgReuMQlGA4S9Vh4eyuoJ2MDp216KdtotQp
LbhNy9xaQg7hU13Px6WbHoTC/VlE0WZYejgAZNglu3oNK52kc5qshN6jAzoT+D4bgdGwyN8nlzeu
uZu5+MA0H0WPDZftMSTSFOYb/0ywtepWN9WlDfIdM8RvOynPsYG23NqZoMmPTnNERZDMxk88dk+1
cf8aRfWhG81aknuuDA4SXzUXH+4I+mmbxOmL48nDJPOvSsDu+In9L8r1MXD1Heg394ZvHrJlfJOM
x0NsaSCETNVp+Voqvr5hwisxZt/aPJ0/RxuvMt8wVwqUbKchgV3mYIFnD99FnNm7NEHLHbRzo7Vw
vFC1zP/oxKsXnQw0O4Uj0YokuNi0qE3WjjoEuZz3zKOiXaSM6NhID25mKkA3uLNWeeB15JQMlJKN
ruUTPQ5oZ1XiSA6ywHzKPZFv+pT9oT7l5bsW2tjjz62elLH4zMJTE63XAOW8z8cHuBrZyORDL1l6
gYvk5zX4R8duZB5pI5IdVNWyd8ouPfjaAvkcBs1sCTJ0kwYVhQB2bxQvOUU3k3dnG8mJ+n9OuC7R
0JpkXWW987Y4A8oKgnbxl06nMjaWjnhOTeNN9/3WLF17JTExFrVrrl0ciGthA3+UwLkXCy7mvDRj
95W5pVSroge8Eyl8oymhZro28TaGQ2HE9g0z5HZRmvc/7b77un4qnMB/gnZwLpV2/IuN7y3stSTV
pVBBg31sJAIrGFX81XSm+HKHFh4VZm2fS59zpp7HP3Pjddey8dw/nccQyqmn8mxU2n8oazmijS7s
QKVaCxUgx2Mylj2excx/dJKcuI1gDnZ1blg7kfs/TS6MNePc+5J7KnrZEjk0L0NAfV7oG2laDB57
vyKQpjfDrmziox9FxR9b85jbhuvQKcb1Xguv2nTTbIl1bMvpiWVY6as7JL0H8Id5vJlmIlwS/gIs
3nScetZ3HS9d14Pud7qDTDOKYNx1HvJYPDJFSYgL2k2Lr49W34lX0ehg2xok8chucjYUB6RZ9J51
9SLm+3MVXK0A/Zh5pmpBFbO86NemG1Tca5j3gyWbn0ynbOFGY3HDIoO80VqYcNRUHhuiHh6GFl/k
mt/rPvHu2I9WW3a/2pHDEwEQyRR6qKtvuaP7lzZyLDyOc5OHqd+br0QAJIja2n8uMeGf2nTWq3li
yZkhfCSZQvjuZhoZHPC49ntRemgGhsxurWvZ+7hwnAu7m1xAUEow1x8d5OfFwpEaWcXyw732BWMp
0pU7dfCUuWEEL0OnxIGEO5YjNsAqq7wZgy3uXcCeJrIvlAr2xZoTcAusD26/A2SOQZNqvbyRl0gp
7QcjaufgrhLbU8TxBenViQYLUk+nE/WTlz7EGgN+P5EGePJnrzq08GvbPONaKtkFrMIoTqnOa2QG
LxXtpsGMCVg3JHukKcTwuI3Gj2aRWFaESWlfLVSBOE1YXG4rbW2WpILyddq4Wkujs5q1rRBLy/v/
2k6ye5Ft0X/Ifunwqzm4nsNJMoyldxlJU6Ml8f4Ojo/ZbqmW8lrgwSFDYtIUNUuTb7w2yIhlqBln
SbMR+3bIGTEOqv/r9mQGdRjJOBEneCKaDFhpD4dfWCdRhnkbIzV+x9TYsvKTY6j3TUeAUDEnK4yI
5A1aeC8svNR8K3UZH1TgRATQDglD/0h7p8IejZ2bKGvNgr36NHcGxpzFszkIMudAOTg9VpZmDZjK
SF8qOjvCoVSq4kt4A9OdNgPsLWquy6ro6bKpO3GOdhHTnSoH4x+5mfDF9RWQuuV8xYZtfc45J20J
y0TJ3g6viHzJ2Y18kCAf/aeNo+5oukiC01Q1XyR5Fo9xNVavs0moiTO2GBap2lZjRPMS5sD3R+64
8mAb409BLs5r0pnZVzcJu7zMbmbeRJDSYxrhPQcimN0f8ThlrfuQdHSbrWUmsFdqS/32ZPdjdRqK
0l8ZpP6s0tbsTnOOkjhMfX0klT8sWcAdDP2TSIOrW1oPgV3TJVQXMx0p4LvlWToTtjTxoFIk+1Qm
Z8tcNm2tkagpf0e7/dcStbUm//TqYuUPZ75ONJjs1kfmoVLJoSDwIJw9hbTZuZtkcH+cfL6iwPxW
lf3m9S7dG4+kdl/8ZuDLHBjWe9U6mZyrp92PAKvrylLVT542Jwa1R1lNW5S/rVfMB7m4RbgQt08X
XBMHvLgvfSEndLbuFajlJidK/q4xZoYQ3EZEbiEGOpHaiHvuRjI7OJEi8dgleXYk+wgaRhXFigCw
r2yeC+glcata98D9BelsMgJU07ATWXd2re4+PxifZsm4u6kr7ngvP2VIwYdFIwVr2CyeyWk42D0g
jHILWoVsCaOaZ7Uvyr2uYdlrA/Hd9evd0JRX4XOSm9lRQiMNvfVcTMm2GIpXXUWPOAjxd7YHe5D8
0cFzU/mnmgPMGYN3P4HeJmNPhVrIU+bJnT+lL1UXw7YKTjUpywUw297b1Dl4d5ADs19kim0+yIOT
8BeOmQFN3hxmYRzmLN+5hf5lmHBIh+FxnpifzRNHsicfRVZ9+xIoKarhs8jdWBnu/1ko15TEptxK
yahQy5ujgue+pJVngniec4+xk+CCksXGGvRNjm0TEr2EMBflQDoOyn0t/1GgJqvMs7YuLo4oj5/S
IHrwk5wJWOHcAzpEs419/LZuPdZhZfpfyLzYAJCHP7rZaU9+nm6XhLuWrKeQztZfV9Ifj2McnBZR
xKdJW0cabcyXtJhEwKy6gRgruvIUiRhJ6tRZSLl5/FEu2V8gHzqw9lYs9h7E6KrwveAM8GIQXAx7
XtD+I1Mf7Tgon4wpzbcpTg9ilaJX3ZjrRmBXs6biKW/bJ4YgZVgvMcLXKP+qVH9XjXcwkzzeemnA
45IGNDv91dexE87Sw0gfvKCTBfhXKLQj/2QrtMsBxKRbpp/UiC8RVao5Z/CLDfMxhgKB3T8vbv5p
FS2ZSgH6fsF+GAy6Iu5eIAdfo9o8INSssAOeXROC1RYUBua9jbN6vp8GrK7g20vwGHCTOd5yygML
baQz6oNBUUHOyLghlBeBlZTLUILMm323t5vmAceQsXMwfIft4HMZLemEfEDsTO6aP3EcGEwdcCep
+DXWJNWVfP4Eie20Ep/Sql/cLKeOYPo+xj80YAz/GKsSTfaE2INGkrChzSamNh7MBtGG4BlLzoRv
TfFTk49ngQIbZyY/gmm6YZuYL45fXudgWXl1vXOi4GhN3mOPm7xwC1AjMb1Xo/leN9F+iCFzu/Rh
rJc/dPrb1F42uY83Bxe9BU1gEwGZJu2OEwdwI3nyquGgbfdl7IIPJWkF+849ziP2rqYdb7OTbO9h
XxOURC7VN6f8ZTbb98ogdEN1EDEYfQ6lEZEvWemHxZU3EHNogtGDSAliTOv9yoNUi6CtogJPWPUz
dONGAvFF6anw/wpYuZqcnkT9a9qPPhgvrfc5pQeBUOjEwaZoPS51fJlTRBX169XmqRkfKz5l6OXI
e8/8Z+1RqeEDofg+D5UM7xYh1IFHbAdhy7bR0V0P0a9onhYdIU2xbsDjy4GybdIvyKL1gsknjk6M
O7kLrA2zBa9XuyqWbHwaVkX7HJv1Ziw0Nz9diFfs54i5GSRhmYMrBfdLUqG30WH0X2yZDhO5LQoE
NI/UIDBmkn1mxpIjAM5gzA9NziJCotIPgf9IJ04Q+6eo/J3fChbb+J9u5p486I9k/M2jM0OBNTEz
bvswjMwh3beisY5SvBjjL1LagJ3PTuxNWYCOMgsuya6qcEwMSMq++7dv9ZYsCBjp75rgMdJbkpQ9
heKFDeCh24JwkutlMySdsBKMk/9cAUV1CdwW3LnAb2Nj0rTNl7gDi47+1go52bLJxKDw1IwuJGh/
oIEx2oU58Udi1KeRRGs6jteYUXlmRGiKqlx7A1lO4CX3+bkS5e8A0eUX4WwBwFRWSPD+KrD/ZnBK
jQecjPOHAYxLdllKxl2gqLuyCd2vohH6krTpyhhuwvKgDom7+Vfl+amt391+IKLCXDsFWzLtWwn4
lyRbEZx798MaEY/sjxlbIc6TOwPNVIa2KPNh6+5JHYD4foD8yqZGPPBzgmwepJvOeiBXZGU6HoC7
gxSkd4u+ZfljY8WHZjLCxX+rZned8jDXMVksd6GShBqVDIgu3ikZ7Rdpw9rExApN6W2JPX66iD/w
PRLBhrfwqx6NC1GEm6yIj53t31RH8C6fRy2wRY9PxiBWngDnzzu8OcvGim/axB3IHVpjFrKK7eC4
DLvZ4F70DM/w4WTzTjXdQ+kAYifLXiXJrfcfh+GjFl+oYme8dZgQ9ZajmCCfd7v9XJJLYvx403tt
LRvbQ2di9JHfadQuetBZgz22WrmShJsOL9RkUbgwvJxTZgipXvuYP6JoWgfDqRkeM2Wv5vpPUlzH
wb0MAD1zDFsQXdCd1sV0HfMXcgxXXJiIf2++GWFGszZ+9RRQ9UWtewXMjcM0EbfUsa/IZus+8gFR
S/Ln3LBJrk0k7zHfcfERoZQh1DtwV9xLi/yxrNc5x+jAHN5sjrh+wmT46dJm7Q6PXXbzrC+PX+rL
99ht13X6m2LbiNp8q71NoTWGG3erQByH8t3X2d5WL4XdMk/8UkmzIsH2EM1OaGgLGP2gJi9ceJrN
kbERpi+jEFSDt6LwKMLewcoJTOZJ1hA95WpiT8sy4aubytBpX315G9RPAQfY8cy0009SndiLNgCn
MJ7bmvltnDHnJv6qQPmPIJCc+pex6qpx8FgcB9iJbuFzKzHZQGbFS7+tR3zMTQP+/ODwMcXYiku3
/+5j/tLMCbuW2rApN5RIiHcp+RwqLMlJ6/I10huOTqz2xU9tfxcNQZPlNbeHNy0hE58nZm0t76Vt
BFzihyqgjqv2rglETmjXUq7m4nGW3774Xu4sBTfk3J6tzgN/Mc7F/WqjXZDNvwVnDLOTXbBQqqoF
piUlAElsp9i6WrYTaiSFhYOoTKx9Nft7Yo23EmFH4QxrqzfySXADhcX84tWXkjF4yimNotMo/3Eq
ug9EY6aIM5EvHxGZnBNzQyOGWTQ/DBdbu5iZi3mMVAcSbfHHcD00Le65+dGaCWEmB7DMng3mViWx
OC1pZrZ4SBhGeBiup3h9d3/PwUfufkPqbWDkVuZMrJn+M2Llbs0XYTFcEJu00qSRgZWIaN0rbgML
d5Gju/rIXNpBsXOgbs3l3AbdUw+ota/a9G/dE140lswKFiTj7FG3zovhiS82dCpSMKof14y+kgEN
rov0X9PsPvMJkTy3uLezg1t6+9z900ZiW/GdLvlrnb9FNqPwegCqtDct/r5R0Tp5/+z0mJcfqvwT
YRMxRY+e+oTJB5z+UuF7ZRC+tsbXwhxJB5IE2F2H9qrx+BZq3Fj1xV5ep/ljmnAvu7DlYsFDmZ91
2p07ZkPYNxFVsn4fGf62wSFAQP6RyKNqPWc8BchhCDS2+zC3XBFLM4UGnogaCkCRXz5wszdxs6mm
4n3OjQeRBFeYEwgFwKcmOs+2x9OxCNIBNRi5e1m8aJsgiZVm/KDK6kHa0XVM/I+sdnBLNs4+N9XB
kuYag+LWbv2/mNM2QeXfQCp4nFEq2/gZkOBQm+OunbqrUVSnMi7XjqkuJiPBYfI3ctGvwsb/VjLO
XkmrQBdSXGKIPYqZ1PIgWQMSqm6gRHU3McUxp8D4r9fFyUpqDGGdc40tzgZtj+8JEkLYC43XwUAU
JbYV7T1pN72R7Kwyf8DusnEdTRNFtVOP9rEfeNK6aT+0FXMaaX/XcZLsIEJXjgwetKBbaVyJiWAm
ZVTYr1lCx0mShN8RMTB3yWvRe29xYD2T0viDmkqRq3eZmW6VIbaJkx7tAp3X8PXISq/sPA/jgTnM
pUihjVPjMe2rh2Sxr+lcvTjpcmjuUyZ7dChYJ/WSW+XByBVVXowcwpO6U3floUoeGcffyOG5EbSJ
gZA2rRjdJ6eSj23MJm0n/iYO9GuJ02cmlwTM17s4zq5ZVfxiu8GYIK1rqZpb0MP/k4KghizamEb5
m1rRtx4nRXAOiIrrzn9lbaWrMejyDa3cw2ILnHgNgQkuaV6LXtIV8ldH7m1CEEiPUdU+8BHvM/NO
yhZk2Ajru8iLVzg/KGB2bobaIri3iqAJ+umHDBQkTqfBcSWsz+LuNiFOaC9bRYohkEksaQbQa3h7
lOfBjNNq2gNutYykKzwH3c0yEhzBgz4ORKWvHHu5Ye+Anm93Vj78nZTxQkAaTqKcheYcdhGJu4H4
aiuKzjXb1+5TwOhD5bEEpwW/+IRsEpc68MRt6LkKFATdHik0OUW2BVNdp+h8UPKbpcF7zsGRWbck
HSps04aBKUzdZG8S+av757ibvpZC4cKrjoOd/Ytl9cifhIOAhlEv5YcJLJD4PXMGsrazyOYPqi5p
mhMmUBovJt3nFtecOLex5CTymeeZ9lkIQfC3IHvVMqSPeWL857nIy4z0/LMfW2IzZu6BCGyf6rh4
XzQO9SzBO2CmGXvlJYvaqtYftq6GQm18aisl9FrP1aM1emHbdt8j1GTnd09GLuJLIkg+9yTDSKuy
yU4b+xMOqz9qKq6TTcxPacN9W4owYguFKHKxNizTx8Sa0zBxhldXkZ3Uo4Ot/IaLeUwqBIUYcNTK
6nldOguURe685b3xytvxR7nTPo1cFsoJcCcmUHLtyokhm06Ni6szda5iwnnW5Inna8uwxI1sWWbT
fgxx1BGClhj60zOlsYHvAZdurfY7cRuz28eG5U63kpR459LNJVUpXeeeCARnl2i7PyJ5lX+Ftwyk
LbXZsbWL4NK0lXrh0DDWSU2SSp8oB2mfeZ/uSEyrhwYA2ekgb0yciQbH3HWwFRVlH8MdJ2J+cfo0
LvkBzZ/SaYa7QqrcXzvvp1ccdinYjpXcm4YIKXxLUgnnRL/4bvNgAJ1gtItHEoD6Oueg0VY3s0eh
0/Uh84Gh4ffhCOoGVm1dNVWzkO24pAOeXQJMdNXgfmo5/H4YECYgvxPjKnJoF/qWsjw5WV9ecNQU
T2kFOSfbrtorMNsVcnS9xxVAUh7497tkcc/DXHn1Z9OV7ETywCJ8MFE8jzG5DVHc/S3m/jso0uli
JCDwdk94dBSNdBWT3JsZoFA/sCa5iP41y3TRPoRAlyGaGcF7ouS+G9HYUmcvCv1qjst+cGkVI6YP
67pmRNtz7h+6CEsXymMbxoqULVfJI8I4RCpvslhuSSvPEUCrcDouAF4O6i7nYtMvZUvxMhvp1moB
fnl/O0sfZGLsbCEuQubZyq5dbHCer6/KVF8yw+UWLcv7GCH/jsVTdL/OS5u5vAxAewuiUEEyjwnz
WnSEDqNrOuXvPlfmMQKbmkOrCHxSEpwXUToenVT/Vo4cSfRhayOfdywEPxOgkq6iIfnEvkRmhnOU
Rka6n9rUuTq3/off0MkN/o+2Zgyns0dXL5I1Juy1gXdmzS1AxEbFUF+402s0ud8NSnFSLs99rN5s
1kWS1kdadrbyh+K9JqSH2dapNKYbRyheKim2Km7mjb14xj6wZEzABZ5Xu6na/SJn/E3OlK+xVT2n
w/jUedFHldX4aqaLbUQPOcsWQr/tAf8TLEZLG3xxNT3HdgblwraFYpuWYlf00x4LkCZ/vN22XqlW
lmFeXKVRm/j9TTk9+PCUjivQYevi4E25deuModwqTlkcgBjgkyG3sMwAa5CruJ960lRmdQ4osVqI
riDLf9opW5HjuUvi9urUmNu9joGsMW/mMvkzWPY/AgARS4guXIgeYI1DqhhIEKc0qN2UvBW4QuSY
c7iYOz36H95U3jo3YH+IyQIgZzBI2Oi/4DA+RRfRwVgn03J2xsR+zkDMW+ZHaxaB7+/6gl0bT7kz
MmAnO6IRXBtNYe0KCAYtfwQcuNs06tJzq4vRfvUcPA13yac3s4tqMvKlDGxCXImvTVK/Npqeucvr
h95jEApXeHMVdGVBjFQY+el5MYutwNLCGZqedd1eLZTUsMwFFAPhp6QufmbGeBUWHyJJlOV6LM7D
PZtT2hdCA09WG2zjstrXM9MEx13OmemfgoUSUwXbXBbbqvBee1V9AifFITLEw8AXmOK2teblY4lG
LGkMQ4P5lGXeyajHY9n4O4vg9KIC/mhsvJHLoTO9O4puXOJZ7iSRkDaCeGNi5ONNaFyYLlLr2/jQ
BcwtyTcpsmVd2/O2b9qDJwmASHwsgSqz4m3vpE9WnD+XYzKHuupsMmK6W1cQhRE4KBU2HZOINmXT
7exsQIC804JM9oyQeTTRGOKhld5BlFiKBm+d6eFMtsa1tfSGgOhwJIfUdcdTX6cvcSQ3U+fbB9ks
91tl14xZARRJzPsiuLv/I+28luQ2mm39QgcR8Oa2gUZ3jx9yDDk3CA4NvPd4+vNB26gHg2hs6Zeu
FAwxuwpZWVmZK9eq4A6plN/lKNypDBwJDNow68Qzxkfu5VTXxnOklT8yw/rRVdPcIXoU8wByujR9
HzL9Oxm1CgaRp3IKecPeACjIMayYRIvqcUe3q7fjkq8shdPNZJV3AnU9yH3HW6NOOlLqSmaGq6fi
lgL9HfvwVhuhskumdrIDMd+rnvnS+vFBbftTk9ZXehLT0hbz54yXb+bP/BsgOzu5+FpI9bHSdPij
yoIlGcWjJCRf4aU6hXKSA35Urr3Wu4e/l7eF2GvIy9C00A1IVnooERnapGsqjPG95TdfJKM9Cn7Y
/4D1QqeiQf+pL63v6lQqkP+FCqj4NKadIr951gihbdTtpr743pXxU+xlAGQ16SkwRjC6U2vsNLn/
0tBQfFBjwThEvcf4H9Tf1gDdmZwJt5mZUq3y9OwADZL0Osg1wg1wLyEHGGpzgy6dgL5Rio8AOfqC
CgtOWl4NZsmlKQrWA2wRWkGdMpWEq74EYOP0hpi9B93cp9NgRx9exHzCwb0IQAUU7fUxzBtcLFKr
iFov49bwVagSTJE+6m7+N0UblAH42iTlbu5J/E8VFKffUTyxmPT3G90R01aH5RSG4F/TJHTHhA7/
98iLAmj5fSN9F5WIKVRCOrJZzOp636ogE//UWmkVVzHKboziNJNI+8Bj5EAzkmfRHxhVFJh8Taw+
OlCDhhYzy+ajDYV710SAS8dBbL1b+vlleowhtDrVFfgsXQ+kHcIapNIGnBLTAN8fNITZMSNbgKsQ
pheYGxInjUeAHDU9cGgBky+xZpgHuMZAfxeyuOe9ApfzPDRExTU5DFAmvfrMIb/Jg1C7VkNdvAI4
NQvoAB7tINExwhTuJkWOTgoVrPd0GpDXNXlW5U332wc2byoeL1dJsawbTaZlWBli8VuLRqb7/CI9
qlHRXJPSQOicHOKp/9aRS0Gnrw9PHgUDXtjxz7iJn+vGujMMJnJLOYQsB7ZBZMn82yJKn6LB+xn5
6CP7cg/JL0opPFjLP+Shz4yumLdi0EiOnme9DS8F+XGTUvH1Q9FJ/bTd18o4jx4C94AChX6sn+k/
EpGLvGS3wWx62ZGZzIRxQwiC0KtC8CHJcvBJEFz1QjzRawBIm4c5T6hAKWxwGwNomOq9SMv7quSS
DwcOhi8zlsmT/VfdhuKJ2dNHGQaWU9nIL5SFUZYQaSflVHlU2M+btEntHq50RquK+mBZBsdsQAWa
Dle8t6y5B2Nat6MCS2UnSIgMcHjdZGTKWqtCCBKsGoY/wbS1MXthakeBDFmlYFOgKw8O6yXsoaiq
le5aDfqAkdAyhGwCRSHTVO59FNY5cRAQh0X6Fg7Be58x9NxOVno0h5gRSxUKhiKGqKAW84QHXfCq
JJSru6ZjgFApJBr4UHaAW4b+GeYP5bnimBwjKddau21rhcR4BsJbY/ItiJJh3CdqNF4FNQOehWTk
6NLmgNmNpPpC35ZaoTqZD6Mu3Kq81I9jMb2iS5IdY6nrQNWF1s9atuhVy6VBKaSXS6jFYM2kLTSM
P30KJboLSAiAQkhiAik41AxDrUGAk8Viku5Lqa/S6xDqmbekRw1pZ6glOZCUyPEVFR4cqunNGp5z
iq5yatXgViUegBESbnpIOuo1V3A0wuMBhzkoHaRF9BnKQS53IMullcmwFKRTKGeoBQOEUhrq5EP6
O/MVES3D4WeZaT+EoO7ZNNq3skFQIOhRp5IzmEUbpboCQ813BaS1a9so5BIEc4XYJqQXSlDc+RXg
cstLsuuu9lEgohespnrp0panHRmggeHrxTdVjij31MKJj0SBpc6BzzVWCXkCEiIZ+IyZwpKOiwCf
U5HGT1rSs/FzdFQIThTzrOZBi7lY604lFBv6LwjRUGyRhue44W9sNDD0dYS4uZDDwWgO9b1RxkBX
VVAHXNjfgj6tbF+tflmGxrGaAN4kOrBNoZy+kSnFvDp0YOe1+mcQEqaph+mOetVrpEDaocnqQ53L
vKhjBiaR43FjqfDfey9WmJOhVuxJ0CpItBcdKTCeQkEj9pf1H9q4ikt3MP9tZRyXqs+z25Krw50K
eBe6SBzsNMuNPUdWu+vAmjthJlAmCs1XFSJaBv/l394I+DkfoZuTRliMeQzBlQnjoaOkOrj0SEUh
BDrPfE8NZSLZhlLA76U/9OXmFlmevPUMn8H2akW8nyGXdgyKJ1zXDZFjiNORAf6h1UEcU4YNNFhn
dLQ07EgXA7gyxLkkHvTyQ95341UsAivxa4OGk19QK4SfDL0GC3xmTMfkLWey7TrSChFeRwPEnmo0
x7wrklsJxtAXTZIGqraC/uQPXvRdQ0+JwlgbgX1okuNkqrJb5YX56o9KduwCAD9SRCNaHTPhThFT
oMEcg99d5U835sQ3Kby6uq1ji7lrvba+qAM0fmGQMKzrMzrhmVX51Ou5ccXLs7zKobT4UlUmMPte
1T1wJAKkm5MEY0dF4eBLlSTNVTp6063VVjBiiBlV9jGvaDMmY5vObOwtmkuCpehuGCgAz3J45Bj9
zRRlOMj0Ut48Lx8oo5e9cugkvQIUajUvocyIjl3UIyXpVmRwzRMi6t6UgFA6hmBBmJGQ6HfACZU2
8txho+lxp/o4AZlB7qoyLhwg+kUIZk5f9Fu3iIHN+0nIG9UApwx62jjEoVyROYQIX1SV/lzUYPIb
bbiDAs8xNfNmlPPsaWo8psK6ROJ/rwrj6OXxbRMZJ0+D5Dj28+o+GNvwqGvSXSeG8BPNZAcZXURC
zI8EAuM9JQjxzm+tazjG6Rn19e/CZGQ4SHrSE2YpIkgcpsmPH/IERuBOo+elNCIUhY2HElUg31iJ
eN0G5hO7fzVTiWVt/6iVQP0DMwfbCc2JOjypgCRMMb+eCvJ4ZH0K6GpBG/otyVURMLyrJPSbFLvx
INmyYnw7Yn6ozpiba3T5tkt92Ign/ysz36cWekDeM38Y9E0dMdOfMwRXvAEpYrkY2wODBdWx8c0C
2ROdqS9R/0JhRT1oI1sVa4P8JgRxDtt80xx5wJ8Y0WAgOIsQBVMEiBeA3MA/5L1JxTj97poeSaEh
CBHGLuGDQo04OwrEoC9hVspfI7Ufj7oxJn/USKsZdFM4YnZfhczjBUp81U4Smy+E8o0Ql/2d4mfW
Y26UBWPYtQofCABxqvDw+DIo5LdkyoMcg2YYmZsPeao6Yz2MdteaEege6KpnDNtzZ0jqIzS92o+h
98hYxNwv6G4WRq7cDYgOfkvUugHBI0wy17IwPWiNKR8bAL8krGbsNxTWE+mhh7Z4L8uN+lWSOxLm
UaNtwiEoCigZfO9VjbLMO/IciA5TYeqPnamTv4XQDgmlHNw1U1o5JqTRe6D63TdFnLUhjE5sHhmG
M27ZQN/xhVyP95LoK1dV64sezNklUNZ4JLJSFcy0qz5I4GaRS/IRShhdj20pLPGhBAlFpMoG6Sql
I+mGuUR9gRTrweNm+ikKKdN9EnBQzYa6tvidpiSL+yLPstFFxlHJd0kgAfmRlUaZYTLKvo4Sg2Ek
eXwTYoCLhsT0zpQyUOr7mXrHJH91UrVhhoJC7Ta1XnHb+xOMskwa+sABp9Dt0jYDhjtID6EBg6QX
hsmx5lFU7dNRr14sQc0V5/9RrZMS1GYr15ThqFNsgRGVhMkAC9pvBapUAXIp3kQo/jj5oJ7UmZXC
gIQDCof5rvJgY/cUQgBP2jD8EkHIKslPZg3zokywHDbEMldEmpE9lEX5v6UyF3qyjMtkYQtBlSvo
iWtwutBgNA6M0DqDBOpRf0HUaEOEdUVSVjcU2bRI2HWonxZ6oIgOjkZCDdLVmLliLnPGSe8r4t9l
1UFp1Y5loiCuSJYpmgtVRV0DuVkDMkV3VHKpOgMJTLrrxI0P9OEdekBBf1N/Ra/Hvmx4zS7mVJMC
t6RI5vznZ7rXtOXJBhvUHEuIZHTZcCdKVKEhb61PXBNvlHg4MmGHPrS2+HRSqtPkTxBvFKlc0Ceg
kglrFgyg3Q+vNfd18GaQUBjGzeXlrcnImmdmZ03Js+WZbaUMHURybpF+D4Hom1NhV91zG90HHjMn
cE129/+ZxcWGFnDdF5HHh1QP5hXsGkeoNm+aQ70hrbzqMOcrm3WKz1YWDaqqJoosYgcBB0YxaI0e
SFhhxrHTk3CV/oQwFubDdsPwqgrn2Y4u1Ed9nmwJUD/R1aH8ADCaSDtN3PJKacvKHAnOVqfqtB1y
lV3sXMry0DG48NZNjvAcfIEJwUUYQ4NffiO8rIr/nu/p8rDTKYXMehJdsM0CT0jklPaBXR4sO8+f
Rlfab4uXr8hJ62cm9fncnC0Unh65J3UlfAXPksI8AHhuUmIwgsnWEZxDyFLW1JQQL9MkXTYJaR9N
NRRuWslDOisItOdRHWFCzZWDULcAwejOtBPQbo8HKIwE15WqQZzlbfjO+mL/9xdYi8UyKYJAj0iw
qYC50ivq3tEZ5q2K8paXiD8vH0Rp9ezTD1EkSdF1XVt4qjVOAsJ8WJMP0AZRcKS2+7X9LXxBAuhk
HSBNjm35RuS9zlN+57vtxoav+rCmSJpqiRwYfbHfcVqYkMp0kjvR1x0zaOg2Qs1q7P7bgLHcTuDF
TQQTsStOT2EDRItydLSxiC0bi3uJVNsMNB0qtIH6OzkIBU9BfmrjxNwwtOobZ4uRP3qnVpKXTND5
uDHpZNQxNaFX0AUNjk4OvOEZqyfhzNbiMlIbjSre6PfuFPbQncLkJoQUNDop3odoG1JvJtE3YY9I
Rx7bmvRLldLry79hDmCLwwjlIFehgcy5LIqLfaWK15ZV1VGImZJfKrgrtFtoYMMEq8FEgSL1rkSl
7p/v8Qejiz0OhUA1GKzuXc+HC0sFnrTj1fxDH8LnEtagDWsr/m9A7GRJoiFppBgL/58yT1YgpOWG
0lqKHIybMG+dbOQvK2rUhmoxKqyLkNiq0uKQV0PbJXCykr/ojQCqhv65CfYgrn/1Q624nSpvhZUV
R/1gcXE1FT0kmaLPsa731Dpa23v0j9IRDeNd9ecmfOLr3YlHc3/ZXVaOoUEZmkqUYoq4zGKZYdhZ
g6KhUBdL9UNA0Yb5JFrpW1mFvHIyDA2RbU1RRFk2/vrzs+tI0Mu4HJOSGYNd58BvazOEoBdu+Bg4
yh0S44+ymzp1QJHK9vadC+mUuQtfL691zW9MsKyKJSmiIevzXpz/Bs8oTAU+KVczfhu5cWp0cSNw
rjmNaRhQH0miSt9kcf512WN+mOaQa0Wx/AvAXXDbRVpz0hrQEbGpxhTPwZpcXtaa35wbnZd9tixT
GM02LGf2nQimGlEZx6cpaFqIZwMMirVM+elfWGSrVEPUuAaXF5Bm5YXVigMP4fZ9bN8ASO5q41eM
2OtlO6vb+bed5T3UZ9lQptB1u90UoJT5oFKtCki0GRGmpvQvogo1+P9ZlLEInKAdB4ZvW1TpDPqp
ARJgemluJfFr0fncyCJQ6lWaq0UhwRsH9GtHPxDFad9RWwvk6WBPag80XN34WmvZp2HyxJRMpEeJ
mgu/z+MA5HYyAGY7FCfVrg/wOsA8tmPKctc9J7+FDYdcPWdn9maHPXNIWhr/bQ9i707+oYNUuuwX
6wbgGxL5WhrB+aMBYEXRAIV650rMjNG/RJPg7rKFtVeQYUECakHgM5tZ7JkYFAJArgh1Ctu6F1/G
t+Ano//fg1frjWm8bJ89QkI0KRsLW4vG51YXO6eYauWFhiS7EoTmwmTcABCKdujEDhuG1vzw3NAi
7A91WhV5C6glkKyXTKZjpZXdW65514FsHmtx+M2s3UZ2tPbVLElS5+sUXqm/3PTMLQoelmY3FZIr
yQYcsrrBsFik+sFwuPzttuzMf35mRyiUpMslmCZ1JkbUnsmR6dt/ZmHhHGqto5oQwe1gqMlPReRA
pZm18YXWYp8lUT7h3OoGT7mPq/BatcpHsBCuPzS/4sK4ESlzot42fLNQ0FLCaGPXVl1PMhVRx+91
8VNSZY3wcNakruDGT2JOCTACCj3+i9Bg/W1FW7wsqq6BiEAg3ejMd1H4U09/Ln+Z+YAss9/zv3+x
axBiIVEJAxNUwV9G8Bs58BVdk5kv7/eXLa16mQzok/lOKiLLxGkCJQrUVCZtyWF+Cn3/cUyYoLts
ZNUJzowsUkJ9GitoXYncVZ80P8Uc2SY/k8u7RmjMG3WsaVmV2b8KQpYC5pdnBOCshXdDS6+kQxVw
R8HoUZi/qlxDp+PX5ZWtbB+csJJi6gwH4uOLHL4tzZ6OWMOHgky+Vnea1G0k8GsWeAZZmsIjWRON
RS6mAYSezIHyMzMbe8uDP9ciVdr4QLL82eGorcqabpoawLvlMZURax7jeR2AgFCTdKhYKTv9YLhQ
KllMtlyrX3mjOyA4Xc+d7NEB5unmr5c3U/rs9jy/ROCXlsKbj4vxY7CIcq/Q1Dam2HM0H61v0L85
03v1Kp6QGbtTXpjp3iPc+bRh9fMOG7yNVFJdSsuKuayDhFFZ9YqUTW5yyhDmtRV6ZXBXOFwmB9Wt
kL9GrsXdClQr6cxHs4tD0UBvkoCHg43eNh+Zq7WlY/xsOtCXHadnCOM3/GjT3mJzhTQMOniz5neZ
4tKDfWXeXdvXjurKx/I1+21uGfzsUyxQEy1Dl3UybGvhuWKs6QHz1lSz3MkV99a1SXPoq3al2ZVd
3KZbzvM58n80N3/ms/syjz29UnLUJGERba1Ha5aNdNsD+IrwMLoqFP/eZD2LTrQ3HrY2d9WFzpa6
iDWTP6WGP1CcqabfxnRfpO8bPrq1uEVGFUeF4DURJ2O8grTZNn/TlLfl+9HtneiYu7D3nwT3ss2t
Nc1B/Ww/wziECJwnoiuCD4loZFnSRib1+Vr4+MUWJ6DQJUa2opCSVl7DIfGkIu48GtVOTkDrFuPh
8npW3u4fzS0OgBVXzGEEKj1F0YLNchydMs9dBQ4Cb4YookBFfc3OhfYK7uVbeE9cdHhOA5OFsJ3Y
mVU5UVNYzghjlGZakCczwAvfScn86O3ln3r5a3O1fNz6LgZ5Svdglnf7Wac/NVWEx3HaiPnSnER8
TDI4lRAo8MQR5xrbIsmoLYZCzL5iQtDpnOKXdt0d4xuBidxd6Gy2DlaNWWDh4WGhdrK8KEPAJE0+
Tqhm2f1+cgIbDqIb4wCF+nV5vLx70uw3nxb2t61lGb1ICovRFmxBpxK/zOa06+nV/A5CyEHw7cF4
rE+wcR/b661EZ+3MaGeWF1tqibGgKBGC3ab0lgEmhybN2VjciglJU2SaFChukyMuQg09eRRMYKNh
I4ub9Ed7h6jG3rCFN/Mb2mCu4GzVvFZOqayJFLwgjZdp9S6ODXoSdRdKpeqCeI1e0GSC+Kf2EycO
Y7iO5zEGXYYt6fIyV1Z5blRZnIBYzSayUkNxm5n5E20fYL6C/y+McDPJGtmbTlFhcUFZMGQBYIIN
JlFnQZf2NJXj1T9fx7mJeZ1nQbTPdAsEKTOjams6IUKZFmMil03M+7/w9vl+/d9VLByiLgGzys3U
uy2j8SWQsBxQIJPLhAx4WsubMU2cHpT6ZasrqdoHq4sLqdHBogh+qbgS8svhSCWm6p3ajwjc2YbL
r0RDTBkUOxFW0IylA8Ye4xSdMGCqSK4Cz3eZZThAA/ovPhUZ/BwSJapLy2rMEGSNCqMdLyHUhuQE
oPNWyrd2ks4tzAnTmTPAckz5KmiRke6R6mPo2Bu/Fcin5V6269G9+udfyOCNqlP8Z9xi+f4xGDhN
u5xtUyYXtd8Hr7vOEm3fBNpGorBSZDLmUjjMnLKkqtqyIiIwOtBro9pTFP+v2F7akwTzgkOv1EHy
+DZkOOWgPVxe31qI4NmqSiovL/VTKX4QOwMKTFhXmonJPObvUjBBl02sPIsMGeQHuBMmUmSuy49f
rJcHrWrFmS9q7x30A5p3434g04KG1g6PIINt5s93cOmY94jKcpkdzS/6/vKPkGa3WB5wk9c5U9SK
QbNoEaaSTA8SxshkfsQIGb/dHswTY/yO2oHi3IXuVjK7dt4oFwJ4AdRDK2V24zM3TVpJQyOGspBc
/QSjeWAmlWGKeMM9t6wskj9paAypSThusqHdDh28A2+DaG40MtZ85Hwpi7tLhkfQM9AEdbsBPRAh
hs+nEP55oQEnsfg4skki9entXOUmMyDzeCTgtlfKQtdhVD12vr8Rn9Y2jIk8sL0GLXuw+x8/S1wl
qhq1Pgg4Av3Bh9+LcbyjKMVbJbu10H5maJk+RbKoQqPBK9gQ6O7WkHIokPEm/r0HX9hl315dE1Gd
fxSNfxeuNvST6VWypriDAelYqV7FIMeRpt04x2tuYJ2ZWfha48FGM5t38/HHYDzFmbThzKtn9NzC
4uMwoKuKURaiBnjoX6rvKM+9g/yXbN8O9lluq/+8rk9U+ntF6iI/UkUoP/1GUcgCczJctHgSBxD8
frrqndwpn3y7OmxdX2sVhA9GF9ktDI9NoupsY3ZTIUV8DYDSJfTutHSvujxCD97+snusXZjnq5wj
41kkkoNpUqYxY1eV3PzjGWjFG2laHQr00JmfAE0bIaew4ZMbzqIuwi2TviragKgDqq13UxQhkk2b
ray1kH6+sPk3nC1soIngNTDfudp9eofoj53ewmXgVnc5CfzWo2StrPbhu82n8NyaVavM+2GtvWp5
DPnMdXBv6TcDdTxlbxyEQ+oIjvbr8sdbwRfhozqxan7yiSTrH802rej3XDCKW/yUr8SX5DTgM8oR
6fF73emutH3rpqf6pB9p1W+9N9eS4nPbiw1WoBkQ9BrbmRk8iyUS40BUHDDGR1H3D7FiMcKqQaGd
f7m86JWAppA6KqoCGIElLwJaBtF/ZLXK4Fp5t4OQH1IO9Cm2IvSKi2JFZZLM0BjKWKYllioxKDvG
o1sz8m5EjJNEW2XnterABxvzLXHmNKWctVAIcvbCF/0KWY7H+AC9sCO9yMfNwLK6HnA+Gp+Mntoy
VWV2AJR/ha0ZVQE5D/NyuxkwgnAqQ4+UI3zH+/3PP5Ska2gE0CtXrOUzGt4PSE3TZnQHdTrEvJjK
PLozReeylbUzgP//bWaxi53fwqfSYabNrPuJFi8Mo4hmsbjev4nhXS/9vRRA6KJ98wP/UVLf8oBZ
V7jek1m+81uIEK08WFChFP/8Affhly09dUBqroVA1Q2Htyp9NuVfTPLH4kaSLs8X0SJ5/WBmcfWG
FZwhI0JY/111zu7RuEO6DnJCxIz2kILsGjt7FE7wYzHRUF8L24XvldLTh5+wuJulKmwCGIb5Bv63
3BL2WgEFZAsrjP5c55CrSRGDtfKVhxgjkiSnDQ9Y8+0zD1hmU5NiwjPXwd1BTPg5ORDIvMWH7Ahn
z4uyD1Ez2G0dp5XylyJB8clTgbbrp4dRGhYBLCpsuQYot4RFZJr2goaMbX/bWepezzezn9U1nllc
3NOVEgSqp2Ox+Vb/qU71wd/7MMw71R7maNR0d9DEbmRAWyYXl4uQT7XgJQLZsE9TCvFHeGnD3eVv
t2Vj/vOzEAjTp57mlUeSNYa/x6a5zmFFvmxiLXGk3PBXBDIMAxTuRxs8gXowqgkNisOMpYZFOLfD
Q3xCbvPYIrX067K91SWdmVvEI3gNq6iPYpWwh6hKOaI3mOz/MxOLwJJrYxjKqOS4QwTJJIozOq/U
yybmX/kpqJytYhFUmHYD9zGLxoYiDpDXrorOKSQjdl1/vWxpBWhPyVNWVEK4xdDysirUFZBtSAk+
AGkKvFeqne6je9Pp4FeB18VR7Dl12nqBy2tHWJZpxuqKbgLdXIQsuqOG4dMxB97vHxG5lepDfgcB
8Vc4HWBJl46lv2vfpHf9iY7tsbAhjSwho5ChxN338E/vqjfke1DjPGxsx3ySlzt/9sOkxbsjlHQ0
U+eTLh4mV94nrucE77O3ykfPNp4uW1tz1nNji/fGpDAIHRkwdRdJZ6Ov4QT6xvW09qTh8/7vRv91
PM+OuDg0o4oYFTkq5Mqw/xK7Alf91RRUrqgEurALKN//s1UtIhev+NLIa0zC+D9AL6k9o4jx7bKN
tZT/w7rmrT1bl1LH6PCwNN6H/p2YOslDSjPdv7LsZg9dFngzXoj29ltjLf+VAbMBjgUiBaTgo11r
VBA7tULVDUTppi+hijRu5UZ63VjeqhuemVkEALVQrHKKMAMXZ7WT99IxtVGtoQT3fzqPq2nc+bIW
57GpA4nBl0h1o5F61a5wWtM2r3Q7cuEIb+3py6jsmECcg0K0Qwdx8w23GhCAVVuiCNwEgPPHfS3M
1AulGrE9qEfhIYn8m1aEJTGseyQok/hXqcyxvMq2/Ggtd0LbQrYMJtN0c3k9QV7OVPMUaTz5odQD
ouAxPqUdoFS/2hqcmvfwU2g5M7W4mnSIFfyqtgZ36pK9pNXQhxfMn9Wam+vZM0xkCGpKlQzxVdf+
m1v4fJkLt4VIp9RHkWXODxDkZa+EPZrPNpP27ngs//Fowzww+feeLpy38rU+rSecN9GRodBG5dT7
IdeXBhsVmFOY7RsXkrtwI+FfjXXkGgz66LpMm2ORakQG8h1pmo+u/sjMjSP2zM3u5dM8P4lITm4z
0svg+eWTunZTKww5IIQmAl5ajjUWURLSL+emhifMTtqTBgNNaT3L6o/LdtauCgXOSnVGLxmfiqNB
NsA3DBmKy3g00ouqLQ5b2eD6/hlMKoG5t+gYLvYvgCekT3XkyucWdvVQfA2oY7TOsIcU/M2/30oC
1s4DVQRRh/eSAvOyPc+YQat1Els3QFqQ9si0dqFynyfdnVUUt3ovnYQ+P6gIOm58s9WcR6VFb82N
D4bvFjdU2rWlBWvkCBhMv0JbxjhGrv4AzweEUqfmzmC6IthtlYvmI7Y8/hAnKaKIiCRDsIsjGED6
klJlx1M67SgLX3vLsq3g0aBaZZob533NK6GgMWZQtCpKy2g6THWPv0yqa3nqHbyP7b6rwhvEEtHR
yeSNLGbVb1SmNXSTUYrPo0y6j+OqLb4ZVKTctriP94ELwVLriv4BHlNnG+y14jvIgaoqSaumfQYN
hhKKMUIPT10pPxketF03aVrf1FqHYiMjCBpkS0b2z19k2DQop+A3M57u4xWVTIWqFTIYqFZskc29
g8D68hlfyS0+GJiTgrOcZkILSQmg7nKDcnJTcEKinDEDs4UpXytZfLCzcH+iMwNMnkks4TIo2umk
6cCTys6Gr303vki7cN+8Q4tj9yimxFXt9En3KO2rg8Zbfitor7gq+T+lRI1jIZnLl4AxZIMSofnn
yo/pDxR3y6vEmSc0J2Y2d5QQbIi7HT/YzFLXmrrnhpeZfjaYAeQZwOlIsZDxhR3blY7NKyJGdpdP
r5nyyCCu0756WyteCQQfDC/8KBMztcgGVtxeBU+y7V2ld4GNnlaz81y4z+361NjDc/K8ZXhjp5dP
gZa5Sr1tWDDMSj/EooG6t7UKGCkkSOh0bSOzWl2lCsaFwQ/G8+TFZZJLVtkYjTC4hfxblqpHOAxh
itinaHeWZrMBV187OYCFLEDEjILA0/Dx5ARNWYqWhC6mWJH0Z7wn4WXRhS36ibViBlGV4rc09/I+
tfOqJozQuWpBJXJDquSL07W1V3do0++Lg7kRb9beOATOGdxNe4Erf3FjeDEqbXUrUgXf/0UJARey
VR0q/bZ6hYzThsXtF8SxQ/EDYrYtJ13bUXPuwuqYZ7hy8fnQZoWZLTdZaWzZPgj9pPd3eQ2lXU5s
GjRHQJlsFyHN48TFewUvHZpgqBnn/GcDsf8WSGvtzlZNZZ70lIB7ALH7+IlhT69zsog5aIn26AW3
4h5FV9h39pSWpPJWdGLi5k5zLsfkNTc+N7t8Z+oietlyAoRzgN2xgdQkbOG5Qdui5VZrtqBAa8vU
ALOQfymWoUjL+csAtmK/mEC/lfv4x7jX0eBw4O1GuZfvDXUwNH3wb28scuVjY5Tbm5Ui67gEiAcA
4xpZAtUXTd2TxfAbvcfpJZf7LcjOvFuLHOiDoeXLwBplq00H3e06tL6Dn8ImSHrl4fzBwjIS9G0t
qT4cB0rpdN+Kk+LkB5jMxYPo5s72zq0tCJwir0cerlQEFl5ZaFpRw2TMuwqqJhi64oeSGLXxeVaN
zF03zWSemqLDR9dvR0CSshSA3zd6W1Fivk7wzxNGYE1/m1ikHh2CPQgFYyIbSLutV0PmkY8GViH6
G1FtzdfOLS12rEqaohML6OtCqz4aiYRabdfHdt0Uh8snd/alpa+dG5p39SybEseszGmta24kwVuX
+BAS++Wd0XbHQoHl1xf8m6hVNvbxr6zhs9UZVAVWbMaMfbTaGhKjo1k8uUbNcz6z7FRAlIgGqU6J
U5T+CElmC9WzJfy8vNqVOMUMDZU+HqPwXSw7pmkTo3/KreUWWuuiWYaWyLFM0KpSURhATuKytZVU
4oO1+c/P9jYPzQQIFQGjFG9jlBJSpsDF7BEBjg1Da2+LD5YW+5mo/qiVuQjU+cY7SE4MFnjuHtQn
SsAH5HTtywtbK4R9sLeIUIWilWNk/oU+Fsc9fTQBVTLr0Hk7CAkdgXGSSN/JcJ0CfomP3Qu1Rvm4
VSlaO/CQXGlAQrl65WVOLGgStGGKBM2Vf5OHdx58XJeXuWFgmftaQjfUkkEcbiXU12/V4dflv38t
UdL43aCeAE5+bnhrcZQoXsZn6xiNAdS3H47ZEUbefXfYprBa/Wjn1hbu2MRCoBXdNLlAxsKd9pMO
gv47vEImnAas6FC631XCftr79v+ldLkW0c6tL1x0GkITIVNdcwUEqGMNSXL6Qp75dHlL18IZqQ/c
ObgERF3LuAkNqSE3WJEhiPTeq+hlEm/gTrXj6VoG/nHZ2uqazqzNDnR2wJmiAvLXIWLVhxUX9VcV
EHQ0bSxp/kuWsfJ8SfOPODMyBFB2tEbP2W60g9ip16HVvf5n61h4hlI3htd7aEhpLCCeB3PT2yl6
v2xkLVHnAv772yw8YOzzvkHrHCv3/hdY5fPH+tn8XlwnL5PNFHr/1D0jUdfu/I3VrWaL54YX0cqQ
SqVpYPakkAWl9h11F0c9WbeTXZ5QWDtap813weo3A/KEhinTzp/GaREfL/QonpdaOuahO6G0TAfp
i/gVIPQXxNdeq+etntyq55+ZXCwybYyxN+jx8w1zu6mKw6Rqxwz18ZaBUQhL92Jcni5/0bX7beaN
+p9VLrJI9AQEi4K57ub5XRPfw+4Lp/2TEbxcNrNWg5iJOf7Hzl+VmrMTYIRd0XUNx+y/2FZqKi9o
IWTX7TfRVQhWELrfhlveOkeKT8fuzOgynQwrRQjnJ0Z0gzqHG15Z+2KfniSbGQc6O1svqNVQQtVT
g1NgplxaBK4B6mH4atjLGi3F9q6sj/FWE3v5uahVS5TkgHSbZD+fAeSy0A/wyfJIq+lVGa1d6bEj
yNFBRoD98idbrmY2xWIMXmeE4k/lKt5t7ZQw+OlmCgLu/Y0UvoL72oi+n871wsryfvaEuPUGCT4Y
/2VyvT9z6qGeohfVgQP1JtrTEtsooPyVl547xV8W6QBSPOGFwZDwx1jcUJQO01rWQbhET+md5k6n
xDUfvKN+6q78p/wpuM7v63fxy+Xt/DSzuLS7CNCixtxfPZEoGFq2Dwf5VU51Z2YpNQVpD7uH04bt
A3Ttp67qr2tYcnvgbKjtPLSh4Ta+AqJkQnI8nLx8Z2qAMPMGVY+SCi1TgRtRYf2znG3SIs7LZZyM
KawMDBQiaAovIOTxDyUtEtUVCbaoiW207+c4s/wqpmlCoUUpBqdbGNTKQPAbYwLen2unMTO+A55R
h+xP6FMpBceObuR7WX69/E3mv3Rp1OItMQ/jMzi2ZJgABO8HXSaR3Ht9fjXSwaHYo4xOUDHeRcGo
cRNLHzZC4fJemf3gzOiScGJKyN/MnHMVR5lbGy+y3mycXHkONJ/WxQsJzifI0j9dXV0YRfn/J+27
luTGlW2/iBH05pW2TFd7qVv9wpA0Ej3o7dffhT5xtlggT+Fq9syjIjoLYCJ9rtWBYg0rxhKyT3fR
DkLlgmj9I/GyC/oVCOzfo2+mCb5SW1JtzJyADnkAH8hL+sFzant2hKZr//tjGKcGfFA1rnpgExaq
aRtNVDi9qXtRFvPgkjY+5vNmV5IYX5aHfaWCj8fwtchd0BaVbCz/F0GbonApXEbMr42mHblAy76t
RpscgBHMOrcUtR5rIThifESb4ZG2FWBMHBS4Hzvu7P7nktzm61oq2omYZNqiYRC0LqURoGJ4m+TY
HEXLASXHQ/oITvKD4SW/QGMaBYNXP6ZeHpSA8gzf5AMwlxUn9XB6twl4WdwmLPy8AOwtYYcLwDCb
tbG8XkQZhUzdX36GCJXCr9in+hJitErEC3LSc+dgPNItvdv3rsh7er4SS5/aKqiowSxTYRie3oTo
AP7c7b+qDgaZvoGX2aErDfQnFMFkEz/2Dac8dpgEUDELRGq7fGuc7MUCF6VrcKznrsavfhbjYZK0
HczMwKZopYG0PTdlbCpPuekPUsnDVty7efQhMTmu4u7x2Bmd1/Kis4qsp9i4oEaLB8conOEFPNiu
6pbHQTqKstvYFe6fV0Bgg1V887Vk1o4JYP8chRzggNUA/hv1pew7DNCodliqPlASPfCmcN7Zjo+g
kCI6nUhCFsIu+YpTnSYTyB0B1B+55Gdf3CVF/lrExiHSzJ8g+wqdqYl4EcruOQEPr6CBboka22Eu
SrBL9qOhA1MEM2V2G3RnBJOHmO7LeEJQuiSgy0Hdl5YzXLJ/3D+CqfavtDs15RLsjZbuV1P5IE5a
Z8et4BXpckfM8gcx+/OsaIdRRivz9rvaLAyAVBGLHtiURAMfrR+RCVVMkIb2aphgDU7Q77CyiL3I
qDqC5eMFrHFnSUXWD4aLpyoGn0UeA0Fby5bvt3/D9g1d/wQmHmjBqgQW1RmtQ3DHACRHsR57DPbd
FrIZzqQHxQQNIlyseKDSwEiZm6aqAPhvAJIYqBV2BgQ6rCwUAVqWmIx4HYPwSOgy1r31AaPqgJru
eTxLR1D7eqk3v0Uur6q/DQ7oD0JjAs1EIL2xizatRZZ4qCYDnUsNPKwaWJw4RnMntDPAu4bTYrcF
yDxs/VSxsGs4hKLxWbAKfxuH6aB5BjLp+ACCmwt/+mX7gCAQ0xmYz0D3ezOslOlCl5EhNX0dI9Hz
YAuYf9EioL6mXwfiLiWvs7TjIK8FsuoLDznoYLSiG3xe8wqK36N6Up3yVATUCcxf6Oyb5bSY90Hj
24d2YxsmcoZLjKJd9MLrOW0qu1TL1hfAaJmUYPXWyAA4HybaKbHACgmotm+1sYBxXQO1K7jE/CEE
GfegC6eo1d67tq7dKFUMW+rin7d1fif/wbKRKdPBY10DUBjjMbpeRzOubUw/PSYHMIQF7aW4APDf
pxBJyExcbKLeC0cehpC8DbapXEvWMdtFESgYrwhM12wcxd5Ej3f0sBp6Gp3BnT3pjr6w2VuO0Yfp
Aqc0oAuP/Vv2aB5iD2hcx+7CC0l3vOb1b2E1JAnx+0TQx+tqeZH6+ETa8GQu0l0N1wIIQNk1QM4D
ombJ7qvmO5r/BxPgNlIdPYLYrYUK68eotTgGn0q9DuyQYWA1HZmIrOGF0rB+ZfAbwGsri5aZvpgo
96ACf89LVDx74Qh4i5pj+jbtGyjllTAmdrLqAuRTVYWoBLDz4PIMj+KxPJZ+Otm83c8do4byASbv
oXMAWmQHJPJ2mIqoHEw/Fh7M6sPkLhHsqBYEaPimIAqRN/BUoKJNJWGEanXqV135AKukH1oHI32X
0tDlPB92C+rz3jAXRVuUmOZnw4FaJ3qFYIwal+5IHpLAeEIq5452ydGGvVuTRJo3AU/a2oC1dMAq
iA21Nn2txUZE2Hsk5ZV49hQONR6w8enAldisdQoR0PCNBveWgLCsrjrXHA5odgHyZuF5HRqssLq9
FsWoG4CGp6UgEEVfvey0NnmIfdAVY/64fOGNUOyfy6Aoe9gJRBRz/ZAMqw1HQZ9g4kTgPBgRCEIL
6dxmKgRWOqfNu+dQgVZNlzg1HfiBLMiCZoTgD11malD1U+yADdlvDvpLfk+dC/kSejwYiT11xxQi
1iuhH8YGbb8c0qHpJ7wn2XhfZhmD1S+WdLGWZwV0oBx1pzaH/W4AVYaSYOiXoitfX2XVF9IcglX3
cw5ocbEyg9Zg6BsB8bBYceZV3emfY8QBqULRsMOMOWOLDciaNpoWUJfBMGuGdlZ0KXYNNQb7HjY/
fc7RduKSK1n031fmtgYgdZfEGaAEvJ7CcXgxgkC6WuHRSScLqXN+AS8kmGh4vnAvwL4SzSjoPHRm
M6UQTVfF6O6BCJqwu9mnw1UgSL190B11WQtjAQaGQk/H3ET+aZFu/BL2UuHI87w8jHo+JMD+H/JH
E6RTnBHPTasShhJbwChVI8Sg4ONM8V2djVbqC5xRepkUB4MjXQTklcKDo/mngFw7/WqBmCNHmUR0
6QILL0Hd8/JXv4DapNUHLpd4BvdXThdW0TN6Tt0YMDati6ULu3dDxPOZz0+L9+KrK6mMFwclqtKA
lwoq/JFagQF2ZEA0FqfkhGWuw/g+6Gftd3yW34wjDx1gmzBe3zhjY+PC0IRITHHjxk9lmbw67By5
ypzReM9A6FssdqTysF/24oir47IGQkvUTkjwmSdfP/VBFrS+EOQn/t7Mjj/E3DXdsIS1RbWWeTOj
PlGUANxrZopIvVPl1ahkDmDETpGe4r7AZWCmHBPQbO9ZXoSuNUPsCFKqITVyEsOuG6d5iLBEMvrY
8cgfqBJpAdgs7mfZE40TX3G3hgmRmUmfDRZ1tu4rEvW2AEIHSLzl2HBIKQp2JYytT7TMOEsY2b3v
6l534m7iLZZsTcWVZLYbg2aMFUkTVnElvUVKkgUxisXxJLqdYR3KnBxvW6adF3otj7ERlWg0Sy3j
pOHFeC+eLT/5gMG/n57i+9lNvqmH6pd+L/Gk0r967WSupTJ2AaSMTWnkCTq79uxQ5gdQ0x//x/jy
AAx3PyWt1aIdCBgJVp+SDCPHWjNZftHOX5UWILxFGeRZjmHkfABTbEzuMVcn/rXFxwFXUhlDQKQ+
WdQwRl+jQuWkyO9KFU0UcFmEauxUoCa8/Rm3TvtaHGMCGgDjFUMkYdBNeBRixWkHwcU0E+dQOw7l
WgyN+lbmXC7qNlUrkN63XvoI9kVA0AbNXf5IKrv9mN6qs3ABlbQkoDjTOCCe5MnfRv7X8unjWcmv
zIVMUQW1qQXpZPSxV4RgZdW+5CYqR2CBVmts70rEllLeBe80GKhomrSjPQbYKOadyH0OrBx0dEDy
4jVH4hcAv8KkrG5PnjpgPOxvOVh0gOet5TEvBOhAel/1Sej3MSITUQRD81wSEFZWvFrjjsUBlTry
Njr8ZW1i2dBox2joRM1vQmCSIMtBR9htTNEuxpMRPt9W1J3XuBbGsneEFknDpoaiTlaBbZ0ofgQ0
ynMjNCAlAWBtk8W9Lcc6JxLaOi44rD9HZGk8BFB1as0CqXOlu4tcekkbc3Rz5wVeiWC+F/a4FWEU
09BXjXlyuyH9Zqbl+xBOXHe/YzuvJCnXj2BR5TptRBxGrrRTO5ZfMxLFjhGCxalrpuOkdOCNNdtz
M3QHcQSgsVb9JaIudFNSDQXpDxAR0VRiniHsbJVJuhD6Td9gbKVWDaeOC5QV5an2buvL3ru7ksWk
CEmeinKhaZDljh5Kw8F07uzabe9qP/IlTgt8p395fTImwpl10IiSAYTVHRjI71u7egC6DNa7g/KO
oDL9naIv9gdeC2mbLF9JZdMDq5fbSa5xnwo4sOP+FxrtQFlyYt7s2O5L//Pd2Hygl02SDyTEXdYy
eMWJHSa4y7o8hcOjMb3f/nK7D2IljH0QVqcPHVFDPzUOUvYaImQSDv+dCOYl5L1qClFTwh3kwy+l
Er/UqoZpTJHXEtgLkiTw6mF8Cs0YcQPi2MhmFQpxJ/jlbzNQ3IbYleRgcZpuqWPz2AtTp31NTyEG
5t3bR9zJZUwQFiBsAVsPbUQxnp2AYKzISSog+2/urNLOzulD8ctU7LmytSf8ivvoJ4D8f0nE4VFj
UWVngjRwN0rYXRVRxNksdnYlKbpargQ/L4yfpVoGIBP4Kc/FV7EvD+BFChLNcENNCm4fmSeWUZwO
QHxCW0OsbLwU7XOtgH7mt9ReGpqyhrnPS873nMP6mIwWhUIjjl3Y4OMuM1jMl8xV2rTn2DGeEPrv
q8ilW0CFp9cQojSvRp/YzSTat69t772tj8EoSl0PyZDUteAX4VskBpjWBF8qDyuGJ4QJAAcNnmlo
e9hH8zhM/3RzZrfJ3w7xUfeyPgnjXrBeMKayirtqi8ytVMXuzaOMjb7b97VTAboWw3oWMrdaN1Ex
oNabPQwrPJBDeZRd8axx8p09A4/iLkrVoojYkV2uy+s6rYWR2g+t9Yx+cWsrtzUwbk0zL0bmiWJO
lXYpWFPqEaL63LZyYhvh+xQ3dlvVnIhnz5usD8X4yjrpc72lKl20avKoCXnro7fYPQIrUHerLJMu
QzNF/yL0+CMUe1DX7wgIiHNthVDATKyctG+B0Q34TN5rvX2JIFS9ljJbY7JYEY7W5IOtRD8SQ3Wa
+D1Ese62EtKvsTGx6Hoj6kaCik4DI6hrdCOr8LWk6imMD4U53+fCo7wktlUoDroP/+abreQx71ci
HZE0Kq9qjlUUObqo2QuWgXsAEywjD/Zw9xpX0piH3C8VoGUIpBFr+NoKSnUB1j3SjCoD+FDZcs62
a2KxCILZeDTuEJ9e36UyCfVQoFfnS8jyvbafQhedsJCTSuxawJUUxpCjT2SlVjoJfjgXp6wH8iaJ
nUYZOS0N3mEYxaiwtU1UpYW/SJ4H6Ttt1t/WPN45GE0QojDqQS8I9G3yoFYFaAdfdeX7bRm8QzDf
fx5jcTbBoOjLSRmAlOps9DyI0F0VQ3RiAr8TrRi2JAmQ4DmOcwOfQ8ISK1aHhdyyI+Ckpari/f1p
LPR/DSxAitvFVbCsZXWjQpRYPfb1R05+3P77G1sgAWACEKSfzLLihkBTSpKqmRSgUavyScJktPWh
mEaAOOsOUEWeaPm3xW3Lxp/y4IxoNoc5F+brZKaRToOoRQEFmu+O+UsSYDDfS5+4vf6NHjCSGJ/U
ESO24rSIg0ZxUP7KQ3vCwHfoyo9K6BmjS56L/x/I3B2xKtDsUa1GTxDUv4wVr8xmbgUqlvbXzQgT
gPYs2AYmIpfvc2nHB7q0IgnB7XvdwNzDyX9SBCgqVpktjcUHmHJLjZIYYtUgedZejIf4nxZYT8Ty
BU/4FYF+0G9OWBl4xJxD8x2rhQ72IDiJ7O7RKbg58FjQBGK/rRJP81grQhRE+vxWKssH9lM5z2E7
U4PMAGtIuokZRNAisE8vqmcpi3IjDejoJxhEAQKME9ZAeosL4JCO50jiWHieSLY4TgbMMYCxOA1o
C5uWjQ0wA6MZgKkJd/jF37jeGMnrI36GkKuoPULBcxYEyJPqKegAEi8pxUNkqYfbKrPztdBVkZAs
w3NhKIT+jJWYOI16uKwiC8QlvHTYwAbriMobm9gxL1dCGINfAdHRKHohDYy8DUg0BCj8/cBo+EUs
6kOiWDBrBedc27wZ9webBs5jiVLCsAdTQkkloRFneArmKcd01YtkRyftHs0bV33rPnRfBuUCb9qL
Gq6roApSAUQErCdsraCTzQQC04g1XnjpLNDGPnFyQrzBnEEnn1WJLUtl7rRVF/FePf2jW6FAtkSy
roPugTE2Amk6QLslGVSTonUsGERQHfSKziX42XwJ0B3ZXVY4xbvkKJSyDSXW2i4qLsHQni6hLgeg
S1w3UBaY36H1AsAVhhaHb8izZZaZPdY9Zy5m94JXMuRrfe36OpaaCTLq9mc8Fm5fgBoqDVIJq7eL
yhG2rclJ2O0FWAQdhcUHZeM61BkBCdSJeYCFRzlAi+PUHKzn8E566jxFt8sjAVPIIPxtfIS9dkBn
SZqOSentJpmQgaJ+nIoiyKuLhuUNAcx3POLTnaNRIWhzAjQTkDGs0lgdsSpJypOg622wMGNxeTDQ
IX4DWDeGZiif10ELD0N04jbmt5YNkg0VI8Z4KcrGSfWxkDQki5KAvM+O2mDolsB4L+rFTDGX2bv9
sQkU6yvvae6f+I9ctv6vz8KsVSnk0q0mCfsBQ3cfkR4VXfCZPosH7EYotlb6oVxwPui2koYvCm8I
l0UJbjZ8mEsazvgYGcbF5rSzxbo5z9rS2ZK1AKhsUT/qAqs4uhr/aGZZdgStf+vD4qVK58eJzPe1
CmSoqvipp4I9CLy0dvtqr34bey1mbpSyUKdFEHaJY8rnyBo5vnPvg69Oz7ZApkxJqlJKioAsoOOs
jnn2YihPt/3YngxMAQLZEr0rbOMztqfuxaqKAHQVyMtH06vBtLzWZHH/OyGs8RmFrrcmCMnU1lHU
hzoq/FBpOFK2Jg5OBIE+kDXwNjf7W7MWDqQD4U0gkBLEcz/aGEOqaTCr3yOVJ2uTw6C8i7ER9Kax
VwqgOebatAmeWI8NtPo1rEGirJpq3lwKh2j4dfvqdgTR2Uy4J2CewjXQQ6/iDLIojQVPnwVKMn8X
i94bYeOQLZkJ1lbKv6154ThrYUzQn2K6KkFFMg9iOe1+FmoRPVR6AXZU0Am6MVjW/v6LXcljylFD
ZWZhrEIeyiw2QAt0lIs77dDPVTBHfwtho18fjl03Ewus+INzBJqOJeBRVxxR7d8HMX81C/377Y+2
86jW52IfldF0ajaIGARRAMSTZRM6UpkvpDKnsLYTW199r8+0ZqUc0SxnZt9DjnzRMVfbPYy9m1zo
FjAIcN6r0uGmhRx1/NyhXEnUIuQtbW5mQXo306Swr53sO5C2AvVb/V7mfv0aH/Rz+sGrxm7HRZmv
R63xSrCc4CF2A8mDTn1W3sEVbC+H5As5R2gwmEH6jN10LkMx7zPSf1/JbJIqMwwB10tazbVE1Ukt
6ZwkvG1u+tOvw9Drr8hE+Vo/VWWZxXnQG/rBGBZMafEgHXkiGCsy6sbSlBGsSNEM5ygLXdNqnm/r
PE8EYzuKxFzy1IIIqVpcOfS7MOO4w202dH1PjLVYGoATRiIesNLllY1lY5R5sV3UngmKe446Ruce
ABC3T7XjU9YvmaXhHBF3yFYCCwWS2y/o4L+lhvwbccZ9aIq53eYib7Jj95BgQUAKRof/2URonirT
Kg0ItHKztcclj2zgmD42MwFrb/sb4cAbyDp5ew27mg4wC2ClomG6yUBGMYy7eVjywCD5S1RPF0XQ
gM7cBrdvc1dHVmKYOCAR08UKrTEPwtmwCdgdsIh4W8K2Q0TtxEoEzflWb7bvi6qtZpwkNNTxYg0V
OBIAlGirEfb+exWdwkKm+I9Db3mRKRBHF3rrZali3pbcrqVEF5bmCBi7ZEk7+yyxUilCClQCrqMG
PFQPQG25R4OPVxbevVWsiQH2GZVsrOUxR8YuezSHOHIRvuCFOC1OevtWeRKYty1HZCwzHWeJhGb6
buoEVbkq417ZTnkTH291EuaFZ6aW11iuEHwzx2p2Kx9NErqoCNiJGNlz/Cwu/QkYD94ItJz/5oSY
Hr2+Q4WYQt0kkBx1gGQba2DB8V723hvDH0ZNBTsPGAtgNFPMB2NuMcQYhFr1vKjwJHoDeBrJvX2S
fTFgtdZQUgAAMhOZTqncTLVU5EGmY/FSBzDnlHmqsXAM4556Aw/wP2LYp5wv86i18Meaqtt9nngz
sC6mEc644UjaUz7AnH3yPWO+mK1ZSmpSzUqOA8W1eTEmBPWh7N2+sz0rD0R61OYBE4oHxLygeZGn
KM4n6LdeBoUKilNrdPNSPqsayE67iXOi3U8EJBhsRiPlwg7GtbJZiZQtoYm8TtAEXwD1ujm+FEBL
vX2o3S+0kkLvdWUJmxn/YbMMDdHmmM/iszSr7oI4FDtsHEm7cSiaH/85ED3wSlS6kHxOTJ225bEC
jF3ICYDpptt50WMVYSbkxMd0490hEzSpaJpnaiLngao+FQDFGLo7WUs4b2k36lwfjFWMLFVI2uAO
B19ovai7o2OkgFvNHNn4MrvFPwXgbF3eHCnvyzHm1lQGba4amNtGBYiMrh6UmWCmHLVyjLj9CyUx
QCyNCQeQlbClx2bWMF8qGog9heRbIZrflEEE2kVanRehyjl6svuSAQoGZB2D9nwZ815VmYxerwJh
7fwsmOW577g4RdTusMG08kcGG7B1RRcrZowD5UdMXsnfc5c2G6JXDG8sX/hLB/Qnb8Rh40GkJUfY
dEZBEGy0MXBMctQc+sdJ/5khOZfUJ009KzngyXsJO9sqp1G0p/qorMK+g7YH7SLmtfUtkMnzMI8C
QFhYx3wZ0EEtDOLKPLO4973ALi2D9QQLqJsROllp1ATkcAWqxOObYKb/LEb7fFv/9u5vLYJR9Thq
CBafqzjIjeo8V6qtpLELNN6u7RH3VrYUJoEI4qPbUnkHYxQxawoTzbYyDjJzuSxDd1KXqeIo+2c9
gVWN1dFMJqQgROliK4Emdm4GqHyviT2AMlGoriSwLnXsij9Du3Sr+29oslwIH6J795RAxEZdDyCb
mzHEychqYL5mRWB+RM8qRXZ56Q7KhQJFT4F6nlG4vX2tO70jYG+j8IZiMWLRDTi1OLczCgQhggIQ
B1D4c+mteBqDzMPkvSu/637jFFhEOHDE7r35tVj67yv3E0apmKUixLbe5Epu7Qxv0YWijDQBOrac
KY/d17c6I+O8AW0+YCwCGrsYB9DWOMjbQ+Xj9on2HADcKdoMtNq/SQKrftIXZaJ5Ule8q6R+GAtA
behhdJY7Lnv3npqshdF/X92esdSjKVVFFBDQDg1VBnSFf24fZ++RYz8f2OEUEEbVGCMpNGWjqV0Z
BdKQ1j4B9xZQ/m1J/j6ItZeIbYlEGhyJGD3mvMFdhVxLZszLNExprVvwpJ3bfo0WO2sfW8shPqVy
XRwdbPZx0IMS2HJEPqnrnloCj9vAaAEwSTANfH2x3ZSXJfJKDKKnwMAhGJ5IHCxu9qUNZH439njP
b09rDLwD+AYDSAisX4hIHalCJcQokcmHODScDIMbo265U5LzGnw0i2CN21oWE35NStvEoygh/AqG
O+IPh8YbsRzaBfwNxt3oci2LuUd5rjNRrdB/QsVndopn4peOFoGLR8c6rPD7X/B801LxWiKjNlEt
DwThT/Fpxygdr4IA8zCgxya69cv4Fge3H8h2Y4IRyDikNgTVdpZBT8UT3fKXsVIAoCRKT11/Qy/z
+N+JY2cylnBc0qjWExjMEYvUuRtjOv6gBONdfsodZHG35e1ZmNV1siMZRq6XxqBAMcflocEkxtgv
HBfAUf3P+13ZsLJI22UucX+zgjctzG6INr1Rqk4V8rZb9uy/gc1sDCfh/w0f5qiVQ6eAoS3Iaimw
hPGHEo0nuWrf/sWdrcQwPq0WSJqMJgGLrBCrHlkKML9n87fbQnYNM5BlNFqlomji1xZKqLIRHhsv
ixqoPiiC3jdOHR/obtdarOQwLkZS8rA2G8gZT5ZNa/cUrnQExl564hnBfWuxksVEx6GZ19XUQ1bb
2ItP7a71PJyac+dh+fgyn3kCd5UbYMdoO4LcagMMNM6DkRot5FVAN8PEGgEW8O2vRK3Nxtb+kcBC
xgFWTOqGKIH9w/SZNul2JmMc5XFRgFbdfEsVjddW2nVcK4FMCakqyqpoRBxpDsBI7rdB80N60jED
V/iWy4un9u8PnBzYSqNjjYx1XzJNTXo1TgJFeBCLZ3HmzWvv2gYQcv6vAMaYx02nN32L6xsnL7Ks
dyJ2bjgYbkLZrG5/qf2zUOAZoMBZG7CmRsmIBHxZpCwGkN7NA1oWHAl7wxigvv0jgnG8RqSmWkid
oazZhtu5FRQ8Nm1s8A6ot2i/kVA4eZD+i1EEKDhQ7STQNWH2hVEJKHijFVGBS2yfNfO0xJjnEXOO
X9o1rUhpRQP8kEg7qblaWXGraUs17FEXW4oSSwInYfgy1Twg4z3lpijQdBkS34ktJ2adUoLiEENC
1kv1Gjulo39Tgv6usWU7PvEwLfcGWJA+gxOOsqcAQI6xsKim6INhpgnipOZYnyjCJKm8THLNB8oM
TsFgSkAUGzaWonlrJVu7AUxRkQL0wVttqUa0XmvFuZ+iIAVtnN2pysMgqback8eYBEaNYhaP2HOr
/9cSmaemKHG3yCFO20nPWJJA2Z6LVksv7NoYXotgdESZojor0hK2CeOkInBnMhXVOJrTinddgEmC
19tPesefXAlkxwbULhpJWTTQfAeLJcmhDgCjYZd37R2dCQQMqntb4NYnX8tjXlpE5++XDvNlmNEE
mNqcLNgvGStsMS5K6BRh+I8o9sqhiqfxIZxIwnmDW2t5LZ4+n9UbzHJBD4UE4mEKQmAS5O649Pe6
lXvVMn+5fdT/42411AoA3KjBsFwLy7FKo/Yj7lZ86tzmVXfaX7FbppgP7F/plGnBU5+thaGn+yOQ
sZ4N0EpFcEMmgSbBjZL4ki3TpZ2Wv0+PIAcknpQxWJfBdHt9MHXOIx2ZJw2swmBxlYN5pLyB4h2o
Rrzbl7j75v6IYgueSLkLeASI6hfZHSSkmCanGrEnAbixkoIFP1QB2cMUs4FZlnCIg6rTCMhL6hcs
X/JubGuWMbmloappQa+RMjOqgNknynkIvVMDfbZVr8Qzk1+Uk+YMXyKXZxp3CgPX4hhF6MZQbokK
fzZXjjjbyx345GunrGFLlEutecLH/GBg4rkK0tK//cF2tX59VCbiqQSz04YM2SUdOyb/AEHLlxUb
aHUOeS6xIR/99ZYV5f/CvChQgNBvMtj2Vp31wDVIofWyfMGkuqN1I0cJdxoldPDO0LDSA/7DzdT4
FJdK39VTEgiH2QG5H3ltHYwGBQJg63on+kbxfktOikTviXUFa5nMNyzrtDUqc0gCzN/p1UsJwugG
wMqqdifJkcP5aHtmmaILgfyY4t6zAVAGTBh1yOkz04D5h73uDJ5Af1QAh13aiewLTuPVR6UBXjj2
REZ7EmxuePkpZHPi1Y9gjDM4iS2zSPAjgOk7uEpigyEvdUjrZChN6He0XiB5lKMjPadPCvBcQMja
8Dj69mzo+iaYkIZ06GKbk5UEAOZ2xTi1NW2wpZm3G02/3q2zUqu0ckSqnPSLRGRoFDKemNRfqiQ6
UYtdxf/C5aEwCdxDLHUCJYZ5j9KgKhhQreMgrl4X3VOllyG+yPnfZ1WIn3W0bBS0v5BuM/cGespo
NA0hCSKx96TCkO6SpDiVZvcsRsuhNYkjZsUdzUwAX9vbaVlkGHQe1Ofbmrz3+dY/g7nXsTb70CRF
Gqha90WNATnfVy9dVPKO+zkywX5AdNSx0wBO621rURrVHjypYxwAILG70zqdBNFcAwC6qRNnmBYD
O0hKH/0WI7VFCbbt8sLOSUg+Ulnq3EHAgmMRNvmxlpv4MJuEwK5IrwPpYwdI3jHWFuQJuDNd7pQ5
eNimAnxoCinh2uvf5Vi/mHPzBtLn114dHjV5EJ0MU7PYSwdNidWIAHjK/GIUz72h+GIRJ24txsqr
Fs3EA7rDYW4t/GZARcSYEZIXw7CnQegdpcDUCzarXuWhT91UA4i7lVXA4BmF+7BM0KmdvGnID208
SmAlns9Frt0V9JVYlSg5M9hhHFGDgVyIYbl9WXzBrNLRaoEoi+E1w+6nOvYEEYMhYeO1VvVsjSY4
F9Hd02Lrm1Ab900UPehD/mZpY/sgkUJ1474ZPezUfSunpTmGvflPKOBPJaVG7prxixRNntiBgpb8
nNrorLZKaqtNQ6k6suZOC/PU70vrXZ5zt4yW2jcqqbhIHdISecjuZKDhNd3yflsJd9JYPIaVcjCW
rDG1RW3yPEXVRFvOtVFGGNlu0uI3eOeKoI5L0Sma3PRIMyg2bSU7TSXW5zip2seq1gA5bd2jHgP4
8SHjmIO9tGn905h3akWpYDUSHsg8jJOddDPG1MLYgFFPvMoCs6vcR7JTDb17+0525VrwzzAPNMFn
zBDR1RlUNUocJADKCuufZtw7QJNyY4wAqt1oVwXHEuxZWBi8/whksjVrkQvszGNCPgtzV56OnSi6
RXisa46f3osf13KYYBgb+APgHXWwLRG4o2IJIo03jr8XCvwRgTDy2lmIudDIltylgQh2mH4Q7aT6
hidvdyY8MeHtGe3FAgjsPxvjmNNk4ymDEKsXgPYTLErmCBIwnJQf0iTRoUJHEJAk9mBqSXkgi/QM
a3tqAg8Pm2qiCfNiAVWW0cs2KgWUrIC+PZ4Wf3KjQ5ragKEHybIrODS7aI/JY3wwD/lpfuFv6G1C
PFY+4zg6vdIsEP8AofMinygXeugaTvodgKCN4xCHlwezWsOKYxKCeU7yaEB852slWDXBqWUnidbY
t9/cpj7DSmFiSOS4OUn61vSVh/L78hPcDYjG0x95itiVYp5GjlE646H2LE4d6hO++9bnZJ57S5BV
oTAJ646ORRA+db4ZgCeDkog6rdOC8p3EdukYDnYikm/VkxTQnqlX+BGf3IuNCdhbYCxB1mHHNCsB
mk3xO+un5LwcMie3pVM3o1cJeN1LjzFk3g3sf2HQr2ARGeAPbCWu60Yyj8InSLLkj/cVehDZuXrM
npILcItAhEMpBkwbWe3X9hHYdiRy5DN/kmyTC/7P6f/zO9huWBJhziYj0DQRam2a3lQeYu1YBOAY
o8r9sXwAOVVHPoNOIDcRZVsjrHCm3NNO4kDqFq+aAqMrhxKhPBojDlbMufj9+1/5zzkZn2tWMcnK
ChoHEIGzkNRuOUpvmhG7t98UTwxjp7TUWGaxwZNqrNkO6y8T9HjJv94WsumYsvfGWKNYyAYsB0N5
GiwlKj4YMQ6Fo11EcDGQLzxbxBp8Vhhji9q0i8FugJubUHgvhclTRuUxssi9NFtPmdE9TnJy18x/
XSlg5TLWCRCvISnpIXOQGy/HEtXjn5NToDZWweLydJF1oqw0xiLJaqt3jQZVVEbdnou3CuRu2s++
vAAVnqMjnKcvMQanliMzCfvO9FHBtC2CfSVF4Zh2nhoyUYcix1LYxhBRZ6WXYmJ96tHr7v625cNc
GlseniJFTAtqPPTyhwbiNF2XPI6qc0wEW3ogZhSrlUUUP61bRzByQBgvh1hQvFR8kuTAiPWj1JtB
VakgafNvC+fcIrthNpOq11QJnmHWq+c+VN8SeaQ+kQ+ax3lj7GbZDJDtqWqR7SD3c8fvy4MeFM9D
67aIb0zVBf+dnz5nqZ31yL9A2cxbbeOdlDEoY0KqFNTz8McY2myq2JnyUz3/vH2dG6ARVl3or1hV
NSqrXNISRGdgPWiA/R0GdPpi6oCgrwW/KKWL6aqg1fm+XEbRFu3Y4x3z/wjjPndXAb+zCV7NWInr
ecEv6MD2N9xJbu7HbnQZHNqRSu30428LDv9z5D8CmbeeYkq7XJCVAhV3ApBKPSITl/LWA+bK3wK6
UlEg/gDcD8ZxUWZh3nxvRok8p+BBaLFnPMeJPbZPcZtx3sQmef0UA+I47D9QjEUWAWyQSylVtf9H
2nUtR44j2y9iBA3oXmmrSq5kW9ILo7vVTQN6T379PdDMrkoQtzDT92FjN0Ybk5VgIjOR5pz3I5x8
VuFPUOu0wXHc+4uX+/KFvRcu/29k/8AaAKUsVpzZM4AznG5qWl2yMxJMY/FsGJKDwoSbZ4trRcle
ior9Qsj1WtbXnWgc4P3mfc1UPz4gd6r6TG2lrHAz9ZvpSdv1D8TPeze+SH2kaIf3UbrD4jFy4ER2
+zs8P34Y17Jg7PJ/ZOr//RVfxmmzlaZIUhmlRvXUZ04fkIPmZcwx4G3sA6Nn9oFODFAiYc994+xx
5B+iuRxNUVa5yhj3Ewnjnb5LvNHRQ/B+CX3Ql5lh7q5YXIpmWFFMW8b5Y1wNIHlwQHIB+oV6BzI1
4POgLzZi6A0ViJ1x17t1WPwQuCeWUJz51BaXuy1gH2wTgrva+f1l8jZ9158VAF8eu1c0IR+s39Sv
rtAhCZUFbO+OgafuUc+d4a2+nW6oEBTmS6eEPw7OJydKTY2RBVd4C9Vjb07YvKOF8jM9gv0iFDnH
7bTk40Nzl0zq5jKWU3zook6Rh0+sUpbnAvexHWg+hLBvcBICaAXgFNWAUhMFaxchh9Zs7gy7WQUJ
0HY69yGHS+emORmkUsWFiSTQeerHEXN9ibw6edu6Q/583nL+Rz7+IY3z8k1kSwpG45Ao3LJRBwyT
wVDwdJ39yhMXI0R2yrkktZWRQbIgpqRjkJux39d+Wx/LuXb/f3rZXGXJTFsJUGwsU73ChpGLYfar
1F2C4giaIsBKn5cmsD+bczTJOlRJZeH6Ve0bnSLXLkQIYIKDszkHk5pUo8oK40uMn3b12MWWl1nP
0vxwXpEvnSru5vIrbu2govzPzGF8rvfjnk38FVfLDTgx613vZzs2sLHspb0GlkH9QfK0/fkf8GWV
lP8BnOsoUGHVTRlBK9urbBHhot0Ve0YUJNw+YD7xjM+0OafRWl1qdRpU7XwMY70lP1kFp/WHy+at
vU0DS2CRm9caHPPAHGHjoXyjfKJZHCctrrXVASzWTNxOeYrLR8m6VyaBOW773xNZnKsiJFLmnn3F
yWVwcewYJRQo3iEHnToUVYQ2PeOJOM5jGYOurUMP1Yz+spKfbe02lkRzBiIZnJ/q5SSa5xLVCYQU
HZwCTn0Evhm4q3q/TN0CK4soZ4r3xIRHyXksqU4UFNngRwDeGsQ7Bl9Bw+jecljeVLrC8uLmo/Hj
LPmhUeDTj2064NORMMr21utcObJP/VZ1QGi0vDahVgDAKQXtceMS1BNSNxpc0BHUoah4sulyTn4J
59RGu1FUdOhgsODJa834KqfJY9WrL/1UiDYMRbI496YMfbrKjYyCSZSCmK83ZqVzCdBfH3oNxDGp
mciiOyIwqK9tXaueVAr1nvqg3M+eipk06zi6XaBjeAWUKmBDO+/bRBI516aB0lFqYkSJWkmcGk3Q
NmrCid6el/I+lf/Fr518N/YzTvKUJgOWwNRDDEChsMzF6v290/vJTr4Q5V3byf2JLM7R0LRJGlmH
LFvzFdvBoJ2Ckh5L7ns0hX83g5sYTuRkeBKL7+Zm1D0Rzrkdq9em3irxBcmavQHCxFfl5lFwmJtB
4kOGwX2zwZRLCo5i5klHr7kbwnE3BEwl0BGCS1244SHQiX+idm0NVsIVdZvGXwPpud2bQXxgPO7W
4AItHbN1IqsU2YvBfcOMFooSWzhG8yYKtR3gAN5p48t/sPwt0o77YnaWooSNvexgyelvuVn3eg5U
e8EnY77ijP0bXKRoO1BA1TL0oZi1QenfUb4Bhy58H9sNRXSY244LmT962YTNDn6+bKneV3kVIy/D
DPTiVLORO2VNH9R62hvmIHAg28f3IYwzRiUGf1rUsAp9NTld9khHQ3R47HC+Ht6HCM55ZHPSt52N
w2PlkfaI0YKr9BdxikszlD3VyXwsmXvGP0nHRMpxZliVEVUTG5YvH+hueGT5ihmuvps5bhoMF8Li
AAvc5zTlbFHNauxjR4w1dT9fWldWSFAMmn+0u/Fg+rMbOYC6vNBchpacCGZstgPBxyFzFtpE89+v
oKL41ss/pah2kulFcA1ElsknLrncGInxnt4mhTt75Ut/P+9SDJwtXunTI30Y78RZrkA1vqzepImV
5gpMVC18PGIx1Lqfmj8pFzJuh78vHV9YR0enW/UBptI1T5E8utWiOFL0U3CAAoPkS+hjpOWZnkJK
DzYkCTN7sA/JjQHTxtYJ6wPAvoTxVPDR+GI6LSnFfijciRr59FpHV5sV60zXfE2+k+f2GmkJ2kci
EpD/EcY/DpRzLFamTS2Z8NVmtOTsAGTFN+mv+YJiPIGRxivEAWz2fvghSjG3W7gnX5JzN0ZjFllZ
MHMJR/QDDddePRlCL1K3AetUX4GQNvomieeIRXbKeZt+SiNgCiJxKZ/nQPbj3RA6CfIkAMGjJspm
2EVduu2X7YmunMMBvFCLbTBcyGwf79i8AHCDUY38w2rYiSDOvdjFJK2ZBSOygCBU6JLbr+H5u7Fd
Wj4RwTkXUOma6SghTLDBA4W6zZWBDg9o1d9ypJordoobb3VXTD0AgOJBe2t+FPe2kAF2u3j18TP4
GfrJqim203BF/4NbAA6W9y2Pfe5nr53oDbpZTz4Rx7+IsCNjdwPeufm+39c31l4P62t5FwttRRCb
NO45JNfNaOQYoQ4A0IRAVOSJS/ThPjaH49hkAeZeX9LFWB2ragXl+s17gYUx7L8D6eXLPLiqm71q
srmaNg/qvvBS403pC0Ees11lOpHC3T6joEBh73EVeiAiZ0c7GK6aq+LKeFl3wy9QiYCweLkklzMo
iQ6J313Id+ftd/tVz8D0AbyGnTL+8VcsSzsAlx1pfe1qANS+a2+iF/QjrMRR6EE/VMG0E7ZK2QX/
knGcCOW8rGToLUUzG1XqaO4cAEztpDG7wcabrybZg6yVoq2Z7dT+RCLnXpNerqd6gJdbDlFYBvPu
J9umZVMIwsjFEt1zynGfVDVrLdVrljgOU4+5x/RXp7T3mTUAFF0lrrYsu1gxL82suIjm7KJohusk
zZ6S2BAY13aj9ERpzs+utFxKsr6/f6Xn+JrxUWee8dJ4epjfmb8k4ebX9kjYiUTO4eaYdI4M9uIu
L22kCfRQXHXheN/Njn2RB1WFtIE49RNr0/avY7zvwyagnnXdXIjKxJuO4+SXcH4ZrUatV3s4RErr
SyulB7C7/cLau69X6r6WGgzAYER9AZBOILhRm9nSh2SDq7cnY4J8kw0p9R74z9O7xE19a19eTM/p
cdgTzH8JA6pIJOeOM0Mt4n6GyMnFHHn20tw2j5IfBWgpRs/kEuW5R+XtvJqb7vFES84xl+Mcy1qL
R4Ndd67Vdy62yJx0Fu2GqZrgQxrsup0UceSMdsrUQ5DWWjusxboJQF46BdPhRuGm7dGiTr1e0F+r
dT9h/LdNUI4sD3r7TU7uAf3s9PSmT/24epIAp94cs+G+sm+z4psdX8kYfC0xsjAFQBFw8upHPr1o
BWhF02+0i7xSwv6uk6w/etWPljigVefY9q3a3cfKdZfeWfQmb6/zeWdkd4hF3QCXmV+utiOZlxYG
hRPMXquhzQZsPeW4qK5sOlL3nEz3ikQds4TDj66UTHXVbJeqgEZ7XuwniezS74PiJvM+XZx4wRz+
QY0wS16Be0RyM9MZK7APa97a/Jzyy2YM5MYDIKmjF1ez6UYYbQFEkREFcg/IeLKP2re4/9FrbzXF
5hs5UEZGY/+YrRCgrM6UPVmJl6we+H7szpHaMMaEw9J7SXypqTtNdjA8H0W/Jno0JNQPQO1nDTti
hXp6M1i/LbkLsnhyBqlyMYQaalOJ95snZ4+W2TkAb3FUGVT0vQVEz33c7Bq0f9PVjTGeOFzlxp2M
hne8q+jBAhJdfxFbl118t6DZgq1iFQOE2j1RR8fMLGdcnpvkqbIfSXVIrWv6lsco0wy/1TXMjMFp
AZgBHOXSeMmo5pTz3gDkRKof1Aprw9Vtt9zm/U5BvqBj4vkg9xf4fwHRdC6fgHwf2QElWJN4SoBz
Ot2Uxqskqe7aX2dKiH0CDO9njiQf4t7vupc2TRyp/wHWsgr3qw1ToDRZfrYUTmugNqV9p5XXrIMz
L43b6YdpeptAopybjz19BdeqmXn9XRPvsJVaRDfK8Kgsg1OBbR7bA22iBFLyoMvUabJLwA7O1Q+p
TAN1+j3BPhP5d0VL//93jblInMwlxgYKhH8NO4vjdD00z7R9OS9jeybgxFdwwdeY5ATIi4iIFtVv
+2LF1Pec3Mgkv7SS0U9T9Ti3tlfq5uUYgWw3Ha4xNX1N4q70Enu4aM2ldPKIXrRD8mrT7rocjSuA
ZIjCJfOSZwI3X/5rGjDKyBUyPiUtnT4bHOzU7NRu3Jla56vGFCxk9osV1xZ8GUkicKgiH84F66WN
Siur4efi1nRAmYdNm/3577D9SLB0QoDGbwLAkAsTdlT9nQ8sBxDxBdF+DUc/cgAbgGKWqJq6rc+H
MC5AgLlJW6IKFc4k+t6q15XeC76XSAAXGIyosOt0wYFJBAMc7W4CZ6fgwEQi2N9PYk8aGykCOZII
1j1MdwoSKDCIHW0MOBsBfOGfPsdPvhF3V9RKXttJQygHR6J9Yx2Kw/iDHItn+2rEaJbulrf5I/0m
0JN9i6+W//GtuJQVRPbaSFnKMrlrwNCiWH1H3mMbzZ8uRNigQjPkLH0kdtLPC6R1PgNA0Dx6UI+M
0j7f0Rthc3s7UfnQjUtJlWKxwDIAaZntrD8nP76og8zDMBK29IHbZjkdaLwkuCTv/KEyLb6eKbBA
FPS5sRHFJaBaWhjzWEBuTy1nXu9ygEAP1pVtXxFhS3j7+/1XFj/ikUyzjfXohX0/RgNVQkEaxntG
UjRdVKLH//at+JDGuZG1iEewURGMQ7rFkxKkF/FrDNwlVk6dAViY+KKBAWUzB0RTEAt3WMW0VM4+
CymmtW0iSuXg0sJFxN4yHhB79NcCw1sCEvShvS+vNZ/itSpyZNv2eiKds1dw0TWzwYYly8v5sr6n
4eiqwRCgYIU2u+hBzlT5YjYnwjhzNcnadHKBWGmbqvRgdgXCX2T7IJwE5bfZ1gIr3X4jnsjjzLRa
pqLVCJTrfmPx3C0O8SF1070dqs7i9Wg4CJHimF8+oyFfqqI52kcFGyBuMb47e+x5JPmxb/rRjREs
O9Hu3ub9/1BQ46xVmUwzbViFpSVvbfYwrjeD8P6JZHCxbqnXNtdZ83dAb3SFSk3YQS1AdrH6DW7F
8k3UOdkuop7oxYW/scqStZ+gl3yIDhpGMdYDGtv/ZN56My86kcRFwaROh2aIkBex8SCCae/oxbi3
wz4s3erHeacpOkj295OAO89UjfL3dDQ+GuWlIt0r1tN5EYILpnG+RC47xe4oM3hsTPfp5Ez5yz2w
JfzzYrY7CSenxnmNUZe6pFtxkVH28VW8z1LMwtY36255icp3/rjk1gIa2qO8E0VYgbvUOB9CybjQ
eCVmkOrjLlezoJipWyVvKpCGBvIzU8Os+ClQd7MifKIu50eivgVt3V9ztxihPsYHdc+o5Oi9qL62
/f0ATWYztDqFn8tb9LybMBmEDk2aBAMt/Lq/LPIGOA5qKNBpM9DZH6I4wwe1UzcqJcqUrTd7ZtA+
FH60755nX/HH8B+Fmq2kAYBXANxhUHJfWEyitCK9zMqUyn36pOTB8qRjaAUs2W7/JNUuUojZlcIi
kI5EUO7eXAlQZEMGBD42dL+wfbSGZkuFjnO1rqIQfEgOCndoPg1BB2QxwGTsYnS7zx/w1vkiUwA8
PUNLwwbl59veTfM0GKgOBCbQ0oix1yxRqrJ5nicSuC+YqVKWjQRfMLmMbldvuOvBcvpoebMLdoRd
eVt+Z51EyUu/nddM3RIMBGkAppmMDZdXLTenrO97ZGS6I7td6pZ7uXWSo2kjbenCwtWu8yckL0cW
IOzG1Q9Yi0BZVg2sH8Nu2f1RBnX6e7iDaJqFAGgGv4f5cDNYdzl6/YDmd9PHNaSXqNl4RdAcq5s4
EGU0m/nTqWzOqctZV9iUQHYfrABjpH5/Md9iLWrPoKREsXjLpk6Fce69VOpFXTQIy/LOjYEv0fw6
/2m3nKtmAXMAcEQKkILYlz8JUQDeaFDqYu+JvR5oF/1ODxW/DUW4e1tiQGZIQKOsvqe9n8U0ndnm
AGlF+JBRvWyAMq0QP04ux/mbPgEyv/Zk+ft5zTbrNCcy+WeEClpzAmBdVrkG2PuxuFv3qT9/M47l
rv/N2m9gBm0Bocnui7QXPZhYVOLzwlPpXKKmxtXfSdSaTzdo1+zKttyPKjjo82wOalO9w9JeeF7l
Ta93KpTL3MppbqnK0t98vzypnSPPaJEw/yAH8oPxrbsxn2ggis/M4L9q+s6rBLYjdBI/f9sKsIbZ
wIbkLdL4UTm+lovyCs7i2/PKbYnRZWBRgnLVNr90MNdEmi1pZc6vNQM6avftmgZj2onmzDau3KfF
Lu7KaV2BgGamaIE3NHewLbejSSEITxvX4ZMM7sjUNKXSYDJdetmXJwAbAEtFl4vC0aMMbS1S1liq
XAsA60QCG2H/au5rARgM0Qm7chusR2mn12PbRcimukXaR3bsgboSHawKKFaxhfUDNaK1f/7Tbdkl
I1AjQI1TwOZOuHTKLDq5Bk6kFgxtQJVDCZreDDwgBmpOxYVlOwzXgW1QCx+7G3mcDn+jAbifGNYX
95b1sgaYmByruvsFpQRlB8JaPLCzwx9siujgOkXwt4AEApqxz5cA4EPNlCtwNoXcepb5Q89E3ONb
gUdHJgOEa1NXMSbFeZQhoZ0kTTjEOUB1u8b8qO5Xl4qb7XJfvNGzZaKgVDaw0QAmxS88tDMaYpIc
QSGGg9CF/W5iJQLxtsaGn9RtoE2YGqgVGBTk54NL2nRpoiFjXwj0leUbgJVkZ9W8enSpP+4ISlqy
6mh9gD6Z8iQeqtk81tMfwD0vmo7KC5XxAzqfWK7qrzsbXd3McKZ9hul7Ye7CPhN/AU/lcXcBGEyN
tHTv8mZvfuhC8CeGy2V9mwqL1tu6IbhboKdGT4JnEyrMrFmNASYzIWVbPbx10bmdUe/J/TgQbYts
fkkQZKCUg5wfN+HzlyRlKaXxaltB2mDvPsUSvpNLGBMouihMh/RWKsaXBCQ8533LlruGZ8HzAoO6
Cszos9TainLdBjJ7YBntFah5g4E0IuaujdCjn8rg0s25j0lvTjPAaIygyEuvVvcpFbFpbs2uGHDN
lo1MDIvFfD8D7FmwRJavTEAzZCjf0eTq1xqyaLIriRPdibzje6GRM0UDKK/oZRlgaPryYsnKuqGq
HuHFoqeJ1yzqmu9I1in7pDCa2MtTbMjs5FUvyz3QYudHXWqwQdj1FCBuSkUuqtqOB8eWk/TnXNnZ
Xaoa0k+cU/PYS/XcOvpYZrUTzfUALD0pXl6zCUsgabFEjj1SEjnKXADeZcqib5ZK+ufzlrHxtP6k
HffVDGPNbCCxIv/TwDRpVqAyMj1khO4MfvbzorYeSJ9kce7fHJuGjAku9dL2TrTQp6pdnVjRvWF9
kjviGP1rLoeLfKkjwsqYZhskw9WNKz06KmZ/qAdcUElHi+7Nasu3eeydeJy9YjgYBP+T2PdKPr+0
kWhAdOPyfPrZXK4zT1Oq0ljCle2jn/JU3azVKACrfUejPWdkvIMHyiJtmkrDulHmyl0fNEntLlJ1
2Vazt+RSQPLbRQoaJbtdMVicyfVhnDIn17+vkwkA0V9lfllYN2OU+mUEZi25P0gA3PCM/MXKJMAl
WtZTU47f2nj+rufZ73VUBcBIW+nLp2PiQkS/VBUem7AkICA6i58r1/YF24UBYs8eVybXESfe3s6b
1IY3/SST86ZLUUTKpCNzwZE51nhTAoMxpvnriiGOXI3vMAAnMuLNCwMwMx0ICuCo4pkqFXMsS2A9
sgSDgkPyO3EHd/htv2HZ50FzsP/uo4PtGUcAQdLEm7wY5RSKU3jA6q2Q63nTNE9+DPeUQXZczxLA
1AMtivy4zvfqJCjyiSRwkcPQ5IIkJd4tSyvbtSPNvdY6XRPVgox727EbeGDj4QD6IT4wjuUYR12s
YWANMPMhFn98LEFEO/OR7RuhpwU6d8Gn3EjyIe+/Ek1uaAsolGpW6g1yGmq7dqTcdp35zYxAJjOj
ZViIAFu35hE/yeNS08bO6iFfYDkkrFFWnLFLVX9nC9lgH3LP34vty3iiG2cYWdm3St42qDChOyjn
Ox2scWi5vJeeDjRyaO1MLVpnogf9Vovik5KcvdR6L1tNt5JgXkp3BdyPZTTuOiZu3B+UkjoVXYMl
fm00AdCgyH5MZsgnNZohLromn2A/pLtT16s6QknTcKvQ8OKuAbd88fYP0uLt2/FhQlxEMwpzlZNl
0YK1G/2EyNeSSr00tvdpQW+JUT3MUnLf2fnOal4oxfBZf2j0HpyHyPjOf/HNX4KnKiA/CLIVPsOz
rbqphhS/JCUPdV771ihCgNgqFRn6iQjuhFcrqZOa2S8mIxYnTVz9Bcu3e6yOopjryJiZ8VcsyJNd
c6y/Rw7ZCfv6zGr5KGkgUQdgDp7JX8BG7bmr2gkMGcE6XbR7doWMywFsUD9ZfRyc1bvzZ7rVKDVO
5XEhTbWUpkwWJq/xyO1fyC2SK9kgaPp7SWrCFLPg7m4FGLxbAVaN4gMBi+VnQ5bRJiDLSrRAp8tt
u5hX7bLL8wEbBvLqn1dwy2hORXGZTZFYq2zGlhaYktdJWLKeiECZ7SM80YZLbGRirGkUQ5sRg+bK
rRXi7Xgh79fIB/ULeOUY3WHs2Q/nFdtMNU81474cqOGNAYvadkCSigZluza5G9EGbi+vpfmCyKXi
56SIMNHXK2GtrpkLtgrzPlqMko0I17WnGMn8bCkqtv6WWHJ1aax35aj2Ozr2414uZkR4vNftYLJT
2VtIihFzsy2PWAqO3LbI7Os61xIfmb4I20h4qFzaM8pKoxUdDnVybTCfYc85D0b0jMJ3RhHCaAGv
hJdvK9fChAcwwG32SuYTn7ru58iwMhuswpOvrJiLSv3Ek2QX4H5saUjdDcRl0/WSF4tg1TcNFfBR
toJ3H8RzCttqa9ZzBYVne8U0pwaqoP15i9laxkJG918RfDbQTENi40i1AJO5ZrOf1UujCDEeAU4H
w1On+6Xzk+zb6KveP4iaLCp+cWyMiBqw4wyon4ua0VyA0RgkpKjvjHu8hGRQufdY5skxIRXjHeCW
lasdBRpvHqqlQmeYqQ5n9tnRJAsoootcevfnLgj8sGXtNTM4/Gzsng4PmHXLARQmyPO2ki7jRCiX
mBimVNgaZZrm6q62X2lqujHJ3VIGTYwQhfB9sOTLwZ6I4w92Uk0MRkMcYNvfddTSQLFvK4yTx3sl
u4mQFYHpBLyaF9Z8m6juHD0UV+gsB02QaBfLdKzroI33Er2uTcUxAFzcUuGhbKZrBhtzwmARcGXf
BwtOkpem06x5KPApQNeNXMFZKn94BGxm581+VGD41KtfxeuqmzkT7pOBarMMZhy+mNJNcRdFKl62
rEtHfk9hFiSotjtKGP1sb5ddKrrHLHZ9+RwnAvmvT6RFN2cEnAwA+7Tzu4W6cU0Ed3nDsBmWHl4S
mMH7SnY4S6tW2HkD/nMA4Mv0blIez1+dTQHA6jNUfC70zzl3ZNYrCpR1LAXmojqxhWrO23kBW2k0
pnUtVSOGik45j5dD+1Etiwrv/qkh0TMFQ8o+BqHeLqJj9wIAfkAwVNg9GCsdC7HGMIeRWhqCq7qR
iKDOBuoQxsPyleNObyVJri0cYzSihk7fpmgOq6pwa9IIkld2XpxZQBIgOUFECIk8o1LcWKs1lq0U
tB3WKBu5zYIpja9tzX7LJumg5Nbizrp6N0ioeZw/6S0lbQxsYunPhivkr0BWRKnRtSitKARVvGpN
HNNaLqSyCgoyC6o8G7IsmVV+dYI8/UtvQktrbUXyIAV1U0h+UUjpbh3X7hgV6J3p2jTentdtw0w/
yeNum67mVQJ0OCmwxtZdsSnSiTKRTY2IgbovehNoHHHZna6g3xLLkKDS1ZfV9qKl/W7sZDjKNTiv
zIbrAEymjPor2izY0GR/P3GR/UhKkDxBVN7KfjIcqb0G9fAnyGnIr3XW/QPdicaPGs0AjcRSFZqn
3Tsrd+qTyTHB1EYCPB9/iQC/tr7QqTT29xOlTGmSqrJapWCp+pc6at02Bj7Wvz84jaBgjmYmqBD5
94QtlVPfpKMJdKEVvHONM+YXFRV1bLY+z6kUZiknmmg12NeypjGDkab7qFovtby51JNWYAWbB4b3
LfJq8LN8eQFqdpdEk0akQB6yS2medoClvTt/Xls2rZ2I4J4OZp9G6PTpsOkytLscnih1p7YLMvz3
eUmbZ3YiiQsjnW71mlIbUGZpgyRTj+1Kf5UFqFvOy9nIuUDl+J9D+8IzUaU2XdXJNgKKpZZOjfcp
8Kvj7Crqc8+go4i6dKuh9kkel1jGkpFmCbGkoJpjr89B7Cmp5KZprF8dwD+ceuhbZ9DzxxbAlc5A
pRW0QePdkOma/+8UR0YNfmBT09H0shDCuAMejcHqBmnOwgnbdCQFI8nUY0U3UDrAgw6KaPKM/56c
OH6WZgS1T693EcjZk/eZ4HfYDHgQIFx3mPlC0Nb8nHoNqnCCO85/4XfJqolGNBgJsLnOpbm1Yjaj
loOsZIqvehkIwlHkrtkEuNN4b2mFIDHgLyEvjfNaNh0WSVvWLIzr+TgN2avS1YJynkghdtQn7oTq
qaTmDehvpdrMQmtZfwE6PwcbUFp7k9qk3tx0b+eNhb/3vFacB+uaoY8zEtOQTONzPCkF+LuubOUq
lUXTcZt2cvK1mPInysXAx5fijmRhlH7TS6BM4hqMqegair4S58eMTGllJZKzsJx+lePq6IuooSf6
SNz1GvrVjLRYy8K2HgGri9VcYjv2vO/SByBFCO7ylzfS5+8D9ILPp5ZYPbGQ74KP3QVogGx63eIw
ouwkKHdyfYt1Th2Fj+SX6G6d/1p4nH2Wq2jqWpd5BGun44Vcpy/VaD4Xo4h987z5YTjgsxhDpVpJ
Ulzheel+Fz3WlAyNvg5ZdVmUZhect/UtnfByIRobUzVARPVZGBYaI12vKQ2rzABoF0i31Jta6aKj
iSrI9/OytqzkRBa/+zGVq1oXAMEO8xGmPr3GreQMYDlaV/wHTG7npW1qpqGCYqPZrqj8EC7G3tqi
QaslNDPZUSzVJV3ul7n5R2LYkBEKJ/aXYthSmM2QxGUa5o3iJNLlWMcOnNa/DNzM5JHq/FcKZxN9
HTVLCu7EcAaXi5oCDBO1oYGA9LO4NaNEIO1LOeAvcaahoASlml+qbBPqoZoxgiGqBxrRdFeWjnQH
9KWwBJVOh4xB3C1iCpw+/N4lEgVcegTBS9M4TzhW1WI0OgWz7QLkiLG4GarmVZG1EPxu/qTG14Vd
hItRFY46Fo9pmfuLSkQ0XBuOEtPoBO9OiwBWhn/EdFaSLMMEtdkOdwP8/aYR1T342in0/CSC88WK
bffIDiBCk8vjqs1gw8gjN6ontMcM3yx64kmxqAm44VEgFJkYirYg8OBfTGbUR9geg9BFLz15tRwt
kjExYXuVInpjfKme/qXghywuePZL1pCVDqCf8sH5klxrXmcEA6a2GMWXrlwRnGqAF4GYeXrjwqOE
ZdmmjGeo8QXMpq4lzZTY0dL8W5M9RdJVPQiSkY2DNAGWg6kj3VJwjpyVarKeLZMK9u6h+kWL656k
rgritKj6t+vNOMVPgjgz6dYWLIHAyWFEz+7SvdT907/2jlhNUE0ooaPU8o7lcpp5IO+omwWaGAAv
iIva65F3S6l3XsqWI8GoGYbNMOJmQic+HW2kXIoV6IEpz8TFdIJXW05ivfOFKD5AFMT7olvfSAFT
MKplGK774vfVmuq1oXZYiev0XU8GzYvrMiR5e4eGayxIt0XCmEc5OUZDnw2Jzg38so2HBNh0Z4AY
Ev0Gq5sCn7wRPFGXNQCZjXk32DcXqNd8jjAVVNNQTnIARljZ4sgG/aZNszfIKnV6rf+3GzrMCJER
sFKBoaPhwVm7RIauTwpcKKsfHGJlztoK6mCb9qHgEY1mkiGbFl8/NVASKYcUIorKiNzZIPteWXG7
0pdFNnbaVLySZg2GpfFjNbq1ZSB3zKoSNmknsNQN54G7ABvFmjHmrnnXP1TDIOcoQodKZDrl9DPt
rkZhSrIRX0z0y/DvJypq3/xc9zKmUgcKHRqamuFL9nKjKFQwKr8tQoMXxICi9aV/EOfFqlUYxUd9
lnp6DHh1Q+ADt05KtUwdlWYD14yvIjVllvcNY4/M16ORVr6K3kCctrvznkMkhV28k4uVKYmZFLEM
c8+vJ+upwgqX+XJexFaoQqEQk+4E5H2MQPmzDL1a5BZc4ojFkoRRtVH/MXZp644UvR2a4Cm2DHdy
Ze+ILN30ZnbQVHo02wVZMlW+rZ10sRDlGquef6L6yc/icj1dq1JM9mlpCAz9IF9+GWN1KPGmOq/9
luc6VZ7zzBroh+tiAT81UabJtVp6ESnxkRj9vTkS0UzKl4kn5krgkG1UbZHGfhl2loeuUxTw8YbE
aLGYqnrm1D3jH/l22uytXn9Q+sWz7PanDLJhd0ziw3ltWbzk0ksTVULTRDwATza/b6CQeUxySUnD
vh9deaBXRYUCpZ07jT24dtIEmWoKRG7dRHA4qTLwWYn9ZdLaXFvD6Ak+46Rr+xlJXh5rT+e1Eolg
fz+5JE1RGKo0QkQkN7ts1nzZEjjoLSvR8AiwZFXHOB7vn7NUK1RSEJClz7qXKkCHqsHvpcxOQZTg
D5TBM0fBFKOB1IqLNhS4OgRTeDRMGEZQbVqFV8aLKQjYW36FLQ6DtVOWYf/s7ydHJunpMJW2gjtv
lYdWth7ysnoqy3Z/XpmtaH0qhp3rqZjcsLUxMvCSKGnnrKVyX1sqVhItqXNnTbqY81Zwn7cVY8uC
ikkU7T3Snkisy/+YWzVqfjvav4tYeZGL9Q+8/187iX+J4UwOS+0azbCmENZEAac3yHGG0m+bVgAN
vWnZ76uPf4nhPlP0f6R9WW/kONLtLxKgXeSrpExlene5bFf5RXDXQu37/uvvkefOlEwRyW9qXhpo
dMORQZHBYMSJcwCFr5OWZUHrdM/VVP/WaS75RDIT3CfSlVapYzDEBunIoCSDNvHRJl0hsSL7LNyu
zo14csLSQp7dtNelOj1l80mLZ0msER5TA+cGKb2GiSr6ebuVSQFJvJGhjogc5ipsG4wTW6C/U4dx
PtmzuUjsCdeOOkgKAdF1VH62Kl6KuUdmHweV9dMx35JGUikS+rP5+/wVaLISLKH4+y1oO93EgopC
OoMAyV5uSFPJ1DyFtxO6sf9xh7sLF9Tq04zAHLOs41AZIOor/VGpiavF+p1DRsPNDOtH17bs0DjJ
r2GQdQxkDvPHSk/HAaURFFzi5zK+UpLqoLS/SlpJOhPC7bjxlDtXQ1/pKTIr6Nbb8aOuk6CM9Z9h
mhwvh791v/HXLUCLkPixcOPuCimJlWCgt0C/R9Ma0F2oKDqr09he52Xv1emSu1TLoCQx97ZrF4AX
XbYu2p1b69zjudArSOvmYRqMGoSYDUzjVf1fHOutCe7ARWas0lCPk8BigNuZObJGdO3deWhlzux6
aGvqtDHFCwfauU5jzCgjUSusanT1gqK6ONtN+T1PQ2t2F3tpX5kWU9t15rH39Wxgx4xlABYbZghy
wVHNZOmUZIV5wFhHGtD6YX4tiGI4TJ3yOQplLzKZDS4G0DZvFpo6aUDVBlOOQ5l+T7TM+Yv7DEMG
SDssAGx2pbFJySqSRhRPMsd8qZOo9YaQap6ThJIjIXbnj6E1AmzuZ6XL54QoSG8aCmhdUiOuDZEp
Q90LrQCjY2g4e8Zu6tuJtLGsGtybzUAOg2F5kTNJQogolUa7gAJ/ASDBbu6usNW61uo0CTqS3yqR
UrstQZMxH+37pmeRa6fpE43M4PKZFgWurVVuNzQ9dEXCCRElmpJvUdN8yXvT9iZWSB5fwgU0dR2v
ESis7epiWQmKlLpO0DWoiRc1/4Tz02VHRJHe3Bjg9sGsLDZ4EdMsUFHZ8FNQX/Zh+ZbV5AlwocNl
W0JnbJ2gzIcm425gEch522yTCQWc6DEhX0muSSKt8KtsDKw/YLOpi4ahZ1/MyAPU5qczK+NryPT+
Zq7jzL/sitgSYHbGKhq3G7ZK9bLGjsdbPW+P0WJ6KblFCVPijihrx5r8xwi3yYxOm+hQT3GgNbXP
jNvBbjytjyEefXbAvXvZI2Fgp+voL6pNKLTx5TUnLCYGiAeSnAMIOXVQTwyu/pUGJcjK3FzOhbj+
ev5SpqjnIdPB0wdAiM8fa6kBlayNIUYtdj5ofnyoskfqrTIFySEtz3EreZGIHdwY5JaTknJs6nBE
TweacSZgxemvwR2P6zi14pevkuUU7RAMiqPZhzxOB37ws3uQeLGGfphzdIVVr3pYjuXdCBIjsCJ3
QfeCftGJza4UOi20iutZR9tI3QMWKzSMStRl8UDGcAEmYJZTdd1AFOV1ARRee24fogMFn/7hsrM7
Xuw1KaArPBxQSd1E4/Gzs1qj9IqeoO4cgeoL85SLxTwg7YbDpCfLAcPCqGdZo3ZFqnFyizbW/Jx2
tTfYre3F1TB5xTqJ5YSOCd6OxvITvagfbKpOD+C6/pYC4Xco8+araoconxeRcrBHG/OMRZs8tYg2
gVlmtqvoE3MpmVTPKNW3pkR1fanqHnzHtu4VbV8fMsWxj6XVDwerrXWP6Lk5e70xT892SGxJZBVF
u82a8KCbsjHTRmuwvwlKd5nReyrq8ZfXfad/zq07r3AKCFPMYqtHUcfDgDR1w9x9UY6YANU955gk
x+6kP+Xj9XAwj+opVV2Su79lc+jCovnWUe5cWfYwz1bZxkH8sk58tEFcY0Kg/WY9TofiUASqKnFb
uMn/7DYeVJQmBh1zrUPkMNKz2erfSdn9Lk1HUmzaTbN8rC4iIdr1OMQ7TF9dMNPuKb7geoRXybI8
BSoMcwirXJOKbqULqtb/loqEN8q9Fmhv22xKkV+DiPts5xRj+6bEMdGdTzd+cacVDSKqJ/0C+TXL
9gBHf88Wy5un5jB0jbTUKgzzAIzrho40cNf/ouCv1hMd/qitQzCXBJz20NvPMYW4DzArOutvTaM6
KvZwl6vaaS7btyhJJEnijgDxX6v651fwmUHEMgMYAvyKILxtX6av+WPk6+fyZrhSjyuVFCjHICkm
C4zis7Hxft3K24wkj4eq02B3voq+6gftBK3zw0qtFror1ZtMfEEcENBVx0ASJpV38I9MH+IxxmMa
W3ZYzyLm3RW3OOa/mpuVCQbjO4DJX0P0uwGc3DNeIPCegPFAkh2JTw6AjRTvGHUP2ChiLcpDhszF
DKjhWb1n1t4qQEn81h9jFyQ7zeTLBd9FbwE8Mv5tlh+V0mrNWBtnMZBl+Lo5Car6yoH4wZw+L2V0
KORJkzDIbyxySUzY6KGlERylf5Edo6Sa3jneMPrg0/dWuZrKH+K/6KltveTiLboZzdiayGM0hulP
gOgpk9znMq+Mz7u2XjoaOgW8GojtrhVjbZTFcBFqzgGdJcjfVUpWApjPNtA7HnO7ddZ0c1UYq4Op
vaYfMniQjChc6wy9GuNBRjEsSqkpBjrU9am4orE+W9UJYUNXwCpEWKZ58C2oWywlYjoZXejVnS/f
z4J1JJh7djQIGoEeie8hYDIxRmY4REFM6C1Zyve6tp4vm1iXicui0VbFQV/n89bG9WeHemLQohrh
kAreHDP+4SivUMiTXLii84wZB7iAogQ60jwsr6NJm9V0LYDiY0HBBOIj1okdBje9GQ41uJ6YL1c6
3jFtI2hvrfIAvcRUmJpN8K35Zjdufdd+cb79K4pYb9qb8bh4/bnEIwV8oNHz37RmYB0zMZijwkQV
XbfSJnQnZpZX/YAiNtJpOIrP6DV68kuNiOQTih4mZJ26AXfHB1sXtykHs+nJYBWAqxr9DUXjzKsZ
e+yG8liUr0aXQfgEAnw1aIHbGGcxYgedpDI0qSApwPA6NioSHeAOeEBHtDhxjJw8CsANdZNodwRN
qZEBhz9J+FiEh8IxzbX/qYLejVvXDjlV2jdVEtAoPYVK7o/D5F4+FIJ7gGAuzAANCpCUOn/Kay21
W6sco6BQgOCIWj80lDs1JT+0gr4ME6hkHV1WGBW6hUCGhjLF6B3/nEUDuV9MpkeBMZitZ4257loZ
lQQUQfiCY2tLzcAVD+jX5z0Zd0XfzPWIJlHUPQ7hUWkB3Ydoi9FjUDWaJcsojC3gFQWuEY/03RBV
qKIqtThmFJg0Zl5clsshynAWFkOV3TgyU1zW2xhK0hvhEgWLpvldF7q9/WVgvy5viw+M7S5Y4qli
oshh7Ee1aFMmiZn0UUAL/UyX+HG2n4YI/7oKv2GSWR21UwJ6q6XKv2VAXYRj5QOhfrT0wR3C9BgX
mKxXUVTsNIggpb9NtQ4wcelRPbqpyuZ1aGZPb+ktU/snjYKFZ1RH1Z3Q9EIe+MWaHIyiQYPbYZJt
Idx7G7+4Ip7aqDkjM/aeuTiFDy0xqCuVdiHZDqK+FCBRoH5AJwZNXb6nCzma0h5XJHhyVl+K40rv
h/r+kVzLRcQ14RHe2Fpd3kRfq1eZAaI1TOPmQW9fG+HtRE4r33t0BPIXr3YwmZXf9eyojL4B9kkw
x0ncFW1JHcR7OioaOHM8YNvJzFCbGIYh2gVErBDSY26iVd+LSWHHy/tS5CsG+uhaE8Ux43n+LD2c
hsbQk6AOWdC2P0h/H5MMdQsIBGvErQxDcp+LXIM53DjrEd6h7LWQKCmmSlAzb8pvRO0QR6qfVaO8
XPZLtC0x9YOguKaru/dzv/ZllWZIAluvZ+iNNC9TMpwu2xC5srXBBQ7w3ADooyEijnZ/bkz6OuT6
VWbHkg6z6HbcmuEC7xgubQeKMrjSt3eKTQIML3itSn4WYS67vda/xUepP7Z2U3HjrFShNcIWYeDr
Swy7RgE4z67U0IzwoFMUM1C0TAMpXuhcaxB2kWxH0SWztc+llNAjdOa6cqJAi6yghWCbDrSS39P6
sV30N03vZK9W4WFfi5a4OsFnuGOWKbt6QjcKB0BLwX2sHasH46a9xdhOkCQoJKnfMOT6WD7Np0Iq
six29o/p9cNv4gydjRjilxgVCgfdb5sfZkm8rscsXHqjmoskpIh30R9jXOozWejkAAqUBHpdeoMV
YrxwdOtJ/V4opX/5XIgqDytRz3/WlDsYpQWCYtbAMQuDthiysnLba+is36ohXQc7E+0wRwDMhBUI
p/u4iK4SqwVDrOlYx5GE47tOykGS+sn8505RAk7aogJba1BW1Tk2rlVQcUUjCHCS/76NSjC0jyoI
XhDGDp0MGoJOGWslCtBNdW3ryUYDZU6p5HMKYw8WGKmEg2yCT/mWMKvMPAJkpwZ1tsO00qM9lP3A
8CMxJAyka18GiR9OyC7ty4s+WYYcvefwPmpeM6lghi4KOZhGVVdEIsZ6uI3ZGQlGMjSMsOlBBTG2
PED91qcBqJ18Oa2zaBdYKE+tz2IL4Y3bBY0VGSRNEzwm0awdUuZ108+avStZfLh8BkRnG49WHSMu
BqgiePIS9OlDU6tjoN4qMASGev2bpaHmptoEha3MVDyUBN8vmxRtia1J7tQphEZLxeYkMLrioWfd
vTa1d8lag7psR/giR7PFwVwBiqoWz0yRjI4T6g5gz+oV9Danm3+rJfU+sOi6q7pyZVfRvQQON+0j
RAOyyD1ToVwB2HKKXRjG2Wk0IDRgFZgyWAo42R+AwsQABTsp8/T1b3zF5gR81TAI6Gg+x+jRmnsD
6fnauBv8lQ/og/wAxTyoIPorA6NTuUR2Cwtf5Rii+7dVvn8Tm1ZdxSH6ofrj7JErG0gMX/G0gAbN
VQOm0+Cyl8KdA4ZwDLhh+sDkJ2CaenYGZldA5jl3tXqvJ4qryB5AojiCgSsKGTiKXjuPlU8BYoMA
PeBWpJrdOUIpuPuLwLtOZ2gOurrmPmludMj3rRZAMHwfduW73bAcjsyS1RJ78sfO+t8313as1ErS
xMBFVBGYTfvZGzUZQ5zYxMoKj5IImhdcGrQAraVN4YrC01UM5aeuOb1c/uQixD+284qEWCm+d7jF
ssbRBi4WFJjY2AtEzhYX2tCH2MOQbQPOwrVJMFj+/0FGThQacZDMdQ4PFCl8DLYgJEBYgqfcWtCj
pw4t+OnMKJg4o1dyT1zdrRV/COKjLNcTruofwx/8QpsP18xtW7MeLs808VLo0lIZdlF0kDaufbxi
NxayLFoIm9QomIzircGjmKwEC70iKyXLPFnv1I2daYIkSNobKO7aue0OTnkXJuPr5R0iuiq3vnAh
d1Tans0EPowrcTBT1cZzOnJFFihra31jS26VHTvhWnFF22hNAbAfd/CzJav62TBRhql/k4D6U+WW
tZe+aIZrvhk/hhsNIof0YL3pP5vfVus6t10Occf5vveVIFsDsX/Zf+G33PyedX02a0w7R58oXetd
IbJSDTxn1gQJZsk5FB0GUC0ZaAxgGGMXetuCxbGl9EiVG3bXj/27PvZflSZ1XH1Sn5e2+HnZK9HO
wWToKoViYGCJr6ZHtEgNplOUWm1yPSomIBmhpEckWDiqrjc1xkw0shtw0RSAMxMVjB8LpN5ohUUb
3wl4uS47ItieWyt8v41YeOErBPl8XVYg+p7R3MzD0tWU7oUUlSx0iK1BgshAD2IvdoRjYGuKAp/U
6S12QOX/T99p0NeWAhp42RGcAoqZHB0AdjA6Ub5CjZkMNZojJ8F0ECjv2Ji0nmlM5xDwq46YgVpq
sQ9NDAuK6ipBuS2V9OdFH29rn0sijT5qMHaE4XNaUcUlNgPLIvvd1oOEaFGw7+EnntvEQksM08Kf
T9doagszmIJLlOrVscSD8WBhriHU8ArIMfMyTJ1kwwg9AwobtoCe3F146hRrczUhhWyhhZ5CJD1p
X0IZ95fgeFE0bNCrQrKI4h2XLja6MrVmB14HVIGxGVNgkeoykkRmoRGM6q3r5uynu+tqTBetKtKg
d1ZRhbz+NiixIqnTCR7xwLUCDqxhCNREb2H9gpv417OWmIWJeWUFeg7UXZV3ymBMfMdLacC89XUm
O2V7x2ASVUHMiKGVsRtNW8xSGzszA0hzyTuP6cPiTbH+9XLg2O+Dz0a4uG40dudYOQP6uE1LrxjV
9wXvpLFVZPP/Qm8AnQXMENF2N1+VKV1JR4iGBn2Xurp9TuKny54IDYDGCfP3uokXNJclYqsn6VLD
E7VkbxVFj6AtJSZ2nIvI2FUACQHpQPUdNzS3oTNmgj68xztWb+NDqoV3qaZ8BS0nJuWb5Qd2SHIc
atO32/C+sMJflx1cg83nauRqnIK/AB1zjN1xWzDPCd58zbqCwAF02XM+hsAKAcCXPjcRc+1MxjUg
2hsIDhjyQwS2dphxRrouLS2sqGldKzZ9atPFbcP+x2W3hFbw3EJyAaKcncJkFyomQGs4Wbk5nIa5
9HQdRB8yom6RFZANWGsbAXVwPhSxag7NeMEr3QHPRNFPLh2J308SX/ZxnKJwAyoNoAyAJ+DrHJhz
TfREBehTKcsb8JZA4gKKmdCZaoAz6gpJaiF4GANaCowwKl/AJu/K+lUKML+6wBxQPLq73MRXtl/e
TFCV9VSo0Muu4/21jz4PXv4oONhYQh7hkLQLEOkkyYCj/Jk4mEiqAqv4BxAY7/KOEJxktEKA81uH
yLTdkygqIqoYLQYJZjCC1+R5wavhsgWBJ9DfgHI43vfQd+D7ZxYbSZeVLQibhiE62PEwnrWOOp6B
aYIDRmRkw5FCe0gv1+kLvMX5gs2UsW4a1B7Y/qxK3DLDnGxXk9+9Sr93Nv1y2TnBVl+TJZRbsX44
vFyQqvqoV0OF4OVfA7/gHCG75KZURgUk/Eh/rPBFGSOpTDNeWZTsLEduO72xSlYkEQS8rSM8plYr
a3sxV1otaAIlDwPqi14bzfaxYEbpxlYBEEFO/KGsrd+XV1BwjD8Z1j9f9hZ4O+KpRlcuNog/k9bL
svZQLu/WbN+UcXe+bE24OcC5gnsLfYIdM9+gOWFOa1QAWNYOXgvlKvBpGL4DAZ9xon8RCFF//WNt
/a6bRGbAK24YYiMLMIbuRcWDkncuGEYlB0y4BzdW1v++sQJ9MaWnSZwHdHyIst8mWKqZLIUVQEnR
Et4YWRd2Y2RdnFlpa7xJHXO5VxPLjLzCiNmXrhnmp8xO2TUYmA0vr/PZKzvFeUgMCCTkYbhUAF0a
2lXTWw3eLT0a2WEZ+gs1WncqAeG4/IXXE8fd3J9+KHdzNwTcQDHFD6VFAdWhuaPoWKrfnVh/zrX4
cZzSUzeAgLfqFdkiyT4E94KxF4WmYYcXdR1mfjf9yoh2nWjl8bKDwmCw+RJcyCm6kM4tWzKQV9Xx
aTApQLY2GMr/Fys7ej9zIZWVOWikVaRYEUVa7YbgRJVs3cu+7KqNEHvInTLCirGxC8Kw+5Gj8v8/
2uACjEIrJFYqGsu2PRRuM5HzVKvaf7nrAA/BVWP9fyJc8LV9Ph6YRxg6YwJLrdr9sMAtg9E7PTwW
gwIcTOjFzjcl/m+LwbxJ47NJPbdttDs7SDOVeeAAqwPaQP/yJuCj5b9MgGkLLQ5736HO85pFA8mc
YzcWD/PkXOlqeNdBoUMxxlDymfhzy9viAkxYzZmhTWB6VpdnWr4OoP7uk2d7RgYJW5CGPSTpP5fd
488rb5ILFTnLsiFtwUGizJpf0R/6aJ2G8XTZiGwNuaAwpvkACif41Xex34HjMVduC8cCrc2vy4Z2
z2beHS4w6PXoKGlUOZAhUe6hAHyoVBecWFcY2fcaVHSOuWS+gM8ZOIN8IayJBr2Kc7jWoFZUKL3b
Lf+QtHSjBVNG7UM5/833AhRXtSmmhXdDFXOlR2Mzw16K2aIWzCET1N5SKtn0u0z/w62NmTVoba46
p4mjoUQR9kjzt7wjPqtvtPKlNiHrOgcKAlVh3S3L6I42OaB/LDkHu/bIv8x/sFOhFL0bZqibelSi
BgTh5BZ0mV75hnqUXXyxK7c6ZS59tLwcmp5vE8ZzvlzeQSJJKbxu/pjWP3s+qebUJzl2UHJGXf+2
uYlg/4vmssOcuGrvFm703r0AKtjeFx71w3fJ0gvPysY+F9Jqx6iUkOEDt+lTbUCHzaz8ZNK9TFGC
y67yWSe/yNw3ThU25lMPT+fqOidPRliBmPmFqrkHuNP/+kXXOLTZUCnyF2A+YKw7NmfUVvvb6WTd
AegfqEfN64L8ITuEXyZDZnddrm0qxDvJhVQt6quEDNjI45XzDUQxH/qPkAeqbHS6Ko9Ito8wnK6V
d6hkYfCJL9sxHNyULQULSE3axwVlan/WQ+OBEGlQ1YWuQVQE0mp4We6wIR0ercitHRySyku+Kt+q
IwZ3rwGuOPbfhqvq2nxYmS4BNXJzX71WQCbylR3/imT/z4/gu3plVyU2q3rcwLGCNhhzx3o8p6yQ
nIp1L+4+48YMV2xDcYpA7xm+plDy7XLPsWfv8mkQfrmNBe7cq2Vo13UHC0loejZSvbIGcuRvNAEJ
itP//mh8JcDo1IH0gHDgghoPNhANUXmmh94nqKHEiDLHXoYHkznGHfOY2Qwk1RCOd5TlvpvYzaTG
QIHJ7nhx4Nx4xp3wGJTQrVPCs4666m/Nx5DviT53pW8lXnEyggWCFRjYcOdr8AFNGP9zS8ldLL61
Nj+BO+ylPoxGOCcs6NLeuZlZovwsDHW4zUnW36hZT64KMoYHFTreD3ps6oFGwMYJ4lEV2BlTlcTX
HWr6I/Zsfg6XW7VAAkHD23aOYT7exHX41mbViYBqZirRbde6Y+Wo70WnA8WzJKeIxufLW3pXPuZ/
AJd3JZWiIxFf9/RZh9RUegUqv+D/pAa/nr9L55PLu3otR343RCxoEnP5HenoPapmCsldYrCTUafd
XdKCwHCMWnabOM7go1Y0PFqsoLJSm3C70w9GEDTyUG77fNFQYyzyAdCHo+okflE9lPTNiX5IFlYY
jjZGuI2W9VVlKJDOgobX4KeYMGnd+BCeq0NRezo9dx7pAMOS6t3JzHIbyuqLSW8ZhW7KjX01GH52
DP3BQ5vmvXtLHywPqvcHiaei5QRcCIwMaN6Bv2O9hDb39gR1hzovI4Ix3ZN9tZxrjx2oGVipO3lt
9zHlbVQue5LVfkWuYtwAby50HlA94uwmtjrhKTmzYKTmz7JLjmxJJeFCbIISA4glqGbxJXoTqbs5
ZwsLkk5/Uio7sBRVsnyiFAtjsGA/BSh1j1+LMHS1qCpeVwYgvzPm9KZiObXhczRWXiR7ioj82Rjj
K6TqGDKljdannBK/mmF0Dokp6QCIdgOq12hEfYhj8VC1TsmXclyQTWVa7Y2Whl7D9dymkqv448/w
0QQ4UdD7ocGKz8N9fFo4NE40mGl88wp8xuPgh7anoMfwRT2T++Ru9tGk9laAquX21119HG71V8AS
MQwi24jCJyWoeMEdbeMH4fd8PgFGVtjzUuYsCBs8WyOmYHCi1uhZA6gbR4DpX6AAksRuPOm0AUVc
AvHtcanOg9OPtz34465aBUMEksRW9EzY/qp1M2zO5aC2bZlWeCGNmAcbi/Bu1K1TwkoIv9FSYuuj
lbn7HpslWLfFxlhsjGpMTSR5K2bMfO6D+LH1wjMrXfa1uyId7vbQXeVu0WzoCo+8tVcyfhOZv1zE
jTO9b/oMV9kUF27hdK5O7ielQcFH5q3oRb9dWS7IgpeuTXpdgfJbnLavVZJmPsqova+Z8XAC34T6
bFKjcONQTb9dDrai0wUZU4DWVQyq7UCaU9MhkKQI7x1pK7fuAeWd1V9JlEhGWkQebu1wa9mzpu27
jpFjWdp4gUVFADURL2bREayNB33Mfb1t3y/7JkwPwduKwQTEjj0+tBsUuwKZvXOsvo0HHVqSdL01
GVhxHlCd9o2rsAGiN3rU3uun2Cd3zSjZxcKDvP0F3JGxsyHq2gRX2QomVtkj2hGqH54Hbzgk+q01
edFBhmITheStSe7gNKBaq43VJEAX9yoIhevWOV5e2N04/ZrkoVIDXi1wYIO9nEu9Bmh45qlSs2Co
WtzLTPcW7NIjWdrKtwvWuFHH7sopPhcRQDGqgn40qvQ25iw1jB0b94mBJoRlZLl/+YftdjPuIhCn
giQeYP89h4pRoD4a1TE5FnF2MyedmwzJzTRI+Fl3e3m14oAT7wMNvxvrr5siNlMrIcdsmI7mcG+S
37SZ3UG5QXdgTiXWdt9ztUZNcPoDmQN5Du4usGM2lyYGFIPYiZufdsnMp6kye8knFVkBTmplKQAG
aEed7rSq0S2JwQKAgOobpVMA31NnxZFc5vuwDm+2dta13YR1rYMc9ZQX2J3BeDDxCjlbrwsIGFTX
eo381JuP5hHgGYCBv8/n5RnALeZbsjeK6ANufwS3fXWjyqzZyCD46q9xIfE7zauTh9Qzz03mDnfR
FfGSm8TT70j6+N9CnjCciFlI8HQgOcMoD59oqKis1JWO2UsME3ltfFUusgiwxtJPV+eHBWTP6O+t
GtVc4SKLxypSGE6B1k6nKVGuQQtzndLskBXm6+UDJzIFGgENAQHgtB2EN22YnYyZg20TJ9bJKVJQ
aumokxRalPnEmmW6RqJtatlA0Ky0oJhd5S5KjVSRHTtYPCd8btv7Fhxclx3ahzYsHpSgddRjUU3b
MzzOGOKyG1iIUfT9sfjLGfreT8U/SurGX5eDfcrvwWslU8AUBS4knjYeBcAS7vAMcVsgy2WwOjuV
5wwoFOo30GuWOLfua35jYA4KlSAE7f0IWZdnScpCWMEgmRuxwY1i04WWuFtgYimxencprUO6fLm8
pKJvtrWqfz7yUzEnxtwxjMf14UvYTKdyUiSjfrs3Dz4aFCwALwDIal+WxOhEHY9pHAW5owRl97Mm
r/1oHvrMAs+uTBxV7A8Ik7GMgvG12WD1kNoY5B/z0Wvmlype/Msrti+ifPjzxwQXJSd0NcuqxJIR
tbc8u9ZeIhbGbmjHfq0lJxMwuKpsb6d6ui1H52++14rsWgHqoPXjLhyzikFl2sB4Q/obkEI+gHT6
dNlB0XZ3wM9FETEg9s0/g9toyNloZZCIjBn1FFCfuE4IYa9mkcFzxUuJiRd8KvBkYDLv8+7ThmFU
ux57PgLQ+tAjVUlDXDtO92i16gFKGzc5q97YpPtjZUrmk/bVOHxHkK0QoNcAtXD4wtA8RXk1E/ip
XlnHzF9ezQfrESXJU/JL9hIXBi4ILgAkB7Tcfv4wz622bVTY6o79b+NY+JV+aDSvOk0exbhEqx/0
DpepbFp0n+KuPloAvSKfRKbCj3kZibpo0colAPBF/2J6tZcR8C96BJxU0fViutTPJbeOaPtsTa63
0iaJyCHJUwPgEwWY91/8PjOid6IXYzDViaxhtQPgrNc1rtLVHPDXu6f4MNu9TibYymI3f7FqP74D
FySIIay7Ysbx90z42bjZI3Fc2UW+Ly5/GAeoDjhB4Kb4qTAMlCazYiHUAPx4050hHOjrD+NRO0y3
8klZ4aoicwfrEiYRkZp8XtWsC812gGpOEHa2Hy/fZr09ThjKuXz0xQtKMeuAzbqiBbnwoujVEKnL
uk99FQViEKPOQfPUETdVTvoDKBZBHqkl18w89Z1Lv162LspXVhjuOstnOzYP7zSs1GiUNbAukFHt
2vmsaJCVf7JSGSZpNzL7sW82lrhbL8NQe5MRWMpKFwODLyuVFP2y3KGdm5+1g34CSymVXIOi+x34
aXUdkwGPFB9WK9ZEVhshG0tWNTPA7a+7vvpSEXYEodTPZE7ujXF5refFu7yqonyaQngOb0HcGztI
cF/kcWTUOCN1aUeHFR56yHRAdJkdQfYudYpTvyz6Y6G0qiSVF3xPiplGw155zygICD7v2TyhHYsz
TOmw6imOEjQ10HBg+qGwIsmVJbpIPpni9i04U1Twt3VRYBlR87hk9vRc5UV5VS1zeq+GIOMekik8
WawOD0h888wto+PldRad0O06c2mBDd6ueEFlPIia+wFTjSYUlgn4Dv83K9zrqJ8yM1tCm+Fybs+a
g/F8B4pa8xJcNiNKozbOfBRvNkGcFLo1ICGNgsT+WSRX2vx4+e8LtgYkl3ACIdyDJgJ/8VtGCx26
EbFzGsL5bsb/d53q0exFrAddZbTIRLuE/iCkOavytLObm1imYkwjDfZs5SnOv09Q67zskPDrQ8UJ
jREMM+2mnTXWZhamLxA4rV/N9NvsrpRFptApdMLBhMkKgAEzA3cHGLSOc+iMgo2ljw5JZLuhKqkA
CCyAQhB0bKtMD+DMq5ebzw6mtGzRaRoFg9UNGPFITmVHZGAeQUD6ZGTdGxsjKqZ+x0jDHTMCEpVW
iz9qc+qOcbggJjn5ccwrzx6W75c/kMw1bvFilqWpquMD2T07KuXy0qZENgQp8AyA4LUtgH9gYpBb
PsOpiyZs4JldsWMJ7ANmmlzTvklb5hka+BC+XfZJGPYwawRRyXV+e1fqy7tq6mgOg7FNIKQ++VP4
qkCRVh+8PByhfPDThmJabcnwxILFRG0RDFXY7hQDINxi5m1uh90Muw4FV+6oe1MluS3FFsByglRg
JZvklrLN8zGeitVCC8hXFHpVNviS1dv1qEEPC8YWTHiC1gv0I5yNuSunRnfG9QEQn7L75nQYDlAq
u/ZlqaLg6v9kiNvxCiQkBwBjcHDZYNwxu/ippZMzHZZosd4bqilHY5n+ATNJ+94wwr5c9nN1gyss
fLLOfSzQHS9jGMNNwMDdDPx2c/jeZS+XjYheOJ+scNdfnTFqRTUITtVg9kDpcwI3xxW7habdsfwK
wTSPnmWvG8El8skkdxdCZ6NohgIcfp0NWFXUpVhW7UDmBvrkVXq67KDobIP7EAPH0GJBJ5/LMOyx
sYu5BOybKh2yGSVyBw1s87Q6lCaYo6f0qo4tSTgWf7k/NtdDsomUkCVnYKeHg2aJDWpPD32juukg
QxmLzhrOMlI1ME5BLZxzbYjRW49NnLUqLL5Ok3lmYfL18uqJTTjgNUXcWIn0PnuSqJGVjXaNmokS
a0cAophfhl13vGxF9CQDvw9QbiZKkDDEbfVJZWncT/hIab9qi1C9+8kKDWQtVqU+ALatBvlYoy3a
xolHC3BPh1HKjpU9WvdLHFmvl3+O0GmKqWqbQNcPe+ez0zPahomZIiPsshvw8aqZrIMl3B8bA+sP
2OwPWhACclGcbFLFLqugQN48DprsUSg6ZijQ4EUIYdj9XGvalHaGfBBpPHr99yzt7cBETfTUFP3o
Z5DvlnzF9SPx8Wprj3s2JOOkFzFBLk+c+nflFN8mO/6Rdc4zeASO7Wj9c/krGaLPtLXHfaayqp06
BAssFLPU5SZdusavGJ2e7KWvb9G9Vx+SooM4orbOJGsjDVXfQCi4qrTi/5H2ZT1u68rWv4iA5uFV
ki273WM6ye70i5BhRxMHzdOvv0u53z2xacH8kgOcg/3QQMqkisVi1aq1zB0QjtbRq8opJGY3HfXG
Sr/XtBrvGbeAvmknBr12kIECvcvRbQPszsGYFW2+mI3O71tmTYFWDADI2b39kzIGDdcB2dnP3jbL
JkxqMImNqd6ElGnTHlXUfD/S3lUkr6ovLPmRB3plkzrYgSR96GzvgehfeP99dBJFDN3caQsN7bU3
dz1AnFDTF6MYQIHvajxoqXnoHOVMqkzZgLc9/PS3EekiGsZsKZdqBGEgksy9aRlDNGgA4OO1fRwy
QwcSv70HkH43Cu0TqrfRbXfaOpPn5qVLqWhn5kw4j3Fh6jwiE7ghSstvAy5mVcdAYcpZd+Ls+LOl
4i4VDTjuLbAiulXUk09urtIg3HSO3/spN6ymbE67Dvi92C9JHlYcSDY8db+QDOAWVMKP/9X2OdLh
BzOoY6WrjElKkDN3LzR/ElQl2bS5JAftVLTzwLUkV0WhEgY69r7Fxhn/jpBFJxOOb/9BU0l2beUM
5wUQ6dYTWSM0KDlDC6ee31zUAyjt7pO6u2+0/DHhDJZ18fH2Bm7Vti5KIdJhXnzo62FkAEkDVB7M
Uz6Hxd6LUPAAUCo7aFVE/1VCotavchWyzyo9q6eeeeKU+TUxelR6xnDVfdGDBHyBITSMj/wujYhi
iZt+j6wI6Cu0Qa5eHwO1CsdIcMQMOlYBA/US+mPJqZsXxSNk00/ODEmhhAqD5oUPQ55tRdCDLgNP
B8Wel5hu4Ahk07c/3fplrnbxzJwUOsq+NSAfD7f0fNDMlFYS+K3zV7H+txFZtDFLi7QdC4RHP5vf
HG9EYt5XX0fLeLQSS2VM8aXkim6bDC3YxUDXh6zwZFf/OHoRzrWvSJO3jhk0bFYQEd7cVzQRELzU
6maGCJDZ2XHZuNAVKccA8jljwPzkwaTWT7/qFE645RvnRte/n7l8S+cET33omsy29txlQ2C2UFqi
ePlkf+GF55akpNZPoAa+pFiet04IN164YneoowVZqZrK2Uq9QO2B/6H+fN1f75D8V8xBrGcd2Mn1
MmnCZnGeUoNVO2/QAX5TJXub2wjeO6ivo+aEZV5u45LkZBpyyIUBswNiAigf2PqI/LKzwjlbPt8+
YOsBkg+YB9VXsHsBiHTFrj2gF+VnKZZn8RXGMo3fp8FFPb7H7Fj5YeT8GdiG76bRqALk1r5CbB08
p2Duuaa/hlp45acUIu86f4JCx2nu3pvkH92fT2L8eXuNW0EEE7c6cCzgpLoiUC4gzzaxrCT7KZ1f
taV/axPVW19lQnL9YkEPusywjcT8keK5AfEZVSRUmZB8vhJJ1mIyA8QiYEwNJ6c4TZBOgloQfclo
+VotS7+n9SSOond2YrCgXJSZPOpq69Q1uHy6mv1olhad6wkSDKaVhhqUpFy3/ppjgDsAe9gc5E1T
RYRz90XjbIy8sWP3bFz5rYcl3XUQQQj0odehJjpAqiir01D39desBTtM2pVD4PXTC3Oyb709AlOX
dW+FkZv7oZmeaUEfp2F64pb3pKWA1t3+xNdnBvUwaOuhBowPje7n5ZlxWrKq1WH/W6gIO0v6lhn0
cW61u9JKFSfm+jtcmpI+9TJ0jlPbBdkbkLQch9eltsP/bjHSly4maMJWRk72CUbzMF81v9hlee/p
2Sc/7VXxbXs5wDS4YNwD47AUbbzJNwtQ6OYxGlM8Kk36rTPEl9sLUtlY/352MVCN5OAzgsrZ1BXP
KW9Oc5IqbgSVCckB2qxpTTeFtNfsnBoGiT1TpdW26WK4A3CjQmLkql5TAuXs5gTyqQ1ZvGMpcFxq
tAmD1vYfraK1FB69uSDgyaEBBfX3DdHILEXNuoabATcv5lMzKj7KdSICP7bxKETkB2+QzLPoGcTX
EoYd0/3keZiRoNbGbtY1BZB62wwGIgC78675kJa0Eb3eUAKZEDdasno/9f96jaU4lCorUlraeiSz
Zl2QPef5XTcxqMEaIABLh++3Pfn61sKmoUP36ypBui2dFpHQPANHBMSIBpAPAkfybZnMR29F2JOh
/Oo2ABTftnhF/w+1a4CO0DBe2wv61QhrMqWJ3lvgpTDenSpc9kvEo/x9LKOqDUk47pedEbBX9+vi
BE38p7zLq3Hg+wBU06DVdYVGMk20oPhKvDGCoGQ341QECRFdMHqZitnsOhO5NCXF1dlrZiY08MUn
YHLdMdFm+xSi7buyxXEMMpb2d5jhgII5dNP1FwBp9MPtnd7yofO1SmG3JBSJnb9yNPEknOCxmY0l
C2f/F2YMbCVA/jb+I5lJs1avnJ4Wce9VIN3TdiVQf/bydtvKVvhAzQWjZ2AFQxdMsjLTRi/SQgeZ
dWN9p7X5aRapAi22uV8OyKyAPAUvrFz+9xo2LuCwKuOJ6g9GW+8MHaK6lmq/tuIuskTAJB2A+64I
8QeRGq0zgN8PsImjs8SL5u7M6qfG/mbHftv51Vg8u6SGwp0HXayUTzOFJG33o2fTX5hAIQ6KdPju
kAlaj8CZCRcz36lngD0SKibvOat+ouSiarhe80LgyEKjDOkQePUAcpG+PLIj8MFZIAHD6JlLQy8L
bYDrkkjnByuawvQZMinow5bRfCA/bjvd1hEGszlESkywBqKaebm+vCtEIXpQphZHe9/G3WHcO/ty
rwpKW74NhuD1tbKuUZ7m0FJILdVCgPHRyh4prV/Mpfp0eyVbvn1mQqYs8UFxa5oCNIs++0KSTyX7
UrL/0oRUCfN4UWcOq8q4ZD8Z+ezk71X99fYqPOz35eMOrvB7o1zj8nuMy8wabuF7+OgWz3N7Lxr+
067pZ0OQeyOveIB2eXzb5sZxxSwquAIBKwGTuSz74ULPqypW6kh9KXagI8QlqQez/g+rW0UgvVJA
xOUEU6uGuA/uoaubEQJOyei4awD6TkkADSywVXxZNbByzPtC+wB9gypudqDOCOk7/XdREARv7K6t
ofmJdjk4SK9AwcjOKsOv+xIjKLn20nmk20FxbjrkelWANNOwT2M3fcOrjb/+xRYDdu+CuxrgcXmo
YDLwnMucFlssnmZhhHNBg0R/TnXVkM3GKcAKfxtad+AsXmnGWGsl7cq4cJ3A7knYWv8iQ9ndXs4a
kCQvRcUZNQAT8x8AqUs5lUl1Ix+Fh8/YQoeGgISoZ0FrYDa8qwM/V+XxGyM9q+wu5jHWxp1nyTlc
noMJF3KOoNfFNA1PgroNoLsuPiEsoyEauTGq+PTQgLgG5D3tnXusXjCvGd5e9EZf9vJXrEHubG+L
HKyyw3p7jqVhnerJMAMxNmmAFum7P6CuWlheICa3DvOx3rF+NAJQcH4k2vA3B/ZsO1YnOPshi42a
rgVwQKzx5cEw5lDvQeBovS+DCqy1gc3BHBGe6EADYWT9amB9whvK6nK7BCKsR1c2ObVU1MFUsOOY
9u+FyND585rIW5IPYwltt9tb/uvDSo6GDgfw+4CcY9BcPjc2zcsyH0gZQ17bZ0FhiFYLJ3tZXtN8
7qNu1r17YjXdyzIAgqVZYxHoQNpG1lJWduA05nDsPVZFftqQQ28N04+uLJIj2NBBbcCHNLYn7gdQ
3pjvLZ5qYT/b3cGuFzuw67nbOeAYfUaJlEU5aHUjRsoBIxITR2E2J7a/q4jmHlzqQN5CHw3+cnv1
G2cZ617bIMBmb6jazaxotZFSiIYxUG+ZTYwpq9eRq4oXG5czJi3xZgXmAJmA3EjqprZttbmmwF8V
fG8mVhO2RW0pnvvyLYOAe8beiNrspdOCNKCe8w5aYVrSfdOynwZhwcC7CCUxxfGQo9NqCVkGZE7g
Mxgck44H0AQjhEXxKkBWF9Ea2JbuSfO+tel0V6mE2OW9+2ULgwmYq8LL/6rEQNGDgOC8XcS8nb7W
Zb+jJlE8x6+ek/9rw3ZX4CeGIOQcFFdWAwLXAevJLfZmM70KE0q1ULO79Im5mNAxex1URWZih2D5
IlEF1vsAAEknwClxHhrL0k5m17GTN4C9sO8d6w4cquROa/xEcTNczaNIP1ama8hzpDCzAwkFbv2o
+arxF4p+3AEYGZnQ9eagAmqyo4kGb0fM6PaBka/3X7bXuQI0Q/EslJPZBNT1nVWA2bLTtXFnDsm4
0/pmCkFTkUdlidlrDbDp50GHm9+2LB9V2fLq/GcRmYzMMoQO5x41ds+Zs8OJvsO8omKBm952tsDV
88/MsMVA+pmvhYUk/1Jldrlre2UDb/sTnlmRcojJoI2w2cjivGIpmA9MTJ/Y6V2aFm8j1/ZtA0pA
jX2YrfbecP0xwLtJ1a5X7af07Go6z6zmBfs5zP9U+nws2yoA6evh9ldT+Iusxw3lGasgBqwgmAc5
FJH64YWboJet4grdgBFXw22DWzHQ+L2zpvSAyCG2XHIXampDRnauxyKG/zINWuC2ItoqNtCU3hGi
s9zFKDMWm0XzuBA9XjLzoSXjH+a1kt/LiRlkvWmdmtCz8QiuRBPIipLv3DYBm/6X21unWtB6NM5c
vzTcxQLbL2ow4CieITo8mlCa/PE3RoBLx4wbuOdlrJvvjaNGJzhESpIwTV+HdAp69qeAt//dtN9W
pKXwws7mRiBMJfocJRae+HW+Bzl3dHsx6z9znjvJZtYdPdsxYAumui6wY0lhQXq0Mcwnn6Te220r
29/l92KkyEdzbrBuxpbpI7SiWYuIlIaJ2SiS7807fZ0Y+H9fRop8dj+ai5Hinm3s4kEMdsirz8Ke
dpjAClJTERdUO7fGjbOdw/StO6D8DrbnycRYHDYy6mfVS237WnfWAjFq+tdMEhh2dxdRI00Z9tWx
7faLs4P6847d+83eC8wQ02ltqH+qv9BdvnePf/HZMA0OvQNQP2BfL5fop4xQ5E8g/barcPCtqBGA
Rn27bUQuLq0eiGEtH9h0jMlcDTbWLW1Ytq4wmd0Q1OwhaT9S9qGw0J2cm3sXKqOt9uO2za1vh+nz
dZbA9LSrZIkIAMXTPBNxrbWfgF2NXE8lZ6QwIac4Xm3kjGUFhGsSEiem/TCkmuJUbbn72Spkzv6y
H7pi7JH6e05iB5g1eRsRJ0BAngXgvru3hP+nnBHrtzq3KF0YZVZMQngZjTG0n4XWnFOo2brJh9tf
R7Uu6RFgpMmoNcTAsBcZDj2B9NoAUCGezphADXU67W6b2wpO54tav+TZQTa6vinHhYvYXpqdYYi9
nk9gJFA1ZLeu9XMzUqSl9VhWTaejPEGG9KMrlsYOM5y5B0+bxn0N0XXFk0BlUAq6C4d+zMBmFAC8
Vzq8lbVz6DUStdDe+O82UAq7Q1bw0jHh6jmGZdmcfTRAFIORKqqii1d9KSnkGu2QuizBl8q0yg6F
ne3mHG9tIJ4VecQVsnB1dMyQu3jropl6VYLEIAJphQG27iZin/W9yUIagfwv7KOG7/7/yNa24iAQ
M7qL2qeP2VVpF0FkDaLcinKUHYsnY2qLSDTmiTStF6TUPiFevTpFesx5S4Lb32/rvJ1blrZ1ouCs
hFwPWOuPvfvmVeNDXr5XTXs0C9U01dYXRIVuZTeE1owho+ScqvegXgBTZdsFjHrRonM0HYXCI9df
LGc152akOCX6IW9LCATF1Kx2WZfdzRQMLVQXfTAXSwhNvTCtDUUlZuu84eNh2BOcVLhX5APuZxpr
GGTeeoPcGanIQjF7n+ou2VWmavxj63Y5tyWdbVFqvVZOqODObR7W06eyJLvbTnFVyPx1BM6WI/kj
WAg5B28Zinp78uTul8MQtPv63oT+Gon+5mJZmVOAG4NIHkqklzEYJCLAKjU+j/2a3tsiPUwQzFa4
+eYBO7MhxXlecDOzdOxZPbKdNpc7o6/D2gebJwA/heNETfWDE3+v2MdNtzgzK7nF7Cwj5CjROHGM
ed77VEPqO87mhIdJRXfCtOcDHUl+StqGhjOlVdCjD3fI+5xEBmvyXW5naWAsDY/L0ZiPHHUbxXHZ
PJVnP1HypkJnlTcz7D40CvbZUB34lD90Y/tXUdVF5xqRFYMRMr6+I2g3l2AJj+c7+pH5Idtl+zIE
J/AYsY+IqjH99KdUBL+8GKpdKPLZGPSV0TCkGu0kcT0ec+z0Du1T+laC5YXk8GLumHFX2Hw/s3qM
tdlXoXW3P/1/jMulgyQRXT/jwgLLgxcSfkyqNGzYsys+3faxLTtglgF4xcQqgda7PD0ZhBiNxEBq
wcZCBMu0fCUEGspgNytB6a84RlvOcm5Mvi0yN6P5gNzZmJ7m7ntfaqBuUhQmtm6kcxvrUT5LyVjX
Vks3wVEmsz455LPbmKid96FLHumoIr3cjHSrGhRoI9bpNblRBXoMZgtnqQHpH3ckQNz+5IddYN/x
HYmcD7e/1ebSgA/BeD5G6K9kdzuHAXszpyIumgPX/SC1vRBvlLDI3wYxR7eNbTrGmTHpYHv6vKBE
hhdC2i/aI2bbTBDij9yKrITTf8BdM+9uG7xqBa3nDeLh/1me5IraYPRjnYOoYaizPB4nbmL6w8bg
e17TjxPekQ9dmn7jyyBOJRVePI2DCliy4aAAQ2As0liZsSz5Hnayap6S2YGD9suMOfvlJ0jpP/sj
/XMnXSGpGK3B6xVBTXLScRyrUus0Gg/asAMX0Gkx/sEIZMDKKjA7BfvixqIu9lU6db022q1pI8ee
Bj8iZhWO7QtViYhvpr2A42CgFHVx44qxTwy+3Xsm/IVjnCfApK91AoEgdFc1Q4TJOImA9sYUdnNH
w2wufpYEcpx8mj4kPiRgUAPpIgyhqiDlm2sHxhuCvcbKRCwlB1z0JVSWExH3RdpHtORdWKTLtONT
9zd5iLfK0q+NRHDvSd90qXkpPB3igYBHHXxIjyxC9VraPJO/TcgQlBqio9okZjxiPFKEfTOjCKFD
8Ji6J6d2FW6zGW3OjEkVHGPgorCcDgGgyRJwB09PmZmAs2Vug34lv3SoipVu3SE59T7bQRmbMhRJ
Qdx6ELGZmAHl/etkwCFGGwoymK27TxwS44C8Oxk/3g49m17iWSCyRH4Bck8p8nCejRnwWajppJ0X
6hOw6Lyyp0MGmZD4tqmt7BtgKEx4exB/vFILLgwKkRyMR6EXyg08P0n/CIJmpsDhbVrxIXC6Mk+4
mKa4vARLQCa8MjdxCWrp93SYPvY++3l7IZt7Bno9vDqh5gye9ksTbp9qNHUEXu4W/TAO3d61xEM9
NYqVbHohhpWQmZhrbJFOlWnWRYZJYBo3xpQFOdrIgd9AV1JrpjeL1n4wlYaC4H7rlIF+yodBaD1e
kYhVoBbrTLOhMRrX2bGgdXfKtJRjHt9IdiYt6t0f7+T5ZWBLA6pGsvigJ6RVLEa4BJ6eoDzu+rAe
Qa9129JW5+3ClPzRfLR0rdypweWxJiv6NxZagRtPcXaXKcLH1nWOvq+J+w1Ew+h1SF+uq8ADOo8V
izHc/x394xNEB40AbN3ArZtDwLT855J44Af30IQr/rm90s1vCB4FZIKAYwHYcemdnt2AZMPsUUJ1
nOPi2d/pmGBshdz3falIlLY8FPVnHZrFnnbNHNZyI130Jcf1mqwoFnNnc1rsJ6sKWZWEA15gh79Z
22+D0n3eTjWKLu6IJAWJUgjispeyrGg4kfm1TLji/G0d8/PVSV8xMbO6oAS3Wlnqekhn+nmYy6+N
QxvFKdhsV5xZksm0Bm/sncW2akzkmnsDyXRehf0ngK8+mA/GW+GHYk+ORUzufR6qOFK24iUwHSC5
sZFXXxFt5VnaClFpmBOqq31mpfes/ps75tzE6rFn7xLguKap4DaWx/snPoyhOzkPIPZUvMc3Hf9s
Jau3npnJzK528Nyhcc0L966mGiTpWYYGsJm1u7JzVfpPV9yZa9Z+vi7JG0tw+S1MH6CZbBfHWSRW
kNkLeDasPHYZy4OqNQ+F439kDTl26fxD59VHANqOjpcoIs6mq5royODCw70nw1istGkMUpk1ErBX
DPyHPj35tQoxpjAi92Zmq1jc2sJnBNwo5vVhpm1cqmZZN0PK75XI3ZlFb0xrpGvq1do7tE2ieTgB
imM0U9BmvSKcbBvzwYNvGb+IMy89Brw8JK0s+D7mqe8At0eZszqYQ3bKa4xbNO3Pv4hegJtB4x36
MWiCX5qbRUn6pUir2LVpEuizbwWW29fxwMCwzyZg6W7b21zemb316J8dCCvtDDBuW0gqHdCneV7Q
YGiW2APwS3tLo4obdtM9zqytfz+zlufE6/s+q2Lgc+qo4EMVTp4woZSQq3SyrkCrOHmAx66k5SiH
6XhzXdoqPKvxiJmyuN1poXdnhVa1H+3IGo9DjtpYclhCDYIv5d4vIiaOXRnlyR71193tDd6InRc/
w7j8GYSyTNOamsVGJ/xICE4PZgnlrttWNjb2workNsBOz6CXwWI7iIDxHnLQi9iBK1fhLRvhEwnS
7wKAtKc8LYu+BZtyXFDjtde8EzrBz2Sqn+xMxZC9sW8XpqR9M/picMzRFjHEvp66IT8tRRff3rT1
cpYeVBcmpE0zmSgW6rkixhv7cy20I3H8xwpAkNHsvxru8GJpcNCyylQIFNXa1r+fHQOWDYXBEqwt
a6BaZ/jsG15dquLbhkvYxlqbXUdUQZIppSYZZCQmu1lEzHhVAQk9Ptht+dUX9P32Lm4sBnZA4AdK
YcDR5dchrWlX0AkRhI9tVArrlBYqDqwNt7swIV2ini9coUEGME76KQ09ZpF4KaDNjCCSHxLepIos
YSMoXtiTtq4AWVLFWkh9+JgJn9LmYLXF6gehwx/wclRY21qdqeE1td4w1+OKAnOxqTEYIia8CJPp
ZSjLqPXeHVORAGw9OewzQ7/+fuZ2aTVMPjXzKl5KPoVFgjPrEYyANG3tBNrooIWXu9lhxK22K8wm
jRojHRSL3Thz+A0uZlBwv+FxvG792W8wcwhg2iMVsTZo4IUXzs4WzWvGxCfIE2GsYKkfm4k+uHqZ
7//cT88tS0402d3kmAmG3WePnMp83otcBVzaOnIeINyrvgQ+p8wFCTh6X08LnsZ+Pu90kr0QbgMd
oKTa2rSD1rljApOM+oIUuMbW8iZrRJWEmTP0mpPhPnX5z6kwVSPVWwcBVyjCB2aTwK8hxXvdT0ed
eRM0b4h5FAYHKLPxj5bVPZQ5SMU0N/l++yNtdQxAvoI+NsjmEb3k0ozRFtrgQOAIF1nW3A0ee7RS
HQN5vFkHD7BS6gExBX4bB1pOZDlOS259qLLUO0zq+dat0OaDBBBdLh3tU7mIk2HAthAJkN+eV93Z
pHrGMO2n2wve+pQrVgrQBPDiXdEQ5S3J3NoF1g091LCYyN5LtQNUHxTHbsMMPh9w2XBPGwU26UNm
RWWkfE6A3zP79CTSAQTatTe9mJ23KHK8rTBzYUu6uR3iaIs7AyKwlG2EC3lnFfY7EeJxga5S4Bbe
CVRxu8oR0ZSnL7e3c+OLAdiztpxQQFyHEC7DSzXX9WSngLwxaMLPFNPItaoRsxGu17EQFE8QxjAX
IkUwjLfYndG4PJ7cJguaqv7ULqSKeNo9enXbR7cXtGkNTEsuMCoriYK0oEx3U+paaK13VX5HSx00
DQ8+N+4MN1e4yMZZRzxBlWadC3TwTLzcutrtSsJTAth5Z72igsICQTmwddZz3s07lKv+HER1YU+K
x03NW1CTwCWHlQaxMz8YXNu5s7ZrHPvD7U3c8v7zpUn3uefUDQhtYGrKHfApV4IfpyL9OTYaVyxq
q88DSKmJSsmqfnIVMXOounDAfgGFQC/QZt5hcPXHVHQ7gxnPfFXlsXm9L4v3WjPuU7N707j3L8j1
98g3FKteN1BKby9+inQOk7ztk7rCvNxsLD/0yoY+Mu3utNL7nhUjGml9JwJuqPS/thwWHEwm/q+t
o5DSXk+uPU96gw1AXczFzEnRgDTRjCAQdOjYqMrUtqzZ2GYb3ILAuMhxTVusglUQz4y92V72Tu9C
fQEZTc8wpwZsyL+3/UhlTdpRG1KDjHEUcxyaR6QlodNgkro8tJmirLiRJa1aC4CEQp4Hq5LOol3r
pvCcgmJYCApqgyACg1T9Ay+LH/08xN1Ss8CzxxJSjtZfRNA1SwRlB6BkV9NbukUTn66mS2A19e5U
+aoa0VaMPrew7vJZCigaSwx6iV1MpzxKyBKa0K29/aG2Dvy5CWn/0JvvbVFgjmQCcByyffadNblP
gFaokE/bawEZmIf26TXrMXNpgnJUCY8op5fOzg+lo5JA3+pK/MKe/J+N9Tec7VfndhZg1ehKFMfp
vnmagrUrgUnXZ3qn4gnYKlde2Fo39swWGM1s6kGcNLYe9Ld5B03WMgBf3MsqxerWQbZTTfVuHim0
BUDWgizrinuh4yztxrXVz/AAbq0X1+eBNZ7aWiUYsPWlMCWI4W/4NsCn8sqSCW+SwUWnrHvrh1ev
UBzZK+5y1JsceIGBZNkDb488/eaQzAN40K3jORwiKJVnYfOKmLukwXfyUH8Ur3O1y5Ws8FvLWnWL
XCSoIK+QU1RtTvw5mQk+GCr/9CPvvt8+SVv/Pt4ZAJWib29ekV2Bf7ZyzdmhsbnYx5EYx5JlP2+b
uGIlwM6hlehChwx8JZou0/eNlVEhCWcsnvYJ8pygjd3H4c46YoqyC5bQC4wg+SePxm8dCXisAiZs
+TwQekD+oaMJziX5w0GpzGm61TOSh+yZvA1HJFr/9Hs/1u7zt3yvEj/f2FHoEUAubJ3KuFZ80sY2
nQHthyOOUFHs3XApVAP72ybw1UBWhZqCfAdT2y7arMZHm4gXdc7jjFF5xTfbyBahw4q+Hp4UGJCW
h5aHGjo5/YIBNzt482L+BdwKHgYjQJwB2V1j38UODjJ4YvPopOpGbeQ1MI00FW1vrFF+lA5D6Y6T
WTBUzwYzwDT+k+nQvd/TfbFUJ8Ag7ueZKE73xoVyYVO6+X3uN3Umcgb68vK5mfSd5SUnrxh+3N7W
rQ8H9OaqtQZMDuTWLsOvUS72MJYeJK9dFJ50qGMZKiL2retkHTn6PxtyP90xgdcEayWL2QwW/aTX
ih33Wf/Y93m9783Kj5qUFTvRZ2lUL/ocVHXGIZBNVQdvc0/Pfoj0Jq2GAblyMkB9aFoCs1z2ffp5
1FWeqrIifbm0AxMgsUwEsPSUuR99jtlgRQV0q2gBlL+mAduFyfcrzdKpE4OYqp6BEMLc9xYYB3mB
sWfoSTCtMoOiSNqg7CDP10w7P68ezCbfT3V7uO08W+cCWTeyYbShAPWWkh6TtLMPBDN6ALbIg7mf
3yk0myO+YrKNCnIy5U7L2zG6bXV78VAlRPBG6nAl99NwwjpvNUuyQQ+NDgqWbdbui2SBNGC+S8pK
P2rA2IzC2Ltd+pV5WQ56+ubP81YXweA/P0PKKrUOFLBOjT5Lzbt4rjBVlzSKoLcV80xor6EeBgwb
+rqXpzNJ7IrqoNePPTP/Mer1U1Lm97Sev1gWj2vXVfR0FOZkjHMzeA3K7qKKR0wi6Olz6fHQad1I
n441RiJvf8atY2JDwGYVvoCgjVyXBbNhZi0drozeAafl9IICXVAlqgFslZXVhc/SS98c9ankBrBD
xQc2HGztqZni2wvZSCgB/kVxGYhtMHTKmj96TZp8GGwaC/8xnx50fbyriB0L+vYXdoBVtPDGxpSl
/PKcUgG9hxIdt9x4aR2whPF7DzQhJFFBCLYWBIQO9BrQHAAZ3LqnZ3tGvIrNI0NKzqf6sSOoIDQN
3VuC6YFwVY+NrQvIBeQWtULbAl5VcnFW2sOCjjcKvtocWxXYfizVBbS1HmThEEK2AIUFa8flelpT
6zN3TbfY4oZd1gWlloQ2ZhHnXPW42HI3+DMojNG0xMSZVDzjxsw6bbLw0kQQCtMlueva+h1AJNX4
3NW2GagErgHQ8eByqD5erintiiGzHb4GH2hvYE60CBzWK+LB1Wp+GfFtTNXaOlBb0rdx89qfOQdi
LOWnmhlRadRg26kUt8hV1FmtYGYY3M8u+nlyAT7JDcGdFFYqe9UewxDPmP1YE6vMn5660lA0pTbN
oWQLqXS0v6ACdrlzC0T1NHNxYM5P/x2S+uj45DtGBD86XYFeLNvfPrWbH+rMnBSAhiajwklQGADW
6PMwpTSwU+fnf2dD+k4JHyHS6fpoT2YQa2nM5ZvoVXXGTV/4vQ6ZgL/qQN/rgjYttnMwJWgjbtSC
PxG0nm6vRWVHcmzTzaCiM8DOuBRekNh2jfH4hOzyqui+3jYlfxo49QUN0ho3zuIcXXJOtApQVjuH
zHDevtR1r8gRfoHkzkuisg3J28hoFQlA7kBjpXn91SclDwdwH9+XeTs8Ci2b7ntiWGgcjOjE9rb+
UE5GAiyTQz+Cd8t8G8caf0k7sJMUfHQ/Vr4g0dDXWVAiiT1oQmRPYINPFNoE8lf49bPxRgbCF+ph
wAJcbo3JOR5yOQcqetJ/NlZy9AYnD4yhVHztLSZMUKCiggE2JfSk5AEPvXZtj8wlTuOb0YAMOID+
2ssQjF/QGx4jc4fhiIN3UlcxthaIJz5mc6HaZV31HhhkKjSXgFIb0Pk7k0GfzHCeMdGmSOCuqvPr
Rp7bkY4/S4hfdgUYnLU76BIHk7ETIQvth+xDA3rP/LXXwz/F//wyiV4UFgXSw6tereEQCKJxSGXo
1QywYamDO8VLbcXKNjcQDSK8PSC5efXiLzRu5RntoWai+4euB68ib6BO++fCOmC/Rj/YWfvB6xD3
pSNmWUdBbQwm3soTTrAUDynJPzhjojinv6pW0jkFOADFZ0wzoqwm178pXcYWcRpd4H4aQKKYZO6H
tulRRyt1ceiRLTUha3XSgGOuTb/kwPFEdcHaMCvx1KqqtthrC2neDQGG+9CbneRTnYhl3+SNdazb
jO3FCEpqu9bs9tDVpAvtfJie2VBad2Mt2vpo0Y7czePs7wmZyg981O/7cUrexSLSPWC4zTvHP3Mw
iOfsUlcUoM3v+neIkRrRpPtNJPxKLyOvQ46TYjV1oCVC5c7XEXOVvV2HijQNEDdPjmYzhMHGBb1B
2ypDgZs6n/+9HZON9XV8+SEuTUgHxiwtyu0E44JjCCIMjsH170UWMfoPfx5jWoblQ7/X6D4HYJ2F
bMBT5ZgPYRpWYR6phpVUy5XuVQ2kogvYEEFrPNsHpzAe0s5RtO+ujxGWizqnt5IUXFPIazzvi6TH
uKdbajHVXqoE0EEwst7e1atSMcatzs3IKFmt5jWBfHoZWy9gNaxOtdhZU9S+kw99FdT3zaM7Bfn4
Zhzs423Lm1v4e30ycrYjmIf+H9KuazlyHVl+ESPoQPNK293yZqQZvTA0jt4bkPj6m5yNXVFobuPO
nohzniZC1QALhUJVVuakgf9jtAEJ6646EcZIsIH26k+bS7ysZL1lDDOYifmDmSeZ/JgaQZ6wbwIJ
KugAwH/OlzkQeeapi0esob61mndpKByZiCo6qy/xfr9ORqAkjf/Qyfy8jpGOXapU+ELSoUBt8S5/
rBkq+qkv+TSwLbe47Xzp1/BbD8qgcuvXy59pPbiXrHOpEMoYmJztVk+v9PrOLvT5zs4qhhjSmlAM
TVtQjWSNgJz3T1D9bBUtW0QRFUk/Sv48dmLpDUywWeB4Wod1FQ8T/CjUSP5KB9w51nfyjkLhTdy7
FmR83MsLPvdL3Fvo4+KBi//PZO3nbJyyMQUjAgaY7hZaf010Ishtzvf0kwm+7Know7LoGrrhuFK+
ynk8OIZEqJeVy4Hk9A5omFRwzM8ddbWIQhzSGkzL8peYYo+RNkrgku7b2tWiZ3A/u1QYTM49dU0L
cQtA3hwxg39OD92Mb5y1KL9HeEKXKytS8g488FGi5EmK6L2VdZlDOvvx8ic7Xx3GAVEpgsoBvtrZ
TEgijz2mEas8bFIoDKTAvrk4SC9KC8GDv7aE1iBYyyGZi3kp/omYdgMbLdohGaDDDdha781+PlW1
6CW6HqrP7o8MDVMFGhIodKP4LlQt0c6MTXDpjYWuBmyxDpE6ps7Y6FeSmYk61CJr64nYBMpomICM
kIFzU2j9ZhsRkJjK2yJb10s2/7i8f3vXzaeVccFsHcmFd3ZNuHSO/FsLaFg9SY+gLHbth+k9/VEG
6HIJTrRofVwIS6LMaIe+BxBLrn1bW1AER/5AvpZ4vVxe3vkBwGUK1RfURXQFbSEuJ1UiNtLcYFXY
jRk9Rqb9K+qqyU1UKXMmuwF/pflott2TaSWVwDPPWod/LvKNbe4rDnbG0MFAoF5OpnmID/kp8aor
6IS2GPH5BqKIL5bgKXgeKbFaXHqGsZYezwAvSzI3JoA9YAFQMqev3sEI4F3ezzP83p9FbUyon13T
SIcZAGgsSloqV22vE0l1SWL41HrL8PpF85wAn5hVgnt9x2M+rYz7jrk2yjHoAKoQI1Mg/TPuWgWM
fDo0q6PCv7xEkSnuszWF2baGjBV2pXQok1W8os8flX50q0gV2Nr9YCC8QrDU1oHL9V7aHHSrr+05
MWArr0Y30SEg0L5eXs3e+f70DuDON2PMGiDym4fRW5H4Mgna2ypIvMGRcgcE2VLkGwFGbmKnFIwC
r3+YC5mfDHOHXFGTmqoWA52csYSM/q7QKGSFLnDIvR3c5mLcDi7GPGqKhDfI2Cs+pLm9oRBJTIpM
cM8co5ZrsqwLKebEb4jsTsUgiBW7JiCGpUOWZeWX4ty7ImqaThVWYZrVc6kpt3Uucuvdk4suwX9s
rL9h42ujxqJqGcBLl020vNHrjh7naJ48S7uZLEnyNVvqvkhS3ngN6zrkPrUiCPt7HqGhyGKgBQMs
DN8VMaWh7DOCad8cSUelfM9J4ubC7HyNQLzfrWLCqBQhIzjT0Rnt2hh0EKuF7e/JSw/KQcI4V/Iu
e6UXB0l4+XjtLWlrjNtUkmdd1PYgC5BqtbydU0waahhoDsC9uzxeNrUXlwACR7IIVP95T6lJ7CKL
6FKEEkTCJ7DcY+Ldr6FXLtX+ZUs7lybafPKKVQJ2EmiDz55iqOOijwz8o5WhP5qj7LadEiqZ9SYR
4zrLTAqGB9Nhqf2X5X7cLZ/srpu98VApng1g6mHXXtR3M1afC80Ma7aAxqazW4T9RWBw5+t9MsiF
qBmqoAbqZcjqUCCH2mL8nKUm5NAB2768ozvfDvwiQJ7jbgYa60+Q3q6ssVSMW2kVKnDy5PWz6ae2
eUT5mDhUyKK4tyqADqEIgeoPgMZcSNQWEpna+gYm8z2UCN1p/JHTSBCx9sIJOsEfVriomDFb76CL
DCtxnxzy0dNVFNcs5V41BwcH8C42qjvNHn9NtZDTc10Bd8TxvsDEOV5Qa1+aW2FVok1lqLg2B5MF
sjx6cb+4hs6cITEcXWOCuLUuhTeHPA7zSCgjQVhF+eyXcStPMaTW0ZQsmiDKZE/NdI+aukt6qChP
xClKETfkXvJob22uUW7jMRWFgH2pIYrpofnDDLSrMrSZk1+bpwFMgAAA2T8vu+ie12wNcleQRpgu
9xGqP6YJ2b/hVsGE8ZAIard7kYUAT4fCCaB0Z4oM0ZJK2WQD0LkwA4xNSv6b0BJkDzSDB1UPGFiy
3biLAVBRmCgf3zuDeMysb1J47VlpqAOXfNSnCsCQA5gzlpd6PslF77amAA22l3GBtBlNPIDf8PDm
+72ZYo451VbY70P/XvssUDxyyO66Q+fTIlA94GRjR/Sk+i9W7XVIEOTUZxOdEU3jSbFhdQomT3UT
lylupjiJZ3jlsT/SO5150a3I7HoV8EcD1YV/W+VZlbRogN5QBkBFNbAiaAtDQo8Wqj+XfXPvAEKc
bEXorgVYforUnpKua1SMXCpRfzRa8603TZ8V8SHKyhPyqYeKWSI8z067C3Ox6NZDLhTD4mfZSgzV
dwPckAUqXqYTj9fJz/GxPeV+5E1O4ehfW+mu/5n4ohfW3jncmuUO/qx2ksEYaNRSmvvUrANm0duo
qGNBAN/d083yuPNOxqq3bIo9zTP73jQb5jANE1iV3kP5Sn1Cf+3B0OYsuPwl9w4hRtnA3gSyUeBP
1wCxCWu1TAE/zHEILTyCjZm4Ria7kTTiTSw4hrue+WGJL+lBrBkoUBWjCko1X5lMOUaKSMfhjEVg
TVg2qyHcxZD0ulHZFc4ccUa/e7ZiUNe4o+EoX/NHE6Oybvulu0qvu5d2OFhTyGx/tBzbEymPnG0q
JuqAUUY7DNOIKPitLrXZVFtRGiWzlRK9j86XG9wNduqhHOymo3T8y+/HmVp/ysaU1Y+AfmL+OWxY
5SemfqCS7nYtCUwRedXZOYAl7C1IaW1EMxSdP1sCURnqlSt2nVjfl+xelxN3ASXe5eWcocuBYoIV
4PUI+CdXMa3PVnRmyMukAgAKokTpC4blwQGhJss9+LTkoGsZiKc7ons9sp2DnHa2QxoDmhAkBmV5
r71mZmq+pgbmbP6QCs1qW7hFnqQuxt3za1yCumD/z/MC3CeQWQC/IuA359O9sWrMOqnwg4GHkqsQ
Aj5rH75207Ap/dFriqNYtfbsKK02McWyEgbgXcW/Tg0VjPYVhjFQEVFvF2hO17VIfPAsGnEm1p+w
8SspYqmmpjDRm5Yzld8tdljyLpDtO+A+nH4UFMp2TsyqPI1txJThWuD8bK6RZkOmxlCGitJ+S9Qe
0/XKLzrqx3qhgji048efTHHxPOrZbJVGjxKLJX81F+NIte6xN3tBteUMuQ1P/mSHi+eLXVQRoG44
mclyA2GHL3Fifa8mgKSqsnyEuPxt1Y9XdqcMbqmpE9IDEUbnLCtffwHabiDDxZaecb91sbFUMniL
QsAcQe5cOUweHXV8GAqQLItAdedfEEO8mF8A946KNz4Pt9WtkeRGt9I8JPAYPR1+paMd2NQ6WZmI
BPQMxYyBHdSP4fsY6gVOg28yWDLkAuXSwgzKD+rr4KTPZ2dVY1V881ca/C30/Y81SDdieUhWwUf1
2TnlfImHPoc1iV5ZbQMFmtcOMEVB5FuZ8T5lbugHgZMDFhD7VnTNZytGYUYRtnYIy2g6pX3saKgB
qs3jbA7XGZgzZEgJdvPiW/3rZcvnRx2GcepQrtXwJuZRpBbmS+V0kZpQris6e3WqEkyC1lEYWXrl
6UtcDqDiZuppHHomWvX5aYTxdaAMMEkCJDx3SkikYaQWsxOh0YHA3by1BxQ+zdaflx8xBWKhGD0G
oo0YaVdT/5DAUJ4P4AhP3wep8S/vw/kLev0Cm9/CxTxoN3SVTdgQRhMujPYLk1tHG0kIJfnboR3c
ujVDlDa9IXsRWF5jztm331jmPIyxZdKNyWrC4ro56n4dTg650U6xm/ixJyqR7X5vKM1gRB04p7M8
utP0UtNKHY6mA2IT3/Z67GIy1Y2X8VC3JWg+etHOrrnB2frAsYFGCABCZyfIaioZgxYlxsFMV3a/
Mq9RnBaXpOnHHUZzHR14NdVbKgcLjtyuEmQV57EJH3Zjfv33zWVWLhUlaVJVoTkst3qZvdRKd51X
ndeazbfLn3LXnyF6DkqwVaaan8uXaDR2kK8AzzqJHclMvYnMLpQIBY+FvRUBvgzWZQsU04SPtnVv
j1WFek8Yy5Kjktuku9eW4zAL6nG7ZjCsuIZ2MKXwqxmMhPUMZMBhUhaeRGBK0QDoMu6rtV93eefO
k5qVtuPD1uq2m4+UICxO2gxbFkZXAeAahHSC+xZAUA3QAsBqPBFLP1cxdD1hYYpfog5aGCKmqL2P
j48CNBLexefDgqoVd0sbwYDc545S3ETmd9l+vrxNO3kF9glffYV9gjudf3uPUVHNxGxBr3STPzbB
fGiAxcfQpezEQhDXOQQTIXFrjPsoXYchJaBrQM/5MHuor13lX+L4IP80cGAhZBxqFJrJgjthz+nA
44J3p44BlzO9ZHu2mkmFRklYKe1Nhl3Unpk+H+kgynF3DWHeAG81VBXQnvjscdGwckLrMIQWYzBL
tTNR1WsQGQwruPzRzpF52EcQx/zbFI8hI3pBc7LSbumh0nmm6lTezDzzddXSIaarjq7mdkDhFW4J
JK/iShZgeZ27XAlnxtc0gg/Fax9hnZ/F9vKlWuAYzIkw8FdZQ/Yzqky/6HpQMVwz0/ASg92CEsJp
jfi9WKin5Kp3eSN2nksqQEPg98NAyZrAmZ/3XCGVFJcxyNSmAETcLSbtTpHX+NICQXPzpXOrsBYl
4juJFa4c8BNhABbfkzep6uBhXED9GjJlDgvlMTO/1svJYInXoBAea/dp0zulIWJP3PGuT2a5o2MM
pMnaac3n6l6JHUpa4zSAiMq11AWAh4WYAic7rziumKLNQjl/RuCrjMpKMdP+MPrkK7wscTMP5OoA
MROMZoOTklZOmruiIemduLcxTGSO9Flvumhq46wNG0X3k/mXJuE6b0S3+E4S8ckKlyArJi3AQIZU
kRmTX6UY1pdALN2Ph3a+N6sSqmizY6SCcLuTLMEogpGCOIgXwLr0za0UGQsgY2nehikML/3bMkIN
CvNC09OSV45WC6aGdq4oSHijH4WavIohJT4dxkjqADU5sEc030xINaHS+/fX7CcL6y/YLGjJky5m
yWohW9BYzn0m/bp8xne9YbMGbssw80lK0LW34aD/ymbDWVjrNkT7+5zu0zrW47ddxzB1ERTC2nAe
vhZIK5P8xHIc5/H35dXsHuPNariAtZSJgacJ7JDcfKjr4oCSKZ4obfkNOAfBCV7/FhebP62JCxkm
COLKWIetjirAsrXTjOug8SEWdhwSGujd3+o/4mX7ySAXMXqrieKyxVOg12btOmkl+y6lmuhTCRxC
58KDPeZkaTQsS+5QF5vxwpAxtTOJ2F32zayiWTiraLVy8YF0Rty2FuL8vIyYJ60eqlY9SUvy439w
CLBn/nmnnxNAdiBNRoYJ9+5tCNKWUihPyFkjBj3kn//I0p/36sbFlbiYkMrCUk7br1GK/pWVhuW0
XHf0Hy6KL7tGdUWyao07cvOLgKVwqhTPHNB5J8Xh8qJ2I9zH9v0p7WwWZVEUd1ULlqxOslMH6FAd
UTtXRXhekR0ukspMG4p0hh0VnPUZaY65xr5dXspuaNgshQulEL6A2oEBEx1tvUl5r6M7e4odw1b8
y4Z2PRsDE38qNOc0nN3Ym3atmQNghIarMXx/SNGIJFL2N+zDCBd8mtiOFgaFaiSGkCRk96WIm3vv
/gYyDIPekDxE7slF0hEDQKjqlmApMsuTVn+1IXlI2M+pWhwN9GtV87v9W4rPNb6BAwAD0hizAuHO
urEbZ2O9zXKooQB6NGG4U65oAeXy4ufU1e+Xv9BemrCCm0BxQlaAN+dteZ4WKRsjfKGkhL4ic0si
o45FnZmQIGsKJzZjwWWx5xRbk5z3lVavUkUeQNxeRWGc0iC101BTi/vLK9tzi60ZbguzXmVVB6RY
CEZWCJlimp89tbSrBbM8e1cfio8g2lkB8mciUhIzGoAy4w5P587Tm8OyvPXRL4MWviwSL9hdEYrG
ACCDCOCMEjIfl1krUpgCe28HsW+0GQS5ye6n2VjgjpJeR4zGrQQhtSz3DLP3wPDjqL1IZWLXzMbp
1vi08e46M4Yumrs2tCUMRpq3y6K5BihgLjuAyLW5Y0umOpnUDq5t1zcQInEba/LtaDh0oxakvez3
kiCs7rrCZlnc7in5gp5eBcfuwcZCI8h6094B57wbyfcTjtTl5e31EhAjPo4ulwMpaIDLQwUmsOYH
KBZrgHFTsPg/pT+XQHOHUKQlvhsFP8zxs+BqWi/lhCHkULNQaR5RmD9OeDrNDsbQ+6ulrwxPHgvt
lEe5dlVT8IILnHOvprNdMI/6VBb0SJmN26RpFxQa8PYlmKpN/WF4V4x3e1mcKT0S5S0fbkfy25rR
gdW+XN703SOomWCVAAAWTT8uVRsYRBosAwckzX/JUeIocez/Mwvq57MxNsxKdRoBrjW/J81JNgQB
f/fsgY8eTUtUesHh8/nvy9ZkSpEO6QwIAz1CIP7GYoWPuongPbh7Fj7M8ClglCUARCowo0EGNkXB
pi28RUI8kT3Lery8ZYIl8TkgbpOoUWds2WB/YfrdvLyVieBo7x+2zXq4z5Jkuaq0QEKEtT/6i2+g
PpEE9L48an4aaIKrS7Qg7lKOFCUupRibl8xX2cDCZVFcTVL+vkYOYe3/eMKf47aJwpadWwsoxlFe
mqsMbNsy8yozKiEtCbaUeEmJwN7u2dnYW1e9sYdZ0MyyGexJ2uADzhlrhiBC7Eb8jQXuXonxtK7A
koyIyO5bizppEcPpmIP8gtbo/4uQT6IVcTcMJaOtTzHsLWWHom8eUKvz/plvc3dKnJfgRhlXukdt
chIIFs2V5M5TG/4zM1xUAJ8wOK8kiOlYefKcLNVpIfmRMl0QFUTHiJeXMphRLUSGD9iJY4WKB9me
G6OB+JniG6+SJ+Lw260sbnycV2cZ0xx61GzNoxenfldf8lN+U1wZT9UBlbjH6gTF4tB8/kd7+aek
vvFznaIjNeoIFS1ENpnK3DalfrR8v2xl3/cw9YmkHfBlHklQG1UFIWmsTEswc/OzlkXp034Q+jDA
eR6NYiPNGhjAO9Rvcsg8a7abGSJE5l5hHZW1j6yWcz0SFSRfoH6BDkN5K7+vECTzMXqqHttAvsKN
IThQ+y74YY93QVYQbUTRtwuT2jGfmmMTrIjawnInH02UUITC3OugbNfHu2BixmjjMNgbvO46ejFf
lavIQyk7zL6xg+0b4Nil14MrXxGvPSpIahJHlLrtXsabJXOXl6VUZgNNdjj78tSXGGSnD9L4pSt+
KrmIln/XLTemuKuLRE2uxhABgypXhtLCN7kV3cTrX+BrjRt/4WdK5gxyVqUNC70fPyrXipOeSncG
dTDYNK6rG0VwF/8X/8SwEahIoC3Nk9W0k9QbxozXv547kzd71ksau7lb/K6Psav9f8iK904eHuN4
kYKcGxRpXJKZqnqbQVxpxIhiezAK66FvoZpbxV//PoJszfBeMY+NVenTGObNcChnw3CTjpaC47bn
D1sjnD9AAa61+qYfQwbWOgUVE2U6XF7GGod4f9haWH/BJtwO0YyqhtWMYVRq00OSavEJr9jWM6n9
CsWOL+rQ3EGItfIvm931i61dLp1JtVmWoek3rnFk9NNDE4C2wU1dDYB5X3XEs867kWtFl5or3/06
hvx5pTPGlvqeDWO4DNcURBETGjnDOHkN1RyDPjXJUwspNR1stWMzOdCNcC4vedcvN/Y5h4FKT6/0
FuxTTTkoJjhE6tYbOhEpxq7LbMxwLqOVeZpr7TiGxQjMzexlsZf69mPrzYvDCsdGszVrnf8BK2eg
YYZZIADKAc7jPucqWWSVfQU3SnE1gElNGbLvdvPXfAYo7G3NcClqkktJZacZvmHZg1DkyWoeCuv1
8nfaC/dbG+u/b04EajcVK+16DLWhtJ2spF4HNI4DuO9dsQBoXYjy7vVH80dwa5BLFYoxrmvARsew
iwG4yQ5M9rXuV1LlweWF7aZzuEwNUOACdHc2eWNPZFh6aFIj9gPvV3mVN7YOJERSl7ylkbNCEcbc
TWpX+SmwvHfrgHfWXEEymGPke/HQ0is0lWJP6+6n1KgH1j+jIOLM1jdlaX3dTMCjHDvReN+gDiLV
vyj7LvgF6+nmN9kEAm0FfcjQYua+KtSsxlirEOfUGcB8fcictiPPnUUOqAV6M+28mFZPk4V6sZlB
vZi2gkrnbsTb/gLuM/fFYGZDiV8wBUrQW1fEDkufHaqrJZDHk6T8PwDjeyFna5JLDvNIA5GxhCA7
g8U8RUSj7bdaEyEezid0cCo3Zgyu0Qcy7MIoE6xMD4GuYN4KP9DBs4B5XwNetTzLjmb5tqccL3/U
vVBn6iuT/0pxDoqTzydVgfA4ptZwBTM1vxsK8mpQUS1hZzABa9vY4KI2mQy1NAw6hhne25o5finl
6cpc0AteNBYaKIRO5fA7bgFPSI0ru54PbQ2sQGF9q+TmRoF4RtHE4OOnt8SQv0b5JOIX2/3Gmx/I
xfsml/I+a9D6lLQfVXxd64+KaGRdtM/rv28iYg9EN5Nt7HNarF+YHUYpfrn8Kc+qkwBKYQzgPxSj
FrfPOliwMVtmYnbGMr8SPX3Lu+gAImlPRy0dSio/J62W3Z6ZYWv0b9FEDqwCoVmVRJXTDoqIkJxP
i/ifw+2qteANOij4OQMLppYdUlsOMRDptjUBGlt20iE6XN6B9SxuAxRvkdtkjNEnmZ2C/6VYD2qu
d9SJ5GZx6NL8oNX0Y9aSZyisX8nj7F22zN8/vGXu7u7NJEpLC+yuZMru03TEBHYBYoq0uS2zUfT+
WL/jpWWuP2bjS1CUyesOhKVhOUPwMo6o7Et5NB0phhaO81yQHympm0BT0uVpmmZUBzWFBJM8spfJ
iIXT06Kfw10LUZdlKfi0ytCYZMPBFUEC1o7TccpVzYnUAq9JWurAow9toKXZ5IBf4FtmGLqTplrm
/7MPwd0QaPl3htnITaiQPqglyVOlh5nozhSnAkt80OA/OXcxqGovS3EH9ttFs55sJr1HRXRFgXO6
vCCBGR7+2GW1HMkUC0pKyc/a7qBJ6d1YGP/TagyQFqClgOyTO6xS1YOPASqwoRVrN81iPLQzYH19
nseCk8Knhv/atg9D3Bnth2UYqcaaMGfWldKNJ12dnwdLu0ZJ5KaQRP4gMrdu7+asKNTuRgVcQmG9
1C85G30A+HNnBqXenGQB2leCFGX/c30sjzubuj5WLXqYEGSi2U0aWRjlH64MdRZ8rt1lQagRqTyo
oM7YkaRmKausx7IKWW6v0mqA8FOj2zeGMciuwczSbWPahJdd8Qw/vX479N/QawYB+EqK9nkzC50M
Y8EmvE6O3VGynNTPQy3sjyNKIIGobLUXUjfG+P6NTmIFHAWQHwQIQX+0Bys7mX2qTk7byHiEZVIq
kggXWeRyITDWVtJULBhAyKLoPosH84ttNLhJesDHfCAom79NPLgN/fPe3nhnK8txVySA9KZ5/Mrq
Mnd11oAUoYGQ3OVvt3c1bneTO9+QUBtKXYW6uzaXkdNZ2u9e1g55rH8twEblRIZ+ZH38WqidAEO8
56lbw9x5H3IL18KKFI9RCrmP0FM6dC24gTFTlXtJmtbg9Chn5/Jqzx4K/MZyx77MrX5uO3hqwe6b
o+bF/uy0xK2X2+w2ciqfHjBfctnmuhD+Vt4ulDv5pG/iIZmxw0zt37oGw1izVorEwvfCy9bIutsb
h2lYRuvGXGqoDpWBwoYjk6TnWhVUHEVWuEtUUVgMZMyIBAMllr6HHKzyYi364+UNE34kLpz0Q8yg
rQQ8PXULdjvmR9VP/RQyme6kPiSHeYYMmyiqCM7BWe19UqHGUGOaoFPo90SZQIdgaU8lk2uvM2bb
GZjVOE0qT84oNd8vL3jfQ5Cgg/gTjDZ8wwRMz5GktTgKK2vWdWtr/YtlToN72QomWXY98cMO//lI
VoLNGOPmMY0MwyF99Wql6vKckkb9lvQEo9W63aAvmeUuRiMJOAtJZN3Z4L8LQJVlhqneWY6ZAH1j
5LR+KPPoJ5PI7GmRSp14WiBCab5NIEH7phYM3QILlRdfmcYbuY0ljy7SNzKWL628nKpcuTciydON
7tpUlmsWQTeorjEQmXZIM3KYUiSnibu7xDZ6sODRKzCJfpvKGFyNMiD33ZSCb3lZ8J3q2nTKuDnF
VXIHKk6P1UMP6u/excx97xQmCequTlyFQZu2y8dD2qWSw5b0rdaaa1mZn1UF9MN5dTDq7JjKRuZo
pDjhM3TOHCVhz7Igo/mBJPGrqZXXClECG7EZZI427qAsaGklB6SnhzluDnYJdpkFTBONCgruqjoZ
y/g8xNaxZVqQ6+RUSPGhZxjRqwAzs9P7kk2BpWgnqcjDasyOq2gjNfrbJG9Nj8lD57RxjYLmMIAH
0H7Ve1t29cb4kk0jnr2RmzT0F55/EA0ctLssRVZtd+U3M2mhtETkH4OhnXoGHkONFSd8/TmoSP0r
U5jhgpQycmLw/qXL2HoJq4xXs9ejQy9Vxxx6SX2SWG6tZxPkACwb/FT6E2PlTRVFR1rPx8bUICdr
ReFsqZUvtdZhJORm1shBtfqHmU4mRtpiDCfW8eBP6YJxlGI2nCnKwYpDugdAF+ErmeIq1tB9mZY8
mEY1ceJVk0BFJcAByZnu6XX2OM3S7IAOhTmgVh68mo1wjWL4gfk207N6JfPqYihdFDK60NQlchXp
cO9lUWvU3KTMa2a7D1HWjcH5o3R3RYnOJ7WycSXnkVdCPTsgWZN6ZRxjiZC1wf2TQ9KAVfUvIF4h
wSdJV4acn2ZlhEJ7MwVZYrxWpPCniF6VgHQUSn7scGyJ1SpejNHx+xYMnOBbcCwluYG/XhvDHNq6
9AiNl3hx0ISdOrdF1v1CMnA5e0UCeAgEj4gakCZhGGaKdPWFxhXYwcypmpy8ZnBqCgLTYWqPbW1e
VQo0CTB55GE0yMvkOJAA//VUaqGfnGbPEAefnKnvb4pGa90ckhyQ/BhaJ1dG6rVRh1lRC4DAvCSe
Oo3PfQmtanAdYlJWhhEwVrxbyay5K5PfWy2XP2w2PqcLRYWrz+PGKSmkHXOaor4PaoGmSW1XlgoF
AzE2QZxkVzZZqhu5nOIThIJQ4rWsI830I5ntI82nyov0uFUgewO+iaTJrbvIXDLHbId3bZmRVCnj
EkDIqkGzIMk8ZhX0xlJBIA9iX1RVh3S57Uqz9BrZfrLR1/ONJjKPeDzmfpvZkNWhlPgUxZtbPdGh
QczKr7UZ5e44xskz1A6hkAdReopa5jGepAZSZUN9giYrBvm1ILaUR1ott0oZ0Yc6N7tjrDHQmXUa
ceOWDG5RQ6TBjFG3Sn6qRa1f0255ISx+GvtcRP64W70B6y/a3Wt9lehc/rA0Fc2pOdbo0s6eamDM
TfsOVKrpQmDN7RyWe5FfmoJEaT/l/TDK5RMKDmmjybiSWlM5kak7mTW7skj1bEqiEv0Z7fa/crKP
a4m77hWrKodmnYilpyF1Zq/6OVae1bqY5zu0XvY+lJ7lSJiVrJw8EA3v7aeh/zF+hh3UWK9Qltdh
aUUYELF0abnvpmUOWkCPH8Y5Mu8NTG8LClLrTXueE35sL5eGGm2KVILgm2YL8UbJvAJS8VWdu9Sv
m+hrn6tvrWGHl+9/kU3u9meZRpMkwu2vRe9pngYLnZxB1hylZW6Mu37IFMGb97+8Cz+WyX3ZCfAQ
uaywTPk0X7eymwWSX15jRB6zRb5IZ0RkjWdDkhOzitIcObA5NIOjKEmQyMtrW2nfwcAT5LZx0mlz
RYrsSa+GKxQBBSiyPy/Ps68K1gWI0oG55ox4oetRu4bwNuZAIxXDgWOCSd7cyv1OJ+8MTSOv7JsD
BNgD6DF+qWYhJcBuHrmxv/775hEgVZXFdAL78fIWp67h9uGK5wALlSwFaHTTI4qrgUiVYj9d35jl
nLnFyKdpLkmPdF12u8gxXrIgD5WwfiYv3UmMWxEtkwuIVob7qohX4bm0c1JiQU7mb8er/oSkzZK4
8MdMBWqfBnYyyQ3Vwec6JlN7N5s0FSTl+9F9Y4k7lZVCphhzSCiGe9RvU7f04xNmRa5HL3Jkjz6J
6ye7j7iNRe5Q6vowpYTidUXMWgnJKGHqcy6kU9nOY3A55JzhArh95F9VS9o3oHVBAFgVFTIwcQQ4
na5CnPpIOz8X1oZE28lDmjCvrLf5CF+UcNAc9WXE2EjvaNfsEF03v7PKt5KwC0XDuru35ceW8ri6
rk6HyaIUT/xWbQEgHW50qZsdZhcnFbBPwd28+wFNcHqtrVbAYLmSTZ8TJDGQ6Anj6DVJUVB8mwwB
d5Sye1lAvOEPGagNeNHnUAIKtDSKR/RoqoI+smo+tXl510RrLiybXzM3K9KjAm3lKoImiJTfqokW
kEJyixiVVGb4eHrVbiPHXyABnR0ve9X++j9+m/r5t+FhaEwkj0E9kr8PeCzo9L42R8HBFBnhNnnQ
ksXooBYbqkV6SPAgRBfdOk2SqO6wf0Q2O80FbWBb+7RbO0RK+mWF/CHmeMwMaO+bp+mNykIWzT+H
7uya2lhcl765Jioq26OUZwgAQI1Zv8sHw00PPS5n2y0cPJENJ3YztJSbcAhjIfB1N3pvrHPRuyza
XKuWDBtbF44VNy6rF++yg4hMcNG7SLIp6qe8DycZSgRdrx0NaxDghUX+wcXtpbbZ3KRIkLvybmAQ
yOivrEEkcrifUWw2i4vVGBECFC4r+tBQThTNw3R+t9LClVoUBFByAWWol9V50JT/R9qVLcetK8kv
YgR3kK9cu1v7LvmFYckW950El6+fpO6MxUbzNub4+M3hCFeDKFQVClmZBucTbpbF34ZZ6V2FJgbm
ubC8gESq241NY5l1hddLYfBFgd6EZXx/ftN4FpmI02NoqCxGLBWNP4uU2l41KErjnxOaQaXEK4Y5
LqIwMSRpy6Ex6gZ5olZspS/dKuD1mjeTwuoTMhHEjEmtqHQJ0+jJzOHtJMpWm13mvOGFzZxnAGyN
/i/UoE6GQKtEKswsDKDK/LSw4lae9BI5sZ1elvvO7q4EPoXN8tPZCIKpVgO0FKAQOiHjBMg/MDND
wMvu1WSXsk8AVDbtDoTf+2CREeRa3Dpta4NM0JCaKReiEi/bAX0Sht8KJg6kmBfytzZsbYQJGyAg
SiHqg1Xl+sVQ51YZ/NC6HzNP5mMzt67tMKED7KYZxAmxX51jZkARRraMRwgbvJCK9QHK6NGWgHfF
nFzoFGh9vJ0/Z9vusto8JqZIQay1SYpl4orySmIwa9apVdqCLU0wDBGoHBuITgfHLOfrsrezBkTS
RpZj1bglYDrZS93E0Qu7v44PY26BqxHsPNTEA0z2j3nGlyoUNcwC3AQByAnl1kgKDbd5ABEk9XNU
bqPuTh9yz6gkcLVlriA/FmFjN0Po1eHoGVmCN6iH86vf8t/1L2C2PDcghii2C92h/Em1fYLeeM3j
HNzc2LURZmPVvK/6KATwYLDL58FFx7uwSlRhqO/twJJMQBCFPQjkzy9ta1+/rUIW87iaSAoSmWmx
oDyKC4zPWPPSlZT36LpxPIhniEkQVJPDcZJhKCG7CUV1hX6hKKU2mrN/kfzWS2KSgxgL6lQs+sVp
dCXXghW0xIv1n3IATfWO9yyzWQCurS3BdlWOKQXp4y6CNdVXPBXw4f102zqjK/3MvQGvDpz9OkEU
Hp8GU1xS48peGYv5HH+pM/tFbsu2/ARCI1u+yV5Uy/TFwAJCHKRZGGI97yhbKXe9TqbsDGsSNCbF
/hXap1kmllDcnzewdQAgWYmBI6imipjhZAJ4lkRRPIJUGYFVjWzos6agpBds1Sqh4AvEtoOq9paH
zt5YFox+kRmp0BZg0dmlptCMDnHhz4ilam9aKZeF5QQoiS07srEcjdWW6V2SK4mEhRUNsKaKgpeg
/k6em+tGVQ7ygunqkuK3rEUXkSY/tyAUrOnygCKEF5E+vCl1mlkgbMwtJaOH0GwwNMVrPm1EuKOf
yH57MrUpyfEZqgCApwtD/qgHneNBW52mIyNMGIUsAE2CDkaiy8nOAa3e1b8Xmad4b0I020493sWe
a5GJqbSvhEkNYTG7bGLUHJZqS1aYWqBRvcz3jQmbvI40x6FYYBepqiqiEUyiArdn7W4gd391Tv64
LCuCquOxNDUhBodEgcl0yQtBT2dHDpqyuaMdZMt4h3gDr0245SDQFUEi1iTMicjM8adBEgZhIdd+
Ljz0JRg95p8GD1OyuV1rI8xByYUJIup5Uvh6ZQe+4iitHYY24IbUNoCWxoPzcMGvL7Z2bG2V8X2Z
1FmKsgrH81X3Rbf/kaDrComuEUYB/f9tOiOviFuSAlOBg9X7+2syJyEHZhyUHzDZY6bHE13wzWLG
J4CsD27wWCgIxlOXN6zH20LmMJhlbs7GsoWx+GMcYivVn9WAAwvifEv24pk1oZk1EXaQZk+hfKmK
nCSxUUWsP5zCVBG9YJq4S6TYK1F/yGCkiIQ3DPUdMiOinIrlZChkidurXWJvmTGY2UHQjsWok90S
K9mHOwxFZZCm+0hQ/ruzW4BnmxtBuHaZkgIQkxRUIrCbZJ6Ay6e3aKVgiq60QQwJAd10p3uTgDcY
Xo3GO4DKsr2rTJUopakUGj7v1wHM3bZcDmCEdwd7QEcb8Hlzn/NCy2biX39nJraAHpMS6JkvAW10
gOHWduMuR94HPyMoimTcaAQnfudE0Y0jSDDtIuFVFs1YkeUVBPs3ZPi0svQlBSANoQDuYQx/EzU8
yLPxE2BjfzDpvgjyayNPvAgEIKhUL3ticrxsOepMKDj6HewnRy9DzFW08/KIlk4+5LGjS9llr9XX
7Tw8y0JV21Mj7P5i+eA2B10yENngF2K++ZwXRjfI2Gm1wsSwptoItW5qJ3A0zA0bqi2+cLPxRnAg
a5tMeDfaqCLtAM7r0RszT7RT08mcCMFWDh0okti6tgNVvfsXKwXBlopbJFhJMPp67NNVJSmxUcIq
pv4kL3f/k1Tg08ul9X99mp9Ulv+V3da1VWatTS1ng6bBKpGQonVbQ1PgI4Yyj/hrifDJBIn5Hhgn
h7PaJVmds8skMz3tZ3MassKPnxd64szpdXt5usUdAVIHOhJaG7vAp/iAQfFq6a3wsej+/fnUTFqT
S0mcUzwZ+zN9INbkZlhxbveVlcz7CVO6trrjJbUt+AHRNbQHFBl6Difc7UlaUmksYFMlcOQFaphC
LNJqRwtXB+BPwKLb/xpBl+T2aI9wnGvLo9fG5WPfaqCSFE7LLgNxAYXgt7RUeUXzpiOt1sckg7od
aZdTMLWrmiXaEMgq7RQ4ml2G8Ag03RcnMsCc9t9E5aMPywQmKBBMpSbBsJ45S2NSa328Mdx3FnVz
oPhyrwM1ccMjn9r039VymdNK1UEyJ8gu+Jg0vshHAO0wTqSm4s0gKbZRdpwN3Mo9R6tkzulAs0ar
RqySmnhOmR3QL//43aHxsnxeW9/xoarbG6qCzBu0tpDKZMqwBiRQ4HzGCsu+s6bwJdXuK1DKnI8D
HCNsuw6YozjXcyyrH3u7G58DM4fn8AAiy089CTZQEYBKBXjXT+jC0yTKhpBiKRJUVAy7QTsUtYpg
ZZ1do1bBZ8y8mdi9I9myJfQO/zV8O+R8/wT2umWgTILOC35CBGoyJ9xN15kDMfJHtLFGV/lZ+dx8
sumhK4tMCQol6VBsQ1isMlhUepveZA6694XV/k591ZLAEm4nAKeBfV7mqRxs9RJAEvbnk5tMxIHu
LVWlDhuLYbsY0DtE2RKRHgD4B/2XaFpV4Wo2csu0C667K21/3q22ul1H5plopAqqFkkyFt+6ymu4
kyKo98VPrYPqMLeTA08yaDO+rlbLxCB0QADrjqEd0WYHEkHCTOch5bYdCBI2Ei61GII2mRXFVd8D
MA34GmncyQ4IZqyt/NC8dBh23kk25sv4jHdbLoRTDr53zGbgkZ5J0iYmJxDS1dYX6waozR9TdwW0
WqrE1pz84uzY4o7sGV3bYnKyIYY5YNfQxZiGHxX5FOIfan05RzeZ+qbXT6H2LjePGBV1zpvlrZAJ
clVttqoCcUK/HYAAnN5nzbAkI3L7Wd2nJu+JYMtNMEAPRQ6Qm4LahEkaWaoLwBRhpkiOc1eSbkql
4VTpW/F0bYFJE51CAzGqoPqglCSOrFYuDYBcITBn0hHcI+c/3vKfnWzZajmMe4DCuyj6Asvpm19l
8qNH5q9BYtmPH//ODuMaIy3yQUmwqFwpLYAWCbqstP3spoqzIN7+MN6gUZOSEe84fmVGthhpdkzD
f2eCVfmsKlEDIRJMGDLgLfNsxQbvqYSzCsIEflBP13Mg1hBqIO9lcBnhrnR+PzYPzfe+Eya25xiL
T9pmMQC47BR+djSxDGWEdi8oWTrOACrHyVh+3mnspzJLsfnFqOJ6CyVdSCV2cuoKc8IJBrwPt/z7
qquQqVGn1CBo88f6rg91Z5JSjoUt8CgeeP9EAMJEgC5UJaPssf3QJMjUJwNVR9GCa7h6kdudmuBv
JkZfhH2fmxzTWzXQ2jITGXTMzBC9wHfsEww2GXfD3Nu4jrhifyWID1ArtNWJJ8GwHY2gcQSqerBH
s72LUdemTF2iUS7cQs9u19KHQOIRbX6BxE7DkAHlOkg9yNDvPN42oZv0pMclwJeG5LHMlDdRonbe
ZfvIJJZCf89575RiaSWZ/NGYpouJ9ftQiaw+x6xqrFlFZ16NLSrpXM53AZUsmpRQpxj+6tR8/0zm
1CQzuGGHDgN6yVgjt4BqbTJ3UaYdepATCFL9V4Hm25xy/FXMUCTAr8FcJkxWFEFalItk2N7ebxPM
eQEXy2AoizOnTWrJ5DIn7yZPVmMj1mDQF3JCIOgBjQeLQhzCuYypBISQFIp2R3DtST+SEYhAYcRM
Eu95aauleWSOWZI4tBEefzGfN9jCjWnpdgXy1rvA+Zg87XN6iJ3Cpm/no+lGgDsyyYQEQ21wM2lk
HMwKMCuS2SVmehQUzQ3vW27VkAYUSiBvRmQo+OjMSYlpWvdos5U+urW9G3yqLqDytviAbKfYuRM+
8DotS2ZmjibUFyEHC8krGdUdUyFUQZCHM4XBnPYQ+KAXUiS7lZzZ+IefenSphzyK8K2L8pFJpljI
xFpUKIFJ2Zc8A3yXFCw208fkgLMOTbvphbfG/2IRsl4aRIo0oGWPT9psKLGU1xq+aguMktn7ffaZ
Y2wnjDOry66N5LIQX2VMBYHR3o/LHwNZRLB5aIJN14XS5Z+fwQT4JsxTCXMe0MT6yAHz0a34IvMC
p/Uw/vTZt+7kLP1p3uo30oqBUhYtAlPGQxF7PqNATyItUyA/cdA8abdIeeoeENf7f35I1maYc4kp
RpKXGqS8h8ab1ScTXFclvW7B9nbezla4Wdth9rKBGmEfLfwdZoLOa1TXTziVM6Y7zdveyB+jRuZZ
3Dr+a4vMtgEiNSwgYHhP+RZMBxo8iPF1B4DG+YVtxOqjfWJOItosjRC1IIaYM1AYYOow7cA2Gzye
t7Jsw8l5X3kDc/jmoOwmtYcVUU2vIA2xn6qRV6RvAYuPlrK45KpMo4UmRkUEl5NudMgmOLOnYoir
foL4RbMzfxA/vdWALI5v4ld5Fzu8oaqtTi7sa7qO4Rtwz7KgdYJRvRTq1ghqbXRb1piXVBV7aCm6
x6ElYbYs0iN0mmIoR8TQx8jBcPSoUBGzpFCfiop9oP9qeo408vbpR1tZXZSsIc/GhHYtmmk4Fl0H
DfootKBzYyshgM/dfBlH4IKuxbcia726uhPV+KXp3mb902jeAzO5CUWVx5O4vUWrX8PUOmOjF+gr
tvg1SumOouQU2s8BYL9gGK6zKbqPVdltW8VPzGuq55DNw6iGFlu0vu6gS5hKo9VjJJqkMuIYunM5
T39h009Xv48pjsQG1FRjJsFPu8obZoKZzIGD3N4CQAEk9L0jbMjKOgi6y7ABWt97SjGi4RS6jzEY
0473SzrqUqs1LLF65c8ubZ72lW0mjAmB3gVFA9vSBKebpQrzKXqAS43MY546YffF4/PRMpn4lVWZ
WIQUEbOAs791juTNN8VCpXDIf6cuhgzwGIDqYkF7yZeiJzpQ73DPR53NoA3xavwOfHCTlVSNutow
QqOHXl+OUXl04RQh9EJB8DDqagtR5Z03t53wv+2x4IEKJLH6MCjgRLo0b2QbXAp2hI186yzhjt43
v7Mn3oP39n7+WSELJxA1s5+CFhbF+cYwP9XgSsh5LdvtM/FtgzmzdYux+DDX4IxV/AIKpleh1jgb
tVmA4t3g/3aKvRBmAQDPSYB1VKHfFbUF/ljk8ZsaJAwt2lVG/tZJt2p5n7fCLppLSy9K5/zm8VbJ
nMq+rSKjkfELzLrFJH5h9Txlts2Evlojc/aqfCRh18MC2M+tvsDNKPwQhie1qjkXSt5SmJNXpVXY
6wIM9RjBN8Kf1DQ5RQNvKUzRQIexH8sCFtIw+d2TdI8WtDOr2fUALNf5ffkvKePbNZjSQWiGeVIm
tfIbJ/CzN/Epc8aL1J1+xC7dtd5sX+renGGqLvbQbjpvnPclmYrCHHVFUEesc84KMPRh1KaaeemA
c4RZKb2syyZIA8MGLq2zN7mKU+Lp9x1CAC6m3Q6Aj0RQdeSyr5/GRihbATmiEzSdTVVlMt00NloT
lCD2LETjioDPMhMrzLvkLlWqA6gZOHWIcuoysIerugl5cmOZHDwuzvKpGsR6BEFtMQngS8nkC9In
jik9DUJot/U9IGU+IHqvEBV0UjpgXlqyoOx+2TS4a8emNQ43Y6JZkdTfBECZmaWMu2JhN/l0b1Rw
QKr7WTKDYmT2ulZzWqLvw/Z6SDDbPgi+gTKrBZIAICunjTU7k1rOoTvdxuP1sW6qYdRaFLA+2cxD
K5MDzJvW1AI2h4NQ28gyx5YYp5TRN6uVhZI1noB0ByIUheYyQaG+Yea6dctb/QIABg710sYo2JFV
lgg2qIO8HUfQ/LZ0/jWo7S5s4kMxzram5mhXmpemOf8kcn9TiRnHdzayA9qEQL4QgDcN6URhOIrn
KZwXeu2mtAYXjQIQineVC5Uh6i5PlWVkVaV3/uhvvBTKCkTLCEYKFv1J9gIb95UpdzPEKuYPEdLN
O2kn2E1oAaPa7/HcdS3xvvBpsJGhWG2AkVYjaBicaFeTLBflsaSAj5c/C8yxYw5kbzjjHXURBEon
Baiyd3gvlBvncm2VfX8exEIKyiahftt4IDU6NCkmHBrQzMScXVzc8vgKeLQ8lieajtGcFpiLRPrT
UiuYJUw4zYHfTsGtQsNb1E1YYbqL8pxXXCwFyjnLzNGkc6R14VRTf4qwj2CLATvDbHWu6pVeilGD
ngs92fioOlYLvkoMp52OSIOpWhNCjLn6qu6MXrdXfy84Isy3fuq4tNiHyVF33Ovnhv+gky5quoIj
op7o7YVipY3ghFoowMufI+h/nuZ387qzWmdyEGM1zFg5XLjWkiaYb7s2yuI0EjwQl1E9Y9bVMzA/
AhiPA+TjvvdMv3DxyM87JMtenbPHFFGRNmjoK6UU8DDdnxALMJt62w5QOrOoNUFr/bEDeMDA1bGw
ktH+i+m1L/nJ//vI2rLzqx4DtLuWcgS+NBzq59nRYOUmcCgkUioTd5nU408sb2QW3NxFg0gigCqY
ImNNjgNRq5z6RgJCj6RyZuh/Y3qMk8A22hdY2srO4l+rpTVNZ0CJF58WZGULDMZE4wKq5jYtLLAi
5xBwwGWxB0MadL16frd068yszTM7O2pBXoPZZHFfySNeGYLGM3kAv8BhuSaCOUG00puCDxPb9ODV
spkdRQdzmFsBAVA8pLtKsDswJ5BiFwP1o3uVTxEx9NjmTVlsRMOjj82UQ1OYV0TA/dhvMO9XTK9G
8gkRCzQ6Ks8In/IJc1g8tNNmfFgtlAmDmlILMq2w0Ij8FqZ9hHsVJ2XytpCpTMSgyAyRwsLXKFm0
j6e37EbrrAVJRXzZkXcmxi6L7v/Bn8jzXrY+qQB2j8GaQP1kD3nWXnIGUBiEHajr5KcQ8iOar3q0
qIFYNWqrbA7Nj3/vS4T5xKpuJskYVYgOgPq4wisGhGwFfb5PnJzHhYtGv+d8ck5wIMwnB32aqQkx
igYcWszqFXuod1pQ4AOv+kPlYvAstEUrCSG0yQkXHMMscRVI4yTD7BoKvuSnRIGSZ/oGKSCeR/Gs
MN3LZIqgJVHASrFUfqjnnwrqpZVnuuNhdOn1mDpp7fYv3HKXExVYznoKxDpmahDnyUN0qzjVQyh7
+qX6Ef4yLiI3eRJ5z/C8lS4/aBV9ZagZFaUKgzTJraZ6Ccw9sGqc78kzwoR4fS4KMG/gc+bgnNMn
pK2it5Ph7rxTcsIA++41YAzXqOJiSViBVQVP+QAWDLk9QOzBOW9pO6QRoipQg9ZPSuZMqsV2NJAa
RWAZmwqT7AOHiWb7i/2xwMIV51xvlSyZEKe1zyD+yMxXSXk4v4it6w1QX6qO51cDSYEdZcggojwZ
Kb5X/hz4Qe/kqgUE02ibUFHxU7wsY3ri707WyiiT9vQ+FskEZke/wogK3iMfcc1Got8Rm/hgm8EN
QHEXui5ex3Lr+rpe7VejYOXo3ZSXsdHB0VsX7wvEq/30CY8SE6qLBgzI4i6wWx64anMXvxfL6pRn
kpjjMXbxSDM81K3pynFvKWHMuZpvOj5ozzXRBKMfYaGYY4vCcFES8NP6Wk+uh+4KJN11mXJC72bt
sDLD1A5m2Ga90eMUa3ng62Jb21XWXkHCYhcJ4h7D1VCuHd0Omuyc8LF1J14U+yDka6JUk9jHpMBo
DSAYlyRLjb0WJXYjXxfItUSt78GU6hldeZMakp9ls2MacGPZeDx/WDZP/OoXLDu98p5sDPJMUrCT
sfAiFR0mCHi9zW0HBaxdlk2RgPGUSallOWutkcHEMuULSGsdWuJT4sVXmaVhhAEMzOC4HSzeVWrT
R7/Nso8HtMlUQwhhVtEFbxaDHZlbNzB5qCieGcZ5JGEqWkPu0GWowO0kSVZNwMEYc8Lm5jVttRim
EMIkdt6CmJX6WY73LEV/mTP1uc+T2zCZd9oU/ByIwCmFTk6FBugKCKplERwby/E79ox8COUKk5Xo
LxiVnVWo7qJ3iXgTJDNb6Gy0vdvWEudAnBz4Y5vsi2/bEakLMro0TzorbTDgLoAyuKJQhue9py0/
/+jiy5hi6oOpoiFIq0fqm0ZideFrbl6Q9rqMrg3j7fwRO81HMEUMoHLAryPrss4cgCpt5rpWQdiY
7Lv9FNoFbrjKNW0we4WXWngN1vnrvM0Trzw2yaJfidEMEumgZkXGxG302WqD0RlBMXXezOnZZuww
9WTfgwc502AHqreztyiJ3C3wHMv8AY3T2JId/d104heO1WVv2L37wgSgLwOhTNZN+k7VDAqaBr/z
qAOm4soLbuWHZZZNyKz6IfznfEVfywQI4X8NysdnoRLybgbx4VJMNnfALF9oo/pYg3eH8z23t+3b
DuOUdSKqhQI6ZR+qLIucUYA3ZTzutwMvnpxsnAE/BMgPxZEEjik0uI5X1GWypoj5CBJRG0AJv27s
zDOcDtPnaA7kTlsBwsSrkdiIwthkndKYBgGJFTYT3CJH8Xfc34Ni3FKNn3VdoWzu7UCJnfO+wkaU
L5s63qsVNHxE6HMer1PTZgFP2ZB4DGR66Lr8rqILx1t1kOtxd97USUsftgj+LDg8vMwY7KNrpSSV
ISsTnmTixA5lPDvRoLyVUulS6NM7qhB31lIH5CIe1HB5z17smWCNL4l+lcjNEVTASjNDy7Jc9K4p
5ncjLwTH9EICBWp9Z9iBIfv8itmsxNpc3HllM8SFThljEUC8tL0Y5vhN7abb0cSAuF7bUgrhxNzg
mGTrlS+TBuoICb5LZBaDXDSEDFMKk1IISiQwXYFtlWPipCr7jw1ARgg6v8AfMWcjKloSzwVshLkD
MmXVnh/TA3FFSLx7Chb1wAPdbZ1GoNX/WGRPhqL1MThdYHGApOTb5OrPrd/tphpT0EJ3rwFQqSQW
7zie5KWvdWJSzzBlHXRzIrN9aT0PJlCccJm9jEevCnqWXhgc5LceHW5wpoGWidNu3nQYPAFh1EnC
yJrKpItATRoTej+9ryX3mnqTCKDTiBVnlIht9hS4cJ7wzsbxJxA7VL50VonKKhnp2aiCwxUGhQJc
IWK7izUQIhW4HI31w/nDsLmJK1tf4WF1GiBxTCYNjHNI8ym5IN68MxwlQ6tu8iQ3hcQGCBp4Re4J
+GnZw7VR5ouCkkAZylr+T5cXKnHlfe8vTMqW5i6Uw7kzvcyqxY/lm86zNiwfn/0YraS0XFwWg38e
jkqDLhnUflJLa6wGdjPVGnljXZu7qYDzTYTUxSkgsJwGbUwoFpvqjhgWnjQ95810qaY8EOdGpiJg
8vhjiFlc1ZK0GlQE0yLG3Hggd/6EereeBKfpCw8pBOIUmYsTzSnbtqLb2i6TraK8DOXcxAKL4WIY
wN9llLzgtpUn0NqBBChyFMbRGYfp2jqSK2REXxT92ZMco3cSJ6v91ikjvODlXiF7PS8zbholUKyE
YVklbETVMLGpmIuzZGgm1/EuPkA12paTS7D4uAHgXI40+OeP4+an/DbJhlQdpPtpoePk12CKjlBr
J6/nDWz6yMoA8yETMS5AW4YPGWSxVeoPE3mfSgHv2WB8zO+i6LWXeWva9P+VScYt64KokG+FyRpK
WsF8pdPcTuXMBXiB4ybbXw/gWzxh4f2TbfAMZtFFswZLIW7rvdJatOBNz7G17lfkIt8mllyxCpd5
Lad1XpetX4ShLyT1U5ZoglUa4+ye36jNGAmUDAi9kdKxJUyeq8MepBBL1hGLa9q/0PkayO+0vqjG
xIOWDJqDlxII7MbwMTCewQAD6dTaEcfbgnel3kp/6x+y7O9qyUqLsj6scAyGFGhmleCOq3VA54Dv
afwhTBF0ciXv/OK3vvLaJHOLp4046+DDQFII3HyCaPV0m0CV7byRE0zZspdrK8xeaqRPMZeBL0xf
s1/9YcZ7o7TTPwVrAaaaNlU94i8PJ+aeLHSyvCy45a1r80zBVqKQidMc3zUAcqWVngWdU7dslvYr
C2wzSexS4Ot1fEY9kW6hGQNi/4wclAx+QoLbAlWhZNRuppd4zh15rApLJFlfd5mvy4JSy7lCyK6Q
jaTBgJwP8p7SuJ2YPQ0jADS9mDuFUtoxTo6VSeEBzLqcPuyGExloUuJVQFO/WFWO/bY3uyECRQck
yUnqlVV5p0TBey7/UxJnrPPIDONFWVtCM0eBGbWBdDBkgxOLqhNP1WPjEB5ZYZxFKOhEhBlW0sma
7EJ28uvwosAAT/Leg7VC8F5UT98tzwSAPEi8oYqty4WByTCkYA0MAxi4O/6WA6k7UKpKLd50w12p
O2jyAu4wOXg8agswRPCwMxs548geE3P0Um0apSYQ/h4iJ6F4hih+1eE1eHk4KWOr/oUltA0gWi8C
4cUUL52R6eloiCAxOIjPIejyQNCJxbVOB/jcT/2CGtCI4T0sbrrmyugSGlYhFWIbhVFltPXn5pXU
BxPg+MnkxFDuypg9K6gUiQUxluvZ4C7MWNFDX1u537jawbhIaiu644W0/+In31+T2beqprMsjoBv
UBBjBZ/SLr1K7fxyuiy96ooHWts8E6uvyGSJVhunWVoWGEXkQqbvitJZSXEhBL1bFJKnlpwOHs8e
c9KDoq1EtYO9qZa8albtOLkqxo9AEhwxzdyS+8SzfQoA+zVUgHTBJXvsJpLa5WJc4tDL0p0o/RDJ
ZUiQ8XFPOp8J/4urfBtiSrREnluitkrvK7XTu1AU1EG5BbSEiSF3lLzRrm19Pq8pb3nM0RNAkhk3
XwHaiG+isnATzXgopdLT5uDp/Aq3D9z3ApkDp5VjGpdLkDaKi1FTLKW/HPP38zY2SmtEkm8bzHnr
MFFLYgPlhFneCHm/W0aXkgTCcJMdKrhc5v2tFPJ4977KQCbNHlllTtw8iVNfEVgdlJFajSZctbQB
fXkTgPNQ/CRNHl/XXQHp82pUrTTEFEAiB9QqBRDI1mOMPltIcDMMlGu9RCopBXqJJxvdjaQwtnRV
kBxhmOnFPJYDcNZa9hwUsvSR5yW3Lb942bmlMOe5GXsx1htsUp9/kuRNkVFtqg9pLltN39lS9hDk
aCrp1CX9R4D4dX77Nl0ERAYSGjygtGFfjvRqaqBKjURQCYeZzO7QKSC+5Wk6bR+1lRkmiBRqMdZ0
RCbNwMOZVzYQ/uCINKzqvrjWbHHXv/NmcLkmmdphjtIeKFWc7kVqJbzQVQtQydhwY9t4AL2TTWdf
oLv51/nveYLF+iqMvlf6VX4fJTkxSUzwiiP/iHbxKz1ou4WbEUTYmG9Du94DRbb//9CFWNzkxI1W
dpmoOVAIBEGrY+nxQMzqWrzCkP54mbvzi+mme+HQ/G4ftd/RHW/ObKu5tHB3yHgt0wAzYG9sag6B
2CpAfmjANNc9Fg4oUHaqNTjtYwMmKx54cDN8rswxJ3+o5biVYqwzVcln2cquXnR+mTRvYMLfnd9L
mWeLOZpQ5NWjUvuqJSQvSqzkV3mo1D2xxY/BAVCkcBs7xCwtmobgm8u9pXWHcHFJHuOHf8pWuPgV
JN7ReAbxqXryYFF0kMCsjaUUVoyLoSmcuAo5D9cnW6kfP52xjyKhWstTUQ8AV9wA0Ax+zxJYWwsB
kbrJrvKN6+5fPqKxnLUSCcPUqGCxUqrQUsbqSjPGfd7WnEshG+bYlTFZKoGeJroNeKyGcpAL6VQQ
WFTtY93/WztMnKuHukgFE+uBWKtTiHc52tdm/HzeLzmLUZm6haQ4cwADoEeigpdPjs3XbGwkOzV4
SkTLr13HFOarsXNSdSw3Ql6L8IesuDXlhlp6qP9O59xLxDRxmqHEw2rBmZXgrY4pWiZJFITY0FC0
oM+Td4LVaVeRITvnv+FJzc6ujfGIQevbuF3Wpt8tMjAYrNtRAJ/xauTKL7ym6vKbz31IJmhlIIOS
BGEGJASzfDWkgpV0f349GxYAnzNxm9PxqglaOvyCVdpBYVCQMcOr9wSu1qG6IeHv8wbYOg/f68gA
k04rpRm7SQCqZR5f+tGT+kNNol0oPlein9F3UQu98wY3nG9t8Is1arUiNIVbsSkA+uiMmxk9hiJ9
nIE8nQY8V7a4OQ4R5xNuhT+g8/DkZYCwBDAadoklzUqhX0Di4PiNHONQ30UelA4wF6iBkLJ0ph33
6ri5b9822Yu4hOIzAGwAIF+ivEIp+l6Ty8lOAdKeauV+6tJLbLc3D6PfmdmuwYQS4Dzzw9QOUKNW
lYBTDp5ycS3bvPo9jB9Jo1SWI0WglNPurRCb3poE4aUOajcow49Enx6mOPY1CtI5OoaHDPp5nAbl
1hfBcKMpAiuykFcx96OpVJSySoCrkOI2d8a5+SFNAY+Zl83sizevjTCZXUkrGocCPnsVAK03Yb8h
AiMM9UsqQ7f+vCPLbGnGGmOSAijIq7opcPqNDDiDmrauLIiQuTJv1SgoLNGcd3Iz30tk7PdB1r1M
LVJuHIx3MnBPltQrOx0DhlaWQEIc5GRQSoKULYi//En0zE62RvlKkIFB6eX6WoFwtzVr9CoeRR7s
/aSk/loIHtlVPEQTTWPBzWaLY1MvB0RPAfGf3OGqtjVi9d4QA8+zsBmEN7ye2KY7rGwyoTNKgqkc
lsnAAtjwCKOBgvHM2R/xNDoDOvBnWSx0dZCqTqtVoA/BgWtchdeyne6wUSJSD8GoXBqAbZxgykly
kwNUOLFKx3w8/xs2Y8/6NyyfYRXtjK6bB7LMVgkgnrWX0S7BrYEosvUPmHVDR73nWNxetSlCSQ4A
jZPRKoH0eP+G7LrfzTKGCop0n6W1aSedbI9m5eoxps2LxldD7SBVAYfA8OSa9B9X+rbOHMBCG4zA
rJBOkn28a2R7Fi14Eoabu89op++q68WbAmD0bRO335fza1+CGJOOseHfxpkDGaVmEDYJUksAKrhS
US/kQXVpqXKKzm3X/TbD5JNgLuYIyBq4rqFb9QCckSC551eyGcdw55IlEe9/CouuA25QKfUeaT9p
drkZePl8W4FdRvvHImpLvFzZYb5YV0Ila5gWTKvyOQq91aVXtT5zIv/yPU62ZWWE+V4apKyLVl4Q
pRTA/EFpb3USJaApzF9ySfYEOb3SQ8hmUd07/xVP2klf3vhtmX0yqsBwqdAKljVLhnpVi++4SzRX
UOz6mrzWLnWavbIT3GAHKtfpl/g6t56sfPYlhG3wosMlKNh0UANteYx1GNhd5kuoeTMWSo1tjanh
FY3xUInCTs2S3fl1b3rPtxl22RRVhB4u3kPExqpmCTQBvUsj8j+kXVeP3Di3/EUClMOrYufJyS/C
2DNWonLWr7/F8d7tNrvd3P0WBhYLDDBnKJJ1Dk+oWs8ZB98ubu2JJSY7EUpZpUygwg8yYaeMB6G9
VVMZFEeRHcXrBv8bLrzEBGdx7Ctp0ItFCWn8aCrROpvWJB1cpF3BDM2puPEMMQFL2qKtVipweIZO
A02pigmm1wFkYlVMOBeEcyxUxkmIabuEkMVCkF98Gv1WNp7C8O76kbiIWceNYkteoWrkqRHhAdui
m65r79Pw9bqBc1IuCiVHC+zUtDFjwj4R6z6YIq/3wDifo58tdTHsr7uLg5QtbcCqSu7UKWdlGnME
o9QSY1WhFAMZJnol3c61gLM0utNnAHayNOZh3mWqPHUSliZFoDNRnQiV0U2vIfk3uo09Df9Ab+hi
bHlikjl85tCYjaRhHibGBGSHvE0j2mUNjhAEKprAS9ec66fSzQMrhGjSeWj8/+9hCgkjUtUt7jFK
s8GQjO9LqXZ2NZJPoifouuy9RdJ+xEq7m+TkUKETAUp4GZrLhdbT82SVJe0r0oXBnBavUmtwvOHl
qOLkz6NX9SSKKqB8bsw6xU29/4za5THvktQGgY6PDPtKi8rHRNLBkGgsILjtPvW40t1kWfyITHfq
HHqNqnloRXJbonP+tIun7/iXGczVTdRYqtUaV3eK4pWWQOwkkb9fP34X0eHEBLM3jdATUZ5xFJIO
TJC1LCJFqm9bkZd+4i2F+ciDYUUV6Xp4jUhbNbkXQ3r4+kpkjgl2wDaKK6uYF5iIapJ7ZEgWJyON
4gpJpztNMe+0XEZtyYBuAxgaMKAqCaD2FKO9oW9B+Ceu0AOBaYOqr9ySqLNtTVBm6krSraU6F+y8
rkGLmDTZrhinBaSyWdO6cTl0/vV1sF4P9K6GhO5yyFRBjMxiW+lMtapMTGYvPhIzfvs0p7em5pFx
pyMDFG5BTepet3eW1PoyiOEt9NBboqwoTFStxsXcag0MqkH8UfnTqrN1O75H3wRGBP7ty4w1xsSE
fRQP9WDBWNxttPxxTHgjd/QXnMHp8UCzhWBh7K1cGgE0XbjvLJTldJAPCzftBNYbEMLkGudRctGR
n9hj4NvClZytDEFuN2IKR2lly0Vwr/qdmT03FsTb/uVuIeoEUaaIpm4J/BagovodrSZMR6aI82ip
aPFNE6++aCPd/yVB3QS8CsJZY9Qve5STVpIwM8zOV2SJ0WMwBuDdmMmLmWluo0lrMj6A+xttA5Eb
FqFfdaCfkuUPzlIvuCks9WiaOZjhoixCpSOsQObQHx7RS15DEa/6noFpQpM3YMcFFw1Yxvl1wAuH
6NQyO8xOrDYiTSlhdkwDzoNwOCsPAhFB3YQ8yZJ7tRz/y1tPPzPe0zolvzHlM2GddKx0kubILeXG
sMoh+CcKFaQm0LavgxF4lkGJKthj/Hb9E184vLBqoAAHjqhzXXi4ZT2U6JNB0O7L+wHMEyKuTCZy
FncBmU/NaMyZFSJZWeIcUXVZSStMGq6XZn66vpIzFPv1Af9eCkuXVsViMkeChUbuzeCC0wGjDuGH
6loBAt8XheNrLmA0TQTKVAFJhKYL/flJyNDkoaAtojoBMtNbDTWA3s9vu4BXATjLnVGqbwNkWiLY
rXRMVTB20CPfSEpuqb64UXUh+OKF/t4hvYREnrv09+DPccN7HkafedIvkEYrN6I1RN0yG8+PdYWR
g6JefMzTBjkE1kJkdW1oq9ndatmKmY1d/C5Qtj1noXkmPRhbp3zBOEAk8vCOzTh9/S0qFKItA5wF
aGH6/VN309xPKX7gh6RZMOFPfrSdltpJqaa+LBUeUaCFvST3kxrutKzm5UrOcmxf9jUJnGYGuh0s
NllSaElT5Gqr+79awzJvCt0MzfSo5TrDp/APOFHY28JaZG7LVItzo6jF8pfF1sniVReDE6bGeJLx
M4Nce+nIvDzthSNtSHSKlYqjmTp7fyD/LgmhVmFiIAUD6/xkDVAAFe7EJXWs8JAJb1PccfaWRZ+v
hZqYpdNAeoVRZOZxlSpqI5BI1P3cfJWR6RoaP8z3k8YbOj7zYawh5ouKUHuawXCj+5IB7kM7QxlC
vym62yhym2LTLns1fLsORxeXZiHjbSGewlQ8c2qVJlvMBkSc/jjlNjjtbTK9hZFqR9zZ44v348QS
PU0nUBTXZMRY8qT7RLtXMs3WpwNRYjcGi05mfa9I4s3pQzoOnL1jffPXJz0xy7wbEnBCqFXY636o
gehKVl2wO3i6+kEaTOv8a4YB1hr93CeLlBZ5EYi56P70Q9+oIGqLNlREXH4VXUohJqw19/r+XbyD
J8tjQg9DH8PCiAdMPHeo30mjr1ScBBDvAzKBsKS1sqqnI3R9684lRMOUgO4o3ZMwvitt5VxfzpmI
HPsBGUcSZpkxRK2qAdElX3oVvcI1b+vS0TywCjaeEKjbyI3gNLdk8w9UhulNPg3KGfPs0wxytwuB
wokGf9mtxyeqAJuvxV3mjyue87rkM6Ef9/fVO3sA5FY+FpFOl5odJDcDj6CY2oL3Y3Lo9BP5VDh3
nbOTbLBoQZCwRzIPHsJ4XVIQS29k9AtOzW3WPFzfRs6pNBlUIWqjynmSQQA+V2wx0rwlLHjd8zwb
9OcnV03AxG9LUpyUzgX5uDMGYCi8aVZ1YktO52Qo1vGKShc9z8mGMVBSxlks5yGwUl5Ed4w/wtZN
wnfNFGwMP5imPZsG7zrQD3XtPDJ4An28wuzJX9chfgX9143h5WvEVB7YEIOFlwLjHREGToaWip0s
WKJW3cmq3RWbZFotBMOqnD6Ys0Ed9qYxsJInSjSWVip9XXRkQW4wIA6JU9xsl9CYmDYV0r4zqCQh
imhfeHNll+Olk91kkEbIhbzFLBaYAN10bfygNLChq+27n/TT/oNeiEtbKWPkCzP5EshD2YljeTAz
zELC//267lSy1riP1mjJcWpfuM1frl/Bi0h6ao+JJUx0+BL0Keu+/q3/KfnJSluBlfmA5u8oqDwJ
r1Jxi2S0XzhxMN9zjNNfzp7bU+MMAOQzvSkLnAaFceGl/QT7InpEzZW8zW64/KiXPy2OpoTZOtAn
MVtZFKmmhgO8rr4nj/Mh8QRPfBjgLGpfXAkuz+eetZHQsyuDO/gve19h3An0qFME0W7q5SmNCnoV
PaqBAxLCPT/IvoRyp6aY0HOKrBiTeTg1IOMTYsvOhMjj7BWFrfO9Oq6GOSiq0rfGDEU17FX8mN93
D2WQBMOm3EEU2xdtcctv97yEpKerYo5HJ8SaVmj4gHT0qPAzzK+06ybgddNeBJlTO4yP6JRCEmUJ
X2/cQEA1UNHTUcle/llte8VeggXTTgScp+G9+j2+szooG9rXPy5v+xiXoert0IaQAfYlCMVM1sHK
eG+TS4h9ukTGQ6hVZ3SqiiU2SmSDbT3pO/j3lYL+mBI9B9eXw9s3xj2EElFUo/7atzDAQBDSCfVa
5iqnc/eNcQ4lsSy0xXxdsOKR3Eq4YiXE4gOIxdws22qbr+NV7mO+mYhetTfW/3bM8NcFB6UPRNPo
f5l1JmGbFNPXW2WZnXmpbBOE7yak2q9/zrNq4ZcdClqY8Mc4I5u/wAO3yHt6PjG4LeAZXa0rHzFn
gDkM9Uvle9r/A2FqeqHPLvyJVebINLXaoU6D52znjh4NPGPfOEiB7CMntZX+ZZsIu0TmU0pRNMQZ
0TR/FOHl5eKbLpHP65/xIoCdrIc5Lcs0Qh8A7Nl+ZGxJvgcbhLtMUXDdyMV4AT17f+8V42RaPa1S
c8Ze0YkLcGpkTrQxHBR0HclDUh0DGCuORc4+sbXkPKnQOzkDmNWgWufetIrAUkA70SrHcnmNiWd5
SWaj2AryaBIzNBNAVd53dpTdGOJzI95O40+RbK0SJZY6twV0ixlLbusjd2aTs4ls6rUVMrVdVCxW
uckPYF+RtjOGth3rPd8V98N95sZ38VMUO5xvzDPLeCI5m43FhBoIvnGzTnt7WeWOdCh+UsqSxqmg
BiD4Am/09qJXOB4ljXVLmSLIoYnoSFvy5x5E/Tb0xT7+48royk+ClMUKNUNZsDIagpnPlg/JIr9a
aQHSs0728E+CFe4ZYpAFvXggnRiB24Ov+LGT30EQhAby/Q75z547bU9/3RUgY1OB7dySsSJY4kRM
u8sLJ0xE5JUgfchTcuXtGAMxUag2pjZRyBRnJ5ktu514HNu8k8jgiwHGgC6m8XqXf0sIsVXxoV7u
rx8KCrZXPhhLpU3MtCgUGiwQ6VboD4a+iszdGO5beea5Ns7esISicaJKmh5+HT+Q+b9ru3af7GmU
XO8wEgf6WfUFiti868zZJ51C6smhD7O0kDqrkoAi/c/60AaxmzhtaXd2j/G0zhHW3B53zr7pDILM
ZTI1Lf2mwmrys/t8ZYAa/Musq5jwDfSF9T/FJ0cA0RkAmauul3u1xKuObKLmGymJExmhe/2w8Dwe
2w5jdAbKGS1WFu5jxGB1YK6rlf4QHyh7fv698a/b450Y+vOTvUNuus7GHObG6hD3GMrKP6QSjDyJ
yFsYx7HqTExSdW1cSQ2u2v+XSson0yV4n9a+9cY9IDxrDHYskq52C3XjwyvULNbJxvJ6HwULt4Fs
By+rSH/ZtRvOoEiPqvsUpchqJD2khU01qPvKTqzUVaBO2beyb9Xi3fV9O2O1YSIHluBIqCFznYp0
gWidRRZHBfBT5ufenbzWpw4HpTdf4BwXnrNhRe+jYZRTqOpIfu3Rxx19H2RPoENZK15+k/4v6caT
8M9gkMUibdOjAY5ec33TOn7mDVskyJBkgIyXx+Xh4+wjW5eRmlxu5y+k3pWHfAVuLOLOyIi9iG/R
enTj1XCXudOTMgfpXuZMSnIuItvNNSwhuLNSAzkHItudhQFf+aPGC0wmK87Jodh45bQaTIxiztmQ
9ISeHD9aifv+KbojLzVKlpGzfAq3lmJfN/hVBL1mkMGYvAwhxSzDoBqM3rRTdtq23JffllV0R6fk
KGz3LkTFtuif6EeMvHLbVHgfl8GeaBBUBfkW3ZfvCkyLKxhiBl1dILy3rnA3PdPUY/ticTg5OT6K
Va/otNnCS5NCa1cGRZs5YqLe6024vv55eWYY8GkNKVGy2dL8uMUGjpTN+M60uJnby58QE8Po9QFx
zZffOnEUTaS3M6bfkVSp151r2ZhuEBwiOyXG7o0Ava9dtob0NwZZeKYvL/BomfG7Wtzl5hyjZKNF
GIBtG1vLO9dU3q9/xj8A6tEMcy0wQmloA/UY8a7aic60m/eS5CRP6ocp2cUzlfVuPqPB502OXE5s
SkfDzPUQpBYCDwridzren6zQK+FEgRbgD9nwLgI9C+c38WiKuQdj0qJVekGJCJlyzHgtb0utolf+
oyE5mNihAKJreznnEez/wWkczTLOeJIFvZMlfNoGpCiTSzlR0J39SDVs8gde/pEeh2trZO4DNOkH
YmDQEyLMny0m7EHezAE0zlf8SqSdXIW8CdO+q7GcdB1ulFUWKEGPhBxvIRcbE+TjwWCbS1TFWuQx
zlHQW5ptlz+WZu0TWXnSq9RL5Xg7RPLeNECx1CX/U/7o7w37EiM+WSHmv/sin3HlRDHxJB00gwM3
CXA5QjvaYEJ4I0mXTk8pPDq9J3qGn9yFu3IX2hjRvomfrt9uzqH46mk6WZDSR9ViEdwxqslXo9s3
tEQO3F/On55sFwMggjAMcYSWKX/4QSJPs8effe0sGASnkwhILsYvqk0OQuNrGwyHeng4cx5ivEUy
QFIIulkWCRZJh8NK60nOH69/xcsv2eOWMfCB4m9ijRJSKFX0bCyvyfAuWqk3k6ccGsPXTfHWwkCG
WOhNP4X4mKmVuAOmeeKQeNdN8K4xAxTJOFpyruEa0ziIXmOEHtC95WYUL8dbf381diRqgaLU0KQU
3zfqZtm1QegWL8Ye2pOovozcsIPz5Vi6wMVU61TVYU7q22CcNXeqOc0pPDxX6NU+uU1QfEWbZgQT
8yY7VH65D8FXMqPZpnJAM845CZzAg2UQGZdU6SVB1nxjjG7qKHantL5b4mUradn99RNxsTvkBHFZ
7pCp10FA2gGTlh/CzbCe9+EajBHtK2XF7xx1279wvT9vuxjUqDDLoqNxGtHNTUpAxm/4qd+XfoOG
N2fyFKozWQQiZ6Gco8+KBqW5amGO7ZcH+yop0UKEyi0p8WIqdnhgCQmaszR8T7KLbxPRyzeRFz4u
B/2heJ/d0s8fqm9Waktv1/eRd2QY8BBis1aMEe/xoZZAZBfbS/OuhE/9xKs0cg8MgyE11KxDBPrI
H/pobXsH+TfY3rpN/Sqh97W+iR543Gi8T8rqW1vtAvFlsLr66S561zfJCg1TD8leOVj7wSMtNDcg
+XTQPv7TF2X7KMpampSZ+s9Y/64urZPXoz0nsdvHwX8zxECLkpN+HkvqRKN3QfwIMe1V66UrWc/X
7XCuHctDM6WlUXQaXFk6SrYgv0cDr97AQ0l2tDJNs1E1WnwzmvCK33IvXNOMaP7RBf/5kcQWNRui
6ZnSSBj6GG8sCENKeyv5cf2TcRfExBdildWxFOKbYRToFi4T/DYQotyX62UvrHnBDMW9K2G8ysQa
4Hc3ZmQi0f4L9u42xexreNsIvEbVPxSD/3bOKgMVWaOV6UQLAOl69ADCq+kl2ktBvqZtUIhttv2K
x1nKvcIMaDRtqDciraDQIlHsVDdFASK5lXmbobIJpTFnQaCY2dbg1S+cLeR8Vba62Wdzk5k9TDeu
GWR4a6I7KUK1iEBQVHNQe3sKDzwHzgNJtsgZS/Dgk/51bhRfd/qn+EZ9y5zJEYLcTwqbfHLTvxwP
wBY240xMyzZCtkINsvsCilwV0kzIV2BqNvlAf9tT9TRk4J3nnVreI4AdSBirzrTmGOepetVuBvBu
xE7tDKsaArRu6Ae0wlndQ2X+RXA/OGEZb28p5J1EZYtErFzRGhTmoHyLUToMM0J3fOGgAAc4NSZe
sdo+iXIKnGQE1a9sbCMr50Qn3APDAE07LZla0rTv6AxueYidwk/RoKG6SDNDFbr75D21eZ+OARsM
6CVaC+YCv6wPtdkgZ7CJRo4L5V17jYEa1D4GTMfByBeN4+DoP8kbyGE9zZsc/XV5Hg7LNz43LG+/
GLApNWtJDaKI4Ffzo8za50XOSRZwPh5b34ROT4rQHGVagjYvMhO/lCTQ+pH/drzZ2mafYOSut+Dh
Yu0nCUvbsHbd8Pjf8JEtZaqJNuRWhOuLB65lmxviP5pr1Z02mHrx88fI4ffL/aHi97cLYmuZrdIV
42gizUN7XBa3deruWx6AEdLXHLMJ6n+gbX+p4/7kncOWMitLkiqEkbpv7umLA5n4IH3H4v5BbYyD
xGw9M8kWPbdGnL8ugXxKFUGwOnJLKDdZKa9RjocbOoMbCfrHhpImQNKdfregJEbcyEv2GEElNtjI
oTPMczSc28UWNVGFJpMCRnc/Gp9ERfS0mNcpyrPAoIY8zFMu0RfGMmwm9dXKiH39zNNfcCXQYqcI
9XoIJZG6Sl3Z1u1trw2+phq2kj0YU2knprq6bo8CzhV7bOGyDMUlh9IjMjt6Yqfgu4EgjALh6Q7S
8FaJGlDnmAZ3UI8DUmzdchCJmAgLrNZVHGhq/WguyjYy420Zi9JqiMdglvNVVwxbjGW/R+Xi1sSq
7WLR53XVjC9pzWsn4N17trhpgORFamX4A0qvq8LH6aM9oAVRckIbxNcubxKFcxPZ6qaSduosmjhJ
Wr2ndKWZAR3kBe60I5xHHHdp9FCfhCKkq5Q8xM0HjFo34vOyJg/Nd+EZYmqvzT2ZbJn7EOck2dii
pjJbRTz1WBwlBfGiFSU7W5CYt+66ZwS23C5n7hIZrAl7AkUjAzEKzR6ijPmQPIV+RuMTt9krtwYn
u8yLHtju2EFDWWOmu4eG1d343h60FXFDV34EFcroWhsdOurWG3eggb63r91WBn4KE3PTrYFD2rii
A2U6RLORR3uBUajmzhTwLikTq4BwsGl7Os2bkIe4qJwqxgy/nrrXAYi3dey8mdw0vZbREFZYtc+z
N++X71pua4dsZ74uTzFuIG/Ch/d0ZsfO4rZXpJLGFfpds1bRVdptOg+9v9CEi7hdpTRavbJn7MiZ
kJdyFEMk1SfRYqfJ7EzxzyICHVcY2zpXeZLjP9ixs1IUyzSijSjNqwauajCj/KABe4wX+4vyrRds
tNXR4r4sgm/VHm3ek4u7nQzYWJA36RpaP62/cLR1EqgOJRi30TY1qNF5vdWcQ8oyVrZKNEtgkESD
VmuAvHjGY2E7GjyvzHH7JgMvnQKZS+R0NN+ENmtaZIE88ySQZd45YV49XRi3Q0dzHzTwpC9VZRW+
KZ09BrSXzvAiqAsBRovVghcRKOZlw06dwpuecx9NInlh82b9zsiWfjU1WRgAkDBQBDmg3/1G19TZ
0hIkfWhmBFwT04P6PBObtmFnGAC31R/FIZdAE+skPq+J63JccrTNZB4xjyClKS1Sy4G5KfxhqwTt
GuK7nPDn8kc/mqGO7MQ15kucdpDChd+YXzoI08pZ5mv6g46BRh10vByouxzoH60xdyNuJ6UyadOz
uJm92Ek2JpptaN1d3PIWxt08enFOVpZIZBRUAR4xLu1yW/7UA8vWduXedCHi/aBtMFhPLc8rXlfD
HzoojqtkLkttKdCXMKbF7ztiR3O6zs3RFoxvYngnx8SW4mE9meNKkzZlVHCepX94dByNM7doKjMj
mVAs9+O1vCEfmbdstXtjnyGDiLJAEN3w1HN4J4hxyeZYZpQ6SPMbcbLL/tOUkdDqd6nyrTA5T/s/
+K3j4hiPXJKetOMEV5I9V+vupg5yjBT2LiJ32UaSiXdcL2Pr3+Ys8fcjBEnASEaOkmaYw2C8zzfD
ytpD3lMKVF/aQ02YBOOGV3L4gwM5WmVQBwQioNdpgTqYP5ddcLVRwQnjSdpkt+pgF5HNJ07igI3F
gA1kFS0jo3MfU3y/gC5MzcvbrhFsM3k00SnWd9+HjBeE/CE3eVwnAz2aYgkxhsTp8LZFfgVzQYVJ
QComknzl2Ayoxk4eFbVBSpjbQM07TRaDRuBvmeqUTl6Z+wpR0LKynNZND9C5QNvYf8Rzi4EjSR8M
sxMBfVZ1Zxlv+RI6U6q4kflNqVo7Adt4LhU+B28vP0OOn5hBokTrjKihrUGJUrijkNiVcKMqhyza
1z3EaVDrNM23udvoymoWvqnNxHnM884VA0Z6ponLtHxdINrTYHm0+Z//+uHdUwaC1KhRSiGmUB+9
l92y66zWWWaVA62XY6Djx2TAxyjBPEcGsIgs/WZOqk1UdBwLf2hN/X8TmM/8HXD6segKgzaGklf1
DhK/6Polrla6tLMZE81O+zU5kXrG8/Kcu8kNF/GuO2hohvz+BzQyyGAsemDIjkZg/Z4SJ+W7eCWu
eD1QHAcNob7fbUVxAoX6X/W7MJjW8hOycG3phF/9t6HdPpBN9pBjXoM7M3TdZYGp6XfLhaYPlUhf
JJN2nzZG0Ee5V6X7wYCiV6HyLiHdtPP3z3FTGZhJYrmbFvrYUoMJcS1kP9bJuv0HI7PXr8GZgrrW
hKISC0ijJuFrPH304SZPeBlGjndSRAZSTEE2i7bEarQHeUMTGyFCc2FvBJQnOuE+HrmnhIEQyRKK
MIEmiA/ZLnWT3qqeCuZciHurrrJRfeW9pNOQtNGXh9h/yHEcN46BlQJSlb/SRo1lFz9A2E1rP1Pl
goA2d6oRtbMQKUP0OKzGFY8I+Q+V4KNxBm1UUnei+DX4qdnNDrDtFG76YGPwcnKgU03s4V5e8WKP
i3gtK5IuSUiqQgXh94sxNUNTlhWAVMpFO8t+zI0nVe/meKfnpQc+TjCTZpzrcRFVjybZEnA7GUTK
aSuHGC2OULR2XtbOdTfIM8GA2iBkU9sLcL2l3rpWczvWPD/Hs8BAGdKY1jTQ5tG2tt6rQnVUsXq7
vojL4dLJh2JAy5IXM6pprVzcaH6/t0CZ5ZWRLbzSyXj6LNbt2Y1ep2fjuftUUm4tmV7sMxg7sc/A
WC5WTdPmGLUJwTnbVZ3Tl5SaDDzD0sDZsMsgc2KLCZasAf+siX5P5FDo+v6/RE9h04xsnTPtwjXI
oJohKcJSUlQbHcP+yj18p08L86ZB/2+84TU+XETqk/UxoBYPnZwMtE7TJO+69dwru3L+4JwX3plk
0Esr+h6ciV9Lgh70rrhJC1BC22JlS3fRbXfIfIrWtPiLIp9Xo0uLQAEtdML3638I79wwmJKamYKo
BgMhCzROR0NcEXWfQrpv7EZO+MRZMVv5DUMpmXTai6ZFIbJD1kZUK85B4ZlgoGQu9G6coZvu9wJx
xQpHETykvCngy9h/PB5s2Vde0r+S+Z2rvKoE0gzo1roF9Fe49DtyAMks2Pl87uTsxUjlxC4DMdOC
+71kSHinLRhzGsWRJNleIvQd5aWd6neZCVH4dvL1jMd6eDEiO7FMv/tJskaaxGUESS+aRTLBa9ss
cVtZ9rUSfq4j5Q0hM8ftcL8xAzF10cR1qmAnJ+IID4oPTfqgVe1hOzjlTvYlT5voTJ97/TKc0ct/
pRRPFsoAjaBkukLom5MWMCDeDJbg4aWvbXm0E7QghTYGozMn3UCnx1N5BAsc2GHLwwaiUFA+AxKa
8hFSmvZo1k43W971NfL2kgGerERHTkEbMIbFsnMzXknyqpDvWvIWxxFPjZ4TsbDlYsFsDUVaTFqj
scPGltwhtq3YKzpHe6HNr5VHkD3O7fEmGhzruXHEhTvPx/msbAnZqqI57+CfwWrZJk6qtW8kLt+X
LtM5z2kO+rBV41iv51ilgUxTtq4mZj+qpn69vnmXTUABwcBoOVhOGc+kCmYjoE9U9ok+iY4xK4ch
LzvOLbh8Qo5GmBOSykVjhQN1TSIY88atNRwMFaq14EeK9G51fUUXd0fRobaGfwAsBrKxzriURkoy
Z6nofCshl2Bk1kcFsXaOpcsPhhNTbBiIzK7eUVIdHMYJSrFDil4WwekxC2kPP4uD4ugrlEVTW/m4
vsaLPvbEMAPc0JmHmFWFD1orbynKhRBMcgv0CyAXzNk6niV6fk6AukuS0MwSE+SAyhLM2XyfF+2z
ZGRPXPlK3r7Rn59YivqqS0Q6oK/chEH8KpT2/IlRRKgjaEj5Zh+1n1Z+GDpciOYZZiBahup2YvaU
rchZFEglgY8wdWWMBSx4ei0oqOe+UqNZk9cQwbPLXL3BAKHxRCs+xnyQ489wfgnb/yVCOjknzMUb
Rni8tMQBDWfFS2ThVjCr1+tHkR6As2fCiQkm3EN5HtmBUEYGqS22yWAQEJr2XKJtepOuWGGHmMJR
iTPIjaCh9i47mM9oPVhTue3q3XoW+QUdnjUGQkxhGi2TerRfXBH0PGDw3y3XBYjj9Pv/4QOqoqKC
lk6xzsj1s4GQXu+hADYO6PRTxL0hjhwZiMuZb83QZNG0oMHFqm8NS9WTQseCOkQhtMcPpM+Uo0fb
gA3mRuUEzZdjraM5drcqiJtC6BQne9ZsVbOjewFhT+RNkheVfuuGN4pj1LY1OqDuuf4xL96pE8vM
zo2zVFQTpS8ZFxAmKOgjI1tV4dY1Lx76EzP0AJ1glQ7MqMyYTvj4JkiDldW0Mtct+m+KQ+lHbvzE
E9u5vIM6Zm5lUxVNke1jlPU6GcUZb510Hd+iwwg0ZEpQrn9lwrgVzYufUTdM2TQlFVYZ/zJDHa+w
fvGWgsjnWRkc0GR91Wl2RgA6sOdQcNBNwa3hst/VVA2qHKJDwlEVDYMdIwkLuaw0CBr5Ocq35aG/
I1/U8qktY6Kpu++eoFP5cf3E8Ewy6G8JWjlBSAOuVN63+XuqjpwjyTPAwLwS64NWdFhTG98t5abV
3q8v4CyX8eujaZB60LBZ5/KyPSZJdVNBCLfTN9Z2sQUHdNLJLR2ogAQKJ1dDXcYpErPW6HJPjn6e
GziHGsXG8LYaA7Er7NR8FPSHDlKzCW9I9gxKWHP0pJ6YE2qpJGCq+tWSgXH68V7ZCgfhXncpudP0
TZT/wSQze/xZo8yZkJc2nBuSoL5UyOshy9+lefxZKo17fefYsJg1w5wMo22IOlEeuqg5yOkuFyy7
SoCYC8Qaa97DiV7Za/vGhAKaREoQSH35NNGBcosN5hM/CWgeP7WrQFtfX9vlU388lExYMJIQEb+O
tanDThQmW4h5kSnvaHwlUE+PBgg78x4sm/DSLbEXN1tBIe2bvqadbfNjfZOjiZVbI+Acf/Z1EeFN
puq0RcDct8/iPt+ggLXWcdW24jraY2bWKdeSVwViu4VoxPVvyl0x43bmNG+EBNxScDuSPxKbQN5l
+q7vtGB2tU9552bc0hnnKsiMJ5BaQuuDtQK20t5u448o/C5PH9fXxbPBQEoagfRlRu7Sj1NUWkD/
pbWfYWVycJj79RgoKUUpkRs6G0WJCsf7+akvnW5rYMOEjfI07MVtsZ/eri/trD2HueMyAyWVJPRZ
ntYSOi9HTwGfWlyCIg4a7INHKfFEyWkrr/uvVhlkaQZlyBAwo65zY9zUCSq7qQ+Z2TU4ct7yNW2m
47lu3h4y8KJmSU0gOoQGd32bxw+F/BYpT5xvyaYr2W/JYMqSi20809cMpeAmLnYPzJZUwpo3j3XW
0cVYYgNYQS1BTdph18iQV7YOvRInq5ZVIYDETST9OjMNPEBUYatl2bouCXENHQrnnPVy/ANLpaAr
01+lV1oVGXaqhzuR3tDZnHJdgk0OzUJQ6o1rm/ds5GwmS7AAFmZwRRnIC+fiOlXBJKruoKHK8X5n
lV72I7PQMjdTXtPsifaw+OWBsqrTDJ6yp3pxBSgd6NYi486DUd7qGLjpoNGrJpTUl8yjTSqvIZu2
4CW46Vm84m4V+kecOCcIGjZCCYk8NAGYmzbIgh6dMF3A5Yy7bMdUTVGFgCl0kH63kxQ5kaoIz+/G
JY+UiM/wQfaPjqoGDM+U2Kxdm8gxp56w5vFwXP6OR9OMN7I68P9NtOBE9M6Oq3jdjoOnEp4EJEXI
8y95NMMcE6LPU2qOoezXzXjQusabF/VbPzXPZSlwHNEfQumjLeZo6G1aTooF3KSTn5TNtn+K9jpY
ucmqvLG40cTlC340xxySuqj6JZeoueShQDcMHu6O2u1zOXPHittvTY/CtQ/JuCJhIpMoqjgq1gPo
1XcdOtAOYzC9FD5twdGC5l1q7OQ2XfW3sI+sirW6Dmj06137AxivNNSiVUN5SvFTLbJrTAOY1sLD
zMs+4vhJGT+UyioJTRnPORHcFNVN6HY2BZJhz8NI3mJYZ9SNEHanF0+BcKep7abo8frX+kO88vdS
2G7UwRJ6kB1bMqhYzQAeiPR26uN5mqEtLF9bBIK4kIMB/POeeLxrYDGgEkM/a+wVXLl+07ndmsKX
dlAfelBQVgFULd+ur5QDJGw3qmIlzZibpuzLZbfqQ+teFTLXqnkv/bOOil8O5/hBGSRBqbFccho+
x2t1g/Z+dDMhK4Xjv668ep1hZKOHxs6IUjUOP5+OhgNkbPtpFiEPELd4r5jiWx2mzlJnTl0h45wo
zvUPelaYYFfKAIscz01HkGdBqPt/pF1nj9zGsv1FBJjDV8ZJO7OzUbtfiJUsMefMX/9Oj+/z0r00
21cXsgABBqbY3dVV1RXO6e0JfJMz8KXCC4eUH4HlRinZ4dmAcaxzpAyMUUm91qLZCD4PzvwSX8YC
1w/T5W5tKRg18i30HxT29loZNtSgjIqkjkFbELCdOPyeGa0pcYesuxQ6Jnwb1mDh+uPvU4Eo46Ll
A8aWEwmTW2l6SgLJ8ctxJ/ijnY+5qYQI6aP5cXt5Xyh96KOk7ExVx0MSZggkhB/6oToAkhnZaO1M
0JnCc2/2iJUIUgj31h2ZI6LbNk6h21PVWCmRtoYdkD3uR/tExpmnt/GAF65VAMl4emXlwrevCMp3
f49mOEQSf+ap+7Q3I/Upn4T9mKumnMYuY1/JZf9nZwSyUkqU7Fcjp8K61giaSEo8GGFZe+TNCEhz
7v23EEZ/P0eF7kEtik7jpmyCNa/+KLV3LSssZEDNjmeNbm1fCGRg/r6wQgwxgtLOoqsJp4R7aXy4
J03fZyV2tK0ZlF63TPDWNlKWRum6YhbFiHcbcElG05NqKDYwDMxBISAg2WPvp1cBL4kJ0758O9mT
cCp5ty+Tg57HdhRFbhOUAPRLvRAoe+h523Fy48ijfGp87jyQj59yM+xkA6jEhpUoqdWWuucPnWkE
wtHPSk/nC4b9ZKkhZciCAo92hNqIlMRfiRBYzXQnh53ZFTlD0A3Jcmv7KOuVDCXwnokk9Z23BKKF
jrz379W9DJrz2Tlh2PVVPeG5Z09HHxOw3sAaXb5lILY+gTJqcptFc5nAwAC0F/3KjnSpT+gTSQhQ
KmHGqGzl2p0IuF5qJl5vzb/al/RB+qiv7CG4bQ+ifCH16oxGyTgEVVEqWzpmOAspMkM0DWxffoaY
G/Lp4nGGliefV1NcEakdzC7cqdlbU3z732RQpqxueT9tSD/vLAEKZ8bwWfcxox/vf5NCWbGpVDn0
byDcHcu3eX4o5bdBZWWOWbtFLOlit+So1kKhhYIMluCOKHiFFkCC7wyrdZRf/w61g+F4blm1hchK
A/lMHjeS25SFVfG6VaKLY3vnGHf8Fn0vRESZX8hah52rQ+EumT7CSjWHlNtx6cu2INb2UcaESyrO
GAgqiDBNV1U5BXn5GAVKzVgPSwxlSbhJ1oZaxeOq9C958zhy95PxtL0Slqm4Nbst9kwLh7TI0RZO
5mP3AmpxF/EKnghPMfUrSgoITHwbdKbxd7SKCLZ0BxrVHwDZsrl9x2xd/9JZRznUW+C0+BhJ6oOg
iMAAlZ9IDVY+hG/tvWBmoHWIAF7T7UErPL5nLrupj+Fh6cLD1GRRz1cw2jOi9y5LkPwo3Wg+jcYl
Zw0hMUJ5hS44NJMitAUp/A4WXuzp/fhIJubwgFbuwpfsCdWbQ4xQYvd7Cd3/j3UVGoN5bvi4Vm4+
cHyM4wGALPup/8VQKEYQRlcXqkbthUgZEasMqdNp/S7U4x1feppxrbu7fji3xmjGNei9C2BAp2Yt
NvakAfuxzyzdkL1+asxZzC7AiTZz9BhrcfgkCnAZ2cf2lzKsBQ3gHPN5WGWJLLqFMR2q2j8bRnrM
jQwHoT5vi2K8+xWR3PSFYlfIYfSDj6hbuAQPpFIHWM9LZo0PreObw769y++YuVjiJzaCALpMoUUN
gtMeKj1YJBoGbKlLgKeqfe/lnrTfXuGqddcF5NFkVUQ/A/WkkRIR0xkZzEiCFudW68wCoDv/kwh6
yqQsjEjQGxiHwihNpOzNgAmqsWpwP1dBwwoSqtOq6hGrcElpyZxoVvw5S5ns4iwxtIefZW3iO4iR
30dU/TizJGB0z6R7J/2YHYK7wtIGlkjK4ffdyPVdBJElGpU7AJYjCNPl5+0TIof8ReMW20c9U0oM
CaT5dEuQEzrQfieBM6ZmJshXbfVCDFnr4jIFcWxoaZYLAFrVejPrMSyaKBEqmcUTn/jHWFAbhuqt
F48WIimH3xe5ipQWdE8xxQMpVIV2cEcIFcQjK/2/apYWoiinP0kc5ychRMmYDJq7vRScalDo1eXD
9mFJjCtLgwcWnRinVRbw7lQrH3rBh6YsQwHboy7/EqXJ4kOvq+K7yWjQ4JK89iNIuTU3EdFI2Qc/
FaWUzUT4MaZtZCZNvQ+04q6aSifX31r/Y8he5rG1Al+xjDC0xCa2OmALqN2EB+AMo288ND0y8D0m
1bfXtZ7pXGwgZYq0vIwbsYSq998mgGBFBxUoqKOVnmUXtTVLuGfIY1wtemSlmdNxCHscWHzqARAn
VmZhkYbhwS7N0SvcEh07rHoXQ0lo5MJ6Umo5LvHa6afaNIp8z7Wp5SP1zuu/uZ+KpIiypKL3mlLI
YeKjAlwbeEzuQNDulG6KyU3Fkb/x4C/5F9Oi61bkUx71eO163mimGe0JndXaXWqWT8oP8SV3C6sE
4Ff1Lf4oz/ouPBhv+ZUVId3KoF9N2KdwSnlCvgtEqUDNm1SLkp0i7wjIK5kma0uYaAXpZNlJruTR
rJuBpR61e8nEyDFoatKfIm/GHm/Pd53hssa610/8rw+jA9Q0kwt5npDb4tJCN4sAUBZ870al8DhJ
o8tQabLFG7tAB6igVlKalBSxwr1xUQ+dlYKWBEPPiMLjs2ApKOdqB9FGUGdvS163SZ+rpDxjp/Ey
H97OHqmnuHnofMbS1i/rpwDKD0r9NAh4JSLOn85hfdD1S8kaRGToLx1XGvIs9soAFSJDntKOcIoL
jrhjKcR6TAka2//cSzqmjHKpmDACgjm2Q/gknKpzDq+EI9rnR6kGaLv8GtgSy9ixDoio6cL3GoXe
NgXJLMWn9jS8G6+FhYyn9jynprqbncRG5Wxk0X2xhFIWaIr0VvdbWITZ722fR+N+yMjs/IPT+NxM
yug0HFdMWXlLiMDIgbUTUCJkmCvzcctLK2JacJYiUoamLDWu6lvUHcT2QVH2Y/IYT0/bl2m9UelT
Q+iWl4LnNNJiTF4A4iF7ALr6sTWNO900Dn82GSs2QyK5Pl8NB3LP6Gg2DIVGMjPAWNOEXCndmtIF
VzgRvB309BO8NtGMbETu2xLXVeNTIKWPAtfMYZjiPotxhSAJ0IKA8gp+y2h8CqH0TwWWD4C88FIc
88ZK66MMsKJSftxeibhqdA2DN1RJQtOvTmlEMASlHxHoh8YhFPeV19u9C9pyICTGKOc3z+PReNCg
k2Qra2/0pIPgZDZIpPcVb7Ig1smavpzk59fQleoxFAbNJ08hXT6G0j1aFK2aRwEO46sIvhmnuHoZ
FsKoxKqkynxTA6fCDcfgwteB10rJfaaWjHNcL7wt5FDuJc8GXZw4mEzpsRVN3snt2SUZ+vkovs1X
AAo3ZrmTDug0AHFJ9H37gNdtzEI65XuGfmr7kdRS/Xfdm0+k9Ibq1EH8BiYYPMlZMSJTHrk7C1ut
93I4BaQ23uI6ii+hBVTaXbAn7cH1O5sr6ss8wy17t1gfOeWFvFCqlFgjXfHDgczF5u6IwTnyBJSP
bHaK1Yu/EEZdfHGa+9RXIQzYbML8I+let0+L9fvUnQdje9yi6Ca5QNlwjSw7C1Hxsi1i3YMv1kA5
HWlS4nLokQdEBh7h5uSAQxJZoemeBJe+mR+6V1aAte4TFjIpK6MLZYrcI1HCO/I6IpZmBGjWaMUR
cPBjx3c6i7HMVafwl0iNLjnPRtcEmXwTGd4bbvEQOYGDWZcDuGXqA5sxYT2NvBBImRMkIEW1vSki
qhstkJeQXn1X7eIkPZRAxheseDftlH18YiaQVhsgRV5Eizqwe/AfpTZlKwHqhhRWAPl4LfdZYOaX
0EULg0ew+zpXdMMjuJ6ZLLpr6rqUS6lSnAILKRh1mGuuczq9OGiVzxoBI9aRdgkir2DwBMALgkwH
nFU2VnNDIN77H3+iyueX5BkTS0/C3b84xDWfIPKGjPY1RTQ0g7KWbY3cQKy0Ap7xqqcYZr0HAqyL
Guql/qU/im6G8inzdqwv8VMoZTLVtKurjgj9E78UoG7v9U7zgKphBe5/i9RD7OVyhZS91LQgQmsb
7oVezmbbtGbBXzj1WRC/D9pkhgJvFgIT0H6tmY7g9GuqyGPkjB4bLAq9znLSW5OfosYEeN0h34UP
yRv7Lbdq3kQMf4mShgMUaOKSNConfTbQHkGKjGFp5ragHThHfSKA5JwO3FdV3qfW/Dsx4VIudYgI
JMaMHxFa+8J73ySm2v7WTdAFBSP2wI7+UsDJBzBU1BwkkCzBn1WyEFwsmpc7aN72GPaTmKsv924h
jYpa/MxXKn/U8GYt5tFUZu1aZ9F9JSPT0PROUBm2box3WoCoWxKdTsiYYCbEmX75AkPQVWgN5sDo
mx8UdTQiY83DsxNa8CHa9cpONpzGM5zWmWzd95JqJ6seW4vWzIDEG7ysyYYsyvSQJPDljFGS8fYL
Z8UWM/5aTNwexTOGk1qzn0sxVDgxKGmqB/HIu3kQOoJ0MIzQ3j5GYvnpPVxKoDyDpHdZFSHKdblG
dqSqv2oFOE0yoMBUUX1qZNajZTUcWwqkXUIyS8LQBGBBjTOUz4LiAHJKp58BBNiqd6kR/OoT9X2Y
utwK07oxBaV7n7KUEfWyNpaKN6p2KMRKn5BlNrondA+BUVrJNGB7bO8uQ01o/I4CVjtpOfg/LUp2
mLY+RbFiR11j/m9iqMhCq4wo7UofnlxsHDGpXb7hLkrP/86VX5wdTeQwK0UTKjmv3QwMgY0LH/2d
4RV25DJTOms+bymLcrQS6MoifTTQr3QHuONzdPDd2hlsgHyiv5PlYclxb9wCmpMe3c9RrtU4p8AP
BzeU8K9enGrbFSK1NIdCSnaVYBS7tBdmxgVkqQjlbrk2aEIBI8puqIcvIDg37IaTAcUXd/ttJWGo
vEbZEh/D1yhMjXhFlvd1KpiTxkqIrdnj5ZFRtqQ3dC1rahzZrNTf2wREwFpptVnmGV3L6AZk7Rpl
RbJxkMa0xzHxSWJnwHAKlJ+lziJQWG1DWa6IMhOtKA6ViuQvupsnzNShVJ1/9Lw53aetGbxLPXB5
0OzMa45sTy6B7ygt7amN7VR0A94OEktsz2n+sX2Qt6axDW2laR3kcIj8WSTXvRZ2Yahd5L68b5J0
j/Y6gIn0+q/e134JXW3PBc8CeCD37otwQTEEA9Tphkg3zqZaJcdyHoG9dU+crnRMvPHAu3i8Ix3p
W+XvXI+FOCrKUNuuHOIB7qIaCs8XvUlJUCgeGFJWNXchhTI2Sg3cvFkNNbfV/wi589iDhrkJTcX4
yTi6Vb1dCCKXdJGMmCtRi/wUu9fa1YtogTMCw4UyMuSJNbloD3zNLVbC5VYW2ToxysJUPD9M4YjF
cbsS7JVoInoq9/2e8PUBEc2dre6Esu5ewmhvC7oB1owHa8mU3YmKITamDCdYAvdMTKsPrWkik0tZ
D3qWHMr68EmadOMIOSKfm31+NWLVNBIGzA2xK1t7SdmdJDb8sdE5pOo47JsqmzOoQMROMFPp2FRP
Y85gw2EtijJAos8XqqC3yPeoe1U8+DNvalrO0P7V7Iv0qZV0l2pRZ5nallgV6clpHgB+70Vg6ASP
HrrvS8Aks/pyGMu6NTYsrgHi6SxXNZyVIbaWCPLgTjGn/I5x2dYelctlUbbDqIWh7chAA0kqEU4I
6UwmtMKr72xLIrd2QytuKc/FcpJKrwbZx3KyMLPDeV+2EyPCI8q7JYGyG0IaRX0h4w5LmTA4XVnc
8XLnpUr22PbqwxA0DL37B6Nh4BkpC4CfodHvQKuD91aNJdX24AQf7UnEDoLTGoQB4ltj8y5pXgju
CTRzftcBz5QROa9v6V/y6ciZy/Dg6weoJM/1j1MXv9ejxmg3XlVC0GUICpKlgkg3h+W+IAW+gRii
0gbRSfgab/9eQy/JlA0MBfnCQEOSKgqvS5JkaEC7odvN62BQhUQekMHpzHTfvfSnaJfui2OJnlYR
lWzAcbo5Mu8Aa0yLQ3Kq9t1jt88jqzaxwR5roHYt3l18Dn3hU1kq0YcXChi3qW9Dd7WD8g17Tmst
WFjKoR4mHBjDDX3Gssm8MMm9+4NF+skGG93cCYBG57ftm7ia6VREdGQa6LXRv6AM1spQ58KAiG1A
V7+Vo02XlDOkO+kBwB0W4UYEbZmV3xmMC7MalC0FU54h5/ROn8IB5Jnd96pG/SQDuYa/n8fz5HMw
2o0dxbrZNzLDMqxpMQrEOjpgVE3W6HSWHuiSX8W4qLEKhrtGNKX5ojch4zquuoilGMoApaIa1HWO
+yh76dONu9OK7qpvJPAjFVT/zMovrRkAEHWICsCZBOkLuGKN5HyUSQhyUeS84zL5ZUz5b9vKshb1
LUVQ/gEwjUrVZVhTHzdWJ/gW7/dOUl98VmZubS2ASyLrQLrqSxvq6Nfz0DcpIjAdNVrO6DCciB7j
7dUwhNCNqEGmN7GYZnhIwlHYIjf0VgNW1W0hq+mbxVLoXtTQl4SslBUS/ve2YKdu+yqdWycFZLzv
sMZ116KtpTDqgGZD09Jyxr4JYbpXy8kcorMxPSb+pTNaoPXzDC1fu0tLecScLfz4qMVFCDgThJDx
QYxQs69iM+kZaVqWEOomBX7qp7WeaK5c/qy6S+c/CwmrH4ZsDB0uLBdCvmGxkGBI0YeXYONIwSA4
Dl5o92ixQNsr6d9nxMRMnaAifPRW5HIXQ/PifflEKMxKx78ARQ0dKoHNauZgbR8V5qeVMBqcECN/
OALKOfwjCwJvrH7Hqi43kLLmPj+WRcvjkDQuMZXpD71srLHfb18m1o2lgvskDIvYJ2/bvq2EwySL
kSUHjc44njUrt1gK3Qiq8LE81pjZAXfHYw9oGU4/jyBFlTTD3l4OSxDl7KUZo1PtDDUQ09zVe9EK
isdJ0bxCZGG1MTaORjHXGylJMR6NJ2XB8Uh4RKGlpCPDGLCEUMagTPNeKjncIZl7HYzClAVW1pGh
yjQ5NS/q3NDmOJleFk1B7oAmfQAHCsMvsK4nXatAZyEAYPEHrjvYJU5wDXkzfCGPO95Mn3mWEV0d
1F0qHGUOQtWYuqTB6bRuCvI0gspZOaoX7lVPcEVneBlPGrp1k2dMTQH1tjzL32QXQw0nzRrQnty4
vWaTMdDEZW342itq+WWU7QC2rN8bYY5kUt11oDxuAVTOZ9e4CexoBgdJobOSEqth4VIkZUjAD6wO
jQot4uPMFqLb8L6V575ZKrCPk2Zp3Y9Ey+y4Z745iIJuOAH6CRc3rcoNDe4jQjawyvgmRtfwoEft
327OhFKXQIPNuVPdKxWCuNCpH8pDf8duilmdU1hsAv2YAxnzqMwCsl75qd4LZuSQ7rvcnE7sJwfj
TtFA5gVXiUqvwj2EoIYwQzC+gNnvHCkGw6qutjEt10TFJh0gX5MgxO6SMnIHKGcvxJuYPG2K+y5E
SMzK462G4EuJlEHiG82IYwm9b7UN9M3hW7oHW+EBtXhVPaW/eECAkwY8JkLr2ltxKZbYyUUsEZdl
2IoyFtoAs+dD+9GcpzN/N+9UWynRdy2j5cE4yLtqX0M6Ex9tLYezlE5FMo2Pxzvv4zzBDXEoMbxD
JhjAy4ROuG3vxTxQymyBgUavMk2C+7r61wCccmiw30enpjAFQJj41vTAEMgI0mii63quJSMRcZ4T
2K7iH+SdSt6ozVP/LxpXGN5Mo+xQlsx5H8c3l5leoiz8XmiSw1gQ6+5R8YyclGo+k8Ze/tpHpuSq
t0Fdw6l+1E6xn07yjtsLjGNjmHS6FpLOc5eqCtblB9lxFI3jEAATcES3kaY55cyCAmUskQZBC8o+
TfJuAiamjC7NIrVC42hwHmMjGYdF81onRVOOUqryJKDez3Z5kdGaRhBYZit4ay4DtJEhkaGLNLc1
rynK1PkKSZuoHnneFx7gTU3SOhI6OuMFtJqkWVxqnTIpIRf7yP5ifUqIbJh+0MBF2O609w4IiLnV
ftcwVZ078bvAmegbYyyVtbnkiBf2DCVQfQwn2LN4L/4azjGKLxECj+o0Oq3V4uoxDTcJfL86Yhnv
fkFVtC+jSlUTNQqGXmHDSu41x55OdqXzpiife4CLIBm+k5XD1DZ2FjCqdetrBbi2IkiGouhUwBPw
QtEUKG27jQZC6zF2JDVkZNnXL+CnCMqw5HMmdVpTINqbj6FRI8N1p4iS2YpXjomkIK97g09hlIXJ
40xSoqHUMIRV2zXaR/6QPxKQoJNkNOcNT6MDHofrDP8oW4g27MhsjyOARTA4IZgzQEWQ57wOvqm7
83N2CYD2bZZ36V3osPwWY+PpPvWJj6t5qA3e1dSPQjrp849tLSa7+lWl/toIGjctziYl8lsOswwK
Rl0atGqP90mtuGWjuJpUeGNfMkzEuuX7lEjFO23S55JU4ZyrSDwI+YiXsYSyV1iwchcsQVSYIwtx
IOQazlgxB4d3UE0BOMvBtw1UpCa7ux8SKweF0fZ+/sMj6XN5lEnquryGTBLlOKNdPKC1BSVR+WJ4
qRMAPpAlbt0kfIojm7AwQrzU9rEUBoJbgR90XwJnodypFSiJCzs8sKSxdpSObHJYpljSebeoY4KG
+Ki3+zaUWQe37kM+10QZG2MaQhg/UlR4TwGUQTq4y11dmyPwh9kdeOSqb90Ayu4YZaHPnAh9jPeA
77/BnpbnlhmAsi4yZXFiJRRjkE6hKoQJ4jCSnT4qvzN0b3spKt2JLilGPgUaZCiPtQhcJGWXPhKn
1NlTDxgGAsAG5miwPTDd/qpmwCGJAsD84SGou+a3Q46ObNy1xonvp1/ii3ISRyu5oi8AJb4QAT+m
T5gIzjewjS9ntxBLXbax7QERKuDs/mxUFZ36pLgCSJyNI5lhJ9YcaGkm6jTn8Fgeas+wJ0aMteq2
Fp9AXUABsX7ZyAjkQtF/awa8j/krLxguP1fWyCoOrSrRQhh1ATs+C5p+ws1ICyRdssAKRIehQ6yT
pC4fGMHCzJiJpycIzvfJtQN9bmL5j4Md75oLKeKzJodYq6JuYK4Nqt+UEMnVcWp2WjiZE89iqyVb
s6Uq1P0Ta7/O6gpCplk/dMNr3cRmGlRmPbxt7yBjA+k06VRPdW1E0EleUJwmAq8c50Vok9uWwtgz
lcqRdnkUqUoRiK5a1/tELSw0xzBErI6TqZ/aRmdHG03RCyXFSnogaPFOe2oegh0/m9k18ypbOyS1
3ZziXX0VW1Blmiw+BsaJqZRNMWq5KJoGNoWrcwPx/GDGA6bVZ/FbEQidu72fjGtMp1AVhEGj3AMA
okBHfc3/KJU3Xz9J7UdUsXp5Vychl/tKmYxumPleC7GvNVIvLYZNSHBCgKgiMItPP1X0U4W2ArzM
GWSLNSxY4RYnDgFEGVjGb9ElLL+GsilxgRfFGGOb47JH41aWAl6svM5R+rG9wyyNpQxLEkXAqCcX
sBDe4+JeHV+2f5917ygrMjR1IvHEcIEh6BVJtZNmGEBiL4r9tpz1/M7iWlCWRJaDHjTHCJllT3Kn
0RyP/gnEjYDCyHE8KdoKd9sSyQ9umC466ymIdV6N5LFidJrkoh37FeMvhy4EzNGg7PQMHXDiXO1b
wBFvC2YcGZ0DnYyyG4UYiqpX4R3f554Ws9znerz8uZt0K3ieD1PAazBkBNRUAIyTBgJZROgi4oXg
wuoXY4qjjIqSRkYmRYiXW7QjkbKzcRb3BOhe3FWvHGP/VpHQFneLbgfvi3YcldJHdG40Tj6WTjYj
Xy2llsa9zahOYOzf07TCkwtxH/K8V1UV0KVSW1Aqxyhf/ZZFz7leRlhsN2V74lnVVZ3jeHcU81+R
0noYmPTtKgV/fDorF9CagCOr7oHyqkS/eB1oV9sqxbildPN4MkYGh9IUbmkXuB2e+U3Ee0rLqlmw
LimdEwXxxij6CuQkL+F9tJuBU+G782HGlCL0ymX5qtUrKmFC0QArHng8KeMWlsiCjhLcB8Fwr7z6
RgXBpvlb3T1JN3je0NHQQg8NCnEZtH7GIyORnrT6tddyM8qZxG2r134hhfz/xZtS5XoBWJYwcPOl
tRXlAYPkN7z9od63HF4QJAZkzeOvl3YWQinFVACdiuoAyZp7vlditro/GAAC+DfoQquHJaPlHBsJ
Zjoaf1vpOCnlBeyimIUWl6P9EZi9s9DYkuhpGN4NPxrtaVvtV2d21YVMyjvJApdIciSiXolkbGSY
o/i9SYy7kMNDSf4wOkxkcXYKdCPdf0+i8lcrPpVJbfJ1a3HauAsazSxywdr+qtWDXnwU5clEgRNL
gELi+SRddeGX1l+3f3/9Fv4lAGr7d03ihVnIgKZHutQHh+tN4Ui4KfCSOLZ3vfcvMqSrYdxCIBUW
931Xzwk3kBfw7PIvpQsWR+7Bf5If0xfBOihW8di8sqhtV3tcPw8XaKJ/X2ZZt62qpwL28Zq94HXx
QHBFI08WzPoIdwZrWjvAvUQGXNwBLOtuBuAoa8SEhGlfgoTFyinHFqSA1NUSFOdbjN0Fhl3zXs+/
c3rubZ/pKoTUcrG0dZAKLjR4WIeGj9yuHAFIUh/EVrZzpbW1uXSGdrAF7Q80/VpBI9u8eq7b8i6H
z0G7pT2JyYXL+32Evg6/FA969Nrx+SFSR6vTBkcW6lOOeb5pUM0IueYYgygJ33hRkXszmHUFoGtu
L+gGLbW1c5Tl4fk8Bz6O/mfuosPEa48mClvYRZ70HQ/EBDwj1ZOYm9whQU5tOP5Oh/JyQ8nJLszt
oIxazvkwR+Nwz/fHDK+p7RWyVINyTkmNYXcuxaVI+uKPSO4ufui/N36pmkHGch7Ejm1tJmXnwLAT
+L6Bq6BU1zA4tTE2sAbzoaKDlVC3xeHH9tq2bTnQZf6+eVUB2EcugNtI/MATZO1BLIE3XiSq3Vcz
ktm11VTpM8IBlmnbtp0G3fmMdEUqVOTUGkf5QaYCYlu/7w89AE8DK/8XsA8sgZRpG9rYT7RyRIGy
KEvgj0q2P0XP27u5Gl98GpFb9LxQRa0fwrSLNYQxPtx8UNncOJshSOu3xTAU8uY2FmJqueH9pISS
RPNFVc5C65sVumUrkSHnNri9oY23ToiFIJUrS7DrEv/jxsAQm56jw7hrfhLelOyBHJm6n88zEDP0
Y/5TMnuXOyiJDc7pp+0FM9zSDUpg8R39OLbR2EJZhP5RA41LNt5V/SPwesxAn/bbslh6QpmTGfMj
voB2OUA9P7XSc9d/2/59llO/FWUXi0nyWE4ggkx0gOTHzg76YLbwcLopWfkVRQ7mM4qllpRR0TOh
moOgh1p63KPuKW5dOdkz4VNN7tXdtFe/a/esgJRhWGis7iEuRb4NELAZ4imcfnIyb8rJUUhUqzQm
q87fAl38nXBMAZMwuITRhH/rh1tsbNnKXaek0Nam/lkPz5nBslnimnFeCCCqsxDQ5FUpVwOMZf0t
PxEO6HZnPHc25/2busq6niykUX61NwqpyHtEl8GL9kNxSUwENp+nrjB5m7ztWX6UKZDSfF2aZEHn
oPmVw1v1U+lmXmtmJ/KMqD0288OqFVusj3KrpVSnM6BNiFtF1jqYzLRqzRiQvSGXO9t3bvUCLERR
F6AMddVPJRycFing6ub9xpIrIfWkQmKyzKzJIjgYBplHBiAltYtqwedGN8c6airJuXcBTgOUR84C
fEtBmor2ZLSz2m2vb81mLWVSWwluIqXKMdaCrEBt5wZGxfzc3Raxdp+XIqgtjISixogfROQzQpLw
WU5gs3J0F/HfuuRxaHdjpDHu82r6ZymTCk406Ac/5YmOBLrqEQBLwGCD+wxAKiKQZfMbrCq3ZzWn
rt6DhVh6gENVYrkOokJ3FYCbVofxmKGdkGTUwl3msoHY1g9P5ZH+EGSQoFOrbOauz/MYq9Sni5ZV
1pAoDD++2rGoqX+JoIMtuZjBoEh0khTV1Q9gfIPdFOlx5YBmxR1gj3+y+i5WaW6WIqlwa0yGkItC
iIxeko/eNUzZmn5NBxW8DbnbHn13cpVrc1K8WTGT+9SJr6yGmNVc5fITiDlfmGulkP1cJ6vmvXLf
ncvH9lW3G3R37+JD9T37vn1B/kFtPjeZekHqg8Fl85jqSDOj/JA8t3WOGcK3fPreaMe5O6dq4g7j
hxKCP1A0RYUx+LZ+QQ1Z1QxdlzQ6Y1cqnB9MFVYLSD9Hi0GLEVz56BjWhTXmHQax7+v5dxyipn7K
pIwCH+RNkRqQSeaVZUu1ClReeoJCAKAjZu55zWEAWxgpQgMkArgrfz/PoQ2nOegyHYWD7Bg/pfcZ
2tXQ23BUL823bB9DkctnJv7JWqvTUiplzye/HfVOwLGKGNFEMXdfO90J/pedwluLcpeSKCsOypg0
FYec7CZvEUYG6VUQLKB2ONyzciNtD6/N9+jSDyxDy1ojdY5GkuBRFOMcYzQBoufQwtsdNMu1xyrF
rHYcLNdIGbsBrnHKFNhW/467ZLvxmFjCVbX9fW/OhwBwcRMmUmMnBW8gt+ewE8I+YVzU1YvyqUa0
eY8KOSl8EdssYwwjd//k6WU3wK/bg4UcygKGZdt1aVTrLocBgz1B11XO+imKTAEIoqXnO8xGZoYC
KZTBS4VpFHUeqtr/CO/H07yvwPaKBlIE+rMzuRMAHHfpLmKOczAuJt29AuqDOFNyyK1yw9JABTcW
fzTCueZYD1/W0VEBuD+NBD4Y2jOIlacHyn4w/LPESc7U9W9iN7t9MTxlasoIr9bF4kFhGJLKo4Xz
74ZHyupZK7qJtDgBdt4jve/Vnt35vvrc1sjD5T9yqOU1mNripAYvQzC4f8jOdKgx20m4PIN37aHf
jRhSQZWU2zc7ww5B6Vm5zR4pfibM+vp5YqhTQUJI1+nm6lxuBnUiSagpAsnDFNsCnx1bYUBf7O+F
y9qnLEpndT2UweqEvZ0OyZnL3OQ4/Czu6l3tjI4cmlVjq68lMzxZrSdoC7HUkfJVmPLajCWmJ9Ub
bc4UdhoYig+VZ2AayAr2CI2c0ouAs/AqMtqu142gLqHZi3jqL4AHyVT7gx/j5XNL65uJgwwAZtLF
EAC8ApBAFQsEiMN+dBL8JUze/oP6INdsKMRVDEbt80toWzhkfT3KXKS7RWoW52QXXcsjBxRpzTN+
tVZ4CL387rfemUuhlGH0dW1O8Ygn10lxlV3hSeAcxPsIbcQ7cQfMLdYI+3okuFgmpWSGWjbdUCMZ
QfwbYf8l2O0+8i23egLLmxLdobNmy/VRuiVNqu5XFVR6OMzf9IO0A0Xa/Xg17jCi4w47VC+2I0/i
nbfkUWZD8uuhiRLs5wBWBKDHmJX6f6Rd13LcSLb8lY15xy68ubG7D3DdaEtPSi8ISqTgvcfX36zW
rLpVArsUMw8TMQqJLJTLOiZPHtHOm2rdScdoeG4iVhJ60WO5WE7KEIPI92jMaai7oVBZkxCaQfLp
+pQWEehiBMroCpsq5/Ue57KaW7C/Aig4TNaIhJ6qsBzbZefoYizK7FIVfYYGIZaPNO+pDqFFGpjE
z8atbxZ2YgcuqyXM4nNyMSBlbUUl9CM4Heejj9GQPXiRxUMywv5pIKxV3Q/hFtFHxplcDEpcDEk+
6cIV4jI1kRVyz+ues1Vfs0u1N+NctK9v22Im7+Lo0+Q9YU6nciIJ9mhyiPRp7E3oCDPvuhXnRFZ4
wI17GDfzKn2advqXYc2qQmLddJrXV6tVqMKUJTY0MqYmbNl3zvnOLpqeWayFZSdXV1UiKgNtHjqU
W/gy+l0kGK21652MKqvAifb9sbAyiKnrHmLlLmH4Cfv01vAKp3xXHq4v+LKRefEF9FnqoYOVQaDR
1feCG2xJEY38QLCNtJyJjqzYyKknxK9Yc54xdZDkoUy0mVwWfhM8Fa+1LW7Eb8oxAOgcEqgSlQ+n
TA4AVjXM/OAfpx0EIqCHCfO+fyLidOys9fLh/vFNdO8bEf2wuNLAN/lQGtN4vCTca5BVDJT94Gid
h6GeLS6TyrzTyWa7OSoFxrXo6aaAgl3eZHdwWjTlz/tK92LMR4WrUVuPOfkT6LxaczfxYC/2naOj
eWnMpYzoAWs86s1Cn3pZLlsfb4g4v06BbIt8YvFFDh5T4vX8wFrM5TfyvJjUm1Un3Mw38Slp3D3F
vXUqUnCih6xHVO93CDLLb9Z5QOrNylKly0MV6T++G24rbUSrivzr9cu4/A6fh6AerTbWU7ERA4S8
JhkA25lNENljvCm6e17/FPssgjFrStTDhYBvkikkhYoGrampNOgbHXKsjSKn+sqFP5FxL16OyGiE
NutgOjUAdCL/KiDhB9q0O61Z7Pzld/G8fhS2QDNQbDMSr8t3Pqwm2RvcaVevWKjN2Ca67Y1hqJAx
41Cpira8s406WURDFdCy67zdpxx/C/XCd5SBONcPxwem9o/ZSRR8DNKUl2mEMK+MEKi6gozpDnmB
A9eY6j2KO6yutIe1eHd91MUjAt6QLukSKg/phjvgZVRNk8LU0IvJlMvPXcuoOlzcMwMt3iEPBYg9
GQQXx0OP0NVjanDm0aMClvX3no5s13h5HudhxJ/tl5irJLUUcTQgh2omLTyivGVsEGsICgFjaOwJ
cgFEkqbKTfs3cfxrjs/FYpFPuFgshZOKosowi8YhhZEKwl/lVjY7W3DyzbSVGX7m8pG7GI/CPCmK
tSmdkfZKIzOaEaINtujS9qmTTIi3qvfcKvma2KpmoivS9WO3bFNfjExB4aBCM4wnAcXeRSrRU5Hw
NYO9Bl6yj6aHJVGcY63u4gt2MSSFhgr4o4ocAeDLNIssLRQdaLTt5SIdzUYKjpEhP1+f5CLxSbsY
kbK9jKLup6A+bSdqSJx5239p15kTusHjqWYM/Q+NT8lR3Aau5rGCfazpUmBZSlNaIHEqu4r0lks3
bdyYsXqsuFuRWSvD2k0aMet4GrIOotKu/zjfk1BmAOvS+uqjpyTszPo3GlgyZkeDpSz7Qjm1gJVE
muwRmdOuvBulDBQCBMJjlrbxsml33skTZ+/iYvZIDetzCys61Lob3kf1mW98UWRlmzSovhukbdgg
5Ncb7qQM+ykJ10NbM4S0GfBDkxcaXQmLUMYniIVqQlHN7AvGW7AcXryYJQU/RqBBBD84nVd/xUXm
jEa1vt1bmYcsgzWvddD5UUSzH9xh11rx7bANICU9xjYLmFhzpXDJqNGCxyAXJwzC90Dm1jl0s69f
zpPr9YvdcjFZCoEaNRlkdPogdgtcUa89No+4GKFrIO0pWFJkZcfo2D6yZZ6XXbKLkSkgiviKj/QU
7eDKl6iCJs1sZ7ehrTlcic4YiDmx6zhZt4UCojiT40rTcD8H4VYJv1TCkxSUyD0GZpPWjGeS7M21
daVwZ8x9Oewr0hZ9bM0QBpQYd2YXl4xhTm0wr4xzUiC4uJJ8rukyF4KMot1XkzNLluYf+XRj9BD4
adfKKr4TIVtVWRoEi99aR5lMKDpqyRqC7ydEYpboLnos522VafvNFzkESwFJ8Q7q3RuiZ6rblV3t
ELQ02TmVRUL/xesiUybPwPV6HWewFwMYidprOb/543Olxs6s33Y5JqlZhRCuBMT7/t7VkSlLqBSK
VqhxhtGNnvQAa/ahNeyrRw66OOFr5SmWjCRkvmeRWMiNvLbjFDylZWuM4syBMaa03zojCExN9xtz
jKodOu7eX5/kohNwsZsUBCl9hFQZeL1uAxknPjqIQWNJ0CvPpw30qpxIGBgix6zZUXiUzgWXgsoP
VGgewNSwZ3BnKmgaQjOPtX+LLtvF3CgAkqDTxEcS4ICITkLe+D5aFTvfjJEpUhlvCss0kCnokSSd
q6OSQI+lmfkD4X3rkKY2oKAkWM2N+MwiljDeDlosWi4FYwgkkPzEKTPzYLAmmaHVwnBp6JzIGFZ/
Hn8uRteM/CVQd4Gykys4Hd2NxIeWxpJXZT0ZtJir0GrVhPIDRITBk5m9HNy70NUs/ZhUew3sQraa
GOPJoFPFQx4Bu3k8waBwmENfWfn8VBrbUkLVrPF+/a6xoIzODydJmNU8qe9IUvVzOvb2MJUCksRI
bbZhb1YiBGM6CAFWzbCPssiL8+n5+iewbHWFAhcxr6OuCoBp0EL0KgdN6cGoXKmF25uyje4BsGRJ
sVRky9vpnmMWCS9His93UqHwptGFtFcEpExIgQTpFx45qidsDSffZih3a2xSWYdQ4npYwxubj79h
lzAgT6EQaERoSqwjfAJpIAvRLCQbtX0OkmeFwWdIq6WrGvmO3GJqgTOezl+q++K0iYcOh613B4eI
Ws2YuGwTUSsyKkvnibnZFChxmRAIcYuns7VJzIpUxMkoCtdvDNi6ogCHO3sobPR4tMcXfq0y3G7W
1aIsJJgJgRagJtcVISGrpLe42U6hcbbe3UMRnQH2rLnSGRdlVMeOJ7QvoiAvmLFb3vQt8hCcNaQW
MvZv0mttlXvfAinsWO//klrfhZlCJ1xGwxgHnvBCiZ0NoTmoXUT7fN3ZaBC10g/Cp+sXmWXX06IK
6C2SZ0ppEL5AfJO9Vk9tYQbrBvml+QCNG6gERm/CvlwNW9axYrzgtJ6CDsJwk444VWVRmlXh5FCM
6KJXqXy8PkXGC6dSUBUJIfrE8JgholFukhSmPrLULwjaXDG1aCVandO0UUYVrmv4rVMLd2momKos
e9cnsti16fJsUIhTS2ke5BxmMlizq71k6w4V/8ouhm8CqWVUGZnGXWsmHr/TVs1NfKt46nNwr6/n
BpqzLPEl1vZRVlHTJZ0YxriWuoZ8QyY39qj2m1QuCzPnWOLYLLtIpSBoQN/OoCJ5SNTEHMcdVznh
Eez9o7AxZrTqSO61mFnnwdpVCniUIa4kPyP0obZba6XuDJ1uzTojU8QKltByCpUf9XyTwAKr0P2E
02sRPth8O3DyaKZx8dLJRWA3Ug/zTxjX3TS7jVHeTKVfMKCPMV1aXUGWm2KsSqSssmoCvzZ5m31l
r08iwxxkwDktsJDOgdiFBQ6xAMGBEPRPRbTyWjJ9bhtlhf33roxG+V58J4P+naHoQ/9ceoJdOcNa
t4wU/bJhMiRm+RZ+Io838swrcHR4TwIv/R7qwc5v+aCsJaagqJiHElEjUv/1ooCqAGfMizayPW9k
UDPt+QktUSzwdWaGc7ZI/Nd5CY2ENRFkCNpgkHlgUyCdHhVxn4Ml1KySNaTg7HoNv2JTeCFELpgI
scheuByWurQp3/eRQOoNCC+Ld0avgwhnNYNFgEo3O3onnLThmBxfJ7e8y29Zb+nSal8OT93faCj8
pK4w/JgeB3E9VLkpTfxfuDUXg9D2wtRFCAP6GMSvGrOX1oaUm3PPyAotYsTlKFSwZOJrDdxBMEIb
p0FqEppi5XZeDTYPOfHfiJUwVo42CgRfyLoBLVpPlN4EDQKHRxSQP7ab4qFflY+Ivm9Zm7WI8JdT
pG5qXhpFV5CyDcILb6xsU1gd+svsUbwNq5bbGR7Tjl5y7C+HpK5jLhXjHAVk7/Y9KDW6125O+ux2
YLNeS9YVpE0EsA5kJSfWTvaUHEDtf082oQ0eAHqV1+ZJTGml4E+PLP/+1GGatk0uJ0kZDYh4Vaqc
IwwkHbunz5K33fZuiQzSjIJy2Lf2NJx4NuGXzEvX01ZH+grt8kbHQqG7y/oa5i5TVkOXhrWaCvia
yco9rjBDS/oifvo6IQHev7e3bE9xMWl3OX8KhIaZwwNg4L0hBvUUwaIO7wsAEjR2wB40m3UGbigU
gRkvz2IM4nJcCn0ark6zIsSG927tGW6KCEQEz3SEMlPq+LHFCqguusRgeYqqpAHPocfyczZ0ruIh
Vxq45MgTmpMQ2+I8rFTtZUxCu+m/+OhALt4Fab5O58wKxdaO6spUlBsj/5wL6AQqZ1AbAcWL39ZC
5I5+aGo5zzBhP1iV80dSp3HspakFSRpCt5uetAZzCwt86BYNE4jAUiMwu0R+AJ3nEakTF0Z6nsmg
/pwYbMRZRtHbXraNVeVytsJKk4gLnsDlJlCnzVe7LkwEFEN8d9/QxhRiheqRW7WrdGWsr1s3BJ9+
vdrnqVFHTJL5uqo5GDftANlazXiTZo01IfLBV8agc5WZZvQFT0wHdU+8/voeaYo2NMMc0AEh+SP/
Qihb2X2sWm1hFV+uz3AxbXGxnnTicpjDqM/IevKrzvE3uRe+RdthL6zRtBbjQxHglrebe/XrCMgi
rTU4jy3Wv+TqXH4E2fSL3Any3mIgkLIsed531Y6TNYhTfcqSh+uTXX51f2wnnbLk+sL3RR/DSBNK
PkpYoeNr4zPV7JcM8MvZUK9eW45cU/q4EKlH6nUEJNlbh/wngzUT2YbNo5tSbnEsP4c1LoVPflm1
XUNcuMbZj4UpfkvfZITt/Bv4cWax09FZqc5tfstkqy+Fyy4nTGGOXzSSHBKaCNizqAMrXaJnOKNl
ZroOHcP7K3GNy+EowBk1sdVUYlUI4zexvUvjI2w3S49v/95poZAGGi2pIXOYVamtJ6j8+bU3iIzr
xzqRFMCEtY+eAPXpSak7U0958PCKbBMV/Nfrk1ks4bhYNDo9KWqKHIuEUN3aglvfpF+Tu/KtsaqV
fDOvsl2348H+QL9IdzwQgxAqVJ5Smtc/gszmCtTRGckJynh90GDjErRwrMRjN4RmOz2pIDe2yrPc
DqYSseCVcTbprKQ4irwypNhFohjcvUo2OZvh84ic+ngIb1n9MVnvL52LDIWwjjKi6VDbvCVaGG80
fby/kGS2288IozDMIMYTJVNgM4opKCYRwIZP79XpNkFy+/qmLarCXp4cClYiA+JpmBJZwfjB36Dg
uz61gK7e9U/8/WwlN+NefY7v0L1jy7TqGa8jLU7Q13WkFOTY9i9EB0Qi8lqNm90ah8gqduRlrFDN
Yct3POQcr0+ctbIUzIScX4WxgJMzjo1ZyrdK/vj3BqAARo8jXqhqXAe5eZzUxpS6h+sDLBaNXW4d
BS9ymyTcNGOEzspSs8+s6bHf8ftiNMsvstk7oW4nn/p95Db3bOr9YhbtYnQ6L+krJdR8ydFEzhNX
ARN8btfCht8Rb/P6TBlPH52PDEJuCkodxwSVeXeDrw22YqTHTq09yEK+jnzPeBtYRi+djtQ5QRz8
FCtLyhgQUHzW7khKrLqpV8OadQUXcyaXK0m57iIUfiZFxkqKKyIenDjlg7oankIv95J1fMzgVMDe
llBBUQYQNmWGDljLS4EMurDzeRsjus+vGic7EEKwiCpPhMTTrXwc7Pyuctv9sGZaFsTwu/Ji0FlI
PlY5ISLvY6TZtZehXkO1s5e+hrZFCsuCdYwYDxSdcfRVo1ECwgLVk9JrxPzLGKGeNRLX2TRZutCj
XyR6v6isAu9lI1zgVVC5NVkWaJlPUamEWCE+ACkwbFb9tjmgCO+mW3XvHFoQjw6aObvIOzpk2tpg
Fi7prcME20XEu/gMapsLv8j0fIIv0Lr9abmhvg0PAMKGpwAKZ/8VmSz9YkDqaVHR2i3tZNyiKfJ0
KAV1E5Rwt7z/RRYN6zpCLFpaF0NRNiroe4rf89BigPhLBNGZaMytLPgrrXQvJ0S9GX6lDlNCCsvH
pDT78FbL765PYxkKLuZBPRpFGKt6TYIQpMkJycvzgcdlZg2PEY6w8ch9nuzUCVXIpJSWKq3jR1Yc
ZNFZu/gC6lHxk6Zr+hBg0CeNZdTBWkPWpqq1N1/qGFbr9U0TaTlRrh9UOe6xaWLamOJwbNLezDVG
+ns5ZPZjQhC1+dn7TA2/LJQIlCB9798OhwrJ6BplzagQ81SEsDi7WV/fxEU4vRiQoN6FuysWsqS0
IplWkFhc94Q2SCY33paZi2jR9aGuX2mRp14OWKMpqm4IcqMJcoTGWJJ7fYDl8N/FZCjQ8MM5bAcy
griq1rmHd96S1qE7fJJBqAqsET2SWMz55df3YkwKN6K88LuGSJygiGMlWuM9CVU0LreqPrGD9cuu
08VoFHT4fSfH/FDCTlNMHMDRVV6iV3/VraL3Fq3VRocIyOD1R0W6qx8htABezm/QYRbfwovPoLBF
SfjZjxXwOZUjbr4zrzWU20MSCdVn7J6R1y85lJN/PqKD7M/6FGPOQt6b3ZiiB/2jFt3LEVPqiTUt
Ck7aPJFlmQiskJz7/8KH8wry+nBHWddh2SY9LyItLBXPVaCn5K4Tpg3MJnNGokdbSc7ENF4YV+/0
KRe3vE00fRBIfFqvvrbtO8/qf8DYotMlufj9dZhqbcPj9+dwnJPmDf3Ax+iBH17+3gU/ebwX43SJ
9qdt3buSK26IvEe1SvZofWeT8tj8IK5ZALnsuFxsEwUqetHzWkRqz6LUbDbti38rWyAw37ZfIvgu
2wjnPj8UN3xo8luWR70c578YnEIXGfqnWSri7INpgbInB1Xum2SbuqQue0QfRUKMaKBEOX4L1+q6
2063AUvBl3V2KMiZlElSpA5ZnKTPPme8shZTw7m+rxJrDApPykpBAT8hQo3In9S4DpJbwviEGeF0
jxngrVq1WyLGQwidsRMdY6dzVaJBgSwa1KSs8LaFxwHlI8aXnS7hL1b/xQZQ4BOrYlwoKt5H6N+a
hSFZgfFV1da+uJoLJyiPUurNLI+OtRoUDOm+VnM64ZfOvAA94bAkEo+5d33NlxP255mdrLuLu6Qm
As9VOUaRjskh3IUPvVd8jlady7v1tngRwFXQjzpqzmpr2A6ayZIbWCypORuoECX7GddBqWx5RcHZ
bhzBVezuxIEjSJg50O16JjnLxkZrEStxRYjjapsMrga7Wpx1wU938GIhiiEMg44EV6dNSiS8kOyQ
HZKxRV3PbQrZhZpQW9ewoO3rW8CwvU6P/cXAct/4muHDfuYKoTdVMTjMXLqJtXSlJ/KT3KgMA4yB
0ifX72I8LixEQ5Sw4MNcOXIJMc/mC9+UZqS8Xp8Y4wDT2clJGwa0JwVkCryAlvO1GYzv10cguHfl
Wp7YcxdTiSffGGYShfAnBJNCAfTnfeHrjA1iLRgNS9Loz8UMJzQJgPdC/+QL/pOuavs+Txh2OGvJ
KJyZQLsd4hFDIcBiNfGIVm6sx5NfXDNZkBRVRsaYZpsmuig1IclVEO02ZTuanJV4HbS4WEXiHziG
55Eop6JpNClJerClJdM4ll/lu8bRCjN+UNxhD41DlBqZg2SFKkQuiGDBb8gBEl/i1/Nx/gLK18D8
5S4lcofqrY5qYcKarrf6vX6S9og/M42E5fN4Ho9s78V5bMVWTOMOa1t9G20ouGx0z9hH6GqKV3qy
RVNtwAFoWeJFyxF+4Tws+ayLYZOi0AyOJCsbpwSAtl4FCnG5TjwOusNs9+MD9/Q8HmULlDXcj4lk
LeF9ePp+dvObZBOt8m+qqb8QIWdW1E1cxsjziNQVFP15CKIe96IE+b8wv2cy0gfZyt3QLrfTvlih
CsEsX0GKR5NO6G7d9bAGFUupTM5myqKy9pm6pnNcD3pOAvENZJ5lqB35qAMN0dYVdZ8QX0w/pytW
lyrmbaLMgTaapDkB2+8UZjHAoklDZIzttLUQaYlzkx8sBdG4wkZDRhXZHdEqQtPgTOPhOuaydp8m
r45GWvoNCZHJq+JQRqBXpC7oFeip0kdWigaN05r1RLJOOE1UbUvQHNBNF+WuO5LDGt8ip1+TFFY4
m/0+XbHi2x/48z8OHE1ZzQctVQKSp/ge1III0t6wvpJyi8hlHqflB+Y8GAVTqj7rVUJc2xaW72gT
WYMI9a6GJa16h1CzajR2ZnWjXH5qzoNSWAVr9k9nLUOeN/YdPa8sxklhwK9G4VKn9VWowb2FSVWZ
AMQtUXVKQfzJ72orBA/r+nisGVGw1GsalOVFuCijhtTqKOEB7bbXh2BcfFohOGiEqhxIVqcQ99J8
58/PqswgfpJ7fOXN0ihsqYRSC7sSJy8GV0PatmtpFa7rVcOYyQc+5Xn/KTyJErnNphJT0Qk1Qzsi
+74z7onABdESjKwIcaXaTA/9EwcZt9qEjJvNumaMg68TW+Xi4Uq7Ic+NELBeq2hMPehmLytWrsR2
z8psMh4QWo9TFeuh9UcASCEWThb6tiw9RTM0l/2DwYqIs8ai7B491UtBDsixj4vcUmb4qHVtdyn/
pJaQCMh4lpgg48joFH74TdIEgUZIYVmG4u6xUc3ez4PdoBahZWiQNTIVtWmeu1wUnY5TOtm8fi2W
P0BTNAGq0rxBUwxyRR80CeJNJ5uSFBJJK1K7xKKSsoahIKuN4nTmi9PLQ+qV2vUAPXl2i7sPXpvz
dCjcGiG8EnE93Ap5VT5Ut2APArVUM3kjZCkQhRk4+YELfB6PAi5Dl8Hj70/Lp276Gwlqf8IDkrhO
/Ik4wUT1L3sQITOhrMpDeZfZFWeR3mWsPApz4pSZ5Q+KwnUcJj6Btd96OvB6pduTC/bNCpEttim5
jKfnmVNgN5BwT8hhRzU1hoZO5GSNvq5UJgFu2ek5j0OBXV4VVcM3mFjfSNaUaFYUrMbxYZBAh65u
fKW2/OK9Kl+uX4sTVfFXLP8xLM034NFPcOprvEikXjS0ukdSVJjel2tkyq15B+n1rWwHt83JaiRk
p8JVrPZJdWMHtOg3zpNAQPKufxRjyWliQuqDliCQRhey/BCgTcik1hYvMSp+PrCfzjOnMFDhC9Ql
E4oOfDwn2DaPIRhHKvIv4g4l9Kx82bKhcR6NAkBOntRAFXGMUJj8KiBcWFi6J9sKBNiFd3av+Q/c
kfN4FBANIUhNxvdqXESKwD8wwIdF2ChYj1AxStYk3aSh5z2/K1+nnf8MIeJV9sAjfMR+Qz+I4J0/
hkKrQeElKSclN40T3amrYEuqnogsTbUXb3zER9Ey5QYWJNSYeRPmOsPq+sAxOY9PoRfICSE0PWBI
QHMOzZggUxXeE35n72gQvui3otc6nZfZQ2NNrek7HVMqi7X9FGwJmQL9FiJHTxh1qJSxJSiHpph3
dpPZpcUynVgwqVCopXNlEHHEzSdFTtF6eA/RNxu+rym9EiHLgmGqkV93DUUo8FJ6iJhoEhY4zASz
EDJzGHwIWX9ruXdFQ/v4Tmc85x+Eu39sqUrZZXoslYkUnDJgRP5CWNcnrnC8Yb3oDDCig1Ecj+JG
vQJMKNUtB7ng4HVOnq7jHet80pVNOVTv0IoGgMetZzdalw/IFlnJqnH7LeGSzBvDEjbxGlTBwJQ8
lrwHa4YUNIVQ/eKGKYXbrt1NoLwJyiduZrwzH8Suz/tF4VFQT0OokXY7/Qu4UFbihHZup8cAcjPk
GvCgJaJLzTNKuOzri8uwyFQKe8BjHQuVrG0pcHYe32f5U4582CxXZt99Lv3D7N9dH3F5PX+4LTo1
1TmTql4hwgS+Grmq8k3ReCvIWBJNizXyEK/5X5SUVn0Mq6wLhhEuuXwrnvop+2+8F3hIxDQvJBHM
ebNk1l/ZrYxY86PQ1GiFqhgShCzjKTjOSfok89ydPqoMuiDLR6EgUwkbAXUHgMxA0sE8FkCgm0uP
C0pwV3O80Dyr0e8HoHleUQo00ZNTV0fCKOtdCHfasYu2Hj3eSAm13MMXpNWYDY+Xjb7ziBRujlUg
ZpgRif6OqPUzDoObH/JNzqzD+sDa+TGSQeGlMsj1DLeP2Hk1aGOm9CVZob4MPba0xImYDgPrdBp0
zkwRy54naQKSMxPsyJGRFI6RqQpW0a53jG+5U1rQrmC+tMRs+/UpOk+UMut6f+RTlHKTDO1oi07q
QkfMyXakz43msVKD5Kj/OtgPVDuVOV5EB3IEBkRI22FVZX1TtdU9P0Q3Jae4GjSgrqPKB5yhH2PR
NU9aEUUql+PawWPmN+kDZ6akVZolffZ3ya7Z9YdpzXrXF8UddOE8KLWNYZPmUkXUBAdURo52Y1Yr
Dm/QNkP/dhmVqWiTpKDeSiJNo4/ogbWWjpLHedFzkJsag6/8wRk+fwy1tcGIGsNYw5lKd/GNBG0b
9LxxkwcUWP1ObSyB6St7Sxc+zQFfihqZur8fd5FZHglXEO0rRufwivanNqvwdxlWz7Ojno2i5eRG
I4aGIL/LIepclW9+9cw4RMugeh6Eeg0TUKI7LoScwoy7B5UewZy/oCkBbxUwTC0dTSdLKyvt2BI/
M0VdWAtKvRuNkkXNQCLk+a5H2yISaTWsfvNdlUncdltW7I41IPWC9GgBqXNQ3HLRwtGV0bGo6iPz
+oIyAECingxJMCb0U8Z66iIqtzQEQZNu28sHnhn4IDft2nGkngou5OoRVR2aq/KjxQ2IUKd7Xtvq
CPvknSXE38b6a99mzpgzfdflV+rHoaHLoMqhUwWVQ5YUvis41ronrRqv+A31KpajSBc7zak8j9OM
I9LBVeWdYqPcp14ERRnCVeyt6MHYlA53qr7PbLatyLgddN1Tm9S9MpK8kdRXKL/uzLy8ieXSFPRP
as98qRg+oUrdh35MAyPPEYQlneBKqOqRKivhgGaJTmzGn1mODMNHU6nbMBl5ZsQ9JtfxXhW+ixBR
CuoDuAl2NyJPN/kMLUTG7aPFceK0T/qxgE/oZzcBVIE6Zq8GxrlUqSvR+9I09i3ud6oPb1KjHYRk
sEtFXvO9Zg1FFZl+3PimNtVuGTPVLxiHhU4yCp1Ror8o3CbCUkgRyoh0J/scH1Uin0CS6a3VlDaH
plOyzXLZWMYAnW30hTFTxwkXBWWxRGqpdIs9KpWOmDPJLaNbmJcdWXEU1gNMpxyNNhfKnkQVQk9f
CXa3b9fVC4SMQfjutizbg3FeaZGcsa/KbhQBrUk2IaUudm4fVJYRBZAamjNT4PM9pFG963j+gQ/w
A+s06hVu6kHQGg1Y178QH6DXTdKnjBQiwqKENM+KlVplXBM6A5npShHMBHNiQdrys/YSacINY1IM
00KjkMaIi5SLeSBNpkFZW1Ktfh4tPQ0NU5WggRNFgtmXvgXhuhtd6Q5Dg97TWrRVock7DkHrJDWr
6Ty5mldeMzpLKXVqOlekzK3qUrNF51JRfFB6CI1Pd6XvcpBULmqWKA5zb6nHmq9S47t/R3jM33tA
ha7skbCY8ASJwDvGsrNOMIVPrR6mkkgmSWgI+mupo9ykNQe3fiW6hKQHZnpy9aB1sr4+NGN56azl
WE/TEJHoWOzNO9L9cgQrkSj1/b1hKO8g6iKxiAkKTRvCg+3XKKuBpgSrlI5xfHXa7ocnWekV5DmU
4miom7BNzaz7dn0qrDGoIFhQZ1qdBXhLqjH26gww2kd2y1Jn/4CZ8gNe6NiQmM0S15AQQ/Q62iGh
ZzvSoXUgLw3upss8BwzzlI4R1WHNFYaBE9ijx2wkemEFtuZRNb5eXzzWcaPwRZizfOKJShKPQBTR
OyVpjd9guLM2iTJhhqKTNJ9oJrR27smpqa3HdYSUoyND3s8BrXr1dHt9Zifb9gpQ6RRmiEbqR5WK
FSSBe/0bWguu1D36M33LnOLb7PJOfgyt8EZG0XrskmAt6Y9F8kikpAXxzDWUd1NHms35G0R3LQDr
QXkkfWGvf+eyktPZUdcprJlirqvyCVswuv6qfent8FMKATn1Rn5rXOO2vENp26Px9vdGpaNKVS3G
oUo0/lFjuxtmEJJDu/tEVE8mL4FoBzQQ0e+G6QsxTC86uJSGVczH5Sm4VHphid6a4EAjHjG4gjUA
ggp4sTkuk8paZYbJblBIVEVdWo0kq8aviGBdtkE7EISXIjQSzTfcDavUk7WrdI2rLAhKIRDGd1Wb
8kZxcbggI1DeG4Gp2/p94U27MbG7LWuijItmUFaQlAZ6B4Uq8EODF2TurLxF0VYkWtePDwM2DPIV
F9EzLhH1NtcwO2JBS+tkVTvhOkMblevDsMxWg4KnRiuVnCfPVOyVqIcmmEEEr0jJ2W8kOxleiUGB
VM5NWS2gXMoNnkCVuB+gl1sfx/V8N0L1gTD0ix0h2ka2f2CzFRiAb1BwJekgtJ9onxysjUrDDRwH
y1C3oG0zNo+5qhTiKGWsdWjShHkeetgYmOEq84jANsFhlnzN1QMp8HRRK7rwDMWsAt6qdifkkp3D
FYhZSSrWIJQ5A+JO7reklLvLfFPxcxMZRujXshRdWMNQIKJwSY/GuMQxHmSTFyHK27TWpOfm9WN/
9ShgyQiWXdyumovkUiWnXsy3eoTyXPQliZTYhBbn98Dsv76O/xe8Fzffn8Pmv//Gn78WJaR1grCl
/vjfY/me37f1+3u7fy3/TX70xz/9+Qf/u4++1kVTfGvpf/XTD+H3/zm+/dq+/vQHJ2+jdrrt3uvp
7r3p0vY0AL6U/Mvf/ct/vJ9+y8NUvv/nj69Fl7fktyHLmv/x5195b//5Q5Sxef+6/P1//uXhNcPP
mV2dRPnrP9zXpvjlx95fmxa/4Z8yr0MSXtcMATQHg8c2De/kbzjln2gyLuiGZkAdT+IVEgDKi7oN
//OHoPwT3dwMSBuQpkT4IZyRpujIXxn/lAVehpger+sKD1E67Y//fd9PO3XeuX/kXXZTRHnb/OcP
/ZQoPxs4moTfpQoS/jPQxoFH96yfj0kK2X6hq6DGMRSpFaVpxh/8sFVUE720skPUSZJkimgFLJpo
rsiB8Cv23WRq8dh+0+FCvnYN4EUXkmJ2MmQ6G3PqZfBNjEHyFHGEdl4tZOF9rEw9UgRZZhyHWRVf
hFJUApPj0OHK1MaqjS1OqUXI7nYVYtEwk1trnkblVpIKtGOXh2y0+EFC52O9lZVjPgk9BDSqOA9N
OcgQGqxl8VPTNtFKT2sUFkZhF3e2mhZpaiZJhcaJ3NxXX/pe1sC96Rr1VuildKMrY4/K6zER0QMq
wyvEheWLMVadWUp876MDVib56CGZBZ8KHWVgJpqDaneZLAQ3oV8kA9yQnF9lQzmNZs1L/mudoWJc
CTTJa0A4rG4m1Sjap1qqYtLdquq51pWl0vBRG5jrqgVNgCi2pHzA/4LVVttKGAmfEX3wp6f/Z+5K
lizHkeMXcQwESZC4cnv7e7kvdaHlViQBcAG44+vlOZqDNGaSmW5q665DZ1a+5IIID48Id3fR5DwM
ZZE6gyY33EUHInctc/ysMAUbDmO5OnFgtv59paUisVFrcySLLO8CV6/HcqztjY5Yyou1165XFeFB
OrrZjrYMX8KlpfLICFOpka6T9Hpx0wLV6sEfBreL3c7q09q4za7oIv5spGXvkEiknwFzpIor14G+
TwvnOUSXtj6rggRwPQpEd4fhPLNzlrE8COrKm+odrAe2LT0J4xfHWQZuEtaDfi1toJuELlvx6QXL
9BKuIHOqfhznWI0RPaxroPf9Rjl+hGpH3BoYGftQ275bWVn9XcJm2GBVs0zmIKYuePGrsGd+3ke6
S+hcy3x1QXRIyNPeAtcxBTYT+Tp8b3ojQxs7reUP27pyBoaD0jc6czdvaqfFfK9T3aAAJCCc65AI
uKeaAkw2cs3Orh0IHC1mfdZFsZyhsgJvv996RNiKpIqaJvNpPb/p2e2SwnWnpMbkT04oLR4Wp0Vr
vuxt+CMWWV/Y3Mz3vlj6fAoV3CFqLk+DXtYvbG4038LxkUh9CWo4GJ2k8GQPjt9zHpe+7s4jvF8y
37RB1gbzmHcwkv0YAq9w442P4Ycxk/MeGLKexcLLA5whaUqqst5JFUTvnZZtbhyfHNbGVEm7deNu
ppLmBCO6SW82mUGwc/40AY5b5zXkc2yj7Uo1a15FMBZ3mzQknTpfH7ksvB/bDO6D9RuTdiyCeF1P
nTWuVQF9NNPrc2Qd92I47kXRUbY3IKOyTYfTOXLoX48wHdez8T5NVcmb3wfLES0q8ojT5meIgZDj
EIHMhDfXpx6XkEUygNhvIdydJtbN6yDiT46UfBeqdUgFW0RWhV6bK2ecnhq3jmI0aMVBln3w18GL
lI6knA616nkOydchJeEA/xcr+otorcqcpY5S3If+jkzdcumUP9/m3hYZI5V+Dczi7Jtw6lI/7LuD
p2pzGfm0HKtu8LEnhq2797JjxIpkXtz1wnvWLZhfAP+WUb/w0mAN6m8aNSggh4inwrB2t9XOelhG
z3yVLbfpKMrwR46deFlGsl18W9TYThTdzZk9UcbtrMW154bvwdQJvDxaBipKZix1cTduZOtdfSco
8g4T11cOEaKrGikMqqdRHVfIjqdBG3gNQiPEeQCqxJ9aB11mYQZ1dii3X3NjJTyZVjJddGMHnnk0
UkvqORM2JJ3wVwy9JL6TwMa1e537qseSnGiXqxTedPOl66NbY7p2jMthKnVcuqaqU3cqli4batq7
566TZNG7VjpTx/eiW6copSaqyle7NgBDfdj2cJbg/frBRgV7aU+WD3yJms9+mWUTb1h8SaqpgJsT
RkBkLBY4eZY91z+t5sEhosaWyajKCmNnVtZjHPQ6hDLfHJZdNiPZod25MoGOR7WpJuahG/aJrxy2
p15R0WPprviUgrdoirilv21ppXyWY+ClPywugaGAEuOeibr3r+PWr1idY0yw1AnU/MAnxZ+6hg4P
g4dmfSbDDrK2BB30KSaTqoe4Wj22L8bBSWrGnSpW+OJ+KpF84NoS7JyKBR9BU+g/zlRYg2VejOof
Rj2aVx0Wo5BxN9RD6vWNGpJ6YdjB3LhbH1YoMHkY5G+EiXXbVR5OM33129qBvo2ges2riov30hIc
kBANSw2faR467ldEhSSHMexEb+MuDIyEYe3sYItJEMqnGMnE7S94+doSYxxRsayHouUtWvDLStaM
G9fOCRHWnSsUHGtormob9XJQNmTQGJkC5f5UpK3Cn6CYPHsmS9M6z6NjoaaN9YbzOPp2T1zWIECs
KFZWE9V7pyWVd+msFZAAVmV3gtY402kRDYW/g6qWKnbBGBmYa/nU+wrreXqv22jCORTiEsmOPke8
03flxOe3USzOCyW48RkI7S4rqr5s4n6UFm5ZcuuvtjT0m8Or2iSzlMFnF3h+mfhi6J2HkWlIlJDR
mpMJvKpIFKV225VeFznxNgbCjSXUox/6dh0VNjaq+mVbDX9aA1te8J/GdDSMGrDxN3kVlIRdeuzJ
3L33rgtrsFUG1B5ssI2wylhLyOUSUeYSIFHtWmr1w1YXZI89xu1RFEVRpZG2MMBja2lyBm+zQ7vh
NQh0Vb/VSgwntBSBmwdiMp8s4RZX5ajn2LWOd12Ipg9K6WI36KDfE1utRwWTrUddRzB4qJR+c/Uy
vSkZqntLEAVSd5jV57iI4F63C0XN7DYYTZdqdWHnEXJ/iJtNbEfWND1GB4YZK01l18Dju+jHM+kc
3iXeVLs7xHcdpKpZlvuu11wmZuRhG9de1T4CtUIbserWJh1Cibmkxu2bA7Mb5hNWQCoRB6qkj1IZ
/sYj2h+F25WPxWh4k/jLwKN4QuY+BOEwXu3gt6+hKDlixDw1cVMXgqdbsZYffNiw7UFdLxOAN1+4
RrCHQVQFT+7I2jxyS8eLI14VD21E2FfXogBCro5QLtWO6xzWxc7wO/Nsr3ahwW76SZT99CB0A68f
byj9d6irjo9y9dk5WKpGv464cYjOMOqAuqtPR2gyTKEHWjBYLaDrWC3PS0jlT4Na8xFCW2Xsa7/K
SBhWf2u/iB68aVJYBWq2E13gvkGRhLNZhtMTQcNIJpgvLBO6IcmEbsteCni37jVO0dFj1vs1VDWH
ybDmOQiUd7HuGv2srm/SkNchjSMnqg7DKrakwcM6YhHIf4w8h8QtvjFmCq/FsMzTE5zOowdi5XCT
Q4Wx/9HWiZX+dnUDXSRe3wex3BYnD+ZQ7QtuhteVYGbFitqBH3pZ7VuGTamGO/DkhB9BUlYBRAtm
wj+BQdS1aiqIuW+sz10BN9/A4U1cOYF/7GtHZVvkYgt6XY5N4e23ob62s99mbVO+9E0DiA7/iCgt
2lrvmBTsbFYgVt9swTWYlfqhxUheLco+lQteu280XEHqb5E2n6C2ootAoviJNAVsnYiJTrqn8k11
2/YDV4q5SSALYDLTFgD5QbGFZi/NRLLFHUcnFc0YnX9nIqbYo5b9qHYVUAJxTVMdPKf0Pv2B+yLu
umU5Eqdk3yW0l/DhvUZGcKj/JFjR/GEd76/eQLwyWcTgfJQGqCj1u7B7d63bCjwlPt+4V05dUs0R
4k1ERoYsGCyHhhnoQfqE78dttT9bi0DKbLVNqVjqRcd20izTi5hu29j2qT9XMBZR4YYv2+Uo/A7D
WqI3FxdA/uqXonkrKOlxOPwxJ6DK0GDpK3ZriJYZD3rnjO3t7RMVYfTTua7AlIu7nZumADwboJrg
iJEDIsyb+U0X9RlItP0KeDDcNTjvmc9CcRMUC3RL6HPMF7uoOhzh7Rhz/Rvr+ggggvlV7g4uBEvb
Jnxpt2aDvicXf0cEh7QcIgjqjQHguM9l8BgWTnfxIAxyX6y2uzZbGxw3U8FdLqjmYY2J3iDHEuh5
B4eR8X0ujM7DrphfOO95HXM98T32iOo7d1LzCy3XeY4lnJ5B4/umfDfAoZlfDxDvLgMIUCuhclvw
LS/A2zwTF/bk4SjIU0BCBO5t8bNyM9Fz59BhNyCdnqPBIIDVQEb5MNvhVHYlBPZ9b0km4ZY52Trn
1AA3v3M+uIetJGVW+goRRss6rpbxEbiKoMqi6/20Be13WC/RbZgj508BYJnNUNrZBbiUnQejmixQ
Sp26UEFnph23lEnjYKYjCN+JoqRL4RXNyrip2PhDjbP8cdaGvNEmXB4jWg9vEa2aF2fj/YGg2C7j
mdXVW0src+8UzB5hlsIfbevCAQZmUsMFGK5+VHyVucT7EMa1y4L3Jqy9RyFM8BC2g/njFau5q8bW
TzvTqz1KFvausQQwxhsdcV1exWAcVETL27by7VhAMv7QdpPBqXPk+6jssrcOc7Kg8obE2LG6dXQa
srKZpv1a0eEFow/D61KUDOW9oi02lWQIiVQeYpgsUuyxaivIIpZ9PwZxG1iWelS0ErSApx977Zh4
BUx8l45TfUaLJx9kbbpPYKMW/RwEgSzaYICU2JmrMnWKsMTq+GYJym3ZOocGLGEdy2jlL2yA5FE8
aydi8RAu4mV0Qufmgcx7d8JqfqcRjmbMVzH9+q9w2sdRT4yT/AZbDMEGJb8EPQmruAhDiJ7jkyBD
0qoBZru1x3ZeMcw3yiJw/X1FLi5jEgWCEbWO/YYiReNEGIZOvluWJ1rNHX4XtzB7WvXBUzXUIHfi
EQVUVpMBJ/SfVNf/ifX7H7m8/8b//a/c4P9D1s/93Q79n1m/R9XNH7L++K+M3z//yr8YP/qPgAVg
/Bj1WBDS39Ws/2T8XPaPyA9Dn7ghWDPsTIJr+xfh5/N/MOK5PvddH2wfWMd/0X1++I8QHrUE/kjU
4zTAsvX/ge7z/H8bzA4J9Rmqapf7QRBFLv13EaEe7I+dDRAblX0bm8K0h7LQu1UIdu1d8iQ6wXeT
pMtR9yYJIep1bRgkIzBSVcmRXz0XCV9FEFKwnWz2TPlP9W/+Xab5zWy6zjqG4ZJ6tdF+AssS6xLQ
bPAw+7Bu46lFXyIhbU1TFbHuRvHzcTBcntkmIMfIejsyjvWTK+0aI3dgfttXaHitNYYOtYUzSz93
hzzUNjrodTmDrtwzrJacAmfGpP7IMKasPZu1m4etvtXB32cA39hxJPtGLo8hudpGkx0Qlkl71DTw
XoJlIwS6N/4zNivwjNYAVzDLGxaG7XJktDqSp832e0XKF1m0974SL+VQ44covwAug3GrLkksmxGF
pRulgJlbPOO7MxixQ0vFD9JupDQ2UaEuNRiRsgx0upRblTTbWsSr4z4GYRFvcnxHnfityPYX9cXX
5DWZljB15MBRnciXprtQNT5MTXNS1XrSvHsGUtGxiqKXUnTP/RAeeDh9eWPQxlvl5kqNQbbBzjrp
ZT6T7Y5uEG+tC7PEYn0r6vrBwI8ZTwi4q9Rf6xg9NBig892rwWxOXK+1l5CxLmK3mLPCpXO2whIH
U0NrKx8if7pRf3uGS3W+9Ah81sSTKm5z1D0ZFoEgCN+B7STKEzMmXVFmYTC32aQ69MVb548sLNvP
Tf/Y1/Wx9sIw7uoKtqS9/4OeJ7toxzmipnwEg8fzYVuRtVeMfUUQN86jxoHSGNuwRzSNuyagftoU
CvVOIZOiadnOaHClHM910Yzsaav7uKx9yKxMXGIbrUCTsSqxozw9BXYbX3wzvlvipah+7+vSfVRl
D5FDx0+IUTAC/qUk6QYLcmgTxsUAkg/ozIa2OckWHGyJMc50nFc33XzoERi3hD0lD+q072FHr1ue
gDarMb22fBU1H46lnm2sKh/lGYdVyNS/dTKE41GUoR+KqsatQZtgCNurYYDGQKVwXZFkM9gADurT
FgHAdFBfhVPbPCbavQAsL7Erlc6ntTn7ClzwQgoviVp05FGo/olECKTsbOjNE7jbtCO4r26d45qy
h8JgAdUU6OKtI0WzSz43UC7c1Y2BDGlU3tpxwu9fwtbAK2torTa9kzQEFdoC35NC/VQhuxde7eyq
ofqOuq7cL8Lc2mYj8RaqeLPASsJ4/c6T/tvQrxC7WfBcdZ2uPDZ4ISpfzRevX3PhTy7gZL9mZKpg
agAT+ICVPBMEM5T+2L9rQUWiNr1XtdsnwMX5UM48cRRheHewnVOtz4uV3zPvSRLwYUoCpN/fp3aH
b8QzkcVHFEJyRhZ8BRJhPxtosXihH20V6RRHgSLSqBuhsBj1HK9C+RXuFdiBHUK5TETzaroRO7tm
Q0fkbV0x0TpNoKyMChBOnWHvym3dl6GAuc7wOYVkSifRLEdOww93AZoMq0UmdV3tLA09jNjheiZR
PWyKVVnt2CqZB73u3N7DqoE3I5ZRBYk1lfZ1PvpqycZKnj3a3oFyIWCn55tn1yjZvBFDKaH6bXsY
VLEjO8G5ce/zQl7CEAS3pzE3aS6aTRYPpItBah0p2KYUuPlRlNkYgp7CKhJuf92V8TjhldWuQWE1
lvECs5ek9hsAnKiSaVHLNOpmhdqIjzGe55VLi/nTjae1KwaQBGMTaz5EsYMQIqI2urYuwv6ynaui
vcrlD1mGINUepJBGDno7lPegaemhKfCIisrHpoUXPUgYy930EMl9H/H5uIF/RHti0slIyLFrZX+c
8WG6NFDUdKe4VJDLIPW70ANKCX5vbbfhf+6XQfJ9H8gvz/rnpseZrGnlp60cAI8GvNMdlGVI0853
xT0vH6gQxd4SRHOvEqkO5yOcL18HSGMI3z2D4YGs8dRCYEF2EN2pIb6qtmvQtXcqaou8nIQXh7aX
cdvJIvf2nmv9GKxshPxa4lGlXuQuCeKnCggMIYy8imLxYlnR2zaIM12L82qJnxl/BkPbWXPt+x6n
Z9PAf65MZ0cfNf45L1F3QJ2oMRorbhVBNesv306dNqLGVrWsTOLip/8SGEi7ZXWLuuZg7QRHhrKh
O7B/h4C0UKhc3W9UvEGG1tqWuArvUosmOzjxCoG/0hS0sQDPXt9qUUxZD/2dOJrhVVuB7G4mgrWD
Uk5Ic+gImWj9rHD9pghtupZQTRPlnNcNEPUS1F+jmjI6mC2FjEoK1grKpBTei+Og4nZCz6y1rdr7
ff00UJthqQLNJXiXx66SFggWupJV7f+ARJxjMfrollFoeIXmw1plc8dHZ6NkH+Xosjxsfrm9liXF
6Kik7+fd/EtsFIrIXcPaLjVjD32u2UkCU8JlJEQN623llQ2RPpnl1aeDf2+jZ4RaHvcan6VQBQCG
4Kz6LKgyl5ToTbLWpPCoT5hENB7qRe6qFuHA5yCz0frIqt7Am7DZwoQXi02dBnWdBDRL5Vy38Tra
v3RTF2fIkGgpmhohj0Fo6lS4VbLWWsa+mVgm2VAC77tF3Pfldpp10aVD7fRJz6HAJBcZRy6MxMuu
Uik4iWNEKFSMiPtkxPBd02LA3um0xIVfo0FQmGs4r08FA2eJa/eSLiq7hLFUaSykC/49rRHkg5u5
wNtTf46K/OnmDSrpsh/uaquPFRoY0DEHRBv6r6kOgiQ0XRhDSfezXRx0cDct8gonH52nb6IDvp9c
d7s1QYBXd5wxwVT+kmFQtilUT3a+aqIEVss4QPZamqFEJKfN3koYL/tRF6XT1C8XMXZghmovHtry
6vQo0HuauGNqOtOeqjK49cG6xRavidNsywVDKa+Kg/yyJKhwZVAXq4bgafPa1HGnu6oVH9LBTX3Z
eAOHN7yQlrIMo01i37vjn5Cb73kesH8ZenUM3x1oTtZdCtFXd9fU4pPWdI0XPlZoezpjWrg41JaT
MA2WAap2tJgSxwP1qEtbxpqhYKyWL6J6ESMHnNYi+GsnkcnauVrmP6/l0CROU0K2ZLAk1npAStvA
y0toBdfIUR7/oF3YppR7XcbCe63QKK+Qb3gAPTUps6FksfFqErs8vPfBC4OH/Rxw/P4gAoGWr14K
tDmdOna9P2v0qtjvrb0B5grix7T6o6en0b9U21ffXILg1qm7T+F/CvURVW+LubMNAYU7QAN9N7pJ
i4w09gB0IgBZ+TED5nQGM3/0qwcnF2KalWWL+tYUfZIbuLkGwwJN7lIJWt2PyyhdgwoH/bxOy4ko
vDgC/UVw+KRk4HrDO1tFO8fTeYfZHtTkphDxSLAn1nsXpcx1iKDatgSHSs67hb856DwZ9ypYRvAz
5NLhakec7CYZNCaQdIc8VibQ9WhpPG80I3OUBxSWG3pKQ/ExbmDJXJ7OFCq9DNMFaFYx948Hu4oC
pNGn+Cfb9wcdr5gP9zxQCa2Bu7rPiFw0n8G13vTD4vXA9uvdBMHEWd8IHLUMQ3Ow2PKxX+KweW5n
dBIaiFShPOENdHJfZx8ItAkSLFQ94Enl4IkxzSQvk4LKpRyT3PK9odfFgCmdDkIiM/+mBzQLmudf
0wAsQmdR+NYuS7xUK84rHJr/EmsB1+kDmsi5x0zG22oPIUsf8Ea1U4ofdmqceQ8pm6Ma0DYY7aG2
ABUAeRWzaQTvvBb71KLYYubc1WgiedujfqA2Ge/8vx2quDktQC5+9dg1oTIbl11t43I6zxNE/rJC
pbZMMSfIMNkW5n2YoUUTB6mdDj0cG+cFkem54Jmrf1Gf554JSw2P8SdS19mvkuIPAzvzoDocgkRN
4BePNYv7IVuHrOu7RJyj+/aNbhmE1Rcn48WtdC9M7jds8m/QpLGZJPvZ+XBNWpEriZKIguVM9ICR
v4Wd0DOOMUcyI2YPWYQVWic8QMwo7l5mBRB5mYE+gVZGZ4fyA0tDMiHrQ1fdlg0Saktch0+dODbL
WeM++e1x1qlx07LFzQdpfQEgGFg8rqeaoQPz2nzgZTF5ND8HkGYKcgOTTYUlqJ2G6orZ99AVRWZI
2X0hjwodJUDFckQlm3te0srzBKkd6OzYPLI3ojCssRMDBBN3Bml6yLX+Lusk9H9Ek3gUyTDDI+tp
Wjm3IkQtkZTyUD8AP45N0tiEwpfBZrbKDHuwmHcMsjWCCKM8m7P+oMcI1O2juptvaorNOwJrHcQD
Eu6YMJug/4kgUW5g1E6sTIJgr01ShrmDggQOUiSBUarsMkRebnOE64pBQUhgsDFM/fupTxYN9cMt
8dds5ZdQ74cqCcMdE3vWnga7b4Fxg3wTB9BtmzwGxVHMHHk6XdxdAcMjrNv7qF+03Tf6a+m+xXt/
6+p9q1MC5Ya7zY/9Z5h0e+0TzkjmmP08ZIGftcVFQQ2KnsPl1PBHoniCDwPBmkp6xGulh0/p7pYl
3brvHhkbsSO6r9WjV6Cp1f5d8Ly239/KDm/Kr+KGHvHWyfHsY+uysHupHqm7UxR9+Hi8Yz6OVzz9
GWBlr1Eb5Xj/cESr8Q3vmZnjRhwwjr1iIij1m1PR3jVo+qET5eC3aU+LPYTRbmrS2iZYeBHrY3Md
TNyhapKPdoqH4m5Y0ig4TQEKwp3csgb/tuB8U34Lvuo6kVhdOaKZGQDgwDU1R02L9gQgfGsyDDox
GNJ4D9Hvnwjw72WRkSCOgthB7v8o0J900whj7OQQjQ/Ol2xS3rxLA3oW/XOQGql3p9Zr+VJWifni
/KijROAFC1PwlbrIsIY+FFnZZkjQKtqvznH7p4k5mz5wzr0RZG5WDUevvbllZg0cT2I41jC0DNas
RR/RXmrMfkW3Wea1iUP4rX+NzUMUHA0seyoMPJ03bOm0d6ZMe7T0glgD97yBOqn/InZ0Lw0QvgGV
joiIQiYrxUEvKX5BjybOkDpeOiG84OnXh3I4s/Y61un2sdEdVbGC81MkYhfBfR3uA76TI5ST85qT
2DY5QAYPsgleaVdcGp4tg0tGkLk01ZgDWIFLzmw6L92u609srZMer73z7PEdSDUA19kcxzojPNuC
+zrM0eLSajd6dw0uu0yb9oim5Ury5gMPTvannsZh3kGCSj6Ua4pz5Gx5O+/ssC8Aj2wOGhynv3Qe
e/zGW3HdRonS7xKiV6hQhqbhsK8QLNodo0fpHS3fbeaFRwccdzaeqXuJZkxWd+jjdGkFCUNxWpwH
F7G6qh/w/mjB4sm5U5BnXddH7r1gESsK07XesqqMDsPLiHtJU0+efbojyAfoYreZqtPfIQn4UtsE
hxQ8hCRo6yaCH32ZmnfCrvKP9nK1vUiVdcB/Mll2HiIKDM1I6pDHRudFt5uQVrbMYszWgNBzMjyQ
8LXrwPkjpCKWxQuKtSIN9h56KDJWj2F1m0WCli2YtQE5pkZ7EYNbXbI4cbEcJcCVn1ZdSn5n1mPl
73E0NnpC/3kGE+CDNELnNEFcW/7QvwzgqY3hOdzNl2a8VTeOaUWQWoC8CWbicKSAJHqSok4IUNmG
ecO/0V9R4tGIhGOaxCSgk6QTEy8eX2UIhIsuMkxKvb0Lnh5+x5f5V1/jTGxWN7/X7ji3dcyAitD1
Qebehtxl30GQiXk3DDlub7Om6HrmyLrVvajuDMlJt2u83TKJ2Ed/iMabOox3kh5+NVFin123IEVL
3dNZkwlcNN+hN9E5r9pmfXGjZB+uJ+scq/Ik/L/zcJi8YwNH7SDnbjq4922Vde49EDrALnzQvmp/
h2PmrLDYaW940AX68sUjcs+AvDxmIIJRg4O7qVJepeF4JGRPuhOSr4P0F554cVnmDz3g1h8EjLDE
eXgV8txZfD2f4Tgd3eRrQe5T7FarIZsszNi4l3Xd9besZPYSsD2HKXEXz+sJl+04F+IenOloNoTP
nSeeNwTvDSVzsn7hKPYzfL14opqciatT5V6fra8sOvk6cZ9wL1aYttskFM/uhomonDq/F+SOWTl/
dk3s4XQx0GjxJPeI1h6PS++pk4cC/JbJEXJpkSFjI3sv87PrYBni4jeAm/ns5LikyeRrtAOg6fAR
JjXwIR6zSuRBgUAKv0A4fqC1Te1uDGALmo5uvIaXSaYDiBz/2R2ST1B+mIiha6JgdpIQnowYSWkT
hB6F6AT+q0nWs3oCC4PohHODRIsTAoTgul8e4wnmrsrt0tMHoNi4YY/Of3B3Hst1K9mafiLcgE9g
CrctvRUnCFIS4b3H098PJyq6RIpdjOphR9XgxDHKDZe51u9WdDb4K7CIAQGJsVfSYB6ezOjw1lo0
m+54FU+z3wD99aDcCO7y6jAaV6Z1rvV98yJD+89Olzpm86BDynd3MYtnV6v2oBqXEXADmxfIqb9o
R8s8AcdQrv1UmotZ7E37kvKK2iSvYV8dc9rz4STjVc058DtiJ25+IyGplMNwUQf6C+UJyiRldPXh
zOMNj22EwOacriet30faRUnzqB506bKgKwfUrE+Vfox13aerrIG0onOOaZO7nPupcifVHsBmg7aH
6TfLE/S91h8XyS9MJoaDStOP0bW5q+FzR4W9n2kjQ7b6rYRqGWvMhgff7SjkGo+MXl/9uHiJe7/k
X+M8gRqePU7O5DVNEI46qBkU5dGwL7TGGzWX93gMptaxifTuj0O5K7K9ztwoYpEuKEioY9XCF90z
lS3/Fj+muOWEbkdXQTKqOTTxAB021rFoe961gkDfoY2fLtVHZEjzefRwtfO6tT8pOmdleceFVFNB
6m8l38ykHCkdbWCzHEwcfeqVrLWDV6jEiFwxGTcEcJoCI78v/6lIrO42eUX6p/U8u9vwMNzqpZeU
HmmPz/xhTEbqfV4P81XUHpWgnHlF5iwP8iPA89GqTmB0nIlpeNVcip9rwrWECINAPw0P8UHuLQ8F
dAtb7SUlI01GtatrshtUb673ZnWSWogBMdMJ3irsIavSUPLaQTTmB0HAQjVMXlE1vqVXh4xKIUy6
g7YJqPyhT6i1UIjPkuVzx1CjdIN9o4F3lUrfOkuXX5R5zXZ/rabdISrC1qFBHOwNF+7WQ22YviTp
D9Rf0eoqyLOdFPfzBQK3+lmb7sL1kK0uD8/W/dt5DpRf+XNpO0XhqxdyxMNclOOaBRRPJcOzqGrR
DGbbjlFIPgU+bbjaOuNzmtymP0LySKnRqYQpZpkdrQUSmdKDwx2JPUYeBEacH7RhZkSU34R0JupB
6zwr8zSbvcbF3dIxUbi9GpsLmHdr+0lW6Oeqt9TXU6S7qdrRzxMRMd6J8akCbzRW5leq7wMyWFVP
TrMxe83woIxp8KhpP+25511j07tMynU/Scp+aU3EBael9if9ylpu12TH5NabtfvRQk/IF8gd2N7n
8EoCSCEKw4pdvXy3cMXUoFdNj7rHwi5Oz5aKzBkMuIwoLw6ePENct6nTSeO5sVqMBHyz6OciEbly
5TaWP8w/UtmjmEM2uShvA4lXk7hv1vGE+8FB7DZLV21+big0TH+hUE005UZmKKBm8vnIiXeXXIYk
7PdWdhya9X4OFU8o4clYT3aCqrYaD8OSnqMmvVJa2HBjOBtze6vlbjMwJ5LNei4YMhiiDpPdAuiS
xj+oLqPIUXg+863MBKrDbHvYLvpDvxymrtSgu9bUb6gojRJYp82y2tfmRcG7M7yHStcG+XyLOL4P
kNfdJkXxuKggYQTVPtsxaoawpMixpbMcUWxTdrdkLTuwHT2Z5jIfU4n9vc9H4zj3JoMy4WEjqbio
1yk7NzoVzaTKEjJotd5NSfqu1poI7Fp6NX8Rc+/Uqdo72Ahom5TUEcn8q7aK09gO19XQ7aU0fugX
s3QXJWXq1PIS6RzqWSmfUk3QF26qtIgdp3nJe6gZ9kKqWLUmH6Rugfm38scsToy+VSTtAcmrul/j
VeK9H8kpRKMFwGecVhOoUluy1K2WGo4n+T0aGZumkT5kZm74Wrope1RG06jFHcNjriPpvU2bB5G6
daydynq46IdnQyuuh4HcjGplWhLIpDw26m6wxbVSdcqlrso76kTTieJSYh6l6Fx9TTVaHtjWviQX
pjABF0MFetkkv1MPaT8TwTbfVBRRaCodYzRzv4mvw7G3fTEmA/tYl7qFTS1sc1pbc7lXs59TYVqe
yZ2AJBve4+oXw6mNmy5WEk8rTQhdC3ikyx5yjYqpZ3QGatcSUVO2XxuU23FNfO+CBHnII/jSyc2n
xkCWISlu1iMKqvK4ctbcekhrENSmJNIxpkTSBRUsOkB9h5NiF+me3Nq3YrIPkAhIkM3igHfFpOqK
n+y4KyglOOiXDHmy1rfYbIvxOKjpkyIq9muJ/O60qCfPNqEN1EJLYXCQK3VoNrXB0GGXSH6xf9Sa
8bPo5dnRifly/TZLz7YG7i1BzGF7AQIt08lFuP6iZAYyNyQ0LbA7pE39siYkKDZ2NMLt4hxqVPSH
9XjDUHtShEMdMBfSVTI0P97qNQ3nSNTvixRd3LBQ32WK6ZjIJxwlBc8u43SFCEgxiIBVWx2DW+Ps
UdGqh8S0/MnSCa9dmHhuzWvKGzDQyoUArBUq0K7qHq2saN2q4sQALK37Ij42Zsd5LvE6T9bjZNEt
2C2fWTMYPya0j6Emv8kJ1cQi0VZW0iFjHByx49i0IXiCMpdWL7ZSGVma8hBdm1KuOOWMD0EZ4QxU
ENs4VTkeUyI5DSaJjslaB2E/3xtZCDZcLL/yNk85TLNjagk1yJCBepEofmW5UgYYngpH7eJgHJc6
aDeTUjGAEZSWZLiQ9g/h1FrUiyGdjPIsLMPyZAiYQBH+0s/nYuhVr+vzMpim+Wxs1y7m9mUtQl+0
KWdx1dF8cMwxB+1RDMbdXGhBZHPYV4iH1SlNvKFvPDUW6mVoLe9DQ/duZwhuMTVQuSHbssUMrcDN
ClEqSPAPCxuKGffxJjF/6aQHtcr2bHLvZtIelJhx4nKFm6ex2dmVkQ4syjXYBoSCS3Q/t5TJbXqF
ZGmELDcPCtS5r3cV7xguIhlUOsin8drKlytSX1o3EwC9HNwoFq29dqMk+aNUmld5bse7cAGiCRd+
0tjOvmanBxPR8alXlrclTXaTUcRcmYwINAJKWbJL0c3v2OkIc9Ajnymst8aanlohOm9RkiYopeLZ
JP/QhtIPF/OxVxH+oZJAylv4dcZOEkPoO9kE1MRX6JhjXnixClosBDlRw3WY640fxxsORGSKvrGY
DD5+CnXs4A26yhRbSrvGCQcglbXN8Cc5pB7rGB438wqZrZqAmifn0srAd4jO7bOGuJu2Ix+tprCI
W4ec5CyA8wzMEmYoNuJnYxOKqUrXOHLdPqxLtetly5Hn7E7SFuSiCcCuNmR87YbFrpqvbtpwBqrm
dLWGJnDsVD6uvYH0dykfu6oCFgSmGfQqSGMON92M/GkBOBKKfGmZEBqakmhoU0HejdSXm5W2uV16
L4nVO8mWXnqKV5WuO6QkQLl2zBqrQyynP2J3vCLC/EfcD6+GKI6p3O2NmXoInfioGa5m6em5lmFq
tafWAAFuY82XGiPnU7fSXVH+0ETLKTSXL0MGKIlk44ha9rotQaiypvfSun6IM+PXqyWXL0q7wFIp
P8o4wd6Q2RyzdfY0Z7T8ZZ15CIhzR6dQyxGFunJGs21WzU7Gmrifb8JFsz2lsVOKpftExuEwJT1p
PMiJJK16K0b7IVIb6Ti0F3Ef5jxPFeC6MPhkZNhmnSmjm4T8oFim5diF4GGP5bnSEuHby8ugiso3
NEBcwyBPaCpwtFnF1bBKnlYp2WE27TfEysYe8rZK5sqvpvbnEk7k+esjPXR6Bw95My3RT5FFkgd/
Ql6YCrA76ZGzoj53Sm39WSAU3khtr4jz4cCIh8dWyZSDMoagQXqJdDmbL+sUp0MxXmUcGF4Wc5Ji
CwFHt4wzWt+f8xQe2grhk9qAYxXReInVbtiVfD66HrcHocPwJW1zrZT99aqqnqqyqMFYk11U0e0M
Qyh4fzEALb0rKmWf0CcVrTU61mqgiBDzfgxjwwmL2HKmELUL39eiXzdqKNPJmy9hKd2Mmrbr2/op
itbfSCpUCBYIC3RVFkONlyZr3EZrZ3eF5jEVlD95D+vR5HeoZ4BIMgRNoy1ei1nXPSmagPWWoDUq
Gfso7Qak+zmXxa/JCFEhcCWNOwroQDlBUmkqBgFeYsIVFmvpvjBC1TOt+d6OoKX6Wn2bYiV2xFC+
NoiL/K4CqO6WybdW0r66Diy3K0IodHa3OUxMvy6XEfqkfMyFrO1Vo73XmzEKZqm6XJOKc7L5KZfZ
6HPM49S39Ce91U8MrIYqUdIEKVo/IBW2zw1H2t4oW8mZpnJC9SCLf3rXUk4wkq2YL8KYI1EKHwbr
VEXWexjlt2szn0VrIToRMTOJevLI4u6kCL11snXYiN5+dcdY7HSQ5hziRTOil7z8VZhugZ30EDUP
cVfFB6lp0EJjmtsN0qPIwCxltVw5ajm2W8PAvo5KdZcVnF9pt0sHoL9o3ld2XrpTnCCFnwh67UvI
uWWJo13+pg8mmbpJuY+SRHJljHiqrL1a9L2qpCT+vPLtatmmk4osApNyXHRTWbt2/GwrjeRUc/Sr
1vCpmpEmQyDqA7pdfS9JNDVnAzuHhyAY1W9vX4fWcC3siFj/5llfcsWHGKWz1MMnqzYvm14Gr0gb
4dgPVgnc2vb9m3FjD0jJh6R7XGNDgj68ssQCRspglnVW4czlFMvnXjMM3si5/5HpJb8iFHsthf7r
GmXcC6Pxlxq8SWsfxrk744n7kSXiajLjM9KkX43U+1MI2F+e+hI0ttFBSiJjfOyHKglQHzhz1Dxr
FtUkM7V6Nzefa2NEzwNp2gDfoj+rgeFC4RsjR7eEb2hJVLpbXWDfixvTxdZmd3x6m58UFSJ2qnIo
XU0GKjDGlO9dUg91/GNan5V0rP0uROxVZ49xecJ1chMtMgSfMOD/e7mj6NUOzWbYpZpmqGuWuQV6
SrdPTBmrowR10rVU7TYQ57rer+18zma795Sa5jlN9JfZNH0jUQdI2vpUVjXkuqbI6M2WnTxod8My
7gqSOp2uAOsfkuZumbuHuhDHWKVl63XIIlx1ge7n2AHBWCv8r1L9ZM1YiJFW8UIUK/vIQj67bB5q
a/DQ5lN1NDg7mjyEaFl8qQIMqmc66GmimbCTvUoc2E5TSm9M0/Ry7DCna9g+CgkaxtCW4ygN7dma
cizLQgq9VTf3hYJApudk8Lp2/tljytshA8aXEtqwNEXdnYxopC3D4uRLYv1tFl15DIVxUEpV2ktt
/rqONWaJqcEKEh5kc8QfrJSA6UXbos3jXjdtKO302GhPyyx1wdqG52GMmyvTzGkrtCEGhoiHkxMi
NKQ/m9OTPDeHDOvQKevLW71aD4bU1b6+NK4sTeXenPKtD7/olBWENRpfER4SfdIl8545TlQKk0RW
IT6MgLY2KKdMnKMYgA6FwbU+pOXFBEpn2cVlho78aJcJgixzAlOpjF2PCldq4uhIkJvtWuZPYhei
Yz610z5drJOi0IXEhp3ujSWkJFjXO7uY7GCOKLhjtnS31mYX5W23H7XGdqNZ77EOAbSpepbf4lnk
DI8T+YgkbcgfonrwIn1Oae2MNd+b1uiPVRrvI6CMaqr1W1NfJtyDa+YUIykhopQutGixA8sGlsgT
+h+jY0OxZGMva+g6KxXZVEqIOXJi1a9scRWSknABEb4T2bRc1dv73bAttVWC4RLTs9+NlIpymNJs
qdrunyXK2W4DI4GOpHnUgiI7SxquRiVNGyyGShZ0XTnv8k55mWo1u6y75p1RT7cINA32NY6l1CjG
QKkz7BR5ZXpEoKKtavKEr5LNSjVxT+v8lzA6qMmw941ytxyWYj5mi2wfStEe2CubkznYXoRhxMXF
Nni1qCl1cpHtzdF6bUJjYLNKwyDB+NNMEQPj0sRwV0X0nMzTeBYqAW5mSX8iFSCCU3OBMlsFlOmx
Oo/Zq1UA32ZKEfnygMJUil1JnpZDVYWXER4Lx8raNCAQDhVGjhQqZtcTOKKmdMoP1daPjZsEd8Hp
DLWCCwXhwzKlJfrEhXpEDZV9McUeU25lP+vwrSSdPQdGXZa+tFgIePOw9soZGs1MdHFvAB8Uwj4a
Qu9fuyHZNVO4MwfJfDU14IhS1V815AhFi2asM5PpyqrT4lRHbc8tKnejkumnMe9QrGkD/DXwUl4s
sMg2RSm+WGfkT9jnHX7nabX4e4l2v8zyiGNx3qPTp2rNkbzwHb+LBfa8E+8qivS93u/lYiLUIe3f
TMl+sgtwwhwfCLpq7X5stJ8TMtpsKne1TnyvMUcYQiMdWXVy5CaiL2hwcTTWdN+WZr9DgHU1IBKQ
oxQ9ST89t81S+qrA11zo2JrDgdtOrYLWqHK6NjuPYbY4ygydp2vru2mVth/3cwbeSOFUDdV7HNIi
Lmx6QdQd9ER60js9pZYuUj+aLX/t+b2N0As3VNH/j/aw79spOiT1UaP2dzWzOpJasgIWAIglM0hD
iWGvhszDNtjsE0r32BSjW/CDw3WdrlIdfZIQ7U8shIzAtTVwjnSmwMek4zKlZmtk5NLrSj0QGZy2
DAQSderRlkCao0mydzhwTjTIrbNqJ6EnS2AXxbzvbRiSdMZ+Fiox3E7X6K5YYXnVhIDABalwnyHf
gLUmhGO8srDXajLEaqvzajHN2CnLkNfRyJ+6MN9j0EnlId1sqpWXSzAE9phfrxLKs6Q1nkywCiQy
5t5aMMbGnNwmvBg+7nCfmK+GvN20qh6cKgrPcjH8NhM5P3T+1BQZP3+hWQm7K3sKl6t8h/ErCGXy
ygS46ZInkm8CHiJcUYVbUacB9mMnqsNsOOdNQ0KmdkuGH5XiFDb7RqoPkdUbgS4J3j6kZ1j+g7Iz
40MPtCegB1draPZGI4PUyvnqMxNcddbQYtom7YmP1CwwohYNyqSDYExl4/fNythyBDChOa/HMvo9
dFHxyGG2U5rZckRpbtpDudwb9KlqXhn7nHwV/j5daWryzorpZlTm+zJZoxvbGm/4o1EJK2oEgdc9
ce5H9wMoeShoMgavtCMi6qS1dOUcsjJnmBkvw7zCZcjlSZbDfFd3bBK9nBzaZSzv5irAhlBeixoP
ZIbAUxLDs93mGeR6FPujDovXhBJOZx1XWAxeniFypI2rdW9N+9ZPJ/CCsNVR+NdI4DAObI4wRD6S
5Up6BJyOhGTU4h+JMFF0tdJrPPCayoSiOrmmP7AdLPVKqp8ia36jUkxalY2SQNkZRWciF+GUCBMK
B4OcETNJBm8U020aR7pTCvm2bmjU+2Q+SXXHTC8EdSVhFUHCT8mxC+270HD6alnZPIvbVoTkBS+I
V41lfhKFsjA61JQfpFE2L/SYG5Yk7boztWI5r7AAa1Jg95AQA+fkNRxyC1YhtjG9oP8Og//e8kV8
Af//J5zp/4uEpy3w6P/u9SLnKXn7aPVSt//i9+s/4U7G/3D2kqGEnUq2FbFlvf3L6qX8D9NeZUGo
kqzruqb9O9tJwgbGDmmoskx+k25ZKiFt/3J7SarFP7N1fYt+wk2r6up/Y/dS7Y9hdAYtpa7gizd0
0yLOgVU/pjvV2VyMzBaifpnLiDyXMlRa6aJABt752dRW9nkOpzANKsL+sot+odg/cV5oxDZmE2i8
nuSWfAjDOiugkts0O2ls7NJpqApFRrkydnnc9XdlxyQ1xRdFhBvjzo5NLVasfVUkVWgCx1lpjjJF
XSRWqk3ykaYjlmRpxRWRV3PQE7sU76cFT62vaMsg9iCE9VssIuIKetWGrVFi3RrprMlK9o2w4rud
zKnOL+xYFPYOmD8xgfLkcv0Zl3P5awx7Y0Zmid73JlEk9S5EGc0WMEVyeac0etv4dlNpMzkGRgcG
nfDrj1qBrdpvZRO+WRdVzkXGtublc94kB5FKFvMFTeTn6KeHpsG9bOBZ8JJkkUbwQ9J+HaOpS+1Q
WZPxK4MQa/a6lih9UFfLNJ4w12EsUAn2AUs2tJqbbi3qszmp4kdjW6DfjlouSBaTRrS/sNPovZ83
Wq8/0v5C+y9RmfLXsZypvtoCIgTJgPgUe22UDPJUObxRS939LrdZcwBbcQhEHmYht8vpCzuyj2SE
xQjwtOw5lDmU2PzlVrsfloIGkbyIptjjBkK6w380jA9dt9o5aTf4Z/w0VRqFoj2f4vcFH3Ljr7ZE
HkVqpakeVFLSEz2lzbOgSLFpw342pejhypJVU43XuaFFvGv6QdZ/aqmt/Rp7cSjH/k0i14YB8mEU
r+DG+bDAujk9PhELvZKZaItxtX123d4irgMxmKHGJObKrcwmDXVGWg5JS5F9I9lTaTlJXaj2w9is
crnrhnZAshn2trPaatvsR8sEiYB7KE279fRFMiP0jLiBYL9Bq+9XqYk0j8TxKLubhbQRSkS+wFkl
xKnsmDYmwt/9ZM7DowrerQFEGul0Ga+xIr/U5SpT3q6j3dHudgAT8j2XJK2HYVSncsHCkUqEZHVZ
2b4uxWplBG5hb1B+iy5aup0xzB0BDMRT9zcx1aN6K6vRogA7AhMj+J6qida4AG0hE3uSimkIbLuU
oGJrWytRF7eCsgs1RZN1v1cFP2DmyHyAeDTrVkvnp0U2W+u4KsqaV9Q1a7rci2W1dT5szIDPpWnp
RIZEWoZOyuySUmE4yDiGy+Wyal15JyOGx9OurVZyaofIqn6nStgNhza2KoPqwWyznajLbF9hqYjc
tpRTIJol6mkEU0sRtzSzXQYRT4xzfDNDmg2oaOJWI4bEREhikjcSg9pVg+R0muDPc9KIYYkvahQa
UMLRouMZqJW68CiVJbDAojLpj904npJNOqpOeCxVs0WkNJrLNB/nbI7F0cjNCDRjJDTtTIEc6kfS
0yyk0DRf4ofUQ8/4oJShcjslVZ6iqmmKNNAkNka/njVL7FeBXvZkSWSpeUmjAMFLeq+sR2Nm4/3N
xjYhQF7JrrGonwiJIQQh1kdvlXvFul/TqRN+Z9uDoLbsNy5jtmG2y7qQpt9h1o311bh0uH4KTZdh
CJYpN0Myg4Q8e22pCvDlMd6crDSbQxNMpZjxs5XSmma36ohbGI6WkVVFhyiLdLpAWGP0PC/zplvN
iq65LmqcPxdyDAKIeT6XkQ/ZloalFcOawJtGhXRhi5jxL4ZiSXhmCgUJaVpK6FJqzjQb780Qhm7b
jWjrpaIeJzw7JcLFhUJbPahd16svRZmXEyqIdeqDNe6IO8jxqcMELIATyRUvQjSfQ/7dyTGzrHo2
lMroj9DVZfxgd/Pwu5LqEJaPn/wmMLtEZwmGkB7f1kQ2XHUkRcWEpYxWsaco7hqgWNMmz3Rdcit8
H4qo7wPC9qBk5gj28puM80+T6zhCLRIcZdNWZZPTWnyeMlEVVk7zxOCf5VheT/50JIHcnZEHHn4y
uLJxl5/SDq0HpjDX+C65dksc/Xc447/WpqjEUC4sQUzjx+ObXJFS13SCSwB8/fzHNrc4OnQH5QEk
/7s8V6qYz2spNCoEJmEnEbr4lBcqLdrmfEOu33ozQiiyhuG0JB8XSYBk4G45fTeQ5GP87z8X92HB
7Qf9EVAaEwFGlAILpof+sMX/bmPE1f13yyhf3ETF0FVVsam4bEP9FOsK4DMuQ/evdarjNsZpClZ/
vvg+/PfTXI5/XdMfa33KdlUZywz2YmOnOFtHxkfQVXq2D6Tsk//hL6dIdaPA8v8oSf8V6vlniOeX
T+6PRT89OdGUddKqLKrZzVmCaOEr+GagwKfZCX9f2KeH1VehlJqCNbY30Toizr3JLur9ytTG4YrB
Y0//+ZIoj/9+GXVee514VGF9jjMPu6noMP1TcM1XWY11QnC8vpnz439e5uvnBSFnbQ28RQjrx3cQ
f6phazCqvPTycfKNoGSm2nwyD12AiO4aMfiF8c00DvWrxyXgUDXCVmW64E/ByUtmMgkTSNtp/BkQ
xglf6vN8xuT+gJlfXApmfWouNmB39K277h5ttZc+MFnqu0e6vYufNhd6l//zO7Std/jj+xvVWKvM
lt9hXfQsP5+wLTv6M2kBhKd/m9n+92rkThBYTrEgq3wCn7ayfI0UhTeVQJLgn7nhATZ1bInsLgw2
3UPAfPNk/77LH9f7lIQtI2ZI1G09aW/tlDNGGD+6WG/NO8IM/WXf7ZXvcp2/eJk+LvnpwUIB1Ebc
siQTJBA2V5eqv+71Q/0+eYZLHbOL/W8Hs//V4Fnm1uLJJhu3bhni020l2y+uM52ZfHPQHsjtoX7x
tsXxFOzErXpQbui8/HzfoxJUT9PTd+NVv7xofTsx1O1VMq1Pu6tWNhanJq3GGET7MiCfvkck682u
GmAl8a1LDKqx5Hy77lfv05/rbv/8j7e3s4sux9HPH35eg/pa2VseXoFXyk/06d+u9uVtJuqSVGZV
VmX906NtxylsVZPY/W3CRY/8J0jc4rAc1Lfhu8/y762PJ/rvpT5PZM+zZdBnGEsnP9tnpmZu0tGV
bxM3/a10obhogi+S4NvjfzskPu4GH5f99BxxWKbj0LIsqKXPbKed8oTL0asOZO7d5Bffzeb74kAB
jbBlXl+F3KItxvrD81vHpaptCnRH3y1+59ZXUugSK0ouPyKU2bF//D/UAbyfMrsMBZWlsvN+XLEZ
KnuuM2Kn5eIuKTK8hMRXUtcR6keKYCAQhujajmY0mL/b8796ppwwusH//tkCPy5tk7YlupHmEDw1
kOY8KEW1K4dDrE3eN/vedmJ9fo5/LvXpoM6a2MQFylK9Z+7q68KHjw8yF8eLNx2mc3qEmPuudPzi
3dEJKdJtjR3IIlro4+WtBC3mUz4isndRHl9uZ2jhAt4fttJR+vFdvfPVnsN6uq3SrXCE/fNu/fHt
1xPhPNOCLWIb5LRNki9+mx5RKjsr2KaO7OdvjuxPoUlb9WPqmqGZXCHtgPm5Ns5y5q7Sg22Ahok7
WNqF8fBbaAgkxuaZbmejMGMcPfroxtIAdog2cjXro1Cq1yIbfxVWB7fZDBckbnw3FfWLg+7Db/v0
wKesX3LQFj6kC0Q7PTGqO3Rjvo3gwbNf7Jt0n95I3yz6xUuma9wGm92Q0IrPD7xts87GHQ8TjwWS
rBc3FvjJSW/95mXeDulPL7NuqiTIGUwlEIQAfXyxilYql5g4Zg4XLUB2E24auLc4DBAuPWDRPeQQ
IvfdFBTmTh0D2/tum/rqQv/8AZ+qCG2oR1R//AB+tk+2b2enTl0swX++zr8fIaFgQqYA3eYBaOLT
6WKqQyEbpf4uLz9S67kwLv7zH/9pjMz2+n748z+PA4uzQjfGBv9XgF/p3NwWRyJfXRDMgTGFlGGe
OERX3926v5/dhoDT4bE8pcHnEj5ZRrtUR/VdxPBjuGz7CajtSrVeyvBdrsvvXpW/n9S2nMXNkzlR
dHXbgv/YE+Z4hbextXcN8Ktsw+M8k1q5GVEbUKNSutNyX8d2XyMY3b4VWCsJn9Bsa66iVN88zy9v
uKIoFldPrQAL8PHHLGNmx2qovs/q+whQi2jmLsSIliXxZS4lfoangmEjqP5Nr0RBF47WARmD1y3J
TloQvg5P37wB24fy8UPi7tACq6qtmjozJz79oNouJ1Lh3stn/Sa6paYg1pDjNn7qnqtn5Rg6iLrf
pF9g4f/9woZqGLZNrbaNufi0MNw12KmhvAP3kwtC9SJST5N/VCBjkl2jLz+16cUyX1rD8wiGbRS/
q/qwaBdqTKab+c2v+eId+fBjPn3NhWoVQxur70n+FGbCbaCU52/ngn7xMbOIrdPmcOLzVX+81Zos
z5VVKO+9JxM/of/OjmCuvsn5O/xK/fbhu/FGX10UZBLGIVWAU30+m0SaFnqUtO9xetsaF3p9pSmn
bx7i3+WLIJMQMsrkcmiSPz1EYrKKeJ6S920IuPpod15ouuRATQR0OFuzupK+YvkGGN5e/Q5++3rt
7ag3DfXvT6le665bVgY+uBYJqi6CrxCju4sk7U342Rnmf36EaWHiqffNVX/xILnqf6+8/fM/dhRi
urssmuN33BsefmSXFObkKHwyDIJ5dgjk975rkr+6VkOQ1UJoJN/q5wq1GMJUilr794qVr5QlL0ty
l3iZQwFl8Z8vbjtRPu0HNjpIRshQ1ijUNR+vbS5ruaP+/jXU/V6JRzR8DxG4q3w0qeJmZqlY/Tcb
tPp3CyX+XPJzXzNKfY5M3v6lvqD93dlBs2v34QG7CupEZwma+/ISLouJXOrF93f2r4/EVilYbEvW
NcWweJE+Xq89lBmjx+03rBsuA4LBdPHSr99sL39DxRTAqs1SqmrIKjmfH1fREv1/2TuT7jiRtFH/
lXt6Tx2GAILF3eQ8SLJkybbkDSdVLjNDMAf8+u/BVV+3K+22bt91n152WWSSEPHGOzyPPdPvc9G/
e3tzW59sLCBHdVBb79FlBbB3YNM+Z+9oDY8+/fr3/DEkvrr01XGYoqVF1JldwFnpjbEqNzBzNb5R
mp9w17KSau7qW1v8lQOMwOLqqlf7nBQGAPQwu9DpubM/ULyjnLb298520PyQb70e1g9P7dXlrt5I
ZvOcuPazCxCXb+OdsOyK97Sblita9jbVeuENM6Wwmi/ptAlf306Sv/UBrtb2JknqXLbZJTebj/Nc
35vMmA42UBLv6NfpuqN1PAm751//tj+sQ1ffelk1vluHdNsGFnNcF9t+6Kcnm+GUX//9H083Vxe4
Wt47B3CUGeWXAXXk/ASlwasAuK6cMxiZVbc1aeBcAfPveJ4+v3WW+zEbysWXrdKXNm/MD+WVsaMv
oC6XR2jY6Jvyi2WvGdo/TaSZlzClfGynU3dw9/3R/QOUlKQ57otAzbZ7Kz/w4wL190/iLwvYd/c5
zqPO8/r0kh4jzJG+eqAnPnkf7Irb/JzVDzxazFawlaNQ/n9LMv24SP3tVvhXy4e0+qgCqsvjHe6F
PIcfmczYWu+tU3MnxbpjMOQxvHvr8P7WRa8WjpgBUPRU2SXNjC31mNvE/qPN27eWpx92tqt7e7VQ
5LKzOz9IL2ATt9HZ/DD9wXDzGluqzUQ8OeBFiCygn70Vf/7s3fnu6fKvVoyBh+7biuxjw0gKm37a
6v/n7fn+EldrwhRPganz7DL3qyCCMAurZZvaG6BM3VP1APmsW/l0UM8sw/Iwnd8KU976/a5Wh8Sq
B8/usovVKvr6YTwxjAeH7o1v+ebLcbVG0ASR95lOLzWonseJBGH7kCN7zdbYZbfFB5hvu/qo7uQh
fwju7fdvrFBvPT5XgTstw0bmFNllKT5NH0Fk0PKmmYGoT9lDsseasGvUK0FZ9ti+Ffsuz//fIqWr
J/c6cqgkzUVJdnHfWTuxBikXHqENH9PDSMfJ5q18/hu/5vVJvQmmdDTj7KIi8+BazG2r5tQyS/fr
+/nWVa4WGrNrXQx7rLk0oEb+nR4AVg4vv77G8kD84r5dS7s14+eYHOgah9Ui6FNE2raawJ9m1cLi
eOv5fOM9l1frS1EYnl3yErrhvDHlBA/iLd/pW/fsaiUx086bcyu9JNUXa9wNySedv/WoLR/yV7ds
+QjfbUB0oxaJw0bPaMgFJOcBxc1KPjLXuWnWb8cyP/1CVB8lkg3XldfnxrpvAWaq9DKr9NYEgmNW
N2Vnf/j1U/BDEmh5ezhfkHqgR9IWV0+aMcKbn6PkYk56LROIGVUCejh98RzjZkjDW3q5tr++4k+f
BHoeXWqMDgqwq/eVQ0CkEzZRu7bX2SjXvvP46wvYP/2Zli4JSP1EwNdJSWlVvUyIE+gIBxw0wUuc
Gbw+OsxsxQs+YbXUwbL9ovtGl8b81E1nbJ3sk6++gM3dvH24+elX/u4DXa2OiqaDOYdpSUZqPTo4
xtT+11/5p3G+890Vrm4qqA7T77Ps0mzCPcAX8FsHYDNr84bp5Lclxj9dOv51tetFUDYDCi8jvRRw
pASdzIHHIOkoN3XMsbi6vPHdfvpz0sxEEy9tAD+UhdoKPygtaewtDoHnhfmrdbhR26Tf64/eLj29
FfH+9Nf67nrLhvPdW564dT7RF3qptIeOyVsNhHq//ko/fbO/u8Lyjb+7AqpHg5bM5JILE/zeXU+f
q8tUyK8v8vOvQYMxn9GmxfnqkWDuCO1SGF+a+in3PyfJ66///M+/wz///HW2wJuNljmx+MJY2Tpk
PK7y7JXrWm98ibeucrU8lUWZImKOLy2iHmW/N0wAmc1bD9hPH2fnX1/l+gc38BLOfJX4OD/XH2tv
Zd1kNM/41McwKsBVH1aLNjveijdyZz+LmgQGksA3l5rVddKjc0IPGHFCBQr6Uev5O6eLAd/4MKhi
p7F3/+kvtuTfbcpBFDLolLu+l0o03uT1nxMf5F77oYa1k8q3CnE/fiXqp9bSVE/k7pJQ+vujHYHs
ncFIfIYdt12i0GnrbGZ87unHYWvviLr30S7+c/X7r+jmHyTkv/uNF3323/TWny/F9ezD8g/+nH1w
nN8o7LDNUk0IApPuj/+dfbDt3zCzCte0HFLSdBjx//yluTHkbzaKL3Lgpkke2fJd9qr/nX2w5G+c
/xn2MmnV820cOv/J7AODFDwL34VTnmT+WlC09Qk7qAldn+c7NeFUFj3Mmhwl9SF2oIXt+nic0b5Y
scTOCN7FMMk4DJUw173VCWZGZWnZsGglhvlTUJDMt9ZJ5AP8WDeMTcR3XYHyZl02WSg/MEYm25xh
H4ZwviZB4aob4bRBdWiKdJoOw5iGas/kKOS7wq/z9gw/oLCgFjpA9CwnjtpDK6s83MplWmAG4Se8
AM6VIwycZyowm3M5mCAFzZAPnUCrhHjz2OZlG7wqO674415TkC6gGsuUbqcSMn9ZRGzaO/YAkc00
aENq4XbsFulJtLOHRo4PQFKA+DQ9iI93vsX81Qa2qNkxm4DebDjPsOvL4mGqGhu1QjjNRfMQ+kMG
q59xQq8u8QiP2ExWFg3QCOMCJkVC6MmJ774ucqPxwDRhnd+VuKJhuXm9ClnmfPi/3rzQ9hY30QwC
1YzNd1GdLbxdW3lAhdOOVvlI0KmJ/DSvN6RxnduxTqHL1rOqm3PoV/3n1PS8h1mUpc/UO4yG4zDD
9l6pcsjkqoiy7MWO+8raWX1jFndePYJYbKN6CTzbhNFmkbgWoLVUyeY0VMzwQjAtqhd/jgVzrZVO
6VNmlGpmrrCsxN5Rk4Q7Mow9iakpzx3A2lZibnj6y3qtvcaSoIPMHqQwfgLzZcJR2sLgtQr/2E6p
GT14scJ8lllD1ZxAIIDkYpw1TO96r5ixKDaG4mg0TqKzmYQREaLnMC1A4vfd+HF0Erzps9WDWxVW
6BW/h0mIC6MqzKFFRipT656sM7xfFY8AsQOatJ21nwWReOKuSrXtmqWP25JdDRZ1HBoekW5y9Beq
LQrYo1c0CpKsWfPVW99c7OguA2odczUJak8z9XczEoZk3Ys0kcx/ukCCtozjqOrWwzjUnTLGOoH3
Tq7XE+zKtkyg2CkITYo5jUMX0umzj0DqJOvQKwFudGapYZO4Me9Ah3aKBZvmawXxsBg0M54Dhiro
l7HRGSQypiDcDnXh6J3y28nFeKRi+z2+bQZ+pqSNsn3r5LnNqMeYz5tgHK3mmcprNO2rIZu5dZ42
3Qv0Ls/Y4WyP9R6EXQWGhFwuySjXYA5Q6AKoICdv5xg0nadh2xQLOdjzah+dUzE5gNQ4CKB7iJBi
Ia+0kTGt/Nzq67thTpBw3zKC0pjwO3DaruLMQj/kwFaSjOKNgwPkIB76+h5zTAAT0G2cYJupKqvu
/ShINAz1ztJTCOkBGvsn+myZic+GNO9eAdnwUJaJYMZX5swPbiO+rtiIWCwAQaPn1mtYAyOf2Urn
k+b2te+ssEgtSMSR08p1RjlkPosKFfUixDEwG7UZxFsZWQY9e24KMhqEAjMZIz7bbhcZEyOWlqft
Fk7s0iDlVK79B2P9oblCyZBHewugkcFPNYVDfBtg2jbXdVEZBiOqLfF6JM2w/Jwz4Ex7HjrEAVlh
K/phy1gztG/Las3XomdIEZakRqiAh8/6Ynaxkd/6vSqLd5mfYiG3AP6kUFElcxz0teRJDerc6lLk
DyClXqVZef2TzssB8a6CBEXHHHow8yADt3gnRvDIrZX69inMO/h9U0M64lyMzfyAmRi2Q1UHBywQ
cbJNK9g/lMFI7MYwvzxlLKR5s0VDVJhF2b8zOr9ti5cEZcy4qlvACpsQjEHzHq5LA/4lDFBtWKM9
88R6+Ls3kRvrp2yMgZPUlT1rkGDxUOZoZWwXogNd6i9Dyqw6Mvmk5KWK/BKHhKEqE3Jw4AYIP9Ms
pNjp9gkQhGj6I2NIFFsZ7yP4DjpBnd9jwGU+J0xUazCNdVrdC38WZInbTEKR0FATxC4ZrULd9ijC
5X0WC6QwuYhw3oSTMRv4Y0cL5Qcz5fTRuNO8TFBUWfIlzhrgsHHjj/d+CqgTrEFaQDwV+nPuNok4
W7DBgnMjzUGctVXo+cZQvn6CAeZp6BSIco/T6HfIi5C5+2vdLpwgXdtWdW7ZPh+bYobMJ4IiU4ip
DK/1GEaT4almzkrwHHoxqhFti3EfGGUO3jOldWbjdrQnsixICMX+DMwQ59W7xhEsF2BcQHiKZuRh
RmnLnQXgheLBlo4cjubgKHYPM+EQyXhZEm1t5ToO84ro2PLWRJHLtg7wvpKNci7GIFz4eHIMxb0x
tSa4vdJxAIxExaSCk2dPltikk/YAvs9V0d/2dtB6x8RoJW12YwVslx+oaU68bRJ2jMG00jbIwtw6
qpRhPRwoXgHHzTN78APGgNRjgCkDpjaZDcbLzWCZ8mXHuffjqnXBlQBvrZVHtk64VdK8tnq2xdbO
CnTppVS3Ks5Ud1ct7te1GEN3eoQbUbWMd0kQWWFf9Uyv9BJuaW67kwCwxW9zO0YOhBCnzYN5JcFv
2ofCcbvm1nCnghCedWFaaYYl5TbMrEQc63oO6GFhDMveDm4Fq9jEIIO/CE2zv4n1lFmHeQ5QBCRD
afFQGjYFUMbF2v6GqS1WDwiC6lnbng1LZVbudKHZJaXT3YgqOodNx7APTi8ABMWiwpyxSrpKt0c0
aFYDYRuAiHPOOK0XW8+1wprh1LqhAujUzD2hgUCxsikZbwlLKANgM9G/s0iLgQ/kBGIAoM3Udf6U
8eOCBFtlSW2607YbTC6y4+Mjo4s3anZHdtDab43+JsuH9o8sm0LjzshTnR6azuJWMs8fjxBKakJc
b2Xk+KMeVRxlxqZJVTx/ChvTVaDd8hjLSVOZiyRGjgUTUZL/wHmXTkPPtBB7ooL/P/WdPlp1LeHR
VgJV6nvr23TnYNuogfS3qU/H1B4alijKxYfo22QoddDmS9g4TbsrkOFC/iEoMV4jK3Kei2/TpX2V
MWmaJ5hD0dn3jY91QbbxoYahFd5nDPg1d1PLhAJToo4zfXIBSbTPhRAdYPJ4UvZpng1WEz8ZNXtd
uEygiWU3apTW49OUzHG61j0wk8cpGQfIEtFCtUHT2PfHb8eO/57AOIFxOPr34+efk+L18jr+8b1q
9Ns/+ecZzOSYI2gwM2mlphfzn2cwJtMZ4jLZKyzPF/Bs/nUGs1xcowwD06dAS5ZPx+6/zmCc3ZYs
rSldk11kOdb9J2cwGr2uzmD+0s2yzOjKwDNpaLlKTdb436ZgGOkxrDL8PQM4xAWKUy7t2WhNzCqG
TwjlDjqxN7rdpRpb2JiVk2b11jIMKBrM7wJCuxkdWcxHa3aq9kGg4Ao2vhdP3X6ashKEX4YINYfm
Uxbm16hyW7UbVJFBKdQxaIfC9PJmU08LvIOoTZtH1RnuPXusFf7uBt0IfintIu/eaAzIzpkVMzGv
G7vud2EgNUkGoxLDVnWxnZwUtGokFMzxgvsJAWPyXpIkvuniErbMbISzcSvJl00QaWBz4uWtx6OX
9jLY2KqsGdqVbuMdzKFYHKIE8PFe2AjAIFyNBljLEG7h3h2UK9hgw7o5GrERu8+BMcJ5HQpd+lvF
AlKdam1gV+NzsH6u8nQyzVUT2cmHPiN6P8QZSrV10XTcdjqoT27CmpdwflxF2s3OlWGd+oFR9tq0
W+C3kVRf8Fq572vhGHQgNtrGC0LwUtwDMhj1O3As7rC3MRym8LrHOD3j+64XGMfcluqB1c0Mz6ru
QBE7OnBHpqgHNRyZEHcBPg/s5ggPa/rshckKDh2QWXla78MAf2hNsseEB6t7Q93rNAE6hE3T8uK2
39RBDVxJNaILX/u0Ak7LsO5KCXVONfIWRik6Qs7QzDOQLgVMngaIqB+ACXDYxp/AXeXqXGehPelt
6/aDeioyMMmM/86wWXpU1S5qWQ7ngD2WEzXd3bF85QcPGHyubVy1q+rbGVwINTdn/e1sPkYUmzCZ
dE7toX6tufg2rZt22qe5mdhssCmYpKHx2uE4xqy+a+TuUu1llLoLCJ2mveOUakfdGBEsns+FM+pk
3HBYcuMnoyZWhl1XZPEdADUTpmLmBMzyQv6wlTiXpl1FuyD3x24/U5bFSui2bmt/LEbZVs/ektPQ
7APkN3TSGBh2vZ7TAf6JGQwkIaTTHsS3Vbr2wpriEhZ4hpamb0v5/G1ZByY1jE/Dt+We3YKlv+i9
ugN7ldHMGGdGei6/bRTet01jgEn9hRZmJ+dB/LaxjKLI2nMpQ9ihZsvJ/HaahkSfUkhX89FWcwJk
moe+PnV1waFt5TjCxcs2CSLnTZtDnPzEplKMK1cZg3pxxBhEiFz41mc3oJX1fshoeQL5MpeN/ZKr
tpGvPDDdV7iyODp15kE2dJR09HHqAVc/p2KKs1PrjIO/HUsbRktH0ggMPrp0+EYRRwrjPerEeUTC
Ab70PdGDpW6meSoanGAdDAFkQka3J3/A+7pWYDW48RqW7R7kRDedE8Np6wNUTCu4Z1K6T6gKESDt
cz+Kmi8RoTZ5IF3GpbNtfDd6FnjEL51oiVeMqpMfZkCZwwaUfzECYgjfd/NczBufNNcNMA4suXBr
llNOk0WmPramcmHlqQ6brL/qi2YEuV3UmXsjqwkmhpuGZfRQWflc3qQWhUWOYlXaa5a+hMYWk5zV
R79JIG4JeFr03kzNiHnFIaiBDu97btcfW+V3wcFLiJm/wjNo1cMYWJj+ykL79UcDkBiBu6YsWu6Z
kCBmHxoHolYrZo5REtlR92e+/r+BwD9sn1T3vw8EHom/4//z2H+5lH+LBZZ/9Vcs4P4GN4b+boue
VX4ejzLDnywa2/mNsSM2YpdZcXr2HDLzf+VjLZswwXMCpqKW1iPX48/9lY7lHzF2Cw+A6i05VP73
n0QCXOlvkQAdrXwEspfU2EgL8yGvilIlWNxKgc+o4h7q29pl4a1X4C8kNqlSDUa57CcD4hmrGskt
lIVlYNQuITQ6DyIwosfOmeCeaijBdH6wr8H+dses+ojcDuFOliSqhPE6tNmtjjmXbxIWFJDHlRkB
Vm26FvAlPOOxLTBBmW344vchwAvolMQiLbK0uptp1JzANE77Mhy9vj8YnlGECkWH70jsVehA++rQ
g5WbNi6cmOGQZ33jbYpA0MbqYAcwTjJvOvd95IdFjb8W/DBUq1TD3dYymI0dYm1yO5GhBovMRhq3
QGpKYGvj1M78t2EAcwVcbD/4poFcAYj4XrudU604nkTmhlp77+9Lr5Lp70yalsPRNgfmLQcOPdsx
BjC6K0oZi0vhVHW/bQyJQaNDwdD4ZA0y8jQuAzWQoJ3GnYaDF1gtnc1BPWCxaCrwptnQzAkdFCrx
ni0XNq/WUwK+t50amH60CUKzBCmuqppzlxt+ibK4DPmIivq+4bbDsFHxEHkH0NdBd2M0YBluk4jj
/xFIsg62aqy0eJ+2rFY3HNjoBWnKQZlIQn09HmVv4nQ1miaC0Zum/qMYfU5+bT8QWTleW/g7I9ex
tR/KxEJMlzhNDy4T4BvsT9lgqglEo24HVZXWIQ3AW2x8M2ye0tHPIeJDmc9OupRzvrEcqM9rl6Tc
4zh4fonOtg2ROvXSVRhDWxN4nbLGeOfBTyl3Xtt78IFZ2KxdMxh2t3PttvlQJ3GsOQC2QXMLIWLQ
pAvsoXznzdM83ASx6mm/bXpzEWbxVqxMsnOXviyx7ISW4d8bvcyIcAb0Y47BkMxa1K2f7sTURzAq
HUXtwY6omfw+tOiKwKPpDRendrfJQxeF55bgLVFfRWJbWIbaSGefJkdg2/H60soWY5Sp20eQJGWy
m6cpYeQ5KrQHPkZFvnlbcRqN/gjdJX9Khrxuk42rxuWvz3NI1GtGesyylWGPcY2wMpOJ+znh+2B4
jqWD2j2cff8+DShUIKnSM0FzTTnd/YywN4HQlLrWgnKvprLtdiSI0ErtyBBK7xVO4wyKyCsSP9uF
KllUtuT8TdJBUBgrI/hgRk1Nl1VrtXB8oz4kmBEa9qHNH3Kczr7LhIQWyGuBqmGvikJizi1kZeLz
NFPXde/KmpGaBRlceeJUxL1vkRkjF+4f6hQS/naWRRAH3PJRGdMxyUwJNdRDMWtBLB1486Jt2E3o
yAs1Ww7MROy0w1M4oGt+mdLSLe/dLk8pHFgqeFFZab+LsgnKKADD2zYSD008A/ue1HTObbbNPf1Q
FTkvdyZqmWrbWbmM3686QD4IiMB84CIOxIYTD+eEkdc2MQLUsw74aBNrcFD3aDsdsg8kOQ17xZqX
PYSFCKttnkdYEQmZ0LmxioDsTCSxLFPXaTQC8w0nhZiNwGudGiB81tKqm5cU4rteV4CZPvuxjxic
WtEYnxsQ3SbrchDTEZQuYNRtJAWMwNkOCiIvIQ7gwXgvAOAg7poNV0UHIwKlTsZYUMURbWPtYNmN
zQmModlSxKlStZ2CyY7hNopZ5Js+njxiKtHVYmfWVirfe6rvh7PZTNq/Q+HR6AO4PW1fjMh150PK
4BasjsqRtyTIC72fBz3WsJlJeu5QQIsRyzalmX1p8Q7cupk9ILf2whx2KsuRSUOv3UdL3rQRagun
ltLJNOJz+DKVnKG23qDLYsvYdcs+0god3kPfCq1zMQcBr7FNoPm5C/KMceyECPFDxN1BneOrnNwJ
qO3U3zeJVPEfHRhGedcXonbvIDOpV5aANEex5YcujUKOWR6dGUXttst4XpCmUzPcU/Gy8m3IA+cf
8yjohm2b5ZnxIqDulBhnVdns0gh6276PJSk5iiXNHc6IKF9PrPvj2m4lTT9T3FQSPHNGzqYq3S48
eYGS4LI4MiACsXKAhoXLk4i4NI9TLJkOQX/JzsWxKUkzbKOZRLHBdopMvRpm9T4OCfFILhIa34Cb
kt1WZPx9wMBJ+DUF3lGv0eNk1m4YZYQjIm1og/JaxymPXZEAThIJjFezrWpy5L1PmIo5YLggHxjd
VZ5VwYCdPCUtZmubW0DsgkVDVyn6vbmjR2alTDAZa+Vz2FpLAEMBXbUDQsVEtsZXaRtF/853Kiif
To0KJ21K6ULdNy2JkYkT3Pjql52/8WYxrYe4Macvo9lKYwuiSMnP41T68pQLLbO9Vc7tazhXYbaJ
uDTzpErGA/ORrbqEVkAEHrYy/qQIzfu1F3ZpdOZEFjESCi4YQKnl8Y71gY3OAvKjmo+11w3tXW8X
aDsmt2DaMDIco6YHLuqLG5Q8CkI6PXNiT61yyO6KNhoIohlfac9Omwb6OQ+0XX5tYU4Xp0EYYwcj
oy6REZYcupHDjrNPJcUW+jZwCq/ehrKy8DIze4b0K+htZ2sjpNd3PXhMZpeqrnmZId32Oz2a3+aV
y6k9ehYZmn1LHavezIWy9RbYOEJsB1d5Q0a2Nao9VWSMBTMdGVDL7CQW2xkGeLMtnTaOthUVROyL
nZECKhOGGZ0mAViaFI6dUFe2KUFt08DGoOZFrox3k4yz7gwULIe2ZgAZ2xqdzQASDBao16kCQHiw
goT0z4xY3Nn+N5GIherL//3HQjX698eH1R85dYXib0cH/sGfJwfvN8EQt0cbl4QjYpPC++vc8Jsr
hEXITuKOOd5v9Km/zg2u9RsJQuEENHDQzOEvzT5/nRtE8BsNHkB76IlHaG8G4j85NyxdZP/q4fBN
qqoe5xaoTdL1YIwsp4rvW9kEpGCKSkyM5YIgLfbvstYltZ8/hQ4g4lQ8ulSk1i1JnO/uz/2fl/ie
qbQcin68smeB4KSZiW6WqysnVVSNqRRo/0ZBVWXOnlIjfXLjdm/NX5VjHvOiu3FzGIiV+IhR4pM5
TJdezO90RCIqOBWnJIrDlW8Np8ChjuaM787tveyjW7ksDIIUzHiMmBagvZwiTEwSQJb3GuPJr78I
3RPXN5Em3wWXQB8uDTHAxJYGte9uYj9FoWeG5H5mspKMO6e7UvvFul9qzQPbteiD16FsBbn+IdjS
e3BsvdLYt5XzEunudbQl60oT0L5R2eu1nxPfO2H2nA4x67qvvw5d36xd4mX+Lha9wEhujTkEjq0k
XTeBDeHRv0RhjPqysLbCyc+J4/0RBVBGW4Dkq37MOE8xVurUWbKTGvocNW13PZnj5yGIHWRLW09G
l7EEIA1s0F8ZhX1j+MOHsPzqPLvlw2iWvwufBFmMGrjryThGdoPjQvCBuw7RhWhoPi58zLnB18ks
DOQeQEzD8b7yjPNMb8NHzhLZO5H27/r2VXemTbxnIV9pc+QKBdGn4z/KviSqbao7RwVfed2ONVSj
fRmBkM9qUN9D84JgKj1x6rof3wsHy00LST1UCNRnWZ9aukTW7bBUuVEsC3rxXGWeTQanN1FhuUsC
OH+Xtohr5UC9q6SWa3bR8tiHh7mr+f3SLDglzTjeObo8OT6jYHWHjUVxuglsgvycknUkMrHvZ0KT
PBxmhB/pcjOObta3G69OEIxHxoHQsr+LqCCujSSc9oLAjCM53AilKVmnuKYzG+eLPYc4fOcdgFYA
15hWNlWaP089WSNF69WahgZU4Hj4VPLq1ngYAyd6DGrGT8hwZitmvqg6j2uz9dtjEwESLES6ckm6
RVF8ZzcIXivzE6onWPQULDaNZz4mfQcpkhbgI8dxtC04Ccb0xiqYV59lQw02Ds5O41OypEsYabYy
0I2pg4C6DY0CH8YUYFQQnbeqLEbyTLVucEWO81OpO8CRMnsI8uomj6LXLJMvU2R8hjG5ppCttm7a
+uvJnQ7K/cpBVVKRX1DOnnWsmuqBeAzYvNobuj+YjKPc0aUYrQIO/eu+y+97rY+9S6+WcOK7VkWn
wkmObhhu+lkzjOjVj4ozyooGAGDgPhbPLtr62oIsDZNv5b/Lw+pZz561avXRKzbKwSkEKJuejQGx
sO5Nb2Pp82TA9C8V5gKt5+zAQTqmh8q7JePHXZuqaLtUKNezoO1hmm8GauurhMPyrjHtFRkUCP+h
uetKPdxrsNJFig/cOsmmf8lkSnNJyxDNlMafEos+llHnFxo3xFoA5hwLsLhWQNDpm89R12zisiSH
MQKRrwb7jBXxtrZLezs61XNl+e+0T9ihXVCxRDImmXmatzPt/l5mWEi8OrJJQZYvuYlWyjsjMBpW
ZUCBo7Ieg6Kp1lNnYvOW9Y1PwXsda6yV7FBMj+CRxDWCgKDAtFXjPg2JhfaAzB5h+G/RCNfbtA/E
yq3EzqFTH8+ngVuO5MRqeTsyXS3AeAf1QzXufOig3g2t1MhDAh5Ys0Eo1JvTGa0PfdPwMUgIPcZF
ePKhVsw0l620wA2qNKWVvA5WQ+wO+HpxlNdDs3doztlpj8YleBvcPsfdzbTikNMt23WKFaQA6ekE
eAyCHJlmEiaP0aIAcmgAC+kkgSo73ocU/32TEr5ROMdmoPhE9Z8nY0a0Z8utNeGspO0OyUnyRDYl
oV/FeZpUiJGkUhsRyNfMAooPAd37ZCmesS9VDqPWwMHZQD7dp0UH17kFrBmpV8cJX4D+Og9kyfB0
urSuaS9s1nCn8vmT06EFbFIg87Hx4CbDqyFn+73nyUuc8lqn4YdE8AMXviQLQhxHmcbDaK0+NLR0
7DoyIXjbbpMx6tB56gdTGICBnukQnTeg6EfOJtXOqblVSqHGDSuEBrkRg1ees+dx7mFDLPU/33rI
puqT61eMVjTS2gflcarOTUfVn9zGuf5gKR6uapHhBh8LGj6Az1YXnSh2DtXUqwHfIF0C7k1P1xqk
HskYg8+MqyU/qL7Qa4jU+caLvUuK17fP6dMJU+pkloZ5TJ5lr+Z6WmeOOjXS7Xa1qd+XykeXVFtr
nRF9NN10yKvwQKXppUEe2arKuKF1cwbADiy4WY2lie2y/kqr2rt6Ko5MxLgrP4RHHIjifV0Vx3wO
X3qwqwe3V+4+S+SmL+dql0nj65gEzymrxmpM5sdymMNjoSpnT8vRvPYMkLetjcazRWateQ/lHFIZ
DKFLE9alZBJfKM6+9CbBu6Snj51THPsODW+XeUg6aqS0DtWMoO3WRTV8ropKHwMdP9gZvQlkC26m
0Pa3cHrLlRxPTXFr0OS4Bq6s10lNoylwWVYCukzUCJUnGuk9pFVxKPL3FA1HXqhiZ3OeJxnhvCaI
DtMK0bO/CFzZi+UTW+U6UmKd5MOxzKhF4AldWUUq15IS37qYIIGVo7+PGgEbWDr3Kb+gqKX3IFrS
UF4v5KpDYLcBm4ZlVKTGesILz8Y7nURFyq2nu2dVoUXYOtW9qwe9SizcF45XI49A1yp947WLg2Tj
TVquQ+k/t9p/LDmmbIqiPJMZQOP2kXiN76JI+3IeBSQpSdHkwW6u200hhzu44tGxrvRDxbmXKkz1
IfZYSLrp98z252PesN+zt9319TDd0u+Xrpoxk3vEWn3iPpMku1DhpsrY3dZR+zkyrftGs65kfnw3
Vy3uSlrIFtPr71GiyGCaNGRR/F21Th/e2UV6Y7Tj0Q4dOhxJJeycsvtqhGSFe3w7G8PIkPmNbBa0
oOAornq1btO4ux2ivY1gdRrvatk3j3TifQjNmCZkawlc7Kw+jCFa1GkWel/m/v9Qd17LcWPZmn6X
uUcHvJmYcyJOIn0ySYpeukFQlATvPZ5+PkjVpSQqOzGSriaio6K7peLmNlh77bV+c6NrGTmu1x8D
BfCjOZoLlsbSMd0HWbHuhYL+ZOtlT4DSYOmAihO9CvdJrFMGR/vcYk4EenEtJ9pN3Bh221VvktE5
K1ful7XrSbaXYMarhMknrbPoZ1EZAfdkRQtrAKIGhPAO5KWtt/gaFaHvUMp6NeuYz9LAemPYiWDB
6DvhNxb4hHuzDe80rUXFucfqRfavx19GNp2NV3arThOfGk2+qa3u+Xt7PE+N/LbwFVKZwTRXARcW
qYsirwFegfnN3IPBDbkpde4xUbn3U3M4lInTbNCmeizB5uxL/IussPE3EU3GreiYO9ptfZeBH2gx
2EY/vLAwFCWyZEjsrZs6fKG0qt8X+cYXSHw0TWjXGb2Ne3AMje13gYxNsHkfmC4BGUnkZZ21O60S
9DXJ9nMZifW6GCruBSl/8FQ529ZZFxx5itNCdQbvIFtfcPvA78ICJjq0XrP3dbXeiwDDVwW/DaoQ
HmBsskZ1K5aYs3nm2jIH1zYkJVt0Ch6gFFm/yH4bP/bOt7LRy02SNiZihHW0JUNthME99rlW74eu
5A2vJ0u1cANbALDVVlG2fCDjlR64rndy43PUtA6/igg6dKINDzUgg2cDTzDfUMsXVY1NoFNWue71
GlGQVnWAjerF0iDX8wKHp5RmC6Gl2hlI3dHo/Mmzko9JNoyel8+VF1jX/lApK4nRHMv9bNUDFFAn
fwu0wNpijFis3NZxPypx9jXMm+qWWl5+EEL9KITyB+47iDllZqfokNtalgSrxkIXynR1nRa/fB1T
Rse3Q40OktXzXYke5glpuU0cFM96TzqItWSS96X9EnDDq9gqPS+82txFqUIOpLT3UmccMzntgdsW
aCDVIMoVF9QCyEDeYxYLqOBfa1dGu8G5Z/DrFm9oXcYdT7kf6hLXrrrdB5L8KTXltT9QBc5F14DF
Y+YLnyc4Kmgog3dRa61UoPiUean01/Jb36pIKwZubQO/eVFGJWkgGjX5fHATp96BR14kuMe4Cl40
R9MOSYQpmlKSpopivFTxeTt+/wed53bdanhhO22tY8Q99t8p+lchGOocM5qyBw7efVSrsl8ZLi6w
vr+lK/AY9RXWvXplHjTdD3mEDJuml16oKPVrAJHMdRAeiixHLFTV1qFFLR/Jt0VWByYkIhUWgqS7
ewTEc/ywtHVahFxzAXdBiyPMAtYC1nNpkV9rovPYpa5+B2vhsUz0fdoIb13nyTtDuKLgORzaQX8T
Iq4dyHGQXRtUNSPkWojyBfJyGAT5uPYKFhSzIrfI6Qbf2jdtYe3dwXhRLBeCWDs4S70tnrvMv4l5
AmABqq4pHS+CWosPoUXHhY8HNwBzLQctW1jX1koI002Wg1ZsC4+Qhlt36li3KTJUIPZq7nk5O0BS
UeysBA9UisPH2vG+pT1Zctr6X3nHVYRxUoW0KK1V1HSjXaq5kMFO2E3ZYiEdR9jLdzmCbmp2HUT4
AvaV06yBFUoklEN9oK7bbAQRX29sbTDmNBLloLnZIfQT4UWkW7oxhIYqrgIBsvI8HCH9MN75BY5A
9WjYrOp1dQjqwFuBgNGxem6wuklgCfDAzK5rCdIV0VhnS2s9LEmQLByf4bgA3NePxYiuknrJWDhu
ii1v81xayq3MN4lTsHfbuH6wbmMye/qp61jpecBWxbVgmQ9KLuAS736WUNEywfhGPVQA1XqWev9N
HUTsBiSVtpbxVAcVaJK3PMu5sIVe3HEN8gknyLM71a1gpd7WjOMDb+JkaYUumXluYNdLC7OS9FXe
7CJRJG4mjQ4eaIGdgI8DdPUWsvFy7ZHxNQ+KWho3pHg+Wn2HuqfGXoFttVBNXYS9covP1isofPT6
Ncx74cbJ9yHIHyx/eV9bixb1CRoZ15WIdW9VjSmbdIUBybatPHET19GVmhtfFODRCyUm89AwOF0U
EuhUNRP3bjPsgDSFtkAv4zpsdGWZ0iZap36PhF9pPeA97h40P7NsqUJYD08mu0qtbMP94y7VODrE
EXgM7F8XJV3ynYPh/Md44+lcRI2JHwpXlo4veti1942H7ErNnQ34e58ZOk1C12Kh4qWC8aAtj77D
rfRiNiB9QHryzDJzdQsaGEtzhzzejYONEDkv323xhhaEvxD4OM4iP+x7hrUF+78fDEE/OBgyE0i3
QRp9dfG89VSPt02Bs4ZAU5OGGGbO9ABYoQy7XINUkgS62JoV4qJ4FYd5x/UQOpQDpKNTYtOUyve5
JJt2KgffNEd4kDp8Ur5/c5pVYDGals2Vv8OnQ8SfzDU2fmdl+zwPrgtwWzdxhSHgEIY8n3HOq6XG
ffQipd3HOf6T4MJwlXcLfcQByXdNJm29PNUOOZwSuof0sxW92WkxNlFYrZP6R/UD3WD3IeuqDX+n
yIFym4WgAahTQ7uOkeoYKnwSvv+llDc97bw6sB26+yD/s/i6TEoc6mThOh1C2wW0sHSbuF5nMH+w
nbZuQxfTBycITTCJxoNRWNahptNBd55PK5asXamGG4D+T7Xfxbc//uGoT1WW0k6hDy0L0PEV1dz6
oXJI2ta8GeTRsFaOmnXUSJvUEpuFj5f7zmnyr22oPlijrygQk3IDpvwuwE+WZk7o2t5ojYvqUVr3
KxnC3yq3/CPpi7IC9v6SKXz8Gja8iz4tAeal1VUf1FdAOnl4q7k9lPJHva2OmhdCntEbfUmrFeKH
j7wT+U56oCAiLwKwkCD+l9iZAcvHE2GJ8qgb5rdVoX9LMYfQOiRACx1b+KQqSQeV23rIh03hindl
cgiyGh0uQ/0SZghAxqBFFf/oitT08OXBylHo4qVT9tvExf63UElinDGTeDUcX8U/kXqLgRhHT7+7
LwFnpFUO6rLkQeakw9qVVHFtlpm/cn1WKG4hngmSslGtFj9XPcO3xRNAu2N6G1P9UyPfOfgpd1eT
Gng5hrhKgkgTVkmVSHyiMLVxPLHqDHPDJtzHEc9XNSsSOCb9xww3bdsD+rLAGoRfvP/Mn2S235bR
ysi9FRBHaYSSgX2J688CuLdFnbQo0cYPso9VbZdoWDblYW23pSKtgOFj1yppeBO4q6jvXqnz8+GR
m2TQP9a0Ge+0Jn9TJW2sqaorcDc6hmz5G+SCTSFnzaHoxG0k0I2GW5Sv/NzWALNtFbqstiF48cGP
h3VIt35ZavKXJHtNGPba0LNyAUqlZV3xCAwxYl1S87iN3GBPgVNcY2OvEJzdCkPRvC3T1QE6FZ59
VJJAia66ms9Y5fAUkiisIaWhVCWJr0Vt2VEU6gR/526IEqpcoo8JoKYuiIM3loLcG/01xqr9W2/o
j1qAI2LW9tpGhr5Qqti7abHyZHbWN9NqPmOVK+gfAyUnLaudT20nKYuW5rrtQY9aytRz4kZb4DbV
A2FhkYtYp7iboXucNfWHlAJcVaU4I8aoheeBSetaqrZZR8vbyqhIJnjqLCPK74s0460QBVDl6Ju2
ZRiv/Iw7Q9fDlYbd1AjYTDlciLfnGCk7YO087qKBB0VmxcpSB49Xqnl+hcUBOX0t7Lv0sfe8eE83
Fa4XLk25CZsU/gA7KdyZleMsFMiTemcKVJSrYFM21aYa8Hj1lAarp1QkScx3AXgWG3LqlU+LxIZh
1g5+uaqCpzjl7deVebHGVhPcx9WgmRRk3K3iu/6HWozvGiNtFrw7cYo0m4Oebaqu+9y2gCj0oD/C
TOHtGMbgklVpK7bqJ53aWORpBDA3vIPZSR5l5lBgFPBEUetTWOH3zbCv5VHiPtTJwhewB+uIClbQ
3Rhu646NVTuMgGSrAFix5VOecCQlHbEWaug9hoabrsTQuAbnG6H7uQ5i7SpNKuh5yGPLXrIByfic
xRYevyUppYLxWBRdKWvfT0UwQArO5EV4bMMC02YDsdbUf4kiydjpncCHrcTLvvSwX+3TpUTQCfIb
CDb3uV+q+3IIP6COG31I4+5agCPoVtqblNfXQZDcllW4FwB0l5619t2YFFatt0440HTvBQybv8iV
1m+w+0VOfwj2YM4inj906WEYCiSbMg8or7a1ISWCyJFKm13z7N61QpuM0QC+sohZqrYs3bXv1G+1
FG9MaDm4dFlri8cPN7qKbIne3LZDaS0MBVnUUGhxOte7pdVxttKA8tBIL6Ps6uobPacT0ETGaMVU
pZSTBJDDhX+g+WzTElnKlXkNWerNxw/NFpwWZB3ButB0ZBBL9PoMg5w71XUslWOobLGpQ96XSQZF
mGaLFAqWngD6tfTMVhxsyCn1rhvsyBaqetRznoAFRsR25FehnfC3+azhQDXpsNVxib6ySASDyD9m
eHpREITe3vr5movu2UpTgcdLQd/aS4ADNEm4cBNtk2e4z0sh22OJn7Gnxw9LX7jDdZyb2xAnsSvR
Z1kFr74rFNiIFjdToT6LPg9ZUSmJAsg2F/qwEfwQISoRsHXqcjWYAZ0nlD1gLPBAxVN0ocFFXHRq
jT041XRDrZOl6fb3CJOtaicn3JX+XT+Uvk2Dj9AIQW4lqunWoByQWEg5ppxl2zKaBve+8jnRsj1J
JNuXYvylIfzS59sCVhyaNy4tFtAvdiBJ8VqEXpgVWLRkxXWWQeVz1eGjLsff4Kk/FQV9HL3Fdc/g
cYDR3mJwY5wytObZaqWn2gMQKUXapvWLm5KnWVJVzz1QeuyfCmxCBro1bvdACWmr18YOenJuy46K
ma/q8DE2MuAr+V7X0kdIxcAZlS+mB+sDC/h2E2riLd5xRLSybteK+CQNcb/vhGFlac0ywf9YG1kc
lccz2Q0lmwKnsHeF4pNkgDXyexAhHTw0Mh5yTLWp1xUiNUcTdx1eTu2iN3xv1avp9RBXL2Ci+l0t
4mMIuWuLx/ZHkIPZVc3/IRtsA2gu7FYF0GtydZt26IxDmwxXqhx8LvAdXUoIoS/BLem9fMQnsd8r
QbsbAiuxTQN6HkSqDtfP3rfTXPjU4wXq8YP2vrPqxSri9vBu2oC8HHtnfaMZ7WfdwA6wU7tFpSqQ
ezW3Jr3wHgV4JytwnIrkfysyybpRE3WrANhR4869FsKGdkuKFXwcqlvUDh7CgKioUgiPQZBxF2JZ
Y3Y3bkVfxHHq4mD2araET0Z7uWWhfep2izoLl9yp1If4bmlvYasDWmYBAWPfp6Z5qKjzcL1EFGNX
YJeemm64zqArrrPQfRHyzLoxErxxG432ohsEx1oVohUlazIfUV7psF6DPrsLChntIyO9S3zvzm/I
9WXUbK1geJA7iAg+PngLkr3PjirZAnURfon0MQUmC51DDvA+a78lunHbOzzh3KRjoXjZty4PEM/R
q01omStyEX8DOtGzwRR9yHpl5Vg8N7pUr3YDKLy6TK+qlnJwS/9toUVZuO7jaIlJZr3y9ThfqWg0
73uyi8DlgxlBbcuiUD7Lef7YSmNtIRmJmihj8u/pe8Axy85y9kMfKFsaC7eeENuhm/C2CzqKwDgj
LoGpylsI07um8g9YGG/FNIJB7LrgYPKrDL7wSjEox4Fq8Ycec/oiO0hVpS3FjjpmURlbx4/uKWiF
BuwVEVeD0BOXqSB32HYGB6NybKnUgE0a3S2Gh49WOLrbOEq3cmLMHANzXUWhR4K9jbv+jlZebXdm
/aHBe9uu/EcN3KWYkmvonVSSbAcUQnXcFyNATxjJmsvs6MSKsM2VwaGbA7KhqUWEncvkjnP82Tfd
b3V9baXMIPAGGYQPVaXc6XArN5CdyFPYPxEeBBgEb/pCNJe44X4xoiJeVIAa6kphY830biBxNatb
GUt7ID7tM+zIbFkgcsDd06JSW8RtBiqyfWpyzaF6bXyoIxYfXs+XVJYfIgGz4IjaS9jrL3lPQCuM
aDVAWd30GSBt4NMNC0eHHwDsUzQ02DJYogabK92FgyuvHVrta79DOVAeKyXc7TYosWjjBhINMI9+
tqEpO6PTC9s1QmMNQes6koQb62UdynR8YMMgZ+HTOTVCvnteVL2dW6iAVGX5hL74Vyja0SqsARuI
VfepEPr7mAKU3Vu18wwSm9KNREommHdq6vnXnYgrYUezlbciAo4FZvHfBRtAs798GMBbQ1CV6KX1
3ZOYtkht+5DDOlz6nCxfa4Xw2JRNxhNBa7BUBH5nudld1VU3AIBf8/HW/o4m+SUCBva//Of3HIDf
uv/90zV48zXFX/drOf1R42/z998q//v7H7tf01Gf5t3/4FHkV/2H+mvR330t66j67//Dv/nX3/x/
/cO/FG/okH79r//1ltagKvhprp++I1rAX4C3QCXVRO5KkiFIArL5z3ir//ncf/VP0VZn//0f8KtR
lukvwJXxL7oKcC5koFMorYuwJf9N1BD/hUsOPjkgjtDtFjVQWn8Brqx/wXEzkebQZUsHx2X8kmWw
9F5hafw98ZKi5iyJmBBr/xCN6ugBt0JWfQIam+krtYn0HHwVT2kFzZYQvidXjp5QSix5RxRKX+yV
XOJZa4dxVph3ZUgzlQdGQTO0+JSWICccOpdhYSxRzm56d5kM0E3efv1Y3mRfk/uq+Pq1Or5m/x8c
KU28yPj5n6R6Ld4q/+319Bx9/5d+nBtp1MX7cXCE7//93xpLuvgvBSk0WEDoSMiSagJd++usCKb2
L2SXgIUiC0YcA+/3K+i892eFn81JlJCqNzBVIohObS4GH0vnSmviY6G9NepNwgslu67qjyefzhko
nvQeivfXMIqhYR2MgyMI/ff4tSJRdEfl6XLEzXc0t2m24hflg4VRlLue00ybEJZ/TElnmTEskaBa
j7/LCVZOLQGrhN0QHztjH/rXGlwTwDaXJzQ3xkQQTtPFoKdHlBxFqqhOvGylq16cUUo7OwbGiRJF
G15T0oRuRZ7iqI7ax0d3OJJA9OLXprr5jWmcDDFBSOqB0XdNgPBULdCyLKkFU+xLow+XR5mo5/3Y
kJNRxomebIhoOE5KJwDQHMJTbRcvirRbek607NuDnFWry6OdPdEno41/fjJaGVRSnrl1cgTVR211
pegCNSLea8GPiPXj/jlzqOf2Z3Kmq9RoSysrk6NMtVxyBMDWMam5Uf2aU9M/lm9CwOdOK9okV5Ij
L5BvNI7IZqtPnqzsLq/b9/P0E6j71zd6snBcaqcL19fFkMkF561cSevyWtk6S5atWgA1WlcgzO05
YeazCwgo2JQNHgXmFJ8r6L1XARzlIyqvuvDD4Dxb9W8cPdUwDJWQiXXlVD8x6lOpqz2PtZPQynHi
dSBLK83IN6XzCMPsR2r1H0/EuaNHZ0gy8OdRR/+I9yuIXF3WpVAtXGC6Ae2Uo9iGdv4xiV8vb9W5
hTsdZxIZuk4JLdr1KL03w8Kg2VS+puKM8uT46U9Pw+kYk9AQQP/xemosx4avaWFm2kehmAlw55dL
JRlTkZvEHOb9crUmvvaWEyTHkVXTBLyApe6xccobzZ+xz5obaRITaCQBWzVMbADMna9eDwkQoOiI
XM3MtXAu0pHzYRpE0Q0m1eTq8bNKSgytio8DgOGV4Hv9AvPtQw0KgQJvs9cCcfnrR+F0xMmR0wVM
g8XYiY+arB8a8MjGWHlOtf7u8jjnjsPpOJMjB2VzqGm1cqnm0RsAMWMhlfJvBLrTMSZHLikTqvZG
lBxDEYNOYFtIS1yrfbu5PJVzX8/pMJNjZ4ISFcWaOGemt3oKMxbTXHqifzbI5MQF5gAZxmW9hjI/
hLRffItKo67OfEJnt4X+jqLLkHqkqZA1tFGtLUWF9C2N3Wu/gLeUSMFM9nZ2wU4GmVxAXlv1oiMz
SIm8YbKXvvrGw2+sFq8mnit0IaGMvI8Eta7mfqoUwRHllQ2yCJ8srBjEspqJaWc+T5JpQ0dXx9L+
KftdgLhph67yjjQi+PHwc689CQwPTYQ5w60za6bojIXVpEwPZJq8VTpwSLdyU4Tb9K3avkIvuanm
Mt0zu/9ukMkHU6EIqcKY44OprzTzPle2v7wt737+5EsJWifvEdhJj4P0rf+UW19KbSbpmJvBZOPT
oCkBVLZ4GeKdl8gUartmfXkS54YwqJbzkkKoThYnMVnxZaMDNMEk/JUqrOW5RZr7+ZMI7Gro7UGu
TqCE2LJ+1c9aP44/YHIT83L6OYFJ6BWqTuiLzkrgpy/MD+ae/v0SaFKMT9Ja3qafi5kFO3d0TdGQ
LEvSSM1GWtppHujFut9QF02PlkuBa62Ud5axurwnc0NM1izCoZcCPAdX6td6fJd1y+B3PsDTWUxW
LUssurwGq9Ya9wDhEvWTIP7G58HrTFegLfxVTzpdKMqcqP0aBvkrhlWt1j56uOjVYXp/ebHG8Drd
/5NhLGoGp8MEQeMXaSUnxzK8j9TX1Blsp/yolFdUxZNBm7kdp0YB43NjFAD/96ysyfbLnqDVMtTy
Y1ejkUWTxkdcSjfbVRrrWzc3jyaF+NTMbw1ecNApdklhzMz43Cd1+itMjofUFq7emLx4QgUbqTTC
9yeZuQrOnsCTWU6OB12BSPZ0FlVT3nrhbijuhnrmcT03i/HPTx6ikpNlfd7rPES9jaEem/Dp8rk4
92B7t1PjHE8G6IwsE6SBO6Z4SXbCQlqkj5aNsla8S5eoVS6HX0823o03zWnqIQpaQHnHpDGOupjY
sjD31j1zQ78bYvzzkylVY7+kTRjCjNCIVXee8qn3kkUvIwyRLC6v39wRmKQ1LXTHiucwEQKNV0vf
uIA7+3x1eZBxTS59vJMLzmxQP5VijzwgvY6tVQXXzak3fZQuL49zdjIy1W0kgLizp3W8SEw1yR0k
9sZ8jdyrcdHoJ1weQzp7okefGRN1Imi1k9BgUMZBPE7kwYaUj13IC3AWK29dgSekdWaDo1i5a2km
RTi7gieDToKBI6iDLpIeHoMo2eT5UxVAH6pfU3N9eXbjTvxjp07GmUQEyYIplVvc42a6tujkdeBp
PcMHM7zKJfFKoUdD53dmcme37WTQSYwwBxHDOMRdjqrTI+wTPUXoFusQrS7P7XyoOBln/D1Ovis5
9qU2yobkqB/b1Q9jIum6WJmLYRWs3OUvmov/uENOhptEiiRxqYmhrHIMQ+3QKslXuqtXTVP/mkvK
j2HQyaJCOipSTV8/YIXKRNMqrqrkJnXxbjx0nX155c5ukMnrCuI1krTmZOH8UANR5RJjAVVdoZ+w
LTvE1sty5vCdPeQnw0wWrJRRsxM87orOOnbprgA5VgY3URn/4XQm8bXASaBTRMbJ5V0ovHnKB9Lj
mbh6NkqczGUSV2vkaoIQqe6jMRbCCv2lM1Churwtc+s1Cau1JYpFoBLuKr1f5N5RCr/l1utsxJuZ
yjT1GuQGTqdEliCibVLsum4m2Tp7ukblV8RaYd5OU+0S4Vda43z+6XDso2c3KG3jT8eYxM8oob0j
WA41fsu/KvQn1AlXaiSsfn1DsG3HHILCpyGOEhSnAaZpITObA1FailzcGOyRXeimN30x88mfS4ZP
x5l8KIHrVOinsmKyhwIXnFEpf5aDT2mxarQQgsX95WmdOwCnw02+FzkJEEYoCGR+duu295a0vvzz
z53j058/+VayFgpwXY2PU30LdN2EQ6uSjFQPl4c5d84s1D8kRP140E3L4GBWIychDh9bVL6gvGu6
HXhvl8cYl2J6f8I1o+8t66YhK8r7E+BlOEGU4ycp9bdCepNHYLxhgmWwkeKZr//srpwMNf75yW3m
+F0DGo3aNPBNC8tb5dcLkWha/JzK5DArUJSR9Gupr8Nb1pZlufeMmUA8N4XJOZa9QmjbqibgOzDl
B3eHatnM2T17tk5mMTm7kVNqipFz5wsWsq/ePgXj6gPoi+4ub/zcOJMz3FpY26DHmBwz88ZAtslM
wPTu8vrb5WHmVmwS8sMmjmvQBwyDQpWzLeWZHTmbI53sujp5Z3sZmvBaSTaRfuttd1tugIdh8JVe
9UsWbvmLrq/fk5fT4SbJdCXJmVBYLJtl7b1RZ2kbVevLSzY7pUnsz00jB4nOh6IekTvIdurK2fW3
2hFV/R+997nE72z14HRW0yjgiEB8x2IFpHI4hNkuXrl7+cHp1qNDcHgzZ/l8NrL9POSjUdVpKECY
MasKqeOQy98s1AIabVm1+5llnBtkEg/SXhViP2KQ9NtoaS0tgmX1WV+2L+q6XQJaX7rLOTf480Ma
NMawogdOMDkdWHHATDV5CLs9iDhkDVUA1q718fLM5kaZnI/KQTo1UHgCJ9Yr4kMLQ/7Q9C+Xxzj/
3f6cyeREYLQDzzHjxu66ezPfQgH/s58/OQGFpIO7lML02PJgXQVAr9ZtJ1ozV87cSk2OAHx5hPp6
EgETbmuevWqVsSh/AyjBvfNzqcZIe3KvQbHRa02j8gocfwkzsOA50/tI5eKIIt3/2bJNbgcx7rC5
T6ntp/oh7a4ld3v5559PB37OZXIrmDg3Kc2YdqKBAllyIymftPxzJtxa/kxZam5rpheDVqbI9gu8
aZJrLlPYC+EvehP/Fav/now0GQJuE31WseEVqG+KYNfUM/3p/xA2/x5Antw9aCl1dAvpgww31L12
JfSXhXgT7nDF3tTbeCaJnlmx6bODzwWhp57pyN2nVl4H2kuZ7i5v/znEF/KhgCxVWUKeWp8sWYB6
lGqmhBZvZ26Upbuv9ukOxoHtLoOZCDA3ljFZPZi+Qoj1Mmdt63zAIX6j7vC8Gq9tdz1n7322CHYy
MWMSmU1cBRK35rhJ9/0+20kvw/JHEQxSXvbUL+WtMbOWZ7fr51Iak9gj1wEOeJqXHSUJ/U5FW4RF
hFR0P7OM54dRYUJJCMsoyiQidJrbxVlJiNNr4NyWGEK+wki3netaTvCp34FGHI2fA01Cg5dbspMG
9E3QLnmSlsrBcOxmUTxrK+e+v0JZJUd5Hlm6mRB+Nk89GXZyIsMOzwNUHCj5N73ddcZ2KBSEY4WF
Lhq/E/x+DjVNJXuvjowck4ujaT3Trumq2waSk5cd8DL8s137R022z01XU6nouN2nBEG4/lpUZ2Zz
9gY/mc0kS4hQtwNyzedVOTeW9Aqy+HKsmNkYVXl/7VUQ4+Va5ufr8gMGJhBx9nnaoB0TLv9soEmq
UBZ6b8C6TI5xeA+NtZP3kfjY+h8vjzIe3388hE+Wa/K5DkLcIp5EgHAq7QbO/aMTO9Ah9XwJ+2Ep
QNBEzGVzecyZb1edZA6eJqSuh2UfOrr6qoSimDXOskI098+GmYSIvssNVcoZBqEb9Du2qMZDBZk5
bnNzGdf3JAtCf91DeYL1K93gvgp7uzad+9qZq/efTVBOtmkSDrQaG70IsvOxQ69qiNa99ZQUuJp9
VWE7/tGyTZ2wg1QZBMsl12r95/5TiihHEP5GP/MkpmqTW6lsM8vVrH6suG8N/wHr8zK//51ZGGj6
oAMuQm54vy+agqCVOmZ0assKNSgMLToLNUFLaf7iqPxHIOX5T+jnUJPjbJWYbfo+VfdYenDccpdZ
Dw6lxaQ8lI0dpI9/NrHJqfZroxASRQTwUAcr/CU+VPWVEyczr8jzUfTvOX1PYk6ONVQMEZtDUjy4
VAvH1Neq7K4vT+TsEMj5YiPG/lDwe79Dbi+rfq1yw+X5l6Q2H9rInFmq8xWFkyEmIVTBQKHLiogk
4WhuEBT4UG2la/9K2SsrdDUfupncfm5GkzOnFEhr+4jWHqF02rUIp/B3lkwH84BNimjBEHq/ZFih
ovdlsmRFelMN/PN3IubJz5/cnR7y53ozbombfUHffhGaIZpP7UyAORvLTkaZbLyTtq7RxHl6VCvZ
1vW1UD31EQpI8RoF5Jmxzh+Bk8EmRyD1BDHDSRZ0xlPw4G+jNVK8i/4l3dEStufrZHNzmxwBsXHr
PFC4tBVzkwe3w6iPizJ+tapAPl/+fuaGmoQdjDqGrBRo1hvZQ1Hh0v25xK60d26C1t1cHurswT5Z
xPFXOYkGZemZFeTyEeuKJ2z1qsurywNI47r8Iw05GWFyjcpSiB4qqkZHqJPtSrbLhfRsLpVP3V16
5W2zTfRoruYelnMLOLlTBT8qBZybuYXq2rYcqJ6r3CvtJtp07pfL8xv3YjI9hLAB9ltg+3msTBYw
TLUgCWSyBFfa9O7WD5AuChcVEjiXxzmzjO/GmSwj8s5NXHa0NYwEkqZ/NOPGjquZKHF2Mlg/Ab3S
eH5NA7cxlPrQFSTxUuHwiqQvuBnwQtj2ffHZ9H1nJqqenRMcBQuQny6CXXt/+OSqt/RS6zh88WCr
7l5I36rm13soYzPw7zEmgW/ou8hTElpOQhNshQ4tTsF86Sxv+xvbczLMJPLpmiCPJVRoCtW2AZFi
ZUgTff2zMSYBrxmaSMRELjkO1UuG5XWUj/ICT5cHOXsETiYy7tlJQBAGAz27kCMQop0yIKuYoUCK
DW4m/M6BPhlo/EVOBvJjAxayPq5Y89xHuwgKSeLuLk/mXPB5t/uTrxMNVKNEh5wDjS7RjvY/SnNL
Z+msw52AccgTljxA1OZaKmeC6rtRJ99qZtQ5hTo2KhL2lbozq5lpzf38SXhreNY18UDMQbasXKuo
ki4whw83lxdv5utUJtUsCWmprExZu1pbo8mzDFy0GFGSujzKmVB9ulbfzRNOjgGobs3yDRo1TbRO
iucGWTFBfUnQup8lXHwvj/4jVhvQoiwa0DwcpqfB0fvI4b1ALZD6HGzJT1K1cJaWjRbPMr3qVvlN
9IgKx1O+9lbm6vJEzy7nyeCTQ9FmHmWzruLZwp3UaksZD27Jmhnk7Mk4GWRyMiqr9kiN2TMPee5G
G1Dha2Yi3bkaMc+uv1dRn5wLNU501dH4cNUN3Um7BOxpPEp7hD24LBbpzHBnz8fJaJM7onf9UHew
5jxiXrkq9PY6ChQcJvWdYvh7NWye/2iXRuvD06iUmk7iGQ5HRI1jlGa9tSvkt5iDvPzZMJPrwgkr
Hw1hIoQjlatSyVGN09D9musXzJw5fXJjCFaAxobHMF1LdbPDTUSLdqaZzdzjZ++Mkz0af42Tb7jJ
3SSUek4d1lPoqttyES0L0OFN+Rt3BrJOBkzkUVpgih+pkXuB7xzGR6TPF3n/EiHamlOp+/XNQfrQ
BF0K3+EfLQOzTGIEWg1YesK+ZE8GNFSsL5fHOLdkJ2NMWwWm1PggYdiZPBe0Ffzd57IDcaMJkbns
TXkGAn5uNNMEO4h3tkVVfbJBSpJ2SFTXMKcsKsCvbY+KfryMuplYfu64gSKic4gsKZZTk1Mtu5qC
4WIHOQ96vRnjBxxgFQGd+/LanQtyp8NMTrWBSCXy4G18DMxHh6xRefiNn09xydSRj+CimPz8PEyQ
BEZpy1sUjdI6C71H/xrxxVBZXh7o7HqdDDTZlhDXQFwHWjoBZW+bZo7kmbdq8/i3hjH/L2lXthwp
rCy/SBEIEMsr0Bve7bFneSHGs7DvIJavv8mce6a7ZU4r7HnwkyPIllQqlUpVmWD70Bb+LnH1SzYm
YGpG9UWc7MHjZepfiKwke30kRwghmDPBTdh0OiBIhXPHYPtRGw+0yXcfmDBLXfSg0EbNxMtWaFo8
BI8tvHP2FAVeZbagkis/Yl4nIOJBPU3QjcnRpBsxxAXNwqJHJSuysh+ZAjUekG0wVMKJ1bxVSiFQ
u+QShmAA0+21rrw0890se/teWRXAoIMGJWQm1l7Yjw0YkbXagCPjDQOdwl5LQFfdSt6MV0HQYoy6
Zw0kIWKFSF+Cq70q4MlKqtznEwqVuvROzWKJb1mdMh0iYQw11hqoO87PGG0ucz6AXg1jOVTlYSwa
1049NU3dyya2bG4hRoQeGVXwWmzhWiq+Ps5xEqH6ASYGCmxQr6ZXtdZvL0OszpiJ12jQpgBHX/5/
clzmLRQRUEWGapf4OeCbovoBjZ9/gxD2o2V1kFplJdKJqheHP8P60wSitMsYqytyMgwhmi6mjPQQ
5YURF/d2/amyvpoVRIAyiX3JYITtWE91Os1L7VhRxLtRmXfWlP3orW85OLcuD2h9XdCcqaEKGjYg
bJekaUfUR8PE5vB7kj5YZDurkoqHlWgWLd/gXWQ6GIzVP/pqJ0sPKuqGgx4QfhLKG2M2bm1tfKCI
lTLQFardLAmeV435CCc++ATTmEK0erlcjU+B9jgFkhlb/z5DqxSKwxi6EwRLZhm02CZYMjUScN6+
gtXz8pKsvdFjwo4IwpooCajeWYL61OGh3SwtI8ozWCVTx/LAzZ453YbsVFBPu7h5XEZeX6kj8DL0
k5ViRa5V0BbAGy3tf7G6cy0C+Tb+heTZbanKHmXWSkfOxin4hCmxqkwluOY03uhBSNsNDp2P2kiv
2BGJ+5EtmuAbwM/fJ/NSIK3N96l9A1mHyzO3umFPlkzwC0PUq4UWweiKKL2a7ek+nYcXUtO9UcjO
0fWhgJoIR4+toXvhfJF0kIIPkBEpblBE9AoRrddSzz40miOEMFuoULKR+8KONbs8cWmivta6DtH5
rpsdeJEP1GPDDo5wwuTVo5o2IcXxk9Vfoc/idkTWsrLq5Wyw3eCZFhcpVRhQzqBF3OPEvtGmeyXb
TdC5zRvJtpVhCKNged2p6ojjR4OE+tIlfgXFxstWtpbaA3fCcRzCuWA3KWp8FbB0DH74mEG8/QWq
ky5k1j3oM5eNB7UYL922Eo+6hBlvwoMTVCEMYTkYFWzwR8G4x+80jVoIfIVOx6BBVc9XcYPiChuC
3NAm/4gdHoHFbFwXU0iRmzgG0z7egvAbdJyGzjdp/IHaitN5FRNyWQfFiLoDqQ+tb1Tz2gh8tZfk
C5blvzCJmnBsGDWhnaog79+lkIm8T9qr6DPnz6bsPirDEQ6PNkrmCVqwS27R2jf1J8gtuaH9SyWa
Ywe/L9ujxOQ14bwoDahUDjPSe2jp9oZGe7UH9tDM8eEyzKrHOzEDweORIYG6c4hoO9fSbQ6lvhn0
1JchVv33CYTgIFSzzTq7wck3Kp8t9YdtPWnpbabI3oplMIKPUJseCuMmPF1lzrsC+lJafzCIr38g
93Fmz4KfYEZXF/YIYwNX8qbJv/TGdcefW/J8edbW1x9EfyC6VGzUm54fReDBgoD9Ei+MjLpJNjlq
+N3M280/oYiNgK1OikI3ESYEKd5Roe3Uo0gxSkeJCfwP5/p3NCL5wgzZDL1L4OZQJpC+QCRxA3XR
2jEOkHhfqGPd5eUWTU+Sx7p16z7CCo7B7GeUpfEW5/kAKXcNKk+Wvf23GRR8Am/R6wy5eWTI7buM
3ZjUT2XUFbJRCK5grLsEahyw7JJ1r2i8dxPooklWSGJu9vL/k/BUQUcoJLdxiqNDPNLvwuAu0ySl
XLJhCH4g7FPyn34qLX5GMbv2698WQtj/SpNNad0gRqjz3zT8Cv1qvZPcttYP66M5CVs/DctSRbEW
jrJMeQHLwj5n5UOjcw/iB6+GEu2gnwOdJGPaXR7a2swhg4CGcMhlm7ohDA306MyAAUDYBpEWqg9U
o/5mhuQDjARLouIvjDC8hoURmTmOHLD+O3V6D8ydVkLaJ/pA7HEKJPi2kidMh24DjK3d5Mb9zKBx
S26hofNvOGJSPGSTpswNrpPjNP5qIUUD9mDIaBi4OWQSN7B2+pwMSayeZyMhajXg5lBBNscMe0hc
lps2uAtk5JISWwCl8tlGnQ01jKwyQEAfQJITF1f+ctnY1uqgTs3AFD3a1M9jbFNwSx7YdkSr4CZ1
uatmLt8w9IS1EGSXrNPaE+AZpODhLJaDYDpA4lrdVYfCm6Ff6LborFO9aQ/1Kdl+WnN2p4slOLsY
xI1jSRDqQ5feMfNtmnKntiWR1bIpxaD0FERwdxbR47xWEGBrKLCh2fVkz24RQyUE8hyJjKFTBiZ4
CC3P4qiHxugNb/3c3AYmZDRZ69jldhGZlRjIYmKXRib4iSosc5ZNuJBP7pJBQZeIF1zTnbrNt6FX
vkrQFnO7hCY4i0xhQT60CFE6j24NN95kEIw7QOZzQ1GaSQdnltwmZBtgIbM+PQtRBWxTHgCx3WhA
hJbkntoeCvc9bTPtu8GlPy+PUeI8xGJNopEBWW8cvkiyutF8O6Ddq4Z2W+9dxpHYvSX4jrayFI31
cPAD3Vn0s/l9GiQB1/+YOwaxCnTLo0JJ2FoJJG6gUIpYBXpf2p19N3voKt1anjlulC3cByS0Lo9p
fe6OgOI2AwFqHKDY8CZOkfXUricKsTL1t/qxHXbEEXZYHw4pYQG2M9M2We0lXetAmCKKr1Nd4jjW
V+mIJGwvKGeaTOlwwRiV32UGXY/OiYvtv82asKnAjodKnxKjqfJ4p39Hzz5ktu7U7vdlGMlQxCSD
OcxtgpBlsYaXRt3o5YM97C9DrK8/+KE0NBSDa0Q4raKhCqckwsFr5/OBFvM9bQzdNafe1Qr182Ws
9bP3iCUcU1HWhnj/wv4xWn5VFqPPcom3W5+wI8Ly/5MwPExUyJKkDNWfbHwM+wZCg/VdW32g6xfn
7RFG2DQTSuWmKsKlBZpiILzdTd0EqSuJja3OFnQtDfC/GEtUeT4Wy4aWqTLq2DHWwZjuDX13eTVW
V/7k+4I3ozEecnoNZ15kpI6S7Y05cguyYeQj+xGva3jBAf2OLRaJoBHfyo3RBsc/anHpfFVNEJ8b
JJO1uvDURpvR0lUKpY3zycoZBOLjHkdABlnNfnQV27dLWSZmrccTD/ZHFMG1xLNGMtoApd6ggHEh
MUg87owPkKNB6SJk0ray0kXZuARH06dRM3YKLE0pK0jgzZPSPNt62eb7jjBb8kq5TNKbUAFPaqqO
cNFC5/L5JNbqnOZFjbIUHbT/TbTToZHGn0geOTP5fdn4Vsd1AiUYN17bodWmQ4yh48kjgn+HTPa+
5LPELFb30AmMYONlTNJ4DlABUyD7Uz/pmeS8Xt1DJ98XvCeeItK5RHb2plCvWbkHS+Gm+TbbhiTA
X10YVQOPM8h60GgluDUIpKPIhuFp16QvRvFUoGKkQ2UX8QpDMqDVCTtBWgZ84kAhQQxZX7C83kBF
7BAoxDWVD7D0MHoCIWzVyIJGhg2Gtpu2BCV5M+ufCXqsLpuXbMKEjbrs4CEE1dANqdHT2/hRcTtD
XNWYtiP/iHs7GY6wQ9UIGvN2u1ySS82FQnUM5rFO+XZ5POue54giXsVR6ZM30LVFovE5i530Vndr
N7+ZviKxWV4Xt93OujUlprAei55gCnt0TlqSJRQc8t22//97SnVlojh3eeO1PVmycXUvqegi1Cic
uCISRaECs0mTmOQ3auJDLNXpjG+K+lsvv0imctnzb7zcCY4QhRRmWbXRspmC537THAqIzrRfoV3o
ldtp/4EqYxj7cVDCzk3KQgNbH/y3Wr+qs780xsbZp8sjWvWlJxjCnuUZ2FqiDAOaiwR8m55JCy+T
DeR/WMNxJMK2zXX0oqDRF1sKjAoHjl7mfQFtU0sh9pbfG9CabRO+TQaW7VvC+b2GfI6HQvJhAwpF
SZi3/mM0BUJWKEbQdbHIKU4gak10mOYiZL8xfg+7ZGtvQF+k9O5yre33reRsXHWMJ4jCScKhpB0Z
AarQWnKvWHcR8y4v4qrHOvm+cJIUhtIaUYooKYAsMZ89yBgr4fes3NSd7H6+ugFOoIQNMOkpSncM
TN7gWztzO+9TV33K8TwLjUpXVi++Pm/QYUUVFzhsxDoxpnMW8RZgqa3teG/sguIjDtgCJ/kSKdtv
yBLjYpjLecBdLJtMD68++0z5FulEck9a3WQnKML650Y1a6DKw6TR5JdtV56WsO8QdnEumwFdYqw3
3ukYUYjvVnpMi7CtoIiVNUrjQHax8iB0DdnywWw85KVuIDJiPYZc/YlWaFTzjvHr5V+wPtBjEChY
Rz31QZfa+AFjAILtyNeh2h49/BuG4BUDq8/alCPQNJKnXntAWZRbTJINK47D1HARUFD5rNmoG0cB
9HkkM5kGKRLaUB8S7h63vxl2eDVA0vvySMRDS0ARqzcKlhZKk6u5T3ITLJ2drlu3vO77fIcnu/TT
kFBN1qgl7igRUnDESlsbaWPP1LeJoaNHNNWgOSxttV9FwTlsYdfqS3nc+fTROAxJxDPqhxDxVJpw
Z0JZ9fLcra7QCYRwboVBnSoTgVbroFr3Vtbs8tp4UhtFArO6RCcwwnwlyMabJUSdfA7xa55eB/Em
XJgPJ8nrlmQ4YnEfH6GwQ7WwQAE8dWfUXdL+22zJWDDEc+LP6h9HI3b7QAlczZBIob6ZtR6LIH9K
oLLb52wbz/nX2uri3eVVkkyf2LOS1WmeIz1OYeGgbX1RQUVap9fSZxPJ7IlXnKrBLsJNk/q58gnN
6tx8MkPJLUo2EtHeqrJL0h4QE6IwqFuPys3UHyzZc/MqjIrTCKqG8EGWcPdIc0ho8zGkfp2GTk8f
Jv1pyUGWpcSJLt85PSn+WMIJjnDxKOdMDVMzKvwpDq7Nqt2BpsnltXnQ1el2GKLrmmbPl21hdZGO
kLYAaeUgS0gmovhRtwt6j8T7cdj8C4SuCDmIKFS1wjRg39mUP6tou//SkOYWbEajpAfn8vShl/vc
wfGqLMepgecOwqxzM6tDwtM8GGqDJ1X1oeJ0D6H4fxyccLYGLZ1N0BNQX5mjm8mw9gVU4VHC9pFD
SQdvCDMM1VLFRwSihRo6zeBY2zTcpon9oxwy6uQJBxNy+l6FgT9mCFEzC4k3ZCbEzJtZRnaj2DX1
dUheVpXXqpGjvLew+Q8IQ4OGCVJ3HTq954uFVHTWR4mp+PoExUa9OvRlJfFzq7Z9AiHECxWpWBIF
gDAwTY0eQ+QQpaWNd9m8V53DCYpgddPYtz2UzhV/NLlXpj9jw77tE6i38/fWfIpTtoz3JJMDEVmN
4fEgh1AKaHmywoAcjbnrE5mi2ZuIVQAyBacQmiWUZBWu+EOBZ7c83KKIw63Mmz6EEvTdYE33QXUX
xBLvt3oOoliQaczC44VY3xeaddnpQ2w81s22TzdgzQXB2bVCRnfuZe9+64t2xBKmslVqq7cqmEbU
72jpj0q4LaZda2gS9yDDWf5/smSQ7NPyFM1IvkqZG7GNYv0m9SuojT5ig8fhCAvWlIQ2lQqYjFqP
49hu0rAGKW+8G1J9+09QIuFd3ejMtqAs4AcNxDNujGqLGl3wB0rSfet79++IRLI7XrYqusRsxU/T
zovNyTXScZ+ZRLJ5JTYnxijMnKLJUCq478xkV2WjW85Y5DHoP6CEnfE6d+xm/hAo7s0GGDPRCaMv
P+rEKIopaNHaM7HHhkBQhd9E5le120XTfpYxta+a3wmSELhE2cgNSiIDulspTqVXs2u2FF35XNbQ
u3q3OAESDBC1FkS3uKX46JB0wvB7asWSlVo1iCOCGItDd62hLKa5r8fJta3QbUqmhzZ9LyXDH9d3
AiMcS31R6kkZ67lvhfoeVrjlWXBtG7Lcg2RhxL7BJAtRXWxOhW920TU4jT02ap8t1jlzlUs27JvM
mjikZe1OzC1Akw3T2mVtnrJPbFvvLC+7og8Ln0C6TXaqpKhRtlDL0E/g5kRPKrMaoB7Z19tQ01y1
Jp7eyMrLJBbHRIvLQBGv9RjVWJo7ZZjc2KwkMydZJPFiFrd92tUc8WRVDq9K8Tmcoqsmz+67UNaT
suqGjlYnciK00FyltMSBO9LrIudONKEzWv9Cy6tB+XnZf1+eN0OMxqusHuZAQySpTtZVM73ak6yj
7LIBvCE0z2uqR106F76iKgfTVJ60CrSLhnX4t4EI0V1iZzG0snFCgJ3FNTPNg3aidxlidSQg2dPx
Rof0mdim3tCymsJJgQEopVdVfBOZOVrjms1lmNXVP4ERdsxEaEW6YEbGKebOrP2mqP5U6M+iuqWR
rOlufUggeIAQNy604rk6m3GgKTWWX+9it7dr1wruOtlT8KqNQRnkvyDC0kxFVwxo1qA+m+mrwRqf
jfX+8py9eT7749VOMISwmxp4QM0DZLOWdr6lLyncqAn0sSFiPniN07jBLSE7Cejy0TcX9BPQZeAn
vg2dpX0W9RgY32rbHIJo2eecONpu8oqNfYh2gS0J7CQzKfLpgCeDJChABmCf3CYg/ewY+8jV8jgm
JsQInFAjM0KO5Ib9OTJ3qKvejMbW4rpkKBLLEx22nWoda5u48LuE7bKMejPJdnFUSDaTBEa8V7YK
IyOPcEmKIutLy0K0iaj3gSXryV87VZHKQB4VKjvWkpQ+N4WgNaEUoC438g2q3TeZV7oQ/NtmTn1A
0edWk3i7lWGdwS3/P7E8Y7ZTOnQ47gL+vQJNFCt+Ix6SmIIMRHBEmc1GjmdUpNPyXRk/sREip7Ek
SfOmshkb92wkQvSbafpAUmXZQ7VngFh03lufGnM7utQtUEwayWizpYCCgfcUBEOcYqWyL52HPMPO
GhyULT12vxdV3cmUTOKKNz8dn1hyExINBZfLWc61awJq9ST90s6f7SB06lYSai0xjuCOzqAEP5tU
/QShRkBRFFT32Z4n29r+zcj1nH1W6k2pSpzuZfsAE8W5EfaDQvpqeYApwVzHm5tUH9yaSPzEStR1
MihwyJ+DVPXUDnnVUz9GW9x8O5ejV7c3NPgp8eUrrvUMR5g8rtF8CJAU9Oenyc0+RSi/iDxDc+Zd
fqgP+hUKtz9fhpRN33K6nOzhpqnLKItZ4Yf25Nt6szO5dmuqsgqmdRhQH2kU9Cd4eDyHGdRSiW2O
3EbQvbZd647pfRH/uDyUVSNfBNbB4QC1bUvwFIGhKh1vkTaey2jLjdgzsvETDw30/Uxgc4okTmN1
SCdwgs8gvM1pVeOwrxojBims/a0Bg3w0v7ec9Y9vOsERXAXRWrzEaZPim9oLGMlY8nJ52mTjEC4t
RdXXhRkp+D69VutHyhOnq2Wviasb6DgI0QHlZQWh+FhF2lPP3Zb8CtHLAWIlFjxeHsyq9znBETZq
hHLTXG0Txc/598Q4cOtBR/dNqb5040YdY6fvfl0GvDx7xhtebU55NVqG4teD6SRl5NsgB0BN6O4y
zLLIb7zq33GheOl8/xhJwMnQ4BSMitbTmsoJ+psOm5Y9BsYPy5CY9qobUhdKFAWJcHAGnKORgFSN
OTAcFyG9DQawehEiOSZW5+0vBCQbzyGSgOVax5GyM+d7Zn6dok2VfAgCvmaROAT7mbBB85DGhZbi
Mjbg0Vfr+mc7i1wtCiQwq25HPcII+3My9amoLcA01j5uv+mQntT16zgp3KqQWPf6uvyFEjODyLSP
I4sQphTjFc2vinRz2crWF+X4fWHG2rHWK31CVMLDR7V1wvhbLlXmWSz1jSUjnw6+c/SdmGILa6S1
3Tw3sC2IMm01r96lu7b727ZDEyd4L33gHwd6gigsUFSldQ/SJ8W38l+W9pSCy52Msoqa1an7C2KJ
KYy2KeuRdbiWc0a2kJdxk0rbdqHlXV6hVWM7wojRzpRODaytxDlap45WHpTxi2U/q+qmCfaXkVZt
Dc/KuLQyXMnFO4vZhzwKUEDp02jaJFm/q2LZQ8T6nB0hBKdmJWHUtKAy81sD9Yph4htm9EKi9NPl
kazNGVpldGOpbEb8IcQeVtBmRZHj7EkCJE28mb9k5DpS3FZ/b83xYmlwmXgLtSkoSsTOrdwoBjZk
reJPie4GOv9R1FRyWr/p0f+DsXQsgi4GxGuaYM2WkZhB2076o7Kbt/G+3hHbCxDmOK03eEtxHR1c
aKw2siQNXZtG7QgsGoTVqDzr+ir1zYl6nT1vhwrEX0P+VHHVaXq8MzYU9AfRPlTbbYrSl26YHEt9
TAfu9a0FdoSfqibLhq3FFVhWCn0q6Mu+Ie1sWKBrORKKPgrkb2rF9NHvtodAwC4h76XI/jPx0HpE
zs3SLXDonJ9YEGDs8p4YuV+i5sorognSMHZj7Lux/Rm30Ne5bLVvOLAEPPHIV4MhKsMSGxDr6apu
5CZ3Q++x0AlvUGLuLH2czXAIvfHrZeDVdT6O848BntwIVE7SoNBhxMloocfRditQU0alWjt9OLlV
o8hUwdc8DdrC/juxYvrPIHE/WA0GOo9XrfISqs//NCBRpFMLO13jOvy/yrYqkpcqOQzWnQZCMSvc
XIZa3yQnY1lc3snkJYlBeJDjdOs8xV26KuONdcgfyG0c7oP9tFW81Mt6D/2weSXBXj4tHqwLCatm
gS4R5il40zkgOdFpiscorbpu2uy5yIcd10bJuSCDWXbkyQiDYeqVERXEvpEMO8gGbhgOusqoJDDr
RnEcjeDmZjB+6qBkznEvhcgp3loDUyZ7IIEQG4hJsvAETTmycmiqa8PgNucfqMTRT9bEEtaEGwSX
xBaTRXPrV9zbD1VcuHXGpRqEl8dCFWG6Fjp1a0qwh9B+/QWZv61qbgyv93R4CRxzHXrGZGK7Ekix
8jU0smhSMph6WHDfTkbHoPbu8naSQQjTV5pJbc72EitG7deyVNyskClXreZMj0tE/+T0T+w5o0MV
ZBUwlpTLkokLN81eeeIu2WWbj+VMUUaCg9QERav1p8zlBM4cjDINyZT7eZrdlKnuzZ39Qy3s91eJ
olzlCCMcVrpRQaR8eV8FAd+gM6cNd3bH3MvLs3pSoFMMfXwWGE1FXl7dKKdcsYfch1DSbR5HN0U+
70B4/w3FWR5aUmQxtgxPMPLM7k1FS1DyOBo9isCodlXR2TfITB2oArnaLJP3WI0ujgMUM0pWgR4X
OFvF78dvJL3OioNO0TNRvJew/c9Rr+uQyzEQXNhiJV1YlJyWZgc7t24LexuN3zL+/toVXTuBEAyi
QHdQGlcWOVBlnvXYbbWynGZnzMAJ2HjtpIVEEkes7ywdXMeoEQTrqZhFmPNEm5oIdxVKX2rkLu3E
VRmWSglfKpTG6q3pseI16yu3BQ1QbaIWrnwvW+1/ZvbvbxBj/8Eoxi7JEczoqZ9H+9Yct2EPZgBZ
fmb1VEQdCTqoVU3FC+/5qVgthLkwFey3FpVUnxUEiKbkfF81RmNRCgPnsmKK7/GxEeutXSKFqpSo
xZ9Q4emqI7eciE+/Nc2S9DWso2EwOugiUVC+DPjET6UqGcMxQ8WEiquIow8Zc2xOdmwwXW0CHdhl
T7I6fcYRTbBOpSrmGtU6WKbOuors6Y7a3GcZ234ExjJMvJGBoUksLAZpLYsi3hQ+swOny9ttYOee
Rj5Qq4qdhjsCGmnhFu3lWDuZuwDSJlahxjgZ58qjvH1qm97rpS2ha7nOI8yblEOG/cuCeU78RMu9
vGgdNbnPxs4boUQVk2eiP1n9y7sn0AbBPwxZAx23YQseeE4iBbKVQexzYruGacMJ6/fcCCSn14rx
ncBgtc4nsNWSLmsYJlCvXiLiasanxLya0i8fGAxidfCfLHUHIkrKmmk0+z720dTvGO1Wax7b5uGf
MMT0cFMFxEDmO/F7km+HTneaqvFiKusPWtk/2KMKhKEpkmpMF7KpbRvYShyw2U8Kchin9gAZg42p
yM7DlXgMGjroqkbcAvkesUkjbaKAh7k5+03G79FXDeWX9xKxw2GfQQh+B8miuUkpIAxF/ZwqL4Ml
E3VcnauTQSzGd7I7tSDjaRLGiU/C16avbqz5RVEqiQWvlSufjUPYKW2TjnaZa7Ovl/HGCMqXsIQi
uKU78RzeQt0mdEaLOg2auQfQEnzA6I4jFMnHIMQaNGMQImxBrXw53LTNgApSSS76DXe1sFLifZPY
LOoaM5j9nvWbeWju0ZTmkjDzdHRrgGrPJ1PoTUZxlwXKF4X1EnyJLYp1UHoQJKCbKhNfJ5Nntdmh
i5X7j8wjiPxA6GwupCLnllIVY2jMaRH7BUzdTqpdxA2vJYZ3GWYxBeHiDlP5CyPSqVch/A/cKqK/
4dUEKS5sowvuh86dQuZxWZHSShB9hibcqUA5DkZUvc78EVXgXqY1v1vabpPCdLMyfS6LVnLmrvpy
lKJQBcwspiZGgSTlWqAFODJMLXbi+rkMdadHGWsseYZZxWF0CTbhAXFCnS8WMoFwLCmJ/d684qDB
65Rdx19zpZFcelbdB9Nt8OvbNjaZgFMGoRrraIf0VfB0xyjvSifNw11EArM6HGhRIM8LMkkmPpPM
GossOKnlVTb3rCpwkio4jFXplla3v2x/MijBVTGIBRhZ1af+TPQDtCbdcMofGoO5gyl7vlidvJNR
CTsqSCoy0QBQNkn9vgi9sIquUZ2yuTyiVZiF6RwGhyBMDFNytSHqDLF1n1vzDoUHh5qjZzvTPwCj
qpCUWx5m8SdMXNWhNr/Oq8wvmnFLcX8xm3jTc1mf1dpFymZLDK4YYGUBCce5aRd63ERZNmWQpaq2
Y2CCUfKBQ9WHFF9Ua9xGcb7jfNoTDg68etvM3SYmocRJrU2poS1qlrjjoIpSeFgveB+QeGCTb7DC
iyHtPtTRltSaxBZXYeAlqI7yNRQfCzBsrMZQafDIkNMEvaelRwu6yUzZ7lpWRnS5xgmM4AR71M0W
ZksnP8u+jdYNRExocUvYp7DaFzJ977WDCl0VumpbaCxDF8D56rHOrFhsG6kfUrvtnWjM6l8aq/VP
l23+zS42TAr1MnTHwVug4EC4QiEwJ22DZpSDVf8ae0i+lbfN9MkMf1yGebNAAoxg86CzTSzkKshB
R1GcEupe2KE5OJARUr0tkDNQwwj/Cj6v5aFYjGjjeOysbur1x6rZV4dqu1Qykl9scs2d6lW7dydq
BThhWGmLeiKdQ4wWBCQbzc4PWQICSbQ7X569N3Z3DiMeUqndoF7Eqrmv2p87vHUP1nzomkcyPqNl
+NAr3y/DrSyWCmkmvKygJBRHlnAtSMcqaKq45+jo0De2NTtc4TcBk/UkyGCWHXASUUMMRiWVOQCm
NLdmDOXEsdwFJJU9Qa7j6HjhQGITalACDjULvVRmnRwCptyX1Nz2hvKpIjKOFBnM8v+T4SAxFg7g
uiEHJY52Jslu8WzpBOV7xdNAF4HFOY5G2LBJpxWF1XbcD6bSGQZzSxsESK2MLnp1NCpyRjACxCya
cOTGQWZkPKwj36CTZyQRiuv7fTJM3gdM7QgjPrJRWieB3lXcH3T7YEf9fd5GV2libP4NRlibqjSK
LiyjyJ9n6iW083KebQpcPC7DLJZ0dj4sa4NSARXiRkhw2YuzPTGBgPXgkxk5HgrR2GXU2QF3jfde
0gCh4RaNAguQsKKJ+hyi0aOGRkPJ/VrbqZDoBO29Hsr44lcOhTMQYRxqmyFCLXjod436PajGZjNO
qu5VSRU5U8dCSZJZBieYdKmlQ11SPAeF9GsxbPWZOZx76vR6eXXeJL7Op44JJ2oyFF1Vjg07qDVk
Mxf1seQn56jBROlVlgdOrPwM0/rf1osJvtTu50jvioYc4jJ9YWMXOoZV3w6qjLRGNjghNFHMscqg
RMh9XhVXaTUeSmJvjFHZgQ3ITdHOPXfBNulkj/DrS2fiimYgp4hz99wcw25AanSKud+GjUNZ7qRj
6TXVdRq8V2hx8XuackQSvHigsqGuMhhJ00+3Le+vLIt84Nw7hRDsEP9qqWZNoW/WaRds0C8V0i0p
Cz3fJrOSvpcV1AZLK0NKHuesguhYfL4pUeFidtwc92Xc34Ea6lmD1nOZUglTnuiUFhgDOrhQdMQT
kSEy182KVeL9pLQf47l3UBB8PVBZ2ko0PhFCWBuV1kNnNN2478uh8Pqs+pXzFDfc7mWqCuIlUwPG
zgDcLHEmk2B+mzE7twsxDZLEWReYbcsOY5S4JrcdErH9HNtfiUKesxxtz+hA3Ochu+pGO5Xsbon5
q4L5V3Wh1sxYHrLHz0H00y5fQEEXdpIchbiCgumrwvSaERmzrCehPwXqTaKVt3nx7r49YRaFY2W2
h0aJaMb9OGsdNCGG8UuAjEvbuXT8ctkNL58SD0m8Y9sMNo+iKLEgDImdmmdKHvqxnXlmbmzGedpS
zncfgIGMKe5QuICCsfzcM+UJajeLrAh9PjWPXZh4qDP41CSybvHV0SCyhKQpxgRZ63OYMZ37nIJl
8FBx29PKcNMOtcO193I6/zGBI4xoaF3M1LHhVu/r4UNV/Gz1/dxvLk/Y2iUDD37/HYloZUUFRcF0
aIODyuldqxymgHmTMm+rcHBH5tWTbPOsmvUJoGBzNY+tsFINrFCofUsyZh6KoX2vIKg4cWIoU1Gi
pV0fHCLwO2cWr3dlbaHDul+0dFGcdnkOV/wBqmyhk7cwlmtIRpxbQxNnoa6Nln4Aq6A1X4dT3yhf
bd6awV2RVAkE4FITcmaHy6hva/6QlDiFFYwQebi+SEva+63Oetdm6TUENz6RuNvQEhzgfTweuqH3
EQ5ANnT8pUfjPiUmVAiiF91gfkGGX1bMP13+VSvLe/ajhLtxUTMQUlYh0o/mhHtk0xWMX9k1V2VV
TMKk4/HKRuih4o0bWYy3ZHCjAkp1kg3KY1jfmxCu5exq/Na0slBH2OlvYARLqk0rQ29z1B7UIkhf
cDUKvrKwpMujaWT+uDx3q0NCy4dKIV+/9P+e25HG5zRKSa88lupDPn1J4s8UTKVosbkMIyzRf4b0
F+ZNNwXFTbLOgqBBdUfYuT0zeqeyjN69jCImIv/AQOV94e9XzLf057GJLGBXYDRR88XiN2BC/xIk
/SaPu1+BEjnqlHqJMR+MdLgKo+gQxYlrzaXkV6yN9fRHiOZYzTqOaqU58IIbn8PKQKmxHvPw1+XB
rlnJEeb/SLuuXclxJflFAiRR9lVex5v2L0JbkfLeff2Gzty9XcXSFnFmpx96gAYqlWQymUwTAcbm
852rCxsrSNo8RjpScgyJaG5R9HFry4Kw7lCQriCtq4LR9AJ1Wy6KWu/axojBG9e56aS/bIiF7onG
ClFR8kIUYkdsH/qX93FXmU9FdqCSkLJhHV7m+ZvcMQ9ZY3euRycDB71W3LTr7TDMnlR6fREMiY5a
ZWComztKgshht/qTyGGnvz77Dm5tja22+0TS9dgcCpTEjezDmLEhaA3axe3Wpc9bir5uwRm5OIoQ
upOs7q4FSXS+W02ajFS2Brt6LZLs3uxmO86sYfbxqLuXqco+XTefIxVPpXFWWqdqBmiOQY8r1j2T
ZC0cpSvvlE128nS+3RpDEFoebe2JPD7VJ6cZLSgZ9XjIMOUkS6aM2p5B/W5ey/ca7L6QirqPVGDY
webZrOGmN4IhOwTq4OqakMVc0AGcru8c23kzEnA5oDJKTGwaz/Jbg0x1zuwqjycUNVo7gypZuHUi
JMBDs8CbbSfVQa6HT8linALjqmpuxCilMLdmf7RWrhxkGm9b24yuG8XhJp3I4m4DpJtmSxsZVGpV
n015pOiN22WrQMxuW/zxQh0U0TJuHNm4oMJI1hVJJ2rEPWs+LcVkh1ulFx+leWvchimbDwQcFuhK
S8N/oR8GdoydGdxCefTcZyakntRVTSGYVJ27NhNFzGBYjjFWqv//EIXaPJcDorNZpepQgxxjsuNi
mPyGziGgAgRO4+Ky2W0d4G/yzviBjgdOTKdNPZCKmybWQIzg6qkxO5lwtObQLE6E7P9+km1kgzS0
9tai+TjV3KzzdX10NP3X9QW7vLyhyk7wgloyNLmgKgUaG7AUVG146cqvVA6olgaowPikAArX3PkT
EMbm/kPT6VCzc9V18ytDhPLKP/LfDvXJR/B9krKe1ZuZkuFFB3X8NNEb+Ein7nu3b5/74sNkqL7V
gwo9EcRhR/t4Kpfbx76Qpawilh7b1Th4qGYaaigp2zgLIvgjb3IqZ0+wnGxlWyxjMtVDF89AgcWU
rl5nmZMNZoZKQlHt8ydtIuK8OpSJ0izeyMpe5OHMpy0ZJk4qRY+JnP6ujNQhydg49lC7XT0E163o
yFQBgGejJwbzZxc8TsOqDzqbqybe2OglXeFVSHVRYffD0e1pQCENzyE0Nl7ALs6lbmxm2cRSalpu
a+aBPSbO3CJAMsc2snpRjf3QPv4K5LPxebJYErCbmlhV7ufm2RSxXByu28nv73t4YhdszciQ5LA/
fUuHxpm2UopoTbrOSedU1Ot95P/h/TVElJivRT7jXJiszEBCoBCWN+aHykydVV1uJ5t9pfMawQvc
gRVDkPk/XD/0JryxrsJdcjaoDhZdVL1oYgakR0c3laixpQ/Xbe9ILXtvh0EpCz0xfEBQyXvUmJXp
a5Pjr49NLrV2sKSJvpqxzoaGftQaudPgPnNJWVyKOaX+fR1hb+7r9BO4bVTzpTSmYtLjolp1z06B
k9Eui4IoCMzp17U9sphTUVyskLUqneiS9XEqyymeWpXqdZU8BTOOhfcvRBno6sTVTeBFyLm9mIu2
rHpR01eQ2UggRJnqx23Mfi1ms/yL0NE20ESCDJupXOCoKFY/ooO8p6+jlcJtPDQglmmTj9fVObST
EyH862LOjIYinRsXhRmsLTMdWmvovWRRxjRnZ05XMxHy35EPPlWMW0J9JmNiGQV8sFr8HK31wQb0
8mJPjoWWt+vqHYpCthUA2ejzwGVzvltjvZB0zRtE+outeRPAab2pXmvPZnMfKv3aC+TxjZ7/GP2J
QM7ol9wcGhDN6jjbmtfNi99YfaCQFoF/b3mDQSLTBnfPYruaOXsYt3+5rvCuEB/OondmhwOz8Wzl
cyhKv4yqpFA9HifNU7LVlUbVyygLros5cmGnYnazOnHRw2A0em9DjIWbs0DrpbwaAhFH15ptEwRf
yGbiEc5t3UTSLRtLioMG9EE1+a3kyd3yuxomZ2hEHTSHq3Yii9u1VulntdmYHqdG/cnUAIIyZEGz
6KKcwt7veLE7J3I4P8WGoia9gc7BVqqfNDQqAo8ukKvsY2alIXpzHbK1X6Y1f0n6WTCjcrhjf0Xz
LcBKvW2TmuDQsTH72RCTevK2UP+6WRysI+bHEfnvtxsYvLmIDmAyyWq0MItJB+jTLAe5kSBiFVHI
HZiGgXfT/pKx8ULkHxqJZKGBppDSV9BheQQQXXZuuDmmr+v0U5+JpO0fzW3amTTORVqzmVNS9SRe
ps8kuTcTINFXAcJiZzMfiulrPUyCO+bo+YGmNKRdVKAzXeYO17xODbJ0JJaa2bGSz3X1OpMZMR0S
QGPxaST01ZJ/NyUBis4UjZXxnOr6+w3m7Bu4I97WwFVOMNYQbxJt3YY0tW9XMNHrFnO4uCeachZD
STovfbWAFbSl9hx2idKZUcVsifwGgAErMQa3taqWubbcF9NLYdGm+yW1dZMIQoiDD8GTVbZUROwa
xgq5DzErxRzVZUBrPFKkUuIQ6VZbUjdLnjryAdRSVta+NzeLcacTiXyJeqBlodtb2cWsM9L0M4OR
VZ8tmjSjCLlxd1/nFowEFObc0YGtA0aIB/cxaYNqft/ksdGujl3F7Rgl7fOKHrfrm8k3IuL2e+ug
0TCQJGOci1dJXUsD4YOZvPT+cKd4hZeH8muPweouTD3zw3Vpl87mXBhnoDaAxYeqRPvhjHTV747a
agKkCa2ONzASiDrZjy72k+MAqq7zG68A4q6Rli28QKoGef9LYxZDLc0cHDNX3JJWjtl3XqdIf4xq
i9RF+fJebYEfg1ZVvPDQPn1Br0b7qWj2sYgY9MY3mE19ABFxmKGJ57qYS1MBeg2mldBDjXY7/O+5
mq3dm4AqAZKRLZVOoUdGc7dqvxJNENuKxHAX4ThKwJmZIEZdYmOOcus7SjG9LRruObj0EAhpIDmT
kcMxLw61MiqbBDwLvMCZ4RBr6iJqlCKM1wNlTqXwVp8TbZxqk9ZxXRcfiP08pIo36yWIz0TF44MD
tg8H70OZ2B6CdtXz7ZH7zaiYwiQcsPET8eoQLF2YOHUsZ+dxr0TQm4frdyJu1/wkzCttaiqDobex
MdzV7NZUBQGRenCTA2XIAFMcLA6jAZzXXYx1pn0tV7H92oG6d3OoBzbLOPf3FmbDLTz20XZ3It/a
QxIWfHgsGOBKaNiFfXTd8i/diWIhg4LEH94KAI3jLJ+hXp6xrBnjprDz1A66NJGov8kJJgkjVJhB
Mi9yl/tucX4Z1LEW2d2lgTIct5sKWgBmXUmzuJRA5jUojjV/zDEoatWVY8DNDLRzKPnSrz9bUVVp
d47XRO+rcbKzaYLxut6GaLOeP8hKNCbbEyl/LZrmgFcxGIZG4Fgul3ev2BEUJxC04aLgdjojytSp
mUnRJdqFuCNuKS2/zYR8ur6LvF7IgqFzVwYvA4AtQZ7OORYzyzdDrgoT8x6Wqxsv8iiDx+6HUvzW
lttlEKX4ePvlxPFYpwD7r4vRrMyIEdmZBszVfUV7AWDHnFYW3eIHsrB2qCtbiKz3WenzLVvGyda7
Bap1c/vQSY+rxsK1LqNW9iwRUuPBMu77hBCbyAR5Me6Jbtd1z7K2tqPObFRHSZXOZStzF6lVnF7q
CeZn0kDvE1Fj0ZGOqJYhtEORF0URTm5dTl3fW6kdjXMVKaXt0VXanN6sIzlfbklGRMD9b51ypwdB
Af4zQiINoANwP3i5n6/qxOShSkdwwrGhnN0mNYNUy1BwslJwINpgoUrIfUK3LjYabR8oKx8GVr9K
bLtvthJ9raQBUkKm3eTMejCGUfPM1cq8Ta/Cqq0Ur226xEWDQCF4Ihx45jNvxX022Yxs0saijns9
DyhG+GwqSpVfnljQqu9DOIg2DBuzYecrY5aUaMMotbEytU4nr06BnihWKgJNjsocIH8GABz8g6JB
0rmcudNsSgF3EM8Ley0YHnQ/6qT2KNsi0pmuUsTW8nNoZYFD4k0NsSq8EESiD3V3wpx6s5qReZXQ
rl6xb5sxuyobXaCW+WN5NzNRb/nBxY0QHO0EoEXC6PnFgUKjqDKNsv1PZKwCbXyPjAdfA4NH6pWf
rzvBA9XOhHHOvU5UhqFttGNY4+ZkY6yQ2JKDVCoAM/f1uqjL2OdMLx5oY1bVBCiYEGWyl3F6rsCB
nrd+YgjE7LfDxSnFg0KD61MNnNNzG0nlDfyaSmJFmtw/j8yM+lq63VRgcmO0xbgZp/VOG3H4FHsR
DfPxJw0O4o06Ar3eirKHCOeiaVm1wOjOzShfM3fS+lujtwSXFs+FgDTyjhIB6JC3vDKurXMZ1pzX
eSfPVpSnm78my+2wksFDQczBAK/m0Lb8sCpAoCH5mCBxKAeJ2j2Ag6b1WGXctuZYvPNwvH0Q4Gj2
9IqmYu7i/IP0estKQ4fSqf3ZsCZn6iloTV/sPFbN5+sWdHHVQPc9pN0v7R0tkEuvlK3UzVouWZHZ
Fv426tGcqq6VabdTPtwBnSM33p2G27VD1LnPyinksjgiT3jGWutiRXMJyMV0DZg1ItWC2eECODtd
U6rOwmYX/XfR1G1bdF1h3q/u0oFehAZdxH2olHORUKFNxpxuc/IitwXQ12tvAWlwmomAVY7s9kQM
T0+f5CnIJ2vFijaJuaRtP9szE2F4HqoCvjBMQiAsAdjJuZmM4yRXXW4bUaHXnq4YkdX03laI+nUO
Tv9eikdQAC5DxOecPwMqSa+lbZ28YBYiB2bmko6pO0593wWAZLcSx+h0uUeXZ98j7z6Z+7xOKgsS
RLxTfdu2k4/g3kKo2VG93Y9EAVgrqaycVbeiXs1BcJf7OdiF328leOppyo4sjToep3PZmSvpE82I
pFnyjK4Iy4V667LG18UcaIVAD1BgGDSHtfCpIdTL8qJbNyOak/XnOj8m9Xpv5hr8a+F3tgiw5GAj
z6TtvuD01VGblUTG2YgSbVn81aASsJky7UmjkhqseVL6c0lSlOKbxhlsYahxYK5n4rmTh5LFjF8e
jAgM0PemtN2mqvKwdbZgTS8iGpgKAieU7DCxtreqcHtXZfZU2im1o3LTg7r8XY8/hhXdKuXgVqy/
t43Rr6ljlKKKIX8Z43bCvDnAlADqgGk8/qoqUEFIAbhmRmNGc8cqyeyuDPAYqlH+Wbe8FXjuI3F4
HgBgC/cy+qe4S1mVRta3K/K1GIWqw56UqBiyTtHcpeyKJwIHJEgXHAoEdB4apgiqeTw8xjipgLvZ
z4QyYuhqSh/qvP9YNV3hzLR8un4wLiK2fTHJXjABYysCdN7pVMpMtT4bkpcpaOI9lzlF6+MCpMM9
l6kIpF1cgpwwzrn0KyEmKidmpM966hl6/0GqzA92u9ytKsik+tJ2SGbngtD7SCqm12zkPGTchnzk
XUuJpgL+w4xayQpZtznKoqC7KM9fhqlER9NnHUhjwfV1vXA40BRNirYJi1HRXcWdwRxY7+oyN2Y0
502gWzdUo89tV/1uLcVHVvCdYGlk30Xgl1ka2juAIckfRbKyEuzPRfKyAdViYoZrA206B/DXda0u
PAsnhjsKo9KmozLjcigZqvTaOMzuxroF6CDdO3l3LzTifOiatWRtCULgxrI+AEJXd4md14JdOtQH
Fy16VHDxAhbk3FFrjOnt0kIfo54Dg603DID9uKQEnvJQjIH2S8RBZKciORdDs1HO2rkxIqprhUfy
tXCJlqyBbnTfrm/QG9TM2Qti3yEUmtDkSRCJ8M6qrbcFZQssm5ZXubOhxOb0Gdnuen2Tf3V9ZQTo
N22CuZ3KzygE0HCSi/njKOnj01zL3wtjAi6sOiq9IwN0yGsB2B2jipreGnQxnpikty/LavWfrn/2
+QIZBjBMMDWm7w2VO+gaX3VoN6RoJCntw3p8GeqoyT4P9fd/IQJD1ciYQRRUO98DvCtoN5VFD4Uf
rPLO6O7TTuC3D7U4EcGbbIJyXgJY2nAqv7YskrJXS9RNuzvIv9v7tlAADUH5TjWwt0jjnmthDn2K
Xp2ujtBysaZu32iOjVSm/evdi6WB6xqARnis2RoPECCXU4OXdTqEBSDyqZx7am8DnEwXxJrnjvkf
bU7E8By9BunzpCVoUclXdJGo9rdU7jGTWAV6p/wZ7SJY9EJQ7j3YI7T6AzgHxxGTsTyG0rwu20iZ
BUvbqmiyvjWlEumFiFtLJGXfxpMAsKwNhnthGkIA4baV5PQUVXTrfZXVf5bvVBfOpLdtlju8NfvQ
IKvXk/S+kOXwuiFwT/ZLGZxNJ1uVNBvZhnAPD9B9cING7oDd76UYLZAj+4n9EEjcTZg38VOtuJsT
VCNqVSeQqDzO/k4D20VpPHvE7VxMG78rAcCrp/KOJ6taLWm6ZghttroVAAKyVHWIESRT4pSVCFGG
q67+R5yJ3pEdewNzDNyOFeUylMBRGsJWC7bADLLX7DMtQ4zI+jLSqwLljpwFboL/SuP2rk8Yra1O
HsLcAAbHUH8eZeJ1iRprsyjxd2jwJ6K4TRvSCTyeJUSVZe/QbnGq7tNmCKJHbhTyYvl4nLVhNPSy
L+chJIqjU2d73IIuJt4WGb8av/hUFu4aoA3sOfGv2+S+LbxJInGDx6MKUh9A+p4fZyDMdAUKY02E
yMsZlB+N2nnb8riU0WK9r0frHx1PZe35jhPX0UxFWbQ5VnJjHytMAmefQfB8XZ2jzULlDxctUsOg
ReM2CzBG05QNyxAaVHPTYb2h0uyoiygBdGjtJ3J4XmJ5HPpay7Fd640SoC03Gm70G9VhQeWK0LKF
srhMXlnZ46K28LirC3QRMGOkN81tHe/lYhFa4tspvTQHjDoho4AWWT7l1Mk9ugdM6NX9LO5GX/br
G/KjGhyr9TYXjWCBHZcedLy1Be0E+95fE8wp2QBDQq1kCDakO3mOatHzTPT7XHSxJHnfdgPck1Zr
UWMuj5icExwl7r35v/b9d/G4swSqp6ZpNuiAOSDw4RY4vXlIQsU3wGQo8oCH1xcCpf9uFXeaNgqU
SdqCtX525z/VU+/uBffWa4Gu5IF3I5gjKfg3h+uvxP3wnZxfQPlrJLNWrOHiEtQTtfVOQTPndSHK
fkSvWQIXYKjZhuKrAnPPwacTlr4E9A/cJ4Wn+llgeY2vBkrp251joCfJjkVKisRz99iWFlOnmfAg
WUyCKkBvXiCFg7BXgWsQvDQW7gaTaGYoiw41S+qWn/KX5pG+koe6dqbCkT0tmiORxRz6RkCGAsgT
RTq0apxvH0L4RjIlMoSyeSsbd7qEnKfoGtuP6cXmncjgTCTTkJSXJaze9hO+yu9D64MemjeD24Si
2+T4AJzI4gyFmTpb6wayZnf0syfiLZHuGyCGWnx02/viBTwKOtBoj0IziAvArM35KBD3pNZi4f7S
BtPpRwuPk7tt+ZbSr4IjcBQnngrinFVnEUnNdmdFY/ZgBlsEUPD77EF3MRjkifDfDj3jiVac15Ll
YcmmFX7ENKLc9rLi83Vt3vLclzbxd9k4u5NzeatVy4TdpYy4QzGAWokaqb/SJvGYvlZup5vEM+qk
CBMTjEV5Tkq3LrMFrAK16ciGnTk23oduNkvPqbLa/tS0t1valZ6OqVmQ+gLypZb7zCnXdXLrETDd
yLBkXm0DQZFVieYA2250jKEFJWajrk4D8B0P90EXkFzPvquTXjhSKw1eUWpftg4tNFsmGyHgeUav
bOs0rrfB8nIYgDcCFdQZNyl1CjWV3UkVUdSK9oM7QtqsWYXawqzl/qWUXuokvr4fx27g73Zwx8as
8pRslj6Eqnxvzc+jNDgL/XldxnHMgsYDkALIOpKE8rmvUStTWqmOPd+JoTCJ4pWh6Zsh8VlABS/t
Y096Ios7lrpUDIsKnGDEYlugB0qUeNvLGGzu3rSauJvgdL5NnFzY84k87nRWdauypYA8O9JCK1T9
0R086wYdNb78OOLu/ZyH7AacbN8TB5WQj7a3hpInDAsP99FC5Q6DOMAJ4ht8GqM0avzZnYQdmY/W
zXhPg/WJ/tmQ4SY+wK7DUpAF4lpt/nNpncjkjnKmIWc2lzt9iS89ppF2Q7ws6KIyrOCk7AfmTr7s
dW72zUYw3N0nDyKkQpHS3OFo5qXSF4uNodLMP4ppitECHU2rKAgRieHOyDLWTFUVaQhHzLDqT/Jw
Y0/P14/I4TE/WUouzpDsDbgsJjQhyp+k+D7K3vXfF6nAxRe5aa4TRU47LOyQ6vcWIC4UgTkc3ocn
Kuyh1Ek8OPeYjU3rbAzHhnltpnoAU3Z0HR1fX67rIhDEv7b0ZiyBDQ5vwlrjhVHTbbIO1VTJb23m
Xxd1/AL6qxTfTZZ3QLFUO6yb7ljP0133ynKnu03vdncyfwE5mys78+0yO+uLQPJh7HQimfMr6pyV
CZlgEcVdEuqRFW8hmoLdvVs2cQWy9kv9woedyOIu/awwyLyMWNGMOZPXPOU3klvcGs5cO4q/NzSJ
cFmPzR14rHv3D57nnLnjH2zMNO8hjR13VZRtguSn6Pc5c5esVNtohltTGluHKXd6KRDAMZH+x/fZ
e6kU0yXoPeFcT9uiQlXV0CCL06jy8m+Sa/eINjfXCPLHxC2+5IEoO3N4iE9kcn6ooMnao/EaKcrq
qwyyseYnXQTXp0gEtzGlVZhqpSGoxWCUtK6oaX/LSoFpi2Rwm1PV+QKkAMiojdtqyZy+vU/xl8Cm
j84PdgfVUCCboHTPaYL2vKYqJ7xvPCv/nCqNI5NfdXOzpPcTjVQ1Nj4K/N+RzZ0K5NQaJqmfjV0g
uMWAYPHE8HoT6CQSwbnYRdUw94MmzrC6W/3eqd6AwRlygW2MC9ZNvTq6LvFQICC0wQyIGgniinOf
XqKJvpi0PaqY9TijCibOhXmSPfjjnQ8IqP8rg1u3zqyndOlwkpL7ISZRdzsHQN+4KVxRD5yy/9I1
SfzyDRmrlwXafPlihF1MP7AIcYq/3VQOAhX6gPAMVJHCl+nuqf9vsReTRk1jl40y7A/FkD41QYkZ
j8VlT6rTuLMj9OXXlxPd5edbllO5qJsJ0rKYReXNEIGFB/WLNBCFnPtqXVNrV/vkvu+kWSblBkHV
HTxgYMUk3FMjZnzdBA+v4L/2gf6UcznLTDfaDSiTrM8mbqc9k4Y40wMVcGiHnb+5it+5FUL763Kv
mz6u+XOxZjalJptwhWz6z4Q8oXZ3/fcPH0VoUkdmEVMNwNjhzhYatDvD7nDp9v5+gyyR9iu/Q/nH
r0I8cwXCjm3wrzDukDWF1mMeEsI6b0HWuMICUk+/l4M6YAERbdmh7z1RjTto66CwLJPxqNSd2Vex
YelNEslBBdVECbr/41D/VzP+bblJM7D/KN5fbHX+OV76w/aQxIZXEtdwEqfyAXbmWvdq6oheQEeR
6MkW8ljc5WYuSlomSFMbgdbctUnUFnfd+O/8/t/15IvhqVYuk6rZe26L/CwfND97BN7A6+bOd1mU
e2kgQpo/zKadasYdOn0AUpcxv0mcPHabv8wh3uzusjr5U+mtkRkLRe4/eelP/m4kd+BAK6kmeY3L
bTdR9PT4wG7Zub7ZU+o27hgtj9fPxFEYcqri/u8n/ksFfroERBNkljcMoJVf9q7dQhRPCReSi9l0
laqgmnpbSKBwOyAIc8G97dv+4iru+CSLizaHRx0zEJjKQvUfHYvnesnNpLG5xFEfvsz+ECtIFyJW
/PRPWVnkJQ9PwIkw7qSzscgr8Pwh0JaCwgJKdUddPX0GUZ//L3brryB+jnUrajlrVKwjlW4wouNu
yScyRtdlHOaOzBMh3N2pUXkhNoM2RfytdXpH+Vy6mAdG/oTe/BFdbG9oxxcGfyKNu0BVaq2UpjB4
LRxUD+C2GDLTnPImebK8MpZwbXdIlOtu5hO39BQX4UnuGC+iJMobJPK17+DOeqZOWj5O8KC9r3uD
N3/SQtndGyRrl913oHAfHBZnQe6yu/0FWj/asfq5/CFY+8O45WQ1uOM/1IokbwWSLOuN7GpuH5oP
M7oF1Ei0y6rAZt+edicHf9HBnmDl0Le03M4bfcWrvNlP/mh+6rP78UsSrAHx5dvELW9lB5Obd6aO
Ikzmz7eitT/0QSdKc96hL6WqbxWcVRk5k9wMWg1zS6vgYXJYiQTtgAksP/TkYWrp3CNU5Tox2kNh
uf0hjTdsuRs7E5Ccz7VNgYzSOnn2wAbMwXxl4/P1bT1e67+iOf+wVRsqeHuK0Mw+DuPDan1P0lBv
RJO3x+v4XzF8EIDRAahtQAxJX4zFS5VPYyNwDvsiXZ6SvyI43wD+4Qn3MB3DSQKOTEe6Pl439kea
aOLoSrl6GLM3vXXTKlE0dezQ/0rm/MS8ZunGNCgnI7+8N4GsTwa6kvb6T+GK6j/HG2aiZYfgxgVi
7Lmt2FVFbQN03CFFlJEF1fC0GbdZK+je3Lf9YjGBn4qWdkA5oU/tXIrUDhjO3rPVWTzF7KaLTNTF
G2FZ9UgZAIAgwgaQHhrpuRC7noakGu0KuXnp3s5tp7TbYJkf0WEuOGJH9ncqiFs1Wd9GVJ1KBKF1
SCzm2+sN8HkEL5KjcwwqtX3CCbCwGHbiXSTKYUWzIsOaxfIfOAsUUUBGje5aXBGzMJDYf43box1h
Ac2RqgbSDf7dpRRNTnWGBGTGXhTrleaCG/3gQJ39PqdN0QJyNkmtBkMV3+z5k2X9lnvFkTCYNqWv
yHwKjtHBFtloRYMR4GW1TySfm5yVN02BP2PIJuXbVLSullaATFEEWh20bgGb4g2eDCsHOCOu1jVW
md4rdtJEjZI+5rK/mgtIvccfLLnBsBwgvF5NRuO1rB1pwu0CWPTmucpaX23gtyb783v97/nXcF6r
pxlKfykiGoJBOKJ/WrUxVMcbaXz36mJgbIdF3yn4MA7AnTR7tuZttuoxXDfAISfEG0vZt5P3cWPv
WVeIMYGTAUA0oPXxmzhPRGF9jxPQ0PQhZ8xfeoxYAJm8bKhg5Q5Om4mj9kbEqAHNgn+fY8RiIwv4
OtHpFyqB/L0JMg+830a0+O1TdiNqmby0z3NxnAsBPMSERgNEg2OdOlopOdWYO6lSONcN4iDtcC5n
d80n0Y+GfprESk3giK6PQLYrHKY+lks2O6QcHszMfmzb5+kbJgiYYwPP5f8nnb+oMwwD7i0hOIV0
Uz7Kxuyblt/VPSAkWgQfipRsmGnWdKeb6jpQBgVFCE04ciFYa/7dXlh5aSLqHcName8mokV1WwfG
IgJ42Jfy3IOeLTX/bO+nmag5TacQ2PNuZ6Ctt/45YvpPs+6ZVjrMkJ0m/ylY4ctn9LlQLppXqh50
qY3VRqSanEVVb8Z8AYFfHQNqG9Do4w3QbIBduPgFxMPeHqw6/5pJqYhERKQ8597TJNsWu4XyUy7j
O3LXkn4vS+5k0p0kyW6T32qgEbuu/OWVcq77vu8ntj2ihcOUG8i01MUd9JAwzW3WG3MJsNeYrrku
7SD1BHFvATUAZnYeoHNxklq3xqpDXBZXT4bh0sB209rJY+JmjnzbhVlIHhGmeaknSrEdWvCJaM6v
FyAibQeDTqHE7swskIFxRu1P1/W7DADO1ePiTk2h/9lBXbqXxo/L+wvG57/PWSrooNA/bWD5cGc6
svS50T52MMtSNMt1GQWey+EsUaKAhrBzNoVke1imQEHzVPJAMpFnPdwSGAH4FRQTsAKcA2+0nkny
viVN9dgR30oCcI9e3xGRCM53T1SfJ22CiET5OoIWNvu2WYLOW4EIflJl3UqtShUslrk+LHWUay/L
LHgTHuTEsCF/V4pHR5AxirbVK9RAd/vgoXHEz30KeElXCbvvAArxxx+iPJVILc6WyZat1Upw70jJ
YyN/TJOweX9Z81wrzpxrZVrUuYSItX9p5iezG5xOtHSHTvVk5ThTnpYcQyrZbgAD81Z2s9SVO60/
pOF7tjCPVj9sAK1ct7lDL4AZImCuYYxDNjiROqivabKf0gxgPQ5Y3Aqvq2eR5z7cH7ygwAYKSDzg
KJy7UqtlBXASsXiFDV4U6szEk6jAnx36gRMZnA30jd6QAkPOuAle5fzBIj8JQE1FjRvHmmCwAQQ5
Gt5PnBlsGIRn1ICUjH00mkCWntdJQHdyeM3tABv/EcFtyWJUMiZrYQUqRhar2iHYDqb8Bi2EU+W3
q/zxugUcr9tfcbvGJ7dquiBXpjbQSJpe5SIkzeBMNWB14uti9ifCRbR0otX+GSdidjQhO1l2E6gb
Z2yDHPnQavrVN1+rQnWvyzpSaccTwwsC/2Em9lzWatdWZjAYda59QBLOGY2Xcf2Zi9ICRxt1KoZ7
FeVLa4IncFcpfZl01Um0B4YUb289LtvmrJMo4BSpxV1BskU1tU5gGHl6P9Sxufyoal9Wvl9fvCML
P9WKu4V6kyp5ucfwa/9Dz7/UyaMq4ooUiOAjq2QFWrC1FlNIl1tZelmkzxMRHKJDESq6GnYEIkw8
cXtTVEohqx1EyMVrneZOiZSv/e600A4a8VcGtx8geRo3kOlNYToRx1DQitQ1DkDoBWHvoSogPQRZ
CwDCZf5VXBdtU6sgug4LcjesL6QKU9EAKweB8fbyRlSjIbbBxIAJCozzE2MaVE4aCaqUFahT5G9q
/mmQMHI9vaKO5hIgG+nGQ9POgtvnSLVTsdwKYph6ZtUG1azmKUXaeDUeZ1XgeI5OKe62nekGmbUL
mjptsaaZWpAxdkZoL7e6ybyFbM6sMwfMg0Ad7AQbdnSnmsjfAYtpp6gg3E1E01JjmLSDXdiv2fZD
TgVB3MHvow0Y+VXUjHeoa+5hYsvTLOvSiowxXTq8MVfMalnGu7cG1zTCXBCh4Mq+APGxlxaAf7o6
hYOSOnP2s8++pdPTdVdzqQhkWEDORv4RyCt85UJpejDWDOWCMdIGbCGkumeV+npdxqXTPJfBu7MK
A/9Ku3QRUhOOAuQ9pSVOKT2iMV6wYgJJfPJjYorWbDmZwop+19JfxXY/Jo9U6A4OMldnGvHpjS4B
7VWJnqr/Ie3LliTFgWW/CDMk9lfIDWrrrqpeql9kvcyIHcQOX39cde2ezlRiidWc1ymbjhQKhUIR
Hu4nC09vN+18Lu4yKOIm5CGHQElKMA5WQrDZftKYCPLG3XDv60N7aV9xbzfNKfqJ2XQsl0faPrn9
0SxP/2XTTAJlBBc4YrVNgQEOiJmRfDoiD9qN/LVCKhe3vz174yStxD2p6uI5Log6IVugivEgxtXQ
LKumoyu8IQBJ0CMvp9cYJL0VmbVdnUDJqbSfZ5TLdBCtbHjM2pc8ty7/fpYTlVVqdwTD1MfYfaqK
l3Fs/Fl8+FF5uUIlF0pyVKnaFCvM+a9a2H5dfEvIlv7gdXJ3aUS5Pmo3r3rXLKdjmrWBmX5yik/T
BH6abNdupatb30y5Mmrb6tgA/z7a9WOafR+MyPGeP+5959uihAyt5FXWEWzLNJIdq/8dKHRATe7X
w4evpovPpr7G45ZlhMDhMKSX7lAR/zFz7bNDlgCzTF+9GqTh2qbE6FqUOluc+joHZaY2Fh5sWibz
a+urKfJdZ7zp+ffbH/HqaAF8IzvSclgFrWlMuF06dwZgTEpbaBxOTusbA9ll4tHOHJ/ZZSAA3uJ6
vHe8r5Aj3ohPVzXwd8sgYQGrlgkOGRXbZ8VWHPdiysJM8JC1ub8sd/Y4/0z75HE2fpd6lNEqGLIm
wJz8Rk4ofeP8mSNtg1kPtxkFrddVsuaIBGQk4IE5pY5Z+5re/Ys0cQIIujmCxr17LEbzwcryzhd5
1myEE3Vr322DhwR6COhnQDHt8osDF2oWoDafTxSPnuQpK61EO9Xgz3FeWm0m+s8eJBjGRrlHPY/v
RkHuJTkhQXyndi0hLO/FwrXn08KtL0U2GhBlaYHXhHLKxqe9AuW/m3Iwpw6CS3C2UcWj9GTq3Kmv
vZOllfdL7frdXICzKete4zx7S2ga9k5xAteSs/Pm13F0S1+OLBtg6zyAucjXwef5wZcmpkMl7SYI
bDDpgO6j8pOSpAUNcWp5p9zsXrIK10Uy0SPkNh/47Gx01dUgK7v26JChSwRBPKkWdLm9DfSSIPWX
83CGwo42/JPTUwKO2NnGfPSWjvS1K6EahIWBwBWS8ThFl7bAxQHRxipPwoUWjd+gbUOJ+6fT2YEv
+rfbkWLLlvINwY8zODoGzcLG+QKl3KIsfJa46J9s6V2o6SY+IOq3UOiCIAPyc5UltbFIY9k15WHc
lXegpjt53rzhDysmQP2GUoYHSnMQ+8m/n93oNAbt9lTq9skwSvc3lJXdYU9Tom+RPctvchlmJP8+
MmdQTYJzSh2SoqhGN7XoGaQYBicoQbo9FM1TNYlHjY+n0fIiACY2kqUV/7MhWQHyL9cCQsFT8r68
47aWYCkn6D7ej6MGgpSFn4Q33qVFZfmTtgUKvI6leOaAXgahzKN4JigG2TzASD5QzPxNvpu/jNoL
yHZ9CAwfHfq9HN4GsvFYWLXogO8VwHqI+ThKQsaoOdDRgUUN8t6lhmEpkAJ0j6ab7dyyPC75vtTb
jai9ZVMejzOX0bsBcLV6pqeGuz5der9bsl0JkZJqwrhl+jC6r7ZX7W+fuVWjAAFhnBr5LxSzL43m
QoyDoY30ZJGvvAwXXQSSL5lbw16rUz9PogXD1bdtrpwNkNPJ7glerajNKTa1lORZ1cY8BPnHTgig
W9ytavbK1Q+XObOhXIFxtZgGGxywfhST9eTYoJ0BJXDBD1AjnoqIZ0ne+9zD+Dd0YLo83jOv9KqA
EmgQ+uNEN5nEtxat+LDVgi+2cThiTgWuLl0/6WRL9WMlfoJEzYWAHFJEiD0rTtvzvEibiWknZrdB
Rua9ZojSzxcW2JnYYvy/uu4hYgImSBsayCgKgEz00nEyUeacEU07WfDOmDtHq8kDfdp6GV2tSTGj
3Ak6wprHYtx1vQexatY/gF3WDrTMCytvKjccc2tN8rCcncC46HI6MeyRqxknPlpBZU47uzQ38tIr
V7hY09X9nTFUQNIaZpoh3i0JWmJIYW4fsSs+FcCbsT2y6uQa6F2/1w7OlqJXTh2nXsJDo24iL+nf
kIVHMYSxaJE8Qb3lLRtALKSxHW3aoHTS30vzk2r2kZv9vqvdX1ae7dNF27vW4HOrO93+eVc3iPx1
iOjyrY0Cllr3pYYwlkxmMLUXOfonMjzG3aeBx0HL640vseZAIEdEWirpZz31YW8QjIZC942Hufk8
kgeOMoyOAhDl1v/RkHL6PBO4ZsbAGgFmXfBY/yhosavEzgUC5PbHW3Of8xUp98TIpqbOTLxouGsF
tdUHPd1qMKztDxqBhoPTDYpPU/6EM+9pwB87sqZB1ufVInASN2CO9S/plm+am7ykVbKRUawdPMRr
cKpL5UhkZ5f2nNEa5mohPEzKDFwb+t7qfps02d3+cKtWcDBMMECCNVd9NgAEljM7g5WSFwEfS99K
3YMHHfDbZq5SMpCQ4WGClYBhDXwxymLiUTfwJhk5dJ2LQC9OS5YFzPytF4cu6MhHieqwngtrxuWn
66cmn1zeJ+G4GFDF9rLex47WcHCAcG4vbMUrJKmphAxDJQ7VuEtTWs3Neiw9HjpQSw0qIG7qbDn1
OoKkYNk9SeOPifYCBigx8wTqApC/e5cHurQ4JE6SQIgFj3f0wWk37peCHNsm3XhQri1M6keBcRge
eOXuNMscHdNBSWi7j8x4RUHBTziYY8wnlm4MXq+awpnCuwPvVnzEyxW1uL+hVaPZp9aY0yOZS6ik
6N0PnTQ8KE07PVTgqv91e99WQqAkbQZ5M0oS6B4pDln3XhNDKds+6YPn7Ed866dEc/6MhtUc84xt
KXOvmrNsByTcWCO96npk+lQuPYtDUJX4GliwY2i45fOugNjn7YWtREJD5h8eeKIdrE5JJCFUTRgc
Pg7pTHfMzO6cnh9vm1hbjGkC7goVRki1q4sxGs5BxcKz0AS4SE+QEZC5gWYg1bLsCa2XvLCA4KQO
mmO3DV9FEZQSIC2GdxaFXyLPunQUjU3EXWYDXPTceKuA2UxE/r0WyMmL2nnx6tnXUyBIbxu9guyA
gReiJqgb6Q64wq5CpEgxUNYZDJWVZGr3UxZ/4aK+cwXNfegNhcyYP+tOewCTkhVMMXugFf9nLns8
wHLQV9Lyn9u/R91gvC9lpEFDCLUHDLopp8UetGIZBlcLq9IL+ro7lJtz6eql8G4CLiT5A+RzRPnO
2aCz0h6cIQKO23dM6BkK32s3KjarRiB0Ls89hiHUrqrOOpqiW8OjuNMj8DYHWocoOlgbPrNlRg3Q
qOgmWpuCKbLN99Vo+k6X3HWdfri9K2tmXAKnxFSHFLlVrhzPHoZirnkSCTYcq6kIKDPDKS72t82o
R0/uDJo+GE0AWAj9bmVn9KUfjDmfWdgJHn+aEvPJSYGuhxoK2Y+N++Xj1rAYF9EfaiVXkiiFNtgW
4+UQme2zmCNO/qX1rjU3wv/KpwOcB0UTQ15qONuXpzqvSQpGdqqFbSz8eM5P+dwES70VtdbM4JaH
QADe9ahIyr+f5W9Vb04ky3BuFsPejx47Ql/WF2O/4QjqZYYdAsE59BxslGdk+nZppkfGbkx5PUQN
ATlU/N1lziePd5jBwWihbX26vUOri/prTdXsI5OoWa5XWjhrLNC7fEdEFYxFu7EotSKiLOqdDev8
2yG0O0D0WGHRo/7I8DqCIqAdf02t75lb7FLjMICL6PbS1j4k8lLsFfCS0i8uPyQIBrVqoMUQZTpI
vDUHQAvIVEP05Fg7YyjwRLxtb+1TnttTAgXRBtfQSzh7WYe62/mlE7jmFnHESvCGRtvfRSmvacfu
DQ04Lx4R0KX4fVnXe3NkW7oUK1ECwoMAQbgo6YJ4Tin0dKaYHNLyOGJJERq6bHsL4Q9aGohk2Eik
Vj/bmS1lm3raMcYznN5eR501W3bjQHw7ro+3d2drScruzDrgmdwSQ4QGfrr8yfVXkx1K7aMVHOno
oH/GkBnK1PKWvXS6npMezL/4clqZBrVgYcNF0HdbQWL9o/01o3w0i8+T3cetFo56udMnNGsIRHC7
eOMIrZoxKfQIUQyHHIKSCzrOArYwUWthmgC4WEMCLJ3q19kqN8LDqleDZggMfEinr28lNunOIroh
sgiUFa3kNHnNfwh0yP0oblf8+6hdXG6Mw9D5LXpbC5OxD6wijozhx2jx/W0vW/1gf62oTZC2oG5u
2ViIOSen2S1Oo2HuOzZtOPOqGUxlQqjRlahf5RbXkG12ri60sJgoIDcgK54gyu5urWZ1W87MyJ9x
FrVj+K9ba42G6fos84HYfavnrfRqy4Y8t2c2mqWjZB7bOMK2f47RVrHH6XR7U9ZMYMdNlO1we19l
/bkweJ00GY8KqZIWCihfNcfFbjVzY1tWDKG6g1eNg62BboQSNkcDvOwt6EaiTrC7evZCaO9unMgV
EwRDEp7stEEBTr3UPGceK1voQ9QXTTBC/KImWy0TGTvOu18yhJ2bUE7KonlDHvc9C/PEc4AmnnNr
3Bd9XpenxaVStqtb+PRgtKn38TCA3Ad1b7Qx0AxTU5+05HgAzsiB5xJySJ71mZVx+GFfwHsT5Q/o
H+H4qIMmEHfhce8gidP7ZgcmxF1jDxurWMl1LAuNZExZWuBeUldRj9owE7OdQxEXYaL/MOz4SNox
0Jj+uQdjbqL/GvEVb6/rap4KuwaXkNgE4K2g3qv4Hmd0LkU9LSGDIvqQhhZ0s+vB16Ek0TykA8ns
N8PL7djwc6jkgvNbpO24aD6ADqmY/aoyzT4GOb0z0j2rh6ksg2VaGNqsQ9kOj/pkNabtF21G3W+o
CJTZZ8uq4k0imxX/Rjj7fwryUptIuT8XnaAElsc0lEzUkoAl+5L+yu8gavZO7jSNQbsB4bpC/OHL
XZiUP+ksArWsI+7kzSSM7wcoRZSH7KGLxsO860B9/dFJVWkM9RsItqEyKhWYLo1ZmYEmnSickNrx
Q05tKC27gets6WLJM6qc4QszSn6AnW4d0ut2CA2H75X1anTJY7uM+77On3qPv+WoNWyVOVYupQub
StyguHP5AFRSiNag55ev3lP7sw2SvRaQR2buCwY+KXpyN6DoK9EKUphwe4CC4PtqHY6IerEEW+zQ
1N/M/BN1v04NFNtyf1uwcWWBuEAMaJVKRj/UUC73DiTXbEowIB+mi/HEnfg0zt0L7f6Di1yYUW9d
zWknoS1OOOmgerfq/dyWr5q9pWq24iJ4j9gu9HwB4wfN4+VqMqudPG3iNHQa4pfe7Dc2HhR9GWh2
HSTOEbnHlofIh7jilRJZBM42YABQyVROWuKlmVOMzRC5KThgqyVIc2CH6irQlyh1euC4+LHuKRJa
AnLxsNocOpXR49YPUI5F585mMwFEHOWJdZwS7aDZw7OWOSBsj99aiAvTevR8jyX3eeIE+ZT8dhMR
zvzDDYb3OxZzr2jMIL+6yhTS2AQYSTAtZBCLBCQpgKL7Kda83catIBP0qwWf2ZE7chbbIJM49h6D
sE+S0tKn+vipMowQlLW+BW1oF7kDdDK/DMDo+jVlG5F1xcMomNUQ7dAZosC0XBq3O2tcmK6ZYU5j
31nusgEUb8+Vh699MIevt5e6cjjPjamYi4HNbh/nC1Qs7OWUauIUL9ZeQFrjtpnVNQGPhj3B6XHV
FxFUPUeXiYKFjE9+kc5+qz2jD3Conccl/epOZCOZWLcHiXQcGLzBqPINXdEYuZbRLuJNcsrj+9KA
MPvwZRbtLp6CSttqo6+EU/B7SD1KcDPLuKrsGekMLbVgLx7vGi/x7YUH08Dvverotcv32x9z5bI/
M3b1vCxMjWa0dY1wohrkC9rj7Ijn2yZWv9//rgfl98v10MTNOgA7sB493jkW2bfuv8V4h769xdlO
z7e6J1v2lAPXz/U04Sx0UR5/qfpkVyR/Kip8wSANUP7m8VYnfs3t38GwIOkBJE5VgQW/p1m6BGfM
qluQk7BAg/bz4m2BxWRaosQRKoekbNC/IMdUe8kdH82hRm8iNAB61ei0b8YYfDOd9Qzk60bfes0F
QTok1e0ddCsN5f4rWhE7+gxbhLb93hla0MuyBIiJWc/8HFLsflKnk3/bT1a/45lRua9ngTKzSWrl
BbfC2ukPdoeKePUQC3PD4a8QJGqWrriHm9l4Wk1iDk0g73yR1db9jPek31lDuiPmMPilQcSJFuIP
yvKW32mE3ZmAlfi1AzxX1i0C00h8OCXF+GrMI8Rt5oH7le1UPpvJls7NijdfPCqUbDy3amoPSMhD
UITtS/INOjFBh5+lm9n9lDi+C1Ke2/uwlo1fmFRyhKK3GERxyzms2Y+lDtPeeajnbjfwbjcz8x4Q
hDtvOTqsxGjZUvsgq9goFK24uoTsAS6E3jUaMkrEmLWa9KyuSaiNZVDSwMwKP0X/Otmg0Fx9saHy
rssmMtIw9egWMUSLBG9JaL08GL/dqD2ynfFIX769cwGDTtnb/XE+zlcvXVAO4xg6GjPX0z+9w/rR
kevT64B8r0MThLYTtPG0Oshe45N+2hKsXzlaEtUKPiDk52jRKz7fxmPZGjaePMB6B3Mz7qBbvxuT
Zn/bc1bNAHCAGU6EKmIrtUo0sIzOaTU91DL3NJIYmuLdfK8TttFtWvNQ6NUBEgjvBghZfQYMHTUn
hCIaug/8UYqkFIHxqD3oO0kHvEWAvXJFXhhTPh5z9HRyqomGU9I+ZV55X7HPt7/bir/DAjrUqI7J
Z6ligZZW3LDZElGn235p/wbp1Y5qEXc2ssHV74bemQfmOjCw4R65DLEaswEYzbo5dAvQU04m9NU8
UNnYEY3BEwr9QppV9633K1tGPx31IKdb7f81F5GNf0/eK9f48byz0bFu4PpUuxfuPm7vdet4+2te
NfvlAx/Jk2s5iCF4XCnxK7NiXhfCkae6SfwO5QSkGZ+q79X9spd0Nt5uS+XoinlVmvxbM8Eb+PLD
ZklX0yppRMSQ3zcgAGiIs2sHcBuADGJu30YTZcLhF7dwz2j7cpqCvtw6FDIqKgnC2W/AaM7lb+in
rF0mzOZEuUiOFBxFrIGQCR3Aevw8mr+ZnUAHStw7C1qaGynySr5wbvp9VOrs6qaJM/YVEyJa9Efi
lZATO3F+1y6/zen59uauHca/H/rq1eZ4nTFhPNgKDcbvzNw9Mohd3TaxtRjlNBacmjlPBxEVRh0w
9k0+ibP5kXenstzqJa4ch4sKgIwMZx9O70kzxYiWoY4GnO+QxkeVAawyabOxQysh5sKQXPSZoSYW
dlK1VhNlJUqhjf2A+ef7RGe+sMhGNLsaYwIUC+cO1xuw95hjUq+BqtC8PDZS4HOLJXSNdp94O8d+
LWxJX/NKpuaoeex+1KK4/tkOsU8waSFAPOV6H1YAff8pmPRBqIOSL3AQl8vuy5jkTj7pYdv+yrOn
vMkxht0824Ab4cHn60N6SstmXxpNkHnWrsZ0gu6gsPSLJC8aY8ae5eZGbn295WjjYZbKAH4Bn0jl
t2481liJE+PraJ+H6W6xSuSOGyFwxYaEF4J5wEUFFyTal8vmbpqU3sJZONJ5V7dOKER7LNJlw6mu
Twr+bYDybUCQMRWkwpgwideUQ+u2kcZ+eN6X0jixpPI7/j1mG8f+2n1lMoiZaMAmMbeihnRaQOPN
wQxAqLcNmHXsvU2WXcc/Y/4ovH36ryYs4DIGGu6Yb5L96KsJJ1JD6A3PLy/knjjKtB8yRgjjwKHG
J0iIHDv2SdN/uOYXbdp4mlzHNtQYdItQSX2OPEB+hLMzmlut64jYwxlNhhRU5M4/mgVHvb2+tS8J
EkrAj7A+pJ/KTVVOnemmYvRC4KAe8hK3BK934Mf52SwfnYeRX/LclLKeii8ss6rJk0TDd0smnhJ3
iwhnzQPPTShhzcPABDWrto3MSTtqyAKJ4wv3ZwLZpLzc8MHrlxiWA0561NMgR4+S4eX2QL8gayv5
5TrNu3Nn+9i15mNlmF978x/PLh8RZg6392rlGCNWyAFFCQLRVVZSp5yzIU7SIRrixbdA6dFizs5L
7dNtMysucWFGCZKZSLKyYw2PRNX9ruIumCf+yJvpmLlbY30bK1IFuhuqM7Pw4gEc+NqTrTWodhtP
lIsPfzjAJTAAKRuMQE28a7KcnSSjiAeWctEABAQQl53sEhSbqdlshNmVtM8FllROQiKgA9WgeHhJ
rIVULgA6+GpiR0Y34HZ9j8z0GWX12jenfvDtgXu+G+dPkNr8gePX+5kYXoWbzxsn++rbOrILo4O9
VnZXQdxz6Z+pgOg0AUDkeawH959cT8ke776ZB0abiw1k+VWocuGPqCkj+AN3fSW0njKjrRIjBvph
dCFeEqRLkkLV3WvTlL3e9s6rIw5TgOFBvglkLXgyy59ytpdA2KAckWR6hF39mg5oU7j1Y+OlERQ+
7tBg3UrJpLdfpNHA5AKZi2csDpwLeo5Le6j2ui1lRhp59A8uax+FEF9HszZx8n1cfaKFHrgD29i7
60XCKFqt789z3TGUCzsbpkprCz2NwFE2i69Ta/tg6uX5l9j8dvtzXkUxuTxMcqPlJCse6ltT1xOL
dwtJIyqQcJbQScBIYJe2vl69kfbHiGLIbYOr39PBQC1KiWi2vL9Jz/avKPS46CmW1hVvOTpKsdjH
c+qP9heuP44uSDRia+P4X3snMgTUVpAy4F2GEYvLLaziARMwVlpEhBUPSzHclUu70YS4OmwSuQ2E
GWbSTfAaqPp5ta1BsRe4ySgdrR3i9A7Z9S5Gx+r2x1s3A8w6moPIf9Td4n3VLEvdl/CL6UAoinFU
89u43v8HMxYcA/UHcMSoJXp3nombOEUR9fnka5V9MMCnayRb+7K6GklyYEphO8weXO6LMZWoO9mk
iFpteUEJ8jAnyZeZbqknXt1ncm/OzCj32Zja6HpNCzTYPPtucOLPFSGPQ8J2g5N9OA5emFITbUPv
kGogj4ySuDjG9cL9fuzfbm/O2nIcaA8DQotbBkJzl1+tJ7NeLJleRAC22f7idJ+0ekqA6a984Fx+
3ja2tkUAtMmRe5SITNWvRWd4LK08PUq9B4zikfY53SLOXzMBGja0XNGExjlVtod3hZd7bU0iE6Nq
6G8hvu9i7d+PrwO9EqltCRqBK96jiuexK8hQRHY2LPs21itUkIsmTBY3/g+HB8z88r6wwYei4mVm
O+dWPnYk6ir9jTvOp75Of8xki51gxQ0kn7sURYLUKZZ06QZm5+nxbHIaWeVD3T4a+okaJ6vbqCKt
XERSoEFetmCNQvy8tDKLMonFEtNoSCt/SfYG3ueAbO4w2wHg1uHDm3RhTPEE4EncPC9TGmldaIMm
J+kwZEo3rtYVd0PEgTtDAgK4YF25z7UhrxYbrBjRDJQDpwmaNI/51qTdqhG83UAbgpwBz7fLzyYp
AJGaZFWk1a+2+DGRN6Qs/2EhHor4UgYCF46pOIBmmJXOBKInHoWPdvxPirKG0XyUQwSsIRhOhKYJ
gijoUdTUOeeG3XTw9mjJD6N9726R3Ky4MWZfDDTvUY0Bf6l0wLN0YC5YlcUIMRElb67xYo0/Rkgt
A/d227VWUgCKpBxIFzn4gpVcmrHLweRGPZeAM4ORWQfg3NiixlnZ83MTatETkScGbH8qo15gcIcl
kT6Iw4JR/tsrWTVjAg4A7iGgD1Qso0Ead25mE+XI3As0OkatlR8yK93ohW2ZUT6YVZMGUkcUmUb9
kNsPU/3b5m+3V7K6JwgtmBSz8J5VH9A8Q2PcMysaldNdaR3tren7NddCyQG1+HfsqppEU645XdOY
dZSN1N33WVodUQ6fH8ZON3yQj5gfDl+SXgS+rAOX74FR5dLHuBaXaZIUTTR4Qgdw0+idr22OmbHW
HPMNW9dx+dKWEsXKTLeY6zZVBCxF0KBiKahvYrJPQFqbbrjC9RNB2rLk4CmuAmS4l+vKFsi/zE1e
RXba7QynPIxJ95n2aVB17nNqmd+Mnmgbie713iE429IiQhvK+or7YdzJ1AfNpNEEoFJjPTXmuGvH
g7ZJ7rhm6F2xFLVpFF9NeQ7O4g9GvMFyj7drZPP80QBz22DpLwblOwpVvtv+vrJn6OrhNsDJBV7J
lT/lzFQMGIVe0bqNYvcnETwgy3js0zTI0LIYQBJ329r1AZY5NRrZ6D55GGdXdm2wWyPu7dFAfGBB
w4FlaLVoSLZG168PsTSDqhrgl5KsS/l+rGZVnBpgJVzmeg9WxK9NwTfa/2srAS5XegGePDB2+d20
vB8BTc/MKB+yp0IUPvGmr0uvb1wRq2beQWTYH9xoypvbgdQPKHuEGQ1LFxAwvPRCHGJnSyh3zYxk
HaYgBsG0gNqCcNLOBSdhXEd5ORxKOj5YHFOETbzR211zNmAJgMDFVLHlqtlBnvZDQTpaRaDRSHxI
g96V6fJmN9ZbIbznse203W1/W3OEc4Py72fenVsiq8bBMqKm93Z11xycqtwwsfrpztak5AptOtop
GbEmYbRRAXmAeU73mGf+8A0LKAHmBBB3QECHmHe5kiLhVlX03IyKxAvaGEAfowjMJdnwt5XIQ0HT
DFAVZtIkkuvSTOdNpMcwVx9ZRo0liaY84MEf37sNJohqp/11e39WPh710AiXEwl40akRVc8zpHoZ
bsOqHI9pTnaLyT97m0Nd8jBelsvQSvhr5l2t8swNEEUlkbNbR5STz7OZfWohVrf05tEFvxDVzEOW
ioNRpl9ur271Y56ZVVxD9zLWi9Qzo1Z/yJZjZ6YvPbfvAD/9L7t2ZkipWRRz52hllosIjJt+MrwR
+uSWbwZI928v6Lprilrc+YdUoh4bEjPjk2VGHfnTDsndZO8xJHtMPXtXi2nvQY+PdIUPHdmDu6Bv
W1V+zl+sShwt3u5v/5iVsw3kKdJ0eUHCY+mlq5Kx6jqv60TUT31g5Oxz73ovt01cyZii0AQVOzzO
MXOIgrXKusIMwpyk19vIrfNeQH0I/Gzd9woeixoUeIKqwfZRpujInVfnbHyiLrAjdFfXmYAiFC62
nj86GC9unjWzwyhFIlBZeLYKttRwdfwvAF6ABQSJmacXbjaAXwKJI/fJMkM/1R/jbpruaIISoRl4
AgM9P818TLPXpsgSfudl8i3u52NbbbHqr3xcnAiEHAqeT6xciQNz5jltapciKitZWtY9DdyT80dJ
gWT/HeBolHpRzcHNowQ1npC0qLVEINDUd449HkaNfjId8Xp7G1fOIczgmWXIaburdAB6MXnJWWVF
bvGYl4HdFgGkD1NgA2/bWbneIBmJSivI++X7VznvZl3T1oNgVVQIjHV7R81YUD+ix26c9533721j
qzt0Zkw98w6Gr+oiE5GZk72XlvfjzDZO2PV60JrHSmTVH9mBWs3pTAh7jrW3RCCW1c2o1/7Ff9pl
CcYhvt5ezHVD+53B9a8pxRNmzvKysec00hPzhZQ6zgOkvdIM6gdjJGh74JmzqwZ0t5n7vUyrjRLp
e8Xg8oYArA0XHppxaORQS9m6dsGYhc20HPZju7UD/BRL/9GAEmAMm1LXF9Qx45bb31u3Z6TwadIO
tuZ345jwg0CvpDL8OKXJHLVdMpSv5VQsGuqfDNk7CYZUY3ixxolmx37C3GLZKiWsbRU6XWhDga4d
M2PKeXWEVhhD7epRLSzfJZ8pPRRFfBD2Ptt6IV83FLFX57bkcTu7TSejacaa56i+vHQ7duyPQMw/
j2/0adzZh/q4bPGay9+u7s2ZPZXSny8cPIRNUkYLOJxnJ97zudzPnrXhA9cHCjkphs+A1kRl/kqs
BIUSexlns8Dpbf1xjk+d6WyYWFsJmG5Q6qHgTAIU//LLkUkzx4IuBACnu0nfUefYGhtndnUVcGAU
L+RorGVcmpigh1EOuqFHYvxVF7gUrY/KneIDIXeXsClgkgENVnIAIsrFAMs1icjwLZt2zDaD5DfJ
n29HhDWHtinwQUhGpQCgYiWpky7jOgrwbGAH4eo+KY37HGepLdidVpgbO3NdToD+KEhLUfCTBNS6
4tPEW6YhWVoSzZoboiS3q/QkdM1uXy00BnlwEYwMgj+317hlVAk61Kq02DNjEvGyCtoKisYVyhc7
E12NZt91b7etXQNrsXEoNr6TCmIyXN04K8+1ZDRS9DSOxmF+FEERtNNhCuYdGHWPJDnetrfmiWfm
1McemVtgUQqcJ9toA5pWhyY3NkysfkAXcCtMWYKjylA+ICsspy9kg3PI53scuK/6Yu/IkAGu53l/
WqPeY8r/dHtZ8t9UoxEmgRzA1NEXwETk5QGjKQpttYtNy6pHA9BO88W3GigPYbzitiHpcleGwCGE
hwlwG8BjXBpKeQxShQktG9BR7EZd37vj9IcXr5Vlbr36Vl0Dw9RIIHFVSdTVpS0kYppTYt4Y40/k
Pilbn5GnphuDptICZ84DO9H3DZnA+EP83J6DHDjE26td8xZQWlFK5U4isb/8BUuFF6Kr4QB6PdSo
fpibzJ2r+4YpSjxfcEeC+vjSwFC4+TTGM9xxbIyAZPQHEvNPrcvuhgYvam/8fntB76WZq/2TNyWy
CTlooFReBQWzZpGiXx13FjDsNWoP37WsQhkiBrwTWsCWfa+BqK9m4YZl+S/fsqy4aGk4IOkXVYF8
91Nj/sk8iD/W/R4tsztvqB7K1PGhAfEsumlfgxvwtvVVtz1btvKdO0OMhZGgNzPTzy7hQZO+lAK1
na2W2arDnNmRfz/LQswlRqaFl0vEveIgJpzAyt2Iz+vHAlcpeozvctjKFuppx2obdF5R5/l2VB7i
g7Unn6eAHqifbc5wrH45oDrRrceYOoqXlyuKDVKgkWLlUao3/tJMvpPYgaMXPsqQ/2WT/pq6Sqlm
kEDwAgCbsbYf428G3nhW3GPOekuMei3jQaLz/9ekqmEMM597W2BNnFoH0OUf8ETa6xBXue10axcB
yP0wbw/1NKhbKhsFaFY69a2X4awRjMv9LkfMqXvfavpK4mjJtmp+K+bwVJHTtihioo6tmMucRZuz
ludRLDCQSsMl89Do+BYbrxn71ZMvtxe38g3laxKEfKh24BWmnCiEMo0ns4Zbrkq9z56dOoeka0AU
0o9bWPRVU+hIwhrwL2gKXLogANl1TGbg2GZNP3S1ByXp/Ogs+cfdD/mHrPoBxoOhNuW6KVg3J11J
0yg1PfDcD9au6uosaDIz0Ktlw9jqms6MKZvFHWqJYga2KzWNB5P9D2lX1ty4zWx/Eau4gNsrF1ES
vdtjj+eFlXhmuBPcF/z6ezi5yUgQP6GcJBWnKp6o1UCj0ejlHOoqduY3aFO6vksbpxc6oWUNvY0Y
J+BZC7K47krWWjDB0fSGWt4ReosxEDetn/+bIM5NlBGJppxAH9JYXmmH6vTSl/ozyZggBBdpxEVX
9QT+vD7BLmlRdCiL57p9Rn0RJOPF/Fki83Xw4XTxOLvL7HYkY49Y0cK4fAZYB2PQ3TJ6QqzgJOZX
AAE5FmP+9YVcbwjumjwTyj0xBrmulBTNfcd4SndyZnmY//5vRsEbekwaCciJ2KtSeWmS/SJjVHf2
9ezP65psmTigY3/lt9CxpnMmUbORdfB85bEH0LphJT/kFB28mGG5LmYjhEJv5D9i+JmZxEQmDfjt
yrFRBkwmO1mNJGj8aufM1TKBrC0Xi9wrmsqBLIRmYc7ppfJIipohyZBDVmk/60M4Nd/6aHLiMvNy
RQAPs7mCKEvBrUMY5kXOHR9N0ihPFkQt8To3kec+W9TXKRVNG2wdqRXR5G8xnJ1XhLU9xYPmmKkx
8kW7NHmN4yCJXq9v1FbsCciQf+Tw93vLmrHFuxo71ZVATRjCeLbAOGf9kVX9l1gdHwsgx2aNfjsA
Ue26bMFK8s1ZU51TmSCWOZq0zBwyGrZnGcs3YgoZI7bOL3qg0auxtnhbfNN1nhhNXaMN6NirTdik
slPpquDuuBzThGPCS+9XRhc4TPwwah7N6JvIa/QzUdWfbdtV0a2p/WlV8s5m9DG35Kcqf10L5TOG
8jMQ3mvSc1rNgnmsTVXRwrECwGMui390gi6eSmMNVVXtZZTf5X/j6tcWkb8/nzttKqlqJA9aBO0a
6G9mzJ3FSHo8yYPopbl5AE4EcefMZplqUd0oj40UM2eI8jDq59t+scK8FgEkbbkQ9AiuOSqk2i6i
jJQuXV1YaBNEtk1J7uQkC3Rz1yiJ1xW20ww/Pm/41joEAAxB1Iv4NlvQVfayCfK3IxsSP0tsL4ql
/VgogkzVlimciuHCGQTbUW4tMIWl/ogL05kaKkg8bJ1gQNVjQB4ZDrzEOQnULkvWm4A+UdryR9Sb
7y2j36dJNAssEsO9Uous0myqRji+REUinbiR4ilJ4V7flS2DQ9sTuCDwCgeXFOdxjYYMaJFHttKI
/E7ZyY3lgMLABljDdTlrsMAHE6dyuGAiSfvZpkMFw5bV26Zrn4dKf4pj7bHLu+/oY93lrbGbm+Hn
dbEC9fgr2VyWKJ0MiAU59U1ZvmaAHFIrVO7Nz3dEYzb190Ly6QxKgUMR4W1/1DA2C8I7AGM+m2Tq
OodNhvr1ulob9aC1HIgrCrSzwHrl8ZMw4EYztpjKsetMlyWx15MPZMOeq2E/DO/F3Jaou+pfRwDz
NqjDXJd+aZmrcBwBjJ+AuEHn9lLqMyKNiqQc2+h+STQnJj8N8vmaPcoA8LcA6QQ7JyhyziOOfCFd
VhdmdZzTPJQzNJRV+kdmyh7C+08HN+eiOH1ms0V/gK2jgLLOf9h65+RSvCOsfvz8up2oxD9Uoy6P
yBxbFV5ay4OBAvisNF/b+bN85dgYrBzcLAAa0J7PlyUtJPlSc/XrpQyoeBVg0H4fi4pOl5cHhCi/
IMmQ/LmYD5/iXisNNVWPTWI4MSZNZtq4EnCg8gwop81tspi7f7F6JxJXx3+S0LIL8GqqDdQi9h1J
H8rsprJfr4vYSGitWq0sCBgPBQAK9/BulrLReyNXj8UQjNl90s0+IqwjLf8wjI9onP1OAxZVdNdo
mmNVol7DSx+5SsemARsKSWZ7dWanGkqVppam1RwlqXUrPPgH8iKPg2cYboW3bN+kjl7Xn24UPRWq
8Z5EsgrFrrWxObZS74G1AwWku15WwwTo8nRJHLl5u77IW94DISmausENj9kR7rQNcw1U3AUt12TK
fW0uw0ImnpQNh8+LwXMbo2MmAlN4q/PFTKgqVbVZqcfBcBY7cXTq2sq/UOVUBqdKo41LocTog6+Y
cex79Vsid3dErv+FfzoRw3MSGso8yEAmocesVX0JEKRDFrmYEv30ywSdmr9XzObjGuQUFKPEkEWZ
vjXMp93oJJMgZXx5H/81/o+pfPSe6nxbaD5NSiSXDWSwQ9+70vIniFPUXrBgm1IwOWCjvQexrcnt
S1KVyzTKmLib029lHTRS4aI3R05f/oWJoYiMeVaAxgHe/dzETJanVaMz9Dsvd0r3TLTXTN1dF7Gt
ia0DUAgzHRdQzssgG6wn0CSp3pl51CTdaYCnS79cF3MZNOMgGhjPxailDuQP7tlRpkCONwpM21GL
OPrQ7pZY3V8XsaXJqQhusYoGBGeJCRHK9EzKwomY5c7pUa1n77qg7dhIRYMz9Fgnx1YHdOJG51mW
C03Ja2AvVgfVlDxKQbrcxl5qRA8z0Y/AnGCATsJTdBG8Q9d1Oo9yERmhGi+jyWRFteKUzIYpMjGH
qxwH+qrp91XVuqTz7PFRawVue2vHfgeAGPM6V3IdXzIK9OwcNZb+YQKxyFHKzhAs5daeobwD3BWg
1CLUW39/spJRs5AowXvnOJVJ/JjZ0eDFUjlg0i+znLq2m08/RrB8J/L45TOtDtlbvH5JQb8P8eMo
GcB46XaJiNNeoJjFrR4aZYY5GfGEk+InYCXIvQyrv5Gnj39jir8V4u0B+ayqnm25Ok4jJhOUrmb3
QyRTfynkyhnqKAaowFiHqpbF3gDiTR8FO82ldqIJQs+NpqSzpeVR8vR6oEWLUaejxd7rbp+jSD31
A9isGbi6UmeW/+zzN0PKnNyug2gZgnIeBKuxdfGf7C5/jc3mmNAh18uj3Gu+CVZWYg0PRO0Fqm7v
LfCRYf2gtOKbJqe4KCI0EmHUVg9pHthK6i7FYytqFxGJ4bxMXBe1VFIT2ljlTonuWfMMJKLdrD8L
bGh951/4FCDh/60Pdwi1sUgpaAbVo9Zgz+ZDAUBpQ9sN7be0Lw4AJJO6u+l7M0b7ZRKVADYSpavZ
/BbO3aRgdx6yJMOJnPRZ/Z6hjdQxbDTqls0KDDiWd62W5Yc4iQ2nq9DOmWWZiK18PfRX9OcnmeJZ
XdLcgKejGDJciucyi32Marmdbjiq9ZEVn8YOw/vpRGeeB6vMe6OP5VVno98t2k4ZYgeZHmZYTlML
Yq51/a4ox9OVaUVjTLGFpzRYnR0K8jC1e62BRmxo3xctc2Kg2iNXLHi/b94dvzfVXH9/4taBEjwP
tYYxQU0fX9GMEGSyqM1OsGl8tU9tKlQVEeofi7rUdT+utXTxYjVZKpcYVfbSj1ZmBbhxitJhtAB/
8vVTs72u6yQI2pmBksipqNRoqipbGI2cTsEMS6njG0VLXV3P92Xia+bsWsmnoTN/Gc5voZxLkHsK
5NsaGTtY0OLY+TQ4eMU1/pyVInCcrUADIQZagVCMXpOR51toKVGLLuAYk0L61LpzHH9kvYSKoKQ6
Q7qAnj0WFZw2XcEKx7MOdaEayU/CFTrqItXQrTPY+dq9rVu3U35QpHdTSvfpxMAZeMiSf3FnnArl
9TTtsckqjDHK1Y+xeYv1j2n6ft1Utkz1VAQXdFRlNA51E7fHmKaeTZ1Ys9xRQ4A6GLipng3hc27r
+J0K5HxqX6VlThTMmestvZHYeDsW8+G6TpuJDEDloUUBQSi4dLRz+1jauUgxqYTc/mt/Q/z4aN0A
1Q3b5VJv2feibNCmSjaCXsyZAOqXDxRnwEFklKLZfjFS5ms0SV5KRWkF0fW2CZ6I4VbObBr0HmuA
3ZOVcZ9E9318k0c/TRJ5ZWt7TfygD+9RI+qk2rjpMUaPxhJgF6Hp49d748Rd6k3BiDyXeH7HT1Q+
ZIDPbtjsVOzTIOQWXg4ngtZI4ESQ1sULyDEhCDW1B6l80ar8i4y02nXb2NirFRUA4BAaxoPxr3Mp
dR9l6NpCTDosmt/Gyg5dooILZsM74QkESnMgeMEn8tjPeZLHk4HX17HMQREBpsL4+1iFkv7eEcEz
aHNvTiRxS0abeNKKDpJGNH7GqtekX4riz0ZR/OuLthG7nmnELRrtCmx7oqtIEb8AMs+h0pFk79dl
bDiiMxnrxp1sf6+CSStpIEMaQwJwWWt2QK4YSd+V/E3XRXCvIo24ywrhgTEzc125KbkBdiDAO2S3
ZYtg4Tat7WSDuOi1I40B32CoaHALBuW5qr9cX7RtNdC4veKdoMGD2xgN0YVCe6jR0QfNeifo2y6+
Xhex5UyxMb9lcBuTlIk6SZKGzPPt4Mf7Fak6uilvwBrtVcGnkapXJ3AijNsXok3pELOGHhGFOq1p
+4pFBUHntqEBShZdWEAR42cg0Oi8DvEgFZMqLyNxeylMzJdkuU81IAW0Al+wfUJ/C+N8toIqQRzp
BoAI4uw9kd+ULLqnEQtGIgprBZL4Wl+qgjRCq+HYZu17vLxUypcCkZCKNu3r9rBpcsCjxQgMlhDd
qOfnFN0WoC2LIQcTF7LynGveUAru7y0RsAKEkqAOUWx+XKkiqjrMCyJ0nTzZy1NL7+jwcF2LrYMJ
fFk06KPwu6LqnGvBmqkrgBGFzCISOlnM/GQsBQt1Cc0PV4hjAwCKFcUFYPnnMgAVsSTox0uOPcPb
TbJ0DG8UGAbQ1Lr1MPm7HMo+UdwBzLneMjSmUykj9VF3jJ1cqTVQRANYHGR2P+aYFiGbRnJf4Tjg
j5mfJq7gviq3qVk7Lt0AwMejWuas8Y2l6muPtHIFxuAsRsvH9dVfrf783WdibBDdWwTN9hjP5XLt
4zgodR8Dypm09bJfUi12RrOKAzS9o5W6zphHljjM+pnuyDD0AumX5oUJDfDGY3wVaUrgCJ7vS4dG
4ymJmHYsOskDFchdNmhAbxalfDfFAMsFMxora7XKBe8znWw29lOLuoW9oyU9xBnGyTMRV8xltAFt
TsRwAXzZSgwcxRLQLED/gMSIlLgzIHezaS/Rb9e3bVMUJk5MMBbhB//sWjpLy9UlIUeNgFjPQC91
YwVVk+7mNHVGwgRndHMBT8Rxms1JophFMrfHZcRIZe7lce1W2vN1nS7dJpYPQTuAK7FTGLw7N4Y6
XQH4M2BA1NX7Mt/WxHRJ+8hY5l2Xs63MbzmcMqmcK/ZQEQ1P8t7rEUQbs7rPrdS/LubSr52rw903
MqBgBqlUcH92L62qP2QKfbku4fL6PJPAJxhNo5VqY1QB0lKiIJu/1EjtZsMXQNQ1AFpb+h/XxV2u
21qRga/EHNevgcLz/QFTlgr8DCM5mmntsrSDrbUOHvqC7bnUCtCE4EJFwhTGAGaJczG61OrLMFfy
kXVHs3iRmqCmb3b9IdU3hiyi/7o8R4aNxqmV2hlgbpjEPBfWJtmitQapjrb2pNTveZw4efxEzI85
+/js6p1L4qw7TQtWy42N8vaoBuVoOaXa7pEnEXjUS6tbxWC0YgXUQcFx3cST2D1CFq1OCsTu6Vh7
Wcr2RiXq09/YICCWY4ADkS5AB/hHVaKXeGXThB4t+joqD4n2pTNu0ggX1jcMg35aH9xPGEFAjIOx
NxBwnOszWr3WNXWlHRWALrc2u1U6ETD2lt85FcH5A6WbKwb0CHpMrX43DpnHCvbakPx+Jsb7dSPY
FPX7tuVHLbWcmsmSyO0RlO9jD5ICZizTa66WZa+5WLyB/kxWzMRPVyLgKNAmCKhHdOFiHIZbRIIx
GLRw02PCFA94pk6l9rkLCvWD1cY/r6t46SUgy7YwmI184JoiOZclq7OE5ynwbyaEUb1VOqOsP/RJ
J7iRuIO7MrHjyCLjiDEiRKaEO7ijXGSmHRtdKMnky6TZh1mRH9DS4lVZeRiHT/qJ/xcHyDzA3Kw/
OKeUR1NUdl3Xh0VdPw/o01YrOTTH3Ctr2a2KUdA3wJ3iv8QRTDmv6pnoGzlfRAzBFLYsWX2YSrYv
FUD4rkpBA4RIBGf1bNFGJbaGPoyq750dO7aov5yz9QsduPuv1KPZNJQeAorAQusL0t+PU+N/ytr+
EoL2P7TwAEIFRFjnC0UWSkdNgxZq+4T8TgoitVawUFyEvIoA6Ak2AyDXa58jJ0I3JqJGg9qF6zR2
tRv3WsD8Puj21zX5NSh/EolfyOH2nNq0RO/u0oeTa98nD8yrPNPaNd8MUO5Ok9N4dpCAucxX32LL
6W9TEZq+SE/OIIYqXyK7JF041i+2+sDGzqlZ5SgK2Bb2bHiJB0FphO+P+EtjpGRw32twivxdpdhp
klTR2IfLMQpKf95HeztA4deLPVF3MV92vpDF7aJhDH2a1lMfZomn7Cov2xnvAEAiDpiFQRruLm+T
qNOY84T/LxJjgGh9BJov/3YuwB1PpL6Rw74aFq+p09kBsKcErhqgBlw3no2zttKX/SOK085OY6mt
yNyHVh2/GnMeg50pt4YAMY/1s06BxnBd3v9Yzt8COWM15TTtBqvuQ90xAmWngXFueWAuDHOlxDqI
eAtFS8nZJvpLGpKpURvGPSGgi4x+lDXWlFmmyFA2VxKs02gJRE+pxtuk0cwAKyi7IQSxo9Om76Qr
/NFwB13EDMBDdP1lHieSuD3rmd0ktB+G0N7rioM1LFz4Fxim7c7Znv3U3D4AcZpg50T6cRunxmNl
l70yhHMSzPJLroA4eMdENbrN/TrRjduvuVXzOjMZC0tL9qRS+lphvCK1RcxEG3fYGuL+s1ncFUPq
qVkaW4EYbQlbmb4uSxkILP26KoRvS83qVlNAxoYb/7Y6GO637jb2U3falS/Hu9VTiexia4OAeoBy
MXwGHlpcrFZEeiVbnbWEJojfWL230WlXy745CXKvW2t3Kmf9/clDwY6HzGCyBkOIn+L0dRAhOq6G
xF9nKLoAdBMdtsi4cXujxkYzGirWTUv8pjqMGp6o9D3pSx/aXN+jrS06EcUP9NhxWalpNrGwrzFY
QenzmJpfyrnaXRfDp99/nVi4PKRaUX4z0NJ5vmSd0bQRRoeGsPdo6cV7bY+OBQyStY7ilzvbkwQC
N/U6kcdtUTmpbAa+5xCa5l4qD1LkN58E0L5Qaf0KJ1agTfKIEQ2dhWNWAzjL/qpWJpBSMdM7I0V2
ff02LftEnfX3J7IqDD6nlRotoR2HdXrPhi/dAJ5IUQlYuE2ci+tbMsiLAcsGude94mHoIEzeWp/s
xlvb01/+m1K8p+vVedR0wsI20t+qvK0cqYj3aQRCyga9SNeFrR92caZQQwcuPDAUdP5ZACCNyLAn
rGCrlp6uvUZKOAEXhGWRU83+Yn6SMOQv6ziRxynXs2heCVGGkLQ3s+4n+W0eifzremiu6cT5ichC
claf4O80AOdmQxVOxp2EvDtbFqdfyL5f6G2fHDQgRtvtj2x6j2YRKMWmYf5Wkx/CRbdza4+aykJq
0HBUOkcZxwNTrIcuVZ6v7+Cm1z0RxaXb0SRsR0mtwVxmNcDw9xFjYQJvKBKhnh+zVI/KFDj2Q4hs
hrTcI2i6rsJm4IJeJhTsDED2gmL1XEBL4jiRi3aEG5x8xTs0buLV+9TFcLl71wa2Vwokbmp0InD9
/YnjYDWjahtD4KA9KvT7Uu2va7R5rE4+n3OCDUja6KLi89tpcRlZF66y7uT4O8jYPVPIkLb57jld
QM4RRupCjUjFPUICdrO+KImjHKWgddH2I+hU2byFT1TjfGFJlZ4a69I1Xeo22lcQZADbtHZMLRxy
wUOZr7L95S5OhHHuYqlSnNIZwvRntlP90SNu4sZ+HpiIl1braN3JU51WWKoWacn5EFZSzD80/RhK
1Bn6Lw0LluGxs750ovHrzRv5Hw2RmTy3RFVJyzRtoiHMCNq1AQ34HuWCXN11Ywcd4bmIbqmbZJy6
MZy097K6T0R8RjyCJrdLmIA+FzADrG+hNXbJuM1etF3nFF4epH7p9k7vo/p6h4eHm/j2y/VDtu7B
hZ8/WTrea6h/e41x1x4w1LYfdt1BnEYRieF8RQFPwfC+HkP5GIGBPQ+0gOyK4yBwGdtOEBV2JDgB
YQ96m/NVrKNKngDFPoaZdDsOd8gSuRPG4uZorxPfMh9s8z3ug1ZFAmXZx9IfMp2cWdRzsvkMt35/
C77TQCnzMiumAXs5qm6W3IGaBuXTQzqFqTW5mv2Q9e5U3RfDvYRUTmaIeir+xxcAGCMGL1FG4Sur
itLnWjxguUlA92yX7pWwDfvj4MneGEhCsvvNwwHit7/FcR4GxNgDSvEJrp7otp5vRm133Ui3Y0dT
Rj0IAwLg2eGstDfzWdKLcQytW7bTd2wvud2uPAAdDc45cq9L2/QmmNeC+aiGcTEdJnVmvxgRdk+J
n3IdPdaBJAvsVCCCz1tXGJ4AfTJEdCXIKaKd1S6uOv68rsfmmfuth8W5rJTmFclnnAUSxPsu6Pd6
oPhtIIKJ+B+b88968WSKZZ0pRUOhTHGDwOOG7bW70a3+0N06KFxR0CFSirOEgU3UJiMsQT62h/zY
76cd2fWBebi+dptpXzTG/m0EFuewljyq7SqFUmrQ7uadcUzvyifFS/3E0+GUc5fcs59gZ1vbZRVB
EWXzOJ3I5gKfltA6bmzI1rQbs3pgksD6RGvIBTpLPPYKzfH5JIiCNdCpfSkQr+H6MRdXC1jmQDOD
rlXF5m60SpPTEedrCS1SuwrwKcD+FS93Rvd2fa82www0yaAqjZEelNLOff4wKNRemL2EUlM9zdqP
iMUuJpUACmA5NlKu16XxTca4qIGVj64uYMmtoOh8WmNJCg0NOPmE1RtvSj86KIG6A4+nMDl+aQaA
R0WZCSW7Fd6dh/BNIpst/WrqU3RHpme0+gg0Wc/K+QadCeCn2euZdbacr/EZuCkO2q8cp3EDJPlv
UlD4QDgQlM82riUIXEv6eCgrIM3hLCKV1ShJuwWHNyDB7Jm77D570wNA5ngyFlDomVYPd6GgiYo4
Wth0zPtyltGOs1K0zRq0HesDcQukw+UDPVhhLLw0Nl4Pq26/Za2H7uQ1pGqVrjQ9ZFU3qguue7y+
4kAPNL8OkkCwces6XdGL788iedRmto7rvfOVneE2QRumN8tO8eV95M6CFurLuwqKIZuLHQPFHRBD
zxXLektnlgrFxubRwjhOmQSTIYiuLz3SuQzO49Eip6k1sDG0uwYcjl5Wv9AC4KqJI5mF14xo8vsq
WMP1TXCxhidqcU5QN6xYbRucrqX6bil7G9NUuQRf69lLgomLvZ08JLNAzY2r8lzP1ZWdGEm8lJ1i
jDhxNN4Z5V2M4pZUgBLACoeSOWOnuuUYyHqOWsp9N36/rvKmPznRmDsNFqssI12wkchSxXIoiUjs
Lv0whjvA3wDsF7gsW+M2MS4wt9kbuFYqTXJ1a3B042tSf6SVmzSCPjt1S5dTWdzuxY0ZD7Y9QRf6
UUiuMTIHhGlUfolNA72hL7MddObOah7QpuKQztrNQL5r1BqAEh9Z/lxK+7p/QuJsKmX8596Z0psm
EvjXze+IqBhVcDRwYjzkfLPnOR4Uc4GFMVJ6uaH6yyzKPP5y0bwVY/b/HxncnnZActFLg+Jw7oxH
tiPuclvdLD5xjaPh0sDwll2eOoBg0Vz2bXkTNaNvGvSpfM7rFUZl6OOkjmFctvQ+USLiSrO0mwgb
nVrCxI0yWzPaLatHINK/JaPRBtUQZb6Zsl6ECLTlqE6+C38xZ31GAYaAtTDkILF3Kup0qWBLt/UF
WB5mBte+Ax5ITrLbpgDZLNbbduI9pqARCWLcdXbJbi01iPJEmyohElzpnRBH8e+4DPhG4yjDhGj0
ZpqPXXQcDFF6aCsKME5kcCY0AVpFMkvImHfarjlmu3qvf/vr4orc4agJgttNlTB5jdMLqFeDbw0x
wPeGlxxW0KrqxeuM0vKXcaGOaeeZf93hbYlCpgYhKP5eu0XOD6Am2VSmmYxwQ7opC0+ir52IKW9b
BKZLANGMJkzCRTQyqnWDlWtjmMr7proxY2CXCaImdeu2h8n9I4N78tRVJDfjHJMwK2nhUFP52c+W
5BT6uDhDB39H1aU9IMezJ+3wk5X9h2n3pqNlaB/qpmHyFoL/L+360kub7kmKqHHXZgVzB0W7tWqt
wvArkDYKQxdkOTdPy+k3Xz3kyXUntXVqxHU2ISUtu+ofHWIi9WDcK27r9F+09+u7vXX9nApbt+pE
mLwyWksFQbpYyj25HwNFzXajFf0oNNXTJOE0nkgedwUxJe2bWlMQhLFbcMNH7b2JwdeodxKgCV1X
bT2CvJc/VY0z5ClBQ4UyQdRE0NtZAc3NALNGZ74B3uCtlKUdGjS96yK3Lq9TkZxXMGubGh0mekOS
7+U5GFlw/fO3bQNd/3gN4OygpeN8u3qLjNI0FVOYHdoDHqFh8qcSyDuM8O/1Q/x2XdrmMf0tjL8a
QO7TpXWPN1s+fiHzsa1fIyJQaCuEBcMkAeEXzipO27k+xdAXTFPpFKq6TW5HsOE5tbHMKJYhCMFJ
uwFp2fCogP3HwyWiCqRvKQiYThMZMmC5qjwBpa71aY/JlClkS4E5XhIfgNnQOkY6CgRtvnMsHSGH
jtY7GahG53omplzEEVjUQjzq1/awMlgyR0l+XYCRL0r3bOm1oseuOKTgl+FfcE3LMlzCFCRuyrs0
3AEhACXwj+vGwYPUri964KijyEfAnAGUI06lTJH03GzgppbH6LE/dLjV2zDaG05yR3YZHsLa4brE
1Ra484yhCRUUBWj+BdIpV6+YYo3mU4M1BBMTUKAdPbYdtdtXqeDq2Fg9wE+tfOKmhR98S3ixAAMj
p0QLgaDgMlbsY5p5jTIJbOJX7z+vz6kc7hY0dQYOPTsi4WixyVUrUGvqUy4fAOcV1Oi0w9zUbaUl
pjvW9tHWE9zGtAKijmS7NM4atxmU7lU1YuRCSa7sEKcbzoR5oGoan9GJSxwKEDpv0av6GGeL6ub2
xJxeJr3TWDN16nRsHaLaO+RSUmdi5O36domWkbuAWZX2EjC+tHDRhoOuJgGN03VcURBcisRwZljG
JRnqwjBDdADdd5adO6zS3rVZ1O2+KUcDxx66FQicBueppqYZp5lacyiNb6l8r8o/x0Jg4BvOEEn6
3yLMcyeBAC/LpUjXQyYZj4a9eEpZ+aZSh2Vuf2Eyco1AEtbkSvS+Fsnlbq0hXtTY6m0zJEYRFGC4
9Ae4QjKWsRPJVtgOkeowaymcRJbCprbuMb4QdjH9o5fHysmn5WcZlYDLQvsdaWkwsAT2JE2C1+sv
OveL83KyPKsaJ6HKQqSy0iZqhnqOoIwVCfp8kGO2jHeMhqDxdUoklzTqDRhtj/kA0PskUmrUiegT
qOePUdbtqVoouxQ/veumvlGGJKc7x5eu7KynoHAvwbKqDojTaP4kl0x25GJ5ymbMN/fdAY+F+wUw
fW4nSQezln+UFbqFrAbvk0L5kJj0ZVr0A0CDRfzhW3cPEmzGmlEG6wR68c7XrWHUzIokZ0i9grm3
BGyFfDAc8AM+Jr7wabt5TE6EcZsUFfpcyqzUQ4y5uOlQv5nNfFuQ5A870z1NaZ60HOWUmPypFp2b
9rbHGvIxgJplAelTFVHRzmy8006V52tGGaEAWRszFmoxavjMS1z2p+SO7gpX45aeuKq3FaKBERHD
uXinAWXX5lagbKy0yQga+LRne/hF4JN5tpt2fnNY08OiW/GqPMQW/LWoG7UmT2rBUAK3AtVHUs7X
b9eiFSgLPVESdfWm/BnEpQi+G3CYaUAePLel0oh1qY4XFnZ9s29SesNmEV7HtkIqkGJRR4Isvhqt
2nPHJowthah8DH570PZ5wB7bn2tUUQTUv352NzX6LY0/uv0yGZEyQFplBFMcgJ75+udvpe/Bq/SP
OjyEddkVeSZbOH6J7ViPzOtcto88ivDvEYNgfnL8dxah6hpIwH4NAnKBkj1YnWTFkCgHxi+LSIPl
e+tPnuYv+1G0X+uWX5gECB5Xzl6I45M7PavxJMFMbQgk8luTtr5VFA82S4IcXN512e0KHb4tSkWJ
q82NO5HLxRdJmoPxQR1ZKLWPFb2rkv31jdvWCzl8NAMAbYWv8yA/p6tE6bCKR3QC7NeyhLFb9qJy
y+p9L5fvt5i1GnNyq9kxXqW5iuUjJL0H/PO+naOdlEpurrO9wpiTVakgw7AVSK8ME0AyQo4MiZ5z
kU2ZkWI0IHKUYyBBWuWPDnGnh5vUlSRhT+SqwIWC6D9QMV8JYk1+uG2QC9Mu00oJo9neG3n7tUCW
YVyqQ5NLLvCQH6J68m0pujPKpHNKqxHs47Y/0UFggdgBOKy/fn+ywmmTDEUx4YRnB3TEYRIJm+nP
j9KjtZ/2ouHyLavEpBuaR4ARBYp5fjvHDJllE/dNb9+aekDkzycCsXO/P597NIzx3Lesw9mu59zN
PvTuhyQCRt6wSCTlgJSNqssK9cuZB4unTC3HmX6LjB2mpDFU9JhJN5Xsa/oC7s4/rx+zrXekrgDO
AP9gFhsT2efWWJpZDjCylDyx7EljuTPQjwz3pmY7WkS8CtByKnDfMKTvx/qTPnZubGUHdYgE2aI1
uObMFAhsK/4+CCmtixf60pGuXjLE9zP5bo+vepa7lD2kH3NT7q5rvBEirccBhD8rw5DCmwht7Clp
AQ0Q2qXqx4TupDb160r2rotZ141X6FQMZym4c6LaKgngOnuwj0lx4Vh0vs2r2u3yQkQxtFXfXwfq
0c4NkHfw061GdXLI2rohaHBmRlhV2belKV6sBlG42nnoDn3rW8ldBu2bZc2enU6CI7F1wCEbsIb4
ay1Yrwt+ItuugdaXLaMeqiq9SxbNM5cwHpZbbco92tRuY49eZ86eogwOzs6+SDpBELF1yZ99Bc6I
h3wB2JOCY1kN7uCvYWb8Da8RB/nixcs9cbvVhp85E8i9FdO6AdqiypZwRrFBfjfLp89bz+macvtZ
J+aA1DplYRGh/4ToGU7k8tBKkjdQSYQNKlKGiyp1W0LbVVzhKlduRj1IF0HP9daJO1GGr/wzA7Of
SYkboJ9bsKDeVYi+FuO/rZjJef4OeGmKXmJHpNE4Ls0HtVCwW5bd0B2ub41IG+5gzxGRkrxoWaho
3U7XJzRBa+1NVRov1+Vs7gpQDoFfDmCEC4/IGNPRWosAaMypgzqIm9P/I+27luTGmWafCBEkQXtL
tu/heI3MDUMrQ0/Qu6c/Ce2nHTaGf+NopJuNkGK7CKBQAKqyMj+9wwIujThmQJmF4tblxsWduTKG
ABZQgNzVwbCdS+nOXLl+GDwFqvNGd66pcWmDKVTH/h/NcxnW30BfH+8NA+pkTT94zEqPga7csDE4
IpPRuk6m1q6mT3+OBeFU8xbyiQjIaIe7/AStGspGN/BoioPKJc2nSTHRDCfJWq6t1tKI4H4G56Jx
WkSgob1x8rMiI8pYDXFLA4LbWWUSdA6/2XQnc69sm320Ue61Z921XQ7XmWWtT2tuvrQn3O8pcr1R
SJDY6+PoqQvqr8zilblSVsnl3y2ek0s7fGIXp4cNassRqqrz2XmathFgQSWKUYkXfR23bDccxj9U
KOd5c7gjmgkhh4L6qgj4SMMKoPtsnCGh+bWZawiRHq7vqtWJQ7svpxmBtPWvC9diQHWdFEYTwoDZ
fajNLfRB3anxrttY9baFDf4NCxtZgvo3BOoQg3rPDo5h/fR3vy/s2hZMCFrR4EQY7Nvadon6cP33
Vx534Pziz1UTtBvg/L38/i4arcRR0McLrgQkg8A/MEXTnlbF0xSGrjZVxzaLb/VedstcXZuFXeGk
a+MagAuCUOCoeOHVXtl/CwwZ2JJ//BuPfjUiHncIaUSN8lw9t4MRbCbb9GsDhTUzx+260XSypYUZ
3JCs+Xx9UlcvYotZFY9Aw0m0DKy/6tme2JZp7KgASEqdbOOMSCUT69NYjzs8OdwscfYjnQ/t0LvX
v2HNMS04vYZHEkSExHtonBcRZRmyb8Twg2YbyHAFK2PESQWkFjhoNMBLxees4vQJL7nxtICGjqBs
Zz1q1NXvjBPbkGMgS0+9dRiYw8EFTklYw2v90lFDWk9jPhFcXchp6g6ZcjBkhaiVF9ilDXEzNMkw
qRmG1Gzpp+YWiuMbJXGVJ0CQtqGXPxU/rOfrq7Q6iziLwbMNvT+wMQomq2IyQ4ckytkBjgIg2hDo
cPN5ftB2mMVNJbn/Sc0J264Y1UhVZ4yQSxa50b1xiDZopAUu5KgARCtjDHjrhCBc+D06rjt5uWhT
1sUOqI+Uc0Zv0uJOl/Hmrv4++t3BScQ1s0UWF2uKk7qcSwXt6FWyj9R2xPu4GCRbac310BJkoyMI
cRLZvctRgLos0oKqCh57tfLKITsQkH7YeXiQ+AKfjctwBZAsthSKyfgDqOWlHbtmoBmEcA1UsVCQ
9WJtzFBIgn4Icg8JHR6QdH6CwAXKCeURMhS76+bXRsnrvBCLd0wT+bBL60M52cD1F/pjYqNRIeyO
c5LumlyGDOEHljBIihQUOKR+SQKJWY4ImjpTRksQR1jpz9GoITAdzq6dVdDPsTfXh7RS8cFtE2c/
ig/A9r/p5wIFV2qWI1PO0dHe6+CisW94wcdAJ1z059cn4LeQ5+IXTBMMD9xXFzeBdKQdYBSwpezt
vbVj+/LQbkuXNxm9h08CxpCK1dCrixGKJxsaMhuCgKKdZzUC+tRzBvRVz4chfb4+gytOgcwy8qM8
TeNgWJeDmgd1TCYlpOdCz3YQCtsh93AYJpkQyMo+xssHyniQxsPb4FfFczF3c8Rpq3i/feb4Q3Rw
Msktai3uwQCEN4CX4Ky3wqOgnWujTnDQniOyK46QofWCTZPg8eH929UkC3xvk2hgkljYE7ZyNMcD
+Aoa9dxZyoOjRJteV277pn6yae3acbn/82XCu053dOAI9TeSmWDkGGOzwKaaQE25VZURLIHdqB7b
CujS66ZW9i9G9p8p8alaFF1pVQSmehAvucVk3FelcZvV4E6J7Q/Xba0vG6AhSKZBcgrR99L9JgzC
aSYcVyZHC/H+UuVJfTDvzB3OKk+RvBzf3oWxaLgzgZ+Nc2RTIQKOqj2nGunUc9W2L4jTm7BRTsNQ
bUIVbYPalwQShqaaSiZ05T15aVY4k8uoSIwyAVtH1Hn0k7qpeHe1V4KDyWXPvLFaSkrGX4xCDF4O
VMSzqTBHegaLykO3DSYXBegt2bZQjHAD1z7Iq+HaWhxB8Y/rvyHVi9rD5UIGNtK7OtKi514vYsI8
O05aUBHHOIfSXZrHSfpFnYGM/jRUhtXesjJLrU+EDCzNIKqS502/H1iskG3ca+V06soQhRpP7+Y8
3ZGorMbHyVYaBWqkmjXEhtuRggC1UTECJQz8r3WAfdFXaTaCkRERzSi3EwrxwUdaVU1zBDWpEcSy
02d1mheDFoJAltlJ2/MbchUBUN8hT6Afu8/WF0hu7kowKvSSZ4dskvn3LKIoM618rAmnfYn+Gee7
AbdkvZJ562qoXgyK//vCiK7kign0JccRbMxTvsVaHmPiVt94XbXg+Y/EHe/fEwccE2yWOvhCcd8R
jM5FH6T8IUeU4meVlQ/2eOijEi3RdFsFrV8E9WFg6seADvvOZp8gRbi9/gmrw158gbCWYKxMbJKD
+8pWjnXzmMooe1bXbvH7wtrNs4YCj87Uc6GGPyxmH416OKll+eP6MNYj6sKOsHxWCs6uuMQ4xh3v
/Up2+R7d5YDWbblPdjLYydq0oRiCk51CCACc9pcLN9tDrAcpvKUt1ek0zrEO0JIio/NaO20h+YrX
IR5SuH4Jx4QGzmxDSfAMmKrbMh1cC7QYVvxCx41ZvKM5HhgiBdg3FQhW/U3ROLED2rAyUs79t7nz
wkOxs4+4oEdfyYO+S9HFIaukrj1LOdQTvZy4W4LkhfvOYsv1cWzkwdCrZ0r0Y0HAutmbvmrhBZf5
s/LBTpirsuhTloa72r4B2aSX67FLTMkDYW0tIXrJhYuxpKgjC5+B2An+fMyyM32bnO9Bom6uO+fa
MloO0M/80Qh+TsFZjKlGt6UDClYa2+5UbMi86dSXKi7cWobJXLvFADsLelEU8/l75HIsrQGpsDjE
s3usNqQBtfsxHJ6gyHR9QCub2uAigRC1QgPXmxwM6MiDOLUD/bGm39CWmNeq6ySSJ/3KqqBqDH56
PDyQURVBbWBS7kjbpPRcN4lfd+quKf48x2lemBAuKFnHKhZOeAR06XDrDM0pAAHw9ZlaWfqlCRGd
Zhi9ZVYspmeQOHzXm25bWfUpnrQfsZN5oRM9Xze3svwX5oTzhDVDkJIko2dj7m5QLvHMOL4hke45
INq/bmot4sLWL4ZhvA6Bpb50NbSxjyxs4Wr9rr/hXXU1GqTyo7aJTp0rE5NZnUfId0AlFhtVFbdQ
1QCJESk8IdJUx8HsCYiag11YW56T0e2oy7gAVjopTfT2oicBoH6OaRGCQknHiDDVAmrHyDYqLfe0
30cx7uaO5rfDS9j5UdgeVA2YWd2n4D3onpn6s9eUjdUGoA8+jwnSXhBpNi2vsvLt3D9r9AeVVXHX
LtkX3ymcr7GC5tlY7+hZUwL9WaeRetuV2uClHRLCkCjN3LRliquPyZe+Uh+YEp3itCs9zQxGL0If
gcQtVrYtysagxAdQAAej6BVFlulKY+EUAR7kLk/mY5fLYMJ86oVb/oUJ4TnTqElTRhVadduN47jG
Lj45Hsn23cZ2iy0ytH9O2MhhB+hi4+rrXM3s0tGDeoKSXjwq51DxZ3uXBPdZL0myrARU9P6BRNOE
jJH5hrCbdCZR0ZJAH7nw+w6M3fExbJHKBOX1P9e37Zv1AWYQyFW0IXMaICriO+1iGoOYGVif+nsV
PibQI71uQIgLBnKWSPZBvgxtHKCxQHLlcroiO5sms+9zv0IPDAgG6Aah4RzNhwldTOVeBkjms//q
DW/NCWEoLBqwkzpNgfwKGvvYlJzaudgmRerFeCtEU+uCwO7r9TFeLtf/bKJ/BPlE3FqUX6/CxcUF
0lwMUoQl8+doPEfqdKdMxoFqmeSYvYzmb80IM2mS0Mi6Oix8APhi895pdzn7HMtC66VHvLUiTKDC
jK5LaVT4k0HGe5WV1icIEUabv5syYRNF0wQh83Ao/Hq6R4CcWepCZvw9NuDYGqAAlIpUfy22aTkC
i+gH9T9K9znVbhL96bqJy3Po92S9muCTuVh5rQaaYZiKwg/TtHBOodo1wN7OoCcoqpweTXCi/zDn
JJMAOtfX6NWscFOudDut+jwvfA1vku1Up4Nnt6HsCbDub69WBH/LVCthip4UvjOzjers5jb2Av27
5kiudgL13u9ZxDUVh6sGYkbhmoLXLGkjy8r97oQujh7KVGjGvy93zEv34Q27ietN2ruqp7kQ7vFk
pNLru/fVOj9fFmvYlrVe9k2HNTTnH21VuU7e/UgC27vuKutr9mpGOJnrHN11yHDnPtKO3kjoDWot
h+sm1rwRuXIN0mmgmEA54HIkbDDapLcpHD4/RwYEZwwXGsWu2WzGRnZZXnOOhS1R6GYeSa5M81T4
1Zz+LOxhz9Dj4tmD6saxLrs2ry3R0pjgINCzR4Ys0TF3SY6d1e1TzTh07SgJSqtn1dKO4ApOWBtx
wuzcT8DRZeyAG/bNm+abs+f8VZFM7UZocPrX7zkiAV2O6HDUHSHURkOqoiFwLHz1qZrcAexCOvJM
6V470i8Deh13Guh+tMfrTvJ/DPLVqhB6TdAljX2MY0Tb9xvgejzmEa/6hErsLgOL13Vr6yv3akxw
yaps+ixMg9yHjNvG7AsvSB7VQOL3142gcnnp9x1hSWQkWLZovu/sLbWfLBkL1KoJPNfBporSPO59
lyYsm9ABbctYqkoNPQVNZm5lOdCNlrEWr+6rhSHhRDGdYKQ9VIp8ndkf+3FwS3U+xbH5EXfr96wN
ig7A+nHiMfHuR5pkMlpNwdr8ahZ9qfvW1QwJFm41Jr0aESt4VVtn5RTBx60GyaMgBIvCPnTGfazU
bi3TuZYZE+JEYtWhXTSIsep8H1WfomGvKC8h8FChLnG5tWiOHp/fcyeq25NmApeWXTA/Tqu7su/9
8A9Rzv+LDng54Qy3HACthehQ1aXKwHcKrz6qO5RL9mBz/Mx7Ujhh4CSJCqtutzAmBAWtgDakWcIY
Veptoh/66hvUDV2tk6S4V/fRwo4QDxxUJw2DH7YaAjm6AK3x8yQTZhUewW9mTqz7GNqYZ3aPwZTf
OF9rvk02vdsAtOM6YGwjG+PvBiU2kJeDQvQy7Qs/jtONlivHbARBwyRjW5TMnZiDQJ8laYYaw1K1
72gGKe0n9Ku/I1y/Lo8oEmCbrDDKAm5d69Ps6uowe6RQjnqrSwxxfxKfadrCkBDmNKcJUwW0Nr6e
k9SdjBJK8QR3uzE5AWjjUTo8Dp0k3kl8XMwvTxMJkjTA/NURIKy9N9H7UHsZ0/31OVwNDRqo5ZGD
0mxL4cu4uE+C3QLvmn7OfZvdWuOdLas1rLsBwjWgCoBTicrj+MsgA8A590lyU2q5G5VeL2N6/z+2
0KsRYX1MlqdKPWIQmeOCKsME0iPZEQ84+mxyc4Co6r0MS7C+PK8mhXlTY2YNIODmb6mnTPOGrvDC
eGO3skzl6iGBPMTv+ePfsVifIOqzQg1S5o92ulcDtGZqxrFXRgwuBAnZn6WLfgejV3NCGE8KjQ64
6OW+059T+kzB1tc1m/e43KsNIXrXoYn8JDaubzT1top0t0sSyYG36nWoIlg49cBJ+cthFrMWtnqp
O22L5EMKaOc0eskMiS/t+fpA1nwAeSKuWAYcM6rol2uj0a6hWk3gAyDHqKDh5fT7JoIS34/rdtZG
s7Qj+gDJ0qJFwPEtPXGjb1b+3U4lEW7VBK/hIkWHOCDeGHPwMI9RhR3UWbmxNdr855g2lmuN44fr
Y1mds4WhN1s11fUGKqC+HtPPtUI/OEzfJz052ZG8V5vfc8W4jTY2JD/RCw44tXDDAq0OGQPbwcQV
7nDiADA00IWgFfHMX30B8a6UPZPWJ/LVpPAoa80G73OHFmBVSEBgYg6PaRV/KInzjk20HBof+sLD
7d5i7aghURmrAMKGbGOXMuUxfru5NnvCUqF2HM9ge8HFpAf7nmE1j01kGLekHNhNSqGBqwa9a5M6
91T1z4i//o1DKONysWyQvAAMfzk8o4kHohOz8Jv0KUj+AS0DJBVit9Rv7XLcXnfJ9SX7z5Z46Q/p
SCCg1eZ+aJxDe0MnpJAk22vd619NCI5YZU1l2R0ccUiSzzYdDzELoBhXu0Vju+8YDYruoEEAftkR
L+JB3DVzozaI4F22HSbloDftsZo1SRqML/4b51iYEYL4nGcadOHgHCwt73vb8gyQQl8ficyE4AMI
29rc1h1ikvqgVvtZBg5dXRSoZRkgKoOmpXj1yYEaG6MeqQXH8dHfmsWBGyfQif0zXd3/+fLCjhC+
NSPNkoGvyOjczfpRIZJH66r/Ln5fOLNtNcTry6mwFEZ/aGZ2VCP6PJmaJKG/bsbCXCG66SBfvNyS
qFWYbaFhORi7bbpNye67QBLUViOOg01vAmgA9iVhm0AO1pjrCttkLiePThXk1ne68iMC82HifEzr
Y8nekZsGQBMXYAqJW7CNXw4qGFXWDk1q/ayVItqhTa/xA6uVtfmtetrCCp/aRbAuhz5HUiPLoa5U
YNbIh0hHg5+TAIFWyAAhq8u0sCV6W9ZBDNNCDgsN424Yg4G7vw+sz9e35tqtdDltgss1TWG2Q1Lj
QURLx8tayLJN9KVm1V0XBS9dI6OMW7eHljS0KBoOEs+XE9gP6qTHEW4NE4EgesToplQgnYr6nwmt
E9eqne31Aa7P4qtBIbzVCm5JIBTJUTO9S3NkZB4Haa2Re7MYQlESNXAbQjMcAvbloOxxgpyH0kwo
/Fn2PqbgPomCeV+GoEXLO8+A+FKOelA/t/tgSEG4Jkt3rs3q8gOEAJtXZe2A9AlHRVntkO50Z908
IPu1MwbqUms+/vmcLsy9wQ2PThYAWopDkJ3z/JGRU8Y+/J0JIYBExjyO0P3CpGU3uXXTNb5pvCMM
LkchXPDMDrJEfa4Uflnctf1LBxndXuJ8awcfmpoV4NkUC5wPwhY2kqkKDFJbP4NxyNyixY0cHF2T
5I20vvqvVoQ91VQROMmgSOh3A/M1lSibQQN23MpM17G6r3NuSqL72p5aDkvwdzXKEt3i5+2QQyPL
zcPW7WUyPWuRdmlDcOkOmYBm0Etci6v+rDjqXauR2ygs7x1C35FHW5hyhDx+PBXOHGcqDit7OJtj
5tksuW1ILLk6SpZJbJJIyzbraY9dYzNolo3navyEBisvcO5M5T27RwXtMUAQQHKI8Jeg74LWQsuC
nyFhN0bbFFSnHXnP/lkYEbygLapRNSZs0ar7mvWxy5pPVfnxehhY3UALG6IXqBSlbgeX05lon7op
eIqZI7lmS0yIwSxHFmPs8Pbx1dwEGj4JDOyasnmXFTDPgMQUbG0231KLi0NWGAypEtQt2xTEExUa
H9pB4l+ruxKlImhboU0ICZNLE8ClMfRqI8/IwmJXT9l5rr8ZerS9viIyK0LUjKOqBd4uYn4Zo6fB
nE/hWPEXynuOmMVghDvq0ESzQircUYsi2KdxvsmV/kWB3PPfjYY7x2JZwtm0q6FAJBsdnyZ3lFTu
pH/5OxvC0g9D2AIPFzI/qp7r7CGv/Jk9/p0J4ZyxoLud1zlma3ZOBdmMCRqhJIfM+rrb6CFD1RjR
UtiJOMegqpsZuW+0+1m/68x/DOfH9VGs7kTtPxNv4rCpj5M1RwDnBNYxozhVaKG+a6ZebQibJFT6
tiQ6UgSN1rs4u5L2pzpLnnF8Kt5cB3XkeS10VRmaWF/v2jpKLYazuEMnKbgZACa3Bncm9NDkk+ew
4pkmKG40g2SJVrPn6E/7z7AQke3EpgF07JGyOpHO5R1d0c66ne6jF22XbQH0DrbXV0xqUfAKLepU
oy4xndND/wkUiuiuso/Vt9EL73mu3pBEhVUQwesIIfNwuV8hWqDmSY7zQN8jiZTzltPInQ139kqg
LoeDJesyWr2G/Del6B2+NEiyqJ5CAw9ZlsGgGQ1fqlZr3KhrTTdMa4nnrO6AhTUhuPaVycCFjens
6lY/2fHc7SKll8SjVSNAs3PsB1KpYoZ4bAu77lIUcgA6+FB201mfVPe6X6xedRYmhLAa1Iqd9w5O
u9wwrKMDxi43T6x/uqkEJ8OofiF9JxmUzKIQZMFFOQylMRc+OtFcvdLPWgXpBKbku6nSOzes+ufr
Q1x1jMUQhZDL+soqFMgG+2XO3Jzpp0mJT0mNmx33j+u21t1+YYyPfnFM9Yha9tDruT+cnG/altfk
w2P5NXCTLaAtkjORR4k34WthTIgiYw4AY99g8UL1oXceQ3PnWM9FRd043/Wx5O4tc0YhgAxjPiSk
Ak5jpD+b8DGmkggl+X2xJh+C4XJuE6TUxsFwmd35aW0+XF+d1XAPHDmaowxAp8XMU0gBNpljOqFe
lNQnRvNTGIIJjw471qs3YdPspxFI+CSSBEPu0m/WaWFXcPnWqmdHiRkKsoN9aIMGiVso3dB6f314
MjOCo49BgueEHQA6UcWl25ShaxTo/WxBHXrdkMbvdG8HBMYToAi5JpwQ3DU0qZNW6ebQDXmHmfJk
xc+km92APlV02lAQQrWfMzv0rMp083Sb0S8l2Q7a5NXTtG81bdPq41np2NYILS/UZzcO/c6QEcKu
7nwU2H9/pnAkRLrugNh+KPzUiCsXvUmbXNd2bWklroH2jOuTsu5cr8aEE4F0Vjai2Ado4NHYcWle
rqgpL4KvL/KrGb40iwBDOwfAyljDmHTlISo/67T6rkjxlKub8RcxhWGBJFws5hInyVRjQMZFH+9S
e2sGf9S/8G9+Ht0EDoh0OSuxLaxMUzesCEaUV4tQ8aaw+DxU5DC0Miqv1clamBHWxIlLvLlLnsOk
vZuB+r2mbi3rW18zArociFnxfiNHbKGrh56pE58rQr6UdGtAvWbKJfO1Ful564CmUgeEF+Kd3ooy
6JyngCQEBV69SZGhRb1C4QRN+LbVb7Kg92n7Z8xJ/y7SwuibWz7SEuPkFEihqxpKWo1XMBn71doO
XZoQ/CCCC/RBg+kiY2FuxrqavTxlXx1SftR6o3xHHmRpTXAHEwolNU0QD4zwa15+iNgPKUumwLTy
e9L4pgEjFBrChAsAqWxrDtsUEOtsmzynB0hl3lNzY+2BaNzJ8Nyrrsd9gkJ6RX3TV+I0s2O0A4JB
COE+wzqk6IAtVYnvrRtBj5ZDVRQ3xS4JZtNBAY9l7ud9DAE1smFj/yEaZVrO6zOH3tDfdnhMWkQ2
NlpF0JW4Os2dyzF50a74GByiR94EJJs4gZ32f8sE6CSa9hyubCY4nj5Vg603AF8wWm21sd9Xad67
UI04Yq/dgizntnGy+8ipoWKh7a6fFKtOv7AtuKFTsHpmY8z8DElFK9gY6M0GUCaR9SSuLBx4UEBw
bThgtHPENFNSNWDMq4H27/LArZToYM0gH4U+z/XhyMwIw8FTqK8m0wK4ccweqZF5s4U2rlLfXDez
MmsXoxEOvr4P9H4mSM5MNTl14Q+uOO+NjXq4bkY2GsELiygJC+i3AgOovuijS+fPvYxHftUE56LD
buKdgkKIYHrXgc6jZj44Gd0pe0zK+1CmsLhygDtQ9tC51DsyG+LTsQC/KZgFgYlpQJdZnGMZDYTQ
i/9rA10YEOYp09PEJKBk9EFlRHx97pVjWU+faZnRTdrRG6fZRKF6O0Y6LntZkJ/iQhlQYK7nrROE
0zYpmWzMK4ekA9owqDyDGQ+XvjfzWkwVel7wsqwfGepd6Z7lX3OUtC19M0vF5FZneGFNeHx19ZAX
xMI7ttIHdT/lTgg0oimjGeHfLNy0AZZA07yj8/5B8SJWoo2mizO0WLVIChVNdUKX8VELyU1igK7W
/vMD8sKasKhOGecjOocwg+Fh0m47MFJ2L9f318o1GSYMMCUCvGdp4s1vtpS0DwluflHIbC8N20d7
qLdKjy7WuR7doGEH1S5PHes+XDe8tuuWhoUwVdQszpUK9/MBeQfkVIwo3SQyQd315XodnRCkIqI1
ddzi1zWj3RWgxW7SbQ6x5zp09q2M8WDVGHaiDiovXKLF2pGmTnPWZUbhK2P/yYC2Rlb138EftbPS
wJ+G+T0TuDAnOHwE9cygtYHMb0M27BIafp8qJFDQQStLBawu1cIS96HFTcCasz5HTRxbK9KTUxOo
n+t8anfU6CVH19qZAt273zMoVpQqKPNEtECwV5pkH3fOjVOZn/rO3KgJdKSv+59ktcTTuIdCG9hI
cBqrpZ+UG2O4qdlL+q3pvl+3sz554DzA4aIqiP6Xk6ehPqrZDJPXqA9VnLpldprSh+s21q5Pv4QL
fxsRAsVUhIOu8NYTysgmSsrD2KezO2TsYZ7tJ2RgdqXSPoZxcRs5hXfd+GqYB+XMb9t8AhbeMfSB
4wS8ZArkULWZQVyh2o3vhF/aHrrfYJv15qyW2FzL6wESid4udLsiEouPvAGzUVcGKh7TQ7vhQpv5
ng2e+sWCMv10UKbN9TGuOubCHHemxRgJK1Q2g0cAiiH/oMUCPPKeHmw6GXftqq8szAhbOs2Z08U2
rvZTY3lZZG1AE30qLZmiucyMsJ8bQ1FHIwI0vEVmfqIVeIkyd4bSzPVJ40735qx8HQ0VslI56xKE
RNx51FZ1wTl2AyLKw3UT6yP5BW+H3CrgWJfrkrX50CNoxD/nNE2mF8OakMsqSlDXvQzQwJOB82Tm
+L8v3MBJYzTr4sd9fSBuoTdHFQ096qTs/25U3BsXZmhJ5hhpZuBrQPUXpB6uGX30DkgmdtDr1Aku
HedaCMVCXBjzqD9lNaBPlQ35mOsjWXeBVyOCQzOwPjK0qfE3ZGK4Q5T+gwym7J4pMyK4c0iDJK6h
oum3swbJs3Bjmcq7XNmhoN4AxRwUaC5XJMbOZI2GVC4LswOzow/UTiVnH/+Jt7vl1YQwVYmlmEWh
VbiI0eCjDsWl1jAPvRY9dHF3qhQUgq4vzbovv9oTZk2juWnMUYuCYFaqbjlHH4usqTdZRb9fN7S2
PKBYBiQBrGQgSREOQJLkETMHFCqiDFh5qwW5oiQjsnr8LU3wT1hsmD7up6prGWBVmpKeRxp7rM1v
AAimm8COcHtIPiuO9U+Z/IxnR7JZJesm8o4iXUbSwcC6NXrgFfoNNt0mhh4HQ8EON83rc7m6aKA1
N0GRwVl9hZAKnueC9g7gCk2dbvEUudMzxQ0tVTKm9eN1YUdIx0AMLzUBu+J99eVxPCYb5rUna6/v
/n8EGdccBE+P/walXa5e3NaohMcAh+vFtlVPukzgT/b7ggMGZRCpGocDR6WyVcfpW9Z0n/5uXQQH
jNuiVOakhgOm6csAEJwSjG4PBOvfmRHOH3OI8ynlBze17/C0HdQb9Gj/nQnh7AE2qZ5rC+6cq/YT
sTVwe4BZOcoLJjG0ll9EVhYkuoBdIDqIecyxsJJAz5GnKuuAPNCYmJuOAn7JZkJcZO2Jp9lgjza7
+btidtRlPcRIw7CQaRv9H87u8O5PRecc45f+N4epEVh9nv5AiQ4sdeCunoJDSoYjzfqtnkGeuySH
ghkgdJ0/aeBMDXJZs966i75+Ag8yiwCWQn6m6Rx+I+NK08PUFp7WyhrcZEaEE2aM8rJMGTIkbWid
TZpvaCh7C8hMCIfKaDvMbJC69SHM4Ry1xHIOScUiyTbgH/rmqERzBD9NkLMTGc1Jy5LOoKP9nZJk
2o94mz4ldhtEHpjLAjdX4y51xxmyWP1syJ5aqxF4YVvYgoldpSBhwBVwzj1gn4mxy1NJMFmdxIUJ
wR9Dm7RJZ+PS1BT7IThIdTNlvy86mwH+uF9IrhoEw8Z90z5dDyH8+64tj+BnTtmmoGYHcqBugBxQ
eq+rS7dN97aMh2j16AUtJxyB5xkV4eAAKGEq+gYPDD0ou3OZ5/GNkqQxFN0aBYxE4dyj9VCHQuf1
8QkuACiTgsw3+N7QimFBLECYv6YFCZue6u2RxsZLbTloziqOxJQJEgjL9MaMMI0JUqRxg77XU5Nl
XjLlWw2Mf9dHIqzUGxPCdg37Nsim3E5OeGvuKmveAw1WeqUsCyeZMBHMP0VzV/fqmJ5qEuSHNIRa
hYHilU/aUMYNJbjEvyPi2G0AShROInYZSHtt0vsiL/XHrChdh3qoYXsp1LycYq+TcHN9+lbHtTDG
V3ARtZvEUsmgY4XCkqrPdmJVideThDG3riK1kLidEPXeDE2IPKib0XzKmvRkxOpzroa3lRV+prn1
YuXprQZggBoqx+sDlM2mEIlSfWrD2XGSUzXeNepxcH6SoXD15mCPsvbQVW9/nUtdMEUTFK20Qk9P
ozO7VmS9FEQNJTMosyG4+zhbYTeUGnZUXuWulia3Wjfur0/Z6pZ6HYcIxWlrDkqIYSOJP+j6KakG
LzI+21K653Xf0x1eLYU2gAivNJyx7YwG3hAomhdaUH20Iw8U1u9xcVQ6IOYB/YE3rbRaXDeTE8PM
1OkbmwEbq5MdcKaSlVmdNfAeg73ZQs+P+EYE5X8XlVOTnKzGT9XKLZWDNTyQQXKyrvkz6B5B+wq+
asBphGeNaYBaciJTe9TRWGaqRz3UvHmotn1au2Mle2GvDYqz3UKlF4qrbzr2KgaAvMLa5NRXR6c7
WWnqmboH+jXJ5K25wsKO2CFR2nFfgJAoPZHCgJ4pwPiQDyk6Q/LKlgxHFLoKmNMEUxenp8qCBo/O
vNGOb4Yk2tqlKRmRujokoGiB24BgLKRDLiNrbTghOkHq9MQam/gqhMqPjjGMlddkDdlQyPSkm9TO
GEDM7TxCfa6Fblk82tnzoGjhRzxZ7MCtnTEr3HCc+nY76ax8+dOdrkJKF+R/0HdChUmMWPrI1ITl
Gpa3mI9Qc7vvSJ+5pUbcUM1kd/e3wR+1AygwAyCBkqkubpCxngH6ycbpWDG6HfLDXOcb4LTcKbjL
w1u7l4yNR8LFFQ5nzaU54awpWdQgUpbNUY91NOj+ZNXkl1a6VbXPWvHgQDU4V2SaWbIhcv9bnKZh
XbfqVAf10exTVwuhKHkgxQ9q3vR564bF4frqrXsY35gGZNZBhH1pjdAO1Kxqmp7mZtzbo664RgKp
R2bLnper20Z9NSS4clQBqEuiKD216ktEAQ2rXBZuSLy9Pp7V0LYwI6xYlzTzjM6P9BQp97P1HHbP
av6ToS9YleV0V2fOsXmPBkgtoJV5OXPUivLeCBBuqrHapg59CCftMDq2JFavHdaI0rhfA+/I5QIv
zeBVnlAKmt7H2m52HVHA1WW+Y84WJsRsWkbKlk0DTU7BfOyr2lVUNH8qzy1BRMkKyUm65gdLY8LZ
MxFmOhWU20/pfMjpWa+ZO+eA8f287gcSMyLnWKikU8gMAhblonppSOvVZDrFBnWBS/p+3dSaI0A2
h2vQO0iMi3dto7LGGqJx7XHKZx/UY2iUVHwV/32Hmf9H2pUtx40j2y9CBElwwyvJWqjFkkqLZb8w
3G0b3Pf96++he6bFQvEWwp6niR5HKAtAIpHMPHkOtBDQSVJR8hRhJGpbzTPPbP2kD7sBsJEcqmyh
rOy1uW0rI0twWgWfXi/LwjCr+MYgDw0pPL2unFS33UlavNi6qFCz/Xc5gl/rlgGnXlKdSVfclDqJ
/jhqk2fpQAr+3of4ry8G5FJsQScbFhCJ54sy+6jq+jpObnL2Cr00QNCftOZQtbK8enPzVna0czvA
9ysg0EbsmfPGm2l5X4SPA+sOrEwkSlgyS0LU7lD/zLJQAQgh8pvoXslyT5k+Y5jW/QOfgwQwknUA
w5Bin6+I9UGdW0qhn3JI0DrMbkc3G6L5pcyoITmky2cPJceVKcHzmrrV0qEZcYsm7uXD45SkTqtG
bghSo0S3nH4oJRdqM7KuLAoemIIOJm4oiPuUDulRbO1iEkiaWZJFiVBljOyaSjchsqIm45DCIdqu
0SpHmR61+t6S9jK33GKh7wQDP5QFFJGFrA0bziMLe4hG0y7XwYpqgUJ0pl4zyZraW0EPrg4hCxtC
MNBwPvcMjfZ5VRTw9TTm1IHO174lyb1t9q+/74FrO4IH8iDDFECK2kLSWm4XhLsJd2vMZBUgsfj9
K9MDSZwB6C2IvBXxOzK1Zt0uTGRdUCWfFeNZLUeP94aDHYUK4bNlPwfzuGuDH0bwVvXV6XdXeZZD
i7Hd5GMBvmFw/ueB5kxoeoYgj2OaDOF7eWjn6aywmVUNmIChBaCqVChylXDubzuiZ55uZIrE80WO
aDF1ZsLtChGQlaHCqziDqY71wyut6Y2eGLdNGLktobETF8mt2lnHfCAHwoju0FF9TKr8dprjfdX6
cVDurm/z5XXE+hdNB5NCxJKKNCvICLJaH5sZYkIjqDpNR59e9IbtAHo9tBFoCHIJcPEyxMAgiAfx
XgPtbF6gCqmmjdyEHkZZZccsnQAL+nZ9STILy7+vHmxtUHrLKuC3qfJ3oX4aask5Sv6+qH8c5wGb
SwWl0VLN99CW29sGfbu+hMtMYL1JF+XreQal4ZAhVZvabFcR8ppExaPVq5gjidJdHVDvur3LKHlu
TwhdNTTsRkXHkob4OZ5u1TiHvNCJtV+um9m8bP+ePQrk5yfT593URIuOxzhUbmuZrt52x3iQVVe2
zUCiBgJWzAZn47mZzIBsagvE9alom5vaCl/yuXZrHao5f7Kcf+2IBb3AGOyqhEbPTT1lR8wtPVDr
PZ86SRawfTYfVpbVrty5R1lKG+wSgbB8iaIjy99IeuT2/vpaRKDEP8EJEsoqPqxAYSZCVOeYRgqU
vfWTFhmKW4bZ5EHeVnW6HHODuMrUnYH0bVxdU9N9FeT8acasrnv9V2ydHCisoAxG0Ui5IByjudHE
ZYRP77CI3Y5bDl4lN+hk7MFbN9hGmg1hT3xBquLbMvRVBVrFHjeYtjvO24PRtpIbtRVXgW4HFmvJ
PCCYc35qddP1VtnV+KabvkK/IYq+V+pdpP9Mhsd+er++a4s/iyUZ8CDZYPHEfiDZObc1x7mFxgZy
nCRSD7S+Z+GXLsucrGGOwsZdUz7kjEn8ZcsroYcNXkCwFrOLsUNcZQVsIjGYv9hn+0eBT7sx8QdZ
S3XbCgVqGgAh5KWC7w9Dr2rExC5qOQqYMTmgWpM7mK57wASeJOHYsrWUzBnYMsAnKwK52imjlQ4l
Ql8BEtxISrdg46dp3heJbFJAYknEBSkQQqd2Y6E8CCZBp0GnzYnNvj9WdREeWqOTndWWL65WZolh
1wjSlCx5B60NR+2hijL/CMP53tBflPENo3yH6/64FUsWTh4M1gE7hQlu4dgwQ4LhsVSvfZbryN30
2zblxxiDb2FFHMi9ejadnaT4bhnj8U9MU+QxNgPOHqrI53ehDFSShB0Z/brT77PxNRszjB79NKAY
Gi+ieRCfGSD3Fsoq7Rt1acgmrgwLT2jf8j7KW6y5a1OnKlF/7b9NNnM6oK2TanIBdEZP1S2T94pQ
HPpNB47Yaca4S7q7vgcb7gW+ZWCfERFUk4nHrXeBnoQshnYadClBPO7yAiyALaQWbVkjeiNen5la
fsrqbSqbCjheHje+EcYgZ3GCOk1ifKTqJUTPHAI+mES20ZfBDh0nSFQipqJvYlHBmUOW9CUiQu3H
fnRsDtHBAPZMOdqSTbzMwBb0gIYa5lJYRxHrfGVmCi6KoU4iYM5KkOs+RdkJnM/QrT8psiB3uYmL
KQOwAXCvXE4Mx0WtaFVs6Ccr3bfDnQVlpnZ/3SUkJsSP7r5MOxQzU/2ECiPIYtPY72WqKpdv6noV
9Bema+UKEwVAnZVpdJNazAVRuk9LWxJXrq+CioX5pEiKbgaLFRqbfm69zPmBZZJvh42P3vNlCG+p
nbHYTIu69ucHUCBgeiD0TD9+m7zWjfYygbvLm3puTEhUVavLuwr1iZsxPs3QQQUZiJ2a7qBIViU5
G3F4RqkhHB7FiAj9pIFKM/EDLqscSZYizswE84wZXXPAR1f9XhsapjHTJ5W82Y0MsrltCCOygIWC
mdYU4mwQTJApHLXoJsMgkJ22hRdnnIKlgtQunh2ZwoA4PYm8GGeEKRLEAd3G4LZwRolqQi4o0UY/
n81bYzRdhT+pxsNA2NcKAgMF6uhx/9rrL3jBd3qlQNf420x/vwt+9iuo8KwNqpqNlDS1X5Xs73LQ
HkLoo5qQi5ilBc5f1+g8nYQtkHjqEEFEgidWODuFq3muh7UfvCo/iRO68TNxdScAkZ+b7bkn48bZ
utaL+AU4PdEyhSLBeajVlXkujZwNPhLpfT5bR10x3TKXQXI2rzY4chfNg4VBTBE8x577kscdrfxm
Z7xjfOImctl9c9e64S5wZS/jxpUD9Gx5gPENim8i4ZkaQ8zmVBSxCth9D2RQ7lxKC3TLDxYOCqUb
3AF8tJkYURYg3x0HItWeWeW3nrqnXuyl+kPkdp7ixTsWe13gqo/X35GtVUE4Fw12QDHQ4V4u5yrI
A3JWZ02ByaNmKA6zOjwW+SwJ8hv321qZEL0hmENlDoyO36Rz6+bWwWo4eq8/aCipQ4kg4+ViA2Js
oLC5yLWp4vQdbZJpwJdA5VNjcsb+UzMSQFioi1KmH85/leNXZnudGbnjRN3r27iRXFgmyBN0zIOi
8iaOqKFwYJQVsrIbRXmZ8kPEQecVOXqrOkkpQ8RuHdnalpDITHwOK9XgPQLzUrr90RYyJi3ZaoT7
y3pu43M95DdalzzpdY2vGTTmnJZEtROqc3kclNL+7RocDm+1g0JUztQk1voi7P2kq3ZKOh5jK/zf
TIgt4LIKypYUJXxdzZzRtg9AL8t8cNka8QavliFWquKm6q2gqCrf/LrobwzfGpfviDt9J18Hz9xH
Xu7WTuIxj0ousuTMDOE9mZMyqya74jdEu+PBm6JPbtOih5o7YyuD80s8UPwanE0jDbCX8I84PERj
9qSWjYSofuMJWbuDIcSlMFGKKu4Ql4boiTL7hvIXK//9uu+Zz4kFghhq9XrO4BC19Vc7dG/hbD1f
jwsbH842Pmk01Mbx9KooQpzH10Jty8nW2t43yNM4PoN8z0nS73r02EX9vtDvzOKYFsr+utWt81kZ
tQSjLaC3ZjOZxK8L8sSD1qWDebhuYsvd1iaE89F4q2gkszu/oCzoXMDYSenSrGqgdWup4BYbkDl5
zQxJ0OuGf5UthRuGZ2rBiWFjGapC5ztakyLjEYas/SAM3XF8m6zyBIIGAKW+lYqxQxkfEL9hz8oR
rt9jMGEkXlDVOwIGOscCqtGuq9NoyEg5Ni7+2c8SNiTvC2jITqz1m3xy7NGz8tnTANqyAEZuIfhe
SF6crdcOBvGyLkwj4NwQ9qGzuGZWA6Gnf1T0wv0I3v67wl/UUDFSItn1JfO42HUbcof4dEYCKRaT
kyqIMzaUga+R6mCaboOiAJ9emhz7SX9W6me98M3h7+tWlz07N8pAv4GUy7YY2EXEqm5ft0XF1Azt
tSn8ZsLZCFduZpR23aLqJaSiy3ZdsSXiJ5KxqoIuzlufK5qn1sTt0KDT2W9OFSNHwZJAwvHr1LAu
eu69amQ3KTg46GmyYreM3ymSEhlb5OW2LTGHoeANKzaKZuc2in4aixpgvlM3+1P0Fg04LlSvfndC
+le+tbYjuHwICoyYWAOe7DxEUfA1HeCB7Mvv+sD5YoRcJNEq3YzrmN90OngEuV56U1F5vMszlFgN
Sf9n4xIDYY0U37IxVXDhcFhxFXMNiY9e7Y2qdFTzpq00J23ulO6G4km9vrbNILoyJ+Q8Yz6WCRJa
xGktdFP1MSheK8x4lvlzJOsGSUxdgGwhvFq3aGH4ydA5EwRmNKBO0nfF7j2dvFxf1qb/fSxLfFbL
sg85H8feZ0D15xnkHLUH3jMnmb9fN3R5Z+EbK0OCb6SVqpeTgseV2PeM3nXotzNbkohsveDQwUHD
AhVY0FCLNaqa4v22rADt7Yy7yO27/guYFf0opy7tX6tqp+NNj41I8s5tvOHAXKLhqWPoDQVS4RIT
awoALJuIPxrJQQ+Q42sTWAevb+CGV9govGCyaQnqirL8++rrL9Ft9MtaOOAc3YEM0krf9fpBCe+0
+Om6oY2TAss39hFmzMtRnTGvQNRYYDWpxhtH7d4rs/oLkhz762Y27u+ZGWE9dag2HeEw09oPjPkJ
OSrhIyq/+AQE+2nsXbcmW5RwfQ0FvJApphl8NKbD/kfC5HpN2qYb/HoE8cRj9EN4LyKdp3GdGCV6
WDyboAjXo1u4M5qkYS9RTlCDdnjYFPHJAJgnfZqqgtTvvDfT7G2uk7x4GqcgDTonY5EeBW5jFZH6
MEeDoT330J0H8IdRfCPrQIlkYKKA8ip6n/GnOA4B5mpYwfmJ8DwCZ47dpYGnEFVv9gWtZ5mSyeVC
GTqrGAzHRbOBARaOrmyHpB6zRDuNrIg95GoWaGVKWZ/48sjOrPwi1107fBrEes0yVMJKuoe+O2gq
ekgByUCS6nL0QjaB1WDG14RyEgYbhGMDURhmqTBxcqLj51o/Qiray9JngJvj+pma/DWqVadtjL/Q
gD8m8d1k3+ux6jT0K9h75ul9qkGFNI2fr/vr5e1YFv/vjzKXI1gt3tamJBmKsPWjuY+OBO2Y3TBG
tV9HvXWoZqNyOpZRv+igRnbd8uWLcG55OZaVZYxi5WofaBYKgsNtZpRHNRg8YPL3IIo+XDe1ecL6
wkCBeGOjWHduKgHCjI4MJTT0FdBYtkZ3slMkDoZMJPnS0NKRXNLTf26msJtFUje6sYS0YGjNT3TC
aEpCeffAUFKThOnLu3FuStg+08IY6hhVxO/wydPNyg5ghN31bdt85lbL0QQbhcGDcqoU4ts1Q+U2
w7v0UqipUjqj2imz17Z29UyTbFacHHopNuCW3YQvy3KqE+/6b7lcLrzl4wjFHLkogRhpEgXqFgw9
GlofbSX837xE7KgGaQPW8QYV8YS1DxYbvaDlzyyTleo2Ku/LUjDTAF8EWlUUuaDopSZ9BfIgPvvW
s33Qd/He9pL6yL72O81L9rIu56VXrg2CqOvc/Wk9gqtTH1rfMk+q8lfT3JfV6/Xj2QwjSIjQkkeB
/wJFSlEdLKM6tPweKCmXB81bnZfglcKAlJtEaeDntMncLLca/7rh5Qk4D6pn10Ds4GalrUWs0ZCt
6JoDJLXTaKGjZ27YeyH5ft3W5T4uthasLBoMmIUUUss87JkxEkp8Ntx27QPNDmr8+xW7tQnxjbB1
zqo+74kfFW8R2pH2yzh/UaByLYcyXN6os9WIBTsFPMVmp/Sj35kB5hKpmyQ+VUD9ODe7cPyZ2kgQ
xvnrRHQM79ePSkQ9dagdI2sk27r5Q0D6t1QuMGOqCJ+Mkz7r3CqRMrHyKYxfylRyry8fGiwUn72g
dgXXCHrv5+5f5T00VIOG+JnZ7cKpOCp9+nfPANrIZLDXrULUmS3hpel6PDMRxhWRPOeHqdUMp+TT
O0FFb04MzO4dmHlj5NVN0nfeNPIf0cASh5PCHex+cDD0eDTRGjYbWfX+8n6e7YHoVzEfjbjtVPhV
8hyFT1N5l+oHE60Ian6aTEliv7Hhy2wtum+YTl6Ges83vEY0yoBdJ74Kerlg2BHtYVbu+Sz5Ctu4
jmdmltCwSiCmFK9eAs5Xv5zUu6wFIVthHrJBJtW+sXUws5RMwLVtInc7N1OEQ1IqHev8BAqVNuBN
eXhgRfOcVLarQREz635cDzOXeSIgd2DBtPA+WJfzdUmXKUQDt4Vvhhlk7lu3qk5tnx61QMfszuDo
yctgympQG5fwzKhwCYEKnlLSxcSnartLtclpTEtyDzdC9ZkJ4bxiSthQZQnxuZm5SL264KSyx5i/
KI2kqSOxJBYbonisNKDviW8Zb5ke7tPUi0JgF8t9O75fP6xNJzSgacFQksRcueDrphqqBSsRsMGU
Hh1o1lNXtSN2HBMr8/43U8L+dUXfh7adEV9T2DFg0SFe/jeSHdPmigANsJen3MZon+DvepVjudi8
yR7wGID/qdXcnMg0ujeDxIcZ8YzqvB8s8PYReLmROAY+M6H9clsW1qcylVEdbtmCKApoqBcaAyYy
TRU9JDfNNsQLk2s70g3Hpnjp1Qc9l8nFb8WKtaHllq1CEjOB7bRnLGrMYpfUz3XzSS9eYnrQ9GOj
yiaLt+7s2tpykitrRQE0cMQ4HKKIUCokh2SSdVa2nGFtQggLmjGlUxSphT/we26/GflOzyQZ3EY+
vIi9fZyO4Nc1j9MKHzKFz99SPzjQY3LQntO/gmO/s/chpuvd6/dos0uCeUgTc24LKOCi55umWkNJ
UPj9ftpRrzhMg5PcDd7CHFsSyXfaxmc/locJSAh3G7YNqOz5KZWWDnLelKNa82Q5s9fj82XHdmAo
vJu8zOs86mZefoid2uXeH+BTzmwv/rrykLFKg9pQ4CGxqjk9WjRBbkuOb+turVpvYj8GpWrKY2UI
ADseD4FJdnZd3yVm6GYpl4T1c2dEfNUsgG9NCFJgggFMbUs/arWaulbKZO614qtVPfGhdIp4H0eS
AVPBBoPcMGqRDKxiKPUrpqh6pVvJ0ICskp3MCjRvd3Pkcpl68vm1BdzKRncOTKIYAYaUN1KL82V0
eUJKgEaKrxHkW1JDudM6S0LVcb4KEAExYF2g4sOWSQGMtAk7NeuRMYVptiBBSy8c6H0BgdYeL+H1
m3R+9kxFMrQMVqArAhJ6TOgL0YHWXUVCoKW/x/OM/tiASY7U/FTN0VPel5JsT5irW8j2l9buwg4D
i5CGFIxhCBzpcVvVHDqjETmGE/S0mhTorrz+XpoRyGkgI9Wo6luWaT8TmnZuFIbRfu4z48Ei3TcS
mYcmqVAo0SaZjvl53EeSizKsjikkiAKqyBPFkachRLEe0E7lZEUq6odK9Mwr8w00xO9pVYKNpNoR
ozlc33zxjNHLW64CGg2QgQHGSdiPoKX60tBDmVlpA6imD/ouJPzrpAUyaqYlQn18Y2N1GFBAzq4t
CDQg6hTBYSFmUnDa2flXG9joYvQH8hSNz2HtJq3k9v0aRDw3hU9AcEGCXWIpjfxC962uuBrPWa7N
jXJi6qzvjKhmx6JR+N6saOU1OZTL7OAHGJ8Tt1fSrxZ6z8iJRr9oumM2Fz+zmdXubGMcpuf4Yi5C
Uz22o2ZJXpCLDflVv1kyJGw8PnCEL8rcSjDg1iTGKaGKZxjhIZvoN0w179LJdBONnH7zpPHdqsCD
0Nda7oAp7D8uHpnUWKEnhRB8UalRyaHiVtlfjUClkhM49yp8hf9CTn5Q6gn5rBWzdm7CBlT/KXeG
5BCV9/go/Z31XNoQsiSO5DzEVDvI1Lv+Fdq7d2oBTVAroZKn9zzQXtpZ1rpyJkia6dlEwKYOAlIv
6AEGTULv+lJE4PDFfgm3EIRblVVk4K6FvJR+s8AzA4+8mV/yW/JKDvVT87mQ7N7yFz+uyOWqhHyC
6iVUs0ZQAFPrJyMWxFTAHIHpyq7RJPsnXZzgeBgU5nNiQeDbvI9O2mvlZq7yDHZFT3OSfQHgmi25
WNvexxjqiOA3vpjjL+2GK9YUwSBvn+oqh6pKeB9GowTXcX5//7uFH2bEQ2tUrY0tSD/UVft1SKeb
ug1O1pA6Rpe7I5O9XAJO5h8fQccW2F3Y1MW6IfSF5oIUA2gq7WgCPf0EwvUBOZUblCXfmXravua2
GuxUtQyP6tiiHVTM79cddfMurH6D8FUH8oqY1cTO7zFp+g6e29gpsllyGTZPD+FJRTJPkdkI22qZ
cV/kNjS8bPpiB3/Xtmf3368vY9P5VyYE5w+H0TRLE4yfI/0RGYYTGu/D9HMKJQ4iW4ng+HrVTqmh
RzgxLXfaNL8J1YcxGGXA0OWduLjKq9UIh9Ll3Ix1AxI4taffKLvU02IvcUc3/wSLukP21zdPsqpf
7Z5VPNQLhWntDJGQoDk1eEJJhdFsWSokAvB/efuKi90UFtWMAFBaixRJv+891Ut2/ZHfmQ50Pg/p
YTpcX9JyEOIOroxZQqLbaTwbqh7PFe/t50Qzk2OQlYWThkO9t1j4BMjyDOSwjC1IZlboqDSouoxd
YOX3dr3v224fT4WbmH8B1pISDBOFmuRmbd3e9TIXR1qdXK8EKrp9cPu0PwzDLe8lnrEVENd/f/Gc
1d8HpATQTYxn3Kv2t7T0gCe4MdEonSanAhPN9SPb8sK1LSFKTHXUWGPT4/UPjUMfl/uRcBctaIkZ
2ZYJkWKYSnWmA4JuT25i9Yb0u+vLkLmAECKApy0SSKZAZVSzd7F5X2DSdvaa7KSFjUvol+vWhK+f
f56s9a4Jt6pFmz5VgHuE3s3kzgCvOr0fAUQeuaiSPKPLBojnrf1JlmxsHpaKz1X8bRODi4LZsmXZ
hFYmxA3q2ou7N9rcpfajZG2bR/VhRIxLKTjLjNHikNCdnNLvDtETcdPYbXfjbsHFlwcoeny/bnPr
HcGnPugBUGtXqchlqVkNDbUSej5V9p1FDj6vjmx2NbP0rtvZXNrKjuAlnTGETA+wNDp/MrrXWcY2
K9ay/om2KwPiAdltS7sIb67h9J7mNu58LI+LCNIfiZsu5ZH/7pk4iMTMADigqId8pXFL5hP0Y5yM
S/xcci5MCKzpMJaa1eNc0NPxaPrUQEA1sv4y2Nv1cxGhDeK+MSGiNn3QjbE6QH2OZg9l2Oe7BAAD
t4vBup/amn5IS/5uc3xxNk02u8NQy/hLZEsVvrRisOLM+QzV0Q5VFM+Y1MeSp4+FFTyX8mbvZrTS
cI1BewDEotjsrcsezIORDewlwNMnm78YKA5hAmA3VSUAksrfGH/cD216q1COwppdvQaAdfiF3bpa
l93aEDvMEnY7qdUJxWbJN+fm67P6cctOrV4fyFEHNGtIBWn0hH1K9OGLRgI/yxUnMGovD2xJdUyc
4v/P4X/shvA2ZBFLAtZB3aTd2wf2jtlHL/Ra1IDnU+dB42TP94msB7EZSQEKRVMPlDWomp0vshrG
sEhnkPqHzTGsPlvt3SDru8pMLMFotY/ZwJtwpniSlEhPMGg2uZE+HDVuS85LZmf597UdO6sLRYEY
Eghr3azM9sQC70KQ767f0e3Y+bFjglsEpV2XNT4C74cMdaeg6SKnmp//wAbG2C3gC8EJLfJUxTbk
SIdFHzKZjR9AMP1gEJS4bmLznq9MCJEG/K9xpimI0NBmjGnmTPWx7Y86eM6u29k8lZUdwcGCPCIT
n2BH4e/GeGrwxS77+pKZEBzMCPtWT1OkbkMWHsIq88xkvK1Uvr++ks14sFqJ4F/tpGSxnmAlRdB5
Y3ljp98GHWXVh9KSfJrLLAkuFs9GX/MRSWJUfLLnw5D8zcHpYRYPUHaQePP23qHcv4zn0Assqx5N
DDIRKEZZ1rGmfm15tox0Ueyk/RPX6IcNIdtoprzSSwNCRxaYQDz7gNz6ljQOeR3d/0S1z39yUh8G
hezDgFwn2E+g9MFy2wWfnmrfZybYDfAfhowTXLKBYk+jHcusH5cAiqbel9mOIzdrtUdlVGXl7s24
g0QH88/I+9AJOg9vYRrysC1NLCrO+S7NVVSde/vv6zu3uZqVEeEqhaQvIwMQWHxBZqXf9z3bcYbZ
FW7asqmwzQC0MrX8lFW4BjdmGQ8qvpEBj7MPoKnKm6F247ZpHcJlTAqbN2plTLhRqjWyrO/iAjru
tlO+pPGDZX4ZMQs0yviwti2BkgwaoGhziRxAGVgS83qA/rjKxvgFXEPtLcYqQeQRauae50XyXNlp
crh+bJt7yUwd5AKYMrygYQ/LnLYshM4XOCmOYRx6tVk8xjOBpl3w13VT21kKY8ADot2JOQkhF27m
ZGCRjZLdlPDmOFf6lyytBzdWw9d6SDuHhkXhmWV6B9D+M8bHpn0ZTonL6/TvqZ/w5WTUijNZ3dv1
37XlueiZL/AQtOEuJuqjIqpy/N8ZxCm5UyqpQ9VDp327bmTrcNdGhOthKN0Ixk5cjywKdY/MoeEo
Fve7uu7vOqt7bcvwN9lzfgVP1MrB5QaMpwbauPNrElCa5KoNIWxgtb9XTXVgifKs6r/JZv2PGWMh
kVqAgmibnpuJh6zlShMW92PAXH26CXjndbLP9i03tVZGhJxjTLqEJG0O2U0zcUi1M8KHoHgx7afr
p7RpBgMoS1sKqxFLfYi9dpobeKgH9UYhb4BAoYvzuQOD7HU7my73YUes8rEWI+tqiHp9W1IXkuiu
ErQOpOnc62a2Ar+1MiMcTTCAEqWxEVEa8hiFr5YqwS9ItktsG0Khg9MIFeX7un0fFd21x2d94iC6
kxzL1sfeeh3CAzbYTU8UiFTdF1b/FQjDr4Vev1iBeVA6ehtgmLAOZUJBm60iTBzreDMB07jQiaEE
Ip9jNaNQtGvvzG+FG3j8wP3ZxYG95y7zVP/6YW37xIdBIdfpOz0sTej/3lt23OynaIS0Y6JNO8Ns
q911U5sl7fXihDQnjJUaFOtTdk+O497YNwfiBnt6ULzajTzrj5z934WJCJSxY1psmmi6zcNtz76O
fecGtqTM8v+saJnzA30cCntCsBvbLAvC5eaOqTu5rZ89kV17w0Nv3mlH5sny7O2b9WFuuRmrFESd
dFZ2A9ZUz59G/TDJhBw2nQEQBQVqHmjLi/P/KUVPnECy4b6aSi/tdbcoqFsov4mG+yd2r8wIy2Dg
S62THn4QWsoL0YNPQBp4bcwlHrB5f1dmlsdxtVt1jFG+YBGDxKCFR6oXI+R7bp3s2gIW03IKKepi
q0FprQwKdwl6ii3E4/HaBk35DVrur0rKfaKNUK4qPkEJZh9CRD6BrBmdZdPVspMTrtZskQB4D8SN
CPOGofopix/nQjY8tBl4P9YnUvhmSmNq2vLpAKUSz8wsh07GPq/UQ47BkeuxYtPTV6aEN2TmVR4o
E+qKWu5ZzV1DJX9fthThZY8wHUIDMkJMWbszjLsw/87UI/lfVyG8ILw2E5PMcHQ2P+qYoJ6q5+vb
tH3smIG0kEOCeU0wEGvNqA4mPrzbJP+kE+U2sQHQruJZNvggM7Sc1+ou6aMyFE1RZPdpc0ypH+fg
0T9eX8tmDX4ho/jvYpbfsLJR8X4O9QbXp92X/kI5lh8LX3MUh3gyecOt5digp4PYgUJ1zI+dm8Jo
QNaWVjhzR9Hfg3KvsBudSVxMZkMIP3mhoh1ooM4/8hNnbzHIJHtJBXYrvV8vQwg4WYdys4o36N5g
/QNy+b/BbgzSu/B7rZm+3shg2VuXcm1OCDKBVvdWtYCaig4fvJFRG8faTKv9dT+QWBH7I2pYh2ay
uMEczrkTwSNcfYz/AJmwWorYIMmZhneuQtoTgSI5IKoHAQWnM+nu+lq2wszajBBmTBIN6HCjsKPH
x77G98MXKHQ7zfD9uhmJH4ilFm5ZYR8ToKc00LYzC+dzX2LbFOUUFJ+vm5KtSAgEICZhvVICdDaO
n5ridsETapozFL85l/srR1jvnBAMBiU3DMvAp1cVgXLnMFFJtJF5mRABFKu1i7lY1kHiztHC9tuc
zpLTX66fiKpYr0GIAGoRga4pRddSAzEIL19Js8ug3pLG7xGasox5149m2wuAtYau3cIfJVzPpAAU
y1h8mmIQDqoUGn0sNR28Lm5pSgq+27HtX1NiJsAxgYqKgoFEMT6ih65b36xOEttkJoQMIFWaKgOa
Ob0vGssxyQkFZlSUJV6w7c0f6xDuZzYZqLxGSBErJfea4T5OQ8csSydoJc15ydmIg4N5FYNMO0cT
hmmZVzPigF/KyQhkso6prA8o2znhigalPgL+iqQg1tCSR7hpgKSQESHJjCz/vnqsh6wOObQGAHVp
IMsSKI+2pv1grHSv+/RmLR4QuP86tUhWZxESTdOCndTvozfzptyHe/tOPcw3467wwt2ffDWuzQlX
dsrBLQEAXn5vQsihM7zSZjszkuGeNjcPIpQLEBzSsyJTP5lrrbM52vONlfBjmmvvtMrG3TAMp+vb
t+nfK0NClDN6ox+CES1Gffyatm5vvfR1AjDStz8xY4K6DHyBNhWJIRiinNWPUx06xZx7KcTjB+4a
anoLBcrrljaTRFBP/GtKcO6Mx0DvpApMNVYGzJN+oO1tbD5VKtgUsu+cvw7TvreTYyirWW8f2odl
weM1HuXjwPBJUujqbdRDCTDrduDQklS3ZGaEI6N9WKKDAd+Y6FMQtU7fpc6Qyoa3Nq1gygKyg5aG
eXHBSlVjsBiobmzj1GUAqDs5VZwi2l8/rc2ot7Ii3CYjRXAwEh1l/iLP9pqe7eLYBOmN8myboPKD
hqckXGwvCzQ9oIsF+N4WnsC5TKyq1bTsPh6ezeG17DOn6A/XF7VszcWrDj2m/9gQ89OwBDGNPuBT
OxibGxPy5PZUP5E6dYNe9sG9vRwoGoFPG98ppvA8zUWkWfOMMjeovvbLJIYxOtWfdKMx/fKvEeEb
sm6CjgwayrU5z9xWi520jfZ6IivYb0fylR3h5hZ9nOWRifSk+Kn95FAjIG5pOYsgQfJs76O9DAQv
Nbjs7uqJSnhbUY1bgBZCvtVZ6OmBLgUPuDPstV/gFFlRYRMNZS9Sq5glAX2N2PvA95jxHyCy2T0Z
TXPIR7JLquSejmhUNOohsLIvfah+RUW5lbj+rz9+4ZdLOwS32cb0lPAxSCtSg0xGw5W2IgWqJcSl
KnFzXjjK/5F2Xc1x48z2F7GKAPMrw8xwFC3bsr0vLK+9ZgIzCYZffw+1QRyId1DW97APW1NWs4FG
o9HhHA5ai6J1dR409nRMx48geNaBmDCyTzH9q9KfAerjNuygJafa/JxqJ6POXVKeptnjsUcSSTC0
a9abLxVOaVRRo03XcjcHyvKgEzcyM/SkSO6+XSn6CnqFlksNmOmX26+YZBy6cY3t2h9oGEETz0kb
JCWCXV+wkSEEqWrGdcxZKGjVT/pvHCxwGnscAXI/OV/f4XQ2ggRPUEVdOpAOcclUjgDX/9kzK6xN
7paDE1yXtNsia29ECf4Ao4gRgAVzhKpGvpxNtvyIdeYEGPyZbsyiZJjU0o/GaLIDptwGoH8sDRh/
O9UrTSCWWhoYciyMYh7oPOFaUftFEgKsfuKNnW++T/AjpDTmSU8QedKkfmwaNICoMoY3memsv288
R1yoccIarHbTo5cW04B11jhuBkaB62u9K8fATDMAD1AwE0kwR25HrDKRIlr6uveGiTy1aT4fmLxc
uu8MN6KEVevjuUCIhEpF7wOWEg2u1WfH63znSH3VHU+ystJ+nAZKd7AkggP9DVAqAHsjtoBq6w4I
eCEbmx9RpHpRHh1HJ87d3DE8pVLUYCr5F41EnlrIrrXdo7n5AOHExDSbaKMhY5l0YGNDXgTYKWMa
RN07uvjsjRzhuGgUHWNA00XmvdPcBpUs+DSmvSeQQl8dJZhCXueELw3SAH677rRrn3X5F0sfQCbn
lsAHBwy0Q768wyY3otZ13di+rg3A3IkqxGwAedb/omrsWtN7jvBGhhAX4pakHEOFWDNLPeB54pL4
PTWmFRbs3xUTbsMsL/PF7DIkQ9THMXvGLLMJFMDrS7XriTYyhHus0MB3khJEguhg+QZCwE/zNEpu
9d0K40YPsV2rpXbTJyXyYOzWPmr+csq94QCMBy/3Y3+QKLTrj14VEnlpKt3gvTU7aEQYa78g7Myc
G+BB+deXbd8XYejaWKfQMTQgHBlO074zc/TX6XdDoB20E6DOjnWweJG7EgfJKFP2t+lVnOD6MH3P
lGpYX9tx4qn15zSWXUn7u4ROEYr2DRCuiPMdadd01eKsFc1wOVgHNL14Tn8ANpVfHdhRk9Vp91cQ
QMrmyhiPiE84QOqQp461ZhaT2yH4J5a+Me7Wruv84PiF5E36/+j3Kk84TUpO/3lXdQE5mF52UDVX
d0efYqqkO6XvcUEb7YRzBZw9YGwDL/OuA7lmWQGSHGSe03safe1XKbYQH2Z240SNCSs0yaeifKLL
I39PvX4rQggPy8WoE6KuPV7F+GfNik8U6bjrh2n3yG60oJfumhNgdykp8thoGkEs/a0EUFg0SdK9
u3fpRohwYK0aaHBZg3Y98G94c828so58S/8K2K7/TRvhqNKF45CBUAnli8Y1v6egfgY13nUZMmMW
s29TrvI6SdHlsDx0iVeH9aE66r7e+PwlpRgF1+XJdki4UNVFmdNOYfANjLu8btGCf56M/+3IiINY
c45O6cmCEMuyAw58zzniTyhBSkZt13P+JvbeGILgB7JqaRFYoeBoGplHOm8qblT9YzY92QwALzLg
gV2zAy8C5uVUpBbFdpQelGFNweEHoiby25/OZN6m2UNTyJ7Ouzu0kSPs0NCoRTnEePEs0TKcmnz8
xUbjB9jcdYkflQkS3DaJ7Z5bM84RKI08e/hz7pPAXA7vsLeNNsIeJb1dRCxPkP63isfJXIGSnMZw
NSbl5ZDtj+Cni7iNaoshVGzse2TFggZ5hykdPUc2JCoRJJabGlYqgOXFMztyPo72M5LmLslDMCpL
XINkf0SiH5Umid6YCOh4l8weeKDcKRk+JePy8/oW7UYkr1tkCE5b76bSYQSPsdY5RMSPZFhgMj0E
f60OxCpmEx5ush9U9WSgRKcop+s6yGQIrhqp6ZQqa3pFV7H/aF9u3EWWXpHJWH/fvEU0dGQjkMcb
jqPGXIwnnn6JZOlc2V4Ih1+fisXsUzQ1mHQq/Way54DViiqJ4/c1MVbYLUwNWlTYEbOzdbuwW/Jz
jvL+QKMkBtj0SA/m3Mjut/3D8ipK2JihT3nV0RSz/DbzkflT1T5IyaPJZQwHMp2E3VEVQ6kiAkEg
aGIu2gZB/pZ/UEcZwrlMjrBD8dKPKppl0eUytS4ecSNKp5werpvzvhm8rprgmmM8EvTKhtdcGJiP
Myv7YYLl5boMmSKCZ4bn/+fZCxjZ1CcmBjVbMzlYUyrJK60f++aatgF7SgHMh7lPIe6MVKsA/YSN
uLP5ioizcXLPcSq30QEiXfnXldp/i2yECc5M6buysNrVmU0HE7xsaWCDoclvfvw9LSV/jewv46t2
wlmqWy0eoxwz/EAJbHHhZH8CJzcokXy8rtm6HddWUThIOUvKNOtVDDXWGnfzwfiqJ2h8G3hya9Y6
hnqTc1XZz9eFrnfmNaHCocqA61ClI+7Udk5Nl/P8zNrsse+nAPN8YIrQf05j9mWs0+/X5e7b/+ui
CodsMHRGkgQm40xlqGCAfxjedbuCsgFEjg74S0UaCvTiNhow7tEQN9/H4zeQY7pZ88c71ABcMrAB
gSULNqjLG2OwHcxjWXiI18pyKsz5QzXJunrWlXizQxsRwkqlaRyTJl47k5bkvtSZh2FOH6kFVEvU
43Vtds/xRpTglApaYaRpRvPDtLTu2JrPqlHdckc9LBXAlgZD5tH3jMBR6UrShE3CTNjl6jXanFVJ
jj6yaf6hpr4uwwPa02f794UTBU7vMrVzvIezONJ9o9PGu0VJn0vKkMXoSv026RXZwPjedm1lChYx
xdYYDR0eES2qtSNMGwDXSZgpsof4nrcAODqGuUAzCw50weeOTlQ6cQQ3SNqvdXS0jDuDhgno7ZF0
jvHqu24Ze25iK01wurwtJ0A86IiM7IcU/VF645LxVumecsDjglDLiN4R7m0FCqZRZjynZYRSBR+O
fDg47WGWkVXv+fWtCME6ysKkjBso3i/1JzL81Ea/k4307BvD6yYJxtCmJKPDgmXrAMuHxwQSeu5g
g+7wcH17ZKoIPmImKQNABORMtL9pf85Feiyid3hsIKGt3cvOipopLBeZosECePv8E3XHk5V8MDIr
uK7F/mq9ShBWC9waCScEe86UxavaW6ANeb31tRw/XJez73Ze5Qir1UYsy6cKRzSvQU6e6KNxR4f2
PbBqQMLEWoHBABTlgjN1FDwnpjUZl5ePbeRm6Re0Ql1XZNcHbESsv2/eK442YByohL9OTdJZGLGz
9M+d3pLS0yhgKnQSNT9Qx3We6DzI6lCXmwUAHoOCQA3c1ugng9laguxGtxcM0E7snGTpZwvkitlC
z4AbOo/c+i1f8EaULTifVtO0hSNDG1pL+WBxeoNc/9nUZT2Tl4foXzFgaSMAKgbFq7Bh42jPUUoY
GAOM+pZMtlc4zePMdImV74oxDWDAWiBwAmHA5aYxswHP+twx3A4WnLUyepiQP1k9cCauW8fuDlno
gAFXLfpzxcahYi5pqRaUh3iZU/o4N6kd/UJupjUPICuo0QyTKSzSunfoR0EYb4L3B7OlYl8IG/hY
RJY1hKWeHzvbPgGzyQOep0TM5SH+e7dQbFtnWFdSLhHAegSKVzxplJ3LSg3UKPtUcfb5+gJehg//
igBjjKatAkR44CGtqG7k0ETBJOZNPTJyiB3rO896tIIaPAIQZFRLNm3POpA71UyATaBELyZWR0ef
WseKhjCtxyMb0jug4PuDFj9fV+3Sc/yr2qsY4fQCjXTsRmtg5xxPjZofzfIJDDZ+MR2qGfzJkvfh
niVulVqji42fYuMC176Ai2PqGrQGJd2Z1uriMtM8LQ6T5Ix3VxDkcxilBekPEQGnu4T0IOMElWmp
dsOnRmHTgTKwKA199nt15X9WcW040Fb0Y0MXrsQoB0LCuGqgjekjXsf5aY5KGYL27lbpLxO6QLVQ
Rdj7fCbgbEkidqbt00L92Q5Id586d2N7txS/dcf/o9BG1rq2m42yslGla2ribOUo76gtAyAZEOyC
68a3u0MbKau5bKQQJa+XvoiLs6nye42Mx8yODhjvl7zNdsSAnBeNaYCct4gp+r95Hkcl1aviDOaX
ks9uwT7ohiSUuIyLXxYMk9iAhF+xr01HLBmkVVmXNtOmkOi44rPSbXJMshZr/iP2O167Cbfdlsia
G/fErhjWKIYD2A2tf5cr2LaZXqdlXpzTYT7pzRAMVvpsTPltZmI1F1Z4o1X/NKxM9rrZcYnWVrBw
koFdPqnlMLKzrdVep39g7K8Mb46mONT89NtWguIR2lAp7kpMmAg60jFfS+wJrASNLtReQpUMtwC5
/nldjNA59I/Nb+4rcrmWNJ/N3G4adq5SwIGqxamIhvPa46Xhf0sae9lsBIOWHoH6i4pnLDkMu/fY
RrwQDpCERtHiIBzoreXQgf3WprJy+s5BQD/v640sBDZAI0HvC3CMQOyUHeiSfciTxY1I/VudSX+f
BXTj6/D0gKp7k2/RK70fjEkDha8Zn9plCiJ1ODqKjJ195zKx8AYBYgHa2GD6q7Yb78FppxArs3io
WpGn5FkwoUHfS6L5BiBXsnmQnd2xVlZdAmJIx3rTOjIYXWIxDfaejOo31A3/iB39HXa+FSFcImkx
1os9cRhAnz05aexZBM1qoyGpBe4t2/oWAfAOPBVi98tlo3pkFDWoqc7Ocmha5iNPVcc/l+jH9eO0
LwYURPCFK5+z8G6vOl5h4+CZnNQAQTUDNFI9HdANHNSjNH+0Y9jYnVdhgikgqBwG5nRq2CzKsdTV
+3HKApiFf12nPae3FSM4vbofEhUTojDsFDcj+ogBcOb4Wm0FTY5SVz7LAs9dvTQwsaE+gOedCNAy
LQmJFyDphA6dH02gfixo9TW4jCh0d680UCIihEZTj4gmUZCGAsw35aHRNndqXaIFKw+nCaREtixS
2tUIIA8vQRnQHoQl7LgZ087qi/OkLOgXaI9asgRR4kii512NXsWYQo8NVSe28KUgYYdGv6x+cIwz
XkABnd9zmDZyBMMzFjUrlJmRkKfjULl2aWT5YVrGuEf5K8pKXy3ydy2hScHshTQzXo+CbqVjdQbc
OA+TIQmaLL0t9F85W97jjTZSBDfB7Rg1Rb0uzotBIjdtBhqak5O4g9Lkh+vHatcm1ncOAaySgY6L
S49EwIYwmwA2B+niHJACbJlzelD1OrwuZscmMGGHBz0Q/NHGLc7oROBspenUFucMVWNr/FhN59Lh
3jxLmpZ2rgp0f2JeCxwIuP9e2oA291JaaVZTM1Kc6UiBxVpR5ZYwlkvGVHd8ETDMTA0dwOCsAYbT
5aKNFM49VyzsTwLEQ+dXC6BvmviKds+prN90b+W2sgQrtyeFKeaiIMq02LGhD8ripot1RGfj9R1a
I7nXCsdL4GAjhoYHAn+Sqomgvi3SfUOvmMV5ZEdexicjNzFAGrk2QR4ruSGxIbG8XcUwzm2boIJB
Dl2wvD4pqtKplTG0m9xdAAYTx8kNJg3sTKKZTJAQw+Z9wnmzOMW5rT4NY1ChYYWh/Yv+/qF1cFkg
5FqR3ZBWEoyitbiTKckUKjU9RGl1AxKisCxNSYC3ow3EOOt0mIm2U1vQZuxzlaQ9GKWrPByi1m2V
r5HC3NyWwRjseAakdDDVBAB1QNaJuR1S5ZaOnoUJzKvsbkr0oM+i28nQJaAMu/q8ihEhm8ZOJ4my
KCTU02q6Z2xCv7NT1aGeUycAneL362YujGu92DnadUFkiNcoeOXE22lyKC3zKKVhqoBjWXuuMeQR
NbrbqNSduBOaWebxAl39Rfr1uuh1Z4QTBsnwgEjZIrtIBYPHOxvYf1NCw0qPMAVHAUGR39DHCTnV
pn1YWil3ynpNvBUIck0HfGYIYoRrZGRpouTzOIUMuLklwSiw/mdGlsDpC1c37WAabiv6ee5qN51+
Xtf15d64Jlt4UZUGSHOpM01h1p5GBuRF2/ZB2BtgTtMfkufBaHwFOdAJoL5lfu7mn1GiftGBypIo
p7pu/IpPgeST1rv52icJUXFUE0amtJvCrtC9iUYu+hpvplLxLBZittjLKzOw+8ZLZQWofZszUF9F
3y+AtsTAK7X7jGZ5PSFqGF2FEw89Ti4S255Nf2SG7eZN4yJjH2p9511XeuemcoxXyaK1o+tdVcce
RNUUYEfOcUacZA2Lq9qhQjSJrF2HsZElmBtXdNKlagtzS5XUS8qZuE2ct54C4AqJqNWXilsJvVD5
UBG4WGLdNWFF3GkxnUJdGcFUloHxJfWyYnaX/IuSpLj4cy+ZrMP1xdzdR8D4r6VeEB3ibYXP2kQX
U0l7OzOQaJoB3utOQJ7XCfi+q48TCL8zwzx1fXLbMud7VcsKWXtuEnx1mPEE2DYe3oLx6qAtLDim
k0Mdzy23xcSu0+R/JnpyFxf18bqee0azlSWENwueB3oBiVjdxk+b7lQm1l2cF55VWEHRVLIK2p7h
bOWtv2+WVS0bJLIWVQt7g9zHcREAcwwgTYOszUboWlp9P+AXDILH1lrzwTV6KaigFgZE7ZiGK+ED
CEeAXV94TqC7zrECj6hsqv/tnl2KE/asXJZ+mZlqhvZcum3xFRcoMD59LZI523VDLo8DKksUTCOw
AjROi3cowjSGAmABvT624AI+DcfI1+6BXXm7BL3XAkFShgi0I3EdscUcCmoyiBKEYKeM0G6DrH57
nkq4r1E/dE4u8ddvr0sUAVcKb/TMAqxAHK+pFS3PSJO2Z728J4h6tfFn3DpBWUQgff+k1LMkTHzr
UyBPB3ciQh4bqRnBOIy0YLxNEytE4YJbuav2raGf4Q0A6ORmCcDBC9eueTN9iErCq48sV1ry3Deq
OT9eP39vz4OG991KcaoDF822hPNnF0DcUAAWEqZDeqgzzW8VpHbz3yNGejkNUBeXEtXwnEXUf3ka
qilWGQoL3bmsG4CS2HdD+u26IjsH4EKC6C8Nq08WvXRAsqzP38C8N2eAIs5tXEBGqxw5mCskm7i3
dESHtaAqCbMRmyCJ2gHJP+EmWC2pxxUtMAg/W3i//L5iBNG3pa+1T50KtqLiUdYnKrVC01pu++hH
WfugDn3CyJTkottbwa2g9feNayw1O6vjLm/Pmvm50G8wce7y8TPg2NzrCu2e5/VxThAXrxH/pZyY
qlk2FZMVqpNK/Bo9MwGmzZ6vC9k9YchH2sDlRm1QREpQGkzkZ1RTw65sfRp/sYbRox3z85QeBvY5
5aPXJ5rkMttdQVzW8FO2TVSRZ9eoDIB+gSDlrFsfCfe66WvRnWwZjuGu3YHNVAfJ7kr0I6yfyo15
0bSuPZvVkdno884eMiRsrq/fnhD4QZiciWD+DfDsPIxzblU9ujvym4rSABAhxTJK1mvPElBIXUmc
qanDv19aQmUoY1I2ph06RQlOanaOlNS/rsfelmxFCI5nMTpikcxuz3n/ZMy3pvpXwk6TJWuXexvG
oAwCa4MTxe5DnUtNssFoFyPDHZVWz0bh6eOncrxt1MdMid+zMXDVL09/cPwKt2FqNZMG+lpcVRhS
MYfbUv3Oy4/XF2138wGJtR5OahAR7m+uWhNQ3p0dUmUdnzb9mCdBBFCx62J29waRxMsjFXVuYW+G
OtP7KXfac28o6rc86xo3VYbRn9Gr5SaJakvk7aq1kbf+vnFwkZMlpOkSO2wU+1hWykEn7alRZLP0
u1a9UkwDHwhHVARdYOg2w5karZDXUN1nttWgNX60Zkuiz04lE9aGejBqFZj4eDOlGy+2Wiwdrgaw
Q4V8ab+08y8nnn7peeRZcxdO8fwNEc99n1bnYe4lfRd7eiIWxAegQIW6nLB9bUNMowYRcchp4xGg
1/dDI3EQexYCWCK0IKLx3AQ0weWOTY2i1Fk+dueEDffDoAVt3Z8nZ4XHeo/D24oSfFE7zLQHoxki
FK25V9P8sebmkbet5Dbfs8FtvCWIWRiFDNCUhOgBAwhSDIbAMaS0P10/WrtiHGBD4pKl5A3iP9Wb
pK76AnsDxrSE1W6fsvsikeUhd/fnVYzYelMZhZGDwqM7d5X9hZfGcVrmh1EZPmi8khi7RCNxIj02
nCXu9MYJQRfq1U56Aoyit3BZR7xMzPpS2PiILldrFg9YuGQkf2oRxj5i9a+5kz2xd8/OZuEEL56Z
DVUaI3fC0Zz9iZIAPLb+dRPYE7GGjOBcAWgeGpYuNclKZvZ90TphXuR+ZpAjeEYkx3Pv1tuKEIyZ
NzVtBgD2npfiYaiCZfiVNH86yI6osXddmT1D20oSfI2TrlAYJralBhrfaBDwpcQ3BWmBVibDRJOt
22ohGwsYwPzQl6qJfHo/HTUj/tzmleTRtRecbrVZ13UjwsEAnc2Y5YRsUVN3tIzP9TyF46QfmNX5
jGooW5m+AqI4ySGSLaNg3aSLDFKNCqK68iZVfkWkc0ECgpYpie3tvac3Cmrrd2wVXIDiq69RV8d+
zdUxncK2nlx1/KgvP3n0dN02dq0QmbmX7knAbQvx8Fy3QPvq4Lmt6kOThIQytyIf7eZhcmQl2V3b
2IgSzlRuRknhlDB4mwyolfIj8Aokt+qeA0K64z9thDM1IUIxlLJ2Qg2PI1VpDjxPjn09BtcXbV+M
gYZT9O0CKk2w8pbPVj0tDY6u0qGVa/5BM/1QVbqkgrQvBh1rKPMZ6KkRFixlgIsfsyRCY8NwrGLb
17oi6C0ZFN+uGCAmIghSkc5QhVK5ht6JCFUytJkOzPzFHCPLXNploOhK9TmS9VnLpAlbhBmjlhQY
gg8BmBYA5P+UMiWcSSLxrruHFcVRdBqCiBL96ZeHCIXxxZoz5EzaFPg1tZeXQHvRblE6kDjXXavW
qYkuAxiEJqb0KrPHwPhoIcoaE58w9aexjN/eYW4bEesnbBxCFQ8q0q5thPvOdksj8iMDycOpl/id
3Z3ZiFl/34jpYgXuzSgjuBsOUPfkxEFWipqARMzuggHzD1lJx1CRkrwUA0uzS2WMnNDoGj8fkEhG
6847Fgyd/Kju6+gLFzmIpiHTRqoQJ6yW2Ff68YR2dWASqBJNdn0nutzQX0CIg76MS01aziy95QsA
Q/SnZX62I9SFbkvrUJa/3SyBpJ+jgn5hbWzWRTCcBXDOtrUYTqgqndeoSsjNSRJa7106mK5AIkEl
YAgVn5N9rszIX0XteWhTv1ar2M3a5cjNPGg11W8c7WRVKLz+/j4ZJkWxFRxhaLoUbtTE5k0bJ6i+
603lDU4SjNrir81B7xCDdPGKfoxAxxEiBsqNKTOHBS+9scUo/Mx9ZUjuG/DN/W9yBHX6OJpt04Cc
hZJbLbPuZ/2XAnjv61L2rA6cjf9pI0S/E5gj4rjrrFBfO6iztAlbUx1ccB17TE8+2sogEbh3YEEF
CDwwC8km/QWScuMXRp4b2TJl3bmotMOCiXXWaRIDF5i1/k5x4zEMbF4CEAag914eJS3tgDKuoxVt
UxhRH40/lvPfhZH44Hy6vox7ItGlijTderKI/eZQ2dWozX1NQnAL+jRgh/zOrF0rWHHBCl/5Vnqg
Lbsuc8fDAuQRawlp6AsxBAMp7K4d8hkiHfCTzfo9mf5IJsllsXPxbWWI1HvFrOYs7m0SDgPupCZ9
UgA0kS92ALDdv66rs1emMygFoNpLi/EbToM5WmJeosE4zEIe5h+ib6taj8bRPCQY8nB1dC9IQiKZ
SBFspp1VFo0TRNb+clj8PKi8lafspTIIRmsZBcFelmirogg6k6ZDXS1r1ws/zIHmV8du9NiNcSyD
+pjIkHR2TpqBbPGa17cNtKALAZ+qTvZUoQUrREOzjwoWprUUSVxE9mxQQ0sS0tIW3IgYr0R1oiMG
72lY/+A/JoBv+kCM85Ug+dI5Lkm8KaBufpCBa+w4LQyF4Xi/JMWBbH55vjFZYhTWWiM0CcggTwVb
XF39y6luwSThX7fKvQMA2EIDXe9o7kIH1qWobEYVZtEZDe3yL707a/WXtr6Zfg8l+cVhGZqjI68G
pcCkKSi0LGOiqrQ1Q61UHtSeBGjl/mNpf13XZdfc4SiQFEdFnLxJjScdH6KhhDIvfrENOxSMKfxi
ct+FoCT3pV5xjYuFCjWa3m0TWQ/0vyMRe7l6Ddcnh8WOGmpG51pR67O0BVp/5wItz8NfcmkUB5rZ
+Gubq0TZ9W+/kW2j+2ataKC+JTwNxo6RIU5M5H7j8Ynbvb8s1i0SYzeL0TwV9CmN1SCj9alsejex
jdtZz2XfsGOnGDZ9/QRhWycU58ul0+E9QQrXTJ+dOQoUM/8wxV9V4x0X64UwwVLTuWgJo3N7btIo
iPPplJmyFu8dj4JxahRWHIp+XlQ8Lrcz64qpIWWN0Cdnp2HWgWmVBde3bV0ScdcAFQp/AkkwmPUT
NuFBnyRRr1hIVzjTo8IOaZS6/e/h/7ycNnMrY922jYxqUDvi9GvqBSAExw7kAufSriSHbV3ut4po
BgbQUdJHbfpSSE20NI8WtP3pMbuj9BsxvhdoQ2W16dZE9VW98eZGlhTZMziwqq095EBJgte6FFqw
oTEU2qCKN6cfEvJxphnOmNHfDdEIHE/Z1PaOc8SQ8as4weSGUh+y2OntsEDp3YwfbKt8LJPWrTrz
cN0s9ixvI+nNA7xPWiMbsGUxz85actMaVNJCsKMLbAIvB4D6w+7esGSwxVHGwbBDAA2FTam5JNPX
br0/ekI+XVdmx8aBIo1uLjS5QKbYy0uVZGjaAqUUfcyDKW5PpMcrqclPvy9mxdhAczJGFd/QJtdD
RgYSK+htxWJVjuHbwNUqkca6LmZna1DZB5k4GqBVkEELp6kGf+hoqa0W5jxWutPcG0VxtqZx+H5d
zs6BWiEd8AhHMWvl97607aQCdbk1GsMZ+Ss0PhPnqzrExyQdHmyWhPinn/tcCxQ+SzzSjn4XcgUj
pyNoTUqiD2cT7cEIeAJlYOF11XZsD504GAwzUd9HB4vgK5oinrvIHqIwqp4d3TN75kcwvjiSNVft
WN6FoPX3jefLUXtQKkzPh0lJAwzQ+mbHAjOWobitWyH4PuQW4GMxlg2LEFONiqPySLWnKDSU4QD4
KoBNu1QH/qXFg2n+ZBSzf30B9wJr9PURFbyY6JbEQl4qFi2TkRcWso4cxCYD+9nYvyrnucQwgzOX
PrFvWJp6WmK5U2VIHrR7m7fS9CLdvbb/i4W3OJkzm7a6EhZZ74MC1HrqrOpnrMYFqFwyWV/LnjWi
9QgBN44bLkhBUbtQxrHvcahLUDFoKv+V8UUGDfX2FsHdriJGtJBJAVCTKMMCcEXadVE49/Fw6BY0
22qWUvnAmU1dCqj9hxjj3ZJCzFvTvBQquJGpRS92A2yQEMnwY0rUUzE4mF9sJaf57W6Bn4DCQNZI
mwKRXDAUTtrRTEp+bjTbbVKgn3OvTL42kSQDtqfORo4uHGnaKJyztuHnsW7/mOn8cVB7j6i9xCnu
icHYEbpbsVkYLhDUUbIUE7hqrYQ96zw7pf6QAhrDkg1K74lBkQMFHbp29ol9n5WtcFhkws9l+t3s
K7dOvpbz1+tneFcGmvgwvqXB4YpPSadKa0c1VhmRfd/W9TE2zMcylwENvz1AqH/gDQQ4JYyMYZLr
0gCKrigbp0n5Oaqd2C115RmoC+51VXZlIHxFE+cKy/jyDtu4WVIY6ZAsSny2xsa1aXWu5liS49pd
rY0IYeNnswE0nY6Nb83RS5bcX0bdn500uK7JnivAxfSfJsLlN2Z63MUcYpLoQXG+ZUvv6s2HCWiI
v4nMvEbl2JhXUSL7gd1qeuqQmp/JcujHH0bqxdOP69rsLRpG5BGnoEMbKUBh0bo+6iNWwFXXdXFq
++SB8+EvlatfrovZ236wvGDYG5lvtGytn7HZ/o6kUZRaZXwe0vGI/EFYo5R8XcQbTfD8Qv8uZkrw
n6WJXdKcoDjZRD0/F6MT2iixVVP7BGgAiZg3238p5mUyYqNJmXCl6dNVjDn6gNu4wwBG4eW9GcSD
8tTlpcTcJGqJo0sYHcpyZZj5OR4AfpmwZ81ivtX/NrKAoJbgnFnK9UbVIKZPKrePuhPB3N71DZKt
nJB90EzWN4hzcM8U46HMFR9g4E9tXodtHh3SuvndUrWg0WqSm42y2nbQeN5xVMPZDQje7gsnD7WB
SexBtj/r7xsxaczUWjcHftbb8Rbt5UdEEHdJ/JvkavAFgjpCBKLnVZHUCuTEc39EdueTE5PC1TCR
D4iwLNcXt6yVz3Nj+F3Fnq/v3L6O+HDEPxg2Eidix9pRZtPApHKkdI8s13wrAsfHKAtZV19zESOv
KuqokAMeDB2DImVZnHbDPEXOeE6mNpjoMxvvF4SrdW0eY+to2Ilk63YNciNPaM0oydgXIwC1zulC
geyn3OYp+axrfmP1fhn9ur6Gb6IsQTnhgFkRQELyLMYlGzG/RpTi9UrkDXb7dUYe+ros2UIKJ22J
jbHFYN107gmr3KLWgBqTRIfYmgLXAoMSkZzst6UeQTnhrOUDji+4yIYz7w0/zRYfM5w+H1t3IJ8W
fjSWHKheBB2t5G5xckDaPDjNZ179NoKE8BnCWRy6clTGOQZtWzsAM8IpHeOx1jJtPtmVDUSkGQlN
GUKabF/X3zfnv2fEilLbgepx543Lhxx3aVN2nmrKIs59SSsG0Rp3osX6UpLFo7hRclgQL/qvUZ73
Lq47n+RR4JjLH9ctaPfEo+f9X1lCWADkrYpNQ8XP+WT709Qep7W9Fff2/yZGiKV6OhV93wDgKO+a
Y00sl2Hmjaqt5KC/HVd8MYz/1BEDqZLmY817bBJwqjov6kfTIw6nPteGMcy04Vdj9KCAXGHwa0P3
I8K/XFd0PQBvXBvqTkgTw41iBvly71qNY5K74MN51Mxbg5RAxMo0WROqTIhg/u3QmUWuDgPcNG69
wWk90ue/3VKwLuVGE8HeFWqBTqpogFrRlDdTY9BTnLZYO8BISp4Mu+4ZY+LoywJyHp5yl2tW6A0e
/Z0NdYbuBllw6lZ5euzq6sx6J4CBymKg3QP2KlDMqNKMZDGr6HymVYrSCAuaTj2kXQpI4Xb4/B6D
+E85sYqso95vxso8wiIzPFi0A3UkR3jfGl4lCBeOybusnzScLQ5NqhagsvCG71ACJFzo+lgJdC3B
4IgBtnCtQYjFE+MZ9ToftHan6yJ2r7KNCMHceFI6FeUIt3muJW602G6kYz5m6vKApbXv8OpOTxYm
Mb1d97eRKrravo1ySpGq0NPoO4Y/j7M+pC5XZBGPTI7gZvH0o/9H2pX1xo0z218kgNqlV6kXW3Y7
cfbkRchkEUWRWqn119+jQeZzN63bhB3kZQYGVE2yWCwWT50zDl07gD4Fj9+TdQe+/ciTL9Ng+pM7
ng1H2UmTKPhEDVR4bH851nZ66swiZrmOanVzw67030BrrURYylqlM6UZSJlR4AmAapxw0fcmcqSj
2Bee/0VKR7NKOnvKKmXmHFYQYhmSkCw7E9Bk5yRJtxdm1PsfrrvhOkPP4vfZ0JSFWpyxmYYUDiGc
OXHrbgdJsz4qlu6QNSWYB9m92bLb3g6P1+1uDRFX2VXMG4c+Xs0uYyA07urecqchQYNtVu1bz9yn
5r05f+wmR1O03fLFc1PKbKLlsQYGLl8SizdQGTHLIq7CJG0D3ZOpzpAyl73Np8mUcJNh8vb1jH01
AF+yzBrv0JlRnL5k3EwdiJ0lKfuMDRAZ5d04/Pqr5VFvLAW1CVlSDIU5064qQLc1+V+cqtuVfLhp
3PzmujnNkHz1wlKJqoW6NepBDv3Op/DY9Ow0pYXGE9YFUJ0dOD7AcsBp+ByqaNt913QFRiVn+IBo
D6Tpv9A0T9xW7Gd6b3X2x+sD23TzM4vrwM+S6Kl3/cywKUmy0WK7bHHYV1n45q9ZjDwG0nT8iSdI
/uO60c3ZPDOq7C2vRXNp49tIlboRzABzCgpRPDX1vDtcN6QbnbKzcr700iJ0SaoREtkGuwn94qbM
wkgG4R7NurfXzW3FqvPlU/ZX6zYzmtLmKaELiG68n4L/YIMTm72zAx9ZNI9dxPt+d92obozKbvOa
lHoyRIs5en0+TIzvJWkr4CWrh7LwmyjLHc2kalZPrcNNLnhKR6jcJnLsdm1oHqEqdlcHgybFWZ3g
2V5woAeyPrACm6msnVvZ1RS4w5DkRXYYs/p+CMr3Vgb5v9D9dH0KN9ftzJSybqOoecOncUr6Stwb
pAUXURW5eF/yAZCwK/mxMT5UBdV4y1aaaJ9ZVRauASsBbsUYIGnbU49OZ2gyfb0+MI0J9fZFpz4d
+AgTeAPYBRO9mxddr5dmmdSufbaQvgL30xoZi/cypY8sDL+33RJlQ/5SVAQuQGcTpr5MgzQoLTwG
U1AqiiAZA2mkUx3WUS10HcibLv60NKpqWgAeasmHBfOWFrupdY6CffTxEP53q7Ou3lnsFYZBGxnC
ChfWwfT4iQWT5tzaXJ2VPBR6XAAyqfzQwWx3lKSYsrKlOzGKaID+TdOFO7fXuNpmGDqzpHpz4M4l
uq2mxCzZrvfDqOgIZMkbwKrfVlN3e33qNONSHXuUNCigcbMkYyVhLbhtneV91pnxZOrYwzf30Pr4
vDak461m/Slnq5R5btdzhsMKZIuACPaHvEpfM5ozE0qoC+fQpc3qbpxBmV6mN23W0KjNWOLI5cP1
mdt07TNbSqyjYTm1rWkhn6bunec8Dm76MHc63oMtK8CeA669ZjLPwJ3tzCBoKIo86Ud25MidRWfs
svzFBPKICCvwAFV38Fo/I9JzxioY64LnyTw4O1DJ7zp0tBPCNbtoczQB6PqA9wG6SGVcpa0t/RZN
XQnUe3d5YR8dOu7E8IrL4soYAwbelQQIEI5LTyta0EJ1s5GjwMNQ+nNi31glGx1N2NkYzYUZJexY
DaTQhgFmsCbJ7M9xwHjishe/beOteV19ELuCjAT1t8vReFVP7SlsKZ7pp7uMmndOr0vvVl9VUoRz
E+orfZ5R3mRTTkGZ7lq9HU2kEnUsa2/CcV1V7i03rabZN0Y5GzekWyby8nL/vzgE9Hqh5eFZf2Ew
VHKEdgoDxCyI/VAclt4AFbnzXs5WnIOXp+t0DI6bq2evMnOAWqzA88tprU02pxXYD5JytI61Q4+L
aRwzqkvyNsI53otXMMfKV+GoqCkzrKTd8CxPgto+2IY4jo4dF9RMgiX/DJCpjn/tORx8dZczg4rz
pxNHK3A2ZcnMuigHVwpEFhKOsyRc7vsJzQllcQp4+pGDwGzMSFy7ZWQ6/KVIBvwKQJlsaL3g+Hc9
JTqGaTiEDeM0cSd/R6d0L6S4mULx8oACqRCcJatmCHq31kU+O1PSkRUWA09U4gNm4N1M+J/qHrSu
2S4I5KyB5WyclYDXg4gDErC4Wqr9bwEkXgLu1nmSNeLeg8JsQb0PQHjuLCPThJZNUyu7ZAClBoAN
FOcsO2Bc0sDAnqd5whb3YRhRWQvq+5q7+xefYyD9D9HUh5dR/IcCnTFtMZpdydBBTM00Drwij0DX
RuJwcb5ct/QczwenWJNBFMKhskFU9DToUkWWpmhWDjp2REUoZUbkE3qcR9A7L+0+ze6K7q4H3bxs
XpEjrjAk0EbBIz1gdC89hQJ4B2p2kyY5a3d10H3Nfev39fFtRZQzE55SriYg8SlN7qOvyYAQfQBp
iDQjX+u2fDFZA+YROGNwA+IcBQ+issW9iVV9Z80sGZ1+h6He9tP4dZHum3wqdOJa6yGmHg1g4Ea3
EUjm8bKg7LDQ5lC0anKWAKMpRDy5AKlEkySOJmBs2YGEcgi671UsXn1eokHqo8OvyZJuFnj2FG+8
unwpOzGmDWEYs0YAJ31GmT+Hs1sFAofMYH7y+nwHftO933xaes31aj2Q1SkLfDTHgLgH8UJlKQNj
x2gDgwCkkM3viv4dQlJff2v7Gs35PAYljcMeX+55aMVx0V8OgBJQUJfOzVp03xT+TBMhmxu/6A5s
zKDWpFMlXveIOjDsHgDPnbUdV12jhZI6RZ9zloSo9QcVSCd6GnW42Tm8/Zimdx1Jde2QW24Rrspd
IEuF7JqamVi9wR0IGOZJ6zMUjw0LPPPEE5pC60a4RWZFENUDIPdBhXQ5fwYASoM5INQawnjjjfY+
6MgRoOMj8nKNqY0BIREIQB0MRCRBR/OlqZ7MgczDIEtQHvlnzCcv8uz2FdduECaaSLSxWNhNSoBw
mglnbyVYIoNgH8wsnlr4RdDsXux2Ky8jTDig9kSyfTkWC4Wk0gE3SALYXBd7Q/1gBdSLzMr5fN3Q
1smx3ktgwg4saBcpOTDJJOG44yOpcaBULup2t6Qfert8NEGADMHgqLLegSrp6NcPnk4g4P8xHoIy
BI0/ePhWdlc35LRtcmRU2Nf3Y+dHYXZEy2BN7E82T+/tEvyK/GsLBK0h6I/rI984U4BnXXsI145n
VB4vpxj6Mn6P9yHErD5E5UTswmx+1zg6SeQteAHA7uAqg2ow7ucqAh2a85LL1M6SFP1yXn7TZfZe
sLeW+dkux0MRnESH5wGq0x7f2njnZpULe1s79twaKUtCETifVqTyLxuM4Q8sKzMIJnOkcvH1Cf23
O1EJYiBKwJsAuk6A7Fep/afetJuwa1nCU+ddP07LbTBYyyFghKI3Y/oZFjkUkErLO8yhXx3QCdYc
29RyjiCS9V+ee61CSIikaBNxITRwubpQuEhBppFmSd56Rzj4gRjGvcW9V5ixLID/LVx1kJEr2aSd
06wFGJgmIfJ9pyexrLJDCcry61O75avnZpTRoF2u7OwcOT+Xzt5NRdS6yz0Uw4/XzWz5DIhFAfaH
twL0qwS3sWFVtQQZTTLfNgGRzYfj2NrfxlD+diXTAbK2BgVOWFDr+iAARMvV5RJha+Yum/I8qVFb
rLw5Npfyxsjmw/VB6cwooTSoJPSZPezzsB6meKwbvOTk7XywRDdqovbW/EEzwYOKLjAp4Ei+HNEw
LXlOQWGPy754CANxtJqJQnOJ7eui1aRCm8NCtQ/dz6gsIfW/tMV9PIlVFW6/xE3fNbgzRZ4BdfrM
/nl9+tbvKJsaPQzoJVwDJbqUlFWSBkNrdA4Ptxq5I2148A0d3dvWtOHWB/FDiDDgKVs5gtqCtIbj
2Xg7t95K83tl3bvT7SIHTX6wedpAhg2hHgEBLUiKnaWlTotUPL2FEuLBZGHCwcadunPkZccUkrbD
cG8NXVQClwB+uFds4TPjqjSmTeTIu8mbk6ZkkLawPvOyf2N1habcs+UWPsaHKww6XIC7uXQLt5oB
GwGJS9JZDksmm4CRHo1Bdjnori+blnBqg+SHrKB9ZV+5C7iwWk/whINJSBR+vFjzjmUv7qgIkHWj
kISEHwg5uMjlgFgHiE9hO+ltkd+K8C4HOi+Xe7/8LsuP1z19Y0BgP167tR0wV0H+69ISGb2ego15
Scz2Fngm1Bv9m4EY++tWNvbT2ocAf8Y30Muq3JY79M0WPZNF0lQpJDDDU1rqTov1hypbFrEHdxWM
BR2SKjYuzey+DeY8vWUZ6FTsx6b5lkFPxBy/29MrEK7gU0HNOURrBS6AyqQBDDeUbM540qHw/LDU
OTn1nsG+kdIxIR7E5Pvr07cxNqRSwRqOgrX7WAlHC8+dVuIMS+bgve//MrwSqcXJdB5T+gqI4YUp
xcGbWq5kJw0BZYYFeNcuLJOOgcmqPiyl5ozacArUMXGHXiso60PBpetZDWD5js3NhIHd0JmgfMLk
y+PP6nbBKqeIPF9NtSFfk45OxUjiZnzn4Z4u7DmyWX97fX02RuKsXaWA/K2SB+qxFEo+oT13Ysni
/6jz9LEMDI0HbJwWcDMX+GPEalB/KAGhLGa3qxngIJDMmb3DKL+OzjtSv+J56NyMisEEj1w54NJN
IMqX9KCRkvU9s3SqZRsh58LI+vezIiuZ7NafOhiREuIT9gDOgXbvuS9mEg+cdW/iH16IVvmLSzNB
HorGDWl4O1fNTRmgM8Tr3g70ETj4V3gZ0gXc5BCvQcunLE7Yl2PW23i4CcY+doLqHrW6G6DUNERE
Wz7wZAakaZcDWko3W1IOOJrX/jPk+6VKfJT8dboMW6tzbkW5Idq50YqOQW13zowhtrMShKfjDGQf
Ht4187YR1rBC/80buL4uB8StcRag6MzxnPA1LOIAuk8yeOjsPbdeTDj5rzOAlw91TlQE1VoqG4Nh
KYMSMrHcgAApPYRDCj4ZXSvc1r0XQ3qyowwJwTM3qo6DJ7gDC7vb7+Tc/8j5R1wfo9Axjv5ogdUu
jxqq61neKKZdWFaO2KzxpNNLpFqoennRmLcxfH7fcrBWd+3dUKZf3CZ7fHncA0Yar15IkXFsKB7p
iZxyJzCWZE77fV2KnaWtJGyFViTH/7YUe6hSK4eEPRaDGAfGElAB7tBLswejjMYNt/bVuQllFIxV
XuqMKEmTtPg8DuJj2yy7lJYP+ZzrntM2h4MednR94sQIQ8UWqYahHniJk7wI45lnj0uTa1qPdCaU
DVx6siciNzlieN/ErZX1kRx0/SPbRlC7RYMSEi716WWoLYtCWwsHxeTtaovc51LHQLm5LCgE/mdC
jd+ZDKdyXFgiyBQPaQB+ZRTmGmAR82zSdAbobK3DPTuSaDgRd6gxnLZqbv1lPAGcszOKctdljSaK
b8VXlOuRKfgobiDJvzQVms0M/8hQ/UNbzVSXZSwoKN9Jr7v5bRnCtsSjKWqqBEyel4YKM6iyQhY0
oW1+zGnwg9c4nepF424aM+oGxV4B82AT0oRw/6H0vThtyNeqKY7XQ82mmacym5osgqqqA5gNqIWi
MvIbfyzsm2Kk+a5aRnZ4uSlotyKsgWCVPHv9sD2JSvtQsCRvgI9h7qEAeAG0P7vrZja2EG54CGwm
6hhhGCoBOw09E3Q1TZEYEkD5tJqqmBqhDq25MW94isR1Etw7SLVtxbNJauLFnKywBN9LvLK8M2oa
+ThpXz4YG4+961USvN4qkwWZhNu0LS72rG0eu9p/JPny8bqJrZGEOAGgtr0eN6ryVR/kJrXqrEyc
AS9fAk2psrwraL2/bmYjKUFHL9YFQn4ozofrzzgLBVZuVSAbTYuEmkYcTB/9cIqD6kPrPAZSEwq2
sgW026NqhpZb8AeqwKKpWooaVTXULdA6MQRFNEPj259lVGTveMDieTjWoObPy1fk+WD2RRMZykJg
pVGFfHK/nyCsx8pEtBlS7yGeZHAXEN0zwEZOcmFGcb4BKr6VrOoi6VsaudK5tZvxfuBhPHr7oXLu
vCLVvMnqLCqr1ztCVG5YFcko2C1ExQ6eMUW0hJ4fDT/yEseVTlVl4+hYWSKgjwWqWh+ueekv3SjT
AlotJFmWt4S9HVMet9OeMF19Y/2OUt+4sKOMzCuL0WlJRxKUQCPm0w/t0r277vrrJ56ZAARxvcgi
xKnMfXJ2HUjLWSRxbCiEyOHIluqIVgBNvqUzoxxMeUHxcI+X0ITN9b6Ecp6PXJnY/DVmAjA9raAG
QASVVBy8PmDbhXRkIoYlQrfVUP3glY5afnP1AQIAAgWPIcA7Kqu/eF7dSR/5HGiy0cVDYpLl/0xE
fg5IquvO35y4M2PKxGWBPQT2vK6P6++7ujiAgykZu1f0syKb/9+Y1COjyctg6ZBR4J4JCrXxq+wF
ZMV/vMLXzowo7uzPFvI7lBsSaRdBf2CzgK5B6eHF834kpCSaM/1y94D0CzidlaANml+gjHxWPwkL
CtAYX8TJy+R9mpo84jTUPE5obKhVOnf0aspTT5xk0Bg3YbcArdaOefSSiXs2ErVEw0eXS59JgSZP
85h5Y4S2+hvTHTVmLh37uRklTSVyZaKbBgwm31vWe6t6XJa92eoeCLbNAJeIEApEhlq5r+c0sPLa
EadGWvO+afoPboMsvw6DOk6tlx17/w3qyZqyW/u5aIcxhxeEPo/MKCzM2NNxem16ASCEqHSD2MlX
16ewof+ZTYYAnacRxA0T6QPrfJ0S32Uo+DMSPIKBEAm3Yjj2ZdwJQommLApfawPgF+R9M8t4fBkz
7R8jK7MCbnguSLAUH6gbZ2prFooTtQzQR/n3vjkndpMdLSaQlOg4OjbHdGZOufAVNikzFITKEy4Q
3vDda6ER/TKdredDWlfvLLsrvIaFNhPlqXWKY9WISLjz204YmnCjoAKe21HC25ibY1UKeFrjRsHR
2YPuOjY+Zbfk4Mb1UVd20s2c4tdGY/olGQJxqoq9T9MIfWbe/LLz9PmQlPNUUog1gCpPgN4pItYD
ZEbHUQPa2x4HfA3Q5rVbWpm1xaf2wggczuruvdqJANqe6/fX4+fm/gQq/D8bylwVOelLtEGUJ2b8
MzUjtLIryFJdt6EbhzJVC+htBc5/ccI1ogc5sWXt+PTluo3LTPe/5YCyBLKb9ZFQ2S0dOpM55Paw
5nO17wOAFhz/zgTRl0D1KkN/jwv11Osmt4f1ZFLZPHjIYVO1HnCO+6VrvknzlOsEBDdXByV7XIsh
guepFcWsB++oBCH2aXF/lO4XiFBdH4Lu+0pIyw062LlblSfwNt2nUIPvHeM1aQBKwKg4Ezx4qldh
AMXzPPVy8ssf0SUQzy7vhx3pbTTTvmYsT4YUD5gl2NuBTRCnoM8gtZD9NEeiuU5trvjZWJQV9wsz
zQGEF6cl+MhdFgOfOdIPfzcMZdOPGUoXlW9hs7A8KhqO/l/39rqJyzv9n71yNgx1zzd1nkFvSpzM
wtozF7x0XweH74zqk1G/qJL43JSy9WlRueAmJuBQtn+Q8ijBgDj4d7kuy1h/8dNV7bmZNTqcnWNW
41MS5pi02uaHcYlLs91Jvwb4UzN1Og9QEg1MKmiN81Gc+rZ7mArx1qb0aFg6gIBmhVylzD9UqDGD
RAP5zFzcO4aZ0NR/6CzogfXkprY0br0dBf63c1QUR7DIsKlaZBq4N6IGaz/krvfrustp5k3t08nL
cmA2g4lRBu/HsuFR0I/kACYB4+a6pc2pg3QHlMD8fx+3Ll3BQHunbYTd/NO03hn00PI8Ct07HtxP
vu4Cuul1Z6aU1wva1MtSzAgHgje/wfLA8abq2xHAc3tHEl2jms6aEqslXmVCINzLU0Et86YoxBgx
blWRFUzAAQY65orNFTsbnBJOeWtBrmvEljIc4wAxbSiTBIe20HX5bfremRklpKZF40OKDjcey2Mi
6qv+t1O9rPT/Jzqc2ViHehYdOtH0FD0V4pS75U3vcrTnV5HXlBrYlW6B1r+fmSmtxQGzMIbiivTo
0/3k8+NgPlKdh+vsKDHVr/1C0LQXJ54Vd4IiuQ3L+84y4xTCdNc3k86UElelU7vcGOAEE24fEiym
Ht8P3yb59e/MKFGVDXNdE47oUKDw6/ySbrGX3xzAeq6b2fY1B3rC6PSF+I7i0n1DZNXLFofRfFic
E6ea0KP7vuLLPgqrA545EQ9sp6V3fkEo2Q/t9EKNlP8c+mkgikN7duGaK8bmBIYB9BLHov7oZtXO
6m6cTAfu2o4DPjg9geUAVl4JcmMtW+qGNrLc5bYBHlPmcdD/fM3CPNlQQptXjpNdm1iYcdmX6b4f
Dte/rxuDsvBzPTtZWmJnjpDRGbvD4IgYF7brRjYPHjQVAlu5Pl+pCNahAtKAhxLVlIXGoMxAolO8
LwULIp/f2V2veWjc3JpP5lR6E9KkokC7GMYk8ihY4tF34AeR0WqSg82581DJB/MqOngcxdfCGT22
kLYXp84bH93W/RGGLG49XVBTgLl/fPrMzjres+gJbQoPPaVZeTIg+b2EvETP4hQXPX/Dch+NjPIb
9/wK/VD5fpyqTz3YLl6zfk8DVcIqIVC3AfG0ONn2u9K59VDcc5GndNVN6dH939lS4ipg/DNkOTCp
FbIh/nlJs93CbkawHOe6yqVu/ZTYisTLbytzwvqxT+b4DYQNg/GyEvmftQOE37dAagOacCVGlIZr
pXKq2IlY8p0o3UNtevdEtJr4uunyZ2aUMDFPY1v7i2An01tuUv6D9/IfDzrJoC58xfL4K/ATCqnY
tsqcBZ5ZoTklRCe3x3dcHGr7Wy+GuOmjTidBv7k8T6bUTN8u3R4/gK0iM9/Yj7aWUddpIsXmsXRm
QlmdouJ5Bzw7O5XELA+TV5Cjza1XFeLPrCiLU7lmB12niZ8aVuzH0DmWUh7QN6DZObrBKKHcBwDB
FSNIaEBGElkNGNbH9i/nSznGHZtQEO1h9blNY88pjzmIQa472LYn/8/B3NUrzoKdg1bmaZLwZDt8
Y/LHYHrAc89sfrxuRTdXSkhteJu1U1Czkxiq/UhljJ73v9spaotVkJUuiA7RFDjhdnqEBJQBuR/7
UZpkjvx2KW6JVWSaPHv7qMDWRDKCxQB5x+XsscYxxqHn1U+/BP8VZwfiPMxBGDfOL1LfWNOPmd9b
oRFVrhVfn9HNM/7MshK3STfmYUsKdnKCz6DRaIfD0HVRRx7y/td1S5trd2ZJCUEeuDJbK4UlPrju
Xlhc3mQjTt7rVjTjURtSeNjMaPxt2ImiMF80DwH/Xs1tFMh9UWqC9/aAQFMJeic0+KhcEn4paNB0
HM5oFYdhoY+QK7i9PprNXQXZzv9MKP5uNAMgJCZGkwcPqbuzl6+OtbNeFbHPrCjeF+TIY/2FsdMw
WGiq8ec3g+O8tdzhw/XRrDHgWU0LnBsm1F0JOI6VSGcO1gzCgwzXSYbe1K5h0VD+JiLTrIvOzLpu
Z6GoaxcryKcaZsbmLmi8Ai2M7i3Jih/Xh7O9OE/DWX/HmZ0wxHs9a2t+Gqj96E/hgYTGLqfdd5CY
aQLEtqs9mVL8wByQxtIMM2c6zQ/Wll/SUlcJ1plQnCAl8ALm5biBGXMsQDRtm7rWE92EKbEGpfTK
XZwUQohEHnuwulWjlxjorSrnV92PzlxNCTYi5EtrdRjN4tCdZ6M6QgrzO3q7NL62GW7QEwx2F3Ac
mCoJn+ghnQ0lACRww+dVTmq4bcws8lBBJZozfHPyziwp2YgDRyNzj8kjbY6mtLcNZXE4fRx0Z9Hm
7jmzo2xSsqDUOMyIaq417Qx2QI0hznTaODojyhYVi5z4MIb8ZNjNTyhXxS4xil070ffXt+i/XJXP
Qg54ftAngsWBGN3lHp0qkTcS2JOfzAv2pc/R55n4srl1zJuW/JM3X3pb7lviRGRuH1sriPJ2Xw1j
MlEo/N4THe/G5iY7+znKDuACRNdLjiyJi/lLYLafR1dXVF0/cW3Eiuc7eF51mKTslIE93kLT7nDg
jRU59any9tJ5e32CNdZUNuCh9krQdFYF7rh3hvtrRgW8NQFvrN+UWXUs5t/XzWnmT2UDtqCk2lFh
5Cfm+McldfdG/qpX8KclUuHbJgqr3bTIlWT4COarsUF41zUJ6GZN2WNgPm9yAr88ZXYymUs8VECi
Go++9wCo4bEzvlyfte0g9b9NoAJrF9rNzbwgSA0cDJETJDo/14OIZHGbdhrEq25k6pk4NaHRtSNG
NnwXaOzHA4/vJNP8xmtb9Me8jFd7vaaDpQBKmS7KU2jvV9FFCwU1JPs3e81obHNIXBRpBD2U/fUJ
fB57L82sfz876R0IaYipAq2qTT92zcHCI2M9obtDxzXx3L0v7SjRyhJGMDjrJYp6XsSWcgei3/j6
UJ77wmoCT+8u/mHOFNdLTQiMsjHvvpXNrZsdSfOtHL91+Z5IHbho41JzaUoJ8iBvQ+2QBu23MuXR
bN64lRmRZTnU1ZGzO5s7sTX8IuHnovU0hcvnx8ulZcULnbRMfb8rcpDU8sj75QLfaP+6Po/bS/U0
j4pLeEXpppIZ9BQGt2h3BtD1Nd+HTCua0HE1V1nwWWeMLnPC6lvrejEJOYuyrtFVwrf9+smI4m+o
CLmThVf50zKQj14ziz7i3CdowrERaHe55xi768N6Hh+wMqblrmVRXABU6GldzRyMeLz+ZkAE1qPF
3uAZmOOyaPHsDwv4UkYr+33d5OYgz0wqzjDOJQtz6lGIfBoR+2Hwdtf6salr3lzP1ctz93JkikPI
KgcMxEsp9BjE254OFsRmnfqDHbTp0RHUj9yMGkmF7kGIbVU6yPX2ZsPFiqBvHSqgKpRPghNrsQ1s
ttp7R6s66oNdMX7AaRZl7Rjlob2rzZvUMFDvGw+vmeAn00pIaSYRmkOPkXvhGAXtP6n7dobkkKcj
edeOUQkoXb2IqupDeqracIl4TeOM+b+bwkyEWTdxDvB3atB4GIP3kOuJoL+oga9toP7WRX4aquJL
WQukRJYjsEAgp99nN92R7sK4naN5J+P8oIP9bbvukznFp3o+cyLsLD8VHvpZ0dkDlWaQb+o0bdZf
/dx1n8woYSCHUrFJO4HjbcAC9i2aCqGXZlXyZeRsf45rUEfaIdj0cGNSpm+wOjcvF0yfv2Rfe5ve
An+8v+6M22N5MqFMmehsKgsXJsrwdqEfRmNn6V7FdSaU6RraedWYRuiXxtrRdcoyaAjP7/9uHGsg
PUs5Cm8C9aWBmowHAuwiz6NlNt8QV9fmue1hT9Ol3BZkJrgvnZKdZl4f6HRwxHgb/mrE7V+NRr0m
5JOLboYWq0LZ5Ow6PzsatV1ih5o6JrvNc/nJxdQbwpJ7c0rFOiDLux2pe99WvSa72DzD0Azig/4M
7UAqMNMSk8M6YG9OQUtp3En5Q9r+1wyKTOCe8qMhG+/Qiv54fQY3FwqUo3iS8kF5qWovg/mrWFhB
8b5GisPYouFFlp8qs4sEzzSVhk3/fjKlLtYEirwUFGDAyVRAfVTQ+rH6Y2voOgo1I1JXymvk0hpg
CMGTfxY1477rP1T59zp7mY75n6BzNhylcGI3jTEa4EQ6NcvJWHaUfZjKTw2BnJGOFXIztz6zpByE
AASjvjWjROP4LKbFh0X8dMlpCqEFpfGGTS8/s6SchBCsLSezgyUe3Dj5ffHy8hnOubPvry5yFn1Q
08qmdgyKU9/b5r7yZ3FPSzCsjHZu7647tm4oSsBuDLcBwm3kJyqqJKPVIRs0oXR7v/5v66gMSF4F
gqySoR6Mq+IvkAe99RCDBBgoBC/6qKqat3hWOl4flc65lfANDb8ciCYDpc7a/C3qBd0V7RGdr0NU
hd5fzqASwwm4nz0u4AzGBOVYoAlSoUOCbIYEsDwGAGkSsPoqeyhcFmmg+Wn+WXbTofZtABD7N5mn
g21uztqZGXUDgU4sbzhe3YNGQkztUyBxxr4tq+/XF2fT5c7MrH8/8+6aeo03hXiJagYrFul0GNyX
KXP/CTpnJpQNFIZt5QYtvNqz+9s+D3Zod47TTEdMsz1h4FYKffCsQO3lciQ9CjoGz5v+G8vqeJxi
K633qQHek9/XZ2x7/Z/sKA/uwZQ2SwfR19Ng0N/M6e6EicqVlnZre2GezChuVnhdY3ghynuhBzE9
inqlWx3+biSKi5GKhGNLGzyFj1Z66wFUb0A0Ox7T0dJsy82wA/m6/9ZG8TKe59wa7A5vd6ApjRjI
ls02P81muZcC6byYojoINTZ166S4HQguAmmynJ3AkXrbpj/IgAJ+7sbX51Dndevfz/ZPB0JAu6TY
P0DO4OS+HcQvs74rdCUQnRklz56dusx8LlGDddLYcG+RDkeTMUaDfDEgDKfd2UopwZoYzmiYoAI9
ucN7ahZRl72rdVUInWsrQRpcuSRcbOTzRcqPObo5e+gbXF8WhW3gv6DzP49TKTRITXOnoy1eF1y/
Qw2nj+iIR+MggPCQnbjgG3CE/2gEY2QYL+NN/GMbZC4AFwGojg6IS5+QswiY6SJp9Kp0Ny5AVa7E
Uk02/HN9kJsefmZHCRFpZ80tIIgACZLwxvFCnN/GztAmp5ub98yMEibGoGrmoUNXBKmKCF03i31D
8irK848Qh25flzmemVNiBd6EfNH4eK4sFzMOlh4EHkdXfuzrLPZNjbdvbito3KBLFqEJpAaXK1Vb
ExZwQImesm+gMiMBbuM3zH5/fZ02J/DMirKnpDUUEpS+AJyJh8yrHiqkPrhbSpHfNKI6DKbmhrm5
v87sKfvLFqh247GPnZYluBeSIC1+OcQRYeLJhEqEIzJHUqACMXGcRMzlQHCC+jp7lw93YVpqYuzm
XeLMmLKf+hE7ikCO6ISYEZMlcs2PPjPj0b2vhjS6vlYajwiUPYUMwpR9tiA2CZ9FOYVyKBHGI9QM
d2mVa14MNzcwKGRsF0VgkEspO6sjC4LCjBzP94ed5GMkLTcm8uV9gOtiPZlRdpRnUBrOFE8pg+uN
u75Eqcbr0A5+fea2ve7JinLegsgxGFyCqN5DFCfvKejYdCmebr6Uw3YYZNEUNqpNRfm2mHbpcme9
6rJyNldKRGgc27ADPEmeltB831tfuj5NDJAJ+1KXOegGo0SFjLblXE4zCpoWvxvc+d1InSiwa00w
2HTotQsPOmgAT6lo1xSNEog/KBSHZo6Uodjx2ogbL7gR83hz3QM0plS0az6mncecgJ4g+9nnD5Y5
P/bpbk7Dx+t21vj1rEb7NCS1o62T6WyZPezUvYuuopTFKdoXzPqLiTaJgQeHmZk7mxjH62Y3w7hP
wHsDxnkUvBQHN4ys9eoFL0QoqgOu7t1lQ/swpeTAC//E/o+1L2uOk9e6/kVUgQCBbukZuz20Ezvx
DeVMzLMYf/27SM4T0zJfq+x8dS6ei5zyaklbW5s9rFVr+w7UuJchF21kBikYPPiJKTezBjV+Hqy7
8Bf64jd+IWPbWUQBbRaiFRNaFGIhSvfU0Q5tzAmXmrnFAIWWQuUn/3l5KYtOfAYi7F5dJE0R2z2m
gNKfRX0wukNnPVJUZ+JG1rC+6IlmUMKuqZqX+FWbZces0J7M2MbISS+xBRmE4Ca43ZVxMobZsSCP
XfO1rCRNbrLdEpxDWYf+aEY5giCIkBRFcChDejNAPahu0l1NZU7i90vz5krNtkwIGUoU0eKyxnxG
vUGnE0aTN8FWv6EP/NFf8V30czhdtgbJ/r3hKta8vjTCND222THwHnpD8rJK9k8MwUv0w7SVjZkg
v/ls1l96/tOMQP+ebOLw0+WVyJCEgEGr2sAekiE7Np7/7FnmOgiG9dAbx6Dga12XzQ4v+tjXgzKE
kMEOfA65wRFwZexY7XZAq7+N3gVD4nmWy3szoOkEZx+2EGXnEAHFCVXJqjjo62jLNuMNe+43+Trc
BrvLu7jkW6FRBE49yEWgkjDt8gwtIk2hpFCx+WGW+sqr9D3+LxhlgUKXgWkr/Kf4yGM1RxRuWD6i
W3kM4wH5ds53ZfAjCT8xNVubsi/qJVOfAwlXy276vo4ieKOea06it04Wry9v3uLtnUGIqS9W4bAw
0osPztgh939Oy7rJO6f+ouwyl60NyfVdssI5oBCRd5hPM7QMzBV2qlHHq6obLfBeKlrvdP+LZHHT
3xJd0xxLuGAcbU1WOGB8NKep0m3sSvWvwNLVQVUcnwR+qGbOAMWmI3L01ED/BFo2UtrWh0ypPVkq
U7rTwvXTvMHnVYgf4332jtUh2wZbcqc+JI/Gttr56/jp8uKXXub52oVLyI3aS6uEZ8dQick9D2lx
O0B72iEskfVKLpsp2lAYqI0hNyKkT1u8kSVKbSDxgcCfq3u1tdXNXNISt2w3ryCC3fSGn+YlxkqO
8Xg7mDcaCCOUbt0G+ebyvv0/zukVSDAaPUR/xNDDQPl3YzedU7qzr/2D5o5wX8nuffomfzI+Gvht
EWODUpCKZVCj5jo3KHh2yHjAIH2xT+3PumxWc/mEXkEEY8jCaPS7AYPuRmI/2SkadRXWS+KOZT/8
iiFEaaFvdKU6WKh3JmQDXipN/RxB5rS017axySKJ15etSAjUPJ0OOipr2dGyu3pDE09B8plLbG75
Dr0uSXhaCG2Y3k/sVDS7SoxjaiP2lPTCyNYhvCVx1ntWoGFaN6n3ynAcZdGmbAnCE5KCAiApSzwh
bbMLrQ2tN2qwvXxjJEsQA7I0NYJCK01MVSTbEYfefbr896ddfuvF/56CGJDpVW+mnOHmk/olTgbH
riEnE+d7BWbcv6+wAZ440Mv+FqrEGIINuUXBiot6qP2u7XW3UukGpCorK2IrJWrelfF4AyN+746R
Vwd+3+ouq8hOK+itpkXry9t2fh//QEDADlI1IDWwINl1HhcZcZENURUVrq99NTsGFrJjqTw3gbcy
yZUv4785N4L/oZno6tLBBgCxXuGq1Ik2GnFfGC5alla+l2zw3kn27PwF+A9CBwk0Zvsgmiu8AOBS
1zqvB+UqDp44o1Fc8am3Kg7UVVdH7+reeAsmvAJsJHFNktJweTg6RQxJqBq0wxp5l9P8HwykmCCK
grw1egXODwnEVJZZ2LnhlunPRjuQRnXC7iGgW81/IDJfc+4L3oCJQ32gKiVKHYWF2yj+LipUp4+L
76PaPFw2vEVTeF2TqJ1IQh5ZHbo2ofpjXoWafUiGw2WERUt4RRA9Tp8MaaaPQGDtU224oLVd6WQX
JKPzbziCxYWkqRrKgDNpetfNyYRGXB/vi1zyCEgORuwLoKGN629mwKm0TWGGkIULqz2m5/eX17OA
g5AQalyQ8YNfENXBlSwru75KSheq1KtyJE+st5zYiCSlkUWYiat74tPXQXxxbtRQOFQGPNCFm6mT
SkB025bV2m/C0+XVLFgBKDdfYYSA2gh1BNS2CRhbDZ0UNMJVMnyd1JKZHW0uY8mWNNn87COz77vc
glo3dw32RdWN5xalx36UiYydv3S/L+jZiqZfMUNJlFhJ0mnjPFtdmUOZO146bIdWWyuZsvN9TGVc
XtYi4GQO4FaHcrL4DClj7vmJnpeuB+7nJv1W86+V3yM58JUWEq+wuIMzKOEulVCT4mmL0zLtfN+D
aTwPyTbRdckjMTnM12Dhf1s4gxFsL0+DpjFzDMso+KIro0Od7iMwc6PHcD0i0Vs/D42M21q2iYId
liGLK+alpWvbhlNY2S5tqlU9UOLUfb9OaSTZyWW8SdAdtBqTrvq5leQdvFLCA+7WxU0T3fQJX0Xs
Jq4e/EyR7OaCK9egC/YXSjD7kLTROPhYWppQZ7TKPQpqkhdw8RZDRwCk7cykqGadr0YfCzyAbVy6
MRyrDkpjRHg83IPjdH3Z1pfX8hdIpJ0eEHB1BFygrp09dKp/bGkryRwuIkw0w+AbnmQChe9gnJQd
1hhKc9NJ5zWiYMXikgu7uFsUzWMERPpojBIgbL3vAyWFH7I8tiLBflChPpc+tO1HXooZjnBbk06F
TauscFnfICmitsGKDPmDlfat5FgWrXmGJFzYmOgZpCRgYlZoO2ASUovndlCcsT2OMs5JGZRwcfxI
JaBPD7nb1sF6UPcd+6WVupPpbpNLrHrR20FDC+qHGtqMRWXzCuOclRqA+pn56SoKTccf+VVryegt
F73dDGZa8ezBYIkR1MQqSuivVitS5YcY6ijZUHkOiMlvvdh0uN5uSNn6m8uXSbI+Nl2FGXBUWali
ZjV3Q7t4SltU8G1W3o3JKPPnMqDp32dANbSZylE1CrenfFMz5RB21rrROsl5Ld+rv+fFBC+U1Wpn
xFlZuqrVPkclcxBcgM2/9A51Ykvu8LKbeMUSDg1a7UwbfbyELWaaMo/fMch2feB4oLINdmB0M76h
i0/zYCAZeBtcG1X7oQHT2PTf+H1zo/97bDF/RjEJCf0pXUheJIlREDNvS7ct6l2tgvQkMlZmyyTG
tnhvX2HEL1mTjbFhBHARRnY3pttpCizNbnMQ7vsyboWFj+ap3P3fisSAKFe9rOdmULr6cMeHpzje
hdCXj9XeMemdlAR30bhnaKKXDTCNQALO3YC0jzofP+lNuIbarcTFLhr3DEZwsXQMQnVQAKOEzRp8
fqveqFKMKNrrpjO/XbY8yVmJ5CSQ0h4qEHdgWNn6HPCnxo5XEf2CL0LHl7EAyKAEH5QQRc36zjfd
HJrJMXfU6FvFQU6xKs33zea9MXSRlkmPFd6HDSywRHRcDNohGqJbNGBs1AxDl5d3cMkowFMOpRxt
mu8SGXH7uML0dVeVUKGKJt5TDOM9K/6PyyBLPmgOIjyFwUhGK2vxFGYwdKtju5zImnqWrG760ER/
HJoeMOdz7rnVKrDHzMi5m+qq01AHX5+3+lA4PrUkUerijoEJ38SGQZxZE5y3mYS6HXANj23krUCC
C9Wr2kHLxfbynklgRHYpO9e9EYz4gBmjTd7Zzbod2hu1b2Vz10uGjYab/9ZDBLdqsNJPLAOPUWR0
q5it0WnK1M86fylHiRnIliSkn5oG6qsJQ/xQ2Z8z8pIHJ5a9/NOuiUmnhFcGC2KYc1o8WvzXUHxq
WskqFo35db90wY1Cq8SzRiXEMwSWmlRnzwTqNZJbuYQB8hPLgqIaRsnFW1lPRNUeGBPdso83xVhc
p5UlyWotQ6AiBMkFXQPr9vmFYYYGYSmuNm4y8INVpNdcVXeXD2PpTuKv/4UQzhtBYdDmVdi4Y1ds
cq+9j7IudeCxr1I/+3IZa+kpNSDuAlU9SPQhZ3u+HCRlmramDYdyEUIpnvfPSsO2CTe/hb5yCCrT
pYMqowRZXKCOdDeS97pNxW9j5nW0xUCc6VrZ7UiPrGxWqQqp8VDichYXN8OZznIWlmI1id+ojemq
YeWUZuEY+RVLk5UO0t0wuX5va/OfF8iYAU43eQZoqzFOVeOm2zbZCpxvFr+JeO2MsRsany8fnNAA
/xZL8KdGzKquKYDFimjTBqmTx+3eMkZn7OtNyl58+gh91rVayphWZacnPBk5A6l0qeaV2+X0iI+K
balkK1rmX2gkG/FYhEKRV0MWdCr6CDeBVVVHogbNV0qQOYylBwtCBzzHPHouG3SWQIkNz5YVBy16
KbnbqWhM/9ZooZum9zzQPhD0Qw1kCvSoikEmwQ2CC6du+rKtXN367OkPZvOSRR/IcBhQG8GNRref
Jcq4xRVmvpQKEGmrO33NDiXu92XrW/SCMwjBBrhtphm8OXdpwNITJC/sl8ktSu7v0sM3X4jgazWS
RAatiOmOUeu0Xe1Y2icUky8vRQYi2FiIJB14mHvslndXtXeq9isOvv4TxBsnG40WxplxID5xleqq
rg5DLylOLJrv64GIr2vKKRlCzPW4aRNv/B4Mmqr/tfO8ZwuyMJdXI4Mi506urIohzrmB7FaHntXG
PPpW+RmC5Pep2v3b2YhtF7HWo0IRd5VrhHzfh+ldR5VjE3r3l1cksWaxP3akShwqYEp3uRU4aR+B
DMbeXoaQWJk+/fvsZeAtpwZ0USuXpWDBNrwrPR8d2wg3/wYznd0MJmx6LZzE090edEhbW/Gzda/U
+ywcJEaw+LTO7E1wAN3YE54Q3BqwRJFxk+YnLbgl9m2R7IdaFmrLNk/wA9loFvE4YPMC3XcIVx0l
v0vwkfJveyc4gjIaSEdyoPh24WjNr6DWnSiVVSsltiZWRaPchiqUgotaIwtDB3rHkFK/vBDJ2YhP
TEZb0Ab3NRYSu1ZyndBjZhxRqoyqm8STzZ5IzkasinZJyYZw8m15+xJl5Ypmz7HMuU3GJJaLUOw0
GFRz8Gj+bgabWTVJ6i7rfKRGCAERjd/uvTFzDAiUrggru1WbdO/jov0TXGGgE88ntENRixXM24eC
utX5Y+XWybgq+h+19ivR71tN0r+wtLA5jGDYyMPkuorvVTcr76voU9Y2zthtKhvpi/Vlm5iMV9zC
OZJg3INvDXoTRY2Laqy2AU/srzrvdrU9apgZ0a7avElXASu3NG8kocKSNc6QxYqODS1tDTK8FbKc
6gpU+Zsi924TvdkMLHX8Nj8qPNldXuzSHYPIo2WjLDaJ5Qp5k4yHSaT2cE6opR7MPv7VZDJp5iWz
n0NMP2FmktBUqJTCgNmDKGDT9MrXvPsy6IOkRr9sH68LmX7FDAVc/f7YhrAPWlOUDJr2E2nbx9Hu
7tS23HJTebi8cUtP+3xVwvMxDJ4X2xHe2z58BtebDrK6CLk0k8m8hgxIuF8pCSBMw+EFFUU7jPjy
TE3SbXw7depEqp28DAZlcGiSE4gBC7cM9Uw/wdxS5WpKvq/LEw1bB11dm6KVhCsyIOGSlXEahbqa
UrdDMs1GUNQVrv2N97IZgWXj+7sgJny01/BMkOurkSDQ4oMx2hiu9z+xXsYEuQgDZWkTnVwUdO0C
jGr1PIpqWF8R5m6i34V1dc3Dn5dNbvGuovkNRD+WplliyqbgaqKWKIa5BcqwFZJcrSkjxl1aByUT
CxcyQjht4ZOrsIMYGta0dmOQ5p7sjFbbqNLVvUqTl8uLWfJ1cyTh/uCzWGN1aqK/zrv2/C9F/kWx
tkkRO1H7TLsfl8GWrG0OJtyhPOJ9W1eG4WbdQ9jvR4jjQHOpfp+ewp+nkIKZ0bbRM4jk2rS7Mx+k
hVEf+5VuuB2ql0rGb8IP5dTmEMK2xWqkGKTBSoKqADki2rfBU3J5s5Y8KXSjDDCHoNKmixonJKp1
4jOcDKjlinpN+mjVUn2jpN9ARCrBWrQ3MA2ApBXtbxgkPN8xb8zrZkTB143tYR165cqz+IYPreTr
ePH8ZzCCt9HsWtEDDwejewmq1zuCsq7JnjxfFhhLgMQXvAzqTO07pNTrXnEUTGQW/W3LT3XwISBE
eLAyZNFMsR4fsoEbdtmXrhbrAWp5qLZ5KRgJFBUTH366vmwSi8dECYTUwdDPoAB+fkwF6fI4HtBq
Ata0tZmmN21Pd2lbS97URcubwQjBCJI9Xs7GGpWiqsvWmYEn1YorB6WJbFUyC81j3uHywpZcKnTh
/y5s+vfZjUXdsCFsatYIh9QJGLwRWgAuQyw6uhmE4BQMfGMmUQ1vXar3dFScmBhO0oAWpTtQ72VI
PvCwzlc0WehsRRUqvkNpof1oMGxHLT+X5KE2ghX3fl5elswkBJfqK4aVBqWHZkVCNxoNQbGcHhoi
G4aTmYTgIIivQHt4KpUX3VNi+gh+blTrceTJauhk2Zrlk0IiEK1bUACzBS9hMrD3WiranWhAnay9
G6P7tLjv86uqvx9kxd7F/cO8OegIoHlsiI95DAaEMTLRqdjG9j4vTlHUbVP9A+lNCHH+BREuVF+p
mYocUOEaDd2FXv7QtzIFqWlTxK+lOYRwgzzGKWj00OI5GK1LFevRjsdD3ho7M6p2RY6Wz96rT3U3
Sq6VDFe4VoqX5lqGsVa36sqVol/r4bitqmHf9mu/fNIjfx0osuTKooFYFE19oMgmKJud361SGYMk
wmyYm5nBL/Dof6qIsUfUf5/5PtpnU92pmOV/wPeCEIPpDG3f6CoUfG8YWr01KKg3dt2wBx3rOsjb
q9ZXJZ5w6eWawwj3OSAp+IODBq0bmX9TKPp3L6uvrWC4UhrwK73fd8yxhEsdZfnQW1MA22u9M3B/
VyXECVR1cxlGtiThPoO6q6sUAzCj9jMrkNMB3ThZ17KhqiUXZaExTsNLTG00Mp5bhZEyi6sZDshO
intrNCpHpb2TFt5eKZIT8RJZf+6S60D0D5VCUFnATQnbV8VITXlBjLyYV4efKp8q29Qj2kNJU1kJ
ZnFtMyhhC4uQ4NNqagVu8+LBqOxdOgYvTRis44YeQiNevfvEJqFHzD6jKUhFUuJ8K0Ggo3pgY6Fu
YH/mwdfG2tHGbVtJDnth/6hGKDEImtMRzQguy+L5mGYBvgm1gBws7UQG72mM6f7yWqa/IjjGMxTB
QYWjWoZjaXO3HOL0GnSwnRuRWPLaL5wPQBidqvgYKBNbODpdGQvfAohtK/XaGsqXxGPHyGKOl42p
Uxnxl4+s6hVQsL0kghoZ4pnWRRM1RtGZYW4qIyvf7yAomXqCGaiONNsUTgiikVkbGECJ8DltpM0q
0ZVPGQslb8j0Y8UjmsMIR5TxwgdrCkpzTIWmcH/0wfZAyoPXP3b6I5MxHC24o7NFCX6i8uNIsXnR
uZBLhQTZXV/uoESE+RtJplSGI3hymg9phBaGzq2yrWFtenzsjv5Kl2phLtnefPcEU4h9YifxVNjs
hhR5j3KLJxgCLPGWEX8FsY/9ZctburVzOMEV+erY+jw1a1fLvvqoaETJQ6IEHzI8jExiRgA8H4aw
d3mSNUxpg8YFBUMEdbjE3GL+JnXasZV9Uy1v3yuUsH1pA9Ijjq8ANwk+FzRyIiVz/CYA99W+9X9+
ZO9esYS900ZqeGEIISo8hzvmR9syyO6QVJR4o+Uj+gsjNpviAz+u6tCq3TB6IiBszvIfnpQsXgYi
vBF9D6JOgu5Pl/gYwip6TFj0fFvlaHu4vGnL3uF1NeT8MYptH2oheoeotrdWBVIfKQ9+WCgRaXpz
ZYXqIyq7kvlsiU2IzaZlTyHm5Xu1SzG+BLlMjX4yochTId8rk12UQQku1hhRlk4H0BuAFSbtPpdQ
lGns28r/QuOPefPXjZxOdPZJqnutMvgRg1l4T0bztY8f4u7x8lnJjELwrUqrxOowIm+Zgl3SyBqH
NS8dRC4+gAK9MKhxTsUuS0Ch6NtmEZ/2bLzNW9Wp4+s+k7GFL7rvVxAxBU+0Vq39ELvVWgePQi7j
VzNum+Lp8lIWj3+GIniEprTGmPDCcjV+XzdfIw1CJNmuLz4TS9atvXg2r1BiCt5DyRNzHWaH3Erz
wvPyUe9Zu4r0SCYALdk5cZ7as6Ii6zER7KqI9O3uyDF5VWRrKYelZO+Y4BhGBpawylZb12b5HS3H
K5MWOw0SCU4deVdGl20vn9XyBpoYcEVOlr4Zw/LingeFnTTuoAeao0+KAn0ZFg7afX59AAkfFoiK
QV5IqfCBG+nN0BCF4E2qeleHXfR+syUfmadFA/UrjOh71AhRq6e1bsqadUmeA1W5MtCAd3kxi+ZA
mE40HUkWQyyFK36UBq3GW7fpgn6lagUSfB0IcuzkW5fop8tgAsvK79w/1vSKJqwpS+o+U8IYUde6
2xgriFiu4p25QZv4Lt2ydS4J8gTRm7d4glP1fDODwE7aubVa2htiZRhoK2m4pnlsHVicf8989Bqq
jD6pjQ6ZED0AZyzGMj7iEmfLng5h5tvH0PetIm8bt1TaXRj8bKi3g4ij5CgXbwCaRdGhh5nDN9+F
XeDBG8dF43rjfeg7ofJ9jDeXD1AGIVzqqUeno3XK3dHsVppirzFzu9FsWQvdZAZvPjlmKxFuWFj3
ZjEOZeuSUQ23o6nm23AwZDXjRQ81QxGMsfHAuoxTR4agSTGDuBmU713+icAsdck7shgk6Qz5bfRn
mqY4v5noYWrnMbRoQBZqgMk3cxojd7vK2HtcX/cWVZ04iQ+Xz2p6nN5u4iuoEALmSawVCs06l2et
U9khKO6/mPon03xS86cxOpT0I4HtbJWCcZhDFARRkXfuqLQvvFQOObdjBGhgIbm8siUr1DF79rv+
iszw9O+z60STjJCeIgCsQWk3hLHDhsyxteQfYYRbWxNN6W1f6dwmHVfRMEAtJne6XpZQXzJDE56X
MYJPeVsXggwQkxphW6L9sQJlZ9gfTWtrh+pmBPm49nB545bu1QxKLMCbZmkavY6P3qxSblXQCA/F
+6iX/3hcU8M0HWrvoKERR0S7KC2zxjKm7/dvFEvoHr3gJjK+2lTW+Lb0cs2RBCswc7NqudYjL9E+
qGQXYz7QYy9D+JGAaY4jmIHRqgnPtWhwfXXYxnaJETq+IWmxR7u0xIMvmoIGulhdIwRd6sKV9RqM
mTRoe3a9aN/pVzoKoj47sdQdISj4AVOYQQmX1SZ5ErRQLURlKl7lenNNWfmBXATGE8DZgwcUTHAC
BMmqkZMa3+6dHzxTL7uKQm0LRWFJOnRx02YwwmMxpr6ahiPqKlZRQvPT3g9RtGsG0ERxqq7BMf2R
D5z5uoR3I2AtGRsb66pMdP8c0nJd0Pd3X1OTGDbmwUBMhfr1uYdjnBEeVx5uEYvRu+dZTtJpgYNg
87aC/MZlU1jeQBsjdNDjsg2RjahvoaarDRiuNtKfaXpnQDdGuyf2vml//hOQ2LZutUXe+HrTuErz
1PZP1LzDN8iGgl26+34ZaenBNcnfJYnd64NhJcT3h6lOM3wpM7oOmm7Pguapscyrzq9vq4rIJjgX
/dEMUzB3K0PC3I7N1lU7evISfCoOJIWIQ7kd83J3eX2LWDoYBjDyhEYnW7D5tKa80Et8gug1vqe6
jWmOjlV9zxNZVkIGJNg68vF+GI7YSK6Mu4ZmRzRjf031b1YDLZHLa1o0w+kZxHcVSnji5CjqJaUK
IjZk6UccVbHRVB3zGbuouU3tUOKaZFiT/cwiCE3NyGho2L+sv0HTYNmmK2/kK9R/SSfrbF/cQnDK
6Sq0YpEtFbAYlhVWAx5dE696bTNnSIyrrKo3g2dItnAZCo1CmG3CgJMhnJaXBRmrKbawUetNOeSO
xvtN1rJDMeany6e1FIOZE9HF/6CE13doY6UqDEDVOtvHIb4fR7LT7Uxi6DKYacWzg8qLQI0o0nBu
iGaxtE+3Rp9sqqaQvCGyjZvsZQbjJ5mmNF6C78QyvQ5Tb2OGkPlOq51Fe4npyVYkmgPUZJleIEBS
inA3aP2nwIu3QZx9BAYBMmqEFBw7YvnTNFP0E0OaAj07+aa1tZ3vpXchj79eNoPFjZvBCMFr1pBm
BPf44Hq5vgmJAkWZoHX8Dh62zR4vYy3u3H9Y07N4fkjErGlaqYSDraO7i5Ru26Tmp86STdYsL8m0
0AmHdn1dHNzjzNPNWCnx9prllCko+20XpNrnrqfdiib1y0dW9QonxHy5VVRaHsIJsfDa8N2UXBNd
YguL3g6Zsf9WJLxMZUxKNTIQTXiY5aIUjLMFJqYTfVeoxoOexbIvGmEHoWBFbGAhhMUnDWOiUu3Y
gQqiAMPpySLKsKuD6BYnZlyrtQJSDRC5Sy7vb4al2Zcu8MB4yTT8D4PaqPQKV8rMOO6UomtXNH/k
hu7Etb2utWxfWeHKNBun6+IV68k6NwLHoEe/+lKUvVNqj/ZYXmWxg2kCx4O8SaFCX92ThYsTuvjr
UCUDTTlsFnG94FuSHJLIZm9oV+hW+BnX5QYz6w7VlSM4+VadYq3UWGJSbxFNCDaCikrTkH7Hd8T5
RdFbi9veGJErRvmVBlVIot7qcZs7RvwJ3ZJOk8nKdG9PHIjoh56I2Bk6PITXwMp7u6FNqyK2itcq
yR3ILjetfmsNX951W3DU6EgA/Rma7lWCHnLRBxS5PahBr4LQm+JMoeZqVo5peZJnZ3ooz88MuRoD
dKMUMaSN6drzHczVcqhA36le1fETjx9oLTHZt/tFod8D/hxcEzYNlpz//SYGY7KCDtIrU3lWC8zu
hWtT3dvt98u79TsTcr4OjCiwqdVeBdG0pk+/Y/auMa0kjRYT8+Qdhw3OfzPuq2/kkH/3bvlpX+zK
fSZLAAg6AJDXNRB7YMQJbw9UFd90+TdqTnPDJ8ap3fJrsgk38U59aNbjhu/YmrwvDLGQTYOUMMFn
EsYKEFwJpm75fkqGvjVOAd8rtY8hiY2vfb68i28OC7kM9L+Adg8ZctCvCVFVlZUIWpsKZXQ+9g81
udINssox+sRNTRLACTk7C2d0BiXcI7WtCh4y5FOHgnxOig58t2RbcOaMeFWJAqpTZESvYt691x4F
XMFOqjFOgt4M8iMUoNeG6d/QKssxDFc7Va0a68v7KbzjbxYpXK6RRElfpR446vk2AokCRANtVGs+
AAK91alreWKF0M8tf+iCUc0bCztp0IMJHdGQhetExra8aBozFME0cBeUREPUe1RSe8XHbRztuhqy
emx/eTVv/NF0PjMcwS4atNSBXC7Mj55Nm62pNuRWLQtZnCCWZ/6czAxGMIOEt1kFkufsWK3TF3Nb
7oJ1rji9O67oVr2iJ5lagWxZgiV09hBkma1kR7/stnGhrKtB/Uc7EDxtRbtOA5FzfgzIdQK2+Not
ZGoa0688c7LnhyOSh+vQIRnbqs+PapNvguFaiRBupDuN3snE0xdvzuv5GML5TN0Iut4BqSqOGT3W
9ZfE/4ClUXT2TNRN6KMVmwvViDGMFOByFmV+Xefak83e+fH928rmEOT8anYDmJtiOp167v0IzfiQ
leFNUn4vgshBk/Q/LkhwBLwYw8AKyvxYq0faXnEqcZ1LZzJfjWDDOZo2ymDo8mOvWbucYRCjYFtD
G98Pg/kVJGyRpWMT9+P5poEwHk9Qnpgnk+3C8CZjK95I8oBvHx882ozBaTE0zWI66xzC7oZR03vV
uM67Z6tK96MxbuxUXwXKeN34NwP5zMJ6c9mxvb07mKFCjDAN56BbXFRPZBTTOXlUGtcGpELNtnOi
EhmLKt7UoPFprO1lNLEeDNNjYCYybNDdIRrCIs+XGCV1FBfYgOux0p/tkaA16iGv1ZVf2U4OF05J
sysgtlmOj0P2zr5dEDNOpKAEsIhajDeTE13pmUY9aMZJra/baqex0jHNLZTo3unyCJ2arJE+tkDA
hAZ8IUaG2MygpBiKCh2tv+rUx4Ts7PFespOi64ZYLSYfmYoOf6QYmNjl30AHtWl5mnwrp+6EPHQK
VDetu9RPVkyrVgZGyDh6Km2lvaXmwY5KJ22NVd8Gkuv9JtzED5nS5FixNZHTiD/ECpKCwC0az2h3
vNbq7KQa/aqwuq0RmluT07VJ0hV0Tx7HNlmlVb/x8vd+/eAnoPeVqkjwTU1PYgJdTeJILyPLOOlK
dMW1agNGniezDrdeLnPPIksT1niGJebQ9dhPeT1qxYuudah35H2Q7/SkG37VTFe+KmWMb9wmSJQv
fcC7A1Q1w6MHNhoZ45bo9XS0diEkngoG+AxCVHx+kdQmwIeu0mqnuojqm9g2ldshz71TlvfD+1JM
GOUFFKqWFr7uIS+mCiF+3AYV9G9t7dROFt09hqG/HoP7vJW946L/+w2EtIVlTizO+H4+X1PM7Sbg
HoCsEnMq5kYdi0nP1RkTNDyTwGGY8Wy4jIx9cSdfUcV2UKsK2rQHK/pJMdUfHVcwR8qbxKmo/XL5
yr65sdhH3FVMDKM5BJkZYR/xfZiYWayRk50/KvwmUyRtmUsLsUHMgFQHvlwRr55vH7a1jhJM/J5Q
4dmXnX/jVw2+I8rT5WWIIfd0SnOYaZmzT9oo6s0yUah3l9ff6u42N9EMXPyK9XB9GWdhOXhrkdDA
TiEWooI1WL2W2hX8+IkW4Sql66jrV6EqAVkwuTmIqKFlkZR5NbO9k6b/MClyc6DXwvgevvXw7ddZ
LvRi3vk4YPvOEAUr6P2i0zPf807cWFn6USlXdiSJIyQ7ZwlxBPHLcAiaUPn/CCHYmmVixAhq2P9B
GGDblpVgp1BgHtWLGyXYWcG6svSgCPZVNRIDQm0gl0gc3QpBYQEVMmi1RIhVj0MVZw8RhOMGydTF
gpnjnCa+NXAITLHKuZkjsc55hsm5Eym9dV0/x2NwO2L8llay0VsxBPuz0FckISYqaaakoefRU+hp
+rpgVYbp2zLcGE2Gp8TG8AWNYpmvXbaRv6Aiyw81Y96QVvdOhndTIPRTtHuOGOwjV/gVRLCSKA37
US1M75QiJIhYctS6eJONMjoIyQaKVbc0DoNRb2vvBM/0w6x3tNAeA/3/WLuy5rZxZvuLWMUFJMFX
kqIky/IiO3HiF1ZWgvu+/vp76MxMKIglfE7u01SNK2w10Gg0uk+f7h9UAxPOUxF30WXA83aCf2s1
L+3CAZYmalSUafRUb+b8GvgLd//m13wnfbm+hEJp3JNTC/0h7wryS5rixpv/V2mc1ZtxL7edz6TT
4IWneYQoeKRNG0MoHG0z7ojs/KV2nO13mMNmBYT4b7lKxU28X7lK4qVe4JrP16Wte5TfG8fdKC1t
4zwu4eyZUrY2JvaUmNCctOjhQyG47NCtM1PYAHo7ffsrwXyI4Rdo8wuCxkcPn51lH1LrNo4yN++c
vHyhmsD7z37x0m/+pyVPjqKzsO9QXvdP1XjQ+ldFhKUUeA6+JdzPB+REFWyZWe+q+o5lbvvOUbZo
1D4/YnyHiT+GctCM/xwxmIU7m0Xt/hrZKTILgafn2/gwu7ZKjQQKRb5c20xrdl1UPYGq12ODiOJD
tDmc7zDGnKmVDhOMSync5aChr0BnHVmipIhIDuc1mhHEyZMP927qG9N6UERdgiIj4PwEDQwlB426
f7LqneyHNtIhTFi4E/k+nneloV3eD+mbd5i90bSLnUy3ia04qjvuMlESXqQU5x+ywZpyWUulU2g5
BAz6c2yWs790eTz5ShuBEs9k+tr1YQldnkAlg4s2laCZMquBHUz5vdKNdmI5YS9qlBccIJ53BZ3+
haVGEJKi+GiWHdgcfXAAoMVgVLzrnlSkDxdRNFmbGqnR4r6gu4LdR8nOqB/+TsR8tBbXe9DUQRdo
Ep39G1HvwlDs30RazH9fiACra6jLLJb+VgQKtKA0lwEE4GOiAswTGmg06D9vgP8lQFdWncxCBq8G
mE8Rtpp4yrjur0hI2tjyU7OZNvNoZVEotLpqC3GcT0uKKJL0CW8OjCWxCxxMpfjYdZHgfK6+CBdS
OM82gThRoiSSThbLHk29eAgAh/MDFcgT46UITTDbNRoQocnmutmtBicLuVwkhBltMeZr4sqLGnKk
MdmZkurS8lln7CR1qpPkjeAsibaPc3emHue1MWA9B9mVzT0VwVrX3fdvlfiwhwIDwYqo++Xp5M2v
4G62DnUnDu4E1sGHPUi7TFE/Gm+eLpI+pbVbaYIEy6qfW+jDvauHxjS6XGqwRa1yS5rKKWL60gIA
illAAmsQrh3n6AieTmNZV/+G/eGme3tk/AqMRWVA0dpxLq/rZfBENnAWul5smV7tS/2HNopqtSIp
898XXq/QUaZrU4WewpQlPxIMqNjpY+KH4NWv/W/XT9PFVgGaoqGZDoE1mrFAFHkuC7PQcXxDDa93
U32eKn83lurtYPaPxTD+uC5KuFWcXypzfWhjDZZXufHdv2+YZkO8+H94w4gWkVNsSMNeChjsootP
IYac9cY260W0baueAbR61MLdgfQy5xlCFr1FQki9TQ41t+8dc/crvP/9/bcVXVhCqWpSR2uSPwF5
rzqd3DdObrbGk1rI48v13bkwhPklsRDFnSO5CzC7GhnNkz99VhCrSo0TRh/o+Af5eNRjTMyaRPcI
oDDcvsTJoHdqPQJ0U9znSKSkoO8D+vy6Mqubj1yUKgMXBQYa7gR1Zi6FVQ6rVprSyy1/26Uo6VSi
V/nqmi3EcLpEmtJKQCgintMPtHwLhUt682dpSoqCHOBK6E/hUXJWaPg0V3FukAk1miNClFY0evmi
3jg/JMEsBtYjAElBQci5bHDEan2rVMUHjK13Le2kGkBAjq2NKUJ10ngAmG4AVHSKwotSQbp/bbNM
JOKJiSy2elFtNK0YJo3eslPS9Tb6D7fJiB6BJN+/3yYWYvhiI5q6p0KtYvZEutvYQrqmfTVDEZhn
zSEAV4jCwsyriBbvc3eK2Xl1H42UnDIc1k1MQKOCC+PxuiZrZkfRTIiIVUHmlUc+dF0a03xk+mnU
tC1h3xnVnmmv2HgAClIkl1sDTBLqLRqAI/AOfMmyknCTY8KqcZJCAn5VMBAmH4Lw+bo660JmKVgz
ABm5p1djTbpe9T45Fdrkoo1kg6qN3VDT/TsxnIXrkSLptIyNk95GmyIj+8H4VAfm9u+kcG6UMMyy
o2MBBJI5un4w7dNetdOodK6LubSzeWN+r9n898XFMEXI9OcWxAz1jtG77J0Tv3HxnH+fc6A9muFS
pufGqQsiNwlqL7N0u5Pa3XU1Li0ZRwWxOqaiYWMh8lwNUhQzwANbn3QlBrCxfRShY5HG21hJXq6L
mk/eebbvXBS3/ZqUhYGPaXwnzG1xlPoxHZNbqyJuVMfAOLen69LW9meGwaFCi2E0Gl9iBAlkm3UV
SpidHxBHierQtoLhnSPs3nZJQ4mRAuopE2BuzpcPo5ayiXYhOfVNnToVTdxQQphTTuDJqL9e12jl
lIKYFmCQGV6qoKvwXBYJapDFaoTMiSzAepCWFcJ6LkDA8+T3pQxuj1QC+kmJSf3LZBSqLZUGuPfi
4YHS3MNk39yWKsMDD+oXjGveFWnd2Flam7YsDU9KGn6PNYzrskCq8f6zhvAY7YZA7BsANXBHWq38
rMxHCyGyL7kTCkxyKOJNfrvCOes8k8Gdt7JlpGDppL3U6IWyrK9xjlldoPiaaGInYe3UWY05i4bd
JrKtFY3N0BbQjsepNPelVuxSP3eNKdqpwV3bG04ZIr4O/Vu0hHhTUDlZYDpW8DRgmnmc000JmlIJ
8UqoAsw9mKKmijdwH6+MBrwNGKdRj0bD+Lmp5JIm9YNW6S+BDzBNbWxNDLxssnCrG6/yJDNbbjNb
KQzbH3Zdi7kmxkNsphjMGtqoJNp1mHuK4VH6GXPEv2Dh923wpTKrx86Utz2cd0g7Nxz9hxL08oyw
x0pzzfio6qmTS5UdqE+DVNot7naW584YfS6nxlXVb1LS7iezP2nsY6IE94U6HOLE3APd5L3zqMxv
Ks3EowAgNZny8Ix+msZhAmfCqdBDJBLrg1LnTt52goDmAgQLUheCJlhDQx1gbjOYveviEqgzINYG
WOcRpMpATm3JZtjR576109u5AOA703szfpxAzt8YoTllOJ/ZsfO/DNKnXH4YRG0TyvxkOjMeTgaX
3pHrOtbGCTLU7eTNoHxpU3ulwzz9ROzWNbzqmDj5rtwUW39zfd8u83TnsvnnltyDCLa0gJBkuZ1+
pNt+67vkof4c7MdPBl6p0dEStE9fJLPQ6gSgHfoeABzCFchtoaI1OBukGw5lfdK7uxYTfvz8GZNI
0v77VH8W6Dfj6c7XFtJgMoDUzYxAPPwLzBCWEk39cIhqxc7Gp7qnttVH9z2RbtmQ2tFwRGeoU2Ts
m0Dy7Ll5yVRBw6yu6Ghx4jvsfTQ0RSOZ2kOkOT4Mlbl0H301FDvfKxt554s4VS9ue+CGMPIC/RY6
FMXb/PxooLFINXtFrg8RHGZSGm6XGU7WRNvBeGlyS3DbX9yNM0rpDceI28HAJXkujUpGpRe+lR1M
KzpYVmyD7fI2St7JV4wo/FwMd/w64M6TAB3BBzXKu6eu0HN3atUdjZVvA5pnDmNqRXZHBxFl8cqZ
PBfMn0mWpKY8VuUhJrlJoZ3eT05r9cGehGl2y4xIvlcHHU1zkVLoGN/cq6g+6aP+ZBZyus8U/CNf
kYuXMZamGlA1UP9IdMy2YE6hp3waQw1sdT0Tnef5ouGs7mxfZl+zcJCsAIDbDLEv9WZwiYOJYDt5
n++TTeix976U5r1BOXfuCp+DGM4EQkXruiKGKKw/Zl766W3MWHtvkODn9aM0f+hCJ9OyFIBaNTwB
OUEWyXQ9avzyQLX80VdK0Mp0LsBr+7p857CVN3vTMEYIDeF4aYCu7Hz5ypD2dRiE7QFE2Q6pv1q9
7EqD4AmwdnYQVFEAngEAhns6FwIK7o7mja6ezNTfJt+aVHIaNtjXF+0SjIrtAfesijcsUK9wuOdS
FJo2uWbA8w1j5PlxibFt1TEvk00xlhvEQI45RW6m18+9nAvCxzUFcT8De4zkBh7TnBG2ah+bgyy3
h7SX7Ah9upblBESwihfvDei3EML7O9ZpQTSlSntIuuwn8eufviW4PNYk4JkGti4gexHTcPuEbD/a
rsDDcoj82C6LZ7UQqDA7kXPDRu/f3AOKlB0g/fL898Vhjc0qj6ie1Iek1e8UTMsaSn2rddMmG4oT
IeHJxJvjullcniWIhNHN9LDARfMIjYjVOtEzlh+CuHjBQBGMewp3RZQ8YzSmgODt0gqAB5473OEh
8BCV578vtJMUpWqp3+YHVe52adw7Q989hf3P6wrNtsSvoQKeP8vA7YfhxtxTpQt7I1doXB7GoWo/
tF1FPR2lgw+mX/q3kqoXH40SLaKAVVobJHdkXbCga1pq6HBEQw7+g7j0XMs6CAhlBWkOtPkQAB5q
/WDW5rqKl5lKtKMuZXB2wsKGVH5rNgf/Fc+AXbnFZEQU7BWUUn1HfW8lixPGHV7S55OltFFzGILx
rtCzW1oxd5SbvV6+kwcB3hZ6GcCDanjSW4Cqn69dOxBpbGI8M0lZgIiluRsLH/zswcfr67e6RXPq
HWERWD74STMs7kJ9MCg06g6VflKbYxwKwqHLQs+sykIGZ+xJjUxr0DZo6UaH4V1+A6CQ7PRedpd7
hRO4lSRw72s6zcziSCWhjxcM4+dLFw9pEQ8jWsgD/VOf38ogSNREPUeXESW6oBHe4b0Fkn6Dh7mW
GmvqemybQxypgWKXYTMTeCq9l+Qmu6tZHzlBDO6667u18iQ5F8uplqV9r3eYooQQJlLdal9AdOxm
HqqciTM5AUZAbhtiR9vrckXacnZfxb6fhhEcSY27+6a0lPimgeWCVC6QHV9hoeszMxLM/Lu8Ys50
5Vvmw0A3WeUP4yEgWmJPaWQ4GF4mStGvOH0YCoa0oMkAkRrfPFal1tCigTh/zaYncA+4xL/Pgh8E
aPbrS7hilEjRoxsEYzThki+AJUQNSx+1kwONXrrQM8AS34ogtivbBFWAdjDfagE8g3EwlEnA2qA+
jONOATtadgrGhwbToptcoM3K3swUr7gPVcScBs81UluyRFgSFodSf679L0okcLQrq4XTi66kufNN
Q8R5foQL2hhFhbEohzDb9NHHSvmSy5boMF2+f8mZEC4xZfRWGteAWB+mMd5OMcYRV3egHXfytMUj
MfTqLHKt6QYzV73rtrC6egvt1HPtkMUjvqmw4hBk/V3vZzsy1KIdWvO60A4tg9pcGkI4fS4kaseR
yQ3uKjA6WJ+CkbKNjOFeMt3EY1kO25iMcve1G1qpBjN0VICuL+7i0tGSQlYe0hLd7qdaTiVFBHtb
iUrOfhjnw6yxHhnmCg0HhFWuntxXsWI3Ye/VY+wY/V0Xhk5BmGDJV0J+nAuUSOZbAQSP/NnoOlBC
5ehBPpgdSDetstooJHSbEuiarN2oZHAVBaXONtz0lmjm7Jo1L2XzW6G3aspkhOMq8QL9yS8e9enT
dZOaF40L9aAeZmnQuYMJ3Bnnu53Gmj+RHCKMyvqamK9hpd76jeXGeEBNvbUfmYj2bMVxLiXy7hmR
j1mbGPWDEUJyaLeTUm0zVt2XnUp+KkkYfruu4NqZQdYdpDwmqkMXKaPCL5AbLsbsMHVAPtwAPXf9
+5d7pBuggkHr+Mx2hnrX+QI2RdyoYTp3mcmjG6Tf2870uvjdzVkgvcPLzMS7xiAGRpGdS+lI609a
go7LSf2O8RP2mH1OIlHG/XJnkMzTQcg6v29By8H5tb7B06/XiHFq8udy2vZ+4yTGnbBQuyZm7pqb
32lI5tF5RRdvGCsdgzEsDOOEcMtutFtTDrwoZ6BJF1GzXO4N+MrxigCPiYInJ19sqrNwUuJZklxh
tgr4/0kwt5EK7rRVKTqVZ1obMFdetIbmJTgx8sE4GcrWsg5q4oW+4Nl3acRQZCFi/vtiycK+BeY3
QQG980OEbyl7RnO8iIxVJITbl6rT5RB85capwBjJHYh0Gq9UouH1vecFqhgKwQU9DxPlu1sTFVAX
ZSiNE8Y3unEpe2Eg2dYk766LWYl4z+Vw53JM4cszE6Vn8vjrfRdvq8ipP5Mna5u7/a7BzEXzTywB
8Stas9F1etHDhgXMiqCGzMnA1Wy3GgYuDSJ6xVVzWwjhrsGQNWqqyRnAFFO1qVQQysuNUw3v5RHR
MDcKLCv/6cJdDIOW0jScS/flgNpo0wF9QMDH2rvX90mgDX8b+Go8RSEy66cq6KjNEiV1w5CNqNFa
qSBuW7NvRNAU1zjcNeLp80PU5L7Epj4wTqpxkJrvufrl/aosvz/7vcUh1UMlg03j+zWqrn5g7QbU
7NXQEjRKXgbroH5aqMEFBWFdYvZfDgCKNJIPfR+6aZChDJON3gjmPiJ8hq/tEMjm5ioIUkFAd56r
VeHdMBRAkZz66CUeb9SxsjvRJbp6WsEFDkK7ecobqljnQgyziqxgkvVTkjj6E92qm/yo3zWyI993
b8hOy9W/v3+7wFCHegtY1SBZOxeZZdFkhJpKTvCk2yKednJteb5WeNfFvF0y5xEWElkLObNZLswi
7C3gEUasnwRiba9rWLRlhpZthmEqZ1LCEIX0MHLVHqHkKOW5O/diOWMCAB2oqonX6EhLASA/2OHQ
+g6WKgPxZFJvSyv0N4VifPVpL9to2g0FP33tosYsI4As4a+RUuLiAVYXXZFl2BQ9zGxkvDEd+0Or
foyAX7i+RmuCEKKBWgEBqHwB5lRRGMgigpunTJWNOcY3vmb96EFEH2X1h+uiVp43MGGVzKwveE2b
fG6zrcYq6cLGOAU96R0CTx2E8fClpLS6I2WJsa6AHKDtKU63I4u+dVnSbkmahvuYFJ+v/5Y1h4QU
K/KsCjJOqDCeWwZ6qPuqANvbCZ2SG3Dt3xelaPY4l+YEvgZFS3SkmIhQTQTBfN8xycKskaMUdfAC
FdPMw5jzO/Bfqh78rGdsrit0vo+XwrgjpfWqGqgSTY9tnUaYt6NGdm91r4ocJJh+afkP18VxXuNS
Hne00tbQ0sKKs+NwD68UPRCndIaD+iB9TG+lLT2AYVCQXxBpyPkpklIjsRQjPebgyAAsA7BGWyUb
WmyvqzZ/57fTuNRs/h1Lp2Gh5TmjkFMmPyf9NsvuQv/rdRHcSbiUwZnfCPb9FBma9Nh5yBBv8m30
dXrsvWGTbLKtkCbx3Nj/kYY5LRbQpjOtCedMhjKrMMElyo7ZSLwono6VyQRuZP7BF4u2EMGFfASd
7v0Qw/wSk+3jTP4+9JZvGyWgTFlVfAl0UT1w1RoWAjl7D9M0CKjSY5dSoJEMpzEeVXOvxs/Xd0qk
F2fmsZYSJbawUT2juZ3U0q6K+8wBxtu0p6j1pF4ZBbESBwq63C7O0E196n2jVNMj2dKb2TjqyB4e
B0dxMlgHpibJgpO1LhFZdxD+KCCd5LGOcjYgMyCz7Dip0nGGlER6eheX4NrpHrsBPa99Oe07mYHg
lWLQrGzr9CDp77uK/tF78Su4tVZp9QYlxVpXp8HaDtpkE9/WfMHz5DztcimGW96S5pk2pjWIB9Pg
G7qv72g63CAWOPQkuK/Yc66L5q2JJHIepVX1RJZiPz0WY7Wrmo1s/YwigChw80jf0vhdOfhL/Tjf
0ked2dEUnnmq9gG9L0XMjasnDzGJCcAaOMZ47LrR9jWJ9SQ7ltl344eRFrY5OSnZXj94q154IYVz
KBMp5HxozfRIx03b1E7z2gXvezP+s1I6yL1RDULfGo/yi3xMSMo7XNBxvKvZbpAefGEOc/ZDF47x
twy+MVA2soGSJMyO2tPoBLvM811zM+E0wxNvJDcXGDeXM/1XJ9QqQIuNIj/fBRI3RmCGDY4ywN5u
vAtuip3sgS7dE01cmU/jpWKYCgHYIlhj+CddW6vl/NBHwJEC1JoPnhW3++s2sGppqNPNIGwDjwXu
3qp8xRp7HZbsZ5XrG4eZNW8qIlsWkTCsGhuYb6CHJmMcBPfOUmTcVrTWZ2PbM+UhGU65CCe/epH8
FsH3rlgl8NC5gTu4YaD/a6VxM03kJWnooYiRTsppLiLwFEnkVk/SSZZ2CU6QIadR7gBobO2Kos6f
Sn/AlZnK0s9Ss9zrWzav1IVVLNTkjm2qAaQTlRBqdQYpnSSocm/MAQCOjV6zky7SthgNmj53Qz3s
6yKzvOvy13YSJXEZOG8dQTffvVPEqjrlCA7gnB7CftOWey0Q3M9rho9xSfi4gZsSXVdYgkV8yKI0
MQfVbJhdmcHnSPYN24yBqLmuiEgKt3smCj5RFJQ4Xl27QUR61C0qALytXvtLTbjN0kzMdWmUZo7h
GxSm4Zv20YsygQPnV6ghi7rt1pXCa1MDDf3MEX6+dH4LYiRFrrJjPQ3OxFQkH/9oc6iGOeXAA11Q
yraYQkdlkJcelZQSWwdsvDWI6GStq/FbCLduuU6iTJ0jCM3cTfKNJirdr8ULgED8pwS3TNQygbmM
FYC0JbId4SoAxOnqfBPr3wp4wrz6g7t2KW/Wd2HRsjUCmSGV2VEJOy9AGgj7dNdaonTMmkNaiuEC
ryzpmdGnMrh4a7O5BdGXW3bsiwU2cNssQA6jFP3m+iFa9QaLheQCL98c+kQN2/QoBdKmSlrb70on
Z6P7d2JmxRfrF4xZmudDBx5jCTm6Tyzem/mHPxAxpwEBcUPtnu8TKms9I7TAbRsrz+Or5ut2SQUp
kdXFWoiYrXKhRSWNLMmDCLzfMjtmNbuRgQKLlVRgbKuHZyGGu2uTRBr9vIfTSauHKY9v8JJ6FyL/
VwikYcgsnjMmuGl5Kh2G/68NFUb02rr8s/6STHg+yR9G6YY2D2z4ExNbCOPUUYvSBz65z45t4tth
7CqYdFyaAk+96hCgCTCbmNN2QaeJZ67al2BfPZrmPcX48aEEOXsOLsqPEfjz/sTUFsI47xa2Q1qa
EsEVWhduNtRo0Sq+REx7um7Rq3aAvkHUvwGmBK3vubmNISk7uQWdvUJfpWDyMqYIKnerBv1bAh9y
YVhQRMYuR8JIpRhHEjpKAD6OUtRctprMAeLvX034KddK01hJiknXx3rT3RpOuEkdsmdf2A5dEY7o
rb6qFIp3qgIcNLhqOV9TghLIHOswPWYtsgHW5Kqydt/E365vzqrBLaRwvmDEiBWK0eqzVQNSq38K
/R89pg8Wdq/kDn6ZINhZFwcoBACnFnhjZ6UXrqfw0Q9t5IjahqL/DiZKr+gNTzG716InTxP8hDkI
vNCbw+QDVRBe/ieSuxp0v2rQ6IKQn1l29QkNbt5kM9d/Vp/Lo7pHY5uNwPUWrRmb6yu7avYLudz+
mVOQ0KSP06PeYFJQ1Er6RilQRHq/lJkeGkBsQBaARj1fUDSvGTMRPSZSxDuTeaooVbO2Ycvvc6tX
SgMIa1WYfJylvhM14RY9NR978kj7yCvR6SjpmGF7XafVfPpSKLd0Ey37vIyg1ICkaealc1E5ve3d
HARpoS8IJFeD46U07ggoTRRYaoUsHGbybobbzJM2Um23noL5FA0a1wbB9Tv/et4gl/I4f6j4dQ1K
kCk/0uhGTz2WY1Slejspu1KuBLqt+ZCFKN4xFmjPM8DXABtUzW2gyxurs+6lSEQ4vKoRsI2EAkgM
IAj3hLEGKQRbOMLYKSKWM5S1cujGPrVZN2Rgae99JDZVUVF7tTAB7/ifVO76UjsaaAnDvs0JEMlm
Trk1T/5zsWldoJeBPhhFrxqu6flXwLEUqZ2ftkGfgqglyEWHzDGfJs/05jtAxkDdvfSqepUNuK8j
Iu9a3cSFnrOjWfjMsfY15ssNkoqAJSn2FONNL3pNrzkr3AIz0wswUIS/o6OOxlEXaqhgpeFOH0q3
kqTn66d6XY3/RPC2iAxFCXh0nh1N8t33P5plY0um6H5ZFzK3pGAeAlJVnOeoGgvZRAOeQ84rN9LU
G1ArPyU5OrOvKzOf0YszTEAjhPomXrf89Ka2THxKAzP6EVW7zqy9qsb0tRK8Abnb+Z2jhxVAV+/j
mvrH+hZCZ+UXhsCKChlrhgwjMeRHJctujFZz1UoU5qzawkIM5/L9KkwUA0HHEQgywzULqu86MM68
XF/B+SvXVpDbKYQWUgFkTHY0QPCAbqz9lMROleGJyBKRf1qXBW4HYx4Igtr3+cKpvlmzIEM2ovNj
t/pc1OlGxRAiETfcihgFmBfMbbEwuE7h72K511Q8fXV2pNlHv9/RQcbgHrc3TIFXX9mgMzncBmnF
YJUh6nBHvbU8zFZxi1qU+Fg5R2h+AhqSUgpQLu8PpKzu2kjW2BHTrp/HKHyZpNpRiGgQ69pNP+MG
cUdRXb8EJZQdIHY0Gxk6yOlWc4ObbJfv8dRxQ1fkRlcuKYiiMzGTrKIFj/Pd8aAp+QgO+WNeaQBZ
3ILif6jv9MCwafEHNcszWfMOLk+qlWJ6aW+yY50Qt6TWZlKpJwdoHWfG4/VztGYMS7U4207brAn8
FsaghkVpI932VHZkc13G2lV7pg9ncYMkx5iPgLUrLFvxjinIC9hX9E43G8Pbxa7v6M/XJa7ZH2Cy
xAD+Hc9gjYvJ8gYxbZJ1xWs3Ko6p5Y6RUUcbRBMTV6JbWPdvMVwolmcxRvEiSX60Qv12YCS1wwKU
emVf2aP5qiXxTi8tXXB819zEQiiPxpsHtBPkq9gxkvDEmkonMBhqrns13f/VIvJogFRBfrQksEI1
eenl/qMWYXIpHQVJmPWtmgk00AFuomny3NYBZW5GtKOwI87djx58WvATsnbQJCn3ruuzunAAAANa
OLed8FCebCwx0xb0m8e+hQPvyqdS1n9mhXQXqOYfXILAC/2WxRmgXqSYQRx17Ci1W026LUSZ39Vj
u/g+Z3lTXap1KsMIwDXhlEN3O8Ta9g+WCx3UGIVloJuZr5Ak02Q1GCDEjrJaRg5T1J8sLQIn8k13
GKvP14WtWgFOq0WhFCBQnD4g/k6I4sMKiqyEhw1c8B98kqr3zSJ/C4EUOG+UpNEGAHzm/DMWjrVX
m4KQWsEVmzA77R/lvtqpikMG9ieLtxDEebyg8oNBbiCoMmK7+JwAHthJm6kX4ExXzWAe4QtKT2Ae
+Axm2TZ902Z18Vr5nStH9a0cVLvrO7N6ahYiuJ2RO1Z3zGpx75FPZZfYJlLKaqvYqvzluqBVE/gt
iOcAL3IAXCn6mo55X3mmeRwlZU+Myv0DKajIzW2BQBga3Mbg6TIqw4QVi9XQo0z3UkDbO0MSrNrq
xizEcOFpBYZHkEAhP05l6ZD3xU71P1xXZE0CWg6R6X0jk7loAfPjVs1zeJg+f4jCZ4Psr39/bTuW
3+c8WECiDo1jNa4Z+iWmruG/FiK4y5ppoayoGfD65uU4VEvpC7/usUi6kn4Bte9Nm5HeluppE2KW
6B+oo85zCoFcAn6ZO/mDXCdRhhE5R9LkG2kEurLUd0jcCC7ntSgRuCigpNH/D4YL7jYzi1DXhhSr
hglOktcE5oOWSx+S3B/cVPefcNcJtmk+ftw7aK4tz69VVDFAcXDu0WqM3wwtv2LHVp9uw6pyazW0
x2qv6I8kem0HxQ1FOl5aBtgb57YQwGEwTZ2/RyMGoiMphUg53mWYoecTjGv6dH27Lk1jloFBgaoB
Pg2gLc7VKkqaFXpXMkzHeWrKl3AAsjqyo6AV7NflKTqXM/99cSFYYSORoprvUdnYS9WQYDhg9nRd
l5UMIYQgRQaDmLHTvFF0qjJ2MYEy49bY6l69BQHapkNLt+ZUDttQgU4r+4NOgH9anS6pAqtmHPx2
hGcoxkG3K8AqHZMFzBnS4P35EiAbFqI4JwHzSCVqQLNCk7w2z1xW0yc9jAUgYpFGnJFHQVOWkYzD
CxaPz6Fp+72Jtlbl3Xc2lEEPN9F1cFddttZFZYTSWYF4dwJLcZhGmKzVZU43FI5M3l/jPhfGZR8T
qxzNKclxiDTdoQA5lKGTqRi5g7ik/nndAFcOEyZRoqUGl4WCuGf++8LI01ieLBLjzvPlzO6BH2Lx
TdAcx+77dTkrh+lMDnfpZSHSJH0JnXy1fyjkFxMkh38ngbM3I9CjtjMz3BjTgyw91iJU3OpKgR55
fkTNzY+c+7YsI1bkEd9P/d5O0ycCeFcbO7EhSpCsLpVOAG+BvYG5mrNodHgaecuwVBW9r/StWgoK
wevfx2xKw0Q8jfaf8y1X06LRJrCLvOax9LGQyCGmgB9d34x5sc+vHrS544nzrwzOR49MAuUVABlH
qc42xfAS6m4RffJZ7ZTTHQAi16Wt+ABVAdcNDHmuafKQIEVpqsmwAnacsnuL3ZvZgYgevJeXN+rz
pg6+LWSsZqYgbtEGP9KZ7gfHwAocVfei4oVop8F/YO/j3J3fIeeSZmUXJ7JBV60MZpjgCH4KN2bB
ppLzjRkwwQ6trtlCIe7gd4ocFUEasyPQnpXTRCC8SgbK3CIMO4HzXDE4GC0cPrrMMGyTj0Oawg/k
3NSCYwriiKEfNhUT4bHXtEFQNbPJg5vlggI3H6q4khJsD8hznCD4UQX592GKBZHHmiJLKZyLGcIm
aBTaBUdCs+FGzXzJMUBBJLijVxwNwv/funDnf9SySpqoHGBWY0rdJtZfMMT1AEo9yQNoTBSxCaTx
lGFaRKsgmEgACEX6oEYNSJHpEzrJN6kuCqhWN0nRkXXDwwQniXMKcqBWeV5j+bRGvpnyaTsV3QEN
nQLIxgp8GYSzOl5RcNQIFHkeIE1PYnx5yl+tyXTBg7jtDM2LrdEO4tiWWfdg6M2D3xfuyET8XmsW
shTN7V1EUH8F4zNixsTKgEiz0k0ICPruur9b2zPUAcDuAVtHQMItJNpH9cbsEsQ8tDThUTFCaqJ5
cYsnRr8Ng5E8/oE8pBEwLBedPzjG5y4JTGyxP4QI5eLhlRhO0FiYs2nL6v66mDX7sBZiuIuJmGMG
rA3UCtKfNP6axL4dyM0f+L2lEG7tMI0Pw8Ra3K6MfCM/dFQ8G9W7rse8ydzlB3qo38vF3RUZCqqB
UuPyqykYTdPxuYyHG5mxbZSWthkiSUK6Cti7RpAuXbuj5n7EGRiHXgS+QjmqWojWf8aOSdPDINTv
o1+/xDr9NE66TVkrcOvr2/VbHOcNdYslqo+Zq8eiLI+GEXotsX62Df1wfTXXjtRSK+5IjWDS1GkF
q6j8ozR8VbLT9e+vrtp8bYCaA1MH+C5ZZcjMtooRPOjaKU5tirF8ZXofDe7Qdn9iewtRnIGDZ57p
Ri0FxympUSFiDoINuzS0PxED/jgkxWaEBt/xrTSYsRHGRnCsGZ7fX3IrdoGTvb5qqy5orneBWWcO
ieZVXUQpYwRU1VQjSiG0vgmH6MMY6ttJ7kDjU27+j7Qv23FbZ7p9IgKah1sNtuUe093pneRGyEjN
IyVRevp/qXPOF5sWTHSCDQTYaMClIovFYg1rXRe1uUHrVDnmYDFpK3JOl0qOOcfSqL/M5S9qPI7l
nZ280Hivs0Zy825a9Ikkwc/xuOsYkPoR4mvjceqKBwUjop2iS8RsKwRYE+D1YAXFl8TUAqCJEuwP
YaA7MO8yXnlafCQ8YFI4qG2V/sgSTK7kdpGNBQ4pb9izkurPaPw7VnMsSTZvmAMmJlwELfoKQiS+
KZIpXrhimvWXFJy3g+tPDVgn3ee/eYSdyRG8N9BgWoyvY+lyRlRQ0oAZoAAFQTHtVK2RQbZueJ71
IQ7wKOC3I90kmIM6OhaL0Qr01rlSZ3darUhClQ1LwDsJBWpkHpGlE3sWESUtCUVnwl2sPtjl8rke
gAzbcP21K8t2Z7a2rHq8+mThagIsGOIGtBC4xgUkQG4MyGtaJkWRgz/mrh0to7FX7eV+GhNgXmQ7
NWvenV2FZz0RKVjgVLut0lfYMkNPnnieR0OdPQ7KQiVeb3MtT+QIppFXDSYQNASyBiDMjeTVru5Z
X3ipWnilrDK+caqwglioNcp0AYV77v1cTMelQwtZNaJ0fmcZqQeU5+tub+tIrWDBOFQWAMyN9RtO
POw4OMxhPdYtU4cCQ6yjp9jDI5isHlQwL1+XtaEPUBUcJCI1QCABMuJcFlvsvgMMASJzOu4B83Bv
66DV6BkAAP5NkBAzlBQxXmvNsL8KFFJU8Wqj/ACO6fC6mI2TCxMHwRg6TDCPLK5doXUAL2AQoxVj
AGz4fVrJSFdkItbtO9meyQa+bdyocOIlP7i1Ho71t+tKbG3KqRLCpsAA4dt6Tu8qlgSJhqdLqYUV
Cu3XxWwqggI7cva4Ji5GcVc8wp6peJ07Hc4NswNi28G/idDO18qtx86seo3eWeWNaR1VKVjU+gOC
W8NT6I8O4nnMLOrUIwQ0hZ+9uLtsR3zjJa09+jjuq30tcdsbvUWAcjuRt67pyeYjdbKC0uG8tGT0
CaLtxHaPVPtg0ttCnwOmgc2V60eWR2YqkS3bLsEtTIraGOPI6J1rLA+8pxG1fl7frU27Q7oG7WaA
Kwei6LlyBbFNc2n1+ksJ8jfLIgHAZ71u6SVGseGvUQz6I0a4XVPHGcYix56hwfGuXctSDMQ94zRE
baWHGU3D62ptLtyJPMEIZ5WmaTYtMEKm72YNTZVFIVFpS4ShoOaBwU4T2U/hxM6WAopJa8JRStAy
vOg+mWQt5VubcypCcKAOm2sbXpzepcZ4RM+El/DqkFe1RJMtMWgzxPsBiSh0QwgHijm9NRlsgJii
uEtRJrSz/NXRp931PdkUo5nKWyQMuDLhbUd6kuQqhZi5uh/Q88UfLJmflogQXw9tHDf56DTQBCzY
ltLds6J4LEfZCNeWNSOUB6UKOmTRurt+xolHwNhhG5cTvCgs+iWph3sgiQX13HGvWKpD0hT796+c
g05kewW/QplNOD1KPlQxbbFy06LvHbUKhrx+0AxJRmEjBrHXJBpuUeCLAijzXCuLGQXTh5jcFui9
SpFEI5jxBbiMrHaztUkncsRNMshCx9iENvmkPqj2D8vln4xB866v2dbxPJUirFnsZmY6Nw65ZcBx
8CatnrxW/X5dxqYd/FkxW/QyE1mKhkOTulpyr8DbPtG0IzXRUNAmuyT5i7c+3g0ruhdAykxF5JyB
JLz2FTy8BrX2zORz0YL8LJPcOZvbcyJE8GtYtixe3AzXXZpl/lQlJrjsGh5osftXdo0g1EUbI95e
F7WCDDgX/YCb1Ryfkamleg+0up/X92jTDv7IEC+4tqGp1q3RLoLRJ10ffoyF+nRdxOaK4dmzBvB4
k4g3QadYXcYAJnnnLhnFCPkvJQH+2mjLUgkyOcJ1oJMCTzqlRbGIpI/O0u3iRN+by/xyXZ1NqwYh
LHIV4AsA+uK5H8j6mtNBmesvbb8znFdridCIBRa6l1yRjT/IRAkuR7cRTrV6Re/Ywvxs8irA+c9W
SNuAle/jB34rtaE15n9qibWPNFM7hVHI0mr0KKSU5h5acszQylTZ4JlELTGXABArzrQpQZnFRWNZ
RaoHYMLrXjbRybc6x3oAl9Knf9o0EcVlStIxTZIcQTEzD20Lsr/CiYq5j7rY/arUf9HvcbaYQsjQ
k6lCewmcBC/U/ypq7JDM88tC2V/XavPwnuzZ+veTi1YvqmlEpyC5dbkV5lb1OAwyArgNEaCBWVuL
cHa1i/yc4sY9GqfQmptULiaJzOpz2cqiX5kM4Z6olBynlUMNBtRKyrvPddxIOmM2Lu8zNYQNSVqC
piUgtNxycpxUx9fmR6UDdqUMtm1bFWCYgC4a/4hBQlEAWAAVP3KrxcU+npaHJZZRKW6rYq3oc0iH
IOo53/SGM5QV07H+YjsHwh4bzv28+GDHfxEhYMn+yBH8HNHrXM2nhdxO/MPSLy+zNn69br6r+xJe
qmcSBPdW6pQsg6uS2zrrvLitGo/U6isqvgFpxxc+0uOS6p+JQUf/uuANB3QqWESc0dH9m+fOTG7L
qTmqKf+U13PsT3muhJozPjFN+wtPjrQpGGBwAQLEW2yrtFX4cTXTyG01d2HTaIeyTL7zIvGVeLyf
1EHylthU8ETcakMnjiHPALPXMk5uMV60y+mO2y8DhvMs/YcUEmTTHNfyMhB8MJMspv8cC3Sbjc7I
LUkVvFhfAY3kDeWu0yWYehu3+1viGWDbUOwCc3EAmxxJGMyxH8Zng5g+3pafx1jWFLipDrYJY1Ir
TbFoGmYLIvHMMHGAEeIPunWjGtzPQL9atUyySesBujD/E1FCCG4XdmwsBBqprAhREQXSCSzCK4fZ
HxJvUZ+vG/2mazoRJ3hZZzQJNdsBLrCf/dJJjk5ZSDTaNDvEqSsuJqAHxN6jpgAuHGMQoVSPxInM
KfMGUIhx7Tg770N4f4tX0OT0R9aq7omJV662dGZvkdtsrEKwmB9UWwYcuWlyBpDfMG6x5k9XWzkR
UUy1umSxUn9xqnsj32fFDIzU9yMLrK2uf4QI7tx0a967ILq6nWlxT8FK3KoyAvZNQzsRIXjyuG/L
eeZwd0Ne2r4yKjvHnm6mtPS6yfWdUv2vLHqJKaxrc2HcJzIF317zFPNm6zlyG5hzh4fSLRpVPJZL
nmPbJve/5RPHnZkGBNuOT3iVF/wnwHWOSZfeOPX0rUNEadRlcP0QbfXTnG6XiE2COm+SMYp4iGUV
2hFnzymtHfpBonjMV5ZpDdNS39S4GD2K98F14ZsnGI231kpwDHZzYU3HTuNUoyOuLbchHgfKVAiC
KFnLlQC/AjAkkMQA6ws1MYAM4IkjnCydtjHYsYsu6ozxCeiUPlnyfToVTwBnP/SoJqGLIq1pQNzR
Z/nw0mjm/rqi5wfv8gvWv58cPL0lDSVaBWqvBaA8sRGktAgYqcJ/EyOcb0VdRrMpHDsi4MvxjHaZ
w7nIPoDuePH+TZJwyFFU4PM0osRocf65WazKt7V68ZbB1CQ6ndvI/186TP7hjlwrcsLmFWPft7be
dVGqK3tSaiiUxcF1Zc7dyW8RsEGgAeLftQnqfHdIS8H/l7fYnUr7OiAvjl7mFQuI3uBPuxmdCaOZ
vt8iDHQBI5EMsDu4S8GFqTE3RzJTFhGHVqHb5g+6y9tD2nFZ+e/cobxphzYy9Ayt49jmRQTvLGnc
pKQpohSD7j6PVeuTTRr93k010y/BaBxgnpBK6psbS4pUKeY4FKBsoegonGyS82Ru1L6IKvub1boH
1YqD1hj2WZUHpGke+lSVbOL6i3/88281TyRekPDQxi0yikOe1SyaFiVQZs2PZ7CJt4oPDH+fp9kz
A5fuddvR16BGkAvULYymIlp8m445Nx7XyKzSJMoU1c3Soo0lbxN1VxQaNe/ANN5PNMCTlhsfh7p0
ldkHZZVJwtlMhuW1V60hfTLq1AC7wDJoWrPPCY4RMpfWmKTHIbaW4t5iQ0mo3yhJXXo2rVo0HVpN
OfuYdSPOC/olyAoq13aDr6eLNQTjUI7TD442VBAZKAvSO2A6L0p93i/FMOSDt3C1zu8TluvFr0QB
LJ3kyJ5fletW6IDrAoQRxuxwB4rpa145WbWs24Ck0oc5ZrvMbu5j8GZ71F5erq//6jnPl/9clhAE
um1t1lRpWISi/a5lbIes/NHNcslNtSUG3JMr7Snol4ARcr7LTg58COaoceQ6ya8qzW9jSr+TTjbv
srVyp2IEbdA4hP13FohpHNWLLYdgEtLsdhqPi5vMTonEC21cjfCrJ3oJaYQmV9FOqHVVpNeNp6nN
V1ByBW6u3zYt9zqtC2jW+HONUiH/ZdttwGtL8gy6dE/nXyA6X9bnNtNHHg2du9w3jjYj8uD5rud6
vieTaQeFUZR/YaFooQNB5ApSjRaW8+2sSU2AqOCwSAW+aGeFJuF+B7TRypElzjbVO5Ek7ChP3WQo
EwAf94B2ATLfbkLSO0MTyzCNQfFOwOo3L3jmjVY7Pg00sh6MPQv8rsbsF9tljwBTi8zxfbXQ32Lw
HsKcIxYPzXvC7aWAidWNwdIbzbpJvNakNVoDR1kD1eWhA8c6epnQ2ONqiN8E03DzmhsdZSPI5dP5
QOZ+2HXcSvzB7qSgUGvd+9yPnMsSFs6NR9IlgztEfJzmQ87HOBpQSKi9ztXGT4nJAenv5I3plaQx
FA+XNTqP1FE2WrOqdO0zhAiOzwPAkSd8Rsw/kuZ7nH+47i4vHcy5mqu5nthHmSyI6hf8ftvXwHRg
Hk0PGXhdaibxyxsBAHiQVvQpwC6svQbngsxk7oH7EbNoaScvr38S4wAO3bBdQAUyB1opY5PbUAwU
fCBKxFUMrhpXsMhYN4iSOYxEVL3rtI9Dr2B7nhLVlNz3lzZ5et+g3fdcL8WhzES6PY4aqhoeSXu6
yy1iBZ2OJMT1vbpcwlNRqD+fi2L6zJxUxzWaJGtrebcETm36imuFmmuEo0IDi8oQWy6jKHjjE3cl
3AcE4AVxM2dDpGM+aSQPcf5q2J2H2Nk30AnTxoM357K9kwkVzvlMqVtNLXxk2ui7wgAqKziW23YK
wXQaVuQZ6KZ+uny7vrqXBnOuqXDgB2WMud7qcaRoo5e2hUdr4ziUhtc5slhf6Cj6HRCdrqpwqlnT
MRRs3Dqaj+pODdp9wrwcuIRqmBw7GePhpQvBewLvXBV5eRD5inhFddNbVqzFddT1h6y/fy+L71t0
B98PDDN7bZEUm8O1Ji4yJ89JFLOK3tqTqXmJEndhXhVMFp5cemXAdZzIEk51nfAMrjcj0ZzqnYc6
3hcgekesNo/MNY9AGAudnh7SKtllsezm3lpHG/NseDKhxo6pi/Pjp9PYafQyayOXx96UhLEuY5fY
ig1OJQi+pKN9lynDDGe83BlJ4oEgapeWn1Vr5+RE0uwhzKL/tsETYSL5cmxm82iXEFbN6r3m3mos
83X7g2vc0HhthfcTq/L6/N5WjhY5kuGdBH9vZuPiFW8BvBUJQhGferaMjNsUDlpzn0f9YWqi6+d5
yzG7yJ6iTrXmak1hMS1S0pwZcROVbNpRNQvM6euUvg/W9PcqnkgRsUqsZVCXvOdDpNX3pHjIOoLh
7RK3aOXpxrOh9H+jFXAeVkBvYD2IRWw6TpXVlTOJSu1D3bWe/lUhn64vnABO+f90+k3EaoNHQ7w6
01SdiK4sQ+TAE8bNK3izE7uM1DQJpow+VahdmkvnG2UXDrw4mE5x7GPwk6mgdAb/9PWv2dxGHW3X
eFCv8waCW7bpsLAeVZEoi/fL+L13o8r5dV3E1sHGQND/RAjeGGSGzYRaJ55WHBicKoCly1Ry2ja0
QMc/EJQwE4vUoyVE/RRN3WNXkDZK3fsGs4JW9ym2ZaPkGzcYmvjeChMG7MMSYjmbdQiFOmTG1Pk+
nz7H7k91/lxn744Y0Yvsgo0B/YZAUHKEp5JRdxzsK3iIKkPpjRW6H2/QU1Fwydz6pjInYoQVc3L0
o9uo6ERx1ntdchNPn4z6syJLxG7s/Zk2QnzTjQtI2hWdwOWWR1MdD9oi2fotCe6KNWO6byP+wpUF
hIoYcFkdPZqxrR2daWBels9acN2GNwwMbm6ltkZfGLKWwq4UTl/XZVtPUdb0e6Nv97RWwkmX4QBv
hKBnYlZlT54LQw8qlpot9MiVufAZafnHklnF90wprA92mZsd4jOTMi+ZiCZr7twwCaQPYX0guzVQ
sRKEGyXpJgBx0GMx/pdlXzMAZSQNmN5f3r+UwKzEXBP4x1XNETZMBZFGahkxiWoe79LlA3IRPgNj
0XUp68eeP+zWxxDaTZBuMHEuhcMaF7XWmjEfo5q5D5Zr3LqdzB9siUDoB1weID9g3lF4L1jAuWvL
xZqipDT3HZDsE9nQglAsersqsCGIhVBNBiSm2Ag7YFozLSf4tYp+1dIfOVDXjZl71uhlMQUJcQsa
1CBBze/64m1ZO+wATg58Deuz8twMCWg4MX1otpFR70l6ULSAppKEtbplbaDRxbwI2AZQjBI2iBtt
q6G/ro3I4DU/lDKM94av/+cEhjeq+9iLb9IXJej2snHvTd3+yBVv+JaDxQxTolNUTW6g423F8jyY
qBlcX8JN4zgRIziMCuY/khhLqLiv6bJTh5frv78RywIC4n/LJ/ajGTXPy8TWYHxrEynbxcbsp/a3
2j30aJW9LkuyVZrgxK0MuXhkjKZomoFhq4cTbG9uP7nz1+tyZFuzrumJ97O0USuAgjRF7aDfq1px
KKi7txPZJOKWkz1duvUzTsRogLUpuxIWMOS/WuWhA5j88GtKG4xaHsZBcs+qaxwsOqJTaevinkjT
1ZH1Zgc778PkcQnyUPGBvOkhXn7qA9XvvM5XdtTPg+ZOhl25uW8oRCGQsPCqEhtN9WxoCh0MP1Fc
PQLAPnc6bwHNUzLL2qHeJlIvlDyRJDwGGAHNV6O4bWS2n+j4NJo8aKbEX7RflYr/Y2GTP2Tmk77g
ZUcw3jeaYZG1vg6UNgNs992sRCjZAoXZ9UmRIdh3b+clx2X7i9r8kwZed4rh/6QY/CTpdnTu9vGg
BTPrPRTLQZp1sLIkILlxU3HjjhppgCnJcGZjoI6KF9NbQPlLzsTm+f6jsehGUEosKxSWp6gwtEMS
p7d6UofXj4Nk+8SYo8Sg/oRGflS6ljuXhSwmXmYYHp3if9RFcPfKbFoonGH3HP2lYl+pLjnXsrUS
/EdPinmqXNjhbNmhXbUHWlmSG0u2VoLr4FPb6emI7XAGGlZ6c2cs9W4a2qCnmgzsZ9P1mmvSB/BI
a/bu/EQD2sU1BiPrIq514PIgt8CRCRrH2U/K80wnmbhN1U7ECRclzZibDjkcSFz9UO27cfgVd41X
Zd+vW9tW0gxAun/UEuKyNu8mrZx4G1m5s5tRMVHaJ6syw7riPnWBzaV2oQaQniTTo0WartiqjJ2J
F1wIWmuzUV3SLnLuFD/x+33+swVZBLiyd+0Ob0d7d13frcsGlJwIbsAMgHlNYVlHJY+dOEt4ZE/k
wXAIBbw4RhxH/eO75Rimvk4VrYk14JCdW8tiZKbSLlMXmW73UjB+20/mAWwt71cHjdouIncARiLn
Ix4ApwHVQco63NHxU1/oeytzooW0wbu1QawL2GAHiUgHlcxzbTKm29poobGGFyaaa+ht1U27UpXx
3116DNCEOWs21UITCqzyXEyZ5S5xGqeOVtRlBoa9sn9X29caWZ9LENYL4HyTTVSXRbRLd6zfZ00Z
aLzz3O4+Z5KS64ZtnwsTI46mbvOZ2HXUzwhzqx0NGd7cfvbaRuWO7lzJk/gy5DgXJzioti7nCdlk
Fo3Jx9SovbFDEWj4ib4GT3NyL6HPTS+lXFl3/jwEOBcqnKfcspdZaec6morAOOpBtjMe9Tv3i7Iz
/QbsPNft8DKGO5cmOCta2CoKuigo5/X3oqg9XrleBXoATGXsOAcddvx+93guUfBPlVU6KmHYw+R2
DFjU7s0n5wEPFD8NZC3EMnsRfYbpxBPHq7OOBtNromFf+6VPXg2vjtBmc5Ct5eV9hsYoYKQBIRj5
XPjE88M2YAoe0NYoHabdN7r2P/IAiLYzO1hqIbmmN15957KEVWxbNUGooUCR2V926ACgT8Tr/Thi
R+25HnyaemTP9qTxZLO+b9GuaKAnaooJ+blYzKRw4FOGY3O7gsPqma8+WY/VYQx1H1/ykB37QxcU
dzKGuK3zeCpZeAt2BSwHBG51ZOzpARfbXt+rYbeXhfsbN/jZ4orPdgM0wlM2QU4SdZF+mwVxEB/c
/fRMpCQdGw4ag9PIeYATdUW5EFTqFa1xbVIifUjVR8Cg3Ns0ldxomyKQgwDk3EptrgleLHGdBYgx
KhKhZPIwj4DJtWV/3YusPyGYhAGEyxWGFk9p5HYFy2egh8kTJEFt5VEjP/VxAKLYD12KG7SRx1nh
gQEdj5BxRSQX7rNZb02lAZB4NLCvi9XjSZJ4veH4mGn+DIg7tFGPnmH1dwU6SK+ruGF7GEPA8w+I
3Liy32zm5PmZZjkFJj7uAif/pWqviv3YzCyo9NLX6ScyvRSYZboucWvfTiUKIcLoDApPTDhKvD09
E+Sb+ijRaUvCb7gYU0EfvyU4rCkb+xQUe/Wa7ef9oyKzvI3LBVEUHswr9zhmbVb5J2tmp7xviwSx
QZd+UbFbJQFvdvoyqD/d5rHBbMr1BdvaolNxQnSQlf0wAFCG4bmL7XjUbByoH63zs3Abr5k+l5os
y7z+oGj2KDth9BSIsmgqEk5WqxhtZ6s4vDUln6a8tT1tScCb0A6GxBY2JKGbCIaPlnBk521BNa0E
lw4ZKT0aen2vNdTTh+Zol5NEzMYNtgJEoMyJeiRGOoTjhSLDAghzPJHUqfJj/W42nu3ls80Kb5Tl
9TZs40yUYBsqwCJdpU7Qu1xS30ERPKvpzeTG+5i1flpaeN++b8znLVQ9EyksYkcbUmLuAqmGdvbn
8nk2H7X0G7UyzyUhNx+vW+PG4TKRMgf3kmngdSQy+qQdIEurHlWuur6pwKYxSEEjt3YLRrcizsP5
XhCm2jNv+sFAUtu0E/QWqEGW1ABC+OHyNLQMGSrGRiEenbF/xInBVJPloxtreFj2YRflIWortmd4
gAp8UbwUlEiGrFd/K8gxHQRSK+AHjpfoP8xMtfO2xhLmv8YgfQJ6iU/CtvJTHwjni6/6K+nhNAcy
UO3NrTuRK/jFmbhWmhR5emQV5uS1rlOitDAniYFsnWlU/cGAgBoo0DmEw9Y5sUlTh5BIb1/yNPX1
9kf3TnDHN5tHdzfGYBXsHXLlwjGrwcfVLzpqUbFhHUB95tmNhqO2hNeNfUMXmDh4igyMqQABRAgA
jASDMEDWniK300I7ziI9A5aoQSUefmNjzsQI0dJsEY0uTTdFPKY3htk9asv7BjZ/LxhcH+id1lDJ
0IXAGs3wTTHXeRs1muUx0H8ZU3JQO+ahu2WF+Lu+bpsK/ZFmCOuGUKd3La7S4zgoxxXwnA9p8G8i
hDVbJsft4pZPUWPOj67ePHaaLG29ufvIA4C/HcgvGEA9v+eVvlvGvkPScGqbndJY98rSghZS1uMn
EyMERFNLJo1nRXIsq2e7ZgDQizj9fn21NnyqtaZlDAzZY+ZUzBXPeu1wIBRO0Yjtt8z/7P5XMwx+
P9/awGG4LmsjaoYsR8eljrYOTNKeL5ubjIXLTcojsz8aKm7BCelIZ/ZbXVIj3BQEqBzUBwHbB1ry
c0FAoS+swoZSVEMSwznyjAUq8he9RM6mNZ/IWTfwJN7TzN7t8xaJ9nF0A6srosl0JS+NTRtAKgtX
64ooLGJTKsaAvjruIpeP8Yy6zg8gFArHhYTXt2ZbjINXPNLSuMRXMznRZF7mOq2meM2063uWTzdl
1ftz+xcB+AoPZ6KpB54GRMLnYlyLGCDkw5Ua97eJFi72+5Nz4KgzAMLj6K5m2sJF1qJtBKAhuED7
FdJXPSwmDWleIxscItcoCR631gyFnLVHAElNBCTnyiw2pcbcwJzzxQh0bt9mc+lVqSrRSSZG0Clf
zKGrGpYc59Y4NH17rJT2oGfW4boFbNkyCMZXGnVQXuD1fK4NhpMSi2CaOSrRjzCmAGaSIRFsBVTA
5EKAiPcRUs2msPtqn1Fk3hACT/4UgvYobJjHvJWgXQnYvr+xJenMLd92Kk8IOHq91OjUI1OvjF9b
93U048BcwSjvaC8DHtvepD+qCR7HrireNEWbHIuK75d+9HFZ50DNIa/Xd0kg6vx9XWMQFxDwAJsC
6LMgSLGGGgQ4A9qRdZ8eql0SAJo088nHMXR2xmFN2OSy9tdN5ZBUByYHmuQcV9g3lhL0C6RxcgTo
QViptV/ZSINJiQk2nrO4TP+IEbYLIEqOreUWjwoONgdVnZMw56QL3WUsH4oxeSK9o7wYQCgLFofJ
MHk3jAXvWgSNa/SN0E7wgP3AxqZSR/Ky9Ae3/FSyB8cBJEL9adBlEcrG9XQmSjjRXZ/NS4XJ8Rfa
fxumO7CDhnROPCgmuXAvz7QFYAzE24APBGaLWMdHY1vFrBYJ2qqnN7HRYkBM5tEvdVnh2sEAhkAY
k7kiyvlEGJmLXimO+vgfRvpzp/VdgLbPn67b/YUm4A4G9zzefbaOxmExbUjMepgdtH8eE4fUHlvx
rXWjkuHiyqQIhu7yocprtUqPfUl3k2vsRyRwritysV6rIs46wowWXvRYC262Bsh13bQQUdlon4Qu
3Gk88HF5ubG/Lmm1orNkzbkkMUfJlLbrelyGEZAXfXe4qWJ9BwfmpSbF+/9H2smSKZf+Hf2lgJpR
EXPBuwM09/wKSaoSObyW4HZv9V2sliGzmwB8Ep6h33epg2b5r+g7R+cF4Pjq2EvnW63+77rSF64K
n4BQFo+mtWh6QbepAGcdvMxTdhyNzLPIz2L4yM1/lCGoSTRlaOc2RtI/c32j0HzerxOtPPgnVSzB
HQIfwBoybcyOaIEx2OhZ08+i/PpuGUjnoXyOjA2o023hITMUaaWlbB4jI3d9ZVb2cd77xM3C62I2
jP5MzHruTqLLqc+swUQR5RjDCsxW8WhVwfJdUHB05vN1WZcWALIFtHOj9oubCj7jXJY+u5i67scx
UqrSDIGGtvhFV2S3yri824+jP/RElCO4i06vUtcEtW9ksPlgIDO/6P1j172ORrL7G6XgM0B6h9q5
OMbZ5JbKgZ6iREY8hRbNQ9Odj4Mq48S99H9QCIcG5HoaZobE/LiKbierofkYqXUW8GzYV0SGErG5
PX9EiMicjRbzrlAbJVL17qBYfK+Xj/X48/pyrXf1ues70+MCGQpXQ1zaKEkO1q6Z1F05PqeVXwy1
h9eH5JhuygIyBDw6eg4uCOlIrYPYWTOwZr2m/hpSZdhzo8/DNFaSnVETx8sSIJlcV3BzFU+ECpY3
w7kW2gIjd/oyNFpUnyb9DsCJ7w2gERCpGExzMT2MF4GYj8zsXFsKLauOzvK5i6MOdXIDYF5zH4BX
SaLSZRESwt5CCZDmoClffBtWeemQ0WI8AubFjTXVd2V56CryjeCuR3EMfYHZXukzf8hu7TKWdVqs
iSfBZCAdXcsoNwBZU0Sl0BYjN13mVEdC3JsEhCO0+qaWlh+jzJVMg2cCTHxUh8DpJZI3thKCMTWE
YihgxsSjvTQjNWkz8MgtmBskY7cc5mxkAIUpZECbq+sTdETXkgG2GFQsL729puZ1VRGCts6FhhN1
7wCeHxTJdNPm+U2W9J9LJQ1U/k5MSrxZTPVMrmCtlZ4yZaQZj2p7nj2FDo2XDuDrzACXIWFA2bAi
TAKuOdO31QT97bn7XyaV5MlAeMSBBhfTPirGCSO5/xVNexwRMDbVL1sF78bkja7Mt12u75lsERFq
KBxMCZbo2EoVO9TUO1S/PSvnfgXycj23PLtEIyaVTZhcxnnnUoU7nHRLhpp6zJGyj2+T9qEtmJfS
zNNA8Kh0oz8UH647H5lAYYlNpUOXUI0lThUOvDjqIWj3LJUCnf4jiV8XV8Ypchk+QENYLUa0Vmgo
cZTb0hCm5IWO+SmAQORL2I15MOdfmCxfsLl/SByt1SvAoYgTVOghN2JGjC5qJ7Z3FhaitzAcXIBr
ZcgmLd/zQY8UXXYqt032RKywngM3ODr+oZ4JNN85eTYK4inWYczDvPza2EcV78K5iZbGkGSWLrsL
8NgGqY5jAv8fp0ZM/mJAhCuNM6THOalNr+hV9EsMZukRt5pfG8ys4f3rJmFvlbk3obUvHJAF21+3
psv78/wbBO05Y5Xq5m4XVcTwkUwralwyyxIYC0xYiqJ2GeGcSxOC6gzcp3FmjOmRtCiL5ste77jk
Its4HmvHxArYbwNWSYxw4pr1adzHyEGiWd2wduAvCuouAQXiDRqkzZlK5F1eIMhYrMVrXNAYZXPW
v58E16qTqXnmmtnRjvc1/e44B+Dxetc3aeMEnskQgmqrcpJiojw7tslkB30+pKFRaWyvkpTtFtuS
ARNtWSZGQ9CWCn2Qjr7Ireqtpip1t0S6s/har3tD8jPB5THWid/kiz/Rr2ZJg2yRreampkAPxCsd
j3TQ0J+vZp0naZx2eNwRe3nQUu01q/rcL5wWRFrzu8Mr7NyJLMFzM70ZgWAHJbu49rn1pNF5NxRf
zUzzSkMNr2/hhuWrgCAC86uFuxFOTlAMacPS7sAr7U4U2bVa6/100mQTAZvL9z8pF9GwmpIsKcsq
Pxo5Zi0yizwsBuff4TyakMdt/u26UltnDbCsqJljSAVMboLt01THK7lt8+M8t9Oa1liQX0DCft6P
Y6GFBUiWvw/NSg0zq6Y0Zbhx8hD3o3MEWVH8JzYba6gAKGqP9x+lO0V9dlM/7h+vK7hxJYH6BYg6
cM4gihZ7EJAENuJeyfKjxj4W+iuznzL9oLKPpf6rNm7N8f1X+/q8RI/PG7iIvhrRiS9xu1ZrClcv
jukwHxpnfB2s8nHhaTBZ9hhodhdMNpc9ZrYuQMwL/tnF1ahOpFqDmjk8X1jEkakaF/U2jvlTGTuf
MF7uTQoSOQyUaHgGmMBe6NH/fH2NN7YR4lGTgvtUMVwqiMdgkLmomZodQV99rMfGr9LsFjDxEh+6
ZatoF0CmRUGG6qKSp7qDXv4fZ1faG7eObH+RAO3LV/VOO3ac2ImTL8K9SSyR2iVq/fXvMA9z3U0T
TdiD2TAGpppisVisOnXOGhaUjNAbrB0yjA+p9S2wyDj9KHTfVHUOkS9BvwFFewRQ6bR7deXODgjr
iA2SpKkNH5YquqVrdlqaWRPFFJ8PvWMgB0wf7aM3PO1231Rh0fggEEqzGzBa7XFZQKJCx+ejOAmA
J/hRFCB+veV+RGXCWmuLMzIUxV1RJiCeycK90bqHwekfnQK5U4mMd+qD07vdwxYlWxuoEkF+Kt0I
K0Bihs+nnIxjWmzc3hn2fJoS4lXvh5XCLVBGB4IK148HRqbLgzDNyxKtTZmTbJn/pAXf44a6L/rf
Zdbt3r8oFEihGAr/gJNIi/J9wNJ5EOaodLdlPK3/cBPPhslZ33+2wEXwase5XFHi9RTMGFFOqqze
p+y3a08by/txfTGKFPLCiOTsRRAZSTC5OQmKmszLChcZSZ6DWtH076rQ11FJKq7SC3vCVc/iVTUb
Nq+DNSdtAc1n1MvwyhxaHaW14gijj41MEi4hiHGlT2fZqPJYBgC4bf7VWn4zFzQw/p3Tupq4pLaD
u8VFJwcZlxT+rB6ByWW0IG1vHRsvuZk8c+ck4YPfOtvrG6UzJft3F0BSKEnRLPKXuMkfO8q3ZrR3
rO/X7ahCEnpeLoRQkcjhbXO5QY29DAZEesB6l0xb1pXb2m0OU5Mer5tRLSdEpRld0TAEBZi0nDS1
J4uDNvCEJtsdGPA2lFaf58qJkc9pvpzK5c5Myc4wNqA/KYE5J7ye/phtZh/TPMg0cBbNeuTbH4jv
vgBJREGYm/axuZYnllnbkNr1wUMNRxMalEvC0AjwU+gpg1FE2qSitFYQ2vBThHn6FKiAkueaapAq
MOBVhHI2FCgBYRc/4eyg0nHxF8xx5sTrPpnZL6eZUTjfhHjCF42OmFDx8ZAMIofAWQW6UaZNKvxl
ouBuLUhQ3zv0PsGD2llIZHwgW4EdgdhyIjz5ImlNzK8YSzmoffz8a8LumPXgd1+v+7Xi+FyYEH8/
+2wAMyyg0s9KAvBr7Jn8uPhp3PJ3jw/9RTGIPo240nHdXZpp0gyheTFckid3pvc5AECntGlcZ00c
QO/w+preuIJkTFrTOjrVaPdVS1g63QegjjD85QuS+0NiRn8QLHTZ3ptvKPg2I+B4gcCGVpNcWpnK
zIWOA23JagdHo6E7axljx9OR0L9JKv+aEYxTgm8DoiyX35AOtdPhPdeSprrP4XGgggqcT7z7ZbFf
4DnRXBUqaxhE8f5mQiKXvbTWAqEWDpAYJ33+dS2fxvwxnZ8LL4ytv2i+X9e3TPy/XZSrsbZza9KW
WXXWFw0vOKl98L1DG57/RMGl0Ti70go4G4WEuiCwEef6zNmjITL73oFj9C3Ga9z+sPJOU2dTfTaQ
SwlBAKGxKHdyaQv56gY5JIHU0FMWzHzbVC7oPM2IH4DKGO7sPGNxWY3Te1NXfEFIBgouZDQ1gFe9
XJtb+ivayC0nhTnTw4DS16FhJY29vtJlESLnkTcLkHXx2HCRVco1WjZ5VUP9ziMUoC7A2GPuFBtn
+OYkoLZvH/Lsx6QdEnkTcrE83O8BcCEotIFL5HJ5q+NgGHdyOKl8TP9NaQN+Q7Pctqsdh1lzuO6N
qgXiOMP7QQYPDKvkJ6Zl937EFy7qJ1/XpdrXPj06/UwaboGRGWWxiCdfIjN//oBdzDN74OKAh8rS
gmtd2hhCGD0yzsGhqJxNUd5CoHxTZNkXx35o6Q8r0PXiFMHSwXtOjGkDOYTjfvlhQ8iSAcffc9JC
Nzz2Cr4Nw+Jr0ecFum91uDWzTld3U8VLVDFRnBKK3ljtpckRs/YQ58s7shb1fZqXO1qNPxbQkV//
muqV/WdGTjpo6A7pbLGOTN74sxzXcNeG/Diz9eh5YMiotPVEpUGwfALtijIRFna5riXpnRwyKB6p
jJ9DeFOMSVzlL2v23DXe5vralB6K7h6mcUUzUX49OnXvtZXbdCQK/2n6TyH93RqnbPnpJ09uA6LI
x+vmVFENcgj/mRN/PwuctK77FCQjnIz+qfL7xzo0MLbHMQTcV3goL4N1GuZO1y1Rhetzq5KfGNEA
DfYBZ95q7V0dlJ/pwDVZo8aELMQEoYw+G00sjFretDPcoo/5il7I9c+ndHgEZRepDy4eWc4l4JB1
B3VKR5wG5J4e+1rT8cEY6i/XzSh3CSFZvE+8AEOJl7s0dUsGrJLJiWeKRujc1WCHa2pihXXzpTKb
n0bPwqNft5nmpCm/4plh6e5pjSLpwmzFeHaBZmvrLRgg9Vf2kb06syJFqgJQZhMKsh3JIWPVDMth
8d6NfhW3DCI+6pPg6UWmdfkF88pPvCUcOjLzQxHt6XTjzR9axasJ6VuVUUTTZhphwvvmBfy24uF7
n3ZiEXiUgHMeAErM+lwuAg22PqO5iA0pZAIoSqrWb7d/pqtOYVPp1meGpKhgMKgBWCXc2i7ACMCn
T7njbuYo+3HdrZVmxGrEfEcAcMrletq1grDdbHWkWV7KoPhK6+c17DURThm7gY5DEwr1TYTVSyPh
OtKFrWZHWiu/8yEaCF4qtNYYkkVukhx5iSYmKBMaoNYwwCAEpeXpKNDndf3iIrhlZrYpg8/e0qMS
H4eprpygNISEApO1IjGV3cE32iRnLTLSsmcnM+d0C8b2k1l7d2uonRpWfUb0ndBW99G+f6PNNmVI
J5YkG0g62JuiT04G8DQcGhVRAknMzNFEPLW5CE1tHH68v6QblxV9ZzOjGAjrAdKMIw9jB7Gz2vx+
TYN8t7bZZ3NcdPmvyiFRb/+fVV+KEqANb8GEkQ+Ezjkgrm3hxX5a30INUfOYUG3duSEpVmAENpjX
1h7QEeK/+/G+mTFF9VQ0w+76CVPFb0HqBIojKMOD5eDS+TNU1wcUUOD8BmR5MuAReK/pHCh3CtEI
g/KCsEeunxWLX+cjcgSSlcvzss6/pyQ7MW/ZzM66L0Dq8ZEV/WdO1hKx+gAcX1GA58JoQ1AWN15v
+x+I5B56gS5mT5GEySGjTNkUpL2BF1efmntqONWNC40vTZxQf7hXK5KzQR5wmTDXimS5zI6Nwx/m
JNujiLvJ+ifMmGvWpMorz9ckeVw/Vwkf0tInaXXnwbl7CuUZN901U7L3BHnpAqWo9HB9s94iAHBj
YcIFjWo0yd9iUVk1NcypZvi54f00GSi2WDJn28YGLKSrf/ISDaB+Iik1cZ8Z++vWlR9YIABEdwRV
CCnym1FTOd6YILedlzpezbmKgel4gVbGv3SeULtu2nezX/xd76tJaU+X1qp9Pw2QD1rujvnz02yE
7x2+FSaQA6I6CY4KoFMuj3RgJhW6ALg0nfVr76zHaZw0rqKMgq8W5MJ7VAHVizwDRDk16g0VSOon
4xCV/dP17VHGwACTaijyC0FWsX1nT4/Qn/x5gPoiWYJpV3YgtHX6g59NW76y7XVT6hW9mpISjWJg
rGiqricQ1sY8g/Mpq/sbe6SabFllBhW8CLe+oFOXb/4OEixjkae4I1NWxXmeJnHj1Fm8hFTHMqD4
eHgOAHKKjAZc4TK0Zkk8PjQW9shzv4CxrDRP1VpszOZ4/cMpjhBq1GgoAQaFIoIMg7ICWljguRzI
yLzHviqessK7XdP8BD3QOc6r6v3OjXsKUMMI04UYyBT32ZlP2A4EncOkGgnqkT+h/YMakDG9f5dA
HIP+PYaYwXwlY3XrwErC1nUmEgXpERwAO2f2wVajUyUXPiXV0gRXOHqzAGIIqpXLpfgpiIRArdmT
eoBSY3gqvPuW/8hacL85hyL58+6NurAme7iXQUS0TCYyLt8NF9Q1j4333BdW7Nqn65YUKYVAWSC/
DVC2e8O24lTGsthVMRNzTbc8SHft+6HGYCBBBRJdTCHYiC26/HRpVqGtFHYDaU0Dkq/lgn8Lt3Ru
//nAUnwP3SsMY8Ka9NFC2qUtBv5HQpcoO+Spax04+OQ197wiKuDiBcuUDdgBDq04ymc+XaycQRDV
5gSVgkeUNm+LeWzjjqeaIKcICRd2JIfzkr7xUpOjqBJ9Wu2db4Ay1z4s9QdqHhd2pK9WFbVr9wZc
LcuDvWWED73/uyl0aaXq+KDqjWFmPFos/6+MxtlX69iQz43ncsRSh2+iEc0R3z9GY7TDEOmnfK1u
6lpHCKZKV9DIejUqbxXLGvSCa5wiikGgEdNgpZvtvLH91DNvx5mFa9C4C5vpsab9z+vOqHQTlGlN
Ey0dAZC5dJMcMNmK2ShYTdYParwY889JN1GjMuGKDolYIxxeqrMw4JbMJAkn9OpAVwRNzDEOe+en
k7k6+RmVL4ITHBNcIB6DQJhkaRrwkHJAyUtSzHsYhrdznO5g+/mm8XV4fdWi0MUSL4IInOjyFWWv
floxjmABfBmhPI8NM9x3i07DUHETYrAEeB40mYBaNcXPOPdHa+49jGyPJMnyLeZjqWFtphIcbuk2
qd89NYhJHXg9BCfEP8FQc2nM6VkO5m5zJJZZ9TENvkP2FGN2iff5us8pYrkIsbjcsSw8d6RcsnUi
cFijpojaiL2tUzB0FRn9834bCOHQL8BIGkb5pLBke1VruGmD+6LJPqO+fghMXTKkWkaAJmMIEBSG
mGVuxwoT+hipXwEXytIniEt8tbSdYKUJ/Pjg73iRJaMqEicdTWalUGui4AgSXEt3c5Wbx/d/K1Rz
/rMiORmPymEtQEtDoO9Q7ZzCsm5ZYRW761YUh1PUjP6zIkUaZAVd7jY2dt1bky3eGY92zu5WDgxZ
HzXb68bET5bSILxRsDlgPhEzj9Jt0VuYJ15TGKMDSonlsHXDzt0kbH55vx3g5tGdCRw8jmRsTVS4
4KWyo5mg6l/trYilGxNaoHtj5u/PGvxzS8JVziLBWHZmPdbBSPB82RRN8CW0dKzRisvvwoTkB0a3
YGov9EfihsnG5s12avacr3EyuDvc6UXzdP3jqYLb+ZIkj8hQRcy5BXszYEIbIY0RTOtuMcd8443l
rZPoauWKasTFAqWgsKYG3rGFtRA7aeM+fe54Fyf5v2HWb9gQIG9JNwZ0bq6vUvlVxUyHwPZArlna
OHCIoG+e2QtccQWl6IvTd3HBcc8bIz6pEa+5LjC9BUUjkOMqR4RFDxb0rFIJoultk1alu5DOwLhD
sGxb+sc2fpuYCuyiAjJC0Ipev9XRj6xaNAdPudoQZQIQ1QNgJOMV8D8GSQRVSwKKwg11fzhhsp1t
B9OXpwHgnKLU1RoVe4o2jYUqIKr5qG9In3eN0OC202ohWf3YsnxLzfsUcdi1oPhgjBtev+SGLrqo
bUKGFNMlgtNS8qPaw+MjX8oFEmltnHRQfgAA1uRQI/X/repwz40/yfzvdTfS2ZQi2uJPTspt2GzS
MK49D2MsdN9bfrxmYMGJ8rgJb+xWhwVXxFHspeA9RfcKNTUpJGC0a3bXtjXJXGdBscmzpHR2XjAv
/aZwnc7VeI8iIgDkLooYiNuivXkZ5LrUBb0JKoYkyUsbD33QXHTu3bJ036Oe7tg8aOyplof2guCu
F3MSchZXD23DkjXpCUa5PiVTEQ9W8Dw0q8aM8EHpNrr4ilKgq1y/LidQ5RHH5esWN+F8mvL53aBf
IEsEqAXK5SHerzIbn8vSufNylKWn4qVwdi7/Ma73Ta6pY6jWcmZFrjYlEZtY51voM9UDicrgFLg6
ijzxOeTPBXIE4W6oB0L97NILRmcszMUZRzL51s3K3L1fzaQPwTEHvvzrp0q1GtAWoI/lQe7qzeh2
09TzPI4oaIVGe7BX7wlgGk2nQuVjSOGRigpCOdS0Llez9I3NOz8ZoRXXdOCv65Lxi8MgK3MYhinQ
5CPK9ZwZkzzNcbJ5HdsGle/ouzFQ9M5P1z+YcjWvJ1TO3TG7zxc6ABbmjiVK2V1s1Azadzq+L5WZ
84MpveTyEW1gDH+N6NF2O6ey4poa91WXawp/Kk8D3Qy0SjG7D2eT4k1E54gHM5qm4ZJ/t9lLhmtz
H0TLHcR1a00eoNoaHEogAcAUhcep+PtZAjcEzKBuuPYk4l4Tm05a7mojaHbv3x8UL1Csh2gVng2S
t+V5tJig+ZoJjWgW10Fzi5rnFIML/nDdkOKix6Pk1ZDkab0JMaSIjwMxaLn8DL0Rs522UZw43kub
YAXO0+6y+3pOda6h3DPEamCyMTUEUb/L7xglxYr5CfRXphJnFVNZ3car1+lubaBSP0TZw/V1KrcN
rggwiABGyS+JJpurxqfoJS0m1OAHl9JYvIqvG1G5O17DeKuK+ghMXa5paYrcyWnGSVJ/a/m9EX0f
As06lPsF3XSBmP7L2XlpYnDsvo5StLbTtsPgBISIw+M4upsaw/cJJGGzfn99TaqyFmYyXi1KZ7js
Zp+imz4R6C5n27VYHqyS47+4FZS0UpqCCKQptmY73JpT6By7qdbV9VWJ8MVPkM4ciKbScRjziVgW
NC2qPdt3R+iSzDsOeRBdF065iWfrlY6enRTg3qO4tvqy+ORn0JkE8W7j6ZojOjPSwZusNSiQSgN/
YTQkMbztWmfP5Zxq3puqY4bqhkiLxBCEfMwsi3temWAYygKwElJQOz7bZby2GJxGo/G6q6h888yW
rGtWlUM1Fik631HLdl51744/ABxYhjaevCWukx/XzamyTDEyKtJa/Kf8PMpyWiODwaW/FvSQ99EG
Qupf+VRA/i04mCBuuW5OtWHn5qzLk9etYE7xLaMnLHxy8dqkT8v47QMmgNEDhgS1foyRXJqYgmGg
AwvQ9VmLG8z9xtS2HrtJ99ZSrsRGvVN0LhRAW4OCU7GGGdd7XocXOn8351/XV6IKt2AC/J8JeW9q
u6xLJ4t6FDyTrT34qElFmpK3cvuRx0GzCkXVN5D6xZ0DoW3PSUB/JuFtmPy222c7vR1LHeBU+b3O
LEnbMtZlCYg0Axp0tjeYQD3V+T+TqSP6VlpBxwKRFtuCVPZy86sq40WdIe6AWAW8oY33y815iRd+
oCtlKDcHuDmQqYCHFYTbl5bsJDUsnuHLUZZt/Ki7H8v08/X9Vy/m1YR0aVCntgFkqDhpIh9lYXeO
G2PZWGXVfODKFSVoG6QGmAF408oeBsOZKhShp7kkESg0jSj6B8IBmnxZ6WxnZsTfz7K+AI0d7jLU
ViMA5Mog+IqJte+z6ZzasnyBOpfm0lV+vjNzUpXAbtC8HjGeS1iDYov5b1ljsMHVDbEq7wbMo4D7
BYMhmI67XNQsUjDaOTMp6FxsEjMBS7YLpLOR7we2apak/IJnxiSn81nXmOGEp4C3JN+raD1EAaAN
9mldcDc0s615rinXBlkPiKCjcGzJj8/QqIy5FsBwPNMh+OnGRkefnSTdcBTRrvv6W9JLvNjxj/9s
SbtVmH5XL1kzEQxJHNZtsa8hkPOX1tg4lHv07NlHriK0rEKMvAQY7BGLP/PGNbMG3HsoRMxlfrM6
/pNH0zgYdYzgqm+IoXe0qzAUBTIkaV1+0lRDV6In3A6o9NsJMeblvskwI5WZmvtC5fDo8QilI2CU
oe5xuaIqXY1ygXgOWazigKnQnxWaC1Qf+tRLerUjhXJMRwydVY6cDOWLz35ZLihQgkM19JodeivD
Bp/AvCGgrghLmC2Tvl3B8nltoA4Bn3Ce3R20sL/5sbUJ9/k2er94h2RMekstUFEwIWQvUvSd4z43
9tfrHq66MM4WI7+vw4mWWRbVGMNj2WM+l0/cyLbXTSgd4PV7/X0CnLm0Z3fOMiZonrMOePGvuA3j
kenenEojqN+DSAUzXKC7uvSy3J5SXEHoVFCzIYUxbUoAkyCyqVmLKtRhSgvHBhUCIBclJ8sbc4zY
TCfiJi5JGvOuZPR7OgSnmfufgjzfX/90wpXkOhv4ygBSFzMKGFS4XFXidT66SoCIJOVN4cHLukM7
Pqz1t6x5adI/140pP+GZMekTVvgFbhYBaBAs1W2zRl9p5z+kQaKp6OjMSPftYBlDFazrBOhxfRqL
ec/c8DMvE82nUzr22WqkUzqFvcWrFGiu1WbJFjmxux8N7ZCibjHS8ZzFeKllzyi2FS82xjydAoKx
4weQQsjm/3MDeWbJbgO76sKOE27/GcAmbRQva/tuFjARaXxonmA4UOSOcsowA6W4eC72peNxNYEi
gENfB5iGQPO4E3701qlfDUnpQl12hsk6ILWn2d020WMzQ9B3eTJ1OiHqvXm1I1081ADhQZI2C1h/
0lOQoN7eJodlGjUhQWdGDgnh2NdNAUASpsLjAdSMvP93CTXf7G2dBNEGeGVMc2BgBWyt0uEsh6G1
Udl3oQxgdhtUDUdofgXBNm3zYFP1bX4/jPODNYzexrbncdO5NQbCPGr++84g8fd3AIUHshzXQ2J+
GZGo3YNfuOAOaWnEjgxEStskzekNzkF5vG7qTfC7NCWX3AaGtDWcUo/kIGCG5tiGtumXPvNRHerz
uPazh8lm770OhU0oy9hoHQq0leSbE8hHJ4EEI8Pk2KAZ721of6y6JE+5MgHPxYUl6EWkEFj2wVqB
Gs8m5dhZO6dMblLDPgQoomd++hgs6Dk367tnWP4u7dWoFBCr1jUhAePaBKnycfKy33nYfSlTS/MF
35xuyYzkIG1rJGOfmDbxMbHAwj8eXb/ZgPYXa/143T/e3MWXlt6Q+a1BkroVFjQO5dPiGrsqKu4W
q8viDrNbvNPZe3PQhT0wewnAiiNq25eub0S8yp0J3F6Wve6bEaPovUkcI3hvPJHMSHHYGjlPu4Y6
oDUBosN1tv0S/owKXWqhW43k6dGc+kUyYjV8ak+RXew8I/rto8hyfZNE9LsI9n9XA7gaUFiY6JMT
JicsMQFbpz4pTeu+cOYfE9PN7qtM4Lhi0Bbas2AnFH8/yy9ZB+ZpVFhM4hXVobPNW8PUdaFVB1bA
NTCugo4NGK8uTSzzmqBEAAhDDtHZhn7p5+PS/lx67xhYz5Pz7lkmNKAAWEQIAu0Qvp1krgLwfPZq
eFfWGdseclD5+nJ9WxS77yGAo0qIghRgUdI3s5OFtXi022gSZsYdRecEegcW3SL2dNuPmAowo4z7
Ao9aydG4OU1p5jUWmepuw8zbtnY2i45uSLke7D24fcEWDoDp5QZFJgu5OY4mGb1ij6bXrgGhYEKj
j6zlzIz4GWeuNpklZ4GfrISmyS4f7dtoSXegithd/2Ti10qHBkhqC0QsgpvOly9ZA9WNtVu5RUIO
ns0x8/9FR2o8XjeiCNTnRuTr1R4CY07KBvdB34Jw+YZRKzaDEpThuqKkIlBfWJIiWtVEddiFtQVi
mTSeqgUgnK9dCtbOBHRNjbW5vi6lK7x+PNnf5iAsIquYTcKc4NBaxi4KMec/6uR535YBcEgB38c+
iYle05bSy8QOmjYBixuxbeOwjsWeF1UczmGcp3RD+bClzrylZbNBNfs0LO6m8TLNtOhfnqG3jvL6
GyS3x+MsncKls0hV9IeKeSc37D8l0VeWT7ED2hSw+sZ8fukt8+inw4Yn6DOzZNd5bVyAAnOuf1ee
s294uet8czMGd9moE1hXbQfo/sFJj1kXDO9IiatjWN3YzNh8P1xvfYgZrCk/tpmmY6A4MeLpAuza
/+vPSXez7XLkU1nlkoV2/NYzADoDwMx1382AizI06LQRzQB7ASWTZKcu7HFCy9shdMzZtg4Xbz9P
Q741eRXE3Jp02q2KQ4pRLg/aE6Kzjfh5GXBab0DDEtUoMq/RY5s9en7moYrr34b5SuN3Hxx0jARL
KlrpPiTILm35UeqWU4q0N2LVYSpYTP1iB9YFjRmRAEo+CxiumB5DGQWtbin5ncD+5TRh5RB/anfc
M57XLrtl9XzHxgGpm2Vver/9Evjj5+vLU7jIhV3pUg3HqgjWdkLZxhvNb9zxOmJRTwfHE/8vb1YH
aXULqo6O4LS//IjZEmQdpJktFIhu0edZbLC7e0k8tI+Rea+lllAcLtzdr9ak889s0x1BNeMSf1mn
GtEGOjWforTKwo3vD9x7L7IMSBQTtziQWKDIBFL8cnGIeKNTlhHCjcVvJpbfJUyHs1A4/IUJaZcq
M2VuVMMJcQrjNMAQxcyOqfPFH3uNH6otoUlqigl4jKhfLoYVUQnGWdsmDcCTRRnF4LSIPdSk7CjV
3OfqbfrPlIzIA2MBZjpmvFQ65HRWUx+ncD1G5rj/gIcLoSdRI3BBb3e5om6ySjbj+5GsMPzHuRjz
GDP+/Nt1K8rFvFqRQ+Dkr43ZT0gdJ799bsomThv+bPW6aKQ8ruA2A2zYwiCwPOdlQhwrD4bII4Hl
DrE75d0unFadyqciNYFS26sV4SRnCV0NL6uNkTnEXvPgrgPJ0k3X+9NxBlxgWy4CFdOZ71aJE8cI
YjgBXi1Ct0+KEW6RzVnZ5oiAYOLcotH9YJdFtfH6xd/XnaUTildu2Jk5KUikU+sxBAaHJEF4mHi3
Tcbk0cgXjfcpzWAyF8M2GIN5S8uK8fAoxHwSScfszunyH3jtbQqt2phix3AX4hYW49QYoZWeE+Pk
Utuf3OCLW21d/7EaDxgj2XvmsQp0jQtFLAdbmcAC4lnpA8B+6RyFRxcr47iprMDfRw6/gyBBjSpU
vinDeZfX2amfcR1fP17C46QLBI9MYF/wL5FaSjG2TNcsWeoCz/8SAJveRIbsxu2SnMz+n+uWFCfs
wpIUalcvpzn3RofgLWisMWUzuzNpzzXkRAq/wCkCKREGnn3QzkkLqpImmqa6d4iDp9lUBnEx+Sd0
mTTup1zNmRlpNZDRjcp2wGY1rrEH8n7nWPXh+gdT+gNwyILrDXyEb7ZmKnLe2bUP4TG+t6m3y0J2
4o59M2T5TR6Zt6nn/7luUukN0CCApjZUj9+EirpLWYnJL5dQ2kJtAfQC0E8FXybrUr5d2DztrttT
LRFFGgdddZQ/wd576fJN4rHGchqXAFkKmVu/5/EIvv7YKOevLV+MbZkt/wyZMWsebap1YqQb/TtM
4YgKy6VdauT4I++SL2m0ccIfRp/Fs31ILF0xQuUlaHn/FXDBTK2sk+GBxoe2I8rX3KzbDRSlzW05
2rppAuVqgE7AhDIUud5M90DxJ/eqHtCoxvbBJ+aekpHXm8FOvyW5jgVZZQuJNEBywIzaQElffrnM
7Q0U8jKX9Eu+X9M17mvvk+WXmyqZNf6vOsm+B3Fi0wbhHGgfLk1Rz0gW05wdjC+095Dh2FLX/8Wj
6AMREF2oCAOGmMfCSbs001aBWfZj4hD4uBhzq0pQSgxuw361ZcSiLQBjjQbeKGKQHHTFpDD6KghV
8MFLk8vChroC+QMZU+chr8e7LMiP0E078Kkk3ppq8mjVhwTGFwhpaNCAgkZK1DA5k2Ro3rhkzWqS
goPGL+fDgIbN9cOsMSOnnXg2mMtcRg5BZH92wvGpwZjkpqeL5vCqDhVgbZBQwPmFArxw0bMkKsvt
hqIQ5pGlaMI91NvmQ7LS5+uLURoB5TJoGSwBbpNewtlCczcwKo80E//a2cXPxvM+4N/BmQnJ8azc
zdaeAhjPOlxRrRf094NTmNthNCLNJ1NuzZkp6dRSc8bAfVJ6JOwmwIhKIYByGiB1c/2j6cxImSZr
GUcpsXcJd4t5M7LqyYjy5oRanPkRXztbkNi+Mx/wwiUxmLW6KMJHd5kVbdoR9OWTjj9AtSBRCsEs
L54FKJBfmqnKrKgwPuMTf032zMdg8mJtMGz1gdWcm5G+25Ln7uhljkuGMH+Brv3vJGlvwB+7vb49
Kp8O8U4zAfgSjTkp7IRgVW4cNkOXJujm6pBUDvQhZ0ilaeKN4o6IkLCATFnIbYGxXPpqUJscs475
xCxHYBSyfmsB75iGEaki3ai6YodgK0DlAzx2wRsgDjpoy7hmXUA8e/nseuyhzWuS1zoOL4UZ1OBE
8wIjAhipk/yNMxY2HW18gqO6Y8ND6PcHuwk/4gdnVsSvOPPqrmo9i0NxGG0Fj2/dsn1M7Kw82OnT
dUdQbNDFaqQIGgZNZIyziTSP89u1B3ppCr/M4JSnVri/bkrstXzVAY6H21tMIb6ZlsHIwJg2nRUS
j7v7JCr3U3XoC/YUpPlh8tZNknygmwGBHRQvUfPDBLA88IQXVGFl62yTIl2+GkVY3qJA5mtK4Up/
cIEU/qsKguGqy50abGdsq5B5gFgnMfctYjT/mEa7u/7xlAf2zIq0T72f+FGdAPpVmvW/wNfewDk/
EhOEECZefwKHI4UeRnliLHniEwy+xugPxtHw4/oilJ/qb6INclX8QGkRNjjPuqjjmELNLWdXIH3d
DAtoJUB7pGtkqk2Bq8QHXARxR7pRE9qnJXqqLpkjEeTGbUqnLYVky/UVKbcF8/T/MyPdCqDyy1sG
6g0y9d1mrSpIW+SnD5jArYNSADoJUNOR/MtyZicCOycpu9of4tkrOXpZ3jx+IM1BqxRKW0AxQnZa
LPUs4vSM0iIDCQxhVnUCGehuMH+/fyVIOlHBRaILD5MtlIk/At+AmjFzj7Vh3rDO08QY1bZHYtQf
4GlRC5L2w8pTPuD544Ldcf6SDGBMpfPRYjqFdqWZCG1lCzJKiuZI5Jfr0Oceafv5ye7nPIa8YxfX
JtMVcMXuSkET/EtIO/HlTdS/pd1PeBqEZY/3Qd012QYatkUcJuwxLXNrO4bz8foOKdYl2J7Q+UfR
CZLwkjVa9lZRm70Hwq7yrknmz303k7XyNWYUp+bCjHgUnbmaZWB3/NxARm33EKhgUXvAoJmOH0m5
GMyBOsA7Abwmt3vY5OROaSFvr9N564LNAlqAu6Tx3+9ySDtezYhr72wxKU8Gq3WQ4gw0eCnT4tmy
8j3kIz9iBk96QFk8dEDkOkWBoXCDo7pO0gJihfToQQ/DDt6fteOJjdQGu4/OhCzfhjs77CjDFUCb
CPrLLhhCqgTqEIYmLVRuDXIAISGCUSv5mJauQfupwyOEutPDin7iOPMvMy00bx2ln52ZkW60idII
qQykjs3CaU9p5EJDIExePnBmzoxIUa1JerQ/Unwz3KgMEFz/k29hi4Ku1ZQzVUhMlCb+ImTRLgU8
49LTJqvFvgV1RIwSkrzDbe71Wx/kgEYE8r663hi4t1P/yKApkNtU8y0VhQpUUlEVFm8GsI1JkRU5
lmGAENcnswMoJHGcwwCNnuJkj78+8D3PDEmbVo2hwYKm8pEmmjR2whRwwfZzXYQ61SGlEyLUWQDv
uALxcvk5uxpcEhFk/Mji1PEMuoIySGI0vTUfTumEggdMMJXj/SiVDwAcoG4/5TBT0iM1nV1v1pqr
W7mSMxNSsgPOhTJtGpRBpgYpLgQy7DbbmbmuK6FbifTB8jIc5gV0CSRL/B303I4ZrXfv33xUgDHf
gHccCs/S5odgxO9aAxfrktcbIB0PPQ83aThojpKIyfKtKuaX0YUAAdib/kqblykNhxUdWHd5dhkm
3ge7u+lAwXAf9J0LFnl72djMLP/5wPIwg+vDHZCgyM/hWiAqxgAtFtOMjisUaF2a3yyoB3/ADPQd
MaeGdzdS7UvPnqagLcMMfTc2zvvKWgmrIHA/Vv9H2nU1t80z3V/EGfZyyybJsuyYTr/hpJIESLDX
X/8d+vneWII4wsTJrSdaLrBYLLacI7gtVn9ztYpraw36WcAIy19JKAyYdZqg8GGAW8cY80DShm9A
1Pas4g0lvrUBHQi5eNcjV8pdsqQsKr2QUu2uLfOo6j4Vc3pEhewN6wY90EaDqU+USjkHW5pGOSHL
jBZz1K4TAKDvUi21d4kqi6A1t44Skr0OoGxQsERN8XKHZsPAkEiF7poWfd55WT9ChuCO3RKBtCg2
B5CXoOfmTivTNMnUSIa8GDGKEr1hRTngusiNv54RQSl5zYNg9Be5F5Pv3iktMgLaGB1QqUL2Wc38
sZtC0Pj4f2/U52K4oDEbDeTFJksDQYYme7QoOz+LF9XriP6GRmhoBPIv8HKt4C+cHVRZmlms63UU
lOf9ICVBPjuHLhb5060rFWE93sH2OmtsczuUpGmBagcWbiljNrlpGpe/1KT6yexy9CpNkv2hKURC
t+6Kc6Gch20BvbG0q28YM/qxJMoH8CLujV7evWG30LaMpzfYzcCydWngUiMVGFdETb5mmV+yItDB
wbAkopauTW0wJ49gaEVR4pu8x7ZOSkutNTCb5GawxFXsUbX4Ytb5JDC/LWcHkKY/ktYvOQvz47nF
RaKN6L/T+kODimteLK4yN341k6fba7d5coFBALpPAEcCf/dSlL04U+PEJeyCVnspdRKQZVZfb8vY
XLgzGVzIIC+NkthTr91JwANSJtU15TYcM8n9NzGciUuN3GUxXpyoNcVhYoxuOmgHtRHBJG9pg+cx
8LLR+4bRIK6sVeDioKktYXhGgrvOQDvT51Fvi/KJWzbwKsbin0fWnGdNWRfo2amrezpmh6JNg14d
9zTW3t9euG1RuPPWhjcQmXAXRIzW3tGpcOGRYjwYqeEVEjsOahyO6Ne5LWpz8VDwhGYIO1DnujQ3
qUnTBeyS6t0yWX5RSG6ylL7ZDMFbxAAuBuB9IHTkw22tK5RZTigyGSapgwbjPzVwKH2wRwqCu82l
Q7S9vslUXLC8PugfiDEPrt3lkOfSPPOYtKAIbsdBmUiCKZMtHw4xf4Rxfq5Ci5hj9HBAAGxnQUF6
w0UlBKgUrPs+F1Lp6mrz19AhuHDPZXK24UAlRbPRbVco1aeO6YY7jFpIZiIq44qU445VmchWic5i
HdWb1k2G+hlcfLU7sTYYdefEbBEc3vbOmeg5WWl7kCK6tESwOiQAQ2xwNxEl97JRP5bAlHEVUCsl
JBXkVTfNHqAA/xPGecDSyXul1HJkh3NzDMqMfclVUu1naRJ15m4+3MF2tAJXoniILpNLvWZwlaGv
wETvB8Z3Mszz7LW40cKiYuqHSe8eNYsVe1KClCsB+CswlGYXqD3kTQf97DM4Wx3SRG8weqfdlQrb
K3n2tcn0XY6MwRsO+vrsWOGvkYzlfH43a7lhNOh0oaTbI/Uepqn8bM/WW8QANRfwDsAJN/gQ2uhH
cEGYaNYAqPIjyrOHSmb7ylLD29qsNs4/clYGe3DsgrIN9/Hl3inDIDFTQ64SBHQmEOrLam/XmR6Y
09K9M0fcnLoyyZ7FahoMVSECJNq00jPx3FnXB4KHipagyWZYwC0F/qqqiIwRSAa31dyUg7UEzCWy
/0D2ulQzzh2JLoASAP13e1z0Ymd2LDJp8bcj+KvrOhOzfsZZFJWo1mBUfYNkqdVFClgCW6l/ytpJ
oM2mIzkTwx24Vk7zRRugjVzXe6dEqly23430m6FKAivcloSCxgpXv4aglwplo5LHNIYv7kopsAv9
qdfTw6DPgdrTL3+/RXhirbgzeDeCcelS1GiNc46KNLxjPAYjxmXiGlx37A3jmc5apNXRrIbBfB62
XEPRNKvwSr7rCOg8y9rtM+dhGqo3RB2IBVAIQgYYDy3O/bIYXRtjiZYuOtSxq8UpwG0spXTziZUC
UVvx9LkoziFNuZkPWjajD5SyU5WQe6sXdTpv3ZQGpj1BkABHoZucCEmhpdOOaHjS8AYGAb1fg/k0
HJ3M1ftxn86q6DW8qRMqgmB0XJlc+OJG1RK5z2v4hYxZXrtUgWaK+lq3XALGAP+I4Ey7RWanogo6
XlqjDKg035NsCczxDVVBx0AAhWrTSmfM58RGypZZYegUUqvWDPJGlkP0K357w9nB9CyYVlGuA2ft
5dnp7TIrBmQvQN5Iglgr32NcIZAcERPR5pKhbob5Gzzb0FdzKaYCPKyiVJJ2N4wsIq0CTtwpasHZ
+AZtgJUhI0m6EmVw7k1qpnwZKmw+s5zRTZxin+aEuENaCnJIm/qsdEfoJ10Bm7hkQdZlFkaWQBIO
AuvvMqUnrZUwtSnyBTzYFYi1UOAGMQvyleiqAUz15bopaaZgSjA1Iva585tDvyt2U+Jm93Ooh0UY
B8u72wvIj1DyAvmevlhmtdxkEIgBsAzwn/1u2i8PgPxXw85ju3QnkLd6s7Mo4koe5+0kJCoUucyM
qAvjnR5Me+BfHVS38kZXBDXK3Uj/iULBE2kl5LcVHrmna+ZMU1hiRBYp3Zm6xnhvKyr6qAVHivNA
V3I4I0yXOKdmY+uRZB2o9TExBKECF3hd/T533SVpPVSGDD2UnHgG4rtUHyIlTQc/Jc7TpKZ7cGF+
B5Lj99t7tbl+FrLAcOdIX+mcLU51xRJWxToawh9mgKokgMmbvqaJqNOPuzL+0+9VDg+tI8mNtgwS
5DDrYNsBBgj2RcsCeer8tP/L3rgrYZz9NTQd8bbAZinTQ1X7S/2dimrHL3mCKxs/U4jzsWWuWLWe
YMM0V9rPXgNMXSmyfdvXonjf+0qg7pEAsgQPcMF2GZyLqjUrWZLM0SOZtK6hun2eeJaN93d42yxe
ulNuqcf5djJV4D9JsV/as75blYt9I5Ird3mYQzOkj3LhytFtmSLduGgZ714mk9jSo2b4hHkchM6u
hdmBXqAa5+WvjGP9jLOgvM7ktikXGEc6HZ32ty55sahUJDJ27jADFwMjzQNE2NilYQkJ8LA6ACU4
ylFVRBXXbX2AE4uaLnrrbW7ZDKbEKZk1PYrNz+gR8mJnp5epIKgUCeEWDaeJtZSA6xL4CMZdOhMA
jPdOd0rgf/3bZiASxS1e4qAzz8ogygIuVq9W+2TQQz3PBJfitrW9LhsX7/VSWwHxDWLAuONOXaCM
k1dNftkIGibX37k6SBhvQw8Dxl/Bq3hpbqnayHigmdgevUILy2rTPdKb0QKMgN52C0PEebO5fmcC
uZNrdyotywGKteU7RfpstKEz7t6wRWciOJPD8EaZEJRCIl25q8tQdk5OJli2ze05E8EZnIKCkKVL
uh51aDPR0a1NFW9W7/Ph6d9U4a1tmFAwXFdLSj4A0xIZFlcS5YI3Y4czXThTK8BNILcY9Ip6rXwo
jPhoSoJbXCSBu8Vr2+jqsoXr1DuywxzqqbHrtxzLVyV4OGoVpx3ci1CilN/HvzM0ERAa/NNe8Ozv
qKK1BSshQo8/2XHmOtVHXdRvI7Ar/umazGYyGQymO6OjLCu+12rhT1WYEsGOrHZz49jzaKymlQyO
2WFHerq30MtYVD+X9P1QZa6di8YbtnVCeQuzkpjMtLndt6lB+3ZUcFdXJ6O609sBbCcBMUQDY9s6
/ZHDV+poXeWllOGm0fFG9kfWfnSsKbKy5Ahqr6NjSG9x0YC5+3+9HC6M6/OCqHEFeVV1iqv7pSiA
n+PFpvWWy+1MDhfKLQBk6voOclizH2JfI6h4vcljvqrC3QKAjgbWcAI3k1oHJQaS8r0qymkKrMDh
/P5C0I6FrLseFfJete4B1OqZsT//82pxzj+pJSOJgXkVgYkROCKywly8cf2mFoXYWxcZxsLRYoFE
BsrNnGs2ukpjQ6EYUTmapY+gzXGbtkp9ecVCv+15ttYOCGBgDEeycZ2ivryk+96cZMpGI2olTHZS
vSHAI1DI4jLNXLxkHicRKsamcoC3AS4L+iFA73QpUc/ibq5GKEfB/Nk4dhqUjYEGwNT+cVu1TUHA
0AWa7jovxDvVjvU58JPgHGYF+Yxf7c+k//0GCejXxzwoqqrgtbtURe2s0XLqwYgKExP0tvIeXbD7
JHEEF9DWHqEwu3ZzgJIVMOiXYtKmdsAC2hqRAWx1LZxxQQzWUcpECMdbdyn4tVEZ1qy1/ZTbGcVO
e2NeIwJm/kiqk0nC28u1+fswNPTaoOXvalYDpbGExI2kR4t0l43H/i/RSV7eN+A8QhM9JsvBBcid
z9xQezZhSg0vbXSbj5/sRuDLNjfiTMD697MH1Gj2clu1Mtxy0vuxGhoIaGfyYdEE6bh1ofkrFHl/
Z90KsOe8gHKdyUkGtCRq5qBHjr1ERdV8xdzob7OWPy6z7dq98Mm7+uAreUhoI/mHhkXY2KVe9ZJT
MpTEiPTdHGh+uctOjeXW/hCwYN47ePv+vG0JW0cTsGZ/BK6WcqZgxhQ702WKd3VNXFmCPWcnmQoC
3E1zOxPCmcMUp5lRZNCKjUsfOk2TPjhTpQlsYlMKuiJB64W5DcAjXKqi6oMuAcAA0SGawZMMDKK6
4EGwuVhnErhLGuiNDMTayCkOzcmgKRB3PJYKfKVIC84CJlaXVYPpuog6XciKJRzntzykkfb/s1Dc
nqdmmQNgGAuVS+ToTHVUDI5PGtm7bVpbr85zMdyuZ8nM2EjgZEbnXaW4RD+0bek69FnPwlwRsWBs
SUMaW1/nkDCWrnO7T1rwh9QJAveJgNE8B44U5OwK7edM74XXzdYmrc4ZCUt4OEi8NLV+6KuuRkNj
1Fuo1hmpb9H+cHv1tmztXAT3YAPmfKxMDHYwq+3TCFIFTBh8p6bpv0EM6s/r/NE6I8pdnHkzEQc4
m4ik4gcwLqIYGDSlCG58/RHeq+mvQvjE6wrIzhxtxHWTG/J9I1GCx0EMkKchSR/QDEXC3AS0dWFV
y7FNJOf5to5blwW48fQXwLt1zvJyt8xmcpQx6fVIpXeMPLYD85LaTyXzDRHcuRxuy2SQVrFGb/EG
Ik4XtXZahhjBjZrC6fbU7EX4JpsWsvJSYNoKlVD+kgWvTJFIY430RPoB3m7SFhcX1O2l25ShI8WM
kBQgFnxQysDyAtYu3LMweZeAPVDqyyDtBFI2N2gts6+kScgPcp6iR+cqgsYCGwSmpIHeT8MSEDNM
FirYoc1zCz4HNEQAZszir9clphmWrdQjEp9y7WtDBOHC5nKd/T7nWaXCzB11qLAlume1iUtAhMwE
6XeRDG6xtKFiiH0gY6hOSflNAQSDCMZpez9el4mLrjBRKym4JZAFb3wT4xryb1XxMEMo2A2RJty5
bPWJjRKFAYPxIi0PpXpfZ+Ft+93ccOAer2NvwCPlWyuYqjdWOS+owuhx/q037fYdCkCidrP1Q6/8
25kUbtuXTk6QgZjXvNRTvbho83UT/YdRho2dCNZsc2vORHG737QF+ntbiCrYzuxsd5weYu1+aERQ
riI5nAnkqlqWBCgF0diZvgnOqrbE3NtsoL8sSd4QVuFE/tkkzg6muAY8UInXQjxWkZOkgTKATCpX
ctHx3zQ4zFoCcwrdKTIfIRatGqvONOHV4Hwz2CHTMjcnH99gcSsROQKsl+GMy8umqAlrK4IXg7E8
IBsfpKYa3JawGem8SuBnjZa4n4ra6mDTzAl1emdUwbDkyOmjB2bwlLck2pH5+J9CPL3YYjBCTQe3
Wkrue3RGT1/zt1QUz0Wol2vmaCmiaQaNiuwwFZ7W/UbTg9IKupQ3T+mZIlxknWejlJByDQPid3H2
rjK10JLfo0PGs9LEv71Hm5aG8Rw8gldGen4YI0PUmI4Ux5R29/FwyNlPfRChZopkcOGGmuaZXcmQ
YUwhVcNaCk1RynCzTWQdM/qfHlx4qHZ2ldEe/rNB4utQhcDCx8RtE0xe7LJg3CuVK+rDF6jFI1k5
9jwUlYJDWieFr7L5hOPkaYUuGKXbvBleNePfC0oVa12pQYzTe9nwVDRvCTrPfp+z6XFygFZgwdry
7m6WdkZgmZ6IoUq0VJxFd5RNKqqfCN7LB0UJFvauGQVPd5EI7mrrSJ4Xao/QHaN5xYzB9GNHBO6f
b9Z+yRadGRnfPwOcEG1OS2yFpHoMRkbCZNcYrhwaHkUr0j+dTH5WocPAvU4p/HNtHEs1dOpQFSHH
bN6dZ1vP3WeZVGdoU8aaZWBjl9IgLw5S9aMXxTaireHOv9W2mWWiZT8a2yjvH0j5TivfEmueacId
/6RTZaoaEMGk0LHdlOwLSeApRS6GfxySGOSEA4OL0b/+18KS+oObH8cfK+tiHIiY0je7SnQ0Rcvr
zDNeAtyh6RtkVgEGiWjjV3yqDiupX3OcK7epvOKgBWxnP5QiEqBNiziTyZ2iJpOc3AZ9ZdRmn6zF
BxKYm3SePUW3bVuo22oyZ9m8fqyZ3hfYL/1kPgFc3dWO9BTf1z8WT9o1u+Rx+fKPErk4EbFB09ar
m9NP1nOFw5sESF52Hvhvw9KvdvpDLwqBty3mbDX580XSNV5EuDDexTvcSUe8fOO96Y7+y5X0Lv4l
UHLzpJ0J5E5aqRUyijAQaH/oG1e/W12UKrk/9OfikP1MPOozTxU8JUUmwx090phd2oHELrLKU90C
fsjxJ6S0zPcC3dZ76Ort8qobD/FNTIOSBlD50QspO6rQYXKafxb3S9DtEt8SiBOsJA8StQztGJc9
VnJIP5DOyzGEW6vf/lEl7uqtu6k1mwUqDaESrkn0mnmTZ7saUujlMf8sELc6jFsryDkUZbYpiJGg
U/dZ9pK9sle/WI6HSDYAKogfP7SzwGWKFpHzJgDdm8oY/VyRZp9682iiQ00dPwq0EtnF+hFnrmQ2
0O3urK8M7bEPjFDZL4kLQmuwrMJFpjvzg0De+tG3VpFzJEvB9IytStknYAd5yt58RyV3eQJGP5p2
4wfrvSVKS4rWkfMjsUm1rulxE2hz6EioGxqPOhH01IrU4lwHWsbzASyYCDeWYM521Xj4x3Xj/ISd
AC+cTRAQf2iDtZE79h0AfDuu6dqu6s9HoEAm328LFSjFN2HYEhiESQuZVEnuWm15atJKEHlsOvkV
RGHFinnphL+0v1rWSpvK2BwF9pft8xBJdm95Wrtai9Dxm/C2Sus+cOa3QkwikYomOWQiuUOcAbU8
sZcMqQEN8HiGPP3OLaW4K6iTAQoe8zKmUWPIeWK5f1vwVmM8HqUYOkZVGZDpfAYeBB5SYykpYqzB
caUZN3VRfVHzqDPRp5fc2cwMdetp7jJwyDteihLK7Q/YuGjO5fPx17IYSkwbR4ssPbDjX9WSe4oZ
ArQguC1n47RdyOEKNHI85VODbHbUs1/WEjWtBnqgn7dlbBjmhQzO8zdNCxRSTdKidAnN9KHUBSkE
0e9zVjJMyIZUeO5H6hL0/V4RgbeKjIEfCmS0kfWlhBnKT6vXbRGa9qCOdxdP9eV9LOoA2bT6V9sz
1j07c/I50Jx1IDhokTNi0hKttOjXSmF3JkCn2G95FvgNkQlwPt7O0Puv1BDXtYeqz1wCVBH972sJ
KwYP5prWmXeM0FyqhK6wKcMh1yKdfCJOWBjsYWhthACN4NxsKnMmiPPsbZeQugaDZATyWS8F5obR
+3L2/g0GfSaE8+458OpB5olDM7R3ufpNo4K39/r/ebcH+Ab0aaz1savRC512FMCdOX5/Nr8DX+PQ
aPYhG7sdLN0FsVY0VfYnQqtft9VaN+FKLEZ7MVQPfNqrfvHE0md1SQotIqX5bLDBk9PMM5T6/ews
+7izBJfklpljTPOPOM7ukrEtEuJQuJ6KuooRqIS6c/Gtn2svbp6lt9Si7XN5nA1qKqqbuQV5yfyo
N1kgdyEd9k7be30HKjxRIuCFH4dfTguElRaGSIFDwNfPapn08VLnajR62g8l7HcpaNeP1Jsqbw4T
j7jkqwK50e1N3Lo4wCKNYdIXRk6+qwu4FQZAJW0lmpdTrh+I3fsNRf+IKJe65XTP5XBO3Z6QAGQU
crLGM8uvSyoqC2x63XMJnFufwVXYL4mjRBXmtzwj1PbZbu7d3l8CPJp9XbBw154DQOCodqCxCMOE
4Ju5dFHaUptaDL7OCA88L5VUv2eyO+VUEHpeW/2lGM7q6TBn5Tx3ZlRW1keQUww5ZjDzJ00aHnrJ
8ipLBCahbEoEgNIKu4DRfZ7L0ppmBLtsMSMMdHmN+WNinxv2qLPUm8jXzvjYZKMrx4qf9I7PstLH
GdkXxgcj/m2QNgBN8Th9v22jV18E1GsA+ALbYuXxs3gIFFuLGXUkG5WFEmOUdXdUSuLnOT0Udh0O
pnOwavbltsgr32aj1RRN0Bb+rQxJ3O7WelZPldzL0VA8TvWpBod7NQ6nGPl/Ug2728Kuzgao4kFT
iMBxhWm76ntsRlntqIRGFLSI2tZuEBGHXm/ppQCNAwipRiu1R2J1kTQ96MR0ZTkJCTpssoR6TTd6
mbnX2KfaOQ14yk+26sn9U2ObOylP3CXGUdLfMTwQbmv9Amhx4fDWrwLSGjoLQV+Du+vyBCWF5BAl
MbrIstM7p3rCCgUF+wYOuX3i5EFvPM1Tf1SGxh3wrivn/LF1gKGizMOvrKsPsYPUg7yvMfeiksdG
/lJ0oK9uvjA5yNraVZPdbFTh0oOk28oRO3RS7hZy/pSCBm+uRPnvqzt4VWZlcUNXKa5ivlY0NYme
2LOCJbZPVKuAa9N6VvVMFckb8meloG5hiwZ0Nu0GmC9oyZUBP8EnQe2Ogu5nbTe3F8C57Uttf3uH
lE2lzgSsH3AWWRosq6qcAmPWXKYPWY2kyHhwtK8DoDJBdrwz9N8qSEqL6WGgd0PD3CV/1hdpv9C7
cZj8Rnls2taTGie4/V2864W2aKzEEw9ttRjV5UffY7nsE7CUzj/VefSrsdgtoxzW6FG/LYZfXnSX
WHC+gLOzbLRP8dQVI0hErLRDzbQZ1uXtRMfySg0gDKIHEJxGDoAtr4hWJzqPtWVIyfNozV6VpDvE
NbSIRZu4PsnOjxkYeTDOARRVDf1hAEfjnmzKUpR6DNjORwpa351mNvdmPB0rJ4cPXVLFBRhlqGig
rM7aqJkd5Dg6wUnnFeW/gLv7k2nR2YL8yaOdUD9Ly51Zj25HRDBjvM/mxXD+hLQJZdUU94+dTlxg
0uZO4jlz5079F60V3A8ClfhB+FlZYlPpk+ExrW1gFo/ekKl3dVcJbn/eBP9TyYCZOAg00L98eQBT
S89bwJKyU6lWdyAK8XKNCC4fPgDkRXCbQywnTQo9Zifawe8bfgISZABxlKJA8yoXxAvitqcwEtq1
sc1Ozl41XCVcs9T2e+M0hlMwHqqdCI3yqiLJC+S812hIclmiJnki92tKbTjKj0gfe6qb+SI4s21z
eN2n9e9njtJiWpLkDKIcA62r71WDuA7r3dv+SCSECwW7bJkmjOiWp9Y6dnrh6vZeFfYj8LEWv2jr
ITvTpDMbi4KWrzxVi8R8oHS7gLV+ByS457KpD2gzRQI0D/5NsfWbzmRSRKGqFBflyVJ/Y/XK+qkq
o38Tsd50ZyKy1qbgtYCIanmnDGHT3o9OeFvEtvv5YwMGJ2LI9dRk9Vye5Jm56uTS7MGwH8w8LGPB
e//Fu1y79D+i+BFKTLLGwzSX5GGsuh8z2jtc1qV0PyjVA3MqMKpIxEsqac8KJvsJXUQZJ4Fb4h+N
mVK1WRGP5akDizbGNgqgeYEbSWDvVy86zhb5IFyjRNNGW8GmaS+wCEiKe3Ltr7gB1a49SoJlFZwv
kztfmHw1UkuBuGF8XoBrPsmnORHcG6KV444X03XJHhW0rPaTjjsq9zOMdP6THfIAb6mdLk5Oi+Gx
SYZ8Qsd5ZrLlQUI+UndH0AvPzw4dHBS5zHxu3v+bbO4MLKXRlKk2s8eWWbPxeUl0SdsZ6gJGbAz4
ZSr9tmjlGIfguZHa59uyBUvLd9RRA8jkjJiwFiYfe9sJQe0tsMhtC0GmC4if4EnR1k848yIU6JRI
TJv94zC/s3RvoK0rDLq3HfCrjPUbzmTkmpPXjWL0j3nzmaYgonzvGE/F9Kl5GEddYCoifTiLR0t9
npo5QsPUpr6cTAEKeI9LKiJjEYnhjD6h9bhY6J1/LGTbn8f8PtZVN18sgQGsX3vlFUGosE6rAeyN
n+coEP2NMkOA0auDy5Jj2hwHQDLMkmDVNg3tTA53XQGfnC14MwATzfzNkpPWfHiDIZ/9PneIbAM4
ggnB79tkctFPPYhe3pv78SqA7xaYlKbT46YqT2Pxu5eA9ZpFnYgqQLAZfI+AVlbTHCsOO6na516z
K29BK3qQNKAGbxwm7f5pyXhI8NLIOkZKiZ2a5NjR507U2yrYcp4AfO4A79cz/H4FGPihwZtCNHQg
Wi/OtWgDtVnFED1U8eJZdWDboKtBGGnFb4mEzjZ/NY4z/yIXMcARhgb9KPmxGO+GzCv/do735d4+
E8G5FXkaAL49tuUpps8Vgi3neSnDf9twzqWkKOJJsZOUp4XcA8UviwUGJToi3Bnv5FqzM6dGSJrL
ruJkQQfcfBPQIf+ixtW0o5zTNmdOV54U9V7qiVv9JXWcdbkVNg/gl5dkznNpwFFXDW8cbLccger5
t5D8V2K0S6PKUYQhTk+qUz8xN7GOrfNrkJ+6+KHqBS/i2xsDys9LSctgpUQpsDE5Ck6VvtfTyuvS
/e1t2Y48/1iwzQPrUUWOawU8v3irstKNdwX6C02/Qwo8MLwsFD1VBUrx2QSVUYqpqqnEmPAH9Zes
/bCV4LZGIglcIkGitlWAsBLuRf+R559nZEiIiNHptpMEON7l1jQ9zQqbri6sfJz0z7kIM1akA2dk
vRbTJLFq8tBgHn0iS0itH4RagpVaPcdVFGFaMqAbgRF6hQOY1LUEIo6ufbTG9pGkQJaL9d2QdV6h
jfumFnWObItzkJbDfDrA8zhHZtA2HrsK6ZeZOJ5OD7b8MVV33Zp4F/nM7YQIyij/k8U5td7sxiWX
EVhAofu1pQ5NAvnsloe145J1/m2TW8OU64V8lcaFMcPQ52Zm4qKZ9c8WesGlo4Jhurp6UqW7otxr
9u/b8jbN71U7lTOPRZKsTKkhTysfl+VEqECfTfNbi3EoCgFHQOVutR5JOmtAffSxsztXT09xgdae
WNAwuqkEys46gLlRWHTWv5/fzosOWD41N1O30KclCdsSWAWPTT0k8+H2cm0a3pmkVd0zSdpUVkOz
4AZNdNsl9V0JGAylzV1jWpHUBQ+ndW2ubOFMGLd21gzqFMSc7KRMiqdKgTovPl0ebE1wO4iU4k5T
iYsI1Oa4T+fskBmu2g/uaIHb/IG1f0ls/d+V90elKyBmozZUUtu4WYEXescqxesn7TGvRQjJ21b3
P4MAGMflNmWEzSl6+xFLGaOfyiAD+Q5e6H/aHtBmXAoxlrmLSxNZibaNVDW0EsVFRGWCn/O2zV0p
o8iWKqNrH+U+lM5lzuYcranW7iF2GuvYlzrmzcD7LRsR54xIDGdtZJRTybERrdvGsJeIHrAFNWJT
hI9y7U85dThry5IFKNIa5BjuGKBR31v26kEOtSALDcFpvfILl6JePuXstHZpDoTmAU8223nQh+dJ
dLdeRzzKy7ZgcltF5R8lzEsTUIjS272ckAR0fsemVr86jXMcMVZHMysoFnLKsiowK3rXsu6hAeCq
Y7Pgb63j8hO45aSjBl6YAtZRFruieSDOA3hb/k0EdwMWXWrSrMMNmA0fgDGUAEK2EIi43qlLLfhr
z6xURmrsVOpMPnDOfE0VxQzX9n0hgi+ct844yUO2wPV02eh1zpJ6Bissr1fV0b+9YC/7fuG5wUIP
8kpUl1GgNC0en2DUslEt4kXP3K79LJnLTjIbr40/aeaT0tYuZLt6HinzE2jCA2SkJ7SXz9kxWR5K
J2qVxgXYesiY78wO2Ds+sSJ355G4TfFlKL/lugDo7XplLr+Ws+KsXTJDKqw5dc1l+KzK8V2cGO9Z
4QjumdVOLlYFXEnoQ7GAJoSjch0kyn1L4tQqv9rdfZJpbhtHHaq3mhNMMQbhRRknXq2V93mlFQBK
hII2ah76cwIYaB6D9zXSHTmcVfsAToOwBebT7c2+NF0AvKMLTLPB16EATQpg/Ovfz5wM2Jl0+BlZ
jgygbbg2ARlqzxbB22rdgtelW4W8MHTJCKE0x7qiJGwSk6FUBpiITkI/rNJ6NNE7l6X5Maus6LZC
nFdDXwnaEtGgBdAQIL9hw7jbE7wV7ahVmhW1QXevBllAd/Lz2hG2jsXQT7elXe7SizCE8IjZTASI
a9fQ5fJRp7BR/wESQl60/tKOHjpNfHOI/+oShZi10UQFE5PyAoVi87skN7g9we0S1aa5j6342Mxk
p7d/h278/2JAmGwAkwQsVzyZn9bKcreo6H7AHP9KqHfUk8JNC1F8w027IciFzQHrCSR0AF1H7wy3
aqY606pZu0in+IOzfDcAtoBx+GYojmN3T8l3x3zQ0DY/o+DZKs8k/0RiTdCfsF4sryZpgG8HH6Cj
d1B1AGsIOq/Ljeti0DO1hi7d66b0EZ0U1MU2ugkuv1aOP3W6JAu28PKgXQvkXuMFkeNeGhbpXprj
53RQH8ExKRDBreu1DPVSqbK3JkADDtK9YpDCp0qZ+ctgE3dm0qeWpMpusvMUeCCG4oKuIgl6Jc/d
lvTjcUTfmz/0Cxp8iC4KAUWqcyey1JZy7FustZQbyl0TZ/lB0hmwvv7mLF5rzx0SMmdNAXBJ6d5U
U8MnVf3ULF32oEzECG5LuvRn15JWr3DmNAHIq2llOkn3faJJXqFXrZs1Aw0m9FW56GH6clvc5c1z
LY674ex4GpWZYf2yQfcrYwnQdvbERvsIDPlQpmPYLqJha86LXsvkAjNtHBl8ei3dT02X3WWggPDr
pGF3SpXWX8xZRy7ZcgwvWcb+TrPZLwe1dldvZ2cn2XiB3V4A0Xpz/qKVGUZriCHdj3br6aQ5ZHnn
23H57LTS79uiNm3VwCDCSuuDm56zVWVQx9mUigTQje2RYKRGK0RJkk1tzkRwdppgJ4d66aV7jGh/
oIt9ByaUR6P6NlgiTpJNZZC7WDlTEc/xNfu5kJeaavAHdibnfp0RVPtqRYR/uiXlBZQF9KW43vka
XBJ3y5BZRLq3pHQ41JWU7RIqSs6LhHAmIJUWoC9HFa4twalrP2YD/f73O3+uBhfExyAZLibCpHu1
m8jTYirUA1+CqDVva/PR9wquRbC+YXCNcx2xItX9bMfx/5F2Zctt48D2i1hFAuD2SlIbJW+xHcd5
YWUb7jvB7evvYWbuWIJYws3cqjxFVW420Gg0ejnnFNfUGYPdYNuuoaMHdv9ftPmQs3zHmYsqK14A
JwUcjizp3lG9+hHYMsLS9S35ECG4iCpGwdKeJixYGtlbuw/sOwRIYOX7/2ki7HyJDpc+4alyQjLO
zwJwJ0e/bkuQ7Ymw82Pct8wINeWUgZ+lYUBKUY8sdysZjo1Ejhhz9IOJDp5RVU6lPuaeklt7c5w3
SpXpu7iOJVnFxZDEAOfM0HQh3jADjHdGBk4llNvoFYhYde3nTPmX/9faiX36g9VkRh3ncGZW/jyp
zJv0IXEzTl6JUcman2U6Cc45a2bDqugcnMBY8djz56Qy7kJLYg3rQvDwWlLzGCsV7K2LdV6181x+
bcsfdnVogNDUZJ9vr9pa9IkA+18ZgsV1JO4LcAIppyTs2wOoVndamn6jSMK6WakfK0OGf7x+Vv8V
SIRwF1jYvM6TAe6zo8AjyLPuIYqIDJNy+exrm/uQIthcR0lfdgOcG1VSjymKX3D0XtJuO9A7i8xP
cWM8x70MwV6yYSJ7ezvVOlg+bFiFGdubqKgx7FDa1oNhIOlwe99WRVGgIy+8ZSCAFBRskEVrqxh3
hGokFsbsomyndvQX2HVljeirvmKBFFdBwYYXmWCFvZ2nAzdghZOiO5Z6mMjgks5Pxj9CU/o7zsMb
7F85giVGZhckU1ECaqT9oTZkB0Lt7e01W9dkoV9DlnGZmrq8ifDstxdWV9x4Q/l5juPDPGqHypy+
15MiEbVq5exDlHAjEb0paqUJ7BOui6+sMr+Z839xdzre+8uAAKgfheUamFZkyNcEJwDFcWfU66NS
ZPcR+pzSJJBszbLFV6fpQ5Y4rK/DEwx6DVk1C+77pN/qlfHUWcYJQxLvOnjRAtkFtWreZxIF8zbK
YAjjYgpOWVhu7ekvldf3DZHl0NelLMEPXKB2NfTYZlPG9BY3k2Vku8z81Mf9W9W2+9tmt2oL+ocU
wezSTtVR0IMuuj49JXrmkljGOSVTRDS3iCgkCdXgNBrFsAGwwlPeJZOXUtkYrEyQ4AyANlwUTVoF
p2YoDpntx1Z+r1AZEPPqpXS2YoJtg0106rs2xr7Q8jiFX5Ic9ExoCT+WBhrP+4i7t3dozb4pKM7p
QgluXWHNz2ETRGpIEvS8tXfL26TUop+lYWwtm7nlEL+EcStxEDKRglGwQo2zucH8pN1ObsdKN++s
n9E8O334KwzVu7nQJUquLSp4tYDEDC3NK6zfBDM3dOAKO1XqifTqLqWDa8cuRse8eZRW+5drXHQZ
SGbB0aIlEgsrBEi6DfsLqwHuqSEoWDOg/FWj5hQVMM8ZKyZgZX2P4vAti4G6j3v59oYKxbG/L5Nz
8cuZPHt0zLFhx7zIg1M1xa0/pvQIJt6HyGytTW0quQM4StVRhxF1kqxx6ZDetxyFDMlXEMkiLKfp
7CtU1ukkNYrgNBArd8hEe6cDEqGioaCRoiPDMcF+rbBy9gaUPwvTduoi/qKCUX1z+0t+F2WutkOD
uWK4G+9iEbU4nswxqucpPGUTeazUVnN0AH0Cw30zJt/6Rn3jSffS5Gxb6sVr04VHIJPvewNpUKP8
Kx/pY8Zf5/Z7OAyO0sVbTYu3YEf3kCh2RyPwrWre9cOwiYbsMU8eIgVwkqmyLQfzMMTprokrD6b5
5bZS65tMwJeJ/O2CQCG4iW4GP+IUYqSMRZ03Ud3Na4CHKfcaedXG9EmNLKcfKEZmZ4fJav1rjnDB
iEeOH9WKK3ROS8vyao6wtSzotrmWHtIUQ4CyIQSZFMHdqlk+8TLMglNHWge0gkhEZ1tl6mWGunpa
0Xako3FZw1SgYKgzQDAySrrkTsniXQYuwcYmjknGTUI2SOl4hVoVzsj4sWgsSSArjJP8c1TPZAue
sLLmtOTc0k+K9pOqz1lXO5blBdGPNE335fhcJJnbWpV323jWvCHDwCzaaUDLTUWwnpaVIzCqbf2U
aswxRi8GEHLW/gXIEl2R0T4LZcx/VDwTJnijoNKHOE8N/YTWHkfr/SRB8w6eBJphOonykAV+GGle
GRqYM37tzG/xkDtzj17fdtinOe5xsH8ytEpnagPO+r0NCj7QWm4waLGlI3d1a3wrMYh6e4VWc/jg
E4eFA1JHVUVUoSqNedN1yC1XNovnad9TG0P5mNDmyviaNHGvtV405Yq6Z6k6pd+NqRm1bBtPmZHf
c9vmuZf3lRKqroV8FqCfsyrCjG5iJFrbSLCelqN+5d8+vlVMaNBKjdsuhhGZSueFoYPEiTeY7UNh
eUb3SIp+kxNZD866/zkTKgSpudEzYxxC48TY4LXjt1w71qrltgr4pLLYqcv3dPocDU92IOvc/f1K
FvVdKpkmJvdtINELrg9TtYZqAXL31PECiCCdY+BK7QbtvrBeEZZFkbFJWhU14azbELAUZBEABmsM
StVPbQjrGYLDqO1blLUwfXzUk++3bWc5szc+T2wptRK1aiqOz5vRsW4mhVsWiVdjLr2QddusxVFn
C/F7j86u2DTsuKlkiGpSpTmCSVbH6NRU8C9V/6qmLi1k/C2r5YhzgUJgk5nA7p8Kop/4VHhW+51H
s1ukT1rde/2Q7Tv8b5Z0e5KBF3NMnNhKftxe27U7AQlG0DWA6gBB8hJ0nGlcDzxnAG0ovw5d4tez
r3fTMQ3ebwtZX9YPIYKWFat5GAD/8ARQQm8gX61x2ihQUZ+5w5rCraUbKYz7/+0kz/USnGSlcWAR
A5b+VDem25TjLu0+IxwCpN59aBWuEZWPYYSRhFp3FO17AvpBfMQunUyviZ6bBX01K10amW6fp/vb
q7FqzogvdNBLmKDxE67HiEcxil1WfVI5mTZpaSQum+zyvc+H+KA3lqyqt3on6rqBxLwKxiggUV3u
sQ7M6sFSSH9ahskT9JrH/ae+O+blK0GU2pWTA+7NIvh5W821O/FcqrADIDUIBq2amlMb2A1YJcP4
AMYVdhiVJnb0eNJ3dq01/yG3ACY0TNmq4A+9SmQxTbGCAQhBJ20ovdzY0ui9MtRtp3+h4QMHV+Jt
HVdvNby3UfsExxsoQZZFODs+qJAmgTr0Ad5A3LGqxitBZtkFID4Z+bbjgz8g9xSVjVfo+pabn4qx
uW9Ka5cDRO/2p6weZMwQ0IXsUrvK4MRzh66ajmG5lQEhyMsQW04xPt0WIqCv/HOsPqSIuRtSqKRO
+WCfaGlvS8qcmSSb0Ey3Yfwr7AJgSxhuqylbwvI7o83euVbtxlHfGOGpGhh1gHCDa7zzNF3GWbtu
5WefJtyfqRJj7CDHo0SP0mNkBYCc7B0SJJsO2Akjaromo2Co2Kf0z8imsShAU7XARoPgz7IJBiov
jWCsih6TThw+NLqzi31V3mfs7fbCX+0uRAAgmgC7Ay9uvLcvRXR5xfuozSAi3xPtrSk3avfrtogr
J72IIAyvD7S1MpyhSxHDYGkd+LGQme2Hk1YGh9TCwLXab0llvGms9QZDk3jCVa0QLTNcPjZmUIW4
Ay1pQQjKgPKrnW0bRA8IIgIZnvCqWh8yRPT+cZ57bhU6YLpCPOBy9MIMTzX5NXj2eKDk+fYaXgWO
yxpStN+gKRhEhuKIEnq0smAiY/mVZ7/ymDhGuLfIj4ztLSAUoYcgAN7UbYnXS8jQp0UQJmA6AT5P
sPpQz3QloHoBiYPbdsMmw6sV3FKSiPj6dNmXcoQ4gfE61ADbVXwdgT9RnjS7ddTo8xS9avljFP3U
R8+oJIspUc0QfKthRKmdEhqc+glVvhqMUkqA4sRoSwz/6qK6VE0cMi/VeNYylHdOsxrlrqW8pRVv
3CZtMN05nwibJJidq2tpolELEGA2o4gBLk9aM9Vhm1RtcLIK+zudcq/R6R1j8Wdq2s/EmJ4Cnnyq
EXuPBOmk2/ay/O3zWNqkgEIDu5q+vMLQtijEAsCu07hN484nJrzj3B3tkB9uixD3bRFBcRlCO0yW
wDQv1Yssu8eEltr59nCcs7uufJxSyT0khlCiCMFXxSywNVNB3ShLTjUHOXHtatURte4/PF2/5fwG
9EKXCdoURVVqwD8OIeE+anEPgXHfV/kDiyRn63pLmKYitwWKQPR1Atnocr0ADNXaCY25D5bVAxCy
KrfvVFmJ+ep5aVJI0W2U3WxU3cABcyklj2O169VFStSyQzrVioek5k7vQLiqVvtojntHyVOvtdiG
h5OBh165uW0Yq4p+fIIIQhUYc9ChL6jzeRqFe2SVO6+vCJHYxrX5XSgqJif7mk6Y/ckN327uMoJO
y3k75zL8mmsDRHFimf4AqhYG9MXarNkZNQRFzDfDyrXLZqMk8aOeGU5iyYDPZaKESzKxa3BeFKAw
t/OHXlNDsN38NbMapEcyyGnREcJEiImCBbieodpVRTOqggCDwhpDebs+Bs3PNPT1fnRTHm2q6eW2
LaxodSFLOFnzMJJZiefK7zJ1g8fSrmLVKyOTE3UyAtNVUdiphWTPBt+3sIBsnriBbvrSb83KGdAZ
WkYMpH67Iv90W6dr+wZFLuA/VJTR0S/22++fPQbqrAhidQhLv4+6w2j1d0rAJe+ba+O+EEGEZauM
nI+pPhR+UT8V7ZFUT43+eFuLayu4FCE4iqEj3VDyvvBHDLZF9iFXQJ5BK5dUXiNbseutuZQlbE0S
5upgEshq+1edfkMX2dZo3Uovdrd1EgC70KiPW+9sa6jgY5WwykiL/gcf1+6O1kBt+1JnbzM7ZOpL
iqzw/CXoXjLlE7Ee8Ez44zv3UviyCmd2QSPk/IcAwuvsWVefUln2+SqLJGonWEVDYnvO2pn4yhEQ
BYdi2++nx9YbN537f8Aik5g5FQxESynX7VIjfnKKv9EF3Ndr9sPjAoUf7Zu7YCMbRli1SDyzcH8B
URRDHZfrl+QcpIxtSfzO+mqTbs/tlzb8hqySY+ky4L1V5T5kXcGLgvZpmqyy8mmvZ4pDWRW9p01X
/pdzfCZm+YwzkyCKXgFJiBe+OhfI4ceOan03mGSyR6aLYPT1PFtGHsJZYFbRGevpUIT9f9EDDdHL
aAquDNG3Am85qQfAqPtd9ZLVz+b0MPwZavA/R/dDhPi6tmurqyvgr/iZ8T2N3oBl4enxy7jQ2DVO
PslwhFZd0pk44UEVRVXODcXO/T6sMTwRxce0KL9YY+RZ6vxHQ0pXqhlCME5Tmql2WeEkJQ+z4eiD
ZHeWg3EZ7MPxfOhiCFYGHgdEkyYODtV/lclGT+H+QJoSunGzsxsZb8Pa3YR3qArEIoQPuAEvbRp5
Cy0tUOX1G52f6uKHZmR32pxJXPlyJYg6fUjBo/RSCkCVVZCY2pqvokaBw5mopQuw3Yrd1/Wha50w
qyXuW1sziXORwjJaw4iWJQTmvtFnDkUbqJVouKR+VIPhTNa4jYbQoWrmVMmhip+bIHT0Ehi5GHwv
hj0QyySPkrVjff45wrE2Ew39UxrOXGSA/u7RVv6Mx/FvszwXIGxkX099T8BL7Bf0VzRNAHItnSbq
JGqsefUzKWK9fW5I2QyAGfTRS7Gp1GanJOiksFGY7JpvTWPIzFOyi1S4hSc+hqMKZCIMfcSbhTma
zsmzOv3FWbW9HW1INkjET875MHMG0Cu/ioJjTIIXY/zTbO9y458tnngHV62Z2kUZlX43J18YK3dV
mD0O8yR5mq5GFudyhAANs2Z5i0pt7cdB6Jrqo5Y+pPGxZ58BgLAp7HLD0685nZzeTjZkmCUnb3XL
LA1BO+rFhkYFX9yzPkkIEoM+Zjw3EcW5ijVvQBcVp5vbW7bqVc4kCcbRFmMaTmNEfNWPQZgV7vTd
wm9iScSsWYah4uGoI12MhgHh6CbAucwNQjWfaH6k35FEYnlrDv/s74tgmqyOZlYhN+IPSu2o6iGI
foXmSYsPQ7+bqGz+bfla0RWfSxO2B+PEKbMH3Mx6twu0bQgwS0ui0EraAjmkjxUzyKW7b8qqSA3F
grtvtr39QszPgbLXze9jCG7uXZczt0FX2KRKNuqqsLMcsHO5guGrStzHgQaDAByyN3uZl3i6CcQp
B8CTHjKDbnGnFBJlJbsnoj7qkV3yWlmutnlvl8D6iD4HOVpm2soJ7HpfRURyviQbKDIp2zye42bZ
wLzwzS4E086zakjSMRKTN4UNVNikdH2K2yqN7nTtNWevt0/u6tPubKdE5PgkmoMevX/EN+6sp3Df
7pRNsG+/GA7bIsrxyr1E3rpC6GpaoOqBJbDs4lnoHtVBaastFCI98brmLo9Q8Rue1XE/9gwDoLMz
Iqa328RhHTAPu79M822OJY/01Z0zQa+AvCSg+sW5B3gyPTcTkvtVGW2brN1GAfdqXQa1tbi9qxN+
JkY44XVAqqoJEAmk9j1gNYGD53T1Z4Yw6/airsvBdCJ8PDqbmBBx8BDZtiTHEG1UMNtj1mDuq35E
+KjkwcbGfKbkpK0fb5Rp/hEoRt7jXCczr0yEdK9J7FQHivOd3+EIDADZ9BLQJBaujHN19XifyVwM
68xwhjnsGoqI3C/J5IGJwuCtWyYmsl9P6dB7kazr/arO8NuHnQkUfFiCYWlko7CqM5orh/CL0gWH
KgfrB+q2wPN3uIaS9ejw6Pvt3Vy7TAGv8b+LK/qxJkvjckb7g08TEEeYuaOW96oNQcnokmh08+Hn
RL/elrkWTZ7LFCw1J1kG4j7IZPFbC/qGPq5dVIOdJt10s767LWzVXC0kgFGQRZOB2I7cRGZGQfuW
+xk68Pq6WuKSTRC/ptb7bUGrvuZMkGAy41RoAW0giPJSdRQ8qIJwlrgSmYzF1ZyZJU5/hVEmyLCS
4rkA0YCjtkyyYKumj7kStG4j7NFEHz1XEx3qHBcNJ8xp6Z3ejqcm+RJO1MtKY5/YMvyddaX+FWgJ
DsUqlThOGyv3gzzk3qjO9BADD1tyf67bwb9SxG6Inre90US4CuKeOuXsp/1L333ijUzO+h2HwW0Q
eGCeAHSQl3uEQWSut+qIk/wQf15IjSMvd1s0Tnn2rtwWrzKIptXr5UwevZQ3ZF3eox9K81PV3FRg
7pqp21l/Ch3x2z99SBHZmaZSU6NBpbC8NkVSIrFZpjlt1I0vt0/R+jb9u3qiP+oa1gQ9h/VN3ac8
+VyrikuVn10nG+dft/IPOcIutUoPTghrKuAWitStOuOJFfVzbmUOUcs9oLyfuyL9TzfZxyKK8VVP
JjUYKk1D7je4C3Z8p3xCLzBtHQ4uioUaV3kZqeS6ltmjeJ4rdSppA0AhP5vJ3p5TV1G+ZRoubYO4
mUKQl0PdoA32OeOuRn/kDISRVDIIvHrLnCku+EYSE0PRS3wDRQlubJ9zZj7G0etM3nmFOQJSY7aA
e7ctad2tfOyw4FbGlgzYYYQN4Esvpn2mS3yx5NyJsWXaEM4TRJ5+x8H39pSMXmFInvSrhwH02nid
YYwa1bzLo43py2qYDWSemyHbmBHZ90A5nVvuxJNsqmH1PJyJWn4/u1msNKkso2XLavFT3vzM0fYf
mN/0OfQZEKFtSTZ1dfHOxAnhTq/nsaWFOAlVs4+5N2lIQh5u7//64gGKCbOQSK2KRfQoLvW54xwJ
idz6xZjfD80O2FOlQ2koSd4vpnQVeoNBEda0NPaw5VPOFi+MMoNrYQUXnLyhSd5JWuIS1TPogxJl
kvO8vnL/yhJJXke1QHfRYJf+MHC3oNWxscFxUFuSKEAmZvn9TKXEiIdIqeHv9RLs0Or8Ve9Np+r+
uKl6uVfQewUK0aWnDM1sl3JGrU8CM84MsE9qW8ONN6zzOpAnGngQjoOrS5zCao7iXJ6wVaS2cjXk
yOr02/S+2o77+Wl2A4c40UZGzrOakDuTJdan0ikZkiKZNB/kcdANlcz3Zj/vFuXU/Syb8pOpJmbg
xpiRXm1zxFEA1w1p+pSSF9o9N+ihHLvZSaYcYKsZwHowIvrr9llbsxY0LKtorUUsjcaYy13kKcYB
cQhzf+bJ/Rzn92RQfT0tJV5j7RoxNdg3VnXhmxWMpU5M3pkDNKRR4k62dsyNyQXrsVs0+WZEg3pb
3PXoq7ut3JprNEH/igQC/l1xbOch8KV5o2p+TN/L9DgoDxG/z4LHbvK18cttWauP3TNh4vHWlbTS
OZKSfqV5Re4yoHuGm2aff0lPrPk/PnZXPCUF7h5DYxMY0wG8drl7I17u5dDVml8j4g9YBsYvWNDc
5VuMzMqamyTCxNf8EI5dbLTwlcU4OkrpWBn4bb/8Kebr78LIuVJiA5NRKW0DajpkDcJsn5W1W2H8
yuaNxCQl6ogmWU1WOIKxE/HqoG/ihLst7yoHXPGOAkgSie9fyxJcKCXsVBbUXI31ArkXtdtEiOX0
ZkeCn1akemnxHrZfsviZt3/dtsmVw30hVLiriyLIudX3uY/hzg2Lmq2mDBvaqZIH2m0xuEcvrTCP
gLA/mxCjj9QLNO4xlZ/asny+rc3qhsGBYOgflJmmyLaUAySx7g0Yuwo+oDT+addj69TxO8CHX/9/
koR1C4Hzb40ZhwWyfs/HyYuM4RETvm5uyUBPVtfuQykRmzHUTbMgNNR8u3/G9CAvtq0tCQgk6yai
ToC5Xh20OP0d7lbBC4lfrfwulKE/SqRcvdKziYYYisn9rhx/TZp5nKb6iYXRPlXtt9vbsxK0UUyw
/q8h2MILEHy+NmmAP+wbyVvKHnGVOGbq8NnrzD9FJ0OQg049Fd2huLyQFhCux6KZrFRnJdq0Zr6d
yn5Xq4bk4liuPiEEvRAhXI0gh1LDFCBueI2EP1mTf1apDI9PJmIxwrOQMGqm2AibWfPH5sWy76ZS
ErCvbsjHKom9yImWcAJsKuRcTXSBHkryHpi1O+ceODw3t/d+LTQ7Xy7xymsURZ1qgMAgDGR+uk83
+Y4dmr/YNt+G2/n9trTV03mmmOAIAMyhpXoM4MKCGo9U7Q+m1j5ZtrRXnazaADqTMepPMeAkWPSs
AcRf1Sf2KfysPC/NXuydv2tP9UnbqHsuS5Gva/UhTbC4UUsznYMyDFrVxo5GsX6XZ3rp2FYgq/iu
W96HKMHyaFOMaIOHqJxzF/nJu6EJJMa3Fj3DIv6VIVZpFMA76iGepP4MivH90pY3q+7Sl5cBGM/5
M/bTf6KTD2lioxQH+ETcxWnpN2rK3WiMdpyEptNR7pRZJ3szLgZ27Rz+1U0cPAElXjD0IfzPXBiY
59Op1zaBC9qKLQmDbR/VDyCZ2jdz8HLb8Fe9+ZmWi8GeeQwtNHVjAAWvH2HAjRa100z7Onkdxr9u
y1n3HB/6Lb+fycn6Vq+7GHV6XfsryenDXLJ9Ps8exir2sS1t4VzO0a3lFKKwFpZYJeisAviFu5hK
0QFX3KG7394DLYKSRJPE+kWCT2ZOZoFRBKDWplW3CXWcNj4Esthy/TiDegYd+RhQEgddtGACYG8I
KUr0ySpOY/EzS2V2KJEhtvsXFrjy4hQLpxb1HhAwWlV9U2tZAWPtDYWj/K8qYnObMtMOxNQV2gK3
dJvDtYNKoEy8ZjNuCKqFYDcD9TSa6/6LEX5IFazC5tVUdVqJ53f8hpdi12bfiuLIIwyxyUIX2ToK
Fwr6yVCiqyqELjm6U37WfKMEP25rs2p0wElnBE9tWISgTaJpk8nZkPvTHN0PTHvJskrS8XiphQGI
PoRDDJfV0viI2SrBO0QmWsojquh+UXC/KQtXH40DqWUFmVUxeDGjpRwjn0zMwkwFyM7SMTIwMZ/4
WgAM4XL0DXvY/cmC/aPNmRjh8s1G1CgsGgfIM+afURx5DYgMt1WmibBg45CAHpQsmmBKV0urTcTz
TROQzW1NLr3235rgXQSKex0gE7rYtRlF+lDlk0X8Ua1/qEP2CbQPTjPSN8NMJFHrmkbnohYrPHPc
Rtu2ihZBVJMN1mZM+XEc4ErtEQy1t5Val2RjlE/HhAoStZeS0obnyZjl1EfrGjo/UQYm/DAPso7X
y2Pzv2v3IUbYIk4nM02XLTJC+qJoxkmpJXfdmiKABTVxdlCgxez8pSK9ArjESCmY37ThHYB7XKVr
7031zwZx/lbkXIywXlEXhkkLFEpfDbUnq8QIaVzzfVs1m1ytv/353pzLEhYtmIkRjDzQ/YWit4Sx
hWa9Vcb/YAKEoD3NMrFqC3vG5crFSWgGzUCpP7U93pXcU5rk0Cp/Bkn8e+UuxCwbeGbTE9EqPS86
5idhw0A9qoQscKgRKJVze9lWbO1C0HKOzwSpTDHTDEPifgNW0DguHi1SSnIyK64AImwQWADOTb0i
zaiyzh5qOuv+aKeZV5Gm3GICyHL1fHxicSwrOqyKA6opGtMXqUzYoWoa+pINoe63jD0qRuQmlvZJ
qy28mWXdnZch4+9dwowo8B+Rl0Zbligq1sF10fDY+qS2nwbzpbdBO9W7A0EfOEB8bm+U8Nr8LQxu
ZaF4oPCpWMzLneqjJgASKLE/jdv4k+bN+9QdNCdzwEnmVTsQ29yWt+IiMNCrYxmBnsGuGs7KKclK
9C4ZP4OEDvRFr6cgN1yQJ435LlKjxJZR0F++L37rZ6HDzlgg60FmIfJTN5NptQF6fo+6OTlBZr9V
6H7JrOTU2/ZmMB+Grn9LYgAC3dZz5QBciBVOGsfswqwwMzwSYD+5Q1KWOzsGqcttKTLlhGM2WAHr
+tYKj3zEjJGuuHN/z+LMUY3UARGSm+J5GCtMInVNN+BvYZcoygGGWL0EIZs2TUAEPxbznG0Uo+08
s6nn7W3dViwFZRl0qiAntVSYhShPidBQSroiOpZJ9DjkvacCfwaQ8NPzf5CDWjgKfYATuzoAFhqN
WkhKjn38dTAfc16j6+A/6AJQj+VMo4gBnrfLQ0abHoSWswVd7AnAJgAUdowcz1w9B6nlbXVWnAcK
sAS9PbiErSu3aIVTAWq8PD4W47awd4P+FoIOdqgAPPZ+W9LaBp1LEiL9QNd6wPaZ0VG3au6oAJLc
dNUEIKAAoy23RQnPpr9P8ZkssfVGR7gfFTm0aijYYdivytiFlb0xCu70QBfJRtcErGaaAS3yW5A9
hAiiKqOQfMXKFXC+tGKcZnRcLUsFHxG1upMkthOyT3mw6/M/e+/+1hbvD4JICkUsgGoJ5pIVGaNd
Ptu+Pmv3phb8qGcb9SjZlbacoI9cwd9iFgB3RnQK1Dax3JXbfA7SIQmPU/G5Y7/UynSy8WdZjzvD
blx8ncQ0VwzGPpcnXKGWHuRarSe236bR7KApfldkSu7a4fTztrmsnAEbWEo40SiM4p0gxKFJYaBw
gqZnf9Tog51rzyEn90an74ECAmZ3LgNPWTGMC3lCQGrnQHMMQ832lSRw7Tr9OfAAw++TpzWGDDFg
dRHPdBNsI0AXfzotssK8OuRNt1VzDIqXzeH2Eq7cLChlE6b/ZllDOerSYxnq2OolmM/8sq3e4qo9
9iVQz0CK9A7GV4cAHLY2611sy6K61a0DLhEewwDzQWniUm6cEwzJIqb3+yLaMp46pCWhE8aoxtpm
9N5q1ufbiq6uJy4aGAuiHFRDLgVOitUWVmtZvpqQT0VnbTJ98qtABj28dtZMe+FcQ6yqIwN0KQY4
J4NS9tT0B66bh7odC6+K6xzwcBaG4qz0ezGQdlNoTAb3u7ag54KFBU0CPZ77olWQO0NZTCnujdZ2
Mgwg5gHFY+bp9mqunQQg3xJgLIMEED3Nl2qqZaE0Nf7fV9v23irazzqwhI3awKkIJN54beMQh6N5
A3f2gjd1KYqXaZclYan4fC53TLEAchgeAkX/oyL6307yXIyg0VRXQZe3s+mzokc/ZAe6sFGdqNOo
+bZXuSy2ut6u5f1HwfoGDFi0OwiuCyTbWdnyBkwudvRadLWrzuom1tJT14cbI5UBfl8v4qU4wXM1
GZk6oOjaIE6gnpaaXtYlB27G3m2zuLb+SzGC07IJ+jhqzCj74Rjdz+rkRikbnZRTL56S7aQ0gJru
Jsl1c22LEAoMZB1XgA2MIsGFpXlWUl5AqEnnbWBPLme1RzSgSVPZfMvqrgGpwwJcB1r5Ra+FF8+c
anmOZVTtzxlUa23lLY+qfZgMmz6ku9vLuaoZpoYAJISTBri4S9MfUIdO2xl0P3XQ76ped2hV7sNB
95pE9l5b2zk03IMpElepgVjkUlSUgIo9xVPJV/V+2xl0q9pfKJg2gan9EHe1V7VMAmu1ZpLnEgWH
XCE1YYIKyPY78qkPGKbJevR5dqB+ub2IK3I0FX1h+hL3Iy4X5CBmHYZxiCOkwe1dGkwuHen9FMlG
KdfEANp+IRElFvANhBOGHAWZiqJClBw0bzmN9pqavib9n3WoLG4Kj6QzMcIJawmGDOsCb7I5mU5D
yp5AmrMhVIYEsGJ5F2LopTlogY2hIxXPWpWk26gFQGONoXUODIAhLGQlmRXbuxAmmHlZtWOk0zY6
tkBRJ73pkjZ7yLrKq7rTRL7n5p/hCP69iChWaYu54+kpxo3WoHY6BYPfEaD3/jRFz5VdO620I2b5
7su4Gw2lZ2JEkwDEZKcwvDg53ZWBr8u6v2V/X7AFlkZRW4F642hlzx1/rZkkNlzbF3Aj2Gg3BJiz
KXb0gPqtH1qWREeqzluw9blt9hhpwEPKuN/a38kgAxJYFYhzClB7sqCxLr+fZRONgJtmp2bRccQA
2oiR+1Yp3La1gbXbO3bxnaI8fds5rDh0RJ+IYFSTGUtfzKXEuaQKUzocpyyfDwBiJ2TcG1oI1OgG
aKgypPvrYJsueI9oulqwfKnINc8iDtYNPY+OZm17Yfkrbl6X+c88VpGcVZ1ovMtTGZvJ6poCQ90A
2jyG4s3lm87XNFPqJCrh/tDP6sR0PDDzrZrJHYAoNrr1pc1nyaUlEShGNk1BaaRYEBiZzNXDI5i9
XGrej/9D2nUtyY0jwS9CBL15JdmOrdE42X1hSNoVHUiCAP3XX1JrphvDaMToNm6f9mKqCyiAhaqs
TBqXzq4eFYnoljUk2y7mQCFEBB7Ba/dKgPQSg3C4Z4Ff3G0wVjXsmY0Jj9ENWnCQF62/ux0zWzf9
pUnpbpyspGHAK2RnDSwvx6k13SOoVmk4QJRPEZ4q76SbkSA1aP0ctTFwdgasmHeMeFGZ26fOx4w3
BsyrUZVNbcXomm9gIthZyWmlBQXjQGZbzEexACzEtDta9YKSBAktnIpkHIOMQe9JBTneWlIcd8dB
q88AGl/yE0dGrxYLfhqFMwbCyU90djwMFtaKaZaN827YDibiUG+B1reMsKFmkrq0r/OzrX3qBfiF
exwKfYlc/dSohjE3nIKkD3htLNDjodUjnTwxJ4VbCJSRfGRspRh3bW9HEPo5vjkcL83IMB6tHfB8
99rynFhfDPFJm5D3qsCDG0Fh4rrCtYzOAbrY0muFIzvUp4zlZwG9imHhAeTfQOUMUD/emfmwz4q4
nlNF4raRg4AaF49IJG24uWTMSWbiZLkm1s/JjID0D8RiQd+ddOP59gJuHLJLO47knFW2BgMNenFO
2j/d/pM7RWldBTXvw0p8njp3f9vcxlcbhJoGJggcbdXeXn/OxYXscjbSHBj7c0n6SKuncKyYYuU2
ohzk7figgd0b8wJyLyRxOqbZCy3PjvYVgTFjto1i46hx1koV29HGLmGwAtPbmJ9BS1tGUKz8SsT0
ptUKpADJ0sVTNez0hQRT1z/dXrpNWzCBowsKYxyr66UbMz/rwJVTQo+dYeY+XeLFyXfUgbzRvLyN
y/VXkmg7GqjhdQihQAFT2qdmLtO2b+zuTO3dYN5r03nJHm77s3FDgKEOFUxQxgIRIIMleZMvfVZ6
3XmyfhTWvc+/a4mirKEyIV3nfQ9ChtZzu3M7obLGrYivgmYq2OxGTON5CjIG8HgBr+OuG3cR02B6
zhrc7d15GD/X/sOgun+2/j5yF6B0oHoESk5pL2gHPl23KUHKnTX7jHTviuqNiLpf+w1stIUvng3c
CaaIrn3wJ6cYxoLyczeW4TJZd4VtoOnw3XStKC+eWCbuyAyFNP9T3qn4LDZ26cq29FKAliK4Rs2k
PIvZiyqPB6P9ozbeNo362kMpFiodAFZdg5W+oB+rmUHYuWzm3ZtjGlgqHbJraLWh+SsZKYuy0e2E
VueMaR9JNofaUNy5tiqV3rgKwGgFAWl8ktayhRRxSdKOjZnAl7r42iY/zWzfGt+91A5ue7Px4bsy
s960F4Ht6uD/LPE/mBGHvv4+Jn/qKHKyH8P0Y5pPRabqJ2/7hWboOo+IyqBkUOiNO6eo5Z61qR5t
GtFajPyRFH1Ps6Dic+Id7H72s7dxM/0TG1AT+9eulKzMfpfaGhjVzm7TpYfMMfhuwBsZBGu+ocDc
KVyUv7dGU89dMdTFmUCc+5hTMR0qwdwnwHS/tRpXFcY3kA8r+dl/rsnq79RnfSt6Up37gcVQ/Aha
BqRs997K0qjLmudh+thiNivVfmYdCwV0jm/HkATrfrW2MieVU+V6Ydc5jsS8Z6f+UER+mFpAgjZR
8ahCdW98+9f8FpcxGJnx6JFSaT6Wi0VQUjl3PkhbzMhO+c6cusOMh55VK7ZSZWy91y6Oh+aSSdf7
ojw3+gfHwSN2CRL9L8MKNe6oVnG9f6VqypVj0oknVeb72YykpvTdr0VvHXoGtbjh3FJ+x+suAnfN
O49lO973b/+GXlmWzmTNfZPoU15CqcrmO5QIRrCjUkx8Tqkq6dj40F2Zkj50WgHdsqyDk/nw0TGf
01SRcaj+vnTMB3dpZlqtG+ZPT26lB37KPt4O961v2UUAyuBAoc3W2EDG+1z1bG9ZEHNs8kCMTDHv
vnmqLu1I30xLyyckfj49e3fjzt7ncWYegZ6K9N2MR+vx/3NK+qo5RmoMUwWnPE+Emkt3phV7oPB8
uxWMMEOyBSSsJuQypeOEL1pHbEucU2127MCwMwoWxcqoj57LtG9vN3ZxLcrjRy0k6/yWaO0ZrAsE
DJeQYJ+jnowDCAD9ylfNTUtzo3/fgpfOSaHHmrypRpqM58HOPvmVHaGycdAGTKp6ib489JjYrkAl
vgNiFcLlLFU177fi8sK+nN/hPZdC+d0V58TEvInJQzxYjuOkmlBb90i+ptZEVQN7PBQzZND61EC+
ZqjN4jxpE0grNPNT6Y6RwbQHILgOHte9Qy9UjzCJYOWfxb2wKi0utwZKiW8IZF312YSwkkHM78ya
nueq+6anZVgy7WvZAakAqUdRajtDw1fI7BVP6a3r5cJ5+YFGrbxIwC8jzrbPD4tbPJsdeTsWzkSf
DViW9YhAu0s697VoSq+sFqRk+UehhZB5mZanRM+D3C2CGnrCbz8mKE3hGW0BogN9+OszCWHelNot
3rd1O44McgPVMoV9YQ5f7BYAL8XLfSM3cvGO1h0Ua1cBd+membssS3wH94yZgFzjxDJ8ati5z1Xf
mY3DgOzAgKYM2Kjw3JG86gewSDuV6M5uZ+0dUK2M7OilKoKjbSsor3uQOMJwv3SfNaZwR7Mxx3OJ
1SWBXYFFL1wWBqRHTan7trH+X4cATkFGCV11wKvlTp822iACZHBqfSyiPDUHpHTvWpIcRy4UG/Xr
j0nnHC1ggCLBUYahDpmMKjXdVjdoyc/ZNH6m5AO3vN3gl6fG0s8DYYeqakPiDJ+m1Nr3RA+70YmM
ijy7gwUerp7cY+JE8Zs2l/vlJ8mhaldGDm3XpjynMyMBpfxzMbc04uVvdE1c4O6B7TVA2oS2yfWZ
cNE18ZNcIEo5gSIjqCvNpsVAVf+eF/6aaSrO4Na348Lgq7n8EqhvizNcb01lHqA5Bp++FXr/Q1++
YOIpnh394OTJ2YBQouKTvHUg0Vuw0TrGqL4mb3Mz9RXv67Q7z5Z3HqYxbnJyYpPzvm1U4oCbphzU
nFBC8fCElhLcvDEg6tN4+Po7TRMURvsB3LyHsblzC0UWuJU7ATBh4IYBYg21DulgJtRovabh05ml
0zeTivs293ZuOdxnyTQCXt9kuxHfj0SHZjotPuXuQH4jVhFAqHkBWrxKyF2H0Dg5jbsUFHpSQxra
uf91AD4KyMEfb769XRv1u7/pk1FHvjbjpz7pxskHrA0yltWcHXuzC+H47raZje8elGrR0XORuKEs
IXlTdJhVWkSH716ahKTtPxGzePwdE2tSAZm7173RpWDMHlCUPHdFDupYf+nBbK0SXt3ww8OAGhYM
NCzrlNL1cnkD3qklwTlzXP5Vh2axN5oqOvqNWwqNSLRccW+i9ClL0vSVxszUxPe7W8dFCIkW7t/j
dazYko2nqYfpDRSiPPiCOYtrVxwGMeSSs+6cY7gCrPdJDyhXutdnSMKlqurJxtG9Miat20Azz6ow
13cmEEgFFxa47QLiv68nxXt7a+0unTKvnXL9rMDsqlaeSQ5uClKv5KiNYzwRriIOUS2fdHCMYug6
aJP255nqx9w6L0MZOWA84tZXG4IFt2N70xgABqDCQNsRXcdrt+zWWAZ9zV5L9tCJLEzN92V64ODW
HYc/b5v6dRSl7zbgOQASrswrqxDJta2qTfN+dtsRuHk7Eu1Pp3V3s9PvXNB/lU6U03aH2yQybLKr
rS9iSA4Qygkcc4AaCrqgQwo+Un3Xa0PUeI+Wcbr98zY3GBMXK1c0utly5wZ5io1CM2T2dG6GSUsP
CRmiFho2t81sLbgPSrpVdwqFWrlIi944tRqtFGeLY9jt3UqBpHu4H1Hm/P7/WZIiFuVLexop1LGN
lgbjNIUEad9co3toNgFRKSls1fpwfb04JoUtIHQNNV041vyEIvZJHFK0vtzAPmgRP9A7sLm92T3f
RDMPzz1oDqA7cR1NtLTsvHMzH5SFdL/Y7lPr0+96UR7cqr3vIKCmsLcRH1f2pJMislw0NkYSYs2n
B0xeAoCoP2cmU8THxn22co3pKJyiUQ7Xrt0Cy2rXZNrgxhpG1wK7LsJxRBVnsb0HZvuK079lDEhp
fKQhOO2YvzSEL4qI1Kpaa9ABQV9s4y9easeqwcvZ18R7MYy/4RhGxJDJIZ3DJSBlrqZZQL28rKFh
SIwP42gFje1HCymPzqCa7tvaKjx84JiOLizafNdrOOZI5wpekVjvuhMzu2i0nYelHw63I3DTDNQr
ASH2bBed5WszltvxAjo6JC7cVAtLO+kgy5gfC1clcbBtCKpNuJl8XBlSTNTIoBzRY9iCOOTOMKDd
nKPInLW/s0M+BiJ/Na5fIct5o1t4LWou4HJ5MApQWbTgYvRijKv8Rty5EL5Gug0KAHxfrlcuY/6S
6y0mLKypLUJalT7ku5ZngzZRymfFxS6l3OjuYojdwTgkcOwWhtw0KfJAv6TnGWgojwKjYEby7HBz
13R7cBV2PerlhIYmf0iTb6Qfo9sRcn2+flnGcAcQZ8DVrQqU8hU8WVmGhvl0HFmXZ7vU8FMbfH5m
Unn9LmtTyp9MKDiqHm2rQy8f2n/MQlgARwBy568cnonG/Qao9mNtVlGVfqlz5zH16p2jG4HhZgEh
f2X624b8/jG6RieoN5BkyihctkxOP7TJcvSIS6Gno3+toXbz0WyZ96bo+dsSRjww2gocB3qQ0qq6
WlcRArHfI5n9CCPK+5zjJUMS9wzsherBvbWFl8akz4zJRzuzShhz+fi56Nhxytt7ltuPtC8VNMkq
U9IXJqFjyx2LL0c6WpAAg3TVo0cYfXQg3IYRuEm1jtepyLqOq/oX1HpQ7AKfprxjkybolAl/OlYU
FEAJC5NpeKKaOM1C3Huj/uX2Ybi+xf42B3IhHEMkV4DHSO6lIpvQxLGmY7ckz2lXBZXd3Q2aCk1g
vF5GXcPtj0F/jFwD0iYdd+yLPS1kmo4tWNc+orBonecM1QNuc6RA5K432QL60AwwPteNrIw9V1Ny
ALvOXzyDDLLbPdUJfb+MRuDV2cPAq4gmLAnmtvEDnKSneihFYJEZ/XW9KkKzp/UhabUfb10tfFPA
GmbqNkj4Abe6viKbunYAE6hWqZL2xO1039fTX/4onm6beb1YHi4IFMYxlgWksbwpVlF6OkXF/7gM
WUSrO22tWqVf8EpVpE/SfOm6/aslYHpAu+StL9BrhzCv57ClSECslY5R439xxz8ThxuQX8kCm38n
eLt1SRLWeRfktXhORR8WuoiqXAXLfX074hWyXskeSpXIs6Qfsnh93YCaasDtmAWNi0n85qSbf5TT
Z1odMaoDnKXq4S0lx387j08AJkCR0oEhWop9VxR2NXqZ/yR29IMZtYcyzH0IFK0UAPOxfltu/Nrc
uusXeV0h6sWfM3c4OgzkVP7RcMDzTv5w0z2dFaf69SWCyT50u4EVBNLSkHW3vcTOZn/GanqMh4vz
5Grfjfx7gb5HqpI4e2UKN9WKFEcREkrOkAiRvIKm34Dg6Q9+rYUgWzqt70hujs+jkR/wUVIBQl5d
WNf2fnV+LlZxgXQ549PUHzRvaAMXhEUhCNGhg9Gj+XH7GEpdJOwYslTcxRbgfNArevX11AyCs5NA
5Zt/6XderAdt6L5P3/WRHnpHdvAU9tav1lWGIJmTlhKLNuV6kmEp8bD27stZca28zrnQhgMJBaTl
DYz347Bd71XJirIcqpYda9JFFBkQaJfCdKk/ThkPltwP2fB9ztkhsc1VmFHh3pp5X7t3ZV1uhGNM
p2uSUaCxQtN9qcV6lcUjayPL+MkcP8i5frq9f69DEwZ9TAeB/xqNMfmbswijSvV6EgfACXsKkrHW
CaoOT5tHOqouk1dXNs7br5RSRw8JjRDpy+Dzpbdsn4oDxjUCmkaG1gZ6ecpcBWD7VYz86qJC/g58
Sai+y2lWMY1+t7R+F2dDe1dmxUPKVaXoV/u0mlgnI8CQiuETedl6FNCcHnRWGEW+1+gOYsXQCfWD
EYzs+Oy25K131bU5OR0H5aI30InZsVnd+92ubz7SCfpD2rGwVC/rzcV78UyeH8TUOO2beexiu666
uCg16AE0zps/ZXAIE3YY2wFcdn3AX58ysizTtAxzB+okvq9Y8THPuyPUirMAuNq9vTS7ZUIhy4Z0
1O14f32+JcvmteVpyLSiM4Udg9km0IgdLHRvlsW+T83AsRZMZbJQL99PfNxx7+dt41tRAwYUB3Ad
D6Og8ncgYwPT8Kzi8cwg6tTaw31vs3etwKB+6X8spz6GFpOi/Psqafjl74tN6dDpdK4stlIhOUhc
xw5fVePjkIo9EIph3VcgTflk+ezhtqOvPkC/jGJIDpeK40Kn6nqRmSa6FjgUHheetxvJdPA751CM
2uG2me31fDEjPXHGoe7TdtBx0A2y51YRzFMo/L9AKB1Y/hAJlVLkqwtMckv6+NTt0PEFZRnMyxv7
rI/xOQ0M75vRKY77lh08M8AHg84NSDik5XM03jaWYB3ao0vYDPe6lYRtNYKKVHFTbhpan74grwIl
htzSNxPo/Bpu2cbZNEUWRNUCMtKIjO6B6qnikbh1sawUOphis1BBNozrmGhT4S9Q6GpjbukA+IKK
27Y+346H19kqNgjMjBinRZNSx4jLtQ1LF90IFfc2Hpj1szRBaG+wISS1E1DTfxBNEVot6q1T/UT8
JhroXASZ2yiictPRlx8hf8PLUhuXyVzaeOZ4biX13ix0BbpwywTSSNBkQWHHQ23g2s+WtKwmTdXG
lH1x/CyeC+s3IsNGmx6NMAscS/Jbg81kwdwhLPh5heF4dlwM8qEDx53p5J9u79rWZYFvKOIdoy0+
SvHXzvi+j/ExtOFjTnxw6KFEEji9Hxllr9gYlSFp1XxPFJSwvIt942c603fQn35fiVzFwrL+masc
DkGIvBhFHhNE7YARX/tDBc9anRlNvBjvZgYklR4Q8a60jjjpinRxMw5eTMkE7SQZEp5olRUDoxl5
JRLwxP3/TFiSN11nTSj6ZSyeeozBNwOqf1p0OwC2bqGLBZML7HaSuI4YDQaJ2LOw3ydWtpug1IAa
x2072/v/38bIaD7eJ14OBVCGrJrshDOd87qIrMJ4vG1Gsf8yazWwiEM3dQB7lo3oAl1ke8gdncxZ
PHK7/DmQN78uV7I8zIStc4MoFMsT0L7DwSTR5FZciXe+sXMtSJy3p3SMayXifyPeLkyhOn0d2hgo
MPEMakTcdIBVP4lMbzlwpkahAiduhMSVofWHXLxgy2LqMUWw4E6Y36Nc6UxFZLQ7nTiK6N4ICcAj
wEeKiqIJmkPpg9E73lSblm1C9AdqVG65a0C/RlJDEXkbSdilGUdat2xmDS/7lMW2AMXIfCIk/WiS
5Y4sVdxXPkZyWdxm1du/uFdWpUVsslqYbobbAbCeR2PpmqAtO8WXaHOjXhZQrg/VvKzaaSmsOId2
mKUdfW8Ide1uUXEkKTZKlj9JbAGW0BzXUIIJSNJ0YeWS/Typ1OBVZqRPxFjY5VwT0sQZ704UzO9u
3XxvE1WVYeOKAI4KBxYsNBZKQ9LOOHbpZNTLrBjChVl+qHweNKjYJs+lSX8nwi9MrR5fnCRhNTiw
2cxjVgwQWDmQJomW4cPtK2/9vdIn78qfNVG/MJJZhjt5CeLbBOlCPS0f6jeCS9bPwwpufVky6aR2
tTUSoyytOOmrU1VB9Cmd/qIdD1nP7lvO/ny7R8AvoPKJBBhcY1IgJHWGYok9cLCio+zjeLEBNfjb
JrZiDUUmMDtgOBF4NulScPxazEjueOwWOXYnA2tad2Z5rgiArRN6aUYKgHowgdsFT1ZsZEA8lkbo
a60egGQpgqDx59subcXBhS0ZvJszzOOP6ArEtvZ5qb0dN/LTbQsKb+TajqF3KNc7XhPreMtGUwss
ab4kWmyS4mtFjbcqWa5Rd+GQfFCp5RROOqRW3KAeDQHQwobQBbvPVDmwYuFsaZMqQ4fAqpc0MQrx
p0JPPyUFUQy/bDyWARBHrWpFZwA8KUW0Vk1ZioZKE7OKpcGUo7yygDS10sdjO7h7jlyFW+PH29u1
6RfAQlBlxjPWlmkxO6/iQssNIxZ6+4Un5vcmVdFJb0bEiwmZPU9UwqjRwjXjhJ0Zhsm06p1Rf+mE
qum4eVwv7Eh3HBkyNNPAAYR6LAVNax91nf8saKm4eDbdAR4UJEMOCBa19b9fXKXzZI5MOAwBDiDv
WhlqvaBGe6kw9re3RmFIFhh3yFgLrbFMKCP34dikUeLVD9NkhOBhUVwLKlNrlFz4ZGs5ZJcTkLK3
WXZg0PDN5xR0vU0S8B4Txbf9klD2f38pQOsC5QQwAzuOK52lherdwjGBG5v6nxXEFU2ol3VmUDqf
SXafDEDSp588Xu1tGxqF09lz7oWL/5dp7OpFUcjZPHPAQ0FL5ldT99VHSy/Sqbfb2HWGdl+ZJNAy
/XPi9ofa6/+sJ++zViWK54fCptz8YTWoy7yybeJ2MMJpKkOanoFpDZxC2wFfOqmurs1z8eKjXMot
HcoX053MmIGIdnS848Q/mdmsKGNuXiQXVqRNTflk9BwyJShL24d+ye6F5ryJXO6fuLkwIZ28djSK
qXSmJrbQAJl7d981Vji3U3Q7PhX7I2cWmT4YaU41lAfSp8x48HsRMPHEK3zRTmn7fNvYxuagirO2
HFFYAdOR5FMGlNdkNjkuR12LEm3Y83m+F2X187aZjQN+ZWb1+eKA105G+nxAkmkKfwyRBP6ghUhR
8S2NR0jJtookYP1USekmAPpInFBlw7+GZK5hlDm8q5HS5Ome1Hde6X5u6szdCXQ6i2pQ1Zk33Xux
Z0rB19uohs2maHBV5iF2D9iy+278NtMvt5dxI8gv/ZL5Zqe2murG68y4RBe6yqq/kFh///9MSFmA
5aHBl6QDlm7W76lrPyZtp7iAN2PuYrWk3eE+KElzUoiYusIKXD39gSZStTMb620Q+l8n9mq9pOuV
1x4VS4V9oaLdd2kRFoNzDxb1gyu4InvaCgEDtB2oEZholMpF3Qq6RZNTO3VMxmfTele3n7taBLz4
cXt7ttbu0ox5fZBYyfShIgW2J81CAc4VfbxfnN8ohAFB8uKM/D3ODIyMC1jJk+6DaAyoLnd31fg2
QZ6/t2dNN1chJoB+ZaBz6cyp1epeG4+2jm5lMexBEPne8rOf46BiQ9m6Ei5trft3cQM1DVqaw+IY
sWlMAS+XyLREqNc/nTk7ONZvlHjxLAQgTMfILmC0csk6rYmlD8sqNcQDn53q/F4ARJtVZwdch7dD
YutSWBlyMVAKOVtgaa89MxunqbsCtkDKFxYtsCqDCu35OuogouyA2BL9bHwqZOg2mcfGGHSjjgUo
ksa0CPwqCzCdovBkPfjX1zbM/KI6RXqGSQVpj2hTmmNlwJPCO9rGR4utvGCfGpBE2qCv0TqVKOuW
W+BvxfAL4Cl4Z0voY7t0xUj1xoh1B8bOng7Uwaz4mq+rL/mE7bfRhwFACjOdUler16au5t0q7W2V
70xSRQa3AlPvT7xzQxOQkWS2g3QYFdfR66DA4wD5LapHGF2A6Mx1UCw0oVndQG9Wr1nY15j7SFWX
xEan/MqG/ECoqQAQJWurGOlkBGNhh/b8PN6PA4aVwO43o4ete0XoLCRKqrd/Ra6tS3eUk1jGVCXQ
9audo/DDfH4QqvtJsYhyGtEuHaEeN/W4L4+J99dUf7t9cjfi73KT5G5k1Q94Y1UWcta20pCL+wlw
Bmbl+iPwPFluKmJC+kQB/A7UJT5P4LQEPT6g8NcxkfYltKdy7p9q4Uam32MQyoy4ExWqV43k1ytD
0tZU4B/jHBSrpypbdhmg771VRUJX1WIlf1DxA2bOwbwRkPbAicilZQifEbwcFy1OpnudRGDqRp18
n7gfbu/SVhRcmpFupbkBZfdEPS0mYgiHstvRUjvdNvH643TtiZR0uUmezz2+kfHgGUffSSKn+mOd
7pgSDVGRKuJA2h553WQ2CY8U1BxaKF5X7L0owT627AxTdZdvbA6eSgD/uQBFo1QhrdqYAurNNaHF
43w/WKepy4PBfKwMlR1p6RBraOTjAY0rDpc4iHCvg7ppwdm1TGkat357SMQcgCjmqXaSkBVTBG0E
RTtD+kSt5jBWZAFRDNo41OWl0B5bWy9Hd0xOujXsRv2UUxqgwRpZ6bdqzgO3VzzWpWWU7cktSdDD
5JBnouap7Cnqb+4Tc6zPptPbIEz2v96OQinQX9mSkhathGilXhv+iVoE6KN5boJSK3l024rKI+mD
mAAsnzvL1KH7+WfefCvEd4KBU67YJynGf/my0rNjsgiAMBRpr8PCoTYriZ2bJ0PrDqLRHp3a/qAn
9s/bzmws2Qoux/AmYOYY25AOLm38HPx+k4jHHFll3RwBkT7eNrHhCaTHMNOMDu7KFSAlKSwjbPZ4
L+IZIJ8Ek8YC7z9IIuxum9ny5NKMdF7blLAUrBPJiVb2yfMylOKowoSUCq17suZAKzQdyGpQZF/v
SWWB8w7YXCzWgAHADHeDYaWhhek1QGj37jCloeEIpMt2eNu3jTvi0rA8gZ6TxMuQ8vunJEX3JBMt
fUfAYHnvuahmZklp7JDBfLlt87Wz+NhiGBCsaWg3YGrj2tmSNTPE20b/NMy9eNRH5oa17ybhUkzf
6wx8cFmp2R+FZ5NzD3U9RSb9OmhW62BhwJKDXkbWN2kqOouir5PToukhBs+iYmBRDT3d205um4Gi
IDB88FQeR8yXInebRSSnwVv2glX73oEQcalHv2Hm38QFc25S4CyTR0twZIl4KcbvPrk3DOCDXe9t
7TaE50V6BCvrjl68EBcwxYPH2Qb4kjzYzqOvP3LVSMHrQ3ZhAhmYdJYHIM8wnMiQGGlTWPLhUFuq
iUq5uv23G66JryHIvqBwI92vRDCvawkzTj6tHwgbz+1YxA771Cf5NyzBaXJEtGh3pompqLkMnSTf
VYDLoxwQcMB41a+6TacvftAaRBfr6tcZMarW909zrlvomafancZFooiRNQYu3lm/3EZ3Cg8sKOEC
QSi5PZaV6Cuv9U9F/i5zD442Bl26b+0/3h6Kl2ZWZy+cSZ2FOVqf4g7r3bBz9d00F/HQqrhvX99Y
GIoAtHKVQQKXkvx8KzFyOzsZIh5M+5/6cQiQ/ewab+pCavJ9nbzxJfL36r3Y06U9AsyFVtW8CCi/
51GniUDMJqCQjWKTtu4LvEoB4gOWdB3Nul69uu9oAyyId8pdd6eP7juH0GBuVKjVrYi7MGNL94Wr
UVs3Szx0xr4P6YiR/d7Z346DbRPIb1EUWYe/pFypY0aXtF4m4p5zL7BAO7ef5qX8rfV6sSKtl20m
tiPQIY3rsQy99K+28cLe+3Dblc1NQaEALQAwooO463pTjAGEAxNKJCfaZPvR0I5kSaPaFgpfNkP6
woyUqNv6CJmjBFVfTxsf0VjEzHB9p/VCh5iYHWN6SNEQUrklhXRqWEuXDK3AK2ftXDd3gKAUAXFV
cgrbdmx08PxfzMHS8rmpnRHQE1tPQ16EkLdbsg/28LZCwd/HEzOM/9qQ1q6pkiZDmYfHhnbfWw+6
cZgLRRRsb8+LCSnUxkpkxlJO3mkGA2lY1UO0eOYHMwfNuwbB4q5zFfuzeWGDQgf9GQQXRgilsPO8
wkpawuPF7bXIqKE82y3uEWWyx9lTJdGb3kGACoOaOsqk8od3qimvPKvwT4uwj2VSPKYpmNwmEATR
oT6BCOE3cglAe1GgQFkWjWYplzAwG8Z6k3qnoiBH2+LRLPy9mauwt5ux92JGRgiVYELhtsAt1AjH
DDpqfViMZYzI0KqILjd3C2ouoLiAuvQrDkHQEHm5YfXWE21W0PzdmLin3vjo46F4+zZSGbKuw8Lp
0rEFWwmPuXvU9e+VuLf5+559vm1l/SuvsoUXd37NCVx8xhd0cPQ8zwEBMLo0hCamhnuVqmoTCl9k
orAu9TgKO7DCG+c5LXCkQLYdtH6BGRuieCZue4RpMxf1sFUl+3rdLKbP+WwIG2PunzIQktouf7y9
ZhJhHlpayEWAUvjXhDwMMky2z9whN075rEVQxQ5E+y31sl3C/cDQJsTfCfBEaKS+jVjytWHpii07
ZsM5xMSUDBEpsyjP9TsOIqPbDiqWUJarc9jEPV7M7mkeqneYy3hHvVnxElWZWCPmIu78LNELd/Z5
XKJS1XnNaWyLN1c+rnbpNRdVa7a8MXic12c3OQ/iyc4VuOHNa8d1McKPzBSNwrVIduGF3WcaE+h5
PInyeRzAJ6/fjfnbSBL/3fT/jFjSN68HntImBg6PT9sysH1kcsT+I9fprvVUj4fNbYEAHqSMXYyE
vqIkKEtSOKCuihO8x5oWOmGT6l22eRe8mJBB+E1TMHDHIaMn2R+NcWdR79CU94xXigjb3JsXO3I9
tPYm0ATmSHuMsXsC4s1M84cOJA+3j4rCG39d0IsIWCjXxlGvUd2wn/LywaYi6Od3Sbe/bUbljHSp
GeZi9PoMM+jCvFsaJ7Rc8k5Q9zcOPsgyIJuCNzkG/aV4NprM0FMH90uhNRGS7vfDqKJ734qwCxMy
CJHrQ8KIg0JhinJRkNozUPDMVHzVNpYLVAWgjESBDQ1UuRpJZr2y3RJZB0ARoZPmYanrETiy3h5i
V2ak5aoGyJ85tY+hQB3ty2QK2CphkpuKGHMRQ9I3+tKMjKhI/U4XKPxzkDZ9L0Ey3b2fhh91dfRV
VZmNYAZjKBRawHSFOXe5RQtVMCgm5bl36lv2rSMuAHH0rs7qvYUxgtsBrTIlXWqML3pVctLGrD/W
fR1XGPYBt8aBMff5tqXNWLhwSjo65ZA5dpdYPPZ498NZbDx9vCHOHab43Kg8Wv/7xU3g84nVegU7
c83DKT0bU4xEG+OUX2/7sxkNL/7IZXBMkeSoKrg8pnQIrObQtc8dhEXos8tVNARr/L4KvP9Mgbj0
2iV7sDrBTe6ekqyB1PwENtEsf0jNYl8u6dchE0HX/EbucRGDoF67tjlQ6JE1UwKsfw5eQX3Z95Ui
fbu9UXgtXltYldHNZk09eFpDu/uBsjLQ3TMYjm9vlGL15HddXtT6BEZODtnd5sB8PRxdcO83Ptlb
kzjhHbmzqUpwfis1vVw+eXYYJAEp69blg6LUF8OZj6XlnD0TJDtUREBYvE9N8NhBYyMfVTWabX/B
3GKu/2BO7HpdId9h0WK0oPW32Lss/+qhHmS0Nrg/SvDtPGloGN9e4O2N/M+gzMiNS1HYszV4J1E7
p7yYQUdAkjBL00cE+W+k3ljYtZYMeryVyOXaO7f09cL0Wu/kFCM4jscIbZSgtv5H2rc1t40r3f4i
VvEO8JWURMqO7cSJ7cQvKCczAW/g/f7rz6Jn7x0JYgnH873MPKTKLYCNRqN79VqqvHg7Wv3PjHxz
9aMNFdMRTlOI+VNP5nDqFoxGe8/Xt27jFgYLKtgkIL0HtUZ5zI6zyc1I4TY3mjk8IbENE/tf9CrO
TEhx1zHzltcG0m/H3IGNBVAzv1YSPW1uFwTeAJ3DJDuAAedfBU4+YuikJUc0o38a7Z3HgWt1NUMR
Mra2C/goHY9hcFtSGda6AJppxTpi+2L/bqmIwBp2vP5BthYC1jQwJUKAD5RtUthzmbboTVmRo6fn
P9J03MVa+XlohcLM1uWx0sA5lAAj51Hp2sUgA8ZS9aq5cZtHaINo7a2V/SbzTWJF/2I9KKKhJrPC
5OQ0r0ryhLjTSI+dCw1yjLIwowqJo3obyduGYQE0nDECsmoo41RKsdyahafV4FGLhq6PRIwm5uQ8
dHG7v74amS4BDrbaQesZVPXUA63YuZ9NXNMB3s8YyL26T3aQH7JQ/zoF9kEcvJ0KZyN/JNmYdO0O
ZSNy3rZulNZGHwx6FsTEAJuYa6U+YB5g+9Jerq9vexv/LE/yPqvUPfBAYBsL3fvGe3LTgreP1/SD
z+V1YWg4ONjKlYxOxikNVluXEC8mkVd32cEe3OxhqrwvU6ypdEXku+jd0vrBMJQG3lZ5Fn/IUs3F
tLwTuV7qBPrk3qUFit9D1UIEuvtOhvKoLao5oa3vBhIl0GyjHIA7QroiRm5jgpCl2MXYbj97GLsD
8q/+7TUN2L0rfdzbE/2YKgU04rClOGEelopGjynzHeGELyg1cfZI2sg275MEEDMFSkq+ZmUT0hO3
dLCmGuyrUT4x6g+g+9fG6psw0gNndPdxR4TUJcbMgc3D/6RzRpqyw2xf7EZLXuDvd7bh4xGPaZkW
Q0fXTW2eachavxMjgtBFl/IVqItMCegHccyQInk09lPvZw1kQNpA6xptppIeWe3sePImkh+Go6pT
bm7rOukHWAKge7K3DIboxTKu3jKk+4xCih3oHX/pq0CM0J9WLHa9CE9T+fePCLwWBtDBHgLtSCmA
uWWMtkrtRqP4a9BuquJAMsPv02LHvDKKm3tg4XzUlRTXwOryF2ZBLgasNLqDF+hb20qzzvNKNyp1
QJgb8QyRCFtLQNErXubcCvL6k76oBrkvkuB1saDE1XH/rNPC8mCXVRstd63GjTqCwbnh3mmzH1RQ
pIfoGN0yvQntuNmD6l+xy1sBAOQS+E6gJQWzieRR3Brzth96bHLizkd0jqdP1cpln6Z4Momk7I5u
v3y0ZoPFotKNMwM24DVHkYx2wObqWl2b0djNEaXOLvE+WuRaTeBUrgq0CGuWPEo82p3hjgPzHtny
Y4QITzGj6v0FLUvF/slplmxHijR15SSgFKRWRHLzK1hqgfRSsZpt3HRYyio4tarp4i4/PwdaGy/J
iqSNyiIBFlwzvuEYen7Oym8fP3GrXgkw5++zV3Lna+mGoeUlriAv0Z8bJz5mBbTB0t/pVH8qzd8m
y6Bz+FR6mSKubcQV2AUvOrrlgL3LmWTvJXlnUsQVm7T9oevm5CuNaQt5+VVkfsyqRTXv+w6KkE75
mUkpC2sXUIDXE3cjvWGPyfSqG6C0bf3SLYKFt3dVbd+DxyEgRhnQaQgaFEjm5ZAbFUKvpboRt9ZP
qQEa2pWD+KLjOCZwnmQhTiSKCeITFrToMsLKgzMCK6pZtUoxbSPVALc+xk3QTQUHlLzfSTMN3BPU
idL0NYNiLTKP0MKjrR8P7rIEJgAR1z1ry4XB/QQKGxM8lFjluQuPHWcVePHNCFWM107LHooM8wVe
rGIe3LLjGQgpq043EFRSYIEGVxID/es9DgYJs8UBP3Xrk1Ylp771vU7NmOfLyfB+mzntzEjj6Te+
JHs9IUjZltrnXf724a3DJYQJHgi4O8AFSkuipQUN0wxLKvOoaf+/sqWNXTszIS1nrFjfLCXCsV5n
+zhefNeb7kGAqQiVW2fuzI7kBZMFJm+HG2Y06Hny2njgAaOdyPfjnOh+QeoYLFdeFeSt+Trrwghq
BkIGwAX/mscmD4ohqfCWoK+LDXWW65t8GcUhyLB2/HFjuLj3pcdEYrGCdjMORJzG5a5rShHF+aDC
HV0eOxQ5wc6A/B5od1Ssz91mAc23a3Y45uDvPWjxG7gqQeZd+LWeRgaP/Ub7dX1ZFx8WT0wAm8FK
DL4lvAElg2bXIxG3KzOqmdnsNAL+Ga9YMt9Linh33dTFDr6/ZhG9CNiQAeaXLilnyObe8kocidom
d4xR960nRaL4ThcHD1ZWcn0ELRQeMdJ2voNeBiHZZElgBU+GOrUjKNf6ZadD67FQcaVu2lqnDm3w
0qxToee2coASSU1ibJ6jH7uZ7as8v5udzs+4q1jWZfa3ruvE1rq7J4X4nJo8JYZmRMPC2Oe0B6bY
0DP3UGXDkynsHjMe2puXO3lQ2b2250xPg+vfb8tVILEBvYkVD3yB6CkTx+KFoEaEHB/8qA9lMYVu
nSq8ZHOhBBVyF4xcBMFM+oCZl5fg9BRmlFDSR0NDRNCSItsXbVUGpYOBDM3hnW/VeR7MeqFFVTGr
tNm2Puya5UAX0gCFqVwYKeyimBHlPBDqZ3iqZYEnbhv3YNi1YrVbZ+LU0PpDTr9qPhG70VIzsiej
CtISyk1jkX38nQTnWbMnJE4UJGeyozqdA/G+btQfp8br/EqrR/RyQNpmVOk9a409dZffXiW00LCq
wTcWVa/v4sEk2Zecd2gsQDR714jmpsJIAKWfvWXYkRH4SsxG+SA98oGTvZtQ0b/us1v7SzGSgJfT
GlhlLkZvKCfSFzBMYnKYuROW7gf5lSzIo+DeBYARGi2YV5OhovXUiapHzIuMBiXUiRwwwn9Tmo8z
+XCK9G5plSBC8MR+SAE0S42mtdzRe9T1SGeJX3iB3sWKK3hzx7BT/zEiTyRxrnsJ7BuRmy83Yqp/
LJOtINq4uOTWdaATC5ELEMaD6ubc6XtoaRjgVDKisTfjF9tZvnucOd9QFlrC2Y478MhN/b5gVqyI
YFtrA0XiioJEtRgM5OeGZ2sGCUo8wRvmVN9VcZX4XBOqab9NK++1MgDZ0H6XboUpgxJES+EQ/aKF
phbv5nEKr7v1ZpDEMUZzAGggHdXH85WUzLCWnOAuJVMdTDrYiB32MrfZvTlnD41DD1qvPQH3GOYN
V9jeOsugEkGSjg0EpkL6em65lNjcwkQd17sHFf8xZ+4OZN53RanvlvZpXDDjSFuF1a3L59Sq9Bjr
QFXbjAIHuUmraIBYDvS/nhdriq5v7IaZtcaBDAUbixra+u8n8VhwtwINN+44UPIdWV99rwbvWNvZ
39fNbNwvMAMZXNwukNOTP187c5P2IMyKembf4jp7oAsLRNvce/n89H8ztXrryYryATQFc2UZER+c
vcGHL1k/78o2632hpF7aXBbGGTACtmqlyQGKsXma+/V8cSAIG/0FU6+QcTZD1qsU0ze+kwPHh/9j
hgIlKckJZ8ybkm4Zjciy4md94ntuuD9t11MEjI0FwcyqHY4HIyqJkjuYoKnibTEYqGZaQGZXeJxm
bwO9LXOucLyNoOHoIHBF0oEJF1eu4OhJgTqRiwVNBv971oo3nnPFYjb3DIR2+Dig/L4gjaZwgwW9
XhyhJLkZUEDgUxoVabm/7nBbKwEtBrSe8R9kHVJoGnOPTPO4wAmStN65BK+3YqCKK0RlRPJqTxtK
sDv0OKfWVEecixnsRo4KKbK1Y6dLkT5/WRpZBp82IhAA3WXNp3Epf89t8UGkPBII9Hj/bJiUA7I8
sbqywI1bdYZP+3Gv5d2zzlfl6B/XP82WO59akk6NcO2RcRzdaKI8Gssx4IhOPpnduwpEcIpEYnvz
CF4KOq7aCwbxRtdacNjD3bJ4/J1pDeQ7yX3MVAy+m2sCpzzBkAEaAPKd3i1DieS2MSJck3gVoAls
leQ1h9Rl7sQf7fStX+qPLRmy5vQtSjDv/tDXGD7X/HYy7gdDJdu8uXMnZqR6Dusmc0wJljTrZeho
3pclj4OC6R9E8rz7HcZ0EQ5cpNxyic+czEEDeTQ+kEPiQ0edPmhQ1Aw0w652bruqEufj93ocVI+e
7U+GBNZFggSadOlYJcgQZiE6pJhZ94yRTL/oUyApUuPAmvzpustfVpTWb4YCJuZCMMV90UjINO4W
hokzDMmWZqdz48FjbYbc2X4UJXdfJgwr/1hY1gWF1Rt+i9sgsNjKAOzF/c5isRZo+jL6C5grFTF/
cx8gFI+UFJ0ViKufX81ZyuYR5IvIg/XyaZ5JUNsMBAdeC2BRq7C1/q2zYva6DSe26LktMdadNq73
i5E53xoLAsEevx1BDUKK9NkiKv7uTRcGQdtaMiNQPJQ+cdbRzE703nskvRkSsPM2kCuzOl2xqo1c
FNiVP2bWHT5JbvqiaWpNE1CbNrLZbyzrzmLjLimTFwr9WV7bexv0ZqgtP1/3qu3lQYccBWmUmeQ3
X0u0vATTih4Z4/AsWuNmGCbmIw6pVK43DeEN4UKKysHsnrSPfOoqY0k1HRr0Wsgh85ljxlxYxeH6
ei67xqt7rGJGK2oKjX7p0gblfkW4MXiP9V7cG7tkvyJB+p19SPdciQTZ9PsTY9LlbULvYUANUEdD
TPczxzyQJf3qlF9LYqv2bzNPODEl7R/pWi8zE8iRp2atB4Ai1YdhUl51W8+x92IRkiu0Di4elmlH
+hlz0HrkDHXAQd43JIAHdo4bOAKlTpfujSUJNFHcuMLbX/92W7sJjBWIMEwAky4U+vSa5ca0RtM1
ikDWImha+tXVoWiEPs11U1veiFIxEAx4tqAxJO2mhyo0CIZynOrxpXG/iOpbYX69bmJzNScm1n8/
OdFokOTOSBkkb+v8LnNoAJ7CT3GW7CdDhX3cNAVWsDVxgNvL2Ee7msYuc1q8IWb6mrRv01IGXl/+
5Ew1f7K1b4AbrpcQmJkuknuI/xkOI1iUaEjguV2gud2DFReKaLjGcDnGY7AGp5dgSRfFLrMDdeC8
pPqj1+iYtqz6XUmSG7NPReBldAkcs9/1lq4qlm6u7sSs9MkWBGATHIWrGJl7i6P9YM7N3mGTIl2R
+cjWQhtKsWu5bb1WLu6U3Jlq225R+zLs5u8aqptDP+xyqK41vP+mlamPR+EuNb7jkXWwnEaRzm5d
NafWpVX2Xoe6KmiiIos/sgb0DvaLYK8N0QNu/tTz71rbKk7b1pWNJ6cFbC5y1wu8B5/ahFhQV4zK
pNvR5W3k7T2euujPWGBYWBTO8w4qlL0HjS3PAS0BqjtyF9GdG80GQTiumm781LiP9Rhh1giSEXUg
BD2QdpdrSTTk5LgkY9A2rzZgNoh8QT+OgRYnweKB+997vB4PtjYB7CogeQWlDErYUsjpayEyPmVG
BOG0oAbbnIi/inwK+lWz3FMBLy9DgoEqMWpaEEWEl8kFDL3WHM0y2jnKgcAEHTpSX6H305cpGe4W
IxOKV+zlyUEvEYgGJEg4shdbHs/Gf+LpbP2oBnxkiKRzFSnD5RV4bsQ8j6ixV1BGzQGi0yOrPtcJ
qKz0QajQSZc7R7EASCVA4gsFLfk7zSkhWUWNITKbn9XAfVH8aNOD8/E3y7kZ6RQCnjeZ5mINEWnj
XV/sRF/6NtRHhFYGRb4H08GXj/rfavBd5BSzsRdNr1bnfMxo1wKH9FZAP1t0+8z5WedV0M0qjZNL
Xz+3JX0po4L4c4GyRtR0jh/X+xokJ9z5NQuI3w4fDi6whTlvIMxRp7nAk+hJ3UD6Jm+jmrNP9bD4
ZZr4Dg63O9r7gR+u7+Klo59Zkx/O9QS2exPIldCbwQq1kNtU6485UTHfXbr6uRn54cy9MakTmEnZ
kc330CP56DLW6IgJMhdMXVDtWO+Ik+REE2lei7TEMqov43jMkieWK2Cpl0sA0M4CpfVKeXgJyeY1
8nTMJU2hM3wuIYup4q26/BLr6UTrBUVGeLVcncvA1lAX7jCE0LTI4ufBDPE6UlyVl7Hg1AY4Bc63
ieXcWshgDqGXlr7R3UJWWZ9vlSVTyQxKFrhxwckGXWXQr1K5jNC6C9ALrIEULwbF4hD1P59an3il
uvmlT3JhR4o5GktJ1vaYTBTurckeC0uR2KjWsYaFE68yJ8zcN6YQES8TH7BVy6wCt3nJVKJD0qd/
XweuthVVAidyZe+1QZoXx4aWR4P57PKIm9yfM0W43LSB0RuU4uBecLDztdR14jaemwhIigg/pzeJ
YfqgBFI4mCzJ/s9STsxIkbIcMXcheCqidg7sm2mH8eRQhDy0v+q/vBCTOQdV/US1MOt8YWKoG2wg
nK0u/64gG1m5FPlmqVjYliugFve/7Vtd8cQVtN7jpT7WVWibaMPTVwI2ac17ob2qEyo9FS42cF3u
iSFetfOU2NjAxnoeUMg083vhTDvRfa8da09VfByqdUlHCFPZVrvQCnLgYHaLifAHceuMwm8TFZGJ
lKb/szAEaQBVoDOEt/j5wvQp96p4wFSOMH/wegrw0KL8l5i+Gvp3Yn0BinR//U6QLu3/GFy1pvHm
MnU5CtVNn8c18fIIWIPd4nwCTDPAI83n6SMk1xX+semF78LW/xiT9jEuOKAGkNCOBnIcrEiwG+Bf
rq/nvfd48g64WJC0g5xB1RKo6DxidyzsQ3aMf9LCB2fCvjyM0cx9RwU5UG3h6qwnzriAgbeC9Ce+
WfLS2cHS34/e7zp77ZQz56r9ky/wpu4tp4R30PKz5tzZydPYKAoYisXI45ve7GH4R7A8Mq15p7uf
vfazqO6GzPRj7a/rn2rzVGEAAdATsJQCO3u+b6XdgNcroXk0ss+YoC89fJvxiY2/rpvZ3LQTM1JQ
Whq9LFlN8qgvPvdJUOg/IOD7b0xg4hGxD9ATGbQnBLShXd7QR/A8WyL1yVvZqWD428v4Y0PyMrT8
B8h3YBnJ8AsIqP08f+1d1SSi3G745/Sg6fnflUgeJhgXTRrDyjhUN/g2uzqGwrfIQ4qXe1vyoOkT
P9NeaX1H0wcHrFgar3a0QUFelUpueuKfnyLz+eDKaoe6g3t0s/eMLrxOn+dqCDUy4BWvUilQGZMu
fmCQe80Gdi9KGEa2jDuvAKt/Nh4Au9I11TW5eXudrEy6/llWLE7b9VXY2X8109+sw4x03gUJJH3L
OliECvurWpx00HIn66baxOJ492YXYbw8Tu1vEb/lygRgK9d0T1YmnbXBGuM0E1MVFin1K4/vPMyK
XT9rcqFHdlH5qd5bLi+XGRFq7tMbw/y7dUrfKaebagDrpY454yYg3kvaazdx97dRf01GYzd0B60c
d9TI/Bx4+UZFULl966zjHS5m19AxlvxH7/XRTuy8Ctu9cXCD9FDpkKYPkmDYG3sUTtugGxVB5zJ8
oh2IHiS6goBAX+TDBeEjmN+NMpxi4RtFB4qwJwBWBPqg13d8wxA2fZ1PNpAT4+uex2lzdghAdFkW
2UiKF/HJMd7o3DwWevGxx+NqBJgw1K/wigMuTE5+MDNmOxVNs0jUZdBb2a0RD4r0YGMtMIF6JObe
MJklpzujWNJhabUUGcib1d41U3bQh4AphVgvjxyWgooYCI7RIwZg73zPiDOkcDg3jVABfKCTN/k5
RnBqK9BS7oNQ/9f1T6QyJ0UUa0jN1u68NHLaMHd7f24etJz71AgGhMzrtjZ8HV0alBdRRwBTNlpG
52urSkK53ltJpDss6BLqJ1P+pZwfiuWTnmm+Jux7DgI5k4AXBwL15Yum4i/cWO7ZL5DCTAcFOpZ7
DmYKpmbP64PXQkq1DFcyg2FWxJvLexdnDOPDK/xWB/B//S0n2V2mab3ep3oStVDuBR3fZ7fiv/LE
/XZ9Vy/NYDQDtUeosmKc7wJSN6aG1Xtml0Rp3Hyuc3e3FP23alBxjW+aQRMHYF9AfmHyfDUQ/uFF
lsOMaSQP/TLvF+HczrnqGaMyIycrHre4rqdJZLjijvfVYUo1sKRZH5RTRcSAygp4saCxgXndS1cc
BszHazyJusm9oV0esDF9QTV+Xxrz8foHuowcLkhN0AJDI8xBJ1vauSZFJYdRFke0yu8J17nv1gTp
yKSHba99sB69LuzMmrSBGP8FOBRSU5FRjN8YUMU+Bgd/T5mJXIuq6hGX+ci5MSnpqxo3noigMSCx
9JFR6DTRWQTdkBqB22dAGgvjUSNCEYo3fAQil2jZrNMn5sXoTqo3cZm6pfNYlvm3kRPfw2ibb4M2
6fqHU9mRgoU5pQ00CkgMnFDMfMspIIZrsKCEgMnHDWHWH7pauKnQiZLiYp+MKaZ+qziKS/txXvIH
E/KcZuYq1rP1tTDUiDY2alRQppbMuHWVdPCBGA+BxTch0bRgfHqCFK6RhwvE/Zb+g5Mz7854alHa
wRLZBylJGUdtk9/j7WH4EzpZGJlVjWrLPdJ/LAFUjOsfU2QAjZyHp8bOEjZNbhyhKpH5wyQ+G1M8
+iWUR2nTPnvAbPtpY0NykhY7PTO/dzb5fP0rbp1zjCH/7ydIV6mNiZ0a6H+4C0p0/pwu+4QZ0BnO
0yBHon7d2HqyzosVmGo2VuJkD100zAudr9cTwMJo6RRH0+ju3Sb+7BXmW5W/GZ1d4+p2y2Bxit2Q
oVX0YcNAHII2BWETJBVyHqRZU8GHXOdRgtFbNu5jMPF33q1b3dkL97O6QflOpWz7PnshrRZT8Sje
A8CLAVbZcy0HVKwJIMkRc+rWpyN7rLJ+l+dPRv7FTczdnN8MYgjISn5cLgK4W9cfzCYwp8nXhvlb
BVGAJL2v89vRbffp0oaLYd0UmMfALFkRiDnkJAkLo/5mCbGLy+zJQBGj6+iNkdphPCfHRkMJyHhy
nDIGJ6wbNFaxy9L8U2M3tx50wdJc84uY+nre3hL05Cj5kVHh4+aBdFhxV9cvFA+1659iPT0Xu4Kg
QdA0IRA1lKJvTbUY7ISx+wh+v4Ng8U0aq4hXVje6YuId/3OSwzhWl2f1UmrhUECUuX8taHLQmLef
XilRDTBe2iIm2sEAZALTA4TZGo5PbPVm31pjk3hh3GGGMd/bjPvMxLQPYEXJpCCy3jBmgdKFYNwB
I6AX5C5NgVFMbcLCiqwIM1D+WjQAU8LB7TTQvqpqi5ehgQCC6GKAH9RGK5zjfGlkNMHJg1GHcJka
f+Ch0UVgpgrcOLzuEZf9AVDdmygloRu9xQtC+mXoLaLRkJTfkvyYopE6mH916dM8/QBt095BjSkd
nhh78jAdaqZPla2ACl9s7PoLAFUxXPS/8ByTAjFPygGMcoSG3lKhLV3vTDs+pu3r4ub7RKUbe3Gj
wRjSUdD7g6DHuIAj6vlIjbExaNglekCW+Is+vDQd3wMQ6juTAT4S1RvmIidYLaLiDUJN3DNAlp5/
SRDQgp6ocgn8Jr412/LBKkAU+9HnLAgWAH9xMeMBf7k42KmTLh7080jIi1ub3+hUkUBdXB7nf18+
1a3HMZzATBLGUMmuRtPv0TQWc7rr2H1azTtryneCqMBgF4dgtQpsCV1n7JB6S4dgnqqFacxwQ2HP
4aIve7uxIG9ogccwVyzw0gnPTa0/5SSUVE1FS73GAjUQ/yTcX+rQEFrQoX8Akc/rZ27D1vrIw7F2
EUYuJnJohzvBoosdTlnpDzGo0XTTd/S7ePoS67+v27qI+Gt/eXULCjHeS64IYMdJSmNmhe2YHBbw
/OmZarR7wwRGflB/QBZlASUhnV+Wj2mFXouN27DZV6y5NbTp8OFVwATurLXMgWC47ujJ17Fmx0l6
xLDQQybdQsipzvrw/2ZiDRwnJkyweK88RXZIiHgDaZGFMGg8X7dx+eHX4ag/y5CuXzMuMi81sAwy
lrsk/ot4+P7ZzWwGhP4bU2D5WxkEQIAmPxC6TocGfAUfG5c7UYYmwS2S3vD0qQUVxPVVXQY4rOrE
1OofJzs3AEzZjjpWJeqfbgxm+tGfW8VDZMMGsDdIYBG8N7AYiBMaLzskLkP10Huxn3SRUIIxNhz5
zIi0EFEtxMQ8lh3q6aKHpp7QnbsYH26ugJEKGEVMx+Bhb+LmO98ukM1SrSqoFS5svAWrqG+26V08
qh5SlxcdzKBoZoAfAAPdcuWMFjM617gzwkpjx4z1R+YUUZW6kGlymsDqH61KRfm44d5nJqX96wll
ToLXTliU7EfbTr8gohiyJv4kuvahiFNFaNv0iZMVSrcD6F4XQZPZDi2I7nYOCR2h3Sxs+HC0Pt9I
9/x7GdZAHLuDGQ3iDtQI3eEOWr97oz0Y6c/rJ2n9U2e58+oaJyuSwlyZOn2GjNAKizqt2yAxGtfP
Kzt7XPqif0lsVyiC3raTgOB5HQ1BcV8K3WgwcNwQuBUwBpJ1P5f6xdWfe+t5br6q/HH7a/0xJb11
jWouzHK2sI1uh6fmPLo7d+y+d1xTVVG3dhEoPWMVAofmqjwIUjCjSMF1A78Apgoj0GWCslIe4aMp
At+WvwM7jlECcNwAASt9roExAbLq3gqN4YUDk5T+ApwbMMRoshQp8lZkOrUkXU4lnCbuQA0c8lwc
NW/e5/GX66639XlOLUhRybA7szUHbJo7QBcSktVaT3eVEx+um7nMI/Gs+d+W4WV+fpisiiUGAeAt
TNPSCTq92wvvFlIjL9BD+ysR5kvPX5nnKtz8+uIc2c3ztG7SnA522EFQGhj4efBjDpCG4ykKOte/
04U2UGGKZCTtbMLJ3xIy7HpmKTZw0wK4XvDFEUmxV+cbSJYCNMFDaYc1gTQ2+km6WSjcenO3TkxI
ztYbw2BmWm6Hc8d2U2LsZ2tvibfrjrBpBHUo7NHauJIRdqU5EdZDojtcWojrzj2qTnZGfppxrsIk
bllCYooqKfSa8I6UdqylpTY2mB0IxRDfT+VyIO5y34yqEYStUGqCqsIBsy0uXZk3pqzTdmnBZhd6
ffHYpO3KA8csX9Mz4rO2fbNJ+r0omCIwbMW6U6vylVv3bT8TBAazAkvwXGbDYamIHegDRaN/aj/8
zCQon6/1ZsBIke9L94We2Ix2yWKFVl8fR6+4rWMV//nWPoK9idjA+kPzUXYMERcQ0MmZ85hNSemX
c977g/2jw4jFzOygBYNgNoxfP+6MJzZlIhdv7E2xQqvCcjGDuiI3IuYBj1XEVFtnF6THqMGCnhR0
epIncs/mYGbE9W5WUIIvKlyBozGpWPtUVqTjG7edmQMEbyPxWwJX7+/c1v4X8fR0IdJlweakTis0
r0J9KSKxfCtFEuJto0i85ElLeAC4W+EFMLXVtbE4mH3QfnDeObeNXb6jx+XLP5zbfGc+/gsfODEm
naQOsbRLUssM27j7NNhPXToemFAxZa6fWM7wMH24TkfYaNbLB0ibTdIlwkOGB0ixOz4YWex3pPJb
O/oXEFns36rEDU5YtLDBHnR+V8xW4hkZqUwkxs4nr8ug/+jtE1LflFayu757W04HQBp0rUGdtQLy
z01VblOjbq1ZYbeghjayfUNVYJytOH5iQh6M6LhpJX3bmGEzxjutAJ1b/feoBFNsBVRnpY/DfgE4
Kg+aU1QzyoaXyOn0Lqi9OqgySMC23xuwIF3fsq31gIISwRSvs5Uf+XzLHC+eLT4hFTIY2ME9TB+6
PUYNVHqPm2bAZAH8P1mRida5GURT7ox6aoW8Ln+UU/+6YEzfLW1FdXzLAVZqjv+aWf/9pAhQWYOn
92BVC/Hn/bYoX0ee/bq+YVtn59SEtGHEiae2qiYrJIV1E09e2E0JWHzLqBEVaB9jqmoRnvsCxvFx
xVEkDJAXsNBmkMXSncSGOXeJj7Soo9nU/IXb32JNCxdLdeu9H5A/gQG2AEZaZ6fwlsAmopZ2vn/C
IGhcaCQ9mpV1oMt8QD7he2Z7MPnyorMJE6PtKy16vye234B4uZmLnRWLYBzzAEOdSZfv+4l+0twi
pNUQpDbK22b3mHOxw8zSrkHTljmT7+GnL2hQuyMuh0ZFzXN+ea+rwJDUypAB5l2cHnnHWJ11qbHk
2XGaG4AX7kf+Vz6KcDB+uOTOmFVkfeevidUcmjEIcmgCrcXNi85BbieahTmpKGev8VwHTutg0uDo
9MVhmM2dEAVaF9+ue6EESfrHKLqZUJNHKQr/lUKdcLpGrxedRSzTHCTGqEaZIn5kdRNgVP82ZWMB
9nj8GJPv8Mrwweti7jg+SeJSxZ11fiLefwpmzF0g6nFxYVpFOnQpy+GJ2WhGLAZBTdP7LO9varTD
svtq0vaKhZ8zyL9bQ9sEBhEYoYAiu6jed9kCphoG2FAMbjF7P3pZwDUE5KaO8vJrX43BXOeHyasV
j55Lt3LOLEvrNOt+bIdWYyCUTYOJ3rnJr8FIAt39mRYvDUkVK70494D4AH2oY5Z2Zeiy138/iWWl
nVW9OxAw+No97f42x6IU2t7rPEjX3bpLazcPtU1bouoLnIfq/27wH7vr5z6xa3FigjQUdkGj/6vV
7SSoF8ix5sWoOqcSC8OlKSlJtHk1TuP8zmULdfh+CgUdDgl63yaS7J5gvlH/brA28DRVtVjK6v5j
GqcWRwgpPto656tkLhdGhimuqIQQVWzNhV8JAEw0TLvE1PLd5AnybAedPHqtu9MxGUe13XVP3vy+
J79AKkUNQ1bw2ETLNm6WYy5YBVL08SdvHKAYY/3lurFN3z0xJgX2SU/7JK2wXM8WO9JCcqeH4cII
+o4+Cp6E7aSCjym3WDovduLlmCBqQRDuuAeoWftJnqJjN/mxXX1Je+E3dR1Z05O7/ETKcMTTWZG6
bwQmxP8VZYjBIjSgpEVTNK1js+3NyOi8nZv89rwhrMj3BFTlXa74mpsbfGJLWuxUdbzWYtjS7fmm
t37k+l8kSx5zdj+Rl7lWDTFtOA+ALBYo/THYCkobKfyz3mG0nSZ+dJz80Jh7zm/azvMTS1FK2rQD
Ens8gVfUmic5adYwnVM68iOo66MhhepjXEEt2XZ8MSyK7srWnYa4AiAU3vQWkmzpTGar8KODed3j
0EKJdR4hyVnrc8Bs59Cl3Z1mpF/TTrCgTWMnsO0mP3Yc6tezSNkBvqUp3Ee+15F0YUAeOiVQ2cZb
SU7CncKzento46dML3ziPhHt1tO+98YnDMb5bvowOh+aVnZBSw3iGwfvzBVLgrRFCocL2jVOa2bm
ccE8F2ar6u895/0th1a5YmmrN57mee+WQB9ur8k4qlHS3eKQmvdDUZjHdE3eFj6wm5hNluIG27Cy
Iq4AOses0zprdx5ji6KB8prWJMc0Lu7b8v+R9mW9cePA1r9IgBZKol6l3iQvcTxOnPhFSDIzFLVQ
+/rr71Hu9910s4Um7HmZDNCAS0UWi8Vazpke2nl457GDIijG4iTg/bK+1CVFCBOlYA6FCBSxu/qF
FoiPK8s35jfmFL5uvd32o/LluMoj4JBB0hMN4XArlyotupmkjsHT0B2wcKKGV2N0MHdTLVQzM7L3
giiYBBrlUD9AjkuXPYqZ6DPOCU4D+SW6zzUQBWb7p2G8gaAneLdWHto20KkGnCATUBqXWgm+pJVA
CBLaUyvChpTkZFRJfnDcfFHYxNUCohdOhxxkQomJyUfJoaQom7toeszCXm8OeWN9qTGgmJBccZSu
Fg9iAHiLUj3GSgHQKZneYDFtyXhphynXTh7L96Wb7yfPuMsHPaCtCo5rQysIgR/GFCuawK5qMLXr
psUw12FKmfhetxbYKrhtPCSep8q1XgVNKxSAAxIccA0CexS1pcvNSsrEqJqsgZcQUwREOj9dCb6K
xR9dMD63yZ4M6U5DxATaF8Vp25aNPiLUwPEudWzJ/Gd7sLMhtaxQdNau4juv/wfDAhgxyv8tp7tk
Oo1ZjKOhQo1b/+yFu1pVPhMrqQxGjmQoRFKGLAapkek+zRg2stzJB7Pfez0jROHQIbeM+w5QcVLM
gIjaAGeMTcJiqTFL0pnpIyOaqt9twzzhEK01vbwSpv0Onc5i7GbsBGApoBDCeZ/ML3D7vtOax3k8
ZGZ3un26t3YNvYIoDgKSaG3Vlg6D6MeBC9bmICgFhGMNDO3kb9Z/Z30GFC1tR4svbt88LlQozvqG
libskwCgFBScV1BANEmYmblZGZrtzwYtqU6UgHnTLEY/Lb/c1nFDFN7fgPzFiiJnRiQPNusuyh7e
aIeNM9BD4WZf0SWZ72OgyO9zM7E/j2XVHG/L3LBKdNJBJJRE19tVrcViBumt1g6XmJ2qfDnl8xjg
lRjpolHgDl3dpOvE2zrDhcI81JTdmSgxoKzTogo7IQp/RJ3cxujHbXW2ZKx3KYICtLpdgZFNbqWx
rijbcK7/xZt6l6Smwn1sLRjwLGDya6PO1eUJLPzKG5vKCevKOYL2wwe5wStn6V6jlkLUljKAmUZm
Bm0RSMlIjmrEYEJV53wIacvAuQFGNHcKCcAaCsWqbRgenD7WDPuCSNGS7jPSIZHu1lYS6qwNe8F2
A+kOad9hNuHvDnfO7T3aWEHExWgpR+80uqkcycyLKRuNSkCaW03H1hvuNbc+TqTe922nqOlteQ3k
UQn6tkDRusL/X94zNsS4NnJbYTawaGYN2HyOjWcG5TgcgBb9WJB/dIRYTLwPXnmNedYE7h/B62V7
7hxp5vChKHmoC/drGr9VXfUA0rp/RdcrXhxby3kuSbKSdK6rGYPCeeigL/FEnK45TIjRgxksuEFW
dkyRnt6Ut3aQgvrNWVtsLjVDM2ZpzWDiChMQV+qBDlg0M/6SkUJxia1/R7ovkTr6I0d6HRq5100V
aFrDElw63hKU+pQND+OQF9kuaw3h3NVtSYZXMGVn7l91qaEdT3EAt87F2SfISVGKP9l6OVQ1rF+Z
9X0xf6wNc42BFPmg6mWTZvh/W8waCYHCARcNulmldY3dkjZzmuUhKDt5P/uYdkocezdObTJ7iDSt
TnsrxiLrv0+56d5pzGCG3xlmiREKVlt94jtuotVvregm5C7BnRXb7a5L54I9pqbBcoXdrRZ8Y3+I
dCFXZoY704unMG3wxuXo4aqMPeEqMucNJ4gVQWYabRQgxnOlE8xZhQntsZpDq0bqvW12tq1KUl69
kQlo2c5ESGfVLdlCujhJQ5B++T0pfS/7lLaOXxffJ5B1EBot7O/bPlCllXRo7TwDlqLRzCEHoqSW
LcCRGhWvhy2tVnpgvFJwSBE2XZ7TMR30ssnW84O8oD29orjcmLnvgjDQGtAx1hxHnr0/moAsPC/R
jQKgMtmGqTBSutRLFlbps+G9FKLyrfjRqabd7eXbOJjO7+gW2QRwlsk3Y5Xp5YirpQjRFQq0i98N
eQdip2jpchM+lw/TkokXG0xpquLclmQMuKEwgwjAtD3J6vUhs2Nk5rNQ50XI0G+zJF5QlFYwmN/K
8f2u1jkXJm0hm90+H4WbhdwBZLHzqumf5+aFeC/vX81zMdL1Xzp6Ro2WpCFr+4DHnt8CeRzN1OiM
y3vV22Tj+rjQSXqbFClu+dJE2quf+GDtmkzTAbdg9HwIrM4TNVguMnRx39bw+rjhqamj3oJHHzVw
MV+ehU6jsweemio00VPvOtpjvvy4LWHDG4K1C6MweNViSNuWJKC4AaJC4RlhUqMH2RvLLmjgHr9w
zuf9bVHXyqDUfSZK8h2zYyxa1dpIm6Yx23tO7AUDwOIUS7axTyvlGjqwoJKHgPpyyVCYo5mbp2YI
CtB9hdaa3vZ2xMru1eWwa1FYCYxVrIP0aImSEw+IXVxtYVUWLkPtk27wmfV1pp+FozhO12cX+Q2E
7L+75NCmJu1RnrKMNCkneLCmB9N4m0ugEVq/3PHn0seK5buOXi5lSZs0Cp1PHsktJCeXw6QfXGM8
JkWza0HtlhtDUGmqFtprC7yUuGp/FnHWGrr/qOFUYQn6huK0eGAQONy2vM0FBPYLNUGRbF8N0xMv
r0fD43W4JAPca6+1DIVazqhPJtTh/dRxhn6XJnpW7G5L3jCRFePcxPwFTBK9h5fKlSPLZ8ryMqyd
KQdsCnmbNJrfte28QjCS77elSZN8vzOWF+Jk41+KGBhXTh1OdPbZ2APtddlPIJqahO9oeBcNZDc1
f2nkHyM3jloGXBJAhYBu/PZ3qLSWDNata62oDWidowtBO1YAcuHeYYifb4v5ncO+DOWwomerKxmr
DdbGHLlGK3Q4WhnsNNDMe9I/IGj0iXiuitCij4beBK3XHxo0Bgwt5nQLNI/81VUzao1R3wBozPOC
Pl8UG79h1StLBQbn8Tr1DEeyapoJjba5XYc8sdjnpMod9EQB2lOrxaR4cKybKq/CuSgpAM+A9+4k
a6YntbQgST7pmgqualMZkA0j646HNjL9l1Y8MAbWeI79bEh/tDSCA2P6najC2/u5Jeb8tpO2kwA6
aZibogkbe+itQE86FwQETIvjZ8swWa0INDdc3cXlKmnllMXE4m5B2qpNG+AhWzuMXiAwAmwOWYYD
q+d7ovUKm906GsglobCF7k9k5SShcORWMfKiDfXU8VMXvGL0V55FHlO1Tm5ZxbkgySrmAvxYqI7Y
ISnniFT0NBji8wf2a3WoiJ1RffWkMM9qiTc5LrFD103uWWOOp8V1RjDcxeO//02SFOn1vUkGjyMO
mvO/eu9rZsBrJb9uy9jcGWQxDdwTKGnJ/Yu2U3dMNzU7rGZj5w7uG4k15jPH9Rm64RVn9vqRg8CO
oIUayTjYgZxTLFhLrFxPnHBeOnJouOYFaBc2A+rl+cmI8w7oNcBkiEsz81HL0BX5pc2TdiZe2rlp
xqHivQNdnf6xN8gnV9ifiDMebi+pSktp2xAd2XU32nZoAiNbJ3GEt8+La+YcvtfZeeP006yaT3P7
Pr6739cgRf4RFSFgiCHVv6p/FlJQXSNe05UIKaYqWozUbyttl3oqdKONI3YhZrWoMzEVCInQ9Zpm
YbywKDHoYUxVLHQqEZK7MM2KmZWz2gnuVF8Hw9oJQTRV3NcqKZKvKNKZC2fOnNBkzVufNGQd+VfV
rzZs7jdN929vgXe2FAr1ntFUrV5kIR3coOzyYzZNh6lXvTI2jjHEACkMPeMr0o/00E3oks7UwTEu
Ju2IBxTwVOIxsIW5izPzvQVpuAqMcYM9BIl1tDJJuwPsorE2pjgNO2tVK/80MXFIqfn+exF5YOQm
1jl4ZJQkO+t1zidB8XY3gTqmLe79UC1Bp+yi2bAC4BOgT3ytrq9x1aU5G61ZlqxvmjCbnF3BvS9W
Orzf76w1NxSHMR+DZKG0YFPvcZMPtvsM2H5iPnK+64liPuXazExzhXdC7ctxwDIu+RwSYwZo0gcn
nAaQ9VXFcyp+oSByuu3ZVFJkYx6AzgXidEixayvUWzCgGeAh2DUNsIPeL2qtbqCmjq56IIVfbkuP
CljeL6UTjplxHDFKZLH2rkCT5W0x19EQKq7o2kVPq4luZ/ndDEJ7AsvFunkifWOYR4i1LAAHmghR
jRaPZKLlzhtypiiubS0knCjaq9HWgfYj6SbiRpFbM9HqkKHpmcf1rk94VBWqTvtrrwAUFeCoWSue
OxhrJcOraDPSyu3d0ONz9RDTYgS5XclPggIGuOHkn9uLeX2UVnHgJkAntItJMMmhDkCRA8zS5IaJ
7pQP3cwJpsBY9+5M9qUU6cDqiYG2PY5uZ2JEXvFSzo+x+fO2Ihvbc66II3lT8I13elIDP7vuuyfP
mAmGkRt0HxiNe/yAJJxY1D5Bdg0MxEszR18/mC5irw4LwU81z4N89k5Fr3qQb1TWsGhncqTjxPu0
nGNmuWGVxZiPGoaAVRUqhznsu8jMv4es5DuOgfwoZcMTWN5Vs8mbS3r2AZIpFpjLorEJRdO8x9BH
si+0Yc+E6gG6aYJ4TQEyE53h8LWX66nD5K12zJvQqYbJz7zZ/jykk6FITW0qcyZF8rblAGBVrREN
MivTqSDCH/FKBM2EIkDZFmO5KwYMAYSftGle31W6pmHTCtLvh3zcM3v+nDmj4u7Y9BIo8f5/MdLW
TGXdFGuHYDjMzp7l037UDO7nIP3sZvr+RzUM8UyY5CO03q5MTFo3oUZmPxfp3VxYuzGpPnKuzsRI
TmJqMsNurKQJ9aoM5ryNrBGUBblqsHF7h1akkd9oXFeMzHmzpIZgTQhk650L7oIkT449J4fbXmJz
h9bpU7yewTsldxVrdrcQs6ma0G3iIwY/jiZSOzaYzDhRjcNfXYiY0ET8AHoZQGOtBH6XB4iRXqs7
TqbIQDPGQXN77YjZqcwvyhpFTopuoQKcpHtwOfWKxMSVkpLk9WifvSt0C10NttmNESP800xB1JKP
Px0r9h2mKnytFn2RO/otCvggaHCBkchK5jRt+3JxuqhsOtBaPM3FJ6evfTHsGlUWe1urP6IkrWyt
nhhrVq0Ac9f27GnUkVcWVrtbXF1VhFfptZrr2RJWhqjSHFPCEUleK+84gh8q8V7j7k53VfGZStSq
95koZyqpC06LLkKhIVwa+ySm4rkmQEY26B2d+bfbJ+DqoEk7tn7OmTirTGeXFVoX4fJH65r45rLu
O9K+r/9NjOSd0JMQLzobxwhAAMeaoHPMXY49gBr/mxjJO1XaPAmHzVM0u+VXpzO+6mjncnvjy38S
I1c/CRsAuV8tY2QV9qOzzCcT/67Q/rfFKExcTohN3WDaorG7KJ1FkKeVbxezz9lXZ/j63wRJ166X
CJ6VJB8jjrcAj6mfETOcPS9asum9V+9qbw44TDGrs3YnS4aAkd66zCyzi/jIPxnTE8pqX5pSdYg2
Vw6wwAjP7XXcQTpESPPzZSmyOYpRltYMzNyO1S9Rl0fdblQ2dxUZrRoBKB1hBDrwwVJ5eYKWoQBG
hw7TnmfDCpy4YUfP7Ili3TY1OpMibRGIWfmQGOYYLRgSA19AMYigbvYeIMtv28KmQzgTJN1TcYvH
41jHXdR6VWC51kEU3Q7NRYpLadPNnYmR3Lfl9JOdxbBtpGL9VDxM2cPcjj4XD71qFGN7gwD9v+Yi
UFqVTG59ZuiIxfoodZpTUpvgxsJjW7Fsm/qgjdvEBA9yhXIG1hkzRmiVTqgBaVFrvSzWCX2sRyuZ
fGEePrBFZ7IkizN6cAS7QzZFU0v2lPMDOqNO1ViGt8VcDX3R1bLP5Eg2F7t0ScYWlm0hhW2DAgJd
hId09L0FhKMgH0BNcB7Fru6ZP3nzz4TWT7NpfsRQgCeOZcVMqiMjsuba7BTgUuwjp/uRWjtnpWWk
Pxp2EEqCp01DORMleY1Yy8FHb2EP9RiDScQ8CDErtk4lQrputRJlY52zHuwe7XFpinuvVPGlrOZ8
FYOdaSGZe93PFMBObY8e7Z90PBH+c1rrQt4Dc4/IZuxvG8mmu0CDPWJa+D/UDS+936RnfRJnUGjJ
4zuU+z9rGYZAXEN/b2JntcUzOZJWLu1beHSKeyN9tUWoly+9psh/bO0NYOuRssSULkF7zKUqhrNM
qTOQPmIdB4Iz8JW9ZHd7tba8+JkIGRamtwY0JeoD9maeA/S7Hcy28LspezVpE3/AIyH7BqRTNPsA
JVbyEjBlzIFm8BJDZf5YKhshP0jfWf1vawGcPKmsD9xQ5/Ikb5FNSWf1w9hjh9yvaDMCg0zzre/5
0V1U/KmbO4XcJbiSMXeBXOblTtle3ztJ3vVRhkF4t+aPY1Yo3u5bdg3S4/8TIa1emcdOV3XFFLGR
/7Qaerdggzyuv3syDHZ9LkdaNWTiy25ybDgE3gbMebXcR9rgiVbtHPflA8Z3ppJ0s8MeLLNcB40c
lDKo6Hw6OT87l/q1EtJAtUHr72evikHrMNqhiT7qmuTATfPgFB86SmfarBt4JgJvP9cdC0RCnb02
7H8aBlA1FiXYVExFUmrLoZ5vkXQtmLrbFb2BdQPDyV2sTa9dQuMgybMimHGEndZCQVDVd6ayP8mv
jjVY3QdkYyONlwe3mXyAFt9Zrjj+N5uQ3GqF1EAXlxXmXGb9yQWkBKo5fy9osywG1XjntkYEDR8g
KMDMg7SMC8gaKRJvfURioA22r81UPebO+1DOUav9fZ7+SJHWTcSEI4mJ88QYIDy1z7lIorlBZZB5
Cg+xbeN/JElLp/G5KwHM1CMUX4IFLbej0SoisPVj5ascfcuY8jJRrAFC/KWNA2ZyzvUWLdGFeAJ6
u59nL8WIuN8LifWB+/VclLRuLV+ER6emj8Rk7XQt2VE6PWY0VZylzQvwTCNp0ZDLQIEGieQIANMP
QgfojNeeymQ1CKK4/1SipOu8LGuzi80FYT8o1Gx0HzrZnmKgU4X/rpAjV4iLwXObypv7CL7V5zE/
omXuOJjA1TFmxSZteqI/qydjfS15DggGDzmv2Gw/G0LfY2gqnMdkHwt+b5Tpz6GfVI0/KvWkC6pq
dIMRFw811x32hZ3fa4MXeCU7ZIJ++YAzOlNPuqD4QkfdwYMjQsXlUC8DikP2z9j+UrDi6b9Jku6n
JW44CqHI500akFc8d283yPtS9kKUmWzV+sn31FQD4ErzuoiIJ928ozH3LSMsVNTi22LQHIiiJHgr
iKRRZ8+0ICme7ZUQdxkhu2oaj41LnxyxfOTOWEn7/p8oSSM9TQk8HzKUE/9SZ1872gOoP2pjVapI
pdL6+9kNr2WGUYCmBzM8NQ0akR0rO38tnRqt1+8eHltvjTOVJO9n1OVEqIBKfDlN5Qnd0FkXDMnX
j1jdn4WTnB9DonUpO1hdV3kHu9YOadb85Q3ERwZL8WreXjsKsAugZ4EFQ9ojNKiPtkbwXFosx+9m
I6zGbjf2Q1A4KlHrn7q+pP6IkraJuqx1BYcoLQOtUkkfMdPjYwBZcd2qxEhbFOtOWi/tNOJZ636j
dnmwHCv3J3RW3t4klRxpk3Q0L01Om+DaqMewZyA3N43HWdSK19Jm9IB+PUxUo0aNKdpL415m0M9o
lTFG4IUPOtt7qKzpI+9Zm1L0H2IGCYmvSxFglmtcu8crSbTeYfFahI/6/vZibZgZxh+R8wRUGMX0
grT3C4rCa+tjH9na2+g8Feh9bqZ9VjuKu/x6UzxMvYEqB6QpGMSQc6zd7OZaOXDnuazHQ0dpREHZ
MZapYsW2xKB5EtN1JsiMrhDuK+HOramVzvMUd9ox5azwoX32ROpG1Ym3kVxbIW8xmEWAHYC8sbQ7
QAxYZ/EW8owDFFhzGdTzXxYSNZpzF4/fB5fs5vhHUblh62U+0bvPt3fOWMOfy2P7uy+CoEcS00D4
76V1zEi6wz+MTeLX3pOY/8Kjxo+zT9aiBU31YA7PbvIsqs8T+QLoYb+2TN9LfzXkGx0j3c78Emj1
Sf5V8VGrUOmjbLwNAEK9AjZgPPfyo+KuL/ouJeS525EI2LxBGYAxJQJP8zHfs4OmiEavDyEQZ1ay
QrSPmUBMkUJEnlfcG9rae3YZuCRjfo8JnN1tlbZErDclEpeoRACN4lIjTVSVpyUWTfzCMR9IpUcJ
e70tYvV80qIB6mU1W+RI0aMtecaxZx2bUwBkuvavGpBcjnhZltOs3Y1MhcK1cUBWIGUXMEAYb0SX
/KU2BfqzXS0tyre+/AV+Oa/Owbam8Clb6mDFMAEMFwhQGWlTGvAO9ouVOs+YbPG79jSRPiAAbjb6
eztVxRhbCmFT1tI/uquuRv4BvzfOplVYz/VynNBILMbPRaKI2q+cJGa5UHdAwQti8P+Sk5xTqyMj
JwQPhPKBFNmh6Jt7Kwdg77u3Z5UEIB7giP1v5v5ye3jvFdWKbBPVafp3NwwvzQRKReCtHG5b3KZG
KwgwwMrAkSNjDJU0WbKBt27kJkjCVzF9A0IOhmDyl8J598MUOqGFBrRswOKhV8BTJQWKtgWyq8hd
jJ3ol2PaoG/RUcENX7nD32JAqQUvgO4FR7LsZeKpPdcxicZ6uBtRXnCs/m2e0kNctQfLSu+1+qkd
7J+3F/LK/CAV+VnMF66dIehFutyweuJaVuaFHblr9o8Do9Vs9jxtFEdqa7/AZocds3Fm0b51KWaK
0VoyAfciYqBi6Ll2NBPybcRaFrn4dlsjlShpHTWMsBZ5pTnRMmq9L8j4mrL8ic7AUi0JU9jh1Xt4
Xb7ftyjmMykywZd6jU1fx2Vb0yi2x31K+wDzeAerbIKl/NcDPXyOWc3b6m1u2Apn5yDxjPSzJNGw
lgZlLmyY2XfHMm4+GxzMZa4q8XPdVrhqdiZn/Y6zt09e1ZmVCADtEGYAvDcatPGbyGrfNvjOIdxv
6h/GPL3072Qtw00Iwbh90dVKsaJoer4UzBat6wAoRyNHkGpnxYh/+/6u7ug9Hcs3vdcUcfCVt/8t
DwOZQPkGaYy8hakYcKeMsxuRdACS5Zzvwfd4ombyL52Q21WG91v2iZlXF/kldIVenbhlmVpupwTw
RQ7rAgDZfeeG4BjXwqIama7CE762F5QQ1m5+gtIzBr6l18SCwAIE6yUg+cb42M1j1OrpoaKqK2ZL
DKZT4EEwpIArQDJLzZuyamybOKITAwupcZ9k/atXdi+3rf968YD0Rld4cYDAoxgnHW7bAHzMIkwa
uRhUODo/jHJCP2OS676O+R/FUVu/+SKsQSSO+YQVZADx6RWwfQ1IQ15nMyyRtP1hHLpX5PyT0/s1
+t/gDFUkE1fZpbk7qaVneZXSSOfJkTFdO7XLmtevLA8YlZVC2tY24WThnYV0LmY9pG3ipZjyullc
ZDSSAlhvwgZttO0bgAG4rdb1bYb+GoKQhiIuhJlLamm1NtUj4HL/HhC3iwrQ0RY7xIYW9GVxMN2Q
jtMu7au321I31VsnVOEZMcAuJx0yUOlpupY60TBoO2PlF61AlKu8zTbFwF1giAHvZiAMSXtm68Lo
0PUXiYYDyGOZ9o1GfqDxy7+tzpa1o40RANU6Zr7gji/lWIXhzLYO27DM6a+lan9UmROUffy9Mof3
Pjxh65QiCMCkDF1L0Jei8BBrWsernMiu64e5/tFO5slG+/NthbZOFOwOUbW1zhnJvt22xZLVfKRR
ni2VzxY73pUlYCduS9naHhxbwE9i0ewrX4S1bC0x5E408/ReaIDSMMhDge6122K2dgdnCJE1LikE
iNKSxUuWsEQwL+pq8TLGPOK2dk/YuOtz7XBb1JZGAGYAAD0Ica971op80DRuJFqE9Pcz0UB86MVg
xZnbn7flXN+FKwAEJK1vudUcLq1A08CfPYyJF7mNa/iDpX1zpyJy0v5elPXJndyPLOGZvHWJz4IM
OoxxhlX0sFNGHrS0ibzMGnyrWfys7xWLeB2rXSonvVITY/KyBoR+Eal5GgB6Pegt7fvQz2Ahzv5N
itcWtdTb67l+v3yDnK+ndPnmeJgIMTEtMtCpSygFwWO+r0njO0Px/gMMEHucXhDyrhVOSbtJT8bB
MFs9WkrQtuVmIDp+MArVjl3BKsPegf4IgKx1RHD1S5db5oiWOD0r5qixUp+QIpgy/ehykDbAOmqE
L0x3fJNp+5HEe6szA14vYaFxxcpu3C8ggQGKCI64CzhuSd0xTwZvLhsjyoAEwYsFYp6K+sfiCn8q
S9CcryDLqtfthgVBqA0YFhuDATqVTnxrW16R4IELLmLgQCxZ4Llv+swCG5VeR7yV86/b5rNx7JGK
wrsTyRV4Grn6OqEEvwgKeWNHd8L4mWosqPhft4VsKgWzWSGirWtED8PTpsxwhBFpIHAlwyehAXcL
aZVh+FHVB7tXkSZu3AEQtJIugKERED3mpQEBR8P1lrHTIxFPu6Jp7mclRumWShjbQIxjY/Go3G9Z
C6uOZ7CFRqyoDgOKARZjwQzEuNIqdrrR+Pis9985IE38I3K11zNPNnS50TljrWO4ot8BjmX0K60I
qJkpPLRCNRl9laW42vIYcpKs/WSKxM9S+9lyq6DXynuN8b3BVW0GW1Z4ppolvd07I8ZJmho90tBK
M8fJr8Z17i0vThSXgUqOZBiiTzW+aPBgtjX5S+ndpSVIhAtVd+KWGBwmtNitJObgaL/cKTqX1tTM
+RJ1QDcWGt+Pot1VowrCf8vMz8VIsRuAjOtRW7VxivwRbWnfdNacbp/cjTc6XD6OEdwguCdQYLlU
hXutNU5GbUQLXYIcTVvc+d41wz5t6C4exH6Mv+gDqFyWd4+vAX/9TLAcLWoU1Uq9KJeoad2dWcc+
+pEe0fO5/4iCQJYDeBweK5jivVSQmZ298LE00BDZPs7gLs/iV6tYTqj+Hgew/6DVNAA3KTcshS1u
HTM8L/9P8Pr72XF2vVlrDAOC40XsgMYdCP69HBs/HutQVIHmqggqNyKF9T37fwKlrdTr1EBXNcxF
kGXHEiSSWha2dh7Emmp0+BpUad29P7Lkt5nZa4j9Knj8MTX2dex+dycRajT1KQXet5kf0qR7AOlw
YOd3c89OptM/FekKztp9wGviDAL7G7EEBuAk15L3WWbWFbOiUdfcI6BJunZnZ1qb+qYZMxXNxVbM
cC5NcjCj2Uxl1+K4xFa/b/Ti1JlVkKKKMM7erkRbU87+BXWwQscNU7JQPgd8G4zYAoTwpSnV7pDG
Im7MKAGZx8HK5/JISWnshVMMh1oYBaIlPp1KmyGIun1+NlydBVIn8Pgi+4OpPyleIfGCZg9AQkX4
BhIZdKIgCZ1IAEYrtrstasN+Qd4KCASKMUZg56y/nx2Yqcc7C9xRVoR8vwgAm7oXdf4MMIn7vilS
hbB1yaSw2jJWLgiDAp37Ct2yyDKhVwJxEahQ/MH7AtI0hCtY3PG50VT7tyUMHZZrTRD9b0guXGo2
0NqaAcZvoIid7Gz+pdW/uS2/i91o6VTsbFsbhreXqyPbhOhIfh+zvO9Q0NZ1PCn1rzWCd8H6T8gP
KLzb+sny+qG6iYwgMgu4CSXvBr5dF/BXsxmZsR4sNduzJVNs0aYmaAOiQA0gCNSlW5bpLsYMwAsX
ZSb/2+XpPnUpatmAYLhtd9uq/JEj7Q7aYvW5Y5DT0vZxbGNrnyacHW8L2VQGzTnIJhDMOMvXELXy
htgLQQSUDAcMjx3jyTySTOWfNsUg2wg2aRg3noOXlsbpaFdxC13yXIBt2fIHNNkVtYooa3PJ8KAA
tQSecsilXorpHVNMnMHIDAThmdu+cMAhfGDBEJPA3WG9UFu6FFG5GTpyUAeKKM+SPWeu6TcjTqZp
L4biIbilDU6Ejtgb/L1XFRgOhoPMLXQr0lmWhFbb0Hs9T8r9bYW2nADIOFB3Rk8E7inp6kimtJv7
YjGjov2ZZb+E9zpYn03rZDWKtqktG7BAM4VaxJpfNCVBfLLTaqWqi/ohbQ5llZh7re0c3L2p84Gj
s8ISG1BMxzyM5LLRLOrFjOHy7dDhezS1lO4dKt5desaddyZkXdize6E1+bxgTsKO2sIGoWBSgv94
0dxdijKPX2amigtjyxzO5UnGDcifzHAnw4xGbhwAe/zJII0C82frqjsXIYVqxBXJ6LYp1q1KHzAd
5hvMfcQkwD5pVRf4ltkh1QAGBaTjgAAkbVGekrlMhWNGVMuepnnZI6e6F3qWIulcHllc/bxt5hsR
0poyRRnHRV+KJeM/uRiSXv22GWG6ZR2ws4A2W6Wlb05d7NMaISEfBQvaAkhXRC/FB9wGykcr9h7g
mtCucGksjYuui5JWJLLtyvFnMc9+MzUWiO1HFfPu1sqiGmZiEhh4NnjAXooi2sgrCwS/0ZgYABjn
8/fM5T+aeXhoM7v0kfTf3V7arYO9lhgNIJzDkchpD8tZTMwL5iTigHBDEwAmFoukBDaxqmq1JQj5
aMBio+CHyv56Qs5O3OIuCQrtcFXOWO7nsTh0pX2HnrL9bX22TgFFmILeJaRY0DtwKQYvsxRQ7QYe
LACPTgZt32T5E6a4g65Roa9u7RUYJBEYYSYOikkaWUA4WlBkN6IBW6XrD73X+BNSbgv5zkrVMPVq
Y3JsdC5MMoypsorezhFbMjsOOEaDbQAF1/E/MXqBUqvdV47CnagESmfcHjQbHr43ItxtDzOP8qWN
lsTxs6wKsjH2h1gFXLe1dZ69hhkIMmCM0h0Tp30/kQnh39iYoL975eV+IHGwTCrQik1BwJ7EDC+M
BBm/SxuZR/BELn1lRQ2w695ye02/kbmxUOhuqeCYz9Prf26b5Yb1g2EPLxE0NBpop5KePF0K8k0N
iKfgsuIkiIFtfkALZBd0WvGBEwCKFrxDbNSiEehI3sodYuT3ew2iLJAQd4P1vGTl5LdDum9p/fJ+
vUw00PxGmjOvXspun6Qs9uA+SjAeBQDoQMegPu085hxuC9o4bIg6/giS9izlvExRCIQP7vEc8ZPJ
sKMma82HkhQM1/Yy7kDa+O9toVu7BmRDxG+I4FDblw7doDt5kyQW7h1Te8njPkAUdKgnT6Hbhj0C
cxQ3C548GOWm6+9nrtFx0yru9NGM4sbZuc6yGx3vTXOqyItbRdyzpRFCK9ji2u1kyG06Xs1bIKVB
I6srTmPunHRmBw5PT+9fODwUwPC4whDi2Xip0TC4qSvM2Ea/nTgwdAMxNu4bNn1EGw9zHbiY4O+J
ZBT2nDPTXDQ7ynVnP7f6QbTW3lUOjm8tGsin1+cPWsVQZLnUJuHT2DgZbK/JkZK1y8AE5ba3uAoz
2BSDe3id3cQshIzMZllj+z+kXdty3DYS/SJWESRIkK8kZzgzsmxLlu3YL6wkTngBeL/z6/fQ3kQc
iDUoKfuwWynVpqfBRqPROH0OYB0xuWRlFBqjOINP6lAgC97+NuuxJJ0kiIBnM1K0UVBYpytS4DJE
BiSeK6c7L1rRBbet7BwfgNwA1gnAOK70Mli1pK1dRxFHIVPGB7zxeB0b75PUEl5k9KFRzn5XKykc
9zYSlJUwbb/y/eIUuf5QDVi+dFtLrUuZ1FogouVgQefuy9It0UeIw7E/3uAjxghWynkAFORMG7m6
EFMVI/kV3H1sOGRcDY6WNy2FduDDMt3pUIY79ywxFWl339Fny1KtrwOND8kbZlxAp3dfR21YQ9FH
02Zfrw3vtpO74bJyiOIrglRKvpZ3dV4D59qbFzuJtSV09dRpvTHX2lERMSpDkk+umy9WljsGWCmH
Iw7jBMWUiP+TN0CUXEdIpll0ylpmXkQvgPikRumPSMyKK+zu5wHYGBckA9KcluRKHS8AT/eWcaGc
vReY+EeoH13uHLv41aqmSEtIFf+YkpvmDqBZFUbVyaU2iyDNMN5rnyKrUnybl0MZMLOKihg6MFrA
Qq65a3NEGS2BlIKtwSPXqfxuIK6/cMt8grpUgXfFivl5I5yPnBE70KrY9c2RgAo6ib+nLHqdwhjk
AcH2D2U4lN7WusLyj4lSu4/oSEAyath33G0PJhfCE5PpOf3r8Au/bJlQGMAoz8/XHimlUKvDq5wG
Ww2mPOvGCZPePFSF6vXvOvj/McMA5UbhCzo86STj3Lab2i7BltnX942uPTWxFt7eyNdB+csEOAMx
VANkOghupVNsEBqZY6HVlzIPE/NQm3UQg89vULVY13/P8/nywo6MqYb+DZsh5txcZnO4Hyz395xl
oeiqx27MznkeqVqt18fm/+1hVmU9MXFuykvXCKvR5qph54UmzrkBm5qflPb0wHsnUizhjmsr6mF9
MEFdjfrpehcsmaWB2MC2z2BDRxFATnhC+cZoEcRzdZe3rxrs++nYlTUpJlgkimiIOjAFuxPI1Mof
A9QxA9Nhqs293omlL7biEYD+NcAJhufna7eAEQM3F4HY7uzP/hK0Pn/QDtSzPeJXlyqsFZAg6aHv
H8f+tSeTvVRR4dZQzjPO1qf+b+fShlFgfGz/BO/2EapIfnxUCVjthP7WQUv6bkZkumk2YnfRtP/Q
d+Qwju5Tp5vHdlSxzkpApF/OoXmNeyVqEIbJpuvFBDUKqJZZbJzJp9FvzvnB+VZPIc6agBz0k5P5
qep1Zs+7VZ8OXZX1Hia/ztgQ6MYBAQUKI86+WTne7FL2w8aTgFOruhA7ew0jGeCPW4GfqFGl47Mb
iwaaCSB9NwvDDTojGcNqLoeV2VnFg/ZzM8lRuQowr5fmdTmlhTRJv9QtaPnPqDv0MiACKvWfINQ3
rWzSg2auYzW8PThuSWjY9aKiYdYnlXtHcU0cTxXLNdX7we5Ko7p01jkvCLKvWXxzCpYMPLwTzaxz
BHReAZBykYkvdu/4Q8kV7ZcXB8J6CQC+G6lmpQVh0kqPjM/Midz8Ahqc34hV3uWZqkpZF/BqgSUT
q7cbb9K2oFMOttAzBydDwgt/Mhaw7Xyt3VO6jPfMVY387RjE7Nr6woO9jxc4qTdXOA0zEj7nlxL0
52C8fqo4+Lqr5Y5Yyzu+FHepxlSIiRcpez1PNzbXv2+cxEh+O7XCyC9QJjgZc/aVkepLCpVmrlXU
R0XzePuUfbFDJHtSLo2qhhhTZOUXOrFL07UtVpYGJYAGikp2zzHMo6xqvPg/A1J27Zg5LLY1ln1+
me3Km52AdB9JbGBi3s+iv2/7pDAlD5+OVZ1VwC3nl2FV8q4i+iV3rXeL20+eNvDP1dAq6meVQWmf
pYmVWHmDQKmLO8DMK0g5lctHM/XzV9JHIl3je0FYYuXeQccdjffrZUxjsA7HJM8vvPt9SQNaQ6vM
Atnww+0lfJE5fprBiQA8OzDMcq94GMkEWpIuv0T5DyitLu7gu3jXqj79NzNSzizzmKRNB2x0oY2/
W2Ufxqz+HNm2X0wqqrF9j1ZoPgYq8AQknalV6gxGWsJUYnzMMU7m8vPA/+g0le7tTiLEB3q2I2Up
sxwzzvBecMl7wxf9cM6BJLu9ant7FooIgBDjGgVBbWnPdmVduw7ThjMm2B6iqH2KiuQESorgtpk9
TwBYJGhjQh7BlbuJoiSRJVx40vZ/9t2SeUI3VKu1t3O2NqTV0s0x7QZB8kvKW89KD27uAUV+wNga
G1WDBip/1t+ySa2IioIv2DuXaerSy4RNdtYspohohRF5MogPTZWnIsovFSDqdt4eXOBXb38X6XL7
KwdsFk3W5nSNrBwXk+V43I76YIoS3Ysp7R+gqnpxm2UKlrJ55Cnv/Wmsv6exaZ/aOvkuSl4oQkTx
+WQ9C2AKO8YTLQeK/c+mO409O+rJ55hd6knVoNvbv1unpaDXMmtsuhymUnIx04Alrldr94vzOtW8
X4uLTw/MDaCSoF81r6PEzR0Nr7bIExDg9o16CBlVTY9JgNOXNtYg2kQiEEtGVlcLkrg5PujOXcMX
6g8YNOB5+m6coq96JSrfAme4NdjfbkfP3jpu/ZMOkCwCj7vWDPnFrbIDBYLAul8M3SvE19t29kJj
a0fa2UNkO21rNvlFkMRL62MBQe8Uj3/xcBkM1TP0XkbcGpO2tgmIXlfbMBYTfqT1HNAlA7Nfkqga
Swqv5NICCqiLQUeUZ2b1IPJ3BO3Lniaomd635X9bQPkIFnZiAvuMINENTBJQHwKWmvirH1BeKNgz
FCHxoj/FMbaQWKgB60y7i6r4aCxtMCck9pJu/ut2WKhsSWGhz0vUdTHyY7uIuyouvXxJHxjIlUU+
K5KTIihkFAZ0pousBL76UtvtQ5l8glxvuAwqvoHbVjCZf72XaVnkmp3Aoah/XATxufXF4Kqe0d6p
8hzfaGxeG2HdzNEmwxeCVFmxCB+QxMNbvgsGxTHAstYVkgWMk7YiadLxzPQoJNzOAtIOF6sZv6JY
elNkP9uSGkWgBcHjyoDIZl0d2KX7xzimh64jk+8W3SlKHMXddD/mnu1JKd3R4knLdJTnrTN9ywvq
V6ItD7kB8M1ovS0VPRuTcntlTKZdAMJ0AbLDmyN6KCL3wdXa1415/HOG/GtHfuRjQ+eOdeogE7EJ
swP0Q7LkXrIkiubXeqxKl24T+OB/4kI+4ak9DBAO1hEXRRECU+ItOjQp88QMO3uBPi69m1mrB9qC
caDbEbkf88+WpQN/WCpbW0DJf7FK/WC2zE901QyVIjDkO0HfGTyPO2wrU4xP4/wtmzPiGWy2vYbH
7lt2GEZCcakyQRalS/5oLJlbx8WYUd3+oS1BYxm+Lo5Fonph2T2inu3ITd+8nJkuYhzwjR57dXvM
cZVi4+RH5rkGHOz2R9rNfhtjklOOlVaZPqCmJuVoBpCLvIBprQjbQfUQtm8IqgwQnAA6T36hX4kX
ScLWsqUXB53F92DgC+baVYT7fmkG0Pg/dqQbqWvW1RzzeDrTseKXJFv0kBpp6zGSPlWRDRiMblZg
0KLjJ5amTYiXMhX2cjcqn3+C3Ckx+iQZwWCBD1izII2fgJv/ay5sH2zz4e2vt7vFNpakw7iKospe
BGpdhz7VIzt2TMXiu//ZIDQGgLwOHMf6902lG6XgEbKstTDDbGk31+8EF6NXWI7qUrTvyrMhKRA5
nqMSo0A6nNn4YC+OPzqvmx7/f8YF+w7o61cNP/lBSgPUFlM9DX3Uo09pXAVG7nqjcXrDJ9kYkeKP
zIuWucna34EaKqa63xNH1aneXSqAHdDcAR4WWMrrbzJwazByBhPC0Hytsj9M3FZ4sfvZ0QNHJwQ4
IbTer02IFcpWrF44tD5MPQ2boTpWkwqBsusJPgy0uEDMAnm2azO1VeQpRQ7HnTA9Os4QmI3qhruu
94vzb2NCqh1AfoFBgyXDcW4APT73Pge01fiB/pi3JA9Vp0AI7SRvnAzwBxB5pCA5zS1WGjuJVaN9
0JxKOyg06+DEByECN6oOtyNt5xtdmZIiTXcyrmUzHc5Zod9N8eDpZfLObdl/MyMzPlItgcAyAMFQ
AtTOGjDRudUep0o147iTNPEUvQKRwWBp4PX/OhREM7ZD02LhNGP0MyjZLZZXOp+1QdEY3Wu+UDxG
20DQYsrwBUmfybOOQXSQgtkwCvNDfMg6D3zN/hiYB+2cquryvYDYmJNLFLO3+wJibMN5FPlvnVn/
botHIP+OaaLdF8aoOM73VnFjTX7FWSfbtcgsEH5Aq6fTYYidY16d8kH17LizrbaryKTrxrxwYvaL
PpwpiMzABnugUdscCQXqThsPqWXeu1ZWv/64AyYTc2EAWiNMZOL6Oa10uy6y4ezmmb+40TvL7l/7
Br7G4LMJGa9IzKlsKytZ2/P2k22modv/Gc22ist7b+9uzUgp3CFCZ6AjHM4V5X5VNL47LZ7+St6N
nycevMFlEs8NiHS52zEWoESPLI2Dtl5bxXe9PGsPuFT/KMxYsXA7qRzYIyBkAL8DV6QteZRC7Beq
DJmAcll3GgriaUwoarvdRduYkEqEYrZZYqGljdZvB9Ik6IfF1PXnAQIatzOrwhc5uA287UJcnImL
wPv2aN5blDzdtrC7T59dkUfcMs0xzVwgzJb6DPC5i2lbUt4t4NC4bUexZDKvqm5MQ9zro7iALS/A
wF4+lIFQcQ/vprhnZ2QRvihdOGZekeImMGeQwb0zkuGE6a1TR5sHVQNP8W3kkAY60kBnstHPRt0E
bsZDozCD24umMrH+fVPz5tUCJDGbxAUTgqeOaHdxPCu+y64J7EvQF4JtEoRn1yayhDR6zwtyTgfA
okin8fcgVlQx/ex+fdDEAaoEjCrmpq6tDIY5uXa1PmWl4/uKup8Y646JpqK33g1my8CUAcRZoDEu
mekLHNx2UeEJmrXfzLn25lH72CPMahTYtz/NrkcgJzTBDwrWFLlgLAmeDQaLj2diZ98NCzwBFe2/
mkNKFAXw7gfCOD4QLmSlbZdyTTqRWCftNJzr2mlO2TR9FnpOgjd4A1DL6tAK8ZICDRSB+mhFw3Au
x/gST+Mxi/OvvWkoSp49X/Bsv3J9oL3pyrMgWqrZRtk1SM3Fl6KMAp3SN6zW1oJUimZO2ixmFCEz
0+YQYVCnnibFWimckKk2apEDdVfgqlAQ6jPMHAtdKGr3vTiG5hhQ5HRlvJY7wVldNk4eY5205Hsd
n0fN9sC6wtOn13/1jRmZOaoFjqGIABw/W6tOOEuCHii7eXIVKWZvq2zNrH/fZLEe8/ND04wolhrj
IJgFAIrxsAzm76/2Bu/YILteBxYwTyJtfnfoiN44vbj0rnvgTRW0dvSxaN/wFnBlRvLG0ft51AlA
X7U+BiTR/5wr+wBojYI4cScEMEEACmqKJh+qJmnbF4udc2fW+nMSRSduGV/T3PqWa9yL+qh+fS6D
9hYQ7phjtjGlKN1MZ4iVmlZZ08e517wmp+fOJV7edopJ6p2NszVjr3/fxEHiWIkbt4a4NMuX2Yjv
2679dDsEdhft2RF5hjRFW8WdxCwuo9Udu/Y3NqP7Nt25+uvrvytP1t+x8aTIAHYaRQE79vB31S2n
dtQPSZYp0sDOxtmakdUaOJmLkZFkODsD2L+05c/KHHxDF4qsrDIjfX6jLhjUOlBkdunBsnovrc68
/3H7y+zc0q5ckfIyy9uyXPpSP5vW6E/24zq6Zrp94MyfDAKtrF6R2hSx5krbZ4jjEqLZLmJt+qGB
ThukqpHq5nkr2nCcyVm6E5PrDuPP4vxdZRyWhHjUOXG7/w/bc7UjJza02EBlY8OX6iyqr0QciPvX
7c+z7wqQ5IAoAuQqZ5u2zc04z0l/Hurxa1fq4GPL3vVD/jlvkjdlgX9NyQrW2giO2hwERueJNTnY
nXu/46rpRYU78sbR2ZjM3diKC29TMEiXILsdMKLvjG2I1t/x9trth9o/DoGN8DoZzFhOuy0RBkUx
YG4XYKcPi7WoWsYqK6vLm5TDO33gc2Jik7p/TqZ4MBsVSkBlYb1cbSxkqeWOnY2DjVXMPRU53mIC
aKyIUVEOqOxIW7NehMXtsRnO1ooL6EFHEaZlUr2+Q4NZHZyg6wsPAlryJiU0TlFa0ccqLaIjTZr4
fTTkXGFlN3X+awUcMddrRsg0WotY+nMknNibeXM/o94cy1I1i6YwJPNORJ1lTCll/bmZlwAohKBp
hjtXUzGQ7G4cEDCsnDpALtnSqoGew9QiG7d0sG5+z8Cca2Xuh5j2YTJ/u71rdh16tsSkXeOKutR7
sxPAoHxzBaSOBq+fsrdkTgzHYLYe07gvMue41DFZtLI/69F4SIz2bIE6n/Qqau1dX1yUausVbeW4
vI6CuJ+WwgIQ/kLb2VviMsia2Rtq1bPv7sbZmJHO0HrkHW/yQVxAfhWNQYN5zyjUqmhWFNK7QbCx
I23QTpuiqi9RRdUgOQkgZAgmgmiJgnlwCN5Fhuj1ZQ5IfDDE5Jp4ziYvys8qi2dzifGcnSJB29VA
vGlOtctMIN9wO+p2XLsyJS9hw3PoVmf9OU77p6GEeIJezD4trCAFoFMRfbvGcJcGtQhGpsDucB0W
dsWzgaS4kJSk+t21u1NByvdON4WFkiZ6JwJdDOmv6Aq8khG5RDC5Wy7DHPGLuXSgZER71f7DclRX
n50ibmtFxgNoaR03TEc7SjOXU+S4B0gtD3TxmugriMPf27EiR+wE/JW99e+bE2msO1Aag2D7wnvT
Y4wf5tQKbgeEyiVp65psyQooRiMgrISCFj9/RItt9LLefJc27LvGk6es4afbRvf9AqGUiQc6TLpI
RufcrCBJTDnY3oaHapjRpuxVnePd4FtFa37ZkN9fYgvwcded+cW27oArqHWM7JgPpFZJqu5GHtpG
6yAuKDfkzpEBnn3qDoZ9HoakLv1iaIUb1EB86R4e0UzVxNfu0m3MrW5vQoI5AMZN67EB+a4m7Dg5
c1CfHt7wfXDlNrGRUETYUgJMnLyzY25153JOD1WkH1PXUCSi/WX714T8ecikc0fEjF/mzPaqePwr
6rsDKVsFHnN/uZ7NSOe5mDC9UI5RdzYG5i15dxhdleDOnicY8cDgH6Ql0K+QslzCJquNuIt6PnXO
oODzbGt+aIl4w55ZeRhxPVnrEnlahepRM2cJDqUo/Trxh65SXOn3VgrDZuAyQKuVIF1fB5Y1tKOR
RSgVZkz2CTqGxFQ9GOyu1MaE9DFAkInW69Ij12R5OGv6XcVHP9JdRU2q8kSK3r7XDZb0uPxkDfug
NyJgY6kwsf5SCcoAzr1/F0uGeI49xqKEhlE2U7TFuWaiBvNDwd8VSdzcYVwKOvIYlVR8IcXyyZQn
U61h7n5tHw3jV1OrgrHO/QFcIbf3/q4V6C9CRGoFr8onaUMnWrFoLbR7esDj/KHUJkwrvWHwBsiC
ZzPrz9jkMUOMOYZvStRYBBOIRftJn8YTuonBG7zBEADoPgnQWfLjQTvNVYHJNdwa+9jnZfHYZcCd
2K3i0+wdNuhRYudgjBpNaykH8NYq6tmpUcyj4v5tjoffey03HjUMLoXukkdv8AqyhoAXAAGJqXSp
YWVBoVHLBxvsLVAJt8zG18w5yLX4cHvx9jbSSpgKdZ6VmVUe5x8MwdGtwDFtx2OY0fxMNU1RIu5t
JGCawAm33lHh0HUYZH2UJYNtdmeeJv5sDMekZxDbsI8JeCUYUT2N7wU3dF5MvMTBpxfjXikvBOcN
4RfI1kUeWr6VlxM+eVB5//v1awcaaYD10IgnoJO+dgysElXFi5pfYkSCX88LPQx8UJXze19oa0VK
2pqVOaQY4A/mvQPBug/czt+QD7YmpC9EeDsCkIwgoHrhFcsfS5mA2fjp9mqtKVnOpxsjsowFqUQf
mVYiLslc63cYLYRgRzrNj4VhF0Ex9pZvFkv5MU8a/c51I9V0smIZ5ZeTDFfVEVRw/FKOHyYMJY9O
9/G2g7uB9xwOjnEdDtPUuk7mOBwq9cCh6UZdgyvFqI9x3lnH26b2nbFAeE1RldqmlBzqtOgdQ8vp
IzcuOvtiWW9y5fnfv9rfZO6+XphjRz2/9Kn96FQ/Yqp97ZaH/+aEtH2AU5zsElzsF1zupym950v+
+J8sUGmZkszQ0yL7+c3d38BK7voppoTC1xvBVoem3so5zGQJHMsB94RuDvzi0mW+63lPTj3JFR9k
7/DZGJHrglafMMDqTP0Z5EMt/TZnWkTB7uWATu69BcoL924emdF+vu3arlVM9oESBb2wF3c4vY6W
MWOcPoo4LGjumZHm2dFnW6g4qFWG1r9v4k2vuB5Z6JSd9SyB3Gj+YYHEggFhUs8aakWRvWsLZTy8
AhTgRS2fJSW4GoXgl8owoHo3eE6snahR+IahYqLc26bQ8PvXlJQRYnC+DQZH6k4qxzPsKYiW5Q13
rK0JqRCm2aTloA7HNbsdDD+n1Ye0FPWdQItTsW57x/jGknybs0hORbxgM9EK1KRDYJAfevq5gECD
StVx9wutCkRQDoYGroygmAtIhA8Vsg8hX5r61CWjR6qPDfhXb4f3XsKmGzvS5+lc0OSxueOXrqCP
yRIdmLAeolo1IqsyI2WhNomWPHbgTlxGB9cQD0Qrv2j5+JZW3NYdKWm34GyLEmPIoLl5ZxuhBn11
l991iSIV7cbBZtWktF2C6HRO54RfpvkOwMajnbyPTQ8PEYHeqaa2FJEgE9IUziz0mSLmuBGK/kdF
njAW20aq/s7uPn12Sb7e2z2IkduFotY2tCBJ2jOmtg7/KdZknWXQp5lmlGJGxp6e9K71h+Ts0jq4
bUTlhxQBbrckTddMKBWTxmv75r3mEgXwdP+LgLhmLbEB1HKuM/U8J87Yd252sTr6NyZU0KqwwnJq
vpoc6l2vcgdsqUDrAeUK4DioO9A9v7aFp0YWoQVmhiS1/Gp0wywbFA+1kjsvTEju6KS2gFCCiRzk
KjT2p0V4Tnspy9clzxd2pDRddnFi4r/MsNdEfY5brxvDEuQHgdnr5SmhXCV9Le1S2aAsE4lJynGY
ygrbJqo/6stDL5qzOcZBFHWHqlQ1zaXAe2FNuhszyINpuPxhGUtxT4jzMS6J4qBTfCkZi9gOyZQm
UWmgEBl9OkN6zCGp11t/cUz4KgJPytj/d4cBw4f/6Ij068BLcOUaY30wwj6ePN4AZlNBEmkYFUGh
MrO6vKl6kl5vCS84DTltL1MOifelPBCmygq7oYBqGmyKNh5P5KenOO/tOhsLaIfYYyCK2qsr54Pd
0MMsqkOWz4oMoTInJaEqW0ZWgukpNJPkzuUl3iXfcSj9uiLLvCGJFNPK8gjir4+1cU/6WE1GJkAR
GgSGTiIRiNHJwIvdFa7mD8akHU0w1f4OTGYlcLVtZ8cvMDJ9akmClbidr6Qb7otfIn3PuZkqFyAj
LPQcHY2Zv886hOZQOl/qIglaOn9I8vQo7OnHbbu7W2OzAlKehK43G8p199HmB9VSr65/6xLhd8mX
N9hBFAG0icoMz5jX8TrhAdMSNSOhY09f0uqxz1gOvt/m0PFB8VV3g+jZlFwCZikuoKTXkS/d8mOl
s+99X6aePRXhojdPA7igb7u2aw+0ybjWggEPEkHXroHnH5IP0J4PnYT+kbLJH4ropE9G51U99Sj+
4ba93U8GINKqtgJ+Kvn1hdRzvdga9qTdQnRtALFX6b4z6bckXV73OvIrKJ8tyWV7XhUjWrDUDAVj
oSmcSxbbwW1n9vIYA/IAr84OxvvkHuKS57SDAIoZpjhgmvh7bibH3lDddNajeNM/+ukI7gJgl8NL
zEsqLwj55CR2UAhmI+del0QPEFnxzdo8AjJwsQFGGvD+9wbPNjbXz7jJ0Fk+cjJwLB6e+Y4V2IQr
wg76OLxlAQGsYAzjPGDplKIvKROrgy4kFJ6IdWzj2evLKTQzlUL1XtCtEPt/zEjeRIybpZYnRjgW
6SkbsyAfMeGOqtQTrH16w8ptbEk5KaZxW+bgbw+brj6DZDd0mtkX4yspCX4FBbSEoEWJsYsXzZeK
xsvC4xZMJYz6bfW+sphPGfcy+vW2P3sJAhUMqk0H4A20ea4jgWruTFvIuoRoYnbnZLFyz6LvLNpq
AWNkOAy5qgihO/EOoDd0acCutKptXlvk3I3JMOBxodL6B+Ea3yrSKuJuzymMqoG+BM3/dbr12oTu
xiDMEY4RRoBbo7TS6H238GNLP/QqbOyuNxtT6+7e7CRNlEOmR/hQLpR8QH9xBGGjokLcSxBbb6Tj
yahbwK2gGBC2k+YRXh2MrP1sR63fmONvjdUc2yp9nd4qDqh1+Phft0D+d+1WOmmzsEasoD5Fx7ar
32eNalR3f+VAcokDF7QAcq/X1VzszgmVPOV1Au1n8Ovbc/uW8hoP2/9aWX/F5vvkEbUmbUINoc3x
p7T9wriDdkj3Lo5fySv3a8nQKwVdGKSeXgAPUrz6aHUemeFE80CAyQtdbkUk7CU6x8IpzlDvrvLI
184M1G1aWlo4zTGNtRD0qurxwCz+UDDVBOvu19mYknJqLBJgaWrbDJOu/dqYbXUo9KFU+LNvBBsU
A2x4Z5KTDyhC8t4VwnrMZrvx6tKuTvYYv0454v+xbD1bkUJgAMm2Nc1wBeJLECntz+mo6ufsVQrO
xoT0YYQrYoiAxjTsp+/M/dbigY4KlajtblbbGJE+iZmXmSBkpuE4oGWtBZr1oOPO2NYH5CBFgSDP
t/+KZrSO1spkBQdJ58JEeiOaiWY9tofuHQn4gYf6pz6gx/zoBir22d27zgp/+8ea9ImswpmWBeC+
sIrbDxXXTq7ZBIMYj/oEArxxuZSAsXZz6muEfLt9AO7uqY1p6dMB2FgRPcaqzsXHrjuZovPn+km0
jmJFVXbkr5e1VS2iCWzPRuoZ7vsGd9Si9NPy/BZ/IKy6itytavfXOUIzpgzE//AnSz9Tck9zDapD
izf1KqqV3XCEif8bkunQeR7ZC8tApta7X3XI/mbDXw7Ey0Dbyflvt33azROoTzApAaXNF5Qr2TTr
Lc1w9WZANTuWOLbDKxlIf8Y7hqfQmIPIEAohOQzKAXT13DTDMkJX3g2nIvGb4gctPOL8fdubvWSx
NSVFAogl2x70NDRMhIPB4NofR+e7cN3gtpm9gHPBb+Do0LJZ5V6uAwGkFfbkxjM6ZdWcIR0JP2HR
X0Y0noz4lSQi6+oBd6VDI8xGGf7i3XbSKrMeZ1RaNW8+5VXkERYRr+5UnaWdmLuyI+UJdBZn0Vvw
iU541EoX09MtqE9H2ucq0b/kQjVau2sP1PSrKhkUBuQDCi9pOt5N1uo4XTI/Ix0YMZb7fjbvRkaP
rqMi+NsJjbUhvGIucMI7MhbHjjuu8wlyuMlCgrZpTxMQhgtIhm6HhsqMcR0aNlRkOKELGiv67Hgr
v69HOqsMhjRT7audrQuGD+rgmXWFTMnniJUJNwfzixE6fXbmYjkvg4oQftcbwG9WLTIEoZzx3EWb
5qlFIemmkDqftclzq/KPLmsU1cpeMIBt4x87csKDOCLIRVN8HM39HNP3Gu29qv4o0j/z7PX5DoQb
gH6hKgYUQt66DLXfBDlSI4yh2pLW9ZFMqgvm/qKhcYoyEoEtt4KjZqS1Oeo0ZCDIPBjYvh4r6gHD
sJ2qlti5v+DTQI9Ox0gsxmGlUsKgJUYeJtRflQXWLNuKE4yO2WBeNJfkiXWi9VoH6oIA87+hYoJl
VIA2gKEYiZGumsTqwdm2fjFd/5ZoYVLbXmr81ZlHDN8ojvfd9dyYkraUiYl4PFAjMy1mH875tL66
B7NlKszsJHXgzcCmBXkm/K/MW8EY0JslHpfCTFgoNnUf1YRPRHQfoxVxO0nshjveiCAcgfh4AZLo
FgNTS9C0DIe8LQ5NXnzMmtzwHD35m1nibgKp9W2Du75tDErnItjndarVGVor/YQ2c/mUWyzEbKuP
HH+8bWrfN+wscGZAhV6+e5qGMKcl7tAx0p+AtzVOrNDpuTaq2BODXnuitBTJY9c5dHIwqA0udbz+
X6dcnkPw2qpySH5Y3GurL2P8l0lzv5pOtz3bs4N7O44sMELgQJY2W9mbek77EYs4W/RTp2Xjn6nO
oQ5KRT8xEEHGqQI/uhf5iDhUZZDNgzaj5FkiiqxuYhRnU5/daxW7zwr3wUlyRed87yAxcUPDVR7N
I+hBXS9gWWDaBAIqZsgHO+zZclqUuIm9tQP/hLOWM5igkxNV0VR2PBS58+g2IB5CJ8wBj6rBv6WF
ShZ0b822lqQ6ps8sMUWpia8U5z5xPM2s/OiVxP0/i7KtkfVHbFof/TjFjp3DSNzYYdcOn6gyR6j8
WFd0YwJqF8zquEtC1qXTMZoLF+JcHbvTLDtSZL6977/1Rgoz14Q8cr4gl1sUwh152rt+bbx2VPPF
mq1n2cahpZndpGUaCSNj/JhGud9yh3uNYSrSgcob6ZaGG5lONIFvg3fz0G26sAYP1e1MsJfjNgsm
Y0w0o4+E3cBEVPd+9Lc5Zl5PftR92GdPty3tOoP5DsAm1mE5eQB91DX0KDucfTrnQR3VPhj6Fc7s
bs1nEzI5lCEoGRpBjdBwqxSyIPVDbLj9hVQJPQotKhXwiX2PQO+JEeS1bpG2TtHFwOdpWDuzd95l
7fyUCBV6fK8qwlFOV7KTVRFTqk3GUreAA3GMkHfCs8zTwjRvcb9yqAHG3zLtz9ufaHejbqwZ13E9
g1knNiPdCCcxeGWRvjPK7L1TaD/eYAYAdZAdmWDAlc8CNOPHwSxgBrJ9Z5O3Rxa5h1Kp07v7eZCf
Vz0mADjlaxl0w5KMc2Y99osRFFaDObJXjin8SgQbE+tP2CSCkcWknIAUCqFK6c8Qr6sAmUDwBW9Y
MFAFYfIYjTb0NyQz1jC2RoNTDW2HQ2YIn/fFwR5UQ3E/bwzSIyNFGYxBErzxAHokBbTT8rTENSB6
xOX5r8V0vhMnedcClpGhSc3z/lzNbeaPdfEFv/IQ57T1NQhTmpkdjKb5ubKds6s597myEtv9lJsf
Jp0ghalHfUrwYNyCUOBILLQNGqN8S/RvjEhnB2UNtzUN2cNhix44ZR0aFu8CzZ3C139OxD0KdJSV
6xXu+nOaESZRKm5Zj45b+ag9jyXTjmyMFbXQ3m7empEWjc9ZPCwGntCgjh7qYOLAiPcnWmiKQ2rv
BMETAJIgIMWgYzSvvcEEkDmx/3F2HTtyI1HyiwjQmyvJMu3U6pYdXQhpJDEdM8l0ZPLrN2oOu5pS
Q43Z00DASFlM82y8CIfeiULBudGfVvPXCoaR+n5Kvv553166Bb+udPXawO9hkKVipU1BzyXoA69f
mwV5yYMgHIZ2LkJUiA5evTTVzLWOMgTGlPgeMrd3npCbtWJHPmbPf/6aV5a6BnmUWRRTe8kutkF0
6Vr2E9d3cz23Gx9fsR8vbtz/fdX1mDo6JkJ4G2Wn0hWHSX2rk9c00V+8BCnqeujRgZ3ruodf2UuB
wgFJONbvkvJU0Pdi/SIF+P7/+vOuveQQQf/3vwtdXepchDrdwUB6WqJPdX1PlndQE2zpcHTmLi/f
/3mxF/ftl8WuLEJd6XSrAr5qdUM/orfZ7MMrr+flJYBOQxCWQU3+2sEL1EOBTbmgR9JOx8mhLnX/
5694cctyaLqCXxs1jms/mFFDhPcoWmOk4Khz/QMQsQ90oLTNRAQRtRpDkPH/x/YgO7po912e0tXO
Vck61zvGuE/1AD2pNT6TIu15LF7ZvRffUIlJN9QfUMC5LuqJLcqiDDO3pyDIM4Ee2FCoW6iP3W6R
Of15F188qKZBpwcWBt3bK8uQLxA/TzQOam3iDtABILEJ0GZ/XuRFk/1/i1zbBNCMjiZhOKqKyecp
9QD5rL5la0hfuRMvLQTgCIgrLqzrv9GmOIli6yRddirq7RDx+dSIBqwSr4WvL20abhyq1OnlgK6v
XlFrWYpigks19RFNm7MbXgvBXroCvy5x+Qm/hGA1HVkDnXqY0ca2pugbtxzkfiJKvnI2r33Llde+
qNCsotnRKZHz53FcqjZAzufw5wvw4iIXRe7LJB36Ble3LJsZgtlLgVAlMWiHw3EC7OrPS7y4YQVm
WS59ewzyXj3NHXOAsd8bIEZXgwJGRG7iLap6J6NHX/vXbvS18Wlw+hgzgkZGDhnf+DrrGxqZqYoA
Q7bULHmwmaYHiRnVT+jE+CNDGQwdwQq9tKF5rZZ22apfg9l/VkZB9wKBQER7De8hKOtuhizJCT2n
M+OyTdN3pghtRvLzxD8U6dJW6+f/treXNWGs/8FQwhxdj1mGdXSLuWABN1P1WfohZKzVM2tp/O3P
C10O6frjfl0o/fet5yByzVcN+1rlpGwLvpxmwu/1Vp5yMWRtQcJ/NH/XX3YV5c0bgOcrBSQ1NvQI
Au43JPHHP3/TtU36Z4lLe/AyYY4y/NXFLOftgpAwgE5b1ad+eB/TvS1T/0oUeX3/L8tAcbNChxj9
ut+eWDyjTbIv6EhriMIkmK4iU/oBRrcdytdEzl9Z6h9Awy+2iSrMdxQzLn89nezc6mbrKoH5yOo/
mqbLJ2G0HOro8EsAZF2ZJjEXUBGrRf68zfk9R6+4Lth/BNJeL3H51F8+hY/1RBU4CE4NMBZuTDsP
Zos/n/9Lu/XrV1ydf5XzfNHIJ08Ajscdr4AtZOQzJivOY/lfA4frz7mYrV8+RxWRAnk4rvMqv/u8
44R2Q4PBvv+aslyvc2XPlwFKvzMoT06e+qO17mij12iqX7Jzv2zb9SUTVO2xu7Rp9Zj5OxeGpRc8
f1/SJMUUFE1bRZfQymg0PZrG5PjnQ7t2WP98YAFaiCq94EOvSwZqXzfHY7TtAnuIOT0ViPX+vMIL
1wIyOugMJpdJ3N86TNKLWRpNUsR4fPzq2bzd2WyDtjbh3xFT/1eAHj4orcDBCZARXCRW/ffNMKVI
SxVLIMZ9815OnLTyv47DIfH/9xpX1ltI78GzpTAwtHzERHOfpE+1nPo/79tvcKnrVa5MdkXALrwr
CmdEXR/x7b0e9uc13Z9qRlu434cKgsNQ+Dv7/TWW/hfuJNINdHH/oUX7jS2k2YkFL/+FZgedi8Il
kAd50kq3CW06l+09U1/nannFfry0aJNCfBiMTheyuauTK7d0bApH0EEG3m299N0xlVlnOm05T4/p
os7r2rzdKvn0541+6YL+uu7VaTa7tFKmDOsOtm1UerxIems1QW/jP+oF/nNxAIMsSsBu0W29jmmS
sZjBejkA2eL2luoP4G4Ep8grDvKFJw0wH5IcyDhf0L1XNmsf+DBWEfzwrhtwrrizwaTBf96yC2te
0QD1UeCeXF3NwcfR4DCrdaLD2LG5TUR1k6xPzLwGP3shpvjXQpdv/cXOk6zYpM1xNuv0U6wfx3SE
LtPff/6Yl/br14+58r6ZK5yCgNXFNW59UmGEcrM3f17ixc8oEvD2YsIEDe6rI5Fy2heGqi0MRgWo
2dS6cr8Zk+q/m1pcrv9d5hq7sqowoUwUIcVRzdFK1S6reLwQaqr1NbmIFx4NWLxRLULyiRrotSKl
hprcnKKoeNqNfWfX9TxR9n6mTyl0vf+8dy8ezy8rXbn60RWpUw6pbkrJ5ziyps3S/6hcd3mX//qa
q/PBTDCp0WBCEjrbsVNK/VWLChyX2/Lzzx/zQtx/kUjDHMZFZOM3gIDbwBGv5qp63tWTjd9MlqHN
1Uv/xF7rpV225SrD+NdKV9uGauEYkFyjkxqL7wE0kLUBqhJIiKUZWkhznNAnegUj8NKdKCHIlZcX
yQ1Awf79WG1Sa+4s3GIy2F7bQzNsHY+3Nn9tHvmFhS5NNcT/EAkvfusMbcME8oMKZRYf92l0GUfu
Uc9ZXlXifWEPsQ6Ke5feHYotVx80Dl4sbIcHBiKyHeXe1SC4dPGZsfro0S0usv9HMIh6W3ypJEIi
4TeYRenHKmC+CYZC0y7OfTva41ANJ0+mG74D80YB9IhfyQ1+u5SXGbEKljzBNF/xm8MYyDjVtWni
I0gy5Ld5s6HHrL++3eWyvK1zqNNNophfab5eLXo5tQazEUg58BJ+9/bJPgOouoMEaON++2vN46+z
KRbdxXqn52ofzLuUj+Hzn5/f1YH+tuiVq19UgwoG6ifHrDJgl52L6bgsUWp6maGVs6GqdqCxnv9C
dvEaB/l1OIe1gTkG+TBqaQA4o5z279exZbQoa5XFR8Ky4WZOzI4ojrGs11TuD8RX2aMTzJ6hjd20
pjbo90j2WovwyhH98yPKHOFVg1kZRORXjrsOUigsnD/vu7wpga1JuHggr8rSQjbs963GIOovK115
7jnEPEU1rJEtcUEYDW1fzpOG1tCPHTM9pMlWm7yF4tAEp/Uzym0uA1g4CGha0p6YBbPtaGJnhprA
u2IcSKHbwm6Mz/gXpSlL10moL0/kTb5XJuLdQkVRP0P5w0EnjREd9PeS1yYF12k0sr+E2fjyWFYx
wBEoVeyTuh3DYCrVjTyRxdiJZlmCPOFCTIz0Yda8/iRsYEG0JlOKNi3UChgxrUKdviA9S9aUPIAu
sp50y5eokUXLRd2oH9FmWbhPIXKtOUThiMoZlKHXjTY9ap0TnTpZJUt+vvzBvJnQ4xuPNldN9Ci8
dHH5uc6clDfxyqBcds78ilobTfbV/9iwMvtAnRrCc56aov7pkgH07G5sAN7qMq1NBGqWTIJM5QBl
6nDOc4gkLl1EaxqOki9ANbsQ5YTfxQsbyN7PccJEt+i9jL9zVVg6otCfu+xrUiyRJq3Kd1af5ma3
fG/TXFe86qYkC82p0DFd+LEoOb4oodPIQquC8x+rBX24c+PqeHizz6oBO0VpY5neELeil5kGjNwe
S9RJcZbgh7PhQS0hxQjxBL6wpJ+BagndKpNGuDZU+bT9tUdrrVVb6DSvQWlp/XA/gYiPfmED5SFD
A2kC4PRoas/pwxBLGpkzXdJk/sBmRF6fklIrmG/amFi0i6CDw8ybmh14wL3AgEahdYnZiTlaFjO2
aKPPdZcsJIm+rDqhBoPUYFae0HEpbBp+NhWLmGh5vMzz0fnUpgB3YGTL3wKEWPoH6RhU2qKDmoIX
H6HquJRpO28DkOyNnfkz8I95ssKNpOX4eUWpmC+9FaWI3npweibP82hdcmRFVnytdZ6TumcpAUHJ
DLxkSbuF1JzfiZGHEVQsdUKWQ0LYGLejipi9Hb0FTZjLNK+eiXY++msClxjvLgXA/K3I9RblvR0w
L/Bcjm5O7vhizMDa3ZF0/7DkMR3uBrKV/G/dRMx/2JudlfjlA1lgMCAjuvgbV++D7kYNOZ/Q4ZqU
c9kt27iJtybei+W48wpT51G0ZNtZFCW1mIZBKrI8G6am6idrBplviIIrFd/PGFKcMEcwjPN+GyIG
QEY7NSNe2lNJ6sa/d0W1PlpS8ltf6NIcV8WW/UfU0HjqUjTJ08+gogAPehz8WnwEoVQjvqEePbK1
Hf3s4/GcN2QQy4mvVRDgVaiXBpS+MqZQnzR81C1bMLd9hAoJzUBAAAJt/6nkuZghtl7VojF41wCl
P2RcJOYc0Eh4huuYy+9Tril7XsHQiOLMjCne42AsIbdDzXh+Q1kUyfthpJH7m2NusDgvdmbre1Qm
SnUSppkieyiayIPSmpSJ/AujmOCeLYmr/YnOcgI2w892q6H3srFzCqIxqCZprfoVVPYGGpDj/CYs
Mj6EbHLyuDWUZqTdMFMcirZ2GFT9UIgsx9xYMmVQMYVHTssPkPdKk9AGNlX5uzCMkY3bnC46nI3E
2MUR0f4kPsT4qvkQMz5svi+Io1a1cT3uUdss5ai+Z3KL6ieYVJE+LUXwy19DjYM65ovJSG+dAGPd
YbEZeD+zBIpcGGMcuLc3LtScpa3g6zgcQf2fVm8xVNlEwGGqaSG3nGUEgD944THN27qYWXTvZeaW
n6n1hfftEkcg+azsXva2pOv+ONjUfi4ZkC8O5BEgWr+NzR4lN5Ek66PZDF5bqyoN63vaIeqr5pOZ
haGs99Verkkr82hcH1YeRfonDjgKvsXE1QyA8DwpQ2rQflQzZAMarZa4btGXCVrcz7SRjByTOsxo
MA9lNcRvNacpTdqskYEO7ZizANb6CsdSnzXZsfA2ROlDNjoR2a5MudRxt9MlZoc4yC2T3QbQE/7m
0KRErZ0Yl2R4Z7S1tpdVvFdptzbAe5I2XhNW+MOomK6H26mcRjO03GZzfcijTWSmo5kNyc2w+Gi4
yScSZce49na7mfKY+6EvORQ+T3jKQ+PbZpO+Xo6rG3fyAMiaBeUxj98BVhhuo3gr9i6DTnHynsGd
5c8N9QRznH6fy/CEa2iXJxB9j+ObZSzz4bypCdi9glMj7xxGNeiDH9Sen7K9iUXSroHF6kSXfMcE
NchVQ7jVQ0Ho7TIADXwrdzdOdzhXwp62xIcCMMOBBvsT+RSkFY5AoSJiUusMg9eu1UrLLhBWbbIV
8zqowy7hybOzEYkL+ikflkjdYgA5Jm9J5QZ/TNiczd8cA5sR7WzJsWddBl641bR5SVP+iezLQLvL
ewtPZWQXdiC27hUmcNEcq9njskwJpsUQFkAlSayrKP7ejTHqEMqBDd9kHqLpPttYmj9OE9+46jar
1uhm2BGDsEMyjYpDbbeYIn27OL9TDvKxFVK/MaY4+NYNER+BIEhJhEGJUyKM0B94VLhZHOY6o6U7
+XHY9XKASa0RLWeTNLdVTMEw1Cmr9Ci/JyZbQ7/4YbEfRTrh/2iJL0TCWlE0PJJtRYNivFVq0sPn
Ygz4O241No5bRB3Esx5US8RBzS7ja5liNIViDtUMhRbfQdm4fp0t0omzMg4DRXm1PpDJ5skAmy2g
6NLWLFP+PonnEWNGJEJbOQJ1TVD0kM18JO8zu1r2vG+133sPvFbYIMvJ8pAdxxJe9aSzOZ2XY5Ox
hPu+rOuAUDizztrPwHXlhcQPym36rRawqaxHRFD4G+ARawb63zBJnMu0l4M4Zm7GrmArq2Zqurgh
ttq7agyEJGc2kRKt7JFo1BjL3YbyUWq4kjat0BmGUKSpzFtNhypt/cQGSNQuJOP0hzEYYA2YTvSe
3QPIUtYPdYWpkKrbF7E5cg8+5XplB4Y4l+dnW3lZjQc5FeE0SLe+AcTVbg8Y5tNrcqzlABLuexuA
IXtjZVr7p5j4Zt770ZlpvFGDbCb3bZqI8QdngGjbW4C9WZa0ag7QTHoC3UihZMehJJ6+zRDtZuJo
RQq1k85i9EF/0HquyXkxgd1vUy3SvNMIMZXtEPQVadFJsNn6c4TXaA7jata8OLBc5OXHJOPjMKDD
6koVdQXyoSh00ABCHbqr9YJ0sSNxvMRzz1Mnte4EBDj9foZzWAg66wXimyLAtZk3VOeFXtqBXFpC
u97iRRxsHu0F4JYGUR1Un2IyU9WTFYFh1ZNGTNmHqMaNe6uRliJeWqmEVa7XIPflMMUEAUMLgniF
Kb0cEd9duuUbebQm0XvV4iaMZO3GaZJAKS+gUpKPOBMW/k7xXs18bKRdIQWj1i2Zxy5v5IbzVcAP
Vh+aPTbl30SwJfmIKK4c3yDUzunfGprj0ZPZiqm6S1B3AVdgY/W63jBwDUFgWid7NpkeNpYN1Qmc
TYnsrQ/gpu4CyF7G5RTJJEGrVweM5L3hWz178Lmi4m0fM7LVEdRo8nrf9gOqXT57KKvgzV2ZNDaF
qRVahqhzo8AYaC/A1KzzN7XPtd+fDZ8hoPOuiXVWgDRx8cXHJUscEeekGpsZQy4F2BsJ4m+X0fcl
EvlJ3OyijNTZZ4jPxpY6HzIHOZKpadQNrZgryiOSnjU2ZwjNJOklKrb5O8wBCz0ekb7k+SFdIhue
xapc/LMUsObvEX6v4O2DCgCKw/1SarSz7p2ggh/KOFSM9gUt573pxiylCuUuCKuPjnbOBLQDIAIX
6ShBYWoT5clUM59BODnJ6ZFE6OhsfQkShG3qQEGjqm875+Cu7sYxEfwIhzfE05lLMyKIkD5Lzd6a
qQq8DTQGwiOuYr7aUyT2ePk60wiXVbohXu4do0onM6yTA0m+alORmnQiLSegrX4D7py6eG/U4MbP
SuypvZkG5JlfcgpiR9JGzVJD8zNfpUX2t0O4TPSRQR3Zd5cng+x0G4aGvIe0ecLJgaohsWfNwYLx
YQcc3ZB2yNJpfEiBLyBj28QToe+yUJL8J/Ixn4yHJJnNXnTlbtgu+k2avCJt5ZpiRpxT2Y0GXKq4
tvJY7ckolgO3RNmHJC+o/tqIrUam1KhsS/spRLT4UDTAWpzXXJdw4pJxsh4js63bg9xEbcBzI+Fy
wCsb5Rlq4DWtonO2rlN0wMxbJZ5j0JN0CDP51A2bwGhfa7x2XLQsBIkHtC5NkNkD7L5BtL9hznof
u9lkCXsLnHU23UJTbN6/jDNZYTWmRM/2KyI6E/zBLiJD09s0A2INO9E5PafTRqQ+b82QetGNBQJK
2jI+EQGRI2qhn2PENIX7MapRBIz40AikjGwT7mMubKR++InE4w+LyFJ8XVeTu89KN9x+ZN5a9Sm6
4NpvKz2gJX9syqD444JrsHzYwYImjhCYQZr07Aix+b1e9tpHbZiAdPkx70APwX2Gcb+thrXK78Z9
pismr9D6Ft9iWz9BbAMuNjbTgtcUU25vWABDiekGGY96aCWh6Sq6qfKYgCutjbU8MLDzuHdCzcXq
ACNM03m69wg+/dLNVmbbTbkReMCbRePgZtibKqfN3M7EzezTPqQ1iw6UO7qpmzCGcryNEp4t7+gu
ZqEPgLux6Eu8uiX3J2Dty/ppkUu+gTMWGXma9gxGtNn7fTN1PN+X0+RQiEIlDk+vzYuwx8Up16ze
mxuE3UJGfbMqYm+aao0L2xNw0epjRVPkY67yafLT54xmMeIcNkUGLyoQ5EbulOmocd+zIQvhmID0
DUGVzCLPO/DZTWgcDC5H9N0XaGI0tDVxutSfArjCW8nEeUka+SXHb9GkW0ljp60l1aid7NAGY5G5
eHi63iMqdfc2zun8bkupqx4LUBiPB/DQKJ733DOUIUYPfOP7SPtU3a7byh4rsepjtCNPSmg6mDaJ
XSl6SnPnP8TeLmhXW6R+fcxCrYHSqGXVxxt/VwhiIYKFBslnAjEixHLDBJ3eHMrGitV41nW+Wnm/
5UrYt2rOA4GhNVW+uMOK7TS0DzrR8Q/iVQh5O0aLazcZ0uJgAVUdfBtPe52/XzNEgGi2URHLotsS
OtfPQ0mrZevrxBQORSvoG3LUGCDSNfvWOoP0vo3yRpgVGQFjBbg6x0qU2PcCpNhVt6Daat5iVJGM
VUvzzYihK4oIbGFI59dRsLMgIvOy9/EeSuRAIU2Gz2C+8dlTBHZjDg4IC0GGj2nBNvVp0o3Z3o+g
AhP3g5VDFQ77zAzHN2WNB/kdWfYVhtKkpSG8i0F2pnyHYobZ2DFs+1zbZx6AOL3nRY6EqPMLmXP6
jFbarkAFHCtGmHhXkB3nPeYXME5KmzOSoTR4FBal1MjaEr+mZUt4gdoE3yTqLBOqseDQSc1UtK6h
du8nk5u/i2Tn5k1WTARkW2Aevk0jBtqYTcbzm5KNRYuRtxLQ7txkRfqlnkS8jY9QNpq3Q1rRht/T
AjixG6EyPw8d5CGYalG/seyQYXx9mvqahark3epnmn4ssSGoadRlJKq63SgCIIGKk+DARwGXAat0
8BuC8i9Crclyl64kEUdeKfsjJc3Aj7CIOIGp8MVxgwgs0mpdlvT7mEn5BaUyGu7XeE9WpCVwkuUH
lNUcKTB8TZ37gfBfiK9OLbZ8M3MrsXErjRaoDMEMKjCQwk+PfTlK7m5SCDSz+ZZqRALgR4FkyLdl
twhRblGAxCTwqYimZtg7ikJNNn8HO+aCktgA/43BBLQYSpe/LdMaIjA3ESCv5ivyxDixbwsJ6Anp
BEI+vF1JfdL8LLjbS9sVKIPKjtJY9CXdw6fSmNm846Pb4/Gw7qWE2g8Qj3NPdZGu6QEwnHSL+zld
Z9LXy4yCZ+/MJqBLKHE8SGYTla/41wwKzKjhFcWG/uE7iciYfBRRVorQlrnVUrZjNdb70wJNWIOy
M2hOUHZOGqKS6FCacYfqaWpi+LsuScRO8n4FnYd+MDn3y42KY+m/ogK51NkBdTOdP13Iq/fx6KKx
guFb7J4Pd0yVCXsfSRRIPxd29xPtpaXUPRq0XDLZo8OFqKYf0QKZ+nICNuabnxrFTlWyKeTYMwRJ
1F251h4W3VaYcT7ATA/eHXOHEfFwSPZtkQZfxC39aRpdgDYsAjkjzjKN7XQpsDC/kXuwzNJNt5lC
h2fsdwCH3Yb6hCrLuIvnWeX4T5O6aEXB3U8F7FFu2GPj95zcqdXvKrQcxRJ/zHOKI0ReFcaPZTZl
FCPqCjDXdS0rvkIBOV+gYJXjyA6JNXx/S0QgYFw3+2b34zqyeivaLGOMYiqjhoZPGeZFN0euwGAT
oH49PsSbq8MdDbrCTOauolq/waaW+lzqaaq/NUwxIzqFrGvOWrnNRfQdpFwbPYhZF2g3FHSGsemy
wIAE6hDhjitgHd7FKE7EAmXAGPMnrNSfima0ZkaKs/DmMyDjl/AzHrOAfiIGliBdVMK9QGnOOJRm
7jaF0aOnOgN7dN1Ca5FQcRiAyEk+8UWiUtOTwVI/HwBNg94EKnQz2c5A7qv03ixDNr9ltaWYEuEZ
KajFPtfSP/AME0r33DcTZN1NHMHIdhU6D4gOm5RFZXZAgsTH+ASRqKzUCL9GB2VRvGnOPpE4pMMH
JtGLn943hJl1aZHjUYfn5xES/9it4xAJmICw+BibdZUnXmx53mYGxOdqier4kCWUBcSBtIJ+xSGg
3sAYYHvM6uQRqhb5hiEQc0F2QIfC3uEwAApB9AwmoPuKC1p/QyKzIq2hqSvWd3nMLLmhe51x2P8C
Kc7PIrYV33qAVRxkaiHsuKxJhxp6My3tbrc06K5C+Jeg0lk2S6JbVK2X8AhKmz3+2ZSbcQ8w0uuM
5G+e7NsYEbi5YTuX6RPZdFO8S7UBfKOLM0TnrpfOV9V7tDKYPsayLH07UaM302XgWQndFG2yPAvg
jNKHekHQ444QjtrrHlTGS5ZjPoSm2ROLQJJZ9WNEeZW3cFKQgWvDRgQgx1ojUv8IvoJMvdkK6sf7
aUPk+xHhFDLzDhqnZLhJnE0yesCSRfJ3Q9etsifU6rX8MgV0YB7m0RPoEBdqs9thdCRfvziHdoTo
IqOi4Y1DnBAfOYv3x8xHlWoRNg7oEKAG8Xmz0G9qOGvQ3+Gw4SjKbol5LoBrniUMk1lPaxTnx7EY
rNaf/dCUdOnAwQdcfSxNEH9LPa1LehwRFIjmLnMlmeJ2Ncu0qXeQrm+a6eTC7nKEScCFb4d1YFT8
yNHNs/NHPcUzDQeO4UH6QY2ZaZ4hS5OyH6CSW5rvQ5355i+5oZNwAosen9/ucgvFl3KvQVZVjLAe
0y2GGhq933rGSlStLPcmgRT8QPTn0RQQzNUYmKDvKS5siZi/Ei5674nh/tZsJLGIhlJ0lrsIzZDo
TELCUtaiCGGZbW0i2YzYqVKgqgqeq/CVp0gnbjgC+qq8icDLAFCX1yYuvqGClsV346RcDWDRvKDB
F4HRqOku3vWJAr+VP6JNt1kNDx8Kf1qylLlH8O1vmTmgOe98OyxlefISbvEB188BbRhzG74W2YV6
olcqUdEpYWv0ILhRj4uz/v3F/UFzad8fqxRvI4ajLWvcUDah7hLOJXM74gfKRlW0ZKQN21sFLbf8
rmY503fZrDLAq+fcd/FiwwBXUxXz1pbM1nLuMoXRgAcUG2RA6RGFgPwJraFkeKpd2eztJLB74/08
SI9JcbQmMvt3zOANQr+ODSXJwcnRzj/ZvEr/HTXwUB5hc6LsoUozPn2L8Rku6SlOnrl3Gr6o/Er2
XeikAzfJCNbFLCNDcQq5pHuBNJw08xcP2jxVncxKw4D2BLloshQgJ09Iy0wUY86/QHkCCTG653na
jkKkiIxSAmr0D/MMRjnVBRQlFvhsNGxR5U+iBn0Ou+spmg77ABa7qasnyeJDstTx2LtZJawvxIqG
bzwFqe5GsVYxjAuy3vzIFBpKbyJZzNVpp45iTVinre7EUg7jYUxWABCFsuv0gB42z/JTgkZfNqJE
4zfQc2NGIN+bFgan8V1aIad5QLGs3BBOiRr1RIDWhfsbKi3op7QUGQXGHavRKoHZ+QpJsOjTvYLn
ekqHJJfqVBFFRdnlk83EVy2cR1HY2YKmB1xgaNQ+1FvdsKd6z8Gk2E5x2KYWIYyYUE0q5HlDrodq
zgLkyBmlrdQkX226NuitwhgohAdLNOJTWwPcjEVykJMNIbiNbIXe3fA/pJ3ZbtxIt6Xfpa+bAINT
kBd9Q2amMjUrJdmybghbtjnPczx9f6zTjS5TPyS4T1XBZcByRjIYw95rr7X2PCVmFQBWRpSPR92t
+2DIioZEHJip7y9RrNvlOUrsvq93ljkP9Zc4iTQzCRTrLpvvEt2Y0ggodVScVEpPvWX2yUe8fNqV
HX/5V1Qovcr9hFY1w87u0n4+hvgDaT460KhYDvDFXe7PZhnp0mNAgjBJFMqW8Xd6tUz2d3MCvqbF
zWCMxkRM4BZOQ3Fx6hu5p5lU8avMGzNyWcL0VJt2aVivvQlM3Uuai8ptI/Axj33jQxl3rIPmqqm8
9Eiv+uIAhtwo6tMuIFi940RIwieQYK98ooxmxlQHijkPw+tqkDQu08IxtH7NYtaqx97BL0UGZiq1
uTsMNVfcS55Ws3k5GDYeX/4UNtWA1Qy5r7jqXZD8q6SLpHkTciEnt0IfaakuFtnoJAOlGLFwoE3A
Xq9awz2N07yUJ8oTk3NtRXFW0Ik2mnEDiiLT/Wooa2wpyZrY2Ylr4KaYxZcWdWuSVHWitq5mzRnb
W9nEnYuTvBwotWB2rpbleuEg6L9MKaDQsUoA8XexS+E0Oejguev4bMIO0FGkfT/7BEkdEVEGnDb/
INFXq5WJmJ3ZOubp6E73Ss55dqLfVq+u+3HKRtc3Rx628qtGuCWGjpYskEUOmf0CDU87x31UIvyc
6uo7Hjr2IYkXtlHUUhD0GzLb5rpz+/xtcUCm96PX2cWDM6eWifC1Wao9kHdU3PeVo4baT0i6tTTg
AkuSAu4B/n6SCDCml4u77xJNw+onJhSjPo8yvjZQmlogTvU+ymuvfnOrMC2gBUD6ratgyHvduC+y
JVOlP1mipfSXGtPifkdC6nY/jHzWv3MgmooSBNiBQ0OAwmz1h0yElfc1h6KQpadakn4ufuNV5fBd
ihyy9s2INY8qD3nSmPlTNIeYS+/aYZACC9m5lApWWZ3r7aknkFW3AywMOgaZeh8WzpPeTqHLheua
ZfFWRRGWDhci0k35Elm1yiw8xLMsN/ZGX8gy93VnqONHu0g1U1w3BRF/vB8ccviBY0tPkWoZYdpQ
zyGxS9puH9YEsd/X5khacyIgr+MflPfMxD3opCLE+hRmZv0pd2urOWW2IqClhBCGzgv6+MW706n3
LgfeT+VagTXiBGf7aTpTfPCpRdljTZIvnCmgLgeuFxSV7vKd68GNveh3x9Veyv3YYflSX1HQSrJn
jVJxMuyp4CocTXQnnVR0gYVZNsyQUBoqBI84HZmu1qAgWOzB25fl5IbqoDfWMp2XIUrneOc1s1mZ
QaS8ah5P7ozfj3egNpu66dErpFNa1zoRGWWEkNzRDFLlTX106y4eQEww1Q41L/ZFEnXpTa7NVfM6
oLRLh32t2wU+Bq0Rk68dw6VtZeLDMkrs0c9F4mirRlK4ibgoRk9YeE4NeT6re43CifuiEXPZ4U0f
Tvkgv9SlKaP4Po/LQhRHjGJMEwmkAlQ9WHQTLM+5jAqpXpeCjaTX/lh6mMcnvq1BDhhvhKbCqD2U
VmS3NzNyNvgOeiWaqgpMpfXaI2aXNPx0q2p2d8KqpvaeFI7EcF/Xs2nUflY7ViUg1SS5x4+Ng/Zc
g83Cgi89QJRDZhIBvpGzq+a5bvCyuQr73jCphHto8m6zeqys73gkC+EXzcqw8GcxxUYYkPfn5Dhw
P5vxeRwF4RhEDcsplK+Amn4YzmzKR2/h7YK213YWX06hZqbtpW5Lr9kTtWiJ6bdNS33fj0RjF19L
h7T1RonBXOIgbeaWPe1ZduS4h6IqCsrXBYXt0rc46KevfW/G4scYeVUSY/CUu8sEeKcMjWXpaKb9
KqK5iH65igP7zp49oh6/azg2aGPQOdrZa8xOvQGyi/5rhNyz+5V4TWm9dHnf6QSQ2WwtcjUYsMcg
baNZu6bUqEfXPKxjvlkZ+P5RoKefjUB0BOCS0n5u56+eCZ39lNeFa6tdGOs1VYraKqMwaOvSkA/Q
mVyUJGTLVqtf6mGaLfftUMvyFcjdHh7m1sm7fdxF2fBU0G93/jmlpWh/kuWvGEjOLFIdmFsKAr/d
dDCbX33WLTNN52VR/Ehrzy2pThWGgoJWUo2dTxq+RLhsRkk6i+9yEDPzWuhTl73EZrnor1NqhMl9
hDl52O44mLwRDhAtQqYnHVzHPOYhgacKCtqjljQx0OLCsKlR9TntpmMzme/1KEqH6OCBKURfbLeR
xk8ROkMW8FFObfjLMuqW2mtOaPWTny11kd1wBtAV7gIWlJJHm2Qh+2k2aU6QNFCxKS+pCMnygY9C
9Rp0M0/iUvCcvfKZh56IDSdBPMIpDLXSvTBD8pGDYU1z9ktlWlEfrd6th7dCz80YSh28joMLla2K
qAKW2rKvhtGATuVo6BytI9gKecVlquUpWpQxnXs7sOcpVMb1OFtxad84ZqYbBLNVbMSHfpHKdXbK
mTN5PbY1EpvDzNvTAZmGIrzMLINSIkcw53TSJkrcmRMsjGCZEjIsP6ykpIBldJ6Sz03TzU7v53oY
hm9cMmAXzaRn9vdaTYM6w5Kol599A1Yw+oPExNTdLw3g3Z0DecneFcYcmt8ICBZuJGkutaoOs6w6
6AESOoWx7OtGK/PnjEo2QJqqTUt7rtKqWY9ttMD17UDpVl2ocEEls/PIV0S11/hs65ryc2yC5ThR
S+uxbu7z7DeITGQ+0p45ilnjmOHYJybNdL5PlWYo6uxW1e4TFqH+lidO3FBzVyNC78VZLHVkh0/j
V7GiPFgpkOG4u2EGDKLrT4H3rA8CCQkrAG7ucN2WIm3Txy4ZTCIR2Xr9QlcNyJhAKzACm+si1yha
OTV6uvsVIaDcPtlO+iDsyMieCssb591oJ/rwLQ5rN/lZQXBy3ha9CMubsm6b8Eoumjk8OrS6078p
r7csOJhzLR4UB0K4Dy3CmHtgbO7ZPqRpxZ1O7cZ0AtqJSYJ5NM3VcyKo/T47bWy7F0vVpir0vcie
1UA91lqNgAaVKY+TPPK83zluInTcAZdfzBOdjV3jexnV9Dz3844Qils/pl7Ywpayrpt5soYvUeZG
C8dxJTEY0OZUJue2cOcFQsDMkbjr4IOlP6aoQJO+z5rZKZ45UKP6OJY9vlpxRVPZm1orNP0VYIUa
l1VwZ5NZrSBHvddyXZ9gFbp16AT9JMfegmQ/iGg31oA/B273vm7xAaOwdTc3U9Pe9Ws56Rj3ZqHF
xI6VMX3loXP3Hi7DNH9thVYOQ5Cz4QkqdVGGy66kM0B/Csn8h9T3NAELwgE+KW5aT45JF1RDOS4v
dokW7hWITBKiRaqIKz8sWTbfwnhxpqdGzRGRjltMCugb4QGucb4+uK26S4q2gOI8MPeL1pb997kd
Icn6VdyYdudPQIziZqiXVrtRJeyMb42eRP1q6UKNHKVBGD1AuqvkUzuTrPEVwrn+SvEm1I+hwdl4
mMfOXXapmUbpoQjR2T6PWllDjulD62dk2+FlohJOIWhmd6hK7uM4q9TTMCz6QrC/eD/CKk3Jn2P2
x302wwCloHEIPXHb1fHJAMHdFbnU8itpA7ieuzDr5+sFtm11ZaJENE6lcE8NpaEsDYhflJvuJvJu
+os5+AeJgwcPrfX10Wuy1zwhYnr20tnkqBFx7jS9b4VabWU7kHcXUAHIImse4D8M9pWWGWY47JWD
l9hdlFLOvlNqsYwHc2nrior+lLc28U6GO3MOM0Uemlk/pRg62Im/AFS5w67KzanpAyvBnepyam1C
CzqxjtH0Oi3DMg5YVmJI9b2Pqj4OpI6bCxd2V0s8J5yQpevb8xjCShSDLsPbJJIZrh1AwEM1XOtu
M0m/R1ndBKXWDz50hXG5pElMNV01CYyqPViOrV025liFV4utmUSbBkgXZgK0y/TVUnSVDzsUGCaG
V4iSOBsoNxHeT+XVZFj8jBvCl4bTB+PhYnZc2HHkjbAFwrYdWrUfYw/IcS91qagtkD+q8ipciYIW
8IocqscZzpn2UxnxYNOqfoIniJ9AM3nm5LulcpZvvanCaTxEXAVEzdhsLvI3qEM2vqBjbfs7GUPg
xj63p4XQMWKztVEgptyKT15IxjWclA1MV1yIaskhjkZ2LiE521TVqie96/KuAZdPraHfuRksC8Cy
KhwJizJCPt3d91aXQILIs7agIFNbjtLrQE716Pzi87m/Tq3kOHyw43iZSdFYPOp3lbWZes0QxwyP
jVOkXbTTIPE8NNzI462TVWg3f4O82Lm3m3P4d79dsWTVTsGaHJ9bu9fam8RZippYx5AqeoZ1B6Ek
paZop8CdqivqK4p+fOvLJHLC9m6o9BmWsOhJPlKomclYLuEFPVDtKIcFYPXW65QMkyOCClbgfGuT
NDatb1CqqaAm1jqx9TiUTfloph4hULDkAjvLANAdTNsvUko1545DDJPiKrIgU/Hm+8HQfRt+3wgI
h3+Z/pjANMtvLMFhPFHKi+pcoArKJdSXcakWdWm2fZvOl4JeFwvs9FzD75ie7gB4AU3uJhgvonXh
WwUQvrMu3s0c8B34UFWaxcoxxUfwDPWB+tbBq2kl8DhSa7LCQ8LlqR9lOFbT02CxZAKPshA1C1dO
yjwWfeYsrxRs5r70517jkPGbJVfZRQreaH2neJgpcDSQOjeGlrfES30Nkbz1Lp3WkTUZwowHzG7R
o2z+Vc4Fi9CuvNEGldAKivyLB2COzQjQtfODTh/cJTIWFvY2LQKDZXl2NSk1Y9f38My/2V2eSLFT
OCavLJl4Fu4XymhF/wS1wYpv4N3NDka1bOqXeAmLFNqWib/fg6mnw8xxbbbQBjv8H/oj70TEcq86
yG5UhFSTjb/BT239AOGu8ax9mcwDnVgQmYTlBRePIusnQjZjdDRGO3NVxB12/N/ieKrwbabgE/Zv
Szt6SXqwZI385DAWtTFYT2FUGFxMRs+3PlLiMe3nZHbTHGcOAM9ApW1h3ZqCfXYLg7+0jzjzk2Jl
QyPzi6nqrMTy6WxOacSf7NDxfqRonDzqYp6uc2whhCm4+8XktNov5CjsQ7/WYfhfUMZrjPwK22zi
qePUuAaNfNtcqp+6TBIVxMMYut3OQrw3E58rAOxTtJRQm/H16+b2sVmmWnvzxpWJ5DtwnV19bRdu
mCVllgxCJj9kzxe6OynY0xSxluFLAfUoGSHHlwVpYLWSGWiMF9lFv4f/3FbuPg2nCQh2SELPT4q8
T75QnTPmMbAMZxAPogB3v8zxGFdBSJozutdDwowgDWk6zXL3bcftCzUoabOZfD1c8N7xEXbEyymh
YOi91fhPwzNq4Gwt2ZlJ6JsQz5xZxdcV/bdk6iNEsy1yzs4oRPfSovyZrjPicetLVbak2aJeTPmL
L9WUWTBnqdCTgLY6DWcEMEElu33fw8SY9pUH33++8/TUlvEKLLQWM9mMdKjfF45M7OUEN9EtnoEK
qnbnaqNWfBv7Vua/+gZYuTz1emSY+c7tWXcPbIbcuyBCspoHqoYj6vgc6UT0GIkkiu1dOCob4qpj
daNp+THR7hBBdgP2Bjl1kE+Tc8kk15Kdl6s8yv0wW0mlPvTfvoj3YxZyJARGqEHHCIqo7oQIONlR
RV0V49TSlICEZOmdnegwrZQXSUvvkfxShZam90c2IU3YJpvCfRQ4+G+gJKkQn/+0F3CixzoKE3VZ
9BGNVv1hLPrE2aXEVvpFn3J4vupGGw6kcZGWCrFDl+V6PzJs6JorcG4bmLeJ8zanXZ4AXzzleW02
rr/gS2bCONVRz/ia1Oqq3hdpYk/VQ88cpBZE874q7nSCxG4OPOiH5Y0iDqKwicpb0zp4OEar2fuq
kWmzVz07Y900ej1Cqu+taLwh4UYBttMzx4uGi6oMc/04sBXtM5InYzJ3yTJo7a3pKdgeO9LrKbvG
lwSDBDyY3RQuvKqqaCC74Yb7gtTEqm/CJQr17wLgedCgDsMfgG2H+Aw90GQ3awWnbcrB2smhmGEI
U1aSbmCUQonkOrL1tg0f4tVyMg5oVRhX6Ny0MPOKo9vYrSf2XZNkabF3+4Wrl1uoLJ29wjlpeVCD
bqa/zTxns9HALM+8X40F5R/tTr4y3ExYfoRp8zg2WRs0Ls20LiOoR0bpE5PI5JSnFhaEJ7Of2y7b
u5VFTgKMmc3hk6tXZX4QI8nhiF2D7ZRXuTPM4lF3rLr8thStrpNY2kA16k4V+ILCyrFBTGHXi1p1
d0mGivAqSWahgppyOOUPzYrSzA4wFzdg9JA8tJ0/ANi6P6dc4uLG5Net+qmIhBDalRpH17Xi77f7
JgJEg8/QtajACJX7bnyeYOvQf11Ehd5VgRqhEzh7EoRQP61kW/uXxOdndC9yZZvLS2lMLqg0OK0I
3zpSL831czefLCrDUYJciQKQXKq7MewrW/mj4XWLcZwWR1UpjWT0Pop8y4gcozyKSJMKjpdEq3Zn
h4mkMlC5Q9dnN1k8Z5ALEj4JggD1fwgBe2QRBRqhSS9m60WYta3fVl05y2ezpDTu7Cyvwxh73y2V
MtgSCVk5fKce66zsIulBtOJbNAyAtfu26jVdXZW1asHrIys0vStKkriSXXgFdm+gBp109HxfGA6q
1GvRO9QGecDFGC+9AvDLQxBs2VNBRwADEBXW9ZQ25fVI+BNmQS4d27nvKrgAFTwCLabiFxleGwqq
iz0RnU/F1ZV2ACEzD+vA1cxQwzZakRZlX61YK8poj+jCYLGLKcl5YyzE2d51s+4YaYB1c75Qkm2h
G2lYj9E7c2WqrUXnlZgK5wX2pi6aG7Oj5vOlrDoDMlAwtHqan+ER2SFEAJWzohCTiY77zEjT/IHs
poKZVk4p1GLficylAGROPQUrwCinBLwvkTJ/tKg/JJxDTWNNFEhKQcfriH0cPi5UxftXL27Gvtw1
eVrad6tpucBNbvFAlWp0X/kXTDNw3dop8FBomMSRwhzvu7FuB0TPreWCkVCWzS8FXKqKTF1psqjg
zS0S0YQ7GW3S35SdnMjbRhO8eGWtuN8U5aaHvi26urhs2eRiCmr+mNRyqfuxgVbnpGPa7VqdagNV
0IwqchIQzLgZm4QUZkBO2XTldDnqbOPYH6alW67rGFFevavnqI2/Mmgb8nfS2XsYEnOctX3ao+WY
dtx4Rv9KBAmkij3L3NN3ilBW19grkzTighwxqjzIjvFi3CxQlycX9CMOubs6w4DEAtXULn9TWC1N
+4AWz4LmiwGXaMA12qoaX9vKiPsjiryuK3fVmOSu5mcFoPtzUvBjka9Sq9BgccWAsT/xrMsd0piZ
yq1GgWYFEvShEWkaUPTr0iEQyrOWN/h2lnnnNZBrziiH9FxRRYBw+4vUlKWEwU01dfcQgiBL7lCO
TNHDAk8f2rFrN0V8B2CAzyqgcTykQRdORn5DalUnKB/nSkNb3WiAgxzUiuP11E3ovp+LtQvmtLep
WGEP6+bIC48wC7oZz4c4BW7edyldCZKgmENkvHPnrRAZaCpbIJuqKL3KEqLX/CRz82hll/gt74p2
IojwmZVRuy8nSKp3GSB59bDQqNoCBAFSiPwQKYn3JeSIQAnBPd0DlifGuORAjsbgtT/71tXTK9Gj
3Yguiq4xyiuo+FpGWqGTJs7HCd6APl8OCrKQ87pAHk0dj0MsT9CZTPAudZSf2Vyv3WtLUU3lLqEq
Wh+00WwiKoyo/kqNaDPtmJrJAsrYZzV4QoG6o2ShDsMBvzZ6JvBlYYtb3VNW4rAE0bWHtClMeKdq
mKBRzmYvnF3pFH1zYRWu0ORJj7rYyA9G7dlzkyCo6y1lP6Z4H4rGep312pyjT+wD/hSyUzKSBmkZ
xh0OHDUcVVb5+dv3c1JG3f/6H+J/wocaJ0VPo/MQPfXw7kT5uy8+67L2p0fBOojp6DpBMixM23W9
1YfiX4PkKrIVZEnvvNgH29njMYeYaE9Dj0H+nUX4OhQuExgWI/2heQhSsj+HUjZ07iabrLPbvE0e
LjfNE3jSJz5z4k8vFUbB4Vng5+iurZtJlzYPFMXs5a5FgbzUXFgFXHSCEWkOXL+/IYf7psx3Y/MT
rnnQ2tqOlUUrXD83v35sw/BuXnlAE1cp6jNoO/jtnw+b1lmiT6bqz4KoQkXQVxnEWntUwRyoPhns
3Uqhj47Lf7xCB7WY3FgelHD+XKhs2ll2xzXALtGCId/5+IneTyzJsbeaaDOtFvZgfz4RvU9LyDNl
GPm0B41/CBQCWOxZITWZjwcS7+fO4v5du70hhXccY+OrMLmVnpclXoHjizgMED788mTu1NE6GY/F
KT6o2+I0X2SH9OLjgd9Po7XatIL6w2YHh9uMa2ijjgtCHK7T2Ha3cbkbrJu/HYLef3y0YUoPFYK5
WZ1GhRrVwFgd51xq6raf9McYwtDHg/zpS7FuAeqRjsG+pvUWDjybQZIQHQFkDetcWS8zaJm4Wrpv
RnKtzTsY5p8Mtn7Y/zPh+a/B2Gwmbh+44hjbSXMKszGcqbTOeo6RQn5lJPduUflj9YmDy394KAw3
MU2TUCbwsto08m16j8ubo/2165LAii/hpuxdiJYaNmNrhYDK2t+ev54D8Yq+YpaUYJnbLTxPhT5S
eKxeI/MJnNvnpiuLzzyMNmudJSBdx0XUZtHd2bG2/YnrwgMj7C3vjMCXorw4RTV2RtbRaJsTqPP+
45WxeVlsYGFjZsaxtBq0GNsrRYODkCddaJ7r5LoRN6pXvm7Q4ev48TAbIxg2kWNwqUiq/9BbWOib
nTTqYd8AOupn3RlfvVnuOq/ZjZGGXi1OfsRdckX1eA/gcIHXR7v7ePR3D+ng4izowmthyWjr+uae
caGZgNlp5WsuSIice9e9sbw7K/vEU29zWtAfxsYGW2IVYNOkio3w53kYZTqyntruz45z5SVPU/Pg
TJ/Yton1TP3X5jLwz8N7TEoDkTG9L7eLXq8a7Gwy0/unea2+RzJxoT/2e7U3jtFOPn08b5sHYsp0
BKyYIkpsbXhnmx02WhA9WTfWWTRPmf3DCClSfOK5vtnE/zXE6pDpuvweo5A/5wyZshrRTVjnJo5f
kuU7WrADHmtHt3KP6XJDy6JPFvy60P41gQzyj384O1gI3cOw688BvZXwGTdNeHZBGOVk+Gr+zA97
s9z+GQIb5RWWQgxENPXnEKWWklkvAr8hyixwEHvnBvE+Od4nc/f+9RAN8hhMm4l9pLFZ1ks1gR43
SXiestMywDLUj93fxmj/PAzSTOrWuk3nb2szX3BSUDSHqCf1FlpHepBzty/Tv1zW6yh4M0m6zsCc
gXO3mbKh7zR8e0LrTJntLTp2F+4JCuDb2pM52bmfLIH38wZjA4oOrps2plDOZt6sKSHstbkNM2cX
Ow+ThfXDJ3aU75c1RwB9C0w8yxnF3cyakTQlZ3hj/OqBzc2bHuBwuSxDp/KyHbmJqz3EY9fKBwN1
aHyURrOo7JNrePsV6B/EdY/nJqcRcfa2r9Qy56XQAEhiTNzygD6me727BYiS0+Lbo3dhYunw8XHx
H0Z0OS08a91Yayzz57ofw4SMCbMvdML4RUytr7SiapHVpmYt7qwxXKw3s5rSGCVL07WcxQr6uP7J
t9jcnywlNL3W6hLPNb0Gpn9+C4y+DK2eZvvs1TGAwKLn0THyRIecZJSXNgnHl1o38uPHz75+6p/H
Cr6g6GVcXARNaTibUfGYqbuKRPos4CxeNXAXKBG12d+OYpMCsuXXUJR97262CXG+BzjauefaWAl+
5g5O5N/FoxSxDM9k1Vg2M4gL/eZBjNFbzM4q7LM+Tej+2vtGL/c2TKdPXtN2sWDpZPKvZXoWN4s0
No9SGXYfY89hn11tio/uHCtKPybt2GvnoQ5hDXhh9QUibvlJSP/uRUlJImgzsr6+rm0sYCpcgVwB
rYKa4kmG9t4aXz5eCts7GlNNnshaG3xwO7IDN1Ooj2055dTR/0+DeYonJ/MGN+OL9iLaifuPR3t3
mNHxR5osPk/ib0d88+dyH/Cfb7tOrx6Jf6azW2XiEVlMeUDG6gQfD/V+6tb8i5PEJjK13gX2kyZr
q68EscdS+HmBYly6h4+HeLd5CWow0sSWkRMEI5HNqpjzwqoGhZzBp/nmhafsYxTRcQ8vpbOReX4c
cmh8POJ/mD9i+rWzhLv2Ydpu3CkzFRYgY0gdTgWpHe1NRMQ99PSPh3k3dy7EeBu7cY8H5P+bNaGy
fqjK1e2+637U+e8q+WTi3m2n9fMl9H4bQ3OalmyWQVTXC9V+Yo68iA+Nts8SmNXS3WGgjlR0n6R3
f/089MggApX6GhRsY11RI6WekUqdq7A/lOF4q9efGZ6+Wwsujjrk3RxE9OJ5F0aBhTZjAfV7pWkF
qqQ7E3hcOhq+KMvL1kbZ9nePtIZqdP/heCVTJv1ap/hfwJc2UHKx8SA656gS4uvws/RgGxayqNmk
UscllviDe+rPz0dxGSP1RzUmYXrWJxy/QnlsMTmNv4RI/Pt7QU1S//XxQ22XNxfGasC8rjjySnfb
3KOA5gknqLExxUM5sHoiYt43nz8eZPumtoNsnszAEMugZw4eXZgGIVnApybODtK5T8PiQJH6k8R/
O5HsVOaP8MrD6Nsxt60YFxg6DT5yKvaRbkcwVr3jaLQ7DEzgQcKq/cuH24y2WRY6uihndnEx8GUn
nC+9XlBwhT+8bxEEzxCxzCkwqmE6/veG3bgzazhgpK5wGBbU+zaf552dojL23Fd6wu9t19z9t8bb
5nozZxMFl5DxqHJfunEVFF10YdBpqcCnZ0jnT5KXd2tmnVYWpS3x/AUC3tgMU3Scy0rAa1+50De2
ngX1ktw0oX4zQ2+LdO/i4+fbHsAsGuJhoGCCQvLabbO3fCiXrkUtEWO3U9gXExj3AfHot49H+Q9P
tebMtA0iTtPRdP65x2sNKdnYrE8VtcXeDB04zeaRFOSynFscPJKn/4/xUH7Cxve4kbchd64owGrF
yHitXcevdUqNWuRafLvgcbtzusy5Ja0P/8rz2jH/mUvumrWy6lI737w7JBiVic6W2A3fPlqidh5e
S7Cx0/jnx4/3jzXvv8Pq7Uibk6VfhQdhmiMNH6uHup0PJgXLQUPj5RwKRrWg1nj2FfrdoK+/dBhO
TOnwycp5F8/xJUjlaHCucwmBU2xeqpHCLBqG2v6/8dw/mMuwW5NT71PMZd3Xmyf+Y7B1Hf/rFsJA
hk4MeGXwRtGn5J0/mnvpPECUCzj2fPHL1sQnF98WnON9CipLZMREQgCCW5dmyJKAZknCLNNfxEdd
dkjNe7e1/C7Dxg65WgUPZ64VN2//Sdzy/nEZ2rZAb+GkMrnbpQS1kC6PXUnNMNb9uYPH3ML5GXAZ
RbvXQjfEnbEP//pwBS+xgVm5RVwygc3hCjczzJRcc2MXMm4yQ3jTL7r2JcIdRIafHa3vn3HNxPEC
8RwgUCChP19pMoVW2QyowNE54MowNL4L61HBdBKjsWtxd4vVg+b+bWS7AQC2Xcw8ToBsCDXKPhpG
JwEN077FlULiis+v//E+fX+4Uo2knY4t3NU3ftscltAzcQotpG4xONLJb5pxHiD+1H1v998/Hmp7
+YNDemsliNCQf8TWzJsOOGaBKZtNPtD57c+m9vbgXkKLP9kUn42z2YdRinWmN2odXnHuo7TuTFxf
jBCq6CfhxTZAA+r3AFkJCW1BfWZ7L7V5KVmM5Nu9FTg9HNFAFp/ES+L9GFyxQF30gQQ5kO765/86
Uzxvouxu1Uns5yMmCdqCfZPmx8tbM1S7uv0STWKHLW9QGOz8pgoyFPYKT4JVkxLXn/W4e3eekgTx
dThLubOAMezNeRpxPdc9Ldk4vjlbzLjwR3e551r2E28+aFG/K2ozwIF7H48Y0tQvdLb85O3+5ylZ
k1iSdZAIZ7MnLSPHoHg2IM1K97udnOt5CpoRtXRevsY2LLE4HJ6cuDpU/Qveo2g06NLY2cYep9UL
Hc7wx6v63RsCbySYBZvgHOaXzRtqHFzWXY8q4KhuU+0lSXat+ZcB15p4UEBl5qkA0r95DV3+tQia
Vhd1bocs6Li8s2BFa9UuLdFxmr5y5F8+z3awTdC8oFDKk0gxmNYeUyF9O71o5ZePJ217rq6DALZI
4AhwRyC/P58Ix2Ex2gptEI5jVYzQ/UWj+UYfY2aR9ruK5mVz/tNjXX88rHg/LmEAKAXTyI31bsti
8B/WMaZJ1JLgZiG7Ww5Us/ahLC6FHO7L4lVLUex7sOTqyg7iyH7AlukSK9anpR0uRRreTtF01Yl7
Z/lZDf3fHvyk5CuyxpEiudzeBYUy1/BYCEv7bGn7UqPdQHbqNeeTI38b6W4H2ZyPsobG3uHkAIjr
EJKJ07z8tOuvuHsiMnI/mfL/MONUB3jFVDqIE7Z9bI2qoiA6QerCpf7rgmzdCJcAHsWhnv43aee5
GzmSdO0rIkBv/paTVGrv1FV/iDbT9N7z6r+HPe83XZUiKqFeYIFdjBYTFczIyMyIE+d0EEd/D6Jw
XzH/cXuhxSPgt4t/rIrCtgNAMo2BZuBKmVYweE0ZdNwBTzPLj7cNPbuA0U2mcEOtA/U+LgpiguZJ
AWDPG3nMBvYwHSpUAmBo1rQHO6ngbtCU6ntcJfnChDgdnN7WdwNTTOfbv0LMQdRgAfw4lFvo9PCm
EFJimwRVFrSh9aFK7zmJyEFt98LiMnwpYB24aPJ+B5giPle6lkImVIpUjYBT94sIEBMi/VhKrnfP
ThiU6n6jl3gRAbZ5duMq4BcoNZ92EkD4V0B098nd+L7ZhffJQd4lXXLZ5Y19MeZyevNMoHPP4Xad
hrQ6nYt+6V21I6wed5F+p7AP/A+T8U+lvTgmKdCbdJrZDRplHbH2ARNFDuIMWntfO0IFZtmfNOVd
YL40FCxuCwQdYmdQoD2ThK0jgNROjEs8IsvssfmZTR9eGGx0xYhzFohrP4geIXfrGeiNIXSx0MR3
MDMY0QCjq+TlJka0x78Y6kGdNh/4g+fKc41flDazHR9U370DgPjA/3ETIGj6Ml9+m6Exo7n04x3K
yNcBMJRuFtOX4Ura+YcFLwp1yWMMNcttM2Kc/cYWUBXXFhgb9QVhf8LsFbi9zqJE0Do27xAXgLJ0
M/t0aHY6GK/b1p7tIe6KcDpzKaXBQKXXFrwChz8qPje4i1ev/hH08mHpYsiQBoJvS/md8iQHKp0Z
2i/irT6cYmUBklHrrb/b+ce0+2fOf9rufZre9ePX254JUfF/tnDOXMLiWXAXwZymQO3zcz49ZtEb
07tzQ0l1fNUdCjKLDXrav/FsF3etAFIONTGm/KzN7/J+AYM0+WGe9k31Fpy1ZKWWk/Yi//zrz4Wx
5cdcGKuCJJ0hIc7PUBzslH6Gu2x8f/uTyUwIsQBzYB805pifhwZ4cz7egR+XHA1ivIluiA1BIF45
HJZ8MwPqYxAA4S7p98OP+E2wrbfdUxpLtpNwuj+zJ2yn2A7rFKbx/Ny7DK5BSDicIsBcc/PP7W8n
XJR+2+FCz+NOX6RmxbtL5quRayZLLChnQAMbW4e70r6jXKXFkgvxqqnlAsHZgAyseCE2I2qSRc8y
Re4bxie2tvvFDtKdFsA2K3lTrn09MKz/mVr+fhF0g8p8FGMK+Xl2v7kRg8gFowMMDEgvYWu79dLQ
4vOFodicWu5p+OS4PMrg6Yjbb+rLlMkBgpB+Lo0IWyi2GUTKzQ5vEhXO2ae8+9IxheUqO98vJNt1
xaEFNEt3mPTDf4xrh7y47rJ++XJZhMRXom01ncKatKi3skBXZpYtffHdgj73NRhDCG/nRxW/65mJ
qH8GMjzaSsRdWVmcvbBS5nOjwfnEh3M+59nXPDihq4Li4pcBft/b+2glB12ZEiLOM+saHcl+yUH/
IJOxLwrZdWEla19ZEELNRQ93CBEhOzN7tnNd/bAgSidO2yrO72AlZEZTlyBKV0xy0wLkSdPR4T4k
mGxMhltCWPzOfXOc0vvBeBra14VytLs3RvqyK9cS5Fe2hCCH43fBJ1Lf0HoGseeZgbx256eydVqJ
7yszwlkx+qNWQbNDEsp+OfOuMn74naSUsRIKUNWDLUbND5ismOecYg7tANKJ86wmu6rrPibIsUm2
6cr+oYGjLXiHpf4vSmojpFUw8epk57j+5IctOKIvtrXPul5yDK1+rgs7+vUOKvAzj+hmnsvxI0RF
G2gENnMfS66oK/v0yhsh6VBT6xqKQ3iDXERWbxXr3GVs1JZ6e6hLXFpbHlBQfDdqWlA/Ccb0cWI8
m5FbAs3edwkEym1wfzsZrPlzaWL5CZd5B6jt3KGRc844dGx4ASCE28wR5HTJU5//xca5NCYkuTTK
2mZOh+yMKs8+GV6lHsVTs5Lkt7WAu7Qi5DffrevaUOvs7FnfW2PnO+EuLH5NzJPd/nSy1RFSjqEm
SKRZrE46FbvGGe+TSpMEgMwVIdNA6tG7c9ZnZwifN2PyyQM62np7Lfxy2xVZFAipxs+cGkLpjoXp
2zsj++rAAgfZ7yYYy33fyVpV69aA2C2oOCCqwoXR7XkROxBvctY9BPrXOfw0Dj918xej8ZJQWMsJ
PE7Aw0K3y2NP2EB9Xw96YcGclqThtsvag1OjtaEOd7c/31okwJAHeoydSl9AMAPCgEKiXqZnP0l2
llHvbCfd3jax6smFCWGfFhEUJ/CWplx2oEvLtCfL/0J3U/LcWrXCdWrRRQZ35wghXfGPM9dM0/Nk
WwfQPR3MbuFBGRpJIliLa4seHqNAlPgN8UlcBHDyUPhNme5TqDPDowvzlfGqkCGf1vy5sOMIKLgW
cjxXnZP07MzK67Gl9+pCUKXqisSftYgGu8OzxLMs4PDL77jIojl0CW2ZKcm5hOXHg3b7QMMnmt64
spnCVYe4pkOPueCDxUgzwjaDnSlKz03+Bk7pmvbnaL0MCPn7erMgnZlUoDXINMu1MzNtSahwneSM
/uKms6xXtve5dWrJhW31k/2x8ruSe/HJeledLFjKknNtf/enoxr+sNynsnozpYlk68gsCelGDZnn
ZQwzOc/5CTWGbcC7MXM/18rPVpdB39bX579v9/ttfuEVgnsz4stWckYid+dF5t6xun1rNZJzYS3h
XCyRWOXxG7gPi+Xjte53LYzejbUryQSrO9RjmgTYG9c2UwiCpOu6KoqH5AzRtBUfYPvbliMz0j9e
ntaAltO3ZfOAfxESDmTVcPF4ZnL2kP1AMA1ag+x1C73B/2ZGOEdVIPJBkujJWdG6V+bUbFtYxjZQ
Gr6s3Pvv1rlwR/hqnQFCPwmxE4ZvcuNM5T/VZVWq1RD7Y0Ms7+iuX7hzPfHJQENDI1VFOwW6pv/p
g4klUl7bemNqY3Iu4qOZ71GZ2ZLk/sII49ceYcab7Vn72svQ3SntNjnrEOrp7QG+h+0sS81rgXxp
RDg4UdSdNbhLMFJ9T9vHGOG8yt4bzvg/OiMcAUUPl8SY1WQZz9/EkHc4sX7U41lyX5e5s/z9IsFA
WdXD7cHqQwyDJNh3uwgPEy3TSoJMexZlXGRsG8g9swX09sUMg175ZDDpih0Xql4IKX8ZzksrX4IJ
YWXqqoAzkGnusxV91iEktiHptHZaKDnOxJ4gOezaFWFlDGpdLpQcydmfm71hbr3uHzP6Xo1PvfHW
1l6pydtY114aDb9t0tDytIXxXERjDYzJKGFKaCfBU2Z4EAbude6Ftzfps1gQjOjXseDkk1tEA6Ht
q+HroEDVNZ92pRO97aoXX6QWU9yhaQJSD6Usem0qz/wMSquEO4Hyykm/RtXrwpLUrVe9uTAheJOg
3pfWISbC+FXkQEz2YUSKJpcE3Wpcg5qBvl+nSSzWiaa2g+jZ8uKzFzw2/XsnfrBQhri9LjIbwmlT
dqhwtp4fn339U9C+dZ3Ps//rtolnd5plPS7cEA4axYdmtPeV+NxND0VzCMpXpXlujWP64ko4hoDa
GzxsFu4HceGZ/EO9czbj82BAUW7dG8nXEnLUKj8E/ZfbPq0FgMNALi8owITPcDWB6Q4tHIzxOaCc
Blm6A70z2rQbTZPkNpkhYX2mzHPrUOnjs2L+0I1DWYTb2vhkSwsEMjvCIoVzZrTgLeKzG3+0ab84
4yHq/7GjXHLBXYs3Jpg1uA/oaSNGcb05WwM6+Thv4zO1UTT/8vsuYDo8P9xenuXXXnXHlki4sCKk
69lQ+7EPuvgc+RBtF86WFtPG7isgKx9L7W4cPhlu9Tee0TkHS7tcDsWWT4L0ix0arJTXfJ3iLzo0
2Y3b/cV2hTTl/xsR0SmILNTOWI7xGUXQTTEyNAeF6yTJO6un0KUVIYPC4sY8fjFjBQCylc8P0KtT
aHvQ4Wgr6C0Z/GPDeerK+n90T8irQWFGNs2s+DwPT1rz0W61jTJ9vR0bq5F+8QmFCPQhuYrMXMWG
c4fObt3DZDbS35T5IrMjxGDh1waPUpZKD/WNo22r8MeEbuaAUMr/5pBwZxgtcOqBxUcrQt4J5VHr
gKeBqQ7z/C8O8cu4WFy+uNAxh6prqOMRF/4bC/bQsH1lDR8C86XvOXYvzzhHAx8FPYVYc0Mfyw8a
u2T3tpT1MmTt389QmFQy0o2VXATLC9hhMC8qQEwh5ynAUSAiz2KEjl8PkJYmDax05stXh8loIGwQ
EWnPQQ5K0zS1N9eEQd1uuvBBM1/71Xu//Xg7CNZ8YYaec+/3RKP4Bs6dyYEyLI7PKKlVJUTz7sOs
VxJffg/4CXmVitF/ViyhRgULeYj2QcJRTsmghmq/yb5rxrhDLXyDeuJWzU6BfY8Mw0ZNP3vJJ2jl
0Rb8rBrDXcCw1l+4vDzEwcVwvxARxVAKgp+FOB2p3Lcao9dz+lEJft22sXKQaL8f+/9nQ9jEXeyE
iQltNDCLaVOqrzjVEH56b2XVFnmXrWu97Q1VEv4r96Urm8J+VvQ6gZIcm3EbHVP3vWF8NbpvyMHs
h17GESSzJezobOqp48Z8Q2V61zFOo7W7BE4u3b332vTu9reU2Vr+fpE9ECE1a7cdWC+opnNodMzp
fRLAEj0E+1LWvllZOIA4ywwPw53MQQpHmDe5k9/CUM8NwNmnJgypufILiffXrTm87Ud1a9dYLawP
L/bxyqx+7WNWhU7bTnl0bhVkcMvHKXpjg7N3UQSdW8luXDlgmDNnFpcRcHfhiLm2pfl0E3Q/jc60
Xj9Q6X83BON9X/6DAsDDba9WLVEtXtogZGQRqdr3GkNtMG2fwcWCPXufL9Lx2ruhkkTImh0TLB2z
7aSxZxW2LKZhmcZqeG6042DRnZiZXj3MssrXmhnunswBkfMZBRICMQ/9qunaNjynebBN6nd5Pm6U
6ostu0etBDyR98eOcHevFHtAdxY7ZRbvbG/rVY+KihZuxl3g5TnjypQQC3R1EG6emvCceU8IxI7F
MTGQw2vh3Hj5QQO+dsEI0kEAgS9kp9LiLujOVkD7wLq33BlojvsI/+HLb9NXZpY1vEgWudO5UeS4
wRluy33RqDtNKd6F0SiJ7JVj88qMEApodFcgJPyAbtgT82da9SUPf9zePDITQhSovLAZK8CErt2r
kwKp4kGr1MNtI2uhBocCwFdYDcCzCOkuiqrRghkoOMO+svGHeyV+ry7/y/sEM8BtUyu7h5EvDeAK
6w+eV/hkSp2W9mx7ygmmTwY97sxR23YWJGySV8iKSzC5cBaQUJchTCGk/a6HoqFjfi0qfvT1vuyY
ikz/UTgv0vnlmfTSlNh6633EA8N6Vk5p9LmynhTalrayK5gruf3pltuCcH3CDusERsKEt0X4dGZf
dkyW9MopsdTdlOWPYdzf3zaxRNMtE0K0WRD3z05QKace0gwGNMoKjtUehUZu0s4RiiLJp5PZE1bJ
m1PGqaA0P+VZ/MHT/A2yzeWmAKDcWPfLXEHiyeBTKxvq8iuKQ+u6OYZ2peOiOweQ17sPWh880DyV
4I1kZoQtBUarJ//VymmwIdLV252l9xtL7SUfUGZGv050VuKamd3xAWNuRKgXPYVju4mqVuLN2q6l
uGtReKFc9awZayolI/mKA+Xa4GwRPr7X9eKT21ePtT1KSlZrHl2aEu7MUwK3auqUrI+hbiv6Sp42
7UxXdv1fyw+XZpafcXFCoAtnoXmBmST5CLjJg0iah6+nfxqQR7i9qWQeLR/3whRKFoYNob9yymb9
cwTdzn2zQI+cafL3ty3JlknIELo2NnUIffGpVCDsytUnlRJSV+gPbp19um1qrcoDxfqfkBBSReqr
nUKBTznplb2biuBQmd12ivIDwgz3oArfpDAY2N3wgI6ErGaxlglp1i7DIFzBGA26/qKt2dlV3WRE
fTjsJnu8nzIZ++Tap7w0IWys0B1nFANJEyXqpnP3aJX+bk7va543tz/kWnRcGjKufTGTprcydN9O
jYcCBfjeYbC3yiSboF3LtPQzFiYwi//2hNCw48oyq4FP1kX6opd4VzkHz3kfleox85Ccy8wvt/1a
2WALvQRAVfP3fwkbDHo5v0K7xD0p1k9zRF442CCL0cePVihJTs8tAa1ioJOTHoUTUxymmksUDGZU
RE5K/+Q4R2R7N6r2ZBrfzVDW7Ho+ccCLkCFJnjGOyRkswl/caUzMjn1xiiGWmJRfevvBcGZma/q7
PtA2U33f2XcNggrK2wL5uduf9PkaXhsXEkmk6F2l1hh36wgQkbs12r2bVXfw6g/s9WKWpOI1expw
BaadF8ZmsZLmBBQ61Rh7hVMfoukODad943+KrA9l95ZXnSRPPl/HZTZ/oSWBePj51RBNvw5tyUk9
6SjsxcEjANRHxCBCtEhzTXbzkBkT0leuTp5bJpp6akoErJDdhJcs6gckg36WsinJ30CF62vVtWfC
NYcs2YRlMKsnNf+CLSQgNua4QW7uUBTmMe5xs0UNOLyzdIuJ/r1rnlnTJHtPQ8jneYls4b2R/iiY
Xr0dUc+zHD8Mvkk42mBPIw1dJ58hDQbLGEf1FHqvw2jXtD5yp8ehfLptRuRTX8A1V3aEyNX9sdZB
XbK0w3Sf98N2aL5Udrqfue2pRbfRu/dmoe+N+eilCvKDGhXAt10mQ+v/7uU/WwhqOjTz1ua4tNbV
g9Ap1RP01swco/OBQOaiJclVYx7RMxn3aISV+RtUcbYw8bqyCs/KscmXuPgFwrliFEWZlm2tnlD/
yNNPUfjZbN9OVbVDCzNwTz04e4OAv/39V5YZZnUeQ1B2MtEvgt/jhAUKvUE/Of3T2B8meDYjfavK
3lwr+eLKjLDK/YzeWjtjxkC8wZ72wGnr6O1goOPnv/Y8WYvk+clpU32H74HaBalYLNIFCBA26Cdo
p7BuH+xQO+aooliJ7Nm18vGuzAgr1uR+h7qnrZ3iafql5P3GCMwf9aAd+Ky72+v0/F5z7ZFwFzBc
eqgOKk2noMzuBr/+VFqpBIy47g0oYZc5V+sZjU1dZaZF6U87jc3XoDpkLa+S/sPs/fobT/4z83sb
XNx5i0GpURHGDLDkvZ9aD/BTS46L9eX/Y0K4BHJoxVmMaPrJCorD5CtPFeKUQSbDg6yvyR8zwvJr
ZWKj34MZdVHYDazdkAQST1bOIuDhvK0oj9pAkZe/X3ws3orQH2gsO5iqqjoE/v2c/zKTre5JDvTV
TwZxEjQqkLo8I21CjKybneVZrfevWkbpK+UbWvKH20svM7JE4IU3mp7C4Mr170NUvQuR7S78b5Hu
SDLa2kWMb/bHFeGbNXEQNHqjaae5KQ7BGB+RhNlDqfFTq+Nd2A1HLyk+p2H/trKUrdN7+ymUPfFX
t9LFTxCuEL1ixVo4T9qpgvFjl3Xej0n31a3JuLWRmDJQwnqQ/HFYuEPYqINWqalrJ1/9ZCCng+67
mX6bpsdh8iTxKFlBsU8Hb4Fem+WonXT/ozqWm7x7NZkvb5+S6/58PUvYvrodpVrdDdrJ9N/4AfKM
X83Ol0SJZIUsYe+mk6GWc4AjUXqMkjdl9jBT0yo+3w54ycqIncSgZGrSHLEyZsbWsvZ9cPK1n2r4
wZw/3La06g/kB4ygg1WED+l6a1ltZfh+Xy9Hkb3VcuSare57AV+rtZAU3ra16tWFrSUvXmzjBOF2
GjW9djLK14zMmcXnUS02pTFs8kbSfliNtwtTy98vTMH/PZoJm/lkot5djM4jqpS7Puv2tz2SmRES
E5SjaObmHadr9Qam6A2IuBnCuttGVo+LC1+EvOROaE8HUUsuD9Q7Z+7vS0VWQpf5IeSd2rSLubEr
7bRoxkWm9Wo23itK+3DbEVmsCfkGNfGwCTRiLfdep8WDTX/eBe8y/dXhZ0NRQTcSnhcRdhf2SWeP
Pna8odjp1U81fuNrkMIV/TboJQDZ1cUBfm8uzTsElQSfMr8zBmvKsVW690YQfvDMUHLErpkweE+R
iUGHPCvS9x0EVmMXYSLTmJN03tDP/Xx7ZVZNQP9Dq5P2+rMRnHpy9KToQo2nK2A0N7lfuNdum1g+
hPBOgiP3jwlhq7TjAKMjBY0TCmxfwZbCYac8KH29i4rm1cisT+xZG8VWJfltLbIvzQqbp6x6zXa7
lB0ap28ih9dZ9mno+v1t59Yi+9KKsH9mP5+YKFFU8vXbvN2iV76dmrtElSzTymvo6hsKwdYgP4jU
EM6EZbjXqx9V+7bMqTQzsl2+7+bd/+SUeOGegyBsg4kVQ5t+E6cdqvDZG6X81qSOZJFWww+5hIXL
DI5tES/PsaQMbeKqp0AroQAc954tmy2SmVj+fnEgmN2sqf3gqScr0Q+zV+zL6Nftz7W6OBdOLJF4
YSHq7DkfG2IgUaoNz0ckC+P0nyztN8q4jdVBsp9WQ+7CnLCfstxq/QyJhhMUVxvUX++RGdiEQfaA
7Pf3256t7qELU8IeysuisBGB5NyuXASe472XU91KZIfp2vUAPAf0gMjbwgIrXN+m0Zh6TzHUUwWd
WmrfUd3ZlBpIu02lfL3t0frH+2NKv16rPEzS2Kp09eT5Z2U+5Fa6Q4DY0z7eNrP+4f6YES5XYx0n
pQar7Ukz5/vW+27a415PG8ndWuaMENqZgi58PWGlYIBW6ftDbvg/TI2CzCR7Mayb4qhbGNoowwsJ
yGsQlKgilRLn9FYpd4nLGO0PT6rdtv7d/jMjvhYQxxhHJ6WSik7P57kA25vE30ej/Kst9MeMEHCF
S+XCU6ihFrq7GdzdiCZN7D+l3V9cRk0VABHardTMRHjPoE85V0++mrvUJkdUnqE4loHZ1r7ZpRHh
COoco5/rjJAOZ/1egc006M3Xsf0XRW76IWjM0/jhwSBGgGWXSRsGlDvVGHSedxd4H0IHod1/2u7+
9uZZSwcXlsQgaEwk0PWqUE+ZDcC7uc8t0AKfJ2iSZpmG39q3W9hCwKctsiLiJa5x86aBN0g9lfo7
m1fw6PtbCPV2tx1aO4L4l8MVCrfic3riUJkA/jupeurMaYew+p0XlRITK44AhtMQkFhupM/aK6Fv
ZryuMVFTIa1DFIa5iWjxdHfbk5WlQdDJg9IQtT4upsLGaRu77yarm0598rng+RZrn32j308IYSay
DtWKS+xQunqkGyqzzypZIULjKCdPJyU/ZcpPR3ln9e//wh2Y2KzFpUUH4Po0qB3qyXHUYyI6z83d
FPxoYyYM9q0t6batfjdamPS/cOUZIWRk50wgltl08kwK2BM99GKBrKNBbnUv94nuiwawB3QFBFmC
T1nW2J3SeMNp9t5G9ru0ApKgbezsNboYkqBb8erK1BL3FxefMbenGLWj4dS135hzKs23Zv0WgHCU
yJLP8x0E5QEL5CytPFMVbwhOpA1+mHTDKQ7u2uZdKMsDz69w/Pt5AIE8WaDxYqyN6KVZgACGUzh+
VPQPebXXwCep6DKb5VE6JSoepouAFssDoeLySn0OYo1Uc9AmtT2106MdQY3OXSTR6cK+bK564bkG
Kgs+0looO0kN1+tDUyxse6jHjkFho5+XHZsceWNLlTWiBH+e2REuVeVgt61jB+ax6ugGVem47fzs
KZnjA2BdyZ1HiLn/s0VLFzAA9Mei0FCkq1kYx/ikMD6zyQHb91Bzba2y3lVq9jjUkQQRsOocA5YG
HxPuclFpSFUMhNvTzDr2Jmrb7Rfdmj9k2o/ZCve3k5GQ7/71jIc4kMaFWd4TViuO0eLx3dk8ZoX1
NUz89+ysxyFXDrfNrH7ACzPCYkG0YJXVFFhHq+nQa8wi8mufbp26pgA01sbroEwlJtc8g7Iaonn2
8KIVch2Hjlsjpl4lHONtcZeG5r5t47s08f9HM8tKXqQjVOOqajIi60i5Idn4VoeWjIoavTvpkqUS
0tHvpaL1SvcTSLUJhey1JVULvYiiiX1MoMF1pv6YqJPkirr6zZCjXHbuAqMVbnVWbI6EumccqzZ8
Y1aPld6/yzXZC2ItGABQA0hwkcflfnftyKyYVphxXzyqXWDsqrwx9qYdt+86JVb3Zt74HXyRvSLZ
w6uf78Kq8JjIYyaJ89EmX3jTMWG+M49ln29Z64ui078rxJsSmVqmIJH4uHYMoeS6nWLfOILmOc7O
zyCbvrnOL92SseKur9MfQ0LQRVo7u+nMOnWFsYkN/Vikzs6wo7vbu1ZmZlnIi9jWKHb6VW+SyvsJ
XR3zdQWFvh47kmny9ZX5440QD84Q1V0xZubRs2pnD2DHuNNrTcYGt2qFwKb5gM40gzHXzuhFWKhW
7ZrHtOqCAy1kBt7c2pdE2eonu7AifDJfQ+pTrbASt8NTZyibMkvTzV+mnQs7wjcLytBiZUL72CCf
tvGmbt53Rv4V9oxO4tFqUEM7CLsMZM/PFMc1t7UTf7KNo9c21UaPkkPoTz9r3dz5wXz4i4CDMAm6
e9L2M6lPyx2GutEH66j25QejaPdJqry1O/tvzPAsAn65lOx14zoU/C6lxYHC33FO+mlTecM3zR9Q
DZANe6+G3IWd5e8X+welrWqo0tnicGVYrmq19J45yWR3+6OtpVPAI5wKVDNhmhfO1iLtSgfJFuto
6+k5bvS9OoX3IK3elp2+NdBWuW1uLR7YP7xcUTCyuCBfOzXlGfTmrMnRGfX7anK2BpX2TTKNr0tT
k6HD140BKADfBaO0qJRdBggRtG1E0o7mnxSD9lGifjEbiEIDWZyvLRYYBY49bl1I0S8/5WKxfC8p
W9TYrGM9xfG7uDPm+8ZvXsij8/uIuLQi5IfQUdCl9zgiXL/Zxpr+aEbDzhybh9uLtJaGLs0I6cHz
1dhpssQ89ra/KbriAXKGL0OUNZILw+pHQ+OR4gxXSK7G1x+tQf24i2zfPI4I5uqd8bZRXAneZ9UV
Kj9M39nouIivsHbsXAdJTOuojPZ+rvpt3k2HuZI1jJZfKp7dVBmWShPDhM/KwWWcB3YDHOtYK82v
WtU+mWgCxVHysTPML1Hf5Ju8LyWVutXo/i3ngnY01wUh5KzcTebBLuxjGZOHjCYDh+5m5SYp9XCb
uk1ydzsqVleLW76LAjyzjCL5BDk+tjOVV4Wa1MEOipjg3m1TmW7J6oLR4IfveQl3ffkVFxspbOAr
bJejKQmc9lWpOv/EKdzCUMPb+9v+rH6/C0vLL7mw5Ci+43uxYx/1Lq9Q3TFK6xXKauEmK9t4H6tT
L8l9qx/wwqCwYFNKQywFQnW0sbVLE93f1L0r43OSuSXkCN0rlRkcDpkoj5G2jbxtqE/fw8mGy8WV
qdDLjAk7GM5SJ6zK0jy23vhmRvRpSNUvgQ1lg+sd/mK5GP1aooKSvjj+pXdzYpiDbh8tM/ym6wqH
YfkKIbyNOsyShVqNQXYxdE7Euq4KnzCZTbeB8ZW8NFVbtsJdPev05mWMvKsf78KM8PHgohqbpuW+
ovv+m3oYXpvz+HEM/F2mW5I0uBp6i5InN1fkgcWnWVVWo9mPKRl9sptdFDTtNlWZQLy9RKtZEJlZ
ByIuiBTE87bzXDRYy8g+2ml03ygxhJ/uNummPZiwO6d0D0akfbhtclkKMfGCZV4Wibcg7l1vYhce
K9uPGueY9Lq1CeL8kNrtq57zXvG9PWOQu9v21kKDyyVDNwtYw3GWNb1IGnVQF2muqCZ7uLkf82Zb
auUrS9rtWTcDRRLCJRxehuBW1SpWD2rPPrrgG8IK1vu+2Mfpz9vOiGjs3/cJKpT/mRFetWqYjrPb
Jh5Vjm9Vom+m6FghwpKQ+hpD36TjN698ZQ6tJBpXF+2PWXEGscnrIPJmTi7DGh59CHN2U+B9TXpe
CH7tvs4CGchG8jnFHoARlXZid5V9jIZk77fqtpyLvZ3LVEFXzQB8QR1Bp1zlCnnDbBulNuvOOarw
/NyN9aIdzaz8Pg+6XALlkZkSAsRVcjcv2RHHwu4e4sZ8M6E7FAGMvB0hq2aoywNUhA+EgL8O99xr
Z8/xFfM45PGDEXc8eqt3wSxLHDIzgjejkkz00TkZ+zTIN4VXMRiiPuqxbMRm1Q61lX/5cXgjXruj
QY7jFOPydOvDfRbXD6Ex3WlcdG9/tdX4vjAjvBCH0ehz5BLdY1WXyZPXR/HJmkz1NGU+Cpy+1qfG
Jncr9+m22bUkTyeNOyisLmC8hMXqbGWphLCtwqAfHycnMJ5Uv3yh+ua/OePCirBWrTGpLnVl65jU
U7jrIpTP/BrqW6eQpPa143EhMEI+GAYg3gjXi1W5ylyGYeUc+9p47OkP1m7xzvsn86L97e+2GhUX
hpbvepHTm0mBayIn2baNfte575TGfpgTGV5/dXUurCy/4sLKOJdaF3ZYUfwJFL1TNo9638qGbZeM
/ew8vLAinE/9XLjWHPCkchO32PhzXO6zsko3qlX2m0gxkl0/J9pm6Iv6U4we/F/cnOjfEIHcAsDF
CM/7uA+bqODNwxTiuOX/skVD4RDYiWTF1r+lu4gDM8KBMN71t2zyLg1LqtzHbGRilHKfv+1RsZZY
WQ/AP1aEb2mrM7qjrUVlMemOUzfsdD85xt0Pz5fpYy6/99mqoc3B+AMjSggJXvvDTXbKDDNjeLPt
vhmZsg/s4NEKXqgg9+/WpR/p8IgDfiHez1orAUAdxTwNajpEX3WPg5E7klFor9wADmvJdXDVK8bU
6R1bKOiKmDx1qso69SfnOLbjI4qmr6J4fpcW+ffb23c123KthXsVpT/XES4xaVakyjj5ztGtm3ZT
Tj8TdThlof7QK8a28DNJVKx79Z85Vwhx05wKvakb+5h2XX/wgjbawOpiwlLkv3BG4N/1WohCGI5h
T1lCYlLMcl54xp1j3ns7w2nv9Wy8Z2pTgtld9+iPmeXvF5kp8Msk7E0ILqwySjf6kP0Iguzgh54k
Hlb304U7QpTrKHO6YWrYR78h1pRRCR/bumvpfY0/OTFlTGDP3UJDnKofAAbPXorP126VraI4CORZ
Ry3Jtl0V3DVKsqnCen87/Jbz7nrvYoamDfqSGryZtnDqzg1++alNXkdwIEvbL1ODoGupBu8Bn90V
tnen+pbE5qprFzaFM5izSjH8ZLSORRMc+tTdT27DOHZxd9u1lfcBvi1hqC3SGmCtrz9hYo6RMnaj
d3SgW2HeB+KxdDvBvxPBjwKl83ZO7E0fxht9lGzq57GCZdqIYAHAuQBAurZsxUo32S7919xgMDT0
D0E97ELTet2p3247+fwsWSyBh1/kcj2q0teWqNsGyYiU9DGmans/NQlQsUaqjfQ8STF9ushgUNFa
yp2ClbQyaFHBb3ZsOu/BWAatg/jOQnnQtIPvtMpe/DxYzP1+ozKsT0X92qnKyRU/swvr6FJUV8ru
blC8bRfFh9vfbi0OL80Isa+UlqXMTuIcJ8srt1Ew9ruuMr3dGPWGpCb9/GJz7ZEQ8vNUt1DIJO5x
yKJ7Jo4enDz93OrVq3Au3xg9xEZV9MpruHb8hYuAX5j6AsbjijAbpObjeLDYakjMbJRYu7fhVNJK
iXdr4Q4r1H9WBO/0uQjyudadYwz+ctMF0X07590mn5K9ab2QsIn9zKe8MCYcmNFgBelocy4nPIE2
eZo+sDM+jdn83e1lJf617HhhSzwtm6xTpgA6j2MzxcdhAW2k4VNpT9wJyteOEr71y+qfv1gxpHmg
l4bEnKn+69jvWqtrtan2j/6gvdWN8l6boremKZMCWl2yCzPL3rg4Net5Hjyj7N2jx3wDx9q71Jl/
OFq0r5tGAsVbS1EQUfznkbCb7RwsSk7yO3qZvvf0/IAaoiTVr+5kE91aKp5Eh1ggnE29LfN4do+O
2m4HqziEIZMN8AL8xdpY3NQWaA0kBMLaZMQDKr8Tu9g1UqQvu23tutnG7Zq/yExwZP8uFC+9JWFD
VUrj2NXMJxt65WjBoGr6870d1/cv9wfaOIsJeSAv/Oc6CJSBa1Ou+9YxBVI8mcXBUWwAzTKyyrXV
IZyBjyGcDSJJiLVI13Ov93jVUbPau8iqz2ZzDCZN8tHW4kynrw0McwkFUXMoatJSUbLJpjyiuG8j
j97w1v9/pF3Zkpw4sP0iIthBr0AVtfTmbrsXvxDeBhCLWAQCvv4e2tfjKjW3uN0zETMP4whnJUpl
pnI5J9Yxh3D5q70+3eWcCbVoJBSY9gOoi/TZLEOrue6ihmACfuRQTyBlTin9x5wmsu3ReffzKWvC
cqyRJlrDc6Q72cZSCobl4nTYOhpAZi7/oqXLjOCPPTw0i9GVlhKdHk4qAy6+ed9HxFdy4sWq8gC8
HjOyVmZdlxwicO8BB+roAB6RDVPJTO5G6EoezMy4ct3poasTr+qVez1vviN+CvHrsmqLAnUbCY4F
rAiwIZybqOVSkvPJdg4Jb7+xClB9Hhc12LjA0a1cjyqQSQDOZuPxMhXaSotyyW7xysf7BYZrvSkf
RrWiVmWK69FqLojzHAxpjXe5Ua4xby9lV6dypNvu9HxQa95GBxOD1/DKoWVkXkbRvdFH4TPXDi5/
0yW9MLKOmwiOZWC7SNlpgc/XJVERHbIh2mYCVJcm2DJMZXNZzJJVnoqRKmCVAO2HUqVITUfthtDR
L4bpVpAiQKj4iCjsMzlAxUC/QS4NpE5ToKthuoc+URsAAhWbvmpjrzVLv2+LD0QBLLzOjX/UyTG8
fG6SUaqSFI9eZDvYNblOaPdpFIpzcGLrA/ZnAeF69jU2pmGlc2owjKhHseYetJT69iQCp1UOubZ2
TkvmAOiteS4afyE2A8/1IYoG2Gc9Qz/DIIe6NNEzLPZifOfi82vehhHOeaDcBmixNf+Mk4yDgfhB
i8GjdEjV9uBE+6JR/ZyuBYElf3EqZTbKEym20fc6obV7cFHyz0i3wSLnVWKrD45bZJ6Zlhtb5dUH
LAKoQABgNUxEH3liuaORS7MSDZq2i+6J9S3H9HczrkwKLnkJVL5eKagwACu/wRBBEybQvDjkTbpv
nK4evB7pNghu8q4G7FA53uo5d1eC6uL3xP4RMoR5LdGS/K9SlEOvkYQciBkPh8rSfsFQ2ZY69DZy
oyeny5/UxFBXPNRSKAfCzR+pciE2rYVjFmlMDo2TKtsibX9oibYmZMnu0el6JQpCU55IYRxRPAUf
Ik7NUu273unC3AQsuDJ8uewGF8sQgOd93UIB04At3S89ReLFKbJGfVK7oNfFFAA+N/UKTRtB8mTF
wdTr9KbQytyLBodts6p9f+NXh+C/v0HS1epaZ4gIgcsn/fVopq2nliRote7xsrKL33TeukE9AjhE
cjnJ7SZWxZYbHQCF1G/afngsNSsN3Lh6vixoKbggZf1XkBQzpzgFJtZA3MNU4tPtkoQEZqoeefb+
gim+3Gz4SPr12RmfOxQ2c5CPWgKG7rbeYcZ5k3K+z1j1gRTORn4DplH0Hd6k4nFEClBS4IDylh2m
YtrmjsA8eOGzXF1xJEtnhLsMHDOUWFC2lzQaY5FH1O2xj5CoyDDSPbAQ0FJZGwhfFANiMayu2kCs
lLNkvUXBQ9Mr6zDWqEmZ5AGzBsFUGg+XDWFRDJolMw0EDkoeqHf7nsVWrpj3VvQ5AWmekwK/lG4+
IAQZpT5vpYDWVLo+mEsbMHyKuU+wuGwdgvFfoQSuE6+IWXDxWFUDvBJAevH6kzvwRVe2Zd4T55Ar
9cvsYnlF9z0TfqKSHavfi+Izh+QzedIlapoJuw58blz31m6c8tuB1beVcFaOaOGuQsx8VTE0i2Wn
+QhPYrLAlItQJ4gZ48TX4/6A1+wXrLZ6vcb+uXxQcziSnmZnouafciKqa0CEApQQ9xA7rS86skup
+x0vw6vKUX1DywHcC1DiiBcrTYjXXOyNYHCdzS9cgo1DSfCUiMkwck0/8Gb09epO0Sg4ib9WDv9k
T3yjaZ9U/Tvrui2qC6H7kcumYfPCxVSPC1xdOcakolCn1OGoseTMa/QvSAZS5eXyt108xhMZ0iXI
+IQWRI0Lzdp78Gyy4taxj8oHClO/wSZnRFiwW0gJx9CSLKkR/7H99RMZI7q+HFyBd7ntBJfVmX/u
mxOb0TNnQSiiS4/mwXVyOsaqcyDwU36Wo63t2u3aMN5S9Ic+IP/BcwEPLjmVceJMJUOMEa/KFf2m
Acv0JlO19jHpQG8B7G9A5mSKb1i1uW2LagyUgaXvT0/xXMHyI4pwIL+SM0fWNEVOKTpXRin2ST/3
PJI7tdf2lz/ogifGQxnDczNgKOoD0gfFU8/I59GzwxjFodV+VoFqlE5iRZmlY0OVB04YuxLwJ9JF
q4SFNtwwD4gKeq1HxY6204obXlQE/TBUxBDzsUV+7kQGk6uRjkWtQ68VQcweMlffjzZfsb81KVIY
zuIaPMLl4B4S0wn1Irtr0m47tMbuA6diAhxWtRCFAQR8rgwGZ9WGOSiNdh33wDK/dZIeI5TZRw5/
pnrGzCIaiXJSEdNEKQwbSa7aFRuNRNcppwH7wAAjHt0YUIMEcJhD3Lk2VtPUSCqhDbaHdwWbqUG0
A3r3H/loJ2IkI+NtUnDRqsgu0+g4Ko/UHLEa8YFnI7wCEjCw14JYWK5a96i25tE8v9hiFjgq7RuV
YhIkWRvdWfLbaL9jdHtuxGOZ5PybNWY2YpYfuwmTzo89u56S5F6nIAjh5srdXJEk40hkhcVYnSIp
r1Isj5gZ3zltU/l1ybZW9RHDhknDc6MfCc1mR3ES6kVdqqSjqI4w1237gzVxyHQjh/SHpKUIg+++
Ryh7oqNro+RrI5M5F9dHWit07Lrez6/e5Lbn92QNs2Dh8+GJhqIcNshxieRuExi+oso1MK5IsuZQ
lpYn1PjBqn/FxfsndmB1J5IkD6fVOuo8DBVsLXP3amKjCx/9dIwPVJYgBiUyBw8b1Bulb1Z1fU9b
rtgHgL0SDxiblc8Y7BuloLVlqQVvijYfshN0i1HRlDN0OOzI4B0l9zBqm18rtU/Xjme+J1LCMJNT
YT0PuzjYApPim2i7GNxHgEalff/C4sIHWMZNUWHwZKiCymwwnkuCEgzK7zI8fD58PdidCo5mFPfl
6+t0kxjAcF29JMz0epDquV2yAUPP+xz4bzFzMdgAAD4q/PPb5OQ6tU7nVA4mql7sofQS5YulMa9o
P39AFxAHoamPRo0tLwkPeYzVhwJCcKX9pHE3qG/uerK2bCEZw6sugGCAW0Vqh3ExSZei01MlFXH1
MtXqY56qPxKDXReGWHnXzOZ7YhBvxEihFTeUKM2sDSZKg74jT3qR3r3/g8HbYBhxXj99gxlqTmpj
OAphwJ4PbPUXwNaz7udlEYtanIiY//zk4I0YEcMETNtLO0XDRhWkDLGysDZcLvm239/qRIoUuMHn
ZOIdBCn1hBFp64ZNg9fU22ENymhNzvznJ9qMJSa+GfBBX6ZOu6paCxCLise75GYo3guVPF/MGf8H
MB8W1k9l7MssJk1hT0n1otA+Buw9GmGK/Y9i9yv9c/kJ8b/f7q8gKVOM9KZEdwrmDBvxC6XxtK6P
N2UjvpfO8FLS4k4YU0gwlm1a47QyDb54l+aZC2SP6HrI1COFUooO0F3mvVl1pd8wQrc0T66LsV1b
dlw0xBNJ0nVSO5LYvTnA1lna+rHZxz5TrDUksjV95GzILi02Nhp7ifMnASJoe3xQQHx/+U5JhZzf
JwawCswjYAkLffxzK9RSoSVxY0CI1fqqxTyD1B7wCuPoW+KsmMeiQieyJIuvXDwn6QSFBrS+bFW5
U0ruxSNfSYkXT4cABQaYXTYgRaSUoXeYOqRMsJcyt0Jz7IKEvZcAab5QcwMfbzsDy9VyY63NXFJH
FuycN8lW9NcZV4Kh3VrdSgF06XRO5Uj3Sc8rXe3aOdQ18V63n8Cd6+t6G/Au22jxGi3Akkc6lWac
20Kn1cxBpGAvRPtV6/uckE0/hlb8eNnkFsQg+SFo4+mo6b6JeU3RJKVT43yGyQiyJsHj6zmbCaE/
XZYz30Ip6GE3CGWuObaCBlIy7bptXYO3HXtJredOuy5ADNGUP5l6Q4f9WK1E2EWlYG9z+INdvHGx
kyrirqoRNYBfQ9LCM9nXvGOhZq3hXS3cIofgFr0uwGPkUDLvmtd6D/6G8sWhXwjj3kB8fW1WU0og
Z68AnDjDwOYOioQYIDq3BC0bE+FmdfkylndQoh9abygPLljj3cAewUqx4rrfELdIAmVuQzAb0mZE
TfmlnO4Ug25H884pseh6YwNBIE46Tyv2RnntmAcTrYAmO6ZqsmIu2oK9oCKEQInceW4iSrlYWbJS
TehYvJCx8dD/vVWzp5hmnppVW0J+Ju6uqQrQxFl+FN2nosL4YLIbYuY7VhLQPLCbIUjdKrhsxUsx
9exnScHGzggvMOGMn5WqIIAX/mS0HuHHIREecbugQk8zb9TAQaPusug3loZGKpZLUfR2kFlhLvnc
ChhXhghcy91zx+7MeKcnXyrl/rIIuRptYhT4TIakHbosrkF1yDBDdL/9OnTulUcrtLfFQ+43a/Mr
b44YqxYoloGdBl0ybHxKLqFU0ryNc4c/90Ap0Kz7xP1kNTzsxFEj/jisNZbeuG9J3Ow0TlI8NOuy
dKghzihdv8ixaaJ5VR570+SV5doSwxsPhJFqGy0fEG5AR5CvnQvLSE4o4IZY6HDi2fkdRo08pt11
5e7yka3JkZQae8fguWNnOzEO3SGmfPwE0NTKSzQdVeOhXRuOf/MRoRfey8hOCPrsSOzO9TJKs2+m
Wa+a3eDUEv0b3mVeU+wMe43p5415zKJcGzVblAbxGSXVVJESRc+HfJeMD2ICwkObh4nzUqA6zDH7
b6110d5csFkeJlmwwo2tkDeAdXk6ZqZw4iq0y9Trra8O+8mrL5ePa0kGFnZmwEe4clWeHUgt1PR7
O6vCqtxy5ZlZO3Mt9i2d0KkIyfI6brSYK6JV2PMRSIVhStsNGmZeUbIg69e80pL9nUqTDmnKSRNp
GaSl/F5xvqr1c5ntabk2vL383ZCizPNTsAdJKcd+rRPju+Xx0TVuMBDWGE8fOZq/IiRNyoJnJU2h
yZjtpuRlVG/sbCWBXNQCYwFA/UQxA+Om55dn4pESAeuqCoX9zAUFdPZ17z5eVmPxQE5kSF9KNI1W
jAW+1Kh/dsi2JtxrpjA2V1RZFgNCkjlCA4dAEkPHXEvKAapQ/ZGJW43be6zNeLq1tqa6Jmj+8xOv
reeUKe1UVqHTPLvqc9V8N7Sdu8aFvnwyf9WZL9WJlJ5S061jfDVCrq36iQ1PTf/58sEs3kvc+j9f
TIqtVtqBPkxJociAhCbfWdExT267+pNoV7LfBWUAYozMF+C/GJyT+3YqY5NSFx0cmfWQp5+FCTCD
tWC6cCyQgY4xckXgMsskO2oKXCAXgSbsjRR50CEBIHw8HqlYyQMXvhqejgg4GASBmRnSlWFxxMg4
abAzU/h6vh/YU98XntVuS3MFP3T+q85eKMhATkVJJp0XXO8Fgaiouou1R21t4mRNFcmSGc1QkHXS
Ymf1Gfjx2qCun13QVwkT8/O/Lhvbkgmc6iLZs8nQuukmsE4YBN12lOsfRPfeEqP0uSR7JibtaD6f
jNNccwCdZLtojYB67YtJD5/C4qXmIJXapXUU8GgfaU9RwrZ25ivk5+UPtiJKBucAKzMTmQ1RLLpz
uoPBMW5cHNPsm8nWltWXzwa3AzvCLjr70tmMttU2NNUxrg3iiYh9c7F7MmrvXJ4wAf4Pa/4rRToe
gzqJpaRqFRrRwWAHQW6ncqWC9ApL/ObGoMyMRMbAnL3cPBmTErhVhZXvaKbvqYOhaVP3FHM3uC9N
V3i5Qja1mvhx9IUYK5d1WTa2QzCJiVTtDVpRnwD+hjMn3wE/Jajqg8CsM68eiuEBlH1epNiA1zMC
o9+NWvV42VaWfB/6Hf+Klj6tWhdAMDJ5FbrZg5ttWjPycr5tweZ6Wc7/oSM2/QFrMdcDJecXjRrQ
tBVEpXYThdaVtuPUH/z8xt7if7FgRdqiXYLZ44+0+c9PYqDVtynWpBBp8zrZmnaxHYx/jDy7UlM9
iE0lwD6Wb/Tj5wmEm5qyyxx1awAOFoXrIJvWphzkZZnf9nvyayRvaal9ySus5oRd4veB7rde98UN
ElDG7ZubYhsH2drnXnQBJxKle2kBUlVrVEg0uy9m9c9UuZsiMXy9QKk8XzvauXr35uqcCJNsqB7a
nOQZhOX7eGdi2XdDfLfZDL7rWX4W5LbfjisHvHi+mH0leI5ib0seNatbVe16hviTGz81tqvJt9L6
kAjwA6mYRAREhaRVWzvY5JzgdHT6kIIHFsTHYnvZTBdPCWNCf0RIMUFNC7ubhqTYpcUvzQoToL8X
IGu3OWBW1yDM3xTeZh/6RxamsKTOLWiDe8YaWuzajXvAbshuOCihvrP2l1VaPBg0aV1URuFH5YCQ
k9rllIywBeVrz4/TeB3bKyJmT/HG3E5ESAeDV4EdYSmkCsum8lAF8bvhx2Ulls4FqDUYFkPRGpDv
0rcac7eOErCnhFn8qaPUM5ytJb5Z1lOersxMLkqC/wV26/yUkksrIldaUUxxHU76o9Bv9WljiNJL
3b3JVr7a0sFgbuhfSZIPmjoqMj6aiNTmz2Sgngn846lbG0FYdHWYs8MI98xRDaTHc8erNZ3eVnVW
hxbtt4lieKBD22TOnRr/xGrkBhCu3shrr7NsH3fbG53bdvp++fQWNZ2LiyhYocYn83Kqg8VNlHUq
lHUeK3QlGXsRa9ncUtiEhf8rQyodab0xoaYMGW39o40fIgqkHuXQ8LWJm0U5mM+0MFBtzcHs/HNS
OvapZkFOrj/W+TEB9kVmp55Tk80HPtqJIOncSJeVkZ0iAxbjVzrdu9UnM3n5byLmczuJyYYBxKK0
h0NV6JfauXKHh2Itj9cWz/5EDcnKNS0rRZqyYif87Fu1b708cO+a2DO+Dn7xudyInYi9/Pm/KSYF
29QkhWOnCtJT7cqKj7HyValW0tPZp8k+b142/WMHks9r22ls1QJ2IArit6W1rWKBCZWnGPPwky08
XVmzvMUviTU1HTOGc3IvGcTUYaWgmyCxqV708lvD73O6lqUsWjfChAGGCxNzbJJF6CJ1x75N6jC1
Kj/v9pa46qbGc/KVBHtNjmQVqtE5LS3hz+vojmh3c8ubRDdYD1nJhBZPCUiWc1ICYCsieYU0rh2W
xGkddqDSnTtbWu61lcBczD1HGCnIO5ee58QSnw9k1Kj0YuhYHqzu9LiJIgrFEgIusfqJ1t/76mgB
d+KyhS98QMhB547glQduUHJ+dRVDNHGVURxUm3tJFIoh9mm+n+jKQS2E9lM58vAkFoBsmwJkKHTa
58Tc2+1KBWZFDzk0tCzK3GHA319Xo5eKW1Fe1cn9VKyRey9cnjM9JEMowALA4wJyMuMl179kmMTM
uL5yKG9bm/MzFYM3WJnCvNobcjS0fkipt20dag/OrfPsbNNNEqS+GSjXIvWQ7e9oeNkOls7nRKJ8
Pk6aVY6b8RrTUd/7yde6lRAx25Hk5k41ks8HjwimcQsaWbfGtgv7Y7p3DvpubUBqKUs5kyOfj22C
GbiCHu1m3GhBjRzfq44YYNtgM2Fr3wDd5799OCmO6xqvTbRb6zBhQDQDqRzRVxrdSyZ3ejSSvwZs
JAapR3y60t0V5Bdt/GRciXOvM4OXjkfy101nZnWvQIayUzQv32tbLWhD9+7V7sJqA/xZpnt6UIXx
GmfMmuVJLjx2gCWZdYixvDL8sk4Oiu5sL5/R8hcE2aCFvHEegjh3cmXXAVuCdnVoap90/UjLX917
6c9nf20ilv4RIR0St3MzbRqYQeUmPnAVWeuCxHv0WLFGPbEQivA8xqr0jCxvgdLnXBnMXWFuTMNR
5VHuWeMjph+a6sCnejMYIU9XHkxLedeZOOl4HIdqqepAHA+0beu1/hRgfG0zeOoDCbEq/TXersHM
L1/iExWltEvPjdZJOnzM7iA26S7f2nfoQ3HP9pIdeBUKbw1u/u1IwXx8JxKlLKypO9H3JrRsN92j
uaFb8q19Vrd6MB6tIPp22Rz12Qm9uW1AV8DACJIjbOGcHyGfcl3tR9gjBjO22U75oV7nW6Byh8xX
bvQ79Yf5DH7Pz5VfhurOvteP1kpVfOFxCnX//gDpQnSpmST57FKA/52b+wFs484nQ3yhYsXtL17u
E0HStehUBjikOaxk1V3Hb3Nz5ZWtLcaVEwHSbUgHs2nzbNbkYB6i63hXbqNArbz8OBx6H6VAX/Wq
a+oXx/+HnS5fxb+fUboblsYdFTQZ8MzP9qd4J8J0k17fR3eKD7Zhv/L8+meDM8yeLtvP/2Gtf+VK
90MMHQZVZ3/Wbqxnc8PCzMd836PuqZ4SrLErLScjJ59YuhvuxEsEIHzi/Cr9FsNKp8ifQnZVX2kb
FWUmGOn9ZQUX/TXmSmeE9ZmeUZLIhdnmXZzXodtc6QZI614GsfuAiBkLHxKAoSgn9ErjGHGRozyT
mcwTyYOtZhgR+0DSC1i6Vz5YcBXI0LEi5lHH52SEK9dt+jVuHi4rsXi7CKZVXxFPwfxx7kf0CEjc
bYxXlhPFxyadrjnYH/+bCOkoejQDcy0aIWJMvDgaDnUeraTuyGuX/OGJHvMlP6kfoAhc9CDtrsMC
5c0NU40+dPKKBrZuV3sX7SHg3PT1EXhFsaeKsvLtEmukJYj4vCwj6gasrt0hHZNs05DYDLNasw4R
jVNPRA1QU7soEjtatsWmxJvUN3tX83nelzs1Bic4lsX0AJyxhQ9u5eY6M1i7wUvJAdlf9Aq52pU3
pC+fhkK3g8bmse/ELdmYNJ18QFN3wWQPuV9MtfMZPaCyBqswbWqAVAGeR0vJZ7VXMXRUaDbfTaOt
7rSpEiGlEUamx9zclJhm2ww86z21r5TvY0JvcrdPg17TCj9NVN3ve627qusUFDJOPwXYlE69AX07
5lXThD4DA5WyN0aa8MeKFR4BB1bAzCa/tpKq26e1BmQTYIZ7GcP84ZBXbEfhth66gU5BmmlNwC0x
eKSfqq3boXuCWeg6ZBkloTPpxd2gKGOAebzk2gSNTthNXbw3hkl/auomCuyqSIA0WjcB5h9sv4K1
QJOqHPw0H0FKa3CO8ceim3d6uOcWRA/Skk0BY66xc3P035R6yI7gTVJ8xutmwxOAz1W0pTdAkhi2
KOK6N3pCmidkRK5nFHx4GhT3acAQOjbNlckvG/6jwLbcB/J6YJ25GOXBg1+V19VUDdwHdTXBtyu3
UY1NbbKGtLZk9eBjxPjDPAbxZjhFFHqHtRp8a6vYUmQdQMUYni/f3jURcoCiMfZhNYjg+qNJvxN2
w4sP+OpTLSQfNKrtQNOogK8ex22Ca4PX7MEGdvVlTWY/I6dMp2IkPzSOgtZi1mTC4kv0hanPmbLX
KdJRXHOirzju+bu8kYaJaUxxwS2htC45pM4gqSXgkLLsaco+21Yf5MOuy6fgslZLDhwi/siR+/m5
C5TNtjWQCMZDYFRDUJTvhIF9LSQBGxVUsxhPBACLdq4KB+u9jUuKh8mY+UUKvt5x8CfAAl/WZMnS
TsXo52JKJ0MVeDZmpd2P6j+Zgn2DlTixJALECfN6IqjPXVMyZmJMqlVEDCUesPN6/Sgsfyj65p6I
Uv16WZul8z8VJRl1rLMi5gTnQvqnVFyl/V5J94a9Er7XpEg2nTZ6laKmiNpbfD2SK4RBj7tXdG0h
ZFEMthowjzh37+SpxKQVI9DWK7x+GfPVzMOLBMQ/h0j5gLOZmVX+yJHOZzCNMq5bsw5VPVT7z2jR
F2ylFDJ/d/leAgEE01zoQJlvsB6MznaSCWEiZDzd1vQn03SPVndlfcPXRrqWrI1gVQf/zBNkMs9U
YyVsaqwGJThQrNM0qBTLS50VfZa82qkQyQJAHFexLoI+fWNhztLL4xcjsryWvXRs50bmBy4pcZHs
giMOu+VyXo21dRThU7cODfrV6WLPRoX0A7PDAMADWpGJwiVyEckRRJxyVbhQCaX5wCZJ0I4siBDx
L9/QJUs4FSO9YGkdGe1gOHU4Ou1hTMaDBdAqOsXbRLfDjCE5uixv0RxO1Jo9+UmK2kWj0mUFPh2W
8jdF62wocJJ1/k7+0tlbY4QQKKrzwBDqv7JBCK3V2JwJt/xeT+8U5Up3P1/WZMEdnImQYpuVpjbJ
SiQ2RsSDIQ6Z7vqm/otP4UfkYAMEqCnYB3ot8px8sXKKNDsVcAdWe932nyb3Jq5BXrq2wrBwMFAH
eCyYS8Cwsjyrbk4uLXUb6ljuN/AX22Lm41prfi9UGc6EzD/iRBe30NMC8Dk1LKy5V2aYVmtQHyca
fSJO/DXLs2tBooccL4fL33BROWC0As0AjhXVy3O5TaMojWgQh4qeFYEdjd/GyK2xWZRY73/nYTHx
ryTpPpUqVhj4XHJzDJA0N2Xd7Hkr3klB89u8AbOPHXwM5b4BbK9IIpQ46XFrgaOiuJOnu2xnW/H2
A5/tRIx0i6y8chvKIGYw3KsoTn+5ubqLDPPpspjFm3QiRrpJUSUaRTNxOmXlfBtcM2wTffT62sSg
JFm5TYuW8FeW/BzR4ebMMYKsxgbjA6bNVL27Spxq9y6VUHMBMhuKklgxmeOEvL5F3EapTKtpj3Ui
QlfRb/JhDEWnbDBb+T7bfhUF/CFAP8wbkOhGn9t2Tqy2pVNRHKnNRepzt+yYnydO+wubhOb7Evrf
wgwsdNogJAJrhWQRjSGoVg2sOfbIGBr9m43HqDYE7dqEvhSWZjnwQUhQkGkRoHXMx3jiKOy4z/Me
o1JHkWCZve68kX2Z+mwDcZMbr8QkyStB2LzchO1DRAy0A+RFDbUXhUkaix5T/dZMfKLssfi7SSvT
czKUKvQefWltxQ6lF8ssE6MxWJNW8Rmx7SR9yERQF8DRLthh3GQvFMDdu+/b2ZglgOka/wXQEprS
MuRhHMXwp7qSHUWe4owwtmlfgbMioNHa4JxcR30VhfnzGVPPMACtLL2NNGFkxSjy7GiigAJk5bDa
0iBDNPT5o+E34VqTdeHAAKv+V57kzm1ziBWni6pjE5GwM/Rt7fQ/YjrtRBmFzeB4uWk+KlN7f/lS
S77jt5qoPs5OF1V/Oe0bKK5ZSovsWNvbiQhv+tVG78yPXmWAuxSYEcAQQhNMyo9qV2vQk0rqY5Gr
6nbCtnZQDZnjlWr05bI2b68Y0CgwWYkcFtt9cInnV0xhGrVtBm0Qh4PEvk7p97HZqda9tTY5Lvn3
3zoBdBDEttBLlQErbcHyaSQ1P+oF/zT1Ajs3xgaQGFtqxCtGv3RE+oko6Vql0chEbsESRet4E+ng
o5hHhrU8ZkmMYWFZGf4deBeyJfSRXSrVVGbH0rjDDLXXTtu0j1bc0poQybF3ZKhpS3BA3Qj0euoE
hdVdtZGxEuSXTgd41NicB7qxjaHEcztAc7Xk5sj5UcGiik4d3y2bYzO1N0QZVp5pSxqdipp/yolX
t6ohz4aYt0e1dTH+Q+Ogwu6512TDmodYVMqaAzCY2eYh1XNJpZrmZdbX8Egk9iMrKFykmtj+TZ21
vHlNknRheaY4LJ19H8iUI0yacd+Kk72VgpmwT9c4AZc+IGC/VOgFbENsfJ2rBcIRt9JNxo+GzTdd
q24HvdxVAB687BqWxBBAXs5DZ3h/ymxzbY7RnLYb6yOBbevGizLlYP0qV+x7wQEB5xGuBzcJSyWy
W8ibyUU9vccZmeN3btmeZoltnuefnXHcYel4e1mphYM6Eye5Bjs1XIzmiOwYgS0FK/c+XBUPRHLV
58na0s+iLHhX8FEYCwus1FSZQBBpj7w/VhFo11NIC6vonw+odCJm/hkn92nSxnqoTJ6BObQvrtye
5YHB1XhrWEnxa+Rj+XhZntzCnD05VrQR5zUVW0BQ71xgxKdpHFjSHVvdQFejDdQs8VTWBHV8a3EU
XOIHxRE3DZBD0cDYiEnzlELxFGCSXf4l82GdFLDkH/IK3HCiudOphWmNKX4IuN8HXfH7GAw7yY6D
amWwy11Jf14WuHAlQL+IMgyBQzFdmYObYKpUnUkEj4gwjF+JvHbcG7tB1/BQjoWzBjSyoB+Z0dxA
KoIxG4TN8w+tUFNpsKbaHNvaDiqr9eiIfwk6b1z387HwVDcK3q0hIHtQeEQ8IyCJkUQWg0uVOKeA
98h2Bb3RnV3yAf9/JkLylSVrJ4WYQ32MZs7MEMzpxVXspM6IdSqKqf7/ptB8pCc2Ug297g4G4ucY
z2wfB4bNuz77/n4hYEjFNKuBpPDtmo3VZDwZIERzrycn8lCGDhJrRZMFTwlfjD4dlggBDSPTK1Ru
OzUIkvxIADTaMM3DSOORa0pI0+eGvxfWFJf8VJo8MmtEneYoNRICLamwUax/0km8q3q+vfzlZuck
XWEgzeIZiWUIoPDJr66xmJAC9hADVpZbUFZutaq9cdrHlrmby5KWLhOqWghluLugJ5G8lqiqiBsK
ngsWCna89i29UfoGbEym82mkk+pbKEbeIsBNxbG2sNuyIv+tpojUBIj9wBpUUW+XzJ6gtZ4RhdCj
ZmZW71V6ZQ/gna+VjWUKjYLdIVW+XFZZHgWAg5w7ugBe0oDANL/Xz42fRCVvKgP8yw7mRPvSo1sm
vPpHeCUCYzPuPhWq163N9MpwOW+EznZ8cuNctW5URY+Ho+HeqiW6MORzYgOMMLvSSek5w+RRDJ6t
li6Xrgea1oAbBNcUrEmK7IMh6gxLNBksiSVbkoEfMVLQmYuNMfVHped7kiGFvvyF3x4q5v5PhEpG
NYrYHKc0R9rcECCiuF7JkgPwoP3YWVuCmx2VfFP+ikKb+/yzDlEN3yyQKLEu+4bx2KAR1VPP1tCO
FsXMMI6viF3A8jsX4/YGaZlQ2qPtdJs+rjZ4i27ivtu+/8OhKAZkI0RR8I1Jp1VR1VBcEE4eK2d0
kyu9y1vtc28wENdqRgKQvQx1obVG9FsTOb8OktAGFTKuCa0+JvS+VBTPbsdNbG24+YT5r5Xs+a1l
nMuSLGOiVtIQKvJjLoZtimEat0y2bl75XRPtLn/LJbWw940UHeVGJGX6+ZEV4IHJdSwnH4v0ySh6
DwDUYPG0us5vyfu6xq93+1SUlB7YtHeavjb40dHuG/qsdkfBk5U4NzvCc0NH2eNEHclRKmY5lGoM
daYOoK8AsI2Ld3ZTfquBIp/lWmgYoqVy/sXsMhF2PALCS+HNfek0T6Cc/h/SvqzJbRzp9hcxgjuJ
V5JSqVibS+Wl7ReG225zJ7iCAH/9PfTcGUsQPyFUHTExL+6oFMBEIpF58pwRik/mW6KrOBdlR4B3
g9FolWICDd7KzirZmo0m57k/xtk0kMPskjHKll5EqeZ2IC9LjRuLH6s9pKfoeoECGA8PyRvsttRH
MoIYqknKqHP03cC8SDQq4LT8lX6bQcFgrYCB4U8ORwvko9rWzacYqLxHNxOPSdLeGCN+m7DxdcAW
BmChTAfHOpAlAPI3x2VePfde+dJD3tQa7TczV00kyUdINiVFhoZPWj1P3RQ7ZRHac//kiuKVIxnt
MAdlYRD++ond3LyTlUnBoVqmuUsN+IRbA1SbeADBdeF1E3IcP18RKKjP3a7PgHUfUjbHeddCuE9/
qaqf/axi7V735fSs/sfK79I1IJngjZes+B7SUpLzmDdfTeM7H+LebwKGgihpqxB6TjfGBtne+h1P
cgt9sNPRhlhE7JoJsqfC8wPoE9yIJXNlK5I3CDBom203ANUBLCCbf80ZCLyXUrGW7S/0Z+8kJyCa
Vo2awN7Zgx2ZuThoRfYh8YRCGVDxieRel9f4zghGJYyx98UOKsta5wVe+4WQD176mmfvO0n/W5VM
zOrPY51CGmWOO108+N43SN3h3TVkR7QheJCZs4oybiu+Qs5x7Z6sLijD/6tasyAbvK5PjCGpkVqb
pPtA8m4HjVcVMGv74P4xJt1/kBCw6tSreJy3/fLBbvXmFWqJqmqiysr67yderolmJh2g8DGAEl88
bcJIZObdXY8P2xHvz0qka2nQfJZBLnqKe/Mz65qHIRvv5qV8dId+17kqLrfNFa3CEug1rAmfFCfK
qkkBAEtxWxAGMaz5xTeZIuHa9PMTE1JocCvd0CYLx8lz2C4b58DJMA0OGljr54hHjq+K4Sp7UpBw
QPOjuQQbyO3ioHnJj3ZeQkLpQ5cPn0oPcGm+qJoBm9sI/gO0+wHSAKDp3DF6ICybqSkmiEfmu4J0
hxKsiNf9YjMqnZiQvpTH7CKtNHg47eZ9704hJrZ3tOoVZjZXgj4QXAEdvAtAcEF1N639ZYoXjz93
if/EMH3+jpVA4gEtVsSHC7U3tJOnhdmdgDALINFGDWBgHmMsT3GQNuMP7ldkk2vdzJL8jkMvqkwK
bFg34STNIkwG7VeV5D97K3t7x4pOTEkux8lodJiKm2KkRo/9bN2nlRNW+hD9OzPSxVSI3E0ds53i
jo6RsIc7M0mCVqm8oNg4Ga6bV62T6LzEgdXmQ5Xqd4OOqQiINAeTq2q0b3i1j1YxYHrmWmWSJYcW
gF25VSVzjAGSX0ULcLhlPpllpxig2jaDo+mb67SNXGOq7ZJ6YyLGuDfKO91N4kx0u1FzFC63bQad
OrDjAQAus6E4ulVNwIPBjF8/EZd/6Jd+L0bVu1JlRgoFpVHnPeQKeIzHxrpxz2U2RxlRwVA3zYBS
EkVNSBejE30e1EY7pRWUuydIF+veHYZMioDY43fMediKfdvwOETlP5ak87O0Y81bf4Kl0Ytmnx+Y
5jVB7zv3ZJk/Xz9E66+WMuMzW9Ih6qFxr7XUHuOuz3d6h7lp984D6nVM5ihXFW02oimM4bsD+4Nd
lFXIzJykVuu3Irad5Rl3ZDyDG+n6era/0h8T5vlXqrtl7GYXPgd4tc/u0fdIuIK8Y92Syy37Y0JO
rnLNbEcdJqgAt4+pBYV7Z+QfSf4lzUGQ5dxnKkY51b6t/36aaJXUGbQUZOq9obFHhxb2Y19MKjTH
piustDTAHRrIUiW3s1uQPRWOxWI3teqwpv1ea81P7ljFhla/9VZzY5EGzxekwriLoAC0otSlc9t4
jlu1rjHHBATUOSGB3wyYdlLldJsesYKmABdAAV9WASq9IR09rxnj1vvbTzJwcX1KJlUxSObDW99i
QEf9sSJtHqqrvKyKdo6HnbWvdxB7cELzBcPSkXbvWbfffDCGYgMgtqiXy511sAj5VlogZahn1Myr
hhygVPrUNYVqhn7T1YHswTDMijaTYVmYKtOSzEZrrSnNfdu4O9YVz4Uw7pPcDga9+nvJQBvhLbdN
YvxnM3Ev4WaCAihGcc79vSaJ3Qphz7FAJEqZHxRO3HWvAnX569Fi82ABHQjGYyBtodB0bqjJIcE7
80rE4Kk4Jk73eRxUGNvNLcRNixwSIhYARp+bSO3WMlnDkKVo5VM76XExad9JlR2TlD0P3N2Po713
k/xwfWWbXn9iVtpCTLJRskzdDBE5+4l5mJjrSBrYiXMjSua335/YkXawy1KDmouJ4pfb37vkr96h
D7X4dX0xmxfiiZF1sSfxL+sc8G2YzgiJRBBB9Y+c/gBZYKh17/EHA9EPnP+6Dj0Q6Y7XkhSDu/3q
74ixYVKz8t7WRKa437e+zakVKVYknudNpZmM8WTNjxb4KUef3zfkRpW136cIbxZIpK6oDjQxznfN
6HG46npNv2hy56XFgQtw4yv7vReNtNUFTu1IX6egpG4nBy9arVjurcU7VE53Tw1njPo8D2g3vLWD
GeZptUMJ8cd1z9jcypM1SncItKXLetLxYO/MKfD86onXP0SeKvLlrTABcK8NrSATmbklrXA22cRQ
AUOxyDC0SDN650Fn5o3TLf/5XivFP4acwPMhv5q1ynXrZKjxUm8/ZiIN0vSnNX+rHWCmuuj6tq0e
JqcwGAz8nylp27R50YU/YB6sHf7S5+q+Ml3MoVYPHdQ6R0vvAtfow+smN/fwxKR0tIZe9+rZpTwe
a48B5Zj2D9bA8vvrVjb94cSKdLQyL/NM7jlTTBf3kerfJmF+MIy/3mMEeYsH/TpokEpLGRMjzVnV
8LjgRmRrepjS5sFXVlG21/LHjLQWjWagDe1QMfSYeZdk1p1ugI05cRW+sH1+0e3HcxMixwDLn8cJ
DdybJur8PHYBZVtq9zuGxz+Wgw8uLeuhGWxo32aRb9DILdmXd+zkH9Oyms8MCdeEVaiTd+3n3nvN
OwB7FXXlzV08MSHBvbM28fOEItgSTKoz3wxBrBqCf/w97u2spHfAbiDaru5/ekW51KaQIJpiQev7
LF8OEArdvWOz1joUBE7wP3k4MancqWFzyeJE6GHlWrthHEPDyfb/zozkdjW3NNKaCOcFkpVhagKu
p6/Myg7/zozkdWaZp1Ou51hNA8xH0ewEUsvZVTXntsIOhgp+jzkBKCZXbwC9t2v0IcfYAoFpkUwv
S5IpboctDwPlNkqELtJIPJzOP70gtOOFP6GFZehR0Vf7xZ8jr+ze8fnXBNJBQxi4HEsyMwtvdL0c
DVOvr0jY1ma391L7Ps0HFQvC9oL+WJKOTOKyrCRmhksVZK+YaYkaoznUwlN4wBom5UvodEFSZixs
u29cAJ/jsbd3OgUEPu/fMr365Cb+Y8l7VbtiK4vEVOIq2vsbWCU5tusUs8ZcVL0G6j6V1fTiCCML
6lH/JDQVpHtzC6EZjxoehj88W9rCfMzbbOUJQVpcjgDej8OuM8QMZvLq1/VztLmLJ5akXVwwp2U1
3HDjGU1AP/tl2d+66mjlfxm3stf+TlBMqFmC3RhQa+Dgzh19wrRWkVTGEA9kGnfC938IPnDMSRst
Un+hqlhvruzE3LrHJyEVtUlRgMoeZTBGPs+a+JJj1jICcC3wnem1GrQbWf0u1idlRXPftVZFtSku
/PTvtGmBwMcnu/1zWRBaAZsxJp0wYi4tqkHxKNGTAfJ0ZoAiY0AxaS78+3Z6Sajidt3awFNbkhMC
heNBcXR9Z8y4KVDnFeFQZCk4Yaj/zWts5xFC1qqLcMvzUbtEHoGyDuZXpQVqdp90OS9YDDZxhqkC
3oF8ot+7oKy/vpNbkR08qSuGDsZQLz/fybxOrHm06BRnVRbNZNrr/vjhuonNtaDwAWQMykc2kdZi
ebwUguBxa/Z55DNQEOnmweKqKstWYALg839mpO9E09RK5qEY44RM0QgmHNGJsNSfbVtRV1GtR4oV
euFrOaUGi/3EnZ5ADAAQPKh0d2tFc//vtk6qP4xJAlLdDGvychrTzP8b9GUhAvw78v3TrZOcwF4G
ULZ0JovpAMKo3MHwZcvzfU5VYs9bW7eOsWAOEkoTFzOeOkgoWk1Mbuy1r/38oWp/DMbf17dsy6FP
TUj302JPDqhE8SgzMlePofYGMTGzVWm3bi4E6GJcgxi/Bez2/Ng42kg6be4QgNofazk00z64xqfr
K9lyaFSR/2tDJh9pTI9N60BxLAaIcuL14OaPixWb/tfrdrYC3KkdKWAneuO0wgQAYeQgUu8/19NT
69GHfAwnpig0qEyt/35yGTEHMLhW6Pg4HlCzxn2dP1vlEi4YJ1ZhTre/EAZtMTQFinBZlrizvGFu
LLRkUK+BbBk3vrqW+zA11TuOKAgwwSYKkV0Prn2+pBLyj7bmAHrV443XVeDaXIydx1UF0M2dw1gW
rlfwj4NW5dxM0jZjVXQti/U2H6ynbGmtNGiQyz77k8ZY1I1z/wsjis4/151j0wlP7ErOoXldQ8UC
8BrXXbrr9PETuLWHvW2Vj3MmFM+/zW8Gzj/4PFCG8MnzReoW5AN8C7nsMFbHkfHAdiAIOzTDX9cX
tW1nheZDdhezo9LpHZPScZtZH9AaJEHl0HAG7JkNqomlrVAE5ij4FSD5oImTLgqoxKbgikfmkBjd
X+00/RCpasfWXypn/6C6RoqMJgYmtaQLwicMZfkZ1a66LwMNxD7lEHHv45j+qlzsnHW4vnGbKzox
Jzm7DSYFHz4Ob/DYrvXTL2TRFZUG1YokR/c8AuWcfMZ7xvLuMsF3iOVf08W705Et24I9tSNRtCK3
VwXBGRvdVHwsyR18imhklwvO1jw6oU/G8oM1zu07avzom/3PivRUb6piAkUEKHcg+Y0USN9ZbRkZ
tqb4RFsH9sSMPMoD/G6fg7dziCvxPAIUBYTmnH5HUSq47gpbZwgV8fUQoWmA8bjzs2osduoIa2Sx
qAD14yBJzMqWgIVCf71uaPPrQIEUGsJkzVOlCJS4CYcMGRqqtW0Uf9MhdY5LN6vIOjeXg80xIRC7
8k9IVghu2gxTfSzOawO0O84995e3oriVuWOt8qO88T8z0gVYiT7zRY28Xs/qe958FFb/0dVU2cmm
D5xYkRxaLKjnL836esid+9nLDrmjPeZus69cVQ1cZUryasfPLJ/NuJdo1UGyFWKkAH1+aaesDBpN
BUNXfCT5JdEb08oLaw/xon0z8x9D/kkvPl73ts31EBCrQCEYvWFZfcOZM8MdfJzSkX709MjtqqhO
7ripQs5uLuXEjuRv2jgWvlutgEJq7rxSe8RxCpva2V9fzlbaAKrXlbt9pR6RVVwdzAcj6iCasoIf
jKT4wJL7Mk2eQWUGmuxyfkcR79SctKqUG62rJTirTT3/XFgWOkBDBHWbKWLp1iWxqm6gHbeO+svB
x/ZHm+rgH4nRWP+VjcO3vAAzI3P+yhnfFboWlLmvoMHZ+mAEnDG4C6ATdtHEd+akrGafjpDaLELH
qEK80e+T2rt9oAPKwcAjrCPXK5vLeVhdipFC3hBNew/08Nqvof2YMBXMYnP3XNTwHB0x1ZYpOlOU
jGlboazml4femwIKAWlPf7V4NLU8YD5XOOH61eUkBUPA/7Unp3UFIHhD4SAVTzujCIx03vEk3w1L
+tUo/LfrDr/xmTAPA4CAvdZlkBKd758oXV30HaCmGdV3ZC5fZ+1jTnyF/20cKwJsmY2ZabDNQdvm
3MrKVWy5DA1Tm36e6FHP02jQvi30mNUqUb9tU5CH1DEmtYrVnZuqFgZNHR/v2brvqyDxPRaRgty5
XfPi6v2uou/IhrC2Pwaly4NVA1vICjvuHA2y0vUT7rPb6w1kTbbQ9fPttVF7vqak6GanQB0grjQR
uOi90Ipibc2S3v6gODUkS7OQjIO5qsR3wnDMDq83wHUbkCPZigRyw8HPzEilJ5ATGWNVoXcBnaOY
jnXguQZmz62oBUHgO/z7z9bJ/g16VQ7gPd4UzWIeZlPbTYZ5oI2K32nzGDnoxOmYL/OA4jj/Qg5F
U9kHKCC27P4LQzGtZv63Mdff4wgnZiRf4wun07jC+GuRP1SQ5LWs/KUhKvT+RgqJyT8CHD1QHCvj
4flqUp4SoScIePOc71maf5w0oihyXhBiIbNDRQsRGyBdwKDkICfqbMYMgC/iAs/0/Ug8c5/mhb63
qWMFnt3+4+taE2U+p7txos/g3273UORD4Z9Y9e66k2yuFz4GKkzcIabMD7fw3s56A2M5ZpcfLLe6
qzsV3YnChNxHmxzUPf0UU1MW5m+gfP081arxr00f/LMKGefap7oYfGphMEYUd+2SvY45DU3NjK5v
1ubhPTEjOYfNprHBVA+PhVi+W1kV2U4X6R0CEoaZ3mVrHWY2Vq4P+bluQ2wACE6fx2VZvtYJ3xPm
fdaX7pEZTOGQ27v3x9T6AU9KbXrPND+f4QPcc/fczVd++bvatoLru7dlxtJRAtVx2WLyYv33EzNe
p+sg4QUgZYYuWe7m+Fj9bqkSRQqx5W64AtGABlspiPuk1SS0z2awCrN4FuRHCsq3VKj0rzZXgpcx
Wi6gSLtAMXLiNr6mA3uQLuJB5/rdyNoj5fPtCR6xDRSNAX8H69sF7IWMlBVVvsSUkios6sEJ0Phe
ospXaeVsOfapJSm4lphac5Ams9gD0t7JSYSX/LfBm5/wQn2HX6MdDDYxTEKhWbv+lBMvaKHhDrgQ
Ggi8MPcl08Nlbj92ZAncMj1cd7gtT0Bl0FqHfAgkACRTQO1OWcdsFk+tY4ZpZc8QqDbfMU6Ev49K
AIjz8ZlkIErfVI5dtA5Dz2oGZ6wNtjx2YJ6KdWt7MSuDBYQE0ciUrlnuZHhNgSI/nuxkbxd6ZNli
d32/tvJHtFswUo2+C0Gr7/zTNKbWDG3tsrivzd3Ao2wmYT9+H8TDLI7XTW2dIBSn8Wxeke+O3K4v
p14Ip/dYbJAfk50+EPeLWZWK1HsLIw6KrT9WpHid+xlZRkcHUNK1Q5Kb+yR97aw58Ooy1FwtyFsR
utb06Hkf+kbVk1EtUaq3Vo1JsjyD91HHCcfRDOo0CU2zUmR5W0f3dI1SuBuq3p6mGR8ttTQ7mHwM
neYd/Ub5P26pektvLWl9KflwDxBDyry1c9n3GaI7ixfdjSu9CPyevliiVVwUWwA5cmpHCkc0MTmf
Ro/HKXCs6QLClvbzbO4tDOWkWfrBrzDd7U2hM6pUmFQLlF4bVgfKDHuGW+INP4WzK/5B24QGY/Oe
IcTTJcplCd9ZLCoqfLbZm3fzUAcGqfd+qhox2YoaJzspT12bTo8e54AsovHramePhghZ1n25/TCf
GpGOmQbOWG+yEJqqRv9auUs4480fsEJVeN32C6h1AvyFoHHRQBOQLBpAdcnjobOCfkQfnZZ7FDBB
DWMfqJPd95UZiqmPfaFK2i+PGRRK1tBorKNUlvyMh+dDaZcnGIs28te+eSWFdwS+IyizGzVY0LU7
t7T66MkFKaYkrWu/hbAaf7YqFriMYuDJDEHkG2rVwU/Lm19W5wala9If/d6DuOYUE+7Gea9Bycl7
ot58d6uXnJuRLjCwamMOYKHAH5LndkIp7u8Cld9/Z0MKHAW4xArOACiach6gQ3rXYGqUTSr8yOVF
iaUgd3HQzUdeYUkx1yWJx0CMyuJOaA++/5fIpntm51mApDCahYqp4fIQn5uTPKLPoEPXiwFtjbEz
IiNLABKEuuF79u5kUZIb9LVrUdL0sNKIoEUlEYx2QW/dHCvWtXiGv05I6Bdc+01lznNDOpR9oRFb
+vbOom9al9x8KZ5bke5eC0Uit3fhawJsIx4Y8FkJgsT+ebg99J0bkjxhBI4JU9EwZLlzaNVumFtL
1BMveodfr3U9TIWtfUHp29DSM6HUl+kxZZb3aGnpmzdO4s3QMlXRaNPXTixJpxTD1x7D3DUWVNVh
4s33OlsUlX+VCemQjiKhAKCiHWj7Cd9l85jgHZC6t7ozutkgVfLRntFN7Jt0KU2WNSW5ZvmYHtYO
Wa3/7fMCwnVEUetff+xZwVoyI3laUrdp4WpGAoTXFAlSRHPxY8EMuQYQSW0EZpkpovWaglwzKHnc
lIJ3wSodH/xK6YvVmjS0GnAUUmA8Jj17A7y3gLJNtVvcfFBs6UXYW9cK2iXoqOHgInM/v5kyAe7x
sinTh3YBF0jgk+QzF84uXykUhArWeHnZS9akDzjS3DAGWqQPhVMAEk8C2uKiN62gBjO01SRBBnJE
w+oCw1Adgv/DtrvqC5g2ptgl2wMdjIaum1xy+nfptZ85Hg/Dwp5Jw3ZDkTwAifVWLPnKSrm7ftRl
WV7XX9cN4SAfRea17i0dD3dq7bRhPYltMzl6Tfowl+PruJKWtPX92NegXR4Pbc0OlQ7OnN4hge6l
H1unVzTTtzcBTwvwV2AoFEWI8889tZbPBycjKE+nPqRQpp700HxdX6JQ86SA38xvg1kl7bPbdCb9
xcA+jZhh5Es9REnjzpriPXcRONadWdM+HGsQDctPYLEsfBow7xaD6mK563r+QnJLBXD8P5b9x4q0
/4NjNUSwhsQFdexnfKGnGuKHOzst9Qi1BifgDaoxQ/u1KD8TXtm3Xl3rIldSOAgl6MYFO8nY2ElJ
mk6Lc7P62PD01YTiuU6HfVOqqAgvXjurKQ90Y6BbBJm3zKM2l5Oo0a5GKDG7Z9ASHDyyPLalUHy2
7R09sSPtaA92wI5g6ilO8zECHfodzleQdkswN5/q0Tkk3InK6ms93VrX/L0+QEcxWGqgCiCdYqcA
7NttWhKPk/+PN9uPrWYdWKlSPdkMi0B3kvXatMFYfn5OWs2fHSOZIBhjGWE6WQfBzWePN4fBHyO7
blSMC5s3wIk9aTuLXNNAOoaZy2LpkaixnY+eIiuGgHG8/b1vvjEGjTLn3XIWxCVHX7Uaoe4iRQNP
5w4bPCf7hfEbyJ8IPn+qU8hcpKB0/Xk9BF5uKPrmGBsBHwFaJBc89uCnm1gqEHjcbmZ4jdQhz9iL
YbWPzHMf7UQ1hHy5NNhbUytMPGN4V/6ARsMtA+K1JG4Tt4xa290R3oiwM0xFSF2/zPndDUMgHvLI
Og9ju1KyYGXpUJSjgCHehdVQhl1tHeZWjxJtXGPLjgvzx/W93FqbuZY/oZNjQSxOchaQa0FQTcuc
I7KEwGPsaZ6hMFyqiDM3zRBr5ZXEKw5B+vwMFIuweD9kWoz/5NAs+ctisVBN7H55AyDdJmgFkxXq
jIHaczMGs5ZO0MmLOWOfeLccTV3lfJcrgXIH1KRxklHnumgAQrKNGrldeD+7yRp2TZdkz4YuSDBC
CvPW+j4mMlBIB7UNMKzAcUjxKZsW3bYTgNTI1IUN/WtsofQL6cjrHnC5Z+CtwHWCEwWqeOze+Z4t
mgNdjbEQPwkpAp30L2LujtdNXB5YmADZApjh4WuQUTs3YQ+ap1fOkhwnlkR2QvZL60de7h6obkRp
bkTXzV0GwN8SdPj8kAsBc6q0bymQpdqET3j08+ojBAf2SbNzJoOHffFMujJYqt2QqvBK6zadn12H
+CBY/01TYKK1dL7Gki+VL5rOP4IoGBrKRdDpEJMckyhrVHNzly7oGniyrPBS/P/FF0u6UrOstnKO
3dBGOvgsJ4/vwICjyDQ2zKxEBWslzUP/V1YRSGav5HO72Me5OJRTVBmxMHbXv9Tlpq2PBciPAQCz
TidIvje6oPgQrbCPYLetARCgfpRVE3tIHDDvlTaUC67bkx1xxfNAK2RthCDOArN0/pE6CHi0nUac
IxTijByMj3nYT4DOJs++qQAfy7uHVyXwPMB44dbAeIpMK86Wycw4y50jRFDYAMX0JKj8X9eXs2kD
Y38Yt0KWhhBxvpwM+sgk6WfjJ4gsScTJkAcFq1/cpt7fashCFQuE+yhuYt5ZZt1e+AiO2zrVjjTP
Qjb2+6b74HEVKezl1wF3DtQqbDxqUMJ1JG9ANU3PQLBsHwe8H/S+ikgXdsOztTxRSA1fX9EFyALA
JOTRmLkBlhEj9vIUhGukZQO2F/uYfq7u08Nwp+24HqL5/JvhnqnwputvPw0PAPXgZvrtDMggLPlT
tSWrh7Yw7WM5o13xC6yZwQhhCZcqYt/lHtqQe3VwcHF3QFx2jY0n1WGI4gi0P+B2lOv3zTgdTDI2
Qcnmr023hJoxq8DbF000rAwQL1xVwJThVSoHvi4pPCOtJ+fYWl5+XzJO79vuLTONh27ibigw2Bu1
usgD/LQ+6Oo6CQcnVY2KSutGkAcTCLTI1qt/fQVKvjNkbTsYRaU/9BXFPOVxHMHPLl7SHwut7q67
jnTq/r8pD219TAQBTS7dZn45llnnlfqDZv+9LM+JnwWJ6ikrv/IvjEi1lGK2J3BCcv0B4yTNvblb
DmkXQAdIhCB+Ds0gj1Q1RPkZBpN4Urp4sKJZ/ZsX99x1cj/talolzjEZ8odmghW3PhR1tk4WfCZj
d0D369HrfrKZKUBv8oUNdYuVhRcyTtAGgudKcQwljcbWwRzzT6YveyNlYd1UkA+mAc+7cAHMLgso
XxTPTukzuoBxrXznuN4gIwCNQylL0Opy8f2pIkcnfVzQ7PW1J4OojuOlEVzQ0NsC2zl4KOCg53va
YtiyM+3CPaZQGqqbH43T36OBs7vJI7EUPE5WGm3cBECryiDIWgxt0xa2fcyEFUEjJ0IxOGKoR1w3
cyHgBDvOGlOQxK0ErLJwnYW5cmcWTfnPoOsB+qChlX5tlzzI7SEoq0+iJ/tMf2HFAhY+CuTim86G
oFehay5CKcDnSL4hCQ7IC2K4dP4m16pnPiFp8PzyfgQvzqKTw2Ahr7v988GUC2aH30xywFSsUeck
mtpeW/seyrVH2tCwLH9m4GTsXFU+d3kXQXsBfGQeXhSYEwCF3LkZPQf2bkJ6dKS/yEt6aPZJ1EU8
CzGxtGvuHNVnXGPH2V0EcijQ/Du4jkBdcqGhgUGLhWaa0MC1MKdRbw2BaX7VzbdWtwKiI3xq5AGC
ahr4yZh5KwkWgXHk5CgRoFa8Jn3na8UQ29z2FrWPWv3i10de3zHV3JIcydzVho+6LEaDIWVwcSXx
zkmaZkjcLMBskZYHWe1pkTGK0O/8O0zI80PZ0wzi4TnZUYFOvjamikti45viN6x0riZALABPShcx
NQwy9HllHZcpMPbtnh9QfUGbFkJ1YbObD+nNoQb6qXiaroyKFuKNa59vrO2xXoNMJn2zq6W5GzHL
d2hqAUFalirr35cetOKZQDKGvJ2gVCHFzt6ZS9pOCDj2XX60w2o/Hrof487dl3uuutkvQigATQDq
ITX0IUqBAsn5urxC4wUEUcixqw9INJ5bkYS1cjxeLr1g8BpKyy5aZwYQlQCpnFtxamrSzijdowDB
jma+GGno6F9RDyGQeilU2eDFmpA8IIvGSUA4xeCJZA2sW8vA04IcszwZ9vM8mvczEtK9n9n0cD1o
X9yta7FiTc2wLAg8yudtmsAvYM0D/dla4lVzvL/q5ftIAF7JrLfKraI5sb7xQoXlvIjR+E5YFjjT
/HXEWJ4LKQWIGiBBmhwbwrQv+uDofeinhlVHZoXGLm8TU8Xwsu7ZWVRboWLoHfsYeoFzym870J14
lZ5peK6SKgenRqq1Sdj4SaGqr158vNUQDjRil44AI5eNTXBhGszMyNEbDrb5nOfRZCsqPxfbBykq
PIVMTDXg0kEIkbxxbECC6bX2kbGHRY+WcQjaYV9pP6/7xsZKzsxISXNfmD1f0E4+1gZw+Y7T3lv2
8IFTuvt3dqRrtOe0pktK/CPI9OqQjM7bDKrw+85t3P11S6qNk24X1udJOg09/TZRXF7p10VLw46L
ILmVxBYCpy6YhECkjfzgsgZTCZ1NrlnbxwnPrPYNA8VUpWJ+8XXWP49sy8fgxMqAKWUFhUk5S9BU
QJCIyqIKrPHRGG7VIsYljOIElPTwksEIrpygjswaNKfRyJE6ftAtVugOT9x4u/5VLhNHWPHhyraN
0QmoYEoO0AGwhxR2fdnvsIgo37HDsO+iIcoO5T6NuoPyhlpvoJNogGk3lK3QHUNfB+qKkFY8P0HW
4AudlqN9tJJ2fMvcrN+Zg2+/uvn4izK9jlqtHDE73Xwfu0REhYU0lvapF6B/WCpyASkygTUCLUmg
gbADKAxeqLWnBXBhft26R4xs4LFosboTwTjO9f31bZYcBmEeFz+uLrAQAzeNR9X5mjnz9NHIkBjr
M7m3xiVKqfHDLPKP183Iy8EwIaIGSAIQ/lB0ks2UoPPkosZV6UEoamnTQw9q5ZtNrM9BcFrhRl5z
1fOVQN2mshlFfsH1qF3uC5W21sVOob9iwRVRpkUPEGM253+/J2meLQLVgnz65H/vHTDVK76FdO2u
73eIYWPKDl8Fub0p+R/TnKnhheH9dDFqR8m0I0MWuvVwaFxIL1h3hSjC1FWpsErh73fVAMcYtTMc
AA/55/m6hFY6aW4J/aGw0xeQoD2XbrbPbICLB8tS3FGXbgBvRtsIKBrgteAO57baiXIPry/9YRzu
iQ1OzH/198Erdf73Xa/HhwPDy0POgZmf2Rv4CRUHU07S8cuRKyBPcVC/gkfIdU2uN6zhdvLfuFTu
xgN/RS9/39+lkXfzuQGL7FpRtwBQAEBGcjq6DGXmJC59w4Ra3u97kaAXZiejZwbXT4+Uy6JYj3I9
nlaY2Fh9XG63VPaU6hNBIceu0j3PgaPr8p2ApOVUZXu7Fo8maxUf68LxVok6ZOmorYN2HfHu/GOh
5VLbUJih31Lra0G+Lk2sGXeUq3RsNsyAAgXRFG2DtUAs+TevQScrqnF+EMZdWtz1bEJTO0jtG293
7CCeAj5iGzqiK4xTuq94kXidbU/8YUn67wMoUEe9/FKnw/H6h7oIEjCD6wnXLkpfayA63zUumoVq
TcUfwFlbuwFUofU7Mos5LJau3s/1mEL3wfSXsDMLEmL2+EZmo3WduPfXSjjGnI0LptlBc5e8SAz+
UHUfR08LzD5aCFe448ZHw22x9nhWcriLWQ6iC54BrM8fum6uA7I4uIp7PTQoHluJrmJL3dhT+DxB
zQ1z4kg6JBdxKcR2DGeYHyj/XpmHib8OyKHLe1N7FO4LVQE8fzf/TxMNbCEIGOGNiIW44eU+AktK
RrJhZg/6MuCl6AY26b6l3XM1mKDazh7z3g/abHjRRvDumegTd22wJFHu6EHB92DdiXKt3fHOjwyf
v+iYye6tfQpct++hHdvdecaXonnjxo1iPeunX7uxDj4NKiQYFTz3vSIHIn9ojR76C21qB56whj0d
hy4qUfpTeICc//02thIQoo+NyxAKAufG6ramafL/SPuy5chxZMtfaat39uW+jN1us+EWEaJ2KVNS
vdCUWUruJACC69fPoaq6MgKiBUfZ9VBmypDCCdDh8OX48ZEMkeFm1w7y5TskRCLzMaZ+5ytBfoFz
/HL+bH3MoGOBS4QNyBX8LmSYT2VaYHpRgEgbIuWh943n1KNe6hce0FJqWIVJaAbnBX64DzW4Kkid
g4UaBAVAOZzKy0FAjfsQa7S6aEyv4Bf9d9+vnn6/qacF8rJQbM4OaRz1WwSB78XWU03GAtARuRBo
IxspDjdVqcQUkIEN0Xwzh1NgenOIdJWX+5KHjrIb9NQQtwi3wvbFlJ6TKphaDFqwekmCSTfth4xd
j5Zf22FW3yjp2/n9++DzLe/naHmCYVhoFtOUzkMkU493P7QkNLq78yLek3riYkA2DdYf5B1RzBAO
ldyCw3dqRj0ysgTTiGg5XsqU5K4ulxxVKXKoJ+ttXjhaEYLc57X1qLblRWV2nd8YycuYWVeq1Bdu
Wg7XUqrOLqCelQsvxQWXxzORMJ2CYq5WUndXkpTtctonnmkkX5VUosgS0MTNcTtuOONrG2cghQTQ
KcBdcGdPFY/Wtm4mYzZFSn1TNntJuqRbg6k+Gu3lNkfxDqVfOC9iFFqnLYAuPQGLP7MjMqKIYexn
cJClWn6JiYa+yh/VgW8UgNYOLABkYG5Dcsz8QBOt8LSZpKycI2WQL3q9uU6H9vNbh0tv4Q1cJk2i
jHC6dZbT9EPGDC3KMZ9ap7JnOt/MbgsSunKEIAXEcM5fN9+pFJJ2jY0uFEhp8ms0GLhJKftof3oz
48oFXOlwXsvF9DqsOawD+luACAWNDRJup/LidnTQEWRbESYJ/pEO7HWQpX4HcqCXYjINt0xAu900
M/MIiAq8vN2cprlyn8DfBBQBcCVgigA7PH0COU6rXJ9kFkkziIHsH319w9oR3X9j8dx1u9TQgq7M
wQTpztZ8F3f5hTpx11I/78Atz7G8WQSqiCCE854AIRMzTWHRkFyVqhIkZurT6krFO3C0Jyq/qFsR
3seQBWHKgv5B4wKOIqALp0uf2rqwqxgik/QRKdhQ6bTDJGmguxi9MvkxS3dZeaUA+TlosjtMn2Tv
X979iXjBXCPf0gAACU5Pbt9MpjvmDxbd8haWm1KwoicyBP3ijZH38Tg0EQZ7UAOAE6OoqtolKlcT
X82Bd/es0pYe4UGOBzLkJKynNpMe7AoBGFjydfn1vMYve/rhgRaMsIzbHTygi/k6KgP2TasZUj91
0ewke26DAEYl2XPcU7diyY/zspbFnZElQhiHkcjJMNpYfNHuZH7jVMyVlTbQ04vKwODx4va8vBXr
jpAN8K4FMwlOUMFEqbFlV2kJlJekXCpqMGRfMAb1vIj3ZxbXhAwgrCy0ZyHqOd0/VnTKkLVpGyUm
nw6l3TVBnDTxk4m48aKxuqp0SVwvl1c5gugmJ6k7IX1zkVKMXXCRM27czpwZOJgZz9x65CTgitN7
M+h/fDu2B4/ZneqpmWo9bDz6crl9eHRgBGC7ER9hg04fvQG7EJHbYUzcBVgy1KNrvvYsUqs3nVsX
nZa7EoaLaQdFfszVRy3/lvM6sOUSReldWlA88T5NvFpSPDK88nF3/vFWLD/IvQzEVEj44QoQTqMj
NVbZAAi04NkcTIlJUAzXtUADUMR+Oy/qfd68sBPawrwF7CHKH0hjnO5EbjR8tnqDRfOIlm7PBBK1
wuwORx6vmFVbg0uSqbrQy14LOAKfqNOctPNUjEUg/jCb9EtT9+YBefU6JLZdPZb2TDeecUWXFywS
0itL+eRD7CeNtYb5sBqLwCAR+zNF27SKiWmuU5Bs42Zf2XngjJBlhuewEJIJThEDGi6lhUKj0ez9
Jr5uY81PrHmv2XDG5C2LuOKqnEgT7jtkH6zGbgiPsq/ksb/N/cYDfgytJp4CLFAeIHTfhAOtWOET
mcL7RjxIJ4VD5nTxZ/0alNEecVU3DYwNj2L1vR1t5vL5kX012FDLlKltlBrfVO1FTWy33OrJXbs4
T9YjnORCmzLFLCCE+Uqoe1lgH+qo85dcn+NXGz2MaysCAAEgw4W1F4Xy0xW16PrMVKp00ZAdMOSr
Z98yJzx/IFcuCmT4fooQNLCsi8ogjTJHs9ndWZ0doJABOMzwzMr2YKUs1NP69/9OpKCGdczaIp8h
Mjd7Dq6UwaM44nPd7EGWGEqyeVluDnNZO2ioasDNWvKmHwywNuaF0yrWFKHVzQONZluCEw00AjSU
P8nIsfg26E4AAgCVXdTVxJSIaZV90c+0i6zqZlY9mtxLnyRD+yBCMNgFbdKhVuU5Ylm9EA95stl/
hzX8/IE6WYngQSEOiPWSsy4ywJ2THEiNW1O6P68MKzbpRIbgFGGEBaZJa3KHeC3i9bXSbOj3SgLn
5HV88ExAup4g39HBAMU7xae7uXKTyylkbuPL+9ib/zi/oJUziwUhcFGRxUH1STizvR7TyqohL2ui
rg+k4fcieTkvYi3HciJDOLSgZ6pTPqldFOsohM9hxUuXZbnH4j+yNtvPOXUtBu6KIkW4aLhNe2CZ
7iGZ72qFz6bn84+zmDzhSgdYCPlfGdga6Luw4kmWBzwNIJBxMYNI08h9ZJ8x+9LyzNTe6rlfM8AI
7kGFpMGVQnuwYICnWIlRwtExZi4hHksNn9pfzfYwoOjMR19C51Y9+gBEK2jRKPNvn14qUu0LnxBg
2GgOFTa+HhJSzDLiFktO3Nh8njF8iheBHX/e8JuovSz4kwW+IRZ5ki5xVJ7iBffmHwbjrlIEcxec
X8uKosJPR+gNOikkG0Wscz/mmapleRPJBg9Z5/hDW9/L+v4XpKAMgsajhRBeFoy9nZcMrrxFMejg
umqQJmaD280bh3zFiADr/1OI4GRUbRU3KvrGI4mMYdbSHam3qmEiQH2xuXDcQSK1UMIsNcvTu5hV
OD5Fh4WkB3KQv+Sh6feG2wdaQHbjFrJr5VYG/BAFCOBwMRhMjBcULcuGKjfaqI6vUkw1lvTM1cq7
plNco9zDL/68Hwp58HfBfrq0FwhH2EDMW+njxKNKnXymPDDjBqNMAwpG3nKjxrf2ro5FCUdInvu4
hCwSSdlohBYrpjDNQPJ0Xu1W7vulaInEHApwqCUKN2SZ6IVcxwqJWN7e6HUcKr21N6ziR4q2Unne
0vItccJNqRYE8W9l88gB8lbREd0ZDfKvXeu2+Wd5qxZNBKknoidgutBHI0I0Y0NySjS+tNFglD4l
/BYjBPe5rT5iIrI7SIavYfRCXCSelm75Nit6iTttmbe9KMkHFGVtzqAJL+U6UjSyU1vZtw2gYFNp
j27dvaHXfr5JGL5ipk5ECqqpWWmfolcSA7ExmZUAZG8R1+o27PqKUp4IEZQylhWmSVXfRqRll5hV
t28dvmFut7ZOMIQJUbVWn6c6Ar2UO6Uqxm5WBzN3nkfKv1JwQ2eOtAXLWrsssS5gkWHfgWISAwiQ
RXIL03qbqG0v64MeJIHkFcpiuJoD3J+nTw7v+lM1j+QJ+6j3ypgRHfLiXnuqYzsgZN5C8q6lbaF9
S2wOmBIK64IlNkCtPtJSayNqxaj/ooxvyq4Ux4eB2kE83U1G6zVy7hsUFqyiD52JXzHqQ5k5f5y3
Mqu6efQky+dHEefEh5qYQKIDKCOFVMboanm8k/L288m1kwULLg/mwlgFRpvSSC/r/FIxyLdUSpIA
kzQG//yCBCVFM6MGFnEgP3D1AJ4q+gRpUeIgz3MTgQENgDqpvSUW82kWBzUyWH5Ww6katC2Y7+Lj
HzmQ71J1BGa4FiD4w21nJGlmAGCcRUXK/XwuPNSSQ7n6muYtbr7+uZOuZHMLnCEc+XehOBMoqaCm
AviZoEUZbZGAdrIiUuwbB2MWpY17TnQY/hQAPgggdRALfgg5WdI5CSXvaMX0VgNa0QmkN2OnBIg6
thYjKOK7LIwPtdGHCBTIB+BMnqo2TyQsJh/NIEX1U7LbvZJvuQmrYkwDIJ1lgAN4E071PRsIBjea
VRGhVw9dH3dF8gqKxvMqKEQT70tBEkcFlhSeCIBVpzIME3MGY5XhdnNuu2aXtYOPojWGAHzSx/pT
EJzGpVttAW4Jp2pqymrSu9S8x90d5LbmkrLwlubXpnZQD8m8rho3OtTW9g9jPOAIQ9sB7BPM4yyr
KTjM5yJisBdzUeNVZZE8jMH5LRS8kWVlaAVCxwhovxVkMgUxzaBzyku7jXrnhtadS/PcL4avQ/HD
+GRA9JeoZWgDhpMACClsoiGXNJnsuoiMcj7MrR3MRcf8NDcCnVlbs8ZX14UJm8skhaWILKif3CrS
PKG9IuoG7ZCn2QHeqkfps94Mj0mSh+d3cUURl96fv6UJjkcRw9PoLDOPWsM8mJJ8D5/Mt6kUdtkW
tHfF7J6IEl6Y3DhNzuYE4Z7Kg9FkXgPOaoN8tbK9zb/WxsZ9smL6kPED3hKtMHAKxL4bjcmA8RHo
h9MGw/i8iWZaUXN8P0ASSAkY6CdfPj+6Fmdt0gZlHJHzJdk+S9EWn2N8UdJsLGP1BR2JEXSvUCun
7uymiCiMnVpjal/DNZej9yBPxi3w0Zqw5R2hYo3GKATnp2uSy9QyspTAQ5TCakCW9FvzMjr351Vu
7cXgqgBn4dKFDGN+KiQxetIxLS6imYwllKD1cxmUgueFiIX39zN7LEVQbFBVKyYtmjbS5mFQXsqU
KJk7TXrb75scFN3eGIN6MpjjaUbZyZKcYi8NyYwmcGjpFoBsbV+X0dcLCQW41EVWHAeULjnF7RVp
ae02qeVaYweKg2BOthhKtiQth/BIKwmqijwDuCpCC2xo1GAoIZiTiZKSm+Em2NjktRN9vMfCiZ4G
uZJpO1JgBiuvaron2P3djBYSA9PQXKQnLlgy7c6/2LVjdyxTiDBImsjovVZ41PRZFM+y6+jz5ZDl
v3C7HIsRTkKadJNFClzQTPk2ktRDHzvgpVGiAmzYfhI19KeuokkKM44Af/kIQq6RHK4a2kaFcleD
K7InzOfmJ9kVl/sSjgBiCnQEL73Jp5pRSbGVD/aUR7Ep3/ExRSUuvSk157ZF18BoJ34Hbfn8u8Ky
UFQFD+8y9l0QOdusdaYE0JPEibM7sNh0lo90nEpfhkRGtue8uBUPGyD1xRPFOAEA1AVTCYNf6IOi
QzVwumoc9955zPMFRopBrr3j1oBfjOSzg3ve9/VIquDKMXBZ1M5otZFZ7cbiqmEbCr92oo9XJZzo
xMhUs47LIiJFgyQSvbWN9KXOuY+uvXEjQyaG0u+aCEgZarUoI4EiQtjCLJ5A9lmWbdQG8a5CJJ18
GV50JABVf9rXuf/5F3YsTdi6rrS4WhgUpUV59AbjW5rfZwQtpVwLnFhzu94zycN5kWJc/WGFwnbq
LZI7HMigSG+zsGXfS3KQWuoSew7N1vHB824U5dUsX8Usoq1f2CgnpFuxoFiv+fAUQkFIAsTXkmaY
6aR4KAxXsbsbBTxPiV7v0kGNUvRc2ZcSn+AfOZj4aV9PDt2f34k1Q/pz8z9muVRzrG3MIIuylFYu
q7TGpXV+n3Dr/ryg5S0Kge8CuUDLGgARSwvJqRXQiy5WahM3ceFIXwnpXHmQ3EpiF92oXA58s51t
udk/yAM/FwJS9HgBjXIqz5ZKFBt6mG6VePGu2yWB6XflO0EAUJIbp3P9xBxJE95k39mFYvWL7QaB
4KEK8tAJ9EfdHZEzL8ItpMHqS/sp7d3rObrejWFowHen8qgkrTcB+QnaKXdi0+EXXtmRGMF5qibS
jnKGE2Bb12l2P2Xfy/ZHleyUzWG9W/v3/vnRivLEHJ1+SNooPwyB4hdB7NuX5s2fUIOtXjZ10bUz
uvF+Lo+k8XgurTKRWJQzwzXkWwldIzGAStKg+bn5xVClMFW+ZeWbWYK0A29yVoBKrtwYWw6ibVZx
n1MjBEElKQ6NWmKGwtaIyjV7j0KSiWkrSKsAYX6qvs0M5HVqwsHhJUncqXoyreEeQ17u5b7+fKSO
Vn60P4KdTwVdlaC7qJzGM2vaNprLkDhRDsrLrRaTtdUciRCdfYToQAsb2D2nrQNVCzst2xVp1JKn
8xq7djDeWxcWbiVUaAUjU+hTUlANu9ZLX5rMCuz8SwasxXkhq4uxcRmjZ9QwkMc7fTXDKBfdOM80
apAhNIudNKg+6lbl+Hxezur1gNr634KE1ThxP1TTXLSRQQ8GgIY8dTH9ueu/tdrTgAnTdR1o8WUD
lo5JP9BPUy4sLg1gHWBk096Ry4IKgsilKoiKMLDX7zHxwh3L/Vh/Ob/G965O8SgeCxEv/4bZ8TBK
U5Q4ya6253tg5A49On5ySb+ySREa2rAzDIIGn/bSKMhuSGiA8YVYfSyHFrqHMlZ4adtfT5Xh21bm
IzL4gZbl88+53BbnHlO4TYy0ZRMpqhZtXyhSPnbars6oO6mpWwDPmH4/L21VjY92XjiRZVt3pJ/g
f3Fyx2uAUSKA886LWAu/j/ZdhIoAA6nVKgZgATF8OeXXxhatwMYSxDEppIQL6ZR1G2ECpCtnnmq/
VVlwfg1bMoTzYSpgCS7oUEY2y/a6UV/ZhRTwVt8AKKx5LsdbJcQvnURLO61hvNCPgcYUtB3amXlt
kQzgeXVfoi35v1uWEHSq3VR3VQVPqXf2BjV9gC7QF/Nfvv9lb4+uwDLWrTLTujJqOqnyag4mv1Zl
W8Ny1t7QccZDUOSkzzLZWqKibt5X5vU4XxX1hpVceztHIkRuucQhhcUdJFW4hsy5eTVlu2Z4GjjS
VlusxluiBMMP+sa2nMYY5dnEVA+mI13kLdH2HbIfe8pjJWCzs9UCvbGD4o1mV1ybRmIC6IlpMvRh
mq7ZJjvqmi0A8wNqYe/MNyJYH3l1a2Iod0SzhcVE6q9cmEffLwL0q8k2K5SEeWRZhYvWNVfCRIVR
fTHGrXlra1czhowurbNAZ+H/p1rtYJyCrqF7P2LT+ABqJIbJXXRAx/NVnWKK0ufPKQbu4WswC2Mh
RzgVZjupkQ852EYAMw+tzKWxDmjWt88LAcsSyg34TweT6KmQKlX5ZM5OHpUT1zHMeyjRfZqqntyy
z1KWLvf90tZsoOcD2H1xXu/cyZlOdVwJaWn9MYHfi6vDLeZ6b2zb2lV6LEZYkVEYc6eljEZ9dinl
r4xwOFFeqzluZ7uyXQS/sIFHqxIuiTkZ4xnpnjYCWaOrT/Vdoac7PZPCXxCDtj4NvQXoshezTp1J
UFpjiJWaCshR2R8l6rJmY+vW1Bsg/b+FCM4SNGTuqw5RZq1Yu6zXPaME+M9QonF4Ob+cNZNwLEnw
d2gPIF1VoqyREksiUanWg3lQaqP4hSo8+g5QzAUrFAaGi8wL+YDxycjIIXDuXtVsn2TXSfraJX/E
qT/r08b+rRhwnCNIQU4LPe1iToCbs16O7/XW3IjK72N1kJPmouh3vNg4titv6kSSYBtmrZ0mK4ch
yhz9js/DE4K8ASApetNVWxW1DVliNsAaGfqQm7SM5rShkmdIZVG7VI0T0PglGcaN9kxONirXK9fS
8fpEsE1L0cS/dChFRo3S0OhNWSBtcTWL/TNLeuxEiHB0e70lKmTAR1W9+E71Wq+4Q8J68HTX2cUR
OIhcttvqrl4xTxCKxqWF2h2zbgXN1yqFtWQJvKsaFNcvNXoTq8shzz1n9DVlq3NvdR8Xk7EsdenA
OTXvhTGmc2IhS9UVjlfG1B2cm3iLs2ItkERP7U8pgjaWs4GJ0UuEb16hQz1Q9uDxrsPs0tmVQHSi
Q/Cz9GXvb+5vgdjP02VZJLbGliKr6Fj7Wgm0OrKNDQ1c1XpAU9Ekt3TiiUQ0VFb6Gg0w8j2xL/AA
QeKUrjlXO/RQuZ+2hWD6QIfDO3PZhx6pNneMMpeRelfz/hVRTR9qNrF354WsLQfjBBwI0lARfYfB
H/njKIbnnLZ2AVivMfq10jwWUy8FjkWrG2saN0oya/k2FHfRnYlJCWBt0YUYAx1fqsIKSv/MV5IQ
oAlvtMIe+dEaBKpS9vlwA8Rs6O8H6AqTDd4zckfLc9TBaagMPc8XU7gzi40+G2Xt2KqOBvwwNB0X
4bK/RwJKhysKJmAj3kRBcKZ32RBUXe5xo3JTa/yqJYpb9bMLZpiZPjP5nsuvuSSHCXsAhJ6jMdGi
5eH8K10728ePJNzWSTVZMcrfLEKd282fzfaF041q3pYIwXzYdATILINnXfXZPkUpeazskBG2EQEv
9kHIfiADhCYfFCcBsfwQhJSKOaF9HA48fZbj67R6NJsvOS7sKaqryB7vz2/civMBZBxQ9EtIAs4t
4V32JiYKFTladzv1IuZXTN1Yztr3gz8IJDTgYF/oE051JbEpTfUZ35841zl/U7ON07V2lo+/X7i3
2NTYikrw/bZzayahMi3cdeDJ67fIElYXgmY5tN6Auwo0T6cLmWOgGwoDguZJ3TvGdI/DEZx/Fytr
ATf80g+A2hBw89qpiJYONnEQEDx1k/FWatyXUrBzdDGyXu0WA/BHbYaCgYTNBEk8Ih19+fzoDPeY
Y6ERZ7CeYoeHvWqH5qz4k7xVrPm4axAD3CCCEGDmkd08FdPQySidrreedLt3lRKzM3i2cS4/4k7Q
yIKyE7p+QaqEK2p5hqOlGFqrMWLWbEcK2U1V5mWx7LL6Te9ubPKSDa1bxVcc1J7n39aHHRTECjuI
2gDKCQgNd4Pz1I65V1IMEdhi2XzPB5yYA0GKcD7HzLbaeIIU46a6tr4D5KGF2l7yplttl15XIIe+
Wupe0z73pP3mdPgPGilIF8xqNTQGS1OGreXycGN3uRMopZZHxVTCmBsT2SiPrC/XgRnC+DjczaI5
woBGp2sHLFffTUHqNb+nYU937VXjWcHSDVvfsSvM3e2i6sm6TTegtR+UFatdiOmWajyOoZg7oUwr
nVrv2A7tniDYU7OlcIr2/fN6syYF00pwJGBGQCsqWEST27QzCg690e5SbW+bGxZx6/sFi+gwRymT
oWc7Jl/ndUSSz1617zrx8/mFI12VTQOC65LtMvVqaG9UfnCGDX/zI2RAkCEcaQs4O6J0WEP/XWZu
+qiF/Y22R/nny9Tt9LAMJH/LUr3fRB9P2s91Cee5RA+FDhgL20mqMoSY+NAFY8YTT5aKweWd1b3K
tYWJv0Rm1yW3+lBSKuLjR9S69QRt77PeBXYp5b4sxXSva5J2iElj+DnPJhc4auuKtPZw2aCIEtYx
kR8BTYNuk1q+A02N4XZEH90WjDY7qpXpXnJwnCtjYJ4qTVt9TB99uHddB9YVHBUYFKIJJztpMISh
mge2Ky8tkPqXIUosuewaOGUYA+gRr96pbuEDrB9tlYQ/xpqCbMGT6inN4ORDdh/GOxB57WcfnRUe
BuXdySFc4rftSPOjEy7IFMKynuTD3NnQqD/5ApqdecmDyedeGsTeVki2qr9Alv1nd8VMCyx2ZWUT
Vqjv9IvZr4JmV3g86MHdqbrEA/JrI25au4yOBQpGRZ7sZMwJlqeCpYqERHmk05ZtXgyHeECOZQiG
peRqP5s6ZBgP9SGDypi3dZR+bQ5mOO2VzXa0rSUJdkbnYzUyjj20r4Zg+lr6S9yEmVv8ggeYMoNg
mn5T/jhvmz8436daIoZqlZJQOV9Ohb5bhi4VOxgC0PG1+/Ni1vUDGWAkfxdWeBH1O5h6a8QWgGv6
78k9jFvt5qmbXYF0/LLrXUxMdcmu2PJgVxdnorkYKAfcPCL2QOmTRENLTLtT1XqfZcrO7nufaKnX
FnrnZQVqHYXD/cQx384vd+1GArT5P4JF17kwJwTa5QTL6txIGnhR/V/4fjCdoMsUCXXALU8dwLbN
BjtuHbajvXFfqP0tJ8MWo8qql4km9L+FCEZLw8RgmhIJ12qO4Rh6XheXtp1prjSlLTjw0CUfO2r+
UrEB3CcACgZlmjiv5xe6eiSOnkEwYloV231mpu2ODeDNbcDsdjDy5tvCTRecl/QxjYWTgP7WhdsC
wHG0+Z3uKQAdk9Qtjlh+6H1+aL1k9OwDSI0w34n9jjXGGxLXlORYoODoDkpll8piwQrjQW8P6dat
s+rKHi1IUJLSzNAbNOF6t6WHWAMwnQZjG2yySa29ouNlCGqSALwRKxTL6A07MArzIs6bcB6KDQuy
vhoQzKEGAhiRSD/dYaTyHC+uaj7XXjncJgBSWvR6mrfGSay/lp+CBCuspIVm5g0sYtd/Uci+5lvw
+VVvALXQv5eyPMFR+DYUJsZw99ix/CA9GM+6p7hlWO1U2EItqB4Tb9sbWLOExyIF5dbstFfNEosq
ZvOyS9lOGUFInptBY1R7olge+JD3rJy+nT9Ua7pxZEJEHIhCMGzLbm1c0qDw0G4H7iX1L+jFMvgD
WLYlwBDjp7GkMnrfFivV1UFOpG9xogJtwBS3R/Fvd349iy5/cAiQB8QEFR2FYFXQDeI4ckta2PVU
/VEq10p2qZq3Tpm6Vqm601Zl+/3Zz4kTFGVsur5gbMT23ZXP8oXsSa7pKfv40GGO8+UQ8q+Ig79t
BYWrL+1okaKuJLQY1BxSif5drX0LILBkI4OxdsYwqOjvfRRMX4Mm3EKToI5jeamZdyDP+BXv8EiA
YPtoMQ2xVGMNObirJH4B3fHz8fG8Nqwe5ONlCKbPoW2faiZhO/mu93WvCEb4iHyfXSoecxkCCjCB
HTZkrvmkBhjXwVpggtNNrCCR1DQTY3k7zsMQWGGzA3zLR0LEK3zJ3wILren7sTDh+lWakkpcgb5r
5h9mZR10qd5XMfvSp+h/n4oQ45x/xec+EiniBArwEiZqAZHzd0CdKzd/kDwWjD+wwM6VNqcsrin7
sTghjABrFxAdCrbTtsYbY6CXFejQC7X0Nl7b8j3iUT6WI4QS9axIhlFAzuCZ8LTrEPnhAz0gNtpt
+tobKiLiVOpqZlk/QFbduJMHV2bnXM+71i/vEebuttyYrR0UjFQs0dywZ0hTe9TiMK7G7iQQCMUb
GZLlxJ7bQMEqod99lKUSYsAI5hX6bVt9K/IvzfRDiTdulI8AbniCx+9KsE7xUNe8z5b9e3YeyMHY
p6Hj1U/FhRRYXvss304hGjbQfZ5eTffGAWPCgvPasmYeMeQAzXzoqHYANTp1EJKM0Qmj7dsdWk6T
gIAI6xr/om2sc/XFHUkRDvfSUqUMjQ3rZaG57jmLd8kWG//qS/spQrz/e5VwUx3hvltNHtRI66PQ
CdC7CYI6XQ9YOWy1Z71PgvigJku/OxDnCirtwtZJGBekSYujU2J00gWoQENdA0zL1a57bwrVUN3X
Xia7ZpRsGsu1/VzmfaIfHQlVlE1O31qHEa1UL5f9lLLvtFD9ipoPVjlv3J0rjjCa0kExiqEbC/ut
8NpyJ+6yASHYzjLivEq8js7Uqn1qSDNPfURMOatdNCEY6laScmWBSN6i3LCMJ1A1S5QMCrukKVS+
A5qmI18s6dKWPls8W3p4MDcRHh0KKLpYC2Rg8VTUVOHg4tO/Y0hT7lltuZEuXov0ToQIXpymqkne
pwPfga3rUkemCt2QXufPyAIyb/sSXd22ozUJBhIzHeyamxPfZcnVPF1afHZZXGxcMKtCFt445KtA
PyVS+iZkzKTUxJqK+ZEN3xm9p1so9RXFA4cWOjgW0gWYJmHb0lRnVV+2fNehDKybvTfkc+fmuXk5
Tn8Ref/P9/H/JG/N7Z8ntv33/+Ln7w3mTGdJyoUf/31D3uoHzt7e+NUr+d/lT//+1dM//PdV9h0t
JM0PLv7WyR/h+/+S77/y15MfgppnfLrr3th0/9Z2JX8XgCddfvP/98N/vL1/y+NE3v712/emq/ny
bUnW1L/99dHhj3/9hhf3P8ff/tdH168V/ur/zm/s22uWv4p/8vbacvyt/E/AKZYJdJiUZC9d3r/9
Y3hbPtH1f6LU/E6RArI7DDWD8akbxlN8pPwTWVkYCky0wcGFbvz2j7bplo80+5+YFYq8mIFLBqNv
8H3/ebSTV/Tzlf0D4PDbJqt5+6/fBNsLLjdMvQcHOni5MUMTTCBCwTifuUq7PlYDNbdf4rk1b8hQ
1F7VDQFV1F2H2E/rCi83MAdy1pOwnrvCd/ruKbELENk6yRPJSO5huAH1Bsxr+Xq0lX897/HzLebp
59Xwn8cDBgYcwQDCiH2ndpLTjlEHs7vH/JYPsnM3DuX1NGAsJSA4yBG2F1M8Bzpa+9zzkk9PDiTj
QoJDARgvxm9i0KhgAVSMtDIIl3ggNz/sUXa75m5ISx/0MuF5Qdjk0ysXssAWgZq9ATYWRMVorzm9
hcou47ZCLRLojQPziSE2xTPXOAbPMj7l/shIdwHWJ3ZJB4s+6bNtYhpjZpDScedBN1/tSuupT9qu
OCgsAXc18t8Xk95UIS0Hsld48q3HOCtvcBL5opFLKdKAkL8yOqfay0S1psOEMaR3XK4xV6fv2zvF
Yc0DRmu1kc7MefJq8DG/2k7R5m6jFoPizVOuh1ljqV42yhPYPmPA+flgfumGBh2BViVjQlfOwrZA
GiMoOGZ3hP1IkPhBF0/+Q8mS6ffeYNm3oTBA4alLOuYn5Z1RhVY6Kn7VNkBqc9tsa68eyfRj4AUP
knIyAz2bFRAXAAa1T7PMuZNj3obcauXMHe3ReLLn2dx1MdcDPivjdylBV36nEzMBg/VMJ2+QS3U3
sNH0lXwm1JflvGkxLCTrpJDF/RTaOkVqpazHC3sGiUs3pWXIlDl5qCtJ96tMBm1v4sxSUCUEZSD0
5D2DL872UHY2b3LwBqHArnXJoVc68nvLkDJnmWbfxJiTEZjy3PkpWtQvx1wavDY1UnQXj7oHUnSE
M2P+ZseFbbmGUlo9Kl0DfSr1Qs/dHKkp+yBJGkkD3Y7r3xMLrXLMzos/lJHWL3NvmRfA9A1ASHQs
cTWW5hmICcDBR2jTkYNVJU7IqSlftmlxgQmOnYsxZHoWqpKqd24H8BeY2fs64CZdOn51g1+qSdzv
LbBmH3RW6s8dBzu7YlT+NJOXsU5Dw+Ld5Dam4dyypKov0rx3HmYlf561OcJMgWrXDXF8h6RaXPrw
EooXNqKj27WL4f9x9l1LciNLsj+0MIMWr1AlW2u+wMgmCSREAimARObXrxfP3bPsmraue9bmbcam
o1IgMoSHe3zL5hnJYRUQBwTjKmBv0rf3K1chSGP9OdeBowtWUQW3A5b01IIsUl7B5+Q2B2x7SPzr
0UbKF7vV6wARMKD9Vid1DTlE7fpC2uHVuGQp5rpWG8qF/+ajTHxw44FmNRMiQwHcAdX7ksNvRzlw
A3I32PMLD/geJOGY1tdbj0wvq18fapaoo2lDFCYqIPEGgb2jnC77wQowDhpRn590CB0Qsjo03oDn
PjpEnchFnIwpkM6/TTOTva3nXWfkJmbJUDhj5ZUaaHCq1FQEqtokZiZpy8BdaFTl5tXcJzmIEMn1
FI92BrFcUWBoW5XUsn/oBSO3Q71ACsWA9r9pPDuNJhGWGOcwvy0Q6j9jcNxJSTXejRBWbd3parUc
kDk0m94mUEFtTNZaoIuz6AZ5c3XXs/7G9ob7KqlNyoCjzEJnAGOXrZ20I7pKe3tocu3LEtRQedRD
dFT4r8q313Ia5SNl+NoC+m1eSZCKIHqhQbLv3NagKVxnDmba87CvrjDV+uxK57kT4TZokk1j89+C
CGg7elWd+qvZGPwoBbe0gW7bJlyCXGjcl9pKdmswHXnnvtajX21sAldJl1z55AoaKYCkyxLxTybb
8KXh9OdIKnwMSb4uCji7ZH6eLO+GJlO9twZq7cYYg0B8IDxtIxpgrl+813P75AZdOXRN3rZRrqyq
zv3OSb3Je3UW9bNm/IYP1YbAqdZiPNRDe5SDdRDczft1vQKs7H00MU2FGqqMBQ7b1An6gE3IrwEr
xsSJgI4LOApfKjd55J43pTOeTG8iJOWJnzXgeMtae76zpPswjW2pheT3lg85eS/RRxS4PezDnPJp
FSUV3OS8S35zYu6caLyuqX4AGWUHpZr+mxDwX81UzMjtK2UyHtgv4yIhpyClt8VLnYGq+HnBmJ/o
uuMqx2OUtPgQPA196WUVadKL5zEI8n6xD/VkMMoUh0d0ivfh6oVpFM8bxtEkDv2rtR9vZTxdt1Bh
DCjUJhaItXDWsBQ45m8mMbskcEyquu6hqtpcRS6Ix3lwRWM3TXTzveKUZXEf7X1JH5xw0Vmiozzg
SdFUpBBe/1h38b6R5rr2lwPo0sqRuIeF+zc6YPZtqFRXNrW+n0UL/pIomdNpMTu1js+aDFdJM9ys
cIRQVWAJdo/1WW9b0TGxpwc0Ju6lz6+VH1wxqaBjFR2CWc5ZLxgviUrWa5sxXlS9sNJp9nJ3SjYr
xn5SNsw1iHNo5mvPy5Om+QXdxnbfiyrMNZRV8Ce7pkSnyNslUrx7Pneg7Ulk5lm89ByyiYTOY78r
pez1IaQgVkiF8fyf2KFnL6mnNKjXZ3T4rgIS/sYgxKunrZvVdaYisZvqjdXG39dq7HnaTUu8X4X4
hRGQTdKRKDWOv7UlVHLn8IqS+NjVtBRaXtvavDRu7xfDOM7F4Gl8wGsWhGHa2GT5sXZRUMSgCyCr
g5Zuv5kDsQeqqFg9ljnan9LVId/aePKOnUt/kJl/A860LbqBwutCngto7pBkkjHoLPadmynWNVdr
5bMsYqRLhc3s1O3ogQo1p44FzJJT62swWV+JZCwRAG+gBFHMU3gUi1XlGL+3QM/CfnLl7Dp/efFM
rXOr9yEf0miVeqQZi4Svr+EcHBAiOUUYM7CAJ6tftA7dd5Jk9sJ73H3rcQ4wijV2aIBC9XdMg87d
unb1IPwJGIfWD47RvDwunQToBSQxUJA0/nXr6SoTctRF7Dc8RX67r90GBc6uJ1kwDGBpXF2k8cmQ
qSV0C75Kk9Gm0gVH5SdFK+NKdsKUxLT2CAWysc5J60PNqWG31cq6e8mnbk8cWlRtlFG6JhCJszl5
GMDbmVXOfKt1v1FxmK1gSv22uOrVdtXw2jsaINuJh8eOttMVRKenk8exbgcVl5SH1a2bzPWz7zZv
jHhFo0aomMw39aIwxa9ApdxHt/4y750Bchd8Fg+u1294Fei0M7HVpKtm3o3Ej7sfeBP9JnFPcx8u
uozohOem6kFFhH81W3V80whavfur66aGsG7XWwtm3sHP2/xe5SoxibEky10zNPrXMCTTj04Oim9n
QvRaILfkQzb5iw8gbFsP4XYWnftWI0BODqKqTbjr4s6Nt9DBGrtjG9UAHwhmGvfW2FDbfF/rOqi7
3ENUG+MJS5y3sEUsgrCvum4jEme0d9xd4nGL7IJpqsDzvbaImldrXB4on/sgB9kYn1JKSP08UQcA
Ordxh5teDyPgpisTb0u9Qpc5Mh5NQa8THMeoWh/wIbmIZCOQ5DJhcrdf/XfLlX1JR6vbA+sO9tAJ
k5PpOEemwo0W9U4J37tFlGAdl6mLn1hL4vu4J/6taQnPwwmVoXQQi/gRWiS5ipdqfHOnCf6aBOo6
ivChDwwhED0Jmi6cmRsN2kEHFBAxnIWOOv6gY9I+2xG4V6Xjwc+2feJDy47E+zq0nIfaTqb9so6k
9NZV/Q6gmHoVQ0YXTt17GrAP6Cu6crjt2aT2rsFlsVFtudEeA5M48LLBDeOIJ2yOgVpoosWlIs68
6dDpGNIp9KM3lCT792kYMOFmK7WVXmXnLfxZSdtTGGGQqGiLOa8d6OvtrJXGtADfhxignsjqZZBp
qko+YaQ5ErO5sxOaZKZ1rQMgZd2VEN58mKNgekiqCjQxRI/ymiFjiNLBrTFMXiV6ymNaI2VFMP+k
hGMehr4ZcSVH6C0CI9feCS2SZ0q7PkesUR0YhXh1Prq+hSke7kH9CyjR3rZRfQ8IB/1lp6flqHuQ
dac4uOQZxFj01moCfmt6SYHtdKAalCoXLAApBI4WD3FgAAUhz4x4jkfg1Bnw5gq9U5E8ggqGHzSk
xfcT6Z0982sr3uBg4j51KHTU8a4QOKzY6g60iyYvDaY4ug1tPl5JbVe/qlkm91atzBvCdESDRsV5
Evcnnz+Mu6jVDpKC1s/dIUAFdfTCTIoa7CVeDMlEBU3CtLbtOZ+jFt2L1VIILqyu0BR0n56ydNEG
wVLWtdP91AEmvr1mSlILo+CZyyJ/E4TLrdJ4uWk3yjypBSgOeqvPHBO3ubRi69gtzbQxzNDdUns8
dZEt5hNzwnRoJhcSjZBYU6NdZyQYMYEG/CrGskEqslaudy2432XL2qtjSMWYtmRAHpaMBmLLMfCT
IeZqzNJgKslV1a1fO31W99NrpxuIvnoDAlKhooKSdSg7up5mzuhYMIzjbCoQZhbWUMmsDxPIJ8l6
zuJa1/fgHvFT03jjTqOyXa5DiNdQxX0e1wQ6ALOEH3QrsIb69thlbGF1nvTmEU7NvqNt94MIF4BI
I8as9U4Bexy2KzxPBXFaYy12KhsfccHC25z0fD50zJBNCPdWhH0HhPBAsHUup78VG5Z7FB6ckk6x
zhCpt1tk80MmWpXs3UDNuWh5v0dTEXyYkbfuZNKGOTgRh4wBKPIIZQGRT5WDl63twakaUSdJHUAI
D5HyBHKUWe6DGDtj+rrPUSbuN2sd9IceKRQusApKPYgqbayTeoVGNIpruiKGmYNN0EwY4UtasFrE
ELhIQw/BhEMblteO0z6hXTTf+rElv2lWjQ/rUA3RtgoNfQxjM09pDDr9N5dDwlVMk/WOxD0oVotr
dgB6Br2YQbElXRpJ++3g18nB4wqJzNJ60Vb6GlHc2LXQTGBs2jOy0innRk+PykPQUziDnMlGk5hA
t2yF2mrR0cDbuvDU5YoPUmSN7qo7r1dOjQwbxBk5AUMM4kQCBGfH9I4ukcG73U4sKcBX339LVGdt
mb8Asx3GSooU9RjOcop3+yluxupJxFZ7xyvd3nWAE4BhpHG8G0yKTtfeWGt9lKQCYszt5a0fdn7m
kW462vi+wSHkB/cI8hs0teexx0R417x0idfv9KIY0g1lP5GZ9WVnQWU3DOHrpW0hx9ccA40m3kmI
S+eR0fVBRb7MIwwQ5ehmtDu8jPN9vSpQ182j6Ypw7NXDjEU9jXA/Eywn/IiJXVYMiuKBGSNKNoyG
1s5KeHdt3MF6RLQufkAoYHkLjFFbCBnHCMt9UXbNCIJ0W2ApIW02KB4gQCBzg0J4tzxybZC+JKOS
26Dq+oPuSbxZ7QaknY4ZujSoRr2JvBChYyz51gmZKkKvAlMLI/N+9is8I8HS2DRDLWm8k3q1riHF
Ck4u4+r7PjITwn+/VqmhWKi9ok6eKkgmYhHNQkB501pwP4EkS9bMbXhAvB9sGafWmBqfhLup9tqN
qGj10mrR3ikddBu7Gq1rVGgbVVgUBaUW55oliL5pSpRn/a5HqTaqx7D5YK3xq+da3ZVsoDzS8iTe
dasExXmLcHkh07wRocOuKzpEv9TE/fswEHabNcDN7NxRhFf4eSqDVPO6ZS7YNbOwS9S7hoe+4UvY
3a40WGQ2CkgXpTScR5pXqNABu8YdftNAzN5kyTL5AHEIK2scpa51E8kJ2JiwPuXKcr2NSLMixECk
gNOnya4PNZBi0IQRtwT1sCnlXrRmRFZwT4lbyWM4m/oQWlGcSXwzfUZZBCCKrPVbTGaZV8yiJvVk
b29V0EE0W5u43rq6BX0nelPvYVutSU493r64Y2DvFs2XXU+TcLdOvSOzQcoE6eJJwW5ufXD1SDsW
O29xuu/odJHvEbH893Cdm6xOZr1RIfTsnLWJWdqommROWCVvildOl4VQ64VEsoroPY+FOfRgoHwM
JDO4DcoJeCZ6Gf7WgRRORhcu31uPet/9vvPzug8anqlxMXdBYOTNeor+stmQZTcjYnqeIV2TmRhN
nU5WnoOatotprCigL7jJzX5JuHtzurDHtVL1o4pjdmwh0DGmVbWgRIo0pP+O6hYpopnSvJ8021gR
lw8JAxUopjLv/LqmiLo0u+r6jj+OPsYPtGLufrQmtFARanJSxkGbaFSKxvWGyKF/cNrotwjxmIDi
3hmzBsKdGnQYvCkiajDDpdsl6zvbPsY+viXLr9TOktNQtkk3z+m6MEy3zlFYbVEhqNJ6slWGKj/e
dH/y9iPaDbfDXKmD39ootPUz6l9uNQgc8ILEvK06PL4Ns97dSqn7Dux7aWf1LZIRKHoA+5WoNUf5
RWxxyuqHH1lwjqd8aocKWwcF5qaLs4D14OyjzjtZEgCfRai3cVvbr30bOYeYinrEpfUqvC4O6KMT
yzoYXKTMCL8q3biJ8D6DdneqViMzl2u+i7oqurEr3aCCyYbqMAgd5nXA7deOETcNl6jair7tHkgg
210Vzt7vdaknRKWRQelTDG2LzabqrUlGi4JLYppux2Cq7+JBDVezx6Mc1Vc2ZtYStRwk+3H0vekI
CbJ51HT/pzxZdb55ttsoKl3jI9ZYRssUbRTw62lk/BDIRkG71Wd7CtmAtPfMsqs619334KDH8UFk
zdRg5jANDR8FotonlNiaNLZqkxFHJamM5unQ0Sm46dwouecruJcK161i1GINtO3DdaV92jqhLCOL
WbuVz0GYjRJF57QaIRQGfx9d81raRYuQLq/8JQSajTpbYrngx5R9vzPgcN9ElSdukh65MFlPznMa
wmo32mS8CvtkOBDSIhysQ7nRAhI4KcZ+gCavyYqqtdO/J0aBMlg7yVMzgYiT2LOCc+LdYydoA/6/
IbiRcwucbS/0zZA01nfVLaqITRNfVYo7aldVkLfT9tRcceEhi0lE5UDfGBPopfgTnqNGjYyegXpq
5+Ct307xgHfTrG890vmShGDWZav8Ac5ddeTBCPbpuSLQCoXgmxnItOsQ215hslYW1jzTTDpIsWsv
qrOGm/6dD551O7XBiko+fmj4UgMeNeN+V2iNZsMwOCnqpZxldKTJLXM7xL/Ccuw0ntl46Ad0U4YI
kVI3srZcpB29TZiSTseaWSp17DbI0fHHJ+ebME3gZLca8n5bvTT+VTUkwW3IQhQSRaPzoJEydZvA
fgBDuJ82FYqCAy6vm3e+RGWvDSmYw9zFxd77ckaJVK7tRsIT0Dy0oaxWWHAwCCH8RT7bPRwO5n3I
6qfgQsOISOxBF6kBRPTdi8hUDpgPwnyhVAgh3GrNxRyYIDdDZHZgHbDhzdgMGUrqsbSKRfcSox5c
esadchN19hWhq+ly6q7swTU0jCF9J/wbBFZTJpExlFXTuS9qgLYE3uTGBGnI0KTK1na1X3pDmisH
fu42EX7/C4PywV3XeN3vygsEKoNimL7xNQ5L9DTQdMGjG+TQe+dYdSdmsFYm7VT8l4cb5dhDiGJ5
Gyz7ZVrRorYiiJyptSrCGszZaadd9SsgvvhJqO1/c0AC/dIEos57R5nHC226Uyd07HU90lML+H+a
dFDoOLEYhPY5hmMN6WxDZmso0NFNvqHcR54mFK7GHMB+KLAM/timoobQOmG9vq9Rm9za1AwXIFV/
Rp7OfsZJMgwdZTSMI887A3RYySyli6JhAbZUMPLPk1f03RIPadK03TWNdHIPKlCa8X4JyiYkXcEX
Yx+nZbhpqUbJXNAUwY3MFqU2vbII+BEcl2WnuOLGZTTIgdkSD9paw11jD2qn0bQSiP6W+ncliLyh
VTWg5qbRiXNoBu2s5Bgv4xYSZb/CBSrDltJzoTg+LICm6UbWCHZnVl2C9aI/fn4gaIMDPZE44C6P
waB+hhetJweBXyPago0WFhY06qoN63YfAQq7pNQ1+jsqA13hu5RfMXdenlvBmo2glnkHe35npcw+
ZcnoDfrXXqzXu3YaRigOq35fGUvvO0u2qP0EBn/OwQ94DqFf/CMRs36o3WlAlthp6zDGBLkxBn81
0PSIltPOPfniU8P1KanApJihiKqytuHhW9eNZgPq6SiDtmSL4q5vPfqJBRpfaD5Dmtlu2qJl4QIJ
4IheNSi4FsvqAqI/8RYT49oFm7qk73Be9p2NliEwsg7KXkrZ4YJEXwF/g9LViSAYmQkLeyeVi2d+
guRm3g+1mPZNpdonXwaNk+nqRFY4qnl94pAj2Q2gh3/slM82jgdtsmXuR7zqq4sO4upHR5p03WZG
Ia6kbu8sKVfCnPpt9UPS6+UlBGMYSpxDkqPa41/bdSx4brdxj4adg7eu5KhBln5i+l9okk1XqO3H
BYaRgSHAqxrkUazoD937prRAgHIA/RWa0qMJA+iFM5k2IzoO4KjwN56nvLJZewizKxpuuTWGuxYS
fwiXEX/LdvF2cJDz9RBoAPWFjYScUcqfaNVBL4kvsvBXlPQlrseBhRamYoLRTYXfqjtuVpQZmWrp
m4xHuUE+vZSOsfmvCEQfUIqYnE0dJC3azZ5bamscdkSKaiu5L4vZW/sHuFOU9JnTHMO+R1s5brdo
8a73mBFzb2dPqyIJSZUDWfGqUCxGAR5kDengDc2RGxZntQ11DXeYgBMW03CE0CXJqsV3Njyh4XVb
het2aWKzV67XgH+GkujXSNh0D+R0lAtrdXcgBYcMhD861a/Bs4ed7xAnmy0OrbROLrfMClF6a8DA
B756b3W/VYtc7niNm1ckk562dhM5P0Pkw2kHb30MRYWhcb76qgioHR8c4SxLKoe5Z1kCH5xBzCHG
mIqaOzQ16fDdEjPZTq0rnvG/QnXdpv63CTIHm3FwmiDzUFi/Mehq3eCluE0GaNP1OjIot2kIIE3o
27HFwhPVxfzGtQaSxVCcdDImUQfpeKO+uU3bysJD9vvauFH1PDG5Iuvj8a3vUf9H08FLJUtyCaN4
giB+8LoJkmoAZeD8/SDyz6fSlrleoARB3cJn47il6Oj5cPkjv0PZuckdKETcVsYDUTcSkQtAlH+A
Q06mEw8InSQBTX98Qg7/NXkCzpKmRZ3TLQK0Qm1flSgPdLG1Fag3OdUlpY+zoT88c2fmzhBjXmyJ
1mkat5DlXHgl8PFOBixmnIs/I7fjTbNmw4+v39aP2Nl/2cSr6oSowwQeVKM+LhGsk5Eefewu43y3
9qIkwSX6Leefr4XvgWcc6FKgsPDPGch0GlrHiiRsqMwpnUeztYou8/Z1pnPEQXvrUrhwOpbzG/O3
vbN3GoNi9uKc7EFlpvCzvgQQpCpxa8CwRJ/C+6938B9oJZwapGySkzIVgo7zqKBy6TglZABOannF
V5XZkf7udeMTD6ft15Y+Pav/tXQ+NMz0LHCMvYvO6AS1WbJpavnytYmzMeg/9+GkgOUAT+rGMYLI
j/dhQtk68ul82junjErkNCj7o7tanuTDEjig/1BX9//degdidgjeQJ3yZxD9r48MRXqIjtq49c4D
qiEbWlY78bZm7v/XEP9n6zvB+v5t7Wx9sl7N5IawBvyU9+Du/QJK6jkYCIF2zi9D08/E2P6xunPK
CLSgB7Yo2EOzNt6c0LP+Lm5SG9bIRSr6sxnUf1o7Q7Ohu1UZ4KlclOwTf8rAhA9BUE6A0gLMJlPe
oN4hYvjDWVz7m4xM82LpKOH513foD8vr+fcHBdnQPtF+xmDp+HiHHGF4ohdQjS1KvKBZ4+R2wDDo
jrnjYhZoLZEgh3BuFoENxWllliQ9/LrauGjx8/rnOPhPwWBQQLZL4g9PeLGtcLkfWIyOeVDYnN05
dlUySTNLoV4WoEZOnZ89W0muhRtlXy/n0yOEJhIWc+I/Qo3543JQAkUJqeNOAdXd3C4E+AjcXbTx
CkgXXCAY+QhL/tf5+ZCEcwOIV0Eg+dwUU9AK6vDggD7rVg5jjlgkjWr98+slfeay/jZzFr7zDuiy
juJSKl8frOiUclQ3S2yXor+kGH/GKf6vJQUnnDV6lUibzmGkVKJC7S6BU9QxOGjEILacetYNNCT5
axPNqKrOHd2GtA83KwQvjpO2kRz13pD6TY2SkjuHaRiCrLg3kbgKzVKDP2OU9jbW/pqtAV/Tltcr
6OZqXny9TZ/5WwC3Y8wOoBUUhmfvlpmljzJhBCgP/n4AqMclJpbPXkZggMGQFmMuDn7pzAKFxgG6
IJZTODd25ma07B+qfNHbOa/SsURbQG2+XtLpD559mh8Mnrk/IjsDQRkYBCQhJSh9+jpOOajzgYHL
IT60ohv5tcXPPK7vnp5GjItDufz8ReEt6dHP9GESg+InNQm33STZmp14E2YUZS8c2ud76kbALXtg
6/HPVVqryRALJG8Oog07MznNu/XOG/dJthTojBd6eJXOhTV+8tkCrQx8OcThQ0gEnLldHICRlJw4
p706ZdYvsj4AfZL+XzbyLyvnbrUNwWPaw4q9X3a8SZtcpmvGdk7RFPXDpTm1z96SD4s6i0YFtD1F
MMIczm1HH5r8HQytx2lzyed9EmR/sHP6Cv96/6dYegCJwk7C1hLq1RuhDt1wB8BJuuhLwsSXTur0
3/8yhrp25DL0bQvgmYEtG1IbjZEuevz6qD5xHAFIouE5TiyL8bnIFrUCj8zeYheI5tWdU6O1Zjki
/9rIZ+/SBytnG9fbi449CSvezVzUW4RqqFmmJmu26MBfEg3557RCggzhRNQGAjWUxc8HaaETZgkK
WGJhB6l19DcrJnhtli7bLqO/Ud3SZVhOmwBcT+l6+/VKT07pzGl9MH3mtAy6r/M4zVho831ioZfT
uKz4ozXojQGoLl1mYFaW3ddGP99e8BI6YILFk+yd+WanU6xl7mAXVrI/RW6nONGONkshHi8TDnx6
Y/4ydrbEqa+MVBpi3NZgFSwYC8fnD18v6JOrj67av9dznj1MHMFTyKldQP4NmNge+oMJaFByJigr
vjb1mQ8+8Zcj38MYx4l17+NnZoQEpon1duFvoNAw1Kn41eThz2UAo9KQS1A6YTLggn/8bAtRqkOq
DhwAuGjPPodYx3Nv5gY2K8faQGV0+F7P9XRhnPBTK1A6BlUlwhms7ePKCMpwQ6gmG+wt7Z0zBHcG
zM5f795nB+X9ZeLMR8UEwVlEGEzM6BDMOZrIaa0uPFmfHpGPJSSYtIGHOtdKlSohEh0RwJc2I2SA
CrMNc+IeT/LsdDODO+EiBdWnJlFlSGLg0txT2fjj3o2agDwfrYU/dYD6gH7/pn2ZSycLMWca3g8X
hiM/tYf4LYhASRw5kBX/aC9YRY/q34zA3UkNkln1BFzQxp2hnVdnY8mfLtFVfxbrBEC7u4h1URoH
19BHi+0czvYC/H9hbf0929f7+himVRpkLQjp/jO2gT+RNSTLoQvrnQo3vn12Fb0Wouwz6deiXZyU
az8Tfg0c8ANCbkD4fnO5XAgeP3mpMWSKwugpU0e4evrvfz2eVe8MuvdgULUSeEq0K1YGmQ/PviXj
+Ah82MvXH8Jn9gBSx3QmFI6xwLP7UuEaMa8huqhZI+6TxqPFkKhlw6OOFaOJdGZN7iWJgs/OEON/
4N3CtFiC/PXMaiOjNbRcWG12fBcc23zITq9q9So3NLt0hp8s8YOxsyuKWde2SoDvR1brv/d+D58M
nHG6LNU9gqa7Zq5+fr2np19/9pZC5hcZhw0h6/gfyn+hYZCpgwwH5vbYDZToNzowWxa0F9zkZ+uC
VJbjo9ZysnIWq5oxCMHUTdfCjdjGA3w21Y48Kms9hDJ4a4BQvOA0P/vYT7y72BWMU2I28yxcHRo0
nyfAR+BcTkU/kQGQmHXgwjgxBtblJenWT/bxg7mzj88AAjDaEcxZ9b0T9tmCRtTsXArC3ZPDODuu
D2bOLmNVK7eOPZiROYBcWNOY1Syt90iPg6K9ad+AXUIx1UfrNrdRlECAnqEzmI2/QXWLsZVyXXaX
7uxnX8iHH3V2aTXaNDoEsqXguYY+ICl6g1TkxL4KmpUgC/L/+Mp+MHe6a3+5Hc3ClkSdpdBsbbe+
wCfSyVQvl/b60omexXtLNyfGmbCqpVtS1J/KdnbBwCDRUPx6PZ/V+T8s6OyVsIOaj1TBkig0DrUt
bWtrUO+AlzllqOIHKdEZ/9rohYsUnQ8bBx2BNARseuahcl6WEdIU6tplK3Q4Hwf3kXb1hWP7/JoE
kP/FiwEasvMZe6hcT1KJ5H++SLTBnvhB5Gw3lBWIai6U6T49vr+snX0pep4WagE0VfCwUOg8LjNG
5+L4wjaervY/vse/rJxdfQOa+sg7rWnsw2OM2GzeGbWD475EunBykP8wBKABSL59B8LvZ/4FfBmk
ak535FTF8DOaA3RINktmbYay99OLCq2X7J1tX7xMBLnknzvplA1Ys6i/SzIMG26Xp2ABefTX1/GM
XvZP8HIiP/33+s42kkcCbeXTRkIkLAPBT14XfLsSMMeARjAFBjsFHvKAERvM5hZf2z5t3Vdbe+ZP
gNnu7ejkvqpW7Ct+5UTW9msLf6r6X5k48yWSIEbsTqtbS6cUaZ+7BbhVbkUKhHRp38a7KIOwznF+
iOtUieySJO3nj+Ffu3vmYYSsGNXqZP/dzpzcB8rnV5hjQrnsgZdfUiAcL3ztn35+/2vxnIcqWaIR
zWRY5LP/WJH+QMlDXfFL9ZvPyhB/35vzeX1wPZDQ4bCzlM1t+CyuMBIO5OOuK6z7CLSv1gY39m5q
tvOlMz2d2fmZntpi/83eeSzHjWXd+l3u+EcFvJkCyEyko5MokpogKFPwwIE3T38/pDq6qSz+YvTs
Dm5ER7Wp6kAKwDnYZ++1vgVMggqKRiZ//81niNQ0Waotrtz5ytb+orhtdoNouwYkRuPvyPLcSPXO
9ldqcIUT0w0tV70RiD38Jf5prt/GffL0EeDso1+1rus3v0rJojGhEEMjMCbLIa8UFGwJ/i7T/pYv
qT/3izcr0uuf3+/3VtDbW3FVa2G/qWqlYwVJDp7lIfT0Ifxgo70czv50u682wAjCN342rkG/Sdmi
v8x2ZIrGvgVhVMFHvflUfi3HTfr4UR/hClP3a2t6+6e72grTrGotZ+KW0ry4AZDgaUF0L3njdxvw
buHnmfsxDOm978rba15th2pSoTXUuGZj4A8x4sCYznYlEQYU3v/52b1TmTscbRSG1tA1nOssY1mR
QhTk3NdeDqb0KDsbszGDor3v0g+Pw+++nG+udbXTYuzpNcwFa6GjPMub0m8ntC9+7Vefi/1KDyqz
nY558j7x058ffWLe25HUVTDCwZEws+sdafUKxwg1pg2g+J2jkkVbJLtmij74kr23Ft5e5mpbYJgS
FarNZcIR540roHp7uKTDj3DX717HIptt7W6hhFnv9ZuFbuVzls66mDaO8jPJFsZmHxzZ3t1a1TdX
uPpoRJ1UIOjlCvbjDAys3MbbcDyIJ+VmLvkqT5uVhR5TpUpMiz5Y7v98WLSaZNLhYesAA7tm4Wjr
kDXO0Xkr8U6VYj/HWDVGL39+9d/5LP9+latnJaLRySyVq8gHbdt6YHN29W5AjiLvpwOa5o1K+c1I
6kbbx/uPdup3/4h0acjSgUTCqf/3BxgLTFedri+bnha51O17a3Kd4SMe5PqQft826eeRpKKv6S06
opvfr8Lf63SEUQtLTrqd+WvxOuyX40VDlLtPDrAHl9k1DakZcoX/5xv8TslPbQzyam2CmYZ1/WdE
4KYkcksbW7tVts4WboBX++swM4K3aXwwFvjnivj9Yuvff7MiGhyA/eRwsRyJpWqVHp+kj/5A711D
xzoMn4l/ofD5/Rpm3E2zUWQyhVyDqP9JHYN17IaScavw+TM/Zdvw4V+38V80rbtfj+sK33X1X/93
RtdvXK8/Mr/W6/0bAfb/Bs2LD8AfaF5N8bNMKEV+gcEu0m/+ywXlpZt/ITWmK6ezS+g8EZbuv1Be
2l8Medk4UF6tW6PGI/wPyouZuk40/LqtINBisfwH5UVXkfEcAwpSVjQ6tf8Fyouf8o9ltwqibYWw
DISC5nWrsjHbbpasnsM7b5FXR80UzIzWA6eq8o1RY/dypbDS8HQ5wHXUSm49BhR10MWL+lzHhnQ0
qxkIyGRJ6V2vJ+q+TNToliCM7qB2mraHgYFctRkn57FJ+mz1Cq02mkJMlp+lZnEWq8umDaXq1tRK
3PXVoMTPedHjhMvU5TSW5E7SNcGrI62uHdNU0n23OnnqIZUC5MA4leNweS5Xx08s2c5RudiA5q6I
b0ThFLtIlUzdK1bHUA/EgNRbXETDqjsvyqK+icZC3+CXDX3rYjyKYcYcbauTnzt1YvZuxzeGWDRf
HsQX00zlbQreCKMrmFc3NNN0b1wsTsXF7VSpbTBdLFASLto7PM8Yo3IZJIWSx6YnpyLaDKo235SI
c7zl4qjSVnNVsdqs7Dmy/pbUsTmL1YU1zLN2wNuZbuu5tDZR17Z3EgY9IiVlzXIbeyi2jHKIWRia
5IxBXj/rij7soxErGDjR+cE2VLpucjFtUZmWitetrjGd8eBz2TjhjVnE0+RVF5OZrukp5qNx9Z7J
YY2UJWs+D41dn1Okdbgv1fnboiHzL1YXG8yXEpU2zraM799rn8QmdreL9U0YJbYkIdV70JTSJuYt
xxGoto99osfeCBPjQHwwnNXVS5dfbHW4BLtd2GiVN6yuu9Csh30yVtrnERvprXlx5q0evfhi1zNW
555uLekjNaFya+gzc8du9fhxn7H7mRfrX2xX8ef24gdcnYHWxSQ4XQyD6uodTFYXYRwPFoG+5Az4
UzHEx6UwpMKdYyN5XcI0f21XT2IvMKq42S+rYrQ42LQK4DC5PM2fwUVorxak5qfEdGb8jqv1UZkx
QYIhiIMRPwZp76tJMpyXanGd1TqZ6lX3WJBu/6qqmY2v0yHDy1jtlqldj3cTcSTf29WNyaiGK+sR
Hk0c59g159W5KVYPp32xc4rV2TleTJ7LxfCJUWy8ITNC8haYSDNUsBSGvgyJSLoYRquLeRTCBEbS
+WIq1YY8v1tWp2ldtdP3EdRBiwdtZLEgQw8sLdJfc5VUautiWY1KTX9QQ8X62ayO1gYzwC4JHdMl
51faloSi7bHC4CCZRX5WDcl+jkKs+FKJVzYZS5RRmMJw0EppUXlqXoSvYyfDaFNWs220RPkuWw24
dms6T3kUpjt5tec2F6futJp2uwyBv7kaebOLp1fXwxgIycXri4e8Pg+yU3xLLmbgCdvjJtTq+WGZ
LGe3aPNwtJQud5Mqy+/MX37imiBpd5SN7mCthmN1tR6rqwl56PC4mKsxWVw8ysrgsGRX47K5Wpgn
SeuC9uJrNleLc6tkaPhX23NjR/EuQwHvQZSofJFL7VZdjdKK1YxBE5bDCyyx7pu8GqoRamc3pppE
h3K1W6swlWJek6begLRoThF2X3y8q0nbWu3a6TjC64omWPSyQpo7My+vSKu/89CxP0dqm+7t1e89
rc7vOptsT5uz/NS1SuLq9qQ90IuGS2pbNOeksN8QJpxve8mWH+dIq7f5ajOXjHGR/aSwhl1elmXk
VrKyPOb2OO/VBKZUO/A75SU3N+Ug658Mu5g2igN/Jitz+TwX03jTEiqyx2sTulYasyPOvf06tEv2
gLxzOJhFad05sqTubcOp7orZlHYd/qQzdAb9Bz6EZJt2uXgK6768k3XYknWMecZ1jKrZlKqRw0so
1YNpWRCHHBBlbijEozLOy55pjXpUqsIAyuGUzQ8HWKVrYu3Cs1kULLWlqLeYw8aD2Tn5Bgnv5C2R
BKIqKSLMHWoM2gZZmQMSaNNI4/iViN9pY9badAYjlpysCV4MRKFW3Dg4KzMIeHIsu2lrCYySZClu
u1SWjuMgwv00Fepquje3bWN0W7NWnR2XhsWg60J5mIZMxTkYYmir1Nyu3E6T5d3QjsbPfk6peEdp
LPxoTnGFz6055W5rFtnXKk1qYol0bSm3TpxgtlHUCE9nNOG8Sg0hTf66XDxpUqAQQI6xjqE6RY+V
1aYvoyW0QLOc4WfT9/WD3C/FN9KslVdTkmOAEqOqFyeS6uqjXVfxQdPa8hQ1qnwr5050UCSttN3J
VqrHWRvVU2OFoBLwk82fFEeK96091HswO+2xlQsNtprRe+lg50/sQMopjFX9INdTtVXKrrupBqE+
FbqwfNGMkRfiPvySTlP2mje2fU4GVqW0OOUZ5iM6w0WTV7idFejYbly1DQ1u2qLfoStfMKfwwoKX
a/yi7IwdyCvCr2ZDPHYshteijsvWZR2kfhOmjGFHYHWaWvQbvoTLC7KhzqcM+zYUbebm3dBpkAGX
nP5CNAazVI5nye61T2Ox8O1OKxu7laqBkpLA0sQVSIQwT0MsXKJTPVK6heziSZ3vzVjp/2YdFsda
ZtOPLQy+YRRlr6XDLcDtrgdlMyt+rxbN3hRl+ygyAThIiRvdN5JU+SpN/dh7EXTCz+lghq9tr4NA
cYYxv1+MyjY3+N6Twwgj0yc+pzqhajF2far0n6xKKmAzGOxXURXfg66ZXrTcir43nQw/JTQgDKCx
CPKcQYCeTead3UGTc3Gm0Mdx6tCBwx/P820SKQuejkqh/CrT8McCsWJvLc0CplCy8XowR93VIql3
MGSaTZyZ4iZMYmkHvloEtWQ4X6zWCf1xyrpzCffKg3zX+3ZSqrf1aIpbYSvdT2WRgFVg7X0tHAza
REXN1X24mrqm1d615GN8m8cW+4Ix5tCrpMbeiLyoz9GQFj8lmVi75eIYWy7useXiJGsyS7vBB+P4
xmo0M/RseML9m9w7EUrOJUmS76lqzzeJCZxRQrTs5QJiSUUbEqn0KBpvoD495avHrWbivi9X39t0
scBpFztctDrjClkWgFM5ysV2If9gRWBjTHUIdwW1xSmKI+P7JLri1ApFvakIwDNceK7NQRui4ltj
2fNr05kQAgzb3kSrfW8apulWp2MctA2l1HTx+Wmr5a9UG+mzs9oAk9UQKFvRsitD23jJqwI0qNTl
iPZk6Vu/GgnTi6cQCzj+QmW1GpYX16GyGhAlZfUi2qst0VgNivEyGF9MHNTQFWJymFzEdPMhWm2N
yWpwXNpyuq9W06O4+B8hPWL3YpdZvkeOyLdRBiyOo319dlb7ZLEaKc1fnkqhJ4dhNVqatoHlUqm1
r//TmENI3Vgw4K6S5caWG9uzqjYLCmOpd7oUD14JOOquye3oIYxngl74lB//5z+GWmW1yQLCHoN0
tc52q4l2iQSpsoNewWltOoiGkzolj07bOR/lRK/NiLfNCpOOj06bApkFWhnzekL4H5+xji3tnj6k
2Ii5j55wpBlfzdVcnIXF+NNMYxzH9dBCop9Yc78aX///uP1/1nbF/37edl/LKH/98bON3x651//P
rzO3o/5lgorB12TZRLNpa7fn15nbtv+SKaBWgPa/wdr/OnOr60GdEAabMzm9SvTQ/z5zq/JftGMd
/F+4uBni/Hf07KveMo1QgM10dVHZEuvwj3fHABIx5gR6o5EfIAXpOe5n3YGGnVRuk7fACfLyezsG
0QyIr+C4cdNpXyfH7jYiiqybzB/NOPbBQNhnoR878NDbNzfzX02ct/zs6zG/TYYeuiwH/ZlCm/0f
zgdHkmtrkq0isEJhnK3iK8wKmFQ5bOmxJ1BPliR/0DWgk47ItnVUfa5EOX0alv6zrPfSWYmcD7qs
7/8kk0xZg3tGJ+KqOwhOY4qRkBfEdClPed0qB82p71toCXzXgV7Ycj142iAlgb6EL1MbP9tahejC
EFs9qT7xuD/o4VlXjZPLTeLpkXNr66tK4GrwERFeVuSLWQUhEVJ+UylkN04150yJdIZWccR54GsN
T1cbXD2H9NrVEfwS8ITx3PwonV0G75qgmO7UYeUFyWeoB+GEWgABMfWA/N10UUh8KbI137A5tcea
ZW/403UMrfLnkJ3pURGHrALCw4AG/1ncNfvYwB7Gp1D4VZJNm7zTwR0vsw6LxYYIXQNmXXIF8FDc
02ftM307qYA1TZWSt0jiENhkkh05lzwpaiXdcQaG095Jw0GCvjOV2XhY1r84YZNvopAiW4ls5ThV
u9ZejFujNKTtZML+1WvD9FDH21u6kOotwQCHWZle7dKcbzUFFE5X2JMHfe3GKPVxP+RkeU1GDQUj
Lp4Sqe69P7/TFzPjmx2bVQev3qCnppPXzV+vXqBsHIywN5U6qMfhp2n1tc8GAhAK3Mk+EmoAjDwB
HTj6kzabpKAL7Y5yo6ei9cfiiypVT9ncU+lkOuVRcz9GUhcw8ciokszxJA2LP9qJ5avwE11Uhswc
oJlyEjaegYyXoBi9webtXETRuWYlBU6RtcADdaiAYqhusFyG3QBwTKnRQ2WW/CntDM398024dkZc
bsIq7wc5i1UL+87vTeGkgn9FK4KbYMdwtGup8JNkO9evRo19plN1uLoDAyHCxescYux/d3l9VThT
qxjssGx75qUJ/6bvXWAnMGPJSYLZTG0wPckjDUAXqugGl3u0cUL48KU8TZs+pN/Ese5Do/LVotUt
GYHk6sa2LVthWnM1dC41JePwWkJcCXn9IsXZQHSO77u2cTUThPlczpOngCfctM4aGko+kK9hrnOn
1mBcr0jf/nxLrr4Fl9+zTo8UzIY24eDr731zR1RSk/uh0sFm2aLalrnVMIdzsLYrNcd465usC16Q
nhX65+tej8zWC1O/YNXTKFB406+GclCwALLTdAjAwxHjGBLuuXcWHXii7OiuMxaftQ4e2WiCztRI
DhzG5wZZq0vns6OggZIQp8e574fHT3/+ZVdT3su2usqu1mkTX0jn6o708mKNq+d6Zfz1btGF0knr
RbgpFB25dRUBxWgYRf35oteinl9fPEXXbfwSKIWvn4OW6SaYj6Wg5TyWbs9O4beOZG06Z35OjZ9L
VJcA1exiQ9TPvF9M5XnoxIsBGP1pks3K1/owP5Ri3NnV0h5ULQUGWhQfxUtcN+vX9WsbNOuBxRAJ
hK3l99dFajqb02nfBjGF7laxh+m2M9XdIvr00ETtLm5ScSP6yS1nC8d4ZOsP5mIdo7YEyU6uSzDK
7czRxgSymhDt5tjiIMn9vB+07FGM8zeg3rnXls+llho7W5Ha56QGON4ZXlfV0YvB8VLTeydQ82Wn
p5Ufl139oGqt8sH46sJhebtdryUIdRshI0w7FGq23/+k8OJocjhFFTgx7yPwh0fKcMYP43wLlxLR
qCo9z6BNBDCTZ6g09U6EDVBkvXuuZzF9mSq6AknzY8r7cjc4IrrJ2pr33M6ib7EW11t9WZyJZa0G
mh4fQoAsp0FRDlYVp+dCjggtAajjwpy0dvQwe9fpInDntNA3pNapD1WGm5Oj5bf1rGjnig5hzAz5
B9Jsm6+ba9Ym1h4QNhRQ+aDG5eSJzNG39Cc7D6jbOdPHcNOQAbHJIY+pJ31pd7MA2lVZYstQyJWi
ClFQaifBn9/19xYYNxUnlIojGN//73d2AdYCjpt8vwn2xZb/pPqKUhrePELYpye75q5mH+z8117a
y/ri9MfCZqZFLX39OOOZ78ksqkCDpvqtme0MQF4oPoE/bLc1BMCsi5SdxhfXJdpzAOHcBEsaIZkR
xlNPMuE+gZtE14cSaorzL5IOBLlNB4jyY6+5Ra1Wp9j+YCRtXo2k118tc6vMdUNQFAxkv9+qoifH
WurDLGiAjqLbN619VKVMqMGOCn9WKvU46g1zLjVc3MnRC38I52grutgK5hSun8KouqGtsidyeFPm
K+zSkWkhhu1trURbp9GyDaryzEbpNvghZOpjos2HBDQxOMH5rtFpJWCosvycrYXh2VYXznKeCvGc
x83RGWGrO9YKFWKitCtsOkixmcHAMcMt+nxA6kllHoRWfaMBm2+HRa3J+kgD6vucjGfYp1mt3w1h
ig+zFC0PQKv9bAlll1apfrQ1IFV0N/TNMraRm6ej6hFIc4vBAkhfXIZo/ms+DnOyiYohe4lHp0Ck
V4Vn3ul2D3RV/WCjttZbfrUvEMdKtI56+Xpdf7dE1ymkFiVFAA/1abCsYmuYBdrxUH/UEqvjAWAe
qbVUMGeCLTYwej0ZQH48rQg/xwtN9bwxM08WEtxoaSavJRnJGqgszS0jU9mBLRf+AFDSl6RU8mud
P7K5tOde7sqjGX8Knak86pB+3FTrCvqxjDboCpuHrNwMikHF3IH0SeSZ7qGUw8kNcSTNjkqtmyum
bxiA3Zw22Teg42m2Za7Vk19QVYchbOz7EfXFLu5kkoPqFIJoawDuazTziyYi+Kq08FXGya8wnk8M
hmy3bfLmxiJOxlPqUb+hUA9IVhruUp6gWVb5jZTYnxpJIqcxWRuJs3C2qZrV3mQ7J92Y5AB6nNWA
v/3zHrOeff7xlCyDUSxHatwaV8tdGkYSaaQ4D6KGxFdY057ZQ2yWbVY6Md8f7GjvLFOFbwSoHY0T
IlXm78vUBj7aT/y+oMa77M09Zj2JtqRrYUfbhnif3YXm2ZlfGvppS1Xx5z/sOxsqMX22sh7pOQZe
9r43NZw1rZVDw+W1oorOU/1lnBknKxo7vk7CD3DED+7utc5v3ZcoGvG+wapgd1JXwc6bKxYTLDet
bfNgKCFdErKQxM6dNZryLacuyOBlk+6SHMqKadlApzlOxmF7cMaKb1NldQFF/sNif6T8vnyTr546
sCPd5IONWVO+WELe/Cxtxc/BOS+CfBzS06KPnpE1o7esKTbRgNtwmKLxZGQ1ARJxCGuRt3Nb0TCg
Fa1QRkhOsPg7c1Sag8jGbWFOxAl1SgiMs7xLhRlvUEBBdHEm8VIA+HuoHEYEqgxBPnT0ya308YM3
6907TceBbtLqBf1HJ0QaTSsd5EwEcJi9rmP1mp1Wu6mh64ewgEyr5s1eSsHjWRCx/SoiQAYYZrgp
lfxMc1XaRo0mgG71HzpVV8nX9d1mhZk67RBe/usWpFqYGcMqWwRarN1rknSibj7prUyp4pA5YdrF
0Q1gaMN+spX8g334vX4MZzhzbYYpjOnNVX705lnTSa7bulBF0NVNeO77ydMqXTvyFBz6ELuC851c
GDxox5PUmkgBa6rccmzEphFO5itYOD9Yhpe3/vqGWFSMpkURz325+km1ncEHZaIQlCUMfaG1WyZP
CEQiG9zs8Gwzgjwl0W3fTNaZ/QRloEW+EGbYqMtPVjkKP6+1LRb7AxTW8KD2I+zrkRydjCy7LBLy
sdOIdRQKRt2xf+yb8CPrxPoL//EnoEtBp9/CPXhdJdEcCofBNkSgx7LJEZWp4txF59KY3CQnX6o3
vIicK0QkTXXQiYGibzNHJ7VpJx9qcwjRXb7/8+b27oN2TOz6KkF6xFpd1UA2JYFct6yAxpIsAP8W
EVFtl7l4Vqqg6nqbW5Mnfi47iTcKYz09t4OnyBNHSwYV980IH4SIpg8OCOsX5PpWYQm3CMK0GfNe
d9+E0lLKj3YVMDJnV6fh54uy2OcDFUrRPJU9HTJy7z7ojL5zVXXtIGAN5MVHZPP7W18g9jAW8gno
zYrHGVTiySJpxddyyfEzM6Wqm1BIRkwRP3gK73xjYAxBc+GMiqn/+inkbOKSkEb2ofGbBD/kJAtO
QWZe6wclMph/9k1GxFSJUAG9D4hJ2Yvbnh2RTlMUQSdS5E72Ij75nrzUPxsp/WhDeOcjTO3B0RTV
GtbX6/4aMpCMqRWiiVZq78KWiWSmCMllNO6QdiM7QTH0yWe9bY+OXBItCoy9U7tlPw3DccxLMoJM
4yarFHtflXRBLBV2Y1VECalaJsq7fw8L7n69JW/72+9UJ/BO0HqudxRPxFW9ILF7o5opmyDPTMmf
J/kQC2Uzo9MfB/tDCNO6QK7eVCoDmxJhtTw712/qoKWoZzPOM40dd16PVi4oR4TCUn8TM1hMMunW
JiaS9tN2KcW0B8JLHFI/fPSA1sbJ1e9AT85gcd2xEReu7/abHVsz5bbTS7mixTGpDK/NAwL0Q6M1
4CFgbIFzlynVdP0li4a7mMLWVSetO0Qo4TdRnCsfFDHvLKV1n6PdotLRp5fx+8/BZk9+hZrlgVom
EaFry5caiSCt65jkDLCVkfPdkbPsgwX8zlsKoIoWj0L3jJptvUlvbsIsw96a1Rlq11JQZNvLvTlr
31Cn3zamQ4ZRSySLpOBcm1hef37rLjr33x8AnDAOYkSzUhbz5fz92kUSSaM8hU0Q13PhhZ0zeLUz
+vMcI+/L55ch5zyeLNmr3vYIFeAjO0aqHUg5cTyDKDM/Fm22lWWn95m3ynHxNcelRt/Sym9UXilO
znK7E3XcoWcz5dcIVQjSsal8mAFRu21ehW5htsOXxTyM2nejTjxT0JyORisKJCQBjAe0EJV+k23s
zLQpX1PzbNfhk5E2RUDnFluirt5lyBrNRcq3EOZJtehL+x7hIDJAWWLZGvUJtrF4oqrTutIt5Ip/
RklJKVEl3VXLfVnZIzlK2o8/397L+3t1e9l+KNXwh7NJmlcvVK3PrTHTPg+kwXxq5r6hBk/3Inag
XmYC7Hxb9neyIkjjPGfGUNwPpV7tKvLJfbtaZTithYmlJPyAoG3jEIOIydPWJkyguCspd/fkEEke
GFzoPlMP4n3miFGVQ7RFNHbi/MGH0W6/Tlp2XkrSs5I1BWhIQ69QBmDvDg21OA055KP1rFjfvpnA
OJYl2HCcwNxoltHxxLMToBTaRZH0Uuu6dKrC8Qxre9mN5sdN4H+uBs5o1Ep0W6GF/qPXqohForC0
ywCRKDGAup17tFo7P2vU2q+7mVzUSOIjEj00EpB8a2mfU0RDXj9Gle+IJD1NSZcGqcgtr6IfNvUo
hBFAxeo4fbB9EQn+e3VEG4bmEWg+w6ABsHI/r7ZtZ1E71DNKFSgJBZGVOALxKH3JxTmA6P/kTEby
UCmldJsQ1NK0xMDIvQN3ll43TOWX2XFcI22tL9pgjMcuNg1vqtBROiECfJs8HYdu4m1c3re99EWI
vchv9Z8SGUCMK5LARmeBCWfc9fSICcCN1w7dcKOZt9ngi+VnyFg2CXiusbvlfpxs9bzUt1sxj3mQ
mTRn5nF6Se2Dk0E/B2wo+33a/ww18++qn9pdKJeuJpNFMncGkXI/K844t3ld4nGKZKAfTf4jHWkd
gKZxLYF2T7WbY4pLIS95ZNXRqOnlVM7BrJPSldtFeIl9FxLeIBaHHJ74xolGH1sRNZoTB/bQbzi9
nEsl3HeyOCZ6vi1i2TNG+0lKP+nQrBwYp7G1EWDr9f5s6Ahzpy9VF/kqcUTwo/1BaL5dJFvCcm6J
gvIFOaHbPidrQ9zQIHWHCucEqqtM3PQSqesrFIv9yNKhV1Wyq6ec+hLJI2PSLcTPlvBaz2qG2bWp
LX2nP9fRSYGpx6ehvm80bz5YhqcW51jb2iCZTdZ0UDrMJgKNRMH+NGc+AUokPFOJsZ+6SRJso/RM
UusmjgJTvremT5odLPNWUt2E+C+Cr0Zv2yJ+ju81mZiiew6a277YSeF5soN2fBRkdTXLlyo5W84j
AOecgV+zVZMzZ80zL0ZrkFwmgon+r+kSQiQZJ93xkzJQgNHgRYJVn9+MhH4Yp7y49WXnqbf9OL7h
hvfL7RTv0Monytlfpqe0vh9BXZ7aYqMX0kPjLMRTO/2Gdeu28d9KkM2fS4EDrb5xQgbyulsSOmZr
z6X6wxKf4zBkAP4SEiRyYhz54EwyzR5Rb3RRqw92aRETUzi3qa25g4E3WoKp3EtPmp3taJWXTkJ2
YryxJYFMSPcae/FhM3utmpB18LeJsq4jgG2WDc9Bfdshn4zyfViJbTgRxVJuMjjjtCRdSSGkT1G8
pmoOjbSzaCuB3vJm0qmkId7Wy7kwLA4OPPGeuCRUSRESeN3pttFMR7VMPR+05+30HCnzzpcjgeDq
UCElTkbL6yRtzauoqSiXzUgMSatGd0IyGNzJEXBXWzqIuoQNEJ+SrN3Pk+XW0bDn/f/cKra/9X2S
d/HWH8qaOo9b1dT91yQn3bUpz7m4j+T5MarD3NWXwzKrbjmI3RbMyDlRs+3gkGjSTLRwy5eknTaR
IRCSKltyvGQ9QKr8EPJCGOQqkMR6Lmu35KjWjss2y85NuNx2RMiRUebFA5sOowA5fRlaTsiEgjbW
aU6hQdtsC/19DK65Wqfq9W2mv6j942KRRExgn5H4unjyTWA5WnM7zQ2tx94l8fauS+ji6q5vKveT
39Y/ouU+W1606KspQ2ZQS2I2jlr4oiqlW0KmR929UfXzhBhg/GQRj9TRQxnqADtikBeo+sjGNIIy
fZApRlAQ9ALBNh0WPbXcpH4YxdFpnpPhNda0w2D+kOuf5Ga6Yfuo4/PXiSEqpoSPweQTu+LW3XeB
kzod8PZmdwt+8SFm4myuOhfA9fUmzO4Bn7qNykbREDd1v/APqNHsWfTKhfYpCxFCMo5c0EfKP+3+
70XVDmR/uNSOfhdHu7wx3MU29qmekjyxJQ7uuOTGrpgkbk7itvKjp7XmF2OWt3R1bx2r3S24K8yB
uUv3lbS2cB9kUwjIXvKxyXiky+ERJGljJAmwZ8Xn6TZNF6ZHyDsc9Ybu/Cz328pac+6wRpPGJ+Es
VOVv+VmSBzQMiPuyyidvgbF/VmwEWb9dWX1B0gLGtnOJB8YIclM7mVvNHHGirxXCdAh1ft6WQd+0
XlcIH3353qqwYReP6eyns/S1/iFrJJsYg18C75cmwxvNzC8qgVQkJKwMlkOKXGhkWy0a8KjWmbjx
oIm1XVEalBieRZau3dLJKGHWpx7hhzPyh8a4afCKqLswgTxfzK5lE/6L6COZ56Ped5SXCBDlNhiq
wh2Gys3Sp6y7yyd8Ov20qdRvlK1s/vDUSUpDY8IryOdU511opO1AaW82rEQl8gVByMPsuJhGGDES
AokfhdgalymUqwsi/Y5jVPhOcduSieGIkk9X7fG9A3LYe2vqofWjColA2EViY9fbqmOrc2Xn2Def
xJqBIn0ejbOafo7sr1PzmFbQGJRsK+xvUQG48yB+DNTDXjprR6LgrR6JJtrqVIHORPSc4N/iTbl8
j+ugXz4Pi+LK46OPB8hzVBLgSHxwGkIB6PtX3VcjQkpJcIeEfD4Z1phYiqfII0sv9armJB9sOv+k
LLKg2JnIfY27W6OrkKG/dpSV0VM+3Vjjp5z8q6Q9ejoj1qrZMXdxxWNPzdw0QVVrvs7M/VDwv0bk
7jQ4x4fjmpZphRA0O+EZvGG0WdfYjvC1B1U3aJ5TB6nyhe+7G7UP3HQz2dOwCbWDYT0YneYx5PFz
ifc2eYSEvxMYUvRM4xubEbPAqN+8LYfbfPm/HJ3XbuTIFYafiABZzLdMrU7KaXRDaEcaFos5h6f3
176wAa8XI02zWXXOH09ZDZ1RwAWqPHFaNKF0eq4GL1TmPOzqcdaNU78Nd2YxcbRnTysFbor+B/ow
op0Wa2Q4ybI7yd6vx6U7ladx+TOmv0X/0dWfg3gMb3XQ4lLZsTG+h4v3X02xpqYxFtgUyKDKUD1y
bl5DQbuE+ZA6p8Z6owrwcAuABdOvrMTnbRnzX3rZk0b/243TY114UWG/5fQHV3wHMV4hMWG2tSNr
tw5UOyGkiPu0DensDrdiiYb5lJrfyJvknfJs3tZ7Td5PFBf6691uEsVw1ec+VgVP5po2p46nnSV7
/ouWPtD78reU3nnapouTSV7Mu4yOpFq+uNp7av7X768LA+TGTG9psZ+bwc01gCwn1IsxarklBwSr
Gf9btpKG1fsCC7Y170HFV8c1IofaY0cFC21ns0tJ8RBnlO+27tFIy/C9m6ZXtNrtHTtLMGbva24F
6SrYJWmHk9+Wlj9M5bHTr817OvZh18SSRY+KnyBxt9+6eJ7716p53PX3XV0YiwywzewoszRI1V2O
jY6usIKkG15E0oQ0FuNPJZ/5BAX2vlHnC/l37p/gFaMtl2HK2q7xoXObje1yvGYUDAzuWSzwY8tF
bFsgh4fcPuswqR39kW5oNHwVB86jmUNccWlGc5KX4hR1CP3lr8rFFLoQ6CGX1kCDfbiMqjtNBa1v
gvugJWe6KUkW3E1jeFzKR8oJ+8uazeMxG53LovAGlc6eRwPFYF5pi8fN9i+YturTsGXelfxNLkP0
SXHl0DyxSY3SM7ONa7O5y6TxD5+kf5k8QAEG1KU5m57BrSuY8N5E7XBofevNc88tCdxtN93Zdr5Z
4IB5Tis42505+6dSq794I1OOuJX79unWCdWkXti7X6U70sbqHSVGrn150LTaiT0UUcFojHtEkRJz
1VPqzZwD/osz/V1nJ0ZoFljGXTfqdQyvzxhZE+axLn/LIbsvE3vkU7/p6Sn8hYLVUkWqNP0y1nJv
j4KnREonAD1d7ynGB+fadJc5wwVkPFKNRJfu8yZPmA6STqficnx36/kya+vV4J4amifoT8rUF/Wy
WHboHarlO8I2Eyw5lhrKQuFaKRML3IDyIEx7BpqHqvuxenFG1JU4ZhnJDX5zdg9GSlfmP4uAOuY4
2r4DLX+bd7wxv0aOmfYyC5aoJ0YMZ3+iRzXOmAn0XATem1NSRaOGkNaYPsb6lBEzee97XzDpzNs+
w4T1A/bNx13uXKxvDsR1BuOQNOT8ZWoNFsCJfPvO+jcKspiCd+pHwg6J127fITx/HfnVWB5Z4cNt
oPEMLd/rDuc9Vtduvc5cw8AfqKAC2lOHnpf4x2hUqBvru4UdgYslawBg7EvKC4maKPB4fr7+dxq9
INmnMcaNFg5XKr0CVde35czzorQ5lDxPFKahKS+pV/9kJupOtQOtLPUYF0uxhTm9wcJ17s12yJNM
43rYMCz6O/0p1isltfxhWSpAFMimNjtkCGNvY86c0aNL677phkfVw0fy9X1ysunXpaCwHNZ7tvs/
hvTvNYTyyZRlTZIt7yhTk7FTb67ZYucrL9pAXsm6TNnBcPM5STM+mOo2d1Z3MhPfyAby41Jud0J8
4hUxaXiE8BFqCnoNVNzI5d+KGJfANUeDFBRgafL9ey9lCtv5p7XE2jQxUbSM6wPdPEPpnS2XHdyr
E9SkQ0BqjRbqVnPsp3SkRsYJTeauFZfu2QDItK1WQKuXDsEO9gs5Ye4VbuiCpiFnGmal8Ef3sWw9
O9ErDsSrswoVCbkvkTHor6MacVa6WnarqAxAlKxDOtBxazMS7sJtrkWzPIr2dvjsdNo4830+9J8m
u2GVYg+Z5a1QRlIwPv01HMYhBKbndtUuYIxmsDgLbMztKe3zY2run7p3K3mq1V9PQ3a0WOrYUcck
CeKX2KS0LHHdvA5lPSduW55soV0M6z9iz5pAduV/vWChI4JeYvSlpV4BXGOXwNJGhd4faqAuQke3
5eBpZLG1g7EXc5SlaxkNgIH0UNUrriLDvctgFgDqGCeqIiccPsuiAtPUSZfz50ZxTlmIg23xtHKj
+fVtfCuGH7p7/ggS8Wh5ogoZY3kZOYHfWJI+i7IJHabiYUdghiq7ijTZv+600uoFaN+8Fz/KzENh
uewCTatCw56PYpYVFbUAYH3nBmTx/lms8qUwnVfToWGqMx6zBYXbBFJNVl7QI5fmJqJziZ1K0ncd
NIiUuuovpe7kYHg6udGEeCKWJl5/tq2AaTANFZxlpC/OG16f+W7mxi8xP1KFyzevdevT3hLVUQ3V
Ze7auKw2/+hradTQf0n3RM/0l6MsHzh/tNn8pbPxb2dNH0C2rxqNriEwJ2w2RVjaTqao7nAS2PkF
wQi5zoW4U2Z1Hsb16Hv1p581zxa4fjDlT3IihVqzc5tJG/e2zmTYTPJ162mVNJzQS/ku3D5pssv5
N8wPiu1HGtznnM92eW2n6h20nhrOXJ3zVgRWrb01K7p3JBV/HeMGP2FDc9f+1bZ5hlj1vvLNTfrW
vaLp+lp8deh9tMz4nAPKCs4eUS/LrXtCpZMZmud+W2i1WYev1Bo+Ns07agPV24Mv/+zMiI56VMjQ
A7MtXtaF4cpqdZzv6t6eA8etLh1sD1KIOkZ97XNPr3HXOXfkvlCxKX4610lmUgTclhqwMffJLjfM
VyULGC2Dfyudz7hG+333LuZtIs1SRqcZ0LGiLzEwvRK4xATyMajJspB1EKV1pOh9IlZRXLtmfZ+M
5Y33sONvJg9zv140XKPVpD/Zxn43WHqy0hIemFnzT9RbBgzmB61R0FFRsCSqCd8eyeA7vuTN7K/S
MqeAmngQJzklLp5IwrC0A9Fo75Km5ABq1glvt21raU+3HkxvrF7WWX5MKBLilNcpWGzwJUPvnv16
xb0khBd4xvJjFe65w0Fu48ekeK48bKVEvzZTCKWonSZPYFMMGEAA0lXw1uBwtpzBV6gnZiuSOEeX
/EdfkVxReApdsJ2WGtVcQfgA4zxOWI+u19I5ibE1+HeLMWi9UYv01aULqzxMQvY4+Tkzu1oy4WHu
rccpnNya6E0HDqryvC/Lf2s1rwhdSysCQ7hY83fZsXvFZJXep17/sdN0GXYrjzHfPmCVnvd9JUzL
xwY4j6gfjZW4ogI0hZ6enRK6qk+KoXwYcMCGVdGclbufvMx7LLYxWVqO3kpt/+H4LY+yLmTotf0Y
7MPcR55q/HAS4Lgdd0TS7OVRte7v1FOIPo0Mmvayhjhw9TDH7RfKnJ7S2b8FrbsqzChYsTEAB9jv
ZDLhOQwHP18iGuWNa+Yp/bLZbwg+7z1nuTbFbsU694uUNEt4Tr0cZuri86yOdweZvsenc9RNMrwK
BFTGtk6xZuhEBawAVLSShqvDwOu46eNSpTLEMZIfnQUX5Q2j6oyBhbmiNkov0YauaxplmXrs67ZB
mdYage/RIrcajNFpXl/bSl/Ot9F3bO5uuRucRDMoD6OlwATrde1TL5wReWnHw+zFM7YZ4N02zWLR
0rC3dv7BGVXUtR2Hwra03Jv6kTp53K19DW1fuucGONFuC9SBSr+niiw25h0b9ZZSKtrijrCgl5zs
kSQFBl4O72U74KDoz33Kq85rW2fzl42M9Lw3N8nJyD3pg3gFenqwnHkl+ED8sPWU3m3MX2gAXh33
o5A35H5mmTQz834rtJ+OXs49M//Lmq9mJtma8MigHeuXoRwNdvr62VFVgoeGTmD7XYdUCevpbbaW
pzHfJHnz2nEayz/+/K0mBiWtb9lrVz3mbE3kflJgNQEsc8OfuRz0XD7QSX10/SYe1oqXEjBaK9pf
4G/drPqzRAIbZ49CftMs6p9hhSdoff2VZ2oB8rTZ/pMubN/ZMgEJUK62bmd/3YNy6aYI0wdjxMJm
0e/iOvsSybXnffL28EDOfStPzVSfx6nXor1Rt1CHLZpc0DWiYa6dZgZdq79C1cggV+YXXXkJDZCf
pZc+K9P+mQy7Dlutj0TPxbRa9k+Oe7dKa7LWq7PukAS1N7TOFneN6h4yLGKM+vWfzPM7wJb7VXMw
qlvFod7zv6lRv/Fx3i//5/6GyCma8V7Z3fPc7JzlXQ32u9c11bSDFZiluualJ4I9nT2ADAMdqAl1
bYonT6t/6ZeEZPAlxI+PxSfNHueBsww+8jZhx92Q/qLNQB/qGO+Dsp70TDsIqu0DR5te9EqrDx5+
97jIC4+LW4d8hiOpoLp6ZpFgyFN+PRi8uT15mva2NYeVmueOsmKUJxItg033TPsw1yhWrf3HW9OT
vuVHHws37cvkBMAXJQwFV/IutMBotI+9ICHeJZQBb/R/hFy87IsAvHJRJfvtz1aQOZU5Zuh4XA2a
/yfFb3zs0l5FhfT1iN+84i/3TG2fG03UXd+WtlvwrnJjhxmnrvekXTFMO/7BczhgeaEpNN0Tw5fP
k1fQISnZIMfR+fVcALPVLe53aYkwd/ezP9s5tXmO5gcABxodw4DCEOUPu1O/oPo/OtPwmxrI50pD
Xs3W+zdZYx6tCvfIg+/4LbRhZ0UUuZ76dkgvfWkW4YT+tTD7iyZR6szOnWir/WI1hEsgjEo2TmV+
NrjY4FtnbG414TBQM2a1yrMDomMO9see3Ugbxb23dGDyVpiW9R1SVePgjgp9F+EUw681Wd9maZsx
6S+n0shfPZ8/utmyD0o0rWiZeG846/qXMZ2zeEhr1IHK+TDq/KSN9mshwBY1uOHAmDcU8r3zV9vt
n76SVlRvxUb3tfurWiNqCFeIpr3TI9KEGKIG/08NggcoYTtaTjGnGJKjhpsbiUmHL6/VjtmWwW2X
JUp+TvQl6xkGXa+5psrc7ppBfSwul2Jf/uG6TPa9ebEJdV1AWNvcmgC+GUCMASh046vU7u8oOm0A
VwtogdMkaER+8VsOJSMnNcIDdaBP9K2wpi6YrO0bIUN+wB2Ne57Cp2oikWsjBigfn6teQIhQkkly
RxrOxT6BjtjPfjVFRg3wzQlP6zxjh2zXUBV2XBf+dwdIHWXdaIAhTU9thpDezZaHdmVJ2/LsDn2y
FWSaayBhWGIjuzVaOx6Ml/GRjw7r+IWYJJeJEfDDLeRfR3a/OCV7BJot813P9Tyayejpr1tNxM1o
CRS1W7NBrQGvk5qzdMtladma5psxQ1/tIekrsGFUDEexeVS5lvYewgi2YTeoF8p213iQax/U6w3M
n3OyoDL17KLyvN9F/VlU4MO+a3dhrttnLlnCj00jXPKqOep9gaqrgySZxO9ugnf7SMqwKJkP3HPo
y8so88oiGXFo3AZ1JoIbhS1neeh7wa3Z0ydbMwQMLFTgzqhcMIzaCUkTw9kb7tPMBiDxOHtlSa60
QgiB6KX8yNPpnyAlzYCrOWi50OKMNIbEX3R8H0sbVMiUEgsSNVO7dZ5yMm3oyNb4ofvjxGnNem5G
27hfZ/LxCTKx0Anwjhmt/DGURJ08sQyqfMBZg5b9UKwXtqD21FrdY7mTD5UN7Gt0lDT3pqxeRN8M
zzmI21hT0trTy53VeN1tG/+7ttyRPiKIctkHQIT5sYKiOpJm5IOvOS/1ws6ja0sk8SvCt9ppwCFc
UlHOX4IInzvlOi8SszvAmwDYGDAD2OYMQMYeWITVs3Rri8ECND4vWnVMCdoCSuQ768+e97KN00EX
qxONmwqXZTVe0ppSHbi4l5xviDJMxnykoMiPGR8BNqtZnIhc8EKMuhmcofEj8+y/bjeelrIiygpM
5UFvkRnKWh5Gb+iCLzoBjyT9f/TandecjKJx3jx3pFmBfS8pqYlnFQPE5ntGca7xtJX9l8dZlBQb
g+c0DvJGRiUuB1e7mGAnxnYaBqYe6f5Ju/xV5pBQdWVTyOf6kVqw/+UZd3ja1y50q2nH2M7q3a/g
v0eAo8q5n3WeA3L9XwjTk1HPfuDnG9dUX96lmm1dyqbjs5YLUcVV0T85g3WHrD87Caa7yyrCeZ6a
uEunNNT7zDq3rvmp6SLeRFldFndAGzepP75mDlCM21lJUqoQvr/y4q33S/kKFwmLdFN7rtKHH9Tf
C98/VkphzR2dJwQQZYLDNg8k8MxhIwJGLt27i5MtSEdaBzVqacPeqPGPqa/G4LC3zXIKu9EKXaiW
WGvIifX65YpPwLgjCj2/tvn9XBfjQdbqFWvDGq89o4TXGodVsLHTBQ5Jk6tEboDN1tDAQ5Yoaa0M
T6E1vJS5j43EFQQfZyb7TM0m7LNj33gTe7Y2/BYDvey6fPR8SumrdYgm2dQhTigZCp0VwUz9PkSl
9dxuXhpPFNtGPQm7RImMNLCo7oPCxaJKrWQiM0tMjLi56YycTliFbJWeaBQBw0CGk+HHHdbNvMgJ
AbCJvgjXDGqCVfHlQGXpP3MEx0pPkXGy0B7XI5iRfTEptVvJvNFE/dCsLXTU/CdlVn7xauz7Uz3e
r+N0zqyCpTK/Pa7p0pDHcotMs66y1M9+tmZJ2Y3H2SmHaNmgxlWpcST4pUdV5ENe5Z+sAF2yYhSi
dHu+vXTfGlFDQSbSDV0r6hRQDPBJAy42qxYEQS0OwAkc1tjeF1HeG57DyFmuboiMMrG9bDtxYpwQ
kpnxWtBeu+93CEJf9fGBBvQT+SHikLG3FO7CPkayTeY8MZWBWFtLffb68qoDuOc52y2vt180bO8m
tNQ+5OcaAxYI+sqXqCfvqiHj6TLK9aQX0daCMfXDLfYKN16khPNZNWp7EQSUWgqsqavf/X7kdLaZ
0/fyvRWzdbGonmFWM8K5RtwPN+7Sl31yvfKTpP9kY3pNTRLX2tyJ53o/7OVU3iEWSJmneizdlvsw
seGSepOkup5ePI1uIMplKhblwNLsQ44xMxRNSSjOZgKV2Uwzlrt99RSdxarummAFFxZiQAWTV0vM
IPhC+NQUrtv4PjekiK06QKdjPnbGGTvP11rOWuKW80P6p6gslfTY2xJjghzLtWI6OqX122HCjEpR
Mt15Zn2agas0rDHED8YV+FRMxVEfCqNsD1sHfQTd0c2IVdyJd9vXs3fYOfqn5rZPjG4c71qvuJsn
4V19taQE+W07J3qXHfHn3jhVI2QTy1hDrPSkFv+uy/gR3r78sQYnP6vKSxypwCN7NI5btg9JJYg+
TPv3bYoHO5+e8sb9aCUPJl2aBxLyZkQcNLGu7ttWKQvLkNlGkqjA49B1EVkD7aGQwoipZYl6Db+2
2cnjnKZ6TEJ+XE+g76avgPuK81TQ1s3M+jSluwgbbbroVocnqNKKM/v4wS81Zp6qpNjR3r8QjMZ+
w6ivUgGr4YKNSoZFb2yjbmm4+OSezLVHfBQKTlEPJ3IymMNnkd4tQ/ORGXZ1riu8oejztL6nVoRk
ptCrpzjvsz6xB6sOFy1FUUAOUeaz6DCg64/TophIDS/YCSQ4F8VoHPVUA4tAtpvYKxqfFW8vWvbV
CZp8/dbL6hc1p5fo/e4cb6JJV2n+1THS+VIWGR80DoR9JhrR3YyrLfC2dzo3i5Uzs5EeoR/ImQuq
0RiuOWli175Ce9P6G8F5UDMGRj1bQ3G2GqB2MC3I6rO4zztwPRbKzmsJDCSxyBQl0qbuYpctsrv5
zjXW7DT73RDVRFWGEGPLKecvc5CW/bg5fXMQg5WHLl9EwBLfOY61M8QziTWRWYOtO6xm47TXUKE3
V9nETcoQ8+5fd4mIg173mrx2Au44wW7etjZe7PpxStspmda1j6caOH0GQdx5lQsU+YSuma9DVX/3
xDXGnlgYjFLFOoz4zpsflt57sKfRim2tOaL+k8m2UyVU5g+ZbLejqWWfVjc1Sa5AHr3S7JMViUzU
Y9bI7fpfKnN0E5MCal6AgaXYLnvlXjGQp1jfEMdqHkosXS7zZW+ZwHBwXVZjQ++ETm8fu/GRPvsx
WCaakm56ntGatTB3EJllihFt711gqNp14rFZ1mvROuu1ru0XfXBZG20qZBynfvj/f216WTxkh7Fc
ZYxbtON43yPePuM589zuoZv2T5iP6komHUWbsrKTUldDZIHYj72pH3KNUmCK5CWxFPhfCR5RQZMx
xrMXdPG8e6+oUaB5mk4Pp8GPdDUSZj0bW7I1iETZm+yKuj8liVYVk5aGDZcR7tm/Hb1JeGY1JiK4
P9wNBxa3Ml5qF+mjj5+2F4CGZlMZx2zQI82tDn7TmkcGqbCTK1IBq0Xfo/ddwjM3gwJ4Tpug2WED
oKm0l2zMkqrpzRMckXjrf6yhb2LLWQ3wVS2LydEYhHdqypG0pmK9dmo/lz7SFt2SLtfdLh71TX5V
xFcxsrmww8N0vqlN93Qgw9tdPEYze4h054PvOneT19+JqQOv2ol9QTQbltFiNs+r7m2BQe4d5DKX
YtphMKq6gk+q1g5m6f/TBz9kzD/MzXTFtA1VZz7NgH+HNQf+JZyBDmYt7Q+WWYB43fQcst6+mNUu
+8C4bPb9X/4ClNxq6m7Z2v64FNO7Amg/KWRVHjmJ0bzgY9B0hpnMIvtxsDo0UlN+Ktr2Pre1MVCV
KRh5aAoXELopfmlmwO48mX4bD00BlqH4sUA/uSYuCkqgzfcnVdX/xE2pkQ1SRNV626rLM5jas9XJ
JhyH6eLlCOKQon3BE4SZjmTIrlhYvcV5d1bZIHwg2nbMXjJXIj/pG5Es/XZyLA31QDPGbKGknLjv
ebWBEs2WxsrHiUriXmAq43VpUxFnlv+JQS7uMn+NcwXb2e/8ZcZa7QmiO06quqC/RiR5S0stiaR+
PA6wnyM8kFa6+x0Jeg+VTPXAGCcFkI/S3qoAiH0z4xQ2f7KZ2u2R4V96nYuwyfk0+NYF203+40o0
TyxqwVBXE0G++RFaGKa0a/+47mu50dGbafWOkVY7Sek/ueW0HpSNhKHe02i6aSZpGAeA17ewL/hy
ZUztmqpfGvz3g9edDOE/o7AOm8p374fp12z8H4/8ueBPibgxV961ahkNmB2u5ETe6428pXNCUZSc
LCwMsa+sCyLpDx4eTPu6fIo9f+4Lm60SyDDYSEikLyVaJJBMtewnfeye69ZpLhV8HqVK8KFd8d6b
1Yk7xT9ts0oKs/lk3X1FDdEx/CKgbXt1xUj/rDvZ/FS20LKiPiz4zgPNRRNHagdaIOW5MTwYCqCS
bb5uDNbB0YuIHOSqrj/mXf9Va3k/dILlTEjcmgVIt9nErWYY0bDy++Rzk1/60fXjxn3gt293wQtQ
3rlupp/y2wENR3iBj5LxYG1uoGT/4SzE5nhWfpGwP/bA5NhpGBea3X7rMxEIiLrzzIBO/ub9jBhE
SDW/mGP+mC5Pql+3EPwQs3y7v80FFNHcbU8D11YvcTgMFWLAtENcpS413G1Qu5PGD1oupCITADUB
oIshdhx+ILElYOJl+2dpxQfpzCBVrvfTbympy2I6WWQrxyOA3Fx3y2nL9ffFXG5/uv2ImyaLifg8
ZxPzROqmrxVSzXGmDaUujSmRfX4ozX////V499tAcTBxL/uPE5pSztrSf4VFIrLLEci2+8QnR5XP
Ln/pstxORvdp68ZEo2WRvFbQAm9R37u5s5TU2lnXzD3pTA/60Wr1Q1G4f2DKIJic9K5L0QUhbMND
HctUwJU0B2cXTjxMO7syxv6s/Kuv6jslsuRTL08MvcQPEyqGzo23ymBrRjGBhM7b3TyaMbyM4g9X
uxsO7vwvLf3xbNoGA5z3tOnAeGZ3XhZenqqbx3Dm4VKXyP7VvhGZLbB01CpIbbs+9K14K6AoIebn
trqSFf4nvWXBpujt5G4fa20CMe7ARMpvY+7OlVP/irywz/0io5pAkVNZkuaotd43OOY+tiW5iZ/1
rPnJUC1kUff5M9jRAKTAC0KO4E9djvaZ/+sGCRRRYdUoKD087YBd4QT+piNhD4zJAehRyOP24qTy
tU9qp/w1Xas/VIRhglQQ83/jF3fjL8pFYsxs65HP2A766mVJ5wdrroFtblmgxEEzY7oHpzU+mjV/
ozP1mvbjr1QgcJ5e/kJoPVb2Bt/XgWw1DYNyuaWw+vWLplAObrYTV435u2oxhv+6SWeEdh2bQkM1
das/leV8zjwH7WvWv2IZeSNxgnwHVK362gG1rLSsZc13VaLhMkX9CrIZTAtqWRJdIyHAWn12diTe
n3n1uvKaQrp9cqJ9zR1pAaoi0lNr5oM9iPuJxMc4z5CTG1+6wbo/cG4HoNWIbMjxDeabftU0TtZC
IK8gnGCIm44Y1q2LlsGCyFrWT62er6U9HBBK/1Pq5muhUHYpGhEOafahvL2JPDYT4I+NqGuRxWWH
QzTrUeA4NI1UXoHpqW4glOyOd1aHoSXquSKv1EZoaH53MBjndSJjy6MKyPdJvF3GT2thlG+dAtG1
QmI5z0BKEOFMsI7ropoDMIbCZnvYi7uiX+doMPisl6GNCS5GdwMPWRWKatH9T+7KKGXMe9yZZEty
JiPi5h47pYx7WxhH2QiyitnB55vcDoFLd7K7M0kkfuh1aIqKWzmbpRY92rJm4c1NXyo/hYyyPudZ
K5LmZdYFX1Wj49t1i45CKrJs+qExsy6o7OHZFNDT5KlLDioPva5EJa3BWi+jn6ItxCuus+oVmoSW
dsmr7YgRWAkCw+eb85L1ULVdhXBG1672nCaWjXa814QVmSNhKQsjIuqjC70uM3Tu/ux0JV8OniaL
1ftsoScq/Wq+tG1JJZAH57KTJh/YUhSAigiCRDC5kiAqdC+xrP3QKeDwtJx4ZBxoHCI3jeWwz6CH
xPMEXuqjLOj+gCAcuFbNGGaet6nYh2jfq+80dVBfIuNp/HfVnlwyme+M1600imgYTaplJTmjepPf
4WfeD64SL3Wjn0Fow1lfv1viN2NzKL7GFQGEXBnFSWmCO5m1F6TBYO3TdPKa8rtZewYOp3qzu+m1
5jCJO2Xyuwjrt7R04k07fI1j/mUaY5SThHUwqr5BDCkOlrXxXIfsaZ7L9751cDBl3RoUTq7C0Zsu
OUbVLdNA7hxsB70X9c72RlEJq4iz90fLHv4ORUZaGQh/Sznv6j/aKSesT0TsWcyCD3RG7Nnmr6Mk
ALxAd14yRVSzik1iZBrXs0Dy7CkGxKgS01NHi1uOMKn5oVPjPRf7mWgjABoXLninBYErow/9qfvd
LB/9MX6Y0UAMg7J3TLqubUO5jhw5uA0Wx//qJLRd7uYFIrL1rac3OfLse8027QNeT96JMi+DevBJ
G+SYEGlB5Sjbc5JLpM6zzlwvyyzU+gkPR4GkclRVkAHc8QZ/lPZd6yCS2KYR5SxB1ENt/Vs6eJZt
frFGbp59K2CMxzfT3GKT0gXcXUzkvgl0rEfkSIe3/8Bw9YGw/flUc0SkvvFXx7t/C0yNBgeNDVYq
khVW98VGxyfRop+yrf/xxvTcOZhRhpVvT3VxGce577rHmZyLSCeMRyG/eclL4567MqJWmP5zMGyk
pk1Vqau5e59yMT40dCGMgiUjQvufWNkrR0jHjphyrn/nki99nnD9Ma1eUcA0IVkx534q1pOxnnhh
59BXPE5NuwVQz5zsRup8iRSbn3UUtnWPUH3J0yfhjgjCXADPVtMANdx3S2vhCAb5VNpgypvImDVf
226/b5V2Jv4xapV/P23ms6VS9Btdmmjydm9N7kWWBQk2FbcD/Hg5IHyfLO5GoRfoQPIUU0KNTKX/
KZET4sroOEVrzpKJVJhEayWLtu+OseukoWNmv7igSbEyxyEuvfZNWRKROTBq6OH0OuQg34JPhcus
5TV3JCUOBcn3sxmLUv7FT+kwy3dd4mn0jtaa92Nr+EVNzY3WnJ/OS50fhfh1CwT/bT2J4Dsvxv+R
dB5LsiJZEP0izAggENtMUovScoO9UshAB+rr52TPpqynracECcQV7sftQzPsgtht12n0XVIo+21F
uW+6cK3LTVP51tpwpLGpMxXWQ8eUD7eSCYYBIvuChJsZ6RAw2jfL/NQbHf/G0Gyvmp58M81v5BTF
kxNLpkwFwndTOeFcmjW/Xncy+5ZcQe6HvGH9nlyb+nacRtsyGtkwm93VWQC512r6HOz5LqicfeqV
2yLSF2uIf6BEuWz+TWhBMauBlLmRzNrPwRs+nY4ljqdeCsqT2yUZw7xwNt3iPM9dhYzJy23iWBWy
uti7bzsPoZ3B8sd1NC9H8+JkdOBlhLh0EMPWzoIf0j62cWNRVKLtqyqmRjiRWGyRndvJ96SGqdDU
0W7uzGMROzumYSjShy605u6Z4nozBfWnTPJ7z6Y1LebgOxu5/U2FdcnCIBkw12L7Mt/F1vKC8hmB
dqmeZySdjTZC6U0F0gsGEQKTTFsyWq+L0HGmnZZWte4Yq3pGE1Iuvw8U4wwhRz5TsUKE4m61NMt1
yeh8Kwcw0NyNwCLOwm0vFdR4FnnxuwnTqjbsH9Gx+RMZK0oziEkflM91NT7ZeuKwGPSaLJ2ffhg+
G2JXOFBPrgEUHRk3o5h137ZMyAcZLpb1Gjn1JqAtWrV5/EDGioE8veWCDjahKqip5oKh4cI4p5S4
p8y5XfaZy9/sIevs4vxOZwxG+r5/nnOGnxKf7q1a7/02NKxKMsVCzyRj+eJEm9wV+aZR8tvK2DVr
nTDDnO/dkmOb9A61LrKeUzFXaPOm+MHIkAahwbmjAjM4vGp0+y4TZT294cv5tov+rclx/VpGPa6S
IKCN68qZ97c9gC5h1GillzhPKpZUy7VLoozedeYUXLq/tmjwU0YjSS8eBQlQlK1nFmep3L22kANn
LJvP0W3rhum7dosDCx/eF5xfh9lK3kq2qqum1dsJDVtj45+Dmf2TB0y/jJ5/ZRDT5ietuGbBgFu5
n9675QytIEVZ1z+Mi7Agbnm8lZjczY2NiV3Wl34i/xca27rdJqm0sajevBaxx7s3z0NYFVs5+wzw
OF435ei8w0vdqDYnRFiXmOeQSK2sBB+ub07bvmbQ5zq7cWnehtYqQ4XmKrnN3/LBn3fwStZDxH5i
fuXz9lZ2ZLnh4CXY5uPy28mkvbNdyJkzQv6tL8pzbeiT40YudVR2xBlwnVI0uZFDwwmgyo58fytX
DYq6HbZ4mrbeJF9w3pc2OuZ+mM9suEtuuPbJFrgii1xQMy/qXld5uwaOMKBEISmwLcRmih1+n4Uf
zptR5KQYTXwOa2PhsjrugkWFZ5tobABdXTNs5nnwwkQu26R88xN72lUzohIpIspG9HZmXn5aZeCF
FcUrvywqFTGkG61uyhN0hZVn3I7N4cVQf0THWFvTM99U5WyKqg5WUZXFeCubQ5/lmA9T4zp09lNr
Ri9q+c+F3kzUlMPfrJ1XhPI2QLr2DwLnuvT4fGir124LIdamIZ2YKOwJoNkzkOeC5UjJSkYiq6Wp
/3SMdMLKTqQ1YUMZGfqIWQp2zu1GEHp6iExkqTWY+FCMyXwsluLLHYoXpaz3IjHHY/tSPRtDgHg4
g5BY3sY2cT0hrWujNb0xkDIPoV8aD8jDBwTvwzg9WlVbn7Ppo9DzEsZs7lbNIj56q11CWrt8LRf/
i5QS9LtQEba5jNjrkMzDJ9Nm6661tu1o3S0Jn3HTO7+OSSQHm6cJJ05KH0x6piF7SDITGJNqeUK5
SWSMCBmq3TboeAW8yMbTyAbIZXDZpPJvMaho4zm3qIQqFJ1WmOeuDmsdbbtB/yn2PPscoCFCkrfe
pqIFYXMcOl6UAmDi2jOzo80S55ES+BvrS7wyJLhEJB3g+ToDCV2RMBkkuEXYGxW4BBUFH0aef+dc
ED0ZpFIKm2+YMjMcNUDnubf3c8yZQ3qW3s46eGHncDT/y48RvBNpJ4zyveodY5WYS7tWaQ60arzv
rcWGEobIuWNutK3gQFgkCGxSHUOC7iqSSchSyGrigFq8+GmpWO0MmD9adTCXgEn22L6kiuQjhhBh
77Lja2gyU+NTESljLqAMPYxcRtGHhs3qyaqXQ9tLhzbXfPfy4Z3eF31OE2EaRmiwJ4jIWo8MApXZ
HKJiERsHIXxIVf+ZZOWHu+BQB/Ip1yIr3rRZuyEJPDVDTsOgluEwGO3mQI7GmxWVqOfKmxlZ7IB/
Uvm7SRmW9kPq5LcL5rwW0/xF24jwtav9LZf8bDDyOpm280cnt3UD9HA9S6nROQ+tandpXyGwkpu0
n89usvyNLq6NQKq3omQEWxj9Cyww4mU0hFVM28zmBGi+7KknmR2n6riBz0ZNjAFX9jEzFBirG803
DV2zjAmjwHDluCR1sRt1bBpfbbYvUaXflyQ5e3LKQ7gVO5RU75GoPmTURZDkjXWNDtHGH4spqwNE
1nVjmBrkX9r/LEvN+2SxPkctH0eSVm4KUH6+oLYkvw0n+ryPEvMx9Xt5qKeJOV5/HtkLYtZ2yS5h
amPW3Z1ZzQbAQfZDcuEJiysvR4eV47E0p2dyGUibiMSrl8IC6PnzJ7caVmwgnpme7uqOtbUxNNEq
xS2U1GqXzlqt/AnpjR23LRFMuHfyDqiEW2ymIkB0cBps6wLTpdnxcMzhUrpsSu382Ipm043sMlwR
WikDgwxFJw6EA2ltP0Vxe6pwglQFfmMR4eXtrfGziJ+Bj347fodxZuizNYSao2MyL0sQD521qaLb
ORCv2WJdCdxI0Lxu2VRV26mdf2DO9whyeUfpU2vLi5kZBVYYJkUiAdRKhiQLktlMN43NVWeH5IZB
Wf0OQNKfywWy99IwFfCcgZVu6iFNHZddQ5gKWCCq4qn9nHQHwqViDKgjY7yBhud1LbHDuz63KMj/
l9LXlyDUJiXsGGn/4ACQPBFBcs6jJTrZGsAJ8UXQSnGrOkGxF1PVrZ2mX852HocVlFIyj+wfzx+h
IeTJZYjZ2bdVIDeaMTEwyIlVklGyukwHHGTeMtIZ+98jMWcbNzcvPruTVQLcey0nBgTNGHOocvzu
JLE/IdknxBT05LRMCr52413MJCGbLTMp3pLBPKEc298ckNkcqMNsyF8RUTIVDu/n1KaTJpoLIVGy
YUrasptA152r2MHXWkDZwjGU1AYNVtyuF6+qd7i1DYoNZ6XR0N0XtvyQ6W22p659jW7Zq513RJR/
MZtptk28tQeF/Yl16q6D9sCcGUVZ64ltHSPIYG5k6AXr7bRsodXJsxEXj82tOETF8TlWsArA7N+i
f9WpftS6iw/qdrvI3LzmPQdeLigKndFQm8LElQu4LxxBcR3rQF0ih+MmXZgipc76Bqip5rc8ho6g
h4Kd7Jy+V4Vd7pZpQuOFcbPGeroKYo9PLXigggAcA15Pt5zH3pTh7VAVS3KCtfDqMdwqD1TidAjd
9K90srWHt5mTzzpGnXzG8eRsnEI9xN743it2WYzSyF9zes5Z1YZtGWyJKUT0axLUZ3Udw5TnWl6h
SL5qo6aF8wln6lnz2uW1mAEjof+mVzFYU08wfVe8P94Ty4JNxxqyRP4fmv52ydOPbsTkM03c48g/
oru8b1+SOngYcleG2lb4zS6N51+6/GuocZFIFA19p+5qK7l6UmIp9E0zbIY8OCIc4NWRHVTPBU8L
79tC5c9IYWaJOSbtuqodJr3uiKlc3Ez4PrWSu02nXW85ezRQkHDd+a6M6buTJfjqBGNBKFkpQxkH
wkbyVPJAhGVmKQZD8b4bKydEcqmobm+1BGAAmXqPcz+/Bwhh145dF+vRKjdj31yQlePyTQMq/8Vi
CGlFJwT45qYrbZNlOY+/6VXrtEaiXCRfkTY4X3ic4BDx0SGQJevca+8oFX9LOykOaf9GIBQhWzaT
Fnr62yb2Q6VwhpLMXWW9/h7Q0+bGSIXsfRCm9B3UNWByJfZzWX+bxBqtkDNJSpDidwoEYI2bRqkq
c4C3RDVYw85aok3vZKDLmf12PJZMBYf7DqqNoVZpowFhKMDf9Fn2cGfQ2snJu7Pi7jDSI96E6w8c
Xg8KW7Yak23S9yjgqYppjQl2W8kGPru08MiX8KH65QMWJjcHfxzNCCb99FrUFuxS13hzrUNVs5eN
HCQvla3+8nRB2qLny9AF7UnY0/cg8kOH9opJc/87wTjYzzZzp6X4xhqiNjkN5LpULPEdoY7EjblA
R4NhozXXFkwL8nV+dOCuA3LeJtrrUvkMPA0VhaX3ROMBuiUDyeYu+MGC+D6TQq4RZjAXupkDeGWn
k9zLhg1Uocq7qClhH0hz73U/9cqN+HOzESeIqd+BqCGEMTn9ePcjzuM/Mol/GrvkyTCpmVtecV4+
YvrWuEJsBlfDHIezoxkdGF/FrN4NxfggTafnJoAxb8rP1PEeSzTyLBTR16v5V2laaFmc3OhIpLwi
kTKE48ONB3lq1ZjJh8NecWXpFo8RCIYhsU9xFm/oeT/cwL3XrgtDOzjMbvyzzLTHTGJlqdp1lGcn
N/DW7ZQ/2lXSb2Bb0HwX8cod7123OUb4e1a3W4eJ2bgrAqRrNvcxc9OQXCZvM+EEWXWQjGgWowa5
9PzjNJaJOgv1bZLiLq/bkKVxvHanLybcq0bnryjKwAbo9E8nICrMBZGxTA5tjLB2Tu/wtrLxvtl3
IyCiSnPsoLGdEaI7/s5U3mOPMndrW7Cym5sCBAGoFS9iNc7Y1Af1M0YFzgQFXcJwkhZdwRbXhxjf
OTdWfdAz58enkDhjszVRzDNW//Oc6k8Yu9o2kcK6NwmdvEQIIFfzVH7iM3qYXObkEZKYsXpuItdd
J/ZtL9XiWWkML0eT2gEPMJAKWVX3W7WjCBG37E3KxNCa8P7OJZyPNpsfmwNOvAGW/oKIKxBPdly/
FP8Gt47XVcUEVHa8xoZWzivNSKqYvauIiVKd7ehhnsv3ZonuuIuGkPYVxAhNqA5AHgQW9e4QN7gM
IC/VFvvccekPuYnOgMlmxn2CNGK6ST8SUR1c0/uFfUK7O/AGdUc0Kdrf3kB4mGobmmdNiKxM/qX9
gp/Jn8nkGh/GoE1CqpFrUxkfU+P+BmkOX6gSOSYKHfaW+dCCDFp1tQ4b19m2CZdjwYoT4+0v2lFv
xg5V+IKrG9SJdh7QBDxEFZdw4FGdE16joqkOfj9dJ0yKfFRBeaEFHFh9QCDFAjxpdtL0n443/kSy
oaHQrc+ffTFa43nqonybTAv2v/reJHUMMTzDoCx4T9OqPU2o0bOOBWTf0iea/3o3/018Fl6TszUF
IPXl34zDSlsX3vUeyBjWMzU2MnzJLScR92DQ8IQX9hjg9vZRrbnzvzr/zhgdruYmecXcynySDfzt
R3uu9VqX3nmUnUdquQd3Ow7uR3DYSK8OXkJLkARAFkQXnDjZEkxXyZftYz+ApxfbCH94I5y6XNVb
WbDNtcZ+I1u4F5151a6N1a188aD1I1/v8LwwBGdFyBS7QyPqmf1XRs+Jy+TFMwFRt9J6BXG/z62+
Dwk5nDZ8IAvOy23b81fS3u3xFQMgw7Yj8+GCxqb5PwKwk/tWs/53/BymdfNSD6IJKzws1JXTGzkS
XAt/EUgM1qqhVhjGnvjWOtk4N0QeaaBYv0vaF78Heza6yC9yB59fjMNdBRsERSwNHfehsicZVkkN
8oqkWgqa4F0xcFv5MovxVOxY36c7tKkw3/CZIoyy4Mxk25lGXBko560SU08JJ8WtLlad/uXV/Its
/6ocTD5xsUYx3l37QT8WXXbnly6FFq45YgoxOVmg0hz83MiVbo87wuUx3dZeQVtq982GPw/TiUSQ
Zlfs7OdLMwdH31T1joEOuU7gp5ZNVMW/c8Re2IuhAqRJWLX4FxWqgXHOQE4V9wUokNIfrqjqoVHl
d6nREoLs7eJKFcQte6zjbH7/joKW9oWIVRtS5ZDvbeMWa9dVctN5WEWavEQkLP+x1elBhVos38ai
3XhIkdI5I/V1roL9YN1oRhCiV5EAD5akOGRcmTRbpYwwYKcNZxDGTmkDubdktkman8Fd/vnsrMkc
/BW21a5oexAISZi6fsOzAYqXYq/FyzF7ybod+2RjFs+Bx4chkOuCrqBjSDRtQC2dX9GDQaoz992d
MdKivGt3JhbGa4XW3S28gePWzzYzMUrKiIODHcPYgaiLOLVbIthL+bXBAgtvrj13vLpiYahLVVuI
uFw/OY6tMzwmENrwKZeMMPNgYzRmtxsz91A3sAuCugnCuYPhIeH5LSP0LaNRb70alhcbYQ+vDJUS
tmnU1rgxGKNtra5/S7PsaKQqeg9OPhSLXa4j5zjD8wnzp9a2239F5t+nWmWn6GuARYJjGWsochlx
GCXrZse4myAD1spATFRGxQZjzxaVVnzWTbDuQRgcHVh3yEMSsSlldq20KmAosJJL8NrCNHxLNMEh
XHibMt24syWTblGVd7ENb9nXQ7Im/UvtGCktecvWK+UEKhY0EslkomR1baInYtThQtQH3OlfaPYD
fif5Qq8OQJBVcw7lgyumHbJiH4SQ9TnGHBZC6VsgBPsZOJPiuZe06BO6fVXldwSs8T+m6bEty/GZ
qBxCPBd0PzD9keqnbnfyEvdi0vmcEV6tKxkblyKg5mF0ap/apg+nWn/ZRKNMERY0XzHRbwdlXluL
AhTBE4dijDEfD0O+Rma8XCyTlsJY5hc9PmjGdnnmvC06b58YEWBRHoOzahR3u2PscJimYethizL6
fNolbKAny1rWc6/6cyWc75h4971h54SfV5FzrlAArZTv3NstfKS3xI27B5YpyaaximFD9t6wirVZ
PCVI5stcYkpIg/Jxoi1uCtAWEjDlyZrYpXoNjDn69eRUCcWbdHxO6WKgJ3nOFRPD0dDB88JjeFoY
tRUi2hdssonTQBOtI3TGuCv1fYu/GGsYiyuMSf+yjNxPOUykSACnGhUSnxvZvS8Hsuk7BibIv1m2
OPbVLQhrJiC9OaABuiKpiJhARd++/pQNbwcj6EEmNeaq6urgYPowY1FPxpu8Kti7u914LV35nLZl
dFYihcsWJx9txnqIGDd6tgUO7Oz5fM/OYajWIdnsWrnrJIOJhNQ0tpDzO3iSe9LMi1PQ92s7YpBj
XEfcwVUuxhvqJQjJKf0e1PKgVbOcs4r3fJ8qdx3N9iZFSt1OcE0Tn1vSMrz5AD/JOLO4hTb8BzG2
Obols11NpbgT1aRQ4k/vbRVldxK/2naSZQcXoSr8je2X/R73LJpny2se6VuZuzogxzuz/IJPMvJ6
DvzrFtrpV7RgWS7BgWZOCVWSPdxOBfqWpBJg7rPeyQ57jSxUIARbn+HdQO9QEFGzRJThfINyLT5v
2CiNnU3cnHnszZHmLp8n4z4oMWSZXXsa8uRKFRZdi+icghM4W7LJTynFNp+vu8cCGwoz+YzG4inW
GIqc1oNwIQlVVIP9ZxZ0IqmpX22zHU6JeO9noYDIjvott8Er5CaUppKJvAcJqjCt/kIiwabEb7xG
4dYf3CCjP6vqY1lJfRl6Z3qQZUI9A8s2mSjH24AuE+csu/p6hNDgsKIsTQfkT+3tOQ6tixj97hEL
+gHt1NFixmkvovq8xUN7H57/jffIuTMNqASGAN5ANHl+x4AxA8e+kWkbsPWeeFJL+UM6SrMPbGK2
qd8fI1mW5xHRDQwJcFGMNl8DowYz2Blwj6p83pE77t35JjckDBgBcGaZwqHtfgdHvLFw9w+yaCso
c0zZU4Ltd22G0GtBkV0jcfHnOr5DbvbTR6XYWW5+qfslvvPmn9YyzAejEqDz4OFZC3OGpNLi1BrE
uylK4NWibp6uqnpgOPgzK7t4nIyYLi2YB4xFI+Jma2vksPpEnz3XAZSWJugQhBtgAzg7OXGOZf6r
ljzbU/hl2AGN8povp/jmaPVljxCG+ndV2vF4DbL6lBvDK+usYZ/6zs7MVHC0bh7GAIk4HVu2tosF
yQFk8p6iruGW2/3l/bQiE5cJYPZTd+N4cs2Ukrj3vV0VMdpLbGO8I+n6z3Tb/jJK23yG8ID/ZLGZ
hscWmCRhH6QmpZzRJfWiC2vQstV8EEaCWdtcxDWmWxpkgUGQfSkQQuSyDgKYdc5QPxwyx75zSfue
h+Rx9spH/DEIR1EzU5IDSXMIa07+P9Rk2HcTpIouxqbbRithsfNmOHXFfKi2vg+sHrjASEKZ8ZLe
VqmL37To4DjL+t4xz71/13mgXIARgtNPH3pvCO7+u1cECQWH/5ycUkuUWMaL1fEPIDX+cSJtIab4
69I17C3r7y/L5l0leqGJrffGo2mjo0ySkcl8hbJ0TpDH2pxCQVwcEH0XVKHLbXc1zUeSJIk09kN0
PvZrhf1pMW8CFJDyTxpR9TDYj/HsWd+URrVVD0enJh3THNcWnGHu7cUJln/w4G8xYDFItkj9dgGW
/HYAMOS2on0o5uy1WcpVtZjgvNnMr91af2Q2LFgd4YSsvKfRT+RxWZAmuHC+iGkHB2XuBDsW0Its
a7JCdIdlzPaLUJIQcCl2/Wh/TBnUMulVRyqGJYxq82nUmPxEI6uz5zN6FaPVb3wnfrMm0luhgn0H
lmJtpbBKeaBDsHqN3Zpqs1v1OWOURbnZDvyVD2cF1iy59vuminrGUapFPzYHp/++YErdjBVxI1YQ
2y+tZqCXF0N6VqDz6sLCM2igwwBn2G6Giags0+xqfkrtHnKDfVyUOWhN+xsItA+m4yAOFuqUfeSm
rO9uPBQzwMtaQWZBQ8yElsArtWJS/AKhE03mlN7rrheE9BmMQ0T5PhWjv3P8n97laEG94iEIC+6D
sZWYCog5bJiDzmXvgkPCLNPw/9vnZfrUF0ZN4Fv+MbfauG9qXp7RFJ31UD6Rjn0T5k4OAaZpz9bs
PhUd298lP1l9+e37k3koRQxChbnr0A37LgA+kA2js7NjJvJwXKs9wcC7gOnyFexpgyrPn05uf4Ms
D/GpS9BeN70ojoPV/PHO1sWQvzi6SrblRH/SO8FxisWvE6C0Z8UkIe/V/cbpJ8at1XWK/OE+Rx+K
M3vXBBmb6RnPLqBrRC3I/WOCufZJIz+jHtBmTqbMJUF+TaLpVhT4Xn2J4ATBdlKQcoVFK5j/4rLV
N+1QeUIc5fOB3+VmEE5T8tkL783wWMKQ0YdHMaao72O/uVPD8NYGCN49aJCBNXx5ATocNC3Fs8Lq
SeMr4qNrVudM00zEnXIfHLB5A8Xz1GZnpYdvdxz/lQVkfCbJ4z1q72noh+eRenZu2mnEVCmedV26
5FVK+6zH4ZR16OaJmB2BzGj7uRiODWNqtAodMisxLneRz5mLbV9spJM6BBsCZfUiQlQwSKLLn0y4
l3ir1hNuk2zIbca+loEu1fVPNKRfAtTIWOngUE4NPbk2bmmKRvKv81HKoFPjeU+8S4csC8TOZ6Ki
17Lv252j/eFQSFaBwnPR/vsk5RQ2bx43IPB28nYTOlC0VI3Cw5cD4n0w54UsI8mg229dd9fN5aaH
CB4ODCyvY27fqzF1nkh7Yh07Lucq7igLl4NqPC8MFjHd99KvtlbtJQgckHB5+adNrXBdiB6kqpP6
VRIcgosCLlHHIbxC8HQ3mkh3YdHyHh+G8ejjB6OWio+BSLbAYe7HMUFQks1XFsJMhVqcLUbktmeW
a8fWNdyQsrc5+g34fEsqBdeX9jadKVTxjDRnnaXVzhb8WKcWTF27pjiD9YhXgJ3UDnoCIprJru+B
pTX3U4671outJ6GRdTgZzgedRukJ+h2n5zzbqBFy84SmUUNUF/cQadXRLh/ycq5OMfRCVqj6tsDv
d6ajppWxlD3C5WcvIdq0z9FheYX7KSHM8lLsjuSBhjPD9gNR9btFZepEK8ztYhZvpgcjQOb5XuZt
iRyepcCteHCX8kgrbx7ITra3jlb/lJDFGcq+OBij2A0jG06QSywgXbjuSY3/DGfntCpKFDJ2cNYa
vpzso2sa8OAh8iBlFX/chYbKD9sg1qwbxBLWNhm0NFI4BRuai977p+30idGQ3i5Jv25ZP12wtD5I
OInPlJW4acUZaQwiirpEdFVqyOR9/VJqIordOeCNJ6LklFT1T4opHhoPBI1hwlCR294DA4P4qFzz
gy0Ck1QzOWdz0Ty7FrYBZPHVbI77wlBHNTS0QnF9nSNx9bve/Z7zc4GS1coXFsrxxVF9dxqW/h5j
NnSI0XpjFrgvGXTleDyZ/5Ng0bryMHnjHamHp6rJDsscNLuYineN99CjgzjZbEO5UbR1NMWwzyyh
HxRFau+Jpw7I5FHM+cHWNDFitDG8J/FZ5RJ830CVoSbVPbhID/Cxa2QaEea9OoCJYAQbzTsCrFQw
X/77Ylu5EdL09Xsn37sKYNvkQnsiuSM5ShXzrCrGLlkyPrtRC+aiO1QZId1mK+aLG5sZ7uW0oRdk
ddA0yKIiez5jHd9ZOXI1343na2Gbw0FwgR10i/iWYNEOFkD5/75EbbuLCnc8UIioc1YuKKEyLPF4
LAkXy7yDUvjt1axmcLnxxOi9uMfeEJ1IDngx3c4+R+lwmUle3zuMavcEoP6ZTuftiok8qMXA0tmb
WfPK4JaD0DvpuA4+tW5myJh7J/XUKepvwmI2sNtb7C2RI8R01MTgTA2V5XgbNgMo2KABZTLv+OLc
SRLp56I+WjWM6RpWb+FgD8eTBRDRoNjEIz2uU/aGSTufI6QWwy0pAp0z+FtRBbughKETxcGzQwbQ
Uw7MFzf4O7KBbt3gvDq2PpgTb0XCm3kVBtOd0fet1bwQXBchCOXlQ9/u3kzxg3Mciih/FJNNqADL
egZegA8cIIaz5D+nIo+ZNNtk/zVGtsXbkIRg0p/dyn2e8WWvk9mJj+mt+TchvAatSAETmGKrHLzT
liJ4wJ/aU+COVQzp9CdNjpmCZ7oqIft4BXS71OvMA2VrE96UoLJcNot0npdgnJ/8mT6ZXbJ773WY
76NWHyKUyjvtT/N7Z+bPxAGJB9c6YenpjlGTSOZ9XrPPXV5QST0Na6dFPcbZNCFBE9iZ3SA5MhyO
sVqRThPge3g3BdqWiXMTPQxRfwwn7nuFCwkYd3pVzZQ8daMeQcAJcDv2jPI4QKbLtPSHjl/sAxNL
Tyd1GVpN9sLwH8WdKvRrjdrowrfYW7L6w+EG/L5PboKDaroW5R0D5oYoA/hrq2xY2lC7JhJc9+YC
kUW3skcYA8iRjnOTYop0bp4AzONbc2Y9MyzR21jcgr6bhCQrhZPU6vhiet70RqPLNwRUPDj9zsom
9eywUhoTbq3K5OLmmm1PUXsoOOMMFo8WYG3hdfHjUPv4fXWhBkDMvmurHk0GwBUE7sPyOcwOlrXh
eRFksifM9879fEPkzGhZMsTNEXvsDZmRzomTFvh0IuO1hjl5jIqYqI8JNgJW2uMSYTxEck4gcQQo
l6X8nNjio6633eC2nwFQeRwMJjHEdtV9toC2fBz3noBOkwFtWycZ2KLYniZ8rUJ+YmIHgzj4D+YC
hclawChNOmVMJSuLFEE3QQxWu+/4z5q8bT7AFOuD9OCmTOSM2rQcHLXeQjPQIC33WUtowePXGxNV
WR39WrV88wgiYiIwuYciAVprFsX9XKr6zrIC8yGOnS1jlG0go/o5Hnu67pvurEF3mzVe9mhgmSgt
MMJ1zra2f0bwZ31YPmRea/aehTJeHW2+BZbR3SNhgp6C56fsLO/QVyhLRRRkp7oD3hlLcsXl1FyW
wjZebiK4de/4v+3smZcgGHSYlTCDwWEDJxz1k8JjQj3KqTdnxjVNE14SHSkzY4bTFDH41Tc5FoXf
ouZbsJOBEm6Xb2lZYi1gJn2MLX7rlHMozSs4SxPWgxbcwBqjBUqLLJpfLQgjqKI6QyR3/30J5uA1
EmiC2cCaoWUSHsrhujdQtFLJ+CFoQTZbSBeOOQuEu4isEILQo8M4EtGFuylD8YAawmANvKmHfDwo
Jz74bKAeeSqYkNA8sS5i4V4FCAhZ4e96G96hoXk+BjrBgztDn7GGXxRK3VOdwOlj33SMndQCAF83
H8R2sbPzPbB0vUWFiM+pGbV/7NLF2CzJr/Zk8ZUm6cQql+mOp+1x75Jvtq2rDPdmZzSb1Kh/GHN0
xzH36w3aveE+BlO0kZi2duhAsPznVvXC7Q+PVz7PtjI2k8vDOGk98Zwn+UEUlfMgcBCtMssJdgiO
rIsFbGlwquBk+kfbme0Le9b6vFjz/5g7k+a2saxN/5Uvao9szEPHV7WgSBGkZE2WLNsbhGzLmOeL
8df3A2d2JY0SiG4tOjqiFuV0JgHc+Z7znud1ndBAlmWzh/qShmeLeDEwPnskf0Z1SzlcD2PmbLVB
cQ5cKymr7c1vQ2Rpl7LfPVgdzaaaJcHClMJaq22+mVNAp8oAQNgRPljGADbOggVyIcq0v6utD5qa
llctKmnUrJwcAqJsyH2eOEh/T6mk2Vcpp0SICwqZ2Nuw1AG5gQ7aqpV8q5eEpTk0kKXFE1u8iNfQ
6BCUc9m7t5r+YJKc/tACJsJW5y4PVFhKkon2QoF3VdfQqiVvcNUiQwtENTAX1Rtl8KGC1SW3EQPr
ZAXQVB44r4aemQ8tizCCMbKPSHo2cuWBbuLYeTnKor0J1bq7UtrgLsujH4mPbcug25xQuDFTIjgg
HKjkXYQcdGto4QHrByL3Uc0mjCpAK8HLt729Ry/ZoSZNMFQZU/8yDxsXr3YUeFqUDJe/jKeo5yqv
BWwi8nCUcqJZOBa2DBPf4wJIveRD1kRPhtw7jw7yUELzlc5xuW7I5qsyAgoF8RrkS/QhPZG1LQVj
kz6NMm6rCtQ7lDAuq2uwrfkTgfDiJ9iX6EogR9mYjRo8EktSqK0Hnygr8Y1tGR73riC9pN5915CH
+3XGsVUAAvhJk3aTR+1KqkrUT9P/A9773HR15F6OFit6pwC3liT2KzkBidFQEnmUObZzaPDIElG7
2IboWVSDtETsgbrFMclVqvwDFSX10dFUulM+QE1IH1Rw9j27z60KIpQCO+paRy10G7m8KX62RfRN
9PCSsUxBYKRUV1I7UFrOqxwzs70keuv6hVR/NlqkdNKo2cfAYDUt/CY7Nmm2U/OmvQs6LI+yKKJ4
HDVOqMHAlLCbUWHQOEFuXeDI5R1zj3hurYOjwfsWK4bGosh1JOor7IiYZUU0OKKcTuWM8JJVSE1E
n7+QQsiwGcrKS4nA6HXItLmKZNm4VNuqeKAE/WCn5TcBnuV7mX6IWfIfZdm8B7ka3vaK99VDCXrA
2e1ZygtB5ZKoD1Gs59u2hYsQVpVFTAIuglHJ9U2jOOW9pWo/ULArj7JXH3DTyy+1rDR3YS7sx/Z1
GA3TxcMl3ChS9pRnzfiE7IDKsVx8GKU4vzTr0f/TUfB/fO//p/+a3/3p9Vb/67/58/e84KgOUX/2
x3895in/++/pv/n3v/P7f/GvD+H3Kq/zn+Lsv7V/zW9eiMrN/6Xffpmn//V22xfx8tsfdpkIxXDf
sJU9vNZNIn69Bd8x/Zv/p3/5X6+/fuVxKF7/+Y/v4EHF9Gt+mGf/+OuvDj/++Q9lstf+t//l9Pt/
/eX0Af/8x91L9fL9NfmvQ528ZD/q//gvX19qwY8o6h8O1RBs/oqpkN3lN7vXP/9G+UNxdAPDRNki
fmrgmZjllQj4j6w/FFW2KNKzNcUgfoZtaZ03v/7K+IPTEAQjC5mjbhi4Hf7vFvitJ//u2VPHzpkL
rYTtqaUbmq5PnnAnfo0SyHmmbVsfjSq6iWLox6C4zci+6iL2ulBq74zUOqgVEuosq/Y4Kb0Eg38H
rYW7f6G5Jw3312udvob5u+fy368xs43sDUwUOosFg2ICQKQl0facgIZwUkBZEKKbnHSyV0H20wZx
jWCBZKFO5Codmx9lpH7imnTjNZG4UFrlRbcQDCgSAFGrxv8jTDGxV7LksWt0OI/B8CkRAzThMeLi
nkcPAJDyB0VnU/RSyr0aZJXl+Ik6hQMBixuyKYcgwRBM7StYgNhBuGklGbuREr4dfAyfJO34atje
wU/zbTT6d3CULzVzcgRJHsu0uQFSB3OjDsgu2D1XCkP+UkrKdwTfG0fD2NCLBYuXOGSJ/JGrlb+B
0+vDdhX+ikGm9rvJ7d+tOzmonnSyIkh0i7Jvjw5MNMgPmKYrfPwQqg+wpnmNjoIxmM4mmbEmxGYR
v0Uim1844x9yHwEnxVbbFuF0a3UvROONi9JoDoWCDr6pbkz+jKSY5Hmc+Jd21qWHDt+xbawHBGrq
aydS21014J/TjRxIYx3AyljiHpDo5qM1lU1R4ndfltbh/GCa+VX//bnTIDv5XLMXchtLlLwS+7lL
kuAqMhDXlUaMOAWObUt+/wLZufWMOyAFthYErzCJdsDQBXUCJeTVCMiK/zHqkr3hqN8bymH3Ix4U
kECTz1quwsrWY+PoB39OhsbHFmLl3acu+dts8+93nxkgx7nTcjKXy2Pl+ZzylKMWdbeWphJt8x5C
q7jgivuJkO+X1pQ/mbHACiTYcrTfFhY02ASGJOoutNwdY5diYOXaAXPoWOB7YJ9zXTuef0/ld6vf
f7+nNvOKDLIiMGKorsemaS4m+SensEuvCR70AGEdG/n3ymDw2PljokUfYaK1F17gy67emtBYCmou
IQhI4FnOv8/kQfpGs2kz61dRKB0BsbQ6tmQdJk6F0XwPWvudvfJrYp2MqCxwTKpnKJ7Qh+K6THBg
RcS1Kc1RbBHvOBct8B+sE4DoVbqyzyavqABS+iZR049+WoOBl4NbzxdXqBmo50jivWZQK20l4Rew
Vh9Bg0KVtl7Pt8X0zW+1xdRlJy8LrC0TI1q8o6G89hmFpf6rQyIpplLV4O4da9pKsyjToHzrSTNH
WIPVEK5iA90n7w4qVfsmmhHymftWtalENa46shYglJFeDH+eRX47ipzuFOrCBPllYnrydV6GCXef
ZOWxc8aP+mBfRbGNE8xUWV13JvrmzNtWqAWeYiK9qLXcyDQuK9l8aGKzBFeHNJYKIHj/lM5vEkqi
oumKWVftNyeH153aQ0Vyj1qX852xtBhps53N5C5legPwWdG1X4qQNLqKCIkFBN8WuuOlDSmIEPlj
mjhPlCmSJdLT54o6zY3tc0Nmv9mpfiq2QiET73hbJBMXWFBedX34vWQBh5SFKtwBWw8NbFen8oeV
F1/YNLSpA04aegQO25EMLI9WUV76XLu4ywBlR3oLK7UK/NsxHrlWHUu12ZNERCkChrEVR5wONo0h
3VY2Tm+yf9FH5RcJ3XJB2UZZIAVDmK2Dn2hIa8GfwSEgQp2Lkub8e/+a8m8Nytnqn4FnHVLPKQl4
aLss1WQAPqp9DfymI8wQtjeYHQKhH7BTCPDTBWwHoMb081d01UQSmk7sDcU3qSWYcuOwwG2AaZvY
1zdOCv7F8LjNk2/WQGegKYxJtyeq9yR10SfNUwCoa18dBdOdLsYLog5f5FoJdkAdHrJAfgl7GXWF
NVxhTwLQPmufClzrzn+4Mo2otz58tnWQZwR4oitcXCIyPll4BeqZnIPz2hqKyw3hJq4+059XBvWH
eiWu5My8BGYsbc8/f+kMp862hMwWVaMyZo9ooCh4GAei04R5N6ZSB3cFhw5HxxOuoHSXcij5Idb0
74VUiouwQS5tOVq1N7HWkW1E+8lActtpflDjRPGhoXAzrqeqkFRp/Iti4o0EfQm+YBT31pD5l7DK
rqzU3GpFdZUC/CGySTYsQ4mQBbaxc+ySkrJGvbaLLt6jrXcTT30ZVcnmGAeXukypjlAgPG/9VAfw
UqN4ZcvC66cESF2p3QSp+Ep5Kx4ChneHCzaK1pxi30w8xYn1DHPsSxJm18g3XT0BOeZrbhH4u77D
z7YM9C/nW1hdWG+nK8TplLTkurPNFsgWLCp7U/vlY93qgAIgWm0ajeR/H6iwfCsN0nsDEwOTK6Sg
LJlbtur4kiRHiUxdf8GR0SepqGPhAHB65wlxrNg/N1XPwfn8u+oLBwR1WlZOlg+Irn7Zak2LKKQj
FvLQtzhsZXdogK/ytLmNh3iHQOaauJK81RE3qUa8b6zxzrbL7UhpsKMeSi266VONwoPxZzUY361R
PERBcZVntVuW8HeIbNWW7lajtk90ny8FzKrqRztFLJN/HUwTYwHiplT/PMQmfnlVjdgs20nqfWJe
N5xe+UGj+Nqr1qVvsnoFyYqp9mJPzfZgbxySECgme7DkoE4oC/NjCWh6J5QqPBBetS48SkpIBPYj
hQE26G4WcGl09o1ijC/Iln1XB/yzCcGN72oZDT7ssHSnUHex0bDKcOuhH9deduHy9WvrOukqabAV
2WePIQETU/efOwPMWzMaqBvLrU8+yEOU1sw5WWusCz3nluU7+TUViv5Dnf2qVjTQOdhQHj92qS1d
jKNefXAwIYEJmwsM/rSUEhAKfMx65YhjTpvQG2udOru2IiDPQ8lw8iOMY7EddaouYhGbblyHCuUB
xbjTApQbFadnKoDybtummU10DMBziqwwgh1old6tMY4vRc9prTA4ShdJFBCRhRLbyp6xwYEA2l0a
iR25o+TStCi3UVVKxAorJTgXQ8KulfBL4/h3Ik99SAyUwmWUjLuaCjyilNAuJQF/USrwKsB6U1oj
KAmshuiBWmI8azhIejXwjIBy3HZIvthVcBeS4y4QcVHQGDB8/RtMQHZmP8KD9DXQH5qp1wcK8ONd
1U7nfBmCPhmSZxELjthWDmYaNduFmiTdzups7fL8fF4c0bNzjFJSbM+Ntjh6EmrUouB6QeEzxYmY
8QA5EDEOfT61fAjyxp2QCmx8evhgTtZ0u1yrDcgzynM8VJ9CBKCdkyB5DLDe9GPzoFMfCERGU1Z2
ImXh6PLr7HgyoHNYLLoVFckxju3noBUQrmh3FPKf9Mp4ydXgznLMZ1W1nlM1uO0TkPBJjlg5NMmI
4bSG26wa3tWp8jJE4cP5Bly6Mamzc4nG2gpnCZpyBDjuVhkieTovqeKjp2XuFPL+ZKhOuVWLwcAF
Sle2YZQhCiilY6XngYVDFBkTSoAMnJW8ERxo4/kr02mxwWZHB7UdLFiicsGVFgSQrJV4ZWu1D9bV
JNbaqP0hRr5pSeat8LlBj85U62CCF7dSbnt9gmQraHL5UuoaldiCnF8UDMKVrURZWJ+U2cECDm1o
F40CwkqPD6TrNuhvLkgbb+u6+Vy1+c5kljeZfqkJ4yKFgr3SYwvDSJltt6mayoqKuvnohSj/Yo+i
uCkmFiLz9TCX1OV97Tjb0rC2MbpzL/Ke6hpxQjiUeC5TIds7/dWosaUF4mrllRbudr868GRk0/lG
VypKf7Ta9omEA9ValAAA+u/vvIi6kbgmrmLE2WsqWVcZK4UW5B91YgEXFFAZO01IVIQo/vd8Ml6R
qujFtKWb8+/2a+19Y03+NfBP3o3xKRcNIIhjE6DEJKbjf/U4LP9USEMd6abaVSeJbsnxMwzbKyix
d5hffcKW4PYXa7BVNNlt7ba4HCamL+dJTKh8M9yC7XgwgGKNZgSNlvtdJg+7rBS3Ky++cKxSjN+P
Kl4iGZYDju6olO2TgQp6V6P36QV64aJKvyix+Nr57A86mW5dJ9VGIJK9BGt3owluQGB8ACcC7b4h
weaPjHsaAeVrT3AptM21OTqN9read7blmYU04kZiNEeMU0B5ydEHpewhz8nZD63EGVjL/dva6Z6K
ZPxk6/m1krPZUbXBiwHlpB7FeBxttqvSe7YqDmNNh5JJFftfjfj/LEfw/2H4fzq6Lkf/PwwvWfpS
nUb9p//gr6C/TGjfMlWNoL9mWr8SCX8G/R2Vv1BtXXM0TZEN3aSb/wr6q/Yfhm7Zps3fU01ElP/f
QX/nD1M2qX+xSB2RaDNs8/8m6D+NmPlIslUY2L+Pd1BdfcWQKdzK5LKC9if9XGgZ0PqTdrj784dO
QzTTtHnr52fTKYsKzgFyXLi6HxXXMIrJlyYDSPJtmznK2q7w1uI8fcRsOgRqbrVFbRWuoZYkSpPa
Fp+DlDF/UdQUMrpNaYzGnQglauPOf9dSs81OQGofGblZjjmbtQPCr1OV4ioAiTduz//+m/vc9EnT
YfdkAS1FVAV6MuRuH1dO64pGMWvX0Mfii9SC0TsqvtG9wsfyH6WkE5+10SR4YBdBVBxkXa0+nX+N
pc+cnVMkaihJEzWl2xbIdC6MKAdxakVD2qzs50vjY3bY4DxmVImwcheLwhYHJVv5GSWlrV+YmKX0
73uIPjsz9AVoGLahwkUmRZ1DEST2LWFyOAlp1Y0rh+KFptJnBwQhCMYbQV66FKW2tzbRrTtjzNSV
zX6hnfRp5J8MhzwsRCuqqSixCvWneAApto+w3dRJWQCI27+ru3/d30+eIvtOoJq2lyM/Fe3lWBoU
DiTZ2ql3qYVmawFOdxkcnqhwKaRr7kul4C4ZWJVZ7c6//a89+o3FZp6/VECK6QMpddekRKy7hQM+
yIdK8j1tB4kFLA3mnDk5fXh96KEN6F2qFAQUiTpWKF8ZKV4dO9TGng5jNS36jZAEXvSBHJv+yiu+
tW8zq/XZsjGEOdQWi4XKG21JXHBMroMdEiyiLz5ZKuIUge5TF+llhXZtWpRY7gBxq+PKKXZa1N9q
oNmiYuiEIezYL12TFCp6DU+/p8IOv87BLK4k1MvfzvfEUk/Plo0GX7U46iL4dbmfPaTSZMAMA6Gw
37f66rNVww+LMUbhWrgJ7Hkic0qWPllpYK+seguTbZ7PEp3Z9Bo0arejLAUfR4LSEmDa7whc0pXV
YukRs9WiUfwqgdRYuhLKGArQqZa+xNoGkEwUWNb7pvM8U5WMleUQ8yxcTA1CsGLTNW4Tp8BaV/ph
6SumcXayXrDZovvx2B70XFLqHXXfJRVraU1ZfRzK0fP50bT0lOmfnz5FlvUhsYxiKqfBq6qTGsWm
fKdrk5u+Bge9sku8dZ1ibs6TSY0zCMsTcubqFoKGC0PRY/HRwlvZ+pAh6R8uPLXPqksqG1X5vk3Q
Sb9zLMwWhTaQS0WDfOKabZg9WqEC/h21Fffu1PHJDJ5vxalP3pj78xQOJIFO9FqXuz5OQWjmBpWo
9Q7znrTYpliIclFVTDF8Pf+0hRVAm60ALW59qteXZH3qws52XlEDdB1R9z297/dnK0BfWHACc5Vj
a8zBGkJinf/QE9lfy/IuvP88fwFMtpCyMizc0HFCKkVNsPxmshYSXtgG5rH7vAcmXsnQlTqFJqHU
0VdCYMFUVltPyaiPxC7D2pjK3aLCvgKgbA+UIZOrWtkHFmbUPB6fqSj6FaQBrlS0zmfyV+oPUMuY
iKfCllaesdSCs7XBlMDHlNXAmbzKOyxvx06nlseyfp4fAEtNOFsUMor10EqlpWuH2OpeAHfWnZ1P
hTky6DxMJi5UWBYbz7MVVDlkGL5Ynql9P//whbk0jzgHfRgPpc5BQ/YUNd3CaAgCN4opZr0PC6iQ
H61A5PnD+YctNeRseSgk1fesLGEo6un4DTGi/yRXPeSu8z8/nSDfWBfm8VEsNaSw7FG6iGSQKFKC
aIvDA56FoLvL/Ckxw5XdaGnQzZaE1AHtTOlT4drAqsVO61syCGZeYnKCwBX1xPnvWXrMbGUYjLQ0
9aqluWSQBY1VPglKoDcOVO13PWAegdQSL8KTj86HawVF2ZQVSto1p02D/diJeOUItdAt83ijWiJu
Dqm2cKn0SLMnJdBaUsd5Sq2LgKdmXY5UQJHky3RKHc5/2MJAm8cTUztUc03hfC5HSvZAQBFDdrnV
qJY+//sLPTOPCVI9G1HFwx2mGHCF3mDtQxGjXUDTp0ys1427849Z+ozZyuAnVGwITylcrc3JM9cm
eZKmLN75EdNTTw4jeVqlFLgxG3HJ0a4yC0JCQdnjYz4AXjv/AUvtNJvwnilCaiG4rpoZXsdSRE2B
IbqPUh2Ky/NPWGoi9fePIKNgl5IqCrfoQbZXli5fVqWvrPz60vvPJnrLjE5bv6IDak27UllNkgSm
Gf6va6fnpfefzfFAUksnhTXthnFQvqSyhJ15KoXZp3c1jzyLF9hlXnPr7Tk3p0N+mxvSsCsdLLRW
TmILUxux7m9DyBwlpVC5YLrh0P0cvQjNQVZDIel9FIfeh0wKVoLZb2qyONLK0xucDNYhiwED5Rn9
nEV3oxp+tr3hUrWruzruros2xZhZ/ckmCiMTZ9aVz1voHHnaNE8eGsm9R7zFIXIVhYhMpW8jlYPn
O2ZhZMmzqS30Wng9PAnqTXT8wB1cZhWM1DYVRRYr83t6yze2Q3k2v5ueQkdKYHMKkLu9AYxvK7Ta
BMvqbAtTL7+c/5ClNppNcZFLLdQZ2sgOZEwvUbVswjwtt+d/fekbZtPbctCRaQVH/bzEi1bCaQcL
smhLZwMcdeB9nX/MUm/M5nlm+m2LgzI3Cgrp8SuhgOq25IYB4EaRm/idw2k21yUIKTWEe8yM7Gqn
dg3GnZz+39XbtjOb6aVW2FZQq/SDf1so41U2aBtFwWwOf/bzjfR2T6Pd/302BJnQW+paCxcSKrg1
iBx9i2GuiX78/AMWIsX2VBZwOt9so4QsVFa5K6WjhFMXkqAKOyf85DJ8lnFEftAwA7q1a1xSKHkx
P1aacEBl1v3z+TdY+sTZhDd6/AeqLGfKiGJg0c/rh2agqv38r7+9WtpTAuT08xSrb9o8YTCrFMrd
+hGFewDSKdG5aFoHkzII7vqXYuwRw5x/4NLnTP/8ZP0agsYZtUDmgbGCbzK0t6jY2ILZenn+AW/P
G9uZTX6jsiCnTkuMYwppE3lGvstDLB4pZOj25x+x9A2zFSCA1hUk2AK7mm3iyVOlzqYWmb8y8Ze6
ZDbxBdVLVYT1DB8wRh9TSECkdreJUjb7bMi+xRNh6/x3vL2S2c5s8hdFbwG6q+mLYGA57kYK3q1J
Q+br/lPPgWJ3/jlvx35se7YO5LocOMlUtqBBV3cxvKGYYcg/ZzpsAuHcU6GATVwpjJUZszACppKi
0yGW1q2GhRWAmiAsIgoPsZ0eNllvd09oIL36fYPAnrrvZCCPUhu3kU/j9VJvX4Ai0Q82ycaVdWdh
iJF9/O3XRa0HchozxJj71mVR5M3BEeBgz3fIUgtN//zk3anVbDUnY2H2GzRRTVYZW25EgWvZ/doh
cukRs3muShDbNIWFZdBD5dokP3CHjYuM7Bcb1+35z1hqpNlUx4wsUrQBY4B6kpH6XHN3k+xnpZGA
BdEc/3laAc/wezMVtgqZIq4zV02c7L41fJ4UNbGbyvZ4rcZNjYuUhlPviLtMmSU4aQH6uJB7K3zp
8RNSiGzhM7QtrQoaCBrpCQCbajo+oCVmZ3lkT0xQ4XWP0AewXrZjaqmNKD5aY9E8JeFoYvrV9ldh
olPESYHVdyo0q6e26nxjM+iaCowYcDQmMk4kX9iR55GRTaT2Q6gGcJKSAgXTNvVBc1/YHIiOWaPD
sI3Jdh1B4I5H1bPzW0WnmAVcFk4cYAbwr1JE+plSZO026LxxWyem9DPpSqjzdgHgaFAlo9vpRZzg
1mXhw9iX4lMz9jklsL5q3sbdmDz5g/EVm0z5Wx6HAEeBIX9Nh8B+VgXkUrk2fJgGxCWMDEAOH8gh
0HC8vd12shvEldiTYJKvclOOD7aZ2AZXcnyGtHFUH2DfYICrmMWTGSHhomqu74hRYZ8IH5ZULoAv
DcSmbmGljK7SQDqFxVQDNBFqNwpWYf70CgpA1TRqVDwzbbyTtcgz7zo9ty8TIw/uQXQ3oIFCzf6U
mhR4H6TAyQ1K9lPvNRdhsBYPWJgg1mz96Gtdt0e9SF0MY8atlFn6tikcf6dJtVg5fy0dXqzZKpI5
MV5NtZy4fqhJxhHAHl7G42gl5V72e9TyMQQD7aA2euXtI9tDmJePUte7wZD3jFnMpEZt5WWmxf6t
yTTb1oq612IVDIxb+KN4FJka3hDAfPG6ClhqKMcoQztslCArlc6NV2GZsrLLLTS0PdvlBkIHWYhq
yDWjVAYj5ZdUkkMDTKOkXlmtFx5hzTY4I+tggcRh7o61KLFq8dVhq5Hp/GLXGCi+7zus2bZWVzIc
Hi3O4Czi3KZC3/rhT0WbI5T2tSzNwopqTR94sjFgZ2qgpdUTdzQbRJNCsxpI/41dfHnXim3NdgWR
48SC5wL8bdmOKbSzAWAHVHmc//WFIWbN9oPBazsqW9UYronx7KmToXyHzlPYfopKd/KOSeTmsp7+
mERwnM4/danNZruEp0uhwGgpcfE58WHkDdXeoExvZRealoM3po01mzag0SSzVBrUKalFyVLTReJH
iDDxPig1Hfxah7VDCXm1W2nDpaE8my2SV/aJpo61q/exHGHcVFLbp4ex7ZBPT5NP72qzSZJ1Os4U
I+yoyA9qF98E48pD9H0H7bL4dv7Xp+XtjTYzZzMlSPTesJ1AuIXhg0ZvQaJQIBhr6iZuIiu7yIsI
Av/5Zy1EgWxzto5nhmk0mIJLoE9VHFy0gnQc5nxjErz0SfBUQy/pw7w4IGI8drq4P//YhUFnzlb2
UQH5FuS9x5UgwWjPx421DO1q5aMWBoE5WwZio3ZCL1MrVwZnhQIypUBuB8/VwRE+9bx85TGLbTdf
Dgqw9E5YVK4OX/Sqw9GofAENSOGJDUjJO3ZTBJiiLyfOiOBRInfosSyI7pqgr8aVl5gGxRuDxZgN
+MIE+UViLnezSqq/huOYyBurpIAEEz7iChMyPzZNcQmtSu9XJvVS72m/D3+JcytmgnXg+mWpP+IR
gUmCsza3lkb/fD3KQ43rXBkAfMJcLAZvuoXhFe4aEu6h5DyfH4BLQ2S2Lhl12BhWpfluDGRTRxsd
iC/QHzt9m3upvlL7vPSQWd/YojFUogTOXg9znlEmGnXXPSxd4Erb89+x0BXGfCXqgNJhm+jsey9r
P5maJgFgdayV/W6hL4zZStSnnmrpEnp2z1KMz22O6IhzvwqdqMvzEoNcAqzFypcsNJYxW4ic0mxj
W5LtfZmFJnYBnH4l4C3YXOPBer6xFjajuZxV0ZAyUNzpuz1VO+Gr1ZI8pyIZc7+9JGdUAZVE8ptD
33E2ed8TZytRnfpxVDotRHapVMBywTQHdNCiGsBIjz2Jmm47Jj9otmsisqUBMf3zkyMQ3KEgCYxI
2tcxgh6801tRXFDbCrTz/CctPWA2+YOq9zCPYMHGjhiYoI4OLd5SfZmukQ2WBsJsAYjUUa1w3/b2
aGcFeLcYiFHQ9Fd21L5zATNms7801Dzqh5RGKvMMG+VB2Ua2uibgWGihuaIUrq1lyg4IK5i0z20b
scGZXbYS8Vz68dmUHNs+7FR9yFwJ/titMXQOuGjHel/nzpWkMdkeM/YIGUhWBD3fkR1XCEXZnR86
CxpMnGR+H5zQvVND9lJ13/hm+llYkn6hgmXdODFq7KDkLDhYPdpGmAcbs1DUq3xMnKMVtZErbMrf
wz62L3UHrrE/rKwJC0ucPpuhWgk5x4cQ6BI+dJicltd9E2ro38dKbL62fhibKzv1wrieC1Bt6oNw
UiMIU+ilehH4nv3BkhX9IHuh967kMDUDv7cvDHdHQkZDiEfHwprkv7hOICs8+j5G1ef7cOkrZrOT
oAxiA1ZOV+8IxAjLzJACJ7KLrW2z0iVLQ3w2Oz21k20KHiK3y5CBUHkOoxz6bYbh3flvWOrz2b6c
Apwoi54HyLXVfDJaU3MljkvUi8fGbZKDBz3/nIUPmUtFoxAAXyp5WB/GFd5hACW7EkNZbEJWWmqh
M+Ywk1z1hsYMILC1o4lpeIBRRpNYCpHcFPzC+Y9YesZsXya+VZhm4oWuN0TZZSPrcrKVugFOR56b
5sv7HjL11MmuZVW+RUjPo0eUPECXYWZRuFUtfIsvNN/WrO35xyx1yPSNJ4/RSyQmKiXxLobaGHEC
nsbP2LLf2RvTU09+PTb1xM9Bp7uGHdnXAoTqLfdE5T6JSvPz+z5gNsHV1unBA/MIcH8vJUa3G7/U
VzgeS40zm9kJIDpTtdLIxae4uLN7YCkyhiTvW5rmms+uR7lYV2bIXo7NLqYfemVtokECbOpESrkW
LVv6iNnUjnwdG/RCCl1TDjCwjW3bx5RS0uy1lO3C2vEf2s++w9vesAPX88Ej1GO9qeLoWu/7m67t
1ZWtYiESNJeAAo237YGiFL5CuxmV7rWjTPkC5+RtaSvPtaRaGz/6qEvj4/lhtTDH55LPIm65vAYT
YRHfwwTjMEW7knVffJWH9n2yfHIPv88OSzbUBBxa4PYjPumjN1p7pbLHw/kvWOj3OZmgVyMolZ0P
KzlXJFfB3cUl8ayttM9Sf0xPPZnZvmTBeUl8Mkxj6WDo3AO+PoZBo38TChJjfO2C8B7Os/N1SBUZ
AMJgE6x3z3/aUufM5rzAX7bAd8R3cTnrAey10r1o2/Aq8yPr6fwjpsPjG0GEucxT0aqWUmApQDoD
CsG2XrMeSpI/iBcHSNNmiIhm61hvrmwpS5012+BNM0PUQlDGJRMC5kfpmmdnAAn6zp+frQF5Immy
lTACJD1yrgzcG7ei9fIV3dTCJXKu8Oy90vDLIgfuFyt3VZ/eGfWAT5msfQ5G6zmr9ZXnLHT7XONZ
AKcDB0wcJAd+tq1FJTayRxwEQGu50lBLj5ht7WkziNCWweR7GQoN2FCpdxOUEh7FWNvXa/CvpafM
Jn6l6yp+mNAQY1kuXWvIawxznBSb72ZI6pUDxMKQmldm461atJoJWt3QxIBitLzWuuF9qmH7FxLz
ZPpDPOBKlzXSnixUCuoHR9xUjzBO91bm39Lbz6Y4rO8WkiYPUOsc61FFrjBa7sv3HUOV2cZeJUXX
KpHk7IOwDK+1fpQPJbbyK3vV0rvPJnPa+8lI8RZAGpGal5YxmAg+8EY/vzIt/fpsLuNRZ5ApynxX
E/lPO0/yC9tU1mKnCz8+l3KqUUuBlVRL+wye5b7w4IBbMj5J5199YdzPlZxaWSkZZulg8HEORHEF
wrrcSmnA3VYEVrqWmFz6iNkkJjk4dlTREMswNbzysHnY5dgNvO9QONdrNtT0ak6EX4QVRRH8J8ff
d6mavS9AOpdsKnYvRkDILEBVyaHAaCPRQ4gvW3UTZGwLK0N0qSempjuZv/6oqm0gWOfMwfrpt1hd
q4XyAQreWuZuqQ9m85eercnL4lZfRfCuFdFRB+2BZH/fQJrN3zCL2lIqSJZUJqbZsd5gd2JABhwD
Tdydf8TSB8wmMbwsOwkjnCO7oiM+3RbP9SCUd77/bA7nhUFpHD6W+1LxnxScC3RsmfCL+3b+3d/u
XWsu0/SaHCGTk/guxG4M6tE0XnEGG92+Hda00kuPmAXdnCEX42TCsNea8T4YsqM8lIcEqv/KRvx2
81tzlabAhc/UwhBXFgwcr/Mihc2iVZPV8PkmWvr92RZcan5LWQq7Yxn3xidcDIwHUdbd7n2/PrXa
yfTKdL1z+gAzlqAa/WsrHUo3aJAUn//1ty9cljN908mvg9nshr5nb5Qy3KsRCJEUKiBqwV3PfCVf
WYmWWmg2g9VM1TslLBijYAxQvhdRufHDoV+DTS79/mwOqzGU/RQc9F7N4vDghfGHbgzDy/c10Wz2
hkBkItVjC1BCrdtkHV5rg2fet6xIF6A1VmIPS5NgNo1VQE1SRH0Cg0gWX/JCSeoPdRpAzDS4+qxV
nC001FxsGSWF1nYYje0TVosLKDYGoVKrX+nmtw/v1lxbacJM1qn5oaUMoR8MTDzvy1DKJl9PCKB2
/FQqtrdygH/7UmXNFZYGgEgHoKC3D6Iw3BZSXB0ddEwH0NDpzlSy7gDxZcA7MtNWJuLCVJmrLoeM
pVAXqbfXDfMBhjuyLzjbsij/F2fX1hynzmx/EVUgdIFXmBnGdnxPnGS/UImTLe4IiZv49WfNfsrH
CaZqXu0qGKTuVqt79VpPeUj3ULdbG7TydrDQuGUIGsyEBDn0TAYvP1SQFNkx5a2nX/7+h7f7OVKx
gmZOMvZQmCtMCD7Dqvd3UrKtp6+8vJ3SDsKjPZ6uFXjSOAa/xsqvdnittp6+8nEAXLQKOrTe/Eay
OUFFuZlijI2LYqfIsQE4EMHK0UEQDXXDFCblp+P3oQ2/9uECAQsHotCTPVNoThzURKCqVdy66fzv
x9Fly2dWft9NXRsuWeokmNtqNSCqGNu57WUJxcOizsBtZZnwXTAos5nsfOhGqFkD0vrQYX2TT06S
kbF/gjrRdHap0714td6bT9nwlTUcze9zH+STIoRWdqVAYteTeorr1PDvkHPyH6Zm0Tvrt9H1Anbz
f226CyDkXCzIHlq349lLZ4kuj8D41/ZJuV39lDpUeTdt2agFJEhC1ZGB6M4cBTkG/xNZowd2tGXj
ji8SwlT9oeJZ7h6AM9lFTW1Y7hqOk0Jva2oFC5MGejhR7YEfDmf53kDhxm6u4Tiz7TVDUxEXIX/4
5PTZHdSSb+0or7qiiDVKVBuLYqmE/HwN4P8/GhKuJXTM+vbtY/P/e+1PrDGFEI6VHkTPw6SX7pEu
9KcWDhoUxediqdOIeelz31j14ICo7uMXbizXGmRIodA7ZrRLE+M3r0s2P/Cwe5i6Ul2XDK5hhj76
6LWq+zAB1/QEbbmlShwnNDtP3/r1qyDYAVxuJFDtybx0YK0MnnnlPONmvVfg33r+KgSCsYtNFhrU
SdpVL9AounGglsrSbsdZtx6/CnZT3gPiHpTI09IBhN5jW4DkaNDRDP2O48f7u+VsF0P744jj05jP
fYsvCDzznhMYEtc76c3Gr18jB/vRZ+4wINI4aeAfBbShzyNtmmNuQ7ljnRtxc40XbEfw0aVug8vo
lInPbHLzsy+c8Eno+Sc0E/ea5RuHDr8s3h+L5LdpZRoFNJB0pXecuxFcRx0IuH2SQwOlwEQnkcPe
ubq1I6u0IMiytKNaoXioMu878UX9s8tTsZN0bG3KyiOK1KBPRzAhwDBKfYB44xKjltgmC6/2Er+t
D1g5RShkAwx3GoAPmKvPNOXk0UVVKPnYYLf2YuUThNNmahxYlV46kHWooQnPs9QGVVw5HkAEXVZR
Z4WzE0E2PmYNaasdMpQ1ZFkSyblN9KwQASva7njff/Xz/9/rEGtMWz6iCTzJCvHcbc1vNs0Vu6Fu
Pv9eSvQMToW0T8RVR269/Cn0OyFvSJZaJ55DS7IEQ23vAkK++lOhWvYpdDweRFA/HMAtvWj2OTcm
oDs/dcNw1oi4oprZAM7pIEGbNP86dUX4CiirQaHeQI79473desfFzf/ws3l2IP6ZizSpwfN6CunA
opk247FzdjFFW6+4/P2PV1R+Jwvo+cCVpzwHIbh80JP4l8hiJ+3eiEhrfscyoGph1sOtR4PSusqm
CAWUJSrH8XkAIcPh44XasspVjChHb0mDAkUO4UEOu2Rze3Rz1sXXPX0VI8ZeFJ5XszRBqQO5RC3d
19QV3cvHT99w4DXcDf31RqRqCJOSFjGDgF+USy6iWSw2ynERMp58+/hNW6u0ChUikH5ezwjbAhSn
P9xc9pBAz9LXq56+BtYNoGd3QIaK75DBG2NqfhzSIPv88cM3zGhN0QhphNIFR3WY8Izc2Wb65Pvk
bsDc2ZTSPWjjxvKs4XWGO60TWKReDuY8TgL0V/fzMrAvH3/B1tNXvgwOGELcAqkX6MvKpIYAQqRU
Gh4/fvqGG6+BcvMyOoyqAVDWdOy/+uCb/EGWwbnrtNPt1dG33nH5sj9ChZO3CzdTGCRzpaubtm4W
aHq0A9TXIXBz3Wes/bhObdOCcxu1suoWQqBH6lXfRd3trNLWHqwceaIeU1OvwqRaoCMhq766SVXp
7tyLt2x0dc4HGAXpeInkS0AR8nYGI+r9BIamm9qzALugkBTuHPlbG7HyY0j6+UBn1ijpSvOjnupv
jut+wrDLHoh441K1RsYNFWBY3CsRTZVq2nhhgK9HOQjSm6RRZRjGGLfL2Q32x9WnFFMGJuoahVrD
x0awsUvrHj5PF8q8GVT5LUF2GdbW+VRDs/3puqevugVdGvplkVGRXFCYhw66u5CAL72dE3vDBtaY
vxDaJQPRE45TR0KFyghcU+Yeil18/jyjvHjVN6zZIZ2Bay91FojYaqV/TL1dzu4y2p17ytY3rCJV
PXtzLgI4IXWqG1nMUCESzjmsMIEkaXYdzFP4F+P+I5rY0SE1LdFVIbJ51FP4JayhH5uSz0MF4N91
67SOWBkfQ6JRrqZ12B1bqMgkOtR6J7XZsNO1JNjS8sXTqUGw6uSMFnhNjhnP36776atQhQGeidek
F8k41QYajzWkDQH8AEHndV62hvzJabT1SIcgycY5heC76ZKsLvvP1/38VYhSTqXHhXRBMlhDPrFy
gfjJ6F3HjirWMD9UN2dZCqAapqzNT0U+QkTbzHtabxv7usb3Lak2Q8ixr0xDn54bBdVG8LvuNB42
vGuN5jMN2Md1IIOkFcGTX3ljZHR4T0U5xJaH369a/jWcr4YUCyFVJ5IuNcVXT2X+8zQotRPkNs6f
NZxP+6hdqIJzzNI7MwSOMw3NI2+6A3WU3jnitvbg8vc/ogNxB3dSboYIZwLfRHU7Z2+8zgF/vG6B
VomGa3B3NNTnSTDNAxS+tM6hY8kyvWP/W0u0cl8/zTxBJcqETTCw7wtt6dmWgbxR8yKfP/6ErVes
0o1e9h3FLASOGpy9rwPN0yPGvopDNqo95OnWLqy8uIVmcR74uDCkpO2iYjImkqPaqzxvPH1NWjg2
iGzmcgL4UhxxcfiHMNfu7O+Gl60JC6lv56qYcXOe6h6iGjok2U3ujUPSzhAXnsOK7RwxG7uwhraN
cigXV+EjUOQ+21kcreq+h7X/8+NN3lqjy9//8IMyneuqLxdcPUEc+gbxq6I49QHR1c5Zf8l6/lJv
+U+E8I/nm6WpJqdAbQqyWAfHoZ+mYH7vluo7etbnKrBJF3pXJl4rl/AKqQEr5QJFQ7+E/Jmjqyqy
kFN0r9yKlUMIJ8VEQov7STd7kKTK6sR6wXFO+XVB9b++3x9rRWe/mQYr4A0z6jGHLOyBigLBL71O
mUKsEW9DqYOq1wESLzE2UadcEWfhsEeOtWGpa8Rb6QMlE0g4M5rdGfSHy2/WZV8FRsd31n/D59aU
hcYfCtXNyH19QV/mxoynBgz9bc/9G8e6O2fPhkOsIW8QxwSPRI96Vb84GKLSGFJzU4hOfOxu/8WH
v/jDGvOWTpZXdTqh8ViGmQQ9HhTeklkKC21RD4w9d4EHrRWAliHfUEHaCBqiXcXflAod/S/GG8g3
OSlQv6Y0UDcFkDDvlOrQOwbhVF83J4OO/v/GBMz9Tn0AhYckcKblNqxpMEfTPE178w1/X2K+BnnY
kvIFinsMZaISxZXAtez7UHm1e/x4kbcMcRXToKXuj/UyB0nTYi71ILB/EAZlDR+iTkBRZOcI+Ptn
CNf/32ViIAWcMdKFckUzmi+pT8bv9TLxnfx86yNW0SzQF71BSeCrXfYAk0HBzs/vsrx/+XiRtn79
KpgZC71hZZogcSvLwfnB6zcDYq2dsL/19JUJBRCf8VzghZLM76COGIaFnGI1iSXccaS/v4CvYX/5
wEmlQLaToPwU/kZiaD8HjT9++Xhx/r74fM3MWBVigooecK/qosjsT517HCF6eWPSgF91xYZU0/9a
TwqaHcwnZCjXpaXsMdADYDbEInPowX38DVsrdImif5wmlqAnF2JmP2nBiJKIGcoOTZ3vsV9srdDl
7388XXYiLNMBoNoWgmel9HHJGC/A5p3t/XvNmq9hf6FbkUG4DUu8drnhaajirCKJ0N1tVht5yNR0
VZLL14SLftbMckwdlmBsfkpqB82PklL30bClu9KYVp5cT4Wz5JXGsT5V0I0bHa+MqrwLITSzzM63
j3c7xLr//3OFhyt3rswi/CybREJUw24m69PfpNfGjdUojk7YY5Z6esVkVxpNbV2cPn7phomt8XTQ
cAAWJcBLXTGjOetDpNl31F47e+OT1gi6jnZ0JheoWe+9pdUCqqj+HGYobY/0CGrzg8DVVnu7GM0N
i17D5ypLCmtavI5SKDxEYz+BUtTRogZbqqA7UX1rxVZuswwaGjszhjFoW42nPDD6zBSZ/vl4P/6b
6fiLFQSX1/7hlQHawHQMAp60doC4unuyUx2b6oet+mhMTRQM9K4n6gai1VEr9Se0ta6DqfNgdRrW
C65xUyEur7YeugR+GEHBAiRWRqdXmtvKkbjNK6VBK5CAUF+hVOj/SsvwOtYgvgbX5b3ftX7v0WSo
q+4IVkwT6zGtIhwqO/eTLXtenYlqbqntwbiU+CyNOlmd0osUd8uKcwHF4LKeH8IlOOT+XgliyxrW
ODokjr3ONGqSqF+VHBr0btMeiyFXKvIXZy7inJROGpWqCBeQ7et2jm0KIVIMqdftl6kkBYbOJje1
V0G1+Bp0V+GyX2PSHiVHDnBfUYAYGlfPPc7ODdda4+wYRi6Akst40k36hIPuraRmp6S29ejVUYqx
4nCE1rhIKj7bI8iOxhiaxnv47f+Uff/itWuMGXebztIFqRhm2ILhGNiylt/B+QcClwDsv1005I73
xGWunSgVNE1vIAYkoL+baVdEDndcaGkHhccO+WKId9JZCH66MicMeu2LnX+6fiAODuFPLO0XGS3I
Utt4AsUkP34ceDZi5xq0pnMAypw8YEmru7OXVm/5PGdRS9ieLW/twCq65K1weVjQywuGdw/bHKEm
ct2AEAoR/xs1y0upTi6cgefIgJ8weK8X+Rp6wfvHi7P129dHs+h9N9S41o8BM5jb1RBUrdy9weqL
Df7NeFZRBVVA4gmteQJZiP4RxaEyi2ZQyh5aUKwdbS3D66LvmvWO5aYQCxPIlEZKfnboPrpx6UvY
5MfL9F/77S9fsoavYU4UmFhQWSSSQOLy6LBmqGIPiM7PHthSHuq5svSuqvum/+rovJDHaiHNQ8ER
uQ5QDQG1CgNIx0IxyUJcvpeDbiLoRY4QpFdZHYAqFSnxAdpKhkNgxE57A04bO7DGxDkZkTlNGUv6
Pn+7GP/FfIQcuygrxqvuU3wN0Z2h5L3kDRFJicGgBXpPnAwxJU6/p22wYaRrlG7rjyGAm6hXm56C
yBcZz02VEX/n6Nt6+uXvf+QlYTlKiLi4LFlQWgQtXdjcgm+3uK6hy/kqOlhw++Gou9w23UK+T0qj
poVasrvH+rAR3vgqQAiYUj9OM8OZRUU0dRf8QCXCyEvd63pCnK+CBMilMW/Ee56kGfKQaAIr0fdM
peVVrUTOV1HCCijvlabHBtSyg9g362PB+2YHFbqxvWvMnoKmkjv3hmGAze9vl7mvztjw67BXfA3Z
g/Jc1QBXTBPl0eyQOiE7BAuk4z8OOxt7u4bZBQaaNH0D2/FB15eBqbqoZUTaJpe3JRv4v9e95RI7
/nAAgOAXTNyhXzaQbnylUrgvgtj8HUR3stk5hP9eaufs8oV/vANMkABzlwjQWosfSOYqMIa6LbiC
l7qkyOwy9nsIZf5tEJM37rxza+dXjg0wHNrsOJuTKcyyLq49MIAjZdb098frthFb2cqznbFrcNdH
JxCah10Q6cEwP6bLEv7ioqWfLUAKbx+/6bJKfzl91qLKGKvFXSnTKEqWef+QI6P5hwNJ+5KWvLnO
CddAvJJxkXaKoCfo8OGGoaaH1ppX7nQ0tz5g5eJNoIytXYIPmBqm42yc0geQmwX/BMj1d87oDRNb
Q/AwfpJzqIYybHchMMjO5fJv1hJKI7YoK27kIqv0ftL4IdECaNKeFPSGGazReVVQ+DAsi/Al6SNX
7UNficOCQxH5cCF3IsGGLa/heZAHDMK8mVBz4l746NcDPamK7cF5t56+igAhpTUsGRnsMnjZp4BK
7zxkrNzxw4162Rqel5l6HpvG8xPbiCEewDN6y2nonSCfPRx1H6anMEiL61xlTWXnU17YBqTsgI6o
ysZZlrfzATykOQh2AcvYkyraMOg1nR1YxgaQ10s/CeCMF96NV7+sqjifg+v8ka6O9YpKthRy9BPN
cnujilxBBIfusbNtbfjqRE+rdPYGr6GJ25bqVI4AkYvJ7U4fh6utp6+8XYF3H1q9FU0uI5NdRPLR
+zxD7HhvkGfj+WuIXqlA9upIPD/zX+gi6ge6BO11dYA1hg0oCONlskCaqUcO5BH9bS5Cx1ctzBq6
hoI3GIA0Mp0pX4o7r8xzzNK3fOenb/iZv/LisZ1nrxlRl3ZNWy9xkZZLAPRau8AZKLXsJNw+/JqN
pP/58edsDCyA+/J/T/U05fmweIGflEPeBsC1D2BmQJHVGaNLvep+aIMa8gMEEo3moPwBEhhgZYVc
0KHNBzpGFGoE5kgy3JWicCLcxgUHYTkSAw0p2bRwwfSEqVH/Nqj77PfHP3rDeMj61M51g1IGpOcx
JNQfbeqyQ1V311Ge8LUYc1aAaQl6rX4yCTT6olk1ZR/xtrBXXifWuDtToU1VuxMCT1/oQ+cZGjtN
Mx+uWpy12DIpqNMuDAazTGQ8YyiyfmZ1eZ04Dl+j7qopEOCNckkCbpvuAHGO/rZZ0D4pq2KPbG0j
CfBXoWdSuPR3LSUo45WPdqAAmZH8nmvzOW2AIazpSE5qtx+/cQqsoXj+ABgSF42fgFDHv5kGh8Rz
SutzgK/ayZwuzvuX1G+NxxsLdE40GOMBPg5rEdOmVF9DN2272G8KEAhSl5u9Q23rXZfA8keSbkCh
Y4ba95KGVcMhcGsWuzWx9z5kEH4Go293rGxr2VaBiss+LeZUkMQsS48WBphF+igITebHqq/MeF20
XSP1IBjfj+ZibhNavGdob6SHDNiSnY/YiiOXv/+xWPXgYgDL+G7i1EEQZ5SLA/ZmD7y7tRXr49/M
0nC08BPIXzUgFLHPxh2nA9Qi0CjdI4Hf+oRVFlA5lTCQ9SG4eM/0C6b321ikfvvlqlhCVq5og6yk
det6CdfF+EXRqrgv53pPKW7jsFvj5McmKOelNV4ShDqPFtWjytgbJx0ix0j3s5t144gBdSfdGZXc
WKs1513uE2aLccL7pgmQBDrUMdrM/U7DfWO712jAiVGoUBa9l5R9Xh0pp3ddxU4Ty2wkBCCgV+3I
GhdoexkE1ay8pHNk92qha/zIzLRXI93w6jUYULeAKosa32Arm9/PuRPcua1n6whTRVeif9Z0dwum
Lmao2hCk3ZK+SN1X94oT8uO69VmlBtkQjAp5i5tAor061ah1Hbys3NND2FqflUv7OLQ9wQM3mU2z
nKowrEw0apveQmwEQxLXfcLapW0AbjJvcJOp8tIDh37a3ULH67Tz+BoEKJiWBugAD5OGVH2VztJ8
wbjebql0Y4XWEMBgalk7til8jE0a2mTMHCaIwWEIsHB3rlUbfc41DlCwAhfbZsIWO0p8aZGTxvPY
yYg703jn5H4DyTW3vDVqLL8Mvt1Dmm592epkFU4lVV4jFubQ8SCR7jr2M7Ren8UzxOvm48ebvxFF
1vDAjBpHgv4LR5L17Y3nTfnRwfTKaVqkPjZjP+wU/Ddi7xonuOSFh+uE4yZeCYnG81JD6BaD481Q
HtNBNN0RvAQFASHwJUX9+NM2wu9a3rgEM96omsZNcihqonQENq9+yPTpuqevHH8RYgxceSH/n418
bI3jvVXWTjs2t/XbV44/5LUED1xOEk8M+tix7CdkOZedhdna85XDs64jBvO/8JlWqGR2nfBcN+WC
uUQRPIBE6jrCeP6fkuMf6U7XYBKB1JIkuqaon3W2vVCh7xW6ffYfcub/J7psDZpzgsatweNLktmX
8l+XTgw11aC3RTWA7KIy5WPeoZxww+ZynKNZW4srbufky2vamGo82CzV7iObREhiq5t6PILDdQa8
DzfiNAYjClQjCsM68zXE3KYbcVvQ8eA6QxHNoFbos8yNaYBZgqn4brS9S0Va302hnz4H/mCfoaVk
4kaLMW7HbI500JU42JQXOYGaIozk3M65+e517hw1oSzjMhu7mDP7rkoHEoqaTrd8CVtA8tt71HXm
Q4g21iEt0/NEhyxySqeLeN2mkFMT5NiEUHFsbRW3QOOOpvnaMtc5laX6NfrTDKr7EjOJjnzOp+V3
06UXYTzvjVn9GyqXX1nvfunJxOOSDEs0uv0Uey7lcdtPnxpDQMPm0frkYACaEejfAubbxLJgt2Pr
PPHM14dm5E9QXO0jXeiHofNeSo99qRS4RhhBElopzmItOogxc3eKZWt/LnLubh13/hZgRPIoQoh1
9l7zJajKtywsH0f8/wi5VX2YyTwmqm/CuKus30SlHSBU55Rt5OeTfZO9IYmkOFEKOdzPKXtN89m5
ycBljBq+HxHuPhfhUEUg6f7SQAo1bpdAoqvadYdAMCcyo3ZOrbTv7QB26Jy6bTS4vAeCRd4O4ZxH
uQBBnPF/FiydQO9OfrcpfXZpzR6cdrhFhpSDmcwH+CP3f7vE6cCxUlVJP4Z3qZpvqyG8hbL3O6uW
X46hN7qs/WSmfRDlvILCd7qQw4zENMJsU4tPbMdYZ+UPXQTeYRipjboULHXQLSpuagHedBT22RmC
LPVtNpvs4OX5fPT98rvIs0+mMUHEe49FjEGGg5Ls3ymjZVSQSj4PUr2AHKoABpHVUdmLLmrRhI5E
0f0CQ5M99Koaj6JyvygxzjG2bYbQZjlENmzn82yGFA1CExz8oaoOHq52UV/0b4QNr12qH5njAdLb
o0YLPwrQywVgYgiyVwmNR7SnTXlgCzixXZADJ3LpXz3QikWtBltdmy1dpITXf6JW38OpfgvlnoUU
QawvI/4jZJsi1w/J0THNGJGm/1zRGvcnT70PjP3A7BbKQgNrY5Chgm+YYBcHGXwfm9ocG7f0jgol
ijinWRvRqfynIyH0Yp0BlZZuiYxX93C65jdtcc8DivhBU+95rAIIbo7LjZVjE4ei/MRoeAJZTHm3
aCJj5qMymY7Onc2q5awX81ia7GVx6MvC4TZo/DdJ6yDguV3zy5ODD8hwo0+tCZDbtixmog9PDs+G
g+cUSzxVQC8pJZ2YV8t7T8Yyci6E+RA/eeo790suwmdFbH+soTsZZQhP8eACNDIZoL+N7OmJp+0v
o6cCmFUNbIzKGXTT6BhXYDmJlqGRMbGY3A2IJWdf5dmhtTQ79XawsQeJgZvO4xrKn9aNnZo+1DzL
ooqL99byt75LMX0Com5YyjBEI8hlEo+CFDYM5vwV5SR2qwbH5JF2MTqi/ND96gE9+1WnBVRLvdQD
/4judP4cQvWRxkwZ8i1nVWGAlur5vTWBvs0HvzgZQEledIdoM7h9PcaCooYdCzA+Z9HocHmC+0sb
++7ovBUj5LiF9LXENhCdVN5MzwrMsrdu17pnA6mS0+gXFCcOx69Il2G5LeeLVnzqIYDOgFDccEr7
V2ZLreMwxawZAUQSlTdl20+u0qg15pLlNPInYJQisNOGD+7QlP8uWcbuegXMRmRa0SYtBCYPFK/N
o4H72R0bSH4eeyKGyMOV/Mnxqfe9zkZzB9x+/W+YdfJZB4q9ejIoFmhhe96zDI19aHxks3HAVP1M
A+n8onYaP8tmEtjdwHlkS14mE2RYJM44VtwZCwh31KjG3gtdmvZeQZALUjyM107UE9//FIp+Ohs/
n6uTdIx/Dpfenslgls9jEA5fesgff3IshuIjiD4WPKrlnB40uWhZKMuW+qhJ0P0WYDofoiyfFbjz
LUgG5yF9dS7zr4gQD9nE3rseEJS6M3XsVWERqV6927SbXko1YyTEN0NEXFc/KWi53YIn6B6Tljby
yZwEnHxNK/81gAFFIP/TOLzwTVBKaw5q6N4ckpMDKG5Q8zawPxY035bMeV9gSHdUmuehaICcAqnz
59JNYSRc5LfQ4EgjSOGQo3I9N6othiUQxl9YKW5TRt4weTmcghpsyblt7G1uhIq6iRWx6SCvW3Xo
yWOYe0bYzfUT8NP0wIBxjXHk/TBF/lg6qFpzLVQMoLB3Z6mG5GfAl9hn7XPRQtCybjuA4Bs0q2Tn
PjBOWpzlcNYOOpc3rageesiSYpYj/Tz3rIZgNTlSlPgP/aAYDvBRx2TJbURM825kiHFXy4t4sOOI
oF73OP9xCakck9R+m8ct75wIQqoP1dLLOC0rJ0bL3ImWEPNpdet/yStr4sVFetEOc33TZt0PdIYh
SCXR8KyRnUTW75OJI/HvArPEOWNBPEEA7QC88mdlMVteVAt4w9zqR5CPkIxue3lUhfcGEtgyyjyv
Ara4oYeJTQ2KpeEY147+p0+9X6AOkJEprT2E2jlzpgIozZfFoS+ABAQv4VsNbqSorciL6/ntLQYr
AB/tmb3ndRXgpPULC7Kg5qsUfY1P0+KUzf50Uq0qXynwrdHSz0ktG/c04nwDxiS9H4FK/T1Pi45w
yLtnABOyk0MUP3W6Yuc0Iw5q+JhpCXlQV3FglDhJt4cmI5R05AEa23mBKG8L9dyWDvyiyye06Gpo
CZT3rPUbfQ4wt37Kl4u74F54UTq3kj35s9spzAyATTJmpREvMLLxQIgJbvzQu1zd8+bXuHTFDc+a
5Qwkqj3aSeofLs9ULNpgeApG6t+SNA/ONl/amy5ky6vrE/poyNy+pNDpLSLSM+dnmpv2ZfZo+gBe
Tn5ywi771mBW9gy1zPQFqrv9oUe94zENs+Y3uA6yY511y30Q+v0dKBclGIU6tJubtFZx6hZhFWky
IUKoYHltfQomt6Cp70Y7TgbHMmTEp8UN71yZugmIfabjBPLlZ2vz6TCE1UIRGbvhHrZOvhlZms9S
Ib9RVYFMvPAnjOZZBRfm2Vvh6eK1XypyrEcbYDrWr2LsCvK+okFVTJvWvwuchZ36knkwWTvfS6PS
w+Dz5svo5cFt1bIsjwKWYYYFJ/mnVuYqPy1+Wx5kIYPYFymJMaBZHMAhJk8gg2JoeZPhSJbSv6lD
oo551v9QqZO+N8M8v1eTxDpJnxw5xGl/hnwKH0NUBGEZQ/mlh17Ni65LfQrCtD2WYZMleV+qw2Wf
7xtIeCGzEA0AoqlzNnPWnatuwBQb1aDZ8fl0iwnmCsnOAggrmuTHDPKmMVKe+aBVTd98d+F3I3z3
EBi/fVBj3x1yp5/Qh6i9px5I/dhcCOmGchLACXJyGAR3nkPB+Lnq0YWKliZEyJRpSt5M3ofdGYQ8
UH3veT8dIepb5VAyFaqMwsy4X3kPNqNowQDpfVEI57Z2iwpTh8qdIpKO8qlYJvaMDvLwi869+zZ5
zL+rZi/9MZPU+0pyN/TeciZbFHxtRaAAYGzu/CNKLOap82zaxI5jevJPEXqVPeRzmP3MvHZU97mn
lDq2FlOCYCYGq1+cZ8z5BpnXtML9RJZfc790MAchUbS59UbmVMdcDk0aIVn36cEv5TDfwsyr7tYP
ID4aE91kzI2Unxb/UoBzEMqdEhOHVSZye4b8pEsjEzKdHYzFxD3yVKK64+SFmIAo20zGAx06coZ6
AXg6Bmg6N79JCe3zOzPaIj1X6eg5UT7m4z8CeqePpegZZsW7seB3klq+nPTseEWUI+/LIm2pGp/H
hZLhe4/a+BwDUYI8qW1MX9wETRt60eSI2gCqSXBmNRBRg9Bkfhnc6wJRYhZRSlyRBhUq92DndIb5
ldiCFwfHEBhqMw11BYzFh03imUz8qkCoPsUYpvTaT5YAB3FIaRbWt3Qog+a2dfpARU3teH0cqqVb
Hmjq+SXGP9vwU+t1SAzzWQ/0mVY+Jlmh8oMrwxKy/v84upLlSHEt+kWKEKNgy5Rzena7vCHsGgAB
EggkhL7+Hb9VR3R0daWdIN17RtyabO3oWBK1cJCxA3Ev6SxG9CREAXjtJAidrjoSeGFlYmufYdkn
wTdUqaCk/WhGHzbqeUNejhjfZTWFlvRPnMzgUYTldV1I5cUdqu5nPufGN7E6YAff0+9trRlDQnwQ
eFg9XEf1M0LzAn7u1dSB3pmREHNOtOdhjNsQbPuy94NNzoo03niY92XGl8DHjtuTSIfQO9XDtCZ3
wACs87Jh2fw039KNLJkO8LVl0BHFKGrcuWyxfo7qTzuxXdz2KFrd3Y8FKsQzR9t2/w5EwNu8JgkO
BCKUl5z7RugkSyNtoRBCU92MPBwc76VvV2wGFDEYfdaTdjjOft1AmI4xATWP26hxdiF5uC4Hn0A1
ipsQb2XTGdzDZgPz9+KagJKPn5rsoNK+h2Ga9jzA2rtP4aOudYB8ZNAXWbSRpL4Fe+gPRStwbhzl
4jaTgRQfezztfMND1TVpXO6KLwRoRyTkKYEUmX7XqHm5Rf1IlyxAKzAGpyRaW/xME/KI3OCle0XR
CuVj6fdEh8fbpbPJ4lmnG97eCVkbOPnNVC3euv5bush8rwpJysWGyNr6yAVk4feoGxnW3WDyYcVW
1JoMY1xgr+j/cl5BlqkVt86M0YoEiWQYT2KtR6/U1gQCJWpq0u+M717w5i8BzjDc5tuem6VJKKo0
B9ac4yhAvHFI8I+yRvi5f21aKp+WPgWviXWzXircytj7gkD3/MbJTthZY+DiiDTo0QSOV5CZE1xy
+rVehvg/0jWmBVLjL1FuaA0yIkeHR7NU2KSn/bczbRDeQZ62018UhXj6L0LX8fEketNKPyFp99t3
g/jyIuyHBYxQa5BFdnfmToB96AfEfqKme4mThDyi/lctRVJ3usNIRQXIcjiTd1wGfoh7AepvIExW
cniMtkU0xY5ZBkeB7truEfkYvfpoKEJczp1opm/L0657CoU/o8UwUutYSiGGNU/2Wu5nl6y9hy9K
9QOMnt0eZLu/Be7u6mnbD2YUOzkP8d7/Nzfd2jyZTZkg03rbphMCGjBZEaQoNAX6TCJbem6T28Gf
e+9fMLX072IS/HejhyHx0HiDqrEtNWuP7XvDWeRGraPbbODTOOlolfQ8Bc66U6h6ZSoa1kTc8MR4
0TMoBw3sCl7xMNdRvIVl7M+dLvqNYpcP8Kp/oml22f9SCrnvawtRk8sAH/fhIQniFJmITCOp3QxD
TCF0ogvyi/t2VJdwFYkrPG9lXRlvdlquUaxdlwdxSJLT4I8xRSyeTPzD5BksAynAG2weZNlc1aLW
70+8DJsswkmqEHeQbocrOO41OC92WvEOO9xXBWH9GJdROhNWrquU+gBgTuOor6PeZGxvfVQBIrwE
/heuUlvC8jFjSUCoA8nAKFCV6QEw7KVnznZAPhr6befYf+FqM66gmoRhCSEiuZt56LpD2sCSksnO
tWArIUVcskXQmF8wOU/rEathuBxMINu9GHDqYxtjtukunQgdPmpnfQfETNT/aEDIVsZ89kXRyX74
NUS8eYdhV3p5u0v/H2uhUstGo/lazC0L5qLVW/AEH8P89+dfYvZFx2RTRm1L+iIOZfPBkC7rZS6O
o19rSHt1sn4bT4XaZ4Pztx2IN+XRsAT/4OzfotKAh1NY5Wsga37QYkICNtiIi0VUwVixVXN+WJZo
6s7IWYrxxaByVPu5ruXaVZKlbewyjlepLc2CsJ7nn66O9qQaJCjh2I0b9aRTFDjlIIa8+OashLOo
2RdLIHywNICJYh0H45+xDEesUAw/b7Ug0hZjeDIq7FAd0pfwEKIiBXHSs3ufDG9R2I6tP85IF9ro
U/VwOz4GiCO0VYiomv4FOlWPNYDLkH+Qq27Vz4xLSJGiCPlFrwOPuDoODexQpUmHgZ/UjBTLP17U
JN45RdAwzE/e2PMP1F0PY4UzOgbsqISPOHq8lLIkDadhwTctmwdcYqiO5oQkUmSIVEW2fIYSFB1d
Bn/lNN9RbeGyKMWS+qcDZGYPzrLOwtwinbwgSNEGP6fh3o45ZkRpftbt+m+KgRN3N5d8e8LG6c8q
qzn4mWoEnviAoU42lQLKtGZ6tXIv5hgS+VOLgdE7h0Sw+SwBrobn0e+8Yzr37Ir8s4Sf5CBw/Gg/
cNhAZ5g5y0B46BaapygA7yCjWhxXtfQMkmgZvWy7mzCqD7KPgbFEKxCP3tR1xrnfr0XshRHQ1m1Q
6s8aaUoK/DK7+gnldUALhQyjFwlXvsQtAqCzhNSi8SpwpysORtjHeIEIsm45b8lUf3S4Udtbj1Lb
EPtpN7MMIckuvUdpN0P/vXuTzqY0MUXQ+NsFlRrbmK1yk8d5Sb0/AMXpI/Bt9uGPu4xxf25zafvZ
INB+mN3Tz5wrs70V0Cp1MYBpJtb0qZ33TWb1xIAfd2GPbtKofU6jOEDGC91/M5E0H7hZzIWjFu+1
Jh7FlNuJ+TA5N2Ok5IursUMjyZCPXlP5pGVljCisG91kvWY4mPDyhjj2UVq2kovyNjwPgCD7tlRD
zb/5vAEm6feVXVuJ0Je80yQCglhbWo411Quu2ZSW8EDr99HzhcZepKL3YQF8URvoPkuuOCnZuqhz
j+8V/EOiaJeldQrSfuGooUWWLKvmyG5Yr9HTA9vToh/2wJ/f6n50VQSYQpz7ukFWu6c1wKWQ+B9p
o52olnkcQD60S+JjL7CAhv3E1zuGnmQ/xg7b2NMUjvM58mqsxpLyVyJrlI+Qjj/WYiUnS3w8hmki
bk2/RegLiRO4GpeNGRx5wr+HHUiExnj0C8VQ+rAZuK5/Tu03zm1UOPDfl8hJfvXx9+KomdoXNtvg
CXUj9SdV8p+YkjY3W2h1liIa/jjvhgYZ8M0NEPCW4owg7OpTiXFl5NFz70LQxC2NNZK+ZnN13Gff
KlY4b/opqtImXL6HVSyfehbNeQ3b9c/AEoDxNvFXmFmxBGU2EfbGsKd89aLVfRVwj31jsvuJuokk
/2c3NVT7MsKZjJDRJsh9tk570TgYtzDGzjrMdhP5Lpt3r21PukuGpBSqtttJ1tRuFRb839x1b7wL
VQnnXXD3YjckuQd3VjlBao/ZEBtcxSa50tLBFMkyvH4+EON9e0lc03/YIBiKdEUoVZOY9gUp0uLf
BFbmd+JW/48YHMZZO9AeF1SkCjovA7amwahTu9HnNSGgfbvgt4+r+wY5GVjoLtz/C/pO5VSlC5IS
Ql0MQTChh2lMc28j9VvAup8+3H53pdo1cgRbBFSBRzKZI8Ca2BBPx2EIUkANKOPFxw0ri9WtTEX9
OdG9Bj24JZWlrgOc1A0VbuT1A/ak+eBB5X9vXH1kNqIltSgqiIjrMzNq2PUHZj5p35Crwa+tX+l2
Gei+HbUWSpfwEBBwR+jH+/sjGvz2ETNeLjAZlsuClrM1kVEVE0LnLBIJ+w3/cJyijVTJCkdOWCoS
6qtGnc5pZjKt1m6GlkSwMAcziT9dD/2572JyjnWynMDHecd9RDiXXbwBuTs2Lvwhqd/iKdWnlHox
3tIIa3ocpb/Rqi1YhpvYffQkcOiKQ1kH/rD7EwicXZ7AOsNAeWQpQq0zkJIO88NKCofZ4kBbrKtr
MC2PMQ35adFuQSWMxctJ+vBBoGpqAPOWTAdUitlsRNbmCGmEdM8Y6qNC4BOXejNtiz2ekEcxz+aS
pE3woVutLy3WrtyOhGdbv2Kl9rmwv13itqNAk82V+OR79Dh7N6a2r2JpnpKQatj8QYbJznbYitAO
1eEzvdAhak57NM15osa5muZ5+gDenzzuUSs/QAMtYZGYCNcMKjWLWK3xWM6RWeir5COeJWrUcEhY
kJQI5GgLiLoFcjyjRJUYrcLSkDl4XocoLWDmFOeWa4cpNO0yLpiHzJkfhKNeZpA7oS0m5wf3dWp0
MQ5bfwdMKQ6tJ7zCS+1Xgxnhhi779tH1JijgPNDHVvm2HAWWHeGRNGdz+13vwb1dZmw1Xh/kvbR9
PqBK6iemuzmEfj0WauW9Ro85A3YsakCNQNl3cB3UT7HikQ1fYxGGbfR7m0l7S4feP691vPkAon9o
gM2vKx9i46IDRYeP1tVxbrTif1TcuiwO1v59Uz6OKXBOp4Ct9d+We8sF8Q7TeW5/ODl4QMJ3ttsA
zJHBcp+zqUFKc7157mZ/On0jO0BJgkX0mYog/IgiNmlslzDx5yxAF4Xt/FePy5cxYq7NE+BHgL27
2aBKioOJYRbHSzYJBNBmTYB4r8ybZo2QjAGB0Ltu1B+UN7iLb3hfzFbGGtzfgmJ6QDEnlQQ1uqyd
X7VmOCVUry8kpum7tzfLd8fBvs0YVosEIUqHzY0EVr9O3aTGywjforiMIWGnUfMWD8kKyqMHSPMS
psGAT0jQfDngfw3Vh5rLeohB+CVyKRu/eUFSU1ptxIY7qMGEnUWbpoAnCA/KBAPRpww9JKGhriuP
gF0itIKRO150lTGA+79dSOjLLIL4GBIchGrb0jMWMkTYYbW/uICwG4DA5Sb3BbST3x9R4drkCHJz
X8Dr2pJqwx9pMLyNozecLZ97sOfL9qnm4QnOefBek0J9FtQ3BymIOW1W7DxrPBdX3IVvEudCxoO5
PiqNA0unxv/VDqP3tvcbQYT71H/EIR8OYvA8zMngOSBJ279qSoN/NE7+rghzBpcxz6z4SVsAz5OC
bU/5WGlBl9vgRVsVobUqT6MxuGuc8LidZEOPnC9DAQkNDFBDGk+H5KdbR1AuLw4JbyeIRprPFLDX
k+liJDfPuv+0wWoOwkT7S7LF09l5Kym56KaHdFpIsUsK63KfFv3SuZLJDsKjlH+gfajOIP3oioTg
ZfU7C6i4xZTtB5w9QHRoq7rdmttQp98sDsQTkz+wU+rP24U0LL70ugcVCCTnKeymrTLcAPXvaDDm
Ektw2TYTvtl4iJDeGuIcBGoHjA02rKVE2MHyBy4p/07SlFQ67oaCpxYiZgzI5zTyYlQVMPfuga/D
bseTa4sQ9/epTST6eUkZoA+tGP10vPoe8g/wlwTNb5EkDubx4MvwSdzlNjyNdA8fuI+2GgX06QoC
ISrVuLXHMKqjd7QupZ+RW+r73oOuHLtZnuCrdDeUWLdnaDG9klJRQnTCHjlGw5IQaQ6ewO2Y+Qrm
YCpAtEhd/wLMAzjRWPlHKkAvNuRAYUSvAC6atnSh8MpNgRAU7aqroY/qK/ZPdlyAOVZ4L3D3A5o6
ze22/7WzRpyictFlG0Fsc4H7nDYhZAKzjk/RsAtwKF1l5n2o1KiCKoSM66NbVkBRPHkP4z49wohk
79DWp4XrFc9mDSUOdAvgcZCTmVQGGkSMkbu5AZqU9z7gy5EkTX9RDODhoocJS/U04H1AvpqEvjlf
UgMOInZNMaIE7desQJaoTg6FX2MAQkSBl287UIYWt8s19tK3AWnfkOQs6kpALbw0BjWeGcBBffXb
lF/t5L6YagkiXup/bPdKqYLh2Qs8hxAusB/Ep1E2Om+soAcBbu8wh7XtUtmutkcVm695SmcAfIuf
g8XaDs5N8R2+CwJkrDfD0cmQlMrFv/HScKQT2+maLlQfsY5tGCX64QC8OXwhIKhO8MaDUBjYRx+h
+LOGmx2bBMoVDUbXfKe7OnnDD9Wxg0ixdhNlzSKd1Vj8X8fRX7IYk+opxVKbayAJ30CTQCCjHeGD
9Un/vv+41VuKgJa6X8gFG0hyijAiP22m8U4KB1OFtk7oa0jopptZU/40wAD7wazuHocOrZjqR4NV
N7M4gSAfbp2aH7zUwAE1u/9mDAIlMM8mH1VEjmud3pd4TyuIZ37rjm0FbYb2nWDqeOgReFb1Cuym
ZYM5W5AGx64NPxoPr369aOMjGKYfC9DgU5EkAe6hdh3+QoqlDm0E1ook63rcyYZrAhbHpsaACwmB
+6PlEAcIQ+Ds3CWpyDbH+V83gRXzZCvKLUQ0WeyvQ+WB4MQkwjlOdywKcAA2JxpAEzUAluHYaVvx
sMUBwOomNjn0XAuQu4DlnSemq6gjdVV8qE+7NfZATYI0edHCdQfP8BXWuylLQvTae7Fvc9MQ74DF
hD66BJVCWxTHU8YAKXxsHAQ1GwQpbCv+c7vf/2bUIiYnNWFzofOWAClZnqBzYVk81F3B6uhvYBGu
FPvMHZamswVfccwNyYChVKxL5ahVVVinv6YEGiXF0y0nWL0Abk36Qf/8pLYT/yWdpFWCSKjnZKzT
2+JilcfrCgquc9E53emvCJsT0NIFeEM9nigc0flCujsSJTFhetNaBOMGqBSZrpjOxMeYYJzVTr0q
oJCF3YBpQc7vilp04xdSBeVDMjV15hJj33mPOHwvCLpzvxN5GpL+rx+bBoN3/MbTyC9ZYAOoUpK5
CCbgOosvaelP0OYJBOFcba2PBHncTwK9dAVSmjmuLLxqG212iDpwmBiDyJm4TQP8OFgzwLf2eTyZ
9pj2vofbxe+vAbEAXTzc45R6CDKL+N/FIyaPeNI8exTnJyKsoLarLdOVg7OsWKQCa4rit8JBrHQa
oWzIAb7GmRhGeV5+MqiWyULhBxYmA/YsTmIb9EFw9EksaoL1RiDxpaXtMxLaCJQkQl1sFNLrak3z
6fsp/qiZAb4pxIuLsKmrrY/rdz3CP1PXLbIxo3V90rjGzw0ZP+cUbO+6OjgxugFvlqNDMc1RDEom
GS4D8b9jG/0XxOB/bBN5medDqwoJQpmmNURsEETjriATkpqEZ840DOIH+OnZzUS9f0NFfJt3K31a
eGxOIXSHRZemsthVKC4rBW4Rassz2Ex15hYD2KOBOj3sRx/35BBnKYg1SCaoOAHthXbIQ+hg4GFF
bdhiShpCZyDQHRpv4rPmUCZA/UazBmKUrIFmIjMwTOQEjngMkmNzWzqdXjkuwQce99GxtfX2QSWC
i8B/ePLhpxc202o0MQ6nEbDmFGn3xmiHDa0xfglQhKorpHjpI+RkkGV4vkKEYL0dHV7vMyi9/RHZ
Gi20lLSCukHdRFP/M9xrXiHOiQqmcRka3+OXFkVMoB6RPNesVj13CILMlwlZ22tLbAWks76CxvSy
MALT1nnku1kA/5lNYqu3jZAIKRJ2hIAKeauQZnxr/LDPINbmU6ubLo/a9alT+MI4Hd/6bQ0PvINu
HkfB8JO09wVGg+dxTC7JiG0KggCY70P4rOxn9yPm0LFZD+3cDjl+awOI4CiEDJR//3CwOcrnA1z1
8Weyzd8h2Nd7EvMRA+h0iZl31wp5TdFks6Gf3vbAPTmkkxX+BtFLkKiKkfW/hdG3mRqkdFmMGbsj
j9PuYGUaBKjtVOg7HqkAXEEQ5JGM/wo1dweVEC8PA8DiaEpcMwGh5IEv7W203X9sw2rkzDRnLIzl
X4pqwytmXzRjQplxD5J5xPILme9HAtvrq7DDSqF9TbGe9bD6G9xp/3nLuhyS2czHaOjSEhxLdLQq
TfKeQJYBCSdE5rnrXfdHdhNSlF27kTwEA3kgKxBTpxrt3ekK/lRh4/kHon26zSOmAkGDuM9qsk1F
+n8BWQC9VbsaharBXoGECuMCQjIf+EfUAGKd2PqZ0gQM8aqxHuzCPFNQNV9IvBu+VKN+rnoTX1QD
EA6SwJqcdzkGGG52qDWNt4R/U3SR/JONRBuYhE4YF1hs3r0RlgwcMgT19GTRPi1w1suqTusQRL9B
8EJAhP0yKLk6JmgRQ5Ic209ha6Dcid1in9YpnkHdb3O1hX1/qF1Dc8yVwxXIp3/jduuO+6ZGjNj9
Ap0zyklE5QV1/A+ah+609qC+eDypN5N2+sgJgzBF4GhVfRo8SYzyZ7vA87ktcitCN5rXeKM7EEv8
XUUS4VUl0Pm/q2hv/4BvRDgIH1MKXBPMy38gccQbaiend9pGaRnokBdaku1CKZ3WTG69y6ZmWv6Y
1E0qi1e6e1WwdxCRoSLWuXKBbhVRZH03j1kjanaE22P5jR4OgLj4Onss0VjGMEm0N6xm5ELQDHkF
RDlAwsZXH0Jvl/pfe4rwYQhY+YZYp757qGOQjLh1JggvMHDe22T1DyOSfZ+beaGsiBCWDESJA+fA
tutnSSuGd+iTZgG2nq1YxncE4F13J2maA+KRKQQcvdiOoNbkl23o8C5Tqm8dtAdY7hzEssiZBLia
g5iEQjueR7aVY7SnIEYiNl/CccXWAjrPazI6ry04npamQ9nyoVnzeZzD/Z1umHlBaHkNy3eANmW/
jxgKW7xqax5OfQCMN+Jh5fmb0VhOevkbWlc2/wQ5+1gDJqbbnG6bRkVRs8ay6MXalQ5zIKCfYcWm
gKFYH+dQy8d6iVgJ7jG4yxGM1ql26JjPJ0gV4pumwKkxmiL2r5KxoGmmlrQ/p6LBA2wDkARlLAzA
sAAlhRwD8wYmGy8s+cUBAI7Pfd2Cd1ICX0q+APcxxTxMkSxgZDRJtaFOVFc/k97j4skwLWcVqEdI
39PTujRMFsIqB9oE8uu04B4BaeybbggwTq7dV4iqlCibMICLch8Su0Hu4naYCni8pCfWdTFDOjSs
rPiFDFM91zjeVBr8hth07Z86wGN7BmGPH172RMZ+DtFZaEr0tNVjbhgHvrXKlWtwfmqEIA7Qr7t3
upfqCNH9YDMAavg91TjHbRHHMqjfVukv9YsVyS5/tXw0wQjZwjbwKhbgED/Aulp9YB2GoRVd9PvM
D8L1flLURnTvvBnmR4mgn9dOtBBoEID4d0U6fEqcqxiVoqRlYzF6Eih3MFv1Dtoo6AqgnsqdDPpF
pnzc1/Zj4Z5f5zNaX8x53lq1F3S0DGR3ui38N4jfMHxiHqPTQ1DTejhsUIYhlH4hA+gEREtRSDzt
D2+y+Qku09r+CLx3TO3oz5zcW2h3+r3Jvju0ZA4Lz5995NGuz/3Y4idpKD/WqRgLBO+srwyC0WL1
5ics3PYSI/SlVKFdMHAsT7yXNaTqSWNhFYhEZTWnmYD6tUDfMVBYfNAc+LG8O+thoOjHHf1/qCJ9
sNHk7RkmNmDOYJJLcNz2V7SbJ1yI/bHzTfC6hJE9h6ZJHhbUK8DON0Pj5GoQ6FOEI1cH65sDxAaK
2n5qCklY00OqLNqtLRKQsRBqWpK1ic8PPaKcfmZEpMD1Ur6AlsK4GZr+yXpkKqBQMFXCWlfYQZLb
Fk7QbkSwZ28GBktiIUTBNCErynmNGlgWYnZlyt/vK/aLhyZdt61MZ+b9AnFJccJKsFp+Pc0fK9/N
aYI+BFGRZJ6vUE4SlQtorf0cA7osuF6SkiTYCOCNwWGXDXPdfEL0qa5dj60PGiNvu6fhPkOKb7X6
21FA5h60ll6u06TzYH8ZYDEYOmUh6/Esrol02apgifyHFGwGcEo8UGBrzUsTLWtpJFps4KQJ4QYY
+Kuv5+ak4n08qX2K/vTSx1Doi+lB7O10raHOeokjGl/81uDW2PxhwaWGhSXzTDi1lezCCRl7vqnQ
/42FDcI61Fcj1h3jP2i5T8v8HmtVIt1FWeM+QwVIK4v2PbUZojrrgoPVO+EyXErsKu+RH9dzoWKN
0jq08H2rHiKdaVq9lxCTJ/YjzQrPRkiwZdBWRw1N3hlQ+YPfoZJuX7vnOiWfCETpwdD1bYV03fso
MX+43bFTiJjbCifjiUEIVyDgsS4pkEtseRJfnnxgil8DI2jJKSSFXGyQtNFuvWCTgFHCYxE21uBL
dh2E/tIfDtIsU8bD5TENpS7cxHkRG40IHJ3cnMDEPKfNcOYJi/N5jfeCrAuDrWe6J9q/QUpUTkMg
jm7tj6rdCs4gBZRqCe5ILnkUAvJqVHu9D+0IIcwgvf9QwPa1g/nPQjMlOTEtNFMsegXtuZUEEZsl
2ti/IDW6xYs7RFqwU0Sm6xrFbwmkrshhsgpUT3vD874DgxZwF6nGz/baU8cAGFOtdVMkAS+jbXjV
pP9WLcV0BkIE/WXAS9uTH7XXeoEEC+60G+holjWzR0/JtKN9DEfdmoEyZAWSSkIQV2FZB92KUY88
/ihToYTHKwancjDPJz217WsXy3vgVp2jGrfPvaDhmE/kU21h/5INFKspvvnMAmsFPbK0Y8bnsCvD
GUK/GTccaK0mqJbl5/SJetrdMOF8jWEH3Ay3Sgn2zkCXtjAg0djTgn4iuK0Av4e1OQsV3ia5fSVe
NxVNuv9KoRtswaOCqm6CU5c6oHwbi9AsoWDpmCfgFmE35ztI4hM4+aB0STuWeoU9K9gm9icVILaY
hRsIQb7BBflX0xOqB9bXuOFAu4ztCiTC6KLdwh261fTG5e7wsodN+q7T6H0KBtRMYGnSFfQ0V0O9
6Y2w4ZbsY5NDdZWivTmmv/Z4m77bpNkwlQnvBjZ74Fe4KXAWgqG+MhkBGSYYFfd655VfQ+6/whiw
L8N/SzrbR8gawCVDyZDbuInONjDeMUiD/XPD6f8KEq0p+AzcPu38Bw2fFWiwjWZryGaw1J0PyeUE
T9HcfmHAhjWsWdruWRHqwaMGE8AiWGvzTUDofAGkALZQ6e8VKsZzCIPfasKkqrkPyZXSTxxCDFxz
yRtmV4hHCKTpQ4d3nYH4b+JdH8NtXv4I5bvj5DcnON9uIfaWo+e3w51DXmKn7ReX/Rutp1+9bC5i
Wuwhhc74hrxmXQCPNkWi5f4LvzwPUo6tK8i4/jh4ppWc515LndE98m/Sh42x7fGWshHSuAwSiPYK
BzleyXWG2XENIdNmgV/sQxode7JF1zlh8gqiG1N+q9ffbKLNiSyx/OciPB+xn8R3hhMph4nKqyDG
bvPekBB4pJ6uw6bd344tXCEYG3AeSMoYioe0bs9JyLtPI5BCITSKnEYRyI+R40CMWQ/WLPoHN0Nz
2Zn1/0EJYM+yrYejwLYIISVSvAPEIx5X2/Z5hOKY+wJ6En9lEp06AiMjrBrNkC2o77wyU2PZod0Y
fhrfYeZoUQR7qNcl4bcRvpYhRzs5/Tc6BrQtHLdZP9teedCR8DR9t+MSvTHU+XbZLKf9JslojimY
xu7Qz8CDQJ/T7tEPU/GNB6cZLkwG7LlhjY2hPYxgrauR3KbjDSaOn0SVSw0B1xWxZN7T/7g7s93G
zXRd30oj58ziPGysbmCR1CxZHmSX7RPCVWVznmde/X5YqU5cilNanaONjQ4aCWyLIvlP3/u9gwiX
P3eydBiwKgrF3tWsrERSoAufc53A3QFJxUi95Wsxbk5Keh0mafDcUFOvu66bXuupL/exFUetS8Vu
furCqRBXUTCOgAwRLNlONK5lBm1t91ELPtYhVuA8LKkn+GCW5uTZJEFUo/3HWS0oNfCCqryS4d2d
YgHgRamLZI9yod6A1cAlQ011KD1ZOEwxeTRVEJYe8rcqG5aSF+huIQrk6NWCId9y6NQHMk6s8EmD
S71LVLHehJk2rmS8ryHqNKZyKJQ8vVFaM3PNskfu0OTKQagMac8RFV5CiG0CZBa4Mj3qSQT7Vn3K
OOC6gTSjeqJoFtcFDMbY6YtOd+u2SZxJlmkuNCENe218UmXqv3oom4cwMIWlNkazkqo3byIqX0oc
hWZJj4B+mSXDW6SX4U1iIeelpegVr5FUcJqo4ddzmsctwxfLgySr4VYLkmGrlZWG0ZCKzs7Lh4Mi
T8KSMRIvNN2EuDxNittgQfMQJSP5juz/RxrRd5pUh2u4vRMsnbCW1rGoduhZgeHhaX8R1QyQJaAc
m7Skd8wOTK9EmmFLiX4nIue3i65EAdiDvpSK7J/g+Wib2J/kOyxcukVdwomX+q5xukSieRSoKBY4
DqFXLsYFzDmFYo3nUAEvzEwF4LySO6Mqp35guT51ipi6QU4saePDbedsnnPk0f2NRIuVRQNAVZFl
eUM4MECCPjaOR/zBdSVpw2gjwJW+sg0NyzohT0JrK0BMgSKdvO2BuiK5BvM1lxRmuPDTA4JJ2EO6
sPR9WAO6lUFgfSGJbkbFvGFvVQH8SNmjM0u28hLnFU7pOq3vYGqv0mkMoffqHB4w+3HJAIqoyy0a
rKHkHeFr9A5vPli1gbj3o+pIwzkCDoWQFdU1R358/O/UuaGXpOFbR3ljZ0OMxXkXSEzHOlyNXarY
IjIWpxFhOsGdlhY+kkT+z9OvilxOIVBaxlUfS/eW1RlODunquufxPcP9eFNm0UrmU9pJoXjdaVmw
NAyIf+BCQJ9ULLZU4iNdd52/iKBwUjCYAkiJMR51PDLzaArcAalmOcs3aqmfbLKTNbsSGfZqAjaX
RN2B80RqV36PKW+/1geYab4GWU8qrXU1xPyZQiGqanNs/aAeyHcKnaJD+qmWmIl6asH2URhvLARE
PaVD+ppqZrdSJ/0r5+HqWCohj3MCaEF/0ew6H71zFYvXhLeY6yY3y00YerFtFnlJuSvXbPWwv0wF
6g0CKA5EdHEyIfEYXlotXSVQAlcRDF8nHkY6eHNiedjjbDRMxWPcpnPqEkfINFNPDSUgA0SPVr0V
WjRwYOZOlMhb8uUe8Sy0HDa3HRB0y537mQs5IV0YEpkyMBRTDvwKTXzypK4iKJAvQSsYIaeURtsp
Rl/eYtooHNmax3VYtRUVbtnYkJI0FoMeNlcGVbihVl+h5rsx4QvtBM1MQOoTlcNvSPkH8rpJ+y67
HWBbtb6oUSWxRlgNiGw7qYqjo46wOR+FOHZp0BNQ1q0MMxCYvZaofNLFMXXodTDTs3ygW4+QoCjE
DAhuMp47a4zXPdlEVxMU5tsh6VpXICTqSh+MbInnLGmlFGpACUnNvw56h/oqhe3tBaNDhEd8NYiD
z8EtylzZHCZcVBpljafRXTvVkisO1uxYkGsHFQmdA8cZ3FhG2UZZH2zLMD3AnTpqcZEsw9r3V4kn
HeO0PAiQ2xxFQitnDjkbI+DMphahd42h2XySEcvRaEhr6GBptB7U0LA7wxuPkZdH6EAzjoV9a4cQ
OlnZxG7Bqn3osxn8h2dbVxBnsjQ2ds1kyKcmoGxIOmJ+m7CgNTTOEuo4B9quMgDlSGhXoFTNqoKV
dZ3peJ5EatPZkdQe4Rp/EnpBXNSJJ9hQ0eqDwnN3DTXd5krwCR587YiDtvAKjeNINTZXgG7TXW0a
xb7G9bGQ6+dBt8pljNwX2I1Ql6EG/fRV0uM9mdOHx6KhTfDEUIrcDiyhjhgN94RdftZCdnE9GIol
tJdukcVpt1KS4OCpqrJoTe1O89uOysNa67GaLKbYEpein/u8jvJeNfh5QaqxlWafqhiSZq/J46IC
K9AMJHQlQQMLBVbK2hjjEMptnG68OqjvjU55nKophs9A7yFTG7iYnfVVIjGZo5yUOarBwBunGMU7
il/04glLhOUX60K1wMPC8E4ZhuolUrOtLofjC9KteOfFsr+V5Mh00RfibJtXL4UUyxRuWkW3dVSO
JE10n6shj5cTJeZTlCjdLkMFscyRKt4lFRo6rYKi7QsiLBlFk9FnqEecA2hxW3T+aMLbCnUaOxX6
QbWVHFlXjtQWKU4MoIQdEdiolda6p15jhMp5Z1gVonzjC82SlXELSfyhqoO9FLHHwZ0LnbqAhQzb
voNa1yxQvH/xhyxmE03nnaqzTSmuXfbVK8S6kFDF6ErG/oJCjoW18ERks4Nw8KbORaWwsIIO7Ukr
XJFlri3argaUbWTklP5KnyKYeEn7prMDY81hDIuRs6Y7MO9tAuNl1zKjr2ipKOwTDGoRIuIYksRS
vpCaMb4Ow2afpCYjQGVU+QIPAvXqcznJ96yFzxqd1KXXWqj6AkF1a72FiUV5CwM1DZfs4xP9zthf
+L5lR3WhXFlKQCNQ8u+RXzBJknbambF+pxRjv/LH8UaCaYfFQw6rZ6LnOMVxQsmOIL0opWzH2a2c
BTdJDuTodQ9hS5RALUMikOQJEvdQPplh/YbBCMpZKJim0MJwSDx/P3lIQmEnTQ5ySNRAJTm4Bum4
azXTB6f1U5FWIAeYNEGqIk059CaIQraSiyG9rfo+8KcIJG+6ogybj05d5HheLi80tNS2WCt7pCWV
HcT0MPVRKJwMaYQNan3Kc0WyG0++Jpod6kkC5hhrKrocIDrHT4Mnn+57CKIdDw7nbcEJqbsWZmya
S/jqmaOl6auXTw+TpSdL4kXmhk9yVEO5hBBaQLWL4bGGGrJSyytp48rTUlKn4WjFo+4EHJseKmVq
nULoPGbX6LtKSbvXqGJziStKsaOzJtso8/VlUSGpp8mLqNCSd6NfGTuYBT2NsiBcivACWZX6z2Xf
e0jPhmSlqM1DFyfXJXCi3QGKzfr8cC3L5Qtk4fsgaBEp9sHkYNOZMKppZY/i7KRR35uNUS0MtUP8
M9P2C5m6Ok05JKXTg9ljCUGFRy6EJ9Ch18RqNcG0ImQzAmJWu5QzWlVM6ipJazjAKAYtxRVGTgv2
EE9MEkFKwmNgiLzEQNGTL+gw62eQrKyi5a75WKmOxg4VESsgiknpS8ia3rmVolbpSmhLQXJH8Kl8
JZcitB+/E/CgMSuroXelZZG36f2gxVw2Do0Ajs5Q8h4FpbJWmtbm1pXa+9qwk6Sqe+g9hu8p1jvo
JnLiNbqd64rXLumThzUdB2tiqoGf6+DNIqQv2B/hJRfwj82WtPN0PK/VJEU2KK51oYQ1blni+NlE
WfX2c6eoj428NOvMyGsUpmEYRA31tDSl8KOGbg9uR05RkI8XrL6l2RfqIyek2erpndWSn8gdSl5Y
bqGoitKaQ3UkMeoAuZwRAh9GPnlYkcqX6eELh/3iS9WUow6m58npYZLatFhh4DLc/PyOPzaY0qz5
Sbz7NoQ9MKXBnlZennP+sko2Nq3/kurd06SMF5z3PnYU084j9QSOFLFJG35VZmrK8dHzHmTAmtBO
fBW1bhHFzHGphHv+85v6q1FyZvjlB6URQ0WdVgjfAC+EZHJbtZLv/t6nnxl+SaLS056tplXWlrpL
yaOuRTEPLzh+/dUQPHP84jQg+nKk86w6GmRwTkXURYCdhuFdcmz/q8dzZt2ZVFYumhBLVrlkpaSZ
IUuRORNGwQWn6r8YU+chq0ImZQiaUC8G5U0gt+tYLdyR41gvXMr4/IsBdZ7+RxMlwbErnXB0U76U
Hj1B6Up4UORlGVb53xtE35zM3s0M6MstPAhioqtYB4MYNWEh0xVY/3wQ/dUdnK0CA24dWiFGE4ez
udWt1flqxLpiBWNidLVK8jAbKYsLzoF/dbGzSR7Dlwy1hhdSdxqZhiLSlxavhO3o++HSLNIM6Krz
f/PD+68vw//xX/Pr35ay+l//zX9/AXOrQj9ozv7zX6c85Z//nv/m99/58S/+tXrNr17S1/r8l374
Gz73+3Xdl+blh/9Y0Hxuxpv2tRpvXwGAm2+fzzecf/N/+8N/vH77lNNYvP7zF8zDsmb+NJa+7Jfv
P9p8/ecvEhPlv95//Pefzd//n7/8T/pahV9esn/cvaQ5C+NvH/nvv3t9qZt//iJIuvmrpCqyKULt
l7Euwdm6f/3tR4b0q2halixCr7JUCshf/pHlVRPMf8aPVAOkTgdQUxDR8md13v72M/VXTTV1zcJg
RAdKsPRf/v0df3hJf7y0f2Rtep2H8P/++cuPc5bAZcOCGm+YEO4gHFvnYUA+Joya78fCHfJmeDED
EJm2SBprNamf3j2d71d+f6UfF7jvV1JNSZZkWTXF81ypIi6zDpsx4a7FrCiAmAzC2RaX7FgN8cd9
9tt1NHZyTRY5GHBD86R4N48V1Tfx52m7U2vUCw/vuSpk0UtoNMTyjQzYVIXZYuivcujX6vg58TFc
IyB1xLTeR/1JXymg9yX58UJPVxlEBa37pOHwE4t3ch6vav2xgVXQtm++6TmFSLkEHcO8rrNVZYVO
1gluZ2x9XXRVXPJC6R4VxiGsazuWbkJcxIKyhqTwFFs7AZlF2uWYgA+ukjwn/ltnfA7obsQQjwzl
fpw+4wIJSvZV1/Hwibh+o7oYcS1bempW/Fx7j3qf4Js7cGA5CMYz0xuvouEtS24174VuNuy3SEC/
I7s1pO2RLlabQQYtmoMWvkgeGiA6pal064nk2zxM6bM2bmoDOfymRdPY0xWbml1j3Hs5W+umB/GL
qlutxb+rfDQAsBXtORRPBmTCOFeWAi022q5O1F2r+VdWj3WOmVy6l3ogZTnehVjyzHomDxs0IiDh
bd51/TehNnZWUXVtNDk6VmM1yzJkFW6bcZck/qqzsBsxmmVJ5ZqNd2152wzorUEswPJXsm4sqji4
I1/DJnT+M1qgULvzawq+Gu9lTVgVNKNl9ZQLFXKKYF3l3qbyikNvplQA6Jho5qNUmcRFKzyjf96G
PUoiRCNQeoBt05n7TdyBGbuR0IOECmsIN8epWeaknIi+chBL/Tbz1qG4r8yInjVAnGcU6Fk96LtA
/bG1maBUdPULVnaJrKyrCga3BD1vhDGHkWiqdO4kNitdvDe0kgrzpLfpYkj2ZqVe0UR7ypvrjs5n
12q2TMc6H4pdp3Ga6m+wWMJK5DSqyrKnq2X1JTRSaZPTMyR/CcI+Xdy2dDvL3NeAa9r4Gui67fnW
aoyD61inNYBbC25mqyiOFwTYrSIftylgNaEy7W6gXpG8Neo4u8QCKehMOPf6o+iBrrSfC+NFqZ4K
cRfrsKMzlJcIgOmAHz1c62rQksQybGO26rJiRIiz4uBTZypuoA+uND3EIkT63rieFPE01LETIER0
6RTee3W9VQphIcFLCq3g0Bd3LRCC8jyXqhNNeQijjoAkoBS3uZpvi6ReIiCww5SvHZ+aApLJmO4D
gS6C4aHSEhaetxUknERHUK9EWXYgQgjflqporDDUcwFUSUelNYCBTNR7tjptPf1e9q31ON233kuM
HSYqdK9LVnHxFJlPuN2RJmIt4Bs7VkUEXEQtH/iLzPvSVExO+XaqkX7FuD1WUOLyl1wilFF7rYbg
MVJCh67RIqjMpdTKbiFLRyCffcHBsvO7lW72N+2I3TPemkGJj5j/IPHg9blnqk27mEvlg7xok88V
hbAQWbYhSLMtD9yBYJPz4PS8sMUGmm79jO0kzoqfcytcgRMsgqGnKu/dTh6XVgkmhO0q3hvYN4Zw
q0BP0GbosgbX1b/KspuaHp6Xjijb6Fr3LxqxdN7o1hNM0QDhHfpXJJFRVfLD2dCItRYmQd6h+Hsw
Jia4qe/LItnKgWmLWYykvN92UXZAQ3ZV9nT09A50D9OfuAMqk6h8vxHHlUWmTHYDuC7LBb9ArNDM
hysh0w3hdQPiAH3WCfwbdsfbmJb+aB0mXMlo/DmFL7l+iZAlBnTQHyUOViq1F+s0FLebujmo6TGB
IiTHz50GhXpkrFRY9oC0+yyTgnFViFszeQkscYU6wDEQOWOt4lYVYttaofSlhRXulfqrTzRrLn5F
V8QPZlbo6+AvBwEfJ/mQTdUS/ik+Epmt0p5rUZGlA6svI7ScggWJ6fuRfAQJvoQGoqVCSKRd7ISe
iksFMnBovD7s1VKvrkYaq2r4JI+fRIt1Qt9WzVfMBtjRVMzz3oauQjxZ8CZTGjb4udUhHL9yIVXX
imaCH+WwJE+KdBwN4mpFOBCbcqRRzhL9JEdPbXprjLpb9ifI3fjNRctIRSMiiZ/iAsVO0GP1aC4j
6bZoNOjc2xACZQ2X2ZTnl37sh2ChwhLJh7vAg+UHPi4zOqYUfpPkDCgwRFQM6vjYNK9eCMYWLcwQ
nAULzyQ6IrPdBOBToQE7sQzdIBpplxAg7nM6Nngj+Ynbsjv5Bb9OrKL4YOALsQXNAWBtkqeQS+PW
YispC00HICZ8HeRtPNwYza1Cly2VJnsQj8jj7ZZWr0ArxC9PQ7cJRxPXDd9NCHvwmm3CJI1izUX9
Yvcd7IDwNkgeU3WwhfYtrvlWiUEHxHCSFomLeaCdvjTVPT1cPPdaGz3aRqwj2iyaXRuJIzYI3CFM
1ZH8JOAL30x0LKMbWdzjFzjfg13wsAd5rcVzA0o5Nn26wN2Lrqk9DmTbxThVoL6VGnk3Seod1q3b
HG26EPnrGE5pgRNQw7vEMIzVH00QhgQsKr5kLKAD2mEZO9gQiIus3xUwWUbZWqry/aj6bt7hoORb
B7yKwNySpVEjuE0sdHAmjgjgZTSg2yDl9JdiCkuzIJEd1BE7PHw5B9VONxaoCPl4OC1t8iQG6Nik
0e26g4eoswXJRaXZJYXT9iNMfEY1LXVjesx4hgDgbsAjbcc3TQKLAtVnK44yCerSo6Joh7lTreuK
qyoPwbhVe4hpmIxqANwKRJgUOjJHVTsx031UAL/6IKNoTBI+CzwrZofywOw/mc0brSANpHbqXVkK
WeTzxZRAnJrUNew83l+2bMTCHXLsHPU3CESrKIkXI3O0F/ZBYsDhq+HTXgBDpLmS/wMA+u1gqnOU
x6FAlCixZxP7Hw6mrYFVKgdTddVs+gNkRxsfAKe5wq3gQpUpf3QI1iVJ1mfOmMKZ+8drdeRCQB0W
u5O8Kh9g1VrHfuFtA2fatVxYdcXHeFPuo1tzGR8JBbeZmpfwrh/Rhu+3++4rnMEmKR3CPk74Cqpm
m9vuRNNwl95069o1sNGD9m/77t+7qGqJIIUYRPOUf7xvZLEWphxctHI7N3iSTNtfxM7glHt1qbxG
WzRUF3CbDwoojXy7369Ipfb+rZZWW5SCJnWnQHsTB9Fug4cYn+hcbS680x8zDr4/z3cXOhs+GhJv
GIFS+234QINf9Et9GS/rC5c5y0T+03W0M7QoRUCEWoIbaniEXeroDni6Kzx3m3gB49IVDvUe2tWa
METvSriQx/JtYP5pkvxxl+fBlYOA9LtRuPq4FQH4j/muOLRr0+lctKE763O5TbfxwcMa8Cq76q6q
VbT6j8vU9+9TOxu2ES58VTgwglg8y4osuooz9/Ln1/hwary7yTO8Et+rSIzmR2zIuJqH14a0+fkF
Pn6JGgQozdQlBYOjH0cl3fGBgz3sEvKqnZCuOKdJJj8+KMvqZVxSUNnyrjx6NmYmy0v54NKH9/fu
6mdzArcFai96zQzVbo8edZksWe123hKpnYuTeuZcmvjyB+iCpr+75NnsgL6SemPaNSelM/eqIOxS
iJaR/panO928tuJsUxXCEumVo3nFUoCrEbT9vi+mDcLQlTdc+TrH1H1YCovM2htZ9FJYX2Many1o
ATakF1aNS49IPptlZlxhMSgym43j4FLmPGs7jw1B2XZXoYt90PrSuD7rP3yf1388ofMtQVItwngR
4DGvB1d1Mjdyu7Xq5huEfZ/MC8jjxfs7G+IcJrEcwmXo5D9kG2gMa8ktHSzxryZHclCQseFcuuT8
kX9aOt7d4Dwq3+2vEdJjKxXi9lQvBre/Sm+atXBQHE7ebrBFZH1pg7t0vXlIvrseUoeaqLN6nmPS
EmhiiWpho7vY8y+RmG2srz+f09+GxM/u7wxClq3CT6Iyak/ZPjsZ1LBsq4KtrJO79uAvGrtZCCtz
N5A4f4v+0LS1S4vKhWktny8qkoB/xMA77Z3wii6ZsWQbcrRVvc9P6nJeSS5N64vD6GwlgXyWT1PL
Ox231Z4uPIPWX4SrzsEQZzsdBPdSQttZ+OX3aQJ9VgQUhUR7Pk1wMSg9wpObE92xVbVRF+VV/hws
xSf1BO/Y1RwVPc42O7S7/NLOK324iL279tneE0/BYCVDlp6g6Dsoa3HJuhYSbAS0kyqdDOIHlGxh
dLnbxg+Z/pbJ+eOIVZpTBNKpyRTHhPArT/VWDIurHt8fuzIeQuFUhaKjiRkOHeqNp03bplS3VpHv
BuJCEhWECFuCqQj3qaiu44lVugh2ipIXDrYOzx7GMkM7vaWdtgzF7G4Cn2kCcIDqzUjldRJX655/
pEeh/Womz0Z7XWswlEgAMXZ1sM6pxWOPcq/FVsnk9GtLTew2OfBeavlPePbtSGi6wez4CwQMCBCm
3Uj1xicOLFZwvf+Mk+0qU6TdlAbXfoxoTX7F8GgZFHd4JJejsu5bsDWJfnmFIUTe2X5FBIYFcS+7
KorPliy70CJ2Vfs61q+xIjkE2dkNduaWgpuf6S+NTr3267yhKV/apGPiSFPZJjoPbAUXER7rU9RS
ZfnPcdWgvJ/614keXdTr6z7qgaLwfhxMb6UW0oUF5tt8+tOEfzcc5gXo3QITotoVWpw4T/ozcvI9
hHwXC/Qdbi3XsL0XnlssMO5iAgKOrWSbReep31irxgm2l065HxcUOiIxkHVdt857fIkeEYwTl82p
eUS57eSj3bGJTJsQD027WeNwua7W6Z7q+Hq4h2spr/3jpS/xcQX1x5ewzjZNI8xwo1D4Et4BwYND
oeyIG2MFXrQKLhwD/2Iu/n7D1lkF5Q1FjO0SurThUXMheG1R2DjDDvv4VfYgL/F4er24RX+4o7y7
v7P5jwuw1OV+8duOMr9sXD6wDnS+HdOOwb18+/MtZT4U/XmA/XGPZwNMLKaqMxFjnKIN1MJVvKoW
9ebvHj3e3dfZzowtkoVfVNaeIOUsoq/5Fr2L9JxvvF14lHeXaoiPD7/vLne2MWs4QfSKJDUcBKSl
sS5vx0PiCo7wajJVH3I3WKCPd4ONdULgfGHSzhvSzx7p2SY9qZpEfgrbh3wYrXqhIUztrOw4luVV
omNDCR7583c4b7o/u+DZphwTiZLAD29O7GgbtR3dOL1t5yhkkBalu/n5xaRLI/RsP7Z6z8f41ZpH
THyLaMzB/GkhHOSlTD0hXF+6uQ8PrfQmAYrJF9bN82w6Mk4mbIDClEqCjcpYTmvLaRYhCP2388bF
yuWj+3t/vbPXJ4xaQ3QXmqreER2Miu3kyP7lfMk32SI+6hci5L4lhJ+/PFM2DEXUoBHLxvx13q3w
rQRs1ypGevJUkK20Tk6Eet/VCLgwRdVeCLe5s5C0kBi88EVCQ0r4+BlUYMiYidisYzM9AFDvDL0Y
8Fk35KVmCLeqALNfw0ixL2507agnnY3V3zKO7kAq7MACbpaaKz1RD36+naXQVqniTKvOmrZT33nk
YAyXbnRemX92o2crAGReWUEslKIl+RwLphMWTWMHWnRoYCQ3OJgMiVm4EcYZA1nSQYhR29h+bUrx
0DZPna7vM65GKkyz8Wb7ljmztRtXeSgdQq19iEr/EfNvGkI6niXA61L4aMltZpdIKxt6CX9jFrx/
bWcLjIx6HltnXlu9iK79dcaZVLjSN/gMbpBI5s6ljeEbNPizx3c2LFNLKFpSx9JTsvHXz3rsokJI
t8ona1fcZaYtOF+UrbKgHbw2Viw4mIRfqwikX2O3Pd5Fi4zl7u88AhZRHWWuaAIzno1cBFlyMY/c
xro3pZ1JiE95ykzEKZO190wNAeKhFjFfRdbn9+j2utcL3+B84cNPGE25DLpBbBVt/rOFzyTGqc3G
zrgbNPnaSrAYLJQSwqeElHVc95nsYvRypyMj9+KxdDxLxkW020qYSw5CcqwSBUtdyVgH5vdQxf+I
CXMIv1R5nb815zyXH6gxx+I1u2uq19fm8FKc/+b/g4wYhXn714wYIJPm5QcGzfz7vzFhLPlXdFoz
UAqvhT1Q52zzGxHGNH81NFOUdUlWRFUHtv2dByObv7J1QYCBI8ORHRz7dxqMrP86n0L5n25KOrHo
8n/CgmGx/WGBEmSgYtWUNfNsBfY9QiWGRpPXsV+OmNGIRMU6oVCm87ioth06KA797eyXZ2qKGaPW
03VWIiWVGgKcMFUzA5FWlVfn2luDm/sDMFSMP12stCRMtr2GOjXt6BKnRof0auJjEdOJifU0SEWA
KLbSb9FDihhcxhX609SKrolp8bEFVCVr7te1EhlbreC/xShV6cNKqFn3gtpPmCaRzUerN0F1YBsB
oknHz0LVcGl3FHP2leyNqB80vaXrOGIgRoJjDzsclwRvXwlo3RYGEQb3EnmRZIugi10I0xhlpCKM
Dafe1KKxSJoA3juBVw413fmkXocESq6USc8OgTQkz53uj1tNVUnu60lXS0fU5nDYJ+yuJeRSn2kC
WEck+zDjg6RvbImoOstuTJQBpZHSdKHLlfp2KaX5a0pYzJ40lAr5SEGkWhIK+Ro7Hos+tlC/4r7p
H3Ssmq/8XLFuDSlJ7r1Oxk6p7CnLVZwiY7swjew4aYgb7Z5UrJWiYwiSml35qUlEbVsmUUULk4Lm
Nsmn8hlHwPYWN4/hJPoW3h0kbxgIWfXyM/FP+ldVTYgkKySzokeWI9AVsUyFAd5Kto+w6xqneiyb
LFktMX9PVNcQTBErhRCGa4ZPzga9AYEAaE7AZVq90r7IeoR9D322yal01GI5hwOEyLm/DiJrXNST
JG0MHY8ZG4edLHIlU0JvKtJ6RXZHpJqWEm9gCxpMXpSEpte7yLZidNIhAvB9pND6cUUYsLpjDVDH
iYLX3uKxIuMmpP0rr4NY9vC/UvXmUyMKWrxGT+yNJBUlMFKmoFSOOKIRpdqRBIVtIaTFlyaRDeAk
ROfhrFnqd1mQSgcrE5MQmiruGcZUzdEfXoF5jOmHibHEE0l4wmFHPYWWLkwrRFioqJJ8qLeSIPlv
QjUhEHLpTMrNUigjEnFqLSXsSS1lHP0N3iEiQjStXVwUAi7RQUKrVZlHcgvtA7sMOblJtNC4RSVu
ojvC/aK2QzpCWxXbhg0hL8Q9+SAd6ywQQ1reWCm1uRy8pgp3R9i7332pWqP/pJhW2uE9BO0NvlPQ
LBSr6R49pR3opeeSIj6m/LK+QjiGNkAX8+alTzAQQhA7mgYBPAJeU6NHzGapmbj0EHg9C9uCQo5X
gtEOX9DCJRvdnPBirhshuTaTqd3IWYzHUJD72D6Ihec/yWTUHdGKCJAaOmUtkLXno4PwSZogxJhY
9FTX7DbqUfDDPWnXVtYrmw56J7yJCp+RUPGl58aMwDH6dArnhD1NKXEBEdGfZvK472LyS2xs8ZuD
KZI85SQ0+RkfjWQtcqw7NJhLdFX9zsPTM1fk6yaJxoOnl3JCoNEs/2gDL74ltxDjY2PoVXzI0gYR
spJq+0ggh83JtMRcllM2XgcRmhjHFIv82RowybLlsk1vcIPXydzS+TJ9liwtEV94XPcqWrWZGe7q
QTGuRHMMj6Mqdx0gToBqPfTG27yWIeMcGhPGG6kE9X1hMj+7VCcitRliaYXzZP/b+eI/2sT//6Kz
Wuyef715r2DUZvXr+J7IOv/FdyIr2zf9FdWyKFWMuXVE5fedyCr/qhs4/bBF0zgjTWPmuH4nsqrW
r4aCypYjosi+yDb9+wbOj1T+RmV5gw+Kv7P6n2zgZ0Axx0BOFKZk6LS6ZIVTxFn/R5AjDdcGdD76
YVpOLnSKdepA5bzqXd8hqOQiUDwfuf84kv/pgudYVG/Wid9PXNArvsgR9j7gXSR2d6b97i1c//aJ
72mzPwIKf77O2UHbx1OgMUyFzEXQPdQac45gvSorfK6hUibRpUrtxwr4+/XwKcYyxprr0rNjddvL
WLON3JdyZ92RQLmAdeaKt95B3+JHdZw7Hfl22uG05YQb5a267ZcjqHyIv9465on7X0mTfhbc9sJz
mGuqPz3vd9/rDHkwTPy3w27+XurbJAExfpLjS+jGh+/03TXOB1FZFX2jcQ3cDxbx+oBnhxMuUOER
jbNQFlg4311uXf4Iwv3pgetnoKYipEqWebxgFFRwIDW4K8e43AyYpknlfRFt0P39fEidoSr/viT1
k4K7o6SeN3KIRKiTItF6u1vOrcB0QftozSZN7Si42tOFq308ov642tmbQ7IpU5jzVMWb6bECZ8SE
6Avd6EW2ELbx8lKxfIZR/fvuDIsYHU6dhnV2pB8xOBqV4NvdYXrZrjmpLYodpEEnw4jCWhCHcKEa
pqr5YGz+ccX55+9gnHE0gqT2uEM/fqtME8rfhVn54eBXVFORNEumzX02MHG89kfD0HtbSp/7qnfN
8avFjvzzF3XhIsr5QIzykDQKgxlmHjsK+ezUBdufX+Ljd/PHjcyah/dPSh8Hsu4rbgQvrjeVRdpb
emucPh2cLhbh8VIb+sMX8+5y7GfvL5f/X+7Oo8txI2nXvwhz4M2WBG2xvOvqDU5VG3jv8eu/B62R
xIJI4qpndxezqVEjmJmRLjLieZtCoVKLJpGvBjfsUKczDZq8i/zX2SxdpwZxJItrE2frfB35PC5j
C3lDhhtJioeYuGhwl9jpxt3E9dJ45qB/I65ZFTcaKepr31buLvfqyYE7+g0T94PLEUHqx+GdfgWq
BT7EbSiGM94BcviUlx+ZGX/GkZdLuqPFIItZqHrJNtBHDMPHWn4aXIoXOYhZ1oNH4lOBVCziGQtB
vDJq5ERe5QTZR/QfbxPSEkOYCx5UpqJC2wqOlxS9OejIJMI2IL0386lz7tJ14FJuSzZx3vncmw+8
hFLbvA3D61jc9/lGsGBKG8gIvwjJQZVuNIX0dEoCBvgY490z/FIHPyITyWMqTTLzXXGeAuOg6+vS
uks4jCrpEwIBNZJKwPcdbvae/LOTPyR9l+bwmLnyeqgU8aHmA+QmlNp9UP1Mo9fcf+7MznbiDyWH
bBfa/eCRhnww9KdEv5Xl1xRpMPSIXDK1m+pV6rhNH1zSnlG30fsvErzcqPteGNsB5h6likuFWvlA
fQpFZK9eXOvZMp5Kd63LOqzJdjm4X4mOktvKLcvjH+DCjf5SGeBu+q9qtg2UG9e6N/SdBdU9MZY6
GadST/+G39z4wZQSKi1RCkOTMviu8TQn73Pq3q3yEJGwbgZffetHK1HcjKJ9W0Qk9P9AjkOrrj2X
3E+/Jot11aUSFew9YLJh4ZJiSecHaObUw6FUXhP5OifuIJkI2n5FjQVyFy/WpbOEnbSEaEXTeB8N
nh3KmNWHTEbXwl8IkrJUc9z0Fd1GuJWHxqDsnZRhPdmJNdX4nCE6jxpsZx1RkixVyKxZyIB8k0Oo
dO3PUB1VIHVuX1tdy+0uubN0BaGGrwq4SmaZ/+KAP+k6ZAE3vvtTF+90F7YHKfPiz7wsbR39qmqv
dXDH0/uGmv6s2QjBTSW8B9l1NuYIU5QhUtlTcacOzGZvaAef+VS6C7WwbIv6dje5rvpHLV3XBrEX
1V0I/w0gfqqkOz7z/Uoy+Mdh52iqTeK9agipdEiY0frXobBdnldRkj14Lz505kX0s7ZZURaEc5be
TuTKufZW8LgvLyqTdJN/rmyTgyCItYg4Br8BseQl/bksr01l0RLXgNYWcPwjk2cV7MmoXopba1c7
tpWsZ37DyfX7qB8mRwdSIeIkU/gN1bd+KS/V5biXd1/aFek2tvlmLYt+CRZxpS0JiX+IC2EDRnD2
qD9GLf+xv1vcbyTuPZqmTXNCWqJZWmeya5GBg+7Tl9x4SotnnfDHMJDnPyyK/M0hbT6wnrMUOQhk
8HLXrk3hUQAD5li3prqTgTlpIRLp/bc6piTGyClosn0deLmxt0AS9ixPTxoqaz650kW1LlUfBtfu
co+e2CpUWkFlIbc4Yp6T7apuUYrxFYC0CnVO1KL/KOdSj08dLjGhyqqmUX9hqpNtIiuiAM4BJljV
UNW0hy2RuYWj4CesmNu5J8ITu5IqkepMUMpSdG36DABeiHz0lNKAYOdvJZIQetJikalZ/euOQ5vp
bxeYnCQyihfBrOIC4KsXGfiUMHhG0mlm0k2erv+YdMdmJuMTspi14jBOuiXr4U8oWOv+BTUaGw3X
XbfK1/KtuFbXwHJmz80nXENGFoqsJ/SMVG5+n7f3NtPDRqJmkUqJazm80SHTaRQTXO5G6dQV69jK
ZGUb4hiOxsjxNchIl1f5xgJxtOL0cO3csvAu4FRdGcC4lpftnm4c/WuSd09J4KRfAZZYDgqOmLW2
nvKVejSFSp3LNtSTywSvCH8amZzDHCXoUNzCSOXVMLbUtWGhIdR/s9pXXwQnpu1d50usDehg7Ixi
sIv4Lea8ohfEY8uX2lMWBVB3iKgV54JaujXLB8O8lwFF+IEOLjJ4pDxHLCgC1MIDoNQd0MJ1kIxk
2Rq8E5KjQxJS9jDAQX0VhWeY+htAuuxPEWIXA8Lar630fLnRkzyZ/3rsUaMnboPgcap3NY0m19cW
V+Eq5uhFhcoi+ChWoEptqd0KtqLMdPas3YkjZX5peYi2dItuDV0Jbt14ky2XxEdJSfyqJWQai1vX
lmbO2rN2J9uilAJkFFLsErYsfzZsAXa4gkk07ojNTzJM1DUK68u57M85B57shPAt8wAlNiqgintN
3YiAxdOHy0N50oQOpUrWCcjxvPp5AciGVGhk6o8X0ggZkiPOvzwRZDMDd9IKtyU2COrOLXNiBWKZ
Ew4BVhJrp0tXKSHz0BL+RyMT5wgUynXRNccphbuwekNJL65+40pOcOGvdkz8QM3qxDLEsbey6xDo
NtUC9dXlAZnkov53bvEqSXCLECsP3Z9HBDZs1zQKNspVvyLGv3K+19cOAGUKh8DPLuSDtyft1qZY
8N+hI36ZViSRt1c2A8mSlYlpVa16SXcFQhrUocnONjNuy+QNfRFQnjNnklMnhk+2JutmGhc8mUTY
Klfcd0jyuWI2LxUohv9PkdtZexMX7AmzCMFoT9yjeaDY7q9imjFRlBPKfOTyVNCD9umk92iMpS5O
gh6tHiBfH7NkAD07FLsCoJMN7Xsh7Zv3guGLXy/7zYkp9sme/NltVIjUpWI4hPfIBBmKjd9qdkcU
87KV0cEnd5RPViYeUpYtD78NvUjivZ2RNYxS56jB2CJg6D9dtnXikPfJ1sRDpL7J/K7ClkpKdrkB
m7IudyiSz3jiqXvXJztTz4hZr5yx58bjV2eTILLxnsbrV0wwBwWVbW0nN8HCW40BK/lqLnQ5NuNS
l06WLXCSpmHINBMRPUn7Ulsz3Xj6+yxLMD8IjxoTR1T6tocvxPcr6UZJbxJ5bsEax/yfDfjbwMTz
NGCJnjs2oCCAPtaYUBAXLouVtYm2SBJsurfLfjHJCP5zmfrb4MQJtUwtHfYtjuXv1BGHXAD8DZUQ
IG45oc8ekU/PZElhb+TqpCq/8vmOQmBZbRQ+SmaUv++uYRjY9eYBROR9uYv2LUVqlxt3chofGZts
+anTKMDDMCabV3KbLeocmZ9kZhaf2mNI4/q7SePUO2qSYrm1D8mQ84ytfHFfzI22JqsT7v+SQ/nG
u1E2wxLaMIOn2b/RPm5tPCmKHAam6BmxVDvBKLHcNCAwbtx6n2czK+HJNerIxMQfCQpaYjKOl5E8
efJdF0DXoLTc/6pwz/7fWjPxxLaPcp6rMTUYcGy3GkRrcXi4bONkc0yJdDtLQyZ6iqsLeknQmmg8
czTLCEyAKm1QaoRwvCnTmaXwtKsf2Zp4nwueWMgzbCG7seqewn0mrUDlruodlRIomnMnmfH30/vy
kcmJK5ptWsNVxySgF2eTrdNluIQdWazGgipq1z8u9+bJ+fWXOd6oP3u+ic6qasSYk2FkuNTCdY9F
NvPUJouXx8yYbv5AvDngjWPWK4h/NSGwrycveilCKmQyUm6hr3jq1mvXZa+tNMLiRkaYW7UH86UU
bmLxzXGXVpMsvXbbFy+IcC+z8kueVUsTsICjXLdVvBLle3DgXLogOPjOSM9Yj8H2rLzuCoQsWKLq
n1bwMRj9gpd4xC7XcvTTA9jSColdim9JniC29lyTouJZt5H10gfqsgPlj+75stI+SDiDjUsEp7nX
IRirQrAMlOoqMfx3X6xetAgAipav6vhHAk4X9ootGvraVd9qHaX1eKH41JlrEhLixFWLQ9qLy5BQ
eaWRrIOCIqlqUTdcDd7N4DzEJhX9HwjeJ7rtps+q8KiS+RY8l/W90G0pmiRx5dono17PF3nzZho7
sUJ7svwSEzIPYjJeY2Qz5Yy4NMxwNh/ntXKuXO8uyr+CX8tKqDgUrqVrneiNEjxpkFXCm0DZi8FL
lq/F9N10V238RfOvUxNpKxdOJ+RRuTUfyHNY145xr5veGrFe1NsWBRmv1gAbwnzNvSvDePQr4GqR
isgYEj3eN18mDTuGqVKqB5Rd7Fj82dX7FE6rJT35zlM3Eqcg9gb+a2Cp9pil1A7JphrClZSSoJRv
O6nZxjEJ0qoBK/1ggr5x012rfk8J5mv+o+MioBisB/WL5Nyk6dZMbp1kW5g7ob3n7cMtkDS1XltA
pdWd6akATDaOextlt4J254p3QvWU1zeavy3YRF3/1vUBa6iPrb+rB4trxXe5vUVABfKCbg8UFUpq
aYv6b9zXVNI/FZ7QTDbXXwHYo02ohajkRhbU0Kh/dJDE0a+GYO7iPh5uJmeTTzYmZzs9y+CZ/7Jx
cDb1Bl86jLVSQG6Xczv3qcXzk63JQS5FfcdH3rfjHNnZICrs4SpdQvZd5ySIC3Y6s82Nn7vUtHEN
Ouo+x9PCLk8wl+k/K5gg+ENePJj613+9YKokvEnc22WeO/VJD/qhozaEQTuSQfdDRgn+HTrPl02c
WC1RWQfyZBCD4Iw1aYnV6OSIlpjo8xcUNpzuvYRFXHpXkjbjDydWfyxhQSFIzaF/0hh0DFTqn0L6
rMoWqcHDgqOS4ttuLjfohBkQ7X9u2dR4fB4aL7bQpQnHbdR4RipmYcSPXjrTaSOXcDr+n4xMzh4a
Cj1d/kecoDpk62YL8WtFjcx2Dg4x7sATR/tkaLxgHDmahpgHifa0JqAO4Y+CMWFTbOrt5U47NX8+
2ZkMjgcktwnQECIiMKSL5imyPZvHHsRR9s5VaLu29v2yxblhmkzYkqFBAxuDcnfbiOsu+wZT/rKJ
k31nscLJpjGWMk0uX6mlNaExrgnVOtuhVLot1/Wh2szdYU+25MjMxOH0tPcA+mLGR7+4GB6a7hYy
1OWmzNmY+JtXkAhQ1tjQ0uuOjU3+nigzJk4sBApxp796a+JptVMNWtphQm4R3PCuuv5rTMS+HG46
MESXm3Pa3Y6MTdxNThoSbEZotXSrbkbH9p/R7Vj1a28bA2OYeyKb676Js+VRpVmuhLlMpypxlOBs
RhmLmR489ZbEhqqP2ZUmtQkjQ/R4sjb64FQIFdEqXi1z0vFzE+Qa5HYkE1c1t5TmJpDfA+W+NpFQ
o3K61T9ST7Yhq0OOekF41fasHyTez/ywUxPh+HdNjvmKFmetlvJAqCaosVVrR7z3iqeEJ+bsSql5
2lfmcgdPvTodd4U5OeqrGTqJ5C+wc+3IbD/kD8k6vW6uOLcts/f+kN9my+BaX112q3EYp4ulTE0L
79cKHIFfXne0WFqpYaJdhxgBNR+QrB6MEvRmdSjSmTvGOBWmdqio4c3115ljmu/WaJaAmiV2KuWQ
V6jW315ux6nxIvOX3Hlejg0QKZ/9qFXjJotkIKPifpwb1VbbqOt58M5Jfz22M5mFSi8iz91jBwWf
dWGjK8dctDg4jdFSDfriemSHAJi7clbxTOTqZB8etXEyJSu0wMW4xbZkPtfpfanO7GjyKQOAEzln
aHCpuLt/7kSySaA1KKOBW3PTfZHW2drZORuCzytqOnfVIngZHnQSGKDhrdWtvBXe3PXcDfvUSB79
iF9FUEceWSH+kckGP8Kv39PshycdGr2wNSvaVKQ7xfDQCm0Op33qwQz3/6vl06CjFBQNdTUITJd7
fUMOx2pMjRNW1nsHxMNZOK/tVp4BkU9oQH+EBY9tTjZBQ4vKNFJpqHfQ7+Hg2e17svYei+/tNYII
d+U63I0oj+E6I5BRLKOHCIbsAnW8mSXgZHzy+IdMdspKICGc2hvOsxCsBhuA3oe26sbM17u5s9mp
8IkqSYDPqKYjIX8aT9NStxE9nzMMZ/Qbz/rQjHfU1ZBCiQ4OjzYeCNz2US1dAH8igAv93y/rx3ee
aY4qwaleNQ12tX4/wgSqK3/n4cdzFJoTm+exmWmWquUWgyQomLHc96oikaV919X3yyvenI3JUS1A
+bxsx6bE8bZWAtuIXnEm+7KRU6mjn1oycdIijgYBxWvW1fHlfDPWm8v77IncOpLOKV6whQcHJbhF
97PexbYVLNLbuQeHE1vUp58wcU9B61MlbnGZhiffsB71XD66eF9K1eJyY38BxyabFGk6vPeS/AFr
fLoZaqUehmLHpt8ulW9GwlOY8SVbA8wFa0ySZr8as8myfQifr4xnjJ8cziPbkw3MtXSryKmLW6QK
uWoK6ZTtKqLE/nIT56yM///R4qorWcbJGyuJs0+0gyjfNOXz/2ZiskvlriT2g4kJ3S8gk77UNTJu
M/fiExvVp4Ga3MCRUOucThptlN+M4tHnvHi5EXMGJsdSE5VpX6owEKVvikRF7Oyj0Oi1l3xtstci
J1mBycKCvJHW+U19LZCIu1A21bu8ELfRxixnmsTT2QmTnGlF3jIMjSrmyeCrcWCVosgB0wz24YA+
vHYXt8+VBrw2+9rHe8OFof5gAWZQK2+pe09N8NBBae8eYQwWLo+N4TLRtzKMckt/DhXjMCg/K6QT
M4+S0nUhjLxceVmjXagMj6piLnwxICbsEYyDRyW9NODuBGuPYnna/MjTO7nZhCWxVeluzOYQ6uvQ
kxedAse9Fxa9QXAyJGsmt+xEe9TJ4rV6cWEFz5GxKzrULa9LXqkL/dnNXqANWOPj/z4DOtBm39vw
LSKXMR6QtOpuxQxKI6nQQv3qRbbb3w6BbkvaTydF6DlHq1DmEVV9SnLeYChM5tUxquGx1T/NjutF
0S5z7160+mWs3ffBDflM7siqitDXk2wLiV6hIniGLrPQ+oSdDKhNMFQefCtcx12zDam87sOfZfjq
5C3gac7ZOprYwnaw9khjCf21EYUbo7uyCAa7xVYG5+96GXyE6Kn3NylUWEW5QrP7pkORjGyP5WA+
5fGdUH5rcnkhpSY889DuFLsI7qmJEKp3oXhqW9LSHWS1ckSYERC9p26yqq9b37I1+k+Plg6KsHJ0
SAsd2Ht95wk+SCztITfJA9c3Vd7aUpAtZF9ZNM6Nol6jjntLXRKacfk27zOkAxzSbNEfFXmAI9te
JahXuMIqBp7oNwZKoc6VVCMTm3l3vimCrVZWY9q4ZRjLISa6LT2n0m1grpvmQbC6pdo85Hm99hxK
LiQZCUNvYWk3Sb7NyFSTgoeYiu42v0L/E3FRkMP6MuB9QiK7qc5JyghMns0EFuZ8qchjyLyyc1D2
1r5VbihiphEfVTkqDD7VYOECcbjSDZ4ZLMgLtlRy4SweQ7Kym+xRM76oBKzbQnoBbrVNirei6Va6
uU06cYnQ37UTUeQi3nYcxwxEE3J05XVemnKvXOllhIzw8GAWxdemBOJe1jxFmFQXyDstcXZq79mu
CPJvlHKi/qGsfra1tiraeBkaoIF1Z2fU1SJUYUdVrj3y37OgX8fQrC30CV2XtDUrW0vSRyPcVsIh
DRM7U911pYILEh9cpd9itcjUzeB597EiLGsBFgsIx7zexJmz6WVy/r1Fo1Xr3mfSVAvReXJ6a93n
5lIb3tQQfQhS8sUOgU/BX9W+sMhLVK3q70Xv8OVHzbHsVn1RspSAu2Sn0JmrQVj4KvK4WrZrikPD
ia6DcDYM7saQjGWiALGWwlVYl+9xTX6oVK57EV8OH+NcQ/OSfHeA27UAFRxJCMTVdOdBqB5l4M4h
6mS5ccjlQyZc+dlOrtqFpoj4pYwHPmvhSyqAzjWkbVZoawkNbUkQl1VsPDcZf4u9B9VoAI4n60ag
7qX0FoMK7RlpsazcJinNV8t1jka3gI6AlVXo17c3faeuNRQvigjMgK9CnL/3YsDpJe9WEpmQDQh0
pXvpefAump+iiNJDUW5M8y0Edq+mLdS6fNFAQ+vrdSgZO+40j7LS7eOoX1UKT0gEDDOU/EK/vUV6
eaO06tIrPyKRTBtHoJrhrcNHM+1rknx3ExFICO9s29a9cqES6M7G7++c3L12ESjRTCQu0aTlOG0q
94PqLlv1Wuu3cma3lL94Cv8zpUWh+gvdfPLcTa+CHOd3abFKKmdAqToHO+/B14ul3iBLgXoz9Ol8
QUE2uuQsUoehvQq0bSnhgtQo+MabWVyXir/0CBkoWWDLoroIhGAVULZCBDmPbhr8ro1/aMFHbvxI
mnosbmAhfZBSdyN438tRsqCyVRCbMvUQqnJvmfV1F98qPtMOxWCjjew+fpPVa9RKfcQDuupLaaLX
qT1AGViQcoB46D2Y7LJH4idYQMjjRVuAjddluyH4YO+D6/9jiG7Cwl1m2o3udGPZol273kJW4KjL
D3VCWqbVL3So4V12r0b5IlK+IwSRys+GdRtbT138GCPWiq4Zb4w+hHc7C2/i5HuKyITyKBS2lwgL
NdoX4VUd7SvxxW3umgHm8KvkX4nSTmeZEPX7XtnowaPYsnJmPwOcT46vZATFoxjQ0XCT+2SiuFei
X6596snFn0oLNIHJZQAgIxU2V7qlAY09DH+o7nVjvRTkgDnrXruqfX+VqN9jhC7EeJVRwKM46BIn
OTIum6p3lklKxGpFJZLcvlTsOULwYiCGi5RmJf/olMeM/1x07mqe34T0e61eewh4KMqL0Ad2kH6g
kLEImq2jHAY/oE4Jbc+dkh8gLjjmfdd9UU2QHf1rSJNcGByXT2C/DtvTA5IMUIWMdtU0zWlynzKk
fVrWnFaCA+LzKwuOp/vDX/Zr2WbddWcLKGYNTk7gcWB4clVisCH2LS/zPco3SxWy3fCSruchbKeu
NSR5U1mq87j+jxzT2DOCrk24dQf6V3G4WS5LceaGeOoQi8oQuFBVI6Vcn5ySs1ZFYVkkwKC1V6F6
U5eby0N06jJBwTxF7dTMUyc/uYGqFtruToD0pCJxIgTq4OXf40KYubKcqvEZeTV/mZE/31nM3BRS
qeAWHelogDjoBSF1LqcPcXY34IGUpKFhFEfPmRaTjxltUXfa1Cik9s3AcU7YZtm1y/6fkvFNevof
bvqvCAz/f2KUuAgfucMoXPZJWez6PXrvSx+X/PFLpuyXptj4T/5gMRDj+Y9sSAogE5yPChuc8w8U
g2X9Z2QsEKPF9yntPiIxGP9RqE6F0gAzS7Eol+HSVP6hKCb+xxxrmtDKEtHm4h9r/46l9Nl3/0Qp
SdMai6ShCnoIHWUnEMfd9klv5AtHEEaBkbq9qqweyaJElYXXFsnurYsq2oOW5eFucE3pviOpfq8Y
ZIcIgWLuojbXgmVMVBsxTiXwNzUqDmigUPPvDIGh24pekxKdI1ch6AP3DLX1Kx+FKm8uTPOrJPnv
xfLv5kzmBsraFhH3Wt0BiGExr9nbJKJNodks43hwvwsthCJbz5wKjk3rBlvFypgssYr+bp6JhQ1c
c9RN9+rsR+r7JvJaOqJadd6Nx+mgQowrseTo2ok1+a0VTPMmdPzoERGsELkrKdp4vpLoSyXr4ncE
s/3SToXau026OvwIqyi+rxskSAYvNGZqmidBy79bPFl02rYqqT0KtF3oWahgqOZQfZPVJBaXhZCY
z7ETgMQxU/O508usXgRaaVJPm1r7GFnadmaTOudFk6eaTku4HqHrsVOUQbizkEx9yy24L02XQy88
mlZ3fwzicZ3l533ir4ZOg/EI8naaXrYDrqd03wylTz78QhAfDRSErqzU72ZZ4Z8j739bmgQ7ksBQ
/KBRlZ2ZClGzKWMUgZYFr8D7LKiV2NbFVrgXQPW8hDxv+gutcMVn08rFZ6mpzQ/uKM2WazTlNGal
WsGyyGSKfQWx7FeqKlavnHBjJHDcqH+63DWfN7i/f/BkY0tFz1NBSVWbgeOqbhhrL7JmIkznen0S
vaqLtoBHNlSbpH8V9HdPGlYtx/u4mou6j516YsZOgzAhYvVq29bVppSfnFpaleGPqL6DjXk1ABYi
XepyF51rx9h1R4E+C0ZW4EEh3jg5x+MAPJJ4bbWc7kaVyL8APCfc88wU0Mf41pEBQ4Us7+kY0MFa
O3G+8ijp6pNi9Xufny5skD9VNU6rjTUgQ06dD5gQ2lDblz9/rnsmq0goI+JlmC00aoeYcnGju4Ud
9ug+Ie502cK5/pksEXES+7GlaOUGBbP7IRtsVYpfSHjfXf786Oon3EibhA/LzKyGJPWqTacjbMUQ
AJHYS9aTKAZry4lnVtszjdCmK0PXmmpAZt3GaX3zS1Kl0r7SE+uBRC735+WGnJnL2mQudzU6RE6M
icprBm+hqbn1rlhtPDPQ5z4/mc9R0Eio0OOmcW/pi6IryCDICVBd/vFn3Egb++1oEiSWGalSGFab
1iBA1y9ycIrQeZB6CteXLZwbgbFdRxbKSI3LJstYLjqRME65ioP0blDzx8ufP9c9k1lc6gS5oi4g
w0cuH+NMswPx3+nI/LVIc1779MvNJE3aJkG3KlMzHi6tpTTM5cScWUOn+juD4DdKWcXVJgzb/pXU
NWnrYOFFzJNgm1UB91vRkQ6ulTb/Ko3h78ZMZnMR9GnoDUy3NkZFT3KRXlZnfOjMCKuTmazWUuvK
rstSVErImzl2h9C65M1Jd08e9//66epkDjcwDOXMIjyFLuguQD0QycfvyVu48ldkt9gRVWz1wflW
+2T6LEQkz8DGE3hYGPZcrsm5Fk6mOFFHVfaLEiCYp74GQvlmcPo0rG5z2YfPTEJ1MsV7T3UMs8pY
aUn7XJeZgr6pSkTIt/x8aRihsL1s58xcmZaeBnLjNyayQRur74med7G/zHNprmb4zII+3peOJ7qX
tHqsWrhBaYi7DJ2+Vnox/db2NX3pKs+/14TJdHcs1xzAWTISctEviir5ahXoTP7exycTPkv8KM4r
+qeTpGVTkiGtGjOr4Lmun2zXnuUnnpTl5QZh4WyR6/VgC2pRzczAc1+fTG6JovbeMvRyow/mlY6i
ZJL5M58+45vKZHJ3qaKoWkSfCB756aJKxXdR3joRsE9Kzn+r35XJBPfaOurTtCo3SG8uU9O1y9yZ
yTw69/MnM7ekUK5tGgJHjSeu+txDWBpQTSKuYsFdXf7150yMfz/a4HhakJOh68qNTFZPiNJl1T4H
qcGbw0wbzkwsZVyVjg3Uaao6CaObVF/kCB3WwIAecVcOSNO4vznMk8mbRlrieSUrXOF8CBqK3M6N
J2bLMXp8uZe0Mz46jYYKsal0ScoM8FWvsMUgdZZi3cKO9FoDETrFOmQVii94Aoqu2ZBR/JFL8s/Q
C9RbqcyDbZnzFtpIom/rUjvsy74Ja15eXSo4zc58c6W6pqojFHkDAWAVlJQC8zyBejL1mNajVaUi
gmQ6PJFRhcaCGBNpIWgjCaL9oFSC7QK4Whd5GEE0Evy9X5ouiUQCz1512eSbYYiHlal11S6sK9/u
hCFeDmKi3fte0dy6iuXt3bbrvvuRBhMLcGWNjDd5YE+CJqQHxSmD65JaLwQ0Pb18qXJnuMsR23y5
3L3neneydIkN8GGrYY+soELJggacuLB/79OTpauMpbhQHKZQZpkPuo8mUxDMTJ3Rg0/cAaZZRsrQ
Cno7enaQ3nqgbV1kzS3xy2/97mmmlB65TpWJfJy7S0YNT/3hGeLMjn2mu+XJilUrvO0bclRuaol0
PqkMqYPt4xn2wbmPT9Yso0q6oRS5eAWpdlCtdpdCBvi9PpmsVUNWA2JLkhKZj4JHmZ5q3hLW68xw
nvvhk4XKGxIzqT2meGG021Cqt6UQ/+anR5NHa2DJxmZ1DUekoVaWuiAtqdhdX+6TM04oK58/7Slh
F6aRXG76FuiD5y8KJ7JlY5bJM86TE07+K0Ht6KcLZL3n1Oay9YdV8KVpohwN78KwIyGXqbqLKFUc
enIou8C6o8Sk3Mfkci4U0clnlt5zwzKZwF1ZBEPdBGyvuZOj+oxCNPi1aGZ3Ovf1ydkjKLNENaKe
5unpqqlBZphzcb0zI/Mrlfmo59i4vT6tJBY1YWTuxXauFassVu3fGvhfNdtHn/frNtSSGJ+KNWdd
Dulr4TnfRE+cSZMd59SJcZ+KgzqxGNZRyLlAhwBQhW9x11GBSFqQMjOZz3XPZDKHvV50gZOWGy/W
rj2j2uYDCnOp9X65e84M7K+M46PuIZ2Watfx93fwLUL9UAQzHXPuw+Pfjz5M3c4Azx+AhWR1NqoE
1HLPhbXPfXoyl7MGxm9Z82l2W11slonUzyxA50ZzssFKksBLRKJWO8UxmlWlmyB8+zJee4bS3WZK
NEcPPteCyWQFazJoXs6g5nEOn8WljDltZ7PFz6xFv0rcjrpeFpKsjnK3RFhi0FdIGmhrHrkcuzZy
ao85aC4bS+z3epH7VxJY143ql8aDauX6jM+eOcuKk+tE1ilq3Csx14lBOiRatUsb94FXqa9E7A+q
Z8wsSmdGS5zszz5Zom0qss+RyL0KXHnje8ldz3nRCsuZgMokwfivsMSvkvSjvnTDurBUid2uasPY
W4haj0J72pEf48EXQzrBu1fKKPpwojLchkUsbqsgg3xpidZWHYbm0ZQk8b03G/eqCsrGrhrEcQdX
JzQTm5BQHKm5IhtGPpRaMOx9K5gLPp1ZN0Za/PH8681Azo2YHy77YEClK07A1EXNkS3PfX38+1G3
RGkQ1TxswdJMP/IQClv3Rhx/5oZ+blwnS0fve2GlayzZZSKtOJeuAjF5b5D5WMhVNbM8nWvAZA2R
XIEOMULqLkv9WhySR8JZRKjzZPVb6+q0VpUHpUiBMMIpqecyZ1bJRi/175e/fa5/JqtH5OZyoPZM
r9zND4ZcXzmFFyybuL9ti/Dxso0zK9QU6KBqnpZrXdbsosjLnhpgTEuQjcXMAjGpU/pzWonWZIXI
eytGusVEXMSq1RVSOmQ01sJbD2xzTe2DsNbzyF2H5LlfKZ0qXWu+Q7pXKuq22mvtjvqq6L7R/XzV
KF1lW5Gow+mTvFXi6MG2D5Am/Z1u+KXUcOznXCxbM9f6eicGprqO2XkWPav3jKOfXifFKYPEKVpH
17NBZo4aCquYEF8HQpXdtmZlLPNRJmJhoegz45LnrE1WhFjOwrIPRHkTZEp3XSuCd9N0bXaIJV1D
pdtABFlojTm5utMOBCP18wrRe34mFAFvDqqRmnu5biy7dlrZ/r1xGa0erT8OT6t6o0nKzvOqYiNH
rfzaQiH7uPz1cz01WRw8sRDKpDElzlzpbd9K2yRISMSkACqWnhJ3rqDj9Bokjgohx43QWr2OBI8r
IAlWVzEC62EiPOZG/XC5FedGYLJMCFljZX7ClUeI1qb4Q+5neufcdyd3Ac3qU548TXnTcd/Zikb8
ZvqZObMun/n4VHukGqou6cta2cSDaafEc+B19793cBTHlJ7jDvfjVuN5jVtMnGZXuUBCdfZ71wwU
Pz5/OhiSIms0j4SdpJI5J9QGsJVYyEkFL53Fbw2oOZnAltw5etUP/8fZmTRHjiNZ+BfRDAT3a5AM
xqY1teYFlouSBIiF+4JfPy/q0FMdUyHZ1K2tWqlQkIDD4f78e30RlPR2xs0ja5s1zD7/5e61J3+x
YTs5sMYhwismk8DJD5Xa3Vg6Sm9Ei3AKx5ByN6JZ9q1tQ14sHtWHyhkN1u7s5BLWbzltWAJOk2Zf
JRnX/qLzf//bJvd6oss5kRg24VB2h1MvNmX1/6M4/+cEii/2eKkoMQkV/b7qzJkiWE7jQzRa8hL7
XD5//kyvxJH4YoN7JTy0Fyfp9poSWbRBKx+JJ82jD3pc7sPsLfcN7f7ViU3ii+0OXpyG3VbpFWtX
PisTbFcqv/jV177HxY7vFYPDYxXSglUC1y2wxlJi4Se1DOLdq8afszuw/PNHduWdRxeJgUdt0Mne
p/AAh1CHJ0CyDzHd/rtffrH/rXZmocepK5i/+ke71E3qW/qVFuTan34RAro17Ou6G9sidIKUwfow
mMkXf/h5h//fKgMmUv97J7jzSJO1idti6GqWh8hZc6kifzfMzvC7LScn+/wBXXnRZ/vIv+84Rge7
wqahK5YAcu+2cfoMmSD8USXc6R1YnM0uDPM+/6wLIvx/duDlLHztz9LS2rYFGerW7gzE5t6GdFOV
JyaB/UHlGx8+baoMbjy/SUBLpVblbdBMx9gn8ZuMg/q9Jk78h62rSlU80PuxUuROtavKV0KGA5IQ
JN9Koltd49ge/ek7BGTtXnDu/FlF54gNFxSuy7ZbXnywbeAKAWTJNJfhS0mDOY3nxAJlRauCrAoD
H59/9Wuv8yL2QAHstKsoQRPlQ5jT0Pnj0uBBRu6foS+/AA1dW40XsUd3AcdozdIWkN8ImHOARUVZ
1KWff4ML5OH/vryLaDPOSRWvXWX26GiHhxoK29x4jj5Q1YmTqnX9llQuPILqoUlefemzOzmhMO+U
2uZtE3pPUD3IKIVZpu2Pi/GH3AK1IlNf8XYnQk2+Ejhd6Ob/9y+9CF52lnQVlrcFbjR7408b6qw7
jOjB3hbEbwwrJVy+AiG+UdAWTBh4sGP3lrRfHAFXXsOlPHLgqAZUQ0ULMKf5oyytOCboJX5Rnriy
X8OLgIaJGdggKlQ+Ip4sWwtRwX3V47wJW5Y8QOUZPXtLr18/f+fXPuz83/92HANzj84t9sNe4pL1
yvq5zmAN6qfAnZDMZxxoUpx1xecfdo73/xDxwouIB6ehquHStXtRO/6xAVUZ/iVwvAx4eW7zRXY/
sKoGmg8Clwqeq1+s6/OD+6ePvQiAkVB0GrhL9goHdQPUpVN+hGyEe8sa+cd2DVEx653oYZ5U90Uj
6C8e1z995nnp/O25irEnyQjCzH7A9Hje9P1wA720+kZ5BUxg1AZol4czOB3NFO3gcR5vdWPj70G9
amBeZl0w4bIMYleNDmsVPko+AWNYK/VeztqFbHCRBzUwB/OcdIlybnr5soBt8LLCx/nlLN+FhWwE
y0ztGHu/2MjkgVCsQDpY36xDCaKj7RhD3y7E2I63miy0uj14GAi8EZIl28/f+LWdcrFPp1CbshK4
agN84KYwlrepLtfgi/V0foH/8JAvhYjBALLyuMhxz0w3ZOui7SvzLAecvVu/IgFcWTyXMsSZ1jQx
Yz/ujetQGOf0Prkdmq5+qFa7APTpmXyx5/ncisIe+fOndi0QXwpcjVMx4k+T3bdwG/3FynbA2qUU
SkvHBhiRVpXzPQhnkTeuIsXMR/rhezW/CWeLycUhKju80yAuEj3RFMEk2Cw6hCgA89XkfXSHIfv8
D73yAuAx/d+rvDG4Uod4vaGNlgOawjcD71BjX6Pli7175VS9ZHbABxpDy5B679uZuicBa+Ob0vOH
741/vpzQ+ivm7pXQdCkFhXDSa0s9jnvhLs5T1PkGJhGegOAO2Ju8FC79HriTr1O3nt3b2BnXry5E
V75hcBEUmaKSGRyNe2LcB7HEz4TKbeP5GebBvkILXFvEFxEQeJl2Wcpq3EfObNbU80V3jKMBVmjd
WqPC5jnGf4ob1qNdJCBJyj9fHld2/1+Ckr8FwQTZoB9zoou6qt4mRKeM6K/JGedF9k+7/yLhSlg8
eWUbDfu59fI18TAJqVYnzEZaNjX41r7chR3vjmwSYPjMPbijnmkKqTUGSKYWNNTPv+UFwuM/ycil
2nTE8F41SlcX8Pt1cgxHuLs1AWA1ikPvvl9mvl3Gsst7wGIzITA4Aj6N3YEZFeUdWeqtN+ugqKWs
sx4+Iq+U4n8lcxj9uyh5qVEsbVSFTdy7O1qvwzaOSLvFlHhXYBBg+ndx4FKeiDUjh8p0ZGfqcSmS
nk95Al3btivVV4KTK2vpUqNoI9zoB2tUgXZBxjuRNeX6Rbi99qsvFlIkuyV0JvzqmZ04huGrrv93
G8C/iI/xOK6dnX0J0Ybp9m2/1NmUWO+LhXcl+l5KkT2IT6EWRK5Qxl25Kb2hzrSzwrSPwmf9i7V9
5dkEFwf40A8NXTWf9jMb6WvMejpkUgOLs3GdbsUUctiDiuD7v+MS5uPpAJzbSziNrswFzMEzJuZp
R1wUfDYl7fH9v3hlF2TP/+y5S+WyhDt40Fdo6sLB3juGvYjGDebPXAH0SyTTatUqqyUbUw3vYTga
zirAoDHj5CuFw5UD41LarPsapcGuWvfd8DZ4ZtcjB0DLL+3ZHQ7gwreY6oeY6/PXcOVN+xdZej+x
fgEe292ZRcIdcejdWx0ptY8ML7+IEudf9Q/R1L+4+8G7slUTXwF/cSmc1yVrkhZGlh5/hrM02N86
gK3qOAbuF1/p2hXOv1hZld81nhItNHsgohR9PUW/YVLevYSYl8+YrsTOkAXOTjMHAwc/2e3l4oki
NEGfUdQSNODUQE99/oCvHMKXWlnrd3EZhN2MOX6+YabNvYigwbpuavrj80+4tmIvpbJzvypbsV4W
hHjOltV0RZUgEbO3WVTZ8TTok/gmGP35G4mNnvIKd9xfQefbr8T+V9T45K+7yt+OY7lCCpHoZi78
cngvafM4rtMGt3Zop/fhJIuu1XfevO6jpt9q4+fN5KeWj1salX+wg4E2cXJDGGxEvZwTAlJGhKIL
nLiQXzqzLIK2/qJhcGUxehc5ESJJKUPXyGICcTETc2+OC/p4FFga9tvqcX0miU2+6thdAOL+E0wu
ZbqceFPd2A6vJpBzmDY+X8zGARDzl4DG8c5JzoxltO7c3w4W7U93dl0G0M7q6R0M3Mfcnfrui8v/
XwLKf9iHl6RvGfuVEiSYcGRgz4EM07ThZjZ+l46YiN2BbmGO0NNlNoHVSmSLOfGgQNMttNGtM72h
6PJ74F5YgpnAMY4bAj00MCVSojpIHfxStFtkJP2O4dAA0wJGbwrquZw5oSoGRsWpTZr2BVw+9m2u
bHAHyAYHKqNGOPhir10JZpdy4saUxjHNCsK43zm7SJVyN56J+a4WX4k8r+S73sW52zpAvnYDAXXG
07DdNNzsHbsGKZmIA9pRRW5HjIQ+ktZZvjiQ/H8On5e+zXIKiK5ZNRZ1GfzwojV66/n81ejEte1w
ESprC/mJ10VTQZTHD1qN0d7xp2TDW9XfcCbEg9+vX/l3Xfkml+LbRbHew0yrLLyGbpMOK03wf5cO
XWpvE606y0SpCo6ev9v84mgEfB5dr/3R5yf3t9AmfM4XLyBDEQcdAVqO0XTpV1t8/tuvrFh6EY78
2fazQ+q5aFA334mOzvA4JsBFwVn7iy9wZcX+Bez82xfoyKjjhVUz5B+9utOVdLaSljiCe2vtacLB
eyAApacynOcvalTXvtX5Wf7tIx2n95ohdDAkx4Nx07QRyEuyJeS21Lx9/PzJXTlXLxW6cjZ6qR32
14RldzOgD3DDweEkm6hNkhtQsuvuiwd4ZTgf1ZD//jq9W7KyHzGY3U29AUZV5BJ6wnwA9v8IFJOT
xqsSW3Q7d+iFHOLmtbLtV/nZteV3kTyxADiSJOpUQfhC9oEd/JyI5Stg9bWHeLH9mT9jgCJadFEN
y4E7dIvb5rNTRXt/0F+gjK+shUu9rnYCHoZ6wohQFCaFtiTJVh++vaPovjplr3yLS81u2cIH0ySO
xplOOqDO2odwqXadn8DRQ1av/2q9XSp3jSCYFq5wJRpxky68tV+3fhWI9wBNtcegXL+SEMG//soF
4C+k9t+2Dyopg2IYQEdxQ7Qf5RDaO+WWHoy0uQswOmv9Pa5O5nm04MKUEJ0cElesBw5AyaYREvQs
3JP71J2H+RXojxE4qtxx3W9LqbcLk1s2/6otKkG6zCitUOhFy26SyVG5TdbXIxyNYDed7NyJ5naJ
4HZDs4SDWTbIPMIECZXNA9II4PVgS83ilxA/48ski93ysDqN3sS6PIgyqNMJbTk3uY/4nHtNAGf1
6gPeDxjJbFjKgJUevHM1BQY467JtmiWFwS+8jngRVfoGWQTYiW9imdIyZKCBuQlIeHRfMgdGq8F7
ZVAGCaQLz+bnMGkAOIt+q5GcdA1hXoPyNZCnm/kMugLBbWHO1l/JhwifYSB6bj0dIrD9Ejnt5Hk4
6yyqkQoeQI/SroCnnSmsAmKSoTVHau1TPM9bZekdRtK3zD9I9lN57n0SzO9+D78CczchkyG6y1x5
P8s/PvvNwUITIbBLCteN0RVpApoQ9ebM77u0xL2D1v6uK7tTGY0faBuAnNik9oyRZLvQbXMaFAOt
0zV56nW0YXGbqfqh5m/OxFJX3clBPMFDqehtvWH0yWMwiQc/yjRjurrvPIJRsgDCrw/hdK33MAHq
Mg5XnyoK9lAZbhjS89jCzUF+zLrN1vpBkfIBU47bFoyLM21yhKl4F8YpEMr5Et3HPj3MskZyAB/5
cfkJV4/CkH7PvGUv4u4EhfymKw+0fzPrlIcgP1IQ5tUCO+7k56h/M3LmFlpgGOHrw1laeW+s/3Bb
D13a40D5oZnvWAJNMwy6s1WM24GANvcSAioWAPdI7XdJ63uv+lDzdwUro1jeVXwAyIo7mQL9DYQO
pHooEofTZg32nruAq+/DZckqEAQHBILxAdi7rGUfaFqnAwtOKjBTMXjzPsSSDQkWShnuYiZ4atiT
Pz5qIh4YDi5k6/gI2M3DK8pJxp2KlvuQDg+WL3ddYk4tHOuRvIcbMwLN5AxiGxCTTX27d5KfBv/n
4k8nf67uk/jPEPWbYKZFRZ0sDl0saomRYT/1GxcTzKjNcZ45Ytgof0xb6PxKvu1pXDQj2tlhsh5s
wN4xQ4YrRI9/0NPNFH90yNKn2OIUIuOTC8luL8qs7DRy+KCEC+tv28RbZOu5HdCQbx7bCBS5FgW1
LvBxCUXRsAnEEXhb3L6iDeBXRZX0YLb699WYbAOr07J6GiLX2XiBPmkfg7vGfKAUuXHW72MUg0P6
YOr7Ida42693TWSzcbYbzFkdF4CsFghmmWTwVdybFYt1iDZzqXGCvg+Lf9LGbmtv3MmB5xYYK7dZ
IHJ/7bzubrH23Z1PLni7EzS3633Y3oKVni71BI/2N53IH8zRR1hT5hi0O0RUHEQHQMuEhpcN8ta4
eUejDMUhwIzKQxAGP90Gl19QHFl3GwU/ZSJyJ8DI3/Szgk+HcbwtB2LOEwqbVT1F1fxAR0yWQ/jV
1lU2Ezz2yc8Bmf9lNYBKKgZPEupLWHBhmgMWAM8NDMMIOHRj8DPkvxf6DvTaxg/RAWvwj1sGnQfe
KJxvMHq2sIcA5l7psrZbFnpp1Bo4W71P05SSWLxO5U1nMSG44PvGm2mFpcyUYJ0m4a6iwQ6V/Kwm
7S4wbzGwfEsJ80D1Lim6CG73MVq1g8fWYY49EEeVmw4xOwzrWwtapqyKYTDHEvxYOz117Y3unI3T
3Dgz+z4RTPNWOGcCetBRkjZG3xBKUqq81PcR5VaRgpkEH9oqkwqWrSHqdLTbAgS54UN/56xwTW9u
gT3cUv99ARfXnJ3S/I9zRZXIZgse3yLv+wYGjpF+KWsQSd00BK4SILlirteMSWirsB5W3hzDYTxU
BLDRqElnWJktgczX6iPu8BjiH0boF3gj3CxRt2nK+bS2eCWo2R9gxZbKccxrOWJLAhXbkQyhoWgR
KrQn71jb/XB1vaUVVvcI7uYcLjeORJiA2WM413sG6ZpXRzaVlKYVnMaiJdyVDZi/Cfu+iifVhynh
YVqVdtu0IDAGKFBEwwdkC3tMb6YYLS6gdU/DDjdCnuT2TMPzXslc7ivPoIlg7mFKm2GSFErmI+ZG
8xjpN0YfQCiqilYCuerRQrY/6PhDSbGtVnjx1T2GoLFykWg2BMBC96ZU+Oia/6or3OXJE20CojYA
pYCMQ+Kke+XJyEcENj0f3djzMX4aCCiEO+CvjhEIQDEo0IbdNr6it01dAQk8ETxCMgUBanKV+iDz
RL7RflEZo7oBotKUW9nhG0A6Lmw62qU/oq42nhanD7wsAHfxUVWluBmr1d3XTg1+i5vw7lCj7GSy
uafVgbshLNnWqJRT6q+8PNougF8o76cEAyaumy9jHGWJrvkOM17o9WG6y/8jAMvcS0wFYWdCRRhs
iOBznLYg8e8TEryUQxSfusr2dw1bQGEIZGSeqkX/AOZ1J1pyChe170pHHjsPZfO0R0P6fjVq2EDr
AQQ8cqS8xCxh7kcx2WDa/6dqluc1qc7HpwFdt0SJXXo/J5QJj6GH92AoIpPhZFNaDLj14g+sSG59
OP5FrtnZqD+a3rUbCfrl5BjzLEpymgKVo6qLx2fCE+Q8c241fyuZREWlr+fhhvh2O6BLcNst8x1a
vk2+BGgJCyu+La3rbTAufKI10Kt0FEcTTV0atDTeuJYOoEJgXE145B1DI7mR7ZgROTzUSaw2gKL5
G8BznoMVrNFazMAmxuENPN9qTEojwMlkep6r6pV3CdlrVztpW46ZikPwhAF22oC19mib6dWl7p7L
4dsY+yfwGfeeAR4b0xxvPD53qk2E0zOs00FAGIOmYIi6fAsFD3CtMKIYYVuIAp9oxONM+6wehp1x
/fvI6Nu2Tnbcc7JmJK8TvNTSFbcoF3O5qRuvx8Sur2jt1Rmv4rchmhJouIELi9s94AkKo9pu3sbI
W2DC6NViy6vhGPfBUaNKHstOH9seSGu3Xb/zYVkysKMO1eCrTSXYodc12Tkl3aAU+cxsUqYyCH5j
XpsB/TskiFMN8NxwCAIZZSJLgMS2E9vIGv8X3FJsGoN7t6sA3+NQHpZVnQuP1Tgeh1hAPZU0yCsc
Zhcwc4VXVXkwjlxtIeGm+nHsZaRSJ/ZxCerdBceWgSUlCWdMvnlVvz4lXqlfpU265uiyCeTqcUX9
BP/aFx8Rmo0S1oJGb2XiuA8kXr2jHzfjmnlN17XIu9Ea2oxIr35GzKsxrGdEm4allS227RR6mSed
eCtqRU5xI1GqSoSI0OP3hpvYBSGw62P6OAyYvp4A+Uxd/IIU+6X2thGL52Y3o/f0w6Xnru4k1gHo
3W4OMxq3mMSoa/uMUVaguJ15TrpUWJsUfdc38MMgPeHbpCL1oe4GJ0UVECEEDp3oo3C3jhBmYZp4
BPpBNnlbO12VhXhq0y+/nkVVxI6vCn/14norY+uCOTzYE1SyBKdoMHRpq6oWoiK3xGhCMC0Cy3Dk
E342FCmvZ5XXaqluxCj5Lq7G8XF2ejzHaA6b8OCj64GMJsEUzga0+bpFuJQgDCc+ctQmAWbWSxwY
eJC6ZWbvq6Qxh9Gj9bCfFsy6AtFZtQyhumrMlpcLjCQj0eshh9ziI5LEfGsQfgJw1QfBtw3FHQ7j
vA5QwbaEeibTuCED3DgBD55pEUR3uCcDD8aRwSDRUODTnr0i0jkIVbcxawnO9gRhmruJa5QiIHpv
nZdSN/S2B2IduHTf/TGMYJ3z1cGIWO8S9RgEnm0PSiWy3oS+j76eRJfrPmTusPOxnosEd7RjUEYc
OQvgf4cp8i2YPe6YHCvoPHde0IlntPLjO9NMfV6qdXls8CJgpuX7y0PI9OikoWLmzpgwuQvGCrze
kJC8ScZ+Fw8u0p9g9W79PmpvAM6RmV6W6Rvv3Ap0Z0se5hIXl5TgJN8qw7tiLdfugB44P6qQgqJF
WtSu4rgLP2YBcrrWXnTLcf/9uThK5QbFdXwnGuqUntNJb/K7qkiaKi5CP8AK0+DgbiPIzgvFygBR
n6+3LPA7uJ96wzaMu2bbkQhmH2vgA44MYesxQe4fBS0UG0lUN6dZ+JtQanCfxD4WcSng/+vGOSCY
08FUrf421hM7lXqGf5AK5bHn5fxUVj0A4+c0NSB1jZ0+E/0H+Y3MRtX/XOXYbNg83C+xqZDWo9MZ
OON4XEPv0GmOQDE8lLiCbMJqoan02Jq5awThfMP/uGtzUwe2+i6C+YeNGO6mJCEgUrNHSscW19j2
HZSws+uMLbdzODyTujJpXMv+tsUK3g5TwvCKhglsDZ/kBD+HCN29Cuevorl+cYB72/UM7iS+EyI/
Af7Z9KFXjN0I66DKchgNUPgBaHvDvGA5MjbC9DYm5Y2JeJWK1nrgt/CPliEqibB6pR1stNksDEa0
kgksKz4DU67UXc1dfooHdp60b2w+JTTJeihKMuWsSzaVo5O5HTLxoVm/zUnQ/U4iFT874DVmC8xv
brEJ14w7fZzWWpTARUfjt6WJ+T7RuBoaO8SpLaN4a3ovzCMi2CPDwP3R7yv4Us94Kp7UEqlo+GrG
jgDbplkqZNPCA5g6aRlQu/VgYLulGnBGjatgjXml1Kyxn8XItEcfF08aOIDx8gCAXsjG0qhx9NNU
VexmECv8MEpHI4mHd3SigukA1V29QetbbgaVsNNCJT/Qpp8fuXEgYy5jGIF3CiTzvgxQlpntx9pA
eYex2NdBehJ9TNF/MxjG2iuqbGGNhK2S1zsI9oCQhAFXN84QtqmayQSwzST3c9w9qabEaxHVo1Dc
ZkOtOKwD+AKNCB+/+9U0vMmFRJhMb+/EOX7AmxHuX2E4ZWEVgb4qmzfrQIhLAwAM2wq0dma7sJC1
TiC1xkPGNcy79eZG3JAOg2+D9oD3xxXpjnRJdRrqxTt55Vhm6MfGmwA/vbGBHwLVDrffTecqJxML
fILncH6V1FcwoZ6WNNEJTnUg6TYtnW0GFel8o0v1RyryNHrjw+IGQ+oyec/H8ReZuJcjr38AWSbc
6bWyUHxqlUPUwJ8rkqAUDbQaAOnes4wj/c3HYGfeu8Dpm1E+DB1OUUU9VQRT5BR90j/VCImpp1BT
wRcpEX3jNl8bdeiGMd7PFWE5rKZ+zLByz3yfYetixmlTV91P0o72zrr+LmHMA2ONmhe3Zm3e99ZF
e4+4u3kC/DscdeqZqrtbB5c8TsJoGHw7WJZuvOfQ1+cKDIKcdFEJCkQlcmICcM/leFP5i9npwQWS
Z2n9XeSCbA6q6UuHxhfcNAVSTUg4ATu3R7cStwtPQLZPwnE3jUmYzsxJbmUJkjzi294Pz0YECQj1
DXV30I19lDHeQ6wmdYIaEpqepG13gDrQrW/cuNBwpjh2Dk4RHrtLZiz3YXY43CEP22PbnBaBWOI5
iHcdjX/z3unu8cffm2i40W6v6t3UGiRdIpRxHvVa3aHoQ+u8qRcYnMRseZgwRp3i5tU8eIGdf+My
QbFATB/R1C3H6UeJwfT1LFTv9xHqDHm7NszmSxiDk6ci9UBMBDmaXp2PvqVRyj3pP1quWGaX0tlg
HLnJcQ+dN+sEg66kM0nmqQoZMca3N7SiqLm1bnW/YOoODtbT8K0ldn3GFRHW3QHYUXOmB8/9HTYR
5k5b1m8ayev7ynzUgdfu1IRrYz1wWywrOXtZuX66rvRtobXM3Irg7pwgeToqLeMKaTxJXhacDU8O
krhnv9fdVrgwTwBz6NyKk/PDShe5paIqYdXA2/7PADVv1msG4du6mDrYzGJWx7nrcbtKNMXvJ0qI
d78EzCXuG4oP8XqcJhU8JtgEjWfn1wqVOwPhR8fcx6pR6nno2+hx6COzdRca7rveQXDVDj1iejLI
vGRENJr5StCXRx34BdlXgmHcLmbwU3fhEgpiLtQ7NlkiDLOsIco37sQw+b7gCqBrgW4z73Gf21jt
dzf+Os0QYkxjgOgRmJ1rmZeSxSc3QGmHD26JV5cnek0KUP6GnXs2AKhcPPPzbWwsqF3LQxMtNI+0
wCoMEUqOjeNGz9Y3BOUIwlE3JGxo3zxi/N+hDcIxrRTG85HdoPzl1GWdszYhJ/jbVM/KBx1i4ob9
ELQP9XaclTLoinLU9NpqwanlN7F6cTlvm7SJMZKQYRtXdYqx+TFMIw30KpxAOlArbJMs7QNmEXl3
Y6RxjtDEzRGGumU5wwO8auHK4tuCot+eFHNsI3WzBk24GxwvSang0cYgJHkpJXjMqaMjdju1kTy4
7cR/w9dBo3ZbGnFUk1/+4tMEIxRYxrzXGhP2WROAQgR9EJtuyMynAw4cFxdicyYce17dwokDdcaJ
gpKHMsEaunmNPr/e9JFjsL977kV3QFqUL6vVYj+sfPg1VNJ9Lq0f/F4mL8ocYqpbVpZmW1btfI/H
2n6DQRIOPJl4uF/USmTTsq6bARxjGMUry4oSLjlZFUugSIC7v4Uynz6Fji9fuoCE+QAx94k6rve6
yKD8jvQZvhTKqwNc71DOh/Wwje24UT0PTzKiM8JvrJzvQ+erHIXlZrdg2uYeBnxtGgBOlsMt+xQI
bX/OCcFAOOTyJ8singUBvNgnzhHb22RJduXQy1+aj/IdRgYx/o5ytuO2BCMdmfbolN39IHyiYFo/
OCtSvVpgPFMgEZ2W8iePFM9aR/MtUM30tCTtnJOp5zjOpz8cVQscIEAib6b5zFyGRszBcV4+xiuC
zBTYvdPqKoNLVZsmy9Kh9CdeDVuxhODKCCiqASFxB+Vg+ViF0ZjraMkUruS5M9JpU0oJjx/UiiFA
m7brWVkTkwgfMMUngM7v9VgfnSZsNpOZocavu+28cq6zacZRY3A5yZTBgT1A53oUlqDKX7fPemRF
PDo7Vyao4k3RQ9S2j2h8uxg3l3Ct9S2e+5KgWIo0DM/6+zCL+uGM7TB0OeEqkQ9mmpDcNb/9aYXL
ifvNrPijaIu82vhZENcnNvsn4kxFJ4FRi9bwQATuxTX/iFyxi6cOlSFUjqEmmSxuVnPZ+JipUONx
UuIehfAdjYQ8rUndwJCqRkpLVYgyOHbhylp0PvTk30jnezsdJ+O8qAoWKJ5Av7Yuz+gNXiSs+R4J
lpe9f+Ijyo4L3EKPA1EHr8VWtKoYAdkIp7VAhIoLCsk0qodbT3LcRhVOZe/Okb2TLhpJOxo4ITa1
Lda1gtpWqJt+HI6lQ5OgQGl1egsC4PG3n3cfXe8vw9x/kO9confiZaDtGIXVLinbGsaInj++lmA8
5tHcsecgVvUt2p9I42FsMD62VQxkHi9598sIY791Lax2kgi54Zk57bmbsxijqFu9+BveVBT8c2TV
/0PZefVWjqRp+r/MPRv0ZAAzc0HyeCNvUjeEUqmkd8Gg/fX7nOrena6aRc8u0Ch0oZSZyiMy4vte
ey6nVDOjoVg8uTWY9C6lRQ/H1p8UIucl12ZJgRQWLBJjlBbwLA6/47xZ3NCuaU4KsKfn905f69+t
J43DGOdpGwKAsSmlvQ1x167j/NHMjflkNnXxSpi065MLOgtu1X6dDnY9zBuMIzmRKJbzGFe2/sAR
ygusUeSUg1P+znzVbJQxT0jMvUS7G9CEYkro405FQ291H7OpqoIpSSc5MMsN7iJH15+7Vi12UK8D
kXuGP760rYwvmpdbz73vrOdlyORdW+gjcizfBg3OVkuzQ8Di8dR6bseULdML38Rwn7Tgq1HX6eah
K25f2iBPe+/c1rq9XNX8e3HQAQRz0bUe7R7LuM9LYhSZWOP4YmS99b0uIz4KPaW5zAW9u5uNxnrr
PTvZJx0LPNOJkLAXiEq/tCo3TrRz5e9CJu2bt9TNg6UsayfctvfCQc7O2bEplptlb3yYo8maaVv2
Lq4S/2oXnSV5B6z+HFsedBZu+d+EqIMjl/7RTprku8C2A2uFV+g+XZR6UY61vOqL/crImhy0AtFL
kHhF8dWapM5kllge6aqyzl7VcK90iTcdDL9PNzPeiY8GZr8JUtnGz9PiOklo1tJ+EmXl34suo4qI
t5qeqW4q6qPsJ+DyRFglX6UvqHjnor+Uy9IcSN237mLHYrEsFjxOqWPkDrGThpZH2E6qNVBaW27X
OLGPsbl4m9i25mrvTzq7gRsrOPk0f1PCEpzGJukDgc0Ie1vbRf+K2Fh9pksf58cqay0fWH2A8vU0
5VCImFpevV1anSMox0QVTUr4Kd1HtnO20Ekt6FT1+MWdQEC2sZHFF9MqIU+tnHvfdZa0D7VF9UNk
2jOoa1wvVgpHaXIpNWUlj4p6YoplRl9dMI/7pMiYlR6geV78iOfJf/V7f+WbxqflBFm5tPsk69se
3+Mcn7I+zn54hesc1m6KYZPnktbggjGKBHAhzkmm4qcR/PuWQZGcOtiuU9o5xcHMa0tRbqaUHWqV
9If9kMZ0uxN3Xl49l56NPB7aT2dc4QcolNC2WZ3J20/EWn6ZLAavxCC0G8+jsdhzZhqiVGP+AtLQ
SbOcrcIKi66yXiDbKUJDUJhEhpa0D+gB8i9CN+ITj12WR+7Nhlco27uMSwfKvbYlQCNTOu4B/4uw
D/uzzTLQ/aRa151kots7II9aOBa9f1dhx3pWRra+2hmgtEcrxztFV947RRL9q7nWKmVLrqEYazo0
BVBeXtPcKFniWVFMJxohWvfamhnmZgD/otysrNOfiK267WI43VZViTFFZWFQ4cbPZX0zp3T4HsRK
55gzFkxt/SCn31rupwc2h5U7OWveMaH1fVgv3CHVao8/G69b3hxekbdMj7W7Km3pwExt8Ubi//zt
g+Nv5Tjobsj8alw93/cgZZcVq9XQJt9DYioSSWEJPvqZ0NtAqcLeeHMsXmqv7Pcy06t7MajypJWN
/7aOWXU3Na7zlJVj3kUeRPGTP9I+RXGRqT5quqy2t/kb222t36KjYXn9OadYdE0T7VZvFJd83o7I
To1eGOWBzbilmM1M6HP09GU+iQr1ObzfSpdk2VLtR41EsWsKv31xqn4hdibhGC1k+ZLPmYc4ZFHZ
a+yv0DNtHNf7SVvWkz5ZaReaplidsO1uqGeZ4owIdG3otcBry37epraP0GHqcFIGYBC9DJRhjzl2
mqp56+NkTPYlEZukvZad+yLFbO7X1Gu+fUeojcNndSu0n4BYPAq27t2iKt5MSnG+ROyBSfk1Z0Fb
ptOPvhHiK12NBSGDEc8vKaG/l37pm18rtOejmQ31RZSAv+DygyQxyM/lNW6r7GxOLgsQoPrkRYY/
VVMkHTFC0d3g69hq+fb5nIY6IquTn6riR9kErFnuxXTHlWbIND6SJlL/9AZYAkOvdaxSKlnILVDc
yFEMrrurTb7LoDIkRH08yI1f0xhYubKp+fZpYZxcMa+hWBvrvrAhjLgj7Lsa8Jqtu8dxX9B3k0Fp
Ly05YU71QNKG/km6p73H89XQXVj4UPRyvfp+Zx/TpDLuayyeYa/p1aGolhogNM3OrpHrh7UBfHDr
gjwYNLqn2dbMu7wei6scwS5S1WKG4l6uQlAi7b3s0H8b0+JnG6NDUWqY+OJDFP92E1T5VJzBHlUe
tL4JQj40VUReXr3JqJaku9D0w4ns6yimMOtYCpNbxa3aF+HOatn2yC1oYfEWqoCwYDV3cWrziLsy
pquz00f3pWULiiP0NpyIroQGMwxuygCmYP0ws9uC6qQzGgrkrpJCPAFRN4s4v2szXF0lvYUslS1L
c2u01nvtt/W1iTUUPEwrC3CT5yDRUDwJSB/cZieb3IjWRMabUoOCqihIuuNnl31aKkGb4Zaqv1qj
nvlUsNbiQFOS/145giOdtq7+6jcjaQlDTGFUWMbSfcyUSDb6aqwPPcDDYaHiC/U8Q5gKpj6tNsJZ
lwOG1DkP4lzVUBbwnYHQDed1aZ3kSbZGvaFcVvIitv3j2E3Zfa7503FxS9hbI+mXu4Gswle5VAKZ
S6+d5kpfNmMbe5+94GIIaN4wdh3v5lbH2gK/zidrln4GYk8ynYxRo/qLQVdkRxwgd0MXamurhy27
AAIWT91ModN2WLps56AFexuKyX6Sjd8/CZPOR8/Uzfe6dYqt3pvtzp37YuMX8PD+4HxMiwlumoIa
RaTE2+CuqIkeXTpFr8lid2E/JMY+cfXCCnphMrx0pT00UQ5tG/Dni7vVMbR76Zpdwo+md2aUP8TY
B47bWAJgS5l3PFVVRfmfNaznxivGl8zN1fC8jODYGzvWVw+Qrcp/NF5ifcSd6T5rCHLNINVVYgfc
u3YD5EmoF3c1j3lE5LNB3SbD6iEzawRno5grcnknJT8b2tnaJ2/2sl06yOqrgvcEhGnirAm5Z8nI
qOp0vuVVGBzw4zJqT0OiK/j9BKDiRWvX2d+PNn3HwbKQgQDiMGx6Rw0b34jtpyYlKbtKxwHQXkz6
pfAFJaA+ZH8AWUja+Lr2zEzzgkZfVEv6NjJIb2Nz1BCUYEX3UMaGCwzGpve7eaM809rrZULXZuZa
zu/BSxAB8V3tswp2DyrNOeSzmsMRV8RnnqHfSuu6emyWbHqRnM07r+/Ni2V1nr8ZdLt4L6m7vIMT
7V5j2a5vNBqlhzkxiqPjyexQNgVYe14bN6Ef3ZsGt87Rnrvxs+us8iHJvdcOtdMbh2d1AAbVMEJz
XTVOU38Mc7PSnDstWy70+LlTiX7UVdacJirO9/qKYMvL/BUpTu+LfTyM5sGWZvKChkG8GFyBnCTU
VmY8v9t0HoiPWBxARsD95JDwAW2WoUvryKWnJQOpr5aHxM5ygLyqWR8dn0MYeVe6WugTZu97GTgr
8jlpvqchR58zL4PTbKzBAAZ26SYc9JJu2M6E//UqiTCviQ3OkdSXiuquNmYNkZmzaZRoHxapfP/G
H3RHqdfpXtN1eImYqzJiT8qy46qZ5nGx0+HadWuzRxWJeItdo7YC6WPpWOlYfx6Fn9/Bs8anisCN
JCgSw39s5omXwBlb6qbV+rKmTvGupbP+XLaG2MEaqzp0qLN7VBkJKLE+WOdGk91x0IwRwtRV4dT2
9tHXgFo5x2PEa1waBzFJ9QDLQENSuea/kl5y+6WTFqoMIGwEyiIuHtfPPC/A9rDL1cWwHW0HSjtv
yjHmJuV0UOe2UpQkp4tor85cltsstlciMwdJKYkiLypVfnsnYYz0gOoz90TF3oSYsmm1S68Z6aOr
LPtkTRDBJaTeySlT8w4ErIwEx2kj/fHg03v1lDnZ7dxMwZYC0sWn+2QdKYquB8QXNjvQofLS9jud
bA72dsl/aVVbvHGXt0nIw0MOp2Fbe3NiOZnMxD/6eTK/qoFE60mY6SmvJjrFkUwKSMYix0yEoKMI
dSBiD8xT82DV0dZCBdU/pkzz9xpGR6ZoRATB2rvUcbt53eqAuKNmwAib4sOaNfeSeGsbqXGm0jee
b7VvU9fotMPry06OcfY8S6vbDo60XqWrlTuAgWWDjXLdAy51n9j6KqbctCXTjQcU2llVcuS377w7
rt3xDMMufnaJZu0FWibtCDE/y10PJvMr9dIRSU9hJ0evnItzTt3KwZ+H7Et4mfZTJPmygQVrQpva
uvHI5FUTeQ5ydJnawkRFIsXes7B5UCMUP/lm2rx0jHzcLOjckKK1eMA0pCpWv+YR91e2t3laPjjp
jV+z1lq/8pztex0LOwRISjwaT5p4a5Pc84wWoL6LmxSbfCwhakOi8IywVpq3AW8oDvyp8mJKTz/y
MPgo7nwZJD7edN+E1eSZUoeZJG9IGwR2fuJ3CIzBjCfILTG/dIZW3HdAUVFWuN0FXp14cRi6LT5B
4ziwc568xOVd7G3x4ZmzaqPSrTL6i7sUEeeQ3yTofW/UZdRw5yes1gYCucyarnIy02Trm21zHouV
SK8qqXiHpDFSqjynm5Q5/DHFkrNt3Sq5j/t6PZVMlBc5+NO501n8Jltk79laLmFTWNjlqAQPHfK1
aTdOjbDUnHgjUqIE0CIsUJ0tKDP9iDuLBDjg32nh0axdIh9kAQ+LpTYpkIDqZo+2whMldAqJVzu9
cLXD2CWIbd2J7ZQspWOS522UG9n8WAmkZOmMKiqhX3tn1ZO/d4tsvizehP6cAoZsV3ejOA19StVv
7Xr8wlmmJ8rm2IXdmLLuJnbutSFbEPZa6HRY/8prTXjnQ6Ji49hpFhFoxZzdOGXzznFy+cuBMq0u
9uibd2JxFVFWlnRfi6FSP2zDMH9OMu+3UybqE6c3GmXbmFoVpCO06pb4+TULJUfqV7X0GIMsp8tP
xTI7u05m3aGwuTVnqzd/lO6tkyrBroDimdlObh2E9t/j0o9XY8jqA8A+b1ApHFq3qG/zH/WCabav
Z1Hv6UJZoyyvxkf2EpQjTkGBa4EJYcu2OaHrXr0j4Q/UDFPadbS9avrRrlrywLSjtmsutEhNpX1Z
lUzfaUO0qZ03hNxksVNwx6ZUP1JRviFpMvuWhTLxBFuOfbVFVQ4hIWX2ifi75s22xnpvKdjBxKhM
RHBYV4Imd0x4o7W9Nya3XjaZlOa1NiYuTc/UzmPqkULm6sNBMXVNADhC3ZHgtt7h2TAi2lLmlwzT
nwjB3cUZRmsIOHztTeE1PrKMVvNwczbFXaOtybDJCCcQgaI/FaZkRm4D/9Wg1p91NWKlhugOJ2+t
0dhZzRtnoH43ga0denxK9w4TxI/coARHIkJ+8MVobOw89p6UzLQpMjofXkTp7otocuDXpHKLU9MV
EzEMGcmwqnFq8EdpoW9o9U2xrs4DN4zz2Od/CEjKZHmzYRqGaGXRC5E05reZPjG2QwHQPVmVtS+0
uT6VUq8esiGzEHmhLMtRfp3KuTZCh0PyRrJwiKyl8YjwpHyEvsooNK9I/Omy9atAB47Me16dJxDy
GLH1uGziejKCtFvWL6bJG4Mgpg3shL2xAWKjTNfiyHMbP6rGvt3RFGcfxxSuFYrXDCfo+E3dIbTV
ZW8WwaKs9VrgsnjVOAfTcBmafJdZ87jVpBzuMN3O993QrBuZz80U+F3L3FWAFLvp6G80HS6Nb2XI
doU3kYZbVOVVam7CIe8XjzPVHgQnunb+qvwZJD1VAPnw6SrSYndhJvOz56yqpispuj2o1YjgtLbZ
rOGaAYnqZN2kc1H5+7wBtsP/UBbPItGGLxNL1jlekzaN9Ikn9gKQHzN1VpMXqtYCRJwKe7jrYqbu
sOLe4P31sq0ywPenucdhQJZudfJyMfgnzTI9O2ob24A8tznMRumX99YA1ascw31JiwQJKXkBQyAR
4OBCVdPWimttX+lq2uO6Q/U2gPSdcwBRet0bMb9OhQ6FVjbkwRjSc66gv/ETI5HxWJqYX6hnYwYi
fMnYJFmC2bAuekSUrZsVH0CQKc+rzKHjJjcXO93kno5EGjfjT0I4880c45PRR5lZ234k6xlrRdxl
sD+dffHzbqS3vsVQZg7SenCndhF3StP0yBjx1D5bo6uJbWpkOlI2y7TUGYZmBQQ0LNNNnkacNJ9Z
ts47Vmy2cnO2hbgMs+4r0L++fDM0154DWPomeaF6wm2jsdAc4N4iHi8IsIEQbe0Wjc8bGoOth2lm
MkcLMtBmiIJTO5a3Nd5xcPGYqC806aQhbgbX2eiJHo9nV4+Xap9I7lA2GWF6cXKwY2QnGpJ/PJm6
g80RvUvGW1l0fo6/wEgunYNq6dGwsuYl7gA+Ik+moo7yBZ1TmDY5IKQYbv3beT/oUZ3KRR7MAdzh
2M1QPoG1aMuwQZth8eVySolbTt1FC4u0olTHEuuUBSbhVC8Ag9kUdh6D+c7V53o6QqKgOEmmCSax
qVr8YiYmAG7k8ReKetv7UecQ3EEqWg1Bf5U5+c5yZUrMoTG262EcJ+MpYyDTt1TKFBNOiqZcAT0k
17JMBzvKVmnerUnvpgGYbFYDlY3m4+wU7qfpMCDAAi7Zne0a6dVaF0E7UF1jasnyrex5dnsoulfk
HkVkgYJG3jQsRzOOWXFgsrY+5TtWiEIFUH22ewf/dZ5jeLJLs9lXthZvPEYynARuyZ6IDB5ZwFoU
216uySMMd94FkgftiM4u2c2Q44AIS7kdDGdNEJHO6tp5ae/uQVsSBO4ocjeVPXY/em9R3yCx/dbs
Y5tSJLDHMYESIguqyECRzOJUmGa+BG6CQrbVnDWSQ1KihXbB1K5lNs+/O/tGvg7JpPOu1tl1bRiG
Mn0lPKc3k3THIUetK8V0uzFf7Y90yrFQwWB+1GlB8rdFDtklj9vhgwyR4s7iLX1M/bwHGfS777VA
V9EM2bpFAZNhpM21H5yFbRrSCDVt0LQXx1T6E1sZvM2HnRPJsE6q/TbXBGLByODZkUsQv8fE5Obm
2e605dsCAnJCS87tCwLOWw3VjI8CpfOjtEF4vaT2j+A54xeXwgSAakmOF35IxXHU3O5zFEV6KlyF
Lmeq3MYM7NSY3ml6tlMuRMpLbnFjaDTkAs434Ln/blkFV9MJHBt1vAxSevQAooz2BLogjmhqhmqL
6Vl/UvXAmRX77Rg5cdYnYBapu5nWuN0g+vEAj931safU+7wQI/nlxF7CN1lRhz2NmvKDLjP7Y61m
TiVTtiAyMexarQ2nlEX0t8n0tQEDvt2IC5i5Snx/CG2/bL60UZqfbt6kx1Zr6k9K0YsvcmT7fTfO
JLPEsatFQ3mzL/1Bgf5/ddM/NxX/+/fbr/lq2kWi8lT/+e9/+rfdd3P9rL77v37Rn35N/59//Ofk
u7k1wf/pX240qVoehm+5PH730Jl//P7/+Mr/1//4jxb556X9/o9/+2qGWt1+tyRr6n8umL8FlPyf
cuL/VkkfflY/m19/rqS//Yp/NNLr3t9c1hXD1RkjHeuWPPH3RnpDN/9mWUII17I8X+i3CLWaJKP0
P/7NsP/m3oYwYSNssJA2YGr/RyO9of8NaEn3hMMtKZAueP/2v//i939nofnM+KD5IP7x7//c8v1H
tst/kdXQF4Zt+74QlqV7umX9tRfa9ErsC/Oo9hSXNKxUcdBX3fPszfl5YBg+DBNIJgJ3PfLTsj8k
g9JDt2XmGfVmLzuHVdmIJ/yPqLeHrJki0SfJll72e0cCh84KaDfG83EYVtCq0qfoOxugJZp6fW/m
Qr0MzuqchCE2C4fOaSqwntW+5/IFowq6HIFk3mBl8NpsZxsgn4ivyVTqY1DXVL0NEoFd7Bj/A4v/
R7bRXz4Wz3J1i2ARxmDx10y4YRTcKF3a75XuXKXtdvuMzzLSbRB8yxoyVrkxC3pU2lE3+c7pj8+q
0RfnhKSKuS3r3seFrQz7mWfg4G3WpAwr1bxl08j2Wcojo4S1sQ3CChbduKoRAlCH5oG0pPNwLoyH
lOyOS+LDT+YIa3Zm15lhozDMQcDgNcFFtamaKdtZ4/Jzkf6MLkZ7H4VWnoU+nmdHO/iOdQAgQ9TO
ZLdVyTcNtru8WJtDZaUvrrcWZ0WA5D89+/+XJ8rk0fynFKE/nijPMQGkhG4Ky/xvkWiy6fQ88eTe
Fp7DtFTPG73DpsVMa/NjDK2EvcBFI3BY6mXcrkMVteUUIGP7RMcBCVaPF4OAulAm44uIp+Tqu3sS
HXryahDHuS5/57qCZ9K0ugn5BxNzQ1xeYoANqbkpo3/9F/qzyfv293FsnzfDNljXdPJn/hwuQPl3
bs6p0e+925/sztm+c6UW6WaT7WRlvFbEESEfKvdgN8b/kM/wlxTIP/5wVCg+TLjH+278tXlHmcOg
PK1VzMPwY/pcmUR/ls/17Qf/x4OzrO+YV1ZGr3wOzCy37xNFsItOkBGNmctvlx/AoTDnraZp44V4
Vaa0AXXrv/6M/pK88Pfv07WYzghuNXz7r7G4Mbm7JAHzffJBsQ9N2npIUYSnSArLeI1PoITwlT67
aw0DsDWq6mmxsfT+62/Ddv9ItPuvF9fnhCWLRyB5sWA1AO3+kmzhtqVdi7Wc9nNSHvX6WivMfZq0
/Ihhm1wIVd/HEBHBPMxH1+DuJg7vWzLpAZ44Vybup6RA65C7ton0w3D3GAaizlx58HL5XpN6ZJdb
y1s+GH6r0LgpSCaJ95z23IYMHm2y7hS1W6OGyC/z2bwGD2EE2HAJ+BpIaafnuX7RCUc+tW05QlS7
eCkUHoXSQqAHa3HA3fvmjniEszVJWe7zly4TCE5zNR3RBk7H9Pb/2jr2A5TOPbYlNHwbQoyyjad5
7XWoSBNMVNjrVXOAMpqiHJTgYPlNh4S2sN5MB+wpGVFQTK23W2BhN90KT9RTAnDXlAnKhqQvQki8
5DQ5NHO3aOK2cZ0FlNScPCHyBwFq9drE06bg6tuiPmhClr7LuKrflk1Bnpve49nqD4VuPyxuwt5H
1Lc5gPTlevujkgxLhHO84wxyts7PKUXyuIje4nDA/NLwrBL/jaRvNbSU0UszgywFmlcFOGSaI+2M
h+ZUtHa3Xe16DE2j2GAK01AgWhc/bQ/romd446BgTCbcwOtjPchT+EW7r0zodP+pkuZvu7Q6pJzJ
g1Tqg4st382eQpk64OUtdS0QjvUzB+FGvL0ZJzOMF4cYy1ijPPR+tb0n8nYfNGE+sdyoHRaiKchG
ywQh4Ci3i+Wi+PO10rDu0NK5c21umrHGSRv3b0tex/t8kt8o0D97OqkZjYeDcDgozZYghlRqjN4x
Wx9VqdeG9OSoc+03Qq8tcxHXHC4UVq+bAtaZK0Rfu1EV/RSqIfMOMHVZBWet8WIa/cvaOue5bPex
+hmbzmclSPMaDFb8JDVPZjxepTgQD3VXOct+RBAXVGrNQ3cgkh6P2sZ2yxMSn+yS49akDNbbxbr7
oZFPu9Qqkmo5G6t1bwzLJdXkj1UIDMoaOzeqyhennYZdnmy0Oj23TlaGOQP1oew/WOufkybDsN4K
RZS7/ajcgerphKBj+nOQ07DcYBJXYTOu8YV/NCevTrd2rn3oE5A/ETCK57NP78c8RUtlOVCYt4Bn
gS7rSJbOx0QSzF2eckm7eP0GAshR6hjILvrlY8kskJik4UNK/Yb90wGNWU6e8QuMYg70SiPTfPUu
UzrhXWzEgIaYAAiSDcttYRtyX9BSCrqngK17545y6Jvv2Ytq1Gc7PzWuDgzzWUcEM3b6EKwmANVo
Lq+zM6hw1ppLTNwe3N/NBLBSLtJ23ps9snRw9EyhGBWWAOeeZu7x6lbiRE4Gi7hfRqAtdzFsQIj6
jMYGuM2mVj81MXXbPm9pcU9IO08Py5AcsH6FTtJAWSEn3g9zYMzOKz7lbGuP7VeODJ4QgvnJ4KhC
c4EwVV/fnRl0ksyGXakVU9i6zvihHdy+2RcYjA41rq/IJMMCyMv4MRuo5q0kfy1E+dshOj6EEGUJ
9Pu9u6zGcWqcgW8KJ7hf1mEcx/Kt0OU7dRNmNJtdpFeVu4Nnv2i+DC309oCSBtyUyHCnr+uPuZFE
/GIrUF0KPNnoD8RJE9gxgiaBQb2N7WTAcKMb9SE3Yww1Be0Bey+XZyl5brDJ1FYaZUqzt8B5aBFs
4JLBoBTR0xI9xHuGNKopPnLG2Hqg9c0sr2IxxpNV15uZ9LVifdB1WW4q6jfDxRwxRd/yGWSREsxu
xHvl5Vgu6wIPQz/+aqCog0rXd5ChH3iZq9x675dJ41Qja8JxfLQvOLXa5CGz6kev0V48I7v22Tdh
d4RVanKHKQYjTipDcyR0xdTlw7KgqF+Ape+nBrgtMGXWHmYylLZ+BUH63JDAvwE1RddLWExdks+o
V1+MnkgBmubqkgUXDErWCDceWBjXABZfRWNu7PFpdeGMDZab0UPSBwQeEymiO0t74K6UO0PPT30h
VozlNm+pGK65RyyLkY/cgwgqc7QSUZpvR9fPorpw7IgQxTck1pyeSfeOWGKU8xFQFQXWjj1UDzUA
nGKVxTEuCR13mVX05CUnfcEZylfd8568Nn7CZ/XZyWsyYDyIV/ej8AT2MFHeczds+rHvI5imLlLY
rkKPRN30DqaYF7NdfuGSVUGpiFhYss9ezTH1Zq0g6MEzsfqgsjJq8a3npDMZGnk79lCQopMUB6Ml
DcMqz9Xsd/t7tm7rQfg8bOPRmQwuPH2I2sJ+JUAwQ9db3jF2ABS1wDW+pp4dV11SOK1An+L3zmsw
IFuXuSEbxaMAwcQjC4+4oxbD2Gq1eTA651lpoAllYlPkO9UHbfSebu0xW1E098XypYDq31enwkTo
aHsz61fyG1g01uyXRQI2Og0IxzgmSstFk4427bHpZnk1/Qj5yrxF2SujFuIgHPJ02Dq8YaGk8XLj
OvocwmNhffhIwd93NpLOyHT9nTImeZRb0VjmOSmNcJ7T9WXsl0g4+ZvXIqa3Scc8GCgQLkCweP+Z
7iIeAFogoT+CnvBAiV74lHcCM1vi3g7R3TQCjVAq6IejMVzmNU/OoBmksw/0ucW2xKdXDc5pnFb7
PCz1R9au2ZkKsPiMSmrX4gXGTw3knuUmKYWDhQHI+BKp8zEQ2LKriIDc1onvngQ0E9hz+4XtALYD
4B70CHj4N2QPcmSNriZpo9jR5+aCrvLFnwi29L2u3DhrTPqBVSSRPjgDSRr5viscnsfVygOswR6x
ML8RViznwnU/rLw8DAT4h3EGMOVXfb8RZf3glX5zaW8+gbVkQ26n30tn3COgahCDhTjCPox5uFaa
dhqSFk54oDuwoHYUjDLZlUbhHGt/6V+F8D76FGTITrQzmor1vvEJ5RwmxorZ3jZt/uSK4lMkyJKA
iQW4V/oiEUQEsdB/tbw9k2MOm7V91JIFFL6tP6RWAgvNFM7Z5r6dT1icH+25n/YODubAcZIfYraO
QpaR0uPnqlyjcliGCN6JCcWzirCqfVwzRlUfk+ywpotDXA2CfJDK14QVgED/9MFveI/t5T1nUFkU
P4z2tz9ab9IFKpsG76zLFZflTcvuGved3t2lvvmRT+JH5zfPUDKFGL4NO/6BEnjiyrLaYNWz7ti1
+i8kX2wPFntj3QR1X9vbWb7HaIxCM87xkCJJ3kCx/0Yu+6UP6keRkrLzxx2xpOpo/C+OzmM3cmQL
ol9EgN5sacqqVE6uekPI0tuk//o5nMUDBq9nIHUVmXlNxAkgCm4XzwG8gClgK3JU+qVx9Wl8lugZ
gpGNj9faFKtNfHaK+DdczpIynouy/2IIF/pSL9mBAlOMNRGZC8a4zgFxeOP9fmuwWw8lY0ZEeXqp
e0aVf9Pzz7Zx7fKFmdqUIfNDJNjgjfcE4x1qNedYIQhWJHkfonCwMmPryM3sSaYo9wbJh1D6G3E0
luyMiRoWR4VSs2qJ9mtvHRwLlpX9vQG4mkrqzzI0fm6MB5yCr/Icfkx4g106ippqccULTcrGoMQA
OuRIQCmni2EvG7kOuUh123IRjhx7RMAutzX2bPKrgcS7RlFhZ8+NSxwux2Gy4LXMX6EM7nWS77k+
fsmWchiY13uOMx2aggG2ZBoHhRYYxyXSrzweVjt7TomzmjoUWbbAvFBn9umjK6ZN3ztPlmaflFS7
mE7I8VBxjfIO/FGTYlHvm1Nm6hfJzDp/kVhmlNlT76DoKvPxTLwn54BtPYyZtieFaR6oiWF5hAzN
m06CCDZX/KhBfe31JgtI4ABcGnWwp4bhXi8m2oyprHl5KC5jUb6IHI/CQrN6W6FUjhiUVb0CmKGL
aSewwzUdWCKsALg52MKamGHGPNvYmU7HgPeCWY7uE1qZeElZmChRyz5AtoqBTNuVP2g5jkMLpRPa
yy+eBdqk0dwWK+xGt2EfNAN7oza29+iQjw3iWjZtud/CS/Q1ExMe155IEa2ZM1DrMVKPlSrnHGL2
oePPNukMmmKoB28xWOXJvoQ5kOvctgPbCM2NTkK215Lx1vPc13BCN4Vu/eVWAw4fVJE+5amvltJN
rutlhyJt9fve56h5z+r4OeV8ZTlvnzur/FARc7Rls7Hz7qCSlYlnI/1JsNGZ6U8TDvg7DJZ+XZ2o
XlatAE6jwf/UnxwlFwfH0LdVOORPOFS8vk5qn//6oOv6wYlQRVT5c7SS8tslUyjpCIOtluWr4gcw
NyXVXb5HxN7TAY5HjsZAsXE3SWjrPdMSXVAa9qkvMdaOcvbGiprwAgXEGhFSOYqGYT+PiNBwHF7s
aXnvbAWWzizX/jggCKiXS3EwmYI5rZMQyBLVhzKruW+wRrA5rBrN2isLzAy7MyiXB9uvOb4WVXPV
qps9NIXPUlNJBzR46BhMIDWJ0uVe3iQjysH8qDXFTxrO+oavcG9qERHy45NkNK+M6t3MuWtGVWMY
OFksIAGXDXvOPP4gZng6gHMCcXBQBEetNl5otW+hZaFNNowgVw3lrkmrllmF/zKsswf8mhOcBXW6
6Qs+niFBklMiNFLzCZuMIfZOBYyjQyEUWBWyrIhzpZXbdpMUJuASS9Q0wK1gQyuVO/TL9WWqel+0
UXggvuEo4PCNNYGAtmyafmLLvkZ+2CUb16HCItiGZ5NvLxom4rlGwZBOh9AqkDfF1ifbo4o8Jvos
Upgm7AJhik+wZ3TJNf3U69xvvQZ6TKc4ZiNR7+xe+26Jp+Wr7OqNrbQnNsFiF/fFaYRAsEXfhsE9
zG7FEONYG22OcdD37XKwGCzQ+arquZaHlxzRP2vdK6ZedjWsAA9LMd1h/zwzuJV9U5sjP2MSOk52
5OvqYN00BXAsQrud6GCSzwamEXPyelbIXomErB9p/jlRHM9iyBEsLcgSLAwuAsXcq2fl3Zw4/yYu
oJ7RoKcl4QXyykw3o2yZlbMQS2yvkJI9ojUSIBI14usPg5HUUxdMiYuu+qeUrdAvunbTahIJrs12
nqZvqzS9TBI9c57U9l/MGT9Hm1sdd2HVI1TCVtsuf3pLzHsiAI6gjnA1rhR0qRpYxboFvEbFnpfS
P1VurkykEzeu2dkWIp18Z5lLj3frRQUgXc2CTjBmMrscQiZlYEWwgBVDiBS82Nd9y36x0piyNvUr
GugSYjgxZMju75aUqtwy4b+WYfhoq/ZBTUi7FcmDNxKLeWj2vjaqJTOyNtliLtzFifHaFuPoL/IQ
UUfP0OtMMI4xp2nHpExQeDchLAVRy46nY2UOzHTEpZ3zEXPYU8YyKHbZy6Ps6TqauUxDLWa8OYOO
JNiRTLAGfRXEPeuMWBrvS5T6hZGdkqFhpjRQXtGucZ1o+1zO8sOEXcaVteWk1BnDPpZ+nj42iPYl
zAXr3WsLmWDsEBKakj9n7W9BvBssJRkfOr/CrDCsR9AtmN5Eo4Uxfak/tW9d5unI03G/OOVhSmbB
X1fj+JVgP5VpsWJAzEesLaCUouzfsJL3rWqisWE2E9P07ClVJa8vUYP1U7kiqOxA5WF4Sse038UE
A7kiHgKpZpGu1+HTAKZj2+nUnWWVHKykkPiuH40Dka+SrdIFh1ODQiAChcOwAIQlPzvEyiMXoOBV
2+Wz7yIK04Ko4mkSe84G7Je69VJMCJ+i4RPVShawOBAu/ZLD6zYAg1TLP0R7Bi+wdi3ohHyGZeyz
C+e76RAhGbHZsRuSS2+CcYj5LEin26C0H1OmvtnmwSygHOMqHZk+pvNjKZQNzCQpPtXoAp2veNE4
QW7FDEhgkLAIRU2y162xArGmIhiGBEC49LcVYkTrTWxbSG55W/oRn/9TIj/a+mprZ2Rvrt4cDCAx
IcVkjhevFDmQaOekhuWfUR3x9V6ieTqNWoRqa00faySwKsMCv5GaMbABMTTmfO9ys9sS7XDQ5Lr0
K5W5Hrc5TPqr0j8z1CJKs/MrI/X5kj25+6dq1yWtkf98FSFW/TGODhwVz6YjDUHPUre9E8DJ6fgx
5dek5RA1PtEWMOzUbm17F82tvCCNe7KJX5D7PPKliM/cNLg9cQ8xMU21CkpEhu2epURn68/ZjKKa
CEbmvHDMYpbNKXqRZCTnpymK73xAJ2lKIe7cstM3DvUNWgjW1GtZnXtNbord1FgnacGynnQvS8nM
t6xCruRdGMNhtWuutrJmUD3MaO8qRMsqgXtgGrZzc+1iQ2ZUwntRS+pLY4R3tdHBRGa/HX4yvkH+
WLll9qS6eaCFshfZ+ywzAde2ak+BhS+lt150HYmoXZB1MaJ6VMWXIPtUTWa3VjBalG4R/YzDGYoS
hOIfA4VrsTzq8gpvzi0bxXOK02LslunS5cyynwFNjPmlNs6penGKyt2E0l/DWKqKKLnj58U8w/ly
B/EOhLCEUSLfEdew4Ze81PjTMBeCqlV+1fGq6Zyt9uLO4VtH52gmqevkV7aD6D4+mZIbxLHZvjYj
L2kW+xVPc+VFkwOJJVafF433oCRObyU0fo0W02lh4nZTQUPwF58f2RRv5EFvmS8W13zJrxOjMjc2
8uNUP2cwQ7xFs14lyZ1ZqsbsL5LoEcX/4uFpQNGb/8ubn1LMDFfyoOTqgvIzM/JDuC0taQvGJX4x
NOPQLqm1Acwm1PtQA4mIi7tdDNIubhWZ73lhvodM0tYEZWjUU03xtEn0nJnDr0lI38yJI6HT7eQH
743BwjiMOKuZb+5sLct3dVw/q9nksaFB3GPkyAubAym/GSd7BprSGD5Y3MGSvE2ziD2lhHPWzXuh
icrPTOtoqXsTd0M0Qw6efgBdemDPdqLk+5ccf53vQ0SWpi+4dW7Dy68ZmlskrYcj0m0bpn7Tjzb+
LDhWJWiVee1Dat6OeCYj+u4C49fAbYEy003Kb6nhnGoeZnJS1muN5kgTN1n5mweSpLeL/cjCP7l4
yqIAb8+41Fjw45UFihnwkZZXgQOoOozZT5xhpNO/Zs6eknldmz7ogARDsPAHoSinWOtmq5ZjetEk
KDV4Cpe5H12BngxBc895JGu9O3Dh7YbYod7Fkhzuo/TAThMF2kX0M6YGpCLbDtIYfmgM/D6KQNWz
sdAjkRXmJeGHd5S/Q3iNovhZCBhCIgfdawoY/mP+CYNr8YwufGLeBH2y0m+FabyqzAewN8xskOIe
FItj+WZ0kCo6H2lqDhNm+jo+FHCOFIcNBumfgm8fM89Gnh4QINCCP1RhUUuj2R1bk3Y1CbeLqSO+
em3FtzGfMusyZLehOpnZT8OUtv+/yeQR1vVtrgX0y68jq9VQ3YCMcaUUJqA4y8q/OSq9TZFfOr4b
A8ZwlZC6F34jBndHi8gRZ3GZlfs9z63N/whK9kb7OEt3eKoW8bk5XUyj7rGdUDD9jcZlSW+rlqfH
nRRjWXK0Ly7UbwsdazLxjoPzlRAMFQP9eyddtVXqVC4D4p3I9HpN421qsm+IJiu7avJWtazEgRCl
uBPkY3IYiBtyQLnEwFnrAiITGmwVxG/MP0+VwDYXeiin+GHjZnpCJuR3jrU15omPq/IVbGM/KD1u
Er5YRf6C1Lad2uHcrUBH6iSjQUfYqBtpYfzGpSTKby1EAN/3xGk6mBpxqeQTFbmCXWmE/qUe63XG
hsEQ757JEd3bKaMIuk2Hrwh7WgfqYbnkWK5KxJ1FXnSHrF+WzaRCYoFKrHWCA7d2dij3Mzxc3hLT
F6BfRrHGDmsigVen0oFXgAXcfgrraafb+6l1KsbkhIbiOkjBl4bCa0MQl3w6PW0Hm7f811RDJuWr
MVk/Jqbl6q38Tmr2WZPQbyXdDTVo7tqYB/UbYBxQd7Giu+QBqb5xcNLuOlSt4tWCdgQKIEYUm4Ge
Vm7rQq4olmvmOvK1UucB/a+JY8NOF98eUgCAS42EOZW2ZovtM7WuSjjfwiY/WifVeI7Eq972/IL3
aCqABabo9d50igkBxRNJuS2BBLZVt9KYySCzIuxsN8Jkbfy4PjA2nUegGUln+Lou/zWvyLMl6bNH
nc+mdBfpw0ZDE4vqbRtxWKqOJMP12FqIJE+9bO8SQ35F7Fb5tdTVXI2Ka0W8/hD4cz9a7pHOJJkg
+p2QhsG3yzQNVFaWC+KAgBppAnkOKyn1o4x+Tu3X0zRF4WW2Vy1hlqGq9byHacmuhoVi1gzBVJOM
bFvUAS2HNGeU6S6dNnhD2r+0raMdWnslzTGPpLc1dkkuX5Lwy0HrT8AWsqStwIo8FjJ5Qfp2RsTt
txlIoMT6bTHz4fWlMx3NR9pOgdaNw07TxgO+SFZ8KGK7Gc6izJJbacxbqCfvocmYerIZmRjBnJtM
jVBU/I8MQue8gKQJKpx4VDAabUy5WZJfYK5uuFrP0IV4cGkYK0xUrBl2zZ2erTKQaEsIC7p28KDT
qadKqGgR9RINiv4dGz2dLW17JYlnAX0NiSES71CpfLvNq0CVCz6K17EO7qrEbr9H3jdVXo+rg5pk
gKDDctiQbtBJ905isgC5iDTnm3ACYg0yiMAoY/ASSuxUrHL2QcEWR4Si9HYCpD0N4RryNOX6QTFt
rP4RkUsO/DCVy0xxWc54WKgDnkEvYkDRgUbDVbpfKL+jMWPOeEKD4LNbA1QtIcOHDzIvPreYzy/u
q9iesbScgcZCa5FyGeVBgWZY5tMf8DZ5SDU89CznZdjrsnnO+vGoG+0W2O6xLaCaz38YcY9t/IaP
gX4yMuJtjcHx2scPsgu5PlNfyPz7Rr0nmfbQszI2u9/YgpPK/dezFSo6di5cx9ix3HZ4B1nGzqcc
d62JjWoj7ANCiPElawCJb2X7ObP8Wtkkw8Vut+DluuFsOi9DFuD5XLIvXT9VDG4sl3Uz9E1XY9sy
JhgfuH5eI3wm2ZH/Z8bfV8Y/Wf5Rpt+A+zv9XqY+NChMAayaqBa8mb5Yzf91Yc1BiBy9ghRnBrN0
zpZ3p7+Vqx+blUp/EEO2bbKbjkw6Rl0PrNVitdSyLe9GTOCsLqSXEdFwPXxCRmU9wujKvDkE0G9R
g45P449U/qXqI21+9PJsSE9aelfSe9Zts4HJ7yHSnpT6JxXHHJ9nJV2B91GL5ShmCqBkCtBbF3Bd
6uV1igbZUk+U5sUA85laHINulQOCFAb3Ogo9G3W7wvAB45UbxrBj8vUdssKrxUCCV2joM7jttrUZ
lLDz+smiF4fml4AqCqSRAknboH8plbNRXQrjlrVOUL/Jsf2roFhnztQ+HLgtz6UG9LdEQqaXrJen
d+isHnq9lzxednNFsiQLgYlnN+0JI1RwkoC2iSSmqD5P/qy+CR4+jRyrlaZkUWbjrvAs+yGcN20+
RVML7oRLwpj/WJC8aIzT/IRplQZYLbCKXYKsYpONMh7pt7Jl/Z8gyfLK1eMdpv2h1HaJYMFKEjfB
nrXB6+4rqXmFvro3J1zUObav5QOl46ZtKbcRERYo76AcUS+S3blBUo2CsWHdaGzT1DzOesqk0AnW
RXxfoPsgcTJ+zKQZLEbrZ1HtE/cEBZ0gAuZTYGMPNGDPoBsCU0JBz9KXAlaPGTCvRDNea1V7HqPQ
zzK+S+auw6PWsq+Zl2rqw31eWts8sinYCIJjuTw7jmslJHmIyZ2ocyRJJWCD9oJSaK4+Qeyy9fkd
K5yiFASuaqubjsHy1N6lfp2dHbvxp+nOkv1YmnclfhjtvZduYnxpxD8nP5Xj7zBc1B4S9yPPX5r8
WU1/svm6mCeD7G2YlZZ1JX3PFfwlUr5uye2ayQ2nj4lxSbMNpZ/YsNB3gEIxcCHUNGSz6wALrp2W
2umxFqKFNcwbJoLgdNmbLE9Jfswc+pnhY5Dfbf3RiF9jutQpHxc2WmoQN4Owz16SWuYnMu+ITha2
qyNx4Wr7hUm5ku5tt9fMv7B4J2QDAM1vpO40eDTtAWSICzrXm8a/DiFhxNIrhyOaZZep0O/CChpL
ry6JtqpkTBvBIerNjo0f2/yF7N2lzvYj4YdJoOqgxgfsSfJ3PyK9B/lFFE4BjnSOPzJQepDV3Mhx
/JwVWlJYrql8KCOkwawb/YgnbSJEY2q2+KE45UhDMQW5FlbTYX226S/MaW/MW6t8zbB9iuKqR5co
/Eo61HsdmCwE8OWDRZyJiB77T0YEOAL8av6Qw1MKj6z8JlIJURmeNYEDY/CzxtylevQ0Z6pn9Pgj
mbEP4ri+aDTqbkjpWmNaDes/EWVeImeBBAlLY1gIVCce/irmOW0fgJMH9yiz5tCJZJyUEZQig5y0
vhS+jBahL57GCCpV+Nva9sZEwKojZu30dhsDuzTaxdf5LHo4VYX9Xi2a60ivLUwRqXxVlupqto1b
OGwIpeE1lz8tHlJDt9wVi36QC0P1CdOGCp5hhQMdKRiIzFmNU9+V+0dunKr0zUTpPxRouOu/WFFZ
Uds1lb900cFptq08ELKCN7kVHN6Z9BQBvHXlhko55GQOK/bCwMmilolrS3iE3IVvLN2Ogq8YnHh1
zJ+Zb9QJ6xvl1um4j7CkONK8UnnUT1mZT3OVf0QptKcgV16m7BqmW9HInkhvPZF5cJvLHVJYHwVo
kr/K2hO6thodl7NzJIDamRvFDy252PDJWMi4UfUw6h9Tf5v7g+Y1PKyVzHjHcl5CqiHa0FC7m00a
JMInDYwDRcAson7OQ/YYhy6j/+CwrAJYzOe4u9UjT8V17P855YuSfCYg0mlLq2vFbvJd1DdZ+jXl
j9Q82Rm11beVfaTWvyx6kRFFTVLpmZxtZ7tGqiD31xx3unKUjavBTc71iICkCB1/Sl9l/WXAfmXc
K/VDMdE90ErFvxHhKtJtSja0iG5Cpzum1JXzcVTszziJA4VMhulrNi9WBwBy+kz6c1afRmm/ALVx
bbRWUgUCzL6rrBaNp0p75NpfmL/X/bNpPdlS0Kvbks9x5FbRf2TlaGubnK/HbP6Z6R/6nUtTnDXa
hSg6zP0TxGRPX0CLS/9GBe118ptJO3Pi2yG8fQRczQ3aKG9mfSs3svMjjDhQ56d83rX8BsVnpN/U
8mQ5d9V+DcO3qlvt9NvYjFiP25cweZ2jG4FPrNdPiX6x2GtYaCjj4rUErRo3ZzN5Eww7BudF54ND
UBWHQFYIYgBnB9yY6BGw1ohgH9Z0Y7MgOcPWjnYkLSnVHhKjvyRI361/w9rdMOee9w5TW5uCuVW/
iLePgYmU0YtdjfgiW3HIoh2NmkU1uWSstpWftJ6QgOGMIdxFHr5MnZtxkr18XMDD/HNwFM36e8bA
MppRx5R3gwslHwgJwZlij2COGXuzEamZh7mjSaw9Ozmd99bWHswUnzJ1RIKtX5iFdRrRM+567n41
LSdNSXBAC1r0IcUPJy8EAE8wE1nqeLj2U69eiT1OZGyTDIT2EJpnE6owB9aA9tuMEzafSPFkkCr8
RGGCEV3+BHoqYQAeiAe3bym2Kh3M2X2McNtw1Z9CcBrrjoeOpgK+bTDpRqFh8diOt6X4F9GkVprG
hU0JcBrEqVDP2nJPrZ8a5GZyGp8XZLNmrbwVTg8uJIFLNH+MPfWUOrY/shQ9qaWQN0tFHE5VDBvG
7XBCVfiZqKUgUOyjddmWjEzKVXnaFGhyNpoEzFeyF9JHIPnv8NUDbflD/1AfnPmsKEhQylrHNA0N
OjI1VzGjNW5qcEd90E5x8ZFQSkQzuVf50oVbgB7HatC+VMAIYaKy+UQA5tX2yDmD71gqI2ZA5G4w
otD8VHUeprC/DACgQnTvOjtTuVtLMOATVcqDVynTm4P1DksltSGuEzdjwxehSpjDEG1h+47TdRPl
w6nqdKSNaqd6CQ4c5DXLsJsEm3ipB5vUL1TPC8LTralKkWdWfTAroXyezeEpArx2yshuqeX5XBmM
FxgvSxZHo4Jz0Vu6W6M6h27g6RKxzlrcqG56OJo7q8r0jWlnHwlUDoKqumzndLdupN/pmUBCXZXu
DbBVZRajayi1HSCh8uIp4vooJsKEZgRy/TCdFa3oYI5+ONkwMa7KBlbdvHltqz0yNbX3RLjAQtQE
K6cUcTT0Q8vCp8iJiwufHWoca4eFIBRWG/CJSgn8pVkjCA50+rIjq/whCJ1PHLH1boA5FehSQU+J
3mcKC9sHtZKtQBAbj6bY6FDXvCjU2VpaCWg5CuVaGbSt3k2EUEC7Zmkv/5KKYnt9MXZum0CZk8Pm
MYXP7Zw+akZaQhY3XL808Vz22Tg67sBUkXld6fcGw5kqBJ/IQoYVOnxTLcHYnK7IvkVRNtbUfy4y
/2LFZKGP4tRXHEUOKOLJqwEDGCOZUEj/hd9Hppg00YmYzmExB+6GInnwFFCTWWMNz4fgiqFst0tv
v4PYYa+qqwIYDOIPb4UNRkaQ6O21zOJ3M/7Ou0zaxwnKSKl4AWHMQWgeonpTUAObWNNw1DG1UmVo
D0OybrYW+bVAa+t1CxwFOX52plLeZnO1YT0njo49MUWKPgdEUZCDZhUj9nyDlLydQuM6ge3yp8DU
p5PuxG/pbejr6RZjiLdF75mzg561JejDqNXWr3jRGGTGT06F+VKxYISo6G7toaCUzsIN3HuqGAQ4
nigEkx0GSGDAodto8edS/oics2LseOoTm5Ggg7epqN0MNBdUeWYLkaQrnlVoT2wYXpqycwIz46/b
4nXsdDXcGSUuelN5lCwjg6lK7W3U4sWQCpwQozS8lQzZVimh4Yd687wklPcyGxRnSmgTWqbGNvxW
UQp9n0jkXM0kMBAsyHhQfo/IWaENdTbwcNIgVRnW2kMnbZVQuWAf+gWmz8KjQOOXOLgjR+XHcCz0
USAuEFLDbcQO6AG9iI5cGhfJrq5ZN/Byk79hMBHeCOi08FC4c3NefC36yoyINyW23haKYm2YeiBF
JTEzdZejfdMGHyv0V0UOL251YttKoCKkUbFpiS+1TAZbOJDUIjvTXlgsIa2SUDBdXbjrRLcViLSr
hAZQHrnV2fJXETIuDc1B3/3IPfEv4P34XMnHnoE2s8hJ+TyX+gm6F8dwYRzHFP1bpVyE2UKbsqXK
r2R4I/+bHipIHMVsI0u2Sc/AYlrE88EuM8dPjGnXdySeYTp96jWGu+qEZiPS190ST1MWIaiKiaEp
S/MkEctwzDICpzgy2r5ZsKRCg2Ig6cM2uUp6+pRL7IzVcYj9lYmyx0fG1LUNyqn/1QY4lhAVAsXU
GH5bSs/j2COCS8SFgF+Qr2I79yaKhhLGa9k6ZFXAUSaIViZvjBFhTKGPNWWa0v2cad3OwcfEtz3c
HRNQUsNw7gkYk64tsteP5cXEgxJYNlhzNGYboTl/ObLQIVF+eQ3dZZ6Q+UaZdKwjxDWdsx10DFeo
gx+RrfI3K/Igz6O3khmkGcuzJy8qnz2zQ6NPv+2oNhmDcKOUlu7mBilQI89viBeYmywrEII22zGZ
fckW3znP/VZfeuwVZhTvMDYjXIYGVJZs5BtWh07hIe7+ZzWJsuVG+t93zULTjP5psFy4duGThgOZ
QshQhWI85NkZPQYScqAveGFhnodXDSn42EZ+GUIzHQW/hzo5MMXwNKg09zW9aGFKdRBGJQN1Xjqe
vVenA9melbAG8O3PQW1a6NxIG8G6BLSQ2dpDEfE/OSt+lnAUO9FeMYQDjSk6j30y+bxC2zdx9dIW
VkVn0dJGxIXBhhOpwqT8lfNZyESKWwoCDEvBeBfGM1bBttPdUSnap3Lg50CI8kRWm/4oEc2jdrD0
COVxrZ620/onaWgfZ50NljyMwOixWXdMfx6ZA4zH6ZWtMxmlJ6XNjTAi+sN+Czgo82FD3XngTJfM
LwhIScbUPmLrxPcWCCk9hz0duOAD8+ZWchBGYo3oifkIQtqgxRqULS1ynrxy3+86oWqnlPAqliDq
xopbroJS7KRurmjMhkNd6yx3gchB/LX+zXASXKCFXDj695ASkobacvIysUf9+hnOU3awl+ih5Q3u
aUSHSZntqMUQyCwl6XEohssJIcesYX4zpw+SqSxsksV3BI/CzZISyv/42VlKzkVFgSGziMUHL9xI
7FObUFIoFogpkbuvxvXPnWzoD82a8n1mpfjSTRSuQ9ejEWk3qLcoI/WU5Kiy2/I0E9AlRwDuHSzh
sNY3GXwTylAqIOzWmF1ThEjgtdAL2aijC4uIBYwHbU36YSaYO8dl/sn0d2+kcbhr8+QoARFiJoDv
QSPsqkZAxFrulf5CXCfAFoizMIvoUg+XqgrvDoM7xK+Lj+aSBAh+rD7mdyo5++RkgWanTO5m5UBz
+gDwzMDK4E7hGOkPa+QBwE32yX8wIRKvlOWr6aASwb33QAXpW0OU3rXC2ctZewM1gwbMat7FYuZM
rGyQbDV3PwoFfezdbkj0F8pcH036VrFqDfvglMJ3T06lPWobPp8TwSmMbdeiRrfpQULGcC4UNaAg
TfGbDPOn44DlQhXtSVbzB9LUXap4u2K3+DgI2ku17MNinM+aqAV3BI6B1nKo7u0YfiITPxWlJraY
I7HqzMtbMoXzFiDVI5YVBCQF1gfQs9g61ID01HCjEmVDmRC/WnXzOWk1aSFL+zVWyRv9X74tHCIZ
Kk06L+q2KceHai5HvS7eQSM+TeuqborL3awZP0gJsbDW29aCoyzkUdrmJl1PKLhobdN4s3dCQOYd
8/ZZLvFkqMVbvhIYK2RaPFbKQVFVxUXMtIEG1G2tgt043e6kw66LBqHsbCwr/pTAUZuR+VeG8T0z
zGEXP+3I61kpSEkf6Ny5Yg6/GlQT26V1PurSYJwNVOgtLPchyMlNnzAMn+b0HRZP6ieaOQR5CK4T
sYqn2Q4ayhSXj8Sf9donwcN4Tarmn5J8TTrnbZyx/yN3SssLLQCAhmKfgAMyIqRnM2UPNYjXDq+3
O1ZFubFycs4WwbtqZwkpLPZrB3uazK3lpqPm4yxFAxXjBhHKW9futFJsCRyk8FDpm832fQTGGPTM
BDNMzxteYyKHSAfp1iOCNqhUYUti+45qxFDw9fkMxrQImm5LNl226Zu+Ilyz25rAjvtGJVAsFCz9
FBLwUuvYKzE4KOBmxifMadAu7P5oXpLPFTe3a6QJsaWaINVHaR8atKw1cVRp7pRBNqweynjL0s3A
Az+x2CQA1VJVtiyIwacEaYyUHgatPvdICW0njp/gc1IXx8kRGBJiJSnfjSw1a3mMvapoyoAI5d9k
SeZAxhAGuT3dLGu0jzymwCBQZbmDXNocTbNK0kh+XmoufdNBxQfQY6sR5ZOq8hoNYqJ2K5EnAx0E
B3eqpHg4KnA0kFUhxE2QS+L0INBIpezDdcjAsjyoUf6tjnnppsgUPNr9fViyirMW+XMqYs8cFOZQ
UfSQtU7xbX5bUK8J+F5josdYZlpg2aHqodEAyGwoPEaA+z3H4rwHh4qYCqqGHO8GKgZ6dvZVVW9C
s+vfsPrA+nvRWjV9sg1Wj62O/9VMyQxGRVz2jAry1gxwkB2Eo0OT6VOS/mx78Co9XkXcxbu8LrdQ
/xVM0rUDZzSWDE1qn/g2+VsSERxgs8A50vX7cEmGoJL0bIMXi8NJj+4EcFdeyCUHb9k5t2x350au
N3ouqMHGyvKxfYRH9LN/C7uk/73kTjOdJ6gC51yvO0/CiRKg4B39NcAAUUyXHttoV6nxVpIN9doR
69nDhU7+8sWonker841BfSEd0DimE0EjEJ3RCCeEGYhqX8f/UXcmy3Er2Zb9lxwX0tA3g5pEIDo2
wSBIiRInMIqU0Pc9vr4W+DJLJBgVsKxXk7I0u4OU7vUA4HB3nLP32pa2qmM5uS2V/LEIjJZoVkIX
a4+Y+iCqtcemlDdWdMVjftJGNibPxA4BnWRlwsoBjJbdvv/d91/qonG8ln2sDeg9ND/gzcDDsPKa
KDtI8KowcGkkPyCokiDAHD0fEXHd3cpwQ47kPXaH1vIcn7l3Ayhwl1SGcBDIWn7HFqg9OhOpGcRr
YHJx2tS0KZjJE6HBQO28LkY/vMo9kwXJrw6lNLx5fElcCR1fTqoBuj3FKyEQtLd9Rzj0PpuJJXtP
+tQoDygObyz4bJskon6LTZFD+WBUN4lX2A3lm56dGC9qept5j/xb6s7HA8UZJxwfyiS9/RHhWz+2
Poj4rKZTVNdBOLlEuGyvfSbsg9j6OrwX48BJGsKyEGGiUTDIhNFGjjJV4qo32F3A7SBIyIbetDNc
YHZIG8yO/OYk1RIkY/WbESbxTuivFcIxbweXBKK+C8tNJYHPkUn92fZtUthIeuV13v6QeHFOGK60
bdWFr71p3jSF4j/EII0Fvr+uMUsfCPl5iKDpXSdhpN0HyZjYRY0erayDXW7U+VXk0mASA5G8Yyoj
mUo/3RO9g0VV81CkFF+9Qj1oRa4eXbDSjdDIHO/Ij+GbZJOK2KjfURipimibv35LXJFt1VUEanb0
foj0hSQltMOaNYjYqJsMboytl1p6SMxuK2QAldJGKmxPtcKdjN/mOpVFDHsZcFCRzo6EbjtDtddg
+MVSkAoEKL7zkzt7cBFdcPOs05CULz0KgM5KHrVS5Hlw4KnVajyUo8abWtU2+5FylIgU1QJRvxKI
lqMbEtfoiGhPS5bBAYjAFIJygUWiN0cA6YZb1ECVDTQsIeE09iCH8smX1YQzFG2CPanLDtqEARm0
1GlrmayCHgSVIhAfN1h9/rPUsPYFMcrCguWzapsMDyu+QF5fPv20TWrpyaaebmgz/dmg5co2Ddrn
d8yDNSFLhNC7qkZ2mFB1Pacpox2um+BQKCHOZ3AttlE0+SEUKYmK6OQ1Vt9MqihlStrr+3+4Lyme
AKSG+iXlE8qXaqqbWsMuAM050QRfI52jJFmzlJpzPCHJ2MF8H3gjAtVNbEXp9zEslpU/+BkiwpUF
gwv/zqjfZIFrt0Gk2DBqEXeoAynhettvtFy6gsUb3qoTMQX1KbaZIWIp0RLz4PXuhloHEWacm4vg
BZpJ5GhyhqaOz00wWfGmKsr+lJLWy1aODVAtHStDAPxONXFdmkmo1/dlyXps1sm2n3AtblUzv++y
vhTJn8mKtSSHGYTT/EZkH15rStFeA6UsKMJZAEc8bS9hWQwTpDhCQ+xpGfTDjat321EP0JLFkUPy
UDL1QsXJPwDHtGylo0p9NPNkOgMNGtwgUo+UlTdSrBv3zOMrb6riDS2uiz7U+E1F+DZGhmQn0+wa
rYoKPYVnlBFJczBi64VO4SkJxeDoSR5FshjFQq7SXZj+etGreCV9efMmMOmuGyi3QwbTXestR+so
6BjB9yzUmSACAE1imdhj4+ZkVBowKhRlXopaXuhwJXVep12BdroOQhxi+FSqtWoxQ9xKQA4R+iKf
Rf1doCC8rs2EGJdieFSG6lcWpXwBuj8BBP+LkfH/ms50G7wC4sj+1HM80/+vDCdJUf5xAeJ0HZTB
r5c6+Ih9ev9XfuMW/p//ECRN/KcEB8gACwgpSzLNf/wb46Rb/9RklDqyoViyBnTkf2OcoDhBVpJA
OFmo4TTF4o/+hXHCZvhPVdVVwC6qIqogS+T/hOMkczEfqDu6pqiSYaoiRR5FlsBDTX/++uJQPq3A
Sf0PXW28sgfd9FATRi5ZmEahWlLrh3FfiRzxseGTBV1Db0oTBalg6T+VHBw4m9W/Rb4Loj6+M/3J
qUjcR+wVWzElEjOoQBsURAnaQ00huR4jXjkq94cPt/ocMwg61uzXy5qsSCQYieCoQO18/vWIphWr
ihHJlCjRzTTHaWyutWyyxXr9z8wKhhUxWEedxGuzKk+4F5E5g9frhT8gJ0ig75GMlSQIoKAayN9Q
77xE31r5t8u/U4XINfudiiHJCnFEU8CubE6soA93ObJkuZIMUXDILUDdXewj0rDzsabonhdvvqz+
TC08Nk2jf/fHTCdomHqylWpPHazxLViI4UjY3YOkBUfJQgdDQPlzKogPodbVx0FVc9STdFHprrqW
hG9VIO6iNoHZ4ckOYlIFKcjuykQstoI+/M6bBFOF3OTr0gh+cTikMkZBRSB2G/D/VZk9BFiodT95
SjDqXr4VfKx+vRe0tRVtuhG8F9ZsxnUQYEbdqk3HS2VnStqjiqjuKpMn0Xb9TeyRVykE+6aImo3B
pwubuow7gPRoD5RLYeH/DUf9Jc34LicxiMRaF4kywYE+YZG6526bLEVtkh7SMACFMx6ULgBsUwRX
iZs4cDyvZUvf59gUhvy11+Mr8Mmo/NgFxG0vPesAjeP4empwdiGWiv7WLx/4prJpdDWNv8t0EcFV
vzVo54lEthpEaqSrmKpskZ+y9o9MkU0owzszvB0Qt9SkXjaZfBt7WIKtb343mT2cFA2yUeNvNh/9
Ytjq1DkFjTsBq4dylnTtNcaBj9Ur7GuOlLZ7QXa/e2V641IF28QESKBaNvZx5NLyU80d1P+dUkh3
pSGjBEUMMz6ShSeCcIBMtQFHcapapIee+zuJkSvB5PTQIljlsTLM+wzntFo9qyP5HF13pVvMULPc
h0N2sqLqKoyzk+j3QDd6W6ZJmMp0Qgz/Jo74Dz3gG8mZNXwOELae8rlPKSO84cPttDBtlOlV/gto
mhYq1YQOJpMrLSkiLarPrxD4C93tgsJyZIXeW+lOgS3Rulc6FqvR5KvYogc5YF1KSWegwB018Sky
K8Q2AjVHo7OyrV7HtDFL9UXQesrvTKsoBFPRmsnEOn3WDXSvMi5b2g0m1Ncthhj0qKmxJoAJUfJz
x2kVg6Y90tejNrgdKJ7WHDgTbDlqU2H86392cIypED+7AeV8DkkY1Sz/icgQW0klG6XYbZw863wh
ovJGJsDR0Ty0AZWMOkFjRy7EEY7za1lLD4UsUHh/aruh5cPFIGusfbSG5nuhxTfAop+7RFXXBGZs
upKekiI9iyArcmQMEgU9D5a+YRSOyHkxgYmW68dK8Pjl3UYPKNzVkoterjoZSXZsOAnaEbzvlYZ3
GBaNXRP1oguVA8njvuVIVSYJWJrxjgJdtgoKhqvzhtq6iIWZRZm4ZIFw3Ihmd3BKRxjvUnUdqt1P
gjWQA5jUIOPg2dCiO09tkLyLm7bq/IdWq1DE0WTh9FS9hhV5jOYvBOC3I6is3sPPhO3zWq/TGw67
8E+IcYHCfC8XsT2ZUzqtuuuU4RCr/qGiW5MTcrEw6dibZ3NO09gGTN00RY3cPe3znCsySTN9JZMd
3ewd9hpwzgRJJYhTJO6zm3MGVjDfDZSyMaTpg4ahKNiL6CNgX9yoOX6BeGS3AYbs+Qu8vBnibXoh
Pv+4GV+OSvlEgkxkJy+kVeHlt0P8VkXuMxXR655OroFdy/LSbVc/ZCLx5ipNQZrFSl2spPiaoLFV
hnzX/zfG8/+IhpS+LvAaL6loqCJHl+lo8fmupVoDZZfkQccztRfXPHawGDm32sys58SACl8jUeqS
N1kguTOStgW0g4UH9/VUA3rPBCehG4BaZHn24EwTnQFQEtNpt60dv7WnYCOsX/E3/aDrF2yNBdTf
mUtWTU1SuF5DV0R5jtvTIs5QMaHTTrXxH80rigXr9FdlmytsCbtqAZo3/fj5SvhhMGk6FH04TBgq
1eqqsgwny/7ESKY1UlrK58t38My5ELiQTICiLpoGUpPZLt2MWani1VMcDeFE6L01SGmLFqim69FW
cfd5ShVZ9J8j5ehhR9eoHMJtX6MsP0TxSVeNHX2wcN1o0ZUaogJMcuWqmRyQRG5St1x6Gb7ek88/
d4bva2RSHEKxUHjg6WPjKMWGFsya/DDDRq23j5/Tdfi7u798k6TpFfv8JBhV0WChiqIlcxj//CSQ
02UoOrhJ3VpcBzAB6Sg24kHbUqS3O6oU11n0LRSxuOzlfbM0DRZGl2fzIGHFrX0hV5wRdVHCuUYT
YnXbtsZOaaqnsXggz+WHWGGCM5KruqhfNEPflI2JoSjV0YtjH1VvI3gfohlfWb34Clzr4b2+XQib
XKIZprdOq7iv4vCQgw61QmlrscVOMg48yishoLnVhVsql/1eKx71yqeqGzyqsnIIzJ/wJrcyy6EF
86actiU6A2JqPVuo5TWJdXQsiJu7KUbphcb+U6wgGaI/uiNZ9J625FbPu+uF53V2lvx9XvJsZYJT
4XYy7VZn+oJOIgKrAauVkXHXYPX1OnlDotO2w6vXSteBpW0btA8Uro6wFa5DYFT/zZ8zLaQfXmSt
JHtVaqfpA8YsvU4P6iZb+zZkIl3fSwjyDrQDdpYtbC8PfG7iECImwgZF9qrOVyukGBqqIEV2xPyt
UH5Y0k/J/2FlN5dHOXezP4wyX6YoayWBIZG8JwC8VPsrv7oNxKWVV/36Bcgu+Pda3gGjH+5hFLRy
ovO94dDBXZmkzUUQYiqVcNoA+ZbQ+VetGq7J69nGI3JFXOgjyH4vRupTe1u3NojPROaPlaDmS0yp
lP2AaSqShF3apEevlRwCe1Z4x9t1hfrMTX76I/KX7kEsryr+iYLbb7FPoEWxWmzKcfXaTvGARMOd
0kJ8FoJsaa2bVpX5qvPxkmfTZoBJOPSVKjua9AYbZu3rv1paXpUcOykUptSrST3FUOdmxk0YG1sp
yrZ+hV9GBtkuy0imJl5CviN+isC95OnyY5eWnvts5wjLiNJzxnMPD2q8avleOSUbksPxjF3zUbvL
th3sQztaLYz7dc+fZoJh4X8Gfi3ND2uWNgiIABvZic2OJpi6yivABw1KxWfoRtd0sjcqTcFK/k5Q
OJbvjM5iIP/fbAkWnynsmaakyOpsSygJb07Ekl/hfgMJgATAoUC6MR/1O+xie/ehs/HXI9JeWEvO
vtJ/h9Vme4Fbl9hjQobNklPeOFBZcAY5mZ4fLt9l+eyR+MNAsyVUC/tBSC0GguBySmMK5EFwSzjL
Di0FNWfMBG1DvzRY1ZNds2533oQUaZ9J8wRgP6xDsBJ1N/7KNXHb9P5NZfKpBng2Sk+B3qysAKEt
oqsOH22Y5DQHhqXX58z8/HQ8nb0+o6mlladGslN2u4A2lKfi8cRvLNEirFP/pJfpEWAKBx8BdNlv
1wC9RYElroO7mvyky/fz/Ygwe5k//ZrZ2xKnupaJLodlCACrTuEDrAH6454a6bUqfxmtcjJT8rLc
Ev4gxe7sDpPRM2ilogLvIOFeZeXqS4IDtbvLv2w6MX35YbJqTKVJapfahOv+sLAqgdcWdWZITkZY
RiuS0ffn8gDvR8hLI0xT7cMI9UhzHGmV5IhXzUvnkDy5UVfCrbXrjwSt2eYCE3vpgmZvJgDWiBoc
F1QYP1L1JeW0snBB09y/cEH67CXEbDUmXqNJTulVm0LuUVHQc+zlB6PAigVxbuUH+741trGr3VqL
U+nMGqCLf5/YvELipoWZQ+GSOAObu9Eejv1jsHFtOprMLFvaEGj64D8v7cBLj1GfvU8+4lFp7Lmv
wl78AyLFHvfGRrtHdLkv14G9ON7SXZ69MZGAhssqmDZ+bbzG5SbC+5Iot7mB56kU9ipmDUI01lH0
IFA5WXjEZxePD/d4/p0RR4lB+xTHj528+Dfj1n9rnHgrrIO1rm4AgWlrca8tLRJLT3b6VR/elLEY
hdIv8RmhN91VvCkootZE05j5Stl1trJJd5gnJ3rnwvWeWe0/Tanph30YuMHN3RWNKTmJlN8ojXkg
PjTB9hr9kGSS6Yv49vL9XRpvtuhEOcsRXADJyTXH0l8sTUYr891FmFcPfMJ75cK2eXY8RdJ18O9U
oue1aLUfDQGlK0uQyIdKHz9UxM03KkoWxBiDLNllYO0vX+LZZejDkLMZlI3txFGVJEf32wOV5qsW
s//lIZauajZdNIv4KWQBDDFiDdM924imrniyI4s4f5Dadnd5vOmpfF73dI3etEK8CHJgVZydCYKi
MrW6HZiedXNXN/omyx8lKdnEJhhJjPCXR5O/vg3sRpJo0keRdJmOyudJia6RsAW4rs5oZPZQSviW
hw0SvTXzcdvl8gP5itAyiXUCk4G9AoJjdtPJz7V/Z6CaMnLZGZI7IqdWvh5twqj/BvAGVwMUvvEV
YMQq0fLviBOKhccy/a75bfrwu+dntABgoeG7DQtXqxC4YZOvetU08Nq7BGwkH6PSlHil/8fb3qe7
pc0eDiktVg+UR3KC0Ad2bcHgCOzLT+Tc8/94YfLnB6Jp+MNJepIcTfxuyNkd7G1bNqDpgYMN8qvL
g52pe3JBsoRu01DYrrXZ+g/LX+4rhLJOi3e985+srMWv7hd4h76Xnr7SQtSRGJFyfAiV9tT3IKRc
RLNma2DgyW+tvL1V4RH7UbJwH76+2p9/2ezVToMw8oY45AGP4J3ccWdBdr589Wfn0IeLn73aPpze
jt6+5KhhTkggtl5CO1xkAGHcn4gs3hj6MaY2c3nU96/oL1OXTjHnQJPbPj9axIIKbNnwONl09JMy
b9vK8k5CbZYr3zz3tsPjWolA56Zo11L4fnn090LWl9E1WaTiLcqyqs8uWmk5rzeiKzrSUKx1NOAD
rDlSYq5zxF7YIW8FRCKBp66KAVKSce/r32LoZlHVs7jWW6P4FZA6V+R3mRh/7+p+4Q07+0w+/LzZ
JlkjZ+7TyBSdcKx/1NAC+vSYeNTCJGqzQ/EHlSgm4PB+4a5M8/zSXZntlUMa+zl4T9Hp1PxqiDlr
JQJaHn/nq7+8sNiQd3CL5v4qrHF8h+nJkJJdIp7GlNqoq+wF9egb8ZZcOMT/cB7kcDs0fwbgKEQp
Xv6p0/P5+kvJ9SHICr3CfH9oU6+sKY6IjtnfKbrqFAVscz9e2Beks68fqUv/Hma2DBnE0zdEgIqO
nnVbIB/KSPlMlZ4yfJBdc9vS6hsFZeeFDT0jz9a7yk7ztyYvF96Wpd8xW6DykrrAQPKLg+DslKoi
wL+l5s/ZLVCXFVWmmGqw231ecfVI7RXRZ4i2UX7X3UmpwpswHO5C0l8uP7uzd9WETq8opsp+O3/5
iPlOsW41Iq0NPjPltbyB5WDD3WH7dAababd1F05l5+bLxyFnL5QEqURU5FZ0DOmPmMjXVZ9uFEC2
C1e2NMzsBVJoqONJZRiCy4Nxre5oxtqhbUHRsZNuhR3tRdlATljq35xbLz5e3nR8+3Co1ss2SVu3
Ep2yRuUHZ1JAndJJuza5B20dr4pup8Qvly/265GQlfvDU5xNmDgswdhFXGtILi5UpKvQCJ7wwdle
WDlq2+xVqqOXhzzTHfk0pjH7HA5SoYSNzZgjps0/5Un4ld1CvF9FN1RhvTV0xC3queVm3LmX48O1
GrMTT1PHWMo6xq020VGzdkjt7X6FVgCIJJycdc7oFgOHu4UL/lqL/nzBswUInLybqEhTHRmHnzo+
1oKAhqCj64H8FduN+0OuhA2hmM7CwGevGH0ETWpLQ801u+KCRoJQZSXLQZU+qXl1jamWmvUxT0xW
Pu2QgjXsW+9WjeMnKcNaaVAkp1ywVd5L1zAXhaWC5Pl148Nvmt8MiQhpI86ZcfWOxniEeDpmnrlD
eOAu0nn50Xi0PRpS4quckKh8n4nhbRufLt+bc4uxOalGEOKZiMRmEz/wqwAnYsIklPybUBr26biw
ES+MMD/Wy0Yk63k4xSR0d2GP+jx/unwJZ9epv5cwP8HLY0bZiqqyQwzuxGo5RoRLBMXSqnt2ifgw
zOyBpSQGy+RNi07v4qiA168Drq7jfDuAfsxqUFP10oH57Fn+w9OZn+UtGSVaO0Zc2tqTr0g6yJga
kD5hfK6SnWr3mILT6KGTbe8Ewnrt2UsVjmmRn59NPv6C6el+WIyHxowxV3LVchHQsN1ntFORAxqV
vuu0hY7Y0kyZHvSHsSBHCX5i8iAbXLt5fvJyaXV5qpwpxvHyfHiIs60T61fX09md1r7w0dhiodhx
+LHHDbgOmx74wk4tL13SbA/FR6LUIY5tp84FeCvtaUKIYqxYW2AFa/lNUglmgaTmQ4XEloNZ2lrF
RQWPAQdt0WCtYEJPxlNY5yogqZEw2/YVYr2TuM3PJkWZXzbNuF24TdNc/vrUdVExONOQ1Dj72bTy
e0uvpp+NPqR+ZB26123DWBs72Rb3dW0vjHd2gSavVUVvp6D2nS3QoOOjUfG10ZHuxDXYJtjKCFLq
1eivx7W7QmZoKyd6zLvL455dOT4MO3ulhxDiPdbIEWqrCZXnykiQZaVLc+5MDxYHqESorMTHmSrJ
szU2sfRa6j2GKaKDGkBEhQEJU8weLTo5JR+nbtxvBJphZDyt+STZ14O7ITSHZD9V2HhJfJWgJktr
6hNACU0xvPI1ANXCsc9Ui3SBgbQwjE1aRT8WFIb/y6i/6SWyw6z+7id0bYv0RnUhwrblYYqpGyY6
ZoEcLTno6CCj4lqvoM3kXgjEGuadqB9VD4GzpWgPwWjacl3AaCZpb4Uj6nokB35djg+q+tBiCkv9
mvrZcC9b7Qb6PbAxCQKk2+P1hOgYQI2BcdurJmKB9E0MHipQXX4M6UH6reKfb7AdYXsgsK3YQ8P0
xR8qpqCObCZroBkZvBrG7yFDXVqI+0gCxDOoV5BJMGvAZsl6figePHcVBsVbjEIv1YdxE8CiiaXh
kBj9vsi0b436K2vxwhTydYDhvjRVjLLtviPfPGjSHX68u5KAAosUmXXU0BmmIwVLku4LktSovokp
LaPxGY9yVf1wBYDiipv09lD0x7bVea2F66Cle+CDD9MA4UojkBIhqRCRSP1jS+mZdpkH7G3s0Hl3
LXnhqhA+5K385LXNT1OAJmT23r5SFNc21fap7hoo2GPzqy21hRXp66lzqgmRJCojkMd0Ycxe7Q5/
Ck5srXQMTOOxwdc4tvmGMq5IPy8zSeLRn+tOI6Rxr5Z0aRy277WpYkb1RCRM4n/6Ck4/x+LwgdDf
0pFtfV7zxz5KU1EYSqeUQLsTxFP52rrN5YWX8Ms3xWyY2TamhYkejOJYOqbXPXhKtUmKijomxONY
u29bcvHyaysfF0b9qnubDTvb0QZ83bmvdCXbjbsjaYGsyunbEC4Z6Yw2rhVz8x+uaLMBZ/sbkkHV
hZtfOiOc8YaslVRVVw0IlcvDvG8AnzaI2TizWdSkOhEnJNo5vvZHJU8xH/C4lz8xyxNYRaSVPiFH
tCfPbW/l0rW73F9hEluxAYAbAeWsBPuhSBfm9pnNVhdxa1BrknRDnasaVYS6RIuEo6M3CtoFE3zK
Qv/ljHhDNxRFRvqnYlYx5iKKSgsENLbl4JA8idTXwbP1U7uGeNhelxtoOaCuT/J+6Yv43MfCp2Fn
jzVEGYg3mmFJAtkE+xwBHQblhK4a3NG1hS//QTlcfsTqmbtp6gRN00UQ6V/MnS9ZrIthT8iIE/iZ
RoxHs57SREagguooPlQmiYWyaw/6TQ17HKLiToWYoZf6sczCB63j/48JOQHRLqrdNx1S81DpR0uF
MeN2+yEcAoh86aoDtWsVT1FG9gvUWSB0oPuuJz6VB5TbHE5JgDA/hzgxYVq66Fh41T42680QSKSS
uo+SJTywvdwlgr50KjHkr8cgbgF0JlS6ZIjM7TPYKCKoLlrjZALhifWuVEQn9wkZEDFI983IabjC
MdOKGx3UK94aXnAymUKBYIwa/QzflQBR8AXt4WiRPuunTmWkD2pS/pHcQNzQGL5XSrozwkBAhmiR
DqUGjuG1jq942yGRfyr6m0bqTck9mEq2mkaQJIgXLakwvxsDTLJIBGgJyWBr1f6VREyvR1gfn47p
ehgsZygPqtx5WEi+k6rkwT7T1ioUZkRSh1B5daW7DpJY6QNUrmuMgvmNDg0shSEXWYfWlW0TAlDO
2VXtXwftpRRe4VzjoKuuJtBfhgY9MIYHLASrmOBikXC5OAxOQ+QdNUJd5czdNMmvKMA4oOJM5wP7
Vzua+z7DMtxkUOhS8Lq9hVlkE7SSLbtYVRrlutWkx2iExsQ+lA14srER8gF/nfjmtpN+xXq/q1v1
Vg5QjaYQxfUUkKy6KsP+MEI0McX8VZPql7YGtyjk5i9Y8I8pjL9GHTc1XLUsT/5kGi0Q2KKWGKIQ
667xnz0WQ/8sxUaOhl/cdEik2tbcmQCsOIwEdl4TeOCVTyb0WYUDSiMZeyWwapRzJBiY2VUA1qqL
kmMfkwRfj/smkh4njIwKVa5KADCSMWO+DKlOap677kVzXUBSKBICxiQI7KTh1uQ5EEFoRaW1jr3B
ggIaKVspGF9U8rdXbYEng737WBQwAHsZE1TgKddCr1QrxSweEiRkaaocxza/xgWzIZp5qVT95cg8
W/hnxbl6CEd/zKXSGQrZjn3pMdOElUyTUfOsbRbAwQaNTDZHvQt0vnSaYJNRawkkzhVxbcNqIy8L
sBGUInWwp2duSFDkBpgYkHrxh/ruQXb/jNK4E8tsJem32PFXYflcGAUmd98uy8rOyTQuWkfIDMIC
ipVG+IxkKtBmCI6tI8r1JgS6eDto7SEejG1InJmoXUNm3WWGsA1ZdfT0MU6ha/6qzPE6JLX48tr5
5XOGm8TCgWkQbZCKcfDzoabLoXFZslE6/TDcmHADkhp4KHweWVvYkKZ9dr4Pm0iscYvRW/tiFhMB
DwpVz7lGMO9keEIu5Y9Rax/yxts28q/Ll/X+uz+NZkmyOLnSZJrZOAhmhzXiK8ucgL/u3rPIEOnK
+l7GU4hf5kpUpW9FDEmiH4llDKkVRPBSlQLwpOHK38oBB03c8kHgFUdByXeKGdl5Gz61tecE6nAo
PH2hDzp7BhYCR0O2VHoJkoaHVJ9tmUlChzXKJWr+9Q8l+1Eyt4xOWeWEcV6+K7Oj5ZeBZkchSaHz
18J6uMPVvw7DbjPlDJtjY/dx44glyB4wu4nuLgx7phz1aW+a9q4PxZJaFGE30FpGrqVts6549GLS
/NiSCHNTOvWkjsXCrP766aDqpiEqmoLmZaqlzq40ac0xJjqxceAX5jcjCtp4Va1Jf7LVlfwDpW9z
A+jjiriS3eVbfO4ogr0I3eoktzPn9tBcDctA9dUGIbjORvOngwdyeYSvlTZeWY50U94efln6uJ9v
Z6ykSREpVeUEgO3V9CYKf4/ht775SRjMVPCCgRLrb7Gn4R7sj2ZBNYdEIhfdvpKVB080bvtuqeJ4
9pStsvEwl3nhlHkbC+CnTCEmrxyOow9DMGyr4VuiEtMeQH/xGxC3hlZt0u41RemUgX0iRYG8Be9b
Y/R/XE4hhTQlmRr/8UF72gTw8og8EAO39WwiqEIEfC2iM2JaT4pFP3mpjX/+w+nDCLNtxoI1Dbkz
oPeyg4aL7p9iZ3YjrcM9ZKXNkmbuvQLzaWGbLkifpjTzizVutmBbSl8preRVDtl9J5E44o4SQyS7
WwAZa6QUvkJvVD2CD1hbQ3iLr4SQV/8WpC32iJJAvOFnLr54AJUUTd16gO9azgVueLRc/eC26jYp
gDhFPVluxMV5b5Xycnn+Tnf80gXMVgMOgCS0aG7pEKu7BsG3CUPjASeWHZfe9xpI1OXhvgoeZjds
thP4fFqidhL4nk7lK2balUw5SISd0Uc/rOKNpgpZe71deMl3va8WloN3a8SXq+W1sLCTTeaiWUFN
qCzKOoLOZ7VkHUrFv05xg8hWjjY4WgWD9L13WwI3xG8hZ+GFK5+tRZaIkY1KnqryUpr8bzb3875Q
1AJh1IljPpW8Hvi9Gn/Pq+GkmTDFxLwJbJIoIkH81gnSU0GlbtAr9z6m4qS0i2rtWU/tffeRKNFS
zbFYJyYSwsdtYIiwsCOUEu6yMl4H8Ben9EaQN+t6ypCDn0aW3abNPRvKxsJZcK47+a+db/owYnuV
WKdma2YWh7qm+/54l3ovg4VpQdNe8pQQuwFqFPx0L7CzCl7YQC5JKj0AaiZfFrqL8tx01Upqf1l1
fZPV9SZ3K0fLEKhcflbzR/V+BPjw+2ZHgAHZSRem7nCnug8jzLUIHPblEeby9H/dAoX1F8c+G8fs
PVC7UhklAjbuVCJXW+OPFcR2o2yNCnRm/z1wfVsfnrLyQczvuw7ePN4p0sJJFD2QkeL2b6MJBCit
F06FZ48kGDz//aumG/PhbKBgfU3CQh3u8tLfqumTHlu3blas6oAaZP1iUOyt4V5evhdLg85mQx77
Q2hFALm9qCcRgK9SyFkKX4YeXZah32ZlCCOoW5iE853iyxOYPWQB7W9laQxbbYYNQWAbA6j9LUUv
FN3lju+sy1c57yB9GW/2/ruiaNYmNI+72pa2/jq2iRLQ7X4NCnVV/3Y38oJ66vwk/vssZzthq/YC
IdjGcKerwSEO/wBDW3hw03/hw2r65Ypmqyl8eaPkzD/cKb0GbFi3E+uN1Lg1Yrq1SLIomTT/vXs4
NwJg6YiVoOGt6StyRUJyQ6w7HZhKSLaLGgarTASxZ/j3cJrWBiJ1tm5b7BanzvRyXrjwuWoPKraH
BJf1oVt3G8kONoqxwg1Aw4lsgNuYivfScnFutZb/vphzL0BdoHBNGyYPdDIqG7Jdg5HUCvVmdNE9
EHUnDnuPVUo0haWh5YWLna1UpQsGd5QYetLxKHt/q3e7yp5mrbgyTkmz8LGwMKn02RJE2YLFqePz
ywuecoSokgaBgBQ+SG5rpUWf7/25PKmm9/zSw5wtP5LYGJ1RKcxiNdwGEJddPsPEsLGFKljoUy+t
OfNvS7ORyITomDga1hE3xOdFwY+vPFGmzDSZqn27cWF/uFdj7z/HXrlwc+f14Pkr++UA7nGoF0ce
Jlwu5ADqenLUC2u32lFTc5RNYCPrXjolq7ND5n+N+veTWpstFEWhRkkfDSQQlM1bkEQ1GdLRMScx
0dT0Z7EksKzwcbXBaQ2hKQTwZiQ5eGwgya8MRYYHnh3jHPhlCRad3UCrYMQ0RD3XUgU819jIYkMV
OF3Xwp+2fhXLekNW+C4iANMXhI0lEHiTVsBNfnfNSdeCVdC+udod8NQ7D5CGTxxXTweJL+OrMf8T
jK+EFWzSSF/1YCkuz7azq/LfWzFfwQwpTwvdk5ne+fc2ToEsLrVYlkaYHex0UmBVuJHDXamDYs3v
XW8JCvDeD/nyyny4iGnJ+HBMyFrQwWHCMWGoXztwhuSDcX49inBLo5I1cbxLuoMPPBqMPclQK4jm
VBjoQPdPLnzRkM61VLiQWd5K/08CllU6evF9mb+Kar6wC86P/PO5p8+Wr6YAC0rqCq83XBkqaj4J
MxYC1tEzdlHmrTFD3vbQXWGvLZwwlh7E9Ocf7pIrKqFrmPpwN7q01PoHDwrq5cl0dq388BxmS1ed
t66ktEymIP5fpJ1XU+RYGqZ/kSLkza1MWpKEhIKCGwVFUfLe69fvk9Uz2yBYMib2YqIn2tTJo+M+
85o/YTquFDVEeD1A1v1sdzaCzG6970f8+gZ7N+T5J72blJ5GoSE27K7GU4hi8uM0nOEWjrCu1yp2
jRde/PMMvttpi5vDUjED03D+OIrjvS9fV/2fqrqQFH4ZfsLYJyFUzjSbxUeskEdIRIUZ+ePzEKOY
G7sCvleBygNnYKuOH1s1XJjW11vj3zHPb9K7r6jMAtawfs87kOIf0bRotF66dJcIov9s/H/HWMSb
ZiM3QJYYgwB+MySPNStl+p4UP4nWXes/IS0cISLaaYUNwBLt8lOUHPKInr7cITk1u415TMRxnfgC
x1mzSwMNAHxBzfxC0vH1Gv/7QxdbqgxKLcS3kY8h/dKRVGqMg6WH7vcb96ujopwrkHTjZNRrFtcA
uplyGuoNIVsneTBGveEmSp4nFpvXxkGP+/vhlE+7SoOpjgIgOT+oiU8prhHIco8eun7E4vUmldr+
bCSw0Yy8d1rRv5kQvt3gRn40xfQmNfGTNMO9loSowxk4ujZiuakNyN15+xxjj2dguKRFOqpTZ4+8
uti0vXYHvWmNLOWj1mGyF+dRtdGlsl6No+o2tYjqmk+62O1J9HdTNPBydtqvxi8fjCGcVtEAYyvq
iNbbek4vbO+z9uLHY8thorOAeKAsK+CWFnuvagIKslFU3Blxg11x5ZhNcW1ZwksLCM0YUtVDLETG
W5Dub9dlvheKiHB2cogilnIQI+x/pQ7FhdqEXVQ7k7a16h0WF44ooDYmpK5Y4TaSiluz0jG6EldV
FntFRt8N/25r0Da9/yCYGFWerV9DCvgS6vvF/JAgHHcWbIA+jM8I6hRAqEr/1je6h1mmMz8n1yj6
njDre0QRjs8X7aUYBQ8BsdEOlYsg8Wp/dMg8CPmR8rKmt7yUtgV+f33Y7nzQCeP4aOXSuu76n5Em
OZEOLk/HlBreSpMjANvis45bNlo/dKv5m7OONiCeZJKa7QYZ55wk82iCX/u4IOItd6xyRNEDDdw8
0uOrWq9aW0Al1kEmofZMFNa+37ifQjVaHjIimPAADFQ9lrDeoDOCcPYt5UR75CqwYDwjyw93lM7w
XZhMF4RjlE/B98fhlhjfoMF4uUhT9WT58ynOZw3dRi6kuokywrJ+S/nq7JWO2p89hXg4QIJc95G8
DyXEL8V0YyDr3DfzJu3mvSWZ9phEzxlKjG2FWTC2Lfe9bh4mSQwJOCZAt0803jZG1gAu0TBVslri
AHyHVOWuFduClHwMvUEAm1tI1H2+/7SfroTzXDX1TDKz2P7Lkg8NXy3IQwGRHGN2gwHR4fpNUX3E
kduDZuzV9kkehAv30Ke7dTHmIgbplGqesjBUTxMS1CUfNGifAgx9v5/ZX8bBh2d6McziDTWDqTXT
QVFObYOnVfQ7L59HP/xRQtXrzfokQZNEH73NnSLAFhgxC70ydrS37icMQja+9GcYxE1fG8449j/z
USE+rKdHqZUOCMtw9scVeoIbVVCczjQQbXgxS8PmbzlxO7kt+o6Fzr82y9dTNz8l8V2Fe5/g62AT
9pr6pgAsinF7PnvayiKsATL0qEDCUrZr1PwHfFsDCQ3Bnsyi/TWE6h6z4Jo2NYQoL0KzCV1CV5OD
bTyefBTNz4ISUeMBX7pS01NPR7NS7sLqWsPdLakVN8Rg+fsP/DFegBnIa0KN1jAVFHk0JLE+xgtl
FJEXh3MKcSd0Qpzcuya4dGd/uLI/D7F4IMOpC3QxR+qmxqE0B3CaFadMRnB/OCqiuI7TS4/EpTkt
tqZU4OuehWJ6ak3optKdUV64XD7u/c8zWmxKI007BLkYAH6Hk9Vv2N+utORC9Pjxvvw8yCKSM8O4
zyO8r07gXj153urBZojD/SQ8BeCMvt8FX07oLCdsWshk0qb+uAt0HURlhTfTKQbyiIyW3SBar2O0
/f83zCIe42YcrLZiJ4TzTQmIos4R2zf+py77f77bu7ksAnspnMcKjyeUldJqBYNyn0q+00gvfpJv
v5/Oovv8aahlyi13YR2kqpJizSocy6lw6wxUZXrViPdJ9wsFc7chN/UFvimip3PzIEbPJVymOByR
d/3fgJaff80iPUc3SpQM1IdPg3CTE34GQ+VG+iVi8YWtsqwXVq1kVq3IVmkKdePj+JWk1D+SSwVZ
qMKfrw2TDgZ0WHCTZ0XPj3sySoHkCJFYnOSQ+lyAt0j9uy/uTU0bPJx8HlXUWioaOAAZdglqt1L6
IoAXtsxdp+26CZ8xFVMS8Q9+MW6PIbyU3PjxLsW3U8t/CNEp0RtQCRbCqK02uqbRtHafwOU7c3Sx
9oxQu/uVT7odFW8ADF4UKTyCcHCAEh50ddTX4OeOZot+q041p4+fqzHeBVjPgpuy/dqwG+lXMQQ7
KRnvs8AoqRUZttbXV8LwU8ZKu43rB73IMMRI1LccYWcjxfge1ys0f0XIk2yYoo8RnO3UTT3eGXJ2
YwySLUrVujTxTtIG8OBWc0rL2pkLHO7HiLA8HbEVah7HIKNC/SDILwMNWEl3U05bgjRHLBMx63dh
/epXIPGktV7/FJKnRMydcvpJa3EtAOoq2dJtcDfxRwMO3OjDdam9ZkFxbwAL1/QR36DCEcuMGDPR
UVLTTepj1SpXgEgGj+DPmwDmwJzYTXErBj8rcfwpdyJqg7RAc8mW2/yQSt4cGTswifzQZAViwTs7
smbRm2Ri0jpdhRHSs28mBR1N3IQIaHdqsZKDYt8k4zH20+sqGY5N/Apb5CpJ5dXcBX9Id575ZniN
TGglK2evVw8joC3mNdtS7kHhRbfY/KClVgquJkb7MW01xyDSx0kPQCK+h2Vi+1l/3cnaDyx6MEVq
0msl1t0I/Dfur65v5faIrRUOwEYPJQhqe2J22MQWxVWrt6cwEO8CAsK+dwMhueuyF8PYI92OFWWH
0vKPQQaOhhKAO6XxKVeHwcuo0nYoVwTGa6P7D7k0HHwLhywzHOFPWWNiV+Z9VGl3ivxThxsA9sr7
/h77GCqfLw7+B6nGMoHgAzVY3P6oAWuKipf6CT02J8BhxRhsPfs1GZe0WxY1nv+OpCmKCl7H+kyC
FtW2ltoWmrDAufNP+CUAwI4xhWltM4htmklmc4zlg+FbnoJ38fcTXeiQ/L0izx1IckcEBnVpCe0f
SByjCEgo4HfhKDuhQ7ycC3ga0Ys+RPoNeggr3W1c0BErbFKsJ5Ccq3ptCaf0R9ZAerqII1qos/33
J5379mB6IV8ubm1Zr0tVm/lJEt479mTihq4PuOyk+FgZiCYY+U/AnCsjL+3ZxBw9wvMkM18a663W
H5TwumjAJ7fjzu+AhUwSZhv67w4/gCSSEfxWVlkblB4SsIWdSNWjMKXFqiySS6/CApr932lYwNuo
g3zO7tQKqF/VR+Wpo8Q+jJVXAVmp8UPEi2PnR/Um8wE+5EnxJ5iSe0BBKS5/SEDnUevJKUUx5Smq
ZVsnoJqtyI0bGcX8Cj93817wu7WYXJPTkPm7c9rClLg1i58RYoFJiqB0cFcWmZdhEimNvU11xAMs
5oS9uSrwVutAw/CRnIm/tsW0AhjlmvPp+531VShwRvSp4O95rwCpf3ytAtT8KhNjxNO4Gs/0NOlY
rvoNmhe2+ao4kumGiL5RybyEQ1v0Xf7z4UHiQ+PSNNLJc3/vXcGv0PS6auruvKXrLTUcLICynyF2
OODw9VVyLNVHtXHE7EIot4DbnMdFygXkCZVNZEk/55wZRoixkVQn6w6aEL2e6ADqaNOvhYuEzy+u
DYVytkKeoirKZ0ZOEcT4sSVldapX82p2E9jhmdM9KbtqFd6GF4qGCwDFPzMzTQPIlayREi2hfWqK
EoSpMZpV4YOLvo+TZYAK4zvdTbbma2xnqxY9L0hVjsh2s4u75kJ+8fVPoHIsWgi4iICKPi6qqkdS
2kd1hc5etMFiWjwo+8BTb4J1txLW2Ag+QvBtnXATe+lavNTY+Bx58bnfjb7In8YCCXyC1grFtN5V
ncRDndNydFtYT9vE7fbj04XD87F+8feLm3TbODpAp5CqWTxAEdjBHNpZffIPo4vldeIi6dSVK0wC
uJoTh1zfg08s2frM7saGxyF20yf3+5/xObIFNgSCCs0FPryx7L1relXkUpaA+8EqnErYKp+eRym+
kDR8Ndf3o8gfl3Zig1eFD1DROuNQBtSDy7PWenqnhtC4ixVoQK8T5Av30wIY9c8npuYmn41reGSW
hE/Dx0mjGSMMAlI7uc6hEdYuuUFc2uPW2s8bgZsKmwj5FdQsGixktna5vtQ5+Fi8/c+PwAeCj2zw
K5aI1lgo+4QI9QzSDNa+XzqSOGwGHE3n6E2WoKvnt98v6edKAEv6bsBFDqGXStJPfdicxgEbeUlG
7Pwioe7LbWPo7JczAhWppY8L2pnUMsqKWtSstiR7vX4ItH4nZVSGwDtjN+Xk2PgF+S/cwLyhjl5M
SuhJhMR4V78Oubb5n6eMdjJKWwDgkH5ZLvRUZIYmCEJ16sp2E+v5Rrxk4fPVdcwQhgX6GVejT8Bk
7GDaekC8gienIsewE7xuH8l1r4CRJSsq4Jfiti8+MWVjSQHhjUSvvgT59zkZTx4G9UmWnzRjBlf8
Y6jvvv9un4Pgc2n63zEWl14jD02UJowBMdo++4YPDQicIcJbVFx9P9TnKwAhPM4AzSJqbp8YEnD4
qiDOuhnVz3p7DhO6VbXFNvbCTfN5Rh+HWcxoaH0ts+jBnAIczcxC2ipNu8PA2Y0vwS4/H7OPI53X
710MYtWhP05qz0hYhSrjc8dA33+yvwow/9aBz1fHxyEWJzmLwx4JfIYop7m0jaHwV2A/fijQ8jw6
XCNSF3PsQASJr7pMkRAtqSQs4CZyigmKzrArZxhlUVGerD47WPhFzzle2+QcRlnez2N3b6XX4HWc
/kb2r6Hgw5dIr0gaoZnx+hdXueivyYW7oNtjMbeJpPGlEerIAyN/J4iAxjKk84SewLOfhHlbZHis
6FlE6SmynqvJEh1dHH0Ug0Z+L06onYiOofAYtsptQ8n4bB/bNh0B8LbRCTES0ZWGU0ar2DdPWjCe
4ilwxbxyZhmZD79cmUi7yUUPgewNc1+qEIjC986Fr866fffRF++yGg181bydTy3p2igLKx1qZCcm
+DR1WPQmF4b7fMw/rvGiPKie6TFk9RgMoyFSQNMs9FeFRtb3k7q0Wc+n891mHStdMBqB0ycNN5b/
mOYv3//5C4rEP1sVcU1uK7JcDVT2YoC4MqVSmyZSAbNmQR3VobDg0ielwuTlzQrkIOoR2g1g1Esv
rPT3uVmuGRYX4A8VuqOffMsQ2u1oeqfTSdeF+ylObw0MfpMIaQUrvGmF/D6EwJ9l1+pEtSXMKcMH
GezCGBH2SsNJqTH3kST9UXciVT76ozS4RsF/1BEoXYuNsvLF53JA+Dm7t8Lrc/+x1lNnjvBky44d
nU0rhN7xljWaQfqHT3c7TyR3MBvnsaTTf5K7HyNLG0wvaSh4g8X/TZMfqQqfFykKZXCrWqbzMlH0
SWlG6qN+rPwKEKhPhSRwVfEBQ88+v2qCUxppGwtb2UKPXwS8rmrhR6QUqyxv0eiqYXkh6ZB1t4AV
cD1XqQWTlQbJagCuOsikSoqY2rpGvo3POvDOfja8dixdtUgOVZNslFrx/EAGPA1iga7SHNwGdbfR
S7oklqJvAvpI+AQFGDyr7TP2ZZ6m0GBsM1tNxg045+uiV/alutNxLIuK7no0e+QX5EPVGSlo5/4Q
9w88eHd6mXpmIngCrGk04lRX7ve4wDvtqFzpFDFNZBEy1XKkMnL7+E3r8Q2xzHU5RghkHH28NyoF
S6h2W3M35EXt9lKNpRpu6NxnMnUnoTfdSHij+G4Plb7pjJdOeKkUWqIysgM5/qRC4JVmY0dZ7WgI
qxW5QWvqOh6Bt82iLUtU4dQXqgirEh5uq99jZdOEpTuTHGnZg9Gat7OsHvO23s7RnVngbW20+lWd
jj8UK3Y1P4ls+kzekCiYS8O2//7IffXSAYT4b1lpKVvWWPpcgPkTT1MSrknfMNYudoFwm/cX4slL
Ay2OdheB6o7MBq0e0vlwoPA7dXQxdsn0+v2MvkivuUjeTWmRJjRKLAMqqcRTIKfrZIhWTXCrdDep
eKv0p6H8EfTgZrqz38mlXtCXQ3MRU0xQEW39RGUpY3FO6gRNVCWJdmf3YmXQtn4pJuzZe9EM7RAx
l3LORMfQH9P0YkD9EZH8z/1JpEcS9pdet+T0SWHTBlNZoBY7PprThFLsuSyvKRpYNwiF5dzHNhFu
gtkNoKGsvwSh+mqRqWlQ1IDMA6twscgTnWKrHYfpVEiHxoxdOcTk+QBH2ruwxl+9RDpEAAQ2TQUW
62KgTBEGuvo9A5V7vzZf6d2suxg3R02CmSXa3bSGnF3BlIlUGRZRMOMZbq3RVowuHKCvXt73v2Sx
26DUTdSQmHJWXmcUNeJUdcTi0vt+DheWT9P7UZSPD2OrJD6RL6NYwbU83BbBSzJ1XibCpQvaCyWU
r78t9SINnsBnnmKrSH0RD0DPGgObyOw5vGQQ+kWNhq2K8JCOe4lyPqsfZ4NxcW+lKIFTtKiu0e8B
SKWI9sqn8qaj39U3trXLtmfgc0glzrskhvHVLn0//PmfvwtjyLGHeQwYXu9zVy6fDDoYjfxSRjff
79KvPiSESol6PXpRn+hEYzg1Vdxx5c1+60HqdcX+Qr3pq813dkAjVccMBpHzjzMRGioFhs9MQnKT
lIg8onlnDPr6+4l8/cH+HWaxx3NFLYHI0HvQAIYMcr/K9LM1/WN1aetdms9im2u4i2cl/a7TKIWo
493nKbo+zYUq5RcFnfP2+3c653V7t/4hMm7aNCKZ2dGtB5y7RlVgZTnYf06/kSw6JGv97q9apxsc
kScZMNm+cGl8lca+/wWLA5DWcxJE51+Q5K4G375WkM3yxP4xyES7n9Z9fvp+BRdSN/+8DO9HXOz5
GTRbIKBnfaqgw/4JZXt0BXv4Ea5Qr1I9NXUkB/DNRXHbBSr987iLPCjIhEluFWY65L+H2gZRK736
a90p1haB8F7e0kBci6+Ne5McqN6twpcBTzCndgT3knzfF42Gj+u+SJIQ0UcWFr/0U4VeqEYv0u6v
rFW6sq6D9au2boQd4hUOUgsXVnthAvz5IyzyJiVoFK06a8OSI7vZPtyq69Fl07n95lxANLxi+xit
VS4hHDXqNXnbxeTmfESXD8i79V/2OjJ9FkoRZOdJXrdXxirYlV62NRGmLXEtufilP1crz5NGvAnI
KQ3DJXzbr/UkK+l4n8rCViRbDAF43s0/SQaceROskWzvscGJr/zQngpbdqdNX1746F9dJaZ4Bj+o
WItzp3885ONYYg4j9tIpN36bsOytGQ2r6FJbdqEG+M/SYniOCTr9u7Md18dhtKFoldTHDaITpg2g
8U2WtrXrn7uyfQlyUq3mK73G5pZKNV1zXS5+lAG6T2CeMRlsG+VWbOM7GYyGkWqbYgq8MR+dlsSo
ivvnSr8qlXaNLA6MufparbIHmtFvSYOsQaiGqHTFaPL0pvO372xkp65rbIHOuDipV62c/qy78sFM
L+2mr66vd5NeJg3ZMAkB7zduSZG6xoly7ctbuXqTZv+I4wMNf+NmNocLC7ogjXz61EulY7VDGzEx
+dT9arxSNpSX7NwWdtnqkkDXF1sHNKhBt4yOLHHsYk3nNgghalLmmPTiKZlah/6yG8yXLIy+CA/e
D7M8krEGkjmWKRHpgbSZqxt8fy+823+BwYtT/2GIRXyQ67MoN2IzU8TXrqy0dMdRcfCWBgVSSVhB
K8FGrfDr7vvoZm7E16rta4oKk+SE9fyQ0lBclaqFuXKAtjLWctqYGo5VP4CtsAHDsfVaG/uHjaxN
XuYf/Cjxhi5w6xnE9s9kQsIRtdRbMaNjYs3Yl8dDtZ6L9CfGID/rBk3LvCLXTWMz9gRNgPFbT6sh
hYkbtC7A0HXU9x5g40m3toElO1ahu9+/i1+tAcwD4BvAOD9j4gdB64Z21qBZNNm2UZsV2dulfftF
9CS9H2Px7ACxzaLelCf2bbDpRrtK3PguWzers3Cg9tLeprtpk9LquFATXJCb/x4Y2DMGeBGdjgYN
2Y93U6GOUt6Y1oQGmUuyIPPs5ncR79yqcyvsABL7skbuV7H9h0EXgYYYZsOsVf506iikSLfsN9g0
weyNMsRGyaa6A1P+Dt5o13izfyOu6MV6l1r7Xy3r+5kvoo48lq0qr5h5qjUrYxBdg1rV9zvnq+vo
w0SXyzonahfrJl/X3zYJAnIqd3IkI9XzwzCeBrpmvW7sfd+4BAr+cnIYwii4CFoW3d/FshYC0n1a
cG5OoKs6/wgu9cG+uv+UdwOcf8C7+HjsO6nvB2FCDlI4zOO0liYAc9L/DmmF3PVumMX2RFw1M2N8
HU55/FJUP6aGWqr84/tVujSVxW5URVWrUhBTeODSIKieY/NnrN59P8Z5My0v2ffzWGw2JRWNDAYe
usPCjP4zzX70ZufioWxjiCTVpX13Xt5Pw6lA1VQuLOmTunIgVZmqhehiVgVVRNwG0G5D3lbepYFJ
SbUN3CrqnxXLWlcc+dwyR1fREyBal4yQuEQ+/hT0nS2QHhINJhnsGzoqHzeKX3SmEillfZTE9JfS
W+Ar5S73pti/EvGUxYb1UGf5rYRvstMqQ7Quy37aWGrW2LVlPqRCZoC9lMn+dW0XNPmbYDaxI9Q1
ZZQC6V9ZjvmPwZMqRfIaVVTfVQGQVx0IryPkZDdpYAWk6RuC+JojFJIFZ3rgKfGzatPK8rOeI9g1
BoaLohICjM1mVniD6mQ3aHRd6yDcYAbhtXN/jKIEukMApAA3XdsqKor7CtiVwrBue4QexUC5Dotq
PwfFqRQm2gCzJnnW3NC/bfPYGaw+x0at8ITa+B2LFLLlTjsSG3plMt0pknArasJOFXSkmouDJgB9
bGO0m6XRtFP0luPiQYYp0ffJL/HOGmNMVPOc9sGZkj53ZkyeKkvE0bkF6IGLxiiNwGtbqlmF2o9e
iaYo8vHgeXEVnWpo02GTvkWisdNLJIwLv1PtoS1VNxyhW7R+IdkRqpMbcbQeGl//5WPQFfjxM7Zx
EKz04GQaCByr9SzhEYejzpDTQ+iiY5iLHmjUMUHJYezXaWbcyoHs6EqL0ZhlS8q2lUG1KsNbVaf8
V7LXaootycOamGqF+9w+AW5W9/PsGfK0HXXhtkkgGffValSiW9GPIEirD4NEZzLxD00S7EVRdGkI
uqYurTqt9+ZcdpsSEWa9dUfzScbRe9Qi9Bayw9SVXlVKjlA2O0uEoUbbEjtgZwqaPyNdwZJAeey6
zTwi6FxMd3HS25Mf0ao+4gBwUpD8CnTLkzuOcAftNMiBvf5KU+xfrBEx0/bKmtDRxpuvSiFVo/nS
WQa2r3DW9NYp1fJp/mvFXND4PmSomvYJyjBA7UTpd9Deg+p1446vRJLQDJ1dIj2NwZxdIwVKw8ZT
y76zYyW1J0AX6C/qJi9kn6518XGaa8QRa5qvqpeV7aFtfzeYzktF9ISCLcwXwKBNzzkqFBRoymg7
Nz4cfLZzuj9vISX71Vaqq4W9Z7IwM5RTXwDNnRqAHsFcCzAhyYilKd7V8YE6E01R0RaDq7qsVhaW
rLA2HFlFBWaUHG0aflnIpLXsUjkd90Sxa+S97Vag9mpqa4pE+2yKV2WrrUz1D602Wy3Y9/D1uiJ0
C/FXmQXOQFElsCyn0o5hMTggotd+8DjK20a6MeUUGztw58o2h2lYCW9FyhJNTpolKPXqdjKziiWq
EOLdLN83seJkZ9gvp9vsdkK+44wJvoRAzV5uQiLK8FBEiW2Y0d3kwyiQck+M0Ec9i9Zuolrc+Hwj
qQz2qSq7g5S6DU3p0IweB58WZAPfMRp2eSuheDmjsr2S8gz4NoJR9SnJ9lWPQMT8WFmnujvmCDcV
cK4b5S4vkAbSlHXPvrKgk+VBykt6XSGQWOblHsDlnTCYxyEt7aQyt6M4e3AeriIr3kT+iVvQkQrB
oWZxO2pXgQgMvqaPraQ7BU6m3fYPvQLtqu+vCzXfUux324hMWqGjkm7mcFuE5iFUn7r0Vh1/Td1J
898af8AUjtcCw/lZ91dCp/6q9XY9J7dKc99aw64QtliZb/M0OjZ64kxNsYpaFEyyH1OHvSDCJhZY
ssAw7VlpAUKBJhxuexhZamKtW+Xaj3ZStxXHyUWLfi+nhdtWBw2hVj2dvXm8ac+MBwtN2mkTT/o6
ElAThdERV3diGjvTtPP1wRmHJ9rXkmChtits9FDYN3oIwBlwOglMddUCYo0t35665xG5xLhU0fIt
1pAPHDUpndmApEZBTY3XU/k84wzd9XdJqz9YmeJO4U0imNusI/eYZTdk55fR76S+HcrcGQOfJi3Y
hhbMIqdNO2TSTqGAoU0vvsaxNV86JF6qaRtEt2P4MEnDllDJDrJHaq5+Kniw+tZRJnq12tlN+qxl
3WMOJ6iiK1/3TyIWZGpRuWSeti8Gd3LS/M76/N6ay30UoXam1s85MPranO+62outFz9eaYGxKbgA
i7LcaO3z1N2EhbzyZeS4fF6zuXZxCqWFLOwis39IlPGOPr0tR9g8pPpm7oCnifg7+WCK44Glh+qY
ll5dxbcWF09tQEFMXob+KUwzRwzBJI3SIUBiSq/6o0Yn1Iz94yil2zg7FcjaRsWwrkrA3e2tyNOC
Mu61WdS0U30/tvvWF2BwqLFrdAdZEqhqslMgdcbWQ1eeryNzW0TlLWJuM4WfwgDr28TXpdmtjTbZ
y8j52nLebvRedzuzWvd1D3pimLdahLpN+hudA9sKulVdn93sKw555wXtxCFROdXSdSTVwaFPhMbO
rRrs8AwiXdfup2y67gL1WKXCowQT1dZMuMcqTjOOhi+DqFS7oVX9zVgrFsUWkdX06Vv3+zLkbR9x
LEBD2ERPIY75FUcrfO3rQ8meNQsch3h8usIdgt4J+ngtAJOLUvnWyjvTbUaF+mYdM4ky7Q5Gh6Rb
nE+/QYY86kEi2DgoTSDXFX/TThUUvyRCbqzsECKMZswdhWTaYKD1aqmyyAHQryHA7nC3mpHhYr8m
YYZ4eALmkjSbn4LHgdfHYWkPsYbJeB0pN4VuhLBGsj9JFiuuLHfppmw65UaCDglj454gSFxrfmS6
3wfFiwrg39DQQIBTJkAFO7nkEOeWQq+/zbujqFuHTp9WSXTT++0qmIxdIrZ7v2uevx9xUZT6NOIi
GMVXqQ4LzW+RRAo22c7cDitrd9llZFlJ/2ccwMXGOeaXafN+DHpDvW7jtmKcfmUcrePslqs0RzU1
2PJIy6vUE+HIX/SeWSIHPw0rfxyWrBq2uiG0x3hbbwW7Wbd71W6BjSeU7S/lz0to/KfRFjmmKddl
rmiMdsYxgw+RvWDX2g24Vye/5tr04rdLReNFqvafITXyCBFt9k/YcamYzCCDdo3k0++21p0Eu5z2
Uq62rIksR7EWmP/ZaoGjTqxe2w5IGeRQ9utNVScbs5ptFbpEW4+OSINAjLxErqhTHxEVu3A4/h+L
+X/nutR5JKxHE7sNuiN5lWs1iPCzaarqOvArt1bvCYULVGpFCT4EV2snF873Z+Wrb82dYWlABSyQ
8ovl1QyMVEel6o5mRGpRb/xqV5V3/39jLKoIfuWHkGvC7thHV1Jw1ZetYwaXpGiWPZ2/6/l+JueZ
vqtVmGrY6KNP4BWjG65VkMUF+jqM7c5Zs+2JL1p1cvy+dTJkvQxt3JozMIwU0p98SLW7IAgutM+/
3GIQtHRqM0DYqNIsfpKoZLJUtt0xIYQbp2rV1ztTSJ06zQ51AgujMA6heBTbeVUEsNeIUtXwEhTl
q9vQwgdOITc3ZWOp7oVSJlax09Qdo/ist/WrbIddkP0Mkmeteoz8V7hOm+/X+7ye7+oS/6zEvyMu
Gb1lY6LKrc3dsZmCXVOH6KaOF2of1qdZAVUh0aOnDhxfQ9/346edxgRvxyJIbgyh+dnBcHTVqAm8
dEDYN5CsX4naq9etYWgOog/HWlVCcubuVVZkDONDSpCz3z8W/m/V9HctqVcQZcS3Jt7ZHH7i8Dp4
y6TcSef7OteeJUuEeyRuS9DvCf4mIXw3Awy1lNXrdNjrEcA44TFvAjewOqzbIuWhaPO9moutJ4kb
On6uMeLBSE5W6A+5+KTn2npGY2sSWsfKJK/1KQnDTJ0laT0GgScKvzpZsU26P+GYOY3FHzq/yrhy
Rr2yjoLpOo6OfXcKpux10tPf8VTusanayLOEMVHLg152ZLwQtwI2eRtgXlBnnlWQnCk1R6Eo28ck
DW4NHXJXapGDakN7kIth0yMYqeXJOhX73xj7IsIhI6qiXGNrgEK2NW+qvBGw14mVlRxGyUZKmpsk
Dn8kRO/QQf839SE4Hud1NjQJap9MBLEUPImHOsWfFS2+trqd57ccvnLQXcBOfH7jPg6yDFGqztf6
KRTiGxQi9LX+0ODXGf8KH+RXNO834qbbdJeoX8ani3cx5iJ4EEZ4ohyS5AZPrH0/tmutQJ8rR3VH
fiQSpkpWsd2AvorVJmnVmzm9p8G6M8MSD1MJYUeCylBDmbgQM2curbe4lK6loVjNvbbNYlTdtICi
IJqXmf/Q5yEqbmdYtTBe6wWkmdaw/uQq1bckPwxGcWsN6pEkwq9+6XAPq0yhySPtpl69/T+knddy
3UyypZ8IEfDmFmZb0W2RlLlByMJ7j6efD+w585PYPET39AUlhRShAgpZWWlWrjUbD5L4pfcLt4ye
KSI5C+mANnxb5vR0lBva5la2flawvwiq5A5F85CN+Z+hvRPV4KakyuMi+9reE0Dh9nXzj5/0n4be
/BqJ8a0c8/8U/THS6jsqaBfJgOWlNmA8qpSU3mWR/ilUKEUk//Kxi1ojP9Z2pa2CKCkSlMyQsCtt
glyWwokWWu6ips5kJuIk1mEaoPGQ6anWGZPUvzXrjzaRJ52s8KEWzy3yYlDh9tRpsvbh42fbsoz1
lSwxXe1Tg7vPrFsNYJ4Sqw5jCBuRh3FVsl0Z4OpWzuRGnaUeo9c15SjIitvI4k5o1X3afBlwVplo
7ARaFpZWE82qv7SMuTFm7lEwdCLNDPazMtVOUffB0Ux1w047yjGwJv+oGtQPTTP+ouaPMkWJWExu
GiXbC5rhhdXgSll5FuKvCpiy1v+bUw6YMjAIwc++OM2IALdIIMlj79XhvB+q9GeC4SzQ4kwunZje
mXGTDaZTmtpNq5puMRg3wiRpditDpjVE97HqP+Zd8aU3Qq8M1HupmX4UWvINkJs3TcMhlcNzHYNO
HtOnfJIPsWIefQv5LrM9B2bHKDM6V+p0mwIkRkbEHkagqSnVqtHaaMqu0SBXRriKD+Qk0vtYs3Bu
O30vemiJjA5zQNRHnd5TmLOyhZt/qSQG7nCqzuo5d7YgKe9Ym45qnKEgxEANfw0UnXyjBQDHRepL
DzRjnUFMnIAI7WOblhejfRMTwO32eplVj2wYZa3ujQh350iM59mZF3jWbY8MpO4AubqtXAl+3vy0
gH3E/eDpPqNzW3RL66mCZcPfPMUqaoDFqhy6OVmeAoay6JDu/G8VokOwSi/kwO1TrNoxitjxwxaS
YA0IXi9trtINP2mkxpfj5N6S7PrY7MM7ai/KHnTZAfrNrRTqKgR7+6Lm6nZBm3HuO4vVJP9kTo2b
ZNLGF73OXF6WYGAPwItMfLsyXmCO6ahJEIK0bnIrw1TbFE52s2iJMogDG/zxYwtad1n/tYGGvsxd
Ekvr60igHKyAm0FP7uUearyY4qM/BQdtpl5YuKORuYPxvawepGrceNN39/KfhdfRgWoNFORqM7kv
ul9GGkEBsoUdet8uXy2x+lyTP8+hmvNugB3qnYQe+x2cdMODxa/u7DBSahII2IsC3+Y86XUZY/mQ
rxZfXYViHetzLxls7D59BAjp78vd+GWhW0dDN7g3Kic9bZcx3vU7r1ZdHMardC2QxskXomXVcPRS
VBOl6m+cKht5wtYqq0tOSNWAltKyShXbSfegB+ew2H1sme9cpG/2b3UQ0nEc6zjEPlLld92wg/d5
/jfTnj5e5TqZXH2m5TFebViSqPmUGbyKuoeMWfQYJaCTkQAWVE5qbzMOJLj/6Qz9+tCtOa0mWTEy
wAvJPZryP4jvM2d6KhzMko5V9FRhm4wIjbZ/N7kNbJK2b20cvk3rXF0cfpB3jd7yBOmxPaokal6E
ov3Ir7AEOaAW98J/b5yre0LLVV0HKJTcR9Vz2N/CrSNmjxvfc8OtrLPkJhWVSE8wG3VvnnLFa5z+
MD7Uk53eYqouDc6ErqP38arLg19dw4a1MCJIJqQIK4RCn6qhMVLyufdv2qN0CG6Gnb6Tz1vL/C/O
+p91Vl8tNCBjCgzWMWCIoX13kO+nneQld1v1ya0XWn2pkES3qCwWWmq90qE9aHuW2QQCrnSkXvJQ
Dvn/e6GXfOLV6UvpnWZyxjqNJ+3oKOfHBbULgUbxFDnlc0qWiNCdNwp2eaP/f+SnbxZfXQ9JG0ld
ILK4eAJJAufAyTiHux6JGrv2rH18pmbob1jKe0nxm0VX14IAi8MI/wAHL3XKo+JWDrle/7tfQlNv
OlT+efiyNaP+v5z2f7Z5dStM9DlFI3/xN8UP7VMKLjpx4md/p9sgWpz8e7ALvnx8JLZs9YWp+dWn
DTCgRlTZ3ex5Ic6ITvkXGupedrcVwijLd3p7+lQDboNlbl1DZGuNkpGMLBz7ou3vJZPe4mCUn8K+
/Byb1Y0VV79QE4K/qXBiITuWi8YKBJzR1H+qdKm3RXFAV1Shf6xp95SG7hWhmSANEHKoU1MQKRby
88NOjuCBaAAa5yO6pGZwq4o/64gsJlUKPDb8Fd6kJsOWrbw9hYR6K4LR1d0k5b4OcVqkvgAbBQQ4
50+ILw7lJ19mMl/4AdPaCflnzY2az75w1tEU2oSaa2829/oZVq4tiiO/SpdnMJTfCVWIGmLmNDE3
JnneXvbXq6wcm1iqssoAhXqJQKPkwa0h+kf0uY5IV/2X3LArzyaYoMZLdNvha0h2sTUdgVqf/TzZ
WGZ15K7eaH0P5Z0ixQ2YWKSlZ+YQ6BDrSfcomMO5z6udaXhjfVtHOvrP1Tm2umOGKmqQwFU4G9I+
67ONDV4lStfPs3J24iykqdjxHYVKcUbh28CkcNR2MAKIN5Ov7/q5JADhn7TSgU/488feYMOK1syM
fRLCZpjDyKtq0w1khLGc7VDg24hqFlv8xxH8zzsS/cJBDuf5unPYR0Jkir2lXNAccmuTJn1cU/Eb
j0HXgPbZCDVWdYbr5Vau3MhMIQGvrVzKsnGHtvOEbq9b8gmxEdBlNRgFdO9ahroTxe0RXdDgHVcj
3dUZ2g4qZijzH7k87XLJOkBj5XW6K0ijB3fhxjzW+4frn21ZeX+hD5UacWLlksPjm8AbnKScM9Wh
K338+DOvstfrLVklBpXvC82QYfVT06JmRaUl1A4JPfrQKnYLFiRJQiRg4r2v954qDHujsra85tvr
4PoZFlt8dfG06Sg26qAqFyO/60JoX6qTEvytc+tW0ig8Cr9VUCJj0B+7qtx//P5bO71y2EFVKBkQ
MuWSivfhbJ0NYClxkDp6vCUftoqc/u9bWvS/ZFiEzCuxy2Kea1VHgfkSAfG169LfW5b6NELmmTZl
99iX/U+gKG6XyPBzanfyNM+7NixvK709JoH1mPqwXWplcq8Yw53Wx1tncTW4szygxVwQw8PwDkHH
c8WGL8koDusyFeh0+uQHcUVJG0AYA2J75poRJ6+hEtGNJ7US9kVung1RPIdhb91CBEHLXatvpEY6
Zr36BP4eTGpmxDvIJ+lzNrfipP31K+NuZIO8lIFaOxKav0oTuSAe96UeHxNJgGUOTSM0ll0xtU4d
RABeBXEOyspQEAZoUThD2J4LpfzdW7HoAGTcaFReX98MT0OcCG8xM7gMurw1RCiS5VRR+vIiZgbE
EsZuqoozI125rUlwAk6ZKyS0RgZ12DDDdxYGnC/qqHssTB/rdCRT9WLMJaW9zJm2D4HE6aPyu6Ne
5UciMJ7fWZ4As2s3+NDfOfzWm2VXlzjWkChlOPoXKMwBeDZ7UxCdsJgcC1QDqjAoAKinbiFsK6Jd
nw/3vRVuHf7rK8BayPhkSZdAYDOf9nbPmyqR+VtYvKXOqN3cKuHCrcFj0oqTZTl2UxyUEzCxRSOn
O8fNAIFt8sPQkqdaVg2nkMCTC1adegIIvcTcAia8fbxlYoSJuYWbSodiCU781eP5DfM4wJLKiz9G
53wyHam914bMzorvQlJvmMG/qsxvL0RL1wAHwVUOdeoVeZ2sBkksFDqUaUK1r3zRMQWIZWftSybq
kRenRevAW/QHADoQusC3dqFSfB7a6TdULSdDGO/9YrDw4cDZkHZwZI15wllWSpTe2+wgtMwf8Qny
M1jjO22wDogsVF45andDojImJ3mNqfpupSVO2eSfQ9FiZmk+a5NKWQrx2K9lZjpDC8S7Vt1yfkTT
7S4oxs+6mT4JccQhBsAbfJlr1Mnn3u4M6w5gt0m7lua1PUz8/0Zvp+Voo/jRtIjRVfPe0HwEFOJT
J2mOPiNbrug3Y/RzKICNzYoTc/EREnjMXxxiSMGKUrxNJ9WzuhBW5f5TUoxMEInNqTdqMLsI2w+a
50fzcx+iEB+IDyqsFnKee9YUHkxZgGhRbidweD9SP4Cdn13SZSjWCk82cnuK+l8KMLRpnpgGEw6a
XhyskkFJ/yJHOwUwbdvOn4CRxWOwIIWfYTvfS7SmxxnVyWii95PCeRK1txBN3uTA4dLhm1HjxiUf
VGtSuWMs0lHzh1MpdpUtASAsYSdMRR+W1Ww3lcO58IG+fitSdCJ4Ml+/D5U/TRrtymnahRCP5lKO
Ig/SAWF200noChYNepBtcl/1c+PWKZMjddmg40EGEqZ/5qDO+Z1GuFbLz6rR7BcxDyH3D1U13rBb
B7/p93Ueza6Un7S6vRlTeW824d4YjEPb/6BZdaMowX1qJLkn6cGtDn7cFWNJ35k+8+gpaQYg+BCe
ghq+ZdgfavDgsLmpYezC8hRBirM1pvbOdfr2pKx8F7Q/umhFnBRYLU13/rqUV8CSoh/TugZ0pWQl
JzT55if1Z34Tbh3Ut0Wrl7tS18WlXcS1eQ3N0sDD+qoaVZeygyeMUjFm6+mMlbjQuHg4I1c9bKXN
q8nxq0XXSC1hrrvGzMPqkn4K75UdVNUXyS0/TzfhXY+wI1oIX8Vv6Z3v+rvRWXB3wgDOZwefmbWR
LF2FTTTJJMVQF6etLbwBb5122uf93Fc8iYRDKeEoL8PJAeniBeDEPo7Qrq7G1VKrANWUjEhEAKdC
KTs4gE3ft97CorxVP1s3wqE/WMS1LBXdJZhhISl5+0pGK1tdLcTFxTB+i1lkD6V1bMrZq5XuEyq/
Tu1PPzN13ndy8t3MUi/tlG8+nkUb/Uc//Yu8BjzvT2XxqSdo1vMtnkRtsed/bgYuotXzrex9YlQ9
V03uSZkRhawN77UWJdGoHwHLiDMa5UDrW1NGT7TexX35aSGcMsGVDz6yStCED6knMYjna/pRjRO4
aAH1+Dcg3lxJglPMxEhoXhvg63WEQ5D/IeLHD2o1/N2auJOL1l1oKAr9qRw0Jy2fmWqV00/z8FAZ
D3n7UzASRpfqjhjOdEykcvxBuiW3s4fgvkKkRiovchfcoGp9qtrnMmJCaPyU1AWMWP6NIFqnONmI
5l6ipjdb9nJ3m1ylmi6Lqrmy0qZUQktvMJ1eS+7G8W+hM2pVhk/TEB7aRrmoIzJhoWlnEmTxlRx8
KtXhwuiTHgx24reHYPgVz+aW63h7dpaIYvn5hwlgFVHk1agw0jKJkOJ7Wegkk02MdTt8D075gSHQ
GFz8fGDDAbFuTamvAr6rtdcD1mEXq5kAedAlLNTnnhAjZDjNMEpk5NJd0NxmySWkdTFVd30GV9Gg
/scvv1gx8+OyKMsKFFurVE+zhjQy2hYrRsYqc+A0aUs7M+993Q4gufcEB6kjz89R2DzBdLPVDl43
j/51il6tv8r3MgOZDdVi/UUSt7slQ4k8y2u9yc0RTSCSdLdKuVefe/XGK79Skk+MdQSlthZlB70W
3UB9HpdUVt8oGC1b98baXxbSFcqpFuWUl/rWqyyagZAws7IeB5Z/Barhp49mvFGXeNcHGf8ssdq9
Xm4Dk8k5Bv6YGMigsiyzJy0/hU1MkRZCnyZzP3b+LxfJ1UuRksrwVeCa181uEdZ9XVzsZegvWv8N
ydk/jALIgnWX9sBmqpS4lMkp4hRTWbTWYUiabrKcYangMis/wgi8MqRfAYPzPiMLWeoEBH06sK5h
NLw8YEQqn06VGEDP2kufpeA5izrH6Bk5QZTwoCSao9TDsenbzkY1wxG7O0F4NKbEGXXJmdV8N1g3
pcV4Ua0DlJ6xoZ/JCEOvFernQJC6T6IP5T88s8D1oKuTZuv3x1v0NhL5172wEOgCXJHg6F3PPpf1
UAtNbeWXmbED8NqnvgHH/fEa7x4bNA6WiVYkUUhQ316OXZqPwlixiJiaO9ztEnbeF9YPRC0OQmTZ
dVx/tQJGXsxLbRzrsCcU3kzFrv05Fg4yW3xh7SV3Wh2lfoprv0rM/KLezF8RBRmeyx1KdL7DV06/
NO7ooWkAFIvZg2CbL+a98/V69dUFPIpjI8kBq7fu4BUXNbUVd6QrU4d0YI1TdR9D8Ghv8ae/4GFW
JwACE1VDvQbVzyulO7hctDEa1eLSdmB39fBzm6U7yfgtKX/0/jkMH8OkQDImc5NStkNoJYoWEhQN
3GKWubEyglUDvg9d9G5C0M2BIla2o7J9LGMj2w86jJddU8guUzSD0Q6wAybiwYpT6SgYsYCycAW/
9mT7knmMmqly+lT6Xs08CVOuM8IyjIUFvwVSn1EKPE1qAbAJR/qQu1kKnFbUUItkdnRipKr9qXY3
aQrALBaol7c3XRfaFZzILbSdc/BUpsFtUjOUrprQIsVGp+3TSqYVNAnwQkrhD8T0buIiUO0Zgg5X
qbA3eERdo56PVju4Ml0lL4w6yHukoaWt5E/twW9h2in0kfEgUYGIHToODRH2qRq/fnxEVrXll3MI
wyKk3RSMqeGsSzik9LPKN8Q89J893JbcszY12xZBm3ovtsZnX885NiK8pWJ3EWLz1EbCbSRrh6Bb
8NWQtmjzSdLjh0kQf/RNT58PZCWnzkvD+O/HT/viFd5YlcYphZLRAEEEqHh9oONWSuRWDtJLFo3M
yspwi8h2mj4a5XysGTlTw9ZNIWwYtN7Oheeo/GwpglMTGEOonz7oRdycrckfzt3MNTAGQodOt9zs
5MlXbWkGARHJsCEjj9iqvzvQt2INQ2wr2D1DriLCGkb+zehNUNWGXRU6c2ToeVS6K5V/TYZrmP5k
fPpTJJafUBxhWq3fm6hUKv1iPSpxbUk1TEHLprarOb5V0GJCU4dctaPS0OoPUdM90B95Ztb1rh90
7Jii0mHW+hd9RqqSvRcbwx4hHKT0CLhaBTA688fTzynVnoy2g+yW002/EQTkRs/jKiB4G/+9NEdf
3dNMnY3ZGBD/IWvLxHO+nyLx3kz9s6jqWwW+rbVWDQ9FC0NNG4j3lM+0IT3JzU7NHsAhyJHiMbj/
97iurqKE5QUB2ZtIc5KDr/UmAHApypyzaIy2hSY7Jjpm05w9NKp/6/sLUnULHPPSJ3prziyJm/wf
0aHV/TQwcT5WAlxeLbQuFarZmkeHp6e0E+yMQwC1l7hLQPVCNdzs1NDrowUxA6PaFor0bbbKQyzv
/upBVhsOLa2uTSZ5Ug5DAShcuIMf+xyjFCC9NadTToyZMqz48XG+3nEIbcjIl+uZ5HVdQ0WZIFPg
kEgvxcyw6fRIre+k9YBLjXwfZvmBNtLzxyuuupPLi75Z8gVM8MqKhymRiAVZcgmk5edu3x96Z3CV
Z4DEG0nDtWtd1uKtlnsf2p510lCHbS/28GvB76H+5Eg3npHsDHM+WFN/FPShtIXkMcmsg4L7hNAB
pgrmr7MWJmSxIr9ri8iVpuhcl9JelKqbURy8Rkz4EstciZooxQbB/KpS86/doZwvL/IyCOmsGwk0
O8dIi0Z07aCD0pIYpoBiL+rfpLjzKFqnoFca5OOEp4oxnEE+Mdrv5ctguX8LWuggJqOnmd9lKJYn
rbiLqsrNm9HxRc2lR0OHquuOH3/Pq+CGLX79wKvgRpt8qOEYGrowmuvA7qzogZP43z5e5J30c1nF
Mgjbqapf0S9ZtMUCBv3YFq9ZYMfzwXxswM7NHvQDm3ZzFRkv78RZ1HSG+riUV+m/YGRWNxV1etFi
0ynAcWbqj40X2lpi+ffXp6DIq8Ci2k1xSoFE/y4U4GZPnOwToSj0IN0ZdO42heR1ILx6s1UWLSay
UAV6xZvZtMFQDSzBKrj6cMj+GF7nQjWQk62cUXtjmLHcb6HalMWLvXW3IikZ2QZUN7Aurc1bjUN1
KM0yuUTydB67r8NI/dlIz0GHyE7fopMwovy612JEFQtSLaV3OoliZJJ9U/0U7H6QfxP1L4IkuonZ
dLZZNftGUZfexH0dWg6gIeKNurVbSYxOkZy4sxjBmhKRdfoJonW/e+hbxFHeqBit0fmLV1MI0lRR
k0QGXF683qvvmUOBZ0pTl1zM+WZSGD7q+7t+rmj/ST96tf+tz9RKGj079fG3vAZaZEGSgDZkfwyN
Dl2sLvaCDmKUEmIMwUjBiaqtJ5oRSuB5uVcB4Nqwim/44vf8I21DypYUo9EdWaeAKtw9VQ0MfTlW
z+q+O4X71i2Py2hBslcu1WDPIJhHD+qJp9hL3G2cqLykXiuLePMIq4OgxgKYqhiZ4UH/mmkTqkrT
QwHBQlaMD2oEisAsmc3/MlUwDUyCratwjwQjlCaolUvt5zka9l3Z2Yzh2BLQ6xCpeOS9j1rZHwql
gwxLPdaZ7k7lLxV9i49P8XWQJPLsdN1ofhMQr2NhI5Irscv09JJUwnnqvsWG7MLUZ3dM43y80nWR
GVEq5BQ4OoqxOKfVwbWGKtFmX4eVUlHv6SfbOienFYcbabC80DrrhQKmKHKH7ps033XZUZhUO4P/
1c9kV4gnrzcbiCTvpz6wi8R8+vjxVhCol2vrzeMtO/XK/JOZ/1dIzQzR109Mz5njryo9dkZni9U5
kHtHEVSIw01HTgkzirs4ulUEGFs27vv3ronlc4hgEaBXYrfePkYvhVZmBmp2KS0xsifDQrm+tjOo
y4uFGsNaVFprrzQoKmsPEwXwYEx3H2/FezYBSkGxdH6Y11l9KEa0tFku+FCzeM8fnQEm6aFfmPv+
4/ogJvF6pdWeW2OeqG1kZQQ3ZwACJEgIRwAtU4aN4t07R5RO9j/V8NURbWhvz+pIz0ZRLyO63BV3
g0wBtp8MOwFE//EGvndHvVlutYNtkYyGvHTI1H31g9ve+JrUqL9B4+UilfLAYN3wOD5Vv8H0bdnP
crGvnBGSGaS1sgohnPLirF6ZsdL5TEVbavkSm8KwaxNnHFV72tHNASe/hRpZtSJfjg3rMYUNbESD
vWNlr+Fo5GkrgxHQjf7kl8q3PPwJkGiXIIoBcxkciKrTh/J950cQgZleZhUnXW6dxJSZwaZ2ombZ
F8pdO2LSDTt+h3xSBMsDGYplytDxmotVvNoLhIYGcW5RKmo865e+779OHu10k060C2xNcBLmlCia
xju1hszIDr2tnsNiVuuP8foBVpHlBCFeHak8gDwuQ3WB06Og/bGtbS2x6qi06OO0hpKWlxRaGrED
LtLMG3fExhLr1qvYmdHcI5sKCGC0TbgUwmFLMfA974urQfhTYjZvkaZ8+6mM0jcKKHKW3kT4OGK2
SEpDYMcnGpnwmD5TUN5tqdu/k6lIjJUvjNSobgJKW9mHlsXBJHT0yCJY1yPjcZgeZOFelQ8ARuy8
L2xdr2CYqw+lgoh10opuC1NRU3yOs+bcMdlcK7WjzicKTZ4ihK5QFF9UX6Ycl/W/LFl/jjaF0q+j
z+WRCXWWOU0REc+3+5QkhRa0BY5sDH1nljQ3FMfvYf+76yKcSv497URbLUByiortD8kplcLDxwb3
jnPjEbgV0Cw1IJ5ci20kUelPRciuFWh/lWXmVipVlQTuwwAAilKg6QMRXwWbFGGsk+sA/sJivpFJ
4DSlPABb2TeD8qQaWwyU7xiRxLVJpgxLAGC2F76IV+edbL/oheXJgNt4dNiWeYXsj/UDoj/FMc/U
zZyktY0NPMCadITA+fWylria6jTQb698JBmp+XxDg/F3IuPV5MobgsfltAgyGIkGYnVL7HGB7V6Y
T1H+J0a8p26OYdRu3D7LUXnrdN4+zsojT/KY6EnNLiSzwRzBY6x8y6DA2rCC5aU+WmUx1Fd7nReK
aQyCX15MWCfTnvzdEMDRPI60BKIsPMuwdrbVsIuFdKPAcO2O3r7f6gho4xDWzdLZbpqfvvQdDvUN
f3cd/7xdYHmAV6+WVCC6UkQ1LzrCj2pA7myhYy/LbjFtmM7Wq6y8Xow+jiDnWI4wVTd5mt72qrJx
P6wnW66scxVjoe/TMvDMGtNY7H2pQ6Gd+f2kdEXt15SeWwvIFTxHQbExsHRdl3u7iyvnSh9Sb2fB
4tbwK3gY4TCDLyXrU6DuYLvGb3NQbny3d2JnllRJY4Gx6CArV5bR5kkwWYCKL5p1U0OLOkEvaFWf
fXBpPAhducqpdOm5EB6MRH5U23kjhX7fAdGqJb8hghfXrlERpHkAOw9IybJ1w8VsVAcofeEIYC1s
uF8cBVbH39mu23LK71rSq5VXx1HvkkmPc1bupFOdORA4OT44FzuPj+HfpSpSgRtqtnK6zRde7ThK
N3Ke9RhXqOUQLtwia0PF8ZSEwmMvqK6SBjslnE+THNhytSiKd86YyZ6fBYdYqzcsbvNpVgc3HKrM
CIbFM3hm6AjpbgkjQBKGLxrerXikRbrA07CFDW+4vOeVN4RYYIHy8vnXRaFaKlS5WbxhCXjqeX7R
KURLpfU08SDTlv1PJ52WuBtbf7XiKrQ04y6QWpWdV+tf+nBjwY9qphtZ07tX/etFVsFlQoaRxDUH
KopuRtPc1eNZW+ghglOXPBWwtw5R5KBi61aztLf0ZE/WcxtS7ogi8dugzudO3LptX4ZvPtjqFyT/
K+/cde3AtuBXMgH0DC1VabpPCvGL1SmwEONi1N3EQFw5Ib5stofZ0naQMD5pcXQyA3IwiGuiZLgT
5uA0hIqXBuIh7cyjJVanRLob4TYP8i8N6H79R4sQjo96uC31ut0lndsOBlIIEWvEbiB/HYFfWOO+
hCY1D/STXh0tMORVYOxmyIKL8BtIKDvRDzFBmT4le0H5FkUK4FHfsFvoq82KBabu2ZduteZHKH43
tXAfwhWqD/JSHTlSIHjasNR3o4N/7GZd8MnqtNWCDruJIUiTXMRUTWd2FfQqnyzPuBFn5ryc2mYc
eOt0Li7oow+3clHKCDRWaflw8VGoXcUNTpEz7XRYlv6tA/JO9vfmhKgr35TMUSL6PutRV+icUIAp
86an2Zvvpcalde/CBupO1h5bsvvqGdJgN/q8lQG+Hxy+2u+VTwoAiyjT4iHl71DZuhSsoV2NoVG1
IcHzEhrdpU0RmwLhfzrnvXYR69YRwz1JGI84paiW9vChfWqqv+k0o6NbwCrKeqZgB4L287+0sFXA
AbiyN9Xo5Y1BB09ec1EOVman5+Ua6v+Wt+zztqTRO23Qt597FW+IreVrocHnDgFTQjF/zAIZEHSx
a7vvlvFZBnguN7RdgvyoBOmNRE16NP4iDOSWg/9JbwHTCD+iQbudytEVeWBti2/qGkn01mera59t
oBFZGnyQ2kVwUowoCRWO7iK5bO3H58ARD5vmt3ExrTFkbTr0XVKwK4HawHKt3AhGD0L+PkmeJkgI
Z0C+PpSvPZQmo/A3jdIDef6GQSw7/8HBX3OnTNZQJ0nLa09T4fUqjWf/VkRiuZpuOtm8y2Q0yMLJ
FY3PU/gn4wbtF2bn7DS3d4EAKDTcApO/XMfrJ4L+gJ45ST+UGqsUKRj9qA4UnkgazzAiOn0wOsIQ
ME5andtuZ4TdThC/hJN1jsMGimKDcZxiL493sIM/pFH+OC9KDlLo36cCs/C96oygskfLDaPJUTPQ
0IjZmE1x0oovenocK0CWRewK+m2b+98DBdSSOKmPWjxDYFw1961WbGz6e27+9RuunO2oi0maLG6n
a+HVptOADObnZEsJ8J3uC3v4aiNXPpYKBc2XJe5Jjz4kqX9D1Qkd2CuLC1im7BB5odvj5Kn94eep
+EEQl92bh3+j7qm+FwFDAwlMDgwocJHV+W+tYo61mcpIUpq7rKQrNSW/EGRB3Kb3/8ylcheZ0T6q
k12EKAe4DLtptF0fK39r0d+Z1fcaJZxWBp0TqLt+QkC4HwHGPvc+pin81U3+RjsJam4nDSI1AKpm
9VA0i/YzY0bRbI8hl+j8IKhYi2WcUy35VY/zuQfyWo072Zx/moXBABe8/DDGTYXw6MvmA3xYDPN1
hyiznEZ76Bso9tTY6efsPiSzLRcpwPSnpg5ukPjuqKKkLttK699DV7YTY/V3Yal3yRJgV322S9Vk
pzbZTiTCkNLhXozFm6ZHZWn8LjDWJk9P8sycTwFjY+nU6pdU+hYWP8W4vekN0BlZkO9rtedC7v7Q
IPgkw+ytYdJ9OBzL2LKV3PIgzpqSJ1hkd5Rx3TCIz42SJLYp0yWYU+33CNrOin04/5tjBsepJgGC
U4JAcsqpo5EgaseCISoFgmanqaDT6+IfFeF6kEhYyKcsuhsWckk0pjhU5Z3AVpr8pkLiHaRHEdxY
ga/MQpRrUaOOGRYrva5sfnRCex+O0lOP9rbpm7sCJGonGyDtTonCWEzwEMcEHKJxtEZEHHux/VMH
vz92ddc5L700TYHoWqI0BkvV28qBYkVd6qtFfZlAXQgN3HL1cE7K3snTZ3Eqb3xN8T5e8fqcI2nH
1Bpq1+Ly+8rqrWQgmku7+lIlR71IoJD9afiC+98tsrq3RnrVWo8k9WWo0LGj85uXAzNUsvPxMu9E
bG9fZpVuyHWRIR3OOsFz/mmCd+pQ3xOZlncR2PiZaXW79HpP3jGSFkn2dMi+bDzA9U21PABE5WAZ
gVyvCwgjrGOZJjX1RXzoPFTl3FC/ST+bLrBLR2MW1V74eT+nN+UmAdfWyqswcUj6QmDmtb6QgDii
NJDZNMyumHYxaDYMHz823nTx/29vQN6U7FziB4j5ulIR5DjuumS9xhs8xc1dbievPCincZ8/bU2M
XbtmioGShEYR4HzlCqJljHpimLTpL7QtnWARFthE11zX7N4ssYZkaSFU+aVfcg68/Dj8aD9Dkr20
27qd/3l8js/6OT7hVjdnKrbWXZ34CPm6MWp5NeNzTN9iPJZ3oZO6jJGiu2QXj+G5vZnOmzzX12Hd
29ddXe9JnDetYdbL5xvd6Xb6g76L498pIIlUOiVbXcX3vMyrD/gS2L7KuZtKUunNsLtddxkj4Ani
XQrv2Mc2ubXI6gjA6pfPPlZ5GevHJoxsaZGR6DdKGhum+FJCevUmndCUQijzvfxC4Hq4r4VfH7/F
C0xmfbJe79Uq/ZnrKmxDKOOxCP2kHOI75s8c05YAB27xSb4DqVjMwAS8BnuBeAUONAMt9huZ+0bx
f8QpRYq2Mj2pNM9hCm38KDKxiozMINMFricJxbP6rImU4JIegLP8ZWAWOR+C25wIXA7En/rgz07e
htXx4z35P6Rd2XLjyJX9lY5+HthAYp8Y+wELQVIiJWovvSBUKhUysSQS+/L1c6DqcZMgQ2h7HFGO
qGJLlwnkcvPes1xAyEwFqz9pX7NnEoJQZoH1Jd+B8wV5bQ/YPqQR9p3pTn6/jYeMOQqKa2sFMpZn
Xuc/aTCsNdmhu+om8WxvSff2Qtf69AvNj02ktDGbeGjkFULx3U+G7OKWumgXwYgRmQeBCsZ99T6p
XAG6tCj1eN48OQ0/O1Bzw8gStRzluzJ9Ze2H1BUoRMh+NtYuFB58S98osEnUcUNceBHnawz5+pSf
6BPOC3D90wQlqvWkr1gyVUiNca2s1Buo6A5vClYbCMTEh8tBoL8q0AZvAZIO4SZH/f3jFsnWIjcM
Z83ZGYTTB8VS2BZqGqTiZy+hVoVRlzVmr1Qo33vd3kpZ/ADgEXXsSuLrWo+duoZmaarAAhm38gPp
Qgo+ER4QayW36cHODFkI6RqmblX4QfVJdhBS7sBULXYmF4e+DEXQ5mmz1XHhe5Tqfm+ppgn4jAEH
tCh/qmJROsKUDpSl36osWSkNTIGLzH4DEigJug6mnDn3YBiDysBdIberEB53sB1q4eBePWGxP7Z2
yddSAzA+556kpsCYV5Lqo+s8XQPlPdwnAWQtb0RUuynXfsYhcmOLNYBY4XLUQMcI1RDB2zUTKmBO
JopBSXdrNeOqbTtP6ncCuqZQoSHrlBcvWknvM3gvSlIr4R7RPSoM3jwDu9MJ4Ja9lW+rftiUcvVD
Yb3ukzYeQeXX4SWjGk9pSWPXgrq9D2rnewf/pZr/0JR8HWnFBy+UGkkdX8NRLnQtO00eoIKUexzI
w1VZjG9kaG8L3YQIfd18B89R9SEb1fpR0o1BVODaLgEKAdcZuGEh7d0qGlhKWtMGcmj9MKDm5NRa
61SiesgB9DJsHJOfHszMqUeobZsAgUmCMf/rGX9hpSuABkK1T5YN4M/mR1ev1XHSx0YDYEFk4J7m
kLcCrtPQePCtGzuAdd9KPGmr7GYZGGicHzansWcn2lCiBYaZ1twZFqodENTKGuO1i+o9VdW7xKJe
qWeBXTTSypKN96QbfBysbV3dhgTGfzzZwNMxcRoYGfYQlCAjxRN662pl2tHdMbuL1XIDVXcwrnfZ
CBfAoVhLaLkK6ElVo7RTaBIQUIDKGiImZrJuICrRj/2mFtIPIxxvWxJ+jxPlLSfVOs07UEHsYkUk
zR/CZmf05nOYddeFDv+7UElvYqAC8xYKv6GGPyGwLJV1CymAb2B0fJMj9iBrzY/OgHSdPNxaVm06
VPoZ93CD+/qNnj9U7J1HLIMpNTo6wUMjTFAtauW73ngfAJuVabuQiCxFmL02PCaj4DYIFRL9rksv
Y7p40Tnfhk/HMH1+NAY2qHaflL0M/YaJSgfjinEkThFMNw3LMbf5bZeAo0EaILYWNR2Xgs8OY1qo
jKsNhqcF+ooD3wiEjfSNroAwBfG6BJzFvq4/0mDpFnCpPXuyFGejLnKW96THUuTX+Z6vws1776Z3
AGm7y2vvUq3VBj0Qp5wNa9wzXyaJs6jJFKWBGuHgGxB0BBEqeuRXkwIpZDrvuqVe6HR0nuZ9yknA
WUpOcclRQCZs7rLqLil/8Bi2DGmtXQ2h7kOhhxnfRbT+eilcgGyfxpytBdRtCthT6tPmljuvYCsG
oas64wqQu1s4dqK4GaDrPLxoL6PfHkIIuS2Sfi6+1eMHPV8tUZeaYYnvoAX8AcyTYGp7dtfEkZ2/
EO188p6OeDaHoLuSFbxFtBqtq0lw3IbBp685KDG5OV4taKCHpbLA0pudLZguTfqop2pzV0wWdvI2
HDZmooNrqnrx+GpUcQAN34VM7fJjhcgTihE6pvFcdNmOS55kFeYv756rqFxp7LWMBuhTAGZF6L06
yA74ovCm6tbquKfFksqJNc3Xs/kMlJcCdL0+/Tndo4oexj0Vt5u7RtBbuQxhKiyQBYY5FD7q/NC2
evYWCS1ywzp+Q0LmkD696XRg93LkCBaBWmPGQTyJzRx5iKFdmzK7lrmx7YbsrZPszkVX4ANIpbVS
4/hvQjfUY3cksC9Vs1WLfIHLL01hr5hxb1e2EyedR5vQY2oQ1myd508dJC1wvm65JT9mXbahKl+l
2Qa6zasCLoudAXULHSmsJQckAz25tLu1NbC1kFUvM/Db0NEVubrWCVmbGbpTVrfqweO0wNKodPKK
arPi5jkwlWkFm5/8gwzqmvAgT54mp/uGguRpgmzQ/7CG/iWSomvdRq4Ir70B0k6OKCBS2eNfQFCG
aqu6IHlwfkphJcBWCjKyECkh80Zuk+pwV4Ri052gKLHrqIeli2jDSxn6cYzZnhYnHJDGGDEmeepi
C2VQSO2Mbn5bB0s9mcsb9tF4ZntZ0zV8SGXEQucO9fnBQRd9bfrTXYR4uhv7trdoBTH9zrM5fhRz
tnfZXQjRjAgx88FpfORXisd8Y5Oo0FAqUKby4q308PWefXEDOwo5W1airaKkKWiLWmqFiwpq5ekk
/9EsZEkX817crSARpE2ebnO9gILrozBF1N6ZeeXFNvLHqAo34EcOY+RKaIYyJHsWeTLZbaXcUqMH
niL1zcnDMyYbYn3TIaDVqktwtPNZi0WDMqClAr4K9P/sAprAgU5mEeg6MnoGTd0C7hAtAA0WQszh
ymZRl0QZ5BRw5TVK45Br05c2Z+P8An8yjDnqPczLrIPMGrxkVUhxUDl/bQa581gOPeY2pWBnNwPf
CptlN2kCO1mF6MKBfGoMF+USkhE8hGIWZDBhggtEOAOcFvdV+sBEwYGi5fdmnb3VaK9EKrAJLISB
WDhwUMAtnw43OYdHU0YeSp1cjX23ZvlNpss3RSQ9DVKCHgB9T6L8sZQfZRnEX9yM9rnND7kJkyjL
zPYDMQEb1r5rqemhceXFBcyC2+Ru1M0Va7+HAOVHdrkb2Z0Gw1fIpJH+Xq2aayvuHVDH3MKGAkEP
/ASQDJktO3H/IJKJ7gR2VWr6I2t9UQcVCvhD/axlILhTy5vqTgo4cZCNc7WmcmpeBaGaPmaoqqdx
4nZAJRpV/ypz1bMsvqpiZd8Ja0ejm4IYNxQtM3nYkSzH1t3cxd3AtgCyQMAB1vFOM9SK22tQ3ojl
cFdQfZd31g6nGpoHfPwudCjqQ6OTvhaCVFtg98Z9FpawcUvRxjVl8LTLtonBeYfHbJM7vNJWJIb/
WyqDTfid2bd8agG3vQPz5rdQwL6ogsYELw8F/i0Grl+PdmR4oiiNpt0ND1PP1oe1CeCvouSuOnBP
Hq+GejKRejYGAxiie6m91kCDmH4E3AW82hQ6faALIu/nkCOwSg0sWYi3COXATO1RbpI1hTVjLL10
JtsUBuzEw2uSWwCgV+bd5x719/f+v6OP/PbXDlj983/w9/dcwAA+ovXsr//csfcyr/Kf9f9MP/av
/+z0h/55Iz74fV1+fNS7NzH/L09+EL//j/jeW/128hef16weDs1HOdx9VE1afwbBN53+y7/64W8f
n7/lYRAf//j9PW/QjsJvi1jOf//jo82Pf/yu4QT7+/Gv/+Oz/VuGH7sv2W/XbzxBM+XXb/u/H/l4
q+p//G4pfwP2XoUWCU5rHWU07N3dx/SJaf8NSQLw8NhoFcMEquD333he1vQfv9t/s2Be96srDQkT
CMn8/luVN9NH+t/sqRony+gYTpxg/L7/+2on7+jPd/Ybb7LbnPG6wk+fnGUQ3gDkFS48YNiphNjy
p4ba0Z2yKVVIaynF4Nf6e5ZdmSg7ScPSqXKaFJ4HmW3fJORRXWZ66dONFSQQF0DT2tO3JbwquLtE
bZmlBFM0yOjqENsDf8cCnHcWDfM+G2rL7n0bIrTAVQroDCYudJr7be+DQrRaIvfOsu6ziHNwoWVW
cS16jubfqkG46TIDM7D9BND6C3fU0/TqPNr0+dErC2W1lVQth7Z00F83geQ3K3kF0U+HefrmaCL/
MVuOZ8fpoYhQOqCpUMaaSDY25scsk+tHBgtF0qPC1Exm4z+zamFqzKq55xFm+VtXoaLR1IiAQhsA
TsrK2iV3WYZbimOu+zV0+FO4mjTZKnyBbfiquSr8xdd3tgZmo5yewtEDZXoGl0tTgwKn33qaa+0G
l62rAP5vh4lo3+4hneB9/WDPp8ws5iyhK2ickzjFkjBvOl/z80DzYD/yFyU2pqvmnwnr+UOeXUUT
XeOmlYW9b6RADrISGslXlZQEIlw0Vz2PhEo4iFHT3nWuNzWGAi0Im40QepddnK+eGK60ovE7Bnvx
YZKIJBBAzZ2vn+asovE5QOAmYI4B+YjPPfb0DeY0Te3MpqNfe3yjvLM9pBLdbK94VWCv1DVYEs/V
C2QaH9qfxSYTjlWjysCqpQTv9GJw/jVmDRoQwxqqVhU4PK4MeGzlZMD5uJNF3OCVBxifLFVyzjZW
fcKL/Dnu2VanUp7B5oMJ39hZgQITSmB8HAHFH9RvJu8v5THaVV6xSX06aQPCA+w63i0JuJxvuKff
Yr79JR3nNC/aAutnKiJxL3c1SLm4qVNsoOkawxfv6/c9DWs2n4+HPb/EWsywqwp1az/eROtki47L
CqnXohrGDMj+633q8sQ/12woN8yhsOEQM1MXWo5pNW0MKq556PQBh5u5vzyk6gNwR+ul4U3TZD48
0NDAxNVAbEQicDqbtTTMuVIoUFdu7kLAqpTwTarDNdHe7eKWR0t63bPe869hHsebbQ9lSSEgBcIp
pm3rEQjTZAHEKTz2Den4woydXTDPY5mnY4OYTyrHtpr7KWSeQWxjDvfSleTyq3j166miAaa7ZVA8
LCvWQmb3wqNFyoQCGQRlLIgXnIYXaTISpsS5H1fN5FzB5GibZUkeRBIRm6YXCve4YdJDUaKRV/Vo
gWl22m1TC3RvnZHQjUUofY/iLHnSoeq6YXEzZm5XjvWBtPageiOt2GboVf0hg1vOCyxxC7EOLSTp
VaIVyNrjzCejkF+HUiMuhSj1VYy2x7VW5nGQ6dEYeaXR5tAwqCX9GpJjlK0TkRXfIcOQaH5DlS70
ZI3XIfRhM0lyRV6WsQfVD7YaTVBunRTOis8DBuSHFgBYAKEOxsGyRqI7JKut5mpQorKDUW2k5m6l
STh3h8rG6ZpKdBcZULCGYfQg3bJKyiFIoucBhZLZa1dCz9bqog59zDA/DNDff+tjnkUb8JXVDwg7
wv2XVaRkQWJkWenrYwYtW/xfk0AcIgSInnKFFo9RhrMjkM2q7SCTLpexP+g25O4ASYAAmt4N4TpU
R6jXV7kKw9iuJRD4TyruD+jC3vDaRheWs6pOnFZIJiyDZfY2EtIqiFgr8NEmaJzCmX0AZpExkzyh
+Ki1t5Vtl99YDjcsqKozyOuaoTpIrmLzHN2numMvXaw116Wp9K+qxvhKltX8LmxSFb58XXrDKguk
y240i1vob4w3Q65J99Rq0nWbaVEA2Q7TVzXYBuIqr2Fuib4y3URCt7lv+nqr0yIBfb3Pt3mC27Qo
st4ViQLNWsxHn4TCAgebsmtNGND3SW3bgcgbc2mhlNCJm4igRlZ4qCWWD0YTGofaBszR7Kh5DYKE
djfmReETBXd00fTKPtSr8QEml31QFEgyZI0lzxq04aZL76Rbp5JWDEBUd6a8Kdsk5yBWpdl1YRlQ
wLGFlHYrpcqE10EcX18xFJWVHxaUNCE3l2RN4oSqXOi+qTaS+bMa8C7wcqs+ap54jH96aoqCwV1K
N9CVh64nwGm9JmepV1Vc1TymabrkV42tAuZv5xZZZ3osfD2W6kOKyfrKB0H9ooY6eoE6NxTyegbv
TGFZ3+20ZpZLrVTGPbuqcFOmsbnKmJFCZD+MyBN0FXW6E6hjDR5Ws4LXUILSp0bSKwmz7AbJR+FE
Bmyt9CxiV+oQAnIldOp3sC1yq3rMfRXPKZCLvKKuosWNCp3UUlhBTJJI86xUgBgiAQ2glbF2H6mx
3TtCImVQ8zjaaYmi3oSDAmPiFvWO0dDh+G7ZheQlow5kQhoWOXElJUQGgjqBAYGFIirdXpaaJ5BT
4ZCtoH0f9rmyyQkTL0zNoA7Ywg4C7LfY9JGnZqUThfwqbX5S6dbW1qNMdnZjWpAALso16xqIslKD
TrJehj6CSt3aa2C6IRsNzVaWukpOhuuGWYbhZr0hrgtZo8Tlcd59SwU3H0aqqJlTY0sI7F6+tkYD
juChxFMA3i0VmloUSxwi6hAyQvOWaJjPte7Trsu2cdOyl0oh7KOTJGMb9c34Cn0UspOsIXQhXNls
4jJmnl2lGeqmTfxRVA1O1VCFc4MoJchsy10VNLFO9r3RQWQBy83NpdbcoydGAzitgWkQ6mUKWUqK
wrVaJOy2b7HsPOSGQPYKvSbYOOyIooACHLLlm7HJH5g5DOuYQnoI7MoOYgEGJO+zRHQ+nNThUdBo
uqtksKKsRzwKMpaBSinfEszmbzF0XHcSA2RbHpPMscmIdRK3ikeRCEM5VX5Qkih7Hfok8oqq6ram
UHdqbclQ6oTs94jF4QlziHeVmTSQ6SktN+SQZSp5Pga9nR7UhBQugaL2JhaGctXb4gFNFFgCAmjG
BGwAhGJtrVr/JlSUdwY1B0kzATTGo+AMrLqYwAQ5QxNCkTNrKxtt7dUx1w9AFFvghKU6f28z3txS
O663cWxXV7g8atd22yJzgvDYLbd1uoVMLDimYVq7mpBfUF4csN1WuJR0Bfc0nmtAX6bSPUSkwp9m
nDewcbJ/juDWuIxLQGH1UnbfZC36+yHnzGUU3q9xE0pbFDxg8mllhd9DEfU+L4DmLuGf0mDG06yC
WQ4t7kk9KJueg3FLs7JwdS2ytkoPpoluFaPkd8IufYVksaPpePAGaIzfWhhdlI4kODA08hgDJNJl
zPyAyADkQnsA6Tro/K5rBiOHVJPYmowS7T1NZNEPoDsApsHh+T00K7u/hbyQrB60KEvG65S18OvA
pC+DElAXLe4TBZiFFA8OYBjAhZxKS8t9TgzhJSZA5J1ZKn7bouwNwVhIwKFZPRl5tE4e9fwRWyPH
68AJAynYxCUhcPxAX1erPg27FbOgnD7Q1Gm08oAeXe6YdcG2ZWnVsO3t5AAgDsja2QwOfVRLfjKt
Y/tIyUc3aXXUWMH2VL830ZAcWKmGT2Y88ucEyIt1VWSVi01vEo1LZT9CDQhuXWPp0SKDTpECtopB
yng/9tZ4lTJB6RZmqYN0ndMhTA5S3Yl2CywHmhlpL55rwEX2cYrtFWs9sZxRt9NyVzQFvx1KI7JX
oFWnbgfPF2hdlA0us2FJh3WOFdKvm6ajQPoQstFzUWzHWKTfy2FoU7ctNKW/hmt4dW3lBU4QmHXt
ClOyVixqIaBrCu5Tpa76dasKNjGslrrv5PxmrONMhBKNjV7lBGw+zQe7VivSTkL5AXqbADRHvpRv
TRgOQqdbC1rHfjTgFQB3cdSPuQNE4QNFQylxSKDfy3uT7Wu20Ia4+IUAtINLhIpq3LyBa3ZqL5Km
GeDRW6PSDcBdGB/qanjqzOb961vUlOueXjOgKkg+geuo85zVySQ9qTuCNMlX8gc92g/QsO01SD/S
+6758XWo8zoSQkH6DsVKaMSdYfYUlkSpkpYDOkUvZki8Gm5WX0eYCRZMF4vTELO7N1rIUDOOECJs
kOX0ADGNJhxqy52QXlKYzTRj9KSH0j0n0tKd5qwgNws9u4VbXTpKRYgaqrxFRg+KaBaY/uRlTreL
96dLsUAzgEIjkPjo788uMGGdZYYWYWFMtND2YXJWTYFOUf34dakudj4VTRV+VgikQZFTJbNh1QME
8/sKCmop2efhOo+eGZUdoS7M+Au37JM4c4eFqhOaBPWRaQ0qK+D7VqUewAwtQQ11WnhQXvCorwKy
BVDDwqw5vw6ehp4tfwaaep1rJvdz8yojzwJbZbIAHZ9ReT8n5vFj/FSGPKoujoUdM5lgeMgbPXZH
sLL9SdSLQaMoHFa/eLzczazVwoo4Lw6dDm6qVh0FptJAkIVhcFM1apqYzQe8IqDpZa3i1yUpiQsr
/GSU0+fHwWisSFxCsHj8mWQGkBXmx/9zPPOySAeKcDONZ3qQE4gHqhEhoG/hTXP7F1g9p83a8/c2
LY+jEfUmRCpoLqFloOgFAKqGvh95z9fQ7I6uq65XdkUIi7sirxU43IzhBrZwvbcw5kuloEljES4F
k52DPHuHABk0raDV4EOnSX7Vb8prIFu2eI1bGEjEaLVPAsKu8T0F4Hyxunj+TnWwA2BXbuNKDZHH
2V6DTcgSINbiRnTTPLUotdGXdJUD7K7sm6Bfv1ceu56qjP1jmToTQZs8m7f2v6nPNL0IfA10z9D+
t9Don5/RY5KEUAaROPaHaD0RZRgYOvKm3U4HM1rjV/q3JezWjCJxHnNaW0cv3y7MlMhRlPulJ4gD
Ar7XI+1Z96bDDhmYGQV6O3uUTLjT3bAb01PvqyVVmEvzD81BtF5UnC9nml09G40whfEc2jz1ptkh
qiPtKMzCFz3CL5wp4HL9GWm2doErydqQWSiwbC3Uy/urakUBsJQB318qbV6o/5knsWaLuOlH02hS
xJp0eKdNqbcP2hDoIYhkcM8Enb10mfBasVLEihF/CQd8odh5+gVmy7qiTaQpDR5r544r4k4YT31v
BtKWrf5N7YpfW8jxg50tICqjFyB+7VidH11VUPxOrjuvdMi6W2R3fZbZZ/ncyaOdZUAQk23ysMaG
pVhxck3DJgJiIMLNp1Zw+4Z8CLD2Zfto9TXsaYd8x2mbuCrPP/JIHHBFGhzFQr0tC/ME0mt9foD5
MGplCvSIRk25Nwq59CSpVBw7tTqHZ2YaSCFYDDE8J3DlkaCPaWgPcg9PCS0F61gZhuyZZrit2GPd
3zcqCJiDojfvvZxD4sjixSYyO81BB5AGgknST10YSzr35ye8BX1f3IOQ3SuwtZot5ByCxQWTh96P
lIOcAmFjA7BuLRkUXGjnnYaZ7dOlUQ9lwnUYrQXdU+Zjc+zdHrZME551EfN2frCfBput1yw3cwNC
mcIXsLmuS3S8srXspURdCXhXhuYNk1e0uZLqd7PdfH0gnR8Jp6FnyxdFo0RquNz7UGsv0JutrZUU
jtZSznR+NTkNM1ukMtOAgdKtHo8zWg87601/Xkl+GznpEwxec8e6mvhdEMxTuPv1AM8P3NPIsyXb
6K1Q9AgW1X0q+aSA3Yp406vbxDD8hj8U3dPX4aaBnK7Z03CzNYsKfiRXFK9SFszTBuC4msh4xm8o
HAgTOF8HW1oLs4ReVcCN7EDl8HUBWJkINxG3nVxfsla4sMWeDGqe0KdRhqU+Ea7iDRC3h0neXQ+M
VX6zjOy+8PygawktDgsLGTJRsyGx1mpROAP5LYJgUzymK4tBryTdVGa+MDFmMmHTZj7pV0L0EzdN
A/Z4s7tCzuuaGaUNLRLVbaHE8aRfsS1/tnfAC98WN/Ebus+L+FZyYcGdRJ3tXzQSMWwT8SwHMblm
2u9wwuCrwkXtc1Xh7JpoouSFrvmT8Cng7Idso/jKI9+RhWvahclz8kVmO5wdypFoQnwR1YADXbOv
mK82r19P0AuDBWJc/yR9fk6h06wLtNRIt0K8TU6VJ0MudoOZLaRVSyFmO0uStIkoFXhHsBqybuh8
7PpcX309jAuTEsUkAo4tmsfT7DwdRlFKAPoJDIPm3yRAKQe4o7efJbaXrwNd2CaBiEVnGspluq3N
wfZ2GNscDnAg48f2bQZGL+S/9G3SmM+yBqRlE44PXwe8NLKp6ABkFZyQjPmNQA2lJmWsgJuI/agl
kps2Js6byOm7b18HurTaoIgHCgMs2ID5nSN+s7jQs76z8s+iwCTLHwNxr27Q5DMhv8x9HvQtypxB
SNYLkc+zYahB/hl5DgSGFYNWSSUiT9dmkNac/tmEF47qS7dLFZbPFzTb/k9izfaUiqmhxXQDLxCW
MB30Jh37HrrtRkC/jdfmi4FaUujVkOhzR9O7Tvfg8K3qN2mbbpfu7xduPNOwJ4w1DAJBD5gdfLBY
UqtxwLCnIzdMflD5SVLR+TEOxhZP4UBvEpc+MRgg9bgVgs352JZv/LCY3JwvUOgeA/ugmyiAguU7
WzwdMs9RTxoc/XIBQy3gnvclGSO/L6XuPoy63oPvW7tNI/A1Kj7ggJ4yzNoerNvKqgDO4N1wI2wR
hQun59IXmz4/uhIK2WrjYtqcqILGLnJtPw3VbumUmYZ3OiPQx0dZFvsHiO/KvOg2tBRl9wYrDGKU
B2sLv688sH3ctB+qH4nHbhbJDOcJz0nA+WGd52EWZj0Clh6MswO43MHfM/yWuEAgbJSA7mUv8+gr
epdLGLhLD/RoqHNXLyVlVUxwK/ArBZhQtDzicRGRdb5DYnS4p+gqWpHgi88WWEl04JKqsf1cYP1D
fMs95apdo6Xq8zUarU4dGGA5LwqznI/tJAX61Kw5miyUxy0juYZj24BjPLwDUzY8fL1RXdiLT242
U/3gKITUmCJrZNKDM47bE6ojaesqfewWdet9HenC0X8SafYQ0xErsjWnwRQfac9XNPuB7tlCkJmM
z2d+BZsPeBCgbTpxPWYbkA1n6DgqkvpzxzdvBr/YAiKfbOkKdnnCH0tH3TYbDvCMBznuZdTVlCqe
rjyUl6AAjmQSf858djMC2Uco4oOFWJpOalboxR0S/Ymg5GXse/tFWEvFEHK+2E9DTq/46BVyUxGc
KHntJ1n0zCPlXpeTH8zQPK6zrYAdKnrKe4M/hrESGHkKk67oHZ1G39agMCeCRDH2OECHNWuToBjg
0PpfMB2tbF3HKMaYu1G2GexFuNjSt569KAVOEbB7RojJwYmZbr8m31rXRr8DggsKsDnLejnnm9Tp
g5o+P3pQsa7ztDCgh9eucAmLIETtgEGSB5POP0QcXiFzBqoXJytd+ytFqwsX7pOpMbtltKEOY8yq
r/266N8qSu6FXAahXe1zlf+gEZTcIqnYZyxF8yeUodac7I14SV9cubCnwHBksqAEPgYTdXovRw8B
RiQWkDQKFojZQAV1SE03skwGJoodupxKnW/A3TdymlIBAt0kXVDGUnQPEEKy4pWAUqucwtYjh7XU
1/vDZ9o3XzrH32z65kffzJKGUrZpihmhy24thvsQYtJJ2h4aqHVLXHe0EVTUWl6NenUTmuqTnfYQ
9xSNk3C+o1zdw83tUKfDgub7hY0LmQTajUhtZNzaZhtXDUNVo9XK3pelZ7TTQY25E1G0kBdcSlVP
osyuaFWljVkxhhXYDaaTOxOIXF81O+M2wxk64lRzlpGMF0eGEeF/KhrY8vT50RMHu1QBOUaCjlNc
PsKZHB7OaQHziaZYGt2FY2bKBv8VabZHwbaUgYSiTCmq+pJUSFEVgaSU3AKYH9/xwgVtljrdM9nz
94VpdWHVn4SebTQRjVkBtGblx9f2fVsHuPNC/le+nfC+McBZ2wZ1asWPoc291Pu4UKdGPRycQ9AN
CS5Y89Ool3gJdbAGHoPX8UOCrl3mJ4fkQx288S67VtwadWqAJoSnAmcVfD3wCwsdsYHsNnB/1PQ5
7LjT7FATU+/fVtDvkQC3A1WQL7zYS4fPSZTZi+USYXESYYTT3cOmPtw/I8uD9e+Be+XmlxwZqpgl
iLswEwY3ezX5vRuYzEvXoIuT+Wi88/dsy9WoKDYgGApAg0ri5AoMAbsl84mlMLNDBMTJghdVVPu9
9pEP+a1a06CPl47HpSizs0KOqlgyckQxILGS2JUHMSMP/mULr28hzFwdl3MSa+V0TeKDdGMo8VNp
oRxaxkA3/ieTEUwq0KqQQn+C/492GqVNCNF0q/IbJdrIBADVKlu67BPsVrPzw4bsJTTJIJ8IZcHZ
Pi0BJdXzDCeboeAKoq8nl6UBuqEmjvW/4r03TajzeGgmyqibnMNRepLmcSiKHiZO0UrKsh8a6yE5
QB4bC3KkJV88Iy6u6Kl7+UfA2dSrCQc2tohxdBvVVqrgfUJMsbRdXnyK8ICDr+1kY2FNU+boTdVp
RUeDTRTPVQxJjXgV4fZmOVNHLVrU4bqQLdvaUbDZ7kHSWLaBcq+QBLK1smYB2EtQSFnaCi8eAbau
wVNOUwHnn+U8lFOb9qmOzi90sEae7ZnCfK0bHhIYE2dgojpZo/x7VjifNxGM7c+gs3SGisbW2wZr
i0htepeafQE5FkgaOJo2itXXy+vyQXMUbPbWbMukpZHjkEOxo3WGp+QKNO3NO/LYAN7mn4QwoGZh
Sbp0/b64gxwFnr1BA26khoCIk1/Ixp3agxLRsrVdL6ztSzNflzFR8AaRvc5LlLJehYNsYXgZUnPL
fAQEeOEBTpvDfDEDxGdoBPB2AwTb02lvKt0ApBIi/IKFQBJ4y9cT+mpYG/5CrOl3zWMZaCWiQAO2
LoQSTmPJJU31Ic+mJQaeenKF1igUieATgokIvDRkz4JY+g824OOYs9nY4WhM6w4rTa/vO7VwNK54
C8O6tJixacCVFqnkVHY6HVbLAe2pDWSwcqCnrvmurtqHbNpAdspdEtQO6n4h9KVUP7/hO1y+F8Jf
miPH4aeN7Wjjklurl1siw/bkJgz4KjoAqz4JhkzeCtSHzl3oRs9fx7w0+Y9Dzl6kSOVWg7kjrsml
8O292vQQtV+wabp0yhzHmL24SO2SBu29GgXD4aUV0X60rOeKalcQW1gypbt0BcOej6qJisq8Ae/C
02eYxyqL8tGsfBKUm/oa8ChH3IcbMFA2kKN04WoSaOtl8/bLr+5fYT9RmUevDpo9GsgXSN2k8VkG
wBkaHQuzY9qGzpfcnxFmc7NTaU1ynfeQsGC9j625vVYLIh0MUXJXsGIJErw0otlkVOMqhs8gmqSG
HEJqRUgTLn2JsHq+4GwTFH6oNClTujPfs8ArzIt4gh0TODzG/K2UNFfqYbk9aIDxa3ANvBrFz6+n
/PnAENMAonhSZQJldPYgK9huA+o1Dn7caz4VYKUuIvTOZ/xpiNmzy2ueSmOKYaEyBLAJXGpwbcJy
/lbAyoq5ra+gcTk69gdbJFSfL2iENokMKQXg5Yz5/K//l7QvW24cSbL9lbZ6R1+sAWBseh4CCwmu
oqTU9gJTZiqx7zu+/p5g1rRIECZU15hVpYkiRUdEeHh4+HIOQb9ezvODhfYpVP0WtASdYa8sJEFn
6jyuxEz1HSj9iTd2GmtXBzh8acrWuAX57K/ObCswgS5WK7EZu9Z+HQ4xAQQEQRBbmCKvkjHIPBgn
VhsLpgR0F651Q1rV72D9+AuBrpn103HhZbn089VzYkQKEa3bQPdFxa/PG/5QmGoXmQo6DQag+bvp
6WuFnKmM1XH5kYjKatBhsibiQpRYunogoGRbtiVtNZoJsP1HwO6FdrktLbfeoPdOMngU3f/nV07E
z1hhHXNhAaY5EV16SsFFdTtYOpBsXXU15i4q/hcOmZlCiCsp00ta3fIgZugB0AmFNaK+XgFs5tGV
dKdXefQQHfwu/Bhi32la7rkUl8g8brOLBBVPCtBDUHIPbospyr/c6g1K/BVUEO65o79CPAFNhQeA
ttu60dkREIh+AL/9HKQqZFQRoJgIBQzu8zLt2G2fxeRRJhcgDW6T2qV4FGAPrAYj3Nd2BnP3Hq1j
s0CoDBBH9RadgRmC/B7AVV00sPM2sdGXx1PlbkHxbty4ydNMVh8dpl2tJjpanDaCLaNaS/Io74yn
34nl+pVfuq3f2N4rgYjqXJ/OpVCGJNVgNjhuNJqOsxJp0QO4sYATGRP7HlUoIQo7GSf9D/WovlSH
ZM3AHCnIYsYToTk61tEICdyl1cJs3lgNJliV4OUTReRvYpGpD27e2CXQ8rcR9jCjfmmi+W8rrRGm
DyyWvXT1AUiLgJZZvIfe3p8m0ifXmBqtC4iOMYu8kTcE+SJhxxBRWwMNxMqBUAbxCD7pE7I35WK2
9qZGdyKcTc2F+9O5fVs3IoYeOgybtF03dnqoV8t1TrfB/4mkyQYaRT8MpVZlBw9vxD+BwW32a9kU
Np1J7BLFq0vXQ7YHrk6eicDJHkkane/cBvPKS72RuoWRxU6iKCuV2FFjBxK4WIbXrzVpdpd8KtL0
cEVnNqC8B4iMvZHW2oMOfLOvJdzG6q9HdbbYFwum6FweI9DFWnWCtQpY4rfAyr93QJm2ZDsE+rSp
h3T4/n+czLNbcSFWaL2xahqIDZ3aYWXAne2v/wKf542zPBne5FojDHJEfO+sJQC6ZDyWxUey8XGb
YuWoVU7d53K1fAuYNT0XC8cW9mJ4PjpZFa6D2FyN7bgOzRBhBUQTzYXVm7PbuKOiPgSNZLfovL6v
aUDkgAvLYFylnQCOTpsNTTD0J37HLzO7zO3vS4EThxbMsCVKDCGwj7/xuWi2ir4aVOgKIA38+i1v
QXrooY7dXwI8vMVUwUpeSp6uZF8EYAODZeEB9f4g2dp7BaSnylTHNY5pY9mQzq3hpcDJGrpNlaRS
z8EjclunFsPkBaxmbhl2P79exHNBydSwXApiD3KhLE3NBznIkrHLd92pt+H1rRM0tK6zQ2JVMGSu
EVHgBbBMBNBz9sh8/2AhTNYOFgwPA6tGsZaYUW7CjJPZnhwiIprdO+LBE22r06ihjhoQIFQoIlsa
HsQ8Moa8WbB189ONxBkq0yWEGienNdoCsGM6aJY7osdTDS1ZRixpfPl6sm9d7PPAPsVMFNjFra8p
1I7dH5IDlxggG5Pu0bRsAgKgRUqHX7sGhhqYSxZvaXwT/fXyRNISucf4kJHO6txQ8q0sHb8e3py5
k3CR/t9JnOhsn5FRTFNc+soeKEeZ/+zxbbBDH1pg55m6kEyeOxAvhU30lpP1pojY5ajIUCrV3PNa
aoj9NwJQ0nFXdoEhRQt+Knv8253yObyJVpLWd31EnzGHxY8qvnMzfuE4XBIwcV/STGwxYgjolBjt
Gp2Rpt2Cd7ikBxO/JY4VYIJlWKIo3SraJm7e+6V7zqKST1wVxeuJMAYDOxaydz5bVW9oUjMKs7cS
Hrhx6LZZdsgWpk6dePRN63uo1odMgZHx1q8MgOFr5Z4flgZuQuCpnYM214YylwDmI2VYHX+XxFR5
CdbDtxQYMvtBgrtSiLTbZTag6cLF1MDs4C4kTxQvRr1RljHFK7LEIolog7RhQS9uy72YZQKHC5CY
CFHQ33g9uq7mhjCrYQDRZ9/S0MmdHnTKYNxFA3Cwyn+l79mdIKyEX8ITMv+LJUWzQ7wQP9HLaIRL
K6otLi2+U9UaSic6c2H9Zr2VCxETtWwjuQvLEiNkRUv9Y9ZZKIoxEgcsL8+CZyzb3Nsg8PWcTpVy
iBMgH43M2g8U2NTjCwEeCG1O43O5DXZhZRcOCL9R07YGKvDfsSWfo1UnB1pbaGFdEsguunYrodGM
8qCKWxByG1HBCNEFi9ANysLxw8QIJwB8cXlARCHMXTvKNsOEMu4LZMg2f+teeylrsguIVkoJCbB+
/KYPqILKnnfFFsAB8yN+11cAJ5bOyekl/NI5iynzgINFwxrgc6YtvxxgLrI+hWbGXeG4Hu7SfHKK
VGmhx+q2/uM8lZ9y2A658MNCN8oql1nNDmHa7L5C3ozsQFf70X8HKtbbONC8AsV2YJJ70ILmJspg
qP46LpxxbBKnZxzimioi0ioAHKZ1NkSJOICpAYSiTXhDUN7G9m3w35Xo+9/YjDr4cDCxsqzf4Gpw
YH4Fyi28ToYxWuGwxvUZTMog23hioLD8ml+q7pyzMDow1FkHNQKMUw8vTHz0SrDNmEcaQg+x0eff
/s6gLkSI10uol6gvSTuoCutlBQzd70E1oIVBrIWRoi3p5uy15HJQE7cuHwoNsGRniR1cO1q3lMXP
VFRhVomhvi8btTm361LiRE3RkkBUNCYAgrZqNi0aDop+SyL/2EojqHgljiZV/DS0/a+v53ZmF6Lr
BH1lik54tJ9MjHek9kDFqGqgNqjZy0CCDUp4TMAFPXwt5hb/lqAtFfw2iNFqAiRNzCag+IIwG4Dn
wYppWWt7ux2hoYIJwLkVCA3QZp6ZoeXZigE3xl66+Nz2l0E+ODZRZkZ0jbX2XKtQniB1PjI8EaAD
4iy2hDVDYSz2SKOvI8u3ZbOzE8cFJGNklwDDzUwEEJzs+etpuM2rTB5jchy3hKC0KMJjxI6CvrbY
P+Omug/cSlwToNyvv5Y3Y3WuRj1Z3SzSkFKMYA1iPaKFR4ysSlfAIAK+Xrwgai5ydylLm3iKvO8F
cs9lQMZwQH5sFCvlwKLu4rFB5I5xCgVLkzmzZXB0MJZyZIKRDZuMzpMbXW4aTOawqXfJ2luDYa6m
siFQ7wQmZqdwlI/2vnjgt8t+1ZyFEAQFiKmsdhKJq8kJ3bZph1C3wpxxwR4dwCdto325xdTame1x
xtIxPa/BFwKnxzTgLhEZhbNaleAwEg3d5o692a3Ep9hsnwWgtUYGqG6OutWYgPI66YoZ/ViOl84Z
DOTnGJA6TpkbSmUxz/yo5mEZBQJQnuJ7zwNJOipOXyvu/Ea5EDPZKHkkDl7jwhxyPpU3qDNeeW/S
PaGCQdq/kICcOcSQC/wc1USVdD4nXaVgVDwJtlyivvESOFb/T2NCMuHaBhXEI1KkQ2UYLa1sJBt2
fas3rJ6m+75k8WbXCRk/UA2ytuEpWbPCeVzp6XA4in6k8I4AdQBY6to3vh7UkpjJsdWXvtx5Hu69
hYbqWuE9amJLXIp/zGvDxWAmm21ISyEScwnxSdtDtDcG+02BdjHUg3uPghXZIGL8elhzAXQ0Wn9O
32S3AZ1Mq3y2vVvbW7cP0tY7of5pB8pkk1slx7D4C9FzptMTH/FK5uSMShJwkiY8lizjtDsEFEDw
K0IbU8UKktFpSLdO+kWzPXN7uxI62WhJ3KtAN8BAGdAWjmSqZmsWgAXUhYOC90owljRzdq+hekEH
E4OKTNrEm0MRrxZnKoKQ6GU4qnzxnGRkwdue18pPERP3DTF1TyEh9KUICW11z4rHhI7dUtvdkpiJ
8qtpVYyCzu72HEN7lEV0jJMAWy3SFtq5byWJBFwPoijpRMUVYjIg1pI/SlWEDo+OmHWZrzotPbju
oo26XRvIwYUJbdbgnoV5vzZRSZxFGTAMe0tTh+Bb4UXeUW+ItrC7FqRME2Bgb1Ulv0QRF9EPMpqp
wur96+176/eImCakaBmkE39Td6SOCnhktBzXZw45Q7HmNwDhPfVDmmxHcKwuGPa54VxKY+9f3DCl
sCu1QAQuXt4DDZVvnytRXerKnYkjAcIQg0FGaA4mSSxzcdSD4PfhAXAEycwfUHnPQCcq1K1QmEFT
d9qVbMfwopd4ueaGeCl9MsTETbOQ4/3B8tCBj9EeuJZ8fL1mM0ZeVEWJAIqPFWhphO2Bi2n0+0IG
5w/qCMVV9s7ozXTEPLqAlridLyM0zewodjKC7Rm3n9tsvjpwIVCQ0cslxs9Zd8r5BnS8TwtDmpk2
sAfLqBpA9xLCfxOLHpZqOmS1wqrH+e6btok27NYRxfZolEhJ0MQEYPL3r4XeniIiOBF5dBRhKwPt
cmIqNJQRJmrBIzHJ4ZxUHXHUtnVVPmj+KvXsMFuo/pzZalfiJpqh537Ejx2SO0oM6qqqoYJ3LHmg
sXt/S5AMzjbUyONontwgvaroOEHFuJoAuHDADS7hbWShESvuQgZkxrfHFEoykNhQuijgfnGtiXoj
B7Kb14x5BuXPwL5bwU9D/lUCC9U53rBILcEU4frov5I4jWiKwCwH5jMsYm0PBofyJRR0lBRXxFW9
5sG206DrIN64Bmcjb7+Uw5rV0s/hTkOaul/DHA9Ywi5RfmZpAiot+T8+kK/HNznz/azNJDnG4rXj
IRV/5NJrpnz7Wu/Zonw1hRO9V0sfROlEBL5EJ7h3wlBU30HmV/3yS8T5UR1U4aomBD4UNFYKxewV
rrC/foI5Gw1rggo0HkkF4MBOtntfdvBRx7JFib57GiWkdzuruhcLhI+MGGwhqhW+l0/eT39E0SjS
NYuoqXNqdPkAE2cu1VWk0go8gFobOboIi4LyrwXydz/5BwCQIaqBMt8QMCbU/8+Bc1C8CWICiSDA
KYPMYzL/gEMOx66IWosj73onm9iilF9KFs0P8FPIxNqAjzQqhxFCwP5pDNkjqg4BO/2gpmDjLoyv
l3POkF4OaHIeSX4E4l7wvViKe4pi/yXQQHPlJS9eJBqiBPRuf1hwJGbOJNbBC98YM0gAD3Btd5BC
B1xGFGJ0RHbKFLSunuA7blUu9VrMGe1LQZPt2OZRXEdp3FpJAG7BtNiAJvBRzcGA7snewiE4u2Qg
lQGtjI4r9hTpw0+5XJMbsB7G5ckFlCeD5QNnMNhe8DNef71os1P4KW0K81G6rVTIPqTJ0YOo3skc
mJLS1PxayJyp0S6ETNYpRQUiCNC5xvI49J0NHE2Lt2ZcZWC29JGP0se3uF9i1ZyRiZpluLIo40Xr
2zTYBYj/0C9CBLsYF1CyqVFaBVdvORvEtunEjOpwwZB2YgXDN933nczluS6nSBju1Rdph+4zg4Cy
y/sJspq/54ahNBn9kOBeww/T2l1wTfi6V8QQ14YbT1S3/UhMbyn8PKODmDgFRhk4VYixTg504upg
EEmr3ooTlBb1QHPy0+InCG8So8/AMKem8hKO2owiAqkKlygNK4bsyMQcul3vC5IA5oWs50AOA4bm
AK3cnfO1Js6kQhH5hEOEKjH0hN24Km4WIm9SCC3iFL2ZtoZsMVoq1yxR+9LZoOMycgOVKcttdXNO
EkBEgKSEHgugdE+NlZR4vdBluGO73xQJAFIxGKMN7gmTuSnvyTawl063uRm9FDgxWgnpa1EaEB6p
9Mrg0GkMAgZAeS4irM8Yx6uBTVZOr8aOB38JS6HJm9pBKNsIIqrdMUCuzES66eg+L9cWzsTPGSjL
53xOjjY+CJUwAnwOnE4E0QNiB9sYPXctLUz3oaphqq1lfIW5SxdDPcapDdMCJH62cy4uXfJQdUT3
/0xItA++zejMpA2KRK3guLSC8zpDGK4aUqHI+rIlvpCmg+RlcEdIk1cuSB0ZPHgMIjdLX7Urfusd
/YXk761nC/5QFcyjrK4EFKATeXLBoQiWwXj6IFZ2Rk8VLF9WF6HPb20mEwMeM8Z+imzaRGOitCrz
IfTQpL6rd7zVAaTFZJdXQCm/t9FfqAa/PQwgEN0rLAjPuAYm9gx8yYkAdxcCPXdTFyA4cRuREjfY
gDXlx1gKrum3+s98BMnY1wbndnNcSZ5eVIRSddMRCCZWMchmAhQAowJLCaoGVJHGGmrtvhY3u4Cf
A51eTaKAdEnMo6SkKxLKc0cpWPBOZjbA9YCmVsXNA61nNb3DqUX8U1q7rwzPpDOzu2WmvVuXkglD
tgpYJipaeCfrJsZqlOpiAtOiNK0hyfI67AJbRiMBmFHoGIHBqI+LBW/l1m5eCZ3SFlYNGTylBTB/
oKmPuQeaah7QxUKtLkEozGxvJgmsHoisoOHpBq2l5dFUKEM5JMYXj8pWgUd+U6bqanDKPXK7CyOb
145PeUxZL8wJyF84r0sxsj4Knjkp08yYl5ec8lvEQHI9qomJTKSuy/wgZIZZA1qVNYKMtndNgAP2
NNsUH8HeW8n0nMUJbNRILtcGzJTIXT/C5F4nlLFUji0mFu1xK0bK3drkFVhhRn6QElNBk5zuiCsU
CRRL1R3zGvs5xRONHcEYrqUqBp+AMQzgSrkxDoXtNu6Ky/jvseK3RksWgTLmVfbfUqcBYq8LMxUU
hb+5JIQKN1kWDWxMVTMKwEMyECz9bmmoS0InXn3fZJGfeNCmMZWQPR13KIOgup9ZX5u0JTETg9Pm
LQdaIYipvBcVNdeMQUuq5AXDObtuiOGzJAsCgdOEQQgOR18XXHDu6qni9ELsW2nkl4d0FFJn5JXQ
bDPPW3OusgRGNePIsEMJ/dlo/EVWftpzCJ5jcGkVgL7vbUSywp9+h+4o31QN3pa1NbtGLO+QWwcf
YRcQR6CIFG4wXOFrSxAFAxBi0b1ppeVoq+B1y4c9J8PXH569ZMnOzaTiIU1GtAM4XwxucSINaGio
1BGH9txdE53U52wffCM/g31bGeLduGotf61tBQukdIYLzCFK7nnAut7lC/Zv7jCG/82QcYG4gtD5
9aibvtN9qeFxjS8Cu88S09OBm+AlNqgGv1baJUkTpeXkhut6CQdXCOx3rh1XRak+iIqLkKF7+lrU
7ClyOaqJN+V3jQuqXeD7M2PHIHHz7ifvJA7b9VVg17IZygsTOWtg0a4oqTKrYblxFNUSZOq5jJns
BRpkd0G6ElFXalYGUEmN/KmSfir8ColfWzflpV5rtkrXN26clKgh0USsIRzIiYkNqsIP6gLjTUFC
tAncoFyJ4lA+1Zla2ANScqY8kuiXUvuCE+i1fs/hAN5VXJ3+/Hrm5ywT+OSRaESLOUhjJ+rU9+jN
dXNQRvRVa2jJPQnuu44sGKa5M/tSyEST8kT0xCyDkNj91keneKm5bs7wXX7/RHtQ+SX7IBlFUVD6
QLqdHoEmLxeMbrjTFJD+ATLwb0waEQHKQmR0H0/jMmojaL2cwfL4EjzgHv3ymkaLdOEiM2tUlU8x
U7TmsdR0NRTP6T93hXpjUGAjhgb6LRSNmfKLYIDRjOs3S6mBmUJkKOeF3IlONOMABE4kmy29oe6q
OfkPOqA2wgCFl6Auff56LuesOPQfdYLozVcA33Btz/jYq7Wh9xAMin4UrgtO18HItJLGATp6a1zC
vxZ3diNudh4QB1QYchXQfxN5BSjWu+L3lbuFUxetGrvbJfZyFwXbwlNBhEF+8eAZA8bYZIsTP/LB
L3iO0pDN7/5Z0Ybzv6CLZ5aPGzm4D7IbL0orphdRBZiqXhQCBhjUpYWlZ0rvdD4XPnZuEtlKpeUS
FfomBfbrEJRbwKprHI7Iwo1MUiQRT5sRzIvrMQD0qVHmmXznojPwHnyVQNuspcqI4D2U1I3LXqf1
qNWBmRRpnh3rkle8JZs8d6tGYRJOWsbviDT+tTb4XOWJ/gAiggZ03aykEHWax2jVGxoFUcVxCSph
bouhFBYRQsCKIcJ6EwohQDEoOeSoSjN19IzmdrZKt4x+Sd9o6xzdzoqzoIDM2E3WC9DvCBLKOHRQ
2jHRi2SMq9RD3ZkFYiI7HgABzGvgvnUPIvD60iEyGbey4iIP2OerQFHvwdO7oDNzF2CQr+swYIiN
ssav62lGzl3KxBRp91inucPgkNLvNZVW0oZVVrnW10Oe2QlX0tjxcHFl4zyxHl1uAFhQdgTjZgSQ
2yx7F1OAM4I0qAS8MzK7X4ucsSpXIqe7vE5VEgcsWNKDpztoBsAeZ/lhUL1tEJVb9CwvNfCyb5wu
K6DpYMdY9AkYtteDRGt3qEYCsrlVIT7qfrfy88GuyvE/LgqSkPDWUb/AYrA3NdVIY0qFq/jYzc2u
ahOj1JGjWsLPnJs9FZknFTwPwDabqmgmcaibdoHAKqEGrSXCM9FkOGWx/93z020A8vQFqzzjICCu
xTaFhr4XGObrySuFVgA0PAozOH3dxe9e/2cpzf/70f+X95Hd/V6I6n/+G69/ZPlQBp5fT17+zz74
UQI171f93+zP/v2x6z/6n2P+kT7U5cdHvX/Pp5+8+kN8/5/yzff6/eqFldaAqD01H+Vw/1E1cX0W
gidln/yrb/7j4/wtj0P+8a8/fmQw0ezbvCBL//jzLefnv/6A73qxNdj3//nm4T3B3zkpsvcfVfB+
8zcf71WNP5eFf7IMk4RELgLRiAj/8Y/ug72jK/8UcdNBaFOVeQZRCK8LhMa1/68/lH8SrJOOoh0G
IwsUCmyGKmvYW5zA/xOcVHCLcPKhAQ4B2D/+d/BXy/S5bP9Im+QuC9K6+tcfEr7vemPBD8FJwBgD
EM9lGNET3UgkgU8V1PTtdWE8NdFQSSsxQx++Hyi82QVBTknjZZsha9NNEasuaB3Ya9SyJTCl+QCs
81RM1tEwppvfP4ZckW7O/xSc15qeknfjU4XjyKq7Mt+ElYwuGoGssipIN/k566DHAC5vCEh/gEQ6
FESwPM1/O3+gb0sVhfbss79fo6BzEzMROsgNDR/3X4CKk0h9zYQXUct+NbV4oLTjUM019I4G5Go6
igjSPQZpYSZeRtebQv5ubLQgoXRjwWrW5s5IPNW2aFp6FqWDrhuUi7I1LZR0RWnEJWuHaq23sikq
FGy3o44it47j2Er4GjRviU92cUgqEODmH2TkQSidykg0FyxkvDZAu2oZNfFMg8kLfMWwdjsqVgWl
q5VDgfRmUoc+OnYrtKb9OHSRXaB3X5HUe6By2egefqN23qh759HhmuTgHI92Kmjr/THV0/v9fh/X
L1wOnrao/eDTeB2kumz7obZLigZQSJXh8/GhSPQP42BZCajfDaq62h21diuqpYlNV47vut8pUOxX
iuI9aoO61YbUohYwoiPToisqcgQPe+/4iK6wcXtefj/k9xpHXqPhsaiEHum/zOyHnRsFIXWAar1z
UCt9IEpl4vPlWFHn+N1upJTa+70dpi21X17MhtE/ttuyk622iBuTH7NVkY6Wp6LEIxoyhWpj8DrE
ohmBawet0jTOxyfgkb3AsWpfhVz+QWOSG1rQYhgWLfoXWe3Zo94/Ptq+e0qFkNpHO0vHx/Q4VNFa
H8ankZe+uUrygzooNTva95j6RpMMzOvbm90OPZ6wKDq76R3J83c9V6hm4b30bWXbR50fHfttb3dx
ucrofmsOSW6b28BHu0AG6u4y3FXCsI3V7+jeACSBmABc3gCCkV1oyo46Dt/EKyy2A36Snd2A8Nxt
G2cYN6nseJEr2V2jbgYNWF2SvO6axnRQQMCteZUzaT5G/kqVS7NoMjx7XW4dx6MgVVBM2znafCkb
9nHfhL0FpdC8fS9629zzA0vWWlqNBMSMkRm2/SEbHpsgOAak2ToBtTlA4dnH4/5tvxcT3di/bLfb
sOysEouAtsmtS7ZyowAWswSSWOnoz2UDSNVGTjAc+mhrY7Gyj4/7Wuk39tvbvvDzw/5l3yQ+Vbhv
VdY6ri6twI1eBsqTQM79V1QqWzMkwzdKfbFer2zdlSxolpPWo20/YjBFauPLYkDTQlP2kv4ey5HZ
gbvUbfxHQBaDjtZHGUIMuroI7HxEkd7dIT0JGcLW3QnoWSvQrZ4opSkRTs7KcRP9xUGcjg5NbSux
gGe3ozhc2Y9vx7c9ltIkfWnbW1PxKY+WzSZ5iOSs3ES1/FCB25x2Ht+Bv/yDFMN9FoNlvvHu5Ci0
yiiknPhg/lqv27FarzcPGxDWA3fWyEhqA2SUup66KkiYG7KcWTUvUjXyNsB1OQShYIQ+OWhq1Tld
LNkkQC1+ZIlD4IRJsCYCssxKtenEEnZqeDJ2lIpBv4Z+0yYfTOJ+UA8DiflowyatHrdZ1th720aE
y2x6edsExS4FzohehveZWzXrUO3txC3f6kzDdkvGVZOVK5V/h0k9YrK8QNg69w42jxApa/v4Bvz/
YIMNoYCDzZP22QBQTVLDrjeeZIe8SaJw1fOgdrQfbaAfQh1hHDzbDzSj1ZVDVOp3YwYkrgGQORFh
mz4WfGPUh1OUdjYfgve96lokUMCFKwmpxb9qzamSgo1D7x3kPmiqBiYMX97F0PHjUU+7bx55TfNo
08fxdwnQun36y6ByK8G+4mlMOnq1OcpbSqVY39J7W5bTJzZNdpJqd7aNUF6NjWyr3LEQGwprpMJ0
ZzQo+UPvtb3ZF4+unv30C1NDFx/7vyiFJ7rCvfmEbQf44LSDORMHfWdjvLIA9XdUXcBX18SKlMzR
B9VEgYZp2/u4LTf7/Yut9eFKROt0mB33pjlkxdrcmmZYyjSoEmsUhSc1A1+ODyMDDrwnucu+t+M4
UhkYSlLqrZT+h8fdq5y0q7Pk3sEpKa0xQx59xDqKxYj5P+77RoTIt5e9KaXNJuDGXftctpkttQ06
86rAzIJKMhDgBJNllfRGGAUOeIIf1Qx1UdmAzLinxA8ZwZ7j1fYoVKOGQ2AXlfULXe0cqaw39D5o
dMu5t/uUWNj8RcU92cexlDDYBtsxW6PY/TUNuTuu1jBR/Kvs4kSQalGjqP8aTClv9kFVrXMSP1Pq
CvmLg27M9nA+TmMF+nMEENDjHptyVGG8MZiAwxBRsVXBkrboczDj8aMMmzu7CeMXPAMC547twHIW
MFmHI85R1dwfX+yIRLb5gv9Mzi4CI5bIBtBtqalWzdaNNntkr+2iy01z3weVYZpl2NJGNTkfeoA1
0lrDlINxbZqV5PjA6W34bhcGJmItj6QM6yz/wYXuKyrv09/+0dlJ8oEHQysZFBuRIqNHUBCSdCOw
z5x/On9m+vLfH/n9Lnt5/gnIx+wb6qGnWu0m5tmrSsGB+9u/SpMOb3/6WwFzwi5+mVQ+/LXfrhjq
qiKcqPjA+fX5o+eXtdwGNOk9z8oCHq6WxKRrgZtseuZqnX/6/N35pYpHQPnGvz9zfvv3X39+vEmV
77IQN2AHaMRqe/YaO8RZ/vzxPGuuyPvpOghSoxNlca2AUn0Ts+H5Y9C64AzwXBfuDJKCHOfF1A/y
bOO3QwLAP+aEnl97dfTsF+D46XWlpDKWSobLLZ8EPgeQQFL7pogSCbOo0d4RAZsCxCFxC0Q3gkIz
WXAarRj3ecNnh8ZTa6onAUw+GuWwNet8XY44w+GZAmwor8a1Jw+t4eWc/OAWnXCvD/eyIikP59+k
Plh0+DqONuffkeKN17LyoKB5JRCDcS+7cXX0xa46BmLrUt/NGisZkmg3qLGFNK/q8Fo4VBRRPLLi
/NClURWPZut5YC3q4ngjyVnqlDLxHxDbBl3IMBQOkRr/IWmVaC/4wgMBVOJm1Lyaironfatxl6z7
b7FSp9+83vAfwrToQZHwLfME5eAitEaJFrtbd5TdbZm1f/5z/p0uZD0wFTFdhVRRgRs9tDGJSXZQ
2D8eqeSd1z3HUOTKVtJ1kYMwKElI+xArvLvRwc1FOZT0Mc9M2Bb+qB76UIr38hD+kjkRXGth0p5w
HOqbkA9Q6R7o0XuondTSa79zaliZ2ghnkg/05pgDTwCwrAGV0kh/TJqKP+QygK3YK8C+BQ9d1vx+
7/wrySVm13L6iVc7/VGLwncglZNdKB95ZVAeY13LjKDSeKeuOOWx9pLRQvgkB1AJXgpCLq27qFSM
80tOS4WdDycN+O2irbVucpJGqT4pXmjLbZ20RiApVJdD+f78bQB+eBVcUdmfRY0++Vn6Pm/qg3/i
wLYEYGWvi3Ae45+MC1DsqMSenQXtm9dXyjv7YYxV5b3vgUNDcvI+4ofeK/rXdABneyI1NA4DcixC
3T0EqJ6hcasPb8CW//ONir0hN9K6zrhNTdQG/r2Le1cQCLumlvldLzf8DqXj20Hi67ssvOsCJXoK
cj+5E0fhqe/G7LkdUskZeC405TSBm923xx7dGHeq1o9WE3noxw1C+e78u1bM1U1A3KfzqyZBu7Dg
oYa4aA+CEHCntgtVIMTXG84N03vQP64FMsoHYOCIm7ZH4ll1pcP5VyqSjevO90Ojb4I3RSH9c1Di
BtVGY3dM44pfe6qfOSqwmjZh2uyKGI5H1/De1hXlcadVo2vFJNUfEqaqcqGoR4ztUQeBtGAiz0NQ
r45Vc7PWx6WkSHhYk9jHk5DA9pC++v1SbxX/0DXSRlHbdg8ibFCLC4ls+sAei40mF57RjwEXzdW5
VVfH2h1q+5EfjEBoOEq4K+uZ7J0aQFbs0MbmGuc3ciHYJk2uf1PlNF2X8FiGmgimD2qqR5FrvO0Q
SoDkDfBS5n3oe9IdMrTOPqa1KjwO9vmdKtFTpx2yxgC38VHQfe5QR6R5zHWxNjpOjRwyJu2jHjau
3fu9Zg59AZxAMfVMUcndbRyPf/7j6nrgaJK7Ov9eikagpaXkpIA+cN/rKqLUcTu8ZW4R0qbn/RMZ
S7InElBHexVbT47bBLZWqw5tIfkPzahHTue6OoWR7G09SiO7h22GK/L/Cfuy5Up1bdkvUgSdaF6B
2beetst2vRDVrKIVSAIhxNefBNfdtda6O855IZAmLruYII2RmSMHDko3HzIQ0a6X4vfUOt9XLYRc
+cg2UoYKftK1G2yozWVstCfPoz9+tWZ72PutRZw4JIN9KfVbXtXe1RvEoe9D9TxGRZFoQIaXcRrn
R0+jF9K7/kfjmyiV1KDdT1GYN1V6MZbP4GOw+mGH57GK63x4dFEEO5tp4M9OSMad6NrxEIKyPPp+
TnuUxJbNvstR7J96UPqkGpEIPKqnXW+34vLnzLXU3+co5K+beuiBbtDeVoh12vzEYBacdgjXv9pd
dhn8er5Z5bDNBriopHWmNZJGxWLPaUiaW6W6Wa6qt/866zz4bLmMoyYyEmBTCmu6rwdD+XAJ3Xk7
MDLdx7z297r03aSJGO6cg87TZQZxvxwy71IHjTlgI7b2cKojV/CgNDWjHXfamw8OXo2XUMKcpq9r
sl2HQg71IazRYLFVNp6u2kLHw67nNaz+jPm8r7QKP1TY+E+898VVjOHv+10wv0iYlZkLc0vnkRX9
S7l8D5UvQK1RkvhzQc+GCH3qyqbfAs3Jnj3Q4jHNGD+5USs38xSezGCFz50qp0utnCie0T38w88d
lZRQwB8s0TwjW2JbXdTleyu1iGFDLa4wGsm/DBBmcWsq310wwiddZHBAVVw8YKX7bZqbh20r/2eU
ORfdzuJ9Hh2S+gNyvLrPN17Vh/Z2jNofnt+jH1ob6gvWw+myDkva/Vqn1sOchdOejKju31W9hWo0
5WRPhX8kXdM8lcvANYM+g0t6Wj9C0SF5KqLQ7KzWX9IilO+E5XTuOp8+wzebW0w8w74eg78qL9SA
a5roXNWav9kRHOR0Ll68evCfcjQhDv2ue8BuyBPfw1DxQ27UFa4y7q9oQlEFGiT8IMguY8OiHmlz
930guopHCGTyUv/VOBO8nEWnXgydwGe1XnAyMx7c3J2TRgeCHimrb5pU/CDYF9jl+jXeaqRGrd90
sFq2LfhuQdOxrWhr7mhcWd+WroSjHF+0CfhHWBJ3Y9mN2Qeai486knFUcfE2TXrf06p5YYXzk9C6
vsNDg6MO8h5qIBeoN6jxRQB22sG0yVJ/1VmdveRziUa3TMmnGbOnXLnfVT8PqQP88M2C7WUiESQd
VSbcNzkXxwCqipqb4qhhyH/zGt7fJncub5Udo0Vws0FdKAgweHm9mBCMRR8wtivccnwp6ynch/MA
fHH5VMve2zhljtgJYr2EhFP3bZBz6jks+Onn8FNo88l6qSbX3TqIjY4FM/UtbwcVByTc+l7J38ZG
wdZC+e3BW4ZRxb5lyppuda2sa+FHH5VTHD3U8F5yP+8RCNnyaZkKbCkvhaL5Pqyl60ORFpnEHUf7
PDehdTZ+gwil90oY5IffGMfqr+9+wbz7jP5vd285c3T7YQ/VfPwzL9wIVfemihJBSk2es5Y+oTjH
/0ny8pB7zvwRiHFMC6uwgF74w6EaM5mYxsq+G1AAMw3eEZZv8MVNF3fCe4W+gzRdhw12accr2uM6
Wg8MuwQKUwwUoVqmPLPGIgGW5OymAajQ+lwbTSFsBJ98xn7dvTHsucaSzYuTt+GWC9nGDVNQBMyl
ezY2M3ibC7nNA2BBVVCq2Jn6hDrcPrcRb194M46J6opw3+uIvUg0ntwTNGdJIHjfSpuwN4mmF5Cl
+NYDvo/62HUQqkRT23whkhwkitFe6TznZ3tydYwU0X1ljnsOZhg+BD1t+7RDSUeS102UTiBzEJtl
BkGck8fFcjYvc3/Oct3PX/9cV8ziOFfV/l8XdL5GO+wJwLb27FMfiDJ1LCbTKhiCS7Ec1jPjVMGl
I1+7RlincoT9hACZkAIBRRSIbxm3kXfjvpzMNwns71LXAXupIj/fiHGytutwchsW+42CnQt8v2/r
AevNNwsCtL9N2aUUt1CgUR0uCibstzl0IDsgaSwZ7Z7tbZf0DzHJ4VH5Rx8tIw9FRKKkz115DGQr
9oYgIfdl2238jAfPAsRSUmba/xD29CKi3PoVoXVWZN0y7tdPYxXJe0fsy5q+/Gfk0sF9Dfop2OYe
0m8wGrE1RQ1qMoJgSpvKNlt8ncVzHdnl0/LpmhWtmRKfnN9XrHPrFW2P/Jw0Eh3p2vqw5gzcys8O
cuD7mjM4rs/jiQ/5ef2wLvHOzwT2ueunYOqrrcjLYIOUtN8BCrIimWTz8DX3jT7n0rIR4NnkS8+l
v+Pe0vx2GbKmhSEb75uDxYfwQjlKFlVZ7BVA/A8xQgWLr0Gdu8zMFyvSCA3GKPrqSXjd+2WIVAib
tVU3U9zqoXtEjLn7gBh/hwDHflbaQUIOU7afUV/uPVN2W5ohFOhKiuoK37gPvGlkU6u6vTg6cA5m
RPvzCkjQFXPQA3AP/5+yijZt0JJLUIubzNV8MPbojLtoyMa0LEKSrJ8OzS/RZx3+C8ZcoUo0V/Dp
Udyg2cl2Bi3sxJGKJugiI7nFu4kkZBDlAcv/dh65OfU8/31w3Zyj9WTlTqdB0FtpsfaUR0V4nrU+
B8JTeOCWYVsP5xn9E0eR20mP6Dnpo0IBGxuc4PJ5SpqrhbJ2JcvhLAdRwGO8xOa4HhDsdJd+bnQa
KHQZLcc8MYUH9E90w2NpILihANY3tg77hztYfuJLBDFylt7T2No7Og/Oa85c78k46NJqf/OCIB26
OjiVpuiuDcjV7YDGqtvRKR4EgfZt9Ebn1fKqB+t9c5s7P7h6dfYF9W1P6+diWV8mXB0tV1cFSYRW
wJTIpfeI9cUj83xFYtogMJudJ1BNdIMk5011Xrd3lxhk9hnVqe2M9rFZo01naG+AyjfW8kLy5YXs
Jp9uAyWrdJ3LIj+NSDM8VJP9ZB7IJOk3PC71VKYT0jE7toT7ha7BfUlyCOi9iywr99VkGd7Jqto0
AdmLLLKebJs0z6qqD7SsvbcStQvHyScf4PxfiQ28okNGCvhgi47EbLv+LetfYOMRYWiSfPdb2z0F
3fCXE2Vk4/q+3NoLXMG4+T0s5Nfa4u2T1XrmKe9P68+vB9AyIpG0F/UmZFEK6yQEaXk3obFJiC6m
tHD6Wy9kf2tRmbNgdu8dzYebxiuFTWquRBt3zWS/hDzQT4SKzUwRBCYikJt1Kphr+6UnrI1bIKgb
R8BODB60ZCd1X6PGklM0FoSAYNPgWfF4yzZGCnZGo5PworoOfYyxZH4TbZuQnFU/w7yFAqinAEVZ
6WzbDhk5NRYgL6du79wd27svIaNT+sICL//bwYpy9BkPBSBUMdyw0tQ//3ECQKD5nNEs3GZWPu6J
wYPkCJfs19uJ7ApmjIKQfdXA2rhrxS9/eWHXg0LftZPvD1trfV/XucENzZVL0JJ2R2524FUbteQU
vrbNPQfsccpo//Q5NdbtwUYY0G8hPsGxaT/z2zHJYJJ/KsK5fvewMxWueR+Kip2Q8HtJgfhzOxaN
2E0lVO5oUdOepoq7b8wCsqBp99IWwgAaI3QPo74RhX6ln7SkMRTES1RunYipTdW17pn2TZOi5rf8
7oGx6kKdf7jwt4JlwpKeRoLtOc1U4sjWfbVqGR7WoTBtd+0dZAZZhCCShRJl3dJPO23k05+50HYv
yq2fvLA7zegzDDdZEcEqVIoohmQQ3kjVKadA6IplAZChWV6fQHZXq5qKbWQ7P0rHytUBTTbNgUe0
Ao8b+deATFt/burHOjW3FjbQYqqSinqQHqJG9aSge3hM3HwPCdWfo7obui1DlJdmXBbPXhtaR4fP
HLRWzeK6luNxrEJ2z5BYn4oJtOzyB/8GOSeB8N6ufHISoX3JZjrd1wPxanMHNnDvwnA+9eW4ZxTd
ZFJ7stFxuY26FLC+OiAGh54ozz+aqg5uLYumL2gXHmFZ2BubZPG6/RcK9RqdbE/raGxYdSNw0SaP
MRzmb9IZnBQyrPHkyap6jFwX8fpB16MbnMtH7155iy0ELGA3Tevqi2mLCQkZDuswml0kqMjKt27A
xUlRude+xT9QIJYUKii+G2J1qROR8VyOsrn2Sse4KXOifea/eKP3++zPHPqP2/Fg/FQ2QfFAYfwM
eprn58wa6pOjXbhADzm5s94OEkXZfETLbpJ6AUm6JYl3girbVKouDraMyqei8faeBhwuoVC6+91M
Lk4HfLkVjvnKOucZDtZtDDKoSVcEzl/jNItFoDJoS/azJ86eldnvZV0GiI1Zd0FqgRZYnJBNxLx6
y6JyeAlH1Baht/v4F0GlbUiyLaVuD7vOjJ5KYf8+/BmKQI1H7BzEaFCtKGz2jPhm19WP9QRahr+d
iKh5qYEW2YMqb5kTD5PCAoraXrx1efjyifi4KirOERCArR5r6wD3Pnb4fPdp2eZXAHR6M0mUlbmB
z69DkF9IB5wcjM/RE0zeECUinUWOltJQf2kcf0LvA8t55TqPNpI46nMTaJdhkXvF1m8uAQV+ZLvy
OgE5+csM+d6wOfsa+mSOZyBb0MkE95z47b52aHtw8m68KRKWadk3JRLyukU5ORQHZoFQ1zOSe9MH
UtI2Xs9aH7YqC4YEO1e73KuotU6GDlOC9da8+4o7SQcHhtMQTua9emIy149oNP6GtpAQlAXncT06
9pl4FpwKM6SPVsQeyhYITuGRlcWdy5tDI6biuehLCoJjflaWvAGsBJxoU602EDoj/KpC8pQ7yXpl
rZYH0rFvrOTugbs5K9LP15Oh0KRQ4xw7o++8QkbmnaYmQ3F8FZ7gGKPP1oAed6xqchWvYzYQiBAJ
Uqspb39/zPPgBU4t48Fd8uE8mvtbtwWCxm+kgb1TSbLgUJMs9XvH/5kLMLrFPAOpVAWwMbxcfTa6
r7PQ0bbRSJp65jivIXOjrdYKOJM3JqzEbuQ4c+7GgeDetckcvKEeEuYI0a8e5p8dqOmbCqriQLSt
9tOMTXBAM/RkFhEqlAgaqK77YQV3kYssRnSTpBTwyII8KYrW6IhrvrkZENZ8GvKb1Xj6GBH3K6Io
tC+0iuaqTZht/9tZ1zh//7T7VqAQI86coTHxJHR5RBn7AWmKfe5gBgxJyzxAFNEE1zUplKZ8tdyy
uTWlxNta6m5T2kWezqpxbkMZlujP5fZ77Nf2vcvV91A6jzwo69eQQ4+5nrUUzYTgCzFf5nG4lEuy
r4MSt4+ZOVnT/hUAWOccAgqq/CEW0kfYTX8qI7uIXTZi8al6ns6R3+/mQs4Hz8mbO3AAlfQCUckw
k3ojggwwEknGBUmCbQN9nhqojD8BvP263Y3LPiiRCO7DgVPEm9gHuSfGCzrXtkXaOE6WTLT8hd84
7bSvpkvo2Hxvcdc+6G6Kbl7poxxR9tY2LLFgxuukhQoBNMo6ssFqL+tvl9KYtHZzghgIGFejeH3m
gw8uCH/VeiiaYYfVTx0EGch5EKG/H4O+3eBpFu/+pfEioELV85CX9bnGHnEB1tHvad71caMLkGea
sx0ppf8srLGLRz22+9AwuVejBQ/apsrOiHrHLyPVsaUAnWXsNepm/1YT/HQYlGw3FZ7/DBoiHbn7
Epa5/3MOwiURbL9T2zMJa4omaYEUxaTDPtl2rnhbz0pEGG96xHpJKtdJsNXkm2jZbCP87HWs8zSk
pMV+2ff0MpadBv2Ios/93DC07u0lghg81FUW2R96EaFkohu3tnE2HkBNOxZD4W+0dB9uC6ZjEn2x
IQ4J3s3yShIuf9qF+yMsRf5qz16wDUVNYG1YtncVODxRKot+BDrOOTpEwlRrRr+QWccFWsO+r2cQ
l2zrwbTXNdShdRlCxlCwBKYw7Dz4FSR++CdTK2zQUNvn06XzdHGy6vlhqYBsS69RX4Tl37gbkQOd
i3brUXu6GNjjf+Zw/jKE08ahkRB6kNAaEqBv8kOp+8o1yInRLZlJvpgxgkCj/3Vaq3sI0OiptbqX
sZHlA+L6AfhUA3mbo/etD1DJZ955mknxFI1VBejMoomginyRtofGaQgpd+uQt4i6RiXGE83b/ehF
xV1l6GUCfs//2UCGUVdA+LyGhlCKA/4cQzEc215D8AKF7cufax1mp9isu29R44BsBlZ7mtyueG5p
1m+BKzlpi/sBvhGkT8QKsZsbHsZRiT2OalDJ4xD0N3clhk01XUt6mhf+wy/K/iw+mZEZUiDZjtc1
cCw8xz22dlHEcy9G9EydhNxMDOphAJ/RydMRiptiHUT8RDwCkFahLyL6FI4nWKrMsYgyeVw3YunK
Ho/fNCcT2pZbAfG/1lQ84JIZvWZewXeN1MG+cXIOPg3050RRnsvmydlpY6s7oI14DWI/I1nsIQdV
oWXcOqRw2wOGnlvbYjK1geYMPE9VAQOqjZt/FAU/A5CYnrnO5HUMLNTcDE3x0bQOTxUSPAg7O/89
uEcVbY6tQgpkMUc/aISkyicw5IiQ6Nq1sZ7mhdCFwV2OLXBG/dbC4I4VvIQyQMNJ0FW/1nu7HtZb
TSNcaqzi+plTuGH0VbgOQfjgHE3NyPFvu1aNpgeVX8AyrJ+tPbiv8QXgMhpKWAwSoWUIZbh9Lp3w
1zrKJy+Rkzdde+bmqYRbw+bzrReuEEeH9V+ric2QC0IDJtBj5i78LLijh85EvTud5uDzMPj0lQew
zP0zxSDrqinb1a5V/5RY1zvX/9nOvQPbVn/cDFOOdKksijRilG8He3kTeBOCJXIXXntZ4qGydU6q
Vx9hjQ19amZ9WZPEPszgZNKQ8eIsIBvCvd+f/rluvaRvuP68ZP0g91HMUbsiuMK5waThqKbtGrvo
CgVoLYQQ66jjc7st7MBmJxBo066ib1MH483Y6wSKniv5q5Tsbjgo74p3SM0Dab0NDVq9zvbkPxu0
b0+Llvf3sK3mLdLt7tKUpbcPCwarkjUamAar3nQLxJLywFx66o/HKWAQBPhCnUEDosG87zTpGmsy
dEjYAhbHukHZs8xMskYvDZ3aZ6eGS1xPEVxqRO9DO0D8XwTOBp0R3VfgzPBjWVNLPWdPnqhzNBDG
B3Bj9Y+R6PLPfykg+vcws8nwrGSdRP+ZWn9gveLPz0Pwj+U1CuwtaorpCQw/2+F5ea061iGNXeYc
H1Z1Pa27mFK7eCDmfhW1FB8CFP5GD9LZkybiSNEgsoJ1F6WD+gbxchvDoad+ztEkaj/AUHjfycB9
bmB/C5i99n/wUZ56OIW+T0bCh9+tmhPR+W70Q73zHW7dZxP4MYom2Y/QUtu+ich7kYMHKZtJbX3G
yHDA9qSwO0FYs0pDcjT9gy8bjOj01D/1vj6uf5noqwb+Q3V27Bx7eCsJgu/lL46gAQFDWY37hgQw
EWogdFqwhAqOG+H4nLuWfBoH7ykbPPcNQsH6YGt/SX7aKvZ8qAU+YQ64lcOjoJ7361ecL8Ny9HYd
MJkNXeQxQwfaui6i4zpaDy6MzhOXk+43fIGmIWhp1dj8LUDLWg9EDkKfGRu0ABLQuvQve8ER3Lpw
wUOHf1m6MCfqmu8rlPlfQc31E1oEV9h7JLjpC9mMV9xdDiKoEfgNHjR9y+g/awGSm9RXNr+uU9aQ
1YmY6ynJdBXuyty2DugwnF0FHu00d3v9XlbtgU2/PFeTL66YxqPX1XOyDgWBLFmhUfl2HSJg4wmk
G3TvhFYfE9RAEZ3V51XNU/gFIiS7clLWKiCHNX8Z4Wlxzmanf9iOtC8BtM5DBAWQ1RZHuWRypBHO
vtbRkGSmyM55oL8gzpBPtVcaKFhzf1/QCutQuYw9F7JxK8xNjLZHp6xv5KmGj+BtPXgLZscy/bd5
zyEXl5YFBF6QaHRj7+1Z6H1ZR6tCA6xC8/8EHMMOKMJ4WYUd6xWlCL1UBWBORDSCPKqh7SuZmyFR
IrZ99ns0cBwj905a494HFbTb2vV+oVuWSjpbda9QyKokwib0ebbODVV/CLBBQccogAtNUALM+P8d
fQ+Aet7DRmKkof2CorAB5QI8/OHYdRJ4nfdLBe4t4GT6MAb5DakDvQmdFo1FPTJdofKCso85/MPn
Y5SUmsqTbWn6pTdR7G0jR7EOIhLWpAH3y92KAKFjb3vPHZpG44wIXSBMxFphrqq0uBOXJjvVZTcf
17n10GdMXrMyNsSTW7cFAt7YPqJR9Htk1wylHqZwp3uRtyYJ82I6usb7YWa/fB7qoTmC9XQ3ObrQ
ftP9ocJXGpekIDtsnRTrhwuwjc3gYtexGjRKPYlwdxyJw5XVfYaVAdI8GCPMu3X454OSAjXDF/Gj
QOV/4jemva8B6HrgiqaA0+Ox4TnkeAj3u2zOL3JS/MRtN8mhG7xrN1dn3duHdRQN2AabSgmEcXgQ
c5EdvDICnbo+h4SSAxQGQ4oa7yKZyrbS8Z8Ucz0LFSoYhMNhI79gsYWfnQbCsqOEuCKb7f68Asuf
6LJWM1SpYxvnUKAlUS3K76A/QFQE7RdAes2+rnS/o7TlifbyZnoainEvIUTE3mMD7XOjQezZMGXX
JkBt4nroGVxsi9zq4k9cpR/dbQ/fvYcG0ZL+t7NOoI8KKSd7DzKVszQqI2s3iPYVQMWCc0OqHZJ7
HoXQ8uCkcgdZxbZ176ccxG/uBwfjkeqBEuu3wlGQWiyjxdzpXs5ATZbRFDh/RWo027IU3jmsAyvJ
QjCcJgi+9oHkD1fm3lmCtkg4Bd7ymaMLFmRbexhHCCo5gXuZ7cRrZAt3k0M0NNNzbRXV1u36YB/Y
dfi2+I91K2K2zNvLvLYusBX1rusNH12/T7kyNF3x/MIHIvyb+RC+OKz3T3jZdzkR//d9Xu/uMKKs
oLXkkOTd9CuHo9VNwxTsgEKo8HMHd/F1fQ5RBJVtXC2cnQ0UbtOZrNmtW8w6bCZ0/KGRcRNeZeO7
p0cAWRKBSwuRWgPN7Dn3SXDvR8iZBLiXb6OCwwG2rgftXfdIWtyc9QeovWTx5Svr23MjZbPVkRCH
GpjhKy+mm0TT0G9BpMC286i6ctCut9CfCXZ/UNxlMLJrq+uLZr77czkhnvg8McuM9soLvBS9nwYn
JKcUpGj9USh7SOy8yk901R7UxQVK0eBp9lX3Uhm0dFw4d5SHB+eWVpCGLFc5jAEJ5eA61h8qi2lA
fDuyeMRxp/C1HvzGKw5D6PGLsAcBYHDkTz4bmlQD33sdW6SOkMBkX7vOeTJssn4NyE44FEZQ/ZG3
iAcQannRfKryydyVZey4ZeP4vZbyFlVO+DqRJtt5QtBdo8eYWnP/SlGwA0v37skZLfZahwpLBOym
0Ww1v/ph3caqleHL30r6flfN/b1Kzrb+6dWBTu8wXwFnhUo5CgeWIPyXw4I2/mxTU9rHDiT4rea+
2iKCiTYwuRiSmlhufUFV5+sAhu3akAaKuuVZLnjexpVU1t3UKFglIGW5Zuqu3E4miJ+KH5n8wSw4
Q6D4IQS2WZr7OEfdsZXRV1sO5g7Bvbn3g2fvP/GYyqmTrB/OCA/bt3xEqQyPuH2gTEEcNXrHTxhL
hshKffmzAh8V2Zwfy2nonvpQWDGKg8m+kLbeVVBhTX4XXTNu5rQz7rNHmXxMHQmuwQSlac4Qo9Wm
LlOI2PRhhMo15ULAqMky6LTHmjdv4KhqmrNfrS3pKZoytbEmGe3tUPQJhx15zAxK5/rWk0/GGH6Z
G3Uriv4AEzXrNTS0PVp1XsLcDZThMm/Mlkri/ZAoIAKYOPwElXHt3SF6RveBNu4l3EBF7Tq7alZA
ZjRXUera0a2Ep1laLzhKCB8HYALkA+XhDPu6pVGvAQuZHP20ToNUWaLgr3Mp+Tz/RlZpUXMsSQr7
QWhheeyKgW0t68fglNh7hTP+RNnhlP7vT5T3T0sNGBbQEAaWqMO3fM+Dt8C/CqiVIAUrfTMe6Oj5
KE1nukhkuHOZW9w95fTOzbNNvfvEf0ooSzdkqt5XepNQZaWQoEPXoKM8ESs+LGBmCmaxw5YKE8nq
pGxUX6XZAMnylkJOHAOT/mHTiu8/9dsAFs8VIoE1ApNkyo/GRC8UioNUe9iRYqrsbqP5Sw/vg0cz
NMAOA7bI5wqzr5ZhK0vI0gO2nRq339TM7974hHZILSpsj+UytHXzgPIsvPuT8J//9xvo/rOGOoTp
LcB9+LFbENVBe/3venBd0AJPiengHubeq8JA60htB+sATPty4Va3bg7KJAB6CB0O7ff9wmmsB7ej
/U03KCdw8xHVW4G6/lEqrRCnzxWCSiX9A+oSacxtn2wr7IFHwEuASKb5Kvty84ltFYgzD4qj6nov
wnm+t67Cqz4Tkq7s+Z/hmmn2c/9/maLa/9+zBG8mGOHD6zVwUTAMq49/Vne76FzruCTrj7ah9qEe
XfMwqt7YC0cgx0rvEYZAJL0A3JZjvlQwz9+LGi3JfCY+cl5+5HX/MZku/76c5HwAmtQ4Ml3pN+TB
0HSzDhTE5No7BGCgKpfYvdPedCYRxJQZ60/TUIc3xwasBlkLQS2nFezctoRQR0X5g2Yu3wvbmveD
mqa4bD2CGBTkjOear6Uz1HE7LTJY/C7ETA5/4woVY2MQLmW1YfdWUDttc5e9zLrYGour/YxuG186
8lelSvM+h/SOpAWJkvDy56roR3D2gEh6+tY3OfzCM+0eZG+aLRJId59DKfgOW9CEw5f3DMAAMk9T
qKuaqq8Oq1H06Ypw27ZsgIRMoHJvkYms4pBo+gYgmB4Qi9KXiZzyvJyxYjinDjZERazIo+4YhOS2
hUpkAZv5MUsi81rZYJNwGR7SimoCmkw9SJXbD2SgU6rgGnxW/ZilnwDDHPZkM/vZfLdI/g3xpXkv
JgAatLUfnSPyLwEPn3qYN/6Y9ItVNX9V2WzdS+o3V4DMWEYW+bYZUZzpdOhuzsHpJVND2H099G2l
TihVPod/ZJbSKuYNRUfkmLi0uhNDP4iI3LcR/Mc+KwaOZX1udxOggcQXA8oYTIPckXFZny3xPeoz
ejDRxD/IqDdtxggUGaa+lgXg/j9nGm57iQnEb6rcLHx5YHn/V2NiVNjjef9jFYGlYfGJgCMxDRb3
V/Qr+ef7ULWuZ7yONqe8V+LVogjQLbvOv6xnHQxMP+fWszyykjksvq0vixJFfwoW7c861MuQzZ4H
mj88f8bkY6OrjZVrFcM6GvaAC3RbLjU9Cm/AEUJniJGVdyVQxly95SzqdLZr/oew81qOG9my6Bch
At68lrcselJ6QUjqFjwSSHh8/axE9R11ayZuvyAAkKLIKlTmMXuvU9Aftvo53+f+LFYovPQLojdM
kYEYISUH+iVQh24lDJ8H0ej8U8wLtJu9WL7Jyf8ReZRKRLQqebi+jMlEZcbx4ocQY+qzUTXoJriv
Rxos6z5BeOAG/ptN0TlLgv3UjONLT8noaWji59rrrY/Jm9Njlxio5UICq6qaPhNbWkDzkFn7peVv
71nLfRuxkld7rg7RPGjnVP2xfFjpdeAjOwxe+SA9Q1y0QeveS/niKk2QhAVzSUQPH79odiXPIlni
IjAYfEfu3cwITnWdPiyp/7KaTLlo9kbdZJvCNNaWpG280otw3BlZePlVYerLHis2uekqAJy4CtVT
KnQaFlPZ9Tup/jQ7QrGZm/qmrGN5qFXssQQgvT99OLNdrltvsLNrrntfPa+DfeGPZHYqiG/QQn1P
4DAVU5m8aEn7aGkkIfWs0wW2mvi7LpO9sBLro4Jhv++l+3XA4fQg3V1UI83oUr27dkt3Z0zSdK0j
rV8XVt8+zhRnDmboBQezrPyb7drG2rSo6f0L0spW487+8eh7bIkmk0p4eICN/Y7+jnWiCWFR7lc0
o2PhTXhdVQmhQKO4ttCC9EmRHQQagM8i7SiN+NYrAT+dYZDaD53jHzUzSC9z1hFUlWlwy2pvPnVD
h3LT+etWEoFxbWee0LQvr5Pt8CxGcvo0em3YaARLq1KzHql/JswSTt1L72XDpR4yZJBS6h89RW9k
TQ+DHU6f2tAcSqL2n5Pf0sEpk3+J3J1/0i1YC0A2MZvSMe1AIRt/XwsMx1V8ZHs8V8gEccXJiV1/
Kn6E3nikiKN9QOn/2ozD10Xj2/rpgZrH80Rz9Sl1pHHyquDn0pOlbkJvt6dTphqRlSpG/DoUZVqy
xrTJdnI9t946vRUdrMmbVsjGisMvyY1P1rJv58BbLfemrp7PstShSdaV+bZeWuvL6SEqpVilgYgv
v3pEUTcdkyaxzsuKQ9zOBFV2oNPgeFS16NaTIL2YhZ5+FN44bBMmdfz3qMv/f15OhgubroGIQzf1
3wdSIAXUrNgytNO9iWm3erixkGMDwhR0vdXHkYmKn0muice57lFoLZp1ZsLlSIEHrCWzX+1CP69e
YmSEtzgTVDym6iVVB4qPrHLuh+YG1aWyspOQEgYbQxo12gDE+hnLyROw5BO2A8puWtedGg8QgK0W
ML4/nEf9IyuTaNeZI85VTz7JHl168gUxTbaXVTB+JnHzTPknfHKa9I++FtmONdLZD+UYXtouc+9n
Up3ZZkO8nHUROA8Dm4TShEhmnJAQe8ahDO15lc+4VEIjeA+CMb90OgJLG+0LGVRyrvswug4ETGvP
Mvp1piIZr8QhbtS63BfqsraZbeAaTXQN87ZUVA7maxFY66rcHEV59KKuFhEbb0n00ESBuyWmTKj7
oSkpIeXh8Ff95P/+RhsLNvmfK4mL/xPUO+gaC5DbbwnKOI3+gCgnPvNN4igTb35Gar7FIIxSweqa
nV+s7s3bYHjT07n8sJNwG5X99NEM7Y9KTJfCovw3GqPz0kRZsQ2I+HaazyY4Dca8jtRGUuP/3RQo
2iFWKW2HbQRHbXbbzZI/0ze+xYNR4CTRxdnr0+dKD18WJcByWOqCocz9zf1ft8xp2gdDgnmJLuB6
KSSOSg0XZQ69UZ//AHFguoryqVlbqrNRBcQ8QSIvzFyEyqA8F52PiL8FVxJSe9/5cfUtmub8tNhj
F6OsHaGezilJ1yP2YennbG56OSRPk+r8UpJ/tPB07cvR+d5adggiumXI0NL/Tyx3vBolDHolDuhs
67FziaLHJPwj16v4PKqKG1Wu6YkYPDPDLqMi7Z7uu7Dpz81piclxIWjnGc9giI5n2OCmiHaZZmjb
Mj8h/dGeY8HklqguH9AO9q9eHMRnMin8vJUVfogKgqoq4UmdBk9EeXZtTnNyQdpdnuAeAEJUj/Fy
CMvEWgeOey7rkg3VqvaasPZGG20bqkxPMGIfFm07wximsxsjj46xyXwYmp7uIzJt6DNd/JwG1Tcx
j7tYhfut1kjU05Sji1B/b1ELJMPgEoyop1gLQh4i9WRQxXG2swoqo7Ki/B/aH7MSCc9p+G9jQOx/
IuPYJAKdwrzFXhE4huf9TsUzi8SnU0IJAwZf/ppMBUSzqsHUYdTXvLDNr0xJALzd1dmLoAC+q0cW
XL9J4t0w+t42s1Ulu+0b5kUU85fCaFD1aker8vtbOJnFIy6a8rHJtGll6ogsByxKogrkpY0dGn+Q
yM5j2A/hrhyYhpNFr1qUJT+WE9G+9k2dP0e+41DBNNJHy4ydg53R9WubKvzTcrvPPo3l3mYG31M8
UV/+l5Xg9/QSboVFIK27dBchWDHe7Z/hNH9s22pZ7J27AreBmAk8aCX0CeVPVLt4iNi48TEQD7p9
9sifFB2QYnmgV2v5eg8jA2v8M9Xt5GBGRnRw3Vp/TWrrNUMRHmo8CQ2VTcQ+42557ZaXK6kNgP9Z
8lXmGmwh9QouX2QaE9Z1/lGMBmwD59V0971fVcfF11ILHV4VcupzSyf1lSmC0W6iv7CVhf5D9JF3
jLBcbwhvoi0MboJYNw+rrTUG5UaqPpxUPXk1P8FFILvccVWPjtFXH2ZYBqdft9JE/6DkilSwRENY
pBOqR9uU7sWW5sWq6lMzlMcyyBhv8c9gQdOdna15ItumtCMWIEA05uImz3hKBjJmz/x+j1FrJ/5S
qAcltue/DngJ8ViMbobdNqq3AB6y9QIWmJeQnHrXS+qa0XHWW9JsmpDE0om5aZ0Ykbt0n8ykyz7j
HDGllNq3aWR+rS33WLnmn1rU7iN1MnFHG0T7UKgIJlBPsBMRFTd0JnP1cGdYjzb3fEh3u1uuIAZC
edpzzUCeAiXn1y1nLp9Y9qynXiBFKUKqLdI0EGAwVgx1bZJ8x7A+18+lEXSXRT5S24kPqYlakxMP
/HWpFR58j7FbpvHt3svp5gw0TqEH906PF9RYhpf1IzJMZyvTsz0Zzvs49xipXZxO2WxaH27LfIB/
+XCYv5ehgAybpiIy6BTxbIYJ/fPD0WtIH/CjpPuiT8dwx3rV0wdA0pdV0z6M8+GztM0EVK4R3kQu
63MZgCKpag2eD3sPtXLtxY4YlCj6LPjDqU6d+lSTXYNOmsv0ltrOj1Fjps7khME3NT9vUlLYIRmf
E+w2n10TtJtJK5+mBC9hlE7f7/ta6XzE0g5fO6fHiuxjQGCFK15jqusidOe14wTEpTDBbkZWy30Q
0U/plZ5PW1R8xYBKTjAyaU/Znh2aaSZXCvkP5Av1K7XwHFm8BUHUi6avaRzdsBltp8YnHVC6mMLJ
mJwRJ2hq1GXcjDbTYnNtu1yOetyeZrpPK6KFbq3PPpVKjcFf0TDUKGmTPxeJ4CIbrGdxyOOB54GB
Ats6gFGxw8tPW6Twm71ppfOq1Upt55phRq7nD1fZgZCRQettl0sflXJpV/JFS4NvpZ6P3/73pKRn
p6WTvqMGYdOOVYu4RNywbfrsJTNnJj1WRvx9LoZHPg31m8FTdMhd3BZj0s6fdeZsDNj2G6Rz2cXF
GrydYWqdCIOCNzNsD4xum74OJqWCwAmem9gJLqETueeKsghyd9G89VQhV5apt38mPAsRScOPvq3S
tXDk+FS5kNw6KZJjQ3N8+98fXO/3+rPjOuzuug6HmOTIX8qrf2OGtlI2lqbrYj+mo36oVIVrygEt
DXrs7ZbLJjdRFXkaOg0oSUdKKfa6NcvuJoXIT11nBrtsyP6wZB1vAxVpw2YxHxPjUAQ6HQwkAKtR
UzKQiVgkmFCZ4Xwor+gV8U0q3f4c9Nu6QdzpzW6079z4GjMC7zozSmsTh435FI30h1J1BrXoyZVI
WnRdb76l458dHZmvVElQ6phz6b567NlLdN/ZUpzarr1EeTG8GiO8ehyc43EpSwAMftDdNEaZDs7e
msJvS+I6sASi9PLafSySaI2etzwsEni7ryCklPq+0jGXFrW7XYq4msb4yOWSYfX1GVoGDS/PxL4W
UJhri6dksuRlOfid1u1ERbSzXNKi1/7lnfTV9vv3QJ13ElK2Z4It5eWhBvzPFUjGo6WHbij29xhY
+BGDbJWkghmi2kkoAaDgw3KNKrp2UTa0V4FV9K8zMSDsePv19V9ny3dGo/Ns+bn53o/VBp2s/wV9
BOOv8JBdw24E8OwDM2xUwTHHwWBoTbdx0OBemig5G0Qx3ytmn621EOSckfbaFZ6Mkv0nK713dEJM
G1eHCWLPqBiiOqadz6OkDYesYATH4gNZ4l0j8v39XXHkWBSG2skbPwtmo2oUVt/bvrNhLhjfxtLM
t2U9+9ecIvpRR6tyAH8iH9mFw7XJpwhNak2hS8cqykjAdTfX+cGuS1aWpYkSzzpvlPqyKIoj2ufo
pqWgpAZTuAetigUmpMp4yqOwPA9jRhCs9i+7hm6BR19jwtsby9exBA/x+d8/r87/2Wc8Jty4zEUI
GIVJtvY7pbPIQ1cDPQiDrIFgJAsCoHQufkRJ99zYnjzdi2zz6F0Z9+vv6jatj8Zozs+El+XKrTTE
ZCny3EWV7ypVvjdExQa/kQnhwiMP8KNnTEL4VTSqeizby2Itx/yNIYYpaF+1sEentO+Hp5rU4RZb
3k8zlt5zObmvYAycUxn1MeUcdHRDyJXvzcj7/3FGK04/4iOicOHLeL1oDhsaAysEKRACs+JhUadi
rUr42JT1ln6s8+LWjnXQzdBdiXONafcWOn3zLwNqLff/vsSM1mA1BJPrM6b79+FrstarKm5Sbx/E
ZNqjHsTlKon8dzOrxQM6FGeD4haGoUJFJdZe6O246hb9sWl2xkr3x+q4WKBaZYGKGjh9b9mga4cG
BsDrLPA2qjIZFQ0eEfoYcMKqdaOs5dD1TZLi3NvA5HOmlbNaNA9moiPXsqNoZUuoKhZx5hpbj3Ig
VvXBpA1yXurMUSOtdZjk6XYsK4uOcGLwuqHmHFk24BFUxpbeutgCthSbPIQDQ8cAGMw/D43PEJze
rtAUukO4CSLXXpkLkGrBFf3ttABKyUcVFY2k3x9FRLKRo5PqqWajN9lrT9Wimi578OFtfY6VF22p
uQa4hwQmZZGkmyHKvKemQ0ywrBJ2Gf6pxYbzDJuyoVstpm0mGAZUza1rH6YmFYd+DOddnBX2tk7Q
XS6XWsplajTYbPyoPtTKTtnlE1TzDkQdvfLyMXQwGvRBgdypLIx8HyrDbejmz0u9L1f2XKYzYNHo
pzW6Rk9hMuRZuvAWiXKDL2HCwicRJqPu7a4GRPe11xXhFaJXwEiLiUlkKpVmNmW0itJ2/9sXCxUD
/PpXQxSxE83uUz7K9wqR+IMtYqyEgy43QObNg8h67/z3M6fE4jXQj73/DflcATNKoDnx6+iXu+df
msLaGog97IPR5Xxv2oNR0Moo25vQko5220Qvs0zfg9EJJfzJ+mWJTaoh/UbLWDwjwrIvaLv1tSyD
+nZ/I0VHcDLGE2ZjjCd7wUivK2DAZh/F4q8zoefHGN9VP1ponVAMXgczbPaWOhvVvcYaLhMdht3y
OJZ+jwoIS+K5GZl67hj1Q5QF+iaKrepZ1BNng1jdhQ6NHgVI2L2pW3Ut3KrUd4YDBc0bNJ7XqZ/1
Z6oHCIjGAcd4amUPQ+bLDdwYb19Uc7C/xFlAUdevzS0JEFK3lA1RHVLP/Up7t125AfVpUrqHRszv
i3Q0tcx5F/jOrajM7gmQ9qFWPm3xjyvoNd2TzLyDA1umiIbozfZ8fDmhr6+Xfanp9WGtffW1oDwU
ZY8EkjTPRX7F9VSb3wjmi5fRCncadu6feqjtYtA1DHpLxXnR97FtAb2sh/mYhUYLlEK9aZIkYU14
aVwadZBAcHalbJC7qEvBirPnOaT5jzq4d/DJxFi2L3H8szMd6y6hkk497cLlp+lxvwnk2GxTdLNf
wxRbBL2XdysL7eNyH1hjz6KhDbvFEaRjHkdSZoKlmlDWdYxXGoISKBAfjX2i+em1JEXxnLkzb47o
naswMe5jLEunMEArPMLnqJRTOxf2eEq7cU2/08KphEDZnOGvRf6MYU0lAjxB44nBFB1ZTR6dYPzQ
qqCPnFRDf7hLE8yCiVmVFr3oYxZuMPFC9VLWWOBVr/dCitYLpJaRHBHrN7WSSNFzE+VNtGO9Rpyi
7xb/9XIYDS3bBWg+GtedYL5nJJrKl7gov1rwjyQ93c1Rrvslo6j1yAdvYzLPLuygs0agQJeXZVEd
Eu/hdCybS482Y2/nNfYLlUDTGrLXDXjp3ZJBL4JFXq1LgtZgNbBevvXC+WqZ8GRICdkMhvBLF34Z
Fy1GzAt+XPZKJwehahkiOIIbj1Z6YnnIL3vUL4M5v+Fy1Faky5Re/ZdISD6Fykar0/3cJEAENk1a
GTfE3MuvtPwOyyEz8n+pGtFs/L2o5gPR93HDMB/c0V1viWj+lmE0vej6sUzC4z0uZT2n8Um7/Knt
i/YkEqpndgNVC+aKtY+KIntky4ZMQGtKB77F1LfI3C+XTCukW9Rmqpeqb3/97lgKqm2kykAwnr4X
dgXGZfGvGd6wpzJSrsXA/DqzA14xdG18cedy4yp8YQ8nZHT74pr5bslUcW29lKntLsAVwIiBCDQH
4oj+uBRB2z6WT25zr4galMtXVkZuy+JWrBuLZLa1qVX2oQBSTZ3uUI42DtTI7LBjFhSxdOkyW2aE
AbAoUUXfuwBCKlJy9siNFmI3LT3WaYJZsV6oT3f+U7bJ8Tlt7tXfVBjJ2sJB8or+yd3C+bO3C9vG
bAL3HOdRgUsrNnfCKOz1vSKZNPY3X7c/zZmdZVAOVkN4exxp03PvMLXEQgNlGgMOww4nONVyUBGR
lX/G4NoJiN3nUIs/oQrJy3IIvby5n2ms8tt7PZ2irY0BJR3WvoayGU0MRowS2B8r0XRcPPEz4thV
ECUMPJaMKa3s8GdYGuVjWRsJEGMi7UmpE9ykklvXSAyE4uA6em+A82bm11lrxZXxFrLbADOItmad
UCVdnnkGsvQX0/zszBRtS9JqK1F3OhLDvsqM7VLdsOMuPGE2fFqufh3Q+0tMJlYtbnTkz2lnwC+x
DMA+rW2/OgrAkQ/+1WD+5/PszNazSdPLyTXrozGRwjsgJVo2EfLh7GA6MsD8Zga3sk6Lm2+dJtdO
b5U5U9GmLFSvc/gr5CD5k5XPxgtW9/1CrMKuE+2q2fQ2LLeYZdFQ2A+ZZ9OKroxxo9F0If0s251m
OKQ9kWE3W31Jekth6DeNp2PFBJP+pc11NtsBG6jRrtBf27uFh1NqVE3hPzKu276ktU0JtYIFBEm4
c3Dv3x8s3y/Cvd5U7YPJyO1WuXlxGd6vllBr+VpuvxnWpdSC116DEuWm5hnkiP8ZBRYzSz09XgHP
Mh4SA7mZasaVgfQPHtzrlSa7h6WBNdGz3qVjb9HhorsVysS4X46JpbrRzrPm4533hPfG29IcwBuh
v0Wt/Tm4zjqpHhY+Veh0f3p5n72lAx1/zzeYFD7ZwTroB+uh7LRkY/u5hYvH4zPS6tsqb6L90s91
7R2lIkHePw2HhWKxHFpLyj0QRJjUsp4eu5H6hLFsRWls5mRN/xFnLDKNwi8a1pGVSNdeG4cfEQNs
z7HnMSXamahutFqOJJyXvQZkO0LOXJb7vPfDje4Ycm1lOVXbKunORS/cm0fKOHXpI9p7+d2gf16K
MfyzKZtX3L7+R5j3j5PQhmvlSeaT94yepXJibHx4+9v7zuxOzeNdNwSUcYrYCQyn/SKawaq/YxDz
8mjc5wRdd2Zhqs4CdU/4oUfleK42emgPe2ot9fXXN2v0z/aBgc7yP9//6xscV3y/J+MjCLHCU6BX
osa2UCF94L8LZU6SbTYy9DH2Dj2c/jVz14KTRZt18RPZKVBHZJhI0y2nP7UpBbE2rrWLieRmNQ5T
tUY5OT2EA3UGBlhN90JxnpQHc6ben1XYekXbfNLXo5KNzq+Tbf6DZNxfFSGDWME2MvzYQ2CUjNUf
k6AHP0V0V2eYM/r3LpyzP8IYMktuxc3LlDWASkbl6mrSL0XzgTlu+ory1tjJSFCDgx/n9FX3l7FO
1+N9odfYUhZmSKq1VKHz8VDZ5g9P9hbsb/b7+zOQAu3Qi2mVjhqq5UykR1k3zSHVa+MRqMO0bruS
vcmy442lssxU5k9uYE3HRhRATPGqThdSylVY1M6V/WiF/A71Tc18hMy9jKO08OzmKR8jGwWczgQe
000xYlONc/Seg1dr1zuOUgZrr0KZo34Aekr6DFPRmMfCdD9yM9ve31B/GsCxhciwc60/30WxpgaM
okwoI2P1rk5xlIrNEpWFOSkgeZ15yQyq7XmcrvLOSl9KO3iOdCvcJEapPy1nJRaRpwkPkJZ35klm
M9odqShQeg8P6n5dIKIAyFfJ+0//OQpn+AylmNZ3pEusJPFg6qJ727nvgwtkfuMqlcJHb/LhZHnG
H1E+lGs3qKcXnh35Z4ASY5VOuXy4b1dD5FJeHRJxLHyKi0tHPxtAzuDGepqiwm12c6EdZDmPK8IC
/aWt0CCNfiDOGnidKwWnZhuY4qvPjLOnyImvvWuLZ4fi+3M+I8yI3eFNKzu72Q1J37NG4s9QqgiP
9/KSWsysN93a/mgnC4W2J893I0qJfOVYDfK71O34Ykc4A3CK+AyItYPXKKdYGZZ5dTB7SMlzTrLo
WWCmx3yYPmsU8HOFZ0Rj2uLrkBcfiZm336lYf2gpxVLbOqDX+JnxtL5MYOwPbtx2+zYo32aZJQ+M
g8NoVGXFUYuC8sHQE6r6RL2fbeUiZikHmIvadAuS+OdyeyoNjf4TMwQs9V3G7B0Jec31MNNcsHHG
xyNzNfrO31ewSj7jAN/1JMzuFDdV/BTP6U+06ivfy1io8HPeuiqRN2ssGINg+hi8Ezke6iqj4xND
Tr2/I7nlbYrGt7dBilrQ8iRkSN8orV1eAZ8sdDfejHqKWcdtEZLM/atddeOHC4a6xe6xoORgNBHh
MMjpnmTc228B5t71wPAVb3KNt6Lz6M3nWFdRFIN2dBFqLKUfeyrNVeX0/S4aDFKV4GdRGZBegkQc
tBieY8KAlpufU9ZIk9nbBF7vncBnshYZdnqVkyneR17lMXHWd0aoNUpjlTdt/4j8grQWieABLYt3
g6DLjHP6NutEmAUxUEFdTuifNWaAg6vX3Q5AunaIDLp+lt5Ne4okIewb+uLLJfg89hl16TMTNpmr
XWPE7i5X7S9pS4mm39aunT0DHauC0yCsH/o0+U8VYxCvpRsN6MFZ+4rMfnSRvZ3R4Mhi0/ddfbp/
fvSQdYAe3viWwEVfHAJYt6e9JqnOWCGuUS+NikulAGSTnmqr0acjsJC7lnvNoc9D8bzcEBlVVS8Z
GbI4u8FVK5t4s9RsWI/KRybLwKJrQb0lZeesatL9S4v+6JS2Ph4q1d2VWV1Ru4ACoK60vtvdf0l3
krslnqf/0e8Kp9bo0aBYl8mQnlqmu0xS2OsJ2s1Nj3C4ecINdoxO9C+T4M/z89bbwJ3Kv7EKY1DD
I8/0Pu1WSZoMAQS0VxN4AyKeobyUDY/2TPJKwbjYIwd2r8tZnDV/naWG1VNWQYNXCTzulTY9LCAR
ioRf6PigIR5RJI8YE9IiCl9GyDDQrObgZblHAb7e3nn1em8NkDxcflLU4TemVkIqPjByZqxS4DRJ
zhkz7TZuWicPkQnqAVO/JvNyN9uVOKYefhlEcLdGGYxcZSZCUT5uYzDcbPUqwEwKyTCOLjG3gvFk
7wxoWI+QgV8lu9ZzVzIwVt120TVe8HCaq75N4H81BrsrkKg1q3/+ONVTdvZLeyA+8YcvVpxul47k
b99hW/xhMKBRLBZfkxzK/JQY39t+cNYoWcFdqkMbonpYvoA4YTW4QfHVznN9K11h0IGqhieMwi2T
57pLv/gdbCZ0bBMcz8TsGUU6d7xDqdrJia4thoFVpfHRw3no7penbHne+DPEljT+MKRuekjqrDkO
+ljdmH2cb0JnCj9BdNy6OoXLbo8vCBs7fk5lvFZdN22NeS6vDYvgqYMMuR/C91x7WApHfVs9xrXh
s2GH17qIr/mkZa8GGt+ZWShIR3EgkPCfKQTX/J5OAp8h14AMe8p24vvIFWlo3GNRS0M/ozsjvTaI
3YeloZ1rw3vheXiGeKtX2MzNbdIV7TaSjvVYNk27TdRZpO4tZ8u9SMJTj8YMEAFOtV8QmGDus+Ny
bwls4hqhs4Xm4RAngo27nvrHAP4i0yMaa+dorf7WJfIzM9r0j67KHwcHnXTktOZ5aQYCGYbrSjYE
wz3fNMjKT6Ptq2kJ8ztxdbmjVqafAFMZNyDc3ZrVyftRvrYdzK3CD2esZfhB22Ju4f96CiehZFzp
R5wH4ZtnsF2oylWmC5RPxhweQmaMrNtY93Zu5Ua0XCFWXoxbO0LT8CMxXEJ18NKSr6U4MNc4b/2d
lyWw5KvwmbzXf5JF8LCoo7V0ZsUBWrz2aopk7tAZXwBfPWdm4D5HOO+u9sCCXvWR8QUeBUme10mY
pdhswowRXpq0tPfrcpSGIR6t3HgdcDqhjOvs05RPHXgGD6VhYBcHP4/3KUnnT4NSYCOF85NpBAxA
4Y76UubjqWmDWQ0eYc+MXQKEOhyMx1ozGYth+PH3ohyfCu3FGjxg7VjwnzvEWJnbpJ9C5jkw29nZ
pKWWfM7dXOAg9KNLYA/1qcUNspIxAJ0Z5+trYKDPiwthnfGSTBcT4f1W16AzJMnFR9jxBPzqbR6j
F5IuY9cqoHtDzAmtjLNfB9n55THv7audFMe/eJK+Xrw7pnfztEj7s7FDKHix/Earp1mn1c1jqNzW
FEVyIXgXV5A33obJ5MZjJaoTZlnvoGvKNTJUimsRxgf43mB4+1j7mqbeWlQGQs6AbkzPjOvn1I7t
A70tdz8XXv+gVSRNZeh/aqLI7xIBx3XdsxnPr0zpwY6oet/LwWo1j8KizPbI4+YHTY+hmf4HsTwp
zrI/pqyajP7YTE33XMxmeCsM1ziHPuyPLM/qL3HuGzysSO+GgYiNyEZDImW7Ty2ZkZ049ZdGZUbU
eL0D5U7nJSn6w2zF+yTLmncjdOxj2naUoFRPtYbH8Ou+gdVjyN1XfWF/zoNgxcaQrudpda1E/SeC
w2pfIJTbd6b3+Ut05Cf6yhFB/UF5a2PmRvZRFgWtKmKPLZ7MYe1RRkGYWRgXnLkzDGGr/7MNimHV
esY50ux3+gN/ueUXy/xY/cBchhDAZJrtcicanHrF+Pp27XZtd3QUdaEJM1QfRSiAuCtWLz5zKcbp
eWFZpTiC7l/Ejt1toiiAID0p9xpmJntfMwJi5alKXeWlcAvdQ5uCOGQLyq5jMex6deXlWnjEbfSO
9GK8uuqA3iC+Zt52ubOQ2Zfbrl78MDIR7e8zOAqlV8KpzTBkY34cYyvbCQ2gSBN69qp10nq7tBzu
oD7VgICDcB+PAlf574NSGA4nzobiVb4wuc39YyorUO12HqB4lNYepB5U/wUaQsRkbh0KkWtNb8Kv
0tX2Jjh6dB81M2n8nr4UcdoiFow8yMRkb/NdDEe4fnNzXzuMmiEOzmgUx77ohtvgIgyu8Sg/xXqA
gAut/nIICG52tmd1yF//I+KXbsXAnEVyNk/aH3Fcv08p1E0e1hnoHwnzctkyRoTm/LQrx1i7oGSC
bdt086HSurA9kqXyv0bGaxYUwfexRL6nTvr/nKgvxYxN03IHX8T/+32M6wm/GK3c6Hr6QCUIvpZ0
nsam6j7suqPJUWbNRcv14NJ0IeOI3KL8pKP1MMR8qOwxAcTUYphy0lScCt3uP/P8kKtPnRFk/qEo
EJZr7ia2O/GRFn21aRvA5W1XVR9DViABDxxqZjodMOlV+8F+x+xlfSRMCbnYfeaslsuUsG4VdTqh
NcI70F392TVe/q7CC3Ik4lE2PkU8nM+i24zxAEscazl8xkY+LYfOhFsQthhVFgcKSH3/XMY8K23i
EW7hd37p6XStFp8a+tYeObVvN/5jsei6+97c6Wb0SOAFjYyM7xwyuvmhnemLNN1gP2tIOADn4hr1
ypB5iCNEDSWOH6uBRFhXIwMwAn4J6Lj5SsU09na7AXBQXoKuFkfcelTsdNVMUDLo1jJ2gAZo1tUC
0mUcvSYqjZOe/9PKUBP4Q1ZuDD1E9jU1/QbFhbfqHKGfyimO1gEOniP98uKZxqwgsrtRnQi2v53F
bRTe76XLGSXPTWUAp+HDxgQUHkebkTsMAJ0JTdQlfvVDO5Vf3Rr5MP/FPlbVnsa1GVuYeext7qHs
cmtdxrDxF4b8IBmLSNgZXGflZ7dGLHkUsl/LjpFmcMsch1LaPObOCdTnjqbT86AZId304ZpO5JXg
iemLO4Mfnic/185tjKPaHbUTUj3ah3a01xnweUnVlSXaCVxKkP4PYee1Gzm2bdkvIkBvXsnwVoqQ
SeULIaUy6Te9/foeZOQ9dVHdOA0UAmRIlZIY5DZrzTnmekqqfJ87ZKqPdcAH8s95bOD21Em02CrT
vemi8mn5jEJFLraPrW1NRIPtd4fANPrf8wGQyGE56AML45MaA4OYSRtVJpiz5qPlZZocygEwS5f3
EzoV9BLq8zKNJb5hrlNDs1dRIje3bIzStW/K6aqTkLdocd3+9mEZMyLVv7J4FjzJhfVMXIa0xQFe
oFuu/GsvyIkbEznY9p0ib1IAKZMsa1hlrD+A9v4eRELjTqyAA+fZCtF5c1iKv6b43RuN/9bF03Rq
AhF7y9v4BDW3Etb3YKfBanHHNZlP3Xs5tJEvOvKm8EuWobO9sIJ2ddIXu2Eo6YRFSkWwFmHNtt4n
P2vpz6X/OfXHtHseWx+HAmU/cMzTUUwykWYKyXTZHDvatFO1pwv7UJ3QL6/vy9nc7EuEwwi3gDr6
ThV3H1u9NwlleAKcU+4LqvtrhH3sVEnKcuaX5YjoNO6aWBn7/QNGYTvdn8Zqnyfbjk4PV7cKtisg
7AexTmQSQqcnUfBkieH44GJFxF95fVfXzLYaMfYM4kiJAES4leEre5DYozeqjn12HH26OFpIbXQW
VqlkoHVZQf4DOWjgAvmN0lCscKYWngqg5fELLl9w8mejBNfeBAOtr/mlLzD/m0EcrkPTSeVtrJlH
zPUjgcsxMN1A6nBmqtZWT3Tl+M/LhKikdNEO9ZTbJ9tLZgUJ2y2IM/95UVQ93vlOepkzF2gQi269
uJUWp+Si7Feb9lWAtVg/LpmZ40CMhITan6gsEuoEG6XZY+VoXeFFC0c5rbS7EImxzqoaq0CdVC+Y
YO7tDBiecfw0WBTt4qtOfZFMVUB4b2YQVQk8xEi+TKmNb0T92Sdwj6PX2bSi6N1hnJhnSL2IjxAs
gJ/MZ+E8kTZaYB3I9H1WIsKuxtAROU6VYKKMHZtHA5H8WomxKlHkdupN8eNx4yipBABurkbGTpes
0RNhl5mNZMt7taLAKcM+j4B3fo8aQyNV+r4Zku7Yqk13rOeX5Wh5b7BU3otsas9Btiut5tpWvn5Y
ehbD3KmYnJA7RVLh+M2nXEFWi7paImvjYrKqaVfLT1bsojkz4WyXNTowvsLVJ398rOD/Wbcva3n4
UskxG+ojYqu9Rhnz/JhkVCPeyqPbhqH4JRf+N8BZixFNeX8MYw06nS8N4hGUcOdX25uQndtIe6H6
MK6bZEp3gJ33zuSzg2nNfI17aw2Bv3rxTTMF44VgI1BN48WotB/Lk0LL91MnD2gOvsEWW86rKSgb
XjQW1D8qOd6hRsivYdTr21jRBXFE/t2h3/NKTx5CheODfQONdFecOADu2iY/2TxsQGOTi8yT2GSB
7dZGOTwVMtU6x4+1tVRoJA3zHfI4fQsrSW9cJmeVK2N7QLJYv2rjcCDBUlubRY1ojvWbshEKUZlR
0N8LMvV2mS6LH8DVXCfMpp+5bM9oqWDfyr2yIXDBuWlWhKw4Nvrr36I2bWqXDchu+a2QNykUUJvx
VKml5S3F8X6s11LuFPsI30IcV7umCuuPMkAtU9KdOKCN63+gj2qxmidDKX1NZf+7q9PwbQR+tK4r
PTy3E+HGRtpE+2VvHg8qKupRRvGUjjZkxkjJeMqVaqXLcrktSx/z0KxhV9u6OpZZWWy0PhceWUFw
2CS1hH5tsHFNxu5dSlfw4zaL9SmclZM2zy4YKeNNkvxhPbC4e2Fq/awlp3lOW/nHgp+ojfRLIul0
p4CN8pKC+keROZ/5bNqPo2bbjsHw3tu1280RY3jBhv1UWJo7Oam501jiPlbogFHkkwGbyFB9f5/2
QbjV46rfdpB7cF4W2mtZNvqMWX5efuziI8anwIOhyMm21PvqJWrNS6erwIhhaYRSSnTerC4tcmXL
bhWaSzoBCjBAFNSzGAjnWHJeTscyi45tGSGH1Uq4875MqMusoVpMS6Gax9sm0NRVn8U+QClJXMz0
9HcRHibV2UDFcS1BDF9FhJtYEz7kdb0HoashvKrJ4uYuIurYK0utXFs1RQMxaZsgkQ3EPSz1tIrC
pCWMOxy94PD4lwdd7lZ54PyMI1v9nA/qtnkcQBWLf5DZdDDxXKozG2Jqs+w2ny0BF3GVuHIehkjm
Gh8BYh08wC3LcnZ5r2q7YhPD8lw+aEJIfPKeQs8eJX/72CNQErfAteEQGAHfzePpsgnxlbraJYMo
XXRPyjWFAN3+1p2Sj6sbQSznUldBZ5UcrJDiOZiCfB9FjnWmtUIRkF3640jJdTwz2J69Zk54qAJF
+4utN9pNOVP2J0WCJa7VyspCbH5b3usTOPNm0qrEGo3RE3WXG55s0yuXFCKrmMYNkHVPBgK5ThK9
vfZOmGwapHWPo2o+QhjFhNl0+ttQDZeMjvUrQ1u7G4sx3sYiYRO6bK9o4n0SIUEWelu8m0ZhIZMW
ZMnMsYrZMEpbKi3lWtVVvKqjFGBxEfaF/oa7xCeq/4lVjCdMfGKiPzQHL2qTnu+sIVPLL3ksqZ7Q
o2BPelua/LFeHOuyIzhZkjTqqfSeJZizT0beSOdKQfFiKhOscZm+dsoCZGsRyX5rUkGYFbldCO9Y
NZSi//VQEFcKMeus9LwybYeV6H0YTimTB/9/i9IOrIFPLwnBVAKJURSs3t4fzn4tznUAzv/ji2ak
tlbj2OSeI7/EcAwAJghKXorUseoo8FfC8HMhV/fXOMnVdZhinFyO8qwVTwN+8Lif7R2zIIG2xgjl
T0+9h5+4axPlvIw54D2ojiGBA7K/X4oES22gsSI0CgsNxZm2dUvadzXfM7quGwfsxL+sWaJqkyhc
GdU3y3vJLeSYQCGJPO8AuM5dU2gO2WZn7ahZGvfR0Py/CANKKTRXxLRV5cw+Sd0EiShvJcm1YJez
98KzR9rbdhlGKjgEjzvjQSutdK1yNZolj82mn2kFFtMpohrN2Er4BbkjCtXlRY7eS3Rx/DlhKzB5
0XS73/19zGHiI/7Ky7PtgJcUcxUwMc21Y0fId0wRb9mS7oDUTJ7GasVa1UISxLWU7w6KZM/0w2G9
dIJrfCgbI4IV8k/JpLaU4IQXiDopq+Yqre3No9hEEs9lrEJjv8TeEFVR7QcpXzuZ+gPPVvZU4HC8
BXh+c5BWZ0begL3LrGvh0XIFu8fzInAxG80nZYiJNojFuC3SPPP6mdinGvSKUDMp1Itt9opQOK/L
UU8AyF6VdctFnvqn0zvCdcZEPbM7+kOzNMIrPjPy6/KFolO3i+m5PI8+OQl07YzvtV03fx7XTc4/
JiLYvvWsYzsg95QxKMk4ltmvTR1D1CIIZDeSgfvtWJXOjSgpiaBjz4mOMmjBAQzjavlo8WPxVIFq
OoG0nY9mM0o/jbb3oDbWjuSRLfQnKeWCzEBRnXr2/o8ICUadd2cgRSghxXqVZBGAZV22DlzT5pYn
5YBXLF2HZaNeHh1DU2BxYEN0CmcwfaKUaD47aTjGxRd+2Jvwte5dJOx+pSBvwbDQDxY+pbyHq7Yx
SufwSNTzo746oBnZFku8Q8Zz+WgvDb7qxXWZ7+BX16flKCjG+hTO703ze0Ew/s9XE8f3Hh0XZTKB
nbXEYjiJsoFhR6sUHgCAX73YtZqqXnpaluu0KC3mKT2AXiYR0akNL7qAB6c6Lw304XvKUO81Es3T
FpiblgWMPw9LRjCclOUmavW88+rEZN/g29rFlkd/GwJed/VG6Bcjh/xNzRK8l4m4pExrhpRl73AQ
AIEebpziP0d5p8r71selXdwWLC9RvcMLRJ7F4FMPzXKyfMXuesxsE3ntEkigLTRVlRm6APsylwFC
fI9IFWflqqH3ybOZSmIbjuWw1ku5fSs7MPxQe7Vt3IbdWySXnRfiVyQSg682ziDcIpjq8yRE+xbr
zWVIQ/vJbyoDKSEJIQYdfy+WWC5IqQ1E0k/+yEFkvHHHcrchmQeyqLLX67ppLfeZ81aU7YtAAn+S
mcs3ejpn3SPG46CXO4noU2NNBodDk7CB08YS69arlGmtprwuZ3Uv9+Se2lt1yL7+EZJIPo2LqAq/
0rnIVBQJChRZheQwRu9EndfvCLn1lakY0aXyi+oAJoe0pQqDVdzVtwQyrJvKmv1FYIJXDb3/G3n2
dlCRLszSvwwCJHGwWXnStC7dAOf9zn0jn/0SmHTmOiRmGwS9Wqmti3hS9nqRfS//54I0GtX686Ff
icYcTd6iNJbIPFoFJss/adLIIplf7CYMz2MJEswc/PjQ4Yx9Ug1lQxmKhpydTVezD4H3lOYr64Xx
sJjAwAlrVedflvEywgS2IldI9rTMB6idcW0BYuv3hZCW1hS1JypibaJn13wYpJXTs0mAR5a9YOYf
DxZtQ7chneglqRE4D8mT6RNVY6skMSVVgkuhVJD/6JkVYPBluFD9on/c8I8bW1lj61IuI4M8/J2Z
O2gnWeGCqx7OjYV2NVLj6FXH2YS+M6y/UUgQAR0Ep14qLSCyJYHiSUaDZp5vsKQ/lVHTPTtNn6+q
Jszn6aI4xl3QYNEAyleO1jXLquRleT+d34eh3e1FoFjr1IkmVv5kURhKo79oRX5fEDo5RFBsVNax
AQyydEIjP6eHmiuPvmgmpPuwbKofm6CcB+ekKFp7rIV4s+lrHP95Sbvmf58uXxhzLXGNDJ2k8Mne
aKIk+wXzKw9REo/FhCryUXU3exIfCQKg1odscDcKJ/Ii1JHMjDmFUJVbeh7hH8P8QOR3j1h0GVyX
Yba/o2jvmAqhI2t6HW66OUV0efZn6eSOSpNwYR7YUGf9ORO6014VAXNVNdXuvAwe/5wuX0Wn+ver
6ihSUlxC+rugOXGTBO+tX2SXqtAhtPpd8B75JKx1BVzs5asdCVtriajchZMh5a2ya8p2EdsG+tbS
yBgKHSDfQWOcjJlwpxT5n0lDMNPGkr6hgA2QaF6R/1PmMJgsXK0mO8EuyYqjCESQFviY51aZN+Wo
SJaznrNFEb+cUc7bOTQulLg9OWDGL/w+4b6sMmg14P2PqgP1ZZkQdIP6aiAN9+V9Wm3pqshl66ga
o0oNS5TP7P6vC2o0whBygKktewtqNK5p8sdWvdIbE62TUOW/uSIjv/Ck+c2FJ4h+R4ARqVP8YJs6
zsOsi9K3Rr/ESAK0rXqycWwDu9cl166kymzW/UgI4LKaSjQyjsuS3OUSYQ7Y9JYJpBB3MJQdGS6B
AUUQT0E2tmKfU0zlMfdfomL0T4xv4V2Z4Ym6Jm464REHG4X4YTki8oeIjPEKbIRG8yymkfA8uD4j
4EWxYuvaFITCpvxhL7qJG3x+DIfG/qjzNH4q1MxGRRUAS88FPuEZQBdb1UlTMtNd8DFROdibKGfR
tnQ5pLzLvCDr6GKqQtmJOKq3dqgN5wS5gavQmnaXvRrS444uWkmLW2dmWVYzrR01e3a3Ph8I+eDm
XPVeTpcX4gJd6y2hNm4Y5+Q/T4nR1+mmGllosG/+zAtJZs1e6AeMXcZaagYCf5aZyU/s9LK4YxNR
EisTolzMWBwbTnQm+/pgGvqvbJ5KtLqLcF0TZQN0/cdCtWOj/4mJ1PhraP27hKkoGPrzvmZRVupW
KXZAKTo3aY1f/91r+f9wLji6YVDgVB2wjca/Pf0orCTqdtRWanGPgLZu/2kRR/U8DVnx01Ja1yUA
rPocoO7LFUUYNrRL32DpIPyrl0Cc9UR6SIAPugpt1pa6T3sNINsurfI/xWwqXNRmy/sP3dkQnyqa
N4diSTcgjRbfFAu5jmI8didW1VnyklfcXZmVDoclt5geqr0uLAbnFpDuSxEF48GIHfaFWtS9NE35
JA3GYTLM/lyq03Bgm7Vddhg2zDfariKcesSexJ0NqA69ZQ6oddoGBU59OgzKLnYY3KuFjarlw6sY
m41V48V3hoGnCLHv5WHBKX0M9B2um11p5IQ2G9STzEqpnq2g67f//RPT5X+bTXDFyqquwFGSTcfQ
/00Dlas8MYFMVAeJGskWvSHmCD/Wj+BsJoj9JTxcMU1uHBCEGJSAIwZs5vvFa0p0VbCvRkJaMvNQ
1spzOReO9C5KL0nRfi1nndCTi2T3XyL2X1A45h/YWKcuYqzmAIDC+Ctvrfc67ounANXGMWJVR5Of
BEQE4tHGjCvoUap9N5D6wD6AQlDTvo2aQD6UoYYpdKC+LakbBFDgBToYlBFe0fWMPBrJzT3JWr9d
RuRasdiq1rWxk22luJIYgPAcfUyNs3W/iN6aBgIvIcil5xeadRgMgwLHhE+qz/NnJe7FC0bsyFPN
QCY0KhYvSmIkHgTR5rmTCAnG09mxWkW1nGCHOOM4b1wEV/Ula4i+UfKJhe6nrxGcTBtGA/2Ewwa8
xW1WHdE4RffDWMdmrgt/aXZW3NFLk0isWNWdLEl1U1VtdCxsJ96Zk66cOsM3CbRR70pWwsgZNe0M
cBGPFnIp2EH0QnSRkzHU0whbprXKism5CUM0ixPtoB5qV6ya1YmuylworYlw0YlgihQD09U8bmVD
zrJXHxJqSmHkIRSZNyxhfmb9wDDmOOMPeBXkyuO8OadGUNEJTdRNSx7Rs2icjaXJw15FTLyOOsus
2LjTXGm7loaLqfnH3vShl85XQQLpexZqL28fRzAzaSGp6NWdOE92TulU20x3yJtrkvFcZfZPhwzD
szyl9YBBO6rOj3OnEceMxJLlreUFFsX8Legbikona5QuZhUN26HsMNNl45/ZGnYkm1p+Nsm5Xj4W
kbfGJjexfgd9H84WyzmIkF3KYBtfj0pPFjlsoWuYzTj5QzcnnSFtdem3X8RvoV3qH1OSSARMBuHe
pHmBDbR5s5D4fhNvsEHwBA5dzd2iNYHI1H24Bvnd/fZVJn2bqEGEUxgDnLh7rySp9IRMoT8p7Z9j
EkdHI64j+i0cqZGgyeFbu2nW12iAvk7jrLmxcyvADDEzwcrC6bZqan4YkTntAEMW2oo8dH3LGpTC
tTAQwXR6GXhDPmRr+lsRWVeKMbAZb8gzYXDc4SfrV8tKdDnVO7NbdWIKCFzSP/TSocbc2qPba6MD
NiDr1zoi2vWQQ3+M2vi8VMyWF1X4yrqQI4f2d/YaB3H2a2wOBS75L+KhHV+Lj+y1w3sxNgjenJa0
vGWoVGv5p5Wa2mrJrZctysmFyD6AjTd0N6hxj1Wjr5Su3bWGVqHtin4tLdPaouRqOtNFlsr8CYya
Nw6SwxhjkMw1Bix0C7RPnVW+goCoNkYMlpFYvRIXfq/woNKRodF1HuSs2A5YBJFbEfkuVUF9WBxI
Wd0Csw3ie1+x5AKPGLaw8PM9stgYpW1F9iM7XcW8dkQy7YrZ8bC8ZFL4UUW24/ZJ98QCBNVx0yD2
n4+CFlR3KzUWqfbNTTe1/rqkp/h2d+tzucPmhJw+w1q3pRbvHKByaCdKsDa5GHn4UhAYweeJuO1R
V5SSAZ4E1XBRjOlXVDHiUV42rl2OakKZkptiUi3wRyQqy5K76Xn8l9O+J9HksTcH4VaQQs32j4oB
g0o60U2g0uYFNU6mnpLjTh+K9AQ5ai8cBwfXfBMWQppOF3k+VCwz+BsARNDetFq6C2bO4kVpxvK8
3FsWrXa31VMkfplYm2bB/BMGvxdSn0w21fYRLSSN9XwpUxUhi2MeAm7aNoXDnvgl3QjsrgUomi2h
UJpbT+T/2HX/U7e9uhL5dwGM0MNOi/IXMNkuZux5rI+0pk8/WJSE3jgrNPhYsI7NAqrlBdUgdZmW
Hg4Bjr3b5ql8beImudLiw+yxdK1GxLGzgT6cR86CvtwhCMBDy22zDyX7C/Fdfln24suqvwVSwfer
pPX4BUGcgXC2cUbrFQAGfjWJUoMIUAL/94leUf8vwCnVVkem9OGoMpuXfwMo+0ZJcXrbZPksuqqB
BsyJW+3bsnXrrISNs5ISRd+E40j2sYOza8F5hMS+VEtotDkFq84pYEEyr66NOcWzdKK/pw+bGrnP
7l/J9WxLxoKLzm7eDaWyqVCApfQF3fG5jLEFLG07syM5NDwTSpt/ipQqJawO9VpLkn3C08E0z9B6
y4aGdXAaJHvsC/JLjcZGjmQoOCaBq1qbD9fJfxmxUq+XinduQWZhv8qqHUi3RIw5acB0u6qMLR8y
qshbAACOVFkIB2agrWqkD11cGw34j4ag24x+jAysh73JDDQ91ElZ0pWHLGn+BIGK1Z8oPoAS7Z2F
JtiE2R+6nHZon09dZv58nPmiu2vh+NbOgBTSFvOtPmX4LLKiWBFCqG/N+ZS6a76rjMz3lq+qcgV1
RaSxW/SIGBQMFVc6Yta+LIZ0G1aBv0OBhERHMzvggwStLSuclmLECV0bBYz5oheNtusq9g6ZRSZL
0ROkVBgDichhqcJjlzaL2NAuW/3cA3MgCWBCbTPX41De3nolGF7BfuwXVCXDDf5RzS6pw6j7/35r
6jMQ839zeByDApY6G51nrL/2b78zwnw5ii2tP7IpGXLhH1uo0e82g3JRYGm26HYmI4rvxb6Cd5BE
G/2QUDs7WQ7RPwEyZhoyGoGjpZ3cJ4Adq5xdIT6A5u8RifOALoQ4VwaVs35qnQ3LqvwiiPV1exaf
QECs6rkp1fBgtXB4Fw9Y1dvZGt+1hFqwRniAegehEr77Upd2suMHzx1RZa46i0qG2PoorRG9m2bq
+6Cusae+/n+uk/wvdL9pqzpjl2lYMMZs+Gn/5tUz7/pznnR6jKths+hR4qDmASV4JCutWbyzCEHT
ErtFaxRoL/wp2gxapSAHIra8CZGe0/IZQ6KbKsDn8L6E9ByyD2FdJJFLavvP2tT7z2KiTGLP+IXl
veUl0OFBDHl+qKSRCFbF1I5se4x1meUDyLjqZMbDWmma4ros/a0xfpnms0KySi+Hv+8qCxXFUGOb
vI1shkAkJ7vRohMVlkWVq81aVFgUHw+JT1IY8nM2UsQwhWU8d47S7qKiKLcirb0kH+NjFmTlZRp4
mqrASZC1kzKYdhsIRONBmhtAy4sJ3tGN6RE+3OpIE9HkGSGfH4jVMHDilTWL/cR+2VIME+b41kpe
J0bLskmIIZ5K+RFMYsvFZ20o4tY01JdyqXldQhFEkyQXXN5eY0peEiJSZuUveY0Wc5SohBouR/NX
tcz6svMQAwBvP75h/lZdr3VUClp5LXJ1oyhZ+1lZBHULwpGeofpIW6vp94CS2qcSA/Zjc+VnJP+h
IMIskV3oL7ff88EUxulWkk2xnbqcz5kS93Z5lOBmEIhTeEj+7bOlzUOWNLZrU/xRD1LF1YlHoyN3
rDtTDilxmHfNrirsPQ6FFvAptr8h0Y4GmSdKx1Y2FIZnBMSd+hjMY+2oy9NvyoX1KsuTP8MQ7q1e
+iV4WrwUj8tgWD+nthRrZgmbdrWzhj6yTovsc4poHRrySlILOquV+qZ3PzXIwYpSuWUF4E8jK1o+
TMHJHGTXjr4DCYHctTPOWPtxIx37GEkzkGznNKnRRdTTDn7PznEsrwH7x+qe+NsVHfCSBxgXd9hd
Cn/Tq0czJ5wvdXNjJSlrKXnmwGDyU9fAuPx43eUH40YVWHdl5Hk/FX1f0nRD+yG2VrqOckpxsOZd
4xXQldb8ye096MVocNP02ZWVt2m8DTOJZat1T016DXFiD/vUX9Up9K21KNBw3jKWbp9ZRFv+BWGe
X71SJXEsdgXxmcCmYCSw0xuxRaCfFFOxB30nuVVA00uLNnBAYZcOXLrCOYy9Gm2paOBbjvVqrVcJ
H7McwFZot5aemeu8MVtMdPKhh4foBv7oePSf+E/LqAyZR2m8t82XMb7n/Wse/IC0oox3s/lyhjtv
MiOwxt7G/pdIXmX5nDlHWd7V46vB482fkfxWWuqFLXExtOQjufI66ieC+JgQ/4GIUIdPwOm1p7wM
9kH17g+/BYMUxWIXQ2DV70brw4AaNZhfYX+s7feyfbKCOxuTM6Sad9OW3UjTXdp6Xpxuiqgj3qtb
leEGI6RFfoSd3RNtnxavofae9XMdOKCzfPStG2LiHHaSj/y9eJ26D0O8Urpxg3xXF/dovOXh1WnP
ecAHTlf0igRqugukOdIa4/kQnZt+h+bUiDdkl2jjpp9uK72khBS/mslziftST7eEyCrmvqRa4ew7
hwLSNoo3pXKhwHjmz7NxJpTHUjxbLKVRCROyK4qv+U9vd/z+Jm5aOXO9jGSPhCGgcVsI3Yg7bJ+n
n74f8w8/B7lTyP6FWAlp5ZnmR2AzpxGeZOwLKLjmkyjOvf3ilFyCi02IEOZMflxZDa7tvDjGk1P/
lAfE1vpedQipEPjGWGlKe91+72kZ968NKrQqv1rJRi89Uli4cmTwHmvl3NRnpzjXAi/M2UTsYkg3
/kZrcFfAp9odqIlKOWrO1zTcI/8SiAODvhSscvWKyaiXIAA63ymRkHtjODo5vs4Nq20t9ggEn1yH
tHDu3KuRDTulflY0xSvFb5z2SDyOray5OVtxVOAu/eGRwzT7aWOYIjuFDjvQvLhAJzG4fvpb96lu
P4exzQ14GPHDS+mr3L+C+CqcK6t5dwWWx2X77RbWF3cWfyAgcbv/OcV0XULqBLQCiqBxV3UAoIzv
G6R9o7AnjksX25Zr1DrG994t7Df+qfdS3vPXx9LNyF+N/NlOfpcKN7p4Lbj7sv6n0r8DrJ6y6/xv
FrFe7zbXGuRW12+K7HUTNLpLC8gz8qs/TK5l/xrXJlVwX2RctakmNI/xaghydW8YmE4q52RVmuPa
Ob8u++0DxdDh0CZiOEiZeDFNFQlcgAtZ78GURlDXA1LlzVgMK3yLrpIlitv2+Z4a2I/SkEtPTaZT
ga4W5AfFgeZV1uSbQ45ErVxs0vc6XC7hqJExVW6NMDiVaXjNamM/sQUvfRef7SZEpKI5FBFGiH7T
Jq2Vtdk5q8i2aSFHV0d9kdDA1xl3wKivZHNCuTmuVGtfl1xJ+cMpco9YHq+HqZGophdE3PL09ifu
RLZhUu7vKd5csoprPsSuI39NhOj0Zu+VDdVWtPQDBXJw+K7MGtHmuQ+yvYPpezA//HJHRoo7DInr
BNe+QuiOw059MfUnG11TVb67kziizVlpdez6TDg1icBV9UXSstsMjGLkTUsVdxl/4NBQKGRznnfv
kXit1XetfRq0z2Bddh8VBB0GuDGz3bKGL8NSo5J93JfIJ5NXR/moJQwETbsqoF/03EKDMaPTB+CO
3I0Zc1AVr4Jv4cuIpCGTj2yyAcvSBN2qQr7RHkoa8kONwq01aO/qrET/QWRIkBL9zVURk7/GZomt
6w0DkKZv1OliW7fMumndTSm/df07jPf0qguohTLdg/AtnzO19d2UG4dRlGjkTBW4uvSN5w53duiO
2NCvst/C8DaPVtxMNMDME6kE3aYh5s7tJaDPDiM8vNCjI0WqR8ol+3at3VKoNtwZYYKqnAbq4CSe
PdgrRWIFNeTuhh0jVltnW4WEW/qjpbiOLnR61Vq9A+GYvWhNPu36NjzZcvXezxSmhWSJuJk+LRtB
rZJ2StFamwWvWSfjfHv8iqrReUpsmcnBnuQtFuzuHov+ANIedEibNMReg4mwY3Kr8tHRdlbXvI4K
0srQz4vnpm/eHNEDaSbP6x8p1gRF91hPBNXJaXEJ53V1j7JpW66UpKYEGMQXD+3TiJbCCb/V2hso
iRQU/S52s5epC8gqJU50YHFPBMoH4zcdP4ntYvZSN7sekjHrrZUkNqbi2cVOQqxZbqoMq/dbBjYm
3/bWL0qNSbmbK7vpRm/djHTuyQOml54lC+r/Og7YWHZorQ59/DIkW7tZy/W+1NcwZUBs9+vKuWho
3I7FlgGAMEDzZOEmecr6e8nCkeaac6kAn0aUjtcUXq18rbskdjjyPvrmJ/sQ0sejlxHs+hPXa+EF
yirCSZqt/ZaruIrzrUYbfjU591p5UqWD/wu5fSM99S0CWVgvt5Iso/pcFjvzXQsI1b5bh045Q0iC
ZyDKDRDTul4FMtUFr6vphboI7DTIiM0+pzRy8YrnwpotdUdCyQ5CbPnH+mkjr0LrojfuHNeMHLK4
Bu2BxHHpwqiImOdMo7spbjUyUFBnlC5ML9NW/YvUkpS+o679g/9RSZ6Sj6RwJ/NYFcTmSJ+1tY37
U1F4BkVaXWpd82vCQqWiuovQ0PnP2JddHdhzS3jQU6OcVfliDJ+xeu4DGVk7vKaRtcoGM7qrJi9h
RTzBTh2O2bZpn6RmA3SX4G8SFmRzlZJsrOZrOrhebWgHCctLYdXrTqs23fCaS5+Mi0jXXwq+56nQ
tiQYKoNHW9o+yM1xCA96cEpH5uVzN34EP6ziVI0fXJRMQiQf0To8jRGr3ztqaEoPrFkqevhfMaFk
8k6Wb4JkjZgrZDN9fOnct7u6fxrFDz4PwAZW/0IhGqJD5EpspfS7lXtxtKuh7838Ngxj1OpOztww
5Ua+NvKhTk9JcoP6ZMY3wBJB5yliiw3m08RzUD7J0c0uz1p9Mp4H5UNtDgKGowOM6NPw7wD+YTaT
eGj5HgEIFPAom7diU9dXax1u5Hwz5jfWLu+pfo794+yRtT6D4ejxsFT9ZyQ27QTEUz+Y4iPtbxUK
mLVdvoR/1DvZZaSHQUxpxLqzL7WzhXilXPpoq1crg6V3f1PWY4f9nM39OczeGnWvt0/BtblIkzdK
n/xR3f+h7Lx23Na2bftFBJjDq0TlWDm8EOUqF3PO/PrTOOW7vewNrI0LGAIp2WWVRM4wRu+tq3vP
+iarKSz23lm2F96PYnDLZG2ihkNuXp9C7cqnW7rmiMH1xM0RRVtjVZwtLr/qxPY6/sS0XnobbvOM
qL941UTPXLeWskulyxImwnIkkthcQArWw+N5aNGo7i3Aztx2/kk2ls7qscAT1F/tZt3UO7aGBEtZ
yWtkHChLLqZxFUlcik+Z98AoaGrLHHvsoc7vFW5gSuHd1sKRnlLMBtW369vHwmR5deVTsfZlumS5
aq7ZxxXP2my73ssqy9N7p/3I+qNWvjCfFnP/5eQ0TwFLB3ujUJgayWc5OU9MFj7LR8IA0gXhcPxI
Lt6quMIaYoijGfeegLxgpU94w8aKj3H3An406OdxJFM3/MlR0AM+sZeqdDcy9URHz7usFP+kvhGP
S3Ks6rDKJptmqWIqXeZnz16CqmYY5KuXedeHsj4lHY4TIkrW92l0yJRdW3BFuOia4m7pIZLaRNV1
6t23T590K8B43bW39mO07iAVlVtIFszAA2NevdPosT0wNPLFWtQ8dOszD++jcxdvkwLbK7frUme5
AjB0qiEzXkMkSdqStZzTsvze09bWnQ1JkAwa2ZNtftoU29LvEp8rNf4tNsj8M7IfGDTxHd2ulco4
FZNrXxcO8cKkV5JyfW7f1NbF5SaxynDjblU6FwaBbD2wf6uWkBnzO8Q4ZQ+L8i6isI6Bil6n/MY6
yDFOHW8riNzQXO0XKcQm2gemcq2MN5m6xKzO3yAhJfVMYvzOr2lC+p3Ll2ewBPGLrddfpwHb4771
n7vqG4eoD3GQa92SXphNuCdkVpKU4NfxzqqP3NZH3bXK9eA/RtJDaX42vZvsy/Yw9LuqPansso5d
BvToFWxpFn41c9oEysXCerDXgbWI1AtvzUDIThtg3jfREF4OCLxmNOf8XyvmYVLfGDNyNhz+0e6e
6dypwcZwltDT0HGBGJmGj7DZ1sm7NpWre1M+TGQRd2iW7sNreE39jSexJ2XGAvv5ijql+Bkbl8I4
t+OX7F0WOp9rs0r0N6r9LP9PwHJiaznma3zNXbEq4m1Ec6JxqzcCxbn/e3vDNeJH96TFjA+GvneK
H2aTLeuJt3rqiYhJDdrYCBdjVsBK/yEbX2OwUrhsHBDAcewGlG7N5sSy/MAlsmzCE6VMZ75x3L5h
K7gN6LxHO6aywF9Iz3z3hn4ouCI76WhZD3WwSeT9/E5h7tlnA/0k+uAVsxd1Na7dlq4ZiYPtPswe
x2anYBdnxxlvWHhMxps3ZVcd/T+7b77waehdM3mVW+Tv99S3fL9HC7qoQ/anLwoDRvJqtKuhO7Hd
IGHS677H5BFP/CJKEAw8Ma0W5TpsX0KAdpJ01voTwyUzx8ib9323llk+LsO3ec0DA1f/4L/kpiNF
Ek8tQWkEUK75RVgcIM0u2o+8wpXylC2ceFukm/I1t3bdRB4BLlW2+yZrUBYb1fgkJ5e+XyP3Sbt9
57/WBIRDLYidHfMgdsU924LwQul2WxB9lWzNmqvhc16mUaXlFmDCzDI33akl0q2FX7vculX9kbYr
KdrlmGWsT9V7Klp/3Qy71JhWfbgCFI0Pw+1GTjYOUa9sUaOjUXx6xVMZPmvqU9k9jIig/f5RybYM
vCqedW9bHCrKDdlx0bV00Kp8WZfa0oTc2LAX3rJHiRDWuvNtCyIRkWy/H/17RjNDOlLN/dC6p6zE
gsdvdc/2ZMkM2sTeQo9l5IxYUflh+fCSmYfonH2gYq6qzz5+52Ji/umVc0boUR+vMeXL5Y7rLWL9
Rp2ofzC4D5LHccANtswO0KiZUACac4VlAcTT7fxWmo6cJmOZ13ubVajjPHjDmd5d7X2MNdPZwixP
3PWJ/2qU1z6vl22KHo0qwzM/RZOfOnLAOO2H/UT5PWNHNF7l6qIH9yNfJOtTbq2p2CSwqttV0i4W
PeUJvV8wXcP19OIf6BAsfc8PU4sTANBx6Wl8Dogpo/bbOGr+uYQ2dG/7d4l172n74E1SXcKB9WFn
Nau2vS+HBZbKiO7mhDeCMXQlZZcmOCSvGoM0zZRdVjEeFYdeO/XRzI9cNyVt+WUSrCT1mHk7yyLF
Y5XBDGIZk39b2vdQngYDjvRS4srJF++w+lTpqjc/Ou/JeUUQWLAONeJLxqy+U7vHALpIf+L9FN1r
N3HfZI9a+qq13yERCUl8SZw7YsDrvVl8Fc2K5QCS78neZo82GvnkNdG/JdDA0yVAtGpJh1TeM8h7
tWv134F3V1LEWALfmuz7qlwFwXFoHlt5VTcXCqNzNJP5wv9eOI/4LWxKiA0GKNW77zxvGdgpgFHU
h/u4e7MN1GKt7T1WtZeuJNl4GRWZXm9erukbPnV9XJ6SVsLLalsHCgdsEgKcb5WjBIvUIXIOZUhb
3h13pDqU/Z40maWO7Mn3SRKdrqr8rEB5w1cSbKp4y4A1Ti9MTB1MLkwM8LejXTquteqH8U3I9aIp
j6aWM3TWS3NEZZDcYT58Kqu9Or7obIp14zOQXlgIURSwvxRn2WrfMRG2JvmgGBXaXIZI3C6WJlOi
bX3a2rfdo2ACvGhkhCfJYFNaajAwAR+VCkXWnY0gyGrfGdMN+yHPH4dqXRZvZXFRrFdZ/WJUQmm4
rKJdbW1tf8OeBEdd47O+xgjiB89V8dUH5/bakotSI2zsz2+qgwFONxfTj4xGYdq6Dmz0Tl6G0Omt
U2OS36RhfcN4ahcGKnNpGTTxClsvDa/FoA5HaXJ3nj48WvqHRUIL9JaF3q209lm7l8OYBqvN3jGB
BozqzEY2/SXrFANXlFUac2/x3vrhMZn/7WPBSBk+R7W1oGSGVKBgj6J/6Z9M+aNpL/19PNspstc8
tOCzPqrDwzJlD+l0VBqxrIRxuMQq6ALDYTU116BfqtyIjuaoX1RCBu5KlLlt/EmS3EjUn0OwhKWP
zapDoMjmIw3WLbSjsdr58cToq6UfsfPSeHxJvT5uZDCC6WeSFDFUoMS5CmFAGXSbxqb1wxKub0P0
S3OwoF3IJWK0YWuacXCUPetV+PAwZCN1slN1CTvLRCnZZdspdvIzWYHQ7ns1o5hS4ECaaiKSUy4X
s/Wdta0h9gCZqGF5pjRp5JZ21sDirpHnzzZonhOv+q2Uu6o2Z4/2GlttqSfEmV6cY2bl+SbeJIHI
pxZDNYjclf4FKyKyzlLZDB5X0e2fpk7dbhWldGyYT9Toc6TLY+WvHABjqIlx9Exz81YvxmqRc4tu
dctG0ISSLWujcakiClvRuJMB18AvBGWivTS1NK6d1NbX4ayN81RDW9+iYVvFB/dkTOtqtnCBowzA
Pc0bbGFOMyESBbj3NsYQbgkfb25ijByrPBIETvO4tsg+xXQkdI96j9q1ytVFrWZkKQqJ0b+3OBX1
z16wZdsyiSwYlQzLRmup/J06mnUNtZ2mGda5z2ZJHptkI9uRfSJkNf51lLIWwgszEaiLSE3XoEw0
lOVvkrVq0pCFQquWdM92o9KxOCKQLDB4oOjG9KjJZ8eQMAxMykcZqbRZ1HHEaRFAovWU6lVxjB8R
P/VLjtWlQzQTCxqf1pdfl1+t035rSmO8KMxKNZDOOBu7Oy0mrllqq+HQyeFE16FzKHpqwx2tYZn9
bGG+0id7xisSQ4bMmXdVTx4OiamkNAZr5TBqqfLQxN29gAjGep9CElCUw9Sb8oMcNPcGMYOLW7pA
USQveMJBiUJ/XYtGtXCbiOfoHX7z9ckHZwzOQsAsvH4+Dvtf1rgsDpjTIk3bZDEGZ3Ek0di9Hf1+
7nbko0wsCzDbA0DVddw543sWfUbISLnl4HKLp2vW4yRuzYocxHakGFOayiWZoByORkn7dSSeGxOK
UE7YOseElkREXlStzUBCT2G9BCTtIE7rVK7WgEXxu0OdGBu/e85CEiN6JfffxRHMNuntH0fx8Gw1
b4KXIFAJAprQlGgqZSuzbsGIiZ0f//+uV9s06DXwR7d0HN6WaZt/Zgh59MR17HzSJkmpXY9K8dHW
ffvgJ56za0g1onpeqO80RrDm6liOIrR85miu1XLoNwKDNgTy0ooxIHkI2RAY97Vrztg06sjfFgQS
ii0eEJvRaE+2VS5Q9xANGoO7dFWvJ58hnfLtOHhnaZSbrRBWCp1lb7RT6I50p+A9xItKN5HqWSWY
QVtyKdQGD+Ih7IrYHXI83b1UXcNets44201kD4Oyp05LlUTYc7WCLZWJl2ilFoO+NfqifIv9n5md
KC92URv7NGO/IyX1WgRWKEZOEbYzULjOoxmKWZCvcBMp8JM2UpbK9TZ8YMt3g84HNFKg69jHtXS6
iaS0oGG5KhkUW5i7O5lYaUuVyNcxQlbtgxFD/Mru1IS9XJCX6MCwseHVrOkjkca3q4022uYgNJlT
0vdbwp2aYDpRpvY1nqGeoATrrR2SPSZOGVHLJXBpvsIkeGnJCpHjsHlKsNedqhPX/xT1syOZso2d
XoVTti/zdn+TO91+mamADVz5GSj0FnxSmsXvZNuxeynhpNWy2t4N5Vl4xapIqvdTDY4QxewCfox1
lTUJR5lemTu5xADRBb25/feL1fxb6m1baL8MQ7EIMNMRnv6VhKR0tVVIPVGlptfndH6M8BHe/sLW
mvqqtgDHFp0zx73kg2IdhM4Gxe+s7G3TnWfBME/ITRxFpkqbQBY1ueSods3kHmLuRgxcDRDMHMRH
6hCrPF9j6AX4K0E853tqFDOacthUjaLsuoqqp7g2xGkznwY6xmFZMqqVXNooVasxvBdHvpKG93WY
sYlWgmtR+KTRzFYSG1DKVZ6CFbHI4+qmnsdqTzchLOpjb/v6OTfBIKvEZUJWBY6dTPWXp0nOQ2IV
7Talr7pBAqYvfcvU4derDJp5OyyaGfmPGVji1xv/V4KcMScb/lPvZOM8tzXmNlVVSSBz/sodMw18
vxrImX0U09Tt9PS5Vwk00dV9knvY10w7P7V0Dj5wC/Ip26gbWZempOuVw9kzsKvkXrR0qDZqQ2G7
7fxmUz+bFtVU2KcxctILqWauALjZQ/yeJWkAmJmIP12Rkp0JnZSFX2VIu5GVSkMw2SssX3lLuzBf
W6oxvM/Pox7Af+yMYB0q4FGzYt2zMu3UxsF3nWIt/8+Z5FEmAXhc76t+sg/QMGF3DZXxIB66slkj
Ue/+h6BR//tqRstoIWhUTLSMtqKof428baGasmZ65X7IhpdR8NsBrekuv+06SRDm97VvPoDbl+6S
gv3rzHuA62w89KX8EVp3ajRYazke5CUkK/18S6Fk0UHpcNbLxUoYnMSRXUYQdpgiN4IcV8dh9laC
YRMYOioRW3oMzjvuz8cJ8BaCI/waGL6dfewM7+IsaN8dkR6DxGFrIRXeCFGdwqc948H+/Ta/3cf/
vL6I+cPUIXMdmbahoa7+c05SaWWgqKyTQ2OgTEeiNZxsuzEpIXb9Mvet4HBzCBtRlb5gSdrWnaI/
V438hk4YCpczTusei+WpdyjiwcV46OTmIZssaWsYZrkUoKHW7qN+0QfRm1Ebbht12fNQKCch6yy1
/EsJ7oXmKOh7cpChcx4cQGcHuIExtFxIcQRTeA+pCi2/KFRnN9SOsbXidh8NI3hGX87Hra9Lj82g
uLDutY/AKPzFBJ7qUYvkaW0RYeWmAA8WiQ9NvagzZyuGHLYDVFkt57OfMJxrSTc9DLISIgm0pgcW
VuBzyxcJKeKiT634FLS69jLlu6AsmfrCrr6OKmurGXWTlPSv4s7m8+myu3iw5LWBcdDtZ9VYTwni
rE2nmhGN7A7aTEChnFM1jUTBZhvVd8qTiE2qkvJD6ltySOeQ64LG5NqBp+/iMi6XJrjnU+s32OM7
m4D2MmwPYxjYrgATUBArKNrDmZI+/QgFGlQSILvBUcw/duvHF6t9sgatPt885fBPmlOM3vkyjOFB
OGtt1pv3qdHtmslEcl/WlEnTQb9PkpxK1mz+//fLT1X+S2iMMYM1PIsbnSFO/zsNbphUsoM7Ndzf
4E5hTvvJI4b8BE+FnZlaXxyRH2zZlzYduoVWSOFXYSC5a62vbgYWDmU5104rwidnIbahlFx5AxN6
BWsIW/SdoDPJipaSGCtfsayfNFTBfuFZZ7EkQL9sul1E8+SWtctXjttPm8CuNOHSn2k7hY3P5yaF
lsypXwpwWgrC9CjoaQGg1B3UbAKjA8xNSNzrt5s1dsQPBl3HIdjsPzlB5NyiywgoG3IzMP3PiTIy
kY2zCaMpdzfalQmT+SA4WG0+1dxmQ/FmeFZzDvukPiid8uwbET0EbWrrQ+NVbJXRnEnL2m7UJ6tR
B3IMYm0h2bVO3HnX37IqMQ9VrE7McF3PezzxYL/fPnp+JglRhH0ZYxi+DmBcNzEh4pSAQ/OJiJXz
1CFdc5KBZFijW6Tm2NJPnemN1qzWbFtHanaa5B2xtVZAqvE4/YZdONZMom+bDH6prG8xuxQuoWDy
UTzY85EyzP3eG1+6y924rwqY6GyUSL90CnSjUKFa+6G5DSVx6Z8AKNnuLZo6GdjA3fAZuppIa/Gf
mDMhm59s9YrFZjzclDxN07n6WSmGckC/SCitZtgLRwMvL4iQyYD8T6xhZUd7h9cfrkhWrM63kBkd
2i++RDKe0SaCPB8L/PRFz0LktqMPsbLiIsfrKR5GIDIHs3B+nRohIMq0SjxIdQ36jEFpYSPg4RJU
DvFcUoJ1bRrrvYF6Ra6kol88S6n27OgetflMbnwDjj9Hk2rUq9joiLQQf82DSnNzcqhASZa/P/qp
7JpNiAy2spO0WnDDXdvIMDdjgyZ2bWREVjaQtXAiggjQzAhGR5EmrvD9y7VPGIbVFBshiCC5Ld0R
NvgY0SqJtewfRiLhK/KlvllEVWnSb1bJSRn8+CqpmsJ8KZnozPF63m6LuuGeQp/AOnd0C2n6HyJx
xf4zd3euDFgy1AuDK89WNVTQf85qchVWDQBmADqhHm5TBVK96flYrWwNcNFgIlf1tYPfFE+xXI+g
2PDIymCcXRMfm1u1Un3oS5U7az4iOoj+aQYDWbwAdR09pBGNrixgJF2d/khjIN3Fo8jR8gc+bHjr
3iY0YumUOaxl2YsqtDPMbZkgTyo93yO9tsfM7tThvdeqBSIL596PO3U3eS1FaSP9dSSeG+bnovk5
HzItegcoo2YJfz63S8Otyrh6GdPmpYfG/o5++rhrBy/+JPkwdltw0qcBn+HJS9TIbeeB/f6vl+Wu
YVOEO4e0kIJgLc+ud5ETAkItKc01xdQ/EvWKKiwrqx9lrm2CJrxKejK+tZaxweOpf5gRDTHb1Jz7
FPQdStnB2LZ5uxJJnbBdWjdLg3otTsVDoTibOhp/XRCxqdhHUZcL1UWIptrFQwp2OI26/RgA0tCt
Hzf/RUyBZpXXevHoRe/IyQLCOQP1qkWfEBn6n6Gu/GyzOH0ZBpN6CcMsvJxozsQi0aRXa3Sokow4
YWK8xGlHA8jpCgyIEOCNWvvCmWddmKq+IWtgF60Tf83ltQjDHmFz3nW7UVW8fdZr3U7SQWRmaqgt
8AXiWyet6sF0pFeBjZRTYgIADjnXwdS7rWkDS4DPfPJnmIkgmgi+gW3nEjQz5yTOxPN5sWPxlLg4
0thd+YxzB6UGkzKXpNi7Nhdcj+gXafdZUPxX4n3KgUSgLvfESjKSaeslJQiTUntRAXjsNDuTXXFq
+/bS68psU7EYYFZi5FrJbdhtGbujhXhrkVP3q2ZOGokai1qjEaBC3ueGQgD0TLCFROUW8EofK8cj
yIB00hURekSM6yj6xUMyzwjG0JvLf18q6H/mxnJLs2yXidBmpaBouqI7f97SzWTnigKMZ92nirRN
PTvep6nzkI11f9AD89uWamQZqfnlZeEPZcrkJ6gI6RpQ77iv65VYUCmKsx06+sui2pXU5fckdqix
md2JoodXeOmd7aDunDekmqQTaxeZZy2E62pHAMsEpo3KkXrN9XG4qmGlXi3Hqa+NDJ58ZntDTkQ0
Rp/L0gA9L0ScVdIiL76lgrZqfhbeeuur0E3pcjtOHG3975+X8GL/XtjzeZm2rWsyO0f2PLyFeeX1
j2BAq62d0i8IjpRNTH66WrzEhVf/ILP1djA/I/dts+xLdor/eR1IwMtQmWCphIm+aWmRiM3hbXYl
p8dyI612Fk3S/2z6khQaJXlSI7l+GoPhueoVEyHhODyKXUtsVvj5kML+Dyu6MW/Y/vHbsRvWNPIO
MQOBErNk56/yhF+V5DekpIIQxGs1D5GkdA9ybRsHI4Rc2U4dnZnKWJFNRohuD5SSPFnOWU/gFdVg
Ef5K+LBWatTbl7iO15VS2wcnTgJl0dHc9bzsR5AH+WM2sMdVcu8nuxzAVPLwaammvugqe7ySSY+W
tWXbKxcdGwbFX4jdAJgUcozSdzkC+2bifzsMzFfkkcb3kulJT2ZXu4KV4zEL14gDgC5JcplshLey
mruWXSwpaKDtRY+Odyt2x4GV2MCGqJKI0wSk06V8+ffrRnxyf36ypk3mALeCpfIBa38VHIxJKxwd
9tfeFoiJGBfUsoSn+eJ73auTz8kCME4gULXvN0pcXExLGN0WN8hozrTuX0d6YaCXDF8KQQAsEy12
bRnukES7rquSvTGv7ludvlKQgu+PYOXmZseQ7MNOux0R67H0Axntg5ybaLwGJ10CPw9XhAnK7wba
FnEFJlT1kE7YpKN1iXVQ9GrZwHVaSCYE1OWUT4RbkGo1EG9tBrp2FA8UkPSjp/rM6prju0k0Unru
CxRsZvKYmtkws02ae20Y5RNxX6dbLU62XRIUEqzDExolPOCHgbUsiRe0CSebhVc1WvEdM6a9VVWC
0WsjarY56QW39ZVYZBVd8m3oNjIJVHzQ/dKCMm9UX9ANe2gw5edKyv1jkCiMtWBM1rJPKFLexMjk
jEY6WHHxLGOaXtEd0p7TeK5zZuV9Lzn9wrSw2LMXsheGUhBdyGx1bKsqcIkPcj7+/Uq5Dbm/LxUG
GMvSWWhRUbHZwzn6XLv6xxBTRYpcwV3J2I83U0QWZW2Yn6x0fgWiFlDcCIuIUXFMUWLvpCB+vFUE
c112+7y3HoxwkuhTp+lSaYjFyKpOuWgdLaV8xjX0WmmvhpjcknLyn9NeKZmqjB832HQwBvlZPOeE
9g+Kld83P2JZlFK1yka0r15EGAmBQYJzLB5ENYKBeAElybpvvfJVHyzlrHW4NZugIblp3qZJgfGo
EUS2FeWQpJGClRGwcmwz21srAeHHjZrC7vJQILSxfJdbifUFJ/BM8GH6GiiQ/n0pxiNbk3Ir6JFE
PU0rBTYsUEqluHesNXEoPhJ79rdd3NAj9J4dqUi2U1rrexUtTjyzmYW4eCzabHvLnW7NrdMwCOw8
T/ph4l11Y1JoM1NmTUlKNpJFOE6waJiMxQMIFUJ7RWA4dyJrfigC9SKZN67Zfx6Cvlzx0Yas++da
31RKH2wpzGWgoubwTUs6JgP3By2jUyjKLarHFrg2VGRigWx092UuO9es+wH6WbkTtdbKY+/ZNPa+
I/HhHJe1sw4KkwWD4ciHzK93ldVpQG3rei/Xlo2wi9NKIkCWIjL+Nz8I72q7p7s9xysbU/TU6xYl
51spqlaQmeVdtVHZGFD8+X+0GpEByYr6gKPyQTWNiday+isjcJj//jT62Ar7zseeHvzjxWBogXEF
0VH8LKOlSf7vt4r2535kvlMwvMmaDZbb0R3jv7yYoH1MbZCbnQNifWkCJlz2KMsVrMSU2Gsla85E
PW1EjXuA03xXJOj6AnN6mrZaMwUb3/ajRz+ICGvPofd6I8lGdTLdtcyaaylP9F0L9Wobs8m7WgUj
h+eX9ateVk9ppmvfcvREvMYlxCMh7huYWvlZHJn9hBdOJdk4VoOto1jFm4dXCfXQv38E/437sRX2
zApzNQOJYut/bcl8LQp0rInDrlD6k9MpxnNuKcO+KgnuKovceDYL3Vr7DFZra341oQ7hGnLb7cSr
MjR7RrbKJBOeWDboNMkOwtW7IIyaWrBVK3Lku8GooOMwyQ8TLftUqXHazxeIXSKkTYA6rMRpUhID
Iu4LP5TYfFXZSzwp2luOrWk+oYhX/5gPNCaxtqA5loKT21OqTy9lMFn4rJL6w8C+GECmXvU0ShE5
s/zTBGm3Uk22mNG0lfudRhviTs9RJZXtmL6kTmRRABlH4ohi/IVTNXS4c0s4lPNp7IR4J1L5U7Q2
i2AYERcaRAaQY4fe33siT0UjvJYHHDJzjC1Hhm3/j/aPpv+xvprXjoZBB4jKh6zxW/1N+rFM0ChZ
Hvt7rZ+FDA50a0/S3+U0DNDNYPiTg8JftyEhIhqf4F4ODDrw2SYrJ6Qdkz+h/MYG+BvplLT1zxRj
aiFSTpS2tza9rO0Hp2xIG+uoTEiRdMjSxP4KQQ9SQmJ3HbtZ00UgRQZsEVWTAN/ESRimGgmuKXyS
f79EFVWUG/+Y0Wh7WZaDOV0lTPO/LtI5FJj7FKESsSnhPpzi+p5m3soM+2GhIfta51odHMSDOiDJ
vzXovRAydd9m437SSKKOZrpERtdm2VSRiu2yaha2UffrxEyrt3woltrsAjfTsHAtYgyPFADiKx/E
qYJcYL7ayiUNrOHQT3Bzy4xCimfz+DuWgjeeb1TN+3JmI7o8kXPVQkIcpKG+m4Y03iqlTYMdpAJj
ZgE0Xt8G5mi5/uAco0b3fg5lsFM6c3rXPDykYiWbK9x9iYdNYUJT0yszP7glM2Atzh2iIdZeXSOA
6rM8cMNSwW/XREXg2jFM3nAuJUnsgOsI2yBDd3gUpwQm+ZtJqgdWMoTbw9UpySUtdsXgDY8KDMfT
VMkxIli5eDPTmsUaYXRI6KZod7s9bS9P8Me24UfgodudEYQAL9olEXL725zILT9tRMMqtQAWxC3+
vt/Vr1vh0YOwM5nKeE00GxmLzgJA7xBmiU1hFcjNyZKQRY/s3ZalofzxapUHJyMzlUUsVfY1Nw34
apJpr+oIITkZBypMCDK9VqkeZLsJjuyGFqlzLwo9BR7U59svEk3DO8z5lBleaY9gCNJtHuv6aqoA
/xZxf7DwOB36xqovupf8ehDP5xR8fz/lEXp/W+IkdoJbVgNcj402XN6yBZvMQ1oNgXtjT9Z3VSTQ
9JRxREygT/sYqBM7n+E0cxUDsH/lJprBTA3L13XK4Vpcuqo0Puj6aO9u072Y+WkZ/rrYZWRCMuP1
vT1ngYmlj6Ffxigh7pq14EIeB+BrRZ3vmyRGiGwr7Z3ez7ZZlnNLZyb2ixdkJQ72GsXyK7166+iU
PexpFmxc7epgLET6S2cj1E5reV3NHcKoNdn+SKnsEnJp0C4mbDTUjU0VDaZ7uxhSWlxY/hC408D2
V+HgQY3Wjd64kDnWOMBAxIolCFjmTK4fpzbWX7J/8j6NvhwEz1WxpTMVPoh8+MY2yiXcRXsrLmZI
TqNLuNKBADRywAO2fWBv2ofOwgRoeKPJLN0AwqgTb91hDyUfyvFeNHXciapbIMNS6ujSMA19YSoT
d2JHttBCA3D3JFOOXcnF6K9h7L4K/E/Vpjik1OJdnKExULdRGSOtnW1tU4ncKQ6M6Bn9HNsuiUu3
TKeD3CJoHgMWzYaETX0MjRu+QtCkIYzgD3F+Fkqzvb1ZDXDFzuv4v6mYNW8t3PR4kCjmQFQanlR5
kF1RpBZvIZTNYtEqrGPUuJKWFqDftVEX9Z14QWuZo0Qxm8lKw0gxJaAExvFc2tl4JsYAqmk4VMCH
nYGMJbgnrmw14GTMau8TEbpUwMmfREaUF3b6UcBTm+q55M57NnvTPLfGzyLvT4IaJB4ENEgcCaYV
ba/eSatzxO/Pth9yw43LXaZFduDOwVnq3QBVKjByhFLejTAkzuRRcrsZek2hWhav9YwFyzAMvI3o
Q4gH0kNYYsdOYx8ibxWyqO3MrHhRwoTCqZ/Hawz/tYosenT0d1FFEoUlZULrSohVnkbN40SqzXLQ
1PoxV9ETTPPRMD8nXvWL4juG4HvpRrV8qEAwiBgBry3LB3WkDwWLXZI6+ypGr1aOAleW1XxjFoQw
l2K090cLh4nYDMhmW23go77eGja9jGS6HeJyI1LQCrU24DLR2ZwXSaRstCfdV6H40f8XDxI5PYum
9LCV6G24g2x6/3ssksekPNSj9Y/hCRBVlp1bn/SbxPHrDRgXKFVO9aFGan37GG+foPgwRzQsR4vv
akJtxwaSS6uk8kyNtK666HCbXRtqMkuxYagcbkyArXcNdaEH2YAnNG8cLE+B+QD14phovnSkkYa8
dpKHy5gQK6lUmfZkJfJPtZHwHxXTKUqi5KQUQbeqieZ1WypWxD9o2MVgBFFqL0GIq+WLZZEww+io
TVS76OB6yzrEqjbOlWGT4D5cBHp5dFA+MMNREEpR1q0ImEt2KsjMU63WP6h0M3uHZv5Y9QTE9pVE
0wGX/XG0AnVlG/F0dyuzkeJxrZ1QOveN366NrsGZ2Ewo/zP5IpoToW34Bz9AYTeQs3HNwzn3fT4a
Aq+/HYnniLP99erQWj5aZVlzf/9lcTSEqY0TqgOJoOEsseXgtQHeug1hca4FihJ24HIgqHl9K7mn
sL4vFZ6WmUsmBgMtHfxLpxAU3m5ltZQBF7CfmMSmIkX8brKIpz+J9qSV7cPvI7gvoC3zbqQLPrAX
lg92OWL+mP+hotbSrzV5EqSg1WZhBeAGbF1VmBMQq+lLUzXDLYEgP0ULIbQG/y6XvuD5k7ygFeQe
1GOHEL5iH98TUuzmsbRpgAuIse/3e/SZQ/tSKVFedRKMGIhJ5ICR3A4CDof2cFsklT4CafNUhpH2
1MIou/wfYefV3Dayde1fhCrkcMsoJpEKlizdoDz2GDk28q//nm76PZ6ZU9+cGxQJOopAY/feaz0L
9cQ1DEJ377iaexfNklRY7dMU2rTS0KrDlPbjdvBw9jnIBhYL1x0zqlMofMDqNKL22UKo02/dSEdC
+8FlDVSnjLBC4SwLt2rB1hi1tYZFF4E87UBtK5iO2Gny6MlRt8pZSdr+ISrEvnCJGe/HuX7hgcPU
ERiS3EGDZ+AJq2fWS+dapAjAz3/Tuc2PdcrQ4n7x3ceGQzp2a7UMqEMRsCibU32+rwwhPg/C057y
HEdEhPaan7S14skTPzBB/KZ+wAn5dUgtBM2n2ckfnT9MuzJP9WS5rE18Q1Nd6ETRz9/Ut0cLs3tu
Bca+mTuW53rfXfS0/a7+n6OZm1d7SaKdKJFE/0LUWUl+UX+TX7SXuPHTI6NOAA2JPj3YqeeBtztq
BpOSlY9ngE1hvUkW4tF5SK/ibgoOLAXwHeRlXIY5Tyi3/RhaY9uUYYmSDlOf3Y3zWx6l1waF6gP6
dWOj9LIhYj29QeBcwb17LHXnq4ISFpX4Nml5cmyYcu4giq2UED2tOuOl5Z3Kskni2EBNCcUMKcGB
NEfwHItnv8ypeA5jEV5UukzU1MBUx0RHfmo/W70pzGsSas7uzk12O+2FO39bhmn0WhcNCGnomlxP
mjioq65u3EuqB4K2RvJZBPO64pnwSX1abAlYW06aJapdmQUA6uTB72ed3ZR8G+X6uw/cb2VJrsFd
GEdw8bix6kK2oVucdEZxVX0EAbWomSfre1ynCBuWGdYpPe5Viet/9LvE3y+d17O6FPM2G7DbtSWx
RZ225GfU0mRc1jGBXKT/rh0Jb2rkcyZnf8UoA8ECUCq3wtBnet1ZAauUooOSqnq0Qnvc/BqhoD/b
+hDfIHdA5q/QW1cbJHntdqgBDT80Wv0HbSmH9F0WA4X6q1qv3vhaSqtFhxZax8ZpUglwbPiii22F
l6wIgThaNlbIUr+18p4nGCw6Fna0a0i0OyWWR4SUFMYqEhqV4+McDnibUzZtq6gIGBtYIT070muY
xs2w2ldZDpRnumserV7btboHLtPQ3wutbDeV5oHPkGlHTB7NhypZPuFqw04y2+CejiQjoHumgoiY
AngXXVKAR0CX4YNFIxvZxr8vX40J5p27PAccHVg4tRGjC3pBL/5mARZv14E1X4Cc3FukEPbsW4+a
dAviwz7ZyLquIO6e7p+GQ9of/VgAMwrnRT8HUkNBrgJOksYqdnbSz6fBhx4fWwOGi9m7qXe/z/9+
CxNMBwIJWqgjwaJdteqoUuwi39JPbbkmM5w5raDKIaOQX6I+dKRoYpLyCfV2Hppilwws65Br50cf
eQkL5KM6CHfhoRhHsNVSw+z29/dplx9Coq0vXdW8NJ3mnIgFg9kmD1FWvbjRLClGhXvLqgeonfZh
rlz0FFKzHifhrmZU9qbO29DP1shfPxvf0eBVavMrc6dLqzvPbbeIw+/rWOHIumyiikPtUNZ+RrS5
HBk3NsB4f2Gw2C4tRe7YfWvHUCoK2KQvZXQDo5iILYGNWd7cQulACBZnuqFkxWOsHdyelFrVrKtz
81fbTjXwGLqDn5Sf9g16EWR8sfuVILXdZDJBX6xmPBVl5b/ghrqLdUVYnXQY9o9hGZ4hvLLd1Qwu
vThzmz/UQLMd9Xt686wQaxDTKPObtt5ME185KavcsH/5qBjGeqNO6u3C47IO+vXgedVFEwAJFSK3
njEfU4SFR8WIzDPnYPPkerSbkrVOyC6dvAnviYxLg5s/madlC5ZsldbjcHZzz+72Tn9wg6C4kP3j
XQrNeQJBVj8lbGqntmy+JCMCUiVQI80m36VTO+4E4VJrJe1XSn/16vcHv8+JhklAVdcHdAbexQj6
4+L65dEDSUIDRv59jgzIMn24Ekh6nqO06zZ/+Zb8SMdflB3Vd5aHw3xL2IyerbS7MsPcu+7YXNWa
AQDWhK/VU/FPMqoZsN5+mLzmygMwAWDkmA/tPBsweqlHNTCUhEZlxvNMLg+mUcc4qnOm3cSPepCe
1YeMO4NTNjvfTdtDhkTs6GGeK+N1LFtuGSbqW/XW99r02OllBLeUT03dS680q69xZhjUpmhwi5G9
JhTrn4NlojXpcWipA3Jey+FijOUZf3TonScTjl3fTdeGRpvTLBp9t3EGnRbdfT2vwy+tiRJhp1aO
0NXTtW+k4R0hmfc1cJ/QwSIoR+xZ7Q9P1ZSufv2EFnG73xdFgYnFXqJvXaAjhFc2p9H7rIX72jKW
WcZVWITNm/AKZAim/lWQQnv/nQN40i2aDOuLD9566/gLwbDy96u3PM57CEV2f1rSPkI1OpxiNPUX
RZq3WrOEGze/qb6l6wfjjozcHiXTfy5+I35r5wUjAp6MjXoeNI7pXJKyvTLZhbCbtNf7tawua3XQ
aDH7rfbVMKzhQf0ew2zwfc/9T13z57059yO7n7KZ+42b2emhDkHTJmnQvDWsCAQcWqtfzz5y1U4q
PDOKQu8w6doH4GXC7NS5lkbQuh8Xc8v+Htti3MaH/Pw7HDNZ0Dnk51+CyFQ81cVQPmG7NnhdWt02
tPLkHBY+W2BpxDCY4FRi9NZaZGpvyZS/0olzf5DTeU6Ju/9i6/j7gN+T2OGFD9aSYC+TzuLGnIEr
gvNampJ8abW6lAGSkEqWXrZsGKhXTazV6xZ6tJhC8WhXEBqUyiQJko1v9+TbDAjq1Apb+tDvkmUG
6yaXoDggENajPjnpnuj3gddhAZJtV/nwr51i3vQCWR4jejnNN5P06EbIlwf2Etr4Xi8RYtA4qO7V
QdgSnhqW9XFY0s0/lli17MaiT86lyDdG6LXbGvr/dpK7QKSX7ZQs71k7ZWe38h9Dt8O6InWZQ05b
PxiZJJUDmZwhW5RVPGoJe3+ewvKnGzl5tr5/q6UYNMzS01MbevH5/gfQYqOmjYJXesb2BTzrn7ad
hQ8RP6R96S9wUax3dSlN9F8ftKixIaMj3WqA5csTNpNnrHsPGgHOf8YRQmw5YlaH3gHpfi9TtNLp
HtQ1qiqhzA6LzUT0oXRBaPt7A5kNd3kcQ+Cn/95ux03yX0MGBsiOabBtMwPXUv6+v8yPo8Cp/WS0
rcOSp8EfkFO06pMARuKZEu7DIZjsneVlJag1HaR74qKHGoC1UOpfECyq4pAZ7Lo2O5BVktiUtC0L
aenOD1XAZQv8tDjoUX0xGRfe1Cl6gfXOcBpc5aTIaWPu34ZBN1ZuOgd/QNv8of5Uo5qis0dko+Zg
2/FiCi/a5eYX1x3IItXt7WTqPV2PrkGn2kDU5Z4ha63zN04DutHOvHqbF5TQrcdciv5DZ4Co82qd
QKPSWW5ZWH8bGqalRgLZzhnzH5rvxodUjzxZVBe3qrQf9L5Pf/JQ4YU7PdCV9qFhOqBwNG2CxcFu
TbWX4sr+0Eq3Oaj9LWERyImZTGT1lL04zHdWphW3O1c3o1UZF/MrzrFXX2aVa2FFa8cuXW4zYgjM
IkI2igUYeRAKvrxejJ0KVCQGhURmiDe4AWSUKNYjuxzq29wVIM5nrP8jIK6YeGe7z557LZiv5MbE
2yZjopBa6Ids9r9HOpT2S9fB2Kzm+U9/zj7VP3jUam+nNc24rivvcw4TZM89TjXpqLDoa++xoLaS
HMqmgqQkzfaR5Bb6tvVMf+soLb1XkwsHifA+HSDSVksmb++7JWtoZffbpcDupVTwBYOGdamupKkN
3GcfiiRYUOh+WvvVZQf22MwiYMMUlwCueOsxnYQPJskb8m0up212CNLE1HKCp0OWPg3MkuqBEh/i
74j8W9bCHj/cnqcEO8xI33ZjAERrgC+nWunGPk7NP5XcuKJUftKdZF+58cfgtDZdZRoe7RQDV8jD
7wnWK6vMtEcssPxpuVNaRx+r0qUieUL+M4GD6O2hgdb97qWjJoG71XPXAbUeFt1fVz5frNZ23bMv
k+gVfDgv+hRuFjF4JjmcyJUsAoP0qP9EAbMraGCfDR03fR1lUCU1+C8hjeKrcpzVo4/0qJhS2AOR
uQs6oa8HObHIDNc4hxVGczW6qIC1TdRoQdYs5KD6qBNkw37Osj06Kug5AoqZRmrCaxZ3YkUj3bz5
ywwMZYhgHzrlZ+Rn6a5Pc+NAv2C5RQRM4c2ZaeVby2vbopc1LOSvy7w0B9utuMuaOdxRzPzpTA6P
cDMJ1kZZnWTs9wvuCjISKrv5KBEFVaM2GGsvEhmJoHIaVLeoN1EzRo7pfQnKGRmux2A1G7OHvvUO
nkbIajR6Ypd55QxuksePOsx0ggju/fdF8b/8XpggAq5rJuR4lvDl/EPmyPjcNyq9FUfKsFNGI2zd
ubH5Rb3yWdUfF4IHaEoYzmtH5bGxc63dk6LpvuZdPO+XKpk3TJzd1yYl4GIeqcr0qndflyo2r3lX
XNRv9dKpW1eZ0ZnXe5OVBY/o6a4/jjyvvjKpvpGvBE1PHmyVhNG0+X4MsJzXY7fLB9/6UkfGdFoc
EEt0z/QP4j3IqVgS55qOLbwVbYxA19TGR55E7Ya9urm7b1JDvxneRwN8r5QyaF4tVnyZ4sWqyvl/
jHTZA/zjGROYHkLBAHWST8gv4gs+/8szxnVMRGN+Ph4Tz0qOyEB2cTM/Rsn4FM0p8Q/4kGNmP2AV
kjU8nuXmpnVwKGrd2ZlBH95kC5GmKutEmiwf6lWV6CDU5Ln4P+fUpxNmmr/8uigrvy8Ojm0vqObz
ZDJMarO2+eiJClm3TlldRo32aJaQagbacVtEoSZlD9PF0hAOqbdDFSwPrhGaG/W2t8ZgoycgkVoC
Jmg4mV+6kSwuVhQwVbJrAXSDt4PXgGf/kRNEzARY60BmA9LfJ7o/3dQBsz5UQPI/SeNYYtaNKbiG
Mu2LRNLgSqcLZDaa9p36IPCoXsrAZCxvZhFgVyd6sNKpePXtMTrQAJFQGt6Wtv1h0KydnspGQJP0
23PoQV5Xr3z5im2ztyV2Y9Re4mo6mqLsL9r0qJo9IwmK28Dte56R9IYMTZi0aoplkxZDdtBVxIsZ
GT5QV3d4aeK035mo7Qhd6TGdRaKjqAQKwi0FKcEaEWMj5lhEBOrkP70mnIvV+m7zMdDxU3IT2Tjb
OEViwjcfw5E+kRfk/X4oadDDIg23PSU488H/K1zjIP91LkEss4L/KXYeoQ3QVfK/HjrCKLuwq47q
fNqyry3ptR/iBWpgHxXdNpLhxblJsUXsYn0cZXhx0+FiLfo9SSprYnwkdhk/t1ZazlvgSNRVUHM7
uRUcHU3b9kTEwHIf9e2Ei/RWuCI9oWZ91bTE7rapvIbIq7jqfoK1um2QnMoond+hOsr7bS7dckJ0
FTlEXHlTUzIYnlnTjSp/6wbdOYayF6HJroRBEb/1XaPeVFKibpqVQVgYny49yAl/Tg6aYiU0Q2ae
uYRvsFfTBdBW7NWAYjK/OzKRsZ69sP2Zidw8Jx3a9EmgGHFH8bUiBGXTMLd+LHTNZIoi+U+z+ErT
Md8JeXFbrSh2lpXnO09k0z6ILeawlQ/IowvKRy3Qs3fwyrQXrXd7pBIiHBYrXZVYF9Sny8a20uZj
qJMjoGt9VxaFjWeICZRL7PxZvVIHHa4nUFg4r4kwT3R8W+Rm6QZzYvMxuQR280QodrEQxlHXan2T
x97OK6Puvc2mcN+MS7vPjXn8agu5jUn1b32vLxvyQPXTzFxUoAIGuytj7fORbczdWzSPRXE2CZVb
eUOx8LMwIEo3UC6tvHzLAhkwqcvsnlkeqrDchEIzXpJRMERlUXhAy2i9m9UCwtD3z3PExbC7h+Wy
g4VdnIoSJkt/VGHuKuOiKAGNmSnYAVHa7VM4ZSQCt2LaumrfSGzL6vcHE4996i7PvqaMJsYmzq6+
TrtOKTeSGXul19eE4tTt+G7UEDN7M0Aijc0qJITqyc6ABMoKenZad8ecoF91TDVWhtxPbmu6tT+G
UUMPWazdXLPIc2BYG4e6OJlFZr2TB7jphrA5My2v1uU0ogzzc+sTTy8jrtD9AWX/nKVi15v2g2lH
7cmT5RoJyJoJ75RmkE7Z8ct7ZLjLybe88HSfblXaAohw6t2Th6PoIfIs9zQ2U/EQaFs1Dg68mQzV
zAEMVmNrlvCrzKPacZYjGima8PoCHFWvN1ZjTFT8LrrOQi9vee8h70DSujWNXGfDAfi91ia2CKKH
WCLLK4KviJCbyXNRQ+IOXNM1brjAapYpMre7V5ynSvDXtdRqyNn0SwA2OCO6Bn7zKG0bsVGt7Lg4
ef5AA0b+E7Oy9E+WU82MJM3wGgkKHFy27H3ZiUSBoZ1C3XwTKATMtOBRhFKroAeFfpcnsZ1X9Usr
u9JWC2kp8asXs65wBjk9OxUVGRGLuVqZffw5CJN70u6+ji63WKW9aK2lvTVkKenm2L5Etb+8QMja
9noWvQdWOVyaPkARq/fBizvma5fx/SWsq+kUeeANR4/RIW5QAjpKVFZtExPqRRLpe24QxJzLXOas
irgRyG9Zw8OxNuif7I2qpL1w6M7TPJ1JicDHb/Q/UsIN1Atc/bsuCDd5ZuY3tU9JhPvIqCm/lSWU
ok45F/twgJjVe/EflpvtQ7LS3geigvZisQsiiamOvMCeYAK44SZr0MPN5DSfc1Qg24JW6Q6ucf8w
uXI+Z83sYlN+CLmz0Ezll7FudtjjTfLm4J+Pbj9dkOJ2J1eD9aR2JupQuR7qdX85E1OorcsFmiFs
AiQo+UBbujA2Q2jqf1YtHnWPe8zTbsjFtBVRMNHLUszP8mL7qIqmo0oFrao15CbWwo8YUpN+Mc7v
JnXxRskqmrbQVnln13eVhbzZNUcM6wGg7NU2tApKftd+qFdG7v16pc6NJt7qVP/kmTY8ASfrkMeT
2YGwfv7UPTgkRC1BA4zag5s2/lUqpPjDzPpj6Lj6C6utjuYYTY/3RKWyYF4ELfyFdiQ90cj3rv1Y
3urCqg5KS4wqtLhYIzGuiqZkJ5V7Xbjv6GCMxm1EHb4dqflXpQ8t3NGH9mkwQ/PmmPuB8KGj7UQ/
mII7L5FuAL9k6IJhg+kb2eTp/o7iaFK8k0mfLxjzdHo33SASWKuMa1WUi5HO36McUNSo48TWqI0x
neKeVf6FhoCts+9CZk1U4lVkYgSqQST/DrGNiE8xfZPxLipxUr6jJAq++zU1mb9gDcwdNlVz7Du3
ubU/lJ9rWVLc3miM5sXqHurIgfkr/81ZLtkgEVeo5x0IhIIBGvIkIhq1uU4obTa/hkBL8RmH3hud
2fKmHAfqIHTo4IUMZXTh66YWgerzfM4hM2w1wcNDK8Wt6en/MOXBLJjYj72MwDQiMvjsOt3RSArO
wchsO5ltbnla3CYNkzFrX51maB7u06NWZmmV3vJHONvZ2cmGXwfXzLOzOudb035SucRBs3wPQ8Sr
ap11AxtmR0fFvKt66zYWwfb/+2e0ibHuZwdpUQrMXDUNIxRDrVc9a8SefClF+m3OCvObfBHppgEe
dLAOaggkmBbiuL81Lg5aLaonfBgnXHVLysJy0ipTPN3tvJkD1c51WYpn5jUfNT+fScQC4Ht/Xewy
/tnN/h+mBrnObCEC0vQIrnoUazsfzslavc0LP5DdkOAKOKRZZbLgtooW1G847Ze8CFDFUVnqU6sR
6ugZW+rEb6owHCbo9JEvIM6rnoxrGZs+Y6drp06y0p3QebTb8qsIx+ZmVKn+2ufGZkprigCoyItM
ZgoyqzlBFIoObrzsfk/l1Kvfh7IpzU3Yxz//fSdrmP8UvQe49Ygg0i10tNKt9Y+tV4cR3DF1UIH3
fB5kecNar1JjFyNBeWB4Oq7vsJ1qTMy92lPXdn6kDoiOwga4bM3kmtht9+YaVnfCdYkGQQayU7id
tTIooTR77+o7VT/FuOJUuATvISiLA1k4yIBKLTz0Q/AdJd10m9pmvi3yQGMFLUXuAhcdjsaYJNdK
aNNWG9rk3LRmdXFT193EOtwOhAujbPamJaM9m1CU0yB8d5PGrb6tYMpJg1L+9uvVn3eTtdy/vdDk
+3RivJtuwB0etv1BpI3zluQAWvOMPxB196FnKL8Y+oXe+U/CENlUy3cT75QXgAkyDc04cqDXGifV
ZioaLL+pTlOFDW+wazuYqDn9BPCM2jO4voiGQUQNL/c8oqynCqBcVW6krMsBwYPLG4iQxHwoXL7d
hMmxHdznNMuyg+NOHpkElrPzcdht/ZyGpTOyQbOMcTonafmUdF35CMNuOSyxZ6/tGBqH3whwkBEJ
6pNlgc4pu1PmT98oekHfw7zaNKJ+IDiJfr588gXubKAL0+qP3neKneoz+EVYs4HAPdekBFvIkZmX
OTsWiOXKOCy6RP30aeYkWnuFjgBTfiFkaBWi+R/Gwv+2mbIttH0f6xvDMfhH/7BNdnQj6IIzt6s6
JBua6PtLJOYcl/2SfI+2lnTB1mVJRNCUAfQQdn+hTIXAeVewKZGZMjITd/HDnuP54W6ruWt6Sp8M
toavQYus+lm9IqSpedZGNkLqVal33+4tGa8Fm0Qj3FkXywA9wUr/jM1i2ujo/p6snDwFg1Fa7owF
upYsReBXn6ixwmey8bRbRWm2xHXyVWB62Se+jX1JN5OvyUhLMCf+Yvvvt7svfYG/pfP4TT0dy6Bh
uUCKXJge/3BkdtqcpOSXJvs7J6OMZZg3P78vGNFOjLLmW+04/ZeA8pJuYHFFZBYwdMIgwVq1NnOd
J7ozMtpxCeJSr1pZNbVo/49T/3XW7fZVFZx+9FWLtGZfpJqDd6xyaeZlIP47gMQLcJZicXBiiSLn
+TQCCZYhStRPkNSsLaTfydwr6thome7GG8SL4i2iojz1toivGmyEQzr0E7r9imGvphHm0djLd0kL
LtOcqrUGC+3XVXf/c4fFvdZ2kL2OdgfqsgxJdZid4KkyqSQckby6Geysxmu+93FL9oV6wKE8tXbM
KPu9VkfaVtmza/ASKz0dzfNQJf6KWNjm4AWi3KXMrzYuWRlPSU7eVOiCAy4Nrzt6De5zIZF42uS3
z+mA51yaSOLIEP/DTuz/fVYjv17TgVjHSk7lg3HiH7ZQ6CA6pXyU7RNDNOeipNT2XG+6vyqLtD3O
Dsrz/5wiKR29RwrKNYui9lLFtbjXsYsd/cx9ywU79UNpy5zeih5IpJpX6m2QYvmhtPwG8du7hGXk
XmBQyDF8Jw/q7IIfAhka4GIlmMcPFbjZXTefStea4z5pSe0cRFR3x9kNYKaql0VdGTnobmNj6eY5
X0hlAaLF+r4EP8JMynbyfH6NvcQC9FkOxyYotccg17R1r2nuZxLZ244d848lnn94ZuORKoPUPPcN
iBdcqHtR5s94Wd1TJg+tnSFZwdbEbCOuEHhk+fzg645BD5qHvnpwEdQz3c/p3S2udfEN4Qia9NGP
vyZhRkZcUlcv8dLQ8S7BPidVZ++LJmmZAnsQAGdSL/79RlYd5r/fyCazEyp1HEA8Qv7JzkiLIEK1
C8HKMHtY1HLTCBwVGb0+srE13Pmk0mr9ymg3epp6tKAJr9WY9W40eAGEh1n1rRavypzSFD2OLxN+
zNqeHG/X9oh7h2nh/zDFL6HmnXq/CXdzpOtfahBMSl3bZdbPtEVEgzl4vAYVdp8pmcVbnpD5xtYB
AruJkkHVYm4UHc2DK592SrCsDunofi0Xu8fU0PebpvcaLNbu/BggkHz0hrA2V5WuX0hC4rKt5uxC
a2UVTBPR6oHZjTyS525lIJLAfWUhacnZWJ2K5XtSjsFPIxvBPgGkrUyw5+i+kzfUI8mmzOrxiUxG
OlSpGC5WGwUwqrrkf1izvP++Ey3P9By8WbYbePY/F1qQmZoZUlfvq9owN43cilBUVYe0974R1i2u
6qDOpxS405vvB89IR6z3foqiw+QPNpJ+Cv6K23zVBDRx5PqYDOQ6oBF9DyIYIJE+ZTvDi+7nQcU9
JkGWMQptjUfsXcajlxFmUjRVsGJz3+7UB+qc+tQpJ/OSz88tY6iDp9evIkJNa9slX4RDOo5nTnLU
T2beCFgawcAPxbCyEN6s8mk0nvpUaljmcluExtFFyXVbaGvcD+NSPpDWbr5iKQhIb138nYIN0Gwa
GUFuRvzPezWwsj0IyT41IJwfxpap7cwk7UBzjkvYO06S/FHTDV03KAMfG2HWj20murXoo/l/3FTB
3/10cvmE4mch1PBsZMKson8fQ7TVxOJfGem+KPvsUWVRB8g1drmOied+fzCq+oxKgusU15Ugqe/9
8KrEqspTgYfBWmfWYO2sLgNeahNrgnr2GNqyV+ykYPOB+Z48g6kum6LkyRdGdwhnkM46dYIa5WYB
sAG9nNE6yeYzrNbPscUn7owGzFpMZLsk0dPnoCHfLKOjSZY7b9VhBjs2VMVw84qc0ZETENAdLv9n
UZY4pn3ljye/Q4asWGKL0XB1xiG5U06fP+N1JwXOa0ymKV7+pe3EWzhN5UozPSyVyULoyNJTPHB5
vyv4Zm9X4lFN49V0oLGQZZYVMEgpB1XnUyvkQdjRrS9F4N5cn4QtOWeEHWu/jFX5ycS4eBiVz1ZY
xVqQ/fqcNe43SoryLimqLetbsADnoMT+qv9BXWx/C1rCiMxFm45x403PAYCkf19hDVfWQr+XWITS
um55uud5hmlRaPoSV/iXoRSd0sUtosbZEWVX+ubyHsTh2pud8ngfc8yi0vYoEoA2arilRV/X71YQ
fsT+ZF0rI8b2729mH9u84yLjJgoL7aJE2hRE6IRdLt4Gh8yC3+fjToPm3x7iFkYwxpByF5lWdkyG
EuMvTkYYqC90pOqXvhiGVwsIBmEkzniOTW94zcZ5YexbNHs3JwfZjZrykiBvIHbHY0DGZvPCf4KN
EHLYB1YtYxPbKeBVB0pRhWHuBdVdd6MeoOVuoDjsWq4/wGivA6SomWws0G78rRr3LgFZtnm4v3Vx
gRkkz096Pz17C1JHZTZrbfB7TnUaIa1sfo+Xfs+YisZqVmj0gltsDszAiVt/nuoJh1lzFEoQ1Nke
Xc9RRoctzrDhGs0flMeG7TmuiJqsQ5DeIES6zAERiTLYVSwXusDJ2aK94QioXQWhjNrE1bGo0RTQ
8Toxw0uehN9VP0NyycN+EodCeN+VLlx9/p93aW77bHVCC81qJOewPE36Opk/w3Y0oRfPyVWMpnl1
2gAJRcBkKvIBKoyihL87j94XLU52asDqwn3a2a0u9moQO8UJHmiq5GGuryOXxcmNOnet5QyPgrDR
V7Ewm8d5di1i8CD7sOW5WQmaGGfI8S/pbfqgfm1i2OvEIVeiTd2D1lXzMSwW6C/yQkOGfJqauvjC
Fu5ZLDm9MqvIPsT4ppbiKkAfEE6M0EmpU6cLu0yICbPAi/m1hQoOiYxSbBkDcgEdqMljalnNa+gj
9zfr4f3f7znv7wuwvOVM0AqWaZggwZBL/GMB7utOa4cJFWJRuv6mbQ12Vfw/hI3hjilmyJA1t98b
CJ/qRipT59f5MovSLX7HYc+ux1j5ZmQdVPFSuIV5Tq34HaccQlr1aW8nBCjl4uhY7vJ18se92jBy
i5H7kSNUrohKOLk9GcytNSffRaXDpYzsn1OoE23ZN59NH5EM13BV5MFUbhIH8ohUL6kLCKXQxfrb
uykkQfOu2S9nlPQ4GQyEYGX1rF6BZKqekykxNiU+7udIvkq6HrZt4JFcIRfKZYkxgpizc1CLZ9LD
xrQzhHlM6oiUQX/IjiW4TiWIZ08Mr+pQtNMm1AP9aZCn4E0MKyGS8lSaEP7+/Zuz/hveamBEp5nE
NMfVncCRq+lfV8umxXA+FdZRw6S8HYESb+z5iyfoSQ79wCDEcH/mksemhI12nj+aVpAj67RKwD3i
kCYx7mSpNq0XkT5VsbOy52fHe/aMWOZG9JgpxWxsB0qJVyMzLsgMf3qioWYF/0vSi9s2J8cKxLY1
Rfg1sLeuMB7yMq6+QgBBDFOVzTFrs7dS+NW2kSMY38qKVd/4yzaYWzmkIdVtcMNtqGXVYzpNtMtT
snyWBjxF1offGa/d0iAM1As2WX0dhx9G1mE/dEy2D30aQVKVuMFsxDwRZL3YpSge1vM4ilMKfG0z
p+60ZyVjZmoaxr6dSIizqAFOqtbTkFTCuPVf+WEiDtPxxzRJ4KwigyJjiJvHTnelnd3XrsLPmz1G
gquSl2W2uSu0Sr92EQP3GgkQU6OlvAoDQLcbCXSIU3mm6CHeeYE9aQp8QePAM1UZ7+awhEJp9d2x
V2MWdsXEnfmoyuPO9F4qGxtpdGxB9uwnY5DOnaLCvOvb9ccSemCGcVru4IuQFCtfRVkebPDSwDq0
AuY1dAgOrpb5t67xH12nSN9Txzsnk1N8b6A1VbPxpcqq7HOKZBqmQNlhO3W3t/BmyLuf1uoZ+ZCx
NhA1n0NX0+lj9SxA2dLecPXjz9CEeGfy8KNb7GEfGZV4GCNshzIkhBdBq9UvI5IeJDB7IKHee5U4
hMb/5ZcAvyaEoyaK9M6L1BacluNSsxYIvtq7tYluXidZWrjivrUiaF+92Hmvpzx9SbqRMWky649j
OGQ37sd21c92ufWJXtg5Tas/TLnk00prQ5H08YO3pNmdHwuGhUyTaHRxKSRiXdi9SzOB/bGJR2up
xnRznxA7UTNscz+8O8qMNiCqxkC072HLU34rKQ1cIqR7Ioz+nJP21soRu8lG6mBgvqI5gfS30HSP
y1XsGoDHd1CaelAOiUY0IBagQyPnzFVCsimD/2ClxjtDCF9q1Cf7TukuKkAGbKceBsyJL3oybkWK
WExh1xd6XkwvnWdHz6NnTW8fewPIAlkh0f8j7Lx25La2LfpFBDYz+Vo5dFVHddAL0bJk5pz59Xfs
XbqWLQM+wEEdkh3cqiJ3WGvOMY+Knefq1bSGw/pSR4TeTDXxyYhd3K8TuGt/OA4kAD2pcaAYImwN
zeKs2K591xPgqxu9RtJw8xDALyEjhoFuZ8Nf3pZyURkYY36fZCXRzKmFZMQl7EKK3fyAjLHEBGJj
lxHO0WCuD7B767sIh+nWxX2tEB2hkwSkeziYoVRTml2lfxh1Vk0kQBZtT34wccNFDrHOZ/e5baQO
sIY7Ba6sZO0yS4KgCLXhSY8W/TCRxb7iif+u1ssDCx1UdMNMtpdhvkU/AtPBZzkhRVWOF4okxq6W
3je/q/s7Z5y+ZjbSPCx08w7kr4980/kzZtN5bPHbbaEqh5t6ZiLIhdedgW9Fa+q3xMzNDgl8cucO
LJYp38c6XxXlD4X41pzYucgzOg4wqfAH7uMY0JBse0V9+mKhcn5Fj3U/amTLMm4bt49Vr1K8O7Pu
XERZhS+AhdYof1lb6bmBrgLzkfIRqJdsmt7oVVk0gmXCnEXGtBiqcWOElstiTga4D1p4UG/DMLff
2NRZ9xVgx5wc76MyzcD9hTUCepk8Ve8Pzy+DQz8N6f8QngEL+W2ND2+BfZ7juJZuo3BWO8K/zVrg
u0qqNhYMpNZ2Vt7sU9wOk/wPKV5qUr099QV7kqZCwqIhCTwIq0TVBGIkCsXxwGZIynRH++zHr9My
dfdtkDxbTF12Lp4Cdv4vWTAZO6FN/cmwIsLI0QcHXjl+snYv6nT8nvTER09LbQLNMrU1g8lLNtjx
RdlwWjk0gOX8Vhb0h8mL73Yk7ww7dU+XlES3rp/kZ8djoloYl1C2rB3gkCsiC8yNQqM3JeiJoDDC
nTq1ax0Zw+K/qI36pHbrjbYpnWK51IhRcYXyfO66IprXPTPAg9ujaEJfaKxvTZNJpn0kbebDZjbw
L5KlcTuK5LUFENs6BFFOYyzY0acgZW12p3cMOn/GmeOw6hpylNiSaMhKBPlasUQXejOM+73vYEfW
a+aQxt0tnQSDShYuwoZVN8HgKoa+3ng6KO1hADERNcmnJeo1ohm0cfJojGvno08N97BknriJcJQS
x9T6aAPhrjh6mTXihrMJAZTsbjN9hgUi+LvQcQIkhVnXF92j1YUxiOC2Y1J0h5+uqgij1D4Eq7cy
CUKmZV/Cl60R6LVV1a3UzoS9bWZH6RdQEfkXFl9ehHnZ41CuNiJ/rfnRdSi75G0KOoa2TGBYkNMH
lcov5lQTjZjhIa7C6mp0gfcBdWpcF7bbPmo6ciWwl/qpXpLLMjVbXREOfsmhSg/5vVcaX9W9Qc5C
f5kH3tBGJn/0bnBfzBjfw44B6r9XfrbcBv99m4yAzjV9G90mfQXuEAmB/NsjlAduGJQTviTfi8R2
TKfH1inEH/LARAmhDmzJpbf66hPDyLaI9OGaGcZy7MOK7pQeZXd2EeBmwBxQgzw7JviA16ZNz97C
SqdWOHNFukPv+D9uUzEj71bJCCjPhJfZLxGjx0T82n3zrD4KrcI3AvjzuXHz+mQlZbvqqvl1JCPg
W/P/B6k2vEa10NdJAtFQvXOhnHmJ8dhl7kgIppw81ItSUNdct+gw36GWCv9Ha8b+F9aIlpbApeWS
OmPDNvqdvdWZddUuDamGYZx8n/toPLNrX9YKsmc2ZMpkqfnOzivY6gMirdJM3VXvNey9gTLduZS0
IX7ERXRS7pipXGQLTr+kKCw/G1QFpnSE65ImkFr3tzW55QBYQZBI3Ie09/166fri1YTgemsK+xIo
rhw+SqQJQazcOuacb3VPIxMVK+qlhMDxAtDjPMzAyeamZ1bQ2UcWw7Qz5sXHRBO1Zy8Z7FepIRdT
XH8EjV4CGsCaxBJxkKPCsnfaGO1QH8c6mvqIZSSoYSI36jUl6u5pEBkvORqqMG/Go4+w555qwKnU
SasU5WA8/ToKM3/vNW59Uj5VZVG9mVfVeeEw97sULqTl/a+iZT2SWBhRk6axQyFTlTTVMDjHxlNl
13CAE8PfijB29y08sZVHS+QrcSkEwlXXZGGmm2SUQOjF3XbSonDX1ln+TJqN+n2pZ30WniAaQf72
oLSS0+BZr6pOFo7haUD3dSLzLN4QGELdI5h9omyD8oi9zr5T6+3ZWZb9EhbRtugbj2CqJbmqL6R6
VqE3lHgzSsb9Sl0sZdiHUhzH4Fn2odbq2yK0g+vSckMweM/vcg8M0iM7TDoN8GRM6CZImwj6ZUpE
8jRCiFVnCawSqSRjVhzXlijYiTJzPpZt+hCGpfMQTjRHTfcyIbO9qh3UII+m2kjWUaNZW9XxU1/A
BJgEwIxURRtp1NyRq0PnDrSnWWX7TPp7ubzMOOragcF1AEx/sKoRX1w+c6822iCzl4ecnEqtH+5v
iqDYA+fmJk9mYlVH5aHKQ6LiPdFrW8x7FkEr85szMgto1C+v6qW1UZEqbn8YDz+1TLU7G7vOIFuV
sqootIEemt0+LRE3cOk6f9RR3z6ZTWpsLTKc1lky+dtsINsMSeP8PqbDXWyEDaGYjX0OLL86dVLW
4Oazj6pEG/d9JCZkRFLgUJXtvu62ZV9JNdo8nYRvo06kxQjazPmOWKpchaZjPQtI/agDtOKNQlmz
b22kZ6Jbuj1VhPSqbbShFccOOe1e62uIA4j2yS81rFeaEFTkxm9wqtOLBfTidNtNmFa8bIdhBFU4
R8ZR7QE0gYH3Nr5GQLrl/gydHPPUnH21/egxkrNHMlU2bVN6mq5mktBVuycvdawXO9fu1AcKIkrH
1hz95EFA+CAyoWKZeJsj1YZTbUIb7FmbAQDrocY2EyNZPd9yA+AftUTbeohIdKMc2crKpX/bCVSJ
Y97slP0GqZC9Ma2gukE6wsFlH8DyTc21dQWTwbebeasqMkuSOztXnjIAH+i++Bc0ktE5QOGxUTCV
gpwgrYWxWUrWD7v9io2fV32UM6nGiFd/kCE0yyoA1w2oMsh/69PSW85WC2aTrlR26CY6vrDE5q3a
jc0A5bZG5wXH+KTKS2hL4g3LaGJF2LdtslAT35cuRQGnOF9DHLHensj3ln0eMuq+xO1M93oW3c25
pJoMBhB04sfpYY/G8lX9h2ppNw/LbufQTX0kUOJlXNzyXilTUE6+aPXykU+i3anvVtvFoiLOWgUo
hOi6fnHY9Og+aE0U35ZBzTNkl8gWunjqo5PhtaRQp423T4rK30E3RQVlaxQ0ahSsvAWIreSmF4eF
LAbzoR/VsDNjcNmx/amI6q2CPSychhqczqALpov2Re9jF1J/Ccv0HllKQHm0yvMTOtkSkpSjs20d
dEBAbrJu3f4xiGoWTbK0O3e6fwGJuhtF8tL7RYxIlQQpoxDmPsfNrEY89Ue4hZkQcwGfGUf2I2S3
ceMtodilrOPOmVv0K6tDaj6QZXGAI8VtlQ3j1miQHwGJI1zd6C0WahoVxglop8L1hKnxUra9/62c
nZcyzbTngu7OacHxeyw9cQqlQMIw+5DloZ8eM32I7rJkIW6TKuObzmZhO42MGa0+fd4Ejk3GjWM2
d79e+iCRiVb1NV88gPNz8sVg3fNtYn2tRH2KZ9xqlrHx9SbEjsCk6an5E9VWiwdAyrBCsskrU7gb
KJVUbioHhuwkPNwSuRDn2k7/VFsNJ26oLFXe/JCOP3yr0r4ZEQgHr2nMe5z0avmTNKF8ejI8ilVz
vhk0CgpGK4QCd2qCK29biDiVtiEZlYIexd8kDZXNZIwp1MGGMbR3tUDxTYJMy6azzyXlMC9Om5fa
K+2Da/Oc94H52kL4t6Ipv6+y4ZDqrnFS6xP3bvQHxPOM2id/FKeZkszKJ8SY0q1+mePUIYsJzlqE
IKESX3wrXd5NYidRY4xvCAcjTIdTtnJHVtEz/6DRT60NkX/uph6Hm8jDicrybKCAXjc1ypXULg0C
yKZqNQc1f4XUI1MLBVU7WFQ5pVNaLB3zSNQWpw5m9Ioh9X9Jdwzxr70qog52qDQnDZZOODj+udBu
jNHs3ZQ9QFVVyaY15zMt2fmrHlck41SVOJlO7z6Q2PoSTlTQtao+q5VFY+oFLR75cWDKcC8DBo5x
7iBZOCImtDjNXsplLeICVUAiRmSnHKVUMNZLkFF1s8IYTk5m4E7JOryTiwfJI/YvgUu5LBVF++zO
o7XHvAh8K2L/uOtl9gyeKP8uNeedEEl9YK1TbcWweBtzkVKBeVneAqPLuCMlHDEwXJxd7MBxP1zt
rrCuM+WF25GnZU9MpuPeCoYHqRGfSW58UhpxedYxND2p0U6eAaLfe4m9p6pvntVOQHQReBN045R4
zl7JJ/Zr2ExZuOULXpZUI9Q80Xrj7jZfeUhN96oSMdvjO1pH6zDFPxdazbQGbYhjNMfYxdtksdFN
Dwb117vGqr6rP2wApniRZwb71dVthHdi6rlamnh7n9HqGDqR/+AOA+vPCMEpS/H+rtENdo2CBDL1
W9RpSl2cCSReXsu6nncjCaOic4k+8SbuSNEYNI+jlLrzKorppLZCvyqdOguMbodnH9aH3MjDr6MD
r3bUNrRQRhAAWG1qzEeyo/TXyUpvWDEbzbqSB98m4ClZcPPPU/SWheCXMAh+ixNy3+tlzK4JEeWH
MdHZrsOaeJgIAqHChTo/GYP3tp3t58rK3TWbpUF7Xny8Jn2n77SO2nkoxZV1pz+buLJ3gQMuH/uM
OGhgIg8aOM+H0NecNY0374OtnJjcY0cW74+Etk21+PnXYOpN5OxjRRxO/667Xn4KxvCcyboXIXPt
VXPG1wJIY4aR5Vw2eE3ToPAOdi4bMFhjj0qfWC7FziFMPMo780FZ/jvQlZabWE+KThEi2DUNM2ZF
wwbUKPpRJmhYa9VAq0r/HRUZmn6Rjndmz9JBSDWGYIwrUDs99DoC596/j1tYabTyanQYnGJ5x5WW
9zJ2AVE/sRc/8+OEIb5XTpT8jzrXb7I/D+2Ui0Ad16pJfhcI+N/6akLDgmtqg4uKNuDpTSmudKED
6VHSnJIijBDp+lezmcO7LmalqQaWNAq/xHGQP7NwCu+av65Tyf0izCRGMUQovNK8+6iTV6Y/5CeF
yWKahfWVs1HAV/dsVelny8F6WHxvd5siUrwrdzzUiMoB4lfZkj8NA4tme56Tj9FKYMOZhCSaE6xK
edYa6c/rxDyaj7YVUIuPi9eBXctxRIgYbeVpgZUM4vt0jQfffNCK2XyoyxpidgTqXF0DHsQ1DXWL
3ldYqjs2sMMS44kVQ3yognLezOlCFzdhixCRpGLKp8G8ohHTfIwm9Na/jYV+gaC4fPeA6P/zgCDt
2xWdA9fEPDV7sbYZe/6pSDXKO83qGkAQFLz+uwxj/pa1gXbFsl1q3gJyOdPE74IwPJeaYYsi25vL
NYOv/nUZ/GjlJ814TQI9XV4zwb7L95fyQStxilqTVV0sLYvOdTeau7yc6ueWQD8QvK25/c0lJfBe
KNa9Ufoxxe4YkmVQIMXcaYQoX2MZ21xoRb2rBMX9Vnfiu86jKm6xKNyoOm/ndvGmAR95UvL3uUvO
sf/x3++B83v72Pd1bnHfMV2X/3d+1+/0NnG6S0NXoSRCpqi6d/gLY7qeFhHtqC7M9FfledGSJK/1
AqNP6I13Tt+9dnnU4/GNLVI0pf8Ka+YZoCaxQfKU5kV/O9W9vY5W5KsZC+zzGJ0fhFnhaeoHomek
i9Du/V2aWM1bMBbaXkswJ4XjGP+MBtA8Imcmljms2OhyKz8ZzMjhwXoYtqPZbB07DH7EBVChNC/e
8zIjGCUivTybTBsPL1X33tT/GAxLPGoDypKKDfpnZtSsTMfgR8oPRlXgkxWtk4KjPavFptdU0Mq9
zlop157ZDdFuifJmj87of9yFhiFHkn9UAzEYCzRUPL8+o9XvUYFJhaG/ayArzRZ/XpaMbPFAXcCx
YmUBOmtRsqdvvL+vmldVGxASJKXHbvOosBm1JX6os1SGfYWEIKxtlMnqU7CEc8RoRggQEthTEgdY
HIdgk2ckrRZ+elcZNIADq/ysNJSsgDVpwZl3GtzRT9KPTGDSbv+CRjLduqOl3cUeQd56ZW6r2og/
Oj/bqQLZ4qMl9rQKN63Wu6fQ1LM1EnZyY3WU73ZpUx6U1WhTHsmM3W0cdyek1vTnOxgPFLpibdV0
o36IzLq4epU4MnRSwx1Db9clFdnQUiW8TMshN+vosQBoHAREi1NkMFa3tLKbOjsCaFKA+6yYWb64
UAwj6aJMFmM/QkZcYVfSdrWd1Na2wrhzDoZ8k8W2/zSO/bDVSYNZR/2YHUuno8UmuTuaDQzaTa1H
A/efquaYprFPp856VA3xPLL2WV6t46ZfsdqsnlwxWyc/KXEZSBjJUTfj9mMsQmq7c+J6h0bqGiub
HDEaY/0qdSPM4RYwkSzFL96O7Yn0iG51A2EyGu/D2iG7paj9VUsG7UEVAxqvP05B5m2Yu1PIiHpx
dOfe2Cfkojw5NDFXnc0P3LprmlEke3Pyvb1HT+RYUxR/mF0rXYsRy+uy+MaDN51HjTdqGiNpFuMb
Uu8p0VlwkHMSTLhbSrSVsf+U8UmdFZfRigyahBEFPTCymLl0yUxy2U4E+bBzLW4w2zGPFqz9T79t
U9ribvvUOMUhJgVtmya9dcgiu3uupiRa9RaPGsvX6oP0pYfGJqQYBBRQVuqZRAd5y1EPF+0KqR62
6RA/OAX+lFFnGvTj+aqIv0pjXcw6lJKmEBdh9ukuFHF//+vIQ0vuG821LVgFDq5on9Ix6I9D31jQ
/+zV6DSYVgsCUKQ3lyr5d2dJ5/u60YcvHitt28xe7MY6qTWPBodpr1PQ3OqsI6uckBcRZCfFPTQG
u1oLfMgnJZgqbJz7jZMUYCNsaPP/76cfNOFsG6cxVr+uqSOr6euzNSRHXdPKS+LN874rMud8sz/9
9wzwrwgPpUAhK9cnGQEIx+9BzJXntIvTLT56tBYATJfZz74TmiczFwNQXkqz6prbEVnvHtusT29P
s3qkO8utD6mwspV6uCvbfrkx+l2v7c4xJt6bv3Wyv3iVZ9yuVJ373gewWlWbghCVu3DBfYOlX9vO
U1rjo17cI/RTtMqj1z6pvKK5asf1ArBrPyC5OsyuTp/yf4zF/j8lyCz6WOrZuk+eH/1NSST5534R
3pzdV9JCDSzicS4GPOgYGo+q6gvEexPXevclyDWL0VKIWzV4MthMVslM1nlZsHJX6Rt27R2VTVYZ
ZhUcXnpoKepW727DOEYHCICJTDADZTrdJ7Mb7/Sqn2iHRslOXQtzPd6lHs5x122/FAw7c1vkz16Q
+09VRuCfVE/qHvfFIvBksCul4K4w2WledmfNppwSwUxLWLGdwOYVF5JUVtHk/RnJjo3CXTfJklH/
K7GMAr94GGInudpzvI7zNMJFzCX1YnVltXXtEWf3X9fUt2SxfkySBSewvC4qQY4CSHynH0epopy+
pijxVl3Spfd9mYn7IHDCldTbK6YRRFAa3nnxJlp73nUhDdvGpnjwF9HLkjNGYuTvvjeJo5H02ZGz
r6lpuWITuz+GFscczjhj2EP3kpmlZrBFO6JdtLg+/feDAvfwXxM1tindNnWqokIHZPPPu2OIaac3
c1rfhUFhreuIJCcqsH/adundm/lEqEehh9vCb97cmspcYub+ynBq683iRiLeDFVSXLbPeLSyjToa
iTukHyw2qTM0z6Q3/Lz+6zt+HaXlnxWGMSgLzKQlYtS7MhV3HWlLuOb78bH564i91s9reMk/KzOB
JSn7CguL1tNtmhRd+YHwtNpnC5VCz3WqfSKP7PpFVfadDNJJHHwYGWu6f+whkZBRSkPmZwRmRRxq
cL7lGLdyWmtMmoq3DIYwJX9W1WWlUcke+/Qt79BnB87AIFNklNlQP5FqbbflPoqIVF/cpdyXgWdc
SiMVO1AZoKWDJ6K+6G51UCOpjFCfaQJyuSvKLS22nY+enLrRLsvrLOhyzJXW7q3ej29itSW12n0G
m+CnFX6x52jbNOlzr4SNc44DKp3ftLGa7mvbWx6NuH5XKJJySvstsl/tAHdK39wcwMR5WYc8h24h
ivhJrQUySqKAizNy2PDS1EV70iH4PRmLFTyW83A1fLSXjrewflIAEuziLI1GWtu2gcGeFFJtV8al
+VQaYg/lxXngDWi2qjukjkpYHHaGMEete50kikkUQFCDgPZukiOiweT0tzQaOhCfKePLOXPwj/u5
KPf8xfUqMHu2G8Aer0pY3fT8k+l4ZDyHVEA7PDeQyAnH1OiFzYogrON8Pfitlhwsv4Q3o2X1NpBD
ysK/fkMhxd4xbxSnCMnO+gazQA1NbpegyVhlLs3lCV02uJFTQWVspVrPBk/INqwqb61yd1tsZFvQ
MKQb5PrH7Adi5xoJub3S+rUMw/LYRdHG8HqoPeh5laGNVVV1EVrG516HwEuE/Zm1+hfVgHOwaK7N
rsc3I22YsbCGXRFjMtNQ4D3/dkQkz8rUJ3HH+/+gVFk9H8CpNYpPlWCYWDTUPD1GkcZfcUm9udks
bCnXgS5J3FrbzIfFNV5NM3hKu9L+Aq6t2fNb7UMd8WbCcNeL5aOI+gipIiI2UmulE1srD8ti6Sfo
c8dhHttLPNjMrN0fakisDPfVTpzh6SdFYATk7gDPk8ZQdLP5Oa1qax2BAAvj4qIHYfult/MvCl3u
N/DiDO8WwMgSNryov7zGfktDGRVGJOdj9ZL8deSMuzJ1NDDW8l+12M54US/0q5a96VY/HIjpFHuF
s54XI5xWAsX05XZI1vipcJgCIrqNm8iAtoZl94EwNMKq0q49NApuUxoXI41ARDDrKLGAkzxqdZyi
K4d9E+UxtpySP6/KrYckr7yn/x642Uz9Y+CWJhUKgBi/kCvhB/3XJtfFBD6PfVTvKX4RJifXNJNJ
O9vKna9qhZM0AQXPQtdXVpTGmIc6ZvdgNGZ6CRTH+hmjQOMt4w4Gy7pWFUHhWePBdpbpYkuMWNtI
0ybukdXkRctmiaPuqSyLBYMXR4u8piKOi24GaRI17nWM4W6bQ/FgemVzX2f+vFV9NbP+w26jd3Wz
a1ZwCZYh4GECyacaURSFrQ1qIrH+ZVPx/RIkY1fLhbpGno1cSPP4Vvu2kjv4kLKNqsj0dPNNJIvs
XYR/ZcuDxtieaDVoIYtwqo0XD0zraulwQ4DynXeVi/y0kC9zcWF98ZnU9c7F9kxjpqYVosjEU9yj
r5PjPwS+FG2uE+5E2wM41amF30wuxGHfZh5Y/QS4BJS9zaQgDjEJ1vRIDAnvsLB7QY/2MFqtfMbm
dJTxptFo6Vc/9TZUhZ8TOr4vIUC2TY3h7hokjXtach7wxMJmaQCJAyXCo6Z8iPbU5v9DcaKbxr9v
JdYWPiZqw2PdpcuOw9+kO4R9jJQNUmKqsqjf0dsIyfBxeQfxJDypFzqNf2r9Uq+LMI5XHS1LDQof
HssCfnxp5BeUvOYjaUmrMIxO4RkpZXqtIKNcAaxn2yUQmOLbgUJ0130udVRd06xHOcC6Qy3Z3MIG
m6x19aGrMu8n2ars5gGqZakdLBcLdO9N83ufylQ9ZVFszGKtS2oGKvriQR0Z5VSsgU5ayMhimMsD
UIExJClOHiVzb35ENdKdqRnubBnKMOmzdpia+F0JbSO/sy516x2NYmwuqmOcdzJj1EN9p2b3hbUB
c2P6rr6Y1oz0NNccsivTd30U5q5AZ0aoDOmLyrAf6s4DKLV4jfCuuFpDHG/ofUEAU/HtRZHfTYHl
MZGFRMxIcX5jsmcI3Pom3FeXxHSna/X0HGZovvHkBHuC21mztmX2XIx9vboFu5qFeGwxyJwCZ/Iv
MXKsDTLI9K0up3cwPB5pZ1qwXeLp3u9d7x0bd74p56m8nz2vPQ5GWG/wtX+LERJdiFoXe3VUGKPY
j+UhNgc629KHiLjrRSym9+AugfY8N/A/4jBfYTaG+78QJRabKdgMK67egkLouyTE2alOE9EeUIhe
cJe731p6xkldpnf/PSyanvF78Y/B0ASVyjbDhMsolDf6bzdz201z1/daeGwdzd7qU+2/UIP3dn1T
p1usK/5L7LakSxDwuVZf5c6ZL2EefKov8nQ4j3XPDlj+pHppzRIRSpTvbL0PNurSgjF+xoB5vf2M
j27esVr/pL4IMGLcsFQkzVn+537919VXu0pH2E4O8xqiAhmiY++voyodnzL3ME968axeGielYqbl
7k6dJhOFiSSsDpmIytt3GL3HZIO1//ZTqDCXu7QJ3n/9jnHIMpgEKMPosJXPbjgm5LnRp1ffMvXJ
penL4ur2znNs1OlNa2ppOYxSgaYMSWZBOnNlPQPhcjbExFnbIdf0g5347nmMCgOuIEdo/mR2TO6d
BS3Gg9ziO53OqkPH2PHAp+7so55spl6KxCGTa6sh8CpqPiJfebUwAGhLkA83ao6WpDFoRFHzq3X/
cUBRduwVhoLm9MqJCUgd5SnBLKiQSu3dGj9tNxg/EX+amxCT9ZoU7flU1u5rzTLi/Aun3RrtKRf3
oQQfGVh2VkIGUGOZO9QOLpzcWfS3Vhu/qPBo2hqUZMr5W8zCAvsNVf8yiEycmybJFmbWQqsuoBs3
WlOtvMonz0kOJ3lHLGgYEONLSOdWWYWWzD/1CGq+iqEvkNAE6VMoBkggs6vtsrwAW+adPDemG8gm
IMYWGrGtctvXwoHIWaCM0cIi+PuRNoz/uva372tJcGrL7gUxFdKRnG8dWT/CT6IX7DjxuXXadKP2
/hkx9WvKPiMDpe1fW6qh6QWbvr1tJto2as2gJyO3clkgC4PmtcKL2T8uYzRcsmX8iboyKoQAaHrf
S3pvG1tm2XQyP1iMfKjFXB9v2OySFTWkDkrVul3flWZdv5khgxrtP6GFn0lE7FLlxXBkDVxPqeie
FNa99IJ33t/grC5ZC+iOSD+2HsJhteUYw1k7LgMULbV3oQimHQsKBqjfm+83ZipbEFLYjDxgCwLv
9NdRWMUy30QMJ0W7s3uNLjDAjlNNikQgtez0y3B6od1DfmdWq1/XXLLU2lx8tkNLoJRw/Y8aGZUN
m1om8x1VCopaJCShiwG3Ry3ilfO5ief5rI5+vYjGnY6a192+49d1Z80Dot0h9TA2HZuKtStX7OqF
WGGxgX8ebjwb3m3nVxtbqg+UNCgaIrEJ2cXgKiLrjAkQtRhLt+q+K8s/0twp3/w+iQhQwAtSz2C8
mMlpx2ei2lPhaVfEd9Yfnhtm3CZTcFpar3tLjeJ2vWIHt0URtlHaUxG8gRlpX9RJNr2FdpiRJ1Y9
aMnQPibaNO/LmPr/r8fQHMLldi3t3OGgxVqN5ZgdGGXbkDpLje5HPuFTTdqPnxcwQvUuX5WVliJs
cbJX148fF73KPgg+X9sY0HZ2w+OoQEGKG9RH5FU0ywSeELmdeqnm0kZ0Hf5xU7tqQVXssI1bq9s9
n9q4hejX6k+guf9csPp9S+cuQ+WRaI+ZFYfnPMqyLSiVnwj4RAMVN9T9+QavpBAyMKm9gERoH/Qg
eCOPEPUC1zY9gdZpltYfJDhB/gWCQogwb29lCOC9SfEytaK6pNozkYZgjyv48WuteQGOtDwpof6Y
EmbaW4SL67Y4tnKXXUbxz8dAPQHZ5LyhR9uUqvyuOGcpDiwXv+5JLWBtS9tR6nIvICSrHVCbiLxq
RDgka6N8oeiDx/ekqnloKIPNAp5zQz2xOIyZQ0h5Wtk71R8OraonQLR2sSqb+zSvhz/lQRQ7twMt
+nmgvgQ/f2OwSW/GP6zBb+6UukyRH9I+dY/ZANYhaPJmSx0pWRsK34COitGVJB9Exm63wYcyHm1J
mEzy6L5vIu8xcCAQdE18qiEVdrXjXVWXCHpYdUKcEMrmjniAu7FrzDBbqZAzJfPw6wCikbqhgNI9
KL45UCr3kNG7WKvEStwu4XOu0cxAcFCY06hSmmdI6o53nAb/NAqgC439oLuktt7GxwGP2UqvNaS5
PN8rnboM7bkkJvnOainidR+0KnnE1Fdt9ABbM3es+pvK21VDmtNkEqlmuSs13qkXUu3C9QiNfTO5
E8Uuw7837Ma/r4zUODt5fXc7++u6P9qQArWgWZOJsVPvmAAhvmPN0kD44Q1EEgAhNcjsaxcWzpYW
R7bvl62qtqYhChtCqemTyeJrSnHoUBbsfdVXc29J1vh99rS80r36t01GkT1MS7QNJqKD/aWzWD/2
7YqmZfnDbfH104McZcZ8rTsUeQvzPUsa8xgTnKLuSId+8HHAXEKrw06enKsp80rUcdGV1mnyadoJ
O6JH63dwZctGwwGMIl70/XeryKKjKsw7PnMKvongTBeiRNqVItHkf9hG4nzq+fMkIwSykcn2FS4Q
iNkmIJ3GjuOtKq308pTwsGgbDZl2nwzevfoOdUk1RNzM/PkDTtwvd+2oU8VAe5ltkVEBcwzq5kpc
wHKYMc4oR2s3T3SVRqfbqjGwzkV0akq8yKFmLC95KVh0pdWl8csh2BmmIQ5q6VAbZnMJg4cB19Hm
FveQQmo8Vn5XSRKfvcnKuf7MsFpZXoVnyM1IyIaOpw81/g5bt790eNSvS7QU6CjM8D7XQ/85Jb43
J/0EpmFjg2HD+atX2lc7TYnWnOb+dEunvYl9SaN9a8vmaOlj/aiUVPLMnNiQZWZtHxu7TC6OJ/PA
OruBX5jRsoU+QGgHwkPIhvqqKhJnO0gUvEeV7NlqrXf2lvG3wcZ0PDmaS05SMdICimnKEKONfsp/
q9mUKFqAW+YPOnhwgHvNn8RM1Tt9aRqwa3n1Mnnha8cn962agQv0VdM/TBNERuTY1b4jpo03Irrm
+v9niHdFE+6qBX5PZbdH9etHoH6hm4hvdRnJIIo6fRhc/y2aSemIKfTc0HFpos1IA6zxHPjkn41t
yVQfW+nKKcXwXYQZ+tMQriCBkieCotrPoJ+JdFlq47kaM2ubajRX7WrRbsHGuopmEkkF6mQyMlrK
hrGOYsv5dPtx7baG811dJwwgOhXR/3F1Xs2RIusW/UVE4CFfgTJSlbxpSS+EWlJjEk9if/1dlE6c
E3FfOkY9M90SBeRn9l478ziYXbW3JX2oEKWLpJBAvJbXzACd7rIQvPxycaZmqbgZtdY4pXbsBp1c
WWcX2As9PbceFlg9VM+x5Cov9+hrBnRePohxpVJx7cztS3UhjtsELVxLDWF2jQ6OGfBsRY4y8ke/
76Lfwbe97i5FeSrz+o7IDvCjHNlIFxW59ygef4tym6GZdeF+Lim3HoKdOCwzhfZl3ZayfrZJ4dz0
6dfIo+DX1gtgLG02eIlow9Ult5cAhC3rUuaHS6pvyvj7lDbmkSSMuwtcF/zLDgGD9tEbhhaigI85
arP7FdTnboa6dOJhU1cJKQm//8SAvOK17daHVTR/f+XQAtt5G8+srjQU58By7lCLrGA5bYzgFxl2
Q1dxkycqQfKYRk7WaLe1zseXSBhftT83d//vnxhvhyXs98MmFzu5MTtkwLgsxMtEDEHRmAamN9BL
HWrem8bO8aJarxdWIXsudz9MpbaX5ihe6iSOtsk5xer07zJCR/z6L5ELvwMRaMLqs2sdkqcMi5Cb
y88Dk+vWNws7NNJhuLKHXj2yKkemKuL+3m3cIg6wEAr6inom7Eafv/CqN42Rf2cLIvaYzf692TkF
bwM8pmi4/BdoQ699R2WvbULWRy9HIU/0yvrgVgOOXbZE+I1TPNZko6GKJFiSXRyTE78NrJY5Nybo
2yxX//llnUiCy1t1S1x5dX35fYK5/vMvF7PXryvjswOWdalg7cZSZwyoGAST9vYimrfUTA9uWtPj
IMGtsV9OruXWJg79Ig+wx4bwUggo8CYJqsMwqTuKyI2cePlF91aJkXEgMkj2nw7a8BdwxmxYzOGT
JknCFwmwzqnrdrtBq2H1T6lnfo2iqgjSq32Sz731ivQCsL7b1NppYUQYuIrwbPbGHvGX/UI38RtR
RFeoX7WN9Yju+yvZsnovv6Qd2VheAcl3e0lNhoeR1kuI37Y7DZCFR7MdF/V0B+nSPGmpw3OrxX04
JHERNmtKWqftO8cxttJzV6BcEiZxknpW3Gb//VnLxuWNVREh7uoaqhFzWO9yvdNPONzKnVkur9iD
Xbo8Xn1G96SQTH85g2mEsvDGW1ESDK83+bAbzCcY7f3tVDbG/bAa5E4Rlni5W9Gh+4c+77XdbKNb
TJyMcLPFAtvLpe8W0ERZGzSpW73NxmRuwnLAoUlMYHvhPoyam+w6DEG/VL9Yj7Xo9xrEyXg9UKNF
l5fD5ZemMija+/hAVAsSLfI4n/xCvpYxjncdxB04Fc0OrU2yMc6C5AQ9Nvdsus9maYOJk5IIqloP
2koTx7kaOLUoaElZcu9s+VcMCnxB4pg7BCBiBLzhT/nRpRRQVf2UGeIMQuVh9hoMr2bvwtdYH2cP
0wIZD1FXkqRc69wa7AYmo85CbXSXnTVxJg3zyoL/bGtCi5oMLNrUwOJAcleoGDD3YAkGiHbkWBLu
jTBxLvlib8R8x0iot7gDHm87Hp7IjJiD2QL1vKi71RRe5OWd3OspfZU0j0tmbJkX0mQNiDYnG8k/
mX14k/wt51ny9/ql3AuY3jo2HCMlg3ReEbPEOhKVaXBCqbQ/Ri0eZFFJ/CbSY5LZgDRMqu/aIU9j
IN6sTcWRxgvWOGxA9rwWM5gFiU2FsKVPlycHXcBBlOqcuZO5p8W4nmxrvtqo8W1TLQc0c0WIS/Ah
lRiMVI2FOm2XJJwFnTYP8zOxcROPav+3Zk0VyI/B/Ki7sGpyuTcr5NW2d16RxkQo8OBy+CNwBdvk
HomBBRigAlz76JX6n+16wWKMyUwS4MJ0AsVKpi2M6jm32MVGPXOMK4/NfETa04PTFTe2PhCb5CzP
i6c3O1F3Txw8Xy0x95GF/8StvtyKE3z1C8rmGR+zVxEL2V2n+Pz8zr3texusdsVHXZ4dSyuvc6mt
obZOn4zNiMUBVdKXXrdfHDwuoFBRQzrkRmSLd8804GtSFfAJVPq9swY+RxXyMpOgog7GhDdOgXD0
e3AVyKaEdtOMyxULUiwkraGH6zL+GWmUkV5713pT/jgNj/pkWZHh2n+HqnnK0soBFmHsyzV+Bpjf
RLa/fVOWu8fVYgZY9LS9XWRPVWOECy96zSBLFo5ly4VuI7iL97lDfkh707ecZfmK4G3Oyeeg0Kxm
QfRyDHGPuT2AHduIQ83vnhB6kWjMK63P6JtUl0YjyqRg0NBOplhy+oVuyEKpZ9gv1dhZOEqIvyNj
QwbIB8zAo7sI7Dp9dzTbPvsW29fUC8C/lXyoxIY5RvbV1O2xk+V8ipus3BUGdqR0Ux70WcCZbZMy
1f7ppvW9LAGQWx3zAYgwOztjz4Lvt4MGxFGOrfTDKgQgYEYEY7aFo3TjneFQCCjyPCqLpZDf528x
IAt98ZfQzVr87e0D1f0XBJk0XLOFnwPkYr4ab3Nmn0mc/aGSGSGNJA+2O/KDeMy+iPL66pu2wJxr
aUFcE44yNQiEVOWcdH9Be9IBWlkYPpobC3Qt0l3haSI03bMiWTyYF+3HaNcmpAa6d9QY32bucOsD
GQ1Sp2bb5Vk44PM2KKb1Wyn9W0Gd47KXSeD361XSmux8UTDPk7pfMIVFZZzq0LprsiXlKy/mO2MZ
ltDLGHWQiOYPExVMHX+IsgfDAykxAAu/ci8XSaRkpXYTPvUY42mIhHanY1/PmV5EibIoaJ1D3nR3
nlfgUTffNXeNaQez10FSQiPCFIFTKALGyqULxoW43rrI0dnmB3fwKbl6jYxGzWUKW6G5XSVsfpwq
hFL4hnAOmKFfq4beBKFUmGjJd4kflUZ2n2Evm0qb2ZF9M3QOsgWzeoPHe2cPWg6toPwBkN/vUjns
C7NpD5h/D43q5dlK3lTs7VYNbPwKFjGsWVeXgkGTN9BdrW5xItSNwxCzV+BkfB/e3O3QCNwRo/VG
wkEfdZq8JRQuDuUzy7z1xYcxk7Y/1rCOByPTikimKBmGev7xk8020N+nqfPJle1kU7+ua3xuUQV5
9lTudI3QNFc9xUo+8VkiIUtjrEjJOnPclJ/KMLlOJJspZutF+jDxFwyz8VDjEn6Is+JKt+Jl16v0
vWr0KZh16x10oh+KOH5TidccmrTj1WQx7uslbGTSP2/aTkSurfPukavJ8mZwyaBD8M82uw4qnymC
5vlJpGXWBPPEt4GDYPnCTSdrf48eUQ/8sWWiQDqH7IYkcMX0JO2bboJKIWLj1WqwHpdUSpEVGwr6
u7bX3Uzu8cyOAbvb7E5W6Qk6QzCRPRrZ5sompL1v7NjEjNV7YaGhmS8JWGny7h+MnIe16B+6EQOY
Cw5oTOvIcd0btx8eaukcc2NhPlq7b7GDTLTMPw2tqnbNNNRRqjI2NXa6MbWezdx805u0IAklpxN2
2Ml2Ao5d7D0bazsGkw8+LBPT9TBSjS8wZsd2wffLdQusYXpP42a3OHpCPeZsXAEGUXXcPKFAjn3M
whmzQxK75XUsbAG5pfiZzeSRCMJpx0aCRDl9NIKptwD0uSueD6tFrDmStcOWkH6FFxCflkQirAw9
8lVd3PQl6xGnT05935jRuKSEAObal+usj+Vq3k96s+2mzddBQ5d5y0j1q66sexaIy03D51cKELWW
wb1jN7ueEGiybl8zsgrMZUG9EvONuasPzZ4hIivc98Qk5rkdCvTn9MqzCdx2bM/gK9iOeIjx6OUm
R+cQnAnMYFOpY7skzWo5ci15v26ajz4/+zA8ggYebuC0wM2xpLxXG3q2lP32VvSBLMcPSIq9W6Nm
GWTRCLLgBvmY3MuBPZiEOi87A/GOT3zTSLNGiZyEnCdHyiePTIbuYUsZiboB0An1yz+vz54GUkHD
vqr6YFq1NhAZUX/EVt0n7XtbTaRDZhJT/Yz+s8GQ7RX42uzEwL6aNDynAxqKJC8QThPihm5BCwgk
R6RurjdlU76XQ2gT6BfUZe8/OAqD1nsSlx04RorElpw1yE8EUt9MJkkpuk8nnyM+sLRuPOYDmS+J
Lqk/pjdrymXgyMy7kXN/384DMczm8MrwaoxWPFbBUCX+cemBJQuT0j4ZEz9YOt+KmLlfSw/iQbUm
WWC5k9gxDpSh0rJib27jJlQ1Ox/PNN4jgxu7KQsyK1hYtlW9n2KF5ggtCslg5PGURvFXMZJjy4HC
zyXJM+ECG1rzbGfE3+oKLJa7lThxXB5026GVtFJrJ9M6QJhIBhGxcxmgRLvk1rfWVn8mKr1f3J2n
pZI3V3KWJn79vrH+ZaVAM9dhBEyZSM5sFKKJIOiCSSW1OHN5h2RKVFuMVnFWBWgdH/R8ONWcwdw+
/XSFpUd6+T1EQtbU5IE2XV5TNPfqbraLyN0ueGM7b6kN+sFrqNXMKmM1tSzhFK+vc9ufE6/g8Fp4
2kfT/Rj95Fpj6n7ORfZDW5Oc07VpAltw5cRgP2EffRbppiP4O9cSxYOrwY/H4UGeCnEcPdE77PNu
VF1xMqsiAjcw4X6yMhgFZg1yRxM848OfkWqcwLBib/RbnKj/U3EeFlWGrc50qmi2YTu2qqQ8SrH+
aSR+TpJ1fGJfmcLCPMS+SdJ6BTP4d4b1baRIXgwN8lN57VYtUmxK4sJ77mykcz7U+aA7XB7MPrey
EEFNSzhIep8VbfnHLcIq914GtDJM4TDX1iOwbhIc+fHUWLELRXmjJS9JWb/li9zXfKy5qfjzYuPg
pT6UsKkJhYYu31Ap4h7rD1GxlAvoLUN9dBZCottb2ofWsU4aORH0SwvUMt9G2lV++zkbKrPovxlg
+KfB+na0ug485FoRk7UTBdUUTnZ1i/RtM3yVlDRJ5+xhrN/isbqlKa6CSe+Nw8TKa7KwDviDXEPB
4ifqcDRTLIHYPPW22/ObQrtN5vTbFeUN2B62chkmmUEFCvwbFOlhv+rLFKwTHwIb+L+DR5ggUAZk
GMs3OedXPY/CFv+DyYNH2DVv2Os9wQrnKGAZQFkorKy+Hlmm45DtCZAvnuDhnJKRJFRcCiZjl+m1
YHZR1/vBPQ6N8TdOSN/SGKojgra9G7hLZr8C3DV5WNm7Mc/Q7wc87nNP4aB2Tua9uDrRIINL7+Kt
4mAa0gnI7I14f3E3bg8yoRLfy1QeMWQAJ1PjvnQz8+wNbC2bhAVRuVZh8bA4Bw+7zUdvpddeviJA
oubZ2QKP3ZTcYorT78eOPblTXZnsYlHuw06AIuBeSeZYj26d7JYRR8dKY7VWnDZwwYzAXDxq2Ap5
X2xFDbCr00TPt3TxXZ0o/u6VdYZsqz9toj2JVrhQBlgbLlOH7rtbeMrlSMCbr05Dqv1Z2G4StsLY
z9I7vGIk+AZlWVvbMMm7tvq63LtZ+u5OjKBcfB0iUX5I/GGzU8ZmBScnp6lSkk9jTN7+e1+pN60n
Lqtp0Ik62UtctFo4WvxcyLk/XKR4CAnakGHcDEa5xAFT22elMy+rtPUGPTI4OZBjYKe9HL4bm08V
8/7HMbnXFMNI2d+WTcI9qh/lksc7ZU3Q3lIL44ZvKTYWqdiRiJbuZUwbDkL6qBe4LXO9jXeCkqti
ysrniHpplM4QGrEwAzlbtKW8vAAsUayq9q1PgXNm3sRemHXWcazm+zqLlwCM9vzmtd+8SDlkS15Y
PZ2Z58/kybq42CY3nUhebhlbpexyR1lc4XDnde5Pz2pQ9wTX20duBICVFGijv1OFfi9TraQe+u7W
kb26UNjiEpSkeslDkZfzU66Gx6UiNkBzOT7hV9QGIVKZkc03evrqz3UZ4ItlMewPkV0STOpksReA
QFTMx9aTkvDgVUMWtk5/KMtQpK2+s6FLDD5tLScVvaUnnlqinK8SnyxsWfpfs8RKZM2pevBngPSx
9j4nSBlsu6bIVckW+7kDa5QtY8jcfA7WDg5Mz11X0GsEkrTgYTvHyyV+97LtpkVOSRzncCqrisE2
AdWC98XKMRg1m5uocPjuBiyxY+3aFKDyYcNJWY7cO2VrhJYHFNCESSBcbQys3mojUZC1NiaDuGIG
o64d2/hnlM51Mwyf85CwNqXtDasCl6VGPrPeVW6IRpVrolfpla0pJ/DTHBoXB3onun/VEn8RWk6p
atj3gH1J4cub89S6LGzH1tsJAWWMnTSZAlLbJf26XDdbXtUg+n8G+ATwEFdprP5kRf7YaWm/A4Bz
n/B9uuls3mdtawZG7VT4ILovWdB9zIYOuc919lar8j2H7d+eZdq4JVZ4OWQhJj6Mi/9V/eRFlPFJ
6K7tlzCNnZe6D8nASbS1wbiHkp07GH/KjHkcxkURDYVzJgf8ZQWHmVv+g5t4ktIwpgQuteeuGF7m
rPZC3VzezLbnkXD6W0+ri5MoW5c57foApuw0oqR+aiBTNAxZT67HCkE4JbWgDo8vztD6pMkMsxUo
vsUmAwmDdkt6H+4Td/lYQECiPp8wnVnnCnnPfsbRTri5vtNakPGxGZ/muXkotNRGI6E/j/PAOcqd
HjjaTIwQ47c+kaSTZs4PyrjrYnjNRC5QicuYoAc+O82KwzZxqyi3aKHRrXA9JojdfWvtPSxggZlH
Sp+utz+dpON2vzrXvO7Jk5Qlr9QRky0Je2GlwQnsOWwdkKnzaO3aVn34+j8MskyDplHhX/Qli3Qq
Vpl2Yp9TWbfD/FOPfRVqNUzhPgUwYqUeKW5b/PU27QYMQRGJ3siOlr6gQqnJul6TlZYGo7rMnQap
+4guNreZGg7zi2bKL4AdVLG5IviksRCCU8GxxS6ZQOZDck0b5O3gbUG9mJPPAgVeaA4dt/O4Hlot
DWIx3fGkdJyegGUyx3hWyI43/6tr9Ki5kVJp2F0Bvdgv6YITu8z1xypf/6bj2odumR2qHB7eiMo8
BFPFwNBxAn3U+Py1ItA8JwWooaW7RWMMJug6Pd39tAkaiZD0XnsELIb4iTl5hAuc252fJ8a4tCFf
YmycYBb9GDmdb+KP2HtCfDXSVjTgD8x32GInxsEo3fnYueSxxxaq6cltPdaL3JD8F0yvzAwbpvoq
J2YCbCdg8HMyB9IlPJWKQVgG+2mjPrHKXilHeDDiyTrrYzGfMCsABEzQuiImD5LYq4OF8fui23is
8lumFuTmritm7MW9KpXzJsr1PpekkTfCwsXBaGzu8mjFZ8vsTeBGntNHNACn2tpMOhMZk6b4dL3h
qffa+wL8hRazpLPyWg/tSWeOTAmRGrwvx1r/Gsx1QFDjgclruMpalX7MBO0xCWAqvJKdOkyS2Q8t
dqsNx7UmJrnwUg3a3PjksdMLVDtYESQNF+WTq4dWnx98lb9N7lLSjjhLAGziM++H7sEeDnY39qS6
JiHU+W1qYo4wxdkJuCX6hGK6QvvXh9AqmZppVIlT29xZJAGEPkPdM/P3Pd4R9Gud24SaFA+rtYLp
m+IsEJI+XopvkJfRPHO0Whm2zRWeu9+MgZ69EPe806pNk9ZviblV9gLTFwZA7ARtR9HlkKW2i8W8
Rl4Yww3Hzcink4ns2TDQJmOM2gt9fmCPToXhU9UTw/AyNhaLiiSZ0Bg64PWl3PJ8QWs0jBRLWu5N
nrRydorSXA/0wVNWqZfVsw5G02KyGk2PESRmp7n76wBqwgXu4mmd4Vd5HOGGl9rQV4qPsdc+9Vm8
9AUCZHNqZUCeCpigDLesiOECak528kvr2M75m0NWzb7WCshMzsFZ3fQ2MejrjAZH/ugHc5oOIHU7
xlzT9VgPIHLyvAotk551ZE8fGlSmgU9MltmqitQsQW1t2A/KKzgxHNntyyn7KLr4vfXUQy5oHNB8
77z8dQECF0Ds4YZf033jD8ndWLXnmSui8eDumKlU8K+j2azZweqGvEHuGup99iI6bmrfoZckthkP
pFMfMhtHUALbE5rgT7mWJOxM5lVm8e4zHXnlxyvzZAHHH5OrvW/KOSVdK6Xgqt0f2IwNxozpzUnR
sViJvmlqq2OKWZPdb/+v9L0goerHAxdNBtbBPF72DCN/nJkU2z7u7uJ5aU+GROs/ab5kEIZpH8wN
KsAB94O3nDjBekcUkC37ElSLPCCbo5Yw/8iucAJcHwRUFVpYAIs4Wi2a1y4BN+dSPQz8qErnB4ML
0hXWay+qK0f6r5lDJ9Mb2Lu9ih2/dJASiZgsHOsdKjOqisHf5tQvsvAdcuXsHHeE4Rw7ZYCknm+r
LfXYHR3jULQ/YPquqqk9OoPSHmP8H4fK7qENxozbADAg0Qb6o+ZrqoD3ZJmJKUuQX/iqQTLEZ1it
zLoaDaaVwxc9qRuYdd16PuK4l1EqtBPHBJqHRSh+1CtlJh9qHei+hP9Pb9xjh6azGsxvNftHUsev
C8Sy9jJP11DG7zADN5Gf2/nexKmzUJv6ldVzkdBUTMVXZ+IkRoQsgq7kPW8XS+QR2hoC8gTuYVaY
QIafIcJePh5Gz4kPhBltBZN7rqv6PPjTp46kKxJLcRqq+B2jdxKuUyKjtbLvbQNpaGrXaxB78w64
MBTbvv+bumZD3LhPp9fY+FHn+GaVI29EW6FJ1jI2uvexstB2Ngmq+TzlyrDOGFNkHase3zh+8ofj
OJ3bf2NVeFGVMUJoqjUEQgAX16qZcsTrYyuZYgw9JO/ZpUo3HTRTrpBBm3CWdd1o33du/OWzBkUS
MjI+oZM1+rkJejdtrxq2cqgH2Y5Mlt6GNnUThWb65U/lCJgk0XjLkSjd28unTAGlK36sqcF/g4DD
k80LE3myIn2C5KfhgNDTQemJ4Hhmi010H6mxPWr9XLwAsYPqzWUf8PsckR2xiZ2o/Ka42jenCjvl
YUCUCDQwfi5ZRmGu4J6l9z2knFdDz108DKS7dLr6q/uYARgRvQ89t4pRJ8cMoEtY97ws11jee+i1
zowW6I5Gqm9vZ7mwHSbNs3Zxa9zwViNCDXb90q0NK8L0RbkUKUmhH7hpt2dSCEAL4wM61DGcltKK
3CV/a6gsM/QQ1yMw/bWuAaBW8iTz+bQgiNEPHUhQBrg2qu9aPrn5HmPr08X+pXEMulAKgyZRZ7ed
7at1mo4w3AglqnBzWfDMgnZq9wJXnNMkL7kOJXYFQpVbP3bJidcsx1HNwJ+mlA1AbKKLMswI2HVg
mwA5EN0/VkQCbLTyu8VjoaRJADNMz8PGM+Mo2WDkRJFxcyxxFDv44ooVXH9ttSerNHNoYlVI3AWT
dEXfMTKHnQEqHGN/ZKkyI3I0p7G9tpB9ZQtvdbP2j7bfvoKp+Gn+tOkYH0eLQIIGHnJgtqJCql5V
N4nXXa+d7u3UVhLq1dnomeACdasoZBFNEQyboEhEhUrbS6L3bhAOqgSit/cKfFAzv5VM4QMTDbRu
+1+eunW6DEiJ337as/mFLGRf40gI5qY5+HPpHgszZoM7OzsXQm2EpvJguvGz0S/HWOn2npiakpHB
zQCRZI/RxA6MMb7qdPNDE7T+pKSDTVwZVE1GqLfOiyy79USf9zVv6LAMa6a9EC/Q22WUS751+kau
TGEDDnf/mZn4ygfecLZJeU/c263VMlKtnOqjVQltBdrjfdYMV+twW9ePsUQarCd7RuA0PXfzoJs7
rDJ+IJTzR0uWf0PL0ioXiihgdzwTJzhRSuH/bnMkmGXz0ok4jRitfABFpHrHUbi1kQQAT5+aYz65
m/MOA/vMJ4msRfRPHQ8SlYNJpWQVhPoOP46/LzDYveBNCVUtk6Pwlj92i8pSjdyRUKIbduEFZHYh
okRDXTbm9otEkEJ01Rs7hs+6azsGJ+QVglb0qgNU/YUsERqWm66oXtweXbaY7B0aauSp2UddZV+y
7Q6UNCpEzLoiZmH+P8+gkEz3vsKBGKXlw1TRu0yaBUkH059VgwUbGvRh2eqSVO7TseQsaTr/gKS9
PJSufhgJIkLqy9KcURW7e15DNgs7ZWE3rxg+QhWWO8rNIEt5KOyapy53+fFEiSDdMk+jYnhsFryM
FXvrjBE+g82u2RT+e03L1jthkeCcq/SUTRr53ua6z+r0u2dLDPdoe8WDdRIro9SN2LjTEedYmZGe
ZpYdiclmJzfMG6i5Q1gK91rVMB8rVnWadD/LqaGnWO03reN2MnxuGpSHHqc5BY+sosQ0v7TRgOw2
+C+g+al/Ff9ha7Y5NuP4ilSW5IDFkMUdAejzJN4xnFX7krDne3/GxVVvZ07WqL1naZ+mV38K0/pX
2Z+WZL6J9wrZuuyeXGQyGhlgnP8DS3G9O3UscgLF+ucwuN1TLPT2qtX0HRC18dglp6EpYE2WCAlW
rXOY4Ps1/1v8nUlic0kWuen021mbByze3iadHfl8uBCOO/T7pVTPStdIF9MGHq14V5TuZ8wTuVuk
/bjmDVTGrRwzjSRMe/+Z9Oi69f+yrXZvhP0Zq81NOg2PLqiAfQPdFjQeC3pSxnU3qK3xrogj4Xqc
fxsnlNB72kWrDmkwodj55nKwM/fgmXoMMqd3cPNpP3JVxT536msGzw+tAgFaLPqrPmg/JK/YEfx8
h1OZIXdM7lWIksCLNE07dyjdu0VZjLtsxFtz92Fa1niuPbt9am9hFzqnznPLwDF6dwccxz44KnHu
cxJlAc2l1bsfZw8VosN/dW4HzDyc29+w154X0n5r5Tjspr84SSM7Jewsna2rCx1r2hLWLk5W4fMw
WW3OUsRzE8JvUBRSYNQykov/hvO4RWtJp+aw2BhylNndReHfyXlftcqFVloUj0avIuRC9S2yUUWy
jNXuSk+rbvPOPA2wS46e6/SPQ4IeT2iUjL9fbojspkQTDc4Fsqmn6ce6iTXss7p5/t8/+XHx7uo9
WojNnlWNa3LL7OhWZ6K8SU9RTCSi6k5Gby43BclLhJ+hgfC8ZT9XJOaMantcNpbpMlekU2Vt8htS
75OW4Tp+hvx4s6I0bGlh1qMx703zRtNQMmYXK+xsWkd7yfWbEtXhgDn2pvKzDQggbVaDqfNU1YSS
SfeOoZiFvshjhSHJNT60zXTXNWKm70Qb6Zl+tR8tu7sqeMtFnikwdZNIckffjsfRRgh2MSJf/oXp
4v2TeAbu53JBBx8T4SKd9VY6yBOQJYOvv/w9wB/dG5DK2m4y4J8uK/Le39R2Nm/mKaW4uxhBFxJp
nlsv+/2KMRc/4PZ/5ixstNzPjkMcT+Q9aMUeMFkTJoJczaJ/+c/1zbTxqlIGj0+d/fzSBpvu96uL
CP2iSY/H4jVr146aEx5zlQNi60vno0m1198/ZoJD+Vla645AofVvk5NfZXFEPYEoyXG7+D10sr46
ISTcLYV3KuiaWD2ShWU2lFquyOyDNfQ3ha07bxa6Edl3+GA8A09aOnnnziytO1TR9LxYf3dtniDM
NpLvTjTeQzXbOS/0fsTqBMJ6+/1BWvdAi/9g1BS7Ph6hQ4yT2pPiGe/YapsvVkcNPFnyvRoM406z
i+0ITsw7ntycc35djg65mb8p9GszzmyTt6/JnqbTvHi0R2c8K8Z2EKaW7t6LFT29yK7jkdllRubv
7oILQwJfHjJtemjz4ZzM5oe+oRlXezbCOJ2ccGjzOrykaSWiLHfN2FX736wtWy/pV80/jTu99/iY
qZPmkh21SNdTQmIRs1GkoJbJn+T19nWlG/lZG5GLV9LRdr8K/w7S3v1KJZGtOfsai62eaV0iFZ0W
OXam31h5Ka85AjMwE/71gqyW9ULMuwI/HZe+3avN97x6stqxRnWP7BVx2OX5IS2JRddSTJSiq1m6
svqOcnfTiqyUFlrtxHulWdY1w1P9BrFuuluXxnklL/hDK5flbGW2YDGNPNXf5WOc3+dwf300V9o2
6+covCSz49+NLs5zhjUnXRfqZMpJHGRVb0/wTHa1w5Ou9ag/Wcolkc6iiiF0xapb14/dgjxsTrZK
J5nScGzRYlEEN7vcw0NhjV4VTWL2Q7TDya2TNukNipc+Iu/GD9i8xFHTNNNR1uknL4v61jOJzaLh
QJuwOagdgs8mLy1v1+2ry2+Vi/VTjVYZgLwyIz8DKDeo7FUziUkf8TJdN13h7g2xjs+1jvbWid3h
WVysUGoCftWiKWTbZVp/8Hyle5XG3SHbvkRNnwfG7MmDnNatUSf+nZyqO5PQzfvVr4F5tMjp0g3x
Zvw3GOT3Hfe/oBBUM/zEuk44F/yUy+sLvkMN2gPTVdN37fn30k+dmE8miJJ+k+jmWkOXwgr/ZpAF
J3nZPfoX34VUfnVMpv7f5Y3iSUTOnuApwwO9oR/0mniUTDLWRthyo6ZxuJ76cZ8CiUUtCKzMMXKu
+Dqo53h8HXFm3P1eiiXjjxwH9j3Y/aFhFPxT7omw8xN1vISwdBuxp7GZFFkTmp3f38PoFvFdigMQ
yTUoica6Q7Nl7by6ZY4+U8AoojS/0D+EvONJ9NLfPDp+lU9gpxyVfwv7+2IectP1a7LM9lUKUmWn
Lcg7Q90YXoTb1uy8m1kHiOb/CDuv5raRbov+IlQhdCO8MlMklYPlF5TlgJwzfv1daPqzx75VMy8s
ALJmKIlonD5n77UXJmMXuu/SzMhe9mx2UvDcjZXtR/FRk6wj6g6FtvgwNmX6mFFE3ztV8aX1XpvA
Mu4VqwM19gZpona8LvpQGqcH+upDBgqYHLbCtPEvtqgMaiO7ncLQvqbsTOnNFOmLiKSdrqSINodH
WNrzPWv5AnnQXO3YQnFd4bSZj15ARD04gf6Jz9019MhdbIBFAftEfeJSHS3W5LPv3mlu8OGlxvzF
qssn0++bZ/QNEpuolFt1PbqNiZv5EmNM2Gop9N5iYlgDjbY+ymVr7wloZ+4wNcwADT2lTwTg8s9k
XiRxBCVYw0CPwdjz1EJrY8TTdS1kd9c96u67JS35lAZAjvpgSilhn0nysL64dCQ2eeuPZ2iGdIQp
hA7K76rMTDWiXfRv4yoOjXAX68n8GQovH01YbFd7hdsaFvL2uL7V6CyHwhA0IPqvEF+8YzVBH0DQ
ZT9AxktoI8n0oyACpHH67mGIOmsVg6JelzxFzuSH2a8Y/1ZLCPzb9bEgIx5jPhQqei1ls68zzBZj
KO8UnZT2bX7f9P1XEULyu16CFU6pMnfmnYfUZQtv3HjosakbUCmeFMjWbwiha6vcuWl6Zs8j/X7Q
z+2jCiruvPjcxjy+1RmplfU5pleUg50CaOUlVfQxhWj4O0TetyDljUvng6Gmx8XzdY73pUUem86c
bt/MAvK8piWvy3eqf6C+M/eQgoXtsBrGEUiTo12U8VRrhH6MicXeaJVnvdVodDY9vgsN192mVVgU
FW5hdkgvo6hc5vbEXxgmWSoONdthDs1Lt3iqrIR9jhMt+sap7i/43eW6njz7FerFoTbSc8Ha8Yjn
sgbSNp/VgujUqXMcai3buLQDtlXHew9r5IPM0Pxb1nftCULDQZblxH60Hg62TnCdSrHxNFYxWdfB
xYV+MVRh/ly1zOfTLqvPCwLjOZ0aAoL44O5gOGfPOb+BU8QIIBbuZwaMoG4W3k05Ue3PQCgV/QZq
EkIaeqJi9hqU1l3xaQouKmEmT5qE90quQzgM1buh6+95laYb8laHWy33bpSzqBL+i9nX+uvYSWs7
s0j70v8SVuVPEOCVUrbQ4DWr3qEsKu/kQmY186J884TzRSFIq9dcyP6HtPJnk1n3W8a+fqNb3nAp
2HufpJ5ZWwMh8fbq8rsWb1NIcoqmR/CFTSVHn5/92CXQ3PH7j0yCmG9CPGdTSg6rGdZfHZc0MV8y
ZyeBGaub2M1tOV8j2vrR7lahrekXZixEF6SQD6yFzGUhEtgpz/BvUFfu0ftC6RDceHQw8ImIYQ25
c/4E8glUupAM0L3YEQe7NM7qMSJoejdJfT1RV/KEhuL15zAdNgcKdSeCPt4GhR/DgYubO/WiS824
wSs4kPYTjCe8sineu3MRDMl5duMJHSCcs92sqg9LByZP5+rCuGn8ZIIpYRhXppe6LNMzjb93PwZ0
VLPBVB5vZ0qSA1FBgIuXa7+/gCsxaZhzwyH8WmEkRjWyrM4DpHN2L0G4HRv37rrqWilEc1nM8W3Q
2GJjs616q9rwLWmF/73GOyVHNPfQECS95arkz1h4R1Fn6WvnEeK5BHao64TaHtMZHw1THvlU9yTy
ZgHtN1VlqtrSFnvgNyClo+LLxGq5FqYf3QOZMY6GpAwp4KCup25R4M2yC/ZWOZ1sdpTPnsMke9AL
/QiFrX/wWvtHZ9lLoi22AhRM+XBFn9e9Jm/c2Wd2t8Ce3FLgVZi6AVMuPS06h70ew7zLs/HigZ78
D9D4/2NOusKRlq07tm5hFccG/idRqDbKQuvKKjteaUqDFKRKwiq7C3Dr7/JfRy6t1+u1lhvJI5v2
JaQi8ILYf9Eh6N0xwEHLGMrsYQoyG9hMhi5rcP3TzE5qK+axXpl24kAMXy6iljSOEz2XSHfHe62v
7nWmkqerz7FDjLvVRSU29J+6lV4G+fxqQCOGi3nXq5c0mY9xgF6ryrw7dT2ZJusCof+zy//5ySng
KYtex4Fd+MWpti13Fxt59ojJG1Rz9Cqk57+4k5Ot1RFTiHw9QJC6tEguN0l7CCore1YvUYNKM6id
+qxOTV+3N1Jk28JnYqFgbaFuBRd1ZIbGa4Xt89Lr3VuiDxKsUm++MFR6G1Bko1sGrJGxTy6NGayc
q2OhFLJ9qAcve24HhmB281ZgKtkZRoNJeHnx00jc2q7OT+wkz11nfrrmjzh4ktGq4MCO9ITRUT2n
/uHfKT2G8yel3AXMbBq2K3HrGDb8MPEXk7SmEMsM4ZFUzYd3rUMWXtIMSnKvsTVgMGIMR7BpeFYR
EBFPGQDjMKNVGESKtQudxyW0yuE+SNM35XC3jHg8NHaBfjtIUZNYpKw7zQw5M9a9J0SzxoqHiv9B
gPKG3rb4UeiPLHkShgPI7hliEw29/F696PqAnblqXwOCMoBRecNXegWKukxVir6E+ng9prDuGMLz
2WkPbh2Xd6X1P6N+4I3RIRsWdVCJySeYb5V3LtBxDEVlHtyxBbLAMDJMiHrBPN8f2M8hvocLyotG
sPpZEEVIqnz6qRggC7CD/nlUupK/YjvfG3QzdwS9sronUXpH4iDBgd6dH0fBnZVAHhNmThZUu4m7
+QVzQ/vQIq95cIPidbJHtNBFxSazDpA5N46HP4spw76rR+di4428FHUzbYkZARnfZHXJYDfzz8hX
r6k7kAPnlSVEdJ4C++wXffhUd8R3OhnNd80/6fZ4JWh5beLdzv30qjolbKqOvjM0m4QY1de5aE5h
R07EqNl0AEtvBtgP4ljM8qw2++CskzPAF54M6ly21fNP/jODvVutmLIdbtXqbvKep6oSB51ablsl
dfUees1HJ4zwASdkdB8gkwalptHNigCNU4SFO1m1PbBwLTk1eRbsewgIj4WM2aSETrAP06o+RH63
TZYErkEzfmgjYbWOPjz7jBnXPuikgx3qzZuf5Lt5aJsvAn7QxvPkfHKMsXyUYvyO7rH+Qj2J6cpM
jTtrDr5Gc3bRW68/o2YbzujYx6NvBgedUuSc4bVZzML4Clfq33TNnoW2eYdbeoMkqnhxajHcRAkf
Yl8w2r/maP7H3Wnrf/DgXNsTpk1dZRrCEZAn/r47rSEUzZj54kZzp+FIBSVOacDQe7HTRqj91hnV
3k6F8M2anWxc+GXXU8bQ2g27hXyldSsnbpH9LJs0TrIaqmP2apLRfCGyFiwj3iMiAz85oqv2eH99
Y+eiNB5FWz1aSQE3LdMfTKvO6GCFRy0Zk2ejKm400xMHIibkrW5TEvh9OLzoUCVWde4PX73BIz/E
jp4KSsl1aLozGaBo2grhU1dQAtxJGbKpyxvjyVqORg0Zd21T1VeD/arKQKSgN8gucpSkGS4+BjCj
QFVLtIh3BPQFwg5sa7e84F99m3ytXdVF0zwk0wxseP6WSmnfDZhyCcUl6aM2l1xg0FTBxcOTV8pq
GYAudzntnnQO+pMi4A2t8xNf3AHdMS0g7lmB7f8dbf/FRI0G8pC+dMfgcKKly19iWl4Uay7xwVBJ
ggMTO0u3CmKucObqJYiWHzh0AHem7CB+fdP12wef/xyKJWMFViPcDVpIIZjUl1Fo8SMMkWDnE2Gx
SUy/S5DqdyiH0mw+9lq6H61geHK8hKK7mdKzNNz0Ez14E4LFaR6znJVBJ1QDPdMly1v9sRbFs+2V
4j0YwT+U0WAdC2z6eycaRzJZZv+kXhivo5uWyDh+X0PtjWwkN5Ec1dhy0PVNNZbkCec1e6a16NAw
1ibJEqq4Ggd5GUbDvFX1VoNEAn8uD0ljgHGWMSHWaBlfNPpaTZruqrFMXoyp/U5Wnv0tr50tG43u
PyDc1v/DLAssukSj6rrj6dLxlq//g0pHDLfBVV3cVH12NnrbfJHWgAvTyLprm7KzSx5yZvDzNEiQ
XcCIG6zWORWeS/y01odkQ/w8rUjcCWyTOOoMV2vstM4lXF7U0WTGDt5NUklw5KjLgAF/oCahzzun
ySO0COtsifiKXFHcFYa2BJSHtPvVqVbG2uXflxWVuvHPSAjhLQZ1U9jcoZ7hGH/9CgjCsLs+m6dd
Wnjff8Os3Lz+ibWaeAsg/Q5RbrPhoGMMSm06uIneP0Kyw52lZfE3YttwtGTGZ9qIPdJ/7o68j/Rz
WoUM0w2mi3OBY7nXYoSTIw191Eh2cBpmhLtO2pyT3Cw2tgIVM216EYn/OtGHvG2WM0c6PJRscqAK
L2WHw2gGvshaMJ4NGdsA5YHBaMfM7arEeKyWF9PsiTaJhb4LUndmkYzAlMgOD5fQIRUxCJy0qcaY
NLTrf/+F2n+TDvmFWqZwXNsybAcC6YL1/MdniklqVwa2Ny4r0rQ1lwlRyRN+ZSRdvseDK3fk/A7r
BKcvKWnVvYlk7dVG3ZA0wauUrfkwlvaJbql8LQaaKV3j4rdbTk1QAYcgm0GAlsmxaDzqzEGnSULd
lAfGrYWR/92ZnGEdp3r90LdRixaQ4Unt+/6xoitJqxYgHtRTBNsfE1bHOzsz7xU699eZGgP8OmM/
/d4HQXufxY1xsKcaZPRCh7PMrlolRvYDY8hwYl0Zd0VL0JwZxfMxzMPsCNe0ugRenYEuhUIqibVD
WxHbr0KripWZ2OOHzPobelvTf+AmDQXP/8eH2vEg8nsO1aTHg5Jd91/49AavdVR1mokWoc8wr+gs
h3ZH636VemF7KwKIA4yAim3WFuFGDAxp22jM7q28sXZJxmOwD3I8Qh1Y1agivcRuq+TsIOBFT/WT
OtqN3XRLl3A42i6Ln+k0xUOLCW7t4EXEyTZ29A+D5q5F6XbX0ulHwVlm25xl4FLSiRsWeiywGbLU
561MneCSF919Mg/T59oH5ONmQ3OSaCK3U2c2O9lzr82g3I7OElDikgJyCGQ2r4KweAgSsBhFkPw+
KBps7k2R0FeOvfgGNh29rd6Qr3HZjkTC5zUwgIIPXpY4ZIIDCZnMyH6tqCZW2oS4BV8EaLTWkDcM
QEiJDI3sZfLdb+A45Ar4HgZZDFz7IHB6WihL/ikJa5iLCele6Ez60olvF4gTSSLt3lxOK8v6UjtF
cWiz6rsxxlQnmVdkm9DR8LmSAwZFwKbC/t8L9KuIri75KL+vqaPWmO6aBJ2FZZJnV7gMcmiJDIQX
ev5+mCgbyPGlUzDr7Vtlua+qU+CH09qKmOoEg2McpBhWlpk5BLaE1SLs0p/SrHkvNYcMFuQgnzCW
buoFktTl6COGButowW7ziCbWPgVDBoc5BLrADoP+39zgtUTOMy8/Jg49GG/L6XUc0RABmeWzTd5C
950kJ/97yqNN9u23LkQmU7XtO5hfcR0HqNaNvwwGcoE815kMbQdGSl/VxFUcDd2NH4u6SB4pXGDF
1PG9utRJj2mZbGCpkmv/JUXS89rb3Q87NdIfqb3OwP78GLro80wn6EBMpbW6lo0LoySBJwOPYTrS
9D3keU8bhmntgLzERWETlkcZNMDs0xgw8vLzYaM29qZV0PlZTlEoV//FPtb/3ImC0XYF8gcG/57N
c5nb+M9FFLofbqe5jg9OhleydermDFYb5w0PUwv/2MVYXtSRujYKjwcCDuKhpK715XufWf2t6qrh
inyviyo+pV58QGVhPxE4y+ay7se9vvSSq9xoTgiOcbPh/ttccy1ClxiouXVRigUgNkeOUNrl9AbI
Ey6a4H9HboZ/t+4RyeN8Csaie8dwNgERmKPTlDQPs8Rth2J+Bj2MGmphDQ26T025HGFBnFeJmz2Q
59JtyzaTe81uirduxphmdv50UbBIRt8ruw2zl77A4OWAfmc2RCPKZzqXC6ZzpsN0bk7b/iDQu28D
N3vR+15+LAdD4nqH2S9pbTGab+hqkdwRlPdxOX/N2lQ7A/WM15jV04ON12aHim767OmfimmI3uPU
Svlkd7smzRiVI41/AvRLWPly54xSIvCR7vOoxvIeBWajIWmio4tvYCytUz04L0rAICcLN4Vht0eV
AiuRXk1kh7/5szhGszO+kMhZ3YQRraAULNx/lXl/75xcz5AmLzqwQP3/75yywO+I8enlMXfku4cF
GzZphDeZqTtTxRmFTeuu2HKGrGQQvpEnGQfuihuChmx8jra/LUGdzHvcV9jJY31GUuP8IPj4h2by
FLO68KmfEpdd0PhRasQVjogBNHf80MxQHISDkYpCwV0AJnCGqjx6+veaw/D+ZIXzvR7IBcuUljB1
QgT/DvZyTcz4k2F6xwydDtAd037CNF+saJsN716zjKPTyb+1Y2NVDGij1hORZf7KQPW4d6zzSNTW
A8bl+QKq+xwDHdk3Lfk3PlrvtTtaDPPrCmhOk84PWmU8EaoVvek5uiXqCxAmpbYnJxQR4Dyl0Qmd
W7WTDOruAjqcqIv4ciRxlmgBnWYrqCeUWw8dcrFVnWrxwxySd+ClTXorx8bezX7/DthAboKFCtxK
6zRGSYRNtl5PCYUNU5JwPtdwW6U9POvpW8Eyd4fwEqniAvU0vQrPcevgd6tAOyJ5KLfqdhvT+jGQ
GGWKwXHP8ag7bFk4Cn8dMfUjgC6xHhXMTYU9NTEMbgYx+M/Zu6jn2MBydJgkHiu3+3bdSELv0sjW
mvONpUXuPulrkHPeD+SJ1BIMbhiZp26DK56OVrgsumTPnamcnD2TecQHy9ZjHN35rHtfvFT/rtC3
OZzDnQ4BDU2VvQ1CjJzqiNA0/27Mpb21zPKN2SXhT8tZqHFd4BNZGxE8iF97ytasCI2EF7ULhhH0
d5x9NTNU3GQNVwsM/pdsic0Qan6ZlSlScS2/8XUeKwm6LXSs1VnN+t2EESjv9h7TZQowIc3BPvPp
PGEi5oPfed5LXFc5ofK5jpbPcT8MnPYXFCoIEzDPb/FnOdtcfUpjkVms4WG95uMbfZ3ir8iFBJOn
+YfRCnkc2w4Ph+kR5cC0g0VnSh+ubzGRNMnGaNHQV0nV72xach/aUI/n3H/VhjhjTTKZW+Ske03B
2BFcWkx30mi3v8ehMmzWg5u4oDJ26mqcm1/KsUlOo1WECyr0wOrHY3meEXDBUU+xQ9y6BpOsoNv3
/GFPv19E1BH4azoj8qPeuDHVL3LEsnjSpkE7/fvtLsVSv/6jvuV2N0lTtFnLkFchDP9r0wYQFuBK
m4Y3gIZ7by3tZGUoVZie5t3WBbG7DciUum/cGXNj1wCrCYtblemchX25hylZYrh2QCkYUXi5/ibr
kKSzVCbI2gDO4OYXXX5S5z0381r1YDFFGqgiS4y6ifR2QkJDURHEFeXBes6QTWdd+aaaUOpF2h9l
OkQPskEka8UMsxqX8AjbSsRxZFKMq+V5ksBxvCLQvsvqorW5xVYcbF5ZEUFTpwEajqXOsJy2WCWx
574kvbMaQRrAysC21MBqdELrK42p5sWezM+5NOcbscxU1Zy1jER9kITEeb6H5QmiuuvY1k2cuw2p
mV0F6aodv8Q5Vu2lNvPSHlWtBoM28HumAMtYU0joaaExpKdsxlXMLy88tWFiMRqmrFf/ZDY0hNwl
vWVVdMRTdsCb6a7tHmxG35jWSwau2/asI76C/q1o9e9gDPpP/nIvlYtIbalcprY2z3ZCTel0o9gT
axVtc7scL6q8LbPXyZfhvdLPuDo8yllSd6PkXavHqlsnDXO5/hILyvVVfgNAgEyNLMqR6rNnGwzx
ru4UHpNybeMSYMVoWIr65qGq25dSdOPp12UzztAGJTraRLSzgSFeQ1poO51k+K0c8iOttPGigH45
fIF1qR4rAvAjehDmV1XuDhdLNnuN/d4mT0S4KO+s/fDx89GDCWsqp6erGkxCo8iZRlP22fcxtqSR
jtJtLOi3sIT2uDonHHlwuSAl9DPuod5cbvsISAlK+Y0iXSr6ZTF8FL7trA28Ajdum2Kq6ycXmJO6
Ixn48zyqzOlzTLR9lmreU2gKcTENbhgiIDaikj0zBi98mptmG/jFCzXSFaTtVmZ5l+bx88LCXNG/
9D76AiSWHJaNT8Gu24hjEpL0UfTdLk6pJ9vE+bDqfHzJJ7dYaJrRTRYb3V7l3qMaxzwYVRIRuQPd
R65Jgioes6TTFgG/9TGEcu2Zk34Ta5i2tAlO29Rp5TGGuI0Eld8xcKXqYuiV92F4u3luqpt2kfQt
/z1hBPDbgv6oAgKuD+cssTFE2HN5hAIyuI6xJ1LS2cBxjxH0Se/DhTV4VIEAbIvvuhBzjJug3XR8
6xbtt7gNKn3nNqxqSJvroxYRjbH8mdWbyaGiEaA8V6Aqk9tulqCZl+5pnOdEvlKQpLUNlJCW0UHw
ZGOX1YU7r/W6g5hL41hoLkYbzn7/M41CbCXNor/RkC3f915AO1PgM+zD7wW8rTEJBvgHaIXHhj6o
etp4Re5eqtQsbm2nvh/KpD3n9oxQfUDybGnNYzJrzkFP2LCW9Zh+AJdkVGxv+bzEiIE6KIp+QdEg
muzYU79ujDz+Wrpa/Fz3DmfatFWNlI5aH6Z6ttbMqT45Hcg8rGysISHE0UnJ6uK4/o72LF6yPQO2
pysGXdFtz1IQJDRy0KZUu6Ias+MQ+4faN8sMWZNr7UuiAddNTAoHkwuUUQZWARXtjSgAMtfEI7ov
0+Kg3kc6IA3I+pGJiw3sY2q8rWos2BnUrHai0tMt7DjQTpzX6/fGsf9lttEXNbmgj8CG/Kbqqvek
9NoLMdAJ/CWGXku+Ur68OeRqgBRj2SKgaD6I1DkGeA1ewYP+77L6B4N10AoHU831bKyeSsIW7Ti7
VeWxeoGkmK1rv1q7ZHfs3bqVBz4D5Mo0wd7prJYBUP2tixFYpx0dIj7Lj3rw/ns8z/qE/zfE8dC3
9PGVJne0APcWTpHv4ZsM8bpDWbcd0oLQqzpytuNslo+MBHd14RFeVgZEqi2T9yCr9H3iZEf2Pdg+
w4UlmTqgeK272RjaL3UsP9N97p9NDYGhsHFNuaDX3L7V8auAe27Y+ezAwNdEuaINtSA9IbeMjK2V
zIdrOPuUouY00wn+6yy3qhcUvo5xpeGBRfuasl8i5ZbusY9OLojb+r7Kp+4Yj+Owz0MCzlQuUxB+
u/ZStKpatVM+nScGebZNmt2u0utxLwx6b5NuUiGCRz9MQc8KXHZESUoRrhW9VzF7010jQpc3GdYM
cEVxwtzxFPjjruoD8jOXAoG8iHKjx71Ag1xYF2MALNjfOXFnH/2lAgqdZjwx4X/t9JzBLZb1zzAc
IiqFYDr8zoiym94/X38H10mYbXc1DA2N3AA2oqdAEDCEVBvosYMVze7iH51hJjequJYSn9MA3EqQ
u7lX5NkrftYCc6KuqYQzp4tuyR8mpGzpsTkVQxSVRVUTdnkcnCxGStJVR6y34smetPpICwDOeY+T
zjajdxGHRJ3U9Y/lgCG1C/RwYLKbYkujs+HyCZvjrT6XzuY626GcCvdF/EL/UENExhPEgMi48skc
yLxEf4UbvHejwP6Gg/vLROAagYVeXqCbBhiS6zaRH3FYPqmjvAo+FZn+yLo+nwTDhm1OMNdnLcSw
ZD6XMzBOjJTlCvzXHiFwf3ALu70xaAHvHXsgznAS1dmRobdz/ZDa33KbO7sArGj3vnHS6I3idrPW
RevIF62xuksvKKudGYdsUTQlAhvh5qem5o3/R/Pb/bNvs8wohWW5AqaGJQxiq/5qvKZZ3eIk8D32
D6m7LSGLOPFYfK8lot7KbwC6pXW9ywXjXf6W9qXQDYOMBHf8BIDmlmD64rvdNpdsRO4elv20iaI8
vHUcwLrBUGCos3ACL5YIi4n/fYyHUY0s7B4m3RTUhIks6owgkdn+JzE66gsK9qE3j7Ek1w9mHF8G
ul24lXEfQCrrywXNWFdHs3Pg32tdff79Yhi1gLDsjmvSZ9O7os5IPgZWvOoHI70LGp5HqEWC8CQa
vm25hsI5O7pWD2fVmeo7qAjfVULTxJZmPxuduTWWpEavArJWxAD/pjL1VvhzrDfXB0WruySa//Gd
eZWJvS+xu82IAfd4z5KNZ1spXgNrU3hZfVuGGHfo7tYrNSYyq2E8ZgZlk5orqWvhkBHPJjGIsWkW
/6EcoZny14bE47bE5iMFgClpE2v7Z7+O6jFsEQ1VZHIYI0iEgVDYzDCzkz5gZVIda8+PiA8oalIk
4nVLQ+ammg3jxabzNdRfXWAnP4LU2wMy2Vz/dIzD7lskX48DM0xsVUiuMa2q2I3xzO/JfOmKfnpx
b1TpjCLpFZ8w4UGJ4Wwhe2NCpkA4e8EUAlj1mlu9K/D0bxuzLh4i3SbYo8cGsReDyy1RQNE6joua
nU08q5MJeA7C8cbzAcDbaHTeohBlloztd7MpoH638SudDGgkbuLctRAPbUJSefwP4pEM6tuqjI3D
5OpgXpb2UFXsxhCxZiqQ/jqaWR1SyMNb3Bz9KWpR6ZdJNGz6hk52KdBnmpAIT+Y4Tptm0a8Zmn+J
bbrPtQoEjID1q6e/Uw31IaDmRWu96PCX4c4y5knJ/LguwDwD1ZA7WfZ56sgHgn64BqdZyJRWltsG
m87Lvc8gX7fOsp1Chfsj3OV+6Z7U2qsqijqyH5rl0Yd70j4zdei3iDD1e3UUL0dAFz/BlgqPsd4c
VQclW5janiPTW5PFh40MgPOBh+TIHRZuhSl/iJr1MRvwIWsugaCeqtgdPBvbViUfURpOV60iiOtm
70WJXEcBIKt5AQpjpEdGv6zxyK+03Tj50N2WWGnwa3LbWVELQNcmsHjpeZQ2Xmpv7lA4dn57xPfM
5kk1ZA09P2iaz4NexSthQinX7uAXj07AH4SFezxXFu9z0m02VyYJEcGUfc2wtK7SNPyMIY2RSiUQ
WcbZDwex7j6OIyM71fkS0tAb9m4YaVU4NFb0vds9R6BBz7ka8vslKcXXp/lYtzb2ADpEFd2vbeGF
NmEFaXvjmP3h9x84Qqy3pVzs17/r8lFjI5Bzp6lLhl2Ktee29kb91+K+H9ZV5UEfrqtob5QQP5LJ
Jx5kYHMRZubPowZ8PzUC1je9rx/KEbPiiB+WhADsGkMZ3mloEo8qsbO3uxFPSPjuT8UZFUN3Xw88
iwkl+XT9PajTMRz2UIqPyuIVSViHTNf9E+rS8qnqh2enr5+CkdIh1KYGSVCuv/eSDzQJLLSB3eCp
c/vysU7fct99Yq7I/V+iOzSxBj01zbpqDJ9QEmD6vT54qzkqveN13udr0zejYNCuhhxWGGtniQsq
/5YscHoBl3zbuhXAxcrhhjEi3mKYAMwyX5Om2SWa0750T+my7x5JmVmhxjeu23AGlp/cdBhvyQYz
Nswt9GNJm/W1H1mgFu+FMmAoVW1chObeq6C0uUYId9rDQ44rw2BXufjMEiCgtJKbk5M7xBH4YCrG
KmfQZBvRWUHz1YvpI1Lt6CpAJzPo+cGbT+uYlOM5s86dJ+KNjaZNLYBwmLub62LmI/RkpAOT9ZpW
tAw9BqTzzKLNB1m0uHtp0h0cPu67mHHZCftWe9YjZzHSSe1xWOB7xCTUz1ocIdMYmmHnmrio2wbO
emhbkIWW9bdfTttKGnB00IkuJaKP1KU3ZnHyJhnu/How9lFeBtZqKiOkE/V0Vk0ZWcrbUGsICzV7
3E3zlOjrzGqyXdp186pggbwk0MOg1ofhmX2PeW+kHZM5vMofvd8vhq6VpmF5QAz0WR1oMJJzvbce
jAw5H8uZfrYNYnSRx98Mjr2QPNJYI8o27jGx2+ZLlCOPyXVEUKKPa4qtPnmZoS+kDu5M4KAxyQjA
UPiKOvj1JSjWMm2ekYh0z9UgjG2I8f9IYkDwVkAUAtSobzwjTm98us97mBruVV6f9zTFS+/Fgqp+
Ey3c/Gxs7RN26Vrct5p7mZaNhGrU8VyEuSPGGJcnn5WmLjKsfe55ETXFQNrAEzTsLcC83CKZY4vZ
VndE1IT7a87qYNyWzWBVH7Gbu7ftMmcu40Hep+BWBypBPbPJv1o29eyTQwvvOmubyb6DIZZ8vGqD
uykwd8pm0qUuDBC/gTy+6KZHqDMruyIAQM4enFCD1DFwf8FFvQjvdP0IytTcV4TprOPlJ1DLbLgc
qW68W48vtUlLDUn5nXoRZe4egPXCavh1LXaa9HKVF2l9/sqtOOPtkxGDZ35R6rd1teT9/kq5bPyh
jpunoIAziWdxn3eEW16PIv0er6t9o5ppeIaDCxtDuSTlNJWTPJGXUa9FwLRc9RvbFgqYOmW6mm/o
/ho7Y8y6u6p/9WY53vsime7VkRXyMbGHKt6WRfMS9j2ObJ7FaKs2iVEwTJ9lPWD/GpHGDEHEObFX
vtb3t+rfJmk67GobuvPIrEEJ1m03fCjR6j419tyffl8PPeRBv65jui433J1rK65HABppvvO1KsFI
R79ULKce+vud2ij7Oj2udnjw3eXv3BrF5/i7+l+ZmZXTaZTjvsjy5WpaGsSY95p1TiNPR2lZVzeC
Wc2/N7GRFv1VMxIHSjyzYRqOLjxSk/+a8ZZM5DIvS0IUU5W5K5Fb3o2196Juzl9n11CQBuuIGY0Y
gGOYsU4qjpUnpuepuO+jDM869c5F/csqA/DbNjrpFt4SU6f15jenmOxLLou7UPAD0kxmVziRH9s4
4jaiqnxOx+ygplIx3bPVtfi0lhaVqCMI6IGtPaqjJOh+HlGqPAQ8zA/wa/fISh/sJPoaLSbDYHnR
83KTa5qD36YsD2hPGQiX+WdK0fY6Qars8nMDtuzWCnXzZTmTzejs8i7qN5ozzdtaD7xXPi/PQk1a
B++UCgnyJk/LnW0Jupr+ssKFevrQ0dA/DAPKREhpYMLwzJncoHTr2mkAa1sZ4UGVBfnMSksLfiFu
QLxCUMdb7ZFTraP4hVSh4oRm1lq3kzN+kuRZrgcZmScTPRUgPDJWdxDj2bMsLw19lVfdaXZZ155q
fYKtn2aCGij7P8bOY7mRJduyv/LszqM6tGh7VQNoSVCD5CQsBTO01vFtPesf6+UO1lXP+nVPYAgA
yQQJRPjxc/ZeOzxLBYO8IXsBsrHbmLfFMx1d71AJ+7zQasRlACshSX4kVZpt8STjyO+adm90eoPl
SzVqBjzpNZmq8CUliW0Lx6faDU4ZrvUuxW6eM8BkQFmHT6YZxAfEKCg6uJTv+sgsYFFEcKl6U72L
06l+tkzaPVCwn26O4bhX7uQqLRdtpJ1HswS9nXdYoeNoOOQNtcTtnj8mG8Z4Ry6588YgnnsrzUo6
ACI/zucXwwDTUqpWj5oRE1MNA9KKBC0lhZD1x7TJKGgh3b5aN4dR4+bDU5iqe0K3uw+X4Hq42FF/
n3UKpqyi8HeoxO5xrBd7ItR8MozT7E4ZPG8TOMN2MIXj/r8/I3XL/fug3MZjpTJDtjTdArpliu39
n7Rrc+MopoGifqujfNojnYwXMVXJxusD7yhvXIaU9HJ+PzZJXkWB8Q2a7XfZ1lYSN73L0M1Eoe1c
NNcs3xPXTHZWYH/P9Sl4BOdKOWa0bKkbk/JL7mjYjB/nok/AKXfWkT5V/9Sp1ZNUQ6Hg4cLAt7ZQ
Iv8EiltDLszAXgsSPHKRf4+fw3kAc3kLGwoE0bWgwTZlqGscy7Q3fkK54AXqC0mSr6ZRFjtdnHc5
brSVLg7lBTOAW79yG/+SKPDdISDxTW288KVQZ5EwZfmf03cMmMlKBbvwUGvORjP0+ht0imZpxl76
YNmIayyPpSCfyFcQalgZEW7qpsvJZPQb+VhFmABsJdOk6eusynHQHmdxwf79SL4bcWSrQspotX96
7uuNG/BqcU0hpUTDLsa+GE1JThDZ7zC628dxAN4cQutjhQEsMusA2nSvDiHoSZN+23kKWyCR3m4i
FnjT5/bQ+5mNJMl8tY28P3S6Y+GhS+OFVOBWXbZKiYv7xr98G0AJLqY4JbtWaWFB5H16CpTxV2H5
7oM9BacRkORS9h3kTaYW+nLWenA3TdWjmsrMkx2EOnSo0CHUPrb2dLiYMgnBtsNajJRH6PZ0r0PF
lQ7NYYqReMomcqYXnFe3Xq+vrQOB/5aGYSfQgiN77HXkWGyhxDjNMeI7l9YaMn+Q5UTMVs+d0iG2
U4yrNTXFMTRaVHpVTWKxaAIo2QPCtuGkuOZdzLg7xLhovlfhqN3TdMUla4zKPsyy6BVQ/a7r4Pvd
/mEQTWzs5NVvVhQGm8HOExquoPx+O+dZgijGvbbfjr0zveBhfS5btltjDA0lrXO6fYZj98daJzV9
E5TBxJkgPiJ3i7O8wRW3KBbYTGHWiSSI/Fdjp94qm2gi3YYN8Fb9LTgG5dZs0e3r7T9mUgcAM0x6
OIgl65XYCthE+RzS0TAWddGtGkhzBzN1ho0T5r+UHJz0aspckqEppMDTF9Td05SO90mpvHZ+ZVxD
1wdBF/URoRAKeHP02mun92mKCL6b7DhPfhc/KHFFxAufj5r2GPTlUBLIPFeu4C52E1F5Vozrq6Da
56mZnMYo2Mo3yGiqX9bmOO+kQGs2TH8PpoapBExZkS1POPjXDcvbc06xt9CRVex7V52O6sxEf/bC
6Dn3uOgqk9Y9fG2u+nfEc9kDpoHqYBG3uiH6BQCDX5DBUyr2IrDG7Fp0Dkgc2/KOfqO/y9JVCck1
sYxBX1iy8a7FCtiEKaNT7RHTKQ1Q0hQlb0p92DOsGzq2d4gy24u0qMob1+qPfUngI1vs6ujhHiOx
wdUY0uaQDFsCWBahF3zKoShDDAZODh1HryIsGK6tvbb8vKIfCURG3qjp/HPqKphkHWm7o4/g1zap
z3m8OXVZ3z9XAQkVma/SDxWHTmk5u7xwwFdZpbOsOzPfypKl+rj9iYA6v7iVmp0SpvaMNUFmJFZh
wFHJYcPPYMxu3RN8jfVLfTXExSmbnSevG4J1GQzl1QxY1pg2a5MaLuX1v6Yck6eDJnKV6mgk6lSc
HeWohttSnxnbpJpjNLCA63gN6xeEv9sRqasj3whKUnqSIXyu67hZ26Yd3san46wZC3YCHXklhbts
s9FYS9F66bjGyeazFJ3gri2Pt18Mx+BFTrxwEC1DS8tvRyFyhzGI59eiI4kmKM1DU4UYGtDhE8Yr
aix544p7uAVVWHbirDCcCHOokI8++ek4/TQNqB220XrrkFDL5h29S0olz6ilYE7URaq/dZyK/oxk
iCQJSotG0bsNXfS1rAFDZ2TDFNhoQ/naW3wl97gltTu6QCbneTe89q3/q2Kae75ZLnu6TfLvXETR
BsWD8xxMQXIsUbmODai+fJ6ErzFX31IvZ1dLF9Gu289bqykp+IrXARd3OcRhJX2qLf2SBqF5sWOv
Z6CZlOsUghM7LrU++gGuECd1fiqlelWLqqbVesHC0JAy5U8fpDK90lt6MQkxWeamOb1hJLuStJw8
cOFmF8+CCV2c43XfZRFoP9XeqTjdtj2GhJeIERtUEfU5BqVyh+3nqqI6H4zcIgOdYR0w8R+Qt4o9
s/ptKyg1TukQuaWM437gLTYd9IBWDe0jqJoPIXt/lDeVNmPNKcireOcCDeRaK5ZyFKZXUfk0WbdL
lVrXCNOLrmP8TJS34dSgOerEOjcQDPbyi6qIb2unBM1pzB5aWplouCiNmihG1GxHGTIIIm7RxmOW
Tw1rGWgacKKgQEiZEOSc2hqGUL4Hhs587Y9O7M191CbfEdo0h1aPQ9bMdiRCkjm1vCH1qByTcMtM
XIVUwEaeCObyws6OPirlhcwX1yN3Xt2+dj1d/kXnViuwMNObCdZ3X2gooaF3UulESrmblYQuqkGl
4w15/jyEjKTbSHtC5ZU9Fz0neeaa08FjOQCsW15ruyhPmROhKHCC8qr6rk0ED5jq2HBOFGDefYCT
lDRmZhryXjAMGWYvLrB+Q4hWWrKvgcpgPakhOglD6T/zpGZT2WWvmtkMqxRVwgny9gAmo/I28u9t
x9BInVCvN3JNLUtENhpKnaLrwwe1ror1H/fU2tB2t6VqNjqG3on9LEVNfzQlMCG8qXFanzt12nX4
l3+4GllJnd19K9NYP0IRHLZRnEUHhEHtXZwRg+BH1XjX5MwMQ1ZoLfSHe9mzMbvJ2+DqZoMHArJY
BnW0irxpuJcqqHECBO5MNOwHTbsP29Hbq8KSLk8/PzO25MMCNlaMXnDtzTuyIzgFZ924juBztmyy
MHuFek9LxlQOIcEfB6iE1FpNZzwwCSYgonq2OySO1IvyIKo/rFn9WdDRwr+WkGDpdTadL3drp5V+
vlV7s/aL879cxElFgRrqzYXQjK8rbzW7ZIVGXbSW5ZXXKhUeXu1HBfH0RzVfhql1fkp/bThO1tcA
Eb9yefQG4gwrM3rIxEmaOf20cTRjpKvKYUc23+52pRpMKOEapK/MSc6ygLAHWLWZ+2pURXfXWFL2
sDTHtDopdm1j0ayu8i82daTR1aFbnoBlOo+YNW6Pe7mLwieCP6B1GJfE369SquWg2/kLgb3Wparz
75OF2Baod3PfBf2H2uA8cVUtWPuNqkHa65IDmXgwkZWN4zvOY10Aj0fgO/6YUPAqXBCe7QhpCTrP
4UIpWCytbHI/INovYFuvBzcrntWkU++NInmtnd64+mFAgWWbLz5VHP0cqh/JjYu8rNu14hDPSc/7
VqLdJCSGNdsTpdUfy0lfWfqYnuUsO8c8REWLlVMeQrfvln471dRoym6IgvgaqhGxtZ7hbMc0MF5h
Hx7GHoy+OrIbB9pfP7BvousI5wBmkxhL1I6/rKeW4OEx6Y/wLemMVEFDsonTHVEScp1p9VY8w7E5
Kecg664QoIYjVxjgt5BdnuTXP9ChNk4YtA9SJKkbcNQN8RL5bBmk3T1XUQrp+qVUzOa+xT78Uo7X
ZszLq00m991UJBkY8zC7MOT47DIn3doiB+CWXusG736Ye/dh4NkPSZY/SVAJa9DfX2VO8H7jOcJI
Ztqo9BPLucy/3ysG9euxP+4FIQkgXNO+Xlf45H0zsVzlBv0vggHA1CZNiAuffU/JsOlqaf21wzCy
UFk0zm5FgAbq/JRovSZ/u80Oc6V8YMR1gklWXFWXL+PYs3ccpx882p3lLK62piuWE3tnSgpSyi8j
zDUB6U9cz6OUGqfJ7WYrD+VVvQ9qDRDCS1x57tFNyvppnLJneUZUPnZK6Dp0uEuUFIx8SGURiv3A
IlozKUtxylfBeoRzTunUZutYzdKHEZv47Z58LBSPzeIxeQ8a5yYIfU2kCrMxYmpKPKGbHeRhq1eH
PmbSbI8BlkbRw5WNXARG0cZPEdEGhGYdNTM83JLdiSdZuVMPPlifi40ltHQd2bmn2zV6glNOmEb/
lGV2/2RU40et2tMJFjoEJhyjW1Bf+FXEkwjehhU2PQMTMNVVEOIztOc3g6Hf9xL1AJZCXb9rm747
9l1PZJiQQNC81LadOTcro1ab+yyt0q2fTyZfZAJZkzxRtqY/ppfeSYK1Bfz+WSUlnWWbNEFVjx4M
Z9AZesZojPAyfVfSNzP1onc7vwyCbdN2ybQJZp1fUUwd0el5RzuFemn2a1y6RH/4M4WtuNHDnuig
Tqt3dH+JqlQJ+xy5F0eJ8YDD6FctpHOAfYwNl3Ma8GZlnGYG3PAk7W8VXBOEQfbPuqf70FWquVUb
n21K3MTrtGqHlbzay5vOKi9D6tNKmtrNbd8Kn8392sDBEUUL6kQfLovdIRVrxG2hIDt8NZvRStYV
YY/DpUD+zfCdwd4SnyaOlxBsQCGSX6T+TI8m/n/LvU7ZwCmT5BVM46g6BImGDU3ov+e4qN/CwUUL
Z7nOC6k42B26YGXQOD8O7hReB7jRZmRV7xYbox2yb3etgHxbfg2kLbvf10pzL4e4sZzkzv6jqphM
/LVv0qBNKwNuHwlhu1AfvtAMKRo+Ynn1/GKQzwEgp2nF5YVgVKl3maFVgt4j4wOBj3XURHsJP/nT
UDr9axqMF86qR5bA6c3SinKrxcy7QMHH6zEp0gPOu5VFFsObh3x3wwAF/eAEBDjPzAe/5dOZpQW6
Ncy7IlYookRpw1Wb3MuiOfizq1yozFmehFEWgbPelyyZYGbdBNigsJjNJgGjLWT7M0AdAG5urSyM
Gp1bEljUYtBiF6qaJRfOzOiRpevFGcrqna6Htm76CF8F6gFIXZR8XThttdCrn0sb2xxJWPDAhuxZ
1gvD7BQXcdRaenBoGnr71jSKhJ42+OZHzUPsDvqvjig0zkOctRUhJagb/Z+eVr7DK+re+RP6i2iw
CyIO+QKKa0Ea2i69dqNej77OIFMz+++YEdQNrkf2YJlXvisR283JqUJUFbHzomCUokcU7TtmAxut
Z7eXwcV5AJQVbOfUiI8KoacnZQL0lxqgkhDdOVs2Pqe+jBCcmTCA0qTRD5EBLoPvmUAFs2TDF8/f
4MHjQjD67tr33wU8bZ8wzDwB00tPOvXsQuaWV6Z11goKkNqYTCIISblvYM9vK4IRF+k4GKcmG3FX
NhCxvX2AJ/fzr3fC0Dn5A3BIRRG7SS1rzwRzk9gYxNGBEdWHzX9BolHXPvqt396Veb433KrHNkc1
6Ed2cyh1fj+cMc0buaY7Sov0R4bmfxEqXNRCAEhMHbvtGHbdORjUbjuLe6F4TN6TjwUByGpVKTlp
4Tet/FpcqSbnIEUclnWuFJ9fsWzv4dHWj0AK78NGQ8FQmNlCLjeaod6pXjycJsOd7zPriou6Xwd6
YD25FcnN1lwMH71hX1wPg+oCBWLqkqG0YOP5ZHSNv3LJcoJ5hMm3j/1sXYtCX7Bv7uic0kKwNmPH
hX3qtPRY10a/nOLSuOqMKLgk1MEm7o1Hz8iik2w58Il76y7EUTaAI1/4elTuycm0l1hnZhqZw592
Rk2hFBvbLHuSEqAFlF3zw2xNAlwK/9PqzHcERt5rWDqfnaVNSzdHSSOFOGCB4kul0a2DISNfHfX5
9xE9A0O9Nllz3nRn020eTcUpYLLC8U4yQuYjEdQjT6PWBRtY2xqMxbJ/tjjrnpjSEj9oNdkjm1/7
kLkTDNCcNAbduhrGywDP+h3ZabJzppApn9gy83Dpxel7ZZYJyJlpXEa+H+3tnzchZqqnJ8OZDwqY
3n09FD2BMl5Ep5A4EU8p7xA2d+cGq6LAVv7qI214gFqqYxCmP83FpiOrN6EpK+7N8h7O5O2tdyEG
Jzh1WpUkygbn+NhGOBQD1C69rexl49Sfm3LJUpcfHBK7dlZa0rgMCgwfHmkKskhxW70k8aqLbi5n
barc/W2JDzXX2LFZwPlEdw11btVRbywaHfSWw2XtyUMrLf+UhddwIiblp0UgxUuDU3g31qTC6GI+
78cfjVtrJ9OvSUasXPCnkDVCAouAJ6TlsoiGcB8wkD3KeyjMgWBa81pK4NUQParpP2O/h+1vJmT7
jHmdhIIcIts7adweggYEaqVP6F/UJtg05NdsMiEliW2AskMbIoyIIgeVUZl+Jz3RTxXtO4KlniXT
GE4emPiLN6Bpvj2hOnwhzQoHUKetEgPKXaLWJUiN1l/IbW2cM9Mj4fSgM506U7G9BWMDKDQpfhV2
+bc7mNV2saf4J7PLvEWLpeferCt9nbmgXTyQRT65H0Fy7mt7a+fBUiOuCPNHjQZF3Gi+UR5RMSO2
dXMSR4N5K/ccsxMOG7235pU8lDKbAKRdY6X1UQqO896k9T7ZzkjbHLWA/KSM2GzAsnPIXlk7aAMC
EflY3NXmQnaw9Dxsj5UZgg/OKQkf1AlmVBB/yF0MMSEsDi5C1GNDuc4GGOuom92Xs8pQ0on40DOr
f4xNl77UbBl38saHo3fXlJ17ZNO/CVRwK4YgizhT+1Wm9HxpDrdT1UhaY0HiESlpqBH+6LJYPjQy
3yQ8yImZrKJ+xKkneh91ZA7gC+ET35oflHtj6TknsjgU33tC4hw8g8uE64Jb50DKb/gcFXaxnUX3
RD7LADu6pIlycgy3vwRh89D6GjqJZiaW3p6j+zFB9aIWBczDPH7FGqDcRVUyAdZN3/QGAhbylHk/
hUqyydhHfljE/9GyLLdot91twK7+gLIZTvvvHaGKefdKhAEsXN9B0uQmw9VwyiNJksXrTfJXaTDw
o7I4ysubm08HPSVrEgGgyVIVTrg/shuVoCQXDw8hEnX5IUlEjRPEp6q3dCIL3WFLqTzvfLRHu5vy
sFSMO11BguwLUVikjxvch91Gnr990agipsJZujDqV2Pb0kvBwAzcqS4/WmRzmR64q9undRMyez29
Dk+n3dwQD3+dh3NEJPPdraAqQw2mv1RVlSVibM8DF1gjkHdC2PHseVxYxOuxgxFLmRK+isdFZJle
KA6uSDdf47HngqYrt+c6RsJLikJ8m1ws+MNCprCS8ZzbCRnnzcBWMDLvbQOrPH7hhY8n+eeUttjW
eMvPdUOIyO1daw5uOMZNFwlB1yadTmIKiABET8G4WXmOXMqKQqcbrxC69m6O9iYaovJFq5TuVDJz
WPqFdVXiwHtUgvEFd4X5PR+av9+piiMRxDCqbYeYWovsyJghdU1ZRtac/lMZ8+9QyIw33YKVPWNX
eCKxu1obHjDI3MfLn2XZNkga+xylkIFyfms8WObXvUA8Foln//66bPB2LJYvMZXXxidgESKv36zS
aghfcDADxg8b9b1Qy/dQrYyfmaOt8YKByvABVoBIJDPXDE5xpvQby6aQGj2dTV/FntOJ6nZHdWHt
QuZS94TxdEsyk81veWyy54y7T6rwj6qeSJQv43FLrexfhhpstWw+6uia56nDZCsOY8R1ywgrIt3J
8REWLLGY5G79iACOtk3pfypK+SYODDctz62A7lU+Y9HGKu0dcie21PCodnbCVikMhdBD07/pCk0Q
AfUsw+QhinPrvcIUjDvAqx/bxC43KbuaMniutO6lc9sZK42hLKIiDy8TC/qd42FTrnt3/tb406Xv
MM84WcYgj33/RZpNciVFDmiEPxTfJkkXIpPezsLMUaQ0AdQuPFoGsXL95FA6w91a9G7u3/mNWz3c
SLp9kD1JqC1TAe9cRtpRHtFkbR8pA88Eqx7BoAkbsNm89JhUTzduRMfWL8gI7wOiAd4z/OUzHAdK
B2gXExP4eousMbdR3g0DDDrzm/Zo+MUzFA4Gq16Fll/I73JNe1G7FDh/F1f7nnjMFS0dWAv4SqVC
rI5y/eiKMa08NEiScxrLXBpCa9sL+IG8FyPEJuKm8EiwqDZ524i/iniJfCKhL8msNH0b5x4YbDPY
OzCC7ortHVheSNrLgD7HUev3pT94z9bANsDpXOUkh+eGOIzmRzoV5TEWre2+M4Y14taInEYOU7dD
egnTE/tYfq6pD0TAxIz7Ecdz0NEGMYa5WNs5+ykrxR1jgA8uCG1eEc0W7y18Omzc7KPWkl2SZyIv
hTP0KG9Sp7Zv9/j4kSnmGeGWvg90bO4N7Vj1zb/vooYfFzZyjrH380OW6f3ZYUVbh5GvPE9hw7tL
/QIpKwa2rv85OI756nTB4+SE83tmJ2hg4xbMZaWOG2TGMbjWrEcuAtFXkngzI9OODr7+RS+aFx3E
jcVUdf1efmHoZC/bJFUu8psT5kBsSp/5m2LrTFPRR0QZCyRGIA7FmC9yYM2POdyfgJYidUz7RGSv
v2+Gzl0nUWd8GMUjtmnj2hrKe+Jle9lRljfEhCLe03Nve+sy4/i91H26r9NmrQV58VgGofrYeISz
if8ZR4X6WHrKDTiiqH62qTP4QZ7SP8h9OkFC9bYaBuZcNhVH3gDTzyONSTUKQPQJbGtzOy7flIDp
tTJExk5LPSDddIIxnPe/4mnbOtR/SHKyxwgE97s+Ms0CTKHt9X4msr3YU7GjLRL9K6IrL20w7qV8
Q96oSoHtrgyibVsbu68Z5ozMBSmysa+bQFxBR++c9Ng2pizxHy0bOaHVtfhaokrkoAafrYacqiOZ
YaRHsNbq7sKFzLg1jS2DkOlSJ7kYY8K06TVLYTdGlexPTHrDsnjI+VBOU0xXQLoNfz9kA+Xv0k6f
YHUi1A/7fFhV+qiQhDOc3TFcKGMYP8vsB3E0eG387Kb5/ra2EZv23tOp3BcR3hQZclDP1EBuZWtY
ExAd4DBvH6FJZHBP5k8w/u2jlcT2uYeEog5IAQpWgHUk5RMOAsu0YKORGlO0ka+VN3wYgJ/j8s6q
aSrmSB3oRMKGxU+zN2k2ImzjKLHy6b5p7HqVhXYFiKC6q8VVHP3qdBdWw/2Nqzrk8aZwbQJlAu/H
n8j6dUeDqw06Z0XqonzX8v+enLkVGzG8gkk9nG/X1CCFOw9VCkIsPHR2XPw3gY5ozGNtXaGJiJ4C
FI4Z65v30ZvhRX4LpLrHa6vuVI2n1EE0JNyEkWhLReMJbFxzITUebhlKnU6Uu9gHs2PvQIJOaipD
PTDydwZ8NDFZrhBJ7Hqnqc5GSX3Lxwap2alhV056dp8KJ0WEB32hD0m9atjCLuSljtYCDUt9/Dpk
Gqnvy6EAN8ZOHpJHQ+faEz06fhksh8o9ECt92TVo4TwXjqXnxGvdVcpbukakqtG5sLU32sHO/va3
GWak47IOY4QXHthAT4u8MPt7JR7G9R/3piYW5Fd9XE9Y9TwS/wi6ZMkhWfsOdZKKu66AlyyDl+ki
otoUM+morgRpoLhnZ97f0ZLDglNVWB+ciKCEamjnbe74BOBmrbaq1C77CNqeE5lemmLSuSU43Xmc
M7+iQlWzXTM3T32EQ9Kl6lya/dTSGq9OaQYjzQ8cmveu8pYOxg+roBi2svs/+PPp4JFZCqUujwZ/
N+RecMx1rd1P4p5isqLADS5X8lA+IV8y9W27p4IKj4O498ezoq15+wG313VgjcEZ0ycImgffGAkZ
jcNwX9DUI2yKjwJfM5s69qvdzgLdumjpOezoR3oLiWQjhXajRnPwGKjFQP6OMPIBWoac4NxDwO7u
/rSE8pBSPup10n5GQUUd0wxvcAIqBj4ekjBh7Ff8ytyARn+SF2RCg6wH1ZiXv0ebRANRIljV4nXf
F8POIID4FtyR9urTjfaatfQ+hqD5NYqui9ndWymgTc0DrUXt/9V7bafimpB4QAY9/TSsps2VTIlv
EvZLaJU5Bc4Zv4KzTFCbr4fM7dBeROUVZT0BmfRrz5Y4pBPAtiKb103szLig1QaMFS273ujTF93t
XmWGRTi7PwbY0ufeaE7yk2WYW28AVTJe1oXTQD6o5vlaa7ThnIjvp0c/mtM+i854IY7Y1LLPIBuP
nOHZZ+O3x4QP7aZHQ+O6qp0QZlEylNeqrl7xMeX35G3Er1X2IN/3WI6vGFuwZWrBo/zg3CxQL8Ps
PzDF1Ulaq/VDXFr5ijAk79xOdCbDyMrWlpc4b1qLiEn0ieGvhBRq2VHaRhXQjYtczNjzhPRXBTb1
NSdkPchF/kK/l/+zGtOidpmDKV40vhoT1XMSP9Jl/VQHFRS56Bn7KRtkarP4HLi58C9ANsdi9cDp
/jyWQ3iYRWaKXIMlfsMlVxXFNNPmKLUfhp58s9uVXdP7jDOYKFi71rAHYY/cxj2/1ZPfefo1BCZ3
dhF/LaT5EYiXs6rDCEROou4C1AxPhTX+klWnKDGzFgYUGpp+OzGhIf5FR3wtVt5Q6eLj3CAwZtyi
raxozLe46uqH0Ez3cg2TR2Bo9p0+62fA/ESBOlOwsiwKxcRNvquqlvxyUybPaMsWnmLcY6Bx78wq
a1DkecTaeJSNLsbuO2Ng3izhTTbxirXefMel3d5eMGZVxOadwfN/fUFtiPBVUir/9iJF26Dtb//v
P+XfL5DvozEysPpuKByM8Qn/BqGhaq28j6Y+ICkJhdxbnZ/MDrWneDyGDL1GvG/scaSa1y4h6lA8
7sRMZ5oqLbYMhdvlWBANj5faexjndCu/kVE0N18LX8HAZUD2xtZR7BPHwqbvD6h5VhXapoglTolT
h6xBtnY0SYdZBr6bnmjMyo9dsfoeHw6xYfJwVpmYAUVaEdmZXWA1MXkW841Rr+9IMzAAmJk0vUl7
m7TAvxV3jqtN27zMvg6z1MM527bfpsgn1CpQIzQqpAUSMdS/Axq6Rl0IwJlousqnVbrIGOokFcVU
NI0fRqcYx8YhRHayWCQrrcBV40Y+u2F0obmVeZBprHNZWfVPrXOuKhCPF6/VGoCIDFp0TsZLEjE5
TSz0NmNKyk41Eu5VdW7+aHmW8MM7CbwosSHym2bLH8O675LkVOcFGiaxiSKrETfJ/KGF/c732tOf
9nyOzfns5M1JJW7OKs321ejG8oCdDfbpgEO1ndlkyZGSURn+A7uX4IjeMFl3YhbpOougsswdKSTl
usc2du4MflDidWz3I7hlSO0JgI3T8FXeY6sffN1jx031Xyyjmt27MiPjxVZ+uKVXzANsbd1sfuo9
Elx8yfnrPGSQvMoPdSgEEToP+jMwp1gp1qnou4CB21aNckpJ3LyXN43nriTk1zWG4pKRuR6MeYtN
gO6cXF8cBQoSso3v6qQRiyCftdksKBY6/HY+w9gkJ0fOwmijwpYyrxGU+Enha8IGieAQN0sv5gja
MYm78lvWjitbWFV9Cr6FY8bqcwBSaGOjI8rcoFgHFspaNCX8JilmMZKzJ9y5FfmNUizc2lj35KHF
NHCpdFjasrF8aqMk+6F6eDJVCo7V5Absv+uJ+DLLqW8XQhgJ0WHujK9DyyFBWqqVI1X5psRJ8qBa
vGFlqplfFZTOHfY1LAShjSC2OMulYy4U/0Dad7eUV+6iYUaaWCTZiytt6Ok/XMZ3Z7nr8qv5vZhX
hPZh9ch87WxOU45WitqpVEmER8WKazyfrX3JJguanlpvQNA0x9ub8hGbJCOdUfmjVehPx+ivh2lB
g1HB+huUYfSRBwgeFKCYX/cK78wq1D8Aea5WgPT6i+XhbB6sEop9rtOoFX0xEwUBYIvwPtFLhV7B
/ObNevMo623g7UQ1UUdMAV4BoL43WOT/+DH+z+CzuL9hr5p//SfHP4pyqsmWaP92+K/nAnFa9p/i
3/z+mr/+i3+dox910RS/2v/2VdvP4u4by/rfX/SXn8z//vXuVt/ab385WOfsd6aH7rOeHj+bLm3l
u+D3EK/8/33yPz7lT3meys9//vaj6PJW/LSAJtJvX0/tf/7zN92w/uTvED//60nxC/zzt+f//b9q
hJGf/+WffH5r2n/+Zpr/cDUiJx3TUR2V7GN+2PApntGtf8AtxrsKvQGUg2NjAskLDPz8I/0fmmpZ
hmNqpmWpXJp/+w96ZOIpw+LnWY7FzFa//cDf/v2r/+Uj/OMj/Y+8y+6LiKr0n79Zf+VIOLppgN32
TFdVAQq4mvG3pJKybvvOMWxCfVyv24IkWtDzdw6pbxMZyc6gXUdlUn5rQNUjoCPscNXKKMDep3Dw
SQmeY7V/Mo2gvPB+9yk5sNFdaM41SxeGUNcinHhRa6N+IE2DrZOafGf9piDG1QksdzjyZf55a3lr
zZAvi4yedz/65ZMKGrxByUAYc01gE+nt97UTTOcQxwzGBhIMjN4bt2FrPcgn/YahaTbXa/y5v7Dv
wB5QUgXqa0ZtH8VAQnF3T57lrvvUYV9Tq2ePBho+JN9g5KHSGE7+H8xvXTX/avQRf1/XNl3cd7Zm
gli1/8ZrSLpGb8F29UwisMbYJO0tsqTx72rgHXeGW9L+q+torXTD98gK0jtpymMC+73V2mVb2emT
3kLuqIcovC/dJt/qVeYew9j34XgxaVjA2chOs36DqufdbKJEP0tZOy5rlwRULkM4KkovMq5mON7n
c01/c8KwP46w/flj6Xv5n8rDjOk6wOtNY7rjwzznYEKLUdxT+Rh81ToS1HiwNa96TsrXwc6GZZR2
8U7q1hiwZvug8ZZGYTUXxNhEm0g5Wmb6yTkM/GFBf4lCWteKPQmE6s5rLei3Yy6K6DDaMJo3NvDk
7BdsuGOShKfQSjedwcbethr3LsRbjh/HtGk59gmbNGLE3KCOiYOEvFQgKdmDuYreKB4PeueuQkYQ
ez+BKrAQXdotcuoi2wymP61ETTqXQ3+1jEn5P4Sd127lWLZlf6gJ0JtX2uOdvF4IWXrv+fU9jqqA
W1XdqItMKEMRkdLRIbn32mvNOaaD6pKd5v5pFc7ndpjmqwKwy1YVhipjLRI4pq0pwupifR+xk2sm
Vj0oxvEmJv16uypVFUSUgnft3ZoV8inVs21p9nt6IjHXtcXJ3HWc6P8mfrTTLadZEoTLQ/yWMmzc
sL5hOcii+E0Qh00Zp8niaouQ5UwQReU4qf6EjWafFLXPEIA3TZ9LTuDadFJbLbyIDYLmAbxaMVhv
tTKPB0W6x2ytmhz8o+ctQvJ2EmID3dIwxN3fpUTF17uGWMElgwg4LdlTKjZbo5nnzf/gf2lvPsim
IQfg1rX934dVJLW50MnFloz5pMZptu2RCh+tONIONAq1uyWy4Mx66BHxKQj+nKnPe5J9OgGGZRvi
O2/UajN00ccswGeIFXMbJ5Zx7IVYC5J+BgABtPqmquRhTEZz/vtMyMd4O98T0+KYilAN+8YVJ0zm
jYZZ589hpQ3T4Px5I9tcOUWC9cYpqz39VYbzYDyMi5CfRtGQ/ulrmr+oGDgw56vTwlY9dnSX0qlt
joPUFRsL0yx4zRV1zWTRJlEHFRqH9j2ihN6DQmWKVohHZRg2cpjWh0ZFaydFFgpv0gLz9ltGYx4k
UousgiEr0qTmZprZB7o7mgY4b+xZX8b3yDAfkEDZo1Y1FMxVf5OhvmxXdEHl8gNL6PVP2aeuveik
ABUP42g9jYbVPqedgSGhUpJ9O8lxUKTWwx+xR24ZgNXTLWyZ09DlOZr3D9GqLBwsyLm7w0to+dIp
W8Zs25l0hxWTRlZbV8ZFn1fjMms6gIqBnKxOxYAUo4/Q1coA+y1P3rQSRFf2c3iq01Y6xb1d3z9J
INblsjgeWz00LgPDOlea69L7+4JpC18wjQTDb1lAaGkzHP0b7NZoOTalluhoDMXhQObUu4kj9zLm
JH2v5UyOeiuZFzYa69JXckvHa17d//m9CFvFppOTzv77K0oJ+mZGGrwfGYNhOSyV4G8ETRZWgwGU
8djfCNqS+FFhHqKCZz6dLwvIqY5zWJUMKVebIe4az//81T9+D/CHs66oeDSx9DkldL+9khzzzDAQ
a/WSA11F2fxjRba6rnKElvbcPKHlovXj/Y14rVZe/D/rppYV0jaFx+wKDLXtdG7rW4b7x2nXoQh6
LULLEUmZW7FcOpFuvsR6vXqCgeyZzg+iAfKG7w0OS7j8fRime1h3j1Y40RUPHH+gdMKtj0zM+7nH
2O9J6HHWkxT0NELg1oEYqfX62lXmNVWTYwGvUzchY0r9DmkQI27Zi1X8t81zI5U3aRQCABhMYvmt
TkcWRUo6kxICVjdjS269SewqBIZGyJj1vvfjepzvsGDrDuSyTJSMpVvo7YYAMt+K0EgoOpMoIlVl
PBDWh5y2PtN8//6lZInDlcrCMhneKKIbHWcvVUDDYhHNRBB7cuxiw3JlQdoKkRHA1/TlXGHHIvci
Z4Wvlt3ENiBOEHyS4hrqnTfqKHcTZmc0l+1esK5tkm1DzaJFButIO7Oc+kprBIPIszHgf9PUI3XO
LSfUJ6eTH4/VpiZgcEI5MTd+nRjsl8uRQg+Ug2XPEYHcgAzxlIyd6iqh4bVxHPTw1sKh8zKz88jc
9LIoA5k3HcbcQreiB/c3YjWEC1E/zsBwdAiJrTd0L1krlxDJyvDk/o0Gjy/jEV9XR0+emSVtMbvb
VA5OkhSe0VRBDL8iE2RHjUNnYOHKC9PPM8lHxbESl9NL00EV4gABn9enKrlwjIzX0cU84/TKvGd8
Z9eMIA0l2taL4g8CrgJLPa7EZ4UQMLu588Qmeya7Hex5dezWmeswH3qytqaw3EZh6rej6krNdAgH
kX1jhsObP7cI00ZIzsJdUrvoTkLsLhYpmB3YYZTK76AcGBc5UTigxh6awhV5gq7Ee3OGixl+37PF
Rm6XokwOUDMRG+tEdLdQ14trggQSbTxrnqtCY1yYTXcC9J9pDSoZnSNoENhGWLyMqxh1Xh+Jdr0g
NySe5j3muwHK8nA7sm+o5JEDGUEE5TR0eGJx5ki71frkRHSv35erqwh88buwwrDcWcT4F097JRrP
4JO9vI48U0nR2pg3GJ1oZH3If80HqidiQcyjbha+aS2OZdWfBX1EO+Y8fv+eFpjJQTE2OO4hD3Yb
BWR8mLjcYL993r0nZriF0nOoK8YxzGuIddFj/JnCVzMprolxyCTyZtTanYh+hZhfL+GnIuvJLwTh
ArToOY06cqo4oj625KuOcL+0+gamlHeZt9K4r3rRdeg0e7C0EyznTR+VfocwoBKIg8+wd4/k16ay
D/z4Yay/m87cxHR3m2Zyw3tntktw8GVc1eVY9v1zJyr7MFkvuZzueOVuk5ODwDG3L3ZJmNgt2ygt
wQBAFDq2zrNa45iZ1aFJ5W2h9xjHxCNK2l06FL7GAz1AzEbn7yr6As8EXvwMOpT/wtg9JLPKxbsf
VAhVMmnHxsewnWkaxMxHMmdUG4e81r9r3GknsS7sWk+83Fx2Une4X+QwAT1X1GyAdF+n+KDkPaBC
5QwJ6u/FTbLqzuO8q1fCouAA39fCwlpOFQeL7jWWZFehUjVBGg9GgXFi2Ayy+LZMhMv62GO5Dstp
MqhLaQUug79IX/f1LEdfMlzVSffa1dqOcnHQTCQA3F1cV1vItEeKNqdXpzvV5gJQzhVxasxK7U+y
ctFIN6wy61XR1h2y6/1aU2q+tsxwCdE83q9CL2hXKeIr6lqwNpVLcNDR+pMxlq+jllNcUIFO/G+V
eiFPLrPnWvhiow2mcn7rovBU1qXT5fpTiOWrkMSNKTNaSIYziwQeATlo43soIw9O1O1mU/ElaDqy
QY+CBTMqP5CJ8P7rt1kzE3weTD7C1p3G8DjcddoZ9AhyR5IDyK2gYtcThXCbpypOmWhXAzVahoVQ
tOmGoxRxiuKGlezV7T0NQl2fNXHcZpK0V+RpI6/EPpXamzbqx0LuHbl3MZy7JnonUL5VTKKn+JJm
NM/zhgwOTO3LSvpzj0lnWpYni8wQ2kZhOJJRAdbP4M2cjD4wZgyaimoySpZPULgcDfUv9N3XtA1L
JlXDIYnmt577Vxfr13LZLIlaO3UtIAA2H7ohOUxkTpTRu8LAKbJe+lhzTTM+62VzbBt9n0vVjsGq
jydjH0J8YCmI3gqhfBIFwU06CLtiOwbEufN/qx+VFDFDUo/ZsBa2nt1dhZZoq+ojIQesiOMmD7NN
hOlLy1YbDjeRr1gA6jj3sF8EcbYwL4gMg6EnRC1DvhIy4OJ/LmyKqB9q/UOYT9+WPr5reNHGZSQ7
jbKuk3kKhfU9SX1F5F1WaGDihr/+yI11aET9E+0jAsSw/uJkdIBe4TM8pcu9XtWEDF2hXPdlo25N
hPB5fpVJHIaaWPcE1OufYAweuvk0q/U1SoRHdeguYSvdhmmTdPpjhMQf862X1ZlPlG9jj+L4qrfA
peamvrWY5oq5tJlGHaKl/KlL+b1aX5dVehZrhMhj2773Q3RoY/Ejqca7LftZwXZup2F1FDLjsWfE
sMapnyU1FNwpaLvVkzRxs1TKR2VEHwqXr5yrQMFWESVdsJbCDt+ZwU3lFLS5R6N5FbkJ7cxoeByZ
h2MTSqw3XU97G7/4Lvluqnjf1ppf1jPnMNdqOWZXynNW8ryr1o34OrIaT51s3pQlP/ZW7hpx+j1m
625ow18xQ9QisLlWKYO9hPq13iWshxXlWWdph9QaKFKk3Sw+aiLmAWn5LOn6N4jaNNa/CdG0DGOR
p5Oe5BM1rquKEmSs/ltJOEoV0rNV010WepMuKCpP+QV+tNZTPOComCWudaW9VbkTGeUWtdZLgpyj
Mccb98xzX9VvkkA9PmFTqPLvda5PqhCNztB3G50Hv2SHH0tO02o2nzlGbJLaEYV0L4fv0qK/D5a+
a9fqe+qE2h7D9ZRJeBsZvYLLSTbrFJ9wWCW1eiarN+V6C9899YOtfvdKzvA8A5C0mAIGb/Graoec
nn1ODBAwNJUrlSvro2Bg2qxjktBZzCTMw5ESUDhiWMiWGZl2S4Zuah0x/sZ4WYRNsgSVMAH2ypRP
dDa7ZK2hDrfcrKNBXlg3UY1l+1wWdqusgjAfqnNdqKy0HMCC2qgdkqzdvldFpzbmxB5MDMhrD/yA
ksAWhYwT04b2Lo+/9bKm1kZkiUkKbVP3qJlXcf4sRN3v8fH1FQrqzHxbFDiAJL81TbUDqPlhYcqp
VISOwCIbyq3WMLed5Fni6MOv2Ves+qO0eFLdwz6cXWvsnyLS0se5edGj8SowtsuVC0YJ9t53I0J5
FAKKE49FMxLYWVRsXBUyA7FlBgXAOzJlFL4NNiuI4INgIT+f6/1YsnSumMPtWswJNy+miGZg6cwq
v2U0CwtBSm+CtdPXo+aBnb10mo7sgmnWvzLLjG2QPaSEUJhMshwIghKUMzZ/yBgc7XUetHhM4Mjq
SBKiMVgz5SjXxrUtg2pJL2s7X+c5omzPhve5fFBHLbBMiWGcuVGKDvkjlm97Hb7WbN1XcHuQ9V17
o7zCfmyDEp6AMUpPo9R9go8CLFqC1a5Ku8VymZkJu8wN3sEuioQThjE7PY41IgCDi0UCuicJ6W9H
yhMshPI9JPpA4bSvNhOkFBo/rBW9kDmpYFyBnGy4E/daGd3ASZ0lpPdt1+5jeG7RkPiNkFARMPyQ
yUEZnseB1OwwO1iTEdSF8dJEpcch3I+Vya7kJ9QHO+hDrpZpnpR/YuVxxKVGTyrDaNHCo8WJJ5yo
SimLbVkQ/XpKtqqCgKvA2hRv1/ozn1oXjaFHXjnQGsNjBBFgsXWlNnc6fX7Iy86eZZYfuqevAxNG
oedYJWIp7MK7MVOeN1kF3j0pmPEyE+rJFKtZ271yUs8jzRh7XKU3DrEPJoiLQ29xCZuShoAQ+cti
3MjKsCWkB5mQ4gNKie7GazcjtTxgQidJINaezBkE3NjysBUnBhc55kuZreZGZ41tVgY8FCGoL/zG
1B8iAZBYr/kp6t64sBDs3TM3G7agX5V9v1i+zZ4TRrPueHR7pynLkyip3jxPvlVOm1pMXJQcV9z0
flW3XkoBuIbCb1nDKM+qI3Wn2H4Aw3+eJdHvinAHFOdngocqjoqjW7ljFRH7mL4rWwMlQBpCkWzR
rNxPX6JwSM0qUAfInaruVnL6eJf7D/k9SOAozK2jxMqhrpMvkn23cIM8SICYcSEyFJllk8F7tqhN
RaXf1UMchNBKGTz6SZg/19cu+Zzq3J1/jHbcxSlLhaZsNKve9AYBYiw0b2rUbSb0bgPZPSMhSQv2
qwlBvywTyl64rUBzfmytILX0WyKLu1KXVzvRaPVNRvSpF6QU9YPiVV3/20rhbSkSpMbmSzlmfE4M
WZh4iiZdCJ1l0canVyF6QoZALBD1ZdaZgYmdYhZhCDfmL+5e/b4bhY5p1AGm7+eMKGrABHsx5EkB
5YLZ/qz2tUfcT43xFHfjTyJpJwXgXruK9IMrX41FN5W0S6oL+5Dsp7HqL5qRPVVgT+lIXkyz54DE
AyfGh1VkZcQTw1HotR+/kClu4zkkCjp2xDpyxiGlmWM6bZp9jp3stoSKjxDNWhNukxrt8jo/dlLr
McSjhcGqLdWJV1TyiyAjSssooK36AFR73Ehr9Tnej5MjcliVlL8w98N0cpn7YKTVdUT4UV65WHP9
XOsB/4hSiYdlddQifAsBvredtcd4KdjTUJ+VEdMsj0yuvA9y/jWT9acT9EnPA8ZHZU+RGED43S7a
d9dGThwt56Eh570a3UqdWfv1X64ibzIsHJyq2xLn/aR9GPNbLYaIZdRvU+j3HSaLBlQvXWG/AA8y
TpDYSGwzSA4hm0H1FwQ6SSTYNNTt0CQdrNGABvQvhFy60cAxebZoWCyKbemzI0SrU61wKJTiUVAN
mHKgY1qJJpYSutxknjRueml4AAEEEVth4M+g1WqxzQgw+yPlMvFVDZrLPKl356/TFJxkkB9rTtHI
l8HiOJA/hvpHKe/4t2lQEEbqJloloka18VlLi6BSCLycrJ1CcCcu16qIt4zFNyt5WksqYKVWZ1eV
ul2qrVdd7BG/WJtEWHeYgfaA3Y4Iez36he/NaKp2p5S/ZC2ROokASV3xOgvr8zqnOVoTM2CLhtYU
g8IpbbOydgPgIbudU0fDz7s04OBNyhFiUDsZyx2CY2rckAl2TPN00ust68NDj7g1MbUdqGK4ABJL
ULzrxGiTWKsthSRkGlIAwmknavlVrVBe1WXmA11wFdpP5UK2eUkIWqpU2wzBTGuWvlxZJ2I27bz1
F6g9gJthJczyJaMbYEjdSSpkmiHE5Emdvcifc2N4mRXJp3J+LO5lG5jkj2aY3WxQbiuiF9rYj9P6
03BUhsn/hq+BgLuQJAiDQ37HrJ7ubp5KZF2kG1mtElsLJoDQg3xYWoL8dOsx6pOAWv4DsPJBi4UT
w5FgXD7VbcdBwsl1wR6E9daqIUaN+iQuSJ2zn2FCWxNGnpFyHhdkb6456NLtIcb7CR/hYofKpkBJ
oIyTLzlVmkUMaMSftFMOyShjXWK4HQJcbE3udqxJ0kiMySh8qCNnP7xirh4Xh3YErk0E25xvpV7a
lLkAyQ8DlcHwclTpsotWc+xa0vlMZLF8iyYtWfkeiFhyEyZFHh5JRIAFqx7aXxG9jBht04UfSDMR
fFSBbu5VcRsTGGnhqY3pCGg0NOvWzyVbT2RnnpM9BwsnYgFSJhCSlrZZ68ozBvSDZo56vLcuAo+W
lM7U4MB/Ix0L2LDjtLshCsUZJgHXOEUqMRf4J0gcrBwD+Bi7oSeIq2vC0yE/XifXfpZJXxtuIpCX
5NCl3RcIda8bBDdOeieLu4PRv+fLLkWZ0TN2q9ZjIWme8ZVV3/rA0UN04unKAZ40KRq8YujU0tY0
t6g6NmL5JkiPYvokZh8jP7rxHcrWBdSXa7EVjCGMkQRzl5Q4qVQEJqKkZcdSvIo9rUYDli8zqZx6
2PjAC/2QEkSmNxhIWe3qBaxFTBCzutplUEcPaSx505x6HAL1ZN+Fz3+q19I4jtRbMniyvF6Z0W5w
LiWfRYchahp25oRhs4EH02LYwx9aZl5svDKu3MsSFUIfeTrpEXIvX6LyvRde1GZrhftUVU8tyBmj
/5kKrJFa2W+kxTiJxhZFMvO33ySNWlvtXg109tp+BthiaMpWFe/Bnu/aGLprLZzo5sqGjoipf82L
GQ8BfXuxsukgDfdR9c40NlLSbXVWkXxF/Cq8tKpy4CxGBQCTaRKFT7NeL2TQ0Xob2hcYhl4XCo6o
oNEhDCOpERAzUUwRqSar5GQ6WPOyC0wxQ+olXOM83ZoSA6mC7l+BlL5CVtTf0nuaLplG7oIPd6Jl
t0jULiTa5JCq5G7kmGXeW35qoEcwjUXId6C8LlCqd3Lkj5hi7WnUrM3SrRLbglj70SRwb2fKpVK8
TGqkA25p6aB01oZBdE/ejox06v4B/C6RicMVnBCxZGttuWVttQeEoAWFKfgrbsXFOBfD3N+EvN0N
dbIZipV8j4x2ZsXA5TDjGd3LZuooOkYiS5r0Y8ZgZQsPpnf/7C2iFJMekHGi7VThZN05YQaTEsYi
C2WgUkJNnsKfDk85rc4XS4iWzR8BW1RjIs+N7pex5UJox0KeIdi//d+nrSISTlZ0NVUff/r3AYD7
ezJoL39KO3DOxcUQnqOx+WSKp+3LWXYbMLvnvw9YY4GNExTvllKr7Qdi2608kl5yzLauxgkfDvOB
59ukm5ZA3YdQGZhhxtx+iULgD10o4ipJ6PvVMArMccGNAZinXJZmQyIHWwK22fduRUSxrtwbqIE0
+496kS9sGhqRvL5ak7tU1G1+svoQ+VmZEZsbRm/G+DQv9OcEox5tjTNu6wCGsXWJwfoc9pzlu+4s
SGKN8yFpP63sW73zYpNuzmksmrpnGkVEdgS/KmnrBpFcUE0ZzAIgDDHjFuqDmcoFfEVLd7JF7Zx+
GifvD1he1/tBHrRHM4IUpbdlu09Wyy/FOcEpMrv/orf5p6jlX0Us8v9PZGERA26KmmKJpnYP7fz6
uCVlhORF+j9NaWBUHo0BrfUwO6QRsOdqVv5spD0Z89CmIRXPv1Edip80hcq6zQ4KcQCHNQBwHVSh
xoBRzi/gqCiKMuz1ad9J9G5j+VHiIO//Ly/3Hhr4D3XVXU5014RYxO3iQ9FksHyMu/795ULr7ZUI
qbDzD2jUBEBmqteT0ENdjJbIQxFaXojPDE/ZcB9t6219zhRG43m4kki09pzWUf6zzvvYUtYrxNqo
dnS1+W4Bge91Mw/3iBMAm9/ZtcycofGk/+R/r2n/U0hP//0nkv5fFZGlirKoI3GyLNQA/0GYjkrZ
TKo8RsoZJeYBq3BzbjteZoUPd5aYJiiVQP1vVPRa76o+4S7yC/XpKcOyxzahazcurFOpy3xR+toK
/pfXd1cx/cc7DmvXMDTSHFVd+nv9/3KDANHVRkFuRSfjYtP7nUeSgO6Myz9IM1FqJug8+uaGKpgY
eR5XcWmCnHfv9PchGkPvv78i+d+Z3LxDf2owVdUkRTM1BF3/fg9IMewN694fhfg8eYMk4HUnlpxW
7LgeynrDYG94TDPuDFHeVbogb3FqZQgDc9x+oGe2pbprlfwU6Rhr79j0lowWW8M8+Kw1DZ2IdDJu
//01/+dF1nihFus4JZ6liWTb/ftLluuuQwR8D0KMrozVNSiVjvn5378HTXXl3yNuDFnj5KTzWJmW
oaO90/5DkmascR3GMVO/Vv9Ilx9Ru9S1Z8j0h+utoH+0PU+JRuKON5rb+WtVv8bkZsqBNgZx+1hV
p5ZBrfxBavtMJOb8MAhePD4I0Ru0gQAenKJt8JpoQ77j6w+63/S5oyY7pgtN9q1B05PAvDPLA1Cu
6reo0LkmTFTkYJH9rFlciwq+FW9i7i1mGrT5gYmGo871pVCCPrpI6kcvrG4tnHORh/iV0Gd7ZfBk
Sg0HDAOyBEIcODMdAT1tM+KkvcU0W+rmYWgvieh003YE6EI56JfdVV0DEg5xyRElxum03rvSEITx
a54fJssbUk9gGNFuyL8iKTeZP/SUucCKRthCc68rTA40m1WXhPZrKjwpnUtLga50kmOocLPxq280
XGHlUyaQPlG3b9ocBktkepIvFtFTNiUe+gwzu+TrPrWu+ArurSeTdqm0lPuEgYuA2XbZJw2uJhtO
O7lIi62d55EMlNijlNdig+ZQYdNhodoebxhk7J5dMqoTu+u+WvFUfLA0Pc6+Hgy/gyfvVp/8uIMe
aF/WuT7Mr/F2cmrXdIic8hMf/77fBmxZ7m/kQgZ3MpvIi2vE/igdUDsF5SE8mldG3R/xI77X+qB8
Vc/Cg8of6MHi3L82jVh/8FZfDfLt/Jo9N7/6VTunW3HXeY1Xu+x8nnZRLvpJPykXZZvZkwPvaWte
k5O6qz7iS/4YX2h8edmp3E6e+EsM43P+CHJ7Wx9a0uv4i/kWA9FteI4vtEuCyVucwZv5tvMXJU9I
3oW4E4PWFzbcBr60Ra9+mN+iT0YrfF55YjD6jafZme3Sm7bxkjhxYDrySbo0m+tgD/yG5qa8M4IP
WZnP7393cFJH91I+ZvYzx2x+q3dHP96OPh0m/piZ1yH7lLbZiyvTyKSZWVy0JpPcUswTx8S2fw/v
6oq2hJJBuGZDLamPw8+7+LEeNL+o9zTthufoZn3pgIkedU7sic1omSkbjobuo/vIH5vn7plGh/Vl
vUojJ2MbwZ6SULbY6HQIYof1yK+JNSxhdmIH/8a7LUEdP5m/8Vv/PW+NzfQuPslP+of6nGzK72YF
BWgX3vAuNoRRYhK3i/eJBCf6S27C21Da60vV3LE51U/xk+mO+Ta+jJ/Si/LSPixHDe4lqXWIvOzu
yqFd+yxmW2Fu9lngsa39LVDR/NyWNo3t8oG4Md623obDo8OJyXt0HnYibLpxw1QUpkB2H1HZSWbX
eOuYTMkOYwo98yCzYWd+4YSEIKhOfGW9CZU7LDte5/Cj7PtzszN/IHwuKwKAAKd2tmzUH0jN5t0j
h4vb1l74sar34j27Sp9MRFbwE9vQBRi4XzfJe/dTPhTX6oqdtH0QNZe5mPjE3i/x+ZmBiJ9dG3Bm
qj0DvMooAGzaVzkxKS/V+xCQRrVvDAemdP5l+Jq/PMffxane9gcyRsCbU0V2NiK1D/mJv7yLrryv
KW8HBvPi+vfKyNwobWQMq8j7VexkzwcL6E+7eCtshD2MuMnOXuQbgXE8i/Orde6ekWJ6iise0y/g
7c50ai/gqImeSV/xGk3H4Snaxef1Jbkq+/o8HMuH+YVTh7sG4tl6x9VtvSvXaNvbQFP20r702elg
defbaVdhlj0uuwy74El6TW7Frb9YODRhHONpspU9F/Kq0MiInIFwqWozqxuUWbz2FJK63T31D+C2
HvVddmKhMM6cUh5woDFQ4kvSyEqeU4ZxzMVO1XP6mJ3iC7f3adw2OxD6n1x+Q+7tGP2N5srLjqlR
dq0frJdiM92603zoWCeyW3HiNP2cvi2eP/HYCGfj7E675Sq/S1tta7zFP8Ome4EyMr9BD+55Lxs4
KGSiQVs4d78kMUcnA4qoPb52XntgNpbd6sfx0PCcAWpdBE9unOG0PjJU6c9M/bkBNQlpwwbFxPxp
vuWd40c7uwt0R3F9xedB7A/qLjmJu9YVNtAsO5jePJS0TSxnlOzwI4md5Dd8shqXVfGA0uqRJpd+
Y0pbA55jxk73wsZxFj/Jhb2+KVuw2Kmdoe5+awy72jN+euNPiFtPXtSjgpGBTE8GXvbw27vRKfqw
HviHRZ+BnvVVfeBWqJ7Lg7tci32zR2nGIMF6W15aJBVVBD/X7j6ZUlzKL+CBaJbbyFOIf265/Hz5
LSGOJa5Duqx063hSewbdvDbdsJ1OIrDZa5+Kc7hHB+ooO4VeKBNKFCqH6iDSaUIY5Ygv02d4u/90
ZAP3rsSaiSPW9Kf+gpvWxIodbQS83qMnxr5U2+JtvVjiTyFe4xjmv15eq1UJHzjnOQbjsPUVnI5j
JU+CwhzT0cv9kKJc3VLJxaHN/oCAMkXSnh4M+ZA0TrewhhwGNs6Ugxnn3heJmOfcl8ynBUt5dKzT
wY1HpN47K/qogZXRZT2TpzRNbgms7XGlAjA2xjm83u8wSCYcYYDUvJJNaZkB/f+tcObXZqDuOHSC
AhmYtcQX6yu+UDrhFXkVs02n+Vb32s4cZXv80PpWjcct5udq8oiKvi+trL1wqFMYHoQH4V7z6C0/
aS/GZ3tmwOlb/ntnAyb4EF7jb9bzNbGT23034DL3rZsLPCMb5bX4qD40VIOdLcnMo+z5sB6yTbFp
dqDiN9WVQ8F73wY50naWr5fmWD1F13FvvrWf7eeC3uoAdvcQbjRPPFev1hNZ4ZM9Q21+A+xekkWC
6JbvfAh9VaZbu1Fyb72pW5hVmyJAXuj77dng+yV7uguHnqqgPOSH9BAfpIf5PJ/lo/Yo3oxH7TF5
CZ/kq/AgvZbb4iQ7QNa2td+xkqoOSL9XNGRaA9/OpkbMQ7bF+Hs+GImNYsjrIL7YCcI2nmyspZzO
XPPNTO/7CmIYs7at2/iSntdN6nMkd6B2c0HSx/vbYyAje1Ze40fly7yiB+DhBzatv0fPybP1wI0z
v4oL6iI8EU5tbhlvKF/Ns/YlL1wip2c71plScUvd/y0M1xowWiOQpi5Lngk/RHkM8II1bnyVvoSH
8ErneoOs6jg+gAY99g80Oc5sJE/Fk0mMuZ38tC/gKYc5sGKfSDTzcl+Jp8AuNm60D3fZrfsQvkrK
n+KD707HsLLxzlIEfTB+u947PL98t6m1m1+JYqx5pmQwXoWv+Jt8TwbS3Wk4NTtjX119vL0vbH0v
LNIVgZ/v0mf3U3MnBDXvvXRoH6eP5iS8Wq/dR/lIUhhlBqHpMB+Fh/Jwx3gMUI4cEzGf5AIuxUPB
fJR+lhXb2S/vJSs6yTvMrsltQ8DJy1IeOm2Pl43yEoUYaSaQsgeHvxQunoC8k+cUj/8IYdEebprg
gLkgklcQ7bugYHbC9F59CMl5SsnE8JVqFyZ7zixOQUIQgT+TUxZYz/3/S9J5LbmNJUH0ixABb17h
6D3Zre4XBNsBhPfu6/dgNlaxMRppJBK4t0xWVmY+uWIH+8yF0cuZ5a5PsCU30N+EZ/TFUxay5bhQ
lBiQCaD7PF47o7fVZwlW+mx/iq32lVB2f2G7xL0gp4mJBwBM/UERoI72eG+Oxr/wOv4zYeJDICUo
2upn8se4hZ1mnn5A1RwS2UgvNkcXbaXlKyoAdk4p48joqJd4T7dCfB8CotaaDSBtsB3T9CGpxb89
Hkff0T3bWf+yma/MXznfQdv5J36+VHpPFZoZD5ZxM7isg2Sd/OyXXMtd4PuNO+OqXKePEdGf0kMg
iB9chukjh/OKC9Jgx8SXzocCiyDVqz3Vpt/CDmOmICG7BETnaYR4COcNQoNOzaQFavBgI0XFGTG+
hqv8Vh3zc8pzu4R/+TfUJmbfvYXKCvxym6E+BU6PN3KOF4Cd7LqLYUKsslvZawVIX8vnRCSAO8uu
CoOcgK+d4wLC0MFeKk/i3rdCTYT/UYCXJBsxy+FAhh3/Ox4nmD+xlVBHkFXwtfsx/1676F/L8EJy
KuT0BIWGE76jUycM3+3p0F0ZG8Jokd/qOwu+1NEycwO8QJBMfOuO9an45G/nJiS/+kfPU4J82VJ6
NZ/qE2U3cYk4Mh/fhUzHwEBTHFIDP5hgv57DH9mG9wuMzOApvavAYCSozm6WYbyD3IH4yevWfiSq
EFT2hQ9Eu9z0s2ITk4iKtOxX+U2nQrplfM8PVbPJVkzGzcgpnrNf9zBKbUho9b179vfhkweEWOIj
YvtftSP02HzeDqeWtwMITjWkfTd/FaUFHctflboDJ1J2iEcEJyJW+HKQA0MaRHxj4o6FSxqtcuSw
Gnfu0Hpk+9POf5pjsu4OFHRUdlwVUSUwEQZtFAYZPKkIaBA6fsPPrnN50BRBuQDn341Ll7QF2frF
0jQGjSZTXd/sPQPRkRc53YPtawXLG48SB/EJjgS1Iv/A4WrZVQl/hSsxnF/k+3CioY9CyoOjBHVO
7FxKLhLW+PJDE1PJRYCPvLDOonU2Oi0Wg6Mz/aojNiBswLlF5SsUZ8gOYDROITqi4eF2TIL/6wI6
yuLr9ESZYGmkJjtklI3pZuh2qZtwi0cbZakcvnsO3upgtWp2vsAQKnAsTPjwZKcwG21YgXniBr0P
ho/2EXIisgBvAX6JNyIMPLt14UyNw1ANGQKRhefWnm/lP02yoeETIyzeCNNWdl/YDci9iDP6FHp7
/GHsIo8bke9ibtEWQWy9ZFwQMjl3q0/kmcTR7k/Tsb8TEKS9BJa1VPtFdu4eLLw2DO3yTTTtUzpS
Y6+O27iAz+hyx5ndwrLB2q81bLbN8JFEi7r9Ey4dGe9ZUi7oMArt+TMfveYcr8V9Cf1psl8/I70n
bCIS3KdyUK76R/LL/U14K0j/trBNbcoGdItRpS01OklH+iQEqefxi6pG4R5WdvfbcnZRIGe4e6m2
w7E8c18hO8390rcGppPfSfRc7BGX68ghdxBR5/S/RKFDu/FVZLI7O/xD+oCCOhC9VkbJxktjF7fY
/hsecG9zRWsAWVTO7vE/OUR6zcHFc04cxDtxJSSWE4P4QMgeLmTEDnr4EvqkDEJcatiIP1PiTN8j
p6CzXx2GeBeU0CsCDncSLbYJvVhb+cS24FzT5TB/QsjvxiLkjub9uyP7jv/oINBl+Qh3Lb1KMdoN
o8yv7jOgMUIFyji8LE9mUB7yfm2OP/lNUdaoVaVgWvgJ52tV38fYuOWM85bgm3xG3/Nd2ec/bW+z
qBlZK4SAGoO+3IeOM+N02qF6xpL/EnFkg8IWCoCDGDG9BuvSde5gH4AKAOe5+uIwBlcjRi0KxSwv
HxlcOTOd9RckT07PLeMRd7CGcOyyjQ/pPJ7I1MnbktRIPf+W5ubeHYdj/G2qDLwg7Nv6rwh+8p1t
pXW7Ez8UFAHoTWhoQBR+l/ZW+qLxLi4IidxQDgda7E/8F91l+pzv0j1gYneNvyu67oJ15EVsDaDh
Nzqx/fMl/3Qf6Y79yAvLazUdj5Ox5Hkzb8O3UBJNEYx2KhRRazt6Mz7FEy7Q6R/vSL0JD6rXb+MB
RnjVz+bHvEYo4jSsMk99JLv6DqE97VcWhhT+K0Vg0HGXne5688rcOHL9KtmKuFr/YX2XEM1Tt4m3
GQRMyY5hxsFrOJpb/rBtimgV62crSguKUKbzEoCEyoYJa5DsqjiL2CoVDB5iTKQOr91A18BKnXlB
fsPVdRKRCzwa1ZsGkinomeLImUd9ybyeRoFJjvzHP7KCoSy/y1UgSvINDOYALgI1NFSKrSjU+o7W
X2hyldIOHsopowYUTsm13QykC9jaCqxYCZ1TKgJ7WSijb0XM/pCtITIZ/1TwNZIXU6zmKB66Q3mj
9qIzIbaC41hfYDpX7b8KjbQxUIv3jvrH/6ibZ4drhx+yxUlkaQKG2Qt9cjtGKxuIlUArvAe6QwmQ
drac2PobUUt+m96Eb9o0PKIgmIzfpD5KSJXZ0FNvlrKKLhOEiFh0i2kcaNz4dMvfc9f2oEukJCJd
MrKuR18CnnAuVuMaFhBJEbVl7oz0brw3l3nDtxPfhH/FE/yBv0+90Hu4zTp7p79WmZvxm69QRLKv
5aCzsDdtwysat+rb0ICftD/YbmxD0auu5bkG+qg+89vr0r5PnEnl06QIRE+edxDaMYmSptaO0Tdo
XWIvwBaYJh52nUu1ozS0z472/5qWa7YwLWwVyuOHeI6+ph8LXTtMkDJXp6pWvQmzn9o1FafQPJaM
2M2B7d/IOC/b9Z90EW/qT/5lc9j4IRgY6S6haH4HBcvgmZOXqYF0hwzKvePR16Ir/5JEqKz4GcFn
iNattiEqN4QnsmFihzs/Pkvob1KB4tCW4E4k7oRsj0I2NyDCW526n3DCBDDliIMq0I+xokaNtuD4
F0rkCMQAxfKb+QEflPKyk3xTWR4MfORIXUHPCe7hb/+eULmQ1kw2dh0J3ik6PI/8PX2HvyF2dovA
OvGrc8IUOfNN/qd9GmBmbDbnYDG2SNHESzb4hGypImNlU4YocOZK/5Xgc7/ETAk9tNhmH4iWAJof
Txf0lLZWA2j1qGIUojFJk9yT/wQgAwHfJr/zZfiXCHv3usfbJ6X+V/+RmyjvShge6MtyIcmS9H87
WKkUSQQ8EC5YLpx08VHeADvr9+5DVJaDkU8OzBGDdWyiLWJnuUOEDz6K3+ZRXFSvsetzew+INo0L
XpvepX/jN1NoPbHlI4wbg09YeuNHjds61R1FMZ0V8hadTS8h0nSSu3FHNZFLBnpb6m5uXDPb/U/8
b7zVH8PncAR/PLvzv+IvixxzpBoFyYGeZsKT4CEOtltDD25t9StcxHUchubah3VXTrS1ReaiMEJ9
uyyV/YAvM9zOGKhiH6zY6KD/An1Gt/JdPMs/6gcFH9cvRP5LYkTsCqCz7L2BjFrw+d4S7T1S1/gj
gBsrkjdjT8b+snocqxUIrPZen0gL8bd0V6G7fIBFwyiioC6WPpdiif62/ocSTgGGyLrDpV+eCWQx
Yl3W2lzfiI9Cldo4Ec/uHW8yvpP+rr/zU+FOfU1bSjPP1+FVmxMYOjXHi5c22xqPDFAdJZnOiVpP
p4onwcq2BHz1ByxAO6eDz6O1bToxm22clrtFLKbtn5mu2ARFi/8Ae4Nr8czexMv4UXw5kPwiCIaj
zaZXXPodXV5sG/lSBYLuZTtwhmeC/ma3yhqfiqepHPR5n/OdADkdssv0S9EKCl8TYPg3sE8EluSc
nh7pdxgpb9BctfMP9Y3Xwjegl6Hfd4e/4o37S7HPswoYwyDPaFNuhpAzpAV0bd1S9bLJY7NGkiBc
weKCHOfAPJev0kdguQEm0TZrSu1S3+bMxT8DKg72UCkvue2Zg9fwXmaxkZqZEwKtraMAWv5/6GzG
zEQyCQFZTr6tcPgtmN12DQmuc9KRZSW78GMvughn62PxvP8SyFsS1DhnhKciIRu9wchxW3fTvm+r
3Shmly/OBar9tBXRRkocimBCmfjAIPpNfEY/1pJDqr/XHxkDdSz6e5xnATXgUf9OnOVncVZ5adyP
bbwbD+kFCeX38N188GbDJ4keWGP4A5VvN0iPUnvfZXgZVG/lT/4x3xd3Hw4lK/dXxptfU+Lm4Ojz
F4d9CLd1s6vTf1Xh1yI3iBqrcZhZkOhpimAwGijM/6JK0Qar/CzjOEoLKYI/NcfpQb8KSpV+mffx
Sr0ZgRbwgSZfZv/yu32LdH+sjqXosEamsakPWk8fwQwbFLpAu5Vj7ra/TuVXG22rn4iVdW2P1+6D
qNcttsk3CkqZRja+I8hBO8Y8AekOuqm2dfwc5TRafETlSQOH4kktmaYslts01FR3BLMJFITFJr4D
ZFmWZ2loMGL4Et71Z6q4iok6JUwvhyVfnBqgZA2aHfySsaUPAF5EHdD35EOiiFerYJgEwZUuOTRE
Gd+HoMPAD5+PXbwHV2Kod0YEdFnCJCVG255OrnxayT3tj1VmOGkH3BjSeV/wbouzAwK8lDFie9Io
jVn4DFxjptaLnzVA94LX2ZCssP2QX0h1r5qXF4WsJxEaNvoEedx3xG/rEP9NJ/kn+KFUiG7VQ9pl
VHIFXdgb1Ur8wd3C+8jpCQc5Php8fruu1/BcFm/G//o2jSlgYGdHkcH3fKPh0Hh6jF4+6ThoRC1j
y4yobt7rGv72ai49MBaqA8SOcJCbqSNZ4/Db2kfrBV+JQraDb2T82vGxeO29rrHgid/TKX3PRfKW
SwPdv/xUXRfJjoKM0bcsvBXopQHy/Og4E7T/sgpSNm2+G6h+GB4q3Oas838w3SqMb+GXmnPT2bb/
a7/bf3wfvgYK6sGWflN8FJ+Upi+OM1sKhBDzQFDNrOCgFATnMld/A8m6vYRc2rKBdTWU8lMwR780
q5yWjFIEA6C1hLNy+gF5VAh3pkpYXOJVmx/McJO3t9jKbMn4LD61ffqT34Py/FIupkkYUiP78MIy
lJaPpR9zjXSB8F3+YK8QbOdohT72ggGgjbaCpGkDJCfapkH4AOa1ixyji5m6lp/iCFBugD96TX9e
u/5UnqZfaiLGiypdPFGN8LD4fXAabaTDwBh7cxskP7mCDbnNwMYVn4xXQdHzCKL6r2kdlxl0/RN/
E24r/ZhrTx2vADyE7YwxCB4W5HovZ23SvHfhh6mcur7jfPiMN0hMUrDuIt/46dEjzdf8QI7iHF/w
s8h8IVB2gGUDOhOoUtPPiSed86Q7huBqQGHaHv+tur2/8ps+cJeyh26eBdwKSFy85mBiumg3Bjnn
qOZbK3umJm1R7sjX1xt5jh1yoFjqPGpNOMcdQsMdBKX3hFKquOc9f0L+ZkbvnY4Y2bFGybR1m54w
LgJpf5MKeKjlBGQIW1OwrZ/wvRd8OfDEmuH1BNjS2bQgfbuSNcSxTnWw1fT1wHOllBbYbxbd+lcP
luz11g4fIjDEsMnQN9Y2+AzOMiqiu4ZoVZDXsN9mWxufd8Fc6l0GqqpB6wSCUt0B6cwnF9/qBGcu
3RfQdHbBuOpIkOpYptV+VFjeEZNtum3WgmgkwOpJr/8Nrl7v7HGOZfs040vZr6vutw/+YLy4sOnL
eBdQ+efxuWNBr5yDt1S4xt2gHOrpX5WvyR/ineFNEA7PFMboScuu4XwN9a2QPfv8WRkXIN5GINwJ
UD61eoPgKzTiCHI34AM1+gJd0t5KhL1yLw5rooDxtbRCQLbsoDbLNigJA97HVtvL1Ik71W3hHNbw
SdzYoOJxtdLTTITKfDSc2/oUzzst/Apfh4lDwWabrPvwswGvSfs0rwQ89qXsorzF1b+p3mXB7vU6
CThnKO/G9E+LvpOBv2Ysbcm6xsG6mjz2ABbowNggUyApzOPQ07Ozt+JqvlF0gATH07c8/+tBt367
K3yW7Nq9LRs7yCGjfu2CT9LEgppRkAUgT/FW6XeS4mV402erPGUA4LgTZrjjlsGlVvhT6Vk9z5Vb
FjiNsqF2y2Mu9w5pfESeQwZoworXI7WnaGDHFQUICMs+I0ZUiih9TsauvBFTzOKKnZgkLmg3aY2u
u/k1vgB4wJVM5oWsFLg79dd8KznDz/xc3qtn9YzvVJImFBTzsPA0ppXCrIkC4Z7+C56a7AiiyzgD
xMQK/OECfqIz9g4Oxik8ijW6Co5+IRHJK0gwyxir9sEddvpDuRt3HDPc0GXJ+IQ0X70a521/qHiE
tKg3+R2QMJO9XF8WHqyzcV5T83BTtI/4AR4MkIjaRHhCd946d0QJ417smBj/g1O+CY/lnmEPMyeJ
oYP4ZxqgEy6T9O0B9lnxFhy007DttuP59d4i/nGgKNUb3/xD9BEc3vyjyNX86irRwPyYTIegPEFF
kP5hQTqADdvwdziH04IqtCB7VIQMfr/pw2n4gDlgrbaSS25XbrQkyn2hmXqhqRNF5ZqGPG/oR0R0
HOnJqHl8YB+aM6ItpEkd+xIGcDX2Ji5qY+m4Z14TQ/P4kAcb2b6HcDQ3L7DZdzQUHtlqtGOfh+xg
5eKJXOPenWDbAF259JaOQslcrMm/64Wi02yNZWK+w93ghB6uU3kDv2Mh4aC1ZHMAvJhBWbmpmcEP
cJB6F8bsW+ctFKHOs+yMG1rZX1/UtE7mMCZw4M67r5XuMp1wKMtswA2bxWOX1Wcntc8vB4Pke7gq
14aXr8294cHx5z+hPl+Hh9chWfVrSP2rBZGnUbuG29iPXWB8dZ2ftB30GODz0wJuQV9edaulfAeH
3GVeijS23TF5M9b8G0N0Axg3PpiSH51gFgwLohSAtVpX/vz4TD4jFRz7dyk9AOnw/CJGhfTPIOsg
DjS/srHnp8kvv9qUnd1/8ZmS38inMF1IIBiBwcZBvJ+R/O71y0+9pTtj6SeCHyM3PB6kAKwh+ZmT
U1oafk39jXKmXaHwvtZjYLXij+Vr/hB1QQS0jQIlsqGa1pcBhOCL40lMp2uPWCdmYxkmLcFzLgBI
9AcrgMT7Jg29GgWeQIYUrq9b9R+rybZtkRyjep0AcLLJeh8sPKVxV1Sqm04PX+cYWgn3vLmK8nxp
pXb9omSe9JuBnQ3gxeso05OK9Mc9SEww6W6Idx96EAwuKCHNwTECayuLqktD3THHztwXiyGjsU4p
SCwANO0tYBjrCCZLmsmq7c/KS76wUlYuIzP2kVqwU6H2gixQWN8KEK2Ko0fHVIjKQo13mFXDocdj
BsU7vbnPvPuwpsv2zeLUWSu5QNDyHEehDf95nYh/wnDqokcFbK5iF1hep/j1o4barxkrnoAGV49L
ZsxwGwzCGGilUQ9qo85NEhDI4usFLqZITK2Ek/CV8WqVNt6VZXGLtOEmYPcoXPHjNYW/VGPJ5Vr3
v+1XwcgfSPWGkimW9wc1Kbdj/T7qaP3t+Evdus4eLRkBPb91mgGyUgiwopZC72gV1lkRdZ6pQXKD
8L5LR1YrVhFMu9zwI4OeUek6X23RrpeKwebNmF+KhH5SHrBshV7IvFcUYOZJOxYstUcRVjuhdmdD
zihpDq8jPWyA/FIlH5S0PorDVSrEBa5XgXSsCb4fS0kwOpro2iCXF8a+2KD40Y7wg2Dcsy084eFk
URIXsbg3I1blBZpZar8AiDt5LV5K8Ho3wBcFtkvhqiPZ5cY3mtvSviOfLJNmwIqyWIfMWB62tZPf
5L9sLlaLgcQ8WcjE7NlxXOswU17UW024Zf6hCS/v9VlTlTBKFIkn1ySltm7RBgdlb2cf8Wu25T24
826aHRqdKTnxXot8lOJXwb5K/JhFlOYvXOmb7JBsMTU+DgcwBURQQDvpzNrqEtKZWOIRlIf6NEze
Y8v0FInKR640b8hopVReKhPhdBe8VfWxrj/a5Bo52ap35JPMeGTc6ufkojDcZWHtqN1wup6K21jr
bP7CjYAZ0eGwYjEtyNJtJ2/LcIW0l65JpwbmqcW8ycLRXB9k0J9VbH7JDZStGfUZPHlRTpTaf0L8
MP5Nb31eOvgYBZbhAd+QcssYFCgWr9TmA0CYET/HUMT9hynbJDX4QyTSR6HmuKryTI3ytxQOKTt1
+9SsNq0CZwFeqzBqe9Oc/CIbViIbPlXMRNg0tIMwz4+kfqra5CH18oqUzWB1t0ATvEmG2IGHKSzB
aGMmi/dZvMmH+RTr5uNlSZBGJAgJEYMDaVzlwptZrhYoPv99KSeESGiPJ7TIkE8CEwdZ9c1mP2xH
hgwzGTcsbQSRgcXQ02umSzBuWpDUKDy+CJj1YWw2o36atPuAYyKPLmc/qcAm9y2qLxZw4wC8H3iF
ehJeKzgRivwnETByeV8zZ6l914SaSmcUP/rlYlGC5isinjW3m7hZz9M5QIzGxP9uH+fXas0nz5Wr
nK4jIvEMSql4SmFxznYjVWZsPOrkkcrIW3b/TCYgV4nUbPX/Iv2axcgq7itlZZZ+Fa57+ksF3QR7
7LYiUCkClLl0rtPPjAXiLLnI4aGXIidBYvEoiP+9mUS5C+zPQW7sr2qyqUo6lPotFx6DmpPKAB3q
I+4YvhuIH028wUw5aXBc94TQA1fs0DJtLpL1BXom6Z5vWStJ/YPAXAZfrfiui6cQylLrYxC/8Cvn
7xxaIAJThMjMV50e1l7Ajq5X0h4ssiGHovDAn1l1xiBxTN0oX9Hzz4O7qgS44L5a7EfT1wxQFo/f
AVDvT9SGROWxeZdY42yn7zL44CeLrJqkH4oeuRYo2E8D6/Leo/gcf7iFUe5jzkv/L7OIhgIeiWxk
A9EdrL3V7nrQu/E+GsSjasVHC8I1ymD8ZRgyMNtdSrgww3Jt1eTegMiM4LE4WH8o780DOSWcrpTq
nQWyvlrBFWNvcOEWpK9r23jucnGdxGCY54blnrVtOd7pwrqQdla5UmPX70ofMUGtOiXlDme4STyE
7V4wHyHNR67+GcmnOp9GldN+DuSPxtghGckpQJV26PZJeR7hWHTbAuojm+XwR18uRAdBvabdCg6R
KK1FfEX5syY4HZLJbrQPOSgzGUzb9Qd4F3//DLC/qALYU+A12lZkc388RfLeOGk1rZUDAGVGvxJO
VahEujGwC9TIaTWR3BChbtbQ+GiOG9UfjacSfJcdu1Wrvvk3xJsIqtCynmXTrNmvHcvdIILZdAdi
5tVYX/KTRwWuKaKEqp2R/ZEwFYdgCRbfV2uY1ZaH+lOteJD1mVrFjTfEa8V6RBp+r7byjogaVBHe
BqFtmk4zujXmKrI2kXSU+z1OhRjvzmjaVStYDNASeNYuzwTMo7dWr+hgQTp2QIfrNYQRiu7qV4ai
f1czREZOWXRgxp++XN8Ah9J8MCNxdtB+ExAyma5y4QUBG8+sNdrU7uIlMz7kApCPLQdi3RJte2vB
oJMjnBp4qK3D4MWUVjo78+ZRM0997lNAVfmuwOGX31ouLxfqECv4r9CfMndhd4xu1KCG5BfixkRK
LvcYE9f4D7JqCesy95kswsrNsNZq9zS2c3mS+hWYFqZINLQg3kFyo/iIhmUQD6JO1WV9FYnLixAg
OEcIF3qyuIrHXRdwXoFtEjS+nQHO3A8zOzjcbAkPMIXlBbaeJlatV8yrJeswCn4soN7k8q0RtUAX
Uwf3ccaBOfYKnvWCgaG8MLmBBpEd3qFvJAutB36mpnp4R8C61nbTg2fD9YA9wviZEUwG29RAKYUx
/wasnLGGCaPU+AJw59QnphvTjkHnjm6ZeJIsW/hOgYRKF2RwpsV878/aF7apNC0BNDPyHwOOwOUO
LjN9VJRpbSa7ZXtX8xPkV0HVviSmH+BSJep1Lp8G+NhCxACu+LrDgY5pKTCccc4YvdNzI9tIYQF0
GrA1r/1jIFAREPRdwK1E2CXbqjJa7su5hdCR0W8Fx2U4Rt0AbwscEOFT2D2qM2ZLOw43EVPCPtoP
1T6vvEw76/l+TC51SeBEFO8Y+Vp9Cz4U7a8oHLtFiGQnJ1syHzoO36N+HiSvxDAdbFqm0un5BNvM
dk3DTlfpyLAdPUVP6tbFDmG+YdsSmJ3qdWoi8gf7q6EO8mWASqAj4tWmfq6bMN40IiOG2IizY422
jTeILP/U6nnKkXoY5HXJUsbr+wWrZWJbFat286rVegJVLJnXl3zMTdbs+b/hNZkYXQg/QcPmR4zr
rjobBmu5yD1Uh4jRcSWz9zx9xtOukCaw0m3fYgGS2AW8aTQaO3Y+43yVtDCrAP1kkGYdjkdL9v6c
kMDrHZ0gHZ9J7QVwV74Whu38eqvmK6MyKM5She7iRVT3aRK7jIdE+BT9LRxA2W205FfmSwYqbJVy
nfeReUPMgMF/czU5hWJwnstDlv0O5jG2noueQlHrK1dh14ElhUU/5ihqdD9rSwArsPXCNlRoFI6+
1v30OQRbSbwEaNZvtJWj3jQPeArNBRZHejIuy7L38lKHKHdcDQHFZzCkfacdEnXttgfRwGFXFZ4o
7QkennelK5LvF+6c7IoX/P7ElnDLkpTlARsBzHQoIdd+vsI/ll95n5stLYH52qA4NWgoXWOiwQTZ
JwZUbGjMazigLPwZijtCjQNhukkbt/LlK4Pj9B/oEGwd41yc+l/rB2gBVPC7XYUnUJcTILRyk68p
zJpPBlTzN8P+xwK/XZUfzgKEFfUTyQYUV2ABzcIaxR/9qu8c48BHWTNeYMG/umk/fCD1iKxp/NB+
hkvwqW/nk4n+iuG1dAB4XkKJyBb6VRGhGuDobCIHrhJ77My7/YB2jCvAWPuHfhHQWnFWHs0PEzvm
R5OFjo1XVN7CWzc9KPooEtSlz2QsNC5dhMdEEwpfg57d8V+6CCbjcpUGpke1YRip2SNDgEbQFqBF
r60Yjn9zx9Qb5NAcd1MwgwITs+shJWKgpzvUx6E9Om36hk0zSxfpyiiK2THcCfAaZ0Cn6N/Ma501
XofNgYjdfYMbWKLTRsj+nCPl7WlA6A0AXHQ2lLdALSmg8psEdzXuJWSJwPO7gqm8bDHZHdRHwdp5
JwCkxsExmyFcDj+F8WkK6QEhKNSzkVFrhLNUI06ptp+a8uuyCc1yDkoEsN13UuK9xG+NFMWgJ5Gu
lcBZKNkcaN4qU7hKnbTFlNdJgz9tpKbGq0t79TCfWohcOVw9XCJRbIDBpbOtgbWya4wyiJii76yx
wiJJf6BiCvwbeRoiYcKr8QIIaXmMov1ORcEC3hZsiacr3DD8ZiIF0eAktR8ZCymNQ60gz+vZp3hK
qWt0pp7eBM/sn/EXfqNCrcZoJxXvc3aKoqtW3ilYCkS/BLCrz3bKH9k4bar+DQU0f6cJNKcAhBXP
J/mnQdMpTQg91l+lruqyPyp5S4rN9ui0vpoA2DW4v8TyogtosTTRBU2QbZVrt4iaQ1RrV0Z8zOyr
XynUwOQq6Rfngt9kmrexSP3dj+ZPMyxVwAh0nynVfcZphi1k8me27i3LN6XguzGlS2mxNYkelzga
1fZFXq+jPjxEzQj/JbIUvze1BIMW1pgblRG0pUKLZwfYQkLBeU2ygwEK6u7oN+0iGAYvuin9LobM
N6QeIkTyLMX3tkCVmAQnp4mr6OXqVR5jKfbxOHJVqrdcqdeIHxybDJxLQeIIqW5E9j6CMPqMgwiR
K2tjjBhHKwKTC6Jucx07huxz0hAq5F/dFO6N0l4beF1SXD+UDn5EU9+Smq3saa6Iw7t0qnZpLGwy
+FTVqI3rXEENyMLkpDhqAwzq2EignTC3QFeOd76ZR/HDgngqxyo8fAE/ACQmPlnqqLt8h6v4RWg7
2unZ7eeMpAk7w9fIWBVDVpXP2EGZrybiy8acQATbP1QRbL0D0oXL3lowA5uMQwjwWMJ1yJ/LL+lw
GyWA+FSc/YHZqYXA6vBClcIzrEPAXulcQdJszW0s1ft0Sr2QDimsv+UcWTVKoRbwtKXCY7ca1jm0
AvDaCYg2BF9+uW3J3hwI/pj2xW4pb1WmyTe1eJf1+xiYoAoqoB4CKq6QUwHWrfmTJYkz1FfTuDXp
X7UQ+Ml5FD7GC8gTCJf0ZEcVTHItix0srs/N8DTBFzQAw2CYmbmyAmwwkpPKFUJb8F4sSiXWvmET
UgMhl4/lhcw1ELvryxofpFgZNXy4Cf2Mi9vD5Euw4c+ho4Shx8zyeBMAmQTZL0MqWdqajQK/s3D6
vDe2WgsJomdflvUYjh3Nt1ZjxJAvIy8+TOsqEMwCbUDkBf+KkL9q1L5q6a9cYulCrWirQxZalqOp
RM0w/62kj2TeUNhgrwCUDdmr7/B39XtKERJls5raNQXHNuz/DTUsrBGoiwonFhS3ex1mg8UlxSA7
SQNt6peivlvk6m5406/kDYgc8nQlE6pScdTpYE8dyoV6iparwBGogJ91zhXrtz0l8JDw58OsHJtL
22+Tei+xyWNujaL5W4AbOfnBAd6ejnnV7dr8s1b3viihGsjtflQt1LfPTv+3lIfyxaov44S2q+kU
wVGdPlWJISpD6L0OPs5SaTody/CpFj/pgO658YW5ZYoBgPEwmMHMjeEjesBlzabTiwIARSd1PA3T
Wk9X0k/S+fqw79pzJmF09mKSN7tGj4/eKcqu1bTp8Mgc6AoPOFRkcI20FkaT5kfqW5htxZd8smrX
Cldukt1eyr3pX0Q6kzNKYjaRk/yxpD0xAikkLw9opZaGxjwhnGah66nv5XrHmC1vTyoUWuW9g4Gk
HDndivalix8ieUKcPpEAXyaDUAXjfagzXcCd/NtAAZcnka0mPlezV+s9PV/UukCmDLuIzw2jdxYe
bmq6ogyPFGfxVUn6hxQ+U/271VDCBhwXT+J8EotfCf588ZNTpE3HDqxNeDbhv9D8lxrfpU4up3Gp
1yb1IWWd+nrPle8gY74l/wxZBJmOJb/+5czcaDcuTi+eU8hoVGDPu3uLzbcGEk7Ui1C8/o3ZM8bc
6rUXRpzFN0obfBi5uR6JbdrICBZbRKZ6XBs7zU+h9GFMx5llz3Y/s2I7Tu/h9NDSh14fQ/OcGUxS
gkvKdqjJzgiEp5Lf5Ip1wlWEV7qW4HXkNSVzDmFN+zL1uzp8U1EziGpOCCqK1s6So01QgqY7mTF4
kviXQq2Ls+cAratgXhrS6pvKZ9gMBwI5Nd3/SDqv5caxK4p+EaqQw6tIAMxZJMUXlEITOWd8vRfG
ZU/Zk7olCrj3nB39u4lixsAIWMMJ4yIk8xBOQngUsPMxFweFYz01Iyy641GaTl02fIvddwWolcTY
AMQZOBolV6qfusbxJ8j/Ig9hav/QxHeXfEfNVxZI23ze9uUUVQ1fRG5msAbFtq/9VYXVXtHonxeQ
MJOXTDMUKszaJzfLwhWko76cAsU1MrLqLfYWTxQPdVIG1E9jrYfN2/ZqwhmMZn0xHhTeEAHcpeym
7x4yc/C/qrJmjWRKkkqyBdTNQLexcioRNnpBzg5oLEggYb3Rn+L82TTpLc2znVhVvtNS3YncUDp5
QkPWstlKdqoanivHSBNpZePeMNCyUW7oTFNvngEH6gCckKYYl/THf42UaCBQBDLIaInGXxWpvtmh
lq+AT5DY6vhyQG87HED0mCKjNT1Yho6f3ajZeurCSJfeQxV2nA20tMJnZtYl81aZevLCmxL/hPio
BleJDprPIcAz41+5tePs7JerQHSN+h6bF0pciT270CJKr2rft+1aLtU5mP4QFoVx8gIo1wSEJgc+
8YbdkOmrEvahLaH3sQPUQ7dUWUkjJINU7p4lFFApymqST9c1x1zhKQhdm0S1ZY/LrYvBrn0DhYAn
rIUmccXkSU5F+PRjfkKtZy4X0bggLBNQh9s2Te2iNt3Mr0AC/GVOjZxMGQJMOjLAipgvomodXWTf
/OytbSaslUyD9yRhlU2QFwR96ID2UqCRc84sxHqUyOhWMrFcSm19EeShYLe2XrCPk/qif8pCExO8
UuyPkwaKm5DFPxJWZKT1Ko4YWKh5FzSoD+GuVhcfraGgVDcviT9pac+TiyxbqEu8Fi1FtRWydjXO
Ij1yvMXX0ObLAC6uJ8mUBAF9WSxzGzA+5p/UCYEW32HHJERQqv7Zn+uONblWNp4hvqxBpoAEKYWp
118hv7WWaoc2Cemlp6N8QO9NYk2R9n9KQy6hsleqI6EuruCEQhqvNVUms8v4VRoOCtaKXSURaMDt
lqC+SJgx0In7WvHDjgOGJVfvuvO/A7NkX1Olk6yYjh4T89D96bx5csD2EwheuCbD7MuM0eEHHrsd
MLZZnbwM5ar2p0z6V+5xAhStCm/R3gpS/6sJixRVVtusOyvGvTPufn2IzGOWtAd1IH050/cNIdum
Jp7hJI/d7DZXnz0KRJW88Gao0QqPPqMy2Z1ih8xY7wcydJsJaNEVJ9IFplBeh2q7VuDiRcmw6ei1
BxRxbVjv9XK2NMjyv7DOf8wavVJbbkv6OFFNl2cTqbOAY2Zsw63KDzUW6pUhosaMeqdL8iPz6MGv
sIMZ3W+D72VpxEs4qSDVeStTzIbWhm8l8VC7GzyYAi94iuy5C1rEx80ITazMpTPpqcoDLIk9WEln
UTLS8O9a4a0ueTnzkWg5/rG64ICdJRfMVUSELoU6f4lV8TD0VdYg5pCFfV9x2+pwgICkC84Un7Yv
QummYmNA8VeDtMsRf/pW6oT8QW+aG4CrsqqLAmYNYqagt2qsSqVMSap61SOJEb/GGdsWPGTNp17C
lFOP2ov9qay7axuYG55ZUBZKZ9ykfDafpGQdrZLe352jwJY2HKoVeb0WPOZWHFni1wVYCPtIUKM/
ztvvnq1pMNa8/gulHpyoMZZyiA3JDIkgJJgfOERaTWH1SVrUsACY+5W5cKiXIjE1GL8EKq2W5IvE
HjnjwIbJ20vYU+nZFOYKjjp6dmTEtyFjAGGXEDgwWTpQMH/U5U/mE20WSZQ9TBfS1y+KcJYDi0nK
404Oq4R+Dlj5qlhKbOsxQ63IhjCi1myYTWs6h6TgksQv8CCYkEh+K7zlBQuPhd4jCFkEeA8YEJHb
dMaPNM9MYYdBtcFyX3I8NYgDyRjr8L+LJYbWY1OTOcsL7Y8vXy7tCfKpaNaSIt6yUHODkStpMpMf
L+2dOGKqDFC0E041+814UttB+0faEb+J+lvrHkL6ieCK/lcqeJ7QHxrDRWg0chjz7Zj+90vPf51b
Vw4KBAYqjzWJGUSs1iMd62X0MySEX3BH6jxERn1WKxZDXWUHkpXmr6jtyEIHIEBNWzwlIx8PqeuL
kUMp4E1rp/gcjAgPLcrzUI/4Rv4p1BrV9aF1KDwAldHOZRwxRXIijGirx2BupeN5Jzk/FcOjZ5xS
lHd9T3vUdxzEyr1MHp3xC8THuSq/29phMwFEncbthJxGmx7gpVgaBYkx9lUmK6teOWL+FprNMB3U
4q7Id6t6Lpv+oeDiqRplI3Na+rW+FDhlk/fYvyb+hkmUS+wkLQbLXvhUs+DCpHGiBvTpMfMm6Lzi
PPopongroKmzsHfAgrSiQsNN/KD9bU8yLvax3POXslEAnqc865UVmI5f8//a6VjUqyhXnnockNBI
LC2IVUudWoxTsIAIQDIoTdltyKqNWjmqRwKFodZOZno4MLAH1iEwD7O60V3nyiKyNjmcCJUNYEoJ
qlftTIW39kViGKaFjHRvGFgyGsm7Bv3VUIK7yKEpVVTg8sNWdJBYczh2pfWpsRZHUf1dzdu6X/7q
RVXbVkxvj6l7d4qaELrq3sMSm5dehatkeGTDNULHDmlqMmfInMEozP87sqbant8lxoG0hEjK+V5V
Mn9Lgwar3vqQPXmfhd6i44+G0pFettYyfz8o5oDrk0exChi4rvpUl1IyM13H7tIAIaJUQBgBqcBn
AToRjNsCK6kBOYJEda/KZP340VlSmjlYd+93+W/LOhbw7umcn5ZX3bJR2WCZQ7GXoc2FYqVP+T+I
Iow3avKubfMSbbJp2snbZF9uJ6RmAj/gbAclsrO2NC3tGX37XppvUwKecoH5CktRLN5rdMh1pj1r
/mZoWH9ypRzqudeotH4UfTh4YXn0M1KWtQRPmPw9mChY5AjouCGrqn/QinoRM5BjLMIxNk2v0vnk
AnTEEpmkkzy11MgUYJanSELoP3HcmyrxtlwlBBR6f2gWbA3dR1eFbs62AgbC5TgwD4O3tNj7ewQa
cUihUmhxs/QvQ/mt03+EFbJpEyfPvw6E4M54hO+RkF2ZmBkwSgp2Dm8dYvOVaoEWG8umVN3tYJcs
rk8/nGzRuFkdnvjKojZvleMOGlmJEq4GiUc+sIJ7GHt/Y8tvyxh0qjlV+KGbZBSlee/URBeHdbgM
ULBVEaoq2XOItXWzsVwHHdR3wEMVY1ZraJn613GqtiL58Cmvsn9orGGjkpQ6ifd5hUlk1BzI6vPy
ty3uxEzbcYbSlPEuQRhrJu+4vnjAMAN8HuztOK7p/+KjMMe90j10FumU9bLie+ayjaoeo+w0Z3xy
Ef3ioyGQXgi21F+l46VCKVvM1tLobPGBt47S7NmUq/DV5ncFverErs/ur10iqVwsyeIKhUNsCa5M
XHYP3Cxmyao3jVtoPrvxGiebebeC50dYDxpJTAL/syBuTdJJK0b9f04ZmNDlCutB2obN1rLuEnrI
CBOajmlJ8ZFbupVAzvDehHuLzgwuwHneRiUNVq0G28s6u0TrHAdBNycVyPEjlDL4JzYwsB8xewd4
0Ur53BCXGFzUCZzEHnzyWBdQBByUqEUneuj6ORGmGTZS5BbxVkHqOXE3BZnM333iIzIwYo9e+swo
zqS1k3syzD76iJ7HUP3COc8AHuRfmrfJyZ+XgbiJK10G4qGobpO8BEzQpf2g3cf6j8eC++mc9hdV
WqPUMrDFkzJKGUXtlMZ2JFi/3KOHlpdFTnrrld4cA2hD2HkVinF+kh25jkGl4aSHNiHlVW0QfHbK
xpKno0rGlkUpiulqDP7wLSV6A/gC5anQbVK7CFVmBDT7lLJPweRs4yMUKdRIVJK3DzFeXRFV2GpC
Odeh88AkxbjGjrbsxpOaHbpkUT2hUPrULbBozsNDxXbf0uoAOs8TbxDV9lvWO50WNmvPJTQ/kVW4
y0VXnBuizj2ZEB7qfax42k0y7vNvnmL3UgaDKi8cPUzQYVfsCejE60BNmYK+MfoZw5vVb9TLEMbc
W/qB6jasYzmUjeynezXvbF0WiZZu1x6xx2OnsjpOvA4M/qXpbgcgzyG99Ore7HcTOv/EHfUvawxQ
GOpu1AXXsInwwuK1wCCiTC1jYuh2MqWUa/Zk4u4mAV/QwMMNLF0UGL7o7ZxyJ9cNRC49GDQ+QRBt
UvMqWmijOlkn1pve4GWHhIFJ7yxWqpsr0kmTs/0k1pjoyJtnDndiHoaiSdamvJatbczzPYTdoY/O
Q+W7JqQVqnuITI17FjijO0UFExpijdVkVJssydaOiZTAk3EaFC9FTJHbgJgIJus5Z5KGyHGwrJeG
NBmVuzrtB5TEJZeyKJ0r9dI0blOuxeGCNXdn1ccQKEL1toK+U63ln6DbMGHZ4DSxM4pEr6P6Hl5m
8ZsA7pYAcxxA4HG6+pTKZ6g+c366aFW4X8T0t24xnoKnGkF8Iuhv6QFBWgJjYed05YdJdjfioYFI
iLI5ZJVZXUYZP33eZc/RQHbbi7/tiMfBZFFUhR4Vf3tAi5HVNx9vVPRb9I5u4nUZrR/d694JZiNf
0hyTH6AWs+2odkXLi8k0blB/FXbSsTSHu+B5vHQ/Khf5EAsfhHCg98WzrbMvqIzsYcFrUKW2Lhlf
VEVif/D7bZ6mt0aW9kkdkd2bmDT4aHEOqmKglE5hL0NfzjeFbpIaEQK/iV6FZhrrlD52/yRYtL69
jJb/1DQgci93i76DOqoCxIDVw69MoGYniy65sRWsYxPwfzj+uLiTd4r/JQuXeQqRJXKD1IRIq8uo
QoAXvgQx+OiSS9z/eso+UC69dSrZa3yF+JCSqg9YUL93dXNOCyXtHORuHt8TmIUUC52GzHjMUMc2
Ly+CU9FnzV2HwCUq/pES/e0PA+sh8AugH3IVpk1P3KQ61jZ0sTBpFhQAo+HUKdsgbw/ky27aQQDB
uIiB5BazepKvsdKxyI3Wp5CLnHcGMVGkfYnSwtLY6CyJAk8oqiW3u2aY+zxIT0Psn3KJb7lWWS2l
jVq4QccDb4zdYmjtHm+HQYqOJEl/isDw0gXQQ0x0yzEP9I1W6PrOKoRlkcqoh8xkiSIhpnECX6U/
a1MEQi0qU2lhxjxihqRNYFSZq4qQAQk2x4hQajQb0boQtyV8TZeGbqa1uzzjV6NLVw1ZUqDyUfVQ
RmZSzDOiOsAfn2d/0RA9JUJW9RF3hw/tztHWQwT3fUA6N3mOY41bEdKo+B3A2AMO0ChKNvjLe5Ap
CQZJQ5Kqs+bPPIAFL4EYFmCrexQGZxwfXgIeDzewNBFe96z83LJjrwNnM+nEnJ0jFSUGzuC8AQYL
GMK8adqIIjw8d4DJs9D7xTrO3E5594NBFCR8XWYAiQNu9ixyjYotVwZ7pi5s6gCyfPHqe8NFNcnt
9BhrUurXQkawArVapk1M6fVH7z20ucBQxKxWsJHWRXHPeuLZDenYSpUzjdpKpoBj1MLtMhTye8p3
X3dENCiC23cGLkNzJxo4pBrF0ZnxKlgsnfiY2eCVvVvpa+ZgEFb209oILr6Ebs2Md15avQLWq6Kg
9yoWDpkHZC/bfJWHKkK2GSDJ7GObgtICchojjrwxiGSAKxJIToNyMFKmSJOneWNaV6+4T0zUJr9n
WKAmpaeJCSJmZPSorYPryUmv3uCY7d9ic9GMHyBhi7QILyc6LfvXxK8EF1ZS3nxiQMT1rI5JrnUK
bo+Z1NJ+0x5ZkPLP5zet8q9en00L0si7bWujMyJRDWxT/mq8I6EUkCQ4HnDzIpi5VtVNCUBL/xPY
sSByXEJ484+g+PmV33M+ARMBH5q8NL1rNDmegbCL3XTb3qt1sx6/q1uI4/XPJ8XCmXZFh4OXj+Bj
TwPUuvrzt6Q62tUaVyeRb+Ibww8ubIITrF/vLBzn+FLJQddNYiDZsLayIn8Bm3h0zffBlYyCL/NE
mP8J72L1EOxhOxsFAFgW/hbFuHiH6BeuVFZ/1Qf1Xl/YCcdvaedvpSVjF6mdxpawCTK8PiC1Pqhe
R7w7LBFrPdHbak9nfDfiaeZXE/y1+bbZiW90xMDTGXGquD9u6QX2A+szs6KfP1i6SHxJN97bKGAr
SEF2rOpWHqiKXdY2OoOFlu6yjG1k2wSnYnlHT8Z/QJKKryj8zjRbCi+YiWY/Rb/PhxUcw/+/LNKT
SWV/K+VZFPeJdxycFGqBsAJHBu8CsiYh74OwIw7u//+KZNnybuTJKq/uaQoYilQouvb5g9c3i5nd
8cKNYbOD2MQrqJ+9sN3VU0l+anQMkZ70QnykpZglr2gyNwjVh562214yLt6suIo3uXeqMPU2fHAs
OznqEvYyKlABhOtdzSC2DMdjKiF+vjTWphAYeM4yg5YEChq2b0cDbO9rnpTa3w2F8NbK1GnMeE42
2jfFLdJ+NbQrRf30mx+D6KksFdbUTKN0Pc4bbZc4Cu1AOqpYUNRYOgMcQlNxWpvNSa63WYy6KV6U
ZrgYMx5m8de0aCaQkuFiJckzFmbbK9HJCdE3HHOcbbQyhmqTupWnwXD850VH7yf1+OBiLipH0MIf
a8q3URTzeg99tOvQ1CHHVwVZdgXgVHhR3S11HIB5T0OPR2frotMo71OqAPcOFi5/wuFTWqjdJDKg
xhGXDRmgaB+adt3ou0E+1KIrJPiYupxrffDecYYVXLcrzGfgnWJDXSI4dFuWK15lRKUVsCO60X7Y
q/OBwV/kiTXEg9KsyZtmO6rLUzrrVTm6dSrzjMGJfQeVy5yopyd2WG3L8qrnRFMiZfcoL7McLp3N
MqJYVgDAzDKRc2dai6hMOv8id9FOxVMoKN3day7mmO5GJFYDmga/Umg2h8T2iHn1WZmab0n7kSZx
U5A10faYbBLKjmI8rwniai7sPSojvQCeS7s/FI65xmOJ9oDFn0UXGercgdicQqj2qXsMuHxj1Ncx
gmGhSe+Kbu4zrbJVND1pBWZEPxAJlubZMNZozUuKVMwf9MGrFJslseVSWDAd8TIAWmCmYUlbhvNH
Ier0DrB/wz6TyCFDgwA0i4i0PS6bFINE3HTLENpHIh1saPa1Rg2gJZi2h8fZ/EAQW8GK6KtW9Xaq
bNI3gr0eSZOGD370Dnkhfo9i+xBKfqp1FX/7PCh8bEjSJDLh8l9ad9FuNiMe3FuBf1dXKaFVRpTo
nLt0DSHliFE9xCqg8yzCiVJkdZFddtU+iwEfKOxFYQmQH44rKBvpgZyWgFe+ilR3QopRYeXC9WBd
DOtCJSz204AEY6KuCdu06zdZiD7B9qdReqr9hWwW2pSGxjXxrVfKJa0c75ujYhBWIJBFgTIexfNH
ITGNrEHLmHKhoYAIp25h0ErNf0MHnWf3ARkFc1zWhy48xahhWUqU37b9lPODXxz4bLBCWcxhhEeh
6y2aR6et9eEsA5l95Jg5eZotOq+YBmIUdINtZsugxXkMc+JG5ZdPTpFpZqvMkj+cQjo13nfu70X+
ObDf+oW2rSlfvrqH/zS9B0pF5od3qd38lEbqT4ECSwnepEfqpAxsAdIqlDdpfEW3M9NuyquMNmgM
4a57eSNNOKpf5Iz7uRvHj5hu7Aql5KWeCFtBwk2seTWHT8kZCG74pZO3Zng3QfiqwcUz0o+2NXnm
+b/Rl7cavn0tYZIGv/XPwJs5EAyexIpYBG3b/Sild4wr+AGnvxRf3vDNhzVUTxjLZUFLSVSeE2LT
pZWkrankyuprVNmV6MiTjbslnvaRF54KgcxAnVmBtzpf9dVi5pbdBtAzEPZGhjB3Wojy0R8vOg5f
WL7gSQcnwNcsyNtg76cZ5Jbhzic7D+pdm3Z0fNMvdUVjRtxX9HT4risuC1TXVciag0N6DnLx5bNs
EPdnE/QwWE5UbMqi3kmP9lznbhvAmxCEVTmxZ5eFC4Adz7d9oSxTyoaphTs5whzbk9cEUGPUataG
zDLHak43EA5c/LycrKjGEKAQU0GCTN447CYpf9LSAouSzXNJDZg4NzHRcPzBsxJXBFAzDrYvb0qP
c+5d5xymrpQ9dZptCkKSentgqsAtLv5lBFbVPyUSWA/4kDnFS6XzgN2i3nb1lkXmS9f8U5ZKD01f
SXPiJoEX8zI9Q7VN9JrGZ2UGdhtWK1lGvVzaPlY303gSujqSe6cq6Kc9a6t3EREOnmOW91RBV3sj
DRtgf4ocR53s6Cs3SfR0Z7VadjCkq27wrUDKegD4VopcQf+sSIzUy79SWhfjXx0qrqJvTNL+Emq0
ItYTX3yx+lKWyp2gn7I6cZxJJ9YY0c6tU+AjbiZ+Bgha4wjkDmQr/eqoQhq4H98nuQ8W6EspoVTq
ACasaVAjvCWkTURome3PiNylkQiYKO99Ey6VEV4wClwxtTCuEpg80WI8o5wY8kKsrUEM3o95hsPa
QvRRG0/UeCnOsdTJkN1HNBwwInZJumDsRleWeCs0qEbxqkNu7mzVjIfSPACWLInpKdR3rsPPNCRi
kE6r4PROq20LylgoA50YlVtqRPfycbFO0FOK7bV7KPXG+EpTt4xWei4z4RVQ3cw9OUQ3bk3M+ujU
6u4nC0kNK+uYTNXhnXh8syOdDKtSoMLvX6ERzfU10BKKjIwVUqQ4D0LjVw1ZfWM6Z+CuP+E+jiom
mEM8cJbIoDVKTq2YGpbDeYhjosS70wQZLYknM9gr8WfKQtdyQSsDabXqn1ESXY1Livfc+mSotvot
i+aAIeKrnfOTxrUGfN7LxwFlaIQ5tes3HXLl9MsfbXQz1C54imOQNS5tYJhEfmVJQX11A2oE4dFI
c68P8nDkhlRFN5Q2IUCsJL0tHkEzWgkDB/u2H5eMlfwYQNKG7Cj0V1V7pribOdQ7grNooM9P+bRO
CJkJjsVwMJS/RH0XBe0/xbGYi/pY0BVVXwja3WLykFRGBI4X6vowq5Pw/Wz4s0j7Y9GT43UoHWWL
bKl21fuOUaxNgQDTlLDBbdnh4nA7sokLdzROILLcyyZmPn+h+JcZYlD4nuccz08heKEnATiSk72m
Lot/CFI535J8YcorwIGctspsnUXswrtIP6HkCaxjGD5CrjisQVqV/JWdb7gceqVwyqZDVO5JrBtT
pu4btUgWcxWkmcD7+kzUOy2jSJlG5VxNBwQPgDh7b7DpPWWhg9SC35gZE8lmMB4ErGZHTX5o+V6G
dO+uoX5O6YBkH1B/53WwPCFH1Yy1+AL2A/AD4SkGl9iL0rP5emBW0JkhtsPZH3Vnfsb3KNsBe4/q
voyuHvqVoNh3MG1R+VK45hsuISL/27VkfksFT8FfrG2q4ekPR0PiWWN2NVeAJ328Ic7URB+g7ObZ
o/HvRrXmWO/YEwN7uiLkK/EX7gEsCFhKNFvGh1gtcaM5rbyKRAQVrojWmvFH2ojjZcguQ/KjFw8/
rOy0JaxqhUGn0lcqt8V4wl6CYZWO3Zo+e582WVfrWX8RTPHVdtfEdJX+mnafyIuVfnEuO8fT3La0
o26fjK5P6mZT7AdU5JSZwjJctYYLea3nhzT7F+k/GTWuoJjyKiv2lnG0FCAKN57YCuwCiMQ4I8xi
0S9LtwtWpDJVerNPiqCyCxGtTIHV0jLrH7pfnfgOik1BqCIv4jnJnoxBrMfIJ980tQX+HNBslLhd
FrD1KsVA3yQZECOdOGTG9Eg9HyNXhsfYHf9AHagZG/kTsUoXHyo0zYFj0YhgHf2Adflca9SUUqlk
CTzzQa0fmphDtGb8yMufyNt73WtgJNWx4odrRT2Rbpu1LiP2siHzfVw16bH1HmihC/O7K9e8+K2y
lqcLtZdmfRK1l9JjlLwnLx8FrcCQtUvyT/Qo2JDgdo4IvzFxZwjDZaNeFdYdtziUDRTrUpXraRmw
MlVaQQxGF+5zqJgINWNQPA0d803L+1KpXHEwgjQR9FwMvdGt+k53cwJQ45AJz+qAVkLbLMoVJhru
/WaA8E7zlcT72hYnOqJotAL8qPpVjWtpTiIUEASR9godl8iQTaHsf8sT/Fam6c2qretnRj8aY72H
UFQAQh1NS9r6VnNuozTf5iHeGl1n98s8GSahJmRRa4cVWhUfTXJ/bVSyXBqfh8f8koeJo+6C83Yh
jzbuV+KbiMTsqVksSYkhcYIWqUXF6jKZ1mIG4QqqNawxWtXwfhEGUnBkqxU3WoAfIMDgXKeBO/9y
XUUGhEjamEHITIupp1lFsv+lWWDk2dTC6HstMDP65kTpZmVqmRDCzxU7Ttzgpbks89A2jGGlttiv
oKWLnTf8KyTDKXXEITW5yEZkOHFPqInGD2QnYgXdjSwldEbKqI9DAKAYACirnxKoO75Bn4CPErg3
5TIACGSmnD6QGzTKRRTP/rQSUDsYSYaeF9mPR0U9Gm7qDRLtR+HaGbllZ64QGiYaiVcJOab7bMF6
kdM+WZIpjV5RgeFTAG5pGraog+PY5JE3mmMcA3kTC6z/iIO+VOvfbBoxdZ/o9EXmKjJRt18BAesp
jojmkKMH7PKWnDSSds1tpgqoEhsyy9tdFzuGQIZF6jbgI6ZJfxw+kza1JUSHWrZrZKeUEFtOT5/5
AdplaPeh+tLbv1DbWHVkpyFbZDth82INUIx/VIhrMaE0CCgEQjJMZT9qL4u7VUsMyIyUJYTGBbL2
hpr0Q8wzXRFdTMvb6Z1sbDMrUJiRJw351rMvzJ6X3hV58j+9yYJWD08GRa3CHjJOa3huPwf/R+DB
MffMoX6wRuC+10mhwFTM/WL02PmMiy6gjyOsUm9ffrCfWuSLJnAOknrPuiqIQ/MMoOIDM+TQurK+
pYGQgGVT3crjikEAgnKM1prvSi2ZMwt06Qg7TJLLw26GfSiICkWEL/shubBX4QCBZPQHAL9xPz97
Tfald3OG3L/UUkmbvtf6mZhDJcLaN9hyja1R+tdPX9DwiMb2Ap97CrpPMD2x/8jgP1Lx0xD+iSpw
bG4wV/Im3LXbiM5wNiIUvP+CiK+TLCMA2W3cSG4qZKvBlJZTQJVpQzLkRZdc1pU+3Av4y7l5LEAE
fkxBeaSXwUhmiODImTj1+qKPmpU8Vc78MJoC177JznQMzK8YIpsffvAnSnDmVNfjYTcm2Cn05vxr
s1KKOLeIlcPoyT8u+xul6rbDLDuYK4y72Zzb7h/xeprCiR+8CO+IEq0RNmRugRXo6aMglVjyV1rw
5TWvltREfn6IzIikoxNt0lhAKA7XL1NwMQnRRr7GoC9YG5+xSw3XjayzTC9N8UuDXFT+0uK34NM0
8v00HvgEaPtKOR2RuZrlrhJuUnPG1J1mV7H6jAjEnHCZ+/8sgnjyb9Pn8eecpZI+1dHPnwZoCM9p
FTBBddfTugDm/sFPguWi5RIiakNezV9HDVIYgnHnxWMYn6L0DR1StVClKCxT4jD03x7Fh5LfNMhU
aWjI2U0PU3BSa76HkgcqeefZfYidCgLKJ3MlDcD14gfV6rD5rnQLOYh3uIYI/hGsPXSe3nzOEFEX
fPKXqmCJtIVk1+FbGx8Wy7Fym1KRSYdsm2aPMhtl6Ucnndr2R4P1lp54aYnQmmJWwG+ZwOoP5Zdh
LWCAqfgjJ+3Sx9LyX+zDXDcjrlioAHTbQ3um7IKrtrzr9LOKxPwXB/pOpF8oc16hySnP5ZmyqLsK
nLnxD9GNYUf6axEw4htLKIlfRwiBiNV+p6t0g+Wddwnp4RxoiZHlxQK6jDcFcC++gQ04MRmYxW5J
2dBRflfE+SoLVXL7N3n2CH2NWXa3RGxUKhs87uj6MYog4Ma4vSD6U1kVN2B2lTR13BpnkaxM8sjK
JYcoon2A/1T/AKA8IgjcLatlvqqWxTrZFWT9sP+CKdGeRO4qWy7xu1QpJad23yHHXBBm/F1v0of/
LrFbgkri7Kde40K/2J5kvny4R8pzoDAvp1GQmrRFt0+vgK2d5HjjkupJindju2W3xLc2O/AIriZs
imhcIJ1kJVC5pe4wsRS081yqc/SK5dkRKG4M381NsIZ7Pi4zus37s/yDHQdeUHfGEJP6kZtWKfbT
cx6fjVUknVToAcklUJEfk8jpIqXHWe0HnQSCljv+b8hyvWhnEte23gvcYGnn8qdoQQYkiz1QmItf
ISrXGJCE/tnxdnFyBeE2pf0kPDF/at2trxey4t/6IPpJst5fTZ5CZphUfewBnPgo5X8WKp1qEW+d
+i5dWdWgvEMSw0GAvejKG6yKn6hmWEqn7/C3vmafIWxz7Z1QiRfZp5YeIUqJdLZ4PL2l2i05AiTM
C4ZdgNmRXTe7ZnDmlEumu8BcY4CpqjWsDAwNio7iOXG6B07WrfDJgsry706/Zbyq2KfFt/FxTBcl
HS8JgZgjvMRyElzAn/6NuANkztt0u9EO+cpx8gfZJc7WzeAKfxD6bCgN9v9wTWg/mZX9OCNuiHm+
aBNdpAdIxj9KDGhHo5hnZ9qAQirwTbRmRVKIDfXRxKyt0SFfAJsqYi09vGHgNYjjTSH7PyiedRR0
axpPus33H+YnPMxCuWSPSG7Vs0bAPQ+bLhNf4a9DVMDSKgaebVYxabStzaJXUzgrbaN+H0nbkcgZ
ecOsS62h0e6bbo/ovmq/PO2l5nQNrRrlwEoyXuJH8ZJ/WPD9R/JUjv1ZvUBqgqFiIy7RxnyQEAbv
2pjXnLLhsjEKTgisEZVAKlRpyy8+j45WO0jSrmE+ws5HcVPoLQdCCkMW7EXyz2cxAXDtPwyGhoOP
aE4l8jXfLmdhy4/2N57BaWX4BUSnbr3Nf+of4cvbgqo0H5+lgKVGjXl4hUAgozmT6CzQ231loIUr
S9TsusogN564C0bCXwvkIMSBKVv/rzvwhtpvklCmfLFUwaAsne/ofxyd147jVhZFv4gAc3hVoAKV
Y0kvhCo0c878ei8amBkY43a7WiLvPWHvtY1Ux6fA3fP/XwhFCpfBRx890riPIySeQA/uaPcUuBP6
x2SfsXPr5CfjHtOCXoSy4qMxYfyNlBjer8qjH0Im9QRGwV1cXA1e1MjLs103gYemOcigunzLohqt
TOWRlOVJpg6dR2HzT0AThRCNdEGfbzpRDDhDCjoh2W/Olj4hSPo6WgkdlTkRxZfiVqiKZHsKO3Gp
IEW28OgDFNBCHusXK6jUQyEJv8jgN2pDz8pcz5ceTfrIgIvnrFkEzAhpBeJnBI9NfIFRvhegA8Pq
u1SDj4YWyCTqRPnXFoAQ9xKq4rEC3jUuy+Sdladce7BCZciUWNeUa0XqHsy1SuMny1fgc5TxUKV/
URNhttgpLtNCClPVRr8qMdxwyVyFtFk8huzUukezfMTGuhymV6IWebc6hjoVk9u16l+ZXQzgU3KN
BmzXgGsCYlAmFokNG6P0MHwv1PrCVkKL7kN9GcCE2Cx1R357aLEsh91pcUMNH9U/OSO1xkzmcsyk
Lb4m1Kj09Rq0VZmvr8eW0zGX16jGRg9gC/uOFGlIj+hHLx4lU6rcqVrW5QbWtn2jbDkisV8JU+9j
Pq1JhEv3pdXpMqXMr/JT2580SCnZCiGUaZ2E1gkDB38+K6Td0ANWU7BlG5AvMCTp93zcEYpj6twG
iNl7wrcws6sBLinGTdZtbHTqMYYLEhshdmiNRphgBCROQIDsX6PhHkR/gMMN/t6QBHYF0la4hxJA
pLgvXpIEdsDVtTPYGJbUSvZiTC50Tmcdgv6dmQc0Rbr+GhKHIVdlPhVjF9htdtHVoxmftfBkjV+6
BLtcaOddyiELctb9DQZMBEF0wLs1K41QZoJN5br261VTllePFrxE+8onTq1r+O88stmqF9Z1jGmL
jGrGLqucs8NzjVtlsXmiPHRwSjUGzKk1eh1oafEoHVxKiE53AACFKmJCImFhr8sjAFFMwfpwjOS1
6Q3zyHr59TFB9NlS7xfcfQq1OM7c7BjzJdcVsoPnaPx49aVIDxiSSiyBMvROZVPJayyLx1o8cDTn
7p0CAKewWx0IyBvENUuqMH2PlFIaMY3MlRVQ7Qg8B/HjSoxWi4cAmpK6RAJV0GvSQg+J0mEfqbKJ
63CeJPo5aB+19aePl7yhdOXH3pQjMUZnRrarGHxkzx73JqKucAemBR6LPZG+InqTDV7TBZVnT77J
w56qQmUJ2d51zP+CuWmFLVrJfBJIZ8c6P+J3TiUUnlBKonc1vPFnquG1rY5GsouEHYLSVEIv40Tj
DVOvIC1Vgak/gtMtUsVNWiwaaVNBZVbOI/bR6jwotthtGB03h1biENE2Vr5GL1O2p0h49BvBX9U+
Dt0lhK12sBcMeRKOv5odbLxKUZq5S41Oukr/xd1TtJ6uduZK4+LDB+sU5a6B7iKoEYC8DVMuCC+t
effDS8UwNlimP6JhV8SImKuJHG72EAE4Dq5Ww6AR9zjHDi3nHNAMaswQ/dy4NOQFbn9vBdNJrchw
GPEuHNxkH4w7PqE5LAWKG0v9rvCapsCl1310yOVND/cQnsN+GrVuZWkFJCpI/3n5Msm3aHxcnASj
BptkNQmVZUIISvLThmWkOfQg9F59uzWD3w7DWb8O2lfj/aaCA2Cl1Y+j/kbWQkI3rB705MyY7QDd
mP/RolcFxGE7jbWbVRvtWBIlkHn6Ky8jDkWwBh4kAesKhJPqgSUDQ0TF+4Bn8cUTAl3LWJPslw6o
JZfiyGTQLsab2m4k2IqeLeQvJjv9/xtB5nyysIQYZqBzm1mMHz9NfBLUjRWfo2KHL5y1my3x+Bsb
XO3qCux8RF5g+m8sz5W0N7RlKj+C3EFApUvbxeR9wsdQ6A7MRco6fTz65d5ceeIeOUvVLiySqqiJ
GpJTAghjXI52qO+EAuAhIjKe/ulP5GUnmDOy/OKPMJJn4yMc/mTxxqi3HvaA0L8EWLxYYyWgfrr6
pBL5i/t4iwGwsa6oJor2zqS3GigwaNmPfrNWTGbsRN4iOOntIiPbe8NUvgpelmh36Raig5xi8Nsy
uIrDHeYIYj92isVc98qVEETXhvKD8UTiflWeDXCnzQHtzU0IzCzOmclX9M1rLmeeRTfcIrPjnXPJ
eSnmAXBJ4AfwL/RZgIM/3Cx85pNhzY7tt0NnkhtA1A7EMNZfCk57FsHqvyBzmmG5Z5MDj3dSFuFK
z8DvMJFQkHwDIuIYRmYPcyddTQdQg70iEPdmepjaQ5DhKIy05QhS0PuKDId8LaB4PUgod2VKG+IM
yCGzvrsPzRBNJWz58gUULJFtkEoCLwOOGbzCSJ+9aN22jobaTiS5k38TymACMIqF8ksFaKkn8jKp
qZA/WMVaQsjoWxe9Omn60o1XFK2xRcVuo43jxu4DyvUVcgpfXyLDUcUNMh/RB77FKmTfUCaKC0k8
ujE93LIFySTqoPMF4EHvHm52jSt4yYNuIqJAjcLGUMMXheCS/NBkIju5xtXy0czMMe3Nq/F3NHFs
yLnjRkm2z2MPiYHBdjAbPmr9TcRnwJga5Ly1TbJT4n1lQgfboUYCJOl3TzwHrrvwhX699f2SLACE
tw379PxHZ/sY0GBpNZIhbml+fObkQy5QELONYIjhl6C747AFCaFJgLDmIvmxSMG7iV3t85+agRLL
2yXlb2BeXILpcDjmN6Nawa+JpiTGGIWBu6rip5k7LSG5uCCDlbGzaHy4LEQwXJLAMqdnOClZxgL6
EHsgopKlXaXfIhoOtZ1TUHhDyagA7YKj1NdMP5hoI3O++56JaRMqGw1/BkbtnBFoQPE9BpsQyn4H
WwpOp034oLLPJewEv2P369cHRf6E5ssLYye23j0L61xBwhyzAfqRRFzTb09KJiQ3W5yjgR4JDWMo
u1g2GkfjRGaHRhLJ9DN0hkK7bK0TANk9HUofQW5PYRjQNaQNbaAPaGX4CPLFArTmvySe9jh94wmc
hSFQYIUBEqEUekEO40R9o8Us2XIIzJl8KogSaZE/MEOAs6lK3kJU1QXF8xy99MxbByP3SWpUCzF/
dJSKTfsZcwj5efSYbtpynBQ9jFwYzbIPK5DlsjuqC59LcZf6JNcZiAWRfhXFIx8PSiDOS5JcJIJ4
P1V3UXwnHSaC0qKqcOyBPWW9qo1XVzjl4qGsvyquaIZnuBTS+RScDsaCsTq8EPmfzJShZXkviCdK
N/5XstY648ZCO1PqmsXHKJ8jYRfh8Geiy8t61QE2Wj65c5NeA7W54jvmnK8sCCPSl1Rfy+FfkvzI
nISTnka2dl3K8OfVEj2tKOvK58KFPRAn/kJja17hXDF1BO0YRmZosyVlHQSPkZdC9vJthyZEqP96
emNCOVoenTY8NgBhEywWObMY2f3rYmsvNX8yTK7ut0auldN569ZDC48Z4SGF/hS9a5qDtMLdWYxQ
88qnq1QX1Xv4mPlgMHj5Hl3qD0kBvQ1YxnV/IuUgmn8CgwC/dVGG2KV6bF1HSb5E7M9BwIyabJ/s
LfU/Hj1MUL15RWeq96+XQTpoz7iq5xY7NehEg3sBAy2qJAbh7R6L6+D/THsrnpeEsLVcteZCaG0R
8wNpQJ3S8HH2vyIrhIvOGkrFwZryyA8I3EP5p1OvHdqxtrop8NIlNus5AgzfWIGVESvq6e7QQ6mt
9WMSr2MBEvZJDynrf1qY7wmIghiNpmv6M8AquV1r+9azFhlBJqJprt2IuAoU+pRN4pRaQsiIzAse
wBfA5oZuAPccvCC+BQOATokBXN2UEVFqIGnguoW7kVZlbD9etQEDJ9MbUeQH7l+twJd2iSw0eZQK
wAAEP2fBSih3MtAypYPgqB9E5N4y2mc1jOxCCJEuCHP4yvOuhsupH1hHp9B4U/QMrn+2I6TwIDPD
XZI6A0G11UbLvtJYg7wBlms3Dpus2RvBOWaWMmALimjd+EImwPPYP4aOYWDMo3GanolgApPW/aLs
/uhOAMKkhHfdJU4PnnNB/B6rfja5byM0/Vb/MIWHS0GsLIfsWyrDRS0/jOEZ1xuTDl9/pgOCZ1KZ
iTiOur0RwaSBGDjk5Op5f4NybcEmwcmp03ULryFwGQEwmw65AWMeB/GY4sOJ6OG6Ujka0b9Kvxfy
VTVKVOjJXge7pVoTeIouA+5filGiQF0IGM52o2GVdfsxizYiST0EeSpyvdB4SarkuxGQIKaejdOo
VX9CZsMNla+k8RLjdxOGtaT/KznKDMsnFCJYNGA2UwtHWvhvdL9dDjE/+ujQNciK8I2Pm+sbcTCZ
HAKXE3/15IdpsTCturDjk9pW6unWn6IYBh5csiB8p4DWF7EUQ2TJJR2gDvQWKRM//t94Heo/w6Tq
a61L7p+abBsNFyV9oVKFQsvMz3C3IViHaItatOrRvbzixM6IUx7fIaY7VCSdvijJ6WBbBn2xOTX+
ulBvtAQcP2137XS7R5ugnKsEP94vaOSUI83vT6VxCdKt7F7Hcq+IBw9yNMAsqbsiREnQ8whnoK9L
3DQaoaAG87BN/+uafPnARKkJHZmkLsNz8oRAoPQpMANzF0Cpjlq9LOuCloBoJtozFoMubFimyy68
IswTO6OC4bxnRJ022oKqQmO+Xxlzs7yTt1KJaxH9sWWLLJ31fTjATmbm7WT6WjQQQTwy/HQFxeTD
ToSLKV9jRMyFhn468zalumZONALali7QUJV+GeMUsRYii3GEe4q7EqFctauSYbRm0VGeCs1OcwAN
S6MHeWpbyiRdKcSVW/+hepzBz+ADojKWyFaMl4L/qLSVpzI92otME+ONR0kwwI1Wi7+GcGfZMbVD
QM6Bvi7Fez3sxpiq9gBFLUJJrmsLKAa6t5VIv8L3gcgOs6tEvOeeHK/fbBCR+MwSlYKTjY/O6cdT
OfIHkr6TDsyehfEJMPFvq616QnDCs0fwzohozen4oEvfVls+MHRldIbGueheARW2WxFyojUbUTrL
GFYKkQQi2LdCyzSY6XSDbsyU1kPxR+6O2W1KQji4SM3kOe305GYX8zPkbBxF8a119PE1WzCJXxCe
soLetT7I/q8+8JRobzP9TpMvScGs5GEHjVZ4YwoO/0HwZv7RSgoSTCrbyglSLLVZhjzaDL5HhgYz
tF9x/8g7+E8ALYPYmJPvvijMYa64ElBFboQaQK4Gd71BfNf/1ca+txSSS4EgjLhR9h0GxVqXCaVj
xBK/Mh4tDwmJfA3jjG0B2d8bnxWaZpa07j/5+NdFNIYakvvxYxm8uZNXg/F7kk/iZaQBJl8E6psS
iRNZHuPVtJgGmCfumhQ3SHBmxpa7545zq6geYa+B16EkRXGSQaDUa7C8pDKMOPA9IEXsp80xpWMD
Qs9YFD9jOsUIl7cqPeGDIfQ3WQ3BRhdXkn83Gh+XK3tdLEi+DpGT6208BnAOdeU2sNMK8eXm6q/E
drlBRpxXe8RTElOZvuHfA3fEE3doGzOqMuHI3qLHdYqPH9FVb3usmSIUjRrdHt4LSYDdwfSwQAa0
wJdFv4Wcy0Qygf2XHxGrvc85b9HW+mAG+4wpps92Pp8DeVuJ6AoBA6ASvSCFmxa6qOOp+d0NsLvV
AOy9K/7K5go8t/GZXxQ82YzOAOKZMeNSvrgc4m9KvBn+jbhggw6Y0XqYrEgStkaNQNepoxtgXxZ9
JzXiQdw6lyb61txXM56bngSxdxFsE9mR+3MmXKIcfyZLHi63EKai6FKr0rVWH5+2tAV6LSCqTAib
EeETlca4tLKNkRs3SyPeISV4RgR5l/xGd4OhHqp9xMtEILIRa/NVj9WOoi/fMQhUrBfL2Mj7NQBm
4e22HhZtvLczklsv2mpuRwZWzsmx6VU5sbHMTYSS3j2WzFWItzYB74RwSlMzB/pcsNZSlhTVwreg
BONT2QIMIoUiNNiyEraxK/qVyJg4B4DUVUSeN6sCGZnI/IIanGoRn6ZKKZZQh/VcrBW+Ll38s3CP
Y3T03LVCkja/NjIhU866fKeDl6fAVK6eN7WhTwlYSXiU1E0WMigYf3JUwkPJLALBO2rUxUJFlpHT
gMihi+70txKBIoY7A6RlZypzIxQWSoyQF1CftzRClh8EfLWDvDda463xDbgd/T4hB9hQMnzgegW0
vPgSc9ilVbEV/emqxNHqUhzB9M8Fp51m1SVFf3qxWuRJp756VsGv0ExVJn/gAXAAC4ceLq9BOb9o
SkBYX2p2xwBHv8Llzaql8LH+gieqn2n7GxBf1yIKMRk5dmgQBBQvJRKc7qz7+kKzZHaTWMvMrdSu
wmZdW+uIW4EiT/zGVLRNq70wONX4UnD5IMh1lf8PhxK1O385Wt9RvJEEKLq8TjQ+ATvdSwuAk2qm
AVQS0uXEdB8Sg2otfuvJNi9fSeHo5OxI1oZ9QOs7tHZjd8jztTklugqvQaMx3Uodsr4dEVpVwPia
q6Z8T8drm+xN4uxgYbmE7rJksfqfxlOJE2TiGR2G+kjsbFk7vqSyJZ1OBsULblAdZhFe9AgxQ1WR
2PZ/OpSyYETEsVwpP0l+b/NnPpLQQ6WfQ4duIU+XboAouGG2ks5YvGen0MwfwyljAat072z4Cjx9
IXqDI5biQBZU/T1aCTpAfDaesXZbFNl89CoQ5OjMmj+ya+jvatAfVYHza3w3xWse48XTGALK8VzD
0qyZ10hYtXAzvBpgN++gLMCV7lljSDN4NsD7zZm3i6laLczWBe1j1+wB4OGdOvsZ2tt/foHBOfxp
YWZlw80nM7MDkN6pLAUdQ/8Y8Q675YDufQD4W6PzBNRfYmtIs18fnJ6H+5EuKH8CUMHqgFaMUVDf
/BX4owd6qTo4muFjRoCT1ZJyN5lEgRsN1xRBlRTdS3jYgapvlCrYIjlmQJSzs3STq9ZRAlOCx92j
KZqZzSo1qO5J/hEVRiJc7yYOCmotvtP/n/w+XrY68oUA/ZTZ3MPg0qivEbo1UwEhRkQ7VaYnsd9z
zErFPuUFY1EogIIWcR4TN8jcmpALijRx+IDRFGrHjH9rUrtsBhkzJsdtsc+hNoI+owB+SyHvgXEn
LRr4xuR0pnFu2YEeCuVluuFcJB2OEaN3nipA0b9Ch1r0Gv0zghdeB53SsDhV+V+P9kdlYyC+pIBd
8ruLf8aUGHhvl5oXJCvMITwym41t79phtac7quho9buGPnxMQrILn8r4HbXHNHsjqnKUZhtYbJra
bSMdo+p7Qn1FgLzVPw+vh6Bkk/KMSKSWXOKpJvPkve+OwE6p8ZRdCP1F/8ZvJRk8QguMuIu2t3sk
R9mvLu677mOg25kGVpuOw1i5ZhoIX143ok7l3cCSkX3NBLRImUC6OYP3A/v9sZ1i3MQeqo42s9PR
EdMr8tQU255IePkiy1YeaIPxhJmZUs6fCeWGszSLry33dTlMaImb12Bx2U92uO6mSHPqPl1Yit0F
QUUX/EPP7ufLme+RlLhyK+LdSFiHn4x2s5B0XKnMbqANm1s7M02IDl9x9sqJ8jK7D5AMQiM4kFqB
sYF3s+Jjqu7CaBe4h675BG63SEjfRiGvM9FsandRpY+4IRxBxQqOH9QklDqpOGz52wVA6gooeEP1
kCHRUNg3De5zgmvXOGM1RKHJvMc1ih88YbKSDs9ch6uIFolYoDp+l9a9Mr8MoTiIFZQB1taT+FJi
9Fl5N2/4QPTK0zXRDFF+hk+iNDZ9AEA132dOzay2EXYVJQWGEFg48SIDQ5LuqsQj8hfv2pTUm59b
0nyYVSbtR0Ipz0ePxhcCgyudW+VhVjvDIinQxmSBK1vHmBB5X9gQSNGRRQcFFFYoe+oULDB45c6m
kKmaHWid9qoHS7l1Oh4apEdGchK7bfeTZcfKIzDIOMQur8y21DaueuWbz6SNT3JU8j2Coa/Pw7i0
5WonkPbgY1CW8V0Y/dXnd1OLKboeiHi9/V8hgQqx47rmCkTUTu6URDgz/jdVujFU52XRlpVxyNTz
FM4z3bz5musq1f51IoAY8ysoT6yjpm9oMBwJVLVS34yM4jdhskVsIT+R2L55Hh3RPVCyebrTuUxJ
tmLBJ7XTVXJLEAvCQlHJybzmvEmiACFNgPFHZJX7NI5GJ6+A215DjOxGR+C6/E8Hg+lOeJuKOj9t
ZqqrLjzDJSRBnBO6YHVfuX8R1IclXzqPhymU52KzgHNIlIOwbxBzYu+3kyxaKqqFu9ddJvLRcukz
vmPCrDVTOpmmbOclcMqWZDHwaF2nLHNCN81fqDfbEYxCcMtxw6CiiM17wioZvIuvnkY0HLr8sWLK
pa14btyTKQNlAHg1WhfZ5SvZwj7RGSvFvsNyvQGT6Z8mt2ft/8j+08oZbfmVIwu7sLjFbrQqoYQK
g03FHDMm4Cphz2zAvfLHGv/KR6An5/dRpS8yBNTuqJj0V/GjRXZEu6CLwDaHKwepDk00KFbGNEpt
kef9k3UEOd918ezkrzx9C+rRQgwve9cCpVhqa91JrwktkZZmAOEx9mx58BYWcHK1QEyjX+3GkzYy
qbMGO7Sg+SmJtVE4Y5PxTBoJUmQWnOFsM90xYIoW4fCUsTUYVGQSbpaxPsddspAY9YigALJtUx6y
4WywksMCiVl26oUPi4CcaeiB7i/kzCn2FNDQLPODfUhkRk22AAAI8t2hGMqYrwVtrhFWa0TEs0sH
A2jRiDDML8slE6VVbBHsGXPicNvjCf7LDWMm1QAkk8pOclpjfdMFfyaL9w4yYFI9RKY1eXmr+brz
Wxc91ZS9s+GEormUXGMGh9oeoQHQGCVsuxXwXF5KZ4p0bGr2ZwUqmpK0gYAGT2nIM0b8Bras5E7u
KlKYiMarEJZ12sACONwgACUOS3CPesPDlPX3RHkpFFF5Ft4mXWHfautJYIHWQfG0eW59UElOevhJ
xpD3/g4BXFQ+dHbg23HYsYWMPZ4ixlVVik1xm2Ob8BnCfzxlE6FL8HHoDs2mcbNz6xgS6uQzpj+x
f+lhNG1kSYQAkjnL6SmhHItr2riO6Bu+uGXHyFoILyLCT3Mvj1tceJGORYzqOTjLZG1TQCOvi5ep
SKrDu8zX/OyG90042zja5O620k8l7wV04gGIBEzS6dLEAu1upWKdDwBW2dvgxyiauykC7qXiAlO+
wxJfgH73CdDiobApyTNt7ilPKVlr/bGXVoO1QQ6wKVgGcyT70oq1GqsOQVVmm5ypjWa96nwRA+pt
t6UHywdn0Kf/yt19EEJeYvQvourFaEMf3KKhyfj5yeGxAO7wFjX/Cvchdze9AW9iVist+ZW0bZ0D
61lrqtPoJqg/IlgY0yBJw5By1xGjIdRIwkerAncoroLwJWFr8w89Q4POfPiQlCBHM/XikOyUL5zh
UbiyOz+b69H3WCK1Z10/kgaU6ySJPSvfXMgJFoqcnktBxk6hKYHGn4jOaf/Pak/JiBgFwasfMxZz
FOLpBfrCYQIkRB3cPoU4FEghClLwUNoP9PWggTLedHlVo1rQiBnwwAIaPiJnroZM+wnQcIdvz9q3
BcDL4O4S8S3Iryx7ldXFIlCpcrd1iYWCmbt5VaJ/gnYGtEFu3UZN3VcpKasMWGGjQ2GbvIchUwjs
i/90iACJ/PDR1sTFd5Le8Yg/Fb6lxPto+TNBF21RYXssXRkp15E24wgfYmWTJShlOjtDBsOHb5G1
Ka81jWAS5scDSSvDrbfWzXBLvH/teJHbpa/tNcuJZQUNkhzajA8Z7TRqPS9QVA3PZnDcEfmrSaz5
R4NRZYnxumYE3wV3sOndS6lOPfCM/CFnx4SiKl9JAeGy57K5SKUxK8iK5OiWror/FPpjCPKUykpt
l53Qz/BCl+wSTVTyg/8Ygxt/g13GXSTUFWpAXV5lY5eysCXa8ODh4kz7P6NjddIwbgJR2G4z/Je9
+Cx7dzkLUxqo+CcmQqU4q2xQ/RadE+O7npO2yy9ZMEmfBkBULKMD5HnaiV/UtoytWC7zU5zk8Em1
BdUD3b1lrZAZszU9UIWCKsCRGoaU5jfGUQgRmN31WBH6q8AbVziTCxpHvUAqxl3T/iLvlugsiR6G
e3aJhwVq4X5a7jxdRkTQ4j1riLronmp1aXdStSGfGrDsDPqpHltsULeB96xZnabRJW2ZuiQ/vvTN
Q68p91JnzWxAuN42/tNn5zy0R9e7+r6jMBEwoydmWqgxuUEOHIyielqiV/W3jMjfWjVAOXTZ1vRt
mUZzJHai/GSzaTcDI+2VyvQM62Ov7fviWaRzKT2BbyfiR9ZPNBamueutl1e+PeGfpByj0BkGFCb2
pB2TafP1LduiabshMdWTs4uVvfSChTwzsQE2XWiQil2iaNmx1cW1CRqkJRidqS9BzkNhZ9kVZsSs
J1pENJC0AgJOZQAj3qOogmOt8WKpG0OY+/2vbyf9DKDP0Y0Ombguziktz6SEzlWciTR1ywoZaoRB
hhTVllW+tGWVjw0OtwPtUllvufnAnLEUhBcVwKxYEoMbzNE5EF4RPdgVoGUDgsz3i2s4Jsf6Xw8Q
4VSxnWwRsvLcVNoBgCjykWi8p+k+sBxM1CmLPrIQPMzsDo1sku0SlvkZ6iLlaaZPWho5g369l4Hv
c+Ak60pZsSufjtajBwfS55IY30aV7SQMF6GGCk+dWfCmG2vnsu4tEl4ni6Tncx3dRcYSsX7Uw1MX
Ojz99jjxW+c5MFeNT0fn7nvH4oVxXR+esx7k2SHztp6/VghXUXeTOR4GJz7T2V7I1123jONzY+4o
ryDBk9A98Wt0WFSxU3V8uH8aB643pz734qWPkhnHT4pXhdhmZemhDWYKLTuWekytcwLBlgKOA1/J
j8rgdOO2i5fiQJjFIvJBJy9g1jbtRcExiL8EHyy6Cp9Zm/UlqwwgrS8NNKaeYPEyCXrBYLAhrAuR
D5Jmt/0wNLDRYDIgbDIMjqtG3lSsFqsCqOgs6daDhfhMng8M+SvtahvFNvOfMnwiLeeqw4F5VTwM
u3xN1SJJngtEJ0DN8DxQjvxK+dFSlUWQPH35pCDD8otk3mBcTOtl0XwkFOCAiDwsmZ4sLkzp1it/
YownaOE2R0BsEoNeKJ/4F66DuUtUZn3TXert+Nj1fhHxeSv6JS73HWN0lPFEi/LxpOKTrU4PCrm9
lcOuZdFn9ujCI4eRVK4djfJaWDt6RwiIIT42anyiujLjK0mmQ69vD5LFCnesgAeCgVzrTPzUY896
rwoXIwcB7teY9HY2B9mp/AHjIlElBxH2N6calrCEkKbowZ58kDrFHnKX4ptWrYyegr08lR0ZqrU9
Fq9gyO2mPPU+sidgekg/+W+ubuj+9I68EOvFVcGgp5y2lDy8CndPFCFBW9pIMYB6VDy1WkLfTzPv
Tv8s0z9FQE7mrtX6WDUvz7308kZ38VjwrFU1ti/mg/6jjM4SJkeheDbNPkE/Lw2w+JZK+9v3kKaM
l+Dhwd0WyTGACiPDIQ8DZaFgh7I48KlyBj4qIyeLjPTe4gN2bRbEP3r7EjUspRs69k48GgoFGgfv
VBoiKe65AQS6Ku8fHGL2lApM9bc3vglWFMe75z9D6WAPrNI0bCaRvEmqESkpZpZWBQ64z3Dt1Oek
PNW8LJK6K6tbQbtA/E8W7mVupOinYBljQPRrN4N+mtZKFTYQs+eRvlb1sQ/wbMVnbF18iBq26RVK
IrGAzvR26S2GeCuhdJOeKWEaHVHDAgvxRAP90+2Dd8qTbqKzQ2eq3Rv2K2LY2Jr2q/sMpRZsj5Ys
uGe+eqyLayRqcF82pXWQuEFgkzLsixl8ZTxH/NMl5Nyai8f0bpKF9nplGZfRZOHD1LfUIJmgC2aE
Blraj7JF3BvrpDlCthDbS5b/ToRFH4oavqrsKeGAz4LRpttBHSbh1Ao4+JPnKD3y9lojwZY2k8d/
bR0zICURSgSSv7NV5++BrLkc73nyCtVL4wHTfKb+qsDXlLVTg6opqH7sxRg4ir4DlEM7qMaEa4dM
2eVXpWCEYb5m/ApYceU5VZIZnLL0U+vbZNgCMOlk/dBrH7WHk9IjgiNs4pesS+QLBC7F8j+fR5L2
e1rUZHhVe/Jjp+P20vvAchXGUORks/olcTRO9z7bGzanjehE0t7UhzXLRagbeN5RhYKQ4syy3LPp
X4v8u4gWZvnOmWdG/rpHsNGlBk8Fkod9Rt4tzYHeLGhgB5HpDcHZqb5QRkKSbb05R5JTukCnhi3l
v0TGKTtslUDM4JLJqyn6VsahIN1kHQ/CpPi15FPEvp2+QkMRbHqgUWgVUcAx+JEgRTUHrdhaYYOE
/lgTrNYsReUcl2fGGRntcqO9XGkPDSBgQ4cZCYegzOiKZXi5y1Bpq+5Xau29/JFLD4mYMvGEzijm
XosaBN5oAFboSRRz62mLerwYrc1Yn8HalFAufUvpJo7OEShibVXrYFdQQij3cFJ5hNlCDFYzsV+7
iB40vhqHaygQGUfbTWFX43bQxbWG5tDo/sEWNYybXomzHF9D2P6yfc7VY4ldcbxUfwyZaX595MDK
TuzvtcqvYaJrqH9GKi7z9ksmdcl/Dkk3lwOIiAKeVaZqw3dNVt9ktqJ2qtnhTIJ1wSC0Jt3Jza0F
Z4/zgg0svSadkBoc0vo0JB/EXzMvv6pYX3iC2tpycmyjbRHYfu0f4uGosZMspzWldE0NbOwbn7wR
CEOF9xmmGaUKSGwApIzt/OLXkAHxilurlgE1iH/3wR+L08kW8OJp4jzHBMTNgcawmLsy+CLOpzPe
w7E7sZEjjMnr2F7YUQM9sOl4c5hLN/087XxcKb5dSRvD8LewZlRvH8scGukz996D8lUWyM/pGBrH
sIhTZPkLY4LDCyUfmVlPJDJ5ip8bnxUatZalW4+FwuR4EwixZIRhRpADqVVUnJ3C5BeYoTxokMBV
BlM1j4WICLzWZMKPbYfNpVRCqZFtKqMWlp7EO1YxSPuPo/NqbhVLo+gvooocXiVASLIkKzi+UA7X
5HDI8Ot70Q9T1TPT3deW4Jwv7L02oTIE9S7yMWVxBGGIaLhoxy6LVMdE8zvtu4hxiyNISvKjtPyu
a+W4v1dXmgNXOFzSKvpoqzk2aOsZ3Wu1telR/iwMHJAQ4jiicQZnRvyF5ZvVd8X1jQ6MoO8nOUZO
PBzM2HrSUWwmTHcXuLudTmdEYlilQzM+JfNehgxcxCxpsKU0NEpZ2iI+RTlqXRcHvV1cBjl7rNz0
hPRvHChWJIYiXtRqpyYtr435jwe5l54HtEk5c1ZWVlH9pzN5GVYfV8W6cB8RTFKI1zzqiZ1hi6P2
XtdAd7vYUejH6lc7PazwAz1ZRi9HoG1nrfJRP8GFwjaEn0LS9oMgU6Bzzeay/qQZfZLWSFup46/J
XYz/T5HYa/wCqkL91pzT1FcE0W700JVYYUQ9Vh5lfmusv0K/NsafxYJajS66MW7EzUVyCxsQZnhc
XoCLKVD1Eq/GPALBhfmIz5SBxidkkN/0WFAX0PlwwtmkXrOMD45ZvuLiItVk30kASxOpNLGHQfCO
Qma+KyEOUiv80vGupDAylDw8pm2M7naViDp7Yr8iTA/IpQ0G4pYddPapjp5UYv1aaPzw79v7GL4S
iUYiBgOLdOasVIHJmNtyraF05GhmTK3JmrezyX9kIU3s4bSg8e6hVDHAx17zJNf/Qnr3bMKUhNOR
dXkob0ct9AWWTpOHuFUZBIAA4k6WZiTg84/R45nPUA6J9Y1BzkXjPc8fSX4e6ejV9TQj1IwdEsKw
S2G8xetSRv6pGtj1g8t9MchPKmGnXB4OgBiCZaX6VTHjq0MUxZMgZ80FWcpUFiqpQTDvNNOl5Uuc
kB2OKEw2du1BnjiQk4jsPqEzZvD9vIL5RIBG67N//pAXntBtPIJKGxGh4fQo4RCV0pcGjap4jpuP
ZRCwTX9K8x87lmh2vBJ64yLfBot4Torj0cD48BQdJrSOGZ+xGPZwtjwrZnpTBnFxEgrzdeMlFmjO
MiiKvQQNDyiiMu9tDoiaf50YPrRCQXnyUQ8UUCQkFOd+4uetz7ORP9nARIgJn28DjzPQoqE7Wsbe
Xvhf97gzjJ5p9IErsp/gdPiT4jXEGDoJ4O5CDYbmTU4s9F6t1/TPdoT0C90DMxItezQNnz7zqr1q
9/PJFvZOQhsdEmaa4U4tc7ZeyEMxuMnasyzjbAsGiwBhwgq+NQ7FVV1DDoGmH6XBATdAvg04cDrX
7llavu3+VAc1HjBV2o/xqilYAdxnLb8Wluq3VNAGMbfj8oizy5o0aPLhzdFbGn+zKdTG585hSAkv
FQRK9GFRNte8u1EfkmALAJJFSgOjUsbJn235MxEW5GC8VtHm1Hm4rgSfnTjrxBWT1Md7ui4rF+uQ
WNwTjctJPfNfLzlR5Fa7yQfVKxQuv/CNHZoQv/0qHX4ae0gF0qnVP5rldVpu+LH2ebUf6j129/X7
xKlJT658AvAOMC+lPRMFj5q6z8kB2mJHrRlp5PHz0mOE1R4DIqtBxXPoDcaF8We8TIGpnlYeBdyU
jBzQf0xUw172Ww5jfQjwE3/ksbOVw6C3MUx34daW/Rnb+ArQTXfzSl56krOd1rz1zhTkzQ6qHDBr
GwcSNDVGHLZDYot5wBdiD9dV8YJoDXB5uqxMGcM0PhScCNHXqD6GnhMfdvqDVo1N0kgvVO81BVpJ
/kw2UuyghiPIujnl3XuxJPxQyE/uuYMVL3Etc1+7Q3uou0OpvUI2xwHQD0+hBVgEosaEPQMupsMQ
iXQSGjtWdQw4bOa29QltkqKfCsxufQE644KVBrQXoerxuONvqkowXhinFE8uGO6PIOav6HstzJzI
U9Lur2tZ+kL5fGtgfSps7nkjIWtA6+e8GYAbnXrc01F6RF+gsmBJeddEypMDtfzElxHSN2gSA09d
81NMdJPB3zP/oielpSaZZMJQYecHrrGaWCMf03B/ID3bbH/G8XvSnmBHOtQnRAmg324IZCU+aUQZ
ShrAU6d866sAbwpaJagTCjGKzxkmYU3QILEumM+Sc1N7vNZGFfiGSjXz1fRHuqi0AXdxt6SjOe0y
zefTzI44QcORGUEZNNPkjiNBZvN71dM9E7qhx4aXoCSYKmI6fY3Yov6tGZAPfucgeqKJsu99Vn/r
7JBgu0yeat5hUuPHtnQt60YR3ssXNQ8a/LdhqvlaDZ2Wr6Zgirkp0WJY9D61jS70XcznQoGUzB58
wJyT4fpJi8UHFLJZ53ROqR3M+pabu1XFnHOjSNTtFtMWQoX1/HmVgokZCbz9owC9xi9SJKe+OgMZ
2WjJyuV6cqXY3tTSYRnsrRua7yhneHoEwk6mTIh6MmwRkU3ACKkRdnoYPkS30e2rYHbIQRz2f+VT
UYV+VfIfdGKxuVswKUwmAD/GPXQ/PaLkxzixJ5xYByfIjdhWVvG9Gr8VgYqpSViFglHomY/pQa9e
8JJRLbk2pK4By5jcjGeTbs/UKL2Zr4kVM5Vnfm98ijDyDEX2+giHpzy91aik5uijgz9F4juchZrF
1IhOACWtwz/H5HupHimuqJG4lGXJGLvwx3K7NMiliu8hbmiTIBtUjKo57ri2STt+K7qVBTd6JuZb
hZQAp0IZEn0lfCKK9SL4LNNyhAFLp1LsZBX0Zh0lxFYzhAAJMyAb+M0b5KWatdNZEk6r56zuA1w1
TFLmoHEuWqtfluksVRw2rOiVuDqYqXWCU2WHT3bYP6Za52fElkJilLf05V+VBrKGEGEJ3BzYjEWG
oA4oJtNNEsExtghXtrZj/m+NM4IJJfR3oGItNFJ51SXEGxcXJAuqCJ947RzadYWCRx6C7oS+UOai
DmYsa+3R6fG6eGMWrI56aEGUZ6yiHEGaC+wJ/NflAUu/PrCgTDjkgwWWNvch3P30bg4/Y3yuDOyE
hsUMDTF8l7s9ep904JmL9krN7L/aKmMwLDMQ1jPh4RPWVy9J/K5m7wl8iUeUel57SI8MR/wGZtU3
nwXbQLv3K9ZrGC17bqoXA1Ow1PHo+qR644Bd8fwpU+rzQm09soqS/jXY9HvIjMead4Q5J1fytzuy
kc1+tl18yCSCYnc1h0Vac0toijfNHA7JokKaeSF/LhNvZoOFBeVbDXg9ouTTLGNnmlcnRaPL0Sd4
ECeiRfI/iL/jl5ZXflYwkeiZv4TFdugZOTgEBq4kfDh0DNdTsntgV7nmLOg8kdepu3KZTuDupTQ5
VEcVAo8CcjZXWgK5anqOgr0Z2UsUg5KoYfzK7IyUA4kjpUIXziJzLaGzno1c6Jqo/iZm1klKVhTP
6Sr6sPG7thMEDdk81PPqmKlYT1j33GCKxP8/kD8EadCLKxnK3TpKIUx6Rqt8d8pTaL+HtK9KxXb5
KBMaBi+xOlMZ2+Wz0VNrubX4zGpawxSZe/pmck2ZyLP57TF4QMFZ9I6FRMucTkYhHf7o/a9OMEEP
1qnupzcZjF2Umr5CBaJek+SdZNT6XfYeOX3fFPAvmfONW6If87lia+EahS99a+0Wsdy2GPf1Bdam
9N3nuMbdNjBPOfq8TfRFxobmj5+JQwj9ho8S8SeQsk38pHGWHlia3W02CWg72BFjqMKA+BPjwCb1
Vb71N8SQKpivXcqAlWaaM2fLnGR0VayI5YF1kQ1ahuodTaBv/WLA0442H+a5+aEmkCiePfmVKSmL
e8ohV2EGssWpbR+q1+4XD0l0tHfdx0QO1QaDb0hBy7WJqZsrd7vq1QHAHkzLSz59iHHznnOtNxl7
bQnYnfA7ePOLY/uFx7LBxJPuyl+Vp36vvOtdA2iIPfkGP/hG8fMfWDDZFaR/yz9/LSq3/WTMqnsZ
t8ozwGpkR0xyPKZu2s+wzy8tFG+S3VAqGp4ebf3uScNTeogVtGd+tTnhiFA9PdvIB3zqqT/8DUHT
uthvyTt3pdfkhVBMrvjqhqd2eZdfp2bfcs7SN9LkUa68s2QQuKO+nSrQXwiaKGMEBH91wC97tc5d
vWWL5wwbiUaRt8TdRC+od1SmRW4hEQrlsvqWpx3FmvINWIc/Skc4oR/M4lu3PW5E6rdF8aDX8HQk
5jFrzqDAsqOK+gbdKHcqtVP2qwx+0oOs54jFC62SkLKjph/wEDMxwCfTpichnhKMSA3uLHSxbjsG
qQZIbBdOO58fIjVPinwrzf0jV+68b7m1G0x4dGSD+CMD2Nw80BOj3EXB4xliAsSRb0eCG8Bj+ISG
cXCsXy2lCcyzAbOEw85Uy3TCKiG9DQm3EKYvBOsm6Boj9owG9s4abG2oz3oBi6b3ctK6ZwkUUfZi
JF9S3BH11fLuzRenBboHNEtQqUYcgs92AxNNneC2QMjiu7KhBn4rOs5N7EI6qcNs8FrMVCafkK4d
++LsD7hdEj4gTFLQj88pecchQjl0ZutfMsZvWUHoIRrpS64zGMDCnpZ0/6v9asqCNH5qykf63o3n
HBsShINmuXXVAZrNlFyW5oONXN6gnKAtX+iK1PKZ5UKRW+iAmRDdoVwzFOK8JqMUa56d6aQmnAWj
ZmHccQbjgHE6/C2cwsM/Pra8eJ8Nt8k+lpFxFEVTw4jNipHL6KxPULxVvQi0WLqPGKixFvDTVAwr
CqTmU0N0ReXOE98iHp0mmITjD4l6J2bTXQ8uffycs0NLrT1jtAgT0nXCgWVV+Fui9HEG42EKaXaL
blwzCdQUv2q9diTv6wiV75YdqFnvFhOoUaPILpmqfhqOD80SJ3TUuOVX0BtnG+NSxJyD+YfVkQyb
2STVdo9bSTO8uYTnj7CRwj/bcB4jI1sVqXb3I9tHXuKOKQXa0fBDCT+G9i6rqEVQ491ZxAzAfdVj
kfNam18T6S32SefDjeRHRp6IfRBUn+ltsE/VeMmoGefitbDIb2CU1h+d4lRouzH7F+W/dObMegfC
5SF5iXPUM0uwn+Xor5HmF79isR7x9TBEn9sXnIPIocGJb4uFRFs2erEPhnAJEGtsZIG1EWl6di1h
HYzQ6XG0rBKbLJHRcUpK5WXgLExZOzu1Y14ia9qr8OGkxTChcNrUb9xoI+jxfZRpghFKCWRtBqU6
iB0EUnb+zPmGfAWIt3yDVG3FGr1eSw2SMMc8TgZuy6Q2jrgx3NE8OjRX05GzhRH+U2mdGZ720nFC
BaIq+k4z7nYavgMGDercfGhpz7HFuqBjVuJOUsUQFfcBwyW0CGZOnRJDA2aayfeIRMkWo8ArnOMO
jbyONCWGcSgFnT8YbMMV+eVsXrYLaZby1ibQ1JPRrh5d0/Yr6mmEzySX/TTvCr0egU0u1W3yXbxS
UuD7bt4jaUtXjN/mE6xb67mT4puo1nCIYxP5xYLe/Zi3+pOkoelUg3/qvRJ3L0MWsWc5q74y1RtV
WFRU51u+vyG8IXLAJd2G7GsIldrhVwwZFvyL3sT3VvtCupPB1/4xK3cyqeI26hESiME9Qu6xuRXg
5Ok8Z5eI69qnpMaIWNxF6CKIRJaPi+MIkaneRWKHx49jhuWcvwCmegV+ks8H+1OHpRT/KhgesRJS
3qU7c/BjG/A92vtNYpywewv0Rf1lpicyARU5snFqtG2p+Gr5y7sNM53WjQp2MWm6vpVpaxb+gO3D
ZE9KpeEnxmWGWckZPVofBNVQ9+2ZwKIzDqBSkHbczQdV7NLRq0LGG9wa/dnJEXG5qbWdB3SGgb1A
YvD7xRXIhsKtCSOyIS4K0U8RCfEBTq5PLfqCGBs6F4/+PEi/jkVNjEXSeIk03Oaop3voEy1y1Tyk
IGjEg+hD9lcQv4xml3fFUaxqot4pwe5uJJYFZhM9+31IfVHzVa1kjgFYqUTYNePZwgFiECF6Xfeh
HBElLvP7Is+BMHmmWLkqqNVmBCqWRaZ6DWeURRwDPH596QwBJ/pknmbD15D423qO/jR9XjT0Xrh4
hMOkU2Xaz/Vlm291O7HklHiy6aqK13k6KXSvK/KvbvsXteVmqt02Ieje9kK0cuaI+uCsDeQ9M467
2ibPFHutgXGzMJfA7AdeJ9oUHniAfWyDP+se0RVFImFGABnyW0kBk0m+DJE4k7SNNu+VBJII2UZZ
9VLznKnrChg1mRz/Tcm35oDhY0bcZeRoDD9YeDo0GkZ712lMy0Qc5bTyCvxIWvgA1mEjGU0xxGUW
epDa1jwiwkEEvuqK7jc8h0NHIDXrGzmsnsKsJkdyhuawMB5YN06PVFs8uE+XQS6AN+EHxyUaaQj4
mnMmYyuRC/9WGnyHE+iwEP9mx6iY/oABFkcp+8j8MMCqnam9uRzbATkXlVhNP84rnrLuj9IIhhPF
f/o1gzB3yBvrm++Gy2lEOrBMJdt+lF/g3YfM3rLkodb4p1PeGTOf5iMC82/rMGOh5H2UIDZmtzPa
bZUiie7q+G3XL+W+j1WgyGjGsEPLsNsxcCuF6UVAGxPdOsiNwfs9X6rVyEM9HYXLNeZXasY8YH7o
Mg19jg3cFg1Mo5gvL2VmUEcnFdeBTVhGDVNNMQgSYHpHMvKov9X2rbZ/EmZybtngWsyzozPzWqBi
7SM8FnXjM1JGWK2Ru1ziA0Vd8O5gfaihD0VInCqWEvmks6jD7z7igk6pL9PoIOLM460+mkniGav5
V0VsHDMzJwyoMg7TRFFHdoVFzWBL5wVzs8MsvceRCR8Mxc/gKRVvey7tzKzGoVgpeMR3uqvVP5X2
18qo9iflobVEK3H8RX92QmICxmKNGdbMiZg4/5bEAjm8NiZQTvp7Yg2wQj5yTJwmPygzeMQo3pg7
7xG0jlT7ihmM1hGTWaLORfJOzMlGir54ysLmN9M4q4o1J4HS6tWHQJnZnO0pC4u1bQGVxpGH1pb4
kW186bFMD2bkS3gHGXhs7FaNGOsRz2ENe7EWd0gKZCXcqkvuSqJlxXZsMBNKue07yiOBcjuU7zH7
r+pblNZWmv50fvuWy4ADKOEqj5dlq1Ojk5FFU/dR9v8kA3c8a52SjjPtVgClTSoVqlBjr5GIYcGl
qXDFSgJICCJ4xF+VGR911pvVwlRFYvNpwYwpLDcHdCeifTRmJ2N60nCaLzB2WYLsZ3jb7boEXC36
st9ULs3thZrCasUtSo5DddBtSGwhW2Okjx4D72BgNd+0fLLTQk9N0qX1M+N6qGxjY/EIx+ipZtbe
04DOaaSqV3GuL1Hsagl9Zlv5Ldd5QkFhD9mJMENiMlef9Bd5HR4Au4pbKm+QjCiZpR/VRN7nIoZt
RYs5cqDZGU2FPOAiUf5FlO8kuvgx1ICxU58s46ol0pplHiYUAquWfgniimUWWzI6tfoLM6owrGOH
OgMzQ0KQVGNh8rDR8nYwZuXKuRlKamzREWD6tFi21SntI8nhfEfsxXRfbt9lBl1m8oxZcOLBGPZ9
eUvlXUrw8NbqEngySL3N7BrqxkerQzbJG3PXd9iVrfFfY2hojcsJY4baP88rZoHYADee5XOVOsbG
6Uq/bAxl0yuLn6coCElqBsBLezgb4leKiz1LFqZ3o2i3WoGcdQmVzHUkKXM7hfCQSaftEWOP8YgH
CXVsOc7MEjjLurx/ZCxMd6bA4Eva1Qb+Ax/WxboNA3Zbw5K/kl5DtKXnSMkuU5tZh0K8t1M9MM2Y
WI9J7VEjEJD1JERdm0orozyOu7Q8VHN4V6f4q4zEi2pg5QlrBSaHFCiZwxMUe0QhswQYnH+xZO7m
qpzpCGtANCyi5Xx9oxFBdXru5guzSiIffYKZd102/C7Cyr08xr6m2tPvFNUsZDIW/+ht1AlsOHkE
SkOR3zqjAysxwsJbW0hY8AfJsh83E5PdK80SfiuKanN+ZKwprK7bGsp3Op4FJn2J0hLFydARr0mN
lWNwQdZJ5Ch0Fkf+kdUj7rSV9ouXBp0cKkOqUis7TSzvkSQ/CLqxnMuqonDU38g5CzQ6aOvaifbB
Im7XAd+sHgDao4dD4TJsWAsimlJi/KsXxdpXyR6MJiNdUJbUZvVyYK5HZcdGspMA7sL6RbpOmAPR
JbGHgmSgHV/W5hX1lDzy5l8o0VK8MrAeV0o27+K5xHxYryDsmOAe5U+Xdx0ba8FKs3No0kjWBfid
268GoaMdOQAVj8D/zndUIhoOdpU0VXGPmEZ2WKy6/opiX77aoOTS3gjS8CDKczP5wEa17LtZ9Ulj
7a8JnK6cPksSyQhBiV7F4R6TFZy6GXAz57TeZOrL2koyaOc6iI2vsWRrbyONPxmS9iIoOErUaIQo
cRXV8qdc5ajIGtMvBhslzCB9M8DD6twSKEQ6RQO8J8BghhgysdvfLjDOLL1qlQngdo3CHveY+SpG
ypxMFRpeob+l2buU3oF3YL8RGx9eiCGALiMcZ2Rlmu9x/SDtezYf67BvgTxBSm5NwTMREpo4xb4l
0WbhhJfbW8pozErjoIE64EUo3227gkwUaScZT1dYVXh7W8D/L3gdk/hdJP9E+jyZh5FeXOBCsd65
rYI0j4PVt5UNqHnixpXqfTO9pagfJ2Tsg/o0MtzVundSJjYE7jTmdTV5RkmgYIQdtj4IgHsxXcrl
Oat/GFe3GrMqPOcyUagqsOZTQ4Zl9I9lsmmMlwYxHIsd82hPCqrC7tPKtL95bD6cSkZfPQdm+psv
wE74NxCW8xADI4koQDQYcgvbQ+8u1A7d+KpXt2ltCFZJc4qlN6atq0Lnhm8YYod5WtqEMNgebI8i
sbOVpyW7mdKPzN+2GptYCvC7Z4eFz1BdUm7OAZo+WSVBjOoMYjw2EMJLsSBABjRw9pORbtW9204n
dMWx1rkTxBIQGiF6ceNKRXlOnYvI7xlU4m4dP+oMM2PppWMKLrARwiR0YH4gxpfkH/x2uQIVyAb5
zyk8rkNEHbMYwqDuhmm/BGs+zX9x9lCz5764Z0uC181wVfXR8KKLPxMTh3RpoA+QKV/8pPnH4LxE
ykNXGxd8aGjA65qDRRxyCxUO4+lowS00SGexfkxSkI+/ZvOpG3e1fpbWeC4bJp62TX0hWJ2nPzBh
OE+sg9g17Vva47SXvjs8+Essc04cQ0KX1F8dXHD/UUIgzbPPgXNLRpOro8hraV+1F/LH/ZykG625
94gObAarAI7N7JigKDCHoQQIp0A7IGOEcCUkxvhp5v4xVj4Ymx3e5DZnIL3HiyNk64APobMfYXqW
6GXZoskp33LIEILvVM2FX8oS6kfobwC2kIMjpErI+WXXg7lVQuWRfFWYo2TMGZ0ZMKheqk8bzyfM
RcH68mCH+4LoGcJoG9bTrhp5EqYix1UQrhcniCk+jnEL+UXBJB1zarTsAeaRyZClAX8hYRZBEW7N
kWdWPpRIoflr0lnusw2HIYakvAsPjtiL4k+hc0Pxmb+TrTUVJ4t4pezIjnKOfJHtM0qOJkhJa5lY
BWnW9wK7oXuK2ls0/LphGfRmcg+jwzh+ZLJnimeNgtHg5QODPPk4qpib44uV+Kymq7LcIenExGS6
qn6s+abWPZHCmD/h7qx5Spdmb8Pxk6BDOi86urKS33HAKEkecqXtnYnrsn5TsMJoBCnYWwqNbY5Y
v+cGB0IrTwDu+c3Zjcz1OVN4e44xH7dav1rqv7a9qeuY2ysputT/4w2kqyZFl40PmI5VCfslcP5V
dVgbXMRktEZLiFc+EPM+sh7zdJuJJ0mN9rs/sgDhY4sT4JwRSjnSogDPSnDbo/53tKurkqhPYkSu
JYxnnR4OS5w97fuUcAPVHeRbhKRBTl9jkwU2lSyQBQ8N6RJ98VNqzikUSiDPGNwn/OMvOI8e9Utj
e3Z/LLEwaEQX4mzve3eUX2RAMiaSb+JrGMzKB6M7Sf3D0KBa7TuHAGBONkT48T8BMjzn27dNrDjQ
qiiEx3TCFIABIa+Sa8KfJd0qB/V3sq1kGnrkWPXOkikP92s1G84y1IO1bl2XRIeOKROjvqaAt1q5
XTvwUBHBcXdAykgZEv+/ht+/bUO8Y+yKsdnPKhsqqL4CbZ+zUHporAlRXlca2aV2yHIU9VdpZjSc
xQQHmUFnb/rIJsfqGdCjcTeYIkeLfezYD5BhOJSll3PkafLdZM8QEy4QhgkDRtON4gJ5YrhdU23l
+tjr6cHqjpF6waJjqc/t8CVN06blFve6sDuqo/TJxmzLRCD9QeqIS5BcUtbc/fCphS/CPmc1mlaV
JSWeZ2zrhbRTR2OT4xuSSsdrYF2gGj8Z492I2M6xWLaQ3xfXWLmV/VFq93boye1ZkX32LPYXT18T
fiApaCwIkDp8kIOlXnMVqtKur4J8KALaZlSUwI+ucc3Ilq9ok5pBZG5Inyc2uEJVYnD0aSctIvyX
x4kOECgrnifZZIfjd/1zMl1Hx4OfiP6+WImpx0JFgeiH9TGRP2vpBQ1ZXXtDfBHMcqf92PkmF8i8
o6CA5+UrrUdsewEtdKxeF+mk8CylwxYB08GqPxwoz0NyYxt76OhIyvEwSb5FRWxvGDI3v6v7s7mO
4qfkpQ+Z07JTALqNOtRjQTkoT/oKdKUuVLcx7RaWCqJ/tZMR3ywzGPpghl+HrVgdsZQwxYGkcKoA
GtiBfHBYHj0w5gwPVA8T4ENEjqBZ7B13w6Y6Tfs1BKTfFdx0af5UJoRmItralSy+u5213n+6r9S7
Tt8v2gvXXpsfBGa2KtG3ivxPMpl8osDqvLZixI6agHo91Xf5ZUalpPwY84/8Ev+W2i9N0XjrjFOS
7bgE1uc+2ZfGO7dbfldfbQTLbIjfGH1IsGimLUpezyxfKVzR4WfSLUnPPSnq9kvOTGr6Lj/wQh75
Ue04WOxdIwWyflkJFehnVNBYg6cSCaJDuHFj6Z1/61Jc5ZpmB4FHxDKCdEJiUg2vaLbGsf1c48jA
izfumrTMrLZXPI0wpFqbOQfi9rZDNoPXqrpGYFjpfOFzVFvtrDub+K/Y48BAcfkmP5kk5DTbsgqk
N4Yxxhvj9ukevQyFS+epAf1nr8KvxtpmVHaYjAhwxsrFAYBL1VF4O/yBsbS67f/f9TECNx0PrBiH
fu6u0IQAwS0YLnw9Gjg3lBuTi0cdawGBgeS9lPyyscu2FUouL8La+0B1Q2iLbtDFDhKnbq6gvNpE
b5q/WAw6cVMda2ePXK1+CdcQCQ/vFn1Vy89qbxqfJEX5nys1HnnaYCqcHT9cyY/IvbhOENziT3yl
MI9rEoW3KHibfQidcvZm1MBEjW1yXMm/PrKZiEDTF73zO3tXNOpRAO4Ah830kkoUdt02fWpZpOjP
mr3R3qSzCUTU3AJoYAvNFU6IKaEXck4g0EZ96VV/efRX1pbin42IQOa7RFS0Sdn7cSxvWOk4LLHc
4ad+GGJ9ngHTIBb4xw+0dvghg6a1zs8vWoqed+szslH40PptdpCftU8iFfnb0azIHyOiOAUc0CYH
xQ4HGBfvFu01PqmBSRc2p2EHNounSRyab0WGnrLhlOOjop5nDpZiHixcCVPBG/c3SlxQ1dsi2/U4
aJzNDNQTpiVyfQiHPBbzOixkVIRkZ9sNPisVoa8aSBv8VhRYy20lKNtejR0DxlLt8o856wZ/g7Ry
bVFYwSD6ZK8OY9d6Q99sLL75ypzIIBz1KznpuMZ/0Q10wsNZZzH5yriDWBaziaW+i2BWXQXC6N5n
QyIO5gfVPPu84svyEcHHbEXZQKzhsdkE7ps2CWfBxm1v1nv6zmUDNOZjfS0e4lNn+wLjgelZClwZ
mxAgZopq4uWQvVr0I3xl7NboEX+rT74Bpf/DNLOGoSa4WHfY3XLkP7jSkFB94FWJ37N/2lv0AhC2
uxfExm5qxKokqa7t3BornhxS02MmUJM36sCG3mK0c7ikHAp55pcr7aNl3MErjoE23G4WIq/BITEc
o71PfyinWN7F7zT7WAKg4kFf3o784RxU2Dg8BX0x3xr8NJYOCqZ8niOUWpuM04PxP88oETXvyIZY
0XfcdLQov9ORqRwb3foXkQMv/I0aaO/oOwzBVe0z27IUD6HLmALw3qzD7i2/OYk+4N7X/x0gIu+v
w1vFrKV3ybQhkdkmEQJdPMH1KjnSnqQHxF2bmYcKTq59lCcNhhTty2f0GVXeyt80d7G+56fzbVZ6
wo+KTVqpgUZ0AbmR1pZzbx5QMz2zxGsHDybAbnW8TVsQCDxny3IOVXwVz0rxDqoDqa5OPhxfDJXP
oO07LYjKpwwGajf9YP3585sc9Do7JgrQRfsei0Pa3ZPmpXJmyEPsz7kZKaiK7iETjL1dIEuifUao
NkfpoTWas/Y/jmFWQCWjtJ312J1rnQ+546FhV/vcRrk/oHsdKHcsB0ocS/op/EY43MPTUzDF+WVJ
JRMfcPxI4mJ33wZhpBqRzEsCDwz2VxMoayJuy6AO1Vkf7TU8yWb30StgJuJHNBBtUaPip2Sq92n0
bNWAxrFtI+YSdEndciefiinqSojzsvApHv8SVJtTt88UhLrMy42ZwNiOMo2MJsui6cCVk1dowCct
Ztc2MLtXUvEcIjrQog69Tpu3u16mUDY6giBmfxh63sgRNyg0Ea1FFwUGoupGF+RHgnS4ZwaR1yuS
7FwmF4WwGrIxVMatifNKtB3+5YGii9Efx76s3HF/2kw+8KjXrfFdB4BSdWRALJNaa98yuu/mT1n7
wTDNBkpCGcxmz+4eY4OBFanlGMHty25KP7iyXnFd58NvVxLWG079ezwx/4nUOiiG4SNvkcerPfI1
I9kVLK4yiYmevgSNXeP5ouJ1eB90sOP8XCuUY5bSq9bgfk0c7SubUW9pBFW2UvEUU2hZica6IAYJ
RcoBj0h1lUfzLFBTmxVelTaXVzcwt5f2Ocy/NhV3kTZbbQHu18RBbazMAK6ZqsNGl5qK23QtKJiR
fNo2fpK04mqJqaWdGfHyQZ5pxg5MimCIV6aBbaaY9kJo5EUKEzseKcnr9LKM4aWpnJ4EYOBd6ey8
VUXNNavCcSrYdGYFFod2HaWHUCq6kUA6ylFLY8abC+kgHJ0tsdHD+YsyrOoOta3IUvmimwW2J0Wo
TCxgMRp2+aE1AFzQR+Yyx3mBM3DIZ6wa6EN6AxkIhupin6Z0B2PTRB/2RP+A+mYywwyGsgmiQ0bX
RC5AbDEQKGWZejLC8tgUPA39IzJ5//oOtSaOqVchEgC9WvcdRvU/Yi6OrTDeezmnWkXGJlKl2C9g
L0p1Bkcj24FK79GMBAkq5qnXtUBz8q9UvGlzSMCytI6IGUzaAh1ERL3FJGyktiToo1R5sC31Yir6
J9tI02+0GssvgIG0sfmIYuYdzK4iLzLBq4tEfhZh/B9TZ7bctg6t6SdiFQgSJHgbS9ZoS54d37Ay
7IDzPD99f5S7z+kbVrR3YksiAaz1r3+gCAqx38mW7AXJwqjsvSbtJ9AcfAFLtw7aepta4kKEdIjx
IybzFZMdSw3Ic5kOy6K8K3zej8msTw71uhUOXqWUHW6YsICnD2Q9X2bGjE58ZOtfLNefWAL+Z6Gd
bAPgYgR88+8wKf6EZfiVzF579nLyDmPMcVAyz81I14H3AGCyQL+yTBd7jv9iUI23WV9DjzTBLpB0
XdqzWxYHigl8qZKx+6ns4Hc4edeEEJA14wSQPqDyYpVVY/W3J1UYvVdtnAHSf/Yh57VJbgEAQqbr
mfukbY9irh+vQUudIUtoS7NZD2dcqTUHR9l1ICXo0Tgj2cngazKQWoMSX7sOJus6BK1iiOkd5grC
QHJq1Bp9OFaPXismQs/R12qfuS8Sp2dHEFAPEgZUV9pMIlyvJ6QWIyBbkrYdGI6rsMKPK2TAGx2E
opfqMuvvJBVdvodPj8H502T8tD5Eb+kEME+K6k/YBkTQOHSBgYUzSdC9DrYAQG8YMbtAbE4Re2Rj
RbsEAvm4QOA2zTpdLnFcHbM/3eTfmbn7HOb8U7bhh5Hu+1udB/9l2dg8Cte/2G3wGfsFPIiFCmhM
B4gv4f1c6Qef2SxxlvCJETnvkzL8SyLRV1FDlidL2O2BciQBlh6sIVFXBUwF3ITj4jNXFamRzIgL
Gx6o501HUyxPcX8sJ383MnNuGJWJ0dSbdP24uUcQkRu7py6l6p+hQSQWoRuV/+K5zTEc7iaPCrLP
xXSvyqNxG4Akm1KnAXUos+BviOW/r6tj9C8spNwuLqYkNRVqXijclRTzK7g7fnzOUaT/QGoTThh6
xB0OIoWGZKBVea+qkpqQqIsw1n/6ACnWwWYWzOYHfVQH7T+rDA0F5bTghh4/Kgd7G13WGPXoepf1
5UMBxCKANQSGs4t8i9z6PPXmV0IM4+CCxGh4ftimw3v16k+nYfjJvvYVzMWmcoZ/9YCswJxFwf5R
Zf9hnZtboFWNjRxcOmj4kjy7d20Kb+MtT5MB1h07MCan/zVJCZWjKsheJiwuFgCi8VjeQVFSh5Sp
FTzk6cfVjTckblPa9n+ZO+2DtPk1jvvQTd7jSvaYskDi89wWKYIRZEhA3IkEbOU0R7eCfHiXMce1
Ow6nVn0OgTEbdidCsZhNI4id8bdZDRKjFwX+sQ9UTTkIXUAJZHMhesHCJk1YwStvO0pc0dKizxbM
XvtfTInq2R1C3sR7rHJICpaLgWnsskeNHORko2Jd45LqTkugLfuO2sQlekbDrY0+hMIcvRywRrGw
hnVyQgWalkD2xc0+uTt4bYczvmwcm2J8S5LlZ1Yvz3oc/9kk2+Vjfu4jF+4Um57bcOQaO/sZ5GX1
FIYQrxfXx1hnWTYjNb8vp7ckt+57D55A5tK3+MZRD55iCw9YQJxw4WpwjPDKlYDgKDF1rqcftoIS
WLNVTsxBN0JAsZ1MfgoKhG+pWNTL+soNBtqoqpyObeGCctiGgRnUm3nhAPcdPBOqFh69FXp/I2SY
1uDkd5UIx50J+jW5lwtOkWUyOhdTtbvS7+3XcWyySy+6lyFWk002eNRe9DCLZ21DpswQaN8FKtgP
Xjz9VG363htd/ovV36a2d37OIzWUOnwq2Gl3XeyKOwsxzdzZwUNi5XrtSD0cKtk0GNT/v4s3uA9V
ylYugxz2jFtiAaqy30Owup53gfnd6tXb/1ILmr9A2eFzHiFhHVWd/Brwh66naP4gDP7BbsH6vRpe
ji8EtN2ysoOjjOO3OhgulC/lqXYDfSkaQsNZywwUfY9H016cg+lop4aMbJ9ochBOUlPJKkaNxUiy
K9LE/+FI82SEB2tpqLBSrcy81tHXKQ84jHM8aEzQZE/emh0VL+TzqmL4LQF22yogDKpF5TqryoMX
ZIFhl+OS4xWcP9gRrcb6BhbLs7FHZiS2Td+SIJg/IerAxCSp0V6e45QjWOlxusazTRph73gnOIju
Y9xJYPc5MyjhVARmGZKWRk3MMFq+teHgP2ex/1/Y+PG+83DBL4YONKIbxO/M88JnK8LjgAkGDF0q
sKfbvSPo7VpUocM8wP9v7mbMydzcYcZDA5Z0k9wtOWd5HavgouLXsi2YoU6pyJ+WYrLebI19fu7J
bZfmuLtA+ToRlHeJ3KU5V9PcQgtEtzl2tvW+sEFBfGiKs++U5B3EmhAbgolFW893fWOmrVUN493o
leBa/Zr+UVlDttN1RTJdhjdBH4YkUKXFcVryV6Zc2XvZpNPGLCQzRJGVP87lKyvKf0j8zn/oMtBe
bOKOzcAxWIWLgSnIxRcrrSBNs3vbb8pH6rj+DkbkPZQg8VuT1RTC7ToGVQxtRNQcE06R3nszPJAW
FvI8us1ZOM8S+4eXxqEinARegdWd6ePmxQlphyv3+fai0yHyztb/i/6YRPcZXrAegW2S9zEb509v
TO5abauTjgZusSfD9r7lgD+2zA1utwcHNwncXw4puKQWm4pVds7mLzl48k313bvTOttcMP4UgbNz
+qh+zndWXVNtRknHgaFCbDQ8CHqxsYmWmsLHQvFIqaY4thZ+AWlPgaSHcApIYMcHvkzUaW75uokB
diwvuchmTC6mKTuUpOsz50xtubXH/JQj13eWPsABpn/2gvIfJCCOyDBHYVFPc/SRp+IKoWJ+KmIf
SMUK9Nuqkh2mzqa2th5vdzW2B0zprfh1sPrm3PeDvrcWCCQtDMFzMwNQdsWB0uMX4o7lbemI7Ejh
eZpiCj7L4Dfl6/DWF9NpVCrZRsMUnkY4skMTZVuXrAamJwr0an1QIvAKe7ZzAHtwHNMiu6mk/dDA
jMpbGezChS8mqQMfcIa8g6gafndjnf/xI/VhViC0nhJ04iiwiVynuhnbyxxRl6iJXmio/GUPSy7Y
uSIpeO6NaM6Tm30EE5qotgBNppXx7pG9lc8JINiYda9autVLLVFMu5GersXg0hSLGmKMn+Sk1mTB
wtaDSAH89Jp3zKeQa3cPaCvlxrf6bC8z4CBndHyopzYZWK48N1OjXub1N8zNxCzNlfhEtYzf1ktH
kbVvlfVh+7I9aaeDTLL+KZTzY5uaAsTRwGhw4FyVkqSWZULCTw2ODY9mOjI2UX3OqJ40W85+LDTG
fENOCQv/LAsUtcg8vRqnrrcBXPD7xIIg1OPZnBhXPK02pFnhgGSvl06RVj44EFlidLkXz+K31QwN
FkP77YxR9WZNjD6U0+x6vNzPs7CJ2obQ6nvF8jKl8XJoPN7cCL/qpY6wgxqd4r8x/CfYCZ/hK2Qn
DbHqR+pgUtA6zS8MLe6CXOHi30fOo17mFv+T5rXWFW52Xmv9zAIDv8GfrkyMfiWz00C57sr7xDeg
jYkCjo7UUty3JZyeLKpKHFBCGCyLX+wtOdBZ+cBOjd2oQxMTkbWE5MHUTZVcOQXFE+//XfazDbOl
j3cVLfAT3QVpjmPh0KLGcudImnxLufM+CwIYw10GNTuOiUHNOgqudCC9N7EvC2bHT2lO1W53cb3X
DS5OTgKFvs9DQ/qMGB6QnIWnpoYp7Ntecj8GnX8Nq7LdWZTxP4alJg1rZk41iyVHENk4uCp3xA8n
Bllj7ufh4+2S9qgunR71QN6Q1XlbC1kF1LxQnqogPN3+luW22E4Bw9QSh9rFBge1Hat9vl0Qm0mm
gKs4Hpg9EvItqVfaklDEQjN6sPryXTUUbwY1wyHxIsahccq8XlC5SRe5iWt6GxvXBMZogq/OrFra
1og4Gm+p7pXmzQ1yapH2Ti9JpeezksVRFPX4lDYAm3XZPYeFUx7sCHJd2gUc5z2E7L7aYjTSkssa
RwfjZPZvZldRYuJ3x/P3RgUKimva770hmQ7G6691R3RaHzS/7IUJnNcfMDwPD86Ep4qJ/7O0NIdK
VEiMIWldoyBDZ7bwOXNff87Dg47tBi865X5f9FQ8OVmHGaCI3R0t4c/RBz33dGD/bJEbStuafy8z
6bVKqbvGH5wPZ/VlXMpqPOdN0LwPGAvjTzaILj8qiWTNXy9mzN+iWOOOPTbB0cfL43j7k+hEgMit
yvZziE+86SEJgw1+X4qpYaKXZtE/HcjlUYsTwsy9HYgvZ+oRe+PKyoqNrdOa/gOL2COxh0szj94Z
5A3Yf1xhiWzBh/Z/NhVKYNL9Mo9OuBhWoycL68/JFsfvw0Rj+oZv5T4PFwZ4OmySk29SxjYGEAsX
FBqzRA7OSYauc8L61jndXposiXeNzMBGiuqs1ovI4gzsLoa9HOX9CNXNfxiqEgHi2vCFQmmcIEBp
lB70OYG8uy0WAb3Lw+obAq417UYXbSmWhlm5EJYkqumMMGkiciZAv+YbDTut6dH+E0wysF1vLUxs
fU+B1BeW/+SSHrC+AN/pnqNhaPe1GZK7yp0OVeB351vxWQtCRyE70wTFwwrH54S9rqVwOfDlVt1z
bPtE0wE/+WGLv+JSMlaccobQpZd8lDojfoQ6eQdy3lWQcz2BIWFlEIPeXlpY4h+GNr9UHW8Sq1hq
ivWu0VP+/5fv/4Yk1utqRCKzwBZqxD21nbL9sqB2dccO6e9aNi30Bw9sblSvjHz6wYXw52IdlTuY
csLHlm8O8BdvKYE+VLQHxbH8Vk7jKhlSp9Lqrwbq567LK+/dz53plJEpdzY+sqaBCa3IAj5yNjNH
TJGhDn181L2hCi5H0OokLjADDeO//PPqR6ohd+e+4IBJWzamOSKGA4PpH1ZG3MXkDPuubtpLqjFj
z9zokcA9uWYbiWOp4NkG3XO9zBheh7KBuNE0V1lnLsERWI/zImQnoCiyvuqibPeL6HkGYYn+LP30
vNTVfdKFORq7wnmLFTHKntRPsM1B4iNmOYPCDCrqNJFoxWoC5yzBvrI0PgoS9bhwsulFeAwIfWJd
D5FBs6mS0b2MGRIt0128IOMM0xlHvoNVZpd6/Wvs9Tur0PI69hCJ7KGpdt87jz3w1KGz66LoITXC
uvPrLt4Puc1EywJNUXVjPYSjbT1Y/hge5qz507V0KQF1xGs/A8C7ts7OUlkSxbBiHxLUG2lkjm6M
K3h49NM5ebpVnKWDoyzIjo0kj/Z54s7dTmzfcVpIBBNmGZVeIyX4SPfSHp5BghimhPAjvVWvqGbk
QBIccLvUIdoS0Rqzt5U6xWkJNbfJCE+FZ51kvn0uFgffz8wlM3Mk8bBaX3LuzQ8B8/GwISmq77E5
y1Y3d+XlI+lgXrCJ0iHHOqRXaCgERjydm+d4neOkQoIJ0057SdEhuQzvxBRkkCuc6bfXMmTt5tWD
Za34nW4ROJ9nf2XhmIto0DLcbnwiuj+FUBfpttZJxBE1tgcnEVroXKITtbH/TdMaWwyv5CuY5lUp
e/vAqoOGettah//ZX2XofA4ihE1VU+KXDl7Fi2lXYZbGGymyT7FtHvsan7JbPeCvxlk+OPmmi2P7
rLMZe4eA2aY3iIQczqYZ7604vgrE9rbj7YlRLvFxoRep6+IfZFmzt6i9wEhSd2dMnnP3Irs8F+20
nUs8eIql+fe/tWCfOhSEXf+eBHitFyCD59Cm6cpk7WzcTqJH732mqiXFRLi44UmirNsGXsNkthuG
jsEDI8/G0FLTYe1aHufj5Gq9UUh2/FShj3eze606VFEJM4fIHTBfxbka1aDod3G6XOgx+6udofgp
c25DtES0ZkoRky6tYzRHX1gIw9LO4+YpqbPHYCImLuYA3vST/vTzVQrdTo+uzeKbiqz7cpiiDzhu
UGPbr7g9ZE8JqjCg4C4MGjwe+oYsh2Y5JAu8FDf0iMSxDQQHxWQT927IytETnom/IppPHdbwlhlz
7PGbHTHSg/5tB8Z5q3B1p6Yif7m0iddRwLGwSohNAhtTsU2dUYYeeHYuWRGlO09Xi4I7yRULPaYi
+eHYBfCn6xDKJqlSb7AFDGSQavsh9x1I2Yx7Dq4esQpuI3lyU9c+9Z1E6FfV6X0I1LOe/vQMUfe2
hNFFpYh4vv8VqMTnlBbFta35fwtbKkutr71iXyOAR1bI27Y1vHXTK/cRiPIutWH9jkCXd9/tXdVD
ar0t+AWp0BEY6BC37KDKjb3N92PfOtPGmQd1TBFLfDfU2ATRfCb54XamdHwx23K1AHV/mAnhXCXj
8drE8B9lPHwmeas4sHCinCMbs3f51GaazCGQQVrxCQp/1k3kIeHl762NfyRSrPCYJNF4Eedjitk/
9ByPvuuqxyBqo6sP1aG3wuxxmv3y0baMcvdQnasjqRrTg2eRgfZd4jZL+hGb5u17OeMngoVUS8Dz
ULkkSUr/DcEE+aYc1d/Huo1D+JSIYWdJizDjzM+h0PiQeMDMCHNu2iOwyRlVSLlvewrdW1s+DW9L
hnXpNDxxojVPMd3Igz2HR7clBnHO3Z9kSEa4No+skaZVD5mCwpwNOBoYlzVu4ubgjwtzGRtRscE8
RK5HkJYDUcMEnsDSan7oMj2OrDeG3aHzSEso2JFbeTTx4n6oVTETzIeqyHL8dC37bPcxQkUsePE9
grYK/QA6Dv8YTAHQme546LLudGsurDw8f59LXkhJj/J3O9VD/zxXsK1vf7d1p495SAAsvFFD9WKi
u57Lt0sweLB5ZlIMgsx//98aRM4u859FodruXHE2IbtHqDGl/t7dl3LEB6iIZuIx2Ykiz/6Mon54
Iav9+n3r5Li7Va3/W78urui3alJlc1ZMcCe3F+d+/eG3SzN69K5raKznpdMZ1iJVnYZSvERVDd+M
/4ZjlbOP4uyasi9fQD6abdIxqb1BEU6vURkDOnCCh7y5QDAndydmBM5cy0PuU39YlS92bhwjxunL
S1PE+ZMsTfpsOljn9Mo6G4p34VFeRnnX4eo8UEx7TIoBiHCtFR9FjXDD7wukr5aju4M/M7DBYW58
iDGimXNSkCdjTt9FdlLjIjzzyDbKerXKxTuKss7e2fT1XT4ZUtVryawE3cM+NMxY28X9GQ4Ce4mi
DgVeMHl68NKewWvdPSQ1A4ZsbpxzXsGeCBgdbVO7fo5M/ztj2nYZJVKq1rPzr7bFpaph2pbP5L+X
oj4kKljtrYKvAj0TI1B6oRvASJFIxikk0lNdtudbZ9/D4rkVOUxVxi3xQmZno7nZL2A7q7CL/TJP
LQAbQ+XtqeGxBgTeqdIiZHd9KaRzVUMyPxrVDygQHAzR49Z5nPCOO5iiDXZTWa4ac0edOiu5WDHI
SW3K4KHQtnz2RP1SST0yKaZ4B/6B3qnE+NgSIRCzsZ3NWDzHGNc9R9AomyVyzqUYDIHtLb5H66Sg
XTmK8Uppcd3I/xHXk4e1D0V+s3QgQJuyJkmmizymJvgYEhBX/bo94VSuEx4eCp/JDNJXvioH14UT
Df+ZynJfrMpA5VexNrAv4BP3jAA3t+N88TBYwU0n3ZZVAFNkFeK7eehtb8+lVME/Rt9o9ssm3DcK
wXVJuO9Fht7Jw6IOT/YGxYWGbei7rY1NI1lC1oy/pVsHTP1cNRA3SllUqMUcbuvZnRvIx2tob5Rl
2UHhILUkpjgm4yjO0QxHptLUQSXqs0MP2ztw4Yh+o9K2Pzf3pY2RgMomRvFu9JVUTvYuDewk1WSS
wTxcnxvqGkK+k7NZU570mvcH+4edJzgyrCDTz2G+TsmHVaCR/R0Y9PSpqB/vCom4uDNq68y9+2iZ
8o+s55qjgK8GT8PLUqh6B4++2dn046fHFIbuI2AM+5G5OkLNz66KmKI3q/6PEfVdpVBSurdNtBiX
dGuNxDQAUU9X1f6JLKfYd7MNx9qC4tagaSZmE2J7V8+XHMQLEatLw2sLV9/HlkxJEsm/aObzZ22J
n2kKF1XlfnNcSEJI/Ch88Dp1MLWTvxYtjK6wf2Gq+lw4hCCxUrHYxNfiWZgADmdkDQ9RM4yPTIOf
B8+ed93td+Wh6KDyC72rUvyDOzFBD8vgl+djSGG4JHmC/yGk/2UFdPoV37n9SUuoWon0rmZCjkCr
jIhtkAjLTCOdbTlBFls0sTC04QwdwKc5d9nifCffi7QINuOEtq1d26sumYj9ACaByF6vBaG1FoRL
x0ciamoasWwXKy4FVjH+uP1FlfnZNYsVIV7Wlz80rJkRaMgg7Py/B1hTsSDGGpTDLSOC4EMPVTNK
leou7musVhSYpQuLuqwkDMM6ugCiwn7P4/nqCh+bsbLj1ARnRoMuiPbWLrqAQNDlS7EdnFoh/qTr
kKVGcvp904pS38sZalQkAnmO52YF7F7dSLYXpchalSYbNrX1EFHK/Mt0+TvsKCwoOPVu6nPS2t0A
hV9LPlw7FodAeNil8/Z+mKFk4gg4uh3doEGGOLBRC1JTRVSfqjG18XmrIXe7rJqErUd2tK9+cS/J
rH5YMg3FbQ7SDd6I6iVEJcnE7ces/b8aiR31lcC6i0W8E37UHZmIYb1lahK5A/LgbwVGEs752YGj
e3uoRReK/9zVdCMq7NPAvkInA2GWSWN/sIb23Rrz5beV5M1zXTqwLdaGKNeJOLbBfTmodYys4BKt
tBHLLQK8OsJgR8nyq57H6TGop8MAfEDAAEo3DTyzoRIvsTbs1XuWUsw3AX2g71ZiY4Pib72Q3GMm
LMNOVwAOfoPrVjkk9fMchy/DRDZkPDGv0GGIE9LQAHHjrBDU+R4Di+mKpUX12IfF8DIqZ+dN0t7b
66kn2VcOra+Oic9NB0BzrtXYMwiSVP1OP25UfAvaeBuaOtgVOAaRzkjCAyyCHzkawAMS3JrxrCT3
hvSAsojji49ZRFU2ml4TTKfxm/SOAzI8aPOLrbfb3n5U20Mi82MCYOdGJI98ELTX5ZdcBtCulF9c
cGIfY+noaxtXA4l7/idIb/bWMFmxVJLgbzvSLWDSSemKYkRDh7yNQiYfJktURv3eglAPM06TQOAS
hYc0zzKWOtWZLB9nj9yYArdsZ8i7H7ev1OHRYyLu/asb26Z3ZyCWE2pJd4YlZKRIggw6vN+YDiFH
zZPqhA/rT9sC+da1mM5x5bGfOvTG1QKPvPLAy8g1dIocYw03O4oICqJdoJ41Sb+89XNPWszonkLl
ehfbC54LyHHkorfysfCwzL29p7LoMIrVdAB0Hs6DnyHoWtZm1VlzNabSxyvHaeyzQyZ4oLLlRMQJ
HNcWg1Yr3bYxdFFFtfvRYaJKCq06ZrjK7a3K42OVzfQAzzldao3z0abP3fYu8K0OC11ZoJzMzT7B
+Gcfjaucf52Zms5Jd52hUZStX1+z5Rsdu2FifqjGvRhfUm94nvuoJ9IX6PS0vrSRFy6lg4p2mmBr
9asNb1P1mN5iXuNVHCtq7N9r4OyVQBIcYJ5xLtu2dTfnGAnlPNPHuoU5G0gRHmoLnGVtbcYR38Jh
GUrkLOQZsqTlW1F3zPwHdeI4c0hTkdbBlRgX9JIxngDJRIFj2EzoJxxHPFZWTALqOqWoKPYRoZct
uRVw6kegelgI4cMQQhgnYNXFIH2E7IbNoFc67r5cT7oJf2LBZOk0OEaelOe32CHg4p52M2zYfrH3
nN/9paW6eJc+G1unIKV7fRQ9ekjSJ8rqDaKY6CXNSvYZuMJ28reqFUI2NSU7ah9UI5r4P/LgOLta
TQoRxNGd3SwABBH0cDdM82PRWMchQaExrDSVwnL/WItDSymWDy2tbF+grGZTCEnL0/guTTp9xmiC
1GfNX7LXsNqky69zKvdjWmWfda92je8Z3OGsN/TU0Ms18dnj0p3ZN0DSo994kgAoUGtSPkDnC0mn
SkpEjbV9xLuuO814hG+MC2tz7pxnvwz1rshx6V/ws06L6ivW1iUEIQMwS14KW0e/fTJoXBTAbrqQ
XcLAEKb535WesmtUSHChNb2gbhRH36megxxWvSjfPB1jch947d4nc2MzFarax8SVkh4L432dIRhf
it8hfAwEoGENDkZNbNXjPo0geydVych43Uzrcor23jrK6PLpWOSBoMzAcSiqFX2KCswuiEoLFwpS
95zhVLj03B0IXDOxfsLndp1vtiUq6ErIs1hvzrzepiQR/6J1Lne71LLbuwM8hrSpf8awJklGQJGz
2C5Ylpxc7r50kGDg+uxRomnlchr0DJjnyf7KNGIQ4OL5U80RHtzar+9uj1VVFeIRtgRoKB91rv1X
i/X+CNXquCgoQTqvsY5BoX5y1uEomevjkaKYsZ3/OCgk3UM/gsMNx2HQ0VkM1U9viXCWGyt/6wiA
0a6rvS2qzfbhVtwNWLVfe5L4XBzAX0rc3fcTlcd9PNfuw+1IcUn7vTd+CG+ikr/4irY1NIG+nuwX
24OiPdLDwva1gjsLa4Ztu6RIsshWODfeFELDSAkcgETNeKsl9cSBXNRkw/w1BMTBtQndR2v5+74s
7GMnvCtarejBGaGX3b6AsrX9l3zmcNdmug/B3z7hzJeqvfh+iShvPfNcKEbnIGs6JqfUN3J8d0On
wkE47o5y0sC+1NWWmPUmhzZw11ldewxbpKuq3I4yaL+MYpbJJoOcLHP0g8nHfqdgzSsrBOm7VXpz
NN25wFCbYsXswcUJaVrxgSxu8HJZZ/R29t/IG2tY0QNZHuuXMo4jW2tTzuOxl9GTWKLdKKTArDIk
4D0uT98gxYIeRk8WQQOgYsKN2p9jYN7F/Kdpkp/25OGptvYObOXhMc9INgScgi6yzGrnWH9HQajB
hNxq0RQ/Bdg/zbHf7JwOO70qq57GLMVmCcIB05UIdvnKIEimxZzwSwbBXYmBVtymr26xfEQWimn4
Ew02GiNt/yjpb26ba/8QYMkA0xJHvLB2PoIFSIIndDVubRn3nuzAF3A/91YW5r8g8UEKHQDTvfJX
lcZbkFn/R1DXl2Yqqo+VHWL7gftwu38NBta+Q/D34k1q5y7PImjZHTmgaQ/ZQnpL3Gt/Ca9tavvP
IID82G4sd6XCwQFW2HIaQUt36YJ3Uh1UeME06JXaLMaDeIE860YQPW9fobCp34GeATXReIGFIp2C
mIqvPZuG5aYYKgWwCRw/n5hKEHOXzQumvv0SXH2TMxoqsSIaOolRoy63sx9WhyyysNTuMdC61dWp
RhJI7kS8tZywOHrLH2M56Xejl9b1Znal9Rq5ePjKwda72h+e87rUlyj2yKHOsXFKfjeFHh+COiJc
oIEzBuBDlQYvGnPnOb83JsZkotftKaqoyUoQm2sNlWwQdvQqJRUdpKGHSJXuHgIXLP5MEJpYs79o
l9SRBtbmM1ES07k1w++qhYGB0fFySobEOjni0DtyvGeYJdB28KWsKKA1ddmV+EZ+86b03H4Trwfs
0NOOl9GY7eKV8zGiVlr6ZPqtvU+KIv06+4abEKpLHDJ7EsJq9tU4cF/BEUjsxQSyKH1kR+t6h5xB
1iBZTaFKyf0y8A5Ur3fegoVlP4r5PtS5DRv0VfYZ8HEqU5TmuKQAAmhPb0qabrw0KHiBfxBd3Op9
o1Hke3YZXArfLjajA25leLpNHjCyWJnrEc6vp7EBCgO1ZdBvG3+4V6Z5j5Ny2VsjokUYa6dprsNT
HPW7xC2PA9Qhd79SGFvJMz4sS3ARU4maMx3v+3VAoUzXbI0NIz6o7W5fWunVTREe3laLWw3X0R6n
kySH+l6MAjdKF7FBlEz3LVB0fvdhcgT/qsumJ+NlHVQ5fNyzWhyrsfxtjya7xFi4rnHbtye6Jyr5
pApmvA327iUsjr1frt9aO2JUvlZVgCCrJVZ3qCMzvvbk7G6advjy2QE2RTq9FzHWvrO08k3WJatX
stccb4/y7SAzMqvuBzqI22GRggJmN3Cqq/v3zNI/l2XkhjiwxN4zRsFr0SIG2LbME0jCWs/KUifL
2ZHzya6W4L0iehbq2H0zo1VaJ5k3gAx08eMGNi5BpDa5KnBQCBNsASK72gIIseMONuxS0rH2BWqD
bZoOaGUjNtrbUKhIITfpCTntlAR4JhcWPzgCsm57LL+8jvgLS4400jkKUVPOXwHwDVq7+1vrYs1V
edfV1J23LZ2Oxb+4vv/c+eS7WXq+S0Tz6MN/OeCr1ZyJM8LXhIlBjcmgwqfsjX4RIt/aULUdD2Uw
9tPpdrtbR2YbzCbVi/U3yRSU3QLLftsDayCW494XbbiXHtqpLCHgiNKX/izAprmT2tpkcUAajeq+
bIIPN3rKvE0o++AknC9n8chzD1F1ZUAVx2BGUOVKtGaqFT9qh3HHBreBFMrYikcIjLWCBGb8TO7t
OYVuXWc+SRN5vC9X2p8VBDTXfkz6joOj5AwQyEhjKE5W2TU/+sijRy6C7zZVaeTawBkIcAzFN/L+
kOQX34KQuGfwa2HoAWUZ/HgSmOfrKr1WccO78cvuwLr8P5yd13LcSpauX2WHrgc9QCbsxHRfkFUE
vXfSDUKGgvceT38+UPvMUGihaqIiOjq2KCoTyMRKs9ZvxmPd8B/Y/sr5EBFeNMb0tZfohE+5UtyN
Q+BfyxzY9a+0R9ZWqHgrffkw9nl2EoCxepbk/SOtoKoYBOGl3kVXvwo0sQ5jVMFiMVLt4TzwNA8R
FpussSHLaz658qGutLnECh9unilNDfsbIESwcv2mvuy88Wfe46YyIjtx7wzqk5FO6stkKlTiAaN3
7QxkTLyvBge7bjC7q6KzZ6YxFiK9BgJGMbTrBGOOvntsQXe+Th3ORANgraN38Asz8eigQUnnBnmk
AbE4oWlPdkvKgZIb5D0HdF8UGikSUA6mSbK4dhDgjkeVTNu8A1Phc50k6m/6Oh3Bww7eI8kDEOy9
s9G5baTvmT9DQ/0hbJ1fhwnqis5VfK0CKHroiQd8QovXXgfLBFuAw4Yl5qOwrJr7FDUdEUNwizLw
5W2tGIh4ONEmnCSOHGTbT2IdanEyWs15XiBC8b5lgjBE0dkKUIVRVeQq8erx0MAN5Qs3qZbNIkYk
wgDCEPrFdNo3Ax4JtvMcKv0rQOYtqAAsygYUBLz33yrzUmeT44CDj8lDYPdPvo/MBjI2xkMUJsfJ
fLMd2gTarlUPZ0OmfJYdzPWMAwjgEl5oABV3mtUwUKmDw4QwAa+XWKTlU1ni4qCqZ/YQUd0juwKK
O75Bhii4SibroYCoUw3DeD9q5aUfY2NrtKC3iqaXJ++n4ExH0g5oKO6TZGWm/GvgB+fC1xE2CVPU
lFu7O+cMk3CBPVPATI/zV92g+oFsSDkDrupIXKt+bZ6VOpkv0wLy8b6rNYl5rfT+dUiJFjnwFMD0
fK6q/IA6Sy+3c0XjJqs5QANHdjaK8jMx8TMLnalGf7BHrs70zrsEvI5U9W95aSRnWQNiWkaq/1qk
LSkKdAwVw3ku9WA699A5QnUdh6B34KTFGXPDpfJHYs9SeGSDHzOp/Owp8pq1MJGwRJj9rhZT/pK3
Snwe1PVT5UCPjCchX9rCBrc/NDANVYnO0nxMfT82vK+PikNBecqDdGsEtvIc15JMvgjcX8Etc/Rj
yP5fwSmBz+qpaGnNlZ1ScvhzfORU2W/jU1sH4vd+1cH/D3JWamvA6Xm/RKC2CEjTsUPoZilCzllr
xZvRwxv2/eqnifRrxTucZSCEMsJTi+Nxow5h+dkBL3t0RcImvwdUDijJgOr669iQJwpWwlEv7iOt
Oasq6OBIDY7nROXJZA/6ZcbJ7OT9Y6sqCyedDpzYZPuPvYZ4AmJhN00eR4Bq2IeE308n01wdz0Pz
x/vomBXp5QTIzL3ez465BofAd3wsqZ3iVybIBGwLxh6nq/f1uo4wXv6V8c6dkMKF0cgnUOz1UYSF
KikX7br2FesMOF5HghHeFJy8+c4Cyi6FTR2Sg7J750QtM+wVRBJfDkOmnwpEK2+AA49bROPCi7i4
rZTAuI8DquhWY19rokFo1fpeZQKHtQG587RCkKc3YQOHjr2xR3N0RdrchZQdTt8rsQDWzqryzlGG
WzQVxy9VWD4j73bJiav4LIoCbGZsANsuU25qCClVRuw9wTmkvD945+QPYWL1Vntej1nGGTOvUAim
7OBgKZxORvrqwRlT/eSycUDhlJ0FTQIu5UnRFuMXiPJVB4Dai0l/RPAD3X7qlDs/In2Zm9u6NZRt
IT2bqiemPlOKim6rVfptX3Xw9YqSUhSnKP+ueHTwsL9Am1U/6kyHMS1nRkzxIP0x/S5bqLEAW2Zq
NB5vLKTR+funMGEvcWFKSvPaNCQ3A+kCfEPCy7KuEap4z+H3U6Cck5HE/MRLuxOTHNLfWzVIz/R4
YlpLFBch9L0fHdi/U+AwEgxQQUm5MjkTAd6h8oCs5dWEVMy56rfAqsPCg2KBzvB7UYTkY34WROqm
CTpouKr5ak5JfF84RnSPpc3dnENPxzBH7LT0zho7YBwyDWso2b34yKeOaXDrRXeKn4Y37QSjL4mx
Vgj15nQqCnlsS+A0jhV0DzBEagpQMNQSjTP3+1f+a3mjAAyCGcgMm8gjZOzuVgmGsz7Wo7s6rLYS
/86b9/8LQVQ2FiavNanxbaoMwUkDHvdkmJr23LaK/KzPMTxyYB8Bmhwv3+8ZeemdZrlSXlEt486l
jpzSU18/0yvqhl3dBU8alpcaAJdOipycFSc2QygO1mMNmYsxQ8hO9xIXvqMUFXrdpQp5ftQBEHRK
53YK2POwRlFZtUpqlP1MPEmDOH0JsvzWaYMYO976JNRAzRdhJJ/iApEnb0hAF6Ib7UNVfYFFkG5K
nQpO6th3oUOB5z2jpDsONVsfxBHILC4GEpC676lnIzszLaL/nHVQPjkkKhezCnQeBo9Zpz3p1lSf
ZiGQmGPApOn4VHW+uPVt4xZOiPoO3QeEdI0pzCbWank/ALk4pfQanTbSI/0JRryg8rXlEtBsglqx
7/2kwc3G6YF4Qao8CmyEOUadDE4rg+y4Tk3nuUaWqJ2dEWureDIdW7sycilR/w0t67yPhzsN3a7r
ClXaRtF88D4BmmuCNJ/jIH5eUU0mQ/NtDAcoNOhKvOe4YUah+JdhVTDqDXJiPZmiIHSsqyCUxdXf
1zbLEudjbT87Tu+/1EYxbLhNsq3WmDmO04TKdlNz1YRRdZayeHOdAEBcOZTfsKaJSoyRy/JCi7Wr
XKpYDwrInJixnfYTuq0GDleozDsI06co2M5VhIjbVGzB5TIE+gUWAnIk9rtHVkwFrqxqdJfqbJsI
jIYMuzOGGwfsM0HHyXIIknajp2K8/BV77zCi0yahIuC0RXCXdAAyM+6Dx6TnJ1QLJIzcQlXvh8gL
zrM2e4mzKTjzyugbbxM8ACVqjrpIQ7vEtIpni3zzdlAGcO0dZwG1bTBCFhFUE3s0Hsz6NplPfAVm
X+eKjb9kX4X3NrZB815jdKp+CdigvrOCtNoqafjDhrF6z85PdVCqiYsWKPtqlnsXTWiOG4TaqNMY
+JNoXTpxe6hxi6jL6QJ4IRJTU/AaRFP6XXfyb36oMxTmjOQe1Q5/pDqtLtoy1i+jRr3QejxLIPVV
32xKvWmQ/JRxab3ooE6MLDLfrFF9nisOmDza8VkaFncJ0v3+0RVY+457FQOVgTTfaBU7AUxr5CXR
WTzW5pog1JoYd71pxoZ2FUnZBmSqmkjn0SvxZpMFlcupjs0LgFvl2VAl9kvXxwCWdT/4orZKeu5o
qLl3rYaPRtfOeCVdQ1o1zK/Io0ebVKWATxxE2PdWj/asXNpVqbbVB9FhbaAFJ6aOU1aFzL1Xo1PX
ooBwif2O2oXgNYKeNMOvj9i2LDSwtRRukN89SarnF7KAB4GLMhzgprwKO6+7SeoQtbpMmf4+elQK
ENH3kh28J7KkGD668FnRVCPThFNamJ+2Ajxoq4rwVfQ2qagkja+cLpxekCwmzcnJmev5ppvZH73f
XppNYVA2hxoSx1TLAO08qBb0kBwg6aPtqNl5pZPvajpfB8CSW0hzwkiZ/9SlaXaZxbARuJoazzko
0o2pU2Uc8z5EKAZMkAexXLct5e+nNwP9Mp+v6iIEzCk1JibmwpKFD2rY2g86vq1hwJ0oq+JXxYiH
qwBr4FDA6ZABlWZfkueXLWpbaYAXX5V5CtKtBMT79SnCcxwSTI7QTBr6N4MqhquOyhde7Gl1+SsJ
4SVf43c4YWNYOd55yYXepvI0j6r2QtquOrb9tp6zj6zPklpx+yu9jd4nMhRo1NQDx1uErkLZqjeG
7jxPlFCfA8vuLzS4B3CYh5tKadvHGLQRElzl9OLHDhIM/C6istwdB18B8VkDvnH8DMhmLU+o5muf
45B0bJuql6PffJ5mHGIvNWCAqIqeD1bdPcJg+doAz9xaSQ0Z32iV56FHuZ6C+32HaQkwe+hVVSPu
2OmxOsgTqutpHd4pKJR6sLD4ztsKecJcbD0a7cx2ALWTnsXvRw/NCVHCrlDYEJYT3ThpBeclSl7r
H+TbhqsEQMavPIycEmgtaW5ckRzATKXJlTONgtwm7uEgBuCNT5yZ/RdYRo6qSseOFFcCeVHfv2dj
+MZxDCJ/XQ63JryvJE6wimP4jDkLF4n4pxrD7MjDXtsMyXj/XqicmtC5TpL8M6WX/lLpLYrl+Imn
Bgqq3agfe15nniWAdc/goeOiOJ2SJCDnX1A9r7q0c99TyBN2LF2rUglMYkSkmqFzrcQajvM8Rn11
yPLvPUosXhWkz15bv2K7MR0ZnYhvI1sJryC/mcdIahv6Nx85nYztDWML/HLsUpZXmMPUz1FV3wZq
DS53/lOiYkArh+RcH0W5ZVFM2KQRTlRy9cEbcu0JOFDjNtTzEkdLT9IQ+foAN76R8jMWzsMTJmpf
HTGrQ4FUqbsnSEKU0dPj3OkJTuj6oHySwVVQTpGeh7rRjwSSlBGdFAgCt45D9e+qjE6N8jVvvft8
eJ4michXhzbbNYrinUf1Hd+2AdFW/VQtR7wO8ffgJrWpgmeSm6bwMctDXQkKfB8g0LOB4sFedhv5
boFiVonKFP/ZAeUgRX01NMpm1K5iD6WOutsoABA9Z2tjrUx2b1Zp2EIryb+leEdWX42StG6koRXT
lrhIF51xr5NY2pK5IcHRIRBRIXfYpHaDHyPsGSVFifHYpB4mgKEVSHRnb6FxYiEaLDPnJINBW7H5
1ulrI14RIryjOFjBL2k7kFS5eT2lojvTmvZBi8hm9LoNPqOyXkoHDYMqw0NuIgUA25id1sok3gI9
EsD4B3366z//9d//+X34L/8tv80TxF+y+l//zZ+/58VYIYLTLP74r6vwO/fB/Gfz/s/+59d+/0f/
esxT/rfzV1Ybmh/nf9ql+78fb/O1+frbH7ZZEzbjXftWjfdvdZs078/Ai8y/+X/9y7/e3lt5HIu3
f376jmB7M7fmh3n26e+/Ovvxz0+aJt9H6tdAze3//ZfXX1P+3Vn2I/z6b7//Btjvn58c6x+6qmma
ge6Cbqu66Xz6q3+b/8a0/yFUcEO2ratS8p/ap78yFrjgn5+k8Q9D1RxTtQxdOkAn+as6R0eGf/UP
y1T5ITlISwdh4YhP//+9f5vA/53Qv7I2vc3h39b//KR/+qv4Nc3zaynYvFi6ZVjW/PPvX+/DzOeX
tP9wwGKbNU70FPcDyJnU2cYXtCyH6w/D8Hd3H5u3Vppn9D42H+EADF4IG7mqBrpwXicRmuqWWtVf
OpwnUHLRsJE4brTGCo5392is9Ch+79FJp9hu2QlQIuw0mMsJC8JxIOd+ZWJY1dnubtbGjXn5+GK1
qZI28TNzG4wF5LYinOz2KJhE/mV3+2sDp/7ePtQpxEqd0dy2pH+vTEex7PtGyXBTGu0mY7G0JhPU
7FgW97s7XHmh+ev8+EKFrRYkGeiwSxxrOAeB5AHQqNsg3O7uwKShP3xppv17B3Y49WrTSor6aLhE
T16IdDQwUGSssLUCvjyaR3rNPvCwuzttHqk/9TeP7Icvu7DSOjZqSAit73fUA4XtyplY0MHqUz63
rUkZedR7hFTa0VKgCKo21XrFt0V6ufsR1t54/vmHJ0ADJe2wIIRHagvjWFb5z6ADO6l2CbBK/2p3
J2vzNsfBh05ygrUHgIeDFreYV5803XbkynO6u/W1V1gsD4kdhTNz2oBSGIZvKvvBJUke64gEKM5O
epONJ7s7Wp2uxUqRK71RlAHEH8VHTw0Np2dyf0gRoZaBIDPit60P6CSZN0KR9k9x021297w2gIsF
o0r6COxKaWw5/02cxbUK2fTCwJX3wA4WS4UYfM0eE/QU53zecBTHYNOQBU9D78AOFmuFiEii5HWh
YF05WiYm4PakPOBao/p71tSVxchYrA21rbYq4A4CyPJ0tw8DlH2ULohBUUaYMSs9ACRuzHJPdysz
YixWClJIetKK0XNzxZ7Sk77Sim47hGneubunfGWPMBZLg9SBdPWFYnF2bsE1AdvI1O1E5nzYFhiQ
DHuCZ62bRfwDksbwaEhttxBwJuJqROu4aKrbOsqDm8PeZBH9nN2p7KgGyWFlQGlYwxzowultNovY
sDHK3N3L2oTMP/+wxgS2j+uwVSALnGDWqVArvCGThrvuYc0vQ98LUbeOJ9xZLDwcQSsMiJRCdN/u
bn5tGhYB3nZWbtmqabodl63HIe5rbBJGlCBDjdvm7j7WRmgR420oKcwizuLqyO6G1HaAOKHwPYbT
njFae4lFjMeOYuBSNk9BWUkUWYM2UrchqI/mPFYSlPt3v8dKN/oi0i0xyhqJe9MFTT5dCWcqr+vR
kVdgRpLDjoT6IrpTp+uNqPUJPl1LW0wDQevdVXWlxBeynBz1vFECx0IZI4cdufutVmZHX8Q79BTp
ULK13K5imtzAGDX0KIZEkXsifWWb1BeRPoAfNBtRWS60Q1D2uWhNbFGcFh2TmgvbLEquV+GezlZW
Y32euw/RiLSrr6Y935qRojhzorat0l8mQnTdJvetULuOjc5SL22t0YbPuwdwnv4/nKX0xQKQDL5n
gSDGRt0RgXadU2ioga/DotsqE9fSuzgSCZdpkQTNpRqJQryOuiONu93dr83fYoEYPZPjb6zgVoji
zSbQE0Fpzio2u1tfO3roiwXC6BrKpAKYhFR5me2keZgPYveXjK5PRcR/garVp6c66BPjeuAGl13h
lWVHr6hUGMaeAF97x8UKYmcRim49GaMCAQiJIYzzVgwDTJndL7n2hS7Wj6SScImGyHJ15Hldf+xB
ANhJdq/Y+eQOqdfuubesvIZcLCCUGU07QuvH9dUp+hLZpXJL0dPfszyttb5YOwD7ZJGiUAs1sLeM
KGpSAsAstRrrw2JLLlaKmvquIQasnpqx98SZbjVCPJeFRJEnw1AZM+nJLPzvBaavYs/MrCy5crF2
yD6D/CPgvJmUSqktWg7Z0in2y7duZGnc83mt9bJYNCYdkElrcjkgnwgdp5nRs4VPfVqj0Ln7E1ub
nPnnH9YlkmRqFpXD5Nat37giNLtNUhjWyWGtL9YAEx6VMrBBuJEgWSvQIMYOngzwYa0vlgBuUbmt
hYSCqNGCVgPtJYMAcODALEIbb+RMHxJ/QiBcme76LhNy0/kIVx7Y/iK20fJDA6YaJxcPGOdMUXEM
5j6gHzY0YhHRkpRm0cS03nhCBxbObjaqYH52D/za4isWIW1nYrI7i3nVYthJfXsqleEqTf1Xyl8P
gw2VNTZPrGKAsWGd7e5zZQMViyCPQOeqvVcz2UX0WVVCBcnfAZMTvSiPgAiWx06T7OlqJezEIrgz
z8BPUlN6t1eMN663iOXqTYz6atNb5p4hXIk7sQht2VldFsXIe0oC/N5BfnerASbac8OY5+EPW79Y
RHWTsfj1k9m7mo6mGwH4RYljnNCwJJC694oMT3vkgCc7bGoWUa41aeLZU9S6tWEosPUk4NpJnMYF
csxejuFbAeBkd1drw7YIeXZ8L4412YBzjzyIQYaoj60Ac7nN7vbXpn4R9Ybn17ECbWGLplZx3pgY
anSIWaLlGmd7dqu1V1gEPolbpdPaqEF5wO/rB0/zY/+yaLPk7aBX0BahD/OiQ8pKDNT6WgyVx+nR
sgoH+Bol7N09rLyBtoh+I1Ji5GIwmy+xlkSavxVH8O7aPa2vHHq0RaDLAn96L7K7bQF40geFD2bG
mWGQ55SKo8NWX20R4nExVYpSm3+/gi7APBmUJPe8wtoALYPbsL0WYHi3xVYT0Z259frwAZp7/bBl
xzCmvKSm9XKq/SOjGG/9wrxubYrVpokm8WGTvAjqQEcaBSYQORxdvOUywzV7hvQf1rhYvAJgfDtE
WGtr13aKlncwbv3eDH4VvH6rd/0f6hfaIoiHhoxXMsY8uqhO4XU/DAhNIeEwnaAW81JbarxnjFb2
pPft8cNMpEGBrr5Ey4RKhdvX6nUUl7fQKL8FUp6aYbonW7y23aqLkK6nCtRZ0FPDDDXswYdLO3Zg
MZW4ESqnfqUin6rfpSEeXHgi7J6hlVdTFzEOY6vCRFYBHgx1Vk/x8ol0UJtD+BVs8AO6F4edENVF
tJe1M0Qc0tttZGK8YYKhPmorYe15i5XlXF2EOeKMaPIo+HLluoIvnAJYI5tq64a1MNnzsa3EurqI
9aHVRaZbuNRO2ozEVZDGQ5t8CCxrc9hMLMJdlIOTtoXfYb45QkStDBNDKpu50CcNzRjHuIJ8mLq7
O1t7m0XUayFye/nM7PeBD507Ua3h+RON292tr03HIuzbyisAqeKz1jjyS60MFwCzUBiHSXJY+8vA
B4CXjqPSuGGgXLPqfpaefxcX6d3u5ld2JnWxczthmMLTsoBNcOQBTAUatcuD+85GcTpGsWN3L38e
JErEv6+NEIWUyrHb1q1CQC4V2E+SUTeNObwc1v4isqlk90XNGX0roJpltfcANe1FwOrY3fzKYoVA
9e/Pb4c9igd4O7i6N6muHCgVx+iRH6Ewm2DIhBIojhMSI6MGkcsQipfe4iq2u/M/z5DpLOK9Q2oo
iGnZTTgeXo9jkm3S3hGnCqIcSOEk7Z4bwlo/i6AHNSLUxMsBN4fRTZyCWtGxfJaFAFhYOj8Pe5lF
4Ht2CLAFJQi372ChQcC/QWMlPLJEcZsE4UE7MaqEv8+Wk5l6WChpA9kkekO+KDxnwbFud7/B2qe8
iHfRiKZqqpDVBG0crfbR9e8uina4P6z5RbhPeu4AU40xmK0QLxF5vvX6/Avyogc+/iLe9V4f+lDS
vq30tzHSoH2Un2vib1zO6jFl5SOyF4Ge9whNN3hfsfUpd51aDkfgrrhpItFfq9Bidw/SHHb/fhVE
ofL3Cda0AoFzRPA4LXYXDdKSaN48eZa28cvyuhXlnjPKylTbi6hXAq4cwPdaZOk50HnTViA66qXB
dvdb/HlfMu1FYOvIZyBfr2EANnWnVY+2orFn/1578PnnH85wxWg0SIJyeZWQaYoacCfHBZRR9yyH
aw++CGJEjoegbXlwkT+oBSVk5+2wEVkEbuJEVTEhNrLVcvur8Mrr2LFOD2t6EbZt2cUDKtGNO9aR
9jiNjXAjVL42u1tf+yAXUWsDtIoQEm5czbuJA8CWDVqaYrYNVu9ELQ787Bex64vGV5CXUrasx3eT
hmGlan4tazyhfIgfhZIc9mFaiyDmqy/LROVMYEx9cUy1rzzWO6vfszq/X3r/EL3WInrtGkcDdN+U
7XCClNVZ8KpjWoHq+peqORpvcKbe5tBw76onL9/sy7StRIS1CGVYg6VeBmPjBqV/1ajhF8OvZ9d1
79vuD2Ct/UUs99QRxzHz6q0WIJ5CjWPjgWcPA3vcM/drHcw//xDSCEaqlFfpwE6MW7vIvgHbuLJN
57Bt4d/QdzoaWiV2UdsqlbeDiL8lIrlC0GpP8ysrhrUIbNgJSGINWuM6vdSvTYRETtGVMfdE38qm
Yy1iO6ixceQEruCHjhhU2rbfrCk/djLMYEJZHzgBixCH76H3scMCAk0US2wVke9mY9jVlGzQ0a33
nfbW5nkR40WPFDDVscb19eIrYggvvZG/ql6y57i/0vwSXNeh1lSZkqHK9JCqyLwlKwnHcdlidHxQ
KCzhdZBLLbL/AzcKEVxWk/UlCtFvz+yn3c2vfErmIpIj5Nd1K5C1O5byqoqUEBlPKGm7G18bnkUY
t34FvrXtuGwZ40ZXqzN0LrZJP+3B4a09+9ztxyA2FJgpMq1dIbBbFpX84gzovh327HOnHxpHvTgi
8dTUrj52F0Ei4a/nN2WX7gnhlSAzFyEsKHOCGFYqN+69+wBXoCRSH3Me/7j0ymm7+x3WOllEcm70
mQOhsnJLB99KzylObdv/bObpDwXPo919zIDpP50ezUUkt4Wo40DrKxeZEjetAf8amhihDRo/ZK+h
eYH0aIbRIcWZGJg+/mqhWjzoiG66iF/uu6SsfWqLQO8VyYqrt0xXIG7qxrhXdOuxduTz7rdcaX6J
lINAXweFic0KxBTXF8bVUBRnarovfbdy4Fki4zrPjk2k8iu3xwwSgw153Hn1nS/RAxN2eIXj757V
ZCVklgg59KO9uhriGukwNPb0EW3IA0/JxvwRfgiYXsG9A9xK5QZph4oFWm3RVWkWw1EfCRKEh83D
IuQNiNFZjD6V24/NLSKumyTQX5Qiftzd/NrwzD//8A54yNWJSe6BFQW7j3TEpRScqtzsbn3tI1rE
vC8CGIXwdd1E1176KLoHvb/VlWLPN7r28ItoD4ayiCs1qPGeD/V+K7D8bY59SsjxnuefZ/IPJ01j
Eek6BCm7tRMEhAflDg38x6QsbqEluQO0scOGaBHGiMqiqNLQBV53VyVKgHk7nDbhvsLaygwsYXCJ
PXppiQaOW0nru9rZs0m9aO40xOL37ElrPSxO48LqYNvCzXPbHiWbMsGXsSxwuoucPTevtQ4WG3Y6
eEoz1AGvoOPTIk1x4wXqTVA5Pw6agSXkran0ttXRoXNZUC+6UVzEEDhtTxz2DS1BbtChkzYq/cpF
JOAZtPk9NloPZuffFGgV7H6Dlc90CWqjyF+pnLkrF+nOYyOGJa9hwmqnl31lH/aZ6otIJu3aYEai
lG5t2i+mb16OlP6TuHzd/QZrc7yIZG/Q09gvUOo2GSsUuGBL+oYN6Q4t1MN6WIRyI6NSiXJ8fGJn
eBqG6a4S8V2rOE+7m19ZivRFGKsql8PMUEvXthNU3YKoJNKGPH3Y3bw2D8QfVqIlGi1CH2tCN57H
L4unyUpvKxs6slJ/k6XSb9XcfAothMazEj2XCGL8ERkbxGLK6LD3k4so77CM81JblijtVeJYq/Vr
zGf3QYJXBm+JVWsxCUJoFWEZ35gCPKwtWebFm+108Z581loHi50afwzVoWpeumNRN4WraWVZ44qp
l4cVccwlvgD8yEgwoGaYmNEXVPJuHASdPCs8LDyW4IKOhNmQCJm7RuvN3jTnVo7moe3sWaLWhmeO
yg+HAMwEW7tKvcI1sJryN/FgFS10VauvDlug5Nzxhw60VKg6ygyFG3n9D/Kul4PZ1MeIjV5jVlSc
7I6RlTVELpYoyxoGW+3UwpVx9WSEo3GkmnWF7IJz4BVeLlYpJJ80NNIy0nLTlL110zCea5OIv8bj
kO3Dkay9xWKdGsLKrPqBocqDKD9qzGpTxOJ+SLSDwEKmXCxUaG73qWK1hYtcZXE61mp90id5sGev
XvmSlhA7VHnlWCT9PNHG9KJiHX6qz3Jye76jteYXq5BkjzDEyBQ7yAjXJ1ZrS/3I8HJz3x14ZSdd
Auqo7cY4/XSFa1sY9NQkZKvKfsqz7Kvh6weeipdQOitOBSB73NAsvXkI/fouaKYXx6735CDWBmkR
zb439kg6+6VrZVia5Gj+4fWxrxC71vj88w+RXKajZSttWsB5UKovWD6LszZOuwM/n0UIFw02v5Y0
cheF8GPy0eqmwuV5u3t9WHv0RfRWowJiJKFxO2+aIz/DJT7bC8GbU9t/2J/FImzLcABcauMcgTJA
qDz51jTrikWYmkhcW1pZXSiBZ+J77Vn2eFtbnlWclY4wi2NNbw37rC1FrMXHuuP1owtLSfabvh+j
6utgm2m0ycjWs83HTRad4ZPhV+f+AL3PVSZE9m5lHVM3dqQwuy8qPuDhg+PlRnNqGjVO7mFpIsXa
D44Wbk1D1tnnwdJ17xYRRSX6pvqY6PxI0BgmDxk3ZXptkuDQjqowssaLRjZZv+0L5KM3RaU5BhqL
KOcAWMZQ7ETLcDE5JYk8+ae906UZtIbCVM/6zIucM0TxHe++HQa84VQsexAr0ltpZwdO52IhSzFI
4snZE1H+H44QgSSZOuaHnRaXeDujA+ij4S3gCvTljzwFQ5NhiH7AYN+zDK8s80usXaX60oypQ5Ja
iXAFYRGQvfLFjKrH3R/7Wvvzzz/EaQQDusssle9RVbG7IPV/Ah0Q5VDZpIcFq7ZYCvAIUttMmLVr
UeY5myxb4/ZX6fe7X2AlQfSefPvwAlXqd12Hw5RrDxVaFf0UXXDknbbIsoqzUYblZauph9Vp3w/d
H/oqs7CBFOQwWLC2j4y4fK6yUjvCX3bPy6zNxmJ1UMMKMQW7yN2qKQ1/44xGfiYAB38mP4Koxu4R
W+tkERBaFmqTIvlmTT81kH1RwuKtaIPhh4VuT7nZ3cnKIrpE3TVp2XtK0DAtevIT7PS5gdjJnqBb
2XyX8LqiRdWvxPKOm3JuPmaIYL7iQpD/SPWx/zzmMv+5+x1WPq0lvK4zSrTeW6qrSelgRCz9ECEd
cHDisownWR51oWKMRyiUD193d7g2aPMLf/i+eozrNHXw2fDt/Eubt70b4p17WBgusXYFDqnR5LOt
YYGHTV6robCs9Ophhwl1EeS9ChnfCMl4ZTk2EYGdxRdNXKvPhw3MYr+vo8yPPfxmXEQcrfMgk+oX
LrnjnrBeG/bFhm8NaTmlNYe52MMHDEmjiHp6sw+CuPa1LmJayKR1wvnKZ6c2BlzFNcegLzIcn9sm
3VfMW3uDZUhX2tAOXI5dZczkWwCh4G1K27TZE3B/bt5YouoMZDqjIIq596Frq5zFToasmtejH797
eldgb4azOK9DhvY8M7EzF8RWE9+G2TjiY21lAjXnOlce/TrFjNrqBGLf7CfntjlW43mgGEa+5xv4
86KISvEi9CxkcbK04gnGfLr0VW3YTI0TPero5p7sfsu1LhYvWUd6lusZqnHsWeiNTxeeKdyg3Zdf
XZmkJYgIF/tSN6s8c51I0U+lF2BoWhSH3UWwd12MT2yGdhfL1NXzOnRHZDcf80jvTgOrzQ4TsjHs
eeA+LH86TrfSzNSUg0IWAQexTz1NPJTj9LR7AtZGaP75h/ZR0Pd9zwkZIT3oL2285TbEorg9qPUl
dLOyJOf3iJN9P5aBfaykEVnoNMiKZM/3s/L4S3ymqUqksEq2PU9WUXoZDzVS79NQovp52Bssxn9S
2woyv8hcKbWQg2wf4XKAj1TnHHTyMJzFBJg10o6ZoIPaD1/rJj4NpvYFSs/3w55/sUvgMD82Tjtl
blFl9fHgy59TY+x79rXRX2wSfjlpdR1bKXLO2PaJ+Fygarj7uf+8QxjOYodAIFv1ezSO3KkHGo0c
h5sF4g6n8SvFF4d9+85ih2iCpPI1iJiuY9gS2QwcCwEhZHs2iPkL+fdbLS38HllOH494BrD7RzKA
ROwYOvp+QRPp4wbLxtz6uXugVubAXswBgkmebUqfEDMVLCCGzLFRd1VUJ98TAWvv8W8zEdZl54Sp
K5L2Psm1Tduo977mbXc//zuJ5k/jtJgF5FEaW8U8HDZ3jYW9c6pl3W2pp+j45cdlPpzkGJeN0vt/
nJ1Lk6O4toV/EREIIR5TsJ228/3O6omish4IEEIIhAS//q68oz4+x+WImlVUdRsb0Ja0tdb6fiP1
sICf+MJ1z/ysU52darIsaKGlBLyJkj1tp2o3L4F+VqDkXShO5y5xMrnJWhEbRkCf1ZbrHRlreaWB
YUOWO8v+7uGcSuv0GnQh75S8mlf5A2Co6wjp59h8rRea/+d+wtfw/Nf0YBdkO9kFXxyL/kyUcKID
fJYyc79KxA//XQlMvy7+r4sgGolzJOLIq9Wkn6BSH3ohnnWzXFhJnRkhp/K6eEYAP4OlFMboHvBe
M1DxktrpkpLhf++I2Km8ro5GpQT/egS04fAe6AEwc4Rsg/GxlW2QFFx18YU36uu2/4+xciq266PG
+tXgpxBDQNMKa2BSDSx7BMlYCPq5tJk8d8dOhnyerOnCRiz5iZvIsqkttK9FlkTDePjzoD/3Wp2M
+Wx2CI9tBH6HQBAzaWl8P2owXVcEEfzdUz8V2y1JjV69G4JNRSrfH5uQgDEXaXbJsfGVvfi/nsWp
1C6Jgb5IEovXCi6HDn5SwB+RSoLsRxhVCJt3wiPZfYPz97C9agwHOqVrEBn+Thjcb1pWuuzSOHhK
K5/hsGiBMnDapiIP5IfuI+J2TjsxlJY1/geyO+PrWTfTcanFDMeedUUOcFAtirCr4/VFEFiVHg0X
63IvQghi7xoNbPGGdoEYbylgPXlJkfI/X1hWnHmAyckDDHmeViARAM/paZuA2uCn7PcY63Xa1w6e
rwsP8f8P6f77hUda/H+WBjAqOEhmKkZMRfYrko79RLKIPVrO86d+nD+oa75Zbe4Ssy5X/ivKeFBT
+9RCyr61IKkVfun7gkgACSWNH2meREWTt5fcbeduw1dN+FflYmuCsHW4+7cVx3ncnLf5jUuabu/i
sHn/q6GSnFRgETRg680zmKUNext5uMEwfGyD5e9GYnJSe7GnX7ogce0VXUcNhHN8GNbpIx8u7SHP
VMfkq8T86w4hlairVsRMo2ujZAQb1WKmLeBNwmzWbgjWYwrrenYY86D5O9EIOxVLkiFnSTyzFs3t
INnGrZO7auh2SQJtwQSn2IWp8UwtTk4WXqBpWUINYLKDroCtA/WhwPnaUSu1S9x46fT33Bt2UooJ
YN62Nba9SqStnyHdj+8zUfnvviHBhSbYmR9yqlaElqOyc4J0nqrG+cfOMk+gwoOhoe7WLCozJE5f
uNK5nsapcrES6Ctxg5D0sPvNsw/IuLfTSn/rBghgow8tybbQKN1N5tIVv+rEf9cPdqpgDLwmaJmo
FgiGYC9AN0VWUBFOYbkOU+GRiR/JYeezv3xap6rGlPI2W2WabxDck06HXI5sBywOpBJJNcvwwpt3
5p1gJ2OW4bOTGikyG99bfQPmSlwOgIk+SOwALqwrz6wA2MmwRdrbUIOKjqZfyqZdUgN3UQcA4vy5
pp379JOt0VyjoUstwBjJQrOdqZe6bGT1++8+/GRchokmEsh5viFzfQw5BVQ+uXDjz33vk8H4lag6
wl0Ewusaw9KFHQMZrv78rc8905MJdUHSYT0iBXfT1tG1EdM+Hx5M83ez9amQETrPMMUrAzxc44Yj
/JPNztcBkCjN7q++/WmaH2fA4yw0yEEqQxhypsATp0HItjIQv/58hXOl4zS9DwnBhjPE9FwpZX5F
9fAB/+QdIh8ejac7HiT3fgbTHC6jX52+9J6eqYyn6sYqSatgjmx9JZdI7uae+yMBA7gYaQWcYcey
C3XxTJU6lTkGoCOzuANPdZroNUCxt3zmN46Cz0Up3Oz6Bu/dWij7d0me7FTz6JtwsCPtcyArVeB2
6stZgyzMbN38+WGdGSengkcBKfEgY3Bn+ZLcVDMgkGz49ncffTK6wST2VVdhxSUnC6e/VSjlkj39
+cPPPYeT8T3DwbH2Vc9B6UzfuEvLYP7Ixn869FKoip7mxZY18CB/vti5m3Qy4lekaY3zpGv0Rqsv
dtVif3OjABz+88efKSinoscccvQ4bUGVyeJ+jYqJiGEX9OS3nfkaXLjGmZ9wKmy0ieIqHWgOTzw4
ye0j6S+dx57RbLJTWWOcrARBcpW4AgkUuPKubTr6PU08ZCBQSJijWBhUxwGi1hFFvPowf3ST6Ydt
CuPw9F2szsRXE1bO5sJZyLmf+lUi/rWO9cFAkF4DJgQSb6fq0M6qq3dNKnXwd3MiPZnUVV1PSUZE
urH5GrBj1qrF75DyDhf9n1+IMyvxUx2hmVq7zhyQMNsjsLPl80PNu7uWm1+An+7scMlieqZonkoJ
sWRkVNMO1wGjHWus8LZtKvCUbLDv4vSCcP7cRaL/fBw6neORT7gI0O8tcBrkLlrrw7KS95yMF2bN
c9c4qQaxsEiPsTArNNG6U2p9AD36I03YLzR7Pv/8TM69VSc1oG8zEM4on7ZzBDgg6EtI3PFxuPur
Tz8VFFbZ0oZxQBFWAwNx0YPweSdTOr39+dPPFJjTyL4YrUBgfYdpO4WjAhyLf6FDc1KKLL5k0zpz
e04VhbVxpMfZ+bTlSGV4BVUXiWNJuKYX1lxffdj/sTk41RKuTLhhsjOCoA1eUDsiPT9kt1Gd7ZWO
96rK3kV6ydx47qecDG/Y0+lKMzZu6y86DguVKtF/vpSfeGZsn8bzURcBY9RO43boqy0jAGBRSMHz
cfhtCfx0zfLzz8/83HVOFu7WDQi0AygNICz5VCfVQ5eKa6mH+3hcnr8MSxcmlnPXORnerLVJQAc8
GUfIvcERN46InwCxaYtU8c1SXxIvnXsqJ0M8WHU3cEmRgwWv1SaH37BEkb+UCXduhJyM7hXWGF7P
ZtymOvqsZfyIKI7fva4urBrPfPlT3bzoRNf3OrZblou0CKIY3oKV99s/P+oz1e9UNi9JC1Vlj+1Z
z60V28XYBTmxFoys3QKkqtnFRkeXovjPPO9TySCfKY9Jg58CoMQP0AVu0c/8mCNWofuQHbS/5MQ4
96O+/v5fs7gWPJ2mBNcJOnS7BubuvAaxqhXZPoPU7+/u3MlQbxsUlmyNzDbT3hRTM2OCMsNcZFP0
MHb8wgHpmZfrVEGYI4ti6hiYdHNrZ0AHs6iog1TeVAtxfzcKT2WES0eTZDXObAl6AQUsCD/WuLnp
KnHvkvmTDP2l9L5zj/9kuK+ii9ce7eRtnsuhaAN97NqwgYupuk8n+VsN84UN/LnnfzLeVQqWd5px
va3BlwQPnFVFs2pVmGQ2hfHhhbFzbmSeDHwex9KQJsFlpkGUsmoJzmkae2Gl+P+P+H/MW6c6QkuW
lVtToXMC1XDa4jR2obu26l2JAOMb5+BqbwP/zmJQnqPxLq/jYYeAVlOQge0m5sO/ez9ONYec4lIW
uvCtGKbfCc1qxO3p52ogtxoRhsnwd6kD7FRziCMVHFwseb6LQc3O5+BHL9XLn8fqmSXAaZ5fC8oh
b+mQ7oYErLp4APgzd4zv+djZ63mt7Bs04dFV23Gx+/MVz7wbp5JDIqHFXJGyt1tB0GUg6JKpv06I
VNmFwnDuAl9//+8aN2YWexWd7zKRbfsRNMvwLxeU4cn0j6i9YVoifPQcRVdrDTpzOm7+7raclADA
a2ou0gG35SuSLKtgPuoGm154U88Uy/Bk3CMeCDaRpY83Hn4AptobZfRDmKQXRuS5W34y3kMGGRLt
gNdFfsjOs+g+VvXjn+/L/65YoMP959NUmgyNtH2KMwXVfMhB4lxwJSsUymQ4xggUef6763yV5n+9
NXXQ6jhzPNl1Ohj3sPWCSBhZeF/2Vbc6cTthZXFxcw/ANz72v0tYfKrbSpeIq7kZ5FaM3ilfElnL
SG97BmvSWBjJCN4CMcD8VgoT5Wlc0HZdsEoPdcwjKMmmAVSNXupEdDtNqqbtCrm2AGsJvgT8O6UO
0kxsopupLRZwso2DK6Om5DoX4FXdzSN3JDl45D4MUHUxp+VrDHtO/9ITZXwxR6AnIa8oRC4pbbpw
0OVMpsHr3bJqklabZZgdkHXgYGIhz+se7PM0a460pVMJPYB+ZSDtFVKu5pvp1/g3cAVweKfrEKTX
SOjueNFgK7kWufKkPyKOTBy1S8LbReUTrKiASGNT1eVdMF4pxuP6H5cRHRyVauLKFmlv6iPkh8mV
U7G8sqEw99G44BitraG9XzPRAlrRUSTW9unS7dA9tVXZeFftWLDGRR3XByny9UPACPCuiCkzX+1k
og59ZsApZlFOS1k77zec065MmjArMhCjZRJvaZTXBwRfzVfAgkc7yFI3rWY/tVluBDw2JUn9LXXD
jgEXu+Wzu1pmeTVEoDCHsyFlnaXlGDY4i1vkk0ii0gw/o/G66d1Q9H4sY4QngwF3jWRYUBF2+SCu
xkEe/fKEZJtSkQZukuuux4yGRGrRFrVFoKXrMTNYRHe3/8SrvGqjL1rpaItx/KxQ0zuD/2uY7k28
fib250ian8A5fNLgE7ap23WI7nymC92qcnHhbpK4VwgOs9Ak6X/m+Sd2bIl/ctGzWcwReUqFMfWh
jnDHtCmS5XXM9Uas4002v7lK3OGe38I0cmC++zTtyIpuxNRsQNBl9foA98pQfMnmywmCDQ/G8RN0
vkj4Ard273MYkX0wj3dkmmKw53l/J6KKX0GATWWRtNIcYs3ossG7CQ9z1WDVhyafmZYcN37Um2Ud
8jvc2rBwmFXwG3Au2ffxD7pEh1H556axSWEcO3ZG3nDQZtOG3s1C7sIlu434/A2k9ddGzL9owiQi
s/UGnrsWjlYHW2sg3qOlerHT+MBWvHLDQIsMh1BbJcVnv7LvRAXvcR5/jmt+K9O67Bd3bUO/EUH0
6miC7OduKcNQhNt0EB8ZAnNgid600XQna8Cix27+EbhmLEBe28b1sOH2ucsqrM92lUbu08zgbV/o
PqzHtzYnz7Smm1ibFOB4/URXBNnm/pZF7yRJd2A5bH3DblSU4qAmzl9nJ2/zUD5VQJIsjb+RabZl
egZlY9gE4LhW3YEm+S4g5E6KTiNhe7wbET8kRrMBUf7Qh80egRZboJ33jvgrpJVcV0IVQ0Ouh2q6
h1Go2oBYvbWiOgCkWNZt/Q3DrVglv6+q5Z2H4wYcvXIl3/Ilf2hnvwsSsG1xHAnW8YoyKCB5U/hz
k+d3Gh+tnSuIuo/7fj+twCS2egsN84Mdg51N9N0XlLnWagvoz9YBVEHGvNkYK++r2uyt/JUmPyLa
vsEmdaVqwMhbrMpadoz4WCYmfo9qgR2jKGh30Hn9HGXRIdSg3VTYtgCKcBXFptnA63cT0XDXgidU
DDWeaWacvBkdE4WNss+FNLts7h+ohWdPz/QTUdloYmWfkdZ36xdLw8/HiqibJa93BoCCoguV+6oY
LwBxPSi37isePXceYg2xwMYHdyeWy1FebeMwfcBshEwYx2jRU6Z3iQ35PhUgieYJvBp67AAjkCte
CruZsTfd+GSui2pCvpwN4hjkaa6egYzLdaEmv/KttZF6sQ3OcwpIadKHKcri58b7PCtSp+yzIvWy
GUSPx98aWU41bNYL/8kWY0qFuJEEnOLc9s9ztwQPMbHITa4H0FavmoBgXHfhCHe8yNr0qo6peI87
4ETKiOU9oAVCpkORMNyct9yBdVrAlIAc8bqJ0w6Oes2nIqOTfYnnWb11eYWMWxKjpG5WxKn1xSx0
t03GsJZAU5h1ujZo8j9wROPS7cKhJzqyPpHfMxw6f2Qpuli9MfQujqfgNvI9sNJOYokyD75Su9Fb
E2w7kkMww1bSXnUBm77TAFredInrb4jxjYBzF1X/0Sthv1z/cSnmVd1wV2flAlT6QUT4xE3kZagO
VA6WbTqOhNND0ixzfqM7TtpfScBG+0SaLn72VQ4BRiQDSYtJB/r76IX/znmk3rJ2ClEmdHzwOJe8
RaDf4rcas/6vReqZAMCs81t42j7aLg+upxQQwO00DgxDbA5yu5FjBgcmtFj0GJOe7fhkldk1cspR
y230VkdZ823losewkZgwn6dx7A9TSupns7LwR1UhgALEJ+Hpzdzlw++qG2m4BRLKfoMTzP+qu8Zs
uKvazSoVPZggie/a2kc/aTTHGs+R9vuKhMtdjaf4Twu9DmLjJnM3gyP6g4duih9WJfOrERPTQxcn
wxMyO9Tz0g3DPra5wRiMk0yVU5+gh8a9Cfe899lhFRUp5rjL3mt8FEZparBuiMf1dYSuoTlmUZIe
hmaoN+Di/GNIPKpt62mdPPW5qb99IdaiIkTf8ccURHY32nyMDtMInsO9RdKw38gZE/GwxD3GV5wr
TExLLO8T34/bABSzR+GY++gy4l/jMUxf+ol0R3TY2a5Wyl3pSdQ7JHBH+5ylyx0K5vw9mQMzAkXh
mk07Tdk+rvCdlgX6tS8gcpnnWfDIFlgClqSBoDfFXUT9CIKlxDQ3vxpPVLPpm4XNOGpJc3qzirlj
ZbrG7W8Xku6BNeOCbPRZXCvn0o+UVl0ZCEFKyCxp6RhRuMqAGQw7LJGBFtpSpGX9YivSmkWJOPIU
SRxuGIy5q7OY+HJVBqV38ZLqJ6SE+KCEe274tH7OQlpg7Zh9mDyP32XNQ3E7AFZcwaALttunQi51
vQEEkaRlFlZkPrS+jtjWKyxweOFXgEX2Ht7mZbvCpRUU6+z1A4P+dyyIT/24lAlDUtgOMek4zRRt
WFVFqoXjvyVeVBcUoVzlUCF3MrWz3S6dRsvvIGM3WbPVEdJYOumgPsoFCsRDjcixrmyTNt8lyOEp
+8S7zpQA3QXjXA46ELaIYxZFWPAq+lQ3TfSPpNUzQ0pQOVVDwLGhG/gzuFYzQOOUJ6h9Lu1evI8q
hQVgVlXDoeJQ6K6JYFjA8KAm25QtU1CGWGLLa6qo0RuLKvikTMXrG9e0rMz96s2uW7xeSiCGw+A7
Fjx2uQ27Ko+u8oylUVPCIaLimyx1uf1lLaiJz64NYD5yZJzyo4ocMTGkO4hQXss56vL6upa2TR/7
GNDevtD9ZMcbN0fLLWpMtuyiuiFy6+ouyI+DdSzYgC5Jwyc3CIckM9zsbxqtugxrxGgOgVqb6CvA
Ac1cVi116J7Lrvle+S+xoEujLL+Ku0H1RY3MrLUIVaTewxZLi40XHGzpTvqVbcYYC8YuxEIe8kxV
53c5MuuWjeKarbeNAW/rYW5ib7fxAij2NsPL6HHPfeW3bZct6UY4atq94sj43Sy9qn/BgmWbve5I
M7zj2SzIjgFP0pa0FqEtOQb8XIaDQ5BaFY5YYBFIA6GjBXiyxRninPAd7L7pWMK63NPrOJoyuVcw
XdkN8GxrfAe2Y/opR4Xio5dG9Fulk6ArZg0b+s65eWbQi7Tt9H2IxlCHReUoyQHLYYn8UZsByUag
qXSLeoYju19uXVqPWTlEfRCDDChIfqjh1DYv7QooevmVPao+LVGDOVRttN7BblShcxXz9iXMai2e
cg3bx0Po1AqwG7eeTfFmxNtLjtVgGvqzhbhHXDfJQJcrnXRzsA+pd8trE9M4+gaJcpz/JK7ld6Sf
gyM0RuuPXBKECThYh6sw5hBNAdLtjsD4zesemaL0Q6JBhiNsoL6SR5V6ud5VtR7svuZQDj1EYbjm
b021jIR9sULTqOxT0vqkaMJ8bIu8S8b5SIBc7FHFdYKNZC8z3t9HPoQgtgz0EmZYreOVwvK2h653
TZEScNP0yxo9Cx+asYT/JF63CpNnhoGEq87XdTvmfIMpkosSzi8EejdBp8kx/ErK2eum0cubEHmj
y0ohwaAp2sXo9Eo2OtaHUXbjtJltkmGBKDOaihXQGDBifzBUqY8086gO2DxApRjRIfHXEJmmSCmc
5Bpsl7qLXypE7lM0xhcoQzgqUIqtbhX6ssINtm9I/2SYp9DykDWUPu2Ks1eHuBX3soAVbjh27lPq
VUFW7SC/dQmv17Zo8EEYQM7OlL2BamiwwwXOuW2fmtCOBGxf/VXWbDBMod2xPOLT9zCYosYXk4uH
9tr5sRKy8EAD53tEIqCv5REdVN0x1Ez5lFfWJbcupn58HCXe68M8rS6/sh2ihjeDi/hyQ4EWfUDK
aDW+9FpzNJkXHFpSZGZgAv4h6rhLrte5z8I7tAQM36k4iIbjUNlYZthGyck1hfM0w9tdV7W8JxQe
7oOHIM/c9i6ZajigwbzESjZfisGZnBwIzcfpno1DoL5Htc/kTSLpiK6DEp0UP7Uzpr+xODGXUG4v
1frGA9JMj7LtmLiDKayhB0SrJPLWmggM5G1rQ5nAZxBQ/msFw8Vjv2Fm+zkDzlxjeZCRuDmKZlq+
XpOORlUBMfkcbkeNGIxinhYVPasgz4406uhwwAHhHN2GugZauTQkaDH7QsruNkOXIqQK9Av3C1vG
DhURkMhJFx08zBR1tY7kjzbqevcY6wxUziqrJXlmaE2HvzFkRHRgQYz92WRQGT6rDJLxpkjbvq0/
Z2hnA0xudGi9K8chjc2BBHO4fiKXWEwHrsUU3VsTgqWKIp7fpv2kDiM6zPMNlm+J+IfOfcLfQ8Po
9B76BepVMMIDi5vuaLWi16FXjSjRQiRkNWExKBV091k6rf5nADohhR6BKJhZNzxXNZNl6iqbXNdc
Rctna1JdHSeawTyA5htSURF4Irp2p2RdZb/YZDl5we6G+92MZdD8EJIgC17CMcr4cehkY27zmrXr
BvGKXj/JwLNe4ns5cD2KMYEdILttVpuGrnAmzaBtzxvrsNkfc/gFPOFBeJj4GHYSB1NhBsJ6hhl2
xk4XgDesBylaVvG+Yi5Rew9xabxJhAjajQozzT9loh32oNSH3YA95CCivADmwWsI5ZIpaaEEajS5
ZqSO53uiQuR+r1pk+YvXEeKkMtKK6SWgfYbXLg0DaNHqRDQInmV0RUOrTcf1Wsu+Dzy6LsxIHKNU
bYP/gMWjuZ1qg+/yJf5rq9sBtF39gkVDVOkibtIxPyIHrZlwOq2+KkFl0KdKSoAQE7o1IY90CRaF
bd+bFmfj3Y2y3Cx5EWZ48d40Bhp9M41ZKJotIeYEWqaS9uE7MpIWSTfVlDJ0jtJklnBHhKFGwymY
TTdftR6j4RsLjZt3UdpKUmKWHf0x6Kup2TJ0+W9yLGXcVFCiuvmYSZfVfdklHc7THFRI04ZmhNh9
MC4ru8bRW8peQ5prGxZWcjI/Iba2mbrSjUgOuYmD4YuLhxPGZHlvHVZBruy4bHBCRxdAza8wc2PC
URMOAO6HKOH0VtAqdw8EDPcGQg02CgmhA0VBHYtZ6bba5Y1AdYf/p5r+4Z0cp2bHOlU3quCIpsEm
NOs7xfpCimZRYLGPSZsVyRS7ISzjMQlGUnQr2rnYs7eWpO987Wh2xOzehXfg5ozTruuZbfFMImis
nlMaptGnDSwWkEW8mFD9zGeRNapsGuxlecE6j3iMUiHqln03EGbEruA0oOhR4WvErShgqLPykK6h
qH+CpfqliBdTxpgq5Ih1AE5faaPWnSArIztAaOvm0QVZLgGWS0welnScl+kN29/V3sFhQ8mG5J7l
BwIDrv9dw8rV3UdN3idITmnH2H8oHXBtdhi7cr2maMxOWBNmzPxOODyRiKybME73QqWO3PZNkIVv
vg/y9K1lbX6Ie6sAnutc+k1gJz5/b42q003jewZzjTdrg9V0ytE65XZuQV8z1qPhgDf4PXFIJ37L
HIbqR6YhGZWbAB3gCfSNXM7uEVrOtn9bZ0TFFhP8B12ZcyqjuwXd3bDHKg9x17us8XX1VHVoqF5P
Pk26g+9CMaB/m3TYycRRV0WviasWHRd5u/CYFX6U0uVYkuiWX5mI6gyen2a0pFxnjUewgcPRB9da
sWYol1l/TQ6kjgR9ZUnWy/oKfiIeV8XMajlsfNO1yYGZSdDtINbcmc2AhndXFRSGc6SgN1EFja3u
+3G3hGmidgp72R8InwyOKAkN/6G6VojtOizcZ4VKjZJveZKS7rD0A7/pqwi7LvzTk4kWHFNiZ4Pu
8uMipSwM+PUFLMSVRTcx7Ey0NRX2SMdBe4Ce0dSIcEQ72cmNjxFFJ1FcLzqnNdCTeID8OGa5adIS
GKJ03IG94cVnjcuHSKGPrOVPTgCQiMNk1wxHGJT0skf6In2lCgbT2xi1ufrHDqHu3gzNmnXn87C1
myqP0/AQRmiuAsYrSH1Xj2ZA6HbY9OLWpIRH97CUEfhiwx5FD+SmtYF/omitiCu6xevLooPnUZh8
sLABOLVKwsXehW3sg4+eTPNQlz5Fc/O3I1ou4PHMMhZXqZuZ+PBuHtabVvTttCFeQ4lRdElt67Gs
6tbFRwwLl2wHGFhlOfepx8Tac1JvBnBG4n981He2dL0BrQJFGfb4QqCIi5d5HTL7xpFwk/3qJ+Fa
fCxWC+FnQLXqlzLvsfta0B0GZxvKiC8Fd954E9zCNTOiCaxNr7uPbO2puOc4oc9fU9V7XoPlwHD8
sPFuQv3cI87Idle9FMBMLbpa3WNDwyh/hC9s7fc4SErTb5nIq67eBsnQ8mu3Bkkvtu1SuW7eBsjD
T24mBy9FtkOxWVZThkx25tA0mFCLhbLseckYgAyFcolNX4NmHt2u4vDFPbrMqvZbhICrvOS1kO39
AGJt9op+ZYXXiLk1w1qUY2/lH5NmCsyzHilVv5kawTvxpJJhCYl/NzYFlk1c/VwhQktu1Jo20W8j
VwuTcgj0zVvcetvfLJHryOs8J214XPXkp73uoaXE+63jQV9jx4mEcSpDW71FK1fjVvEQ5E+Llkf0
EGMz2KcF+is0vYaNd9E7R5EcuRM9sFZDEcyZUgec7iRYK7AZR1JpEUve1odmnJLlxzzndTIWfTp6
8hKMVW/3InYp5AbY2yd4lZWo+H6JVdpgbguQq/aKWJdcocfN4vbYC+pn9J8wsl7zLJQddit5Elbq
gAOLjqN/veTTkdc0pQVdGeyJgqPt/MjCXmN1P2Qdp+gosCitwRqO20ZF2xE6z5HdSRu63N0ueYUD
vt0okA0Y71haS/8edAtMjoUgE+3tDqurGRNyvyak/UeIUTY4E58r2t42C6+q+6Ujo1vQ1EaSBKBY
LRa0KY6j+nxJtrlZK4lDFSwZoOZB47bXaLAL3cAHj7WUze5lnjcuPeDITvdJudImNeOmmnMbLgUa
e5ltti6NbfYC52TXYZo1sW3fdIBTkwcsDszw2JiGZ7/IlOTzM2tryl4FYSp80YttyVMWTlHgETeJ
8I9P5Cly7+E47DDBAWCKUUY3IUum7Nrp2VcYz22W3JB4rYfHUFtk9UgUq//j7LyW5Da2rP0qE7rH
GfgEIkbnAijv2pJN8gZB04L3Hk//f0DzqJs1kvqPkRQpZAJVXYVKZG6z1tr9OknqpMR5lGVPduOs
aOvjGFpjdBYqoe47zyj64WlsiyAi1lTrhNPa1CJ6VTcwjVLwEt3jlAD0dGcwhnEKAn2Sf1jKjD3b
BeB+BcFEb6wIICcSZqaltsWu1EJD36gUAeu/2XWvR5smsz39WHpxR4C50Gqj7/aExX073I2mbHhO
g8q8gi9AAKxyq6L2B7dKRqgQTA5yVweCvHp7HhH4z/ybDNhYfEKKvrU+lpWCNJg+pGO+Ltum6dfo
IWXZOotH+UTsVb6PWCsSx65IMq1CRRq+pFKD6zr0uJP4xab67EmT/6AR3aMYwZgSl7LDe8nX0w6X
QlV78miZojkqecrs6IdGR5bMLkf0qVo93vbM85I8C2DkA6adlhxH1YrrA4uwxtpoemqzMseeROag
FhIeXuIbxiqerb3bSmXNudj4sfZtkcqh12FQIe/q30yGL6r0hAaJOVKmoJDHSXYpZmBKH9TeH74V
CfPMdIOGbegiGbKVuBZmQL4iF9N7jiTCgjoU8zxlEUfS/2TlwaTNi4+Fid1GMuFuE6FUV7b5jhQN
ycwfXWL78h22ux5sEpJHT3YCqe7Gx0vKNwZpjn5FpDgjr1iNme6gS6+qDVLG5BJY6yc/VW494hzD
OcuyRt9nwRSKzCEggjNTjwA69dHuu0df0Yq5Sk9+a/s2n0mvI9Ffoklk1k4DkxteyGCL2O0yPs52
0mqv3saRKI1TbPJ9HK3HyLsPMkUaHS+danlHUpe62kVYZ8Lxk77/VEi6l5zj0lOeqkSY+G9RLZVO
pHqteqPkjZycyirQs9tc1kS0hYFWEfZNiYtePDvQPLeqw7z4EaN+jGc0ICKwy8swhklRltJ4Jq5V
JFvR+IZ5Kw2YGq5Rip4sioYLWqxyA1VoFwBdCn/T0xQW4dgwH/RCyJ8JJ6YRFl5hek7SYy6vWglI
n9PFscwW20125EKRHx90Ky9zdxLaFLtejX3kjMxSeT/anvFEmB5xiUCXsOExvxVpY8QmxplcKt2n
TNTYh0FBYkM4Zj0G7MR1Ghnqts2HvH+IUYTxnTBJkKbUS5ytTQDpRdwZmRVIW7QheV7DIaJi8hRq
4bdpGoZijZvmyY4BUUreZUlTTN9ZtiLPNXW+8RrLzu6OCIQp6tqPKQB49vKacWks08/m2NTx2jN4
bhI5JQwLxEEm7SokibxoUFP3WcZ+tNdsG4NYIX/bYlaXjX7mV4sDN2Vn/qEnCoq75CmpnR6ZRqy6
aNKNmcvy5gGrSrHrXVUVVXQYbaMVfwx9qR5bMxDsK1lICADYx2jeWR2r4arUezVYWcQXuqMxmIO/
qnMM33U+hvpRR22eqFmcT+0ZNWoqhbSabObE4NW4tNwkm9KeD4xLuhdKYg6OwDyvH9l41GgVVGai
3xQVOQ83sUG5yk7KC2SC87X2ONWVLtxUTXt/Z+SS/M1K8voze4GmbPSEvLCLIGEbr7XGL47tAMZg
lTfSkLjEIuwbknWp5PTKFD23hchTJw4KMr08ZOEPSo306UqYNVJhboPZKcPdx5TYBrZAGzTvapmU
nSRK+V5LoRuBWzFK8vtKJVMILOlRlzi1qjnKoIxY/tb65HXJSmsaRV9VZdV8aQIvjjaaxqq4Faak
/ggGisOQfu5rM9q2Db6li5iAnRwrtJhhFPfAlFa+30rqOu37CQcNV+8IU7bL94ovjd+qTMcMGMcy
IkNNmjW4YY1P/EOuBGxtvaKmYiVpJJkc0xqShvkisuFG6kOUylIpJidHLbPubFcIBKarKoiq6Usg
Ynj4qBM8m/4AHMApAeWmrgIYs/naEvyzZg0bSoIMVHcA6912ZMeQG/erxy62ZfPgxVNO/GdKJbeK
atERdbc08wEcNzG1nBrDGYVjSmsqhs/SwL7kSNiQ9ej4Zlh7p6Goy+LjUIL1thwC/Xa/VlID19Kp
LHMKJZxmwiuRY7AZN5NDwLhOMwfcSgvGupfbvLTX2aCbwefaaEcwlVRuQE95O8Yd0dNV5ZNc8ygr
IzpJWVVaACTpHYTcQqz4K8zUFa7YxI5L86xO1s3G3wH43Nkb9aO8Vk1XX6tbbD5Hd8DqbuNV53pH
9WjtcPjW+vfCZYajGfcO2O2vsXSAOX5FihmJ1g11zcfw/E+yVTl5cOxIQf0zDO1vsK36dfnQHKl2
2wuF2Cg8Z2uTXCnVbfKQ9CR1uZxAMusn0rTK3lLKdo3VgFOSAUPvUVvJHUEmfdfEAGERZnv/M80w
vr+68VfYRCROKf43AhLFK1brTdJYenCbs0Hg0aqY8E5vl5OxQ9UQGbiu8UXrEvINbJcgWf5eCfi/
AwJeQRj9YWrIjVdik7MaJ6swYBMXHjgF9mN9R1LUtPb//Bv83Q98hWasynqsdU0zN5MflOIBBZgo
XSkpYdxdHOZV/w6F669Bk/q1uiBByNJOe9XYmJavrhqkstZlWIT/ty9xXaW0qIyuRkzF2HQiJaKr
fLRKP3VEMb7DB/ybm3StLNiUSEoUvge1ldpIDuCuvWdHF7SS3pMS+LvbM8+DN4DMBlwwWTrT2Fh6
uQYeDCwAxP07j9nfvfnVUuINXYgKXAiqikCqY1Wd57Ckd++sEH/37vP4m4+uxoVGypl7o06p6YjG
pv7slL8DVP1rroBuab++uVkpaQ8hhGkTCFv9UWfhvNebI+pBCuYCKL4WPsEOdqBRXP75gfi773P1
/AeW3wu0o4wNVbSNJ72s6kukmO/V01X+bipdPdkiGjWzG319k1o2m0xtZyOZAYV/n0csuI96ntmM
ZLqSmduwiB6jKXwk2+v5H6o89MoH9tdgXY3Jj6HTggKur5ian2Ub/vuXosL1v/+H/ve8GKvQD5qr
7r8f85T//md+zZ/X/PqKf2+f88vX9Lm+vuiX1/C+P//u6mvz9ZfOOmvCZrxrn6vx/rluk2Z5f/85
n6/8/z35X8/LuzyOxfPvv30nctvM7+aTKv/t56n9j99/m7eW/3779j/PzZ//99+21fNzlnzNfly/
5Plr3fz+GyDAf+lUZlaJi4BtkbWZuNw/L6eE+i/i47JimQrABdWcVUCyHPv6998s7V8IhAlZGBaO
v6nPfIM6b+dThv0vVL4Vy7JN3dJJt/72n892+7IHvfwa3Iqf/f/K2vQWZFlT811+xVUbqiJMW5bn
N9JlOAzXsju5CR6Ugkb92Zo+J7VfEjHViuOkRh351SJ1srLMiKTNg0sDpkAD1jX3g6wtjq+vWcb6
Py98fUlhmhu1bvpThtb4LkfSA/huNpaOhp7f8eWwTif5GGVj7iCIMq5fulIhH5HV5sql/+bw5UUE
yiVwPF6J+n4ZbcyEGiSWPIrT0hhGADhlOYQg0HYgylKct2Q8JnEuU067tsRJCq0WPEPVE6vjhWWj
jfkhsyi4oAYmVC/G3rwPMv0Gf2wwP5tTOm7jKiQsz+d1O6mtTqFJUtEK7cPSWxq16brGeTlbFC2V
c0FfnqTk54Xy3CsqixPLNUYZbtqmHY5GMY6XSTVPkdydZVItbjtFxRdPj27GOAweB98yj0Lk/qqp
lfyL2Q5fRE7lt8bqqu0geT3QlC49gpC1DnBHEGVMj8tIbEzZOxQpJvMv5s48h4RuCIXpIyumpS3n
3yzjwsCoIAqunM1YHTYpNOVDPDd1i6VDpkltDkWTtYflzNJdjlANGlfgOkC7G1ZxWBo1kYsDmXry
oEv/zeHSt/PCdKwhbNYpmr0XIwZf5ic3S9P2SnKTkzHorcLaYzBYB6tpQRVF4QkvTaDeKZ2SDJUp
wGvySk/bvTXIxpcIGL8SKvKnauzjXZ3Ixqb1zOyDCZs76tuvYxPr24DaUAB/LQ9wUGqdDKuzTtTP
sE6v3WUsywpjqxfq09J7Pfl6LRHwsXO80F/1UbXPRDrC8m3Hg2ol44HwGQ/da19pe5gNS//l1HKV
V2vjoSua/1yqza9/fdFy9OaaBpd63yD+IwNHvKnrLj0DhFzx1Os3TUY4xqHIQ7ONYOQ7RW8N+6iT
AycZ1OBmnPpndtLqriGX6UInAyaCmN3xtUlFJN50hSgsNxzrwV0u6Rep9wWPqneTAeOh+ZK1fszD
2nkHNE69A3axd1AlUMkEigKYYVaxFpmI74IxidaD3453BpHXlRXG78pRzBvyq6HOzCXUqposzjr2
gWFcG3/dIAtvMLTkrKg8t6TNqHJImqHq9LWJ+9mBef/i98X4ECOguSuoMudqqCA7qilROUT7WlLp
52J0FAVw6vlwAldH3qL98TJmI0ZPVYIHRbkDgV09UMjXWIFG8YDwK3aCwx10B/Q9OBxKTVnjoBAW
rgyq1yXNWfOH4GMQ+59A6VwynZz0AN7Dp/yH7p/DVIv3cRuelx4T9M0e9hf7wqJ3dX1nhAKoQJPn
Lep6X9DGMh+BoCRnyhruPFsKThPFN7U4a5xmaWOhFKeukorTS3859DvtKY5jMGZaEa+jnIS2kMC9
6iDRLmXUfovDkkr0o/xjyE2WMak+9pKob0izzTD3kjjLKB1S9NgOFYFD+Bjz4aAJYRAn4BBdO5vE
8HzVy+GbC7Ss6111xEEHRUgFRmC1+RiBrVURp3QGlYTBFBrHFpVaDDTR3hCfNw3Hsv0PGaH+XWA/
x+VArmiI9OwUFDEW73I4l+A4KQVFnOQ8CElu+fk7zseiIPz2duuyatqz4IUl6wZ3/Iq9BSggIvfU
2we5B+CRmqp6eG0KWfrZHfIcBPhrf7mmWwavLn+5chmEKk0MUMl2r5csR1dvM7a59vJHaz7s278C
b6IGUKlpazORmhPa06CH4jJa620n1+C0jPhEbpJ1VUlBRdRkrsFg1PFqORONFmcMQD8/LxrIeu9R
mdq9jC2vnhvSYM3P17yeafw43EmFeRMsbyOWt5mvliKJ0JYN+4sM/sRurlLdu0r86bD0zXlw6fJI
qhuW9xBI09R8UJP84BnN0SxHCZwFNCZHUB+UOMGUrVrFV5+Wo2WsLaaPlkporQvHmxbsSdlE9qnK
e30n99HN0iP3aWE3MF6H0Xs85yVGcjUvLDZXhSJFqqbJ9pVHMdiG7/Vg7g59NaYUKOrVW7/rFSLj
dbwTfqbdLmPKBFxQIx3qyoCVAMtpwegE9oDBY5TFpQUxegqIacdzr/EMEn/LiVzPA3Iv5Srr/OLS
x5TrQNfoD4qzS4e29P3jcpQYno1mR63xaP56ptNJfDoRQTgRBNNeSWcOFYWg5VWgoiSCwrSlu1VV
W4dqNMWBupPWYSTKTqAsf7LVyj7E6WQfJbOwjzVIdcCHkbxauq9NBXbp5ZLXMWwH+wi3amr3MgyL
E5mv4lCa1kqAWTxBnc34SPNhM8aSvim8+maYyHoWoL6CgzGfyeQ63haK/qUavGir1+WTUdjeMfYm
75h6vlmRL/xPfxjLn2dex0gxK64g628k6GHJo5ISV6YusV146R2YyOChG7xuU1CUz6l0dV90KgtP
WfbF6p/X6kXx580k0ShvDh5G8A8NdMGrxQMDVKoKJEM2JAjq74U+3RPBbQ/y3FSz4bV0/eFGdK22
j2v/VA/lWh4buER+NzpsA9nWBwPk5CoYugCC4nkQnX1eusrUBEdJaHB5Ze2YDepK5dnZ5CAn3KHJ
qnUZGSwFcjQ9hmJ4CNrJ3oWTEZ7AhMZAxgQlr+Z8pfVO0OBKT5elcv7aloHfpJnwF64jgI2V+2nX
abAVwDZvzEnvHzxlCk/kbp91HVw62a2UbXyLkrrpsoUph6VB+Uk5TBA6QW08kaHoz8RLh3OQyN8U
4E4by5/GQ+Z1yr4ZVOvDFLRgtIbsEBhNfkAmPz0pcZIhb2B+jZQQ9tM8AZdZ6DPP3vmWi3Tc9Y8r
hGzJxPZRfv9fuquZ2oCGCNoNenLSVkv08GLMTTl2AnaC/a3y4vY0AuPf+KDdnaWr+JaTgsy7FGA7
XHiY/pEAzui2WX/Xq317iXwNlSWhcJfIAe/tCbhqXjfWzdKwfBwNwJrHpUcC2tuLAj4l+J/0qW9w
garGvmitrTpexcMfTJRA7a1RuUzyTY3cVWh/bUBIfgzQhl4nXZu5cUjWSyn401WKoRSU7AjFe/Xy
/mpK2KquMCE0oci43L/GfHIt8XXJ6ptNT1XsG5DaxUujegmZAz0vNhmAigMkWrjDdmVuGVZBmUBf
9M2jPOiyQ2VZ27VSFLoHrbNuSfNbt5zE7KlPGGTeFm5weUtKt7qNKnU21/hVAAe5SBl8sqJPOiGt
EzgDkJVdwhMSOf/8tOtXNus87W2DWII+bwjM/Nkbe+NtoSuIjW4VzcazbbFVtbYw3ABBAhd3y3Cb
NqlOSxP5xLyblu/8OtbHVMwFIqO6AGggYVCubm1ZwH5IUNRnQwnw982E7c7bUqMO+9vQV6FZQQ2a
7PBcgBc6NOG08cKhOIkstp1eHZR1kpfdRSXwvfL8DJim38enysyz1SCAgsQmpFcb/aSd2pnqh8BP
dnlcXsDyryNif/+H54XAiMajoikymlhX4dA8jttsGO16M/TcCVDM6knPFfSnSae6vVBuJqnsj9Qn
zt05m3wxhkbdNV76FAsBOAs9smFlaClbYjndoKILcFIpyOw0CQyH0IphGVj6Hbp/6aMxfM+jQjwM
WBV9QJnSvBwPUxc3mzZUPtSxPxwlK2h2liLtvQDNpXFWBEWmkd2yU2A0Dp+j0lhbYZN8J2a36XNL
f+7i/FKqkfmFtOBBaj77+PrAafV3No1FEuvXdYW4jy2rKvJ4lrDE1X1CzEQm9p3Um84H+JuMqdiI
ejRcQ41vcuH3D4VX3pFuTsmwqvm+SvPgIGnyD75ji53keRhDg37Sa0va9/mwRXkjuARhElyKur7I
fvtHj8V9yuqWOjd8BzTMSbdMSS+vzSGVLha84M0/PxrLWnj9nRSNCAQrpWrI10pj4aSElToV9QZE
gg4RwVrbEjw00sXaqc5z65DHkwsMTTpBbSNJimHz0tjJYLmaEewJyAVum0rD7VSV4y3QAfUsET6A
pIW0jX16bYjwriezal21o/KijQpn3B4jFJdPsF2S1lkOqaI6AAymmfpqC3Rz2Mp2exhaQztLEK5P
vZGiiRglePNt6YZ+ezYgPewkT2qPdVIj8qfmxszBze9rcOVFFZ+UXKB/o/a6k2cIHiq1cAMPqAxf
dXDq2VWQyJOuakWT9kGqBZdYUtZeXFbQTWGk3aqEkl6aqg2+UzLtvbqxi3Df9c+gEvLEY7Es/ndl
j7QEtIDYBvUm5nYNlAkihFFVkndTJJW2776rU/cpEJV06QFFXfDNvYPUWqew7rVj0A7njkjEfmK7
28MY+4bgj35amuHPo7ZJK6eUS7GmvFZ0mOBbgkGOTv3cgPx+zDItgjU2tmcQnoHTZMqWnxeAfF6+
p7dBNPhtDIH12CbqpSCMyw5NFPdqz9HTQEAnYDL32qS4lQ9iea7qfJJkK974R5K+jh3Z6R+jH9yN
2daAS3GKyn6ljMwEaZK0fVQBx6uCAbToHuRJeplMs9s0apvvMYpRRkA6wk/Ndgu+zj5GYLxElJjH
gMSSSzwZFhf4vq2tIVkSChO/u5PjYzI3AOYbF97z6I6+hBMxNy0U943IxaMNLAYCAk0OXPhsFeV5
nGZ8qVagZdE34402jpu0q+J7v2DN6q3uNg5rE8E7/LTchAZi2j2AqGz6qKiZ5IRTXhwwdbu9GYD6
V8w8vOSFMNdZCYkj9qLivb1wznhczTRCOPNNN3Udz/nKPSogGmP2eeUGx2jnQQk5ypPR7wIizmNu
Q3+uod8LM/JhURbfUXTqbkJNcwsTvGjMmp9BmlyVuVI54Gu+FpQ/mA08J5M7+SxNBC896s5t+tGD
eQVdW3jj2pfkcd/ZtwC89KPU2HtqmEZ7RFlTB855eyDE45Zdru0MadBcxMOFhkTBmAO/1JKUWyPp
q7KCkdENwfd31r+/mIqsekIoJmkGLOKr26E2M1ynSJFcMxU+QP0pq9L2a6wDD5fUMT4ksnXyPT+6
UTyglOZgWVvLtqIHiGntqaqR+ZWzXannMeG+MtiJdHGCTPNU23a7phx3Qbgdkkxh5h+MaQC7D/l8
NcgwcLPxWyNkdbdshBFT7iDk7RiO2kFo+Z1NUNV0siICBWDX+l6Lk9uxbxXK9eTBA0HuelvW0bqo
k96RYN6+2Ff9qH2BS22iux4Yh25uygGWJcDoM2Rr7TAZprQOgKg4dimpK0lVxm3eo1yaktVdt2IE
RE7Vo/spWtdy4mAyq8duHGFghUnxjuFhXEXB53XAUJCYggA2r3vXhodNHRqjtKVyowbF3kDS4174
1Y90MJJj2ILGzwOhbvTeqs66Esp7zZOPVaK3u1oYupO2U3hrVN1jWkanMLW3RYl+XqLZKpEGs9+F
8UwssMpPRmPEK/aziTTEZ2JG2gPl/jZdpn+DlxGeY1++pUJguBohMW/Zg55QeRCHLoFSpUoF0lV+
GWwgpuxwE/0DIBpgX8jEb0h+60M8OOVU1SeAwWiUjL4Nxqd7CPxAOdnw2kFNqJQsSePj0qhSbLlC
aLo7qa35TlZhuV1Xj7bQgUTC6cUCZaH61cwNQKaXqTHxaAOppVYISs7oxDptW06uFOOHhKX0PFjl
57xXIixw0BV5J5pNmUSgPPiN1d5+DGOdJTkv1VWWf0TFHIrf1N1VahbDpC6lB92rip2ur2ssvpVX
Vd6nFMfCyafSnaSwAzIxBOzWzPSwGcwb+CNntIL9c+Ur/KpdAbM1eqeCyVLa4JcvLrDLoAOCzZup
A9eGGU8ToOmOeWROBsWfx/YI/k3bl21ybtDa3zSSrLoxlaDdeuzNE0xS0kSVBfCqD2MENUD6G02h
PcTj4zRY+nZmLOwaX7tt4h6tl9EmKdYnw9lXe3NX2hRyMNEsG0QCxwi1qwvxmU1k4LrrwGM3Y1uG
e5n1tCl8vSSdppJHscfv/EH1aZjUVTWQn+DufK8rcSdDokZsaUw2fRx2aE/12UNqOOqcn8gsIz3o
AMH6yEYcCXinWgZrD8EJiq9UGhrdUbSvLLtbKVX+WAWGfmhTKAxNKardPy+USzHEX++xgmjX8ria
BkvPlQ+ljlMddZJJvQ8bf18v7TMUT/sMRaBce31VuEsXy0QB2UWg8Txpo35W75ZhOWrUyVkOl8Yz
6sQNJEp4v4xZOFUF1qMbGlF2l6mycD3JaDda0mV3yxgxKXnV4zWtLXvyzq1CBZqVhKzUKqJq+t5s
0RCObTUDLunJ33UfvQ4YZFXZ6bc2qKpV6IMyNXBGicrK5Bt7AmnLEUWfboCOR9vXcVVDOOPlutGs
/1A7vb8Z2UKcLE/ThwBPatPMzPfG85szXP1knRmQFjK//ZaD9dxX5BCDW1wI9q8QZG2hjKhiApD/
OHZdixVDuKcC4/sRnjRygp1an7tgyE/5aHy0Klnb+nM9ykQSwyGbKKrj1Ul+tnTjUNiWQlihy8+U
wohjyqPqxSay0TYxgyagHrhIlXcWFdgQ1waDUC3S7cKQ50Sldp3w0ZEpkjQTRW6EJoKzr4tNhwL9
k0Z1rN0gSQLKUuh9NssPWlpUX20znZCkqLx9kVA7CeW5Wygg1Vd0NTpXs1T5rKbTBcqksfOiwF5r
eW3fw/HNXCVt+89T3z0iKUbt6aTkl04QJbZiSOOdYnwxA3R2Qln1H/0mqdZCsoujYjQrQlXFQxDp
ZwRhysvSI72fb22lSdCdzasbjM1N13aBgpq1Hq5jH2X7opXzi2IF8o5Z7aNDnZDRLPxHAj/ah7mH
uxSflbp7GkspfOyU+Js1mNbppdcr7bqOPW7KfFIaOvsooy7gLN3eImZUpp0L2kS7tUl/eVhFX402
6G588rhYtxbiVloFeCctJPMgJ5Z8GufGAL69toMI3H8PgD+xCZHAfnKsqUXKgzTqXY38F2640X2R
QvRamNd/tFCwzViyvmn4yE5j4V9HdS3BZhbjqfGITOlIYGwBTV+/PIXwtLw8iFr7G3wmxYF4kuxg
WUiuL0JSdhAOblF3MzdlDsTTtDN/r7ZxdugnG4kmJYFFbA9kqkRnro1aV+941oHO1m3xIQEWzjY9
5p9LvfgewNT6Tsx3z3TI4Ery4aW6gemO0I0SV+azZ5b39ahUJ1Nrv6XwNFPo6OFwCJVqOCxH8Z9H
g1/L71gj6FRdz3QwIgRBZPxgW0F15Motycxg6oQuI2RUev3KoFghQFlNbNO49i5Uejc1p4a3szGx
kpgshIJWCVJF50S/Xy7pzTHYl6X1WJeEfV+bcu7atlYfvLFxXsehAmpHgxpcL9cuXVUFdfRyzdJ/
vbpH8t21FMQHrk7AxiUd7avjqrHi8Qjd4Wejh+3b7nJiGUuo83ko2sdu0JCJSSHbrxRD/Zp4arSr
ijDeUOwaK6Fobi1V9e6RvqUKGCI1zjJuEO9ztVQZjxpUjEsxssn5mdKZm7waf/SddiBzhg6Ww5z6
DvuWGt2zE740fWsOMMvmfjrbTgU5qDVKb/FpGIAxgCJ2zTmy3JA1dcFDU7MFVLtxiIeqcbvYJxjU
5/HojDrOw4iHV28yCwKu548fc9XOTp2cNPdek0vnQW/IxQzN/TLUKL21BpbAflEo6nYWEjj5vbYb
DU/94oGbcmPYA7d4gPUOqmq016pSuekgha8kmYWGTOzXIEvrXRnKH+VOmHiGMpw3Xy/Mw2CyPydN
iMiYHyoIW8Xp97R6tNpc/9o0pYy8UePvOgAR60jLiedhnpLC0noeL1jSQ2UhAKM19XFpZIkcb+4L
6HiaUOujMjfLGZE1s7M597skOPRhkO+WE1CNPGRwSZXzOW23CDTJ1QZTKy6BFeqnctURfkewSWPb
NU2rJIycJgKVAAHfyEGVRBxfDpWgz/ZRK5AKjThjxkS0l9NvrlkOkxhN0ZU2EA4fdL9cL4PGEKnv
PJX/e/uBoKcqOhE3TZgmhu2vRi17JVUgfRl6hCFPayWocMWmrtadmbeAVIyFnCDxxynOsltyZent
ctR7SCl66iYptXZn9JZ3XBoEXOJtLEkYDGFBrHACxO8uhxpcqcQpEPOCueTnh2VwORoQwAGHIVYJ
9HK8svq0NLmRnbjD/oMciRiVKgO8eFWlK9Pohlt4df478ALFmJeftxaYoAyyoc9l9PiqqrjGDKGH
ZFPHpkcFNSFVSVq8eMohSqApkN+3dSceUAJZR6mZP8VWOJ5ERX2mesiKp6wx/a1F8HkTdEG5BcsV
riEI1Tckdp9C39f3OfgqA0D+zzG7yvV9oPb1zTIUzUeZmTyFdiIRN+hezi3Df75meR+U136+5s9x
Mb/X66V/jptar++XnqbV4y6R+sIBuNYcsIwTJAbS/N6iEsg9ChrDamSxYPuju5wwxHDbof1xwsPM
7vnRmgsiOLult1xVpw05rMww3Nc3mgJ2tzj10/1yiZfFjzPOkOhiXBKNpOn8tjxCrS+Pbdz5bjpH
GpcTNd750aqRB9wv/TQwp73U51CQ5ACqUqg6ZW0o+8U116H/nyg58zEaUZQCuZGqAICB1S8Xy4gh
bFTZirDqGijZYSjdkU327lAIsFeFMo0EtxmLWtW7E1GLXGdcGjySdJcTSLys2jitbpZXpcEQX3Jd
3wlR4kF0abFCmqO6a6u2PBUDYCXF7AjP/qe7nGzmK5CuebnCNyKuiP7TzXEE75bLliFrQnG3Luq7
IQtPULNj4BbzAjzwHislty3X6NjYHW1etV9O1br+89QyWGXFkG+XQRQfH1Ei+ZJEmGwXuyVXbLR3
PvzU7NCRTnnnkRFXeR/VMBXQOKZqaTaZDeCav64diTYis+ppYt+amNDjCpGyaj0Glb3NIeE6Fpkg
zUEXCOZK7Lt1jmiSJuyPk9IaRzxFaJlzF3JEu20sk3p6y1n0NZCEk0sYnB25HnuqVnllVfdTGRzA
zWSXpSe1HQgYu/i49IY4r+9Ho/DXahGo62VsaUCwEunKx4sodUQfLH/FImLfpgA//65XZ3p1V84N
V/fyQGCt11YdK+XH1N8GrYCjX2f+Wmn67Gj5sXKnILkBfacOvlly/yPpG+k+RaoRZtjJ7JuC2qnx
1p6M4XZpPD0eb610+iyoHHx4HTcz5NdE34QrExWd9T/7l9pSEeTN8qaC9LUUAi2mJTSe3evlrdGk
qVL/H2XnseQ20mzhJ0IEvNnSe7KbbbVByIzgvcfT3w9FTVPS6J+Ju+gKVJZh0wBVlXnyHFkZt3k0
QMXpqAnEBtMZSlxKfs4lWK70YADMXuYZwFd/qgrb793tUMV7WNh5eoBRN51lnu8T/ft1TjFSzNHq
BSQHJFfPxwlfSnxX24wjgQMBRhU2USRd0MHpMvXhNFIdfL3SNkGeEKvAdLdr93Gi361lmrVnVlFL
J6+RlLThzs21ZegSAUqI/yqzuHQIFrUgKkRVtJimEx2H+LuosHpDnjoVoirFjr6NjO6iyX59M90b
OQK4qwTKA7y1fw+4jwdBrMAhFPoL0SoaxJyiOqg5ZCQWyEPRkLUwr+le2O6yVtUWpVXamzHvOB8F
9nvW5s65rBXr2Uu/C6ulNuWRNNwOPAOdcND563xskpWoljBnQraRRouh1e0duSrWRe0h5SOGJK9J
6G7wfluttQxI5ltkU7Pok5OiDUrB35kk9x9t4uSwb0VKw9NYPd+qoqV2ButYTsVYQ0gEn9TcRGtj
6aaOfBCFPV3BV2JlC6NpolmX2OYqhK05daNun6hucYTmojyO4NfaRce5cQ4LRb4ULaKoMzCbM3HZ
D4q5NjLr0802aPhfFBKbZjGUdg/qwH5K8dUnaNKVJzhBFjYwq0dRy81iks2Wm4OoxlKBV63wvY2o
QglQrZW6kheiqjbvbtHFcNaaJ0PRiMkOOVvHvNQB0I6NMvNlP2UPK03GWr/1Ick/vYiGn/o1wUlK
nPLiJ5J7KHNIfUzfll5AxcYTAbBPwitVeGnGBeQhxkZUFbgcAEHp+lFUAdEsFLnttk7n8k4nEJAo
CoHagY8t2Ev+EzRxuMQDtXvUyIwYXyAWXA6xETfboFAMjhBp5qOCbZAB2NrKIg/kL6E/VpsWmpNz
03U/CsWbRQqEE7+ZrWQr9xPF9K+9+/xVhSjvJMZzpN75Uo2+sxpaR1XSrGOo7EKdW2pie+QHNJlE
o5c28CFkBvFBq7Z+NGd+zK+MITo8o7d+P0xTnyGUHnwChSDE+iPe9e5WeCZV3Sg7OF/j72qgbQp+
D1virbxzDbjCPmRJ8hexYgULNR8vZUMeZRUpMlFLCrmHCTEvu3Erqi4kbecGMFQFgVsyd12l5pSK
WFBmOEMy7/H4F0ArtjrHcNSonoJad/9Km/ovg0zpF0VCaMTqy+Dohkq6x/UJhaORjdfMNt84zM+1
aecninbawREsaQBIxGyipwa+PPCmU3FvEDbRKhr0jKSA+4gsVb2d40hZ9Fl1qmxeVKY3HTl8UotI
PgZnFoT2OpaVXZf6nwNcZQd/8LOTzG7x5JjOopJ7c08Wca4t8gklPNnGIjP3Gd4AbSE6T7Zm6idq
wzRUjPfx9P5H1Eyo7f20OGkgxFifcKmDyec0MmWk/IwgyQ0tAOyptqsGB/vKYFe0tz4Kf5SOjRP4
u8TTnBMeWHdeW965qscR7srYfExI7l95JoTqmQnju1L3f2ltFLxI0FBn/bwbK9Ll247AOsgvdTr+
OXnUzlKg2AcHRnsotAmpuZ2LH9lQXslu+Eaq+NmttWBjm23/IArP+9yNeX7JR5B8KRvo/3AB/464
5UMAHgOvGAAIlfX7d2lLg//AQjOsXGlVHkuL0h4nTnfw2D6yPzsZ2sxZmgKDDTN9BBmeaBs/g4y8
l5sjnJcsGSaRxZi4B0RJHJqBzJVWoq2FXwLOIVaXLG+JN/jEgkZ7KbXgarTe7XZhWHc7L0z1ueMr
eAiy6DnqnWE7qt5fnul2a7iTnENcyO/QG8dLWBvax9CGtyRDV8m1KvtRUQj+IEtjkW1zAJusbyqY
YGHvY9NfaufcGR71VFLPhirZWytO3/yw0M5qqjw7PWxmlaVnF8hFkLDq4wOCFzX0kbl6zom5bFvP
/FS0/Xi0Oms8GlPhgstFmwZeCJW93QzGZ+nVbyHvhlvV3xVu6b3pVb/GJ2ldyaomeBcN78KMtiJx
d7Wwl2IQ8PFhJldqf8TRlL5GzToxO+m1gThlxS5q0+aGd62LcQatyizWJPU9jsFmsTkM/wv9MkWP
fr4FbJKtdEUHpKBpOtvpKS3qJxCVBfc1HsChXg2hnKw62xr2w0dhplCTjqHTzGPVi2GaqIi9BTx1
hDdH7a30mHWzYnI03AvVt/jqeudrjn9wD2YI3kbNfUG8k48X1pbT6EreydYU71TqYfwf97SIWPz6
hrij7SkYDgbABNL96xuqY62XrA6YYDn2DVQaangUhR94ERlEMBnxQzNXwtaj8bAnQ34pNXl6LUwk
1gu/cVdl0SdXrfWbs54HG7lykitOiO4wpG20tYtwmBNidxZB4FjH3zYmZhJ+ZxF31wrEFrCyI+13
jNtvIwn+J56I9klcNUBv1qzyZD5MDaJIIZKZW4NjLUcx1A9Hcx7gn1xIxPxO3deKAIw0a8xhYsa2
93wl3gPUv9kK9rVoVrRJcdXhyAiBus1apU22jZax20ZRFlDIdCmKFiaMuRrgV7zbJt8EUY00NP5j
/2/9w/lqguM3CeAZigkg9/cYHq7HLurI8l6NpuycrRi66AQnYeSgijUVudOWS9Q+4NL1Ku+hrW3n
YOX9LpnenDzE2cYa5WwJVgAZU3bT2kYHXTkPzEXqW+4L4B97b9ewfFWFyQ0NceDSz929HObjRk4C
ZzbY3hwgUTkbwoXUO9YC2oVkHRq99RRCUbsmwjIuHLtQNl4Fx1I+PeuBalgbX6m/1J6EnLCwicIo
7QVUSM1B1CQF3duoMBPOd1G1hNejWWZQ6xxjKW+XllyE84BD82FMQD+OEh7EBPlCWNyCeanowzFN
xnmGr/6xJyF9xgqqLRqY5A9d0TaPNcH71PLLGeSXZNIkNRRvKfw0NcpOq3Yglxb1azRkY7QuZk7d
yutoaIBfgzhlhzNI7/9+kPvDbUWun4xjGLyljCrN9EX/9JxQBuhFINssV55drMMJdK54pgpcZMKk
izpIpBIBBPWpaMN800Xh3qm7Mp5ViBTtrPsljCLlThhzOy1xhJTDQgr9YpfpebETV6KooBpcQexz
9HyTLLhbQ+0ba4fcyUHP176ZqxuvZKmFgd1djpD3nUs3aUlCGJbNBE8WRa9YyaEDMTUrEn0fDzI6
JOaXfqgJsGVZ2R4keLIOvkUhqma5rKEkgrTdTvb3YnS1ekvol4wlCZyoq7Wo1YcA3ztX2xWqopHa
587gxioPHRwshzxWxo2qEhH792/C+t1hyFEaNyELNoFlcN+/K//ptS5LxegVpLKowa7xAGqPhpsu
YJeUF4Zkew+uZrfsbA11EzhmdZQGn9ijGZ30vI1PEsxDc1iBi6UJtzer82Qs/Tg+ZUlpLsKuNeCG
Sce5YUjtBubV4Fw7KAxVPHOf2dsZ+YHUvgCCcD5RxU7NVWtD7VRPBYHK/DS5UBovOzZlkR0hUBr2
6IkU57whHMGq/qQWQ/ekWcFu8NBH8pFEXsIN4AGxJq2iEXkUUGBKJDdNKRbCCpRh72hmQKZt6Jyh
XFnbVaoc8mAikJlMDqx1u1DpX0uVXK6ZsPU1WaFtjCa4qN47f4y32DHMbA4H6wFE+yUJ/0sk8x97
K74rWKpkkpplQ8fT+9sG03f0JlQdM19BZoUWjcOxXRn07qnJRm8rwRk8H6dq6HnHzLY34mjLo0KF
Y8gj/Ftms2YK/wvYj6oVBjiVPiFq9s7OFsB7Xi9l6MuvZhxIG5E+KIoEQllyxRJ9hcasN+tA4zyC
E3aAwlVffBkpokHOttrYQ1eWsyufUo6jVFuxUyxfDL4WNjT1IpakcWO2pNzAoFQR/W3anWPFPxdp
VJOxdzeKPm4dbG3EoNbBtH/sRWbfVIjq3RbBHBojgvt3n3tzXEff/Spvtn4f2rOwZ00z66xewTpe
z6sE/hmQ7xAY1UqbrZyAMCM/AyuI0gUMjTha/RA24Bg1V+HvxFHtrvCUDfPCZKenyKG5teTUPUn1
+MaJFUT+UJMBkdvKoxkVE8/hp3+/YxWBfPx1T2JzwNAdi0R1y1R/h6M1MA0go2g3qyRM3bkVNNqm
tvDoLQvN3ieGXO29OAd7zkFlHqIvQ9p3g9O/Lb6KPXJmB2hz2MFTZSod4Gq/57EXouFUDY9ZCDCj
Gopd4DQ+JNbzcnqKiiJQYQuEmuedU29/qqH7X0W90hxRTMfHMiY8u6avs5ODXVzPGx1RnQBSsFlr
9jBpJtmPQlQTrbsAMUw2ftVVh8FMqgOL6sWXgmBt9ilCNl0cP/aKo88iWQ+g9dKUXaw40TIe1S+1
I/dLnDCFOoaHXoHyKu+crceudEOxHCtrwxdBmjlPMATbzJ05nScgOPF23qjsAkJp8yxq252WkAbu
GsEaQr5x5xFbX3iuAvwSgvIlFB0lnM7Zk40o0F5ik3QoNZkYpLDj/l0ruuvN3UmZpAmmzdnkMVcA
QdtymWzrqO7BeE8OPKchfyTV5GptZgX8crJarlpTS/d1XZE8huv7qKSeemjbGP3gJlwNbumv+T1u
kWdwd6kHrWqLc2ZmK0m64x8kZyZ0k50CB+NmZEcSsOrt9ciDHLy06nIfTfXWGhBKqQNO/1b15BfS
Jyg0wKROtRJ11EUupZCiur47l9j9rCW+5X1X2ni5Kpz5RMzKK46W+kgWa3kdK0lZG3Aoz6URb/Dc
7q5yBHam94orxE7JvEaVYeto7QAGwAVqJBU7bSoCzik7UXW65CFI/RZwYvy5L1XllEZW/VT7L2TJ
DSt+qCE6reF4EKkebOutfSrvR983i5niJSpbBIosdKX/2Fb+M3xI6odlkOmk6rpJOOC3EEBYZWQi
+F21snt+sEpHzoGu6/1OnhIPxJWwEdTK53rQOcsm2pmeE16bJjnwmHYW59Gb7jOI+Dcp8fK9bULP
xFqwy93RO6b2yfNs5BBkCNfGtq43Xazv8inDOx/8eA3ByJMxsklQDE6QVkcyeGmNQOXyDboX47nM
bNJSzJrfjsv27T+eJzr7rl+PbTpQBms6qyuKAmqLBIZft2MgQ3utc5JwzS54Fo05iWmj8sUrA+Ph
ViidsvYQHJ6j8xCFCO4p0iLSoQuwnSYO53pngE+D92xzawdB/lLB1bS/T1GCy+kyB6rEaVZ90gtM
QXtuIAY9h5Wi7+Bprc7GVFRFWZ2TpDgnfaXvMgNpL2H6sAepO9nj3gAE8aOvsA1au2naQNkGiu+e
VaN0zo2cWnNdL7SlqN4bBilayVIrcVerzhmpZWPr5e1VbjXyDqai1Tx1X6H6yLo/XeowDBSwizYX
qWI9EjZIZ2Fxvkit670PvjYskbuSN6KaIZYnEUt/4V0XiKAhqDmCHnl31GGig1ZJe9L74KXNwoVa
Vv672kOMnPcos4nhfUF01vwmD359ldS6vvaytWhVtb/4UM5dbVPql8BUZPIN6aF6SX3xDZRgp0Zh
SlsEpPK+QSdqsllxTxiYpWMmWm9F4j/UXWIdxQtAGZSs0UogcDVN6Zp6cYVQzW1RUkujJF4YagBZ
3jRZ4IfacegMzlT0BFG3NPEbX2xD+jQSACKJWDauchrCCUz26aKrPPNq9np5jpV+B4dxXMKPGXz+
U18xVFPLL6OtWDx+2wlImKgQkTeP8tiE38iMeNadIXhBMryDhB2x4tKKwgunlGwuevAeW6XTv8rJ
QotM0OpJYl9G9GE2laSPG1ENtAxihHSIv5gq1IadXf/lKuGX3hyjF+Q/EAPhqXfIp4J/ZIQGnAac
V19COYQEI/DkRRkF9TadmFV9CYYLNgRFu4jGNgYX0USPbhtEj6C3XlPIX/eixiG+vTRkeXseFPhR
sowce3yQGyO54s3fSrWuvfKcYJsD2zESm1TliEwPE/EZ1gLUKBy92OstkISL3UryLtSqIvze808q
o9peY7PJ5iCUzY2o1lFV7fMApwg6AW4+r9L81EOZCktWAfyYJJBVbqU6FH9UIW4Ezpiw9IpbStyI
7NSUtdXrcAECSvTZC/1a90kBX0PD28zu920kZWgJoKeysBNjX7uFcQH1oz5PNRM6igvkvdozy+yt
TS1TTbTlhBBubfWg/T/GiTnlaZZ/Gze9uniFj9cT/xkxifwsm83n0XiEtjr/AldCvBhx7h8D2Ekg
K0i0Bfhf/VONPiR5g8pXLyBtrIXa/VIjmQs5s9KuXNnUXoyovIgeVZ99s7SifOoLSV8PhTFw+veD
q9qgFiB6ZE67s1jt33R9NJZaXj6PQcc5WG/JbCtDaSXzIHuAFh8EIiflN32sXwCdFN7szbWzypvJ
hvRs9q35RoKijPgWRO4hROkryUnGvZjGRBjvNk2hI831MQ1p00xzvE+TlVP+nlw6+yROZPQi7X+Z
yynZ5om5bCl7me4h5qokoIUJDMLsszTtGDvm1Y+4/8WdTBCDzECzxOueGlc1DEboSIBTzTJg07PA
cfxDgcLKcwkcErJX+UdVtIpqZfX2FPtqt6lTedth1MA9G4Mcz8ekxfXhw3eeF1n9KAp9nGsdkHuH
zGlDM64Gz6cd5KoIFMJ3ey0hAbnKHGJk1GsfO4gOr2WQvIetOn5uq6EB2BjJF+TgVNI2In8hGqIu
AP6pSkgIBMkGTa9JrM913hqH5XAaqUsBmKoO4COQ3OMt6IFW0cQkOqHBfwRNPuzAmJCZ7TpWLxEb
IWtlZnRDO6+lMN1AvcCTXAoJtkG38VmSpe95m2aPkoPGkD92cAfwY7lG0KM7chc9S1MRIlNZ2Boi
UG5IzSiONuo9Z9GhSXFpQwDuHUVjhswXm1a73ImqJKXlokNgO4OTpVIvrF8EVT3Z/CqhBK/7mvI5
Tfscl0qlkm9fmPoizo3yU1j3i9SMzK8GOFlyolvtwVfLcuvqgGrwxGTPapi+ix6m30OoWnMkNdtn
lIqgqWoC9VP/ceUZ0ndh+rgQvXyjUz99mG4X50ivzPOY2P5zj7yvankgl/K8O9YpoXx9qnLi1NbZ
KA7qTf5aT4JR8Lg620hfIjaonSa6sqUDQelcaospwlRqsxTS7SNElsU2QsEJ2bXcI/uKKFRCPLou
j4kS/ijyMAOlo9T7uz3W+MBFj7utMkeIqfN22yb2FAD+GB90ibTOI/k7jxWXZB0KNozKEmrTciEh
53WzSQj0bFILflPRRTQ4rPJHlLS3d5O4yqMvHdJUZ5LznIvomZruSwHpNB4O67XtQmfnuOqbbfjm
Tm9YPNCPcS8BwKF5KkvBuifpUpqVQBuWdch5XTSLjrFqQYdTtPlMzXVdmiW2VB0DN9qQ+god9zQN
ab9s++IaZQ77JDttc0GSB1wKNXWqxb/U1BAho6nNMaLmIith9UCeV/XQDid7ZJMZSSpxGcRTnHOh
teklShsDileCQqEapRdRVIZj7l3DOcjwfZf5xI5tKU9eaFaPRp/OzamWW43CAzhBq7RXL6Lm+SE4
RNg196KaWpm5iJ04XouqauEdliGiWaRK8e564C6LiZwaX2z/lKvSd1PKy29ZBJ5dbat3AOAmGZij
dHCqBNZtCdRp4k3CB7D3i66lk/7VSInxZLeWtEJd19zaQVFfHGlKX0+99Fu6jm1CMLqiqSvViTp0
PNQ1ShdAWUW1ULU1CgL9EdLP/iiu/H4g1vPRueBQaeyUhNx7ibVGdCGRfaUXg7UvgeWe8qlw2yRd
ZnJuzgUEWdjEVVo0NvRwwQ29fLeLRkP3X/pI7rdodRsEZieA832mIfOlk7DdGsg4us80NLApFr6h
rsgH/pwgUQGTYjoDDmp8HfnoePon4ZVUVIvcW9/e5anVgsWF76Lti/HlYxAMnEDVG+Orm8CJIAbZ
0MutGhKilzyRvmmlrL6EMM9qXjm8BXGYIdDWQi+u68Obk7MDDlBjPfyhmzp1gzD/525d72sghMEv
THarN9Nd0nivhlJDzTzq1cuokbFOVkb3tQjdZQaMiuNiUS3cKM2+9UgNwt/Te688tINFAwknYVY7
XFuyMe5h2oj3fQpDmTEGtQ1a0W4uCLBfgil9REY4AQlj88uousastePw2qvSsILzp93rctIc1Bzi
47DUyieZOBNSlX71zUfxzlGL6rvpVa+IqaivXRYLHV6IokNdWplpvwkN0OhpoQ6fUCGVSVV8M2ol
2wwhjPOdlw2fwvybMLu+85uZsJs3GyG+fSwcB0FSs6s2iiunb2Usnwi7lUDxzeTB64PnXDWSN6cK
OSaqrbcSVbhjctw/Un9qk7Z4xl+2EKNRUp1WH+RSKnTB3pxEHudOG2b7NtLSxyoAKq4rPX7KMNde
M71bj1YlX6EzSx5qqXs0yD57DcAEbIO80RahlT4rMEWAtSYfMUlBNSMP1cK9ryjhOchiDb1F9S9R
q8q20WdpCye2BiBc2O4FyLvoLPkGJEpDsxd2xIyis7CDpQbaLq0KeWYNRb1DDGZ4y/1vHg/qF63q
h0MR14RoJnPj+clCRayNBMFueIuGr/+z1+haP+YKhq+a4ksvqeqDyy4rb4OMpvXgWba/NjkvzoHD
8AKoK0H84hv16lbHG5TMvALfvdSP1kPhptZDMJQrR+2UE7qf1kOrNcq5Q9RetKUj+BlrHA+okeRr
hePzvjbbGi1XLVuzgA6X2m9wXHGXvriKAWq5yJyvZhdAR+Hyc+cEucyRTfuKNhfnrGoDfjJ5LsNe
WgRyluH2h4C/tap8M7Jfu5hjEy6MpIvfYkV+Ibqpfw/zs8GRe4bApTxHfsTDo6/UWymT/3E1fLT+
z35Sq79BTFZdg6J5bcyxeGyTUD36GbqNvUrkKg1hKauTWD8VYx49aIP9V0Si2PuADNJCiuVh7zah
9zwglSn6m7ZuLrXKNrlz9Oy9JpnN8rxPuUXmrpdy5CQD3L42WXcC/rDsjSF6GeAt3+lBUC6qcbTe
M7n+GsZB+YBf2WBJdMaZpvr2e9d0KQEeOz7GLhFh9sIP0MNb76x4yZJ/ddzWKqgCtfiq+5L+TmZL
FtgneN35OhCNIMKqWVDhTbapcDWY+D23gFqKmmg0jerHVYWg+CyojHgjbDcUaxyM9Tqpq/o2832c
GKxqcHkCRs5jmDv0fKj294JnTv2/qwp4oP04FWJEFsbGduzSZeIEX+2uk4/8xc+2AQ8iRFTRfpiq
cNubc0st0XKfql6PAnQwDuQwTlUDEqtVWU5aK1NV1UN7Y0s2ah5mGj/zyYdAHyON3RGt4jWIz3y9
1YquAbMW7UXXwYC/yJuyrqaeMTqCzxH5rh6htJXrRTnSFQ3uzaRV5hKP842oFhUaU42RvYiaOvWI
DfgO2saR98LmoJSzRQqRvYzwhxoamsskpV1uI4rGX5ERjFZ9qagzJCHkcyCbj7obOG9J55hzjx//
xUpSG93yZoq7NeqxGuocREeWP1sRPMop8grf0GgjlstdAz/HT8PZjI0XAIE/hksOP3kiEPkSWUH4
DEpuLynwjQM50BB2QUbxorZlt0W8SpobUxUKB30F7NdbiVatNPpFaHjjRrS2OkJHZawAYJo651U9
qZCXSKqm/UsPHjTXK1ihCs15YlM66+RJ37Meis0IPc2JaAKSJhOgUykAqiToKS5N9oKvYWEVc2g2
ir1oHf1848EeewWpXj6quASEOQgUZedHnDTFIM9DqWaUJMLW05QZZGgECtulF/fxYxT6ZJlJEkl7
k8tJFOP42qRF/ygqfYK0dBLb3UYcQL18+NE/MHykmbPkFcHo/tGI/Gvnq4VExqnlbx1UVZZBSlwe
RIWhnzqoHw4pbFc/2SSWITAYao2kNr11PtCTOhWioYRX4VBpxlzYlbaQ9xWJ4R0ay099bZyaprZP
pVanT16eBAgUD85aNBbyGG7jHm+haB1QId22pu3P9KYL98SarVUsZdexMcK9MElN+uNK2O5V17Hr
7DZMGP80hEC2vCExl592+aQGnfJeRnUOs04WrfB0K++e0u7b0Myf/D6ViUKP9Tz1A+W98Qj2FgOK
60Xuug9xJr2K4Qg5IF4UmRVnKBJdstzr5nkdxghxqZM3y1x2uRo/kamlXYZofBaLuTUE6kaJMnzK
Uy8xyEZBcS9a/zlI9EqgRAomdjyC+D9SmpuJyuBeFVci4Vlcqb4XbUxFATxG+rNRZPxK753/fexv
U4kZfrNZrCrLPKmKmdOS4W+krVzeLu3eRtujANc/Jrm6NVkNgwVKfBhvTT8NSLQhnKdFWy+EURRA
wcfseJsQhqBunWb2Y55LC3IqPG9YGhBVzqoAIrwZ4kEy0tr2eEKXdM2jssfthcSkMImi0rNhY3rZ
17v9NtRvuOc7i+eYVifAhPIm707EB0VFDLU0fwKLQCdIKJQXKz9mJjLwuVEQRRWT3ubTVLhvB099
DJDPLMua30vkSNGJOMSISg5EUIOrHW810SCKsi62BMM0ApD0vdstItOnpNW/kfEZbnQxx72LyYc7
LwIAcT+9hLisGrddoLkekIPx94S30ZxpYNLRanV2q4tXaIkXnqrUfOzMvJ01pBktRWagyBFEEfoc
uhbcrVP+ICqw3lHXvYd7/iCUGflSDKr9WInnZWOdcUAnvw1AWqm+JRyiAJMvoU+plvdJPl7FDNnM
hDxWh2wbKrK+CnOnPhax+xbAtbS51VAnP2pqoAPUmloDi59PFjFrNbUImygSAsr9bETTdunJajLX
0v7nZtG7mIZAImuvg1D6dJtV2MQMokvg28Xej0PIXT5eWFyK1koftBnxMWtZg6rSNavZ+9N/5Uqu
TOI53hHYcCiMYfieD/w8HCCQR0239XYhWqFCsec1fBwQm9EibKaVQAcn6hDfTswJ5KncjKL9x+QB
OOGRo6/o2HnRCygKUL8w8FyDzD2AgqhPrh3n1zolvQ1dLABcaQJdSZs/jSNcPLfG3oLSzEUU3TGM
7FobaXeBBHQhGsVkbpc1SB13sPdOs9mRP5EGRy+iUQxyJVAMUvlWk3O3EVEtB1VzYwYQ532ozHb7
W0SrrYybXfS9e98/+v80R/1333s3cfVhvzvihT2xrdvconb7P1Sit01yDookPLAJKx+EF6Yzq4c/
mEbbDgjntNWD6ArO4EGYRE14bji+/mmgmEvM/DEwaWGR/MNcYpqPXvfpRVfDKG7T/zoXHDvB4VeT
GCjm+nhD7ah9sotpTzn5mD7MoqeofbyDP8z3vz6NP8z1hzf1vz6gFl3ovWP6n802Wxu1pZ8lNJuv
rpMmK9PTvaXYQEqt4TxE6V+iTVjQwtLnpt9Z0PSwHW2jMjtmw/AkaiNxqmuZDiHoQr+57VAL3H7L
pPb9Oavx3MW7d8xxpvczSa77dqGm2qGK+DWKFsFTeGuoa3IF2LaymInuca38PRJO+XFF2KiYCWM6
tdg9RBOj0sKfZspHFMh2iPU4D5YfUDTs7qWkUEnt+NvWx+zp81xJlqKLaIC2SUMcEQqs27BpLGzD
+9xBLkaYfBtvITpAM7VW7QcxSK05SYAg+3I3IRbsrGDCNufCJkY2VULWVpTbq7tt1B9dD34Q20vP
Ihylj8OTqIlQ1UdNtEkVAKuppwgdTbUiVdPzrz1vIa42fqwhXUmA1sTt8CmwNeTqpNHeK1BhccYI
nuLW+dkehSihOmN0hPQiPFWJnMKnCuecp1ThSRQympW3Kw/Q0hI22Xz+e8PUOS8Ddt+G/vmnAZNd
VKEEgXLIjxZ/nHfq5lTqvGq5pcQ/cuvmxe1eIqSZEbBI4O5xEFit4A7hGY32p8eJ6celsIZhIqnI
iNIrqKXRBIbL5c0qOnha6apz8AIb3qG97qepAmGzPBunShXqi5bc7r0o0FZ2EImUmwaozN/GNJHw
twBDctta7rZByoObjPaA7ZQ3OtkyNeQOloHJemsTs9wuYxd2bFR7NzWnhRPagpwzgZMUGtLFi6Qc
m3UDshSNysoy15GVfMs5rm9uzX1NyrHky8c2U0kG7r1sAul6zvLWXCOhexzLfQ7RM+IvYv7C0Ze6
1lvckLB2ZmoXrFyrjeFZgmNb2ECU/riSdHVARFaO3qKwMzZlqfgbVc5w63hJouML6/wz8BR4dKCt
vJtIdvTPRdk/NelgbEWvPrEY0MoQq+looS8aD/yyWS9RaajnMnx4J69iHTRQ5bwVepzaswpGPAL1
vzSIzrYiHSMziHcqedjKTNgcNdPBgG7FHMJyn60yTKgebf2ls2A3inz5WapkGBmnwsskd5jl1vBF
DSR3/ZNNXJYDyYxRH6GcTmfnY5ioSplNznyVSfOmYgNt4ZMWuBpoV71jpDseNEPAbO6F6KaGpIn+
arcQnFzylG3mZm2XhAzXiuCXTpC4WMps15YkNflX0dj1Pxr5BIaZ5VWf42qY3+IXyIvG56l6C3WI
qiGNP1eBxP1c/W2sS6uCNsms5v7eEdsbrwSL1XmRNOFG1vzxqqqJsrdYo5HPo1XYEPXcRyjDnIWJ
lGh9KdcmiFSU8q6+rzXntiu29/4INaWzJpQzeGeYstOdGkIdjkh1+27gwFdmJg6fU4JA9cl0nXgB
UQXuY6+nem+YrkRr7EFMZI7EyxaiufXQJQuFcerz+7hfJ4yIR819tR+bRRRI2krRYwelwaFuEdhG
z/FW94xiOI/5JlCMhFyaqQv8ND+6iOAPCpzeUgPjPlfAs+MZk6qvfodQdRH61QEpp/JWeFoWzmBd
GGBJ7Hx8dcb/MXZmTVIjSxb+RTLTvrzmvlRmVkFBAS8yGvpq33f9+vnkSZM0lxmblzC5h4cKsrKk
CPfj51Qr3a7MtznPnV2iu8MOOhrjzYc6FchjMF3caFCPrhvXq9QlG4TeOuqaempdC5IPCxwu+itY
eoOLktL37CaHKFCa/aCbyavnf/t/MKr8KaQzxmEH4/ZX1aYZA5SS1XD4+X2HqM9IsZTGHSMlWzkZ
KD7/4qeqkG1m1B1OeeFdYtstv9IOpVIh0JIPGl3DG0AoNt+datzrU43GUNrkZ5J9075tdOOmZb6+
yXxKq32/wBlrI/tKNfoaxvorOuvKS1dr8FbmrbWTzLztm5RFut6/aM44vDnP99M6Xe+XwaYzTU7p
sqblz24XLUf7x5qiVIY390pGbF5pfelf4zSbn6wIAB5tbj2Y5r55r5LxX4z7YFTvlSholmoC81Wg
rye9hsiPtPipDuBMS7zyJXCN9gU6iJYSeXGQf2hMqhtoXWit5Z9kjrTKNr2ZHsW0QG3KomhK2/el
UR7EDYz5xyKNM/dTFydQT6S6dUaz+y1s3eDdFBXhu8rq512FPNFGfDJEqRbTB2wkh4cPuvaT4Y3u
RVbFLq1/wAC2jxv5IczhehDqNKxzcxl0N0TDsuRF8/C1qfqfufcoEQYlKiB9kG2rDOp58naQb0Oa
GTyJTeKdRqSYAtrU5RFt7kuQY2agNB9BRhlBrwmkGUXrn0FqGBT8cSzxEhlmvIqRjbfQuh6/NEbZ
nQezH8KtFyVnMZGV4Xxjdh/go4MhK6vyZxn8XMufMyPbkswZLuKaa6s9BePwUlpRZV3sHFW3EJyb
ayTuJmm0Q2ShwJCFtb6DXnD64rgfwOynn8s8TQ4kKX+48/hD53Q8/RDVjhyVzGimvaMnreNbp/pH
ezH7TnGvcLkcJKLtb20NXV6ra6Wz7saef/tvA/1yByvpt0Me7Lt+5ziN8bc9fKRNE8jNMOc3P6/z
L3YeZHTc6E+qMubbUftbHY36IoPCHvZ+FXpBtLHQbKQDLG3PQwoSjq6+Xx+4tUe+HI2kXVz3MXzO
6Lw6aAPQF8ZGNYUyDvqifZ4rw7qCaGQrk6VpQBSkRloHdn4+ik8J7IVmL4I7z4Xb7cnpvA37IPNL
59bG2u89/qV6HbyjGvO9CBTzy+ixh6Q5GV2pLAcwEAGclwWx2nnIQ6WwmnQmaK2gVRF48i7pUFLP
/2lOTUAJP23i+2wss2JapXK5mz+DI0qTL8EQB6B3kVZTIw/lhiHYwjCpvXa+GZ6nOJ9XdKlqr27j
oHetOkeZDDpcQdOtyrG134krS6LvlZEnF7Hcli5/lpzzFFlohycpxTE7UHdhlxZPTt/k6UYuYUGd
1dQ432eDuEdxKVJ5MSS8ssc6tmFUS3IQNtVX2Z/rgP3W/eKve9rfU9iY0twY+Bx8SExyGcOW1FDs
lxFix0zljmYNbF/np0U8fM3fXndsg6h+HvysWdt95v1FyX+laZ393WsQwDENu6BkVVHc/BmbV3UD
I5PhSiykROaHUiVJmTftU77U0AEyHUmg9F8oHgDV8qf+WS0TWExz1z+gNG3fGpMCdTrk/YtvNxQ5
QWWtBF9l2Hp/0XO6b1u/Nz6IKbNtput30wcGvhobo7pEPUiJSk/qnRLZcKx3g/Yykw5ERCrKvyHm
e7IM33j7U0QWWnS8zX1O/YH8eDq88QFQm1gMGSQfbulZADsHLFS/TUgCfdQ+yiI2SaFxv48ehj8W
WBH1TmS1FVrwlvJwzdvXsiAQhPDsfZ/POzoEjDcTOj1oeRGOiRdTGeGApJvPoez96yLDyLz3Tav+
smhEm0ZJ61u5UNxYDaQ2ng1yKPGyfhMKC04V1P9tK2nTb2TNsLQBkCQ1tuKTrgDxPe4DR0RAqzEh
dIymoL8a81o2qn8KK+SbPZos7FUVdEDZiuGilPjuE0ppXNPx6b7IH9zhNhhO+DSm8yEKazvaTmOj
HRsv/NzCGhptDU0Z93UCZ7QE39fZkMhsjY5eM7kzKDV+mkulbUPXfLjN4mm8SbgMQad9HDO6H1M1
g/mYj0P+k6oaOSwCryam/CeNPnNWmulkd58ES5z45COQYHpJf8TdP0+xjWXd47N6rJMlcq/8L+iU
FSh7oydTr+2nsNPsp2CaSNQ+bLnSC1SnI3eqdmKOQVb9iInWYwYRFNu6/gjGg211Re3IhI/rai9D
qoTKJqNBfT3JjDhlaADdIGvkGfs6T4Zr3fX99b7acD6XtLStEZKDlUTVo09199zQ5gtAslbhFuHz
F/dMEXrblJV7jyKL/6FLUoUy4Ky8U4P0LFF9XOY0ravTqq7dchP2abOebdt4tsPMfO4bT4NCmKP3
4jIXl/hrL9sPTdpdxC9DiUjC2hvHdk9VGGrbqJt3EKLQfd3UCWqGI19tWNxfHr5kzJqXbBnE1zQQ
oUmIDEma9Gs38ZHxcIPKvi5Kga9V1NJkozUqrdujfjbC0dp6cTF8nFLzY1UY9vcyhdIQOb7P/2to
OdgfFTTDvnMEJYfb/ggNDIhAH3fNAqf/uIQWy13r/75r2Q4e0pLF2gL18KxDqrxx6h5R47Jgb7r4
0K5vD7ASTBRj/vFBtd5cJlQMjSVCwmSIqhHqWKW8VrbvPBtZGJzHInk3zoazixO0O1OYpi+ZVWiX
pqrmCc4TLtGJ9daGmrebuvP/cWYIalwkfIpBP5ILGPcSLb5fVncLe3jsafBKUVkDiL3cN9VpXuo1
fUdVRzvbpJR+YEcd66mgnfk4Bv1JdeE4gyYwfwfzp09ZQ/PWYsqEpqvzqjPK8ig+9jj5u1Q7czxs
XpzFoEUZAgWoU1YyJ1Fp4GkbvUuVrYTIRKYq7zTV4xG0/CivoO8NqoHd46cj1zrttTEZ7j9dFvkm
vINF0E6Hx0+HrWA1aHV8Ur3wNRz0+SJDbYKXWVWAe6tx4exYJnQ+BH4VzqIURQf23ZzGQL0viRvF
Pnhz+B79U/XS2AhJQj9Kz5WBHBnSInM4j1cZ7M4br1FBnQDlTNJh//LbVbBVo8RBZZBcpKTz8tjs
z5MGOlQyf5Hf9Wc/491tBHH6NCqh/aQvzyEIHK1fTD/vvY0TIWspIX+Ke/hqyg36vEhXLLeToV+u
XNgVkVWzrzDBDCuLJBVNeHb4Phyi4qmtxi/3PMWSrJiXiICNwkl8PyOgfg7fe4HXHqMwQ4IKdrln
MzeylRdm85eqBQasa3p6TWlCO1S90roQ0JIZX4HQRO/TgHnD8f4WoxkhsZYr17bTGy30OzS4iqeH
S67mIv5PX4XG4Te/O1TdWvGNF4ipwW7TlENdsuR5OQy7EiTQTQcadpgKOultr67WtWUDmLQS69kO
BuvZixV/Z2Zetab7Fa1KF7K7J7+Cy2MJkQEgYQwT07DX04BmHAM1Lr3kDCs6ktFCGmPEEZ0XvXHs
Ur0yNpoQwRAsPgkLQUpCmle5a0ml9W1tHyO/ef094xZVX2aVb3lMf907wBr03DWz/hGNWX89oDj8
4i2NpNCb5BcIc1F48Ztgr6o1PT8zB/TMtL5PPE+XLUf79BiyNOieQPp5+i5ubq5vqGeZZH+q7iId
GQBapk/9MgR+w69RLu2Jhka5yrJUB+m+9DfK9ARd/s5Js4/OYLCrJP1/bmqIyFc1hfMfl179maov
VCsL1RDSpcE+qgZYivi8tL5JPrpdYO/dyPD2BhnkD66W3pw66P/ySo6pWZOMzxUCr2ffhZXQga34
r2Ar84FH6zca2Na5oOBAtYn2PlAKA8SrFm3x7ee8n/qzN5Dr5s2Iq7ebH5OPMF8ZYbENk2YtIY8J
SJzLWe1OqRLFZ9eHKR5UYXx+mOKzlwm5kiHzZ8AQQIhJj0ZGuynE/i1omOsXP6vzM6mU4J2fRn+r
Ew2YYs3LaZ9OCi3v5xfxDH2vnqPY+yRT96CYg148NenmsSYy8nA91AFJreWuMsRac6RmHl3FUm3P
vvpasXvciB4Z5wCF2lvmNPuWSuatXga5spYNHfUs8z7hjj4MynPyCeybTqKutm+RGTo3+PraI81K
yHP8a/kEO9rGyadsK7H35a5hPIdQMpx+3M1BdzGKwYAYAWKtVQRBzaZoYI/0F0Y0ZZp/EKQpbqb9
YlJQeh0RCIty6L/cwJw3ufrdjFXtKaOYdJnJcc6bwi20jcWLbCuQHK+x/Gs+Tz+axpY2Edd33+bQ
Ty8JR/A9z72lzwMO5aQr2CQ2xV9iyZA6aMut5HLye9BhegiviqtcHiFyFethhmbqTLe3hmBpNTef
TKW13qeTu5pq13ixF6sPU2cNgTwwsMWsW8VCNZXjXT8267LMql3GFiIGv45aKm8+71hbFnaTKQCZ
7f4ama3zMgaRc6t4vt6DPQ5hZzdJviUymUTOC4eQFCq46n3vRx8TB36vlZp0oAvgHBDygWmxhGhA
qAlyvgX0U+QZZRca1vkqB5v7MonJQvWPyxZqAif3Ofla+rHydY+Dbgts3q91BOqWS91UQOnn1uFX
n0xLuKPxOPZyT99ItAx+ABD+bqN1RT6mK9g2LDeTwaFVBuQE9Qso9E6R0yUXl3aTgzMBgVssQ0kS
cApcBcswUcHg/TVS/Qnp94RQHOcjsCe9+osZo5oDjXXsAMr8V5ysyJHH4U3Hw7FyfOusFAtv24wA
MC1KNBaZOyU0xydEy8cnXQv5xv008zBXckCvdrwCHtnfA71lWmJoJ8864ML/rLF809qmE4xArYoQ
5EpuCe1t5VfFDUYv79bq6qsN4f/Jhv/0JsPUxKi76ckRRCK/cPH1ZgZbYMd74Rdn4+mvIVmhEy3y
f14L9najQP6eRNe4UcvNTG/GByfModeHAs63auUDPbWXvrPm57LM2bdMkQ9cK1tJg6Q9ZDaqOmnz
UvVmfazGodh3Tqy91qX+XSJoPTxTRss+hZnXb6GmMc52FjZkGmzHPNS+1xz+KIVwV0XoF+GEmppi
vnJAjv8ipCAzv0gn2E5Duj30eH/8O3COkYyovBgqdOo4+7i1/lIWhQMZ3EXd4GHKVd90dCsgE/2b
/xHrweO8R7T6L3FF5NiphYtqws/b6foA5JMWa/Hn/nBtxg4t5abUnlt6gjdN4SdbMWlB054zqMJo
wqy+PlxyVY8TSuTsjkNI+GAQK2Y+b8Ar+zLz1WcJCbLlEcDpbi2mTKgZrwRXMTZyc2PK9hmawcD8
cuUYxfGztcjXw4g7Xis3B3m3DDzYkg3ywNpGrdpSX8m0BBpTecpH1NlCJ/gyhQmkzqLB6rjVQfUm
MlWQMU6LAmslZIxZ5vd0Ji3QvTG0xqeuDD81VJUuFujYV78Mg40xD9mhiuf+NRone19kTr6R2RyO
l4ue+l9lsuLx+KQp0VcNlYubrtjxzVyGgUMZj3+7hB/gnwm5GuspP8QTf9tiejMkjnIVjor9NPM+
lZtAdAZ8X27VzeEe4pzwCXSBdeniT2U+BWcXLYizvQxy9Sffn0LGtKOzMJ43//fSsYMLPtf1rVDJ
PFhmHqZc3UlnZPrBOSPEM9nCSSNXj4lMrXsEiDUNnVBmH/eK1QmtJReR1HA0LIjbVLc4hn0Bmg31
1fWozhl7NitWDt1cZWdoDbKzXM3LDAzKO9MBw+1pdgMDJ4TQldNBUJ7nqX6l02xJyGV14jxB9AOD
Y5m/m7TpVaGA+DlxNGM7JEvf6oBJMn7VpV5Fo10fnNHPSDbQ3Xnv8tnat2iMnOtliLN8Ko9iW4OK
ZEmnD7to0KOjI6YEaaHto5u5xN8v6yb/aNjJdNS0ilpfWvrU4YfEAW4Auxm7GgjbqyaDztfyz+Ni
iesRJ6bVWelasfvyXGbusSmt7iOAxf6gREuDUWP2n3Uw7y4bka8DKNBtq9bKIiNgvONz/+ZBrfQ1
awveFeGYPlNrWql5Ez7Pjk+ru6rn+Roa/3kTBPHTvWraLhVSKXfGBdv/EaUgscQfcERb0bNUrBvD
0daGjTBnkPjT+0Jt5jP9uqjeqt6nOBqTG5AO6zwhdb2CYbD9SHIhonwbZNRgMROkH3Y1XSBg4FNz
bbmTsUulC0tVaaLMs/aQTaF/FZ9cZZn2FpgedLohoGJnefVYy1CZnnuz/PFjmg356eGH03R4Unx3
LwEoUw7HXod23KwV7yXwARXGUImQKAyGldsMsJsuTbVtFCYwrSifaSi/wSJnOpu5jOwnDU4Wqgz+
vOOFEW70pe27LIx6pYY0MFlzq3+YfLAZYj5m+95tn8SUWTHVlm6brrCT+D/0UFR0TeT+wVL0eRPm
NHW6bjZAtZ/HcJnS8llExl9j5NY3Le+St/4wDnPxZmumslXZJvNq/TY74IeEeQJwKv1I5rx7UFO0
FAMg5QZXPkwB7BYQPZYQw0On5HitdWfASIMBsasghoVZGDDCurbYdg4z3DnwWVgpz78gNJ/H2Atp
x6VbPLDK6AN4LUiZFl8QBCOqtf/MypX4Cl+hA8Kh9THRC5+PWR/W0ziPOxc+TAjeArhg63COIL5X
sN3vvQn5XmjONRyVrX5sO23n+2bfrsSX0bvUohjj1fcYcWqWph97An/zD7WDOhysolW16qEV3hsL
jUDZzC9o/iH35mcqvHdOeAE8lGwDVOHXSpBGF7tRqJqrhhad2iQiwZjX/S7P1PT9nBf2SqU+8Zen
RFsfwaH/eI5xaUcvBmdgmrxC+AmVS9M5tcn2EFNEvMR6ka77Nsw3yMvDrVsmpbWfqOyYbJRPUxqB
ILOXd5/LN+JEZzsU7O50HdwsP0yRkczDih6egVOWqdzitlVuoxN+ivIYFq/FEn+YJ/Yp5uQK2WgB
Y6xnxe8AMySo2KFVr41gaOam6pN15L4a6F4813l/DVRLO4QLB3Fi1Rye5fKXISzeco9z88M1zew8
gYs5S2vDGRr1+daEPFvcWBn2lhp18TZ0p5cGLohTvMxKCGcrEnxqCCahA+fcus4ROp8rKdBJpTgW
qrRuzK/omVBMa3c8LJUXM1D8Fzj0gITo2hexxJ9VkYlKo+OvYeTx72FWP/Zrtcr7vcT1VePfenqb
eZi7700LuYM4zLSdOfnlp3jqdgUV9r9CBWo3OzLnq+J59YXuYWUtx/ukd1cJ38bPzSLxbEAZd+rS
rDvTe/IpUOBxy8zR+FrAm9VI6TSdEY1FTe57G6VUp/wq+KjFpraZgPXcks7qDnNfmggjRGisjsaH
xjSR/hFNAti34lML0mN1rxV4E5mw3+1+mVfMRaEgSciDyXrgy/a2nP3sKHXnSEuvLqeSc64lvFjs
ztf3dU15qXMi9IzcMTjdy01aoL+36UQ+tlVnOxvI/EgNVzYcVNUAdE8bsg30vnD5siEjy9gWADZ1
45MZG8dByeLvvUGSqw2y5LVWgmkfAMg8ZvEcbEqLw4WzaKSbJJjZicPUdRJbrnLqqT+cYssAyXe8
Bc9zq2g4nwrTre/AKbNUi42ixfEmHwO4Nyf3pnIQRlCub0FFjMl8GpZBrmTwDCi17TjsV3cZj0oj
adnBGSbqGgO9W3cZj7bhQZ47i9YVxAWjsBT89D3CZJX4l3sAFXCBCna7ctnCZB1Ee6pw7oktw90O
7QbK3qT9JmxHFbwQ+UpfdHLu7EdsR046H+APJx+9ffKrns9ugjkWtAvqDE6pbcwpHG593QyQ93GF
MD0nf6NTtuILKhVN9FydJvRpo2H/CJRoLyy+5U2SH3/zk2m6VGZv7gNvfi7s8kuj5S2H48D44JT5
l2JMIgi4hM7Vg2EtDsY9gnz6jeqYtVHCyHgFTwAKAk2c/dBr6i7oYii7qC98kaucRvL71cNXPnxG
gwyWpSD50ZXai5eM18CumzfPp9bfOxBFigkZC4IiSYwEU2Y1b4AoFj3BrL+KafiAohL3o9dm5Y0E
3ndZUxs2z7DatTcShIRbDM0ZjzsxG617nwG4D/VSubajHj/Hk5oBk2g+iSVD3uQ+SEADgjWl9065
a3qndBk8aoq8WPo9TQoU8Elz7by4XIAnmvZqLkx4rpEma5nNQ9W65oH6ItZ9wTV1m/419LJiC/fj
sDVhhHzugOTsMrqdJz+8ATK6KGrs7WuQ/XAwM+hzFB40mjNXo90l1oqkZ3kz1Hg8Nr36SdTpxVXl
nndMNeOLXaXFBi5UxPCyqgLepw7XVNOeGgr478XV+xNM6q4bnrw2jYCTPNE3kuhbV62akwxIY9t7
ztLQpOTxya3Lt6FW+x0ooeYubA2zwPRcT9mHvNS8U7doXcvAi6vbBihn89z4x1fWyL+UiX6URfOy
UiZLlg+Z/1/LKZfUG3KRHJNj6ILbGKkZGVwVINeqggt/lfELh76BGVBv0Fo7XcDUPUDcDtnNXgc/
Kf0EnQV9mw/jBYfQfzi3fpvoA3qlXeSuh6yBEVJOGHMTVf2THD7knDEblcuTyO5XU0tercySVWTl
03Pl1DT95ToJb5vG4RXKQOHFKvNDOzkRjPR+/1bP7IjupcRipmnYShXjzWbzEpql9SGnDfw26crf
4lZnEoHAJYztbI7TVsvDeKMuOfwctq8DzaKfoasHXhP+JIiXCYj/PkuY+IUkXq5kEiXXz2L9wgq/
LJdJaFDWwdQeYDUeTrRGD6c2CH5cad34q+n1Axn6OHrn1rPjoTEOtCiy609hPVXH1O+n57J/pYbV
3xzZ0dkR8LC5mnn9Ti5vM7t5bcoc6VoSj/UxrgJKkYUx7DpAObyZzPhEm+oR/EFwHlAfXLVQrD8X
nf/JpdHyE0jJaU9TCn94rReh/623K9TlQ1oTk/ZjBaSDumn0yS286TyGYQtwmVUePAWb3gVIO0Xh
qwGr3GbSx/48jwU1r+VKXYaH72Gmde6Vq4fNetfM9dXMZr/J21uilCWv+yr71oxQQ5vT+IVkVgwN
oQvYRk3Y2PEnn3aKybYVwEHcBP1r0oKs6zJUtO6zsIi/y2xvJZPi0obomqRWdvUBMUFQbcV1tafJ
Pa9fFLdtV7qBwJg7UCKVwQFXCA+7w8+cqv/EIFW/AVx7bdR2+FAUwG5GFHv2jm7UJ3/h2Srj77Nr
J+j4eAGvvXnByVTGmzF3wz4zcm/banG09SCw2/SzEzzXxaaBX/VmN15CycyetF2itPm6m7Lw2ely
nGofv1WjUpDGY4EMWmoqJ0TIX5ZfZL7NY95ldZ2fvDV4OiV8h3RbsR+y9msAyOis1ea+cZevtZSw
ZPg5Mcu3v/T/qXLFbLDOMyuktDWnan3oXev7/W1fNuU3fk5yHDQwajR2/Nus8lNbmQ2CbzldzY5S
WxdrGeQqcUOLunambqCfsdbpMKfzSpyPwN7NDnUIylL8v4TAhu7swU5+V2PdQpCUW/0S0mtVu6rt
TN89ZgKTCso484ht07lbkXxG8HIsD2OBnJZYRj+5xeY+YaBowk6qODQguo488OOnSd23d65g8NQw
CHewc8TonooT5ikuYXoan8bo6W7JRGROb5BkAN2CvottftL9XSRnx67q76FTk3SKnfEdSjDD3vcj
6ziZbnHzeXhtkDkNvxhOc5Q1aVy9JGXF3xsSnamf/F11U0+h3O/fJYb7PSeXchaXRXb16truUawp
roZ3vg0NUIPyy7Yam/gFVmlwuOqLXvf+VqM+uxHTZle5UgwjOUaL3Fd0YYNuvSTL9Tjkyllrzb0y
+tvMqKO3IZ6dk9UM/NWXfbf2As06UTNudhaKH3DaKexUUTK7C5tpNfXXxL35UEqcvKLPT2Vb7yxL
M49+BsOnqvnlUYP+b130CBlAYxJfVGQgJ+/Q2NHHyXTqbbYUNcHPtk+z7zqL+kPUgqzxkcBaDlEy
zMsJ6WE+fEFzm8okvM9pS9T/Gvrb8sqjplmGSz4lPHuKc3U8xeUJTgIs2U6xiQDUHBZPcpUXBjV8
scGXFU+creezk59k0m89UIOPyftaVKyPmqV8Heig74Pkmza0GuD+KbkFlRud6xDlwTaz8zfAljc5
BUCz98nhq/YhQmBuFwaxf4SIoH2qEdjbaOmEIFLA0x2mueriT0r/llvBqusH+0MPVd+t66fPEmWY
jXeIHVjoxLQ4VG9c2nmOYvYJ4CFHK18mp6WLcfLuUZRb653dhs95AGFZTNbxaLdmfM2rINoqc2F9
YFMG5rMc87/H6pV3nvUfN54+VAiUfaojeM+UMkvvq9VRNY6kb+Ir28wfq2s9SnlOB8WyOkshJ4js
lTmXb0mexa80K6PNkcXWrrZ4IWUzrKL0Lv9VdjT/O1VvXTU4Jy8JsroA6pho+ItU86D4MluqCUtn
WZ8ct/YO45jQHZXq+qaazP6Wdr2yXxQvSQAk5ZOdFOrOAyDyknm+Ab247r85Sf0NFFb1dwjs/c7O
M6rUtjojOhnBtNCqFOyR7Xoazv3oDGeFExSF4PkolgV2C5XSoIwryLL/ibnb97nMSMazTDWaBvVM
CEGAmPcguYtfwo/QDF4K9hahBRn4awqv9nhT3Ci/iPFwh0ATruEMu0STufr+twkJHo1e34we8mPu
ckvHqjKValQUHusk7uGJ19vIWPM2uUDQa30Mirh5igI6dibykB9To6oOttEjTrnMelB6bct49vYy
G7W1uwp4TpxltnHcZ71z9efGQ/4pCovkkDh8aUrYwpNGDxGh3rUWpDxAg0Jn67V0k+ZJ3j8FZX3x
ILgKoHtH9MT3gIJU0UunaRHJDoYE1uAYdsvrPSq3yheSg845yhuat2cFWkylMeKjBMtaDkGIfbem
uXvcxaCItR163d7YE6xuPIrCfI8+fbmmAtheqLWCP1pSTPOQuls0L+qtD5HBewfi7+cp6LeU7+Ht
mywqYOng6kcJVjjqnQwVFr0S+sInv6SBGr6M761ThcdHv4XslBe/afPZi/+xef7pz4auPnuxezAT
UzvLMDchZZw/mIEZ6xx63Gx1j7NaYxFzZN38uPxl4cMZu6W+BW2XreTmagF7S6WqqA0vx2+pPnCs
stfxGGdrKS3I8DsX/p9tCZVqxb2YIbaaofeZkmAvooCyr2s1q6GzjIvVNV69n0anXWkDYBWNWu7F
TzTaveRSgpLVGOQ6yOI6Pdsc9GgD/0GoF3zUwRf9F38eStIjDTtWS+tV0uweBHqPleKjYX/eFSN/
uDJRq/WIInShHQt2u7cucj4IeqtOGl4Plnm3ZO6nJXNLpMC+YE29R0r358/IOsrsLQgLbys9uSHU
clMTjTfpvzXSodp5RuhtZNLOsuwdpFgydx8W5mxDhy5VWnVtv4d43I7ey6SsSRwjXeWemZ8tw/3C
w/V9lxgKwP7mx8DWjiR5cxF3rvi2Sj5aU1ex3zY7CdMLA6ohmYdteNi1qBiwdULg+N8Jmd/tXxI0
MiV2vqRyetFP+GVeLmn38H/oKlstFGOkoir4KpuKzd46tjjORJoNuUyfnZ3CIZsil16UUaBSpwWa
S/nbae0WthUq7gmvQX1CsvgngZBQCT1Mc+EiejAQKRpgqjQJHTSyaKGQYNBsPphBf9pIW7eRGeGz
YX7LhXtQLLX89ujSlvpOUHy/cxNaP6KlZftf63/zcI97/5/ckbJCp7nQYKi9u4uc1gHaYDiAFbjq
ksi9oKsCeXuanR7+obKQiRv0btgZajKuHsGPG2jLXZa15E8yEBT/3Dj3OndlqmQ5Myfzr0j5lGuq
WTR5L2bejoAxl6vMm9RDbSd/0+mG+rj4UpSywQqHp9wPoiFZlX4YXIPOVN+l+YyAVuWi9V0l2rt6
mQjV6qleLIlwTQSy0tyHCGtZIAMljVXZUcvux9Rd12k/3pMgdqN/SAJEHooS4RyajvR+q1ZGtXFV
RBJWYHXgSvTqI0UKUryFPu56vwKYJdw090s+m/jObCP0Nr+z2IjzN6YbobexaWZaFx2Nau06KOnH
ghey5cFSGAtH4j/W7M72sHECmghCKo7350ramFuOltZJHiF/ovP04qldtwAyN/LQ+e0ZJL6ZEtPB
L5xXsQgtDz8UZZ1QT1a/8IDK6nl6NkAsPUn0n24K0y1SxFPv3Z+VjTwQJTBZyETpCkDdBoB0rdKT
5yTXB8B+cRWL655DX8xQGZKrmkEo6UdxS3t80j5NbfP9Xt/T8vnQabp1k/KeybtkAyshZ3GkWeik
jr3bvOCRsgmcGmpn4nm4bbPzFlHMEHYkQmXI2unrrCruXgD4yfK7VwN6bMUU4L5cyXCH56dBRfYf
MYdffHUFTZhiauwHg/IKcxgbAZvvv5hhke7uSf+f5r1G4NAOuw/UETLGlt/aZCrxOxkslFhhF0HZ
PQVGdPfZNOqgU5JcJSI0zOhK7/GRRgr/6hUjelNLQzlbYCHe5LWvng2Dliz5Uv00nbTzNz1kUGtk
EsKbDMYURLckICVcOLq1+20iT8NsFxrUvX6bGGA/IYVBFePnnRS6l1beaEIO+jO9ZTftiYL7fJL0
ViZ5AMljuUzEFGCOxfAtXQRKZSCzUt+vxAzU7luB7M/+N7+YmalWF6QtaIQbQG7/aX09FfF6Ssjo
ABsK1ss25JvjK5thTKfPmZUOW02H84nm6xQ9g/z/HeH6/sYukKktA/eizCb4lKyktNg3aPv5uroq
85Zer3hMKbHXcIyaC2+CDFZtGee6tTYq3Q13l/ghi+1ZR2d5rSnl0918LLNL65PfGTS4/HuZtvAu
wBufAPi0YPf6+XMecYUZlNuBasZaZmWi0dxnF+Dk8UHZWgw2VeosPt2ZXRcTKe/o9D+UXdeSpLi2
/SIiEAIBr6Q3VdW2prtfiJk+c/DeCPj6u7SpKmXnVE+c+6LQNhKUyURss9b6TUSQrZHCd8Vr62oA
NSTazEhH1tC3Aftbb3xZnlDFCFKrMLYeWtGzh7bo+RwsDdDFgIG7MT0OnTJYwF4FJ6CS2cjiQzGB
gqQZETzekp22sE2Tb1ovRUehcqRhqvJkVnA33+KlavEYwWZkWHdc5XrDcIDZ8WbyT+CpjD4JL/zi
1TL/XtmOv7OmqUIFVZJ/n6tyy5BsQRwySa9g10aOFkQB+8Ks80NTRd2m6ifjMrFS/LEAAF2BZwIZ
1wBcMX8e7PLj5KIw1UpScAvkzXLyyiYJSEdDGJv9BxvQtD0gBVY9E+FPXyJJSA4MJIGe4zloQEEY
idh8nSpGoxbOS0D/f9XRDIF/xJKooJVkcgw958XxrtL1brHe1UKw8ARy0AOF60odoJuLP+U4pWiW
RtiajBTCI/HVtkb7tEfO/pwalLaTu1bTQthoP237537SLJFL4CWoaryXwChFR0nMTDeJtjQNe3Cj
gbr+NKEUtdnrMOp767QVZFW3y5wpw9sLmfuWo8WNpqGdTDsP+Y+gbj1E99Ga2l5nNQD/oL0mdQ0l
yXaGuALqMKs9+ZBZO5K4DsJ4nseY7yfETBHUxmBFIBKmGaDF/6H7X/1i8IYBKUMcaLuo9/6zuI63
R0VL8TB0ODgENKXBRiFhxYr5UAu/eNB6mpFuaUOcv4voSKr79eTSJwLw/UhfIiGHa+i1NJN0SRyn
gjy1zYuDdw6kwoBd583LtuE5XhVQGggIE8xQuOJXAU1pQFYBGCsAD66UVevfdaZtfFVARma96291
VsTjwExQC6edaS2tqDgrzs74E4dQ09gA8ma5gBgxmNJiPFtUAjaoErC8Zkt9oin5WHjKb50GFTit
BLkCWnBz87KawT8coIG22qmm7LMmySOmPBoqxZmnxfd0ehntQi53OhBFqdRCAXQiRcRnhugkBxHx
P6+pL2d4bbUDdoEMXIWC4Rj8GBVAXG96r3xElYeCUlD1Ys0CekFluNUpn6Fzjl03eQABVW5KRTvR
TBlZPAFJpw3EmCEEJEcfgelM9IlCos0uDXhUX6Z5NC2Awgb3JbBiY/SQdinQFEzAi5vGDPj+uDIY
ynZKF6/b0zQfBM//Aso0LLzFSdlRw4tnFxtoKorb3bqG7K5dAtlZIebR/RkJGEWNsBeAmfnnjZMV
4IsCwKD4iWiwZ4U5YqOwAvX8sKyy/on1jveW3EhBGYx64D0Qq/tL27mAo5XZsM7S2rDqgOR1SvZF
pHaN5+irv+EM/+mdNN+TlfSrC8mtBBnFZp2q3dGv0F8mLz3N85ScB9+NtpEXNttJhTzGyUcToUEx
jpZZZ14ikUeWoR0BaqgiICQCrXE+eTmO4kpfJegmAXLmrmHSuejBCR1Uq4/ZHyiGiQ53+t+KKHF3
LrSUXHysj1HAtq7XevBeAj/CQpesXDLAYif2iP8B12kPbTuinNaK2/QJfe8goMVvcHujZEg9HHMb
IOPkA/Ko9ImrwUJu8SGaGrx+Yi3pheGZlygrD+v3udc4yBch47TRX9uA4+rW73zSrU8DmvpopdzO
qZFu7h4OS4WXOVaNzXY26+nKcQHgATQi8JEVPgMXasKhYpmQ84HVwXmx3JKMqgIvqIYs3aXKTLob
M7lPZlQf8nT6QdayQ/VKDTRRwmYqFWgTzVDXOXUoLlIITcs8txtgLeIizK0ynJrQ6hOQGw2E6IRe
snLj2RZY2w2GSlB0hICygxnRhWaLZUUX5LcUeKmy3EwrrwQL37qKFhiRDaJME+3aqYtmB1s1Tii4
mXVGuqVIwvOE1vM7fawW6FX1xAs0keXAjf/VQC567YzcCPICY73TF5NOnR7RhPyDan46U6XhhPxG
9UFodJHg4FI6s1q+kcdCNUNvfr/V0QaxqjJCTPdmT1ow50D3mFkKjivAoeHYt3zpzVkCtND8L3VJ
gyEl3I+ZXPZmXCffQiA4BDVDdBmBhxLFA/G2K7P0mxFF9jkeOoFYQGp8Has//FwxEeDlQY0xjkeh
GtCH8LfZ5XxH0urjIq/obEihB0ELSUai/2W1NpNu3Vz7GFnorZfRuhR4DAcDzfykcloQ8e7Wy/oT
KMuCdU7G3BjG4yzE3qhdEJBF/sAuXIWIaUYD2H5+gIFn2ZNeiurV72bJP6Zvi1Z/Wur8uq++zI0P
XbH3nR9IVaGMVt3Ozd7vLllXT0MUoUXxs+Wi+Mowpi9la0UPMXJ0G6+w6u/AzUECXTDnak+l+IIm
6yPpy9BAv7o3eVsQ9qAW6IcErQm6hlFY7eKFXSGr1N/D1PvQeADGBZxDB9ZYBsofpRfd4G7CWsqL
033OXZ5tjTI1zzR4UQe0umKSRXAvk0l7anMGkI+XNdpn3UPL5O7yZHrZWC/XW0b6ujfuTRZ5mxgd
DJsIhOhga0k99HvychuJzgFqOXQ01LNwz9JrhnJVkkyWVlloFjNwWt2v0VvY/QCYDi3/fkvyATML
qolMhEv0On1Vvc3NVelW7nxW8yL88YTEW1BEg3XOhWWdbbxq8Q1Ne9MSoAAFrHGxOpBXqbzIrkWa
NaZhnWlGw7qOvEM2be2h40daRqoOgBt4FX5bQkq3c1pU2YHX0EQRpq+KNKkyk2ZUiUmzymnYWYur
d02Fm3pNSHustntfvR9tpUW93F34oRnbCHXXqA/VbpElkMV37XEzo5ymCiSipUjFyS65hKkBuld7
ZMlFqIGULJmaKgDqLVD2SWEhmrwv7fHHzUq9BnU6/MVx3f9m5xpdiheUpnCUuEzf+giprc5tPuDj
XD2gpxi0zC0ek4GWS3xIETdMjL3W3fjQDmDrWXcgF59KNGhKwxKiWBbfKiEYUHCBvBv+Loa5OXh9
lz8gq4dGIdUESOLIlqXfIumYP/AWT/upOJHAlGZ2PRxvyc/MowK9iNwAAnI945gMs4myKqBtWl7Q
V2b1MCUIVUtncjb6xmm23j3diwpfeDm/6pu9ufmwRCllmvTO5kY5d00zbMviMMvZulog+enKSTag
cUax+BbZz/lStEPVBDSlAQXR86XSSpLJEtQpny7a6W4NietCYGLPqyMpOY/qJrhZfqO922RdH7EB
IRlz/GYBuvHAVU9PtqBGgwZbFQ06gAFaDTWRcbYAMLpRkmOvdHcGrSMXvX+cs12/oKugdr0SxRIY
RLu8DOhFjhSLNWSE+hc0LZlDEDYgRyfdXIwo3dDuAKqctr0AtbNF57R3T2vo54vwbT6j4Uad8+gY
Nwy/QHRqEc1wzgnBe2EfZQmKC6IDnlHlg/8FgdU0jWSPo+FYA+a0bPPVBzHMbCUPJhdaty6xAe/d
Bcq7y9MX7/sdk6Kp571AyyX5eFnRoONPbQmg6QlNeP1XXwxoDCsZSmKTFkDC0eguoBet/fhxGYZl
Y+XoMI050FQDYmIe58hx9oi09AjU2miuiAQHqh8Y567FEMPLbHukKuX4vG5Clr50hnPJJ4USiY3p
GmSoi+820HYAGKZ2SRRL35w3p1RMADhQw+hzEGzPqNzuQLLQB6S8mbJuYNCG6JxhJqLzak1VVS+r
M7yJARhwdEAnoJR8esRxj13IjYwv69UyfVEb1GrHPsoutGhdT9532489MKLBbrBHoSCy6cVSW2dQ
4OKJ8uuAZIJ1bp3oxdAU3qv3vy8hKyqgbDx1aM06p+3IdqudMvsi3JEduPoir3LQbAegyE4uJNNM
D1rn0hOALOsabXLURrNfe6gBKgKtf28b0v0PLjeXe28bLwfKqhyy/5Lxxvn96Xtb3K806WlG2lbm
YeDLIcc/0+sv5ve/qJtLyhadsqVXu0GZA3EFnc/D2QGhRg7kQsBJiLcBfShQapk85xFhk4CmtJzM
iQV4/3U7kslMM30Jvc/NvndXJJ873d2l2FC7e6cFwoO6T30Lv70kuaw3SEturq4vt/78d5fqkKkH
xoDZ2VEScMNujiApFheh4g2LOY0n4UiAR0DSA08Y2qNIJuf+bYU5JrD8um71NheE4ferfdWQl8vH
dffIKqs2wEsCakDAFrZb/5UjhtMPTWmo1OGkUYNF/yMkg0r81WmV2yreWbls14Wz3qPqky7e004t
qxyx0ZvSbN2JNrnZf0QBjAAL1oY3LmoJU2SnaGgEe5n9u441MYA3yYdP4f+05H/d+s7vTvx/3eXd
2jtRb2WCw2+TJKa5FWm0R6AbTc7mCHCswsHTAuDUFWDaygAVwEDQ9lP0xtOUfDJgUx0X6X9ZMoBe
BeOcI6WtFtMgHJAJdx1gn7Ru3RW56BFMVZa3pb2MyLVAYERX6Mr/IiRVbssEZA/q9EhDp853ayUw
jmEt6nCsv0k3KEOT4syzdZy/cGx2LilP0JCLmKZu9BUqttsuY4gsEjAilJE8TArwdsAwuQoYyI0M
NCNkZVr165ZrG/GbQQ7lcuCy+Al8FAR01cAys9t3nfgG2H/w4BglArtkqEs5JntqMli13IjzdQ3Z
w+YSNiA5Ghoef0a81ThNxjgraGGgR8WOe8iAanEAYFJxHRCwukZGg5hkXgQotsP/MunIiq66FxfS
rWbp+tkulMIKyMefDdCu6s1ojRZp4bLUf3VZ7u1Jn5kIQg0cRd4ydVGhyP18eHSQLhvqpb6YAF1/
9FBJ9kj6qJPj1QBa952ejKbjgZAtAf2UXtC6o8MUVKu17dBwsl0d1aau45zNKAYi8K85I50uIoPO
I5Ho2UC5Rc0XgHmRX9K+d256qVOUT+Ai7A/xWDcXUDU3F2N4nU0iAloUyJC+iKYI92QlP+1yo+tx
DPZAI8wnZqOftTP2ljWGq2j2kfNEBlF1BZDEy3lPojbwxj7J3IquWmW66XL1QOmItGiQVcw7UwCM
ZjRQoMpX0SqaacOdX2R7CwA+lSP53C3R2+hdcUCJkQCMazQZUDs594x6T3zMEtBZD7VgADCSIIa3
QgBSoOzuaWisHBGHUu6NwbfPWYMCHatC+1VAUxrA0YG61LeBHFGN9KLT66oWxDJtO8Ub0pUGsmKB
Nuu90Fv9aqF9UH9Qnevk1OIRcKEhVGUJwstfRNJZ3Gr3lZz/y2butIBRgwsZtN97urdl/+67XhFh
bzxg1XVBXTds/S7x9gTrHhV1f63L6CdJhP6OrpQnATw/IFQC973A2yPexM14BYrP0ITwAd3u62ry
jxiqR03Dmc60oGnS5NSkPbBJMrF8zhfw2rl5fQCFXfYxRD/tUxJaiIejQ+k78Gr5pos63Bb4dL56
LaABZMm+Z5k370cbKFXkhjeDoKqm9g+76wfUWW2ZM4Ju+61fhxLNVTIjcElKGfPXXPJNWhn1wtHW
LMxmQ043ln9M8Z5zCjsRnRwQrVxp4G8zi3VJH6BgGhyuEcoulIFJq8+BS/U2dYsehAO1Z256YJn0
QdTiVfPGTtMY/RBnkLpvYsuJ+4B0TbTgdEruZoOHHykXdKgH1sBqAA9gn9XHHPLl5Mi2QZ07mAkf
/MZHJUpi4X9V4V2Vo0j2qPIRK8AV6VbAq8zJwyvaBkhFwx3oFbpEUvDtov31BiHr/7OphwSyue1Z
/OfoFyjfsqX8WvZ5dWlCPwY5oZrS0Ap8qm/kbByqC3Jm/Qacx6hKf3MkA4l1CIimHP0Ka7+IyKWP
PkHVNYKCoxTtb82fhtM4/qlWoHh9M3H0dy0h2ELrNFkdS2WZHctFOzYau660mgYPnacNqvMPC+Ht
kSPtkwJrcs9AVxqsVCQLkZmoYWU4WfIOwT/iNalddI8BbbxEOxDsxFWymkleuU/I/WUp7fLGkEL+
gNR4pU35F3/hAucvd4DNw9rpTIPtjD7aSzrUWqMwMyvwq1I20ZkvDtqVdCBIgKf2WWVFMskkkL3W
7VCf97Ladyxu71an3+55dwktrjcEAMMJOIODCaYUeSrplVm9HtOMBkkv01rO3sydeoVu6U1Ym2mW
q31oBlQivFzP+Z+A2OLr/rSMjHqru1Ukapd0AbWCUQ1gGvV7BNdUyYFp1cuFig1o5iYJolrCZv5B
mMPDnUs2i/GlfIEXljQ260a9qmdYhtkOuhTIaCmPHXyo2TgAQ0OZbn3pKvK7N6lUNd0GudAW+jbm
uRCAxVGLSTmngBBN7ATF3bQ5Ke9ujjuFtWsbIB+0ThnzXZ2kAIW3waXxVHSiP4d+msj/kBZtQqgt
5w66JG2RT1tQiPdW9EQ21GUNZ2aP/mk2ungsUEYF1JtzWDf8IUEJxENfAyqnRmP0SuBioDoS0FsY
AFoG7FnLWslaEqJ3WX2GmMegVcXXlowccFAn6Rn4yIGDEHIdcNfqLuBo6C5MzbR4byafhOUTGJ14
AlgQE5m9+++ZNB3/yCIXBNfqa0Z/w9x8MxX0fWQ5UR1ou8/rr8CtLw7ASo+uQNKOrjS7E5Mcz9y0
H5ZdnoSgV9A+NAslcoxbvcZHgas9z0D9wKbrigFnHqzTqyWOcpd6Pva9NM/I9JkAaeiNQ+fbB5JI
P74ZtY5m74mI0wLYTZvf87nT0f76DvTaf9ett8UGcDpwEwWmKEMB0yRFcymQS2FelBsBEcR8JA0N
FCtOyws6ZZdVrQPA2MQDKczjWLWoF2Dtmd4S3DxBKyRotgOD3jD0u4h+ubh71+iRCQzyEofKmxeZ
mzcX/WLTejG/eOaeNDRYWQ68MuC5uQlexO6C4XFatKeyydCt+5vAOy2gCD2+XfC1hWaGA/3guVN9
DSeAt9HPazcSyfImbled/v2Q9c2X9Pp3+qbXKhCHtgdrAEEUwPTNi5WDrnezThszak40lX1+jQFn
c5zcdkJPkfKc3MYxNsDYR6lGE75qw1pNAZUhNnyu5LpTLABAO6kCLFoJjuKkOSEyqRjul/CIt/30
E/iKDWAj58NxUjXWpBt4v8uqNn8iKeuc5CE3wkeSQL1dP8Qjeuf92X1A97T7QDPb4PMZ9MzY1Xcf
wHb8ovfyEc0SLK/AoGxu3I8+N5HaURTExYDqVmnM/ZUpEd+4n2zLzT9YYEN6Zo4Z5K0YvjBrCj9H
sQlOBTjlfQ6OG2P6Skty6UZXli0cL1Qwor4HeKtyardktcPl6A3o96+A7DgGrPPcK5AU3KtI8Uaa
pGhngEBqR4j+1oMsA6rAgCwTjju9lAx6Hc0sx6iOReZ8IkmoTbXbnS/LXJD6WN7xbks7YefMBklX
Q0dGtzQelgRIME6DzqwY4KilUtEgGUjvOYoD9uQLKFP0C9EUUMNIT/UdkFemPedp/+QlLuAi/Lj5
CBbbOBziTW+AN9sxmz+zaGGglvhYgD3MOXix1++LHAiH6CyYH2nIgaQEJrQMMe/B6tjBmIf5Iit2
Bu668yyq9hSZYfUJWDP4MAygYk/Es5fHztOwsGfyMVAGeDHmGITpI3OeJ8+vD71toXRK7QD+UxT2
9kZ4NB3zaYqW7FSqhAgNwKvKgCfGriaeo0dSScrP3Lmghv9lBRliZ7nWrjuA8+1NbyUjMJ0FApCO
ObboY6xK58ET+Ii1AKAYc7vbrgAA1N3fW/1RhJa8EghAp5AA8qb0jjN6l4DLqDABSFl4ADm3PXTG
a2QAXi7uQ8U4eKYq84ByQBCWJxVqutH/kF1oqNUszNvGAoULKFhFYUSbfkIhVPNzdh0gvCIH5HmL
hQOlb13QNTVEW5qmSqYZmTs39kDhSE4VXiWznBnBjZKc9BqnGUGMdy+XdvSl42V10PveXWtoU//U
FHwz91k17+1Uzrs583EIySd0QeN7EfmgNREqDXbiIPsqUEuEXD7eEzFdhoqf7+XVRNqbBTdTMtFS
h83tDhgIcXCz3836DoDwLxfk+c4BVQCKxsPlZujU43lyrbFAcTksL/J7Pq+6f3exwdKz7v/vfn7o
oCZlvSbgB7a+BY6c926BNqwYkGd5Hn7mnZvv86TgR4F4185LHAfUl0WFwjzvsU6cF0jhWLXpjHnJ
0MwELKx+jI95bhfwQscetenRDOTS6AGiaZZxtLKlB0cBzide/7FBe8gDSawZkxOeSKgbU8Y3D17Z
f0+2XLbo4o4vGomTZqSzUM0DCJ8389gMn9Paxnvj2M8Xr8pm9PbZzmYIj1GHyBWak/ohoCnrkwfP
Hp0jIJmj5AxWmh693WW1bRVr1Zx0w9nifkCSHmxFjvVbkQz4HwREZj6iwjBRPVHAoQDI4QSm1o6j
i166F1EW04M19tEZHc+XESfHJ7Muoqe8mayDLU28BLzpaGaAsQak19c7dWl58Y7lAEeinsq107Lq
pdgUEzp2V5naMcF0hgpC1cNJnlPU7WMfZ3QAUw+n0EFNOHLSDxYKE4Fnq6arjMs+OD9u1JmiYk7U
QA45DvZuYTknrSIPMpLOqo0ahJUVQ+XZ67Zk6Js+vrZ59CzSPxHvQmeYF/lPfGHh1gjx5u0Pswsc
W2luMpn3OzfvB46+et99NGt0eU21fyWJ/JIxSY8A0fK3gKXzD/00LufGznGBY2H0SBZ0S2PiyYez
U84cb8cUz0OuKDXIIFkfbhw7BGNLHLNLWjfsQjOB1hJ8y9rJTuvIkOQV/koZjaQo3OnQ1/bZticB
/qkOUOgHI/LFh2gBN0LgVflzGHvRhXRgVBAoNEMHKwJYW1eYbDcSqIorEKCwQsHQNiVBhyaQLwIu
oOvgQ4QeR3wSZ0AvPLTeAclmcHQvy/wHuNx+myi6yRGRz42cTWC73tytBGZnts0rHoHlDrAWKEEu
r4aVVXu0KWeo3HjVkaEFFkSPgnz40OAkbXXlLEKlzZQfpQzDJuAhQKBnmjI1tWsO9PUJoIaqZqvr
Fryi01QPmSrRQgQVdVrKh0Q+Ayxg8FEg5I3SDqQX5/hOiNINzox8U+UR/txvAwd0FfLkbzLNuF8t
Z2AD4JDYWa/mGow7Sc2dY8x4dzZMDBlq2gFMYQzdecaPd6bZqiQ7eZIy9hJ0va7Tu+XklNBO2p+2
w6cc2+vLRfHerBCkD9tMnik5RjP6s9AsfssLasNvdeRSeWP8khe8W6LFdx315d81R53nbxq78VDc
67Oj4aJCJQKP54b+TLbdVO6Opg1V3uk/6I0X/THJ0lIJ3bsykn/4ryBTQeV66t8A0ZyGb7QsYhSX
4Nx0Wr3JsPrcLSyzfRem7kWKogPbB3gXIh4dUaM88T/eRCOLkv6TwewfVtiiWccxUwQdPVSEudxH
fAHDaKJbYpWjMg5X5ZxYgKadMoRwwg6PQe1eAt+iXWWjTeFEi1Z/a0ztvSebP8s23PTzALprdLiP
AVcA+Ou06UGeIIBJlAPP8ESSgWTVdfYyNoJ9G1NSpmOdbVxfhtspNJo9YBrzATlMGRobauqkdk6a
lfjz7Z0JXHjaoFtBtVUDnIGepT6OrlsDfxj0qdM0NLvY9KYPBfNDxPHREliGFtDGxPwHIQfLLnTQ
SKfghBlAfRg6Va5tVb/q8M2M3tYB/SAENsxj+6fXt/UeFb3yPCl4tFENNCPdnahdDAt7oyMG6yyF
o6Z30Lqoy69juzyDCHm4Am0GdJKKcaSTU/JXUvRf5tGevgig++2HMXU3QGyvgHdjfJd41l4AzIiC
gLRC9WOqGEJI1gP5zG+ONmh2Aa2STpumqeKPBxOPl480dc0l/oiOgxM635EgVlZfqZK2+w+e/EXf
Vgcc4rn/qRceqN8QR+sqbqHYKW3dPdDss10TI2qNRw2gNtf37TSMtnFXoJ2YXq/pzRyHJBCqv7yf
q1f11eZf0IDfrmCadAKgh78+BtideeBW3hzv9CvQpva7Oz0QrMPdEtINyaHsOeDoXF5aG1418xm4
IzVOkdEyA0aibBCNVlqShVKudlLqoUiATrN6rnZydWm9O9vTMWudLelooxmdKaAgVduRTBvd3ANZ
TKe1N7MJ+mIE7/tuQbWByl4KVRzdt93LTOtCuxi2HjNMpIbxPg/oL/gAydOwN7TmRkvyaiIvZqdY
EBY4dOJ4Yey4x34Iz08PVuO1V9QebCwDjcFIfKMGp4lOJcoOSGpd1wBiQ2OUAU17o9wbLJouHmhs
MhQMXPHW4wG9H0cjGlLOFLvbZG5JDMtk5EHa2v4lyVBWr05L68EJqSrUqFazu8lQe1MIlLgiY9J8
oCH3/GQ/lYAH17qyQnVuOaGM2LSeSG3Vf4yxP1ynDgAiYom8XQJ+D5TFyu4BUdDugQw0Ix0yGRNq
yD18quBx52b10zSB2GE8SCN/BIOiOESqjSOhXo4wB4pXV3zCwa/FFu/rSyOfkdlWvkC0xwcI/+kk
0UAbqT1ID966cVN0g73tjDC6AoOeLWiw9ZF7cOZPpEMhmNE90DSsBDjPs/LcDWA8sgvEmWkgsS0B
lYJD2F9rpqB0Ucun8hKN6FET3q8VfUpBKYYbGZTR1nmVV19aRrvIcsZzFHiNy3Y0wp+5Lb4VQ8ae
geBeXxrTTjZxzc3n0Zy8w+I26S7zhh82cKyv5QDEv4l95RJN4yTUAHdDvj78SlIHIK1PWVove7eX
CDMrd9JFk2EAKibtjpFZfRGoegH1/AzSyYwVQQiCwBOJxKYIdK4iKBP2oiOQCHBTveg0ZsRcOZ+q
zB2BbMBQ/FJE7WVQWKKjwocTBCWqZTKT5T2dXw1NvW6RGZJt0CA3bnwCKtVr1i1/L5OlBteza0Un
25JgIeiMDGjFZrQbm7TbrnLjugkIrrkAZbCyewa62mT2ZDkeoq5p+BSjCQStBHHGzylNHdXMSTIN
q9gqBKYbWbmTeLOcGZY4ogV1q/1AZIuunDb8FBq2uWMDcklrrv7X6oD3dDal88vUMHdd0TUBVQDc
O4pq2S4tYEB8xwb7JDLvJU6b4EPZ0NRXGH1onwFDCcmJx8uzZ3h82d24zp60tz7QYjZ9ysDdkply
29Sl/SwQhtrNeH3btwDG+hAh7PcRFBdRkPsoiuZtl36koZCLETShsA9aZzRxveWgmdqVc+xuUV/q
g9jDCZ+cxGjQ4h7vepEZT6SiARhR/Q4QAcBbk5EHfgflPNvsQ+UBso+cHb8cj7bw3WAaGzMAeM14
rVW0r8uNKyvE8JHVbvW8IPqqQoL9IoG3G5sfBUlumZ/9MvxaRGJnc2e+9pU6MN1MoyhsUf88hEHr
eeEZjITLlfEGOpzylquvBnInsZXG98kdALj9pr/Zcd0rHQDB43QuSqJp77t9Vn8X+BO7VCYI+enb
Wv1JQdddDAN/mhytfdpH38vNha1HYJMhJ04/nL61XGTFIQPOJuKN8qGd3Xk7mJOFhpEMcDek1Baw
/Fgbh+IYEgdf2Vt8D6TJ/gOiEf2pEywOgJHOfNTAQSmkPJcF76+JX/Uf8PLdf+gKPJFQU15tSUcD
L5LlsY7ddVHNcNAMJgkw+AjV3wft188mSIwjGQcJAFM/aIO+zpveLcpfrqMMRomaphbAGGi4lojq
l+HfJRiNP6cGm48izqbDwuPx69zbX4DBU/wsBvddhxS4zY4HVEuz3OTTKP4TJUjXA7Uy+iLsOTnE
SwTg40ayJzcE7Vs3cTOIc2BHOImKZXuITg1t3O+TovuLJK0nkYY4rNFzQVME16ttLUIAJSlcr3B2
5baNC2NjmC2C9Brnywe9/dmzHTTG/4L/RR6kW6z5ybKq+WRXZbXBGSPdUyCZgsvozkGJjgPSpQWo
s6Sq4qQ5W6l4JpUOTqMbudwwjyMVpmLVZI2q0Hzq5GYNV08uEA9UHO5XyE4Sm6X9rlq5kZ59RfYk
GE4t0uxuqdap9W0OoDCtmhI3PMQGUrOKQ7mwFkfx7G5X0J+pCJ1HKYd7cQX9CcH5S8706LPTpb+w
hH+ibESrSH3rDAeo+wxFkvLPMufylNhoB1oTGH2eI0Fr4FAzAx9EAAFmjQCWZZzt8smrUAaAz1gG
RKhtOeYzeBVQ42OpIeTAUsERHrDHStTFPyRSGZDTpYdRNOkVFYDmU+wAuLBrALNK4uwu7Ilm5QgK
GwehTTeq2ZOvhrLufNQgtXPnb5I4ARgxql9r1CCgL5lXl65DOSRapb+YJYu+GOWUPcas+YSv3XhV
ybY6ZRWY6RDgajfJWIkdiObldRLgXiR2xTjLQaGVoxZTcTWSnoYMVQhgP8N5FijpZ17IIeCJLS/T
WD3/e8KYEsuzamRr6j7emFXVbW9wVjSP4OyCENQrimVLIC2ErkJDBuThA06n36KqKdEQgTD1UsRI
Mf8q3ugMwBNHRsm3pKMhkzLb+54EKLo6OMs0V6fnVu4c9PiiqQTHZTIgE+c/+eZmFDGA/P0uA4wU
mKj00Cftzo8F0C7f9I4BYquGK3LoCRTWd4a2U9xVA8o5yODmcX8oDVcGfiubJxtw0DvholQqtLIG
QPaJ2zyldc72yVgaqw85em7X7NCNPOPRN5ufljLvN83QLrtWPcTaOjKvLGnRt6Nlmg0TapK7EfSb
C5mFacH9bY1Vxz/lzMs9vS56lc1AoVAkA5p6kWPDkcHZZCrubFs2Mgn0mji3g3+MzXnrIFp6jmI5
nfnbjEQykE4mPYqXtExmvUTvoHU06zPwEJnm33dq7X93RVPG83ortEIv0yuAiPx6K3c+JL53j6Sz
vEGczPaJZz5+UDWY49AGYGIWIV5CJ3PDmNlvwG6JhDG4DT7HZYWv3om1QR2by2fStbYFoCojQ79j
Z36WC6CXO3eu92Q0ozIP2tEDprZh5p8z1v1gfTr/6eHAFXQAPXoCNp+JMpyrXVgmCjrrvxZ7MI6c
yRhoDK+DDK0BXWfoZNM6msV8FEfLDn9qfVS78ZNde/4jogcgFzsqogVA8CThB8Ppww+9HA2ghJgM
GWGLY9q69Q7PWLato9420BJSyKOoCiBgKHdaCNrR+dqWybUkF9IpxrkCHzWZel/LtMiPFGrWkejk
LSbtePgKHi3gD6mINOnJLa0zYDWTXFQKttmJPAfHO2DFTn0eolcQ5cSRGZcfaOgB2nvmeffsz1ax
qkhvqxcSG7H6Y4iHHEAUAVsAppnyOWdd+SEX6XSWJX7D6PBBg6E7tWd8o6JcHt3ml3z2/0rnuqg2
9ogiUG2tZlCSDa63c8MGx1aQNwPXiaiD9eDbYYKUJmJxWher375UXwlVaaTbO0NX4mnU2eEz6eXE
473dZCiAeDt16NMFaGQyYBp3udjmDereyae23Gk9nsyCLfslTL4Pc1xc5gZ0WWDVaNNgiq15FxGp
HJkmonfoFYvcqAZ8nK6AqETVe6q+sAEN/+iqwoPStSPgNifxA9jghuigDI0TIsHN0j46aLOXg8+2
y59qC7ATC7AzxJaLeroscX1wotYHb9yAk5RvO81WICUKVEVhLY/VUh/LGe+b88AnsTWRLji6EkWA
JJZVbD4yCehREMuW+14uI0iI1Toa7NPgOuPjjTpFcBPl3nLDWZWf8FeYn/DZjbeA5gRcgOk8zKwK
/4+xL1uOGweW/SJGANz52ux9b0m2Jb8wbM+YC7jvxNffRFFj6mjmxjkvCKBQgOS2mgSqsjL/DocG
v/9ofw/cYvST3sKLA+piqw904NQlrvC0BfFyYEFp4D+nyUjk4X2PIF8Qiq2RZ2tn+u6apfwqqsBF
Ki0rD1ahsSdLL0FBIcEHN0Vp4TtNrOpZu6kDrApk4K3JziNqws5tHHOEPXRw73sp/r/7ygVhVgQg
Smub4WoEJ8bW67L+XLkuMLFqYvZxlJFmOrstjq5nINQE02KnFf9lg1Yc6OQqcBH8H5zpR+JxsJ7G
qDp++lWWH0E9rQPW1dXrv3nTQ3gwsrWXmI0rA4yFp2QsshcDXG4br8nZRgd+9kV6YXwec45Tjl7a
oG+cVjbia8/2zWSrOHb0vaaF4jWpNACKIdBkI3+0hcTuBzvUiAeApLwcyHEzLb/JrIVobROBRhBC
GzsE3Os97shf5yF32/zUSKimJzL7BZWZVagkZEzAslTs2zs5cQ/Go9KQ0EwDP+R2bJzu1I2iPwG0
0c+9xVZ7rAiQjwDTgq5DfXiZkc7k7BOjqZLf6Qj2d6ZBQstoreDZSuw7NM2m74POqzXZLWVHuHO2
QzH33R4YqQYFG30f1NWu1pruYqssfNdq8aHRQYpHqvFkS4LxQR5k0lXaHncfbUWT1IRe/zDxHvm8
xwT9ZdOGTuikwoeFEw5g0HPSZmVHQb9lSQuGzqpL8o30UG2NYFVz8VRjzIFC1e1jULx0dnCKjACr
7aFudn1a/c4MwJSoEaqXx3G5RalUv0LdFvifl2nqeTKPLoX32ZwqPtSmU8zPkBkrVh5z+ZaMpdVX
lw9bpWr/VO1P+5EP9ebVYTdGl9b6vP8oogiwCmjszAUKn0jxrFGgVCEZox0YB0KwY6sihs/1DLPT
p3oHGkKXaFeVkFGiJXkmAN2N3INbga8LhFxnXND4JdQi/dIR22Mju/qAaNctrSMTFNtq+r0bhCEi
ZOCJiJX7hzXkFCt4V2DV4Y6GKFCDMkYG+PYf6OxEKFm7lM2Gt2BcW/Cyiw/1qCFg7SeXT37zhovP
f21N23xaR8OwL79DbrjcepngEDwdzfQ0d5OoyxDNKj3cpUvm+L2amruNetd9sNqVESBArhzMoU9P
ZSH7Xc6K62L61/Y01dDOc1ftOUIFG2gVtdH84yCwmkjOIVPwz95Z7Fh+GDa1PwVae0pRuleuoqTs
Ttx10nxLViQTwsD3+vJYokhxX4yjVa5ohpoP49mTrInaJKH9IE4pfRzmpT+Pl/nP6z9s5XSg/zI1
EICULNHA3gnxAhE0zVUDVuaq44XPV0EkupWlh9FumYmVDw3FYNxqaTkHWlGXxvtamuTsrexQRUlz
y2pPavYJ8f3NYpp/lNZkfI/76Pdlgn5SYKHYKkKeP9aBolaERqfUfM1KgKak6yAMoZrxT6+CHl61
mt0APa5WNE9j6sUjyASiMb4tS5ZtPripHzamPaKwy/TyGxhtLdbCLTOfZmdHmqYx7TP/JsuazhpS
HxAsvOAkqoQ9DgQ5qTXPwsxQ8NQRdovWdlA3Z7LN4s0MJRX7Nkt+JoZV7gJR8Ys5mOF2cgLnYNdu
/myExi9wG+U/tXpQmH4buFvD4sc+SECYhQDZDyMBAxwcoPqMc6Hg/FSUORjtPWDyM/ZLWpP1kgKR
+DRY8bppNOuFTKXerFkELlcaCckQSjTSC40cOY6+4fbiUGu1jXdyrW00rfE2nVqOg1N+CCvNb3H0
P9JLXIg83bCoA3NvFeUvfRLbqL60gcdR73QLzJpPlvVKA/KPs+GXbub2md75Yx2lG8mhrkYeiChD
ILDXxxVthvcptGwdb4UMePnNcHNEhDTo3SHxaO1j1Gke+rIIrmZhIJjABvtrY7G/imkcfnv3Qgzm
7663f9hgOp7XQq6lvCVaaH9Yy91Rrh3Hm9fijzJYARGCiKVCPcdIPm+GIAs3C+rZtIF6wOU6Qxm4
DgnRqtmYXjY9aEE7ou48qa0fvE8k0HPFdxCVRT+hjAMyVG+MH7iQ63i+RAYYPDBRh69JU2svoFY0
fC5Z/QzKD+8Ulubf2aBUNMakec2nwjy7QM0/MwPa2RECn+++yqa37irrhuqRNm71rIUS0QPwYG1o
Acfp4Z6IemMFrfALFgQbq5Td2VHNoIqpCnWQpB7ZAjvn/qRKr2gicT2oMpjhaLeruU9eyHsfpmws
D8s+1Fv2ZpE1HWLkDfEblyB+RXK0x9MnDhAqS2Ncvajbp71ooZ4+lmcaW8rZ0PNwlXQNwMlqSLZ/
raEpVJPilGUhxPJhtVrTjT1U2lp9T7x7xMOH6pXwRD2yLSx93OxKSPs5r5/s5PtfSz/ZzPRNnVJP
LYi8BwTTTYSNgH5fDaLCDcr0woteeDHURsCQPY8XH7LxKMWVH3ir/41ZjejXus77inxpsIWmfAzo
IAPhu8mA1MwmcQwTB+J86j5LjVZo34GPzM6p4YaAa9riCIbQdw9HS3fMLirxg0EvZ1UANwrhxDLB
6aq298ttRE8NBH5p/GeWrinQroYERGS4+PvHNx1yrVsdSdA7fXNDrUXwdOQFGNcxmQyGuQtFmgL4
h4eEHgz8ChTNrQcKu/H/LCXfHH/vvmjb4jA/A/A93mmiStcFtyF6qLXHItYz64Izwyape2dXuHLn
Oa53p4YZNYi72uCNTeO7yQDi7Zaa/YocIAuGwIbWtzvP1MDFrVaS7whpGGgye8WhgIzhvNsUiBQ0
2rqL5BeoCTI37jZUzEQlS1TR5FlWhZMgWy8m6pGbQ4VQNGZ4jM7VUCzBI6y3Q3DPhA0U6IJkgxhy
gts3+JPIRtU18s/EXE5CtTW2aSab2oZydTTkfmVX+c0TYX4Dg0V+GwbIHLQheOgNJ/HMVaGmjRIc
5Xme/CQ/RGgxoWW1ftLa8LCspV6m6nOEu1vM80bQJl5nlrTOtOPyUzUte44hfgdxUPwOi32SebMy
uAV86J+JqA/ETsugasgNpp0yUXqbULQZykpqDUz7sNEEDZeGbDRLNhp2Wjn5Zth5PtlQgqXV8zY0
rqGT9D5eFlYo2a7bqtn+19ZgV+o2ZcbB1y4AIjdLu33VXRb7gUynlzb2OsT6w/hh4AC4tWvPvUAq
O4fWuwQXCYpY9gGvbwUPnFVp9Pk94lZ2Bx9Lfrcb+2Tg6n4mu4WH7QZqSBDkIjU7T9GShwZDwTEU
PzezUbRWs6kZAGMEjuhQKHMV/yBP8bZ3ryiYmkCmCkyxGpXOBvhOZ9ZYgXrrJh7kD9JRWTRTPgw/
6a/QTCMRj8G/GtorqDAvgJyR7jqO8wl0UQKRyL4cG9+wkGzu9ZpdyUaNqWbx6/SOLWYzOeRgQr6C
GgBEpGAIWS22eTe1RxUhUCigmkm+AC3GvoOsByJBYEOjRlaeKLfNMZnoqm0m5bYvcANw7TIFnXBn
XlHdhKhUGPzgCaiTtViY18UuA6AfhRH/IhNNkj/1Whn+NNSixURuRWlsHceGrIIKfWUqCFZHfTj3
yIb/nF0hQAFMk9QsvjT0Sv2bXvR/4UWUH2SXFZDmM9YFS8QzqLaOoA+wzyHyXGdEavt9w/mdTIud
eto44RxPfjKDsmdigxOIZoYwqwBCVNssa5zQ6PcOM/63vZpKoIoUDLdrTctPM55SWihesqfktTaR
4grHAGHTPnGz+wi+Zz0AS8sk8vzegeLyLhyn2JJfKRkSyuRXdNbsB1oEax1ok4rF/cOEsbBj4IkH
ToxPLBjVUFabIAggxKhoNJZ1RI8BWt8nEaB262soAJ4M9eamh2NlrCNWWJAT5d3BxiPl4EJ4AuVM
3LxRIxVnRm0g7VohFbj+NKEZ7g+dhdOB7A6vzFuRoZa2w7d3Mn4MQtN2lYkTLB/c5glowPaJmaIG
8twKdmSjJtS+TCIUD/ALChCh7eijoE8qCvvxHDjRgUz0uZG9GoIYMFz5L1/wC86+AwragKsXHmQw
nGxTd2Gzt+vY+OZw9gqV9eJe6w5/gSoqojK98S2vc22HYnpIn0z3boDohUXE3ohuX2Y2bxA0pBdA
BsKdbCGTMhtn4m9ypSaLAmS8R6i/zfOaHLpjnTcn3TKicyagCBmhHvC1CDxrHYVCHIoijl8rqUDj
pfPE9CF+tL34Ql5AAgW7hENSmYZGVUhQ1XXDpRcj3klaGhwcnpsAtpRiN5+z1WEb0KFLhIPshc7a
rmm416yttkIPOqhKl22xr8L8mnvDFezRoD63K9BaLGfJuq4k29JBUEDYdcuZl6+WE2QrtLh8WlkT
gwwkuQJqt8pD2zr8fxleiOuFmGAWlwmaCdpQsZlcZrH/ly/ZemjTBSXozsG8XnLz5LQI8RojKMat
BihABHqca28YztWCEM0KMqXdbipi90oT1FStEHuEmpLZeVnRqmXg3kQRhq0kdbETNbQ+CL0rrk+y
0X0GyCUaPd6gZgAFjKWAhJpJCoiO0j6Mq5FDTpzM3QitRLLOY8hBbp1uig9kq7LyfXZeQ95kZFDU
3SAshzi9iu55dpwc6jq7gY1OsiPZ+jw5OLqMjh+idHNXVzScA7I5a3J0ihhRV+Y+67jErYWj1Qew
/RjfvM67jUXPH33PxbOTlLO5clhzHMwRTBrKK53Kj4uy0bl5daY/gracF4VaEa8gQJCl3g48Sj5H
WP0NhWvdym5MF2SHQ/mUJNFLI1n5BmEta2Mj3ryXys2auhXkc9kjRJJxwul2NNqrcOR2AGrzewAG
4s3gWBxS5O3wNefTu90BeRWKeNm6iSzz2Kmmz6DuMPfcyPo4VBP9J9un4R+XT1v9H7YnF2RrG/zI
nZUM5o0aptnmrW1xOhO4Vu0/TYTGX2VX9dfFDKGk6jjWzguZOkRDb3a1/yThIVJR7urcel344GfO
+MWvrpVQSA5s0M5IglfiiC/JRl1q9Lbv2xV1yXHgzuzYqm9Vo/XdTmpt9MCnb11Nyf0Yb+/HqEzU
i8GtHiLocVtMrhE/8J6CJOUfV8FM5GSEi8iCslEzxabn4ypTbGlIP6WaBndTdEaGpEKfhj6qW+t9
Z6Pc1myOTW+f+qQrdu7ghpelcaosQqS8wxVRxuZfYcaLHdkK28blkBzrQnyj9CWlKimvmTQAlbJa
REAnIPNJE6MGJIfTpqirhaljGl7DTYmzalLVETRFVdbTngBCBmHKAV8GTAcSnsteyE3VlzbU11xk
7tlTVQqm27vnKC47iAAPT11R7HPbzm4Io+Y36k1jmt7+WoxhOmTzDJPeTjbAMi8mcgMK5JdjBcBN
q52oIY+xRcoZdEIgclATy6o4jMY1dC2m9WKjX0Ck07Ct2z70l61StZbZerAPGuvXkFlIoZMzgEX2
CWIj+0+bzP8As+tQyTZOh0ZV7klVzefqjnbtK4Fy98Kr9obo3X1pNi99BGQoNWHsSRyyCVPaE37U
VMjSxWHSD6MdFSlDYIijFsAsxGOA+tweag24dSZMPMhm66lSnalePZ62RyHMX4VyRQnKeBGB2FuN
lzyaaEoefeh097beQ3S1C4E7hD1zAqDCE+FnTY+YGRBrvTmBUj0qrksxCBWNCON9LjAeWVx/tSvX
fpRW7NwreTfTrk0AZcDfPvAsX+bhEFT2rjby3CffOsidR12Hxjooe2NDQ5pA5eyIdKmbHgyQLQN8
nRbrouv4zbBBD9x2TQspBgy1wuK3qETjDp1cNzw11lYOUR3egNijVrUTWRAaSGPaLpAsaowzVLaP
jOEJ2F33ELuygkSTSDN9VcVhcwK2adzzsd5radmcwG8ChI+uLiw0pob8Wnccy3nJf00vtow9ygyl
CCmkQLoAcf0AGbNLqNDlecvfe2GcjpjofC0DxQwKUjELXB665FNDmA+3beegN4AYQiPrDaWh0XMZ
i2+h9Jyjp45clhSoDkCdnByN+mI5RjeuqMvVeKh46LuGaDYoSsIMGZGTRJZLNWB10rbQABMojfzH
1pjqf4HGEUOWLI98GgBoCWT8HzcaJmaEJHo8pbgVInBQQvh+JXnUn7Oi7s/UW5rFBlq9fBuLDAWR
gATmevob+AMcTMLGOg2qoZ5md0rJtwQmMDdiC1WDwtxYCPDgXMVS0Hkq49zQeF7eRpiiLk21+GzA
79CVG6oPDLVkl+eK7q8aUFxCNm4FKByhqkBPlQZSz2TddEzwPdUz1N0viBdXxHIL0UMA6BT6giYU
bn4Dye1kzSuZ+kkZ63uc8KNnXO6CC7DIV6plbjj0NZE5AXdXMO3Bu5UAdhrbJy8H/2k5Wu1G2gaU
cJXNzDTg0vMLvfc9HSXcvdfzu+7ouAhHoFAAY/r0nSYcKJNCbSnetY0LmjuhKHsiBNdRMqu6RWz1
znMNXPRKGl2Iy3ykgX0WAYPj0kxx54IeU5VSkRHXxniVc94j4VIWp9INPzatGYOnazF+8snUEtk7
LvDtwLmgGk0eU8uZjlHVSnDUYLjYoN2BT4TGhShubYRSkf/yW2yiroxD4f4oc6e7tEXeXdg44TpF
4zpBgN2uQX2cj8g+qwZv5vwC+llg6iGGh8c8EDp1hCYaLzkJ5KVAylwCw7F2o108mrjfut4EiYdY
a557nBYgOJkMB7IBJQ5JZBOp4WwqNymETi+i1SCQZMTQzfY6gPA9YbF4EwicvkeoNdbZWF+BwAL4
r+vTVWs46Z7xAGHF6WkJd1CYApVz9dGWxuVTBISGlQIAjSPbTy5iORXoUJBdzobihlqbYd1UEVsP
k4P/YG9MrA3e+4NfFzbq/DQzP6SZZj1ZuRuugyJOEWGo7ScrCfWH7F9oQA4JgN0bAejFpu4rvOA9
sP4puG6SWRm+U6obKYSuizPCzjTa+2LKrBrUvCl0eA+4i22JP5SaSIAXdx43pfuSe6E4JnqWAECA
micoiDeKNuT9tSRyF8AFt36hlxTZeR5N+9iDZhMLB1xiqgA6Qoh6iwmPJuq1qf7DMhrzANCBtzE8
8LXqvSYekDTFe7HIdF8Ph++I25aAoYjxwW1zeDhWboD8Mb223DP2qAsc/JzZ2dZtWAY0QjjwHVje
g4OnBcesnphvm96L52S9ArH/dE2HveYVKBJ6XeM7iHumT0EsTtAT5uscfDhrJcpyi1QzRU1/g7AD
KuF4zQFTgS3RjPIkNNQP9Ak/ZFqQvU4SECMnssWFxVn6aEJHrCIdZ2YQmqBqJTfPRcWMD00LLY9z
gA/dMp36tEySLw950K2ywamg+xBu6JnqufI3SwMkj9UTlh6O9Gyd6Im5PGY/TyvvWthXsxdraJXy
nR66yVUWmbhSjxrcdFFKIvpww9SsMdRAsdpWvkMyarwUQzbgnAt0VktfQqG+cCRLWdcohTN4F9zK
PFPpXRmcqHFHAIcO1IVGM/jm2WyPlUewTKIKOThVIc6n3Zi8tqx8obLSBsdtiN0JaK9ORbATXc9P
VJJKDdmrwPB8FzWhG7LlypcmUJtqHEy7fiH72BiDtx6wSaY2IY9lp2WTyu3XFfPaJ6vgKPIcIEAI
fVjtSwSE9TnOi2mVqSGqkL1jroE+tLESibQGKHYAzRhVQz0TyG0QhSXZZrHFLE/PBaowwJT5x5GM
2Win58qcHjjjODuaXOzUMxkel1qNUmbE5ToflfP9GiQc1lkkKHhlIEjMS68G3w0aqo6mHr77v11X
49tPdvw1D+0KJwG0NJUl3Zsr9Hy3rF2WxLaxGTkqm6liJJx63GDyYg8k23gh04cGlEkX8ijdbD/b
galaI2Nfr5dXLf6wkDAOpxLCzHj9alqamStmovCnY/ppgEK1icTA8P5i1pxkMyiQ9WIasvG7Ncb1
wRqh8xTwodsvlYJUZAi53/cJCpDTLE3QCvTeV8yVh2T0guJf29CE62QpoAC9BxUmxbZjLOzL9HQc
iZjHrRBjBEYfJB62g2evIXBX4F1zgA66cYqkZ5yoh7uWXW9LRFbBxlXvyWaDT6LeWviTnX36PMaH
hsCGT4WYgJSzDcIfzmqutfxUnVnmJXTBBfhJgjIOrmPlbRAPtI5QDcKfCVVrUt1mFptylTaAkOLU
9BTqerk3+gkZPcD4oYYaNcAbxo6xrVFZe6C0Q+Bm/DzPkhoqjWnmf/p9yFTQ7LpXB5vKGQ+on2H4
9mTZMf/Wo/Z227l5kW1agFZKZOgvXAlJk5p04hrpAfplgDqSS2CEvc8EoJ3kkzoQWVtNJoLPeG3+
57qq9sR6qMFmSfUiqWO2l7Tlh7kihIZ4FB3m8hEa4oB+mDWjAVb9l7NaSzsBe7sCL+5KqhC3nU75
nSG5VkmnuJKJmqyo3A1rLcenIcB52Z16Q5l+8CV7UhgQtgJTk6OSO/SRzZ+3+o+gDzmpkQ0vtV/0
4S8fOw1nV/VfYzdg6HEs5Lm84GcEXcXLNBX8ZaoAzw81R+5p6ECjCho1Mt7QkAd1ALDRiGgu0CAv
lsbEfRhaqIdjRB6yyqEVGdy4VSN+Xsc/07T0C7yh3mRfDtswTdMD/nPlS8DTF3IAAQruYHrl3cz8
avXgyF2SLJRMoSYERtNMcdpaMipjngGJJAJt45pjdE6aIkIpjAkw4TKOAlCSN91fNKlpFd7t1P08
LmhdUqS5PzJrBRwneJotOdxRjVj6UZKmv6T+xvEo+8vBA21VBBUIJy0tBKTai54lN4EUwAFlQxe0
JA352fO0QuDZmqIsRAGpe6rzwpEqSjVrRyNqQirsWsamgmfTMGIDOO9RK+RT4of3OJ23nolLxL/z
RmRb3AY8eJe80Rh74Q4E2ii26bXm3AXyefojZY7Kgx6cTxlY7od2ED7KB3UEzGpIrygf0jdHPAJC
hOLBWZGeB5Vid2Va+awR2aFTQ0MvnB0PvQQ86cjHx4VlXaOsudFI529WrLu7RIjpZoRmtC4NXr6N
rXtxtFD7O3frvXRz53tRx6OPIKm29aBOjf3Ad1mC3ng/olQPj9A4HvcuwqOrarJQP0hGR6L4iOE4
MWUBfKDgZK9jnrprq+vaO1Ck3b3ScUfIUdqW8WbTaMgWqNTph6YTu5EF2rnUe0Sz3G8lT75BcDJ5
Tdq4R+KlTrZ4u8SvsUQeWAJCc7WyNvsaIakJHHr8qrjhTxngXD65penUrbmL4mmaTbxx34fayUpd
c81l/MC9nJ/BgsjPAAAjCmETXJsMYRpXe+UDbgs8Uud58g9ADJ3isgTFGw8qXFKcPZFCAjUd9PgK
0iTN/Ms0+K0x9fBuFwA5u6zNL9DNNL6UJWL7NLRy9nFIs4szU87LMAoMscPJUa7LsW6fSjYOqFmQ
7MAMrXnyBhT1BuZ3mgM3YPMkhjAAaVxY2Vc7QxwqjooNGEr7FyswulPYA/RKw6jTvMeQ2T6N4trq
X+IKVAUSlWlIdPUvoxGnfoeHzv4962xxG39sfzK31OMVqPRikElsULM0naDohPJIFG4inADMlwbh
O3fa5F7QriIoul6oKe2quiAU0PsR6BrXZGP4hS+TapahlXPnkBvagezkQZOfhijNeYOCbgDdZuxL
Hsse5NuCS20rG3xwnyZoGGQlSDwhzjYCR9qWiR/mVn4N405fazyR37IoQl7SCv52bAj54bb204tD
ROvyortNIv4+mNXLpF6CxMLGVK8QZQ5J8qnYkG2ZALP1AU+p/DzbGduIdOAH8Grwk7RaoI6pO4+b
SD8ZzAYEWqaKmgMuyhRWSjTy85LPq4cKJdlBlR5pjcnDdKNKvP2iAfUEQA7fG2BytgLIjD0NQyTx
++AtbPRqrzGt2KZ6F38XdrhNhqj4CqqL6QjiX9yrlL2w5Es4adU1ltOuthJ+rwKADysHyUWmdfyu
pTa/W+ANOEy5JXD7/cdGPdyUOwhY3Wkls03cDQuGYg5Rrts6hMRx0vKjIlz5gXMTAmfggHs2QHu3
5YArnkHcGJ5KSMPuDCHKRxY6zM953q8ZygB9+mBwPLyLOkOG14HiWKV3OK9MLl55agS5mXTtKZkx
SQpjWdhnG3DCoSaHBMnIi+Zb/DehHjjK1m5itusuM8Jrl7L6VAdBuEUGJfxadSYUKXX7L7uSOFG7
xttYe++uaVzX0GtLcVxTrlbA32pRNmu3aptNq0jgUlWMx1kEjpGsMaCyoprO7IOPY0nz5KrrVrYD
APlGjssSmpz9rBFq61kSffE07+9U6/OnUcb8NHa4GLmeaH6MTbsdPaf8BkqQYh96o5JdNc03WX+n
+d5AHSX2Ag9W3LcvYR08nE42PyT0A3xRy12SWy0Kb+QvGxyXx3TMmgeRacZC/zUFNmJwdc12pjW4
CJ7H0JVIvNw90jgq2auuJ/0alJ4H0dTRTTp9F6y9aS8bIJDn0dQCmjnlWYs/TTw+8HaqL8Ukv+pM
BE/tmOfnArLbvqYb/Nq48hdFQ6ixRIY/Ux2RrCVgEqdGuy6RQMUHD8C/EgIOSP2Xuq3ShqMenvTF
aSqfaVCWfXoYLONLW3Dzy5Rq4Jjv9fj38K214uZ30rHfFZQsviJhG+H5NrmXvrPSY9tKuauhpPeI
OnxaXMT696EHIE8tQgXIXkKO4gc+j8Kv+tB+GEGEur1cR/q21CBWa7oNSpZcVKHLdqzv1Lh9bJxy
KG4XXtB5K7Kh0ChG1LSqDs3gvvuB+r0GdxooEhYbOSdBBrlf6ZwXe14ODFzjHMwLVVbfaWIo2E9Z
l4CFgT/gYPXALScgXH32GhQuWFamiPpYW62RJf3S1Za+KgHoxc0jym5JJVQxmdT2gGlEt6wWyO4w
J/jat+YvwyzYb+nnbqF9jToOdnawQiMi1DQP2aYAg0/ZSbPC5kF23c4/mFBzViLRAm5qSjM0E197
fQrRx0Tot0A1ItKmM0eAz7MK016RG2gOEdizkU0kP7LNTYqkcZRaNr7PWDs7p1aEf+nQ74oBlXSe
KXAnFsO16noEjG1UoIGFgR+KPH5CJOXdtEzWDJrUDqhEfGlUGsh4//jwHiFyhjDhrrMyECwH4m96
S1sdflaVodKU3uDUCGh/Ah1mx0ca9qCNvDPdWNGIVlUQ9NihjuPjqjIDjauGAAK4lmN3hzJwZ1dy
kR9GJJRWjm01T9RIZGb8ogK2omNpO9uGep84qf4gB2TVs4Mu8QS0UWKY+tlkpX6rp+8L0in5Oykh
Oq+bkSKDUxRwH7qlogecx3bNUPtqvIG/Vz5lrYn7rsPSX9EQ+ygUQG0ea18jnCPwakrvegTlIvDB
lToC5S2kx9UwRhrOx+vc9OcvJSk9ZupLW7nZJs1BwAZxemAo6IvLabpMQA865oZfjkGAUq78L9bh
rIn/bH6d7JRf8efOr4ggdNvAlriDKtvsm8fsi+NWd7fh0DjEgwIlmEiglYVzL6NyQvZVB0XyH5sl
ynRXe+FDd2W7GxBU/ma2IIXsnOingfo+34yYeQGDtHENywakkEYT/Sxd7VSBSteP2tY7ahXDdYI1
8S3QNXzH5CHp03iDB44pfKihQP3IHsGChRv3U1YgdhqUj1oNyAL5rBqM2QKVuhUrfSgKsCfjt9TN
6e/EAHmAiOzhBczZ8dbDl8sPzCkbrtzJwQ5cGN221Ybs0GjTgLuB+SJjBnB6qXNEJfoB9Rvx6xxN
iS0whoQWymtnJkxEQKMVD6Z/j/EPeQosAGXsxDHPtgqQyqZEOVbejuZZBzta5gXGsVQjB9feck0+
5J24OBY68oeFry7CM3pZHSe9zw9tijoxR8M1tKqLDdNHsEWpYdWhyod61LB0xPmqaHvfEFVx5YEB
rm9ZowDXdqc9Ikr5mnuh8QUKkx+HbQRakWU2Qvn3JummH11f96vBMYw7jxPznokxvI1gHlhMhrJX
lfWMQNe4b1PXvnDbiL5U2bZirv4lHkT8pci2jRpAPlU+jf2XpslPtibcuyVb/YvUinmk97b+JbfS
D6M/c5owxMuEKogC6Kna0L6WU+nc7AHxFybCb30fdUeX9wj0qsmhSAqQvcTmFlXFP/XOtdeAWWoP
1HT/Yk44fbdMTUWhhvBCdrsSv0TvfbRLD1V/w+gNeJAheaY+tDzMtSeAzdd6xPQvU+gENELxJm4u
au6PJ82pkY7z6xeGENhZTu6uHx3uty4OQCFwaK9sX9dt+yq7fDqVYAPG1Di9mq3goD2wGuDqMUTC
Q4j+VerxeBK5kH6YiulV13BlcXkY7oxGwwUPqhuorwJC6ERjib+PUwkRaihRqPkP41aPXlK8/aDc
U78ZsSguS8OA9/gwREHEWxtGeIj+TztuVDFeFtAqpBcWAnA9qomlgfjcPy+xxba8xeQIYmMnH30T
fCBvtac0J/T6xwD+xk0Xd/UREvXac2QVL3Tkiqqh8Jltp1cQWNcAeIf2iib0SPsJRVn2ZONzPbEA
FfuBOsNBL32TBMa9lcAUtghVXobOem84Su4vSY0bLcpBpm1alxr0+aglp+JUTCGbF9DS2sARSGv6
+ZFKj91el8n5RN3lgPThufuhWwkPrumUvR+jFn8LfDAOM6HRErpvWTz0lyJBoiuLzASFSSzcV2ro
jU2IahfELGjWjt0O6dboO00mPMkv5sRwOPJzmUBLzIH6lUoRUNMTx6Ws/x9jX7YlKa5l+Su54rmp
koRAqFflfcDm0Qfz+YUV4eEBiBnE+PW9kUWmR0bd6u4XFhrAzTEDjs7ZA7K++YTVZ4/KrW9GAg2r
Jx6raGWaRacFMIYWGFWcDIued2obsi69FF4enXlOzqDRpReJquAlSLTwY7wud6bPmSJ9nMLkDcWA
pdNE3n0vAV/MOxgWWJW0n90sqNcC/8XGNEHFB2E1HIHX4OoFmsUxXEy86hgTuXVpIW+IdInAY6Wr
VsAxwuB47vzcgNH6GFqML2MFdX7bssUpFloAkBB71700nwiEbxKx7CsHfgpm2ExMe/WSQeN4obIp
PTYQ2ju0IeNrMOubewcyoIvUcdRXx7V3ghf8R5B165pVxbdxtpLNq4GAAm13UF02gBOzSWxCd53T
3X6ql36iUVpVONve6n64YZGrxB8I3LK7xqvdM8AgCjRNpNtAWe7ugmkG8Uxl5ewnd7prKUKiIpTp
tpom6APMbJYAD7KEpvzGEFksKZvNOEKU9ZPqQgvYnuHT30QzGcbMyO0sWFzlHP4+/no2zprNb6NC
uSDwoUi2+ITxWhRFsSKz67WB8F4HJqc7hUO5+oT2mr0KEjPXuaZpRa3eAnvRLeAPBvoMokU/7mNy
cZHGv+1pt/Nadeh5UT61Ymq2QZhGm94L+IsnxaIaXOerG+p2ibgjPE6QkL0LRV37kCAK1y4ydMtm
zk6ZjJTZeJnaRVXU7T5TV3oWFTCDpu+zOc9NkdLYfXaZaeaUfU1/1BmWfyhlz7yOMob1HLxchB8I
UBwcEMEcP5JhtWmchCD+mdsyqesbWLnyDXw49bXpzdPNQGFl+VbDw8g3fcIcEo+UYWHnhr+ewktI
tsPj7JuZaP6gOYNuXLZD2vX586SmP7d5vnem8HI9p+nrRgUti/4GSZHsLSqRvABo6HvLEUd0TuBc
HN0OG8QB6W7oxuIO9R/p0yquvxO9p61TvSNT14J2lzs3NvRK9xYUdMAlI92jyOq3cD4ZFnbHPpuq
l+DGWhvtEqNaMnletdXIkX+qnvwivW2m4PmbA3mD9JwfAVXt9zZEKq9tMwQoX7UYJ+lsq3S8aPwP
90JHwakYEC8LayKvUFRKF1YuspPjjcMlgsKo6R8Z4CFRk/EtFMDoK0KAguYIQWv3pm6QNDfP93Z+
E1yf+qYNYZq3OMKd9vmKuL4NikTSQ0e962HXPrdw16VDgmNZzzGBZXULoxlnVN1oIaCrtHRGl1fI
Jkm9iKwC181Iy01T7eyBOXk0gnJmfpCn8dGKwNqc8UWfm087ANP3W/Ozb6hVBLxo+ugFG4ggLjJH
N+TWLYv0jFASfnACAi34nhD8/b3Xj+HCBUfv+Ft/lbLiXKRQR5gHzfy0DELqm11HQJxJOt11oOaD
tcq4SxfAsifnOHCOnZ2yfJFUmgE7V7HN4FTyvhYUq5iULK+jJWTlloWTN3hGYTSFbu79KEBdROPa
Uw58VXh1tLK+GmmXfi5GmM21OUAs9you99uwmSNspwH9QRarzoIdN97/h2gWlYXCiDhblgeUOIU6
lCWAMTR92axPa/biMG1hgyTxi5yPMJPNgGnmhbUQEJc5JpUNuIwZaC2VL5UX26CQ4My8TW9G7XrH
ssoIUEXlO896eh+2nNwnBCqjnhJiY5phVLt3EThG85jZ2EBnr+Egky4B1KH3RELLu4ugsxvxqT7q
CBqpKJRmc+nb9JhNEHAs4CMxPoYosVHoYBLoWgWq7A5WgDjP7MHbcQ4GGUwkJRSJF6bTm+dctdQ+
2y5l3ygrATszZRsG3x/w44ptD8vqHXzSAGUBHhiuOijqfG5M39/TIgV8Ax9otYIS37QgLYocsiE/
7dM+jdRMXw1DKqKAMjD9xnnNeLCZpqeFu5067/LZT0oNPDkgOBbJQmhlTuO5h03l0wDIAiV98OBB
Yud+QL5wnLszBsYnYiRojM3NErTujTd43coqAY2KA6vf1TO/GJ4zRzBE+WVkjbfmqU2W1VA7lz7v
rRs3EhvTAuvLufxzfiTg8Gvmm8GwdgNEKfI63xw0z0/m85vW53wxJfE66wpY3cwZ+Vy25eADMPiO
uWRj+jJOIOMxj3IOjoHfMoCpIB5E/Y4wtM3Q58btQaT6GQYWzl7nOUcBSI0/03kmTv2lfc0KgM8M
0dJ5qhm/hqwTID8JCvPQQ9XQlQGopti5HOLwoaO6CCuqf7Z1H5U7PKVrX1MX45/zgy5GgG1b7tae
swMNDeNTyCEENLeGFN+TPydrUgmOnEknVG4gblMFjv+UQZTT9JnJUmfDkgyDXpm+waOnAjC9W63x
eiu8R1yg/G4AygLBnvXUkgpY1QE/RNMkI2S+U3cMwC3FaJQOLmTd+mg/ZhwA2lGXPxXma4ghIuw/
furNZ+bx14XAx0mIyP2GLjYx3jzoZBU5dgFLN0CuIjM/KIix9w1k2ec9swkAi772DTkZNnEfnT4H
/8e5/26KJ4thHbVJBoCMROzeliC7xKTZljFFlgsCkMee5PU6KcvovuXAamUyr1+iGrYlg2YffGYD
VRkckYFA3k2NRzc8athe9h5EZMj4WnUeXLih5AzlRLt5iOvqkYRJ/E1peIzZuaxui6Crjqmy6qUZ
CBA5FCQbX20YPawb2y3AblH680iPUwKLRWTN6oZUe8uZ7ZtJmL3lpb7RImxCGIc8gikL95w8/94w
op8b6aplFBTNbc013QyDRfZYD0BJLrL2YSZRUFQ5g45wRA6qBxuSNzAAD2Pd78oQVlPlzFaLE4KN
Y1d4S4HLZvrMJm0edI7nCPg+KMO1+g6i0uGqjscaalgxAvAc4jQrJHn/an+OT44LRJibDCfSAy0j
KJ4qFesHuGG6+YajpPWiWHk/FkNwV0IjGT9o79V0f87SkH58Yby+t6Y0uHPj8RypirzX0Mq7cW0i
b53FJQjq8AlCSdWJSax1zeqfIjewRHHG2ZHe7pcp6aeD7slHBP7nhQcjUi6NHDbKIvrRtST4ukn2
/m8mZC6fjVIJcujI8x3H1AP7tkcqI+8CqB7MTTNg9yM5ppl8toiCKV4wjCuCCB5sZeJcsi4TJ+jL
3zeT4JdJ5M7Frbpbm+D3WBqlKAKjri1McSM433hJ40NLLgJ+DBtOVXRkdeBBEHfgy98GTNNMMZM7
pwVUwrSh71HsQxuA0cqFWjJINYNIorXs8/xBo45+CBnyeEkisofKzfhF0YUZMz2ZYlD5lio9mj6L
ROOKZXWEEh/mfx5+Pdvo2pcJdhd2mz1Q1XaXWK0QNybHLmrWkBYbd9m8oMePLTmaftMEJAGP3GwA
Qxj8m86v5qze0LBuiedku4A9Dz9SC7jz64iYU4LXduPZdwCJVVvTZ44bTZpQzBlD005lEe8doLrN
aUxXNMxCeLBtWJZTDjBYZQWQ8CuBUGdBgYpAlN6NGujNFsvE73YO+bqufxek1Yt8BJAl5AAtTXFA
12FE68fJTr5awEh9L5vmgPRn9+IOVbaCZFZ9RL1RQ2pA3QYuFpwTpwCjVol+hdZbCg2WV4dItR1L
VM5MM26itUJW76lrNAcwFfw1NU+DOuZLH4sU4MPROXmODhdmPmimbPZbm84W6GR3QPp/N/11CbdR
xXKyplRhsZ8PgMk0U7eD18XPPWfugzxit4Mq4P9r1JnnmbMQh5/SikGkZc5nNTk8MZQaoJz3dxYM
LPkIMm2f7f6bBgfzaHpaBaBP7pbhMdOF7csy1beF0PyAVY27VInbfnsVImi+aZJ5S6x0GELRAqjc
FGRyM8wbCXBqbT1C5NLbpEwDpj1pJCqVd8hHfTMiR35rNk6U8VsvqZZU6BL5+r/6cZfZCFf7aPvZ
hxRyBd3Xji+6mp3KdHw1tL40DZ9V4Tp3DDXFG2lRqOjOtD7ZtyVI5B3bZ93kPKfs1XTzrBHblLn9
yjTnozORundYhdU3FZj7vxwt8Pn3surrY8KmV6ekzWMqujXQ2tXrUCpYJiQdW1upLF/7XB8gjhBC
ppoD716H0J+Y+1VD9ULYqFybw0FtRqoWh1fKa385HDj6A4QXwoeJNoiKkTgoLAHNEpJsktEOX71a
HnjqkEuTsfKcxxUYyXN/19rFsrGDYW+Jnr8030xvJsZsL5EAWJpmHAhQAGRlnyf8rqGkAk0xk9GE
o6Z3UuUISV5c6gViFu+UjdPmM5dpZtSCbJxpBOOBcr8qvBI6kezWhVLQAdieZ1HxmQyhuvLg8fq5
yXl9lztNfWe6AnRVc9ckysAH4wcwphbkBNGPxUE6EVgMZjedAjy0afP6S5+Z+Ev7umt6nSypvYU3
iuLgNJNfcBAq5OSy96hdkn6M35VdeYsYFfdzCHmkY5CBEECazHltKAT125q9F4EYfYmi352baQ2g
UBNtQL6yHrS7gM1XDbCwo+6AlguxAgScKE218zWDiOIYh85LQpDPUSjkAaARbVpJs0dG4nso4pXf
pAfF+yCS421eVO4hcSFDaQbwa4kAvP0qhrQG22zmDyFGvVMaV8FMSBP2KrjwLvgg9S7GTblWTWe9
aNpez5AFjbsIumw8wQEaArJBVYMTW58FnrwbwPBBnHdgcbYZSxQV3axM4Sszt50Q5cJre0QVdWPP
7WsUCH8zANIHMPPaygN/K5imm55k6Q24UxQRJMoInwOASqQ3KmipX6fdzwGelNNNOg/8doQZCAOB
gbKmEKBD5cGcyos1XdbQnNiljD6OluW+UmDol1C9QUIKRZtnDpSNHbfite3LeqP6It7EmSdeuxE5
QVi3PdUQSN7XWpKl6efV8FLqILxvqjw9g3zg+nU5gpdmWf2W2NzagvA2Lnqvog+WkOzEg+TVtALt
DBcCONQ8ZDalLY+4/OTG0jZ9yCG67xdKwhUML8ldy7xxfjoOJ9oJeXA9QNzn1lVvEpQBGFKB13Bt
/nMed6z+BIvT52ac9HnoY76NZ54KAZnnheIn7Gd11x/Z3EQZLNASMhPwagW5PwDCeu4GxKJZIVVV
bU1z6L27yBX1Gi5t3SYzTBqD6Yfi6gJL9/7QZbQvNnEB+qELzVGgz7DUCMpDToAHIkjP3ffgXkH+
XxQnLM3pDktpvm2roDnjGVyugN5MHxwXfrCuPQVvjbJOQgKa7NfjJi3L5jYdkQIFBRDEyC6obzPp
lce+TJrlZI/xt8AViG/i6dXy6M/YO2yUfTtfhTEEX6qIKNAhuC6fm1BV47F0gL8rBlzfYQCh3k3x
6513XdvDT69PaxSdc+1T1lp3mg18F0gwSCWABc/MBQrdq+1vCiq/GdA0UE3nDy3U+VcMHgvH2gqz
Y8smuVJRJh5kWuT+MIvH/hggo/wh66jwmeViZR8BgDWU1lMaBtYTuH/dvkjxIzJNONdAy7BX9to0
E7uF9nvcVmvkTdIFI2m/sqQXvyrL+5pVKrhVnZxuhcq/24yrV6V1tRLIsW3x1kATVSLRZeqZ4YcM
X/uJL8zRsi89Hyph/akVefswiJ/zdW3rzVAmZG0OpyS9qfDSueR9zSCagqKZez8i4XgfdR2/72As
Y3WNezStKixAk5kgEm2aVosZg8c9vLC6aGeOGnoBPXPu4bHw1zkQr8ulpSFxPjaCX08+wK2hzqo1
iyJIxfHpRU39+Ebi3Fm4btEdoSBI7tO/+se53/u7f54feMH4NgDtvhj0+HN+izs5hTfSHsF6vRw6
DV8y7kFz2+6tJ4W3yCJyeHTI5+8E7nz3KPtPt21djU8lIq65t4BI0s0YeNfvbRi7M81xDztQj3lu
PZKAgMaAASB0fMoVNFiZ/cxoHRxVG4OQNDfjMgD2C5o5cP5Gs5agA/wPB7V2MOs549TmIKd1C7xF
yn93EEoe7iWgYpt7o7XpnAj6VyqzbroqtBc9XoBvpWDreFDtB5RPH8t2yJ5bFUN0IUnSU1bE00Gl
XK2bhMWPcqhi30ah/yOxU78tLWvl5BFKJJZwoF6NjaM79whwF0hpoJgsRpa6RxnWVbU0w2RuW0QA
yg/AXcyZu5bIb91PdQ8+KQCe3/g4rAhgJ1C0Tc41kIivtQVrqjbrh9vSydOtbTsDMPYNPfdFz3wZ
qDsvzeubTNjhDor2dFsgk3oDZexoGZUue0korKTI2PzoKQq8IiveR4UDA8baC0pceEIgiezTFlpE
YxN60UKkw2LCswkmVHMzEdDAq1qYW/TdncPq4g66f8Rp7+Ik7e5smLDe5kGIpdfcmvsVgZ2OXWkE
ae6WE69+AFOvfmi43kI8prq9dk3Ad1uAdO3MYOTBnw8gK7E0o1zkWEiS8IcZdMF7efhuBmDWWuME
2SHQwQ4qovoponm/bSwlZm0XmBz1DdgQevqaw9cWCiE02GNhwe85VsSmX04Z3A2GMAVekSc7gCyg
3KOHh2u+iRBODhmZfjZL3V2b12xV5KFSN092PKjbDH2/tJ0g2KdkpEfFtFwlbLAu2kUkwisKnn7G
lq4NwcRS4kbjdf0mPThH0Kj4gP104TceVs4RtyFxQemz1Vn2/Ux1OZr+oi3Ht7F1n2XOnbVo+mw5
phKLH+W+tfBugF1ZkGDN38l1DxeTA8LfGsLvuIls4o0XqUPuc4uw+0ER2L3nEgreTHcHCq0vkErm
XT3LLY8Z6OU6tVq/K4JXU7P6LGH9gtE2IwkhegnCarswzc/Zv1XITDObJ9tM/Tr5lwobayroTqpm
YdhuhtBWdlBVnivoSIpbjbUcwHu88t/McFj0LTzZZ+pbPs/x5jk9zWA47A7JAlkZe/KjyJUns6k0
vIGtRAwrrK2DkyI1hs1uS0Wzg2D27S99113N+3tk5ZPd7ydDQMtBc8jDhTl3Wo79qVMra9bvtyG0
A2fV6sOI9pvNpOHkXnsRiAy2vAr8m/7Ki1dFrPLz59Q+gpVPmSt3Z05mDshsZHNF6pRr08cajiRq
Bil58PtdcB/nS4CbKkAchJWmsCv5kzRoRnhqTfHyc/yXg6DE7CwKr+HgBrY24usmOJQkym655I4P
akn3zaXlyYbqxZPlovAyQiZry+vWfnTK5NZM0KB1+h4e3LdBnkG4xgusZdP9CGnDVsxOvPVQM5T5
FIHBszvtCUBqe9N0Iu4tqFQ/ympM/DJW9uNA8uRkmgFumQc63CHtA6osrLWWNM6j1ykMGh+KUO5Z
2D0UGGN6DsAZe+3r0l1rRrKNaSZdjyoJIh8SwJ70enHhhRImRXO91Oay8hxkKWTHgl08KWfWy/D4
YpKzCZFp47M7FFp9w0jBW87DFLYVgVi4CQWmf+4zGyqq9CZUybiOBhn4nwPmCIS2yR4r0HvTH+jc
8ds6H9cdVjxn13H2II7Q/TC3TJfZmzI4FWXF0jTibNDnGInTs2n2mbJ2JepBpv864+9BXBm2ho8i
pNz/7jN7ZjKedclS5hCW/+wze2kDO1cLH2QJa4DcdyHOujFIShJA2thHWg4wTJH70pXxyYAvrwNg
rLIdyo93M6nSWZoRnCZZOVwBUiuhefLlj//813/95/vwv8OP4rZAab3Im3/9F9rvRTnWUCPRvzX/
9QDR+iIzx/w9559H/GvzUZy/Zh/N/3XSKX6vi6b4oX+fNX+av8+Mv/7z0y2/6q//aKxyHevxrv2o
x/uPpk21+RT4P+aZ/7+Df3yYszyM5cefX96LNoenxv1HGBf5l59Du+9/fsFD2Fyo63Waz/9zcP43
//xyGOsQEaX++t8P+vja6D+/eOQ/GJOOcCklni09zr/80X/MI678DwbWNnfwrsHbRFD55Y+8qHX0
5xduYwii2BLH/DXUFO08ZMv/oIIJW1BGHdil2PTLX//8P77Ezy/1j7zNbgv4xjd/fnG+/IEi8fxV
z/+bCwt424Nsno0/5lHmEYbx96/3cR5iMv1fIZhKJAX5ZJuzXsATFJqVEx8CyKFBg/mX6/LzT//6
p6hH6H/7a660KecOBIdt26b2P//aaCG1W7o82jY1pEXALpqmFYBA1iZoGdvaZePgDoCR0HkAvAvi
hjWy/vYE13VBkc8EMB905Sp/SUtm3bQB7JQBBdOwTlEVBXaS9bbfua0+Kaxff2QhvNLnAhhZhEE1
wTuoBGxykUNT4XniCrpDw1z8hEV9VW+Q2X2qvLEkfu/GHJF8k3yFwIHSqN55+g5lPCiK0Upa+56C
mOXrIvVQ2YNL5g0SjNQvCjAAfdqxbTlM3rpN07MoorH3C+2wZzxf+QeN43CD+lS+JiwroM2HF0U1
iDpduBFRq6kR7l0WCaQc4SKyqjPRPEPnE2TiEeYwklWwi+X5QJQv6iR9ACwrfoark46A+oqGaDkx
qe/gkjrdjwGyqkWRlhfUQrxl3gKYhOpStoO5RAKYtorIMKPGGljPUmu8ALAQfkCyoThg/QRhX6g/
knsygavje5AeiZfIkk9fdVvl+xx6Ek+ydmYSS+p914PdPaAaAKVCV0Lsltf0AcE9PzWNgOR+V/Ac
UGQhtgWRsK5XEOgPuzCHL29BP6wxgkwIroAfjpCSBO0uAQq9pX38nVKRYTFD63XYuiL1U0ZqmINF
nfLLpFQHDvr7hjWCHpImKw/UQVogKYqw8wPol2o/DRh9kTVr8c4OsFpXGahiTBEEw57s1vYkBsCV
JNzBKlyHH3ERW70P3e5s4QSxPvegsSA90LPmxQMrZZMhpl06WAA/g9AjPRSdOuc9cpt8VyZ9tbN5
YnM/7+1WL60R4jl+rSj9YZW9u2+JaLcemI8/Sh6jLKFCPMqZxPulEhnKGjKhGt9wUO6Kjlg7d8z1
g27hsexZRQk3Xl17q84W5Jx6ol4VXSvWOhcAERagAPgtKRswAF2UtxOsUBWUFQl9Y10Hb4oGVs8L
QAToi+vATGbbprg7PEh3rRsNDv0K8gJQA7a8mEBe28uq566u6mVVVmyZAI6ToGaa8G0vh1z4LVhx
sT8Nbb4lVhwuY5DcHyoUmZdVmqvTNHbyZYQ35DKskAfzYalYLoMYajTVWMJeNwS+G9IgLFm2iSwv
IBbX0ve8bnyOq7JHPbK2egIvaYKFc8Hj+eul664DvFm3OXnhvHFuLQh1cF/CPfXNRXHtNqgidSdE
BxcEGLNtVZHbCpVslq2A02d7cBaiJRMjmZCYsVB3wPtxjxUFO0LgYkSCE3jmvGjqc+OiigziULJK
mlxv0UeOzE3EUUKC+SXVk7UZKzybAIrkJ9GNkK7PMrWJoineTFAW2vSInW4jCJTDfae1F3mfytPQ
O9PK6WVxF1GregLjsz8A/ICfLyoxQND0QX/OlFCnnFqdPxR5GPlE0QpJ/G54Hh0HDitjO2WPQRHi
599AtBxCWQGscsjQlq4fFohdPdgzQ1GXsR+kk/0Rus5qn6YuSuTtwPcJtLM2KPg/KwhJ3UJHB5hr
DzIfeCC21ULRzltZY6VwSfuBrtII6WcPgdQuCgK6wtrJfkyTGPUgCFP7zTiG57Fk5bFQdFqCcz0e
QjsNth6BUaZfNyEsX1I706sS2Ic3r60gfJPg1l5hpYi0CSgeS1qy6FbWwXgaAqKeYCY+naBLgWxA
0RaPtpRs36UFhRloh1yp7Tjy+4j0GJz6yEsAj+8V/Fnwe+4t8SSKksMmumj3ieKQrNbMOwROUK8G
vEXW3Arz3IdfmT63rTW6kFVy1c7jsZeCE6NreEVAJ4xVynnrCyrPKgjG1I+adFpbCplFZ8pjCHZz
CNdgCW+9xHEgofsY2BHyDfl40zCGdVLUe6A5wl/wDRpgZO2lkP1bW2Ic1jMmekVZ6Ow6EfV3kHVt
9jJGjSeyZLjn8MmACECRb8Dikx/SdsE2UfOynwD+ucUq0IWumw0nXhTq3+O2ADazdOyti4cd3Le6
wTuAQ+ytUS8V32Q4TCewkzZuW9sQfBnSpRciOxU6WQwoE2I5ZcGEUbUulp5FLk8chWsIbYE/ocBO
KYDqahF0wH4MaEEdUKwEGGxA9w5v8puSQTC3bHvwXwDbfZx4Xr1xJB2lz4GNwIq5skW7gMeW3ktr
dJ7hBeWc7MCzFk7RU3vV6thdNQDJHmShYMiZT5aEwqxXAbkSMfe9yAJ5j+cnYFa52wYr3JH5GTBm
as/ONOOuVW0NEcoSWJOiTuXaQxS4Qn4wA8Ssrj+qDkovSZUCQ9qmjC1T3NdrPLxa3HI2iLlAl1qL
jiBLmUYcmQdoIm0n4F6ePJRMAarvQSBawMM6PERDDJfvIaYgqEuQxgNIjIPyDT/PrFC+robwDvZs
0T4qre5rXlXNhoH1g1e3brdZb2PlJmCM6HdJSLAGBGnPq1s4LlqBPCG14IaLXkKcS7kOahHTUD3H
UKRb0YzgHmKWPiogZveK2j20U2T74tlWu7WGInoMq9w6DCAhPLFUxzdZBopyRZm1qC0SPINZgGV2
ZufjQsmoPXRa27dW1kCbxOntBYynkLRDEqSAfiTMqh5C1XmvWFInoL8gh9xJXoyrJBPetMgyqKzQ
PgsuUpY5WQSQq1h5bRSlfoz61SzDVeJB0WaAkFmddO8YxPRWgqte+F7K+610B+gjO3Y224xW0xLY
KrFXHhSgfDsZm7M78gQE5Kwepq3sIAsfwM23SlHp7zoZP/euwPtTVSU4UKSMnZuuDfsFLexh18BF
emONRbdAbKzW8B0HV6yn8RMWqwOetXG7a13Sfecq7aPVmPfkCUm5HJz0Hqpz0rHHO6lCvhFBxiKo
IMS4sXAvL2s3qtYhT9nGmjLvKRc9Qo8UPpxYOqPWFXFWefjs0t21UubPsGZhmxjmhqcMhLYzVAGz
E1EVtKzC0S6BHE7FzoHFBQR3Jjv6EAUUmI9FHkV4aYq20j5s4pJlBdjuMdZOeGHN6MQLRyXhmdWo
h862XHQFCQdgYXiTviNfW+FeZMDwLVGstVNocNZQApUt5c+ajGHvd3grbgrlgP8LP+NDiPphvg41
0tHxgNAdvz/wJ+CIbN3QJrS+BqmKTgLspNQfEtK6qyxsd1k3uisXV3wzhByC8mkhsN53QPLNtZU/
KBFHu5n4/DIyiMBG2TTdU+CELqV5iRV9F0KHsJFI6hJyy5Bi+cCbv1/j6RH1qFIX0ybKQcy0EX5B
ATSw84NGtgGVSsoq1GKoAkzDjd+l0nax6tuO4sUmrCPgZdYyJvB2avukWLU9z+5hPWzd2r1TAG05
2EsNOPpj1WfsMakT+4NpgmxCM1ThqxVG4luYgUTXoNAAkHfG6ieap9Gl6CPnqaryEaplhDo/GJ/d
P9MeTwzk+xOstG11rmetBBuq9xAsCqI16ifeTc0nvN+ixoYmskuQYG1cyA1O7jg+69JpllC6Yrsc
QMw1Qga5q+NEXYCFqkEXzei32HHLO+By2A00gqz31nWHaB05QI40cHxE8AtjkdWcIr2gEmNVfj5S
bxmO0AumHRjyvprF4zIb0KrartWJcie/60mE1AAnSH4I0mV3FbRLb2lW5skyhnTBtnJgV5kDRors
DRCxBWptG+Q8va3DUSYaPa1WodOQc5aGkEzuU/juZpWg/hD2wwZ3o3uI3QinRcL7AgU79YBSbLhy
lO0uSwEyR1h5dYiXByLVxQBy4u04sOE1DkLrm8Bq+S70Rv3RQQUPDu4wOUYCFpEElAifikHWoc/B
lbiMqs0vto2E/EIDv7aucPcuC6gVoSjsoM7jJd62sCZraZfWlC+nyamUL+EVvEmb2EUV3XIGqHRY
AZTZI7aFZiy+2KZ1urfUKSqo7+CFuvSmmhyr1ou47w0FlN7SespRHe6GFbRYUT0tCKDhq9wGcHCF
hH+UXpxKN54PmfII7MeYR2+QOW2HNUDmzi5hWgcgOgIctkQlI3uroE63SjNaDgtLlTpe4XFhryrH
Q3KX2Q2wY1WLJVCU1ytt0a89g0oT0OLRuamadtFYKDY6GqLu0Sh7IKrUawclvxVeNJcu4RWiPX1J
aqY3Ca2wAiE0urGiquw2iPOBF2kSawODCuucobxwKysHPLd48p5qCm2sAZXGfQKfaTzlebTIrVGt
Ygv1o6CeZWpg7AadZ4lQcADAVArZn8Biq09hRZFIIzZS9nnHyyVEUl/t3sZPp5z+D3Vn0ty4kmXp
v1LW60QaJsew6QVAgpNEipIipIgNTFNgcDjm+df3R7227sysqi6rZT9Le/YyQqGgSIe733vP+Q6f
FFPOcOzL8bIUFYqhGF58IdPfw5I3JP62/UWbW79CDzUY91I6hHC6Vn6cV1NLwKpO5pFrSWxvIMGl
h2xStQw8qVH/D52YqiADeLcEC9bCZGOoQj6Qi6Zt1iZNmqAp9eStGhKOPcNcXAKeHGc5+M7kmD+1
oY/HlzTRcJtkoiiCeKJj3zqO+VYtvX5NKfoPqeZmJ78TKVNhcLqhlWM+BXNVtE6oEIkgPmOgdk9q
B79ca/n0VCa2v1vEwozALuUFGhSLt1fQxqOxVdkTutrKCdDSFxv0YQa8934ImeZCfZCqGT6UbfeR
BPvwpxW+fwALXIdDMuDmh/36PA43whromdC2J2TkjkTgI1mb16mqM04v0xn403HrHxSJS9+o0IKc
hHVYXxqLSUwwJLeSwO/M5OqKGmOKMeoj8e5NRS3kMx0/OLPBLazG1slwaWLtbG36wIfBy9UvrLK5
E7rlZI7IKmfLmoPC4/0kk8HRHvzR7H4VuUvMAA/tZzzmjGLFOpd/JinbLHLT3npMPWusorr3R9aq
baZJ4KvMYsgwpz2mYzfV8cpMdrHJBgrR0LAyB6VEab1WRhe7myq1FmoPJ6/v+rKyfjOS1JkFafZO
l3r906w1Nyy00o/8mjNUwNx5tLzB+KzXeAC6Yszh6FUQXxB2BGmGmCo0ObIvHkCys8xSnN/kdHUP
CksZOYSTFtD/qoKcf1DU2TpMRX+y4RH4oHKeXDi5FjQ6H/59W2vyXkk30Q8qsXJtG3MXe+3TdKGq
N50nq5TGsyy1/pVHYzjXvJQoT9vid2LGzCuQDiju6srfDVmCHt+a4qvnUdkSMimbK6245jQWaX5c
0U39yIba+zSzLr/D11BG3TIpIJddzxtPXvHCx/a7kDZEZMvTu41ROfnniLgJBUBNQLCwP6THPUOv
R2PviabapCuA0WGM9ZhYtnoKb/eusOWppsXhlpDNWmy/pWjsBwou+x6NZHamaeLrgW6K6r3FQb8l
X5zsHXslippzLswWiDikuNI8D5zBLD8SWautmhYVVWVtIHtesiMMU/tUJw7XEKyjTygQCXEuhHnX
uWX/JVIynRskdG9xhVtGmFSwre7iSNTmRMBnHFCaO3rHUZRTF+7d1aZCNRsEDLZlaRd2KP9ScDF+
9V29PsyGNWvBvBoaQa15f66pK9A5+444IyeST8IZhtfZbARBcfUAsG2OkwnWCqPsaoPHVPKbzrTH
j8pf5Zn5hovwzXdklHgX9YZIZgP4PboXyhU6EVYf5aOYfjajAT3MXMafa+7Ku5YeELqY1q4CndgD
Se50PD/q5QIXIlfQKlNLecfCmgxcXDc4SWGjZJkxuq3mQAz9aCQi1Do3Q3dSFju7cMRJpwDd9s7S
7Gy3MZ4WQ6WHCTXJs+Mv8pAbXfN7dtb6YjSSK6++VFzUOlMAtLeLF+ZHy703j8YW1ajxrBtGezI0
jNpTw3hvI+nWbBoih+tA4OStwjiLm21uE4gSDgjm30ZXq564K66n1c/GX22/FF++1gCBS0fHdE9z
1+dJmJlLuTOMdHlJy+GPR1X6cwWIF+qGP5NYNfWbPGO3QPqg702bQAYLuOslnpbc3PRS5ft8MGqI
9ZOMr3SddVKlhwSEDZPmrkjRzni4RJEeMLX3HftAX82qQ3w8vMF0PrAXV2mXPOLFyh9sU4qTha9t
37hMF72p1R4Grxp+NJo7XyEKjj+1JlPXGuXKgZLI5rrccYFZuRWKnMJyW7TK+GHZIl9u40TjKJOa
nlF5Tum/KjCxd3YzqiAGfrSp/LV90d1ubXdMc+UlXf3xvk+d8t3sjelkD3knN6SQmZs0LbVL3gFr
9ddJcKFs1RlhFwaFiovTqOPFRPJZ3Sn6DEFlkb+X0n05tWPlHi2vEIHh1+l+jU03crJBXeNYmyFh
qTzKjdJ8cdbKxWWKE4H7aLEnz8cM884K58WOw4Ec7LvOwGhnzyPLy8mTIxJ889WXdnKp2vK36MaG
JsGc7QwUQruFBs5T2/X++xjP8RPhEXGUa757qZrG/0gyIf4QbDZCDVticIdltRVrjYKgdRJaswL0
8CKcYl8nN0NSl9T+nqF4Stvoxlqq2C4QD9I0v2l6rGmbarl28v1WkmroVJEmC/ctLzp7jWKjmuFk
NmqDkbf9LERRX/CzyrBTLb+mM2WcNNs5+CBHnh22wJ8UueXN3Ig8akC9c2d6JaTDzqkkGzzaofts
rTAMmmjqE2vs/5S2YUd8x/Y4NSNYvHHV/ZD4MFgUi6zvllapwKra5dqNGXYid3TuUb1KM+oLuw1X
NkEFtWHKAu6lzl1dJ4RhZBSQYRoP7ntW1dUhWfLYZW+e1IzmxMD/2Xsjal7HBGJV2waFUV3BZdOc
YcN3bqLKnVBSjYwNrWFwjzUneQQAB/idvw538JByJ0B6N24rq7e3y9TiTZxuE4vMMw9WmxihNG2x
KXqK7iDHw/nUpVORhr2wkxN3bHVdSIZj+yr5+2kaYL5AC5AZjnYjIxA9Saer+xRoIWo403hx3B1v
IgAWT1BoSb+z7+g6d1snE1boeq5z5jbIiW7OTlBPPu0CNef3gyX7OwCq64XzXrynLSq50KsI7SPr
YLXabTOa3ll0GiniYsyCoiCWKKgXD15Ga8cKhgVE6jTPky4EHmZejVRlH0XBqrFSzdqlHZL3oByW
IvJMATfVyUbsd1SiO/Trclf40/iso9a4TJCnmGh3oLUCU1bMPkS6ZMxOnIn+O0dsWBj4z5mEtctW
WWaH0jUfrfPsiQL0tJo/NW5Y6DAg15wLvKqbpK+0F7DgxqbwNXy6RYPUeOzyczOLclvkg/cxWgaU
yS6bTeTZ+VhdtYqOHHM/710AfwNvqDd8jhqCfvDaS/8OgrR8Kvq4iMiD1zm+zaXZ9Fh7jkVfG5tp
FVxzVUw45+BPiDmzZdh2ReK+UWHHKKxgz4VCL/Iv2DrmZs0aKxxny8FSmeaDDJppTaoNx7sKdYDX
H2WOxMjMMptb5NSJq6e5wNbbZfgxEjhyxpM9nmJU0Lumvs1bDCnwrZFctZztui0/9MmhzetbPtfr
Jr6PNbaxUK2AhUGL3rRMSJZOSV4xPhsHnTABTqmbMi2NUFPVm2SslpBb0fSCrHs++mviioDw4swJ
zC42roaHCpjpm7WZXJhSbuevOKtrE/TFVJ39bMoAUYyNH7rSV78w1FoQuG11bxM9n4XOSlkV1khz
znmXi8jCNAZZQ6p97zvekQBFk19zciToCG3Hus43hHJmX5NT0dVa8Fei+nOXJ2jddcJGYM3mVglA
22j/VYn1E44unTQIWYZv6qcs63lNBLO8kXiS/QByYVycxXJfSU2xInpexjtf538AW+zeaz64AyB6
Zzekk/XB+m9fJdHVSD7K+GkZPN87+3ptMllwmO+5fT88wDM2XpQUyBbKTp4RPRK6K7Frm2mBWg3e
x8HX3erDrOm1sDEb1PL9i/BIn9y4mP6WYPY6N6w9zxL051Jx8f1hPE0IqzcTX/7M+cBPpGI5t4He
dMa8mdtZfbZiYSS7+v5N4cyGHJTktfxgON0980ZnQ5ikdW8BSl0XxT7Rav19KTF+RTLuk5PhViqk
ttDie4X5bDgs7dxp5zKlSzZCnohgtbj3OrnMQ2S3pNxrSJDvYl1rrpRK7oMhslED6JxUnzrckjvU
r3galiwnzsn01KbtDYIw4ahfxiSdtr3Z2kcDW8yTq6T1sBhm+cnQNzbDbsAf1Ma2vSfUyNlW2iRP
C2kB73jI8L178XpyXV29YBtlyt0TaJ/i5gi73OTtSYS+XccehY8s6zflup0KCiWHxyYx832rE1w4
FG35ILPKfDaqmxPWyHVUh7G4GLecesC/C8FiN5l8upgR2iR8+H1PaZIsnkoDr26KX8bA32BbZXGh
n9/vuT2b91xd50viNfHdUPvV09II9VmNzP9pVo34K/MOd7eJ4nFvdTpm+XRN9N/W6A8gx+LlhN5q
OXY4nI6NNXQRbgjjvRhR/836JH/0cI/uPKY0YaVKeTBt3994szOdx6Tt9muZZzsrT/D4VUPKLr4U
+aHXczMJEpNgUMuVyV0/4YnNFzN5brhgvNQ17YnFcuK7USVZBBemf8b1nf+y+WG+ptIbg2Kc4IRm
nqQNLlmVRaKcs4V89neLb4QrWMHGxlTbBw2aV+m+NZrxnnnFDTM6eNlJm0rzcRGgpBrbiH+a8NVo
EFrevKvbPHvVmrYJJ7pprz5T1UuzWBq3lsndd+XA7EZg1v41aOMa6BkvVRNa/qFabX7W6K4855ZN
H6yy6mNWrjcJaKHOjtffJgKGvRFihlPVM5POFxpZUzrfUBZD/tG0S7sy/vX0N9T4a7FbrZxcvoHH
/D2x1vbPyOX3kvl2t6kTNb0ZhZ99OtTL7Lp+SwVO1rDyi+qDcL/uJAfmbQyjnA5xD49IIF1P51DU
QPZkVtrvGZ0T2UcLy7xBpfoxqmWS7O2SkIydiXgwJW3UF0i7DHWd/RQrdB+7fuhrUv0oRkbQ2KP9
vYWkfYNThKhil/QvCuF5txZtdT+bfrZxuxkLvFU2ywG1erURShy4JeCZXUqEF4k9lR+lRdsId57x
Vruj3260qYbIQ+4AyVpJ/NVUqX0mAXnkrx5Q8rmV63wOKNaOsT0YlJUNqvigVmZ8yRp7+qN5N29K
TywwA2xr0PYy0QyNYJgVOJLyxvSzzKbqAMJ3iMxujemF+eXeyJN6M6+OvitFnD6bEBpfgMqL3+mg
yPIWNsAX11iOHO50PzIvmx6SVCD5AvC2bNwBOtrses0n3Vw3EqnuRebc8vOiGH2cGJkc63ZuL3+z
VGosiW36OzwYBbkFU7td8wG2zpxNp4kg1j+60+i/RiWW/VjN02UdzPwFu+D8WvVypPUzZbRDTH/J
D5PTVMZmNof6MC3036Y+m7eOr6wf3VCal0L2S0D/NkGgIv1N3buYINqytt4trqd3dIKrU45m9vNv
9EmMWDoeWoQ6WQOGVUxyBYmbqD+gsX9xrxy2ps7Mg0iHdTs0AAHqodV2srUadoPM3dYdp2Q8rF/t
MFZnLs7oJ7X5pqkTjtY/VTb00H07OBlo7bKpN5CHzd/CMnRanVwf7tATU2k0psuELDdeDXhlkZ5l
Yx1UXpo+xkWVHtGQDmE218W1giVgkpT+i28rIs0eNXCvav4hQCDpG2PKywiL0nCnGsoHFIaMZVOw
5G290HbOp4TzPqE8zyZugmIAcZhyX13L3vtVT2m6c3NbPhUQkdbgb30pVdIZbkbZMfYhKEI/Krwi
j1YNzY41TvNPJgVTyICEq00fZ5g14rWkb2Q31jsXqznKmh41VZekS5Dpk3gQrT48zVOy7EbQ9BMl
FTnof+u71PFSq0j3c2IND3mcWc+as8itZyX5n2+t1H9LbPefiuT+USP3Py/1V/nUt19f/f1b/f+F
nA79G7rD/0RO93QTuf3bqWq/3v5ZhMef+ktPxwHwdy5a/4GezjDtvzs6M2Rb1z1SrXXn/+jpLO/v
Dr9toZczfFqRvvs//o3T7FtPh9RO13Ffu5D+DRcd5X9HT2d5/yRxcz2Ll8b9y7Fdy8dTpCMe/EdB
nZDUfKumJQ/zLWFV0FPGceSu27lCqpNY9B6q7t4sTX2LkYRG88zonyGxib+O/m2fhVM+J8EsSF0k
hykyPeJXM0yjzPKywEd/UA0Zzi8N5UnB7/dzQk+yH+65jG+sdn5ES+DsCWSX29St+x03dPKUNl6N
lFcfH2LfTXeg5+a9hvz+PrXO//Bh/Ycav3//41M62cTPCN1xdeNf9IRtjSHLh2QMwxMa52C0S2Al
eh8y4nei5R51BzDVVbPh92cG4lyOxnLuNpyzcOoG72jlJkNv/ZJMcGko+dXO1LI5+C9eJQvhH1SP
tw/J8G8aSp//sVzMf/mQeo4sCJ0MzSQK8NBVwopsX7oBk5P8WDZc6yvKjwLOM3MerhA+nRc5Ln+Q
IGrblPhpNnGIs21pBmPj5Mf/4uX9syiTl3dbiBzg9m0x+8jX/nkNuUM7uJQh6wV78Yh7mioX15q/
a3XOF9ZBExlI64O19NVWZrZxxouMC4Uk8q2h0T3KmrUFzJWZOySRY/T/fnXev3vzbq/ONpGuIuC0
bZ6Xf1rh7mRwUpW2flEFfXhFaxFhs17/QpHhBsVAEp7D3h4Jf8Cr2VQfPYsOYDxNLnRm7vGmc59p
lEf9gLmpgjyxVa6MJoscUjZrymYiAqI8to3Qky8WjuZfM1XaOevuvo18ujVfaCTDuGtJMre6adon
gpCIatE5izqv/vX9X8lsEFlmmdnhpqAHbdC6USI/gJSOUapwaSQ8J64ynMiWLTTLkvKl1qvDkpoP
Gv5j4D+aFuSJowVTy5Nsy+G+4aOLenEEsfycdc/4QMe9vg56pA1ZmBgCwV7JzYVQRPmQpfnVHycj
cmtV/6K7nN6NpfVcGagzRi6c27bU19CwpRZCKO9ImZvyvUa7eSFKF5mkoLNdGW+oRl2UA9ZuIcA0
+v6ImWaqIGeosTVin1Yrl7NOtMl/8TGb4nuZ/V9t8PcyvOmTLcewdYe25b88JUU5NgBvJ/PSreTD
rfWcnht9byMj2Inmdyfwkg1uXR9cUiuDmsp502rqdj+uX71Zoegp6scZqQjNU/ecWOLVjmu0sdpA
Yq+uEyTgVXS9rAQbPVhbNDE0JW6h4sE84cZpFrqkC9YseHceajzeNZjZmf9lYl3a0pUmTKJs3FDC
CYPjZVSHrm7eNLuvTqbGSsAk3zbTA3Piy61Df1AE2h6WGzIz6QuS7Ztzn6/jFT0jTsSmxg3hFewC
iBqKfDR2saamSKP9NUH99ema5QORX019QGuSB81tqRSuxmUJ4NBGMVzeknjXsxxkfje39Va2jKa+
gwKYTbxndVmEUzczUHWLzxSFTeAmjsWVBg0KPnpI4S7ol76Nv77fbFNfpg87TRK+XuhRhuV9U/rv
wicjVXPCrAAhNUt/iwHROZcjximhZ/eEMxhDqBLVnC2TBykRcqd1XhKVQ/mQiKoDwWWlwHZuL14x
KvQYolD3/6knbd2jkftgtDvdz8L70jwtQkhc/ih6/dg7fOcuXxjsYoc5FEUelrVwKFtcEZpzDh1o
nu4dV+NRNYvPPm7Eg90kL4gTkNEg3n7AI3ybvgwpV35/fEB7MQRTqj+r8fxNQMHo+3MaWhot4/Dl
0V7Zlfa6mbTlQ615cnAm+3PAeUvnvy23lCfVoW/cKnCAo+ySTKuJetHQUOvtHHn6eqjn7vCN0lJy
DWQVkxgnc+NMOGe7MakXQ0et3ylym2GkKh/Wtn4QiuC0uf8x6RJp521rHdfeoDcWmMmiPtwqicZq
3Mx2eSMfsNV+P+sEdK+7ztdCE1PObrJJj7EcPpjCcM/9baWj4+34xjjeNTS0jiSbDCCbeZjL+c3x
xhIrJ+qBjF1uJExzh5XsSutk3o1FKwKthahZya4Kk5uI7NuRRYlLWcj7CnxlZ8u7BMgc45TrUBqh
DgnP6w39XnH+XeeGkqwvnJtDObO32IDCciY9z7okVa1Fqc4qTBXiOB1VYN2P7t2gUzC3hvrZCMpi
hHPVwVrHLf2ClsbHrRQygNogASEzZB5o/iOpMGK6Gyssv40JoGbXQ4wIW4Z3GKbjUBQjwX29Mb9Y
D57PKEunWxv0Ema0ysXjzJ36oFVFsVWdiBTC55Oo9Xv03yZTEjuJqkLKKJUU1LxDyTZIUssFl8YO
5Ov5GrqCOQTnCCLPXpyyQj+wSmHDQAej6BjkFh3HS5nb7QmN44jWiVVY3zQwsZ5+mDEvBdjuGOLh
wh4AJOFx7fNHK53P8Obi3Qr0axOnOSKdeIz3LQ2CfZrjJqun4o5biXEe/cs3rNU07M+58yTugfW5
8UHd+odxLTpM0Kzx24+Vdr0WYASEs97MoSHOIvaHF4lnk4qlMUM/Y0wj+71FnEuUzM6r2zKRAtFm
RTxSF6Q191pliZPNnhWQ0LhshtU/lbgA6aRgfrgttdywgb939ChjEN25sG8kVcKEmKm4B7BM1fDq
z1WQeEmxJ50x2yGrp33Xp0BXWPi01cFIzLel7TJe3XjF+Mdrmi1+zOyuqfJjl8NXWGMdSWc9idOY
5jwEtJ/A69FErGLzZ8rW5GnDz5TnXrP1beb7/WEWJr1o9j06iAOjJVvu9J5dd6r83fdm1zd6tkNW
sSPkWQGNU+dWETzauj9k09SoqZ0GYT/pwGlCMqZpXaUeongyWSvLX5/p96O4rvVZWdkt+cJyr41u
21fK7Jfv35s8MbL/juouX8ipdFT21Zhyvc+H5DTX+vss6qteV9nT6PMelLRsnkqVFuE4WfbFynuC
zW9nYDlo1hb/cuivo9rEY7fef2+mMM2RxRTq+P1VsSRqo/SmezcWayixZ51ss37RrVxcpfQ/G/Tf
F5lXX3WuyEJk3liWmR6OZps9rqnYfn8EhZ68K6eiceKr+kxUBU5WlujWvX1wddu3Wy9JeQLi+9bT
F5aOsTdZSZGSzheo2fJer8wCwW291d32f18O09Qg9FBiHhz6qPRstf1+vT45Qru+tZEJKAODKst1
qrqHWoGIrPrmVaxud591br0xV5ODdFl+6LAdtrMaEA3xIrzMdp4GETvH0cJnFEj9pUC3qoDTYgU0
TcQhWr9D9elvBlMTB/s2F8t0uDodaHjNME5ekyJZago0Hao0l6PNjrSu+rLP+/mjqoYJ24paozRT
71oODeN7AYKHRrlS2KR43JbiKt8MhGl3ZWqflhHYf4J+geESfjyZHcGRtaBHEcxQfpS7brDoPvow
UJwBqtpc6oRfSu2p9VWySeyu25hqul/tzrtq2nziWtHueYs4PGcqKTEaDQDS9MWpblm2KW/lA+Nk
8IniT6cEUIfbJSmeRhdHiJp35AmUhLP/ZFwNV4WtmYcbKxIiQVIIULkjgWU0nlwJVHJOC72Ye2j+
TqCmvDiaWcv7Oi704kQTOdVKdahp1b6ThbathRy2Q+dXm9u3Rm19G7kwZKtH+hL9Mr+UdKQfGT8f
UI2H0rHsgyqbxyJJrH3WsCxpxSFf6wJXtu9x26IRL907Rr5lOAKe3apsiIgC40DUu/xg/mFN4adJ
MIhVWX0cW7mZ+3jeddIT4VSpYV/V4lAba4Ufu6z/+lzcvBqipHqyfEX2C1JSTjTuyHgKWr+GYEy+
k2NpMWg3enYZ+oEPOGq71tIlwZzTlZzPFJxivhwLsnfCwYhxIHh7OEPIDbJTqrDQY4ZqA0OVDy1S
4aaIkWN/b07mcC3rVt6h00JixiWGxsCQ4zNlpm6r7O37mNcbtHT+bJ+9/oO9wEQVUbF/3C5JVD+H
hBn7RtjjHH4/eogBvQdtPSc2RtLZD21mJRdCC29HC4fe7f8N/DIAGv1eiMrZtl3FTV3PpotGkiz0
jvnru9D4fvRWFxkIw812m3VFtsftN2ym6beTUu0g6+FfqC4DAxJJaSjmfHq2/94t02wklLvVr35D
kWWReGXUKI/0sbj3ki7Qp9RjKlctR+ZvHmc1HQRMvVv86O6e/DDCIRrjE+6YQTPXTiOwxsdscBaW
UstObrXo8f2exl2Sbcb6bdE4Xb20arcs6x9xmdx5g19G3wdXM9rJblaUAgxjQ9UnKEwKboVUgDQh
EM8067FsR+Os9/0xM7wqnHUcJ0085afFtpBIAQv2bucJk1Q6GyvaG17XQRuTfksFlnm1vf9+r9BH
c4SMdXMqfPtGIlY/esOng8oWunNuyMuKrvuJ9HhrM6oV1UFryLuyQ+xqTPN9lvwCWknOB1pL7AI6
Shwx/OI++WHPnHZx0vLEZvF+wcW879GrdOmz9LoxpKUzP5B+QTqCqgLC8rT7pDjWCva6KZOvVcz1
oUPuBO4W6Yd0eChqLyUwiOwmmPXLgnBkYDBzW1BgltqwWGknwnnpaXvs+4mAjqSvTyKPSZhxhv1S
pOPjlOh8UtP0F/DQ9/Z9HNhA014yvDtE19Qw9mwUTbZdPyrcy/cl6cxRiYob9ZV8b7SX1WCEGauS
vR+UcZNpHgWot08HEpekn6THZLKvuuUQwNGhANQJJv9rFduToUWd48Kj4orDXcTEJ69R1d+WuJ7A
mEs1inlQNJ+i1Kx9MjR2UJszqeRMt0HVXsf+CSciQAA1fcWsoV3aNNzdBae7r/zPyiTX0jUdaIfw
sL5Lt9Xnagztrm+wH9k0XjajMJ+4UcnQr3xnz8182NnsHT8mg2UIxcqPugK7p9DNbV0OaAcIbtzX
uqq4cYO8nBjbnoSPMqCfKqyHwt1+UyNXd6ig3K3gnzB1BjTbUprk+DcIefEvuef/wKCLMMYqesIP
1HT87j045E92XWs/ALYJc0vxp+l/46wg0J4d42kt1t+qz7iAiyolaMy5m+6/K441e8yGfNrJNMl5
deYuSWQC92T5wv74RXSAf5Cz4hpFNCJZAeUm0+JqN2orExvdPHy/Fu+GxxkpSm9NjGZTqfGYyFPH
4ObAu/wryc0nPA4vDa/ozPzli0HvMzQWUsK5xkRd6Z9tv6iD3NL1U6ycl2bGMoSVgN6VhcJ3FBWS
ZWt5qD0civmQZuesApQWx1862jkYFrW+KUX10xCvrR+tUjh7DcRFmFnmoxsnIwPgtf6hZT9gcJWe
yl5Sqys3EwjspxvZC9p38/h9a+wUrorJ9u+M23UgkaoMEQaTTnl7x4WzGGcpvU3TVPKvij218gfR
l/ZZT6+ZP+YnzZ+Mbc1EIXC6dYnIjBebvkghjnnQjWW7hO3kF/d1YpBJhFA6wl6YbgumI4fvtePG
hUPe2gAJqiUbILVtejFxk+wa3fqIAQBFWKfAqSXyuhIawwiKJ6EvzVfurQPXiNy7zp77KRApOLeQ
kzUBPWYb1UPG+mjtcaUm5/bsCPmWwSQJPU2CzLo1H9wJc2idSR75ipWglJuFi02cl5V6xZk3LWQi
ddbq+RZxyX1C0x/Y0BM6ulrEfcuioOvsre5ggCCOs9gYnk2fK2ViORFAtemzGkGoqt9N0ZLBJ+JP
aQt6g7fKd1L6U5VnHT0bOzlTmoPn8gZcD/Wxn2906tLo9ir23F2cZ0+1lrwJIZbzQF0FZa8reQO8
NPj+AIdJ/Da4uF6Tx2nx4kjTIMdl9AzO3x8hiOCwX8rlzh0fJsmExbddERmD/DV6TM7piPXhZEMv
SoYMPgUswVTVLp/PWgSUmdW+X6s7G8nSCQxUe8nkudG8Tzir8skcyl9C9xHfL323K4j5YHLMmZL5
bzS94cwY1e9UFPvVSd4SNOLP3uSjHGi2wsl6agGmkLyBZ6138KBQbaT4wdFZAOZpF+Mpb+nC9yBd
+rIzaZQYPyu7e6/kmlyRkD44/RifR6WWLUlu7EUFzukEPvabxFkGknAJ8e3V1y6RWwdt3/tkT7fR
OSdH3I8/VsJbN8Y4rVdvTnZLD9YJkh8sBwfXEOFI614mTF/5sZ8SEyyWNsX9k6/cMoyYPMeXpnAD
geP45KzdZ+YhjyFyT7jFm8N5Yduy+K3rr5Azd3VlOZ9EnL+1WNiulUMsrRuDSsu1LFI8VNu1Tkca
X8UrrU//UGEHZUcpXhlMyD17/RANI4ssMyPM7JJ1U6iozzHYKU1ZW2nYReQ7UEasxf7rceo6bYyA
J54EA5cIldWKq7lVR1mmkIORX0qRflbGDMsyjjojlYeeycElp+mOqmGyDjrxSYFNffMMivRzzbHo
sSPe9b7agTepr3Y6uOHSzAvI66yl09F/QR/k54oXne5UjwSHdlTvdQeUmM1dnC3Tppl6BdoMuKBs
6TGNc3EGYvUHiG69L/qEkIbCL0hCSy7ulBvbbBgKUlARIRQLg/huWOZPMle4Mrmok8b/RdmZ9TiN
rVH0F1myj+1j+zVx5lSSmoEXC2jwPM/+9XfZ9QIFonSlVqlF05B4/Ia9166cfd+LnUchzy7fWQ0d
5uIm+zklxW2MzOewNF0D6gYqOJwh0/S1h1izUmSYbkqhfOPA8JZgpAFVhmp5/GalOv+VeE0/3486
kQYy9I6K53X0zWhzmRATYWc8NMLWrw1ebfxJn9o80XcacmV2Dc3nrIkyHGepShIcw1YxbhHnaCvg
M9UaHACTymja8BL2N61Xl0graJ5nhd6oVQ9G7Q8bhFR0PnlyrEzxEqXOOjTYjXspm2zkHjyMw+dS
pM9VajB/aImz071b2TCManW6FXxkazW8EMdEFYFdHZMsiVt6ZR8R37Ub9ib6purdnnnyOsoCUOBo
d9sgYXSIlpBhoIG/GellqiWBW8XEY4zocBRGwTCV6Jvwra2jRNjrZPiC0JY3dENa6jSF8Oj0nw7Y
hZV0AXrhIvIcTOLgxwpuvl02Tk/Z4CA+UH5UdRmshVbnq9JPt2ml4VnhBeZCZQ5XFZvDQ6rqV4Mr
zenMx4FpMZtw/BtM3rl2/XCdMm0N/VE7dsIBnersbGwAq1ijB0c4iZOlLrd2pGKjDGx1hWvh4oy0
r7r8YfRdtxk9lv564K28hEwu2xm26P5RvAnYNSFFWWRrBIoWq4SmCx9uRWMTk+AWBCSq1XuVJfxa
4dHjtFWxZnaSuarVHzzFdBjaDj/LAKV60XmdqzTIvMbROk2l8RgXPUM8K8vWiSUtV1XSOy9nIkWa
errDMHAIhhSB0aEKghvzkZXTxJXb5PalD30MaD2xzkO0dnDwklnRP6W285MpISOr+hOcEs5HjNeF
Nu9QD6Jfl72OkDKNTnkJSc/RZi+k7b1yevLt1I1PIOG+QlnAne1wjtHhXJH0ruhWtxmXDhIVD5Gi
AylKxdPA+/Kxro2fsVV9DXzt0e9qlFkSy7QafopGBgqRc2OHi3PY9sUmBEvZtawJapmZ7gx6dnrz
k2wI/B5VQXIgQta9HaABDpSQD25wBB98K7B45WS30kMMGpnpuodhumtmA9n4iUoCdY1mJbsa5QSe
uUd/QpWJhutTizfCLTKqMrARMBQbbRVcUDUB2rG93g1N45kAa6zUI27Dvqp/JFF9aAa8/mrd/JRd
l+0HC2ETWXCsdvPjIPNnNZWTO6V8KQtNWi/seNuM2r2dxqTMhLgb4JTUuNiJ9qUbQqi6IvsaqZAC
KWgqxw1vrx0GlnClMSA+5or8rgVRd+RS+Gq0YLmwcpIgvbNYFOGhzHam06nrvMuPKka7mCk4Hp/a
5f4XLtvVdkcEe6y6WB8PggZ24wvZuI0ELTZJhMEOpvJTxLcqikuD2Pjg8Xbco9QgOtjYSkX1qYGh
24YDFMXUDD4P3FquZ8iTkinpOvXARkTOozL0tD51Yq/LynJty6BWqA+KCK8dInb8of26QakCh9u8
SmQ3bkJgmgSSMTqHyYq+lYH4DrKDxZyn7upafve14Afqq0QqTOVT33kqk9xeoQ5GhyR9E6NPmNwn
pQ08v/sc6yK+9ESUQOyKtGOeY162ipwFXOucWjM/RkwonFZUO/jA3k0AnL8p7FxyJnt1HgoI7O1w
meWNkRIHuyTJeWAVXMUci37bpXh/vVLzNzk50OsCPy8vb/2/YOi8A/nsVAhFdKbPqo+1UB7NvlGf
clwUTEKEuJsNO1Iv7b1ihMHGh9N+9rL+26Dk6KLVz6UnvzcKyfP1uNXY/BwtrUu2ZDeXrsM8a59w
lEmWS7DyeI9TriYHsPHBrjZJ9+yNCjEAJnBbZ7lgdXkOOqAH6YLC9TZD9BAgqAy6q8+aPk3Rmts5
mYUFxDlmtn2//CiG3HdbdDtbXCrO269pmfFDTqp5XH6p8jIk5d2E2FsU5nn5gU3CPDeFF65t27O2
vVOWx8RwvizB94xjxzUhqqELHjxdZzjgGBg1Cl0cXMfQgsTSIZhi5O0zF6oEizkkqz3Igs0y+QOu
x4CbPpnNRvctMNruiW2b08cPfpIrp85LMgqWsd8MivPgN+NjzVIIDSdmHl/aq4yKvFfSn7jDGCCB
aqiBFS8phXY+fK0qldwK1Gb6QEM26n1/p4hH/C7ZDk0BLqF58g+rlgRetUFfR8sCWGMTt1NCHxW+
VhTVerYGRkwybGgWa9IJKenr5psWlhsimIudXZGS3UTWcGfwNmfGrDE+xfrExpNUh+7FHl3NN6YN
WswKkDS0mPlvYNT4iC+kcG1TybyVNKeVWXMZ1/DPcuh9RW5vmPxT2Yq+voqq/taaVXfsUnyvOESq
ydQvbdYf0JA1lLL5E2NkZsmeg1QW9evydwy98sOylWoDVCRYxR5Pj8Czn0KIcmvNM/U7VQ2JNmVG
cXIEUpJKfk2VDumlMR49VdzmMIFT02ekR86tUNYG+Z1NGuyyb9BZpTSBWTyOFQFv/Enh27zPR3UF
WW74krGxch1GP8cMQwNLPUKBfAfahJfY3Vk6/LG48iaU9nkM3Xsa9sjrtZk++BjFU37gX5JdqSEF
peFiLc+CrJ2sk9myrGLo1+YAJvNkHeLudDVDL48E2rHJz6eDys4OmSMLuILY3ax6JQWbeYAW31qr
ndaoGZkU2w3Xzfy10sYsDn6Lc9a0nUvvhHSHWVXRm8K7kLKN3Wb+0noH0qbkmjggLidOKDfuqaqT
7bKtKez4Ex511jMmCTRLUE1cnwzbo+5sDPWYZVTwsrDNXTuyJ4dNGB3Tcdt7Mr8yNDrKxrdPCV6K
KZwrmcx5m3mSG000cYLN3k9twKVlO87Mc28LEH6NU6o7jDXU9ET2j2gtqbhqdNfGOA8q55WFTwsv
6reIIUu/s6d8q0PZO2q5ID+4RdKPkiO/C6zyyeYWkXobPGoQtFHeGmdLH68cUYc72CEKJJjEetDj
H0bQVNvGzwXvXA6eb8HnmNoU7EBg+PdvRy+IbUha9U2daMXgZenPwPv2uBkyhpbGJdgq7B540ZjE
CWZW8Znde3BSSuPQm21xGmKmGdAt+h3ZL8beaxAAGPq0tcCNAxiT9M/J20S3KIFyqd5zmfQvvdI6
7PLoh+drB7n7VS+GH2OnDmdBEk8TeV+Wp800ZfYpHMsVbm9/Xc5he2VhoWFrtX1rex2TWgJ1SHM8
s5uHDFEVVFd+c2/iJ1D9JrjaQ7JxYJRdYnTFo4ONPZ2+2Pn4HMWctkzxh2Mx6iq1NA8mQT1+32je
htp3fuAhlBbMzpz4Mho0tNx6DMFDEpvXbWIMGzQ4rlGpFtEKSJM6yWAFFGeinvHWjNtlFYb4Vz9p
UfI6CFYnPAbMU80hgmFeF2tbxamkQVY4hGa4CnqCrZd7VYtKNB9mtQUNxHOtFtveDu1DQA/uWSUv
tDpNH4MGhGXWx3dIMSGWB5D2lxyVAc7lKlG6fFM3ls3NPOm7ZSLPKCHdM/FaLUupslRfWVnUMFp4
MvTUBqsph4S4XCYMe2zXY/ACo6MR7N+GaBeqw/dIyV9kqn+SWkU0aUMyBK72o2DMO2j28LYJtXLi
EpnsNDnsKgwSCV+eJhuLVbChhpi+6gmexhjZjSNLuQMUVe2Wbw2qInzb7icZNFvL974oJGovFwjw
DTJIJgfCd6SlG1YGxWcrQf3hTzh9KVkeRzx1gJse9DmyJY7w0A5BZW1GUOANR/FUiInTNqi1ZEDd
dU8avVkyr4OsUKvcVq2ABXvBZtmBcJ1KxF06/X/EjsYg91kp8rnUlTerq/5bBlrGlI6Ih3MYW0Y+
rUShemvVxoFjzlqMEp3bQdVTnW7rhjWEzYY/BVvR4FFYDvEY6fMY9SmrKwAulYOfxy5ZL04lsZ42
NwoG7XRrpqm/5VCy1ObyQCfj1xu7g0aeyzhaeZ2AKcBgzTU0lr0as2imhUO+V7qeTaoXkFCg7Vka
92wSUqZFpurySLUp+DSHQa7L9/Fs9FiO34snJS3Ontkdlo/uh4yH8y4Yd04piH5LQ3QC83tXmCGo
1fKZ95f2aPpszAPTP5gMSimhxmzTKf2mmMft/uS7mA20fSSgGiga6RZc/MgRvstq4DHKYHVZ6oSa
+KIwXgBFVM4BpXlyCDUFC9SYUeaF9tvr3rGj16kUFMiMjdFpZd2xL5SzQKmwVpSgA2Q3eVuG2iDy
WYsfMgaNmV+t2qx4jH07YVOrg+1wyubZq+NrPTN/ndqO9rhuby1Uvhu2ppudr2LgOa9tMf3U9Jr5
Rir77102fF/yZVkRrZZbeKpSNDtx+X2QsbFzWEPcIgk5zixY0WqwezRvy4MrhpEQfg1KdB9KQYgO
4wX2HHEKgWfZcBHkgTXkDq3XSi8quQKN6K1Lqx2PZW/La1iHFF7zY7sThnpfc3sgfSyfqvaG8k67
JNmJMVl9Rc0WbquNR38E0drKyRfitek55DDghm93lUlKaIvvapUXbCGkUtfrVnScft6Ku3aI+u+c
Izoze/L2ia9eAI99kXFdsfWud/XIZhH75cmu0ezTiF2EZzXrPGi7XTgaW8uTyS5PenuLYnLaappR
YwBl81kK7buVitrlz/UPCXs/UjGIQEkDxnH2+DPynfSmAnOg0ZasscLx1hcCcA7xjaJGWJKVnnqW
cUulsUhZiBp4QKiWI8uJTEQmvT7tJ6dXL9r8Q28auQoeiE7vLnYcnLAbIu73nY7oYwqowSuLz+PE
+kBUk/1EoOZKIyf1lSUGwKwBcYjGLbtBjlQ+BtgR1iQhH7yauzcKPok+wTIqU/rlWQIAtTJZj16I
6UvhADVpjbinHHcIhQtodSbwtxY4BSXuwUYqaBlMypCN7GGt6AguCTOapYpR/T3t23xftmxJElYW
Bys5lmjG9qYfmS5OMm1j6ehk/Lwx1klekCjNiwX4MXFjdmCYOzGxcTFz+tQC74k3UIuiBDzZonvE
IY7YSERgFQqb0ecEpAf29gUY/8vyKhJel6wnP5EHLRr32TTY4Dc2FlFXMfKB0ChYc3j1oS8advJz
Tas1oAIizV/lXRetgxz3QZuLr9lsgMZHmR/barwMU3ciDtV4e8YhDGPJqYf/KWFn38uM1OAkUIBS
efZXs8+wk5k2S9zwdQz04YYK9TTCMYhy78YXJQKKJ2rRwnhnuGisLEo+Nu2soWh2NxFteIHb5b7h
+6+nWKNUMuUhU9A5xGDpuAU56TXX4MUpC/NUlXW8xqfHcLjObm2uMWw1sUZKPFms+5BNKdYzF2u8
YyHpg88s5kqOEjIpKTCDtCYsLyhjilH9sdEV9SDgRsODuKQZKWiyYUDSQYohoVN8n0rP37b5sUyt
gj1G+bLsYAMdFEwBumvrwCEnaa1WDkPIq7BEtHmUlLtrpqb0lfM+1kAxfwKMlJZD8GgEprPyp11W
5w497EQMuwN8Hij78gLrMsgaVV5BsASnNT+jl2Ia9NsZ0VC5K1LgINWsUp7PLDt7lDVKs9emliUJ
9CRPGqcEM3aAROhifVkauLxwlSQ1drHa4AyZH9zME6K57F/7BDgcO/hCUp+39J146fIS3lvY0Ix5
YYCnb0z3SU6OiJXlc3NyX+ZQMaWvfIGEAZFAy7pnUxCCWraGty97jW6jUOW6TblZYDZhBJ+7ARBw
w5kG6E0b7NnYjwYLMEGCemuv5Ja+60lu2UxNTqaQkmxlmlSuzhyWO5KONDHB/CwB15w9F7M/98Os
9opsvILSj6ZZJaVsfbV7recObymSS2tS9zowvRD4hW83AiEHEIXWMaJNhIPFp+hyLAtyk1nWa2xR
h1wvdbT23UNViuwQtT16FmK+i5yJWf/SaL7c1zapaBaPvz5vmnPf0sklZTOtisBLt32Z+HdcQkbD
PNbgHQIH4MCGrD9PA1IlWJHLA7r2yVgVjem4tRVAZgE4WTjiOs5VpaEN3arwEEr36hxRGRrRfajq
ax6ADSgqucMZQMbZzNuLov/iqB5WxBAMgPde/ZiVUC6D736BsTynbT4CtEWRoqvHqKwZ8hZwiQZx
VrpxPgzeZxj9TEaGkXzBLvsqg+G/SXQpb9b+mIz4zn2PGb1ZXzxr5sbicYXh6X+WpHOeaxm7JA+l
e3jcrIBlvje41ZaqQveRWdOfMa/GPrwpsblt2Mmi9CCqVS12qVLoFwabqCIM8Ou5/bD0cU4dbFrJ
DtcwZ4lNULz4SQAqYwAggrOJJZv24CkjAWRdb6J8Iyk3w8lFIa9k+1CwX0Gdcl4UEN6gpJvlZash
Jts7vVeBVCWIsE8jSVWMwlPPNRZyOrOcOHRwVbSPvHOQKOPEYDABQhLvZhRS6Q7el0xvQzcUtCsC
Xy1S+Wk9VVjacu6baWi2UuCSqkRxpXd1mHZo8RY21G5Ar9aq9RcQq577b++A+IuzgaBA2zZtTTfx
x7yTlBP0TduTNxpsCRSHMfbBKw7aaGUcuwSxaQMiaWXPcfGlRgcssDsuqgOtiq2dDeB53XtQ9is2
YlltnjihK8Pyi1c5ite2C5QHQHDaNqQEJM7XPEUU6bF++v+/A+EvqgVbR2q6Jefv+Asyux0qJj1F
PF0JqrEQt1sZkI68AJ1F9wM5gHmzz8oDtaxXdPldHUHS7ojVoVmB96V7YOLHRh8+13q/OuztkdWT
pXg/Wyu6ethVvpIHBZ9FGYLXscvVtYiiD6T9xh9nQQhKCtji/OSfmUj+6zcIwqGeh2H5bUA/c0lM
+jRr6L9pqtTcmpkb9GGPwplQGAz2w5X958nxNONIFmG9AqK+ttrShzwqxWW5+ZNw20V5fZ5AYjwV
Q8MSDk9iPXbAh4afkq2Fi2UqmtUW6c7pMOUD1iHLeGOqzTd2HvadOqtKszwuHiqTTicMU8TpnAOU
snBcKkhbazla5Q73Bn4J4tnfKvnlXoEnUOwxBv/893me6evvTELCUTVbWComCNNw3lmZUk+n7ES3
f1veZ5YXfLVqcFdw3eJ9p48l4A1OdAgnFDhapLuoxvIXR+bNVge0sx0cJK5tw+iLVCy2LLyfolYM
e1sqD/4QRft/f1wxf5zf3BpCQHNHNmNoqLiwbfx+Umu1inTLobBYNPo8D5DPy3PTBt12ogPdpR4Z
OWpSbFIGQKcQoKfjPZHG8VNLtJw5xjO9jP060KZOln8bItyvb4XmXPzLznk1dIiN//7QmvE7EX72
mBA+Kx2hS/JpVN2e7XS/3Exj5zld3vvJLZDKmZkbkc3zD0sbb7UqWQYwACrN3NsERqWcAmZb6FzK
tTC6fF05o3WHChJxsDZu1KRpMCCH/P65sVl0O0tzp3hTDqodX5TKusscazw5SSteIbkYdzr6xXuz
u/jxTAMUhdz40BxW0BjKlZOFL6mT2ierrv5zMv0HWAttp+pVvClusnuEM2tsCm/y7xIpngaS5ty+
sAfXUGo22l0MLKYOUjK6RzSiVQgCL0QYf9BZN681dtGHLHSTEHMwzPqXRZZQGMh5ldJncgm6Jy+j
Zy2nU4uRn7Mbroq7ysx3eNr6A1FG2jqPko4HZINerSi8E9XJDywxwa6KgE0xEKDkDGR1F5T9BRsC
B2Fo8odcsHUTTuRmeoE4G9AAm6xBv+tri801N+OtpSTeJcpYbCcoKu6s9BwS2NjFrVLlcIS3Ruhn
mZ37nF0p6Tkx63fgjG0/ThcjjU8VGIt9F3QRqVVQ6aLBAmgx14RFFxt3hXnrwkzZhlZdHzRz/ALH
qN0NsyUmLQjAqVLiX9MQBao2BPrRrpz7Uc2OI1yTzZiU90slOPT6Z1W0dImJ/zROr5PqwfqMnRMg
QJS5hkOv1YmDqZq7RYmdM7l0S/owWCE9wIxp5MmC5V4yxKQk9Y526EsobCwLpo/chuJv17g9P0hs
ybOWd8bv17jf5waNPcBEPwDZbUChwj0/ejBczwNF4LEJSkgdo8FgwhfX3C9VRvkOqhZD+tswl/TM
Fdhw6BxZkCqPDvG1tAvTLuTOdGGbEiFJ6/XBnfnHO0J3NKnaJn3vfH+a755+sknKKVGi8sbrrpnB
7udSSuc0auNMD8K3abKXWJdZyLCG1a5RqMh6knrNws7xzOoZmqT+DHjj+d+fS//jqUz9qaMit+Yn
sgMr7/eDGbAwS1Ka5ntV2Mzw7XolPNgKslaONPoMvJ32psT5armfuriiHRSoSOdOLJh/WEmxl0bx
mvAc2aqzDS0TTGUq1Scad/4NDLrT/WQEAdOT2V/pWd6mjenNkxSlpG9sl63JCEHsnIbVg+wMDCQs
UNhRlNsGKyMTu3HZ62sXCbXUrSCMQzfAiPHvQ6FZ752YBr0FzAbaBs22MGTOF94vD0+LIUhhtmN7
Xd5Qy/S4GM099qj1YPbdxi5HZ0sK7qe2YaC2pvCzz35BE7A4CbKUsRTwufu2WpXaPTgyywnlC9xn
Mp24Wyeg+sfA8a+LmF01PuVG0+yXh2vg0cRqJc8BL6oNt88kK2XLHI5NqQcuAqX0Lv/aewqwcqab
nRnQuVgVi2hbKVdDFgyolNmQm0ymj42X3hFLvmvpJx6h2yAUjYgaHxs4nmjLrGuCfcTImj2rPnnp
eum72eR/78U4PI7Celled6P6pe+aM4sSZ52a4G643T4L3fhOLJhy1EItd9V42gjo99tFFRdZTbyV
+oCapetAQLVm5jLVcaELkq+s20+Vzz5HZ7eyHm2wSpGt7+qsXzvFEfwY6OlcJdmc6yN1ymxrhNEz
NDnca452ALNUshxgtbZUNdJQDoJq9W4ZuIxDxXiyrc7g3zZxMdKLBdY9HVSy5wuE27INqWTLO9Vi
rV5Xo77Jk/CHYj35un6smbJhQtXxD8ytdF6nNF7GJmtKMEgkdRJSQWq2hVyQgUi97/A3EAM1IHsn
7hKUhX6ta3/nR5INAqiKrT2b35Y/pRRFQ49dldflSxG0iX486xXkGjlGN67+rhHlY6jQIdBHawzt
4f9OBYqQ4SvCr2LjN4waRUVmvGUgNkACdVhmTobtz2Nl4gz5vIROm8wWWGAy6RvG5GxQsuzVMHgc
LLhGVDC4AMVNaC3M7qp5aNtqv8wCAlM+CarHpy78wTgL4n4KGRD9LFKjjPvZb0l1yx8UY8iumc/S
SjEAaCAEPGXig/pfm3uUXwstgygqsnpMQ5eYtB3jXQ9jQtkZI42AVK8lobm28OVPMase0LIx9x2C
az2oL5WWY2AXbb+3gSnt/n3rG+AKfvsMOl0UplzTsiwpWIDNT+9f7nzok05hNnmIlCd7VRB5rxd1
aq0bPypJkHKqKIROK/Yp3mTaA8Dv6Kkpqie9SrJLpzufTYW0huV/sfmljYnUZ4/0ukCqznjCyKqX
gMSqrz2tpT5aT8nsuOtHg0xLFqc+DN23jpkZEgc7v4vQgwP9tM6NRaVeTUTPImenwiBMkVVv+lRT
liltfVZLySjG4m4fQBuhTVqn9aQf7AEzXyfj6qP68o+iWNcMqTu6KvAdWdJ+1+mYSmSGQ9vY17ea
cBa0N2TFQRhTN/3oW4yKO0rjeRRKjDxlYCFfc5WxpZjHNP8+act7/tcLR+esAUxiCOjYkn9/d+FA
k1QAv3v11S+I8fYJLfSLChqvWquHsGfqRILhsrYAlKkhUPBfQqlUUNC6dmsp1vf//+PMR8WwdAH5
Al7G79dQY2lpmyhmzwAH3XnuKIDd8MfWSqKuKnye66X1Xt6Jyz3IKiNcKylmY4pPwmtny+G/P5KY
T8e7I6QLaiTbxOEJqWO+7H+5rL1ysIE428NV9OND0ar5xcc+gt4AuuNOMYJyZ9ezXQS7vQ7Y7ezk
DSHjsy47YnDQxCX8C6wE2mj6RGzHmVuDj1TMbdNRaTP3xBzL5qZRGLABGPzwhfzn1aZjXTMdgBJE
alGA/P7xAeL6BQN89br0HQZDHoUwRyvukz1+UmSpDHJRUQxI1ONB3+o2zJ6m3oAyevrgQP5ZvelU
BbpNd7/ker277mHm+ACHG+Ma45w6L+4ln+IUf3gXXeIitvYhkhi3EP50So1sZwQdLF9MA7tC0nik
BgbFNkCi0l9YanV7THccvIFHfJAiYiyCAUnDdGHrhSkQMuReJ+LqlgT6hzXOn1cEF6iENCGlKjD+
/n5IS7Vm6VgK42o1MtohwYW838T/TcrA88sZUpgO3X4c8wqW/FNZyurie+nBMqvCncYsfc50dBhw
3Ux0X552wG/bux8c6/dVGLf1fJh1C8UIBrr3t7UqE4SwWmhc+RQUe0iM08ZpePuaF9BExrHyvlka
Fc1SEkw4IlJWYHfIvK5VQcxIxXB6GMLNmPdIZ+se37mZObtyyotz4PNywTWxWW42A93KykiQ/ohY
IBTr6w++ynxVvLv9fvsm7+rJ1i6BFveBcU1T+ckPwuOcEPnvo6X/9WjNhBPgMEwr3j+ReZhFle3b
4iqcPrnlgS83GI6ArURG6iKxrbYdPNAV9o1v0LY+4Zf/sfzqjCEmDSiaXcQRZI+e3KZB6dHLYsKA
gglOvyeAlRSEXeQPrk8qxqqjE1kt2obCKr7ON+6+CxF3GREWg6iqtgybgDk5nxpdv2lqrpxLCwQ3
RkKQ8Ir+9O+vrv3t8M4Ze7ySeG2r71sXkr+RqcNGuS4bJGJ1HilMQWZWbHe6iSQlVW3UbWVBwKMg
/uYXHgwB2UebnDwihMKTB/KlMq7//lj6X54Vpq2Dk0dDTpf6vpZQzGYQAPuMa2bZ57Iv9Ocmp7yX
kTBPhX0/El180uck8dCW8a2Mq2gNAyld9Zm+M5iJr4rWUI5+a6gPOv/bvJwkQeMbVrbo5tVV6MaF
XcEoyEiV6RAczpVxP69DVQRlpw5Ix9swL7IQfRqVnu7ZzFJ3zBLp3CLsPmKjWTbp7YPv/ZfTIdkE
a3Oj+5faYDIdszdFrV1FMlQMjWGTEAdxXhpHnVUSiTfaDqNRz048mCOXwNkbRJ1ttNy8hEqOmZnG
GckM3jI4slfHK+BBAsfGdcBKQGjipBmTsxbscfatB5hYIN1Z3qdRCTDF7+OzlhXf34QnlTillpJd
yEO/l6ZSbI1A2h+UQ38Zv4NxoXwFS0Ug39s07pf3K5hGzfJivnJavBB2hY/dUTEcWoFyYUhGm6yY
GbqZXN8q+fAlhGw7KWp7BjS1KoxAvwsj6zshEgfLyXHxJP1zwkALTkaZczIppDraafyuGlzy8muo
sYEsCvuD+nuO33z/lELHYFA/mUxUNG1+wvzyJZLCmQyFJKQ3LA1uHiiuJRJYNAT+BvOP+rba1ios
NGREVodKffA83HIm/UE83poKnREpQNreCqV1yBAyuUiV6q2maw9dS3hT2qImauIwOvNI/Cob9O5Q
iHlEiWY/+iBJx4757SJayqAI/fu6/NtjQsJmlYB3LMMAWf/79yMxYfCVIdKuvvwUFG24VUVYbEdT
XTVTZZNvxa3D81U7qW3/Cuf9pYpa536xN+PAvg/KjwubP4YuTFwWsppOKgRH/l1hYw6qLsos0cDw
T/SPU3+Sid+7Siq+a51tk2tvuSGK8LebxyQGWm2SL+PEbTx0iJ5zwjJzr3sdkUWu2C8Fd8vWeCFa
fHD0/lKDzQk1rDbIBWAkPv/3X66OThYYrvAJXpcdttYYyU3E+D4GgpVO7cxZzL2Mc5k6j6OC5i5W
/fAC068sQ/nBlarNh+Xd+1RatjFPEpmNGe/3LHgsocUqkB4tSeOMw+rAFChZg1c+eKlzZw0QTpbT
6RsxNjCBWyQIJZTvekIhN9XOvooHYnmgFe6iHKUvMrCd1qrJRx/0zwklzDrb4OQ6lkYnoP9+0MIK
fHbrKfbbLZXpXu56lYdYUWMmHGWOg2SSBQ0QqwnTKKsFryKZNDaKDzuA+W/6/ZBZjq1JNi9k/qnC
elfvdXXdRUXqK9dl8q9kRvVCeBMq7IzJf5aVeHrHjJiOplgpMbKQVCMpCeAW/nT4/1k/QCDRZk2F
D7unqr4QzOfasRyeG9Rp625mANAT2qvSInpHNevHf19++l8/P+d7fjAR8bN0OL9cfog3Ef6SGnkt
9GIzslC/egX4d1sM5n5RoCD2dQN4MshS2aZDbVU2y+AOaDS2rMo6Kqb5n1+oRMPUxqtaoWkhT8DJ
itesbaNtZr06VVdtSZoYV1bghRunJlnaK1hbZwzswEto2aYH5XLwc7IaOmyWbhU1yNgy+wPY358r
JyJHGD5AxuKBZZv6u3vNS8xMkp1lXLEEIQIEO3Ppo+k4zcrIRfyznEQPGiFKUu0Ql3a9ccKCkESf
gAqGZxmGwk3bTwc9D6JT5kDhikGJ9FnwQ5r/LT272tj54YOT9OczwuZTq5ZG9jGX/PsJDtJ2IvVs
oV8rurhNCV7cymlrAI886ph5Vl4DXsfUnZ0vynYbpVG96YmbOiQhLIFRviyDk5HfSuwXSx/TgMNq
QN47+LtF3VeZWL7r2WxseiqxBzNEbGkJay3lrIUCO5DmnVHAsPScR62mVSkbRIgf9iZ//aa00yp5
31Ca3vf4uYEXM0hx1NQMf9dmiLt+LKb/RETEid1N+tv8I+q9je1UR1UBi+xr5EjWZp6uhGSXpA49
ulu24IBSiExcVDHLQBjZP0FOMS7+BONaiynmg7P050OJs2TSvkI4k3yDd1cXDMdCZgr1LjX1Wc1D
VOdVmKyTkTEV8cNod9s+Pcc668kGKPvGj6w16GWUm7wgfT9v3UglqQgvtXmO6mRtpwidPIxYoCoS
xGyJ/jClxmei5X7itTcxb/GIzaiRtzRhgM7nLWJpABDMQbHVvXNcpiD//pJ/Lpm5hUzB68FUddOk
D/z9yTtPYHpfCQU8oIY56VS2n0nUInxLygYXoOGdjM4V/jGohX3z54YosIj17dRdPhXwNlrCLKrG
NN1eDZ/9iHyHLAV5Q+jz4H7wUf92Ptg08FDj5iFz+N34SlE7DWsMOMAw4RaOWw4ZdMQOs63NLisq
iqNiIH8Q5djyvMMd6ZhZ4pK/na8/+CR/diw23ZNpOnSQIDztd31qL0oxKV1CBahBUwiG8Gfj1Pqd
vi1qXXXNRLNXrTXVB7D/mFFt88SoPyzTw/L4l7WtrDhs+Qd1m/jz0W+r0Dq5WoXqOIZ8d3xA9IH8
Ypl07SwcAOnMnYFcow3htIfFJFfLqFHLLBeI0/+oO7MdyY00S79Koe5ZII2kkbyoBsb33T32yLgh
YuW+G9enn89DNd1SSi11DeZmAEFAKpXpHr6Y/cs537GQIvVkmRYW3y4bE+AY1h9FC/MS4GOyKLSW
1rhy1iTKD0dRB9G60N0vWgr4YQhT/ur+/4MXlIxGm3f1OjaS+rVV+tWtheqnsPW+kecrAAqOy67T
4TF5JeDD72+T2yEVq6iIMSJ6nwX2QKOMrF+09mnT3pGynhzSQl/9xRv9Bx85jmmHKu5amFDP/fZ5
UWtrVjYk9i/jW+GU8M0c42uYWPCaCpAXixfrUmoVXsnrTPJ7emrkqEH//In80U3HfW7rKJd0z+Q7
+9snotUGIbh4cc7pFI9rU+PGjc1tjEoHDybjCiR746rEzzhMCbKvKymlQN7jBULOQSc4Sxf8Ofd1
Cag30Lp17NuCJqk8fktX7arnEiEfwWqc4K+e+h+9t0ycHVsatKOG/Om9NQ1DpxaR8iytSuydqn9K
88JzZ75eQ4WjxmCAjjcpzN5Jlw/3vsu6rekFolKG4hom15u8Dw2wXPxyGslV0LwU/jwf1k3SPmei
sKD0+f0SbcRd7qFmBAKu766ww3//PbgelhafT8FZ+XNpVVpmpgWm455D3dNAIWvdfdvI2+/qicX4
U++G57BnVGiNYo0fxSE9D/VIQbgYhLFvaeUvc+yi2+Rz8IBwR2UynPq9A+2sh4V+++fP+Pvw/m0x
6yKXdJhmM8/G6//zhH1AiBCFrX3+pmd0NrAMK0FA3IzRCpMxTsdJvn8v1OwyO39/ePXAOmY2QmnX
JE3c08f4ZEXJFtNbsvzzZ2deS+mfnh3oTU5RS1ie+7umrm3LQk6xFV2+B5OFj0NtcpW51FIe3hsR
4A0OXm1SAdhhR/1dlYeb79PAd8ZHLGX9saUtviul8SQwf+9qeQNvpIf60WqHprQHVquzQCd3TlOo
yHioX/xfDcqiJrHHG83RepxN6+8lceKpd0rZnF1aIq4WbKKVnHVktO7WuVIW/vyH/+ZQ//zDu/zk
0nJpd37XmqV2b2lDqWJcDNwPuhvc56A3kZAKaxFigl6Hevvg1kG4dyfhb7/dMMTweZcg/ov5Gwft
798IghUlk/qreosC47eHC1iU3poaEV6+66oAu8S2zJi1FAVr2pw9Ae6D2kTUnEzOuckN6oSMRfly
jI5D6UKqg43WSQPdmX4FZcYA1tQPn+8iMJWbsq0ivMDDoq30x7SU/VJCmlh9/2syu3JtqCxcUl7g
n1LRbW6h7ne6bjoQTU+KSeQk8+8qvhhdEtELODJJad4TNYT9tUhnFfmALK1guLURe3Tsn7NQd4i1
vkpQdVw6A0eelgD1hqEo7OkxC82X77Mkl8lrGiGBimrjmDI0OoVBtjCrVpt7OWFm32qSpN07RvHa
dnRz7TWL/ltWq1sw9+LqmdgMoKwRWJWJ7nqWhJm8GXrnEX0tPI34HChybXIrPWugWWiWmktb5AeY
meZNkLurb4lYrECvxhYxUVBA9xOePjTTU3DIHPc26DpKeN45fC0wajKotdsSwCjU2DLaQV34svUa
7SEBOAsv/Ijy3j78+59TpJFXkC4rQ936+WYG7ZXU1sDn9JdxRuadMktSvIbiw9UH7O7JiGrXGIlC
vRoMv88Qt23qbYd79C+eyx8cGB41qmDlLCQn8E+1auBh48NjGV2GAFmbkZMe/Q1zLsmtRpLYbb6f
wveo7VMArFzTsFbzOiGwKJvuB/T9C2LmVgQP4RUwkukvGoY/GLcAohCgj+R1UfS7KUZnN2be1zYz
auT4SILnQdaIH4S6GVT8FTHQhPWGAxN3MjPcjTmBCwq5b0srYm6Lb21euuZbqGB6hUVpzNs43Dod
8T7fL+O/Fe1wX2T883NaA5EI70U51lEQqv/4n6U/rD+L02v22fz8V12fzX/+Xc1/fP82ERaLV/X6
m1+gDYnUeNN+1uPtZ9Om6tfBDP/T3/zb5/ffcj+Wn//8+3vR5kiAbz+DqMh/G+HAeOy/D344vBbN
7/73fyU+6M4/WKzBm7dt66r8+vvf+s9G/fPvHKX/YGyF6pWdCmq16wVM9Ng11UGIfzDkNgmBYM4t
qM4oe4hGuP6WYf7DY+5PHUeezvVidv+dwAccPNfP/X/dJRjMLURYglHBb89tmG583Fra/moCu6J7
xXAvgzZBwV4Y1UugRHpCNRO/J6HoTxFu46Mp0KUs4nyquu3E4YTz1nFAIbRjwLi90K9zdpEXn3Fc
YAPU3SsXpspFSFk52QstDq1t1HJXzCyV2feESxkPMoqKEYyxWeBqSa429SAbwEDXQZGeYIc4T/BQ
+p2e4CAwvbQ7VSwfNuQt9o8skJMQRROgmVkkbXXnspm797pEHupItstKgki+TsqTdwJwg5XejiXk
dKMXX9p1ZzvPnVE/trDgTqmWubfTwFAbw6ayHyks1FXeUDWP1hgiGbDb0rrDIGwa6yJx8hCPt9vd
lWlFaKFQ2NEACjWH2K3MG9Mn/G3pxpa+kdngHQD+u0+j20OTCRFPS2TkvnbBrNTepWYTPVbY6l6s
PunhQlbNvhsrZ9+aToMn37H7u2u4t41jmkgdcIi9Rm4CkiREWFjeeT0EdwpRdseoaIs3M+FHXvay
Vmur1710jh9YruxqtJZF0o04YYwM5h1+X8/Wy5XwcqJ0Ws9YtkEFm2ASErGVTyTuczTU4rZwa+vR
xFgOxIAU1tk4dOXD5GrDZ8qWZA9SI1x2JTjyJDTKHanUlEpJohP15+sNAtXeO9s+rNZ51QblLcnJ
1sHCjbupsxCUitFZx7woUdnGSt14Kdm/7tUvZZbOtDejID9EWWvkTOktE75Um3u3NSFAJ2XBI8nk
0CEay3QMXtekrZCcSsNYtXo3rJu+ddmC4hzelannL5IgzQ4hXdaqSi284JoJJG1oGpiCNWQhOFCl
t217XKjSH6xHGuHgQu5n9GK2ljqBfuzAmCBVRoSNdD6BM7H08riayGRXxqNQWfLBmyNQyo8xw+94
wP1jVdLfkAiaLtvcJQLFEUkTr0xzkBerIIlpTEdvHleR+8YaBp9TT2rpwXHaYBM6qbG+fgVeImsy
D5GENuVoHg5PgrJPpTCixegxHQlS9hDMuAgkxf8DmHqq7HBLpXpNeDKMzwoVE5hKLyZMzKuRlmep
dZJROgFBl2rlWdE3uDeK9ynDhZ1HvtvWKrMRNyGo/WBRNNdcAnaMM9+0ywXux/4FpVzwnJVGt5wQ
vn0wTtDuWK1W95hX4kNVd/oDgPbusdeuKKo+nT5DlnD6ho1LvzTNvt1rBRLpUWjmHoqUdYtIW391
8UEqJMGglNK6SkidA2XXJ068SZiFUHjrOdjuJj0RRBfte4LZnLVkWcZiE1vYQzPhyR8hCG6ULQBl
EHTcVHNeQWi1+ENCd1YYOaQj1TtHQR71caQ/m7PxjM/OaOMY9VQ5x5I+ylnUe+VrYWdYU+3EVZd4
EISntjIEKhC4zWYEaXvpQTO98tvVUxuP/trRPeMhI/9lWTtKn2cpXlQU/Xi99do1yL3gDSO2WZ6F
mSO3D9z4OQEJ/EMgDdg0MYYtJONpeujK1l5SnDVgR2MDoTK79CxxkwXPDJW87TQkg7vjyRCAMOy+
D/aihzg9w6IsD5OI+0+SpP3szs+Fs8U0P90jHsouE1Fs66pD5E+6AAjscRw7BovV9DU00jw5pawQ
b+vOcPFcTe6FJUnu1JnyKCgAl1bUnHW+WeNV65swRBfHwmetjMyIZg6feURABUsVnFreVp/c+tbx
UGM57E8RApTpoWQU95SLpts1pUMCYhdFnwhiuktTjvFDUpJfP4sJtZpFYTdptx3j/xdysgA7FHad
++MybaW+obwmXcuzWdOF5MoWs7KvjBdvCLNkrujrtpIz7qzIWmgh1VXlZ9YADUwGqz1Z7qgUCd+V
3McsVQ6It2BsDWlc3zDnr7fVYNl3mV6rTWKo+KTZY39GVmQ9+YNbazQBVn5fUPOQskBS7GasjXxl
J6RhFMMUhvB4hvKt74LpkOepd9MRFUb1Zdpzl48tq/PiJKRf3JFfgNRQKEp5p842Ah7My4DwC8pE
bgTHesrtd2BmYlkJxQiS/fDRCGrIcmxCrHXZ1fE7yZk93lyVzWl1i9ngjzDQAc/Nsm7sN+GYeg+E
rEEwINpeXxpCd6GYGe5tlXrJpm0jduLIqQ9WmqLRUIl+KmUSrA3Y5DBgi6oQs8QpvH0RDrStTh8u
AlZZH1WAtsCr3ejJYD4AfK+u7tzJcj4LMbkEQjW+9pD5cbK08JW8gv8eVoA/G0JwjPwA+aM7YrKw
mUiTYd+FQw9cPXXlMehGk+PXsp01vWP/I8RyhAKT8JpZGgkdWJaLvppTFvd+S68NW0WIE35C0BtN
UsASATK+CgYIJuSv1HMJMzlxnGBhlfbV2BzAXhnK8GIoLf1UhefA4Ymg8M2cyoRY4jB4meV2R/qK
8l1rBixvvPcIut2hJyiPYSO7rYTCd2OEjBHcvhbbzArCS83k9k5aBT8LDzQvRUNOtGL0RYBvFR+I
Zw9wNofGmiDzKZpbkzY9Cdvonhq+xLdm7/DRxQiC0rrqNOMmwJUMVy9yw8c4J2/QILz5NeKLggNG
YfEYiLdmoAptaOFgJizmaH7MeJFWvthpoVadwhw+V6yF7SFJ/GpvuFp+rjrpJfjVBpPsjwAun61g
I3gJXUTlFtnBorXZ2bE+vRYmST04iRpuwMJ8IclGrIiW75+rOLIvWZjV2yzwx91QwtgDiJlihklk
ZxhzUWste71tUhOFPH2kQ7wI9tNMlUU8r0YHBzLSpUWsEYMxhW0ASsfSHoMM9QUgB8wNKSNKEiTi
/OBoo7HUBocVWp6Aw23bCoBOX/XNU4gA8VABd9yEqcZE2sd1TiyUZXTz4BpOU+AX2vuqzdZjKrQN
/GfzEBTSfm+A2qgZPPvmAoc127tupu+52eIfkRLjvRo9CpWmg6xWBCPmp9TxN05qjQttYArfG+Cb
6gDwPNfWBHHCGzwQhSyilljX8F4LRgknQkeTg65kfe+2SXAvxqzbKj1snzufXra3K/+Juyzf2hNS
RqKIE42sJ1/zB9gUCqxlpbH9GJoBbYbj+tgq+ag/UDHFOLZS+PcItzkbAtlfapUjy9NYVQPa0yLI
vS6UzSgr2WKXlqoWxujGs7AmfMZMmpcwhayYxoF+sBMT+TOSCn8RXEGsElL/U5MV41NFpua9PnXm
PVu3aCv0xPdmYJ5kuPZS89V3u2SD3uCpcnugqwASI96wRRlPjDWUKIx7V084c0szJZkne43CJstn
lkt9odBWr+rcKg+ItwlUEoxoNk3KXxFKPkm9MAt3rro8f2cN1t0koEN/jBm4vUJYuCibrGItPyUY
NwPdPZs6u+OaVPe3dNCixyiOOrqKoukg+1qjdqNrdnxUGLqbGTXycLBi8NWMdBwweZ0W4ctl/+ms
LSeh1svRqa2iwNDhA+rjMpIJykplO+GxkGN3KUw2mmVH8Af+Cx3AesHUxHSVM6vyHjt9HXbDLmDz
f+qcqwPWGloYTdZobwkqNmc9Ua5zUBQkF/ca7NBsTO2bkeklPzm+sq2fh/G2DNiM9WVQXXwnSPcy
D7tLDIfzVPDikQENpGopIdIxrTbN8bGzE2cPqEE7YMCbPkgP94gmS1mu1XGxN68ORxwE4iZz6+RV
6F1OztSV8WMaalgxmMcND1uWzWyYGMaNVQzcuqOS8xxP3qaNTf9xgEFQw7JKtQepkn4LH8I4Dt44
PY+5k71OiJXXCh9ePC8h1m2IRimqGZnGfJi81n6dPNVv7DrRbhS0mQ/kTvGZS639cHvSauogLg6Y
B/S1qykIgfXkWXBmfW/Zg8h56Qu/3NKvqPvO8CpSktP6QuvlnMjQzVnU+PDjMmrttV0HADx8Z8g3
RWfbdHnO8N43vv3FuiDE/WMU9wql70dLJsPc9LTgwHwEGX9I/pgs+R7b2eg9jQFf7ubaTc2Mgdjk
2NKclW9l+KCx53YMeZEELaUdZBcxDc0qB7n50AVFcMOG11tPblucCHFNXi1bs3ZXTte5U2Dw0kEk
IEed6aYy3Oq9DSzrUTfG8KVlMfphlzUReBgk8ZSQE47nU4K4x66y9BJCPrgNK59SCw3hICi9ewMv
O1khggnniKlxHDUdxdFYWXt8NupS2SUfYF4b6zQZmvFq4j6fB64bvJdhoEOlwLs0HzNXg5erulOI
GCNZGRbo0xYzez/XW75rBJ9ZFNRCvFetchZDaBDkyBZLh+oaGEvlgFLwRtndczqZNA94ZaKgwuyS
xWQW20XufllFGX5MwTQBs+VTjptOFu5C1+v00ZFlcRqVl5/9AipfY5A4NHdTyqZBTvIz8QdFcaQP
/mL0+eNm1DtI2vNrSFA7jNFSdwjY8x1jZDUVwOERE9am1ONCKmuuszSKXIfOK1OPPbkRe5jCvXmk
5bpuyNNS3/RlmK9G04zPEU0sa0gb9nmaEcmMSY6kLV6tepk6KrophkxTc5HQLRe65nyNVktlkuTD
TtAi7EYRQjML4CO6WWHwLdPEm6pN9VxGvr+s4Mjf+hj5GBFzaC7sqSl2RWl1ZxVl1QZtULubhsg6
FpEDViwamT0ivzQsUHIMEHFHagU1GDPmlVtM5lufdLoDaglI4GwEpLKQKst2tt21X1DmlHPqKh8z
hQD9wIPMtEq4m0IYiPqgAV/x7o5skpeRmHrEx80UAEbgfNeAik8zK26ns5OUVbLVB9zqpZb0CdUV
XOxZlZridsImtefISg84nIEXc+wBVlEjao+SCEfvbA16Sx6GZz4KbbSe+lGb7nS7DGngHPmgJ1W/
63UXV2VsWVTNCf76l2rS4y+dzuEtslrFTULHRoOuXS+EMtxiKNefNWwMt1EzjrCC/NJ87My4uXWT
4UqJyUKA1vakGXdaDiNyLtUY9qRJllATKmUy3ZeDnXzF9sgLV0ABf0La1XzGiK4+wiTOQGULO/lo
g2JkNzUp0vCqGsBoBrc0zhPmGRaQ7j3eP+d9HKV2tJ28t5AzS46jkXjsd5gB1T5UIrx6JvuncCp4
8+Cer0EitMeOa/Qz8yK/nZu9HhYzz7KDfB5lvYlNsy2/uRxxmzFQkXowD01t+iHTMKNCTIIfYVKo
3VCpbmG3Tn6bdvTTDitQxMlhGR6kCDuIM2UYvbnT2MyhdKiDQK7zpBlG+RGP8pvTnbWIjdqefpAx
2rzLKlIF/conSsP2kVmxbK+mt4S5mmS7CzKGZYotGNKU7bj0Hdt4VK2T9ksxmNVHG2acBi2+Hjzf
bkDopdPZ5o7vRz6wtqYEgYMO2yKj3XmOdQ2vitRRbKVgZIyZaEr9RrObZpl0iqopbgIjQgTcus9g
8nxMtcUw7pRnggki5sKbd5qZyVmDO5LoncjSD2Y+yIzvTGZ8kTSQPiHGCKp1FCQapurIbz6lMwQu
f6Ksjv2QuhezbeCoDSF93wdDrfFSWH5frTQjkdzaxKDA6DSS8sVvGKnMoyrS9xNbrDVkYL2aWcRc
i0WAKv3BzYPihdhaQfh6Jx8CP2Y9gGNpbxsJMyS2hCsV6R5A5kpOp1FDLCDNxnpx05rB6dR2wxO0
GQxXJtyNS5oPIY5WjeaVtspfguCySaLqzfg+HXKfWMAwQHAOvCfVFpY75AfLcL0NnLdh3sq++fBF
TwgYXCOLnK5ArGVU20tj6MVDQfbT3Cko0YmsSF47PyRIyJPGAXw6ETaj6tr73mzkWgDsONVNWV0o
0XE1B6U5zL0xm25Kw+puUq0QqygsKo5i0eYrgM5juMgapd3aaTHthhh+hWJxuoQjD/1V9olPzmiH
9sNuCMrOEwdIZjOV9w3srHgGMurayuLmhclddebSVVM5B9qa3TMRdbGsVu4XnF/ty3Yi/awNV6q2
7hNJmOIg+sgSZqV0/ezSJNwXLSFXh92Y2peBJtfuYI+H2oe3z4XJdee6k/PqDmF5yaAnzkTWah99
GXXLRif8Y6aAYKKp0ew7ozXN5ynSqk8ss+EPk6nLJgji9eiL6J0E3HHL8nt6ruoc4EzpoVStdSuQ
8yZJxqOaev/WKaR86WvNjK/sIRMEvt295RmLoC4nxobkwHJO8wGagcxHQA6CacBStXH+leBv3DQ9
3CNqb/GSmO5gzOPOre4jj2+6HZbkUOWjT2Sf6WQLtsxBMovKlmFpn6Qob1KgfAExCcsyT8LlVBDx
guH5rdCsTWj4EHHdbBcyGgm0fqOF00YMDA9ntZCo/sw0v5PXn9bsA5h0SBZRu4qIP0dMZ59xDylu
hJln0joicC7cZ2NQ2qc1TdprEXZqy7pQ8kYqIBW8BP46MzOLLjkqokNzzTWdG/Ugf9Qdj4EMD/9A
EyZ9SyZQ6R5R6DdvmlEwfcvdxlzEjNe2oPmGQ2u44XaMNZGsPfJk+jnBA/YyayfiFvLU9peTpQA0
ajoDX+JeomrDrszZmf3U4CJCe73X0OxDxgNKuiotkT7Hjqwvgc5mdZaFfnociwFKhu8ah7GS2rYY
4mHLpjRft7EAP6B7g/qwEwH1oQ5ExEjAFvVMIlNDX50W5AAgNNj5xCbf8hzKDaoABS6izR/GadIZ
GCgFE0cwNQHqv5RCU5fELzWqsiDf5HXOrNAm3qEMwv6Gg7VfMuxJt31gmVeKP4g8XVS7Bk0q8nER
P4mmyVvqUCDMRpAXc7NR3n0ZifzBmegug5GZDFd191r2UJN8ColNnMkIZlxL6ecyXttYpkd6HOlv
z6M9ofkXSD3ZRARwsCQIQC8Y2yW8F4QBrDKZrnbxNjGI7LUdq7nLyrjF4g+PmCKVz52VZke3KZuN
lzbesgDRdbVxQ+W/pv91EWTPITYt0ASgQYiUiAIQi0Ke00Lx7dWUdmSOxy4oM4mwbJzCwAIz1PeV
BceJjzIUdqDfdrhLY5JTelTOe6/yzbsCpq8xn5Dn4auG/4JfgWYaF7ab2aRaec1Hhrxc0vm00b5h
wbsYKgTwckwcaxuPLLBwZ0PmAmDn4/RVQXIuEFltgt7W9pIksh4SUK+VNz2fzFurjXxnXvcA9tYJ
nSYgemT0b+TLyHM1lfFz1tjmMIMbJi+0LsVSDb4jN3ZSm8DOoql9jEatfazcUd6PVDnFrEPnfOub
VjWstKhCxoxbkTIC2V/DpUNWJQHMPccrvZiW0kqPNSEXTuJEgIyLFKJgomvhYmAKTYRPTWypZSig
rCTuQdqNwKq92oPkXYB2pg/Loeu56MVod7eYsZyb0IMyOHO0ODgRe9biFh0jIhAGK8XrYYUlxryA
sJBsToQDakbljx2eAaivxiFgfExu2NBEaq4LNFCLQC/H94FosXEuqhID2lgVFW6RyO8ovJsqHzYs
DNGwpQRwkVFY+/azh4ztSy8n17vrxeDKBW9e/NAgEcIiH2oTWSnwz3taT2bS0Xth92raYHCdtGUe
u9ln1E9mfTKCCT24YhDev+d5kDtrwx4pFfo0Hj71oajTResxFV6mvJcQSQNKxIXnXyewE9tcKpPC
cN4HXeszpCEuUWAEbnGKVG4rNwTikLklC43MD2Y0MgYfn4uIOtphKpuX8TUyhqD6XaEQaBE8Lpxd
ZfXaxZwgGpCWIyNOflcZb36hsls9ccKN4D6+MwKvPHapwlNVovyfk4MdjjuzM+2XukzjD9QYTAbj
qb5ABaUQDKaN7xVVRXayW9E4ddyClm+qLTdee4wQZlKzYjvDasWdpGZupoXPBAN7nw1F7WdvdW68
bJXG0ZoyDbPwuHXVZ9DDolhrmUcemCeuwmiGdDNosyzssGu8xlM3sglkV3BqSdbZE3KBNBc7zBfe
D3UuJlEe6YAnJEM19Mear9HK8oUza7QpeeYHs+BI1Oain9CmBXUAt0yP26dJjfUqFpMOMczVtF3W
Zgm7WuDx1lC0r4rdKbGMrojXOV3NK4NXKm6WHulXq2fZj4IQnDO5RxEGf7N5HxVJjWUptSs9tg+P
NWvbRSh7edOCw1jVWkM1p5oKjD49u9h3fWHeZsJs79QgQVtYbrsLS1lL8GVu9CxFUrB7IBCjMMbm
nIW9u/cFDly/T1h4sdxcWJXjQg7SSo5FY3gYFWvjEZDyru2V3DbIHNdpHl2Nda01r50RsD+k0fEk
YpB3PR3cSGxTPC7CkhTOBa+LeZvwrb7rHDBTtkt4qVnHJf0vMriqGi6BU1abKMkBGkYZMZ5CNeYm
SbRgGYtWvFD/excwk2JtaHmw8fymJ0OcRFE1byKTgLtE06+XWzPVJNcoUz74kz0WC+iS2Ymb2TnL
ZArrmd/E6qLwX3UHNslonsKrzAmYrlhkBeUR5YdEkA06SpSEUZQsShIQ7oP1AzQso0MHe9M7Zhte
NJ93nB68cXdGFcIBjlF7Iz7JhrzknWNvshRGbnD6BGn3L7HO/2uVyf9P+hEbXdx/rx85vr6/Fn+7
+19oND+/5SjbD6Qe1z/zLxEJsg/CB010uqaB+/iq4viXioTfASlEKg6adrgeJn/mv1QkqDsAFmJH
wuUiLATI/1KRIDAxEKFbOrJkKXFTin9LRfJb8fj/0ZDwsf6thoRz2C0rr+r2Tmctfe+UFObDFcYV
cHz1F5+PSO8DhFn1e4VyzTN//Oo1uvwiUvkbM+RLEbH0++ffvxXUv9eugGP87ePqodWAiCk65BKr
qd2lxp3eF6c8eDBoiXRasbOt6lc/BfEfSHifwwZUj6YvW+u2InKE/0EnyUVOn7oO+QuEiDeycpTn
nqTB3nI3OETXbvKDC5Vqao9mBfHD258/d5zTfyi8sX9WYzte22VxEHb7JMJR9xnbb2n0Qn1oXc9p
guKGVVW+58aXM5y6d4P9R7CY+ouOJtEbiGq69F4NB+qk/Yje+NV1nlFAcRYHQxyOSoOZe+ckDwkB
cnW2EnQtPgSBed4Ey2FXvFRfzM4XhP2EW0J4N/kxf2nCGcb8lb5gabseN3ANFxxcy3Y5LKaFNrMP
04xieRks3QUEjTkM22V+1mZvzoxt3JIQmfDA8mucg5Mr/CcEu3NHrER6j2xoCDdxtfWNH7I8pekD
s7VMh8j8kCCf6GGYpE+E4M4SxC4uILDRXqQY4bsz4hQXaaRJqNbuhV1dsUM7aUfnkvH+rWbOnWYj
qReoRYuV3egr3z+x1lkkAyESbDJukhGKFU7JObVbWt/zgB13f20sjEaSbbuK651VHfrsZKnHKt8l
I8DajQFZK9wY1oZBedWe3YBzb613W7P7kMVI1NCs7TZZQTe7Sig57PE2hA/jkTpD+7HRWe6/hYv2
oTHXdnIbTkf7mNorC9nlMmXoetv0EKxmxE6Xc/WoWUfJYBijllWf4X/xD6k+4cLgmqkGhuw/WCjM
BJlpr9a7/t6axDmgV0JjghW1ibUZIGf+Nj4wxu3g4BNWs7Kay/fCP7tvVpj+ICKaF7aRW42i7S56
HoRaVZ7xBH+KpM4T8fBjc8++Zc60fZb0FYFH4TzhbdeOUbugOAetiHz2VV6vgHm9Tu0FrxMtAJHQ
ZBNJ+MKk0G1MZ5/nC/Nx4l/ekrF1tmAlEo2P7RixjzpJycznselW1UqsaNG35jLdpQ/eRuzslbey
V/qSpQbUfzjJb3n0Fw6/q4DuD6RttvOTcn2QRhYq10Nvcpde/B35H5vwDP32aO7y03DKd/nRuGR/
ZUP5rV/2Pw9B5/rff2U/iYcarEbCo+UHWoNTfRnuiHO8C9YIOk71Kfsx3uXL+uieiv/bR7xKXX/1
iGJ00omM5HZvnPWdv5OPxAOtw3NyhMR7tnfpCej7Rjy5J/P+zw8tWJzX1+4PjtxvmtuvHrNL+xb+
kN3uyXSo5pDwTT5fLFOevFO0G7Zyl94jjA27WfY47oxttZHLaZVs+Ars6lW747+tYEtvm11+8N7N
VXeoL+pcrqJ9folQN6VU2pvQPypSCg1arQV0rmBRETjQr0A+EpwW0N0wX6V/geCq5sC4Qqyl/oz6
Rhw92uI3I5/3N9GwgGbntaQfLAjLjpfGklgAZ06G2OFUrG6cZj0kq3bc2mpuP5cHQm11vnMH1d3o
9VyvVqVa23JjNLvg5PV7n1gU1iPmLGUq/DWiR+PHfkxGfjFkDP9ILZ/JL1nM6UWydXajH2nWWEC6
r9VtdfL2983azGbsGm325sU8OaoNyX6I+drnmii+ywj/c5XBLkDkx0NueYAzMgHsZ0vUx+6itNdW
vNCMOROYDFq+2rTByhXrKtu11ad3jfAqv7znpHlPyx+KAX3+Fejb2tkgLxrexbHfaz+uHX8MbXAR
rzO5g/XVgkj61N/io7mNvhobKsv/pu68tuNGsjX9QoNa8OYWQDpm0lN0N1iiDLz3ePr5QtXTTSZz
MU/1XJ2bklZJYsAEdmzzG7/5Eb4tL9iKDYk/SW7+Nt3It4DhCFr407wO1PC532ieREGVQ2B0G2EQ
uJVN8Zuqg8Potr8tfIp+xFeMV7fhtn7U6lt8+ThHNI+X5Gzb/bynCBufzDv5Tr7NdtGD9tyv6Hyt
aSpeZpcIuXoNH1Hn/2w81TfXqF1fO6iE0T8lPK7hQIe1h31YpvpYttHc6naan63TTbE1LpsVsw4P
H+fbERELYWfu1qv0qqw9FCkPeH2unWv5d3SzD/3EbTyUPVxokyyfeNYue65XznX/aGZsPlfx8S3X
V+Mlh94OleQ1E8kLbrHageL0ZpwgY5+TGxzo03yNy/Qrqvedcxvi9TQ/Ym3sQshAMr7MGFgzkSve
5F/Ovr6rXpoXNgF6EzWQmQQzGyDlWxsb9hXb01g1uWt44W95XRSr+BsjYklC5W5HB6t7YA7qRdcK
NjDlN8Ny+af8ALPwgJshkTbf29lau5VvbMzSijsDK4k7eSfdNt+TK+O2flZu52v7IK2I0CvtANDI
S73ZR93UX9wH0wu3qM89W2vjIB6m5EVecPHa7Rz+drKuvcIv1tE6vcSw0X1RPKwwHsx1t4lW87Ze
v0zej2llr+dD+jNB/Pil+x7fZFfBPWiIxgOxYyCrcpNeYHopfpruKheIYnnUdx7dPP17qm1o/SaF
F9U+PfB2XClvCtYVvrxKqeeY8dF6r8CwcvDLNaga0gv6P3fsu4kzmApSJ5tz8SVao/6B1our/0wa
t3yWHeTzkZUdscAbPKWg0ZW55rq9ry5NBGlnbBpctDM25YEvcdnk8B1XSEO56cFYSVfhbSw9lq/W
ujvgUjX1Hjob4++x9kCLzmx8WNDDptXW8oSV9Hpy1ir1JLKCr/oq3OoX2johW8Ia4kl50rb6qtvh
lYUuLaKx6/4K2bSr+sq8yB+l/XIz3g4/oKNOzRZrXjyy+SLb2Y3YybUnYbj5g0Iyv4WDSWOPCrkA
0WcDAN3FsodJbDz4sXOw031fU6L67XSLoFXT7pfuBqjbIns1EJ/OAK8HHuMmwGFiXi0bTOxHfJue
ivt0H+67Q5syvnxUlZfKenPSV1N6sp5hbb20GLnX2GnHMlqTpds+hPNvIKcFkpjfstts6h7aInvD
pgD1f08YGMoiUo7b5HJKXBJUOswIwcy0LAYXR53op/Q8PAw3ztOQVWDZ6vq1VFukO9cmiBaYNjk3
w4un4fUr/2W/WHfqjXwzX+fo2uJ/JnwKf3Tfw5fubrgNn+vxJhu7jWwOzLBqXAr9SCEnVFd9XWOX
C6f/Ncw2aBoCunYBbHS4m8ff9GaHmW+GahwpVHOHgZXX3du/up+66ZI1x42XDof+qrvWX8x7kpx+
ftYlc2d1kdtO6g7jJtxz2BKWO3+P4+th2ITDzlHxfVnrd+XPJNjjmmkmbnVvP8rDW9r+nJWd9Jw/
ds/6rSzUWgwcbFuytwuYPs6b2vs4mgKAH/nES3gcmFwMj0u/RsyJdi/VN+gACXsCmE3ToSIVDs3w
ks6o5oBTBfPmV+MKAxVcFKJvVTYwd9Ld7kn3rUv4bMvsxoRtgixKExjEOXe5si6CvQacQFlX2nUv
baiMmj3Zc4vh6gFi5HV9H6wFaufRiLweL0sAtb1XYHo4+zgVdBWp3gp1lAo7KBLRcKUPexlzVOT/
8WHFNDpnh8We/MLpxq0FB6j2t8GP8GfESLfhx1bFzZy/MBd1o36dzbQtd4O+hkoA8pQscwzRqaYT
6moECM3NfzHditqNodD1vDU6FK094hzvNPktWiM36qG7ndl71TZqvmvaPgsOuf7m6G5AAWjsaGFQ
2ynNt7gpvCqHGjxu0w6PXqg0fjJ56IUYCoia/ZS9YUXq4iwAYCJ30dGK0sccRXdz+hkHDxybFgkM
o+Tr+ZHYeMtkv+Wrl/Zaf2X0V+kt0Lc70MHX1bNWvmbPGLyUT/E9zmy0a5Cc7R4ZLZa71p/ulNcb
YtKq86pvsc+kraqptKLMi+AdltsCjW5OpxBdVOx6fd1BPhbDII1h8ujPCtDjYh8qiisPgyfvZk69
zbJKbxoGQ/N2fgvLW/XecFbooWEzk6J19dDfR/w0mopPyqX8UGMR6qL3tDCkpPuMafHsTrfjD20m
TDCIcmsoBtkOEGPj0ZijNPhRrtAh6D39yXqw1+1NZnjJBhheQJkAjuW+e4VGH2NaqG6cam/pD02F
SrsnLKrQyPDTdotvvF+/6bmbfcMsxt7398Vt9ktC7PeSHc5otyQPQ9D1Lf6dHCYm5C5OHOa36JA+
BVcMmiVwu4an0BxL3OVn/eSQk4XeXInERlW3UDEy6CYc35HbrOU7XrMNBFf2/k882zWOONhVxUEC
R4FgJPfa1rSTW+nZ9PRvYMQ5AdJftIadHvjzVdJeSmgCC1IoMrbtozr5BlnOepTwBBjQAqV9K4+b
CqyDLr0o9XcEHVZjn18CI2QYhqPw84j+7lT+/pN+/6O22P+MWXX1HRXy3+X/BmKVAbfpi8YYdhNo
BH//2Bfjn/y/vpjzl4Nem0ILTKXLpf6bXWVbf8H0U+h+6f+mUP2rL2bQ/EJ3GhEx0RNDfJp/9K++
mK78BYzcxLvcsWCbw9v/J32xv4m4p6olLvh9hdYUPT23GG3oWTPA+2wdJ9MVnbwuBi5wDbae0dBd
Uxqhhji5gdcgVU2n5T64xViaPcR4+woXW6BnKq5FsIdmFxWccPiFE9esA4ZnZM/020CpuCBJWMrM
QiOaDm5v+bamh4Onhmi+wH5dlFolQ6jtutH/+JMBGwtixNF9XYa78T1NG7m+S4ZJJc2x4YCau0B3
AIF6hQMw52c3iBEtFn7KKHGs9Ar4Elft85k+wBz1DtwNzKNL8FoLEgvzgP9uFJKVLJOM03cIETXV
fM1s+opEuOm1gp7XHGTXeZMUeo/yptNA3TbxpoQ4DYUDbyMkTs2gU1xDLgdtjcOWQcUZJ9HYD95U
zBLndKVBqcJGAwn0+tIeLC38llo8itdFUqsKfQNVy9JHPdRn/TW0hkC5YcRkFNc2jh9O5tcqqmSd
awWGodwqVTlBHCucLLqJZ8OYrxgQzTUevEFUcfLZbST9SJnG/GROP8NmKxLAdYoMxPW2t9Jp3vRA
mEvUoFWsRGoQsuleS+Hz42uPSg34qspeolsbY7QgIdCNenKJWRiOD1CFsUz0c8xqmxrCXCPRCl3m
OHuLY7D1q6ppUiSShtzhkAoRwXEbjLWVB+h0UOg8NbNqkGlMMMNVU8WE/n6guXgjhV1SbZN0qJrD
kOUImtFXTBtJ5rgvEtXx2t5g9ukFQ9HXHS6VjM8AEaF/Ekb+IkdBQencSzNnkSI55YAPk56l0xtc
uCUjf2/TMFgYUsWpRCWhVAbSJUwnlFcZ0HVEJod0WuxVozYDvjRBxoGC01FX4oc4C6FzLIv4EsJk
1eLAomQ6p1QLMGGEVTHy3azMvB6t+0Ri6o7FNXRp+dDHnSz9APHfBrU/15qUQ3pAB6iGXdPNIfOd
0mCE81S1sV1HWy56iB+YNPeM6WJYJ4jB4hQ7FD4vCU65ZyMzDgrPxv7BkT1cZ/GAp7DsmgBuRZNJ
yhtUlLl4bHsqD4P2IEPJ3xE2Dx3SZgXCnHtARXO6a3NTke4bYA2UfriDopwBfL55lc3aXloqxV6n
mm6VdgoRgkyN7rBoTLlqBG+CNn7Qc3lur5RSr0Z6FoiLAw/thqmsdvwsvIAYSUfKHaJcRrBDvmUM
dikzTniUjp31zR7rXy3+7gAGah770UA7zqvA785gvJo27cXnitjHG+Q2U4K6oyYWkueQbvIaH7wk
0kB2mGQUAHjMxLrHndyp16nmGOlV2MphdQCX1RcvkdoDXmKCqaa/Mhk5zJdeNircxyNIhfMrmp5x
i6tjKs/y3gjA7q+bapjGK/5WSxdzYkvCy7JVCCYuCNd+ciWJCAPUG2U75IBUHcR1GYFhf8DmU1Np
fBSVdSvJCFe+MSy07D2kAs25nCxjqVeJ3uT6vkywM6b70qCF3fEDowyuSQ9Scj8NeSS9TZjdtECk
jGTe11YeRVtsKrDjRrokzjeSkqCRuUlGoIvjTm2Lqd+0FujZbwC5jAaAHeX7FfTEaHzVxiEeLxVt
bmh2ZHHbaPtW6rrWM/XehihVZMj2RnEYqmzZsZ+FAwA8OsNt5rZhJAdAWuqvkJiJ0qsBdPl8ZaNg
PFJoqDDdMfGQFHmC8KXoxfc50sbmUINpw+cZ4tuAVHSSmpFxScRK5C2SWxllkIWE1+AFiq0hXObU
ph4fuhB/Lm+aULa41/MxJR4H0jD3eKmViBzwNbZo87iaLJfRVWRNC71evZpsx01LvZtv9LGJqqtg
MOXldmxxr6X9Zozm+IgbQu34fZWnta8Vs47cuo3g3jpL+tGma2ahEZotjpCDw5dBm7AKBix/W2t1
Pwy+rafAPsc8j3MATVGTOr9ljSCFDXKegVjKUosRklvrbI6ekfMA1lsGzCdkbu2MdpY92/YvTaD5
8Q9JJoVpxUKzZWksOX5oENYPb2pwPeEVim2jchEFcHcPmoy3615rQVwJSs8kX7SpXNVPhEWDeiFv
xnqFBGoII60qFP03M3RQJ5ywszHdtk6vz5c1hNLfYVPgMASAr+guK3Oc2z18uES+n8OGMbEbVXOU
e5FjVdDhMqsvlQ0qk728WgZESG5MzHY7sBCOHj0n5lQrrWdVJTnzYqsvcS7/ZmSfvWVQ7vRqJaHy
UtwknarWq3qA3uCleYj8iF/VhqhIpcpKLqLS6oa1Meix41faIqsYiLWhWb3lcVu010EGNodmpzQ2
8R7jY3N5WGIH0mSbGVF+44DNiQ5ya8ozB4neJtZTOWtzth/RFOy3gEN6yTfVZNBQmlRT6TlJ9D5L
vLGqI+dZjM7TrUwCkKziWO60zk+dse6ehiSz2pXeDCgquIhgMOmG/oxS1HZoVAk73WjQyjuN7VVe
yHNR4Jkmy611ZzvOFFJ/mVEu31vmooJJ6R0hKLWUdHjqQtbmS2T5waG5ZH4DNEOMy0ZmH3OU4m+U
2VBOaFyOzbC8WpVh6i8tk3XjNRvjRdnr4Nmi9ZSGVh4jKEb+/4BCeDfuoZXZ8kOECHW9AydcSfh+
GnGWvcCa6ZnIlYGlXjBBUIcfQIIr5xIog8SbzXEEXmEP2JeC+KQU11qpqCE0tbA2lZcWhGLzkg1h
oM1wALnSZQ2iFQwfdvNdVLRrYFVSpa+1ZOqXm7Ysgaz7SSsr2SHjF3TLoY9VQ7xKrVld9jGq99he
dnrQ3U4dzEYYA/0Q0ufS6xyALQdDgBkgHEbZ6aAMgEA04AjLaiC7fNV58baASSmCdVmrKpkIOmZT
1r+RjEUaxP7U0QfqsgCXtGyzEEEgFZUgUsd1EBfosK3zFpAPIi2KWRTDrlXz2FZWuA5KTueXnaWj
DdaBTBD2nkkHWM/nEY4xEapnRo24a1EVxu+EFKLscI5PFuX2n5dC/wMdiv9NCAGTMuSLQuh79jMe
fn1UmRD/5O9CyNIod5jmE/MNpCH+XQZZ6l/oZjkozcmGij6axnTqX2WQJSAABrKKsmUhoA0/599l
kCT/hSgFYmGOoSJZpZiIVv2TQkj5OOu2dNZHnlXjUlQbDtMfEYp30yOCdo3IQiz7mr3AKbot2t7v
y3vEUr0h6Fd0FkksMCnu1++e0QmEwNEI8O+FocEotsxdmtafC3u3MFBl8IID6j29/gxjeCXL+cGI
DJfd7coxLvTYzVd8fJ0de1FLfxUkM6IbzPuR4uvCTepcnLmiU48CLRzA/DLKWtSnH0vDQsZ4sWlr
2eftuIvaUWehsoZXWEFKZI+Sr+aG107RxTnJ8D/2lP8pRv/1LJDLQl7GRO9fFePSd88CIHBbAatH
yYiTKlUv+tzagvxdqXP5Hffpb4H021YMqMf6JTUTgqL6hWnS/6yAYqvhs8WxONOskyu/m3xA6/7X
T+bjZPHvy8OVVyZo2CYeWUeXJ2nOQNZFLgi21Z3uNXnyc8RG5Vry05nZKuzHhX7S14ue3Jloreho
WLLJZeNoVixSMUgArIoXkIc0xaob6KDOmJk/lw2R3BnWrbFxgunc8PbUPni38LHgoumg6jBgQexX
A907qhLXzLrrzHo2DRDKcc+5O13Juv0wOdHq65sWT/LDRsC/lIesoJlPUDDV4/kxtHskEqXFx+cW
NGnidSXN8gWsWSmd+QDPLXW0282uVu0EyxK/YQQBGXylpjP6y9I6UcYzr5IY9+mu+Gb+iKKZIuJ8
3N5DJdNziCPZn2JghJBYoVD5mZadE7US4KLjp/dunWP8jj30mhMboewveghxgAzdyLZgg/doZMDy
J08FxYLdjNfTe9d15/7rl/fpM+HlIWNKr8lCxArPg4+3iWQfKEustHzkJWzHgPwOAGjGGMtE8Zoh
G0GUnoW+/XrVY8k5dAA/Lnv0dCPEBx0lKQkewK0o4azFL11KPLeB/9DJMAywaKTH5VXUdP25j0Xc
1KdnrpHmmcQH4Vjy8aaxnZBGQ+PdBoylMKoyVW3bzagfqtIqVADdmxeBVHy389fkV2iic98uG1tr
UfcY1uBAt5LSo6F4LpSffBXAhB0TXTFDcY6vSlPkKu7YCW37NqCT02XRyoKi0WKVDpH5op52ihz0
tK5jb1nSLSLrFz3MrSUrN+iM3Ay2cQl2N1b2ufbtzPs6eW1C7pMDXMidHb0vJ5rDcIg4ccWb0l7y
8qkYc5/ezEbtDS+uQCRUmwBTIcnGllrvEPqkX1Gi+skji2n1zRYy1z8bVT0TfFQBCjx+lzinOFyU
SvpxfCQjOTVZtsYxNOs2QhYDnM95MyyPIST3ElBLqToHAw87NvVdOc+XDIlQ10FLGbAV06bc2M4q
rCnL/qbu4TxdL0t2yP/pWcRu12SE2NDJFiJbR2/WroNlLJZc9ukFrayWHqc9rDs8cZsK1AZPCV7U
paaf21CiLXz8aDAMgqct238SsKNtTrcinGl1ASh2dsgDXGd5cE9TbIWlg9eg/qdiAhq20UVvMUiu
FwwFuQwneEzO7e3j7WMTYmRZMxUU9Q0F04SPVyJD/BxTA5cEQ57cpiM5iT06X9rWMR8MgA+qpl1+
vWOP9Pn0v1e0ZBCsug0L6iiuLZA8TZz5Rj/Df61b9EuG2fQ2V4vlrKz43As+uZpCRsqEQNbh4368
v54XLwUV7BBxLk0je0wPV2ZxQGYSLtjm61s7+TAZNbClFE5dkYO/T7z6WIWfHdqD36v9js7/pu5A
Y1qxNycmGRgZZ1A/29k/PRD/PFHOd5NSWqWoPkqolBL+lFFLWA804zpVGITCygE07319d59SqD/r
CCVeEQhxkhIH87u8MpGUzloYwvs0e9bYx28iemu1hQYUfKQEflgN1qrBKmCypH/4nf69tI5lgaMh
MykQzu+XDuZkKSuwrv6kLTSyX/GkhDuD3teMT5WCv2Pvpdg+fn3Dx4fRn0UN23BUy0Bl7vgElhw0
kOuBSWxrybSfY5BBD5bZ74p8D8EGSwPj3BM+jgt/VmTWI7MoHCeB8X5/m7lpy2XQpCNaAcPKKMEX
ddq2jkskqg4dCkFozoi8itLds/CSquhmu0yRa+tMgDp55++u4+hxT3YUpzN8Ht9k6lEUz9r0GOGT
k3SPU+GPyVlLOo37eh8P/9w3Qi42wsnCIvZovYTecqWYfKVGMu2FAOYAJDtTxw1YQMW4KSW6EFG+
SegD4Zp7EzTZNzQlzj19scrxVRAFcUKxgcrbx7FwqHBg6w15wFAu3qAbtApsA/aiiSGr5KNP4AYJ
/gew8qkdBVaGvubXG+5U/FAs1LthPMKjPw6NPd+xYw5I6Vsheg/IDg9KtGpaT1aeYrL2zBogW56L
HqcWVbHFIOOif2AeRw+7CnVUAfvBR1AEJlbuY43b2RvsxQclh4NymY7/VAP1zxlAj8JCdJoEAReS
j/t8UetWTgZOndoqb+bSfnCabZ0wziCzDlCkaO6Z2Hq4wFuZtUPiF3TdtKm0fhVZths2lzawOFr3
Z3a9cpzxi22oGZahqjC4ST/Fo3oX4Ow8D40sNgafeRkqjrtave6TvT4MblXBkU69Sn7FJsQT3NKv
3/ypD+7dyvrxMVwmCvp8Gi9h4K0Pi1+Hv4L4LVJfwxkkUXM20ogfeLzXdc3EntrmJXw6hSP0mdN4
nFC8i5ElGve4fvlADPV6XMH1uwvmp9xZ8BYbzmSFp85jXcegCQ83TL40EQHfPWI9C+OxyZkYRL1+
2db0IeUQ9n+/a4LuToF//vVzPbmcqcsapyNh/NO50aPtN07IL8R8yprUY7o++Y56i+eDW/XZmVPq
5GrC6FrDgEJFXPPjzaVhk6s9I0k/TzACRYNnMdSLRZkRjiH5UJy7r2/u1Jcr9ipy3+I/x+ECslqJ
IhWbpsDJzYqildKCy+9eSHNdCd3MELJ1VYVnkpyTXwkZvQhTBEnixse7TJhm4ccKMX401qH2EAAY
jH46kQFgSVpxKsGx3gD0n2AXf32/JxMQYalmYrXCV3ocquA1NrrS832O8rwJoXAkQbtbQMItSXDQ
Xqe28XET9RC0OrONTnyeOgK+Dr1TIX4uH2U+5Dc6ikJS74dUKKmBYyq5eYu8hDoDRGz1i9E4V4if
2Eu8UwVXYDYUXQ5xZL77UOy6i221BvRpKLUHI8/Hd2uFOkgqmZA4zp19J7YS1SMnLyrFmvCr+7ha
EepT2xVG7xfInhbRCAqf9CIxPaUCartJ5tzrlWz79fs8uSg8N3rSAHFI0j8uavUpik0NMejSsrqV
GlOHZgtWLJLfgABLUHL9+fWCpzaQDn3OQd7GoE+uHt1mYw2I9QBe8ctlN5hvosMQcZRoEchA7SGR
H6Dzo+V55lg/vSwr6uTmPN7jDzUI9UGbQr4YGXx9OUIyiperYMwOU/IkZXtI8W5QYvBgJrdnbvjE
iSb6FoiTYqGsatZRuHWYnkudTURS1AWJUeaBga+Ow0YbWzQaDjDxXeelG+oNoIozb/dUnKDuEJ1H
Tnn5U+yleLeXQub1lnWPnhRsiNSgLHlyJPzVEfOBXE2l+YA8JM7J53L3U5+PxQSCaYBKz+aYOSh1
2qQ2aJn4eZOuFK244ITdx/H3QcUbLl3OMZBOHKckNfTOFM2UMfs5es52GjoJWiXUJ2nmC0MaxJtd
IxivlOU6SX9qgN3jebMgjftfvGChLS5OHIMddlT7GfOA+AdtXqohaeWEDDwWMcyIL3I7cw3IWwQs
RkYM8fQLqz+7/Mn7pj1JcY38D9Hx4yc8NVjZSU3DzkYMVZx48ZhuRQJvRE+MX2F5A1ZIwhVY6DNt
BEVEh6MMBsuw/ywtYva7AKkWJg9cazn9zMWPhPSx/QJ12zVweVi6+mKSd2bxmtjluifD0fo97oVn
zvtjE0yRx3INDiaOMnGFKc/Ha5gdAOg6+lJ+roJhtaRVKRWbAUEkOvx6HL8QqyMIPNUIh9+8ACv0
jQH1zgaR9PU2OBVJHcWiPma2oYJ4/HgdioZccqXjJZYlw22J8IZN3TjNUE4Wz4nyQ4wEUAAH/utV
T8Y1R6cTYEMutqzjAnnS0HMtHIjyZqZeyHC2esDWv8sW+BUUnoLPHoOm3ZL+PLOu+vnVs9V1SnOT
TFI+nmtg8pfSWuuxTuuNLXDKbTNMbm3eh6G5BfzSsee/5ziTTW22zeVzlm+nbvvD8kc7T+tKpU5M
JptzalzIFXgNh36Z4Q4yDM/xeu45xPrWrY3lzGs+td9Y2aZhKWpl7bgRnSJCAMCHhlk8zpuqGN9a
DkpIy0W9spjgxSkUbLhERhXifv4w3ufSrbSMZ9IwsZmOPjxD4Qw1yU4YtCpHyVAGzm5pkqD3p+S7
bf+OMBDMcxoSZ6OLeI6fFlKFAbeYFDLb/bir7XiEbilNvS/xmm1ahCieXbSIlqsWOs18VAaf2X+x
tRQsRlVsbviahCHD+6giFUhSTKCufKeKVsaEn+DEralYcs/2w/g8eVYTCcD6iLUu+dv9meVPxFMH
5y7qcGoW59Ns1EaTyswyPmTwfwiAXoezc4fo3bYp8RVPOviGDb+RtNkbzbOLn4gijmOSLchYTX+u
Jxo0wbJ0YPF6iJ4j2Ly9lLxMcXFr1c4dxrNelxbYKAeuLBU3gdPtkXQ9YGCM4oniiZRtLrs9UjWN
p/V3JUXXmYfz+UynBwf6WzXJpNh6x/uhDvURNZqWrpQHHNyzisFL22gTgLHuhUaMbtyjSveKtwuO
5PY902T+7EeVLSjWSo8i/CZxeeZr+LxJSZvJnW1A5KbyaWIlo9qUT8jM+0350hMExgj5w+khzF9V
K71IYLSceQonF2TSg5yDaEo6R58fooxF4yhTiybIQ6y8WPcDPLJoNGCj3g6qJ6Y/JB/w/XDDcgdA
0AVtI5FiJjGc0gEk2X9xDIrS4T+XdHz86Ay+gnFs/arVL4MINp/aU/sWripU54EY5G29o/S/Q//K
NZ+TCNRwrW0zM9+eeTifvx/kcxjooLtEU0M/biSG6aJUZqc0vlFBX88hslVobxVcBXzDMh7WFZjb
Fj9aguj6zNqfc22xNpaTVMWkQsfN265YTPCiKjSq4tqQb/rhMMXAJ9aAyMgNIKNEhyL+JUGV+3rh
z58trpz0ckg80Z781MALgbLrGfpIvgNjBnN2tynpjjXc/4A8AkPbkFJuPFdZfN6GrIqAGMcRY4dP
8JawK02l1fPGt+O/4S1dPvP+d+mogS3eGiDHLZ1xKLtg6vERXlBE1DpPc+B0DYTzmv8XRisNydCv
H8enCTbYFSRPcNUxSctgeRwlZbosybYWhA1ONFDhcprJCIqKyfWE5LcofEzCulgXicXtnymN9XLm
EsQp8fHkEoAfED7MKkBqHbed5g6DATV2at+SAV9047q9SGCOlq/iUvJE9gcl9ZXYgOeF3gN5khAI
kor03OfwOUc2ZFsFAURgIjk3jtJzB9Hbsa21xk+g4CXtQ5N9R3vQTeAWdgEcC6SjCVn3QtjfeWH3
fP0YPsdrViciUmnjusxn+fEsVeU+C6rUblB4Wjaisdl+V6fmytIKN5bOdVBP5EasJuzoOblwkvxT
jr6rB0CshxVyZC1bHzoy7MJSZxLFr3Y4b8Trd5QL6RLqZZWAs9WzrWJlBwWG+dc3/QmJxvYDeiW8
vWjKMeMUYeLdddjGrJflnNX+K054N1Kdb8sQWAxO3gJxJIa9ApcGet8XKYyVDKshkGDhMczq/d9n
LkYcBkcbkaugfyQ4UKZ9nCnbhYHARxoC6aajjT2LCwuhgw+ZPdrhLwvuodApy6gWqx1kHqTlXNVN
qnORUT1zFSKWvHsk44AyuDRTf7T9Yc6QUWleh/mOnXnfJBdycdvYEoworKOQQMihoXz9EE7ER5oQ
2CgSr3gQgof2fvW5CJRlUCwooh3GArR8cBb6M0bLY8NTO97NNKwD9dt/sarOEM9UQGXaxydRjits
UXZY6kTxJpuGP3CzAlrihBhkM+BCMIJpNs9hlk588AwrVVou3KdCeP54r3Y1SEDriH229Vxv0WRO
/Ti6cGDPxg2CNOXPudqmy10K7qNXrDMP+tQnqFrgPTBdQnGKU+Hj6pw/CGNqFacvwvB/xJQeDP1V
HAGiHpwBQktV7qfZK7427mzCHKbfZ1G0ff3oT7QGeN88A1p99J4+nQCjxcmjJVnjT/DMxRCvg+XG
KQx+3yPJ3eioBokDUgzy7Dr3K1w+kuZco/xPN/H44wP2wiBJ50QiOfj4OBInQ+d7ihu/VHRXci4q
QKAy+M+bSngSwcHGkGL8UaYwgnkXRf2Ypi2WAlcdtHxvhFBdxw9VBlFYPfemThzepNIckJZGhAK+
9PHKJj3PYLW1iCsymGiXVxXhe4Ux5ytpa4P47pn3ceIgEAki4ZBOCXni0THECF0asT2ADTXU13DD
GE/IUOSyxnpTZ/0HNDfwdH+f0SJHyDmJWrWg3JhWUmodMLMgqUJZGlrRuUsTd3r0jkQ9QUmNSCFA
mKNLK+wOmepJxTtWWzYj6rbiGxWNb1RA/aFEubHbDJB4RhjaZ57KidjMzmB14C5/cEAfX4LS19Yy
qRDl1KZzl4ek1GGacBLQpZ3ljCIH1r0+QNaHBkpHQ2xWCAQ+H/iuqO7OXMyJ5yDatCJPAOxA/fvx
YmCT2ZZemzhHhRN6XfdLO7nI117Y+nzVh/T2pGkT18UB54Qz+donnBgHppg4YCtPp5oJ99FmbMq5
NaAaVJT1mR+0JEPJRVa4aDO6E1ADgVsV2OCacZ0A79DoRq4YXM10hzHyClKUZ00ML98kJODybNg3
9ejSPToXVEQRc7RTiCiwiMnpSPGPm/ikt62KdG/lOxF5BYovWjvCgwERYN90vbSadRDEEuzc+Aq/
jd08axdURSsB08SBmz/WznVAT2SZH65IHHzvjlUzhgIHA40jhuTaofcDyd7OLgrn1aT66QzG1gQ8
8az4rGcTShUaMjDsz2ydE/sY6UHYCOC5KLuP8+1GTnKYxpzuXfO8VLcShKHhVVXx2iaSTEPniZ0s
3los5JykbCvAM21EG0M5l2icekd0pTBBZx+DIj3aSvIY5GkiIzDT6SmnrvOtIelNsuKq7K8LFe+y
KX4SVzIPwmvxVeBo7KCgMisRGB/W4dn+uPhsjjeNo3AWE2jJTq2j8DIb8YifAJQ6NfL0LgawK32b
MkzWVW3T6MFdNeSH0vw9mGgcVaGXnanSTsR5WuRUZ4ReypDjblZP+q2MGV91wp0OutAaR5NEm3ys
hFc6hO1IHs69gxMpCAcLAH/awjpC5OLP3+3KFgS+tGha9Qd07ljfrbD1BGprRHO9akzPrgQf6jBG
5dpW6h1P02ua1zN78sSNO8QzQgqfqsBYfryIIV+aUU2c0q/QZZqSTYSDB8JeC6EU+F1rPjQ4aDIU
8BDRRVioXwlCRhmEK9yqGNX8rHC3xmbt3Glz4ovlsihPNKQMHPUYINgy26yKJeSLLbpdZ32j23hR
jya6X5yGWIKILkVXxf7Ufxt09bImW2Ce454PuqdSJIG7YVMKBAG+3h8fEErg3SSlWI6BQ/W0Dqlg
K9+0m7lJt/BEV1V/VwG1KWZ0sxz1ImbWfo4GcqpO5xIYT7JZTJKko42iLjizDPg8+LqKhmWRI8RO
Mxuc8FSX4KvoFMUSdam0jpv+SiDeMUI/80JOxAtgEzakYnokzBOOnoKDXSrM0Ljy5VIgUfo/1KBJ
aoX09pkweWpHvl/qKBJo5WAFVsZSTv/UhOGlANzUUe85I05PIQFxefr6G/h8b/DEmHzyGWDNTU/s
4xtO1d6aHWzJkcEW0a33VEVal1q2Pfu1nV5JxH8xAwVo83GleEBhYrCMEs0gXmL/KuZ/C5NuKTn3
AZ1cib64mHFp6idQhIqdGoYqfekXBJFIxb1nkXzEP7Y6IkFfP74TUx6en+ggMd+yYGWLY+9dHMv0
Ss/aAu1lnBMD8jGo/RvbyC4q4GgBh4YY6DLLd0tL+v9d+mhbmlOM6Xs/lvAN0Mfj1S0lzfcGfJz8
3Zh0t9UgnyuOFxIyzty12IYfDyzuGmQ6XSNdMXXj6KOsKyNRhroqIX3U7bpD/CnHVTGfgDPvrcRZ
KfYVSlxpM1wZ8FEErsmO822e020so9WZ4+tEiBBcLSYSnGFA1AUN8v07kCXwTVBx2Vn/l7Tz2o1b
CcL0ExFgDns5eaSRZAVbtm8IR+ac+fT7tc7uQiK5wz1nL2QIMKAmm93V1VV/MH/WKH91dXKRgmPT
aSdxo9RzFPQNZLkFvKqAO7DaDhLFmul0CD6jQKio6MtMHiDK4tp2G4Sjwv4ZEQ/EJtmxnCBh9KIH
MVBYmkNoieVEq65RVz7G0mpHTlgcpWIZTkE5ho//VuLY2a7ETFFFxL7inko1cSOzwVa+u/iu0xcV
/EmSJ16Xdv7HmY4i3+lU0Jg7V4AFWPVSdYO977aCe0FVRiSSrkfFQiFa2VuFG1EfrmAZZq+rauAB
uYfxoQkmb4qk7zbcwBHQ1RJQnKj19j6TLAoHtPAVLgDX31Z8tQ8vK0ZC3dzm3gXZaFqiMwWHXwvN
dFcZMi4fySest86pugZRmBWeGEaHBwsqhJrgrFsrYy1b9AnD9D29Sj89B+jAxZr/2MrORYBiilTZ
aeEa5vGtATt9PV2wgHEiVVESn4SPrvJyv6isdJdIMDv3WY4GHVWnwMQjkNRbouyuytK+gPMPs/2m
8xt4SS4yq81tNax1y2fnnpgEU1Qgqchw1E/KoZJvKjr6lkhLep+wk1BTgrWXYkCDxPzj/0OKtfRt
34+nflzIKG/Ar0emAp+jpyFA+oXtyWmyK9zhKEe8NVsVos/GgRYv7rWiMYa4pBPttWxlmc2TLN6d
8jfoCPgDrILJmV9oWRbVPXHcCPWNBm8uTRldq8NHZUD8tanjk4XG5IidySZvlU9D69/Gchlss9D5
t7FEPAoxndo0656V8XFayrBE9whNg13IjbVKgz2Dk/0b2zbTV157aR+/G2pa9gf7gsUerkEsbWlf
Q2hqaECJWne4mg/Mi+1vr0ULyiY+k3lM6p1Fajd9WJUZtQOIU4m0b1hYdZr+kAez3OrpcxAVTwQW
7OW1L6j62Fv3azQMXxPQ/aOPy5bp767HltkBKp7I4Qylvkbx156cGLgvOcaYcmTJkrEV0KSmCb8N
jfV7zPSThYbi9eGW1xhdD1HppMRtTMZr/CoNmzbkkED+c2iCfV7X5yz3Dj4dtoKDo8uocrP2HOc5
bbx9a3YbdQ0+Oj+oeWsTdjXYRgEFm9ZwAgg4posl5E6SvgumlVseqn7ciChuI9BsyuCPcI/1jIuB
t0erPK/MgjieJiGPTIELP0k8+IVpjb+KgsywuigDg9ycc6U+95XlbkZMywxE43X3oaEJVrqosPnj
l+tjT6O8IMyC6qR4aJgOePrJEjQ7wzXAfI8oFZdoyldHIfmGrtktShq/QBxiyyTB3Ls+6Cw7fRsV
bDA5GlkJ1I2P+zmRtQhJJJoXiDlh9Up0cV8cGv4JkBgXYoUU+BuIEwe/Ws2JxJ9+P9diaL4x35tb
rECdfRy6xQZECRUHYeLR/9o2PYfGyxjSZwOhk1vOuUXCx6TLirKaeAJ9WE1WFp+AFjtHiir0JsSZ
8y5TKMzIdi0fjz07xZICnxvcHo+SGjzpJoq7+AH3t6XSvr1/9DA40teVyRdvOJsBlZurwCaBgJrM
QBz4iNrajD8Oyak+D1/UMj7hP75B0WtvJf29Y/cPQsJTNHu4YV4CCZ1y4DwrzzFd9W9fgmDjiI7n
HKyks8UVKjvyTne9o9b4N2i7naxRutgKnp2Ze6nw+hT4v7701uZAW5oDQA60JjSVu9gkYcwtuTOa
HJ64hNdzgaqSiysv1CVUvm4FO89xy7NhNXvVcve9cqua+Tns/5d/zK/+f3h/sk//TPl7Y5Clvcfd
VjcgJFLgmi5FG7NYbgd8CMyE9l1C8LMpVpCnauZwBCF4a6sbPe131+d9GuLFtBPmQCKx3aFqTUKu
nBp950hoHRQpBAtUHUQ2hanVSah5dFJwuD7cLJ97G4+tTkYnEHfGZLn7oeIDkKaEFnj1NqjQdEpO
Vn2LpODBkOyX1j/AqzumyqlL8SUznIvqOS+CJ6etdnKn96G3R6GmQM+IvhqYk487L9V8avWOMu56
3eTmk2yC5FOVqxjKeU9JXj3IXX/fRC9Rk14GNzyvTMTSmgPFQOFMhlE+438o8ShReOdMTXp7J8in
gAHOdvJrzJLHQu1/eXp0ccuB1HK8yLb0Ywjbn5A2Vp5iYdex9aEIAjEBcG2Lp3wXfUI7bHqEGfsd
8rChmewMB9NcuogR8DxR1YFGspWH/pjKyUoSN0t3mP4PQ08CTxnVQzUkCEDUUrsXohDi0u2bzdF0
P+mJdqeOxk2beneBEtyU/c+8bl5qB6RooN2VofMMeWZtbS7sQKaCOzrscQusyeQcimw19eQOZPWb
xEgf3lRORIVJvxOpD8p1zygn3pmOd2OhxNwG0HWs6FTp0sEdIvS4mqM+ho+pwrO10KW61a7N0sei
ZUNHHDwQGeLk+UIpbMfE4vkE10yo9Ym8l4WEqJn/14QK3n4KVGp/zeohsTiySEqhSMl0gScB0hs0
z8MtksVa+k9mhP1N7R4UqboF4nljOTjq0A7525fVr+vrc9ZPE4uEE4HPQi+GuubklVU/gNOHQjE5
L/ooUBXR6Tt0eXfwcHjvYaJLRvhocH4bRbhFVm7rtQ8VhV5PD08B/YDK+JsX3b2k1miLSU/acWxQ
pUVY4/pzznJGntNAyYrNzP2IjHmyj9AeRDOmcQcmCORJOW5SDADkQvnuyNG3aLSwFLQYXBleuird
6hYVzH5t/S4sX2BsFmgBkKVElslHGitspmOdNKrWmQ85OfVR8NimLj2qBsgx6AFXvUntYI1pKr7B
JIMAyC0GJGWlSTLZyMCOzCQ3SRqLwD+qvnmQf1SKfhNTa+cuva214ShYGyNq4c4gkFqrWdxCLKUu
LNJHB6zS7PzWqqpz8adlk5begd7qqUuiR6eQLnEXn4buVsUoiMW1KU3tROvsMvTBkwRP8/oiUBcf
wyFz1t6IUVP+ipqNiu/YBgdKYW/1AlF2BTsdBSBS6xs9FvLDZ6uQwbGyf0LvR6XRJLOsjaCl2Ur4
HTTbUakalAqLXY7pqOz8ltJa5oZDL3TAWnMo1i5c4nSffToSLsjSQNK5Un8M/wbyZtiKg+szNO+5
cLpLZRh7o8aSO+/M3yamwtL4OcRPbNP7gbNR4qOP92qkJ7ehdh9L5vb6DC6dCYaC2ITsUGKYX31C
Ax6v4rCUFODQXTngLZk8xBF+zq1S9GgsFz88oPlKqt1B6Y03WFF/90GfmTH6L7F+V6ceSkrVf1nh
rC6dDc6ZNTuru7CgKOaBfAsDV6MCA+gj0KPTaOMgIpGxFOz6moekG/aYItFve9HJk5O/K7Oz9LWE
Wx6SdJwCEOs/fq0ok7uhGFjmPkC8QksutpZ/slLnxXTbQ/wcjgjVj1J73zr5jzCyn8NqvDiRdkbh
8WtvrMU8Mdp07ahwC7g7oAs+gyfH2NKqTiRAT0H5CVtPlBbt335toeKNJyjhpsjkX9dnYGlIunyA
EZlvkpbJaVBXNvdidRx2nY7cHEIWAoWYdFjEKEeEnrc80dqnX0gSKeSagh5M+Zpd8nHOy9zJNaxG
OYAU66vvy3ulN05e7R+rHKUbr3xwC+nRU0AAdcx+Za/WRMQWnE4z3W6aejYwNCiAHx+gwDtcqUse
oEptlJAj77UvcGEQt+VIulhGdNLN4DHTsU7VwUtnzbHBG4EOxGP/7frsL50vCCvaMjRXGSHASbDI
kA5th14admm8zXNnV8jtbWrFj6ONw9+pl+0dskxrOdnS/AvcoQLjU0gbTda8GqiDFFscrAH5lzNW
D0qtn6VtutEK669tQEwkDxKYh9hdU8BZjEbUot6uY1SeZ1dzZFJqpMCxHrQxdfrbGfYzTJDbCkFW
WoQnXzJOgqmE5iCZmL9v6+LBr/VTJmFModm32Gxf/wAzFqrIMkwDUQeEBzXuiJMT3nPMMu0cOPhu
C9a09Z9GtXrQcffu4/LBDKsHpF/xO0mo/8NchJd7ffz5AuCaiBajkN0E/mFPtl8YdnKfe8yHqPd7
rIMxvkGf+tnt/G8/Ihkvjfx0fcSFvIohAbQRdwVMafrGsenb2RCq2D6hjI17JnrL3tlJzdty0Lio
3cAOw8QI4WFLu0VX7RKoq7nvPL3hRsDu45CEEeFMFShtSkCNG8fYHroagtzJSetfu6TeiTKZAGDa
zHuvR4dRoHGNLyFY2JVJmOcV4k4CkM2mIc0hNNl4o6eVsZ1ThxAAf5HsWh0tnjdltOgkbmh6npzG
mzT/XajhJjG1jY+W0PWHmNcJcKxAJgnhRcgAyrRGl8oWyvZO1r/1xSOsRzIvegyQ8a1y7EMIw9eH
E3fvj1GPZg+dUoTgHG4cU/WSJuqUilQbDxNe1wYSV1T9EXTJBguD/7+hpnIlrZyh8Z0zlBryATH5
DvNPdQqe11hTXpjVtwUsE1SggAfyG+2Uj7E80/TEqFSGUtyGZVs+2oN1aEtk+NOC04OSiLyVK8Bk
6FFvQhV2YGZ8D0vzXvLcFVTR0l5G1EMg3VjbVH4+PgrVhIS80EJ+McguqVOdy9F+8W31zgfH9V3U
9uVotca3sJVInmSqvFzmqHlOAkiV4WqLynS/q4LuULfJKcIFQqukS6HTwmjcQ1kHp1Z6zVm+cp7i
3uR+vr6u5hkEoQR5QfqYIo7KYlre1Tsybun0SI1+16CBkx1DckY/+tqprzXHlz2svvHC1lU5tcnX
qK3ChBQp3bvx9Koog7TA39H1URW3/Bsrc5/1kErbHx9RQEnXDoOVHiLHfilNG6379EnFD/36Sy98
a94a6Q1eGDHKKZLQqlpT6zKp21mFtJc17yluu1s9DncK5rRV0eILG3wz1TVM50LIIGAqNKZhFKLK
NAlbUIHqXgsLhLAoh4iOIYCMbYnwUVrRC6dN+O/fkroIZwQzPpdVazPHHSqnx2vKjncBF06hItOY
xi7CYxOZMyF2pBSrtKR5ggKAx0IZGYkzZw4/H9OcEkWYdLsW1UXIkgIgOobRkWQttTayjE2U/JQG
FPKr/xAkEeKgUgUi6g1I9HFxOVai11Wmo2yG1GChxpcOT92mAZ3pRytkjKUlZBCGhfou97OpMmeq
4ggwYK/+Br4EeLWT2DmyHJyrsT9gVLX3O/PU+P1KxrEUMeG70HWGHMpbTmsLJcL3SuZY3c7R/7gt
OhtVdCiKYu/72feAZkBm/dDQlYkt7+gnznOnoAit2C/XV9ZS0ACCIGIWjYlZEjIWVeDpmdrhX4hO
IPic1tDuAhvVtLLdjg6NYXOtqLI430DQwLuheMye/fhpVTCtfZrw3h2pr4e6aS58GpvHUPd2BtoM
lrbL42blJFzIL2E2UF1EBuFNVWYSnzvT1zooIN1OcSDeti4W2kp1cjH7i6RjJGrzUb71POcSt2QA
gVqd//1ECxUEcj6W2AxS2rRWZUagrXeD254wQOVYQhntkNbezrztAUpdH24pQFFXhCZOt1WdxcVR
M6q6tBsCVOHvBX4xCtU7S/7sJxRlaLhcH22hzcnsGswt6C8YXNPykGn4ttwYMtsVIUK7wKPyjzKa
P6jhNkN/GBBbKZzHzlRXTvrZ6gWQanDUs3QBnr2J6b8/gpogo22VodldKgpuiuYbK2TQ61sTYb46
g0osryWsIo/5kL29DYmUC5xRFrEssrt3p57ReUGjFYO8Q1g4B69ZHqWsv0Xa5T6hx5Db5sUtxnJX
9G6CaL3zvDLRs+/K8MAqubdzYeKeNFnGcoHxp9lRHpBkYHZq+A1TY6cuNwWH8TY3k79DX/0E3/rJ
to9RIr26cvRbL5StpQkX5sG4DeL+VcWD/vpzvV1WptMCeoZvTznBQvX747RUkhl1xBFUsFXntx9L
z1JzHJr6ZPguvmlSaW97FXt1Jcgx9bSxkYJPq4YPKXCkzasfH534S9zGF7vzH1VH/mXJbrItlPou
tLRTQAvPlTnpRkcTPBvcXMPx6LvWTZp4e87Ltf7N0iSDTuAjU4dRFGcSoRov1Lu4Rva3CrttE6F3
lYy7tOoOPfhSA3fP65P3hi+aTp4of4gEUpS/Jmuq1ktzkOVS3oW1fifEYYMR4NWz6JaLJmmqYNTe
4pMev8RBuMdOBEdOlHKrGBkX7wW92S+xqayxVkT6NnsofBqE5iT48ykSyQuGymp6JgH9AlQWZXjR
YYIzrHobRBuh+Qlf/aBn2o3pandpBxq82SuA9LcrkzNLM1nxZPLMDgX4OTsPRaKhrl2a53mgXBR8
ufIquXPd6qegrriAVkazvXWM4FvV2J/bCq1qRNiKZCV8vyFIZ9OBiA2EddDTM/a+Vjdtpxj4Etha
fGtnI67R4cUYcFrz0E9QvM9N5z1hnndTe/keF5vH3OTcphAvWDSAy+4lLiBNLu/Qp3hqufX3svnU
ecPdj3B0P5cGbZTWXslsVJGGTh5aYB84Y5m+OfrE6JM8x6sJUTpbuvVYQxsjMD77evBaVhWl1ijd
ehZMvpYm7dakMx6EOLcbenX2yelrCVhAb1+0PPlu8J9l1vyMG8QSYsnal6OL+W8sfXJaDk+q6iuf
XQSMyaNTl6AywaYAVTstDHhantsY1IFesZNtUmA9rOwlJb8zanOj1dG3LFXPaHpsHWzf8T96gaXz
5V8/gpCiBjoDPwa9vemVdigihAYzW9TnpM9qzYGdADFvynPSoegT25smunTapU+DW1ofUb2qczo/
a8jLKBMQThWq0NMM0WxVSUs0OoTBoD/b6NWP6UWIlUXdK3aF+yojV+3xHTd/X3/z+bHKuKiek6DB
FcNt5mMwr32r0uWWF/dVxD9rOpG+dImAdhseF8lkh0nVykqdJxAcGgKURQkW5umszVXj/NamekiD
z1d/1Wp/sQv5UXfTT/6QfcN6Mxu7ByHeOJjKmi7HPNpbKmOaEGy4Ss642HpvpC1mjf2u4P7mjsG+
bsajEho3eVtvAoTdr0/uvO4nXlXoXggTHLick6PS9XJ3QMx/3Kme+7vmqNTlCuftqNjGJiAxnEaa
Rj2HfvSIXJi6qevf3L1/rDzE4tIiFSYwWKys6douwqjp7MRBCqQvIDijCe7Gl6F2ngyEYZp9FQFO
vDXy6On6uGLlfNzV5AYmbgOUSICETZtyg6RIhuZaaCqUBG26mLVq7RPrB8iDw/WRFlcU0BfB4SIh
nXWUht4tYlm0rTsX9wcLxPTGcvKfqf6QmYNwLg9aOCmZ/42v/+362AsrCjNbEn1yRMGjFvvrXY7o
uaCJUczndmNAYEdUUMiDB8pfGQicUqzR6J2lOcUel1gFLWB2j5QM1cG/kRNFB0zV4x9UUCFPqubW
6d2L6BySSd41a5i2pRhBeKSFwBKeXxwxLu1HZSRGhG5Gq1f5lUrqD7QMQYB9yV1lV+WHsKu+4tF5
Mntp5/XuvsZHXOtb8rlHVakecIEat428hqBemnzksSglM/Mg+ieFyEiq0kaPEO9M6Gd0Xf3QdXjB
F/cG6XrTrFXBliYfEAdnK+R06p+TT42XHuD1lLadlXVngEbcCu5yNz9kjnQCG7WJZP+M0+9acjY/
HbnSceOhX4HAFB2EjyusZzXLssQKM/XwZgzqsyR8w4c+xFZeuDXZr33onvQAGHsxFp/kOqJ9EKxs
5qUtJmQTRImGps2sgZXQEizcWqaDUfrPRuL9KT1YID4WuOHB0g5y6u+j0Gw3tan+ur7DlIV5p+gI
CR5mNeZZ0yCKUUOQVGHIog+ibdd6B63vjz22ZZV17yHzF5v9zyh2X4WOiJvE37Oi/tPLNdoiDt9o
vPhVePY642L2nxr8tFaeblY4E5gDakmgJRSMEKZwlQyY05g6rEHwZqcy33Rt9KflQIXfUT/0Vn6T
BNJGNSVafCkCE7ITrFxTFzYBYBE0C1gdYICnNwq5VKvBzBo6q4l8j2Pr7y6inT8eONb30SitLISF
qE6iQF0FlCmqvdNcrWjdHhF5mmeebn42jPqMO/G9FCrf1VBZq5otrXwVpAkaEKQJMxi3D566qxTG
qpVPOf6ZAtfpqcFNntC3wSSemLTTYgu94M+gPO1oLSlbWngQsEDyC33rmV5MmAdZAimXmS30k09V
vS/1I3p8W3codlGFol120GhrXF9RC6MKQgiVQopX4FknYaa37cCWMHXe9Un1YCi7znjWJO/geN1t
r35zcWHoR+c/5GQCjYCtFQwJIaj9MchIXgWMsWj6nR96d43iXjxfepHa7q5Mbmrl7CpPJvJJYRqs
sRsX3xadVirdxG9nKgpspl3blj69JK0ftmPztc9vRihYvaef8tTf+KH5H1NQqt3IEaCMQ7o/bRu5
eqONksaXxdVTisazW/kvLZJoil6eI3TvX5tR2uIGdL7+aRcOUmFjAMiMBc0hMpnlTilrLU8zQnmH
QqmGGgXF9Hy0n5Wx2ThRtJH0NY7zUuCGTA4VRbhRUeCYtG4UEwNg1JSGXaSGN0LZn/FeglTbakAP
yxrruxBn1OA37qSP/+Ft3408edtekxMpx7oXaYFqF46vNh26rNjiiHuES7sR1P7rAy5EQhoJrCKx
kE1yzo+LuMdv1jU7WtxG21FFaW6MrDoYY3kITU4KbSWvXoiEQsMKEAGgCiCTk30aDKUSyJZAtBjG
Fhv7QwGms5c+IZdyvP5eb8txkkoLtivqQEigzrXrgt43UhU/rl0tB0fZH8YtJnXjXg/DY4+k5E4u
hxsX3iDqq/3FsPqtKak3hYHaiF+2J6XJ//b5uDHyzN5HQ24jtf6vm2QkpSAGQbtxt+J+NZn61lCi
1BiYjFDVbkiIj6DPjy7lEtw1D7gtruGZFu408Oi5szL/GvjzyeS34YhtsIATeaF3CIzkMsoIS3cw
U8tLb9KY9Q/V+GVE12Nz/VssbWG6zRwGXKUWBPTsBEauH5ByWigZUob+30qKlimMrZEVxKns+pBL
IdJgfh1bqDUZU5WbdrT1znXwGBJ6feoAJCY/WvDn0uF73+cUTMZTgt3h9UGX3hP2GE0UOOdihX/c
S17hF4MBaGWnedlGseMTTtkPsSbvUtXdwvC7t/jA14dcDFUCqEQVCJr7jEBVFnXpFgb7t0ZfScgE
WtRZpIZiTP+qeBX0ZszqrJKFbK8MvTTFgLPA/VJn56IzuUiMaRN6+uggwjJGR7MGp4ooSwvU1kcy
rQ2/joW/cY2VjsZSAKGHgiw2hGSKjZMp7vOqtcKAQds8uBGFX9IdLOG13X9osbJ8uDog/Phm+zcl
5fRjEzaxxlBdBrYZRFWKELZHrUWt3JWovziVDMSNH3YriMOPCycuuy7sBzaIgArIOC/mTXcrroYD
hEMmn6/nfR20tbx0qdQi9G7/z7gimXx/Ec8TeYwlbglaeIkzZN5rJLts7LkfBp1tg5RQnN4OaK8m
D8LB7/rSXdwt6NuSLSJJMGOf1aEmI61PgbpAPMgJ0VmqnUsUZuhHPqkjjQU6rddHXN4sgD8E02wB
ltC2kYugB6drO+CLiBjAUYo8XJ3Lh7jzzr6lnfG43Vdu+l3L/1O6SPEavIC4BxCVPk72GFWqZLUl
VUNEjsvwkPkm2ufjMTrjcfAPsfgOq8aVu9acRiGWMd0agMPwnGaFYk2K28ZPQZDlmrqxW26jw2iN
e1dLd1pxJ7kSnfVGvTMS9ZdBt8Lzm3OPe5boXAxNWm6qwUU5Lr7ren9ndxUCP1FfbnNLrzaa4h70
Zs3qcGldwEsSpgSUlmccXL8osGyDeLSzrPGYe/LRGJNdO3bHoEw/GdZORfLo+rpYHJGuocBVL9i2
eaDZHadR+53ceAeh+pLiR1uTCRjtd53B02CNtrCUdVExd/gwWLhwYHxcC5XWV+hLV8ROmJd6Kd8L
yyNrsF78QDkJD5X/8ILoSMugvkARThF8CAeNXad31MID46apm7NTppc2Lh6Mo5FGe88sVvK8xfdj
hzEWrbG5llo9OlYQ836lc1e6zpv4i7A3TseHeFwDSS5FTxJKHMKFb/wMok81OYQKxILxUbQrIU2X
xLHQ/FFVKlCcBzmxDoaydvAuDSoWp2h000Cang6uW8eh15R8QQNjV9V78stgJ0cy3pjyPksdxGHV
R1QZDte/5OKwlO/4irQ9CGIfF47h0nasfIZNhmAfFNGjBOTFx0VB+MymSJJCLDETdyVULx4UQNkI
JfRaaPJNjt1xCD0jUhg2aNRtjkum9zMenxUVxiA+r5AX6Xq0sbVxUStAl/f6Oy9tT8TnyOT+sTya
vHNapFGYyhzE+a9uNA6djtNa6VA0BjsZddu0X/O1XZpkXNaI0jRW57DfPIl1tdZd3hbQbYmmbx6e
KO686ZglCN9F1qY3/lN6Tm0I+r9YV+Y0ewS+AQ/aA5apDPU5VKG4gDJOMiigfrwb5eYcxvF3xf6T
jPG/7yGTKb8bWmznd3lAlFS1NLTM8AgfKBo2FVt1GI4+kTa2Ir62uddxmicP0ryz0PgOod5d/8hz
AJLI1knWQQ3C/gHt/PEZbKNVZc9H00+RUdn2tBvDTc5ct63vkWBYkNmWn+vR+yStsq8X0wIq4oJ+
xCk5610PellDEwMZmln3UdagOdl/KRv5tSiLM4CMmxRIsJMhwEL4fF15bRHpp9dUtPQwIeGyuoAM
yhUSg9ED+jG4z+mQfhLsIpH6ebL7Wclf6ec+hP7W1X73Y7Ble/4eggo+QrmyBhY2GZFaYK/eamjT
7GSofCNy6x4otEFboKJTkqSX1HNPhRNvA3r0wung+ruLLzp5dYYkJRLNLqiT4pHerTrZUYsC7AoJ
NvlGH7kXp0k39X2YVisDLX1gqpFQSEQLSEjkfhwp9hrHSUoqdTLyKpUbc/kfMZCQNiOm4Z6UH9W+
2JmIG8TNmkbTHMZI3iV0/JEtp2w2S3MDR4KclSu8pe4i42/cAD3b9PVNl8t/+h7L0OF3Fnjn2Paf
QEs91m1+cO2f/2GmKYIIVJRwCZ/sb8cMlZEqF+Brxf+KJb0T32VtdI/fxd/rA4mJnH1S0TRFV0Pn
bJxs4jqxFak3iWGZ7gq3DmYc646NMkSYsYaUWKx2o5kACK8POw3YAgYh0hv+pe8zOxXjUlFtd1Bb
5ELko6huuCa4FwwVdQuzUyU8DrpH62MtU50di/+Mi18VSgLCIH6S0ieygddtiNOuWgd7T/DlA3/r
FQH+owChTAzqixfpWAHrF5qxfrVqfzqNHuIB0MthgQHd5Hie5JGljNJY0WKdaSbAubP7zOs3Qu4s
SmXEml7Mc1pEG9yV92NERFeijR0/mqAIrk//9Ku/PQVPAHqTBQaI8+P2KgNZlewA0YzC7LB/CLcx
R0QpV+eq6s5KYRwKKi/Xh5xt6bcxIcYgJwfyGqr4xzE7LaycrLTbXRgFNwKzOhhbJUKYqxq2sXyy
w898l42l/NsE7J9xMSgX2wh79Mm7jkNJ11BlxoUWrDb6+7HmxqgpGwuBHqG+amvVmbvS8fr7TmPl
27Awr1jkJkW0t37fu1jZuYWXWiA2Edk2boTxQpNWD3X102/UtbaGeIP3e1gMRSECZicjzUssKt5C
WhEPqL6gOu8o7iZs8iOyCy+Ccpqpv7NOvk2i5jbTywdsSC5RsVq7nVYq/3kEiP8YYEA8mi4oqY7K
Uhu6bpf+9qLuJAYuVbIuRX5Rm2c1N6tNpt9p/pfrkzyL1W/jUqIE5IIWEvXwj4uKZaoHaQkq2IuE
u0iy6eKCzll8ketvY+gcaRdsZdTvDRraZonCa6xuuR+sHMVL0Yyb4f95ikm0jlS79UO1wlUaUv0b
m6EYj1nUnbMs3HlgJKpMOgjo3MrbL8465QlSQXLtWfCO4HznGlaIOxE9I4CoagNpo9fB3dSHLIlu
6XFtfATU5ThdWXRzjwFMPbmAU2kTEKfZ2CoeHlLWusmuKn+BeX8TIBGV4sHrDirqSyEZiCM3h9hG
btCotyiBwxffiw+Rtg1WhFiRwPtAev3UFt8Tz9xk3Z+V+RFVuA8b4+0Z39SxiDgzUkukG3KfAmfc
CX19AYSSwQcJtRSpwgZC0reCii6ijm5EAPbX9Ojmp40YXxCYhMSAEGf7uDrjMSvsqmaO+uAzxJaN
UNgXxLVwbA5RycvTOgA7dfRc/yjbj1KZHK7PgLEwAXRvRCaFK7Sqax8foPajIcoNiwfQii2GOI86
xE8N8sn1YRZf9P04k9iuDoEn12IcBK7zsaPOhKN7h0pMhwYTreTKQeEj2DgxCoNC61pZi7azy4jN
VCNER4WGJqsKDuzjm2pVjhFbriOGg7dMsc/ifaMdaroUtY2WKJV2P/ndmePGTNZ0EGaB/m1kAjwl
QqZ5WuAuakNvDRiBiCorB7nzT3Fk7GpEMNMyWimHzo5thuJjEmDp/2FpMYl2YGcGmF8GooKB/CD8
Ijxku5EHRmsOrUm0tIN0ZcQZklvMqy061vxQwXgD5L47xkZ3HCy/gAigFtkWWASS/9HWarUb0RkK
8V1V0fWvMTnS0WYKPRfV7uAmlF8aLHeFv1SgA5PS/232OHkosezfP5TuZ6jvstxcJMyrvtkiBOez
pXtQ7ULvUYDvnGJl0HkCMxl1MvtalCfGKKYik1OY7JBu0IIeX5Xka+QOmxzXiHDMN3a9gpRYHlcX
t1wOeEBgkwQmSiMFUQMSpkL+nirGyUT/WHhV6x2UdlwxXP1La/v7fBXGvxjjMVsXQjEic9Im82yW
emN6EiNTjGSteZsUgQ/gnC5Cro7ibQS9qu7qrTVQa5ChOZfKtg7PZtMhyoZmb43qo6+fDHy3qqCl
fYwlA64Z14PPTMnlbYm+e8rJd1H1Oox0TRKUzR9YymTySe1VJKqpBgeIA6opTS11V5/VIdskkYzh
zpet1/sUSVykkCThnNpLf7PkVqxZW8j/hmu571KM4Pgh1wbhBtZmEp3ywVacxgjSXS5IaEzmiFWr
Hal3JhRmoeUcYJPWxMjH4VInkOrCPm/o2VkaO8+CMRFIKxXm/8u0icacoDgBq/q4iRI9gZdnR+nO
/ow8yFE36Ubi+9mBl8DGTzyg2Nqy1h6gIslusYtRdBpljmvTPwqBHo8SoleY29K4L4zoW22jlN/J
7l6tV3befPYsqCusfiQXhSb15HSRc62wIlMLSDUuENF2up4ddO237qz5ws/jKwMB0aGngHbDXENC
SvseDnuws2IZUEGzk+EL+iFdvRLHinHbudbK4p3JViD+BLBO6GWRwnFAi9TyXSgzQtNusOmAgmAm
dwGekYFq7lq/OHrFEGxcy/0S5vq9HTTPUZk+Omhx12l3kgt/K70MqQJrYa04vxDyeSQdgD4cFe7I
U7CSmlZ+70cJj2SB3RnkfZT7x2HMv9it/hj30smUo1PsU2yiTKCom0opf7i+9+yp8i9P3bgD+vD2
mtDrwqehGiTEmnDQ4b4zCYIFBYOs07pgpynBxofs2MjJVumf6qLeGclel9YGXPwyXI+FgjKfB+Pj
j1+maa2+Cdsw2BFcDp42bhIbfjCi8xCWTJRGk9BFX9s/tgDfa8vY60Kb3zTa31wGUd32tIPi3Vld
u5ZrzXM6+iYG+DVsZkTzeRKUG3RsJdWQfJL+/Eau9NdQkX+1xWvtpfssrF+CojjISXYDb9sbuj+Y
wX5zqOsA2fwF0OF67F2aJMBIIt/iQi+e5+MkYUNX0a9Ey1geWZl+eZ9I1ZEFXW8S5Bn8HLULW1zM
oq2pvH4uwuw8qqG8qUKsLnw7PaJavMZ+WAhsoHSABkFlp1GHPu7HZ2qw9+hAP9D8zNpzLNMhF72H
Qn0tI66hdeSxt5MSx9Ja3fjDRW/Hr7oDmD5T0r0UNueudB8q/Vxp9heT7kgp4+QraYg6Y729yYV0
VOf/W/A5YQCoHLA5oTQB2Goyj20r93Lr2Txzrl0aFHraYvw8KO5Np+KGHGi/isG6URLtr6P7j3ER
n7RHGo+3dZniBDX8rqsy3mZD529K11gpZMxUQP95NopldHO4zLxlCe9CVNDUdRL1PFvrKpcsUO+e
Clm9j7z+Mw7prxqyiwq1LJhiO7UHORoG3xL93MnFH4Af/7bnwLPQ9RBOm5hVi/L7x28b08QLpIqi
9xg7n4PKf6K/+EXQu6rqwSq1ixzGQABpRcjuk/D5W1nu4s9/vFAyPOsKwCoUtFkCrhqxI6d5CI5T
TnaUVCjoYG+kAtrFueZ/cnZeu3EjXbu+IgLM4ZTNTsqSJdnWCWFbI+acefX/U9rAHje7IWI+DDAY
w8BUs1hctcIbkujDou6PQm5NJd5NVUDdk9zUdvu7M9ZQuxeyQn4KrTTArPzrDC+Osj9N3TZg6A4z
GBTKTW+3x8YMn+I5f5B19Ked8M4Oxchtkl5X9kFE27N9QPZNEwarJBCLujLAx0/GHoPZA80tIXAj
cEyNCrY16XZkYiFQ4ql+jhCH1bSVl3DhJgAWgXqgkOlAaWhxBCAMx6aUWb3n61R1QXozF4Pr5MDA
42k7QMxuVgVuLlSXn3I6oscDB11fUkexWCjlAtybN9I0EFpmSQ6TFfkKNZjcynH9wtqJbgan8pBJ
Kw98obpmdZpbIhW3IAcsssdOz8z/x0VH3owbyC9rLLbpy/cdUIRugmbVmYI2QONYrn7Jme0GdY7g
5rQSCc7aXHx85IuQgAgE50SUvkFH2cjMwbP94gGy6uMQtp7s59vArq9UpN/xGEULxqhXbpkzRIz4
6sFd4GUh/NUocU+/ejo4Wi1L9vDpsjfbpJhJsS2z2wRLgQCAMXZqH00YfVM7slLTeWpnZrEGziFh
+09eqhspSDd5o0Z8Cj3s9vi1SvvfhjbeiZbg15/GpdPpCO0nGj6g6ZclkyJV3WyjMOopNTUR0WGI
4qs+67cpNHGmkkacrMRE0Vxcfot/r7jIU/BC02pIGzQBddxl6bx1rBqYf2wciUU6/p+fj7sT/XXa
aVBwl/MiszWlMcoYE8VwNQtVvyp02L+ZK/fdXjGdG51Y/PWKl44/GZ+QvGQYKPzkTt9+G2fzgITe
6AXNb83pvT5RuNqjm6jqr7I3JSDtStV7qyyue714wrTl4+sfIDZwscHoPyC4aQBxQuBq0d21pTmX
1Zx54FxEV+Rm14GBc5xVHlKr2H291IXTQ5GIPA0Py3zMWhz0rMqbOZ3ANVlFvEkwb4TxgiyO5CV1
9QBuso7WuHYXanymYXC9yN3oEpLrnu6urI5z2I/srmNxSPEjsapjntj5pg+YSIEpUwLjUBS/gwQd
5YKrZKSxvAF37nLC3ZFu71yCP45MjdZq5/qZbmzrImjdwP7nv2+OgZwmFjoChb0sWMN86krmxSgj
AczloByUXrutaD0ETXJlgbvMnP9MpSXycN/D1NcYlKlnkNmgdzJJMok8pT7vKZlvqla/KsfETfx0
F+prOJZLuRbtdLwsKbxY0l6ctVCGZynnPQmG9prH1i5X2+OgtjsNQkwx9XfR0RhezGxT5PImRZVD
kWR3iii8oyFZibqXLj0yHSFGJZCX3PanJ6MtbRm0TjoCLImvMqm4S7XXJkgfR/sIoHYjV+q20q29
I7W/gcX/95qf7IZs81MHi2np6eLQZYygsMgwCiW+ChKcyCTUBuqj3qy5dJ8x78Q7/kTTYApI9m0t
SvBy7KOiEUAKK8kfnAoLB1Pf1nb9IpodQiVTdeKnWInQEgyPatHflm1wb3DDoiNYpMWz1fh3DWqe
bfxeyukKfPpCdP/7x9mLYgZf0TDP/QEgwBBtQ7vb+VGEpauEXTP4wzxeoRyIOmMZ62zBfwR0QYK9
nI+XRUGfqjJ6HJziT7NS39I36/I6l0Iq7Q7wrYzAwZIsjlZcp2XVjMyC6bpNls4spsWsB/8v9HW+
DhprKy1eLiTPMItbskWB4UW0GTovGhAGwBxjZesuxe6/nmmJx0kCaoKhZKW+QPUcgMygAClA38Vk
vj42NJGYO3/9cOfjT44uki5cxpTfKJosgreeldjiJMAZhHma6OAVarwxENuPVWdfYWBtf4zT1ooE
jQIHN+7mSl75UC+eGPojAkhAe9NcRKwh4uZ2YsbrIgIHiD+OSrdd58Jc+g4A4/z/ZRYnpuuKvEU5
ome+Tac0/KdLXjHjo4e6i1aHSRfyXCIvRQYsDSADyzdZZ0HYt9bER8CMQzhBWwyN0kraSdpt206Y
Cflb53+Y5vIySRoVKIoaQ5dlyHO6NOrHvu+9KOuvdajvYje7qbvWovxNilrPCfKN1OtXar8mmnap
5wfInvgHKZN/lllAMad+7Ucmj1yjqYKRNUNKOzLdPoXs273oY/MUlx91kj42zvA9s3RsZSJ3iMZ/
JGm6piP1GurJj1C1V2qfC6+CNJPuEsNT5EKWEy9QOlaVjxTcKQO23JkebXTis3hTxcYzoiFW7LtC
E/Hrz+r8SAvnXpJ4BTAF9fXiSCd+RxcmRqlORctNtzDZyTdT/t/nhszVBF5C3DlktotVjFgefUnX
O7w2n7rhyWkzuPXfkzVm/fmHwzJY1XCeyJnOsqZJ0rCaVZXOww7LbaTaLQvModxyvK3KtUe60JQQ
bUBijinK1DPYXmEr5WDPFRifKb6T05r8sLsZHX+Tlu+dReMMq6I2elVxDfv6lZ2HeRamc/+pp8Qo
drGZuWahT4ZBFOM/3zUlYcTiuHq6S1fbixf2U2iqAPZgok5dtbiQezlXg14dOhITfIV86Fo/muKR
wVidral2nd8oUA0MOl0Qthj7Le1+anx2MChwqLETZ2ON71qGzMcguXZ3iLIK0s+8cvAvLYiWCZwT
OiuYh4hd/qvTR4NdbeaEBcfkzQ7uR/NnEHqBeRDo/Pj16zd26ayo6G3wWMIznfni6WKaM+vQVuyW
MeGPt9p/dLr3rL1KkIyE+915effz6wXPQwkHkq4FER3EG/T90/VClMl1Ayc+T6/eo/GpCyJkClB8
Ovh5Rev6o/FXJmwXTopwuRYfgiYKK/GD/trN2OjbNDOD3svjhsk8sKxRGOX5e20+JvPT1093IRWA
TE+eTJfWEuKxiwuymiSnLOuk9xRUGTA02edmBBCsPpi4Uznxzh/puGMYMRv2dRZ1d+Ntrz/8L78B
2CxZ3ScabXF+2ky2MzWISbaip6G96UcfoU95b0X+3lCxO3CSnVxaO3lKrmuXGY66BpC4EAY0sHAO
4VQD9rI8wLpEH7KO486r89yt0t9t+RpWTzMzza+f9NKrFYeJe4LqiFnZ6avN9VpTKn/uvBQdwKDJ
jrX2opjJLsuLXdF8+3qxCwUKtHZeKsgW+o9n/CofPa7RyLTOq2oMGxrk3PEL8Ed3bh7N6iGbNSgs
P5H12tTBT0N/y+dsO6Bfp9p/VN7AcBicn7oarUTcT7GE01IBeDKzH/hQ4pNadoLqKDHMXI+4v+Kr
vFdcJXiAIQaY9XnwXxv1BqiKm2qg8A59+zIPb4G066offnELSayTH8vu8bUvMnccd2a2l8vW1aI7
fVqt7sSrWP5MlcsBTjmeu3AXT19VMhh5l8Co80bjXSmGp8mxdlnwbifWte+Mbtk113NU44bwOtEw
/PrNXYinHMN/114cE8TwmlKZuCvSXExN273VN4zRX5S23I24oQfpGkjl8oqII9FFYo7taKdP61tz
WXU+k2to6q4wJKPN4Ebohjr9jdEgXLOqH3p5RXRSgcwLzPwirGq1bvcOagCeHg57zuHcvUDd3/cS
lpCxQ9j55+s9vRDG2dN/11vEuSmO68asu44JEAGt1zYw9kASzhtmLtviPWQAMea/vl7z0l1F1xsW
MyQfhUxqEcpbcvO5LiZuJRXSlvY7K7Wj7Ccbo/4jadpuMLeGPINxUQ8rC186vcjd0v9EE1Z4zZ6+
T/QCQ/orUoveve/KIJ3GUnbN6CMdAAeU02ZIe+bSRNLUgoq81oS59G6FChLcToq7M2ib2qRNTDeb
1Uv8kdLXXHkJne9YvbbpXaytnd0LzS8iCn1PhL8gOQP2OH3YvO5tK1fzDvrWvVMHm4EeRKO8hdo2
LY7ZuPdzHtYMN2r/o2bYsNeSu0k7ruz4pfPFuxaKxgSMMwzIkGixjPt551njQ60q2B5GyDsUrvma
qD58I92TyyfT3IYMYFJfFj8Il3rFzVHjMg92V7tBBc5oWjn2l242hKmYvPDbGBAv9iaF9B34JdlS
pDyLAiiJO0bqCrDaYSUJvND3E7wTuj+iYqBAWURMJZSCvGfSCo3+T/QhrKwr9T5OBhd9E+FrW7Re
Jj+Nw/PXO3+hEy3WBcVNkU+Hd4mYd5CojsaAyzvsN10BiZjg4aXGQR2OuXnV/ez+GMDsir0kv9EJ
LaId6ZTz7AA0kK9C01srPc/0SOh6csEh0sCsEWrTsiaWcKxHGyjoPDW7HlHylt0OldRSCW/SXD5E
1oOK/W3j/Dadede30Sa1r5t+k/gQHKWtU+6Qkvt6hz4pEsu7jECLqDs+oBQGizfTUl/pqV+S3ojZ
Mkqd5ljdjMRBOGmNm8fZUZbvAuWlBicTG5kbS9lVmqauOa8h3i+mm5wNUbci9o660Om32oSqmVKy
sDlBuxmDxpODgTncUxJmbl40LkITniElG5s7qFPw2bsqg5VP4iwJo0sJPZpLDv1JBoSL2IhaDIOh
bGo9sPHgHlgXKaVMTzZIWXdrOFhxcZ5svVgMx0B6EXyFKPeePu8UtE1QpXPr5SH2m5CGvzvNP5V/
5UwYrW0bsGmoMSJsgTOILK+kEZ936FeLL251FWmcoLVY3Fauuujx2UJhDU2W2hvCb7N1O4cbWrab
mt2WdmgIR/LtYG/L1NXSR9nezIdJjWHK/2wRf7YC11IpsPyNhABI/ltNcOKy4y2EnQMKUjs1fCjn
+6p9TpzHTk7dTu+Q8sTSrXiWNazC5GKDBMUmD9ONNpcbZXpUsm1gbVP7p97JbkWqbbS9N2huAFHO
DW3EOMNdLV8F/Ts0HNdIrG3vH5LZ7WJmh4c2u29AB339oZzFcF4WwUsoZRpkqEv2YKykmRTlbeu1
8YsNDjQtpG2Osp4DM6KLNhYBJDO3X695PqaEGskdLQT8aGufUWBSSeriWBoaT3QoBdpfKPWB0HBL
8Jv0y4rkLY6hHQQ/Q2Ol8LrwvMymeGLh+AM4ZnE48yxxJqewG6FsrWiBCwpfdz4kTXetDTOLLlmD
K4lAsziQJwsuDqSc1xTukdN4BVd0JHMVtZC5pN7N+XMguVLEZ4EgCYraK6/2PAaKbXbINen3cD3L
ixjopEHOBcWzlviJWcF1VuAzhJ+oAGQrEfZi6kfK5hsmbqtDDiKhgxEzbKu1ROHinv/1Oxa5fY27
llNo/A5/BtYLBVlDt6gc+u0kG/TZRljZOLOvhLxP7Npy4wGBiMwe90xM7xdhqNHkKo9MDK2qn23z
rXYObfLsp5tJ/ybZe7v7pycvpKyJ28gz9o3v+tVWGXdJtQemnee/5FVp+fM6kBdCU0UAc+kZcVOe
/iTVKWdngHAEGHKn1AfLOjjTtVnvbOVHeUDoHgESuFlS7tExx4lLs+/QhS8i1/5eaDfG3ho2abGp
3o1h4/hPWnr8+rP8rO/Oduzfn/eZ2v/VhSlqXUMPl7ZPHHrVvDWyHSyx+iFON/V9PW1sKrFqG9t8
lzfZjQyGptH5Yq/n4jDnx5u8cRPNHXuvlbehAgJgcwAA4AyPirUSPz5htWc/lFiFQDawKoSUT/cx
i+PUnxX2UZn0rc2uhbDoYcy8wgR9j4MBf80xOzoyBEZL8ZhPbsdBPaZOV0C1qX8kQeXmYGM7/6PG
0WYuvydJs616UmhDuk/MD0xmfyTWIWWMat6WUcUMH+cd+2APxcFIFYTAE8TM8mzTqc4u9/MDAKKj
ZTySA2wk9a3tZ2YhP+r0V1O+JJX+EMnyDrhbAjE7wsW1lZRfULZdOX9WBcfyNU68ajKvw+4lzpH0
R/+ZBoBxq2f7IUBGVroJpWrbgXv35YdA/ui0h4iDDL4jQQgkFQ9SXRVk/IU1v4RFsku1+qilAHlM
xMDWBM9M/UJEEwq7QiaRzv/yfjccPxjHQuXKEL9y1/wKrqtHTMXK0pu4Ha/j7jCD9dW8QD0oJrA2
JjPbYdxg8TIEGxgZlXqlNBunezga6pUcJ26otO6cv3PAt4aBAcIOX3q+Pu1RuW3fst3UEpu2Dtfz
Bw4bN5J0B4cnHje17tH9pNmjGvsyvsa40rd3prRJn5S7auc8hCUo4+51Krw+3n/9rZhn9Z74lAF8
k9kKfOPyW9EraQi0Sm+9qSu2+Y8uf7ATF+jHvfSz4SvpLAjhv3w6SyOH6jGzr5X6qOhbPT1UYEG6
O6s9GuZrWPxInV0VtXDbNogi6mPplgyvq72Ub6dA3eBNve9bIBxHJ7xXzS1WvB75zKzvJMboqvIa
GjurwRgv2gTfwJYY91b8PgzXeYcS7iZ7ycqfqjNsEqXaVcGd4RubMCEEMgoCsXKv+cgFlnDrMGTr
3gEw3kTB2rjh0kYJjUskPtCxP+t9TbJa+LY6kA1CxqIjxycZbN1khiHTvIEhXrn0Li1Hi5xcm3kU
7TZxeP+KYUmmKbFk5bSuw3HL5V505iGE15JYH1rMXCxZA78bF74Gyn6h0QOT42yc4vRJKA1y2nqC
zDeVb84AkS5bq2fWVllEvBGJy4rJI+2FkOijOzfz+DYpa4LW5xh1TjWZETxVOhjnFX2mqmZQpgKq
2L2UaYzBAvGJMDrSmlaS8Tqbn53gvsduRiiJKBOkJdwtAHls9ZpCDlPnrz+zS5ki/VwyRATOYbUs
dVkdKLIxUpeNR3lLcBlU+0oK6S3Zv9P4R9irHkVlgOJ45Sgbv31cWf1C7sbqTFRBsnLXLCFGPkmz
GcYaxfxQuSJ3EyjFaYaZ6n/4gCTScPYElrWov3298oWMicYKMHcMEdBfWM7ousHJ+jimA2pHpMFF
4KqYzyRavjEhpxbvjmd0a5Pc88YdSt7C8wKMCdKAZ1udTF1GHhU3UIcgo4cvghXmBLxlclUpmj3R
R+ITcP2+XSvWRdK9uM+FqiSi2ZAnhWLf6UcbYakiZxlL28n30nhPJXdqXsQ+W/Gz3N7baATlEhhK
nO6kRF5Z/UJt/AnSBRhi00tbykyYk2GOdL5rL3R8N+mx5aZ9U0FL6d8Mq1pZ7NIuQ7vl8kQLH4cA
a5ELl1Mr2UkMAUDoolp1dlArBLzwHs/vBcGuwQ6UDGwTSWtE0Msr09oXIHRURM50GBPLGTrHqj2t
6Ddm/9Y3oDUEBjxEFvVNLyUvVd4CaIpfH+VLnzCH6d91FxUXSgpqB2OSCtxJvaF+b3WcfPaO8dYp
HKYZxj/7HuH4BI8vSNfm7BcCJxAtAYklnjFvX9RALRLLQ0GrkRm0eWwnRKSHn/4YrT2kOKGLE0zQ
1CimdcEzWhLB8iTKiSItkUJ/nbong1ZjQgUbxrnX6wiJxYxuOujk7b05wvYNgl072q4pP61stqgm
T38HQAy+IWa3VJ20JE+/pFSCmKJMZomgtEZPK9roaUfr/XtBtm43j6Lp1iPQ6OjYBFCHGZI3WCt7
cR67+AnIawjOB+d7OYo3/KKwUlsvcSkbXQ2ZTUECqLAQ6iPyPsnYdKibzukK9ff8Kz5ddTFPTUyl
TqKKB0/xDG5mD7kCL8K0mob9TVXmDyv7fH4zCJY3YBT6y1wOn43hv9IMxU6yLExgevqI4gAac+ta
2fQNDD+sgeJoUzdCJha5ctKrlaUvvGIhtC/ENoUMvr0oIo1ubIhWzOFm58o0QBsAvEI3oVOzm7zE
Q1lId4Ar0zmCMYhMB5VoE53Hr3/FeZpFyvvvj1h+VkkZlWFshLUny4FXQevrI+MgQ+dRUY3xZ/Bf
ztrRPv+SobCAR+AmxgyVbOv0aFd91eaagtB+pRTbJAA0aGKaprVH4f6qwvYsYfmXkuEKwm2hSl43
5A9tmh5CNM61NZ7yhVpeMD9xP+Gki/mhevpzyHuGpA6R1uqNkEZ/4bZ97P1OQffmGYEMOSSd8jjA
Qt3odybWluIe7bnKTavdVgbqd9n9AKyoM3OqVbQfTA2g5X2BOC4mHiBZPfpEX7809cJHAuaIjiwy
fESp5bgiG2x7QoCv8toxRiwcERRS4pnGQ8EbdGzImUhJ1SZ0ZrvbBjOSYfKDRZ0RHfPulz7fdVwZ
dvs89vqm6q7iACUQqA2ie1OH4RUugNtArY6SvWb0ez5ngUNDy5EhC7QGwbU93eyqa2q1t5KK/P3N
J5s3R90d8C7rojchXGE2+3mGP8LvSlfNbi586vTOkRbHr50cdHlvKu3YmZJWce6IYyIJbFSeeTY2
JdJqGcoOeD2jF70zm5WQdj44ECzRv1ZeHDGrnzvmpHWFBZj1qSkgBFGEcIxY3dKv7IynJwvlT1ED
9hoKv/X+9ZG5sPNMTwRgFmA/djNLtmVnarXU1n3paQPUMVEOAPLE3mRXdMlBppmo00tvk2mfoF5h
PK+sfr73rI6zKDAZAbVekjz6pMgLK1aJ6pKJfvvBeJBmxRVZeJzcdv7Bpg/TlGsyWOfB7XTVxWlL
G4iZ5qSUzBB4y91t8w+fiGI0x7RIvM5aga1fSJBOl1sENmDBo4Z+cenNaugCl3GnEHGUCHkgc9Pr
ujhnedBvg4TXjFsguKWVXRZJwWnSwA/4TFvgsZsgoxZfV5zPEgex9AJq1yZ+VoOdjKRamtob+Nwh
PlZCgqjHBESma7yyuNjMrxYXMeuvm7SNphh24swBY9qiAFNAXyHTbh2foXEm0SUhmovXHEjaVdpg
u5KpV3aNJWe1Fh4vZMjsA3AwOA5AiHDTOv0pVhAlUd9O5adwC+jwbn4p5h7fnvwwRIUbtM9h1hAK
1yBSZwNrgThVMQCBMwU6SF4cABH4cG/IC28Oqn09/zOHDs5NjgtP6Pj1bl842ZR2opzWUKghXz19
wtAqiraL28KrrclVoxoNPx1XQ6Ze5Z7G5lUy//56wUvxQ1Q7SCSIZAXnnNMVzdIKqjIdC0gFI9Yb
UIFNeT/2dyN+fuaEdP9IH4wJdbgrevvl68UvPK3A1tJzIh3GDHkRP7PaVzLQAGiB+8EBW+nb0Efg
exM6M+ja6GOs//l6vQtHmZESLxKgF0yo5Wwp09U00DI792SyX3lC2ihYUzL9fEOLzwXxOjg4iMiC
HlzO6wauhNjO68KTdLyVsZdrY+M2zI1bSH27Kf2OCsohQVSBbPmlndD3yexv0YgJHrw0R+/fqySY
GT2ZuucnJg7c1rfevgvs5GdiIETQzbspdJ79of/dGXDXmio+4BpSu7aONBgAl10USwHCG+pjH/75
evcujKvQBhaq0xbkVf1MgiyU4ryzhiz3otBENKjfqs5NWdLG51anbyryp0ZvN1ie0HdPUSl+AOnn
Duqvld9x4XOEOizKOTGrASN6emRx3RRUtoQtBjU0t9kh9INvdRVdmUN/Xaf309C7ttJtpDG7EUwc
EZyhy+wbs71GT+9gqc1K4nZxawSFlPjg4Oi9pDbFSOmDvCsLb8IGSYgapSMZ/5S72kA2gEob5DN0
JZimxTlUgwLLXgPak7oP5GQtYF+4kxnc/vtbFiWmr4dqqMB+QkuEfHskccRHsUFdwQzTG9NvrwOi
c4S8sx2s4m0ufWGCOUMk4d8g905fDekzkgdpVHwagkxZsNPzYTf0aE1IBzG5LnRpq/8sAoNsW/u8
KvKx3M1ysPZCROhYfoYMFoVDKj0v01iE7GKESzxPUw70CTKlcc2olRY+QrCj8anmVuJ8N5syfQ3Z
lRBPGsfDyim99AuIqbohbKOhXojg99e9GcypMo9NgWCffG/RUxAyoTH0qclAs482ip/0O2MM0LgO
9urBkNb6+pe+EnTEDboMCqnZUmlIQU3S0BKDqBAyxNbg9nfGIaZmaeNyJUE5X4oWDvAVHduqT5rl
6aMOtVS2qCrlnq/KR8sO904x7LQm4BZbea/nvQtHU+mcCM0KaKXLdvNcyrHVxvBnfF1208m+g1J2
61jvqX/dZELhKX4Y+uy/A2ZYVfj1odINF37ptcZ1zbitVdCqs+EW6+N+DqtrhkiZdNVl0ZWT15vc
6fdxnm39NrrVJOMYdcPKo1/o/fMWgeALKRjoXMv6ukgCK+9nqJLSqHhd/h43xpFyyNMYRuZIckOj
KKXpyVbSozYnW+SeJEXed/aMENh8KKLs+8oJPw80QnWYy4D8R7DJFyc8x/lIymXUQ5ymuyLJ8NDE
gZOof3akm1rn1OV0pFEIm+T912tfOnG8C5oNbAc3wCLGYeVVWOWMRKzChTMoZCnOgyUsf4Lo4euV
Lp04rjv4najvqHh6np7tptQCxMcZjUVhc0QP4XtuTR85vJKu6SW3texoO8zF2gz3QqrL3v61rHa6
LJO6UE6EBiR4mIouBa6UanI32DWWc7TCe6e5wRruerBRopXG3dfPfE6hEzZ7Au0tOMsMHESY/yt2
xYYaq0aNXlvZHqu2PGZT8Rvg/k7y8z9hPx0MDnl8m6jhT6VFVSiJruuivplNxZ3ctHzriuzp6190
nikKqjzOxHzynDZ7cdTitKmVKSKChmN9pUzXToc8UKqjjOe7vVwQ2o2VmHbxvf+1ovj7v7agGBrD
rEqAOGp1hzrss2Slr1L9Z/DBLqfxbVCTcVj/0xf176LLrl03gfYqZh6zMb0IOnyUTfspYfg7BXvJ
Kjd9FO3aOLy1nWDlcS+/ck4cdxXD0jM/9T5JDMvvQ/A/6bg3C2gXTXtTZaBMItuVFPMqyfJdqtab
pizuK5qoljV5WvkKZuO9SPs7qpZvWmGshN5PTc7Te5yShLkXDFZQzPBUTl+DbSDNL/lw7EZDugmi
PnQT0Km++RCUTrkp8ybfzxFQkSLa+KRdUeUcK/+mhuvlqIE318H3KDA7z/SLlvK1eGnmztzERnpE
7et9jvGMVJt7KERfH9cL+aD42YIOLlD2eKMtfnaV6IWUM6t3wB6P9kvZua29D8DdWhnDneF3ObZ3
loJm43USTPuYAW0aOr9XfoXYnPPN+/dXiCj61xkOk7aAikp9BXNry/tyfzSPvgHLBZeNHG1ZK5q3
sZ7eyUG8FkEuBWjRqYCHy0QDT43TpRNrtNOqCAuvQhm+3qeB8dHJEwPKoLgPuvQ4aM5ukO2tHDQ0
LcbvvuzsQuUgNS+KBoUtX4kfF+OpuDpNCME0yZbd4FHJG9DvKNnWKXA7FksTYM5qFu6rgOjllM9p
7TwMnR0ydAn/K3tOtMZQIUAKBZHvs5pw0iPHDDtSsUCe9rUtS65eNlez0e6cpLnT8DlfyRUuhUte
OybDAICIl+Lm/uvFq/JgabWNyVY/avdNiOO12X3zDeNWsqeDNE1PTZAfvz5sIrNfnrW/l1x8qOBF
NGuiy4++Kt9eHO46JdsgG79FyWSH6tHKll5oyol2I3xqMaN1KDVOH5HBN3Z8jkIXPjCOiHq7MwK+
cq9chyTUoMdq/H4LFyO0jzrjv6cUEFo4rJX7+oUcSGi4waJlgIncyeKxW4TiM/w7cs9A8zLVur0l
xbd9AYh6MKNDqlF8dRl5WfratdEhLsOfk9Z9p516b01M/0JJ+VPJNMsjxmF+reNSXKXA3+351Uor
fLpb2y376Eds/BhVkERlt+un4UeOUjoKwTZYUH26wQ4t21sY4qZprIFSypn4jPVNHOv7NBs2Wpke
jNJ4QNV4zRzpXM0Kaoto+HMzc2ucicj5mK4Pw5iKlkD4dhvN1qsdZ3uzcZBAl+0OX4IK37fpZ9y3
10owHJJO3fZqcGzCdAb3rTeb+KlsM0RgyKp8pdocsiE4yOOwki+eB2TgCxj7CL8zSEA0S0+Pix/N
pSolSuxN2rRv5AZVqeQJq9P7NK+hH8vNj/y3pFTbMEs+gqn6bWrBr0lLD3Pkr4TGs29T/BKUEbgW
yJlJYk9/SZR2rW5jC+JZg+NVdXdsNfUeXWRX7qpNNSdXje+v3KJn36ZYEnYn1zpVDHfS6ZKq74d9
n1ux58P9oB7wi3qX9e0useOD6azt9aUHBKEiyKTIGgK2P10tVu05j3o59hLlLWMAOlYtU8dXp73v
fw3tSktP3CMnYYdHQ92Fi4alBDbmdLEeqeoqqlA51tRXfQ72Yde6UtFsvw5u59eHWIYRh/BRB6Tw
+fd/BdTGGBQjjcrEm6zmKmlbkJxAnmB4amn/lCv6IVbh+szJbaMo31bWPrtKWZveKA9IJKcEXeS+
ddjKVTYBQcVeHeHO6TpWk6sxtX5EuXJvGNmtDXWFauh6KuyNJLDiWnJbjf09VeohtHwmnOGqScbF
H8W8jzYq/uNkZ6f7rvZZUEtNmHhpnF5FzR0eba7co0ba2dvYh+g0d8fcr24m3XEdaXBTh07oND6k
8gy5ZCpBrlkrojXnrWyxUSD8OOIUa9y3p7/JarI0NCUphtKFSZxZ30jquLc1pgKh+TBD6bR8eUMd
j27/fI0C1Vrn7fws0ldG8Qx+Iw1tLsPT9fNSMSgVyxgfeMMt5nIr+Q/GIK+cxfOdhzMgWPgkMxAZ
tcUq4+QYpToyy5bL1658Km2q0PnWatrdyrk7u9poawAhIAoDmgGaszh3ci3pIaqEkRfCDauZMmfS
az34rl3yR9dvt9ZD64crq54HDxYV4sjYU/KQy4FiofSxUchW5OUmIPGmESqYrixlB5TBrjPdcmV/
JVc6D46sCLMGZCgk+7Ou9pRrkVwEEfG4mo9ieCup5aPqz7vMjG6z3nf/h23lyhQK+HzPZwz4Bi3D
wkj9GNi7KElQmjextBnkh2qwthOfUOtUW0fHpqpQjdeVxcUncBouBb8BSDifiJD/XFyDM+qTXVKb
OLk0vpcBWtd9+V7G3Cao5pvQVoEwNzsMO68jNXHnqgNJ2SUr3+lZZc25EmoD8Hs4W2c8YDnq8yCX
+Q3hVLk1F95kd9/s1LyzInsbJdXvxBkfk3olYby0KuQ5KhGBn2Xx048zrfkLueYOhHoE32Z2q1H9
Xk3dtza0vTKUH7Jsfu39j683/OKqBgkSsiC2QMierlp0qhYSM2KvyT8Mv95G+fiqqONjnNmek4xP
oR7chav0iwsvGUwsoYH76pwyFoJBNWyfDe5qe6ekjjf286tNIZpJvFi9e7Hi318/5jkSggtKqNgC
usK1+sw/MXQS0u4KEA+926ukc27RdY7FvYOyg37U2v55kpv9AMUnSD56mRxECYfHvP4f7gD01PGY
R7kDkN25J5lVZmEbwxHM0HTS5fGxns13s0huJW14DHt5AzLljsP+Mirxr9Fx1r7us5KbjQCkSn+O
Ni290UV0Vu2GvGggu5uTcmMY88YoDkjf7Hq38v19WU54KYVbMxbD4zVg34Uklyk1Bp7Ut+QKZ6Es
c5y4hj5L5kWWMiTjY5ncOFWzi8z0Vgm0eyWyd5kaem1nbfkub2W/cdHh2EnhmqLGxQMhZh8ce0rf
M7sgQzJKKywm8m15OqA5mJfhgbbTnYrYcI1JWdLJwPLsbZhXN0HhvM6AiUuqxa/P5TkPm9dhAbbk
K0Bn+8z/sAlRjw9Cofc911stnR4yzfdKNBFTh5lcNB2abP6W+OZPrbJBFffVrjavS3ujVQEm1Nhs
yH+MVH7T1RylfkPbJPwvunleiU2fQ/ZFWMY8kNyOHUPvZil1MVVRhnabH3pm5dxXkfEYZcNDo5p3
fTDehaAWk0ENQLOHnpErshsXRuDqDELcwqn/2I0MKqW4Jnms3Kxs7nupvBui8inO8tvcaXa46myn
kbd977T+k6QU/+idb7nT/zH3Zctx49i2v9JR76jDebhxqh8yk5lKpVKzrOGFIdsyZ4IAARLA199F
dXWVRDuVt/R0I7oi2rbECdgbwN5r0M3ODiDBEgH52uTebYA1NyGyOm8dhkIVWldREdMjy+0vFnj0
R6E7jpYB4NzzV7VRV+0CASuCCQdKR8CKM5b48LTiHBz5YiEAOv54EvxigccyO8kyeejE/cQzzOAY
0LYRTuSSvmhaXQXITIyX1zhNXI4mPFIH+blNM0050KrhbQTyLFS83qf82hurCpRZGG9k7tVQ988h
rG2FkSfUHSDUDwZaKb2NAEUj84eE6vZWCQfsBWaDoQxp1Aozk8Mr4+OP8IuFCFXzV4tZtEPBcn//
VAVNaRmFsAOpbIL581Q13SlpeCIZ1L8GnqQgD/JjJKxfhh9YEpAARIVkOn2/v6tD8por2OSs+mI8
JV36A8LXgF02D0MTcIy6fpKuWTgqOOVRsxapWoo8SBp4LWRCnkz/uZUHzjNzgglSCLQBOrUUzlfk
SPnbnZ5kHoEo2aKEg4f9WQFobAU8aIOoWA363ArHywg94bhM+TLVtrVz6ydUMO8iJvq9YClYlDy+
0yEEMbkP9g0MXtUiI9CRrbpVGN8qI/MklyQFsKXAz1hgHtEQPPHCBc+KQGe+jSahS3gwVKnbnMam
BD1SmO9ho9e6dU4ou/94+H8VdTFoBZPcMID2c6YxKypuQxsZMYB3y7E0rPzK3HtN86WSdAemNxbL
MVh/fNNfnJonM8e/7zqrBDhlzNyeKliT+zCIo5cQnj8FUi9V3XKMIXhRseuwO5JLp7rfTwP55p6z
KVcSU0J9CqIR2qr3RUVQwcmObGCnCP7pFj7KKNM2FjueWekRevI9izK8lg3xksyxn6hollHaXqeC
/7MFDOUqSNhBgxD8PBTYAC6Z3YtTp4FZVTttIFOkh3HftPzGEH7PynE/wp/bkeGpyuJTEnWXw8iu
fdu5cB261O4NOnULZ3TWkLXfNlG3Lz3nzFH5qW0DD/+PhvrP54xfpdSxqUen9H2kB35NQvQ8sPXQ
+8I7taOvnJ+ycCv9F4nGPJa2fLj9+J6v7jB/j8PP93Tf39PtMqLkdE+rRUYvuvOW+pv4W03p2iLD
Hhg9uMp0Trur4R9e1Az98O48N9fG3is01JwaPg+pva4ouHPFHk7yJ733w68ciGipS0CWjzzuL9ah
qV0OOQfIIEIreDaUbc9lRTTKA7BxPdO5utIp2fGxrUDIrqPEdOYycli0Ztx69rL4woUyjusvqrpa
S6pOYre7duEzA2swx03goXKVh6xYMliDJxZ1NrynX/jpAFmMcgXjLxfv/PELvM8h+NygxKOdAPzc
5EvozZcQ2mqtmUA9oMCe4aYgNzD5glyBvcQucBmV4erj2/nT8L0b3tn9piXtTc1taFO/U1GKSnrT
g01s7gCGPxuzDpVvAAQdwoDHNTvLFO0iToHbb+lwHXTQCEihD1DAeCyzsuvByq9cFGWgWrwps7tR
6pWCJs9kvFDC/k7mQODlOXBJegXjvdAMSeoOu6iDFQicihvjAC0W3WTqXof8PlD5Y3kuhLWSZNwU
Wf04euK8CYS9oj2ETAJruB3gtL2wCxzf+5Y/S7AuJIeTaBOcNqhgDD2edpDHBCi9n8YGqubY4MIz
ElhK7Kxmmw4DRRfQ8ONiFbfxumP5OizGFbgVEHlatuEFPlSiDCySNd91uX2Wu975rQBERY7dxWiF
oNuH8s639CJumiuVDSCywy+8RF0gd8FiDm66TF+U9WIo+MJbh+DpSxvFT7R4tPqhsYFryC4n7T4X
fGen7d6FH5zW8Q42SiubWau+CzeMbge4DICweTJqe62dE+XqI7vL96n5PykB0sqvkBSAcuYlOE+V
nowJ5kxmgJvNoCaorxrreyS/fzw5Z42PP3MPYnlq8E5aVrOlzYV/2FA5qBqZHnyaUzgaL3NYFoVt
v+6s4jrWZ9qJLgTsW3gU3wSkeorBI39S0TkZVnVTw0vDPWVp5C6oCx2a0QZKsbr6+CFn58H/PiT2
vVjxoLQxr/uzSniBURUqLYDgW6W4D3p209SowCpIP3speCVBvfDkuYaWJxDbbbVOre48JeyIyMpr
XeldLIOba6H1Cm4LvhmkTt7HMrBgWUtTLGOMqUvisXWPXq/f3Yxe9wIj810Xe+dem21DsAe0dhcT
hQPkro07RttGunspnmrzhY4cWgPhuavte1jFSO0s7UGeDp6AFqOzw94fpwgB8r2ENlCFTuSTRf1H
x5WXVpUtg6xZuioGOSPbRJk+cXhw7hX1wmBbzsiKRo98XPYEpFabJL6EN0LVnfq6Xk1/Bqo9sZsv
JCKJye3EGVEvzNYu7yAEKVc2dMQAFNq4fXVlcX7NJLua2GVmDB8dM1xmY/6Y6fqGlhBNcMeneDh2
6vgpWU4fGCkarluTNeMcdhx5Vcp1gLWQjWZR5mcxWRrATUeZuOysABWamsuygUDFrUUhotP+J+7+
55v6P9kLvfzPUPb//l/8+RvtNC+yXMz++O998Y3Tnv4Q/zv92l8/9v6X/r15oefPzUv/4Q/d0gb/
m//Iu8vi7n8+3epZPL/7Q9KKQugr+cL19Usva/H6CHiP6Sf/X//xXy+vV7nV3csfv32jshXT1bKC
tr/9+U/b73/8Bgjam5icrv/nP07v+Mdv5y/dc/3Tz7889+KP36Lod2yTpg423AlR7p7q6+PL679Y
v+PwiCYhaN4giWI/+du/WspF/sdvrvX7pGaHxiF+AKW2iVzYUzn9kxP87qKa+qrSC6QMTqG//fe9
343f3+P5r1Y2lxTiUf0fv4GK+m75JUB4gzwJ+uS0jXmz7EJnDQJhYwn1m9rnV33D5EWepw2s5DoG
hKVDoWcSi6GxF2M42F+UtCIK76yebKwKtfQFsyhLUt6kJ0Wui4TZYAaxTrCzpimCVeXr6uvoygHU
oBAn3gws+pc6L/zEEsiKdJTOamSwcEmBgPzWstg6YWnZn+cU7Zq2Ec695zV0D9l5unTkqPZRA/C3
qVsDPpxtvVQjjcHx1Ry+Uqhrn7i0qK5iCyhN7kfVeTnSHnC6jsWQV+N+fTmhC761vgRTEVSEr8ZX
5SNYXNxPAuoGq1FAGYTYNnz+IFUEccoIjZBTv3W90xZqQaDUMWfXoqZ6P+Z2fcegpWEWYoyRbkCo
b0PoHlg8hXxvOFw7Rnn1UsqcPDoNpwpUVBwkFnAoLU4MWKOoPxWVfS7xa9eRcX21aBw/u5NNWEMX
kPISql+5a54GKsSuaQgMYuq6KR5S8O5Ugt58tHFYX1wXQ9jcu8rhNoyMM30GuKz8XhlhndlBA9Wf
jDjOssgyndSDQy5lNdhbBurAPfVs9qRVBzXpIi49hkRo1T48GBR0ITu3kPFCeaFaD7Z2Hr1Qw5hN
wm1kBddP6ymLI1UuHJpHy7iouushV8HlUFsDX2mhYDQIpfFKJ0FTh+FCVUIhzzI7dhZOZoPx4PPG
fmaRM9RQL4oFqgSDnS9HZ6zvvbGW18DQc2CX/D5aGDC9IIxXuSLhBbY8RT2yCl6IQNOXfOBnnUey
EOB/UE2Xg4kBvwgp2utOnurTMKbZpoacF01q16U2yFNyqjYUOe8XhA+1WEK/1EIRJo4fUJMLloVg
4QvLGgqfHKopW9rBYDLgjwOIKfURhUjeYJT1A5CPAdslwFU2KTwRLkoBHVkVtRBk0LUPo+kmRgE4
lBbfBQB2gj3WjeFX1lHvocBv7cs87r9W47SRjQs0dcNUVOFSjE6PSh2w3DvXg1IiABUDMHil0+ud
yAqSdOim2Yte+gBDNp3qtuCnhVvecfCaa91CuBa9pp3KPZou7baszbIYXaj8wU19hAwRG+6rLCd0
zVyRlZDQgDUScPFB9r2AKvS6RpkrsYXOKVw4QtYvCccCDyFEy7sPuQGiDMCSAEtqVoIHJ7mb+4sY
x5xujYZWhKLSIB8jjMRJS2BNeWrwf6+oVwKLnzPe7UYnYvYViVs0wgrFLvjo+7d1SbGNJSwqdoI3
8blKPa9LKo9jLesViPzrMMrsdFO3o/gRcqdNOM9liF1qTMyiHlEJ3hAZO2AGAphL4V7qDPBrJlBj
Tayopd9HI4Z27anCXlMRqtt4yIPvcW8cf0uLDBbrRRvE93URMbT6eQQFnGLw46vAlHxcS6Tmctlp
h6hEDZk9LouaxnCRplAI9KDhCxkuoCcvXF8iKIO8KcyytIpRLAaVyxcm68pamMp1nwsYEt21leSP
NGiaLYn99pwBOwagvnKCa5925U3TSMCnW+Xntx2kWF8gwzesDeq79KxvUDUDzoUDiZk7UzrzaXVh
MQ9w0YzQ4oJoCFkkhpsi33Lk2gxue7mHtV/jkXyILkCUxaf81ob050thCf4gAH64ytzM3ZVtFn3z
apSHhN+031DhpzgStDIwywzu1OiRNoPZMcAx6eQv7Kg1DMywdYM5nDpDT4C0G88b0fyhAN7YgLIG
ub2UMI72MHUH7FBMZsw3uxkGAvpQ6N1HXmnvhoZ18NxD3/ACK4e1J9ytHnjvMsgUo/y2aPOhrfHo
HTJF4HcAA0MnMN/qkKjnrPGg7UvSzsaeECeDaGnXhRixiZzcjeBGmO1SIKmzZUmjAWLL1WDMhpp+
2MEYF3qXRebZ0DzPUg0mFgkhsGaykpUQvEj9bUUZtLMCVZbXRVS3j5XAWe4kVTE589HKqVdDO6Cj
GFgsRGYIu7ROMg9zCe4qdrHp4PdMNi68iADozRsJzKkrWwnOVunBoESBVoFCvvHZg/R7+uS7XZsM
od2vTIMaSm6R6p7VkiywGDiJEHn41WoNRL1U7D4GNKCbIHcBgS/ykTIQ3UX0XMfxcGPb3MOhZMAa
sSrDvoOuKJQVvXVRmYCDW9j7j61H26+FkMgVOGOTboFGRPq11K3nnLOorPXCWFx9H2SNCIJmUgSC
vGNe7M5LWxQeGrVumj5YV13Q/NABsfaRGuktc5WbWBaaKzVpwAUjvJ7MAtIofgINUe952tJnv/fA
3OyDAtUsgSwDDkHurQw+yQoUULdKSgLE0kJ1QfDNjnkYLQC/Q71elpBNoxY0bta1kfSaZUN4n8Uy
2HILWDk7AwUhywJ9Z0rWfWWtgRh74/XlpoQ1BZobuoKkrbDQ+Ctl23XQk0FRF1uBvHWWOkqjhIW2
SmCfa2ATFuIATCoVolcRMJgje/kFUTq4yX0SrwOmrXVrqN1ApTBonsuQpdtwNGrHRRntqJsVSSSM
faMcdDsIXj0xQhZnXldZ+0bk5MIZLdii5ygHwJyOdN+1x1Gfb2Mb4AfuQHGSl9neD6DKMdZZdR6G
hXUdlqDZL0d4aWwh1uiWUCzo0mLp8t7hC21cllBmxjUjvHnIAlZv7cLtNn3UOVsxwN7WL5R1WqCB
u8ljODosuZVaKiEhVXtRZ/CXTB2O81CGdU2t1djKbzmE7M/dcJBLyy+aC8/I9s7L2wHOnJ3Nf4yO
QTNqaCN72RS9wRHIb1MoWGbkybJJeC9LNiaKefVp0zq8hKtq7G4bFg87LDDBiW8RqOv2mfKA2xpz
tffzFiUS03v2mcRkXucEYD2dZvXakVHxpHNBXkwbQZHNtRTZ5NVYnjgVdPhzlRbuSgdpnvhVac79
LjdrAe+MdtHC6PhRNba6orasEw/0zHPqB+kFz0L/nPa63oA4IpeVo1USep1Z19Ku9rZN6MaNx/4M
38Q6qxor2hY93Ko9+GVDkViFI8g31EeP3dNr7KVxGITs1lOoZXwW1R2eScbjRYcmgLXsup4PO9vH
fINEQ8tr7O4Gn10PbuE+8rwMz4MhlVsPWzj0jKHOQQGj00tXSv+SYh5n2OHk4IuKOOd7L4/qi9Gm
3s4eY/4Yxzj8nVa9b5UnBWkKaNdS2l6V3LLae7Sp8i+FqdEHplbX/MhI527sMnVOLKphDAWuYJVC
w86urKWx4xw1PY8PXxycgJM0Rvtj2VTCwPFilJ1Y+g5onWPYabNzuwqLihOwIj+pG9Eh9WGbjzZl
Gug28Qz6e6MH0ZNBxBo6FAGYjzg+WyeDZfc7XYvoNsiH6hq8GqgB1uBrYpOcbVlXqX1MFUgdtkD7
YAESxvClS9mwVTUcGrPCj8jKF0V+1VcDY4uYCsiVxwGBHmQj6st0zN1LLQokxtIa0gym2CMWBfg7
+XQRjWPQQaxwiLe1CxQYc/NgRF2do4wZRNCFXOd9KFdSNNl1abEAQszKYSdYmUJsEi2YRda8FV85
dmjFd99LQyfB4PbgIcWZgEvBYMUCZyQ9eOgujz4AWr1/j1V9hCtDqMdT6UkskGkvtoNF+jMZ8BSH
RfgwDly7S9naDEDmgPcvlDfeGbjEAuYKeQO2Q+DdNZ6srsOhBf4Kmk1dscji2nuIsn7c5tqCCVII
q+Iwi8jFiBm661Pp3pXZkK2ncqS9QEYMH90hgJwqlTZB4acw6Yk3BK11abekt64Z9+R1XFJMw1AM
m1TI6DQGCRyyhd7AoJcDDAkadiZF64ZmN5UKuvTSrtvg1rg5lC37nIHcqlH4YNjYLlsdSJQMQRte
DBx6K6RQBJLLwLzfOVjGmkWvuvoBPSvvWgtK7nkK2loBJexll/XQYPH8HlFexnLVuIG+502L+q8X
QwyakLTa0ZCBHlW71nJAaJzp3gCNJuGW82jlUXxvqjbd2G4/LclwS7/OqANNxzgPdLcwYVNstF+g
iFQBHKIX0jfoCsdeeWtXSOPYRsCd0rfTbd+Iki1ICB3LkEFzAYfRAoJYkXvRpi6gjSWA5rqq06ve
GftbnWfpqqpFg0UO1ZjETYPqQXUGkv8u5saytEHm7ip0HjAHqVsB8mAsSD7JXqJr0o37zLayPTM0
69ADhLLJws29YWemrLbAxsLbI8Wn2C3nfnnbS8/Bdl4X4R4tWPQSS3iWn7k4fO1arUDP6qRJ4nzC
oFghv8lyXf2IRgEhVM7GrylwAKswB0yU4FD07NMBhmw4rdQrl9s6gjZ/F94OFLhNuKkGSCk1lofn
AA1zvJZn0oQ2PdZPaxSxtXRBTCrWDuQ37nXEY+hq4VS513wYnv3Kdq5KaLIyCElH3hoOguNDGdEw
XLpYJeC3XPGLPKVpcwGgu3SWAxkIAa5WaQi/Qn/YITD/DnsCg7xStaeg9UD2tjA95KpiA13/0FwC
kNmfecrNthZH1gKTDIfn17rNPypw/boq9a7Wdai69f9j6Wpil/3Pf0tEP5WuLp+rohfP76td06/8
p3oVhr8D2AMaPsYMrjmvNar/VK8C63dgpIGEnZiDwEFM3gf/rV6Fv6NDiMISJB/sCDUv1Jz+W71y
f0eha9IPmvqcoEx7/6R65f+qduWgJ/K+dmWXJq8C0wbJUEAsOJbZEuhwgLUDcaTe+sviGG4w/f2b
4lgQ1BKENNzAJs0XWdFTaryzN5/5z0rc28rboUtPFd43lxbU9aA72PgwLh7HhZXxKbuY4EgX8tCX
mfVnq9QuRippkESBuui8eFe47DxyzJHLv++//Fk0xHeZtUO0joIoHzJ4x/ATeOQhIuUqZRq+1uH6
489z6AVmHYR8LHuYGRIYMlvgXnddUqvquR/lkcsf+Ppz49zMI8wzCkr6wMig/DOCTzr69bE2+YGH
n1fn3aEn2Aph2mCHVC+zkG6ZM9xFNDjmO/O+x/zX958Xbd3Oh8cnTf2kTYNdVbH7qqh2LcPrCPcM
1a9/5gb1932m8X8zSQNH2eAgYxSUB7ZVDevednwYjNhEEL9GYRG8wqE+EhCH3mkWzKHDJYtE6iXC
jm3IZ4M9qPJqg8PoyoKu1xZlTXSxPp5dMw7B3y82C+w+y4MhUtJPeo4zVc1OagWNJWctKNhc5z3d
yzJaV2odEudIyByacbN4p6PhfdPhjtk4dAvG1b7x2JE0NUPg/P06s3Cved3Wxun9hDn1Rnhkq+Ju
47UW9kfViWraG5YKCMfwLfplLx9/wkPvM0sBaSkVfFcp3seGNkGNrlPDLj936VnsVzWBFMSUGoUL
4FLjgZt8zODwQGQGWKzeTmjjdUHvWKUPH2pob+KUqzfAaY9bY2fZP0Im/TUWc5mEHPoMJcjrfgIe
wjYXIVCPwZFpe+CbB1PovAlH4/HYjFbuJ3Eo9l093HeZ+Nz0nMMYhyFnfoaqWxI31riNGyjbRQaC
gp8a0WAW24EuWVpbqUq83ENpJlpL95Pr6Ks6/ttvMo6+Rae0UWq2jhCulTWefPzUB1a5YBaydioL
yyGRn8jRxnY0KodFFpL+R9cFFZBWtXuEt3doWGfRC1WGwepK3Kcv9WPTxiipesnnXmEWpU7QSJ2i
NpewTKL5AQEVZIOFBfnbsD7GIDr0+LNwRWuh9ZVEf4mVsbNJUT5cdQ5O8h+/wYGr+7OIbSPU4rKh
R5EuVdd26SW84Q8fX3pGLv4rVOdUO9IKw1ytvCSEbJNF7gktgQe6cgm7bP0vvI9Wiq2rtl+FFtlF
rPhcrM1JA7VXuZkspEoK5u+82j8fquEIZvFAfvNnC3ZjAkmwodRJhQM5aisliFvleT3G3z/+ZIdG
YxbI2m3igVqjl7SADCyiYdj4rnz+3LWne76JZCCscxYUauptRjjElgbaJ4058mHQZX+DMvt7qGex
3KMB0lExwPjCsBPNoqVToO1E5QlDQQ2z9wpbgtXH73EgbfizcG48ZZu4xBhwuzlHhfC88lCEVME1
Y/LICnlomGdhbZeu18UVV4lxdJBAHFMt0cyp72tVR+uP3+LQSM+iOuCaOFXXqWR0o2+17wFIFB9Z
Iafl6m+U0F9jMXcX5tRnqMvDhMQJNEGjzF6XmK3oi1yFqlyP3Lr91Cu8oujeTCh0qNDVHKhKUgl/
z9657lt1ZIyn7POrV5itxFWqIjQdOzS40R+F4C7ku1G7gpqEDbmv3kUvvxzW4bEMO6PZ/P3FZmGN
ppRhPEOH0XHIrYQoUNhvHPQoB2iYoxbm2uYceJZFgGaj558pHqClcExj7cBEmGublBlP0X3jOumK
6qEN6p0NV+bPDdB0yzcDlEHXpo6mOVZNdgKxx9QyyLNjphUH4tCbhTwoDmmfYh4nINbKBSp3aK+j
6DpJEQCF8vTxKxyay7Ngd1uniSqGOWYqgmImvGf8B9I0G5I5C2XokWA8kL3mMvIZqQaP2IiY3tYn
FBDwsnAA7yieSNqAPyGmAlp1JLccGu9Z4JfQkGPEFSqpO/HQAHiE6nNxRDDnwLXd2WJeM5OjSznl
LY2Gl5XGW1MAr/jxUBwY7zmBGe4jkCdjWFaHIUSrx99BBWgpqyAJjnGyX01zfxH2czI25tCQ5rzF
LaAjqPoc3HvnxG/FsECZ+Xkor2O3fhzQJ/QfrCJfaCSFNgfGJOOnFCeyZmRLT7qwIYSFR0p3APm8
/gwb/XOJpEFy/zQCsMCF5bUS1wSo4rI+xow99O1nOYS54NZE6Oomedre+liODIwQP/7yh86f7mxb
oEroI4RZgx2NQ+5C64fvn0UwnKr8Lw64RzDAQn5HYvr4bgdy71zp0GsVjB36GskwypZpADER+nUI
oAkFjEaqgcJ0wWY7mnoPzapZFskBkrekU6lEk/vYIlvBYVdp0HyF/Ok0voTxxVjuo/HUEnUSOAyA
c5PU9Za1aweIt4/f+dDgzdIMtKY7AhqHSpoy75IQwIy6ps2R7HLo4rPdBLbXIJfGQGtJHv4olbAX
9QSZ+dyTz9LJKNDAztxCJa4zQGw/a59Zq68+de25t3XusHxkFsZGecMtGJebMSDXH1965uz815Lr
TKn4zdoUS8utc7QgXsedhSuRfsWi2+rideSnMcYco8ZdCh8OfPqLQuG5EVfkmB7IgVn+6h3w5v7o
M/dh7vVA7XnxXS5h9uO67dqGfx+8addjFK4cMSSBrY9E1YF5PgePA+TXCR9nuSRq9TVQArcc7j5g
xG1jYx2Bhx+YZ68EnzevxOsGXUwba2Ue8HhdZTw/HQ2Q1R+P2KGrT3//5uohIE1llCJERG7FqLLh
GKpJe0wf8tDVZ2kgrEoCqQ+4MAK/0D2OBbMeWdwUJx8/+6HBnoV3GSi7iXpfJb7Q0AkuVuD0LeGM
SFw/iXy2xMw7mtEODfQs2oVry1Jlvp8AQbUe835pderawt6Cu+RYffXQ15oFfc9rZnGDr+VCCbdw
271situPP9WBS8+ttolTItdbTCd20V9bYvza2OPn6jBztdkuUr2wBTXJmOcb28/WHGjXzz317LwQ
+Cm6UwRPnTkwQSSdvBs/WwF7ZSi/mfiZcjLIAVGdhLKD3HIF2a/BJy8fP/iBnedrenxz8coCzaCi
3OAAm65KWJX4wZfpqDGd2KTPk648sjU8MC1fyS1vbpSGde4Mjot1Yqy/Bzo7jyMGIOO4MYwdSXGH
ps4shqHM4XMQy1BgaOijKc2JDcT4x5/p0KVnAaxNCUtAk2IJLcUlRL/vc3Ps/PU6/X6x6XztYbz5
MrXFCwCCkNgCYp9m7lcKiaeAh9Bg2vcU+8Zm74IbOm4CsXbLmzFIpzMgqG0ngn7HDkzzY/XQA1WH
193fmwdxDRQVSqD1E1Pom8wq9wFQi4Dhfe40+JPdQ86iIYSkcdICSuS1wU3vdUc2IYe+4dyh1mu6
IEJKciA4k0Lx0YO7AVkogBQ8eIKavj7lYvqEVv0FW3dwTJcNNpMaf1/G+R6IqemTesYc2S8fmC1z
RftBANDiD8gGDNarg5teZ3HwuUQz9w7JDbpnIKnrxDfDPY4rp4Hwjjz1gQida3zS2orG2OpM0mXu
c4+ZRUryNR/txPOqY8IqB6aYNX2xN1MsKFCODYsACyFxrkwanLYjeA9F7t19Kk6tWQrIwBavKqtz
Er9TOxVZVyAMfG71mFOiNfwACsvD9A0zbPux9SCJDmGA9rkHn63aJc2Y1ylHJ5oWe6iOnpBMHNnq
Hvrms8U6EFFBrQaXtlvnofDUTQ/u9tDEn0qNgIi8H9Iij70K6tJOohy4CkIL5DyM5P3HX+XXj27P
OcqD1buBp4HipIX+BgTmI4VOXjj03z++/K9nPOSF3j96HAdFryDYm/BUXkFcv14EaAjYdv4YBSL5
+B7TzP45u0Pa9P09aojYtA7ojInDnJUI+tOmJEey3q9rU3Y8fbW3wRRVwEMHRidWWbtfiyFdttwG
YhBUHCQF34uORdWhYZhFrcN1TXqKijcZmi9eHay0Y9aGHqvdH3qPWdCmwqksg0p3YqFi0YnoZjTX
YwOpbmsb6XjzuXGYreCh1SsdwkMiARXyulJAx9H44XOXnsUuBKkH+NahWOzCkaOO7cu6ZUcu/euD
A0x93g9x6RW67ws8NXYJC5BXn0nTYl/Wb1LrLLDFicfMSdfQ7ccvciAe5laHXIQ9NCBLkxRlp1Yg
DKgt8MrFWtvM3fpj2R6JiQNvNZd/r/tsiOqQI5WCebckErLortdzQLB5v++iXiwDf4yXyhmf7Jod
k4I/9HazaFcatJEww4m7Dexv0RCdGZCDhONugJl9/twHnAW71/hjJ6ZjgE+hARzFa2jCJE3Kvkkn
/fbxLQ7E4hwTp7w4VEGMVnuUQT3dR71oMRkDtqhUfHyD6NcJa46J6wUpLYp8C7YDqFnuOrIayLFv
0h6oFhAe6/KYGuuhN5mFvVs7aQC9MLTs6vRMDwByx1G/Epjcn3uRWcSPdQCMe5xjz17fSP2gAL9V
BK5vPpoFyr5j3ZH7HMjwc7Acthx9GrqZSVrQsi6z3DN3EACpP1VUgULN+wzgeGNruR2GAxD5nq6y
vFYXPsM258jTT7P/F+vTHCmnO9qGIkL/HWjpy3psToGQPhNOsNVyWEtdHElkBwZ7DpkTFpiibETX
wbHEprSj9bQlbopjnnKHLj+93ZulsM19ywbMWidKgPHPyhqmCqWGVhrIm586XUL14P0tJOVBDTA8
6uu0uuGeuAaL8Jjk7IEpFE6v9ebxw7BSNkg4WGDTJt3FIzjWTdsdaWEduvhs9ZZW6sFkHo2BOgcR
Ic9qbNK0vfg4yA5dfBbEIPP2JI1xmLLyjsFeur2bDo4fX/tA2wHiHO8/C5zXXF1rzE0vpOccQH9H
fGnoaQm7CotfGDh5G/l8tHB2aA7NlnFFoGmhQQNL3Eq9cHtcWyF9HIPmGNjyUKTNI7l0aijp4W36
CNYWafWjb+4zNMSjmn9HM+Hjb3ZgkZsD4ISUFCRxGEGwpvpixdlpWUFFo7OWrG+OWZwfGPOfEHAk
FkNeYUI5rBjRnoxBE7PhRfzxGxy6+iyUyzHU/eAjnfoR20F0/qpyj200D32cWQjnncuxkUVpv+zp
KXxt4QBDzvPM3zDIt3389Acm0RwJ1/coMIKTA1gFhDKjkq8CCpHq/tiadujy00d7kyhGq2S6CTFH
HatbsliCAT/AJksfWWwOfaBZNMPEG7CZARtAQ0QOXqbe+wXvlzTL/i9n37Ejuc40+0K/AMpLW5ky
7bvH9JnZEOMOJVGGpBylp79R525m+I1KQKF3BTRFk0mTGRmRDd6epNrWRwyvHrg7axcIi1yNAOWi
EpfNzWfbWlMQU+fXV2HLhgxXZjVEVNsWqyCD6vsllwNuuh2g0dYKGF4MeGlUxhK9b3uAjLrppLHQ
dWTtXME3em7C4WzeLtBzn5FDGcmX0rVOwOnc1nMTDRcEkw6r1sb911sPcVsdhE/TsYoPN825iXrr
aF+O0QLijvCiE4ZIz/0U1jtd35oVw3Et1QExXPo43uWU9lPxASwhn653e2NXNpUFadNDjdmGiYD1
r0nBYfGIujfEAzXKeMWyFCdm2TtWuWE6vuG83WKFgwC3ZN741tGpwtSOppO02I3NG86LEj0dqwJb
/+xp8ST9cjr3pXcqp3JPF3LDc03kW7G6le0BGJ5XHGQFHvkkEKr2RPWK2Ov79eXYWmnDc/G2sWQB
1oT8shJEtfcQt9iZn62mDc/VBfL8Url42Lh6uPBanOPB29k4N9o2IW9R5QZInsBABaAeQ9nfQypk
5zz8j+zsLzf0P2Fuzv8JvvSeGi4x0/C5pFANI37+fytfJYrckVKk4/DG1h6iMwMoSdzEl2C9ScCY
YUEix3Pmezky8NKMEavGA1QexvookQRTYFHg7EnBPJqdFM+GfZtIMiEQY7E8TPBUWC+eQ+9rcrLG
aaf1rdugZ7iPQ6dAAeYJZe76XxV884r6vrT94zLFyYIkBTLzuBGKaL1tJzbhZUshWlG7zZSv8Xch
g9dh5R9vsnFTg3C2kYLHM0Xksxwe5gkEfO3eHXPLDg33qTVoVbitASFp+YOQLuLgwefrvd5aXcN9
rAk8KlQj/k0K63NkuT9x+ysTHs4frre/0XUTO1aEA4HSC2Q2aNgDRkUjVK6X817B3Fbrl2jHbxcn
sGmwASxFIpekaQ4rZRmJ+G21PyiI/LPxxmmFA54bkDJCCnieoqz29wDfG/32jJMP+BchB4KNBXyh
kCtkkwC5iBcte9JPG6tqYjZY6OkpjFCLMzXL0+jgwjeCkaeMbltUU9ZLeq7kPFpRRWRZUA1uUDsu
gZjb2Ro3ziMTrufUlNi0gSNp1J+8xd30HgFfwZ3w0ED+7bZ3v6mo3kPzqgNQWuTrPJQkByea86Gu
Gm4dr9v9xgqY2Dq6xGXbO1LkNmn/reduObAl0EnsL3uikBs2ZALqurjqPQ6enZxLqK+Mi5WC9O3j
9d5vtW1cOpZ1AUMxR+8n1zuABuNzW8mduMXW6hrvhBU8D2CR6jHxcQ0ZUnLk1U8tfgnV7+3wl63r
LyfrhZjv902hsVhpSw7C3QjZdGdxMm39BLSRRx8uOfi4rBBa9Y9RZ6WAfuK8PdAiBk2DC3Y5N75D
rDzRXfum8Dpi4XgGy1fA1HkYHsvC/hTjv2I+pLWtDpPvfoxHDzolfd52d0itSmr/HKhI/BK8KrG6
BDaitgUadL0HFiwv4pfblsfYtKmCEDWmEFU1behlM3IfyHw77uF661tHsgnQkxDjHJoA5SKQiz6G
QEijRivujyi2rKLghPpKiZoq19rTZ99wFROzhztPW/cIsufgMXoARP8bKtDPk9f9e304GwZnQvIW
JvyojTi4ApsgTqAZ8eS3gP83UXeotb9j1RsOY+LwPMLlMqjWz8FPD3mEcn1U/l7+Zmt+DGcMG9CZ
gLTHB0yX50HIM6sqLqmUneXeat5wyK6ka1iNC2oIi+llGoc0BAUOBIV2NsKtmTG80e7DUHsUNe1F
PPZJweJfNGz23l5bjRuOUKGU1Y4U+k5Gdg5icQpcf+diumE2JmJNUbvnLkc1eO9W3/+ToilAc1M1
KThRouy6aW4UNIOp/s+tyqvlMDaTCHI28T5Zy08lzmlnDrG/TJ9Gqp9AD/YdJBx1SFM90tui9ib/
Ml8dDcROBZoB334GlRX4poqPcxvvPOu3Zu7y+2+Xskk6lZgFoIpO7Tw2vEhI2Wce3ifWHjBo6wsX
U/7tC2UZTMQtYVNiCD7UZfkvCEQzF9OG2JbYuYVcluAvp4iJbPPWMHCaHuWdCLf6KHoAwVwV5WPZ
PkW417uteBz9oUqvG8KGHf9XQfTbgHzU7LKAhvgYI0891ceqvNG9/6ui/K3pGZu5j8cjTMwv7XvQ
VYLOdaUg34+l/Hm991vLYbg41ptMHki6ck2nz9ZKzgGFooNTP0my5+hbnzAcvZj8xfGh6ZeHIf0y
rk4WdioFwRWkyeLX66PY2AdNIBsK8YReAIPI14hDX9s5kkXe13JP7WhjiU0s27xEVdVXc5CPYHnM
J8Vfh9q5MV9jQtMY1/U4dZieoOgfbaWmxHH3MPVb82K4c0F8VG2M6DioDTPa6TXlYfBcgnhyx9O2
Zsbw5rAELSTEHFDdr8c0CNsnv+luuyiZwLRhhOAv9Mj93Jq7B7paOQ/Lt9vMxTiVCwuCVOAt9HNa
WX7Sg3MD9OzFAyOqya9/YWMHMqFpA6tr0C1iXvq7mmTI29PKf3HWPuuaN0c1N5q94byBGJfFc2cf
kVJaJ87jYKV6AnnZ9TFsGY/ht2DSdfg8YZaiRXivwDaAIXApl7upaMRNpxlIIf88DOjcR5C1wxor
XaMYi9QfGXOPkxw+3jIEYqLVIttqJ81BAQK220e/5nd8DbMYtnRb80aUgaBQt2uaCYJKY3fUjgeu
s+hEILh4vfmNKwYxkWpWiSp4lAjAu7g4x8pSibNQdUTN9q9msb+u4fxUwyk4sTMfoiiobO+KnW9f
hvC/RygxkWyMQee3urjI4g0HX5MahQXVl7ENvrsBfWq5ZjtWdlnqv33osrP8dsZpyw570CReiiM+
g9YXDxW7o2DxeNfrF9f6bA9tsfOlrSEZXm+jmKQcahCPM29s0rXHVUCVg8gHJnmqPG+AHgcqcK6v
3d8PPejJ/jksPxoISMpheaM1rx9nqtpncL+KHESc3whht4FUiamSgVNVE98CDQ3oyt9A/J1zq9mp
Gf/71g6Z2j9HYGtAdeCgQQ4a3GcU1qZ0EKfrk7PRtIlq68Fgj5v5GOQebplQK88BjMxua/qyIf9m
TgQJ0zJascgjmNhPYDL3UlFbeya0saqR4fCddganX6GgBq2v9PLeKnTz1pXRkS/1ztxsfcI4sv0l
WuikyiD/DzIQTscJIYpyABZLqq7Zsc6/b+2owvhzluxLATVtcV8KGPukUYsIeaH2XS2lfeMHDK+e
ulBD5RfL0Aa6TsHmaiHdUS0/ltKKf1xf6a0xuH+OoejAFlJ4YMrqBjFB8slqHr2hp2kPydYbjclw
YtHZGsXxWAu7WvwDRXDzGZR0/vfrA9jyAuP0puMEBm8bxgTG4TYlzQMIxpcb599wXrroQvcj2uYd
/eGF67Mui7tmvq2cgpgQNUh+tWDfxivU6WadzNClAKGLP+24wMbEmMg07VkhAeM8AjKuV9pZBX5P
kSJxyg7XJ37DckwuNyk8ie6jTB1ilkfBICcOfge78Y7Xm9/qvuHBQcXBkqsw9zhrwO2r2JTOwbLm
11vf6vzl9982OMfpgMwWsEkJRrW0hRxTJpVUp26he9xRW5+4DOy3T4gWXxjsAHtoR6BZvTxLSu4a
JJmvj2BrfgzH5Q0LF+Vf7N4t5HPc1+TTwOfiw22tGz5boUAxrjlMc3XnHx23zlHt3nYihobDVlaN
G1ELDsZBQZ+rLh0NdYauSm7ruOGyoRYh88CWnPsgd8Jhy8dkDtYv1xvfuGWZIDTV1RMEQbCkbllU
iViGO2TzPi5BdIaSJjj2l7dyJm9V29KdRd6wIRORZqnWCUsLgSTq6DNUme6icDxa7phdH8+GDZm8
bPVcWrNbYzyg5yhxeA3kEI7TuNP5rdYND541U30sENWGnGlSeqsDeDLb06nfavwyY795l1evlLfs
ErNlHsskZ7/82LrN+E1qtgo6MmugEUugC6jQwYJJl3bnQbC1oIbXFpY//n8LGuPmYFEo6IzOEWLP
Nz1lIUHx56zUOoa8q4Oeq2l4tC3hgR1M/gJ7t3ObewWG80rmismvUd3tD+s5LgsNFva9NMV/+Yi/
PGICw3d9a2kaQOfxznT1o1rmD51nJXQkx0nIVzw6klhGrxSKWrCpi9OV9gSB9g7qAMBb44X1OE9Q
VoK0Ig/JWTjNCxzxOChsXhBzScRFthnXzjDx60FkQ+W9lBCUTW9yJRPfBvZ1FkTAreS914IMmofD
XawGddtZbkLcolgHZdsCH8NHClouedYY/vWOb1ikCW8rJEegbEXTuPEdKag3gxKM9M20g3Xe8FOT
2M0OgbssQ8yL35PHKajfQyr2Ttitto09gECioh1DpIXcpeIPuBlD0IG3eyRPl23qL9ZootoKkAkV
YIBGUi7i5z5qgTyOTzD9X1UJIcrbJt/YDlrmNz4K3TA7Hej8C9/jmQbvfALENttZ361JMrYETUC9
4c5YAEHZT8ZnlZdzwW+0S2M7mCHw0JUDGi+iISsH9z7i3c4mvGWXxmYgypEx8HB7yKGUbgD9hgiC
bjWpJ6DlaYF8700rYALcFk0ldXp8Bpy9DAjSDhB8u5pTu0fVwvVPbERM/sS52f/XdZWSFeRH8qFR
PwNrfvZk2CWVB1laEsy/mOO/XP/QxpSZcB0We6Wse2zO0J1p35biR1gFmVCBd2P7xoFehwJZDoqB
XNRJmAzOkLE9w752blcblmrC7DyPWg2bEIedJw5h4GV+kp397bapuXzzt+sCdCXoMtgMu1zAH9fC
yeQ4HQs3uu3cNTF1letD1CxA12PpHPx+9ZKxLApwLEU7OMwtGzK8GOrJsV4gsJVbFrSlVBA8+0t/
DqGUPkzKz+w6vm2/NhnbKlsOA/S6seu17n1HrZegjveI7bYGYbg0cbzJwpHu4RSbH+Y4PHs2OUxQ
kric9U28R9a24QYm4G6t+5UMBEMQUDLmQXM3AsEStRA+vsmWTL42x2ZR73kIt1uTftRV+KGMw1e9
jDc+YUz0l7aUAi8Hpmmalw8gw84QQvz3etc3VsDEfPmeJSQIwBAmro8QxAEux36ww6culnfl/PP6
Nzbc2MR92bYHlp4ZO2rYQs55BibfArnrzna91bjhxy4UvaCkFXi5H1dtCu3iHNogt6XhiGucxnYh
oePdwnAULV79kj6Gk36/PilbE2/4L2IBXuerS4aPeSkUU8+9H00Zi8tPNilOLS92MBtbtm8cyJw3
wJgA1IOAufMet1llD4dGrTvH/dYoDAdGRUExKQWSZ9LZiEcWRXMGcf96RyswR7oIYoHRs9+7OW58
zMRgDVJOgg5Y6qHWHqS3AkiEk7E/DEssE9TABokP5a3s+vps2JWJwLIC0nJymbeGy7ees0cr2gvT
b43j8vtvR4/V9tD9pPA5F9HulRFof/VOUgNK0TjOadznDd0ag3E8xww3eYg5Ye0L8Ygq6qe12IMs
bo3hYm6/jwHCnA6PsfCB5O8X/q1GiA+ynh7WFkJ4trVjX1sjuPz+22dab6qVrS531dnKAOa/X3AI
3bbAhm8HVoena4i7ESUgsmoGFSTWMu7V9m3Nj+HedUVDErvouPZP1mqdmfzHY+SeDr/C267xjunY
AZnW6vK+JF1zdkFnC5mrct050TaeOo7h1yRyrdBGlAZaVhCJ7GXWtJ+VNTyvdAdrvLEtmVAy7Ngk
gMK0l4s4+O4v69FG0nUM90jutpqP/rSbCcJ2swK3dI4KzjhxUJqB3ZunU1/uXE23PmD4cB25owut
QSg6sPANKb2Dazf5WrOv141zY/5NJrRxmoKi6x3sq7HFs0bQfCQQ6kSl3ykag9s8wGREK+Jp0gH0
CwCDQuVmOzy3Y3Cb35pIscGBcJuz2Og/ARB7HZfnXg87EbONPcEEhpGiUG7kYuqbtjrGpQUeS3c3
g7fhtyY0zIsgMT+Ul32NS/XqDtP0IRjt6MlBSfMxAsl+SlUvbzubTT40a+I2oNGYpapx04I1pxaY
xibeS2lcjP0v8QqT5UxNbGxsIFlwI6q6N4I66TsdtPRcF4Jmy6RpSn1Fnx2IuO3dVLegFSZirI8t
0FV6xMsBjlZkSWq3TdsWWhCfPfZzqUAwyr/hcpMIZ9q5AG64igkiAxp05ZGr8EgcyAenaJ6iuXyQ
K3/G3r7jKPHfJ9KEkq1+rLR0sU6NL0+K9XduX3xbWiePxvJH2+AdQaD4k/EBtnjd/zds3CQ/m6QN
4IDGoMYgfAId8X3V6Z1zY8PCTfIzqGo7EJsDkh3igxNJeojJZoMcUDdXUP84V6OdYTrl99sGYhzg
yIAw6JUCMcgn/xcYxnUWQv7oxlkyjvA1AEy+KYB51RT6ty57ovNtYizEBJopzazWk8jkCzk5d8FI
SWp7zV4aeWt5jbN7sAI+zEJ5eQ8OA8ileT644eKhKPLbZt04vgsQ63PCeg8MHnOUyHCGmGXY7Tjc
XzsPFrSLl/x2JyPFsuLpDAALqaX32FlgoUfJ2U3F1WjdOLm7aAG10IipaSfQOEBkFhMjQQV1fWL+
ulmgdePY7u2gKsseKeraU99d8LomhEfntuOnqi1uykThI5eP/z5BSFI3cY1r99IHGcRuaVJAyHTH
5v+6F6Hxy4Xkt8b9kqmoIKhz6fr4GK/gdIzWHsT2qByCdx2sRpV3wirEd89je9VnWytuOHHT99CR
daSXe4Di+0DRetDrvL4gf71HYTiGC4vJhnjyJa0cgAJdFfZnVjZdQqHSe739ra47f04Xb2pmNw6y
v24JIuJIdZBzJ+1NwQf03vDjQBM9zSEkm4KQpQEEUsJgjxt+y1INF7YlIumc20CJyiEbYvbgQ6zX
gnauhJrVji1tfMPEizVy5pzNgPo0FV7QXhlDhqv5zLnzaE1krx51Y4VNCrQFYt6xjkIYDxmep2Y8
jq1/ZA3de2ltrLCJHWtrHi5Qnw1yOHD75LVszBWq03Y2jK3WDV+2nX6EJquN1p1BoWpjeuqkervJ
Nk202NrqSoCfHqKfzaLvauqKhDre3u3+r+c8CCUNp5V+4VYuVC/yQP0A68uB0AcvdjO84Irb8uL4
huG9UkOcRUrg4KN6+haOPqIyuugP16dny3AM18X7uYGgcO3lNjp8WvwlfA/LRT1YgY4/3fYJw39j
YTVcIeGWzxTiB67bPYazc1eU4panCubHcGIRQBe1pfLiYOEJ+rHZuFuJ/d9T8H9u92D0NI5hKqK2
RkYSeaqpfZhAZ+aQ5tBgvhIrnt4b4R5oEx9CHiR1632rSPvJ05ABK6xjOFXHQEW5ashNxdXojHFq
D7jPcHvEDZm6k05oWZODi9dxFk1svs0T/wddNvVsgB62l49jXOZVICuAeW7DFWMAhp9zqbmKI7Te
Nn0WE++owGyuuy6n3vB6k7GZ1GdQDu8W/KEAfbWhtY57R83oWxnvhVQ2tqrQcPiuG3kcwAdRAUbu
i8V9j8VeueVW04afQzpVx/4l8mpT+nJpOoz2OJK2mja8PGZxSwaJ42HQcRaJ6pF54paXDtbU8G48
PQPLnyMEgbr11NcoEpnFP2DOWNQ/TMhxxy439tnQ8PGub0a5ygFRlGW5b+njqM8xKpCLsczn5fN1
09mYJBNmxlgfB6B5xwO0CIOvvj+yL6QOlr2KlK3mDe9dOkosS1dAFRP3vhlJnZRtvdP1jfuqiSiz
yNwI3hQXtx2f44XbaU9RKi2Em6x9dNZz/Qs6oN0RULo2uz5bGytiKoC2jfRd4FY8sLvP3pfaZqRJ
tejkksS1Ez7EVTMUieRN/3L9exsHlcmENjR0quTEEMaJ2HMdKy/pi+7jBDjR9fb/GscBr/Jl2X67
8qvAhahpiZMcBe7kox6KmWRKhOCgjhU4FXI5a99KWrX2Xcrb1rpJ/g+ky5fx/vZdgsua35eWmwcV
MBbaHX+A3Tn1G/sVk5lfH9uW6Rk7S7c0cV+CYyX3g1YlIywbyqTRTRzymDljcyElSughcIUt0Qne
OzXw1LbpXsXtVteN7cUdFQRtGHVzqaYqaQP0erbbPZ7PrUU3thXgKqwSpFxweeI+gLD72Y7bs1Xj
lTQHKF5wZQ6Myh4kaMOCTawauPA1jYfLUBZ1LjwBXa8lLal9ummRTbCa1q3XWhfF06EGZynvPP2G
dDDbAShs7DAmXi2I/SgWVR+B7YrhdBouC9GWq/QB66uhSB8GlSWTMrbsIQM1TvCixyZSOyHcDSMw
0Wyk7zStI8S3wHrhQ27Ks+IHarf9TaUS8EHD99e4H0hI6zB3ReN8HH1fPOuI65uKrNG84X54FDNu
lVj4MCjSnkVr0gs7Sm5bdsP7HDE4M2PwbaxClS2FeydYMd3YuOF9QWDFdbSgcTuu5IFYzbdhXfYi
OH9X2cC8GN6HN5+lJgutK5xVdFhTtq7PeHi8koa8hj3S2iX7ZVF5J+v6dUARv1si9yYskKmogSQ+
wgEKEnm8sH6MrfhyfT43tgQTmYbyTSkKwAXyblSH/yqP1XCuqCSHuVl6HHHT2UbN4o5bbVi2CVLr
Z7CZlKz2c1SyL4DMR18vFWXXR7LVthGG05291BzFkXnXUcjfMVRSlZntCXtnpi639r+8jUwuqZ6L
ghMLM0WY+jpR+lgETtaL6Nlu7bfbhmAejj1K4pYJ+7PWtEwtLUtwbbV7MdatARhuH5Am7nSPHXO0
qiyq7Bd7nT5owYdMOU114yoYzg+6COY5Ft481fTBdZ2jQ/lOVA8SghuXMJP6jcXRStiE2LzlRZqn
ZeSJOrHcwAbQjpB7rkDYMsxEZVbB2vMC2CiYj7zlXGkpDs4olxN0q6K72lrWT6UX8hNbSQ+GmnB9
QaF3kZUsdHIWTMGnTvRfFrKqY98P5fO66OGezS7qz8tpuh/cKHiunbh75RXILisW2YkHWftnvy8A
d4o9styFPKof/Uk0/3iqqY52VLDnbpxwfgylkw5Ro4/I03WPFq3XO6CVRRboqn9VmiMu3VaQckDy
9H6dVvBzIahfzQ8jeg2mI1SzRHWj0y7g7bvdr+0TgzpDwvsYr/QpRFldwnABLtKIORA+5aT4p+0u
VZVu0HCocqIIOfFC0LBCCZJ+o+XY3XMfyq9h2FvPtVdaYAkdptNMB4i6B7G686ueJ6Wj/rUJsKTj
wn/QFqnFudJWpnuL5EAz8aOobD8VlvwRWOv6zwomrlyIXqVxsaqz66s1ie3VirNCijq15fw82KI5
W3FrP1S2vRzUAKkcafHyxXbiPo8BlMmcGXW+yg0rvG79M4QunrUD7R5Um1VpN81Voll3F/utfVyi
YD0QpJ6+erMYj64MumSqRZUOLVC96qL8S9aAPGugGRBBJ/cVSrUzZ+nCDJHbF6eyPvjaAxvnxL4X
ofiueNU9aJ9PqdNO6zGMlzYPdMROvh8tmVyoUydzM0DIdsQLkxK/hdxmSE9S2hPSurzPnH6q8kh3
LPGnRbSZXFV9qKvlX3tZ4xenweMUPEkrIhqxA8VtVzyABIo/NyA0hH82/lmF0kmJT9B9RKiSoV+A
YoxREOTatZUVRaSOTjCKzOu6NeE+arxd0SPlPhZFptfq8+pBEfOrLKfuuW21yIrZfbX9ZQCerYog
oQcV7tSt9VGs66gT5Qzyfh1buiDQ0gVJ0U0MVJl8zEhf1gexdArqzbi9H8QUuXkblhxVVVM3RElh
lXgFAXbBP+MmtLKH1Q+G6J5bbcFe+MLVnLkdwbRFSxk4STjzYb2rwjaesigql+ETX+tBozLRLeM+
WxtCyIPw7RLrDwD2kRSOQzIuh5pijkGrn3IROm5Wz7xtDrU9IEHBWCl/RD2TiR5dkHg6s2zeEQKo
9KGGY39k9lDNh8mrK5XzZW6bu5mv61fMYfTYrmPUgIlscVgCMUfnsS9qr7qflE3sZHIi+bK4NX0X
YIp5hnuNKvEKqIok/QJ6CJ/N1ScoX61x5pExhF6tE9h2PvSN+mLPcfUO0cX21FbKdtPJHlWUrGKc
Qe8xO86Z1wXkyScIlS+H2LNHcmJUONiU4q5CegdUVz4kQW1vivKJ0bl4QYmWChOmVOSmi7bmBmWu
hXvJ1jjqKFyn9VLqBH2cL4hhPUMcZH5Bvtfuk2YMdAHB7bAXTyWul/w4dnOtUubTyU4swCga0KpD
kiaLXenyD7qKK57xau74YfRGJh5rT8TuoaQ9x2NtFbWdQZ9DfXKqwWkOwerbc6bgSf0ZDyMWJY3u
ov5zpeplPbC59eMnr4tp9+6vfVjmAAjUPVAcICauEq4g/nenI3tpz6i1d7521I/mj17gOphrIGwF
/Vg3geKPRcF7DN/l/dwloGnvf1KESOaPrFpl+MBcC2jQOp6iTyh0peGjjGnJUq+TkCcVtT+3zy4X
pYOXrTuxpx5BeGg3r8hq3Y/DHDxU0cTpCGUqt5seg1ZE4h3acP2QgH9kWeukQtl4bCVDMLb6fQlJ
1J7jBcqF8EA5r1oA7WV3w8NQzkPzMkWj3x7Gnq+0OHHUvYnTgGPAeontuQvmxCmxfDxbw04g4z/I
1u2+ynlCGi4JFVTZsRPxZVEZKOJq+2NNC9fJWImXbG6tjc0vGm3EB8WeG7owx5qFWUk7712GjnwK
CoeDCw/Zix/O0rvuCX3w1WvFvIHkPWVqTT1pVThg9IiSuXmoxeMQRnacLXZZs6wHu3id9MA+Imhp
E/Lshh42pSKUYk5U344qi8rALbJ6ACfY0e01eHaAjWh1wke76XPbnoY2IU4nQK4+1WhMN7QLwV/Z
w+YAgpzDu06sqnxUYnb/mVWw+Fho3+mTBXsGPTVMFPbxwmVcZdVYaPWjKnsxnkS1rm0ylejOQ1BM
HfmmOyJU2lKnsJAvRuj5Bb7Ky7NCfcLw2kJTq0/VsHA/QwlMFCaWH4z/FDxQ5Gloocl8jDwn/txX
hERwYO1aCdfa/1DIZXJP1eyEkAwZF3K/hBCRzLQbzgrZ0HbBbYLERZh6lhMuqR86AzuvdT26b+sw
NDphzViKpBvpOJ8Dtg7OycVFDlPTuUv/SIVuUcS8sq47QtF9LBIWiDpMuAWmzHtZx4udM9E19hsR
gwY6i1W9f4AcY8fS2tJR/bJ4reC5CHgVnn0d4gyXcpkBJ6gkE2cBoj/6kcYxGXPCXW98CwVqcxJs
5TGYf7pR1h/jNahJqhHvi8AYp6euwRlwyTYitjbO2Ku9qIELFUhO+bSA2GQx2sJPRkht1M8z86PL
1W4axKtr+/p75+N4ycC+PvoZGdX65vleaOE4jQX/MsYDsu4EAR83K9tifqTFUHhpHA26RjjTcZfU
JbOAptSEosiDbuN4kUnBKeg+4tj616Og/wDhjA+jS9QCv3gBwxPpYGNhY/VPLliNm1cQTI79SZI+
/qcMiO28V5EFTpSUS1fNX6PRjWPIRgBZSu+jdW2aMofUjBofq0r4zWGqemTKYmzZzklxSLCBi7Gw
59f2orv57PpV56acMabBSLbI6sBRGhouGQ4TW8zZJVwAzkM5l4B0LJIqmUFHNqzSeu5n/ydOOUkP
YaUsdodLeNwkFIQLNkBFXVN98b1OPc60hTY3DZom+l7HsxLHACUM3RtgT8V6oHqQzmmNAqqSoI2I
el1shRJDd0ZFcI6oHaoSI+2SMfUt0Ueok0cFxNvMZGjjtdKD40wUHm0yxaIW0NFo9OTlkojLRCmi
5VeD5P967zYhcB0uUWAm8Yuq9O7ccrLFmCqtlgGuT7CbPGuUfwcPMa/Za9A4tZ8JlA2OyQoO/wZR
2GAW2Rgpt3y0qjgcU8vBPzyClIDL0+oPKKv0BmGXH4Jutj+pEhekI4e4nn2MhSubp6YFlWvSKI/h
revj5plhS/TfAok0RBoIFoH3xeqbEIcwtKZxMYsqXx5Kt3KWJKpmGmBrs4dQJPYkLTDExyK2Hufa
Fq9UNz1OKtBStgcVjk37uqyBHd25kLBq00mLfnwklMNoRQ34ZSJkARkZpsqmvxAFjrRJVsBd1NtE
JJ6u7QpSqlxA6E4+uVMxjin83mWnbuUWwpolNoe7IcShk0gppvFf5QWLm9YjxBuzqe7rOevpHNWZ
lMyBushqzbJKesDBvDtpR3TMOgbVY/RC9x8J70SZruCPf0BNyOAeG8eGDc1j1FqH2aWDl3SDtzQP
q+usz+0kJpHZge38LIXndBDDll0EpYhythPNHYqUheNgr2jZsDQvoA6YqnTF4dwftO/2weP/4+jK
thvFoeAX6RyxSfAK2Ma74+x54SSdboFAYhUIvn7K8zRzujuJg8Rd6tatAgkbKn8DlLb4ziOWO1sv
R3myh5FuHaVeSIW4t+PciT9KOwSvy9zbeRe4BL9s6FJcs2KecxwXrlOR1Gqu+BDXJdqVbFnB3M+i
oFTehZuSLFt8NjsdmUCpt4F6nguVBEjCqQRaYgTw8+oAKuGuE16lXeiY0okH/CChvlRsvDBf4K0F
eYtyT1zSuo98SNzPznhOnqC0xyYriqWB9RnDWVY86bkTiR+jRpjerCXmtFDfJ96y6+1kKZRpNUSt
01wVQXWSPqasiS9wH/EoQrjaQ+bZP5VC22nfBiXkpGMIp/A1lby135GrLdhWvWxYkzmicSlmQyMM
OcK1Gtt4mjwpti0gQ5ZSL+9tFmgejCfElso+Q12zLNJpBPU3WReU0zEikG4zWnNYCPcchm9pbp01
xJtVBCZdofVTPnehbptjNI7LmDXG4RHeaDF1z0UPP8mjz3vV/221ntxdg20N8T3SehVplQdBcatz
tdR3byKIHpCOysNUSwx6mc+dj8Z1xgur3ND8rl1YOmA1dTkKQ90YZODBSrSFvtRkHxWg4D15kfJM
8sBa+tdQrW17riAiGOEF1PbUdL5ie52v8xLbrvHaVxxLZS6QglnkW14QLT4hK6bo1YEMRA6z18Br
k6qs22uDhbMy62HbFaT/uwNs6OCCTo+JJCRISzgG2Fe4BXQGHJPVQ//hL4acCGf5ePBbwP8IPcSa
dO4QU+PQEsVvZpA4MJS505BwVys36XNm0LB7jVPdIPVb8xvc4aY5hgYOrnvctbJg9UZHOBY0GSG1
yQrez7gp+hnhKvZk3/rvuV3b4jxEOeRWTU2C/M9Y5c76G01WjcM/18ULRTd5uHLvJnM7g48EPBnE
oYKp7rWZ2bCiqSsgsjhrKGil4QqPrKRkyv/ueJG/9Gi+nC0KJhcCSU3NCs/5eUhOzPaY+3PXLDcU
XKRYkmjyKrz7I6hPUBlbCdolaNl2YZ24cqASQDUatCs0m6E9h5quBfBTooG4TxUW+oHSYu1S8RS7
r96I9rnoeOvE4VQv/geqS9F5cQlSt/jbeRYN7RzhMmwn+JKJTGt32E+yKlgcLsh2n0Fk++gzKnp3
uJui1PyuG47G358X9NQV4c5n3wpTpjM83D9AJe6xhR+tbxpRar9q3ItYNj79acdpTo115b4r3JJh
EsXULhha5ErSY7YnHOldRcseGa5dJnx/1MdJPhF11fAhQdWOg4qwikmi51Ei1MXOsHiQE5i8qbsS
BFw3hcb6FCWNBwMt3K5ufnY7Iz9DtCgomBqoeA6VRIQtNeo2gmYWNHpf75a+r6+tO9bZVANXGoc2
oCB7OOSINfFwF1VN+cdlI73Ztgv2RVS3R9gnIRQ5TXSCU5/+7QzLU+yw1Re0bNW2cSbnii3n6P6o
Q/9puXpZED20Y1Bq/IoarffsNu69Rzbbg+EGC0OEQZrIrqVYY2nH+qSqJTTJMC86q+dR/k50HjNN
OucCr2aSLh4frgxQkEi8AoUszIr1lzfgZWVKsx2rTHV3GFKNZmv4jpcufGtnPaVQPHKuYCrN+AUH
bJHnciwOFGf43C162VOYjN0BizFIR8FRmYzWeYYTgbvrYe0H0ECj58qR/47YtJp+hRlR6dV9o//a
khX7omDTRuuquus+YuoY8VyfcgW4YEG7gKKUTOPuofGxBVyF4xvb5YBb2E2xnJpqLXGgtqq2c01R
bmHdLSYMu5h1n1tkjw5fVbWxrvU0bqDr29apjDzcEPaIrcmCQcsAv7KS1+fReg9zgKozTaXgiAHS
S+w7DXrEICD1kwxzRHz0KP9Kd2AiNu4MANINOvfW+y23G2Mx3o7bCVbB0KfsKqSeWgdIEqTG9yj6
AWkeNsVoot0OIsob5pdeiZ4DGOOTgtAn7EcEMpTrkxQdT3EqCHWvQcWmGNYo/jspx17CX9fvACEs
s8+gaFbKTRm0jogpvEMAhgV1cPV8yVQSDBpSFES1IyrCdgkB1QSGHiaYsL8avw2SFa9JnS4zqTIg
KLXYdqizTqjyhh3Cuv07DuM3oNIy86dGbjpOW9y28TXqgus41PlWQgfwoEtYsMlaOuh0YJ4T56Ls
kxEtBY9pAZ3/FE0Qv3p6xClFoPLoPRCJHmL0hceG6zq5mMuSsIKzQVF5MmnnHJCT7T7QBN4scvHe
dV3zIla7PDtr/VywZQS+4hc3VgD/rNxBiU/L1XgA+GfCZOjrEqmpHO5eGahXEASUuwHcbQbYuQTk
h/aTSkxRXXIKwEXVnO6coV0ThRcIdufdKJxkiRZ3D3UfUccccNHdLk7TxBT6D2kjHf4NtaI5xQpc
cMfR9BfS5BaL2I33bPRU/GLI3Ma9huUdA/80XoBAPjtGlx7s6sJPeHTSuFKTAmHRLWAyjCbZKaYO
IVZJqOAWJkxhA4juOiqaS+3l6GWteRNWtWlU+XlS9RDaPzRI+O9lgyXbtITzSZ48gIVkXiue2tHH
DKcD2BnB/oeZeZOL+plAQTWbVAWHGxh34CVtoEBgp3+onzpA6NOhCIMn22CoqQuKFrkZXpRujrRW
R8rWD+F1sBV2PdgWDeWBAWJEYvlrhekSXMxdz8XzGNk75cUVL93BDxBZZA7pfmdqnmVXn1HZv/r5
chW6+MxHMGY8hp/7f69h0HUiUj0bG3w/vpjIJkwWHd2xHVY/IWMceIDWb3XnjzqAaC2KiiZlSw89
v7rfzRBxThqYwHQD+nsyytRT6rGMWrADwMDlWIaU7630I4gOBcGnFyog+H0w2pTk7a5qnCOUM9+8
QjyXMPeOUU6/obTcN0Pw24StA/rI1KQDkn8CT/Qh1pMD/wqwIuwoTqVXC8w1R5WGzZxVI9601vBT
uaxngAJPuZqAn+VF4hfePprzFHE3JnDYnLy83IyO88uX8g2YwJ/SlnCxGUzsoogACP6Rh+SwOjhe
LKP+GxvMzwsvIx5NWFl/ATw+Anl/o453JAtGhXp4KQQG+EQpFJvlE/BC8NhYllf0X1u0CawW8qTv
yY0OS5FgbnIRNMrssD6jUTwDjPrIWfRjyvHLo+pVBvQVmBck3sP3sQRoT0Yvq4IHY03emql9iQY7
JR6r0ePkvIeTB0rt3FcbHQJtskWZlHWzm0fyBZ1tL45k66CqdEVmyRT7Xnn0FUaeskexCgNTCKs8
RHbZw8KebJEj0GNJ+tq4C0R3OmzutfsGYuBQOWC3NRw3TeVve0ioN3V0NKrYqAbT8UiSPTD6TWBl
pop81xpY3wAtMgi6JI+bsE9A8PNi6zfO1kIeSs/rgOjRf6oCT6Rm3UHORZYP3XOwqiwAqo8pS8Ri
uzRDMvDhsAZiu5hmMznjdwutaspnhA94jMADi9o5iCd4G/m1/+wAVEAUOQt4nrUANXPTvmPI88W9
Bu3KSL9L31Ux2pNM6O4NnTGLu8VsG3wvirGcE3Jo36471Zr08dyhFXrUGNGR2Y9FO7/AufBoQZaX
GAnJFY5VIQy45pDvhryUWVDUz/1QvaCA7RPsaujYretvB+6ShmElgbVsZ0l34W6JteAlP5TCeRoG
8xmG3jsIVQcdlq9ehHnaw9sObd/OZ3NWzPlJdGUVF6E6VkKlgqtdM4vtXJR/oEy2YZ6zAfp9jKJR
YqxUIvShgg9ynanc3lFqhnBQyNOiCVO3RWsfADSZS+erpF0Xa8XQgoFOFzfBIGPIMkmge3OT0nZ4
dbSsEK7rIu3X4ANJ4B540xZQuooFCIl7u6xXIYJfFEs7WCvsCxteosX8iyRqy7I82HK4+NZeebOu
MS+WXa7Q+aMgCen0PAUaf1ZkZLYXKejJ8ObXDkUK9Y5UIEmhp5jeK19Ahx5llxBXeCI+E6Z3Za3f
2pUdpFzTOoL7aM/hZDuTWBZIxEHP3mgzZoRFJ4iBvDwcmSWssrFIe3Rgdkg9SElRzf51jsxKQjK3
FhlQ8FNDihflmkO0yJS5zfPqsW2NWT8mtRs78Cc4GP/h0Yg3D1yHBryK2FLv5iA3xkuB1qSewmQk
3b8mWvdduz7VxeQmyGv3yqgLEd2FLn3GH0L+Zq2w00H2bg+cAsHszny7BRJ3Llko49mnn5Uz30zV
fuSTePbXfINGOSul+mi6NeWkjID1qKNt/ReAaWcu+jGWcvrb476HM0lK3z7bon3XizjUotkaXu1r
yTcibA/uCk1zd9zPId13kXc2LqJH4UY5wHW1dd0yDdxmt1ZwlyLzDcz7N1kNmMTQk+u02IXQROB9
9rZIQnDhNQ5sANvxaSZ5CSQM2Di41n4CCODpcWqgqu+hk7/J1/7cKYDQMjAfI7VPvfC+5xZl4WJn
oJr0QGF/Zst652Awo4IKfKX6Dv2HjwYB0kbjfiJ96vc53n994yMuKtfLnRfTMaiwVkLXQiL6hllt
8yPW4FLMPzIt+PMi+I4P+Vdn5itx1RQPfXci3XQWfX2gvnONbHRBC31Zl/77cWMH7SZuPxUbvdY7
MgJa69xDOHqvWo7A1oizrxv5DF7YeZmLOg60C69mB52lwaC3c9y9jvSbZ73PMSRzXNHgVjQF0m/5
FnHxBrPfS4SsZK2XSne65K546UB11qMLm7NhE05TVqEQeyzvhWmJQgReU/oaiPG3DMcvnMgzCh2o
245buHX9zk1RJLOari01We7VT7OKdqvxsxVScwOAn6XRJ5jy/LFdmFjuQ/AIL0bU+Ed3EUMyG2w+
wIj9JZhzmqKzvk4j/waCtu+LvNqAXplhMy4r8vCzYTj6kPgxB9K4aTBVjhs8IEf3P4tbfD6+dlGQ
UpiWo8v9f5AQh8klHiV8JW6L62RKqhvAoAwSNvdh6ZNiXN+6hpxN+9D2oGoPD8sYgqhevPRlmwYU
pC+zvLhcAj9BpPXYiQtApa7fvvGIHSFDz+KIwAJQwCnETuQcRNMrYcvrwPU/SGpdupB8+hGGekgQ
qpY/gdZZH9pL1bdHsXYH5vbbQIv7VDd/F2++D4X6KRr7wgGWsKB8//+iq7LdrTk7TA67jBO/VjMu
m+OL28xctoNSdZG4an0DKUHEdSN2HXx/U0xAkPxwqkXvHQf4FuO+7qKhunSu2AdBnscddb+w27Kd
ac7iVUdn1k993ACBDSJMZ6pCpEXVvCMAnEng/syaH0fi/Oih3j8imLHyK8qjIGb9cKUmfFMachM5
CAgMzy2C4+owhidvDdB0NUlgintRoMSOHjHeVBV+EMATFqUtMjXjzq4ERsYdN6ZL1cS41m9RYZcY
DLJsXKZXqALhFlbOn7CqXUDT4HnwSsZdAwuSqsPsS5L+qbTom2a4JKE7u0Pr9rh0HXpR1m7wMCjC
YvRFBonIUTsXB4llNJSn4DTciAaUKBYTg+knUIKg14JA97FASTwy9qcagxORwbhXBGVC6B0wat4M
fUPj1XdDkLec6Bz26wvIAf+Mr4+Px6WHYEfL6pvMbhRXyNfDOIdb6+Tf8+jbxJnptyH4B7E2vnov
OqF+TLO+CkwLcBgdCkOOIpZ8Ay73vlGOw1ceyv542uiiMQuuynI7Nc5waMJc7aoW1FxA7Qc14dTA
VX+pgAJl3uywEADqoH9I2U5FPAEDS8YowLy9bbZ69ItYD+pLBAFPCGlPDN5aC55JHroRRBFVuFu8
9fMRgJha/nacIGO08nNUy8GTGKKMLXvWBXvt4YueuBbFBQY/EfJp9DGCSDK1+pEOYUjs6fMi7dnX
iFjIF2ULYgcvnHpjK3/vzWX1aEZVLGmXYM+EbJeAz39W0B3DZCIR/QvhRLb1mNa7HO/pyZ90HvMF
bx/0UAkW9AnPUN3jOoBnHmOq7W4wAiFXWUzmaw7nPMHICSPkssaQtGXg0/oS3WvsGrN8CM5lOmke
bkcXcKATROpMGwwW1qVxALzLYUlJBOaOACkLlpxt+NyaaoOlbWzMdaZsTpPVMgI+MQO7hUL3q7UL
94BalCwNoGe7xnVUotUmoQqjeF6luFRz06CjoXKH6QV5H8pm3o6okfdezcEikWxGC+Rzsa3g5ABZ
oLDbRCsW8+Sywg2t9uRXiPH8C+pteF91ftBgPFpgmgeatq9mqC11dE5KCAwFSWBpDz6N73fNK5GL
WTHhsqEGgjeGdxB2YOAAKxCdwoJ5PeBztSAJKUwout6y05J3HggIjTeDqlMxGiSdL9wvyHbLNq4t
y79q3LgTeqrhCKgm2A8QDsdQi61vgjnToR4wBoykxLzJHc8L7elTMVXCPctZC2hseroVcRsM/Wch
AbGfpOoGslHjKA4lmAubQKBgmLoJAcTX+cUpyt7Eagrb7cM7OvzQg/VYykFtKtMaS9Xhxa8mtZHS
82+oi7w6qfOF7Suc89WP/H4zD9TtoJPWmHu1eN7BmI69QHtHni14AOc80KgT5ogcgq4qtrj5VdpF
NNx58DyKucQbIV3sHHlVwMCQUHzjzoV7iBz0D2UE2FGwEN9gBA7VdaAQxQ/SxdZZ/GULLyby2Uwu
+xwHqp+C2pEHADX9ss3dvkG7Y6er5CbcdSIYTdyu0iRL7Yn31RDOYyc30W4c2zZTg2+AZoAcNisb
btxVjvvRU3JOOwBM0GrhJWYtaKogQfZi6mFJFADX4rROSwCnMVtvowWt6+pZFvt442NmJDDyCu8p
NnurQ+mGbcJAUsrChqWYX0vAC11Ge4O5zLyffZ3Yx5AkgqswSqmuSasqaGOj3Dc0C12CDyXiKnSO
pSGZz6ONZ/kTIF0H1yJ8x0jgldPqXTUGBVp3Ez0mmRCDuaG4vEBkq4rrAUaCngGwE4aQxmo7/FHP
/zgt/138YUrakatkrsc7qea3QUVOokMiEwuSFAnpGbPIXauik2GlTIrSXs08QfhQ2n8eX88q6MuY
dnSH870Qh7ZnjFxOEjHUVvkZIO/OWUiVwBzKTU1k+NZtlz3T3mctXUi4it3Y0u3CvJML8e7caS9A
gH9K0uyt8rd5o6+6B7VN1PyJFPbExj6IIUYvs9yvk7AC6MBXZzd7wouLuu638H0AD8rF2BRgI0e3
0KLRe9D3nMCgmBj0BjSnKgVjA9Vll2pPNzGvkBq08N6afP37+K2nme7afv6hkG5rDbIy7mkahTPu
ELzURr1bB5ORwdnM7rIrHP8AEXXEylHRZAZXcu3oYVHrv5rSF4kIndYUghBrpzA0pUhP9s9Mwi5e
BvNW4cpgGba5jWAlNqobATGbrWUY6zkPBxsjkKBnuN6PCKSLFk3sCnKepuDCFrvlxN3VFdy8nBAh
kl/bcUHxE7yA0P5FC/a1eDCFbDgFogKQsfO2j88eEbvTHcOxl96+dr0L4egSlgJgkG1km0B++OTh
kg0gsYWBPLd42jsScr11Q3rAajDAVjXcp2i9rqI4DSBU5xIdc+M7LJ7dKjzjmF9KaLD0kFSMzTDg
eKDFtU45/BfH6DbjK4M6el5F8CI8TCtDes+1PHXFmPplvkcerMA7sTtgfjeCp+4JHRMC/YIhPBKQ
rUZafLuK3Ioyh42jPTx+o4lDiE1FH5VvrkPnfHou2RoavYJcCei4ANeqnlJWOOiEKWbFlUw50BY/
73ewM4i1te9AuQQIBiCQtv4ORe718UTdsb2FrMravLv4ZfWL4RVYbWvq9MPTyFYaG3BFoDj/C13l
tI/Kdz5Nu0aWGfXBLpyM2GoqD1VhE/TPmcmfrC/eGwHCCyX0D3fCuz/7Ke37WJft2+OoKhgZpiBi
pX6IUbP645Xk4gp9dFz35vOcokNy/vjOlD7+QgNXtRHA1rCKwWrPQK3dQsgSBRdfYySHEzj36Zjb
DGNGJGfeLUmOkYGiyBHekLT5Fz7ik4JWl0PeCC/2hoIwYwEgw8LP+wHdKvW0lwhEAEpwzfX09Pgc
mvVncKUwo6+v6JRuHcW9g6ZYFcE4dAgwzADD42eByMcYytSloArbIJHGHAVIKFVEEjEMz4SHOcqm
Yd1ZDQlol9oDrvvGdaetM5orknnST2juIwCrgN5QoJNd1PzAHBzfHyhmrKSX9JG+tKX651n37tQm
8SObFlJ/P/wlyaIRdoFxFtO+c/M/zSjPzHYH7X6NRN783mQVpVm1fvt83jcNx3PECizo4X3wQeCN
w0dnS50wyxk6trBrn6NQZVCwgykcTNRFUCePp/C4H+Vs07XwMLasnK9er7t2fqjb5chXjfqdTP1K
OnU1+cN61WkytKx///8VIMC39WCDyahBtycO/VztyiX8RPA6Yk/tJxQGjQMxuGi1NPEo6zgMq18w
q9pj4Fi5WyXLrG8+wNAzp3Igyy9xCzEdgMqoLm7HErym3PdqvHXgaBjmLAdqc/MBfoEP5gBCDLYp
fkNGwPiBMPh26BVoGiBkbv1RrkcUP9GVTp16C61g+7Bdyr85eLBpMEzOzZ0QRijHWCo2UzEnBrEL
pJ0IEXqJbr5HNTBscHwdBk7BSh37TgX6pEpUV1OPC+rBtkiqGRMa2UEbakG7HxdRla/Qx6B4KC5K
UZ/17LzmtjiD4rlu9RB6+6EvdNJaL8SEaujR8PblbnY1lm6KIgC3TILpgabvc3FYnzjrOu0Xk8tN
FJbDPiyLbkY7ZL6Dlg8ZpX25Zo3Kxb3IpxcdYh5vRMVNHHgEiN3DXyoAkr8pBrC/l9o/jF7D9nKt
3hvHxSQsX5u3AqgqvAKRj2X+HvbtK22wrqqnauvCOzRefOdWSFPFYS27uIvmKlGm8jOnaEAbiQSN
WTiKmJcdZvCgz2Q1fuIJBq/XcS7oZhy9bhfZ1UtcD8RsEbh/Own9H28C8IFAHuz16hFcP1vdIr1S
AKvQNhPGqvOowxfpOScTgPIbwnkAiABGnb0Te/iEsZXNcfDI3zFYZ2CJimS2IQ2SbKWfp24otmZC
4Q1+9MB+oJ0BdkI9PjGvHz97I6MEPNEHCRhKdvUw/AOS/JVTfTGjekBJmPvSxX/nnH5FD9YMVp2B
YLdtv4N6C7out/uYYX4EFnn4gvvJjxjolwe/DG52mTNHKzyF+UCreRfyaR8Q+hZyYWINFu1x8IFc
88HohENcbZDBs2CqzhaD0rWJWIugNdUpnZGUyw7/lKrut6YDR+Jax12ng/wuePCB6R1IDEP9GOcR
b6+qZt0VCEExY+u350zAeb2lmnG/wERFm1we1Ywcp13s6FsmDhb8kbg1DrLnCnCnAzadrJbqxK0t
fmk0b2Lx13iyXoNln4W++qy+onmG+TAV39BIrhODicymB3MqBt8v2oDd/jRYK7ejwPTUGZoIu8kh
+qxlvLc8qJHAwcvh3D+ti/uM0VkXQ6zpS7gQCnjI16LXCbZl4B1IUX6C1v3kKvZTjLrFSoOTBNAo
AXaEnnNdVmD4xXRbdPdTFu4f0LaedT0SjNjQkuCVYakftRCwm8OPwusuVbnUyehHOAANUt6iZ+cE
IQ+SUHiOw4AF4DLHuI11yoB7oX4e/qJLj3QDpl514jnq8aKaPhw0ZPxx61uuLlM+3VC4vkiMe0Fp
HT4U1AfAiV9vkLO/RL34hJZ0Bc5s+OE89tBW1A6uXA5Os57Bq57isupfwNitAHY9XHkpmI1CiwKr
1pZ/uHrWB7kAhlAhAx5ZH+qlPFI9bZei22Nb515161NANHaN594HB0+z0xA5f6ET2Mf54EUQ3ALf
vQZAmPJHvTR6OVBPm/XF4m6sjyFakUc4NwNoFhqwONaWWrXeAl6uYTzXCrSpuV/tHUh08eGES3Fu
RXWZESQbrxJxGJkRzWuTIH4eK7e4NBgNY3mNBdgOEOdgHd95ve4HkBLiVtV/Ak/udIQnKSuEETbT
D39ZJuwIhJiv8fU9F+DkND4PthT9ZfxwAJhD6cWAbveug8UdnxyY74VA/9rMHfU+t8tp6GXW+uHJ
LardSkHqXgdxqgNx1w77AdNvV4cGgozc9rhcHEGcvCGin3UIHgaqmyFS+2EgWG/2n4phtlv42E24
NQANph6U0i6vs5FjwAdCCiY+RZS6gt+w7PWKR/rllgj4bbumSoFF2JlNG/jYFHBAH5k9PKzHRNJM
B0sYT0G0yjcPiWmRL28rCA2xJajdrXQNCCTBXYScoof1sJxTakBIk/2rBPmBsesFpJc3VYgS8Rf1
9wBwM3SBQ2gJ2AJUwF/OhsOCLRGpnSPpQZeZ8aI9tgGZ2D0Uosc1ykzt/bCcgvM7o5ydaxSl82dj
m/eoaS6hoagPaP1WtetXNGJkgZnGEHOIC7V2vAW2xvXCmmGjKcpgnsCjFajcve941mFuqZfvCYkd
EQcJxD9JOET4EA+KlifVUSwSnNTw/thrRIm+tervWPkX8B+TEN++Acgyrzgbuy1blKkGFcgSnVDC
CZi2Q+orAU07ffzrh5pJwCSc1vOkhMY59KN9MLvxn1pOwF46kYCCCYYSsNcJmwUINn3UbwWTJ6Hm
LTGg+y5zWowL6BESRDyUsNii8lznifpAIsMXsVzySiLI42OCH3Z8fHi8KmlO+s2wfMBzvXYtRr24
zlNwr+Hysboa8A/U0PFsVk9vV6hB18Fb5c97uBSCWiB+h/4dv3KI6t+p9HZ+GIRBiGMehx9h67RX
4cVUIe56n+BTUJ0n4UMYpuwPOTQk/MBHV708WYN2v/jC/7k+andnwIQDsxaPo3i5MPhjR0214bI8
e8DSQZf7wXAaKJBjnysUYSYBzza8avArXtqBMRdtEWbwGDF+jia4GyzBSDyZfgT+jpGQw/J4cooM
W0mIc3ByxKilxNDY/Snrf0CXPh4G3NUM7CnCdv6IOfIAVMWOHhjDPaaUSmOeum57vXV0dQnWBVRs
FL+ryrFuX39Zqn4D454osiS+IQjOm8fm6mPTfwg+FH1b+xx5rk/yttjOszoCXo4fbwG2cu7I5Ds2
YNZV0DHuTdQieqh4DMYkXOenSdBtZQlIJAPQ+DbD3aC+ykCgTZsAFHJMH2str+BsnSef3Sl+EGAZ
Wzs7zH1P2BBMI05vriaZkNNOVvV25ZjgwrePeNXNd+Wd2xmYJPbUkfGRp9a0CQ3AvNaKbU7qNpWE
pNo3N+bX71gQ2Ad9f8KDAEv+4SSOiqrDSghfYMiF7DGk/3F2pst1I0mWfpW2/D2oxr60dbXZXAB3
4U6Kkij9gZFasO87nn4+sGpmKBRxUUZTpqWlJEYgFveIcD9+TiwezBY08/gElw+RVMAYIg824kmU
CejjJQs+6tmDn/Ru31vOJBV3WnJorfr7vIkEKXRj4sW+Qoy2egpn4adApsyp+zWTvIgZLHyTSGqv
eWQZIxAunnglxpJjQFg5GNU94oEz0XGRvlZ9+oRbLFLCBNdw7fV9WH8RFfOuq6sbvcuodVGvRF2+
7EGEA4bPX01PUs0XS2oe5x2QDHBt6UNHIU/xvcAFyYgczDxliSw8ZDUmNz4AfjwY8K2oOGYK8o9N
gUZBV47PatTdxlp7TMavicUFpIeRn40G8JZXFDm16xRzSzvOSclqYB4KjjB86gL1Hfl0q3LDkKvG
iRk9jxg7Ibw45LWrlsFugqdOktW9GTbUeeTg9MbTUKTHHE7QUqMAs7ADXpOpd531NxNAmGCuX+QZ
OG8kSjEfYiU80ehFD24wjo3Pfj0euXXsxMbb1dSyAtq5yHXxshvUW0MXBls168c5+gerPUsfydpd
HHiO0LW7eKyPacsVAc1p2LEIRz033XSV8rkE+LnSeqfa6HdqMLlZPQOnxkdvflo3ovT4anAzbWul
xU8GJp+q9+IQO4Kf7k2cFBJ7r0eTSRhWIGnSUR+QAieyqBagfBzn1YbDb0BBBJ3EXR8D7AMZwnX5
WBLKG8v9/ENREx8607rMR8WNB/maIRTcu1i4thoPPes0p5aActxJDSZn/fSsjtdBTS1Df5ovG2FE
JFQiBIIQCwg6Wxu7PaRJNuWHT15f7Es5vWiE+DA7dDH4XvoqlSI/53XCM17Pa4JgrW0QGteHkLew
4rBzZ/cxL7GWD8dwepaIrM/9GjovkvlHVKQnBs1z62DYW5wpQ7mfPQozDLzQiamTz9G8y9L4Kiwb
txjR8su+BLjZHpLE2W2HaXgDbvEzwzVqkYww9LuVbA9heOu30h4fkaYAPqmb1TggQOORCNWeTMsD
35XybsmBwvR2bVon3zJsqzT2E+JI8mDuo8pwAD3xIlMcYEAnRtOCC7Pn4zKaos9aTz2CleICYAff
6blynRAe5zV1HAz90+xfC1hG26j8WU7SZWUApyIV6T2IAfn//CZiY+FDCVYcqpFC3PpLnHm3cYR8
dDs488Tn5IGsNHfnD4jVwmHLy61k4xk1/jNVT3o2PShFeIrIqPK783Jz+EoZUHIspwKZOPuxCWKq
MegJxSg7iqUu+ZsUJRCuyW3o0q9zQ35QeSQ2UUdAK7uamLmJTR4kP0AAkl5IdtwRkvwCAoU9n9Am
lUMIkSdjJRJ9ujQVrorWHSJ8oD1Klky/tcCU2kXmXfSFNXD3hkY4JW24o9BIIeBbEQDKkucw6Z/R
qvhs1tZvfB8YTUGN7WhqqAmoSE1YHsKlOsaserB3tTrJJ8kziQZqh7yLAnhzamJ28/6JjedW9p5k
UX8sG8p95gkkc+MkXiceMxJpydxgEPDE5Zn1WM0kvIJn3avKdCMnhFcmXnGamjT2VI4Y2Yy+mz3w
/OdoqH4Wu+xX5fXZDzER74x8IMOjfk+NindC9amT5nq/7iHvx1t4ae5yVf6hd9KFLtTsCgWtHiFr
L5O2p5hq+DlvE/K3v2NteoZSl7kNzJcuE++7TCV2pxHbNvJPIjjavTRliBUpvJgiS7ifdyOJ3Psm
Da+6NPsWR9O3UK24GRS3PhFWggp7JvHkC72rpdbJ6KVveinfUJtzVVnRJ1GLrw29eRRIfavkRQCQ
CY9x3lE0XoT3kmeNlwXah3uKfi+aonzyI+VLH8vffVV50BIuAqFmHUQZ/tZUlQJHVntcjlXee115
l/bqzaTXVwZXA94TMGGXMp10r+TNkdG4cUr9jZnW3PCTkWernP7MWu87YLornisR6N/UgGVOmxGj
ZGvjhIfRbPdNrg87haqBARqbCZRzQWAAGSf5HnAeADTrF5EPRHkIaENEk1IIYhGLBF8viWG9q/KR
uE7R3ADGUna+mn/HtT/KiDW4LMdTbYwlOQb5qZaVz1zg73RNe+jN/MXPR9iFkmyfTobLkF0YVKnJ
Nh6jQLnVqbmpzdDtTK63vfy9FDU8DN6ME5RYbpH8rKiHAvxTK44ko4nWN4SBkFKYhuR3JwLUKGvP
uoQ7Z/7AhNoSnQrsLGwmioFJ1Wi12bsSj4ahiVzBKOurZMieCyYjrpuHnJo/tDU9G5zm3WzBhk7a
pu9KOymVrz03hiLmWTM7otkBk7TbeSmW02t9biuq8EMpeBhVpB3jMnkuABRUffM91IbcDtP6+6CF
L0R2Mk5ujQRES4mM9iPLAKU0JqVllSodat37bBnVFzL/+1wlsy3iVbUhe8r7EgKUWthJY36RV9Y9
Lp5StRp/K1gPzRRdczn7ohfeMwUXys4QpgvT7AAia5+IrVwOSfJUgwoC031UGuMSIhE+nU/xiJuL
Y3hhit9a8lbBlziw9p4Yf84T8FxARSMbthgqNpNTKE7Uwk1cMAo5eJAUnBQUaJ8A7mf21IA/UCMc
29TFrthkT00jkyuMPo3J9MsMu70eTeNRCLp+T5EcYB3QheVuMosSPT5O+CjgqSvUpndqqGvAvloD
wgb/Vhdz8TBRCL9v6ilxPAkhZ63zQxsYc0qCv32ALjC+I5ABKrrj/RH5WX+0iPAcKYgOH4wkBApW
/pIp7NkBJOu+8sPXpab7P5XKSC9q4A+ksadpP5RA0fRCvNXVtL2KvRHg+KiAG/O1bif3WbtLTB65
ViTFFLtTyyrlcXgQI/3XoDT7TitfysJ8kMLhVEbagxe02iEiqEvRS52GOznC+/q6Tt3NkOiwvUMM
aJamuE8bX7A1rQt/UzxrAQ72suv/pestJd+eSkrPknPbLw4/iqknVqRXO78UrqY0uKca/DAk8ako
yQWmN7Ja/foYncqCzod6srksI4SxJUzNC7IzPFNkq99gOlmjU1nQ+SRik+qsOK1D0z4z54gcnkrH
Zb0X45fzI1ghPFFmeqo3bGl+iLhUF4ENpRDuKOmk22X9psCeZzKgmQjofDcr1Dn/ojXldQrJswH6
9kGyyY9ci2mywdqy1vSClceQ0FrJlXkERG6o0PNlKG1qw/nYh89r82Z+GrXOjTyBKzkBcbEzIXKV
Ru9jXEXKgownn0R4mSI4BYSmfqxl8zYH/fgxoillQcWTTmSnyjZVXRPV40M8BM1Ob6QtAi5JZvjv
UBUpCxKeCZBeFHYYXZxWZIOsSi64YXYGBBnBqJWZS9VJ9lVQU7kDxSrz3u2bqU+dVu9hGIffOpX3
fQFC4YPLNH/nm2UqOzXM6xHKEyAEAPOKQnZDAA4bdNzzgrw32oWZS0o+Bp4RowBcVmlD9MsbP4W9
PFzJABaj/fmdtmLtysLam7aMiKLBVpqanzJeHwRTKQ0QHxXhy/kOVhjnlkJU4xgRtgsmaAXVOYfz
jfcLcQC/eBGDn7O1J4Qdzvc0b7J35mupQlVmPHrQeYVc1Pdeij79JlXmFk3mCp3Yq+jum5VuMwPK
6YC2ecT1+cNE5FgHBA25CKUmhVOTcTw/iJVFlxeWH8JKo0XAL1yKSL+rZrPTyuKEfPuGVs7aHC2M
X7HEUWkFhJCCWdvbSuDY6doPctjJc6dvJgn6HWrW6owzcb7YzXMU9FQPnp+YtS9f2P44SRLF5HMV
iCG8AG1tHMlP1I+RLsoLQwauN6SKhvpLjeiLA9Vw9bUuMv1jzNbywpC7sTWkFl5HLtJScCNRkQxD
bbHhJdbmZWHAQaG0PdkzNozXX87qFbxN789P+cqmX+pOtcMkeqGOfIKEynygVmTvdIdAQ0+hYKlB
00CJz/meVu4Dr9SCb3aO2eRlIUDj73JAp9dRFeYk8DuApbwZqXw0MlJ9Y3Z3vrMVlyctju5Wk3S0
IALI+iCHRHBH+taXwkkVpdCeX3LnO1lZlqUoFTiMuYq10NxEMUrbAILfIkK2YQsrTkJaWHHnU6Q0
IX8M0aX1RYAXLvOn68DSTh/79oUdp0NIkaCBhGYe9rYQdrcqlRbnm1778oUVd/pUeobJl5tSuBdB
xVG/9yBE9ccufK8Xhzf7qCpyiqFnDXToZgcbJin/FCS57Jz/+LU1XdixOUqol3rIp0eEsd05ECSV
k74/3/iaCSzsWNMsnQI/6O+Tvs0LAuOe5l1UIhCWnVJk4PMpVYvBS+rS4P9jPP/5Y/gv/1d+94+z
sf6f/+b/f+QFaH8/aBb/+z+Peco//z3/zP/7O3/+xP8cfuU3z+mvevmX/vgZ2v1nv85z8/zH/7iI
gTXoy/+qxodfNSCT1/b5wvlv/rt/+B+/Xlt5HItff//rR95mzdyaH+bZX//8o9PPv/81S2z959vm
//ln8/f//a//XflzK9nz8kd+PdfN3/8SNOVvuiaqhqnoiqgYyEf99R/9r9c/MpS/aQCDJV3RDFWm
co2NnUGGHPBjsvQ3wzIt2ZKhMzEMbX7V1Hn7+mea9jcRnBQoPUMUdVOBNfj/ft4f6/P/1+s/spb6
jTBr6r//9Z71GIZlLI4pqwSwAXIgcI2idKzO2qXtN2CzG4fge35xbn2xvSOv8jo5oP6wEkyEESLA
TzEpNEt86iXz6c2E/3NE/84IFrt8NIR2oKomcnNhvIjz+nPWq5zm0+OHml9yv0dwN0YjICyXGoin
LKp1MBICSIBQ6j/gepkkfT4r33iYxBOKjOKzyNWaICKNq05QYQXgACtqF41miyp5ZaX1xRkVTmOj
loMSu3KrI+RdftJD+Ujh8Mv5eXrPk82jWNwy+y5EPZU8uavIv3VlD03aB6dnHs+b6cFBqk3QKQGs
BKFGSgUETwkyiPJHwCkf+/Z5TG+6qKO8GkU9iFBBSj1b4zrr6tb4+WONL84nVQYyPAkj/F1xfW0m
PO27Tt1QIV+xL31hvXld+5x2ccS9o2lm6YBfhtI/SZ4GyRLKYf9w6n/49H/DwvSFFeeaJUIlo4H5
M7SXJPDynSnUZMygXTg/RWtbc2HCGWxxlpmVEQDsPnIlUfuhKMaFWA3Gxkn4akvLhxy7c8mw3hYT
pI+9GLilO9r6Pekp/jvaQLfc3iapve+c3h2cf/yK651sj27vzr858a9+4R2UfeYAqd79AM9td/xq
dpQR7FrnG/RVbu+QF7QV/v3Hr5H/93bU4J2EQ3D8x+/3zmT3zsX9h+ZsSepOnVsDsQph87j3L3hp
RDsTlu+obDambGVNlrTuPsqhQgS7IBKo2t5qOlsHnhiZ48dOhiVxe2cGkAppLHnEl6v+eDA98IgT
RamT4J6foRWPtNRP0JqZgnSkStWjqkkGbFgp0oZPWmt64TCK0lSSPK9xdlkJWouSh6gAkHT+u63Z
et/brAuPIVd+C/qNUzO86Rxjp9oQL+++vwBRPgZ38hfv4F+MFxO78eF0cq6/vLykB2nXXCUOqbIL
gC47SgxtEAVuyDb1dpOt74mD78DC2M+fn6vdc2eHzs9x9+lZsi/63bO5O3z7HOzG3VW2u7i/+hw7
QK8cyiNsQhGOvP99LzoXN7nzbdwdN56Yyorn0haea1AVTjYVry4frJ3oZnsQArvb2E2c3J52xM5t
6Cmc0g72Hr/T7SqXTCy/GjtxUeR1ikNw4e+p/9rHt7/Pz/vaJy3c3JSKYRmqeuR6dbgvs+lKE3vC
pYU0k2KhXfGxXha+jmLDuFah9qJYvLydhOZelEUf/KH14AtQs5zv5FUo+p0ttOSqh2IhHvKuTphe
IMq7Rwr4drD08KvZ8fLdfep37e7LkbKajR5XLGJJV69DpxoFIQm2uiUo56vjvVloh/OjWWt7cXMp
oFgkIjsFbpT2L4LQXnlaUW5894qbW1LVzxLARRlWiUvIl+/OVMGuoKGx8ykYN+x5vse9txZz129u
F5natyTWK8zZHE6dfqsrd2UMNru9H/vLnqDHx2Zp4ZNI3Y0GAptYfXL0vF9kyDYafu8ZydmpKn9+
P4QtqeRLKsd/JMIS3BWxA1sXGEVxn8+ERSSPtwRjVkxQXXgF8H9T4/tG4HpB+SCX8jdYcrubQLFa
pxny5APBs3lAC0NPLAq5qUqC0K8E2dsFw4F8nLKxod4LTs+NL+zbKHsE+ZIscX0ZaGhghPeKBiVd
GN1VXQkxhxI5dZHDHW4KGwGQFfNYZr48XfcGIyKpLlFbbirpN1VIk421X1mQZbrLy8owZPZD15eC
a0EkIwinpQT1c1yBm6NQ5PzeXbFCZWHhcYLSTlVzG1Cfx/hF05xKvftYy/PA3hhfYsqNCK9W4MZm
fScZw+QafXBTCDAMf6yDhXVz1zbKSeHTJXmuT6jqYxEWv+tA/XK+/Xe1UNhQywSYSJnMYCJO7MId
aQ/Ol+vHB0Sa8OY/vha73+LueeNCubaNFmYOuJFyM6lIwJ8a0c8paPtjHcnWBwKA8ygWlp1HFJiO
phS7sMxR0zN1pZvEo/Xp/CStbdOFRWeoTJRGxlXPp4aKyLWTDeJPHyhA4pX7812sbdGFXUvU2ldV
zfs2CqChMDzqbgIbsunn882vjGCZ0xrSiiqlAZJRTWuuDfMzdPvwY+6oHvlAjpYF+JdUFrmleugV
Lty6Hn8vi1H17brRig07W/v+hQXDXBcJScBzhMuwkw7F96gXjyVCDl48OeenaGWDLvNYeWcECexf
gVsbGoibVBbdMIWc5mOtL+zYz/usBwHM+kKl3g/HRs43PMTK+b/MYenKFMAmqEYupPxwRUp3MjlY
O6419aIV/eh+MIIvAtVhHxvHwoxzSluMqmeW8hRs8Xg7DsXGDlpb4oUJy141wXGSJ1S5AyJqVSAp
OWwDRgX1Wy9IT+e/f62XhSlXo2f1pcU6QFQIuZ1ia+JVWj0FrfDrfAcrhvx6ZX5zIhgAwIugIV4Y
TIB2ha8ptTARELnzra98/jLBleRjCyMPiw2lWO40HUzMSQ2gtzOGxy5pNryFNK/mO3fKZXar8SyP
8mgxOBlx9VkXuiN0F448QLkqqZ9hm3xIB+mlTCGXqXsIJNNgLxnJZa5GG9m1FVtcJrwo2U/Rc1KD
kxCa1MGYUEN+PT+Bay3PE/tmeTxp7MuggO60jKdri9KVJAs2MtUrK7/McXlF3Ux6Q9NV/ynyHUHZ
C8bGe3btq+fff/PVZkkiBY2l4KQGMB7VzxCin5+OtW9emHPQw1MwmlpwAvwKQ4IV/MpLuLYGz/5Y
+wujbmS1nIamCk9qBjofsRJ+A6q+yT3f/Jo5LKwZogJKWyFUh9n6RCbtqJXCZ+qV4Q1MN/zFyutE
WpzLqqIEgiCWIVyk+p53IfBUSh2MzIWm3ZG79PH8QFac+Jy/ebvAWS4kiHW04cmKU3tsX8zmW1OB
8A8ulRqk/JfzvbyeCe/YtTh3/2YftY009HUuIsuRQzwB1Rv8Byb0b8rBAu8rCVeSAOtaeifD7waL
K8VPj8YUzwrmh0kabGP81oenAPI6uYcRhUpWDdpQVPF0eeMe92rh733h4qDvkVukokUKT8A7L7J9
eS1/0W3fNR1Q1b2jURS4g5d3V32ODufnZGWBxYVDyOVhQpFUAJNPYGGC5ENIxl0hlW6Ru6m0pfi2
Ymfi/PtvJl6UxrDSS1CoAUwEVfI98zqgAhtDeN2M703awj1MmSFBSpxEJ3OyTrBK2VaBvBnsw711
IP/nBsGwy4XHFE7q85O2NpyF26iRLpLGig4zqikSGQh39WJkn843vvLEFRc+Q+UiT1qcxvuqhMQs
dFp5Dx1CVxALgEDBGj7r6sbMrfgPceE/AspEYXemq1K66NRhl1YIeo0FCQjn/FjWdtfCfWh1YtVF
SQeVkNhi/smfOR4qnzrGu0j/+pE+TGvhO6pWin2RApETikiHmtLyor6rk44kPIkGaeup/v6Sm9bC
daDco9V6akUU1yu7jNItQ1UOkG+cH8O8U/91B5vWPH9v7CMzY562oRGdQuWiqu96+fPH2l1Yd5XD
T+NNOl8NXzhVe82GAbzvr01rYc9T3quFBF3Jyc+m66K9UTNY7Z8sasEt6p7Bq3/s8xeGneZ+JiHi
Fp1y+KLRXIF8aGNjri3nwoJHUaS6NmA5Df2zNyueyDCQiMfzn73W+MKCMxlBpZBq8pOAtwvTC70i
KxZubJUVb2daC6PVBK7vcFzFJ3+Qv+QI6sFzbiNZB1F4dPDg1KOywk2oNjP0D4XATGthxaaJWo8k
TMLRE65iFOaTjRvjymlnmkvTrQ3yUx4NZ1fil5pzbk4DIgnqIKRySMmSVDfyLtxvgbRfnwnvmJm5
MOJJQORmUAbh2N83ZCObR+nYvKQX6cEi16hAZLCLjuIRblGHsu8N97RiKq8Som9M2+gq1O5KKHZ1
+dFLHyKgeOLsnVq4Re+n4Of5Lfe+JzfNhaGjZqK3CuRTp4pKq+GqCW7SIaOMfcNc1ppf2HsTKG1V
E5s8iYKrhDeC8qyhRCh/6HpvmgszjyCPEbWE1gvlJYDXVNyKOqwYormwcgH2jqCPQhouHlvpe4Qq
AzSQH5vxpZFPrQ5AkBkv5cfGuq/DzxR3GsnGRXBtwhdGLvh5A8M0O7UpHoX+ZxgdELbZVcFW1uEV
1vieKSxsGhGnRplQVDz1tnwR3YmhXeyHS3hI9pW+k3dcjffyrjhsPYTerQQwDNNYmDocpZSxwZ91
QudiX99HTkqKHxlXujkKj/mG5319bL4zLGNh4VBXd2Mmdf5JTVz9YOzDi8AZ/B1JxuwI9wLkHHtk
dA5CvWEYqx0uTm7kOIwKdYt5HquryaltSvRs8woWgatqR8X4wXS1rb5me3hvcAsjN1Sh8eqhZg4v
IHsXoYRyUJ5xLTfTIJRzxT16qIdyK+M1Q/He7W5h9NmkNghYMJcwGp4Ux7+o9/pOsmWGZWxs87Vt
aCxMvzE6r6wN+mBACGJ8V0LS67Vtntpvk11fqdZudFBhPWweAbN5vjeHC5cArkCXapEOp1tUh071
wXOUh34PlmQPSm9jpVb8zhL2N8ApLsUhm4Iilsp4LDSIVLfwCyvBKXOJ+kMp1RoRZ/d5InqH1M0P
0OwrN7UzPw8LG+nXKtu45a0a7cJJVGUZt5k2+CfptnP8Y3yR2sFX5TC56V5whI1g19o+W2IAVYoS
w6If5wGFD6k7HAvXOCCYQB/t7ryzllZMZ4kCLDRLkzNY2U4IqrTJDsDREbbcXfI7+pKe1H269518
4zRbWfwlEjAXSUiL83B6YabjkJDnyLZOyrUbzBIHOHu3MO0YB5JS8m8h3ympDX2ZG9uoMPyA3HIP
iUv9JO6hA3A919hao5XzSF/6giKpombeCRpCF7edvEN31zVP9TfrWrKDy+lC3sPI4pgfu3HqC7eg
6qg6tRZWKjU4OoKgZnnY2Amzob/jAPSFA/BalHKn3BKOXM+fin2w38V2fLIO9afQ2ap7W9tti7uB
V0pQibeGf1JMAWbrcA/L1ZbHXHFgS7gg4rudWEoeXhluIac5FZ8EG34U5aDulV/Fod46Sdf6Wdi+
GBZZrvLuOqW/R9s/1ofA0X/mT60TcEUOt4qE1rzZEjqYoZEZhonpn8zraS+7yV6woWZr92gD78Wj
5w7fNtZ95TRbIvrEAHqwrGI8E5ovDEdwtWvrfgTsJHDbP9/JfOi/s7eWqD4r6ZOi8EX/lKe/u5Ci
7W+T9IiADvRV5ztY8S1LXB+itSpqODFqZcaxyu4T40n/GAzIXOL5phKEi6hVwSkyXlDuDsQt37ti
DNrClilFl81OpmEl+iy3R7HesuT56vjebC8sOWrkAbYZGobejNcUPikHmSddwhFY2Nb3CcAovGD9
zrvlXcdddut0XxvQwrohGQlqCqBYBPjTRvMZYZGPre7i0p+0uRkOZRYQw/wdIAdpGkeErXfnG187
ArWFQY+o9YZwWzBdThNS2LlDyflYXSKbYH6CI/8y3gvfth69K1O0BMg1SlAVw9gxRRnMg/IefcqN
Yay1vLjgGyUERh06SSgZvqjG577ZOLXXHJG6uMh7BlATXeaTgbGKgc0NwQn2ll37rnZvHeZHg7Kx
zGtDWFzjEef25ERlmTPlJVMehfDH+RVea3dxRsNhGrA1caVtLh1rwXxKQFl+rOm5yzdBDJG6ZjOM
cJ7jXIAqt8I3D3b1j7W9MONGHgPYVPjsFGHBOXA7bN1aVi4tS7xbl+eI/xAqO0VmArHFdWSWxw6J
QTiRzn/6ijteQt2ytIXycz4js/EmgmYSXvVG35jy1Q25sNcuNTrqmCxOxnL/+pR14VTTkRdzW+Dv
+R5pntA9P46ViVpi3LS0lIQcBYSTMAgVfBqjCi+0aRSuHjf616bxhK2I38opvMwnxqUslrmekBC9
b65QAL8p3PRxfrdsX75WFmWZS7QQtmkbJSWXKH8xIEvt0KRXt75/9vHvnDnLDGITwghXGjTec/mS
bTBKjncy3JGnd3BvbizH7Mve62ThijSh6wsY+0jrIpEEpVNiXFgylK69DE+hIwQbLm/FXyxTf0o8
mFUme+EpzH/X5cnzNg7mtc+fF+aNsyDh3VoyqOKTXEPk5/22ygK63+MgevtU7e1B+UjZKzElceGV
KHUe1Qz1pFObJNdQ1TmBuJUqXpmbJTIzqpqoyaloORlQK+nB97h0zpvamlkvwZhRVqN3PilADmBI
ujH2bCAnvoLgMn+yDsHl9g1+ZRleawPeLEPp9zV3OotjJlSBlH6q9Euzu9aEcgenmqF83RjPikUs
2Ulk05QVhYITAnujq9vzq1B95DG607m/m9PGsb8WiljiNKMQstsgTbm9PBm31Snbmyco8igZ5mj2
99Ld+dGs+I4lX0kw1AgQS0lwSv297B3r0AW+fL7ptUjhEqPZ5GqNZC8XDPm+OEkQQsJ0tIs1u98/
+zaPT0QnR3G39d5ZG8niLimofWBIYc1I4OZ3KT5P7A55nUN3vzGcNQtZHE9iSEoUvZXgJN57hV2c
5khU8VJcNonTuKPT2EK0G7ce1CujWeI3uwrV7RGE4kkznys0tz1V3jXxRrBhrfHZgN4YylSnpaaF
QXjyxVPR/5anm1R5Pj9La00vPLlAxQN4Dp/jLr+L8ysVNkD/4nzTK/O/xGvqRqIWigoyR/Z0iFyz
R0IO+/NNr/koeR7OmxnRUXpGU4utSkVoaROvJ0qqXxnfEWoj9Od/2npJrU3PPLY3/YiWqiI1NQSn
bpR2snBKyUBkW1Vka7FleXGxVJC0qSLkkBlF/FydQPboduB48zjYou2JLAdM+w64l/PTNi/qO8f2
kpNEMRNKUChGOc1sX7vGsD7reUrhYGNCKIu8Zmocz3e0Nm0L24bOTdYoEQhOo6e3qNQb9V4RdeVQ
qEq/8UZZuREuYZxtGwJCqorgFCL40k4XhfpEsCFoN2C0KyNY4jiFTk5zBMNCAmS3ifdY1S9xtNH0
6ye+swxL8CYc8Qlc/7QdQVy/g9Tw6DnSZXfZUR5aP42w/NrxPrORqj6OD+Nxqyhs7X39muR+s5mH
uBrgdc0BiEHBeuHfyLa2N17ig3Ht18fZIf4bfa3N37xsb/oKu0K3Sj8L2doNKke2ShA4dOVv00ts
Q8UCwYji9sfyYzgh8/VIe9OdNufMC+RRThrKU+pdCoMnWlabhrpyU3md0TfNq21C+prT8YSaYkgi
/lG+0PZg2538CfX40om+yD8h/ENl9ZjY6cbFZWWHv/q+N50mXeanmQE0U5hzTv1RyW6a6bbPPmaj
r/eYN80HZhAGkwCyVFEQaoWy9FYtYlg0k5fzPmB1uy2cQG0VXtRJUXgqf2dAxXbFqT10x/5OTuzs
WaKKM7OlDWewUiRjigtPGnbRqApiHp/MWjUlYz8KRvdzQnJNcAcT6SU0MuBltNw2UPPHVAnr6ktN
5l2CDHlWcQEIPsuIHCxEMmxNKEwQc3oq1eM+zacG9t5xlD73ba8ee99slY3nzcoCL3F0oG77qW2L
/BT330sU77VSRq0ps9vW33D4K1a4hM+ZsjaOSKkXMK8LDuVJmmTuPONhY4Hni9Q7fkxcXLB8OdPK
NhALriUHP4ONEgnXH2WIyvEs+N499fkNXLsbkYyVJJyxRNGFFURmht+VRAelffSt5cQndznugmO8
h7H0/JjeN3RYB/50W70U9hr8IdFJLX8M/t04XJT5Td99SyYTdpRv5zt5f1WgRfmzEy+xYDGU6ESu
oRCIb6Xm89g8nm975WYEEcefjaPs4vuqTuNlYYMDPMEfeGG5lg3F+biXXAjwnfM9rY1i/v03/qPO
tQKxSWGGZt6jlONhV7J7vun3b44UUf7ZdJxOYQKZd3TSFeUwIjuTK7/Ot/y+yVGH9mfLqjZmClRg
MfmPXzrRvAJdwwyT7za+fHX65T87kBTEggu/T079RXAHi+NlbOdXGsgHqNf3nm1tOO/3X5u6aS6c
a1MHyPwhoLpHNM28oNwfbFqzM31nPse3cQLvzhfdLExcSsly+rmn7T08p4sg3KynjHSFaPTKThga
ccPu3rdu/V/QN4WpxGYqI3ZTu8gdDzvp6B+oi+9cmVL/ZAtL/v7y0M3CvskZdXnXBqjW6Wh6+uog
uHJaaU4p4H9TJUH6tEI+r2nRUhF9TiqlDRVnqCUBKZxcPVBUsJUneNfV8CkLL+C3gh8NSCnvU010
9Az2ECO61LLiGwv7GNTJHWL0W7tyZRmNhVMI0HAXfMFnt5jJiywYkV2h6CnK0bWXGVeh6d+wcU+T
pF0nVnMY29FtwuBmksUrr22uhAEZQS0Ls41TycIW/uXcYOTanzZSTHFuGTVfM1O4h1P6SUATJk3k
r3HUI8CeHLqcFIFmbdyj3r+I0N/CnWipN6K3g620CoI1SEMj2qpdhG0W7IxWcWU/uoUJ/GmImwvE
k2HC7r/qJpcUAcWpodpA473r0/iIhecZrAINoyrW936cX1MNSGylPXzAqdH0wufolRrL5O91ikU8
h38vAlk9CCnUHU2zEYF4/81CHwt/45ulVol1ru91HvNZlDtiITikoyI4YfK7KuhcP/Lh1RcHuyrF
r4Y8OnqZ772kek5D8yKsyl8+wSNJSjEuHeECRT7q8bjhPtYmd+GmvCpDQ9evkMCO4ZbUAIU5w9Rt
jH3elu9s1yX6J1fjoqh99LVRG7pmDr4m/DcOh6fzq7fW/MIlCUrWcuBl+n6g+NruEutA0QNiTfWX
8+2vbf8l3KdOOCcQ6IEEBjlKSMmt2KaK6CVsm8sIKTs9re4ltQaADwjfkmF7lw6mjzwcOvF9UG58
xdooFx7ISMcERTxGaeblcZj8y1TBypqtc3dlAyzRP4KspjVquLgUqSAOVKPXLqFTtj8/hfNHvrcD
Fg5kkn0FRnh2AOmukqKdUXfzJtbvsxjmC7lqG+d8P6tLtXASUiuOFtpd+h5SyHGnJeKXBE72YWic
NOyuECbY69BwCRLKHGRP0a2yO/IiI5Lghm89n/+I+fx5b7ALb6JmQ49mO4OVYvW3YVXO6FVf5JJ6
MgmpLN3YMNm1bhYO5f9wdiXNcfJc9xdRxSjBFuiGbo+xYyf2hkryxMwCxMyv/w6pb+EoVust77p6
IaHhXl1dnXtOUzfMJrTFkVQtP9gC4SOrZqs/InQFk3B/Soc5vjwg2dYTnEOZGR7PCSbVrYcHjY8v
UAGOCttQHeSS9kWAUK4VJZ1nHGdENyB9yloDSXMI4JabYvtJNrcIDCJaChlkFJbCKejncSKgfyAq
2j7Zx+/L8y6Kh9C9CzUffHzqbbep1V8XFrINtZUqHoklZ72IBxpHfdJdryZHb9QPmQWc6QopVagh
2A4wMakbJWUbGUurWGvZVO3DfDecsiwAeW815zg66T24Aq4sV4U1lc2U4ATmvBq7WkPTjg6pCOLc
0LU9V22iWOSPk8HEdQTbZ83gdFWNlZiOw8lwTmuwZ83AgBWWAcTq+1OThmWYQutcMVeymFvk4OpZ
Zxtuix516KtTr/ZtDnHV7Woeb9L5PA62XxTnfPmP644i8pM4UkcwerPzBgLINtw0LnWpV53afgyy
UYeM6Wd3gGDtpgf2RjuDsaRz9r20wRpeGPTxsieRbGYRNDQZjtEMJj6fFRYYTMv7hGl3ZPZuoMUL
WscB4hxGczVr1f3l/iS7WSTVMoxiojr4h49pnd2UG6Q9i1yRg5A1Ldg97yAh7DUYSkLWl2ltos7e
ni9/texuKnJqZUBq5A3evo/UbMKkWk5N71ytdX8/QJ9xZc1pzAdoCZIQEuWPNTVvUs9SRNkSI7UF
+6fWoCXtBOHrVLufmu+Mj5A1/hQ7FXFtwQNkU0OTZkDjZIXY8oJqF35nQ2xxUAkbyM5/kWrL4JB6
rQZOcQsG62RQHb35Py8YDvujFiprxum4FKGtiGslxiiCj5Isn4vKKelRN6bN57QnDzMQBT7TF4je
p3alOOllViMYvVsxr4S4OT1y3T52WfJgOUkNfRN60zaABHfOecYR7Rdz4yncjGxzCz7AcscaXGVI
A1flq7tFhasCA0uCFhGGZJoZ1WiL9UENt5/yKlq91M9JHhALSu5EYZuSTSxCOxIIlg9Q1cbnW711
IE0LxTY6DWGS6frpso3KuhDM3/E6rRjAOHTcjGeIjffaq1NGl5ve7y0fxI8iqkPXQO2pOROsvzKc
a7OCKHi78GfHhHySVwG72NDe9Uuz1RT7S7KPRXxHjQw+tyGXceRuEkNt/Jcxm+SYV1Dz1sshOVwe
lmzGBOO3x3kZ5hLc7HOXjAck1ieUbY35lTlD5PJyF7KZs/4OXmgOrjKnsBAreRCIzHax5XosUEID
xEdInCY9Tv2GqvtydBVP9LKpE2L9JM07lL0Z6HE2/JyCiTM5cegyzj8vj0g2aYLpQ5Gu1JIVq2FD
bfGqcSiE2Bx3vZr4osptyYYg2Hrb2ngnyyAyCeKGU1m+VRY0pxfw+g2EK2ZJMgoR20GrbpudBF2g
kt/XOxIDRR9sxae4GogrMnO5ZVaWfYPmEbmecw1Cg1r1uipVAGRfL5i6YW1d261o3nDHa2ct7rLB
PeZNHX5qiUWUR7ttk9uSHqdIeWLd4wJZNKa4O0jcuAjyMCdn3AagTI9lE+nuM0/fLn+yLAssMnJx
i2RaaaPh7TF/dqP2mJzsPGoPW1DE5lX3U1UMIe1IsOiytwbdAKziCO4HwDvyV3MOymBHxw6BOfi9
7pPD5THJ5kqw5KloGigSMnp0EyRr9a2BKu6q8OiygE5Um9lhhrOVonGcQX9Q5xbUrp9oxIA5L3/q
n4tHRESHRZzWGhJMVkXwhJjNUJsHAdTd5qnKUyVzJGI6rCJrN0g/wlWU6+PYDrU/GiqZANlSi6AO
ujRNZ+97Cpel7GsSjZF7vzyUuOzeQmo9LG5Um0o2CsGeZzunuQsxgqM+QXaw1EMv775f3kQSV/Hn
avru9swcjw1tgTF09nhKbH7MufNSFZ+Mn0WQBrFWe14MNA9SVx/EohCJRWi7QqETKcnLI5DEmn8C
63cjcJ3G6pC9osfFgUIAJC3crvYXx4G653XP8ihJX1eoX36uM8G626pDrZuGzuZ6PLoZP4Bg7Krv
PH+2tmOj6z5Uyo56QxRwAZkZ/vn/3eAqq60ZN0ZyXCMSpVdGTA/l9RxCLhngdCVKaP/6D+K3P9mC
971sBdNWhnBqDoyjHVRhFqZPvyDkfbTj9LgprraydIeIs6+r0jER8CBlP66v4w8rDxnzfHwhaMqH
LOYIFTR7Cq3BOA5zf9/O/TVr+5NZ0lO2/e6qReF1JOYkgvENy1q7qcVwLdSl2uzJbBUhtmQrikB8
eza6SnexWl67POId5Ei3MaB8JaEzJihTXwvAoFwXuhbFxBXbX+aFdME5pLxpWrphNNDzpj4/7Q/D
Sfhr3qvU/5d3Ydms7dHYu03C7HRKhgZB/rpU92nRQKlSxU0jCehEJq5hZtZoF3jL4e7wOtcbhJ69
n5NlFJByHX9dtlzZRVsE5ptFkUEGCUnuLE+ZD+3DACwv3za3u270BIiuxb4qei/3y7q+BWdXDLd1
aHQeuPX8Wq6qAOdjphzyD2zJ46WRb2TBck0LxHmpYQQlhcC6kUO5VmvwWmlMXA+gVl1GmsdXUIhC
t/fyHMiWUIgYUrvnXlpgq5S1kwVV4TThyIxE0fq+4T7wIiLyiPV2rzUMI1sbABNmLahRl12SZ4M9
g/dX4YAlFyYRgFRvvKCUYRdC8fm3Ab5Nay4PFmVXpEaSfKyMYJzm35+Zrn/gR+nmNlW+wV8NNSB4
qPhujm43bArD/XjT/4M76ujQj+mG1xDGZjC31lCsn049dEZrVIRdHsDHk/UP6sjLLTD7zHgiM8vp
RJEWn8n4g6b1E1j1Y1xw7nitCoZkoxG8A965PT7tSX+empBPLw5b39+VdPxCNhVESNbFHsK8c0CT
5ZTgnsdovKX/ZpTjddMWR7NarohJXy9P2MfR0D8oJI/VlQM0GFglTe2uy8dTPbjBPFkPl5uXrcd+
/r4bweak5mYneFGH5kR3aPqWx4nnXVNeEWDaOcRW+NBDzL4fDpc7lHgbcED/3SOFGFzqgBMIaRj4
uCmxj2sJ6Oc4jIfVtE4pdXZISFw7xf1ksWdFr/t4/vUEVGQD21anb7J+39r6GxTsfcR/bXdyIPrt
fUvzyCFgqGx/efMRaTWnSsLL3cr2h5AWWFzLdnoTswuQ2m1bJNetwcAg2ERGOdUK9yMBRVCRHcxc
wLmXWHhZ7C3vsDbrzawlfsmKH8lU3VS8jDMUJ/atfl56/SswT2Fq8euFJ6/5yK8dD949SwFZ2G5H
lH9yUDNt3apinZaEAlSkEltzopf9hjQCYMtD6J6L2Ucsd+zCsfuyHIbgf2Atk1iKyCA2QwmHeOMK
13JDotdXlLjHeWR9Ib4emn4ISm2Fl/z4yALr598beGUZYFoZ+nGKNSyt7bUGtb9iMWVj2P9/Z46O
O6NYb9deTHozTBwDVeGL+6RbxePlDSmzPpFDrAeDrL1AlPwI3uTqcdrMn27e6Icqacovvds4QWay
19Te8HKsWUZkt1WjGJrk4gARwr/Hlpko/MDNCGGGZtYRoKcH0OYGW9NDdWm+albQeTsz+d5X9Gey
IObOEXJsqcLtfBwJUFfwOtzRssrR0bk95drVWA/rWXMoaDR0ZoeeMTLc1fpGUVshcaoiLJKnW10Z
tY4HxqJLfQj8rlGzpFkwm1Cj0Y2Uxk7eLGd3UeKSPw7zUeP599yStIF2KsO+sWji+nSFlJixMZ/3
U+uv6Nof8vIwuMbZsVUSIzLTFqnKaN4A00YxSu2KRHuNbx8NsfVlC9YQV8GjytwkKyeCJR3OxtXK
kR2e8DLTJfqxt/XOrxor4kl/MKimuCnJ+tn/f2d6U4ubH1ii0Y+WXmmGEWbGY9K0j7VFgtk9XrY/
ie8QIZCzWVqTPiFWbPIkJjwJMk2lrCgzbRHQWA2ZW/cF2mZdVgWeZ3zHQ/GVN3rBjBO9TOiPZenP
mZVTKA+rImzJxhNRjVrFzN4j6HTU+6t1HZ89bj/YDfm60P5Lt4EAi3gnJ1u/XZ4/iWWJ+EWcJF6Z
5AjoJ8P83YMsPK3pwc2Sc44nJCdnx3bqFXnfj1k3CRUBjQ3hW1dWuJ2VzQaxx+3azPHgSuejxsmZ
VsUVQGx+vnpHOrkHezVCtgFI4tlnq6yCxtBfvNn7OlkqSYU/CaoPQph/wI80aduE40o6HdOYhR0J
d5myye+7cIHNDYFNz1Vk/Hd5pmXmIHiUwTZYkg8YPZ+dE69wPzUy56ZjyeyvVnWcPap4LJfsIBHY
SDJrNgcN4UuTGfqVNiFVlmnuy5Y5gWNP5xb5irLRb/CSpqpHkRihSHLm4TCg876JIHd6DeK2o7lt
CiciCfhElONWFDlkKRAb6JNz6Jq3AfQlBQLrwVXsSkmAIBKbOZO7FZOH+/JW59+WVo9Me3XwjN1+
sn0hAPGqpS5GjvYHB3XwTvk8sDy2t/rn5V0lW+x9Sd452azfJp0sOKdGnm1B4rIws7NnsKa8cUuL
+MDCKbeGoKG6IgMgmy8h6Bhr0AsWFS6BZU2fjMU8DbR5nrVOsd6yoOYf7dPJYISkgLU6NuVh29eL
73pTXFbWY9Zrpx7FSf4w10HP53A1PV8biOV3mYrcSeIPRZYzi+qI0vAJxzVF8WkOYJ5R3DOWnRe+
fvc2gOgsrpL7kE2l4BEWYORAQoahWmD2QOlCOQNsVIC8rTO6T8aIIopxycHoCjpFnGFG2KJqqIlo
crUXrrDDNB+gNa/qaF//D5ypiGbU+8TWVg0TVyBj45dlfkw2440k9p27kMcVDMh+N9D7hdX3gI6c
1oHeoQzyYW5VCUaJJYgcaMa6NcaW40Ja64ZxGNLF9hu+ffWMAnBaSwNBeBqwcnlIEospNqvEpYso
SFuH0Hu9XxTdbUq+NoXzcwJR2qGHcFXIzX4Ltny1VBO8P65/NMGCI7E5tHSdEecH3pBvcOW/oSk9
Z316RfhyJH1zMmoSlTmoWlJISgyDIvSW+HaRRc2bK2spC0wrmfoDtKxuM5e/XPZdkv0vQiMzrS2K
ZsL0JZ721pcstNMBUgrW0+XmZa5EBEImyUq8Zk/FtHP9cxoc+1Qw96i57jE1hshKyFNqLMxf+qrF
Waw3vt2nt32q2h0fxzsQ5xJgEoPGeJFrDcc9Ha8d94hxYvPAmV9GZbCdnbcC5MBf2sg7qRhNP9yP
6FBwKEVfbKtbW/xkrbc1xAIhNusPLmKskQfdpkrPfngkg/5mN8B3R05FG7ekiclPupOGdUf9dhqf
2i6B5KKKg+oP78k/mx197O75XR+QrNsMqPz2p8mFdvd9gftnWoRgtCR9yI1qmQp/HvJkOgz1CB2m
gFnmtF33iW6uzCezAaF4v7M1I3ssys1hR270yO8G01o4GcOVtTbzPK7pMHvNVbsQRqwbxhcoFbh6
tk350a06Y04CChZv6py8lddzF05FvYBsa4EgU/WM54MFqgBsSrR58Vu3gFiN7Xul15bkwKDJltMw
L9x1rG9Aj2BFhm3qTXffdV7SJgqfIFuJfR+8m6U8b4Cuy2E0+fg0DHFl1X5SXi/LZ456LMLe7bvm
a2ukRjf2YHpwb5KzMdyPypylZKe6gjMjw6zXRrWNJ+uOrIddCrm6qyP7nlzXJ/YwHFzfDMnPKlJl
yT+O9TEWIU4aC4f1WbKMJxs3axtsQUiVmvfzfQV1m50vO78bNF/FxCsbnRAjuZtpT6u5jqfF6m6L
0btatfHouEVYQpRMK1bF+nzs4DAo8+8FYnxISry3jqd+5w0E3iXEU/hx/mUeG2goq+buw4MVvQhu
TF9Jyq3ZGIHvXZ/w8nLIaBKMBB60o6fWtK7L0Y6oo2Kg//BUQHeCE9u2teFOnk4QPHkdqi5Yaenz
sQ8uHwqS1sUcCxmHmnktXmE0E2CXJA2X7pYwVc2IZKrE1Mqm2yPYy53ppM/JQ86sk+dykICY+ikv
kSbWzDdrMEOHMMVVT+IAxGLTtUxbqMShP4fGJa+Bv6c+SV/6TxJwUDG9YibJVOebNZ1gsKnvLBsL
87Z57Rb9Z93kD5fXRDYKwRkY9Wg0kHqZTtPchLV3nfAs3NrbJX++3P7HFRGUijmVFKooblal8ykt
qx/LkD1UXjuEVsLf0px+KxKw86/pc2GtP6B2zSGZov9S9CzxBGJ6ZW0Wpg2mN53A5tbf8uv22NxY
1O9/TYflxwiWmD8gD4h+rL6hiKpksyk4hc4klV212nRaJivzNxtl8Lbze0hI4Tu8Uuo4yAxJ8Aor
yTKbzRgZRI9Rcc9OgN3F1eAPqe/+NwXtM24CZzwCeYp7tCyaooJf4G21aD3JsIhvFTBGdwivTcBY
mohd1UY4QAEIjGwWVAJYlCnM68PYF5tfiHR61hhd72HfLOzF6H87Kn5QydyJ+ZKpXPpxNTCUYhlv
q2W5bp3mpllU9iRrXggLeo32zbaQCYKIJHBp2BU/IWitiDlkc7Jvu3dBgd562eDALZy6+ckZfuSt
6jCTffX+/7uG2y4di6zCvuVVQKIltAPDTw/tz0QPG0BqcGGd4/In0u8K0/zwPoXFFSKCPhu9YqvY
fKqujeOuMrHe0WinaEpDFTLxw2QCuhDigLRkbZZ36ELvTSQwmZ+DNAl5JlR8eP4GX9B/Bu2EjgSb
5zov+jStMJbauwXcJfYS1auExJ2ICZFqSzNvYiVsoIebLCDCkXkB56VfqlZetqMEw7Y5avC0HB/v
utX33ivu61z1lCvZU2L2o4bTywxezKes7kMnm/DuTt9SV4XZlDUv3FJIXYIIp8CXp11/25vnbvSe
2/Ln5Q0qa1ywYnvLyozZmPjMsyFoS/2NXRWq0F4WD4upi4ISrZvnBa3jKQiSDkvi4o27zLdvtWmz
rxZtCz1uBzuwnBXys6Ye5NqYnvladF/Giq63uQ1eKd8xe9/RXJUsqmQriFzwbIM+eZU1MJjpKfFI
UGS5Iu77+HGNUjGPMel5MXdGjV32NITkPEYNINv6qb6GAsv/wMQvWzXB5FF0YWQ9uIaQqLxK8STK
zWBcPgUnwhgEMzfWhblV08LMO8fnZAbLUBoTBqdVGOHndp1wrGuW2zOkQuZTnuvZmZdD+Q31cbO/
NTY7fq4Lwd63vspnA7LcpwWc2ySlflr8IIXiyJbMv1jLWTYEgPOEdrFVgc/GcjTILFBc+Wd9yRTf
LwsnxfpNcG9tel/Cy9qR+7Yzz3oH+7Gt/J2GaVPm+yR3CZEXfp5RNuzaDqQ4D8bReCSRflifrLCL
6KF63l+nXPCcROt1ccZt7FMvOQiUxdM91+lq2VoXj+2vdsj8uTldXnTZaPb1ene6s7WyOeNomLMi
dFCkz8sJfN/zAWW2q9sfaXMNtVTFJpZdjMWSznVbqd7NWKGh+nMxbp402Hqa/4kR8fKmQlVLwnux
sLP2UJkKG+SxrS13gP/iKS9zrhMNQPi5Af2iwnlJ3KJY0qkZrWHO+4ajk+l3/dfa+HF5VWTfL1h7
MyzcYQYabowX2wua8YUatj+VkY7C58tdSNdCMHdC5jwpwUwacygfbn+eWN1Teb3rLKZHlf6aZHuJ
FZxLp+e6NqMTMxqgrVVGuyyNGauI0WWDEGs3u6kz2jpB+/OZnAGrPdZReo38/sH0s4NK7lLiu0SG
bq/p5mxFPjO2kyrK3BmEPO7tYjeKxZY1L9g21fLa1nnbxz3gegMqW4HfCQZbZQt7Mx+kbMV6zXUs
dyhG38e5w2IIslt+ovXflnE9J/06KyxBNobdQt65kW0yPNQ3YwxuBvXAjNxrtnPnLJ/MPYk03HpZ
93oGfF08rcdsKXxgJn3udoqPl5ixSMRtr5abzQSkrIkDWrJtar9Oa63wrxJLtgRL9mzwfo7r7omS
b4lB8ZTxc9rwINwZKMfJFLYsG4BgypXladDGyoBohayKbvJ7baCPl92EpGmxGLMfmz7lkBiKzfa5
bbg/L/9dbliyY8QyTOgXNCSfTUwMudqsH9n4wD9pUKYQoXf2SpacGDzuLAgAZb+K5n7NXj732YKx
srJsJ4ui7Xxj8WQ6Ydlpd7mtSt/IpnufrXd2lJqaXfJE5zHSkbX3m4yf3CJiDWZhMmDyWky3PuVI
Ev9kn8IdADtk/f3Fq8Pz0fDwxU76sIByOP3FVPwMsi0ihNWVbuUlNzYec+tX1x215aFTkalKnKJY
YrkVZVKlHpZxtM8dH/zavUYQH9BZCQKV5BjE8kowCprAkus9ZOWSCCrGyYnkV7MTIA+3g5iacAY2
Mpo0P4u0/2pFzZpkxsSSS6NIvRVE3fBkvPJzVsY1avIyIKUvb37J7hSLLoukoBpcfR/XA17pIOoU
LCVqnS43LlmSP/nFd1ufAEUylRSNt457sKotMswzeAP5ovDEsrkRLHfRqUMGlyBUsNPzlNW3g8fC
Kv1c1S6lf270776/XObFdPnefhZ4v3Y5xCEmXajfDwfU1924qqIz2Tzti/Oun2EgVes1Th9r9FRm
UJdNX8xOPwzIWn9uIQSLBoHkmictx0CSw7p+LWaoUmRRwlRFo7Kg7c//70ZgFZOd2HmFYOGPxF9+
ThEWgpATdbtpqKJBkdifWFe5FEs9V1vdxymCNjP90ow3TV4HGhmDpcvDCmVfl6dLtq+Ew7cfhhXI
GnQ0Lk/r+NWYn/Lx9+WmJUstFkuWyOBYhln0MXEfvT7c6v82dsgdhTVLPlysmPTWqrCKfu1jHXr3
tftcr98slQqMrG3hCCYFq0GCumGT2g8u/Ft/IuP95Un5uAyEAnf9twG422YmboW287d2DPLbLdSg
ELxLniYx/QIt19a3oefQnexrHuG5VeFbJc5PLJTkda052oxu7TE/tCsuHLSKLw/p4/pIDEmwabPr
c4jjoe0BOF+oENcH0MXetwcIpzQoJYXwdqAahuy9RuRur3uT6SiDxH49Fzng8r4dsHC5gsruVXqN
HLj3BfRHYY5LoIpZX5aY+Yd5HRJ9Y8cWnBscSru7xmobO697VUwbqa45suURAu1mqPuatjhvCYCC
fqprca8b3y6vj2w3CyZOdNNNSsPD8vRrsCKb0K3skCZfL7f+Rw/k3xsaEanW2QzG0GZLh3gOXNRP
hDRH6RBkvLGfjfN4TaMlsG68yAl4lBzMG6ARb1Sqrh+PjIgE7KVW9WNStAMO3esGDHSOHjmViivm
4yUhIvF63mmVWzRo3Eie6jUNTN1T3NgkRwgRadctPnpaC531WIvZyQbnOtTQov2ZaFdvVRVkyL5/
n7R351ShZyDctcshzmv9mhZOyKdE4XtlTe//v2u6b9yk5hRXTrPgr9qgf6/5Fl7eTrIlFY7vseyq
lCbjGK8TR5047hHOQ5crDruPTyQi1jRW2rJZKCIa4yZvT/1W+ZpFo0xbD2yovl7+/o8PbiKi8+bC
0bZKY1MMAigfagrhBqaAsp1D18x8myK/qtxGkqOEiMA8Y/HGhKXdFDd1dctbFBSlc9hCLz0zi8Oc
rscxd8OBViHfYbIUlErnqtfDjehhPml3bB58Z9BCFzoPO1hRc1Sm83HagPyD5TPccrAon2JvYw9T
m4UNUOptcW87v4za/dxOEcF8tE33bjD6qv++sVeG9FO+KE5pySqKNYrZaI2lw9H2Om83A3NPWzV+
K4b/zKIOVusm61Xs5h8zW1AiouGYAaGRXO8xisZfjvNhGf6fxRPksMRPJz+9R9B0TA7pz8sbVKJ+
Au7Qv40XhdxlmiXlhMzpfOC5rx/0m+4VgPgpbuP0tLwZIDbqHgHyTMtApf8geRkEH+LfvTZOWo15
3Q1x+myek3MfrdBTcPzUOJbX3ak5jlfV9zU7JoqspHSUgh+xlgmKNSb62yUCrHj90QdNMFzpL8Br
4oljV7hc40XztZfiiWuKu4d0Nc2/R5nMa6rTiQ/xdGyewVMSlySoA4agy9dP6DMYovLRGsJcsZgS
hyaC6Myk0V0bgL3YyK/H9nosNH9zQn1WgXL31fngbBdRcyUwpmNqTkOsV/cJv1sKqpgpScMiYM5j
K+RZ+gJZY5ZCn/jJaRUu/uOUPRGxcnqR1bNdI5WLBIYXujR/XDc9ol37gFxmHcwgwHbYFR48D5fN
SbICIlZuADJvM2xcN/us7A5lb1t+2XSAC0FspnR7RfQu62X//92B29q6US97CNc2QF+5afbFy7Lq
aIExoexUR6/E6YmFiWvhgut6D+Ry2t+j8uL7bH+t6zpO5urQjPUzU0kZSc54ETin4d7WlnayxRuc
nj54h625cqxecS5I3uSJiI4reYkniazT4+VX9bVJfSvela/xNkRDlMkhCFXlq2ROTSw9XNMeolEV
ak2g9RHlUPs6ZI8gqwrBJvVM39ZTHiYPi+rpVnKoinWF1Ta4OmSy9Ljg84kzRBdtfjQMzWfDy1R/
LoVLRDzcbBZk28BGFJPpbmD/NYWK/0qyhUXUW6Pl8zqneKqdKrcLtdxJfToPz5vZfWU5UWTJJFtY
hMBl1crA/1TxuF30Z5rXccY1CN6aK043t/mapvmrV85fPmX6YhGhxnMUzHp4XLD0B2oah4m3ocWf
6ir5TJEMJWIR4ezBuTdrweNlMU49qR7LUVMp0MqWQ4gCWFKtyNbXPAZdopF7/tSBRq89GtWqMEOJ
kYtAuMJNuAOEF49rbz64C2rBCZj6dF5/vTz7khNERMEVLLNW2jR4NWo0w2ca/750KvoF2bcLx3hn
jiZzCedx0dRxvwFQ6+rHWQ0S3Nv54FgV0W8k0xPXYz1ej6Lmtj6UhyysA9tfDtNtfaQKW5CFQES4
90M3wx3Yil6KUxq3j2AbYS/OdRcBV7JnZSa/Cdl5vB9ezW9KyaS97Q9GJkLjLGNxBjqDncaO6tsx
gmDWuTsVeM0e48vL/nH5PCViRaCV1dWcO3gKYh4Zvk1LOeJXWfoa4j0fnLFJ1LcIZw1tnoB/npcr
mildsMRoxGLAFXiTUTPQ92ZrNwkIO7Gf24BsIx6lchVZkSTfREQQneNqiaNZDo9n0t96rDkUBs9A
/2l8mVBV7vVDyHnxMqROiPcGN8hmlqkSE7IBCl7BshOtM4GjiYGFhip1WITm03546nfQbPNHBrHR
wkcdk6o/iaGJ8Ll6ssG3z7MkMu6AnG/8Hqmj/Cm5tkMQPhpBGlTnNKSqE1SSqCRiaSDJWptvKNiJ
9LP3nTxXxyyEaDWERIif+NkV+4LTVEVQKgtDRFjdtJKKpDUYmZv2PsflpofNaZGRHonL/SZ5Nazv
K4CvKUTF6woP7C8KA5HECaJsgp0mSeGt6NdYu8BYkHVA5qFKmG+1c0ASPODVt2XyjdpfhvQhg2Re
cx7MNx0kke7jrJSck62s4HzIUGekt/MkcvwpNFGJtSEj4mdNzGL3zjrUj3SJjBbPh5dH/efp8wPH
IyL0HHuz0s5Af146vVguSGtQuG6s2X8zyQ8Qg/RBdBj1a5f7c7FGi24GGqp389z73iFi77OQtmvE
pu0w1tr1MFaHno9hBSyL4sIjmQ8R3Yd6R0Q6jo4wEcUSNnma6y+9Eg0lCXtEUF/X9F65rBzk31oH
JBcPsu0X0pcBN18YXp7T35cn2ZF4dxHH1zcc2dbWSKLFedasSNt+gX8warjh2xtIRcm1lv7I1/N+
p4MoG/DXoAgHgHHFzXtCrftWBe4KhlXbDGrrqnPLgOhv4FYEpIeGrnXPKtTcF22EOoBDNx+30g5o
Cz6Z5mS3v4atD60pGgsrdLdTYj5N2mtbVlACeDLmr2y735Y+GKo0WLOfZWIdOlb4kCrHl6meLmVL
uP//7hKGAMycyo5gCd3vY/2QzU+jq8oDydreo5x3ba8LSUmnQVR27Kj7lEyaE1igEXl1+aqipLBk
qyekRIaaGi0KONAHyLfX+6IL1+G2c0O332UJjjS1D1WFNUnW2671/GoECTjqi6ZvDcpJtrvS9vxa
X/wxeZnoaagOFflppVc5eS29W2c+DcDcorXOUzgyWXpTxCfSbWv7qqCY79qAzNkBAUjUbo8WB1LO
/GJZr56R35TdV88ZIRNwN2I/se4261577StPHidPC9f6jSXPl3e/zMjEJ5qtsAdqphrUoFBqkSwg
bIqnqYq79U1nz52mSlLLtoLgObmVVG3qVlpkd+1vrXCMcw6GEqBZtePlgUgOeRHVWEA1INe6Tos8
tzODaXPfegpZ9NpGQUAyK2pHZJ3ss/huQ2+oMRhbq9Gi2b019ddUx311fJhNRX5PMkkiqLE0G3MC
dbMWraXpW9ldWz0uqoWWhQmiKEVpk6FckxkC3V/scx53UQXAkQ9fsj/R8CB9dO6VIaXktBbxjelo
EMgFbFo0MhJajnnoBvOhq7y4oMBSoorl9+VFlw5K8DC1U2ZEqyYsSICqi7j5kj1CjVzjAQ2mA6ht
z5MWq4oFJa+0EN79e/VZV3Z6+n+cXcly3biy/CJGkAQ4bTmcSbNkycOGYVttTgAHEBy//iV170IX
bYgvtHG3vQAOAVShUJWVafTG0b8J7sbr6rRVBFF5bK+mw6Zuy3+3oB5Loz2grnZC9cWWz5XZMMRX
Mjajag1JXB5AvLSEthOl12M0xXYMwfrh0P0Kdh6guiOo+IOyKgKDNpiyKi759AOwn0nubJbOeBQX
ABnxKkOXvHGEwuuRcvckVnLK1iYqjT1IvsabqchIWUy9OwhqHMFEF/r5vQlxpepXnkHylEA7cCdv
qUuIqzjJ3mumWvaYps6SGmCAP2ucR82xvUL79cAi9tOASbXR/4MxRpMXUOGTOR/bNd8+zLojv1MB
fECRQNf9YYam/MsmjTSd9hryNSdAVbMYh5rmLDBxyucvpUnCfD6jP2DnbRTAVP4S0Kp6FuC5YwEE
Z8G21A+nnqRf8MpcgCwbfwZV9ghu/CYM0KsDpZnkYw+hOXQqxrKzTTBttDjPLrvY6PY379ZRXqxC
7oTouo1RfMLIaqMSJsZHH35YEj9c9+A6unr6GzTh3WVjUseshxxrNR62psvygCIPDdeIJO3Re7X2
EiqaAEqFXXqioh1EzGGWHZqjxu9Bh0joe28dMmS3DOtBNkOYl581HcUJ9HzIQKGI2dKb9do/rnF2
5V1tBO1FtBxsHpnXJvIqewU6ze6o2EuGa6gt1hS7b3xt2UOb73hJ3bhKHCC6tZk58hnHzjUj0/46
OJ/DBLsq4nIpJ2l4AJkdXYsfgsx/5kawxzul+9Wbjbw7UCjI4vnXYDX64ZGNCI/JXn5d4zNUnGUx
+ESYq8hOGwrbH7pjXcm4rfjnjPjt9n/3wzMCApRykdkpG0gZQ4hlCQvoQDyMmcmPrOn3eod0abi3
rMe7ibygx1tzHbIT+tZABNek5T1Y47qYBUMVCy+3QjFm9GJmXnGoQTR5TwCl2WvA1W2Pcttng2gg
sN5nyLwXRwCVL4vf7rw6dEMrt7plFvlaiDk7gX03HIIKX2A/fOxgdVuvGLTVNubQuDhUdraEbHks
rW+psQd71Qyugi0XCFNIoMiykyyKl5Q6RzmyR6todsJ5XTZLhVtytNBLZ2EZksnGnY2UtXvfXlnH
6jyc2SV/7nf69TXhsCpJYXpMsL6rs5MhztX0m5pnaWdo4/vHEvRzmRgVgFn7XbCQFC2u9uxE7vwN
aaN4qXaQUbqrSMVZ5mxt0b03ZkiAZ6fpJj/wiPyYDlZkx+2x28N26ZZpO73vrI9mxipae81OXT+E
q8gvrQn8TtBFZL7p9t5Y2m9RbmwpoDrfOS5W6mETmLRO8lcQLd82ROdyAtHNx2ahsTgVXpl7xdCB
LAsnq74x8JS3vC7+eGRNRKPKSjQ8r9AkZmWngAQXe45BAH60Afvvl98fT6CJ0VRJCWfxjH6gPpxF
ZZ9thlRyXd2iTluhnOadLRCwhoUo7w22x9P+97VyVKylOa/Uaz1MuBLkNpA4LpadcFNTy3ZULKWf
CSutuwWUtUVofKPJMIdN5D0Ga8hCjr5K/wRhzNQL94gINE8DR8VXTpNboaMVV9V8Z6Byc8dQAkOe
uDkWETJN02/2Z0QPfZ7sdlvqFk+51OnMMklNTJifq5/OAXzmcZs4R34mwF3WURrtHLu/G6cTbC76
nXFKXvHJWo3tDrYja3hqIPIFIdDQrh84/fHxydPNsX3juzmKnIIDEvWFk5mLcJ1uK5bFdfGVEhpN
2bRjmbpJFPsvxsHrqrbJT93Ew4ZeZNec5uU5NVEwQSPQx1+iuVkcFZRZB145VhlmmQ8EnUbNMX3t
vGR9nCM/rBNws8r7nZl0B0C52wWUeNfSWooTuRPX6YWc0u88GsqQ3m0ujf0ACx/ZeSv8/Tp2VGgm
4ZUYW4mpeCkv7Uyh52Tdjd1eeUWzMyrAsimHvsxA7QPNiAGqTetYnqlRxE3Pl9DvEbD6YC/8eNU0
X6LCLDPfcKmNjsSTN5cnZ6QA7tnnFgHGx8Nr9kRFWhZpMLd2O+SnNj964xKSce+O1OSEnH9BK0ej
MAqCocfD8ILkg/nDQe7pghQbLN+3b1uwY/0xr1Et+eQrylGxlX7WkjYQc36amiQjoBQ29gTldeuk
GDxa45jhG2MOnFmWFJXzKCFdsGeCf78oHVXyASx8Y2sEU37K2yWZxHhbOkHUieweis93xYq+Xxuv
6s46dU2Q9Da5eNPyE9QLoRMA0Lyuz4EhdoxUd9zs/3VsQwbAgivN/LQ0VyMIVbobu/pU/O2oYMnV
L6AoXGNoWt8LMzYG71pObIdITLc/SnCft262UmrlQGIav8XqXiMzxD9ngipYclok2uNQxT1lgbiZ
p26ImN8cA9fcC5Q0i66CJmcwrza8ofmJG+NhysyTOb8uu6Kvf081OipEsh4dp8+IAwc/t4lr53dB
4Ub1fCptJ5zlEI/Lzgb/PRxzVFrBLB+pI6BPBoPf6BrQkXKgB+DldlyVJh52VIBkSzyZ9x72oU82
cER2qW7Y1y3PtM0yNPGnPKKKjpy5w4vA4wWeQEjEZebZ7bMdQJnGzlVkZEYKULfPGHox61NgZPEE
wfMW58rahVhsd+m/05aOConkyPtXll2hamI9ID/GCnZxndggZwquLM9FyJr9HosRxeKdTded3e2H
vIuE8qGsnKl14bvSIuSggPH5Xcf3uj01F60Kh2wtlorUL4uTBOmd6A2kNoZw8Odkrv8EzY7v0MXe
KjbSsjoLbyAsWp8sCTcjwH2yJP1iHTdcyvgwdyFF/Wm3M0hTC3JUmORs5hYH0rfEY1582fKl2TPC
oD42HraMqY1g72oPmKHxiypI0mWp49emX5zq+qGprt1POnMVGzkgbvDMyitOJQovZQY27MlJWtnv
xG8aV+Jup+3dqbJrvEK9Ej8bJd+HfGxPg2W9Lsx4AZpkblGORllTTvPvj01ec4ZVrORU0NHgTYCP
scdXv5viCbguM3P3sLe68ZVAnoMghHpujv027+dhisb2fmr2TEQ3uHJjj57fNfOYFkBzDye+mEfD
dxKW7ZF2a3yWipXsSu56RYvhqyUih8y+aqD/m3Z7iuS6Z6iKkoTCk5XOTVHiUVB+sRN+KWMf6qFT
mP9xHuhBRuVD8YTXmyx3oi2NRagQyaVbvHFM1+KUgdzcF/0vyexP0iI5KjpycCvfBh62QHfxkNT3
y3PxPHyXS9je2qf0dtl7tOm+YXOX78yDzBDGzme3OEFoIgZW9re7mL8+tgXd0Mor3SSELXkHW+j7
ITG6azG0nwujVBpAkBvMRYt8NCqpc9QZ6Mux67i29hDVOi+ughm7piRiHvDL3R/FrZnUJOyP8xX7
tR7R/J6AQV4+sofPsTo5KpQRmCq39Cl2wNiIx4I6Et5VMH35eA80Nvcv6CLxV19sTtuZngSBpMec
tBXo8OXeVuhuIBWkmAc+KWcDP5882ZflpQ/LmB+t2/FCLtCUjOtjv1NG032KEpe7zEmhlgBrk91d
5z9RF2IlaREZe6q8Gu+n4g7n1kd/EcRFT6y+6+ZkMEg8yD3GOd3gSvFsINzqDVnCb/v52ZongAd/
CCTLPt5l3QNZhQ3yxu9FPWJ4cud8y0mcYuHHiGdhf5MlADkfxz/1+JgF6NILjXiv0qj7KMXARzjz
yeO8BLD+MpcPfXAyzZ8ff5Fu6O3f37kltNoG8xik+CAu7gfDP9vF9GjSvaBAd1fQzWe9G99zWwvI
uKA8GVcyNn4D1vpQPaCRJbt2Q/6l/yIi84o97zHkazwhVW7tejVm+FheoW8frCy/h72stW5c9cKu
pSOzZWlPNbS7bBvtwXz6VPnGoUowvjB38rzUA8aXX2hjhHjNnwawWabtuUDi9XO7rJi0MPliObnI
k2WsFqhfT0PcE7EcRmrI+OMpNOVNR8XIrZyvU4YO8UQ09VFwj8ZO7yem5Sdz1R8GSSK3tL+gxRCM
y0O+5xY151flAywtpKfrkqdxC4gEH81wcYsQIeHHH6UbXbm0K16VvQv0ZII7TzRRzcVEw6GouuLK
m7jcCzbfIER/eQKq8DlwR7k8N7o8GQ9d4oTrgX1JUUBqQu9QJZDIiP3YiNyYAnX/FVxy4fc1kbfi
dk1MkKzvVUp0aWUVWMdYmaZGOU7nhcXpDwEMWpb4sS0S/2lj/S4OzucyVmQzs3dOwc2gEeU6AyiA
2waA5n9miODt4do0z08VRxe4YszTpQefcm6B3iIFjn1Z2LWDZE3EZtsES3K/cxvoTofiFaaF4iDz
bD13ixF6gGhny5W5fA724KhEgnnqumQlxnI2l8Qlt/34VAfzzi/XbrXiEJyNbHSo8dPrbzIGvBlt
R5BLppBb7M/2VRDbe0VwTSZLBc0tTdXxds7XM55QcXCSMb9tD8bjAGWsR+OlOm9UvVudl0XTXhud
phvIURF03BlHc2Hdei6DG/Ymh0DPk3UtE5JUh73amOZKUEFzXWMv+drK9cxMMYc5AdRw7vYUOnWD
Kxc+hzhbucVI58I8Oc1XPr187M901/G/IHLuWA+ywNJYItmUIrKLc5sWSflrGkL3bpOrAdMHeEnD
3fSW7lMUWzeg41cBNY3NmF9cIwbi7ONP0di5SkPY1u2aShfjFut4sWr70Hv1fceDsJrANcTN+ONp
NC2BjgqUy5vWEWiPW8/ujfssD+K6g5xXshXd3FfouzXnOklDmYCAdj9rqonAVdRcBfEs6YEg5rxc
ZnBdWafgtm0TPImAO7aiTX/hCuxy8vvHn6ibTfEFk6C1P6bjeu57FN/NaEEbYFUcjeDx4/E1J0DF
ydWznVfGNGH8TfGrGY/eLuGQ5qe/bdr7iyQdPTnWGFpCFKduw1744Zje99NOlkk3vnL/Wx1bTLCa
rOfKh47bfc95OK1VhCfxzgNbtzbbxO8+wJzBa1Z1M07XSBLPKp74uBdY6n67Etlb6yykWLE2I/g0
neOaNXE13Hpkj75Rc/upuDk+ornDZmQ9k2COAwlNEKP7ZXFcIx8fG934SixfBA40QHN7PZvBzEK/
XpwzSQ0QeK5O/vTxFJrL6a1q8W71ZR+M5RrgE9DmaIVuHfgRM+n9SqDMaWe3TZDixVXuVBJ0W60E
+hYqUUyU+B5E4ugUArYQFBgff4cuj/IWk7/7EGsuUDQHc+o5B/+tE7ZnSJpERmSTpD+UL5uPqo/O
657ahuZkqcC5JjXLBQXH9eyx+R8KIGbpsj4EFfG9NUx7+TJdvkOFz/VBQ03TxjfZx/LLchHX5EBO
RmK8QOd9TViSHfaQB7oqlQqhW43A8NcKU9EHH2x1RQKo8Lk5k0REnyUXc1QQXeO2QQkdAUSLa5P0
Qfcsl3GnGqK5C1UEHXqbDZaWDjzsAAdFndBnQ0gzHsn1m3DznatQc4BVzsJ85rTnNmbJJiN0FzDz
7FVzdAdKMXUGkgbi9ThQg1MdZrM+yG4aw9YsI1G6ewBl3SRKtA5CCDQ5ENhf16ePuYl4tBOQGrdu
1rQ5fGyHGpeloucGsMGQZcAUBTvK9ijxahsePh5aaw7KLc1sNphtOpowhw2wv56q+QJCKHa1dVi1
0fLVkXHgJh/P9nfHSFXQHEdjaM5N0zwHdvfbg+ZsXdaQRCYXaZKXJqDPS7bHBvQWBvz77UtVFF3T
Qzl0doh5/g857HoSbWLeF8/d7+46DUW4tZ8gj/CQQ17DITtn+e87RVUknVwHNygIsLIdKfyIGB4a
m/utG5P4e1AwjVehKmVharI1XSp8mDXAIw/HPIYsaDeF5AgN8hvnu70TX2mCeqqi50iVDk4/QNvQ
9SLUWqfECNu7MgaR13fwicZo40Hx9Yi+jp3F0064eYh3101Gx9rhvWGehwu9tIcOn1b/Qox69TbV
dtk0X5fHPdjj370bDRTv0KxWY5suZvO8s0lvl/qVe06MUse0W7P+u2ujKqCu943CBz24ea7Xw+g+
zOXLx3akPQPqpZ+KrB+nwjp3ifGUnawTXMIcOjgB6NmO9i7kt8fI32xIcQ7LTNfK6zFNfxm/8S2B
ZCZDNKA0Dj3Xp+X7hHbzO+tiHJtr+7ApZbBoT1pNs3Qqrm4IIFxRdKV1Jkacrze7HUoaC1VBdG09
isCsMW5bPMr6TFbwvO4UOHQ/WYnqvSJbhS2wWkDMT/znrlSAzi5U+JwkBmNjWbyFYeshCHMo541X
1SWNx2gJoHkjAZzrfu1xgei+Y1u6d2YY1FbhSLau5zW9ZEEeNtbzx8dWt/bbhO8HXjdos8DAVJoH
CDGHnfXLh3z3x6PrfrZizylfVo/WuO1de0iq7ofPx+hzIytXfBmkaTWV+N0Tf5rB69DvLYjuklKB
cHlAXNpOrjyPQNzyJEvyNW7n68a7xp+C3HUxcieowQ3zNasRg6Ey7iViZ8F026FY98yrdMoaBwAt
cE8WLTlb488OlCQfL5rGvapQOVI3S2+4GL2dwDxFx2hFCrOv7COyjyEo83b2RjfNFmq8O1PI0Qdt
Tak8p2K8UCOc2e3qOWEOmsk9hLdul1TYHKXekjIhJXTe57ioY/MGLGYMxd6zl9h3KUhUwAMPgoAw
wNm4z5M9mJuGdwHAkP/9OKjaumnvim3i3LgM6x3JoXK48TpbKNMaCRod/3i4htnXIU/AnLL1xO+/
LHS3jIqyM0p0VecjvhskPb9psp5kSEO7AfVQG20o/Y8PiiYVRlWYnSm62h1BpnQWcXtGuaV/tAfI
XEBT+Yz/YrY8Af+peKDXSLPuTbrZ7l+uNhWAt4A9pWcjJi3PDljFACGU0NPIe0SGm3rA514HVAXh
NROUI+cOBl7B6/ELS5uwWQ+VswcY1jg9lYrQrOkkB8B0z8761eL/yM9J31AVbeeXPONQ9oJZVU9j
/cNFkzjd44vTvAJUjJ3N6DSmwyzPgTEcS+PZHc+5u8Si/kUgIGDsBUmapaHKNZYWVTNYInNOTt8X
Z0jrUEgKd/PeZa8zThW6V9ZeX8tmac/zRHh3V4NwjVfnxmFF3aP7nPSdFa3d2lv3BbV7eg9aNMNE
I0Ux8xwYwtWmeE07pE2bXxX4BSf3Ku3HisXtMhazHc1plY7swOpyxoubtF5e2gkJqOygTjB6wfps
FvbQ/kFXZGP/zEqfmGgPkvjLl8wbMic4TtSqiuHQY6nZFOUNLytEomPulK9pmk7mDavGtfhlBiuf
hsNYG1PbJM4wTwbyIKXrcHkC6ryvjXjmkAdPI7uUtLiu5sFzweUJzXZYzjDa1fJcpo0/rOHIijRn
oVfVHnPDFgRmzS9hGVzwEH0S/vyabqAAP7QDkZf+fZ05OXXjopGikIeKoJWmBCmUFcmZk9iG9tKh
HqbCXSMkNO3mNksdaJCFIylkfw8m7cExoZJJvbS7NiS0ydq4yryxvwmoJdLbVdARTPvNYLpu5PpT
RW6oC9ZGEI/T17LJN22YJXWj0UqN9Too+jj3lum5Sd08WlIr96/alpdb45jhOOMTqPqJ68am6XVi
jrjoinS6GfyRErxPyq4m9uPszR4Z7zuvnZ07ydkyiaM0xRK0iW23gF+GAWNc1iegyFmwHFDByogd
+g2rnQdSe8EM1nmWZVN/3aXScOyQ170x3PimqN0qCbxMDL8zSVyoppKhc9fyYhr9hEZ+YttLXVyN
DVjxRGxD5JNeF8Uk67u1Erz8vqAqx7+sa5at3QMwdu1iRS32T5TnntHcwilwBRcixorM4xR5fsGn
fwjhS9mE3KiIBG0YzTznBYTm+ZImgKkH6HeybNfPO0idMRnYcVER5h3MzsmDNvTBOWkOIa98p8tD
e+qq8tiODug0nlzREe48BMwtM1C+OyCfk0UVslWsZh2teZ756DFduI+mwTPtxRxYEXRRexBkst4a
g+rGzsDOxK9WYbRkeQR1y1hbRwBRV/HHFo3BWZivOen4femKguUn2zLI6EeV5eUefx0lY/6YOKbj
5X+MYc4zULEbnjeMIZ8mIY9SZPacJ61PmV01SYGeKPsrb+yhNxBwLwhdr4a88I1rg+eUvrbGkOdF
2OK6XqunukcK+76rW6D/Dk2LN+1DZ1ij88o8n1tW2FRmAFDj4HbueG3Yo8tQwew7OwMWymyFdEK3
ROtKexKSeetyxSUavO2wWotuOhNQ8lfiYFWNY+HaWkhTghJaGn2XnfMCJHf3qB5ClyNu+WgM7CgQ
14Gay/VoS8DN5Aa5E8SQfx0mSB6kayDs0IZBD2i/syrXBMZB5kZrfS9JZjDzUqxNQV5FuUxVet8V
HY5AIhbpz0PS+LUHUg/RMeI1R8NdMlegwl/MVnWQSNouT4LOYhzCuV+w6Q+EibkCVUa5cht0awyt
41P6uBZGZUB3eqjZULah6EmzkOu+9VxIfNgrQXckiLjqfrgxy0oI6zabzEV0YQr6Cvz2tHMZmux6
CnnsF4pWeAC//GYNKDvMTJbVrehmH+xyaUU6h/1hQWUv3QESDGn+Bf2bpAaFc7Eu7nhgtlOTO9sy
oZUTp5XRlnhLO5KskFDsqsIhWJpmqYcqbJg5N30bjlmbAuTerfNS9BEpwVX0hWX2MrJwLoDbm2M4
Nxs9nKZHet9MnNJxUitiY97519wo5QrMz1A6oxetaCppuiszd6SVhUuZtV0XLQMBqQkkQgxag4Je
On5jQnFtFb847AhsNEXpQ3Y8n9kEIjvPsgl7MkHFKmE6FPknMyrbclrr0LaJBG5MjLNo/snL1qS/
ZjE1Ah0AQuQ+BAkywLWHEP3ePfrhM1nCdMIim/3hh42rqG7igJSsh0ZdBt5eJyxyaIaXsWc3qXz2
2hTvujDlpMqnQ19wjhjHX4aBgsbWrigIQdHpIORzVU4BFGcDkpUGIMQlxw5XfUbJg2ewEgiKxbRc
pB571GeQLaO0GKYr4gbL5EV4dfV1FU6mWZXVyUeWyI3SoHJqMNYFQYZjNXVmSf7Jej7fwQGlsx1D
tC8X/9hsrAvogtONvqtzCws0CdkMZiJZOqaMBh/IFGh+eMxHicGRgbSrMFgNAXvmVjBNrynu+P6X
0S2pQOPallG08BNdq/hJrQKMOtE8FR5vQqdMx2YKbSHz2ouxjy0YDk1bwvOGbHZr69Xu/Gy4Lce6
mZPCbo31ZWp5i2B+rJCkBt1bXW9sb2tQNuy+aMy+/TqkQiwj9CBKtr6WdZcC4oY/WfNskQU62uFi
DMImYV25U/ZtSuvJevYnD/Yclovpy+9Fv0BfpuRdhYbhLOhrepYFZXACblHOKNoZzDYZCJP4OMiz
61pBOYYzgHWii73Krdbn3mnr0gkh7yCqGgtVgVAMwr5tyrG2ZoYchGFw7kSFlZe5jS7rrvVe/MLp
JiyksZbNgeQpT7/17rLiCM059zbeQJpnIZvSgB7dai4gMFfzTPbHcW0Xcfb6kpZVXKW2WQwhgoV5
uuO5BdHECCslgs19WE1DwsBzuxJpJ9vn1be88kfvoXehAU9jOlrt4INCySnMyyLzfEJ9fZzT8kHy
lbWn1u3H5nmu6cDOVmP0/gP6Ud0OxHWsYcHDzMtAdlFNavDehqNrjqkZElYJ2eDl13XWl3QIvPTV
qr3afewqB/igCKdzDQZwhxVyvh84DUaRLPO6Bk9BZVJGE5yGiWSha+RBh8O/mjnLt3PcGhvz5ZqO
T77v2mOGgy4r67YdIT7/OmdpibOZI6gzBZ6Ypexfu9aph+C+NWcI84Udz/L+xmxmC3oKneWkNcF9
mS7DPXcC0edIsbeCeWHfOIM4Iv01G3eNX/EGxX7RevKfdPEder04xUydPmpXd7WMB14OPAgeOnQb
2vHHTz1NxkFtQWn7vm3xmG7OMyUX1yIF2MdTkAY3e52m28P4L686tRfFZLOg9sLbcyC4eeuby3JA
RgjFXfj9c7u5n48/RPdmVbtSQM5kClayFvgj6wAEWJzWUcDDloeBvPdfcRaAbKuPfhA3NXp0YxC+
7sys+8TtufMu4eEWBGIaGWa2ntCpf64e802m5ODhiRCNZjRHG5KjPgZDsjOh5h2l0nu3BTH7ASZz
Xh6GBKQEByPxg8c+nsEJYCDtEm1Eou3ewm4Z7L/toJJr6+t0QNMBZttU0beM2OCAQGrjH2iPfC/l
oFtDJX0+Ih3VcsgfAsPwrXEBNbDbq0F455TvwQV1i6bk1nKo1WxxaHv2/DMtzNjP9kpMuqyM2rXi
8awiPX1bIdDMJvzo3IpNC/Q/+147OwdN8wVq/4qRISI1fUzTgArRMB7rOdsZWfP+V7m7raweqxYe
+1yZ7bWY8LxMw6kPvsFV4drPWDgJe4ecQQNIpI6SQRsz1jN/rTns9L/i5DSscKCCY3Nob4L7vXyS
xrOpHS1G3lXCGzGPa10svBlXqF2M/PFjE9Rtxfbv70w+XUxXzsTlAB7yMCMycneJJf7eXUfV5hVS
mfUEfmwOSBg4nE4SrJDDmR/2ECS6X65YM64bwSpeOycbQUFqLNeDQw8fL4puxRUbLku2jNnUOac0
WK8R8EVrJo5kl2D5727ojXf53ZJb/SwR2LbOiZo0bL3HBgydEnv68W/X2bDaq9KmSOvU1KdQfoIm
0gb6u09PW/eyAGJ1r8CpWSGV6BqM+2CutAN68hyE2nhMA5aAl9c67GHzNW70X10rsxMALZnSk3QX
kBCv0CmZ2BRK2/RCz9sDhOlmUUzYMxt/moVBT6D7f0wb8tUTHG24eEslc5HumJhuEsXEWEqKrpWY
pAGLMl3ly7iKSyE7HrVyj4BPU6pQu0jQWygIqBEpyAPck5s/9COJeZtFhgUx7ZePT5bG4FSm5m4W
putlmGMyDCdxg9FDDmmPjld3oBSTmyBwbyJxaJygLdkACkvWaBCf67CiVLkx8VDI5zafjZO3su+2
bXe34ICvY8KkuQNI1V0G/2olgR6RISyan8shIt+aR/ZkJGNU/2Qvxb0Zi+Mehluz0WrzSNDjpdej
xfHcIb+Qt008kymuZzDv5reW2e05Ec12qMzLDOmRtZNdjuqQGXmHrj04v7KL+71CEGgf5qMLlv/q
SPeclm461Q7tZpAjOhMSPIivrYAfkJ8LhX341MFVm0SArR9GJHnzpDGnW1ZN/3Sr4e6slMYo1L4Q
O6NgYuxYnpiFP8ekrr97S773FNANTv73cqaZP41d7uKHg4YF+RmIPFq8y3cgeLpFt/93dBm4mZRc
5klukz6aHOtPWkFMgkzB3rbq0AVqQ0hqWV7PCr9KVjxk1iuGzPAVHb4U9J4+Bcf84t9O3pfZvQY3
PdsLLnUX4Bsz/rv7tQGDDnI6jB8gb7LGoFBrr6uji/magymv9utvuonURpEM5NDgkcREfSKv13jT
d0aC46E7s8SI9xqPNK0hVG0NQUKY+l6abbMsCWRkkxwKCG90JOI47dGRaGK1f7WGmGW/SuTKDvSI
euIlSKYDBOGPe7Gazj2qJMp4ruSWhMr5YStzp0h+HMbT7zUqKKrKIIa+28V5babxlzee2i1Sto7l
ovWBH8ZvU+Id1tMYytC/W6Eyw1F73UsGaD9IudQ9dFU6rCfsbe8BXT76X1AOqyP5324Hsz1+7Lx0
QCm1awTp7rZBaMIO/3lmVElz85uF7aGuQyPqYhR+LuMxi3N0eqBGj//bW8s3Tui/raXiICpjaNOq
22a++MfxjFRAvPl/87tznOLtbzPSmlDibg7sCKUE8PzEG8n3uMehoD36SlBQEukz5Ihq/ABUdH/l
8RhuZD/DU7G7kRoX+1aBfecsoFJHcthxmgSQ+EMLkR9E3prt8IRqPKzaRuJCxtHJFpYmvXycKhkW
ASJ9b8d9a566aiOJBN0HQXUlTZoKtRJznO/Kuf1a0+7RE/2V39jfymxPBE+zSm+95e9WaZ5kPktZ
pomFK9+2X+3qy8enWxPOvF0c7wZunN4ZCqsKEuEZ18T0v/RbPaLyXrrVj0Bx9/PjaXS/f9ugd9Ms
w1hmNcM0ZlPEAn1vrN2p1eu2eJvx3chz7q393IIwTXQ3hisi5lwtzZ5X1t0wb97n3egLMs0oW/jQ
k31Bjuy2eS4iThM33PIx02m3/VD3EYqh59JskLnvkCInNo3yAInxjC42NHycx483QJfUfDPxd18C
RIPndT6mqDdOxqviAi3LsQMZxHAAg3tkhy0EflDpCc2v3v1eK6du25W43x9sN+iKtj82RKDy3/r/
x9l1NNetM8tfxCoiMG2ZTpBkSZYtS96wdH1tZoI5/fqv6fcWMiwc3jpbLgACmBkMgJ5uMzBHYe6U
wStmTa4paephLoxadAcH3NtQpU/xONW1y6/SGY1fl6dNMQC5oCRKMGdjVnWHzOrPSda59bK3Iqq/
3zzy3YJU+uQMY7I1XQIDaA0+SqMOKOkOLv+5aoOUa0e0qScJs8rusKmh3+HlRwewdyvOXqtP1oH6
+rHbAyqp3EQuJskWwA1tDX0Vg2f8sM/lWQtSuGK4+D0USPYu4pRjkpw9H+ca+CL0k0b0tnBMAIq4
23fZp445twPe+qzi1zTSIKn0n3jUuadACM1dv3OMUdAVcF06DuTNyGtoVXaHZinPVfzPqEOtjzDh
k7xxBdAUrOLe0Ag/0rU95iSVmUihIZojXke86A6JMG4XEUAw80s68tNlK9nOdx9kGHL1CTTp+Zp1
ORh0xvkmK4lv5GfO5oPuTDuTpvp/OQQkrJhYiznLaI/n1NgXemiwh8u/rzA8JhedMIvoUx7Diban
GhNPNe3qp3dbjoLcmXhs53bh4zDA5HoTI8uLuWDGeNCN0R3paWx2BvDx/DO5pmRFcR/KMOLpkAAa
0rUPFNSWpui8vGx34sDHBwsmV5SM5tCloAqLwjnOuju71/DcMjjmjdOZ8atuVmswg0nnZJu4ynUt
PSI7666ass0e3oU3QI7iLLEzDUCL49J8X4rrrgyB5/qzYbAQ8iziaFibQfg8NK5R/VijT1idnScM
1Z9LXp6UlIPhFx1QY8YjZo2Mq4nwDnbZZD/2ByaXjaxDNLUt51q49LfF9K+23o/28+WmFUxDzJHS
9SYflpFDBiicw6VwnZfyONY+tIzsU+/mt9Uz80Cf0btmGjr+Hn2OajySf/eVow9TFseHkkbDes6G
gVFX2BqdwokY41X5I5PRynpDAAoqpyjsnEJALc9p/yVrX+zd8yjcUEYpazFPewEUX7jqxGvsioU1
Z7/mVbxS26iPO8vz8dGYybDkJM/aOJrbKLS//hbr1H8/7tIvgw/dAropde34vMKCZWBy4wwmgz4l
ZquJIkgQZ6a7dvzx8jAUjcvFO7QRuBariBaW4omQ12lPiFBhSHLxzsBRz+lAWyyss68gBXIJ2NAr
a48uR7HCMgE2S7uKattf6+TV4gV41iNXCFBHR/9eNy1bx+/iXZsTI8/AjRQWJvk2r8b9Wu2pdSiO
4Uzmux4TSH3adJuatPbs6ls2MtcE8s+ZAcSNbkj8kk+JW0MZwVpeLg9HNV/b6r8bDhSq7AJoKC0E
tiTE1a1nFPRQi/UsItu/3MXH52cm02FzU4wk6TAqYb04HdCGnPiOde47+zzyGwir7PTz8RGX2VIG
VUZ4r4VMrRb2AMi6qAMMbApCqSzmlSscbCJlaV1138Dkkh+htcOQFgt8Y0rw+qcv/xRgf7q3AYHf
2ZxUXiKFW3AtVaJfMRgT8JeGfm8qeurnnQilmCm5rKefzZ6l+ayFXQsNVsi1AB5Op3KtXaaLAoC6
Wbc2yGE/XHV4ZzIjtt2kS5euE5Ym0b2ymF1LEyeL61fGQemI1drVwGaC5QCkU4RZrKPmGVIrOzv5
5gp/585MLuBhZIntWehauDbOVzqJL9CEPlx2DVXT0kauz01qElJGIZDV7EcNIQIXlPeQxrzcvMK5
5QKQzKzM0lgcJ4wqwGRiegAD1S0zlk8k2qs/U5iSXAcSpzrAPkD/hpNx0+flaxx1fm1q30n1bHbX
ceIyuUpjBv5gZFsnawZ4Vu54XRSWQA5fNUsyoM3mFVTU6Na6Pd9lA29cuyaLG6FwRjTXdiJtGyYo
4cBQYjghcLSdn7LsV8HEW4LSFhes2NeZkwxoa+iSpu0SOWGhO5mnj9VzvORFeHmaFDdLKGr8c6tA
slwvk4bWNw3y9qEPR397i6mfOh57KPX6TQTnWMxLd2/GFVFQhq2BWwnZGupkQpvwlznF5rfm9uPk
RHvvr4q9yZT2jDqfRm4VsRZW7BefxYlmderRevZQ4+HHZfuNL7snApWrSM6uTSgcMxP0NaHQO7MO
bF5fp+xNF8lXkeY7B33VjEn7RoabzKWZtShs2vqmy/JHk/NDCX3wy0agCFgybg1QEd0ZtCgKzaEG
3z1kOv26WYadclNFvJLhatFEUGsKssMQBQwPYCN7IE56H0MKIKr3EAqqAWyL8y7f0UfbhNQPBhAZ
1RKMeDdwbStOd/IC1QAkL09LYepammqhZYmXZDSfKG58XZ5ouLWO98oRVUPYlv7dEMYUdV1OXWsh
0yDN/pZOvy6vrcJ0ZMLlpbBpV9tCC0HmHG9AKd2lHShRnC65LqmRgWrZaOsWzvVamI9vc3lnLd/H
ZCelUf285MikKvmcAIMdrijhrdlxcr7203VEokymV44SYzBMVuC8jdsbMHwGhvjVV7F/ed5V6ym5
bGw6kUWySgsHjtdFHgVDYu/MiqJpGaI2xsbYJS1+PBujw+JkAVgTgst/rYhmMjDNpjYSlwXWUhbp
nbHeRf3ooQbOJfnzHsJX9feSrzqNo9XOUmLarcWdbBE4WbzzpqcwFy45Kh30SZu2OU9522HCe9S5
GJN5G1dWebhugrau37kpijmrniA1Cpch+aRr4zmxxi8gLRu8FPjeNM7Cy/0o2H+YTKMMLizR9pt1
bi/xRkiORnUcPe3OdnU/wxufu2Yu+fdyZ6olke7MbD1FeYHA/YzJeHVMUEHiD2TQ/Otal5w4NicS
94RH4VaE06OG0q3ElF4XfGQyZdby1aIRIkQpiruljc9WtH7iWbnjaopMQoa+FVYHhmETFpVrhkvr
LVMp3cTUkesxT6s799oLFBkBZzgNbQcKz+uTNyNFCexa+ylZd6ZJ8fbCZODbtPI8NkQfhcvjHK4+
DzZlv/XTRmM5H9JwD/SgiB8y8E1L8pJmDbrR9SMRY5AXqEQtUd1ne1Wj7wxmc+cPjm4ydzKQrKOB
EucopJN5F/fNqxjb3l0q+3ua8uveDGTQmz0OedmVTYTaZ8MbbYi49nvnHgV3H5NBbw5NSjCZ4r4y
O0GDIj1De93rgNIIGd6l6dHyee5m9e0eV4XChmV+ZGvUCEnSAd4NlPTERpeWkbuaAestlwBt0jb5
jqcrrUxyddR8VZXDsPzzvXmg3mZlkT8/TqHuN+G+lSnilYyL69uq1RwLBoA0/kXr2ye9yHe2EOUQ
pH1bS5s2ynO0TZ7+z1HIUfPWT1O4BuZxXwRP1Y+MfhPC4uWKgkFM1dYPTndh5C/37ADW9P/Qj2JL
lOFvTgzZJGfe7Hg08e5aoey68s262nnEV/i7DHyb4yJltY276kmQx2WIPA0sgVzTfGEV4ZiVO6ui
WHAZ/1aTZKFLB48Z2fwGCfNn20l3bFY1AmlDN1hBF9KIKHTs72I6i/5rN0AHI3HbwQkub4Cqd87f
CLF3SUMB2u1Er9BHleN4De7Um83lyzwUJ5B9w+Ev96MairSNWzaZLJKgG4vc1lVYNqADIy/pqvlj
Ye2MRdWH5OGxSCnKmHG3hbszryLUHZefXTZuLzsedt/LA1EZrXSmpnztKlugk2F8q0CLz39M+h4q
TvGiKiPWVl3PBK8rPOPoVsB5W3hOBIFug91r+hCkYnpzbLztxc2e2ptixmQUG+joYy21iiiMm7AF
ygBMFjdteSLNeMqynSO2ggeJyWi2XDdTYAEQ4zMCuflJVMQl9viWM45EFQS9jQ3Yq6mhnn/RpwjA
URNUoblt3eDJZoX+bmx6Ro6zz6gnEUolncbHtVkVGFppv0W4HfpxeWE/9mNqSwm6YdlgzQDjQ6jn
xaNttJ/brN4xfgW8g/0FsqNVztoJe09RLLdj/cKrzhejeIV6qmukOfgzsN4EqoeJtXMr8/FomIy+
gyDgtJomtop8nj/TPL4DX+bT5YlSeMDv1OFdxIiYo/HcgZUmQPLPE64Tndcs3quCUAWk34eOd81X
69xMw4zmzbEE5YsI9G5xi/YGZd4tvXfEYe2/suSRQjYJL8GXh6RcICk8jX00r/MWBYVjojx+RpXK
oIX2YkJoSHetGdX0Vs4+TX33E4nXznuncqhSwBoJ7wwSYZHk2Guci2Me7iVZqv389+vf+ynl+WTP
OsxvffrreThbvP/AxblFwQ/S39/z+64n0EJU5Zhs78MBA2omQ4r6ZHmTn9wkZ4fuGKBq3mR4Hqix
Jqpn6KUq7yfMob9Q+5XhHdErzKo7rigs8zpnk73tTKDdl0g7TE5Kgemg6y6h6mYaHwxVBvBZDV/M
LIedTo/bvtnpWzm3372aLvP+06QqXPkvPuiuclLoPUah5rB7M0N5ONmLEorTiozkw5Oik6IiHRtO
grux2QUPSgMKh6h6uexXql/fQsg7c6i6Ku1ALIMExjp07Vdt/Hy5XcWxQSZ/jqvW0sclj8I6etSp
7bULDZZcd3UwWIgBJxZIo17uSWlrUmSINKebci3DEI7mYT6Ro+nntxuutfT/A2eeYufXpUgwtLWR
AKi7HYHNAzLubjtnAWsTOGEHNL7mzXMA2nmYlgEhxd3IoFofKZnheZO089zGB9C2+D1H+bxwdvIk
VdPSWWUanMEQehMfcG8fNiS+L9rrpPPwov6nVRkdio9G0cUHG/JR9QJydB1XTpG9c6Wu2AyojMmD
JIkz2jaARzN5HtYDA12MSFIfF2nHEtexazr7PC0CWrfuZSP7eK6ojNUzGPZ9bcKA+qnxuuG11qud
lhXmS2WQXpLOZtwMaHryqhO4hTZgkK8/LKEZ5k+7e/bHsZDKnM91XAEWZKMX7QgC6+6N/8YfpV7U
H+agxwazi9P92FFQhvzn2g+dk4CTGT1Vt02HAwtOjPQwv2wI5Oy+vklBSUr8FZwWQew5YJw8GDsJ
lXImpUAw9UuNx1n0vJzB3RHMR3a3qfuCYssvvKtnUgoEBZ21Kc/Hbb1ISPw0aAGtRm0AkFxBezCs
YLfMaWvx7/2LypA+I8Yz1xyjp9b/DXANOyzeJumCfszMY3vC94rsgzpSJChn8CONCTrKTuMpDcZv
TXzEtaVr+ltnIKZHzXeT7uhafLwzUBlDxsEkWNfFFB9GQARdQ/yMypek0jzQ+rhltATFYH277LS/
s6cPJlCGlY0o03EscOwcGtRA0qAIRQyq08Hf2LRtfrjcy8cnNCqjy6aaoLTOAZRJz/vHltLEHSJ+
iyq4n/myHi0I8+xEio9TAYAP/3Qs1DPB2eYGt8nxEC5Z7ulr4/WGEfB6Z0f4+NxAbcl107QZgVYa
ATBy1uxUUlBY2TZLAN5YgsuTpYrcMvBrAj9Wnoiti8Fc3DJLP+ezeSwzI5j05Hn8rbo2xr4ORok8
/Xy5U5XFSR4bFSC5bAxLC53OgVB6zJ9KK76rLepmXQ8Ws3Y6DssuEPfjBBtPXn8uE243Zpx7AQZk
tVG7qBhvg9bJ84DbPdITYAiQ5A6FmzV15tqcT65Rx49NNHU7m6NqESVndkAHKiIgKkMD783QPT93
WvRgFenT5clU7IR/4cTitgYimmlhDIa76DCthgl1TjBs7d3PqzrYVvFdRprNK11iYQKIZnUrOTvp
0oPbE0RbnX95BAo/klmfjTqxotJGBxk4zBqosqfpbUp42HU7EUE1gq3jdyMAQwBoVWMH+MmqW1GW
Ao7vKX+87uelIIAqmHxsNESbpixP8VAsYFHTXyrBXtcJePjrOtkG9m4AKGEse3MAds4mvekayTQf
e1zRuuWa5GEX59pOP6qJkjbsbCSE6RsEUDTksWjMxygdXy8PQeEFMgyarM5kVDWGkDVWHIKm0QxT
29YOsVkUO46msiPJ0euisQ0CwfpQ8PGOEv6jHrQzgGMvpcn3Yr5qhiRnBt6MJtb2WD/Z+ujnxPwn
i6p/L0+Rom0ZplexFHyaNl4nbYubTxWEfR/1LroOkQK62D9tKIu6tRoIWm/jon1GylR/7rNeXOdi
Mj6PxUnNxx4wgLIxeaDhxvLQjmO6g2hSrKzMNsezAfyrOFOGVH/tob4FdgmvGSBx1+4VHSjMU0bl
JdkA3sutziSPSajlX53yX9PYU+NRZCQyKA8XLyBgnPH71konl2iRm0TTj8JuoUTHlyPriuNlC1KN
QvLfVKO8jGNYp2PrZ9Se+Eu0BpquBZebV5wkZCAedXDgBmgRQLxED9iynAhtj7jVOVWz7QEH8kXT
J382k/Byd4o0wZT8GaFIK+poWxMIsEChs3ktstibY8ga4N3Tb5zite/5Tqqlcj7JsZ20gZ5QhzVq
O/LDabQXrabe5XEompbxeJnQW1sQAM5mq4890OrWLkAnO40rbEuG443CHnuSWsDKNXb9eUlJDWkL
YfklWbW7smCz55B0rwRbYV9/EcrNNAOKheKKPJ99sxmOWpa4xrwHEVcwpFCZRC4z4g5YZaAm9HMD
/piX3HRRO8V8sPtsTFR+d+tYN2/dCGaHvZte1eJsQ323tTaphpqEFF3C2lBb1vdpWJIk2jkCKwKX
DNcb4tVMKUNYtHM8rq3O8i9rcC+ersfI2sMzqkYgOX3Gpn5E3SssVxtuUc92qqvyurhrSIm6DlnR
toCoebhGyXlYIi/J7+LCOBmYqut8Q/LxatGLok7Qw0zMb0niPGRgL7/ctOoULVPLmazGtYuDHa/u
mlM/aY+2JT7zyHpzZu1z3I9H0QG0XDnnxBR3Xd4HqW7cZ41zXTryF67PyYp2IB3WhZvgjcZc4giw
TjkogG1wI1pm8XR5oAojk1F+8D+9Bm0zjnC8oX5LrfuxN4MmL80AjIwPlztRuL5MQZc0Cyh8dUwm
14oDiIgPoOD/ogljJ9arxrB9f+eG6WrqA8pekVc1wktXKByMX5uZgZn4uvxTFqlAAVts6hQdEFZ9
KerpJufWG+QVdhZbdbUhA/z0gaWm2IwtytirTotjn6+P3ap9daouJMPyMgyZV6Pe1MU5M/KnNt7x
UcUGIJPdabStofsAD6rt+amcnX9QSnW3loaPx1PHbdMrMzyZ8K7gFZjtDVjZ0EFLcBq7xi1Y5l9n
XVIY6DRwdXdOjzpioGhcPkDobEh8oon1ujgjI//Msa3WqUfldQ4kmKvZ04NR7VV4KvIUGeuX9AtZ
elD8h0SbIHawWI9DJ76Oo3MSEPQT5XA3RJq24yiqzrbv7xzFjobK6OcF5UIsDVhUnkY87KFycr1r
8urL4jTco+I6vgMq4//qHHSQhd2j6mYyjqNVGj/rZDgyMie7t+1bfvXBlaCM/iNGBTUmHZOHqjOQ
KzNbOzegPPQ6moCZnzbFo26Zj4Tkft9az0a1ZxCKgCMjAvWGipGbsxPGA8TsWzcSjo8s3dN6fcfk
FNmyjAtkII7pNp5y5BNWsEz9t4yUQZ62IUpkAo2Vh7RKArvV/7nsQqrbdhkYmK+oX+IElpHgqeJc
hdGpWvz/J8gR0OC09o4ziq2A0T9NUCtZYdIUHXXxowHcMqR+BGqxLg9D1bgUCVKjHctqROPgFfA0
0CBk2m0l1uBy66pVl7L8qlrX0Taw6hHhrgnYsmaHBq3PWvTzcgeKZEzGATagV8bVxgiPSccHSDSc
GYveLjetCPQy9i+PooLoOpoeysXVISGzsOQ0FZ9xgeule0qUCqOVEYBVEgNPtQ5OaCVfLUgeiuLU
Oc9G+m2h4NHvH6N+J59QTZS04WtO3q5LjdGAh+hBz8g9M8SP6yZqM613ITIVUB+wczTdC4wDLGN5
1gVa8TwA/2LtFVmpVmMb17tOzAVqSCXDRAnnW2ktOGlnmyoQBFbeZv7t8kBUcyRl9kOWUWhoIkml
ensXxfEnrdg77iq2kd/8eu9+X7DcKliH319y8WNxtNOaaa5jWPcQgjjZYoJsDs92MhTVMCSXXkpm
69DvcMKm+beYM3fo916BVYsgu3MDYiULOqPhqOUuVEFck5Ru3k4nojUhB0PyVesgY/6WFMosVY3J
KpzINWtoj+yVcymmRgb6Jc6QQuwDLTvkoYbgXxX9uvzLikAnw+cmAbbCrsDMMC0KIhYfGMSPCrP+
JKZ2591QEallvByDpcA2saxWAagtklvUU+AGcGfOFUsrQ+agU46C7srBJtP1VjgsEDsShrYeGQdS
yIDGmFe36exdni0Fhh93w396s55bcW936M2pvpcNPZQ198weEpq4ThmS4kkk4C8CX5K2ktO8or7Z
oDd5394OpH6NeTfubE8qc5AcfhpbUbcWfmOJUFtjf8nanZCoSg5+f3/n70VdjKuZoy5Yu6lvN22J
JHRQP+sSD9oSV5YCUxk1FxcgQshM9CJ6CHYU/S10506cLTu4cUXQkqFySw61rjZGEThgMkFKqp/C
NoIVchzROvkoO7+1GJ6mLpuEoi8ZMGexcRFZjTzESsofxVp+KsfqZh3Kh9g0zwlvvxscsmyX+1LY
uoyL67t54omDTFGP5xbCo5mWvbLJdF6h3VVXbqWbWeS1EFF7vNyfamzbf7wzBtOkM25GkAUt1UNR
ZJ7Ifq4NDqbJZ3t13Jm8XO5GYc0yVC6rEhqVzuSgUuWZGDhs8535UiQpMsPdTHTLGnHUDevmBD2+
sFh+xcbzkj6IsvTG5TiUOxOlCHEyaC6BzFlLISsU2jVU3BhSiII9DhXEwi7PkKp9yd/HxMqSOdWR
sqc9Mt15/dqKJvbweLvjMaoloH+uNDVwZmsKWPEEfBTpU3fZu09R2ZC0qRuQA8yWHr44jPk3xE4k
67X+b46qydJsf0D3+4Eb65fL06SKXrq0z4NiJZs4RLTCxdDNQwM1Pr/DXU5QLDkIQC0tOlk1z6H/
UiB5WRzz3poyaNyODoy6WqudO56PV4vI3DW65pSohmosKHjST3rTrGc8s2teUYo9nQdFDzJMLzUy
iFO2sIexwX13WyUvdqofegBlL0/kx4GGyDC9tNc5aHJhDlHHQicefBEZnqF3QZ0s99N1kjxExubR
pIgNtnIn5P3yTdPNu2i1Pl83AOnUMM4VaLkrA6f2zrjhZvTFbp1TLMTt0sQP1oqRXO7nY78hf6Hz
0pzEpmZiourhR6d32ksPCbWd3Ey1Clun78Lv2M8d2B0xCDunNxA6PGdT/ppx6znX89El+lVpN3Gk
4MLSsaaFgNOsth19gWJd+bSIcq/s8eMYTGTqPFOL7UVARS+ceMO/1LU93bbtZHqzQfQwqbUUtbRD
D/lIrTu2TqIdr1sYOewMbZ8LgW4BEnproyYYe37lfElBJs5ROOb0W9OdHpCCHEdaXBWGiQyxszTw
vwkDTQ8GJPUGZPreWFynIE1kUN2s5605khLuxgAOaTMzPXGEv0c7hRLh5VlXxCUZUsdLqOnlCf4f
wh6uaD+NDWRs365rW3Jp3UoYAy8mbk+z9nmayOuak0ervY71mMggPdYmNNFznLAgYvxW68YL7ffI
dlSzIvlxzCGMOrbbASgbfL0dQCJiL0+pY+0VQak6kDy455BqXNrOCrUIen4eFHXtyoub3vw8VHWd
h5cXYJvov29giYyPawpcLNm03fSEPWjjzjc1yKlRocQib133cIaKgGpLziX4rCVahaEwq/dJXH6r
cBO6Y52KtmUEXDVleQJSWyuEZK2vU+3XKso9XjHFEsikaB00kbngKPeAgNemsuqCGijGC8LlqVfs
BDLyDQUZo3AoKiXsxeI4xYwTJCaTAERax4SLu9VO0+C6niQvW/vKnoFQA0xgTAa3y7k/sG9cB/x2
AeyxWPTD5X4UxiRzg3Ka5v2YonyFTq2f2bQJoJ+aBXbcg7KpH79c14vkeXXcJqy0UHs2LzFzGwPM
DZYJ4qmon3IPYKHRv9yPYpOTSUI1Y1q1uEShcloel+xcLo9dejt3sztMB2LFXkr3Iqxq3uifOQFE
nekARfsobEfhW6nzxWQdgUafE6ZV/np5NCprk/ZOLapyC1kr2BzKCe/tFdjA7SWIKXFxZf04r+Z1
UDMiU9rNlgDyLsW0VZU5Q5CeLY8gtEsfLg9D4ZIyTM4aaGWIDoufVNGNlupf2rj9JUBEe7l5RTSR
cXL51EA+eoIFV5Cp1sYhhDb9nr8rVllGyVEzSxPKE9T6gbchHvv7VMyhlTZnlORdl8XIULnZJM2g
4aYnzFFACzFrmkHgudrJY1RTv31/l7nW5qTjzQxWWo7ledStn2YB7qmx/HZ56lXNS27NuwISdFuw
LQzqkrgNNHqIa23n8PPxiZXIPHWRRiAGDHGTcE5LwDdz1L1E03M3ZTd5S+6ipfk2CGsnDKqMSHLn
SbfJ3BOcH1B0dWhy8oNaey80qkmSvLiptZi0Guj20iV64VEl3AXoS2ghdM/XrYK0VUP+fM6XFv8+
j/oNEysHX/FyM0977SvCkAyHszVudqjacMK257iD1Pv1tpkc00VGDDq/IqeunoLS//JgFAshw+M6
IC6hzYhFN9rYGyp+1ts9Z1CNY/v+zhloC8LUKCeouo5i6Mvf0goy2fRtyr6nGQ0u/76CRZzIiLgq
tpy+pQtKZr1lweuxl3g6FDh7t/S2yqMqDvXBW3zIgft46NqrdFLNmuTno6i7WssQRNKO2R4U3Q+m
CULYy2NSNb59fzdvYhmtobMJ7KsFeW3AO7suw2U0knGnA4WHyAx2g54CswZRcBD8xf8Mhj26mTmf
Rk72tghVB5J3i7k0p2XU8TaByguAe/hzFvXFMZv1PSE9ReIhk9mta651HUUPtOH/aKvzaleQGWyg
2JK2EE+ujw1Bvpjwnbiu2JdkpNwk1tjWGri8liGUMCO/F8x8BQzjq2HtHa8VkybD4UBWMzdNsd16
rFsC2p7a8pOxixVWjEDGwNl86fuaovUqyg+57tzGK8pQiXNM82EnpqsGIPl7g1Dbo3oM19nECBOH
HKr1ftk9Cqha3wb2ziuqKm/bHtcDwIjjfcmxs6eh719m07jy77d+37XP2tEuSIolLtl4By0uFwWG
n5CCBJedWvX7klNrYlMmq9A8OJ2PTcTelqh5dERxHU6UyCi3CfLJgjBMz1ChTI3W6TeBA9/lf1cE
JBnZ1ncDz0Gtgs2al8+NwZ+F1Xy+3LRqWqTN2hmRezUzbMZpX43ugdk33fTvdU1L27RTzroYUzTN
nLcO9aAp6iJAJHFdDJUxbbHe2NypsZ4DG18gM/yQT9MpK/YeXBXuKvPX1YKsxHJwN1lCa6lu9R8w
GVROTbPpNekelYIiiMroNTs3GlC7Yl2zSKTuuF0QRMZNNdKfa1+DfL5zdM/QbNcw9rgRFcstg9ni
SBSFE2NYDZ4H/MEkCEMCOJp07wChwDTD4v9048QQyGM3uBy921gPeLDxmTGI7Oj+eNjnM1O4hIxd
swCDtwDFxP13brnGEvs83kOPKd7aiYxTgxg3mXHwxLKcKNKZMb79rRT6mbvEi1ydQgQzDos9FLhq
JNJeneoQwMTugCdp43UYb3q8s132P+VSSL5tiXgAJP6PpbD94sb4j5RvimOLLODaLCKibLDxOFzU
3wYt83haHfMSIPyEPNX1HGhG4+8Mafv1D64CZfTaWtrtDGFd7NH94hIjeTZz87bi7aPD9bvGaF54
w85JzAx3Qcm923XrzrW+Ih7I2DYcf4UwC4QbyCLVrNik089CdCETQ3B5bKoepN1by9cSArWYRt59
1vrTQidPm4L8SkIK8hen3dCxaTS3gGnovlOsX4GQfrn869svfrQqks9n9sLMZjuQiRWUsfqPiD45
0GMRBXHjao9GQeEnMqld2sfzYhcIlnnUPS5R+2ZZyc7UK2rMiSzaurBJm/sFZpW0dus3Bn1t9OlX
a/S3emEMLjPZD9BEfJ+j9GmK6tPlWdtm56NZkxw/M+N6BT4EF//rKc4/GTFxl27auUtQNS75fqdX
Cem2M2yXDd8ix2pd3m7o5err5Z9XbF1/0dqJZh5a4cCaeEk9Jyk+mfbwC6C9T5lW3xj68AWCU4u3
JmxvjRQ9yhi3AU9fxMksAVZJHdTuLDCbB2KSw5DjsGFop7i9dbT8dkqPPPpF1unQksUnxDwlgEb1
FIqGxkPdVr4O3oqdcKSYZBkc1zqGiTe5uD7w9c7On3FxhqqQHetQRW8ZIFeiOqJqk9o6JCftnmIb
zb3R409jQP08jLy9t3AF8TMm5M8NewISoYhi9IPDwnn2iT8cEt8K6H0f0FD4/4HnReHBMmIODwcZ
iJwa0EYFsz8+lI+J/4O7M7rBkO6nm73LAeWQth94d5Sg8cQAIMJd2eTpXnrUGzfyLa963phdkiAK
tIc9CkxFQSCqz//sKltJ2Ud5ZB2MpzUcT+zGjs/rPxp0UkFBTP0siJ9Q2p2YHt+jXtxa/iBs/AWU
g6aPllP0CFDEqfLJjfDME70nkMzOHrO7vTIOlW1LAYSwIhWVOVqHKE9cMwY3BXO7ceeGXMEfSWSg
nMhjPTa6dRuEfaioS8/afcE97qVB5P8wDJcLF4h95q3B8B8YSxUWKGPmYhABTuVimYfa+DzW3yxj
b1G2mP3BosgAuTzPRd92tnnQKtc+bExC0W1muZ0/+VWwHKs9oK/KtGXiOObkYkAdsImJiz9vXELl
IbrtwtnjoeElwXBcd5ZIsafL2LgFBUkGAdPUYU2+MuimJszGE+N57b9beEe+vIkobEyGyUEDbRCC
FCAKrh/q/AvVH8o9ERBV01IIQOxPs5aX5iGfVrezH9J+Dtmwd4GnULEhsrbrWk5GSavVOESWFx0Q
MUPNfEQ2eE5u9CN7ZU+296sIoHt+IDv7gcp0pWyh5vaEx+6cH5b8VINFW5B+ZxVU5x1Z1lVkVqFz
AEAO0Xf7a1q4/Mz89X+cXVmTnDqz/EVEABIIXoGG7tnH9oyXF8Jjj8W+77/+Jv5exjqt1o0+TyfG
EVIjqUqlqqzM48YhqOdNN/zJDKZ3rpRwl+2MkBYYq27kUGWMI215aJ07ZtRex39fc6B0EZ6WLbZN
VxBqR6RpvKy8L2vus/TX5cHP74AuYtPcDSxKBcghoySZnpyGBZZhB9cNLcT+Ruq0TVLlcdQ4yatu
l0/1rOqQO2/HukgWR1o+j/3guNHmom6RufeGvTw22XJKTQ3TqWBPEgSkLgLSimUegRvDPO2f7gTi
toB+N6L2BCG1w/+DU/H8I0kXqeJQSM9SFDUwCxQAkTJJPQqKTn7TvaGvovxGng0/O/Jv2uzRT5e3
RnLD6yJKrRiMtnU3TAmgeO6lr8mXLTC8NnJQ1/8FlYb+BEo6n4Mw7vKEsk8UDJ1XXK/MYoijqrvZ
4vSQosy+7DSozaw4bZJLRBdp4vSBoIlZa+NoGT330fRt33ij32mgG178eac6y95XVV70vLnrIlOc
21b5POwmubkFuBJOvYmkUKeoJUvWSoStoQ0biboRg+u8jEC7C07H+mm0zSi1VK80iavXRfTaVpPU
IKDxjIpv1Qm4uyM90NcEBzx/55q3fnO8+qm54blvl54qBSVZNBHOpifGsvYd5tSLmyF71OqHbbvq
ra6LlNhVgj58gtRpBNYNb6G+axZQapz8tjtYy6g4YbLfv//9QwDutuvKZpu4EZk/x+lvZlXehNbV
qwxE5JzjK3F5j+aDaF7NABjOe2DIu9Cx2sZb9JEqZpH4TZF2jhdrRmwrcaLCeFibKmgHRFf6HelY
YCffL3+JzBBFwHbNWAdxidSJmmD114MRNJ/3theKaB5ktCG6cL9cnomejU9R3P93QzZrGdKV4muG
4Zg29+Om8I4yAxQucz7Hg7OA1ioi6V1d3HLkGYbpzk0UV65sgUTkHKPVFrfZwI9TCNqQ0H0DY9ly
ZCgs6ygpT4unvzmKGF6yRCKQrkAXN1BGPT/m2uTF7RctU0kAyEYWbndYA1ApCT4iWVzPjgcPSazL
2ypJEuAn/ruvy4xyKxjH+THGUtxUX4wAt+Eh9eser2rAp5SNU7JvECy6MLEPY0KMqADtgVaCwFRX
NaqeT+zoopy23i1JiV5PA1yi/EiOw3EOadhF41WZW12EyJmZsRh0sPmxr4xD3T25ENjRu8bT6VWR
uS4Sx7WF5vQkpdje8geLb63y9fLmSmyLCTbLuoVYI1Qxj062eIVd+JWdHtrtNWamAnsicdMiDK6p
NG0A1TqWJp6DaUz82Xk0baU6z/5D//so1kUcnG7oTV5Aju64S31Op/wHNCC88kTv1mOrCAAkZ0fE
wq1Lo8dgr+HI8bwW5CFd76llgKSTeY6bewXnEB/8c3k7ZL5IxMYBp1NWWcZ2XzT/SZ7mhyKofeeE
sOmbe+O+qhm8JdsiIuSKLTGGJdnGyGGxP88HWuO0Gop3vcxliERyhAJxV5F1jABILBMwSJuHNkoj
K/cmOyhPJjJ+sapHUXKERV65NXPBnTSxKaoGhDKRnWQADnxdqIqY05GcMPKv+6sce6rWqsb723nL
yeZRsw/sidxqvD2YTulNrqqbRPYlQlSuz6g76QNmyjTnsLnt0cx/9OPt3KjKG7IJBGvPs6rsc1KO
0aIbvlPcplrr52Z30JUK6hIXbgt3dZxPemPNmKEy8qjropleBzzRRcAcyrCVGbsYuVjDtNCDagSJ
6awrHLjkd4sIuTnPmMZKjA7OycYdg3VS8eJIYjyRLW4xuzhOeDVGOVmDZDC9eO28ph/9iVV+oirF
yJ7GIkQuo7Xd5S2m2R+tp/KQBKUP70Q9MywOPEyiyw5K4jYs4YpmTr3iAa63sDRQPg+Z4Xixa7XH
PnVVhTLZVux//xjXm8OAZkKzjbr5oeam325VePnHSxy5CImDnDVqRxQ/vs+R3DIr58Yd2txDYS6s
lvF9tFJE38UQ6E6vmFH2LYJFD91aZWQhbeRi40v6C8yEweVvkVBt6SI4bp3cSR+43UZmbX1jtRPl
YxmBm/1ryUv0zxHmQSQvgnr9IdMBnFTlPGVPVRElpwGSnxvoOftb99jLEdXn0/C1NYLc9ba/IMzk
4H4hp8T1ZtX7XnafiLA5lyUrJKaaEZzz6+FvAn/2urfUt709itO+byrCBZkdiRC6xNYSB9yUsKPD
eNBBzh4H5JMR0bAM3UB1P0qsSKSRY30Hhpn9Stlfl9o8Qp1q8JNYyZwvOeiiZuxod4TxHh+Rvi4B
O5UgdTqx8K+CQ+PhEi5PZURJsPgQBkHlIFcxY0r3SXAP5qi5ulPiw6rU0w/5IfvcvTlf+gCkHtzP
g/mWqpp4ZedfpJpb0E458B5T0QjPKZQoCuumD6AaERVRdh3lri4C7lBxKe26wSQT+QP34W3V5g/L
diCjpWinlkQXIuyOtwtt0AiL68HFWzwfn7USnSjWeG/ThntunYR6nL9f9hmyYydc/2ZbMlKXBeYy
bgCF9EBcEtqre10yQySXqwZKEmdKh2isbi0gHBzD9hi765LnxVFFSBIkuC4i8iZQgqyliUmGYEYq
o/Uz8kIGL58Pi5f77osV7TIULm09QpXvUskeiTi9rdC6oi/GPsriX6kLAcIFMhdwrNCE9MZkDcZe
pfkuKZPoIlpPoxZFSQmSZbOPT7orDxykad7oHHTNQ/3t1y4fVCRHN1bEPZIjIWL1aivvtbFZcdl2
4800z741lXdoaz5cdeJEoB5ZpiztCIbXoaK15I/ZtvhQurw8uCSaFeF5yJyVeZMauFzZT6OPCPmR
1e/E/Hx5dEncJgL0ptYa+hgqo1Hf/N4gtW2Yx6H8nMR90Bs/L08hu2xEDjm3c5y1bPAF++OVhdbX
JBiwzYZv3DcRUaQOZG9KIpj9VsZtY1WYZYdEZI3X+yDe/c387/0dOTQvKL2rYIay0yRE/4m+6Btn
FNttu6cYdbf1x0RSRSwl+w4Rl0cAN+ssNNpHgPpNwXACtdxhin06+H1g/UHh6VaDFpUivpJEbiIW
z22IuSY5JrNN+8TJBio7FapYdkuK9HJFTuxuna02QtvSEljh+GN6a4PmFUSF3we/ipSwG4mFiHA8
aPeVTgEAcKSNnvND97eg9/ObfAF1F2ADu8JS8bygJfWoemBKDoC5//1D7D62WlLZBVZtcGkFeCTx
tJ4d0X3yQ2Ex+0k6k+4RAXqzbfTMYbyLdv74FhLA9tT7dEMXm/6QxO+O+zw5ENRTUrLKKnMias+M
M7NILUxodYddVy3xk8HXDpOf2ehd9PCRQRmkYXBd16huCi8GtyJszDrWRsXy3tUPFXZKsXT7COeW
TnAD0LaFeNKKkeP7rfasML2ZvMnnJaoAeZAGKqUt2ZkTfABL63qXfG8jyuAqx5Pb/ZrRIMx61RHY
8y5nvkPE6GVOAlRjiQni7LMTsXA7jlmQ0JD+0u/asPHVwKu/QMNzU+0BwYfjnDfVnFLUzXEbg2n/
AbD8yB6C+mabUBJOb9jBfc6fEu7Rb2jxSAMwfWiqrJPsbhCheVOTl1tL8c7KTkZIApQEv+unxe9P
xc14u31XHAqJwYrAPOaultHE+/HGDbQD0RvzYJ+2zqcQDbTD9Whmfqt74De9PKHErYrwvBFcKRDf
w1fVGQICM/VLpRCV7FP2KT9uFl3qaskxNOCup2mFqpuDBTO1p8u/XBIE/nXmH4bXdFAUQCQKnPt7
UX7JjnYC8cD6d95/nql9HNWPKEnk8fdEfJiJ2Kxji5vhXWv6Q2BCTeuO+jkwa/DUv7Rno8GzF8fg
ULyoqp2yXRFcA/pON6038G0TrUG8lh4t3iia6mQfI7iDlGigXOgw9OLyI+1fHM0F09onx7obG0UM
K/n1IuAuXbONQ6q7i4Bk9RfyGJcq7JhsZMH+XQot7VUz7Z283jOX9eDMqkhf4iZFjF2bY81TgqEN
KEMS80jHO3Tap4mKd1my7iK0Tme1nmW5DbVGfRz8TE80L+ZDH84Nd+8riGQd9ammV+6AcO0ba5ZC
WtWyQ9f6WdF7svaKN6XEpkXquTKpWjvGxRUuZv6IFOcRbJjPY1ao3JFslfY75oOptSmrktpc7VBb
HRIMzR606PmpzOIv0xj/ajXt02XvITtJ+6X8YaKxm9o1J8wOB1p4VX5fWar7VrZEgu2ywug6R3OA
qGFbuWfyh6Ab+ObPZlcrIm/Zjxds2MjGOWZJbIfZgJpmO2inNeY/Ly/M2Z9vuyKaDlpVhWUt/X50
7Pg2pm5823IOWaxxUjX0yKYQrNiuTWMwcmwyz+n6pexc88daTs2py+1Fsb37UP8JFPAV+/n6sL1L
axloQMI55aSkzwvJHvPcfUn6LkyGuTk2eEr4lJEv163Z7lM+zNbbLAEx2wa3BCnOA9kASuHm9shG
J78Gp4Dv2ZfywwwtAa1FNmDJ0nSavNIujmVKrlyr/ZR9GDvPrKpPLIxdcR6Y2vbkDv3m51X2xYKB
d6P7TsZN1UJ+1s3iQwQDz6llxblNrbAuO8crkja/NQZ3C11UYG51tLBfU+XGPIJ9Mx1sEatpWSGH
LhD0AvzVnQ7UUOXWzmc7Mb5g5QMv175qMb7Bcs8djnZmgmz7x9KO0J+A0Dw/be5vp/yjT4oTcNYz
YkLB5vvOBEeLaVqhRRJ/Sei9a41+sQE6oad+k/y+fJLPehbbFbF1Rs0cYypszNIttzotn3tDJQgk
sXoRUre2JTQicscKu3EJecIPfWF87XUVG6fkYInouX7VtH7r8cvdvPer9A2yJwenqNAw9Pny0sh+
v2DkZp/2qbEwK9SI7bV19sqT/gD5N1VsIxtfMHFzq8F3NuIDbP5cTe/peIP2Ou+63y6YOIiCsTSu
boVk/jrMT6Al87itSJiff5HjzAgm7TK3Zej6s0L63N3xTyw0vi4G1K+DOKDeijaf6d2aD1muzGqd
TzpjRsG4B07YAr4ZLNV9d5ce23sOBrQ1Qh4l/pKehlfLh9LiG+jvshfjKhJUzCkYPC1Hh8cd5qyh
ymqjI7/Jgkb/dnl/JMYt8tBVVbzSfoBxz1Xm6c6tscAbz79N7aUCguLyHBIDEVF1dZ3RlHDYX273
Nzxef+ore4iT/r2Z41xxziTXrginA2jPXKd1t5Emflri+Glg9h0IhKM8r4JBq79axqgwR9nnCDe8
wcArCdVcLNmSfHKB8jIRK/Il9+MmO15eMYkzFHF2WdqzmXPXCouk37yMGY0HauTg8uCSLRcp6bZs
KSddw+/XCEm81XHvxqUNV0KjNqu+dkmiME/ZRwim33Fj0VYb8wy543UoAmvQEr7uEwTDR1d2Y2Yj
YkNKpxvDAUCz/OwskTGZfqzSjzlbObVdEWe3Wm1sdGZsofc7ncPY7TYvXWHYm37rOAu0jYpD7VSO
B5lMxYLJDpZg6Fo8210Wa1iwhWYe26o7x0IL1OJ8NbiqDCPbfOEyb4wG8sgTvspM7Hczj4PcIhFQ
2mGmg7plbrkiaJB8iwjG6+14nsoW9liW5Y8R6o7LNt84id16OjevsxIRjcczY+hbd7+3iu3XtDQ3
JXeuHFqw8T7RutUZ8PObtHpYavdWm1VUyrKV2f/+IejtwJLq2OCxCWlCxogMWgF4hoP0f9Y+bQBL
X7YQifGJsLu0sdZs1hAltilgyxO3b6sc2pTXDS5YdsrjMV4qfMJQmpBU2/S7NdW+Xje2YNoaiJ3A
RYAwfVzrh2ZCZq0k6zUKHbYr6rWumz6yccKibIx/HvrKj11Idtqqp5LEtkR91g00q8zYI3PN7Y7t
un1J8Zrp2+S31qCz33SjyyskCddEYJ2x9Xo99JimWW3Lm+l01+bmZ6Mew6vGF+F10OvTmjKBi+Bx
ZkdUz8xjZzbbHWi+jOs+QcTYoeZFt2TDFIYD0BX02Y2JBqvNrjufItBuMy1quWw3saW8mzYOwYUk
uG5xBOvNFmJUZomhG2QYy354X+rh2DBNEVtIwhgRVJcBDUTKHMODAeTAuvHJdq0ARG0H3k6PCyBj
vTUrppJ4CFGK1dU6spUujtHEss6vk/7F1TNFMUFyRP8Dr+OULCyGEW8QxfEmYwCzFppyCitR+GfZ
BOa/TnRsx6UAjw1+fJE9gSAsIPH8DM4kxQGSDS/cxLrexQsYKvGkGzZ085esOoxGnPgpU3LLyKYQ
LmI7Hy3Iw2D5OyN70pLildXzc5KR6yxMhMmlo70sToqDlBfb/bpOtzO6Zkqt+H3ZDCSHR8TGbesE
JkQrRQAG1P2LBomL1O9dEHspNkA2/u5iP1yS00iAvJwLO+ynwmdZTgGZ7FP/8o+XGJmIictX2lha
hTjLbb/02a82o4GDW7jSJw/f4IP/+fI8ki0WJVbrLeOsMTEPb7ugLutn3A6HGgmU64bf1+7jGtlz
tq4OnOg6Z294lD6wLj8smvXp8vDnSRNsV0S8ZaTVmipDkJ1pS/nOJqvzoakIgqq2doJVj9GFOvHn
LCsgtzdu71tTrF7dm1bQ190clamh75uGLrley0Bm2oKfs5lGvynK5ZBOhhtc/p2yo2L+uwz51Oho
mtyXYao+G0X2feTr03VDC25gmpKhNgtsINPRjdvr4ZoVb9cNLZg/1DZnohcwoKVEqoL/LFdVcHYe
HGODNO7fBUGlKqHoUbFD+0f7SkLrmAT8ZfxuPXR7k1a06p72+/JHSAxJRMMt4JLcbIr1ATUqwBAP
zfhWt3PgpC1UX3VAS1SyPRJLErFwNSTjB75iIr3k3rL8WUf0LxbfLn+FJCAXgW8xr1FjzbFeyQb8
UAXGspZ7vKzhmVUlfNkU+3d9MNUS2Rtz239/S8A/wGorosNy03fkWNT85brPENxBip5hy20xR+H8
6lp6Ryn3tDXD05gdLs8g2wUhNIf4bMMsPCrC2dI9o/lG5jQcKoW7kQ0umHE8rMM87x5/pllgNMBw
phHaaxXXoWwDBEs2GstwoAdshyPjD20130FY7Og44MpZ7UxR35bNIZi0RqeMz0uO8lujQYl4iujS
3epjE/VUV0why3iKwDfKaMzZgDlmHzQ2JKzAUOsD4A/8++MO4krD8bZ9TH6o1ELO415sVwS/NeXi
ZCXLUGCareq24kUSTuPSB67jNL6ejFYwVPXqm9MAuKJFptuea/mhddrOzzrwV1uavUU1BC4inS7x
wZ61/Ki5rRPOqUP8desayBVNqqeRxCH9dYkf7Ixklt2NJU6oA0oGYzVwPAs/rfymKXwzBTd0Sq67
dUQMSG8UBc9a+O++Go7Y+a+brmqZl1xoIuhjahON9DWGztpnUi0eUdGVnIcU264oR8hSLWuXBCPH
L+Qb/9mdgP++15/WR/d+DmJv/qwf++NlX7EHamfKoCLjUt4kuZsDnhVW7ZeFPTMAMcpxPGx6iszZ
Vf1BqCIIN926tGmW5vgevtC3zazAo2wYCmcn2QWRYindVp2PG8Y21+5kxWtUGqrXhcRRiIAPCgHN
ni0YWo97J+IFuETctWVBz6vGB/Lgqj452K4QRIO9hJrQasDyGBRSIKhKDS2YJFVQIYmxiZDSuKlo
RXN4bNt43gzAV6oj498W/Vu6GKB+UeV6z7cZ4TP2G+ODUZdmz+MGb6WwP7St79yM9+07+5regj3k
yfWz1+G1+0Tv7DczBv/R5dMr2XwRW6q3Ka2WGqd3btif2NCOcWsoonbZ0MIlmpJ8S2cHNxEIEr+A
3/omGSaFzcmGFq/Qxaw4yoO4gAzrS5Flv4tBZc6S29kU7k8IO/VFtlvDiqL2kEyP6cqRPlY+yWTj
C3enUbZayScc1TFpHpbKOhbt+t3tr1wZESiqE8IyQ8dju17yFwgg3G6OSuBH8sv/ntoPpzPvXcPN
Rzw/hnjz7YTfVKsdGIhhLp9E2fCiDWu86pFkxVs1Zvda10cl6vp2v6n0nGQRhQj7LNoGPGXlXqVx
IiPcAvd2e1uO7mEMTDBe/HEjE8wXakVcyRn9D+pzblei7SXbtqvnm9Ey8nummVt41WqJUDfThboz
219VuUHCwdC8xP1KYhV6SHKnifxxy7wl+gYYSZhq+il3qrd1IU9JgcYmy7i1xlgVW8g8noh1S20S
F8WE9FlJAIwBrYHpNytKQhqY+Dzwdv8y8uE7BCm4VxoJ/m1GUx0ZYuqv5Vwf5oS0YB/tnqa00UOn
pd/5pk9BzKdC4WjOI5Jx8QpOjNqZVc8asksAa6TPqT5OAZ5na9Awsw0TO39zar0ICJjATsnM58OI
rs1w5UPsT3ai4oSVXaOCu3Nco8sXDqhhie6ZOzJSszm5brF+190sjrIyGVW9fxLMjSNCPJampm7a
4AoqUXl8INSoDkvf2gFoh36mhBkB7+rYS9YKXF0AhnpgutgCAom30+VzLblqRcq8uUqh5LW1CEYK
c3zo8tw55WXXPTTGtoaj27+PDXHvGZBtihSZxExFgVnOLCPJoYABPvqlGn3bii3mQ9iKqvTXzvs1
R+SFKrI60crJtcOa1m96R7+VrPuUjPbr5QX7G4f/N/50RJlDlMwr0Enu6dX2tPr2TQ7mNL+MUn9O
Ps2BiT4NFSfrHmyem2lfwg8XwDLHdU33qs/efdpHefQ/PhlVKPL3ij03vmBrfGqRq2QoRXJT/2Zm
9b2Zvmbc8MAyA8CG6zHwa+dgpS9S/bGeWsgOk4DYbuHb4I/b0uwIXH3QdiXxkFNFnn8Lsnl+gXtR
OQPZAgh22FrTAppfPLqsXoujsjOJn+j64CEZMQcWBYMVshLjTWqXQE4D1OlU35N0C/UluVst85Pt
FI3nukuKLxrRhapPxHfqv32OfFS9m/ffcmYRRWzppBXbhD4kO2wPW2ge0oMFzfrDcKCheSz8/E1x
6s6bjSNyNjLDGqt0BYS1Q1sa9asggcr0mwYmZWcEYa7uzcdSFX6fv40cEWg65R2zRwNzLdocufYv
FqfodhqCxKG3VqEpImGJnYp8jlArN4dlQUyZmiDZAJoKLRseJB08xYrtAeS5jdnn/WA94FYjm0H3
t9ANKAhDWOgdu9HRQVP541W+zBFJHOu8hzSBiymgSTR7QzYPvl61vy9/gGzHBevsl3SqrL+/n6WN
NzDzdmt6lRy6bIsFyxq3gZXjhF/OO+6R8ps+r9485p7TW8etUZWKZJ8gxPYFaHHdftxjb9qXj/Wg
kXtj5eTK1Rci+2zoO9vUcICK7KdjwgOM71etvAgYnYnVgtEZA9cE9fzPMVMJWUjWQ4SLssxy554j
x1ZR8500XectcaIgkJJEErhG/z3v1VzQNXfhiOrKJI8ut+JbOhv80AL44NvMHo7WaIDjKZ5B8dnE
jUfa7WtNDP7rmlXD3fDv/BkxUpg0Nruxp4NrO69NWytetrJvE2uOLakK9CvtCQET3rwk7Dhr633O
xnttdR+NLH1ei+W2YvUXvTNPqcaDy9903kyYWIyEfB5u+wbfZKwdRMd6b+nukuWFuK2nq7BZsjn2
v3/wUytNh3E1cNpWt4kDJ9m2sLUbGtiFlvqUEHo0NxXLoSR4YWKBcjLHohv25FlTWV/Gab3huhGu
cRGM+XKHsCaApvK3ZF6DeoOGz8CitM8OrqkfLq/neZ/PxLrllGzl0A/YR96tb4QuxsHWdOdlLidV
k8T50J2JjB0mein1lcCxORuiJT07jmt6tPv0pSOqJj3ZRwiOedpMp89XdFUtrvZL37xJa55WU1V7
PR+QM5Grwx21Dm0wGwLyxPUNyBTPvAGN0+/E+M6dMrCHp8tbIVsowV0YIySK5wTdJDqxq8Ch+Usb
2885wVsQMbXCRcuWSvAJUwsypCJZ4aLZm4FbbAGMki6r6oqXDC/WI9HzV3K7QqCSgT755n8aTRX6
Y3/y1LMi7teBfjSQrm9UE5534EwsSzK26YtBOnRYBd2dA3bx3k+C5o1iNg2xBfDgTPEuk2RPmFiY
dCa90MEubofb563wnQgVmaAIlzcQkCzedtP9BCD8xT2ppCZkX7Yfkw9eKN1onVUzlhIpEzyvN8/p
FM5bNvK+eR9GNheuacaIBx/t+9wvV+t7q6kYNyWHWGTnSCtqA25cY5GAn/dYfCKTAdiXk9DAWqfo
sqXITplg70iP2X3bNHApgASnRX1oeBKlheqVJ1sfIRTTWsNOrRQb3Qz3bn7fFCo6fNnAgoW7uTOW
pMDAELA5tPbPTlsUdnD+XcZEoazRImZsTHuokWl4LkLuGg1CK/PNJq98BoHosOuqOKgc/sOIp06x
D5KLUqxQTmnbOvOIfYAc1/e5ps8NXwJKRzyFEN5TMFxd3m/JoRILkxSizhDhwqFanfw5d7VT262h
RYfcA3pL8S2SMyUWUBiB2E9hYm+q5bO2fcrs27x8vvzzZUMLltzn2+hkMYa26ixwhtBpngvwb1we
XHKmxIqJ5tpJaWsYfDYerfY2RjR2eWDZou8TfvASXTOPy7phc+1umg94ntT30CTqwrkzATaAyOzL
5XkkSQ8mcm1AxbyLUwZ3lJ26U/YNkjpt7ReG3xy2v+/oPIQn/6YHnV9EaBtswP/oqWodEgANE4k3
cHdoJEV6LySP+Mgg8VuffeJ3c0D8neP4ancuVlWyvrJKl+MMj1xfHwzLWW+pbQ1XngLhWm+pvUJ7
bV/D+JFmT1OmuCokh0AspqClsWjpiopBMa0lUj3w5XbLCg8JUhqRhA7XWZ9YWSGFPY+OjdaxfLaj
0kyOWW7g/5fD5TMmSWIzkVajrHtaTStB3sqDcljQe62/Fz4YeMPyRxUNjsQdiuUVChVYq+4S3Kv5
H0a2wCz1U1HRgMxDxPLXy58im2R3Mh/Msqq7Em86TIKeFUjE8EAjaM2kDf0RD22IlurrOgWZiK+o
SytZBzQch32MnS+Sk03Yt75GNHf5QyReUURVbFO+aXWOh89c8Zeic14zF8tlGd8vDy8prDARWrEl
05yRFe+OZCSP1UxeioIeEoaIjdOnObbvmt0PJwTUqdvBWemPhJi+Yw4HI6chc9zjFDuhVmsPVmpo
CjOVPCVEUEZekbQ2G1T4Mg4tnGZOfLM3Ws/OQc2jJS3sKqevBdjHFGuwB0T/zbgxEZlRmO6EhDXM
dxf0AoF76ATzE/VsD48M5EKtL5fnkZxJEZtRdlpfoJCCz2rSmywbDmM1+6zfCq8o0nutmqjizMjs
WERqDKnjVFmDBHx2gvjaCz/kvhUB4eXn4bUibzYTQRvW6nY6A0EBvMXI7/mxCiFb9ynrQhv0ONwH
VWMTqYJN2Q0k1jHz1KqSjCIFtVm0wXlgh2XiYbvSF+Ym0NHQzEgrs8GL0+QNYObM5zGa4MAkcaLF
emjzTuUj9yj0zGERS56TScmapPghI1/QR9lCbdWdPhlxE4AT777rjKCCGO4KLve2Nn4l+vp+3ekR
Ao1RS/p+GpGCIOv7CD76rXgmyRK04+1ifr48heQaE2uYjZtbQCMha2Rl/NdEhudlzm/TTDtyfVE0
wf21qXPLZ/7rmF0+afq2Z42SphveK6v75DQ883jafKULr+6GNY09PhSVD83P+yQzmCJvILM+4VWR
JW4/TA0ctdnTN4aqQGHMkbbxU6E3QQJyhctrKAk0xTJh3JRQlN4BZdUG+UM0MM6HteOqh/z50cE8
8O/q0Xwg/dDt4Xe15ndZ5vxBF/+s8IPnrxq0Vf87+LotVZpBAD6kJgiZJ4hIg84kWwKnV1J4nt8E
tJD+O0WrL7ymFaYoWhfounq719PpAEBWFpZ5fDNV5KptQGPbvxMhq8qh64L732wRi1ffi6pSjCzx
ROg2+nfoeUypMwyI+IvUc7/RQwqZg/jWboA4nQPj0EQFv4nrQEWRLttywe7bsseTPUXM6uqGc5c1
Wxe2c6xKRcn2fL8SP8RJfW0vScGRPqncSoOsHXvnrtmFlms5isvovFMBWO3fGYYROCOUhFBnhGSw
l5RJfaJrs5N+5/xmGg0VZ5TsaAn2beUc/7lwLI67vHZz+YVV2V2c6M+GXvqarWpHk6T0gfT493vK
fNTZ2CGHsJPCge/AT8I02iNk/VbFIy/ZcrGOYzcIf7YWW97T9sB2+c/cRZRw2UFJ9kOs5Rj1XFXT
nhXKUYtGse6OpNovEJP+cM1VcY9IDpWIDYnXjBNq4fdD2faBZ/xgc+MLLVSdULs/+u8VYotACZaM
2ITY3PND5lO+uAcr6//UKDqUeX+gJfL+Rfx+ebFkOyHYehmDLp6lKw5vM4ZG49zUY6UgxZHtg2DX
dHTWZduxOuvq18hkG0Z7NzJI4/Yqy5O0K9kiGQhzXaQvd+ax8rWavC0YnpbP5Y2jeSlQH2tYPCTH
KcKDFR0wb9l9rSjoydZMMPjO7piuZygEbE6JVuiJVicrpdfhFm2R+mOqDPQQoMcm3DbXy4GhXvuv
l/daEjVDa+pfyyYJdza9w9D859Sf9hxH4gASoQOUH4CsCDrMiiDob9rkzAkW6T/IADBe2WIm/cYI
0cF67A9T0PfA48BWguGgTx7KGT79P+a+bDtOZNv2V2rUO3UggCA44+z9EEC2SvWSJb8wZFmihwCC
9uvvRPYuS0gpTvnehzv8YiutXEQQzWrmmhOcLYxPKZ1uv4SROLJ55qwg6aCrXW+YkFIrKTTDjNu2
JoM7GNR2Qr2+KZUqdIKkVt3PJ/XIUWDNLvwxZ9IUjRZ6FB1Yyb2mGEMHFcIgzLvbQI8zcwm1eWTV
zbv7+xr6qZlWxl5l+l6njV8p7p2FI/PjtDEUTN8uDFl1gdIoeuj1wUOgrwJqc4i7u4Mde8Csc6bV
W7NKt781Y3R2I0P0DruFwFia9JukBTlk1moPEi3QC6M5cvDMW/6zIMXr7SGmV1t6d0ibcQ+nslnp
VfOFNUsh/LHXMbuNdZDpD0WZh14BBP8DUU20+/dWt5QVOTKGORuMVRaR0veYpIgcBsV2db15RAPK
w6hE6996DXNKGGsILTCX9omnGKARG7usd4JcPnRqspQHe2kr/+gUmC2rHKypULbEVtT38Vl5yA7l
wT9v98mu+iY34Zl9ap8Whwh/kpc/+ebH37NDtSdbY1txsk/OrG3zRTmv9/SUnpZ7+9w6D87sc+WE
nbLT8EBPTfyEntrn4SHFv35vbmZLdGR1ZJSWmnp6XHDwPx8qKPWBDt75va+fXSAF/Ku+D/FyW72n
lwK52iAYc+j20WDh5R5ZnXNhN5+ZBOrUder5JCo5ysaZ00ZLPYHHvnx2jaQs0romS0NPTUnhsUDe
1oH9eywsdE4i05gky8YBayapoW1Py5w3NFmqpR7ZVXP2GMgUN6E97apEw83X+SEPCmSAjfy2ToOF
8OnI/UNnF4JoLJL7iY+GuLLdV10vvbZSMrdKkOAzdO2uHMpTf0iXdJ2PDWn6+av4RgRSZWVh4Og2
SduACpBh2TI9Nc+HZICGCKCZ0RIf65EXP2chSfGFwjbMxCvUpD/vwsj/qseR+pvbYk5CYlnqkCrl
tK5KNDqaXXNBk9rkzI8uP993R3Iz9B0HCWmabCzG1OshpXctVkhia9aKoIcMvNrk98hU6JyKxBpG
jfh5Y3mR2ULCuwpUh4AbY0uzIV69jOS/Hvv/Dp6K8x+HaP3v/8G/HwsxVFEQytk//30mnvIrWT09
ycOD+J/pV//+r29/8d+H6LEq6uJZzv/Xm1/C9/+07z7Ihzf/8HIZyeGieaqGy6e6SeWLATzp9D//
tx/+8fTyLdeDePrXn4+IJ6CDdfkUREX+58+Ptt//9SeZIF3/9fr7f354+pDh964eolz+cRvlj/i2
Px7y73/I8OmPdfWUP3yP8qf63Vc9PdTyX38qVPtL0wymqyqQ6wDrTjCk7uk/HxkU6tETxZ9BwCAG
Fw9lFBn+609N/0tnOn5DIxZDPGbixK6L5uUj8heK6vg9NN2bwPYhW/Kfh37z+n69zj/yBurqePwa
Xzwd/b+uSqYz1D3RlWQwsIUSTZuzqFTdkLaxUsVuTpE619QvsijcYKROzXoI9gUbWd2iL2Qnu3Rb
KMW6s5f6aGc8hz8fYRoRw4g0fU5plEkriAEORYn60J4k3nWS8NB9NM6Uw+DemA70dVyyXizPTFfq
u4EbFPUlojPNnJ/7sQGCsqboY3eS9iGe7ka7Cbo/rFB4/ha4SzfAdAq/M2fqJqMaM7EcZnFvL+1G
1myI3S6oeBTEZ7JqHE1RUbNruKKX/NXi/PmeX7/Xt9HBzzl9ZW52Sjc+FSjywtwg0IoO6dCiRY9v
8H9pZXb1jB0182CyYhkaKDs0x0aHNomXShRvr5r3g5luvldXTkKSDNclXlUBYgO1zbjUUohWResk
XypCfGzKghCGZtqUzpV1aVyLIU/H2E2jYqXV4d4AX0Ock52qfv/8Db0NfX4OCgZwMjBNs+ZxnFEC
TJxNC+JHS0cLieBwA7r/BYdsllR9b2c2eXGvJKOqYvIyNTtLQuHZmbFKDAUMEWLV6cW1hPakH6mb
YOw9PaNuwS6QL/NGuoTO/visQVWLoqBuqtoc8+lnbWeJQI1d/6BPQfpBbqyD5lQ8v4CI2oKvOwO2
/hw4UJMq/qA3Z17nrWKWxQmIj9wEYvaQqCzWxjY5qQue6E7vddtktRR3zHre35uc/JhXC9Ws4rYZ
Spic5LRs08u8fiO5fmEfyu0kSAXdk/0SNunIrP4a5+xkgU/MojCFUQAjVqx3UkhxpntrrXtmA4NL
8/rhun01rbOTRbYpZIhbmPshbY0msa2yJhtzIVifZYPfz+XsbElS4qPbD3bUnbVSJK6EyOkhHqPd
QNdrYZMsjWm2R8ISLIxsWirqLthomx/tVdlqCcH5sRmL6kxVCWXzLHRrBhJyQS9vKthku2Q97gzU
w5fMvGAd3901TIMu+ERAR+YY+awvSBFasBO2+lfFeLIkdWTQeJZQL1NCd7ae7HuhbLuoWIv0vpXx
3i/8r1YtNlLxHexTIEsHT9rJytZHqI9Yu4E+mkkGdRAKQe1yH4TWOdFAk2PVUDdV3LELVpliOHYU
8E6lTjhcC3tJW2IGgP25JJhhwvcxgUV+B6apw6LxMzN2o9vGa68hVdJfaZtwJbwy4iWBRjYnJ8kq
Pyz1Wr0cxvMZxTxaNrLsL87X242tKYPZhD5mdCAXja3xAmDvGM51PPQrFedoGobfRBq7TfsUWxOu
wnT8NFmHfhPxVO2/KW2/MkW2qptqTYsT1kpUuAawh1BH+ImjGI9QtHCKAdKcCdkW/Te/YSdRJk7Q
i3dutgkObfEoS0AqA+kQqXEim33LEEeQW0Vn103XuTECGYuW27BSD8z3PULNTdCHaMvreKhDRIYN
PKLthWWFh1r1uREovIJw5mh+CSAGmQX5lg7YZwVUADtlG5gQVGuGDVApeJ0noMHggWpfMxt8okmL
GRccQhBXLIiuw77iYwil7Vhzo3bkdrcouzmF+J+8gDmgROaR0mJRxC5akhxbPVdR6RrTlSVqp6P3
Vt+ckTh1DWL8zi1C8M6JbRALLuos7ZbVY6sh0Tod6ZMULARaO07OK09zCJdPgCVkCz7VdNbMRooT
woJJ1SAMJJJvlxqxilZ2EgZ9EfEYe8xg+9GvNzFUblvTSdolnOULzvGdRUNFI46qIf8xvyg126c5
UnMxvGzlrKHoAOcUPWCRA1yQdZeAgNw/0cC1xlsPFLKNz011U3yvnNAD1473uVf0NtJ/2eIWffUs
sxs0R9NLHdfQUxv0hhtg7taXiFM/tmAYEPMEJTyZv1A19XMSpRQeHrkdkpjHpb/wBj+6kTGIXybI
21eYBhoagycTxtpfT1pK2cFfQTRwZ2zSw6LO4geBzBtr0+evnA6ha4oZTtbUdeuq8DnKp+CmdKGU
zesz5X7xYv7ARX5jb/aK2JCmTVjBHoMXhyNEdft94oy7/tb+SlaT7q6yTb5kS4np6b5/v0p/Teps
X/QiAM6xg1kA/B0rxFlXRSvfr3lL83WWLuBOX9hX3pkzmWZY8B0Rms9mNdVkVQAmELu1dzAf25W2
Lfe1568hEn6RrfNNAoHtG+FF69pFi9R3scsP5PLzvfDS2PHuGaaTAJ3XJiToZ88QUgBsdHUaMsIr
JdxX5T24GB07S64LHSFqnJwhYNmZxZaqa3WMHVM+p9qwSc3KpeFVxiyv7JptW6uXoFPhZRgjtwxy
h7Jxmrz0QkSiU5O34utrW6CGlAMBneU8LHP4zO2lNBV8LteqTBwRtVsZ+O7nI5ze2fsBsum8g4tu
zyP/RBmrNAmmSTYuWiJ504FCdFww8vF2hEzjf6zMtiOYYdNG6ix26QVYlvaB13IJ5QZxOh1hS4Du
F7z+Z2OavbSorYQ65BgTLW/b7tbMMqdrCCeV5KJpOaWMK8UGc7yu4myVFvZOANeuJjrvAT5jaLAz
5YMVdJs4ttdBI3hMv47xVs3Q/yViaKP4LjHu1HSpFPeRw23RV9M029ctyA/TIsKDV0iIgAJxclDt
Q73tcnRKL0URM663nwf9K2uz7UyIX4yKiZfSmBxyodFl/r2/SjYtNIjjFd1C/dIDGb6aAgEEHrcM
WaAlp/+jaM2izFYtjZqqoc4LnMTMfK3wMWD/a+dFNc/dyFMg7tqcjDv/bJI+xktw/vGKZ5MPacD7
0ok+P1YCUJPYkHZO3NEaOG0zVIaR0oiGBTMfrHkdCoHID9qqiiTXHPVvCYUWBoBIiNLktoN+iGdD
xk/fof0HOhLuUhD6fiPrRMOtgIExjbxLmxg4pjQtgH/cpFeVbTl6+gVPt3CvvveM3hqZLVCS96mt
UPiAXdhcygHRR1p5WfKVwOtLKnMNDPWCxQ+HZVvI0OrI0LK5ryCNUDSBBothHQPvbjgVA4LPaJdO
qA9yFfAwDTQaMFvXmKHOgl010CH3VxNkYQ1rTVu2k1p7KyOwAAXJGYrXjujtVajVPElwq3eQnlFq
x9S/akPoaHHsjFXipHm/0mNyyiwBGAdzR1NuLfOCgXnYrAn4hBJPi9VNCe3QcpSbovoyls80vh6L
60E5LerOiUvFLRSoe1kWaIthwCcO8b8b2W1jBJ4SpR70YQ9gmnQBIXdIcWVIg1dFwnMGZ7gPedWD
UQG1/EZj6yFnTqs/dWrrdL5YBx2eKrU9JX0WCWB+ubk37GQvO3tfD+BP1PalzzxoBnKtArdNajph
prmm3W4YKd2Y0LVqfzUMnddJ43bssmTEGcyHsb/Ja8i9+v66r8WzXYzXNjF2fg5JLO1bZWi7OEAZ
LM3RUOd/9zO5GkThDZHFwdG/NkJ17dvjRmJlc6GIbw1FvBbhRPLPdatYh2Hkpkri+rW2HerMHUd6
y9qQFz3zzFHxPj8bPl4FJnLxKrOmTPhsFQSk6/1WgfMr7jrEGjXsc+a2zuhUuKvU/dIJ+NGGIrCE
iNbG5Th3/JGAlNUgEU9PQZVZDl6qfRumRacZnjCwDvphKavz3ovDqUeQAjR0FD20eeeeHAMAeA0c
FFFhrzPDPFOzxIuUy1hGbuTnTmhgtiU6aYPS1YUJ+tqzJhfrQU9cmj/KAp2vwlyY9/dpmemZkEBT
dZMiyp8+f+VAF6Wf2TagM27XnAgF8uTjl0Se1jLiLFARRj/35c3nb/qDfMJrk+Y7TDPpc/D7Y7/r
uuZaduXqpbklqrYhuHjr8XEszgqieEFW8aKJHPRvgel008qLIh72lWk4TEu82sx2mt66ImW8DL6w
BFdmCR4i1XDtBCJtlQm3rXGV4Puo2VzFqQFpii8ivSQtdesObdJ6sE99ZS3HrWGJTWSfSYFWFHtE
+qdyy+DBGMKrmpnryKqBbal4a4EGaKy8yM/2RUVWyDHtIAMIagzBUeW8jTuD51UIMvvqIlTTayUJ
uN9cIRnm6JHl9PmwFgmCSoHLFoqUep6tweLj1JHvZVbBR90LO+g1gGQMOfN1YQIPUQ8Lh+10S7z1
z95O/SygtyBzLCsDUw+WOIBnwcKcL8QOH1uAu0lfkvvv/Io8iEiZYz2FoJKM25MQTRSfr59Zb9Hk
PU2D+GViloRtRpVqg4VBSJetw7UO4KzqVfEq2U1a4Z0rIyfeE55+VRav+vfhH0zrFsRoiTnVSGa7
pY9ID9J8eE2FpTpGdCUj7FjzydAePh/jgh1rBvrIEz1jHUXwI4ZTE8TleufzpilXKJxsPrekvcQZ
8zUxlQENHZIdpjYfkwSBqWHGeeKWOIb6AJzyRFnn/ogTUOdVLe8iRZ4YAfFYWbtV/VTEJbSykHDU
oI3i3wXmnY5UBTE6+PFsX4NoTFF4Ow5OhnZSFVm90UBmuZBOmWTrpvJdTe41+pjEws36jIcpch05
hCxQCsxSxArlCqndXRBdNEDz+bKGMsfo5SJw8imMM4uTwi7dRoF4cqC6TfNtFDlHU6fTqx1Xgtol
vXBz/buBKz8x69Mm7lYa9CsAH3VLMBSXIEnWTAkVz6vI+qJbj41y11uXqbhqtWHb24bT9SkPmMZB
f+eFPQgbgXbVRHkaIIeo6oGj91dheo/uK7ArS6dBcbGXlgN+OE9Vo3VIaw8cho5hQqY8bTdWo+Na
bQmgNUHtFPipYT+3QejoYnwUurLHQ61NsCijOWXlmwnHf92Mg7wtSOaGUbFRy3hljPfIz3md6E57
Cb85kpsayErbPolE5KK3lQd+6qDwCqzFpIcaO8IAdUoMxfa6caw+PBdE39ZMO1SsKHlcxNxQci8J
oxvLMs5T6Z+Jch/1aDXs3MC8lGgnCyjhjZU7kA/dNrHChy50K7t01FrnQQANeC3YVRkDTbx0Axnv
gi5G+XOlG/W6xyzlPfyM3m92ofU9rb9MQuR8HEbXzP4ZjfOP8+DVAp5vFiXrIEumZQmkW+6G/AFN
hAtb5CNX4bWB2anZNEGn2xEMWA03beQHQfLmxOcT7UW2lujYUtCu7bIrkLFNCSD3n8kNvx/gLIYf
DZS4/B727fysZucgrAPJ0wL47gMgwuQG/H0MzIu/TO0iW8thBO1FEB6t3bw33XBoHVUQTtGVUsmt
Ji8NuGVakICF7gYCNI6Bu9rOIRlNXEtZmvdpXO9OJrBMEkAvVOPHyfXKN+naruvLGo+Umk9KfUZD
iEXH6ywL3Cg5QVHAjcWzb+wKHJAyWpiPF4KZz4zPJh14Zqgl22nihj3ZyFHjkpWnqd45QTlciDzj
DNWiXsUeycJtVFWuKnNXBfN2QwfQAhTbKmrPQYm3VoPxNI9CD8/N9VDyvGk2VSm5VYbbPK+crIzd
oI92VUfdyNJw/NgrEDeupGE5WdNBjeGb2BiKcatm8GvUgqdoANda4cTRgRj/jNHgx1pDjQk1TuiR
GKAxfOsPdloZJYWsEjcovAwn/Bj+M5a4dxbm27WIkwAXOCxM4oiTpIlYkvz4KHI1DQjjoM6oMXVe
Akw10uWhDweBFhA7VqBFTAU8u2Ihz/BB7UCH0NXfduZUX7oZsqJmsMMOaCU2HOMB1HGNwUPTyXYt
RKt445ZbeYpimJqjOicO8qY5kUi8/XOQCJ4Eg8XT2IzSOR9Fo+QJA84JLrWWuW30kNfFJpLIzi4p
wX485leW5s5XTIc+REOsO+wGJyjWuBsjdFWvcThsqm8i44iAQS+5AcjzkZ5ID92XTv7Vx1WwJPrz
4YmFMoZlQTRBNd9VlAmta9HXRYLqlD+AGijYmycTEVG1QeH34J+NEIslm3xtf//n9wGAK4gdbQ1l
UaBY3u6R2kxLLQlhmN7YcF6ea6QLlUt4hEPHW6d97j0wLvFh06hQk+VL6Sbkld6fi7qqM8YIHkBX
5+RehoCDCuqGBG0kEuhTuWFmi9LUHbXPGa3WSnkNIBZPgjOwV3oUSh+moXiaVXNTROvJL4L0u9PH
qhPJfBeBqyZBQAUeFqg4HGytUeCh1Ds4igBO3Wpa7wUK2n2aapfWKleJQPag3vt+um+DwevI6I2h
wW19cGoS7BQVBAkCfSfw++P6Xjfzawm+3q7TeSzXxuA7UVJ+IaQ479ti1wq6Q+oChFj7TmFOLoRj
DCNPRn2tIgrTanMbxl+t6NFo4N35Uqw0CXmXEfhwgFa1vnQrGZ8i3cgLqzzr/Z2V+TtDrb2exocy
VW76IjjVzcy1lcaxDR+a3WwXJ2RVkHgdB9WFXw1cr0q60bQEqqPVNhwGYGSG2hkj68Es8/NcLb9L
lEpQPZDXZkKexs5+rhV7Cxm/wUnRMO3XvWMQoDQCS5ylqf4cDumTXeaeCC1I9YBHH3NH2DnYW4A7
6uEHFo4fP1dG4QSDgRKO5gz4cduXIDij3AZzajzu8/77GHwzu5Ar4wgRWfjT2Gi91vBQMlcoe2n2
3JKFF0zyy7X04N1zrS5XrIq4rp8H2lkHbUdWV1tmo7qQNQeVIeAT49aqcYdb4jQk8T5gt0EyrHQd
mXr/diTCSY3IDc2boWSOHz6CfRPUa6bTaPp5kqq8MKWX6xk3EpDCAPegPdGm24JHhMui4xQc2qFA
c1NgIGYPHabQc8VAoZieGJ3hVT584da3nCQ0L0XerMbCvigy9j2D41glCMK1E0BXeRTBlUp0rxCI
5/qnit4RteZaFqykfDZiVGm69GuU4KVQPT7NsPyA3ujsc9WIDz6psYAYuwxidR3lwFOOWnZCtHFN
y8Ch/YlRCKeLSjdRlW9EprvW9FfxNGnQWdnQbDwFI+hJrVEHNXZOesPLIDPGp5vaUO/QFIQk3/OY
Ia8mdx0cb9lcDtreNwZO2isVa1kOnZsjoIlY5da42y0kewSh2xQhRTBabhte6+WlnrUbnZmIDO4H
JCVjtDWy8CRhYi3KYAOBSJ5UdxZScG0fb/vYdkpznei5h441N+8exlznSb/v8xKUtAVUOUpUxuSa
UMrzofPUqnOiqOWpYCtCAFOqWkdJFE7H7zHuqMC6NayDle3jQXXCLnIHhD4QEzkQqjikJwh9MLXY
ZSBDAAWCtROdxXOiuhSf6Tl6u6xT6Vsuuts2QXVV9P4+HEvPr+qVpZS80G7GaAM2d15amMb4URt7
J0JDhx49p4geiolDpQJeRHH9cXBjiwEvpvGKXuphcaGkhVMlzyMSInlb8BC5OFFbrqD2pZSlGwBN
wgbmtfJBktILrJ1WPqVxivxM7tIGh5x+0VgPPkoY4yNcJW8v/U2W8qp0jY5AG11BY2fomv6jNa47
6xok30FgIkuK49S6VS2xslFxMYYeyVFwdyGzMCKM1UZHRXWwahHoZY+dHh7CtgXNQMWV7JKgrUFX
G+zcL2q+F13LVe1SLe4FOYmNZq8L9JJGbEvkHeoEjqxbPgy3yXA1ho9Kc0Lbq4EKD7w7bpQGqxGX
atxet1iARF8T694qYrz8O3NANUzBavYTNzM3vYGslnmmUfzEgHMKt1z63WUQxF6dDk5enyWV7tpC
gO/5XgmzfTlGPEHzJLDteQawEjsPdeaMqc59QB3I+OgrxW2lgika2ByrIB6R0X4MiNtb4VmtAB+N
JdcUz7UarHyCJWCmO9RCbsLoqovhzMFXBJb7jkTNOhQj8H4VZ8b3Sj6H0j9pc4WPVrLggH1QtdN1
RC0qZfBXUe6ZHMFXAUJlJ9EIcGyKOvXEBp15yS5YDyvNK86apWDkA6fyja2Z4yNREofyEWwh2qU8
2ky0LuEXs1w399IDH/W6ZqsKmcr1587GB5kg3PCoZaFAosHZmPnjSUzU2Iw6LM60dtS2gAIGuI30
61BLFkb40QBfWZr3q5Zj2df5ZIlCEnva+/q1Lm4+H82Hb0ylyLeroLK37TlrPDQMiAle1QTokCxy
9I19+jg6xXVzjqPgd1YHBCk0+MQWI2Qe0Qa0bRuWR6k7tda32xLdsGjuRmt9dVh6Sx9k9vXXpqas
6KuFGIe9iFsBU8hv8b7IgQW8FIrhpgmuK2UhxfpRqQSpcRUrn0GPTJvXNyNKUR3TLSQ8PMDAwDO0
lpvmsfVQVdXh8fpe+mMq/981vvz/2NIyaTgcb2k5D6M0EhAXf6rfdK9Mv/WjewWl3L+oOjWIIIZE
l+7EEfSjeUXT6F82XjdBbgKITGtitvnZu0LUv2ydTkGYodkUwHZ89LN3xfiLaiaa5CHmwVBywi//
k96Vt+eCQoDNMSyNzXepT4akU1nGtpZkDorOThqdpeI0apKFg+dtIv9vA/MDx0/qRA2Ssj0pMqQ5
kd79R6ntX987JdlebZHe7gLa9CHbKwoAPWMoV3mabPuU3dMYJP6v3uX5jzTN8Q6QX0amffrKCEja
kFlFHfPEgoC6W9rgwDIgnesZckmx9Mj8z1uFzTSqRakLa6/T4Rxp3Su4R4iITONGYfAIPh/G22Pl
1zBm91qrgxTEbnzMFXqRzPauyTJuVpGnVU9mlf3Y3G+a2l7P1TTxvxJdv4zMzqwx1phiAT+/T3IG
AV3bAbUGj5sHw28QQo6O1K8+H82xFYUt8fqlUH1soAUs2d4SVCLPX8IzEE21MFfHvn2Wp0NrUU2p
wLd3lg8+2pDVbsrqx88f/e3d+GuOZpnfuNFBOl5ZFsSHqt1gQO1VlJ6R5AuqGce+flbmabtU05TI
t/YGoteUoPxg2BeKWKLOOPL181xeXUMhPG5MujeK7rSulXWroLRR2mL1+ezMbvW/p2fe4avUdscQ
BdK9Ojhg1ecZtkXLBb3LyuteW7e33TY6+9zWkdU6b/SN1RJJvTGn+zCnmkus7I5F8iz0/cs6JFdD
rTMesur8c2NHNjmdfv7qGFH8Qead8M296dsC0kPNo9WKS5JjmFIEC4wtRzb5vFIKbLVd6gmMFEW2
zxUwAhSddqJ1WsxrU3c1ES1lzI4NZ7bT6zru0qabhgP9Tp4WQFH7zBjdpMwPY60+fz5pRzbinGlC
Q6zdsQJWJHLL4ORgAOyYift7Xz7b5bhUZViVWGkUp++uj5GnMBUwDn3+7cc2ymybSwNd9mGMR09R
WgnAoq4jphb1Uubu2PzPtjn4gypdFZG1D+RjTi2ghRC0hXe11a1+6/nnvdzolu1IPuAcydGbviFt
nXCj74QDhc0lkoYjY5g3c+eZEnRZYGO1kiFfQwwdtJkmUBEQRYjXFVsqeR1ZRPNubtXu9BaPbu1t
HwkbFlyCTm9Jt/vIWzanob3a1XGVFHYQlda+T2q3yJHtCRDmAom01NR7zMD081cGSDaG6AgPrH3k
FxddpL/Q3/C0zhZOjCNn4Avzx6vvDxUj7rJRofs4zFABbA8hsr394Lut2Z4KH5XlJXbIY69hdmUD
UhkPpPDpXiOZwrsK3Rgs+C16YzQEz/ZyG+tCo51N91Xd8UyI27GXwMVU0CdolSW34Ni7mG1pRYph
VHKL7kfVvPWr8q5vAJgD9f6C23Hs+2d7eijiLmgQBuwjeTKauFWN2jXacfP5hj6y2+YVrLDOAmGa
lO5T6zuNo7OuQW9DHwDqVzqfWzjy/HNJFwjcFRACw/NbWvUAQLJ+rxVldE3VRvymhZkvPjadno9I
aO+L0LedWgcTftH2yCf5SFZ+PogjV+hcxsWw1RqZCgwijS8HpFfBmw0KjgwpSsNF89jv3Q7zpiQI
EiJNT4U4idCSua4oOgb0gKFtAIQZ288HMoMu/+1JzUs6gS6l0hhmCorBFGTofVesxrzMhFdneXhf
jH53P6h1eUjRn1h6to0iKrcBrhG8YxE7g7rbUmvNx2xiiG9ne7/2AT/zUUA8qXIdtR0rACalK8Cn
75SC5CEQEKKouWX1kMTrxoqAFiEH2WMpDPvQt4pxXvqdzX2LlSs/MUJUa0IbhNlWU56regfsXCdQ
RqJ+5fmlVZdAE1jKiWhLYHA/n8wjx+RLZf/VMZnbbV9BPb06kaGeB46gYalDxwM4H5Mga8L7PLfx
g05aITeqjBbrz+3OsPV/v8Q5pBQq7i2Ai/mwN7kJDTz0A3qX5wyca/XW5yr/X7R5HzmfX5bRqyEO
TYIOywiWkNi279J7ZOygmXRuefWj/gwYL7qEADMNvi0M7MiMvvj/r8xpVVyGYN4a9uxgnQWnvRuX
LiRsAt7yx/h0cKfOJwvpfS/c9F8/t3lshLPztakHxaJFMcAlE1dm0F4DIn7z+Vcfe09z5mwtKhIA
VjCc0ksuKdLGtdPzxMmRPUOLtTcx5C11xx85oebU2blGKmZ22bAnvXIqhXU+xAlk8uQdZcLrJK1/
7zqaY+iTqhiobyfDXi+DM6MUN21bXbU60CKfz9mRC2nOly3UYoQYBVhRMnoniq+lbLzS1HdRvMRB
MeuN+XvzGLMLO8H1ZpfAwZ1UVbmKTf1M70tos5HNqHeuVaMmxexDi5MEdaodFPRkgKooISu7GtdV
9yjtYZ3gHo6ocglB1RwUGeDx/nzwx+7K2VqMYjtC03KUngSt1u4ktEi3vW4YJ3GmiIULf5bb/Xv4
cw0nZJMSNVFEegJtXSFPOz9WAgc9eOqW5maC3ggbLejc6HR5qsRhs+nGANigFhN0m7TBeLCAetl1
Sts8/9aY55QtSajWVotrZV8N+84ouWB3PYi1P//yj6mhJojOW0+5yyngk3007Ju2kfdwEkTFIQlv
HXQi21Mco/0KFYRkW/l1uC7DBAqnogoXIF7ax4vZmlMW9qxmAsDOfq9eZJdj5PrP6b1xQ+7LAm2j
RsRDIDc7zqCgtVUWLviPjzNr3uxXh7TxjQgmAY1eyf7Mr9uF2+7YN88WJzgKQO9rDqgFM4BsjAvz
/3D2ZcuR6tq2X0QErYBXIDsy3dtlV70oXB2ITiAagb7+jKw4ca7NSpK4jvWw165VISVqpqQ5R7OG
plpoeP6olJYO7HZq4Cc7w0ZLf7Ky+NI7BuoSn2e/GaVMqG2Ox0TcwuIeBchbDtmFwXwfswkn9Ypy
7MK2nbuUpRRZ7I7X+cmpeiNk0PraKWoWm573w+b6Qp4xZv/ftp1dcsuu1gbL8qtTKpL8RwXKogur
3Z7/Md2m+IH/BFBzb9BNytmwHaiA5JGvqp1rC+sbdZoxti3V/iG8MKpgAnpwRCG6h71p0lvOa9fX
qGundQ7eJvSjHjg8e94qIuw4rQcDUCe/m9b2xLme+N9ssDt/eE/tlNapqY9HGdqxuSmiagvW12N9
FBt+Kg/Znm2zG/fQbMBTWhm8pQV23p4fbhXW0HV2JWycKe5rgygg1yqAlw9d0Ic/N5yCRq9ZCVZu
4bdwda3CtvVhSnefCS8Y1aoyx+VbESq0n7vRSaJ1hGIZi0i9sffk1owZXCuMo3brbrQbfkju00dx
W8X0q5M0u5rjdSw9V1jjkf4AXsWHofOz81o+8Bf6PemjHMo+zXYiO3o0T8mvfr/6JFgImPMXu2uX
w0ASfGkeoBBB70YY/8mNOFgR5DLgBiK3Mkpv67/5oTzU735cPZq4Q2WbAvSM6xttaa3Mbgel8qqK
cEwpzr43IGlvIWO+sgwvf5xnzZYhpD6EXlgIE4W4s7oy0oa/Kb/35Vrm7PJP96zZauw9vdWZXeYn
T3A7JNCguRHaVK/kxZdany3CxABjqc94fhpEZ4fcLTa1BRmL66N+OSh4c6CjkwtZd0bFT0h0bC3A
j1mBy7IrNsK6c7w3Opx9xb+YsbHMz9vJBt3E9b2SnxJiB2bRbCogdznY49e/5XJQgL7g5+ZRqnAn
jdR41op9qp86dhrtfQc9tUb9vt7D4h1udhRXko1dh/E6lbZy3qUCOGQgtRE3VGl7RzObt8L1IScy
wdpIenaBsoVnHTtjwt8TFFhaGHmuPJ8WFvWcalgBpEsax65Oetfse7u4L3n27lQAiEpn7Vr8D2/w
3zPDmzsEenXTOGkv+EmGI2yOmh2uqVt740LejIdeNIbw5DgMu2EnbpAyjpLo+jhb5/G81O/s0KWG
ON8ekKHoomnjbH8aQb87ozt4+GcIXk+nWyt8f3mC8M9GD0RgBk+/f6+B2M+b9lLXs2AhGt5ZPs/4
yZTWiVWDgK5B/mCYw/b6ty1s5zmQm441tXTYwZ+gcw2ha2ZU24739kqwWFoVs2BBap3ifo1QVJMX
asZQ4wzTBpB1suY2vzQ8swOqQJ3DSOCncOo1WQFJ2rtgGBpIHpt8LSYtfcMsTABn6HJLoAvpTIC6
n+lY5aYT97K/vz4FSx3MAsXgIe/aegXU8pKbXrRA0FYBNY2wq8yVBbzUwyxO6LoGioWJT4Cm09aA
sZWBG5+JnD6FCMn1j1hYR3MLQbg06C3J+urkefxBucZeK8qVX78QSOeugTKFvVkKNsJRg39bVEiR
7ZIsi2UPvLO36TWqrVx3FhbTP/z/h/thi4d2BlPY7KSn9R/lVK+Ka7G01Jp961L75+n50H5SpmOa
G0V2wmX8BGrnH2dobzUh1oRCZ6oo//c4+Jd/+tCBO7kVPGSQ/OkiFFs3xZZBoGg4tLfDXRGp/a8i
0DH9UfeOKBLCvWrXB32YhWf81hc35D+BzA8/oaP9UOXTOSVZTbelo8McqdtXXPvStcw7A6E+DuE0
5VabjcgSNG7Pn9oGRhfCBf75S4tYn2313CvBV+tdXDs9qNaYP63sS86dyD/M9jiF+rCrPDIeOw/V
dvajtN+v/+SFNTXnttuWW9m+iXtq0vyhUBvh/i/NfLre9uWNByTZ58EW0BnXqq7wjzVw+JNVBxY9
TnkbDpCbctd4wUudzN7mntOKMaNIJ5DO2kxgG4jh1oFC3mSLoAOY/mufcu79w7LkCh4ROkO60sOL
1/d/lV4d9uUQCTBYTclX4DVL3zLb4EOrO1OmsH4M6D2OyilRwWhPIq9/V5PYFI1cy75eDuggBn3+
nKFtKzcZhvFoQxHPq+tYtnxrUxbma4fS5XgOfs/nHvomz0andcZjC+JclZYRFSurauHWCpXHz00P
6QBydY1nOATb/vpDIG/4TRsNG7Bcnr0jf1pDI132DzLA2vrcUd5nqVe36Cg9wBAOxr8nd0vCKqqi
MTB2LhhbTlz+9rbNFppmKzmghcKa6892OjZ5b/YMa6B2yKZJKEQ+1Z5OeKdmfVQWu4S0YEiM8VQ6
B6fKniz67foSXxzX2SlfpKTUtQSfC7yb2lrRWdlJPyQHrMAAZY1wDTJxOeTAI/XzsILs2Gf5hKXh
g6bjDNuGUWhqrpzBCwku6MF9bn2YuOVB82A89paANqJoTTdE8pKdCiujBwV0WY4bmM1ehaONWyCu
3cOYwP9Fn2w/sp1GbllDhxtYA9UHl9Mc/wZ5G7yC5a7UaXUyUwvIwxJkXn8yC2wgC0KrYtDKQICt
tva2XChqQvnq82eQKsfhbmMyhi3IEYf6ALrgvt8VUR7jUN7lUL6S0bgxNv0B3EW47sm1Bbiwc+fA
NV35IFX5yJ2AZaG91ffyJn8xD9NdfnDj/HsRs6dBrkTVpSU3x631FLLugiM/RHZsPzzrN9kTwYrz
3rw9v8Pd8ovZmDl0zTR1H8KZ+CYK5seQVhuZrGmFLSbnZ5FOTpk2eSnaTk/jluwcaHBa+ySGIuxB
3zaH/gCO/Z0fXd+kC3tnjllz+iqtkxQDlsAx13iHE6ZIf19v+uKZAEL1bMX1xG3oaNbZcarqQ9HZ
z8xBRYcQcs91Vuyud3LxhEMns3N0EP7IxzxRR93k0LO9sfpqK9hNA9ag7/253sfFMUIfs1OUVZBT
8+3MOhJH3U6iOOq0+GlY5sohfR6P/7yo0fy52w9XgbZwpAD7bjq6QCPfE1P6JnCD1ApIpboo04v8
m6CV88oKCYzn9U+6mNdCn7M1NripKgc1sCNcjSEnoiDaQCGtKUFQezBL9pL5GgVPkazB0pfWwuyI
zQpSJbD5VcdcZxFP0qA617RJaPhrScylL5qdrdJtwHLs/OzImbRg9sbq8Y0p0Yb1BCgU4J65ezO0
eAdoTtX8RL2oWzkgzkN2afpm52tyNucTlAKJYGUxGY04Gdvn67O0tPBmB2gGbtqQ+606khG+4GN3
sGgfmYb1lWQIBIBn5yZtbGrLznPjtoJKAGS2dMjJeW9JuxL5F37+/MhJFLQwtYy4MVxO7pvU2liN
Fxm2sb8+OpdvNvj9s73PR8AyBpNVGPnxLsnTW5b0W62u79K8Ar9Ze056UwSjVx6oBTWeXmu+i75b
GbyFwDM/aSqWCJhm5+pIxZDe53ZXH1oTpNfOYWkwmpiwtsrFykK4fK7hU2cxAmkkeDxPE6jbhWHt
vER2hw7G9TskNSpwVSvvpivaNtInaW2Fr1mRzkS5hZ6cBI27GoPEotnaVeJy7Ro/ZhY8TA9CbFx4
uMI52oPo2THHReaN28QOq6qSgU9qCq6xKTZIhMFVKxmdlSlfCJXz04pOlKay06bj6N95EGfKxm8Q
wgyGTMZD+zOp1viVC+FqXh9PNN4NPYxAjqC7QhkXpnLQtAT6kPgN1IrKh+sLeKmXWeQA2B16kN3o
xVbzMOi/K8gHWWCglP73r7U/Cx8QP80twWCyOgIQRTWME2i+1jhFlfb3eg8LsW9eIU8d2megG3kx
S6Y73233Xt9trje9MNXzEnnXSoBXe1ceYQWhvpOBswdj6vRI84T3prS2ejcrbYiJqSDkdr3LhfmY
V4BbLTM5z0wvFjqU26Zvfvu3bqegUGtu4wsxY46/Nijz7IQNbpxKu4VigtyK1hAhNAG2mQZyMPjW
4/b6tywN3yxgOE3TgTyp1LH0X3M13hExQUd6DF0zCZtkDMvWiK73NBNG+d8kn+7/pwqM0GSWDZax
rtVjNMBrMGRwRghTKsutl4p0B2YhoH+mljwMVVodCfScTknjAVU5ZP3e1IwC0BoTamKt7MNBV/1m
Ks7sbkKqk4Aq06YYNFRRdK0MxynNNmmV9q/Xf/3SCp5dTFrI5FYwsvNiOQxPTVs/0yL9X/LoIr9s
4fybF40lY5PnjgPmwOnHoEyd7cCMg57BkOn6j/8Xjy7cPZxZBGnh/ue6OfKrftU73wvdRARpNfKQ
l9Dvh9kObFpIRe6giwPhuqymsPZy79Sgn8GKasReArDFJ8zYZf2IN2l/1q0boSngDOCtGD1L7izR
1e9DSfEfLIiGO0xYIfVM9oMTzz4okgtA1Yg8+hyc39bUtKgUEOLNhjwJqdLhtquYGZOzoqvGUQKZ
Gvh9Jq1oH6R/9iQBQzUmWupC6d+Cv8UkzLDtVbrD3/BfLA28yELvyF6wFNKcjtNVGzu1Wyg36j0g
WaJPAxNmdzCd8Pi9bYmHopx+UWLIHxXVx9+1axioglENFQboE2xklZNQh7PtWgZ9YZvNS7ZlCgkk
NTXqyLiMdT7xfdflxaapgYUgFrRblXaja669uz7hSytqFtGrUqTmBLPWowPiQEWgKW5VEFhZi08L
m2EOuh/yCWKoGhdH24ItHIQn2HRq0jJfSbQtNX8exA8PHdvCInNTSWIjT24rv3hNq1U2wlLb55D7
oW3XywW8fRMTNZmm27YW6aC8OK1x7y4ngXSIC31uXndTsNFB7jqakHLwS4i2ApbUQhgfUQuovbB1
vSCTeJz32VERH1IoSt/JDks0S6GFIrclM6Np0rc4jvep02wm375NtHyXK3k3GlCOgN7A9TWyNBKz
yM+c2vDIJN1Yqxy4eRN1gMnlyo1lYf3NQfp167OeSgv1HCcNmDGELfnbg3Jw/ZcvnL9z3H0HrmZW
pynEVgaL3UBEAJrUugIqoHT8R+pUX6IzYDLNz5MJWx6YRlDhxu741OFVSF8T7WtXrjmGV6u8oVBJ
ixNeiYDKn2kCCZK+CHuHRdcHaWkKZiHA1vXe00Ydm6gBFr2D6i4kfKchX0EmLqyeOQq364ioXZTK
jq0ltg213seC/f7SL5+jEfXSJH7dEqBp6X1f3Pr2G6verje98PifS2cXtk5Bnpr6I4c6udT0TV1C
9MLaW3gIZpAlhcFvMBmP1ztbmIE5XCofBsBKSjz4CTTtSFcFA7K03vjneuvmP1bNhUN9DpdCCJ4c
wxPD0fRTga9gagfMXjVFlI7aH9ES7UlvWAvDJdOEbZSuQQTMVIY4FENe//BtlR4tdlCjMnelU/xQ
0AS4aV0NdB3HLAhO77Y/sqo1z2wh3R0DDYAYY8OsuhsDUrQ5lL8bi98Sro0nTvVkJ83a++7rvRk5
Rp4/5wQisjAnSZDYNuttJnMoN/mDd0dIY1DwwBgQFXj647c4tAw5vBufqQZ5daTMvqui674hXY7D
XnjULoNhkOpvU/lAIwmmA9XmD6ENk+dw6vXi1Nt2vW0T4KBac8xhaOVwiEAlxnckeeuQ6V4a0V7L
9qTL6j1uD7+MEio0bpebOxDX2z3kKX/nyoZkpAHrv0Hx/AAq/o/etceHgbuQzMfCeVKm9kqHxobO
W1795RXFHVlofGMhu3hncYb/X06qPNKJ04D0GMQ2wR16Sift3SqKDCqx+bRh0MeJoCVeBYpQKIe7
6QTXxbrc9PBMDguVyqe+MH8UpPcPk+m2N3Yqzb2uESDugNc/CMX8sJgg3uwy8KwnBZlVoy5/Q2co
iSB7Bnm1wc3AFlIQ/7Y6MGh1NWVgJtnlpnLMKi4ADOGBWQH3EPhDO0GEUU3+XTpxqAo7ba+HdZtB
WjOzrMCQdhV1pYRm41i82znpIstpbQhmyQKGAwDct9DOsoEU4830miW2u7EGyzkQ66yOV0OjWOuk
pQUcpbgtGIb+o22XuGZ5uJ3d5RrU023R0LuhGI2tFH2/UXVR3vZJ/9a5EjR/VlffNMqNLZd5+9h0
UkL2y5V1gMfA+DOX9ngW6/PAUrLtfoM7HjT7xkL9yDT51yoIbNFEIiNMTTsCqu5ZG+LiLsugi4Vr
pxg3w0TVFnZCQLehopuGkzbCyb3ps1u9Bp+mqRy73Tqk9jESqfOztlu4mMFHuzzWmjN8L1lpbXnm
4vLIW2PPM/FWjK4fdzWn97Y0zGqnrFTeTVo9RUl9HvARlKNyKNqTzAy21RK47nk6bUOvz72Xgaki
HCie+4GTTSK/lSrr7lOvLL7LxIMbpSNhAyN6sw3dZiz3NWce3ODbd+I032vZV2FWchqei98xleCc
sNw2doWXSi/UaGtvuNmmuG30Ni4nfuYbzx3WD2TiRig7M6ZzeEJLs5CRoYbHrHHEliQlBMiwQaPa
fap7Q9v5gsJ+fuJl8eAl3N3qBa9xurDnstY7GXRZUuebysfhhiULzV+SFGGSCvc+5/JVmUSRyEvb
5E6VtYOaiIZnM9Q7dMheQ/XOOdl+k0Zta5dpZOeASIXX4+VSNJ49gTqk+GyOxGIMAIYZ8KSFRK35
gozN/5//yP89b//ZLX64Waq0AoIkE8gFwe05ykbvDfUZH4LbLDZz92i2yT7X18SIFzIEc7zpIFSv
mw4kGpNchnz4QfIExJcncAMxt2s1k6Uhm10hpO2aTd+0xtHj/XtepTsYeJjwfzK/9kqZQy+npjB7
m2lObCV8gtS/9O9MoO7uMscYv3ZNmQMvy3GClqGS2THNa/dXRxNVBuACdF+7ZP3DM32YcwZBpGZk
Bj82dm5uaGnb2465DCkb66tdzF4UfUVqi0jXiXvlQiVQAGbyk2j1Fz/gPPUfPsB3uDcWpWPHBVJ/
Kf3OUnhL2q9f2nL/HkkfGld1U0jTy6Ez6rbkHlkOFHaZltJw8FPn7/U+FjbCv2TThz5AW0V6T0fu
xHSUPBIQF+J2ysdgyiDK3pYQmyQ911cqcAsb4l/N/ENnvt/pdg/eXGy0Yl8ZIxA5Rvurdsbnr33M
LEbhdtBRrUWaxuYJEB+6Bx9JmIA/8aJUcVnLfO8hgbq/3tllcicM5mdlHc9sDYg06V5soBIQuppm
3jpJbkXWBCFxlbnvTW+LkyOcLqoSQsM2pzQoG9uMqEbZjlOT7nO74ZEio76yHi8L5cCbahZzWmKl
Rdk67Oi4Ht15PeTSSx92SppXYekzg4GfUkj24iuBsrfVDjssKD8ahJAr1/aFVM0cEDqNvrIFNKVi
5b/73ZPZeg8mMZH+whWgSB6q1l55xi51dP7zD6vJTAq7FDCrik0Kw8yyr5AUbfX3SdYRDHB2JHNe
yq5ds51cWLtzjCjH8URHy8L5p+kykg6OcM2H1bueGs3m+oqy8cMvPEj+ARU+fBAyiG7le5kfa64R
gZt18Ea2MikLT/45QNQqxyylHGOVZN0jpBFvbG06wZnoNTPSlSrkQiSZA0Ax3DzxHBfRyjHr2OT1
E0XlMMR+p5tEl8/c+2LQ/Ve8+zBO2VhmUo0Wjc3OOpmJsbdaL3IctaJ+uDQN5ud1hbcJY6C+ebGv
0k1iigcivlgpmtPbkU9vIRVn+LGnUE4sYPmnEzgJ3SbZSrV06bfPtr/tJ/XYwPgqrmt740/st9tW
axaGl9sGfuTzuLTKULmbiO44JrbYdHpZ3ldWY62cDUutz07S1m4arx7S7tj0MoNxo04jUtTuSrC+
vHuhsfj5t2u0LzLo5QxIGv42YIQI8QsI86bR9Y271PqsuAEDwFRBNj8/9n0KxSVhw4nNc/ryRrZ2
u8KzuZx6gfL+5y8QuWUXyEZ3R5HwbJsY7hjBvc76nliM33adz+Im6YDGYXrZPWmEaiuRwz4vnf9G
JZgRfe4Ycir9IOzWPdQa7gWuPVhxmtDxZLR+cZ9XpfmQlritB63fgpSIV01ETOSzh7aRxnaYpH2n
u8C/jqlm7A3BjUNeVv7RdaD/Wgk+gjNLxqcqKeVtB+mHPxI+WznQzLK8rRK9Q9WuJvWNVaOIZ3oa
fIqGehAgNcGDLhjr3Ns7NOs3CRie8Ao3nWw3ViCLDX2d3HGbWQdRmSl8ZZGzOfgQaWb4nRp9uz7v
l08gMudaO5RN8ODIaAzh7h1eYtDeEG08Ds1JVZUKqnG0AznmKznPBXACIbPNzTMbciKqHY4iPysn
NygdgCP0aunFEwg30waJlu8Gs74lvrtPlHnDyhQXxnQMdb4mlrGw0ueFaFojaJHU82NRwxXLg2IT
BZbaaFc20uVjisyL0YXV+LTNrO6I58A3ariRP+oHw9Z3Zu6vHFMLcWZefHaRwk0sE3HG6sx9KcSN
7oxfQ1+Red25ZDmeybzojjyHDpH4Nip/Nxp38I1eeYQvQELInHCM5BzctifEYLsx6aZm6nvfdweR
1rCtdA9GrzY0l5FWGnGpVStnytKkzGKnkzYe43bWHdveYxu77CggZSnSTZP23dDhB3B9My0trVkQ
Zci3J2OSdEdXPKcwBWv7KRRwIrze+tK0z8InB9CX9QStN97blFSwnvz7tYZnbw5NwTKpgkLkEb5T
78pgd7ajVpbq0sDP9rs2TsyjgCgfc19/42P92KlyAvgSqSekqlZi2OVrGwSFP4d3vBcyYSInfWQ1
zAixkAZQxIwRjhH2n1SuXKkW5nauATZVvl9D2ac/In0eZLUR5ahTD8kqP3Rhdu3zx324EZo5ct9W
T7ujtj/DrulO36RQ27H2cGiTN8D1RSo8yVN9C4ucffVgvuZ3yfarm3JetIQQcMct/9x7H3AoKuRB
LjcavFm2cKF26sD9fX2pLY3i+c8/fCXQyoiYBP3Y/m3TRyTZVGRleyw1fR7YD01XxVSPQ691xyqr
Qw4Tl0TTQr1YWWMLT2UoXH9u3nf6HlWpgh4mw7D3bpXCTMAuSutRN9LiVjWaGVvwZA2bpkIZlTcy
nEwybHnRjN+E0HWx0b1+eEWMUC9UQdrt+oAunN/zIpysUMLVkvqMbuKQDysga5mp26LXXkfNesnU
oAJaIw9/vbfLLGadzAtzedNTLUf299C5tr5BFcd5tMbaBGhWhaihN6hsKEzuqHGGbF7xF3WoAPzK
fT+pe3t4bFrf2BODkBfLovqzC0GPQBZ6+dJNvrhlZU1hXpitvYIW7pvzzB/cuQbP0lkXe53C1azK
0vuOKzfkypxOKdKCO2TWxF+rs8UzdW1/f32QFqZknhGU4B+xdtL7uIPyOKzbsRqZAP6CFqhM6z9H
FECU169kNxcC7LycCZdw0580dOa2DpxwSIDwnY0EF5r+iyvs3POHfTUVqWsZhSXipvWOHmtvoViH
Uh1M15ieHpochXF77QG+MHT/rWf6ZapG3sYDbkyb2pNvtJ8eOx8PfnlWBWiGkMGteuUqsgBHI/N8
vYEkJLdomsCgyRng0KWaNt0gLzL99RpVwikLJdu/3eQlYGZnRv5dqMq9lwmvn/vEzvckhXt1B8n7
Puonr4ECV2WLP6xj/d4D/xCqpr6E6xycncypbDee19i/QHVQv3gD/NTKalsIe+ZseupaJ71dGzCc
Uqg+pf4EkbsMzp6uYGzztQU9C9p94pXw8HKbuJsyVgU549r9NNXaX2ZaCu4wRq7fj1zjdFs1lfh7
vdOlhT27S7XA3kPE0enjXKXGc+kPNcynTe12arpkTxjcab7Wz+xWxXCUp4PbI4CSzN7kU+fuGsNR
Qa8yGcJKUnu53s/5GPrvG5TMJTWsFIr+SjdFnNiWddcNGkhtqqh/fa312ek0WuDPkb7psQoc8HIq
t7ozjHJtWy5csOZVmlJMBUzRaROnpIbEGBIFT0Y+ZHs+mgj7qLYHgNUPK2/EhYGalwxKUTikBTQL
JSENXua+L1FCN++/NE7zWsEE59euG7rk2AGcKFUKtaNVrPs/aNOFKZ7XBhJoQsnMQePHH1rwBl1L
CAD9hqtZKEMnuLmJfrBg2wQ3b8djdLPFP3eHw/awvYmim5vnu0c41QaHx+DXbvdn9/jnAHWOP93m
dL87HILd4fkQHP6cvCDc7IpgcxvHm83mZb/H/3yPn8J9vLuNQ7QTRcd9iL+zCeNwf7yJttu36OH8
18IweouiffS2T1c99pZWxezZ4Lpweh0lIg8UdYqfvJq6O4pLfeRoWRelfkO+edzJviRIrZN5VcDC
1KWs0V2QGfQtLEa3Du12pTaunAX/crwXJm+e82/lYNpTTtwDLNa2IwOI1WiOEhI+VDX7KY1VOt4L
5oXEfWlZ/iiBGWA9UBpfQ7SRuVIE5H/tQU6dQBwqnLvR1aa32tBKnBV5t2dSN3bXd8DCeTEvAuiT
WZewYHYPrEkCOAr6/G+1tnX/0WkuDeLsMNJ0loDLYcPBj1jVvmqkt2+U6cG8aBR9Dl68NK3N+U0Y
1ooOv4wB0IUE4O9TB7GhH3qj+XGe8EILqiwzf3uOpz80HvA/o1nJvQQU6MGGntXRyzX+y6kn0Cxa
t9ZZ0HQWNQPVjr2+5QkzYLWLTBbEjqHzLYpa3FiuPYWWMqp9bphwaBRG1u4laPV/bJsVgOTa2RtP
WSYDcDlMKFSPpRG5jvL3k07aHaMCuTmSTf6zkcvplwsJYRid9UQdU88gB8KdfGf7hlYENWvlS5nA
MQCgW3czeDV/krUx3if6VG58WWt49ZQizF0JMnDdqrjSIOiWpBls/AwK0TVwfqcgE239QmoTCIgW
6nUdXH+PcP21V97lC6tgrumQ+QNQToaO1VadEQoA8jCgsWUSAVsNM7LrS20hks/TroyNqZnWGQJE
Kth9jjrwpgeY7Gs33/8Ua1AoS6WQ7sGxHhvjjnlN5CcPKl8z+V3KVc5rNE7WGpk31NAv9ZvbLKsi
ZBk2OetCq2wib4JknVcBqQ4gF4eDpADh0syNaCrX1CWWhm92M2nYxPW2RE7sjMmi4i5LX6/Py0Lg
npdwJh2IrtKsMfmTXu1sqfhGJ6N8YVkPLSXoRYGeMa3ZLSzc4/6lAT88H0orVXnH8zIeoS393TOq
5r61IFzmy7x/zipuRdc/6vKKhrfv52dKBdImSaUPDUaZAUYGZF0KK271dL31y0PmzPHGJXB5sH8s
QemiTx24Ejb9w7NHW2MgSD1e7+LyB5B5LV6SMS86V7kHvdk2w0/onwZ1svLzl9byXFp57BTt4fqa
x3UHECDw52457tuy6CeQNTovoL1qgA+tjIIHOs27AVg4o8nAoSmaPyar001XD3JnEJc6Kyfu5SEl
cxVmVHpAE2lJEWeDx7cJtJ5/TUgZ6KFv8hyWuNBPVkYnd9dH9/Jmsub0lwREpr6cBnLoff+untiR
N82X7pTW3NlaasC81nXH4yYDacW652Ila72QKrfmic3eTfM0KdoqLpmBg82pZGwPHCehI7oH0sOR
OOjl1ARqrMZtW7R2nEPaeHt9xC5vXGue8OwdaxoQA5MYZFg4um6JIwJpn1qyEr8X1qQ1z3h2DTNp
kwgIwFT/rDqtzAxBu9YhCqtcsiuoBcpOSorGjsbEqsdQyIple7AT3aObZdO7SbxMHjMLp/b1T768
Ba05JL9LmrbRpV3EIF7BP2Iqn7NJ/fYLb03lamEVzpOIbDJQv0t5EXu5v3NRfSY2XVksC9M1TwQy
T+ala8kk5nR8SczOvBUTRLCheAy1IFFlK2F2qZtz5uZDOGcwPZ0E4Unsu+PGVs/DmO6M6SUxfl6f
goURmuezROfiYSmrJB7zHw4cgwe5VtlamNw5Fn8wZCHHCS37xp+CPviw67ZXlvLlUGbN01Z1RpKq
9ZskJvw3UV6k+cVe93ZWxm6r/GtRZp6rsiQrwbwrkxiOg4DtGiFZ5XItzOk8+Q8ejT+NblbF02Ds
8sz40didGWbKIIE0+jXt7aVezvPyYeU4liT5oGHlFBT6qDQPUn08cA12LV9L5UBU/nMPWl3JvhA0
iVutAZo7n5R4JTZzdrhCVycDhFK5ub5Kl77F+twTXhvoR8DdTIfatDiZQ4vsdxJw+e16+wsLak47
6nldtmC9JbFpJ7DQ1eVrP/bQEhF77qXbuoCVyfWOlrab+flDQG3iukGHNK4Vb26oBWQmOBPJ9nrr
S1tuliGo25qDbeElsXJ1kNXH+mHszQb8gjWy3VIHs7RX3WEmPGGxuBq0vcHVttSdKJ2SlT23MA3z
vNdosAlK6A2LpQP/6q4MaqQdkeAJIFkbadlawWBhEuZ1Ctc1XdB/CxYP3qieerjMdVDWV/rh+iws
fcX5zz9sPA9o1cIxFTDown3Oq+zufzi7tt44eS36i5DM1fAKzJUkk1vbtC8oaVMwdwwYw68/a/KU
+hsGnahSpY4qG9t7b2/vy1pFjCfeMFu3jW0+YYErGdKlZZyV5dM8KKMoW0ondiTytec/RrKGGHc5
j4MqpH8H9qZsckWCInokGgIzJz9LKXbSjkHzbPiWRt4cp9zJeA3RYWm/FDPCdUraHm/hY89BHCQK
U8INTm5Sbbw1W60LTT6mKz7wgvyq4ciRplwgw8GOOrp1HEvbF+19ZazxZCztm6LcCUG3OpwqdpzS
4bsNxJa2rPYIIgRdSQffdQwAFsh+D39qLY+8YBc/0oafRCApWNFktGHHIW5uUFRw8Mb21UzboJT5
WqBsac8UnfcAWdJMI0mPZftn7vVAH94oqH2v68rC4GoUEOS6ExsZ1w5FfOzr28TSQROxdgMuKIga
4osB/2bqAl+ul8PtkA+HSQwrpYcLMqtG9Zopwf06ttpBzzxQEeRD86DlU350gYFxBlocnpLJISsp
p6V1KIoOihVgbLhMOwy5zQ8sNtFtRItsxZlaOoLz759kSCbT1DuZl6B5CVQuwhX8KNEat6O6Za5M
sbQARcPrFjgEDPHkY11ab0mBbiy04n3tzlCjRiPrtdJpoQKVa4YtBTV0X85+k4+7mhcZYob6y9dE
VdFu9G/pwsoQmbYaUBEnbuB2z0M+rSjC0ttTDRJxNL0BuxNGN0Ug1iChh4RJiZyoburbNClvPWt4
TsshqJMv5X3AJP7vuZOiz9rSwl2eu/HWblM8Ysy/17dq4bzV0IroeTziXceOncOiDlAjCWErorRg
8dTAStkhdWhM8jw0Pzjpu6zg3MrBN/uvxUlMNU6SVjz3KgonJPeemP1U1vXBHF6Z8Ya+1hWF/ijf
+G/c3lQZqxxN9mZLsPdj8JJE3WN8pNucBgCAiVvfAsFJvUu3xdaqA/0H6NP2XiACPWgeu3vy7L13
T9YPAEflIT9WRwHAmCcAhEXkx9qz/Py2vPR1ikVwZdyxDHBOR8twbipUB/tW3/7Sk/p3ESf3Uk/v
ENp5uC4qC9aHKKaBgefR7gvYaM/CrVU/zvxPQdf6Az8ygZdWorwbatfKxIy6/+NYTKQISGy5fqUP
E7Cs7aTduwLYY3UMFG/AV1WH0uPlLQOn4B6p3O5bTkYgoyDLe6xJMdxLgW4Ro8oMXzrJGV4B0SDN
YG9NH+dbAMyl0TT2+eb6tizcLyq6NHPnxLapEx9KSzpHezTrB02MLUhhrWQ/Dk7jF61Yo1BZ8FvU
5ATC6RqPXbx+TIM/stJFO6xhPpCJ3wO15jUv5/vEHF8tHZxn11e3pMSK6Rlbbhe8tuOD5Ps5pv7Q
/DLLHw4Q0a6Pf1moDBWM2mJ56hL0lRyomf3KnPg3YAfvpLfWrrQ0/FlvPt2YneeIWHfw+UXuwgEo
8wCdqEfUtr9e//zL52F4ygNi7geznPVEO+S6edATouHp3sPpso6WZ/4c+3rPp3GHVM+KsF0214an
+Be2UU49UunawUrzdz0BOCNBn8n1tSzt1fn3T3s1JmU22/qEo5BP4AT1vfYP+1rsylBxp71szj1A
S2qHueJISrq9yE7mhA7vr326YjxYM2bMBW3y0ckkruNhp6M/mzdf8iANFXAahiRFNzrciS7bG+gz
HeZzPvJbPADgwFvDwv3wR/9rAA0VYVpHO6GT6FiDzavS71Mbfd5jPt/x0cvuRtEUwZntOEwJ6POm
2np3rPmt0+BpcBRpDy2w/AS4/sJcmk+FMxZ+3gAX4vr2XjYChqcYAWduEm/qau1QQ/EfHQvU6XqG
Tl4fNWlGWBBkoK9PtCCCKgZ1l0qHU8OKD5VlhwVIlCw5BV5j7r42vGINAJXVA8nPwPAFOzgFWC2d
NPlJW29FO5c+X7EGstVsboG54hD3b4WHcuH2RObf17/98jVjuIrmN7i2Mj3GNZPmw1OaJOW51Rz1
z0y+EWYeSdyuccd8PLouSKKrGAJHA04TiKxMhOLN6jQNU34watvatvB6T/2M100XJzwQcirDWRYm
YgAT/UlavYh9vUcJga7lKM42pj4CMzo5jA51oxztPIWfeanzpZiK4SruiAmPYQZeQnxovDlEejma
nPLxa3utmpOx4nbdYejCTIMB3Hty/G1X78mZOdP49rU5jH+tLRj+GAA+cHNw428iBhRMv3E7C0pQ
zSHq9UWBVKKMPSF1bZ8XguTRrcvGJHB140EU1hoBw8JbyHAV05ARE/BjqCs5ai4FHn8MwDoUTAy/
J2qU3725LE6AkB1+V3WiI05Ytejo0sq1rrkFnaDnW/nTjVXQOpt6E48Xzh/SGGXV8YPuVr5lemGT
rS1xQalVAG7NBTUJzREjbIx7NmSBDVweSeqVm+sjEXJB2VTobVmbRTNIE8kpXhpHz2V/Dc1utlV8
pn8ASGwYW3RnZ8hsTIZbARjSfJ1qrd3w6vyuGJuTRihent4jcKHHgA+J7tuT88g6ftOwAogm5rHj
zSGV3PItanLfKu3H3M1e7Fkc3RR0yyBMvWkz9l46Mpz0CjBYpr3xAIuDaxpcF9fFfcFxUXu/GNAE
jbwsSaR1w0OD4iUUEK0FQRdOSG36crxUuqgwAnzgCEgeeC54ZQbSWnuaLA2vWl6D6CYvaBX1dRfY
xUtMNZA4rd2tS6Off/8kw0gZdqU7aPQ4GOld7I4nd0o3UiYrV96Siigfn+eSAzAQ+ukMottBM9xv
ncxAYwEE5OcpAUM8ANIr/WuGUwVhr/BYbicQPBx0IM7m74wDDtMEvWSe+aQX4XVROn/6JY1RDL/n
IvvmDnUMy/lO6SNAyBHjORlyxdtbOBCqGH+3mVySmRXec/WdXTwX+gMdV+I4S0MrNr+wxFxapMG9
Uhr8WzrO84/ELjQAfVLmrbxIFhSNKiYf3YNeNefIJdZGmga2K7LfiTM637+294q5ZyOu/9gw3INL
QdyeGdlz1g1NCJrUQ520h+uTLGyTiqjeuy5pDYT8D+XAn4oy/W63wvb5JFdcqQUBUhHVAf5XMUC3
OQfUK+6ZObzJtv/umeWTxdcIfRdOQQVVHxCHR4yWNse+Bb1ch+4o/wyodH1/Lgd9DLVV3xvKAYAV
NmpfYkq3do8GioJZ5JARrT+RtOXbeeBuEqRZ9SW+QmAnKTqXpYBXMYCUdyzSadON00n3gIQuUrpy
PSwsyVaUrmpzL5cdGsXQDykba3q1qkK8xACCiNq6q5DOSqXwpyJfI/RZOCC1ZoA0XK+TuGTR0Kf3
Ywpy30pYycpqlgZXVuPFmS6brgOeLxAgmyocxJpcLaD1Ayf63+uiTgfWZIQ3kee+DuyhYfeOO94Y
ADzXib41rfmONcWx1oetcN4Qtlxxti+fD9A+/5120vS+qMamjTTZAdI29ps2mAuxKdPcb2a0AI0r
un/5viIqixSj6A5K56qOhnzUHwwJlD5ha+bvCrA3xzlLtABlkt2Xzgl4Ov+uShao3MsFbSIg9voA
+QtI26zcu5dtDHhs/h16cLwCSBQYummfi+xnmd2lwE8ktb7y6UvjK4Z4aJrSqEDuGeltbr9qgpK9
zUrnr2ewDDiWZbpyHpdtMVFf5IWBfgNZ8iFKa+dY6CTsgBw+chleN2WXNYWotFCI8hq524N8AuAg
BxMAmmlX/7g+9NKXnyXsk2OFTNZgZKlZRo5l7oa+3YDl4ptL+/314T0M818vhKjv8Zzp0knRnxkN
bHS2I0qb0OGB4nhR3CSz9tAKqu3yOK03aY4Ox+tzLi1JUX47FjwfmduAL4mhebQDS4QsZQn/yiYr
UywdiKLoQE0FP6lsh8gg493kmMdiWmPLWfp61SqWYOZDsHSMZu0ZoKyoQj7kxhpB5YKBchVVBh7i
PILLvoxcrfHdGnJavlqWFpjejd0fAee80h2wtD+qXhfC7XjhlRErZOhU40Zm9QoFzmU+YkLUt7TG
TEn6ampQ3AtSuTwr8sBLTRAmVQwVnoOm34AyZNyjkMQ80paa+3y0kRnJ8uRASOduWo/3u7HN5005
JtpbChBEP/FsdmuNwxAUA6BjSGUMP4SWZfszdaXPaUwOfR7jnehMYF7OJNnYKW22M1jafS6Z84ge
zurhS+Kr+l2yscsJoaUyMvQk5HO853F622jt9vrwC0ej+lyNQaeUmWig7yZzNzYUrL7y2/WhF0RX
9bjSOm49r0xwoUseB4ZZTZuSFGQ7ouJwpUh14eJTuWky3tf63OVjNAK1l8oyTFOOBNivGKUoq5iD
S1ukaHcuC0CQAWs2QhvsHjTeP+0OzOXX92hpbEW9gXRtzRODgza2dzOQeAjwca+PvHDXqeBIAyu9
vk3ZEE18oLty1MbnlnnNRs+HdM/qYU2AFmyIGk7qaptmJK+HKM6LyU+TdNvaXQB2p59AaIzsXKc+
k/rr9UUtiJQaVkorAWM+Aw6ZNXNgNGM4me9FUm+uj75wO6lRJbfNrLqMAclBQBvP/zqO7Q+l9E1w
SI56uk2K26Y2VlyRpZWcj+3TRau7rJUVHNNoat4KZ2clO1Rbrxz90pGc5/w0NtGtpLTsBmPbqDJ8
BWUDwurNmea62QN58WubpWhF4lkxUBDYGJXdW4z422A+c8sLZDGdeCNCFwDlfTevnMzSihQ1YXOp
N1IHyLpXnQnVoDZ+MqS/0cUdVg0TfmxZt3nFnq8vbcGqUOVazEbW9p1pwn2r7EDqcNaHGCRG5zTl
EABu6GsioEJlgSdB7zriAnbJRq0sasnz5xiAmJFonHx/fSVLRkBxeHWUIfW28PpIVPzBEEDdJFka
jEn1WHjJyitnwYSp+FcAWs+zSY+LCN2mN2ncP7u1+HP985eGPovDJ0E28q6QA4Cmo9QCPjxYVzry
+LWRFT9XH+JimlqMnI2jnwBD2zC/XR95QbFVwKvazUdYw15EKJo7cqfd1nF5n3Vy5WmxtCWKboMD
h1ZAODljdTV7lJ29AEZ7XrEbC3Kvxiss6qIqZspE5JbpLpdkN9cJ2AxRSao9z8aPr+2PospOzTmF
CzhEbk/v3HTa2zX/lfNkReKXtl/R3bwhPE0AJh/Z4N9zuLszSIySyy/x/RKitn2ZCEUWgsG0Zh4j
YXumkywK847EzPmaVVC7v4Zek6nTzUlkpvxnDWjeXCJsDgTz5+v7v2AS1B4w3k8x7WusALAkT2Oh
nzrD2KZt8bdy15hIFmRU7fRyc2dq+AT8LGHct0W76VBbcP3jF+4BtcWLDXrHDAMjS717Ojfut654
7JJ5N1vmnabTo2snxYo2LHgDahdL4ZkjuuUMEemoHvAnMe0stPzAULATt1Az1YCQHaUy6Kps+Vq9
84L0fvByfDJ4eIqgERz5gEiSkgVSJCN45mcCooVqbVkfuBcX3uBqV0uuoW9mBDtp1MBDvLVbbbrV
LYE+ScG8+odklATD8CAJa/IQDY5Vg/yzy09J29u5TxqP6oEG8Gb0w6C/dJdUIMeSeM4bIRo681cG
b/kkCHJgviBOnQaZOePmdFpUflolCsV9t7TX8oBLsqzYkm5yPAcYCwKkI4Byhtq/zGP8KkS30UBB
eV3kloRZMSid1M1RdJjDTu5odUyzP9fHXTpq5U1sxD2SJq0tora/sbGbMYijzRU3eWlf1GufEu5W
PedoawTosE8roOv4LG4sy2fwyoH7XfOvbY/aJjgzBzkxIEhGeYZUcv/X0dZQghY2XoUGc4WOEkYd
I4/tuzR+gvvh+sYvjatc/UyrUQbWjtDrOdsQ0E/XiXN/feiFfVdbApmptSNPcIGmEjXU2mDeGxbZ
l5CeUE/szfVJPnoHLiiwStTATK9yBB+wgHKge+GWw46Vbb6Zid77okwAPIsI3gieDr0IrIK322YS
LLStsjno+qz5oM6pwjnRpG9VZKoA6FZqQSo1NyDUse66fppWvJUFIVc56lLWtBZg1UXkDV78zUNH
Kd47HRAJmWF/UQAVPapSxvOWJf2Rl20fFLVL9hqYu1YWsHSiqiYBoArEd1KA41vU/ljJm5R539OR
6WHcrSYoFmZR+8LMwoYZtcQZxfYXKkBYPwWM7sRaZc6CxKv9YBZNUGyvQWBy+dqIP920VkOwNLCi
Si1Hlz1AJgWIa24B2hOkab3iBS3tyPn3TxdhNQ08NtpZRKIzngyChHumebdp2t2JyV2xkktffxba
T3PUHvCzSIyz9YzxmXnTTa2L5+s6uiD3KuaUwfIkoy5sTJPwB932dk2VPreFs2ICFlwTtc1rppnX
FTMBJSDpv6emBxSJ+C7XSeaztn4BQMY308r+GKL4GvIKUZGoKqoz6uHhEZH2rkz+mu7XANSJ2uDF
ezK1Ttdj4PTJIe9euhZfWRIgVXE5yF8tUo9RZWd+Dhq8kd0lMg3dfCX0uCA9amdX3HOJqw9fXraP
aF0BntyK6J+V54J5V7u6ismT5WyNdZQVv4apDPKi9OuUBFkD9itvDZ9qQULVBq8KUIWJd862WolE
SvpGb3Lfzv9cF/+lvVG0N0PItDF7oHJXAJPw4h+99v36wEt7o6hsZaFpEjlCAWrh7tjB2ggdZJjj
a1eA9glYR9dnWfr88++fDIPHObBOHTzhrXZ84oJtALO3IjUfN9+l01VcVtfsxyabRB/FTZxZaF3u
SlDPoii6M9CNkVLuhqLqaTg6qP7zEdPqdknaJps8abMwNRp97yV1B34+ew414cUb1K7YxxH1s8/t
YI/AC0F3ZE6MFv+5TA5uWtB3yQsXTIFNuY0d0zvMsU1vYfmaXVfgMTM0uY647YS+j6pF/YPtvV/f
xksq6Hiep0RvBi1xjNiDEexm3J2ZIdCf2EbGLF+TQazcz5fE+DyHcgM1HdGFxqEsI0De+ay9umx4
YeUaAPcleTsPrwiyZeiTUzdzgVb5ygp6Yj8lSRbFRv6ksfSu6lCCen2vLonceSJFsCk1c1n2CHCK
KduWw7SrzPTla0Mr0tw3qUYHhndsMbbgR/hJ4rfrAy+dryLKRlWjFssAQLKsXLyQ3UJWm7oBwmaS
8fSpHBr74f+fiBLyUdbxSR8rr7dNN+v6yHYr0y+87qlrumdg9m2EbL4gSOc5FDcSGkKmzo07zNFt
41zcgh76u2aItfq4S5J0Hl+5j4DVGlua0yIsKEfkJa3c2swA4QlG06x1P09NtByLXEfldNxXwCME
CR7QUNkbQ9rvUKYjmNJkg7au2S6ekq6sD06P1ERFOss3pOZs+CiSBznb4zc9m/vN6Ij+th5KPUCV
C0iAnNYExDI872YymzvEsfnJwMPte5ykqQxTqVd/7a6PEQxysn1fj+K2nD2UnoNfggHuhTZhzB1n
q9fM9O20D43yR0Y8dFYkvagPNAcpozmb3Q1aF8eDiAF95xeV6SAZR+bye5aZ6akY02qX93iou07h
bcoEHH66qLv7BBjWJzdm7VeCdGdlUp7sDqpYnbKE82j1yWbq0J5JDdBVr5W2XgQaOo+vyIqYnMlh
BDHYZiS5DcQApJERU2/AjjPSnV6aJMTzDAkjd6juqC6ye0PQeefFtfbAM9u9dYp6WLkRP0AL/nOh
6NRVLCDYTJNqnm0Z2X51cB/kS/xQ3jlHd1f7aNAPUjwGT/RO+HNAwvxn3/nOVjt2zwDxWTNd52Vf
+gLFSM4kNXqvxRfkfh+KMA0AVloc4LT4p+fN44H5b8W2Okl/d/PzdQr14Ib7xH+9RyF2IAOgKvrp
BqSVobtZa7q/ZEwptkQxpjmtLdp2nYTVvuHiN+KFK67ZZbhyjKzY0jIfNLdzsFRt321AYu/be7AC
+Frw3vv0tgv7DUD70LiKqHCA1/RKjcMHXtSlHVYsLamGSdMsS0ZjMG+HTe5rN7Y/b038mTYT4GBB
2Rpkhz6sfc+nfrexQ3QM4wA6X/eLkG3qoNn3x+G39yu7c37HHqrdfXgbm3htY85m7NIXKiqXWgmX
Ro0v5JAA/SaJqm0d0IBvRuwJu0l2zcbxud9jziREMdQXLgYch6KIbUMzF1jlOOj8KLWIdS741KKx
lmuivbAqxWj3mmNNHGQoUcZ/Ah3WGO+vf/cHmPaF7VKT5lk8GNqcY2DxO/kOfDL/LEtmONyxfbz7
1frMTzbCF8EQyr/m8XxYx/Em85vbbiVN8vH2v/QFinPmclrlsYsvsDF3vAMQ5f5MD5Fs+n18E9/Q
oA35xrsl22xfbbKNFsYbsMIe+u0QwPSviM0HWPWlr1CM10jbigKJBYL9MG1Aw3uKj+JmDnUYkQIC
hKf5xn40Dsah2Vf+axNUQXrEvXZqjt3J2FeBfW+HK0dy1qVLn6JYsbYVMgNIuIxoG0rYr+SRbgG4
EJx3pNnn0Kxf2q948NM7PUCbZ9hF2nO7X5v+8rsAVUSKzeKiokNdnSUitIKXwR99FsaBu0v/ZPfJ
HnBB050ZyYh9i7fuqbsRr9a2DMGmEaU4HThCG8PXwrVzuQxejK9R7JzM5sJlSLpGuMe1U//cAP7y
h3NPvyXCH2+6U/XevekrynDxOoW5VnsHNG8Gw5HAZPOJPlX32lt5S4NmM23to3GDU17JU1+Om2Ie
xUYZwhoLcEVA2I7NTXXf3gFCY0cfsaFPdDdv0r0dED/bFDv7MO2uS9XCTaT2FcjM6XSH41Rz1gYd
I4Gs1x7wl7zv864ptmlqddYQcj4i89yxvzHtF9nA30qnFeO35FmoHQWE8oo4HNco31YgZ04D48E+
oEX/rtybUfsNzO+/C3trnbqtt+nf8lvLr3CZV7fpu/nz+vZ9FJZfUEo1GQqQ+5nmjYF69k27sX0C
16LbjbcdrjYe/npOYSOKrf0GYvZbN6yiDt4F3AmfvxebLKo2+Hvj3Re3a4U1Z2W88Dlq7hRa4ZST
MUBJGyR+HY/mvoG66jF2VuRlaQLFKifaXNZ5f67fn15HeSTu7zRbqcH8CA5e+njF1ha17VQ0Q75j
CJAfO+mhHTVbefC22UnunbCBtdePU8iD6nbalydnz2/pVx5XOlVTqWxqXN5KHOMI9h+NfCu113pa
e1ktnIliOM257wcHnO0R2m/DBPDwcSOCEqnK6yK4ZArVdCkSm0kGghcZmSf7hT9b38lt8cSjeNt/
B5Xk9yn19RVpPx/EpQNSvDwjLgtnzjATj1nIkga5G7rpkl9UM/0y9dbSX2cDcWkaxQzS0ohH45z3
ejGCX7qfhc+/bnMfXsjtGztu32p/y/zHNIRHW/gy8HbOtt0S/28Kpz3z/0bfH4pg5e2yYB1VeFRU
7rquNxDcanVW+rbTbkZLe71+bkuu+n+gUTW7mNmEwetN/dcsYHl9hjT+t+aJPnq/qrvu0G6R/wvt
B3kUG7TcRdnXlFhNiU7ETau2xTnaDd5gPfel+TAZ1orPtHSNqXnROM4cW591GcXfpoBshlt2zE7o
nr/RUH0XiI22IzdGWOEWK/pwery+nQuGSYVRtScQbZn1JKPS2BnJMwNts9BXLNMHfvsFiVTTpg3T
wF4C2o9IbLWTuLEj9lB+c2/ksb3HGR3ZiYbtit+7IHIqsqpMmmI+c8FHsdcEo4F32lrM27usVmpv
VKsNAwC3z4tgj1X9amn3zAAf5GhvckBKDNW7s/Z6uNzOpFM1AVxkoPtsKaaSJ/M0HZuD589QVhGQ
E9/Ev6+f+OUmdcyi2AlvZEbXTTjyphE3or8zWttneoy2aYC2zOASZ+k+q8q9V3yJxBgzKs85u9Js
r84xY4cKd/PV1m/n8XllNQtBio/2gU8xxNkdSwG2XhlV0Mui8TvnZYp/N0bv57EVtMZbkaJq2fvd
zSsas7R//0nqgg3CFrGUkdHDla9AACLAgJnxwNYRDde0vYW4u5e+gorBv77IBSVV87wacEWKuoTJ
QwGwH5s/Su1Ur5U1LiiOSkKG4jAdQD44G1anWWDl/VOnFSsvgKWxlafXZE5FI+ueHrymHzZ65XZ3
tm6WK6MvvS9UuM98LlAiqZX0kCLBW/gjd50QVbHyRBwWH5yRG1EDpvQA1LUIlQkJhGgQ9VaDXyIg
/B0EdCibEa6brzgsC9e8mhtGj6OhydbCasHpUWZFUA4/gSrsZ/bznFvh10RB8SWcPK4SAZb7Axcj
HBen4Pcm2t98N6vXUGaX1qHYB8dzc7heuncAqxndtk7a7UmbgWzYrYfAjE25TcFFv3KnLrx2Pm75
T+qrO3NXN7JwDwngU1HPaUc5KppFMwRjk654Rh8tQxfuIUN5UsXubJdCN0AJZKJtaNKsIQASqBbM
To3OhtZN3wdtIlvXki4C2TH5UdLO2A5Fo500qSfPCTCPcp/icA9G2iWbzoq706yB2aXXrBT/1PMt
0YQJcgI9D0qam49dJdlLNlTxYw9u36it5BmlKm3ucsrA8Oh1elg4CT+4HSEhyu7K7QS8wYBlFdvE
Q5z/6HuXHHMUeu+7tiWgDWmTZ5mLYdMXDMVBpsdmf57b3q8JcKxlQ44dc50DeHnJD7tpZ7h1w9j+
srMS2VRLJN5j0ZnTndMVoG9Gvc7tNLfZPeXEeNYKDexcpEzuMmCm5aGeuo4/m65lBVaXaSGvRi0c
57bdY/8Qq0Hjndgy3jhwX8uB3U90qMBp505jKPoW/X028hq/et0DdndZWta2lp5uBHpRzDcTrfsH
5gp5N3KRb1NJ+MuXNEPN29tNVtdeH58ZJ9POt/Us6kFI6LsW/fW1CZQ3XErqCoxmNj20gPAGRxBy
r64hEBeunS9qt5q8p31C2VwABscsQamBso8M9Ji5R1fukfOXXtADXbHHlZuaVWXX7sGg3YMD0K1A
i5193fY/5na+nQAKGHA5r5zHgvH/cAo/abZjAbxKKzzvYNbVfZnYOyPma67ywoWoUvoIcP5ZYEjw
Do2g8T53KwQWx8Ks/LoBKFNcD4CnpyBUMzufeRKxhRatgWiR6EWgUermPiu4m/pmqcvbapbO/rqE
LBgzFdLVITOQkiYN5NRwPWJAAniA+SG55TdrdRJLm6rY5q6vs8ErqIeMe74xennIzWzlOl3aU8VJ
E9SwWadL9wD44WYHh/ocfXLMnSDuWrXR0v4odtigo00SCmrcrs4ESvoq4gOF/6Ua2b7NQX96/RQW
9kgFcfW8tkx6KM3B7PsXht6YvlwtjFvYJBXFtfCKrLJTjuuKOIeC62Et5G0LpNvrn76goCqEazE7
SdvmrodrYWw9kJtp1o2ejbVferUWWrwzYnSt5eJYj9VaT/vCoaiQrn2dIA0FTs7DUHnsYRzy+nsx
OM4tNxrySGdCV+Tr8rGgxw5G6ZM96DUT4iSHIapn75DU3o1na5vr23bZY3Gc85Sfhs7Mvip03vJo
KBI/dfNdUadh29k7D680Z367Psvlw4HoK7P0cLsEL3hkTtbfup/qDQVbm+fJQ19TX3bS8Hswnq7Y
6iVJU7aroHHZMcelB+q5G67HqAYY9jpgP64vZunUlS1DG5wmSlpqh1YOfRA34Ge26lE/Vkk7vNBu
blf8u6VlKJtWlFU/zxTSlY3aA0nFr4LbD31irITWloZX7KFj2uBWQ2DmUALetqfvThIHNQg2rm/S
0uiKSaReWjpuAnvV8KIOKilJkHOUw2tDsnJJLs2gWERqARMB1BHxoZ6cw5mY1U+E+d649pe2HzUN
/8psLGQrhIMbPwYwQjoDqQRMCPO4ho9wOTaCl8G/w7N6tBxWNdrBLflLatA3IA+04UjQuWZXfajF
2uSPI4jpvSZfu0Qubxli8f/OmfLR0dNW6nDvAEUIbpvRZigCWUOrWRr+rDCfbQlPuonOvI9y4oSl
3du+0acns6versvUghlUC8JIIlnbDC24z3NgQ9pGkwTEHR6vD7708YpWiynljWsYbZTQlw7dZQJg
LuP362NfxqTWnf+A0TjeCOKrSo/E2JWHhE9A8J4A6hHkNq02dmx1W8fVpr9dOWl32TzMQcV5W/j6
CFAh0xHW/WSgpCXIgZ907Edv3GqWhvqdohSn2vGmIUi8s8/bW6PuBbxz4TjhQWWsafOSsCq2QgPj
QT+jNyca3MIBBbfYzvq0jatqr9t6g3uD/ImT+Ock6P76jn3UmP3X33bUeiKieVWBbcGO1QO9SURc
PYPmsPF8dyLto6dTGxUeQw+mzxhxIx+VA3jJx6AR26Sg/14xAR899Je+QrExfcETy7WqOYrpOEl0
UzHq+H3esQmtDokNkj+D/51cM39zErNDhprqQFz0eHxjj5MAxi+XvjESsZEFHY5uI99dj9P/cXYl
zXHyWvQXUSUxCLEFenDjIXYSx/aGcgYjZgRi/PXv9FvlU0xT1atUJSmpkXSvpKsz3I1uOwXYRmy/
ZsIO0pIqcJ1Z+j61Rv7eCzXcG64zvSWsAjtpAVfJL5y+icicwalZdrQ2fWrBvJBg0k8MrtE3LpSa
dhWJGY4hqnxeYrO8lRDgDWmj8h82KfPjIDoC2LccQ7vI0h1Efk03SL2iPJS0/KHMyonqqRN7s2nM
w+RNzqntC7Izid0EZTN6hxEfvgfZMA7mJWvDqlNwVzU7OzhT20K7VtUTbnmZ5Ztlgaf4ZXDvKlgB
7keDmDdOrspDm89WULuAoGd1Vz+m+YwNul4gJ4oKGt47GuEUcwBJoqq5kXI2UOzs0kcpcliis8p0
qF9NQ/vr8hpbifh/1CDyNIaHN/Re64a9UZHfWTnUE4Rpb7mbrnSgSx6pxjNkPwHX7DqDGQI0G/tJ
4wD9DVbC7vI3fH4WYbrska1yx2vaoY1aMr8pGHqf6e1+2s0fmeeG1/Wh7RreYPIGzo5tJOlrC2q4
gcs7/UiwNC+3v3I41AWQrMnuloYxGVUFN8IByY3BPDkgqXuq8qOq+LdFbmk5rWwhOgwOpSAoHpkV
v3EgblaV04thZe+XP+M8HJ/kin9wcIvhqbyvsbli1wvstNrH83AoRXso6x6vESzb2AbXlpV2LoQH
XiwnjqeOtmq/szw/4hK4dwpzY7rXmtdyPUq9Iyx5UaNHXstCF1ruNzOp7X0vmy2t/rVZ0A6HqiZp
tbig9Bqcu7+zuhJPRSG3islrrWtJG8Q9RoxEncvy/HVqWUjjq3xzYMSqnQk9GBwSlEQpiK/ZF0rc
p84DMKfdKoKsDL0u5aJovMzuAI4qTd/nvgEU+Bae5RthtpIq/lFyKUS7mFVrQUjuUQxfmwJlTvdX
P6Qb7a+sf1c7/eFKtHTVAkS6pPIsNgxcZpwL+PWZxyalX4x26+KyMr86LMy0XSh3wOMnai0rZOBQ
s55voErXvuHc5V8nWIvlokZRS0XlkFjhaJnZnhpeGjQTjBekyN54Uc37y/liJe3pEC9MrBxq6tEo
m+TjlCjPrylqXsUCoJfBytAy2a/Wo8+Xe1v7Mi2qW5PmFAB7GpE6JY9en3hhwcWb7Y30CDzT2Tmp
I+HlvtYmSA9vqM+YtlA04sS8i0mB1/Hux+Wm1yJEi+3aktxoXQRgZvX1cRR8uXENadx58bglQbMy
UjrEq27zGO4JM41ASriLuzn1TVrc5Gw6wJPuySNsq6S8Mkz/qJh1Akut9EgUtzO5z2O3vPHgRr4x
CSvhrouYTVCdcWAdQCEP1Hwdmg53JZY+klJ89Zz5z+XZWPsCLeQ94sBdDdqwSCksPnV23u1SC2WE
y61//gVEL03FaZ3C9MZbItuZf9DRfeSwaPL7HCiCmm4E/OdBSP4pTNHUnM02pRHurWyvLD7su1aJ
cBhnulNm2X/jyUB2i0WWDbbbCrIDqpf/zTEJAVlNetKOepfxmy51yhdK4BjJadqdnGyZv9OWvc5e
m0Y4Ag8QZcxK776CittdgdLsYzbN5nEGaBIFYMv8cnmsP48rousu8SJPjGzhMnKMIWwzK4QIfwB5
tMutfx5ShGlRizfRspUU4JjC+jCMPhgWgAQV5pK9W/HWUXgFXEB00aUiUyTvLWhGcC/92lmJDAs3
PTZt/2iazsEx7V3ZFshz9LcwDfPm8qetDJwuRz9yDzYgEmFmCVbvuoZ/6ZkyoFxR9BtPsGs9nAf1
rz0Jqti1DerSEln1w1i/Q9rYu3JedF2mpeodd2kMIH9GKJvW6UFNQLCq+r1j1Q46HGzjaLASyc75
0/76hLkiPQrNKYkUe+eoZXTTARoLYZy/XDcJ5/z0V/uMmDOWb0Ii5szf3KzdzVX3rSu25IdW0BJE
F5VOcmUbfFmaCKclJ6SWg0y9OPWhMkVyi6omFBA6ZX3kbTfek1SSA8vKMUogvuBzQpJjZpXz8bpP
1bJHHbOpaBnNI0a91m+Xs0EFs/2WZ98vd7A2V9rmPWVQnq08kkdypIcahSkrc18sEMeoZ16lkUCJ
DmHmDKaythOD+Jqbp6q3ipAsU7ax8X1eqyI6ILkshcJxzViihnX+mEJq0XiC6c3emr9NhuvXkBwu
tnwDV2JTV3Wis/Ji3pAlIukYQJUtbMw3c/x9eSbWGtcCX5q24XJgEiKIru7cwQ5qIw0nV+yua17b
vFFaahzXmheogkH+ztr3cx7km3i882X039sw0VWbUjy1dbbs2kgkKfvuwt0HgpFVmoiAZ15xN5Wd
vbNKY94VNW7JfLK9MM8X5XdzDFRIRobQtLvr0oMOV6alOXgG5AIiC4J/IoOr0K0D26HrhlG7jScV
dJ+6GqcUc+n9vHsblIJC5pW/XIt2gCeXRPGKRIkSdGclo3fXT557EmyiG+FyzpGfTJSO/iyoyGpJ
sYGNGSAfvdP2tw3MXDbOVyvBqCNAs5jC+9waaSQX0od9nww7aLua+0R6LErstgqtNG+/cbjnKj9t
53gjdla+SodRl2aSM+BMF0CihjBOc7+VW4qoa2GpHWYcb655FeOYscwihGveTcvnCLrp+8vr6f98
os8mRKsxqCRvZkcxSAQDfPebqs5rA3OpujlIVGfC0cXmr4vdeXngNCiU+b0HoFAAE3sRdfCryX2r
b0EpcGD8to9jdznNLBsh6TzGdwmUgIgPQyVzV7muDLzFSr9nPZ/KQwHtrXu43XZhQhISyL6aj5QN
IKBmpn1XpCN/j+04frVlGz9xMXW7qjLZzVDI0k8gQHG0hqkKGmL1ITjVXuK34KIDYV46oM0NdQzu
J4RBnguoVRz7VsDaMu/aY5MNcWioujjNRt08eQNUfqRqvkGGLdk1nTufFB5AnwdraG9waE6DzgOe
qoH5160E0yc0mWccHajO/YaqV79nZeGdFATQPvBYkcWBR+ruwOumObpZM98xcCMf4qWuowbmdu+T
W9gdgCzxcioKIWcYGrkd3sSGtPp6eS5X9lIdlu6VtuHBvGyJRNEbfkOcPEhzK/eXPMsCmK0/Xe5m
ZbHrQPR2pi11GjCqiAWxijM9ycfD0AZ0a+0b9G1iqXEO7NH4UpmoaH5banZI5zEYt0xU1n69lkAF
YGF0XIQTqRw3rQJCXKh/5FsVu7XWtQxqWZVhWuMko6KA064B8JaUW7CMz2UDKdHB2YxYwM53rYwg
hzfsYO1Ev6Rtv3wxBRXPDNJyb3nO7d2Ix/AvBcBNARHNcE94Vh2hC7ykvmzhe5tBjQK/zDCjxcNR
zpknct/Spg0ZsFDHeJTOPcx3xptWzH1oZxPw2Xi5MDYyNF/J/1o6m5mzsLZgfVR0iTyrAkFZsQEU
w4XnTFpUHcQd4//bEYSXF+tK+tQh4KVlt23FTAgJJ3hLwLvifQYz3gBkwA3qxFoH5w/96zIgeqQI
CSPBKAX/IHR6bgZtG7PXjCoI41z3EdrRTMHVkPBJgIubPTnzEjDv6A5bZiIrM/J/gvRfHwCnw7oG
RDmGK7gKJifxE+fe7HewmfQH9SvtrktOOgQcEKXRbrnKo4LPPjRcfZKmPrDXoSy2ZBDWpuIclH99
CRBQYzHMIz/Z2CWc9tYo7sn46/IUrOSl/1P6/mrbzFiCMiPIC1hCUSYOHLKIIcMjZGBXc3C5j7Xf
ryWPMrV4gnd2OEIqYFhqFkkGwM98HQXwH6EvCZ+B0ktRaczjHzbDwxpOkKn9/brfrsV1VjpO3VgW
quSNdw+JZNuH99Uzc0D4utzBygTooGEFqeiZF9SOgArtD7PXf7Oyob8tXdWHpjex68JZl/7q5gQV
PwcnyMV5KiHm5MjnBSqz132DFscSguauw7BBl6l4w0UE4stljJfm8lbU5e66PvQNFOKwEtL8uCOC
1Q8ZKrsNCLycv8Zz4+0qh8Bm5HJHK2dtHTW8jLRmTYfLApDPp6SDHG+e4XzjGUgiFoVveXfk0ngz
+mmrlHmuCXxyVNWxxJ0J817GqYwIdIbfFhBWPB/nV/eezaUFpuRUV98X4XZBxkcrSIAotAsv3zn9
tLV7rSxC3TO9rkpWLVnGT4awXjIuZUC9pg+pdI+0aT4uD+xKGtCxyS73coICE3hSTRaAMxCYyc/c
XDaSzMon6EpOFuTb0uUcqLKU77jX0TtgR5q9M038F9T5trastW60ug5MvSQsflFzKdoi3+Wd3xpY
IgPQixFS3FYRdm2otKxTSmoYPHFoJDhI51LtGO98z7I2xmqleR2fXKWqSkhd8lM30GNumtR348oL
4TW0BctbGSYdpdxzWjis4+6JdqNvp1+tBv7E1t0YX5fOdJhyBvjKkHPHO2GoIIZU3TceOai+uLm8
VFdygI5I7tPOFlOJHbcWtgxclc83KonhBpEblnEcicwPSTHZuDSy321lXYe4hQb8fzd6A1QfCGQp
75RX0MSoYIC41HD2679e/qq1SdHOEXNMq96e4MvKvF0jbN8yy6NRNq9jdp05LyXE+u8XVG1XYIOn
ZlSghhxCvXw+dnOJR7NeLBsn37UHCqKFIMDXKaa+RflmgEp6QOZDPfpgqUDQ0mABJgOxcnnAzgPz
SWImWhg2JR2FcCRq0Fn/UKfDHV/cx8tNfzoXBEpf/x2oUczZkoAEC7uZGRqc1p5nbxachupsS/dl
rQftAN/YCYMVIYoqRf1KqQihFXJTzHdpJjdGZ60DbdcHMq+2m1LMEXdtcB876LdVbV/7CoqiLIP4
8+WR+nQSMFLn7v86oVIofjoALrKTm+Km0zggoE528nS58U8zIRrXIq4G3MLkfROfFu+B2JVfEO9Q
zfY1WQqtawEX45RSJ+PETyr/nlJxXKCfnXtb2WJt/LVYMwnMj3KBTZvYJH4CTHw5STe2blUnCVzI
xngj4M7z+U8U4CvM/05AE9tUNInkJ9YMN7ZZ/Sl+1I4BMLo8pAI89+tmQotqshhkWmCIHYnSTeDU
BxZgOxTzfsiWq7Y9fIgWzllpSMe0RAzuShwOFDsrrNlglbuxq3564SSejlNEMXEw82XGONnzfnRv
3cwOmHmfqLsCIqWm2DgursSDjlXMSLXQ2kM3UxIf6oXel7X9enkOVmZaF/zjSR7XNZdzFA8ke0zh
GnYEjiN9sgfkWWec3IOLh7Pny519usdiuLS4zgmoLLIavZNosifhVBAR5bdxs7y4o4SLWIpHvwE+
1Qpszcsdrn2dFut4GiuMyTOKyEurODIzc352prr51fXQce6IWT8spgtI8uXe1qbp/Pd/pa0l9lJA
4bMlop1RQ3O9+6hH58d1bWuRPxc8VsOMt+zR6iA8YtGfQHJf806OadGivc2lIyxbLNGQG6+OGH7O
YvxRzulGnexz0Ru0r8X54s5jqypIP4HSTFGbcdQ9aJPDz0oRde/wOrnlfe6FdpI5t16+JKdKYPGZ
eT/fJn3MocMjxY4ljX28PJYrO4Bu8sjbLjEsh6MAglcBZUKsazFDudiHy82vJGkd6hjLeCI1sfnJ
WX4I6Ng7LfMlTKFYWm6Ij326rCnTMSfEbVKQjjlenpY4rNVDkQt4T2QhcPWo3Ocb87bWi5Y7l3zi
mYL8KMBoD27chgLeZaa4X5zXztvy8vw0gVKmI09ETEo05hB4DYvEdzJDhqlyIkfSdysDzUYKRFJT
2Bv54NMIRXfaASlTRl2w0Wujmma3dc+Pou1vLs/6WtPnUfwr+JOuanpRoNqS18tuFFA2gUbQ5aY/
XVD41VraNFMqsSMCulfVd4adhgUtfVL+mfuPy+1/Gg9oX8uSFR8nWN7g6mmTOYLM7NeyNH97Yr4m
vaB5LS0OM54ohYdaoK3MwJzlV5WLQ59uuXauDbyWGXGQzoCy7lWkYvmau+ZTIdutCsPa8tQyo1U1
cSs9gLvahQXGkgQ5fynt0a+6chdbH2238VS0NgNahgRtXZSjBAIYTx3fqpxRP86mHwnnW5fztUHS
YtmxO9Ln8nz36MsHyysPTeO8X149K03rqJGhb7tlSloaxZ35fYqzW693rjlMU6aDREg2W0broMyb
SfBvbApW188K4geXf/hKWOn2X7C7jhu3m1WUglJI4XWT9cexhDdTUdbkKNy03EgNK6tIF6wjIOh0
bj6TKM3tY8vqYJk6UE0qFBeyDF/lyAmyXumWYtjahGjh3BkuEWREvUqkVVhO0p+Xrdvx2pecu/wr
yTVzWyGUwcarjeYEJaLG7w31zCfImFhMBmNtEBBim42oWEGPwST8v911Rsa7Dpq80cTAA8E7Nfzb
6WCyd3aW9umcaTgMMR6zC4hj/C5SQXaJitWOlEO2x+urs+uYtzxfXi1ro6qlgkFRPjc2KJrjHN/b
XffNBfDmuqa16B/wJNZz4MwhaGjBfZRP85fJ7MnGNr72w7XQLxK7bIcBLneDfHCGZzAoN+JnJWnp
ynTKs9KeSDRMSBqxgeybZryXLd9dHpWVtaZDAFw3mcmyoLrbZTczRKYXIAxIDvWWcgopMBxVsTFA
K3ngHxDAAMM61k4kKp3kkcwojVrulPgF5b+4t5XK1jo5//1fkUNz0yvgowXXgYbxwC07qNOlbRI6
xQgN5K5NNlLmWj9a8FvjnNrtBKbvOBlvS/I6Z9xPTXnDzZ+Xp2WtAy0FwB8D+2yP7baLbRLYwvZe
emBnItE1xY5216LwdVm6mhUORDUQb4CF9snZ/m8IRAxqnpFPMaAqm/LZK8dcXZnOKVzQSMD1jJJO
+SV3bhrvhxSLn7Ff2Ob3l0dtJQh1vEM+MMs2amzwQwUz8dqjr+Ddbtl+rwWiFuHChq+tmjoLuHjy
grL7ez7NLyWpv17+7SvN67iDgUBIDCNvRmDPfVAzlz68kx+Mat56S/z8gkiZLjVXFniyWWAfE9lm
Ud4aMrV2bdLLsAa6f1eYw3RsgUE4QiZ3uqk7Mn4RXumGLTxo3pzekC+8pfMJBVfrutnS5emKrsa9
x5gtlDmTb6oCZ5g5W9J3K/GjYxTaJWmdbBysaJ6yP13c7eLcfpHD+MtV9saBe60LLQd4A+w68nS0
IitTHzRLgh5U3c4mryK7qkCIGdOyQJ8ay0RJ4wCf9VaXbtAPyUFUv6gHEWVrI9OsrTtt9/dy2sml
HMzIrR5MZgVGN/uNvZH0V6L+/3oDf+VjIL9JIpjCqwWJHwd7eSwq42flsZtZNkE3AjtyOXhWAl+X
mjNqKKrVTmxFCYO83DI07imGed6VoalFvqrjfsh6BiQBZIoTkYbz+c9Uhpd//MoM6EAF7tmit2MA
FbwE/OI2L73bvoiTnWOk03X7lQ5SgNeL45EytqMq78Bvv3eB3iLeUdRX6SMyXdzMg6AcL9KyjBae
GvskaYadTXJx545KHS1wvfa1y9WVmVjXOmu7QcYozNgRFPr8PvmTFG/Jkl23lP5BKbSTArlOdCDF
51UAFJwXxUCgb1xSVpKGjkjgfDITviDLy1HACkgkf1QmXprO+U1Qdby8ntb60CJ6iFs6ehauiqoQ
ECytHykEwALWW0ETG1fZ+FI8PP73pNXNxJihFTFHo8OevATCf3H3xJb01PfyykWlHdhNZcSzyUrU
epovZMbVNDtQj/jp8KcPLo/UWuRpgc1t1ndndHlEHZXe9D0kycGD98yXzuq3+CorfeiQgNTtGZCZ
REZNMdf+5HJyAOnjhyyLbmMjWuvhfLT/K8liSRm1C54sMA0LbKHcm4HFe0m3pE4+fU6gTEcEVKOT
tUlu4XFbtUD4xXXhV0l7i2P8HewrXx2MoO/hVaOHOefGvKxcSnSUAB3O598esiZLx9pHDsPuA0DD
VNz03FVvnmqWL80EdI/f8Ib/ubwW1vo8j+5fo+h0BYCrNugmc0/ju1R5/BbUBvmSTtCSB/9Eljsm
BlEF8dSxKxU4iLbBL7yjyI7weUP5C0qGuKiwiNn9/vInrey+OmbAWBYFWEWM0ovKMshZL4cpXvy2
UwnuXvXjktQb2/zaCtSSAXNhpIWsHJ8A7L+Nh/QPVEgP+LCt0uzah2iZIKk8Z3It1zhVZv01McRv
oxqeYvc5TVFL6oE9vTxea5+hpQN3KKtunPBwBpmgJn7Mp6/L1sPS5zkZd6r/ri7RkhSXn8U4gSo7
e7cDjvdF+lgVPy//8rXmtRRQToZpzPkcnwr8cnJbGnlA6YOptgiSn5+vHF2Yi0kbEiFLiglI6WsD
Wu/5EeEa6zcXxrr6flUZ/bl0jUpa8sTgcxBw1yNBzb5fHhvr/w39886ODs6j9ldog4BYxXUXZxFF
Lr5pqrkLax5bQVaM8N/LnCc+Y3sRU/U9tmUNBB3EFLrCrA6m2cQHeMmNt6Rr4adiQIn2CA2JH2JO
rEBYxvOEYsON1UB1qcjJLZC98O5aROnjvxeQ856dMIntD5nJ3nfs9rFOrPomY4WIYoBTQxSjTaDQ
nLNyk/UusgJKxHixs0ewv5zMc14sRZowlwpWuJnFfDdzihCE9lrCth2uo/CEIMKXtsl2+E/QZVBA
WmQD/7OAlw4BzlQUQQ0GsL8IWgXd0oI9O8OOdhLevLNh4uvDZT7zi7pNT0VaT4fMaD9K0hd+P3Cx
b7sq3jsW3E4TF9dQk3gsqHDtKYPzgRWvI9DdfoKrq/M0GYZRBvFgw5OBgcgz9SQOUBDppB+rRoVM
5coXM1S6vQUyw3PsPiqTwKsQx8Z83wFEHg0LB9RbghsSY/mGLe28bwwemF/yGWXA0TFrsBEWo/NV
IfF+JSEU+9DGhgWCEdCUL2YKd9m8b3DmFO7iW8Y0nywXBa0k90pgl8qPyqqhv2yBpwiV/PYk8tby
pTyLPHEr9Cz73jOzE3Cw+8qRH3D7+jYAc+VnvPgx5T3zx6LvQD9L3ZfaVTSANh5s28YmDSinyV45
dnxD8/yrWgo8qpaNdSi5+uUoyCnDJ+qZQN3VB5n/qzPwLrRQMd17fQpR5T6FRQcfnCA3cuJ7wBb5
xQSiQ21akOvnYNHbTfbRWeqBJ2UaOK6EIPhUNQGT6R+PQYg2lupBlv3v0SuP/TjmvrTOTL+ieXGM
8UPg8S+QSZ3vOG2EAJAecNSdsuL2C+Gp5YZ9l4yved+hQA75gR3MHvuHAo/Hj7GRAmMmRbWbB8vd
mZnb75q0mXwO/atd7A2v49y2UA5L8h0yNAniIltOY47iIU3nt6xpYVRsDPZ+Um0ZVjVEwrgZk1PS
lwWkS/IUm2qTQEK9Hg5OY9xbRZ0EdMlGvzRgODmdSfiDh0rXUmH3cmCa6HsZzhq1CWWnTI0JNswY
QTYPd4VRPRde/HVgE0hjIoYjrtE4gDRN772qoOBvTdmO1e78wyVQbUfVo4eZbmvsUB2o3ysqFkB9
XLyNu00emB11AqejXThzIvc5CFJfq8y89UagyBCwj1ALqPwyJo0/K/XbzCrzEYoyRlie/Xg90dV7
ZbivVHnQF+ysH5yrN4vkHj6LWz5rqqf5XGqD0kXje4Z4AaDom3DSH4xkQETiE9Fs9ZNb8ob0cXsb
F54Meyc3AwOk1HEHtByK8tQyyMFJB0j7QBp8FEFb2vMcDnWSdTuPUjfbAwzsYSpMA+sfYuXFbTxb
y82CEp8MZ0Cxf7gQmj0IXtZPuEvxiKge6MUmZ4HIBMqlRcqsnx1zq6MnWPHogJeGf1+s5mxtag6+
xPrddaKLw3GqkhM0ka2vrJ/UYz9M/L5fIPrbm4V1bAevhMeVOcBOoVAWDEzpXNqPnqXMIsR+ICAj
4Ux7F5SzmGINO13L4dPEvScndptfFGVQECdmNw5K5fw6w6lvXdUUNyNBFvITsx8e4rhtD3HHi51w
TW+Xm6XYNUWaP1N3yGGiWUFgyR2sbA8IKP82wTz5uUVd69Ud5sX2O9QNd6KqLbXrrLa5sWLbOgiD
99DGi4vlmZd4EbYl8lYJHp4dGgSKofZsAnMwxTWE8fpHSC7Zpxb+B3vTcXgwotyc+D2elJPdWJZw
OTaq4rgsIj0JypD/xDjtsjx/S3gHeiC/n0YC+rGc1c5I8ebDbUMdUjVmfmtCI7GeRHdjQnEvcKTL
A8pqJ1QxazCozTcB1XnMAJjj2ZzfxaMdHyDfnvk8rr57glsnETuwFK3LJwnlvQMlBgvdIe3DIS1+
YFDG77lROyeKVAry9vwikhra7z2EidOJ/4BCS+VPfUZ+9rUkz54JwRxWn6W26zRUE7IBycAMmbAz
7scqL08O5EP8FODhgJspC4ZMysdxGdoPns/4VzdPbt0lY9jw+uvUFRwdRgdVKrs6+xpEwrOfE1DR
YODjnX/YvAEE+X+Z5LMDhHb+BHd1UZnp8tPygHkSX8bn+d2UvrxLv0+Pxpv5wl/Gb+pR3eHN6uny
qWXtRKedRYVktS1Szk+ACGZhVwy891m+GJlvuwUch0VONy5bKz3p6DraTDOqljE/laX60tDyTmTT
m6X6J7Oi75c/5vODtaMj61RDLTh9mfyUZjdZ/VIVfxaj2vj5a22f7wx/He6GKaGwOUL1jIvxaDKx
s8VwUEjml3/651cPR8exKlk6AsAl4yT7n4opP6HGrkzBKYYSMW2uu3k4Op61IHmj1DhC10sxsc97
x/tGjE6ZfmFsqUmuTbN2CJ6krITLhjkq5zb1kWkTv1EER6A4e+mGLcrYinqQowsYWtYCZJELJdbG
kDP2nfbmbKZQxBakJ5zQJdWz1VfR0sePEy+/WtbcQvXcUf6SWDjuuYXfDltaimtfrF2uPZDApdXa
BZ7RS2dfdHTZFV1RPBqqzPdekciN2+/K5Yhr95feTSVe7HE7tSGjeUfh3hHUCd3SwFlrXbtb42q9
wAbJGrA0QMwuP+QWHnGtYS2p9UtSYokV8cmGDu+XoTGXcPLScX85btbCUstfgxdn0pjbPirjUY1+
HOdj0PVGfLfY5fz1ch8rX6BDACFCZ+HkkoD6zZ3hkLVOdYPttf19XevandqI21qaFCsZ7HL1RciG
HfCUUXxc17qWthZUBJamMjH6JnbYtBzuHUNsScysDL4udciLWKYcTpfRVLI49KY6uSFUZbtqmvON
IvOnXRDX0VaPyWPIfiQNNEscGdHEO3llvwcG55rlg+a15VPOHmkmtyORJG+0izLyNg0bu/n/rYH+
2c0JACT/3TFGmVOjsPGz+5N9aG5xEZEwlbl1j7jn7qqj+ZDfxA/na8J9vZ/uyod+Y8g+3UrQr7ag
vMr2kjYzq4jmVT6FqcFxmScNgLG8mr7Q0bR2Zs7HLTH1T6MD3WkrjOeMK8cTVTR28n0U1bthiC3q
yNqnnFPuX5suTEmZB2lw8zQPWQMoYArledNW5wfK8U62SR2KRG2xq1aWmi7VYym7x0EW6ll0ype3
mYwDrl8tHmdmLpMfl8Nx7YPOg/jXB81EsopzyzwZsDI7lJ5wUBIAcdRWIPcwJtJvsNPxvlzXmbZh
WDOucxOHKpObfaeu8un0y1relgyiJFD/udzHeSY+W+TattG2HNGTVdaJLRbsAVhnH4qUS59L7232
BmPj9LXWjZYGkMvzQS09PTV19U6sYfBdPpwaQX7XzNyIm7WFrOWC/qz+M7Qg76nc3as0/VKV5cYO
srK0dHCVW2U9RGygxQVDI1wbSvvZWXClcsQWlWutAy3mnYWlLoK+iURbHaAiMgSQCf8l1VWQVoIa
+H/XLUApbZYUzDvZ3ADho+2zJ7fhFWzH+i2prJXh150+k7rIvNmg5DT0KKzwpv0pvXiDcrM2POe/
/yvshtiNqcM98wRNxvxmbprqLsbLT+BVdbfRxXmkPwkEXeFJJkUBkEtHTk3vvarKPNQ1NtxFYshK
qCVAYmcfK5RtL4fdSh7R8VRDKVunGQg5qc5+Ql3v95y6P7OR7JfOezRTtbGHrXWjRTfsEHmXwzMI
WHLrPs6NQ1ezZ6n6Y96QQCX1Vp5fmXsdlAQ907i1TEtGQydDZ+hRa9543F2ZeR2MxNup7M3RllGd
jh+MDQ9g9QSjuzE+n75ZEleHFjWjW2duqtrIbNStN7uh3dwCGXLCPTHM5kM7v8389fKMr2RAHWk0
O7mRSCc1oWhQpvtlHL6JoeN+4rYf9WL8uq4TLU6yvrbz/3F2Hc2R8lr0F1ElQKQt0Im2PU7jCRvV
RIIkRE6//p2elT+9pqnyaqa8QK10Jd17Qu7nLOmzEeksHrYQogpGgUTNxpm0Nh/aAUgvrs6ofHbn
hcP7wzXyEr41HrTJ6t7Z2IlrTWjHHj5sNPYCvmmeFf0DvHcKuCxLlA3sZqtQuNaEti8sWDIsg93T
pOy+2m6571wS99aW8vLa17XDzncnaHeyujq7qYw7azzSGQWVdNrfnuS1z2vn3Oj2c22A3Z/Yk9il
qf1L+OK7YxRy46xeiYQ6zgjot4WOOXcSUXhPFStPpmfAQdVIzzalv0qa300W2ZjrlQClA46WFDWD
4IL25TJv4skc4sEyH7vC+zxXy9/U36IergQoHXg0w6W+YoGrznS0X6knnxZhbcSQlenQUUaVgRqh
39jq3C8zg46DPPmdTUK/+RhqjSDV/d/Tj6RwKoStynKui+ZQmMOJW+nxQ2tJxxm1zZxPdEHg7pw2
nKfjbMiQw9b89tfXVpK2k9N+qkrZAtPStb2MA9G92YV6yi6bDUJ1YYllBtr6Fp5pbSK0TU3EpPJm
aiAyKeSJ+Cm4eCSBR8nGtlj7vLarOeQoxlTgqdlgqLrsXDh+yPgH94G2p2EikwruKWikQkfBTL/7
Q42Sy0uGCkJHt7BYK5tNhxhBCc2yxs6xEz+jj31ePYwtSquQ7+7jiiCUCHOL4LTW0mVBvLuvNaPw
zUXU0FK3UqS7ijls0zQLA8HupZ0/BhXcwW4vsZVZ0VFHQ4EHHvTr1BmApGhETcWC4DfKW/Htz6+c
2jrCCBUsKHbYPaojOSMPS4oam6kceqSDMe0H2rDD7XbWunH5+7sB4zYMdd2gCRI7QDmbsM+08CCY
RrfSbCvxTwcQdaNVjqBZ1+cFFstu8Z0FT7d/+NoAaVscPhwe6D9Gc+YB6rBwxbOgTu48s05ADLmo
i43c6T+84JXruS6QBM1M15PVrM6mx2HmYhm7YWyMaA5oeZyI5QNsNmX0UysLtrMkc4FCACvw4u99
QDGxdjaW2/VxdP8vzT/7oNcJ1pxlPdxDcSMpgFm9PZLXg6Wr5/ZNaxkhaYVgiWrOI55l33KXOGGe
Fl9nI4gn5yLxobZY4NfX2/8ZuS0ClUYihZ0gg3YcjVJFRsfucTN9vd2Z6wEAUMj/rmcUIm0GhrUJ
k7eUoKI9QTuLOy9Aa9xJyatdXm9BmtZa0sLyDMMdA1riVjKwT8G4xHn5CRQS8Ad52Iuvt3uzNlpa
dM57qFd3Eq+1UZjfoSTwkA3j2VT9lvz29T54uqAOXMYuyOhWnUXRqFgASvjqs8V+wPs/P5WV2e4q
7nzIbp14uqYONzMrT8lsJm5KZGzOzvCrL4mfoGm49xW03Ahpa+tZS59mPRJV0PtV55xYcdPJqE0n
8AWrUNTjXhUkbFHw+dj8aMdNCv2YAb7l5KyGH3AtPBh4+SjH3vj69RD3f26TQSfSEfLA5DyD3Dg2
0AHzeuBbX/JNqYq19XVp+V30x2Vb2JRk9XmGrgh4Q6W8H0B6epnrzjzeHqKVTujVW9K5cy5GNSeN
VPumBDRreBtb60TlxkGw0ge9dmtOwGOMnOVn3nR3bWl/yUdRRkEqho34uBJ6dW0Uq/VdVshmSSxk
DmnBj8407j42ONr4Y5R7pFp9M5HcOXNAo7z2EftxbxjFxuXx+g539XJn5ndENU7XnifaHFHoeqLK
urfS5pSO2bdeNluJmLV2LoP3biWB2A9duXRpYfToRML8YsJg1DK6kGU/F3+rlL42E9qZ7/BFSlEj
HLKq+2U27BMs2LfO+UtI/f9z3tXVTzy7u9y5LCTG5JRIbzrh1n0QhdPGBDBkxNwoq2BplHtQtePT
Vhb8uk0ngdbjf8eNibkPoIJsJVlbPPKCHQ0Q3lz6khsiolJBSrg6zsLakxrOVk61sSnXBlI7VyYQ
POous3Gu1FDy6ObntNuypvtHaboykHrRk6Utr8AgqaEXYtYHSlSRKGDXi51VyuK+TyHGgzJxUFQh
BSAKONKFAl7ud+aOeSDcRaopAK9cCu69VfQCIp0Ld4FTx8DFGC6dVQDf1lRD7AcEWY6qX8AB7sS8
kctfCVd6ZTIniqnGx8gIauEp/WCNdTTRJ2P+envH/0tmXBueSxh7t1GGSTE+jd6UGMAexJC/xrb0
S+uxabP0iNpEHwMN1r8FyEMBStPlZVRKa9qbHhMnABiDJ9nRbmeLCrA2b5mhQknk3vPyIhw7yzqV
8Hzd+Kkri0Sn3YvGKpVfAJ3fjfmbhKa9P2yJdaxEC6rd0moFy5euAA2aNMtPmIy/wpR4jChc+4a5
ecpN48ft0V45G3Q/QAP0TS9THkmU1T5NrMvDQaR70ssP5VZd3RKwhIdSOY24bRJVTmeDp+NpARb3
qCCB+Zihnvl4ux9rq1KLrlbgVPXAp/Y85MHDUpfR4EEgK52DZLG2HulrY6UFV85VGpQBlJmaogPE
GK9Z0vmf29b4fbsPK8vJ0+Y8KErf9JeKJgN1X5SdHzjlGwSjtU9rQTQIJuyRFlUymU31984frIde
gSW3cQ9bGxktWubtZKTLPEncMIqXjnh3EJN/AX134wKzMrm6X166EGXhnIFfRfod/sVAbj6CfAd+
gbVxB/CvH226T54Ph5WBDqk8V87vFrB/m6fQqf8JKozxTwU23d+eYesf+uFKcHMv+/1dcKMF/BPs
HloqtaRHG95KgbjrLbl36BzWZR7Jcmdmd2X9zQbSXfyqQIrM82kHVeXQXuqjYkcKv6FSvqo+ZsF8
sP1XXoiDnL7wXO0mv4qH+ksxZAlQzEebHtrGuRuHF+gUAnsYe5D/bMSPrE7ghgtzt0MFcoID/7es
26P/j3B9RTCtUJsA6t8sIZ92hojeQI85nNRgneDaEBiomxC177BqvigCyDj+y97AQ/BprIC6Jw8V
MfHppw7PCCn3C90vZTJZy3HkO885ssx79IfXMf3rqOXJM5fISSEXlB4X4OYXcAd4cAfCwX4Y/1b+
3pzG/UUuk9Dfiv6Vw3JiY7EjyGBA5S+GWXNWf5ZyfCtB2Bi9eJq+wY+a5/fAc4WQHalGFqXVDniA
USTTfMlrvpHlyPNXrqDCkn6r3zIDJylMk2NotCi7DY0GrgguBK1FGw4FCO1TfzQYgOKzjF2Y7fpH
2tfhAkmHYtn15EVYAmSILizk7xoIObBQarY35Uva+NHs3BF5X1ovlvnq4KpXGGnoGYd8bPZdfc9U
dW68LiLTD6sw9xyUAaN6qnzkeIEYloWHWdtn7hGJxnSEIO2hIRN4AOfcPSmYVaM1HIW5inHhigVk
kD1ovlTg60J7bAB87XEezFCCkdDQetcg7d0LGdV0l2XwRFhAufjZOveN6+6NlIcSkpIjjMd6WUbw
8N7j7gtTwM8VfFKaIYIoelxlIjaXMqoh4d97kTd/o3Kfl8YO0o5Rg9tAfVc3TSjHOzZ9NwBAzmDV
be1U4IV02U8z5kd8HjNwcl+wlyHqA5IAeQCpBowSBqKKh95P3/3x0UFqRVCAj0cPxhAjUmJj2E5L
qJb7zg59cV/9puIAnk321e7DMvhbGX/M/A8pkGM8s3qIi8zebWzXlbige/zgLmVnsws/PNDT2zvn
YlPhOmyKM4ggR0zmnyCv7IRBl547FNqsoH1rBflRiILvXMfMYSgDF/a88fYVsULoP9ng5Q8YT6vs
96LhxjHoJhVxB2jwpswzGMtbRuxA5ihibVULpJvrL6VAaLjdn+th2tHZhKAp1lMFLT+AuIuwLJ96
+w/EgDY+fv2IcfQ0oJ+WsLAbAAQIbEQDr3E+meW0Vbe7fgI4ehom7Sxv8JrMTBxf/LY65MYhBPYb
ImDHIviQsDhx9OyLZxlm29YzrHqAdnRAszTGJczhWHV78K/f6KjOH2xlJTirKF4US3ew4KoEdGII
XsKFHRQN1cZ97vpA0eCykt+dL8gk97gs21Ni+z9Bv0FtE5DTpomkCjbu/9c1pmF+px1hg0/hQlhY
TqIU6D14zXwnvZPeGd7oinBu0vI5cAxwfpAxc3YBl9nz6MrxcHsUr+9IqhMBO9nD+qkrSELHeV9d
ov5YRaP5UlMQ6MgLs0+327m+mqmeTQ4mz1rMErnLeZRhbeQoK73c/vL1TUj1ZDJsdSw8UlozGS01
7IzW/eG006NneN7GEK01oF1T06GqfFspkhQ+lE3Y+JIFqPRY8vX2719bx9Z/V5gry7H0qgXPszK7
GzLcKBYnf14I3BjMifxpqy2EzFo/tDtr2bk8yDJsGJgZ9TvVz+AGBUbiimJjJa81oN1a574YSu4Y
S2JnA4mn1Hf2NFUtQkqrNuZiZRnpuT0Y30H2mOF8cAcncVz7jSLgbwSUS7b2/6+SVE9cqWnOTdo3
HQg7TViP3TFtWdQIFdegmwTjJ9P2Py1G96ErMvUvPXwXWIYajDvQzpskN/oqVpKXoSrpY12qxKb5
z8DNecyDYWP7rUyNnrIMTOQUazwWE6CkjtKloJ/SexBid7fX8D/o2LWxuyzud70hqlIogcGWrVlK
Hk189vZ5V9s7x/PYghuE4RLYB/cTiH71fAlifRz0g/EK9qrcm4vLjp6Bq/dCCxJnC81mGCEoGVG6
NIe0ZO6b5yvzXnUZPSG56P5165If86w17w1wDO9lY8B1A+aU3aeuEO5PlxHvM8yZ5x/V5NtTxAs/
+Dz63nBQYMX+ShfYxG+smuv0DqjrXk6Od11nvhQM75U2MccvpqiiRWbgvnY7oCKSqXwFKe1gAKmN
cmFUtUYkZInrbAbCW7Ybuq2K/UoQ0QkXToU7KkmbIRkK+2l2vc8wdqng2iemMOfzdzpM2caTa20l
aeFqgrmhJTtSJ50Y0tgbCz9q7MkOnSzYQJms7XEtTpmkzkG4xs5w56x8sCs3e4bjmf98e6mufV0L
UkVWGOWCZGHS9Nk3r+Anb8SRfvvbK2OjJyKdFGs6MPDL8cw6GcLYG/VfYvgbI78Sn/TUks8HNg4g
wSYzbrLuUsIpt0ta2v7G6n50gm4Pda+/dUrfbndmZUnpmaa2qgJjMa06IaZMlMMfcT//TOHqyLvp
YDL4Bt1uZ2VC9PwnaMuFzyB3m/QEEvDB8rgI9edjn77M07utacJEEKRxp0mCpT/CNBMaoYg1G797
bbK1AA7CroSuv90khNc/4F58r0CNRiZ36/6/9n3t2tGNte2NlugSo5gDAXZoOe6C1DDDWTXW19sD
tDbHljZABLckaqUykaPgXxsTfodwGp2OfPSH8zRDg8BxrS1S2FqHtH09VOZcDgsRSTZ6TcyLZg7N
xUJOAg/ljUN1rQltc5tQ7COFxb2TWyER8RT0UzwhfXB7sFY+rmfNlGgD4g+qxt2vkodMEblr4WMV
97O3lZhb2eJ63mwMCgjPCY8nZst5FslZuc8DtD/CCkfbrjdF2kHCoi0ja8q6IVzMagvcstY57QCn
wuUM1tLeqemtH9UsPoM/jktIuhHT1z7v/nehwaDVQjQZZTI5EuLDYzofSHAhDgfFlvPfShxxL02/
2+yG03p4qinnVILYtUuZOx7asd0yJb380CsXHFfb7ZOq+6yHr/pJlD4UYD8xZFUMv0Icfr69utYa
0La7KFxvaqRdwSdramVowIL5V+m1/m/HdNnBYn5+uN3QylQ42p4nVtv1phqapAuat9Szf6SyeJJg
I27swZWYotPghqzKCcQxISeCpMiM5G9OndAeZDgsryb7WHKB6mw4Yx482gTohTeUT5aH9NVYlM9O
7v69PUorvdAZcRAAT4siazFKHhyfSOk/GoH5aJruXTeMkIFpPqTTSKirTcdMweSxB1MkMJ+tD4bF
nDvZ5yK+3Y21TaHF3LGcqEWFo5K5aN2d5Xkmal5j/aEqCHW1cNuMFgNMkImk69IH7o6AG3sbq2hl
O+j+DMDAqa4YGpmQ0n41+8K+A808jaBV86P1nC0iz9pe0LI78AiFUE5QDEnfQEyAtex7mvGvVepv
DNBKdsXRoipI5JWTFr6RtF0+foeOd3Co5iX/VY+U3ys22g9uaTYp0lVdtnGkr6WTdNOGeimp3/fV
AG4YhIx6BjfvLp1+XzBXUFvZW0PrHCfIbsGI5Fdnl28fWmi6lUMPcXRIfOG22PY17Mv4K+TmNyLj
2iBqoRfSKLWhiAdzTLvlkcxRR3GhtLe085tYvG/LsNzJovkQOpk6WhiWsPsaazC6kq7KdkXrHJDT
OAQ53Yn52YTFXHh7uFYWnk587SXri46imRm5n0MhZ7oLhtzc27lIP0QnojrZtYRqQAtMaJ1kFJAG
YyC/GyjNRLP4YKDX3QUgagXWsI0QSVNARVRvvA2e3NMFdYZCueHU+htzsjZYl7+/O9krAdZHyfFC
aM2n2v0CDWspXm/Pw3UdE0Kptri4MQphQG8p8YEiuRez5ChJzIO7hyBN/3ewawVaS9k9l7yyv7LF
nb9A+9HdTXTgSS89/9ibzrDPSEB3uQuNOS+DNXPqGfxcT9L+fftXruwAHRfByqVMTcaQ4gz6U267
D31qvNq8u4OGcFSN7n02G8YHV6Z2HlF3njxFwWOWtnuQF5mpxT30zZaj4kpc1ytAA9ye/IbO7KQg
FR12UKELl2V5YCNQW0v26/Z4rS0Y7VxyoYcFoYvZP7lDfgzaL9ATjlyxpX+y0gWdIdsXlBB4sBq4
aMqfVlf6x0l1zaecufw7W5QXf6gTug1BX5l4cC+ucQqGAEoIQGcJLs+t0WQfO2J1oixLgWkDio6d
RqcGgn0ZHpYSz0thBk9G1m/lx1bmQufKkrGpDVKV7GTQZ9O9J9Vr52wg6NYmQosLkz37WQrVxROr
8lBJgMaHl6r9XG5CDK/rwxOqM2Xd0jHI3C/sRGDHczZG276z8gxuwh7KfqHMZxKnIy1+9XKESJ6A
xhZQ8/wE86j6aRlgnpznizx4Bq023lFrXdaOJy7N0iotdFkOEIvLWZx1P+scMozFx7aObkqQc0vZ
s4kGevFl8Z8sdl9Pf24v6OuuKhhN7TI6UWPJ2lyxkwQI2IdeY2A8NTKAI940+tVjqxg9ZdT1vig4
Q6mwMTmkXxcwqLgffIF5pvtCa6iabPyaSzC48qKztSBRw0OUWX1vIBIVMsRh3Ie48N8HASRTRlRc
W5/ez1NJQhGkVWgtNd3YdytPC51BjKIu1ERbk526wHzw5t/UcCEfPOwIKGLuB98vOpm4rTjJaV1n
CRSyvgwmLCIDqKsdjGp6EAvQjzUUIW8P5MoG14nFRQCl4zJQaYILTX6E3kE0up3cF7ZV7T7WwmUz
vDv/R1chPcWmLIHtQpqXx1rQPbx5bn98ZUdZWhCxzLLOB+mzk5f69ylwBJQvfGeo4MWQ0G643cja
GGm3DCV631ATYafBWEiUKn94qQtFP5F++mB2ytIigzf4+RIohCpzfqlZGi7ilBnPH/v52p2AQ56u
s0dunJAu5LGC/lrcLS2BHUfubczxyhXnH7b33Rwz22zGHq6CJysYgABJvc/Edn70l2uBsh5ND3gr
HlSPt/uztgO1rW9bTVn4aRpAtjHtjtIvYrdwH9xCvLRBAwyMa36+3dDK4tL5xUvpdA5SLDhixRiV
oDXxaDbrSI1b2OeVYdNJxUWeO05ZQWi1a4qHzG5+cdF9MqV9bxvQ6mXjF243G2HrslavxEudV1zw
oq/7BX0pe+vk9MMuL7Z8Q9Y+rW3wGZIgdmW17FSR8mGW2RkV6o3C59qnte1NHMOtiqLOEy5ZqIrK
vnjLThtDspKu1SnFRmBUKjOhFGxBUffF5BAjjmDdnnY7FByCT5AyHWHjbuU9ZDWBFc1bEHfi2yvr
+hK29YJfMHLqjJZRQDvWIy10lZv5ZLISD1Q7962kgtTkAVvK+3K7uWsBDEKj3mV4323Pzgy6XKbd
cEf753pKZvLQGMfbn742Q5dP64FrksxnZj3clfOLqkhcK3tjjNZ+tBa2rAEFM2PGj7bMJEjvBgeo
so0Icm1jX360dpVJWVb6eYkfbQOqsfxu8zya2l85Ybvbg7L2fS1CBWXPJTfa4a6VWVh4n1wIuRIo
XfZLt3Ek/TOc0fczuqCXM5jZLMwx1HAneBX5fvZY2+0vReZjJ2F9LuqIFvk9naqoA1gQZgqh55Fw
Eqh3AGM1Vn5omoCBOiNk1a1ItBTi+RKMCy9eADK8PQpXdckuv/ES9t4tOy+VEG3Kq/HO4tn0dagD
J164ElErS2eXKXiZORPluxyKvfuqnsmPBWq/MYPJThfbYh4eRlEtrwxG78A7Zo4d+b0Sb5ajumkX
eKzGzdOlwQG0kOD19k++mn67/OTLhn33kxWVtrRRnLmzrC74xmgqdk6VktcePwcYUE6gleBDmeh7
17BUhF2Ds4BOk/n3dvsrC8e9/P1d8+BuK+75WJiWUxeQy1DeEZBrK/ZElT3ATWuLR3Yt/ly6qcVV
3qeZkfZYoNU8/mRiehYQ9Q27dP424ppjeuVWBnutIW0T+2ORpjmQ2XcsL7Kww8CWHrPC0kifnEl8
qTJ3I1927Si99Ejb0iO8Varekcvd5I4nOk6/fK/oIpgcQc+8oCcHTth7tpCft+fpKg3r0py2w9PW
mpAHgbhCVfVHCWC0gM3gLN0YetA7FJoeChkcxHwS6d/U6jZi7Vqrelp97hqeNdOcnUsC3vjingBP
QBWWhdITSUoyiFm1B8jGxq33yafORrT8d0e4Emt0+2PS17xRqGieJ68MjAj4F5MdYYpukljhrfwl
B18/hiw0yQE2XxqosQuXfkthM/A7bYt2jsaA5sMxJ8aYqM40vtlzOnS7enDHBz+fpl+3J+XagQHt
EU9b1CIfgYY3KihQVktkZhBAQGjrtqCk1xbY5evaGerAXaAkvQsJysWCUD70r0M6BXdek6KUaE8/
84axkNJ24+az1hntXOWuUQ+QPGGgLtJIDuNOqBe3rg63h+panLl0RtuWEG4clJCCn+0M2kjlc+Vh
9TI85MVGA2s/X9uOBh+r2beKHv5cVWQTUAqAGRvkxva7dum4/Hxt9y3VZE5DE4znfOKQ8QpcFLwN
BK3wQ6Ojn63cyDnvCpiPeOStmv8GUJDvureMTRvfXxkc/Vx0Ck/ZftXDXQZZ6bklT7nrPvod6BC3
f//K8OiHWIWxSVsjYImJ0X9Y2nHZGaTbAtSurB39jEL+AxdMCvO4Uhiw/ug/54ImozRi0i3fbndg
rQltJ/e+PShKUOUiy6eWfEUm5DAUf5zC2d/+/rVTCetHhwNQ6lyKedB4XWwBINZUPCwcp5NdxFad
7zJZbVwn1iZC28R9OXm55dmQWZ9dyIIpx3oinZVvHAdry8j672Whye2OwYIae8ybYt6CglP9sYst
NNzaGGk7uGVIJnpFC086mOOQ7jcf7sv+R5l95e4WB+DqAwzToG3jLnXcIjAQ4xTFMU2U10ZA47Sf
iIOHfOwVaro3ghI2CS08zmMqly2s8MrI6aKGvAa21EntHlp95hTDlAEEI0v8Lo35z+0FttaANjXp
vAwT1AD9JC2sT7YIPtksPxGP7z72eW1uDDuFJZ4La69OkE+zHPaWnZ/4bD/f/vzKstWvGf4EXaq2
hvuVckGpM6dHNm/B5VcGRr9KVL2/FJXbsiTojbt8LrMwzdI2hMfxxsGz9tsvy/ndDRqC0EMFToGf
wI/uvnetnwWfPlLINJ3/K833WUmXGrVB8EWdaC5bA8R75y8Q7cYG4GBtdC5/f/fjB94G5pRj2TD2
hTgDOHVVnKKkeXtaV3a0cxmyd19HxKt5l3V+YlXqFyxFwtx9kbg0uiZAXcJrN2ZgrRNa0Muga+V0
PZrBxfewBMWLApa5nceNGspaL7StpQbfJIWPoOEsjyJIPBekl/IzDb5DAXtjoFaOHx0DZYyV01HT
gTilMPfMa7M9I1CcadsvAePO7vZsrDWiBT/VW/D58DDXM8BVPjiaPq7usAvIs61urEyEDoIScLOi
TWr4EBz6OZsVrFcWmHptVO9W9pkOgZBmC8OWAfvMs8DQNHrz62B3f24PzdVXOM5nHfzAGC1ECbR0
4ipxrCCVBVLhhXQ0wG5urg84NyLiFJDPAzG5rLdcUda6dJmpd/ujWLqKlxA1P1tWGfuXacEZsXUn
uw5VQJ8us/Tu63DW4ksBJ6Gz1bf5oTWb4DS7dH4VTgumY9qBlNZn7Z7XfnnnC8fcV4IakHHovbAO
MnkI5GLuXcdHeqapQQOxoTS6K1NrgHxquYmBXxsDLUZY/mQw07PouaknOxo7qb6wwvR/357Yta9r
oWFmtcOqSgXJiJdZyn04qG0J+a1sJ10homiBpiXEm869xX80bnEuuxZJr1rtyk2U1NqG0o5dUmTw
/O1wnVPz925+syXkFenL7aFZeV5SLRwEBllYSnBnp/3Ppsli/EOBEU7tdt87b+PwdruZlRnQ0Q9c
9X3jZIwledB/nevpXE3WRkRYmQEd8QBASyPTiQaJazTwIyRzFUG6Zdk50k7hB1WJrWvjygmgIx/S
guRjN1b0zAjy86Z4av35XgXBfpzH07yI/e2hWuvP5e/vNqwJNDKcUqE3ZvVgv7Z5xlBLlg5YyMMf
BnL47VbWJkQLCzAzc7KxQWdMl+7FJA+gOGxMyNqnL39/1wHVoAQ/1hME06rJDRUdR1hkI2l6+4ev
XN71Arwilt2UABucgW0+t1BJc8Agi0id7bjKkE0gpIy7mcHZLtiqCNj0H1tGT0XhZNCr7+UyOHa1
VMt5NOGMJGYzfavdhZ5Kx+KHYSjmHS+4OLscagZdDgOCavbkN+g0BzuGhH8Tug0AwEB0OK/lkg8n
Wy4QknWWfvoeIFd14oo3n3rHBRPMzBvzE+BT090y9jxKDWacPU/OgJk1wdEDFH4/EM5eQZfswWBu
8oM0vDoewJmMYBbnv7ooq+8Lv6numEOMxDdHeDlZ0BvwTOE/lMiJn2aPKOimjH31ZqKSYkbFPxzb
2DdxOcFVEOyv+bGau7aJKjfoYHtGqXmBBI7J0M3ZEd6LsK2UtbU80NkfHphdDn/8IDXf5t5Xp0Hk
5nMPxLAf1ZCEhaKEFAPSlJyhCm96jzKDwnrFRbGb3cb8ChPF6mBJFApyWozxotrg2ZlMuDQy1y2n
yCC+ke7ytlI7GIzmYWFLHlGWwajZHZFua2GIroKsOnW+By/PwJo/s9IbPmcY6gOHms5zDlE3Hk60
sOKK2jDyBro5kpCqEKV6qaFbIGBNdihJ82YWVv4gHHG2mkZExIVYwDSjjCKMFnKwi69iBiJFzrKT
SmGjnBnRIoYB1c28+kwtNe+yqi8im9p2JPDeiIXgy96rjZ8GNwwU+FS96x31aht5GgaN/bwE3s7F
ewGiE6rbZ3z8A5m4v+CPLi8kqPgRTS5IsRIIRxCfH/zCujem/ofDhB8BrvtiLf5ZTfQzCThciWf3
rrFw/ggXcFc4itwDrgJMhThAcuRpyiG9Yc4gg4jAL0IuxfcK2eSINXjrpmTqI3gSegcetA+DB+4Q
Drb26Jl5FsMvxAeCvYW4GOoq1pe5nJxkAC8ngrtr1Mxk2LvCAb8Er4jQy7n3aqrZOCg8QKeCON9t
r6r25SK6mPFAnOsKJs0FI8ZlnHpYw0MSoxwC9yBEM0YZJM7KeKwy+M+lU9e38WQI14bNS41qllMO
e39WWTJOzDyUkBIHbqoZdhTXzl3jF9ORpIsVs6xxo5bV4kRGXh/TqbpgwlVzsj2bAIcJ39QCeeA3
szOHOexmC8r/kOcLG2VbR8ZyFjYNnDjCTtXtM4zB/VhKGZydUvg7u7HEPffz4dEvA5SXVBcZvGpQ
0WriObc/mwW343IsXs0akBCTJ6j2fp4mCIjA0/MvEGfk1a5NWDMSn8WD7f6dVZkYQJH7Jc3gXOJ6
oTtAYSPNp4Tb6R4v1T/Kw4sbYpGvJrQVIx9aM72ayyO1CX6jx3ZFLY/Ay32jTXnfDnY8Z+wABekH
2NKeM+kmbu3f0yJ9zuzgx+TmUAcKHnk2i7gZ52OVQUSkmqdlN9jz0YbC1wOqNPczQ3mMVD+InHZT
2b6Ynne3WOnXsR8O+eLFdmZk0BcpE1yAghD5xLuOmcdpUnc0F2dcn0+97ZyaCmAo20vjxuFf0nQK
QtNyI5YWIjIANRGpcT/N1glyns8mzFm9zn2Dwd2+L5xYSPOJZPO+9Iq/42A85f/j6MyaI8WVKPyL
iAAJELyy1OJabLf3fiF6GyHEIiEkBL/+Ht+3iYmZdrsKpMyTJ79D/SkQ9DFmAcBMsS+jsLk5w56C
vTk0EX+yEdafV4bslzlqbwMyG2U/niY+HRrPT9OARMd9MwXFeVOgGFlOQPNevGr+diMiJCP5Jpbs
Lvf+Cc93va/4XyaCoE/xirRW7B/hsIKHHMm5W4iHe2gOg9N325O/CTMXAasZhOz2sIUSNuYQhkvG
TAN3WLoU2bLxapF5FWLupUJ/DWJ/m8b5gQrTl/joS3wGryTjN9STAj0+e0ISZDXsw0cQA7wzyvkj
3YK3IQk+I6VuPsOpKOmhZcnPRo33Lok0IGzZv4FsL52PXhUCQzEVwHPLlqxW0/zEc/bBk+2Ai/86
JWtYGx59BVmXl3SDS1QHyaHN8krk2ykLzGXkpkLe7o9sYMcuQRMUBOkJY58zGYP7EoonsquPJN+B
FQ7XP2mOGEKX6nsgkB4Zbh/TkIlCKf/Ur+YpAg1O+l9thjtD6+xpHaNDS9TJdf0VZpe7HPg1RZoy
b/FbbEMoi4ynb0Osb0mfvbWc3kB3R7IdjimDELdik/FHjjk90FPZX0bpZWXkjvBZoI+y5CXU9j/v
01fMGSsxpBLBzc1XjtyKLlubIo3XxynOfvSEXNg4vgBf7Yv/O/ZXgIUj+yjp8NYG0VOus8Oe4xnO
mk8zLtd9kI+oMHnRhiMs3SEyg/endB1vdB/PGjdwgdzrWsfqEOJvhikzuE3w9zbEnTwil1oqbnmy
fUCcIGUusqPKMY8ctPhjnQajZbwPjeuvBPGp5TpBowd3lt0TypaHFCk6h7hFcp0BfOqQcgQRY0f7
xTj9vgjINN7vd0BrHU4vdSECPyzuP1wuEawp8qUi0jwneH02I8d6/K1cSp8zEeHplx05rTwjBzMm
+ckzdh9SRDWjwebV1nfv0e7sFYnT22mT63DsFuhmQ7p1uAWYKhFmvBeApNkiaLab2sVLsgGSQ8fw
XzrgyQs5sq7tIPoCg6DHkC6w2fJThAETkgrH17n/pp6v80NC8EDnXbUkgAcNy4dL1UMTy7jYVRIW
TM2ipCw5zss8ltH/CUV9d2y7/Tlwfi9FuLzv4fiAEI9HNAKvAaUfyOJ+tdt62dhSx8goXID02unw
lYwIjzbr8InlkKedBWAJTeIonLpNOwNOYWl51eUC7VXU3RKu6w6ZhAVN7dHHEDp3AG8krA6rQZRv
kv1jOgHrCtBLSmJZdEpeXBK2F4GfHKn9rJm4CxkhCRpLhaQDpSuHJtgiNb3IXHuOm/HiEdNcsoT+
iEdWz0HwD8UeBPtNvykpPnO+v3JKgkcbJgyP17YUCGB8QjrDiVN9zTVOXI0ocpd1iPLVZq9H5A6C
KKBxsXdvct2e5p09DKD9r168GQHAacije4qHgfvoILBgiZdU/5z2+Y1t7rhH/cnp4EutqkLNgjqQ
jrzOJAJfIqZPVJtjq9YLdNpTz9Mb5djVS/IZDJX1QqL8VVr37MIBJUfY9mCFEMBunWCFbemhMf4y
hf3b3OmHbly2c9uq5me/BuvfOTPjl5r5wVoAqjbtTIW9z7vs8uOYpIdm4CBKrR/fRMoCoXNNuTO8
nPOY76VM2YlxK16By0KuhGpZkecr0F9qpPWWZDgx8i65e8SGF8kIe3AfKlJ1xDDsYSKFncbZgzTR
S+CT6KzHNMYaByNPnJv5KVLdXjYkBq6vwzPvfOoqYUD/6ltAJpsVMLh1J3+iMLMn36ux6KkO68Sa
ttzt+t6EmiHi23yRJEbbOwA9lc591fWrqLwAEYRMeNf7rhmraF5QwQTfMe7djitU9fcwbk4hhYem
ndIcU35YUaiYVSFVfubT9AW7zFxn7fyr4dm/0BGPj2wb6mwMdtgdSIbY4hWHfxhfFNO81Mw/zy2O
uri1HwmV75bikXE4tXLeASVG26clJOthGFKkA1DHrirc8WSp9Aux16/j5voS3UFetH36RCNBLw2P
6CfaHRigIyWPkYMgutntIenHt3YC2gxgUvxmmn9ZZWqp3LnrTYmc+Dpi+8NuESwdZac026/5kNeI
9T6OXdMWqPXqXfUVVM+CWehSK961NBHFAE103BH5zmnpghh2y+G/FSi0epnsQ+LUMd2292TdjzlZ
P5IUEeNZsL11Lr3mlh7slN6xinmzSLHG0X/M2+jGMvHGhiapUO9dMjpjSTrBb7P105GMGthSi0Mu
GxIgAdseKYZp+LE0LRIOvwsYufSnKKVtQfsAiD0wlpBu+7juRhYS3w8IcT1ybVf3IRr2O6f9L7KC
v9CsW21XFX1Ne4oAdi26al279OD3mVVR6tJzI138z5s2KPY25melg+W0NdF0ZMYv5y3grJpNZi45
obh7Ey3Hp7DZln8+jFsg8PAdHbIhTA9xFvI3kZrEV6DmozNUdj4F2aKvDRvmi5MBknemcUEHlu9H
QBRYhRIe+zsbfmmFM7Bcs3gF0GbrjqibkxcMj6c7obk9moT0JzYE2ykIOQ5Z1wF2s/HhtOtlO0Zr
nurSiimtED0+v+625+cBUcYvEvi5F75IXy5wTFR9YIMqMyDlZBMJ34DXbYHaW02dNuP02eidXdK1
T/ay7Vfyk0WACLYL2Q57srBDGETOFoNbyLlbmvmVhdlypR0Jb1hWDSs1zgrv1zKVCp7TmwDoq3KL
Xm/Uphj9RJK+apT3d1Q66oDQ2f0L3VX6iFsHaovTLrxFTuwPmd11aYjdCmdCUqKdNqeFYoKEenas
EniPYZgmGSYZMfkWo/OkhuGRnZ1k+YvF5xV77h/siO+VB3J+wdruQErmYGop0LUuVwTAyUfRT9Gp
G7vpumTLiB4pW6JDhIfoCWUFQkFslG1lRNr2DDPI8uSXnSKeVax5IXqCPMUW771At3RBb4YGTxl2
28IWPEDubGjqMeHorFxDsWomhofOJU0F+5s8DkiqLSVR60MPZljFfQJwUZNDgTCsP4K3lx4yFWSn
HT3SAaAv8y4aMdcy1+4VqRK/ksmuRbaK4AWEybEM/Jw/Oca2KyrqHYbMNC0MwDJVkvn4x8ZE+wZd
uy8CJpcjzu2moBvQWzxT/I4tjbXWTMMy6LAen5Eh++FmYl/4tBDUT22Ij9whgZN78bu3FLkWvVLH
aBjlBGd5BowP3rr0CYhqDBs6jgiognGFP66dSGl9K5CgTFJEfuNj8ImDsNZO7WiwTbIGSKMHCh+O
lOhl7ZfkE6XbEOMdsCgLWjV9JtQgyxvnhNk3gtcXMQpJ8+gZ/63j4F1wLuucyJ8tkFyH76WDIlzV
ve+GN7qyI3FRuQsPiA87rSNQqUDhOFyaw/gYGDCbYx99KxjxWiUdHjaasNOY+F8RHqsiWNiNBYs+
pqONzpOab2FP60AzpNYjl/LCEXKFUoWuv9JZ4GPasm/CXDrdx4CRkvB9r4jpcCOGagEo1JbzFL5O
Iv+1D2DRYYbIaxiLFugiQEbKFWNwaCoe92T3mbt+LjaQn2y2/YL766XZ8nozK/JIGSQXP+9P30Th
U2zMH8wV2mKafXpw2FLGDdHf29D/FATdHFpDQBQHvCd2EWXn+P/5qjsSR4OvwW1gYLrJlYK5Own5
UolmfobF/hQOUVSJiMgiHppHHrfVIjK41ZPa9OwV5d2lMbTiqB5K1Gxvo8Tmzejpt1za/DRUHMYJ
MNe+rze3fsw2eA2t/NrMjk5JJRDeBEygJzOGnykSVo1OLxoLQ3vrwXSNm8c0hV8WEZEdMN771ab0
E67QX5JtJ72Li9fyOWXrc7+hW1fBdzGum494ToDX8dlT0sx7kYXWvWJdd32c0Zfwsh/n5cL3daxp
pmMIP+MtwOJIPpns0KfdeMfs4y+6kOD30pi1GrteXvs53sucbuNhzbfwGfeffgiS1WHzKGWPqp/s
SUwtXm38rkUwIpwtEY17TnuRVjj2/7jIH22wYjcK5YnbTrtvSzOFhy4Y/q1j+JyG6TEJU1mMdket
nXa3OYCfTon8VZn2I3T9HVrEw7bPJ0+1LzZnhxpMyH9r2B9jLw6bkk8CCPUa8JSt7AW/R3E7VCjf
blgmn0sX6TPsP0NFY5CrQgettkf6aJHJpCkaC4mWjlN0jDjAFWhHrgaVSA0W3F7uHRrnSPfpQc8y
LIXOvsmnjpSpQAlD9iDaDzlV09vWDPGNTZzV7ajfDdvywmfsNrMMKz943ykW8AqH9JbndcVGO7L/
oKNj97YwyoQwcK0/YTDEFmDaHKA91UPYncNOvZpU/VIN/zWk+e/QQzmc5uibTqveg0H/iV3b3BAY
NJUxgo4SNxj4H7PDNAG/PgYvOXBwxRoPj8AXlzsCOCuTgl6IdUl8DfZEZpwQbW9ErTS8GVv8aXt2
6lcOgqJ1G/3bZRgnkDhNoQsKlhZKx1kxNBJnewK4D2xD8QIorosnYJFT+uB8spR4+8b3BPvEl5kP
DRJFNgiVvV8+RkGRPYjCBvrLAtqQHeQd1994QmBoWGcIbrGQUVxgcWplnSuxOmqiYrVhnJSNRCHT
ZS1qrE7htbDEHYaZxO8Rgr72ekALDqkqa6dLvuzJq41FkwEeTJp7gqFjjGyLePvTDb39GqaB/WeD
pPsV5sDJlyyHq1PDu/rayGY8pQ6U+JH26aPRvT7mjYtfE7FMyIBn/c3RLqgYA+2NOo3nFRG2IS++
W1ZWLDrcX/dNIYyAOCLqSARiK9s21fzgQxlUKNrjN08SiJgi2f6Db7qvYsr8p7S6f6FuHJoSpSR5
3Llpo4KLQF4nZBu8od6A5qBIg+ejDQdk8k5RDO1qkH92YVW5QXk/Uz9rqCFUP6ZINDyFZg3+jWj3
yzkZclKA6M7PZA1mLFVk/mc74YQK1UDrMWb0pe8Cc0aSY7YUmowxkv0aHkNVT2A8PEnW264SSZBs
dxMAgNLAwTXDSd/NL0GqTxZF2DtkFw3vq9HDcUtE9zqSDPtV2BMLnonJ3FBNc59i1xQjHvyOYZVG
c3CNW0PWMhC5nMsQ9Rf+Sgivf2cYJRyicU7vbaD0Uix7SxAPrWL/7Ge5HR0gI/+MZPrXMKsWEjfq
oCqJWrxVPdmOqEw5JM25AbN5VN1lmLBPO5oB7QgQ+htulVgLfqC97Wsy58MG7jDdH6xA5JacouS0
YlW9ZEZHt8zO8qpwRf2e/I65dYuVN+M7X+tkHG8wP++nAEsO+GqX7Dj3i61GZaPLIuetkrjqaoyQ
3dM2bmkZiym6hEzoUrZpdiTG5LcY2x2/VuwxaNCkxkEU2RbMh2AQ07NGgm4dr8ylpW0y+bzmM27Y
TY76og2yD7QesDuL4w4RPSOZirRJl7O0bP6LAYg6b3YOXlDo7cd2RMG5DuP+hho/g0VBBD823aKK
zzvuK7sMWYV1X35sxhZJHrsdj7pP/Cse3vzTmLD9AbuSkqXB3+Agiees4GEW9fCUw9sKPTn45MnM
Ph3SyioRqxUDJ4PcikKQ1dYBRq1Pqun8X6JXgQ+wVT/WjOZo/jwDWFqguhNmP2PzCHud0Tzy0q55
9skUo4ddbNsDiMewV5tx/qPUN18NtIwjghvXY6iCtBqhKBzWKd3PPfrY3yHbxrjs5yk7Yz2kPSUr
d9e2jcArH3ExhCJE0YjG+dhS76+eNQEA0pkgb1Fo11/Ltoy/GhQw+CckQpZdatyLxQ87um8e5Lh8
R3n3fZJ9xO3cHk0WQR0Ix/zUqnz/ADhZPgQa6xoSyWDRN915gXNBssg3Z4OS7MdEMd+q4OUArBua
ZQSZpwNTu0dGsqtWStDoGEJ71DXUFWuL5L1TT1QIIHAekE8Yu9fssCZxcJnn2NcyGUxfNavhf9eg
E19h4+dHHcnlFVFEU1+06/KbDFwfsqnr6gTxgQezEF2EKZBfi4u+K8Sc/ew3LCgUJlCbqM0Y0eQx
S4VbXggEy/arnYNvCvUyQsf1g3vJtVBQkb4lkF5Cn/N5jyi5bwR/Cm2zBnEoq70KbFtN+RidGxIt
eELxe0OUapr+EvfflSAGUQVmUMFbnkW+tKFjD0breSjpOmo8eSAdqLGjj43CAVFirSHmWC72O+6H
nllacCf8b5x62y1DG3lwuf2dRelcDTOda3xgaxG0OtiqRII/BfI5FbTCvynaIJNP1pnhs6NrfA/7
JbhgV4B+v1fkMWh6lCQL2LstCPIdcE/JkKJi7TBzDAL+w0gOp8kykxqv0ysAGni+GvLX8+2yZ8On
1hqatYO+lys9gbsaHeUyPXmDEZCjp4S5K6c7hGvw0o1Yv5wPjhIszbUZTjiIwUfO6OvuJwc9Qd6B
5rI3qdr9KKGalBAwngOdD5V07BNztdqI4BLityj22IoKqA/kN/XTz9ibfzECxIFhbiWsTvlebbb5
z8IfDgGIHbJRsZrwET19vHRQUIEw2zDTR2OfJjhi5ViN4cghJfQn/OmmIKS9hkAHkJ4AXpTsc92l
6xN2mRGHDHdV1UYkqmOR+4JN+x8HN7fDkLmU2/qyKZxOPAieu1R3+ObIz8ywSwT9Fm1dACnOh3/7
1KEXaKFpDXv+k6PnQ6vR4PAUYCWhu8OVMQVNufHoQw3YDZxcLEvagvTe63eApx/2NqCg4VuE20Tm
N+ZvAA3mGG4Ay+9IByh+hruAq1GA0mENrGUNevUQMHtkPP3xuEILuDyDYsaxAtkL+OgF/LgikY07
bYF9y9nUHsMY5qJ0i88Dlz+ycbnFnNwQ2/B7XgC9jSIUh+jyAf23lzh2YQummpkPPQ+jE75g/rTj
XX4Cjis5R8Zup3TWmGFsKJU0HZ8Nb/OrRZVTkzaQR9ZCk42j+El0rDJRj2Xr2c8VoIZXZJsPBfax
YPgS+BPiNP8T+oiVHj1ltYfkYHOE/sR7+AD4RUlxn9Zmy6cSA+gU00pjqiHALDYZxr/ozNHMg2WI
odm6YdABIXyDCFYsuatMiLTUnqV/p5Y8NktmL6nv8lcOulSdhXosZLy8M+0xEoGboOvFny0P0kOH
rerzZERUdKEdMESf9LnfkMqlAsxTx2HKHpe9t+c0dw+7ZjmIO1z/w/8qi1zF8LehGy/wC9naeHyG
OrbdIZKzAPlnRwCAiNjBRElQqnZLSgroZo0r/aH3Jj1te/hiM8nqLunym8kolNhEPnKbvo1bt5zC
ydPzOPqPRgc4aVVrKww/kkqQROHKhwIrSORKosO1wjbLUgqcvXXk1SuRIoQu0DfwJ45R3QpiqrGd
xtoQPVY97TP0yPONEZcfsNDKC99gkRBXVhWLIS/lBPzJBLRtjcklphwq8wXmxtdunzCiDvFUEkua
MpsacwYCuL8sdLIFNnKjzy7e2Sltu5+qBWQJs42jotP4phVrT+mA6E5HeVIpIMzKLhwJvjmw9ddW
HZu4WUs/jV+ab6pwFJkue64wodxWX9vZQhhSCRoG0f8JheaYT5rnrBW0xps0vuQ7RoGpmX/jKwoK
w7IIWk345WPYz93CaDnR6U/aIHNdd4EvjOl/EGnfACKLC4E5GbDAbKpS5TG9R3hB2TcW6rmHB4Yn
srRQJmswq/B57AyjXFQjb+iE5CUOmukPWtNrso+fO+Bi6DkR5pCMefakOsyjF1krmgWnJkGUU5cr
yD0GE35M03cs1WAaQKTPEXeyf2UqHK47dkPPnPDld8As7h6WdaDP5N1D2MRo8sM+LfFQj6XJ/Aeq
76l0ZOEokpFrMXXmMZoasDHH6VF3ewthCe9Vs7eY1kcqOZJ4uTVhJCoaThFeJ5S4g4oYXt3wF+qf
6bYF0j4JtBOlieB1gdT0PgR4wePULPAKrX8V2+f7NCK1vg8hfE02v7q53fFfsv+c5/Gj4yiMgHim
qBME+vIN8yk9UzDJPb5qZRTag8UtVbJMc+lDiB4JOkucO98nRMrRnk2hOyKhRNY7G38PjUhLPDk/
Sc6W65IP7t5DChWDHKousP8xovCkpHiwRgtyODFnhHzcWrxouD30Uvc4UDCsIuP7OGGsPMRRW+0L
f2tdfLNkm8rdwMGexPG/NR0ve4y/3gpyNF3sIeuHyzjmtgwbXPqQT96GVo7ltsugkEnyBx/F77TH
G51l6LaFGP6ocT82XJZRLP91YwohUAfvakeW4zo4TPE8+ZtHWy0WtdYUWGiEIql74nr8zNAeAps8
h7y59FjGK/teiUPqPalS1AOXaRowZonwksfR9t9Gl/9av1/1jjIqHjPE01BFpS/0IqJ/GLkv6M3D
HDubBLza14w3fEQCRBLV+BPI45QYMLZG5OK4oUEDj1SpIsh3fgxTHk2HqO1wtVIDjxPOj9lvRd6h
SquY3KMrakpEbVrLDymm1K/thKVNwbHpaua4PSIGlNcmj7tzJFvzixHiruEOm7RI+uVlA3r8QU8o
xFBCNTDnSr2yh1nYTJVGI13eUxv/C+y8LFU6wSEQRCsu9E2brkxSKF/fOSITLsIFITrr8ncEy3wt
AaPkP/FuzIdt7YfmpYOGD2WrE/1p8cn+E5wrDBhcYuwZKHbQlgCss8dcEaSp9Qi/gm/mT9cm7LKS
5DthLiQ31g/hNR0M+Zt1enyGzmXqLO1g+Znp8Bsz3fVkt8nXs8x0nS5bdIqg65xJ12wgZWRRBXUs
PyBRu8E3bCjo8nnDPnmg/QlTSVnuSI4+xtOyHNi27McVaIS/fnb7g5i7Fpx7Y48QJrA9uAj6teMu
+COyrf3PzhTTlWVVtV8DcrI+m04iGOMXhKEguJAh7dqMcLQUuYaxuEmtR4UXGV4OhgEbkqV7gHFc
o0/jvFKMOeACkKDbCg0HBMM/NokQh/5bWsPvFBxYLoabzThYwR0yz7tiUhkHeyBvsXQjzAEJI+RL
jwhFrbjJaZnPej2i49p/YErcI84OhyU0NZ2QIw3m2T6HmDxhTdHFtNBmGuo43GCNG2ZLtyKMVIaH
QIwoefoNQJumDX6yCYAYmMWD7QY3S1QOS96+5ALzNmni/+CrXv7DU7ohvRjtYM+hhjQ6DotcEOi4
iCEtx++1v7hLv0sRFx5oNtjPdGjasqdmRW6RM6+55OOBgSWNy1F0t9xl8sWj0L5luYw/0XXHp242
CLNK2Hjs1yy4YmWnO8KAkJdhO1UUFyZVsWkrlWxbtcHl9QjtKcCwG6trJ7dO5D3VKWaQZsZ46QZD
Qf6tmHv4jxNIGcO3jIOEJ7xhAgonQBwuZxAZzI7l9c67I6colBA3G1Qrwe5TsciWnXmz5ghVNepP
MMem3jqLg6IP9TuyZdTzQlpynuLcvsd+9U+SQUJnLoIZuZkhZUpIaeVmVXxM2mFCqe/aOlX6O79o
gmFotalDsP3UlI2m3V+7SSTR0TC6yigyr0O2thUYlqbutomcJo9cQ2MRz5Tvy8m4SVVr2g1lAh9p
GfSjr2Et2l5QJcKIqNi8nOZOQEneOCtTyAF3JXHBFJrR9r9mGFpEZ3lU5JzBpphQRPpi2kKe0tkT
6A6cH3Lwsa7Z1gBcxYOle02T1D64VsxHeOvN2TskCwoOi5Gger2n+5Qe6daQo7BL8oLEbl67Tc5I
NFrGeuZq/tnNPMK1kA/3ZGtJjQalP1gIwUVGXYebx8JVB5NQoaOgqaIc0/I10/0pF/t0iOGj+CVw
Ut7Ihi4brzq/jBAyDjF+JhIBMeY0YbYW04przk5kVlW05GkFrgKCk9zew4HS+p8L4brM/ZoUCipu
1WYxtm7nAHITTxxo3Tx2CQgQK8rnPQ5xrKHP+JXpbri2OWQctbUDx6p0OMHJt2HDm2PFDNOf2dY+
bzOsIgAkgTRONAgyF+cdbx1C2Xj3gy5xjEJmAh2lw7oGhgv9g5GIG85bHz+ivTGY+8/ASopMfuXw
VFxk1qSlUzsk9XURGGwnMZoQTIh269rfUIhw0rbb3D6jeZZ3PwxdXqUgSZQtwPV11yfr2Xd2Ro4Z
OuZxXccjtDQ4eaS0R4bz6pLHU/xgW6+OCZunn8OAaWM0b+s1iuGILNjSikcBzmMd5slyBvrFv22G
U1Wl2zDcUpjC/qUe3kzMDoEOYAgOQY4H7IBQhmFa9RIzvfgAIyLKbWoPHo1vQfqolB4elI1WWQzz
vkJqfYBCZEUaZ9conOMRxO3vMtfP6pCH8m4yvhzHJTjqpnvucnfEY1Lh1EYnoB1cohgDEjMXvZ9r
6/0Dg9Vv57Ki0j1wiWE1Es5mmz3QFdraRjAK3h+aTV51G+pj2AXfzmgko1J15g7MHJ0Nle/oHRgY
fWBhYBHdjdKODfIZG2GoBkX6hG/oUQ/2kTQErx5iyCSniMIL6F2q/qldwzIK3Its1XOzY8ShFhBH
0Kkks7rnwbzAiiSAWRh4X9nBZgfR5fdhI/OF4RCr13mx5x6z4rIJ2nfonEcpxE1q8Eca+OAobW8k
HqJiCpsPty6HkGZz5VeIWBgc1khIu8G/y89N3LvLjlFgDtMb5rb0lKLuhc+zVPH0liUw4qw0QCIl
N0jtlC7CcZIj9WmQ2RsiNdiPdInYeZr27tn7gb4tSRPmVeY2/VdBqrpo2IbEgVrTGPSGynuIJjD/
4vOR2RMbdVLDqIjoQMhGhVq4LRd4lss5zRBpJjHX4wHaFWtgqfR4eSpPR7TYySJVBYMeO1LG+sOi
ePwwxAs9EwCdy2FogmNn8rXigPWXYS9xNw5wsrQRBpK9/l7cAlnFn1yT+hJSR3zotFfXuYPLlaKZ
uW56WHHnSgpJtpOvZNl+qgTxJO23ew5+9fStoVa9ZAnxd73DhzBP2D1CcG304Fy6PYBRAxclhO86
ilB4uyGJvzChtmeeMXskAet/Y6puEFX3raqYDptKWFCh5wgON+iH8XYwkM8e48zgl0FPiI3OLH6L
O5XVGv11hMnoZo+76FPUR/GOyWvaI0BFEHeEvoeSM/2OQwRCaIKtEj0SaON6ds89Vlz/5puOnjvx
P87OZLltZWm3L3QRgUJXwJQg2DdqKckThC1b6PseT/8v7pEPr2VFeHaOIzYpkkChKnN9K0VNR9nK
DlGnAZ9YffKd0fPyISu0bu84WUoSjIEzS60IsJhEcSvZ8tlKKhdZ3TAspw64F2U+K8eK2cw4l9C9
TrnI6MwER5tOA+Ubc9pZIe3oSGQfmo8vx0+y5ntHEQttSHbRBK1tWqR3jp1gS2hofNhOPx/12GSt
yK2yXtUAzyz+3Qza3hc7JaKVtBiZA/pA1StZT9GMpaCacoilgioa4P9y8Fls05yGXOOM9pmH3TWO
qRnFMY84FTRaQti0cqhr9FPnRiFzCSlT4YMJi1Y55dh7f9k8s2GAOn9tlGm51Y0mthYdiI3LvRSd
6tTOV8DGOH/s1v/Whs2evKq1po7vRAQn4+EZTjP+qWlMRyuilojATP830btgF+byow6bB/62eBMZ
+bfIKTJqvqlzmLhSzhiHLL4GHcxlqfD9v0ednC4Unu4iQw67zGEyZN90xWaulWpnz0m2ZaA156XQ
Dtj6GZ1HtjX1xmQYV5PPNON47icvHXK8LZaTbme7CxbQwTp41xzyGAfg1bQgfGKBqeACpmorigA5
VMsfy/G58qIhLy9d3qjeIKZx5wdWsVWm8SJ7x1xlnBfWhcGASkjLJ4r1wPY2W1tHVbNTllyxj9n0
74HA+3OVjPnHpEFzJXFruUM1D8tamvY6zwsWjJCwSc621LWaDFQHjSlwfzms9Wgy3FkdpmvP3npU
uohos0OQtzBp9mMRd7su5rhdlNqiSabkVCQ4ndumqVyz70wKnYZO3WGu6LePkXEeg1pyLs8jbyBL
cj3cOu9VVEnK38kvtrNsKmrNrLcjzuOD0ZRACdRhHmkIgouWdb6ETco2itFZC6UfCF2bWXgn09l2
47GWbk8B7VKHdvcga0PdqMKOj+U7dWJrpZXcFXZNFcQKNf1Q02F8MJnFvWjLcm/WdG7zZkpZDejt
K3pIS0NtxmUrTf7USib7oYDeSkR2FFhyHtv4quQsB/EQXHfqZgxvpWbc6uYknoEDV4VWPShz8xaF
072Vy/sys4gOj9Qu0nSXQE6LuXyurvJc6kanRlrqXs56sRktVfVyYdA8ujZjOX4Iz2qcnd6IO7Mb
BKUt/2OonFXG17ToAi4oqV5LnK2+5uJ7SJXwyUxj2kY0/HpmxrLssunvGt08BiQuvda4DlfMov6o
j2x1dGPe5LYC5liaG7aC2ZKub7jRrfYx6EcCYiqruZ/FtpvI8UmW+q8gyx97MuPBdE2x0DOZ6fVd
lzwa+XN7b6FFWHbpGG4EmPySVmR+TRDR8IxGy+u42cGutPsAUltklmemVbbQSi1ezlb6prY8XiKF
Koikw7eYItoHQUzfStO4b7pHhX7lwo/bcNXpWupVU0yXILclg2+FvhB68L3q2o7aRhle5y/4Hnwu
nXBu26pz8GLo9ujpqAhX0DcDet6W4q6JVXOCIHvt8rb1xkjDm+FPb2RQpz10cOb29bXlVof5Ok9o
zyaN6a9QpgaUGpmEEuXEW4R1VbJqTLgdeYodh1AZNrIBUKjIYW04IhQbmet3PKuBkWEM+DJt5sNm
V9Y0UA5d6EerLLCB2GlRMhA4edHatqIyoV+UJtoYFJp3vq29xBHUSyWmn43WfjdVom9sc4kdAPhg
9WqtrSyZu1pqWX8fy+zJL6zXoImMRVH0QKSa3BpacJpx0JEd08JTO9a5l4yVSVufn8EMiR9aqI28
6bolC5oRs30MMlmzC9qVYassYBI+/NTgyoNXXEJ5zuwdYn/RNtcBsEl08uOQinwLv6UiK3dpmqtu
CCgGFxFhdhrr+9wIHhEbnRTF/BZ20f2cGNdEkX/QGLrE/oBidyVAQa9JIpPEw8FuTXlmf38qDcUt
rOR1Tqo31qSKIlNtrAp/bA4RQjr288NDl8J/aok/bjRdDdir6+OZK/It7mKPUa9PTTjDkFhPem2e
nJl1gxsUHjSZ9vWUb9vA2sJtPKKNOwCT8Oc0lGFx31HZHZt4mYzxG3DaBr5RX2qDmaOL6k9xU9Ef
YMuwwj1LETViBro+a+AEI7BbUnPgobaqKaXptvyK9FcKDt927TGo7L0afbop6hh+4z5t1uhnPiDB
V8NgX6YQqMlRw7OCW3EF8BIvNI51i0w3nrkQnm2LyyxVx0dBz8qXIR3kxnpQivkJ5tj3aGksLUar
LFJhd0t+6+XgmJdazY9+CwhdFvyJvkjDFbkwrnmZ/7r291zG8s180IDnon82OqasD0Mbu44WPg6B
uguEtQ5Ft7Q05VlrQfetYmUBIxgUxVw5Z99LJfSG2fA4N7OwJWR02kI+h1czRmrzwPYBdUD3+X+V
fc5IqgHWjOwr0vLOEvLOJ5cwtepK7dQLX8vgxsJ8dcZgHTrNhmTW8jpzDwKSdUCdXguk5HQ/y9bt
58BmE+8f687hRDMX64Lm3o7WMtuOBhBYwoPsQWWfaVJSnx3vmzr6NlvJ5PaEdLjx0w+1gzzoVZ3a
ZJVeGH96pgFNBFSnGhlUDSmcNNxxm/+sRb8exXh9oAMp85AjAmQFy9wEdEyBUb1Ys2iCVxyqyzLg
oaox7xjUmUEEbHLTSa9doAIm1RUjVe8uU45xXPLsTPixDPsMlN9SNLNe6h7ATbKTPKr4es/+YNKT
CbvGk0ajbENbo8SQOSq0SMfE+qxlwcls5weMjNhEfgtzVUHpyynb9QPfcePI0psd7UWpYorCflfs
nIn+ZUJpd5uV1GPEpM+rJlJp55XVL0tkg7HInNQ/K3PE/R5Q02j0FDKabVvLLd+ZyrmpKa+JeGyP
5CsehiymX+vQBwT8usSZVnyraXJt6YTnu9oX36KaBGM7+9rS5myy0LJq9ABQxM+uUOCRSnoQHEKv
s8vy+CXWk1XDhq8t5+NccuqowI80Od3rI2ogx1gaCheYOtfVgoLf06SIlQ3gtJ6GhukEVqwe8nky
d7NgR5r3FJI0i44J1UPdzf2p8wTEr1Y2azCsx0oW2yqb7tPrsPHGZ1+nj+TYmId5yoS+Q9wqPKDC
X7VCYNMJgqeuNn5oCqXApCVZ1MlxWmkJq4mqtG+hiP2lRo/cDesK3VAZxa5lE/IMzeY77iQKvRF1
18Z39LVQc7rs4xMleXy8krWC1hDbuJFWdQn5tqLssOzCeXARlSfL2qLlRLAiAN0Nyp2T61t6TRP5
imB07Vmz1i1NqZVCwCHyxbkxox9itml5ypntmlor1E2A7JwyFB9hOVzL3kRfA2cI3DIOai8YycuS
sqas1lFVDuhTuoYq4D7xY90PEf+ja9ZJ3t1N6WjdDSR7FhlzXF0mUQTLHiB/7RA0eCqMTt+pamx5
DL2rF6amHHB3bCd2NIo1aMtpJLpmVVDwsvLX7LlPRR8ZXmLNx0If71XqvtjCm1c77RE9h9twcq4A
1dYBTR791LOCeF8WRrBUaWKxiClQCrb1xFr5kDrGQ6gW5o7fJF+Uuv6r08zXqaziJeX18yj0C573
dkU75iMPZjaxGfc18H1UFI+csO4SWxxsh5J/wZK4KKZuFdQJuxyK5Qstbnt+nPqNbBy/QQk8ZSfC
VQWHyVmd7+KkoHJSRgeOFMe2VqdlY2hbkJ0POQzUY4pfdFWB8nseZ1VUM763LRdZwT5ZDNEG4K9d
NJm5V7ueCSlMEUjUwKDwEjxIhc69LMfnoOejxsUa3cbRMrliE4sCg3KcLftNNrSkhW1Sw2mURdDB
pAaKeojV8T7HZrBQteIwdeNOSfqcjjSFeCGdXRSyPcoVGjKDz4yNgkGgiSp/ClTB+fUX1Hy6U0ST
tcm4j1JgswEHpOAmcetZedQK9dxK8QSQ8jQ6E914MUGftrsrILkQRbWfZ+0wzZNbB9FOL5NDPuaC
+JPcdNSACLkfhXWl/NOdCPXrPMlLHUg4gW7Yq1VPKS3PYNOoJRklghSUZo9xO/8kIPnUGAVJrnw8
db713ljOM6o49vlOcQostXClrx7jNKCiIq/5mVMttWQ5XZ9bmZSBm+h00LWcZpTdmbtkVsAp2yGH
vhdxZD5UoBIrnDPDRomlWOS61VysRJbnMoiJecFVAb4FwG6TDDkRmZk3pgDPRgOl3sIDXuhzNAfL
isWZCbD5h1IXHfIgttPEla9vPZYiPTA0KLnTePq/K9lcPYiBzZY5ZsrPpu/6VVAO9PgyLjCjyC1P
6X0apm1OpbhJwmOnk2tWFWbLLy0S7du+MrttA8e9kpFuZjTgpbKa+zjaWXqd5R416jwk97toTmNx
jRqzX6EKjTSYltuVzw5WfYWUmlDgeGpUSc82NshszWrdEo9PJpO3mD4QrbOXMUS2R2Etdv+vzO3e
tkKz2wf0sn6hM4dqBUBguY1/EQg6xb7zvbWk/ELV8Ikw43aaQCKTKpV2JvZT5lgL1Ql/DqpRuBG0
H21se8HR8PnvUohPlBO30wSiOebDdDPvRO4QHf9rPBCM/vtrf+Lj0G58HHUjhDPwRNtHJbs8UOAo
5cFOo4crZlqbHEVXf3+jTzQv2o2SI9aFbQeD1u87/zGfDpV/HuIvFGJ/HqKBv+LGyTEOcyLskZFi
2dTslaZZ9XMMk61rbpSWyziqdtRpFxAVa90htxSywQ7v4NN+/NtHuxHwoLiY6zI1nV2YPdfysVYp
mfz8t5fW/tc2MupKyswNspchK3ydE2ir3wl0/OOPf6Pe8UfFlnqC2zVItV3K7V3FRPj6+0o8/P3P
/+zquvHvlMRVsyGIgr0Uv3Trp6yki7ov75/+/vKf3IK3owQ6hqGo7Vil+7miPd91wk3VbiO1YGVa
zK5DlvLVENXP3ukqGPrN+oLwC5sMU272U/4hKbS1VDb8BoYo5XDc/Jt6Ulzf/Lc3sYa6EPpVwFqR
02rTI5XuhVN8NcTqk1VE3Nzp1dSR1xpaB75pXOGs8Axj+OJ3+ESz9N8Y8N/+cBBLs0hCE/Ft0p30
OPspOcCDvQEezVbH8xlUH4RS+7fLVlw/4W9vB2lmQ67P7d4Sb6I6G+Q68uYyD43798vqs2/q5n6m
YCmgz2okncY8H0OrpkYO//3931795pYOmPiOZq22d5nveJbR3zvx+IXe+LM//OZ+HnvgJyeeHSx+
Nm6G0lNy+dVku0/Wb3FzKxeVQRMZqcfORjruGr3Ym5rfeexav7iIPnkD9apE+u1Xrat8thG4dXu9
U7MFCU9ISzPLFmVs3/39m/9ErqTe3sQO2TOC2tnen6aQraQfPpKWDd8tCndrlSLGgxNb9V0xl/Zx
LqiY/9v1qt7e17Ae/WxhOLMnqqSqppwKvGowp1W/zIYvL9v/foo/aJzUmzu8Ceq2AS7wd6OmsIVK
1rqfHxR1xKw2vwZQt0JPL04ReTWRiC/uFfuzn+3muQ4FkWsK5+q9I0f9FDVD+dz2Zs3xHI5mUcxD
usNUX218yn5PEf6vVeorALpEz920K3QSBhqub2scvBz8+2wmCnIY4RAZZrtQLlX8c8xYsIfhjfiF
tkrKmAYvxX1K97IdBVjzpDxBz8+H0hH1yQZyB4yqgz07YuoILZFvY2zHlUHa6qTN/vSYDUXSuA5b
3nUIGeUZ3fDSTon22HcDxLqpsoUchup1tiuFTPhgUwUcy5ytQyHM8AAVQBnEHBKva4nEj6Pi7Brq
6j9oGBig2ropDuUcgGrqnPgDxXizDYhSJwvrF7NTLSava9fmcyq9ImyMBSiP6mWNOm2daYi2g16U
iyEF8ygkhCS+kWAzi4AMhRjKLckGZaPoBRr+UXalZ+u5dTAsvQW3NgiKcQcdjDQgNBdx1WUL9uZ8
HxmY9dqg9LUKjEQ72tg3muXfb6o///6Gc12LfrttaexUk5KH9q4ye5qSIUtxtMEh8MW989nL36zF
UJktARq2KF36ksGmy+qk9V+9+B/V/1IYzs1aPM1KO4QJloTCzs5REJ1FTfmLNuFbO1CSF0a1BLjx
CD/Qs4i3duV/8aj/80ptODcrtZlQRW84hOJ4a8dtrpTBZmSz9IXN9ZMv7XYQhd0hHiErzyMmbBm/
KasHZ9bfsHH806hWgZb8f3/0cISraWviorMD6Efbhexl8DBT0P/itPDJxlG9eQNdVzks9NxYCHup
2qSunv5S2f4m4vnvl+2ffwBTvbmuejXo7Qr92A6+wd5SBJweQ1MJv3gQf/bn31xXXRHVDiIIHsT9
y1QivsCG05c/tOT173/9n39gYqn/+/0rSlniuBPz3hTd3TyP65QA3WLSrPt/e/2bh71TIw6yR/7+
zM4QOM3eFbcmNPUvr244N0/6psCNh9MCXWb20iBQqbNLaHzx2uI/9ev//xQ0nJunPEywGqcalObM
QFKXuV/deeinlUOUASdS1sNhOdppMOsRvcE0vyR93+6VLvVX9TDpz8VsZOtZb6sfzsCCmlxNJBkl
GyYuGi3uLwbPx31fHxgVSq0tDybr3tELf0HIsWEZ0aEFLJQ6gxyzJUU1Y9tTKKBsUUfOpkiG/qnE
AU9fQFHv4Y40qr+q9cvguXRSyzhbif6ai5iF7zpFoa+rRBTLeZ76fa4Rsq6vYkK9pU7GXJLSNWx6
ooS04qOklk2nqR1TjF+E66XWKVcq0l8TayAxFjTxzudV17TXRlwl1lMbC+yJuXRwYZfEGjXNWRqY
Rr8TY5upDMdGucal5r9qlP32gOjms/DT9My0I7hTBlGchK7WG4Fy4jBTDU5JW1T6uoBDeRxmHsTQ
sxD1yAuApMT4Qv3ReFUSpz5ZQZhWC0I4+cYOp8QN4RrPVe5Q1ZwqE5FJVzzItGW8RVm185NtGHNO
yFel+jRr+Rr4cX4wpqjeaZXQKIv72k5O6Q9ycj7AtiVKRB5KtonBcC9aK4qjlZdpRn8NuhuAFHNZ
J/D/ZRUJPw14sPGVeKloTkfWWnFglNTBWTXAL1ccKINBqwnaotChRQxdYhpR4oGg05RQRrQgeixK
1FUxcdaJMpyv+elSMbl8dJF21E2jkKTx5GzbDhhw6pxy37ZAFU5WCNfsIqRiua8eGH+If0KhWiZs
IzwQSWuuFGu1IEmCzFp20F4zE13btNG/kvtet59/uFGsmyWQ7Eem1Wo/c4xKHyaAsIbekvGcKNa7
pVFP//vN/udNt2HdLIWk3JJkxlW5V5LnMs/dOnkLtEdNvUvUk+jOU/TVBI0/r+jG7awiQeZQ+rgm
9xOC1EWvomIvwuDt75/izwu64dxs4QsnmLIA+cvOAsjypYJMKoRExqggvxi19Nk7XP/9t32U6YyT
OQHO7Yz+OU6GRccpK6Ud0flf/BCfbnauD5Pf3iG1zGrmSrR3whye+kZ8V0N9A6z+rqh1sdBoky/L
vtzaufjouG+WkYy+2O38N3DzT5fazfOkqEw4cxNFtUEXf8NEiIx0g0QiVxvmRDpUtQ5JN+YPfhpa
zAfOypWpVO2xJCcAYkXozZYAg4Fs9DXbcf+9M8jB56IkLJZkxbim7xIfgEbUDWi6UNxamTAAaUZT
i6++vU8uL+fmI6AMzYg1CWfna2W417U+eSGPGj4V4bUqHYYc6Lq01NzMJp9GOAZdnx+n21oQEg5A
eN5Am3qv0CP/iyGtf94DGPbNU1Q103nQs2vfJNEWtC4WBcBO8mV5+5P71r55jFL+DRO/y7GKx0PL
nL1x9IZUsCpNME5ZJYy1ak7DrlFqa9eqVVN98UV/ch/YN3eaZiA7Ghrb3lnaE1qrNicoYO9ybfjH
17+5z4qpGQ1lBKsWav1i17C8YbjXqhgj4/CPv8zNjWYGorMHeLAdbdelXZWcu2ForjHcf1qM7JvN
8aRl9DFnSzLFSilztyyq/p6Cd/W9pAlJLgNM6IvT/ScX/a3YnFZ9a/hk5ve4eDRazGTAMzl/8eKf
XMC3anMhS7YzmmXuqtmyF3D1xzzHvh+X8Vctmj9eS6pzW/AhOS3IgHP5RLp0VaZbTOX0PQgnrirN
Wv79x/jjp+A9bq5Xzu2SYo4ud/SkiPKXEWPjW/a1avmFcPyPNyJvcHPBIghtRF9HnFTC+akawJ4L
DEwdSHUQ9Cdy62RGGBOaaMn73z+R0P60MeAdb65f6jGVaAgJ7kZd+KvIwYuSRusiMF+ThBHvpG2f
mrQ7Yhw9m0O9TRPi7VAGX1zdn32hN1e31dUTG0ncPLBkAJGIEFZprMMEifGr3+yPOx8+4M3Ox2kZ
cBnkTbEXIj/oo/2QzfY3pVaIyNnfMgKZX3yUz66/6xf82xO30UWhp33KUaQh1Ifl9Ukm5k5Vqn1c
mf8k7ufD3JwFbUVO+HDYVzpU9RYIdeufDVmsZSn0iD1l3tOej8IvDp6CItsnV8fNgzCuVCmybgiw
SoEiLTqnyKd1aVm66Q5EvToMTln/klEYdqiX1WRgr9TTqz4N7V1cWD0DxQUHLiJMD6TBzXUBxLPV
zFm9zJ2pfkT8Bk+lU8I+BRUmOWtUMbWgYnEuiplM9rrt1OQ+t53GHYUA9pVG1i7CoHgbNdl2ng+O
sU5hvo6d/6QY301Yg7LPvR7EOBpJrhikXOadMZOFbIh7QoXAw7l5+tzC5aZWsUT2PgYV1/uOQ7yL
52hRT7CDtX604aNwj10z/Tk8Z27XICvvjq4vk+5V1uNSGaO1TA1vJmtYaO0F2GMCiTUeg+twoDxe
xNmPPjYWU3z2463fv2lztygB62Wc7E37AwHHRk3NpaXj964Ihw8B1Y93eAnPmjtvau0KEl+ucaFt
4dGmhaVFM+ZNnKStfdaGNwiMfa8hZYNVqQOAs7B+bvRpLYfo2dL0ayJ8J+N87ysD1qXpieHLj7Z8
yRMABnXJPNk4LY+ALqsILhT5GB90KB+N0Fgl5PkSjgyrPnmTsQ9o82Y76c6cmK7TpfP7XOj3Ejyo
xZuWllAvUXpH3vGhvYbuo7n18nlcdf3F4UCrdDbo0UgumFKepcZrfHtqitWDCo/wqVhRIdfuSaEt
Kv6VOAZO8NljcFlifA9GiAL29nq5GbW9xt4nCXdAQd6sn8AnWebvOkbb1NabyokymawFuv9FP66K
ARXzPrTXY4Wlq5LbOVUXSXd1u/AVJSsJDT8kj8Uo8atj/FbI8aKFrTmjx1mwNIjZXE1aJURnb3eE
RnDr4i0dwadrDDcEmxSvnna1/hFdIzz+pUKzFR/KkQwY4aVkT/ZbS04yFcfpR8cB9GVEcoj6PjoR
HzV22lFsSv0y7SmHE6maNVtxeyN0xU+ONh/Xxog/PxXqukVCFHGZmohm0p0THVTK2BHiPE/VX/J5
wRQt/1JHJzP2SiYSoORdi/IwOoAwbvlk5ZvsIYr3RN4wavLy1xKEtoDKrU5jvIQhKZXHFuiposxB
qNWdH2Epx/x+YnywBi0v3QLxusbog/uihpRbQl15HRSwrxIuoDLRXOSLdBTasG6UJ8tY2itjjRfo
AshBWPsksaqIV2yxYGjn8A463HYu2rhBrmos487EU+qmxsv0oQTjK/z7t5atR5ricYXS2+pR0EMj
cj1muxxpOpqnCZOVn+vg59yRKwkALfKLOjxC2fpnYVWQO8Jrk5ic27C22mX+1ljQrlgn3xG40Izb
sI1e6hZa0wKTyfDWzDvs0pguMwoRESoJcPBwiSKQ5cTo+JoWKpMm1LsOO3/wqOaH2VixVUK9+uTr
J60+R8MjFuOuOLd25GWlC//UpCdQSIZYWOo6zV7H9FDE1aIGPUY1NmoLrrhYOXM9haProMRFUR2t
VbiZjeG4YU95aa0z1WDy2ocOQLM4kG1KdwDsMYKZqlsr44++Xws+5M+4XOqPpuE2yUb9Tg6xFl7+
fSyWQUyoamF8rz98lsR6ifZccr/YJ0f+5G9LyIu0i0y5a7udCrOtnPAL2Nb9eGWp3f5CuC/vDzUZ
CBJT1xEcrt1sFevFCleCEHJvPBDn9Y3j3GPKmkFgEStthxCpfHdHhqcvdyqnPhTGkhufJ7tp8w8V
ILJLgYpkf7kQkH5xj7EsJTlFfCg6jakbXzOT7cHWRxTssEM5d8YyUTyZDfxWHhMWIgXf/fRSxt8q
694f6uvowZ1MWKcbtMhWci5VbWur+iZkIptaNlCX3N4Z3M4vpX4qyu+NpFntP6Sjzmv/UtFhdj+x
hkBzRuw6CFCDXjc9CLQe71L5UjLPNQEIG+O9CH8NsF8Dubpeext1zB04xLUXHUBqSPSFWptYKkDO
snZpD3fmPC3s8LnF2inmtzTidFBCgjduKp6lfWkNY4Hq5tAZDwMYrW9c6vwSVdtW/W84Fwk11yxO
sOEugpn9tYXo0B91pjN510VsQCNQuEtBj6wcUQ/Ffkf5gZNBSX/KcC8cTgZN65YoOJMSui4ke41k
IHq6tltbTKiFWV6DQThrGK3Ctae6M7CmDAevrgn+k2fpD+jrvQT1PMnZJW7IxGrdEOsMXHCupsuJ
u9BRvuNJ2yY+893ya/WRQQerShQuqCQg10M6EYlKN5FjL0sHKQEpCRMHH2kcYnMIZFDVjAhqMVrX
Qn+grubaWGGZvjxE4J1hXLoWoY/SX+eBXEVmsJstfuaZcJBqVOvGeTT8CVAKG4l8rGwT1YO6Txtt
3Qb9fWvhrBjpig0JeujhWPDY0zDHOWbjtiYzz7OK7A/aeJ2fsZ/6RytsBlcyWSJFIKQ0H5IyWZf1
y5wEetJxL0+uPseLVlddlHRrqzOuDXG+EqKt6uusVtuJSzgFCyvUbzZQLc94jGlhitPBxD/cP+j9
ven8iEtlwZBOtzMpUSrP7cAQrz7wELXzHyIAkNJr5D0g3TJQDz4yEuDcvZ6ZRHVQfNW+/qGKzAsQ
EXXNJc23pmoua7u/zKNyj7yF5GR5TvODU5OoYH0DiKyzu5h9ErsHjZVrBOal5FwL9LwXSVmLaJzh
Ync37GltmFeJD2XHedS2Rszmyna1/i2IDVjyun6I2+kRr2TnOgZQXytp7HI5UcP0vRljgp9oy6oz
7qXGr1wbR0SyBVWb8t4ha4NmKBQ6YrMPU9H2Og4akZcMMTtG/kU1NWooDF3AOpostORO5/05M551
UoO+ZbsTXkriHzto3xNl17faCu/5rpd4qZ2ZzN1/p+8BsLv1AmiRqWfealO+dm2NfdVc4IVdxZqz
ChBz1eroSfUXyPNzoiabUdpexofJ+/ajzV6j0BTQtsrJH4lZ99a+RNmh6T6fMz+1ZX7M/eCH3k/b
hPQgOxvp9dl4VBAwKHHzgCZplU0qATd9X0X9OmehjpvinKQwnW26sugZtOIaOqqV7dCQXZT5RiX4
4XcRQDXrb6hnd7gBIrwJKCcyXfdSrDSOgTnWz62PwJSsXF2vrWh+y4VI53xVWvJdzdpwParMvsDa
Qbk6GImWzlN3mg2xzAP2w8mjHKsfvsN6YYQA2B35gtYcPbWdf8SEnmM4ATkjciGfS1bmhRQoKTe0
qNgvQWwpEq1JVAPQGushqB9LSyF5zCaBc0HYTPfxzDBPvT8ZMyrk3mZblgjED0L0d6kuf1oO0Kvh
l8EyyqNlzng+tua+g7tX3aYNInyW1iIdOw+LPM8qJVO8hHy8y9z0gkvGYuTU2H4YPGwSg2EMxIQ3
SLPehVkQwkzFtByNgFdQlV8jMXNXTcjWBRHxCJWWxz7ks4Btmwa990ZfNolyUQXSZICle41wL24d
h1sPgVtbO/eOUTJyYD5I4kwhO06U5gTGc4QjSfyu4lTLMvORHOaT3fZ7Crn4OzgRkx220UMAvhsx
D/E8zVPy4/2DUwrp2ZhA1/DH+pF75lIYRYA0NYPWEPqvEGEqw3LC5rmug26ZFClB9oRtb2Cl/mvW
Mz24pydDnhZJaTL277oITuPYENFNkM+ZtcViO6qNW/ZkpJyUT2nHGeeCGHWRGTf7MRPb2GCbM8kR
M9ZkHqosOJtptNF1JOIE/PchiqjVxBe+DOT4HUuvy1nqp48SN2Ylrir4Yod2U96Q8+wYLIxwd5BQ
LdASemakmBlEjj24WUXEpLK8L7bhyIohq/uJha/XfGbwpYeBoUZjlyqbIBsRoZbZ2gh6x52Ruz1W
Vv3gVP6xsMJfk92sqpLoCOpB16rpIJVtyYNrjne6pBOnGarhYT9ge+SXW1puuM2vaY2o5mKcq7jE
o2UdMmjmTCQdJ1Pb2XAQXU81n0tO72EXrtOwvYPlvDA3gYwxO3O9Jyan5g967a8YWPdRKZhdkC1s
qmbqNo7ShwdTlCRI8BqlG2YA2csO1erWmDP5YnJTbwhq2IcaQcG60oKr5JlxD/FYcnJsLSKuwOSy
vndsvQGlmqOQQhsGutJ2+GPMAlkiwOpTMqj6c2UrbF+KIQmwoXXoqNvUILRWB0nqmkYoVkQKraPh
ZyQ2iypjJc//j7MzWY5T2aLoFxEBCZnAtPpGnSVZsjQhJDf0fc/Xv1Ue+fJUqgiNboSvXVRBdpyz
916B9j4MLlEk2phf+8pqbmSja0iOIrKT6qRbBSQuv8FBy9Z4PIluNyL5XpQ12NRS6DsSbAfSGmVy
y24/3TnEmm6rXNQ3ovXzm9J17Iekq/37IR689K3L6yLitW0gPSMvlHj+vBj1YQVSd/7Kjv4poQx1
NprKKqC+iOmUM0UUjEl04oXi3ce1NWz1/y3QSM1C1uE4jHW05MQgetF7z8nDalktBbtDb6w6I7pw
sY8LW44zqzpNqd+4bFnT8WS+LsRNQbmmI4Dk8xv1V0j9fz0W7tSs2JROTdoMhd4cra23DXfDQ35o
bknp2NHcXGJLXk5LsRmv1IaBeihv9V22bXfEMK8/v/65XzcrQ8kwkbbNEezoBm+d+dbQ83bCCwLv
j+t1jjMrOXVDAnfUa8sjTWJeGCHmGBi+CUG9B2awVqcDy+c/4sxos2c9FSlQ8MsS77+MEHb56o6e
1f7zjz7zG/6yF/8ZyFlcejSITyJx0qyk/97w4mPDQxioL1la+rWnYJ+u/s9V9NZJtcKhu2Fr0y07
IyHvZIoUqnj9/Fececr2rBjteXXppa49HQvnl4bEeqwR26nxKx0B3bFPV/3n28dmXeipLSEHsRWk
7CQL2j/fc9v7ii5Kd+bCE+wlVGMzF4/AVB7H8t43ymNTXuj6nHnAc92JT+ay19C1PPqugzkn2QP+
wsie3vLGcZfU9sPnT+CvGvyDeT5vRXukPo65ZSdHUmGsU5K2+Z7lnbWg/Glu7KG3vxtC2mvbLydz
OZLypO2KhCiURaJV9iOEIPfND4kGWCRdxq44kllhLgXHBhhno4Pd7PPveeoTfvA17dnSihpjNB1y
tI6hh2na3XQNea72o+uOK5yKu6y98EzP3HZ7tqqWKSHngEnJCExePZ9MTrKEsNhpI8HeyYW5Kz6u
eTv2bG0dB9VBSI9ByKvisQtNbxFXgbw2St/8DWQ4fp50t7ol49s9STyAYEYa65JbEp+ZoPXUJ8zE
pZW3d7pNIg417VPKd6Krb2hbOBPxGvGsmfqltsOZVcydTdJgSJ1Ez8HoxBJOimpPVSUjvtDLP7Nl
urM5yjY/Of441Ehkx3EBSeg4xdWV0IsHQHiHgkI3CwI6U5JEPx9IZ5YcdzaQeK1qi7Cd+DWnDGLL
5Le8NgQnfe3TZ8NnFBj+lKyINrDddelBRfNgApbTRa7yxz0gItb/u6ZFThaqsSnrI2mF4phxnKLO
mEXqu62y/A8u2Hj7tV8y24AHaDoaGJriCN6RZENDewg185CXXzJwsXjONmEGPCfWhPWtGoZtPjZL
T3+O7fTCcnFmzM7VDI1QupV2eX4E03Ei2XQvdRtfkNacGUFzKYMNJi4LWo4mAakptudflUWwoVd1
YQU684TnioVqdF1t1F2DjDbyhJyp7GiOuHe1kT90AmLW54/33FVmkzp0atCqeZ8f6fYd+5D899H5
JU4wnVTef+kS9mwE2Y6NPbPujYOs6kd3GtYaQKqgsK8aPP5fu8RsEI0R+hd89fT/tIGIGe0qttoH
CJyvQivfvnQJNTvDIVzEdFsj9iwJtHNCsLfAA25LGwzJFFxyw3zstdDJCvvvtPYG8vj0oWmOYd8+
+7aiw2Njqs/D9xitQRk1j0ac3RoNmRG6bl0YyGf2VDU73TkysQyvRPhBHOQbkdg3GW2ytCgIdDHT
K9qf72mhLhxnzkxINRtvJQLsilSChiUr+67bp3Zv87UWvzPXp8eGLmpcRC2fTYkHt+mPJpDHGs7U
hWF27kbN9ozWJ2J/cCpxKPXrMr0LlEESBpyXAYGGteqIrv58rJ27SbPdI5oKAi6sv8UkeW1l1mH0
tF+ff/SZc81cNxlHBcXoAnXmFJVi3+Gx2Ou57z2rOsw3NblraLIK8fD5xc5s6nPtpCOSKfL8XD+6
uaM/ENSXEVdJXBS51tLo95XujA90u+uJ8jlmW4J0gurCLRTi44Oimi0JSOM8TNu1OFCY/zaFdvQj
bXHKg76AumakBVEbBG4sOqMId2BoxkPWjUSBkst+QsOGa1OOw7ZhSXcAPSbm0ZqSnDgin9p8ALNv
T4i3A9egzN9avDhXwiAI6PO7dmZJlrOVJp9gi1sENrEcP6eIFIQjV07YUre7NI7PXWG2yhheA0sn
Uej8RUlNizgMEzEBaw/nW+IVvvYzZqsKnrgEwG+tH0KLaJsyAXFQSa8BRdjS3TF048KKcu7HzFYU
vzDTvPF7/RAb/krWwd6Nwl0IL26S5t3nP+WMdMmRs9NpxvsLBLrWOCD0vychieDGAQikoSF0tUlW
DTvKgnnRbMDatxs3NMWdOdnOitSP6sIifea0IWdrj4ZKTlotCXpW7/2yERjJApZqwRvA57/xzMIg
Z2tOT80uB0dkH6C7L7PqUfHppstMPVF6u/qLv+I0W/95FU8otfJ+H+hHUZCeKnciINtbXajnnLtF
s4PGhPOuaAW3KES9uyLOulnLoorXNgjP1ed36dxgm60qlt5qisBVVGSoYazkV92MZFTc1uOF5fn0
ND94vbVmc9/0IFJTWp8OErL1QXQnQIwrLn37M/uXNZv3wvXb1BhcdUiEtanRA3jiObbuTYpqLhXD
gMyXz2/TmSdhzeZ+UkfEr8S8Jxhljwwml+TpuaPat4E0d1+7xGza5/5Ym7wsD4ekePEmmLMaQiI/
v7B4/bWvf/QgZjPeE32CFstAohr6sHXoEmXPoXCmNzyPrr6qM6d8z3vU9cTvDRaSF3hrxmKiq1XR
VyPVLY9t8TsWhrVGXmY8Y57rokU46d7ha79/th5UlSmHokitg09/8oR2eaaNsh2Gcf21z5+tB1mY
ZHFfZuMhtsxn0fThQg/httvG0+eff2YmWbOVgC221XT4hsesuM0isR0ZfByt1w6Z3Z9f4dxony0H
NIVrkrdViMepJGtn3PAue8qjRxsxEQk4WtE6c83pwtWMc5ebLQ1T03peIQTZXH2073t7TQTxVso3
JsIyGa8yM71NHHbYzl7GIJnJ4F8P4ikYiJfr7qOeHEfzVdPFhYX2zO2dS6yRbZCgVpjDITK6ehPo
YbMjetBc+6eOeowZ6GvDcK62ngQB1sFoTIeoCbcV80+0xsLRtAsLyZldyZwvJCHyx0hZJo5HUpJ+
K+ngG3wlA26Rh5ek+6cp/cFUN2crScKJuEh6eo49ptlsmZ8IAaITFry/IXcuDI8zP0TMLqLDHFQZ
WsVDnD6nJXqn3/akser+cp1LrZpzlzj9vn/2VlrQkWW0cIJK98En+i5MoUVBPgv1qw5T+OeT6twb
6jwUp1Btm+i1aR3IYMRpz7e3HRqfw2BvKh2hEASxQ2F0xarM2qvOlvvPr3tmPP+1AP3z4xq7VEAA
Au/QJFj4HYG4NS/dYe3AXFmjw0+3X7kODqH/3sQhriaVeb29j0fCxpriCjfTN7IX16rPNp9f4kyp
Xc2F8BAJ9CkrGoSAwEYRGXYqfC9d6Aq9qtQ3Tiz1t9ZOoE7LYviWpjaWRQc0zNFPrXE/5DLTCdu0
Y/qIFRHgcaWusiaDS0Y83AVzwMdDiRrZf++CneM0CjKLBD6vtHdRkHungITuTqfkniyEAakMymT3
pbVKzXXz/pD4ialkcgCt0hF+7ZX+zZh1cq8NnrnoiK6/sJp8PNOVPt9zdPLSiTavDlkTtbToTdSL
Fv601s7tLx1LSDT+753TyT4bE4LTDrbpPsle7BPP98HRqNXng+fjeSDnvaYxaeqqkVZ5aLtwSVce
Cau1NP3byX36/AIf3yM57zdVtU28bm5Wh6Tal9P3Cbm9id7h8w8/9+1P4+2fWZwOBH62PdwuvWqp
nVndKRQcBbOB0jwgLu/zq3y8E8t5o0JWxJcnfd8dBgRevvgRYt3jP43/QhY1kAz3wnXO3arTn//z
a1wSUusU1uQhd9sReVFHBzBuYoLzyktljI/dlbqctylICYIuFrnlwUqsnwEx6H2pb/ouA3wgfk5e
QRzVVAx4qFLkNimStKgLLz2tj1cB6c6OgHpXJD7Ci+jgNOYVgLBX4gzIM66D+yGccGH4WLY/f2Ln
7uRsYtbToBTS6eIQTQSWSrQek43OyVD5n88vcO6nzM6CyrZwkgxNdMjJFV0nIkkeRcbpaAzUdN/o
dvYt6AbyDT+/msUA+P8TBe8D/x0YZqbUSZGTHSZZxKchLg+m9MoLw+7Mp897Gr3nGCn5HnJvlyJc
hkLL1gVg7Qtth3OffppU/wxqK/Un2tljdGg9QQK2r+u7giLYheXx3KfPFoCu012tHhHZm0DnVlpS
udecyoMLG8mZw4l0TuvOv18elZztd5G9N6vhFw0lCTjs5M8IcUbgBRkm/CbdYze5vyLN+tr5Uc61
RFAcYmmOYXZwUDHXoU9CdrSvjUur2Zm5MRcTjSpo0qSREYyGUd0OeW/+6aQB4kO3nQv37dwlZhO9
Mz0gnzbN10D+JpRmMQachR8/nwvnPns2tfOuAN9kasXRiqcIN41jIFKq4ttK4bH5/BLnBtVscpu9
G+TVKQIBLvRtIKptKuIvFRflvDXid6lqGj+ucMEhH5HtErkdudTx6pQf+qVvP++IxBF44bhHMiIN
srg7f+rh+Y4XZvOZuz9viXTtaORwJcuj6huE4aT1rYwEeYaVJsH28+9/7hKnp/LPnPPjbGqchiDc
kuTl0Av3oaaOdp9fOPifm9PzPAnb9CGwek5xtFP3xgumg27faPDlnWi4y/pfvjv+8dGkZ9GFA9CZ
M8q8QwJAW7l+4hVHI4SkjZzZA3YQUwUdLwXVnBmv87ZI5yaDa5c+DPc+egiVdi3F9ONrD2O28wSV
aVIC73gYwj3FB9THtB+vdP9SUf9MJVzOS4iUP2Ot6hhQjbdI1/22ImhllX5XL/ayWZhYDMevrUnz
EqJHljtRY0DklZ0uQ5wjEueIhSPm8xt15ilbs51iqhozzulFHrs+W/fjtzwauAq68UviwnMXOE2X
f6aF4SKXqzumNQmEQPaKai+dHGBgV/YLGLb2hVca+2+21weHjbmK0awsSENNigIQ8jDvZXrjPuRx
2aP/QY511zYI30hOz7f8TZ0S5TBqCMiRHaOkFv4xDRvx4uil2V5bUadQqepFXO9St8AniRU8A7os
yN7UpSoHpPlGzz8R8iY3dJksSGMHShX2Ybfo2irbxSTIHWvsWEsbvwJGsLhcISE1HwwtzAdwC+N0
UA64RKy44UKmU0v6WavfmJ5l7XsgLcRNZPVmVNUIHcHcJmUlv6WxB5CxFcMzYiYX7qeZ3VQuvfDY
x/XC26KPc0cWbrKzU7/HPSTzVQV54Rn7a7+qdQNPbWDeKiu47zprQEs13iM3SpZIrjBn2/C3+Jna
Zihc0A05LpnS41GRNuTtuAvIo4cUaHmQIhX3wU6NHXzvMjCnrRMLcA6aY22mU8iORtTXOs1SdyVz
x9lpdrHJxgTIdZLch077W5LBt5Q+QQEamXOA+Tr4WuAepyx77q3oSeuHelWFVbnsEXhvRRK8ukp4
i95teYnxHLR/Hnjk/mQULuCkm1WbL5NSPaBqvwLihzg/yIerStjXssTC6MRoKW2CADdkGNHsxSPb
kZW9DhoIG5n+qkV8jWyEgW0TWtgLfJt6fuJqIaJcp5bSFgEIlI2oy8do8H+1RfzHrfIrIdWjHhnZ
1gn0q7bzv7PGbFMr1BaRHIuFaQ0o/zDXRR6aG6/EDtYMgOrqyNtM2FoOcILIAWq9fnrUQ9xLvfQo
j2bm0gjwMrrp2u1q0tzd9lGQz+7EFYRCba+F7i8pwm9phkEoHJIa04WvrVpSW2n1YR3RcYx1svAB
cqPD8YpdegpaDzKTukLUL+CE3TWjk26p7D+UwOhJ/ANxkWrusKz09sWN8ohAmHwrzemg6ZGzyWKs
0Cghx03bqF3iu6+9HV+f1o0FJIcfpyOB5arXcApf/KSINyVCkEVukkRvI35ftQWZTZ5IbtLBeEbd
/6Sn0aHBikWcFzhN19sqq4ZcQQ1tI5NsWppp66/qqFIrW6Ssp/D/eHXlmFwX+Eco5y5UH4mVRAdN
9/lPksoX2Zsmg9t/TyZ1W7gqBDdTXTdNfuWV4XUVBiQhZWpBoWlfZMORJNf7OnQRNZq/0TG+Cwd8
hVmUBQ715t4ByZdY0a2gsUXa+wsvNlfcQ15vIVTagQXEOzKnfQutyI074CY+9hiRebQi8zeV2zfm
BCkkD/OfUe8YO0AePD3HxRpsVvGCwILn/JSfDJwFV51oqIPbWMYKF4RdJg5RPHULOu1wMmIQkjgY
dkDr1l4rm7Xmi3c9VQ9VPABLCa7rVt0I17zysPD8TLseVWSBLFY3+59VmBVYV9MSuDsB+T6BPW6A
G18MJtcydGy8k/OYZhoE2DB6KRIGUh7iBabtbq7ChsSZhJgDtzNfwUs9ui2c8nrYeJEDSchOAPNI
F3uo1u/xhIVrF6MOIxugHdy+YeWnch062NVhGIe2QzyZlj+n2snASPMb8JX7XU7uxMz1orc2BJqa
UELfdh0aEpUzuuGkxGvD1R3IRwbIWeGviXk85rI/1d0iwYio463r+U8t3WA8yOp3V4m7PgHTiksD
52NCbpD01S0OHAtzT/pcpPV1O1AfmEQABwMlrwysn6nRZiuyggXVI9veGFYqAHSAHem7BMRWv5dB
1a0nr2XXVXIH0+uxOdGrkCO7d4ZWjGuQObfR2L/paZytXOoUAEexXTYT9izDsw+EWd+yBD7YUWQg
p8BOKXvyrVnu2Zr8ZB3j7wFTLfB7QkmAElLAKYNkZk4Q8JKu+aFp1RMKi/sYq28hKJdnblEtoxSn
zpDiSbKj8lG1dFl02/xZDOOTbzeoN4hYI3bKOcWlvUZpssotxDlS4jWrKuehMaH/1W11DIP6yrTa
a1Ad93GWw8RAweH1agRGbb1Y7fCMR4TbUZhkkOLMdxsDNJNIFoRssE1F8nH03Nes7F/h+uwtMrYQ
3CLXcEPxQuYaMXdj/zr5RrH2+qheDwgI9qQ+rMZaHYysXPpTtzZVfajwzGy88eSWBU6+yKW6JW/n
FhxeuVQBdjitdG+blI/XZbwHL042nwMOfSSNjq05Wecd6Uyhn/VrqsS/HRc3E43jGmDHMK2k4xNP
07zaknNHO4R/2HCyxYk+0bkFrHu305eDi0mL83Qhr8eiJbmugTxSOWLa4hI8jjHwoZDSFpvt0snx
K2swOWxHnmpr7Wby4j8yiNZVS/pWRrU4T9twySBfell9lKb+qEabLzOIAxvDVVZVYHfM/McIJnCj
rDZedp6drVUl850+ariOhKUBN4vLbZBS1dY0EM8E8pZABIANTpr23iR6t65rHLHpgD3ZKlWxKCYC
EbygKTam1L9lPgT6NMe/7GaYt+kvYsWsVhyI/C0oIZNxTQYuG3X4ak09+1bVDwA65UPSpKCQVDpw
ufg0MJIJsG3ftHdmoVtHreHu54hrb4FMs0aQ0R5F9c1UYXaLynB4HLrxWgMTtUglSQRTK/7gMLm3
/PZoBWFxrff5bTml2AzzhvMgwptAYX2sPfUOgWMgr8Qorvn/cDgnjog5CkAORGO91kh3XFWGwd4s
ahQmvSW+kVce3UaFEWNY171lofL8ua0gPLOB+auyO/Qk/uKYW2VaCDsYcNGqgXnMfPheNn/SFCJD
iXUxa/Ccs1t2KvrW5lRM7BokFKHIB0xh27Lu2czN/DXGQ710ERzLRqwmWhSJ6T3WNPZjf6Ad0fxq
HXCe8XCTFeW61IetqBpjAfwxx4hvLou2uQkRGDVTgCgjevSrKyq0MPh6LOGZWk6ehfnD3GZYusvC
eJ+sDGGlsa2b6M6s40OciXUxkFkYkDJCpI4h+qukqbaR1Sx0LLNT6fywaNeAc3yNTdq7DUgWxx55
YbeRBemsuWxXZGoobYvRxOEQ51/DLdv4Dm0srXrO+miDV3LHAWVVRt5dfooVCId1nquXsFffUudn
zRJmG+FdAgjUxhO18Kf4uvPbq0lIDWRwTPKi4k2CpJGRbdlsB4Tl6nvbCnct4W4qmJn7JCEPzy+u
48JdjZr5akR8Ky2sTU6Z+DOjbCkzjqhCP4ZhsdBMlzSGelWa7F5Ro79WnHVTtqZarMMCYUirlQ8i
VBs/THdWSY3RsjkBybI7kqUJCQeXokvARwDwsa/rpdVmx4bDlTTNb5EJD4CXEnYkCxyjlpJ6Z7H9
dmRnWN2zrJ5Fp19ZJyAPfsF1kxBskpLQC27PS8pDLo18q5dyU0aIwYvSpS2HpHBoC7lV6Dy3bV0b
W7eGAZjF0L59J7lOlZkc8o78HTcCNh/ZIBWMdtp0XrdTgqTIqSMaJfFoj0+d5S/8ro+XnqEZa68Z
6jWBm5Awuk0HgwzwX/YWu/2+q0uL9Bqy1T3obFagk2TKnWs649Cy3he+btI+S156wOrQesWbiVQe
yku1yg3uiG+ZJcsNN0xYpbEZzXWO6qlyTV7YbD/81uuAonVgRcsAWB+bOotwaVoVuZZ5vtKDxloU
BKTd14Xlvzh5Xz+WJpZ7JemRpVXRvGVaFt/qunCQ8Jb5vnD4SVOp+fugTadbk/ieqwiXxlUYBdie
XfyokzeVJvkzjRku66Hwv7kBJ9oBGNWGFiiPt1KFb+4Macs1XZOK97QeWvTCzGhU7tuhLt7iYgCV
IOosuqmNMdu0pQDvwRYWXsUJvpG7uLExT/d6NbkXSrtnSuxzQUdAtbXtXYWbDpBdQaCQutPCZz19
lNYlmfeZUpM1K/TZp5uv54Ql9nDoaq1eZNXvtPiSkkFas9KJPQzMPqncg9uFzx6TELaXfDHHpFx/
XnL4yw/54E19rsnIdK8kgrD09lFVE5nQIljcDaZF3k0LEA07/FTad1J3GmfRV2F8zUG528e929+P
lnLwRcNiWkxBqrGZaBMhKm32ywKQuKjwe7COKx17fH8p2PPMzZ533ImZVn2rB8YhLRt5WkZNXlCa
b15+SXZ+7gKzynAIYzItRCkOPU3wVnuyfOJkvqYFl2I2VNp27FxDIdUOwGT7bbJytFtRxpeKkqfK
+AeP8q+j65/qDhUH2xltbzwMY3RDwDuJgxMs4HideXJjVdbaon1qiOlacGAQgE979426yoWiz5k7
93+AmjhEV2oIQXbfsAgTsZy4gz4pLJ8P1DOlq78Kp39+HGz3isOEKQ51/bMSN4JgsBiqp//y+cef
WSj+yiL++fhmtAa6TMQrG06znnD0Z9ZrNxSrqv1J/PuF+t65i8zqe4VhKN79QnGgLLSo/ceh7o8a
cLcIwkEgvibCk3NjL9RhIIDR6B0iUBwrA9PtclT+bzsV1oXfceZZzP29xIqy82WZR+jnsDXy6XVM
CQuB1vvTS4DYf/5E3I9H89ze20dmJ8EP1sfC+u3X6baKJK+GxObwvpj58VKZVL+N759f7MyTmXt9
IatBQSYS51h1y/G6Is4LQPKws7v1559/alR+MDXnbt9ehVB1chzRJlMvLS2eiLVKsIkK8aczjF3a
15vPr3Smjj/3ojqT74ccU0AAmryJ5zBqneCLj/207vwzR3w9FQ6y0vKY5NldV3KUSYc1ldkf02B8
+9q3ny2/Y93kvWV55bGunohr6oc/n3/umcVpbvea6s7PPBXQzzKjG+WC06yjR+UMd59//LnhM9um
x9gccpV71TGhLePGt0E8rTBbLmvj3bK9C7f/zG+Ym718o3MbG0vZcRBXvfaE/KtoL1jdzwyaucMr
s4I8IpYf12BwZ6gfmXb/+X0xyND8eOTPjSNVW/Z+W46kZGma+KG5KWlCmqvto6Hzt34R0IaoQI5E
GLBOyGV3ACYpmz2olXSj9zWcaMMdCcq3cDOEvAh/iyu4vn03TEeg4NFdWhv6RjPiZoUP7hSs5dsv
MrbbG0l5acm5RL8Ocie6H0SMcqAzeZOLRX8QMrQ2VcPpXsuSW4C8xsoSHWR5CBBbFs9gV48uiWwl
XARln6g4cZ/Yghgry/iduvH4s53scFO5NUH1EwFjY9iUt0XqFKvMgTS3TOKp1Vf0IWntq07caeBW
Hj3dKY2FbeXjq0W+EhUUpyXnClnzHnmffQiHcnxrUiteom7Q3zNqjawQebfxzMH+rYuJKtuoEhK4
hqzYuXbj71xVGRuRiHSvZ2y6vEyfypT1JBZtnE83PaDRNZXm6sFp3Halj1a5nGrIu5TN6m2rtOGG
N0D73RrHaontrd2U1H/WzqS1q0xpJRF0HeUSDWzxL01RUolVH1+7UTG94Nap9o6WVQSGZug5G2F7
Bt+0ifxFUKH7ztuqvAtKJkAlspbYHDgSN0QvudxgI7ofE+ohdQ1mYhHC2r6188J+rctUXdsyqV5x
hFVLw437nesS52jLvn6fnKD7KYgn3wo8utDeh+QRS+q4MmAQ8Rqvyushb+RdHATTkvufbl23N78H
STWtK72Bwi0BJG9lP/mMJhSjxiouBHKllgCvQfP8ZRo507J2KPs5hltsSo0vgRdJ/26SzQKmGoe/
l/k+8WGaWkv7VA3V0+xHpIicE5VmPxGRLlbD2BLo55hVvqIL1m17CzQ2+OL2xunMYdsVJhkGva1v
x8YXxyYjv0l6EOQcwMw7EOi0bUiCocrOVhG8tbrunnZX50ehzGAR1sSvSdfnXbCGJ1+G0VPm6uJp
yPhnTtY+DiJM7ywvyvh4wNaOpLkG1c+8jrN0Ass63HZVNGLfapKlVp0q3Jr0y6vCqHirq9JhNTV0
FSznzo3bd+5Cc+hTSMOMHXOXwpvY9GWqPUnsRre5PRJn7WbewmYuf2cEBldE3uMq6GIthQcbgu9c
ibSOl2GNOsFSREcVhIHehJ1pHWs/9o+W6oJ1A4wT54flkj5Iq8oRFTUhHbZ8K2hzRVziKaJkcxwU
gC1qfFr/mjktFSRXtM9e6br7Ea4E1eYw2jhebz43Re3edCZVmCgN/du6z0rksvRWlN/yOtWqbEtJ
N7jSFcciDMDRdoix3oWT0dNUz+zbBKRVAveiSJ+MwNcebA21G44Rb0o20nQUpBWyFAkzGn5okM9B
D1XmzVAZHTj1PFmVDC9snvQSBspHG2J2gmULVG7l1JyVSGWPqRiE9TrpWp84SG+CvtFHRE/3kqCm
0hnX7diLWz9I0z9m5gVL0/Xkwa/5fVWjSNoawHSLeAjWZFPXt3R5BEVHzka4J4st7OxxTTW0WrqZ
0W8tM0vWqVuGG12eQC+eo2NAKotlhnNoP9qgmadBB7g6+NrWLOtpZff0Q4epDHbkOVTvIoLjO4l0
fKnZol96J2rvwSTHK7uOyNrTu+HO6OP4EIIbWweJ8cxrY3Nnu/Ww9TTK0AsrIxWuMf3wCJk7WJAw
68EPocw4VfSHvcT5UxF4/GaEebOwCyPYBBYlBNtM3K0Yoh2MxaNFL+1YmdV0O6Sm2trS0NZBS/+X
noezDcq6IhnUBg7Ng1xEKnsOTi2OgG7xKtU6JnTqZYuUFe+Xb6EJ52sQIWgL+6rNDfwBJpqg75M1
Jm9ov3Qq2Tp9lbKkXYHbeZOpItxXxOzt2YrqHUcUH5wwtS2CTWvl3Lte7PzOTdkvHcqZb3oea9ss
6al1m5q18c0p29uZSY+wqowtNN0JboKjPxLvVuLZqutoZ2kFtHKofCwrllzqrfR2fQoFzjMT60fT
dNGmLRr50tISXRdd032PSSJ/yjoj33sBtyGqYnMjW4MSRNHmrDlUpjtZq9VEJ2dnhGa0Ej17aSko
ZwJSMrZDb6RE45KIF4naX/UWEYlaNvaLOM6IXuTPp8C4jaI02/kddcayC6De1AYLVUQgRpD5P0kG
bFfgBIr1WFeCRdYNj4ZOw2Rq2x4HkKHfMW9GOghUZU1sDQ9+O6pTV+i5coIfQnPCnVVH6TZrgupo
8CgXlakZq8GYkl/VmPbbRvfrRZTYv8qeDDEnyQcg7TVxcJ0qr4KKLxlEIliMeiwXFKRZwvOhpf0Y
Gvcit37Stb3zi3LX0jVayAn/OKIB/k1HFknljKSlIkrZarC3VlXeZUtFo2895gQ4isrIFw5N722t
d7ygtTld9jYhBBI5/oa4PVIZhephCg0T+4FbM5HIrysytR1coV+rilUhNOutGgvz2Nrxg6vF001V
uxopy4TWiZg8JMkuscy15kef0jtohoZ8edoucU7WtGs6j76XFmtC097cLn2K8mprldZ7Nvi441rF
zmv6PUeE6Xdmq5JwJec5Iohv0QUTjdmmU4uAPPZ1GtsuTqOsotnTvMdN8EuS1rPo0c8SaCsEcZrm
H/BP34iXehCRa++sxN77Pfg8Q7ALxR4zL+UbcZ55yrFI7yi2Grvc5Q65riD6LknGVSnolDixnywU
OpnvAIeeSy2B1eWXsHC8MUcFga2aKiohpiVSoG6qX/tm/OFVILAbNsm1alywuSq89TX1gxLyy9A5
z4MofhiKgDlPduM6TEeWwHEKIZ2X+u9S1bC4TfXo5axiLksvETyD+xYrQUE+p5hud+ouBDJIenN5
r5T3Iw7MAv4TjT5La7kcq9QGqQfhor18d6Web2Pb+TW2bcgLFLl7oq5vXQFxJPsfZ2fSJCmOROFf
hBkgJMSV2IPcKtequmCZtYBYxY749fOoU7YmCcziMD3WadYoAMmR3J9/L+lRGne934pgKiLiwBgX
sR8bugF3WYwDio2WQtsJkuxhWrk+bwTgvwV9ELn40ydD4RsudCxjNVrbepJ30k66LTESUDRqjmyZ
AqpIxKI8YUXgFGFI62ClAmU+K/6bqfAvT0B8LjzgS/FLenAhp7nQ4L7EA/ylJHxRnCl8c/rsiTnY
OY4mOqnpXLywrbTaYcq9S3h/bZnbT3MB9zG2mmw7oCy68ZquRTqo+1NNnAB5rLDTLQ22EcBc+mT0
OmAxB2c71ik6Msv+VTrmsLM6FJQTgS2LEafVEfECe+HE/kuFN53RrPEjHyNzn45ygkZqLI9uEb7m
Joc91VADuGFEL8rE2F3Xmj4zWgHW+Nw7YJrDtmdhsrWghdhY2AqyzjZn/M6E6qp7GwGTiQ4Tjkyx
17n4OegUhXjpfSQokOS89etpfHKI+2HU6Bt3XAqOrYlNMhxJUfap8VkZM+vBQp3wLFHn3GTCa30m
ErYZZiqDKkcD/a3ThzHl3c4arNaHjqfC9lr8zQgQGxWL3kvboBgeMhgb/ttgNEJ1LlUDsGqILt+J
ecDfh0jUUjPfGAqfPoV4sxsbnCCEqeg+tKryTywABTZsat4gBg9HGx+OvbQS1PkT+6mhfbUFCwiN
IGh0/ANHYWwT3Ab1MsiA6D7Ks+Z5QCN3KSG3r3PoWdCDMwVgp79xMd0lWdT6okLCtuqI8ZS7cfk0
GKnxBIvtBlbhTuhnFn9yHRuUchQYISxSYh83xmmKqH0TzqWYtBR7OfDIh0552pOQZXuk9HHvnXEU
E4pJ6Kj9qCBz3QKV8yQTxnaOlXybbJvPWdlb9KiaW2SX7VPkok4X9v1rlVlgTSf9TwHUkY/sjoX/
NvQCKFeTDUWZDAbgd0OJUkCZ3k/JhIrDAMhjQqNvRdF0W+Skc2Sfww8euwzfAdQzAe3E9xAnpU3a
GC/cLp7sNMYHp8P66wDd2I1dQX2Wl/BXyJsPbHOyk+WOrp8N2YeUzd2YG9hRhmYMykRd7EUbOkdi
tNHW4OUTDPyCsR89AJydArDjAUgvBYGMqo0bEfNwZyTmT4BejL2sx3vVgJRshLBcowXKsF5lRfsG
Wz0QHQaE22IElhwJkw1t89u676d9Aaf7jpD4RFM0UEU0Aoq1yX97k4w3LfbzaPxLbERFq9j3Uci2
OM4UyMPDg0/KtN8UqDls+2JyEILw2TdsE8awRb4bOTIzaCOVJzcMZ2/cDuzhkSGQwDvPbwT5bkyY
yVFPcQPowIYmDt5DrML2Jefg22Mvh/OwE76PYfEwtSXkAtG83STqPnGGmTaOFnPHyAyfDWAW2z2F
ms0l/Bi1YNd7A/3Z5KILEtaoTdtZ/UECErzL+9g9x4RMe9rk1SbLO35QbtL6lkNgJGe4P6K4IgAK
5d/bcvRQj7YRDnBW7SDzOYy0qrd5DcGeJXEAa/KSbyxUGg4u0KabseK3kK6AhMwyiKFTz/ZZjKAJ
SvG+EzLbwKaoxT8yb9N4Tv3NKZsfbg/AclF2AnjyPDnQsHA2cVrmD8hZ9JuQlNkTYHMd4l8FemUJ
cY5djWQnczVtM4uJg5IuPA+h5ztk9tDtoCUbdx0HPJ+p+tyazVOewkDKowWawdVD1vLJbzvQ1BX2
HCfX7L8PU/nER9Qxh742H3LZ1vigS0yS2kDHdpaBG9QkxpEWEvTsGAo72Rj4SHIUY7MQWz4ogNut
A5vcgypR3WKyGX4g6W/CAELgu4XdPBYbUMQmha8wvJ7bA7Ho6KtQ7Vs1qMBOot9FN4AbPb/eImzT
2wQqiVcH8umTxPnLt0BA3oFbC7lb1sEqUbWB5zCxpVn7OpQO3LhgXfLNGGTyZA4uGmE780lNQ7IN
JTbfaLeHoUDNDbgKqBE9e0ntC+X2Ppf4MBZiytGXlH4kY/KDEdL5TWu5L309PMBCDfh2ePLssNpe
885C3dBGMiLMUEHMkhIXbJ3wNCj6NnGJZFs8xBAJiHxfG9y+sQbTReWxirdxGRXRBgypqDxmnAIN
DcdMlCWlCAHjyBsU2iM5O5iYjvUkxpY8DERNN5kc7fvEHNpbFpf4yOIEC7+O0HYx6cy2RKfySEaz
33YwS3wRvSu+m0zBh7FAE1Q+WeLOrGsgtSU4PAdhmG+uiX4olqL7dOQZ2RRwjjxwgmOLSo1hg47L
9N6LbHlTjE24N+gEux67zWB1mpf7ZEzZQXBaHrx4gGLWtOnObHi2RU9JfedBc4pzWwY+bqYyZK1R
ldtbRkS2HRsQ6bCJ2PN6/rAN3Jvr6LF7kBVYSkNrElT/G5BnahlB9TDZSQCiALlv2rDZ1+jkOIcI
EKfMBP0ex+T5W2y02z5v06NrwP/RYxOOMQ3sBRIl0zcjS0OsfVHsWYzif+g6deBgzm8l6L7HPCfy
QNVcV5+y/uB4MRJrSQShG1C1/cZGt+UWHyjwn4UpH3kMLS3A/bx4Hd1CIA8jphtuZfxuwtZoF8ke
xgBJE5/hpO498laRs5GVFY63UfmG78+wQZvjOHPR4/h9tDPrvoSB6H3oVQMkULY490XhQtQ3NMxv
m9w+VkS0J7gGQtqUun11O4Ff/c0pPFjk2Jw9WtjY3Qg6pj5MQOmAjR2FwbZhE/x70p77DsdjBTO0
P0mvym+JgYQV43OyZYQMl2JZ7oTpoT3YE4bYM5Cyf4QinBHDYQ45HJJVjuQxdmFTcVZEZFABw5OU
bvK+DbdO6SXXlZPpXJ74nMF3RG57MPULDGhdE8Qn/F8hfl9O9i7kp+mcAf508UbMPdgmkcEkHlEz
HiKY13TXJdipVjnrpnGKp/nabnkvybQxor17ttm7A0DT5V+/kAKn8119+vVlaZut03tgpVLYBrH4
1kH67/Kllx7MPOSnS1sZGokn4FIDy7lRxmNu3vFh5Zkv/WqtJDNNjQNWfxqewya5AZP1jZvGStfG
QsmKaqUYUVWuKEYYyvWxeBmiucnbfmgquPl03D6WkMY7OV9p7V56QlphnEPkr+IMCYCxjnCWRG2j
2bgQ5Fx+/vMk+aL4RrXqDKU5VQNOwOcEuwvViy3yAVsCDyh3jSm28Pt1Qo4qe3gtxrZ3RpUJ3H2o
gtyR3GZk+nX5DhaurwMtoLE1xzTryLnBEcYl8ACrp42E6crlyy88IB1oUdm29JTNrTNqlO2ppgNO
Wyazdr2AjyBX9EqpjA61SM0IX22Ad84FpIwOMsdzDKbZWtvJ0m3MT+/TOkOBjySVgkSgCt/48Ogm
jd+YTyK9rjZJtGWcwd0p6sToYGcHZWVYpUe4gazID5ZesLaOqaXK0lOdfW7t0a8HBin6iFzB2oNf
CBNEW8toYC6gZGfTuWL5PWoCj9xId5fnztKltaWbNGE7yLmDBvnXJ1Zh7yXX3ufSpbV163ZoJkAa
GZbXlgVNIT6fDVlDDi7MFXtWHXyaKyOaXVxlQa3SQHkskx+NuOPu7468X34qS5fXPrQm6HyRY2Ku
uPnPxsFpxfqjYLc9OGutYgsTxtY+tin6/NHfZNmwg0P5RsEwjH2QrlgJCAtFWx0MAyMGN1Vh55w9
C00ILKt+Tnn/DL/zYAhR3VMmUsuXH9TCO/5H+P/0HiIuQ+VwoHqK8D0fGE5oxso9LL2CecRPV0Z1
FtbLHrXPJtCC+zRG/tDL7f7e6ge6y0WIY9HlW1h4WJY2kGmTEbr0BM0i7nRgE9lPyjs0BWrYGZDj
jFzXNWtpISJtaiR1YYQVlPLOYASlNBR8+j+X72HhNfzrrPz0sHiBtB+KpDKAAz2MG+WuqeVKgFiY
qf8gEp8unbpRY7AkqaDVf5xbqAY0KvTjdRvaf/25ny4eFWWG4rqogsF4g1PI1klyHDCv++qaWoxw
K6dGfxeafK0cec4yhd0lRLrGyiNfeC66Ye+kJk92KpvOE7YMPJSboX+q4eh2+YUusOKo7tWrGoWS
PZ/4SUDNm8FFEUlDI4vkJndR5aBpO99WMX7vRmVOvpWH3W9BqEAsQZdjGcXlLSoK8C1LrQR55qjc
NdQQK4t+6dbnJfvprVUkr5sqAR1ziqafWYo2I3R5HYwQFg6X735pgPnvnwYYstDILMezz5lQoB88
wUvKhx3JytUXFosOIhpa6TRGh9hbp+ZhMONfIoNf4eVf/mUwsRyurfLKY40FXQU/D+jYi8T3HAXN
Isb/ovvZAO/yIF+GRgxi//fxVHYnpqEk8/n+neYDukRy9NcUwGquveEvDw8YQdsVoNg3pnlh8TNq
jR8ORPaNl1f7HI2rs5x/Kzh8NJAsueb4gNG0jQIadlBCzCISoNIp/BoOI0Y4N+LASXfliX05oSxH
11TCcguOZqjeBVDe73s17s2EfIuK56veh66nREuf0xELL71N0YdUvg/8PaI3PFnb/i39en2zQFIv
GWBlh55T+5ipcfRzmP5O2bByOl+YT7p6ckL5RzpIOQXMmMgOT72/4TSZwI2Iq0NuNuHu8nNauo/5
75+WtUryiaWWzc8EeaIQnq7QBO/rsbkmLOElz+v90+UHtBXF0FfgJcc9dCL9+NHy6HsCQPPln7+w
tnX7DrR6d1MNF75zQQxk4oPEAUIftaQJ2twVQAGZ48T/nXVxD9rSdmMGd+lUJQHLSvORE8JvI2jA
/MTK4N+FTfQpTuCgB6Ty4HuxBPU6A6Lej51w2sW9Rbex7TrAGhgmmsgyidS7m99h6+oEdYEqbmu7
FsxEuxdeU7VNbBRS+1kkFqPrGX6ekXWk1Jw2mcfTLe0ctlVTm97BDiQ8lgKdiWkXIeUkmtwUKyvz
y2CMQoE2t/EJs2wT0vBzWzbPcGY/Uy9emdYL000/rhpTP1KzcYqgyWE2PhuJeuO2K1byKwtX1yWp
sZhAtOcDP4uZpScggtp6Fd3hoLa/PN2WBtCiImnKyJv6cAzmbqIDzdHwOqYVzFgmsrbHXpjRuiRV
ZcLIFIG7LQBAe9tG/VchMZHa1aYcwheUTezt5XtZGkg7T6VKDGnBMBB3oWekU58dWdIb5yLF0RDg
L3nKOGLB5cEWHpzO13GyDs2nyLCfLXibxhUqMfH3HNakl6++8GnU0ToChdukQU9w4FXHkgRUYmKl
Ibwly004ekEN5sflgRaisq689YSM0wYWNoHr/FLNi0Q1sbVPgq5svb+mwFlgt/43XE7Uc62hLpLA
yVGQRf40/8EA73jJWJ6We1lyG7aOHS1RGMrfY875ro0n148Sk71cd4fa2s8kvmc2x3fThSxS9rYf
3cLkr1vdRi7EFj3r7DEjK8rG5OfcpkFuec+FO75d/ukLE1pPN4u2K7KppO7cNeajQroR8WuD0Mjp
vUDt5vIgX2OK8IrmG/v0RWuMEW3wPYDRTZZ+M5R1qrpvLv/ekuwGpb9NxPeQGKImujK1FxbO/+Ha
wTXz8pbz8ziCYgcjZvTe/3H7+Pfl21ma0Nq3LbWEl0qJZ9bljY+6IDSnwyacbpj7fHmApZei7VqZ
4ASCnwhf5oTCzSog2RMIFpArbab4z+UhFla/nosWDQPlgVaYskUfQaXYnZ1enFLUoGszQ1O3fGvM
/BpOmOXoWekaKXW7NEp+BlbGQfVxhMVwtbcYUot9Y67MsYV3rrOX4tFw5hO+CgRAWNkpch6n7Lrv
r05bsu2sThqCTXdkU5BavOkEmUfQOcNKkm5eBV/slXTcEsATIqmiCZAiBBJIMeEeZ8qwWomPSw9m
/vuntVdOZZRVsCY7G10YcLt97+38OxTbK+mghcXgzDf16fLFEM+1TTx3ZkpULgcgRTojsyEHgzVL
x1l85W1oB1JwHEAE6OIpgEjWj12xmTwY2+ZrLZFLt6GtaSgWRt6OWNOQSsDPHeuao0XZgkBzLSgt
jaAtasitOHwD0aWPJgO/kZnfUrjg0ufEe728pJdetLbPgu1FyBuXueeMuT8jPryWwr2fQpxEr7o+
0SZSk7sR8Ac95DRopt1i5ywDIA7gvheCUH/dENpkElXnRTDKLgLu3Xn0JYzeG3rdIvt3UPk0T5Vn
1xOy1TKIeqhoigIiWgjarjv4/19dw816CAXMIkjtb2bxkck7W6281S/bD3Gu0KYNgCHMniAKxHkC
DfFjcmeO+XNepUBkcWfXAVNi9VWMRJq6bqERbRoB6BcJmaK7zg0L7nsydP3cI2IHIsKKFcm/pPoX
AU8veoDRhRNeyeCpBurs3kkg5qzcLN3UVZe+wlk++qsE/ePVDJXAMSbnClqVndH34RbGEeOGy9Y5
KoludLAzxR2FcAaSCdjaC6DcfueRbKBzA+cGPCv1QJWA2zgHfwI7NBCk+sx7vjxZF8K2XjKY7CwU
HgNOcGCp2ksoKnZm2E4ru+aF966j5IHTkK5yKDoQ2Xcod3zAZW4puY97kH8ntS1kuavTj8t3shA5
9G72ATi+GIkkOusNToXtniD6fG2FWlnVSw9Kj621N3PjXXpG8heW8bPNOir6K0tvIaza2u4faK+y
JYpDQ9Zl6GXoNlkLda3zTu236x7OvEn7FDgst4yG3MySIJTtB5TQ4bkB0QREK7rKPpiX1lfrYb63
T0M0cZJ16ANU8GZz263EgthTiHj3VYN7EnDlwheJZ3Baz8U5/aeVz4W4brnrLIA4Kr1aAvoXAAMD
oS6kfVBngZa4Mo2XXo8WTWoJxRIQS5jGqE9t4RjG0EEXRtAtFgWc59dyDAvD/F/TP0tcK+oMzOAK
HRkASZnpTczeGmMN972wRPS2fxAenKJkrQqi4k/Z/0xR7YQO+6oZpvf8x7zzUiuFeEZhzwGb1804
fJjoErl89YWd/r/CzKfJxQc6lmWblkEHco+fWlO9kSUVsMBwq+bYegRyVDBWvuVemK/sCRcWvKXt
FCzqCMurPe8Mq930caqBekzMcK2ktBAZ9TpnXRYUWuwkPMN0AbhkAGg4wvoPCRSqg7RifEug/b38
7JZuRNt0ttC619ChO0Cvq4dWxvF2SpAku3zxpTmrhcURh1TYw+DicQE8nQKksrgb6AC2uDheHmEO
UV/EFb3k6VlJJ7NalEFV43xto/eCRqOzKctZwiDAGM1ZtjLU0pPS1nmaFBYBOkoGtUOCWBpni8mV
Sy9lD/T6Z8dH+EOlEj619t+wzI5xW5/hQb0VJQwwXCR3xJwmd9tNQVdi/sKr0WuiXVUZcVVAJS5L
C7pwGLMVt95QeSh/SfmWKnst1b80kPZxaTwc/ATH0rcsdFaCB9sotOwMKLmlz5fnwNII898/LX9o
fYuylYYVxMzYTAn6m8D94Kjbu8nH5RH+Fee/mGa6ZQscvCZSqNE9syl9KR3jmTc2cmBWc8zQBwTE
FjvGkiK0VR0QZfU7sYxnoCS/Xx5+ITLrVVBDtay3kjCHwXwYexsjQ1GDGJMJRekk13gQS4NogQBn
z9RDCQJ4NZRD2/JnHA+bei3+L6wd3XnFywZ0KvKsDoiNtkpT/cSefyXGLF1aOz2Q2DFL16vdM3F/
jSYEwa+XH/rSdbXlPqHxLK8rlCTSAajTAv5nzcrS+zpmEd3DpTecPKzAwD2nMvyJdu/ML83Bz6gA
9m8Qf1Jh7K+5BaJ7uZRgfJLEw8ZH8PhuAEvUz1JLXvXcEfn+u+osJKNYijNh0EbqT+1Uf71ibavz
9eePeNqCLtHznXUGkoPSq4/SGuEdYBzywrwpOnKHHeMWlL+dkaqV6Pv1zCe693yUSiJQ1UYxEl3m
bfpcdtCuruFuli4+T69PwalK0cSeEmx82+QnLBb8JG18U1ore8+lq2uLtrHhngG1RR4MDdl5Bbr5
CSpDXYQQe3kKLQ1g//fngzJdCKPBuQnZ2s1ovXjYv0Vsbeu8dHVt7Y71RIfEqsuAp28DUJ6Sf2/U
2ubj6wVMdBeWMFYctohNGTCFFl4gbd/mfuPLj2VhCeseLFFrJDnWVhkYtv09ZKAODJENT4JOABud
B6p0D5cHWvjyEN1lHqegMSlMmFsIQAMfKBpP5tbTpjywuIsOY2cU+7avUYt1WuAY86Lbjg0P92XP
jV8lek2v2u8Srq12mVSxNzLoWIqi2g8sDkK+pg9deE+6aUsW9/ADQaNG0Gf9LzB1AYSqq5XpO0eM
//9uEz5PvE+rz+nQTygG6NGVAFrXAOyl7H5UcZzBVsxZGWNhEnNthWcCneQUYr5z49RAiavE2iiO
fmXpATp1eRYs3Ya2zFGOoV1n2s5ZWM8CLeuA229Y89zwNRXq0gDaMvcA3guJxCdJQKOrorepFltL
fRPtw+Ub4AvvQVvorDAnq8IMDfLELveRspp92Y3d2XT68TcmMc7NyhWnrAF84PKIS29F+3xbkNC1
Tos7YuCfl95f0/sVF9N170PXKKUR5xJwXucM/Ue9UWO6hzP8rjfQqk4HaWyvugVdqwTbyy4xLUbP
wDEAJz5Ed4krbgoTEIDrBtAXdQygOPJ7KGKUct+w7KZm3pGpbn/58gsLW9cqpak9tUDHheehmu4A
ad61XbUSFhferg558yovyXsP7iAxY9iGo5MFUtfUVCvvd+ny2pKuhcxbdNY759BytoBp+xDQbSPz
8fJzWbq6tpojc3KIl+FUDNFh3fyF+V2JhvPL155f3RcBTxclKQ7DRqTRnXNFvmU1+rYLtgvLn7V6
B9D4+fIYS79fW8xo3s2EPbojEGzRsRuiZwWSLnIt5kq+c2neaEs3TpCOLHoYxLfE+qgnXgEh4l6V
CyS6jKYskxCsdekGbpzd5xMBTQmuDDxCR+zlh/NPJP7FG9ABb8rgTeNlwFSrHG3jwEmMt4aD5sYS
lPBNF4GTEI9oJe6JEVm+kcj+IWOc3iDDn9wzJH12tZWBl3H51yzEdV2VoCzGxsgZnKAykPesHcv0
cfL/RoS65+wq4p9FdC1CjpuIbKuhQZE4fgERc9PhlXlrksqFe9A1QiTkfR7lKNWPzu/SeSKdB43A
38lYsw9bWDK6SkhZ0nTNCPxx2AH5nfg2wz1QQN7wnPqNnV0Xa3UnrlHQCuhmsJUoAF1WfqpwdUFX
dmdLj0iLV00EnpCQuAUC304buIm7Kv2oh4+rJpHuwKWGSqWtBQEVax6FfWQVB1PmcSxeLl9+IZzo
hluFVaBT2ghZEIrsIcdJtQcF3Adn6XTd9bVwBWBHMgJW7wSiB4QtQbc2f08N+8qAogWryYzrDpp0
J/CKfgPB9cYq72h9neoP1vL/3b+WBtwFW6ls+PEZsFfhv2EFmPqtZ3l7k5Fkg6PyyhRaWAW6xMxE
J5xR2zUNPAt0nMLA9hWpRyyDzhVw1Hm/6l3ojcvCScACsxkLBOyV40K5+9ZAUi2drmpkQyyaV8in
DX88JrRDUgK3Eb1P7jll18nSia4ikyqLwEGx8ctpXpyakmT7mgwxQM95vLv8cJZegf3f3542IdqK
aVkHcWS534xxqB9GUojTaMFfwcdJMISvFMwxLo+2EDP0BHBYJ6ycaGgG4LBVm5gNRw72FmCILmDJ
9YouamFtU23tSSA44Pk7ukFYxH5TsmPoge3U0JWgupA3B+Pnv4/MtJu2nQx39o6A5UMGopl5kEj9
d73cOKUJfsUrAwjI8Na2zP9KMF983nWlVwJYZOjErRtELYCd7ge33mc5pAqfpvaONL9M/lAAe1/d
j4AFEeONrQLZ/xXLvhp6Plx9mttZMaZ2CORj4PT11kzUpm7zVzAlN6VZ/q7adD/BpgXmrSC6Nr9G
Pg1bSDafZR+fShdtefANSifyyo01bPTCfNVFY07bGWUI04QACIltOsTfBRWnqCgOtg3MW85WhPYL
20FdO9aboxi7tKAB5k5QRMWJW851O1lnnrafnyioRwWE+iwAXgiqVvgewb+oeLy8wBbmvi4bM9Ii
LI28tQKYAYFmh+LAgCwvchCXL/9PlPTVdNCOEa0A5oOWVR548JW7dx0nPgAt3J5S0KG2FOTfDW0S
cQoNUj17ZQvvQUhTU1+2bXjIU+5ukVQAF783YTuaJY06EqBp4LJTk9+Dyprt5Hpil8FQ46nglvkK
44H2g8H5iWzg2VS/9IUXPYJdZ30XSRoGmZc4b40nzQPPQuveAP5wn6rGiGCcl5nPYcKQkxwL7q6l
LJamhbb026G3Fc0ByTFk8bPs45uUNWtSuaW4ols1tI7bNV2XS/C3q/53XZbOvpXtdJTd8GcyKtB6
gFiGiRMUUeY92H4gHFoTrKhWYvPS1NG+BGYyWEMTlmYgCXqAGTH/RGX0m4grm6yI7qRh187ggoNH
A9gowVrR3HgEuJ41g9OFwKAzFFraAJVsK7Q9FkDhDl1vwKMi59n3KRLkIXNqEFIBnF375i8NN//9
0younMp0XeK1ge32EhuK/FQQCxgqI4SgBTPTKL5dXnKL00LbXUSq9QavkXYQ0tS7i1oY3LERNQnA
/cxTH1UwMyQNrbamU7cbGKwAPwvaZby25Bemhd5oGiJfngI0awUJf0k5SGTFK3wU/Ms3t3BxXfs4
pS68GFxzCEoT9LKsEy06MlJEgln7vWYqsrDp0MEOxtgW6MlIZaBi9WoAkwlUJvs79chvgfO4dmJc
CA26EFIOU86Bz7eDekoeZCg/gNduVx7T0mTTlqZXkyLuYbcHNwmknVDOfK2BfSoh/d+Uyv6eVN1K
DFi6CW3rZDeyFxkg3AFwlXd5SLZ1tNbct1Bf0/WP1DJhq2VBnFjyYdeod9lE2DewTUpeO4EExCDA
VF+Tfi3MK10J2cN+L6lJQgKjCANgHO+LpPzFXLL2HVi4GV0dF8sMiIQI2FcbRBhYiBYD9ce89HbA
800HxyVQUfQxiE/oxfXDlqm1mbAwsKkFA9NyBwvVGAsdH0eYKR5A+to4he333Z3Rv+R595Su6UMW
nqEuP4joJKxWwkzY7thfWae/rLg911PhrewlFtLzusAAAC7UuqFgDNjgNochKd/a1rsFDH5nyBjN
eKr5wwb5cTnQLMQAnaeRM5Y1NIf6dpruWrarnem5lPbRwhS/PMDC09KRGp7juKrPQSrwqm/MfUDz
v0+TlQPNwpPSFbHKLGteOqUdtFQevJ6+SWmC7zkJNOB0v4CB/MmMNc3qQgTQ9bHwnjeEHGMkLix5
Ew/tfKxZu49/u+cvdo+6IFYlE4i4sXCC1EO4t5mIT3Hv2DAONqZjFI/hBgaksMJrUHovISn2aZi8
hqkFF8W6T7+FdLY87B1gl5lX+PgbaK0JoJBsqNVrn1TFKaK1earB2t96Xd7uOHHLnQKlbi/p4PgU
rWsb4qYJULyAsEG68zrV0jyhpnU3NC05icr8kbvmz0Qqc+864Q1YfwiCaWoe82r8M0Vg3YKz/grX
6Mq3CGzRQNEs9okth+3Yg9hxeTItxHudBVJUkzTTjA4BUK8wY3VhVvUMhnj9iia15gamYfUBRsD5
4fJoC1P3/+AgJViecJXBQicwvx7arY0TSXOVp7pFdLEc4NATd+GkGJDOuqNVeBaRd8tF8Xr5xy8s
7H+7pk/7sK7JSRUOEMLW/VMFCGvrupsGdRmvXVnYCwtCV8nl4HIPEYtUAF9SexOr8Lcdm2uptqXE
va192QeIcOJBRjQws7TeOwVQhygZ8wZSq0redDH4xYlbeY8xM6OHFi6f+6gVxtZksn3hIzCETWqV
j5cf5b9l+MXyNLXDXY7iaDdIOQYzn/TUNz2k0gl1qi3oCNEh8bz4Rbpurx6BAJ4e0yT2ug1y/bD8
hWEcgczE8fjWavJoA68SUHCHAnzYGk4TJSTJFlzXZzEuMn71S85nAJZCR/4PYLemzp9SJyx3l+/j
6/ls69IaVbvg0LfoGjFg68KRuzKNEEaX48rlv47GtjdPlE8zznTp2OQMqd2Mpz4Q2T5cozdO8tNC
53yabeHXvBIFvp55sJb+70AAu/dM4OkGcPaEXUV3M/TldekNXZ1u5zIc+gb7PFjHMT+ZBiBjvNUT
y9c/nNjaKVkIuBmQuCeBJ8sbQHDgfyGANCZgqp1E6fwxquwudIo/OPXve04/JIzS4PkBT1iSwTzC
8qqnyzNhKY5qmewqE1wVXUwCM7d+SlrdtPBvsltwqKqy+qhmo4DLAy1FIS1L5hG49DR1W2PKgb/r
suLMOgpXHZsijd2unAS/ntdE17MDIU2KpPWqgCVZvpkG+zntPBjtrtVEFl6brmiPxgRsf5JaAcPe
1ocP9W0LKuHKE/p32voiuOjidU8yM45IZQbUN3w4GTW3yM5m+/wbfat+MgfdBTuvQfZoY320ATs5
2/ymOtl7suPH2aiifITKCA1NgP3AGMOvX8SwN/1h5dctPVptTYtMOGnGWxJkcD16QiNycls6HhTX
NT7FK/vdhTF0OapNkKGMRe4EcfJSyQ/Hwb5F/Lg8/76OScTUzm3AtqdFO2DXFsX91gU01QLqyWve
hpEe0epnhX8vj7N0D9rKhlEEhLoDSrtZcuOqyDcHcjTMtZ7Xrw83tq5RZX1bSBjiOP9quqzv/dHo
/CS2fDnCi+IhnYXi5Rok6evYYOs6VRmNoVvBNSnozXSTRPBkiNzAMAbfNWB60ThXlepsXbGaUd4D
dt1UAafFls5bV9M+qHzaXn4hXwceW1etFm4I8Dm6HQLR5TuguuFZ0+3pBCEYGNqXh/j6ndue/d/P
UOh5DWXWwIIOLswjMNkmtocwBLh8dTjD4Dr/HxhsT5u78ISyXPCmaVC1VrSNlMEeQpjCnBl3QTfj
jvo95KP5IwQnG6JlDydufxA0fCgsA7+nN8idHU/soGAnuRntCefh2puiTeuo8SAnWGTCtGBIkAu0
p2MioKLCrHXgAxDHcBVig3NWhhffuuCobzMCzHY35dE7GOJqZ3lFcxDphO/8UIISTWGFsocCiPnY
iFVP8A2g+9qhI4iAjnsQ/RRuB3Mqd8Bat/uwk92pH4U6Nahk+zVKtvC3B66lHAcXybu6ONlJPv5z
JDvX1ZidGaQSx1r9j7Mr6ZGUV4K/CMlmMXCFWrqK3vfuizUrq1kMZvv1L2pO/fw1hVTSnFoaU7bT
6XRmZASSa3Zeq00huumOyMz4U2Tdq1P1w8dYd/HeqDmgwk4F5aCBiaM9sRz8Pw3CRXC7jZvE6fsd
+PvhOCEpuCXuqG5dgKD6sM5y97ajdftkS4hrUmXj5wtRblH/w3sPdF0x+fRncoCGKd+QwXH2oPWC
LhTkjOoAZU8Oiu74r0JvxS0U7B1IV/hDuxkVSKE61kDo27WgR5ko+wlqZtUDEnkpDfu6U3h0mQP7
0UL3HIIKffrc5IWsAkuydAq4A7UQSyQ12fQnkLJgNnTDO7RV9J0NZSk/F/deUmRsw4FBhWyDC3m+
C21b82d5RbueZJ6K3HkgV0CqeAjzc3M3VWC4Pm/gC8dHR+0aENCys9qtotFCuk4iCRbGHdq7MzWt
pWgXXJkO1/WNemQeHr0RhWgK6OVeR8iwhSZI1SEkyA9u7ouL7jDzP4hc10NfTWqpyPQ7cpgr6d+3
U2IBPuTNb+fXa8Gj6chc31bugMqRiiA3NG1yu/AjJLa7x9a0vetumLqf57+z5Hd0mG7Xq7aoW+Tw
EtZ7CN1T9zqG/se7yFJkhQyH1gO0Jwr7oTEIRFLKuvRfMuq75vb8D/g+3DJ1CC+OSVJbLaujRk3Q
jovB45973spGLa2i9f9O22OGjxmBTXTO5H3Wid+t8iCr6Yz7rGzWeKWXZqDdDGyaqxMjXB2pOItm
Gh88CEieX5yl369dCm0Cp81JgaHz/olBeAOsAiVEDLhxtOM+X7k9lyagHX+QeLNUTTY4V6ukCoyT
et/g/T0/g4WxdbhuCmEhQEVOZA6JMLcQY5Q71PfMFbjiv7T5N7emjtOV5thLX8xmNBIIwwUVevff
KjrTP6PlzVcNfPLtOJX9HdSp4hAydr9m04IUqd2SB2gt2BsQ2Jp/2rFuIPZSOU8yybLAstz+uSYG
9NuGdLyRZMCVUObkD0QYXXQC4q3bkowclBwsyB65c1hxx0HrmzkjLGsnp99BnjhfcQQLXk2H2/IO
2mzCd4dIlH9d+dFDASSF6tWUQg8pWSt6Ln3ktHtfHvNmacbxDK2UiDpdtvXjabhzmrRC6Xj8BYQp
updqA+CGy0zi9CO+fAwyNaWgiWojpFZ+9WZ743Dv6vzQ/2jlvrOH00H6MnapIKIqyNxGxtjcOo5Z
DNCBrVC7raVnHURnGg9dzNRfJt1cBHjmtTcUheRPyWv3Gr19Yo8kXbb1VD6FMZrL9+iQcT6wKMkN
OljErpYgjCj9ie9oXTV52KJcHHWmLT66ORObGF1BoYUw5o4kpQob1XVg1EqH/RxP9caoFN4kOZQN
wxRyG5C4AgUx5OsAq3DQEgFRN7RbNXmGxuakvvdIkr3mubQi6B/Fd2mCxKyXMrqhKIMdO6+fXyxb
ZmHPTWhOcqeBrip6trxJ5geWxOVNnnn8ClhnBfHWPD9AtrEPoALovOZN2sKOh3hbZKIp975sjS0o
P6HsVrUg6w0ZSM/ebCWJF0IoSGWHsfPcDs8BBfxhl1Q+MhnklY4In87v20J0oCPgCjPtoWeJN71C
23DjNoFZtpA/Xwmuv38WmjryjXW2AV7sGbR6HQcTpDfPoKJKItAEfhJreC6N/t5s5cp5XXJ42pXT
cW5LaEwPURxnUOOEUuVL705iZfSFqbj/uWuGyapzF+iEwX0gjX8FVB9IxeXj4Kb7DvqiE5lWjumS
T9DunlKCJCquRhpZ5H4aoalT4YE4Qn/HewOeaeVduHDBudrVI5PZG8cMILKRk4+xE/cTeJ3iwakC
J/fkZdalA8+tHs3CeWyinGvJQJovfQ4d6rUixYLp6pjzxkm9eMpqfiyIDGq7CyoLoolsLSWzYE46
ApvX6G+2wf5zxMWP3vrY25pGLVbCi38n4Bt3qeOvRwuoJSHTMaLDbEGpko1TCPE6dwNRLuvdgXYe
5KbTcV+kUD2lEJSG8iXeVCDX5PG2sQZSBfwVgqTQrbJxH0HsOCz+ZpNthpTn07aGxHAJ7c802Zql
9MK+F+6ugLLhHk948ihbq0PQJNV25FtQePa3QzyX+6QroN7JFWpME1RtiTSKg8yBABqUoVRYol/+
PU5t+qHSPHsAqt+5ZrlhH2Q25G9jxuPrxJlPPFulZHvTq9qTVGWbbsFxSa4ZdKfdYG6ZehDEKA89
jUF8h6wcP4nP+juIFhl3c8VrsrLGC6hFU0eft5xVk7KYcbT6civqfFN1YG5GCcNOj8RwXlz+Fqfj
sUebofuSWVDazdKNt8ZfueAwmHazjxVHVb6SJ/Mc/1DSbDKV7uLa2ZeNerZlGhrQoj/vxBccho5V
Z7z3ubJwzOYp24LiYFuCwLBKfp7EQoX6c/4jS8dNc4BtOQN9CTHFow0gGGoqEILOAytd64pdmoPm
9EzPGmO3IMZxtFE0KWRAkQYzaHmVgl+wIZc9S5jm9Sh6Y2q3xiTAZDErqCenz1beb4zOXzG6hVXS
sesqgRgQojgb0nfqBxFyCGboxYPAYA1/uvQBLc4iNXGKvGVzNDH/uqrye6QQjmSoLryxT5/9EsbZ
tDUhgzyBji8Zt3kGudixgDY8VHU9ElYtYBFo5z5vUAsOVm/TMaASh5DegqboYGyc3g2L5qLqkqn3
5kBc2RYOsYDRxRPayasn7rifl/1o7RTgEVvNJVdNlIn2zSzctxy5vpUFWbiSddx4S2zz1L8J7KxX
EKRPaqgL1uxqlNzZWt14WT5IR4+bdVI6vuE26EpNsqgrc/4AeFp7kox3Vh4DCzurw8UdzwA5NB/K
CNnDj76hh8K/jLYAKZf/t8/cM0w5Kdc4VvVvw4Q6sXcg0B68aHP/g+2mk0M8qwSB+mxA9vLozmve
beHU6nDuzlGAMba5fyyqNn7hqnNA+lbmv+NaJCuLvvQJ7eQi81+30gZ53inWgrjjJp5fZxD/nl+a
pdG124yMig5gQeZHqBcGs1VA91uBucBfWfkF07e12L3J8qwwCfGPjgHoJRfIsz9a/KlJrJXfv2SS
2rm1IOLaJg4F1+ugur1TG9OukXa6ErEvja5dXswC1X0FxjUIj82bmDEEZ465ll1dWnrtzmp6izrU
Azc5ObFomO+9CSq01Sh64d79D+jbb4o6rxJQrENmtkrscAZsqXbGQ5E+sPT5Iuv5DzYaKAKOmoJ7
nLtZHu2U01NSv9pkVNgrrVwLW6Dz9KcEvReNCc1ZQu/K+UbMvy776dp9O7epjWTBqekaqI6A+95B
+ONtbpUrd9VCmKgjkL25LfhsllBYJJAe9myxLXn2NIhur0469KaFyBQirecns9BNY+pQZMoGpFU8
q4/6d0T58sN/c7rAEAG7tlAICepb8jx+PtUPyDfPT+e/+Q/i+M1TRwcmD20zg1coluik7IZtpaDq
u6UIJ1BadU1+rNxRvrrQgP9bVHz6tMcKgYfRu49oazORaWvVLivneds0fpJA2j1HicaAeuTfZixP
9anc+sNN2wKLUFN1oT/k3Z3gKQo3LTraSeQL6twmk6+QXoTv6sPG6zlZcVtL66mjLpMOEtcSnAgR
NZR9oLKBxjnoSD/LFOF32XP1YEjKjpOEOPSYS2+bFy7QskAykSMeZ0j8OhxSW6SdX3iD3qqG5eJA
hnFcORULp1tHbhYVhRBtDLhu08VvaurpAdRLflhUbr1JjVg95MZq+LLgp3TkZgqiZQj7AqjfdQPq
ooBXFSgiZr/Pm9HS6NoNkZjcT2SM0fu5DGlZod3gtUdq+fzoS95Dux5YldLeVTKPBNheioTeioKt
IU+WxtYuB86gT1Dk4JMVyLwWkuDROf09/7MXrk0d0x6jK5n0tUmjPBvCOP+VKgoZ7ihJ1uiEFj6g
49gRraDXqQfWbEztOzl5IOPI/wiKKnU5sY/zk1iyUS2kM10kQS0L0bpjPbL4Pc7TkGRt6KG6Xq95
2aV5nL795VnTzq3jpDOgbFCc3TbpHMaEbrLGDmm6tlRLBqqZ0MSBumIUBA557xZIs/Rq2xB72Euz
73bnV2rhrtBRc6VXF5kjlQ155ene7jq6zWS/yV0LAUHq/mpouu8NZ3P+Y0vz0cKOWvRGPyfeENVG
W7wOQHvvlFQjRJd9Na9cfgtHQ6d3NYwpBpVgP0dsPuCFE0CuesUzL/x6nde1FKboy9TGRef+lt5z
W34mw/P5hVmw1393wRdbmjIiQZ1WT1FOu70PJbBAlFAnygT/ybw5xSQQw57/1NIsTub85VPU6ck0
W9gDmRb9lqkKRNcV5EdYMq7czks7cPryly+o1B16GxWJKI3VnzQ1opPg6opTXfr1p29+GVsWleyb
1ICKTjypAGS1RRL4TlY+unbC1vrgliag3Qux5Snw4dsQpIrHLbD491afPJxf/X8g6G8iFx2YnhZl
zxKeZkjEN/zGyzrFg74WBD42mfeWYtMGlGj8Ze5A6AzmaEJC0fnpnTSc/iDLft52JRPvJcRAj1XF
kAL0LDQWOAJvJ0VqcbB6P3scQQm+B1N0EnY+M9/P//YldIEOex+cZhjiHm/w2S3sTZqmf92hwoPc
/YWuyveiJE9xXKJUMn2oWK3lzP+N/t2KaU6jtyw84hhEpxI0uagKqChlh+h/27ZQI6EcfcCZl4pN
CjTNDm9iBHRIQq84kwVz04HyNpeJ0RkjGA19ZCZR3Ri3AmTrG3TzOCunxYflfjM9nT4gtQjzs9mf
Iu6qN8WdDCFsMwflIK5j3zlmgyUC0xvvbYamyPMbuXBz6e2Pk50RpXpoBBnZpzOygNrvvL7L47XI
Z8lQ9I4uGAn2KoFChgcd4SJxwthot5KYgclfranZukXxEFfvvForCi3NSHM5ZVemElQT7tE2my01
Pipi7zJ+rfKVmHdpfM3tUAWG0YwMc0Tq27koD/OpSJJEbs9WsA9LH9BcjpUmbW7aWRnJ/BrUJEFl
vtUeDew11PjS+FokAYh1pkRcQsMntQNp/Zwcf2PaP22oaJ63qYUbTEfr0qbLeFXmZVTmn3H7YnCg
oaEDGpNx45HqMu9PNFcwxXZmJz3OSs1+4eWBUtVvD3fl+Rl8HwlRHakrGi4KAoVtpNmPrPvVte1O
JmPQds8SItVG+uv8Z75fKKpjdDvZVh6PPYpaWX3oT/fXbAGo4MafgNGBVcAoLzIpgLj+/6r0XEk5
H4wycocnDy0IAIOF2eQGeAJftB1UB+o6hVPmtgvdibIEVUjvOF3YGcN1Na2Cmb73v1Rve2mmMR7c
ZmLHGbDp0DaMce+1NbtF83i6Yrh0oUWI6s0vKEIxQIDA4C2mhB3RrNdumN9OG0t0AByRyUa7oIq3
c0NlEhoMmERv8q19ppRzBemieZ+7ifWeoQCJkoNQx57mJujSRYpgvYTciurplSFUvgEdpw1Dcvg2
7kZgI1o3ne/SASA2eyg5mMwgVm7LOg3HyZaHcgRACepF5XXLGJqnpM+fZ3B43Ympaa7wRuuelXL5
IxjGkdXPPGfb+W5yEHXl71PomwIm26QhpKaHMGmNdgNh6J/cNTtINpbZYc66CsqHvrcdfTpsO2Ci
oiJO+90kW/XiV8a8zc22PMa2m++SfDTCdOyn17Ysk21RNOOuqmm8d4XiB5pJfmDczQ9GLDCqLN38
Fo1U5psq/PhnN3uZH9TQ3vvTQbvgYPtDvO8Ffn5nuV4SCF4lO7TQ9DvTBXYYIlHFK8nmfidA1blT
PiuvlaTJ1pI5eU5lFm/cRDgPSWu2jzG0QrZ5X/tXxSDLN8X8vwalXWgajRMassg2Wcz8IBFzecXQ
fYJwaABRj11aoUNicZi8mr2lkyt/NJwkr67XO5s+i7PAn8hdUlRFAMqrfFc4yrxCW9SfBvjjqyIZ
xFVp++MBNdEu9CyvvM/NdLpKS5CDoA5Ot2Q0p6du6rDfaG2mAWrb7dYWSFSedyLfu3Oqt1H1Lplz
FLinyI3NKWho3QSNMz7VmQ2kdgPQ+PnPLB0/7dZoBildNmQyGor6Psn5fdzL1zxudueHX5qFlsUo
4qZvGxdCGaq+bd37skWHjveZeK/nh/8+jKc6b7GvVCaHBDKrMnNR0syfrZ7/vGhoHQBdqxY6dY4L
NmesdVEeJYiRLxtZy1zk1sRxPfA64oX/pOzm1prai4JZqgOd0WIPAUWFdHZcT4HbNGFLy7AxV5Zk
wVZ0jLOjcjUBqz0BQMcCD+1N7hhvRr5WzVka/vT3Lw+/bs6pmiFQF802/HOSOF4oTETE3M3WaGIX
zFEHL4sJEsJARLNjzyGei4r1X5sOz1kBVipmNFfn93dpHtb/z6M3cgnVPquMbOvZ44+Iu0d3ZX8X
7F2XSK8bD5o8glZRXyfiDkoRI7CtnM4rG7wQuOj66DGrksmtnDoamYneEyikZ2huMIedr+z44HrT
dEtJLfuVg7C0UFqsB1VOqeYZ5K5sjo9qIlesB+Nnv0Y2vTAbHcoMFW6Ty9SAokqXymNiZnLjVQ4A
UwYQRKXb21sza7OnizZdBzabXeIoDumpaHR/pegBgwTVBDqI84MvvLbQWPT/JoWUv+r4jNH9GNnx
Jp3IfuoQd3dQFjgoR9LQtwH76pOYX/HOrB+QxjJWgszvX69UpybunKzrRAHxAt6ixDS5Ltvipezs
KscP4jkbdyxpuuOYje6+qmu6YukLtqHDqOMCXOTjSYiq6h6Bbp5S4NKclRktjX06XV8cjeUBZCA6
wY5m6l4pq/xJ5+I2r6aVBNCS3WnnPytyoQwTblKMLxlQBmP/u0CLf5E+Ee8yASqq40q70gbqoIEa
QJOyO5NZP/yquW5t59d5g1taIe3ahiwUqPtE1UDgxL22xQTClroLRmf8fX78BT+mw0gtr0/xL8E9
ldS3ue280Mx4Pj/0wk/XwaMVlUWP9kURSQo0mPvZgaW9ISvrsvC7dfBo39vg6BEmysWqu6o4CzMu
LzNKHTgqZdxTaCIgD1WwALA5yHt3IbPXMttLv/x0I36x+ThVDpO97R75JMQNFSkw1Vaypp6y8LDW
MZMZraVdQHIrmmrKAmcyrqw4eZsAjad+tfVBAwGykzUmg6UdPk3xy1SQOiftEPsiQkdfiMpoOKMl
m4q11PDC8dVhkUPrDuB3L+ZIEDMEyUhojTzgioYNcGwWm8LL7NT8/1k0tt+yXI19lIJG9ICmw+re
d3A7Fb7b/Dj/iaVd0U4xr1rqOA5OWc+aXZnWeCqV7Mc4pHhq+vkD+MX2EH24zGHrGEkBNhMCVo8S
veivVn9fTU+ZfDk/j4Ud0dGRFNEI9BbQFdYM5EdbILUFwrygifvQSttrZUNw6PyHFixLb2ugnWWo
efTtY5nIh2S0XpQh0eNp7c8Pv0BDSfXGhlkh/OBCDJEDaGdUk6wLWF3xK68cakTTpV8ETUPpZkRv
5O2c2AOQamp0n9yJkjefeJ2BsJuxx8Gw7R0oTOTenqii2wo9W93eBdr/R5JOzDi4I/qoU15mN9xz
463IswxJgNb98GWnrlvKi/3guf7f2jbln66TxlYBSnnIDav/1cWZAFbc8q8TXpAgbYn7dH7+S/uo
+aDcSRuvKnJoLBVOZPLhsZmzHyAZC9EF+tRU3oq5LAT5Ov3wPOW5j8CvQs4qfQWE6ApNRtAYzx6N
ao1Md8Gb6iDUZihjPjfmGBlVc+DEuMqtVUDEQrylw1C9GJQiio91xPwpuWrS5Ja11hEUIHcoHV2J
GQShvYRsdHUZgJQ6midC07Vj2nGBR4V8tyBsMaHLt8uCkf85v+1Lp0pzQwO3J9SyOlAp0b7dZBNt
XnxfToe+ccwV57O05dpLwvecpC/zEcR2xNy04lUlv6mXhXxVZXJhDjo2texRyI7TkkZ2kvAA+bx7
OU6PMcpQK9fBP7zLf4tEVIeoxvmExEAhZFQW4bhLb82jHbYhiHmMwAiR0J/CdmPcoDN+x4PjU7zh
t+INxbKVzy8Y9H8wrMk0mkUBuivPH6aXCRxnVwWzzDVtoYWTrwNZGboi27rNGwCeALl6J977bN2N
vNgMv8/b2NLvP+3bl5igcxqTEQtIDVLM26kYD1nlHy4b+vTJL0PHprSqUWVmBM2iJzTFPjZkWMkU
LJitjl/NmpQWc4Ghq4w89R5OdF+eFFScTAZoSWtWNndp9bUDXjcTusK9cYraGAw5ten5bw1Jjc/B
OiVJ59T/69D8Mr4YqtPlZnYNOi0BFqWMTyhI/MmVg9jv7/m9WFow7Zx3vUhMsL7JyDSy0EYQkGVj
ULA3IVY2+x9E6ZtjqANba1PSEjTQMKTQDr3X4QZIR/HSBffzUW6hSX5lfnRQFXsiO7ExDsaHeqve
xE/yiESMu3EPRXiZCAbVwa/oGMjRlQxuHIGnhpt1p6igvzFytH6eX8uFI6NDXztm+7MJZYSoif3q
1lMMiXnkeVZMe2n00w5+OTVIuDNX9DF+vuUf4qr7NHr/8bIfrp31qa+pMRuQkfBgaQe3tPtnRid+
YRD4H7Cr0zumQn94JIbs6LveHzT7/iauv8KKuXCT6LjWGjV+9JtiX1tSAVFeQrW+CUm/JiS1NLx2
1hsbhRDU/kFLw52dS38akCatpwvjHku7ypuSCsPklhVNmfNbEnZQabsSHC/9cO1o+0VZWfC0TjQD
V4JAP6gnESTNWul3YXgdkijtsimnvAUZqWHddczdesDcbGVh1Zf9fp1b10OXQJFlLoiZBvMKtDao
ejUZUvvZx3mrX3DiOhVs1lLTISDSRYLRmTYAqUGnj9xX5pgERjWWaPw2VoKphaOro5MVi3ElceiC
2LkFEW05gdKmie/PT2Np8NP+fPELjpeR2R3zPhqzYTOAfyHx4835oReeuzqSuBvl0DD0tUZd3x1M
dN9b9RCxxH43x+axGfjbyNdu1IV76F+d+cssYt+VPq0GJ0IDrPc6+eh/HlmfbDzws26kpcrt+Skt
EG1SnWizkILwBLC3yMG5PuRNN+MxJ5CBLa3sipCMHeKOqas8E+ZNVdR041pZe2V6dQ9+KGW9xBRJ
qvO/ZckAtbPPxnwWpQd2ud6BFk3i9tUOIMx830xUfE4jydG7m65lE5YWWPMGlUxKdLPndnRqBPY8
0ALVZZB36Ped11D4C/PRUaRz4aI27mY9cnlsk7ig6J2GvecawJr9dbNfFy2aDijNyZzOoNSG6Ao4
ObLq3Wh/znYaylEFE/FXXM/CmdKhpY1hc1ZysKkVTLHQYkUaMN6s5CWXTFDnVxyTBpR5HY4VsfIu
HJy5e6hEIh5RnTZvMuZDsMDJpvjGKyx3L4Tr7VKW5ke3aZubxihmJCJEXq54waWpau6j9SRRw+DY
0HUpbsZxfuYQQj2/VQs3xL9+8C9nerIdJLxzaUaJ1eRB7wJ637aDtS1Bf7hS01/69db/Oz+DZ3XW
Woj3IeQKTae5c3f1SJyHyyagXf2ex3JI18GgKzDrGPxDir8doJLnB184kDowtOzyrOMsBTJaFVtZ
3fQT2Uj527feLhtfO/A91I+qAo1kUdI8J+Q6G8Se2AXo25qV22FhAjrOE/jK0jAKA1Gjqw7KTfKA
zerpJN5qOt1ac7KPjfzm9aAjPWtmgz9EQrmuAC4ryIW7dXl/cAwL13NxXfdGGyDr7gSmsHfn123B
anWgZ1Vx6kgfX/TGFseeQCHMcH+DoW8l2F5attPfv5wKl7Iqc2ssGzyZFXqTJcOae0+mN0DTq3s+
P4mlj2inmudFVoHmx46quP9jVOjSGdmx6Lora5pW4J1L63Q6kl/mUfomNN8tzOOkD5aADrLK+0A6
zsrxWDjZOgd1MaRAmImujKBZ/kbj8rGxEcKeX50lD6xTsHaQ0FBODacHtNGdaxg/mmJ4H23QAwkF
v6u4F+SMvrvUP3QG+BV98eSPoDk8Cb2e/wlL09PuflqkruV4JytD9P/u1WPzMYNubsWGl7ZfO/sl
AsLRBm9TBP76J1rIDJws6ZXTgYYx9dWKe/9+CkTHfpaqqCprxiXpe/Ta7lA3cNKVmPb7SILoeM9U
tnGL7hYamfVrOdw6nYnixGNK3iAIsTm/Ad/HtkRHepbuhA6IAWyjEOx7KJUTNhbbq8y/JSm9S8R0
Z0zs+fynvj8pwN3//0khc2lOHGhoNKo0PUB9aYJ2PE/tamKvPIGXtkI77op1Q9zmPcNW/BTuy+Dc
nf/l39sR0VGeEH0BdYqTE5RQCxcyYu784CR5tpk9mYGlUFwG8CE6NM8FUysU5vH7DTxVZb9zwAAd
ZyvLv2RM5v8vf+tT1Y4leGuZSkNKgeCcewhKQLehegJn3vb8Ui20XBCdvjbJ0ECcxqjYAlVs7Uwr
pjdd6/qPEH13Ihcxj9gWQ1KAKr6H5FVG2tYMJw74bzwqeZlbITp8Tzg9n2fedxGo2j6Zn/x03TXx
4gVb0OF7niPQVnGi/52KZK+sm3xCE+JT060xVS7YsE5e2okhT4sR4+c9FICcOjCn3+e3ZuH86Rg+
ZVoeSfPChCJYKrDynbObi7YOQUNU785/YsHGdCBfBXldF4y9XZQKGTSpGaSV9WSy6SCG65Ff1rFB
dKZSu+dUAf7rRJWBQgaF6Dhtgg71DJqsxNP/kiv/jbeIjucbm3osEhtOvd5gAkcWimP74v5EbfXQ
bp37KbS3+bZ4Sh+8D/Lk39Cjus6uiofis/xk5nYNVbhkC1pYjz4+JVIJ2JxDymdpsatJXUagQXTA
H3q88L7viBmhj/1uJv6TMQBFntib84awuIDaxa6gZ1d2DVoVulhWG3Bjlhvo0ySPqmjn0DYrZkM5
02vQ9d1U91miBJDqQ3rr+cV44+T2vDHyvN5QUwFgl8SoR6We+MT/GA5GmhUhqecmMJq2Qguf59HQ
slX3mdvVsDPmrNw6/tQnAWrYTqigSLglXTM8nZ/ZwinSEXOiMCHMUDEZiZT8qQvQF3tiuiXdGhJo
yb9oMcswkqbvOacRRDp8E2I9zaYeP5Lxwo3XwYt1N3YzG1A0pYl9BwqtHSsSpHnoyqt+wWR1uGLl
4OHgZNSM/C4RO+bOzT6riL/iX75/BhEdMjgVU+MAQ6MilDm9EB3O2YGa1Nq6WW1u0tre8y6mW8uf
KKxtfD2/40tT0qKKxkLyb/DAijvU9BNqLr9punZMlozp9MkvjwcMWwl7ximcY9PeFm5Dtr4Q+T0K
aHJ//tcvfULzIQxsbMxPEzMCiuMmYeadU0MOshtXCKgWPL6OFyxBsSvJhHOOru9jm7NHRpNfoHF+
R7vnHf5+WST8j+b1y0LFtLFigU9FI6XphjE/D5J2oAFUWzbFWL1RX6wkgpbWSzt/HSzWo8wYIrtW
j0Y7blqwvQ4iXcmlLBxvHUVIG2bQwZzHyCfoD/OGwGs/PDRoE3GZ8hrRoYR1V0Ko10fjP15W3aZK
nT/E643dlBVrePqlOZxs4ctmuEZqTxCZPTFrFD3UeCT6k3KwL25pVU5HHyQNa8mhhc3QaSlb0lTE
8ASE3enQv83QwN1xu+XHHizOb+fPx1LAqkMMHYj/dAW4jaMWqqJ7Qcp5IxloMcyxYhufF2VARmke
MlR0NgPjMSKNyUOiNbEez/+Cb48QCL1Ok/+ynDS3DVlZ03hMkxtrhjYj3VemDETSQ3sh2Z//yLcr
iY/onobE9VD29nBEYAyul8yc9hyKuduiUWtydkuf0DzNBD/GgFYaotxVw3ORNFArYU7ai6BMC3U4
P49vbQ/z0F4xXRwPtDarNrK5a6DBPn0fTWEGw3wi8TFWFmtpR7TgpQFkxktYMx75cCrYi0Lcuk7f
XhktNzfzmM1bx57WVF6WPqY5nFqaQCFm1ngsZbUbHGOLWCmoTrnwbNsa7+eXbeEjepWyLNDPT9E3
GBHzwXOeQHYYZLIISiikxF2/Pf+Rby9KhJSnHMMXQ66HJm95U6ZRxdPIGNxnXJor27409GleX4ae
WTakqWOOx5nT69QqjlVhrlwt32ZA8Ks1i+p5njS56uxj75r9E/ad3GQAwd+haGxvcO1IibQeSSHz
wn6cX6dvoxh8UTMveE180HOtY+tAoCX0S8e7GsATvsmlXe39urW2aV/YR9m51q9aGP3+/He/7/bA
hzVTQ1P1XMJzm2Aw5c+db0s0j6bbUrWQQuDTLeSMXo3KOiifg5i2aVfipwXb0+thACNZgAK2ULoC
BcVmUkOJmD0nAQjFQKxnF/lWCnetHL9gKHpdjCBNbvVY3SP4aK5F7mxbsYYF/Ff2+s+jkHh6OUyN
pV0kJiaSghQQraxqq17ibbKBNlcfxL+9FIRl1f14W2zju/ky69SLZPPIAcyE6DSCz7TYyaI41YIZ
C2tf9mGaVkZIGLgsRGmkK6d4wY3rwmQmwuhWQtQ+SuysP6AV2buGsifAAM2wJnW74MT1ilhacjIY
IEQ9gnfjQxLnf5xdV3OkuBb+RVQpABKvQCecs8cv1NieIYgsguDX36/naZbrdlfN2653qwGFo6Nz
vpBAVTe94AXX25GCZv79cj/1IavzKC0Wly4VposWb3S5r/SHHs7MyqmfXsUMNpvOso29XEir48GS
6WRbViBQxaQrt9+//Z9o8NVqW0UJx9UDLSsXDHlW6NQfUYx9F65TPYNViNKHESAnw9XEXoJFfiY9
aT/SpQR+o9GXNm+gUpdL0oTNKB8aydo3J2ugLWXBqRVt1SF2w8GA/Sg5KS8a+L6ceetT228VYajK
LCxXuNqpennhTv08M3rmp0+M+brPBgP0QnqpoJEDSruvKVJoLu/iKf0nfBaR6x7bSC3ScrIsF7BG
CHrIQc59Evyj4gF+fnWEES9G5iATFJHpGOmE7qqmV1DYS/5xfNz/HpF8WsSQG2+5MM791P4s6l9G
fXy/Fk8N/fHvf52+Clgg8K0rAt2Jll2CwdXtJlHMoZcweqaNduJMXLtf57T3dA//JFheZG5YexzO
95CZ9yItLIjJ1cWTQpgATgmUdVt5ZxBJpz5sFSKGKulSRQoadZaM/Vljh+QetGYqJ03PFESOw//F
Nl732HjfOCVjznLRdksw4nLRQqbHaX+66lzJ/dRHrALF4sg4WwR0yYt8GI9HxLu7xBAgsZNzhNev
nyDWfajOJqmQpYt4PR29Ju3y0DTqOjXWj39ZX2LdhNI2zOlw+xJRA0+dg+WpdAu3riGA1Ng59/av
p0Gsm08Qvo9r3gvIEVdkP8EEBKHQvrXz+AWLwD1z4ny9iMVacsTByWxDl4BELGYwQ0jK68yrrpJ8
2C52vy+1ddcehaccNm++H7hTX3UMw39tTNTDeDcpbEzp6AielweRQJQ3U+1h4s7n98/4OqSLdVOq
7mGTMpuGRDCGyv12zO8L+5w8/anfXp2jzSx1PULBLqon/tx2Qvspq2j4/YtT8qdL/tXmWx1HlV0r
YZwSgatGlTDP2v6OzNyLb5YxFT9qIY3wEWrKZVvRxmxTa4iLQKSuyXxe2wQwkV4QP68qhtyuqvAf
3boZgqyt9rmt1AY2cw9LCxmsiSkLNp31EDlFrwAOdFNYb8ven3iHyqS3dJtBpbeTFzuBkDXYTxCu
HIrO3TSeV142BfyhoR6Tb9JeP/Jsue9bQMBJl27jtrl15PDpdQ4L26Fb/B5Ix2CYcqiaSkHDljiv
LBa4oECKP2whBoM+a+RqD909UxZhbx9r76a8Stv0Ee6hz0TNlp/afEQJjR4UAmAAM8PPpDPEJyq7
splND3AjAD49hfBufTSGGIb6YsrmO9crsk1mjResUnJvj6LeubS4z22mYU+4HOIGqiZtPH5U1WL7
JbyxaWsWmD+MrT/NZtymfJIHW7Uz4AWj9uk0x6G7GB5OdptAajZtg26xd0vX3daD+ByaAu0dO/lA
S/r3tAyJzwf0AajqdpmAPVBBl25PS3jed1M9bouiL3xtqxKwvmHeQNmuDKyliKgNfxE5un6vEnvf
VrBSapLbgizYmXBt822da5/PygFFApanRNUfaTO9DqozQZ/V0yYr8E/VJK+4cnkoqhmqo559VUKM
D/n3VewArFYsKfg1eWqF9QgBnzQhIPTMmvr1UFhh29uez0vRhoWO08Az9YOK8+1gmyPoUlC/tTAR
FejdPiSITchV40DYT5Y+t43a0hFiLe5QvGqn+aTL9FLyHoO5RH2TX8fQy6EjALugqxxw37o3M4OZ
MBl/J10JRQ1CsXxz94GM/bs3zpdDkQGVKOXbDDPmyqlvmMmAMImLJKgHwlGTzIXfQzx4sKyd3fAs
VNl0zxPnN0ygorkkB1el99OYj8FkL1fVXD940/gKB8E6SMpk3ngmxxUlK5/dCQMzD004JwNK9e57
l+V39kj2jlYWqkOMbtoGqLJFWa9uMUM8Z0zIAfk0TNoqmoe8mdlWFOmBLN5Tkegu9DLIKqdc3wz4
cr/0+OI7CwX0xklumOVdEn10H2/Ehix0B3Zn6dO+g+N2Sp+GrLtoLWsBcR7jLaT1UOqZRCRjgw9Z
H+pbbPFgbTA2AekBq+xza5tVOJFUkY071P/qR4jaW3DlLhy/ZKTZwxaJ+Qkk+gPQLetN1ToqTJI6
DmTVQGkkj8XWtZN880eAL/f6d+j4fEwdboqsLirQK4GFzrwfc93vQcIUfjyncyht59MUTr0BECdi
rXpJxXxX5XGUaDDPs7K8YXiVjSO0F8h0PmQq2+f1cg/z3ktbTj9o11O/lPGl1m4XsDG/qeGtFnPY
r86ShbYahu08S7IFsFn6Q98K3xoHs8V4QoHN3PJJF34sXQL9df0cZxMqegYiRsUwwdwYQ11qlfnp
NG3Rq4IhaU1unJEfFgrNqWaRg2/hlurLNGG+FMAJoh8EJatCcF905qYzSefPQFj68BjajUyjy83l
laRUQ3CKcp+2ZNxXpfuMpah3C1TaSV15IfALYKjFU+PrLGmDObcS0OVsFhlpX7K0KAJ4U9fX1uLk
r2ru9o0y8WNlY2pJAkiZTa3NWPTORtrpTtXj4hedfTFKaYWlo6dHV9GDJ8ht7+oHaTV9QLLhIOxe
+smQvMSGVQG+7QkyNfceW2Bnk9RTMCbLTcGogk+ac1Vy942WDDij6tNY6SWUrCBqpWHn1iP6AMb1
3pSq2CDWYclNcjg4efxKBGmDIR7bPWtGgZjBWdA3qdx7LrSTNaSBt/YE8RLdadj6NlVop/W7TqzO
t3r1oBasUsEX4esh/93G3Pax2h4g3llvO4VMA6XRZ152T9DcRHorxY9ltF8H5O+o/nU3QgNKNnTm
N5DfUML0sl8mZWJbzjZUY915vMkBo/DzKZWbhtotrPO8G4aLetZbUNA0iwKENYMzhayccIFjHuq+
+TZ29SUH1TNytGPvASGbwkaYQ5yllzmtnxevviEJGQAsm38pbX5Z9vi+GP3gkL4LaZ/D0C5/N5nV
7Gga62CKYXQF07wgSfmtNRU/R1W+NW7ys7U6jVL8tKt0u8ly9jku/XVMkpe+HB5p2kGteTBQSh08
nyy8D2hNQXIWLHTgWeUPHoECzSieTe5kwTxnkZNZ1E8tU4U4fr3QrurXVCJWOBphZu7ZtYfja9Pp
KtsVKY7VMTcRpway4rQZA+hpo7QlzX1qAbKfMPXWjtTGUq1eElhkBXPdPfG6tcKmdIv92HY3bBZP
Hmme05hPPhfTbobCIm+g8NKC/gLQag5nQfPqinibSPdpctmTMnbE++o6KfQPzhBU+xq+tq2q0pAp
ogOvTya/H+EkPLZWHaLg6wRH8dPGWDRwk6YK0ni54SAtsIyMW6webwfzS4Y8u/i0FDy9jMS/tUkl
fAFe/MGIZLwCTMkEZMDplSGW+C1CxKbrpHWRTjg5s9qg9uXUyEMgZdaaAYQRitb15FUXNCc4Psv0
kOFnuqm8E7HjbXWbsk3q9eWej9BhNJX7gSP6hdPyVmSWDCeDszjNPFj/mRcdL0/poHgIokgcipHd
LVYHUdNF3dKp+ZjJVO1qtJ2uVNPPwSCGI6GBo34KWxlfQB/vtiy6fj8inwhg/EhuVZfHQSnrJmIT
BKa6vrtCNCP+pMGMTaZ75M5PdpOqyHIM/BU4XOgkNmqY8K4MUYC20WYo5wDab8+xlNPkFwUlFwRa
8LedaOqDseP5NptgFSCargKHcJjvCi/W9yXJHF+hyntYKnv4UJW1r7TRl2kO52qkf0eT6qX4VQnb
y/0eLDSYLWRDUC99/cFSAoB8OnZXltbzCxwlURVKFL1pJktAWC3xXlxqPY/WtNyi3+vEweiydkeG
ej7wdMZZ6jbPg6j3RAzztoLB4jY3jF3XCoCJzGDkGIy6Lz2PdZvYqsgW7o8sSI0zPaAGNSKphBXs
AiUgHzK2dxC7yuFbqZ9NXdY+kp4Zzt21F85WRvdp7yi/EnLY5KiiQ4S0zoIaWTKsuu0rWjl0P43y
Vy5bZwONpp9dNjl+70GZpG91EvCeDltwEp9c0uRYSE28dQEO39gtkceXcoPYmtxDusgFyhmkCirk
0ttYAspUtVTCiKHrozptPcBAuj60qsSBuWaiAopdCBQKLLzzacYZOLrYy40LHUXLykKd0m5fWTV9
a1DkvHTZCJKmVbNA8KS4rOBS8eRok+ztFJ2/woGDgzBl5ieCpGHLZPGzLDzV71Q3NC+0hXyRbQvh
t83o/YatLN3AB2fGTYD+LjgAwq2CRBsc0vDNZaJRaYJqo5vBbp0KO95KVi4B3HJNEIviVzq1LEgq
O4ly6b7balqQyZTtxnVm+skrwm+gsfgBhdnMN/XMcenEsqshxNhpBMXRhbh8gTzcog1SWFhnEZor
uL7HKvRq85ZbdhVM3WwO0NXHwcNHFpq5AC28cHhYJ3l75eWuCiSzyz1Ek2wfcsOAn7NU+GM8TxBR
tdrNWHYU9lAzYjRxug2wPfl20frV8bK7pqzTYMLqCqpixF0Lafm27rEmoEHxUwxWC1sgcwtqLFK5
vr+1W+wABKiDMh31Y90/9EOS4ngtgRos6iHM8vZBEVxtEmC/NrKesksg+VEO9Lp7NxP1VWJmHEbM
+bBz7m2sXpiwkkm6gSUmbOKaKfPt2HqFE9rH7OGN3dF+pPkoffjd4/63tAMkydCbKBJpQod4uLuN
8S/40XAk3wL/f0HnrZ6Rew9U1xuUOhGrFFr4HqsDrZPf5Tg4W3wKSq0O3AprsGp7CF/4YFCkYVpo
epejuxjMGqlsyYSCDrDsSdCTrArn3MCphzCkrDnuRpKZ/M6LJzCr1exiuWb9xbzkWbBYsr3pAJcK
JcLolYFHYeB4LQ5tlDg2/dI6e1seHe2Z3d0iXMd+oaerbkCg8lx79vOkfdY6j9FfNrnaoMdOtjCj
BfO45pckGdTGqS2+zUbzu+K2g4tl2m8618XGHroX5C/dzvWAiqjnxrsWFSKthLmsn8FWu6nqYr/E
ivuQ18THjP2DaSfZ+Dbp3SD17DdL2OZmdCiuuguOMAcf+DKMxUNrc+HnjWlCQaEAWJUOWAdemQak
AOYL6iZBBZXKnDRJWPAUzkP5UmBC7SmEmsm4SzwYTNZVUvnQgmC3aYJjSUtx6zDEZIFLKzMQ8xm4
QuKf9c+tF99NS/zA8xns5Cp/FML56Za4+4mRTrgNkPq+WhgeOs0ZynVK+VkzvnvAegeohXiIVKAY
SmjqBFjEOK89nt7m3CJRo9w2UEerummwfrcDKu/pMu96gav6lJIr3aNF0FXdb0OGq4wU7xWHDHFL
oaWfc1d/ojo2QvY47X3AKsrrhhnYSpc55rXr62DGXSCwCOm3zEnGjUNsG1ql8AEdbYjCVl0ywK4q
pdtxaPRNJdrYT2b2NnRNG6amqjduA2fOiiTHRZQ/Ey3bxs+mlqc+SZ2fQ1Jk+4wV+VZ3MQMtDtdY
C/K5O+3y6Yrzwdp3xWKwHukzev3ypVNT/mAvLhT23F5uAMWbkQnCLdlKkJQWMCy9Ko1pkebjAKM4
sbYNJ/qpchPoqXodnJcryGpt46Y0WGUivqpRWnlDTwI6BdAolUHW1fElpOmTXwsZxkf4M5kAlWcc
5k4Ci/IJ7jyvXQduAsMwPlBIzIbKjHpbkTR7TXSeXSrSufetlckL3XXzjsSLcw9xrfSycIjaL7Vq
fncV5LGC3tgaogVeGQlYNQRVLu2Q6h7TUpFiL7XX7Fo2yA3UU7tdWqKWMSZlEw0K3CUgmt0AIBLB
9+lgvIBqh0V5qivPH7VCs33sZdKAzhYvNJi9yb77vsR1qjC7Kv22AHbhDtJ6ETNoVntUalhbpwXO
D1efKTGeesSqhNaOMmEurUg0LigP4OKG8sjIX9En+bcHrAHV7TjXqiiliICrr7bK0fmeAtj3hCpI
fQa//3UHWqwx1SViF7cclBkRVZ7yor5ZJvtSLc0bDDivlmb59f1snKpmHsvCf1VjbVoWdo3LF4SY
rbeMso/ekWe+4GuQglhjt8eqnXukJSLy0KeY0oPq3mKyT5BqMCTbM6m233/CiYLyGsCdKHfM2nqk
EWNgHtMPXZoI8rc+nFzPVGVPPeG4zv4aJDcheGvYbEak6Y+WN9vS+iVpCQhqemZBnXrCcXr+ekI5
jdlSly29SIoXNrwZke4cmFyN3Tm5rVOTseoatVncLWWZ8Eg4Wb6JlyYNm0X9dmPyaOkxskbcGHHD
n890FU6t3lWRfIZbU+r0aI0lU1xdtI7cDXYZuh0OPJA8b/jc2WdG7tSTVuHEIxq9JIBn4RtoeyFa
/05QMBeHN2q8cEob8uvWnc/V/k9N0yqwFH0DHWzXQc1pchewQbLG71n7KKGXCf3f6fb7BX3ik9Zw
Z5JJ5lGIakWoXVSN9O283xlI888AjhJ9Dvl06ikr5BMcqyFeD6FrKBv8btPXyb2V/SNSkemcFehx
d/x/IwNslf+u6bhBBC56q7xIuzqaXZTlUVgu/MHpz7QpTz3gOEt/bRoye107E4dGhktwSe34uRcw
YHdM9W+reK276lR1m3kMrZjcJBwl7nqn8golo/ZiUfmFGfozkfLUh6x2f2VB5sMUC43aGMWxetL3
C81h855Wwfcr6kSUF6vdz5DPlO7E0AyFJfRhkPmxw4dqxve/fmolrTZ7MqLAjJsoge80HGqgEE7z
V503QTq8SXbOt+DUGK32eVN5luNVMHHp4/FmlPoVaXAC2rL7b2nJWoXV423uOBL+PrhPRcceijiW
tMpznMUTr7/GUGt4JEDQm6LNOolAQta5IEk48OXMBJ/o4q4B1IwscdGwRUaOV9tb4K6mKFv0ALnz
FNfYcb4RSbOFxxP8wUxVHL6f969hyESsFXCaeMxMnsKuAusL8ss7W9QweWiCsdPHh/kAJ4e4d98W
qMf0Wp3Z9ieW21ocFukvuCZmlpE3PtTlS5m4oYOAP6vGL825A+zUfK1iC5uHtl4aYPIWFFxylKWb
5leLXs/3I3fqE45P/StyQd52ECDlAPHn8ENlOQ+l6/7gSf7Dzb2NoHzafP+cE/veXQUWb0hc08w2
jXK4lrAheURL4xzO/cRZuJaGhXDTWKCoDZ8q1T0Zu9yh0niQmUbzNvz+7U+N0iqueA508uRYALvI
SIibDtA1DM0NyyGHukNtHxWHc5p8pz5mFV0yXKNhXxHD8MjutoQ26LTBPlH8jst/fcIqdRgm5dmi
hcmahMHIUQn7aLZTKjhAJw/fD9eJJbtWhoU3DcxaYQsRKZhj49YNnlmJaOMvjJZnwsypR6xyhmHC
jcRkEM9Dsa3YMJbd1dDLhMbxObjvqQccl8JfG6MkdaJLr6GRbK2oKcyrzMUW5LUzJ9Wpn1/tanuB
GlEDWl5kHPuyYN4A4xPzvBjn9/dTcGLFrtVW62xcYEHMIA9foKkqIKrVNM5D1XkPqYlT9A3yf4xP
zmpnJwBvzC1kuy7Qlbgw1dEW2nmN8/Ln9x/yB6v7RfK2Fl7FRROV5qruAViMhyBlSNyU5aV7UcOW
byI7YdXP09x/imHYVLg65pYXcpncZHaMaiEKLN780NXN/fev84cz9dXrrEIB6YhClp85kRrlsDcQ
gEInDCddDWX2h3Hi2ZXmY7PzQHbfq8GD8qB2KS4fvH1DVYXfs070qMP3JHJNDEsbKqobmOeJvSlN
ftMbAsjCUJhrR4Fc3A8osFmoe9zUltscOgWnxUWkzV6aMrmHUQPZx2KubyaUAC5t02GLKQdxSbvx
FbyS7Y3XGnU5mrHb4giZtjKT3hMUistgAMJlUzTVtMuSzkHBcAbYGzY6gYbQeQCZXrRskzGD2CID
WBtFAR0BUmA/tHKZQp3Nw95ypQjRWnBCh0/Z1u6n4SK34N8xu17jj3bZH7zEHgIvzVQQT231VGVT
9xJPVOxrVJjC0XObLfTZTMgApj82VmQIjMqwtdFT2Xw/XX/cHb+YrrWp7uKqzJlbxaK4n29ajl4E
GH1jaBjJUXLK3MeEO8JnwIW8J1kKEAiHd9pxxloU+/8pVtl/BET+CiVwTDDM6uY0Yh7xS+pey/41
n+iZFfn1gWGvfS2bgsPZdeoyBKnRz9XW7gg6Oa5fN9aZ9z/1hNWRRAYucyA5sghQw0++vKdjmcA3
IaJk8r+fpq+jof2HcvHXCOVNW3oJtE8PXeYc1NKFJvHuvOycVuyJD1iDn5MOVWmH8/gwd++d+ytG
dZbR23o6l4AcD53/X2T2GvssoOPQmMmOD6hc1z7V5WOpxiuz5BcUpO0KKVtfn1vRXydS9hoI7RXQ
ufVsZcEJke1I7mwT6v34fhZODdPx73/NQgPPoH7sqyTS8RgsPaq23bVGI2Fo7DN5+ol5Jse///WE
CrgAIboa/Tj9WpTA2Sh9WUBJ/d/ef3USLcgACDzA4kNf9wep29eULajXZxKeOTG8hL5/ytcnq/1/
mkJwYXe4iuPDsa1s5YOfTHlQoq5vN7VfocH0/WNODdXqnOHAZnl8lvJAxYHnMtDoFsPn4syvn5rq
1ZZ2Eum5kFaThwaSTsyadxPOk9F4d44m2+8/4NQjVmkmHUreigUGdfZg7Rzd+YN9WxfTZiD0n1YT
X2sH2ZCsxM7Dti6BuwDz1F+sBui7c0IZX88AdKj+u1iFMm5dA6pxqBP3rXWGORBzmwfIJc5dvk49
YZVj5jGXTUt1DHyP8RWs0gsh/Sw752Xxdajga9R2ZtsFAWc9BpyZ3Zd9Fzmk2P3L5PI1VrsvwHZb
bBIfEkkC1v1EAz9U7Jqdk9s59eqrrWy3kwASs0AoSjq2JUNuXy2k+CcTP4J99N+ZhU0kOrcewpCU
D2n9avphW7kPPC4234/O1+cB91Z7V1GoS8KfUx7i7lI3QN1WaCBiXYK1HtilFaLleCYYnVpBq31s
AJpx5wohj9Vz8WgcIICOWJuXGJDQM7vs1FSs9nHjIeWz57GM5MTGTe/GcNd0ABn+fqi+jhJ83b8C
0rUu7H4oIrRVqwJQ537cJq77CTQYvcwdOML+23NWm7ks58JDXp5EwPi2LQrBL/kInKZzRsjhj+PA
/6cAfN1iWvJOuo7skuj19eZgbW6usnt7Z+8ugPIISn8OsEuC2r+Ig0/gkn3Lh4vADtCMgIfAnvjo
toc6BDkrWp7rg9i1l3PtN34TPFgh3MX9z+8H4QSFla8bVI20OBkBd4mA0fKifK4hTlgmbQKtLDFG
MTDwmyadc+pTXK9HCMS34O+KBXq237/Aqdk+LuO/zv8axAFXZxilIr+U1btLbw3rfTHrM8fa12cz
l6uwISfdTvAtTaJyaPdTM+Q+G9TtTBf4k8dXqu/NmQed2BRrASAgUxvA28ckmpzknpTWxqjp7vsx
OhE81m5/sYv8AorVWRRrq0cr3i2ACgcwocTNqKe12HBpgnwB7u37550IIXK1v91MywFqA1k0oXXU
6B+sQAqenFNg/MNK/WJjrFtIA3xfWbpgyS1SbuBJFxSD+EUTAJfbCmiaElUVoR1yxG3uOjAd/EKW
P43NP6uOg5kbd6/ff+YfneyvXmQVAaDXHNtpZ7zIQDFTx5/cAvImL8EoI6G1NJDBqvzFfPYUIAmI
HEYjqXYFRFKWil6rnGzi2r2GHc+mnebLJANuLhG3gMhd5k19V3o7Xbxi5zyLjJ3h9J1YYuumFdw1
K60cmoFzNf+ibRdadvb+/VicmPK1ENDiTWVbsOMNDmyrwUx3JNO/3PHfalt83axqKE29rMOUD54A
begHTVnU6X+rJHOx2uMVMP1NOtpZ1Cpx0BnkTPg574WvJT0JX3enGhTNGAXBIIo7FoD4nBfsUqoh
yIFXjLl6K/tHZvV+ZVCamYeNBfllt1BnYsqJ4ChWWcNMCin7OVdRD5bP1nJUGsSFxW5SnfKDt8R8
8/3sn1pYq5yhnWMiXaaTqB6m29qDbXYKqO33v32iPAaPtP9G+Hl0Ou0sSRnlI5EPVtd6IcD76RY8
NUdsxqx3Sj+23PEFdLL2zhrm/rlB4eoqmUf2qHlKr3G3ErvcqA5G1x7AmGqBQpVb5qB/auemTnrr
oq2gJO8NaLCPgz3/cCXhP1ThFpdQFXOOSjC02M9t0l3NJK7ZLmc9pb6EBAZII+7AIo343cNHVS9p
uAjF3kSW0NJX3ljfJrmWeOgj1DChaiHyZIKWeuGwAOYQcE7BRvSHsjZHNxi9n5PUesmGrN7B3qrc
0x48CajH6E0F+5bIzHl1aQz8zV0dFy+JrbrHgdIiaOyjb6aCVLuTMxIsbjFdDhX1bhLA6zcwI0u2
yrUIwIjNuG9nnt+5Flg/bVW7gWVNUP7sFhIkYjlX4TkRENYF+wYehLIckBBTxFyVggMUHzJyrv3+
R/zgi9C7NnDrqPBqsKdqMDv78r2kTn7tlKb8VcpWvpS55IfUcXlgdC5vhlTGFyNKykCrsnmbU93B
abQqtlry5SCstDkjd0r5ieIgX3daBe1qhdXKI6Q73g9PwzuKTFN2XzCAKgLiqPIDSstg3DC0S+CH
VnQS664euyC3CbC4AHvTbG93fftU9xUYyinNl5CbdLkrUFeEWSTPnUsNQsMBuNDmUhpJtV/amTMg
7RL6ARq1ruWXQpQfJVP9xhRgDvhL4rK9qcd4l+ZseS/7pryBxj+yGU2zamt7TQrgs7fUIW/jdAq9
yTIgEDL+3PMm35QVS54mnoxhao8toI452bbaZQEc5PsdeOIjSJSM7Fwow/vgmqE23DH5KdqBbJAg
AkkLFt+IQmicgQQFx0VPzNO2L6AOG3QzFBtQSWYHBn7V49KUIK5UQOguQ9UFMpZOlElefXRpU14m
WKVvY1K70cCn7q7Nh+JnbLvJhWdgUe0LVKh3wLqznzJr6GbxRghD5Tmq+E050UC0dbvhaQx4C/V0
fMNUFecBj10AIAqUia86wC9vXVcgTrb95P2yR8quZWr9BlOkRR0Aj+hsMJSGfrCvSVo4AbbT6M8g
OkE4zBXuSyxz/jFIKDkFMSvMLfgb468aF7doKLz50PGWb4cUBj9+n6TdrrN0erBtJ71WTTKFM6nH
IVCO0yTBNM/lXSykChiK7/eZgQSR4lXzZjt1tY1pIl7NNPRFKEiuQtFW5T6PtXr3ZCp6QIohGgLi
ccd5SI95iOodsiFuc0SV46wG27op75hbjUHTO1XogrWsg6ZLNf44N9mOklEqf46X4cnqpuGprrAs
OhiXHbBMNcDFtOYtMOJ02WggVeAxmZe3NkzTPjPlkgOpPWDMWQxSltWD1hraPaCRwYJF/ZrNEBBI
ZjWpwKqoe0OL2ByQh+pIWqq4dqa6d/10qLBiRJph0iF5AjZoX1dogkOXB0WNvh5+aj3Wu9TLPTRL
XU2R5s0a1Lpkyh7npFWhBI5WgfaGMQXjc+qw2yYBUg4DAL9yu+kq9lInBZWostPNYMUl38QmneaN
oSUE0Km0e3/QSuxxIx4eF1WY98YAZekkffcLbSLI5lRHsrfv1VBCEHkNwzOHgzc802TEfyNjvM1i
EW+SoZ4uUvDgHktPistEFd1t7nquRgWu6rLtXKbNz74BtwHVy3747XT/4+zMliTFuSD9RJgJCQTc
ArFnRO5L1Q2WtUksAgkQCJ5+PP656cnprDTr226zishASEfnuH9ugTdC5jvZhjUPjoFHww36wcUj
pBDiUBei/V6KedpXrf+tgsT2FnFZ0772mvB+6bzgDnxkeYs0F7JnvWMbNw7soIem20q8V3k7Vg6m
Qxbup452sJMO9LZUkiAUspwyCr3qrvGnJZ94yy9uCnfT7DUoTlUbXmBT6n/FdTvnzg+LRx2Q5TTM
tNhQmNJ3+J7xNxTmOIQGVZ4VNQtq3bjLAitzNIJBN+mPSJ7qjn43elMa2GTcFWxqTwWHbD2Tg5sw
aZvmBCYnqzcT8R+NFk3aFJhCxGWEcRNCNfNiGYMIdHq6YNI8am9DqtluMJ6/uLK0vzs/DveC6j8m
4WwjlkHN+8KUZuPFlB2MC+b9HLWwxfhTG99LG9OL8r0Afj0HoTT8MwfTU2PhCYjGm9kK/TuJwvkF
SHwoSWWlTmWk110UmmqDq4jJk2apj01n9E1LZv/caob71dKQTPvJ1bUaAPLYFrXeemhN7EFLiR9Y
sJAn6CPIPqgUAiVHPao3r+h0jtBbb6tnhNsRZIJFcFgmYc4JHKoSB2oas2urm9EARF9YGawO4eoM
+khVWzf3V2cctv9vftmQ58S5+ixLKncunopXaN/as5SoVWbRmYuG4xTYKTKktoANLraL2I6C6I1S
sr5orzWIwY2CDZ5w+aYR5gOVG7NwE1pzs4aCm7SuHM/GGLkKi6U8x1C1uRHjUJ4tJOV9Sgqf3U80
WfbwJpudx2W0LXW0HiBHr3Lrw1S2CNa94zPhG9dDUp9b7KjfE+nV92EgIiybxS2b3jfVU4CRJ3Ic
ZDdktsL0PG6Nfewq3xxk1IP1U5B6G3IRZV0wJC8Co8IHg23jHrxIWOrwj28j7rzzQpU4lcPspU7K
qk2bKBpfJ7lWVeZKW2V+EA0/l4h6RxQU8SuGUmob2Eq8QkuInEyo+zdOuOoMNG5x8msYuGYyVXtH
1uk5QfT3RYySHyEXM78LpmFgC7ryG5r4cK8hLArHKCgzMLX7B+jTWYq55bRB5na5H5J4hefAc/Ys
50rtYo+E3yHaGsetpxdn0lCT4jzG1n7HvVrv4rmCn3AVRfS7KqN+X7I1yVTjVxdXt72Enod3974b
k0vfrVXq6068kFj6V7vAGD84p92pWaPwuw2m9WVWNbbQ0plMSZ680DIIV5TYMBTnpYmqo4AB4S0a
V39ThHLeUuZARW3VsAERm26I54UH6zG5K6QngKVyAdkmvF7zOaa/KsiXs14JzOHixBz5Ong/ix5H
3RwtcC4hygJGV27VNhKlzjkQxbn0OswmpMaWr+HpmNeGPq7AoG1b4cZj3UHsBeukfA1gUz4qgqGw
bOcqX4bAbMOIIiqXMR9DZmW2VQc0oEYpc7s6/JbxbPsMVL/uDEmys1s5hPUdKHY6j7FHH5dRspOV
vdng8EOaDcagKA+gh7drOpWTThMJ2N2Cg2qDZOXlhKeL+QwCo4dTV17PWFQSy60/eNgdGZ+za0ny
4EQ85oVNYGZ3fdKjiODdHWC5Mm+ZGjegPVR/Og/iHA2P7IkKmE9dz/W5WZAlsuKWUaRxrMrLuFYJ
Eh/4PNCfqhzWXQxvzo4PGhBqafhtQAaLny4e9rBQRgexBA02GDHtO+7HiKqCjeaXBYzkVpEGbyed
wQzxhqXFcV7aN4MoA+wLIfzQA7p5JPNJI24k4dEWJUf1EIF21Wyc6yFLwCV5yBdadhtKFjQ4Cpw9
yoEtlXahdCe9lG2QTbEe53wMZ/02BQCipAW2L5nWYcfuBhAe8jDsscWu84hjEwr39Vdhjbgo6c1Z
NOomTuegwtk6xJWD06wsL7BW1HoTF77aociC57TqOCxWo7fMoIAHMvOA0TcNgJCjNNBJD+BhQI0g
uoyiW6ByzE+Z28I9H4qt1qir0rWzUuQrV7iJ1VG9Y24qL8Lw5B2arOIX+rtdHtUeDOmU2XvMJsg+
vjb+uhVS+VSzhd526KacWSDqzYqAqVc6jjArOX9dmtTjNbmUWDZBRrDvv7XVHD/6BLJx8MP6J0hU
uwW/QgX3+xKVOSpKc4cvHZ0sprFtjlI5eiHUW7uNbqfyDSkcEIrx0FObBN7awwJ24G3crPp3AN8l
bpq+9n+PduKXpZgQf9wM1gMnrkKR3sP4aYDUGEKcpBK6oCpakUi4EHk0k8c2DO6qXQIn7ClCEHEu
sSHmo6oldEo4ltJEADFA67K7hczDdcCizKiMhmB2Cv/cyn5rNdY3TVk/JUwEcCn6/q3HBji/MIsK
seBt8CwkND0n4k8TasDGBjlhVN26mHm7rsdlQkKE0CMIMKo2ZR8Hz2OPFPbWHuHvxCV19JI3Twkk
Z2tTrffC6eitMYixREoe2/VTAxZA15YPkRm7E0mk+wY7G7zQkVIkN0HpcJ9fgzaFuGv9hdoIVjSC
+8B32Dfbb86rKg6mR6VuvYbBbzf6y4Ma4GOWoU8f5qAkR6nCyuQ1LxZ8I9g9UzCxeDbEtXdGYAPC
/xDputG927NQ7iI2AHvge/ElSeph58HeD23D0LOHaoxEjvHZ+GAGrztHzbS+YjEEG4H3ZMu8ctyv
1ixHXLR4jqq6ha0ZalMIARywiaO+sW4o8sAt0cs82eWuAbXxDjO56dAks8h7tC9gsa07mARmevTQ
grh0FNZ4RRKR9bhQZElHdabrZtmCYsigBIT/cC+w1T/3cyMuNfgsDyCyJDmM1cupSITdYPuVW0Qq
wlmMAd1LqRXo2FFVnGpuE3i9anFMQp7kqC/MMQmq/p4107zrJl4cKwh2cw/HWtYYsx7ksIpvkfSG
RwOCD9gijKk96OdrNmjf7ZKw939AiiRIBqPnCCnx0PVPU9nOJ0bpdIt6iAPZIjlIDOBTAQkx4zKK
9GKTTQuAYSnxItS3TtawyNbaTjtZ9uq2rRr/xtMxMehxK/8WDCtUjHh/XkIngy0wisPPsWXihx2B
GQNZZ+ledFyKI/GqECgA6SK7waKQN4703S1Uwe2eSa9A7emj7bmBUDiecbW/3nD9ycidGrAKymRy
C+KNxJi1Br2Z3mf2RyV094J2kUbNFluUc61fIgTHFq30Nj0uZr9UQ9xDAHZhtRsitRqUNh17wfpb
XxAH2VUpS3pXZFA8BAZ3bltkxhvHUz95IHwgzP7gktBi9531zkMiekbtOFfpBHzBketoOZhWzNgA
VOLdDItegEiAqzoRhX5VGp4cGpkehUlA+uPSGsi2cDx171NzbXZhS89KDqs0BfVwU+GYAe+B2/Wu
CVYf7J6EZfbae7e09TDXLqdbV5XQmvcMPkecqut70dnqHI1VsIcNBLB734/fB+yeGM1Ze2nmadRg
b8zdNpG9BEFoWVFfxMrDHVaBIorRi6h8lH3Eh6PTRt4PVtYOjF6vlAf0LXAuU4DX4B1u8Ywym7j1
O28Qh5xO/v8Nb1nrbELHBVglPvUmpby7OFwrsnmNm8MkTJharuvjzCTZTV2lAC0JlndMEOMUFzZg
jRcGKEMAuv0W2l21t+2w/GSORQJubx2dRA9fTuhqkbs1Nls4fJMdwyawldGwvBUOZRD2yWZIRQJu
XzNiYZU+5j7gJyDxnYgVlKq6GoZblK1dJrlP8wgNhczKqL5ruY0lLiXSAyBiKNi7xCoFcx9b8nhV
ClVBZA6Nh9lqWpEafkok5u0BgGz2DaH2gS3gJ7O5Lp7M2tToLwS83ZCOv8VOdrtIDdWWzfDERgjQ
2tEEopeMeGo4SNlPOJ7qOniklfGxmqdy2xaiv6NtV+5I2ZQvVQgkuIZUad8JYV+SwIpMRdiluwUt
KCiA0Ked5+WoiWugagkDWPxVWd4ITeMtLt0mh6E2zGbA+f4kES0Rjy2LclvbAhAgf8A9w4miRo9g
EjC76oWdg6Ek905P7FJa7IqZRBLBt9C46R7+XJaizJUKmkNkB+rGTrkqabKxuLgf0JBFQwmSJAjD
hjovYVfIOtyntjZJuh/WwiWRgiIVPSFWl90BNRU8R1XUoikQYg8dOpFJVYU5kBHr76BoJ/Betepv
VOyJPcorCru6V8PubR1iIobpVNbMvsq65I+tZBDcdBWLcqhYSA6+UAd0i5OXaoh4BgFN9BiapTug
PxW/8iU0F14LNFBtX95zP+q+e2Btv65hxKHsnPDxk4lz3QdeCEU3Xbe2vVbAksgNw1QJLK5iES9R
D0KU9ir1LGuqnvo50D/WCGr2aHKw2yLycGOqIDzZNfIfwmYN82aO+wP8jWpPKn3th3f+DQvD4NK3
XOZstPLWF2Y9UeWwaSWmucSzQ93QNQJcVz8uLmCMwkzPCQznhve4kCfw1asrFmdhzYAxl9SbOrFu
H+Has500qkbglX5z3RQpOBH0IlrHdkEdBXlDS/MtwW16Cyb78KcOce6a3jPwx1clru2xPVbV0tyy
ql9AYyvtDwh57X3TRzFAYDGyF0mBYmxdAnRPwoSMKd4X8pC0Nr5lDUaUPfi2Q4rKXG4b4UUvYM2o
/RIt8CjbNszUrAKdQpcFs7pya0cyWdniscPl6k8pW/XgYe51h0s3qAp1oF8iR8o9mpQ0mxVudzU6
cFuY7ocdMoILP0WUVXgMyh6udyd1Aak5JMcLbqp1Bnm1OcOHXe0iw8s9DWv8cC5OHlsHo44SeNeh
acTdr2mLFr3ekW94FZJnEISAZqACba4sUiy+Y37d3pJO+ydFfHYEnG+Gwjf0DhA691vm62SvXS8B
xgtxYfUXPOMV5sUDL910XoqIo+ZxYgLuxUPyY0dwBmkTA7OCaqeHLPswzaRKZ87INwAHiiwszZw3
jVC/TBcRmAbXOniODY83LVo58MaM7V27rOIObShkxzYgBhzpMHrQ4PAivbZc/ZQ5a9u0ovOaE6SV
wJhfRa+F7fTZBxV3V87j6GWNA0AT4BDQdWgil5ueY+gE/hbyZKBqIztiQAXT04zD13jxkmlX6g3e
xDWl8FR9Z7xqX2eHstgZKr4XStqnck4EenGePlvrX7d3UWymmPtnXU32EaebxF0/ag4zmjE3Ea7I
fVp3mBWhrehaFGYt3Y9hpw8I13Dgw6DxDY1dsQ1jH3dADJx+kKlB8WOBnyhaVQLCXicPQILIRz6N
IgZSoraP7QLS34X12uzGBPIUwIAnk8Hj2X1zQdQ+OQ/vdTcadRPDOQkvaEjuoO+WT95Iq1tENiaH
EBkQWxeyaQOPKBrfbd3ikbTt/VrreWeGWF6AtAF/LYFIuEcb96WtkfYVK2pflbfikXssWHcqmurf
1EMpjZtvvEe3ZrgZWtRXkZXsuQrX5R59apu29Bq2VtTFGXe5EnHA07oFvsvu+rqgP6BmX3fW9mi7
LrE+OLALcty4qgdYWsSN8FCWMgNJPQ5v76WaqbsDtardOjxvuWPgmjZb2EmwQVrdoWTVuOidQ6AX
j1Xvl3yDAjf6EXeFbTBUt/ybIhE4YYHCDwxcX1u8+HNrTlEX1G/owcBHhxakDoGLWwzfMpwzb+HC
OBx81ZQEmV/H05tf1PypZCF0zqNrqh/oOYbveHziOSatFHjaTXSL8aDdY10Ez5UfwKETa8leSOCm
kzY9hL8tIy/FinSFWvOUgz/3AnVQ3O2HapKnGjyfswRkaMt0TQ9LQdUf2xAOwFvQIJm0LIbDACyW
SPEes30CwMhTFwOw0TloW7CUvNfJEvU8DCaq4f/l7B4psPOeL67+Jcik5ivqDSZub6C43WAGC+i5
7su7RM/2W9DReg9koP8nFMmchRCofyH1+GTC/NH6N63QbbVRWx1JHML5LJt0LJIuxZsbpY65Nf/7
EPizMfpHDyB6LGS85rrCn8Hs0aGcxIyZNrd91zqMovxxC79CsymQUoz8vF7mVdV5KAphbFhwDoJs
qJL937/LJ4qgjxko6BmgO1lK6MsCfMTqsyYvvKJERzyYNw1lJF+0+sr/n2DI/S9zzo9hKAsSLvwZ
AVtHxgYaZOsqolxaHt+iq4MWUgyJez6hoUnSroi6pwayuoe//5mffDL7oGikfgSdoZ0qdNwWHH68
B62GIyB6LzC5eMSAnd8U7QJqC1aUALk0Vl8Yhj+boX409llDcO2PaQO3M9vpQUkglqbrHG+r5te2
ZTtReZifkhNufVkcqF8+d69//6M/mVp/9P0NcaNEEbrqGIx0uh+m6BtZPXaoO/afYnwJ4x8kGXMI
LigFv/noKQS7M1qh+sCOLoAuqoruC83EJ3oM/kGPMTalYx56pkdlqMl5NPSISpHr899/pM/+9Q/y
LsggwiUseXdEGo7I/NnwBzCS7BcO2E/WXfhB7mEjSmCrRTuWDut5SaI/deQ9zWX9GyiYLT7r2YHl
ks3eKHZ//3M+eebhdWv7h4JwXYfFj6CkQM8fzkXKRgpaKECMtJz6L7avzz7i+t//8RHCDIi5D/EW
QyXcQgPp/Qlk/Z0lzRdS1E8cbeyjY24F1LTQQoqjZoL/jjF7vemTGFOZqodLYS2gMgChrEQzDHth
QqIkK0Pmb7yyBWlZBUAuAlqKEQdbF/uQyGE6TEx/JTv77K//sJMwEJSEZxSU19hH5qEFofSbbH/8
t6f34X1CZ6NpcCY0R3TjVFry2r3bYKXnOkm+AuL8+3qnH/dgAzgKHWWhjhQkw7NA7PdeS1Jv/v4H
/Pt6px93u7KD6qf0aHucomVEY76p1BmZDf6uV8blKkZuYifD5vtoW2h+Qz1/IQb892OMftzqRgyZ
gwpjtWMEe9eJeIvN60LSb7gqun3VW9wQ9Uy++CM/+7APT8nH7b8z3OfHmScH3US7hKNhWG4i1hwk
/+Jg/uw5fdj12nY2RcGr5cQgwwPnCjLXrg/bw9+f079XOpR/2PW8FZ38yMOpg/sjcJao7B/XBd3x
uv9CrPfJb/RRMQVMnxusQzCBWtRG1d5Vj5OqvjmaDm5K/wuN0mef8uFJ4DAngiKIBVIy7tKQJd8k
Wk0LlEGTPskGbLq//1yffc6HhxH2shjtCG5GOTavZTMdbcxPCVSIENEclum/nUU0/PBU0OCNwrUF
+sc2gOgKv95hBTz8/U/4ZD39T5j/j10bT3aeZq4BRJkM5pxaAD4b+f4Xe/a/74o0+CAeViVUaV3N
8AM16xlFf96T5bbwov/2MgTX5/KPL49Uw7hba1uefE9s1zE+9dS7+/vv8tk3/3BgEoIB7YgOCPKw
2mfdzxkulOci/lJFd312/3/NC9XX//vV0eNRdSTD+Sgc61NWTbukZX/WSLXwWLaXkWCjFxrG19BA
1Cq9//ZmBNdl8I9fDMZqA1j/6iDde+egLEr96Adv1+Q/06y7v/90/xOt/tvf9uEsXDSJMLoA5NyI
CGEDUHxgtlwkNdQs63w7oFf1JwSmbgd9ittVlkx7yMDCm2a27mnxVJI1SbseOU0SwLvtmLfeFO5B
2BPvM8GBvraef6gIofdD6ZdbA3HMPm4cpKlDW/eYVU/sXkShzEZaxzsQhv2tf72KcwDRNyPzeU5h
H7+bQRvcdLGp0AIoN9CH/Vxk4rZhE4s7jHeRxgCzX1+Aw5BUO3iR1ZugjlxVsROEcw2yzFfj0N2a
ZvFKQOrbNybxc2ubdRtBLJzjwr7kPlJ7d0mB6rEdWfRKCUcVwtCWN/PMsnKsDERocbWJSh+mwiae
MHRe4WCHQc8DFH4ezx7RWHik+Aq39ckWz65H9D9XABTMSGNz7miceB4ieTJaA5eJIUHQ3v99AXzy
7rAPb304LGostZOnYgryiQU7f2gwuRb53//5T+w4lH147ePOgpArInvSkOuVlRpvOkgBsgSE4Qjh
EuvYXHhp/1Q+eu5+g/HK3z/3k62SfdgSBsY9Cb1jeSohOe7RjiH/McSQfkzjHF1dAK08zqcGPUlG
nidRfvGlPzmigg9HYecRl/AC+1jR0lNfMJZhEYN+DBp1yhUrt0qOyX87DoMPx2G5Sp8ZR+2pmIMf
amE7pYHLjP0OkNgGfealLb6oU/7nifi3LebDkVh6skloOcoTyP5IRA+hfc2iCjIwUhu2VwIt9wGP
fwtybfg7Jq5AHzMSu6SusZP7ofc0BFO/B0rT35N+MLfUGKib/Di+q+zoYuhlY3uXTBJT2AStfPDR
IQout35H482y1FHKAegGsqG2AKhOVT6Lur4Tlq6bqA+CfUgYIiI8oI13zRLXN5BI1FvkD0bHwM3Q
gliIgQK+YszINDkrzA9Ulph63sR8RgpKkMeRhwxgqi6V54sTxiHlPl5dnYMZCg2oX837haIba9VY
bdAyrtOmHtwx8aG7QScuAAuigYS5nL5VzQqpNSs6sEWaboepH8QNAOweete3uZpblYuAdVAskikn
OFBTDObjdHRW3ErR9KBgxwOyRaDb9MD8xQQJntu/v0+fbRMfluZIJPW8iMpTxc19XZb7emS3hS7+
2wn+kW3ViAA2aoNdaCbB+wxRwkxiRB6PoBD9/ft/8mp9ZGSMnoS02EsmJI+KezeZm65ahlQ36hld
cETULOS/sWLQ+P9/92yCJACgkwN5clP7alZv33l0D6L9fyujPkaoUo8MREy9PJGGD6DwalBdwRf+
otfxyYFDP+zWHA7VqIZqCvgqDMzs96a9VHgLtf7KVPjJOvqfc+0fJxpeJk6lxOCh6/6ort4uUEN+
CYwEows/8r9sNfT6sf/452WNwBQzBMWRY4yE9CXSe3fTkBT7kbft3TxgVgKtiKy3UPqYP83sWXIY
EF/0C2JRSKSjIIG2Ebui/s0QRvQm22Ec9piyBdBELGP5tmAc+33uAly62rjGjKzimMRD2Zl7kHcg
5iCEtnvqSXBHKi/aLh2l+8gYveFIeboR6+jukAHF78bYL08NFuWzZrXbDjUTd1EQi+28cNj1AuK9
RSHp3usJGbx8hPgYu/Ii7toC5odpcuOLbKC/AeMIV2aESNTDJanDMg+WSO1Kv0fAjpTeNkADCSdg
WX2Du4dvnFUFUMqT69LG4+2upGt/CpZ6gW6rhtzFW5rfiNPwbhFNsdyRAVkbDSJxNswgGXz1CgRY
LUFw73sWU/Cugl+6q8SAYt7Ml4o0ENBI1a9bfy7Uli9jfespSzezCNQNXyyGRyOkogR63j90GegN
a/oXTD+m3YCMGloP52mBUAFhfiSv4FbMB1JB6BMj6cdPfJWvXXyBoeQGio8WEPT1jbqQ540ZH5G4
BQweggSgfnV9OsWIxfFpDWPVMgJOxAm8saK7aXCPTXsBD5NcD5hm75vQHhQShpCivf7q5vAsnXke
+qbcMh4iAUVaqPSKApbt1nkob+kjMpVGZOEwkvY1YmKUTO5U0mH+ESVvPFA/iR+223bQQRoDBphB
qnzvXXNtfMCHskq0L301QjgdmBOpoyoL2mTB1AmxCWGEoXAHcXzaoTTKlF5++pitrrT/PYrwGxfm
DlBBREhBXQrsWJh6ojxQGtCcJ8Qiw8d7H+H2T+sZMSMwOeCdXWE3Wv0GR1tQu7yU5hZpV0EuPE0Q
xwOkeLBQtkH8+3YBRxn+o/4Gm+5PTNGuk+a71ugiB6UJ/7ui75gc3UDy+hQMQfdQkfC99yk0uqaB
1ClsCd60kWyXlkV/SI/hNxfIR6MzDB+kByzW0x5+Y9jFRBQA8SG9rFhaZH9P3OSgxj6aFWGO6Oof
kK7p7edrEMCokj8O3Vbk1XQPUet97zh12IjGGx6K9yRsHhzTGWg9z4gge6lt+Av5kA1Ax8ON30a/
HIFhBzO6JJMlYpNGAkrTYmEIslCjtDFktGHQ3BQd9JZ+gPYGoDyYDnL/Z71AvRLACxAqDJWhAb3I
djmEQf3gzRBW1w1E2EiegAZiK0xyVs16Rxb9rVXreQg8EB/FdGwZHnIc1DcMaqUUmji6gQKlz6dI
sBzFVZ8zGVyMkD/iMHxwnD5pERyGEEkdq+1AX2dnjnknSEeI5QKx5GAReQu4+y1tkcwyrmfeVEcN
0SlyWpd9uSJ0LHJPxrDT2CabAoklcbU80yoQ0ILQqxtLHCGuuReD23sSV54i2DZr/WvEWZKFQ7el
2oAKNZAnNZI/Q+W/9W5A8jKvGZJfoL/yp/rcR12PeBCDFyGcQY1XqklNj4AvSykCe5KsKKv1pi8S
u+XJAnauZXkQ8UeAu/MWthKg+AsEJnT+phnFuqmI+qWkuqEFuWCptukyK4C/guBVqCKHyWCb1MKk
na93kGcDq0fv4qV/6yzgl3GMBNBBI2YtgL7bXcu8oPvVmfodmD+EbKAdjwiovAkxiStWsl97DlcN
P3GCxLcKN9VxRC4LaRSCg3hwF4SkgP1V37dC8rxFyY3ydNkj4finYc2PdcQlEkZ7mdVB/w4B0HMF
0Uha9r4HZ417r/wC0hZ43a6dAbGNrunsMSlwLxTLbeLLA7TAO9g0EMRjVtDQCnS8i644l9A9gGu1
HtyslnPUAg3R0PGu0AvUqgniQAh/0R4WkGqT+c4sYbrQ5c4jVy9Kgl992bQF4i8Y/Y7oCPY4YMby
rlqG51MKkg60QpLFbE5mkj9d7R4KDpcoHzONy93B9sWbxQJJy8WcHTZInCTuj0caCD7o8+z7fRbS
YrckuDnPEVQ1PDzpgkMI6BSS5gREULx7LhfwjWqzknQ0jYKa3Ue0mHe2pX/q0AJAS9/fckS23tCg
Xjd+iX17FNFGr7hmQvl+a3xgsEIlDmLA8F10w0kZLETg8LH5Wpx+SHeNV8Qc9v7NFMS/Vl/cuTU4
YMP5URvkpxHT/Iht/5JYzMWC0GyCwu6QSv2cgIaGgEG6C0CRSwdib8PakayuwgPT6MmF/bIfcTqn
remnXdQgTwLTeDyAhV3oIE9rAvmivCoEg/nRkKTKYVE9IDPlLukMTYtyeKOzGfEUIGRlir9BqHpA
SSHTaCI3JMGmx4kleYj8g+1YNb8ZfJ+IgJuRTKeu9lqb/PZ7Bswf9848Knd1vN7EXvGr8pB4NJGh
zW0VP06hvK9Xed+H+G4CYt8e2S25hmwrq8qGnfpGJ9nVSZCvTXErsFrgsxMMYkf5I5wgCVgHnPBL
DA07fvwg7dR6PyNFMp1s+wZbRfXkLYHKOjnfahW8hSssQXQ6dFhXjl6RdlAopDBkYlVr9EsmUl9z
fdo4VWvxOvY4XPvrkGOGDoAm/UXM3bmpcKL13YPUzcaf0GiB/CXV5bqvZBjtawVBgRfy96gMn6Jx
3imF0ekAZT3M5kg260sBewGckr4qHlSC9jxe4CwgpZ+KsbuMvDHQIa8KSWNkztj/Ela0RTyjRowb
8kpMNiR63WLxADiyiFcoVU7BOGwQtEMQl9PdLygutAl+8ck9NBAuphMGd1dtbovH3T+tlTzFPV4+
XIZhwZwCdCtwkEjoi9MxVjsT+qDOrexFS/9HF/CTHrrHdrrGkUgGgY3d05qjwZXsnGMyg4rLQOQd
skygRTRDI4fMV2BPoYaEGC74LYcRRaPFDKdDcCXv4bL0a4usDt258+Lx5lKaxU/LAtEZQxiyDbXl
pS3MT7okJShTkbk6TKG4DwF/y80semQiVbp8LCD8iWaOZs6Iae5cXsIo2kplX5nkb6aJoDNc1/M0
zq/a0kfD8ecTr3j4P5xd2W6kuhb9IiRjM74WNZOkMnWGfkHpidEGg8HA199VecrhFoWU89DSaalx
ed7eew2mxb2gs/QPz/PfM5bqICLFugS5CNwZ+Bo2GYe5Ia1hmSf9j7FvbgV84dKI3WSOc6S1QrAB
+jvcpCxn65hcdKuosoWD+EfIBxGZMD7NBRaHx5sdSnDViYJ8rFGsx3EJ503MkYTiP3wVHeO3YB6E
JzPJgdapBcY9GQDkAQbUgkHc2MHH0xZ19uqbPeDspTbHMKuIRYKmTWF/CkcKF4BLhPivHly/ejAV
8rNroQa2dADs+qGwO35LLZY+5gBf3iIVUT4lEsq6uWFD2MZE4gjGJw7wZNxwgSy24Cp0XwBF+9rR
uLohLEMSkyFg2QEP3N5nlq//AB7pV+ukpK0MYMw07s3arA+FNABRIuYYOaFr9hWQMSRyT2zEQRMX
cHYFZmPQ9hNrDDiwlbg8X9Io8QM5egz+YKPRmStVY02sEwXQG6CeTgbiXQQTVbMZ27tIjhBhH6A5
fj/il77aUvm/rz+bZ96D5uQ9GEuWpmWSy9AvMnHn9IkCynIEVDvqH2jhFwuP2s/35YV322cZ+cu7
rQLG0VCI9ELyUB1OZRWcgFo5OGVwgmEY9krIDw4EhNrVcUhWgfn3yXl9yp+esl20kHo7pzsv/YDJ
w7Fi7UidNqtCAQ20EVBW70bizVFETznObMjJLtTU5gZ0ktP3E1EkLrwiQ48+D1hFeb7vYMdij943
Gzi/jL+MpKnwei17WYXKv816vMWsYLBvSkhSfG9FTBJBCTzEsqSqMFO5LP95Lh5lKk7VySpxlPHW
WNJYn0sUTAaKtbB5b2SJmk5hv6Q5nsGDSN9RQl3SiJ/JCNHJQAkb1Ng85TIs8RTPqAUCk37EC/nk
A/5m1GAUXR+wmUw0nQwYuOsjtywkdbVJHjpl7XgGjuv1b8+sWjpJ4sauNHMDucYjKFeoRghfrHQK
TENvwqiOWMdBDm+l3S0kcuemZJLHpUntVS4sE4/aesbZBc3+k/9NLUhqTtJmUdR6sWNpARKjgJdW
k6bVKy0kgoe6k+lCRW2mB+Z5HL9sjmFIRrPxRX+kZb7O4pvK6GA7V26uz8bc3p7MhpdQCDeXRYnc
0HvnG3cMd2+b/9SDfL3ewNzPn0xAZEOpAl5hIrQl2RuWiwirhh5yR+GPfL2Fz4P9wjk4lZFVbtdV
ChyWENjr6JjQmoO4SpBoxsV557oJeJO+A3W/ovfWg8pAi4UFcpvLeOM75bA3PuMFmOvAKLT0b3L4
Hd1ZidWsr/+8mQGYitAi+em2Xax52BHrn4MDGsBT949228fr32ef2IZL/Z9ceLCMldCsMeuwzlr+
VDPHudNRBg80GQ3D48g7cKoQ57BdI80WhCvYh2wFksDvKC/SJ2WbY4VYqO6OCgayp/IcXmhfRjAK
ywf2ETuAwa8BB0LlKAFiB3WwGJwYLSX9Udo57Cqh8iDv9CjhNibq/qlqrEGtYXmNNwOsERUUMRoC
J7EWLoIgk0rQc3xud48Mr6iHyndFkLntOCA8GzBpHiJoOAQkps9XsiEpaKY82cLSsQpYapGfWE3e
z9Rv+Usn7Oa1QM//RD5wwqBoGC/1CCBprfquXXXcR5qvIgR5eVD/ktjgR2YbEmovbhUS6B7duWNl
3YCdwr0VpS0EHeB/5uJhjlotVCmor0At9WEtJzXB8QdVieG3hMbssbHLIhAw27npuEuQ5nSKBI+x
pKiARTTgcRAl5DFtk+EZBpTmmkK5au97/htzEeyDu9T9FWZS3ZYwT9/h4d/f83x8gsLMq2ZDd3QZ
LFxBcx4Qn+N5SWJmrCmMxsHJzJGRAjc3cmDlBss3+FyPhYGMxpnnBR7gNvfTIvBH0W15Vt4VxMZJ
CmEESxsPIxX1xvH1I0lcHLacINiOM3Zr5hAuMX2oG0pRraEraIJy47lB0pnempjkvJein45T0LXM
zHQD6StYqeeegkgCLzcoycG1eagwwCN7NQT8PWJD3SYOAi6jA2daWexutLxhBwneaMV5DXNMZAoC
IMQHGEDXboB/A7A1GHVrlKL0tpUSqS3D+yNAqlj1rf3ZQePvqAT0PGC0GGg/PaYA9SPjk8DbvrEV
nHcAbhUQuSpXQw3xRI3EMqylXQZChndfyE4BJWBEO8czvE2Smn+AEeE/MxdgP1ydxa7ifazBiem9
ExyTxyfaYGr60jFuAGjndzC3LfcitbodIfHfjFtkFyvoBETWiZ/dN0vfeEgUqnYpWMzIoFpiR2Ok
zJQd5zsAF4H8dbm7axrSgWCIdeOBRlMgRawhSZHZTnesWlJsLB+OgTrnj6xxbjEdDUxmh/J2hKdr
cf70K9yen5Dg6vcDN5p7NycF6PSxdTTKtqqDnkS/c0AEUaCAWn3uGcNHR/q3BtpMh6Hw6I905Kgp
Iq0DXfne36CYisopNp8VZK1ZQRFe1g+GjTcgqVUbKAc6Ik1XFKAE+eM+sQyw+X0LmWcTh+NgqfHQ
9L29oonzKvIiW0dpx1YjtBAgr4HEDxvix4EjEcN8OR6ZM/A1i3m+q/3SxG0wwlzZLl4bPGZ3FBEm
3JHL4inDERTwzsEfXqLAW2hgW6rTv6WMHg2/bPb0zNdriwx0rcGDEM2Zm27a1csQyXcnl84+qs12
1TsGHlK0gfOEXbm3wxAhT5v3yC2CwAejZ8jUOY4ryU6NXKKwb7uBndkNSC2m9cIkKKNO2RbIqxn8
oYzhQmjXEEEQkesfXT5AFB9cTmGjuAFndZhi8gpHSF5a3Xn1o9iZg95364GUjRqKZ/3SqPFA36jL
AwsafCjblvUmHgcBkY9Uf4gKr39R5MUxcTtUdQuLjrfmwLOHxupbGoDKAZCZis0Wex60QjG0/hrG
QHJvuPpf0mcQWYZ1EDKvMQ9wjLsBtbQJbqX0DnVXG78Hzy9OYPHnm6GOsqNGPh9p/B55niAbUvvJ
0nUh9nbkdXdpMSDZAV+bCt4FKnvqTQrCOPfzcpcqL1qzakxeVG/A1L0sYCHSlWqF00jtFOirawZ5
kL9NZ5hl0I4adqayosjPjjRdGYSyfQeGzQdYXj2SUMjjP/PaBsujs3oID4jGU3vmmEW1SbwGBSKz
NMRN2TgEyvnwdQp8BKT4I+7umXKQ32Cu48ZBSTPotXTR2dBUI0yqkQaN2QnlOv8ncXvz1/VL9nLQ
avqTK5a1UJMA6AYaO4V81F1+gtL7S2qKDa9zCMCIvSRy4T6/HJGZU3VoiAmACQ1LBiAWcVHaP1gE
KyhdYFLHhYBproVzpPIlokzHwQGNzuiOlMNqKo5gxkx5d+z8/ocXw/v9+pDNvCHIufUvrSAbWTc1
ai1QBewfRiZRThsW8D907tuTHiRF54O1hKe381DfQPll5QTbZnXAEfQOnye5Zg/j0T0aO7F5So57
ACny136BWDEXzp1/0pduCYn6LGj5IjTMfuW6x0rccWsplJ37+OR9N2R1w0eoPkL8kz42rH3z6igs
uPPv+pSc3yWXAkX6398eqcaxwI+uwt5SG1BzAy9nd1rzrW8jMd+ph6HVq9G5ud7a3CRNnhZw5/bx
rMdIqVrjvqhH1EkLy9te//rlHUnJ5F3hUarLJDGr0IwgIOQQKGzca5PdR0O1Kc4mygPffaclcypn
X/QaGx2e8siDWYeky+iqpPEj4Q2UqvIfArnzojaWtOEvrwBzKm6PRCinwMgCsyKS7kOilveUVrTY
SGhiLozc+cz6/1Vg+pMVnHQgwKZxMRz9ulpluNAKKEdVMSrtv6EOu78+aOddfqmRyUqGVfBILB31
x6b2jtBZf6ipjYpvebTLcWF9zTUxWc0gx/qR6mG1OYoMchzJBjX89Qg9Dt79vd6JGYFMVOz/u2Ey
E2lSCfHSsH5jb/JufIasQbbBZd6+9R/N6ei/W3xFFrTKL+9O2HD9tzEE8BkFP6wJ+wh53hWBSbmC
fzSh+1S42XaANviOGT4AvAXTn0uibxcO1Mtb1ZyqvXtl2qeaSPfIWXtIHbaPKP24PoYzq23qUmzG
jFqJrx2ov76Bv978FKj4V0XYqPvrDczsmKnC+0DhHiTbEal8MSDWEH8pfARWsYy+deCb3nn5fTnw
IwWGd4bY/uh0P7sWhCmVls5+pHa7kOCZmXfv3LEvDYxEQQI3atIwHw1317Vm/cgMKR6qNoYHdwUE
skFLCojc0AJU5+fr6+N2+QCFEON/m619AwKQqnKOkVUFViwDqM7jEoDYYJrgqd2sXGcJ2DqzU73J
YRAjB+8BqpIARg9x7wKwI4gNAuQxApRxdJSjf13v0txSmJwIIuVtNmRWjyc0XrG5Bi++3bRA7n7v
85PTIEdc5leiFxDpSP/1xHgDdf2JOkv8trl1MNn/KYUBskFkEhZQKClUdPRYfq9VvwNI4CHl2UbE
9U5GzsLGnJmUqQA8xCBTTQcC4G5aryHkA7pxDGkjyDw4zcLNOXOsuOel92VlwxTbLQxeDkcXFkBB
pNwtRECX/H7mDuepEPvg4bCyY4b4okv4VqZefpSJVnitQL2m9hh42hAGLVCUTinkeLxzwKYH4rN1
De3gV4XX+4Gx81vUldYbtSzUPa8vlLl+T9ahY2iPAChehMYIsHDNEB3IFOCs61+f2bifEt9fRjXP
oFoAbXURFgndahGhQm7AKzIJ+tI84HYdu/Z7R4Q7WZEQovWhnUba0HfUxnQqiHRamwT5EIgmHzPl
vbYoZi70ambvTjnwRtFxp4S8a9hGr3WzG5tHoFCuD9jMdExp701nE2QWUV5y0+IGwlivvUTa5fq3
5372+dr7Mhl95guPjLAd1Cp5Vmn3SNLkj9UtEcBmqAjmlCfv2S444bDGhq4i7W5sB8iDGrIZG2Tt
6DqBVsuTNQLO6XWGsXFL+PORUsiFGG7m6qaT6e8HmpTQq6ZHvN3PAEB9C0flB0Om21oi2e5Z79fH
cO4kmtywae+orh4aEVqV+08kKbi2eXtveHDXkBH/e72RuV1znsAvE2WVLkVel1dhZpoBICLIriKf
2ELIgbBxOzIvRCn6elMza2LqhGAXEKxn47kwXKg1yx6lNW5lv9CPmcU8tULwkPgB590TIagGLSBj
XbEeIKd1/ZfPzMSUpAtAArei3mBHdfYsdBQAaw8DIHtCfg9LbU6JumPXQd1krK2jBFAK+lUWoES5
q7YIRZZ8wOc6MYk2UlMVikPa69jAnJkgGew5BxjObSiAJteHaWZjTOUHohgnPCc2g3pGiwRYD9LH
2kUG7xFA6BLiaF2/imnbLbxzZpbT/+kQjHVpA3tdhnUFtQC4qfqdc2voZmGXzw3XZJePGSqACaE+
7OYiCWcLP74ZY88EYrsedjnengvBwMygTZm5iWmZjg3R5SMroVTGS7JlbfTsa+ugovLBSQq90KG5
hs4nwJedDjwy6hqQSTq2EJFcKTcKugzBU178I5zujMJbuojnGjr//ZeGYijWQ/G7Y8eqNB4kEoEQ
XQh4nn30Yngh8RI6Ymb+p9IKDgSKofVWkrCKP7wEygOonELLdeECmzlP7HOrXzqhoa6jRhNBbZ1C
ujQ3oZXcLUzE3A8/N/nl01VnFq1BMRGVl7xA0s4O0la8MB0vxSdzDUx2Olj9EmL9DQlZ56/yASJJ
DOWMBVrJ3Mfpf3+947MS0mCsD+MGlOXe2tmQR2+dpVNqJtq3J4+JIemSDBK+ZYgVZEOyV8nQAPKh
SgTUyczBXrPUL7YQbol34D4kC52a2exTpnfWooDbQ2D+CNm2fQ8umNVCMh61MCArIWx7/XicaWRK
+WYA/EFgqYfHNVwxohRQx9Rt75Fe/m0rd+HRPLNsp8RvFAukarqmDDNgAR0gD/M+/d71PSV924nn
esRr/WPESqwqsso5AZZg6dSYC+ms87B92RbQ9SuIMDsSGkn6o2cF3Dxk8VcBCdxBaRrydBujKg7+
0O7TlO6uT8nMYp6ywVHpbdKiccewh9tXpuAknRV7zpby1jNqQ1Du+m+faKFyqCbhcDdGER3jzkz2
HeyyHwaXWScv6+on1kv7toIsJZLxbuI+9yUlL8QQxX3bE7Egx3E+4i9kHa3JgaB9FH8RHslQJTAL
s+oNzIeCEgjVDOQIkcDRul9KBnxGwZfampwPLWkr3xDaPDIgFQYDmE5oL9tQgyiRHuSofeXOhsOA
mzRwAOmgu68P3PLxOj1R3ONeS8IEQGjMdAJUL19Cbs3tvcmxEkcx5MOtBsoUtQtMhXQc+gIrFi/g
HKxL3CVWtfnWkpqCn2zI5RMkeJsQWvA3vkfuPAdcE7teOKlmVuwU9tS5gLtXpAV83DG2OilgMy/W
UOTffuvXW5OohxEFEDkaCC0OmLTXyA1kC9+Byvne3TdlwTeN20BcCzoX1Vi7a0Ky7NFTyE9L6VUL
icmZI3DKglcRtM8h+Ig4Nwfwf7D1QY3Rgq7GzO00ZcA3wmjBe+MRkoOyWXltvIPU/8lV0YM5QHgY
Jhgqt0ByMZ+uT8fMsp1S3ysDeuaJMYwhtPrXtO0Dzzs1rIKj6dLGmAnWpgx4WxSG2Zpw1yQmhIUd
dwVeZUCdfxCvXFlmu7Cs5voxOQc11KWJSHvzqNN+Y4OuJNviBDbUCdqu2fr6WM2dPFNRObgEyJ5r
uw6zsdMp0MWZtlegKJIPpJtG4BATCZfSPuFHoXXyaAvRFyuRa72FdSU7WH6L3wc+6DPXowZ1dMzF
T9dt81PsR0UWDI5hQQ8+r0KrdIAwuf6rZ8Z/isoW3pgkvolHfqHsNamqP2DN5StUcv9QcDPByXCe
rzf0CVK9cDBPcdmgIBi8AzMnpD/VW791jtv+0O5MiAas1C/n2XpyTvE9uYlCun8qbpMf6a/rDc+d
WOe//3KvW1DZJ9CExjsNQprFfQod7mbsF07bmc3+aeP55ePEwrscWxHSB3H1EjEKThFfWLNzn55c
mrSHy8TI8AIghTyhzvgUq2rpdTE3JpNLEg4GSGqnA6q0qGluWgEvKTjTPFIoxwfXR31mx5mTCy+r
SeJlBtdg/dr61LkjSrN5PkBI0vB+RH5KF3bdzPplk560rSugON+rs2/R0apgnWFAMMnnuPwLlFRX
BSELsdrMfLBJj6LO57pRUALy47S7q9Ny3GVdxBfGa2ZGpqICRaaY4aBKGoIovI+96FlkFFad1dv1
6ZgR0TOnUgI15OpBx+rJ0fU7gIoAXlgz3sst+P/Wxumt7K60ISafGL1zSBqrONCIFzA6gLkG6Y1q
bRUGGNyd4LdnRupLA6X55+s/7fJKIdMbAOdCApRSFh1FKnY1GWBpQk5JBoIXeEnXm7g8dajQ/vcI
MIXm8JCMs7BoonEPzWh6hM2IWl//+szUTWUUzLg1kclW5EjhIdibuGCgGJLBje/65y//eHOqo6Ad
fN4hHQUN3c5PsPPzN0BKpwuh+dzXz7Py5QDzMpi6+NCSDvvEtw6pl8g7tyfZw/XfPjc057//8vVc
9RATtocyHKzqsXX0OyYCtOEl7+eZzf+JQ/ryeUBZaCccSo49nm1Z5a/87FhGzbaFrZpTfLMPk3PY
hKGY45pwvdTATr0ninQhVLy6kCYADF8fprl+TA6xGsrOMe91E+bVfe6yAOnXDTHhIFDBlcpcWEdz
jUzOL1hIQxIJkMUjzAehuP2nGsBbQPHIa6Ct3nULp+Tl3Wx+vq6/TAlcnr1KZLUMe8bClKQ3FG4c
MgdU3EkWcgwzHZnyCsamH0EPz0Dv8CGKXaoNI+VDzapnAvMZaOH/vj4pM4/WKUGA5GVuJ5BROJZV
FwqffmjYOkIn33oA93YNB6Z8DaNcsrre2ucD6kJ4RM69/TJwfu+7BWsFNqKGq2VW35d9itJyD6ct
C7TI8U7yfm3QGnFge9SIJQM4xq16zw5yIL/zLA5c2GvVYNoSl22v/6iZw2GKFRS6KdPY6CsYh8V7
S1DAYYeFT8+cDGRyMsRw5GklfORCMlZwLGAneIAdI896vP7L5z5/7tGX0YytWFtNO7ahgHdnANGX
HwOHaVLCvyeoZ5LJqZC7BWcuNElC4f5uMswKBcrRzrbRANir8T2Kn0kmB0Oi89gUwIWFiurfLLde
dFUDGNa9jcnSRMzN8eRYAAfBoZFlVOFQDlvIqMAaQSzENHMptSkYkCpLdDmp27Bkze96TMNEpT+Q
yIOdj+fdSjU8sFg9g5C7tcq8WthJl6ce+gX/nXojSzK/EYSHrTusnQqSIXl1IM7wrec9mSIBjRQG
HT2EXCAvBVkt3gwBnDzJwojN/fbJIdDALK4wBtWGrXqsYMhLy3dufVzfEp+h9/+fMGSKYIZSWQqk
KR5CbcuMHOItxD+qWogNPLKGdQkPqZU2BLuRTZcEVZYlp7YS4g9XdrEQbMx0bwqR0MKpfJ5XIowV
25gN2bvnaDNlC7mpy0uZTHERVQarIHQIRqZZ/94a9Y6wJVjrzKenMIhBGAXQ7kkbgoTgPSExQSGV
1EJ54/rcXL7SyPRKcxK/SUgMR50yBWHEkMaHnQgamNGNCRkRAEherrcz043pneYQw09HBHzHAhIo
7gsEVhY23YxaFpleX24OCOSIeg9oDKvkTx7D/zTI/zbvQA0Ud/k7K4MICta/vteNc/Dx5XQvwfjC
qw+N+dV7n4Eq93r9u+d/f2GHTC8lDW8wExwyFfb13ktBFwXVWfavBbRerjdwOX9HyHlevvxwr8wM
FEZYgQ3gn7St3gsW/4MvNcg0FuSU4vzQSOO2LKKF2HVuvie3lJ9GIMOmqgtb81SZP6JvKtMB7Prf
jgCbUWnQfrrQN0A7b2sE3NTu20Mk67/Xh2puLib3ktRFLa3EAza1GI8d5KZCJfvmn+0V7a0NU+n1
9WbmRmiScI7gB0k8ByRVBSTfIO09t/2n65++dNo5Pv777xjBIFlm1MTgoyQR7dwMpTAk1qRtr0a/
FUsALdTlL6zaczuTLsAGAdLQVoocFCzOQ6OKoxuUxZIn1cf226ghEiKsiB9AeuMvoGpaLwLiM7+8
wk0jMCutqlvBlrdQILXAJT5iHhQTYye6kVLpjUx6+Glzme/cofHC1s/B22ySeEfcEa7koLZ5N52q
B1C74qa6d8BGQh1Lyt+ZOXRVYJBOH/rISzfErWF7Soz+JlODcQNbILaN4Xd7b/b1meDA3fuxtclP
gbRnt5apCyeYc65obSOd/p6Ufn2P9Je9AY9fv8DsyTXAKCy9VxjmedAng0DvOGogBWEFAX1PHWdw
rfN8vrEa2t/BKaXaJ33ZfyQRaZ+aLPFDAUjnPZgdyVrzsV/1FjBuBdzHTzDg9kAiSzt8a4huoZEc
BbHs4MNGoEm2qlrwCYXIcrhewVogGeoPEVfNA5wcTUC9vOoD1mVyE2UwlG5GMDMhxBTtRJn790jo
Gaj0SbUv7cY6tEjvBBjvJiiICRlBNVqviUygSAbw2qGOUaCAyqm1As832jZdCqUwHdXboUbgATZg
uQYoWm/j1MwCBzb28PjJK4jCwy0ZakyYT039bKPpOGwiDSwpdSs4G0ZV8UQqzqHkQJIgBv8RDRvZ
oc2sJojKug46TtMfMAMuN52PhKafuhQqX+BoA+cKwS0Dj1JGurcMZnM7VrJy3WM3bkXiNPek59kx
65PsBMSSv/HigkN+K4fKVtb+1J5WJ6A7G0i9leyPV5fFm8oj+aciWm6qYmgZqnAwPrq++z5TsNPD
HNvCmxxRWVHjRWW7KgRhR8Lj0iNvfdzyuwGaJ/DttGFwPmRsLeEXtCkSiQgoioy1OFOenV6PP3oz
SyF6U+YL0cnMcTD1/oDnnd3D+qkNexjGYyPs4Y245v77QncvhRDo7hSOQp0KOoiuhwjFgryYjYB6
DfuVs3cklKSI3VVbeA2SjfJV/AxvxmgHuVlx76Y93TDbcvew4umDQlMOoT9r3HQt3LBTI/6OlcV5
NiaH4aDrLorBvwTB4KaFEJmA+OFZkeF67y+d4uevn9/wX+5VllCvJjaO2kH97s0Hr1+Ily5dQufv
TuJxRlKw3BGTh3BvH9UK6Y7qPklb9g+6v8YDTFG/89I+N3T+AV86UIIlb1LFIYljvbc2JNHGaGEf
fKYhL+2D83r88mk25LIZOvioNptxWx+6AwRTjwywytsCVns/vDVMdFbdpjl0d8NT/6P7Yf0icID+
G5+MQ7R5WRjJS5HPuYPnmfvyK3REh5yC2hC62Q3N/hIwJ4zqKe70KoIVsEkgh/qd4sa5qUnQYyKM
QlURGTpI14DVkK3cqgSvdgngPrPRvElg0hY2NBRMpkIYw0G04QE12XWZj6u0ePa4Wpi1uUYmd7qm
dmPaUNwKG2gIFMYvsK7XFUSidPoLy3xh11x8n2OkplwDVcU08qjRhJDwlAf40ze7wYNjcZZ1zc4c
W2NrDmdHQtMid2N7BoZi7S8EXjM9nJIQMuAYVcRT2PvW4s7kTRloqAusxhrGmo4ZHwE7X2hp5nCY
EhK82BuGOMPRAwk8OBVWkOJaiFHn+jDdtUk9sMjArmXQKLx1zSKHykPaB8qFcUqOi2aTjU3xcf2M
m7k/PiXRv+ygkdC0a+ECHtZOnz7EZQdLXkhZhm1aeQvoiLn+TDYpz4QaZERUOAi4V8rRSm79poaG
ry2gwosUNUQFUDi63p+5aZlsU80Yq2UFGW2dIE0cQRoAMBW9JGc0N1qT2z8voBgnuroLzdqFqmqJ
h5wDWz0bZpXXf/5cA5NjYPCGuFSih6okfVDsh3LfIJx5/dNz0zDZ/AmToitGoULt63Wc/VPdP109
QMJkBQeshQNmZvSnCQ05wAXEITnO46Fograu+SGmabLQg5nBmVI7aoPBY5yZKpSOWHvwG8mTs/IL
XfjxM5eJcx64L1uhqJU5QoAbWyFvobyuukeIRx2AqdqznJRwzmzcVVzL+0KUS/DAS9UAHJVTwoch
a+kaIPiEDi7MVas347gZN+kp/06Z79zAeSi/9MmEzWbVNbEKK8AaYQyxMrM/15fT3E8/L4EvX8Ze
5oi+cP4lhIS8G3ZpKve8omo3AM61zohzlLr/Bir+3A3238Z0Mhp4T2DtClpC6PQB9guBsdSTuZh+
ivCvCZyGVQmKJwB1PcQUW408ja9uBGuaA54gqGRJVEIg/QmqGR48J8JaBu8CItdDW3Qb4pX2s/Sh
U3p9aC8CLM/dnZwCLoyt8bj2m9BuQQBO3PFYcvguIOKAjm32p0/9bQmFXYPzbVJYu86F7RXUL5uF
9uf22eSkoJQOVsrOYaP35Bh32v7lL4k5zHx6ygtIHceGKCMWPHJsUh9QHGi8BUb1TFRtT6J1xxIQ
fmHR+SUEKeesXlkpBJzMwOm79fV5mTndpuh5qJnaLPUq/8jre2BC1nHrba5/eW5YJpuJYuHBblr6
R7h4ZDD7azZl7v4amyWft5nNak/2T6NI2otz0mho4zbQWWatGz/dwaL8HpJHJpyT9UflGv+u9+ai
RhvWrz25JqFN0wxUIQqLHKjpkB4SoOCEVpuO5uJIkVG5aXzQ/rg7cmj0wCJdU4dtMyL6AMmBFqKl
jn6F4DA5ly3ZTtmKnvqYD/vrv29upUy2l2yhxN/4GfjWnd3eCJpsDGEVm4pCK5yNbKGVuTGf7CIG
u2pFCGIFN3mUgPwWJgxXENGz+OR59VqkS/fWzLKcIvAbyGWMdW8oWKMfa7128oVj4CK2DtM4hd1b
ajD9TOHDoJ5tqkP+GIfds7mGT/Y22XYrZ42K/8E/Ns/WjRfWOxEspU8/JS4vvC6nqHxO6yLqe1+F
yQ07eTt1sLfVFk9LyCndpbdV2GwRWNzrmywUGxomx2jjP5cLQADzE3t1qfVJAJ7jsYIjCijkOJGE
QVsVGvejVBSiSx08NJhpes+J44l72oOSsoJ9h4CsPreNu8zR8s2HxbMTjHk2nCCGK294mbqwMXAM
ZEGAXdHJOqqM4djh/4+6qDg4a9rv1pRDXRsyyXrV1opubJdXqy51vG3uKHvXF7xbpyjlr7nrVwHP
JNmMpunjveg1RyF9csfNyAsg3CXue7dx/zGRDCFEednb4CXZ1mKFdQ8XmyS0GYTXshjyXcXgJw+E
WnLTxLWlV9yLvL20aYsnoYUSoeEVBWyTBewwjMFDeWGEWUidD7c2sKabKK/633WZNvAuIyr/49ci
WXOzTg4u1/kb0a6pIN+ekufUp0+RUbs3FL4d8CDhMfzoqXoZG8E3GlDyP6mwjJVNRfcDfo7dHbJ9
MbTeLKjiMw2zCVfmT14DTeocwjWhWcTqmEM9mwMjXmdrVxflHpoH/n4sYb9gJU7i7Q2SJDsJGbgN
laVzajFgt0AFZAFxEvponRG1rB1QnTT7tHhraopXYu7qwMMUhH6nWJDAqTuwSpts7AqGb3buv7e5
R7eGdJGh5QSa44XCS6lSJKgdRx1SwzADCbXDGImo1trAThgcpRHy0K9JGwOrC9njYh8NSV+tkJW2
IY3hDf0m4qW+NSjLnyvkoKB1VRRFyBr5GmVIMMNQwv9F/Hjg8Jq04L7Rjd06HrWht9dPw5lzaoqU
qz3FqdFil3frXGygXuveQpBLiXW5xKCcOaCmQDnlZbKETiDQlGZzl9bykBB/4eK8CHDBGTWFR0sM
rF37PAuZyRoNjeneytfYMBjH1InFU4Mk5bgCX5vZm46M9gdn5/q0rFejSl8hIbFnhhv/SkluNisf
oiKNBY/4tqBNYHrqO/JY55P0fO9/CZZdgHx8SIjjXeQ1K9q8wRLm+uTNBA5TKo4d96VX65IdZcaR
0hnzX3AxhHxg4x6uN3BReOH80yehQ8lSEemmZkfLF0XosXLcO2AQrkfDI4EjaehKZJG0U+T7uCnX
UU/eIx7dWj07QdBoWLuAgiPQYAuX0lyHJ6HF/zj7sua2dS3rv9J13nkbAAkS/KrvfSA1W7LlOckL
K9MhwQEgQXD89d+Scrpvoo6trlOVUizJ5gBi2Nh7DUEN0Zds1vYmN/dSPpYALzv64f17fWOHfOk4
l6EJYfSIvsS6/ejOMUM8klbOJmfFOp+uIbDPpL/fLS8XgUHmBKPUBp1hsK18gpad3NdJRbc1loWN
gHxiiiUGicZOULYDiZI9nDSBP7Q5HSHECA2GgTd5nBeJvetNbhZly11UeZNqTcDi2BQzge1HU/or
+FTOcV1N+imTnrOezSC3NkshzCFFu+5NaGOIMAxR6SPghBWbWFkPCpRppywk+Qu2ZfB4WRd9qQ7S
k/a+xYYPJhtwME8aTy8VfGlv3aDhu5z2YoEFargNeOusoNLjw+4SVshDo5sN1HkJClnuuESAV0B+
1F6T3nijM1zybnJNiB11Ge7A4vtGHHPv9eR5CvmX9/vDW/PWacb8adSimtoCp4Z06WgOVfbCpq/v
H/ety75MNBTsxAct8ptgCBcitfDRM8ukuaaA8UZ4e0mvCSaQDqsR/cuHUBrUKWL4eCyYClYN+TvM
l9OsezEKvdxLgjoFPj6cbj14PAzzDAmeIO66l/eb6K2mvwjRh5rbpoe32c3cNeDb3VfjldXurQNf
DL58yqoaKSTEtCndUjs/CbBHovcv+o2Gv0TDd012MjoMAbY0dy6/kwwmWGaMTfV3pO3R7JeY8EQW
TTiUrryxs/9Ytu6fnhabzCAeLq5xs95on0tceD2Mfja0bn6D80zLopzdpSd7vvx7LXRquZ9G1EhD
qR2jmp2Etueyai1EPnvDnrzQZ89zQJsrjLY3Rtily17utGM4gdWGMErEynmyOkTcdwWr99ZjPjXd
TzfRM+ilUdiF3qQ9Qgun1E80SZ/qtliBgHXtUb91BxfLLiggmNl89FNmVhZ+Nj54rUl4//5jeOvg
F8M3JXNKAoaMvA2BPQi7zokgO9AvvFp+/ntnuBi/rAEDrBYGE4Q/L9pp7RoI95Yv7x/8rQdwMYYZ
KC20AuDhpp5WAaqP02LIllW+ev/ob4yAS6rrUDVTkfmY23qZwL6txWJ8JZZ647ovWa41FRDpBnbn
BgqJAvUD/0uTbAv3ytHfiF4uOXdua+WEABDd0hnMStiwW3QQfdzpMlULL0ekm0/mGjvljU3DJe1u
mNkApwg0kgvi7iJvpwJSUezbnDF3n/Yp/+bqVsG9tnKvjOi3nsqpK/806Nwir3QvZtydrG8zx9nJ
IP17yeVzWvinQ+sSgsI16EIQxag3suXAow/rWV2b896qh57BjT8dv51z7BgpumsyoNq6gPmahYjB
qt3bdqWzfUr/Xmh8zib/dB4PLtaDRKbpZsinFAZY82Ju2hs/u9JMb5RHLrl3DFT3tkZAtxurOt2V
cGncWskJnOZbushy6Ip7qXJj0mu9891ZXwG4nLlqvwmXL7kfmU9coJZUeiPAZ4cJYF1P30XlZ0+J
BUUjUkiN32Rt269onmS3cJ/lMkJg3S151Tq7WahgXTSkiIK0gf3lCCDWosXi+jmA1cEGKloK0oRc
TDvuzvLVqr7/jJxM/bGEcnsaNU4lD9zFWNKOduISov7PbW4Diaw4NrKeofLD+9POG5PDJVi3sIHf
wrIy3JJ5JmvP1/JpZAZJA7iksedpcu2VE70xT1yidXOSUt72NNwWZlCvpgmdxUSkeGx7ARPMaiKF
RPoiuKbS8Pu1RoQXA3f0XQdmC77YgnMw7JK0DOFcidQobDMbaJm933i/P0l4iRMO89BTnFO1C9JW
QJ2H0eWsHL6cm45cAVO/dYrTc/tpdPVOr2fI2+bg+NV15DPYv0SUZNDLT5h/5dG8dY6Ltmptn06d
amFTkGSfWZHAuBvS84MFT/v9dnpjFr1ECqeYhpQSUmyHPDwqGBySpn95/9BvXftFwDJVPW9sL4Jt
b8nJjOtk9AeZ9tZL/3z/BG9d+2XQAon6IUGyZlvZ6a636VKz8ErK960hcRGtwGhbEC4ysc212BL5
OIEcZeFlW6Uv8GC70va/ZUpggrnkrWTC145XD8HWTMGa+pBGceGXV9h1Xh9N+dWm9xpijnAG/No0
xZVl8/ezirhEC2tMKEbBlGZb8PEhm+wHKuQqs7ADLMNr1Ji3znGKEX4aGZ7DG88RgbcVfVCvsgSQ
/GayHrK27rzAzHxl/XnrNBe75hS2wyyHI8rW9+bbsnTv2pK8KNGvNbC573ex3/dhccllocansIdV
4Vb4MvwwIi3y4AsPxofMh4fh++d46zZO3fun1oI5Ek/SrhTbuZjvuT8taODfyaRbJagMXJkO3zrH
xVgE84aCzZi422rk9yb01zmbVkkTrAEBWb5/G2811cVoLIw1I29Dd5sKAoOZfikT/CgWf+/olwMS
Gahk6ISLATlEDfGjKjiU4zUlsd8Pd3EJbcezBBut5O6WarYio4xDOAmIbt3AhZTXz+/fwhvP4BKa
mrSQ3zAYAtu84XU00PYrIOc0yoYRTuX8GhX695Mi+G2/9qZEtF3SZZ67Lcb6JSOihjRM9/D+HbzR
TJcw1RHw/iwVDBoilsW9cD/ABAZOSDk/OgpuFYbCWubvnenUhj+NCSuhcuoyiZnRsPrDDFuSbQLx
4EUZmvSrnqldV7rMr0z2bz2YU4/+6WTEerBNaSqxPfmb18Uh7Jx9b9TKg8vM+7fzxkwvLmGpufRR
9eIUSpRjULCINZn/1e2JCxulFMZT2vE5fK9h22LmDqKhrmweaxa48OZlWTpduYo3Ruil+CZi8QkA
/WzaD9TIyLTKQhQTWXo/yK+5nb2BnBGXuBy4x2dpQptxn2pvmpcW/jePziDZoSBifg7DrL/VSS5u
JgnLbs1d9iel3rTvQA0RUakVecDCC1qXoNy5xnn+/T5FXAJ1mWh137SgAI7cRxlw8IJ1CLtXuIxl
NC6pV2xTaMh/SEoDMUpZd1//5kNnv/arBnwH0TiQ3BkMA5pgyqGnEHPfNnc4H+xPaafSu7Bq4WVU
nJzRnUDrletzqIrLpFpeuYrTwP/fuyVxiSOWIH7kXBTe1mc1gMqZKbWzErmAf7EHn5EJImmKgiGQ
2XLLx1QetcgoXYVpV1j49GGAQx00qRc1AMgRbYGpT0EXhtGRKhdOa/iqm9r05f2LfaOHios8jm6l
35Y041tYhN0no4alHOSuIycfj3/rBJdIZADplUhzx9vqkdhHOCbBCdDmatGHCbuCOjqnvH/T4JeI
Y8WZnDJqg+3cV4sw+TLk0IOd023m+2g6KC2AJwFx8prGQ+bELPxMc6gQQxUpUKjI8HhybqQ5iPCR
NTDerOOme0k8iOdsIcgcefwuh9Jco57q8jVI4MYVBKjyfXi/ed6YCS8hzJ2FA7dNp2A7ZPbeODJ2
x08wVN+X7ZUs4FsnOH3+01RLRVGOVceDbS3ovmBV1MHtTxcZkhLiSlT4W4qoDy7FxXTud4RIZlLE
7vDY8uJSWAPCyZRvutSmkDXwi32gyLRoDKEr2kl/RTLrQkGeIncLQdGFh2nt27lB//Pr+P/S7/r4
47G3//ovvP+q6wnAv8xevP3Xk67w779Of/M/v/PrX/xr/V3ffq6+t5e/9Mvf4Lh/nXfx2X7+5c1S
AUM13XffzfTwve1Kez4+rvD0m//XL//j+/ko8PL9/s8/vmpEVqejpVKrP/76avvtn3+wUyHgP38+
/l9fnm7gn388ZZ9l+VmhmX4c7X/+5Pvn1v7zD0r4P3zXFxA0IFjHvJN63fD99E0Y/APOJj7zodBP
uOefAhjAZ22GU5J/eL4LZxQSiMDl7glF1uru9BWORuGFEvoBYTzANO798d+X9svD+ffD+g/VVUct
lW3/+ce5hP3voRsIPwS8LPTY6frcgF0u16Tu6nAGgGqTOWUYw40rXc39BKtvp9C3qdff2rB5GKnK
77gtux10H+DKXqEQW8Aw+2UunEMKiXxoDZBPI5iKwNSHK8n7bDs4TgKWVCs3pOufrZR031mP7MVk
xsjMeTzXgV7Dv3JA7Bk2n4rHoQj6J1B2TtaBxiO7GYJdGxT4FyMELQ/5SUyyGPMdqEntHeKkvTea
/BHBOF/Jwks3kg5XNo7notWvjQOL8MAVYIYGDGalF9suXtRZD8M+sAuHXO47vxsPIDuMljiHJoPz
ZgrG5s7r8+koHbW2bNZrlNbah8KmScS9oVuFxlZr0xRe5OXh9JgFSb7igxWrH/eZ56m3EINID7AQ
K9dt7zlIQA11PKVjvhgSZ3hUKXQwpvNPrb6qtv9rfIvOxQkjgcdpwBm4+5cYChhSdkEPS+o1n/ES
+H29h4M0gDcJauZEvgJZVH+cS34DMJGOfT73MBnL6qWBrfnCmd30wEVl1jDAdGM1+OxGhtdyHv/r
KQRASDAI0bocPR/MmNNy/9NMWoThxFSTIW8QggQyB1UTtWPX3um07Pc1XDq3jbV3fi+rQ4ObiRNG
M/gx2s/GVeEKtqMdjAhpEDWnXw2n7Cj8JnzuiyFGTqtftVNZLvOCAEeHbHhccDUd7UiaLWDG49HP
aTQ6s1iKKexWuV969z9NFn+NyJ9H4EVu9/QIQAbkmGmFK6CsdGk+UBdU8IkRvnZQ06cLkrdAfVZU
Lww8PR7bzreQek7hA0gd8wCFQ/eWqJmDsU1IDHdVvgzafN4yAndO2MF+m+DldGOmEOknVtW3zKLH
BjYsHpyyXaGsVtxQjn1N0FNo/nphepj63IdC76hPhFkd3kgAVY+pTK7px17AlHCjPnNDVzAw/kNC
A3KxsU0bjzMtin4tnHoH66+oa9zsMTe5fOw0nRfpBOHGAWZt6dhtEkhEizaR37o5uOtYU73OpE6W
MLlOY+ok7k2e9M4ukwC1vf882K8L9vkyOeMY8WB8gpVwOSQopHN8r266tZvSYVlDoTo26diDp1s0
q/McABBdHlkg0tDXnNx+ymy6GQyGPMR3x2M6ii9pJuXuxxBXMP5eN/UyoMEYgRRb3jo8be87DrYm
ZCkfkaUaYyZTuTrPA+1Ir5kRXSBJT3cEzAyKmiGnoYsE8UUowhqoFthR9euutWrPJZnWDYgXsK70
q69QSp7iEtN52t6RWsIVBx6yaw++qQfUMR9Nt5pOpVIT+y2p7m2ZZps5TP31ROddbYRZNqPhj0Et
myu1vAsI6o/LBv4fEF4PGcPwMpyHjZJhkPHu1nA+VbdQWAR80un3CQ/CRdV03c4RnXnO/GHHSDnf
a+a/mFGB+MTVl8ShzSIPnWSfdTNsa6ep/qRJtyDwl/W4Mxy0N2QwbPRWmY+nkQV+veIVVREMvAB2
MdVX4KNjrIYbaHbSZ9rMGiiVa9WqC+3A0y1iAfcxFpgAukxcLjCTrOZ6njqzds/LXgP3nNx9DqsD
Gyb6gL9ql1Oh1LGBaci2b6sptkhdosQl7rFKN8hpieGgSgp17Ss75wvM249LC5nLOfEYwpTLjK3S
wewNLjFrLPbedqhK7B0B2oLreOfC/rpwb6A9s3Ud+AWnk+oWPpQVIcUMAa2xTBCKymZJoikc64/v
j88zqvHnRRltFgTARKC18H8YXOw1Uz+kFDsZux4HpteE5u19OyrATSKHgzM4I3uyn+ahgl0Qo9NG
I+KKXALhnyC4185AbspCzgCThfPnALD0vmThYlKJikc+mT1phNnXKD4B5arVsoNZzw0p2O2UueMx
D5naogSGTLVDxkgFZfDN8+4mKFQlbB5hBl2S1fu3SwWMsn/ZzwrPJ8De+YJ5GMG+D1OnXxfAbACD
0BW6XxvrLLoBHlbTDii6KqoJXA1VUkY9Hx+zugPjs4PgbxJML1UBFDE8krd+VkD3tzr6oek3Hhlo
5GW0j2sWtktL1FJrMiBLk8Per59eGPU/ZB4ofTTFyjI0YoV97xBDGF6tCVSMokayPpYZtmKAdj9W
gyVbU6ffvVL48JwSQeSwALMJq+GBHNJg1QfEX0Dkc+E5LD/ornooCsgrMNINEQ9BIpR985rJ4+Q2
5WLMnLsUwyXidb50y9rGg6e+cV3DwLrboOZx1/XzEI1Ntg+ozpYJKOrLpG6cSCGLsg9GPkIcYgIn
dYL7cA5q08qxmYlkBncsFnSLoCz5KpTpMetxahRJv4XWuUvUvEvRm+LS++a7OluE46sDhitMz52N
DAbvjs9HqnuoBxXtKmsLeIhaB4Ww3HfXSCEcR2eXPrjKuRuMjVkD5m03IScsGSSzLE7NxySGkg9Z
Sh3WS6iDRSWqdRpFar/XcZXUp94m18aMAxhPWLBdw27U5Eat9hHspATm1dlsF2PaAI2vGBpNkrhH
sKac/Fm2/Zdh9hPAGKuoFxy3S8Mod2UPK/JBx5n5DP3qhZQlKsYQdV25Ck8vJwdEc6tJO8+Eh18s
zVed/t4gP79IGTRKx6kBTbl7zf2MxLqHJ69Xh1/L0UQUIwYZULz0py5XtHqTB+pZBMkMvYsO+Hbj
MOh9kD9Ht30htWEbJzVIN7Y+hsnQQCMDaHbBcwIOVB5lk3rJO+j11N5NT4Yn2LbDG6A7+gLguqDz
GoTO3ecMEkswBF/OfK/KuG29RUKlG0NLsl6yFF1YyOQQKBEjec5W3nTq9GUTO2n3ibVwrvddkFFK
UFAIX5V+F0ZO5oNe5oOqaWgk81yt2pAgXeEABQ0yIq1lFSWO+zGB33MsgWWnWWPjNLufJq5i7hIv
cj39aUrnk2EhdGjadNzoomdLaooM6GBzYN742iLyH9uvnjfBa5Cb1wazUdKZT9Kze9PwamGlem5o
+gns4xczzVvsxZYh5RUc5FQPJua20fWXtICnSDV2r2lJ+oWxYuNPMOhQTedFIJUtUcgGwh64+AUp
HAofBytiSHSvsG7PETSpgFdF6Axy7U0l8yzqkuQWsFi7G8cbKmcehT55gnxgtoCkhI2dzguiGbkX
AehYJWy/mSwuHwbsBdRVynoz2iV0HG5zjTxOyzA/dP78QZSFffKrF7i8Q24xgXJMADkE1JKUI1+5
x4tYYAsHMBe2Rq3/FSHpuJq79BBqdbRw5FnmcDV4AOV709Sav3hy3I50btdSp3Y5ljT4XB2IJNkX
8AL1smvnYCcRK+9dUARRZHdiZ0jZnbWe3FJD2o1KHHJsWjbFrSL8qbXVCqEuiZEbMRtzCloK4z/R
00SEecN59KRUkccqoGmzMi79XH5pxvvEyHzhD2O2K9za/8DJg/LY9KolozfCQ9ouHFz/Qy/HJgas
Ve8T2nsvEGiOJqxhK4ok6zpN/W5Tl7OzBH6HfpyxEwYsIHtqpizYu1Y38ZgG5CNpGgx4w5rbfHZg
Gwo6ylRSUIACUPqS0NxPtehvhNO+Ip1d7omZP9RNQR/SziMPQdZ48Ti03XpM4P6WstuMDe2dAxnd
FQg9z9gnmOjcehOdPoelyO+8xhuPYO9w7N7ly3xaqcvUbZG4s8PHwMkhuhuUX4cAukB1K/fFBKEi
LKjFjg+FWcAflN23An69eHZRdjJk80fjbIuEfqk5BNllxp8GXh3Oewy/4+6qP9FA2qBf+AmgWb3T
mf00eGbvlEs3H7DxZd7DhOn3EYAWd1mNLmC1esE1K+KiCKqnxm3ze1OYpQmbYtXN1F8OnnCeIOLu
wtfpWQux7eCQsp0cAy3mloSvdpAPWOjtd4cGm6FukxvpeRqlhgrJDWxtUY3y3cPsZicrmlFvWFea
HUvQ9YeyRLf2Ev84j43e9IBDQ+Q8wCKXFdVTIeiLqGn2hUs6RWIKxqPwggKlAKBllDMpAF8DfUCq
dTe1mBkiMlTxAObuK/bN+zLAbCqroL63SuldOHnFKlQeWVusbuDWTnHHKvUZ6jPlUiD+3IWId56U
4zycPxft3Md51bEFpI06SEAl7Z1X1u3dIMt8rWXmRVk44+EXvNwHTrjuMtceGWtqiM/XPqrUxh6H
02cN4oEdke6rmN0hLmsdLvMmFbfl6eX8U70KC9f76QMzO9US84Mfy1mKSGc1g6VZkt81ZP7rZYas
9xKDhMbnLygrnCjV5bgEMHLao79PewYLyi7SIY+otOnN+TOL4f/j23+/5VUDK8ahPjjhKm1begxK
LLfQiKDH2rp5hNjZbvPCI0nUDwaxQLco8gJ88lMYXeUUe4daZUuN6OC24M1j0Ch7aFm715lEBawq
gXrTw5DGTZrq2NGjvhsyCZuMkcn7UKMo3VRVti40jXxDzX3tYE06B7VjmP9I3ARNlR1a6xzGpKk/
OgU5FLPyIlagI5KkgF5UkJA1Gt71Y17SRdN0y74I5k9BZ1TUzVXwxEA/ozC93UAYFr5aRKhn7xRC
9OpIvWej2/be43y+hQ7nAtmcfEJG4qQumR9+vMsHoTYVIgFbdZgsHN9FPxfM3zoWy34f+CZyNU93
We/HbjY1Nxg1ZbkKRBlGUEc0C5Ho5ub8cv6ann5HmKbdpTVYIBkWt76iMprRHmlWyK86MW4HF07/
mHf8dYDGJXB3eYCYxnyvskHcNVoh8Pb5YzL1UcWnEiyZGk3HwtR9hrJQVKRT+lhMUMii84+ZCEW0
8ZiALLRSgZcesGdSQLFRu2A98NHE8VfKaculH2YFdHndGqr0jft1BsEZssvqQeUCkrEKIW7YLGwB
yURWoJ8V7UPHWf6AzCyJ9GixiQkNw1ZuZAvk59t7OgbPA8hSUQBI0E2p3OFgumcon2H/0EKiMvbd
LnuEGglmDUehGA81uOV5ukm0/I74F8myjvprnTePug7NXsx8Ddgp9pQNg6sIXMDjvHTzZVYNSGwW
k2NhY4jtyqCbfkta++wZOx+1Jd892vzZd25xN/UQF+PQXb49+fDGYxtCOLTg1RKERrLTsK59pB77
lOa5hoawlRu/dx/tkGUfnNodFgDmPcxIKS/Gute3vAoWP87dUNfADkPrOCW+QrQ8dK+quNNjn8Il
y+sRlIv8YUhyAttq7BzOb/u0ev7x565SdFmc2gz2St1yTE/+sh0EAjKTo7SW1fogW/kN6a5+fX5H
BIeew6hQgnLIsFC2QpxuwVhxxeisrCncRaU6+5An1QOhnb+3wIm2VMx9JAWttqUX+9MoPyj/GyfJ
vNa69DcIG+UxE/0Yu3bZOl127Dl4hoWUB+P1dMl0B54uriE68fijtE7ELbI3f6XQmir8XGvX/+bB
5SrwSwR9XT3ThcFqcXs/Sn98aG2K+iHWh9z1i79ajsDeaD/4bgAfFevf0QlCb7OGC1vIXmefjXHP
82rNrfJurRXebaaQVzktqHA4gG0tOupTPwq5VTzN13Uz1C9eOR7birgrr1f5HiqVmNQ91BuLraco
R3adbAo5RokXDM+9k7cHIA6miAYYMENaJhtZEPvQKrUSfRbuB0T5AWq8h/ML9/Ljj3xCQPtVgatE
oI7BxzNyJw1s1ryurLZQZvychxx/7Iti3SPNFtOOGkhaIEd4KGRPYCuYppDPDL851uyy7oMZXPmx
Tfxyw+HEEgeN+VY2E7+bxzxZQrch3apkekRMXx5Kr4Q1eUD25+dfMPInG2CKZdmLCfl0C1eiEpu0
EoJ7yC8jinMj0tmoKIvmY0DltKFZDakfW2XI0QI6yb2Rr9iYuYvZsAQyh3mxgIyeuUfcUSI8Gfj2
/PbcPc+f0RmlTzdkXtyATr0FeA54rLloEXeM/Ss4O2iTMfxQQ6xvUHY3NcC64cG4zxpj+sdbo215
36bl/TAMQdwmQ/n0u5+Qu3jmlQpAQcca7IK5tgkzgI+Bdemh/3KfUn3gaU3itID+MG/C7LG+c0/B
VzHw9MYzZRBNiE5v5gqbvVRV9AAY/nPuOu5xDJNmjTSGHxGG+qh2Au95dFQN2/Leex4ASo7bSv71
0/nbw4+5uWyKcE3dPkFo5Va7Hwnkoi7GJVOzXmVaFesUJddiVXscIcipBDH1jYiaroDA4pBMLXYR
FVhsa1khyCiNi2eZZnQPHejXAT5nG9ey4FDVbXDobTFvtVsegsztbUSmXK+l6r56WCuQs8NW+MBk
XHdE39IGBSbmSQcLZKNvz5+xzohdwVTUTs1mzKfmY4XqE4YTLOgbR1crlFPI4px5nSm2IMrNZVTI
eo5o1agjKv7YMvTYhdTYNoO14NI9ErHtAxf6E7bEMEwxLYoYYRDZgqe3ZbIahT/dJt3w14tMNNID
p0Q54gnvQPj0/ZwoV7PJ1yOM1aB+bR9HzFWLCqiANZFAws7D9EnVRC1+9HDsGe+VHewCmRqxQCgg
dtiJg1WpX3Upnduicb6TyrSRUwhymLg0m15ztQQny6xHAtHINPdopJusROdoUVIZOaAKcCWOhiCH
xQNqXLcBa6FgAWoM0CxZwOC92rSQjsjkorTh/BSW7j0c1MO2/VbAShlkdyxdRe/1Ow11UOj3kC/D
iO1hDjuwXROI7ABRKooESuVuasLBoW0zBCdDoPell6nlj4JEoV3M1vMc3pUJN2v4OfKoQcb1dka1
BMmrcdUMut7knRN88PrvfaXkkxLZ3Uwbtq4KU6yKKZxXpW2xTFIshasfWUuHVJE9F7wGkScRtBYU
FqYMD/REygegGXt5UHxv+5LcCLhP35XUqh1B3j06xwppoIPV4OZHw0uBdXBIF3Toh5Vq2PSpVGnU
VuWugLbNc24g/D/DVY1YaveQN2gP9Xfi6PQL0gfxUPV2D6QMFnye9PmxA2phSGz2BYvgDC+H8FY3
Ui3FabpxrFMuSOmNixr90Ua+6hG6aQzI/nSpxdgDSn6q4bFsoZQP2pIo8uPsaYNpCNWnimm2xhZ1
Wg7I7UZt7SzxeNgzHud3J+X8UQ3lGmEo3XkGPPHGlV1cdHmyzUSL5e58aAIvq70BCK3gDPKCp6iT
zKLKFnOeR1Wh/R01iGihmJY/oIjcx4aV8yrvab44d4hEqU/nBhxm7e2VDYGyprnaId/ZLn8sv7Ms
22URjg91MEHRsGr6JayzkIZmebmVTe8nNwXUUgsaQBNTju02Z354QOHjBeYRBQqh4xfiOu0DLSdv
3znTQyZSyIuY3qztaSfLqaN31Sz+7E/vZqQhIWfVsgWQOBnw33jyXQJdRdM6tyMpvyUUebgZuM7d
eH5M55rfj66TaKCL0tp40flQhrnYjHYi2aSeO32auQ0XkNKAlAEDN9vCYG9KUwLXnay746HcUT8o
XmmCekJeqMdEuw/9kEHlvEuyVTEz93Wy+U02CcQeTvhUJfOODQCkj90w3Hju4ACuou78Kinvex+S
1mFg/KiFwOmNp2rIKbDcvBZ/QrYuw4KIUpsu8i9NluS7LG29ZaorEY+nzOt5b4EU1LTpyw6iECVm
UeVU7rpmrxqQXzwgv3mAcFy+Kav0SWFGWTmolO2mACXn1OC2WuXvhmmet+eflAjm7XD67PyTo4sy
Cto5WcK8ia+aYjIPEJYtoSDe9OueQM0VaR0sXqf1B3u5ClWSYZLls3RPJ0dhbjnVkHz0W4lUWjq3
MIH3p33YDSnGrCLDSwgo3Nb6fYfs5meZkPmBJ9Jsy9GTscIUFGlVku35Pv3KAm1TFnydNePzucjq
cnk8L0HnlwF+db6t6gM4B0uUJcGqmv1xLVtkaAfVYQvOA/e2sdTZ+cpZsfPeP+DHUOcg6SfYrghA
CVYmCMRetgDSlnMNlcKW3wW+MsjoqE9oRffO6QtobPx/ls5jOXYkWaJfBDNosYWuYlEUNbmBUVwi
obX8+jno9xZjM209VKhERoS7h7tKGmwqcvND0u0S/ZUjLiwtNcFSLm5+XPIaJyK0DOAsdAj/N/NN
GKTE01r+szOVl708S4AGuR12+Ax7dSpAehgkXrEcqwu46LpqNV9qrPz//xdLKF7RJpCLlrqeq1za
g5Zi9OkweTYQc995oX4YWWbHma39SdMuh20uhovcHmYDy3pXEW51BYSXvBzTLvbWGScW45yhpcPk
TKet2qq3VhdYkNj27NnTge5bjvAzXWEnrjeDol8r1wmtvOp98E7LcwyGO71X84u+PKdLf7Nr0yuX
3JeVS4VHGQK6kUVsdNmjnXDKEzyMyaLQAXOV0TNiofcAnIvsINFiecBYzZgI4TR2KNG+ojGIijT9
gHXe3NERWCJrX1Ldr4HYWAM8AA1tAS3U0vJn1+szSkXfVss8wOVuJwP6ML+x90At7c5tJSy0eoQn
jYjlGk8VZzAZrGDWXd2agapFZDlD5db8k0usxP0qbapnAYlSvXFVV5acO7xNhUc5y0NFKABu2RZ0
bfKv5bcNOnkR3iqjUpTKuFB62+tLkWFvTSK1IwSswPq0aO19fwR4KZUnJXPCrGWrOGsHGwsHrsQO
t99BTtn2RFPr8D1ZtAaMOy4nFIWVBHi7OYRpjEMZc2y/DJnGRpVSxR9/FXlQT5ORhSPhmjel4vYJ
jAJNYO9ldhcoyRRNmEnHoAhFuMlR3rVVYGKTQl0cFiB+kJWcMPAq7XHcLiaX0y1O62+5oQKbYUfW
TD32E99Q2UFcceJdEjgiI49BWPAz95Nd7jyDTAtfKfbHKbXouVT7hTkh8+d9qHy7NKO1qepwmtlC
s+fhxUImITsrhmmZBf+AGY9OnEtQ76w7sxu/6R0MXPbN0PuZDFkfzdpXJVGR5Ny86LYzuGtpjjAh
tsfYNQfJUa2g1d7mTOVxDitETn3C66R87SAWXLl33ntAmmjcEuxbMzhdlt7qGvuIrFfWeNfTS2sY
P+s2QPVlY+QUtuFT+JW4VLHNqID6a9Hfaa08Ru2mhiprzfwhpJiaiJ+EY6WhTP7gMLRhmo53g67q
p/0kl/ZrlRkKzFE5uXKOsYSk0Del9HCOUcZM3b+bqONtbQYffvZitNWbZu43m7p9AMQ1inioHdJ5
FT0rI8KPXpNq+layefMla/jKdfGCz3xHirSRhLakBk2FJtSqqjLMZOXcKdlHzhJfpG07TB2PvkJp
H1XSfDvn4htO62kT/453ZaIg2okksWZTvHNlJn7W5LYrzVnUAteiKv9LSwtqaMCQZt6+lqz9NyJ2
9SRnhJez29WdxtX01FSS/KR2bht70cLdzmDw1jzAB1DzzWqL8mX1pznTn2fETu6qsnjY046w8caW
Pq5iVveW9z3LYkX/qFfslsxp/rTV+OwYzkeXjIWLjcW10pvMU+Y/FkOt1krBPCH3V8Mojg409/em
/JA3WiI718KkCNo8sW/ZqHsy0XbTDKVeVta7nzC4KE3yZEgTNEVKodqWQvZwwgGLEdVL1+sljIby
iVY5Shdsq4YyuzFzkcSaup/Yovuy007BgA2mr0n18ZgnLN8UyUm12y5Sy+qR+b0OxjKh+doYz1eQ
nJDHA+GJb2GgkzhBgRojZax+eL1TF0qECX2cXIBk0ystUHdrLU+KoX+cRjX9WtGUMAejcZO6bOFh
nCr4IXuX5EDpDmgFgsqzkq8cL3wkyC1Ih1H9zOpg+UMjv4+Libp9awMybqhdEGlCqlNP1EWsrzhO
geJgMJx/qIVZnEVdfw3ySWjl6k15MYCW/U5qX0AbsO7FVQNRprbemCVl4IzruVdV+iaix+NZBg/H
9VFLYcBAi3QG1Cym03uRz3OpKZGaVqepxrhzgDHCcFhyvBFBDERSTRSplN+L1iR5S+Niyoo5REkD
Owcu6ToI3PBUKfwSvc2+Vv5eDY+rQRVtdTUq5MLwGmpyQ9q9qgPcbs9bZ27ujvOPN/9g4J9wOllT
rzqU5n02eAM4kt/KhdeTuO0u2HRehnzV3UoYWYT7vhVopHXTIGzmfe7cK73+J+vgXdNk8GQwzMYN
quHJdM/VoJ2aoeR6Z9veY9y8s9UrrN8QF1bzi8fSZy1n9QdmXc0xNOMnVmznOt22YMhnyTMW5o1c
GC+IfSZwT7zL+DgCB4uzmRQBv3OsIDGlFwrJ5vcKhmTSyATTD3HbtNIV5+Y8sAtZhmjD/rgo7Q98
5SW/S9egkWCGra7zceb8RL7c+XqRAYDLrRKNQv8sldpTE5mWh7diNU2qHUCsiXCn2TecxpY5j1IH
ThLqcun7SKg1VOfM70Fnd9dKHYb15OwueN+7TtqatBTVjwkQSdY9cMqub54FWL1O2WtflYGw1d1L
B+ujz9XB7bUkItUn2IHEobAVCeqDdUhL+2fsY2CvKcZftVmE2i68TrKBYqf2AQM22dOdu6xc5Iso
VSkABkDQ4BhRZyVjzIFBYi75fdYPN7LR2cE4rpE8dnG7yc5NKVW3ZstW3LaO0U4JBDYeHsDZTvz2
E15miUraQxPkkmjCvV3/TcoQzLN90YqlPjE0Cr+QEsVL9PyCfu2aT45Pq6tExNTvHn85ydPbZ55C
Ie+pfevwq8tzkcZ9OXuSttjYqAHZVVvFrG60l3Fs9lAYa2zVheOXYju33fhZcUEmBvOmZpUwI84K
ll7hcZTiOmYThkGbfdXtogp6y7xppkmEY9tfFkjFYEV1dXhHe826o8+a1sSXiuU3V/F+kEB0st7N
a3O6LEbuDY78CSM6Rn1v4rc4OeGQt52rOeV2qmR4plTOw73LH1bV2VxZb89G3ptx6szAGvJ3U2oz
UD3o3I7Vb0C+6RRrhxnf4LwOOw8i6/PvegCfwM7ELaTaNyUWybZuIL2pWrzd6a7VoZTZt/SG1RNI
Yyn3iyqt+HytLZgW5XdRVRE6s3xx8pLmecj+yYnyUEiyRPoFfLXIafz0MWHEYQOYzuFtdWgH9I2j
KunBsMv6yZpp+XqoW3tFaLF3iHAyCUUhB3gQhckmac+l224UWDkj/mlX4oUKGFUVVYVVxw+9Fieq
ehJ32R4aBa1/yygcbGv7jFz60uyO4tl0g66c0trgiQw94gpb29x5lAhigqkjO/A3bYsv1sTwjEPC
5to5CNHGoDTnje4me5GE1lyFA1M/QXnya7vItZc52SWd8FZ0Zqv313moXfbO68hs18lznJe9VdbH
+hmE7nVb91slHNORvj8xrhi5RabJNK1vKhVUn13kGl+2zf0gF8NNvgHsWZMc2T2of7VeKkVWPFz7
XnqnZY9TZw9GVbl6EaOWbplyihoEysZZmqp3Vaqe02zDpLGQTob4QT/0Rk+PYipoa+OiH+I3PdPL
q4KbPMJTK3kjKbSPSBnxAalblp2xDRyr7GMzZ9M9dEznRlqvGB66sjlTUpJB+KBQeLYRqOgoBGcw
dvlJPzf+vDZ+XaxfG9s4maOV6CH3wc31Dh5x4h/rpPBG1MHeKDCBnJg08oU0c0pkTFNK+yoPj2WZ
3Ehp9VFiUTyOHxI4nD9tREw4w2p7paECsDCMakdb03DfRoPSjCGRPWeSo2Yv7aeKrd2RBoNYnRq7
aN9ZBmRLZgMqzznIifvE9jHH04uon12dg2YgxuK2azaEn0qLC4uFfhDS9iDJtLOq7x5eZWlkWglD
Syu4P638pGnDM4CK6dn5YJ9YhvtQYWy9AjaIpNttdR35XcZ/OBjn9b7dKjJ7WGTl6ZWMF6bOAZnt
QGSUkUxL/akVzypF9ig3IKbGY81RiruFAwks+m42hR5qyWLGudE89kJfwJDMzWMZG+P2x1U1Zm+f
RBVTQ8NUxfZQ3u7zugglY2luV3O+rEoi3xsNfR3DibcpKgjOrtZeMlniAL5ggFtrjgW7Gp6ksCtZ
j/rI0DHfahU4/dy/KVvCQUPF1AqirXYQ5m3RoMwlxMvr61JbFAQYo32U8LcQadAP4xtrir4x2N+Z
6nxUKXISK3dOCUp4T7AWCZ27xAaGJZ6TqYan1GS+z9o3aQo3xU4ykLRuTJtSeU6rd9A17VYbZs5g
CgWlOyTiCCUic06/xWbr1nDupT5pz6Oq/xndc0HXGveKjoXpYiLwS8CBJnMLO9UYTku3Z1hcnjNb
9q3URsekqhL4/RKytWW5Wj3IoSKll6mefvUZQU72VTRZ43IFLb7RKq+sp7qKEzf2jZn9TU4TDNbk
QlD7Mqky9cJpxBAHeSvN2N+AP0SD03c/P2En7FpEP7F8FqMg97YNV75f8JoIRUTADm9o2u9K9enr
4yt87ndOiulgPtul8MoJ/24ERcnZGVu3Wl82DFLJ0mQg9IVKoFPVuH03e/NmxJ0leyXY+/iKpw2E
WU69oodx1L+uL9DqvTiiZjcBwTbACFKvfDG9Dhq4TUbPkUyPHGVfKKwBQLuB8rs5awz9THGUfrtt
c/v0b++nQBeG74yDt2epv8q7r0EuJFvGfD6zg3AwxE3UoxVSWOAblVc1pV/iG64IxPYKMZZOV8/3
P9iC4kkdvzpz8OrhcGH70HUlqOmxMD/1Z1ooUmu0a7V8W2JGqnmf3sj6tRt+yK3wJAuxfPLcSs/l
9maopjctiA4HSGULhH6qo86UsW6ichDW0e2tr8ydDx3si4deU3yDwgOBWOp5WCNAR+GAwdPgZX3m
JxmwblV4DYOKThjSUJneouzsFkC1pKVXrL8WMFViMW2iUyTFb8UmDYdFFtD4NdEb22B/e+ENw3eL
kqPAeL8TKnRxjwzJCKZk9vTUQXvYIXrsXT9vr8p9X33oSNTEZKBZK/3GHAJ+Y1ffJzbIjUDSATTY
QZk0Aok2HbAPaa5+c/z04+Haw9fOj6rT0t8gXVft92ZbfuqE0bP5ylAaFNeFbNEJmdg9nX67v+3O
N4dNoPTMyIAt5X/Z9jJPp5FIr5EWJ0c7rVfomjBT9Z3pjR7VHfeGXqEKkaGEu1J4s9p5iJk8g3LC
f7ryLbcYnp+ybKMUX4v83QK+EBxbdc7I1rJQ0MP8Oz+o3QltyRj0H8rh3SiOKkgfYNm+0ta4FfRe
03XeBgqF/NAnBeDUOmuMcZnXDpLrVBa2kJo7pZSssXKLpAmq8mnSryl/oI3747DYYQUaI9EDj/MG
EqSHpmFQrp9gZgNJZolV+20Al+ZB82bnm+J6ryca6cG7t/XW3a4+VNwUK4uOG3d0a1f+9tdzzo8X
qAJ364ZXtk4+GvOjZQZaMd7dgNnXBnMkCnOqPjvd88y5khpAE0YLum55eYTz9AoW91pulrz7KKbe
S1kIEkSUaUyIvJWOxjRIyWct0F+60mO9mp8qGAcW+72RWu/4UjORvRaFNqpTr1I+2Wkgdhnp4po/
Qvq4nQRgYbooCgLChfxxfypbLgPcAYgsocsZuVkhoskW9vf2QysvzJeAj26S3ekEA9migPtoAsNS
AsUGjdxDqQeEhm1HbMaQqgNl7RSLAvhzlq1IjXRtRp/seMQVeXuSxqaGpTBfwFUlzMdm+G0U4jQc
xx36u+PvdyzFy5MXuX093g1DW/1C3/xB9O5MkUhwAZByr9wdV+h6aCBNmOB8ZhEsHP4VpmYhQa5o
HQ+ZDg256cP3+lndee1Iy7YWiPQaD1jK15MZXAz4CKF12qjIMBp/Q1XR8IpUtPpIcFkS1kPbsDwD
6SC+QkHfcd2DaiRSAAWGcvdUKCQmZclb3U9RQfMiSR8jCmN0SG5uq27B2cbcxW8NmG5J9va88uij
1qHzS66iTUXFkSBEW765qzoz5+nv3H73pEi72jq4y+eSp7S9ubeMH2N/g+digBVVXFkMcDubnx0g
XTsg/cNtkAcnFcADDHg6ioR0CGjVa66TzO0YPPZ9DhZZDjGx4qVNTu1yp6bv09ecAOg64rabu3hY
gAAzhQ9Zr79tqznPnXOzpZnfJnz4OG0U+Z/6IrU7jAovGr+swSNPNYn3/9ck6aazede5XHUimNtJ
oIgWWM2woK0nSM2Qlha2K36sFqWsR5MfJFZ/Vzcm6OzmG6l+bDAF9pD6Nms5tkOntlr+qIJAKxhx
C6+268AnH5B3oEDDO3gt8JBB1df5BIvqdRedL5z2dGx4J9WrzG6Y2Ryfpwmygj8rfzKsHb9rreye
TTYMDuConzq/IsdvKpWo0eZ4shYKzQaiDYhS+j1dW9WngUDaA/eKjf8G1mt9ZovyaiRVSUvXGkcT
CZlRfndoLe3nDhl7NV8XglwmCVy+QKry2XEvaXzqvpbrCCU336byDHx6eQI/um0e6mD7c+zfluGj
FXSAsIOig5I6Qdkbr7fkm1ODHriZreGQKCOC0leXjEcvWb5MxpJ0mryKSW3l0iz7a2/9tpK9AFen
cdrO567/XLJ/WxO0yXMxittmsF1VCbXpT1r+CQE/wQtN5VwM3WWpJpfvSgNVBZrapTt+qnqgGNRC
s36aIHdX1OzrfnTDYwCSDMapOP5/h5BbtSmxqibkMmOKkcfUxcw3bOXjs6pxq+SzInXGRjUA3WRC
iY3dH0LBcE3aaNI3Kqkczz1UJABV6U526R9/moysxaaL2ZKnZkZw3n3Uxd67fRuInK5xP1vDbUhC
j8sSINvkQOWGQ0cJWJi/Zt1wGcYObClbfxQDJKh20lgeQdw2x7UyJziulAbx6AD+jEM5r8yOb8a1
sVoMJoK9d9zEbLmPYADxrewpeS2WcPbWBWVS3e7jB96K7kbZPv68zGjDrn9Lv0bgipYk1vJehYil
d4IIYe2hsagL91P902ICQ7SbO8I+HBdqBQKQlg/HUWklj9zQoM1EoKCBErDVhrC4+ZkLOFOWtmAP
hBYhTc+7kt/IculrByZZFb9D25wy5X3vutdpe080AxQxQZx/N89rIE0Ph9BGBHPy1Wp/svQGs3Y0
N5ybJbB7np1kIRPoaOAMf9yquNU95ZgH9t9BThhROIZZ7TVL49UkX2i5HJVNclN6/UQ8p51ggG+5
TfMjoTfR91gvo1Yk+CoXB5bpjvqT0n4tQPmj6FwPlTToqUSryphhepIxX2BuI4tNtSzdX224Nq6B
jdxAnE18dTP9AmK+1v/pBQ387iAUxuGTYpemdqBbW6wruDxzWHIyDbDLY9uPPZnes2910/Sn5m5k
wK33t4U1i+PBJ5UKnWK6FlU4IV7UILxDNOwE8tCOg1vUPYfQek0VOujF/SG61G2Lzet3M1wzcpps
KVY1qqXR85qjcaq/cxnQBjuKea6eDXP+x3IeR0pRV79miZOXm84i8S2JGFkpD23xU0xTcNz2aX5L
yT5e6l6GJUj/xPA2z+fWYUvtZUgV1iUUT6ZeLT0H2T7owYcw3Wx3yp5MWqaGVnMdV4YQGiGOLyuk
gWC60EeU78pnbj8qlvIOVEabxEty0gkyVFnkaaNu5JcBilAAR9lHrviCcl59anWU7785qG9LW1YW
zwKfO+NjMFVitm4T/Yl/u2s81pssPzVcQThkhcPR81GkF1oSg0sCdMWkqT8KnjD+nF29ds4Gbbmv
b2g5YAXVk9g71OSDq9eD35WPTcu9QHd3rCLrZQ18R81W+ZAcol+V5yaLuGOXNrTrp+OMtrOEsFlx
wfP43OGIrKe8XIL/DqqDWYrqD3P+CsesWLRbhim5XX7Xo4ARWC/m/VDyweSQlmQ66IqgQGGiFEjI
P1TtadpaNGNxldmv7LfUpLeaxlsmxfX0pyxh1SmhZTqR5AyhasDpPIxwI/YJuPK26zPveCQjxpjC
YKpAWJM64s5WYA7/VP1521OOru34taV6x5/KUeB0HNf+cYOZvF8Ypgfyl6FsIFZo3gXLs/PLIl8d
m6zc9metPwf246WlDMn1iHY+69raaXHRMDphxYuy8SoUjPYLHauMJk82b7UlDxLMAAx79lmYCI6h
i4jOwKSZ7bOXymKf+Ja1CJdtJvr/32W4SfPlafV1qUN2wrb18SBYiTk+4+NlHLhWze4f+6NuxqHG
Ux2M70XGTL/5KaSnRttuqvGbuBv/uEGzAdpc/yfVdQQM5HV4DRw/+fhLJ0X362p2X2sxhw3VQ+Rf
s/rYKeQm0yW1036qJsYLWJGRH1JkLIXwNmtK6jr5Z7N8//fqEDACWJfxgpjnnb8rbe+ckUTi6WXW
qOSPdXPkHyiXnS9VnNU/qu/C5GIpbZRQchbsPm2cNGdp9Ky+RbNzN9qPFNOe8Wvhb137q43NxtE3
GaPhQon99zU1pW0Bj4btAaCOlfp5BQXEHYgyDZKbXGZrDcbh/fh5dUXrQuGmP/Q3DCNZh/6vmKdT
5h8fm8b31UqGa8H2Efn2zuLNRD8dB/y4B0TXo9hhxrcqbkrBwckCgF/vqB5HRRFs/5b7r+g7z6Tf
oZoEdssry//lmP3VbvVMVBhj8jPbAuCh95HBe4V25SLp8oyurY6tCu1HB2m1Lf5jtebehMxjrR13
mj7R+2SxVFqPskpxY+0q0lrlgKt5pDpXF2m5Aap+Z93xxddv6vTDHBKPBdcbadZPRlE8yZgoWghW
lImznyb9AzbfN5z10bdQNTDlT0YOyluGSy9TgwEAlApsPw/LScKFwo7nFcxJlfgEWT+zFy/TrpmS
hfJcneapPK9bEpU86IaO31LNQLLROA1ZNMAwOJyQJhnO5rnA4L8laE/or8jQACpyXBGgMbLxgpyh
8YmGCfJp+5xzKBTDkX7QG9yK5FHZRGwPrb805bNlS7d7Pd0dxSOhMziQgjm7VNWpSaeIWADwL+eV
/iHMSwQLyNDYzOzAc7nQTtvevinvduo8gOD/ik65TZbiFdTyTQy+ltTPe99f1XF8AAR8UjXnagiu
dvj0sK47P5v2u52PGu1gJOtZeHyIE+YTMogXW1UeLBxnSZGsKFW1QJPEpYDuqQ8Jl1xfnOS5Kttn
1fAb3URvM59lrD4yR8Qd9ug9S2AVEsdVoEBRupgcG3uLpsW5JjnUI5q6ppxC6X3N4fDWDHuO/ASM
HwCu22iNR2CIQWl9Un+9RoizimQ/45APWhLSJjxtq/lY7eMruKoyTOdkBP6AjxKauIx6Hch6Rcu7
hpK6IjaHosR2pEvDTmJHiZkuxOPsxlKqO3M341pGFqmfVcO5VgooeoKSerAYVFnlnK9Dnr7a/CJw
vwzbtW8skkcV8BrcSeRiDvCH9YZJXK0hg9mwr3LZRE7fvTqWxq5zDQqDF4VvCZnnznwCEXsdQJj3
NMpa9GFlcZ0c/R+Mfdw3xT1ChqJuXpdWva2250pdAHZWxjRpMiMcfr4KcJaW17q4RV9/luvhx7B6
r9KTs5CcB6esYSj3LceRoLiw1gh0mLe+uU8QQn1c28wDdnm30pYc+R2NboUIcdim9dlscdO5vO/b
oQ0qXX3QivJONpksmcnXmaFsXtWC82o+4VPkdtplI5apghRL9zbu7O2u75N42pKziWNJi7NJptoo
mr/r6UEl0kep9jBhpsGoI0qGisbYBdoNJAt3FxSzdVGfSmUlA4l9krGLWNkCrHjs6Wkq1N5VUWLq
QH/kzrPwLP0YL4FLjNHDxNbXKvLW1U8bjGxA4pjpTxi7oefxnNWm8yvqX5KEWGglHR09gUVN0mbv
6IQr402qFZre7LFK6S0I4S4RLBw/0UCBPFu/R3Y4E4pAntQfIqptgt3/2BPw5UV/Ndi3Vyz0J73p
JbRP6xLuWxIvTB69EfX771w+s2YddLcyO1tCczzFHE6DsbgpcBD4bK9iqVMxBbE/VKzZJXcyf1Tq
y9Ql4VY9COUXhx04mfSAbGCIni0z8yqDKahRY7Hrp6p0Uj+VHBgisDk9RSLUPE7rFNi6/aOIO5Q6
rrpeCXXwsbVnpjmCNEs/UQd/LG8h1KOE9KahdGJJ009pUp60bDmBt0VOtrzaxhaV/bO9ZF6vE96e
FbGirSjkh3DW8kejHu5nrY8dYwjr5Au3Nl8hglKxzSdDY52UPMBI2t/0PosNvbuT1Q1LaV6COdIT
ujQNB3neK7adw5HvICdOMNYfxL+ddrkmL0p/KJ3p0iLbSrAF4rH8Y7XHLe3+AS76157YjnGqUKmc
u2XabzUbVqqL8oL3nMAxetqi1rAfmLySyp9AvoVaed92+hypmun4uvNXN2+CbOzDBKIZ4PiXBseX
BDJz0QC6+rdqkYJCe6Pn8xRDCVKDuIT5oVo+OtQ5oHkV2hbkW6ifCgknwbWPlQEYyIAUgvjkCmEk
HIIe94xxYnd6R/9SAIUpG/fG+CzyNljrV9WsvclQT6kuxUX6K/LGl3cUB515GTpDDVZZPXeiP9Xr
/QagLhflj2Mj5xJmPO7iWjfJieRyG0h3flh09WfvnvScucgptEdblT70wr6O+3Jr3bHf/5byzqn1
V62yWDrrd5O1P0Aa+lLWB1vyu8Gnraoek2Qft/CARz6KLFkPzSy7s/5ZST+qtiNkQpy/vsOkOjiH
Vwgfa7ba23zzjBysQL8d2ydWdR8OoZujMuYbULF4+lXgnFI3ki31Nw0GBgNwoVyE0xh2aAUbHUgM
E6lpQT1bnAsUhnZRhIqM9FuRv9iAxP/S3QC/m71HSQPoMVWoCThzTCT84Ky5VZYvBz9R2DHAwoTu
JA3Mdng1rUMKMXr2Q73lIA7fqoKA2ILmgjSpF3g1yLx8sT537AAxbKSpRXTDpTXSeln7Sz6Fcxtx
EtCgecl8m7JyPrBYbUqCVfHbtroiqSLOQUHMZy70gevi9TVojJO55v7S4RkuI2mqcptlboelzI0G
Oa4XNvHGyMKIu3w2GigzZY6aMfVLjUw1gbsPy3gdG7p/OgGJWspGn1GeEOQHaktuJN/QMcXB4rPn
r1LSGXjcqZBu5OUDG3iGa/nOTBUQPLYWJskjCe/E2skN0lE2NniKXXOdEjmWu5VbpA+bdr/s5EQk
XDjL3npsUsTpct8pS9AXmjdNbCFols93BgSzT1gffbFWeMIq1htHJItz2t8kg/5mrNlZovcoLfQC
ZpQ4VKasxA8BQGJHAtcI6wMemSsw6Iz1Z8SbQM30h33Y2WaezzVpfEvh3BpN9aBogm1VfKa2JJCY
jtNheLHN5SVxRICTyK0Q0zUr9ye1bx62Wn02q/2OSCLgOP3CXtddq5qEBZOYaaZffS39iGp+TGQ7
QsLVsaVJKGFIwKdrTgVVnRXMtT2bqDLAeU/7gmx7jseNFfg0u/aLQIjxtI/mddj723mZUZ6lHjue
YVavwSLSODScPmITMyiQ8+zO9JpL6R85RvHObgCC5JvjZBj6l5oSSgWs1PHfqME9rD2LpTkZmhWP
fETHATnKtjYfYE3tqxbS4Tq92Kt8sbb5p9/ES5W2ACiW5kFAXeZJvk367bx22fMumbJnNQmTjanA
HZX3O1ppNyuCjhwQfDVLgKn5bdkc2PCKGGcUIL1Qnuhv39N5/JqlnUlmSB+XtArSZNg8VaeDA+RO
WYVtgo0gAAdCr+28Ut6JTe5eEYZyvqSBiMZWQQK7sjc1vJmbyk4oygJIEvMKS5Ct0QbxVdeO369T
RBPrG9J4h0lAuNm6WyZc8nl9f5ysNlcv+bjdVWYODSvi1VL8oiuv09KeVotxXtKfpCFlf705W1PL
uLBe57V86pLqMjrdaRiIVNs6tzdWVtWR07TKs90kQBzppWsZlRRDPqPZa2u8vDQVzCn3B+cgq9Ah
1UMrA9R/q2IkHmpMX8i6uy/3BhZD8bQUkw/QtuPjOSp+Ld3kE1sXZfE2aSxjzCbJaIGUsSM8yygs
5kha1huZiVbghmOtf+le/4JZhQ2fl56vL3tKVOjOpqVW/AIaVtt+qbTi7nj91A22iTiGeyEhpSmM
2F7+x9F57UZuBFH0iwgwNNPrBE7O0ii8EAorpmbO/HofGrBheFcrzU7orrp17ylxC033gAf8nOTB
LnJLvu2Iln0uchXfdf3mjtZbkGjAsqM11/hTKaw3vie7IqN0idt9I1RoCMPAym77QrLvUKe8AtZG
VLgI/qfS50r7l2gSJGhPMBMQ/qwbG/dM7S59Ee8zl7k3jzlWXuwp2CZMUvUnavbOaDk4J7teh+9W
HyH0sdpEj3tkgbA6ZYrrYsPQV1P/Po7jasBCLaS/6m17707iSHjyODVk4y12LYx7TAJba9BPbGDb
q0YMNWFceZnrrztuZkLz+MnCY5ipm6AGLxRmT5l3RypWTu1+VbfKwFzWP9oMSSLmJVBgDnLU/h+R
SsVadFBLlHqn5Jh1KpWowivF/4BgppXGv16m8AR87eja06oN+wchQdInxtIO9R+3zNiLqLfnemaa
5OKt76f/R2Fule9hcZwBOuxqy9258X303V2KjXeyjH1DtRT637kmr0K4N0DX67TQ1m1r4wrB7sJk
wRRgTB38Z2q4lg0oqyLawcLlXZo+dVzDafhIrYgTRt2Tfb4zS9ijMG3G5J9R+y8wh65TYjDzr/as
z9tbfrPxO4H9271bYTSn4IKNP6wguHmFIu55EN2lKY5DqZ0DTYVk0HOKKCfZJ4+E16IJHCyMD7Ww
VpXpnPR2vFTurNWlXGdyF6QyXShpGK/HuqRglw3BsdDnFKtvM1goCSuDWAMuYhLX4H0rdNrMXtG7
32IrPliVPJjkTkar+ZoU+1gmz4jICqHRi11bv3n/0Q7519hg562DdxJzh3K0zqbpPMvc+Cby/i3T
d7XNd470z7KYXlmn+rKYagxkpo1ZNrPtT5rrTgJRjsK/bCS2kGIFX8TS/VOi4EMdqh3B001Xt9zD
AyM23SVAIg5Jsgg56w1Otmi+NRr1h+L9Vsn26mv2w4jSt4RGiqzXFmYSji6HtfHuHTiiwQha7myB
5639GU2G3NgrJ5wbCWi9fjqkuXNzCfSxQQHDxjQTbuaps92nXCH6uGrcD0ISOO6TddP2R9OkBOsX
oMGwyQ7c31XsojKESDOSpMLMAlxOEKuJ1S4gB3GVIXEuDcGsaGS0amU5I+9K09bSCP4kDmSrc0sm
pA7CDU705aAZzBkCKEb2kYUnl9iATl0pS9WvbnEG8Dv8cALlpcfpb4gUe3m464boVI42n3z0T3xi
MFNi5hp9csY8uUjl9C+x1IIoJ96JusjIaGwJ3YULDMZvTRW9MAaa7AH/yEi2LEYk4JhY2jo+j3l+
R9z8LEIyElz4cZft3aLkr4J0bPgFqLByvGbKapqcM3/0RWb6NtDKR6vEzB2amsGXfdJke8P8yQr4
vHrJNPuU9cbfGO5HsrO672orGAGfo8GBUKA7GtVw7oXL6sjkw5QEn0V5t1vadSWw9qkT7TOrOdqS
DSAkZHAXP+RgfsvmPMScv259GnX72iQZKEi3XiWu+WfqWNowcS5t8hBBKL6ySKy1wd85mv1G8rJa
xkJ81FlyMyz5HA3MiUNOS9LX1t/AVaJKW1/z+O9lI99tRmdkhI5jZz1D4HVBrpCWTW45p3RZgtPy
ixOJwhUUk7OqBdemrf8iB0E0Kg9wzdbtEH0THW954XiDBKp4z6Nq2REMScKnGtbVUbTRMY/rDwE0
yDPD9DZ2PaNi6Oqc9Dw1wXjg0H6EKfmzmtBf06Z/JHF/bPOzwoddW3wactQEph8QeCTD40rf9Lxl
CqlvxwQ/yZi99wNvjtH66k08C6PECMXnOG/cd03FeUg1YYpxB5yVI9CyXlpHP9ai/gl60FJpPh/N
ZD0mp6tWvZF/za9xHW6tItuyIA+oBxG0ejUGyiYUclv45RE/9MVvgne9yj7aFJ1DNe6pGf3TMv/K
FHIZkdUmrhywWi+7DOVaWFCNummjOBwaRpBRxk4mfL2A+AEglHFgs7bLZ08LzG1uEf0tpoy3E0vV
Ev1dm3iNGnp5jSEOCuG1cOYW+SsZzTuZTVRyJr9SN3TahypdWTxWv3zVtOiu4vLPkS7ryvqLbf0z
y/TbAPLAxgI05d1FVCPOkggDAIbAFRSMcglm7q+a3G1iuIPXE2NmovSqgPRYtJb7dKgOcZRzLrnV
G2i0S968F74PVQPhJs7/AhTVCAxi35ovSW7fzGKGB2Au1iWtEraxryHu2KtMcBhr79bvIYJg8B9H
e8+mt51vhdvKbPbcnRdWjHwhoaN3WxfgvheTYyBjAVxSuV9TiyQm8rspVSzgOnQC3/mKGRZqrrlX
0/qZmP2zNsOPVlWALl0U3T/5U0q/2zwHS55ciq8oVm5GWRAqJTDRueI2jVsmXyBKT+DxGfcwLcCG
INvKA6f7hgnqFravikZI0DGf04hZOA9wrEbOPg77Q+WU27zGOaiGG3WSlzJUd8NhomfNlIChhfZ0
0ZGLwLrKZjBBFHXfpTq8VMphKvuD2n2ofQerOJTvIdoTw9UBxzFjWZdQm7CUbYMpuR3ljsVEC+GO
/3q/vzAEfMP5fRiL8cTMdQ0xgP63gWM0tIvUz46ozatFpM8N4nOazKvMhlXTJyu95COJs6cdnYsI
rGM13Y3cebWz/EFGCs+KbP7VVrQ3mBGLVj+q/niEMnLSA9PryVEXmbYb7a80V/e+9PENJduRDERv
TVvZgoAVWF6aryBtPDTZFTISpqZyraTTtkSNC6p+bYzuVo1zzzQPcMnoFoZzMYGosWOYas128jF2
1c56dMCXNHJjD0ej7F7Uzt6H0MDEVBGD7s6Y/W56wJs1tdc5TNo8RD6LHHMXYPOJp3qXk7PQIlA3
6rjSbuQnvSaRp65ALcwC+9UIQl4wdyuMdsNSm0Xo1xJpnkPa1rtFsHOd/FDaOybxOy0mWKLkj1K2
57CAlhrXG10oKzZ9eL7asmahukV2fYlcF/5YC106XmdPS5j1tY7ududeUoRDzEpumm5anSduNF/C
zr0ZEH3qmbKQ9pekqp7ctXx8T+Hd141D5Csnyyh5j2QPDstNMoVHiDsfk+KurYkyKQg/surXZMBa
9vparVXcdRYxMPR+4k9WKL/HkpXJEdMRohQYVkIkvYrpeO0bCa9Ed8HhuR3CHE+ye1waaX/r3X7v
2lQpocpIw/GGjkEcuyPHFnEbP0ODzVNG47Mw8lOsDHdOH5yl7ivP0kJv4pPd1udgcl+azkDxyg9a
vBdFecIDj8+tIiMRnqWzVIwBq0SBxzFlgqA336VMDp0YdoE1XbIpPE03TRCVwtPasQm5k4ibef9T
Rp91ZjIV/8c6+Qhc4gJ2jruYMj7g7GzWBF6HMiKPAsOQDgGBx8s042jKN9fCbUgfzcgg3YxKtOpJ
rMOC+Y4sM9nIDNWiJT3kufRGAaHnlzL5mqGHMx2LkfPA05n7+ZYEFM/mJuyTNYjnDXN5z1emjZ2A
r7eHFTiU1Wi1G027kaVYZU69FEqyYkK4Srt4XRJ3aFkxrJBEoWRfWjA+jrK0jzVr7neA2Rd+jUw0
tXXowa88x1YO/NLJ9KUYHbZgB+ZGMl4BYbByCnZWFDGGGBTTbUlCY9SGfwHJ71WHd1qEFJ2p2GpD
9bCcYR6meUQdtkFLKe1eQtMbB+MgYudUklB06+YMR3HTksq1dDxO+Ovzgmx2WGIcYmFOgRbRuWuD
2sXJuFWHBqPPcnSMq1oZvzEkqah/4ZaoFlZRYNoWHwX7NpZEP7gD8Hr168Rsj1Vs3lQAoRrzS2l3
+9ZiLam2N/PeqxTt0A0C5wzFV5eAZUJzn38fHsQ2D4YD44Rd5jwwDK3Tjt9ThvDER9bIiFcNmDUU
GXiyJrkCDeY7j5huygJHb8OMi3jqe2bm392ccJKe5vrLjJBZ6IJkdHrzjGnxajYW+JDQsw1M98Ay
k4QJSfg+FuW47IzoAhx/JaLZZqk8uOEtjz3bLfGwXtG3da17Fh9tiAIri9sva9sXq0IkLc+4VY+W
NPnXPRuZRsC1alh2BJoSrnmaLklKIX8gqKNNYiYwzXE/Ffpr4sZUVOTfmHdwgInvSPkcOsula1eD
hcMZlEwj1jXyrctMVcMdWHG+91Du/Zgtu8oq4ja8G21xnNUeQgUhIfMea3Jx7SflMmTj3fBzrF/6
ibzNxoThk1jbXPrQjUFND5pX1uIQiOpsdS00KnLWJABCz1DbVyPR6yWQyZMGQx7wcn/hoSxp/baT
nDYiTZAsp6vtxse+M7aySs/FDESLcbhm38xxN3Of7WiEJw3jOHQboombvgw3ECdOjV97Y/U0Aa74
PEZLphvHqs/mgOKdjpeIL6uYDxo8c1XUr/tA7EqX/Bh11oDQkvbfalW94y+1DMTlneEUD6KmvPPT
aOXFQ7LT+Bj19UR/BVTAn7erCzKTYwAnexYx/zpZEeHOoyunxonS2cc7Zx5Sw9w1hb2zGvMEHN8c
L3ZSXaKwCRcTI8q6sWG5EooiUJIFmjcle6KavVTwsenrFJZqXxt7t8u2eio3wik9eiz6xd+Ku8zo
+61tiW0ok03oaJuY1SidE+F3tWg2hiVjk72q66hWqccI4hQO40YLmqNbjC+k0Da+88+CKsln3FMm
fd8nzs8AHcduo7NOTql1zdcR/+rk+Cfo+pRM6VVW0T1qOOExQAmbUODsPPIzdHzO9p2IhovB7E6D
iNW0V0KymymQTLrC/pp0AF6j4aMt8qsiEPzE7BE9VxM+uxrJMaT5gxiioYjLDeAIfm6MQBgK81vg
CRiyiyObS/M2VWxIMLN4EVvDtdAD8KIQ1QTBhDRf5mTH/WNUfc7ARS2w1uyLWAdJv4trfy189WBn
DOu2ulu/qQYXQZhbi7wFcArWFTsiign5QZplt/yydT5DecwIL1DxjzSsW2bvV/Y+2Txge3B8glTZ
aST7jGXbJRzI6EGtH3ZTf4LC+mbv/JPI2zEZklMc69ssQNsnAVQw3iyUg0ONF1cQp5GIDSwYZVcv
kwAHN/1VnmMRZ9hWIDbitelh3qEsurpHFMGpVn6KFZtXvtbVdY51CJgb6hG5owvk2FXcSUhZ1tbA
yQiiGa26eAnxNBe4pdKJq1+VOzBnS64VOm2AXcG6CZudWSc7xZbbEX3ZkvHec11xBsa6VqviaHK3
Fd2vOjRLQ+22bgTYFftIh6vRThe5QlkZQqHLWYpFEabVV6l/F8ETPDMKPVeiZRBdhC7Zkixo0tkd
sSI5SC2MC5A5SSKlgteCuW6rMpWVq7kIjPhiaVEgyQDZgT2RyngmlFIfNEGn3R/7jFRqRYLI0vd5
+9H41QFLXEtBHth+C3YjbHcAtv3FQFe7Nu3mSQI48hA6hDZy1gaHXKYfen0ywWM24c1qg2Xhvjem
ukoJRjg41k0O+rJ3vZFgfMlJWwtjhegRzlkPz7GCbSOo6Isbe0PwcELBFfEeHAcoQXlGWD1UIYNu
13ir+i+g2AtYjbuC5bZGBWZLl+pGy2kSBB0RUzpgm8Jv177fYImCwyYMaylCIgkVfsmVKQwVxzIc
rjIgGOF8d3jmLQt8sorlFgHJnA2r/RdTwk0Pt8TqxrPMbUbfusHYYNHHn0m7afFrYEXDmcvOktJA
n2y8eqzWtgNOvnszwnBjt8HXYtjLLFyMxHzcf0I/G43FnXC0TFiTAL7cZJmOwTIeRt7vjAmLL5ba
rGKdJq56jBVzRvUdKF9mQE8Bj5jgHYEGBrE+9JSiWfc0ONijN03cOYRPCaVBJHmxYklxX+IeVHPm
7r0ugD8yd3TXQpvHVYzDYwRP9PVA4Bpvj4Yw3iKpcY3v+248siXrOrUdfXqFJDVh+5pCvOJjfC1k
G4DSluewbeVaCvJv0j4StlhZA8GoVsE/bZZiq4S7adDWcdYSXhIbQkm4vwKvUT8zPcOqxLqKJbHU
UzR113YQ2YaNI9z6jPomk7SCNQz1unB6rHkTUQXF/0hNdgX+DtJZq66y7dVyE2EOqFoc3iyNyOsz
Q7vP+Bmr/Gk1mG52ZL8mFif0UNAOkp/dqxMLZlygbytbjfeFrmy6wt0kQGfhd4MK1wPna2p0bPmh
lnAl6gtNdx66Pd1KvPEKDizMdh09BfpY7+geh6aXl/rJLcLnbH4xTEKKzB50Ik+QuELFueoxgnLs
DAQIrBCJMiHnpzCxz6qnyt+tZInPwkx8zkRIGkcGII2716KzVP5IBX84ZXqPajRq9P63FpdEo9fH
1jDZPGbrMCPwNsXaa/7S+/vG3AeIS2a2r0Ca2dWhm70UjIn7aZ1iP2cjwgrEJErXgN3STFrSpgiP
CqlrkdZbtrL9hR3s7DqclCVArm5Zqs8S6npoVAdl9uwB/OkXNp4YqwxwZtfttkqsQ23/pAGGe+AQ
acQkg5NnVIG7w8hpU6o5fxnyyfcKQUlmfFf+Dckc77/sMNCb2JEpkdlSch3BRTXqR5DwQSnZFabc
uvw3MekeXerAmBUHJV0TiPRm8mygSyET156BNkG15DU3P6IRva7ASYJrtWO29TT04eLq2iVruK9r
DYWrYPC2dGcYSgcVJtPy1x8c1gH00i54jzgtXbXfSq/Mk/vkrgKyUIrJl71muCs5kZ0W/PmIxblE
ohRUonr4y662o5b9WN3ZSW9JR7KTDe8sopk+2EhkCqZWp0Z59TcC62HY3AKXhvEFJEbPqpIGnU4W
TCFpsl54TzLZbndma+1DDPaLRj/E5AgmliHamA4FA89e+OBD2nPjjnsWIlIP2Fimp01dNO8xks46
apN3M63+1OBqO322tGKTaS9ufKDjgLeWpTD2lWSETgszC/E+qYauwYIFEXN8V0iWauRn66DZWIz/
bQe5PuIJ7iv5UNToUOak4yL/3bGDf5lZmh5H6x5m96G1rX1fua+5H0mM2CB9qUO15u5ov5aK/uWl
pY9B3gCIpl9UnfxYBBaeeiQlUpQPMkB/JugCwwojS2QtVI0NTwE+60b+KgxDEioiJ3qa+G3iFORB
iaUxiuxDR8sFmI29fbaS2IvEqN7G6SeMnFUs5g7SQRqYWtAeWKcdleSm3VTG/mvKcDFD6jiWszGT
dRcrNbzCyVEbDIqM5jXo74FdM68M45/MUf9pk/oZu3IHJCBcZz3aQzGcfC/KxR9CB9IT7Ybh+neD
lR3A3IpyleEKZzn7RuTmKZ0x45ABCTPLsd/4dOYVj7uqvg1DW49MPVi1HmcLE5s9rhEOgj9cF6uZ
TGnqN41uTivWs7uLm/NJu1ETVQL/aSnAuUdPn8xlnHwlUDvzq9M+c2eGsSAXg7H0Ov3KG8/wfbxU
TYqrowo2df9Bzspky15J6qMDs6zj8IL9TDdDafyapN9Wzz9UEkNE9ubDnTkjWHe1ipxQg7VqOjLV
z1OiTaCK9Lzl/fWmA6UvDpaNl4FAdCFvE6nYuP9N248s3U03K+E8YTjkLJqexuVIU7Gonfci+pIk
PtSbaCLAaH8ZYkgCJohg9noOe7MaVNcPuLclQtZPU77PiSoR0Ig0xjrK3lgguQv07rWN6y+RBj/A
d7zeTg4DYcjTlG5EtyWDyy4D0wEo/6f2t44NgrhMU/uoMINMPpx6cydizoCdSrJaF16DDcGtJ2zt
IOAoXcD1ANDLskVurmT3brfYumHpk8iIo5oOs70PI3fXXSg3NYd3emeBbvM/pZQxkcfcjnw88oe1
6pnq+s3KbP9SlEp8B1BdUtMkRvM5hXQl0aNjlGexvURL1YvNpF3B2zKhHurm70Djlfjs8etqTzqs
cUeMzUJ0bsU/sL9tXRSb2nhE077tViI+dAkOTCJKIhPApg5BR29unJhPRwiAB66DpbG37O1EluZA
XRz0GH+44pvTqL6PALLKGGs+uZH0D1P7YjKiZSBLSIhvRjzdI8rkOj6b9hmicB0yJsoOjDVn6i1m
MoGQffakecrirQNkO9nl4WbEi5wvemjhoUdydkAEZ3HZa/Ab34NTcpvDDwSy4gpBbmO6K79uoWUF
XCZg7wmMolc6jbg4DdXbcllZb6rzaRt71b/EJXFawgurCWC1noA7SEHuYmDq7fWATDYjkk424SQL
nIcdh1eQpvx0tiH4/SovjxZHIddGobH5S13CNV9GJVTe4iH7a1li1j3E6mPM/2IEp/JLLekrM9Dx
5zbf9PkvS8AK1WRn+Hz3UCFgLk/iN4HTSVW35EZ73BqKcVS4rxODGGez79yvOP3s5iSUGDcB32/C
AFhoZ9c/mdGKjDi9zzmiiOun2+SQatA2kE9NHuRLYTxVubW7c9zu2uJPNidX/XHCfVE/humouLuy
OEPWXMQYGCZxD+VrZj1r52rUD9U4YH26lOolyB5K/KWIPwcXbHnpSS2Vtoc9+r2mJvSbnyr/TNR9
w63I+shFMHwP6k857+LirfWpl78uAbQOuGTzkmFpcdZWv5usk3Q/XUZOqvw2NESplvDrjjYBs/px
NpYj/y4K5x4030H125UfPuKS6fwS5UMqn/lt5C6ONl9oDCRY05vlv1nTh6Od5oeoYbwwvLbng/Zr
vJEydpSjNbLQzfMCk2jwppRbPbw5wYmnJzU+sgFO6JWHmiNCtdeemKVmbevmPijfYb3XrZeBtZg2
FkwCHRzoDdf6PS9/enmhLdXGs2t/c5s1ySshnaXCqJcsgSj+evQZ/ASue4nqcdFzfTNCHpufnHVx
GgfpaFPkYSt3/a9yMrwBJ8p0DMVfEzw9gHRdujE2Ak5DTIXQq7MnA35OvieY0RUvQ/4C64xR7m/Q
SEz7yaIVLzx7fnvpNHIDXA6dhcBzKonAYCDw5da1Ttq24TcV5BwUbLyIzpJwtMD1j111GSZfZclw
j56HZR+LnLjiNIcCKIQrQV0Z5pu2u1UDjYiLdJcsW+Onwk1efwtSkhZdrnyvYQFHt5pM7Oi+B/a5
LV+L+CUYdhrpa16VQXzZyvtMCSpxA+L/9zL05BSTpBNsp5ZdL6KCdQETO2tg5dUgZ2zmacfExWVy
N7v3AQMEDRmSCXEB5RlQjpbpNppn6Dz5HXnjbCgx+tFYUBn6w7BrMg8SwEI43V/BtZmj39XuVVW/
HUhP5QQjkx3K7MBpSJH3z5SMVoRCabCaquiMZTk4JHbwv2fJoohheBFZEj6WXcB+7PBmnctf7vPb
sK2qYiucIw7cWD0CfgBqjYIZsXpi8NcpE6mWRmEcWDzb1xsc3yt9inDwF1sgxJ5KLCXWzurISIQ4
js2SgK/GevZEGyfaj8EqiIuib8AXXUlxZ66z1MTaHc8cDbtoApfFiK6ndgtJBxGl4kCZSANDHc97
hvs64GNshYrFWom/KNvP2Y/q1ymPRk5nyF9tQAnAlWAGHyXYRN61CrEkdVpXHecWFdaUgp6/VPZf
+Nvp2ttUfrjduedpjfUrkaJpSW1wSwQt4vQjsLraffc9tQdF5iucZucQVUkz8RCEjJfpmk2e0SYZ
cE+c4wIJLWRtItnwCkxZEmyEG+9jmo0gyrxEqXYjNCoYBCvTDpcFa+Ji9xV71hKwbKizwudVGeHS
M+SwqWGTeY/SQGzNEAutf4OKtgql3GuoRTF2Yrtg74F/rOvI86uKTgZyNtyvc+qzC9Do1o5Ftzxg
7wyWE85elzD2OOkr9oCp+utkPaxyHooG7ETSKOFhDcY4JUga9eahLX4th9kw512vGIhDxIFKMpNY
MIyUsBieiqzHpK/pAN8/GmrUpCb3VUXe/JMy4nZaAeCBq1fFG+YK4nv8AA3sUm9bHI5iPdrE06zw
lCUq5tvpwu+xf2fYVRb0gaqnJBi3jLUIYmlrG1gjsVOIiO8sWyVQEngJMRw1Rey3YBXE+5zrE/Sk
w2k0EOACsu5Lezk4OGLtcm3Xt1HX8DvpGzuovzOjXAJZ2ccxXW8GnCChQwxhsYZk2SZz1Y+R10U9
SsPomdiY7LpbzttcEMEI2uFmb0KU2rWqNJ7KJqCRzQulKLd+8dexxFGSn1ShStOIacYvc7HlhAIE
9s1LtO4wZOT7LGaALWkk32XAwsg6n6fjCKi62PjCuQbFU6kMkpSEFm0SlYqzHmCaYvlw7haEj/n7
GbQBSSshKiFwqXSGNpwbB6pA/aJHDGm6U2Nu6+HVKq7GEK5qOiBjkuuk0dbRGK3rcmmM5srg0p5q
0vPam0sPN6cIwHaphbhV7KSJqvdOY09T8h1iuUWPhy6TLCcidi55/hzGrYs1tmXfYRKuedy6/ygd
f1kCGQuCpVO1O2z6Hs7Yq0tKd6gQFY2EfrP0Qsksg3rxqkssYGm3ygvK2umrVZ6NHTEKIQCJ2RSp
hH6nXAC2WajJFeAZ1yzR1UH1CFM2IacBG19iWKz9qkrHR+0TPqc2gqF+7LRh4+f+ujTjnU6pwRI0
utjAKyZna4zsSAPT2Y9fzuDgUWcE9hWM2MhO83ZeDTyiRmVe28nr1Mh9+y9EOu7h6Zjpy9gdBdE7
076zcnNROffZF2eAKRgJDqnFP1ILK1ymfHZVtiSkS6eghlwNyqsiL2axZVusBvWCWLPCHbKeiI3n
SIamOkB4AlsqMfwRooAKtNChgMzfBahDEuHkSsWiCJNd1/Ml8aBQefLpRZuPys+ezi1sSfMxk1fq
hysvY/2srF0pHhaubQGupr4J60DIyEoPEWC0qeRYdQUScLH2hPUYi6+q4Wy0lVXNZaZYNB84V7tq
jZLZaXfoH9w6upexQs95x1VN6X7x58xjy1IvStiKfU15+jX/J44/Ev3QpKeiOTjdR5/TTqE+CMRp
PTFnoPuqjNmTYsIznjv4aBHcAzh6aaVtzGY8as49tT5S48aIAFQPXBFGhVM8w1DwixOJZKUc56N6
YgfQcoOW99mX70anw+Zkk8b4bC3QtAmlaaMsI9xXCNk4AAP2oeHMcrhjZ9SHCIB5IASm/Nd9+G6M
iYlVBw3GKbBXFag76KobVnEln+XwVdtHiYne0d55ZNY0K3iPpCDo0kG1IfYHESJcstLWY3Ve7H9r
jr4oW/QHSMpOcVCUi5o+FIMPTs3PyceVWkFrn+YsDwQ0cDEGJOL5/YSwEgwLp/qWWG/q7qs1PnBt
HQoKDtFdMsiThXUR9e9cV5YoG6kw12FNYNDfcafe2SILG4PnMzDXeUwUnldjxLznNtew/+SNwstc
GF96+xJiY9OB6MfSXxTdT5Le3eIRUJ805BP66Gopu5Cgbw/SU6tr8ElE+EGJtPWOvTvsFWGNYBch
uCHfIpg9An7BUN94782/HIY9mCMMiOGjkzbpB7p/NnPOR0q3jvQSyBqD8ItuXV2xYRUQdGQQr9o0
LP1qn2teC8IPBQFv5RbN1a0fWI7N4YhRnb5BDW9Fiy3dM6x7zDoz9Ww7O6HLC8A6NgHbdMHCHUgx
2ZwZ67z7uGuqcZLDUXXvomSLzbeUb6O4xhw0De+SpsedIsmCcP4l/M2yNSi3VTQVnHDUpLEFFobT
ElP35MuvGPxUvy3T4MqoFWDwwk58glW/bgoHLjyYhGZcvkWK5pM615SDp8CKmlotfV2w6k8Dc58c
mTQh60fPQfNEj2nlkhcD+D25K401y8KwPT+0VhNjJxEw835U2O7mGWCLPjDxN5sSm8SvRq0n1k4y
/pKkesC6ZfLP7KilBSrRYIaNPe8JSn4q66skZCwkMjXHDmsNK1ksowLZyccKZ9j/wirDTUCiOjGZ
n19SsDr+udKRyxhRz/cMXntacZ0b4zcTynKk8FR5/BEpQKhGnINcj8gcrrux6qfKQqAo4JItiNOO
APHLiLQZAAs+ErperMyRXWwLHZnFbGYZmMcb+cs8UfECNTCwfdQVNiHqHxEEfJWku6JxqYYK8+1Z
eEGqo/KZ2J1gHvXoNt8QMZuDRrJsFdweUwCxIWbgYJ2ftUoicHPhuYdrRiVIWoS+HlwW8W8+pRzx
lXVpkO1FeSi7Ofj9k+toqDxBpaovfSqKpsTgwH07f8X0xeqdZdO++xX8PVIGOZ0wAv1l5NM7UKmH
ySvucOZ8ZS6WkarvO/CrVTz7Kf5YDlPyPpFVuZmUbc5r5E/xI001ALGU0+k//sGvrmraBZu5u5rf
Pk7511Z/gXgp/Fckbpf9qk7+G+lbb8LAGP9hFMv1D5mwhYTju/rh/x1WM+gfmgrthVVJ0xcTDoyx
T732ouimYEoPdrn2biNERxzg/ELlbvljCXv56jULJab4GI2fuvZBTmeMH4XyWWUX0wYM+8q2YYYw
j3S818TNlFmX3PEnek5RiarRp+sRJ1MawD8PTfqqI4+Fbz1SFPHYWoTOAQF5Cn5ZgbewycXznSrn
4o7OMYV4g7ZW6d819lINGLuMgV5qbwHPbF8f7YgiWKxDqEtU16U6T+VaDL1QQQgukIFVaQ4rfpqX
AgFqBySO6T+SzmO5cSQIol+ECHhzJUHQiaREUvaCkEXDe/v1+3r2sBGzuyOJgumursp8aewM4xm2
DeXiN7FShqvQdd60QFXLbWoe+ol7CP3H5oZLAI+8qpb2NZt3M2aoyM4HRXG92J+5frT4lZmqAggR
4iyvKAOIHaEsvuh2kq5ErTc4L3n6N8JPinX0CHVD+4nOu/LhFnwXzFcgv+QFnGWPXvQYA7yVrLup
lHBBYQeeWd2nrR8TQS7vJrqIkuofZzOlfLuB9u9zrVu6ofQ6hwjPnQO827i2/BRQmBnJOuQP+SZk
CrODnXaUz2OHKqXTmMnwg0rjyRyf66skkg7ROeqv/Ag+n6xVuXp6F7P5FzvTqjf6hJ28/TSsjpZa
RMvN5mnH59V+a9jrVUEfifAf9L48kS8ttmekWHAoUsAwqqOuSHKZUSsae9crdm1DkYxKRUeAM3Di
Z9wAvoRLrwA7zGkNeRlsmwAoh5N/eGnrFwwwJ2lCZ4fUaXaOPBpzdA/K4XtwrvLf5D5NTUFXDfO4
eTSpII0nN3yJxGExPgtsiNHyKZ3JZJSpqV9PQCzpdi3Uoa5xg8kkix2Cj8PprcSrb6q/FUrwfqYP
pw4+NgJO2wO/5i6Iky2+LG/8WMI3yL6erG/YNUivpnDNVnt6fqmJcfFb5wSBtTIxPwx66M6IIMz9
VYYfj05LRakDRHoll1kep3T84u7wcvLaZvEmkKU67MF9SSqc4d3B7qgteAZMP9Pd6I88c3r/brTH
EBH0fSbAWGC1m+puY8c2sStHG8mN1+5b50gc7Artni9r/uYhgqJlmJxQWacqSwlsFkJ6vat/M7Tx
ive+DVm6bdbXKXBnY5NYkJm2VLmIZ2h0/cnSxCy/dFlXNZeSs4dcwhNmMthp/xUgMzU7GAduSSOf
C9RkZs/Sy2OrRNixeWMKS/F9wfEWvIeL5Gts1/eMxCd5PRxCDty3rH9bglTdt8ZTtdykpQ+xcwFz
APHYICcWzJi/iX5Sy5tlXjy0+UnGAcW/C/tSpj8xU4jQgYcY5n5uvn/o5Z+sxxXJsxgGoJ5f+MNX
mfEyOm+djV6VWTw9SL5bWeEyKQDOcABH94FAbhfaTMQxKCRtw3LerMGtfZbhS8UgZZh5ddOfbnkp
c8Y3zR9mPc4I5zL683RSDy7WyF3hL0YcX6oMRS0ExC9bPHnpcyRP8SCZjGjb10fP/nSTv8UW64ZA
2rmNfeGmaxacQ6SfSqbZwD+HkORgRosMKtAPrjTrNytPOspsxWv8itAmSodp+stbuXSxp9ucjPZz
80wLgp0T7VV384a/1H4tF9yytFTltFCDc8CErj/m6cbQP12E8Kh9MbL5Ld5mlZECImGqfkCBpoUe
5ARgKO8vpseIm8Fw8THYf+xLkh6kH6lEKSwkjbBc3mfzLNsuBrsC71ya/VQpocvO1aHOJlWGpwNK
nkH/iHAi7FWJipYOGkPuQUQEDLf0TEzpexl0oSYd7Z723vQ4FDS29BapzXmiLel+Oeb3JFXBYPHC
TvdT/S741RywgOMrh0RfIYRGs9tgij5pd3WIP1qEchlnOgQFDclQg4dICteOwkE24eTSOo/6eJWO
Vb2bkDVuwuRVcS8NdXTMauXMgebK9kgrlPW0kIUOFWlw5lVioJ5At+DlUmvyx4GKXNSLocevs7qn
Q/reexutY5zGybgWYtUmILtGlMQ3s7+kJaG69Gv+/kEthEtcQYClmwCesf7E6oI0ROJeCG5nDjKi
evvSy6+8Ckbz1inOWslOHYZnri9B9MA26QwmkKxeB90Pq8ekeGKaHAEimlvOGZy9GCggimEc++V2
XyyhusYLxNCd6wlxgXV5xk0cpgfGncx/O4YVCBC4RhED/878dSH89MRxG/ZfoIGnTeD9lZzwqRwX
hjJ69YdDKKqOLbdxMKAFfSjeXylm5macVV8h43j5A+yEocnXIdkMMyePcIr8dFnwWerrEoFzwtbl
GFfsMZveYs2XZV79ZtcvsfEuimeyAnno7fI3c75xIGQ8IPLSLeFzIANE5vk58xJWKL4Jfn2d7o8E
jPOfTOgZ8nFSGQhWIyi86q5WFLOg7tXyOGjnnBpWte7No8k6YjyVNLHkpbHaJxKtFeUzdV7lhQYU
oM4f8mcK5bmnuuVLhfnL1ZG3gEvOnzqAsMulZ6zfEZ5K2g7PFk8O4Ptofq/Jb+roLs0MLwA3cUZK
LAYRzwh9/91l/tjR86o/c/usw8hwy4dYvxUO2YvvI4lu5HeBQyYfHlSqYQYp5bZFlIkuHnvxS0q2
Xv+1wwc6IJRja2d4iQFNFFzY3ria5k1yrFz+Xk7IzzmldmmX51g8JcN8LHPzieNNSTsKw6hnHieA
2RYOzuRIHFLQmM1WPrscJMC2Ia3jzzZnjIF2MLQzXyWbjWihTd+NG0v9atJ7aJ17XWavyNeyiRns
wyzpAp1KU7U5hTp7S0r6WCoIpOEXTOqF4DtIIdGR8mu2GyozskYJr0YImUBUjMsHk23EQSFElUio
GcSyxldHxtj8unF81pynxXkS0+OQIuoDKzhdU8XgHh6t7kbuMksfRvKcGQlVBFxCOtp2+1NLsAqj
poouG7wTWpoUJoxQmhc+CdMdvpwXUnGveodAl2lni7wzKFwGiVTb1LChw/QNLztbWeV9KPqjG7Lu
oXEFSfYi2pTQNsAwK019gBIzzD8jqnJYGmhN9twFtKVsnCut0JhBfworCsDDtkqACHMtrOci+oYV
wgg6zqHqoI1iC3DddTyHEANJ0aVS45S6mulk0KUZ2/Y4Fw6KdqIj+hLZsNhFMsaKaebMlhHR0svp
57wRr722LNKjmEnKR1/gL5XvNm5uxN2kuGY/riwvuB4lTCnRYgtXz8yjK4POm/B7Li8iDi40o4Iw
/7KMZ67Qypl/5J3yRrJhoUU0aEMV4tUYmKAp3sMosaN4VZmfwA1XsUf4DuE4zaO8chN1X+xZ3EbO
t3LUoyOSqymPDYKOMLFFaLi02gaLSrs0V8mbuI0ObkdwSslwdiaKOK50hpw55j+TSrYiDL43aOCQ
7gHwLYbvMvBCm2wDXfvEK8n7YnjvpBCvyUhby3dLrs9V/mSGfIQEeB21Mk0jWgNIhnha4Le13oNc
Z+SPk5tHZ6Ey3Iwsqzzs1cBd1IHHz38T55LCfDHmm9zOlIJkXYvW4tV2jvIh4kpp7II2RxUEeL47
X8hBYg+HYsLwa5IGKPJ2dWb8hnehZ0ADe+goaXIIlFF+aCE3pN0lZD+oD0hSVhnaBLVT/ZKdS23T
YKHI1ELb12y+eE/QOKxhPgKCMIKTI+5AJ7UdoEi9HSI0LueGnaSZXv49ZwXurQgyOe92mrBlQiKc
SpQzIdKQ+LuOdmL+ERYk+re8fdb4nQuVVEZe40X7zp9ql2oYVYC8fXLjkpdUS++DC/OAIQkbbaFf
R55Gso2o3QtAuYK1LNoMogL4DF+891279uVU0kagwqvDo8g0ICnx5yIqY0OseD6H4Y2XCdnWuu3w
j3Y3rrpLZ2Ph72i0AFwn8TseiLAGb3KXKzmr8hR+hAw4lRuhpqBaxXAST+XwOHH7U1KkhPLbxY+D
AKm7stBUlm9h8qP+tvGfgbrO5IzZpB+eeHbH79S5u8veEddenFxgn5n3XcanmC/sqyNrvTlWvgLk
TIAmOIMIlltiQYsQkHLaPegqznJYZJx4kLtjs6dHoJKv88BDPU1H400CnUe+mcv2hIyYxspbTbWO
xxdtqsGH3QPVPRvLQxVXq1R7iznVtOAfe+4tnlk+Dd8sD1ke4pMcw4x8n8h9gzTSucixO5qfSGce
C1xw8ku47j1WpdTFIhQkzp+RoDS0fxb2TX4rlisDyxMr3EA8FqdB8FXMGhlvrhclSLqDrRGDfSS6
FzzUl9rAjH1aaE5o4eDPUPM7EBFgW8MYgpFfo/t/mjo0sSNdJRYBXjsWyv/rOrKaiJBHrEyzCyRp
/ZnUlHztsa5e4/nCrVuo6qLwOGYwR9AzsahaRnNwkJFr54LSbZ4/zfS1TfFIQkHBUazyvbsJVDKl
Rj7viIxpnMeJIqfLbDaa72hotgB3KmI4UZcorP9YWOmmyYh5CROtLppgZ4DbPA+4cmYm6RxkYTmK
42K9eAUNHYZ55QYm22Rv5dXL5JooY16aE9dOpemkopuYCP/iMNJhHt8njE0c92B5WzgAhJCqy95+
moiLeZzoNM7ryHyLCUC1j+BihIK0/6GpSnknJ2Y0IT3yor4k7T1Fg6dBrlbAmNvpsmkF/SmdzDaH
MwcVjuscY7LXDAVbr5Zq53g8ieWFpX5y4rOkf0zwC+9zelxmjHhUZdDxzAWI5XSPcHAWIIB7QnHK
VTp8CesKjCqbj5KGRnUkE4Wia5zfdFVZ4XpAs2j4g8Vkija3/JgM+DlnMrbRHglwOho15GErjIA9
0EUFQjXMRKTzvHC4zRldzTspPm+6yXeRX3tYDUTzmjDPF8xgc9rXRtWsGAp6a5I+2BnTTd6aK8NV
H9SUwSi9zG0ayx0Wi+ldJZ7DeqjmX5euvtbfLA0AEd/L4UDWpBfiZP34EWKKmj9EyZcbH8PY3YlP
1fnET5yjGKEZEM0gqAzU9KbPSp9+tN6J0OYVHsVWR3JyzY3XkHldTR9OjxhTDbQ1PGLFDqLra3+u
q11e6mCcduDX1vIfDDE+MmXfru9a8wLnpG2fjPbqyYiySmEB+5zzz7H5kGU6/dB7bLhgRhp0+qyw
NFNfR+LlNCDLbwkty9AFbt3ReS+eKu9psk5u/Ci/MnbxEKMOdeaS53+e7wmOetXIP12Hk0AYPyZ/
qsaX0sdn58QJBH8RN1dTf2nLyeLwONnU8il6DloYKBIZCPy1ODUU7IcGJ8AS1gFJPSXqFGT/8Xzw
6i3PC49+QQ+WqXLmfWXtiSdq/MVvy8gGD65ps/gynC8eTO2HxGOE2cgazBjddckM7yiG5yZFDnwz
pMvuVKmf6UAfWHabXTYscqHQ0o0RVeB+Unwt3Mp7SqYUQPu1lZ8kb7/bZwV5bu0L4AM+zD/HxUW6
1gbUc53HVkurB4cAXnvcTh+cvNzku3OfKEBZfeHzo/gdy08wR8JcQ5TrULtyZnC/PKlj8nuuLk+r
Nn1TmHE2vJbLNmZZm3o8zy/8whXMb3PPnIvvrP17cXhdWSo0YW6qHBAtg64iRg8xf8x4zLtjJbDE
V5A7boSwWM2DUN6cM078tUkuHdnOSNaugjGTLtCocprWl3kD3rGjUawm6mpyYThzdWRR05i0qmnS
UJoM2nMz/IQoL2dWoLbfz9nVbT6QLjORcnztw9HTwG63ghejG3o6A/CHaZ8aiNLd8bWz8rXeouhb
4Jl8uQOnJO/oYLOWhoyif0UkO5fXgoGTjhjJSk/yIY0WxycXwh+9n958xVHJNuIRnImoacie7EUc
XfNaexddu6Vc/bI7lN6n2Z3kv8SoJtPhifpB6Z7R2ooIwp4dXjhW52wRdfrslOexg0Z8YrS+Gjli
a+BBy/ilHy6KSp7bS1Pf4vmNGLHVrxyH6iHKyfK5zT5t7y/Xbl7qrdsYH4N5nPuT246+qG9V/a0m
H1r9VYZX/lrDFwsOEMAYAY2slmsojvAt5PfJvWtSvvSAGFWYa/O6RmlTsAKjHSffywqPhnNXxhgD
zNuoAP87OEgTEOXjUBQviXWQT7jjnJk8wyDhy4oZUjNbcfy56Zu70V0tm6FZ+YNgcdxSA5U7jGG6
OAzWTs0eO+JH+Vxud1EK+VjH837UjpOxB8nVIcpWDI7v3vsodl302NBsX94KnVsdd6tettvao4v7
F9OY7aq89D1rIFkWg6J1J2OiyV2VVPiNiiQrLp8F5UZ6s5IfDbFUUty85nuBM5ta3/9MG+a3GT8o
ab6Nh2U5DSJjQeqHYABjQX5wdsz6Mg5A3CjDZ8ebytBrzmSEGQCrlCo3YWOKPGYr0xAjtw5vC0Xp
jFikdLuNNTMo79FMcYbxSJL1bp4Nl4x/wwbLkjQGrcSXfHk4641dzHAn64hDDZEzZrlv6V8ZO6oy
c4ZAazZ5T+100sOfCQ2dDVuuQekIGh7pNN1XRsOeuXPcXbvsQ/fsNt9q/QjYYMO5ntCAhoFa4nv0
U/EfNfq7U+Aj/Z2g/5KQmcOnH6iou12NPlHl+cUiD3Qh4QVX8XZ2FR7ajNwW5CvlFQVaJYPvlqew
vDrGpUQcJp95FVpe1T6qE7zKuzX9ob6Mh/eanDenM7cVWlfhvqOXHZJbOTPLT2+T+bFPGOc3M4KT
guGiBthUiTcjzrDRfSnLi1b+8HTb8QswMl+BFYeRLhUW0CsyCDWUPNDH0QIBSgPMq1DIK0jRFM5p
OfFG1fSn9xeYJTRGKXik2JbV3iZrQ+PKZeTUxEPBxWDMxy+Z8AGamNCxfeFxKud3janENPukWtDO
jfAbGJI1fliQm4uRiAhG0HyuSf/qkKJLrlOKtG35F+yCUIhJh2S2UG6UdNFLUuv05zmkwumuI3Ln
GnRaa4BiYIiru8An+bSFC1DQW29H5Zs+xDEu3uliuNDmCSba9qIUAUvrhH0e8Tx7T+oOAXXsuCnj
zRQSfehMxtloIUaUyWsTDZuqPOb1U+giAKD8mriBqwopeFg9YZPnRebVQ3M7xn/sGJBa/aQvd3H7
4TDMlzdi1NKPLDQwY8gzoMEx/aca7aABLZyB9mTOResSYRHHZaWXK8BPr/kAGTkUKkFjR4FT7KsZ
BRjhWhpZFlLY7hHXmnDtxxzD/3SrvHM1foTMe3u41vjn14KzE765jDk3+bNYAJNNVqf7YlCCxRFb
E7Z9Q+98RP7jPtaFjLr5B+hwsiQQ8WvL6q3x0NbJN0vw+2Sc0rB9zR1lz3cK5N3nuZzgkpAfB486
2bTpN/AtdfgKnI62GafRadgI42vMcwRue8dGcXCg15NZfyFFhDp6F453J800jouWbfScNm//hPMj
RQisRXDTpmA2gbJZfj/QYVfSjdcsVOcXSsSqhTsYZXvb1H0ThambNCD0o53JOc+bnX0Do6/EOiRH
e5xkYMQ5K1DGh5lg8AbicFojxuK/gr1hhji8yIulmFRSo/dQ9WALNi2YUHpfDPoVX+/ZSW3FR0jC
AJCoir5fO7yePKXyBTFoL+QGTrq8PWTxu7woMn1AcO5nAExlydj4s6A8DzrviwvUU/TFgAjpMrru
W7TcNaVDnEprseoD23m1aIK7dDD4I8BwFpAv9EtneTPGlBJEF7u4M8lbM3+brH4022qN1EHFqIX7
nDOcwL3n5BUPS0wAibZ2VXVtaVhhnom9xMVCq5URPIWO2RDZUjE34yJCEKSHMdMNRTDwrSC7Vw2C
BN3m2hjI4Gibk6R+nVjIKLd654AJmMe9ZlIpf8TIfMqQiwBJSwnBELBEHK6yqLkSA0HHDTQF1w2c
SFBoaivGYfUa+t6wabpHuXj0SbQP5uFdYEZ19J18ZzReIVfwOA9ip3D2soAikV5Qv5NpCdPxp6J7
ojbmrtEpLeJoC0EDYgJiL9iqaQ6qiS6+lMbKuzowtJUQeAiGxMZzFtbXeo1uhdF8Za77allPlKCe
9e3hf3I7xvgjrmriMJhPkqzZE1F2wMSkCUS5ZaQ91i/yiKMv7NY9Z1wtN3y5vuN0xXzx19Yv3Ha3
+rO45QvaTVoUazsEtVqzq2N+5dmorXtOedbMzqULLy3vct48a2i7cy0i5wVSnZUfwY5hfsAHnB8I
FIB0hIUEq6XDDcmjkcMflLgMR2L5mIj5PIbdD3jnQhlewJ+tORKcgB16bU3Pb1aelzRBOM1y2vhK
5/n9TDBnzZhYXRBTeyzd54icOuNB/hJeObJFotmiQTZwvqf8l5mDjOy7Zm+QzBcnTB24Li6lEP5r
bMt0Dnn5SxRCCFSsSb/NDC0JXxJMaGa93GT2NeMuURicGPMOxjNbGgv+yCuExSZn33NM8OjzYQRy
PgXaeJPz2pR+vvOtQ1BqvIuFIMpcFHROVwjl9JoczJj0m+rUz9OIKWA2Bab1GOflJmazcCFtsXsq
4qsXhxGWZxX+Wy7kA9FEizyxysE27zQct2jvFtuuLR+8pnnUu6+EhMl8Zh/4hoXe3FD4xfoHDZaQ
2bR0h6Mo4Qge8Ta9dYWKr3SBLf/XRnd9fo7Vy5Bh+5+ojDkkEcKXt2PgcABmQi5jjYyuDHT6xyXW
Cl22Pvlf1TKuquqw6M9Szz6iJ4D+u0HZIH/b8l1DDqPV0EQe4uRPLrMtrUv6VTlihyW5OuWbbd0p
VGAernLwW8tvA1HChabb04chdkXMf6N4k0tlgT9nyeWtThGwzhw7oaP7Jv0ptFzr+DxL5EdTBXw6
3LvXOX7T+IUl1FDMkDO4sjhT9ehO0N5QyerrbipnYkVWJir/DldIQyezrf8S8umbiq0fNeZon1nF
KovtClFRwhlVIfSNIRR3B3wfqQSfNabOOoKs7a6GDtgv2hpVf0/sTwvHGD9kZqGSq+aUXrTlusBW
JFwjhnNSKvJ4fZEvmPwB8hcZq2o/G9ZGPrux9cQNyemA6yXIdg2gm7MzGjqSecA7l1Pd0ho2OnnZ
zBrN0cNiXePshvC+196sPKBhniRX/pyoQFPzh2BJUO1HWKX0a0z/V/749YgQSd7aJnuWj1pvMrVB
l+R1AJl4RjPntyCAFCV+yn1zAMvZZx4GvCx8NpoTFveEX5WPoFXvCbmpOdYLDv38w0PH1hmqb3Kf
5U9ahjv+Wf6WA9HQ8PU3PGSq9sF9knc2sjgG8zTmDfoNLkngMnzOFkaZaDD5XT7lg8bf5bLwWRPk
y9R1asJZB/EElSkDu4TKzYZvSTQXR69BoNNSXOfe5qzGjQvPp09Pw8Kei2JvJkAC42ntxqSpa+SE
MSggbtiJL3iDV6ZZ7dpifBKgfLKIDN0ZlfQA2EMsGJS8t0HviDt7Ced0FzfhmSCTt6htmPELdJR4
+YxntWBsW1SH1O5v9DwtFqdyni1OHGRcodRS0I8tN9b1wTDPsN23TWbsFqffycel1LQd0WpjgmWr
KYEUS5SgmLAqWyVuIJIyu0n5dEOYyroQiL8KTKVLz5DwR+MU0UBecwxvXTbk/WoITmxGtZ9mCQUY
6JomhnVOFK/csx1o/WPyXDGdsT0SSnuTy9IAtg4BtyL7d+G1wxgPspFAUg5YIUwCtyaCdd4uX/ep
nViQtIdBDTlRkPeKXZSDym4ql8uSI9wbVE4e3ZqubEjrzdOKg4LaeWAmLffeydaCfDK2ZK3usy7e
06KY8OmT6HqsxfJg6g31jwzRXjh6jegbKHoQrDQVyeBwRoXGSInVDA/9Rm7n1SUqMRCi+y1l3d/d
0Ajh7InqLyW3FbTW03dTpz8E0DH6MIjw6DiCLYqhHebS23iL+ogo6Rqr5Zum1cj2l6A2nZ8U6s2K
yNIycPEBeMVMP7/MsQt2BzB0CFPDmkMXweVD/JNN1D7FEH65BtqBAfA2uy2zSdxpnV3nl6oJmZnS
+9XT4mypnP5sVAKRS9t3gZje4UBN8QqASUGyZnekc2fkK9gKJkjuD0Vr8Q06y2nQcYfAGqqFQ0Q3
wLkdJ8YkrBA3exb6DkAPNmyXIVtdIJMJnXAmuXUIlBgLOQJj0llq+ove9DNbj15vB5Vw/HpMT+Ii
HCA6PejrFGk9I9hGgebEP5b3//jI4RkAKEYQUYMQ3cKndhiYoTk2lTEDKPGl2MggFkTvocJJjniH
kQ0EAARQ2BM8aE7JEug9Q+dBIkgBgBULKp/ZT+uO1DSxsHu0PHJ5h6sWYVVZ+UlW70dGLiaSnqUL
mlYDmE/GLxD8OgPk33gHbCQk82K+rIddBbc5Z1BUHuKKIbFo8QYyL/Hsc9OOV2apU7KJVRzwcczR
A9H+iDOEF6yjb/vToJVJBNasrs1+k5HHWwnBbFvJ86DgvFfirVfiti3bT9IsN7Au4alKuvimKzui
s4b7NEs7TvLQN+ljEY1vKbtx36tHRnvYzvT9rHNHq9o5RRw6xzq+ccC5lnJfVjKMHiWI4Vyr1njr
4OmoqAaV/H2a6GmajvutKwyO2m4zx3QLDX2v1FkgUqLp1AXILgcurVEeiHNi2udqN234qv9J9MQ2
TI23tFWeUlJ/9YETd/k8iByun0vPx9kXM+cb+PLIoSl948bC7ZQXh05DkaJORyBykGL0kpz4Mg1I
D4MYxZQxaiZ7r+TK1Qq9i+mqB0v1frRJlTOOVyWfmvXcmMve6nCQmng+aG8z4aSIczIcPzpxxYhR
+XEesicVhdlOGdBWe31e7wZj+dXqYOrxaQy0Ui65Vq91XMC5E9XbOULZEFFWRFoSsotrTEvB7sAY
QlCnZc3OhQNj0BWF76D5U2p+eUb75Myt5qsVHaIpgkEYDbsZBt26hIjB68tOj7dLKDRUAEGY/05Z
yyT6nRpSTHUAQJp+YzbN3knLjJBJ9KrLBBRbNTuHUJ30rQAERMd2YysEJ7kmndxkeFBC62T0+rQL
65uRgo0pTe9Wk1kDqzW9ablNTEpe+6nGrR+0AgwUTRkyAjkghl0QTbSCCNJFGhNPTNmr+SlToTQ4
XuoP7oQFOE+3uScz9egyWAnp5VW5nJ2sOjgFPAI04B32JfJZ/B6cB2YlrDczhy5qHdz0Da79taF7
TynNQGuwo40WKb91In576ulIbcZjr07zxvbSfv3tLaTKaZ5BF69BeGw/AJxpcYNzrlcnDZ3DLAB+
6URoLHoQq3MdVOHy29s0qWOjA6hNsbkmSOuee0zLcB/3IHpiNwBPDgAsRimPgx5ZDy84GCuT9gF1
/MiGY04w2yC1W/Vvac+fjdL1J8eJN33ifpOa8pcyQ5vz0tta7W9R9i+tPaeQi5srk++AR4XIJlAF
RU1HNn9k3T1qg0UjvB93fd0c427YhhWhSZ4T3Yv2YXDnr07CJbMFBvMsK9GJ8k4H0+nYVsipWHsQ
gxQBW9Zvu9guBwl5qlPtkr0TgftCqT936l1MjsBHGC1Bo3v61lV6ZmZuBeek/e6sSPVHr1dXTsNQ
PM3ekdg+zgb/QYwCkAltvMgCW1f27UMYMkYcPkLBCh/XHI1c6Q3KnIinuVRFkGsL/gI+Xqe90R9K
tw5COc8lvKVQDzo8jU3EBmZrjbl3dORlmVZsVfoPXT0WCBkKcYYr+6AstRK48AWJJae0l0qiuJAj
GvPVDm35b7genrPcGLZ2EUx5jLvDHH7ruPmKB2bLphvHSPcIRUeuglmifch6vQzGzDx0hR0QMb5R
WND8BYGK0qhBlJtEfejDPtfYoQqM7g9j1B56OqKnFAlHJPnBsMurQO0QRVmzca4ZBpZldOpnPPpa
9tpOw+inbQLkH4Ml4ibm/vqS7OsZVY5Ac1l2QIEiRWbD+sYQVVuhRHTu1lAPVN/IxIysrgyGFheM
Ng7sd0sGKoymG0jZt6Q0ADzwsmzHjs5PIzB+5ynWAJ0NPUayKwZtl8N/CfqsObcmQwwFxGo9tteq
mfeurcBqSJlFzN01ieAcaCN5PZN9UoQHyN16asMYOoDdmfcSixA2B0geSoWqoBnDXS3bRtwMDHmw
dRZ6GGKuXiuSk+0ufh689jCGmOjTDutXX+v4viqDEQdfDq5Ag5Jn4QDWBVrg8an3GnUvMoixKm/B
sACBTC1n2CK7EsTh7kzYMpmLmSu0sYNPhX2Klar0+842qNfpJNgtisYBN2rMCxD3Vu5rLanmTbJv
CWdhas4ALCoFYgauEEcsRhSgts1lwAmV4qvU0+EztOad23WvSQ2RBCoI1XlIKktPcTiZe81K9G3Y
5FRRDlJTD2K3Py100xw9vyd46fYD/g4H2ZTXZi1kb5jUifJmZONwaq3vnBGBbIcndCCdTH+aoPJJ
38mtqI16x8UAnkkwU8m7UGn6FDRa9OQh3PNzR72qGur3fCm2c0jiRTY728l61yIeWmuhLdlpzGZw
d1RL++iY+rMZRQOTMuun10OHpgbhVQ2at86LsQS7+usyVKD6EgIxZpfuUSwNlvNza84fToRAvdK7
a5vRKaEXQVUScdIfAdSFKjJCMTA0KEZaaGGcvCZ8Hk5jKPGKMbsOg+2HUqPuCOcc2rV6zAZgGksH
YB03LYiijZBoONOQTEKsnhxW3rQW1dxYXnJPOVk659tZW2hD09bJIkp8KlykQdqDPTUgMQyEfSMc
H8gIdFEdl9UmSVXfE3h4wnrklNpLLWoO9xJgMiAl0tppPU4aZ8q56kPCJsjdYrTVtdWyS+PPciLR
reew3Lv8ZdUaQLro0S2LqBcJIcGV5zi/SRo5uzDFwpZIMazrbbvOQ8PRozWK6t2Yqe2W24tYcYJv
pfJIhLoc0CVLslP6xsFp3lyTiRmVkOfhmCzs2YFga5rTmcDLkCRbxMh5OAV1lN1YL5dtQn1pjf9A
QEInCX042ONcBE3uhYhDC+kRratNrQ5UAYvnrlqNI3ZSyeZQCBlGLP2llhmflugJr9OxUoWJhx22
2yThZG3yxqO0jg1zpxsZ4e4jPTnT3SgTGpc0fJ4SV4JPBA0Ho9iN2kyETWPk/qC1h7RULv1EAe3B
7t0VtGGQ+lR+JbvrFZ1T0ayYdcBo0RREjEkWFA7H3G4gFXUs3AcDH6Rw48hXW/u7sskD75yK2hjx
QGTbW1VHWwRy9tRGTJkU+9Z5NQOtmb3XGggFI06E1pNIr55Ne8Ahwl6V1jYjLll4yI8nOrJMwkdB
AUjftSYMoGLJraSqVUhuyOTOQCdgNPfTADRrws64KOp27hWdaUDfBxaoPJv4nybXAmweCPwi/nbE
noZ9BxNc43gTOBfXb9UFLKoJ8MfwnqpEQWBIn9oyEmeFw2U28CCpcXnXxr2bR9hw00n2ketXcw4B
LagWBLN8XHx7zpFuFh+2yjEws2faMs3BMhBGp2hjg3qCxVcvPf0d6x2w0XWeSLktvVoELc49JKbk
oZYdCHPSekluGmY727BhBpnG0pULdz/MkMmSFstWafD+hslDGy1/aUHD1bLpx9bKXqsoIUQRfqk1
HSeaxQCh7KvRMlqvBvRZIW0mIUKA12znDnz7stU5i+Y20Nn0j5yne9hw7HQqwT6g4iu0LVCEyT3U
u70KDFzLGfzoQ8kYSldk4nJyKUYHxzQdrxVLCEdO9DOdpUm3bfKllExwJ5v2NtPMrCWQA/O/Sn9+
2ycxsjz7Q4uMflOZCe1nAwwJA+ZVayMCilKJbZiZzQM022vUapUHDEwdO0o+BxKYOv7SuCZpsq43
Y2yckcmcDBBf4yCtFRxNKEsTF2iB7gFZ/o+o81hum0mj6BOhCkAjbsVMBSqnDcqSLMQG0I3UwNPP
gf/FbKY8M7ZFk2CH7957rti1qT/tAoj7G+3Pt7IbUnrF5x9PRK9esES0WpK4c/RyU7cLnfO+B5Iw
9N4BbqY7uvt+o5CovskDtVPqjImuk7elQ3uCSOEZt5rrIw+QyPCMBbAfvXY8AKC4nfLkXhB40SXE
Q5h6y9by5Q2DoJbFR5wBhnPWGYlEjHaB2c3DZhc3rBVdBUi9r+hlMq+TmZcdrv+n1G1ZuCZ8JGH+
1+3hqOLZdvP43NVFtwNTSWlGXX5ID2dGL+5YJaedVMPz0k/fbu7sg8hinxT9oV182owa2K2d5LkB
MPiubcg87YJOa8PSZLHGL0ADDoYR3hbZM1dufesYszJKa07QeKanxDCet1ajbaSZTFt4NUYmKLr2
l51fEiZW2RojeuqdhaomCS3FcI0bnQL6sXUfjyvhVXe4vKuabo7wWrKic2QnLtKw31I1wXqPNqSH
+j5ZXdFCPveoddK1zDkcG33F3sTBtWRclTKqWV/SqAQBrAgrT5+hosU+MVa/3AH1RJ4vwsc2ih/d
eiCs1SHHlMy1nIkEXVWWXLZpSnScEDkAwpa2jjJy3tpcb4dSnVw4GX6UXeKML4fU8tLkWBHox7mr
5Pw2qABq1mUIagY2VZG8DfguVCZBZOSaL9ZwKmkZHF0+uEITFhRT8OIt0U6k41tX43sqLWaRAFev
nFiDD+cPBW4I7N2yvlPkSoaA35PiEuouE0O+cSBsB/cPn8l1HYe/pU1OJ2MkR0nfa0dd8Dar/a+m
TO7hOxPo14z/OxYyd7RvZYmX2qgvP0R0wZkQ5PJFo5gtHXJOy9enmpjJl7h/YPUQRiEY3BS0zPc+
M20fOplUd+HMON0ek8vIpAYcRAH/O/6xquiebC8Zg2g1wKOOaTUfalyeNvdMR/2KnE1IBByUq6PK
omI7NulzOuPQc7y32Hw0yXSm1I7pQcT22AgqFtqUpTCpXuQ89YcJF8NJj6QjPHwQuJ3KT6OgoHkF
I7wRzFwY8rLdjHYqE8EB9KD+3Xmk0Sw0SX+ZqRySbDIZG7vNQHCo1Y/pW9I5Xf6RB7f0Z1AhlOSf
vemPGJ1PFlfNofM+IMJg7gHuNceSyAnyxAxT1+armAnseWPrXErH+hJomVmMpTEpu0/sPBHZH+jD
+O2M78PknrAqEzUHadK5qANh1oIpnB2bhhFmilz6dmu3Dnoq9RgLrnxcY8aC/Sf03zSon/10vhrm
8rsNmUyGGatTFiXlPmzj23Jw5/2IWD6q5LMTBbHEfvgdUuzsFvRu5fckox2Lsyr5zysGY8emDcbN
Ip9CGYCUrYldpO+Jz+8gVIgEHTXPSQ6eReoKaZhehmLbikLsg5ZJXOgWr7785i546VYBxEuws8Pq
Y8Y5iK3ANRenx5D/B5cIgzCo7lf9QJmIoDN5SaNl+zOX6n7gYL1tU+ciyxbc3FSeqyy7lUJeT3YD
7lSrxwK2di056KW12Ldjf0kD7O0qj+EO6Pmmaxj+oSVIbwH6Xl8TWWo9JvgpfM6xHTZDEHJNSAF8
zglj/yS8SdvskvBCE4yLlja3jSEOWrD/Z0AhtinWtjqivE/GKR7FpngIOD+TimBel+m7ymNRGaqS
Rdo4lyxt3qoVj1MBn6rZBXqEoZH6hG7Sfxcu8EVAjM93VMyHEvyN52IlXLG2UKPNBArZwKfBSXR3
c2zv8wCCl824Wo7vS2FyMinsc87eDXDMej3wRNpK8GyiSJUT+HXjmntt09nSwmHLMMYGtXxc/ODD
ipFN3SwhVxnMO1NM93Y53KuMFVJrx4JihiMNZq8b5fsQs806zyJey3NZa86wftKzbPaELadr3gM4
nyRD7DF/5zR0qSumlmxrz8kQEYUzwOFsavTMMFznHKDH3D55y6szr2iSKOOiwpmElLfFxg4/HH2x
Kgm5quoFZsQ9R5gHPzdMq0MuJfN06hr/xShN+2F47TruJbf6+3zGv2cJ/Szn/ra16i8m4w9ufy3j
6iVRmlqK2NtWjHpazpFYmqdhbfsWx16Zfa8wrvXuftH1z/oyYgZjWga/QcixWljeLs+nP0s73sbD
eORODPxoea4htXszXFXbafaL7+9qt2QOlH3HlsGeCggMw3Vb+VzUXLDT9aNhbZvLB9OIE9PLCZt1
2/jZVTNGz12W31pDzxUj6d/4fZk174sOX1rlv/COvxTMfI3FwLjtwEILSRk8ZV4bJud7DMcfxvKY
kCeI8y5En9L05q1n6uFLeFemWM5RhsSvos7gitc4MU5BR3sNRkWZzsex5mtqG3Fv0WJ1RevXcFO7
64uzdbHxh/hWkbDBUsGQN2XEGRXMvHFXBCb8TOKUU2s+/a2r+ssZIrrI0/xiYyVY6JuA1Ck7urw6
KTa+S7fB6L+HI8h6lfhnj9ZTh2rtHri1Sdq3eGRi75J7pr82WPZzMr0ksrnPC3McDZeQngTHpNt3
e7IBoYr3AmRRY6ffU8EYgT5PcJgYgi2UjyYjo4bdQTTms134Ptrdre1m+JpZZNSUmV0SpiiCYIcj
sH6CiRBo4StnZrFyrM9Yebtiovg4GqBvd0zh2NuCXQ6y1MZjwJp46iJ8aEHwk2XWoyyA1/Wudy7k
wgGlRHm1po9/b/gYY+5HXztyDsc3VtS0YazLhcYPicfJH4etW4UvGsNnTfFraB/z4XfRHZEhgomq
eiZYVEAYZkRKjyDJGZeA0d08jKeUlXhrTcuNzqggLrGACdJMBV0o/37wJPPP0mQvIxesqxbjTkRD
Sf/tDpCyY5TCHlelA5XSjkATeG3xYLcLE5XJlZjb27Mr68cBEmPuhsd0RMg3gr2bXleu8dzIgc9I
2/5KFCF+KQVuK2JlvkY0UMLcxCs8LVM+PjYjH5o1SZ2UHAMztMCwYgVdwCoCL+O4ON8nA2Z/Dqi3
GUDOOVZy08bWi1XkC+M7nL+kYscCpO08nxbdXry1bCzMsPJ4qPP/JhxTLz9sL9llmbjzE83QbnBv
0bG+QIbzVzfvHUqaHIaQKAWa9WRjBjLVjG2Ufat7Tf0RuTVMX6NV5NICUj0YAUix9yHFhGVksL7B
A8mS4brOg+MQ4MNRgTmpNHjAGlLuuZUIP/6bdnxhGoXtLoq8b0sj8DEjeCm5umxwe9Mf/TCK4TZb
zQlSY18SorgjH6s1EWUTJk+thQbnKy5QWfLTFUu9BZgZBC852U+tzBHh7FZJtGHiglOlwaTU5q1+
7oIAJyDRFMJj27aDo+mDRHUafDOAtgkC4I+yqvqhDgJ1DFc7Q/0w2fkNhfd+4d16JvqaVqex8Rb2
jk+bWlX4bzzRdAcVMw9sbepnirEHOBDjgdrg4tnO1LbtnRflS+C9LZ4Vv2nPPuTHNqvpa4THvSkn
57lVznQdBLCu4CXMWyE5tPH1BmPa5OIssHUxZR0/xqE9RQCyd0Qr8II1Ij65hdws7mLDZJjAsowc
rKTt/bo9b0/WuQ7wfWTMeL7Wc08ALG8DQpziWFZw8sT0J7eZecCE+9vOz+AgmeYzzNoEov8NSmo7
aac7qOWpZ6pDSVfWXXdIk8r98S0D3jlF7zSrnTFv/ypwtSuh+W7quD1U3MlDXgemJAehRCLqC2by
0b9Rc3brtb065ovz7HaGoIVCP9AXluVPt8o4LeqvLANo0LGd7Xqm35u+sj67hZiWVZ5jj8aiMeJw
umRPCe4+nPvJTSBMcDVELBfcy9cq0kNVrY60Co006C14A8kvleFIqWTaZsNMM53Qx5KSEXWgz9AH
/K3to1rOrvU09/pu9JV1YDN/KACPZaF/sZQed45lfS4jFmJsAz4HbRrFVch1PbzFlUl2u1ZUU1NR
Md1Own+KHAn+YBpu4giZttNkzDi24M6K07tlsvdWuJ4pKAqAjsDGkYZA7HLSoZwsNnU9mFNYi9uG
0vQUTfjIJ1DaXBU9GoF6xPEkBI5ROwP2vT6nsDM/hsF4YMUk+xHqXSBwQOR28hu2WEFIt1QHx+Lu
pGfn6Ns0yngd3SuFxwjLUyHOmOU6HkDJZzPYG9CnNk8VP6PU6wnJJtDeRQTdy4+6cP62wq1o9ZiO
BvYuxcdwKpsAExZa2Xm26fPh1IeX3m639RqM81C5GQp6TP9gJNndgODgLDeGPQMKFQSwFm06l7dD
D1htRvGyi56RBvtMgZjWRX1wyzH9rKKoBqGJZVD6cP5t97nv6WMSunqwbAQQkV5EwHkpdDnw2z6W
Y5jayxlOwr09GVBlTthhfsp/u9lgoONuKBq8wb57GUOcYsKl8qADPjJL+VQ2+Vfj2Ac/qBksyRA8
MRspifgoPyYodBaNP2lO+hFqHjS60r1E4LJsbH3N7NwMS/oluuquayeKWIHWL8RDIfYhbSyF9e1l
BDbw4HdEG8PZY7Rc3PcDj9eiM+ohKHvNQWmQjMJ7rALvV9gg8XK8B1xPoGPrk5XyJAdVYx/aKLse
6TWj5QBWh9XdmWTEq4tg6wJpYUgl4QBnH1bN6bTpFNPamqhdUVHT4pnmrdQ0yHQ5O5+OkBZTC/ME
3icspvoCZP+5iyzOJJT6bQsPGkaT3XdssVRbgcC3BAyFoP3ADcHayZiF6uh8azz/fbD9u3C5jMOQ
0ZegaFHJHt1Qw8Vh+s3ZZdx5CISUuDlH1SUONVPqklRyYUMzJ2CnpOp6KCvLdWkxKlhhRkUvMLNX
/ozGa30nzmAzkiAsImk0iSBRBLjppEQ2yP2+OkUzNBsrRRKdc98BPdA+DgmRvwWb7VUBimYbsIeD
GOCgM2JvLQTRt9p03n5Msguzkydf0dgMtUtFL/kKk4KisezoO9oZ1GuigyMlEJMiSR5XHzJ1k32i
BOYM3Bs67pK9AcDfmgmrZwA+uZ+CjjxhuZksi6Vxjg5wt+CHOcm1qZq7qsN66obhJxN1wAJpybmH
7DvDZyQiv4naTad3zeTfUPuXUUvKa83gnWYzaag2l+W+L9Rj4GLJTLlxFLmF1zy8aVsHK1HMzCBG
yZhK+eBGZKFw0/xptC7wQlvX87S84DN9GBblXJpk33ewteug/Z3H9IKDnQV7eEdGf3Cm/jIbH3MZ
1IVD5PZYg6bkpRArvS8tziOBy4kSyiTTj80UA1YokpO7BpTaDZodiWjliCtp889vmvEHiDyDMdT7
INZrdsF4PAcWiSdCknEax3t02mukb0EXmD7EGJG8KHqlTnibrTQ0D48rK+2+HnxE1sX6dSP1R4Qc
qGnb2A25ODpu9zKyR21Hr7+MhJ8jzfB/6iZv62oHolL6t6RreczzP72A7sjeSDwl7bH3qZ8CPc1X
xdl0AKXtEjZMW36j0PFueH/DSuLiCxVK0PLHtvEgWtzScfgUeb6Nx1k9+AnKHf08VWR+fCedDp6d
vTnA/PrMerVbVZ34gm+WscH8NPERCmWN+yBeu5RqnOBE9/bKz787u3+oIVFH7PJkoBn1OLYf4ucJ
oe01sSCq5n6OsMR1x9OVonmShRfEZpnCV9Q7ipJqT4VuCNaJ23KuzROepw3c3JibNvJft/DRsOF1
yOztHLPrwD5Fbzn/cud7tSIPAdT6WErzyJJDkDZBqplFh4eJGY7LD6+wxQRpwskkUn+DwPrD1km2
xf3Wiz/te8fjW+FCS/CH95oBgnQ0/k1rCMmgI0z5Yhv4w4vXL4cgRuZM0g8n6Z5HjytbyMoAeATX
ZF797VT1d5S8UZpKn/XG/6Lr6jOJ8s+XJuSJphyNUdvYfug8IF2xhmjlOvQhd7ZNAwJ33r1q+XJp
SkJJ4N8yIIJrrAuWg7F4Ro55tuli9WNKqKhvO1CCm+4DIVPaFJI/Xssjkzbxb4Bwz8ciz5yLRWyB
YJ240Ymo4DrD3s4jcR9UkWZWD+yLrd0Zam4SFnhzKZZTGpFYGuUU470LjvN6C1LM4UK//QzoHEY9
I02MEnEYF+JXyVoIJNhcaNFgrrEs1Zah3F1dhHLLjIXkiaNXqbV8n2KEkGRGDm4Hc+ltdHg/Yn8U
dvjiJMhN84pksvLo1/GIyfo5LaXeAOL3oMP5KYC1lw2YC+YlQpl6yLiE7q2ETSL2ij+ujWC0tPnH
Eq1mrpw0XjzLnczLG3iBTNb5qtTx8iWj8YRQ9aQnoKveiAs8VE9h19zFIq9JzCoqIe2fhDVsckS+
W4JSgY7uUE1jvL9dy3ObHwcnCc/yO3eyDzHM1lURrhIBmuBVKhc4mBvqNO+WEo6jyxCXYTzD1GZ8
lwm1BQzBWBKew4jnfG4Z0KUcIcoEmWNsg9U1Ee/xDF64+B2UpD8UGyrDQ2S2JSH9AIQrGC3FKsmF
F+SZQexl5ATFFE3iS5oMRjvmPdMCnAsms1vWOVAH1bRGQeGjHmsCDApIHGm2gQkBeSD3o8QHiuPj
My8d7I4d9Rmq/6DY9zted6BMLJRBZcu1qj4rNCoQvuyNIZNhoCtg6Y6TIcZBFm3aNGp6GakoSYWD
NyOq7pL0OvFCB6syoUzP7Q4FuUiHvwVZxCfDScymi8RfkZ90hT/DLRmF265/8qJ+oq39cebhZObG
iy3gWCVsqk4omTRR/Oln3b1O4XJRV8ZRwyG9wtkynyXHnsz9arh48aUZcI0vMr3p6pDPoMMAHEgZ
bCKL0FUozUMr7Ak+tufum57jVgptTXEoSlB753oVZKFTZKwloM9dWg84SHJaPYuCz84KJ2xe+Y2J
s2A/mW9bhKwnxTr+FBwM48BCV/fXCKlXvbRi+tCLISMYzZuIPsntaACDV3hN8ABydKQIB+plDg7U
4DsVXX9Tl3m6m936je7HbYC1ZjO8ZVX/VodsRW0LfGxI9fUcINakWWrvejU4+xHRmWcdrV2Fc7iJ
M9oBS5qTMWLIwxK6wW5cb05cC+3EDRnyMnPH7L7tytA7Npr+eHBkNBS7cstqxY/WeiMa0Gc9rmTN
0IajKQ9VTD4O7oyc2ke/CGl/Tu+zrAEqAN610e13sBYExD64muKV8r3lJsYiWbncQIqYyN9iNee5
wNIy+Hi9bYtpu9e45D/Td91TdWvI5LqB9diRuaXqcNmj9fXb3ruLWjgN05z+YSby6sc/yzhmTOox
x9FFPUK9jTnSJdZ9aCPOgUp/FKJ/sW39OFFFfVWHCJJuMn6si4ZHQo/aiPCpKopLkMpvK7N/loJj
iCgRtJCTenDGBFlcYkvJmzMyKKuovU3y6cUNCtx9aj6qSv1UdljvakEUUVefQ4S7vV45EFY0xdvS
r9+7lWcl3O7LZ6iLg47OemTgAOtpF9VvTph1YDkeu4UcIrnyF8eEhiNUecrMH4d1OK/HhyDoqO72
zsk6k9du8yeRfCW0F7yOayN8bkUEP7mRFH54Trs31wdfCIUgpHaTOdMqsyF99hTItcVNCQXXXqg4
jr0VBGV/SVedixpR100QrSI+I9sGxMpXsd+4PKZ2fZB2cVcKa8/kk2HLCPfIb6ojWzarUg5CvaL/
wgNjIGJWpc6p/hiiNaaTK9sB2ZUg86uxy5L+DyCIosTGpALWRNivAHigYcigPmQwgmbZH+eINOXc
ldWOOb8/WOT1nW02Nt+ehDvWOOm+UPjAwsEGYWgTX6jHJxojCWUE0WMy9e9dNHHJtoHEOvR25SGX
Dp5EJwImoHpb7mo8L4YmHkamv20v92U9tjuuRJy1heqvRhRtsCmCdyv/Bu+UXWU2kJZZ62MXOhyL
sDMU9R+30w/BKB7H3PrpquggmZDsnAAprmnH1yWAB1+Q3Np00/TtL9bnv/8yZT4+UU1DuKEU3Hcn
ortee+/hXjEuAprI25tGcOUvZ3YzfOtvE/b2YHRirDMKly8vrUyr8MB5HLG+opqZ+Igloi8sXduC
UHEgQq4jDJyMR83I7KMUcu1AgxLLl4WiiU8LUFqsX/XQ3rtd93fpUffXF+q14Jjpxfv0OSJsF491
1qqTXdyIW92h3pPTsCKbkbayX50w7VlW0tuqx9PGc3+Xry/Y9qIj2QruK4nDn6ZntUSir9xzlvSv
1FZn9DYpuXN9oFbhuKWykfDp8tR48DYUkTXyXuYswZbMNKvtVO48Ztwh4G2eSDGBlsDCum09cRB+
c4ep7m/AzfEqmHgNRVgBHGyvqxmmbThtHcOuzCkcV8nKvWy9V+jdJAHt6RJpdBPIMSb9rOd02RlP
fI/kZpbaWShqhIzWm+EtiJddKiM2XIZ4VtKJg6vmm0SHkCmRpu2Ue6WlWryjHuHnxE2umWxlVwbc
bkUFOHIG4jF7FzUZI3bXbmO7vMwkoh/eRmWeWrp+ymTYjtTOwiFNUWHYTsKFqy3nIti/tX+jxMa1
V/Zmj5M7SRuEyoIpLUKi2Fup+xsLOswj2CzWkHl7NMuHiXrTIUZI9Ok2YpzgQN8hf9J5+StzofxG
Uc5QO8+LGPE39ebJb4LtkFTiEGtyQW4piemm3iGt6eoOWlqT/fJs16barCgLjxWd5KMlD/FyCSx/
2s5c2eEDwMaqGDGassZHmPMpxzmHYc+r35hGzNBR1qjG8qmbifKjgG4SOawT5PWTkjQ1TwQXSAGh
UFr4B7RlKCFyxl9r7WGZC7HTBm2naT5E1JwSW5M2p7kh7Xl16czwz1T4BlIqki2dMI7P/AUnJLdP
rJwH2oZDryNZtDCniq1CbBYbrNnI89bnFOW5LAO0YX8ILxnpSEEhGXjvnbB/I8dob0uLowvx7JWV
8tX68jIXi9rag0hOC3KnpWYWafOLV+krqxVjb5MdV6iTR4N4YsfU6ihmcAVHLovXadKTUh7pdYvc
rpiGLfNc/IrYrDYqg6+k6+VPOkX+3pnAuHjT39ae2mOKi6ixFx8yvToxZCInHlLpVmMqwlOkvzp0
rCtnies9a/po4asTKQiI9CfFEJ1VaM75DFOdEM01v7hlSoULbQY4F9V3bbvTJajgzBtoy/HYtD0T
Y/MBGKM47pEF3HoNCYNESQt5bTUbVQ6fNtP7HMPuVbxKT13XPIv6tx9qH7W6/C0zCMx4Afdxaujs
hiAd6jVslTvev97CwSyEL/gmUYHcTrtccFWJ2cXYoSjaSV4mJqN0qRyG/EUMEayFyHsi6t6CstsN
5Ij5/Iu3StVP3Etww/IuUOth5nDtkNzruYEu6ef7uQXoRqwBn+zg3OQZ/mjfsJa3PufhgKk7Z609
nHCezDi8l46zM4oirhwiOlAZRri287JIm/iSBDgjxIOZ1/hvG9v0aRNxSfvrum7w+uVvQ87NYkn+
1m7H+YHiK2FBxqrUW4A0zC13ogigb76ZkH414+ogdW3Gpf1ZkgXYY+AeKjzg+UpwGA2CPdfxNuHt
mCsULvSJaOL7mXIdwGoPyJRGOkJY6IPOkpPPLS1GVUV+qYpm2Llx7m5Cbg9c16aaotrOeVST+yPJ
tTBwn8G9Lbm6F0EVHu1FRFdBa9PC0PlUCMRC3WurerQKwnZBg15V04kQ5S0cbkW2XM4sOjMrTjAj
Kiu3fmGUPm3HcowOQxoHNzrJ/zhB+KrHaHhOF+SKPnIvbtKMz/1Qlny9cPDiYDxxExzfUPauh97q
mXQF+VOBRdet5pH3cnJ4aSRkt5pOE+W6B6cMzacd0ZFYdYxIZOF8ENjXD1M4eCefxi0eWvfUebQh
lEHRXXyQnFyw14DFQkve2Q4AkixD8QMf/C6u+dn1vPzEBkVp5/vcxkL8DS9pMK5Dr/4xjgxg5iqf
OzgA9LUJq/e3dTIpwqC4tIgltOQomXWHKL1OlH0lJaBJKnvVI/+wP6YJ7mPXTk7oUkhSRRGekU6L
mwb37002zx/NuNDCoOD0znURB2cLFNIUpbf//sPx0vdu9HBfJHaC1TXo09vc1TZtSxzIsyVFM4k9
H+5iaDHJtIcFme3dmaKOJEwwHxLJWAdHOgMbR6akC9A2i7zZZb6k+mOc/o5ME47WIlJqHYKQE+RA
851y6JLmfypdyzrYTvWkTFxcayPL69pnQI1FtOKbCMlBHxNnIccxeAfPMXfSb5pzQm1mPQdFwXwm
bfeubdfbUFmkbZmEPbihC1kqz919RM/71oLqu/OCebyr6pieMQfByWhK6/rJYCzNxHri+PfRcMJo
DzxK4X7AvX/yHFHsVBekgtmjnWA1apLrNlVrXIy7/hyb9oMyblhA/Lm9han0Lpl7ooDkTTZl2K+/
pcKZHaCjhx1uDTst8686QCr3Zm//35u+uN58/c8jI8KwvItBcflzNh/bnrSzkd2DruVmKt3xXE5h
wTUzzm4nn/6gf7/y1vZSUwLeG0GWf8yOdTWWefJKYJiyaGGn184UrBsSJBEm+CAGwhzQeZmPR6fi
wtZ6s7kXyjP3fDREyvkADj5dt8zs/ZAdunxnYyqAoVnLg70EyTH3oDsgnu9TJ+KCqjHkzooGDxqn
6ufZj9Nn+ajWDa1zeweTFGT0BZaiCmumccObkxoluEPunchrMYCwFsbrk5i6WXndkdDXg93cpRNm
cqkL72Rr7KtTiVG85+B1Fr3EqELhroLrOr/2Xk1F7H/PrlyzKetfVZJWPLax95QGpbmFsykOwfrk
Ylspbma/sO4qo1+xRs/3hezy2zAqUSfEnH9NKCwQ7PDtYAJsjvD99XVtcjSb9e+dR9qtJLGSiWNq
QrY/AQ5T8vrzItv/9923UlyouYMPiclwwbIGRs1Kaez59xJpbqa1Bo/PreOmLQUtI+9igxEohTIi
K3d+m1NUuNbQUBfjh+nIi9z+exC1v3YSeI488m0ecXma4oQOxTApWOjs9IZyZzX1j1X0rPJ25j3/
/1d1WmJaWd81vhBml6WcHAO36Y9Tp35CABQ7KQkjOvwrYyIEN+y19b0fabVZCHceM52CtnO+ETEM
ZfWtvJY0fYjG7y6Z6z79+4xoN125Q0weuqxsbhYb7i7EiJOVtc7HGAIermyukTkWQK+/5oloCJ4C
CC9eilF7u3gM+by8IsKySBjbtWv/2fQLqoXnc4BiZADezxNvmXQ3AQCYix4h/IoM7VCosy6S7iIH
Th9RrB4IqTxyUA/umyDsXxRX0Ey21M1q9GYfhc74s77xI7u6abEpYxLaY032sQ/M6inI9VFZ7Vce
x/O7silObOPptWXJ3+VdyqC/MuW1L4DKV15XPISxunPHON45dtI8MP8kG0Dn1Dbt1neDIqyDb6f6
3wB+s/jBdEtGFiDhGJUHgwvoUU/Rgx6dc9sS06yEE5y4smPOKqf2TZrfJFugKDYr6d9/SpPYfwq8
iAuLX3wGxlDqaHEFTnt1FzmE+D0P4pnX3wjftS41a+bOKho0/TUqPHhOfZO0VIchn9Jd3Jb2fboA
JA2XRQD3bMa1ylbdMe7gRuKosN3n7vdUi+xkNGGlNiCrOKb1tA1iAWkpNNneDtP5c0VBL+jihyaq
CVqSonZnLSkcpLSSNmjnVjgUGUmj3oj6NWdODFxtfOz5BSPZJwm46Gq0ZPGDdnCYTXbWfRu8KNy1
ACOEez+Vw8PqTt2V40QPKKmAPXATfRrp4dv9+1pMbpnfJPNi30yWbZBr4PalOuOhGb34Md9aZI/2
9RSVd8yqrP2s/ZxadjjLFbBPR8/2vq0EYLx0Cq8hq+C2X7Q89wxbzmLGTJM924zJ9qUMQKurSZ1C
P9SHuq0JVNQUTfiru6w15QGt0D8uZRTt/BSsCwGy28HhclNkDss84cEiKih+G+NzLl1zHRUMBCbD
w1mPF4OzcetikCJ/UjOcp+LmH2IC86J1Jwj2+AIObkqeL6vlsTLo6cT/NnZl38Aptw59P9nHZVku
woYFom18mzli6Q4PM1+mKb0uJipDnTAON0rTC9T1fbozLvmtgLRZYen7sIxRf7Dg0uFIG30/HDN8
7UvlPOpU96eQ2Nnkl9UNHq74WLKPAhhVwRGvun/IcvIe7Kj5EY3hJlLZeIxSCv0kEpZXabg0rlyh
0PijmzE7l30bHt1kOTdGc6iVEVchePhDBAw5SdbdKfmytASKoIhTy6HbLcqHaxOnBzeI/auYKHxY
d+Gxr+yP2gXWpyDVtkkbbZYIg2DsZqdM8NUgmaJIHJRHycNYF6lzm5sxgDOt6Cl2aRNu7WvWtoZ7
Gfai2sr/SHYov8MXFTkc68dOHgIeSkBHvXNo1oLAOv9ABwPlZAsySgQuZ0s8DdL6zNf1b+7E/cgi
zmBVXeYyuM1mBH07s5etGO1XwbRqgzt99X6FJTVfNziPzSsvB1UQt06j3d0c1S7QKe8+rOdzlAZn
bjUoMB5/qVlB/4RjmBRhGCTV4+3JHGzTzIMkwJJbk7wJpfXbWICHCZhDDJyqftfQjWV6nKAir65j
a0zP8No+Wg7qmKMTYtM9tse2qbf2MhMqXn6NI8Pdvx/L7rTPQ0IrmHZvbZcoWb502V3EG5xDIg+m
Zd+EE9d2ZKeN7RkkPEXFK85iLyn0dexT9OESbIxs9aho6eXAu/Yz6x/NuD6sfKZqOJHawCJKzW/z
/Sy66ksZnhYnwt6q3r0m+R9157FcOXZt219RVPuh7t7wuHGlxvGWh951ELTw3uPr30CVrpRJJUk9
9V6EGsoiCRzgANusNeeYp1p2r26HibSqzEeHjVtkG3u+0Zo0vWgjew35tzXc2j4tUhl1cPXaYhvU
AoLU1K2sE0m9FkVwSSG4NuBIhy3ugxqbD7t9aMc1iLIe9cXcmwiopswPtm3769YQ4H9ojyzrGi2s
RoOi0iKqnHmyYEMPpGE6aF30t/0Upp7ExGgKuBXzOtg5naANp4O2SHMcM1m41mJoPz4ZJZ53mZh9
fegDPV/QxjnoWXpWW0TrEHlJuLEyLNrxlCRI/Es57HLarmtCU24HVd398UGiEbptClHygoWLOLqp
hB4AYFxISh8s0IMYcz8l2XihVu2FFXGXFbu80jw0AUnRXmDGjxfYs3dp1N/K3O5BPoGUxUVKFMUg
rkJteKh4iBf15Fshew8oJwUxJIbRQ9GwNjJ5Co2IzEffvxgy0T2YIYKX9CU0qAK2kYRGMWJUNsU2
gm1UZ+OtOTBfBkdbktlR+Tl8mQGAECPxNPve0wmgLjxptomJOsEO2NdAzCprPQYgSvQOu4auOLdN
GcM5YFBDPE8rpECw4Tf+BRyUZ72kqNW35EHgEn5IDQuTWCLPzUHcmAoyVDZSVHyy+BGxo7msrEeD
8MKU1QEoBgpCBJ+sqEXZ9EQNBNA2RfXAZy+hhBRvSYNZFhvFLV8qnCTeYDz5WXoeWdUf9882wK5F
QbFyNJxnFdca5QUFKXL2Uvouf7xkWVlc0EOBSziSJTfJYh1fbNMUXbMBQIlarHvpUTuqzeAt19lD
EPN3nZdReIh19iB6JhD7kQP521/+62//818v/X97b9l5hjcmS6u//Q//fsnyoQw8v/7wz79dZwn/
++Nv/vE7P//F344BqchV9l5/+Vvrt+zsKXmrPv7S9Gn+cWTO/vdPt3iqn376B0HEQT1cNG/lcPlW
wc/741NwHdNv/rs//MvbH0dBevD2199esiatp6N5QZb+9vcfbV//+puq2n/cqD/v03T8v/9wuoC/
/nb9hOUrqOqnf/2jt6eq/utvlvG7NLDLSWlLUxemavz2l+5t+olp/a5pmmrpNltC8gQc/be/pFlZ
+3/9TZe/C90QtsPmyrQc0+YzVFkz/Ugzf6dOJiX/0XF0yRF/+9+L/+lL/OeX+pe0Sc6zIK0rroYD
5X9+19PFIdrS+QSOoek63TfbMFV+/vJ0SbgHvy3/j5b4mCt11VmniY5axoqGequDGT/0niVeRJXS
h4RY5SyYvQHmRVT8/a5Iz8tRFrd4vvqlZ1UhO+EkZ79XZOgNrCLcxl1AAyuvIyCzcR7090Ojhnf8
eney0FhtRsy5D23qKe+jL7WtM0iC3ryOIobnxcsfvpC/X/OP1yjFx2u0LO4TCjV4j6qtqubP11iE
0cjo3gQbqB/vnVKm2RbAGe3CulUdaphKuUwGRS6B67mM5Q0WWQO/VXD4+nP8y622DV2TAomAkMKx
xPQxf7jVQcC+leHPXBswigD64rJpayINTevV6tl0yMZ5ghb63dWjK/yX62eNLZGtqKoUdDbkzyd2
1UJYWDTgwQHlX4U6ieI8W4QLIvl15cqlx7Z0DcsY6IaYdbsiD0pZ09iMXyp4UChjhHbR2GNH+LBj
3ToUd66Q39JbUBn7z30m4RWIT++iRpVyEOiCj3bkgLVvyJaQizALwwYPY53eJgoGypk1JP2GMD6s
K77fUh7UTToHiV8+mzoKmD7xtJVUdfupj1WyH8a6NJylRpNoXprctUXTo3bcRRIz09yoTWXTsvLf
N5ED9A3WjZ0QfFEi1mfxnW26NKFZXqkNiQ41+lnss2zjOtc7huyqeJYNVkuu0deXCm1Qao91M7J/
loVPR03Ed/BLFZqBtHxDGWOm6XhhtnrtGQQVJDkdxWw0ux2otlbS8DGsG9BN1b0edyrGvHjE5h6l
9IVnkYuozULthoBGbcbLdJg8voPqQLmyQJmX2bRTc9nW7tK07dbgEajkZFF4PthRBr+AvosT9wie
ItYodt4py0qrybCn3gbgfCzFLXyi6CwPSILucYBtBTaVG7h5PVb9xlz3dd/vWisKbnx+/ErqbwYA
QqPi3mVK8zywJn0YXU/uyR9sj6Ue9KBHbO/gFro+S9oG45/Rejd1hotbaynMzrJOkM/NvnGH+da7
s1VRUoWqZXjJEwILQPGAJOu9h68mzS1UgXHiXXntgFAjyCFtadJ4V7XcXXhpRLlOSdVNHqfhKokJ
3IQGlZKkRmuDlmT96GVVcEIFrqKcFhS0lYQtUq9bRChkPn1FHq9FjCP9JQI1c0E2xvDOvsOICJXz
rQvYClDjpcpq2nJUc5FLYnujruiLHeQY69GKajRrlmuitAhojM40Xs6lBlx4RUHK3yadIiEvte6h
9FA4RELAE5QoddNcyY6eF3oUlYL43fRqqoR4vfFzoAl66WDb4e0axuHc9Othqk1nQOayUWLYooT+
iIjfflb8xL6w0QGsTMXMTmZqZydfp9ZHvTun0wGUpNsXoSyPXaKS7YfKnJWZ8PRD2PH/lNysjzGi
gkdSU2ANIBwuXlTG3AuTWhj1f6UydtQxoFpEtnmvO0137bDJWtZQ3576waHh48WwUQbo1Pes+qI9
PZHxQOyx++r/0TSTFZnTRt2DUkgpjepZUrwW7MXAZWtJsgNbIXdKYWQnoLLJvYYSeJ00VgluwkYy
1cHAzoc8O/Y8G/ushSlXppY3j8k8T2e5HQjIAaVmQ5buxGWu+XcYLLzFqPUWFRsuDnCzJ1Ghps2e
t7d/bSKybdOs7jEsueqLboQNOa6i3/BYOEvFUvtbbdAFUCWh7VJCnyhY9HF9qOJQnAxVog9po8K7
0iNXBcoTEho3aM0BU0b/4sStmR473xHPGkuDR8uCW2tTzoEy1rvUxaX57OgCqGMIvkKtRLfE7EIB
1XdiHxBW6BWPjq4Up9LVk4cYJba/cH0eTJedHayBXqFQ2FCphHOaOktdRsUmoRmC2VFNepx1HQBK
F4h5n4zZu+Vk9JhZ8OX4fntGKr03kZWHZjpFp5WkgbS66a1bPAn7eqjibYXBZS9wqm0SvF6kD4Xa
HYMKHQnLT9blMPYnZEc6DldhnSUWuJJSmjTmfYSAJNnUOFzpubvKFTUtcgyQnKMLz4tt3ZjNinV0
cdELx7jHHdpflnUCzYzSib13BvIGkP8GL2PnFwczz5ydlgNOCEvFOK90ZM6sZZwVRgd5IWTLQGqC
v7udiAd7ao/tsnHU4egoZIYHVZc80bnOscgYWCVlSX9EllH5WDk5OXUpvzQ3E/bUHnwy7XIc81tp
Is9qSHDTl2ledzfCbiFfCPyEtBvT+y7qW7z7mX/t6qShKSXElHkVGxr2LEWLro20Z/9lBCY2Rgfx
/5Zub36fsTpAxN6aF0VB4nTZox6YUCD9Fg9huhW+lazUAOhpXY3aW14b6p1NdQv8YhGKjeu4a7Ts
oN5T687qnHwF9cs9NRnyVVCaXMCsrwQVsBzCwqS1rC+E0QY4SSCuP8EF0O+hhsBACUHErlSEK6Am
9FCfwrf66q7O454daGAygGc1fRd17DK6BmFUvncmlU3e3E6bMTnLbeDW7jLRJqWCUZTKyR2K9B4H
sH/NzUpwcQbkPZRsubt6bDbFWCtnVmNOVdWxUTeUA8AZsZLF49ezi3M8XdkZXWnvcV1jCzF9Ya9S
p7JWaFyL19YBiMokPCwyxCcGBeugO1fbAuSKOrrDbmT629lmEm+9ShiPKlgsAgMG/zouRlwBjIAL
q5PpRmVmuUKDZ6+IsElOhRlU12o/1mjS6mxqWAitUTaBoK4385zCxkuQ9e8aM/EjKTM6aWoN6oLW
LIjcpQnw6ja0KwIXvhgweF8/Q0yMylfot1JV5KmPgnqJFKg6tjnAYQUmB9KHQpFPmWblc89Q0pcx
HWve+KgE+9x7ZzZGfJaMbror0X9TJ7MzlRq3nx0Vp+vXZdHYZ4B6WprYlFkbSbCuAVfqPSc88qYm
W9sB79gq74mTlORiOAY2pgZZr4H+sVs7SCvWJTosCpACeEjexrjHQs2vN9Jzi4fYokZCzZBxDoLF
6F7FNbpxNMzAy0qDrnxU4ZZmk9fsa+S2POzZHQoRZBOxKMJrlJIlZmszeBZaSBRkaltjvO4iWzyV
5VACTNabEDtFFjKaxKxMcq3pV+aQ49mo4+SMMQPbhWjQg2p6t1LqysVIJrynQK2Sh9b3OvzA+bBg
xurP6pTRA1xAZ21M0SmrPKJIiUG/J7IBE4jUpc/LJvu1piSYjEtdurdIaEHXMeFfJgjV9ix68TU7
oeXflDpET8qQ9GvGRB3fqKyqG32YdumtZZz1UZeg1gvs6Ji0DKaZCsA1g4r0lgQGm32rsF8bD/s2
3k7YSjma98Lzh7togHlLjClrWSsiwKHu7GUjQgbmvBvicCusyD+UvQEIIaPa03k4JB1iCc6SeNL6
JGm0tTyDSCMdbmPthtENi6Zqr4lcPjOCVauqyMg/8fRhp4LgIKPWaU5oGsdHvRK6hRXPGcGYyt6b
q0YcHPOCwg2qAZ1qeFPl+ZUyMIAGPZwVLa/js5CF37Hr7XpjaGl8GgqWxtioS/sNO9rEtKL0vTWx
eK6okuBXkWm06yq13DlWbp6AVIiVmnnj3B6x+6iJmp4XMGFYpzvhBuJAc5laFqUH1AX5kwLDhdxf
RSwrSYSIN4mqYTm6oJJdgrpZoF8ORVGfOW6mzaWBdp72MBqpwgIFiZNsUnyn2G+IkE31DkNNoMTZ
K0Ogdu7nZL5gzNZ3ned3S68tu1NBtROMPH0Fyxkr6lrmIK+zehzxxhRGi0R8MKxzRSgFbc4sBunj
RfcUidtmhRzIOja8FCvsMd4iSOqGRw2lj7+xhDfaJzGhsxANenuKowiexjB0MspSkyyIBSt5xXSC
IOzbvqNdmkHs3YNyAAM6APk6FcZAMl5Hu/MV4oGEGMgiheLsMFWYMqGL69bCAu2HeovLwjdOcTVg
abK7TIfFSHnKWHS5NW4kc9QqV1kVyDHHNTGJX9gLsH6CKAJzWo3OSF4nYGiw5B1AsOacFTLUFFfk
6hEFiq+TgRiGZ9LP3VXUguWiXFLdq4mivSiBgCFSEhMilaJ+7qPEfenUXH3OWRpcAGt2D3UZpI9G
mJeXnjPS+LAVB6GZydCZr4o46G9BLwftwoij8gwZNwsWtZP2MYRH9dKqpYkCTSeIdpa6jXKqQj9+
xiY87I2xRd2J3Zg1ajlirDb0NIZfRGViHeWuqZ6lAgUypjXPxFU3dQdoXBRhAQ1NU0LwpgX57pEh
gx1uPa9hw+E551laVosydPobP1TtawoUzJGF1mAPb+jVt3zvV0UZAgrABxFuytZzbs0ispY17bFV
WKssia3aieDhjKN1j3rCxIFg+SgfNaVBd4wQZtPGrbrvRlQDfRP3hNSn3TpTC+CFaZDe6ErbrOME
Li/CHYP6c+vSu2bsTV492VTbPpXuqctD/VZhCj8ZlWS5OiYNWvQsdDZQGRCdyjzXbiqcDvCdizG4
zmNprpnFmUFbNTAWY87jj4qA7y2VmOeg6mKFyo3yqojjlmWNK+4ykXpos3PlGKRm/5LKNn4NchTC
AfV4m2Kmp54RKNqdS1QB7nLwUtgiWFuLvWv47QP6Jf9a2kV0LnMjPlOHWtnGBf44OoFGj3kAfy6S
oypv904kFBx1R0VR5zJsF41QobhHU6WzKZydkTTZcrTsgZzJOH7qWhY8mmibA/zSKTk+t/Y66kGA
/q0xYJAvlZ3bVGIdZ0NzRoBMfiEKtHLQgxR88YTC4bvqF5hTtKNm9OV1lRf5zSAL3HBOOiZPIz5Z
9m4ajk3k1O4KkU2czzGrGWvbUyDroR1sCDmwyuJqlPq4am0Z4ewr3H1LpX4fFHq5UlMelc5R5I51
rIp316RJzN4KA1Ub6f0+rUZ/2nX0xKf4KYCXKuFr1wJ8JygRrjyyysTU9Gmu80wz78pMIeyNS7g1
OlLSkYXMk3igi6+Fnv/kjujZj5jLLLTOXgDCpGlYqXdpeB+XQ7r0HfLg/XhC86PMcmjR8MWQkGWi
lZqZntWdAFnRERxUQ9UW7jiM0TJ3DBwxCADdcJsnHVWFMHfp04SOOnFcJ0ZSXVr9vsqM8KUopvBT
M/X9vYkpkOdVMOmh4AKLSc7Lyxjm6XuiVvmKqb65YWXAcw+c4gHliGYtaO8D/ik8ORVowkg5pmTN
ngo0AGRKseGaAwsETIJ1c0u3s5iXAp9UFIv81Hbs7dgd4mCL4gGw8ZDbybtJAxjCWtvesEej7g/0
kwj7FGsvIuhqixy7WHSe7HeoQNjz8v2/wpiwTqgfYOuEDvWZ2qmvxwpjw6zulOjWBjRAQ2hkpz2L
Ez+9wM/MBs3E3uVUSfoqBxkvEi0c7uOm6u+MWA5LpVHwvQ7h0J4D7cKsDbb6KRHAHwaEdxeFgsDI
8EmNH4SlVbPa1uKl5cjqGou0AWXXzjwG79jYZoqsXkHUeM9Ghz0Ga+doLBuz86F71+VLL/x41Sql
T4LG5DVta8TXGDYsPDa6VRG7UFcMO2oHIhBnBsX6rEy1i8TKkyVLYGLV/Fzgq+x5EVB7GONNLFBs
E/3ddeCI+rYiP8mvcQerra1sGdiijVJJBltcjZelXdp4G4BUx7aXPiaBXT0OidqRPDuMRxFSLUvC
czxH4SFI9fEGGgVeodTV7m3wiLeGSuZpR0UL97TbH/BbpE+5yf5Z1VuU/wn53QUS2zQ4hGhVzkHe
CiqJypRMIPLuCikjI4rXVsVWqfIet0URHRFAqBPEIMlgYzV+P/2uo10FTgnLXjdL4ERockmwdxQs
GZJovGaEokj/r4VwHzkrRJvZieeJrkubgEvCGayRIF32Q7BBhVOveHEw3LOq6tQl47+yFXqa3HP4
FoQALso6qVLiYejQ8jXlZ3hstZXvy56CQ9s8V7YfnBeaoiCKtEL1Vc0g/fpR55/Z+D4IRotH5xYQ
UHrTaX13jX4hfvcUgixq6vsXPjPHpUVzZqOVvZxbrRTnZlpT146q+rIEdgiS3rX7WwLq3HVYaABM
Us1ag2tz0Jx25pVfgT9z3LF5qvVWXWcUG3l9Rlr2povRCx5u754lGT2ydhiNR2xhk2zA1MdTo0Xi
CquLuHPDhgBuvVDbjV8LdTd2KfUtqSePJnkIDBauyvJft6Y3SFFQjYSpbiA0MAB3ZGE77TL7aNj1
0GsQ8BkAw8cI64KTQpFn917SEBZtcVU3dRzPkW73KqyHaBIHUODA+6Tq2UYbcWtHbTquyYNJHm0X
LmGW9mBYEtZkKF2tXR0P+aZoQUnBCS7BZurSuOt9ds90UO1TgToJqeX0+pXOANSszbGBKGwAnuu4
JsIMJUI4bctBLLgVQi5p8ErocZ9bYE3l+NpOtkW25cGy9dVwZ6cuvfOZqvXJFe3WYmk7Je5ZVvKb
xK/wNDrkUc/NyqM8Z3sSgGhnGujv02YSXOfV5agTm9FExBhZiDA3CWGja2i7yZxprjEWqPb71z7t
wMx4yMOeVPbHF1EededmrncLVr4lYnyjKRaSFJMd7tCYNbKndkehKBJWUFlHi4667D5WqvKARpln
wI3rHM52q19S/MN8bRkC2TWPNdO5FoibWmNPpFI4c8C5BQbwDU/uHDVyEGxZA32cUljKeR4L0C/S
KVrtAh0UL6inU/Kf1aPsVgLTNw5uJNTZAn1y0yPqYWYmW7NX3R3vtEZmZdpq5MynCu1QRymH85i6
ys4eLR39G8awBN7hVhmAKuhWLy8VHb8n7WkSXiLXuq+A8CVIsAkrdgWY+XkWBcFWF229CevCZkMQ
CspWdjqcGV5bP+VqQnVDSf3sNsbMuOpycK6Dp2r3spfSwDlXIHSrLX09OOAFpDHgitW8DPW4k4na
RrxiALdoIQy8srPpQRn1VCPZOFjbuPG1dzXS3DfFC8mvG6An5U2orHqW4ng7U5IUWIg4OpWl3r5k
zaujhc81ieW8LJNVY1bRJfvJflWZkNQlXssXmamUuhU+ShGPw6UXFRmQPEu/7Ckk3AjLyCizgW13
KJzjzgReiDE934Sxl4LbzZSVSEzoQ0mbbCIUi3e6rvlXelEkJGJE7WOtqQOpT27CM2OhSo4EjME8
d+JzOpJwn6gtUsTA8Ep5XzRLwWuFlS0yJoJA0peUNFNSwZDfBMvC74JNmkbmOY1FES09zXJeusCI
t34ZpTfpoIDMKITy7rUEonR21h2tzhvXHo6TrfB6YuZGS74mFCvDuSNC0tcsp93lTWJv67DBHFO3
pK2KQal3hqCIkknSVBkz5FpWPEexK+jWoxVHi+YN5OOWurgvndylDRKmD1peVADbY8ChTjwcbbjZ
J15g+xrJmrj07aa5GEJVHkO+u13WBO1VE1DMRy5moapNmW/op9eJeaH5DAmzcfCMeaULPF1eUGqX
kVZgy1JdAsezrJvHpOHdmHrjMMVQa44GxUHQJJp9N3TYfMMRulGkOWw/nLShXJIzRRd+4D3TqaQC
G2gBwSipUwNu8hvzIh7jAQu/qT1ZXoJBKU5qc6m5uXUpG5XKChhjY0sxQZ6D9kvOkVPnRwoK2RE9
CdjHMY7GrQ4iCbRTgn06YmkFrMm8qaoqeWwUY4ALY6FYn1EAqXFkpepNz9yxNNB8zbUkjt69YTAP
AxMdEAFh3ASd5m3wY1TPtp7lU/+GfImEboLn1eUOYb52ljVjeYQLPS4yO4jOR0Rf5y0q1De1Usfr
QkYpJD9XQ3ymIXMBJwlg3CxYj3hqrCwNHf9zEGUV1Ck/BQgGe78eDdxSFG23hpLj00h6XeyNlIo7
N9Rx9zrD/br3I/s8r2p1W1OM3Md6iye2BQzVaEG4zI2cgG8PsXqEN+LBN0qc8DS/8JIJc9cNfrhD
wRvdhHaJkdet9AOkRXgfvuUqd/rQqvf8Ga1bHQDgFkgeOlcrcxlfNfi9dhY81FkQn418C/u09ZAJ
jWg404EcoCTvzJlaKs31UAH/LwJXRZ6D4Zqqpk0oT05YMviNaTMRW+5tGPT+sfIN6BlWW5pXwozb
0+jTj6BTjrXUHNm8KFJ0V1IroBhqZuNqRGRoej+D0g22xSs71GB9UE/oTX9yOwURjx6ACiQ5wgDJ
KtTOXApImO48pI9HqGQ0GLumFUgxW5eeAFDgeONb2LpGG3Aya033uU8dh125Ic07k2HgWmB0wYSd
5hWl5NjbDjbW+AGnwjOje3YowyG+ttGP3TWtja+XiFRw1YoS0gqiwH1l9wqZuz5aUjIJksx4NQKf
ODJjDMczrQVpCc9F6U8s3b2t5ZbsqNj4ICiqB11/qcZywko3TL3/7zqUf09kcsrf0qu6fHurj0/5
/w9KE43GPZKcT5Um0P1+VplMf/CnykSq6u+CKYVtiaqr0rb+oTJhZvydniZaEU3VLI1S4j9UJqr5
u4Z+GBGnY2mmpk7CgL+rTFTxu4EixRSabUO3mLQp//vB/g2ViZwUBv9UmSi01FC5qEJqPysPWk/a
aGyFPOQHauwH+zzZqOdoTc19faOsfrgbv5B5/Kxy+Oc5PihYdK8UDCzkK5kX8OVuZ1SjH74+svxZ
QPLPQ38QTrBFDBRl5NDawbp0D+1ddshW4tl718++O8Nnn/6DKKSjQFCPtBEPdq1EF3ZOkoGb6sU6
I/pm4RgdvNWgcZxdDSRtNvoEoFm2Z20KzKubuPZSsiotdMZIJShVDNGZyULGR+ezLIhbnzUSFU4q
cQB6jZ0u2wDjqFRaf1XlkTlj9U6N3fIncQ9YsdbwnR0SA0bziApoGCvWWjeNZo2kz9qUEYwJOQ7o
vCOpXUAQc+9oq6tbP6SRHUIemHf4RG8QxU+rZ9K2x4tRcUiBKx13qQTUtZOCja5Xx5MLVdhboE76
RsnKEI5PCj2FMu8Mmz4rjIzUcEE9fp2HHVZUv062nQvPDIxGeaRRiUdcrYYbhIsRxQ0rvwJCipCx
L7N7Px/rNR+zx/fdVG9NF1TY7HR6n6EGJMymKgyIPdU2ip1WyKB7dSkUKz+YZga4K8fTSEgJxBw0
3cC3C2PpZ7m5s2WQrC2RjcQkDvpS8YJujxVY7PUI/I0x9VtCfFPkUzXmcpwiA0o90p9CJANnwldB
hAfAPCzTjpd1n/ebMG/6a90Tw9wpwoAiho6ZFjD4rk46bapJW7uvH7CftUf/eIKF8/MLiBjQahq6
5wf9GGzMhUCXugbGLP4clP8ciX7x7jG6/Or9FtNpf5A01RRLI2N6QdSpSVa+DWQWOeHwzdGnD/mL
0UNM78wPR5duA/6oLxg91EMxVHODrjom4yh/oLQ706x9ij3/6/s0ScF+daoPEjHHTQ0/U2LtAHut
m3s+QSdD7ZVHrk/ZgBGo/1RTfnrDPvs+phv5wyUh6isMR3HYbKSlSq7Oc4iNdk2nnHkaP/De63Jt
Hld4W7++rs++ICSGP56vKxVCbqJqPMRgHnO8s6l3kcT3Xx/8s/FRfBjeYUiNfqV6I7tWmlSqWEDm
oPZEQefdK65RVTMehP3112f77FLUny+lIr1TGQdlOCig2DXnsfK6pdNtvz64/slMJT4M9VKajpRx
NBxYvyyi/Qlez2GYhwvjLDq2W8okM4DyW+Ax824plqwyZ2LVz8+KhbN2LorVFciO7bC8IgvwbIcu
ZNbsv5vfPrvuDzOEzSqugZcwHEYtIDbvzKGf5mrl/OsL/+WDLx3nwwDRD1k6oZGm3e/LSHwMzE5Y
0feZ3199fQI5fT//8mpxhg9jRNUoSV2RwXuw197Gn0P5nNHJZRTSdt7qu5uk/nKq5iwfxorWM2Lf
djgLWZrr5jbdUkqZs3fZuFfOTbppdzasIwCtR+aibfjNzfv1C8BZPwwbni0gITOBo84HI6Y8TITY
6lwtz3KDYCalWvWeTeDxd6uFXz6knO7D6GHiwkzdNhsPNbnAVO7caq2EEMbiMAEf0Tj4AdiSEpyS
e2sniF2SAIS3hvfWXX79Zf7yWeQDfBhOPNRfJQpmPgDyRsVVTxgcDuz11l8ffjrMrx6VD+OJCzG4
rOKelCsUkY570NB5fH1k9bNDfxg9It7vvHIK9YB3Un+laxssc0mhcwqGRH3m4FsBv4CSimVWGfbq
Dpej3LmoOLZ+i7+nEOR76QWYVdpCZEeQu7Ri/w7vLamoMGcksOamrJeBQf6Jj2z2Uqcm2x5cO4R6
9PVFfHYNH8aoEcOHXXvcHjMnI77H5O963xxafjYOfBhlejtuUr0kSGTYdWfOCtfNUpmjctvUS7l8
V1652l36zWujfvIc2x8GHccOiJcYmTfsdbA3IC4c473cRPsmmKfnklMSr/0iDrA57+pjd6Ueqs3X
d/CX0690Jln9j9Nh1dsduihODJ17HQ7USYurBL1n0DozoZ5S/eHr83xyN/9QZP8wzQclAD2r4G6O
VuotUxt1qumG5jaHQb+jvDIsvj7PJ++j/WH8YUAQblrGw8GmVNqryXvtVmdlkH+zevzs8B/GGzIG
daMemHog7XY+lArlTAft9vVn16ZX7xdvuz095j/cJIfwLUqh9nAgoOJRLO2Hl2rbLba0P29Xyc7a
hytA87N+aW/S2TmcXBBPL8hw1+AEn6NnSLevX3+Qz0Zx+8OwY8KxxTBskc6gPnThdWs+hjT7lHqv
UnUWyUWcX7Uw+L4+22f3dLobP1x1qlismvRwOAwCLFTTPtuhd1YNyf7rw396MR8GialwHzYhdxUU
GdX0J1Icl8lCvTOZ974+xWdjqf1hrFAdcxyT1hwO/qFa1ofusjoWaypX6T5cwBE+mvfFebghRm5O
rso6uTUWYG9W8vzr039yA60PgwcFDZHGA6PgVCEeEjZ/8CiDRP/GrfHZ4T8MEYY5+nQAjOEAaRtw
UsKiq83UB8W3y2+egM8efOvDWiW1UgcQFqcoV/3CXhJvMENtM8MfMBsX9QI+98ycKzNSkGf0Y7Z0
8bfmYo3Wfg7Id8cyZlbP4/9syrU+jCCtrIyBsEtypGtJ3CaSYMQ2o7b8z76r6Sb/8LB7iEOYZHkY
bcRM3WkANRbjhPz64NMX/ovxw/owfphJi3JyVOQBcA2KnlOSveMdmaGWgmBnlvdmPHxzGfKzh+LD
CJHgeLTROkgmLLbnC6JiVsAQ59oO2dQpWqQ7f2l8M6Sr0zF/dVkfBggaEzaWbs4VnGHF2kHfusZh
ukuYjdE4XaezYK3PsJWeR1tsf3Nl7yysb8792R39MHa0RHsg8OfU5s44jHumlGW4GY/WN6/Wr8uB
EgvUz48Dchy/bRHVHhw5q6/7K2vT3ilvJonHx4jo8W+WyZ98WeaHASKjkKTDqKNsENyYDWTmbt+K
8ZuH7pMVhPlheDBbFTYTYOqDp14H4XPVPmn2Km4hT5n5zEov/6NH2/wwQkSEU4Ywbig8Iu4Kg7UN
PEpW+6S35m21l8Q3AEf75oo++dLNDyOAamJ7qyTnQsQeNKfePCiAcBr3ZIXrdkD+3Xyz7Pvs6zc/
jgaRaUW97vL1O0+ieiPuatkZTPzjuWscE+dZJgx+FbFXVOq+vo/ys6/rwxgRKIUGH4KLK3rYWNs8
PrrywiqvQoluMp+zO2KFT1xQgvbpbPAubZa+2lYSG2hsirD77mNMD/gv3mnzw/hBZQ9D2PROayf3
Jl80T3IDXwmM6Fn4zRD12beo/vxqqZ1oTBVt28G+kItrHAan/8vZmSxHCmNR9IsUwSzYMibkPDht
14ZwuWzmeebr++LuhYs2SURFeOUFSoT0JD3ddw+ERYa88umWjtfSLDJQeN155RQZQhscqn6XbWOr
N1ub16s9YCSxCbQKQEAOLplOrAEJZfL78Rfkl2bzLGbAfa3jlAgtD9D5H4I7bxaXXEc1tTVscr20
RzN5i0/sVlLrO9nDw8UKnsD4uSsOYGMHlKzqnent4ddmZ9e17mCn4fPD9xRnIaYG9kMZY/wo5Qq6
F2rbmoOkIauB5eCF0TMbwfnYbB73wNKOTpyFHNhUZUw2RU0wWkmpS5pyye9wusJl8z5YifyzeuD/
JYpZRZxFHBk21lA+oJFWjwyYcZuckVmxmZupLlughOqS6l8Gu94KerGDhmtfW7jgPQ3Wr9jIn/7x
TeehyCsl6L/xI3gz2jDGB7VaQ7GIvba2stPb/PTdZhGo45j/xbraLNTpvSpL0uVboOUqo7Maiv51
Yv7xV+bkUmuz4MMqMFIUpg/XJZC43yXwT4DErtytP9grPTb1zE8vNAssPonSLp/2QN49e+suo919
9juUWVyZ9+xGrMoc7801/njc2lfB9E+tzYKM51aDXApojdNkS3Jul1GDxFe9wA0HO1fWPEaadPQ0
eQJM6ZVxBy1bk/+xM2cRCBpXeVRKtA2Rn5FomO7G2oaBX+rFWYxB5VwoS9O4q03AZQUL1uI4bDJq
YZQ2fDYusQ4QgIniCE3coDZZLY0Q8+IkqeUbRMemq6KscN9vkRGGWaPOrMxJfiGmC7MoA5visQ7/
OycZAzz5XXMHidSBtnyX28EGTkGGYME5KDKqO6u2av+Z7VBhZia73qitDUQMNqdTizNxcje6jW97
Jl0ZeNz0yX8YCsIsKEG2UkbCtGsoTW/T7hqjscZNbkQWg/S4qyv78hCchJdSi/e+JVmyFpiPB+HC
t5qus78fKfI4QI1iiQ0YKEjQ4ga/IGMyKlT18a3y8rgJdqnjp7a/HVsAP4FwQsTLNZpoQvVssSZc
ZAx4LxrPSERYvSWYIBE41XZtai2dCYVZZCI+C5EXgyZhmGoDZG/dWXRsY7Q6p/lYWnwzMUb1g8Vt
Q6XnBgqyrMKo9afeyC1Wq2xfva68/PQFf/qys6iVI8eZDTx+CXtEItaQLKglj6jS0nuVsyff+c6m
5+KU78P94xaXGpzFMJfLKrjPoUFkBFWluMAIX4MY1c1+J7wPa7+168SlVVuYhS8GteZtP31WMPyM
5BA5mWaLZ4PTY+O6NjGWVuuvC6ZvY8dvghGWQGgkUg4ZPbCpCWcjLWntaACpSrgG9BLB0Olx1y3t
b4VZ5KLwsAnYXkbfvZOX8QY6Yc2p5Z/QzN8g1RaO8B7yYVJt89fOFn4Xz//W7FfE+vaSrMLkdTmN
kVJPLsPnqOeY+/4UEVmt0OEXrIfI/Xh6uTJEplnww5jkZ9EG9gxV7cHlY0fEi1z+CpgTNOsrfbj0
7FlAGccwDXp+6kK49KLkGzChp45dS1IsPX0WShhc2FCUBmOBhuyF7Scj6Y8S/NCVDzGtfj91zCxs
1PDApWWLjhFRIA8R29675Ga0F67QV2LO3h83sxAP+VlI6PuuzKRYwsQZYqqLZYW0bM29jCks7hTZ
s7AH0ZIQZ9S8D1eaXNpr8POoQMUUXv5os7jTRg0OELvei314jLBx05sbLO53owMYhxp8Vhs4Rzic
6VmNXj/52Jg+fu2lS5GvYP1tmEOVOI6kwdDoPkXd3ePkA+LnKUzV0ULZX/7JOyi2OPhn6fK4wWlQ
/PQ1Z3sc2MnGEri02F9J17g61LhIdv8AvGs8fvxSaomfRQsfntRjIGO0HNtrdqmnvqye4mOnJ/b4
qTjeNbVgd8dtMyMCWRRHrOKYP2Wbx60vzARutpsBC6IQu1jAJit5TVHGEYBKHa/tDpcOqF/nmm+f
quiUooajMVJXFufUdmAAb6dOeVS4Amr+29sb7A6N0Zj2QfnK/uwryP7wubhZ5IhTyRvaHm+Evtz5
4U4Y4YGoJjikelvulPyCOBk5Oq07ojbjGYUPMpa1e2CLl64D7laFq/WIwm4YpGnBHqXr9xhGzo78
G95k3bOEYt6tf167Fljq/FkYykL4hw8UPxX3bUZ0C1YWgqXHTv//1usinOqasMZjKf3NFtCo0/eU
rC1uXyPjp/6dhR2PpgncdKbg9h5cuAMKZWFJo4Iwi0pYI72hjEW6iXv5CLf2JzBbVGyMkIY4FNgJ
G/U+M4lFnHDlKmzp6Pg1p7696qgQX4CrM/IQBpRUGFa+xmixKVquKukfKGM7+kZgFiuTZemK9Gvf
/a05MgSV3ONGeUfVwAiwpx5N+AVD3CjpJ3BfNNw5q4ouOa2Orth7K0P6K6L/1OWzCBQPlUAATsTO
18m/9hIc7NVB8oDqWA22yqXdNha75V65G2pQTyC0neFzt/V/5WecNeDwJ5kiFHQvsIzfl0fQVLfC
2g31Qmz8mvjfOkQidQPpf42FFLcTPqpmCyx50LCqEhg1jyPUwkb06zjwrQncgsAPCaUmO/ADcDPd
xSh/B/Yd7gF8ZbpSWh07MRFfGElQVj4zO61mP/T3177uW5M5zDPYpquw2X4XBDXPdfLbg/PktXa4
xgKv3tXGzshWZutSAvZrbH9rLWIAtRzdEUmeHtWWg4eqx1wFb1tl2TNX7LLo4ivPGeA1/Pj0uEsX
AsTXyvqtRVQqjFlO0CLf5UaOyuEM/pY5TLcfP37ppPZ1YfP9+V2WoMYe/VeaoK0Z0QauW3vUc/8m
hmC/h5fpYBRb3Jbc6tVk7tI7zcKSkHR+mXpgNaAQyQAXdMtuw6vn+DrrSGZthZ42bFNr5QWXGptt
g2IfVRo5hQay44ab53H3vOE/CoqbIJTiFX56ELsKtXb+QYDvvxePlwRufDDg3YNZdQmpcHz8OxZm
35e461s/J5AkC83A453zQxOYbfWaM6CXtf1K4Jn67qd5MIs7XFKHUeOiTyn53bb3EJDQxz98Wot/
evBsy9O3HEHZWI6TA9LCBcrtwqus3BWYwoTDyjdaCBtzjW1ElMqjPX57MyTwOAVJhydGFF7YItVh
mqgqqK98/DJL4WKut4UzjxS6GUYD8s7H7K1wuifvTI34TX4Z7+2vaCVQLGV35spbmZGqIhHRa4IF
PckOdWJarMv6qClYeCTcT2MP3KrAx23zJ9C1dOZ5bQVaumqFveVfW4qW9FICXwvM6BOY6Sgqn1Jf
3i96STe9w73zbzLAjMK6hG/p600T79vIZsugD8XpVTsNlatI+QFJuMHOFOmOwcytQH8FTU0DH2Zl
pC+1N4seSgO3Y3dAezwSPYp6g5nFbk2OvZR8mAtyBZk0ImrwsYLhlno4oPpMDTc95KjKyq9fmKcM
93dvSSPXonJ4CkfkIEN91rZrupilHc9cgRsIWd15U1htzczpN+UxcUB706EzPLTbdgtfah1IrE1o
+I6AstItfEMez6qv488PMYKZxQixrboaKj12hw/ygjoIQKk4dQQ7RlRZOLTnG7j/TZdcG4IKgvyS
It+Yq94rPI5gUjJseaMq9KLGfRQIjAzVqB4c+dPj37ZwBIUdxN8dTruwgMcDOryA34UJHKSNEyH4
ZhflkG6VM6h3+9ZK9HJNoL6wz5Xnct2izEu5YBkcau7jDl5aOri38NDfjxYMx2GSb8c4sBxqK3hN
zJV3nPr5//sfprd/v+OAXWeEulS8o+Geo830tQEfd/p992/xTJ7rdIsIle2oOWERyZAv7861nTj8
M1xI9WhXGvUm3wx6qYlO/JbigMhY9PaP+UDw+/5+OZiudV0x7blEHoS6W2ahJBuOFfm2Dx1/668c
T36el/JcmJsmnpIwJY5KEtht7VS9EK+k3n7O/QCu9Pfv93NuFOCnhgVUJprU1GZbwom+u01o5hLM
vD6lqP69/eNQmMUXwXNRzTpFx8JAbkL1rNDkbCjLLPnyuIWf91OyMttojKj96Xg5xT051xkp6+kR
XPN68GgeP35x+sxiSVygCAr105g+xlgZ7Qs9ck50qe3UjOzx7N/da32oAjV/y1Zmz8/riTzX0g5i
i8QyE07n0sKBIQhIprig/1hLSS2cGeBk//f3h/fRyA5wZ0N5XXQBTwW3XfkerhBnTv3zuM8Wxu5c
LBuTiOkFGeF36OTnyM9QCd2eHz96iiA/RJa5PpaBrw9TwI1ph7xB9xlfWwf4nXZlZizFZnk2tVnU
b8EZiDC78dgf3bfWhk48PklP3cVzuk5lLTg3wHgnHDXp9+P3WZiMc8msC1c8Br6DgHg0qJKDXRCu
AzO7DrTs1KwkPRcmyFwMG8ps7JMcXQZU3e9466+t70vPnc9sP46arMJzAz5TY6UBOOiZ71e+8+Kn
mE3rnFFyJQeYfFcGSMClN/mMkjx3p5xRFL+DOa2VGsmR3NwVidnirJhNc1CH6xyG0Qzq0o4BF6Am
/qWPUfvGJmoTnXPJbskfOQK9aljRzi2M5LnqleXGNhBLdB+kEU/CqdwX62fMqZN+mCV0NsWJLMJ6
1sXLeIfhHp6yO8xlYaqjjW/RMbcej9ylwDgXvcalwoZiGrM73xaM4olu6UtvRw6Xw9YEuTuAev1t
cYw7kGDUNl8JxwvBca5upR5oDzBrxn7YnvI4T6wVb5rfIJc+fqmljzILAMDDhz3TYVtBFeRsGFFz
4eb1u6Erj18IjHOBKyU8HG/jAbuWGEwNdEokrhznF65CZTpb1eEoVRRRh1WDkj37W9x3qFiDXYbt
n91ErUzZVHZQMP1bSKGzqT/UoFkzFZaQ6WgFUcrmce8vRBQ6m/OKW3SyQlzMQRQE18N9IDAWB0D4
8dP5pVkxm+JZ0pZKF1GsHU6Oy3cRNQmBU9/SE91CEOCI51TPjxWUKJkKISFk2ZIZ6D7kKZDM3uVt
ZcA5wl693/g5ASPPRa3I3wPSHU6JWahQUpNxOCtCisu95dtmh6y3Nhi+WTv+Qdp0m2ZD9EBXdAG6
C/H1cX8s9PZc+Op2QtslU5aDKNhBk0qNpV8sJJSPn74wUeeC17wLq6AgGRIbKr8jh8CWVXJyL48f
vvTTZykFqYlj2Bvi4YV3FuGWL9aBzoPD8vjpC0FgrmodiERKhfTYUZbv0E6oRXmThU032kr8bwNd
muLDtxQFqMMp8A349jz8lDJpV8fPBDycxz9/qednkSAa2jGTQAlEJJCNgWZvBJqBDnYCqSzroNtt
R4Vd2TAtFI7IEvf3i9SEunwGp6hduEMJoYkq5+xCTQV6oXLbmb2a37A9QI5JOvWf3mv/FsBdVCvv
1enxqy5ki+W5irX3ehp6TcfuepO5N/fm4Dn8AfdHumhku9AhOv8uQU+TXhh97fi0tDORZmFEqlA1
Sqe0xqTnEbcg2pnYIGwD3BvVGnlltvUZYCrj8Rsu3PDCwePvHuZoocBDAqGWNe+tiU37vr4VVngJ
9uLvfufa2c7fZHZiIoNSWvAWP7CrGuGF1WouU81CWskkxAIfKK4ZlIwJR/yV5Wrp0dPU+zYBXJHN
8jhRmB2XXl3+PYaZ1OP+Wpi74iwy5AWM5qoKA8Lt4JEEk18ghC9wyERl4OMGFmQMAEL9/dOT3IO9
Rynig+jC02hzT0ykJpZ7gi0/9qVI3EDeOkB6KmxCjH8nnD6K9Qt08t9rR9KFCS7OogcRpaKFj7qw
80HkbjPvkMM6NUQYhDvVXhT5nTxeHr/swholzkJJ4oqoFxTxrgWM19Qha+y6isw678wCtN+VHl0a
C9zfHdowRS3WCTZFUf1Uw/2s6t8f//qlPb04209IOel4FpSeHXP3b/ymRnaoN6pWjfdY0/9tnRNn
0SCrpAZM3xqJdSnK9cQN9agt9jC5vvKwGgReWJNaVHesvNHUJz9s7OcC0iaVRb+e0l5SqpyBN9Dy
ptxQpf9gyugQ+97EHUwK+E6VR3YYrIIEZtIrK9F24aw6V4jG1aiIeY6rObhHXSXno3VSB2b41uN3
WxgGcxkoHK1hk0pKpNX6Z0JeUv/6+LkLewVhFhEyHt59nTdlCvN9Dfg2vKyl8Pb42QvpeXku8hyl
kAMCFAetLrRFV0+eWod3WAMJBFiHrXT7wh2RLMzmO3x7Q0JbZLhaszWpGqm5zW4SOzRdE4kn5RSv
jK6lnuL/nohhyjIJI0T4vhEEqskrLX2V6VaOuws3UPJcq6lkoENgCOHppcoe2QaGwdB9o882pQ0x
xBb5WjBD1HIDqpTuO/W9tKLbqthjIWbORZycDEqbkPnI4sFaWMM+RbinW3kXoAhzyoQrWmCNhg/m
paq80pUN9tJOYa7lBOvJx4TFkI7t1nStymp34S3YAnKqw+baZOGW/j7s6D+Ok7mGc4BXYOmlmJ/A
Vx1lJwIZUhVO5BKrrMY8K6dhZVVYGCdz7WbQFQIHwCgD35ZfPLyQCe4sm7U8zEKEmwzRvu8MKhh5
ZzGMkHdRLoMoOnKHsPaeeJG36h60UxdXlC6viwRVmxVUxSO8WDEzVqbzNNJ/CK9f5QTftyUl7NzH
EOeKWu+M6tLsk/0HWMgoHZA37d5f2TUvrKpfhVHfWklgyh3AIQznUCbe1iF42T1yy41ypYlkr7zJ
UjfOYkYngJuHO9+pvlVwMJsdyCfUHbEyVDeIK41MwMMfu2sWMLiMQ0nopOBJbWA9rakRz4j23Kug
Q9FkTQTULWdTy7vGVvgEwIPtK+qA3bGy8guW4u9czwkhBW7Pp9cEUAglHYWG2m4V1VraWvBdWJW+
cgnfvhUtKPzGOKRVatgi9/VBpiuTaClhM5dugpocyRQArR3ZVKr79ZWABnZQ/IGi8EGPjmuKE+Xn
rzSXaY5kjBWeQ+CtK2OSe6gjTuPBqTwnz48H28Kee67UFF0XtsEUDUhOpQIYf+73/yYxleeCzKLk
hCAAXW3Xcp+i9NnQThP7lcGzMHq/NvjfPq2YZS08OPHsLHZiZJna4sMvnv6tS6Y2vz27HQXRH+DK
vGMCeOzJhx5mzxyPS27FaCDjf9zI0sbg61T+rRVfSepiYNFKkW/r5AiPXiMg76Hw5EIbJXkHLnNy
7gYTc4pq6Sp6WWl2IbbMhZODG3gwWEWz47XVyTY7cEZwtlhLFFVop43HrSx9nanxb+9W+hK4Jx1O
BV4rWUkiGsB47vxuLdW4EIO/NAvfHk/AwvE4BQfQZPCMWoz+FFQwU9rYvSKs1SEszYvZ0UAJQnb0
SrTR5xXIEG+dD0qyBNmlf+jatdPTQj/NJY5pICdwXkcYAVFdgH12TE7UXXuDpYdPu6lvvdSMUeyy
Od4AoEajUv4Q3PT44tpSv7DazsWLadGCADEFb9ThWfkOwMYtf2g1FN0ZECXg1Px4JC3Ev6/d2beX
IIrEgWuHZlqzeRO0UZ0kxcxu7R5kaWM7Vyy6IW0FdjoWcSDpnrzroMXHyJF0+pK8tc/cCy1R3+Br
3p7VYqA3SjXSvVhdvVNYGGVf68u31wvYPIbpDJqPwk5jCydo9yMk6IV8ycOVdP/C5vkr/nxrIobR
ZucH0xuiRrQ4YJXVwAmstcffZ+kiaS5FrEYAX75OfnKkglvR3VNTvsLaEpRGtdFHp9boDbYFqOxa
y78uVFnJXxmDb2/UjP6YZS525lynwyE02LCwRQBITeVCtUfen9uUoS7BTcqKTkC7l4dh8/hlF0RR
8tdO5lvLQNYwQcah5f4dVTBxCZoSgHsaZ3iWcIxNooV3FGPjTZV9dAMSEX9gBa1MhQUBvjxXNiqB
pwwRzCFwBeL9yvA1R1OAybimXL0NkCmvkTXsmz2EgDo09+mFnMdSBV5mH24lM9vAQrZQ/Y/HPbGU
nZlLHz0fkZbjEbk6LdVTs92OZ6DYtNyqnDWvgaXvPJc9lqwQyb4IsVVyUF7g3B8FWrvDbLy7eqHF
22LnmqIhAJgMc1mtWpkuC1FzLnjk0rFiwn5EHi7gPkkNlZUMFAWodu+Pe25h7WKmdr8NoQE5YT+T
0HHK0UeJVLVb06YtpfOZ2akh6mCUFwo4/6Q77g3pU8yM5/qdNxPwe3btqdgHTxiiRmABP7/jyk0c
aLEjvnK7YaXrFrbbc7ljCFxaGUpQCzGgyXmcNjZraoWlw/hc6DhUY+GXIhLprY7ShxA440pz/zAn
Cr6AM4Kq+w6LsOq5czpHWksOLm3y5xJIQHQYd5jGX/2S3AsoyuGi/C7p4D/ZtcFsI3O1sm3aVPxw
dGVmm40WZIsREEuchC4ENfoqtXqspOm+QExbObf+PK7pXLnYyEPLjkHN7yQgLcBaEYD6igA6ZNuk
WAlQCwc6OhcrygUA9yGLEei9wYyEGK0GV0RPe2LXbvgXAjCM0v+ePUWTDH4DMN0OALALIO3hrfsU
7v25gDMsctrFVPTDngYHzGAdvK1BT/dr5uBLHThLRUZCWCbuJPlolEMcvgIrpYQryZ+fYwKdixKB
LgzjUWiYXcz66sigACSHjzewQOla3evPmwA6FyTSkJYeiIa46iuOvaAx/Q0+sKpPUq0EKTQ8P45t
P+9m6FycSMC2CBoZsa2VJDUZbg0VNBJfA1R+gVP5uI2fgwz44H+PgHSMmT6dBOmMrIA8BsZ8vlb1
sPTzZzcOQgInJ8YteJzIcvJLkgfQSUB5Nr20rK9VTBIrT4D0efweP29sqTKb8hkwSL2swLu1HQl4
e7LZtm8dVmrFDsSpcu6P6IvG46YWRPx0LkrsKhg1j0E7gnx06eAVhMKLvHkjuFaDj4KyS1zbBdTx
C1rncLuASU1f8FY2iAtjey5YdGuaKM3QwmAR5xFNFDoKAruYA6MWuUaRcCtDb2GFoHPZYsDwQdED
vrkjW9fhPtMbbj4dqg1mfCg37Dm7pZF6DZ9WenTh682VjIECw6+0hb9xo4HuAte3zsghKvUmKxQY
DvlvSDvCIrPUOnVl3C/suOhc3gg0ncy6LA9/znB0wMU8eiKqLBGTVJgAG2KbbJEzhNyOK+/jUL9L
RPwnMTOdqxxlGgHZxHfjjvJ8exDxRc0esN61PfXPB0k6v5HvfDj2en7Bb5EfIC4YrgrTGlXp0Rog
6UHaSJwQUqMSwbXGP6SOUeOIrxEjmbLeSbzAPCHt2507+CrbfhYUuB2g4CQBLVi/AVXnyiC7eNBk
SpTUr0IwDBEcmWOaqlkrhUbayJW7MqUXUjp0LtYkAS2iWoS/IoMTMauTC7tJdeQF74XtQwdEVjLd
S1NqFgKHVCa42IWWseZ91ZNuQx3CpP5ExrVldiEQyrNAGLaE0F6EI2bSvI2ZnYWS1orHBtuuGAVU
j6fQ0kvM4l8UFuA6o8ATqIdt239k6ZEFZdn9ePz0pa3IXKApuhLgdH3I7AY2h/q3OkcAMsViYTSA
mrl1aChBc3ZJ/5EM3fVxmwtvNNdtyiW891mKvUk2wdllRZNRgtv7tRrX7MpUXFjG56rNMa/zPmLQ
BMyHLrHp2dKmOq2dfJZ+//T/byeTcEgBIJmkxk39Hnogm6abSLFasnLwWZD70ImJ8/35g8QrWVxN
s+MsOeGrbOFeYc/arB457TY+JnuclgkMdZI/wnbtSPJ18/T/O2sgPf5utM0jyFNSBtbPR3931MG+
myzp1N/6vdpEtcpYMMBn1GdgEVX5D5I9TqdeGx12CFagedanp73DI3WPBPCadPBLv/DTL5ptYX2Z
cBWhHr/Lxpygci+RtkIABGtZKNElA6jZKHqEwajgNaSHsV2H8Xqi6KCq7cZM1D1F/EWYkNdjf4DF
ZS3DVSFEMqKVIqqHWfHE8lO6rwY1hS1FJwC9TVWYDNUuUgXle8hd3bQ9i7St4ZMZwBss8rdRG70o
SbgJJOByvcHqG2+CRX0mMQ0m7COY7FUb6WLQBaqXlChqBQyUSIOo8q0XamOu7Hm4Y5ACiOJ8lD6B
D6ZakXJ0JVawwlKvzcW3lSx4IG9zCBcw3ddGFHPaihiiNoyOhfI7FUspBU6xhh9f1OJcgMISudT4
EEhAUHpKODv3zYWOQ3LKJ0RMgXyYACxOKLZOW3P9aA1B6qKChjZSYjQ+HGYNYOWRz0qVHjznsAES
mOcj1FmyXIW3dFOlzQ1UqcHYp+KG61jUiZlUHhKIFMcrAM5heEvS/tQUIdfrEQfGjUpJz3HwtBHC
7uLGA9koeNQrnEVZVWB85aWNRsYCNZGzwIcC2w4MlPJDjL0CYA2OeUc2GhKYHAMARBQoePQUzacm
GbucMcoY7FQ/AnEUkAGUa4UI2P0QKdQK/Kp5hkxH4IywzfxNjd9CtJxPmw+WCwk4xqMXAB6G65ln
ns3qa1dE/qUnGa8rdeVpeTL6ezHsWb0R2Dd/lBpcGocj0NT+4GJ5hjEqr4Z+31+wZLC/hTRMqJbI
IWZX5kfjFcfEjG7zzGsuAxzyG1Xs3OYgkBhJVBSkZ6cWikro3xQBawuf9sirpTDN1pqQ9QwyFJ0m
8X2jhxJ0DW0RACUvuTD/5/mEQ6kQtuqmAFaL1iaEYKfuyY5SAYUqyWCj5UrRq0EKM1u+GVyjz8DD
6QJBMiow885S1HGwkEnSPDE9YHgBVyMAGYJyTzwk0Uomfmtagu1qWiqqS4Cg9qsUB8w0A7tJUKph
WwD3YGbywPhawyVoEOes6I/MpOyWx9pmATGqGAWqRNS+AemWKbrw1QW79FTLTQ4ybzJqxKXiR4PU
3jlNR04TppxJmCTCgc9b/plvYp7RktpvjjRAT3hBwehDzTN21qHYK5XiyhRiNjdDtwTSvmzdS9KU
vaYAcW/jx4RaEGP2Kj0dTIltWlhx0KwAD9ELzJxA4laNyKA0LmjJKfB2SIGHbqEzfjHafE3hpMsU
kIPGA3dgxro9gnzVnbmgak4FUMRaywaVBtMVbETESDoqXVNALlow8aWXq/Qeu6JgD7AGxxjJiDHy
XodxAcvF0uubdwoY2XEgESwsWBZVgElClWePESPgKYtiW2JUn9hUzg5xAI5WFlFxnwYV0SKPRmYW
AfCnenkEqSqCoQbCtqRRoXIPINoDetq1pRoXQr0t8EE0iNRaq2hECH14AjPbAqPX8KiQoQqpLgSN
cwfcK7jBr05mnoMkG+9xGDGRVgOYjJAplAFMtFD3uQ9RNGHJDQ+21tg1atlVUaxSjuM2Li8TM+C7
+lRHfZprij9WtamUKENikZguM+8WNTxFlEaBOAfYgT/oxQh7y0x689q41Qo6gb2HayPWm7JiYE0Z
aW4BCXDkanzPDmYKDhmoxYB7UhqOVzZ0G71qlMFgGNkzEza1AMreFE2thUC2a0Oe/hoxqg0EZtgT
195GKEUfXr71J+78eY2pkS2rkr0v8ZnZMKynpQUzoUHF9kOOAU/PGw5TtQwVFd9DS4IM8M0srRFf
amJJXVKqZdR/pmJWAi405kY5iEdK4zMjySGC5KCHvqR3baGDnOkkaQXc9qDxVX0MRhnANGmEVSV4
aI5QQnEljZoQhcfYz3YA3u4Cv71TFiAIKnQvQQP6CNiHm6hDYjvwBJRGdAU8D8r8pSTDFw0UaLU+
V4O8VLOYO0DgWd3blk5uHV69qVyXf45ksufygVULXjIaGA0D4e6MIdQ1TdaafkaNKOnVru81GTE0
8sM9XnlbxjzwOHynBrF3cBnmNesZHLqAjW295hYRmAyFkFRGErvNinRLvMppC8xiOb1Py3EseSYg
tr3hd0xqJYyLNGUALHhDXaPETNRAyjML5MiysrVKvsY4lwXpFPbdaGCF26JfeCsOSzMgucHFikPa
eAPGiwExlCE3wSksQTjHiAmq1Bgk0RE9+DuO3qFMu8MQwPvSY3SmD3jD85tNWKLeFQ6Wahmwnc4z
3D7nux7Wyr6kZjUBD5xWjOpWYQTHFbc45L2LumbkDjSc9uxYhtBKYY8caFwqAY0WsRiV35IGvdkm
qSKnyEuk4ivbzWUVHrlWVZRfLDdTbpXDoICWGlLXTGREgQ7C8w2W0J0URZHFN8kJlOlTAXf/Uc34
KFeHXryjHEbUiqb6PYxFeohaYJTbRsph4BDA+19pBXJDfgyTtMk2YG7umAakTCwiPpQeKFoK4rhU
m4YdtmJUQ6vFEWxn5eGaVlmp+l2tQGwrCvp0jfyi9DgU5GAvqnwWhhYovzYJfKOVh8LqOyHRGZbb
piTawBRy0EH/jdFNPESDSORPh8lC9xWypQPFfm6seIsW0pmtuQtVXD1PUpgmiKNT0Mw3m6kqxm2b
F1oMrwyD/VTQlo2WdsE+gXlm1sYG0HzBE88k1IEJB0yWywpI9ryLYITXngMvuo4kjUyKb0JVnhU2
o4S6RmTFKpOJMGVprcDjKh9wZwk//r0rxkC5lFX9xsWSYvopDCSD3Ig5D/7QnMtphI2w2oVJ9STR
rH8qxtGK3d70CBO/EoE0lohEmAaiOKvB3h+OHa2AS60WmwA+K4tTxOK+2uPEd/BxP0pesmjb2lWX
PrsC3QfE25TDiJdo4cUhKqEPRioQfxh2RpJXZuG6xAnS1MZ2lLUime0Pbs1efXDe+VSCOC0LCzsX
XBfH/1DQZFJixlAQ57Dp5craiCuOdULS0D8ih8q1huOrDRYzu01lVULbbJKcxj5s1SRPcA+YlKYE
Rqrq1j5i9WAIvnTPXP4oSz1o75BxRXJ+HyRJ63PhnU/Ed6+DLjv3h1RrWLfTyg75WA8QdVWi/jn0
x5uQxubAhQYIHJUt1hWKjzyljVVUAatygAiMMRilHrF8sYItB890Rs9VvVFKnaeLPJsYWZfwejoA
uBuyFIU8z1C7vrfjuGfa7lC2jZ5GiRkrBW5xouadAXU3HtwDcfPtCGgxi5dVKtaowv7issj+YAd4
FYkSaP6ARWHEvoQpEevFzyHji70nCbrruwMw3nyN/DgkeH1gw7GQ2IyrxDb2s4LNQ3KchkNhVv/h
7MuWJMW1bH+l7bxzmkkCrvU5Dww+hbvHHBkZL1hMyYwACSH09Xd5Wt3bWVR6eHeZlVlVVmQg0Li1
9xrGxowzFvQHhCFZLKzhgyigokc7LkuyYmVmJ4ZJ7ubOSBgXc+gNbXfPfE5unJLFHa0ORhNcUaW3
uYto1QcR14cKbssfx2IEyLadIol7eugKu7+qBIc35gT8Ria7Uy7oxtHGg6vzdWpO0Tx2iR5oks4y
8We+Csq+CG06HaDF7cIFEpwNDl/IgTy4hijho00f3Nreo79qbEbjumqDOFdl3HhNUjjBSvcQ0J6n
RDDsIAjdEW2o0HImDmArcBiBl8GBCO6eZkAjqyrXGt7AEUb0DoZU2ExMyUM5vQ1d620KOFeGHk+d
ncctEPBzkNAaqGAdEe1dw/I5Ggp+5TTV7WBM+6B1BPwlvSNEjmFQrzCfLQS0yGkhaIdyEoKCNAyE
9SINvvYKO4RF6E7DdVPCsb5qkeGZy+l9VgxMsrJ/1qwW63w2bizlPY4mUKLZxGC+LWPYVsTN6ERt
lkXARcaEw5QjMCItrMSRMM3L8g8N+8OIWgXS3Fwfu7x7owaehfvDdWlSFLOtcuU6/s6vBNyQHfgg
pzZoKh0AClXnfnocfaLc2dgZc7lWjffB3f6pqfrdUJPv0quPfgEviczpQt+Siaw4Alaeh+7YX5fI
Jc0aSjwSN8WaA6s8Bnnk+HzjTU5SFdY3FzynejAAH3AyvTL8YV7PQHeumKqyqKjy62Fui5h53Nn6
OX1zlK2AP4CDKbVxBWbBnTswGzGR68Yqz28qUx+RUz1Y1DpMApK2WUvxca1IUgtWSgGxdh2MXB1j
6MKudm/sKoNTXBlbAqcqs186Mh0MVR0ap7udZAvXRjNq57cBk6URzm0uPxsH6D8AeBznRRTvQPLe
ttYrgcN9KnXYkeAQmMbW7kGwaj9H6V+3RvrEhuajrDvYXFZwNyqL64xaNaDFM/hPOcPeYyJNz+07
2fdzTKV1OgPtjMRuRt9gCzEcp95AAZxUtg+isyzv3NP53jcvlXEymu2TvrUSbZrr3MD9tTZv4Va7
M1BKb8XpF6gVBpl59OoPZFSfis48+LOKlVN82JrfFg3u2AA/CYV05jB/dC2AakwkTUFvSOXBXE1V
6wqXjzSAd9Jsid3kmDuwPwHgbOimlWas0jr2RL/Cq0ZKZMlcuDFo5yvXrK7d3tko3q/d1oM06hys
ccHb1gyhHVy0uiunrshazWIC/g3T1Z52WpZhVWo4bHMRyWFYs/bJm2C5m91NOmsPpY+FaiJFgpG/
Lkx2yKsqycx05YDxCjMQCIH5qHcyaARaioVp367bDoGQ8YhIdiMsUsWdcwcBReA3rSqpxvnDShVi
LZpIUrzMCOanzDvaCoRcR69J/eHhX63hRKR2vuNww4Usa16cdPxoRvJ90OMTDZwnYFwjx7AfWsDn
43IYdzRF6oH1t9CkmrIuctP8OivnGybS0KCjGVkCIVeeY0m02D/6J4rzmTk/Brd8tHP/3mzysBRt
XHZPEjXQRv5wh2c+PvLOBnjs2xTckLJIDPI8y4+KiFDB+Tu3H4YB1gs+SLIV4ADz7QjpsuIRDuFh
j72k6+ZozoPVrIFoF+Nnrp33rPAPU/sKubjdXDo7X36A+3y0uiEmc37w7PqVBcaM4oO3r+b2qIC8
BlPcf4PfLltlExx5MV7TDH0v91hldhN7Vhb2uP/z4aqg3sZybZhguW+Z80PTTS3FA6seixa+8TBw
KAgSG7jfS1jrCR+3cR7EBL9vmndOcGvgv8h4PVhVhE16SwXEoVixxo0APbjzHJLAHg3eySNKIiwM
mHnrK+iAjrTdKj3HmRQOtiMAlSA4IvMsYfrI5jtuHyawgAbQdtH5WQ4AkdjBGizqIXfJfxjpA7Nv
066NIZ0QZ1AjKtkVn9wtk3g3qA1k/MEr3Kh2um3Te1vOvbCcvte5frVYHqYDojRyc/o4GeBgbJLZ
vEcRKZa1vxmGH/Cuh/6qwJIv7GRS8trHzS8/SVbgcuXWek80OVQT8mpwxK1l8EgCL/ZLRLApsszO
W25M7xWOZtWm+CsfEpjYgjbxDGZqwUHNgoTSAFq0aUxhH7TfUEe/quqDi3ujsgRWBiAVjYpp7e58
lAe9vo5HWdy2TrMzuEYkVmM1wojGqnZ6aOPeLFc5+c6CIOoGZUREfzPdH6Rp99yfrvjA78eZh0Ou
IMepjE1qi63tea8SOR9sLSs1eUdJMK1rHRq4uXUKlmQCUm3ud6vGm05wF/aei+KduWliOuSBgRHf
iy6Z4S2V1oAqD+m3RhYPWQnVJ2XsU8N6tgQumsOTal6ZVxxs6NDnM42F85h2mEhphtmTI+gu2D38
2a8cFJJ4LfZZbz/NxfwCw9Wg61cgPifC3Rk9ey5Te1w5uKRnIkUGkWDOESeNmtFaNxmATumtFC7C
C+hchEiKPSGxCFNfl0RzJj4wwEdW1l7UGsSIbIsmrRSYBjmVew1X7x3SvXkolAyHeYhHc4Z6yLgT
+ac9YsRIlj+1mDAplGKRvRFQwHbklmLxlKOOc59HGnFCDZNvinyNbNDV3hj2NSr7aQ1bAes4NScn
nyJxpxrJT4j3zEPIWx3W8niaRL7RxzashGzNYqXwWgDI+/SG2rDjRswr8zkhjQ/OqO8gZ9GuqJ9G
E5tuDaMDSHWfO8eyZcmcIn82NghaxpARxOSOua4qb9Nmr7CxXXuqShi58ZoOeQUzMq1P5ZQHGhTr
vu02gfQfBZxup0IlxtDELrSfCIRbM/tgpBj/QUSufC9pcCNqoPfJK+6wyBK0B2IMiGvzFtVkxO3F
BHhuD6c7o49IQ5EKa0Ag9rDJYaPjBdzMM7NfY5EcmL3Lq49TGgdowQl5h43nWwDxbTuPx75dR1Zz
w/PrFCub+1ugfyHqCPQnXMYrEyfThAlSlO+qnR/9DLrbXvDDHLp7ZYItIccQyamd8ofXCgZUAXoV
NUfoj+CyKwbzERejJkZhEK5aTnPlZemAe0Qxxk7tPGsk6BW77jHs4wSlKCxliYQ7/ji1OXL79qZg
w5NoBAY//zDaAgsblqdl/2SM12MLdfkhJZAILY+waj0oOExHAOauiqAG4ebDIridWv1TZ1qJqA0a
ZpmRCGPeZa7qQ+EgbK/YcGWkFd/I7qMo5x1cWZLKaY8AokZFWtw2bgU/ERTo0ta5h2DT97zme6AT
kWypSEzhZM19mCcRKg92RfddO2XbdoAkgZxcf+Na5nfi6j6pWPvNbzIDddc7mvtbl1RJP5qIfSGo
pjbyZPLIcNMJGc+j0ry1vPHVHM33lLHvPWL30Cftg5om9842AyA8b2S/k8jlQhF87VVbZdRJepKj
Rx2g39idijz6AG/HrQ9cuJG260xAqyVrzXCe6Apz+tGC/rZC+g6q5qFXWeaqCrj9nDUkQEJhdA17
VWlNyFbauJBGAQwIobJQFP6Pphup2CMqltc996abuZBISHs5qb/5VZ+/Fq6BRErRCie0OS4baWV0
K18L+3ugIJWfGcY3z8mdx9acTRH6XpEyYBtNbDS8tS9hPs6U1b3T//+lmocv1cioTqjhhmb0pr+p
ELULgBJupxBb5gVQwql0x+o5Y+3241//MGwLJXXf8v4iJcJg5xXYRO3V8NDLgzncFv4lQMep2Py7
Zy+K0L2bm3Pt2NYV0iQQPzYdezjMdo66SEFYfmNNDAnCERCaCWlK2EhgD3P7T19D9jPqLXjzRl+X
dc9946JQ3WOfQjHXQpK72Df5rY19htuXIANncCRLHZFBOFRTlEqRR5xSZLC9fjtB1fjZFKmF0ASV
BpTeLHKHSw8URURdfvytj1q6zI08K2tg34H9RMILVgW9E+pSB1HDzPbC3Dj3aYtyb2ueUBa1AZkD
U6ar3sEBJUff2fPBzArYLkl1LLyaRinBTiJlcQkmfaaMvZTnUINf25Xu5v2oGzqGqirnBFO0u0/z
wrgeneESKNX9/QSlixVmCl2ZhHJnn5Fs1wr9APzY09fDc67vFgiPtm2n2Rs980pkHb33hopf4+pU
WnGW0+pW8iB7BNAFu3Awz+AUC3GJ3XhGuN9banKYhoYvSzs7VwJrLRQdu+8ogGGMOx/BILfjSbAN
M5XxdscGuDmODVyGquyjaOpVk7W43QUNMIUTKnn6aerNdyc3m00Z8AvaE2dGd6moMaJkWZqt0R7o
SMcNpY1al8WECKuY3aTzTXUBaXFm1S/lM9IJPE+vCtih0o4MJ25foXTyYZjjt69H+OcK/832RhYw
AHu2eqZPxkl6FaycDfLnodifCJCQ9Fsb4YMPpLsb0R1iXbgNBchkhAag9t2KAogMlzQQUWBeFiO5
uwH3JsyBM2rDCdIVReRiq3914Pcr1nUEesA1UlfHeo1U5D4NoRKbr/0TR2c9bsYr1BFWcGG4UKg/
o93qkQWGhPoIbSjDV4GDG+GGtLbX5q2Ki6QUIIdPcRF5Cd2iCgOLMjcWoEt+fn+E6uMK0ekVbcJL
gv1naCneUuij0GOl9OlFpshdizgAtfHURRQSvEi0rVAsWuWPXw/lT6rL74bytEH8ctQOU4A6xqmt
9GDct9u3Mr6Z32VkRW1y6aA9g8haankEAkn7wZ69fRqI9dhXR111n7Wq1zrQG03aC4fuuWYW+04/
DS2HxLkHypib2Ljah4FGhOiYPKkyce8M9SWDzLOdtjjeDT1XJp203veWitzJjdz5samwoQQeys7f
TSSgx3Rt4WyoG6ihqQs76xkE1VLxY2QoSeICOQHaRmMcC5GBnG8gob2fQ3MGF92mtf5e4LCU+3DM
mbh1DYyoh5STNl+dGT59+v3rSXdmf1rKeXSz49g18k/gQPGj7GGC59rIhvmXFvKZfloKenhe4yO+
GuFbPjBjq6uBgPxQKPXW976LvFA2vyDBZSeKAjtgekX5HSCrLKHAGyH/hsSpa9n9qhe5FXY+qsEI
JqHjXWsSK6n9WNiD+g4pgmmFiI5cNwCKxGkFUkfnMjOmYuy3mkzZrvZz88phrVohpasPWd/63127
p2B8QBjrW+HQLC504O1ro3B/wNwaKSA9E/PO60v24+uuPtMVS8UE3xtIN/S22mfWrmoTBiMvA0rU
V6jBUn0hWDoTSyyFE5T0fA1GvtrL6gU41gp3s69f/tyDFxuy2SiF7sODFQPpr7oX88PXDz494Deb
3lIHYQQZp0HWRe0pVLad1WzFNA1bdeG1z0xv5/Q5v26pHNrjuHaofc4fBIdL27vOPr9+8TN73FJS
BtfBQbt2Dhji4AFatIOaclxBnpSlj0ZlX1j759DaS22ZYiAUMsZohTQCBUPlF/Ma+SSxnpTHD7TL
q2M659kerOUZhSVgDsBobKMSx9bfi2CWwjMOgjgpFFX72eMo0s9XFW82XSMvPP7M+LuL6NeggKiZ
Kpv3Rn9AEd9WKz9Yo9L19SCdGf+l3gyXqcuUIxVU/KBKUBnh7B8y4Pi+fvq5KbA4e4A+cFtFFFbb
5J2wd8ELWAprcKWvie5WTsW+fd3OORTyUkPGGViubW1ikcxIZo8laocOhSerSa5Qbd9LxzmmRQ/w
XQpjSRdpra/bPdN7Sy2ZtplVFqRY9Klzm/LrbNwN5YVz59xmuBh26o4qK0/LPhBRY8IQIkEOrb3z
3Qj51L/39vaf137epJmWQH3tXRt0e1QP5TSG/nxhNz/XN4uxF9XQdIo07GDyOX1rcb4cvEZk12Rq
3Avdf2Z6LcVBcqTxZ+227CDSHCRoYblrV0zNOjOC72aJvHTnDZeyE+em2FIghI4jq4cJkFSgNKqj
+agBpQRK41Y9OuElS5UzfbbUCOmQ9OqA9CoPus8yhoJnWsS9BUWMUnXFJULA2S85decve35qu1Zd
ZqI8kFqGDr+tiydPXRmo+Ff8OfN13DtV5LALJIozB+NSQKRvjNp1hwb56MKvHqXI5T713Hz7t+bw
T9GdX76lboErrNsBo5Ie6/FGOEhVXlBeODcYi6Ox6828a+waL55Pke2sG0/FKIZ9/d5nEg9LdZDJ
I8IAIxTotycCTGgZkjlGJioD5BoAy/bCCj/XymKFE6CTi0yjFVlHLZBvH4pHkGUfU1B1Ivn59aec
nU+LlT77lpBzjVZKFg5DDMQBR4LLDQUNR2OXjiCz/M3vWaQIq0JU4L6e5hI8BdOwxJmCdDVHfQRh
+UXO/ZkT9yev4pc5NVq5lrSvm8M4QNZW7wZUBgD54fYlkui5Bk57/i8NeNacD03VNNgQkW9VB3uY
QuXuAvnw9YicOTv+IhlSTtyxJ6s5uDjLkbpNoHFd3Zg9SuwXDvYzi/onOfCXL3AFIM7Q2kMXiacc
oJVJXdgtzsVzS52Qlk4pAf69Ocy3IOY28OP8bLqVPYUAGBV1BLTMwC4cH+eGYbHAIQDTja2BpliZ
W9umLpKxKiCyAPw3blzswpw9s4385LD90lW6lhDYnIzykKF6aAS3k/PBxvuvB/rM+v555//l2fCc
nEqd99WhBBAf6Elc+rKwskNHxT0Qipdoauc+YbHASQ46w+RpOMzZT1m/94qtdC/En+fGYLGic6t1
B1qMeLTKcaBaAwQHDBBc6iNp7aeve+lcCmSp5wF1U5j7lAU018QwAzwEpOGdZbQgqmR5EQnWNJEG
BXLDA1YmI075ZEyFXlfCNzZWJqcL33pm0SylPHTZG4DJd/VBTH2omx/efOGKcG7RLAU8eD7Xfl83
9aEbAT4LUZ5GqTnwwvE9feYsVDqSF2lV2KN+cx1dynYQLoHAa/v6oG0Rjd6rQa+Ef2Hxn5lnS8mO
EXrfOqdBdfA15PJRMO7L13y6tBDP7IpL2Y6xdgeja/F0xFJrpl5H5yY1fnD/VSsa58i1fz3bzsxo
0/nz5j5nMDqzSFEfhpaFxHjgbo0bG/DW+tLxcW4eLU71FHXinqi8PvSW+95hPkGQZPX1y5+JqJdK
HDk0jIIB/PGDfpcP1lv3I30OLuWsz732YqmjBC4hsVdi+gNBH8JB+Ft90a3p9+9Nl6IbwI20mVeg
08cfbqI35RNd5bdfd8nvxxPCGn8eT6ccDYPVwPuXU4ZIP0ABFIoIQZirRoRaXXID+33v0KXghlkX
FbCB6J06eK/00U4fvn793896urQAa3ttwE0YIwqEJ2dXsFC4Cdqr7lVckDs59/zTWv7lCApGTlo/
Q88HwHU8QBgK/AbQOxmymMOFFXVGH4YuRTVkx4ocEoEYXQKXG/7aQa6VO6Hz4kTZd38TpQl03b/u
rt+fqIAN/vlzILD1x0QyMZGMI92TH90hiC9d8M6N8mLpEmaxNi9bkEeIHYrydjLvv37vM5R4ujT4
SgMOq3rO6gMezI4O5LJI3LBo7MLhx/zgpnEJK/dv2d+6vtClqIbBJjUVM76jQj3paXgw7sxrAMWh
nPr3GlgqaQDgMyEyQAPYRLW/HY8U3suDudWvl4w9zvXYUjCj6g3Ld05jkb2q9/a9+uH+4LfGXUEi
Ya39d3Gwvl8Ym9Po/vXMpEvJjMYCAADFXmzUPyodgRRWXGGhOHe2m0Abatjln+Pm66bOzK+lXAYk
/IQ1Z1Z16DkPc98NwVn4+slnu2ux0HFA2nN9CgJzo0pDmzTZhvZB/53zNkjI3FurtkGJggpwg2u3
Folsh/GqAF9zB/A8g0ebvmT3cGbP8U9f/8ue41LOhNOdvhIMEHAxnrNHgqIrMPuXjtgzd1rqL/YB
bk7U5RRnbPtu1BHQg7Uf1t/sd+82fcYN/es+/X28Q/3FbhD0zDPNHPuaF1xX6Z5XAGoOl2zkzz18
EbQ3OXdOeRZw6qF3PwQvjZfANehvvvniLLdcg8j0tCObOQh3mWRwgEszc0drg19o4sy5uxSWYKbX
ACkjq4Mu9mklY8mGqIXN2XTJtuHMWlnKSLjtpOa0RdBsCMAtv4lL/nhnYpGldkRjQq0P5Tms9tvU
Xhdre4jVa3P/9ZQ5E+rTpbWX6gti+ABNHNAV6kHeNPD1yUJ6LV74tXzhbxeaOQ3kb7aspYZEfeJ/
dhU+AihhphNgjCVo22+OtS66MHBDUNG/bunMWl7qDagiDdIixfeoeoUkLnD02bie0rB47y4FnucW
8xKiNwRQrykdtKHzGCwCSNvXoNarxBtW0KSZ8hBw/a+/5tycWqxoG+xwVzTotvl0C2+PRv+3kpHU
W67mNmUuCLQoMo17A7fkygDG8fnrlz6zU3iLxQy2S2XoalR7q3oxEbv1YpNNTz+f/Z/v6v9kn9Ax
/IlR5P/+L/z5Hfz1ochysfjjvx9Yg3/+6/Q7///v/Pk3/n0o3gfG2Q+x/Ft/+iU8+I+G41fx+qc/
JK0oBFgVn8N898nHWvxsAK94+pv/0x/+x+fPpzzM3ee//vHOxhZpgbvPDIIX//jjRyc0pn2q1f/n
r8//44fH1wa/96jfPqsCfM+//tLnKxf/+ofn/POE56SeS6hJXHoKQKbP008I+WcQ+ISYrkVMJzBP
hlEtg/fCv/7hkn8S/A8vsBBGmJZ1QoJyNp5+5Hj/tHyLBD6ljuOYJja0//dyfxqf/x6v/2jB+GXA
x3K0+aeFj2sOtJsCE03BNABv+JdAmOfUz50635jTVP7IvLlKWm7bD7gEjTe/9MsfTf/a1J+X/qkp
ik/1LDTjQ4lkWcbBvTDwStcr4L1YQOrVANXdiicOEgFUQQLmwTbTwtp1e8o2Mq8hkPG/b992qAUe
qItBXc5/z1RNNrRmuQEle10wJ4RlMoyutQ04lwP1wTa7geXBJSlq+rO2+t976+m7EfZ5NvVM37SI
tUx3FMMMFiDhbJ2WNH2WNautO0ncXm9sCLxAd0G6PSoDEDZpmhiX57J7bSZIg4FhllsgOmjKOYst
StphM3imEdzJGcfxTjfaf5WSQVu1yVyOQiu4A1bMbMKmK00d+WQSCVoDSLM0v/IzAMTBApGOHebG
DAmGwqhRJJBBOxlrnVYVTYax1vYObrhs10g3HaKCih6gIcnAgO2s4UTrFbXnbTzKwaSBJjkkaXwO
zCR0VCyoLmQgUxlHnfNqhASeCZUwZGNAKGpdE7mYBpKJSQH+PBTDAjryVRNYIAwyj/HE9Uyx9czZ
3wiWIi3Ytxlk2vNRWmCRjXYAlsEEAk3szEEHyLf0QAj2p6qPTOQa9KZ3OeAjzJ+KETmxGSyL3B9L
b2c25SCubSVBFxZVBTGUMeuN+ZZZcn71jNmDZUyZOeW9DRS7uiMBNdWmrmT2NgYGl4d+Ls15rZ0J
wa/AlPIjCwl3P5omvwepXYG0G5ECYjhXGSRtHtKAjXeYESc+gptlbmQB0Q0XiEISFC7Bqfru96xz
rpu0Gl+UCdzz2mMiaLfQwmzclasCG/RN3c7mKmuMoIOy9OBbUTdJAh6bHOsJDzM1HQ6U1Oranfy5
dEPHLSCn4zc50ECuC8u7twwSIPy+rucRAkRjUyftycw1tSsBrj5DBBf6fQk2LB8562Kblu2L49W2
E2JR0mID58ncXI80FcYWqE3Tj7FppjBMYPW0nd1C1rtOzVRGTX3CtI02OPIhCCBgNY9+Ppgbyufp
SlJPGiu7Q4SdiLxi4tvQSQtREjf8NJFUpJCOU8SU7j2TXN8GZatYbAssATB1HHMElzHL63JbD13K
QBswtGFEEybjo6KVU98rHQR1XJS2/zBnPXkwe7d/Doip+qMcB+QtvYp2acLygtgg7dQ2/1aDxJon
yGO46a2TNc2w9ZSLYMTJnIreZCXuPiDrlJzeO1Mqiw9QvvwUHDBu2du8A+og0TLts01rZ+p2ylL0
fua1E8h4s8HTyDL0MEPnABpZycgBkAYUZYKyUD1AjCcaBqj0RDWF/huyJgFPk1lkYg87HgeUHeqD
POkawZyvKqDYOWD5AehcWs7gj5SEB0fHC7Jb6Jqm3tYY+1rtioxK80EOnKi3LsvdPJlxmb53lZjq
qIcPBYQoOHHIviJY1IkmqQ31vMAYPwOzAfqjH3LrOu0JkWvDrYmOZy8b3mnO1LySI2Nl6OYzZGCR
JjfMOx1kAkpYTo9YVFBn8pIpdYNnHHqTtU7TYLAi1dIOjrdeSkEALYNWxTywCj8qJ5e8sd7X1x40
4sA48PIK2FtIpIDA5alXaEt0Ipx5nSdTnfKPiU/IbxMydUOUmh1yTtiffJaooRSJbuu2xpHRmjcD
YFOJAaZktiX1rIY1bwD7uWHwSvZ2DqlGelNT6YLKZfHKXs11Ch1OUfbT/ehPs/Oc4inkWzV0owhJ
2c43Fam760CXfh5DGdzVq6yuvVcRWAggqRSkRAYZIlPQmbEdtpZwxx1gc+bM8DpUM9hGA64v2Q06
hDabis1IklWo66fRIPizy/RWdBO1Y6OmFloV7XNBywCarkqM9nFSzH70+haCF6ZntSTRHtfQXCc2
c0OV1TfQLto3QFpBlGsKgmJrukgDRPbQGfkKnh3GmIiKyLs+cGFeb+W5b64htpGDXUi56a6NaUb9
qGDg6YOJGXj9DXg2tndVOSaERMCINtzEaaCosZ1U2kIBYK4/hE8d+8nKvTzdVxbvX+TUuf56tKFF
dOXYGEpChYwmv7LB6qoN/9hbs7rjUAXJQPAwBQWKvcNqcCtwLnfMFWzt4qgAMmuuZh9uI0zraGgH
P72CGkrNt7ar2jYh2mDPlHii2Y/AA8sYCmXkUDsEniESKQYoCXQGiPYQsuZGbNWWNo/gY55UtLyy
OGmn+cKz18zIffqWQgBLJ+MkzW9YDlLH9ogoJWTz0OsjruvlkySnfC/rVadvyl5b9XVg9pmVjKSG
zoqBKxK0SC0qscuxYCxv+1ko6CUEZfHigs0eHDooUzVbGIH4/MlRffAamJjDmKReAwKXIdk1LG6m
OXEAmK1hDs4QjW6lck6uV9ixs9iH9pSN40LlEH/HggSmCREF1EEMco2TlAdr1ValWHktbzSQvJB8
wZrrMgwls1oVlXmaYctoqHzpcUrw2M79/n7MCuzMNMgd0LRk48zh3CAjH1oNn8rTgTQOMXPzAQYc
uWd3/BDY1H+qM4fmsd1DeCskVVvD55c4Neh0uYDoY9MNoOxks0YuZpSCt1cWbOLLOJgMBpY3PKMh
xZdp0m9SKitnNYLUiS0UAg1AOMFqIN14iO0nSDr5ANaMWeOWsZolE4DZ+zUkvkJeMnifVZXZlxhs
pZ5yP3dBBbPKFxakJd9A1AxyR9pNHRRDO697NZEC6VcQxCrgpKb9woWoTc+LTVC3EFZi3O8MmFjb
/rSZJEbqPidS8S5Une+oG2njL4ttBkiO10NVZWibMZy7lOgx6pTO3Xmd03aAmISVDdRIzAHClDCA
1ByMqkikAcHePjUzAAuhTgvsYolfZSVIon6QjpKG0KghbgZeqMhpgrVJOx8cf28M2C4oLXDuVgHh
vogJ6aFlj/q3XRBML0jfsAmcceht2H6CWG4Yb4POUhoMw9zu3MgbdGYNq2FE6N7dQZ3TbsCXHMuW
tBvEZrDFfmwnDsegWzeFNkt+zcA/RU1m9JqGGt6m0dKEAobtC+UYqxQwNAiaWXkbNLGya5mGXQt7
xaMzAt4FLmifipi2Gcljt7HB4uRZ3cqtDDpjeJggSkwgSgd086r3VNCsoSPmeyt/6gpYJbBsgPH2
MJBxulVjbkC1QlI++dvAEDjNVFX4VwBdGY8+B4sDAp8mmL75NBavE5nkHBYZBnzlz5nJVvikk/RA
qyYQSvkEfdrT2QNujaVtaI/l6bCDOZp+7cYac78Z3dxFWXSCt7AAk8JbMUOCiOk5RarWBmM4qQpS
++26D8wRBFCXGcF2NMsWvEdr9vMjyM/FLVZQBug8t1Xj3v1f6r5syW1j2faLsAM1A68gCJA9t1ot
W3pBSGoJ8zwWvv4uyL7HJJqHCHk/HUeo7Yi2mKyqrKysrJVrzcHY479bvBu/mPgAALcauTAr5N3Q
9a6IqgClOBwt6NONJzAH6bRlLTS2tcqbj9JI++FDmhLZ/Bnw3HxsSkyt2xhNOD5UYYJUrguHuQPT
e5Iy5oPMJjd8HoRa3TY0qMCXlRFIgue0L0H0QMuRAAvAx/mhBflleExFnT1WFQOOmEC/rUB6WBZo
PY6i1kJSgCsqwJ9URy4IMUz2kGc9H3ylQfQEoqJ6vBu6UZtvkxiGhxDNty5a58IfcZaWtQ8fNOM3
K6yAUawLlTzbQDwEvt2mtjhI9EBDk65ukE0ihFkRwfN0a9nsjzk1xsHphgqlHlbpQt9PqCGPr2Io
W7S9o5e+P/ZdQaSHXKAArwBuJng9ZGO1b0mY2k4LlVnmDhax5hLUWnYDlOTCiwbCsTbgL2BoBKAK
vGYZKBNUAzr7T1him39VndBfQFUIVoZ2bDU7GH3e9kdRR0Zy1BHJjSPLgS08RiQoaebOaFXNu0+V
BI+ux6wgxNSanTkluwIkc7HygxmXqdtwzFr74xgYdr6cPSoDt1w0x80M9ky0boNMYVZZzit/TO3e
TqBoNyRv09hbBfgIdT0dQaULEruwzyJwl8URErFci+4G95BicIVRj5FLiqQt/uzafBzvjJHO4QHy
pXFyEGFP0EbMjVTcKHBj0kNJh0q9JRxsLq7RD7y6s4wy/sAhB81dxNPkcxjkEWAiGQvA3UxqcKAh
9ljgnaCgCXkcBbfw/mXXVnSsyCjHY8ORijgBb/rymIKSqd7PeAZq0Cxu2totA3B6grGmwc1g+V9j
0zGg69gDZbHN5r7SKsFVybLRXM4EEXjtleb6vVQUSktuWIaPeyqoFkIDjNBgvMyb5iYB5WfuSEgv
mC4bE2Tx+YzGCqfoS/poDHkzuqbBWflZBo0JflfovvX3U4jc6iaIpvqOySL4XGje57sRFaa/oda/
VQr7X+tcZ7Wxx+pH8dI1P35091+r/wsVsaW78X+viL0MX7NvX5u3syLa8lf+qocx9h9BKK5hlq3A
0/BLc+Kvehgx/4MK1FKEMqESi3X/n3KYZf7HopD7tkywucILlp6Rv8thiv8HLFrwUXwisVHbob9T
Dvul0f5PsUZxggoNCm6cSGZxm64xdQ0e8VhnGpVvEWoeCIT8PPSJzp8G9OcrxyCq81DNKIRjlFo9
Qb8g3McVzaVjaDIdK7D8emAInvcjQWYDNiYqn8oxrrxiYbWwwNAEjj/Tvp8bcGhEI+hO6ViANQqb
HlyfIZKCR9knsYFoxnECJW062bu0perTjCJQj6yXRyBBGsp9Xxbfzbq1ZjBiSFxckLoeoyGwXhJD
tmpPMQi6C2nLj2Pb0B1eoNrXcZ6mzAHDn2bu1PcWMpSEgCWnZWnnBTXp92Za+02YWZ410RjNW9Eg
TRDHNMVNLxkIIozwJqoEaC6NBix0eXQLbN1RZtYO/f7FjmQROienfP6tyuGyKMoUiAQSJVTUDn+9
VZ48BIJgKQiLcqj8udWJOwyG9aNI58KN2gBtTpMKXktZ36K9e6vV7Ffb15k7UGbZS9GQUkYXjz1/
ghzB0BrqPAC11Syg09tk5XNg1Q1E7FDB1CHIr9JCd4VT0CFwbXuunmsSpCUad8YuO8RBIF54a+gd
CKb0Z1rXwRfwH6Z+V7f9mxg7HOaKBe0fNU2sQ6+RoICszATRp066BOwsdhntqiRQKApFaVXgFBvL
dqdGhXTe5v0r2CMISDWlvFdG0LdOabDmOZWswb1sNppXK+ha62aUSNVca07LAQE0Tp4aYkzgJ+PU
MwARv8NTcovXEjCcqYq2bs6M4ROypPELayq+9U65QudhMakgmFCLKZwvzFw36io0umgdxdqrcVX3
jBh0zsxI79Dx+T1DfrTvGXAmDnKkT6yr/1RGFvwYdWO6RogIfxKXLlSkN7/LUrI+caxAxa0V19iF
5LFzw0PrAz/xx+jNe34IPbFRfz5/4Xw/8AWLcmLMZmSohMzAHBzMg2uVkKtGFgPO8ZkitRr4Vq/X
eb39nb21EERpZyBxBcjZC3gKxheziFAHHPvxJ2i1AcTkZnKbB9YPRQL9/b+b13XXe1tIjfSAzV67
h9LzM5Q4/fE7il5e9my74wZiiy+PYueb9MyjfsX0k4lF6pC0A25Sns1BzjxG2UdpogFozJCYD3Im
DliXH+ep9aMJOTpdyKO4PA758KFCF0FLkMyPrAevgrEzTfwYNQpxwK3JavJRSIydrG1vB966YA0f
waG5FN568Ou039DI2IKhED90JtB23UwCNF3CAcVnvZcCJ4Y5p/vBniDYGb7mc/aZFvJxFuVNVAu1
5c3nbznvF5ydO5hibZvFA2YdPEUTKgMM/HTJI1JWh0+gve0+GeZR59LrouV+5wH+YhQf2l5twDpX
b9bvv8fyanqyHi21JJnqzPS4b91A5/vAH+cdyp+7Ymdv2NrYU3KZkhNTfY6S/hRMxDNqG/yMeNec
n01wNoPTdX/dp7d20/JNTiwZBk45sxgBfwFJkyV2nLjC/KaKT2jTo43cWMutpVydO+DBIC0PYC1U
L80MPLx+QXllY0hbRlbRzzAL0UcWjMzqmBi3xvTYpxt7cyWR9N4XVkGvpYMlw0SEflLOHpziNYG6
HHSGwYoInrWBRX4xNn6lFXj0Ew99OL1Dc+HLpLtNc0sfiq6gG3F4YyXX74CgxJdy6mXoa+KTFLTk
gIb194V5DMPPHcrS1/1mY5LXL/pdxJqJRSr0UYBoxrv+rR039sCyna6Ev+Wp+NQzi54qSCpiPDOv
HiLUz0bAN64P4pIJKZAKCWrjwXjdTl1q6EUYeAvw2vA4aZS3NlClW5+/8kTSp3QAbf3s6fDGRA0q
3vj+lxbh9PuvvDAKU1DPx/B0W35gqgLlNJAnU3bYmKUlwK5X4sTMuj016qQhshBk6H0tLcdm0SfB
INxmg4AEWHSLJC8QPAXKzHycW3LkVXjs1LA3k3afhKbPpPHQBPpNpeCIY0D4K/o5nMTPZiqB7pxT
V+X94E7AmYeM7Wy0hwfm9Ah+Hl837G6CCAU1U79Nv1e6+sa7eT7EKCft8Bhuuh0vH4SCaECfHfFE
a6NsSe/yIU28pJw+Xp+GZTLfzQKewU2QSYGM8tdxfRIphUTmicewycuOS0rVHZgPeMGh3Zjti2t6
Ymbl9qg7dDYK4LhBzVQlTmgOfmBPIaq6NPg9yecliim5zJNlWgyke2tkUTE1o4mWRrAmNH+m8VvK
ceDD0vV52xrQ6vhGA1HHuJpnz7RAgQf6luJVApB13cjFlFeeTNuyFU9Wh8aphTokrLR75sld7UPD
IgSLC6gPvcrvt5KSS8H21Nwy6BNzU9DORVlj5w1qumtor2+RpoCOlYN/qxiSYxvPbwqEtxt44q25
XJ3WmSB2a9CeINd5BTVvyz4M0+76TG6ZWB3RcHKUCkIW+hF49kDB+LlV3nULm2u1Cotll2oC7ZzQ
Nw6zp7xlrXDTP5J96oVuubGfLsZgEPsTgIEIrtqrGNk2Rpal3Ji8Kr9DWXWfxMOGhWVG3gWGfyys
uWJaBfkL04TrzeWzDaZ+eWf+EBMeLt6uz9vFlTmxswLR9WFJZivB4kNFBHrOs5swn/fzRhcW3Zgw
sQpAEfoKgeqdce4KsKSAaMK1wMDyCP2eY4ZeRnseX6Q5PCfA5HAreyHkT9bWNyNY0zP5p1HJRyj1
4bVK7fWU7HNQuTmQNEBfYt7u1TC9lRHSH7zJZBsR4P0qQBMQoZnaUv46z893ZBiTGsTD4JcYNejE
a9Me/ww6lniThGgWdHTKm4Yln6+vyPupOre5cmSgsZb6TqCxHa0j2laddPw9KPxfIfp0WCv3TXo5
ll3YMy8zGtNXdm8eDcK+Xh/H++sGxmHjiQT1IA4SrFWIhrIMGPVzzF2MvlHIu0zqRXY+Fxvpygp8
//dgTuws83kSNTtmCd5VtvbwwNgc833ilrvO6dHd7Yx32T6E/Pj1gb3fMucDW35/YhC3pxLvvQ3z
OuDOjlkUBzfJ0vCbGvFWWeKSqdOzdDU2YpWkn8sO5zbqWPuEqsemivltNWyBmtml1Tq1tBqUAoAq
g7YI80StBr9nwXcDMlp7yPjgkYCN4bybo+gxnXl2yxj6J8GqCgJ38Nfgjbs0Ps5g+t7R1PrWJhRA
nnoCtGwItBNoTl9Rwnqt62Q8WJEhIV+kABwCO5VwlEZFVUZtc2BmUr6Bh5R6oFwFGTo0nuhuLEb0
U8bheBOZKOgZpQLNvjJrNx9pARr4SG4cIpe2O1HAiaKujv6GtcypkRqgniLzhKwi+WSV0BKjy+tl
njWvaRaDeXkrvlyc9RODy+9PXEnXQVoIANM8m0HBZp7QnRIWReTbIOYFnjlNNuLZRX86sbeKLaBV
ZBAWL5hXo2wT480X7PCfJoGi+vUtcmkiQa5rWgsqVyi1/P5kXAo1nTwdC+qRur6Hkps6yiT/s4ky
Y5/PoCVAWhP+VgfxX2EALxG2wFM9aF/Xde+67o2MRRn1ULJ/hjDEuI9bukWRtczP+ams5KmR1X5E
I8+Mh5CEehHeJMH0eTdBvxi88fvRyh0F0SagNjeOzkvHwanJ1caEcCIBTnABZEEijfLpYEfGRgi9
5IWnJlZe2BuAYsYBTEQK8Ap0l40ZaAVa1Psky4/XPeOSB57aWnkGr8GRYEEoC3TITpcf2de537Cw
NWErH8dZpKsoyqk3D3/Y7e24qbu8HFzXnGB1etIZoEYOeUfPOBR3wkOpFA2k3LGceZ/dxF6ysZcu
zhjHPxIFBbz4rWZsbrKIoWMVZTvwkWFnRftKU+BaQFHlXV+bS34gBKSDwQMlhVx3OpMy7sLQrBCD
i7ccUAQggEcoyPYbda5LC3RqZpULWirqMCaYCZXY9Tr4mFj65fpIljlZL9GpiWUJT+LPVNoVRDoQ
f+IMRM2k4rMDfYDIGw0CcBiBGoysyL9ZqFOjq+BQqBkgyKKmnpzux7K5a0zgDeON6s/iXO9GJpcc
cLlkv6suzVEnilTCu7nfHNMbez963Gv8ZCMkXHI6cWJmtYkGqGIn6HWi3tQcqeGbfJ/XGyYuxVIB
MBwaPoSiYs1Sh6vtMEkAqz3ZGj/SUGaPWdcVb1UnP8RZafqzEY5e2Zj2xhl40cvxWm1DnhvB2lrd
eETYJO1EQuop80FDhTvnTxOupbUl3etOeOFKqlAKsQXHoYTnu/WRNNlxWaZVw72hASF/MFbVLm6S
O8ZKAG6l3TskVfM9bkXgMUzTD7q0+p1p1G9lDqjhxne5sKBn32XlnCji5Yx3FvEE11AsURM0FHn+
kGs97Eor024HxOJNnkBjoRnFTV5GxU6MbYeuNlPgTaTIIGhFD4kuNy9Zi+mVS+NUZYg3zLYWEMv5
Zu2sdIZwEhs9AgGuGWKaM0p214d/cfT/mFj3Zlsh8G5AM8Cf2E3Xe6r6Ptg/rpu48LKG1T6xsfKr
fqRNMvASkki6L31jnm/DsiTPUD7NdhZvhoMRdGXtNFVafcS7OFjkZaH8npR7BUzo18hW4z0AzYNP
ugRCVVFeQQujBZx7bNWzNCbgSIUs9pFKv7V5RYBpw3SJplB7klbTnkgAuqQNQqa8IVBBNHqI/qIv
bI88LXYpkBp/Zshmj3U2Kwj9Qh9gruPoS2eai4CDQI0XQOs7AOdsCAAa1Yb/XdjsmByAkxS6eyy6
PsTANQPl+IbiuXi2H/rlsU/OY+rXPB/2E4MMp6a6ciNg1Daygcsr/4/hVSADg1EwRxNWnrfeGH6o
CydLN47NiyaWbi1ga3BwrvnW7KGA2O2cauD5vtfJ7VSAX/H3k8C/GsL+NrHEtJPzbJ6tqDRDgi2i
AiccUSLup/11/90axSrNqLs51pTbzJutHKmMQOaHGxrUaquNvXhxu59M12pF4siEbgUaALyl3l+N
46Ip+bsYGOj5/Oqf+3u6VhFlYADJt7U54jIZu1rUSwYQ7MEZugsNjtujAsy03+q8v5BznBpdt+x1
gzlYPdq2PNXwaleHVoa2CEUcgO5/QsYMkgqFZf53i8ZWMUdZdiWaYR49RrSTyQB4FP2U8Wrrnnp5
bEvzI5A93F53Pk6VRs5RYM0mNK5Z0LiBvJbI0HgujmwrPbzkiOgANBEuFDEBezv39SCA9ipQrZNX
528EBwLwz126EY4ujefUxioFRb+YWUYMzy6FiGcvtWh6yDRPAf+tqAMI0EMWZVv3ki2bq5zUpE1A
s1jhqYd9N1unYseCQp0ZtQ718fe38unolh14Ei0kawP07VgMp93SEQ/1Zk8XBeRYhf4XexloXoHO
Ws5tYL7OLaHfduKFLSfPGP5Q8WNqbrR2XyruKcWozdDejfbb9bkBeT4WTuiQ+gWOKdzSF7bLHoAu
ccNdso9+jPaGZ1z0PiaXHlRUEXBSrUYUz+i3qmCwlPZ9mzwJNrpQkPg38waUroX8FxcttvKFNJ1J
F08cPj4eOdDlk3/dA5YVXqVUloloxHC4U/7uuG2gNg3pVzCXUw6hZH5XpOnhuoUL3nxmYRXF+znu
rQ6dbZ4ZIorzyssh5v00jjXkvWawqKpgwxWWD7w2pJWrZRHcrFaozfEm8bMC0Lu+3kdxdbRB61dZ
6aFk364PcWMS15gwVpkiphGZvIQpv8iLnaz+RfwGRHM5rJQFde31W2koUs3nEYMa89vQ3AnzGcwL
10dxaaFOTayCwWwEoP7Nl3kDaxmzHuWPSvTo5H7iw4ZTLyuwXqFTS6ut06NXJAwDyvDwG7C3wEwa
qJZOgNOCAMUpo8j8WBroKBd16jJif7k+zAv7Fo3ylgTsYimTrEu3pZ3aqRljmKgrQX8euoMuQZn6
upGLcwkkJoUN1IfXTxq2XY+iDGAkyH7kgyurZ+AQnOGLWW4V/i9cUsFb8I+l1apB6KnpdWVOXqfC
Wwpt7wpNHVTYD3Cl309fz0ytly1ICoC8YapuUjRFhrcTcNto+dlIYS8u0MmIVimsnDtrNBPspsK4
mZV00ReXG78nUfKrCHw2lmUBT04+q6oGOpSISpEN3biW1MzNY3Ys0fJ2aAL1eUJr8YZPXBoXHrgo
QPhKcXNdTsBjQiMpAKleFd+JwCX6kJLfNoFQyyVA/TgLcb9YjWrQ4CHICzF5fXgvoo9oOWuCjXD+
Ptadm1iFc6MrBXq58BCRQW/biSE85MaVHjcixPsYfm5lFcOjBurxjKF5HxwJd0BfOmihPkyafdIt
pDMCA01F0YZ3XyjC4P0PDQoKCssEVabVyLIB2s9hhWfIdo/OWBfK1/vJEfemV+wL39iyhk6NVQw8
t7YaYWBAfrSoGBIiBobsqWC7KZt2NeuPRS0g+Egg/gz+dc6ar5H52zvszPb6vIKSH6/GRbA6Eoo7
EOA7oM+5cE2II18Pg+9d/tzQKkOHCD26ThskzoE+gIR/Tg7duL9uYsVLtOzkcxv0fCdrO8pDNO4y
L+jyG14SvwJjNqHGAwM1iUOC3jXGD3zuPzDNfvv2eG56lZxVAUgmcgPpc49OYCjdOEXE7wJwFbT9
vi0hllX3G27z/lxZ3JMRlMBsgmfH1QaPoKwWoEaNqwH50QMEB3YEQZ7r6qZtN8Z2YekgLLrcrWxr
gWitlg48Euj1CnFG1/m8o7oAl9VnM4s2HORdNOHcRHUV5TxsONQHV7tgAGafgOZHQx7NJeNdZXzY
8I5l9c9SjXMDa1cXAQTw0M+j/cadPYSqfb7TnwFc8cxDtkv/uG5tOZneGROmwqxJaZE1QH+OaTVO
bQjy4/IlReeRASaVWIUHzavjdUvkl3LNmS0G9BzaZ/COQ3GfWrdU5XkIwoswiA9zJQa3K5LpRcYG
7t1je2gbK/JnAk6OIqieTIrSYAXt+KdEc8sd6qj3ExqG8SFTVD8Wsxmjph3kOXRDgddFH2g0oQsf
reUOihHEdEw+jn5uhs3kNMoqBASADfkDndwB3rOqySCoRRtiR6skGVEhtJr8DhwutuWUREJGAh1h
f0zQxcw8tJ0kB6OTFJ39cf9Sx02cQZQ4LsAjXfP+GTw6HXr2hQBFV01Nf5IQm6mGKYaw6axQek8y
sLIgNrajH0Ne+wENtGBXgOQ7WP8zVjsmi+ZdBPoYtZtQhngayqrGrqQ6fES7QITmqigDd0KVDa9F
NceobmttOUEPFDG4H/CjlcQ164hFkIJqaY2ZHCCQESXJV4Cb7Vf0lJh70bNGek3Cc8OZwPAR7spc
drErgIbK3CZqAYGteIGmiSiFIiyYn0JFod9idpan47SvIIw+JsGuYpn9VZlzYHqqB4XDrqKmvpu0
sLyYZeCnMRWKkeksILyrUN+Y2hgjGCSbtAP9UP0w0zS/F2LOweISQCIeeKMb0TTyCcQx+ffKUtUA
MWnWeGVA+mDHOwrunA60KKDjtxX5PIOdGwwORRn5rdGXe67bD6EpGidJKP9qNE3rhlY/QbUwf4tL
PMFNEPc2M7Q21BBv35U1s4CKpsEh7eelnw/NCDbkGMqhdFHmHPw2ot8s0C7sWoVejV4kCyxdpd+J
ZUicbvj7WHfVGEezbvKtvPhd/MLBwAT6HQUoopbCwOpYwGWmLmQMmiHw26QPGmmLY2bcMPwkS5Kf
17fjr8v+2W48t7Yu6fUiJCwNJPdNgS3ZdR27IR2auKGgW++CqQq+9BbXn5MMvXX72Ah57eSGro9Z
UYDyCROfPKDQlES7GB2Nk2tWlfE9Bt1zB6XqXruRTg+ys6bHziTaxwOFfoyTpnqRoCXqd8k0zW5D
Z+5eH9X7KTwPzqvDRhcpwgdFcJ7rmyg50NiZ02//nYlVzgW2GFaHkwQXBHrpSETcDHr0pWVtjOTi
MSMJOlCZBazxuqFlyNA2n1Wl9sEN9clIUk9twkoXfzr3AEzWiYnlbDi5UNC4UoMAYYGPFtDWIaUB
Oa1RdzeRzclrJ9EN10FPC2rZuAGOQQ8SkOszuTXE1WKBODMYklpov9Sm26MtlmbpBnDmoj/YeA5d
bk7LFeN8iFaobWDiM/hDA4Z8UZrfZ/sXGRN6of7FYFDzworhVendeygwfOAGLJb1qtvvFSQ/3HbO
t1Rvlq/7bsVOjCwzerJiAy1skYGO0Y+iWUMbY3hirUo/RlVqu6EYnxAn9b8YF8eDPDIqvvxZBaWJ
86STTa79vH6iC4TWYBuefikFObGwRgMXQVoHUkzaJ7E4llX/2vXiW4/SO/A0++uLdMkd+EKZCAoB
HBdrFdVJjQz8GKn2zRJEqjOI/z417bAxYxeNUIkGGahX03c3WmGNyKcqGAEFHEj8bgXETGrxb+ID
P7GyCkOCNxUkppehzO0+s+6nTvrXJ+t9+x4S0VMTq6VXLRJ6OUQapCAgSSRUA7IrGj9MJtk5aqrs
D0FAI9AHmqFTZwW/Bd8M8O824W/Xv8nGjK4z4hoBMk/A8gDYRPMY0tvGhvJ0sVXiu+iH/8zoOhU2
rLqmRoYZbdqbqr1NyHPypa02JvXiUBhuQzYgmHDD1f0LRMGGgWZj7fPkgL5bPt5m4cYF5eI4Tkys
goTNW4tFFdKIYM5v0m50s4neonjtxiLYAOwsH7WOR5yjGQVVXhNyfqvwqqo6B2nkjK1r7MDPJ7ae
lS7OFvhILcQfYtP1jY7mIFfIB61BQhzvO/phLuV91eYblZstK/Q8qrZhW1VsoNoHA07vNNP0RStL
fczS0f543ZHJ+z2lOO4+xMZty6Y4flfrP9rB0HcJiHaiFvDgKCMhdzJN5S1L8/QriaYe14kKHctO
WLGW7iajs2s0IveQ6rM1MX+SVsU9KJdo4U+lUECDjtXPIpqRbeFZxB9LQW9kK3GT640C7CdF7tik
TJ2qVNVyq+PPvE3whMuItYsp+F5TFZERLAI9hRggVfbHjA7qm6QGeQCtnDqiKlyAnS+3IIlVzyUt
XUuPQbKTqdkmOzA9kUdL2cwPSijx0QxcWRlIi7pdAsiFW3d261bIQY4qsMBXNuu+qY8jK4FSA62O
beNYUepubA3yZIQBeSybhD42UZz+aGvW/RyDDv00UVfq3RyUNZSfFV2uHUVEredgGFBWELPkqduO
Hd5SU62DwxyJsQbjGs5JB7Sd/XOpu8+2vfAIlpCuduIIIuTodbJz7YmxkIcwrLN9m4zkrium7B7b
hDzRmIJTJkO7YLIvQdpp+nUdiseorcQdCEH3YpTGoxXjviWH3NhLjOAQTqkAsU6qCuLGcqhBcwYj
z+A5JU9WGgyfDFDdQYc5je6ESdMPs5mn/T7sAe7d8T5C12MnMvGt0FZ24EOdfizKHijtIBgDFwUH
Aq2NqM3r4xBOxHDgJSDPSsFs5KBvZEvh8l01U6GtAcRyYCvGH2SJ53sCg+h6M0bNtJ8eq/aYkBvg
WHryk/ywxPP1TfEuiKxMrbZflVvZ0CcEV0rDGyIP5b3rn/8uHq4+f7XlwEKS4amSm54c7qf2Zxx4
fe4XybfrVt4FkZWVVdQNwODV5pEgfxXWqvKgK+EE03C8bkZuLczyPU5SwHCK7GKOF38MJsOxe1hB
x+w38B9mHzqjMu8TMOe5I4jevAocKcXUJX4xRfQ+Hhm6Pks4dQCaKmw9tmut/hYvuAW6ANAY+1RB
n+cAHsx7cM3SPeg5jjVPxBMw+yY49qAmLrQt3KIc04fU5uMfeV18q8aW7EijC5w2fXfP4xzEsDNu
EmGAxKoPC70PwTECwar+I1gbhZcAKoXaTou+xj7UhYtED/XcCVICpZ69sUibG9q3oC0pkD2DUPBD
mhcSasV5WXhtTyFzFYbMTdn8iXGjfi3YANUl0PAdu7yrXdl00MCbjPwPfE1zr7F/obtSdR/zqCYH
g4BzOgHBND6y96emTjdOkveuLAAVwOOZxZAaoUx4vjhpnM1N3/emN9nSiyvzBgSkv+3N5yZW65+i
OB1A0tr0dPozSRwkgbvyrWs32ibfXTTUuZVlT514mbR4WOU1AS67Kj7U5k2gi9dIZT97cDdSQX9e
d+r37xgKMFL00+KWoQRmbpVpgq8HtHMs0X7VNbOjhvG14+OjSLxuyF9VCMIh3OTuBvDQ6jS9x1vV
54puwSjfDxnfgSHPANcToeiEOB/y3EEgru1wt+rS0gNLOlqy251RfEWXh4vK3/URX4gWZ8ZWMU+j
uy6yk0b72nLr4hWsLNz487qJC2EP6FwMCKxJINdbX31NWqNWumTvcwWqpIb7WRveZaRyzHD+dN3U
e7fH1J2YWt1FpiguCB9D7bMczDlxCLztFkPPxQk7MbHykEnZRhJaGE0DNGekbtDJsQOh5PVxXJwy
YaL+ZgLrSNaYZqMmUdZBettvysLXCQCd08+hDz5M7Y/rhi5OmEQHEV4Rfjncua9REG1N1ESKHsc/
VRu4Vrgl1HlpKJICRo+dBZjMWgIxtzUq25Y1+aAKbL/GGZrSynA3b152N+z8euo6CRRizmbo5IJB
k4E5NK0G36xeCfZpVPb763N22RLQ5gCi8velnMLouqhI2OSD5XFPgXUlonus+5dYdxtuQJfdd3at
QfTDvd3iYJljJl0jV9LatmlWRaOvQDBa9LdGVLrgixZLxzKLHAacZQdanQqss0Ge7Qz6M+l/9CCp
FXlw6Dk9Bpo6gj2gWwv3VPQY5t9YpzZKW+/jFb4k3rqWeIX3m/UKgzMztJLCHvyi5nu83u9Ke8e6
+k4nX/Jwg1nk/e7DcQC+DxNYHvx7/YZHMispBd5NoIncHJmd7nMQgI9A9F9f4i0zqzjSxjrsJIcZ
Sgv0T8q7unVb1W0MZvmU9eqeDmYVSqzU7ng4lxOqCcVd2rP9GIFjVoL4bkLXp0Crp5w3Du2LA1vA
UJYAnALlyPP9DvkUANbmAuRLs/lRDE/V3FGnl2LDJd5vESzTiZlV+oFed1DAcYyMoCJj0LeJPyZt
vBvFxlZ8H76W7GBBJOHyb6PQdT4c7JxGAAOArUjSHanjPUNN9borbJlYuQKag/LcauPJT/t+ZxiJ
m4Nz+7qJi7N1MoqVHwzNpOpIhhhF8hp1oZNYoOhzy3hLvPo99dGvZOr/TxdAM+fTVaeJBMIPhsaY
7JPUeJFld0y6/INRgkAxItKZx/BYZDJ0xmR05GA8Eru7B9rsnoYd6sh8Y3Ivj/yfNHXljj0FTbJV
tajv17ij5Lg3qx2nLUhxNqZ4mcL1VgMbp7JxcsNl1vUbqJ5D8GNU2kviV8TCFgzMBoQ2erQDowCf
zfuy24IEXqiw4F3+xOYS3E9OJNkHUuczUtcmSm+LxDqipLILpO3iQeWrSMu3HvcEM/jYReWt6Kov
v+9Up9ZXUxtWUs0JKlleaN4Peqfyow3qiS1o5aXdcWpltdEh/IBn4oSCgyzc410yMjdOwEvx6vTz
l9+fzCFIieJcx8nkF0XxhOaf7xBacYqq2Sgf/lJWv+Yfi6Oe2EngHkFYZZNfZ3XnznbzYzCbj5Zm
+8ogLyNETnjOBieNwAUuihYvkFa+Ayf4swBlktVO1s3cmOiBTBcEXDmB617lO7BebuyXrelexbsw
H4LMrtLJn3h1283hTTYbL9f95rIJSDlJPB0h81zFuzgfZhJZxugPor8bS8MFiGJjM14ygUIcjiCw
2i4F1fPJDmWTtRUI0P2iDHDvsJ2przf8ZsvEau9NqgCHOYeJEsfpkiZV9m8XaxFMT0ex2mDoM5mT
ZrJHP5ymXVeB1F/LXQjdguvrscz32jNPzSwjPfHMfhDoIiQYiRUML2Qq70s97huThU4hCeAl7W1Q
FhuJyaVdd2pztety9F4bc7XYHOR9zYI/ePw5iLfoCy4GyFMzq003dbwIkgAzGAHK5AR4t8mAAe8S
4iphOjyIn4LuGSH2Bc9o92bw/0j7ji25cWDLL+I59GZLm6a8lzY4UklN0IAGAEESXz83e/FeFStP
5fTMulsVSdhAxDX77wf20kdu9hIxy160C8FCJzDkA6jUWdcc0rvpfw8TgrmBGjv+sbvFGpkVlM6Z
78/FOI9ZYKYgYez49OP/L8hm00LlDeJrLoLQju0m2uRQxAdyZLqwFr/iBbHmTyRbB0U5Gx2qzYxN
+mQUXbrYuVP/E6Cgx7US12Nk5+C6P1twnmkX98/U9jkdLmEVv04XEn60MS24l8Gw7V9Psw/7oHM6
AwiiQBash3uNQa4nhtwlqi/ZQX5NST7H2WxrSMlb3GKehBXkGK9/G3FrhTfM+M8H+SkK0MwwzgOI
YVsTYS1biT3zNa8CdFN2c3+h9fb1Tfb5728WhOpMUtFSotTc6Izo8t4Zf6B/cqhrsF4VuRTu/KD9
7+dsMth6wmv59PhH3wAGWu29a/+J/l5SVj2/Av4nSLjJXpfBGGg3ORaYZM0OFrm5asedOwaXzoUL
Y7e9nhY0eGdZ27IYK3LVKhDjyPjSglI2G0sSRQN8UKSRNnN5z+c35cDypwE2TK8qb90wwxMVHbPC
sMO4qs20d1C7s+xjBd20QsmTR0okrsshurYHgCjbeUh1bR45e1MzhG+aKkhGVUFlqztAJWfXjx2F
T4JIK9ZNMXWbPVolaen28VqPj8pZ33VfZpEAUQdIYUEYRNO960C3Ow90Ppt7O7tRuccYuYLxHOB/
LYS49Twdof+Ddtz4p+3W/3zgQRvGgmYbWFeQzd82FtGJ75epx9I25VXbvJHhuvzvZHa0PT/G2FyK
au6rRbgC8PKpqJb7sLuQD35dap///um/fzhsqMQBaPZYz1CrT6NAxxKY4daofv3XY/tzmM1xWoOM
TrrZxAsB3V7vAIc1N7rwEr/0JZtbbhUrA6DOkjCWUW4BzCJWb9//9iazvTDvZ2rn4A6i5h55aCmj
PrMJZcxuVEUtJh7tktzO6txIJIuXJIytzNzx+dJldJrkz5nR53ibM84UE0R6Gwg5TlQFKe2sCCJB
0n5aLQPOSx5UbTWEOF8HoX3II8Ppra6CcLdCBDwWHTSgrMb+0QHHfWEczo34x2HYnIXdBKE3Z0IX
0TQy+Deht5204aX+zpnc6dPHbw9DJgHHXDp4QZBrWNol1lEdYSFUOFnzeEmlxLow0NsD0RXEh/V6
gwORGcqGSb1v7Ezl4oFTllYsl77asbZl6WjYbeHrjr9ErYWrU7cd5gHOX742eWKt1pB9v3/O/TCU
YQFVBYoBjrWbbWoEC6wOTytu5lXeUDsZUQb6PsTXmy0MPobYbNHJFH5g9DhpINuTsl4cgP59F3YE
+Vt6qWJw6XM2GyhEOaRFD8XMQzf34S9zSR/00t/fbJgFsjkQgDmtmT5ZYIB3iWBxJj38PFibpW+W
FYxH13UqFG7QFwpsOO5Go36wtdnkTqRNABFk+AYHRgH/dvpP12n7wqnwdb6ikzHGqVwOtACQQJ9P
7kgJ14eLJlgzcJI1VOxM4EfAcA5szO8Xxtdt/inQtt+wlA0ByHFEyhPeRhbqK3djlH8f4ut8fQ6x
eSdDJ1BDb221chG8AYWbrvDD+D7ChdH690j/cM8ZrV2FJnFEUTusvxK2qA4oC6AX3lU/F9dkF8bs
TJkFX4S/AM9pwHq+qA40U9Cb3Bjwzrr2D11OH4MH9du8g+UEBA9iM/WP4B+JY/UK8vFl2thpvD5f
GJ+j25/XhkHQeidAJuQydw9utuy6Xb+HL1oCk9gLX3p2YD986OYVsXqtMdcOps4Kf/lh5ltow/TJ
ZO++n7+zK+RDmNN//zB/gVsDVQzkQ1Gqzk1a+J7uSpghXviYMxfACSKGJpR1aoojA/8cJlI1oEPc
j/Ka29Wtz9zm2uclh1PQWBWDycudSQABQGmqy1Z0E29tHRl/UeL83TKnT6HUUT30aGpe+F3ntuCH
n7XdgiuBS2REpJXDxPsI71c2mnCdhDfB94P8VR4BRowf42z2Ycj8xYaPtZmrHGoPh76YfthPfmwl
6NjsoidgRC4EPLdQPwa0N+PdGxreODioT4rY6pE+ol9+4yWqmHfe0/exTmf+dk98DLVZqLQcSoZ2
9lT0IUPKIp0fhpiaJg68FbLv45pWzlzd6mAwL33k6bm2jRxEECX7V0YGslmfPzJkyqB+hLPA9lLQ
MWASHivwOazoh6JV3EHXrfd+Otbr99/7L3flu7CbsW0sLV3YieOSdea7UXe7+m3CIhYPdHWTcEFH
7LcIuoTQaxf9pMU2coEucjS+wsmZTPd1TeKTG2zPE6lIXr3RMEqF86ezoI8g/5jRMbKeiP/j+199
5maFz/aHwdpME8AvRomb1cpPBovqEX5XokzhEANLJocdF5QpLghBnDvAPgbcnCzw7QyiXsNz11nA
bo0Wb0pX+JjCGHc0Up9YFzK5jasemKghREXRTTd9B91diNV9Xg0enOjRnsFqGDMzAbM8gQXrzk/A
OSyqZEq7G2S2t3UB/ekLu/uUVH1aD5vAp4H4cIT2tFZjOMAapiQo+qweVA1mAE/v1NBKwF3Hl2Ed
vQsxvxzbm5ibRG9lFvwSJPY3uIldvPqzBvVP/vp+zXw5HTdBNtneMKxuu0DNo+gb0BUjcPoKN1Ij
WHH2pST5dP5/HkNoCNmoY4Hz6vvBVrGhHurIqSYI/VTdDWC3c3On3J+dmy/Ok0+OE72ACfv6ZZ/D
bdamrHrPqsoTBoJxiCjoNre4RzPp+f+1DIBS48fv2ixK+MotY9dAtt0Z9rKa804CWeIW38/T16fc
JspmBfJ5gpNrW/PChv8GnjCBk3h202Zt3TUpNVFM4o50IT0HiDQeublHTZWItr4o7v/l2sEPgcoQ
nvDQE/8K1PIaNmgviiCHkQYxSPxxdRh2bN9lVX7JKuNrsWATa7M60WLyPYDtQKPfT5mXt3lTmI9L
YhS8gG3ShSLI1/0W+MC6QzsJaiIBVFc/73G9QPOSeFifFgpy+m50LizIf4v4mw3wKcBmCkO0EfzZ
WkketSDzNELHpTPxK3esh6ulkSJmYw2TbwUCYmRXQT4sJMjN0YuuF8KWVDeVG8M52ULBgKzPpgIO
pHK9C6x02Nmd2acfJ3iTxwFlUJrhjFvEkAZnMYUktXGIZnf8J4AIpXOr7NLZ4cyI7kCHne8lBF4h
Tkt7281b0euMl+Iu0lS8sBp4fLvxf44uXty+gSMbOIl9Hda7dYFhY0O8KY9kBKMBKHP2r4HPcIa7
03Fc4Bvb+lUZCxlpYHXLdR+oCrcaLNnNG4hJlzGomxB0A/a8t6651VhwwKa0DAra4xE3Squ2CmrZ
IL1GU2vfWlXnS2A/YMGc+XBBf4ATebnng90+KWh0A5K+eG821PD8HbD+5KUfggqM6LG7FSjCDt0E
l8RK0FtZh90N9LHgFr2o9SZcFhOQeAaKMRoq9prApAA6rdSY3uVkNAcNv9sjg9cyAMwOTaZlgbew
dHRaaQVAj+j6p4FN035hEkCtWs8KaoIDyaygkY/QsZ5U0sJt96ahrEYpaqLOvYZm3w8IbxvX3PEh
dD+DGX2yJZBHg/Xli1XOf0NI4xy5B8O4wvMGa0fhMlkQOG8bB7r265ALGBuLx1D65bif6LRGsebw
qc01NPMO8D7u2rhvG7IbaLs8jgAF73zJ1J3nee4rGQyzKKXNYAvKmBfb4Az87Hjb2nG1rv279rl+
DtAoFz9KuNOnHJDRtokML57LCs6dHN7gMDuHJNqa1nL8xys9q48tWM1fceJDd9KyeCFJZT0MYT3e
gLdsPkJYT6SalQtoISOEcVgf3Zo8JECm+DtUjcSj6+t15zPLb3YGhV+ggJv4W2lNkse2BCUZOBl/
hsi9jabNO0Wd73nwwvqpsXnU7ELiG6kHqkSuBtAGWDt7PO26kT+49WBaxSjD3t/DGg8A9bafjN8A
NZUPvtKtwueEwYtD3SrhY8eeCJeyBm9b8T9E28NTWZmOsUMRerxvAKnK4NPD75cT2p27QZvCTmaC
lxdPsPH9Pl6gXzknyvbVozm1IfggqnPoNdp2BkXZvoSIUhAs4XXdgOSdUpiZn243UKPTxfHVnI52
C8r/MP6Bgk0AM47QzWpYBOesXtq/8I1275qh1A/wACBdspKl9lOvGpY7E/qMmM7WsHTmR8yHfrq3
CJBS2Eq7TAK2hz4y6+xkCCT9x2DmdNMIrOxhtHUxd94JbeErm2cnuPQ13FLKDJmBV5DBa1O4zSN7
KaEK0Jo1LmFhRu8cYgWAKOqXvnX9jBMKBdQO1t5NT0gcukaZKYPvR5v3SU10k8zQj0p1KWaoHJpu
3oCNn6rBCjMvhBcP7iNJEq5wB46r6ca062FBayAtRU/Nfe94ZMQQBwAncKl/i4rBH6L0fbDnFwjr
DiutHzpAm1WgQHOy0ByB1TVLIFNU3q6Q5X8PlND3kDMq8Q8M5xZa32amK7d6DE+OGq1o2zUx6nlt
E7hn+RzopHGiOXQJmt/dvHqAShlR48EmFc686Sg0PN89InyVBOXQz+8rGEJAGSH5HW81QFVpA4vN
vHEFiqaQi4i9OUKyWff7ksPkrbOEe+Rg9s8JbMPX4Zn4lf2oDAOmqCsXcO0VTLpx1Z+wBmUkplcQ
EeGPpHnYxtFcyiyy6pIm7aKsg2VZEMNphAmhYbQAd0qC2VUJMQG4ohccUtPvCSDBlBnQh2XA0MXN
6EaFcGl9szhizAV0+/aTb9pQfavuu7K345CSX9KbZM542DVZNwwBCAwrBZPDGai2U2Mp0cgAXAEm
DiMfEntkdcrHsHwx+OBAFRRYMu54NAUMcQ/Ctd7PjRslYNoaz2CAqaNhk+XnMDe0BKTVjq7YYLKj
VPRdzjMR17OuLZrgBWHFtMIVIm1Zw6C9RsLQuMt+Js6vUQXGzwZH91WPWrV/mCEpdVeuGjdERcYF
rC1nvgZQ0HydxORASpE/hGEIpUMV8rh1CdlrttyNDZLXGYdiXIOLnPJJgLfIkI11K84nPnQQ8+DC
+7HCVjQmPV6yMYjDaH2CU4nv0b3+C/6Jn4VBuf6GZbtxx0Dt6mMN/8+3cHGwYKe5VC+eMbZ3Id51
YBj4w68ucNlxrAn9r2+58HP6s3lumGOkoCgadYBG05haw34e1mShO9o0FyKdy2WBAfahNH6iFn5p
/rWLoYAeQKaFwy41YmgyHMy9mTtQgaIX8ubTr97kXJ9CbV4BDFuRt6FLctcOqqx0gMIZQxAV7QZi
GhAWQkc2vFSR/YqghITQx+/bZJKjqEUvR9kVPnT+ev6+yimFandSyR/jAtkRLWMd3a1QlnZ+EnYH
MWr4UFcpWsoXyidnUjm8TUzQXUPHB5Jzk8o5jVsL2mOgcZqW/fMkduHy8N8fJh9jbOtrWlIS1upU
S7+G53jWF+a+uymTAa6pl17h594Dn2JtqkFGT+EO5fKuOPnzMtRmxy5ZkjkFunsXXZH//DYOAhv4
NkhawEPvC/lZCj5VQA4vuaqwJQzHO5C2el3CNvt+CM/N0sc4mzVq+aMQ49rBQA8emNPeaWJ+iZl8
bkl+fLVtO4FGyU3uwlukYKtu9qRde1i9K2M/+PNTaFhzopXors2VzbtqmdVdNEFPo19A16tIJHbl
yfgKEmDlTrXuJavRL1UknDzgbHqg6JmRb25htyqoSBkiHcmn6K4ysrLVqPH9XOdLjjuX4myKemXt
QqSs8Uk+qMa+Wazx1aoM8WuKZCbW4VJD9FK0TTGOgPwxl2iTFFNwKrg3SFQCRSo82OdHHg2X3uVf
SrSnQfQAeoItCTBX261uBatpih6LlRi73n3r5W3UFty4azzQE/bfL9gLsbZbvunXgDlmRPJSgMM9
LiGMsiEzA3mAVWVhXZHnAJpJO7DjrPz7yGcH9X+/8t+b5UMdjg0QNe0E6JuQFq389hCaUwFwowj4
2/eBzhSrPu39zRGua9n7i4G3Z+s8dFYZk5fZv+rVI4pycfMGVt/34c4eATB3PHldecgDNwebryLA
gwSKKnjZ6xhswS7uSY0Cuzlf8tw4M3m4eP831GYXeH7DWUew28JaX9vr/MP0hRevDn+KahWlbfCb
LDL9/vPOHtwfg242AzeBvnAhfZvb1xOO7gnuqv6VSNe0T4EdvhTtTInq0yduDtRSinlaWkTreXwK
RnPrQR2WbMyr/FKwMyvyU6zNQukgoG+2LRaKHpZrhh4yjNEM0WdVewFue/rR20zm4xCefsiHpQ+r
mY6B09QVnSPbV1rawcEPxCVO07mL4qS3Df8PvOaBzNqsxDqEugTxQ2gUY6agu1iU99Wz+CEzK0ET
9FrsVty036+Ocznax5CbFUkh4ghFoEbnVieMWIqeXtntSHLdeHujar1bpiZ2IQe9FHOzIKvFdiGv
h4MkXJNhuYE8nVJlipePfbErc/pT24lzwEfDiQhAmrU1oZ4aRqni2HD8TaYnZ2Ga+qmNMiY8qmCJ
+P+S8X4Md9r/H9ZJp1ps8AmjaSx3UMVT8rlnv5q3Ovrn+1k7t/A/xtnklnguz4ZxSnIVLI+Q3Bp1
EbQ/SvfCyXg2DJx7LDN0oVC0xYt5jFfGVANXKcmhU9nEf/bjtR3m33/MueUA1Yj/ibIZNLY63tRW
NU4M77iKuwAur0jznA6Psx/fR/qXVP9lOXwItRm30gJQaDRYVwBHgd5O41s3UHCH7uA86V9qDPCw
R5vkgS/2kCxL9NIoWWWTaZMJuD8caAvDaxgEof4KyuvLoav85givYusWDO1yN5ncOvQBtAZF7U5p
OUszU0hjYw+GivesXzxUmSt2dCq/3pV1Tx70CiGTOKKBZnFpddYCJOsU7OxS6JuZN/zC4fz1GPtX
mxk1UuR8APxuzkvtcjqvp/Ml5Hk7gFGVfD++Z66azwFOC+rD+mdB2OpxAM61h8gwzJpTkPGS5b7f
t/8XIsNfL9PPwU7r6kMwqTzi+ZVsi5U2v1YOoZZhQfMFjOm6oDN5U7oOkqik1oVexdf05BQXOHto
UFs+fLs+xy37JWhrjVH0wIvxn3vQe8O/A1oIIRsgjXfD+IWA1td9+Dni5pAWEs+uZcSx0pWQ1Lpf
uz8eu5qrRHRXZXfblUNGZ5lGEMl07lAojQfzfvwB7MWF5fMVZRKC6GzjsyH24gAhtNk+7sRUNZzO
A2yF4cpM3MQ5wuIpqbEzEtTAnoz9JZ79meTsY8itY9XaQPTQWHA4gBm40hftpc2l9t7X0f30VdFm
Pu1Fj3B80RB6cWGhMJ9KPDjGBeRWvd+uX1/yXPm6bAOQYR2gcEE3gSvFJpzTkRAmoBhEzaMnaLM9
waIqG6iB1izcILsKxlXqz/f78twgfgy5WT+221aTaBCyg1eeunbqPU6r/78QmzsdJ1/ti9M8kTWD
0mXcODEzL5VUzpwvn8fudMB92PIBRGVdrhDFLZbUSes8eEBJPT+50Dt39sP3n3SuVPZppjbHZcQi
d+kpbgu0JXOW0bwHwzaFsBQOs+5Smm5/Qdtgc32cpM3ZaTuiHgW08YpoGt9JXVmxQkUaV8lSQzWn
61MwK8q05SF/D6YASfVI6yrDY9BIuEGbpIGnUz6NlQPdqInfAzTRHQNPuj+XoKyvDGaJW0f9dyHa
069GxxLV9ROifIsRmunceBHH4wmC4L64Naq9fbF3e1qem1v7U4zN8pWRWy/jiFtF5uah2o1FmOoC
7IWUJ0Z6qc51dq98+KDNQu4GL5pC7bBi5VD+onHVDXE/Zt8vra8X8SkbBVfKhEEvarCbq0tPoVqX
Eu46rpd3JGsu2cxd+vublGqEfrb0SlRbjMrhx7CqvWMbue/ff8S5kfr4EZvbgELaWmFqusJqc5fe
zTQ1L+FIvl61GCcgx9Gaw2voi0elqKsFCmZYXSpHelWonVPQHbuIdTh3A3wMs1lgrdeYDIAVnfvw
8NG//ZElytzr4D/bEWGzfIyzWVtrgEK/IwxWUHQvhV6OfXfpvvw680BomdiRAPGetBY3K8sfQlIF
EiNGwhsDp2Sz/37Svw7V57+/WVl8NGvdE7jMDw7E9XTQu6lW0AdHl9F7tuTsXoiH2sjXC/NzyM06
k43FJunLEm5Hrf1auVDpTSeYDWrArYEvRzO1DRITlpH/+JMWFRp8LjnCOnTe44b192gjsnyqgQrC
FYU3mSp9+DO5+hG6TjCFUnb4ApYWm6G2J+YXX7geGpgQmIK0OTCl5W0LmcS2YIuOftOwJ3ZsocFH
dsKeXQBqTdKyA3AT48FD/r7XpOTF4FgMkh2mqZN6RvEWrwu37AE66cc/EYkcs2gWiowf7pfwqrSl
NSxPLJrrKG58Gt3A5Jgv2TAIbmZ0gB9KqkxPvZgz6KJJNEc1tKQHi1epUXnhzTDM9p3d2sF+bSBc
Hke9H5o32iSlSiYY09dZsIC3VnR2M+jjMBH53KAkBEcHKq0OLUxvOQyBQXhMl9C/nUOIyMfWrJTA
NWKvb+gBk9d5WODBPpQg1z8LeGY+9cEJdmn0w+ldFEHt0axDqLsG9hU0CMc31HqlH7tDM8PcmHoH
w4R4w+h0J5UDY7jSflPmEEHukigYuqQJQT9rDLVrFovdDQQfBGamFQfUBW+mExE0GBp7Hw7+BM7n
uiY2k0fIXK57g6J9CoAAVPyD6G46MV7Wds1qXUJTrRvGHPbrEAnj1t+aVvIdjVBoVJtr/6zkMicG
W/AUUoP95jrDtduAAhGEfZOCDPSmQIuOKYaoWDGRcbnYduJFq/7lm81UcAkItxUtjw6BfRRbgCmg
4EkDhFonspRBPnlmH9M56POIzz2EHYbrGZIWGVcQKBM0HDO30uac1IrPN56cWW5DYXvX+31VOO6y
oOgJYBuE8OcGCJNw6urYX6TxN8LhYU3Mu4a2lcyWgTlgcFV+TMfWkknoN14WNLV97RlQq0zDCNzm
VI/S3Q195GYi1G4bm8wQIgOfYCzTYOmXJq2CChobdTmZRWQ2ZZt0sFJ9B30e1gqN15FnmznRw9Cb
Cr47w/gEE4XBT8bRmP4BKCiILYh/XldSwWto1oDLxCa0gSA6jQ7Yuyu5bI5Wg6dzYTrVGGVl2Ntj
PHRNUESlbaSdLt1U1erYuaq5qeHv+YQFwZx45p0GKWk59LUiNGkqBecYJrFU22AwbhtviXSiTqn6
5K8oG7hKj38bc3gYlDXd0raZ7tQ8Rg8rVDWvUC0f+sQL2Pigo7C+4r77wya8zIJRD68RH58lr6wy
JdaCrdmtBru1+tV+cA2PHYgzz3+8wQheWEWnfQvh7lxStGXMZbVebaHFEXw9vIL0QnJiDtV1H0lr
JwMoxJiiDBNpeG1R8/qJwXZ2V45qvYM5mJ+wwPnFJdRNAALiP21rwGybdh1XpW1fw6ksTOqoFG8c
aV4ERErbYRic6acFFdwCUvDeYzMLN7NHH5hnWUd7xZsdt/lwWANgxuOh1tVfMO72XSjIa+ut733l
FQ5vo0dKBL0n+CGALTKeaUs9jcD4HrsuAB/ORlUjdU66igA2jU1cT0P3W7YqeIwqyne0akmb1liy
2H5sWv4YpXTgGAn9fniCCNFXR6sf5J1eeR87jewp/BnqILWJQue3lkhXJaAsftzP9jDGrYymjGp/
vKEGUc9G06q7CiMV27pWGabdhLgtcjHItToZkl3Y5AYNe8GpCKm6iE3ZBA3auLUNODcL1h4AAXUh
9KDm2IXvkZFAtHW6HblGv6JxX+FNChsMVqFUoJh1EwTSKHzuHdGPgkHw3JJsBKecMamh/2o8ALIB
kA+SbSMLXOLAm5jUWWva6mcfmm9B0AEFoZ3M5Za6dwmvj63iHGdn6b+MtRMm4Siro+mt3s1KHfda
CHCslqmLdsoLVNa2FX09SSbnFsP2KqNJZrDH6QthmjSjtW3u6kY4z40NFI4qOwr8TAeggAAviy1e
V3ijROuyguMymFxcXVm0Im+lKLtsEiBxudAaTQBwKB96HO9FvUxBhgqY/eSWNIRrBW6iXAN1clBl
xep8XWGNB524BrT0SoND52sXXisN+zlEAxxSBjLMYDqNgEVy8J6NEa8PT5j7HqX4OfMmXxQi5H8l
wDvXUB+4K1VY33vWTGKYHrvZYE8qQk1mCvfRrKEv2LdhriOH3HUokXXxZFd4a7ExPLiY1yjxQReM
+8a3n8aoJulguCuCzDcrfCUOgydVQqULv9JunOR8lJ5lAfxjrl4m5t6MK7jUZ9UEFmauLMnzDhAk
yVCs4EMAfJeO+gdlkW7I+Lryoy5t+mJCxHw/4N55HaIODmDLDK9D8CP8W9j11TcjNcOUNvMStxyu
MYEW0y97VFhTFot2vLXFn1MWm0goKh6q1jF++RjXXA8OjFqEnpc7UnbqwNjgXgERY+P4spfyxp0D
iAzpJbzx6lLtQrz7boCegDSqx6oAGIW6ARBnxO8x3QUSDtBLfZdS072gdXQwypZcNaIDcjDUswFk
pRH8FdyNHpyuophD6qgEpx9Y70DzrDHKrU7CpdHcdVAxVHFpznYO7mY4JEaPs4eDcbarlbn+XkLX
fYGDXJ2IqRsOcCW7ReNiSAcvqKeEl0T9iKCA9jyMjXVjV7Lf+XBF2fkGgJKx7SoVu3MFfddWdUVg
4csMjGoa4EwuzHnxnpSJuxeQO5Ks2poflmg9tiacYNEhByxSr+yKufZuxnBBVXpQwP25kaAJsHMT
tgEcYRK7Yx6udErsMmuNMEogP69TWG7gJ7sU0P3JMrrfJrPpL9ZVYeyU03A/mX79d/HBoRlEPx+b
dmj/KM2GJGIqQNnHDt9dnw77yWXDfgz8KIFWE0lau2nc3J5qx01UJcYElibLPXOhI206Q1Ank9J+
Ae0hPyFRiHYUymXXtg4xjdGiGFRMBIhsDf6vRNbOEfRspBimo8Gh6KlIxBzyDOIFPdS7Ic2jEzLp
+mDh+rgS01y9Ti06C4mDEUyGRiwpNEvYbTlWK4DJIErfCY4usN9HSItNPPRj4pqLPkQ2VA1WuTgw
Jw2dtDe48dBEABEGNFyvOopyQgqjiKG7Qr1TgNpHQQ+La78WqcsleDVDGBIn5tZYioSOPXETYRtk
53A1DrimAJzrTfmPgcV9o4AQKxRyjpiTyM9s4rlHJCdGwhR87RbAiY9OSOB6CRHIPsG5Ze4rEZEn
qDOVV0zZ8l4DcAjLHuqdzkDyA5LnsIsJpClwIdXkyeud16Fh/Q4gsfoAB/gGBDem0GjsGfxb3LUP
dnwkzZ1ndgqFew144Ww59FflGuSIObJv6jHoDyHVw+1alV1e+2Ddxw4f7fsZ1LqiH3v7Txv6RiY8
pX7WpB3HWFqifnCUE16X9YiVRyDYfdPCw+MqIN6Q90E1kyRk87I3NS0bkG8aPcW9HpAIC5Bg48a2
RNxYXXfw1mXmyHolPxqL7JE4Q4/owIE1zZyyk+g6mJOf1h4F8tVkbTEGyng2ePBcV8AuINcjDwEZ
Wz9eXBllttNEz/bqLl0yeSzIOVuAdpqxDjwTZVJ/Mcm8twX6Dk0YAhIk3O6J+6WDea9FDLI9uQlB
nvhtgnKQQu3YSV1X/Zt60lvIguLBTaI/xJ+WJund4N4YlznuKngNV14pE70YzzVR0aGeXXqoOLL/
2OjULw6Q5rVFvBz5iTFBMp2z1Lf66eAsrZ2EQa123hDJojbbAQ5bstottqfHYioD43kKoeSyNM4A
ueJ1BxGAFqDo5ldgrvU15ZTmbCQyNgHKFjFaYDoJW+JnrgzonVl7EeyoLDhzjZ7cr3YzH7wGjXyQ
4Nl1ZKpXswckZJiaMGN+vdxwaLgfoOav0wDeiL/Yyk8vOg7mfux68/LHN2tAKc12uR4tGFqY8+C/
B6wB7onWml7BB2m6n3gzx2qg1W8u3PZYz6wu1CnXlgOOEXAaYP3W0hX6Uww9trgeOVbaDPmyhLQq
3M0UUNFoBSDWCuSk4zC0oxvd6SCdZ+of8G/+BCaH+18FidCaTreGFVYPnTeQt5ERZEhoNJHUKGFW
Fo81pLiVlADc4ilYVHg2PxDTGm5D6f3sKEBujSfFeydMvltPXP1ESkcdlPd/SDuv5biVbE0/ESLg
kbgFyrNYtCJF3iAoSkLCe/v080ETM4cqMVjRffpOvfdWFoDMXO43zA9IP42rKAuvbSPRV6lR1r7Q
agjHQy1IKPvptVJLC7f47gXAtuWpc5xed61ebFvgsOD29eEYmqO+S1pTf4/Keq63zSSap9wUHccC
fX4txs0stm12etoOXhjnWehLoVYHhQzYn2cnKDwxjOJ7Whq/E7zHXtFoyPdS9JVfl4iQDX1u7/HT
RZffIksrgMH6ix+yX8lIfcoGa1onspOrwe6VVU/NuQFwLFd11877eTbEUwT63EPBqn+2YiPZudFo
7+J4TN9CZ44aX+Rzk7L5Fj+4Xr3NpN7fNYOZkZWq1k+Z1a9a00f7wsls300r268hWYAkRjoX0923
DMVTB9HCRiMzlugpKDV6s/yfYh20A12FwGrDGzQ4xIlEEOr2aNb6g6uTObSmXf2aqsS+M/I69mcR
tjfNaGLmlunad1Xp0wWgLgqIdnE+rtWC6tJKOGYj5fBzPtU3LQpGV0MyH/rZEVfR7DxVTKNvlTIK
/BmV2lOE3d4WXb7yYdBrMyeaDdH7ME6hL5oqu1EWl4hpdtsNvmtkuhpMXYHD302fDPdNolbP8wzo
WNUQubFnYZ/yUIFcCed4A3t0ARi7vdV4DTSSzHeS7j5Se8vvbGP4XQ+zdlfQNCr3dt0kHhPRZr1U
0FetyLVDCKFiOw1acNcrznTInHIKN50TO0h/zOkp0aOk9KnejepA5SiPWhg2NYSGKjqyWvTcuKJv
MG8TtbLKbNGcwCUJj28UrwB3T8VzhRAAyHBpFC/h4Nr48Ml27aSatZvmIvzR27J7bnUj3fRGBa8U
IgAq2IjhZ0edK+HkDlr8HoYqLchqik6DlrheWOfBhr7K+Oo6nXxucLlrV7VTEerUOT9oUWMfEels
vaFcvBqKNIXAH8zyJAMt17exyIqTrmv9KQmn/lEv3eI2H1LzobZGDrIz281OzbJ4F4SSStWts29a
CgPFi0uGA745yue0iLWnMJ6o0DtG1hsNqUM4+mIWO9Flw7dJ2gn0EaVcZwD4r8XgtHe5VOI1ZYYd
YzIb/bSc5M6k00V+pqveSGz/Brfsh2qM2V3XKwsTIZaMIwim1FGYfaWkzH4Qq92uhD3j6Rq3WG9Y
5q9ukhYYzRFK0Bis27wldW/zqW/XWdQGt207JEchiKkoXj73Y1fDWYiabJeUAX4hvVmpb4aCk0Xj
IsRvT6YJ1p1qwI6C7jg1vEv87TBxb51kmY7Zkb1HVwQnkh5rPb/ONM53aVr2c1pN7nGix7rKk2z+
URkN7fUUk0KsZ8Z9o0fI5AXjgU+f7mJ2GBWU4AaY2gGMMIqEcFS4FrQ4+FHVYah7TeOq5E3B+Nu0
Un4UEDh8oCxSs5nN7Ur72syTCNBmcxNUYtqh5/VLmfLuMBZZcmRoEVE9Rje5pVsoXbjkQGO/jVyD
lmCb8gU9rALtB0ux4l9Kmi/paNveVjgzIgM1UceSVySHGJZBAofYKby2KIiQVg3jggAe+ZmGfwid
Qk3fSVV7lqnEUS+Nlt5sNnnhNMoXM0y1E9ZSP7Rw+klHZ0kPdDqS1At+J81iA+HlChaC4XdRHGzg
iBVgTfv2SaU284aBUxRR9XhKFCSeUiBwTzOx29kwB64dPEoKz2xtsOp6lI64qQ8ONQp65c0qdqs6
2I9KIrekEvJ+LpvmoQMJ+8vpqs6Xmal9y/OJf6UffpWWVPCKEXfKHJGkFnARZAcNsEL7Z1YKY2fq
uongctle1VNzY1cK037IFI8tFeG3fi7Lq7Af38H6IKWaCPVOxa6wQJI/anDFDNwk9wtqo/WMZ91K
yXgKx0yJQQo4f1Xq6pquV/Ndc2N1nWbWaxTb4GoimhuTltunwOiYN02F7sNg0tZNLZSDnteofOPu
ErhtuGm0/jgk6fRDKv30Ho3cVX3CmBXKeLRWDQZjTU8KDrMCr+fGNu97XKpwBJTqaVKtmZbc8DZm
VXLTVJXq1bmebTPhACExseUscr316sx6c7G/XGWq4LS73a+hRwYEjKJ5NyUjcwuK1H0kFgDzLH9P
BeT8Mtr1SLL5RqFVO6VIHW+cCuWYV7Nxl6txQtwk74ShoxyztHnEyxUyTTC06yBXNkNlvDaLBwiS
HKoHyYxZtQI5QS+egG61e7J5olGthL7Tu6eRdqNHN+UwxNkCDl3X2uAeorxgmqnMyKJBi/mTyim/
yWThrkiS3ix/DM07TQtxLcrS8moW6lVF0SgUSvpSXLPHuxe3NSZ/GrurWOkeQbasyiqqVkW3y8H8
Jam6y7U2XsVd8TMewocaWJ2P2cdOM7qfffea6BZNC1qPSVh/I5RRmoS8kalGJal3yp9p5qBInWAZ
OqWtx8W6iqV6pXQBHGln9LMgUCGXhae5EOnBLSuHllrx05rSY+v0B/T0FlkrZGcjd97hAFysQ7Xl
b3S6PdWEXHCkrQfi9Mkw3Z8kluEq66bEN2ct+JVaelksV1jp5SG1MP36xlZ0iBH29ygbQq8WzpVS
tPy3yr5juhaHyquSmhbt1lGylWex7oMpWXFkHiRdjc5qNzK01oNhnYii4xos0W4Y2lPRFBvIccau
rLpfAGXWhWWq66BMD6AnN3ZcHMxo+BGZ4mdXaSWyC9FhdtH7FE6000TcUV5pxlqKYEttezPTD1zr
cRjTb01eRzFF+6SjkrHQ+XNtGEPtfa/3b2ZeWL6K2Hdc1pOnV82uDZLooJvVkdTB8rrYnFAhIQvQ
qtnaVRpd7CkkXWBMovoOY45bvKIVHHQRqZq9jhISPV976Dey7028WGnxp4mq3vZTNDGx6N3hYLsu
LZOhogGtiOCFe7V5n2zcSiuRK57aujeDK9NVorXyajKCHMJUaD7RJH3XNV5pUI7tGpvfK1p++t2o
h2IHx4oUDtrRgzlZL2prxltDHV6dGZ+ldBTDClfTYdUm9LynWBak49rSKFDrYxImh96wy+ekcKAq
Tkq4p9YdvUZX26t5UirKoUb1NSqz341mPgH5ik7TDPtxrCnOxgLCI+aoNqrbYEhu+jKc4Ova8FzN
Km1vssrM2E16kD9CJAt2IzY5noL73SaPWxggWf5W5vr4OxlM487pWWkUGLIgoYFdmFumO0mx7i9I
tJXl5jn8tcjuVq1lTvswkM3ataVFZqfNT2Y3Oi9zo28CquyTVgfW3uyQ2prNiFxYgnnqTZBQYcUI
oR0kMh38NAqHSIcE2n7XlGZaT1kYfe9cs91ZAUL9bShl7MuB+8IttHQVLI5bQ1h8r2dF8RGRNzxI
/cEtLFztaGaa7o312JzcMToWdTO9DnZj7NIW7yzRD8jKu4F+Y0XxTWq18btG09mLm15sjMZYDWOh
ZCstEM5qmuZoXxKRgpXe1C0znRJcqOssx1TTIk8d6npblVb/JGT2pthufiwGK0Qo0q3eBsLuLki6
HD3LaL4LymbEMqjKd6FOr8eDIqys5Bi+j7Stf7VTb22UJtW/2UMc+okZ4MeFXe9NXZl3tVLTdMuG
3iK9q51dObsMuPo59BBNSK8ZiBWenUhSIsO9Gx3lyUHQ9TozaNIlU34zogm5mR39t55k5orBo3HU
JvxaaO5VUHypNYnbvbqI6UEID72plvoVkpfRejKG+YRoTQ7OnLCU5C4To5Aus14a0XvbpMVhHEuJ
33Nte006cpu6TnU0rRnKm+6uReBg65yyz0g7al/NVcTRoaR4pYaCcwPnVEm7/rcj03tUH5LngUnk
gUs+PJZj3QDmVzH3tbt6FY2wKielpyclJopi3WD86BPrmi3kLue1KiFA5rE0dsWsCL8b7OStUp2a
XzZ1Oy0PMNhQBJEHO4vJjxNmcWHhbPLZfldbQa4yp8OhZTB06MIi2zZpl28skd2Pfb0MA6N+pdVt
vK5tSYVYJMXaTdJga7fLPjOzeZ2Que1M2bvbmWh7xKP4Lolz6MyDljNUSSfJDdOVWH4XTGxWc9G5
V2aZ6VfqkKg0AGHI9yHfWB9H6VtyeFKAedFyGCTcaCGujFE7dF0bUSFjl5QEnD51zr5ZacR/jcjP
2imIgthsydfawlpOt5rTnAWKr1jJs9kTWInUKkMvAFZD2S+gdyGG/th3RvVWGqH1a3T6J7po6X1Y
WTLz7BoukZI5y2BORRKJZokRxQild5q7DhrF3tho23htPpwUjKmwdB5+JB19kRRhkhtjNowfIZkJ
bNMxXTNkULeNAoKhdKMbN7TSgy1oXdhO9TuHBkcwEcm96NRs09tQbfQ+vWaYidZIp5vP9TiOu3Zq
27eozpRdXWfGuk34panipnDZLeGl5Rj6JsVvjFcQYaW4dZEaOEyJIzaWHtvbPi7cQ4ONt9eWKZpE
KlZ5isJsX+da3ihwwb0+Z8LMSFbxFFk7OKswaDcYxx7hDkLKUeYCKH0om9upSctsjYRBP250WtSG
Z41OFNFDTcMMZqCMXyJQBe9FrSEaX+qa0vkmPeYbySzmcbSG4cHNmRLjfJg8CNUwURqYq+mqAFdv
cPj0fI2cUfwYd0lQrPMwYkRfl9N87bToHcw2uABewWCgGluIK3cOyfpS/nyfpwJTsmUHySF8UQOa
G45Ttz8nJBV+80mYz7s1io9gSrrTkoiAxrDN4Gnq1fRWrabBzxIUv5QMq0Vl0psd06o8vcLaR5Eg
9Ky2PdiTcE7J2JdbYU8oFY3pyQlz259DiS+TXpihJ+qkf5rNRSJ2tlNe4Z9uixL7dVOepqV1NvZF
6hda2yxxy/Lo9gmfCyTlQIdzs9J1eqMoLiTHTiVSBrYuODuCyQ1jaBjmhRXcI3k7fUvlGPDH0L1S
ZXYL/YcqNaQaZvI36SvNqIL3ZubykPjT7xyZTa+dwri4LEfhG4EFE9HKGfwl5uDTg5Uk8lM0K4gW
2M23oNKDvV5nzToHd7VWTZKPwTMyDIu9KEqFhb5HHu27sO9onlGECh8lxmy+UZMKUnkpmqnxynqA
Kq5i6/7APLH/oRlpTvchtsNDnMupBeChieJqiPIrKxrQ9zWWGUIIHoI6Y0ofDJlyfzqNa2yGAmcZ
T85tNqz0hClQ0DXF91hTsKtjJOKqvhubAU1bLTxYXaRsjKrRtsx8k12UjZM/yHza1LX7gJjCjFQJ
LbtxDtBRUBnyZFnRbgbESU59O80PDGmdqxEycOO1YRI/GXGwN0BFvIWj1V+rGV6TVWhEa0rxiHDA
WWE4sXW1kOlnqzS/9dgyfCYwq8wl1JdhSWvQrXvgINVkKi8JU9WUsjGgUBis9NuErvUA0IChCsEZ
GQQvMrT5Xcythrvs1M3UJfgNrMbILm8QOsD+soyUh1HkjL7DPB/AtqjGVeD28qlWMLztAjdbgZZJ
n0Pma8lqtGD4+lanlCW2QlFXbtKww5ukFpYbXA30iJWVaYfdexny740IQcCvmqTpmXFtjish5uJ7
2c7GE4NXddsrKG2LWTrPhoIho5JN4sGpcSyktm7B7Afta6nmgZfpechwpJDGMZnSYktkDE6Bgvlm
4OQMxDpnnlczznSh33ZV/1RrsplWhrUM7Au9Bbacw5BPjioX9+RhZIFKAsCC9NBHrXwQgfsA/owh
V4r5s0Gvy2+nSnG9otXFVkYi/G0rE7nwWCPI44eBUanriJZlf20WRUOTOutwUFDpCye0J0OtPBVM
wxg89EMbUNsImW8CAPPHbIE+cEimb4Vd04aRziRHNF8S4yUfSqXfA6gxuhWcDFQq6sQyXmw7a442
c8ETw3frWTr2YgaDgm6DSrkirnt1noVXKy3ZpTlOzXtjq8ovhueK6tmI7txGfwZmGCs6V9YUgYNp
AwrRJTpj8niTjoV+NHUwJ4w/pzez7U25wSi4ukGRRWeGBLreGAIL1RId7aWyTjKvcktjBwxA+jmt
HN9t9G4TN2W7bYLAOCkuaMdE73/Y0QCOpuYAbhP8lryuATNVzzkqAI3mDCbzurA7qpWeSH9APvrK
6iXTbACbvk2PaTv1ifWjZ1/9BGKgP/cikrHXoK9/P/RFvU0Z+a1H05LvNtfd98gsUTmoDNSSlpmU
lwetDPEhrBVyac36z1Hkf1MCzqCEA6qNRlE16RbDWxBFenYoh+6pFYHm2+aMYslorarIVC9QEf7F
fAK80vEIpNJ2LO3cfbHuGGeGmTVuqtDTzKv5te4vrPCvkJ74awnnTEQeDFjvGBS2qJWsq5D8KPNU
JN80646CV61s/rS4IPlf4xr/BRn+veoZKh/dlIqB3JRsJxcvx3oEypQWII6DXKwUa/6Vzu22yOaX
r1ddoIt/I5td10WI3YELgFPduTtWncZV7wwaZQjQ71+ZW0f4FVcnq5zLW7CLqlf0CfWq6vwMUswO
vl78k2/51+JnUE5wdR0AKqCc9gLZd9F7WqvoZny9yCfv9a9FzsCbrnR71w2daDtW6ovZl6ehV36T
ERXf0qZ7pNcfrJH1s/Zfr3qOggUwjFwhbHbEKxerzjMU7GRQxVuqMmxiXXnTKko8h5ng6utFzt/f
+SJn78+u45RkPFxcB06ZNt82cY5GfPrw9SrnL3BZxTV1vCigMNIqPHuBtQbZyManZ2OSgdLTDQ8l
3tC/3U5CMW+S7IhFPI6gatNcOBHLO/q4N/8sjHCFa7oI9PwjFk9nAK5yag0brBZgF8zFvTTkj8ay
SzB5wP9IXP63S5690QUCMKmhoW9E2tGO0R1G+AZJuF5vtF6sguSSk4S2XJNfPeT5223INmrkHTfa
w+DX+24b3Ga+6Vl306r11d0lwvJnWwZfAgvvWoNC45w65kwWI7oFdVqDT5Pf5tdGvyB09+l2+bDC
GZS9RIVgiM2WNlCu2r/pqt6SAhlois2Qm1YymA616ImcYaPo26936jk0/M+G+bD08q4/kHNo45lZ
bLTjxgm/Bd3KKIJV87PVLmkK/0MC+r/rYC2JkBbcsHOHySIH/4YQ26JgM6yBo/hIpMHLcbfFJtwo
m68f6pMvRn9W4JrJ16LoXP75h4fqyFga/gcDITTBBqxVkGNd85/fJDoBAIqtSxQS+tkiCJGVcSIc
rqseqNGrGm2U+UJY/WRfoEuByQ+XCcTPc56OjBlHhENvbBxKA99sGLH2aXYzTzSfjLH7TuvZXXVD
cGE7frIn/lr2bDu6Zq0a08iT2WjhBRX6Tj2zi/XoWP5YiAsb8LNnROBUmFj2WIhhn8VwFE7VyAgG
sZHZq9VYoEdAi1r13kwEeMzcN5zo6evd8dnjfVzx7PEss0l7IG+gyMHZUCm6ZKiLGuKl7OSzXfhx
nbOjBeUBX3oEAWlpoFu0Gn7a/6kODIdK/7jCElE/7PNQ1qFGZ3K5N5jpOZGFEaKTKDdDE0w+9bmb
XEgM/mHXna94tunbeIh7gEPjpgkTgANRe2NKo7xS9ZH+5RijIzjbK0OtsXdpwYvmk9Xve9vIfn39
CT/9HfhNQplB1ctw/shRf3hyN1FK0WG5uRmQTdovIkqIo7meurH8cntJmObSasZZdluGdmujGMuX
3CNauwoPi8I9LeJV+B8z2ZYX/OHBjLPj4DCKDKEMjhtoG37pVltD/uzC5sIFuUTIswjKKo61KIpp
6j8XZKxAmMN9ESrbdtFXaHfDxtzEB7H++jN9dgIshJosrklMO8/vrxGoVyaS3Ngs/Uk04/BSDvrS
2hdZN/z+eqlPkkf941Jnh9rU5EgZ7g6o6NEe3kzBhZ3/2aXx8e8/O8w5d6IlOsHfXxCI4fpctVEz
XysJTsYNc7oLufBn8fKv5zk72pGGS0VdLlvuuAj5NtvM1/fGdl6jGnpRkuXiamfH2mnHeZZVMNCW
2thvrmLSglznGcyoK1VcK8wsq3003U/40nz92T49Wh/f6/LePxzkDHUpMZjEmmqN1s06JS/3tC0M
knW97f5TmuhyuD4udlZhFI6sLKBcw6YO3+JpuBalYDYSXhAE/iyi4dEFA9Jy4deeZx+6qO3cyXmk
XIeupGN0xvCYpuUCya3EFiTA1+/wk1NmLCpWKLk5QhfmWTpc9t1Q66MgAVfNW2dQyo2GT+BBwdvk
+9cr/WM0wgsE/wmwlKiDAI15tk8qW9LxWxKSQgTWOnHS49hq0QjpudTfxdS7j5E2dNezNdMwB3RJ
mZjHp9Cuu28DgLVVS9Z2wFyK/0JCJ2ng4x2goiSreKgNL9UZ3H/9i43PXs7HX3y2vxCHkgFTIbFp
6PfAOwGLVLdVcm844OS8oNEfjbkLrzr4Nls9qYIjWFHjAKPC3nVOCv0GWcxtGab1yml7zfaH3qWL
pAfFCiSADDxbY5rVOEj4F0XugDuAvnhQAnN40Gp7vIMGqV/zVuf3NOxT6aEJGt90TdanvhPr4oDI
W+gHA6rhQANTkPRlgoXC2Dbrr9/DJ3vyrw93tvNHZLQ1Ry01eiPmsVYrz9AaQDx9tIpaGOcFtJAx
AwP+9aqXXv7yqz4ebunokxZFOqIbjrmr3OhBopnw7CgXTU8vPd/ZGUAjRQJUQAK8KVz1fgEV741U
hv6kseF0vMo8pn4zHWikYb5+xk8Cg6HbGt21ZQz3j+suhJORzSJ4s4aRPgRq2rwYwGS9YgzeAQq/
fL2ari+B5ix0/7XeWaAbohAsXYL24eg2PSQCzdyUlWVszCED1hKB2a1KLT21E3q4fpiHvXWlQ/24
150yhVnAKOdNrRS0cYwq0SdUdGcEM8KFvoZvRabzu50IGQhnMLCLoAPGJCV1TKCNRY/nAENk07NL
ffaGJiNEqIHwELCudn1jqTdKHOHhYlsDrC+oBswB49aOvD4Opn5lpInyHThf+yhdyH24txXQmLQI
dXMmFHBuN2GXJRwRYN0gzgcR/OakfuvhNB3rLg1/qY4I1oZrZ+soQJMbGra5H9NKvZ7S6E7vkT6G
h0E7fjLeDHT2/LlBogigU9De2k6d+xEkyf1c6P2qQz7xSHu9pmkQgMvrMgRxjciIIa/FVoX89AAY
Na44HXWiH0HxA2TDf7o5mnaB0pwwRIayef8D5iD09qEOVkksH40AN6nZ6RlmK5N9clSoNcA6d7Dq
1j338tGqLUbEuZ5q6wo1+uexrbCcTPpA9w3GGwdRgIOvs/gFXCNZxhwalmcveABfuPnjrGMAKwFz
ujriNTKrViY8XIkdxU6oDP5FbsMLSeqx+h5Pk7qA39JHQAfGvk/DZXYH/u9o6RNw+PK3ojr2KklK
RskSCos2AOfh/UuaVVrn520/WZB5ivj7AB3gdmrrg13mTKOG6legZsaW1FysSyeRJ7emyakWrZqv
hKJYq6ym7xUlArxXabb5Lo1qWe0Z69piBbkjOMlQ1bA0hxcNxB+SXjJVR6VqlO/dWJT3sevq4Llb
Vd/o9Tz6cYijwVFXB3DjGnzGHEAE3MP2uZERvRFD/SGLcdqWEgFvAN1u4E1WpT/hjaYekziLfJ3j
wWisEpBsA2OtBb12n/Vm+LNkWgmVQgPVbw8wyWvmA3kRgXC2pkc7EvZLm+nmi6jH+Nk2wjcAstB8
wrpCpphXlXoAzbRXh3l17Sf8hRPXS5V5pmDineb5yQJUz2v07abVd4Xh3GHLBj15HB+6BHamdOTg
a47yJsLQ3LgupBFvBLUYezEDXOwO6ANtzQYAV5GTftmRk/6ecxcR17C7Qy438xRQuT+CyK02lmaW
73YKiWkK1G8KXlXrtHO1taoDu6NdCBtdy53npLOzxHenSjqrskdG2muGZATW0Xcvtanoq6ysqjXs
9fkuNnWJ6LTWKxd6Gp/FBAtIk6ZaNM9t8yyRFrpUJpEvQAFLrKV1U/bFNcSlCznRpVv5bBUlhQ/W
V5jaulNvw0AT2r4vDHs/G8Fmgr59oRf06XKEALH0MThHy0N/CHSYmJRhIbAzTI3u1tVsMCyK4kFo
9prSvFAa6MsNfx4BLGEKmmnIr9GU/HsxTAyk04a9hh6ldZADxrgikMMaCli3ARsYvtJav51Sxu56
PQKSHMAm5b0ybtUEOmaRz+MGjqHrGSlgzyTC/qRxs7s877Rb0rMYFBdGUWVQvKiZTC5Ey0/KNOPj
1z8rb3MYtq1Dp2tTq/clWoxoNF74FJ/VMn8tcRYgtTIC/Tjb3EGhpntJyjZuUL0nU7MTKAFFhqOm
dA5BF4hDobTjKdXm7Doxnb0uhvLx63h96XmXf/5hY4yOiOwZ4M8m0yeDzaDbEPemt68X+Wz3fXyp
Z7svRb2zwcgKcR1bSW70vjRXZR0tZinVqZYg2L9e7tMT7GIEYFuGcAAH/f1McQgIBPSnvYGW61eT
vKlDbsQ8uf96mc8/5P+scy6a2zWwTVVDtUHQIUpabuSq97RX5ulrfVVu/4suv8F5+n9P9adQ/fil
krJTooKnmon/b5lxMsWF9/bZ3OKvJc52Zp6D6LQCZ9zQquhWWlhH67kHStfHJGKQTYttgsLFQ9rW
kPiQ/PN6BvThAovUnlLsLmD7BVp94UQay+f65zr58OBn14k1odOtKsuRLDWxNVHCuIkrFblnAEH7
cJDCw0CpArOWq2ujDfX7uJ7RPDSxMTmRSWiPSQj0zJtKFZDJBJ/uIVfljEy8y6dCK+W6kUayjosa
9Dh4yk2JQNAvmUO91Ue1upVNkBzdtkIKImh5LSKrXpRxTFeWNXU/G7VrNgqK7SMETt15N7q0uRkn
xd3FZapsaqfUf9qLzpY5JP9FoKKvb9Hkx3Yb/Orf27zQ4qx1VXNAJKuF0o2oVPQ4X+pFf3Y/fFzk
rEKKEk2xKs1YPLCA/EV2n+2CCGrD10fpz4jq/BvT+jCgLtCToGP697M4YaHOqjScTaHp3Y8qwG0P
RGB9VGJTPQaGYhbrzDHHHaZFEJvrZl43PD4CFPAlRNqnJ1CLfBGwd1dx1JowmlM17bxJLj4caSq+
J0yHF6+LGtx6Lf2vf/4/CqBL2+Hjzz+7RV20kyQDd20zQ/7zKnvaauYA4BY7dM+dBS7xCrdcptYr
SHiKj1RL7iWTe1eUUO4aLd0auTGBgra0n2YpARpnxbsCIR+uSQLEuBKml4EX88LIdG7BjTyGIcw/
0SsvauL8zKPyEEN/xojTgmNYXk/wXa/QF7oxSi0GUq1Ul+x2PytnPz7w2Y2OXweAsIkQnzvt9ehg
/SLjb00S38Ov35S2/mNQLkE4Ltzqf2QkP9x/1p82Usc1gBago++1yDeM1dff8dISZ0+VL1JHScQS
3Oy+eGsy4afD+n+3xhIrPzxGWtSDVYoUT6ksnLejgOMG/G1a2crw8PVKl+7N8/uhA6BYtYvoP6x8
r+kpRPPAmK51vUqYeYgHw8X/RSZ2uM9yxZgvRBN7iRbnZ/pjwDq/Omx8cDjNzqbSrGglIZ+sZhjP
fuRQj0CWcPzELXBKitUSbGntBNsW/7vtPAfuL9MNo4UhYl3lkVbfGE07mt5Q2e51JtN564Sq68Uu
Vms4OfWwraGb0Lqs3psCkYuWJk7q5dKGtAP1DiSe0RWe69j1PstcDlWQJXuAD1fOXCMfFCTmXQC2
DzCYAg4oa3IwsLZ2nDI1Dj0XzaZT5ZjGVQk92U/dVj6WGTtcMdrO9kKrmXfIB3WbTo1Hr4qwPgLC
Rt82NQwwmzk0DXuO6+tY8v4bGO6HuimmtatGqGZG5rBtMDuizQHHNKa8Kk4VOeiVmDP3gj72pc19
lhXVZTy4IK3mDcx+eyvL4LYezeEb7IDgvzhG3Iiubpu0PP7p9wYoPoSl0RCw5bf0vemfuaS/3tqf
deWxlvj/S1hnA6+OSQfekwvCohO+6soVdJU19GqsC2iZVPbWqcqbMkpWumHuGmO8+3r9z97lx+XP
qgTZpb1VKSiGosDj+ipKcVAf3RU9pvv/3UJnGdksma93VsVHA477BFS3arxhEpD+RtR0vl5ruQ/O
z+vHhzqLwXmNLl03k6XDUbopIKVGBjzdOXpw69vCzPZfr3bpFZ6FTAWXJiYhrCb06RAUVzBTtwIG
/9erfFZ5YLKNuLAhNEf/Y+D44ba16KWALVasTalXOuJNjbPKGzh5hUMTCYVBe/v1ev+IKvMCUR3/
nwXPLj2agnKYqNOQHTc45Sa3nBzVbC3sSls1k9n+aMPwJaxE+CtSobnX9UD+qezjHL5rpri6n6iT
th6zsvcWGveF9/HpW//w884uAbstzf9D2nntRq4sa/qJCDDpeVsky0gqtaT2fUO0pfeeTz8f+2Bm
S6yaInqfdbGwDNBRmUwTGfGbXOpDBHVLaoeciiKylnL+xglw7ep5NQt/VWlfTbucZmTkRsbwJHv8
0WLI5knVcF+3tU25i6pfmejdKYqVB2DpuXf7G2yMcQ2HCnFNpBLCyko07b1cx9BPw/KMO6S2cQpd
DYSvwqJhb9sXlXU4HnSgSrBscLbvlEDy/K7eqX2/YaZwLYwpg4rFgkqgmL/8/1eTmdQFePqKyUxj
UnAdQZW9FHT7aKRAenvmrp0A5Kr2gnUB6LIGLeRL2YuWwCI0uJiCp5IDr1Q7dN3UHrpcw+dKseNP
t2NePcpfBV1jF/Sxl1QoXubeyP3RrWrjWAa6dipm83MX2eYZbSjDnYoYGR+l/jHhT2jlarBx9i2n
zers09i58gKaxbho/f5A9Eml19ope1UE6KmIsHN51OUbu0+9chxRflNN7JI1GQ+q1b1hGFaqAYyk
Mlag/NCQYIJFsTGIi9DIqybKrMgq2t3Oot1wrtr+Q6kh9BAiNuq1cx+6lS4sp6/Nn9R9DdcfJLh2
SaE/2i0uqLLaASNrlSb6gLIG6mk+MNldUSDbqo+T/tGHofkhnWTIGHo0HTpEk05jXj4h/1MHuxHx
o+9J2Fj7hO4XLWETcq5RFPsYEOrtT37l8YD7Fr1gIGN4f1urWcinOSuQegTSUfFotcaj3uo/fGl2
ex8Suj7Q6Ik3Ql45kDQA5sB2FV6YWHa83UOUegMZK0ZtT3/gMf2J/MddumhLI0qhancKEFDcQzZ8
LrZirm64vGpbsw4pKKQzLVp/YTMn/vCki24hVSznU4t0V1b1L4XmBxuHxl8E73pFs3awU15Qhghy
vR1xUBexCcJrprA3yHcQX4ffcAITMJutPH81/B4oup+r+r2Qk/ZOnpTw5PuJ/FyPQHH9eH6aDEXB
VdNHSmUis5Ug6GFYO3eixdBFHz4NSF05RatlP3MqmhiWIjdXPCQ2cksDHcAdePvqhZZa96MvpBRD
XoV6SFEYd5ZkwoTDrNExcrwspi7q6EZmyDi5yYRiJ3JFiIOC19GOXWn6e7Ct0wGuuEhRZEL1Ms8z
LALQMPwsz1P0ITIGSLKkZLGDJNM7ylLVokaXJWfNzDHs69TU7YpUHIhv7eLWxtMxSYIXRZmme+wY
x+QAdXTeW771RJGlO3YWqpqTsBGVqVHLfbRCTLkHKGeURw3djeTkV6EhBtwn/b/qIBs0HQS9dKHR
qzUuyvSKifNqQbqKuflIUZFW3aL5G2RIGIVx6NoTw7+9F68VMbXX62SVYeYUKmqaIViw5imSj5kh
3fXSEEPtN8anKIqbUx3BnFS6Kf1pdYN8jJJxPPS6Ip0bTdmagGvnsLr4iHDVWTRiV29WlVVhhnMg
QzWTexf2a3E3aH3p3R70lRuVLE1jVMK2uFlXe6O2krbyG3/exya3iY3lOqJxsRFuXCoXpBOSQUtl
C2KLwp1ycdzHlppW1jBgKVuEyT6mM3jfIEOCDRLZ12w2FgcC1i+FXOmfowlmvz5MG1f6lUPozU9Y
fd4Zu3iDHgb9u9EovGmQy6fQSAXi0ahOxAruqkIYxme0uN6PmMWebk/0lc9paabGh+S1hvDg6nOO
XDYWpKcZ7/q0/Tgy+K9qvvVGupZzv4myzrkhgYXgKNjCcdHaDki4XyO89jS2S9enZu5iJhc8D1EN
pS2wpG+8K1V0howWD/Tyc4p+wjmdgghRaD99jFtERm/PwpVbn26YwCdKpf3Ganh7FBtJPI91r037
LvkTqh4kTDcK3I5b9nacK+nbmzirC8dASUmfc2bbHy3f9WdLQe9Z49ROtXb+ajawA9MOjZONqNeG
B9PT1MFRisvrXCpRLADZCH9vjmW3kdHLhQ6PzN4opWfkENsIRh10aLOAXD/qVbRP4amDFIiBnkF4
PwyyQKfPlp/EgNzRUASIXFqz7IpOwfDZUn9qmvjQ5+b3UYbk0I28oWZb3MNBRmem77SvjTon7mT3
CJap4eRYIflE4A/hOa8o/QMToBLUZsl0TnOjc3zkL05pN6pHyWqeLYRf9nKoZV7Q5osw8mLLPswy
Bk3CxtB+mvdqUWDwPNDwD6mpnTNU89Sgbk6i6mw0TMcGHOxC+Mzl+X70zekRhTEgIZH6DFWxQtUu
T+7bDiZhFsUID8K+POKb/HNUxmiPzFvlhlS5P6qa+JElQXuf2/TEVV75iAhNj0j0iD0StfrjqBcj
xTNNRwmiVf71SOTmgXkHXpmSHe5Dq52qtmgydS3eEfEEs1HWAerx18OM99Tt5aItJ84qMUF5/z/L
ZXUiiTweRiUEE67XgDtyqzIt4KqIH8F4R9Il0L8XsaSi/JLb6Y8OVMETLorqrrWnuNrRI/fDfShC
1YEb2x9sM0mdWgfELZUSxM4J+QvEXHcV0vlaEn+LDUk8mYhQfGFmuf2RmAtGEOCohGgf+zRqgeqQ
nM3l4ihdKuW5yZJoP7a+v6+T9EuSSr+AqWPum9jjKUrC9rnu8ROXDSTcOhxAnwvT3NhP1y6n1/Oz
Oi1SGLpJmQfouxl0LIb6dzpARjGbf+dQ8K1BgJo0j1Tr4qYtevQitWraQ9MO0SRLd5Hc5k4vfS6G
eWNxXbmEgJka5PoKfICL11Vhh6qCTNG0Nxsl/RZB2juZkzK5Ek0cLxqwT0eDmoyxH+Wdrrbhxoxe
u4ffxF8djHEjD7lK1XUv4tQ/ZX4TuDDj8m95yVmJFFTjpTZEFQTNfmVpUXJ8ScbGb7AuVj2oChTZ
NCF027rwZokUKeqVSABMrYuDkQy8B76WSorIvJK5sfkYhdmf2xvt8limZ2osLx5VAf+3fvJoY1Mh
V1gD0EYbyq6wd2ie/Sx+zMcPtwNdNu9WZ8cy9lcFCtlUfKQy+bx5jTrTZNjIs1f29EuKlKckR3rE
UfzoXZLp6sFsat9JCu1ZDGgVyLGqSA7aL9GDXja9m3bgSrs6C7waBYZ9Ca2egrufH4ZK/Jzk7uft
H34xQ/xug2cofC+qHdoaJ6C0dZZZYYcEYB0+6FDgMyU792j4aFKzkQJcfH5qbiqMR4P2PUnn+jVm
8sRpC4tQ3ZhDJwuzc6ApI5hatbmLTJmni130rj+i+XJ7jNcCU4gn2aW+AQd62Zqvvg1AwikNZoum
nIQGBiI+k6SjHGO4vQmWF9a7X248tS/OL4a6OB1hFgOLTl+jvdumgT6rNHh0gDV15jgwgZwpgB/T
zJY3XrnXYy00EWGq+L2vzkodWmKHcQp1eNR1J+Cm2JbvBm3LQvVKGI4uLJUUHbGVC0AJZhadZGs0
wWW12EPVv5Pr99BqX25/qsvlyGYVCOpByr1CjbXxXJCpPFHvaWeXbs39rJYfUfp1fKXZIhpcWRY6
eGoQMiTlVMZX170UzjpIRNRpqt4dwr2NdHtxolkIm+0+D0zn9sgua3yCpaDICnnFEnZ92QSpGReR
Gk17LVgaXtY95z3SGQczEcfGCN1GszyFt8F0Z4efbse+BNgLTItgKJIaqwAJ1zW3hheWnYlu2oPj
aB0B5UEOQldFthwVGnQIkzs//wNy8gkNkD/ZXO7MyXjqp/63GjY4/NjnWK4++Gr+SYsQIlT0B9qq
iFVFd5SZX4amfkiz8C5tdcdUij/2kLrofr5PuvCB11/n6K10N1uhF9vhb93seyfV640Nd+VbGubi
RMv08g/rAfJazko/Sxc6R2/uQsM+jEb11AWd09rRVz+vPV1HsuL2tF687JjV10FXWRx4VI7OJh/2
yJ3RNI3526ClG+vm4kFDUccGAA9ThZOaNOXt4RXbZm7QIOgRqk5MpNxGRK6lCa6P2kDdLj/nRRNv
nJdXQzKRsMHQobsA1ZgJhJmsGvq9Of7y5+kevbbHwmrPkkDjNM03zq/LT0cZ2BYUntFwoj6w2oaV
kvqiNGTfsxYVlmqHQlIWvPhjAxD5xW/+3P5mlwfM22jLr3l1F/iokDWaig5z3ZqunLZ3yBme41L+
bg3ZxjRenphUsP6WPRbo6sV9h3bZqPgYm3ht9N0K+8eiOqqgpG+P57J2xaWNOYOuwKRW0O5fTZ/W
NKZSdUzf4PSu5iCKA2tbc+NHFS/FYmNIm9FW0wcASLE1xO897TB5oP32vvrXuBEVaDf/iAD/7dFd
+1qvB7e6uQWaeo2Ck4jn92ixz+Wz0hgomZdePMkbb4GtoV3061Sj06SUWPO71l0swhEzVHfdXjpo
94FrbySM4m9m9eYN+PbDrdMhjfLhOJfEQ/3VRIzKUM7VgBe03A7p0zAF9ZHlifB2mzwh1lt7Y4RO
hMmxPWpUKjMD+RQt1HUn9lEdbqtgRJfLGjypBzEu6fy3bjRCR0l5HLY6Qn6WEaT7KSmfQdpUpzKt
P45B2/7iXdK2TgvM3psbLFBkFNsWvVmQ0VPXn6Z2qg+IpKObHHP+GFmPDLCt4euVDh8mPZh2VhT9
gCD+05eMaid30iHSkItCNforJQTrsZd0063mNriLJBnIR5i8x3viQUHtxmvb0vdsFN2fJnwrvACP
IkTfQ9nNK2hBeZwEaCmKYJcokvJrOa2O9GV8Lwbo9S4cyuSsVLEf8NBVkp1u4tVAlVd6gnph/RmS
ztyZbOqdWs71XlLK0mlRQT1qKJjtJzGZZ9PkqWVaceYJrIPu2hy1pRZHl6fMFpkHjDMKdmWVpe8N
bkA6TlgJWMaseDnwJVSmu8kdFWo4dggEZi4SpCYtrBMqFKw5wKb5Du+yaRfL4kcfmtWOZtcHSScO
jtSnRSTphJcLCrqphOtIKxvnFomn3VBX0uH2HrpIPDgWOB2sJXMTHOdr8n5jIKGlA7bG9dspT/8D
0UUn23+HFtahOW5EWy6918t6iUYRzFZIEsmq1uzDOSzMxk8xCqrxfzFKN5ixTGt2Cko4ybktEhBM
32T7pcZQTmx1MNcn7t/YNhU4MmFFuUhzojzMcTjqVE/1z3b8xZ9YfT9vj299Ii0hKA+B69dgWF5k
282AeThwK9XTo11d3BmCKpVTRxvfbJ1Z/I2y9GEpFcAAX7e7Uy2PVHUmilb/Bv7utm22vz2OaxGo
dIFfNAQ37/qFogAha2WrVb1y/kV91GnDf3ViXcZAnZdnN8xy7vXVVVGOGHhUOmMIQqR1MSLr6ZSl
/1pdX6IwSfJSVKZbsk78lIE/E6dA5CjmF4g/o7RRvb+4Fv4nABAuZC8Q7Fm/EmQb8TRacqqHMZTb
nrCeO/Jqp4ziycfUiT7f/iyXK5iXAXJVf4fD1Mlv0xMLXeV6tFnBcetZ4f3Y7FR548tvhVg1fubE
grcmE8JEJw5x2id5C/t2Zc6W940BzY8jhwrbKmfFCiMPREmI1hV7w0n3qBOfAdNDF/cd+R8xfaZC
MPpLJP28fy/aZaUUo/0vCDYH+E4J0IaPfmf8QonyX1tmSyQqeCbHG29tsb6x7VFoMJLZMxFmVc1O
TMcp3HhSXJs6hYIV4CnWtYEpzdsFUFloS8s6MbRz6wbHfC954Y8O4YcMCR51Y3FfWQpvgq2+k9EN
Xcr9zmHGmY6cLATpUkIAJW4hRv3zwuYJuuigGDJP0XWaOqaC4nNJqKmTvvkRVfzSBG6Km6ft3o50
eUKzZVH7ISFewCzrDWsjmK9HecUWyt+J5DnWv5T4J+gbJfxrU8dqgFmz3HMXYApa762uNxwLhZbi
GxLX2l4b1cydw0nZuFKXJPftjfp34f2/UMtR/urJomMVAAGiUT04ZVjdYkWCRmCyq8KPqElPpecb
X/99BqlUaBpUBIqm69sHQ8CWTIwdleexi9TJ10DIHp3+xZFy3jiNrmQnjE6lSKtCXaY2sUz0q9EV
7ZybilSqnmW0VAbN3cRdN83NXjXHU2Z8M2qT1PVOYBYuGRtVA3H5FS14bKbQMXVGg2qdGtkpTlla
EHG444JdPVcHedgZv9pd58pu+1w6w5GsbkvuYLn43n7Pt0FXWzzFrayxEyxrdeNHEsF2U1zDGD01
fxLxkw415/bX3BrjapObRUuhQsScKCLZQ7Y+DlbvGmmwsUovt93bUa1WKX5msZBHwowxboUItp8D
OLfveoz8NITd/33ZvA23WjaqUEo4vUsn+YHO+j668x/sZ9XBWtrZhIcsN+L6gwFHsVHUADFBI+Ht
Eh2VRPilTywUsV2FJ3Z0J5+o9HvlofovZvF1qNVrfurQ/w0MlLtjf7hXfHtfVcqh7ks397ew8NqS
S1wMi2qkSVWc3GaNABH0FyZ4SArKa3OMu81sfovUYHaVCYXpWCReH1euNPalg23ThyAx9XdYLOCV
hMc0F3ug27zr9NAbR2g+rZVpP3vsN2jwDrGHG4xOLZWuVjjYDiR9/1jP2nTsJh5ouhn49xCM2xOm
hMl3uYaZZo1gx6E4/K7SdEZpvKXyNGr7roH9LbXKg6GNMRpdYJaGPkP3WoPabY4wuf99sywQ6f87
J6u9OYESwL+OznKG2AY2zsiNPJhm6t2Ocm2vvI6y2pKziZbzSLXdM6OXOR2/14kdIyo+PwV29+t2
KE1fNt6tz7zamODiBhhQ2D9NsNB3gIKbvW3QKojGufho0DnY4Znnu6NZ/fIz/JbGWQ1DHvLFz2GC
7+9rBhwyP0P8G3faeKf28xOc5vakj2n7LOEr+ynD7c/FRqn0omL6HBZwtnItjM6hhHXFLulS8a1M
Julp1gyfhLMuf0l1rZyGhiwgjSrIIsGQxh6GouAOgFfYUEk7vNrvcTsqlF0nNXhX2DBPnhCNzRMH
IX7rJ652rdjZaB4fzA6nxZGHzk5Lsu7U2wVPMpxTD4mMc5aFpjz/DgkyhzBt2SdLq/SfCHYjosg9
+ognR/405ZP1LixEDe4hTbyhUkCkQj6zIFKoujfjPPCVOoJ0EHnkqr7PK9rQEg9ZaBLcTOa5GQEL
S1sFAp5SfgIy0T5V0iLjAL/EqQVi9Fpi0FaoqwOzXOJFTeOhsxDDHTUm2fKnXR2jSKKkE95vue5i
iRbem0ZSo3esS27ji/iMlHK0U61QbnexX5sHHDXSHb6aL74k04q3D8PgDx8Xob5DFlIOiSocVO0p
b/Z1FZ/LIUB/LbA6NzEVKEiDhtnVYm8T2O3nOpI+hRpCGZav4TuCa4tT6E21U5RW2eW6+mSUki92
PkX+R8oc8fM41+Jzr4ylA4hadTmzfvjoLb1vdF++K4DPHQRuxIce3WlvgJfqGGJs31VWMdz5KT+k
5ydDO4KUhShSZE3Gzi/jH0MeTy4fHCueDrdUoUt4rGpxhFNwPh8xnuwPZqj+NsseRyvMWbKOfxib
DJ/Fap6PWoBNxCAG3TXzqKepkXyVTBWhKrNDLqWZHtoy6Z6yogp/RrZUCkfo5Vd5asRprtHlk3u9
f49hxITDadwhA2LgQXOn4DPv9Bp1KATydTTPJRRsRMOhpaGs/QIf8T16FRQ8VOQ4sirFFQK3K6G2
8HEn+XOk1R8CqX4yC/x9uxookimHz8IaXyZF2deZf25wYd+rfv/ZzLTEhWaCPX1dz8fGHB9LX3+S
TP8hUFCeQDL7jx/1nTPXI7ZT8L+kLJZOHJSPdQMOR65RdK51nHb75KNS2dj4lQUKH5nT5cZ7OgaF
a43i0xgq7xVtxiNghCKJ+OFu4gTYZX1r7KTWsnbTNIBXSobqV68W5n1nFS8FKbdbwNTYoxYksQ4w
4EVI3Rl9CVerAHBRaqEV789Zc57puB4b1MHdwld6B6o/vXBkanCJFEDcw+Rgpz1lyFB8wN7CAlY7
Vw9mUw6o5OvFEy5F06cZ95O8RicOaC4CNNXQnBHZF5hxafqXCjbo5yk36yNoA8uTcKpU2UfDWXR6
+H5SNE6UYJC+ln40O4gVYwHe5wKfiiqPzyLDTofaZnKeU3jLWNFHWG6ZhRtYKr5UkON2swK2RjLK
Bywhaqf0KaEOliId0WNXfqSIerpqB+UBE/fSDbFkd3BfPsV9X+4ZJhrnKbIrWSRFnp9JjZO0fFDc
xL4acl46llVVi6fGx1jqke0J5MQxs0p267LFtU0x72iPBghcVbYjxISpWSIFd5MSfJvnoD5YteBb
a9irTLliHALk7T5iDG08yFFcHngF2zPHOY7cfsB6NdSiPvupFD4ioAYff0jiX6yEu9IPUk8esBqy
/SA79YMldXyhafiQd03+hTZ87AIKUP4kof2ATM1wzrPpkwmmbF9gnIHHTlV/zSwVEBBqt7tWBqwl
imRykIUZTmneYxXTquV3knvDHVpsVCKIEzoGCy7PDqx0SliEEkVlBPcRhNRneIA86vDsbhMMivLK
xxESLjOy+4JadNw6ZoRX9DCJ6mwpw+dJGnAbjYrhIc99mfxI+j0lc+SNVmnfGVE0TNCccuNoxrXu
JKituFNeK3uz0saHcEz00h1tP053pUCWvmnJIviw3X3rB92f1C5+CNoLISZcxvQwzgI7+U49+Ulh
nXNIPW4dgUbTbWrfjoh15VBMifUM9d96D7T9d1a232j9YFIhZ8Kt8iZ0c9HUx1DPaqcNiq53EKuR
Y8Y14Xnkjynq/VSUj4Y9SzuQi5ikSTAVEMb4NahJfbQqTj4f3YMdfIrmQ8aZwt5sMrwi/POgxwus
tfhkC4TBJqXTd3Y6fOvixt6lsuSaoSg9hOLafWyFfzSzMd/VJvo/k4VqD+JquP6VIR5meXAf18p3
P+5w3Bbhka7jKUjqd2nSvWRyYToVpYodvM/MzfXQf+gU/8US/uxgA9c5XWDBvg9RkLekSHhF29se
GzhymsHoH0KFUzOs818IyZW7biqxsJTGX3No63ur1b5CXKv3cm5U7u3U50otxbJep1mrZDrQyUsC
s1K8mjKU6kae5IhH9aDt/5ahXm5Hu/LMAlliYKPEIwEn+lWwSnRSMgUmKqfm3lTmBwz6+kLfgNBc
C2LDneEtAqIZ4sjblwi2Xok6kwJ6tpoi+BsoR1OkOj4Y1X8xmteBVs8rU0vajmWDrfDUOgbCLJg5
HDT7X0El5BmIdv9nPKuXlV4PHTezhqczlQYDd9EulI5TswUnvJJvE8akkkFZ0oT+spq2oiwQezc0
D3X1gxy1v4c83Ks15WK5fr69DK5k26jy84Fom6M2ty5nkImQmfWMSDcRUu1V08Q0a+r//QHxJspq
3pShK7u2VzWvkbR7lWxJN3DDDEgn2o+3x3NZfOILKRrvXmpB0MNX1eJ2LsyqUwfNS0d85wP48qqb
SGQ2s/9BVMWhUYWTS/+srPp3YbwKu/piSZZDCeMI8UhJ7yrYJ79HW49dyafwZRSW9Qj7uH8W/mji
n5417oBBvRO2VXxCMkPZ6npvvZRXuwEZxhDvqlLxJjzhxtR6h07XCbun5zRAn3Jskz99n56UdD5n
Fk+G219gOThuvd9W37pNwnGQaPJ6AnnSIeoUlDHgpXHWmPcl2fQ0+Bur6+oafjX5q+epj9i3bbcy
+ndm6Rh6fRdnW1DQC5mdvx+YKg2qiwsccC3c0kbSnNRWhCXcVD4MBp7HRnUY1OBRgjZVFTZemZQ4
peSuJCPQ8ClPfqHXtnFDXC7uBWVmLIjcxTtgja2ZcCvz8VpQsGU9xInhmKAnIAp+R5iV0Ut6/c+f
8m281fGNYE9HZ5RBZyhzu90EwjZKMKmlUZzvVMxt9llFR//2+lkW59v18zboavHS09c0qWaQmX4f
/5yKZ4A9tyNcrlAiCLRmQR9yoK/PCD8Py8qQCsVrTOMjZDG56b4IpcOUGjjpaG+M53J1Em2pApBi
QVJZ1/crQAtybBOt7zQPuUyIRebGd7o2ZZhLWvQqTNika0ilXQR0ZbVB9aqE26jfqd+NLRzStVHQ
G4UOAzsR+ucqXRjKrid3p1zaa1RN9vLWqXF55XGvvvrzlyL0q7L6TAEF8H7Cnx8/DBLikn/Cb7r4
fPvDX5unhdSk8jeMVNabWM8pV0Y2WjS+3r7gBR/tlY7DOGTn/BdLjDRBozBn8+HXXi2AJGa7sfgi
w9D+CNIUBzd/gAVZnDq1AUEsNhKtq5/HwpDKJubSYHw7fXodUVSqmT6jVT5hAP9tsjaaLNcimEAy
YQBDa79AhwHmqqJWnvhAQ0BZ4lNsWxtjuJL/2mwTjW+z+NuwVd4OIg60Im0rWisdZNA9PmWudjI/
Ni6tqmOwzzYWw5Uj/W241ZILRDzCVSec+r76s2jBYRPuTAj7YSCy1Mq3xOCuzKDQVQULHU5wIBmr
byTgy2CqTjxbuLHwZmPjoLk2f6BluCFQ318YQav5k4LW7wku6JSPX0aco9wZXViv4G25a80gOndJ
8mlK++p7EBuGU/UVBZMMQmyBpvLW7C4Zz+oYB+jAp0QZTCYjW+6yVxs6wdNOmyXcok1zSO993cCP
swYqVS4m2XjmPvdFL59qsIAYbecydsDR/awr4T1SqPqHf973JkBi0sFl5V6Ya6V+WI017s9emeyN
33q1V3//7wKsllKJGYVZTQQIqy8h5vD5p+Tn7QhXFo8FsEaBlAkAhoX7djq5cZtgFCN51PgtDep3
ih5vIDO3IqyWp5lESKiGGh9sEXlG72pftmKrl7j8IatVwYtT11SV3inw8tWq6OahTaaaUwQkIfyJ
GrNmFXfJLe+jK7cJT2lY9AbPW5pFy+J8tfgw7cPcUWPxCX16NnOA6o3YdXAMbDs93P4wy6Zaj+h1
KHUVaor8IkCD1ytkHaNl40sfFV6dGC+a8bM1mo2FtjWw1TIA+oguVskyKOP8ABXn/aTliM6MnzB7
3uIbXI21WI5ZJqCYi+NkMnD4Uypi5Xgih121T4bJ07PoqNMFuD2J19YermY823AOWbQR305iXsDe
qiqDyyWDRx5Fc3LM6ujldpAra4+7WGYHsY8uQWqZNNpqpSzAmyT6HBeJE87KOZI//WOUBZ0Geuyv
ai+SGesVrkdVmGkAR3p8Wym5TbwFcCb/9yAoLGNkytrWkB95O199LBUjoueql9Ib16XKqyMFT+po
I8zFZ2Esr8KsFbuyYOCiLpYwaKsYabjvuj//xUDg1y3Au6VAtNo9UlkpYFHAikh1/tJWn5uu+moj
XXA7ysUeXcaxpC7IFFwpCti6meaauYB5INDTLJWyo4EPdp4cdMO7HWqZ+TfHwd9Q5MiAOq+8E5NJ
lKFWE6pWUM5AQLLT7Xgn6u6TOQyHTv1jmD42RupWZWq5YW7FXd1AaUtfoC+ZSF1P3reYyYlYOUV+
5bRW/Klrx7s0iv+bb2f8Z6irRViFtT/6CUPVFOwIIQxEVQnHptm4ly4RN0ypDQMPmroBaHKN0E3U
KTaUFoBUbco43wb0Nc+K31nHmlQf82HFLk8Ing47qnPaC3LkdKw6yXqSM4U38u3Pe3GGrH7Lcma+
uliqrrZiVWbMkZn/tIbnNky+Z/6H/12QZTm/CoJe/6ykGUH6KR7cTM7jnT+locM+2lity89dr5rX
U7taNfFQRLUZsGrCof84lic/jR/NLuIEtjdO+MvkVJWXHYFtCo8iYq5Wi5ZpSAs0nCXq+wUo2Bwk
Lz9mD5ObuZG7lWr/f6Lx7mK54Nm3fq5K+No0Q0s0+WAdFI+GxEO+G1yMvJxo017ryiwK6EcgeoHc
8OpbFs2r7wXi1qpDa9l7i2h/7qn1cNcobm1WG6vvaiCI/gspW70UaUQ5mH5XQiA5QsjgkFnflc9q
u/UMW87c1aIAAg12GDivQvdudRlrJbIctZyrnj/i3yBs426Y2xL4ilqXQOTpHNOmjV60rAUDgSzU
mV0RPPtz1+6q1FhIX6iffb+9Ja6NfKGucazSIuGF83aKy8GwG1EBfGv72LNrcQra+qUU8g4i389/
DMX7gMcTFx/4OtlYo6cou01mX2lQ1n4lkexKptMmu1iP/3Xr/Q1j2yTCJFggTN+OSM/szs8UMcG2
kr1Af4+L1DvdeKqnLZ3mCyY9ZpIM6D+RVsmwDYlb6WQIDZUoH9QiOYgUhAF5tz03XijG55ayeJXd
m/7WaXm5DWEvk87p4I+XxG5dmArKGgsOqyH0IJ+a0fZGI9hpk3HSTKxSkvtIryAL9S6kRKQMZmRg
2g3c68W9uPwCNgyUQ0gQFzTgoYhTzBrkyWPJ4mioOtPvvPSPoeiPgXUX21tb9MLNitl+HXCNiO8z
bEAGRK7Qvq4OJYB4Ay+M2bSOGVqG9S9GvUMl+mDKiAlVxwQSLXpNnhIqu+lbFo+OnCgnqNdgtq39
7YW9vrsQdV06PdB6l9rnhc8WrZe8G0Qh0++0aDAPnlrgIZlLG4fUtTCwNCgSUnNcBEfeLuyJMnEV
qAm29FoAT1n25vq7DRb39mAusoJlNBxOSwpsmmC0V4euFFqDHVTIxzdttC+qb4nkn0RaH2e7OPqa
OAOGOoJCKLXxcyqs0+3o18b4OvhyXL068YssbCJLYypTqZfcYQZhYbdAznRDUv51OqHtQLBYBKFA
/YLgfhsK7f9Knyn7eHbbCze0MIAaFi7zHP2+Paa/b+/X5z7dRozsoEEgMcIyWYtPSIgLptB4KB/1
vu4uygcejrcgPbqoBxaXg00w6lB8ibMxcfwQbxfwaYH6Hjnz6DiWgfIhbfT6i2gQD2gUXfYsmHXP
lL2mu3RuvtY4cD+WY1oc+4pCO2Kj5ftBH7rkIMnt9AWmnYr8E+ycXRME3UPAzSLvRD4b/6ov+3ec
CJUJ8hGeaeu7JBv7gucIFTitREuGlXpn48Qc4HyDe9wYivR4e2LXd9cSj1eUueiAsvfWbxwzEAiv
V53wAEscc4iCtj5/1kss/HptgxR6sS7/huJtywAQY1srR6htGeZa1ArgoLVbBIWXAHmA2eTeHtHF
uc6QEEcj0+GVs7yoVosSwmFnKrkhe1U73duD6TZKftYn7bOtl476G2bfqZtzd7RskHzGoZ8Pt3+A
vX6ZLj8ATUjmlGSAnbFKXLt+9seoBruhz7b9WzdL6JptxvsDh2vwPikqhYfECv7kfZSfqwqriUCP
CkdG0mYX9HN5jwVF7IRJZrhL7raTI7wYEgy9vCwEXuVDVoXJC+BxwF6xBFsZ2fXXvJSKnW7L31s6
yI4otBf02QanjXXZHfrqt9LZ9a6o5Z+RGTxT6XiaMv9xMAf90EapfA+2o9nnKZ0g+lLTfioGfLvU
GLqrkSvvfVt7FEZcuko2F98CrlRGYfgHrG2CF3sM873cN8UJi/KxxjcjDZxO6cojyKTsVDIYL0QG
A/rsJHajbVX8PjVvml080vGNskXARjHjO5xbqmPbECtL/P7UDfkHXwTYZErJ/HGygvww6Q3iY013
siUpPJp5U3xqEtN6quGlfmktSfes0QKqicHXycyEwHV+Okxjo3sdgnr/h7Tz2o0b6br2FRFgDqck
m93qVrBkWw4nhMeBOWde/fdQ74lFNprw/2MGmAMBU12sqh3XXutQRHP2Wc0RPSPXpj+YhV/7LJJO
CjSlD3gg/dI3KrpJcDM6jWANbhBl5c71vPIKFNqj5Iq0w7Ycv2HdSJnZQgfWkKTJgVf05o/yXxEn
3MC3u7fE4nRi15XMpmqisYzGxc01mktU/DD1WeJqYfGP82L/WwjTQS2TvtXa0XUivL5K2IsHo1G9
qPmuTZqnBNGOP11e7Mr4M0+isAbNZWVDSEHHNQpqAWpPuAe9/pfRdK8jnW7J/JD6xn+3X+/6fBZS
KUq/piITINDMXhKQv7wnIuepBb106uXjJe9efeMkpS+3l1iHfW9LsBvYUqgqbcK+zipS0Srn3KvS
yZbCgxh+rmJXJgwBC6JGz7dXW1ujpdoDzIxYfskC6TS835CAYglKvkbqWaTO3TEqdoLYK/9/FfFX
OBk0DWGXNUinU7R8UNs69ozhl6g6YvTp9u9fHz6/X9VN0YLtiFU2uXmAYoykxPz/BfNpki8T6qM8
4FCz7CjfCUKvLKWRVgFqooVIn2/5+19nX2tFOxoIGR4gI/rBlbPFpn6MUJqzh/YwS9PH2zvb3gMG
taB4YPwRwrRN2zrJWoCDVU7jXa5+yuP4s9YhZoPFtgFB0Qxuku2JD283CFPSQgPLZVhAXKu7UHHj
J0lt/EPvp7/HUPs0pqVTFfkL4ooxnHT6zsPdPqb36y135+8PChR9FEMwNWY8Wa5RFqYrSpAOVKKf
ubc/5jqQYZRUlhnyBNjG8yX0fr8UCNXQmiYoENDbK71BbbpTLEj5UTLb0AuavSB7e+sREqdiT+7G
dL6x7qHrIODILjTr0CXoOvkAql5iUPZ7YKnlQP62fMuuDF3FUGBeQRGtDkwSAklG08M6NBXA2jGT
m1MTVf1BEnLLrhXaeQE6ZPeR6N+L/lg/REbrJqY4fZSSWTgOaFrf/sqbC7Ti2ZDff+VQ8+WoFKEs
UYaPNQhyDfS3+UWpnEgYndtLbeI4qqm4SBrub2Pv6tqw6H4US3nPWuJx9hB9OQpOechQoWeiyvV3
Vttcn9Viy9//uqmxNc7ECgMqksFRsXIbcYFYdJCt3HkR213x8hgGNYhNCYL1dRTciU0aTFpdeq0r
OuRornkXHBtXOC4zyXusOZtdsRj/Emssiegm5G4gLDZjeUi9pPipTl8FxKGq3JaM152j2r7zpY1u
ijC0Ucph2vr91zO7ae6NvCcMPDLTcQBC4I6t3dutbRxlV3JaJzzPO/OmV9ZcSMCIpSDco3W+MtZt
O1hJUTe518Awaf6JurM0ft3Z1xqryKQ20+MihVNpmdpeZ500rUaB6bvcGxrhs54XP+d4PEWS5kiC
WwvCORAWRUcxvcTJf7eXvrK7dyuvLCfwnFgM2y739OJFUS+pjuL4nqDS5jG/7U55g2MQXa3H462s
VzQMdOIp00cz/lAEh0m4mNaTFO0c1WY0+H/fkctOKEJgqq3qiYOlJ4IFMbpnfUweR1d3Yhe+mW8q
1A/KIfmonnJnr0G8NdBsjL4dwDNNXbQu3l/JoohR08tZstWOWnYso3+MfJctaTCPQltG1XcTxEnw
OwdFzPWL+y9wzbT9T+WfM1nW4DkBUSGdpEG4toCq0gmSDwua13vDYXb57ym9MGqArUiP0j+Wjd5c
DfH8UhAFnrwh/8ilaAopcx+CtET7WRFP8TjFB9pY/o4N3N5tnNpfK62cCEAqMYHtxzoIQ3df5fKX
3g9mROqFPQ34rfljIarLsEZSU4SX8P0dmAcEHKassQ5RLWccUexmCuJUsWnwctOd1oSyXOKVrzaM
haAdlnaYytYRCBPAkI+i2nTIBzG5T8SQAahGCC9BZRmHDGkXe8oFw86EzHKyQC6OWi4AV10knotZ
nG2jz14VbVZfDIXoSKfplScZnr/tq08DMlvh3FWMAomqK6WqdBbnvvKCAgJ/2U+egf82bqUz8Ge1
ae74XUKiG/wQEsP/ctsyba0G2jQLHhI6OwodayCXSiEuzprMOMxzdVEIS9ws1xUUl6zuXBZzi0ai
XB9vr/mGIHr/bU2RmM4k/icD2HzbWYcIthdS4xD8SezyLjsAX3fUT9JR9Ao3PJiH2+ttbyiZzEJi
DPERXZYNTiLgHOeBaTi/gVYqDJgxbej82L4l/DMlIXgPvuSS4EBrv4kH5LLJ5aSi+4CD/VTHiu+o
XXSCMGn+AW0gVFx+XO01rbdRJektaFmJkxRZefUuoMQZAGvyNcen7vA/XpT5ZXxeeHhgnnSGf85A
yTqhPiQIkUhC18jwCovTCa2uH8KiaA9WhUYe0pu//vnIIDQHuWhSzmR3q0g5V6xkpNdvHHx5ls4d
A6IuKL/mTs+lvc7R5nbAxUSSyBwk/J+0cVeuhTpyX0WTzH5CfbR1Sf4qF5rvZpBB79zDjQGjU8Gs
yKLVRBLAY3tvwARA4kGW8OWk/lL+UgJG+xEB3cuwN3no2yo4SpO2wTaXKWfkcEOe3sEa61Pnd80x
hAXf69Wo+iT4zTGGV/9+Gcq4fWJLU/3dm14YeZBBemNcBI68cgNRnJQWBR1gyH0xuWErGp4gYutE
ZhllBFc0OVim01FeZMwajgSz2osRtgdpAn+nMS7qCDVt+K6yabTCAAWlg1o8pnVqa7+zYeetbcIQ
ellE+ia4yIXtYu1VtbYP41Fc2Jva0xyEFC7HnfrLdhNQvdBp4YJgHWlDv78jtdx1xhBZ8iH05SNs
CyqcE9LvYkAH9PZ5XdkKOuqwyzCDzn7WSIKq66usFYEtoIH3VEzVc93+Y4eAkphE5V5TyfkUsMLL
jfkrCWMePkoshu29TPNiOVqgaX2U7mxj871YhIuOP1mQ3JsTKQAB4CdZRJeOspkfpNwtpMi9/a2u
LQKcjyrSkhNtwfwIM+SaH4yeRKtD+jh/l+OdcGObSLIPTh45Jjo4XLDlJ/z1saBB7H0xZB+a/RYc
uuOpPo1OdZfCVboXHG6cPph3GIzFRZADC75uE1Xy5M9zPijejDYTCHv9oETp8DGJkUWIkq5x67gP
dy72xvgtLGSAxRfbR0S6Nn7tVFTTnM6jJ9OcFvtvhSFeWkghp7zaWelt1POdKVqWQtoa94vX35RZ
UDYu0jFGv0cr58wOmmxya9LBIzmt6ub98FlOJa/J+rNaBbRiEkH+lgqxgnxyAS2zPEPNUHbWsclU
gfFoSDpt05hrOh4ZU9Qegs3WT1hKpIMpFfWn0e/60+RLxWMotfPPrGHAVZ8MaJn6wTWsND1NBupJ
WiJAfyFXZ6lYkOmgOuHSRorG9uO4Pcudqd93aaB/Fhng/+xL7R+R9qBbxJH46M9S7RSlbD7oVJUf
R1NvEC7NM6k8QTKTVW5P0eowJe34Ekx+MjsK+PNnhQE8N8GdlXbemntIj4314BODQ3oT5Da3OCQE
qqXKGuTJk1M4vuICFfh0lqsdn3LlnoLTBSHz5py5Ou8fRdxPA4SZKAcwE4QIxITOdT/RSxLkWT9D
wyPDjROMO499A2JZSvkqzX66VCr+bI0QLma/jctaRBqtSJ/1qs8OqEEdkyjo7uAwvy+6rLY7hkpc
HjIcWJ2+B0O8tm1tCYxRHSC9XpvmyfKTRgxLtDcs5ZQYwXfDfAad+73r46+xuUuTvIkf2e/fyy0v
9y/TA4ubNTQ1iisRlDL3SWQYnlhE6R9a583doCk/4QQK3U6Rn8Y4k07QpAdurFHFiKz5ouT9Hkvd
te0T9QHhwQlinJa///V7CoKahOwAPaRWFmEY8BEFVXmEUIHAfCtWT4q4q0m8rWnwEf5edBVE11US
aKlqzF5Uj3V5UMXsPIeB+iqhDHKpwyJ4zUaxskUjD6EXGOvkvlUgEh5846sYN6kL8y1KHTr1QCfX
8j1lyGvPjWiAjAlFCnKmVcVFGvSwbmXUWIRy+BXMUBCqSNvddnJX12CGjFkFkcbSGovXZhBuxB0k
/AgJDXYK8ZIdq9OOn7viSUHrEGabgP0WNs/3Z1t1QR2okzB6dAFB1MmKdgwR+0mA0SrBXohzZTEd
zAUJGa+IRH61WITmT6SLvCOFgBgyYhiI/C6geqlkv25/u2srEXuAUsAWAntardSlM3XZKkGTBHt2
7jpL/OMzGXwWUkv6c3upK8cEUHBxoAjG0N1aXdSMBEIgDmK2E3ObyCYENkm1Ry5+bT/UAqg2c9e2
HrT0qz41YXPxOnw6BBf9dEiE0oPUxdzpiSxfZuWriQdIHegNEMapq+34VtQBSUBYqsxMlLE6+SPF
k+JBIqh7wgBNH2VItO1Qlvzn3JiUr7c/5gZCh62nqEQHjZrSwpK9OriI4keQBUh3yH5gwuzSWdqn
GryQE0zx3LpVpbwuXH1OF8+CFwzmXQSLzV0WKoWblPBh2RqtkuOciJ1blXrxVIxCdteWSF/CFQXL
Vin866D02y+2yPGWCgNh9XJ0f1nH3kL3KmxMJL9DTX8wf/RzDPeUUAmXNIeOvINR5vY32gZugJeY
9MTE0ufYdGzZy2gGwCc8E47NLoIv6T6XzvnewPnW6oMbXZgu/9d7Xu9rrvwq7g18fayGd7PvA92C
Cswfz710rFThn+0QaTjXW9HoOlArXfkYLQu1JDHhGZvhKzlnka8+zmUx2n2T79Z9N20HzA//8FaX
ceBN2wGSua4G5zYCHdQNt6x88q2hSu3QQBnEiKLOK0fkVqGRmX7DiZ7ZZGR7wuPbQ1zkVbjpoKxB
3a2N+yCMEsMLCAxFQzR8TeC8ryqdXFyJqrMvm3vS19vDXDjOUXMBqkBDYl08zaGBk/oIjSbQf+mF
6lvi9m0MBHTq/Adwx5MLX1e+Y0q2RgvalaUnsRwqWLHVy1BkUTCYhx29IOckqY/UR7kQTkYFzeLt
J7EYpfdGC0wheYVFeEaGIa9uT132Wasl3eCVQz18TsHhN+lU39HcAmLbD9pFRf3ETq1yD3R35Rg1
QlK2qeNqNh3AsQkt0GNcJQb9A7tOOzANkXwORrG3Z5rL3u19XvmiPA5iDlidqVytgeN+jDxvQDXf
E7MhgnwqFR2U2x/7TNwjJNp6NaqlxAOL4BBo3vUQRcB8DVOWOTE36rxWVlPa3/NpVw4Nh8YrQA1k
oeFfVd+kOlatSpd6r27G9CSA0oDEN7kjfk+O+txJdpROyjkT0Wa8/RW3j4ECJh0fbDWUoXzM9xa7
6c166EcJxStT/1zK8iXv62PtB0exEi+quktrubmcb9UWHBr8vYuK9vvlZqzQ0Fjz4HVy7M7LsF6a
7tyLKztanA+c4gw6Eyes7n8jjkUUhsXgNXUUOu2UwyAoNo2DMnIM9H+hw0mtf6XlB2fKorCL0z9D
xWCdFVVpQ1ZfRYOXVI9CR2bSDXuFgytfDgQXlxAcyNL6fv/lqlggKG2nwav0onbqTvjaAFs4qyqk
kbevxPYdLzU+jAc7ofO4Lo2ZE2yybRsMXjZABeY3+AW5jRrofFKI/op257y2rwsaCoSG4ZQhbd9A
kzjFtpQq1JimIPyQqdKnLPrv9oaUrZODiwr/jZNBjGnT3JSCpMHD+JA1shCiH6kCY1srWQ+5Sdaa
qRoOro2+BrL8UFr9OdGT+ZJTvXbpT6Ke2svVKcuH8gwvX3RplPRDMyHrrZnzb7+C6U6t9F+1P120
TLE+SLTbbDPRFAcFYemiCHLskBxWrp8ovVvkYkzBQNnLwa6cGZriPCvghFCnrUNFIWxhBRyS3jMh
B0zhwwkT40GTShe5mcPtr3nlvNQFIQRWiLGoTX3OqJPE14O29zKlPNVYRN/aCwi2pp1ZIIgvAOAv
3ar1XRf1miH8vOnhF42dOZ+PQ8o3nbOdi35tGTS0uXdE15Apr2yfLgrBMBQsUxafcu173f5Iun/W
GjMW64qDwMCSjqzV47pZ8VuhTTHsVPSS7pDFyc4upDeg/nuP/36NVZoC+DgbQ9VE4q+2kld/Fvtz
4FfN0yBW0OQWASKd4TS7WdGY57FMCmZxFcBUepv5hyIMm6PUCIWbaYV17OPWckuxgc89MMb2izYD
aIY5r74InUgikpOhmrX+ZUJC6BhKRnnRi7KDcVd+9Yt4dOU4DI6CGgSulPTpOZGCRScylF0/yMeH
qR6l0iZJhIs3n/74ECBCGV12d3qQhBdBjUZbbrPj1Ay/0CuDLS+qoudGa+MPchVKR5SD52MdmJ8N
gaHiXJC9JqeGCke9/hSNKlpxitHawhAyR4RGK5pn6njQg376NIHTf4EQM7o3YiW50yfpxcwo2IR9
93vIhMGes05/bTgtNwY5TztUdELTRIQoI+Qdmix4bOrKf8jl0XpF2A1+JKkvkKspqvspkJqnOp0s
hj0GxQnGNHoYcgTRrCDVTjITufAXU3Q4wvgS2mOURHbglxAWT3V5FmZZT22p6pODFRQJ2jol1Fa2
FcKoaRdm7c8QN6eC1w1m+lwW4mNf+oPby3WEsNGf2w/7mg2BdhU7Qnd4OzTRCLEhgD/pPYkdkUwh
rdsPzej1I0o2ieLrO2nOFUNCCr+o2EMFQ+yxctR+VUfNlPI0JNiEh6RxRUTCbm/p6hKwQWH5JVqA
67p+mau9qaMC442ZF2f5ue66f47rl64i2acmLniWteP3TapSUcQmylE/G4V5CMXxTpz2VIiv1AKW
ai9CicBOGfdY50hmOOeR1hLVN9YHNMZFAVbP9CFFa7pm9juqUqerW6ibn2LBPJftx1kqn8ll7sLh
nkG8Y26hWCyoBxRH3dufeGtEaaGRKRG44hM2Y24jlEtmp6uw6sKBzFSPR23haOjCl9vLbC/nIhMD
mJgUiib+ulxWkXSUcogOfS0YDxDl3hvwaTqm8icxys//X0sZSzTxVxFDoAMVTxnhfpNdiBFMzY3R
sminHbt95cP9vSNj5X3kXqyUaFnGUF4GAoXwS2y93t7J9vq/+2iG/H4nUZlkMr0mBHRj004g4DD7
37dX2OYt71dYRaUmwbwYiJC5hYbeOo0fumk0n1pF8wI5fPX9p0GLDreXvPIU3q+57Pqv80H8GnLe
oZ88H/pmHMZ3DFfl6D4adEr73CvjfOfXs3lIYPKFLb05RRQ1Oi0/zrH/tVBw8ZLsu4mF+kEnIeKt
pmPopZoW7hzwWy/gvV/mh9KJWnjIgN+vq0Y5F7lLmnbw+ggH2upmwdCvqr/Us2wcldns7lOh/I75
UO5CYXwW4DrwAimnft7hnyXNR/tahwU9lIbaJQXGcTA36Ha95s2tsjAap2XzXAm58ixqg/5BZnMu
AwDda1CEjHdkzImPCIF+yatZsQf0QxCCYNCpkIO7HhLixhemoypH6Q9/rhK7bfT+cRICWK93Tuzq
LVnkl0SmoOEiXVl6M9AHSE+myWvHLnVpvT+W+qtpCUhS1BoDaybM0kPuzlN2HqWigMGlcHS58cTI
EOwEBUA9lL5YqKwL+Qs1sP+H9w6sdwHfAkKlePn+Pk2zaXStr/VeCtjN7roxoNlk/mb48tS20rRT
nrny7HFGYKXhf8Cbrg152/dT3Vnx4DHvHjhy1QrPUt/7J2ol7Wnnu2/zHhVAALDRZSIHMcFVAZkc
b4KmMp68ntGshOFVzaRcHRPujMMx7zpinN4uxl8JAIjbS1/ZJekBsrALdsagofL+m46UbZISanyP
9C7llP1HswG/LAzACm+vdMXGIdPKmCdtBxqja9w0F7cKO1XpPbBnlZ3PAvqz4dDtrHJtPyYVBVIe
gESb/eB8EcOZa+SG5vLMZT1FoWoPaITf3syVZZZ6PycFSIia9uqhhKQKjdoLZAvZAwOjdqT8mPr4
3/fybpHVfR9iJU3CmkU081i3H6z80ujPt/ex/M6V5TMZISFg0bjnm6pSIU+Jn/TJ4PHX+hDkSPVO
LQpGY9h/1eLhvq7MPWK4K5+OC4B2HaRwKJ2vbUw5jBkI85wbN05eERn+XTKL37Q4T3cKMW836t3m
3nI5cjqq5fQ812Ydm9T9r2CB2um9XtXk2IixtFLllor2YRLS30Kqwq2ufWqS6YfAJLA1KCd9sWW3
v/LGrPJDCD35hgsbD6WT949MU8BIZdAdefR1SOeGk5IL58bKHiypf270n51QHG6vuHlsrMiMJ2My
2PGt8VLTLu0qataeMMcnIxgeLfNfKb14WyJMoQtRB6X5TaFc6kdZMMC/eKo+q6dIbz4zY2R6zWT8
vL2Xa19vGXXSFbpVW5ZIv061ZGGN89IK4ZqqrXU3SzvDSZRMYTg3GRxaIoKTqtDu3155c1WXLTLB
grcBRrqhqW20csyS0uy8anZM5AyyRYtpjxhi07s0Ee3DhuDZWGZDjSaUmpT1Pn5GkVPUnAoKoFJ0
x4g2ZAJ62h3oaff4g1xxZVDWOzvcROtviy+lFZ2rsqnphRoqU4PRUY7yESmupFY8l4t+ACQoqFuE
wx7b2JUvSllkgf5q5PgbUlam4eaoLSFIFvPfVjXe+wQPXdF8vH1uV3cFlaJKZxP4y9o6x2Cnc4bk
kZb2PUSJOmYXJjJX5fvtZbZwO77eMryy2E+KsOsQIRzkMhiyhg7O3CIZM1DIEQ+hqrG7FmoN8Vnp
v0UVfBum7obaN1HTdpLaK898GXBcgAkU+AxZeW9Y5ryF1Cw3Om/uz1bKHPQY3d3e45VPCSRhmbKm
70T5d+XoKqkolUYJeq+Kz7DvZG1hF35q++3ePPeVmwH9is49pOlGr3NlI1Wrp9iLFJZXI2bBkA3k
q8jsjHux/oaGBbNF+fWtl4Ka6Iazl75CIQD66r1QLOqTYdSiO+oRGqq6dWkMZk66CDknLZ7Hwm7C
8Ofc98FdQ0y014K/cnaweVAsIMiki7y+PA3CEuJM0cszpgQnJB7U8F+JQ9grfBfUMhdvu3QZ318P
qYlHBpZYItZPyAANvGk1R4to5xYqV86OeHypzmKkmctenV0qyJk+I63miaCf/gTFdGompX+ZRl3+
KFgFjLlZhjCQNRpAayFysedQHJDfZZJFCCXhANpRe86L7Fcjj+nrKCmIRNa+4AjIuiSkE44CVI96
IXBsYap1R6JQMrZ170gykk/DEI4nS+v9c7+Ez4MF0qIcpp9Q+RQUHc0SUr1EoXCq13QKQiPdo/Pf
BFF85sU10d0k6Nzw0KAqVpRqGvbAAEKYE3W7mj/Mwh3KRlnn3X6OV3whEwaiQkrC1yaVfH+iVpkE
fTWpnRf5TeUO7fQ0mF1+MEtVZY8gG7OmkO5G4PJfby98xUv9vfCaWVOdpiyOIo3nmXipb8+NE3bk
wL/bH7VqN/2Oy99eKFhSlkoVIxULR91ilf6qHLRTokACxjbzzm59BlS/UffdCcq2lm0he14on0hp
KdYtv+GvNVAFXUj7mWkIcHfLME97tApHa/bynmvr4NjJqJmNYsp3ZaORHpKjamSdODj44HWn/4r2
VO6J0G+tCUNJ6jJnC6MDb321G4X+mK+ZHRMaiTM0B38Pqru949Ci0fTmedPF3yYKRd+L88wuxOkO
XZeqQjwqdP3mcZi/3b5pV86egyF6pRQDTH59LoxPtlMnNZ3Xirx02aDoXrtDtzdweOVYMLygL/Cc
hMlrxzZnopHKEQQ3SRYfm7abHmIq+naoNodZSbVftzd1JVRYgM7AURl44m6vb8GURV2UYbMY8R6Y
hU7d4JA48tP/Rrz3kPnbx8piJKVLyEpNYR3/ZJ1c60IQVJ541jx03U7SWfXic7Vj9699QgL/RYYc
/7XhO2hbP7Qw3dCiSOXRzB6lxp3ItLTft7/dtWUY82MfPFRqFSubl4+CGg8tF6JsztiDRpvseDrG
e337q0fEGD6QbcjEyJ1W64gM/lRhbFYeyDG4BWKvvpj38xFiBbj1qcvd3hUhx5WbjmA3tDILzwAQ
01VsFRm9kiGpDnFCm3S9bfkwG1A5C1sga0j2OYmexwc5K5TWVkItdSbE385yhLqaZdT9S5aK/ucY
uL+raVb6lEpWmCP0OVknwwqayNYa5BWMTAzvs6GoD12Q5ndlOgDoD3Otfuw7MzgGGa2cZITW2Ili
Mrc+HeoXEmoFASIt7B7aUf3iV2r5J42r6lNBa/HQlFr/MHV0BMd2bA9CTrmq6uXsY2QGqeIyxjs6
E2xLjtX60Z9s1IAmFPn8RYit6IWJV+jTxbJ9haL8AqohegwjtftTGQzFDGYSnTVD9X+g2Rq3B3me
XpUkz6iQtgwgxESF0mOtldUBJpTmnrGp8BLp1l0C6MGekUwlvElDlD2z2XwIRav9EQIoQTxjDIXX
XNOrV7m0pqfMyLOvEPMq94Leao5fSdMPU0PmMkjGhMlcTfnsp81ki0mn/ZqrpoEOuUirB1hZoNuY
BfWUjfNcO5UYGi+0s9TgUMVifZLK1HT9vjqDJOgje+7rjomLqsnOctsZqKqWhvg0pP3YuHPf+K6u
pYXqSMjpTbRa+/SlC83XcJR+KBSE71QtV4l/4+RZlSa4IAYxO7UWfD2tmKv3UTyolyoQOzugqpbf
6Wpk2mODTIKDJsFD0qDpqOvdGNpCLDMSHAJN1M3pRxICdaiTDFmgcSjBmakE8+NkpPeDlKemXY1A
+9wk6ugRWGV5sDjYQ993JSqxpahmSIeWylkqxeOo+sl5aIb+XCjSryKzlsbFqH0LpwoWi7wrLlEy
umog++UJ7dL6v16YkteYzvCdxqHafQFbnsKISR/AtpUyvawiC5n9MoP6wzihmmiHkkbL2ygbdqG0
pQJXs5jE/3VaZR7A09NwXpioUPSjvzwgV3wK2zZ040R9QB5QO89wEx26EO2KOSlFu8bZ2H2iPWvm
MDtxi8QJw9nFJ4PD4rLH/AitidUXc25fmrmQHqYqnp+qmmCWARuTWT0mY/Io/6JohZ85U5ondpgO
6kmPGSMJhtp/pVARnyqmunHyFr2/MrN+ZENmuGnW62diuoA5/djXYW9LNeFoKpH5qZKU7GSMqnVo
R8baksoCjjentYiMptV6dKt/ol07n7J5Hk6GHrXIuLa1ZLeyH18UqCgg1OhEUj9BHNv7TI3mHKR1
kJ0TQe9PUlaidxrnkRdbvnRKqiK4rwYUcbIiGg5JJ5fnahL8S22K6SkdB+3ZR4KQTqUP4iuXJtNB
RLN5brPoGXFM6eekzOHjFAjF59YaXwUJUdOmGcazaPRF6aSQp9l6FQFDKqPBcJpZK49DbMnHspyY
gRHzZ0FEo9gVCt5mbwa/CJ0VIHNRk0tIILfdc1a3BdXvRoO5Q56Vz0o2jt8mpW2+jwzufWvKRvgQ
+eP0wVDAz3SyJHhVxJWeizZ5nnSlu++DSb6Txr7VbKOXTTc2hvYTwWbxELVG823ousHOC1V8iiXm
5wkrqbe0Sctsfhp98gfqPZR5YEASoew7xdiBJyOHj3Awq8tct+L3mUFIZ5ShF+4xPcHQDmcEQ+KT
5Nd/LBIezWmMhSxBKjUg3lMiWbYSR8GrUaF0DQ4BdshGpFmZWaONIhWdL0r/vT2M3Y+uLbJ7QR2w
Zk0gU42kzO2JpR49V4GgzjbI8+5RSazxYxi22n86gw8HRR5hVtGj72OmFk4zqOWh7GIDhG7FJcnb
n02FCHQ7QI8V1aHxmZE0VMGZuZZscYoNu466+qBWk3XfJpyhPTF4CwsqUPtDFKQ6dr/TY6crrBoy
WEwV13SZTmHF/IeBzibw+sqoH9J20FIPuRizttmB8iSG4LfgBTd/qXHTUcpKBEl1IqlQVDerFPlr
KoadU7Rx0tmJ5tePWhB/NefG/2bGKjpsKZqwxzmaU8eg0fUJ5Zvig2/VZeP5oL5GNP9y8S5pzPwZ
MVLhEf04qbWJe4pP6UQX3JnyFLXcJI7k5DRMg/bBYgT8WKr6c6CnwZMUzOZjlEWJDbwkvOspV3U2
ebRwn7d++j2VByoBU9T3X+dRNdy4N3VPMoLSRRe9uQs1miQACSiZZ3m1eG4/OpIFm99ks0XXPK7E
+jLUQfA76832iPp73zsDcHHxwAgOLE1Dls2uZM3zN19Nwm8K96l1piyQ7vIh7JF1zUWPuXXfwxFb
wWGYEWOy47LofqdV6cQaMtJaocbOxBT262iVQmsnBYqqcujrxzIkmO3lUXRzUfwcCEb1JfTb+4mx
6RdpsPyHqNRPPo/1V58bPcMZ+XgXBihim34SxnbZ6v5pRp78dxe3kAMFQdgdqVGiEqMFszPO1XAs
i7r6qtcVOP4uz+78KG1zZxhLiaRg+gByumK/BvCeWsLOdnkjXaRaNXJbC9r8iPuUHEsbECMPWmlK
DzN8FhLUkkOYnXLZmh4GyxwdKq/SjzgLAezMjSQ/AMARmZnLFm4Mxj9hyJSq4Klmys5lyEpxogWz
NHbz13heRo+kdgicOdGsX5EFPDLxYwUlbriczxC8dpemj82l7JLdwbo/XfRa+tCEje7IZhB8acJU
OkoxkDwgdLipstA9tesyR9eQa2euKwUM5Cc+u064RM99BXkokUPzAqFpdV+3Kprus1okturDnyqr
RvpNCIEN2Um0TJNqYqF/JCUdTlpgLpXW0bQeyy6oLkU0pQ9125uneI5FwR4sDelfcco/ZSW00NC9
quORqU3BFhGAzwnycUOMN/7XqWn+WRbE8KlFZzizs7jUnqN4ecdmJnpNL2XegJmHSmLM8RZFTJ2i
C2tHT1oNLoE6dictFT9Gup4cDHOMUKCsMuZo5JT5tEn+rI41IUZepods8hERLoShseVOK+8Sq20P
8JAoD0bho/0sqKTT2B/l0HStIdmFQIkiDsNLlcWS00s1kLRMGePK1s3avM/ngLA2Q1VS7LI/0NL6
H3vTSh/9Mqm+tuVcfsJD1wesnfnkj8PIRbGgHpdD8yU1m+JnLQ3ER2JVuqJW1bkD0Wv0kBqJ8U2K
wvqg4JsOsaaN7v9xdF1LjupA9ItUhci8As4e25PDC7UzOyuQhIgSSF9/j+/bVm2yB9TqPn0Cep9l
56VD9tbaDM0i9BO+29Cu6fNOJkeP9dkLn7sOMRgh3YJ3ujJ4XtMIXEC/+0xj7vM88a3+MwxIcJAC
RaA0TkUCJ7JL8ELEtX6CZejZiQH2/XZ5qjnXb20a9kVYQQRkIoX0dCT2IZw47fsX2+LdXZOqzX1P
dNfYLAa29DTbhU3lb1WVnlSwjJ8QSTx1NqyavDdg0EOZ0eZdkE3vfgCwaYUba9lX/Z9ZO0iUyQpF
3LpGv7hN+BeNF/Xuw/B1M2Aq3HS9svQo7ssgigSbnDIWHBvWhriEkuaagSOIbzzLT19Ow2s/UkT5
Ym28E5mtum2mhtfEE+yYEFxr5ZDS4cWyVN10lCw7mYp+t06C/SDZVhdeFdQFipmHp8r1Hz9eZOEN
CdtOzDZHjf7+3Gg4MGXOBDuNNXyBLmDaZJzDlUfjP1EIRSrENP7Ey6jKKrFNCYcNhheJ7j2dNufa
MVdGI/K9Az0Fr9QE/HEeXPiHL6C3sBTqqh5VYEuijH1oOAn9GypLHzBmgqpP15+hMckvjDD/Jvdh
q3fZqbeq3ol4/NJxu1xreOD+VZUMHmSW9ZsR3omHFJnlfEV0fF+3roh7VRec9cmhzcboewkdYpqV
RjOLYAHVhtB1wYgWwcv8CvJV9IY47MPcyW4HdWpzNKEaVKHBRgcNS1Q7wIhu24UdeWXK/nR8nLdB
L+U1qAmC5WhcHeB06yM2PXxGa4yqkElbBKsMckxpLXJTnEN+q/Y/q2ygYEOnOMm5p4NowIWkyVZU
AaEb2UdYJSVDhA2aSkP72TXV2JVRoqtXN7bJUciYFm0c3+KYPAG4VhcyR9NrBPtgUvYNKPmbBDMb
dMWzmjCVdWoqEJs2nmwCI+MFkH1hk4a+YOjpdz6aY1gO+vTcBX2a08Vh/uO8WvdBQKY/uHEpylAD
h6NHb+7n45opgX5dV/hA/r9l9FGLMhipyV5E5zm0vN1koUy6Y0QieXVRjTiONRhKQJ/I7x7uw3Co
ovkEa3DW54GiP7OIlh2kwEER1awrk4m6F7SkdYnXfj0RXG77Tri2ZC5Zb9RClxdkPd90yG4AvxJ8
nhUTae4nBGrC9jeoog7cUB11e8oTuYkXY06eiELwDe6e6oN7qrz5qxqbbMFjCaoSTk1ii4Y63EEk
KT9G6dwmhjHTYxdpUGVa+eiNiCk1oJaceOAWRDCNmDWDWG/GuLpJD2JQ2PHTYFt1/QCWTdtAWdzI
aSwwSkjkIbSXfuzYO0JIu72Fd+j7Wq2ElVOcrf8Q6ZH8jXHEyCab7s5x0j1xROjdxJriZl7b5Kza
mp3QBOHNTXg4FBn1eM4bbLVUBEeerFFi09jsCFs7TJtkwTSM9+GCdCR1BQ1CXOolyF6QuyWOo2De
IyqOBJeYmWrMs8kjR+TZx79c9r988bpDQPnysEa4rXIIXNsvTRlcl+cl3eB36zOt7bxPzNo9OZs2
uypq5rdOkZQi5B3KQRI01XckpydKp+YGAEAWxAzk2MALKkeevCjIWtWFxkk8hb6D3TSamj1VK/YC
Xg0ja0pMaaRdChRBrLIYUF+K/eABjavCeaDZ1kO639GBovA0Utr4ZT245Clm1XpYkrAHHcjH/8dt
H2ynUDQH60PTSRZwuTy4NyPQtO8+u87nf2A+ulx9H1aceaPFr/XNUOV6dpdkThVUXln9T8sxvok7
5DyHGIlJVo+PSzI9TRIjLu634RNO4FiZjC3bGAgjipggNWgR7fjajCHfssafSt+F9pgp5GBX8QAX
QrvKHQ59XbDOLQ9LNw9fqjHgZGs75lE4tOdkqesXNmnYgY99VTS4Ky+cZAN2I1HYlKmsx680XCAc
ECk5Q47oriDOXeyECQN4SLhfOjG8TLNcEUuRcCjpq/rJb/vw2DWN+geBgy3SYZmffVLDX3xW2bHO
Kn3QQ11hTa+dLOGpy1eQyfj4yzyV7Srjx3nWNP0XnYl56TEGN2XYunncdFGN0HfiLOW5N6vvMJtm
UUzdSA4qyrYES6LnVITq6IGlTHBSq0khKavXxbi6qZybuP6muEwAooVe8ygN8YqgdQBFVmysjPWb
3aTC+pjWMPNq4ZBwSoVStwm5vp8+7IaiZeBYywfg6ocZWLP8s7HzaR3kdlmmoxxVV9pqTHas7t0x
Az+wSOv5yQ7yBbwau5F6AXBX8TIxw1RQjMXYSsFTY6zCZ+HhcTI7/EODcwsT3AGr5/A/0mH4iLpu
AOMxGSDQWx9Y5sMB544VQCTcwIp00O8J7xbk2ahu5zwhPpM6FGiB1DreWKeyIgPn67aEa1yEHMGx
EN/VheL3aKZurA5e693HOvu2Nvbct8tJdtkmwQMOnIdHXr2EFSqzDpJxM+hA7ENP23KYM3Hi9/I4
hPN0QpMyn+elf2FZdiEI5+68rLrBPD26siDB3UyzQjTZo/L8ft907yKtvwPgE8FaAXSE78a8jHt0
wYcYDQTeXreja/YcrsNRR2iRFp2Vcx9eyNRsQZ/4EINM0cKCEQHcJScRelco5s7+AI9sD4DlLHE4
dXMRTfCItvkt8NRbt6Z/xqQV+bS2OzR0V0GbB0H5njP+OXTTHuJw4AQwth9WDlREYixO2VXPOEno
dXetXTj2KfZLwjs3txJ4lOF6o+G/uzMKKgTdR7KEW3L0IHrq3pnW/WnGdLCLGW8v2qinpWf7WaZH
n8App03epkwXoU2ih5T0j7BX1oVuQRHto2DXLuhgnAGLMrnAvMPm7m7ARbEAhfD974gCjlEz/LbV
GqFhuxv9htFtZRThONXfLg63TodLARn3JWRKbgdWbReCe5EM8DtbzT0iwHwEAWDiEGPTZg2HvRsc
24mOP2X46HnbT39GO0wbzvDdMqz4ojG6cpEie64xzw0dLg3cxwBQEbshsX9ZiT1GmbmzQGmVy9na
3LBs39nuOrbRh6XswTGCGAM2FCrL8jZeLzQCOgoXQwwY7mrQ8+d4kbB+a1w+R/LkTUONpph1eYWY
1TyqYYCtZgZxi/858+RdyObgFv0vRQA2pu/ChBwXbKeWcl2Wcx+AYpU26QXC16GAE/0Bm3yAsVnf
5F7lSrizXaY5+cJNL/JKDSidNXtUjP+MI+xcjQ2h6bAA2UY6FU0P1CWFb0YZJkCQk+nFE/HfCpdE
ZKLrbKufmNmPO9wCA0TEdYnYFj66q0Z4r5ohsK/V4nsx8Z6H+gzWcBlUzVtr9LTnHCoZ4BB2RkBc
vOod4dN5iMShX9mIGXi9jXb+Tpz5Azo9Gk2UmRLCxakYRAA4Yup/VLiiyUWnm2fpyDbSw3qRJvN6
WvgidgYTOGQoIxJeQA1xXdXdlkzO+7aZ+AP6bvVeKe3BGM/rk23sSX83+5nbLJQMW00aRIv3c3I2
STZc+B3QxBJWwxXL+0ar9CdWYq+tOsjQW3JTo0RlKb2G+PeKTLF6xzXUDpVPH8Y4PQRR85y2auOQ
YgEEa3Hl7IV/YOz2jDiCi/HmM6kgYuoyUMMrx+6pXaYCXGSA3jiSlJqtpvRnlEbXPJsmeae9OfEh
/F0Dl+TGV2/LSj8a7X3rdTxXafTXT5ciYCMKuj6LLjqscXXRBLPc6Oof6eDQWxO40XAAGtV8f0f0
L23rg5IZjBfWTRs0OxvDpsKPj96EgAwey+dAeShn07El5IJ3OEacKaDTbNqvzbCxyVxhmOQslwS7
GlN3N4+BxdIIsof+E+olQL4TaT4zCHgLwOIfCYmCPOT6FkrOyqD1PmkI1K8nHA9MZnPeJNFjKMXf
Nuk33jqcuecuXGP8d96hD6MpB4ZRhjz5i+oy7JYIdsfBcDajesMdfsBe4RmXH7owCfXj0L2gAF94
skKy769lz+OvloLPwpLlhJH5MNQAIJVgG1i2tLiUo2NnM8AT6Rlhe9iDLPoNx6YBXFk/r316pI6A
wShKZFbckmY6dKoBlLeue2rqYRPzdCwSLZptxfzfZsaMwBaqN8ZfUFHoU7hG1IHkvhwFE+Yxigjb
Q4g2n4BGSCx5gnd/bL0Tx/ts/TZ8a8cUyk3il7g/2VeD93JrGD3iE52UpO8eGVB/67XAnQfkehb7
bLbt2Q9b5CjE2VFO4tpLwDGgB36qaWCwnEe5IVH32C+uKmuoaAu4K0AwDqZh3hCVlC4jO1Gl5tGj
2D3EYW02SYzj69DLF22AQBQYFnXl5KVNMVJv2iYQAuSA+scthGoGZrILTlnsMBQbfsC27cnhZ7Tt
pYs2Pq3fSFA9tAibcqH/MhDeFsuMhKRQuo90IVde0eboWHS1q35LeCXQOiyILlIMM67xiyb2uyMX
yRlq2fhBS3tO5+4ckgTtcjZiV8L1gTJYy6Yappro5eYueYdTD9RHcdKVSGrEsJv+1RYkGk3TLW8c
R9K7H+bQY4P0DyhNpEGSD31dOkRioKUEqpss6VEuADdTlT4EkbypzJtPAOuiHKrGjQncF6eTjz9X
7xGB5TZurV+maHjHxLDTcecXSdQ9rKQCHsTnUxT1Bpt9eoW6ec4h/Vpz/K2uWCSKKSPnxc8usl7W
jciQYdNW6BbNzIB4zslhZHrdSToBN2sgEkldvFltmOURnx9rgUykYUoePCrfiW/V3psBzUiEHJdN
NqWbuBuKsZuih46AEDxzTP59PG7xhQ8iROhyq5pbbIG1VIMWJSUuOYer+TZC9bANS/QGmjF/kw4E
6hS8bTvhVZ+jnKA0Xs1mZRbm7Vi+l809IK0Hc7YAHPvba8nx1xlrivuiKWlMWJg43TVzthSjzw+C
JfTcejOsqcZo2g0sQacn4/q59/FwllFcA5KWy9jjSIuXmihg/YDmLipY1S5Z8AVakaxbvlIJSlXm
bcZk3MoEHPux9wsOs6FSdhy3qVzk1Z9nc4i98Z8kcV30CbLf+hq3tyeHU4VTUHRh+Mr6AWWUiPc6
Qs/Y+eYP0rzF1sXVE0sBpwcoCOgJbzNRADhR6RrQWzfIAT0vo4GlmmnXXHfV1g0ojmPMITAQaqeg
YACjB5bEOIAz8KwOBZ/SlwiHaKUCxcaass0MKWIbPsE/6JfVmdwrg6wtZf1fMF822LxBWMnQcQ+k
KQlA4DKJpxcDHAmcU3R14iGqMZBIXabr8DiOSM8bAfcBIf0iOnu207Dz1vbYO8QNObOMaEYcBqpM
3U2UH6Mec83Al/VBB/166jwQnDAO3rJ2evWXaUCDGCAysyX2VS4Asbp+W03JgdspPo3RO+gSHLDo
ullHvvPFj6f8Q6uHLudti9OR+ocEKEjBEORLKUj966Fr5voUALlQ2rdPE9RzZzfA5kTojMIHFQsm
zGFgpUTNddK0h3i4rlFScSPxrCOFYj7bwbcFVaypnpVP4ZC6dkA/pmmE0KKqkxh/mh8wkakDSWd/
y7TYVm3Pc8Q9HdduPHPoiyOH38AzyxDYhgUVg2Uz+/AJfx+tXvboOra0wSw6+80Fjh5LgRikYk50
YdKhvYE2wQqJpPSbFIRsajXfSa80fggl9u0EK2BilzpXpH9F1/gHGPlrwrJzN/nZ04y82GPVostr
h37Mzbokucr6N0LsgU7VNVjw5Uew4co0IEsB+kGCjjz9l7m1iJj/pwEWhW4D2BnJ+m3ofqHcfkkB
xZY29T/W2HtqZnjtmYiVaEMvOg12DulSXFGsacXfLogK5byrt7yuUIlBBN0B1PXO6+j90Anpj/Vc
HTvW4EzCCQZ6J4NjiRUhIFTjTydnLBYff4HHPERB/4O4SLGv1/R1MuAugjFHy2GR+GFW4kYMBk9q
HxVBAzkOw82ylReZi//YsSYFJMRATR2eLWz+tcjR14a42dK1bGasR/11oru2bXHTLllbtCOKZcSm
GO5dPMGJbRMHOLfBxEXpX4DcZN9Kon8i7DmgzAKghvcYQ2GDAMIIO9DNHEeuUBIeCDO8i4uRz2FZ
1fOYx53FHaIrDHnKR8BBs+5gmuxD9S3POo5KWmFJ1AxjBReXeMPa9qUzaK5jHDuNb2dIZzYw722K
qDPojQYfYh/dPHE4VsJoEZ9yoNOGeOyNUnvDTXmFsckuytDTCKlV0XW4Y6JM7CGBKkFLjvO4Zbkh
/b+auYuZM6QY4/EZ31VHFrPHQHVYuXb9FVSxJvdthPq3NEXixLRTSCOWMbss9mul5FNhB1h204Dv
WIUEpEmEa0NRv+7Qln5iUiZgUPSf2DMcVa/Oq5PoiqrxhXXpexPFXRE2/HVOglfYcX3cdYt+VX8z
rLA3moQ3fd932NR5JTYhZ7sgbA6qxcqUuCaXI0tAgxm8nhVTg827naYTYxk2hzo4tcIB/wsElp6J
wYgT7ztTl4HFCFo1bCgZ0ZgkguSiQZ3fAAR1Oenqdkd8qFJzrEbE1k+C6TmR4ieJtSw6T8zvXjK4
A0/XrsxS+S9d5GHQQ7iFL/sBtoi0GIgODv3dEwD9Qv3QrcjB9eI+OoPDy64JnIgeYVNsX6idLxJf
plCBwJAKtJlAY1wgM3NByHN1rsQQIthDozcBQYOoHk5y3j/WBOrXq9vql3LSFwg38U+TNwmskvph
i74ML77FdAJ8EPvwpavLnk7hjrQ+eNDxSk4w7UR4DgzxTdZ0Z0ingzMscIByqm5KcuvirAxGUpcR
On90phLBd3m0TNGpRSwHehdh7IMeAzCfqxeCsagIOxO8U+ElD1WzgJEA7/ZCmkwenAnNTo1edp0k
rBVyIlbgxDPW/L8Gx+oQsuHocadf6ii5asylbx2LxiCvmPXyTGF5JiEdiotYNwijmZEeKEKssyPj
qXyCMAmh5pGWucec2gdA/PAJwyM04O30hsr4scoQO+spTrfrOEMdbmgQ3tufXt5gwnX1kMKa3wkG
J4yfWGDGeLH3yxRg3YggnALYdIp9Dx/TjYE5bp17LX3WwUQuhOmqGIEEFQEkcN8wxmPvlOGy3whY
eVR5Ziqzq1Mbgdzu5JNbYqymlJDFOuOdi2TbPQ+pK5rgDqeJLqFtSeM1OXVxNaHZXBM8fpTzqILN
wRy00ROARg6Yt4kvztfzQyZpVY405S+dlenT5McXv47dodchP9t0vW9BJyowEqTmxqYQQahauQfE
4KUfobJoKmLr9LauV/Xewd6gTBqItRZm42qT8PmKB+huE3Ao0MoXBigpSY8KPPItJUTfLMp4LoGs
HgNmFaAjkAjwlUHJxtJF/IYzNT8mkvJ5Hh22BRlagtXY6GVt/q/EEdbMhp6EgDkLHK77TwQpBS9s
peMbaFn6u5XYWtsWFhwW+0AQVPw+KN0ytTjZdVgkdKieJ+ohmUzQt4aE3YGPusNzpMGuX9AsSeaJ
59rz7QteRqQZ4pPnddCY9zRZ4DsOR0FMg8yfYQk6zzLCiqR95hleHroiXmkBLezUWgpQG3fxG1iE
D2sftQWXg49mYZJH6MhhChGFC65h2LIMtRDwXWxOfQXNFPZ6wQklBNcYMh02Wev+MR4ZrLIIB8Lr
KjA1Mu2B4jv6i9suNq4h2kSoBEJkl6LuW/Ns/MRcG2+WD/csks0yOn5mHXZcu5hCT3p3NE2hjPZ4
eEir2OCXAeuxGGJt7fIezsZHIGvINqZ02MPkDR9uJOlXhkXb8zROYp9MOj1kraDF0rVJQdTU/AYB
TATB7PeB6ta11a9MAEnAzBnni9+YHIi1RY01FIpd/KQS0+Bpp6seinZF460GVMOcje30NwAW/5JN
sQUpu0/wr4F/YIpEgYKG7BsYBdOqhT4EXwSy9JA63OFoX67ccn7/0eKjoW5WJTz4/I2YkKReCuvT
f8kqVJKDYTB9aYjj/rDZtWc6mgmrFeyNEMIl/upxArwmJ/ZOMDLtYTME1Mv1PssD4/Mdch500TM8
3gpe4aWrDH9jdXxfy/gsBm6HZOhDV3fgVEqTbmGLNBeLih4nN/iXYLFD4cUAoCoX0S3RA/sA6VOI
PKiAS1QZu8y05hfsY9EXOrSjnY39G4Ka1AeNAD7A6H/JhrxeJnPVVssX6DGwSdJUG5wwBfIhHSLZ
wMia04c4XZZrAkPPS+zzLZD58DwllVdOveAFHuJfDVrmGbhY942ivkTvZIx+QGC/VeGs8tZHWN+g
3FoaTWXRa+1KY9uTQ5Z5Dss8UDlHrFFxDXxi37EWsFOxpVLLcG3jJfrTVVbmU2aaEhk5bhcG/LCG
Wu1WkM8QA5pe1DD+mAAuF3wBa8ZL4cNiQdtAdIbC3O3b4Zz2bVNiYM6wDwfs0dsVljzgp73V1NdX
DibDB1qparPCDuAwz3e2YoJRIOoi9jBhyzoMiWeAHbv01UZJjRRT1eBO0fEAANBnwUNm8ayAydty
7RCpDRRenGVaVRv/7nscKyOR5Xv/XaigLyA8xMBPjY8vCQLWLAAJM3w1+HFmrzDemo9xZ76RyFq9
Y0KlDGsfkoGCFEzeVmYJXhWFyQobYYOfpXQHA/rCAKaZHTfxPLIi6WDahb2aKOWCuhQjkPO1jYzO
/bYeiimdCVglHI4GMyzzAAPrY5vUYucRbIjBCZ3f1mFM0S6B3WlzBF20O9F6Z7QCpjDein5g7XgB
Me8W5WYt8I7nQ4SWPPAwuKcoRiBgrgqbqGkKPmijH6faILoWpGigchAcI35o3lgvbB/QlUVnqajb
pGiM9hWskJyQ/H+mES0NjJxPtZDfwozxVUws/ZCrhRFBHK4IgZHL8G/1qvRoG2w8sqx+jKsRy72I
xxgHuuSxZ7J9Anp9aTt0kZspQuwuieyJIZU3n2PxKDlIZrh6LAI29IQXgXGWTEVEQMU2k59ugzRh
eRYjxHbqibpO8DZ8SD3YAk0pv1ZCBc8g+gt4JPCBAI+BlcsKVsEIk7FJgjd13++4ms4lUoOGc4Af
Rw0GY71wnBAPfw2QaVekPd4SCnCiDChYFqBTL8ETrkza5LjxsI7trTkl6EKeQZFS4MqZ+VObSaNN
hhWSHtsX3CXzGzZd3hGVp8EgTgPUXUiei1byI0U78zkhIQi2+f6OG7zHOlUVCLHhq49j99j75tlX
I8jva9cdMkrCvPH1z4CXppl6fQNZX0KOC9AKOzV4d1gz5zzl37h73/0GjkiIqYGJiS83jYeqsQg7
bTNhLTAgKF90hSM7C2q36Aj5vZFhW096t0lIduqy3j9yhcV+0vCmdPeg3l4Bvxsz+Bw5rFML+MhO
uNxsnGzGuz/ukgTntu+PsEVad95c3T2tFthf8So8SJDWdM6loWnZuYllOZz2FzSqyF+qIQEptccM
Ur6zB23AnwU0fLQe+8EJQ2hRC2srpGKeIjf3BdrteoOOeMaeeSVb/IrKHNYh3gHbVvladfIbc1xw
czGheWwy+5i0fL2MXSs3mW7RrCygx3N1n9YlLvkRrvwvM1tHVvYOfrt8mJ+y2vllM3Jy8Gz9G4/a
HCZ0U8WaxVgrgql+6RJgZxU6T1jW2xyuw+tReACFYTG4gBDg652fzPyBicGCjzuhqCQNfLKS2nwP
rpVH2TkHLp4LPhcouiaQifn0CCND5DTVODc9FuxbCf5ZDuYHxQou6h8j8G1ZAYD+LxzM0YJCxofN
ZDTVGLuIOGVwAjng33LYdCR+7mJASYiEnMs25ske8cJ9CWdgoOF4lQ/oaGB10mCNZNBkABXlhyVu
KuQjSDRL4wgmfFY9eRkdtpUDE533bZKvpln3nic8kMqwVOuTAVbfTYeh2As4KdBFrzBUSoedIPKr
HtF+CGK9Dey4Vrxrzby9q5rOs4VYfWOBBdxZMiPqbGRA5wSs28+1Aljs+gzvYg0lLS6RwXRvfRQv
xRCtLF+6CO1uDQ36Wo0r2Ft9l3xXI2yZez2cpoZ02zpqf3UENJzO6wBHsPQbkWYDDp1GnU57BNlA
gF2VCfbgg/NhEbNYbNV8ZIJspmq4UmhotmOv+KVvOADRzu8exYhNWLQgFd1fNaLBXLKPwzkuhynt
H9AI1AdcKXf3oxb9ENU3o6anyjXvVQhOB4j/IFqwaA02XSb7E3d9+tgHHkb2KcuQHTE3ZTYlvyle
sOMK85FSzPd6K9XwM8OY8JTpGDiDgmJAAGMKISUJA73B5uUUzvwXydu6DPteI57cp+smBAu1pFzE
26QbT4y4vhAug/UglmdogDjQvfZeKJB6M9hAPtx3JqWdV3qmSGYBmZEMBfTUmP6m+QuVh96AIc/5
OM449VXdJwXooaApDCbegYgHOLy37ANniGxQEmBohfgWwH9ml9KqB6UB3fDakEfTI4jRr+CINyb0
BR5m6bYHAeFtjmuAkbVK9qTFF1FN8FmnWT3lCXaOexFnUI6m0o+RMITdiOMdf4gI0tSykZy1yHBH
0rZRl3bJ1LvDE0qKXikkNY+pzG7ISEdMRzVit4SAiw0Ebaw0WV19QbSQXRfER6KQQaL+Qfwk2/g9
6hgbQBcu/SEdQCaAtnqF38Ilcc2viIgB6F2JDTzGMdrruv0AwNsfZgzRZd3gJqnqyB5gSRTfQEEi
G8IatUv9jCPofIH/df1jF8xZbWzF1wxJENB9P8RO2FVh/n82GzoJqdCy9OlbBxtwwHSJVGe/H4cd
SGx2B1PM3TCCs0Cwov8jWahPcxcB5EyHd0bvwEbfBG/AzvlmhfZ2Q4Aqn2PkDODtGdltFcL9Qh5R
BeXsBGwbgIA/gh/gf2GfCL2sr14FDSx60d7ft+GiC9Cdw3IJJmTlBf7fSIf0uiggHvmovO4jhBYs
9xqvK7UWIPoS0Sw3g5J40LWnCt8t4aFD9O/vgB0/HD1Ys680b05daIdt2uGo4j4mPxa+8JimRywz
0tbfCq8tsb2j7xEhT8nsBftWsPaAamb39QCCKpuhMDETKM6gMcgvJHpgNVa1Y7+n07ilOqryBSS/
MoIJdz2uModr9Py5gq3/Iu9raloz80hA1rzg0p1+TePF+z6Yt1k2en/RBrpvvP56S2HIcIh0ppF2
FcruCW0c5kGzpg8kaQe3C+764owjcSaYGTuhYZ/C0sbMnZaE+dtRseVUuQo4GuIjf0LCZ3pF4x8j
IswbJtxaMi0YGolr15EqR+wMQmcXPMy5osE+TYDVEHUnXNfA/8YJ+nRMzY0tfSB3xdSCVuI47HoL
R6flPINh2BZ1NsdvPYj8bxZVMs4xID928MYpZYq0myno+72aEZ6Ddz274lfRm2m9tfyPo/NYjtzI
ougXIQLebFG+WGTRFd0GwSa7kQmbSHh8vQ60mZkYSWyqDPLlNec5SsIS8CcX1zEdNBf4ZfxitLW3
qzSCndKw0NIrx2OVwFlcsJoROYe/0WT06E5YEl0/viPsTESSuh9l5TQaqpJMU+GJgYjhQJTOhWj9
QOudJGBgQkSfa/J4iXoy+aDEQV5+LQnPdcbOk4gMJ9yLmmTPzO8ee6UeXsdilD+50fN8nPA2gC0c
ompOjtPErGSxfH47p9WOAGb5JBtSQNNAMCes2bZCgnHL/pH+7FJIgwEYdV9mNL5bLZSqZECNFnD3
t2bUJGfO35/EFhjpblgcuUewb4+gH9E8gI4pdm0yL01sWYt3kq1UF4RHf59HisLf7Feb1HQu04AZ
qWHDbyRAn1gvxEcHP0VmTB2cTpihfcxHJLqNXnVnF+C5SjbAc6hw36eH5T0ZfUkyxpDPws6LNyzp
3ZSF0a5wlIm249Q73mfyVa1GLWtaCgiUIK4hk8spLJWkz8GvGQ39u0FQD34O40iR+J943O5e1obz
QOKwfsGfZGLx3PzZYcfbmyvTn3Cy3D88Xhhthva+mQLvQMnuVZlQotqk9LbEEs1YltBdcmkRWwmW
yIuzkU8uDId61ynz1NnmfGSgOTtgVLaB4B5ZyLbZLKlPFcULjNc69O+cmQxTWI/uo7/QPQKu6dAg
TextnRuPKph/uXHgfUThgoETjBt3pDrk5b7A9fKMT8/U6l8V1cNd6ipcan8pCejrPiQMGXG5jG34
dKAj4HFehNfqD4cOAiNGQKGzGD3rcchKsrc0jDlhrOKuaViIkbrcatzWvLlSDJ/omiJ2hRYHyNVy
5ypyg26DazlWYbsJoMG+i8VYnsQQuS+V1ZqbSFXkl0Jb38+hWn50xu5twm9O3FPR4G6tp209CQE9
yjNPU+KiczgtlL+lNexkY9Rl/VCH+d2QEy+uc52iMZv1mhClaUr1o43LQL5BT4WVPfVtiYG1zOeu
1sEbsTQcKJMqwGxH9L66tNx4Nk+EyFvMj2DtgbAaMH10NS/zIs090p3CgJx30ja7U79w3yauBm81
HbmScMY+FijhtFxdeUzzVSAceCBDGimLTbImzgVZgyertvgt2ywoEVQa1PMOiPTWyPEw8iTqTxMf
FFLb3QfA1k85+tZzoqszsZlhQzFGnuuc4DDz96mJunfho3+xKse9jETA+0k5f0Uk8r9JPUwbXaqS
oa2u600goiDdZNorV3QFy29HK524QIx80Lhz3TWqcNHqBi/4m04SBAv3C8D6LAqjNstahGEp/jns
vvibBcQOMghQNiY3s9beqxS5HZ/Rs+2UsZcsrjjoOQDKqHAtgySM5wHggllhlCZtbWLyaR/T3C6y
i4PpfZTRXD8aqT3wweFwSVtKKFBoWGG33r6qDPl20DzpRF8IXOmocA+6ybqTbr3obK2PvrTHvTG7
moMaQ1QY5FScZanlrld6/pTacTK0JEbcOk/Fa14VrbW1ylnfLzrj0m+zxTZe8jS6F7IPLozL5j5c
hlvoErtfwrw+cY8r32AjkGvpOKn+ZUbCRbTiQI47wyc4sUzZO4qRH9vo7Lu+9Lw0njTzlJlJ/aUr
JtdBk3UgUbauoCz1veFVOP/RzDTrhdSaWkKlFM9WXJG3PlgD46aoM92iKsPJZsPCXedKXBG+c5Jv
lOdt+MziPEVe/1B7St/1iO/Hdigwsfg93buEJOfO63w6LOWYbNq5KG9couSfhdAnZ3uYHxuTnz0N
hrgQ6OwO6NrFluRIuhVpcKxXBxiklNovjiZC4M3LpivqR5L9JI55Mu5Mw7zzbfnYBAZBPkEXNBW4
J0OLyxNrglScDaOanqpKSH0ep0k81orT0tCdoEHql6+201d3WUA4Iwia7DQ3umGIDclQzShVGam5
6ji6mfOQRtBXyxEDxND0vOywMO/ECOaMiSnf8UUMP5fZFbj3aZhuw6rxdl4OXgWwMqytwLSPveIa
FQVY8bYQYI6nLvzNESNiv0i6Q+Yz6tR+KSq4/TxxUk9EBwYBjlzDabm68YmJeJRzxvSomJXqou+s
CTbLPCoUW0p7Rtfqp4IC9HlRU34a5ma5K60kILCtzB2Lg6eXpdXmoQi8W9NBecHeo4ddZf6tJV95
HqNoPGZteRIZntxEJnxjU0DZdrVDhcv+NqzsKWNW5aobTeeGjnIsx/JNi0ayJr6NuHew31SRCS7P
fYXcvnKz6ftyq3h02lBe/bT9VgHmYpvZeHA9xG0z4H7AaS5JqbJVc8POAZ72Bhlud+ida2R3Dl5u
lzPMqKL+QtlhoJWrpJcV1mfVSY9t2nbKTkYE+Z0TZvPzzNNtnb2AffWCHI2ya2oyJc0+9PjkxYLe
R+m38791Y2LqRJkMrwWBfZKK7p9lXvsgiSbNRJ92YZ3frvEo3JAeP+XTUFJwsrjsrwFiIsYNxoGn
ppE5QtOKO4cUirbFPC1kBpzZPqu+IiExUP92+cFBLMJyjbXhkp+IPjhPU08+gw+/3BhG5f3mQWnE
EvjInj6yezK93LkfwMCdtb9ACtEOrn4upvxCzQb3uQuj/pIZIS/o3A0YmrqtHsLOcq9csHgFwyhz
9xHC12uT+NFHPpjpv45P5yVvbOboKvCAr0rCGMLXFFGNAUvC86wLKO/7ZSRaEYVfzLvjs4MiHNOs
WW54/hYzoaDrURlm8wR0vfubjkN/IFYt302rNk5ewL61ZRSPypJ4U45aqt1YKbWnlCE+BrRpGjTh
hL+cUCH5x807uh/gkDf7JuQX37F0e7wfaD3taGXAyfZ7+4nun3TIsvrLchAMpCeTA+6AXCfX+pWi
0mnaOg65v20rx/gKbC8/u2VOv7dd9D6rNX2ocnEfnHy0d0ukk72RFg3QhoDYjKV5G6vaJCLFAlY7
BiVrPlSiT1Ex0gJBLiRNm5J1WqvoGHHLT9E6w7FnsZwR+51B1msS3kJ2JjD8QxKy3noz8F/3TW9X
Gytt2NZlWSdUK1zAmQicSlJ366dy+WpVOT9lk9tthjZFYZpZMDtHYtr6E1sn7JQddtp17OQh6mv9
KgivRgfPPwVKqHCjCZYcBCsQ7qqk5XI91E753PSk1/zaNPepHoqD3XOL8vOUCcEOBQ1tk4yIhbKw
lXPOyjftMyo6dl9+5D4EXjN1CG0puhxRT09taCdOFl9n0JDC+kdV9XDOSPI9jsAx+Hylw1Vk3BSa
0ff2SG5/Fl7FPShrMt+svziQkTLv06k3r8iT/sGuigTazdpslH5pP+BvjB+BgTpBgHAEGMFJXRHK
+3bqbqEDI+lF+pVd8arnEWwBQexlb6us5hWUNl0FlXqbsdHFW+Inoz4pvOqfKBXBH8cdWrlVdk++
tJLZfeYuy/O4OOQlWeuZ3aI0Ku94m/kDsH39N27F+tVuE3qJiODvs2/65OgVQVQX0XovIhI/C7r9
+5AE+lkX1lPQJMYWx+oQEVWj55gV95OjfCcmPlw/TZqXoDEJamZJVTwPkMKPWU8mf4pa6+SXvbXj
FKXG1Xk2hK5F/OOeiDFfhY9BoYeLqUKfqlre1g+cfCYCapMCNlfgFyjL3gU+ehrVWGOXBoP/Qqa6
57z2BGtInQ/Tqf2jmYX9cQgFOjzv1cWxRoIvuae3DCs5h8lQnoyujuIA5t2mYOzdZA01Rpf9aVvF
AtPYXAMNLvwDxO7wTz9nnAg1eix67reMJrUvOCPjWZGOL4hB8VLQAQizkqwD26XYRR6i6SQUCgwr
P3sml146itWD7RlsEgh1/TCjtKkNKk90KBa2JxHT5zNUN+Gbo5u32u/EHI8dVEyjIvXUNtwlyPO2
H8jkxUeNecnokgr544ZZ/eMMyF4HULYef1cXhmxldYbbbIondhBR2Ge+Syk3UuDnduqucUa9EEeu
qoe8spnIOxdGQV1TY5TGfNREXrZS2qwlmpYh2PVN0d+KtDulHLb4KultBja/1RN3RGUxWft07NZS
XbsdfSffYTNW7ibVnbdX9aytjUvc+k9OO/reH/W/IRt/uqTj/w4zgcoJwtpcwFGwxcfY+g1pykxw
K2kDyzhI4KY0G3l/ukX8pZdNh7buoHwQwOl89FHSZg2UbC8ELT2lhbwuAskyZdHHt4lIdHAKtXxU
U/3dLpzuRZVY/4yxSJiPuW+Qa5dH27BfJr4zrRUi/JVecGGvIL0gv6LUQC166zYwUJyyIHQiUrG3
Mtwt27MkY3RPE8swSxKMuXStc2s2FYdTYLNBgtvbN6X9PvZHrh2NjQARgiTfpHkv8IWDGc91Ng8w
T25j705bSv/60dHWpSf/GIuyJWhX17Q2SFoOsFi8eUP0orsu1NZ3/OWF/cFGnXC+tNWtAK6B/s0c
UOlqeQtmc3oKgfw8mkPxHHD73jR1Y7/lUDJPfNH6XZ4N1WbWEWT9nMKBUy8EzNJlEc9R5XHG1G7x
zVFpH/pxkacgCywKj2lzbQmdRwSyMLTrhPVAcWGNpLwqEyrwZqjJWAmlnoUwhgN5D9ouiFfTxs60
OjCJrSvXrWnjFHa1F8puD35fvgRZNT9kRWReid2htjOfMj/a4zvbdsIbicfofo4s4tJLXbJUZKoe
Q5396axxuCKvlndu6ya7RrU1o7IrDis/7y4TgDNCacpNyHU5pmlEMVlwzIx6oi6UkDAVMSqEfi49
IiYqs+Gygt7lZSrLqyxEbmPpGdWfqdcDVj/Ve6sbGCeCsP7bJW6TEPnjqksWwOALTWzFjMUUWWd7
Co3d6CuLhmOlqAtNTej983stX2kjrAr07H1kSaZialv9CSmdy7pVeLdRkDbj2i6WYNPMpofozQq3
HkZ6aYfRJhv9d9WTYkrZFIaBjCNNQWRkyJmmcR9xJ528xHqqtSVx+L2CNyHoYDGFvW1vSvKcNHbq
9FgX3rdwimnTEwe/l4bzm7mm91Y2WuymsQeGxTXr6uURi6mrghBmPbxVCEK7IRxLgoVhe+fm3nxO
Q4WeVM0dcWeiMOwifuMq2D7yCPiR0s+vOfSdf1k7J29Av+pvP6neJuIkiHUJFzafVntnB/iH+O2H
rp9ix7HrrTnbm3zk4kROnoaGlzySRweoiQfC1auoN6lN+sQD//PDxieyfwmZmNQbkG86uQtGslTo
dkvcraePzwLEXaIilJGwvikrtI/t2D81qIU7eB3VY+7XpM3p2e1VN7urzGoxn2gyKZ0vi6Op4YTo
qHur6tH54xE8O5Cep/8VkW+t+I8/rNnMjtg+b2Kg3NhyaFRlfvEXb2TctdrXVco9m9qJjhnmwZnn
mb/PgsHYl8Q9TrBg9IkQLeJB4pjRHd6lemfFmXlsjNzdC2aUnZUpOpbDE1IEomNBd6WpV/lS1egy
huI9aNzAv1rNLHcoNAtlPE17aCJBYQ7GeJJNV9BkmGlVeS6B48XteYjVlOzjSvfnOktaACxu+aO4
Um68uQtvy9QFj4U0TLKWfv8ggYNshSK4G455tKUeltzPnXvMVeeDhYEKdMC04HvAr7jp8XHz3Tz2
3IwIEJi3oQ2mF79iIo7den1Ph6m55vRIrotZn1lkaqGScPXhp5rbgjLRFp2g+hg6sBCRIirbTbN+
cEEIbODztq8R+CPAFb2HGphOn4yLcmf1SMVjl2d/uRE/S3+k9oHYd7cIAtCxEmBzXIeARiTdf51r
ktm3yG32pUABIeZ3LnvCpaoUt7BoyXzhM8VToIZ7AAneVaimf3YI923pU8hDFToP9uKKJ5RdznYM
X283usp78PIyPLEMiEFxIbVRJ+m4rXV/sAKQpUbCbM5Kz/bIih99qFhxtAmYZDeWT/ezkzXuOGr2
LjV4mROjtTbkAcxdOgJsMaQjdoHp8oYl4Or6wh1f3YwndmQsHibeCskQUfiQOob30Wgv23ltAX+f
D8K632kw33vFWPwgmcPeZRowpFssD3f9HyZqZ9smGr144V2kpkVIIG+4CWTq2ydwf2VyHM4J7C9a
iuqfop1N891YwyV8rRWCjZtxN/Py7rUabI/N9X1N+TUxWWKRyuY2+V5+TKLAeSmJoDLW9/rc4ggv
dP9D7n0uTd6ZaXiiyI/WRL+9MsaDZfXdvrLDaoqRBAe9b/PJ+1jqAHlY44b8LDQOqY1YDaOtdmht
ODw/Apg2g/Uv67iq/s+ZaKK+f+6jcfou68l8abJWckdrTeC1s6L4GtsQvF6UTQYia4P53S6GgL4y
pdG2cB5KyG5IjcVTXcBYD0vUmiZkHVUGNeu5Kc3lxQE+smcDg9zLFHIhNltn3VfETK+k+oIYiGy3
NRwaVNMA9CYzylfJSTNgxyK4xYvR+Z+L1fRU+4WT3/xFOHfMpIG3MrlqsWMPlJjiKstISEPiqe6Z
FyjMMNOleM/XdHRIz5INOiygPuid0JFqrRr+n+Qs7fAxjiVCJeC8/qNuAohAqAUG0DK8vL6yqh9B
cOhN9kn7XmAYHovZSrkbztwGxmh8tDLqeBZ7sX/mNtMPlGT6g7vAPRn7tv4aPDN4DsKx5l9z8PWm
CNz1XGzbs23kHY0zaEYXl5Dpnd/P6s5JbOMA98s+YR6uYUZrDUs3otr3ZV/9TTwz++lSX1r7sDDE
nW+aybkhDLp1zeRX1No/sljS5u8T2NpFVx9ZAInxYDpJuR0t/SgoD37z5U6RKJt6h8Gld8uat2XN
RW+s53Qqw6MyE8L9BmG/o1y9TXsO/BP3GRt+c50wX9GWfPIzU7FRZmAxSo3AQEYEdYBRzMhkPBTS
/NSAS4+WMl5o8o97K6qzLZu1ojqeczWcYMX1+2Qa8qvrBA7fByidD63S9l23OHjfQ8I8E7b08MLK
/dMW7v0Q5P9wTqnd+hQdzWwQD6XT/rWMabo5/LhXC4foEQF6mFl3Ot8hXQaIpZRj77o07O8SLJVH
fDRrV2dWcVRGSq+76DKLrmHbRJ9NZIm7obS5NcwhhKoRzBCopgoCBLuiS6d3vyaSlRSsGQ9/lWUN
TyTbiwfHwonj5Vu7jJQkQt+VUB9a9zWssBsYeIf9mHTzm8GIxz656S6XZdMcq0KXe7iF8rnrreoI
6JNsnW9XIbgfMVFOx5fcWu0sfjrdJX/rZK2/OCQ24sm2jkrK4G2CavHM35Ico6VjXY+Fsfhkm4F7
bAaMND+S5nUgyVZtXMTYBAtnZs9Vw1eJBIpderfAmsL3uUShLcgIVMeCwOsrbEdw1fR8q9+AjMWh
9ZmSyAb8KWrz1zUH50cDRL4mbDN/8FQ7n5Jmlboch/AGwbxWkt5kV3FK2pFHHtJ/U5bwjoKCFkie
woRSE/P5lsTI1MZdN9EKbQ2r2sPXot7dKKT9OyAryCeGWYX71SJ1aEmRP+9UAaDcYrzacBswboOw
xBExQIGH8wjngOxcHeVy55eqP7JNeSQvLrOiOw0RdZ9H2bjRr0uT2UUjaFV2cFp4jzFeOlW6Sqvh
s7YM/ws1C3SQiqAtJ8HiXEKndw6dVqmF1QQciqZryIGj7Q8o2cmjW1pcY6b03kvzBQ2FDJ3vdNMR
xnbOs84w0tdoYJqz1GS9BDUhimntDqnQM6iogtkMjXakVpBcO0zpw9ilya+uhvRva5UnylnLGaoN
kYKE5aYsbxWkj8M2obKFg7pTI1FHQDBldYQY5GcxQIDfdsF7xX9CtTaAYrPQROxKQ0YHqIFvZdfx
LCj6aduzh/jdBMB3b/WLpBrZBee2roCb8Pw+lIu8cclcC/d6TVDOwX2qwZVFYxRco8rGiRyjs5sK
i5JVkdCtUbRPehGsT778Ao9HvY5VL55xybCPxgyx0+UlBNVR3Ht5m/ECVWiUXRuInc7a5CcEa3k0
Ye6dsKHUZjSd/ojNB5eUvaWfZpaQ2M411b5yyZ/ACLan1CrbZ7OMyvfKJ1LIQiuCCnBGPp2hG44u
bvLvTBPnPPWhGQf9BJ614HDYpiKz4wafmu2ZWcShBlERWur7RM/HsDjDnRwt2A/megsGABC6ksbN
wp67ENC+lqzPvRtM97WXOr0CDQnue7cEm5Qgs8f+WvPI5yK7Kj74T0lol+/8Aa+RC+pEK8oTTH7z
s2V5/o1v3QukeBaQVcOzly/93TTbwcc8LHza6VlQTWo8EoAoztZXNk3TFku8ePYyascbrqEtbeLZ
9cB6AbloW3BhmWeKPSuUrD2BwfcehNaHyLkkFABeSEDC36iL6mUWjnPKhL3mi0ViUTGXT4QbBBdi
39h3bsjqo9ko/e1kN89VkySPtevb+8aiModsGpxdj7iZ5ZvyMGaQDorGSQhEk03jAebB6Olf2bcS
oizI8cOYMkS7ngB3sbNU2/4h14GPndnafbW0G+h4BrNVgjNP3U9YXf5Fi7X2q0hqc/NB2y1x07PK
3ft8nB16ZSFltwlo1nzLeJTuO3Ok8OMMZfVYUsR5JOiRPQ30QvY645OiCzmcZs+XpIQJ3Hb7EeyL
jpfO7HaNTon4ZmWOoO/ZDZjj//OiWTF+Gw4MLaTnUyut0dzVnQGHlTTH8KDmfjmkS/1OFNQ41YlX
HBdnac9zl3pcq0fvyvPH3AKhGnfB0NlblMd2U0g6AdRvev8ro0+xh1lpHcKc9VMbRy+45nnuiBPW
6V25IKeTVuM7b7Ki2RzN5MLYlFymkgefEaCThWW0GZVJJaUtDxKi9qYurfR9adwFLcbNjn6XQvOn
7EmsQRqvcmmaV40DLLAMZor17CIvYrDMf0OfvXe16Mwf6DLGNuuj7KMrWccZSC//azsuLgOh+O42
G9yJY3hoymICbZNzlQOrWGa/2AeqOJZ9CLYvmhtsORtYfUv0gUNzdh9THnwvSYryvfEsRhU/QH4g
3V7DDcycttvqclQ7K2+geKlGW7tUOS4v3Jyd+Ks735hLBix0JPy1UGZ8MXBvziw8nL/EVAcnHFwq
E0bXu3GRYuaW6By/STtlDx4+6GUiAXTvukbxW4yrnMAr/pUqbFSAplxBXGN27+lYuu/0a328SCdI
bnZSzzy0XeOJrA3APEKqa29+IolW5clTL0fr0o5Ns8b9HDhVBZIAmJwhnC6zMUFcM1P/VmqK6mAt
BLSg0M05j52lf+JQhlFgeWvzcoIc/0ODebxVU0ldcSxlYMVWgJ5dRhnR6GyM3D9ZYNPETJf82+0W
74KrlVFQ1OI8KNc5jlq0IJQEcmlX6c5hw7brfI1kdz9R1ZODZ0x6k3D8P2QzgeVNKGmROustdLCJ
16ZDectMy2U0mzMINvKVoEO0p89NF2BYtb+A+MaJfUYTSe1obk8MXpRmEpuSl8Ppl0IWouVcVsXF
8Kjz27nfTBuxJPPNFANHcRrWwW6c4JdhXI4bvD71VqSKBnaFpf7UB0HuwZZJsseamY9cHr1DE2WH
3t8gj3zjXT6AhJgO7SwbEvoRx1WeQciESQBFu5L58mvPit+pz3kIcTuYtkEP2mZneJP3CvnzR5IV
2pYZzgQt+uhVVo3zgLMqvVhRLpy3XuuNtyhkfInCOYfyUK94UbCcijJTFa6K8IMrczJobbV3+iyj
kSHZoVbaaKjcZlhOqOmG1WuLUv6B/TTec7qTuyYWoo9eUfGMsydgYH1aq0PWpuOvB4gRqxiRHS3b
6pB5MlX8DROEhi5pNIhHvngnqJ+0IdGvMAnCaNi0NsgQOsTYKQ1dgamE/W416pOVCvwckw92Rr6U
PP64kQIGnpDsMIwnzyEm57cE9lNhR4/+PIgzYYX5yHey3ZYBzxCDY/m5X0qAyeAhDk7a4IgynL1C
1cHaIhNLPLJzsmw7hrW8DLjHW48QQMaAvYRUfZpgP1ZdIPf9bH+OKU1mUMghsTSaz0Wruwea6fZ9
YZq3TPnqOAaWuOpmMPlH+ZPKaazo0neuc0BD0WffM+xfM/Dxo31LtG9LPwO/KBrjQOLVfPGdZnwx
dKFeWE7VvnA7SL4SZphPPD+wu840vIYDO4pt5oBYGMzdKBvTmjWmpG71NQ7EXFsHqkuETrj331fB
ZDzME+HkGIkXXdxa3MPcz+nBbKfxmpodd+eSPZXfIg/hx/XVlqgX+JEkG47DVIk8Br5sXpeqhXIt
6imm5+Vem1bPl1xWd32RBBviGe2GdHa6X/hXJSXRE+PtPDI6uT8yksIcuAzrCGJjh79qwk4nOiT+
oYnkdDHh7XhcSkDgiSIPPiZWkB1nhn3IjCmbXtLOQi+0kb+6+d5o6QjA0usoDyYfge+++SgWz7NQ
X/NAvR3DZDh1bZWhrtU2uiuEsz3YBxJPhm+8hsgDHzjToHi4ujNoJO45hSayXdbrlyEY7PrJPYOo
eeLYQf1qHS7nUbcSwo0SY2mdwXMLO19bEARsIRlcomZ4No0F/N3Ml+okHfyQZeyKlYS77xE2BtYY
pNClewpastRljZSThF8qaZ7DBji/WuYKPBtyZMzH9hbMfBiaqolz3R9JC16bcZoPSwUgx3ftWA6L
HRdtYJ7ssvqRKp0uXI/YQVdwjLN1qbgOuYs9HfqzJg2RztM10LC3nLKVz81kf/NSr+SuOj+CUa9s
XOkGxX5JIsAlAc2u2Fdh+qdcnBfJBZEnIAEKIwgCjzpy2n0HnIKnoo/Sv30XfSq3jWiLocrSMV85
TD5xnpiMd/PQsIUcYRZ9f1gy4zH0a/8AlpA2BYy7y1gjQMZj0XD5a022FlWT88htkpDAlAK19srl
IUVqhuY9b1WZDPjIon6uyW8AqF35oMWs6PDSfsPNUYeh5kzygpl/lICFe5BzMN5b5N/2hBayHVMi
yP9SZ+GbB4jzVRpdtdeNpGi9NlmggsRZNzh77u3Rj1eI7EIcDxBrjqtu1rZ4Y2hUmyQklBykUATM
QVrXVC3ZP1U6w46y8rAtwB1tDHABxLv6TwXXmGffuhhcveuSrkbO5S2uAaxsEpZtlDH8RucWTIWJ
41nQ2IC01INyN8PP3EUC9KU4S9HLuzlqqo86XJvNTLZUKXpH3Ofu/MrzWZ69Gl9jA92Xg4K9DazU
siY02ZoNZQ2TMHkYit+um6/f08Igrkc/5qdr04UIjfYP6ISKxBj/88m3RrmjI9K95U2X3eg7Ie70
lm9vKPEQPncgE0ZLFa6ez3OnyTZUjgk6O3Xx4q3IeIbdcCkMDVICNfXB1lQotGNkPxnHVMxdJ9s4
Bp/UwYUjFPt+bZWbwfO6Y2/lxUWaicmjtWC8G4IG15JyOj+rosycwo9KguYN72S5zjREN5nNslYF
0rssAKqUQzXf2mwe38gmUK+wh8UHFDJMu8VCO4prEy1UtBn2jEuUbcd9B4GcwIHx1yjBidARVPsZ
ojhMIN/ahstE6dpoBTpcRenTg5q7I84Q7cYIJb2u7HnbUmH/1LRWM5I1S//cdrggPciWqulgawWG
c0XDS3a1N3g4XQX+S2YSJ3RDmNBLtPRb6YTPBqECWu7kO6rd4Hdrx8mU3tnJrOSphUHDogj3uW0W
0lFmrtFzPJUmx6C0SP6xRM2Jh8z3fpi/2x39h5D8I8GqfYpt/zsOOOmMreuC8mjZV20hL5LZ4Grz
hYKwyqP+uYYJ8YxJDdQ478OrtCvenHRKvphvxLHo7VPa5ugN0gw3nXZ/HYKOGyFG8wGQhVpd8wWe
79AaFHE7OlQqna1L58/tnSjLf+SB4d7ngQN1ufW/y0CPJ8uJpmMOC3VXTX5xnUpqRdrqoU9H869X
9sUxcqjUCx4TPMtpZCsk22tCepiDYOGbM85BG6fchHdW6lrveQNXtGzYUcVJk91z5/VepsyRF5A9
wbEY7XFj8vk59GHwO+UumsRSdvZX7sv0Uq1LNlqLiDF9QgogXaNPXQS+kbe2eSkm9nBYEYvI4rnv
/9W+/dcLQhdXj2EvFuzvO8wuoeC4CpV7v9hd9uj3pFrG1doanYYxdCjso68HFpukKXBGWC976cv1
9kJsMKY0TGAHx/bCvaX/7PkubV1KuTdfs32CGKQRHFOwUPu1TbQzo6nbo5gnDyZ9DoToNKGDEyKy
QZBWdyxS42gmrQu0j9Z2cRgKl1IGzUjpEX1E8SEUWlhybxtJclmIKhFoC3X/yqPbbLctN+EPqsrF
Pb/f0UI+oW7Jhg+1vC8cb6+FNS333n+kndmW3Maxrl/FS/fwwTzste2LGlDd1d1kkxRJiTdYFAfM
84ynPx9oWazKQhU2KV/Yi6KFqIyMjIyM4f9Jge3ytE4/8HSliQg4zbtcBrGYUkG+p8JIdpJFbXmW
7o1s6sFSjh13AOsGONEycLZyapKtTUZjOEpMiO21aIh4VA3Z3dibyYvO7wjNQ2CM93mmRQ+kiENu
lYGHcRxOvzos4/exSiIcap3dz3W0nWTC8kqn8/BSnoziuaoj+XOlGvadlkr5tozI/28jW2lfUpkt
3pd2yjz6YJTZA7CcDGtFPM9CfWDQvTefagOIwG+4BIXfES6Rve1VQqMkL1eoehaIZFUN/liLNjLg
vjWRnpksNXUGRppc2gSzeyY67/TPBe0Xe29Dg9XB2VmPt8mBFgicNNVSeO5AUgIVt0BFlNZOGEUl
HaRVFexom1aj32Rni5lvjK8ON/I0rCxRnSn6zrlyVSQyhyerqkPjh8BFZOkVhQildfagd0TUJ+ju
CI2+PWp52jLZL6vtUWq8FPOKwH6XS+0YOqBI8FZWjxa9OncdkNbgybS5S0W8eklV7HWnMjfKXdG8
lWnpBRuQoD2NKGbubmtrcX9Ux5BNU7ZU07IF8rOESmdLvrxwzbfNp+pR3dZbanDbFDoC19gWB2tN
4AIbGiVdQ1Ysle4EwxQID02VgU099r19weQD0WWbPwN4etdLb2J6sLMp2Fox78L4QAVrx5uXhJH5
qlX9l0pC/VB7o3rT020dLPwiDMXSLNtyZJ25afb3hM2uyCOL3hgY84by3qZr5jfD+41Xqk9e87ag
SzYuZgThjIYYV1UsR9S1I8HNI9sQwdnTK+YkExAQjD9ieUXDl9RYXBuIcChsqrojnripLxUYPHqY
d0PGAj/lPpWsZGUlizIsGvoYtXZU2jHOVQZHq97QeEDxJ2bIglHFjdbe31bWighn5n0/2RUPYPaR
qgEcgxlj+BScuLGUNZZP5YI93kZZ3xfiCHufB76cU6BFytQ9kKeOXoFSJB0DDRZaWyrAtNI15QnU
+j8aw6IsTCZpxfqWjOL0F6jn66R4zbCXLLeuA/qqWgMKvwviN9TKb6vz0sg12TZ0lf9SNOighXOe
mxXEYhXk7kUMsiexTS/rH3Qf1NUs+NoN8svb4hZ2j+YhhoOpM9FfJzIRVn5GppgHNz2i9baVUCYo
hTHzd7fFXHJ6aojBk9i2oxiqeHT9qvcDI0WMlmSHyCr/8MZfY9W+93nKar36Tk5WuDyX1gXGj6ma
MpTPmi6qEcAVUKnhipSISwGM4/b/6gF9dntZCzaBc+Q2mVen25rAe8kwpWco0ay9/CXtkaZ5XzJH
Sg7zthjl8ubSzuTo57aXFH1ljCFyCB230w6qiPvm6Bxy13cl97as+VPnlyR3pKXoNrPvOs2RgscA
e96PCkmG6CjlYPFQ3d/+vrKkM9uU4eEmn02cIdzCtBwORgvpkQuCzl7dwutxX7jDHeMor6YtZdMN
nur92m12ear0meCZtgdeiIQbgjmkjtQUdoRQR3mnki4Lg7cWjb3PzXC8vbxLu9NVci22JTP9QlZI
UN+oU81TpwG+yPCRrt9Re71GFbkkQSUMmAMBmdhJ0F/S13QJZCMblJMjgP8jA7nZWvFCl1agq6qi
ASAtc4ocRzBs7pIpJmVPD5BHzaXZAWu1YgezIs7tDAmOavCwoIUASzs36YnGqj6GCtlVD/aRdsv7
3oWI5RAdbu/HpbWdi5kd08nt5AQaQEwyYsaJaBrEOciB1E2srnmCJYXpjj17OJwoGJzncvyKjlA9
QI5jfAYam3zg+9sLWRJgojDuNmP2BcIF2A/cBUmBAPA6g/rR0nc/8X3dcbAsh58vnntjdKpQp//Y
lYEDwl2GKxZ1eQMY8N1+u2q43DiG5woqdZ0ZDIffb8hv8nb4rE4vybkda/O1QkerHgBlfHtBs8bP
DcxQVAc/ZoLiTAJQiEsKn+nvdl4Q5X0qpfVON8FkKqlxheHrQU5WnjOX+2Mops4YJ48LU72Iz5VR
7swSGDgX8HFep5phrKxnUQDUofORhCdW3CBvIJeZGSgwo92zcrX+hz2XoTC0SNBBrGijuvMNaiRA
66ae75cDHLS5dy/J9I1k2Q/bmQFOCf/BP2q0+AuehcGSPKC4nrhTfl8xdS6vEPYuPJQ4HPPvtxXF
Ni/eLTRGmLYusxH9dmYhhnPtQ3YHs/pB3QEMdZBW5InumKvSkZV56x3ZcPjTudo8DaiEWMHMxubx
2+P1Y9h+uW3J4s6LIuafcOLD5L6TGA9tE3dgoO9JVwJ5J9EKtHJA1xYye9ITKUyEGIE9dEghTeEX
DBN4G1CObi/lIpL5z1rm2Jbxc1PXBSujMJeMQcjnjc1IJAM48QPTmAdgRe/WbpjlBf0lyhAcgMPk
hjWVoJvxmjyWNq3xG6PTerr1y/Lz7WUt79B3UYJzLpjjHSF7AWGYLmgev7+VErMnt2WsLUc9358h
T9WukbGCRiF1ShbTsYZ3zPHubosRL0xhg8TzmfhJlYPuk7gh3VHKCMSz+RKmGqBRu1d/T9Ks1BOD
U/t8kkyY8BjG1aEOYDQxpoqb5ukz8Mcrq1pT3vz3J7LGwhui3JhoQ3VkKvSdMh6cLvpj8mRpZZvW
TEE4Rs5QheBN0ecE+p9OT0Hm7Gzf/tH4TNwlIdyIDCd1ApN6nuy9KIwP9fD19t6s6UsIm9RYK1Nj
rhemxQur/sK0XRS+uy1iTVGCJ0haQMwzsLLAbqAFTJqeqNqu7PqKLZuCB5hn9a0k4Vhmugp5QiHX
91Ge3vcN1UqlawFYub2kJa1x5xBtGGR6CT3OrQzyLms05tYchgCNuwTyjn0FBMTjGEfKipkpYngz
W8CpLMEdZLKfBWli5gzsvuA2Ddpni54dcMFssP0M6q/RsaKziSlRGHc2wYup/uqbT3OujAT1yo9Z
0jPXn6Zg0oZui06d5mCm/loqS2FX7Ias/tDQixIzwe3ZyUoWZlHFDm0+OFtHIzt3rmK/MH1rrNXc
haG4NB8ZdLRk9/YuLmr2RIRg+/R9QX+gh3PgSORoQRdoN6XngsTZbBJaOTcDxL8rlrOswe/LEg4D
FWubDos4cj0pj8g9N7swMLRtK3/qWun3n1mfRbCnk7e4eAs3fWAC2xQlLtRutHeOL0IfmWpvvewD
KLyYG19Z3NJJV+fI1SHHZGnfIrYT56vHpekVYANDevFEz61crBzzxe+DA2EZDlBcpnjsrIRGxABg
Ites3hrAHZKMXjHwJatTTyQIh03tcifPnSF3oSwIJbjP/e0IdcTtfZn3+PTBMp/oUyHauWlbI4na
rGtyV9e8F9BWAqMObkKS31Fr3sXRnqIUjaLj/rbUbwHqLbGzdk92px1rC0aPKXNBmHocHtN9uW3g
htj0bnAXHUG33K255bWFzto+keiYWRGatc9TSaULv6EER1dlMXdOaxu6eHmp+VO4L8Oso2ruWPe3
F3y5l4Y1v0OpJDBALosZTwYqR4gbFaAxC23Ym0rp3JV9D7SIU8eH26KWDdMxdRLXhgqzwvlCbf5m
gp0V1UaqC7zAC1v3V5zV5Wpmo/kuQnBW9C7ITIdh+5pxsIffIIUNwRH98WWYlM501kDmR1yGZHaD
L/ssA7Jpz4cWasUEl9RkUnrUNFlzTEWsNClaOIUmbT+gd6fwOnn3gbHi8tYkCOfXLuAFB84mcxkk
cBnSeAnm98oiljbiWy6L1yDpLPH5TN+mn/kQhLrK8MKT3tP9vgVz6PZGiDkUCrN0tlCPQk0oSpQB
RcYUOnMKgL+966LsQ1cVwIcmQFHT32RBFilLd7dFXl5MZOsJaUhr2SSHLMEpRY0fqxK8xq6je+8b
6gI0jwL25nNmghUzu7x3SWxhXzJZFItAQjgtag6wYsFUOIi5ECk1BzpZ6RWT9Y2k/PC5pAnTUijt
IUmXxXiFrHelwSxALg08kHHQX/JjVtJBF8XmuYiOk3FwMo5DuktYTdtX1P7CIHKBtYVduLn3IB/L
mHLTlNreTGZ6XwHvOBngpAAIoGXDV6tv6e0sAfofwuGrGTGnB/k1qHMMM24p29PebL734uFrppPF
vL3NlwfE0KnEk8Qgc3KZXawc+OlopIzdkcAtemaO+vb3L7IyqANF2xYZH076RQGoCp04V3JOYOd2
j0AEu/Kz+dht+x1QgEfaPb2V47iQaCCxrBJvoHqyDWIBKG7TBBCKInMddWsf9H20k7Y1LEqHbJ8d
ghWDurzREEb6zJhDfwrHQuDPKHcfdgN3aMbco/UxBVZdOtbWPjTvwGQuo5WX86WvmcXZXGOQKeiO
2MhAA0cOvucsjsMSPQQWfU+2v3Icl0ziVIhwswRwFo1eOmQMHIBav++GFZ0teBYdH8blBQw+ViF4
FlOzqs63UqK25q0Ea5RxzMJ7u1qRsrQzp1LmVZ7EGk3kpVI5RpkrHxmhvmNue29SZrBXzG1pR07F
zH9/IkZXvbj2FMTAoMaUhPoeVrfbJ2hNwqzOEwlqm5t+wjiR63T0SgP9Zj+mjvr6thBlvgjPg0Hj
bFMEr+WQX6Kln00Bdso7gOt0Z/7qP1pPzMkefFdZCcWWvAJJel3V4ESgCiSW5UIwYMNOHjNXP/h3
8X54qB6Ku2QzbZU9YAPvnRWnvGDSBs+PuaeDJD0zP+c6LHR1DBg0zlyb/nZmHuSVPVpSn8Hzl8IW
mXRVFuvBqZ5Upd7GqUu36zen41Z3+v3wqnw03fEuX0k9Lyxn1tkcWJJ5xnmfL4ehzGIEOyWBmfW9
kVUbefx02xzWBMzWcmJzIGepedRbicsoSw4khLoSXCzY9NkCBBcAdmrTMEhPYzwMh+0907ZhvnLx
rC1h/vuTJaRS3xXw8hAy6S5c66TkbqvoojGFi43cP++2+WKjhUKwqZEmHqWfy7FZWe5C7z1AlX74
COmn6dF/TqTZvvDUlaaN+RQKp3Qu0qgqETONUKKZOblegWxNjb7rH9Tu14rOZeujCi6BtZbZWdoh
HtUU66k16xcZrZjAIPHtOb80vXCKNwxvtD9xmQGxSKRkOgo6VAUj80FSkxVJS6BSddUwpqn4MQrX
yrNLnuZMimBqzCi1YFAipd4rrrmN3MB1ttYTtMNucfC28ovbZrFgdmfiBLOjJ4rm5Y6To5XHJr6P
1sraCxbA9y2LTgO6ai6aAHo1aZw24fuNDMe0F/yu6b9L9J6oGKGiWc+3V/PNMQoGd/ZmFi4fXwvK
kuva2iuJycQofHDHSg6S3+2Zq7XOOpB5/U76ACK5zqi1/WsF3OiGV5f2mrG09o/QMov3fdwfgRiQ
oAct6Yq3R3B9CiN+NWmNSQMNWASMpFXMWMMWkDH4AZmlCg8UcO2yvHJoF6z6bDnCLTd5uQdQU2Tu
+2gyt6A3P4MmltzHtPJvb2tuaZ9Okw1CEKUnGa3pMKGTvHmb+tZWc1Qold4CHLdjPG13W9jisrhG
/1PDp0h87ut6W3L6LrADN3IOHQOPMBaMKzfoQtA211Sp4NPlwLNQEGGomHU0ER/ETLEBbtn+KvcP
uvz2hxfCu4x+5LmGa9Eydr6QJlR0i2adzM0j0MXB9XxcfUovOYRTGWLbYtJPhc9gUuYOL6EXOLQH
mNzu5PvwXjqktFWNh7+1JLF/cUyZFoqBp3WZp8jlh/ZzJa1IWAo+zlYkOFJoTXorMhiaBPqKB09+
sB/heKd7O96BWrZi2AsO7kyY4E9ztQL/NiInpHk7AC+dcGU188EQPA7f50aYYxvG3WdbP7m3gcBP
QRiJ0Vf1uvA2kwXkxW95d5fI20B9c3tvloz6VJbg3aCfMEboyFhL9wYOSWfmS1YfOm8l2llW2fcl
zb7iZEkBA2cjhVXeCJE711ezlWh64fjz/HRsJjVlEnWacOfIiWXBR0h0SzQ1OQ/Th7j68YDzTIKw
KRbTPUkjIcEDL5XCMKg1v/3EVpysQdgKL1bUBqiyzJ3AV80dY8dAqwnGd6+FK85y1vaFgZ1IEnYD
THqKdVQgmZctGd4B8HO8VxjKLn5VtJVgYGljAFnX5/ZDlYeOIAqkMSbKQA9zmfyYsmP7uVk7LQsW
7NCDQl8LqSb+I7wENAtQoQJaF3ekAOi9+6LNcKCfbm/NwirOZAjuRertQJf0EHjE9pDKD+A76vn+
toglF+aQ0ZjDQQBjeEOdH5FQg4RTa5FRMy1OW2i+lbYtOBG7/1uv66o8YU2J1ifZCOKeqyff2lCD
XbcpYanfqG6zVR/aFQ+wuE0nyxOcJrQ/eQiDXuZKMA15GzsGOg9wYPX9bTUu7hSA8xQGCBAv5lzk
EQCAdrYGyYNNtEnurSmDXaNYWc2CP6NFGBG6RWngoqzX+lrRTjWs562tghutqxWTDK9vL8W+PKVn
MgSfxlgsIK6gZAB1zOelyH+CoOJRbjHzEqheyGrkx8Jr1151a0ubNXziqrNc05piBgJjhGuftjL4
bO1P2fqJ+gRXB7f8FBdT5bvBfbeT9zjVnfx766ouXd27/I/belw2ie97JbggpS1LUx7tyM2bj/ZH
0/r4o13JPIPPNmreyBONBaWm1srcPehPd4W3S6anyF95yq/ZghAVdoxLl7wQfNez3kwehMhAnzE2
M4DLGj1rwbu/pTGxfdTXGlmSkih2TQ/ayzL7MGg29LSVurktZ9kHfbcDsbG3SLNU7uOCmGA/ufKe
TEVE3QPiMdKU/hsYfm7LW7EE8blt6UVoZLlC/2W8Dcm71jCf8T9/T4jg6DqtAbdcqSO3K+8x8a0G
EZq+Okmg3nYOquAcJivKSYlSm5IP307QDkCr59l3M5+3k1ZePisuQQxI08YHCzdsSRwoo3evNXCG
+XV7uK232YSFoOT0FKmiTygZ3q/gxHSn0OZqeALyyQ6ct9X0FH4q5K9TZK6EJqvWJziGuGuZoXHI
WMoHoJHcbAeT8NZ6K7ul2692ZC4VZc7WJ3gJNdcARQeziyfK5FpuDnv9FojUnbqj/bP+m0Yo+ItI
96VKbb3IbT5L0VP7OTJXTGJltzShvcwJZCPMAX3ZJ8rndAwYz6a7CraE34oYpBx/58COuzVUaeW5
svR0ZYiK/LJM/Kpd9LswHD3azcjtND9dq3siMmpb2tOwHXeMwu/X2jUWLd/gWaGauklxVjCRJqDb
nSqKvR+jY0tr8LDyqlj0SCffF4wiBoy9A0I3cmNQmUpnW8ExCKTo7ZO1JGTOl9IPTkGWOPn8fvJl
CJ9D307cvPrDBtAzf6Wo7t8S8S1TfHIFtr4Oe60+5+Ri2GA3Q3QEdum2iKVsM9WFv5bx7YCdyChG
rxyDMo9c42V1r93ZuDtzIz82h/puRdLsokVXdCppdr4nkjK7cTIQxWbnah/UvfJQ2a6+a/bVC0gS
d869Pu5uS1wys1OBwp0BT5A3enPf/giOo+6q2cqKZt95saC5Gm/QI3Y5busB5KyNwNa5GvApzeeq
eW7xc2t2tng4586iP8WITqEYWjPoegqz9V7emu9g3tnBXLtRtuou3ckPa+N6q/KEJ5Ps6AAXmrwp
xlfAVuAMvJ2zHRilU91057trTfWLu3SyPMEsTDNmml/lLQuPeevfmePKIVr+PpOUChlapgOFcwq2
W+WU4O675XQPnKk0rFjZks+m0c6a6ybkScTSSZi0TWnNY0jRfXin3AGfQpsbMGErF/mSu7FVW54b
WRgIFCv0kKCEwNYhxggfpdaNvD10RbfPy0LjHnVzhTypapPztcQOh4SuRAZcywhL8++CbbSjrLEj
zoL9eaPsGRIqNu2K/7ncHVJLdILN7z0WJja1+JHUGy2kS67SHDPzVdCuFLYu1Xb+feEqaKbCTHON
MU3Lvp904zg0r9XYWblv5vvq3BGcCxFMzNAYJYcBl9qMv7e0HWSwkua7hv+1n/64vUW3l2PIQoDQ
GV009CCYuF4KC9MdaJNDuBLAzRq5vhjQGs7d9DjBqhpIeM2+/yD729L5DJaPZe0G2s/WZCmL66Hk
SLshbFJcQ+fC9BbYQupRgVsBTraZ3yq+vpmbeLQXvTvi3+aodbvWSrUslVlUrI7GNnGJtZzAzDpA
6lwSGOiWHwHx2W4Nc1wbUr+8ITAM7tb/ChJ8W5o19eBPurXXCvtLEoCvVYbxg9VDmtoV0/1t27iY
g2ZC4EyaoMwWrD960BxjX++n0R12OnBw2/m6aDbDUXZbZQNWqLZdv9rX9Dkf8pOb3YJdCGxBCJmL
uCndurdgXlJgu4m6buXFvhCunK9x/iknolpgGPwQIBH4wgAKs+17ua9ewCJ97KgP+mH8yStj4r18
Z2lrKdHFU36ymfNmn4jOhwni4gn4kjpV+y+MIubbJO7KZy+K7We5aaoNxADJittfEzr//YlQr4XH
o+sdaa8Aj6JOx9Z03EhSdyrAkH6brdyVCzcA5J8yaVLwG6j6ielStm/S85bD3+yghXXLQ/gFSiVo
0wg21Ltwx5NKX/E3C/HGuUzhkExjTdkMahUqZKAlufPjA8z9fbeVDsleei5XoralG2c+kCYznVzY
4uMjiyRpUGr6N0qAAyEQ2gE5v7l9EpdE0OCAT8OzMbwvuFAfQgCQ8vHS43Rnqi+kbuWkLxnF6fcF
jfV511vpfN5U/00xyXQ4TI9eOewiSduZjbJiFEtO7FSa4FbsUYf0NsImLPPt+MVsnozshSatLGlN
ZYILURu4k0KZezpSGRG+M348fJr78xXsiAeufNFMHcQRYFQJT85Uj9/XvScDJk2rhgzf3O29X7o+
TwSJ0TogjXoJVQp7A2h0xysemE9J2YZgu2swAcaSv7stcA4uxPv6VKBgbDYo1hkssaFLmkcPNr2e
wKpJ2c74NbDAHgdfF+YqCdDC95BX+lsDcswPt3/BooF8160mmKNnhCPkslzinRrAKvnYtek+g4tH
WtPtopGcCBIssQb/ekjndoSihBN5V7c/Y+kn3xeMEJy+vCwABN+XfsHLtNBdvxjTbTxTBDdk1ld2
bnk5c//yDPeninMjMJEXQ64TbmcFTG4umIG392XxsmQo5S8B88adXB5t5gH7NjQmbTHDMR+kh9R5
GEo9d/MW9OLxK6w776sSFD5jNaM07/mlVX4XLdxbtZw7fe9E/reZeQaPtvk2fir28P8xl12uxN9L
8cfpOuczebJOhgVD2BjwtwXcLeZjXd3raz1la3s1n8ITEcogWz7AhNbeivvXIGXqW3D5nRXfsbIO
S4jueXcHMKrzjpjibhvHn+I+38081bfNYtFDaToKs4FyvCjtQh3ZqcAYWnu7iI6BJ01uAqjwgx15
XzUvyjfgCr+qadZZ8fCL4Sk9BH/JFdyE0segF1pMTDvpYLjRVIRPYcYZ9sdyeKM7sCPkDsPTUDWV
Dw5Q6XdqDptPbln1jrl/AOKC0dtAVDWzSedPE1xNn28r5vJaBQ5+zuMwxKhfAm4EY1bQlelDKGGS
b4065sZABBsOdu/lAFKnX6UoDn7YdEF4QeLck8REo/ishyY04aSUzh6GzPdwG93Db9yBrLs6crWw
uDNBwhnRtFgK4dNz9hqjp3dRWhWbEQqpo1ODgx0Edr7pYWVbMbVLgz5fnXBqQjhyYlNLwEecmmLn
aJ4Jpy5MtBDtfry9d0uSwDhjKM4ApOPiYWzK0aR3eWHtR8Y2NwAazAwricc7pExX3PblhQuYCV2S
yuy3GcoWF+UbaqVAsbB35DTawjjzm6JBuStbhf0uV61gO8G761ad7SoWXQc/uE7V1JiJ1pgEkpk6
1AW/WkaD7ORmq4E+ZpQbxU8h15CnCcTSttt+E/X/Pg3/43/Jn//jret//y9//gTZRhX6QSP88d8v
iy/Zm6b68qV5+lj87/yv/vV//ff5H/k3//zy7mPz8ewPe6i5m/FV+6UaX3+p26T5JpPfMP8//69/
+Y8v377y61h8+dcvn/I2a+av+WGe/fLnX91//tcv7P6JPufv//mXLz6m/Hvvwi9N9jG9+De+fKyb
f/0Crd4/dXqGUa/BIBegOL/8o//yn79R/0m7jTmnC2QyZHOaCpbgJkCi9k9aLJn5AnDRhI5rbi2s
83b+K/uf87wQI8p0TTjM18jqL/9d+Zn2v+/GP7I2fc5D0gL/+uX8BpJUUox0S6v6/M9Pbh5kjjnI
48Oxshy4l+KNNGorgcL54fn+aSGeGkJTAYQ/6Y+Q8z0ptgYnXvxJKv2V+PDa5wWHX0SD5OVSNhyb
iIxAWCqvSzt+Gdb62qzZNQFC6MuUnJMMSdQf5VGjZNZqWzBNXiaxp/1QYPhdQcKF7BRSbPdq0B8N
q310QLCGnABmQ798Ew7Diowri9AEd2KbdQJ7IotoDV9x9UaV9lqlQYUOReB/TvTZgf4/mJAm+P4h
azS5VOvuCJoU7IGx6WzIQ0k/5Jr+UpIIVJZ3hTyWRtod4c8s9iB/27s2B0NBgmBqxfVeOQOaEMiO
3hiaHjf+kQmVY2Kne11yDieO4M/jdqqb8/vx+6+ft+XkePUxY3ZePHZH2Htl9a7Lwro+tPCpas9W
2oeQy4EFMGzTQM3in1uNWJO3WwZUAFsBJriUIV9v8vKggPr/c9shthWoY1OpYLI3EAuqTxkI7R00
GpukXauuCXmbvzQmNkmYiacko6c3x7YcAXEOMn3XtfFRUox9NVaHgjqYVhUf66TdZpb0duplyJ2L
O4KnlRNzzRrmf36yZYMNm002Du0RpqX9TFFUOurX29ZwHiP/tTYxH62qaZHUcAXCTxT4nyUus60d
VQ5g6WkN6Upv++Bp19Wz1DrhtFL8v+IAuCXOlgPXYzwC+tkcc984Fn35DAPSUU61ldTpFW2Jye7J
amKpTcLqqMQG5MUME+Vr9fxrv1xwjzOW9aSYWQU7Q/wSmKV3YxcfOkNfuT+Wf7kiVu6KagQ4DHyZ
4xCQQu8huDq0sATtb2/18tcpQZ2r3eGMWFFTtMeskZ5qWd20kfXb7U9f0Ysm3EtKq7SZpVjtsbSg
6tg0vVy+UoPG4GEx+j/p0wXdj0U4dGNdtkcm3K1XES1EdzbsoCtOZHas35/xf50DERcAVqgmkKW8
PVq1+cYryscS/547RQPWmbWyvVfOmircSgW8gubkswLL10EdhWVb2UhD473rbHrxWj9ItkU/gkqm
KfHKa+HKnqtC9BxYvWPCjtoclW6Cnr7MelgsiCmjlVfdtSUJAVXBLIsBvwSeyXKeem6POzOC8tKw
nwFC/FoZRb+Donh328quCRMMGHrePPNiuTnqMjyrhdoDcyJrj1WWPnqg+27K9h4w42zlnjx//Xy3
CMGmB3nSeM3UzREihnJT+dBXycqnMXAeHLv42EvKPSBKb/QiWbvHru2VYOCh3Uym32vNMbbsIj1o
AJQ9DyGNxyvqu/J9RYi7+tH2+lpGfaGZGfu8N6uNGUFQfntzrrgARTDuRHKsuJXTBkfulA9GA41D
XIzS723f2CvX4DURgjEz5xqFY4wxT4X1Ki+az2U+pdtSMd7cXsI1Bc2+4eSaVZNyLHrfqo9+6I3d
Icv0PoDxVok/3/7+FR8jz+s6+b7u+34wWWN1TIvPmcqARgJ24/SWbNDKDl8TMC/sREAT1VBew593
bOV6L4EzQ1vqHczTjz4sU7fXcEVHsnDg86LIGSRhDZYzvTT68MEopxULuvLrv5XOT359bxZlbevc
T1aRvS/8/n0W04Yzd/hDpLb/qZ8vQo1WQxx3UkEoV6Q9fMfFMRrNnz0Bgmr6to+qorBBFe+Cx6Cd
dqUKg07qr/ija9YveD86CjK+jxvSR1RCeP5730YvKjPvVvR/TYDg8AKLuYBCxv84cVg/9YoCdLmc
aQ8+jHkrBnrFei76+xQvGZrIr49OdYAgYqPm8fb2xl758WJzIv1UAzeDWh3L+jGJX8d1v/Pgnbj9
8SuWKQu+LaPRSg0yibCvrA/JON6rcOBNVfCrL6Ur5+ra7xd820CORoqouBzz1Ipgj9Z/b4rmUHja
+59bwry0k8MlB2o1plVDaNlKL8Mof4zs9BCZ6ru2St7eFrG8uQyenosowIsIyoG4W7MVBjSnXRut
oR0sb4AiNk119IlVaRZXxynQXgaRAlGuYm9qSEc3jjV9/bnfL6jIMK2k0UxMCP7uD8GYv4ryyr39
6eXdZUb/XDU5+XQztn28ZsYsaRdtW/N1+GMwyv8NVBRn3o+TrS0AVKjtWe/SBA6hv/F9yB3rbn/7
p1/bVcGr2UDbZX6B4fDTP5cZsAL2aHz6uW8LLo0hqypqtbw6Rg3BiD2Yf9TFGhjvNZUL3gyYOCss
k6g+WqN6aCyFPHn2ME1/5oyvZpjmc3n5XgC581zpZl0oZE8T1GJprz3feOwt6S6HODiohoOpFD+E
2fnX3opj3IUtKUNh8VQe2ryER6+XIesu8o5xLj2yq5XOlCt7bAsnV4IKtE4qozp6rfIVMJn3ffL7
7R2+cnBtwa05fjwWQ80u1IU5bpwCRubWjF6DS/gyrOKVR8i1ny8cXL/O5WZoFA5AFjzIRvJm7OqV
J9u1TwsHt59ADnNSPL8ZKF+roUpwOrB73VbOrN4FG7JnoScHN4+GKR08qTyG0nMa3pVNv4u6t0Py
rhw+xNqPQYh+NyHhAKeOoYAFSc6Cxrxs43RxuZEK9d3tJVzTj3CCCRna2mxxbGOS71X7zqjWsm7X
viyc39qZpNip+LLZFzujTGA2fnX7Nwu9X981IpzdoszGNmcM4GhnPbxx4Z6n0TN81SEkuPamgLXF
s9ww2abam6LV3BKgQ4bPNmqa393+BVd8kyW8xOROg2976OtjYunDXgXEq/1QtCjznQcP9NvbQq4c
PUs41A4MyJYZocCJymerKRw8ZSP70gYc991tEdfWIZzutJbtoXCc8ljBIWZU7bYj7OratQfxtc8L
5zqucXmNapdHufzS5Ec4rzv/y+1ffk05s8iToydPJg0bcCAe9Tp9LPX4TrNh543HnZ38XAqfJvNz
EXobdUwJWtWxKXX4Vken2dCZv7/9+6+cDhFTkpdpn9chmUIIJFMooEJ125Vhd7j99WuKF041qV7H
g6kFxcvdxvS+RMqHePq5YgBAe+d6kdRu6IMc1cMFsdcTiDCltT6ga1oRDnYcWQ0MaBzsJjMOgZK/
MOI1FMYrKhGBYeJaM/uhMMsjuU4AdX436mqbpc+39X3ld5vCUVV6n1nzEn3XvbrrtOqQwSt7+9NX
DN0UjihUgL4mh6gk7N6W5UOhQ+M9ONTu1+YarilGOKRyi8cqNKM8ep6/dUpl25dPo7VGwndNM7PU
k3Na6lkSNxAlH53S3lZ+/DjUa+R71z49//OTT8MSWmYRxOxHr8y011ZqypusaIefes+BKHT+dSUe
e0u1dVyjrryg5X8/avKvtbPGODNv30LoYAon1BrqYPJbsm1Qx1s2IOeS+sc4KFqx0QfL+SxPVRZv
47Ko1sb6r9iRWGRz2iyZJKUvj7k23Gt2o22s1Dg2VflmGtfm+q/tiOAZAGQL4jZLOb4zW7Ne/1HC
bbC5fQ7mq3VJYaJrYOgPaqGeENfX3mVNWm1I9r1NZpqh3vughPUHDWrebRD+XKaJ0f5zAyhb+mQq
O0RhVXH0u/CY/OxeGIK7GKO5WKvzacWXD4GU3MmT/KBXsuuEa/O5V061CCScAjartLGC21CfGku/
M5NswwCre3szrn1d8Bmk9Foroo332PSJM2xMq0lfqhRCNkoEF+yK57smRHAdfV713tDU5bELJXkT
Ot0ra9TfGPEq7+8VczVEB1JB/So5MdswRTrwTTHdc6lm7H5OR4IDqRSr9LS0KI+mElubUbZ33JvK
Jkh/rAf4ryjYEFyI3k4DgMWcttLpjmqZMyuovIhAq95IZbKyiGsqEk40KaEY0nbClHJIZXXXe34J
D/dUwMD8c1oSjnWbjqoepWwyj8AtTeGbMtE3Yf3m9tev/Hyx8U3yasucIg7a5MQ7M1Regp6xcj9c
8ae6cIa9toj80Ym4fQbt4PlHK39h88BX4fK5/duvmL/YN0d91+mjBuusJXlHgmjf19quitbwhq59
XjjCg6RUqi+n1bGH1ZW2Bz0ONmpRwTkw1uGX20u4pv5Z9skNHQH9bXjJWBzHMfF/LbKxe6gnew12
5drX539+8nVb9Zw0iMryWMTmJ8moX0mmunZbXvu2cHjHqTHVVklwn6bzB13Uj90MMPpzWhHObRgk
Ut4bGGU/mF/ixgNorS1+8tvCeZW71sx1k10tytRM90MfeuEekMF6+v+cfcly3DjT7RMxggM4bVms
gaXBlmTLam8YHroJgiMIAhye/j/VcW+HGi0U46uFF9YCRAGZCSDz5DlP1ydvMBu9Ht2qsvasYUVU
s9uEBt9Z+1fdbJ3xhlXXYUaiL0A2E+IqKtrmDe+jPWH5603zJlqc4WM0tW6MaOxC1l5G/beljo6d
sL5dH94wcx0SV4JVdXE6RAPULR5X3z93wbqRHDMEGh0KB2x5XVCnQLKjae78xU07V6ZDEZ2l2nrR
GS6jOh6OelVgQZ1mOEPXoeKPK1TB+Qng6gvpoNtCBK0uishNi5lZ/xvxxT+Hl45lUatYPGBB8Iis
yI7hZZaEQXcMlXdb5NcBLbno0VbZjvy8CPrZ4sOPcLjVTPWGKZuhL7btO+xIFJzcqvgSUm8DWWWw
Ix3FAnmbkY+owpyjkO/HjmSu8J5vMlEdvDJaa9lDtZ6f/YIXCf77GE9bj2vDtHW0oyx6r45qrEg5
8b+muBMpG6AyeH3ihpDjaaeIxdgwKnGpDIb+DnGt2tVYGM9jUXr9AyYPu/yq9wdJbE2xO8BWGr68
Ai101w9xEgXTz06NtyXodZQe89y5UT0yxfkC0t2kWcsxo0HEb8s/6ADHmjQzkGEh3ipu8blsp09t
W20UMDTeon881dWOwpoI0akSnipFnlrukklBYZp1yiEgbZXzy+T0Z9U7L5OfIy/hbYGt/jbMD158
OksXLiekXS+pgzKYM9WTfQtiX6An82lPWQuqByTfT63byF0wR48AyR9iloskWOOdJ+a71Wf7poy/
DzW6ccb10SpRSmoFaNna304n7m1v/SNawpNbT7supru2F8dlWe8CJz5ct6vLVfCjH6AdxmRe/HBq
kRVipUwKJ8QPuXemP9xQJDWxQLy8cSabvqOdbSV3ncG53HLjsN75uZeKFo3IbfRQDdaYVCyA1rcV
bDiL4WM6CIk4eUCUh4MUme4IEPnoUPZWuiocexB4EcT+BqrCjTu2IazokCRuFaP0BpufLU7voPv6
ScVbQnCGoKL3VKO7B71DIYZebDttG5BFOPbnURS3Bdu/O8vehZQ6GqCEHOX9Oarka1w7T67aiuOG
aKWjbKxp8aYxxyUpRgvEUA5fGka+WjJKrXgr8236hBYQZwGWAE9eckU5yIEmGmdsAll37H4GYcNt
J93fWO13KyTcqnLiASFrnMsjMKcZxDCP1/3OZDbaBRt0ZFGIHlLcUddqb1fdo/L5xrXCZDaaS8+r
gK6pU+FFo3yaeHH5aWrnlLJiw5VNU9dceYxQzYpXTJ3gTe85ch8VWwVvw9R1gA3klyho6eG4Ax8+
D8Laxf30CLmjm0DbaFvXDtF+8dzVwzHhSfsrJfb9GlQbh6fBHO3LtfWdqXSxQqxWTX+u8+i7ghgg
pf5jNLMvXUder5uMaXEun373iXF2JwYFa+SaBCRfygEkKz09zWu4YTemn3D57rvxfb/jDasGpJpw
HB38bh6/52IakwjEl09RZZe3vf9szXPRQ4+erAFHDhVtNin5GJB+4x1iWiLtHtB4fB3RR9SfO+7d
RwXfFa7/1cvJBv2RwfL1ngLlz8qLVxxigd8X6eD6eVIVoX+4vr+GF47eUkD6ORgVdRHRevlFdXyv
RrpXJT/OlvSTiiwbJ5ZpkTT/xT0JSn7M78+BbF+WqPhU9d6xbuwNNMPHw9t6fwGVU0eB9ODAxFS/
oRJ5X8zeTvi2t2E+H5uprSPAQumyqJhgpmEp7wo5P09qesULah804/76Tny8z//RhAutWnXtJa1u
zXQvKjDCgYrw+tCXzPx/71vAU/7byRh66xZrQC5xsAYJnfP5nvnuq0WtpwFwbKdzTmiIT8fiNkie
rYPCpnycxspf8OhHXrod5FPXWCcRuXvOxRam8+PrFpjs/v2b0G3ui7xAWGU+1JQD68RU+T3MZVpM
61tsrWA+3KSFN1mX5uFB6YKaRWL3rVYc+6B8hjbEFx5sCcV97IOgmfn3T1FVBaqnEhcX4RSpXRVv
Iy6MKx8fCs96cgp1o49oR3ThQPXKl8hQsSme0G88S2iqN7/AP3Nbks3WoWNlbdFcdaI/5wPa+wv/
uz85zYYHGtxDx4tNds6gPgYs4Dp0ykendFCNaewW81aux/ABHVXiLdLyeACDKjqEDSsW0Q70V1vV
aoMJ6eQAddyuqkIN7szpvJ/tfM/m/FmF/tfrHm6avObhwps8zw0sXL+m5auTF0dAJl5vG/ryi96d
0AMIJlogJIczMjtJ5XpAeW4J5Jlmffn7u6EZqIpAUoVMfoWc7GM4ejzB79jCelx++wdRT8f+xbNL
ctqT/iyIlVQAQw2j9xwRdmLrlvaFIQjpIMCpoWOA0waZ9qk8ihUiEU14N1IJSZUpjhLiVvecOjc9
DKC7+u/VorUPxg3cNs527T0QOZ/DwNtd32PTUul7zEfPqusIS0VrcKfT9ezW1T4e+gcYFt1f/8hl
sI/2Q9vtfCYiGMO5P4dDvQ996PgV4rAUW0kF0/BakG4J42QkQAOiKewQyuY3Hq8Q7mDry/XpG4w1
0qL0GqrRijqskWz9O6tpHkvWnK4PbZq6FplRq7H8lsfIwZfOm1fEf7lU3S9gj7gxdmqXryJYJPo3
cB4HsQ9OizZakqGnwYbxGBZGx/wNkEGoF5sNZ+XMZ1T+Pru29eP6wpiG1vY0BskJcMET1ty1juiC
+HO0wm/Xhzaseaht5zw0AW4lsEY2OuDJKXdube0rb2PiBofSoWA1yPfaeiywo87yKtr6c1Tadygr
fkLF6fW2H6BtqmN31QwmfX5GxfJ35dHTNNL7yg0O14c3LL0OCxtQl88XC5nr2GtQIS6ei8jfeBFr
/PL/P3Nq66gwlzPuAlB5eYxV1c+oG9k+VpOXOOsA9Irtgm0N3PMAVQ+POVNOWi8M7Yl8PviSbLHq
G9K3to4fc/DMjNHgyc+tao/DZP0IpPOMAuQd4+w4IP9Zd/Z3MGw9XKBTa0ferq+rwTKCy9/fnXmg
b3BJo/BSKdwnmn/poPsWNU/K3spmGC6TOhNZSGQMsk7EEpAP/VhbbzzEefUcEHFYPfYr5OFWUDE4
UHAxnHc/JC6cpRp62F8cyKMq41TMwW52tnJVpuE11w8L9PXEAezPzw8BKrZ5Hz1PDt/wftMuaN5P
WzEArQkUENTKd0Fnf2Zedcwlv4NG0/NtG60F9SiiOXcQwZDctmXqSs87ohrR7+qpqJNlIc2Go5oW
SosDoDDqu7hFZQyZmnshpr2syqy35EaZwxAHdLRXGdNaehxgmrIcd3PYHJaAbBx7pqEvt6p3FpTb
ioWFgAfK2d0tgu1C9IlfX3zDougoL9zjW3edYT11uJ7Ctklb4u8qf+MlZZq45sON6xdtb122Ni5B
dQwd2V1dktvoAGz/8pveLQukr7qxbxEhQMiwGwL3DmCpjchrMHsd2IUcao1mP9SzVw4a5+9NqNbv
UBC21Sup8RZZoGE7bOyAYY10XMFs9XO9KtQRlLvSu9blVlo15f8m4/HPCaLrg+fenINZADsQQ95n
nMIsXodD5W2p8v1dM/jgrqpDyGgcAOKax0hXud6+jFgGIa37huT3S+fuITb05NpeWuXTA8+b3UjX
F+qXd2QtHnOB44pFT9fN2LCIF0as96aQk3p0VwfVktBW+8qX96AJ2BjaZApa2MDxJ/NO4Bc2gdjH
3npHHfc8O85rWP1v5Jj/bJIOMgvHUtb+gE2KwrjAy255GVEa3bjTGjxch5kVlIKVkpLu3Nt0V7fB
8Kw8FnzLl+l4fe0NB6kOM0PbVQPi37A/W17rJe4CnbmouM/t9uijyo5C0P76dy7R7gNTI1owQVKm
XBawdoFowm2TyXbGJ4d2S5GABasXCTReBrYThDZvw0DyDe807L4uD1DmAwBz6gJAm/g+pOyEezZw
7uFDKMeb8tYQiP637Y6yhYaqRMZ3Uvgxo4edD3i5RaJn8AyiXQ+6cihzIVAla6fA+4vatgQMeZK3
lQtsot0PHA8dcSHqEmemouarIGi964CJTa9v+d/yXR/tuebX6PoPhhAwovPsgwjOrhsw7JZPo2Wt
CXWAifXyPfi700ni2h3bKeH2oZjKc+mUD3xhe5UHBzRZ3ctufgoj/7j0+dEmTibtdav5wWD9Om7L
8ejkDj5eXjNSt1ZPs6pOpyBPhnFBu1h1U1XA1iFcSKOyCeSMuAGEI/8qeq9KOWSGisSPq60uQedv
XMQHq62juFqIOrC2jLvzsKr1WMu+fl2BC0jbirNdkZdkH9YzbHRGP+c9UKv93qLE/2lZYY6MdQzG
LRGAgD+Pxb6n3boD5SCYhF3s2tjOeLA0sbuf5s5LZ9vjKVHqz4bQ6lirtsgGwA6SMljlKzIfxb6p
59yGMuo4p6hXz8lMc1CkR215GmKrvlulu6YBaMTSpYBgw9yUzS5eyi6zBCA+liPnxHUHSIYMNd/N
4HpN1npYktGvoO4wxlYGArrxdGH5TsCuEicDHlg7AV28JCqLX0W0tnvwrozHcLAoFAUGNwUXqp10
kpbpusp2Vyz92wBmw5NPmuHRpTXbUzlD7lIoupv7jiao5CwJTkZ333h5/dQO03IHCXKRCot3+zmI
5aGK6SsTtN8NLvGwoW6+E6x/aRu0HNqCDAeb4FPElXVKcjEniOTd7ygi3s6nA+QNu6WFbrgfHhem
ftoqWp9zN1cpCp2gXwl9b+9x8ruIIlT5h7h8nHtHPDeClG99G/fHuejcB+7b4tTW+HJoz9aZl9Bq
QGtufGQR+eIu6q+csxBMcL28i0lRQsPPgqCohe6e3lL1zumgkQqEff7F8jmUsgNvTZhF8qRk9pgI
t5TpItWagrD9xoijo9CcohpqVfRxNpY/hGiTrtgigDKclDoyNWdTHwd5F2et2E/uHagwE/ARbhzD
hjisI1NdCo2HWVwGd3mK4jlulmTjsmqa9+Xv7+7BkwdaVNlhaAc94Z5YQTprJcsm34shwunQMNqX
BB1eKs6G2X0jvfO0gKciKcLwKAr71bfYlrii6UPaUeUDNl64Lo+zks4AXNV/VjX7kQfdJ8uXb5KH
G+9Nw3LpUMOWi540DiSEJ7TatVaIEol935bdxjvwb/zJR1FU2w4xrW2ICmt17ipLvMDw7XPkWW5G
VFvD6Yb4rukAEXRk6P4x1K53x4pw+cPhUv1YaNinA7z2NqPTxaxd3iCtVqL7iCN19EaCdWmTFcF8
411qKJfqmMRynhSZEFyzRXU7QZvz2jmpC0ozOrPdUjZQAY53KJpv3MVM6TAd8lvHXTvEFb4nwe7/
TT6C5L99cV/sLuF/WGePJPYGXsRkItq1A4SYoyoHfKi3cJL7n4QHZSj/xiuZjv5VuVMGyD/Emc1o
9NT4rfuMPJ//x/U7k+HGqgOAW0iZxEWA0Sf5Y1BvdvNjjPukL39fH94Ux7QLH8vl2gYhnJRYQwJ0
RRC3G8ZqWHRdwtWxSQmUOsKYJY81DMePeOKz23ZUF6L1V+BBaqeNsy7oE6dMQeiTxNPGkhvWREc0
MuhTRUp0QQZ5sXq3jsjQOKCp21gX0+ha9oeMuVVD+iTMcLsVaSTB17bSub7tZqnDGEup8sKKhyCz
Sl/uC5oXzyHYB0+076qNepzBInUo4+yHVlCHfZA1FqOZb43NqbXAmsp4CTmSnNxGoGTruMaYWy5B
btXPWA5ZcN/ayxxaUOrGPK5OHBa3nPV0VX42tMHe7b4H+THqt/ggTJusnX1lHEWTcMYgW0WfFMHP
YPrrur8avOrvWPruckByaXvg3AqyEWEgrYLqM+n9Og19seFZpt3VYmVoIXvYWsSHAeXHRuU7xvo7
MYkXyTbivmlttAzM4q2MO4XvZ9IVePEQtGFMHZgsblogHdVYtEFJ/HXys3yaDn3e3/lowBmE/3x9
eMPy6KhGJ0K7ml1heNlPB6buyAUkLtHlswGqM2RFdGjjpFgfAQ/lZ5BygNTOgpdPRMLfPRgV4ik/
xIrnSV7TrQYrgznZl5/5zpwGN2ROK2Ps9jzJFE1/3cGeBDhURmurbdG0YpdPv/uEWJgnVAM/s92n
kXytiypz+PPaDrdFPB3hOE3AP/ut9LPW+805TXIr3pXk6/XtNtiqTo5YQNrGWcvFzxYHlN0Rk/Ye
Ws5bT3TT6O6/l6YPLdSoJEav1nDaj6sb7Wy8hjY8wTS65skWygzCnWCqMwSNIJfzrVvJxpqbhtZc
GCJNhIoGQaLrWv7DWgoFwUPBLHG4YdmBaoz/vTDVOHExK8fPSiB9D34NJdepDbdO4I+v9BheO4JX
GgWlTS2cLNX3jq7wKicp8dQtEYq86hvjQ9JU7S/InSTB4GYyqHa8+t+00/9fdhgfvzyX3vlDVCug
Tlx83HVKkswq6HZBVMW3bDpG1xw65kHHLuoi2VSwiCYNUQSUxAC9/XXbzmjejBbzED3mA8naCOVx
oKKKTX63DwMFpn4xtncLU3cO+qW72s66qdjj0pLMDUj+1zAd6vJGu9KO5QX9HRO63mzYFVYdr5rZ
jfe3LYzuy04115AQszOes68rt194s2Uxl7X9zwsUC6M5ctPSuuqpWrNS9oidE/qy1zht4nYrDpk+
oLlz4Kl+DNdoyaiKdlOMRt6lkd9FGW3cKQzj6xjGqhnUyhu6ZuMF7VBCBh5f4BEkRKnP/rhp/XXU
W1ux2fVYOGeBDB6CttmL2N4Y2mCYOtptob2Povk6Z8ja7UZCdpyWO/RxJRHvj7fN/vLpd7a/5lZF
hnzG7MGAnExL/CWYb0JZAcJ92ZV3Y7fI+UYFUqjZ7Pd0T3k7HChBbaWarCi9bfqa66KXOqYWJA2Q
iQcx1ljvW5pvuKxp8TWXDeLJETh8pwxp5b07kR8sLo6rHT7mS/t22+w11+2A8insMsYnnOE+qudj
J2/iRcHaa66buz2KpMKSGQpPaShoFvlrWsh1w2xMjqU5LjL6UpSKqsyZv7X1J6huJ5b/+fqqGMbW
4W0dSEjn0MlltkJ0wQZ+3pHTYb0tgQrUv3YGM7KgpgBYE0xmmp452oWPYojGW94YGF07ZOvOa2aP
2jKbBug+u1FV7b1pi7f5w9sPBtecFWrpnlsyJTPhVweLN3fF5GxcrEyLrvlqwMhcRl2hMmBojmiu
yWgYICqPG85kGl7zU+Xxgvi8UxlvRJ2Q5hdKlOfG4a/XTca0MJqv8mnm9SIDmeEhcRxHkoZT8Xx9
aEMY0GGLUawi6MfDGmfSAaVOgwXpgNdq+AIkSrSx+Kbpa87qz8wZB9uRWeP7PcQ66mLH4mhOr/8C
0+iarzacgWbdnmVWttbzyqZDWQU/bxpaxyyGIISZfZvJTK0Q7OjDc7TWG1tqsBgdsrgQ9GWW/ogt
peFnEGql5cyeVb4lyWAaXvNTv2+VxENFZiPeDrNfHIRE82e9xQhnGv5iTe+OPsHoMk8WZk8GaISG
Fj+BgObHjBLj9YU3jX/5+7vxnZrl6FrtZRb7JWgVo52n0qEt9tdHN9i8jjRsx3r0IxQWMys4AaXU
xs6xrFBtYlvdXabpa/7qtjWBItWEEF+6aoBUST/D5EsPdUhUL1Xwcv13GCxfp7abIR4DLVUpM7aC
sHnwDnW7Va43Da25LJMkpmuTj1lc9TvUVA/2sJUfNA2t+Wu+ev3idmTMhjBoX6EcEtyRGdfXm9ZE
hxcGAQ9xRFljtkDVIYWcOTj45m7ZuBcY5q7zyYVUMcn8Eocrc3Z15B2qony6beKax3o2iSZox47Z
NAZHLwYYQ2xBrw3m6Gve2pHmInVhicyu1h2H2hfxxn0v/Q1nNS2K5qxrhUqNN9ExC75Hau91Nw57
+dy7GBDiGRn3Neg7HGXt/JBls8y/Xl/rD5OBaCfU/DMOWQjRbSxIFb6tDZDGYvzEoM7Rl2uaiyCB
msnGjzAtvXYF9sisbFpjbYrR79N8LvvMVpZz6tWtsVjH9DVzACmkOhTZwPyvhA8PI52+gwJl6xEb
Y70/eCX7mr9CBJKDKXwZM/TDnrhSKqkiP40dQCms6sVGuX63TNWR295NFS50Yl5m8m7nXTF5Magb
RTY3blbJ6jH0hkPYbWnEfYzUx/jaFZnSkJWqaMaMR/6u5QPaNL4EnbuzkXZx4pfehgrtPKR+XSUX
udbrNqcpb/+Tn9Lxf9bsQTCHsjEjMk9FAcQV50jFDCexjnvqe5ks1ySP+H2b841vGqxPhwIGYzRE
rB5FVkQq6b1yZ4N1ZVluC7U65s8Hj4Sbj9imHBimoQr2oOLaX18s08Q135+WBQx5AROAOLjkZFt1
nvKhGdOwarcEVi5x9QOz1gF/sdUCWQDKHZA5Mu88ocnhRyuimuKZrbi791iugsTjqBZsLJch6OgQ
QHvpJjSp9FiuNfoGNvsqaeJxxwP2xCk/RtZwPxP7FqwkLFw7vhsQaVuRqkXWWmt/kFwGO5uxmxhF
MLoWESprnJtggFlBCsFO/CCa9lEptzQPDeukIwUpqDOoK4Yhi2Yr8YFh3XtE7Oql/rL6pEwbJ0qj
aovPyXAV1AGDwBRAEMTlQxbnZx953akrwFzwBfxGz9ct2fQB7VgvZj4SNAEPmVeppBuXbx35nLs0
tUm4AaQxfeHy93fRcqTlPLRIrWfNQlLuhG1SgRas7/vf5bTl6oYzQGcGA8htGVkYDVkNWR+rCzMQ
wR9oMLQJ86bfLMYRsDrhbupzueEthkuFDsmZaqcrV3BwZ1Ew3Fk9u1/UVi7ANLR2+nuRF4Gwo8PQ
S5TWUBZzoVp3fbcNcUtH3iDFi4MXSMfMm96clexySGatdIsRyjRxzavtOYJ+hB3xTDlxmgdzKihP
b5u45tIBHirUAktgNlRtIsE0nIsvZP51fXDDvHWozdJ0FzWWlWdNVxRvrl1T0BvV9s/roxvWXAc6
xlCiyCHdyDPf+6toqqTjPSq5W2A709w1/w1EIPKSYXQVDl065ugsGiN7q8ZqGl3z3U52FrjVMTp3
GPC99amYt1pOTENflutdWGADLYq4qCF50LhjSrpi3jsgrEuvL7rpDqWjHftLK623ApDcAcM7e2i+
DtEwQRIgx/P4XEOKmf+cnfJAFnFbFkmnxyunxi9ze2ZADzmoK+ZtPb02Ym22lLBN1UudBg8BJ88F
IHlZyN/YaGVu4d7VfX8SLlB6TfMy8egE2YE3MI49+FImEmU0L5pvCx06rIvQyIP0jOWfSP2CBOXd
uIA4Pnf31/fLZA2af9OyWQdFyvCkOgldrS6XJy+3muebRteBXQs4oyS0AoOT7wXJXMYJK/+6bWTt
qm6PJeEAW6uTWOr4AMI7J0Vnb7uxKoZjTQd1Ab44hIVfqNNMRuSxwQLi5AkJ7vOgTpxAnMv607jV
92gIUzq6q4uEA6lPrHvdgo7K5+yAbpMn12dfrq+UafzL39/5ez1NwgUgU53KYfnSuN6hn8Ln3oqL
2+zzP7AuCxo2vcBa+bmMoZ1QPcoe7ZUgFjrd9gP0YxmSjWSaYxjmKlXaWeLZraEEM/B6I8NiuCjp
EK8mp8qq51CextF/LN1PaLO8Iw7f5dMGgM+0Bdr5PDR9K5bWUyer7ncOo+mllom+4I1cgmn+mg87
lC8WumjkKUajh11naOxMZH3fhxvTN8QIHeElB6dRJFjUyUbxuBYs6+xpA31lGlpzY78GGyvtJjha
xO+c1tmDHCS9bjamd7WO7OpRJHUp5erkNe1n7ouvvBJ70Vy8uej4riPuj9lpaNpf8L28vrGyrCO8
YoKOHyE7daLrfIic/hN31o1warAjXf1WNRVyU8C5w1CdB7co6h0lQPb7w9v1JTOEPR3ZhbeCQqZY
qVMQLIdZ9Tu5fFc+Eh6WdZ6CcQ9wMQyLbrRdmPZe8+uwtcuO00qdJrHuCly7R57fhn/QqezEYIOG
p8LWt4Xc084DFxlf93wIbmoLBv+U5tGWYnnP7VqdSDlZ+4U156Vagz3kY35f3wrTVms+DYknBQ6K
Rp1WaqWz9abaXx51N1zj45WPdLSXHY0dKhEYXFoMkg8VoC3O/vq8P86eRDrSKx+chYcVhrb732D/
Tla0XV1amXj8KxZbt+OPA16kI7oGySHXAnauE0PaLGms9iEHBGKw/R+DY2+cOqY1unz73bHJ0VPq
D3MLE2L2TvY8demyEa8vwe2/GaZIZ61jvl0oB/9OsUfRdju8dETtlHXvRu6pIO1+VVuppY+tKNIR
XiWJUQEa4WLeSg6dDZ3j2i++9eNWYd60EZoLt80iQKZNYaWF+yiCKRH8SYYe7kdbvR6mL7jaNrRd
7Irusg1LmDI8JypfJGFsJwXfgi6YFknzZVt6rGMTtqNBNnmZvZMzijs5b8FxTcNrntwRpMcdQABO
s1Wh4WNNlPgVOFvFEMPoOtJrcGJlVQ3DkbA+tmgUJPaQzGiSvO7NptG147l2Vecqy5InKwh2q+cl
gT8namo2HMEQLHScl82HBfLYiKI99+cdt8IXNGIeFmd9ok2ftU706/rPMH1H8+W4YEHlFPgZcTz8
DCPrOZ7WBzfm9xBR2vmy37gnGWxVx32FNSTEuhqfgRiBEz2Frkp4+DBHf17/FabhL5HqXUSqHboG
Nuj2TsTrEuV/qv23Up1btnEVM+215stjQQN/nGFJUZMnohwuHCy7Qmx5mSGe6qxmdh/QQbSRPOUX
NZ2oXsSuqcjWM9Y0ec2HaVQFIEvFG6EIgg5dGt2XcI0/CRKXG6Zqmr7mxZfUQjgNmD6a84/zah0n
XCGv76th7jruywlddw6DAM8Pl/8xEJqOks4AEm+xfprG15zYk94IBhNPnnorRHt/1LsPkL3k6N52
thRSPqYxsSMd/hWPawQgNFqhuZCXXchX3n+ifSzzne+oOn+pmcOiU18NEz0GkcvRLd5ZYBugoV3Q
Qw4KlDltgr4az5VVhRRozHjOk7GiZOvKZthBvRyac9BfhGBFO0VFWWIbKWR/JL91dM0+6OB1aN70
0AsuLQi3rGnTD7fdRHT0W678QLXtLE5By/dFVS1Y0k3lDcOqhBejeRdUImVHA4uFODkxFMUm38oq
UJyk1y3bNPjl7+8GL5vCh3LcJE6VLfdThIrZWgzRhtt8/FiJdP3WoPAkbfIBJtfS49rmiIlBez+g
wWPHivw+Wv0OXF7ksbbtm2hnYeXaZQS0JXYDzNrf1ykISpRdN/7grLqpaxbDa0GMsYZWjt2KU4H9
zkrG6X2xwCO6XE0buVJTLNDMVMYT2HhBz496/deSFklc9MdK3niE6LA4v8ZVU021wHWz/iVn55kK
pJmgP/zzuj0ZZq9j41Rl+XkDKfHT2jd/rMS791uQKay3FZcjnahPdR6hoVuJE+M1MtX9TxAfPkxR
ub9t9totZF0bXkVo4zmxIBqh6VD8qgjbk8neugsa3E1n5OvsopxX6HCeZgWZckLWHhWsYuuyZhpd
c2apeCdGjsWfAndG107rJ9Lxb+qdAuWsdvuQqKpDRRRzz336Zo9T5g3W8fq6myauea1yy5Uqkg8n
6RYpwf0eIi0b7mQaWvPYGG9QxxlhMcp6Kpmsd7GPkuf1aRteiYHmqvbU136JWHzyHfdHLV9aX2RI
rB6KSh2i0gNkY6s9y+BWOjROYUNBclLLE4tJexdDDPJPyPJEU9I6YktLyLBSOkDOQW7HHm0fp28L
stypFb9y1W81VRru9zoJn1cGsqh7F4cva3Z+8MomENvWKShmaPfj+m6Y1kh33ohb7crxiTwOX6kb
/IaA72tI+NZPMI1/+fu7o7IYe6dvV4zvzPPZ7+QRfMJnV96G9It0Pr5grrrOB0HIqXAQ9XtpQcKr
qH62UPW4zVx16FwTEHewJ1yAyqlqEuKzXy76j4jLjxUTu7CNO7SUBzfuhubSozetQ9kTAekogE0u
1yJlpQ5gx9c322CsOs4s6CyGVntcFeOyPuZBC+LUYCPpadhnHWJmd3MZLOMqTmT6XqHTcVQJLW8r
xaBN+d9G5M/AKYGZRZxqcIg07T1YjcJ5Y+KmNdEcgNm06oMQY3M78B9bdEvhdu5uBVKDB+uQMRbL
yPZcKU5DYFV9UtedAg9EL+5DtrDMKWn+gEZIehuIJNIp41zwwUe9GMVJeOwYFe6D5231q5s2WDvI
Yr/nS8lxW1/rptuRsXvMo+VzA56a5Dbj1GyfDyHUVkfc2CsyHkel0qJ1bzspdXSY5dToSqwxNDQQ
znXppc3cbICRTOajnWY5aFVW5SmsuBXTh9wOyoNXW8HGxA1vAR0admkKAIm03eKhYT0WBX+DhvG3
QiKPqiLn7HbBN9FWb000Rrd5gw4PWxsSDw7n7Qlca7abyEhWftL4QbVloQYz0qnkfGtpmV/37cl1
2bkV7ls4TAfKli/XjcjgbzqHUzO6A88rLk5LsyfcSoAGvHOWZoevJpHaSn3+Xef/INOtw8MoE7Hg
TsNP/8fcty1JimNb/kpZv1NHAiRg7HQ/AH6L+y0jI+MFy8jIACEhARIX8fWzvLprTlfOya45/TRm
+RBpHoG7g6S999prr1UHUPVT72szPtQ9rJp7VxifXdf0UsUEnLdPdfokqd5BeLms1FQm/Zvv5FUa
xGULXrr/U/Obn93X8/r8pzjrgZa6EY7pR9vTA8ZK931N73nr/r1l/qOi0xYFbJT9th5FlaZlSGm/
Xw35s3r6JwjgjywyUNMtuHV+PYYYUhN0vpnWtsQ4z7Nmf+YK+5N9+n+5tkqYAdFw8MfGRnpPBrQK
hiAV5b9edj+7+g+nAGT6RvTBq/XYJd51OQ10qIq0ifn7v3X9HwlljTZiVkCOjoGMimlpd3z4MxbQ
T9LxH9lkRtJJoK5aj6hve5kHkWuDspUbg5VIPHZbYWxD3dPoK3CQHKxMvv/rr/STBfujqN62kt6j
37GCAfaV+SoPxud1/bOq62cX/yGob7qrY7CP16OpEHTFl3FoofH475Ee0/D8rv+01wIfw7EhxS1z
M7mkiznC6es+hjnov74zP1lMPzLNEr8FnRN0PcKDQyDt5zJfxuxPbvvPLv5DGK/jyoQgG69HYvv2
UwogEkR5DSOEP4nif78L/83Z+COrrO0GzJ/LrD9qaAHETyNNmot0VcxdAR+o+scloWH7ZGspRJST
cPSqzTW4PIrmjHEsuRxJix1dXsHuQZ/iRhGc3VFqkoeuqZbsbHQ3iQvr1zP30aq5fYWuxpQeVEqj
dAfNSoYxPdq59MrYQbu9JPDU2NFlIMMHGuiQ0SWxaw3sWnEmlNsA55BiVlB4xCC7zeZDs/Yquq1t
H9hDFq6bPrl+k/x66dO42Jhf1x26wRdzF8bPvdmmt6RJ4+vmAUHHEZ+vBMz3vTeafBNNYFY0YqaI
HyPYakGqa+ymGmt9whShWceoLrcevSF4z5rYPNI2nD+2FXJ2uVjaDYOGxE7+YontYN4jQmuHyzRn
AHCKRC8uMXen0ssOvi3+cZqX2jzC6sNPR6iApPpq8oOaCz4rVMDNAE+mu172VX1Xba2VO2kwoFrI
OtO86KKsIntMkXl2sVWNbMrVynTLUYD22wG2uP1dnGAi5jvkCpOoyHDS1UUs5fDZdrSqXuCAPn8R
MGQip9ClQ1WKBhDCQfSt4rkzfJ4+hhnTgHcthr7M3QK74vTUVTMkoaXTWhXJZFJSrAvb0pw7rvVe
t5zDSWKs3FaqaogZtAwCYKE9hl+H/eZFrAsRrgH48atr8ei2CNYAZHGUorxfkvSYKk7GQ9fpmh0a
mlleZri1Vd4AK/e7VlVtVbKJb6YgoHTemHlO9W4C9xFHxgy7+PrCYtAo3U/eVeAd9VGqS0yAjHMx
DN5dMbawMB+c6JO8Hql4I9DLB0+sTbar1oD+UVZhF9LHcFKBOlaLMFMeZ1r1mLcIwJQWE0vo52Q1
CcFt7WdRBK3O8GVt0sZ7r8cmzZFNQpCZrdtWFUYbzEIzmdhwx5jgYaG7NMIO4MtaFfM8br5Yt6Zu
cpcwzC6OOsMas5GUvEyJzOYnvyVNkosVBENMaLJshFYna+Jdzye3HXvih7DourBp7/SESbQcdh7D
fEj0gniTyXHSTwEflFM5eKJEHTdKlLmlPmtWCOhiqMR8T0Q2ZqUDx9fvBB4gpotWTOZDY75pKFj6
9fRIUy15kQ5mTcrOc97uoRy1kdyNtWe3rFngwllIOPdsO0i1L5PJ1agXddJ1lCb7ANJV6YXuAmhn
VBnhUNrRAj97hYnKk/Vckj2Ruv+souCRD3S3VVEGWIDEw2Wi5q755FJVP9Elbt424nr54vq0U/2u
dasycrfYOVb3gldKf6AtSfkOskphOuWYGY/4xeoiyHTmeq5ZowsJ45sewuaOLBnUa9qJXvWcxPNB
Lpyxq7RzUsGcWWJICBLl0/bJqqCbb2soh9cH0cmu+gjrCT4FuB1RV79bWJwN5QZYbC1kY2eQcTsK
DoICl3y+qByDfTQ0Z2a277DYmy+bHOVwhUidtkXMsFQfzSgRldCZr/1LkPFaPHCpK73zDeZNr7uk
zeShm8ZQ7pmb5SIL5yKFCSDPbIzODpOQMoZe4RKVAonMcMAMStfB2oVCsqTrm2TJo2TU6go4cg0F
vTSpo10ITy1eDhvL+HUbBMtXrlM9nIzcyghe5CJfINHmC7E+hBCC9tjgGi2qOG8qn2/ReLvVEIUW
9l4GY7btWlg/fxFQXWEF15y7uzUy7H3hxEIOxG+NhHiZdu2xDj2MBEoWt0WEoaZnGc9kLDjlYa4H
OAsnmYCLQIVM2ySphH216KIDpoczdWJTImDOrNq3aRXX2cKFPTVbnJ3CeGDY3GsX2TxLO/0F2uJK
7UUsKTZJG6gXeLnLLfczEbeste/4DPKN+qj5Fvak1/dGphySoxuH6R2k3UiyCzZIrF84kU5bgeKZ
+tL17SrvVSRJf6NQaE2QcQYrN68qNcDaxKS8vu5WFu1h1XseTCDX8PVAFpasfJuvYvjsjjhXvdVN
Ll3glj1c/erhWpuR4u4tCJbF1sIQMR8MHaI8g/zUlDfSVlmht14QGMRj0DTX3NiqGGoPCtk4TXV3
0cd+9JeRdHOfky2ZYHWOyd9sv0RG6kPWqcAXIROQW2+CFPM8CcCG9YKYiF77SK5gaEBYiBcLqlMG
J0waut0AJS+ArYLw6dKuNVTmw3gxuEoDo6VtzKYmr6PNd3mbVFF46mqJ0zGr0B8qB2vrtOBg8afX
ogsGrJXN44bEvN3inNeGj1/6bRrES+Ibw3Icdqzd93Ts4jKbltCUdlNUFjrK1Pig6o0MV1vNwQAI
YCUcYoIfM9JXLdmqs49zlba7ITB9m0cqqUU5bXKKTgIjfjB9x7jCbUCaihYsDkN/CEKRVkXT66A9
DPDooLnBCAz5HKd8/sJwkvfQ3u6HtTCLpnHpGQ6Qu7npjNmJTRt6YVhXscMWqh4UxyVeCuBPlJZN
iM5ZnrrQq2Jt+qA7gkTq2yGH8vHUXRO/THPRTTNI+PMIv3eIpi/uRfSYyL4KXC3YNe3TbIIVBR4w
CA4QBP06J5YFTQlK3Bzd1xwwSA7rpCw6rOvGjnZCkvTFqcieo2KzBAdWzWNSwFpeH9axitcbOBdC
lDDV/RSVOqUjMiWo8C13voLRU167DHeUVVB2vA/0qtvbaIOgNZZapyZfNHRZVDH34+oOBuKnzcWY
QOKt5Ij5iL1t79cS55nwLwq07aAgFAzTAqupgxVJPWM2WQ9cVUf4SOAIRudcRSVIWTU7dWM3LvmQ
xthviXBLdc1m5AvnOWbMbI3YSyi/YLzovsp+Tbe7DhpwvMQubUYIIHTOQ4x+6vtL1OxBuBvDERQm
7HL1jElZCHoxJILyFGeumq5UHPnubkNUDj6Is2BqsY61Z8MrhUmMYehinVMXo5u2BcFML2JLbQa6
lcVcOD7N9jHpCL1hKqpQ4Bkn6bbnvVViRzeY+d0mHYTL99JgxQDDpn1diACOH1BtDJa2FBj6YPlc
sfkVVOuWlC0lItkrMXP/AI2XKC4h3Szngs4r9EWiynSqWIIh2fZTMgqVN9tig51K5MQuVwzOhQWr
4oyV0mRDlvsmNLRYpilcy2XI8ESRaHX8zOYy434KWHw/dT5arwdT2/qg4lZPh753G9a89pXbUYTx
Lt9CQVje1+ikHWS3qrispPP1CyCJEF4MxsEyK9k68pmBhuv2ImGL2cFhqAFdIZGDhoHu4sxlUsMk
IO5adokOio0OGVhU9cm3uos/VdyFt3XVKX2zCPCeEFG37j2CtSaMQLXo4RU5r6Gxlw4eMvG+wqlw
E3FlhnyjKiTHIIaZ5R5tHzldiBkSa2WriGMlgpd83Cyds8uQh0uXZ6HLaOl8u7W7NZwHWiALaGBo
gBSq20UCtcENXHhUckgdQxO47WMjDsJXyr8qmARDUXlzAbuFXbOfIf2frTVMg90SnoYl0SNMXTvj
9mkUtfFtEPIlLQO7+O+DniNoBYqNH1GbWByyK00Q5tosMGMe6khcRawm+ACExvtu3iCWB7f4tMJ0
SN/xnYTcSVUguLhq53oE3hyeTWm4X2yT4kzd4uR72CS0gbWzq8iu6XEw5Bb8sa4gSePIjvkWQnmd
zeIvqhuDt2pAupj7NjFBsWYQy72sJKuycmHTeIXskxzg8IFlvU3SwWojgTJ7UknQk1In4DVGBkLz
jDbJmsdjA9uAflrX8EJXU/LUWNjiXadr08mCpmrIbmpkWYoeGkSQ4KHqUdrBhHiY73icNGdCO40+
i0kqkCNlp2+ZCmL3bdqStc5TGXNedjiYyRGNuBg6f5jSQF6gqNj11dy2sMPbcBqMgHwQiLFLmhx8
8HAoAnR5UQp2WlV5PaMBf9qmNlKFzJAc5Skyooc2VSaExYSUXxly55e0kUt21KwbVaFUv8SHyofL
tZ3m8c4s0gQHHOgW/uXJeZ3Nal6SQ51wgnoqbZv6kBrTLziG6oHdyJrM9iZjcZbs6TJ5f5+No4y/
6rqx7yu2xQcwPfhYLFiFMH7xa70Ug4/SvrTVmtBDP4LceTVMCZeHCB8/u2XEs5t47SOcg2KKHoip
lq9uE6s+zDaJ15w1AC4xS9w3tNSA2vVe9pOu94qvKD/YtkFGkoggoYVPs205DduY6iIRoqef9Cg2
eh1NK2wEUCqB4NtkPeuLul2wwhEq9Vk8gEN6pDQKurI5gfeK3seyi205jl2m9kmkrbgxtalkCR08
3u84bWl1JPCl7K6to+dIBUXI6LIbw8g/RRjm8SfQvDx9CuthsO+Nt374JJS0yQ7+UXw5oHQI+S0y
F519jILhU2JSh0Y+b/268VseTgAZFtVs/WNLZP9G4ZMbvq4Dd9Fl0AxJ9sV4ZxakhqhhC6Zaku2y
2jTxRbIQBFNlYP1ZmIAs0BzXG4VkYqBrGt8FWUC+ooZENa+HQWa71moyXEKIfiKHFhxMuV9bCOuf
BZWn4UgmKkZYFsNhCbW+pmMRYAC/hRTaxuNrOmAO77iFq7E3/YqiHmUk6/q93+QyAdHgiYMVLp9k
CSdSGZw6V28QWXdN83nbhmEt+yjDjMnkwOcuQm5pf5PilAzLKooT9rBqEvQFwoVbYOne6ekumdph
hx8gxjZHvJP7KhU0+0BxxpadThQbjgFJwdYblpmqhxVF6YIqYa2a06xowiQwGh+4fQTR2ewlwoEq
ZA5ACblZmoxdmDfKR997WJiPp8EE4XbqcBBBMCXQmfB5End2vtq47s8z4nLwy/d2oVASjNa2f3Aw
R/mq6RYB/2jWZssti5v3uWnT7hjzmnySbZyFRTCTCvJC1KMUNhPOEXQGkw00DryVKs1K5mRn4eSS
PvcjtIlPqmcQbyYuatJDIoMQaVpV6/g5had7mPco+Nuy9aRJxNmfJM4sjhW9xq+BayR7S7cBeIGf
hwnFsNvQZ55kuIodsBdq8lV1zP+JlMHPANkfuBf4fLIVlcEYJvxVj0nSDeUATLywScigCRX2d9ps
/JBm0Z+ZF/8ME/wRvaY9NaQb++OKQquEoDZkOVb3Dwbhf3xb/1f93dz9Hfqzf/tP/P+b6f0o6sb9
8N+/PZkO//7z/Df/53f++Bd/O3w3N1+77/bHX/rD3+C6/3jf8qv7+of/7LQTzt9P30f/8N1Oyv12
fXzC82/+v774y/ffrvLk++9//cs3M2l3vlotjP7LP146vf/1L5SF5+Gr//jnd/jHy+ev8Ne/3FoH
pswvJ4eN1P/yH7/snBmNm36BTsRXDej/7+/yT5f6/tU6XDdOf4UkcEJZzOAdSM/6Rcv3v7/Cf01Z
hpjGGJC2+NyfQ2nnmr/+JWa/MgYTPaiGRzFNsjNJzZrpt5fiX3E6xFC6jcDTyTgG3X7/yH94bP/1
GH+BQ9GdEdpZfBr6Gzb/X9AursNQQ+DNCCFwFQp/bEf0vtOjCRT/NDL6Pm3mmrXsCWgbVCsSFGCV
wE/LELkiTpvrkLcf0AqtTiTw+/os66ku6GrUvmq6K4cCEpBUfVHLi5i4bW/m7N7yMCg9BcoZmO16
3G6SCk2teg1LYVCdwrT3niMfB/KSpqegyVogSShjmYG8JJuaAwD0QxenSAnHbtgbvYGbfUY2PEVc
J8AoD0O4NkfbJDc6OvsdWX+F73vVS/kUb92VhdF8DkcrWDK1020Sx8B/qrs6y/ylCvTlAgMlRaL7
pMfEo1/ie9IDmaZyHxr5Breqy9brQ3S2GhDZnacCNlQBEMQs7R87X59sm36hKMfoFD/ICYUfDux+
19DpOHayzmPf3E0AXFmHiu0MUhj1umH0ZDbbnU9FW0Cy5RRZUowmsTlFqymv2+obgz1ApQCkadFc
L7I9Vq7ekS0sgVvknOtD67ddONSfggkSFu2LqaF5kPTpKeyCr7BMg0iP+mjtC2RSoYeoES3jG7HV
+zCIxhOorkNOT1FoP3v4XmPwKcJ4YcwvqtBcGyNYCQrgm6DpEw7cY9eQG+jlPRJoWxar5TdVHFwA
BEJd4diXSAMzo/IqtOhTBuzrUNvXIA7TsonER7Y2H0Q3r53wt4m5FXDjOTQh8KhgG3dTg6/XUqSU
60qehcfUCd1eVVc9TRw4M4WUccyTj6pOvzQiehm0+oBsKilFqp6A2qL+fDXtwAs/W3D0ufvW0euG
2zbverIANaBoeLXvNXxI81F+wtCDzjGW0APi3Ndrdutk91YlSNhHpu8s+lc54H6Vj+1605z95ZxJ
b9oZpMcYoGUdQVMJ9tUHU0dDLnlqUCmkNm+5H8+48gNGAicxVycPudsy1YHNgVtKLBLflhs6PrDF
zMppAFecLOKbXjJWTKG6J41e0AwJ77M1vjerWsp0E692Tm+GKCFgwjfn6AR1lxrmN4HSZTPkwjm5
o3AuhyIfniPyHeRZS/TZdAdmW3+Y411gR5Y7NBgK+KTJHaiFFyiwjyKpN0h6OJL3ri+iqHlESmhL
TsR7oOL7LAkuav8QI/lApIbTWmCaDx00H+Mgvk9H0S9h0TNZTnxGV3xNy6jD3bZ1+KBWfaqB22Ff
nZ8c1KJztw6FavTdKKTfgUn0tjA65dg5ogCmj9sjhqtUqI8kC+/ZHrpIOrekwYAlyW4BMZ489ADz
CZzvfHg2NFMXa9WindmgJ0vZHkcWALN5vnYK+UejYYkArOGWsMu2JTugic8z2rWH2QQpdoV/aZ4i
C43jUQfkWANfTTWRe15r2KE1DxnkZlZYZwIfDW1eN+q1m5MnjKE18DNbnmHL4gtXkq1uymDQ9+Jo
44rl7aqf7GwOhol3hSK+JvxmZml0amx63EDwa+Aof5ekX3mN1aADPeQ9OOx53cf3C09t0ffhiST0
Xpr2fY7h21Hdt0NNMGbKH0iyJUjZwHRIkfsMyXOIm7/zG7lqYwsF1SzIeQJlQ4jBQsTiifMZsIcf
LnW72l0Cg0xIwZm7xl9Wk70WzGd7LJ47FC1bPvZUwywRS30YxU3i/K739DmLZ5gs1dUTfODe5CLK
ZLYHzAjAd63Fg0hMOsIVT1/8tmCAu+7aMX5GqLsPqMb4UOpalGHN5SL7O7LM14g4RSQTwCQUoiMr
+1I5fo0OzZrTRZ8qAK85YP0mtw5nAFvZIdPtAwoDdI6mi7gSfY7ZgaZE8P0OAZMCOWi/y7r0RNBu
YgafKjD6bl7NshtYCvNojarOXA3x/LK1/CbEws1H0CqPkVtgITUDIQXufDTOPK5IIfPZ6RTdFfM6
2O054dleruTGk/C5QgM19wsw1sRlOZ9HWEY4jeYQ3iHlaHpsBkgtApUo2jhHuYNNUqMTFbc8763k
eZcWI8aFyybuPgXdUpe9jop5YaRcMQZQ1J8tQwfQaVukAZ8KHqwS2Sb6TCnbqWDcWXIdbtDmGMl0
Xafqaush8ZZA9tsiUaQURR/vPnX19A754Zthw90jEM/LmQtQupEJ4KKXRWhCmker7ssJkEjo5kLO
cHsezV3QT9eDwnqPQhCuB9SiRUuqAO2aQKDMNTeNh7itmSE/g2TJlJEClj2iGVQaCyAp7EabL1Na
Yibn1tcCdswEO4wCFDDPAfdhgeKy9A1vSjSwPglLH/gA30PZokVRrzcDSA9FDEHDAhlFsvRfxi69
ostNbJudXd1rB7gvN3PyOCxFRWe4VHcanaF9NXVLSVAPYrAPpTkNxoIEBAOW0fhBUkDNAdwg6Zg8
DQt83nrRoHad/IK2gt1XA8lOa/sIKtF66vvmIkp6nCj4a3hDVntSbXvMLmAuA6YI2abyZBhfUNC9
0MV943CfTCZ8VhFN2LQa3WCvH5OxH4DEKZHX8XyLbrEosnnF9lGfz5OmOeZ30Hzhe0bWcBeILi3t
DBFb4vbJHD+mc4aanT9V4PGfkXmEbT2+DG4qJZZu01dfY958VABwchOnI2Ch+2Y2b0k/Q2UvYVmu
GmB/nJ9Qcq+4ADvNAGEqudU7z/SttQoCWpt8WyN7TVuErQ41YxFmX22NudowSw58w2WbBQvZLdFB
N/4ZCkEf29i8zsZ/YslLv1brTmn/DKmS63WANk4bzGeoC/piIN7k9bI3jbrCUrsaOlwUGeYNktlL
GeTIk9YdegGqCKrwmSXwGR9fJszGHjKXAp/tjk7KZxJsz73louhn3HaiLJq/2w2GSp48Gyqomewr
WttbPqVXiMDJCT4VsP9F9X+oCNYidK/aEpYQIk9b1+7sZvfIk1esEANAnPD0yKQ4orVMT7a2xZTZ
/jQwoDZrqo5xPx9UtVWX6HTmtKr9Lo7wEGhMbrJmH3pjC7BGm13YsJ0gnuQLwmexIiRHPZLElh1l
HVyQun/MOv2aRsBUU5SNEA4DPSHOY9kUcshqrBtnC/AzvsfhUlLMDACRkXDuUfyGVJSVQQJj0jXN
YTiSFogz0WGAKiX0K3aha/siDIIdCZFb6ZA9Ajets1DkDax9pZIfC/we0Hc89FRFQMhcCEL/GOeB
8MUC742LvlKv/QcGFeqyDuN1J/rgaIQfSz60JZNbV2KaDy257BNo1mPhtvhesncbm+Ygwio6Ru0I
j9cH9JEKzPjghgR4iyVy5VrxJxnt5nG6jRHXV9VjSVFkhRiUQ/J4dLE5bbN+3GJztzL52lNIKsHM
1dd9WkJ49q32uByslgvCXdkO/jlwHGnWfN2ugy9bjISsK94JAAnSvDmP4lCWJHkb+Uul1EW3KRzI
LcKbS4PvmMtdCjbIXNXJSWfqlS3jy9zeL8a+JXHylHXZtypo3lH0vNcRRchRiy29Vd+W0F0aseDZ
tk1Wonem80xgU1ervlPSP/twPUxpu3cKPVVCkODO0wb0IUrySA9zzmyk8owH35lpT5C9va1uwZx9
DwgwlKGDOzb6rK/YvAUYEMUQzW1hnjBI8x7UOHDxdJ+qIHll0LlHvzsM8mW1L+uCdpXsXlxXvVI8
+w39lIKgx1MEiX9epbqr8Rbwgp0uDHRO8jRsX5iFTWxLVhiZPgSy5mBK1JfBgBAWs/HbjFVy4Gy+
Q0OSATbNbI6Iy5h8V2v9AQBy71z9vo0dvl4H3St6HyqcCYNrP0DMaXNI+x9dg7sycMKK0+d4re7O
+wojkHnFIci5gBaC4NAHuUWnOz+apHqbtxVdBzjBQXoSi1f5i37Rb6Re4nL+XmWiKVXQfvx2swM1
n2xaj0gJkJb2otBT8gn+pjma7l9ClAZZIYWC5jqOr6wLniZ2Ts+JfRakvQSfDY+BI+2YMI6W017I
ou7QwloQJLRHsUj4OCDZWp8Wrz/BJcWU4wA1u5mzKp8i0u7Jmdqnn1UYgy0xjeIQghjRkuOst/oC
3U8UnbR9Ha4WoHaQ80HK1Q6YCbFwOG6Qbq/eSaQDTS5AdD4IRPcjZE9gi4YBjEPViCXvs+yxWorM
Xs7uCn3ounSBukNCEJeE0GKMxjnPWiTbUbA+SzGhuRGKyymhN73G6NKYJU+10pdp8+oE1ASw165D
ZDG4Ke/Kxd/iAebk0W4bkuiAlKlDJO/yOrVpWUPUNGexvHd0anY9QWN2reNvdgCP4xz9i8muz0xg
fXsUQyatxtLI/mqceQr/ZPvS6eElaZAYp+1zDeUKwUakjAMgbFqaFCXdVJkCSQHuND1M9dc+RIxD
uszBCcmeFoh1JsKALiv2bbvgton5ZUjOC5nUu1CpKz5szyB1GS9Zif7cK5hGT+B02QJ4x0HKaCox
bFvCLfpdSPuiV+R7KcdgRhQ0OTqxD0MIreOhRhGuRYgwyRiauX6Uu9Dei5rzHDED7lCif/bVyvOJ
I3sD4RLVEEg/ORzMNbYDyCaoDWLE7TZWyS5B3+UQZI/9moHjMPQOo+vknrTJvuLJy8qW5SAS+boY
/8LAmeG68mBu9nfzUsGzBpKAILY8Lln6FSK4mwD+3llEFdGcY3Qk3rZEvdSBvlJoyRSrYwEIE2ux
CZzaqQtMUUOuK1dJ89il40cnkgONgy9+xEHgzrznDeyEc8bGo/rd9PJ1smjTu+j7mNGwJFzOu26s
U1CXk/ukxnoBnawwGM1GlhrhkV43wGmLakUW1VTp05YADcz67Lnm2qC5EIGOo8aCzYftDUnjKCwa
WyESEMaBaS9Z73YcoSa3qSu3BBPxcd8NebA4rHErweeCSPlvkVzXpi68aT7VVXjRNeyDg1PQzkA7
xykccrg2Hlrnn2MdpcjgkVCiG2JhQC7LOEXDON2CuOhm/GI9foH5tCtQybECvcfPWYO+Sq2RbPoe
vJyA7JIJIb5R9xjVfUQ9dJH55Ikqeus2ecTEuMolNHcFj0sBHB7nJi2aBAdBUq+Xkb1dWdHRaTfA
husgyD0EYi7mIP6HptP/CCO9Ft9GY82H+xEB/QNo+tPf+v8RJ03i89zjn+Kkl5P+ahsxAin9/Ufx
32Glf7/c71gp/5VlJM04JzyO2ZnY/TtWyn6NsgzjNQxYKsBSwN2/Y6Xxr4wmUZQkeB0yBBwA6+9Y
afQrx0UouKIRi9FHCP8nWCn7TRfon6HSMIvOgGsUn8UDQoC5f+QKD/+bvPNYbh3Ltu0XoQLedAmQ
IGhEypsOQtLJA+89Wvc33u+9L3kDqqzKk0wpFVW9G6+RkcdJoDaAvZeZcywEPbIgxfW91pOw1h65
zFMr56YbBqg9pDh917X4TbAoNlomfRNm3ToToAAiPLrF5aAWrhhep6ZMazy2bpvQh9YuTC4JRk4S
0u5oMxdbGczIoJozQbjKljxMt22Vz5sg7l+11HrhMqLDrHthRvL5UVlIGCxG61jcB2FFKS7zVJUI
ZdlnVYUkxK9HOlRS5SFAsru6BZSS0vIbpOk9y4LJnZr2XqrROOKwLzCoIUlA82Kb6KMcFEVKMAWH
XO+uBbagWaDJnOaJxWd+Sfw6dYJGvSYiL+1BSl6X/0qdqiqDt6hMNsiRK0xeDSNgM92y1mFwlTHL
kt/Q1x07Wo5YtuBsPOZQCdzMoC4jNtmBabUTMmnCy2EWmDWvaCxudRPFxV1u/QilPLI5e/dzU1WO
WD5Klo5Q0HrN53cryEnryUo6E/BuqBe7nu9SYhjaGma66Luuzfk5aGJ37MONFfpEldFbZFDlMPPs
gHL2QQ0JLoQm25jF/EyS/RZNEaDA6raz0gONNA7XOhIpYDLpbiQF74XixZhloGN1euwL2s2Dr/6o
C7w2cmeivCyxGjamev3Pglmlzisdp4hvJj9l0991NMVssa2dLFZ7Yqnih5BVhRNpyRuKENqYfrtq
wuI2MPrjWFLyQyJTEQBGp0wV9pTulwM9fvMJMKRoeOVibxGhCxpXaZuWwdaojRujp2jXJcY2b66l
ghBeVkvVFVs66YOGWsoYfFsaot5Dw8z2K21CZBXbbJ4lO9cQyRhp/DMNxYcyXpOjn6HsoYkjyO/V
/gGixFsgxyo6q+lRlvIMThdPX7XkdpQr1A0ZstsTNXa0Bt1JH89l9SK2/AG56ssomzgMwyNN0JUm
Zu9CnZHKP8X0cD7+vum1tdkE3jDVt/kU7H38dms556vDVv4R9DfTQyd0MhNWhPePcpM21jd0NXmg
2iMtCCr1S0GuDH90krBPaCVrcFcDNV2ZoX7X5dQ+dQLLpk5faCK2q7zBlK4NsbChGng1CBw1jRg4
U6vVdtwOPzQ9nTcMwn2IVH92rEnRbfi3RTe2pEWI6oLcvDIaZZukpIS43HVGRSY/RB47teLEywgN
qsCi0FmeO5wBdh8UB12YHuTxpmQUOSD6+OdSYU8mnkhN0G4F/WRZaLjZMVdzPT1lYnFOLLqUmfyc
ynm30dOQiCsNt4Osvo2Tr5HRALPoA5f21VsgUbRTpIOfyvG2fJBGIuFZU/qVOBqnQZCvo6XKt1QL
LIuwZDaCxqnKvrHl0pqgP3InA4VU21KDhgIzHwL5CvHSJHoIilJ+TrsNjGpXa8bIPODyJYbz5Or5
MG3FStmPEm13talDComNE83dE1plV44oIs2Wsg20CG3ptCklYs8wsDZ0QVBXEP4FSak6dM9fGp8b
X5Qa6vl7Jc5vGxYorogLxewcqdPVrAXrPO/Xpk54g+7y0BVhbMdy9qbM2Q2TQ1Zl5j9acv9DVdPQ
iVRFWHGKeGljiis6R/RY+HB5RR2ooZwWmmycafRm5ME+C4VdWNPn0YdnIVQca5xX0tTeB1F/3ebJ
D8LxO4kSrl+QSInXxTIZSoMWvUnM6pzU8bosyRiURF5NTdZtpnrw1Ey+pTvbOAWDyu0O3A0C3dQh
aZg26bzqojg/5AiPVgayNzurDeJTOSp24sZPiBPJ3bcChXS51rbtKASOEuS39cSGKixjaGXPaKKN
NknXk5o8o8ZcK313knq+n1qLUO7zn1qpc5c5kvgpe1eVySULZqramhC/IUc6qEruKQbviZ9RE2yQ
tzpWNhyFMTuZzbCadVowQpAXW0NvT9Xc30RVqqN0lVx5VEcblM5Tl/FJ/SLhH86xG5YxG2LtBBF/
arVD4ZhVHlPTtVCKTuqtPmst4+XTaZ3o2Xms4sNssamO2vL8MwBiJcQoZoKM2ZAp/tpIbaVDnDmd
kZPypTXbDwtZ9UPmPrMjLCl1fm0lLB4CgWCdGfQoojg91MWENoFUfGAKKiOBqD9kB8R6b8gGIMAH
0kqG8YXCvjkJvFR5WD0t5YCETW8IhodZ0z1FvYZ7Z5ei37h+E7+QKpAdp6ZXteSoH2VBTSyu0Or4
4m+TRskn5QG1fSH66Zuqa/maZ4TlQTKYqFzOj6gjvHWpBPFpFgZEeqx/UvdeAMJXrcC21PlNymbk
JnRsV+ENmojGgYBAV5QTSBZnFJbU0VJkHSkVYkdFXCxmAX3U0XC5beKqMLkFuT8+qGS3oSbPK7FB
eRENR/An57CU7USiv9vqHJA9d8BOY4oQKiUxn074Sq3IsOQsk2y0bKGwbiwq2EPcIvBLNc3xy2dU
Rw+cDOFKkeunxAzexKR4Se5MsWfyuC9es1KBIyfU6KQs2tYlC56g7wrxyUgKX6YmxAeJyugS5jFw
e1vRqTPjuUAEZJtMV175ifVQRCY5pElCWVId3Kml/9iiTnX6ETE7KHNpBf14r1DkWFfdPZNeKjsx
rdTRcj5+wmauyxLGFKUYHbVmt0prCsupoTk0WxVPjO7KQkc3EyGvTrdtZRwUnabYhJ532YsRCMm8
bwEyT0Zg9QG3c95plTQ4wWS8ixJPV6Jp+doShoNgUi7U0ZdzlOo/NfV39PL/5+mEIukLlf3rdOK2
rF/bdPo9dWh+1Vn8/rW/5w6S/g/VUGj565r1u2Ti99xBkv5hIe/QRUVSmSayOMZ/zx34GxV5I18k
SqYiiRruv99zB/0fCgZVpBdE+5YqM1fhP8kdPuX7GspfpvXUFIv6Se0MUDG7RsvffRmFo+zf55Lk
CjX95bLYWcOpCyznl1X6Xenxq7LjM/vtcsHFTP2LnzEDQ5nKjTx6s6g4FWJNuROJF+eIJnv59vfX
+BQ2v1zkwpIpBmjnUjGYmG90M8yqo+YtYlLdCYJg3Y9vPrNI+kje10zPpsqBMwWxP8aSb66+QAT+
SMd481QKuVz9wrKZ6pmEZQzpnBgPbpEtNQjBLmpO5ybDlH0WVQTjqGZp59mcXIc8235z5SXR++zK
ZKG/Lq5iCZGVV4zeEtjRzcJt68jTsNIGwbTvxP48VMbewKNVC4C5x/gbG+aXD9GFzzNRK0Sm2Ky8
aVxbp+4KsPtjGNr5A0qu8JuLfKZUWxZ1WexfnhtBCuW2mQvfQ7yMHMRyYK25U31CWuJ0heWEtC++
WcXlY3+2ihdpdDQNolUNjDWmE+7Ok0W1n2K/L6+0IDqnGqmYP7uHrKeucKcpSPeyev3Npb+6gRfq
OH0WSLdo7nloit1ePLeIerU62EYEfxqRWtmwouq+MjmndOmbpf0M/MDSXoIfTGsUCnr6rZdQ2C4H
y1HE0RV6YgJeGQrrrj/LeETVbzgTyz762fpech8oXU5mtcipyqfyNvpNCKi02Ugz/Mf66KPw//a5
/OpCF3sN+X+Ma1GpPIvGa6HcZRLlbIKR5fGZ2dECxa6EbiPFyr347QYnKV9scR9//sujqg2+MA1+
XXhEjoYdPUhP+bEIj+FtVDE8/Jx78m7oDE5/u3f6d1/fUZ69yo9wPcZ95K/e/XgvhWuKlP0hudI6
u3mIz5rw2h9ATKzYKwPlWL0WV8VN2q0VJ1lXrqYdhbVlN5uaP76OY689mqX0uDhTxkdh3a/eTZIJ
Jx4ds9m2yq5RbUum7Pzc3vQ3jXmU1pJdHJhjbLiNF6+nreYJe3/yxg1hia34m8mtd8W6FTd4jLx8
S8Xdb97DY30Fqijbtdv6yrrR+Y7ANlbjXXYjbLpTda4MauDXqv8WPyoHFOm9i+9kX2yBQeOWpC/5
A/8jLdba6d9U6sH5FYj0yBnd2s1dI96TfvyXO6NysSdLQ8a4FmGSMdqIi3zCGdRoa7R+hY4iPqMg
cSQfVEsvr0x+TWv1m3frU6jn8nJdbMmCMqDYHkUoRcvrC+bEYLxQjZvXl19CP0JQ4NtN/RJJDF1h
W+nb8pxFMj5oNFLfvuEf9MNPtrRLpEaiI7GdZSRgproXId+KmWV3DGgarHjXzD7dBhLpJn3E/rn3
s0pZF1qwm0MNiVaDwYGGW1NK1BpyHAr9QExL9ZB4P6KDP054ubqgt7wqqm7iyKkDK1l1NBN3g8mM
mkyN1lVUO5yJnVPJ6YmiBZABgX6QTLKUDR0VK8wwWtPHK8xLWAwfjSniYZvu40DyGC0dbqiiolTp
pucoD0/NSOugTWm6B+p5lLTjlGsOo/iqjZIZjLefHVoqMWLmq7DPHTBUThaFt0XYYHpqFuBe9mEF
2kwxYkuEG1d5IZ+sfMDS8haYL1L7jbj6qzDkEjVCe8NK1ar0PT8Ch/hkWcGbCbd3jBDFl6zgvCa7
uZnMozlTzOCOsw9/c4h9tadfnGFdiONDw4/rSX71Fip4MEyMtgohgG84UWDsSWMQ1ijf7elfnJnK
xcGl1iZMLjHzPRxW/GgaleOSh3w5NVdFcRP2EzjkG4ZssL1T9GO8+Tcn5nKBT57sS3kw5mQ5GwPB
9/BvnnPQQXlpgr5SnJCmvhWXe3Xe99p1Xtx8c8EvftJLhomqZH2jaDVAIY8e6i5t6ntU+9vlpsZF
sE6EY1+nZ03ipNblPd1ay/v7K38RAckXp9lE4p80pR7vetPaM+mYFma/byyBSGDal/x+CYP+/lJf
RXTyRQDNbJLURL0o0wYVz6Ev7kztbpGRdUFzb+o5kVGETHNeQQj8LvRZArnPbuTFDj3OTZ2jKZe8
3m/3wjKtc7gxrcmB57pGlLmP2A39yTgtxQqNj5JMxnebNLMAvrj4xS6t4uZX0oiQb+z3i+3KT8uN
yeEQFwthZyE5KAWld/gfqyRpD3mY7LPUOmXoA6r6Kp/H/ZwOzO/zn0ulOCiy3YQ4pWjWVkpsC+1W
1jdms0mUXdVsimI/zWxFblJvBO6etBFaPL4dhnV5O5GSyEQGJkWXUaSM3GyZWNH5+KdH2il6uBzc
doiiYbhR5v1Qvql07QkSQ7fv3drycnOLTHM0trhTDCZLj+sCUBDqG1cnoKNHPSEuSp4U+WrI9r76
pKk3nXxnjY+l+rNVH7L8VgIqoLi98bNvt0bj9Y0nahtRcrNkK2auNC4fugk39ehKDONhRAv6H83T
wq1QbihsruIPvQbKxlI+9OZEItLHI/BCYRsrygm2w10s1wcFqVTnz1cUufYWNeqOeqs+ASEESKBE
/SbpLK8PnLCvrsYp8eZYuWUqpttNnijOV6r5qOj3fZHjhpy2acAZyuveluo+TrVNaFFRMscfEvUm
w5xurRRlcqOYPxlLejM15r3aXknMSlFS/c5S8mOuZO+tFe4NwAGSOiyFKG9q9HWYUhjMwAeEmAct
YS1NzfsgmBuLKCdraqeM89dZZIySGYXXkUn7YJ7Yc9T7LI3duUI3Bo6YXg2Vu9gUD9D/7lBp4DJd
aelvIeU5tSlWTUUR+WcUbOtuk1pO2uNRr5XhGC7KLa12xUJbWm3Dqhj0bRWQ1CFTBBSDVMrcDVjZ
A6FcZzKC/Uq0TUpWfTlQEppcTd9VUbo3S/NawoqctyMlKMrEVbQuafkFHDehvAXBcItC+oTMCTWf
SngiIoEtKPm5/ojXX8lO5JR3bfKoJFOAw5WcwKA+Tp/sJsmG9zJHH5CLG2sumR3X4XxqjnoqMs4l
xh5njFdTZKIyG2+78ljhP1/MP5Q6EUcZmX7sp60sRrshwJ4wqsdu0m+HwMAANVIFbp1ElLchWIQJ
xEWLsn06V4lA3Khd9+LAqI9klc+6N4idq1GvUDJpC7bFwzpv+0BZ9PCcTbhNEf+ZbbWPu2Qdys9C
6fP+jtdhgPaecNuPERerSfSKC2sD8AY5A01F8YmddZUYhp1HZ0mPvjsnv9poLlJlCCY1FcWu86rJ
Y6zL1qx6REf1OgpNh1mv7vwzAzDT+oRU+rwDsPL3G/oHdfOz3XX5PL/kJAZ2DZXGT++ZSmb7gX8M
Wl7wrN8UsXildHD3mtRWm5a+3FWjFasiQx3kL1hEtEq31cSjZZi2EVROSUFdLEV6ghDmcvpKGa5Z
fwu4F/4IyH0FrAwi9sRIVioi9PxZFIl2GJcqr6kxbwb4FskyxMMUXBzkwGRyOq3NupNpqVrXQY8G
6SYxOtwJlW3cZcNs//0SfJxdny3BRUgEv5hh6n2QeEqY0yba+/Cp5btcfOaEWWlknebYrU26TH0w
2uN0blACW8SsIi0JERPY6Ik52CAAUjrG6zZyLFmBkD5dZZW+vg6T4JvD1/oif5QvYylJBRGiJTUz
ZxHscwgbAgr/YHCR4rbqjWhd1XOCignpsnxdy9KB1jDE+fbAwOhNNhiIvKF5lOdIPvao3nnIoLuI
1a4qWeawttENdp26qtMnpeVxe+uAgVSp79JJXCWV4YyxbjcWzuIkd3Q/30CEs5sev4FG1b4KaOqv
Gy1C7UwPnR2jKu6yYB3RNcwUrBPKe5r9XFIATRfRpy/a6QT0k0FvKlm1arYya5EOB13v9lUYXiSs
xoN8KDVkwMJ03SoTNXnaePV10nq4j+T4pMo0vQA1SxiRTGG06a8fisexbDeFbG5M5Kxg3u0KMM4U
N5ucb1/L2mr003WQ6TR1nnNMJZlxp3J6q+ObwabbzfU3j9UHH/mTx+pyPKNAK05J4DB48cGMJRcH
mOimsn7G+uIGCULuxNPa2w6x2gCvZXyuwmst6+1FdDjp3XruTJsh4ndqF2zMdB8HTpNEiFA/kqzd
YEy3Gp7bsQrtoK6PCgiRDiWzoXT2ZPlunNQnKwFSGxXOQqzKdPTmaAhls3dCc3IUDMXNMnm5BU+S
BOuqn7cqcthY11BeZbvEMraJXDlxxrlKo2CuinUcBWsph5yhGiuZcOTvX7+PkQKfrdMS1v6yA8EO
BxlCu9TT0me/obtT6UcO773Yz3R12m1qIsGPrGu5U3+UQnSHtZm5FkeZG5cE6ZVSMyVWr66l2lN5
zONJOM16geYyuW9C9VHOGk8PWmzJsiOoBerhxKbHQhLdB+Qkz3pTH8D2702h2Coy1vP0tbNy2+Is
nYPEGSfBRayKAGQA3ymchLQ6lYPuBVjow6q2q67bStOLijmBWZ/gH4q13o7H0ui8KSq3UesD/0IT
zf8rUafXrqOk6Zz4oVr4iUvGXNz6MayvWsNwgT0GgoeYuIlmOiNNRJ9O1N8vs/TF5iFdZAlFINM0
oH21iypYXBYe9bJBBI4m1+/3U3saBf44Nd0y0ADfWPeZr6yIuVap1J6ryXK/Lyt+1FY+u+MXScQ8
9b5KCUDwTIZjsHkpe3E6NVMhUc7EFpJAs4MIdUiN4Y7w21Pm29YLEnOvIYfjhqysqr3GeS7K9iyr
oj1Nj1N6P6OqDQHfZkP2lnWzR1l/RwfS9lNiULO9mYsi3ikgGGVrO2hem3wzDe+rZP6jwPPL82uU
qmZg2NG9ylepjYVPChWtUndayVbRD8f6Pm+DB0gB+2Lc64rgzC2i2W/u6hdJ5+V8UBRUUmTWPW0a
CsITssoqN/dFab1marcPK0BUU79XpmC93EYrTvc1t1UAZPfN9b/Isj8W5ZcfPs0lXZBrlOxxZpzq
0t8r+AH8Ljn7MTX+gmrlUrsatPNcxA9/f80vKhjSRcRSJwITA8dJ8yTS2pxmkWmel7x+qZykhCZD
KDKI7b+9uxfBgRiJrblI67xYr+519mbNTzel9kMOrb1m3mU4hwoMIyAjzoI27Y1w3jPQ8ZuX9ovM
/iML/2V1+yqX0CTJmrcgWoZMd+fuatKRH/NjNonvytW3tfclof3knbwcQyr38xTOLXliNZ0kvK5w
Du5FfsZlZYVOcOufTYX7bMFFqA0YpkjnHCA0jb8jb39V/RcvzoEc6VSrKLPpJZyWYC3hIIDuS6iV
s56I8522Ra2Rmjba5U3Cx/r7x+nL615sjGnaS/WgTqbXgBtMjKfl3a38h0Y2CHBm0Kqmo+eMiSyT
c1V8u95f3Nq/DDKNJHSkdHC9seuQnWDPzB/MicJATP1N0IyVjgwuJuS0YDQHuxwd3hg8DX770inx
OaAerdSqE/jfNbe+eKsup5+mlQILsiO3LlP51e+DdaNq+0hE2Q4ir8jEPSqxvQQy7JtV/2LjuJyG
WilMmsFHb3mDHL/hLGM+Vb2rALWxX5kKRib83EXxGJEMf3PFL5o+4kWG1WhBoAkmT7jGmxMBxpa1
0lGGJ6zaILGa8zBRLC7R/LuiEPx3e5V4sVdlYaeNAyYMIvZ+H8wYfemWdbzBy7bIsI69SLNS4tT9
5mf8alUvdqtOw6gAv0fwQLTslw2j4D0dZ4XTe9rLtbjyUdYDB3M0zf/nNf8jmcfd92SN/02ScZS9
SLZ5Q75WefwO17gNo4RxVDmi8X//8q98jX9/vz9U45aMgAO2hYq8Y9kD/qUaR09uarz/hgGH40+E
DeUfJqNGRUDhkvYX1Tgxj2hBw9BVha82/hPlh/IhR/jjKFgAG6qq8v1kBO3kZJeUfF320yLIo/l+
KquTJf+mTvKuDvPruJbeY0F8HIz5PdaUvWQGG77bXmc1iSanRyyq/OPpVo5DFwsDnGCwgIsuL26o
/AlHRgbd+HO/YS6LPeSDq6XRQwJOxjbFpd8Wyrbux1u06uO6L2BANkVAGXC6xSxzDXnzQcToZyWp
Y2F7nV7MQtvnJl4cRIjkOcIEaYwqv9k8dnTDraL4rU9Q4YEHXBzH1p0SS7fAHNeRLqA2RZRWVKix
2v4ZouQju/2pa5XDKBueKeGnN4Q7dP8nP6OBYEbbqku3nSls6zF7zkiRmaCKtC59zxtQgKGMeC5L
it+mYakcUJ5qryoLlnSp13fJ6G/UHBOgFhnVSqSLC2W2tav6pjWk2yKn4hSOyXNGXgCd83qMKDX6
obJq8Yf1mX6mhnKrGnxpLQEIxcvnDD15qz4I96TOA7jRsjNPy9ncaBKYAbm9ERpKq1KzGTIDPdr8
BrJo26jldRdAkMIZ5VLn26iqv7VKvm9TN1Cq1OG2ampXjrsHYZbxp8CHHegoSyxhOfq3GT55PZ38
1VzGzkhNkhJjBzy2EDcM3HpRxcoWa0LxJAFBZvoRatGCOT59nF3LkDdWsAqJ4asHxhZSQDeN7aQb
XKVQNoNQ7lq5JSnmbxi/chUz012Wm47TkWwMGefSHZzdOJROFQQNq2dCNwXYcsy8bn7TU0VeQbhM
V4rRnE30yWMg00CvucMI7h/iYH4cFH89icKJOuQeMGuBPlDadriThUF81xb0pjmqQEZkCZhnU99I
nX4HgOtK0O7StjwWc+Mg6qSifI6C6DmX0Mw1Tf5bUPETWuYmtjQEqGb224yvyUnV+bVGGk9O15Lm
0ZEpUht9XmprQ+sOrcoU8Hh6tGLl0GYqkxkhyXbBmcVdIYx3U0OwVpoi/OxCzEbFfBuolN+aqSmh
Mwu0Ts3XXJ4cVch9zAoMdtd8AZ/c4FD83lSSsJV68bFPq4dEIgEyigdQg9f+3B0nOb+RCuzfQ5E9
pAaAvPFattLAEYT5NuwzFzrxOSgUB3AuusMp9ldGectZDcY7pBgcqvEOsqbTmzUUZn9BpwlrEM4H
S6ZI6mPBcBhk5ihMUEgknqBaxtCQXPeWv6bobxtKuEU3sgNi/VtvJtvElNbRJpzkgxRx8wzfvI4k
RyiXm9HXa6Px14LZQ66gyN8blXvf5sMhbAeMAZ1/Usggbd78ZyFuXT4vAtzpJ8pJt5eFrRinTMrG
3t/Ez34pvmAtXZvUlLohvZamEUjlgBO56DBUVvWhGtT3skcDEeExtTSvbLOPDxoUuT0NsGk08ycT
M3dGanjA3w9ZGTypg3RQrfBtErU7SZH2ea++9dF079P+WrwsqQgrWClvmmS8FSthq8XZdjJ5xATY
z8Jg7iotWIny+FIM5s+e+gLAop0oy3tVOcLDvosL3YNf9lIGoVtP2W4sZbKOhUsUukb73fC5j2zx
Lzs+UCdwSpx7xmWNAEVhpAXDON+j2oWloGMRrsqnWEJUauYAjsrgfRgpKhn6Zvbzgz+EO81fikS9
QxNi88tBev7nZX8VAn5c7fLT4IDXLGxSlOmNy+AJrVVV1bV4L8ZTYY/UxnRNtJUA8gNQt23VCzSF
0kNTbMLGP8Vl9gLGdF9O/q6olevM784DhtU2z/7ZifyPIp0vw5j/tf44Y5kLuAgivw52jq/p6/SK
LQ5o6//9n//TJMvveO5ef7wS+Gxf34rs9V9eueZXweu/v/cfgQ8RjCYTpFiagbz1j8BH+4epqxif
6PRDFjNo9v7LLrd44kRNNqBR4mDTdB6HP+xyii7yHQ1TtjRcj+p/Evj8OQOC3GPpxFyEfrqsW5jl
LqrsE5R5DCpifa/7CKgqcZ+pugP3wSnEzuGLN0lWunExfScG+Uu8tVzYsqCDMzLLUsxLAYGOK7Zq
W6W9x78xhINd43YwpxoPc7iJrGQtpMi2RSlbf5CwBGAwOdp6JJY9PmE2m6IZoLcqmg1b18XJ5jRq
s1NHfSOH2Us8T+uQimQu9zcxpoo07uAitHYHJ6AEHGFAiRwK0JSaC1jN1gPtOkuTu6J8I5La6FV2
UAtgApl+F0/9sZeqA4hOV1TwP4yFBybdES3oQQHHb6w/DyiXjOhGU607BhPCH6iYnO5byM/z+BCq
pSs26ZU103RWo9d+QWrBAH6nC3nqa/MOZsA6qMvnKGj3daOuGv7hzBVUNss8e9T7cyaGjyEH35QU
6wmBp16PNz1oSqj4pWXHtXmFqfiuxGFtTaO7XBBrgNcPlP8aYfCS2jwNVs/BNoWh07QFo/R06uQq
ZrYDXhRbSJrNkqaNnbCLKUW0kO3WY2TZliLauei/Z+WAhi2g7T7OXj7kW0DcP8Qc869kiGc/bU4c
qdSkhvLJ8v31PCcvSO6wYyFDakJbSccHcRQ28tyvjVG6X0xpFDeNEqYBeBjBblX9SsvMfVkfIgHQ
C5ZGCWIpu7a0Wgq4aEty7MuUKnIVf4IprOE02ql/hcORxgPYke7b+siy3/66H/N8yqKBTF0j+tLx
lP65UF81VdaNUGzuhwEOGN75UduHWrOxqgkhF8NnhuSnPq4VfTjJcXTX68E+tDgHa6YUpMZVROyA
e8jJIbmXmDWjStgV6vQ4R81TwHpAB2BqQ+mGgralYeXgLQLT9Vso9Y4WqVsjk69jywBBWtKdtbyJ
EsIqK9Kr0PC6ZoA5pPHLt2zBiIc8YLF+SJthN0FQkfyORB+AAnX+Ks9toNbEv/DIZl4mysJU8PpT
U7VeDjBklLobsetpqyga3ghlXcM3rqPqnIY9vF0KIiFPIrgtg/ZJkmqHqiEWyUBKh2mxHfoMPLpG
aItdppvK51Srd3OfXEEu2ba1tkrneGvhGMpk4xCn4ylQxlNZVbdW4DtpirhSis5zfwoj2hGWfN/X
wUYiDJv87GzwCo+hepXI9QYEwLEP3hGaO3qWnQOCcVIzO7USp5L8dSmBRU0zz8y7HW/DIZz9b2az
AWD85HGQEC4aGn0RBb/ynx+HPgGomw96c1+L1l2pW3exmK6NYN1O5Xrq6ieY1z+Knq1MGk/RqK3L
Nj62Ax3Surjxe7fAk+Rr4ylmxAOTkQ6Raa3FItiUccFgXflYaimTTMuz7gt36tQ5UWocyhk9iMLy
i7ljqtGtII37uqo8DRaXis80g+g2kR21xrBOq47B1czOYPdufLYmRXVz3vDYgC8WviTmqdQL10/r
HYJ3R6njN3KhUdx3TbEdx+5JDKH15MNDDbUH8DyfD8UMVGm9gXnUthtyFlcJ2FyZQgOEa9MDxq8I
yRDucztALPT5Np6GYwQYfSz1A+w2XvXCK9ocPWFzDJT+lAGNiOl4ZpgQ5RrhayoxsOscS8MRsL4L
a2yGOwfyCjas3/GcFtZVWD2oen9iHM62SH5YprGagYcIo7ESzfda5keRsWHW9a5rSuadCkdSkTjE
WdwSS5aQJmNfOP8SBXwSqS1Rwl92BgmppcR5SdgoX0i0iAczHXBFc68H6bbQn7qW7YqJNwEchEbN
t4rQbBSFrtqgbZFd2mFDSmP46JOstRCXbit0jjCyrssTRAtN1hKvrNkP+43Y7kYBXU8to7optuVM
6KnUm1pVtz6kdsNSt1L92AfXJRNzxqJ7bEx01IpyX/nR+/KCyWwGZPmbGiuxP1leZ6BHUR5ry1r9
/SosdeLL7VGhYIOVB9uNThDy5z5mKldgsOf2PpfV+2U/VLjyIHcOBkpwaX783Yb86QVVTQMhAKMV
ksCfL9gLNSN74Bvdq0W7w8C5MVaGo1BT+X/knddy5Fq2Xb8ILXggX+GRnklX5AuCrCLhvcfX35HV
3Vd1rnRb0aEnheKYKEMmM4GNvZeZa0wjPgyt9gwn8rBO2rFjXGfhTFjy193cefqonaUpSki1qr9H
xsS0/3sq6z08+8s1oGR0/+SmxNySSNnqHlv90bBQNPr5yjzNzzOeCFvWhsKOCQE2HwDTQVvp6L4Y
PG6IqQrV7ww1yMAJ99XjPGgMPuIpw6O48VYH4bVDYpNhaGAKu0MFTx5WSQxaBehJMhrHmkHHpaqu
GfOuLTu4PFVhvRtP8lRfzb7gIDFdADCvgPgPU6sh1pGf1azjZLb1geHRah1fyzE7l9pun2il3RXK
EdIOsIIYOn3rT3RBzXU8iYWGvMHONPOjJzKR9eXSZ/xIwsEiH916k1xGnmEJxis1qarMrAWhHUWw
F4mvBaDZvMUwVMFOdZAwOW1k4akX9eOiJIemYPT3X6/B+xr7cw1Sp5NVUwE3Id7Lg7+bv39c/0aK
QDckXH9dUAK6Gr5S/MNu8v/37EfeEbrxBP332c9TWtadcPzqh6+/5Db//M5/5Day8TfQx6Srpmaa
2NxzbP6jqCurfxNVSdN/z/KJ+n2X/EduI5gM7bFz7jRZNkRNNEwyon8kN8LuPuqnKSJzJJJoKv9m
dqMo0l9bTjqUjvtTKmsydBHepf5fmgSqrI7lpGA8Yhh0k2ghB82EbjSFqurVxbTt163GagIX0Yg4
lXpDC++MqR8l3T1vCYBCGQRn3qZo5DtkIb2KhYW0xfHNICKRhvmpGmfFXuNOBIAeodTceJZM8WEa
q++0gRjUZGbu9iSBzLiXzOGnIALqLnkVUPDrDs5B0tMqDStU4MQvYKaRNbg7SRAf1wL6HGENdk1Q
jgT9mbEE2cdFp3GSrGnwVitlPyM3s7ANcsfCVH4klSE7O7Rnhp5krinXEXYbd48xvYUFsunIJ4cs
CaolKn02rS1Yk5iZwAp9hyG8ax0CUszYrDbbZUyJF8zuymP+sEHp2glDFRQENQKma2Gl85n1SHkd
oToe2ggLpAFu4z16ZOSgBS6hEd4WesDUM8yguBaDXQaEcpWEqyKSh91pEEBFMogJSHi2O5ZWInOa
B3yZhwwmp6CKhaevJCDikv5cqhrZLUzlS7zEx77vVERF8nQfnGasUZByim7aC8CP2wbQ8WHbjRic
LGVQZlVzyDWduX4NTa6yELxuJNxAu1JgZtKA0jNB9JPP0xbW9ffWRzIKVHW+CBMCP4BPniG161Up
pi4cVTS1/fK1dMnuVPQtRdViO8QYhVg5KEQPFzvxmNz/hxHUVy1vuUewfGrGvj8a0yreRj19zH4j
XBQJBXNlLJpVJ0oHH5Sa026RYaNta0q9TXuPlPQkdSNSHX17FDtWTw5xbL91QmDuELfpalmHC0Bw
VIiyGkxFNtvx2DHxLUaf+bZZC3W/H/I82rsNx745kYSHLlkEh5S0K2PMmvT7imXmw4bORlLldUiG
1lV+GXYG9MBWJKhEy8V378F1PWNYMRzxK8FjaeJ7IMx4DFpnT0qjQ//T6WTELdqesTzPuar5SBZw
3euX+kHshMghK77ocWe6kyQ3XlPvVlfZ4bMXL3riqhlwCdiC9mzsskDtzcirJPOItY9ymbfW3TJZ
RvobPUPTSpEvqXhZ4AGEXkeaPHOjDKtRHXQSodzCPOptxtTbEPfI5Rir2MVAl4YUs2urx3Iig82q
KAW0saikM+LiRIMq7yWjLF/SOfVarTXdoQfdOMsJXWHK53vJNN8NRRrcikK0vfZz6+oL0k1gMypM
Dti5nTH5cq5QE27K2i5G7ciELaPwMQ++uaaAASIdkJ+SBpo0YO7Y7czjrKn7Dusf9D/ycJR4UsEt
Ghm5cxZ5Y4d9jz7WEeMwpnpjTSleIbSNNfex6McxAZYZaY9jZL4zlI3BFi5DeEvo8AAWAAaqXgYZ
SJ9Dcf/fLgHxPss6smJAu/diQIsZxIEpg+fKqKajFkkYLBWdO5RJzXxBlR3E1hH0DKpM3z2gr/YU
o+pCLvfPNu8XqNqiEUx5s9J2YoMpBMCf1YhbnDZSCM7pNISpwmzdNKb2FOVxYKpso5OmoV3eSBab
Psv9pBwCEya5WoHDHpLlG+XrWYVMSCitMsA3SE7XICqqtmG+aFILWhgzGhEmBpMR084tTFFyRjme
vExq9kW+Wxgw4NakNAxdrjCP8W78aHbTKd+azYUdvXmmKMxnWbsZFezBVn3Fxa84UbwuPWSHn32q
GwwaVEdoyeNBnJWPFQLQWbmZY5UfI6HFTSXmQe57QGpIBkgR8rDKnprstW0hNUW7QXswNmGw9ZXM
ut8g1iD/fWS7WQ8m9Gm9hhRp9CW+UkofpmL7MOxm5XCvNY9dOHRb/1qo6hXPwM3ZpL5wJ6Yf2iRZ
nwsEnkmvridxSiDCCnTLICc97dJcxJlxrWzMiSBoqECA+i47RYbyTuv7QksRcq05/xDllzbXfF3a
RFtIStnGUzhcZHlyM8xIGRoGWN9mG3tjwhGxyQsrg16BNFU64Gat95UkGaxYiE8TJJaRB9DUVAYB
oq07JHdUn9hN/jTIhTNpG3UmefeYy/HOKmND9JJcctmxo30mvg0MKdmCluPMnZbloc05C9KafKlV
mDMY8JLVdzQN59062PmoU4qolclSNywPyDfsXjQUZ+y30cOCjWS3Tkpr7lbQdQqwbrn/0dTDMa+X
cCXvsada4IQY+wnsBzjJOD8Js3GbYYoexsQocVpKAA9l0WUsvDxjYTeaYTc5xQShH/1ZBec+cI8d
AdcGECKl6saApv24Ap5YGxPrs2KMru5km3v3ZmBXhO0Nb0buZ0ed5FcOxG3PcEBuyQZqR6EsU0uR
ZJkt7s0sRn0/6MpTImuC2xnlnlIgNTZIvLo5o4vJW4+SEDDjMYNUCQgFR87c3pQUjzvy7KXBx42N
LgTt+bzmOD9i3Vjb5lBf0KIVp6ZCT5lVWI0KqeROVZ4zv3qu+jlQKli3eoJ1Qlsfe1Now7svmyWn
8rbfTTGQdgXZOf3j8UBKIzidBEYqjwZwsEWvM1mAiLGPIc4AS4aEqd79A8cSFnEWR3uqSDjYJyOV
nXEZfXExcT+TUviP0hr5S6syCiSBmMG7VKCc1U5H0mzmdEaZeSPE2HJHJU9Skhj4ysJoD2IceQal
3Cnnmd2AseVIPfUG0Yt235L0qYaXm+5utZQxQiFfd62cu9rQy2xZ6mOjAQlpJ79aJI66hLhHijw9
SS5tuZ6aVX6m5Q+EurJF5avaYRE50pyT9EccwA5Z/nLXe8PMf+WLVrdjPxIqsN0hrkNe2oSa7NWD
zUCPizG7KVo9bqs9EiULrY0OTIhWcOssZ4Fpi/acGT92cJYNpxMvkWKLdHnh9xcO/FT6lytOBajA
v6fG669Z/MA85rx5U/NrB0esOqxMy74YIAukC+icSLIMvAoovP1U4SWWARM5Y7+Px714qWRXVyg/
2yWDo8kJ9XkhBlLl95vHSM7wCSIKuG1TuFvlCnSnJSrSgZpf2uyWKX5qYhKCAbG9lp4R21Nv2d3y
vHx0D7jKDv1R6Dz2g85EMBt0ulfdGIWITDrKkJnpCEd28ype+Cw5pnvpY/HeyX6PRLM41m+2wSwv
eJaU9p9FB1t95EJFo71ER7S/1HJTGDOrxzwt1n4xeEviweYU7UD+2tnsMibetY72NgvO7guWjtq4
zU3rP3FCnM4EmNQB4fOpIqVSwKqH9HWSD2XttJ/t68gkdueWWJI3Ryj1WXvExl3M7To+xqkfF0dc
1GbhAgcUyLhB3KQgLWcM/BA1jsS9Jbih5foJT4+kge5CdBgW5AYu00hxeVkkJg48Y3yfzZtcRvZs
YmYmAMEBemOxf8ChNVOQ6jaxL1bXFqs+/+oY5G19nrlCZljHH9LLyI3HuEvoPtUUVTt2iHrdMnzg
YbNoD8XZyHx5x2yFi+Fc/VnxPDGfkZ0o8uK62UQveUk51qlopLZAjywDM1vtZMRBz6fYj6uTdp01
vDUG95otjXd4YPQNH4s7PY89x1JKBx96YIA9bGE00p/UDCKgiKPVlzYuhBrDXzsHqriI9eRslT8b
pmdLj/qSlMO1BaWHVN9aPwfwzxhnuB3uDIQux7RhhChQFXoBLkqV4aRr+3HnmesJEKhA6Rezk8Ed
KieGzC19zGs41U/jdtqJzpCdd/FXG3V2GrOSIOy+Rh1C6Xe9Ow/qs6a9TBhw716z9NBMYWNcx/ma
GgNWsC+cLutGo3n9MiHLTgkzGtFbu/6cp5dIeW8gf3VWhd93z7BUMoXbcs77T7HLMX187rufhvxS
0edebjE23XXxYJYPWop57VFfBaAwt85gH36cRMFWCF7b/GHZfcVwrsb8sjG0pzlxd5Ed+WgW7zNx
pBpsV/HeRpFsGdSc3d6SnT95AIsyLy2p0MyyhHU0pb0wR6TfJGR2Wyw/otrfrB6HdIGgMZCxHLXS
IvpVYRfml+NgbZFUHRkJGXTo2nHyIKQfiorZQlpjTOPMJFOVHhoDxSKKpYopHfuCY7s2vaXr/S4/
Csurtxb3/NMSBOFaI9GRksLu28d5+1nP33C1ocIgOhHBNIqM+8hsCROIfz1lpcXMzb+Uy3e7AzBM
SyqKj4P2mMfv0mnJYlCOAM9wYmGXozbjOuo4uZ0ArUQk1lF7e4PxtZgDYflgrfjOjwI73TC7yMsf
NNIg2RCsAquxfjDd77HD6XaNgiia/ST9ogmwYF6ylGNorNopTuJLrU6sRGxotek4Fpi7dLoVDALo
yFR16LTAfy4ZyUH9IEpenu4cgVWM60bM7E7RfEPT6yrGF3l0tPTejXorxMxuSv4IRKPWww1TZksl
Gk1hPuISBGf/Pcqfyw5REFOlKz2fJWEyECU2aAoe4bg2La35GsSnVr3Dp2759lrobwZelTnPG4/G
GsfMkoGz2t76unGp4VtRVTsi+icQyE/l0rgb8555WOu1k+exLW6/2vQjafBwcPr2ZBoz/Q/RnpE5
QudyUiKMVJvDXfKYUZdb8dLMYzKjPJzuliMnvToJ+SEeXpkJwf6ALJxxrmy0yqa3+0y0RvmXqf7S
8XCu7wz5lY2GCgKGhVYkkCRZxXIagJPlwysW1AiSL2VNgsAYmPq2Ay/J6G6DXAFonCO95DrocoY9
uq+GFmRVOLMS9uslW4Ki/ZqTT6l+7OHHTNUnF6JKT6jbdQCeGHqMn+IQ3E2vu2S/GefoixHWlNs/
6EGcel21n4wfxobXQ/RpJp9qfIQUUGC4IYV4Oc2VD6P4Vzse8v7QEK9kF3gxvQ7dDkC4Ixt7UafC
4q3oNyivkhQzvqWJQT57jWGzx3WyJyKdwyqitVW2/8JXhqNuYmsTOAkOopEzUpG5Wxw331vp0Hmo
EilItnVf9m6p2KNsQeEUI7tQeLR0d5s/U/RYWF4r3efgLpCr6W9t4VI+svNt1UFVP5Pi9b424ldd
u62pPxZkkn6uvjY4KnWvpXYtSMTGEuPSC9Idun3bjt7y0q3sUEzWQpitlLsNTIOOaoIuakZJdVQq
HI767NmQ187dypSjPo690ZjOqkSXH8tVo/GKteF8qwqGsHBkOmBwaxfxMcyqdr8MvNW2eJYATNsY
sUIwId4VceTq7juPkHrT70ms0jYQIRXKw0rDu+rOtflJ8sxKWPHIfcfPQtaxCxzfuk5prcrAXWy9
qxDvbsqRGzfS592UuMuE/arEgboJKLnAQXWAR8xwhJ2QdefV/GVCTin33LW+dPPaQR3XtOe1fYXP
u5qfivEEOUW8FzZ+pvkDU/l8rEm36tmbsp81D+X93NL2JVTR/GCrRCFYYsjXtLwQjYLMQxjHNF1W
u2biDvmBoKrsT6NgS+xDvC0GpJfysJT+8iHg1roGsRpyyZkdO8cZR8mr3NuAFBHVOdM7A9aiftCe
MGnE0uJJkzx+bJU45eek25t+biD8YKxi+gveOygdnzlfs82Wn0TE/4vdMemaT9+7OADH1817vbtR
ep+zh6b2JJkKDQ8zWsT1Q+7ekKDiILFSc7hHAYRPiBFi8xe0ebFHAzCB6me8NA4lRu6QLWZhjJWC
FmYrc0/PuYAszyZmIBJqOx+mOce58lHUdi27RvSYMtIZH23jQ+9QidNI83LZoaDfxRZqKMa/COPU
honXNo+o17E96Mmvci4qTwC3h7+C8LPU4iMhd9pKqDrH1jWcdrgNqgvz7zgyHCtYpmk3Q8BIUzG4
PYs69tAopN09ptENx8BspztV3KL12u38zXR3U8AS2XY35kHFKkyHA0MKYGugmhEdIic8qeuxFKBs
XsrUuy8T2Rvv05b0w2F+bk+QP2l3zpf0Ov5Eu7h8oRvEdWPEDyN9EdjKZMSQh+hTb5i28WY1ZCtB
XzIyFuqB7kxekJ0YX/OdC0pYQYyF8kDCwtZp5nDTzgRPZAAT46Y583iOsfjip/JMVZebXFCfIp7m
MZjyg/kqPo1UAH7QOOyQ2H2Z4g2T2aXcpyzp1EKPKa/3ragUb2vxtPRWpLmE0sbmGvVjy9q7LREN
QpxI8TcNyA/oxoKjJvJcwXjinQR6Xw1V4I3696iQ2HJObF87qqRoPkDL9q5ZPjZ0WbO9OCAudsj/
mwRaKEQcu968tA96fiNnNwPBc7InDbaBxeyH+qYxpjFCbavWfdE8s0z1Vrb61t9J3PWHbj7l5QlA
JhiZMnJ5EFjkWGimDyqDzRp5j0J0iKfqepN3b8oMAoV9IHaj5lMTiazZ31fG3FDg7IfkFbM/a04O
zOouhVuVP7schxpnMdyabtZ10e/BVl2eqO8gJrYbZpTH73l8mZAjC73PxJ3TTW9lG0gFQqBDvB7x
rVUJZeqZnlsUpGQt7XSOiRUFvmJ9zrG1LR46tEDE+hwITzre4CYV6aa7muJjpF/61JHLd7PdT9Nx
2VxGDTbjVTAPlL2n8iUqT0XyZaLYq7EYSuInrbvOnb+ByTbbwc6kH2nLsg1V+M1C+V0KGwlDOEic
QAOL/RhDl7q7jL5J6dmo3zsQpASOuB+Qw1rSCKGv/TUMnwIyUsWhhTi7Gn7XtYfhlSVCP/i5Ko3L
UAsVKsLqrXAZnCqroM3Cycgsp/7OcYvEsYQKDaPdSaBmTPof2DuaLNQLry2IThOn2p3ZGOviCVtk
RjzpCLi9/u6YE9KXmy7YxISF+UPOj7n2nZMi6bktto/5+smrUyjBj3bRr5zLJLZifouZ9Hym+pBu
mMzG1u6uAHojJIJrrLi72tOq55XCBgWMZbwoywOYJJjMESCb/J30l7KeoVo2pWJGZnOVINabdz78
XKW8tfre7gUAoFdWYqsGRB9eA7Zh+SrigBH1k5x8tNm7OJA2PaTVD56QUf8/9IDRZ/6lCfm7v0Qz
bSdhWWSo8OLvTeI/mpCoz5tYkeriMOzG5miYDWurFUGQluli0YMIpcnCpLe9btmHRi2qWbP0MicE
w/PcfNHbme2qBcbOGBBh6LhXENksJElGnpUHgbFuO4lkOrnoQYw5ZroyeaQFvJDi96SU08Do8Hzb
poa1G2Wfc/IDytTOlprGEzVGmzn0KVUTuFsj7sQunmx7fQw7fGHCpsZ5JI3U3J52zBhEZCgS8Jln
hqPbKUt9/MfCFe20XWw6pptQ2vuYDpEoUgIwq8aqp2U79YL0OGyjnYpFcRNGIAFjgomRprZ3YDKt
pGQWvHkUVbbhtAuE1byC5iUqaTnJ1Cx9GdPtm5Fo00eFfFhUptKWeKn2Td6tiOyU9w9TsI0chdON
Qr847tX6bc1uqnQrFp96Sn3E4mWZ6D64besqJJQcTuY+Kn+0hz69ZMmzGr3G0bVVwlH+ECkOtHvC
5HG62srgjVcs0FrtWI7u0B51TCufKRLUn43wSzO/5gU7v3BRb7noG72PA3NYUsvM7LRxp8FJ1j1N
naY4SMp+IP+tzRMRc3HArrtpPeaeK4nSgr2iEGcTGE99ZCAwRwUHm/mXAJ47OzflCw6U5N4GhJLI
j4dQDqgv8OS3B311bFxhyp+0IU9zZfi29gxRQp/2IEzYYntAFD3zATk9Pcs8zzit7PnLOnqb6lu8
wtTuCDeooZL9dqpBzN4i0ohdtUTsPucIFIjDihHSmHgdYkoO6JurBZqC8T4wkVENlwwn7C5NyVUr
Bo29qXuOWsYcyBHK7TjJSbAjvsY8R/0pyhUx4bDiwTVRwJsSdGJiEeKbCseH+mEkp0RWih70yGMd
tGSuUpH3HPrm6sTIwsTTRCzDnZRpY+lMla/vtXoynO3yg7mArHuQDUcgujYok/oGpSMdVqphex0R
PO7Z8SfnBcoz4aSl75J5Gspbr3SU4HMLsNAhkwcOlS/1gcrV0ZQ+eqpEjoQm8jXtOf6Ul8XBuMTw
5p6jd7AAGHeCI4EVh/RfPKba273p0nqF9nWqmQmpvzYjlMdvc/61vBGQat0pRnVzTkaf5Ug0kb2P
VTg1F9P8UaSO3p4vyJaqt3tcfhl7kEB6IAlexsFyAtYD4oZ85qBzoiUxqKXPqX+nYalMD7NEdaBd
rBVLUoN+WgN/GUb+A3mLrTM0ybCGlWiv1epvV0H0TAYk8pc6e528UhuxVAyKL1P+bMdH5l3UV3H3
wN5cE03sKEPNxVNdaJbSfFA261SgUhAVgAUAldeRbLb06pLyU7zjSJZfHLUV1gAkYvC97HT+JTd7
xl0ezNYHkoFRJTOclMQail2YneLH2gca67Kbnu7G6qv60SFTW00FWEawSbQQdGfSH7fWkwputQMO
jX8BP3LZxibo/N13AhDHasnB1j1VmNI4gUKX7Cn1hze2PSrl2Vfa+YRTMb3Kwi+KcKr8snNUHBqM
fVYf69op7Gyxvh+a7EobROpe1szjQYRKpW4hErP+5V5JpaaBbMQ26b/PvyLKCSZmch4viYTOH87l
VdfcBLc2ZFr5E5UPzDYYHqIOyaBTUfjzdM1zfHM9R3hiC0IbMO4eUu0j92w0xA6mdHMJVf/W0zsr
LtSD9OwJFkVs0avMqBKlF/zln4UZmo+HbSvdQYKLxbjKh1pAxelyMwJjnxdHUEibeZhhYaXwWBCR
SUH7qzMPnMbNuyPBH9FPpvKBpybNSrxAn1E8m+O1rX7IlOCbI37zcCW87meHmtelwCZkfowEoqo9
fk/d+mE29sEfipHr35U4f840YNzyp0AHvyeGxtB3KICeGfj7X8Tlm6h1Rae1DINm2WNmBgbj8und
jUNrgL1343s+wUpZW1ogffyY0E2OVdFb7pNi1b15yNO5SmbulCs5XEfsaDMoxsGzIKuIG9pQv9/v
vyX2+b8Z6vzLNMT/Q6bqO3pTsvEv5UCPX1X+kf/TRr3/H076Ua/jwADEw1j9+qj/1Aj958v9UyOE
9Y/OaAGk7n+Od/5TI6T87beUT1dlDRXQHxohWfsbowmisRPxPDd1tDv/KRHir4CD7kxRRh2km5L+
b80/MGzwl0X6dz71XVF4l3n+Gbhts2qkU6acsjA9tPv+DO8kYDwAnpllnuT9/bfq2TzrVCWtycMM
NVj30iOOB9KFePI8eZFbnaBxBJG7eKWbXbAf28t25/T77Jh/FCHGXcqOVM5qQuagD5kbO4uHqsSL
7NyRHd3V91OI9XOg2iO/XhzZb5z8Fu1lYLbLIbFXuw0IY1zVhl57YMwzFALyIwd0SNCFqzt4oq/u
Wz/3M4cKu1cH+r55jPeKIzn5ufeJQMeT5JDAe42H3vAcn6fakjzFIe92hNMdxYNB5zE/GUF7lveI
NHxKKyeMTELV2fbFOQ2noPHKAAWrRy8xGPfmvn6IrsK5eMz3u3N9KgPO3gB0ly3xORGSu5zCvmED
WYWehtfnKbkUsF3AvRD2P0dX1DXW8gkuNwSB5Wa8rOL11lfo9k7kPWFiYku+7qQulkjfbP18RRPo
v9+G6pIqPWMZ5hPBBJxlYe+5zB8cl33q1z4zI3bPJxt9Wtre7CECcRW/OxCQ+F2gv3UHsDUeuiVH
2edHw509w89DyZ+vVTDxXfOtfEi8zd89kG70IS33B2RRdu4TRaMW8cmx7cpfncnGp83K9sk+26ON
+Jb2+RWfkZ+79yHAa9onjLfGJzu2Z2ewDHtytX1/nD39wuCFR6Lo5n4TiB4VgWA8Gg/RZT1yBjqi
JzqKTafZ0S/ZTTyWv7YXcmvSs5ieskwSaHdnzBdc7aycd6c+zB+b58ptw+UbJ3Qb3wqn5EXSa3JA
jhJkPsUed3CRbHrZST1pTuFHgLSoVlAPfzSuzPXx0/Dq9BU797b8Wu1TB9qGnzriqxo0e/kwvzLL
74Ci4s2ii/mZ8mui8kC9lQfiaTRd7M+2eVZv0pWV6EfMNhZuy3Mi8me/xgMlxCs2LbSIgWQ9wPzz
097S96oveOklf8xO2VHe01k51QfzlhHwyX53zEIC0b166A//+jjCa+y/edT/S44216NMGb2VTniv
uiC8Fm9wGgexW0DN2Wp4D53z/c1IpWfwVBZhE9JxcKH34SkuPMHksajvfiRXSu42sY4zeLOLt5Kd
Wy+pk3q0a200Fe7OtNKAPnHIE+blgQRZ2aIo6RLq27mdOK0tOYpHJO7SQ3UUVvlwUON96ec2+biN
iaMNUdBfgvpBOwDxc0H1+7FPCfwLL7/C2GvU6r+2z/J5CoYDZWLyAWsJUn+9NAHacjuv7elwI1+y
hRfV6fizIYjeEk8PiwPtJTty6mfzLT7JoXSO06PJWjrpFxZkGIfy03ZDGuP23rQ3TqURxOG0j4/F
YTtHXu+pF81XUBvz1ZGFy4ZFo8fH0JnlvdyfB2/63ePMrO/RKuyPt8L6CSDbnXkWKPw4vSvuB0ex
fn1nfP/s8EzyGpFt2pm9WiXVDBKrUNvPxyyY/IyN1Ty3wQB4W/MmaIoWqZRLrmKnHv2TNdixHoVD
/MqKcxr7g8JViNuYDT2dN/eLPfyo+tyUE95bR1rpzujCXHTHw+7KQDK/y8+bR0XfNW+qYRU+MHSW
nuxjxe2kDlYFLgUnm7HoULis+/vPLU7rZ4yGzWIyHMdwO3MZxHR5BMI2qF3kiIHoLg65nC07dCjt
lPBTdztntlVbOuQuo5xW6uXebNHcACQ+ctT0LiIIa7S+Y04ExoVcOsxOFWIx7FB62YUZX9UG4q0N
sOJ5Mt5iB09tK/1BT5QHVQkFTiCaM7w7ite24UQ3hoMsxUIkGiAPdZJ98xw7o/2vHyMit78Kr//n
kXn/8z+OzNlIc4YNTPGEBO5EId0m0vdxJnfaoGQqg3vSOZtHydjmE3ApR9s4JtwJ5lS4OGSKjuA8
QrDzRlfjlylX46W1NG91S+tXZVc2bWArsSN/4koaTuMX+zUYDyOP4eBN3v2RRR7qLM676es0UTma
YcFTxXJpKbLGOo9B3vuyuR+S/IUTu7xDDlciek/30TiGlAbYqDqPcUK2K7r1lvg+7klVecE+0Flj
ol2eF6/lVwmbZuv2/EMejBLTBzRvmfb9j1hBH/f1TKLjIArm9lKeuqm8UAtpdseSkPkxWUjEyoe9
v3jrSmHGYhmcv3+QjECBWS82g8QxHRqxrMos5LtOMH9sw2pfRj4dyYpN54CPnJ+5aBziisfuxSfn
2fDqj+yJ1+e60kG2I1d3RX/wNq6n5JRuyj9kZw7sBRYHumJ8cq7FM4PpbstbWr+5LXbj8AB+iqIV
P1KeS577AwJpR/U3B/qhTQ3H1kNqwjYUU/bOxau4nTuW6c4Diy6BxZdtSjfc2/W+0B3RnZyVB2e1
75T++9/drxkYS25m7MWcHQw7cjBikMSDAOKAp5GHLmRozrsv5doFT8DDXvNDKj5DCRH9KFmFEzlR
eP8491CJus1hDdgJuHsU2nwuEF+BYxZLj/o+F68Ktx/miXk4LkfPuza598QTfuQ3xyTs9+19oTq6
L1zud9pw1qBiDzBYwLHX+YXb2Y9w2fkMGMhalf1NQdna8XYTdgUaSr+vBUP6vGky9N8XeeDN5/wn
cg6IRDRU1zcWLG8nkA+Drwd6MHAqp07k7gLhwB50EK5z0Acr6/j+s1SivPszwvySm/xemBJHBdVy
blDjd7othKSp/DQaNDx59yVRHdmbguK+ktldRJZYwuYRuZ0/cImJO+yGA6t3tx/bjyS8V1WcBO+B
OiD/ZKiOo56mDHvXkFoFK0/kVG4/IQaFncc4Fn+S+HMg8BTfV2p6Nn28GDxoIF6A0uVAnTlI/Pvj
MPAl0JgthR14clfCkIRQly3aFoIkHH6qbMO7432vKvyRSwrx5PdHxT/Lqbii9NP5EQarCv2Svbpc
UZ9H6sF8nh/UM3sa9xo79FPp3K93w5tR7Twg/HV4NSt3UKSw60U2MZLX8T4qv7hfDxtPc47wngeS
rd6fuS/zWeK77xs/rbz/YO68luNWtjT9KhNzjx3wJqKnL8r7oqfEGwRFUvDe4+nnS5ASKR6drXOi
eyY6FLt2AUiYAoHMlWv9hnC14U2gTMGLPMxbBgreC8JoeW0fjSeT11e+BMnDEFPOh0X+KK0zurWM
feDC3JF9J+qHQknH09EH2zzSqIpyZpRaVnixE0gQv84J2zbuIl3kK4ffibwlHQHFrAXFfo4bc5Pr
FTd2Ie8olPFXxf1zerkVeiwx8oi3dZgrohuiGrDmTZ1rxJ85Px2J5EOFmCzjiM89LebAdhaYpC2V
FYqjHbtNox6X0h58Yot2RiJkFl35z9lJ3GpSoVxozG2g92Q7iQFCcnsd3riE2Pk5WRcEKv5Co38q
1uN+NI/pObkcXvqNCBRqIpuAcKXc0HPwqrtrhWbOCdO4ds+sZBnzHkdHbxdTVV+h8LXIdmQSd9HO
22XreDjgeeKfYakeq2P14hMtDytnDdJ9ThCEVuktyf41ZuZrbUVJZY5c5YoHbOYvunUxJxGC20c7
i2cNUVK2zlfBZiSCIrglzgmZUgQzmE5ERSLskpifFHNf/FvVM/lZmnvMGSgRLkXcki/5A62GY3Pq
D+Y8XKGhjTGHs64J1PoNSvoVh1eXWAcs3a3mzp1TvqH0sywI2al+bPO9cXJvKAfWfJGvrdvCvKXy
bh4IxJY+PK8ZTAqmEkBwtTmzgFnAbUGXf2netHQm23rvbrNb7i8Pir5Qzw2zkHSvXnQUSeH/3upb
rBD32oP+bN/oF8Ga20Pb8JrC2db8Grwghbs3L5I1woerJJoFAIKW4Eu8S2kJuHSTrBkiCTNFHKqA
CVl6a8RT+J3U7+ceq6Gt8B3dmnmzwHml3kREUsaaFTNgaLMLYtNHfITBw0KAPwQHL2NeQ4pyDXJi
SZi3qeJHvdjgnhtsnQfDmPns9kW9duUFhcsVX7IbGhPziT8v0tUrnTAM1XieZJt7mG3FPMyZ/m4O
B4RL8aj3exgpR9TpFlJ1cDfVwp55N1TO1G1Qbse1v8rm6SL8qvA8PPX8Ed2nbtGt+iU5MNEpgLyb
2byJXKM1t5b6DJNPnq5qkfPs1iwNCxGGQp+d6VPUCLGVU8BBTexoxpyL6SV+vWt1JWBi43yQ6ln9
nfoulQL8s2eAdL0b9SnZwtdY+jhcrvrvw6pcupxORLeYmvRMvwrOEHN8ldfW5kxcxcyBormRLilz
roqVuIyaODkkpfUcX8WnwVvrq4zBTYR1BEF0a5TF5/mGiejRWvK00617q3CJsy3vA1XPFdAyAs90
LfAn5oxnd/5YzzUGWi5+Ll6anLPDHpiCbrwnCbbFwz3uxvntd/KAnETcLjEFwcaWy4HGKQqMc/ke
ADCHbHdoD89wHGfMI4ye8386IFCus5AOieiciYDKOoVxhyMzLlr0/6B3iaRFVAeeds6gxmQU5jgO
PIypEZEUv4ObzjR0nS5rLrZZjFxIPgdMtBDhIDrwhLoQmVbFDSiolbON19jicPnjEpFGWjL8zvuz
wQ/QN86O5+im2HK/GJS6ZXWHXSixRzm3GXvDZbu2NzmzDQbStci/1GtfdMNLcZeZAtApExYcWmqf
3ysiRmmVc6JwCQqEiB/NhkXNBRNIrfytvAtO4VbE2KSiKZDMmIHoi54fg5/JMn9hqs0II6aLElHF
38ff0Gv/yTRWrP8QfiP6HCRDlitHglQizWScpySWGNeXz8QpS8gtA2NIqs2ZAPAHsIisOuYVTDp5
v216KmBNc4ehDtg6gcq48DbxhYi3+i2+2GQ4cF5lVFDIJRGZzsaze+se3WN5cM7lVl22W9T7yHBg
EM1oQY6JoLrbGeSMqrv4ZliCWtm6xHtUcOixEd0QiZpNsquO8ardI73Pf6jmi0HjWO/NregRm5V9
jdINw5a/au/7+352YTEIJevqdpyl5+oYXlcvYhhQbsT4lpC8AeC9UWYZQ0B1ae372VPLy43M1tRV
ISLFP1n084x2FB3pHag5oKjBZpRD6IJjGocLH8IacaYYV+xFuZfoDZWFvTO/KwS+5I8WeU2nHa5S
bh6JJZJ0YkihsnfoCFE5/5zMyRw/WE4RLioRtK7EoNTzvnULugnaiBjNvexXIrrBGldEzTP1DiQa
A7JI36lLcL90ZOJGMJaupTXYmsU4/Rw88QgKC7op/iIVwwhGu0uAKrtUu6xMXvdZRiqLajrvbEck
TU8OiCldNySIUDC55qfTDQAWWrZ30iVWxvQHqFXsAqb6BqN2u2FgXg/0l9qSl4N5VrAKiZWAJhH/
lCsRRyI4S4QoYmxmC/wG0Ipzoz47F/lRvg8vExSfZUI9gMi83qITQcvTm88TgrBcQAECHsFyIZ5J
sIkLALbyfth7q9uQSJEa9Ay8DH1EfEl5yd+VogPZiKktk2veWRSZmALSwSy7swgRG+IfEeJpywL/
LfTfdvES6du5CAx7blyzZWilL4FIx6XTIxCWkckhqMu1g5iUwC6kSxU9F/3YwX2KT95Ft+jpk0TK
IaGbQVGCePbv31ZYP//kbRXFkQ9vaxLlRhT7tnV0X5SzvnOA5RAnE+/dwlK8Nql1HtvVuBCBrE3X
KEJLZZVeoIpFlrn+amyDa+Mi25NVuxyf8DQ/d98R1lhpG8b4pb1Du3rln13yxyJ6cC9QTb1u9/le
WWu78XtGfhM1+vm4VMlyDqtgaxIY1gcm0IQxTI23UOfWTOJW5WY4x8Qa5kW5t26hwxKWVlsGzWW0
y3hEgkNyANPnHL8yONL1L+QT3BGeqyWgk616oX6td8mBUYiAVmUsg71GkrMgNUG1d+tc2t6ie8L3
qNgWKyz79s453tK/04uTPifzpp3VU7W3tky9l2KCH66d1zLU/7eyjjjRU5YPZeD5dfWf//F24sVj
/fjLAmNXUA+XzUs5XL1UTVz/53+8agmIlv/qxv/1Mh3lZshf/s//fsoadIA5mhdk6ccSy1Qq+efk
7R3anMfH4eUf93ktyUgW1RUEsODC2RY6WKrIlL7WZCBgCxlONqGHCfkG2aqfxG1L+UtBGRMVFMPQ
gbuQRn2jbVvyXyBf4FfrlPqmLT9++1uZkNv2T3UVFEHJfuf1cyDkrUzTUhRbRwELIvivb06A8lFT
Vh6RAR0oU71l9GKQZcQnbJ3If9Cx+DWV9Xoui5OZionOKD/u13P1WQ+tuCyIwqSl6uz69g81UJFa
/vW32LImpLxs2VBUy/ykEdHBw4yzMoHR513F3apRXgzjT4Ikf38K65OEl2YnUEidfkDSaae0L7l5
//dd2O9/gg2RX1ZRptNEVv1DR6blhWl1Mn5y0CIS4m8i1+pPveQ//sltBW0PR9ap7Nmy8+kchg8/
vtV1cjKXjK+rfpNu/CuR1CId8odz/ebn/HIqIRjw4edUSm8r3cCp6uwmB2BT0yuq23/7luGYrGoK
8lG6rE1jwodzGKFdh14IXgLgeoG/DuQvpCr+EAj+7ocgk4ZwnFBSoNT+6w/JjV6u5LAaF2G9zOqz
Qm4w+MOj9adTfLpXRhb1vQttdOFYtxnhrQqXJrr8+3ulfEIJ8Lpz7YybiOOJn/NZaavPZZS2DYeS
C3/7aBPsnLl2mWwNZgw4X63/cLbf/aSPZ/uUwx7HsQslfAEX6pEE7hcyFoSK1gmIkLftlyqpQLRw
qz/0Mso/djPiN9q4V1u6itjepy4tduXKq9N2XEBpJ28Ennje1Aud+dpwEFOkeA6d4u9/6a91bdGz
2Qp6F0hsmI6po1Lz6+MRV22p4qLE47HlyWD22K18sDXhH24o7ykH+tTF/XKiT4EOYjcIHDY2cW2G
FIJkmpdWXJL6Npqtm+f3dkRODUOXpDSPXNM6tOOVLLfHQn4sADi13QWD0cLtEK6QIRRK4M8hpXnE
KNhfedrD6L6M1U5Bq70wz07VzYYcCV7PQrphoB5TqAqpMB1LNy9TH5CGUzJhvVQvXXtYZs4hQEc2
aW86oMpoBWxKA801HIyyIiMXlsE/6twKayCbwN1uqauUGfMag8mqkq9NVB1yB+Wz3kR9z6LgB7K6
UX13FifMdWBlI3W3RUlv2Vn1fEA1JNDDuSpL+3a0No7eXA6WBVae+QcOSczQrOg2dp1dmKrXYwVH
LjF6D45du0QIYRGW57QuTkECF1tbSyPKCFrwLLvXraDZIBuCC+nMc+4GJJdjF1QRSq1mcD12AMcI
2ati1XJIBUKHgQxcW6fLCEEyCQKSQ64lSJ9TEk7g9b3sqWlWEFdHjpmZD2iAwULda+R3Sv/K8J47
AaV7Grt9rdczFyaNiXBu517VzlqX1pa5VaOt7c77flX1c53qbhhfZll5HcQQZBCD059s2GqddG1q
CbU78v1JA8K3PDXADY1AXko+Vj2nUF3ZnjJzCIWRagSMCmDs3oMCBJ/AAwLUGQUw5A3WeMKHq42v
NJi1ST2XneXgvED/tYNL1L18bVx1PdbCZyMwqC8T+CcoVWNRva2lgy5dJ82tP1xpxlXc3CY6vl/K
RoP3AUSutQcgxva4jnUDKULTybeJ6sM/QcAPFOq+bGx9ofUh+a34WA4ZYE5NAg8bcd8KPwYeWHv1
2VULb2GOOTPHDsW8NKixclMH+bmu5BF8tpPCwVXuir5CHc7i+XW6U59SUOgXgwwsXMOm5EXxwDi4
GRzVa3RVEFc+ezGo7Do61sOYzDx9nNlmfmcjweR41TxNV0arb4PcnykJJGeMe6JO8/CbgwzR6Ku4
R2GkjaJNIi/GuJ+rYwwPBY58hKuytNP9+9h5tGHiaD0ExAyynT/DHW8YDlm9yqWtOYAQG8eVAeeF
tzKPA0yW4BRDkLwuSR9S06uYnQHDbEa4QfmsrJeyTv3Gyi8s5MxiaatbZK+9pemeaiDYprPPki8Z
OGM5BwfooW7Yn/zObQ+Z4+erxs+yVcDjMB8MpKGdTr91LN9EpodqCQJ1SGiU57ZNbnubX1ON/bYu
socaJrTfFT6+iNjn5p5GDSKEwgv21eBWKlDzIBZmDuhFOCUSXJBEifdocHcrqcTQvCIrCpZ8GOor
B7yybjqPPnqNchA5PIHG9dDC102tU+56/gXG46QPVDjUUnbWpXauyN/tgUxXDWwBMemwJvng9svE
y2995dnsbjTGtAzF5jxuD2lbk1hs972Fi7Ddc3srfrbW8maGXszfwbCuhNGw2m1RSd7W8JiiSEP3
MT8gO7JHdWsTBxXgfHOuNpD0xktvfIhUfLRlYxPhQYrqnXB8BTlsRPdtolHWA57J6WYVFBsrAq7Y
e1DipUMwhLtAdQ9KjmJ4nVXzegDIj36G0t4hsIQnJZVCZiYR7zW6PgNZcCPZWcGw1EvrrsVcs9sn
QoUPeXKz+arD1x1xzhsb/LZILIzZ3LBBC8MSy2PoyfIw0yX1qW01WCs+VbO2mcHXHOzvdrqM/RpF
tEdX7Tc6BmouujSVc4c4yBP+4as2yx+HCqtNlex0nNxkmbYJ24i70IYoB3WgcClZFN6yVfXHyCqT
ZevC38busJw7VQ+KB1m+zpBWSQN9uVCvWzgdLhoQUQY5rF6oMg6QSkUxTuNZM8soOgaeiHNKOJPl
iP+S5ULrEbS6wiFV5GrNMnHsU4uN9ixB6tAYszvVgN8h8yK3nYBre570rQ3TCNE+81YbsqMi4bce
92BZDW0t15kMyQhoaUGdNese0PFZSH61rwdz6zj1s5kMyN5WMOW9mJ7b5xt6og+mb46zVmK00JwM
z1IZnk+L12CG7jkGxvHcdenYwUl0ubTMMRQNJDoAVxKagd5NJw/fkcddAakv7G+F9FD5/r6q7Hnk
DctwQN1NTReuRtK6uTDD9FI2jgbAMByosNJI0W85KBBBhwQ8SaJvkhEaq0GPGNZ2v649f65AYM+z
6K6Dx80c4s5Fkdptv1hldHK4nVbiLoa637SacQ71fJcFOJ/Du/c9tGIH+Qs+XZT7NZlEIJo/c2F7
Gbm3oUN+yAcn0LoQ6v2TUhI7WOMpjcjccB/nY4nihYMeFYYAI6+RXV3UcnDtVxTpXeifHsPRAEkI
ATrkkzrb34Yg7bPM+NpoDTBfFIdio32IKoiu4NKFbx6jV6O37joB5dGE4VXpG9bc1nJ5nmkVtW1Y
YKN87IyHsn2UZNKmNUCw5jHEzHOko0M1c1ZI56B7GC1Yk1TlKixjr1G4QKEBn4E+oEORVVLaxjCP
eD4bg1TVoC0VM977WSAt48DYd05K2ksK8oObtfq3VBv26JdtZdWHbpmtDb8+SCkGvQVcvlwrANHK
Z3yDlw0iCmV26tuVJj/asKtzmB61W99EZptcm1CWFLiGLZ2p65R3OcUleGtFXaywHTUGMqXml6yS
16FHwc9g1Pw+RJj5miOC/fk+G+9bFP1DE7mGoLwUvkwRb1GeWadhLDcRiGvtTlWeSzWFs3Xrehp6
AhCC7ARSnBCC/eKkS8941hrUy7oSvVYiBLBE/tLAr9TWxrXX5dBUNwUxjNopxDcS2laNtchqmd4R
Lvk5VPe9gqjCOKu1+8Tetv65VKV9no/zwr6skIsylYtR2qoV0MuV0h7Ubg/vSIX8FDt3YQ4owbsu
xnvVA14uXrEA0d423hhNsvPiee1HC7NM5riTblO9ukghY8Uuarpjqyyz6KwlELrRcOAndRWPaZRf
DwWvZZnc1eCq5G+D9j1QILOsfPVSKa8EpyW+c5J0FaNiheK0IhtLszwrbjgfrf6qNqsL1w5uCvKf
AYye3tQfvS4ENZauPOeRTm8mRV/gPqbmrsyKHeNmOlxFJOn8FeIqCrhKdTdqD3G0i9tqpqIAiz40
usBo7pJsdTV1maIgNCL2VdN76ea+bru5hl2EAq0ciQXupZZqq0Q61yjWFpKCHSMlTcx6vYBRytdB
PSJskIC4aob21sk75NGrkwrtvWkJKFS6WdnyeNDQzjZyE4isnJPSVbG0iDS6ay404kFJK/PomdJV
VJH2aw6lCdfRvPdgaMZgEd0mXaWNIBcy2NYXXfyig7/snUSBTtB8tVtokUKIyPCt+7+fIf125vlx
ivQp+WPq8ujGYuZCvf+LsQp21AnPVAVBRgowyh/O9rscx8ezfZp5OkWmWXnP2ajQ0MWQn83vDZLm
QCalhXn192f77aTMRisVfVJg16rY/iED4bXemOh0tLCHnwaDQGzrJK+n+Lfyqv+aM8A5f0mv6/Ll
pT4+5lP+9Gc+9TWD+nPxf0Z6lQm6Tsbhwx0XKdy31OzpMSE1u0BuOMMH4OYxeqn8IHn8mJ79uf8b
Al5T/kLLAdA62pa2gxjmj2wrLhmTA4Aqo2PKNFfnmXhTydSsvxCatgy0ZUUSdHJFesu2ik0al4jE
GaMpSTPz33EA+PQWWDZeSLqQybRlS9UM2f6UP1RlZ8wkI84uveQ7rt29XEJfrhZ4FsC7TZdZ6aEF
QeUzpmJDZJi65ezDnXtLAH/kiUy+ie8ZhH+8gk+pCt+tI80puYICMnvM8F9hvJohRd0dh60BX9gu
LoPmITHreW0yY5Sepwv4f/Ak/1foIf8D6wh/b/c1B9Tx/MuDLdq/lRAM9S9U8fGzkCH4qDqCrj8e
aknR+QO+Pca29hcAUky6NJ5+vn00slD+Iu+uabJh0tMi0fpvPcWK8qsuty6KDxpFA15dDW8JLurX
Li+hgJOnuu3doxwpxFBWbRUEt6qgtKrlh4UfW5TWVG9ZiFDjvJVFs3J4a9aj8FRZqDnYTZxd1Imx
qFQEc+elWgNF1KNwnRS9f10zTZu2TktGgfhKBhX4Q4uoal9bTBunZp2G7A4OxcB4xDGmM2RoyiSo
2pkSFe12wAnBzWNq41H+46tfUIrTyKckyKcD1rB7mAWSJ2+FveymdUZ71oZqQx7RRVvHaIcSDQmx
3EqnsHCqyxg17L1m4HRkFTJ4kLTJ77vcddaDUZRLzfLy+8DLAQh5RrybtsYVkiRCPi4N8etNW9++
tjJsL2w/i7deolhohHjJ1mnQN5i2gg924QAfp23TGpiGsF8yv9t1em1f21gZrKkxOPOktuLzEDID
LqVi13hZuZPKAm7k67Ji/ebrtKlUyE5N3wYUrzE+FsuvXztxFGc6yvR1Ompku8U8qgZn0XZSsqGM
gSSMmukXhfgYIrk75Zk2D1tHu5g+koTacqFbyzjOskMexAAiPeYOWRxkRwdi/6rW3PASNyyYn0Pa
32ZOp2C2kDUPXdnc4C7ivNhWMo9qRMzQM/LWStOeiTRBK5RKeVlVXnWQy/48LZVZVV0i2ltOq7yf
rTQnrw4aO35a9XNHXcW3rRjxXFMQ8UTzA88SfMDD44DfzKIau/aL0kRHs1LN54jYK6z75P69aSGa
pnEHSLxgpuZpwRHJR4vw3bkKUzs6aep4kbcooWDGWh5VA3fFMq4fp6X39VWW1u0ih05qjsFrU3nM
ux5nEnad2ulx/71PHSY/ncOG1kBFq2+biMk9QoBmqjsnM++QyMkd+vtRbb/VRT6rgrJ+yExeQwN7
cEQuk+DKCcd05htp+830yy9SmmY3sWa5GztrrJVe18492Jj11OD92G1kcmG5/odjF1LLjC8OUsQU
sFiqQwtRTT2Jz40djYfBSIFdJZLyzexIk+jxt8QphXZz5+ztxHTOUYQWWyO7wSl1B8QCDU/dJWOu
7hAfffs2rZs+WgiPIDd/06ZHZX07lt3ZTlxgxFZqXMc+U9+iMy67yjOvp1VVrVyWbRKcpFA2rmUl
Vpd1oMPtF4tICfgnp7dQi2Mpy7tx1zEztatABgmFi04xMGvIJM/JFk0QKGizl8oBIhzpG7E5STR4
YNPitFmJtcZEeelty7TudfPrMbqU9LkUSB6qTjXKIrXyYDhyS/pZqdFxc8ZD2bnOImqU7muuQI4q
peBZcmHFGlnfXIcx1pyB7IN8HNTmqrGZ/U1Nfj2aXEn1Ee3b8eBFEeztxmi/YmC7joqWEEHDeoAZ
0IZ8tv9NckLAULbhHmW+nUxDBdzW9cG30IYY1fj9XZCX0nok9b52RvVg1o5yrDSqgIhNn4qkBsLS
kvs5RtjUupmXXYa2nF7WY+Kd9QSXBqV8WxVqaXVhRsdpex/U9GdNtwkTg2yAXyjGPndSE1tqvk0f
UiKDEPIQvR5G923dtGFaNBzrSfUDAK8kFI9RkwBuTBHmUyTNOmriI/djkq3T8nFUQ+s4tZw2vTea
dnSjIVk0UWC/7TM1NNJ0XxX1/QA+M9Xb/FtoZOD/Y9M++7FtbLshSNfSIOvXgYSfgWem5nOMkNLU
1suij20DE5WfJirOqZ/t+tTvj9MHHXB/DPshGmaD1oNIYeu0btoaiK3+tJX5nLcbOizexL7BkGAD
mHRuCAtcbHH7/HWLEZQ7Xe4g5lRDsSt8q9i5je4y3xdfY0nKleW0afrAmg9rwtemev7W/n3zh+av
LT1UoZeIPQMfa/r6qpXj+kpGMnxmGXG9mxajrAkvAlOeT0vTRxlXKSxtz5w35QAEjFrCXPMD86xW
jKsxpaSvsUqiRbei+mBHKd5AcX3slST6qhXrpHfBG8ZWgNBHWt2GVr7XFMl80FMb7IzfZftRCbRr
tS6up/VKyJgcZ013qL02vEJa5MkQ7eUcNVLLlsyja3fDRdYjyKHmvfnQdYEGijVJz31oh+eEHnaW
99ZVnmZbG/mogyF5JJMGdR9iLndwxSork93D++L0bVoX6WvTSYDfilbT3tO36eO9VWGSlvBkYO6i
mYMf3d5MwE9LOpC0qgy+uWgRFGWDwXFjDqhJ9nA2ZGe4s3x3FyTluvMgw2lJkzyF927huPsmNcOe
UcenhKUoS0kyDVIidvOgZgg7GfGjKvfQGqm2Ia9iJkg+AlCsMGwzbf9aqoujFXW4lKZcSK3oV32X
xQenb7+2JPSuavHhDTEwXur/qzKXFga1xRJkgy/tpVF3Xz8832HltOxLFXjbwpRxW/2x+XPDYGpu
FgMEEr14CqeMLSLwG1uWEUJJsYfk3bZNNMcKlL2LdEgvWiQ4TD+ollPrJrN+tB5btP0lxbNmGYqQ
7kw7G6dg8LMTF+HMI0KWxbSoWGT8KnvwCUHk7h+2jGLz1KZ0EZZqKTFO+1pJHsvEn78cK6XMAWhR
7JK3xGhTy9eVdPvQGrre2boV5KPWip9kKUDxux/Gi7ZUkFdL0XnUbM37Sq+IbmmRvLZwLSPZRxS2
ir6sr/I2xxMslJAlwyXnSjZq6dIHBZ4aMlBZt2s2SdHBJBYbf7fDIHYIFVSuJfnY984mEbL0lKLq
wzhqCI85GthisThtmD4KN8K+8me76VssmigxuXUztTSi8R9HmTa8L3aAqMCBis2Kke0VJXA278d7
bzftVqtgX9shP5aGfGHndrdn8sRf3nJ5jimqIF3ty/2FjWrlTB7pU8oRQzQzCsnXJaV9b7jRFz/z
2wtFSoIbjxqKi4vGfaKj8m3WlUkenVZ2YZSL3HaU7bQ18IH/+ZF+VSIaeik544VeafKdYtjJ3gBW
sS8UBJSnj7ytnxVhMd9kofm6ipI3g9XULk0lixsoWnPBZKH14tm3eijmA5onuN6u/YYy23ZqMY65
ixWan701mQ6jaSYo2QJLhGHIWxL6D3mQ6nu/UUwsufTUQd+3NA9jjAA1euyo/3pJAZ3Dbr6FAYP5
tLXXenSTu/whw9Dldd/Xw71unfZoMvss5Vq41psesGSATlGrwPwQS9NH5wT967cwMf9mnS+2Tk1G
5i7JrKIPWihqDUhUbEGYfMqFFmx6/R5l1q5oSpMqlDUedOpj6Mn4d6bq6etp6X29KjZ+Wld6JhXK
oFVW7xtavZEP77tN36Z15lBSxrRCdfkvNM4iCY4o6Z3F1PjTyQcsuPYR8pa+SwE2aWJUsVw4GgZl
4WPSyPJVpzi3BZotD2S0IV8arbVLPFW/yOORFK8Vb7VY/6ZUxE+EpW+LuRH3BsLMJfZ/P9bpBXZ5
M91Xq7Ohj6+7/W5dhPDVuRa7RnFATM3UfUVZtkLgMYbWJd4TinADszTuouwHO7twUb+sE6m/qPLu
xpJjDxV3mk0f065lW7ztOq2j+CUfeqKQaaesqIWZXTvOMyaly9A263Vutdr9qFOHyXLdPtnooN81
1ZdSrLalBBc0kH2UBQPt/n2naVFV5U87sZ/qFEgBeGMONrvyir2tpD76CYX+jCOav/KUJvuxBU/o
/dRm+miMCmKIU/cLCsMfN7weRqx73Vlq8gLBfT5ed0Yti4pc2CKEl+pzBFGMTdZVxk2qoF/o1Km8
9EMDEb7AHRCd0/P5tJgHvoY6tP11aqtUqnJVCjyJ2PO1wWAskS/rLl8PJty2KVNqh2nxv+NUjTb3
7FphyplKrx+FP7x9I29wyiLUkD+s+tlMkwqg9Qqqxu+7Tt+mxkZEvJnYiKT93MFofBcigVgO8vD1
wO9b33d9SvwECcEUITAzlZGa0oZGRxoQAJFVBvTUhnZCfpWq1vR1HMELdZkHmFq0e90limznICHY
Nq2b2k0fXhjRJCAYipIKJrE41vuGthw+nGNq6wbsMLV4P8+0wavrB09FGhs7YwtnbqM/vD6s6ndX
jtCwLPzwbLUUp6entJSpz+quZmEwwCPNYPK7nbwi7LaZ172UPZEsmIj2Rhl01Lf0/j5AuOmmt6r2
xgKBj23g60LZVd+aRIuP0yaC92wRkoMBbUBLlaQYjvEc63Vr27wea1qaDsix4lAPb6ZzUUb/hrn2
TPFVZ+2OeWHguIJ0pkYHbFuRCVcYC3CMxBpLp6Pwuwqv6ia6pdiOB4c0xutE86PbVkeS3jBwY4x9
BeVb5nibtqv0+bQo2027V0IftoHYKvlWfmpSTNHEroWutpdkFVfTku2F3m2/mtpNJzKbYNXnZXYs
zQBR4s670BtEi2pZucT/RLkMLYkCcxadZLFqWk9Jy9+pFoqs07qpGZ0BvFLdpjAt2kVG1h1TvOKy
Ae+c0fKtZS4iJFmEPoOqUtVMnOO0qsEn9KB44d20bfqYdrKDzFpOizzj1ZVf6vsgsu3j0HTOMWia
oEM6zc4o+aY4k1umB4ksCNH3E4tcif9x0Y6CeZWoeCKEyunv0/uqKjKv7/l9kZm1MPpFHVHXFdy4
rE+Z2TKqDRODovIu8EpQJAbgBb9pvpR6gNZF2perrFCx/Wbub2E+8cWVzA6rnKJchXI0Ppi0x1Pi
rf37+l/bF+I4rZcNDzXj96f20/F/nnc6vqNjrDi1F8e3cgtlL5uSfpaU6QF/LTKnppd9yVOkKbvY
6bdRMqZfeuCDIRikm8QM+nPpyN5sWu8qwsMoicC/iL3UMX+0OrW4aHMzu/YRNu3Faq0jXaXjubWc
FiVDghTU5Q7TRLwcnXIz7YzjC+GX15f0F5wyH3pINL4i42Gl2DsCL+k4fRR5ZiJ1HeMA8GOVJJd0
d9NyN0QPfhdWm2npwwYk9pBfVOocxXrt7VBq0itzI2VO4Mkywaox5pux1ZJ7QyZTU7pNcCIZl94z
2WUGNPbYQVXmRavkV9NqtQ2r3UC6AivhIb1PYhx3AHON6+kYpH8xtkp8/FfEVlA2i0h/jspW2etD
xsylqO30NH2A6ZSy5IRPTYSeDC4HLFhqkp0CLSk08LKB5mKHMMalhpwwe33aIW/IRhWl/j2t2pqS
d2R0gPKEAqgTN0iza0zHMldX0e0NrAs/MSwCdRdBlLLeTqvCxqadV6H8EiXK6XVxaDLcWUtQozgo
owng1NbF1Ho6ft6aNYDEH+vezzEdfmrnub1/DNpi+75q2kGcJxg75fR6ea/n6bq3a5kaW1YzzCGJ
nEKSUHHuoBKrj+UhFd/wrW+BSorl2EStaxZSAtmAbr18b/O+y7TutfHPwzR+FGxkOX/d4cPx3tul
RhLvbOQuNT8b7blald1Cdg0CFjRG956sR6hjjV4O5JWPVB/evrUtDCiSRz+XxebX5tOeU3NdHKNP
5ZUjtfrm0/qpBUCJevH3/RGiY5/7I8PiVYHaYlCPN2znU38UAKFRHZDtt5XsYDg0t7PwmzGWFmE9
ZYCpMhAMkrzMdQBp76UBJ1ecHcKad++rpm+5+uLwBJ3fV5ttx7RqOiKWm32qH8r/S9l1LcmNK8sv
YgQJ0L629+M1I70wZOktQPv1N1GcHbZ6pbNxXxAsy9aoDYGqyuxr6ykeQSxkFgkIL0rNRItN5d5H
nofm0S7F5BtIrYGThSZBVLj+7CzRKW2Sc6oACGfnHJOgTa3vcYCI8kU31A+0RODDOeA3812Hk9j6
oTZlcsD0UrholHijI5EMFEt+lOpPujmW7tGBp3Rt5UW4anJmAzgaaNbqnLKgg8tYnWuS7OouONdR
IFmTOA4ppjF6T0whV96p2aGzkdy9PK/XOE3j4ypUiX6/A+WeAm/uMKUgJVOHqBSHNEsKaX39C/Ob
bzzWTGclc3GSbYhTe8fnF1p0ezQvxWhjntYDGxHpUgbSvumy6aspwh58CzMeTREAEbMbFvhQR2j/
QcKsrNjBovxeF2La/iPPlKzumgtoQUajFqBHAPOAxZvwiZZCr05WVdYXksiDaea7R2Xa4ZPqGL7x
yBrx9L8/L2gt+NfnBX9j2zBtE8NiwDi+GQMZ3S6Km1I4L7bn/7QyS7Z73e6dY1V2HIDRY9EtSgOw
rVoCmqK6K5wjmRvPBcbulacOWDg5dEfTCxs0AqsUg1ommQIpxSTjCAVFDRxHAQhU3YdM4KdrW+AX
/3OPNDF/DS76D8cKDXKTD1nrQf/nHrO3HqK6URtoYsBhCFDacK61H9DmhX765FRzPcF/V/1+daPz
NbTIyboY12Qgv7yNqs3Y4iEAB1/60f9YWCu0ckNyy8Bc0Suf2UxXaIodtWWogR8YT6ttBRDyrqvw
JKKuw6I6h5bvbyel1/FxSk/+YTemB9PH3DBPzDN6S8E2gm3g5zrLMBxf1ACPq3X+LFm0B21w83lE
ZWiT8rTZkhjnQCxBo8pLHWocja7RCYc6970+ZsfMLu4L3hTbZqwyNKWGwKDuUDUGG2GKlbTFAOTE
pSNG811xZSMHoWKtkgFKN3C0FUM3WryhXHQPVLyRapbnW9EV+ZCVxKuMAlUoyx8BKKBu8Fe/Oezm
HmQg3fRPoAykDMoEBV9H/CJpstLl9E+7UkwOYCBbZm3jb+KkWTW2dL7GLXh7Wj+rT2zE8Z/JgETV
t67zFdWKr2B4z5+GDMwawgZVGraM2akKwhpkrsk3u0ErY6iHGP0d1aIVij8RE86kmw1Nmn+LQ9+Z
fDN05OIoMSj2qe6EC1TPsnvyJYPK6xXglGcDWEtSUzoPQxI5D/jn7IMy1s4kgeRN3leAfRKWJeMl
ThdbEBV6b+QfqyAPB2nbLkdnHwWQofTxBGCjBL+e8/IW/DlNkHd7/OxjFA2jKbxk6dmVIj0bsuHb
yBi/oOE8RZ33Hz2OcLIrsdI5OolzRUry4UfOneOybkGpQIsHfGoHjQzKZfYjYwGyh3XbYbwiXNW/
kihSxIhWsx7awbkLXeE+Vo0IdlGNA6eMrNiO3Ode3J1dNFs9DrKx0FHuDTiShDMtlg7EkdxtwHOo
dP7YW8exld8poPAC95FxHQ+hkSn25OGhJnOOeXuec4jRA0VgEhlbzUGOaEBvKerWy9nDzAN3hW1h
vOFI9xBgzjJk8pByXx5EhA/uYpbpal7+w4fM5D3lmeWbFLNIV3/1M3j6hhEjQDR8vMI5tKzl+6sG
R8w3DZTnm0LTzBMtmlEC2d4MMDZDcq/JV2DF8+2NS1DLBKfCDN5i1MQ+bmOcxP6TZU51o9OTAfAW
Q4M59A9nuuUszrFm9dYx7JfpLrN6ujXJ+PwCAbvm7y92dky0BlBJelFscw0cnYOWlFtGnUTm8C5W
ZmPgtACY1pi/S+/qZkzvTK45p6YGQoGSSF9VqXX43z/Vxg2aLbbaKJwZjo4nRB29Vc5tMx96a0yc
dJbDS17E7l4DuV+dWeyzg1ezbLMc2K1osN7qmQB0mMMBDBrq6Gvvhv7ZRTF9gc0m/x5yIJ3EpvnL
TE200X8HfX0G9PaVJVL7QMSdYdKiqjMEqBPTJSnJ7UbU2gbf9aQk8xxNOi1GHmQuvQjUpU3QLivV
AkVLm2QeJjOpBUqzwmYTuAYQupr+G7rA8HhNltm9JJ9ZiQnfB/B7AxVNZRyzMVhKo0YtEYNqoSWB
P0unz+ocmo6wlZ5hYhItG1DRQsfYH/6ziq4+9JSHUnzo5zw5nZEPUj7F6p7kQb4UpfSofaPBOQbR
BrPByYgf/hyjAFi0/J+rG10cSYBJJKmGdchCuJuAGW5H8OZMykSzwes3lGCYotA/y5MvOVAW8nc9
zPeYeNK5Tv/xkshluqXSeVkJ5KweFHBGUERHkFqE09LkQwGEJCXHZfDP5WzPvfwretGBhvkRIiMW
Hm/SkPVG11DSiOX/1Z0NmILbp1zHwAMpmhrRSMh09DTCftUyndWG2YQjD17szG4G/3kYMXaU26lo
VqLQi7ME//u5bduXxh/KnQbqrGRLukR23baove+jqKp3Zz+JQVTp8/5FK+tyRwlCJ3RR+SlBAiR8
C4egigY8xR4YzE7Mv2SJ8C+luiqNKN2FKNYsRFHCkZRkdjAT1I7ecCbpNg35TSGe1ac7GcLdMPvk
UBUe6Bx8fvaFzs+GnoMbTuPfk8QYTlcqcnFRltxGKPWATBEsDKSbY0kXiMRZxCW+ImfDlJTkLP9R
uOFwmlRFM6ILsLft96x4Bi3BS4GhEh+7762rozrhmSK86zSzXMkKsyK9D8aOvsNYJAYS0I03fM11
1KuYL7F/FZG/HWs2gLMmeg9KonF8Y757L7nxPUlBzMxVqRHtC76hF6egQQmSNB2VF+nSDUcgTAaY
eiCRfDottMGMqMqXreviGS/HNGjr9n0JuqsBdJqgKn+/ZEompZaiukZXsw6NQ2s7AEsVGUfpiCNd
TblI/tfljStldJrqIvigb69C5ltVYBEEXUpbbVM9LdHIaJc4skIFIspd/EL7bXnBI+gIuO8QSNIm
psY2lWumwNNU7mTHvw0MdbLHwWXgPMhAq/c4gMKAa44D4wsLLHuFsxkMLAxFj94kVwPBDvp+JjGI
0vAi7HQ1ZINzJGkKBgn2EFcZWArVAX7XmC6oXr0aNItlX2yjoQK8QxRUmNzLwHmZY0sXLj2pDgTq
BDy5JIMFpl7Htm+vWJx1ABb/kDsjqfG2EfoqaPsvcZ/Wj5HWsJOOUtayTtvhSyfFF3TX1o9tmbJT
ghE8VDGD4UvuN1f+2J1c+etj9bMPtLCWON8CFCyv8GhiOWjmMUFR6DTvS+4XFWZ4ldyBTxp8m6BF
JPHGcRaZIzGUXKNEd+OXlEbZgQYWN+hliqdfHPqvJ+XVbciu9zXGxVrpb+aXMt9h1uGcE+1/5os/
6tkmd+v6PtBYjaf8pNh7ZRAvHLSbTDqyRml68UGTeWzssfHAdwKCxDpBLYz8NN3DVCvoTkrX1O8m
F+kl+A8fGAC/VGbfxyL1KjhrDoa4jNjZWblmrNOmBIJcUw5fPMHfgr7QH/2Mt6ipJtYyMPmk13R3
BNEq9LO/A//QgJ78G3xOl2inrEpTXHLN9j8Vyc5Do8frmHR4h0Wgha9UeSuzW0xeRQG4cm2Qu6P5
FL9LeiQ/gsjLDuz3oNySHPRvTO5QZF+MwgRvKQBp7koeuZ9H3QQPkOP5D0k12sArqAf83AXojeAJ
cOpiDfRTnl4upe+7n/2q31uaRLtlYVtPQRF86fDtgUYrqNIMRyAovQdrR4kcw32gW46OaWhj6EeW
7jbXi/qcMb86t5K3G2cwgU8VaVELslkorbhCz0BXGTvmh99Gt3H32QC+pAVt/mK1+Zs3itNuEZs/
8ps3heRbYfz2ypesalNpfmxAp3Bu5nvypf3onPxjs4rvQNxf+/ADFy7kj3y0SaVt6E0+8qgrF3jO
ZQZ0AifDV7RaAsw/4mpfg2Vq0ph2ge/gMYnRDCJ8zF9q+Fut5oi8dGGf5b9loIw2hmO3+MvjUQtb
3ey7z7uXQcN8P51p0unmrDJsfBcp0bF4dwyt+F3sVMAsUjywFd6tU7rfYw0DuA08lQnqcEXh7iIn
bc+djpZbU4sfowiUVgYKPNsw9MAsq0QyoBU5WZo2KhWkoyVOXaCIoio8qf5JNAf9NVFfor9Kxvwn
Koz6oQgT54JDbRyUebH7JQr6tW409g9PyF950wUvHE1em8iJjck1DJMrVy32J1dhoUY6u6ZD41wE
urpWTTXcZCVXH92gG3oBUQQSMPwGgHxSbSFoOzBmIaBahW6saYuQ5KAEWdLO4Gr3cLXZ+PMl5StK
vMXnVNO2hLYplC+bL4UAEwEv8UVnMfxd/WJEi2ZvPdGC5/JPDTrzz4kECkDm2vFm5CgtkzHLbX4B
YNGV/xjXn7wyAlrh3gXuAUYpkjp+0bku7xkz3JfIfEU1uHy10RN68V0c85OTK9JsJx0TEOBqGqMG
gANYLFt333dj8era+Uuq44QmtAr3ZUzfKGbs+vcUjWY0e2H4QHsO2BYMxeYv6ckdjhp7oBjowdKL
UvNRFO2wYZnkKCiDLghj1w2YJQvtEWAiQAdsHOtrjXDvn3A/jIfbcA7UCYxoYoZUw/lFEnTAmTIq
sB3kwi12tV81+KTm+f2k/PBpYhf0SSnaHMlP1E0Dct0FgBWZF/CXHO/eS+8Y6JuBlOl8vHSl+cZD
nU02JU2emZxsJHGGcnjAMP1qs+VtE2QfuBmKYWxJTY/Uyzi7sDbNTy6eBSoc4U/tlORGHmQEQNgy
wjAeesdxEF5j3ho/Pmg+4CAQRT+asTbYZ7dv0SaE50zbCvyfaf1dD734R1rgd6js2/qpBd7aBn+E
8NiYWnFOvQFIK6N7FVPKb2klkh+ximnaAjXaqtHx5QRWvvG+DpJs7ZkhxobVu6+z2+yMr3/g6Fjm
E6lwBoqeKOldOvWOjXIfLFogNJ/8pZ9O/hF64FedPwK3WEeHsFYlz516X+kuCw4NJu2WNOXjsTbH
kIUT7chq4W0HRlBTO5O16X5YVc5ePlKQ1sJW/YAnDcCAq4xGDTCZsBcoJebFU9u72r5rLI4NU8vP
OUpBqy5BQ3TTe9gHkJLMRh+bZ4EZBwywODvSk4qMtGSG7x4qtMvd6GffiHVg0WA5mDQ/7jjdh2SV
HQMjzq41B30XlEP1rCvYAxzahEBZcJdBnYAL+vcrTdffdSi6v1/pHNMmTdd8QXODOBpqQW1DHJ1c
YkNA8nRJ2q7VoKVLrQTEfaED8lu50zKn+HMIOemaJsDJnJabqgKFacA6cYd/rLir7MbbFh447FEK
F3ctthZ3dDUbyI8iZkObFe8Rcyo0SHtbMszON/eYnedUdPP5vtzIY/D2meI4GGumPr1p48Qv3bXQ
tmuGx60XGUVkMegjbzbxC2JGJRRKQMxsUTFZDBZDzAiMeOKWHT94WlJc0tEqLr6dGftBDvdN2RaX
WU9Xfev9yEUJciXs0YNV4DXGkRbelkCiMn1TXxclIC1QPnm33PpM7r+bh6Z+NAvDMMPvoCADTU0l
x0P8sQx9MoJbUhxKYI9s0eUKNAmykt8ks4i9h5D3bL5JQ35/TtGbY5OBExA3oyByJTFpq2iNucFm
61kBsM9RhNqmTqI9iMwCWR9LLkWpx2eSwt4Q96IBMolyyNWCJvgfAQaW0q8xiy744gCHrXrHmep9
FqurImYBvqR6viMD6cg6GwotRXszKR3ffPfuuw6dorOy9E2+I5EWysOT6F4HyXWKI5UtR3smUB68
wTnXauGBme19e0SbVuGcSY/eB0zDkFzqgJAC8kC1Jecrs/DaKY50pfxluXn3xdCNjRWX3luGbud1
qzdcdQ2ye71OgJ6tWtddG5RHpeNeeViR+A8PysHTAqhFPZ4yaxMnPOUIligvdw+m1bmHllnvV2Pj
9/lilslMjjc6P++GfEFmWpjKQ1dBoSwkT5ekxWSRuXRlCIzj+bZhhMm5K/njZVzpyIdSXN3y6mVe
3Y685oVesV+1YMhMy1fStzd3nJTqtlcZdYDzS3S+Jk0DLDYcB1ZnWUZlj/lu8JhWnrMhnT/YJZqU
m+qMswBn0To5aA2cwThboB88lwCpgTVeVm3qHUnfKGOHA4FhEXU+ppAs6xAmMcr35DxdBplrrS0G
iKibXCTSkhUFHtxRoQC6m8qoFspAN+Y5mAV0DTiFY1PlCzdt7AMtzTiAEylLgMwVcjC8sawFM4q6
nH0SdA4ZO1JyZbmSC9ctka4MO/w/qqRT/jbC3nCo/Tp9cGq7PojcrB8qtfjZcLKMxDmRKrdE/SAx
dtfIxjmRRHrlJf6tosDRiDGEqgKV1xz4kX5SYRJp3xZoU8BYJkCAfQbs/BATDOUYGBfdwezmAoOZ
xqWM16ZupZfRTIHNkyurm/RogB6SeNmTkkIojVtnj0FomXsKnbKMRtbtDU88U+yUhpx1bLwxAAfc
mavbYR7MPqPHdFJRCKVvmhZs2BYotCtjbE5twa0dx9HjQWrqWUu2A7hJGbDLDrpaJpm3wCe6MpFM
UeRJC3olMvRrdAPGvvB/59D/f43eqxyoJ6O5coDqNv3fD3UA5WS6dru+phy0dOQ9xej4DEzvl9lO
uqtbktx7xrACdF8DruCPbvgwzE8OL0+kCmjcyLSbB5a5eAShRvo8roCTxSwwHNCMijHw7OQhZBpZ
wRRGempTPK7pGG9GS62j3Wd1Fjw0ieZv7KST6KuFjhazRWOsUcW/SCqUm4Yvz3OK40YKml2Z+SV3
KvNu9pR58MitjB1nz0oLAOEPhukduZFBx+dhRa+F8pNhDDPtr6+lBtQSWvXqcXodgqUgxKAwvAbT
CPqTn7l8B6zBHKS6bmAfGswjm0szMK2DrRYAOsFEl55tleZSpq11uAog0yTnGEFFe2b2SjrgSCFy
stymmmyknZerW9H9p5dCr4qcrm5KL6Kua1DGOcmr8MN8ZfRR9VkOmOzw8WUDMuUCv/jSeyF9WrXj
uhk9vhOjXn7O8199VY6vQVXbBy/I89WoolsVbQH8aIo2mPZC7p0wgCAePhqDny+lrYHeF7Wz7ljT
pe4DYInkMsHhSNZKRf+rlLPFS022BSDb5SpEApwMTEl/jZ4SpV74Ez/Q6YaS020mwyzbQ1Tju0Al
mm/7ccerV1oNIdDjG4UUWnLUHdQcxdAqEnNWYTOPIt2WdLma25hdSJyX2aWsKsTO8o1PBXBDIGvG
OMpWCWnx9AbjH9NKd5hNcx4rTgFHH4RiW9fom0dXD4pIYc4wN+qJUEOn7+ives7j1WQHgHd8Z3tR
t3MRtQhDHOBjeAo7RoYHQEBZwloGyZ2IbWliKH/YjQxPvFNwih5nD4N9+zyVZYHygINKnYlJqmMF
/mjgJWIMYlJiYg8OrVulITD9lPMUMq068LPCzeQpOxEd9aT7wTPmrpMeJ520TBkmn39HTRkmPWVo
QfPQusbh+vbXwdOLmF4QveIE24vVqCUjRoAkvuE2gCTsgQXm5OdoRLEg6tUbQCSf29hvDmSkxY97
c93XQLRyLUVXX2dFrqYatuEwYCxTRTidjPA3TTH9udYTgbqOjAHelGBseOzM+kSLi1P1k5rkPIE5
G524dDlZlLdWpxgy7qJOXsWQ2ZAtenincOUZCnj+OZHKTjFTct0DlZp6FYAc4WsvDlrtKSrke2ci
ugJBnaUWajMMO5CGoQKBxjw0NJKKFsZ4tmm6GNByH75kID9R2hvs/M0jJlh+AifVx+wunr9D4Fmf
6cq2K7C+un2xmQ0AnsezO6vK7sDicI+zSjynC/UUP11SzCDwwSVlpSy9CxpZLQJkrOjj+Fwb8Y7Q
WUbdNh5ywLXhZ5y/tH1sPLAq2hGmi485ugcTEkG3BDEkZZvjPjw/4tzMOmLydZ1pZYRiDBqsD7RY
bvN+1WeeeaUrQz3JF6Qkn8ZJjLVAkWrJHN70Cx3oCefcx8wk9g/Yk0EiVT3K96tZh++8VyA2xzut
DcWZPG7cmrxiKzQF95g3QvzVLcayeKsLzMcZi1qaj2YMpnjAtnjPkaENOGzKxoNZA0mj566G3ymu
feF6OR3tzr4pYOhRyfCGyTc3Og5m9WMWteK+krF2aMtGX/t+Xn52O47RsTH77ljMW/xPj8IdPADA
Acvubzlmj0jaeAgXHa++ARg/xZZEY/jLAYa4wqkUEB8hBtijLlqzZS9NWvJbq9RxZDY710qcnck6
i5S57kr+YuuYqJljkx+jl7HN/DGgdzum8AR++rPp43HzAbKiEPQxVQF02N8/QSIK5YFnySV2+/iC
jktbzSsEWfyNJ5nc6TTKoMTMkXIX2h6GLKwBcBnK2qIudrFpnEG5VGp84UZHYRbNSXRZ2y/sXJMb
AlUYcDq54f4IBiwDc1UHgF2GG70EGs2Ew5DGq94V3hPOIwHa2CeAoqcxMEd/9pjj3os4Dp5jC0O/
Sl3HwATlI9qESPxbUK8F1hoHYRG+Ctr8ycEBOh3ZVCzOn8DZoEonmPEuWvRwGZYWLjvbxk+aGWnn
bDD9c5XYzoivrF7uDL37TDpaZpdUOfdDu0laKzlOAbOfBUDupVWBUWHWzbF6Nvh7vXdOU9jItXQv
Mu+OY/jrFJV2cGoiGZ5InHQpCpnS1MUCP6XXBrLOzn+KRS/JQ6Hl5vavoRQ134zSoVEcJDu8uf9j
SvUiyO1PoYnl4Agd3zzr2Tq/RE3aYmXrhdjGlQButR3bW111pplWb66axrWmRjWykmgo0KtZpDa2
2fn/FZvmkX3ItPRnzp1E/Mxtxg5ZXwMrU0vBfiRGa3elExixRHsjfgpG1CAKfmhbzKdKdNsgLIwA
GT5gtgGYv4UcP4NJTxuj+OwHDutXkuMxKkOn+ibXW/0c22heW3RDqp9JdhOgBZk4dSGV0znjpCcx
81KcMViTe+MBqWS6JOOYOt2eF/b5T5GUqI4GuVF4SYvITaNlyCXorNSs/NUYPY3Hz8s8gl+KIdxX
BkA62whEeX9ymdKEfc/2eYVTB9aPZx1ItKODVuNVIurwLgZuKJpyQZA9dhmOTpRuTIBF4tlBua4B
+ntHOlqK1rK3bqrhcW321jj+JCFoB9HGbge7xGwfwbYSHuYwyuIKx1oWLCvXIm9BmomDFDQ7O9lz
OThPqIUBvl1JmBlvASGFVmYSwbJt7vGhC5aCN9mz2XP5kLWgIHMbB12TAgXw30PLAYwA5Ns2wXUo
5h0bCiXjx52HWgsvbpfnzzgHA5X57+E6fuymO3MVXveY5v+4s9dUoN7Wsi+tmwxHWsyoeb8isWBO
f7zRkWj07Ls1muXmr6EBmA7Q1vWReU5f+1H1X71qimnneqDSRdVQZ7aO81Dw8bg6u4Fs9Ho9ayKT
hw/pCKzURjTSXogkjw+Wbr6USYxeDdLhqCLc9lUBIHS0GIIOHoXBlRPbBrhcom7vJqFVxZvITMEJ
p4noHjg49l2UAh3ON/K116LBS9N6azKSR6Hx6J772HC5rX8kFS3cr/xdilMFDO0h0RhGlbsYdDQX
ZUNU7WbHusQkuc/5FvP8uIddtMWiSECjajAQlMdF/ikIIlwVbvEp6Hu0petV/Qk18gg73l58An7Q
D48DAkMNOdEAUt9m5Qog3NqaRDKQDh0/IMCkGj1m5MBqzNC0jlYw1Oy7OnyPIXdLlOJh1t3kCWoT
oNrqfmmRWZgLzQDnm2f9uSoAoNI4foXGJrc7Xy0FGAlIJJeQWdXKVBGko9ixA6TSQkoArVAGj1ql
5hQUiHnR3wJbHRBJtUqOkc9gqXkG8Ou3VVY7F56M4EXzUNTteJHf5ZGf3WlizLEAJ8UU1Q/S00L6
sCyGY4qZsZRprgnI7Dw6GYb3M0R9YyG1Mt6Z6pyvZbV+KYpQv7hFxNEBN25u9CT6Jv6JrlYD+UsF
0CI/rgJmrCuh+0e9A2V9YUfRwqHJ/GnIHwXuTehWYhrUp6n8zDEwySpCwAJMWrq8MtWqcU1GjrMh
ZRfjuLfo/GSp4df8UVQ4XgeuQo9Hs854bN02vbRDc2xFMqIyIg0gOnpVBLhHJdvAApJm0N5TbNcX
1q4aRsyLVonxmKas/o827duBKnx+mW5jdsBzTBeQsNbNAKKodDwt5pl1bw1DL9iyDYCxTiOCni/F
ihlhvqURwaJmmAW2UWEjK+laM9jgITA59OiiQnDct3ujr8Weem6oyUZyzveJ7L9TB87ci4OR2WAx
AvtjxZLRxjDv0NVgblaIEoYW5BtAAXyboCZIh3HkDzCL35EprmAuJigKArxQPtjFZwdUjDZGpMX3
VNuLNA0PxlVyT0+KASSyUUVQs8M7ht6XyaYkYZrW1nVQMNYSG6ycidbtdFHzi53V8bq2zf45B2Ii
YEwi+bWwqtPYpA62Q/G9FUTtL8fvX4Fq7b35Ok4pZZU0j9h5JZuxL7UTnpPj3f9uub/tuFf/l7br
2jYOShUW6u1wO2Z4K1lIv33IgRQAfoOw9+/QCGCAgCZuzqaVOvsswGx3jQnGO2xpgAOOkdpPnqWl
C88T5Q/8RC1bE6e/aPPKD0UfoQEDnWQLVvf2U2AA/8oY9G+OY4G0043bded5/L01itqbcqsQ1SrJ
Q7wrguIwtU5Ra9TUP5WiVWodYLat0jrvaxGZ6zRJi89Bw8HRGUv/4DFNAIoKbUohuDZWZdK3qz7K
425Rh21wdquxP1XAHCdV5pjBmTuf/vdfkbN//6SZjsl1jn+Hg84YhYR83X3tBX0w1kAEeBAxWCNE
BWiYBg87fpFVh8ICzYrXNf1RpOP3wQY7hG3yX2dU/8xfRRZ/l0BteC19THv7pkjuukr3dnam+zts
gOI73S37ld34wWuHUPy5QQtsV3zn6+53zWLNZwPQXSspQ29f1Q57a71NYxfN5xQDrXuvrZo1eSVp
/yI7Bo7emJkXjxngHe/t/hKYYYFzcn3cmm0E4lqvzJ+zwpeXsmweROdlzzzu8ajk6muJ7dMDSTZa
cMEzwZs90BqyZw9fyVtnzNEnqkRtLJpLV6Aqo5JRgGONoDYSgEKQKb631YSqbhX1JYtXgPEBMAmp
DLU5NcIyX3WFq69INxu0xq9UAGg6hgFfd7ZlJQ94MkgeklRf9fj1vwiAbwTLKknuY+zDTmRERTl5
ABxQBO4Cw9mj3wQuaCADq7GNBsZYmcnHdtoQ1XUv2XAxDiCgdkFLEPmusZrM6nbMHbWN63FQxlMe
d0R7hh8WYPJWeeiGA2AMDrFuv02vJhxliap1vQd3QX9v9JoGaGqgrewA8geEtrrAk0jD6mBnWOid
VxKp5uVPuin2I8xXuG62m/pHHun6prABzRCnzHuJinZpluXwxnqX73UFByEHp3+LhhrbXKupz+SG
+sSS9CE6mfa9HeEtkfWHBj9GJ3Q9qKY/4DwVQeIWK9PJiy3Tuq9ktfpO2hsHoC97dI28FhH74eCp
7yFvsuxsmKjsAM12+KL0XKvNP+kzGfxR7zvY+RttzZeEgUTlIB0cXVWHM+Gp0pPYmMXG8CL+T6gw
NCS1B75czI9Mcptp/T3wyBa+aSR3k84Jw2LZhXW0Egn7AehB7S3v+Cl3teInSGEuhTd0bxmOsleJ
Jd1zqnqhIsOSmzyq9OegZ8miB5DPJ8HYF6CUOC9oJQL3lN963zs3WvUiFOD1EiGAdyPva+DhTHPM
huQZs74gzvULMLeh+XuftX6/A51gdBenGl+5nV3sM6d+y/LePtYKezPG0MF0RTo3ANRK1el8MRvs
jJU1aA4QMl2SJ8lXeYYqXdqoQ+Nb9sOxrqL4YIKn6grxsxY+9nYz5KfMwWOfFDaI2XFKCdpk3XzV
NV1uMK9gHXpsyQ9RhaEqEhMAA4A090OOMWKCHgHlNHl+xIRkIeVsJlFaEl3P4rMwcm9nqJ5Df7S+
JzXgIAni+UeU+tlrZDvlnedl30nHMFy9Rztkv6JuLp64w8qUXNuR1UW8YzjZe/xgm/mrFfflnV8k
38v2bNo4YGsPwLMGPHZQygMtKAAbQL+pgnc5Yb085GUBJdnLG8858sY8GygFiXPasfCH/9pcMfqp
+Q2uBtj6mJNz8IxmgrRTv/kpCm2w9aFjT34yWjQ1dG3iHgEE9opRtmAbphhx9xnQ+b4NRm9vgyi8
dwWzlqi61evI1MMngDiDqLcFrqmSel5gTl+mxRL/E/2OdK7yQDP85GGYQfTkePgcOnjIxXehXhzf
gSkGIPDH7sWvnF8CCJ+vIGQDo7bA6Q6JOLcXK81sqj3w6tAxmnSYfEiMOyNxrU+Vi3cmtDaT7mVg
xpQh0Q2+cxwcCJGRMrhjVoGnDTBQAn3U0+lh66OgUsWZs5wOF0nOjBacAAqytWHAbemagOOBDMjB
QjXNxFF6zLjWvfKoAnZ52Dh7HsfOA8aj3j0yIztiAj96AJnOoVHfLOYw8j0rq1+sjGOxLsFlVgYA
uNJ8hZFpDSFbWp4asldgcL1ayrzm+zKWtxEs6zbvf7VRetVWyw3trvW08qQn2b6uNf+OFtJL4C8C
bVXTV6QbSrD20BUIqlC1KILTrHfRDXXIc/mmK6+mbdnSjbMM44hVum2tGHThzKkeeZJUjzq+8FBC
0609Oo+qxyoaFswvjMuQatk9ZmcctIjGzdbPDXTLZlV+j9ZSQI7a4Yk8Zr1MegfkhxVoXpRb2vQc
mLeWvZZodlzFggEbqijTUy5DkGilnv1Wd3Lfem78Y2gBMjiMMnoeWTtupamQsKLYe+grjsNy5ZJ4
4Ov2bfGVsrFMeGebDekJoCD5OlfZSmRLgLP2gwvQMAHBPXpOLdA+pVn1w+DiS6vlKUiHRuNThLdI
FmXaUyF48Dwa5rJoMuNT4J2Y6Nf4ccewSDTgHaiWTi15p+BAIwz7kNTn7uX/OLuuJUl1ZftFRCCQ
MK+Ud11dXW3nhegxGw/Cm6+/S1m9h9695544974QpVRKlAOkzJVraZPz4ZFAoQ6V5G26vfWi8ML0
ggDxZhkBjkATUE+khY+ABjl7Yl0xkDfVBxAezxwsMuoQgUgqE5y7VqB5oBhF+ahAqINFiWpr0Igb
M+igUfP3NG7N7dPN5qeV47WWMDfztFXuIwNhaRsDRMCXwEcRCNA7+nuU5GtbC7RfUxhf8q4cX+s+
Lpdl1wTnxjUnKDElriIH+TooKwb/lxWml4aPKLSpoFS8icf8r1qa1Y6IiYMOBGWae5o5iAcb5QFD
jZtK1CKtsbDxn/OSKAzxh0zXbp7yM34gfq7zPD34fLoD6RM/l7Vl3uwDKK3XjRE0i7mDesEKBqra
1Nc+TUIdTSO2IxihjvPkAGyJI/Lga3KYJ+pLcCtq3WB4sy+5sIIzEK4O9upLh8+aBwdcbrj0/n6b
uHMNd8J5/zK3HuL2FSt1IjxAwI5L3WHVDkvQUqlKsb/H08efSudXZVbp7otdj7dIg8fn2Sy1KN2z
OnueTTQDHsb9KrAd99MXRR2dBdKTjpfWZh5x+5BOB/3IvjzNnxGE48ahiFECqH6T2W5WgQ5cPaSn
vswB1oV0URb19PVXmDL94MiMHeZJMgTDTighWs7fFFhy43WZOskCxbLGyfHdd71Ngm1WhRzkBsoW
9gwvq1cgkPsTWfqwNk43D1GhYhWFp69kA3TCOBmI5I/LSeoQeReQSb2Np4HU/7+eaJ7Cf6KTkeH2
HuiNqAOdsDLt13nCQbb9MnFD3PZcmZzKCHF+L2fPoas2sspkAsqLfQyEqHbSak4JsrLNMo6C5JR1
4dADGelXKyZc1/vURf10sHGde1Ui9JVAKvJj5Nzd2cEBdQ/D7nZmxhuQmFG3yTITT7H61oKc6wJp
wV9QF083dNOnB8E0OCuGbOG5Vc+BvCuKA78vqwkqXqV8ixOtuY/d4uOgi+k+d2SDNPvf9qEzE1T6
2eApIjfVkbqaec5AsassPSTw7kd18CX0N9wIuKy5g85UiOptPgkNUGdqgwln+n3ywMV2rVdnotmo
I8QueB0WwDGE4Iyx3GJ6SCN3fACkbliZflDge9U/bEE47NxB9HfkkVvjtNdscFNRkw5DIDIsj9oS
+zOMcgy/v0j7MjsAnhRsQO4SLGcbEsAvrI2KI5m0CuWdWYEtgHob9IZkBNZJB9UF63lQ7EClMFe4
NOXWQVhpC5gtcF+/R/UlYPBuHmZ7siW+HZwHo9/Mc8yfcf7cdjfuorT7/BkzDSDseZQv9Gxhuqzc
0igtK4cLbtrziSUzIJuahOGnzzjE+qfPaITcOJbdDoIFpd1iC/tD2FfLAIKG9qZA6ImPve68V71t
cZNhipZZ8chMKzwgUo498c2bHFvMtzXMWiQnwaZHSGKiyraT92HYdtcG1xli2YBBU9O1Jv2catE2
QzXl1bfD7oqnIYSSTSH31HRDW+zSxuIeMBSuXOiZvWIykfdagOn0MW5R+WmAP1aNpekcmWypk85A
07Xdxxuqe2SoiBQhsAAbt8M0gDImQj833oTot7EfUSK8YkH34XTjHk5aUXrFrXaGdSPoHe56h4eb
XMWo7Lx3d5Ce3dYqiEUmOiQsCj81yc1BDc4Xe6rmmEeVoLfcYV35yQ16CQiR0TA6RdICFIPKjx7k
sVHr5Y4T7ylqW8T6tOWW7BbU7HKHPeD/ScFcsoDGz/R8BIX3IPwE85tr/8s/yh/IlQ4RhxYgajD/
7O+XiHjDnysWudv8IfSF6P04VhgfHShbtjH396JMmVhYXKLmp+0aG3DHT68B1/H3dOiVcyLa0Suj
dlp+dvr36zwMtduwz33zZLcThbqNk8Z0BL/adzwGUUVmW+Ar0EvjIFTlhVGHxu2g/35FNuolvy9N
iKOWXmwylI6oEX/yo47/fA4Qhz2MZdJs6LS1GHnp0bD/4m2Qn1Qi1Kk0dvPH+NMZ/2SjUyC8ER2a
eP9ffIjZpZIprobbR47NaZu6xe5/PQMNo0MQFGtDb8rdpJjYmDrUil0tUBtdgGf2jW+OWzJR5xc3
6qiJa20ei5BfuUFd+OOt9/d08yz0ik4xu8zT+zF02fPKqFe3Xpr+Pw+mubgO8KKened38uXdzqeg
VxyFQctxqp11xMINYlUIHyoSXtTDlweDyZ+fGHeNDpXIIK9bzzazCTZJkGt/GlSUmbbQRGx7qSWH
U64OXGj9qWiqbcc4dE1UC3W+w8noJ94vTV5ve2N6Av1GfB/rRXwP5jaZ9eUFHJvlJXFz/T4CYlk1
yCzHPr2Uh+q3C1mbfuEWpntPfqacyrXo8GziZmut2pBPHgXw6ZCoW1xglHm9/FN3aVh/pwDs2IzX
YDYHsbQVOWunzoaXKax3zC7Y9yYewcyOLdx5GmPtUIeFWDZ1Lr83qUcOvY7AfO46DeS0zOoMkBrw
c5qAYKolNwUrs1eJ5yVI8kSzGzI/u6JO7y8aGSXZ99TwxdVB/eyOzp1rvKdzW9Cq/nrufIjEEtWd
87lBC/hxbtC4V+fawWqbNXV0tm1EVgOERgNZmu9ayQCGq5runCLpt+csB9FCnRePVo9oZZCg8Jn1
xs0XFAImmGCjD1/NFtWi0/0Hgs/4HZgKpyixt9SEumi4LIIapAhTA3Jl1Ts3RyhLfnKexwLa2N0h
WeBDHqJANsTNg2+DDhYUxzTA1WqliNOnDlCVsJtgOoVgol7dOY7TXaBR/KNUdtzOoUQHyvED9v3Z
E/hgEJSAvXQbZ9XFodimqE99yzrgMGHmUAnbJNwaoEKHilDQCZWLeOLizgWJxBJhaLDTR624q/M+
Nz3gGKtTASTOrUk9qfIGKAHaZ5quATeiHKkHYASQsrtsTxOS363X5+AQ9JnJNtCrkA6I/21ni9jS
+22uKkfAdrSqx7Ixpp0VYNs3SBYc5MJhCLm0TdQ8sCYS266WLhIjaNIBpC++1wWJsXX1ki+z2DaW
jRsau7oLxwX9MAUooXetahLMaW7S70TNJsg+Ow8+ON/nsdQ7O9NU1FupE/0XY2voU/ddyC9GUVbb
XjjxBiGl+rUb/GUGoZh3FM0nSxEO+nEKC4SPQEgMKCY6NCFf7MFyr4NI+U6CMWhlpIX9LRoB5kR/
0ZvRyk/74GC7efYQD+aqiII70ESN33QBbTp9rM3TiFDLxc5rCBkolo4iT3LoBkYfHUbafXQ0QZDf
RjgBolAmimmgmGNKMwRtt25Cl8iHNIB6RQejqZBCJFn53x2pXv7L7+acDH9FJXNvM5Hbn+a8+bqH
yB3CI3n5daG1WPr9fVZ6BWIabQNmkEceuQ3wq9Aq5ABT2Sgk7EHE6rNt3gCe5ulJ656jYsxWogcs
pIqEe6ZDggv9PGnmpZ+kvZ/ttV+yQ6d3RzLRcHqV5jr+XawzvAjRhKbqcWOzy1L3NGRIdoaVu8lC
tKcS1GqIgsb5A4qNocdmgBfi1lQ2C4nYpRVP7mq29VgF2n3ZHkXS5Q9CZtEZFRfr2SHQItT8xx2S
Q2kpdq2ASCsQGMMB794HfDg23horhJJVAHW6ujDae6tukL8bGHuLJMsAn2niQ8yYfM59bUl2feLx
ZkTucCPV+AobcGAC+ucsyjUoTJvgrlN22wqBD+mhNANScX6uSh0Anhj5arMCCX46gYK0yMbizNrc
hW6FHawQhjG/CciOGWOV/fj/eTA1h/mPOZrh0pRjcxNXS0SFzMsty0J6ajyY3hxbiDU0nhVCL/3r
P2esmWV/AWHp2NObNsBXAFNYoNz7kiaQGTdBsySSa1tDRBuot4Ux5MOzpQV8HaZFuBZMH56LGsln
HwzHW+rtOBKLVcqwOFW9vl++FiCZOlNnMRlLfwz6azH1/qOVBd7N3NfYtsfynoZMeJwecw0y7pV0
+gcH+x7gYd3wmpQckeaB7fEwDa90KHnZLXwpEugqwebyyECt9HTzoEE24HkLDXea7Ri4w7JjEmJ9
/9whtSoNNWT5uJ47aMODQHlRL+fuihYMtGfqpyBbTQG2NbqblIcmaMtDpw7UlK4ErqQbxT03mdzM
LvRq9qNhZOtbK9pqo7Gffb+4VTQndTujeY8HycfEs9/HadXb4Ha5duzW3oLOEXji+UT0nhPditbS
iKYzKt2mc8jwLORWWKwtPWrjVYg8Jwi7Y9x64TL7TQOoNng1Ho3UtxdNr/srSOxV2ApqLDuOSDZM
bS/WJZhojnTgofOAjY+icQ7EIlIFu9g7O3vNFfrGTPLDWLQah7oLan4Rccp88NjDp6fiYbLmDIkg
76vDGEBQdktWGjAgul53mXWtzDo6xXr8ngOc/shLnj66EMUY9EA+kKlocYmZ3Mn2HUpNH4PSgfYL
iFrM3gnvmTpIO2wQOq6aRT8M4T0dgj6P7rXIuRRTBDhJynIHGnpduLd59fbFDYhNDczj7fk/X464
4Mx/XI8oRLBBd2nZpqJ219m/WN3BZzKUbtCU+w8gDqo9Vr6l96c6is0np3NAwayaTQaZC/DXAm9j
lWhi2fWU6wJKDpDSW1ZWPXlA1oenIm4WdmVmByevwhOZoEeBJTG1rUxDumdwLiGJ6CoWjUq02rOh
j80yGbRwR03N1hMv4WN8R820YAsA2LGiqaUiuLK2VuhozxXX9WOPOAFKf9B0oh96MPAtD6t0EStF
FiuW+rmQAGTYkFiBHm/32BvgKglb6KEph6CTECUpyu5AnXEDbGWcNsOaeifI1e44y5SytuYRvYzE
6nJddX66Jl4Z27fAqxx39YF6jd7eRxLEakGS8yvP7RUR2CSonjrqKN/3mjhGFDQ16gWYDjX+Q3ec
n7FC/puuqFfj4CI3Ub3EaWU9WIrQ3Mz8adX55pqV6nEHtrO3tE2fsZQ2LnjGhfdhAZb6dISAXJGX
IFLVIS3sKDfIFXpGl8UvdRexA0LpyCEoe+MC7Au1juhk9W36ZGeAnKHc/s0AxgbSL364zvosP/Ke
996kZf4WUIMUcn7gWM5GRWDFUNzljBKsnNScWtAQxRbwiZUGNbIx7cdXJ+HYfVXRgz6CH0Brhm9k
5uPQrXmUlsC+ROMrrqyLGQXRA0A1xn3YDt96NdjOeLemuUBzu/HdILsHGx+kD1HitZgjYkaz5Bx/
JgqPdWOULnkPUDQ1tXrMIajZPuGOhGDb0GrvfW82R4qutQyxawv6zNh21cDFA3Bdygj1JDF7MAj2
7DvasrNkfkkUVlt3i3gRZtG0cxWAugFBxmbsdUAOnPEOWiQof9Oige8Lq39Wuep7OoBCFvKSKB5B
SNA53tyyCIuBoQnHVTpM9qYwIxEFXhWVzzYu/nXuu/lyaH3rra+iX4ULfFGqY5uMiPvg8aG237ge
lyCBc7RjY6YNdKHr+xAP4LfIZ3KVQ29klw1R9zrKJ5omigt3o5nYm1AzQCk8d8Gr1ABDe8AuFjWw
ozUuQt0Ch04xumwdQ0ZyDa61H7dm0MgQWUrAqUE8HjRsx1pIFUiI667DhLFHKC2728iHsOg4FuzR
qUP9ZBTuG7X44DbXUD5pWC49kgWX3TG3NONMgwVPhZfm5bS/uWcQ6KsmoIaaHCK+Ss+HggrMCk7I
KuunWwDBCoYjqN8eDdI+rBIWrGiAa5XLFqRQz8EIXRq9YThLkEd4zKC+nsgNqcOGnuB5BLLmrNfm
5w5DjdCA2Pk6Yu6o1FRJ547f6liuQM8etruiTzcgB3PWoAcvgPfV//UKGPwP22ClHb7sAtq3I9eh
KgRCFBOcic+ljzW1VRrlKUiq4IC8KF8DmynxAycgnUxl+NPWfg2s8H+FUf6j65KPMVBHrE5mGmFr
N1QgjfZrjBGO7vk1n8ckTfKjG2t/D6VYzWscp1n7DgjRNaeyICNpfaAMGsCNDOgKvMweXAbWRY/8
rx6VAH8BIE5/VUMZKLYTlLwJbkMisW4Cz2bjVbN0dk6Ckp1aCw+usRX6GxS8cedpJaSHQV9wRQnW
PeSj2Vvu5+PKGoCcCXs03aUOuss3pPhBC4Y6zxUNhkjxxS3N4NoD/tAbjbZOUeKwTkZXgT3xk5cg
nvtpQVtLfU1pnQZYQtniCWTI3crvBwe7Qb051FmxHIdxWyGt7REvWafIoPCUXzW8FPdkQslDsZws
o94EviuuZhWOh9EGnbjo2Q/btUHU4PhYuJOiSGFuBwt3atBmCqhKh2C/gtDnlpqhD9yf3kGVya3P
0M8Zaw+KYckxHbPkeGu3AQGyW5EckZhOQH2L0u2mAQCw4X08IbEKhqAb5Nd/YL7fPxJXUG5ejXb8
aETV1e8rJUqrG+V3SYWCdmyn03OE4unnPDOYJ1ozPCWTgYq14ghgKH/ucjHcWUh8e2S2jTTbQM8h
W/dmP+Bdh+GiMXGLs+Q43mUQv4L8UBwvqQku1Y8OaiIFf98nrrvTU8ifeGQLIcYNUFO0v9kqCETs
RD+0W+YL5ulKczoKjccGgf/HVuuznWm74Fhr4u4thsAoOdQ5K5eQLamPqAovgLVFvcMAbqNaK9tr
n/XtCvvZ6q7Cwm7LDDuCanLaH92u0tdW0RSXsta0xSh967lMJUp3Civ7MTXTJonrHPAMloC5Mov/
ClINGnBR/cbTOF1kaYEShXHw1zfptQRUVFquaWDAx/IBnFfRptcSsaRekeJZCRn4xKNeKCm7D0EX
etTZqUVHaJv3XaDxu2FCjDFwonDb4rZ1SlJxSLsqeRgVrSHXxmpTAj61oOatwwGRMg0gGx2MaQT1
lDveUWtIawAOWR8hAWEreuSG3SVNUD6mjG9CXRtffTkZW+Amy1WYJuMrZ82vQrywUPhXJ7dAdquP
7MihmLEfkzbZJBUT4LvoqgXHHuVbnLdgtwBDHuTMl22VhT96S23TwbYA/VDrB1F12t+Lqhmu9NoN
+nThuGG2I9rOLhr6XdQUASphwOIpex1Y7FYbNkIVdfQ2qFCkDO2lSVUhqhakVAeOPfQWtWIOCmoK
bKahvOiB1fvjVQRbzzl201osl5Dcw6vZ75+9Ecp7IavZ1RsbtX3bJtXOKXeD03xIxhxLVn8KTtBM
M3eVLbZBNoGftoJ+YTdUmb5JTCTrPrU7v7ZXtYlzg2uHTy6Q3ll4cnsnOCXmGJysZML+DqXzWMta
9ikJ3B8MAqIvg5gezUYvrgW+70OChdsSigDjtxD/Er3H7X5qmH9IMwbAo9bFu14gu2xH2GDib1CE
30A42qdPQ2m8T7YPCnR7nDLPcpFQpcIbMxib7SQdyFgT+2ZrimYL1QQoECrBIirE+WSjeh4aQz40
hRPJcRfwlqOiASXHnQLQuqU1YadklGfTEeHWSlHWX/kZP2QNSklxH5PqjtaqG9iXJnXMNjlAMiNn
3a4G6+feHnvtya2Lba2Ih0XtZysE0YI9xJI/2f2Rf7Y7Yb6lr2z2d0W0KGrcmpV2qqkOUA17q52y
35GJEPG/7WD/AlpPZUqNCIy9Oqugs8LAYxtXTXBf5QjtMWG8d/FYvmWVSFdVGlS7JE3KN71e96k+
vWJNnO2BSYP0kvLS1egBIIuquoL/oWJyUZQsuYdY7HtkId+oV9hc6IqrLR2wr2dZ2B2IkJF6qYkf
ynyam9RLzqMaaxI3nBrb+9g++vg9gOLGwjSua3NlJyEII1Rzsl12oIUpNQsdasgWIH8GZEgcwGO9
Is/cQ4qw2aIqsmwVlUwcmIryTOpATTrIvJReM7rTKqXo0NxDjjQkDfDIjbMCVROeKfUKey49CF8E
xBNPGhgvbeA3llaGJWOqnjnlKE48Qv40KAPzwUK+fYyl+dJFdbzP/DhakpdQg2Rc3oN9NRsut6VS
ojvjmk1TfpIoJF1BitF4ZJnTeLoG4HMbAmGMp9lfiDWddcmHt6bVpsUA/tRL2IzDpm61dj8OxfsE
ZYytbnPEBVQ4DbEESx+j78AaAjDTWeJoD5EEH9PfDrU8RnEff594/Q8HI3kYJuTxuevmhxyFd4+g
UD3TvxJsh+3yD3bWRS1YNjLgUw38UMqf/vVMA0d+6OBJU/iA/BuL0XGiI+ixD7FlI9muqKWIhUqZ
TITGThlRfP9uEgNVImr3rmldrdm1WZufBj/D7rKc/O8jqpaIp7bpwB7qgEnl2mpavxlbq92B1TpH
8Cqz6jXCoJaGBRADfY908s9Pduh5rPNaNw70TJ+f/Qk2QCicKp7JZAJy+fHYx6bVWOBRnq5optxO
S9yAAZqi+w+qFrC8q8fiVhdIN6YvNroRWb/9qEljv9qwxNwagdaAa2wodlOpvWMhWp8nIs0DAUyx
G03nj7YeK4obPd+NR68s9I1vXrsc/5zOcePvDRaqdm1YP8WIMFE5TO41sJpkA9E+oBksg5990Bks
hCN3ohMmOJ5kvczHsrlHoQKeolYiDhLke3tTR3YIwpTJGYJUwQpgnvoxNVvbm/yx+dYUxqWK1BKa
QWSZ1iRgtwH/aRd/b0d8shD8I0/DlD4PoF4E+h6oIqoFCxszXNWV32xoZUhN6qW14dykMrI6dj+c
/09j55npRPPY8J9vg84bl4Vzd1t41jZ3UCFXt2uiKLnRmnAEZE+TvyUT8ZcQ8QnQDSA5GRQ1QTQg
/0FGF5nVw8gBQKk1AWQsyPfLVl4mMYrH2iohVO+4w7FVnfFkWYuumfQtNW0nx016kMDPKme3Q2k0
92W+oCbroQybNriDq06kEJyH1B9QBYyJ6FRJ3677KUE0xffxCSz7kbhuAoGdPL1yUutddjzdg/gM
u36hoy4WuRN34VMUwDKT8ZQh31ADybwHRa5YZCilXAZq5ZXZpoUscF6cNKuOnnu8KygZjK8IyVm7
NLGWt28PD/tLrei8uxL6BEvTtq19CKycnxhTfM2LJlj0jh2tCumAyJs8Uxfp8NqTMhg2KI9PUGZc
1UtdhPmzM2J9mCdW+QPsQ+veQrW717TR0kaBwc8CWSFcO0byEoM6bCnc3L0f7C7cVLw2Dj0zI3Af
Y06n04pFrbmgxfOTHlwDiDoNTmvsWIlITurr0zVhSelZ6oJhZo/9YNFfMnfyF6JhBxs0tXdcBdoN
Q0qweSP2laqoOh0Y90zCWGmhLJ/cxNpVXZBfSFK31+2dE7HsUqtQI5CXt742QxA6agIUDg3Y/aeW
yA5TwI2LZZko+lcbi8p1fmp95z+YdSD3tt3rK8Np5LvG1rWIou96DdnezE4vZtGw2yWVTS7WoapJ
f3xqjqOOpnr8zk26pBpUFyxBJVyuixhch6rEuVNrLIAeL76pBUdqkR3Ppks7jCFUwOH128TApHts
1BhyVV40ECFDea5Y9ASa6m5hWRUUHIy6iDfYk/2jHeEu4WldIX5q8SavR8Tf8vHjxW/L5xdaobsx
lswb0LWBHyEZdMgDNNNR04M7eg/0bsiEgsy74MbgzuChmvNnLHwUsGlO4K6rEOnhqayOgmQa/S4C
zj4Y5WIiFUcjnZYIyQDiSIO5qhWvY2joBkAEzl+QMlVWPNy8yFWZaOD8BYVReTOF6mcqNX3bQz5g
ge2W+YJHBLRAER3cUrPL8e3Z0Nn1E4D5pZOuycxcIzosUxSXnhsU8uPdJg9T1mL/hXvr1klqUPEr
Gx1SPE4XrQFx69nmlMN9FOb2kUblYYxc3YAwCC6DYgHNIwh3O7La3DJGo7DOrhaoMBnKQynmAzXc
iwDQH3EDWW+zIasviTqgXPPD5kZ2dRm0oUatY4Xg1I3Bt8ZSx9T4WpsQoHW7qXpr4nsKQ1VDJm7m
DGIeb317M5M3gnkOhQD0bGlEjP2sbceLoEaJJUEFSHWgZe+g3HIRKhuHq+/U+O2wCz9J1w33bhFl
Wx5Z07m09W7Jpd491yODho4mrDtDT/7SlNb6CFYeBMR8e0PNjoTeUaes74zeuUJUjN9RBx0mn6fL
NNEfncKdLi64oMIAdMwLcLs3Xh+U7v62g2Q9yJWFAFmN2jKCZT5Y3iIh2LusQcVVXUDaiTLVcsKa
WzXpYKXThw1vs77o6hDmqMkjP2oi5g1lkqQNtxV0wLxJcpSruyKGIgUOvh4vUwMwzltLc/VjDZAB
tSCcnDw0PUK0gyq0m21mnkBlE5dBCm7HdRQ34x0dpt78eNUlpzyIBCqWIL3nUadRsnHjuEFxa5Jv
6kbohhai8HI1leDxsEj7VK1kleQR6hGGYzyypUIt3AGG0LvLrJbvMS+DHWka1aR4BFkrfWVHFZT6
lCpSkozWuhMQwXDtCMQEEosWiERXVweEpNchAuRSAnGLSsPyaoL5AHkfPNKos7T9+H4EHoU6aZBW
1NFC1Ga0Iw8G7A9q7NXq5feUmeM/G0PoHy11Ak2dFD8PEA65u7ZRr+7Zjq0vy7Cp7EWJEPnBroO2
OZpamB6cXHAXdGaw0oGMNMiEqAU0YPw8SbZxX4J6oe/wActVGq2rKINMNaS3ztDVhDqC8H/JTLwI
rhcvsRisJRgZgrsGiO89qrAQ4XK07sHJQsDbG8QzUIW3aGvp/0IRyYvR5MVLWZofg3K+tRAcBYAY
dWM9S+/jAbkIOugtrrtCP1OD+sAUUUGIAWWqDoIGn1wZRJD8AhDbeQrAdd1VaPfWgnz9QJjbkmWG
1yZpfC1QLEZsbEM6fGr97iMWt9HgP7EMwqq+xeVTJ53xCE6EaWW5Y3waTEPfT1Ba23Cu9RdRRO2C
ZVX+LWPGsdAD9peuQa3czMV3yEOZnmsVE/4NaQo12Lg42l3XHoK2N9dxm40PQwXJe5cb/Xst5Na3
rekJFTAvdof6+6LC2guxZ3HlRRzvJxdFogSdpUOTXBxwkz1QY/YnAK+h/COG6AT1TqZ7rQ09O9km
EjM18CRcpb9EEcoNSwH/pmxYhWzytUT+pi87/0wmP7WKTR1nIXIZLCsWf+hFOV4IqIZKranZ66nT
PKuo31OEbddVUsfPWTW+utlk/ATafC8RzX4rBBZHzgAqchNpz21FSjl59ZRkvgkZoDJ5rAJ/JZW5
hs7FQfO7fmEBK/fioA5yiVifwOMga0B+KEosVXJevoheIqrAqh532tzZ9qMt30T6WsjefqlQX7fH
xVQuyVz24MnMGqc+427JLylGg0v1FTCYF5cn0yuoQM6DXaG0wIdYRMXTn2Vo4jMMdrbWAn/adEVY
o+oMIjpTd5cZofVAt1Mke8EWxSsDzDK4u2Z2EO4nAFhAfhJ+6PDAP+/XGYhpTomBNey+7tIMLEo1
2OpTgV2e+pC6bJM1WJOKDX0FEgFRr2xzHZygvf4cTXdkRhbTR1Ifg1BytbbxAO1HMEwesaO+Lw1o
/XglFFDvOYfko41t0DYFzArFZ04sD8pH81sw2tQx2AeVbCuIMSxPAzBxQ2QdxNGBL8M5QH7uSK3A
GOTulpgB2TP+EXnkdWrBN8Va5I2BVjxIqDztM440FkWYA0/z8+B7quHqLRLd2COUWYG3FQMDA/lG
O8+jXV051cMDIvqAzam8VAs95K0JWRcPlxDKyHgJDogG66qtJSZxEYCwqMWO5BLBNB+aprSWUs2C
j/2JdrOT1fKlnKZxaSviO6EO9Aqb5WQRmZEJmu2/bSUISD71ChvMleQ8d5AzjQVC01xRBx2QYCju
6NXcO8+sW+HO7BBEiYr+1TFaXEF+3E9ewGtnF1dxdAWIqz+CL3PBK9Z6WsarA92Bsolzry1DZCcU
HZpdgQyHeuneRc25l5z/i7FdfAQ1+JxFDXFzb1POTw7tuMJUsxY9A/cSpVfJr3WUbgY4W6glRZ4c
IHl1iXMJcgeZZ+1qmIBALIYAyuKOHioGBPdYTcK8ywukfdJWSxcAidiAQYEm9gDqXhSCDMANrZwC
mX/wOPnDbijsagFcZYcozRAnz12M6w78kc0mE4DGUdNtC/x7ZeMcWIJS2JsLtBgWABSMW4NVSqpK
vkkjd+pFPI6e5TD5QEllaOOaXgkSjj3F7gIEpNYgFrGX1IvLZhfVSKVo46SDodpol3mUNwvNydiR
bH6O9QodHPUqsni8rW3zMo4l6BmkC3oGaZ1bP3OxYcOHnO1lZ5Tdmoy+DkLSxGfJ9DwYxRm0mj5K
R2JoQAW4P0qfHQ1sBa5ONfKzZbuBV3COlEIA+c0+8qMTXYKGnLKNDelCj65ZstHlKutyr67Po7Ah
Y8cd4CS/BIgphkw2kLm/IrsVb+bY8uw7NEJDfAtURIObdec+tD8C3j6W42eUw300bSyRxNqKWxsx
gcBfCwk2ikrqT2MCgpGm0iVYRppnMksEtJc24uVxO4bWk96Y2RWY5+7eLdK1RXk+IH+B7BxtS+Va
8bzDXXFTWVGzZC12iToSqsLevWatpT9VRYw1Du7HUeYOOy3OzGWhmk2GW+Ew+OMJinXhShqsXiRF
GZ1QH7iQbAi5p8ssOINmEuB4f3xyAOfZzabG6YOzb9vdEhdqvyQ36qUOs5+w8Gb9EwdkB0gT5Uwu
fY1aW3Ua8gVyI0CkFAdsGv6HsfdajhtZwnWfCBHw5ra9ox1KlHSDkEZr4L3H0+8P2RqBS2edHfum
ApVVBVJUN1CV+Rtr09mpdZDYfRm2hNahWEY+BH//knLTnI9ehwOALR6zKH5c57R1ri/lcrkGpfu/
Yn9MMS18h5IkMbbrgPv71mvsj/uxQx9PnOpvUe/4m8odzP09nXTPOKUq5rtO5e0lp3SP3cdlfohV
+H3oHpSclKyhXr8Xpd77mjVjtf4cUt3Tweg6ddP04AYjbQiOvmrarzwiETcp6+5v3dbILLGvtMPg
m1rN7ufGn5VdW+TGQ9Ro2bZHC2JTV2WAuG2IK+psvSZOmb5lOiLVCyBqzlL/weQRtJEufG7vFGfk
oqU7Vm2yr3qPw8wyOe+ziURPjA1cHTqXoLfnfbDIU0njqg5XTgYifxkYRJ5KgvfL+6Q0Je0vl84i
SOUtzYd7uJ120MciAGmpmxs5A90PQm2X7OI2mg9yTJJYpzeviAqMNwmFSQB9N7WhpP572moHNkBy
o9kMXyKgKDd5KwYxSYyhhpl5159b+53Uq6RfIidH7sI3Hzm8YNVEEiWsu+ko8TVfLHNRicm2cus/
7n9PPdcxOXDK9Ucysxqnh6o+hKL7T4FXO8+K94+IJ9xjDZx8LVTSR5FgkGay5scwxYg+rkto9qm0
ljUmW1yY272YKd2DPNyMB+nrWbsNSUFfpXdfeJ+otyEcF/e79IIIUIiR9fgv56RHHrBD5wMTYL+R
2U4U7qPeHm1rhyXPn8CCdqnF5bzBL4Nabz9gDQR7kOtKcSos7R/dtqZjpZf+seah/VnzvEvQOeEP
NTaqbahXw6Pqj8GjMeGxDBg1+kFd/IRQcv5eZMWiKOY92xq+cRyCvTdTM7xnAwak6gzem4Sm/tTi
efQmESdBH9jzpicZGoKsw7kEVrYMWiqn6ixRSowmuFeDov4BIOy8l1GtKYtzNevDVkYrHlA3zcS/
8X5j47xI5/rOyzyOyn60MyDr9gQHNzCfy74cUa726hsMnvo2ujAGN9LvK25XL4VLXofHREmArSBx
rR6l7yKVsrEKwPo7LyF3ZxitAunZTc4Tktef8ySrNhilNABZ6AInP+WBOr4q/Md84j+LHSzhOoqn
J2csvpAstD4nXuNduhg0mgyGYZYey6qFVLrMjbqu3CHonJzdMHwLkjjmuKgmhyQNf9nntbplPsZK
e7fPCxZcih9On+sWJaUgqzoEOJtvPvvsBwdnJ3QOuZKGUyJKC1N9XeN22C4my8uUKguT/VxHKfvs
f9dmvVWeDXW89oiwUL2JFrVPuRR5zqhChBgY2Vl6bUzF/Xyfwy71ek9jG3M3HgIUXV58N4mPbQla
emoCkplrH3SEgYeqsVWWyrmUz6XJjDS+GBGJZ365D/Eutfxt2Qf+bibh8NQ6+tYcOHttowBbNdg9
+Ih0Os6jSwNbGvZGU5q76HcsRDkXjEStnmSKDLQVRkP9TJV+mRaDxz91WfufskL6rUMQURol4GTd
huRHwhTRl+2k+MeRst2jjPqV5Z0dDeHmdQVa4jquf059LhctxGHy1aeh6PAo0ONrFGufZE8mu64P
m861z3Pp5mQxnjHL3m2NW50FQX7ALwJTD9I3ujsioqmk+haLA+AHC7YBAB4jne58sbOMomARBO25
Mj33ydGKhbERcs6HObe1lq7EZNR1w3/8oC3Oa5zEnfagxN5WJvCypbyhjo8Z2pCcU/MSj9gmvQy1
2nIEb5NX3GaC7Vh28w91Cnf5otDhZdMnT8utp6GfFjtkPXuWjaEOtGwXm721W7eIMnAOKc8+T5V3
0wCckKDyrBMqAubjjD7NbnLz/lNKwRlj7LD/WxvCPcBdNAA73wAQHzQ/OgVjYfZH45vSIZaS10Xw
aCLXfW6HcD61GtsuvMzuSFur5K/pRO49leAqU3W0U8PZguAZqRCYnj6cdb9U84urorwGe6rfdQjp
5Bc0UXnXDlTQ1fGLdELeUDdsHBDXyEjltDiltwfgdM41L/uWwwUmytsMvfitBMdK1clKLOP3y3qA
PSqNBPHmOvlVpJwkdL+bXH6YPQYkxMDSP9iq29SbDzezssLadiMu3PqShTXdqIe0V017ScVKTK6i
LDZv+jgidOZzXLqnbOv0bz3Wm91gdcMe7djpq9sFkCDD/G/eD8G2TN30GfRfcv0fM0YnDbZ6MqbP
UaYnSD7N9lav2hzLSsN4rutU4aWGYad0pVHHruHEZLzqUWxSgWKaNHOPUJ7mkW/+HSfpPm5acMsn
mVFBnNETz7pkTuY/jhD11SF5zFu+mRKRxk1ne1MptXaw+Sx6u5KSwZHSTbmZ83z0dm02frsfevBg
h87vwGyyTK7k0K4E/6Nv95P/SxC34wi3S1r/08Tr4P5qQdm6zHb3t0zmFRmQ3p+hmhbXPgQ2oKns
L4EanfnqGpggpbWxk9M5z7SzusQQdAm0zZoVQHL0zJPLuMg0ic8yZVkhd4mMrDLueYTfd16P/f99
p/uPMBR3W+n86KLMzvLW10HmbPUsTB+NwaofU7Vv7m99I0svatVbn8PKXoTRO1xP+zR6753k3E3u
Fffw6sXwbf0R1umXe3KyH/RHqK8fejnvwYmq3snwgn6vaAt5NjYxF1EhaWzuDJikNKrbhAav4B5G
hLR9BN4OGB914TbleXHvT11Iv/s9fsdEIFrxa74gJpJ+Lp59/dE1sP3b2NLK+ViOy2aIg2MO401C
XVfPe8ojOX8S3QDWrbUn8fCSX2SNSVcgFxJr06493X/XpQxhtbaxkZj8Autap8HA9Y7PmDEZvbTV
XB6TNBoOckYEGf8tm10A8PzDEDfwXrIpBaN8R2YUOAcCr0uOwkeoSHuewrgdyYYDGtNmTX8EVfwy
LD0JTcrPwPWVV+nwkAebNOP7Kt00TMxdWGfJUWnyC1Cl/ubOuHcjfpl+eEE49Wg9xBMOv8v7YX1x
BB7iR/bAU+yPgbZ5jYvsPPDeeS3M1H4ZXRMiUR99odedAh8LYLf1oi92YfECxtUWQmDrvWfnooii
L5XSaLeoxTBD1vRRC40hCtSTjFLS583Jnf3y7V5Ha53BTB6c5osR+MoRt1ztzTL6r0DZEOazjW8D
QJG3Odfjk99jQ5sZ3fd82YFpflpsxpbTt2zIOqowiaOZr4DAnLduItG/7MRQv6mfksj9KmsinjMX
xPCb+65Nr5CKMlrPve/ayKxlu6jUyzOP34DtXwfj11eWDzUIAzhL3nkMSGG2C8QAOmDy2OX2537p
+Wmf/KUnSIY7Sr7sjapjZBbhiwxiJg9aq6jrm3QT0uHboSrYTy9LDUcZDvJjwHVOmN2BCpHHoc52
exOMjnbvSmxCSfGguFST1qeoge78LeJ/H0SW+bzGncKlxtpYDxKSp3TTG86Od3zxEM7V9yzOjSO4
A9x53TlJOPO64WnUzXeZ4cu+M7eqbjdyUNyxq0IFr0+/+xwO0G5bBmSiNH3CsTeInXd4UWxG73eQ
OUFYfA+dtCElnAFnDvCj13VzwlzdB6wO3nU5tPlm/jJ0any7P6axx3upQe6wnec06HoUpb3KxRwN
V5BNU1cFEk3LJYCBcq9AwIITEhQP0nTL8Ic5bFF2uRPx7kL9+lq76owwbugdvSzLTkWT1m+eM30X
TmZozF/qqbXfgEa6C3Dgw4R2BmxcleMXP03zV9Rpk71Q/FaBlA9CKOO0i6esv0GuCsIs/kn9gEx0
Pn7RcqXauxixX+HWY0TqlMlO0VL9uwczoCw1dOumCISnV2ovJAeSs12oSA/lSkkmQflH9zr/OfKB
IXpO8BleIaS5OklvVouPsYot6beUU+tSKmwSlVpMO1jjhULgo8SyKeRN+rtxuuEWdRV+Fb9DMq1F
hXfnFf4IHpQFxgDJQNOPNgKLWzjyyd9p9L1XFimAavmWjX78F9LS8zGIi/qsUf6AAzdXZDPBWVd2
/9BMfvlXnrpnb3lo5D00C70Cbyld0u711h18/Srdqv8ex/30OddD78HnEg4aiyAZeHtDyXhXLV3H
999to9eew8RmA+HM735c9hRtlA5ldq6oOPT3qz7u3wfVNQ4St9SIP9Q6xUt1t9woxdRfs3BIrl2U
bSAolafKBzC/VVTDwqKi/a9+TlphF/VAj7vBnK5F72kbwXSGRjhfLWtBwy/w0LUrAFCZLKNVFhjs
c6JP06KJidvPW8x2jSMtMpkJCj9nvyD3LoPShP/OkJ6JP9TZNtRfM8K07U7JGAM/CuYfMKyHq2Nb
zasS9uajGlnHTk3bVwkBBagPFSJhuzW2LCo7e9c37zqOce+92X0lhZM+oz5rv2VNvkMr2XhPlVy9
epNXLLLyxruJ3fVeD8fylIeac4yLsTnwdcTvx8eLR1PbRbOyQBozgK5Bu0SXzAQIZCa1SyNXMTwD
e0LsqI5ni2e5pnyGKD0fi4mdqnSL5ZFcZYsixjJqV+AdHLybHu+TXXTcOFG9wXqIXqdOuWh+H7zX
KsaPPL6sjefPJ63q//aNBEr8wn/sJk/dKYXnH4Xw2CuR9qu70CGlO84aSru6Wkyg/qr0dd1wyVXP
XoRkh4WK4lLGMeUfuo5EpA6ojVPqSWvMy7si165VtpvnYPhu+/6456nSXoq4s169NPpHNmumMWRQ
KAL3pUyBac1eG+/zno16ja+TS9ZBjdXPnZVpj0rnJtTMPOPdpiR/HNycup2AZsoE7etp8G/SZZHd
lwi6+A1UAf4ez0qoGI+xmYFeobce0vzWiHZopM33af5SWIu1EdYIFUS/UDQEJyze5QLuGJId6gnV
nRxge0q+1e0gPHfV99Lw2mPpN8qDgmr1vJFL8uXttq/7dN8lhvIgMR1VFoap+51CZX7/1V0WrnMU
J9nbWTdcixC/FdcJeuhq0JXv5OaVpbzypP9XbMDQ7Zia06tMW+fe+c/S97NbWdUu0Pza39pLQaGc
FiXLLE5uePDM77F+KZdUv2tV+j7rHesW60mO+uqwqbAkfpReKiGl0Pe2VQY7ieG0vGSRcKpSOvK2
4g6A/iZ877UvwT8tBMYIMRaeLi0w+ICMrbb4JYIs/HUPCVbJocqm8ansHGVTFk32oYKq60l1oyRz
kdO3HNBJpA0Hklkefrq87Id8mweGd1tf3hJeu2hQ5bugAMW5Dtzf9+E4af+Cmz0zj/ZdpY6baEGe
S/MH8lxid9D5HWUu+PMEiab7QrC+Zk7drA9jlKEN3Sk2zmBNm9lLov3HDavsWvsEHGSdutFeumvj
oFarOOidq1GKtmyW5BiUlvHrHCY15JOQsy6esJxwx2dPa39qk+OeVyXwVmlT6HkxB+xlGhj96TlB
n+3B/nflPNj92QTm5R21wk2+BjZq/CATiz2yR2eQNeF7nrnaEQiBffQHx/ys+OlFkIsZG7AtoIfm
sbHHBFmCrt92AllMkjMb33mvhHFydOO+vXbGrP4ST2/Y6ELKG66DovdfMLWxlOJNtawjLPvh2Rvh
vy7U2kQhs4qObHun6c6e9jwUefFqOX7DqzqdeR7qvvtZ8dofSCwhR9rN9VF01G844Q7f7CWoV019
xHNv+vZVgtmoDtvKh1+LL3j7ACMaldgF69C73LbFUecWjm39yW7Vwx304DbdcVAj496t8uLqdHX8
F/ybew0h49QTxLZ5kYpBbFf+i/O4lhfGxuwvbDEQPbN4C29hHmT7rHDrvcxvDHN89Es2FQMfNQ+E
HlLhMwnftUAqV+t5UAqp0q2WFA86jmfBiK0/UucjtwNcpIJqpoghAws+zF+AYhIiza89WUG4WxcJ
xExu1A+hutMF6Jq4nImqcGiSz34QBK8aSa77a3ueDjF4wSfp1ZXRHZ0g8Lb3weVlH///zJCdQDUW
6Y1Nw+0ON87r727pTc/dhPPClGQvErapIB0RXGkPQ6HC0uD/atdFI/k2NNSfoboYXTM8SeVaInMc
pnulUbudxDJe3qjwqQ/41n5GvUD76vpRtM+rTD+rQDe/dP3D3EH1xG6qO5VmHRykW1g9znJ59KZP
lnXzMgsW87K6Aw0MIwYNpo5d1Oty1zL8mtdtlvwceEQfSqUuTwjWsr+E7XdkH56/dU6vnstBjzgT
0TXHonzRW3c3lA5mWcCMXt2CHWxttPkbuu7XQcgkmY+Ib9AquNZ47nguYg6Jls6rFyO7dF8tXTXw
pqveYekroxrCgq8lhzMZlKaOrdvIyf1JenwQwNOa+0ifDe22+ku4FfahIExgXxW4Oy+WE3erCVsG
rOxrauvheRqD9hqEyhvGTUX1CR53tfWP5SIqBPi6Og6d2aFmYXTf/GPAW/QbtazqOKvKrygJraD/
z6w0FPhRZT0UuPq8wObFYsCvA3woivJkRQWwQpU/f4foIlbnNNGYBIemUeELLgO93Qw3uQJwAOdA
+vdLXCIuqaPHZ1sfkBmUW6xrRpI5mW3iSRnGzovaGT8FUeMkPj7s+HqS+q/zK8/ZYC8YHMs9GO5Q
fAc8jbOhZRSXBgDpBbNCsrxNUm6EcdHFnEKiqv4xtjqGnkXqP03maJ791s+PDXI6f8ncsnv0O9SJ
fNVyb3qSuTcts4N6lw3bePFdsdCtuBlLgzRn4R8a12/xJUJ8yWqtsHlMvXE4aCHbm97qxx4NC4hp
quefEGRL9Rt7dhvJBQUkgNNc2eA31/uAUU7N1VoavzYuEfnJY+ST/dq6fh1fC2XW3JNcWn7YFhur
TuoT6lknxEHjKzlqPTzIpSXeDc5ct2dKoR+y94aGiOmk6Zt7Gj9ZMvqhVpLRl8vfw5Lvl4aaPOIa
cpnCWcyCeboGnhmegEN8yQyrelgbjrrNuJH+5FG2TXsqNlb/cUqqIVEmM6p2ytBsZ2/5Ydl6LzhY
2SGjjtA5KQxMvG4f8VkxF3h2+a6ZSXEWkE0nmeXUy/KTTJQgrh1UswSis8xWVTc/G0umWkalGYYu
P9UK1E8Z0EPrXAP0vkyq2j8OS+MGBjZnbentUwQ8HtcBucIbBXM+TqsyGIZK/yhXrarYV0tBg2FZ
JHGZL91O4x01Bwqs+9+3dKuQr2UIza8G8fYEx/+zm6jjOWkwEZRG4rkFObrUi1+Ogx8GVLU4WUmJ
eNWyQibLlRGX2aOVP35wGZS4M+Un+J4HK0mN0x95XDlCpJ36JaUicZKeNOuZowvwXLFTvDJLMghv
phdl23smJfGjF7dxkl0wW9GjkpTBLXH9ck9KbP7C1/ziNn70U+s4MgEWLd4oovbHKm7ic1dP+kvn
IU0uU3KQX26tzd/lbiRi6207+8WxCBxtZ3uG8kmbY7SPmi7+ifr+Fmo0FZoWGJUNhf+7mQGCr2wD
7fvJm/ZuUU8oxqrGWRk9Xo2lkT2lajEv8MVzELLfi3PNvQolpJ0EKhh97HZu7V6hBRqfZDI0vo/d
udbGTZVa/cXNW20bWPDExr7cClsF4CHnG6sL32wfUewAVMyFx0N00QOqi9OYUQ7quqtlW/0jVhb9
o1y5Gso+6cwhP0+Gx6rrf8VlsO6M9FCr1C6ku47K+kBDN6ChFn1YR9e7/P6BNcfNjn35X7bdKrvG
abtzski81PW3YEqG94zXOG7sjb2VsMWzgj2EVz/ACLbegJscrUXqxRtH6wgQHFTXshrzzTelVUNc
3tC6MJ0uIVnCNKtALMGdwifJh0hyY82M/D/EZEquz8rZKe2NpFLueZKhewnnWKOSBo0Ew1wrKcYL
FR323HbMnpE9QIra139lmfXC3SZppyG6/G88T7XivFQnZQcfWMoBLG91ubt0uUntnIrQfeiTFJD5
3cXr7u/VjdCC03I83Gfqlt1v/BEJDH/RZkFt/4VkTnsVapc0eZ4ne90Ktd3K+aKGnN1MH+2YZdGd
6FWw1FyWSmxdqjV4R8UJz4DN72Uyus5bfmqrlifkzKOrcOpKP4xxYUvKB+nWv7tCPEo8fB1kVLof
RhfOsKr40Ye1MlnFAuBBWErr5ERDrnpWJ/51U1o+oWOp4aa994qhfLIQL/vdCY9Tr3Th3o0p0ZF4
4PieoCi8NnODPvCHLr8FCIHfc7KClNFUeH/PMqBi2rrLm8qBTqdSo3gJ9dG/oP4/70Q8MQ6GB7Xz
1G0T1/VRjqp/nFzl8CumejIqjd1kKYYeHo5BC8RJYnfLvbUvQVnc1gYSMaBtsYBGdKBeBAaa2fdP
HCLgjtCT+Gozuc7ojfZlGjEn3UhMGpmnzLp/6q3xxRZnyXVthf0ylGTnTDboTdDq9gJj53XHF6NJ
WhJxdMnYhg+hU71JTxqlCCiNzE17llVt0YYPyz3WGXIPdEF+3UNmLPdYf8p6j/WnLPeAnOJcp9L8
j5prwZuXup9sQBAP7QTUJKog2GMGUB1kMAIre9V05CxkVGLKomhJbeNVQqikh9s5RQ2pX9bXlZKQ
MQOWK6NVWDTPVYPByzIoy+GGHBsUloWlnVZ738rDf5CJoO6ELvlnNdZMitQtZpnKVHLs8iZARuX8
xJeRSqyXae/xPH/1SBleTKRAqh+Y7aCRQrXbcN7dwiS95frTt8qgij9PyVtc+eW1nWPUxOYBqR7i
juITT5vyqiILwkcazQDN8PODYMLSGN6noS2GooIxIw/2X30Zd+3B2wq2zMyD19B04h1oltFCfhy7
sqkMXky/4IvTRz2PuNJ/5t+gfhqclJNyje5t2tTRD9uzeO739rvipOUxHbrilMVW+JmTLG5fTGgB
9285CSuP7qhND6YenJ0WhorLf9NDFw7zFXEsZ5+6Xv3Zjef3YWqdn51hn2OzaL46SjftsM01HzQ7
m69T53+YGi5avP89lVdmdOnIfRR8KG9u0ZZ71S+1LwMkiGQxsXEdI4B13OVvWKcOR9efo3NpGeYL
CB2UkJYpZeJu0tAZv+ezlbL9GUIMjs2QXNGXxsyxZkKhJEMftfimNKF3bVplfM1Ut3wIK+UJH77p
VUKK7hi70kE+8N8F+R4InvokoyAXkZYpgJ8XvZpzghstBdu71jjJsGnYOeeP7/elmLuGIKtcZSuD
QYumSkON+uAkRXTqZj0DVYDsaFP3PBOStMdornF2EjMdqzfvw6qXHUge5DfcUCOFZyEf4dDozWM/
J//OiTJVhRlR8ZFaF8qPUXqkORSvOIUI091cVYUuTIbpbE+Jc7MHjXP5kl1KWrPcVTleKXfjplxl
v+oCL/erIH/ySwePtsVxAsWnkK+L152le3ecsCP9iI8a4OvFzmIdSEKDchoWtGs8UKNiF2UwT2LX
hZCo8gG65Y51kTvd5/UN6MYmdwHX952XHqrJ9S8aKqBoK05gq6TvefPDkNYNu5Pfsciofk2U2TLv
w3BF5VDZy9DaFL6hWlsP7+XlC5TCyYnY2ZeJo7qbfpFytAO9T24hTDKfD/mRh/1onEhhkIjgRb+d
9Nh5QCHKeZCrSLPxrLTnv9Z4aiJBSUW5dR7aCGenLM3Go53k+IjGS1DTpvsS6X0YGBQ33FiePxxl
RO44dJyE7II6NskzrIRhnxVjR2IUS697JM2N4d4H4pE73QOyMuNDKrNlTJoeCCNjsm6NunNXXi3f
27cuLku1gm8S6qTqa6tUAcJAB6OAkQRwTvUPPgK2sJSXvqL2f5VYnd5krorC0LUYne/IiCNbzkFj
AjfatMd42EkmR/I3RZi5R8NO1I0kfcoZ+cENiiBPU9u1V5nSLsQGq2vdY5aH+F4tXWnkLsvcFtuX
+1xI7Ff+Ld7D2CbNxtDt5CK/jG4N2iOVnHPc+OqitKq+DhaMM946JuzCpYtGyqtpjbvELv0nCQUO
gBIXSOtmXUUZ9u/G/Jm3MwUc1EFf6ib84rWT+pXkhr+zBhsVs6krcE38VPSB9rVvNJ6pDeSkaumS
5EBsMa3e8rGcMawy2q2s9o2COglcucc87Z5GFzWGYXNHy5Gr5YMZOO6FI7Sy0RZuCzTKX11Rql67
MrpOFllrJ8psgMCzARpoxkQrbVVK0x2Ib7hj3xWz2fMm9P+jxDitmHP+pcSla2cOKdW3pLfOIyop
22IGKDFzVrn0o1U/RDjLAue2nDc7LZpNonvxTyQDNs7i4xrH2rMzKNXXXPO0bdUFCoQqRz06HjZt
jtXAx3eC7sKbTzkHqdn+eZWA17v0daCc/+/z2C4VhwGZqaNda/WLX46w+36MAups/XTphCVq/ez3
DXb8QWOhEY9SYQ3m63Ivet3bpnVvnTenH/BMKx9JS/xbuaxYD7R3PNQykPLGOXipt/xv+WX4Cd7i
IdQD6580jC+4fwTfEaZOt73VVa9tEdkHNbSaK2TZ/JZXSnbQyG39NfvovqsmGaZluQP2eU/FKT+o
NqSPn/aiLO3mh2L2rLOd+xOEPropApeblELAI7u7+hTx8tkES11sbbSh+ytoHcD3S7xMTf+Qeaa7
dQJQHhZQvvumfO3Kdl+6VRJGDyI7sHY/jFKEfpDdv4z2hfrPLy5s4yjUu53M8/e5a3q4h0BjOcll
uvSHaUSDQi79LHZ/zQrQzbkkJYcl7C5eBlvT843EBiv0L4A27EMxDOhoz4g3LI05Jmzy5VI13V/B
dVhig2J81ctWP6zx1o5g6ZtBOr7U7EouNloBe8vDRWlMWvupUlIo4KOV/R05HBIQnH/0HP0HMFzt
yTUVJCBdSGc25EQbMCvBYeDoFiS2e6jHUn+SmDTWHDy6Nmdyqyr53tSjoj/a9ovMan9PLZQI4rA5
f1tXy2BrOZQXK/u16GoSpCC5BLqVtJp7y5P2doebSXeZkdXFU1sgfoPkEgjQpZHT5v3g6ac5hbQ+
PkhsnZKXVMY2a99WOvheMHn2MrGqUoUS8eQhCeaDf3TTwrzoKkxDNy+y/ZD49S4yk3ivLRLs89Jg
ouM99fN8yctcuaIrBCEn9jiWmFpgQrPk8fufDCLbIMDt0C/LaoPO+nSV5kP/w6UMOYVeXEZEwaMR
2I43DLvC9OMfY5Js8EiIf1oueEpNGStYqUlzLqFlH0dN197Mvv8pMxwcUGbfSb7kIFL2uJfqZD7z
7tHRNGWr6Wz1FUsBmOak+RaOW3mD3F6/28nLuNSoamPA8CDjLyHd/++sCBrBF6RSf82KFilZmUVd
rrqBOZZ7SdgfLGS9izrc9cut11lV95xCYzsn0RC/KgCsNk6phT9cnMCR0jMG9qgRivO93+77pLW+
15/UIIl+GIhL72PdcC/mjP49p33ot9DinLiDr7cw76SJlBZidqp4GPb9GyPHBkNvmS0xJHrBJcrE
uE/9Pa6wznEs/E9iHS42I/EiJ766juS9CtTbh3+4xuQKIdfg4W4yHlVoxsgcWdwNQY0b26gi7pQa
AzAh8tMhnsmkqsGUk582JUstgVDS2FEJjt2K2RCrKCJcMbEhY50syev7AkfXoNTGug6Musr1GyKC
R6Xv1JNW6xOQ2iVdbkqOvAN1hlZSjUZjbdkn2GXsb8bpCy+i+DyjLom3OgKFXpVQpWvz9BE92PFx
bDxyFEZ/DAc934pmiEiCrLFVq6S1/F/zZIpMXudJTCZLbOKQQPYvBqWzzlnvv94rHuxxW2atTjFx
ch5WsaI50eJdm0PRFkqZDNzJY5Wuqg/Rj3WqiSf0ZrSC7NBNHHehfcX21Y3MZuMrVru3gQhfJSZX
0qgzaIeDXBqRxtdvnR7oOe5rMqR5Ydotkmr/YZtSHcKlkC7NXcdfLhGhY7mI+YP4fOOlUR3/nPOn
4bKMyxK5+r3ufluxApABJxv/xrjaO3AK5PMrH2VEsZzLgj+Qj7iE7qPOHXW7fPBhUDiXDOLT/XN/
H+eL1ZCFb8eNY7TNte9JAHy8HG3jBbO0/KijGXSVObikFDoMWKZroZ1dgjGa2WxMTu3xVwmzZlP3
engbohZ1nd9XLvtgBSrd+Y94LCvWeeva2ONzWw08s9fYOk8JyDkix/JfYhX5jBTIIl6hpk0XHWLF
8Q56o7wWvwUtPmhdoBfFdA6C47aXN2TIN2L3J0On02Yk5jT3zs0Rgk4iwMtOa+LtAOB1L0FX18D/
wM0NLRzs8nLbKNAM2qDPT1KoRK3QOoYGJpTSHYopfSAR+cOaMxTQSz9+40woQ9Jg6vPu4a30ID25
V+Qrb6qrGfuuj5V3uyq2SLrP32BNx4dxwqYoBY+pdqN+hGxqbaLl0BrGM5jemNMoDy31UWL9clRV
QELswuU0GslpdF5Ooxmn0QTB3mqPcTTarJ3WAZ5ltqybft/a4w2uQ10766NmYv9Awz/A3pR9zwdl
6TpaZT7NbWA9eb65N70KDYLfc1NkNq6tOV7XkFwZKSkwp+9qzCi4BxCZctfGFp6kUwZEEgCYvkUH
btqJjbM0bRxgKFFqPSdiPdqIHDxV6v5kAEwmI4CJeJ9hGRLb43SWbmx672OXBc+REzefleIS5l35
jkVoB/LOqaJvtovzcZ2hzTwlFHN7owfT7nXs1MwW58elmer4nyFKjYv0JF5O3jbJXU5xyyLUAJ1H
Mg77xsLPdJvqsFdCrUDWbFkuC6gZj4cIi0SOhqxw256iZRJaHP3TPqzOdY4+2GaMYWVKc+8b8Mkt
BQY5kEoskmTkfplgtMMOuzIPVhX+TAo0EtAUJhYx6WCWuc5bq6B+gu0t+VZRew10C2OwGPG0NSZX
0og+rEyplimznfEZc8fXkOzZJXZhoYqkN7jET+BU0r+CYg5vmQKxJ+lRVP0dTx1ktv5HHJWt8Ba2
CRZkAapqDmTdztX3Iga7asM2UlmVvun52sYree8pIODxL1tkY2VEVvtswneQB1xyQSpnaeFkeuAm
9XZr5nxvWAnGVjR6YBtQsUjNHxITnZ5eRH5qH2yvOek3u670XVxO5gUbgb+LwCu/h1Z5v4j/vfg9
tFyMQ119l4hu5d8s59v/oezMluQ2miz9Km3/9cAG+9I2PReZWblUZm0sLpJuYBQpYd93PP18cJBE
ib9abXMDIjw8AkhWJhDhfvyc0h9WwYa0rtvnpSVoxvwvrR99GeWZe5//p8sKVDDy8U8FdvyzHSsk
dIsYNtopNn8RLEPk2sljm5+FbTHWoVwEWtPVFJQLm+Lwg1zxu1l8xFscCPeL9zgMI5v9f5tAPJsR
fIJT5H/WyczK1aQE0TXL9Kz25XRVtGm6yplpBPSuPqhNpMpezE2emOdiUChXwV1nMJGS9FyXwXT9
NuGbgeK0HbbZxUaBHWSk2S+T39b3EWygB0mmtZEOyLCCQhshlOpVV0ukdEmyhWOmgBFKQr4iNE3D
uTU+RPjs/vvH2kZgV+xJ0NcHY67ae4iSlV++itEIuWOS3CeY4WMKF1nYspZGysJiH7KAWj4V+gcx
5xMlIQnlz+vnlRtdP5icrv8t2wdZ/2s0iPthwOEDiVMPMxNiu02+y4ZoaHfzYNY3I25c7Wh41Qdl
qtWTG0bNLS3Zndgw57POP8KCAiO6ZcB1bnio9IHouSi8416nmgL13LHLvfS2EQUOXXlHQN/26j2E
VBCAI9fuJzfN8s297zfWvjZQJd46tmaaB3OzizL0GJ1Auw+UoLD3ZT4F1386dSHNB808xMUOnP98
P3d3YrIXu5zJFHKGSl9zhKMTaqAZTu5v9S9NdARBp9wk0ygZyMjo7Qtc4r+Z5sAWSzp6w4V2MiiN
u9VYJPGzWbaPIcWDUXWAoXeXx4c8K5TbDBWGuQshbn6K5/F3PnpwacY0faqWg8VP6UlTa/gUrMC9
k6bTWmC1C3RM7hLAfCQqHHLAU2y4Z9v0v/w0mKyBDXoHvscEAP9OemWaavT2cgdiImRzgc9CvRme
Hl6Nwl5kLLTnfiw0f+f65qFT/BDlvKWZ5nO6L5MyPRWZrz6bkCA+QyFlgWVk59cv42RwmrvoPnrj
N5OMLcv2c+qgfilucnCJf9w1vaEdNhv51PUuQMksNVPex7Gp4er1jPwUL1mbGt6EtPxNrAiu/LAa
tl78lqjw+oq1Q80Y31nvlZc87+tdU0Dw0oyD/lvZ1w+tE4BlKCDu1wI7+6OPQCGAQvU/5oj7HuLY
VZ4iu/dOXdXV92GtOjdHr8FdoDzwKjOZDSvKtE+rJgIxC5I6XFImCTI1R1Nx0/dsb9JFGsb62hbz
Pu9m6/OgsFLwsnh8ahbS3Sjuf2+RjUcfR4cRdeGvYoryJS06yI8iGK6WhCCqK1C7LR7S/OEhLRk0
JIZ6aJALahBFWR8NpeJ/NNs5e+HnN7xESbg+GvQWbYQ6Uq2jbJTH0v5oZlX+EgEP/ckL5irr6EH4
e5fFKaux5VEcZsE7LckbuFpoicnw0+aJ5Mm7DnGjN/ashwGrGQwQYKqmnqYpsIfDYHfjA/zC44OX
weGaRzYBTxgn71AZGsMPS6F+FxjFuj+RPYUc3mxI4szKvu1f1tMsWcRaSGvvvERBS4La9+faJW6n
UkB3JzSiZtJTq827duEZNesugSQhnE/hpIx3uaFZ52Hh6o7Hz9o4Gp8idzbu7V4rAEDB7B3avEPc
pC1JIGrOS2QC8Mn08tc2sUAJDMp7wwZfYRAnekn0hcnHJQSoZYH/ovKRV97TFIYif/4K6cI3z9hL
v3nCLAR81XSt756j26pfm/mgE254WOse1hIH7eNgN/mDvRQDBFIJsdY/aB9DP8pRQRnre0j3HgRT
oJq/xYVTPbnCPVu6Fe8J1lunFaKgdIEF3mqJ261ctXGsnKD7BIXh2elNqpfA46OMTfDiXWSm2iWz
h/lIRVn2iWDNzS6RzV5D4rAaEBcsik8ZBcU3CjrUd3wRiltfOJ8CKYhHjMXaQ4/QnKTXXvTKv8qp
HAjYViCoEmffNwmpi0StPhGmoRKyVm6xCeBilwxzvke1Z77zlIRqD69z9oPaL8Qa5HpzAjnPVDuG
j5phRntZ+yXt/K1DJ9vxOLB23pu1GX1cYbZFBft+7muvZGrKHTTUztd2IOhfpO3vChV0+z7KyEAG
oXkptLk4Raz1DlRlzgctH4arqY7lQR4vi26sHhjOq9hb9jcEfUg4/7CDsXyAWaz+4ppp/qkseiW/
tA5JKkdt8wfA0hCn9bb+gUhc/jDW4MAkbdBPOwvimEfwJf5VYXkrOK6f4V5LZ+BSdR5QA7MhvaLB
K+9hlMhguLobltoqtSEla+Re+a5S8/g8lql9boyGumCo5+CQIdfzWvsl9F7DqD06rm0/lAapUaWF
8qOwnJPVFd0n5Cz6Uw0H0vLdaT46xnRNizl/BncwIDyXFgdq202g6rb2Sau+NLNa/lp5jXXOgnEi
i0fTgFOJgDGiZguJVO331U4bI8Dgy+gmgpjIohTmW9FuRBEKJSrdeY2yqhbSp9Jei355fH9rv/HX
DbU769lg7Me2nCCEjMFiAEk/9Drcc05XBMfEqe3j5HjqRyNGoDbgTXyRXmIMCcztufUgvU5sno0+
Kd9lg2NDtH0WJ4qunGetqp6kZdjRBKYauTdpoo1BjDWFexedVl7bTodsg5e9ql8AqPZI0nEwc+gt
dXiqTtLsa3cGmV38Ji0Z4jbRJ8dUA1TU8AfC1J9iaBYPUeEZZ9S/yIIuibfKKCifSMJqL/m6LQ83
eDaQBTjiN7uihNpxCYFCLfQ9Zye9eQLwdvEVe576YG6ric0//+d7kPMfqnycrmsiBxDj2rQjNKHI
HIwg8nP/0Sqbj5KCIEPpP7pK+VHSFW7oedIn2Qpr8XTwFPTR34xbZhFPv6Bw1SI/dozU7CTLR1k0
+gqM9QhlxjdZZoZ+GJy8fBwP0suqNH2ejU+DjlTmDzblElrrB18bTlvAz4aPT0xrvA8tCO8hBsvo
1x4MNkmRnlO9+OQvlWlpaA7nvh1jUJDUrVkhEPIm1GoinzQpkL0zm6h/n5tR/2whKVFFv7L48f9w
hz8SoBtfMwW1pXC2ylc4qo1jBI79ygYIprfAWpQr0uajb5dfvHiaD26AEgO04AXwVTNk56PZJ0dI
Z8CP/6Ut/enS36U6P+GKcpHv5a9z3Rc7Kcirwq55h4YKT59yehBTrRTQK8b6qxTwyQG8HAUtkwUv
7FLntx7+PweVIcnGUapx1fDJK2ZuB3Xgu7jp3IsrfAd657aHbxW6PSDuoxN77O6KtgK4MikfLGqo
Jf5ru7Z5gVVnOjQTaxbEGKL5Yx2CDkwJDB2E60To6VbivX46kKOdWNYb1olK+lfbLJyHKPKot1nO
qJviUPHwD8t2uvupQ1wG8izoNzkHaeUZKnXpCElIOpk2opQxtC5LdUVquAFSn0cIRxoQPli0Ujs3
pAvvNQTTpt0G8xpz/+IFZXQvkLBZeuVUoGSEAQD3j3/pXWdYemScTDU4sXpnKunMat/hJaUqYPmd
qs/0m9F/GXm5QyJP5JOVBYt5Q06XyGerFVABssloAG1quwb13X3WT/ph/TJJe/QM/VAA4FZPW//6
ZRqS/nElvMhGj9oTDSKPoG+Vazxr6rFLzOCdilYvtbhG8+tguO9iYY3m/y8pLPVP3+l/VaEm/iUN
c+q76yh4SZHPO42DM5xHS/8yj91rK0iqxm4QF6G5/g6tWLeunT68RqWyR9Z75RFY8aAj/187/pY8
W2Wf5Spx9Oi3hCUX4prVliZItrDaqSEYNwBfBs37YRzVT92B56fxiWSdjmZG3gEp8YxPBdudY2Sg
MSu9tTs2CFFYwEasDoy2WcKp0HkRzHEmcgNLZa2pTeHVbqN0J399sfV1HO8MG5i8NA3V+eYiTTnI
LCegxMNZm9VEPdWh/dvsjcU31CufRCP+leyrJBsXlfVhD0d1G5ykHFwOW89mk7OBNN/A6oUMj9Yh
kADZMWVMkXavD84lDqnFclzjD11Rb0llB1/zBAgMFZwgzZLf+1TRf7OrHI6BPk9+rQPq3+cW1JjW
AFClYiz+GPhQ+Y0Ett8Ppe7t7S6lVFNnuZGm7KjmkMdiVo6PmmdljyTASL/Wgfk57d1TmqG5klKI
H3W1+rn3WJfrWWO/A7g0Hitu+FpMPOPtmpSw0I61SpdcFH08Cx+ZmOSQLepBcrZ1CIGZNAfTyC59
mpw3U6VMH8PB7Smd6frXiVLZLlGcZ88JwcN4QFz90AclsDSpKI+f0rC/90kjQLwFappUskLsNLP7
V/j86ouvLUnlZaaSKAj7RGNR+QDyqv0Aum6Q16By9GoXg8E7mm7+6wZ7lbM3fgnfqxbyjfkjERNj
2eF5IfLFuRK+yJYu6aHLo16Nr8OyIxSbDnGl7s7hi5j4okIxmPHqk84JQvUbBbYfoVTN30dOPhN2
om6+j3hfuXpynCbWLFIPlaPMsgcjUV0MT83eR+BfT+NsZAdFHZSjXtnFvlACr6DuK4I91O+OMEcF
96vNT+vXvB+MJ2dXGmYB8U9mIaFhkw5c1nC2of2ZV8UAutGYnwfL+kPMZMs8ntKOfjHyInzfV9UJ
NTHvKVxy1HKwIo1Km2CmhveHDTqc/nEMk10ZWW99szLQj11twKtrZD0QtUWixiFmdBN6sFVdy1Vr
FGYIs+2FJSywIp7iNoLL3aKu66ZU1pdF/dDNTvDMUzB8rpeDWUTe3rQAF0iH2KQ3AluvLuiOxV+m
sAOVB4QBjv+nOZJC/X0sPO0iA6XT0IcPUPIZZ63n11q4KPhJXmY9ZNZbOrbEbhyAJc7ljccP5rXN
Nlj6n7X/jpLh/Lzu8LQwmU95MLq7FWGujVP0nJsHG6Gx5g6OGAggF+/eaU7fJDsNNjDgrnPrdWgC
+zUKf2kbf3gnljQfRtAVzXCWvqCc8nuldAmEByAs1z0U2Of5uEE+8mji67+1BerxBhzSNvlHkk7B
aXPRxwqmPN4WFxHEgwfSAor+CpktfDVBESDJF6o36ct9ZzxM5dycpDdyYa2Pwgm6XYDj7xVLrR6n
SFuH1pNW77JmwUKPgbmHRyInebNostjENC6Zm/wRwovR3BHKAZAfKw/r/yHCmXfpDLdpXWg2+WeA
OimYx+cyKOvHmKr1Dc4jdpVPQg0avt5CXLb5Egl54+sv4rib71SOfwLxBn4MxZRRPFKLPZ6USSlY
HhLS1fzsSxOM1XNtxt07cJRPYo7q+JuX4B70uXzrZehPYg7JUviQ3h3CqjGg9Rm9e91Hg5TlrQF+
omz2RLzL34LGvGUJwn1tPxwMXYm/hIU78+OIwvdZ0rl3aBEiNDzBLgmbbfvOhrXxEnZes0hNNO/k
MPJyZdXRqydqRmC5jl0KI2G+fo4XNHtn2+aab7NjNuKxOc9nSbpJ/kxycB3A1RH+rs08m36APnL/
SZw2exE56Z2GeNVh6+jzyfie1Kwan4K4snAPPqiKPQxICCAOaCysZ1o0PaIQ+y61oMvd7NKpsw+5
+nzNQ3NRYBCbHGKXmtHO0f9kb9s95Q5IxdKmqos406dR7ecr4ZlkjwZH+aka4QW1lQixDbspPlEh
h053amY36Q1m8+hpU/zSpXByWoe08JM7CdHMQ/jVCiv/IvUfUlMyU315tBzP2q/fSDdQ7AfqNtYB
4pKOKC8r0BYjdoyYVG77zoOcRUrhPgyBBn9TPLsP03JG4MF92xubH4k3BXsnHs1fYCI5iN6Nz1r1
ENSjexu1Sn9yfSL3Um4+KvVLWWvJh8FFDcNvWusYANHe233rXMDRmftAafyTH/CC5LXQ3gaklOXd
Ku/MKJo/QEqXP0jLWPSXtZG6Qnm/Gos6M3cgfXJwEbwCnpWH/DKGhPB7bYWnPu+Ml3Y52K6XI5Ct
2pdg5g26bzLz1gD3fVibnnIhDeg/i69V8PLwreEowwugnS9zGQZXSxt//+YeLXrWhC33WteyPSAm
Nd1pNbTR/rTMniq+upc7kNF21X+aDB0BiiVFmREg2zttGdxJUzKWkpPcmpuL6yQEPqUHqA2ZAMl3
ulqjHaa50pcgW29Un8J0eGGNQES6nu4R0S7/nLX2c1uOcCBVpg8tf2JCAlYuWAX0OCO7yki/UlCS
50b5jhLfal92Digpr7hp81CjNEiY12ZRZZ3myfk5oz0NRXRIAh6C8pvaDtSuvGebWN2LSX6pTsD/
puF/FQsJHkgMgxpRP332ip0Ya0c5DJ4PGZYxdtUhn33v3Kf1g7HwIELnWvW79XTtNhCl7Pk+wAqy
uFNBTpYuhjE7KJ3wyZjDeqcopX4yIHB8GuDpM3fzBHFWbCioxy3G1XE5M8j+3it6/vLGWU4bC6LH
OWkfNl/HVaxz4zofBNIkEKY4C9z9wF9wnwvkCYKv+CrdclhhTYJw2sa8gUVt7qtR5hT3rIG+mw/2
GQXhr7bs4yOivjD4jl/VZZcfw3EJSROxhscR+RDpWP2S735uNUdnQx2/Dj/ogVu+LA8aifMHJTK+
mkAaT9IZC7ewnE6Rnt7aVt1tvj+Nd0Ikr6wyRy3sx8RTHF40e6kCd3rlCQUTeUZt9WldWI270vLL
89bRsLo4leAWdmLrHG9+qpJVpbWgmgQ5r+mdT4bWujdqhabWvatRby5Odphrt3/9x//+v//ny/if
wR/Fc5Hyws//I++y5wLy+ua//mVb//qPcjVfvv7Xvyzdc9nOOJauw6blmqau0v/l8zsYcvDW/heg
6LGIgjy9B9ud3VlRQgmdy498iY1KBF0i5wYVuoSr9dcRpZdGT8f3Om/vC6ph7h0y6/NnOZCudO8I
UWiXOK+n955VQ6+zlLRqWgrDfzk9aj748HoYocY1Y/Uz7KfvxrHTz3oy29SzDZQ13MOfZ95DaHct
HeJ6yJcvqgLohO+QpvePdq4qOlJ/eXCDHfJISps0Euq4a4QuGH3kAioqwLU86sFKLM0ohW5JRSnC
Kax4TygiRrGCQzLBjw6sLD0Bd0hWWzRFD7bC9188imq2H0eUj7dBIEizs0yUpijP//Nfw9X/+tcw
VNWDmp1ojeVahsbf469/jTQxCLuAu7hPE3A+kxXUz6lb1yQMteaA2m55JzY5oB+hPZRNvJrgkaNq
qwN+rZtNfCDjCr9LWg1P1NP06wFBjhysaMF7F2A15C5pOIBS7rTTFA1NdNc21Vd4ew/faD5Kt3Ef
lXYM9qFKdBlSLMobtzaJBjJYc9A81cuZdOgV8QGxubkDEKFr0dYT4zq6tFodxoBTahnkRJcN47rF
zGHMmItvG06l5V2fasa3DSd0gTGoo/peXGXQZDZsOsPOuJdXIDUVzWWbcrUxZVp79rO0ZMquGOOj
NOHzi5/gMlr3rDKvTAlW2lgvI1N6uuLD8camV+cHdP7nP7WhGj/9rTXPcfjJESY2LJDj6k+/PEVx
DcTG8vAclap2P6YucfsGdQg9hQMYaQH30IYTeB6/IFwn7alLbWpjXvUpth47s0Qwr0E/dw+lVX23
tr1IaW4exG5O1H33qRv+CmMMX66Rl85jCPr7XGvZQCQ98d5PXvIbMnnzF2PO3iOi5H2YICk7GkrX
X+YqsF941vMMczv1S9C21AaEza9+SKZwJiJ5RUrHh/ihQbhzHuYv0M21wxR9sX3b22d1lz/q/ojS
ON93SmysmpJCivxMrpYEjb3zrEF5npM83Qcx1B6ml75CjRrcGxTDPclBrQk3hHnSQE46u9TQUr4l
Nukd9ag7dp0R7Ou+bxfZQ8aFBdEIpO4eVls+LpWXva5fgmHsD8mQRLz9Uziufb0lDsVXn/p02HDk
oBNTaGy2tdKanWF8sK3xuhFeW1Dnoa/M03udZHRJMzcsIu62SawCDgwgCPE6cVpV1YUYWIaaYKwR
HETpgMe7Rhop1srHLEWXaEj0EtmTqnwsF1tLNTqvOdf+I2yj+Lx6S4/Zxp98pwMWImOXETJMmlTk
PikDQD4xrZPIqVY4F61vDQpVDCYWm8zi6cbHwo5OVh/H134GsDD+OOh2AaUBjPJgiUmj/9QhzTBo
qaKpgBVLU0ZsfqatGJcM3tqf7Fuzg+nM8VAz+7vhgz1RNZYBgJQBTqfPhzCEsnYr81Jr5+AqYXYN
oKMlUS4FYkvZ2NLhLx2baS0qsx4yly2k+ptSZOPnLqqsXdOU45NmpuZDXbn9XjrmbH6EnD7/4Fhz
dYnbNIFPrsw+Q5wp/QjEdzutNM4qpCOPBCHbR2d0OAB+vzNB5e+tpekCiDAhoSelrQKcOFoByPKD
jFGr/MlAK/tiuq6u7cTditiRg3JaphPD2udXtX0x7fZ5dZI50CLIj1Rzujvx7qnfPrMxJvpPRDd+
LfuzoyO8V3b6rSHGDJO/a74kBgRCWrQ2YqL2D0aXXqSrW5zsnh8fib4M9TOaYjPZf5FapBpZmtJh
LozOaGmkhLbxE5tO9AMV+yFf55NJSy1gmbZAdpari+8Qg1QL2pfamC2QyMb8UAYQT9lAQCailqGi
w+bQUWqH3uyMhG1cGU+9rxpPclZl5ryzdXc6RdDS2UBB6PbU4thMjnlbbY4St7eUBbx0rrahIUFB
0S2wIbmAdDXWqFNEjPqDNN9cJSU4Mib1/bhcWOzZPFA32i+6bB6AncVeFhPxwD78utqAdz788ytC
d72fXhE6tYIeem2O5XFqWsty4c3ijOe97gBgNk4IfyyIr9TW0uPYmF35i3+Jx2q4h4bLfzYVyEjb
ocq+mKp6qpA2+qU2eZVUxfzWg1DP+EuZIWKW15rH84AEetWPcLC7DbXAS1XeHLbdXnqFdFp6545K
YStXjTfOngOjLz+tZ3dW2mMTDRFvIpcS8GQql2esC39MNeov8XIYDRBQMVrdZ7GFUf0xGmr9Orr2
7wnlnPdQGusv60FVTiiwx4/SEnc5k3m0pKUDDwh37GdWueVVW7jeDS/s6t0cwxVdKdryToT1vZlU
jOvp0g5SKmj+tgeWRm/W3zos/jLzvEwvg6QpZ2KTZsfa8873AyRrflyhEF76Nxf77+ay9OGFFIJ6
2uZb724Z8Pbmt89RhHlzbg3tut3WOmRzkftKs/iiZ0D8Ys/2H9gmGbtRc7Jf3QLAH9U2wxVEovNx
8kCSs7CHXWYaj9pSmiIsS2+4l1bWJZ5wMAQvW7ztAK2fsZ8st2LPTyGLdGxTjB7sFMefeqy+QX+z
C5x9R33/s90bX2C18C+TXqL6RhFMjVCWru4dZVGBm82UeFTW7qD964vW/YWYSHmeYnU8wlgFcVf/
R9Ipzmp2hyQ/2JXtnzJtMPrdnCUo+Yaj4t2ioSqO/VL8Ic14scnZ6mmXpX9rNfKFnV2bV3mzNE4F
uXyondb3jNQbW50OjDzS9T/8SR2/9SwvGvGJLKPZ150FZR/rrpPROuitGnH6yXadUzcV5mfbc9w9
sofBA1K6wXMVExUuUSH97FNlOsB+89paI5IISOXdiZ1fadAN9WcLEay7sMqtS2qYyftEydBLnIO7
uSY9xDZ4KUxPkMpTg64BowEv2mp0+WVdezhvxIayuvnYGj5bpylSvR2PwobqTIzSXcUeGBMPWP7O
XP8Zoy45lbXiX12jie+TqiA20as1mb68PgIxTV544JcHcB/Nh6LLDOQh9OQ3O6s+gllC7GNMD8j8
jdcxRB+1UxTt0c518uVjwVLOU/XH1ZaxJd1FQ3+Jefpf26761lEvZ2aOiDzFjXz7xE+MMo5M0pcg
QnWk6sLgMY5volAbwCSu+lb4qC+1bmBmlaM0gTFSolQX0Wnmef0oyrUhb+qLHwe98roG5jXPbIH0
NM8ClhwTpT4kcd5cDYa8X+yCXBJ73BTP//yoN2z3L49601U9j6yr7fHRPZ0twU+P+hnKc4vNZ/1h
hhf7QOzJuISBf91KI7RCGx+2ZpDD7Lh4rMUUbzqKenyQ3khTrpl8e4PFJi7RctY7lXGpKr5EfTGg
ptmFgPWk+427eJLtSu/gfi322xTbPGKr3CC947te7H/qWOfaZvj5A/y4J3Gxfszwd1cSl+0icqW2
Na6IqbfHYCr0l76dfEpNAfLFqv4CCkB/MRQgBVR3AujqGlhZ7Dd0l1GGfKFjOKs0cQENxC1241e1
qXrYQkKCoA24rTe8kymXo4jP8Fd9YyGk/G8mEepKYHjuOXaM4UTlXn8aG6XbQUybPAkphhwqgH6I
Rlsn5692cTNyYx8jWP+w+Ud+lTzBfBLxrjMJJC6MG3KQATBu5YfQLB1Knr5fRjq26xulgnCiWZRH
6RA/alwduYmVg2Nl8Mgic58uFxe/7ULbxVcGj4L963rNzUfObHPuTxDtd9SAcjPz3CNkq3bFiTBU
Y8Cn1+n3Q1E4bIlsXb+XNgSO+r00R82avGtFoOeebFmOeI6L9otuA7mTozht7po9zftwssEALNKM
AdjhUw3AWlo8crOeVC4dUd6Bv5RTOZhAHs6V7l7edMQ/lBzFJc5D/yq2RAajyahfJiu8G5YJt6lS
P6Au+G+HxPCH3sddtJMh6zSr43KpdHDM7wN/XLoedOfqvLlGHuRTdJj1ALRCA23GSr7VTxBIAoBc
sHnf66ansCm842RNA8Ul8yVU2j5+Tch87II2DI4roddWYe2EznDRIN4zKAwsCXWl0EwqwXU2khba
GBWGFLOl8qhEyeOmGLwgDnK6WjWlf2w6uzzb9ZzfpqynhOnNaUEc7hiViP6+maReZhInmUjONttk
j4+GNZWIA393ezMtJRjUUG33JoMzu2IVagcXL6x9qsoa1XjII2CAuXV9Y4oG33jwywqpQHTCjmlQ
art8DPRpCaQbD3IY4PjbTVWansRRS8AyBS0RNqfujJsLCcMthsRuPQvA48J1n503U+L7fXko87y9
Ve6vrmvcqUriviD467wME1ucTEuznTTneXBfVBbux2n28oPY5OAtpbJ+3ZenzYZex2/wGdRXs1f6
eD9BHqW6U/MsHjb6rQ+lY102f4IfxUWbqYvZbNZA9W3YIN613VMPYGdfJ2FwFj+g5snND8xbBTve
NZuV7gxFw1laxWKyAHqXO2NIuqtCtcxVeuRgSI+cTnZsljs5FSe3MPKdp2f9nQzcOrbmz1NIWw5v
Lsu3oj0HZsZXdbkL6XbKPNz/85tYM+2f3sSabtmeCsbHcz3HJsX8103XSEyqoxBbf+1Ct7tDQA6q
oMn/6unOOYJCKIBSDOFebwFXhcUl0GOVunsq8R2jiHZJlR8gtff/hIyPnHmtfyVzhXCuO/xu1P3v
mqmXj66W/1EMyDepcXchsugn+0YnxV/4bHjdpM/fUQuTvwNZPO+8JXakqlnxTjq68RTm5vSyNkzK
HcmoQg37Y5Dtjh3yKUhDJ2SRdlZHiCKB0eGlNqvPqeWWV1303ZLgHLDmWIXdkApqbrEyvdN4BtRW
EK3KbVqPLHRRZN2+tGcn3ocOIrGU7+tHCXV5UaS8VFnx2XbS6jrU4AXUoYRUYbncv8+fMv96bTIS
3+a19ddKn51nGbJNLzcs11juOh9QMkw8e5Eozv3YYu3iW1nwotgEkSsV2upJcUIWoZSRNVHrn6jM
jD7owZQfyUdYd9JM0rE7D64fHqZKiz6MsNZeewSWdtIbdArLwln5RVEZGoxpTxmCdpQ+ObiPqIW5
7+Xcr15bs8juu7Fk8TWMYNMs875dDlZVwNE5p0qwh8zf3aMo+60HUXff2INWpT8hp6uepa9zQ+ue
uFJDIf8ywXqazP1nNGPRWZX5Vs/vV9vGvbmkq+pRvlvdxex01C78D78M/a8Ra2hIdNvUNNvSyFMQ
PZI17JtwxFyT6SVFM4CEBZsDXfvB15f3RFwGO0jLopscRiIVvDGW9ptTe0zjW5+7xXXynk1pjBmC
hn87jkLC1wnp8BMIt3id9W/91vnNGJ1Ri7mpsOKiMvlgFwA61n5dqbghKuORiLLHjw0rxfOg+cYq
bKN0an1rrelJiOuEjs77blqFcKRJ3erTqkC+oKTF1DNItHFk5F/nEVfRzFmmturCvEGillHzhNrn
Y4t45AtUD+69FVLLtLTsuZle0H2kam5SBqhgY3iHR4vyDy+Cvn4dgRLHpW7QqViVZWYNeWQUWcDv
BplyKpz5jHTTAO6czdwh8NLgkLUkmUVCJlaa6aLaMa9oUJxPoVETHiQQcJeHQbDato5CH5F4NdL+
KLYomsA5pogNCrRQYITbYbMVbfoZYKR33Ex/67bgE4HrgB7tdB6odk0Yf3MMa2SG/4fvrqH921Pd
0y3L5ktrWiZhsJ+e6kmlm6wUqvJ1ra5icXkNJxA97B3Mm5ylivK2KR1weH3uuqk+ra3FN4rniNjC
j7EFRPfXlDDyZvppulhHCGbXaHZ2p1JSAz6LadSgb05xUJgsvhElZocPkEyx3neK7r2zoKZWLfSu
RKuKWPTRjpriRUweGMhdpFXjTZrEQpx9rfCnlyZ8tO3R7OABaJTahi0Smu+g8mDKWibvLSM6tmiS
Q17i6JF9SpB1uY+Wg5zJQek8855yIOu+nlTI5OR065EzsYnjNk6m4cGYEiL/McU27qdpFIrzF03o
aJ1/m0uXGWSc1jrjyczG5mHN/eXw/42spdbWRAWgHXb6ikttB9Rw4b1+kk5J87XkSgDKheNVsoYt
j3REoVV48hdsqldWr31rzxe467UHrTc+N1kRnMeJcvEdMuXpdEg+wRICl+niIIcyyIFDL4cQ8PnZ
bJRfxD61NYNUORIBhxcw5521jZMzGSdnVWL/T89m2/n5+22ohunqpm3xNTf1nzPHcdK1YKSN5hX5
5IUKWPEeWmJbpAvT+Zr3MEH6qvew2eVMDuoIfWPpWvlps21+Xhl2J+i943XOrWNzdkKVUsKU+o7l
gptdrjjXXkmRQMljZ7mnn8b7ejcTYNXXzm38drOlZmW7xJ7+4e4I6X27O5lgGysXW+7OLrv6ul1/
uwkww+VBsbpvdydDt7twPGMGa68dxDRWCmsbVnxp6H2+xKnmfKYye7wrUpVMsu0kr33R/z73k/tZ
TdFizpFufzZ8M7qBhu8IJTT9wXbq8c5xgnY8Qp5oHqjx8yChR5XviwddIwQo42WQ96KnT9Ft9ayW
t1qHuH0VBOBcVVNLP4lNiagg88nT3wE1rKIvhPbaO2Q7+10ZDrXygiJYfadOEEhPlVWdmwAFALJX
cCbM2WO3HKQ5IblyYVX0spnE3o5e9kgy3rlvqEYTk23+P8a+azlynGn2iRhBD/KW7Z3UcuNuGLsz
O6B3IEHz9CdR1Ig9vbPff24YQDm2pBYJFKoyXVcPaAjMuOIMqqcVze5CCoGNFhcb0i1hFyvef44S
VL2gUsveAkGh36K8crz4dTdeQvwzXdDPMAWGrAGaWU5NtSMN2B1QHe1Mu1DrAVouYlTSr1NzfPRa
uziQSQbW9IuHjcGwRovLRuvRm818r/plbVdYZ6P0P4kBVgXYv4Jt/q9XzX0qD/2SYK3V0WuG/cO/
T22msWzSEhALLyjy6c5G6u31xhJgXgsltldljz5QFzt3mrOkwLC0R6xT7fpdSEakxl+mP882nvKc
3VEjhKepONBskd/fgKK2Ifb+93elsIs5jT4+Z9V7gAV14uQt8ryfrAz910w3gH7m1NNR13zvwYpT
vkZfRPhNAHzYEab7AxioP9Hf6SPN5o045gTSF5nqAFBe51YafjPyZtOHufsDOajYyXXU8QERS1Nl
vkSElcowufrvPFkfUjTP2bMlGRGfUianD0upa4DbXKzAHQPQK6kBzVBWimelSNCkoDpR6OKY0QVF
u/kDzVxnkvsJh8s3fDC1pp3vLEotBDbPWOXl6g9aukPRO2m5+kN08i1tmV/w5k83XHuzWc/TFepM
x6NvcezktYg/o62VP6c5R/sXDkaDyC+Qmx09IOL36RZ9ykj5qamXVh4QSfmE4y41vxmiuyiO1w3Q
aWxkUo+kHlAYYjzRcL7EgyKgbZFKUt5d8L+/+eCC+tcqy/ENBxlsnNaYyMrdv4X6zCtFimYw9P2U
3jFEIYQbtKOxTqO2QGY2NR/p0gH24Fyg3zLC6+xxNjPQe78r86kNrESW6QY1Ov1aOshnkksYdu/O
IsEeqmei2y8BSatuhMzYv27E0azpfbiTE90MZwNtQNPG/TvpGnmmvDLln/G4LU8pXkwkmjPbhFpE
Q6NAf5PSLrnqZBjRzkbzD+1Nat6akmk9WGaycriNwj6cimO/pobIn7tHNFa58wjwAYBoJE2uj/pO
j7wbLSC4sd33rco9tqVW2itynKUUaHRDGCwx06l840ni7nrFzUkX0HQ3gTPZ7TbU0ak3a7DgR7/K
6O/JpCPjgWEjQvNK5//0dhnuXE3u+tjJTkt9II2oSFApQV2fn6huEIj9KJNvy2LbF3LasNCfdkJV
fltZ0wFCUYgLTXMPgEpO7b8OrV8+WWWCRhi9+tyiUv6IUxwD0BNwohhaL9B6p6aJSG9jTFO6SlvL
f62Ydhm4FjXt2hqaISD0E7oQSgrAWhqQUIP+YpERVIoLXhYRkA3NSb1gqvC4aDZjjRfG0LnYtZC6
UkArNLoLRlNySdSt7qLadKvFbx419oZllh5UrtYAzAQ/YjWGX8FwCYIlRzM/4VFJvxYcWDkPvEHB
MxlNemjsdWE766oxcxTh4diw1bxvfJLFVycEbbgAfMir7pjWugWVKQDENByKASrrjKync4gMLz30
epMCKz2SKB5v+ZMly3qdTUX7ZqN6BOdCafMtNdirAtf7h7dgCs1S9DgOPlBOrC7+6SNVhjzFOeZ6
ecKWvn3OEy72aMDGg75r0eUgc9Rm4R8sOUhFhOmw2nvq0MmrJuQQS4mT7QLUMySjC2Bvvqcg/0wv
ycDKnSxVd6vih4zAvI5DGDGuiaCkMtvbaWE2bGv6cY7qtl68hlXxVxun+few8L5Y2Ia/OmUdoqLe
S/e/G/TV10E2FshpRzSA6qrYGIuz+GIlf9+IojFSzScx+h47JG+d5G/JORIVIwACLuP4N+lRpIwt
hGWJLT0P8FzwRQ1mXFWdRMdqET0saP5LOT8rbs7foAgr/d1rec6QE1rv7EPfT0dpphoavhUuWE4Q
YYQg5sRAknDjWtEjApZ2wQ4jbaHrfFNZwHebkcYcQDGh+Bz5IvKbgFymX2jotR6wDXR7y2wN/zea
q78V+NUGoIUrfm58V+Q/5QDsBQcYE2+JtJBLsPL8kjmVdwTmubY1cjA/GviFB5OwQOzTiHpLJe3o
NhcmsMvQ54FsAQdJwJnkDR5I68aonZUx6G29llWPHhZeHnBypVeBqfp1l8ukmntpOtX6FMQic9e1
NUzvhn/0udHfDCkIqKZ/CouBVZJlP3F4+Dv4oKVFGdhtZXoiREK6kExELaAJaFjTEKwNQNs1GjxZ
/Whb1d3PogIa36j5sbktUg24UJ6exue2QK2ZaMGMTLLZKBJQi6HiSMC3AY5zMJ31s7/nxdohxy5i
dHMBMF0Vbdb4JeCZwP6y8hVRZcIn8FxmdP33WAAf0FtxCaoPH5xbmmHGe09nSOMSPSb4r+sKLa5Q
ox91J5IYVD9G7ONbXXr5OjUMEB6Bv/LiqbOTvnYZXn1qrnfVc6kD+kn4YgBNQ2nJE/DN11nfgSaW
qeOXeRhVzNrEPnY/8xx8ETDAnhwHuJUGBHvXwGtsiHCKP0b9Y4es1yONdAdI6xPAu3Y09fFqcpFv
KH5yD2k9shtB5O1gTThe5dgYx9mErHGIgcrLbDgv8UiujdeyG8eHRdzmChuk+h67pry5u9lg0zOw
aVejSS4w2hQtGOjteEmyqHqw4/JqKxQvXgG7q4vyF9B+uRcyiHs0vBU6ytpoWjI0MDRRfSVTcvqw
J1FmMXcTohdtQ0qyV/HdCVQBKysrX0aNv8dOP2KTbWOKEitt263/RpMaKJeMUa7AXzzs5oNpVfre
o+YO7Wr+hUTI2lcPboPDUKWjo22tVCC0VV+vFqf/ClSXuX8hr49AWM66a6sD024X8j0Aghwcx4l3
GGglClvghdQKGZrgoZWoqn30Z4z2Dzzs8OmMRDwlKPbylCUZUYTf44EHd9NZ2DPOG4MKdcJ+5g5b
2izQpRZ6fvFC4LqqzkSiYqWRq6MQRTCU4oJXAk0CBqDgLqlRbinS4p+pmLWyy8cKWw2KpznVtnUt
rdx4KgzdcvEjExWKosw7FArzJzsVagr5W18CqzsBYzZLgZLaFTkYqMGI7RE5Nrg+/CoIFbW2lYSK
PVsNZyk50Vx5DoPMD7Pixuk9iuEddBRlnZzIFI/4ajaBEYLUrLdBpYmNx6+5bvYjqmKRNH9MDawV
Af/MdrMQvF7nATWYp7BK31Bj2YFgAqQjeauHj+h8NICEPQGdXgsfVe3QI40yDwt5/D9r6ztFYjR7
LgwJcPpftightMCXyf4iU3Q9MIYUMQAffc2rt3Qbs9CxJarQYt4pqsVW0S/SqFOkiyhIEFtP6ij5
VgpU2WF7Tep5aJd4sNkAA9uSUHT9JW1dfd8o6yUWje5ko92KbahCx+B5l90q6fX+qw343o2Fs5CT
V/j5lTEDHyyKiu9xjy6G3y3cMmz301hHZ30yejR35exHxV/CJBTfrdQClnKRWHgSVTjk5Lm9y0eP
PYMfE/3PpeV+mOLoE5zPcgsCjxyVX1FbM7QkbpNRtH8PNXg9w9bgFz/O4gcf/Z0rC6C2338zcIDJ
fTFd47GsO1T4BIlEE/7faML5EoFH7cyb6EeJShJg+WmA9gLK1I/Kj9l2RiUBZqlYjyXyqGQchrZs
ge7w7keGNMvVS2/wsl9auQxVxDxDNz6KpaeEjde4yqcrjXL+w0hZ9UgTuvAB9f0jA0EKV1azqS/T
PTgy8SpQ7hOaA66j64ur87yEInMj7sDWkE1iv1h6MUMPKDJb2HhkAiwyMUB2RCcD8q07wBEFEokk
0EuZqD6MhwGH3p27YUZVneiC1Mr7aPK9DAjLH5o7tZyMq1qp7+7kNL33XaIu8UgWAvhsbaalsdIK
dsHzBUdpWJOFgW0a+irqa4n/jRhzY5jYzncKN5jnOAmJHkIWYTetzAdmWVdwBs0haEaXJcwcVk/F
e5jOQgdajh7WQPe59SY5yFTMpHgx1az9beahpMq1ZfFiRbr5hpTtbEkz5cekeBnQe7qPVKYPn2+6
0ChUOb+kySr8czEQaSoFyUhLF01lBFOc5q3btu5WS4A7u4LnzsoeWL9efJcA0quAk1wAFV/gECYs
zL1wyvzZ6fX8WaJFBmUB2ZVEiaysU9KhvSpygipxN5lpe4+NwpXQgVG2yydktYgQrCG8wcrbuHbr
PZJosSAHkn3EWCwKkPHOMT4sKMaf7kIWWFX/912qDuVpJrjnUOumlw+si77akW3uaSY7iS1NoxSo
EpsVjcGMg9eZHmg5OrQQAW5wfbMtmbcjokV3URs6xnremADqHVAMcZLHD1OTeDsOtJTIRPHRsC/t
ZD2FTrjRcod/ZYO7TT2Lv7ljjNdvYWvqnyxC41ANiLEiHE5ydIvPJYBgcHAdfe15Uh20jCezuzFN
OBdqeh+Nqrb7xLzujcIC8hOd3lkX7sjr4y7MtLOLUXhaQGbS6qwVgLNu7kJyugs2zxvTR2d+mX+d
8i59DmWcPnMskDYdtrBrms6KKULZlD7oB5KZY3a1+8g/t953M4ycK0mHLjVPKlaEnCPyeh9x5vnA
sy6I6ko/uH3rbjSUAe9TEV1zjRmvRdvFR9fLuw2ersVfCVg1mRHyr+OgS7AUh9MO7Lb2F5GjDU0Z
6KjxV03txRFQl92r4+dPThLmfyERNK3yrqrQtW4M+I53AqWKUIwakOImT7eB+J0kF1umG6tElqGe
RPHX7x/DQEJtQ3L1MTzkuM953/cAZeFHAFlOjwx/thfH79t1gRLC3Tzt9egUp44AkhW0HptCrEtf
IpY4zyRpEjtZpXndHmgqgAKzR4qnB3sq7Ks0tp+wY5xnJALkShLoOnsQhhM4fZ8+WOpCI637Mfo8
PNME69t3MQ4M0wdtSB7dsQen8YeczOgiQPMQoD4w2ZHtnb9moA0kFtIH9xFuRQEWOy3Hmn3EGS86
Vn/dUUaASAo0o/N3zDV/LjdaTDT8Px5HkR3mTxe5oz7/OFpWRw9oWf0IFtehvIjwOC9xx0IctBzl
uDNYX/Ext+3vRVi2qAEuK4CPJVrGjC14JRsstzww5zhyiFaG0dhrEtLFThTwsI89d1omCgN+wCGE
a33SeLghAvqQ2dhIKjn7Tc4BUjfbCwvp+mFEZkc5EUE9c8cBhxViOID9dQ5G8sXp4yYF9m6nzAFS
JSHOAy3iIBzXOEuutzMI/QBkpQ12jO06TrV3WR/V9cPA8ZwntHtyjavRCKzGBDW0wsEnY5b3WCWP
aO9LCfOeoqp7ROlgnBc7ERf1pmUF7kG+6uI36LTSnW5FIodPE74+pbOOcEL/xYrkPyh7xMGEI/0n
oHK8oEXO/QK+4mlrVazaaROs8rK7RL1tBOYwGSALaS9+OqQP9PwWeT7su6EAXtVo4NwApZCXGACW
D/Qkv9cCoOBeK1EyssJ5iiqr/hW5Fv4ZJfEZMHuAhm5MqL0l+MGFiywuvrYhjx4Jo5DEtcSR4GJK
9hxd44BsYWjE8Fu9B2ZbnF0sNDz04BN2noCTre/dVmQXv82nGADVSEZ4NnKCyu7GmMXT17Yr3G2G
9cKJYNVm0DWJxMHB4cbaKVrQT3gKYO1mKLXkhxzwzURCSZ4jhoteA5RRdzsgC2PzdybFMLbgF6e5
F+ZtAV4z+1OS1+OOXIYYMNocXDmqSTy3v6M+u780qlmcuK0NBj7xPsvwtDBLsET73h5rsR6om7gM
+IbtIt3l4FjGlBQ4yiqwuAwWCY18ZHwDI43M3aJA2H4PSsQucPFw3aE2J8a7E1R/BWNRUMRJgP8m
QJRG6bqNPaAxFebWmEQGCRgPm8xAXW2D/KVXKsrONGe7xm3Nf5q0Og++X/7IKvuplpr3N2hBvtiF
PvxVNuwfu2+Kb64xAM9DWj6+jR3y23wUq1BLw23vt8mrh1pbSorSbIoiNBRL6+1DR/nTZfahU5b/
f35NHAMPCG0ROG4CSPEUjYBQRkoKxfb5dxxKjt8ibLRWNYjjLwDqCUmeKv4AkqMYPPpPuTcC1Pcj
jmMDUPb3OBTf4L4MJEB5NTt+JBBYZ+wS/KuiMVh1tDE1+13Hff5I+LBkqWaLX2qkjw6A897M0Umu
SpcNvXU2UEe5mlBFvho1I/3cpH0BeLex+RuP6xMgbUGnAWbSrhhBgzgNLtLTufE994ufIKKuv+Ct
V600ANC+4IgeqbFMXK0+frYM9DGlDYAHtTyrrpbdFHurGMdDm3ndQ4+jtXUCMLlPZVj8gx7k8We5
isNI/gRp8E/s1LtPoN4Bq2aT5Q/8CV93LL4Gx7rqKMRcgcPF/Szc8S/1sP4pRrx8FCwK2B2fJqez
vrLeqdFaFdfPE6jZQH7hA2oHKIdYf1i3cRw7YZ/9ov+IY8gBcUBZ/mSgA3c7xe20j7o2U7xE7Cvv
ASU8qFGiZHyovK+Ldhn9b7s77X/GIzuemu6mlW6z8WyvAxymn53rvgJVeQg202W6aBvdM9+axnnX
0nTRavVoAgXbC1fxlGTeAXl7QEI3qHSn3a/AWazbpvja49h/R4QfdEHC/w1wtdqJZkT64XYXjgah
6zwB9PiFteCMVXwgrqoBz2stPogYpUI3PtwwNrzRcMqt7EhR6iAooNuRGymkzN46FJjfhIvZmW5H
Po3L5QXsj/PHaX00gRsooQwsRb2if+X4nj16isWFBJ6byUPTO383oKFgs1FX4PuHw/xxjRZRLQWR
TPlznLT0MLRg0di8x2BTAiSbD//ZdHEFZ93adaf2gJ8oPdHFVolzl9LpoMRLTzRf1BN3kWgPhxKP
yNLak2KxA6iJdxRWQOLZ9M5iiUSjJToFuZNJ8DEgPdLKqxvVAPFCAgZf6jhIGj68xj0DdLtM6iMH
FCGQigGunU1D+1ek1WvKwOStgxJvNvWvJVjOVH/YimAWcTxWpusFcbFGdzbWi407q6m0kbQEuUgj
gE/jIHGZRwCgLHDEoXHN+FLUqB+iEbeq91GsRn05GF9otGhHJbuzW6IUcQXONe8HA3faCkDTAM0E
vq6xpewMOLOqfG3zSFt1QAyZEzpzlgeHJyUwVHHgyhRp/NhqVVDmaDty1JRkdmW7D3H8RhLCFCWx
XjcoAJ3Ai0GKHqfytWOICyn9zKuCyNPe45DX4MZMxaFJLItXVAIMr9qTqzg9+4xlQd33/C0GI/ZG
ovb/nCdAVtVz0K5l3B5fqwInHdI3jH+0p2rob33AUMI2YWGIY9FPARV9VI2cAhaD5ZSmE17C58nD
M3tUBR7N71o0L6D0lmWPVBcM6MRXvM+NE86r0FDYtfjOqCnV/9Kl0KcbETkJWBm6rZ+W6mFlVbfy
VvR7LCZS1D1FhoEapuSBWrGnjNfXGtkcmmHBPc+oidsrmnlGXdq/W37MSPdhiRMfb52YJbDSm+qq
T138CpKM5hSFuVj7UQ4eKshB+Bm/+kX8KfKibDegkwOM4uL9MnY4lEY21gFwNNd08Jn/0riOW2wK
H0Qbi2xx1gSoB3QnyWctKTiITrCjqpCXzUSK/tSPW+GZ8H4/2Wj9dgQD682dwBIiDkWovwDuKnwo
TKBHAa/f2czTdggfaGTHPZDYuPh+J6dphfdxhLzXmTu8Cgawb+zDyRmuoHXCGh50ggFN8TwbrzTK
4kdfTvojSSIH4hE9okDaR2ZoMR21bNiD5hq5UWVyo8AKVfF36L5lo6e/arO3RPFCzNw9yPw9lE7h
HyMlm3rF5wN8x4fGC1EIomXIzBPjz4fMbQAcDWiQb46J+sqYD4B1BtgyXVrfZxu/l+gJ/JABgvST
lxUlkubqLP43JxKZYEeZnQS+BydRuChZWJc4jF4VFaoE8MdB/fI8ZIkGhGoAya9uhGhjtTa932Hh
o6qk44+LNqWqa1jsydhg8bvybmoYErS6lb8lObnPd7sLt9w8pgprsrz5HHQDHP88+dhabrPKGdDr
ygG5cMxrx1lrlutvbSQzX0tDL49VJvCrVVPTcNLn1PfwgxaAggUM/pdO87uLkfTFq+VMznpk063r
GMp317TrpmvaiR/SRlfByICy6TGgSKcDcNpo2oGAYa/bYkRKG1orjPSHNjKfaEYXvUBTeBi/oMQJ
eqxrgyVYUdvvwRIF9/mnYIaLuslB07C9m1CQgx4BVCngm6F3ESrLalUFTPPMxgkmusuNnQ+Gj8ui
oFGp+dp2rPHQv3Ge0BmCZyeAl2PG/dMckfSdgWKbnrX5NgRSIlI81Wd7HIXxUDmxB4iAIkcRn6cI
oe0pvVheiaGthnZsP8dm3O9FjxocFApD1vpVesGL2gaBdw0Aa8w4QAwk2G7RUMgiAKZWup8CqxzG
VZQ38c7WTaR0E95t5tvMd0CrClARx84Gu23ZHIEKYMpjg96AA5g8Dsu95ntjKZRv4k5hVRShAPmm
82hWzXhGgxeIZQxfH8+OEb1fSKMrNct/dDjiPoH6CS9oEpGSbJcpSjkiAABimwtMMRguoTo2PfOS
lUdplfku6SstsDlDrlFdEt5n17DzzpXuOqdFpOEscgeAnCkgi8UhFN4z6t794yIqQeSyTyKvDGSU
5zdxmce/VUkWH8PMtbyg7Pr20JvjT1PdGRDBkDUgNAiA3lQcZNHb4GvGkvfYFe0XCk/x6AN4nINe
c0A9JU1JkVdmfBq98WlKwV0x39xrwQtn4Zx6twTIudBOfgL6TsDArKYxkzs66q36Bk9atCLPubAw
MePHDi/kmbeCtGpKtnRcjF6V2WG2oOno27MFmVGMJeRHDKcfX1Mz1D/1FnKnUtjRJwYOizWgVvSr
KMBNhHQ3P5eFkMdYBwekk/T2A5qfik0PaMQXnMUjl6Br9lcn4W+a7vff0jwFG6UHVkAjTuxrr45e
okpRPoG3M+joPKYrcQQPdPVNA9adFt0h1YWxMT/PWsMrphVFQJMwTm80RRhVaRWolwBPG1jjYG1x
8Coeby4mVvOAjQm33J9wfDsOX1wPnHGgeZGoEEJqBZ+lO9OURiRrXP9SomFun/nca1HeA7t5SIaD
cpZlHO2BWfS8uN2Y5KLqTyXqQwTOaZEoQn2ZLvTyqqetEUQd6FD0xnkFoC2eWamfg4Gm7bayreVX
g0erWrFo1rH/JBUSd99FZ+bh8BmYaflrnNsuUmCgoCdlPrbWfgQw2ioZyvzVHqPoauUISDPl8OFO
9lY7uSvw4Vb7CKl3JOFRhFsn7ORpsfeMEwLvmiTWJ3My0i9Rmxi7pku0DU1jAJ0FaVEXD9Icwjeg
4Qe2MitRxXGyGLLWtFxPSqSzAzPCHSwwu56Z7Z4knrRX2dQANJ5S7wI4Wn4mWYnG5Cv6bZGJFMj6
05QUADJujmZkfMuVxaApop0s+aapQk8q5gTYbIWCUSobNafRPeLx39grqgQlK571DeBvkAsrpkrY
KxKSenYaUQvib+YwFHExoBFdagr657sAOhh5C16gIG+g4ibNwX+3uiRgjD31H9NMMheNgYXEowmK
ROHD1ElZg5+KrAHC+j5MkXXegTr8M/MSb1+yFIXCCirY5G637mpkz2M1xUnOXwQoXJU+/1x8IsBg
LqMY25DkH/LQuA7+x48ARaV1a6ECkHbU2RyA222zCQFQuJr8FDVS6DryVtpgZrvJZ+DQ6uqTUBfS
0uVONnuQBl8gbDsWy1moYjUo6F7kswtL7SMwE7xdZKHpaOXhAQnqrXGITsCi58FUDcZmFtYlzs3Q
DSezd4Nbj3lMfrOFN7jRSbeZuUNf7OldtgQn9a10jo5KzehEUeY5Ux9k+TQCIENYKMHmxp/UNCfN
7EhC8g7ppvOP0AED3V3lSIRFCbKfMteGaxfpw9UbTfc0hsMD03UAi5MsdDiWvoZ9mmViBPxJrOls
3So38v0vt74Q9oksyHbQmIc8LID1KTBdfE9zT+gYeVhEZKvuSu7A89NPKZhLl0ckpZxp2nr1ztI1
dHKrR+IiJyUlqWlECqcCSKYDyPo5Zb0oyHeZLr4JmguRKEx3U1H474/d5R5L+BRPsgPKm1ET9esp
PnuQ8d1HS93OwykokpNLgD8FJZntt2gDcPd3ny4ULj7P4kW3aFgt1hVOCOeXSVgBiAnlVOdWMSNN
PB4ePXc/ny8Q6irzw26NIuB0A5osFE6NQEvC2/zgdyXKrehwYjEhv8oGw7IjHABkq5dXNBSoBvDS
YUdTutCbLmRWFwDfGyl59fYrmcNOsqhZYLj9o+vzCSgibv64XEB8ghKNSA8B/P2bYnQBSYXaCgWK
/kvRy6x4NKak2AA4MgTYAqakJUXVYZPnuz2IAX73yFC1gnLq4u1OPum2c54KQHgqe4qh9Xi/o53u
yZ549UCiKT5ZFfgsbV41l56FoOzpwsfcc8JHGoUdeHhwUKitRr2f8k2u6S/4iafjYleJejo1NdCt
rM921k4DO9YCWUA3aqMBdNHZLWOC0TmgTDMyDaf0WJ3tSA0QHG/PUSQRftArRKUDhhNA0L07c2m+
+5GHN3Xfq97hO8NA532glyDljdCjprtxdZZ4jIPowpXlmeZu3oKips+MFep7y/Oi6AwNzsuc1L4w
26NtAU6cT2jPQ01UsXbcCo2s0kcOMRQjTnVQjHUCcKzh72lIFz+29EMCykAybLUQhjRcTGiEmrNf
IUBXVrPVol/M7V6DJokBC+039oFMZusbd5JOeG/EWxqS+2w1qA9LQjC2X8fIxZuGDJdbaCgnVdha
Hz8VUKyuBurldiACBzSPXvfYvA6ue6KLpifeMTM/kxJ90w1agfBP2QSkFSb/NZx1mR6WW26ZP0nt
yHGK1jScPHvTF/gDWUlanx11URuT+dJhyejFVX+8k9eoyb4xmx2UbEAZbcBdD3ScKshdTNfLLl0X
pnsPoOQnUevWyS8M7O2iybdO6B3BTpv3R1LQZbGjaY56tRoFifC7U9sZANmnsalXpKB4c+g7w8WZ
bJZpg+9zhqRJoj7Kzae6iUIepCe3HAUD68nIzjZgs1cyA9pibAJsAADcw5FoJ8z6s9DK7HMSNd3Z
z5oMfRDx+AXpqXcrhn/b8wSwzJXwsF52GhF95WkFNGbLAAQ/2AZeWIkzWSW3uyLclkUKjFY1zfPy
7LBqfEl5Xz9kSEoFvEfNSKaoAFNAwx1Z1OlfUnMWA4YqPkonHNZkBeCvJojB+rwaQlmvDNByncex
fwOeNjprJIAza3UhOV2yqL2dkkwPsSJX+/HF7D9t3Rr9l00rsH/GrehCd6B7/UkmiyHZd1Py9J8h
7z5SOejGBklDGSwK3U4K4JNi+Tu9VIBmOgKUIAEhFy6NDPGs7fr3EZrLrb2bRVtSht0vM5p2YQ3s
uT+5kexPLkv4RLPFu/MA5KC9U8XzTe7iLdNkRGGrJse93urgE+wb/0ijUU1p1OCpWAQ0n4d3evJh
tX/rrSONFCQGGO/uFGRsWlipo3P91w3J5m463+q/zW/0gPcD5xra5Deo7wd4Eo6Bg1Lw+iSpr2Cg
K+B16hNJIxQKzKNZ/8d5oSK1tQXgHXJPqaeBGx1uRQ4Uzy8BWNC7+0xjyGAzdDR3ojIPYEsrsGwB
HdOlBXMVEJF+aWZD0pilD8AFE3hZ5EMyuuikyIow3QECIwmSdhjRqOw6ATovY29naOWhRuvxqfWl
hWZWO/yXmtXZcxuFqGNKR/RmNkKCQxirm2VNg2qCGDxa3jDv2RdFofd8hTZbfVZkrUDyN7Y90OS4
tQUKsFKgqT2K1knEv6DBO3xCvgv1KlmOFzqQUFc0JQVDEcsqrFxv66SaP9vhDfAtrKfmRGYkF8M5
bOv4iSZJOtpnsw4fh0ZDZ9ZUgO02q8BjvdjrutWuzdBP5rCxrEpUdI8FQOb0x7AtBcC80A+BP4Lc
9KnrbYiCEmAl1gW7yRciqSTRh32puikcod3aI4kNwIWRzRTpH/Zg0G0eaEb2poU/NhiXSVKywaRb
jGmVg3XE7x8TZxTItHYhOkrAUnPDsUScSxPPzRMSsQAw13J3RTK63BiKxkr4+l66OBFHkyVBRAP2
HA78+UobkYsF7USrCCikxKLLzvwKjUHOOx8FKWiKU173HFYvNFnE5E6yMBqiLb4nFt4S4fepmbQt
HR8uwCkzpMpyDEkoLCwcjpWv2TckcbPd4lcqiAc2sn1ntmhAqDWc0bkoPkIxzJDK081wUEz3Uepr
AZZn8qTHY+aAh0ENq2lYIfGvGJoq08RySsHZOZUfnpAAAAklDY3oytI4O5HSJnLKxY5G6F1CgcWH
LxwqgV9bW6T5dmbBqBWZTKoD97xoxAFEJuD5RU4J/Zlju+kBAX8uTLfda2V3O4rbuJtl/GN0Zzf+
7tsbHbYUhfyrnnSAROQWAJVDHQc9fgeUNx3MLbfzxlWJo6wA/yvZx9JaoSuP0EgqhhRrg1NEmmn1
gFOuJMo385Q5yA5O7RokPSDU02KOas8y6w6EUgJ6O/PYubydCfXIY2zSY2Zht0AUQrGGdSeFI4de
7+ZwhHlSTgOwChl+O6BM1g4oKvrSoKubBUQZ1/kNUPqzWt8QtZz+wS831PoWfSvuGfnKdxq5D3/y
XORLDFK0E1Ye77Ci/lDL49JOmxV8Ai5UmYNq0Gl21Pd61xtLU1IsbiRTXqPOwcJWNe9NtyS/acel
OWP6RaLIak9BfFZ/MhuF3pOF6Xm2peESxeRYGuViQNL/pmEuy8BmV4z8QC1wdLlpqqO5d98tN3fO
LToaqUBFUfPD3FE32zDVn5eh1dQn+Nn/3YTP/gXS5Zm6qRs4L2W6CdzwO6CjOquNHlWC0fMMdIR6
wXHDfeNn1Qz2NzVA6hM055b9Exld5zXVh3ENqKHigL2D9RwNoC4gKPEWCN98iIZPU+vWW61vdnVd
VauFTBOocXif4kAQUIuKTNONGxeUFVm1So04mmWL9SJb7EIgt24MPLVX0mddIFrf29atVzzYoLAz
AhoysAQHtiHfNfec3Q0gRmMbnI8A0gIrHctfUzxmz+7gfAc3ev5KorL+3PiAVaKJCQLIwATt5JGm
6KDptiivyzal0WhBKYEBRJx0dcXEth3RO4fKAOQvuOofqwCsZJp2i+Myr/k/4N7vqHiAGaJ4eNBT
DCRgz8fhisIVuYFXq2NWJjjklk9aaXrnXsPBjNVX1TZvLPa5yjU0BaGRx0rFEBigDEB7WemmF4d5
KAcW7HkGKyuAB3NCJetzRzUK5sS9k3TEU5Sa/OpHKD2nkdlM6MigVirgYV49dSGFg7onO55wwo2c
bBBmuE/PmmJFSrcdU/wm6vgzmK5LnMepqeVG2rF2u6dQBWGdQOpownKc2I0AAtLumJTa/6Psu5Yj
x5lmn4gRNKC7bW/UarmRu2GMWzrQghZP/yeKGrGnd3a+c24QQFUBaEktEiYrczFps0GqygWP/p6c
s4SbXthgyALS9UOYkbqJHn+QSZgxioVzdrWp29zXVN3sHNIhLikV1k3h/w9SC1//nYRf/Vl8B/zM
kObxXN+2r/+hPBxfaQVIOx7zBgIAsTpzcNsahWCZu5yqqj177ETt89JiT87ZTk3mg8VtMXfjARSY
Fg5Zp/rsm6YoDNAbJJYOgNrn5Je9KN5WH+HPo1iez+MNBZTAnW9jrZ5+AqQlsL1X24cM+mVngfvP
+zTuvqY8rd7avs/WZg00NTUj3CQH1fjaW2F+gOgpyLFUFHgyU2TARto5rBmfeyeVCbIz1bt2gdUJ
fGzvcaNvLGQU+ttRwb97VSBPNN9ro4eltUJlz46A1zgphNzVbC8sBqh444sV2ajQalnfei0u6Y3M
AJ29GmSaxwc4f47juMrfZxILiUTBzGdHDukgz/b1m9leqXnKDGyS9BHpM3VmUNE84LnBPGQbcB2+
GMF2N83TVI/gGq5uQwMnkYpf5Wtsuo8qC+TJS1Oxz3BWsdENL3sXyXfyNzYy0IxgvG9tfK+QqfUY
qkLUmbk0PR0CFqqZhiY/qwiDhfEjmSoVga/sR4Smh9nZaNrdIFO5SG0P/E9E2Gm1PzHFOGnZ+Din
O4WQ32JEAOrxUdsinwfp4orHkyg3WRZCbygnUU3F4amIPBvN/CcZoahDLSLq/DXsZLHw/E/i4XYe
BjjCj6FnntB56Hmc34cmO/bmiQGiSC/uJNDVVGoMkF6oRTXRTRPvm1gp7JJpcrcN02+owDoxuumr
PTVKG+Qu2Auaa9eL+U2PzKgoLt0DltIprheVSdXsz9qVLcDxwdEX4D/5FTUHkI21nf7hpvZYl80h
A1UjKKf8nZC9/l6DwiQOxvq9bDsJFgzNuuNVnO2EZjd7D2ny51BGYoX0B/6K25YnYyyRaJuDwa8d
LL7tkQgB1gXd+SJF4WyQq6SvMy9yv4wa5HiQRBdMXmFDK6vRxnID+UXnCy767HVdMn1DfQMN1/aj
3UP1GGwzJg+zE0Q7+alJoAC+oCoZZQNdVoHN48qKquw0B1Z1ikBqt16wZbaRHnQ1zBwy1VS33gVL
r5XZj7OThmtkb30MAih+trTqZft9BBPqusHhyFlPBNRcwtx4KWQOTcq+s85UpKPZnnGRPgVQbAtA
/F667KslTGixUJjkjK/BFpOvLoxNiytRLRLpjmIwun/iFpIm0sxbFZD9PXA3z79YnXagbJhsDD1I
TsJegM7jS4ZjFAtbuiPSl4qVL4RcjVbmH5XwzJ0AlGQh+iH+Fg7yVZclMACtru+RdJdsZNdm734H
9L0KoJ4SP/XUUxvxzgKONAb2dngFX6M39Yyw09vEJp4PqicFUM+yTdoN06x7iLTgbZsJDQlHZblv
lfgyFVYJFLLbZcdacJGvLaRyrFjRIff+M4Rq2JuoA0bjFg9WjCRElG9H0IWDZFhybzHFQIm5ltzc
d0rzmUy8gpJEAyURMk2fgie2vWx8kKfNcUHoplg2sDo0d05h4S5dOpq2dBpPP9YGN47MxTHUwhAD
srFKZSAr+Z0yWadm3+5n0xR93Z56k5WG4Dl/aCuwQZBJgiB8DSwLFkgumEIsVVRO6S3HAUfEsw2Q
d3Gk4k82XdGKAEJzrEM32CJvCDksFEc95kGliyPU2fb38cg7B1+NR800ka9QsSxuyjLB00863LgZ
uaffYCWbHLLMX1OL7FY/6pOTbLoKo1prJOkBFFzrwB4WcbTxuBseS+xljkOaRlONbI5yUM30g7hY
XLn/1OXK5iKjrliUSgQmHqF4RW4akcaSrp5g1w+GblxyNkcqfEUbHjLHUEn4MFKbaMLn5hyN8/UU
AJgkXVEcMsesQ4lF9Dt2P9+tKOofhRXgPwHpohswomav4DIHApPhSMtnoO7mHKC0eHQeHMDAt4lM
Oai0A+uOeQBuJ0XffR+0O8NonR8U2gAscBEK5SU2habQu78KNVMwACWgdM5Miy9wNhDjqW5AWHUE
BIlqpRMhm3UotOWVA7ylbO9U7hPFQqIJQq0UYvovSHEOTpNpjPtb0JvKw8DASj/PQKHzDFmLW7XZ
RjWagY/+02yfPxdmMXUZnMjn2hyaWFc/QyaicBnk4NPeVKWV4tXinVS+7YHIjYgZaVT0SFQLuDs5
Z9McBg2MyUmhs51ifx+WnKTrSrVP58S9NHf9HHI2zV1VLzlCD7vTgaDFPWJ2g5ceMvU1QG6Kthzf
e+aekduWPgk3rpDVBrYEsoPX6FwOzXDCHZ2/BLqwOoaJAnhQ9brdKJBI7Ze//NSGUI++ZrVMFp1y
Ux9yUI1sJXXxnDbdMztZh2ln6l+oX42s+oXv1Em8Z1b0DeiWIY2XTYzTCVrODACi3YSGBr0yJApM
6x9aCs1eV8R6u/B8f4qZllDic3VEI6Reo22trvQWrIugnpqU1ksOigEQ3sbVKZam9SJx9Irr75fY
E8VtBNjigqK8uAy3f+pEXlzB/KlToDqZaibJsG5vvb4HNBtnBVQIICsPTlCshxjsGwuyBUaF83ry
2Ei8SdRJQgpiz3Dr4sQfNFD2jgsHC604aQ9Uo0KkGv4N5zbVEhVYswaeMJHbwk/cLfWbbBdVCr8a
MjOH5nA97tSeymmUuasQnsnBzP2HT0JDpxEUs8co91dZKoLb2jLvINecHToBHagF2XrQweORaWVT
CNkmB4gqjkMxHGbTIA5axoID8AVNsJSu2R2L0gxwZguWO2SDJ6DdDcP+WJGR/IMK4mUggiW5jCi3
V+YYQacaaqB5VEThwjRKbLK0AKljpVziPwVUbwxZ5GZgujHQ8XdeVCBF2x6R3WiBFbgMHWixx0F2
kLZ9WfzJJpCKi0wM4yOOmnM3clzZfKx+gMHAEdGVg7pdzTGHTHMU5k2gQQTKA4T7kJhJfbBwBAmJ
E9WeqiJyq0OBBQRIUFTAHErN2eZqTaovya1HevJRnQahqOtBLqLMzt/2hWYDq+CGd+BtLPY4JwsX
La2xlI0cqZXgTVBBdKGmhZtyeFqJPOXYWDi0ZmuUI7NsMK01EFuhAZCMjpOaXkqo4YJsOOQaEBu4
Vj7j3OqMnb3xZtfmCECglt03zdBt64wPB31M+QnspHJtgFnvKXEdPDvy3P4elhVeakjoYzqUZrvw
HwHw7g4peYCTti5uoJAE9V3yLtlPTfJAyvdrkkMP8cKWsPqttvNhn/i9xMWVymfwPfHi1QVDThnG
I1OMnd254eKLtCGGOfUnm9+1jyIeswPFUtGpXhxr4Tpzm8leVPnh7yeozPwXgS9O3wzTtX1m+Ybv
XGtiJ07W27Hf1A9uxxTSSEtvB6yCb4WriRUD09WqU017KBtzZVc537hD6ALBwiTIkZWL/JWdlDut
M77RCKwqWnPlZwY7SAd4LiQO6dPYfc5wP5754GhY9739kwGxfqub7M4VdXQwVUuLU4ZTUdQayJZu
uTdWgNUFIcTflIdiStO5M3GQd5gcZAu6ZoC6Nf5/C7cFNvRz6LZ4RgKvn2Qno5ar3jHSt9EvnXVR
1/JQg+LjvkhBWSB1K4TQWnJw49hEFmwGnmYWGHugXKuHMHSLKaIYwzs8W4rn2rFycBvwBJsxs8F1
IduPLvaLxNMyF8TnopXpeNLMGEjewTmSk+xgpgN9Is/17uSvGavBTkh2iugS3zi67saRmjgZsTX4
K5z1golyFO0G907g8SlKPE7dxNe2nR+C2VwZ58cm1fz4XXTQUqZG/RlAI+WZbDdX8ZWEngmNNk1J
bkd/mwdhrPiiG8GTV5XslisZPjc6V/3gnRxlmc0gLwZIsQD3y4VNxVPcKKZONAIVSOdgtyOYGFeJ
6kQ2ZqWvzZhzSM/DSSZ0hACLd6IGRNG8QxoXR2rRjGENxhoKb0kFkDy1dT0bfSaaDdcGH7NRKDl+
fcQoCnqkU2VpCkhPiDNQJZ9eKe64NPe+ZW1XYAGOlh+25X1mTA2ygI0LdCIDOLioSUXZIKnZMCRO
av5jnBjZEec6xiZcUS+4QFTHvLu1Dae9xclKd1vVerM3G/exhUiLsSAvFUZd5uuUAUZPcXgB/3Ib
uo/nXWRH23msqBE4ofQ8vobWkHdMp3TIxk/qlRGCBY5YrSZCK8qepLZRIhVc2Bycc4oCayK5KhT1
1VQlKxUOzy8jLwYy9A5kGkxs52CagMbuWqQQAMHFwYRnvdMqDlsqMOHU06kXWa6WgrQoJFuN5/Vn
KJnnFWEBYuRilfkLi/+MZGJgwTkUjX7jctDE8PIDo0BoBegR2jfIFAGvoImENL+s241nZSmyNeAA
s8G6q0qQyI2QkHc9qR8J0FnpeX4oHPeVWhPw0/LNN9zH4OjmhVU10jyBIXziS6qbygDB3heDj97J
cIL+KRBgdLIFH3d5le5K7DjPrAJGUk+yOxOsiOCOCUSxCtKUbeysNx4ElDUfcDdhQWvonizQ6zS3
oASBRLkKUNKbD5wZb2bH4xsymUYubswsenEjaUH3hLVs2Zmy3ZIXyQfG2pKQ88kgNb21QPszwSl9
BYucsZET0LLR8ejUcnt3DZ0kwOQ8wtyPHFRMIzCd3xtxaO9yP/5qebj/TcG8+eD22bgyStAFUjNW
ttoel32WlndDNowPbQfZL3CQWAtyki2rIJjcJMWwB/OVBiaCIVrwlkOwQBV93H7UbDEUHJvlX+05
JvmMnru0BiSmpnGu3HPMPIJne+VBDom5hkhzvveKABj5UW+WIc6fo2VUITfuoi1qkW1b3jfIoFb+
uV0o6R0mSnE/jwFKhPpeWFW60QFmXmscjO6tI7+ASRSHBZ0nwUrF8vdYZg8VYLGPGTfqG5Ypgihl
x8f6R+NOeR/mfnJb+0izIXvj4MyT49joDBZ07exWLQCIyJp8H/F3AHzfh8Q4d6B/ZYZfWdTnN39f
gxg4+L8S9DBx4QQxBd/zoMnusmsqdcNRSc8Obx+GWuA813W1Q6mKwWQBRFmo3SJnB6jdTeaP2oFM
DDl7+eK6PfWZfFN9tFMwzH52oxrvPPSd/DRVa7BhHv+qyzQaTUq9r9vkoT7/np1G7yto6zhDs9FA
jr4JgzpcaF5rgFoSZIQf1SwvwxNZqWj9Qtv4jD3HtYmjRAY6qaMByrnwRNXGKdAzyhJ/K7Pklrrw
sg3r+6l3ifuQ0ek2ExKgq/ZeZg3HJstwrfqrRcAB7OTf7TbOzp2bGWtk0RY7K6zH16GtD2Vd6I/g
dynOXYR/ArJTWP0ZNmriYAJY/Yjl0GWYZaZLSBPhjIKeoikDcNqvyhumHrYJYd5VofVgTlZ2rTLE
zgQ0ExnW+OZD3D07WFBjXTR0t0ttkN2Gi+kfZW5TOP1nGGb50Yea5CAb7v7DBf0vzWPTWNQkR5U1
62jsf5rm2EExlEePcd0W91AnW3SWg2T5qG/0lQ3qrE0Gqt7HVHmNDJgAM4Y3UV7qG7o49k0rCAia
VfhoWWm8G4emh14CmoFphrgmE8eicfBSV6ZhjNqd25vlkpxkc7v4NrMt7UQmgLHtHd5eoNOnIXu2
HACWNjIjX5ZuPrwAE2CuwxYZXWFpDC8u73CGxpP2ljmifsCXZ13IcG/hAvwVmTh8YyZQX/bruL4H
55HEXxVfif+3CB460W4Umn6T4/YvhTznawLSsLVZdsDiJ564AcK/XiMvrnuJC/2eKdIJjxdTaGyI
aJ0P/DIUz+wptFSsnyq0BdvlaLUvAOIZG8epIW4c5yOD7tPv7WgokLMWlQcNi7Ml6HXNe3MMnW1o
uhIZ1V6K/MksW4HTOX3DCdmpdFz2swPHZWW21bs5MrYs7SK+SzTL37XCbndGrAhmQq9bCmSnfuWe
t6nrJttBiD5chTXAyJFpR5BRyI1y7/BsRzZbgf6pZqkaNXVKESAjFU4XfrPAXL2hEDJB2BG0MjYo
IlkFMWbIeCR7ElgjIoUh0H/Z6Os/t8lNgWQDkVy6b0LPO8Vui13vurN1sDT1gfoKNPzspZX1CH7l
van+p8PErXaFVkrcmfnDK263AEfv44swpsIC6FVdhIFyHTiZMV6HeHHuRh0sCLHlul9cVtg7x8Te
XOqF9yXudfUrGYYVUsy9L43GjS3WhsGqGg3vi95AfqEtC7GmvhDV1je26Jw19c3DGnhgKGBsyJsV
WIaIKrM31Nd2sLT1gRjbkhepJM5q7EHbSc0aonErRwcwgvtdubZKKDc2SYPzfxar2zR1FWAa+q9q
CfkmZJupG4FCM1aCB9qOwilw6nPdndqJSvFIAO/GGTzog0kpl5OurSpiy8o3OPiLJmVcclgC6PaL
NhkBEBcLUmMhTg4r7zedaRtnanVB0W4rcKkv02EAH5ryNp/eQXkNo/QvNFyKuNtUA8RG5v6WisCB
CJ5Ln6NzywsfRdpf9v99/khdwMcstjclklg8qJEDQNO+RF2O22QkvuMQXTYvFT+BqUQ8Z5Ucz9mg
fSVrw8A5YSYOW1ETaWQJGIUSZz/1ieXD0LXBncyF88RAj0ojp767jJpQFOk+g8xRpSQmcgV5o6IQ
CY6DXYiIzA7sA8EjQ22ta8BCQ5GDWXxEZm6U3szh1KSQ2RZWNjR6OJZEY83eKFUhM0GinWRBvqWm
57UPRavYuezevlNRlPbggxzzIipyxBQ1Rp59B/2GaSyK8hIcDMS+P75+Rn2ONagUCpqRoqj57yjq
nHvReRj7raNwpfMXjfSU/2TrMsDCrDqFxMjnt5K+pNP3lYyCvrqz3/PddhW0eLfQsFNkzC0O8G3q
LHogZR8BZXwAwNI6FZEuH5HGiu1flDkrcjbSte+6XK6iFklZSGBq9UXs4z1M3j4C5ATbrXDZR+pW
0korgBu4d09D2eA+XkmAWrcUXKW2fZM5/ds0lJpWlCk72U7+39NOThXR4jTxYmo39yAaNWra9EPQ
DGr6rgDXsV2m7YG6/ukzdKV8o3hXjfv543t9Gd8WoblvFVB4EG57pJpQzb/b+giZ9lhgIs9Odfv/
6vunOUqB/4MyzfL11eQO4ZmpS+UNQABpjXMUboJlk9vEdzgnix5wCPCYMc95lXqu47xYlmC78cAb
UeUptra+BYltPEJ1bE4fqAAwLl2aLE52TZzgllJU0cECA/WpZDJ6qCOoZDEt3tSqRSacAmFPmAYM
RLgYhMedhryTMl754S5PHNDI2V21hbaj+73smp9F5DSvYyYKnNt646Pm43PkPK/OVmNDAxjo72Nv
IN9okIA6N7jAvfUcvDha3mQPwsaeuc1q9zkZdNDGG2HyTQ7+TQ2y93Dxv+YrgkI+xlmcrpu4gpqv
3YIiVN2HBULisUdVULp/B1Ec3/iOWx6pIDvVrDz6FTe7qeZ+Rk9jCSse1iWS401Idi6NIuJ3jhnZ
O0hrGzuATsq7NrfMZVsV4h0SZHu87fyfRSVvqpoNb9DS05YRJLzP+AnTvS57iPvqUbit+3yDGyX/
TIWhUM2drZlrSCS6WDf95pBp/A6GKhca8L/sdR8EN7+PEahDyMhvylWvNFw4UllPo6p5HKpGZct+
4AqH9SuyUUjkG3Krc/cH74MEGkCf3QTkwQ+2UIhgdFUR5Gu7CmHz6D7APjQwzTXb42FExtc8uvok
FJK7BnDwn5+HeuQ09zzCZ7c0qEHsgm3vCJAdJlIfwx/70j58DjCNl+pevqyxpFiGHqRkdIe9lA0Y
7vTEDu7cri/PIYC71CI7vrXBnWn3G9+AOgW4hVxtgR1LDLCJae4pjgoHz7WlpYOrvxE5YnieVRts
GNzlHBP3o9wPUktA7ILZyGEOyOvwA38ztWh8080XRjI0Z5qcPkbFoxc7keFxCvPEuGM6lAzS3pZs
0bkBv83Zg4HcHHxHwstCG/J960GU8srupciJKBML6yvVIbdbHSm8LmQti85HwvrnKDQo4AbOpg5j
ZzE7wCTVb5ssYCdpAL4nc5bccp31p6hItWXSpNY3nf3wWR28145RrN06yI7IaDfvvDQxF2NvmN+A
JbtJRGc/88HKtgHIe3ZtkRdPutW9RWqEQqtBLTpwbKuGpN8j+RMMzk3HX0HhvC3H6h9sSh4sUHjc
xRXyBJIOYvNSmHITqibZhsEYt1ziIKQbbHZHwZpRdacqSbfUsmwgyozeAi8i74IDsPkfxehbdq4Q
/sGBPOzTTU2zHsNtPLK7q25Aov3HKDJG6idSZjDLRXUaLNcZmFB/70qegTpRNRvC+wT4rg3F6Vbx
05N8WIfB2B2An+8OriogxYatAVXB844q+ROqUhS1yU+1ufsUM7vn6AvPNObFTPPM1PN6onk4qjmW
/AmBRidw73nMnPWcnTYltPUNZwu7MMfJk6tUt4ustpT54WmOmVLdyBgZJbLe/ts/T0Q1GsP6nGf2
GhJ0ggxM38uqARq4HPHtM1kd7XlhJFsr0bNnCHCCySjJvv81YtQknyLGsv7C8AraVamPrNZRdO+G
6z+YXtc9JmETHH0Qta5wZ9m9W1I8C6Z7D2GFrbZr1/aS7GXK30eRVA+QM/NuhKMNSxpHOuJHYbvW
fRqAkzmHKuVkNwoblK5Zzu9HQ74Be58tQDVXH6hwP2t/srk5a/H9UTFpWn7/HyeBhvOvg0DmeCYD
EB00pfhk5u9pAQlg8X4wtv49VgPNDbTVkxPEMJIT1cCw8lHLAF7ikE7ckf0/w8ziOx9r8C2pIbhu
CWiNZ2YC4lIMVPBaHJoK9w2qNduvRjOQBbgthPHPFAbVuH5BIXM3w0n0VZ6DGO7KMTepZqhvbxZJ
fX3xWaC+ki+B1ihX3mCWWwu5n6uJC7sI7XUyqBe62QwPHAJzlWEfqTBCrd9nWrk2IEMwmbhd50h3
ViFpZmfIlP90FXHYHGNjZUFqHie7ZTgeeZP3+KaoKhVR0Ubb3NCeZFd+mMheBWwb2UZ8qLEuAUOF
ZVenRoOeOAMajlpUDBrSBVYlVnVIVqt/4i3fbjkEoU7kFa0OxjRqWxC8gNonlG6mAYcirbdJggzx
YCy/j01WnjueFS87yw3LlxSvu3MSmN/7XhYvrMnDPbTBxxU5K8tENlMHEXlq1tbj37+M7Fpl2tRd
HYfRDrNdBxkR1yrqReXIcAR89t5LXC6fu8bTDo6ZFbekAllrWFZgG1ZsZ1uY+UjlgXjkh2eSi5QQ
o0xbzzyJwjRwsA7eaBx29gubBfI8QJLm/CcHBOnrXVLXJTZNOPkNfZwWU0HNnk5/beW5cpshdvBg
znud7dB+C5ETV0b7Hrc4t60qSlylIIVg0LfUBB9zvfn778++Ts7C78+yTQMZq67PbN2/+l+2y96J
eybZvRP69ym+E6caZJtHp25xyaUylbl6XFPRGvi9gYGEL+vUitcQWzWee7eF2EOo/QywGvGMkEE1
GrxUESujR00E3sbsdOfQ2fFwcjMwb3kMeZ8XOLYJf0ZQNGaBpG9B+LQZrkZINdeNml2cW7vrOMnM
EPhqy15GVjEAvgYMQBAm+dGLSjw7Sg1awCZPnvM2/hk3LPiplV+ihIkfDUjbQaqXjo/ICJEbL8Hm
4u+/WGwIrp+ShuUavvpq+hDC9Jyr5CkexflQAwRz71TPXZKkt1geVIc4Alt/XOLIN63HYOHWpfcN
GfYgwsYvkYfBs6jK9sUbcObn6ikQy0AdLNIh8G5YrOOcO8hBN5/a/J1sVFzETNVKf2tt+Rgg8QL3
a9AGR44xthOa8Yw0jWhXOI7Y4iLJe2m7DNBwJQ+OjOolliXBTc4a9+y5JlvkmfUPhIKKbZqOhblM
bHc8eKEcD1ZRjVj9lGa3c1SbjFRg4+pBQbfBLYWVf3QBRVyVAc2HwDYLajwt1UCuQC780u9DvsbX
z1p4bSuOed3cVpajnQ3kIQL+3Vgx9g95twbCNsjWdWbgiixwTi7OYcG0xYFS8vtiB1CkWEwh/VhB
LDFEIgmNQzFGFezyRpOYvrHATYH81ZMedN26TMZ4aXiWcaKCHFNMAbq8BasCsZndcwzV6irEJ/eK
45Wdmv7QZIe6d/Y0Jpmo4HUEZKPuhPq6rAYNSXOY/CqGbFjUyAWO+kBBrULqrjf2TZ/+8FydQfmm
sZEsUYdHS0K2HZf4xVMUBsUiGZL2J0hh3Dhrf4As1lrYEJ49FmDo1/hS6oAv4jpRHxagh0TOdtF7
UH4PrA7aRMCuBFXZnBT54hq5v8XSL2VzClNLz7Y+fhM7sHN+CfqmMQ/a2Fk3kXGYWjItfsRx9Fb5
cYpMHrPHtWcynkUJatOgG+L7WIcamG9pOlI5RYpzLLt8gs5it+RQlnlmTgvBsNqXJ83unM2oBc22
zU3rpraMcTfgWvcIEWBnz9zB35e8yI6Jk6hNBv8Zml27gMBLcZgL3O+DXTrKBh3YjV8efP2TYje3
qYYEFlzAU5U6XblnGwNFOBZTarScBQlfzK7rgS5CL6oXvabqdbd5wItPPlVn18XnnT/qxSwX1YR+
Xup6MeFFwEWVxppnSWsZf/yqZuPF1Bc9L36sP36geWQkuHn7vz9e8W66frxaHi66bd3ykVoKge+r
F5cPokVczCTdfRSHFf4ZKwdZuVAJ/YYE0VWlSLcHK39qMtd/kVU6rhJpaxCVMbfQKg+R5oSCedV7
gfzwvcvNDxPZbQEUqjD7fHXl4G0ZHrCfebiyeyAsP4OSfjX4oBemMZpYX1uRucPdrI47LmArAyTC
vppe2W56XM9vqZm6w4tvCP+OWUn7kLv6beTX1WsX4UJL8kyuqVlBPXrh4Q9za7Zh96XoAqhnIkyA
lf0wtimYZUa7eq0G5DClZekcyWsny9Ly3ZemjVpQcEXbLomlzFexN9wncZJsB3MEsTXSv/RjknW3
oAUs7zKIN05FCzGIhWO0/a5yCu4vMqP396Ae+0Yhky1y2btXlzGSbVVICnmfHcCfzYKrseYBuQ3h
gapId4anP8WdAwRBpD3EDqtPTVpyXMxy902LcahQusgHxDHMeJ8m9lfLjLy3EEDXlQt07aGXlXj2
kAVaSem+gXDAhop6s8HNaL+c13ek9U2LupDjzeMYsttSc3ZQMHk7HFJuyXE1AN7e2SJLYpyQYJ2z
j0152yjkOn7Hxg2E7Y0bak61rnQAnNSL9Wwjh1BxVKNi4MOwM8F2LdYpiNke+kRWD1rvF/tALUm9
dgQx09D23bLWM3M7te2sW3o5FEQoGnisbldkd2BPgR4EIGOgLXMtXHc2UX40wtreTc2uYcVN7UHl
fkFB1KaaH3C8c70KCgZupSjS1BhTZGS0cleVkYSeu6Gtg4j3r4PtbunuOZWGuaiiLrqvqqQ7yESv
QXGPhFJkM+EvmGjuLehCDWwmUhMCj2n8zRv4NuJAaeJIvt4K3PPu/CHnz0UtbyhAdmGGRB1oa809
Yz1MHoEHThZFCBbKzor+MYR4zTsevAa8q8FLY1sPtQvqFtyndSer8eq97oV8jy0vO7FMWusG+YuP
nQvWF7uvqrd4EM9VF3f/QI69l+a4LaLE2wM/s7Jbmb/WIe5iZVmPWyDNxWuKU3Xb09uvHV6zK70w
sqMe1QZu6HEUUGft16GQ1kIHlmmZ6WG3rIIsRv4wAAVNUkbmymNDcuvXoCoD1O8Qd9zPj1jyNXWP
w1nli0UVmquGDXeuB5SdHSFND3IPmo8DNoiEl612lhCl+9pBvGXZW2Z7K0wQVIoMQDAszsyvLsSB
88DUnjjA9ftOQtDe1nz93U1uNFuYXxMPt5NBs8yBYCnwrwi2U6I8dbskXNcmF4sISZbtHXl4B4G2
dyeok2MaCcR3ee7sLGlgeQSKt2XfBIceYglbY0AWHs4UXHEYoewofugRWIc0MHktWyNtkLnYcueR
/I6HQ61F62R3QmbhIsOhvTPEuNNIbPtJz+WPknsc6gvceQImZViWITTfJycuIda4APXXIOR2ngzL
y/a5qPulr4LtWCtOcjC+U1eX1emDg1Qs6kkmXF3+fSbPx9OextL/ayYaLQ4hXfcfM00BHLfZnz8T
SPF/2IBMc8vRN5BaF0emCg0omqkWgLoIShqqTcXUnoMkYOQX4cW4bEcRX1io10UUCJaWE9tCUttP
DuA+66Iyx/cuLgGATcNnSLCGh9/tPLa0L0Mloj/ZBXibDlYZ5WujDr/jK6otIqcCa68XYNRAey0a
d3jwRTzcJMoOVp3xPRDxG/LYxz/Zo7EbHgTACFN8m6T3Bs7zgfzQIxYuM2T/L2Id2KcWgl1IjDZD
vjEYNLanttG37U3b53i5UTUkluhm4Mg7KMoN2aw85R9uLh0MYtcx2Pziy36Tg8KpqK2gXlcggkcG
DninyTbFEI30NGMmo69QO0y302ehyNquQOFmAMi8zUXwMN1i480koE17qOnOm2xUcHVDPjcvbDze
hr0m9hmIq8GT8y6KpIZehC9ePVDJS9uUQGxX7BZPvmJBdtZk1tozq2SX6XXz6tcueOYBG20a0d3h
kugrDnOa18LElWBgsGBDnapOvvJhdKAfZpYPxuicy1bEgKY2+aZIuDxSAR3kcdfjX4JaUYVbhrTN
ACwcQIUAxFsJA1mRFY6211sfHcmYVz5y9TstXU2dyOhZApygNN7/UfYly43j2rb/8uaMIEiwG7wJ
1Xe25Cadzgkjmyr2PUgC/Pq7sOWynD51qu6dMIiNDUiWJZLAXg3u4s3GwVoN0vqVX3xjM2vunX5i
WNlCVx60KjtejVDoWhRmVcJsB923A2TGgoVQfQMp8p7Hq7ge2TITzQj6We/Eqwlr6EUNLa1lpLfM
cwCMNq1fHX2UUPkqgD/W3oZqNV9RN3gSQN4bn6Nj0cRPlEADfOkZgOTMYhWJwNmYXj9eTI//CSVV
+a0o4m5hKkOciJ83VF29nFC0XbqJ390r6X1rncH4AnBJuvd7yA1TU4C5tEIlDDBdmMx8GWxQrqKa
gwWlk525uB+DqryoOQ2eYR/m6CSasIqdb9SiCR2zchfUtFB6uk5ITaOB8AV8/UKalEJ60hpg7gus
t4Pnit/RK//+LqcAT2006ad3SU1YN2Uf3qVpA+MMRM51Qo5FetvEL7+/yzSZo0WeliMU5ovokFXi
55QX8xrk1+jQ4ZH1QHE6+5eYbD8PvY3HNRca445jrIygVuDbAXQ5sBYgnEECM65ifig08u/WaxST
NkwpM2O54NXYvE6ey3dtH3nLNu9auIQ1f6JSi7txqtQ5a7BJBEG012Yo4O0Lp2eYwKK5xaXxbegY
ZSDl66FYDvzpDIU8g7o/7SCT1WzxAbD97TADDrdv2tFxVxTETxLaonSaCLPuICb/Vz5jqF5HQr7Y
5pjaIJfBxd2A5gjcuVAErcKaGWBHa1nsvMfP4IirP3QsITUZr+MCSOlWBdVGVl53D7JLtYVQEr4T
CUzWru4sTVu226kAHzDRtCc5F+ippSO2AHLmb0EaHRX9fZOBT4GLcRZeE8ngRU7eDNpVAsOpqVCH
JrcuRdW0L9MwAaCFDdPUZe4qM3mxgz72h3g2AwiAymKxc3V87gE+g3/9t0LHKX9w03aPKq0fkiqT
AHQvtQx7R1pON6EmhcsdCkSagvmeQoJOdg5RULsQeHKA7GwClcwlRP/YBmBHd+lnzF/iWUicRWKL
Mxg6/UlLikRBagUoraHDFxCpxf6SuS3sHnIqKSu6pdfDACiVzVGUdYk7lD4dGwEur5utrjGuKnS3
+FiXHzKTSB2xfTJvqbueXQBn9eDP2aNfDAvu1tUyrrA7GlL/h1MaRMNZjQ05Zf3ghnAAhVBqwWc1
bKk5e6rBDohjhtSsatd5jP1vrueIh0/5eJp2Hs3Re8vHNkm6AA617dPNDKvLXRGo+T7OuQE1t+S+
toP5nkJ08DnwXz6gyeEtRimzBRvsFAIGS+q4DcPVEQbgRhysb7FSTyor9jyMfra/zSRkbd5boPzB
3TC+u03Upa5/TJtxdQvRWezZBVwK7V+3qSkOy+x8PbNOLKg5pwChwAwBl2MlHXWdhXroBe1RV9UE
H7YUo7noHTYq3XkQqDrepvfN0rhLsPp6/1gos3BB7E65+vBJ0dQG9Mg32K+aQWIEncjs4mCflQXq
5sC+fndnthunFIY3YNsvhj6ef6WNkYa2gV1a5sHezUNt+pz4wMpOvQFhkJFPx94S7TqxcmDf/KmF
hyv8Ts3Bfmh7NcUh2HEAp6fgybrY6c0a9yvIMwobecy5jFltrd3Jg0tZM0JZXzZiY6BiepZdni4r
LLVYw+WmHKH/za0pYyGd9rLcwIO8PnyI5TpHQcDPbCp+oLSusIAe1vFBwDXdhJYtVpXzIvCh1mY5
QoVl0xuvrHC+RVKwn3PW72tPzXGIjYjQxPMODO/iPwW2G8H3HZN9BA3Fn9FYfQuwcPsmoEQCgGZi
3XWgxZiaYuYZcLCv+3QIBbHHKJhr1prJzDsjn9u9B4DTnaMPQ206/0LJ9Njn7ScOEgTnDD8jy7LN
z2QI10nimXu5uPit8UyilCQ62WvlSTor0jiDRJtyVtRLTOdb3t/FbmMDnneHqASysv5F3pDS76LT
e2vULSMvf5HJJPXpVgkHV3gYCbxsY/BHC4CQpfJHe91pCdOgMocjABQ/ZxIgBU1qWw/MvucQ+V0I
VporFz4I/jFWrbfq9Zv/UIm81SCvwZTFJkT1GmOVRe4A6WYjh/Ow51xmXv+CSiy7wKgqD/G00xwV
9lhW8AZNnkcLtx/R4xabfBtyw/yjKYcmzFqwfU3epes+s6JDXJb+4p83C93PgmkW9yC5D0MkhzkB
c/1PCoSgzqaZ0Y/NpQfDBQ5ngNSZj/3IvsHPufyZ+ebrPEzsycHfsZmqMduyMpme/ikBa4fsTpl2
e6zgAL9ApWLADxM3VjJOo9ulzQUQ77kv1rdYiw38XdMO59IFcLMqa/AS08x+riCcF5aQYQP3w7Ku
zVsvJA/cENvhejtOnA3jKLmRPaSpmT34vhXtysRpwLBCkzoiPrtLOJbbq1vMmOoftmjbA4Ui0YHI
nS+8JEE5Oqgc5zDJ1IX4Cc4ic0ZweG/furtePCRVArArNLgP//w/4vZ/1MscFMpcF+qA3AvgP/jp
n5QInmVsbsdzbmKX1tLU4mZACSaqWwgCDWbuozCQbhNhjwfRDjDVuHVHxZzYoUh7dsTWxRJeSFBn
7JtpKTNzfEwmt3hQ7BV7VuPjEFUj2DIM9c0uH7fUZEw6B6sPQIDXvS4Eax+hhQZtrCQ40ai8bvx1
1ptf0nrMQgrVVVk+WM5XatDrqB4WvbdZE9xalwUDUTYp8EWphWhF2GNhdUShtDvSWaZ7gjJ/yJw8
2lDrmkdDqE153tR8q5Oxw1XWUOumgHpMg52bV8vmKNIX/QtLmmHfl6ZaCuWz19hQPx3WFRe7Tdp7
NWNzgk8De83kZC86yBMfQB0rnnO72tI8NK0JyOAmGp+9aj9ZuTGvsxmCsSrj1dEw6g1sfsddD0kG
dqIYHSos8HAn0Nw0nXwdRz00uKptow/16CoPBnh56WmbrPK2swfPMVVI+C1hr1DVYgixvWacjW5w
DnWM/yJ1+OWPeAba0kr7ZG1Xjr0LeGY//s3AntnOwVECu/+NPX0Lpp/gr4dOO6d3BKVstXIs6kvB
dvKA/7vBK6kD4mqQTirwa/3U8fsk1OkGQ/R5ks528kPt599sLNQkWBUvwwxALR6msaGlH451fNTx
Scf93+K3fJSCP+RbEzdfmtk2toZXGKtCu1b/zfxuyRO87XJaXu1TY15tcE2Ai3OCq+KauL9XD1Xd
k/BJ7YjXm4sRamSDja30+MgTv3npZaLWsrCtXZU0yUMZ232YSqf8+Z4ReECWU0aEjZyHikFBlzIg
dXHEruI/zFHb2TKWxTGDZ/SOLpGAV8JUSy84Sll9AaDQ203MGJOVbhY6TZLd5HvKhxhdVN+HXX0o
fazEVxGeo2YANxyYnV+NXuBa1iwz4CBXMRnBFEZb3rf8gUjA5PtC9vSRTkt0WiGkc4IyRAxCdhYo
VJeFulN1IIzHtnLjLWhZAVZXc2Ps/d8P3PdOKEz3m1scdulIzqwYdElQn/ZuW0CFqd8nxBgklTCC
jESaauiSIhkFqU1nfn2a1Oie4EMQ2Sy/I0/5DM96EFsIYr70rC5fUpAOKLOjB2Lwztjld3EGOQaK
R1qYgQYU9rgdhxTO73phfluTM2U7XZgkkP0Jr+e0VC8dowwLb/JW/7yGVw20pboRfLuEFRoUrLph
Odumu8jGtHWg1oR2a4xwm7IiIwT6Dbp6UK0FX22U4ewb/srKa/hEUJu6RqW6E53hWjgc/EAuUuql
DghHvvVSE5Dlh86NgP7IIVyX6h++PlT2qEkH0WQuAFmNlhS03Tq9G5sAhyyc8JiI679ThGmGR68F
atmQQsLuGUm3s5lXIMrUYkNNs2/lwcJPNkwggP4Q2acoKkQHPQvw/W4HbM63yypy8kVsvHeLQoAT
2Gp3FMqk9vVshhNYiHvKkzHG3SaA1s1eWWxiNfbYPeiPx/bRVMLC80baQexbn2Izr17WLZsXFowK
gXq+9Xe1bR1bwOLCJhrN1Yd+4A7+Gl8X6YOXqGr7oZsGfmijChlOEJI8FA4Bq/VLgAVoXd8MvSKM
SIZ9HHBUXd+nvr7LEapxG29yXz+NoGZDfwgKmvHKqrp4oXrIhtu2a4VQ+WT3dLDNITplHYfse2Nd
QxTPPSvetSXWOrcO2LZZWkmrXs01mE2+OXMXyGMEvSoAcEmNQBbomQFobv9Fk9f7Dxia68MdFzaR
lutyk32GRMrCza2+aYYzOLcA18Nf6t526n47Of6EhaQLX4BqDpY577MvZWCnuFtW5h8x3HSAs/xT
jcMLlhrxV4vFxXIacAWM7SRfFDlKQ1yJ4pRpISxpQ8WzD76Y0hd3g/Two9RhZ+IZUMyqXlOTBqV/
vAl29btWe80rrz2ItPDOnfalf29RXzJCXFD31T4MrPFQBRAiKhX3dIC/xyseC8ZdatfuPhKlPGC7
GVKgYI+iZjNAoNeF2E/ORParrv8AHLf5wSQPIOXcqLt0DhSA67ZaDV5kvOD7fBwDP/tlxN3PxDTc
p8FWT8pNKnkBrnzaOUxBayv1h0Xklwxww9k8BlVgHj81IREzb//5AdT6vEjgrudjbeDbrmf53CIN
ng9i1xGT+IrjueJJgn8FzUp2TKYJgsL2JNdDMIOTINP21RT2Kq5M9uwOqjjCWmFaGCPSPNfwwqLI
YPIQmCBzYrjTzDtPllb7w4w7PMtKQPU9aS9HPlrPJT9C8K1/BcZhjzJK8xzIdNoXlQsjiJn5//L9
ZNbn9SpWQECiQbkfBH4W2Kb5O2YXZohuXEdD/OQ13cqGufbg2ym40ZV4jE17i01S72WAhsLeGngK
gqD0XmIowC0FNKb31Jv66S7tVPsoe2CSTXByKKubxbxVEQQ3ngaIcJx7ey5hXF0NSzM1kx+2N4dw
aeevXh23a6B5+52MAVgy0vYLJdQmtkhs2J2cIZZbLkUBYdlG5ljAlPWD7bvVQ18k8darzXpxi2Fj
IVu45giPS51CHWrMFgFnxdkqkm6TeD2DFxLwT1Ct/UkJdVEpkF1rFgaQ7z4GfptaawAe5BqSiUmI
C9IkQqgcvECTr4xQs3BfIZizwmMvSmAmtG49Cy4ITqf8L64Jdq6OVyOfV34ghp0snWLfJhJsObnP
9Q9TzXWGrwM2U6jpsa5aB6qBb7lWuWvjHlpALijmcMVwvwBe5OAG/aIAgDtY+GMjmf8AZjNuVonN
kzDSIl2pG/2cgrzCMqw/pwzyKw7EIcKmyc2nfjb85Vir7r4DOH9jJF6wH+Z0PsTYJth4ZVqeWW4c
Ygs+SXHXZsdJLQfTGY+D20/w3sYZYM5vZxQDwQZb59yCkmZQChDDID76zz862D5+2kfhEP7ybY0n
N3Hh9Kj/w6+ul4VQdV0mT4B5lIeqcKwTzPS2DflaUFNlkPZJIthYRFVmn8pebEtZ9pccoL77OK4X
cZyO57r05aqu+XiOc/zP6IxiH3p7F8403egvhFUGj0UtVlwDmKGeq44zbFxDSzd70Mc3fdpla+od
etUsWg8KQtSrzOFQlrx8AOIcAALFnU1Usn2fWuyu427yWORTvm3qYVy49pA8Jl2ljm7r/4jaKixG
s3yOhs69FCw+ooBifMlNOD3mcEkNqVk4/bCxIJGyomaHchHQeem8o2aSTn+0lcEhw4mhekYIYfv7
K/R5gvG0vMBnNBK7OtLSPc2wojtCKd184Tuzf3DpGzb1i8mtyudJpd696NzvlOXKHqtrPchhIpxh
uiJ2vTfx/ATwymPFIQ4WR1Bsg2tQu8c6Ch4fzKq/Mvz8bdVBnMC0AHLCbiZ8BLzmaz0DlGVGU782
/RFIdwdrkwMQ1c6BjSk2GPq5bsBBh45exIIyWd7664r9tLImCzsWjN1BxM4G9gRgS+j/epB63cXL
/e+s9CAT/x6KpPMd/Aw8XpMYQWVY1yYNorT3kJIcKFXsqeSgzPkQs2tGtWtgXgScLV6Bkue4AhNN
aUtU/YI15856gN4AHF9qiCj746/AcNpQ9Xn8bALtBK+GojsNcTLsUUGTG8hWV5cu0q7APPVf86G4
88uG/Qn2EABYSfUzLyMYl5dGBK1lbKNxrHOALZLFocJlej0DOPHgeC3gMfj+fi9aZ5dn3HtJ3GqP
/zI/JaJwTkPj4Uw3pVl5IdbRwYpibty3WGpNDA/M/sqdbfbVlVmLffHM1uJ304P8s4lQS4e0uvML
AjKL2Z7c713rWJBb4PLeTsp0jzcHN0bU2J8ot0qyNmw9C1IZE++Opj40nT+IcDQGbGfgYtRlZrah
1jVlBqphquJcXiIfblRQ37LWsrSHJf1S6PdhiXJhdq1/BhWzvQj6vkFIfn5bqoEhtormYjzd1mqG
HXRrcHGmBa3aWnWXTY69GoAqeElaaInrLyPPURi0AqOGFnMjd0bf+EsLX9dq48dtt76+juOk5g6u
2pDVj8E5FFBYWsZtMT+UqO1xo32iO3XBXxu/vDVAqm+f6MEJadQDP7D+6Jal/sGkgfctMB4gfACZ
yj6BBric2z85xwJ7BpM28KovTjkM353OgmhTnhWvRfRlsI43W2g3Aqdell20Zi1ypiGbv9QsHZa1
w6z7aVbYnoTn8R5eVekJtQB/lY6ReBzqPgphcpB+77E1rr9dzVjkl0ZvLyZFCeWhv1rKzPd1GZgQ
Kp9xd9C7lhYEZ1Z+FCfLVDdtvSS/dcx+kSxxP0HFcNQr9ls2JdKQAlyXNGvlakIVcA+3F+js6bO4
HbvlrCXJaBui1DpkN1Gx667EYB7cHGZXFPcLq1rgD+ShMeGSPg5TvJtiz3z9M/Cn+VWaU7qz2nJa
GUnDXvOivcx2nT72fmqeIPYGJrlOLjq4eDuqlidsjBWPuDDAagT58NmTK79o8tDLY2dZDCiBJFbS
LOYZPKRefjGcyv2V9NBSZ20cP05xbm3GUdU7F2utqjbFwch4AZXy2DvFGRBudEaxScdSHaMziqU+
fGyMuL78L3L/eU5jaj++Is1nZMaXskzkstHidm6qpvsUvk3Xlpau40lrbfMKtlEUowOUNpIl0wzy
Wwz7xmdbu6tNdTIvWZU2UK9D9UVy+RRhmbgVthFvrdyen0oRvPZTW/7814QCgFXQM0O3srJf2LHd
JS1qUpAzAcaIefnRAi3zZMZttVRZJr4bcKMbjTL75XWoZc54yrpU9QRO+tTPG1nW6VNQghHX2wm/
F5HphKwTDhYeqFamZVU/V0ls43LJc3h0o2nCVHQJM85xg2JF81wWUYaLdxGvqZeX7rxxYFa0pF43
gn79iE3cRZWCtF2XboRqKm6FDZ6p8ZuTCgV5Wf+AYmU4RqX7C7ZtEC2JcvexBlZ3IyGZtaPcIIey
qQes7qfcppLuY6tzR50bBK33L1Qe9/MaFNvntgOzD4f5vhs45ifCySBYagbJYD1e722oZm8aOAqt
TWdInlrADUIo5uZ/qOxnm03dTwgg4wOveH2ReSS3AItMW7OV7SVrRbbwBk/89Ltv1yGaZ+87ufHo
lAKcHun0exu3jjsOr95lKrrsmz/2W8o1VHWv8KP9IVO4Bvid3z0yyZwt2DjbnDGISUPVz4QE5HfI
nz+NjFVPUZMEuwDLxBXFLViLFaz6Pg0qwZ2wGndD4B0hsJgcpkjyFVSNsrPBu7czVK34aoqN9Fzl
nK+UPouj19qyAccQVrYiwRB8d4ewA90GpUOHP1llv6Z4OmF3ldLmxBz+5fE2+H1N6bCAexwi8CaW
ljY8zz8/3VooI0NMu5ZnZic7lOzdPWh17p7O2PvZLSbwFiA8VG3/LveWdhv/f4oBXI2yAaR2Y+1y
ebUXIxcxapMJ2JAVT6oS0fpTnDIodh1G7auFGJ3e+mmaq62YnmzMzQhitPAXo5SCPM2ufmND/MMJ
MiEgcFeZ8bJCcXzf/H7I8cSwn3ofIBrdIfrZwZrpPYd6QMZ0d1I838KfRlEHxegMqGY4it3a/3Xc
LcUHW/BqtUkbqbmf96sMqlyLq+mm2zph4oE6V3Xlv8juWRbxxLSWKfx/fv3//+dgXQRzQtezsTdh
Mdf8zCPjcrb8mnfeuWI2tnPlshqd8ldWRTGe6eMWgn+Fs4X5Wr6VkVM/WC5w2mBy4RqFi1vZlr/U
PELnjJ8IIBqLDKuGbjDPJfru0ihJgCMAchQsPoCMiuytozCg2U0dCcxTgQ+KpjNKBXOPgm2ZmzvI
XPRQ4Ch7E+WW2js7cvbOvK/8bdKBjnWLtZ0wTqmaV0C/D0ZIeTB/WXOrsE/UooMHR4PQUi0D3SDy
zjS+AGd7NSeDv6QUW7+EPRje9SUoRnmjN15irf84F2ydG8x/jOPEOAddAoi0tF/GnHnbCb7ZS2pm
RjLDNU5Ge2r+5yCVZiKsCv/nTXkOTknKy51zkYniWHvjV2haA94MVRJsz2L7p8Wz2bLlwNCCpOB9
zdvFBK/eVwWZAjDvZLqizSM7an8CcxSc66gsz6iKpQCSY1OJRms9BXC+bL7sgladascAULVqsmcb
D5xh6QJyPcGEA7R2/qffBRdX5NnrzAyIrkHC+QxXK74Z27LcD378Nhz7nm/DZ697yPLylFSo0EB4
4gK52fgiU694znIG80WEUzGqE+pPXXhd+Nqps2ln0O+ot/NiDpFXq9tTr4jExdZzjH/NARRQGKVT
YEM4xgVt1R7M5chG4CM1HRfPYqA4lK1X301tgy8Nb+OlA3TF5uo5aLAKqkOQ4tUeeWSUJwG4DKWy
xbG3h/LJDgxNmyiqNaUU2Co/lLhUwT8LI0CTF48wXKUG5bdxjd1hqzN3EZka9tyf1kMm8+s+njdC
Si7ogZ1uC+9oGVW1oH+F58TFAoYtxnGap/kJf8mO/sFg88WbImvzDe0K6uHcHPldAgl84o9c+caZ
rjQBQrG8MU6SKK3gOfFCH0OnE+wWFtvUpMOVkOxX/G3o1IEa6M79uDOcXIIXh4PFk2rfzuVucIe3
EMUn3cyTFJ+3K8Ce5djbB91p3tAHwapyRBEQrBL6SLrOSC4c6jnUogweyYvpS3FHLRpepoG6Di/H
Ydx1WE6EgT+uZj/Yl0M9PgYw1LuHP30GOoitvjYGkAZAgxdbp2nUV7igHKrGHx5r0FLukzaCiwTP
568lvFL+a1rcJjn0njC807NhuVGoKMI3KbHjcl37cX1whrb1F1nUgHJpTnETFvr0c7vnadKENOB6
ikeL53xQMCfWk1xjNDJvRtjw0OmHQdR2K8h7uFDmUY57ml0om4OE6689gRqcow90ZjXQ63ZF7e8l
yze3ODRKYcwkVCwWZR9lK8pDzRq1GBoHlog82boggdmllyJOKdTmIF0vB9R0gM3AknCZ5kkNWXkp
N1FU/rrJUbcptogg4wfdPv3oTx3TYFZh21v5nmJ06OXGLovxcm1EUXb4b/MM8S8xR92LZ834nRsm
O+R+033po2QJ8EH7qiFm2zyQ5drRTewz33NhpI+gY1Z3E5zkw0l5zettuI+nxEf4CWziofqjzD0F
pD+cy5p4AjRelTk80yyUVm9tOqMcPQJuNfOa8iieM9cNIT2olpOF6kJuRNEjnYmmM65n3ftZk+TJ
bo5caDbFeQWCft9u8Phhv+CLsyELLDewrAVYL+ZJNrN/N8xwkabtaKflR3voc+C4/fI6Etqo9kuS
P0kJLRH97j/9Hbcm9VrKTbcShNZibqw9oOrWPkghG7WouwoPHkWOyuEMz3fszaH/GnQiji7KZRoy
fG2/DXifxrczCHhJ8YukTkhXpUPVHj7hsl/f5E9IQOVTc0iyM/dg2WaAoSIHiB3QoYfAw/WMmoPV
wyJSjadP8U+5XPOKEhAb12BafRzvdz3fOu0ozlOv6kXuTDb0rPPoye6jDV1GxRCVG78bojVdbYMK
hujKHZ6gl56dSljVXK/Ct+GpN0VPIDttkuh75TP5QJg3D88FRlM897qa9VeDkHJo5ICZPf+VBhTW
V9n4K0BHTIh6+18KT5UXBlTKA7YBFKyawIemJh0aQ3ULXxSRrvWKB4phkHSxvQFYNepyE48WY5Ni
5z9LvtTmlDyClZQfwWJH3LOwVV7AgjzGUzyET4GWOXbwWexxDZTY543iZhlbMUyVddNUqcab+ffw
dkQKxSiP98Vv7dJ6ibAAPlAGTXqdTk//KXZ9NYjFNFCpCfJwrl1jizqJOtChy2eoi9zaFqmN3NoG
U2+ZClDOderOf1DnLX6dIYjqBbalv6M2C8epahAPo0jFgwKzIwwyp95TczC9+szTekEtOsDDod18
GmW7/bc8AQbfDCfcyAHVyNN846JYtlISK+62SnPnjtnTOjXktDdEJ9QeFfgVJF2aS+ZW/qMmraC8
Yj+/t6zRta4tCCLjL/7YuvX938bVQ2ui6mQEi8G00q8e7LQSe3wRGStPReKhcq3DPbD1K/AHYKuo
m84cPMBgabhg5TQ+uLk4URYeWv2t6QgDRRhkQTYlBVIg6VCJuU7NzWZ84Ub0NjXojMWjZSh5UG4p
7iZ9gCljFJrA1ayLuDUZnsz1nXz0+7sazg8ti+ud9lKyNoFAeavzshNlXJOjuBgOKgjW1Qx0+fI6
tp09bLazFA5ciWkBvwy3bosZ1qIYZoYX0HPT61eT9/bS11d4f0FKKacOeMbWNjZ47NvEcexig65M
L20yPTqwSwHp2Q+2AYucpWI9f5ns0Vw0MKLYw+TIfmmgmUeDYOCWXqrRgoLiVxfrgi0T3tbzC3BP
TehWHEYsvK8H/GICVJrnGaxUHYzp1G2tIxAy9duYW/rnOa7tKkqCBU+lXFAmzUlndlECJn0bfut5
f1fXF7yl0Nl1Wjq99nejJw4mCJtBcRdE3NjcBIBSrQpEUkGfYtTxKfY+vg0q96otRGmAfz/EfgYZ
Rs+2z76EP7Y/BPGGmhbQLec6dmsUR4FNpRgdWKaqUxCkW1T5ILNGsdi3dpZV+kfp4UuoDeDfpqJZ
WhgiHMC2uThBba+HBFIKY5xkl7FtU7DLsduBKj5QpIyll14fgtLlByAFrhkU10rzd7zAh60H0YHi
afqznWPn/hYeU+PIp0Aeb6HGhD0ZgITgiOjpqUMNFXQrsqTZ3F7XbFpnCd+iehX4aRsvbP1+nRmY
mdtc9H7xq+vDWyyfMueQpe7l9meNtQeqngB9MhMvUTMVr9YAap6V2ChQ6qY7NAszmeYvrKn5QQDf
tfB1vBHCD1EVkicH64ynBlNQPJ9FvmmhrrGm4UkzQdISvp0gEnlYiLk8pDh4uu6Cx3zaNWMUGrac
7g1sJ96Di90tEr8t19HkI/beISB2FrKxNTbU4eteOmsm+9mp4Jt3y6V46qIuAq+L46c4jH2gkhHc
3cLxnA6ngWvzJryN6+vq94JLSnwIWnFnSWs4WXYQeg4rIIvZfzxQzNMGt9Th28uhmvjh71Lrvxnp
KyAqBr9d36a9pYGpzfrPrzqhHrLpkvn100t8aioaS7OWKIkt4XvlAo2K9y7n3t8nIN9IXnY7IHqz
cEhMeaaDKA15nqFf0Be1urvFzQ4UfhBtZ/wwkAubXXnOUfb9PL7kqPRAHKOCLi9zjwlwZqDKqDxe
T6wYwlipBnsiVuce+ftBxmU7AjPPdhLaDDvqoNHX7Gt7bEEAE9MP0o425sB+wD4FNUg/uu+cbmWB
MbSiWC8b/lAU1wSKVMMMfXjLMFeUz3FNfmhBJdfy1I0pXCzUc3iqCwkfIz/Kt6mEXzY3uwLXM5BY
Wtbj6RcQCjgB4VDqvHbuUMCfjGZNsd6d4YlU68GxHgyDDLSxm5pCStTCKj/sgb7kUZkfbgfr9yZ1
BNGYH9re/ToMcb++hW6jWBSAjqLTbjE6+6/T0YhbMo1NBOxWvAG40d6s8MQzwgck4v24GTwIkmLV
AHzCaEBqAnqe1aJy+u7SVxzi/e8xalIHxUS3zop626XeaYb75Z7pQx3Z0G2nUzrYMoeWaGq30f56
euu6plZe7GLRp/y3CT5kqXnoNnp6GoOruLUdzH5dOhxkNdxT8a117COAXth4o9MmTd1m2cJ7G8/h
zZZ5KTBKPo9RCqNTnR4rCJy4KJTuM+i5O2OB3gxrkLU1YfuBuHh0EIkPj6jB33aWC8oexYi3R4y+
31MoTiEPxhYblroPgZFgEaRmhmp6yyB5iCad1bpJZ3/X/F8Ms2XJSmixTC9DVD+Olc22Aou1O9+f
jGXHzOYZKD9cR2Ds8dOyO9w1anwRx6yERISSPwwfuFb4JbOnyfHqFRugmRoMZQMPmd7fKqMyrzOB
jNk8w9yph8B/DQfFETcXiPDzYyPk2wFSFdYq7T0VUox6PYDdmiW1K50ooHITdqpw1ia8XMGtzTwO
vE7rN0toDkJwvL+/tqiDppB9kyLx98mvQQOmp1uggSC0DmyFZS5FE5vHpIzHg9H/WVVgCIQUooMp
6gyascmaGbhgp1FjHil+zct1OwqgVR8mqKAHMp73FHNg55TuKTPHNkqE3h08c3k37FORYO0LYvu0
x2IcGiJOJcS2hyfkHuiUyIZ7wP+Q9mVbcuLAtl/EWiBAwGuS81BzuWy/sOxuG4GYZ/j6uxWUi3S2
+5y+975oSREhkXZlAlLE3ntUAcr3DysZ2ql1jBMFLMss8T3U8QyfIkHJK/3RRUa7tbIa3C1eNTdd
z+6aCSjOGzsNExxDZVCsuyzxZLftuDm7Vuvf2GkIYT6kqCLzaR6BwG2Vdxbo23284mcXoU3NACow
VHIdtHzsTkDm3aP2sd8FcdGdXNVQz6yAg4diutZej8kPgvv7ugWg0NajIvApnAJpwRD5zsBfFiIP
ZC48kGP/mugloB5aUczcpZkU6RpOs82cpJmfAAFk7SvA+O/oUTC1otpPvAfxipmjnAmkZM+2pZ1q
c0z9PoDuYxC23XNYpHKnjWWJIjHRPSeimJ5GfD8hw/g8WxK8IkZWDQ4YFQCdzPiMavi/aYSyGYQV
JdLteEmaR6jhnRekIc7+hxOAkJ+7ALopKGMSuzJz+4udpThMUw0NqelDsI+4KmQAjLCHgDoCyxz8
K+QZJN6Hxx5qgthY/lpimbisvXiXCywrDIO6Fcxrq2UoZlSXXlaQuvF5aCA8TqxB7hAF+wFvWQsj
0A1BENEHUawYwFqnYhcTzaIh9SiMhh+xZKclJX52x/cjVN6CdzmP6hec+qCOcXIFCnEC7zRYQfHs
OMVLRsQhH/bcGItnFe8wG8wwgwA+lCMhz6fcbwprV9XYwmCpBuru6Fm9bPGV1lixWsbUm43kX+bQ
cBrNEkR8OrgdPhYjB4fgyvs6hfKQezYuYzJSuDQHY+9qbP5Mi/3249CnnZexB/wqdM+0AAOMjdJA
H0zyRCy5SCOTDXV0fqCX+oFGS3PFXknGOjbL00xeuYyX8IXQUi1Ytz33Nf2zhhv7J2/0Nqme2V+c
LjC3pZYaOxpGkJpJc8t8q7U0PNoNmAjIPrLk04T30Kdaj0Nof2JXQfYsy0GoAp2Ui+sY7Enk4Quz
Y/7FcVEgUatnRW8Ydy5YjO6KKTTuokb/u7Czbh/iPuig3jozjiak57iKmG0ttxogh7MRu3+uM+jP
/Foh9o1ATO9hVsb0zcQ1nJmpuTg6RA6Lug1wAlVsQB+4x3nciq6LarsROj3tXxPSMnet3rjFgDyZ
c+40OzpF4Oo9jZIV4CD6GJMxi3O8fVKXGnLPkTTGjqL042hU5R//dY1lITPEyZqpo3g+g/5sO2nj
SuJUbIPCt9xHdUgA7tseKA/O2Zc+wytbUOvmRUrPHEEtIPRTBM0Eiiin3LpQj0Ko143p+1I0pCYr
HiP2iZCYTVffFWJMLoTcLGom7oE92pCPmhJPr302DqG/2Oqx5X4jhNgttt8XAtlxfzEyvkPFGxjG
JFJXKGA+9Z0nT7xD7sanbqsFY76iLvndtpKnyUPpnD2m3npMbR0Hef11839lQ0LifS5Na47jGODZ
/7Hif1isgLJHirIzfAhaTXex/66y7tI4TbvNRQTImAz4YxO07SpScN6yluC7svu3NM/aLQ90Bo4u
A+dfDHKDkJUWx6gOuxcZBNk2hKrfJqpsDPMwAva4HFbk1UE/9OhB/nYAB8wLNSCQPSDrED9QvG5U
KDVj2EuT08Zrwrwa9KmbQ5gGYJ7LGpA+OSBGOE0a5MSotwxRQNBC1iuKNmRjDqtPumoyyE/KMrrU
ow2FX9VwqAwhh/5UuA1yc2Sq4mSFXSs/z7ZOVgdAXcyjZxZ4u3MzALEcIzoRo+8Vhe8ADVpw3hzJ
nitm9sUpMhfkorVn+JGGH3jriO+1HCGHGNbZvZsM5SUDiM7H/TL6DqarTQax2c9tluE5zSW4YF0c
vwo53lGAE2FDRDMDVPJGnl5eCsUSkHcQ06r75BveRaHmPor8blQ9x8zHw3sqGNU/trZq2hZMI8Tr
pP4aZ7z6g4AJ9L3t2UtGbzdZ8plGWgRTQyxSV4H96BZ+aE7d+soVNEO5j/P4KVeJaGriEIWaQ23z
HSWnFwf1OqP64bqV3M+jcPg1S0+KO7N2vjWabGdnrEx2KQ2okCF1X/NxxEMz9o6Z7dQvnW06im2V
b8ayq19Qch8gLSTGFXkT8Ac/4lYDNfZkanzUYN65BYvvgyxvXqBsPPjm4Lh7itXtpNuVqDleIymJ
M5dSHEKU5ZarqRbsRLKDt2NROckBB/9b8i5xk93gQUzGufEKsERwKc5Brks8V5suf2GyVIgRSLwq
SNtlaVIQ2MzDFoetJw7hZHIu9tvYDqx2nbR2qYWvw5/C/sO1rAYZSbANQYJwsoeVNZXRZmHR/iMD
98LIfeMu1QpMrUAOraD/RlBKob5wgExbpFdvEukMMItyxzvXdQeC5MxGxr9ONyB3tqA7OCXBee6C
Kic401gaUObRIu/ouXhzXtPk93B3+gFxRbmbh7Ti7FaTqWe4wvTLsMzXtKATGMVZB3ePx/p8BeSO
PDXYduXgQcPNmrV2fCKjoTwjBZGR3Ik9/TBy6SjED27/f1ziarW5S7FRiJsB8MzJFkp8nwjqUgrm
ASJdpmfRZNpTUdefpEIkd+nwR/sf4mmd/GOdxJyqQwmGTuh8DWuVcXgF1MhGLqlfT15oLiNDjdJx
mn2gFHkf/T4PlRM3qyzzlC/ZaVU4LasuV1TeJVZdfxl9+OizOSgU6ViWhStRlGtTau0qrksnADSv
TE+tagw7i+NtM4JHfdCn9EQ9t01sQAc+gqAJOYJIYbpwcjg1qDNWS7gOSiPAZId87TZ9fcnNrt1K
1BSgqjutL2Sj3lDz+kK9egyrk1ZhI6gmcNVQzymhGjtP08vpZEIm4TDbllWoV0H9FidbAFDeOJZr
0MdwUg9pe/UxFgfNoGt+fIzKA2VcV7SALk26dTRqu9T31DWp67WedQRytni3kot3WoRqM7uyjk4y
oFSNuvakV+D7BHWCP+Tu4NNUt9JsqEaoVeYFddeQKyBqbdCuiOyhc2W6T6uxg2pu4YIJXRmB+gV1
nwYGHBBxPZAJt+P3OBpSQ15RgZbBZeK02GlNz22xplFn83zyqtgUWbZTMOEqZML+8Nf1VWzQQScc
TNfvcct8XnjJ3rCNbkVXXRwfsYt9WVPihr1hSrVIWzHJqk1PSHnDbvAFyJxi081A+kCdDFyNR5U2
GZJgjbKRDf4548mK2vFEvXk4TFD/WTyaAVYuo4Sk9dC69lGWCT9GqqHhn2wU0lvjq67poFP4iL2Z
SkOaTyEy5O0OHGpeGx9kESYrDVRj2Hvxi5tVAiU34rq5svVeeBCmO0dY8QStDEg54d6MX6dt2s95
musPYD7eEHqbGpflclVFGTvNtr6DpgdeUYBgBlOORnp4wGWWrpYq/Hp1QWKRQSUJpeFMoUvkM4p9
g++LvyigCvZOLjMGmrXuRZbfZ5DW2vGhas8ui6tDJKvg4HaaeTLixtqNBkiXOzAcb3Iv7x9Zx1Ab
kKXOi4hckHu6ffc5t2QElpi4/T528q4Ze/azgVYec4YBdYf9J64p/TQ9TI9Grw9/ldrwXXed/gu0
us1VBl4LUAo6ni/wGZ5EMTab5WOh6k/RATnl/LEMCxmr2kreP1YdZC6KDxkwTOBqOqSy4k+WobD0
PTtDDYQ/NZHJn0qlg2IUQDQmKW7bdhyyxzR+IR9FxTgf2UiQ1m0ogBxWOazBGhs/UEQIpNRes/La
p4uQTdj9K6sBiqF4vMu6x8lBLQOtQRGtEhHnAxS8aNi0EP2LcLq6XMXO3HAd5BFkYdTHHY2KPXrs
GcnwEXCDEdwYIA0Wb2wMsA+P9UehWC50Ad7hLkCiHc98UHxo0P3+iLDaLvGBPPO2vZt0qFG3pgrH
58CzUC+HEBjKOkrNpyHy8/XsWOJawPL+F2ojA/XkvyEoUR/soOgfVcKmBSdH4RL81whK3QNdMTYI
D5UdQ/cVAHPmJv2qE0nyDaIeDxNEdH/yEoTKU+wK1AlOa+al0Y/A0T93ZaJ/QbbRXZVea744VTet
28mqHlIwFaFAHqA0KUbkmiBqemCuL8tY7KkAEnWqq7hIojcnitNTIni4JntVQa/CkNy6GyvRQVUw
eaZKHz0PnI1RMwh54DAp5ZCmtKZ0/OIBwNnguPB7C+b5tYaCavzex/x+iO3Ir5QjZdMJ5WLTpwyM
gNgr6UcjAdkPCkk4UqlNdu9o5n2sZfzFHcrmpUv9RA3I0lnijOPc4D6vHfvFi+qntp9WfSmyF66H
yV2SF880apWJjWyN3G71iHtB+tLLCBUZXLBDZTbZy5QkzU4Hzn1NExxZjdt4rKJTMtn5XWKZPWqK
7XTD8fJvrj1N5nchWNr8RBnNdPqWu9nPWloibVcpCLxW3dhpK72p9D2j2iT7UAIK+1SouiMrMPk+
Lgt3patKJWoo3s4mfd/oArVM5akw0vwpnXCoMiIFaKeOD9RhjFJjiWM5RUBMDQ1DqQiIUT2BvWjF
0M268Webt0AeqsBJOch7M+9fh/NSNI3WAxb6p6f/aA3FJgfVPGbnztHwNH7VLDbkzDn4Hv+nEJr7
H+L+Q4gL5pYdNrDn/xC7XLae8NhezePfP+nNMmV/hvCleXQMsGKBKrk5UY8ayRlUnVRDPbIVo+Vt
kzp9XUw3UxfHzVSKw+Meh63LynYIuhfH+LuLYqHIcAHtUPxxQjXU+/+xVYW3Ng0nPZRO84/l7DTh
oOuO+43h6L1ftcL72nV468mH4EfLxV3uVfkXF9jzdTe0w701GOkBt9din+gRf8jG9i7t67O0u23l
MNBvRQUqn0tN0TOJvTdpHFx2At/3Vlngm6PMoN8WJZjhzYSfwEeW/Q0i06ckFN330h6/jbjhffUy
kaxQZyif8NYybAOk6C9L40Bd6eLKMLoMX26sy5B6rZZofo/b2NoVjRhWNFPkdjis3ueDDA12C4y3
vmxqgyMx0Qu+AXElYHZguTsSzqjLnjg2DG/gcSzPOl5FfTJTlGu5P/GGy2csmuGErh+YQFJIBVwD
WDlYd/iL7+y6KV61ASQC0kq9DbKW+avhOMauBdvEPLfO+TuOjeaCPjs+QY4FcnxqruHhVCmwHJx3
qLkgwohwY+Rfsynz/rIM+x5yd9GbtEWynQCiPOK0y8Xd1SrAzWK5fxnjdgwz+VfbDVBlbzr7rqh1
6JCBvHWNsy4fD84Bj1WwyXo6njs4OPUekB9M74QrNosp8GBXpiqT6R1FkTPQW6kevsNhsWktygG9
BC8R0Az1HiguLfFU5oxnPsXRcoor/+Tl/GWZ6sa8eBDxzpbuX42LE0+G4xZsW4bp0nmWhRe+qa83
eD+CTIYyUtNqWT+sm9IGAW8e4E2hTHGPcrseL/xO0m5vI8Gv+iK4Z+znQMAj1hUwOSeKs8CXe2GF
bu072+bqaL3p87Ut1gJI7c9W3OHLy5oWYgmVUpuGilUStfJEQ56uPZ6Lz7opnNOYFy2qLQvof1Qc
LCNRJ491D4Awnuc58JmBBGUSYKsWPnbYjOa3DLzXPre99n6JhazUeyxI/4y3WhiHmWQBminxuk4g
UespqDtDNfxxQAGyvOhjcR7c/lsEiTcICaJxsua96ULtekheiqOQPw3JQSFck/YhAgZ3aEE6ABK4
QJ47jo2ym31KFXN6gkNfZM5Vt1KC4xSRZAOY11EmPDgemJ5WmuvFjyJw4rXXu+GFGi7BFbc2TL3Y
Wm6H+rN6bMJdUcrgILraRUVVntoom5SgEGRNd6qcqgxAB4Guu4gyX42L3GUb3cFnpUlzEPmvxgBn
t0itTkiSGazqAIuQzrkVwIeZKZAeV0bPapwzubWONdDrE4zvXCdgB4N5z1RtjC1I81Q6QD5VQWts
WnrWoxL/0gJ9e6GQ0OvHs5pg0ovDEkzeUcMbalYZx6UOvJclDnolSLZiIw+uBDupSpziZhnOIs6H
VdmhnrRyuY98fn4qFG5iacjGCIDxJzfwfe/RgdOaqzifAE5WKyzByHacerxe727st4um6upX0yI9
3SZ9Lx+yBhz6XW79LNDResv8aYF2AH/5uSMGWD5ilKt3uPGWglfLKbduZ7mruaKyq37G0gJr0iLK
SI6bksqbysuPuSG0bLG7/VW0ebUKkvsov8OWw7izJq084mBgOFFTmHI4JbH5PhwhYY/Nrtjc2GlI
Eyj2ZrisVEETpFyRGzqF/tBp+oG8yEG8X4KGf7ItIbwY/ZDx/Fir31rcgnIsdlAyT8NM/QjHLgLD
HI3n7lAaP1nZdFuy6QPbu3XU70UHXGnHwwIVEDVugzSmHkguytO/2hg4bU7O658il4mV6bWbgdsN
bhvALywQBQmRiU2j5CpvHDRcbCDi2dRxaOLk4rf5mozxAI/UKiXgR/Mqy1ykjKr94KYNBM3cPjF8
lLJB11Ua9XksArY1g+AHmZYGNGP1eRlSz1YT6kITG8AFUNOuFlkcy/Bm7oRqDRB2hgDLqQXosksw
2Wi4OELspFagp2s3WVZq67idnGMFXOnB6GW3ZaLs8BJSnezOSf6qUuxGwK7oPrYZRNYC12u32Ah2
bwwq6rVC+VMECuv7/fsPyMigq/NRMEylwnPV8L8WDHdUQHxTd0xVxFSGXEtRbUB36p6CLvSg3V54
Jxo6EEUCG+GHJ8D536EHW9MSQjOoQUFztss9SAniuJb7zICGRhN7eO8eDWMDTI79hn/KxbRY9Hft
Dd8byGS8CIBTdpaZ9YcRO+jHxEpQp6siLO1HiyLE7zh6CHze4KAm6uvgyMKuW+eZSF/HwtH2zDMs
n4YxaBlPdWwz0HnrySuT0Lsci/BvclZjnzzULjJYaqYXNtFza3JQNzbpK5lysDknJlgENHCoSx68
2DivvEQK12gVA95C+iTdNQoE6aaedhCGBEO98vYpqIT41Pl4DEK5SVUmQnYv3HZIU6/nGsW+a9/H
VHoIBpgayWf36ztLpuei+IvQY0gmDvsR2UAcBfxClGk1oA6aEzhbslHDB+sepSPBmUaRSMv73NWu
YGg3C1GYzGVwtVCPtz97FgYBC02G4vJsWkVMZg8QCfCw6eXBfd/F1Wke4hQpQJ1l+R5TsQ7HuSrG
9lLQ+BfE91l13duY9OPnHrh/1JkmL3ml23eTHFAFpex1rtcbbawnyCBgOP4KgyCnfSfa4StOs7tT
0ep4zZJlfhdZAfb1aWwek8E+kN0SMoJwjPTe6jpOTi3PJEgWcwgYKvxsbDtsm3ZdMxNHQeYx9iXo
w2fiqCqWhwIkbU/eIMvnzEh3hKPtABEE+VTtzaBbWkNErNkOSk3X9GTsx54ljgbAZ3jLzdP1QqHC
jbrfZVX7KQgsHEgRfcpM+UpdowCfzYj6epFA+iVAruuBGmh6goIfRNKWHB+EjYbMll1C5KDBacJV
KNCUOwB4Ipxs/YpjyEHfW9Y8icy2De7byuvvnGJqzzWEybRobI7gv2vPZMKfBN9+Fz+B2PVwA6cx
TiSmnd5kn2h0E7fYyEFLSa2L/Kyxcbqq1rPCAZI/5J67yxyvlfNH+EfMchm6vBYnn2jt+XPRR1yW
Ec5LFnulCFDrXGT61oiyh0gv5SVth+apiUdxGSFI3+kJ4E+qCcK+3ORRVW9oyLldP6WieLCt8H0S
Q73bRXA2T6piMERzr/NWvTqJp8ZWx/HUK3DOezKgq2b2GtuRPdTMGPJkFDJAh3WeJ8Be8lv3Y9Ky
YuDWYjX2Ad7+1LJXUyhmCexpXbqElBxVRqm5u7LNXQoHQBcfZpnZIpGOjH+ApL1sDtjOA41lStM3
sPmch1DzMaEcBa+pcn00XLwU/P84F5REDrBu+Z6hVGczUC4kVlRGgDaAHlUZZ4pgohJO6hr4D0DX
NgsD8eKgaKEmk+1fHYVCUtQTSNEipOoqINB6FGJuCEaaXhjALiDu4vWm0qR+tNusezJxdAgQaxR9
D10tXqHaGccTNZ7PdiU+Jg6J4XyL8rCZJ+YAiz+Ytfuia7s4r9uLlQOC0cdO2K9p3I1iNzYpJHn1
EOlsQHFbVJSrLqvF3xHEZoExVLbE0yD1qpaIhxRYyKjLNnPgbPxY3JjAktvVTuXTtZarLnEZqlmB
3Mc/J590XEqd8ex47/1ooeh2osb0AlT7x7IrNjJGxrDiUkdiCRIjJ5tc1GUC3DvbBgThUQNq7nlI
8wE4mjR/WY/3OnZ9el4UG45y3BV5ZuMS1KGG9nS1iBdFmIQzqV2Ow6A9BV5dl8LJqEPUcNsP09dB
IDvIVE0Y9doICcDFxlCCMjlMHsi02Jdhp+Yvwz+FkO0/xNGnUFfM7fYfV0yLMEfCWF3NhniC39oi
3gBHql94+qUCmmImfTYVjz4NDbClQGnEgwag8i4OmuRZnxcLz3SNQT2o9qHQBiynaMDkEFsHou+j
htj6nA9Kv8V2E0JDQFzWrHDMeX6LsvKZCHCJlYXdQmm88/ZAfEMh1JieKiQMLrqOB2NiauwLlOSE
D7bI8eKWk/ZUt9ET2afULjeyr6rDmIYayPh3ZHbLvts7DeieUtQKfAEJ2ynCjuFFhk53xjcR5/K0
atX2K5yohfcuzogep9hEZROuhsNVIHO40wOJXUVvAD3N8e4QNDsIwQOmo5bVwVOH7Ff8SU5BArx8
naynHD9nzS5A/yirdDsWkbZ2Ryd7DqwKFeLWPBiMLH+2GtGvK620thQg8Ip4D4javram/JlMkkFb
Ims1d09DI5b92TH5FxpRkym5DxdwnRMtOU2me8htMI6SNx/68qHI8QaZeF8yF5TSE5GwiBpk9FBj
Kbbz2IkAREtZBYZVliEr0RR4a8HR0yNxrDTgX5aDI+6JbCVUJMQgWV1oWtTiXB+nI/nJLiUEd1Qh
8ZZsM8OLughD1Y+/2OhCuD2uExyW2gUQDTKYghPogoITDRtjAhd5RS25Zj/35Ear9AmcEb/m3Eyk
ITObcafb4UvXjMgmqgb6czYOa1DGAjqNesNBWPxuC60YHNqz31RF263WvNFEXXgW4Fjkh/7JuPK0
1lvXaW8dXTxZ5mYCuv+YYi+SgbsMXfJQjJeDNnM2XvmvuhH0aUx/WcqFWBdwAPxN6Ja75gJlqVV6
b1VDgppOJ7lMqqHeMtRxTRDeoXaJ4oqOm5AwV1MEmM5cPUiPs0ML9l0J0ZBluWUR6qHQD3oDrbzX
4ySdLxO5zyz0svNN5M01KX5ZlnoxGHaHrMLWyeXNtKq90UHVSG/tkfd9pZFt5c6lt3ULmcd0+Blw
vOs4Sde+B5PbBf8mzZiDKzle8BYImobmCaUkxYqSt4luX9oycT9lwra2umjbA0UUIURmaC/7EWFl
o7V1cnYdQfthvA5c4thybtfQNeRP7WFHZ/aJw/jaqfT6QEPooK0Na6pfyzC2L1xRdpMd+k8cGHwX
hMdqv6EnULT4PaxTds/Cwf+/hVlqNZpOq/1+0X4Im/mi4AZ8v+jy2WhxdVEKqzQkFUwXugiyToZV
YOTjYzwaAkSuBX6kdum8ObZ3aCKZ4rQch4BD4kEm+iOCJ+BuKtPQXVOhcsUyMFFwHO4tFcgDwyk5
5LTBA6mkaKgJwHSuZ+b0QLPGATIrvR5/XgJS/Ff9LwsNLAE2vAH1n83c6ZDquuLmgw4aV00rfdE5
9TNZuiHNfE0DQySpoC3xJHxGIUY+x3eNcRJhMu3l1DZK3sRc1/gXfOvyb/Rd4agk8SMI+t79S4CW
aqMvrOo9gGPDnYMHxit7FA4gJfBk2iDOaUDP+lfuTkdeV9qbG07aRtq5cdSzvHqYUgihUgSkB/yx
lcETlIsfEjOOz4UJ9iP6xPRP0eJ81+EF+YFMqMCFoDkqfLYigKRSiPz/xpFA0gZOap1EC3p18Fv+
GpORGtPuAzAgt8ZqsVFPa9QU6v5pHmRBbLxNQlgShALQ7kQFCvvpDXW1J8mtWXdLyXJ5qRYfUt5/
JhPqfVWi3oEql2PYP7FTqPYk1DVrdoVFJimYJZCCwStOuKW7NuQrcM9f7uxX47yCzHUc3dEDYr7F
16nzzwdEzyCXZffesTBMH8zj4m4p6+KjFAChOiZIHLRfdWEqDhxZIVAJylblUDJEyq3E099v8aTU
7+oAuhYx76OtUYkCFNpOKy+ZN2zDvquPsy1ugLyvocjYS3AtzDbUYydbDVthlIyZD/8zfTZyoIrU
8Td2OM90DV03Hc9huu7d8rpbogGB1dCE912HwsTM0bqVzFETljKebhp17p+aoaZtOdhM8eDwmO9o
IyioIPfXoxCMaee5S37bslAGKezOn40ew2v7oLlZTrDkHZUJUEnAUivwr6UDbW9Ha+Rypb/MuFlg
LkW4WcurII9rueISAruPJ/WUfrnpWWaXfRE1jr4zSAfceusyex6iLNkyTWgnTemPAoNRddtSiZ2Q
sdAKlB/IcEXexU5DaixjuK/LlD2wEQqVcvral57YWQ03d7bmuV8ca4PTH3s1ihrbMKsAllmVjlH9
mMieQOpiPJHF5HgVBCkwjudUQOpC9VCK1FxRbVqvhEestv1hj2EE2sykAO3toDu+hgTwhoxlWkX3
4PyM7pE+NHYCJbO4EcM2RydVEl30uvXJNngeDqMSCTogVNHcUQNMteVPoPHfoDymYCsc9797ALzE
kanTniZyULTu1eNB5tXzbMOfbryjGThDC3wAwZz17TIuaBESKVEJI0ooiWpFvQedcnjXecV7U2Fj
F7Q1Eq+wRCG2pMhAo6v2pSt1sLcuCnEQErXyeDF+jZuyPyKx4q6RCx+/WoNz1Gs9fwWvWX+MevAB
khKSsnce3pBrpP93JHLnWgAb4wRVPyIXCqVMPQcrYg9CK/IWYRU85qxf6XagPTEANvSsZ4egcca1
E+qRzwugELZxBMIQjhcgyo4Jo4j6lZlVJggzGoBzFWiicXtcqIgCKKCHWr1Ppjb1tSS1D0JpnA9t
1IMXom62NByNcNozB3/WvK/tF6aP/RlYYFRkqSHoFLPHQdPnWC3C/GRsVzXyuk8U0LP4c1fowYUW
o0ulRQPdL925kHocNaMXTvG6RcKX22sJ/K1fg8HgHpUKzb3LkHECx8qRTDrrR3xusASeIMA322zB
QPusmhx6fCekGo5kylrc4YYmSveBp/skl5dKlFjpY2LcF6ExAgk4ZRswyHKIwUK6gTuWvjL6BNgp
lNW9BZ05nbkiwncykJhPGVjkDVQ+5r5rDldeW3lprj5AbxLc+cMb/runMzGFL3PdnvV46lpspRlZ
IndA2YJ4rPOcjR0wZHEaRWhFDY5780uejzkqj3F6Rt6wsKJdxG3QZsRi2jlZBFoqLdY/Bal9dBSu
RQeYzxes7O/0YADGLqoGn5AwY23s+TBmb22TpqiC76btvDeJ1IaFHkXUWImGOrYasi8bs1G3T9q6
mOZ450DGem8jkXZAmeFlAeaMnCFnTTAcHWJNBxQizt4FnlP0UkJgzfLCS6kytJPAl6dtQcRQAxZ+
b6qbB/WKMkIqPey2jp1k1uwlRwsEcuCi0muJJXtgVCCC4cAd03BpRJ5ZIGzDJdSp80Hk4PELpq5h
ua8xkJfVJBWhmj7Xt+At4ocOoJZzR4oSyl4YVZ+B4APd1Em7jZ1q02qJ8UhcYhmj7g2CuUxr/AwH
YOsBknzPph3hqJnp4LrAiBrLbr7XtTudUSmMV8DAnrZZVP0t2vTViTo8ZXkd6djgUUtYWNg0E/k4
vZbgeGuz4Oxq+AbEZja8GoBx4VRBH16RV3rvTcrWoGj12Ejmbhdg3IKTS8JhAh2GgtQt7s5swUk9
aPhbKscVts4OwIb2Hr7MBNgdXwWLbSYjglJODImxKRLdJs4gf5NMdcmAZ1NG5S4n+RVcmHxPJmmZ
uJEDTZ2cRWCtlzDqBUAJGDEuqL4v1NRp9Vz0ebWPlamlmxc5lm/hR8j8XVu+exTXA+9StR1YnDOH
HSHZwY6p6rWtxlOoVqFbL13yN0KayDs2f/BPEWkXqVWuuvNaV8suy+Rpdh9GXNveXulqOkWD2/vY
YaF98Lt8EGkIQQZKP7fO+IrSf75bTNSjhvSGaOrsHfvbWDGCBsQWKUQMNVARo8A9vquHDMkf+bUG
QdAr6/v2Af9nL2RFQtWD3mcagl6L52/lZCWbyC2TPXl1B2LgPQDqOM1FabnnPTGo0a0EXhewv8W2
mDbI82YYzOUPgxNDYUBtocm7xDF7ws4DoBSo6GZyI+IKt6CUzmaD+4y4Ssrfh5CjUye3wT2LgYj0
VXDj8GQF9VRbXooYVdI8iHL3AJpiC5klnmzeFQQhcyEmxdDm9yOklom3g0g9iMaDNLyFJeoNi3Pc
1sj9zgECRkWsBBcZqVmoPxabbvfuqjeyejPLfS+Lz2NAjq/XmY20EN5zAXGzkfkebRmi4mLUjpXj
aCjAQI9sVRy9aYXVoN4QduTj3iMGZgUZiD3+Oc0aSy1D4SEir7rL2ssaXVMJ/MpJThvPJSCn1Asn
iug2sTH2hyxrdFQ4q/fRpZmNTPInPZTVzhRtvTLFWGwWSr4b/r3FsXDy/Smkr1FaJXG2GLUgJqw1
+0Uzuuw8yDGFBi+GaSy8hyJydgVUoDo/6X6ggr541u0RldJW+CmqwN9PkfVoRchza1A+VxMhvFNu
QFY84ZlR8RczlvXetuJwncTTeC+5OETDCG4ElOz1l0iXKJqMomI7ZuA97VWD6q14RKIC3UricUZu
iqaG110M2LjxGkLm9uToOEYFuZ7xGjjmN6dm4Iyw+5022PFXFtfFGoX2xZ2X4yCgdJu3EorZCgTL
gd5Ab2mubObo+b20Q98OLfs2+CruYwFwx14v9adrjDzAz2+53J9ilqWhiffXO1ykyoHXxf8HtLDV
PgMZ/sKP+7a/pG6TPkbHWVunCEEBMImvQcuKzQCGl1OXN/a9ZUC82TQrICI1WfhNC4LVRHGrAqrC
9mOdQklV0a2qhnrUTG481qtlTNOYYaOM8deMP027sRVx+CDBN3Ufpn12KiFA6DNeWm/gOQo3gZPp
ew0iE2/VmH4ye2ngWEPLX6Cwho9fi/v/Q9p1LUdua9svYhUJ5ld2Ugel0QTbLyx7bDNnEiT49Xdh
Q9Poacv3nlP3QShgJ7JbEomw91oT6AMOhQSwDEofyJiyR80AZKXtYjOuMDIVFCbBXWqkS+2n1JNx
YIuPHL5rqBtETbP0MuyJoE4mncVLkJ0npIy+trPoX39IaOAO7fA64hxW2pBklobi3YsGJA4rX9v8
FCfMgy8hd/qEyVUH3uzFFD4TZezM1/YsfPFkSZGWg4CXbeO6dbYTVtmoHkjCx4YlI2hzVg9I9459
DDFbRgo5ABXp0JSGISocsIJEFeQozFpp6cCVtF4JcmnS5qjzakPA1khW6Xxpy6NnpcFGLRiQ4XLs
BgGQutwv168GALy3AIRwn9liOapxWPqKSmPQFlzlIdgHH5023ZCVli9jHR4KUQCxTLprRT6l7kZk
g70bgtp7YI3xyxjbLN37cZ+fg6pxqy+Lx/oNoBRxLzRuy7LeCD+ui+IB5AAdil3N6bQEjl9GVgZQ
w7mMm92SeEgbc+MkAvwWQIsXIz3GvYuEYxeQYnGxpN/mEWS7dmLzbSCHDI+aXVMzlBz5efotbwFf
FDRp9UhDY8GjGulebza4o99mUOH2oLDIrM+phZp/wMBxtm1ypHX2FcqPOffTTSj3//vFCteHUZ4H
yC1xzED6PNhRFzfm2cqK9MqUVDnt+lPXSfwqChwn2wnpP2EvLNhRaFKnQKtBRleb72JvxsSuq0Vy
TsEq423uuwEZhKWfnFW3Q2LX0cfZ/8eWzDG+hSLzG/uTkSw1cB9SpC7VCTY/V5MbG0zFm2I7+sze
oFTTPrfmJzGkQMRabe/ZA5PXbzOm1Ni77FZsepjdHnws44WBqeSE2uH1EGM9+mJWoBSsknX+ZhT8
u4kEr78Qx6s6pLj62zEDdVUGOkFLZgzI0YzkST0SrED5GyBKTFkKk+HU5gH3CKBgOaRqGTCNOBFq
0bIjyRxkT70GINscWut5xf5TiRkhTsdTvMebwTZO1KgxqW7Gk4MM9EjpHOaxDS/w10ZWI3bQztpe
y8hdKxqQLB+DIgVcwb6OgXpZmtZ+kFyBLMinnZ2CXXk1XP71A/kc8/jZT4ruUFBSairTS8Uau2eg
w7lnGt5oaLzW+7ECBA2ZZXH9JpwElUpXe5J/6PnDfcLGyM0FXGv+NIDE2PPBAp2aEZC/vUtiN/QP
DFqp0HRb4FJA6LrrAaw54ZEtuQNmssJLTpZR76kKum35dBCd/eRZwXthNIDuqjM1zdp6TUR2pCYh
DalHsnQBhSp+F/ChumjqURNwN934S1en236pgRwchb3It/mSZ2dqunl4793J4sVLz6COw9F517Ro
78xJXzIT2eduDHB1GefGUHmGff5Lg4pYST4gghAcDhVm9CiPu6MOt4ql3KfBMiuFfvTPbf53li/g
c0R+0TPqNMPnqlqtRxmjMqbTmPeYAUm0Bey294/DEPcLdnQxBhDe1hnwQruRkQ1p7TloNmsGRt2x
ARl9NM4dHEnPjaB88O3yGxkKBo5hHAT8rtNrF0rbXad6ATjIS2JNDc7VZD6vNqH83AB77yqTl4Za
plzw/7Ifxyo7Apv4Lj+JBCrxqG/j4LSE9xlPlEvEYv8PgOt8R8lrcKam9Mb33r0sM1xAN6BiXNvV
Pxv/uy+FN/kJT3AU0MnRna0rwnKXxM2knhr0H66eDOopQf/3lXygWPRsIYN+Pxs8POnHARmQ6e2z
RfXvHil+Aj6qvsQ5KRBgsfdNRdiq6zkMtYi1cyRZWFQ5KhyocJu+1YAjHaf22Hdwg4pDUIF9UpN7
5abZbSxsehy8FZxgpEhL78EGH94TidLVCx/ruD9h14EXGwoCstRNa4OLzZakmCiABnt6EcSHWeYl
AnFenrpa3iNpgX0G6piRfwmMyXmpbONTIhMiLQdcBKIIUJcYdPmuye0kmZ4NF8QgtBHJ0/l712HL
izYeQ1CyuEDfGW9kZEYbkVI+Dtg80yLqXeVkRSJqZGxtr51qhg2yrD/ZHnf3dJ59d6hNx9aN8NdL
6B/uTtpJp4+5O29M91jbAUD+52N5bUeKEDXOEV0wsbLs6Az+V/xYn/OicXaYSmR7Tw4TlG4DInZu
N6QdUmd4sgTwgv3J+sxBW/hZgJpFWpJk8bwXkLmGT+RcTSLbCNByHtNgNF8GCxxSXYo30GTOOypg
zZEefAnyBJSCWLMOm3EA3mJsvlE56zDlOEXrOvA1ykpYbI7le7fqT7nXmjuVU6r4+zzgwkdV6goA
GqK4HffnPuqM1NSZlYISUMPObY+lacvz/BgkbWln7MZyRllOMMZbEqamD/xS6k65EwP0AZYdiOFU
b8WRobHTmptAJAQ6/HKc+0DxMmhyBs0bcSdrvLDftgEg6UlRy4UR9agxaWGkx8TsgCSMWxfS+lPp
bQMAOmz9vK+DoxNPSHVLGPD2JS1mLZP724xV7iNOads9JgNF1BFXJuk918PWCscjVqlMAJwBaUC6
zo0IrT15NYYoIjX2JF+xk+C4QRRI6sU6Jzn7NNUDRBumenrMQmzbREpHYjJYQPp3Nn9D2p13Smji
qP086azcyAGUbn8hCSPbJ3GHhzk9cDg9ZbL81apc5xRS4ueNwjHjdtO3frXPQ5uf0zEBHPAy9W/U
hEX2pXR59UijQQTBYehje0NDJs04dqMse/VfSQQC5HQ3dKhCNMYMB1FgeH4GAcOelKvlYS8TuYXR
lLL2SDK6qIltYsbFPsGOI3Z8U2e5iDj0nL3LPdSbOtiVG4vAwVY1NHVaG/U2GXPQPJiA9ZKyG0U3
TSgWtlJxqdt4AnFH2m9J1pcJTsvyIPKRtv4LOGpfwibMPo1Lz18rh7+h9qX5Be8T7zAawHsqqrXG
TMHGv1bMuydjGc0vTTpj6gLvpgsFqHsBtkFDrPCwUEjX9KyGaR9lWdB+LUrhPsYLarcoWuIInPUn
Sf1AQ3kLyJQHV64v1n3ieKgylE3dzig+4ii1B+ebpxQGNg9wblKiEHrwcJYnTXLPsVmkrO283TZN
vGApmkOo46yDFbnmkj76VclUaFJWSc33oKHyo2n0c3+LonXraTKqN7HOFp4PckSh3GGoj2uTfaML
kYJCMfBuCjY9N8606+Isf7Rb/K4t2cQoOT0tpfFKohnU4uCwDJDiOOJdstV21HOm5g/eW+KYAWn1
ecIe8jNgvPkTQw4FGWi5MYbrYU4H5MtIWx0oB3HnJohTa6+NSXu9uTRenhZUAj/YMevPgF98b7CH
LzOMrmPqaRtrweZfAGIBLdK2JMPh1G28OzvS3skoQNIF+NWhBBDcyT8CfGTnuC4/Nj3YFWXxhzG4
7q7gMiWTtn71WG0UAwDRBeN4AZJeiV9NPuDJ+oeM7EbMtrZGzodXMqZY2ldcr6dl/3u8HDmRG5xg
oswL3NAeu6HRIkItz7Xbc7LEeyLOIsA2RSxGitwx9spMMo5pBi4Ozl/tpV2p97OSQlpB8rD0YXvS
p4lNPYM4rDaxTf7zCSNmTN0EPDLwsbUWe9BadeJIYxSE3zqzlqPsiDTSD/lH7AHHev20JZmX+H+D
0XboAFaYh49z5ncgKOMxcHwkwEAuwQSol7VmAAQpcQHo962clNRUQQ6kgDs3raZQ5EyyGAVMURyP
SC26XkMbe/LiemgTCAGN//XyKFMyZhyFaasbLx3q7jY+uvgYLCEqpxkSzX++DW3sr4sFbsKf7/xu
qO/UCouXtWimg45HtvrbIAXJGvoW/1VdyF+Dg18DeaxAwMDSbYgcDvjFUa4f7WwBfCmNDTY6gO6U
UmpuxhZZKVujn8xNJexhwxwc+qFAPX53UGNPxo5zA1Cpyo0E/uK16Z66+uKY1nWLpByVLiq6chFO
h3WpWPxdXOGP16/Xpy5f+WfbCsQGQIM+/iYxFAUK0xjrwG4oh0XJhgs4WjKAVRn8s5OF+Rs24klH
jQzW8xFkVoBuAsbuLCRsw9TYr9SsXvzNRNLxWYtyybrtJvmzIQz7dfa67iVnf2u9j3kQ5q3lixb1
o9Ef1zEcgX1kvkdmwJ7dY9mFgjUZh4yBBca31RyEOLzEHZDCCQIvAvQAfyAZyA86UDvSTmMIRlKB
EpkOe34ZuOYCvKrVeKoz52zHDjbAgLDWRXpMwoxx+xymiwFNuW2bdjjfiMiEGktGoJ4yJqNVJM7h
fb/ICkM7Spqvbr+GmOA1mHcgnwIcLIu7ILmyma3IAzfbDsv34OIUXtOeAuBi7AGpkaCqilnVW2kp
b3MF/qUBoost4OoAKi9A8nNJ8Va9BCMLdtUkMQ0M412mtfVc5TwiwyRZgeXg20iJQdoUj8goR25D
u3VC3lyQuU4RlLZHWXxkO4u3m2gOywN8FjPhIBaXs1ea3QIAoZM5sp4doVCx2lkjyuXUnJn08Zil
R8w0ntqyiV+sEaeOfVupkTOt8YsY8AjuTIaCPGlBjW0hs8YKMc/WsiJkqBPtHGtDboEfhC++sRQn
Nud/kYhsHY4/e5cZGzWSV6BeMhY7j1fsx18xeJeCSL/nqgV4vNOIiSy99ug95y9WsrEMPAv0e9O9
yjIBwgVehC6OVV0XxJWDB0KurO4jGtuZhe7iGpewlhMMGpKGy2oJo2d2FCKHcO+Von7hYG5FGdXo
73GEi2xFp+WA8d/XObN+de2523iZNXzyZmvYr6IZLqE72ae2bc2D2Q/mERm4YuMt5oHyclRyTle5
m7WyTVTDIlcHjJPDs9WsNxYZdsA3i7Qgh6tFMnjFZlyBZK1TOTw2J8jrkpkflA4SmnGGrJ9i3pPN
e+aHTBS5scztGMCwjnjScbCKWUCtTZXXAI5gGwvUVOdgXt8bdykAX6rHwmfTGYnaZGZfbW+8bJy2
GxlxlC7I1t1NowNWgyyzLqMLck2zWk4kogZEBsgXkI3h+MjIIrsWhILH1uKnG5nqAsuzOswtEn5f
sWj7nVbAVQOysyoRRx9/x+4jyX5WJGWSjZ8WiRYmjYHqAY7LCb+zwURxmjunO5AIgKDV78cjearF
uIXsTR6CMeSm3hPJOVhFZiMyQH3wgahq0SkE32ddhQvqjVcDRaK+yS8hahzPs5X+JEua+ULaeIw5
HhJoqLeCohLVRc68pSHoHvHL1YZd+kU0fXNpF7+dtiFmR1GegYfXkIg7JRaToDiaQURmJeZjXLty
stSae6CqeaCitrIn5ts+3nVB+b3tD/jf6P9AGfQIDkzhHho2ZggEuO0W000BOqQOyNtWe8iRS4VM
QKBykzZpAGQdCZQEP4Bn6lNGQ3yD72qyQV22BYSuxNmSIgQBxsN7IgOWLEg3ljBYPlIsjtSdgwVb
XNiYWqKUAQtbjUlVIGmzwsJ9BAHcMO0TXucgt0YT408e0NPO0EQ0nqYu9nA2UpnHyfQiUsdxiaOv
Xr7QVVd7iufYBTwIJRjWnT9fynj3nmgocw69wa2RUCEVosCD16+G22TEHwpyV5AeS1wOwC/s7EOK
DBUvKOOzBQCVPUuqPErTEFnWJOxlnsL9OF6RqECaIsFmEPnQUCu0851MxZptR2xTl/Xt+oaSK8ki
0zdvYcr2rl9UpywT4cW1xq5HEQG6loLYlVQDLWO7Gw1IWhiPJstbd6Y5MnAp2lmn/BMb061pQPWg
DEFNhY3oyPenZkeb+Wr3Xm3c02a/6v5DZ1hxfMC3c/qHkZytWeUicNomu2tvn2Q+8YPO4gjld6WH
WIo6AFjHli0pMMnHN02Jx27boUuWNFYZItK7yTwHrHMr29wptHHlAxnBfU9wI64HgEH+4RRYXBjM
QtLbbQIc6Qsz+74UQBu+1ZOmBq0v9pJw7EhPaN/HkZEtrF/UA1k9te8S9Oh53rnDN6yg54N+Suvn
/J0sLKzN7HMchpU4QR7YDGyGzmq3c5/0dURCav7bsSlR5bT7/xXDklhzZES3UMztA/b/sDSJjems
WVDuOFVI+x/IpmoQm7bILUXKQgQr2o16/5UM7+/3eIqbRbLDVGWFfd/RPdL2p94sFTHgKtvAHXda
AWSrHxuqH26e0t7qvcZZOtBO9ZPYBzUvj2HRBmdfNp1n+DfNR7IsQ24gqvCAG/Rvxv97PB5ke977
A4Cgf1xsATHJUrHuj7kuPnWSCKmRDfV8BpxP6rUhA7m4w/yNlqGkHOxHd4ZmiexPHidHklND8Szi
VKIxaE66I1gMTzoU9Upg0e/7qZxQYA6o9oFtM3kkW7s95ms3yEAB3j9zX+S7kjRkpLrE6FhU2Ey/
tZdBsquTDnQTWPkgRR7VlylyubxsLfFaBA77ADiTn1jBMkkQ1pbh+s4dRmMiBePNt3qpAB8h2cWU
3033Qz/Sk7O71sLdaHIxYERNJzAsoYBdbLMQWfwEOk5w4wo6vA8lMjkJqJkJcRwpixw0E9QnMbkB
ss3YzYv3nUQEOk5yZa3tVGSUD6bZXkv/EdMr86egwZGzvieKqV0W+dJ9MeQJMJZoOPulbtLZ9XuX
xtQgvwCEJKSJgV57pnGymMauXrLvd3Z1w4A4o4UVsEYP76gklu28+EAIeZ7GLHgawH4qB50TAliP
ekEV72eOpQMprNAz/SgvcfjnlyBeImEVgwvIGld3wP+J57RAfW+A65O0fEs3l7d+ku7VRwp7ZOFH
dLv6hvRHot7NJ1YfkcyLamFIH0VQMqqQtvg+9fYrbCAbvDhzcCyACj4bULXsFHgnogpbacxlWMYL
ScnSMdLyLDKgrm5ICMIaJJKDXW7tUfAMeuT5XDmxAGsypnBh2uO/hyZpXhJPh6YE8bsS6ikeTf26
avEAf5eHu3tHGnfB7+PQrBejKbvNihLHbYY6r/Miz3aLwOXYUb+OqUeNPfXg3gkBhCyVuiG3Vfre
yfSw9pZ6B4JQlEte7cDFjRMuf0Rqr2dyvitz06uQ5tsh6dQvg28AjKj5C00AUUg0Ig+hlSQ9WJdT
WX7eOQ4I4cCtjTkbcD1JGGRxcS5yBgCZycU+e1YAXhcHF8owJ0MSYtsQSCzCfjecQKu9iwUICgMA
xD6AQfnlpnxlltVhGiTuZxMtJw8TxxxzhBrg4ZAX27Ubq1/Xmp+axvb+RG7mV1Zb81duFe6OOx47
A8TcfEy5MLciBMA1aklrtdZqcIbcoGBKYI+sr456/bU4k3mxsLVilnV/SRPGtg6q5r6Wafk3QwLJ
320HbHogu+F7/G0wZv6tmup+W0wjfx6X2sLEH9ii/VqlIDpqtsnCwbr3ATkYAKnnxw7n1xueWpKY
D4thVPf8IBAjl455s1LfK65EX21lzBu6CAX88EryIvo+1IWvAWhIUeg+aKhIydQtSMNaXkSrVQTJ
Y6Zj6fugW9W+ZEIybaK1d5+LLpTJr0wr7q92/U50ZB1PGV8/MA21loIC3t86rh4WitdPpS+mfg0d
fbbrhW5+NzqWvtWbb0sH0h8WyNCgMeol2OkVkSNBbgkq0ZBBK0WFRtBQYBqEt6G6Sqf6HHjU70gb
5HcHDgKkFpzoeciQA2zK48pBaYrsbxQdShCDjrOO72nsUmXQzzb/UJNlEgaPloyjXEiG+k+UMFLM
n22QTReffRAagcIkVOUhqh5kRs1RKT4tDAtvXSGySvEQt+xQeVMV3deZlH0FALzCx84R+dvgiTZN
AQwLuwsXgAa0JaY4wNBW93PzwahLDRl1FdJY6N6SPEdFFHVJPVXFJxP8NfvYQgGfK6GVmZzRU+9O
ZuTuiKREaQNg2ekwuiOSzjDSdjREoth7KBr+f2QOKDm3PXaesMxc3nOSAU1rnFLxB0lUyrEhldqi
B4jKcOORlMicKQZQCiRJXyER/5rfjDP29HITw87BUDG3+F5tSf7UZ313CJf0NeCxpFWR7FGqS+ob
6cxRyIv3ZGzsQkAVRxnfOUj7fk5bQHUkSVU5kd+0v7aoNz+SjLTUxDFrth6KTbd3inwdl4cKe1KR
NqaeYcsapfcrWIA3zgOva9PXpcrWHeGhGgno3KKyCb+b2M3ak2wZ/Ok8SbRV6t3JAPQMD+UXtKBC
XoSDI4lQYP+9n5FpJJAKvqOx79rxYR34lO7WElRH9/r7MR+mer8OLPkSr0O8862pe3DmtvsVCMKg
EBEAiWjM9lyjMGxTc7v7FQwhM+qYbPOpF6CuBEzqJxwsBk9+0C2z2Btzgwxp7AL6h7p0qnPuhlsT
G+VHGtXADkKmjVSICgXqs8v8JlIqKZylkDQkw2FHjHmRZy4PUzId1JA0Rt3VZ4MVP7zJ8Sa6AahY
H/VxiLk6LXjNOx+AT3fRSwNbPHQ1FZn0GV1TmdLdrQ0ej+uQVDt1ERnzJrxy1fdMRurO1EeUF9Wf
UH4fOabXRxUitTOcrw+YoBh8RP6wAhElsN9S4omGRZghpTtt9qShhhQgtsNKp/JT4OpJMFKtHiov
i1rwYe2VDWn6PP6l621/r/eAqUc7vkgyx2MqHvDsuu4Y663gm73jJhP4k9IqMtfedwp9gY/CxuAr
i1ozWbZmCF5JTf4IbP+/Ots2diS/55DUdqS+89VD6hFZJfVk0FU+AO7kmslS25IMh9rAZtVq7Uey
0Mzf+rlJLkHhOm9gOOiQWtC3h5nKLyvXOttVDSjkvih7mauyw79peOKx9WohW/zRTLsdKuSNZjdM
QFgKkxQrFsJT8NZOqVNJwkNNJUlxtJ3BkU0VIVeZg1Ks31giXa3+9wL4kyFAuk7qWZAH69vNEERS
b+CowGGWkYFgHXDB3AFgYaRBgxWmMAiJIb3HF1Zj8AsdgzqsHzTEMfWcqvmNo8INdXmoR51QYfBj
yQaYtHibBfm8vVvLuY75UrLVOGk50EDsc5xiHiDdu6zr94wjmyapcERo0W6zLTeeWTUvpz5/I7lJ
hAooXfdywJ0iu7pKwGkxx7JmihXGtgQbz4YqpdKmXx6pp0qq0l4Cvko1FVvd1Fmp4qufvakAi7xJ
m/pltXlftho9b/eGDX7Rbl2eAFAwvniyYUbTbnkrpp3loOghShio9wB0hUyJfHyhhozjDFiAg8WH
o1YUPneQll468pAQvmSYZAEgHkwgz3jYEKFdEdksjgM09BwofSQzFjFgBWz/EWZWdwqAIP2QdsiV
RlKSQILaCH7Stloj7H8A4tIbm5cM9CwS2DJwjToGCEtuRhywWKAUgEUZc0BeTgs7ZDlwWEm2JFay
s00kkdtI3HrM/NF/DMBDsPMltoIALuoK3g8XqEQ9fn1DnreXNi0xNEev2czACXk08iISQAHPIhTi
v/ekbAZX2At+1zkWiYA5HolzM5mrEgtTjHUTLl7vA8QZQlKvKHKJWBJUWy370DrI8DgFpGx/EiUz
tsgCnQ8MmL1faIjZ23ywuAe8RalF2epyMyStLdb+S/tdBy9kBTPdROXH1WYd6kDdWIqvEnNheY9k
c3dnFZU3k+OHn3MeQawK6otFLbn0tJ5WDHOANyoAnl8+Wj+QrI7BDgX285eP2Zd/+KuVgw8coHUO
j1M1+k/ctv0nhzDyQK2wGeWQZKQNg7x/RL5FRHLtQMMQSGNy193YkyJxB24DrqayHlw3+/POmGLO
CQ4lihkIsfLSosHWTwis7wMXWYfnEIjfnAopktiuSp9wtluaUSy7Zojq7Lb5mmZl+uTaoTMjARnZ
ke1aHEkWou7h3QHzYmfjdMLdktAP19Ha6tAVpmcbzG7qDX3HtEBS38qctEC34OG3uy9fLadIG0BL
X7deV2lja0gbwGEbyoLMWgkanLbsApYg/wyOHFC1mYBMTpGCl8iGetwazX3NMvyzSq01tvOTtjOB
mLMpxzZETgAU5KG1YdqcbEw5TyTXgadiWPdWXnGUR9koLgYZIlFiEzm2OiKR57cKE4DGV7sb2U1X
ef+IRWHytUE1BjkP3ftFmmLGCZUQy8A2Y+0XD31rAJ83D6qXUTbUAzzXr3GSlycaobK7fnGQcf3A
ugwk91czUsxL96sh8KKbsqV6IVEbZoCYlrar1X6OhZcc1VNcl9AuPXIvh8a3d/pNQA90auj5TibW
mDqSQWNWLwtS1OqFMieovlrrd/W7UF6BzPUFaEhXwVv9eW2D58IwMMFiAUD44zlsIjVOQYfxWLQ2
W6PGACdU23jn3OxhibJUQJhIdcC6FDB19rilISmUiz3Nxdmtx/1tMLpOZuO4WqT9eriJJnyOuoXw
76z9jWYyN9OqlmY6NP1xbBu1LDfzH7KlceLH+MPi329M3BybUB3yQFGfVI4mdnKX1ouKAHu/DT3x
c/luSGUzL+DAyMfmAFI94MZd5dQjmWknzyaOy00khwaXMB/ZJpPAsolsJg6cmcLpK0BfY2jjtPZG
0ftYnpOMGg6qpefen5sHraAo5KsVtYF8YeV3F5+sAcn4yxwXIJAFLHyyHefeQSYaGnDTO8Bltevz
YP5DOQGe7zzIhmyxekR2Mo1JY+IsIALaTbEntTbUQ7/x4aLH1KPG8PtptzrJoAJqhTZWzkko/gQX
jrub/Xg9UYPvfsbWqhwD8JtXgMQB4fTsM3TtjK3yl/PD4F0FU8fshoj3KOa8USunSYWW/hRVO1E4
Pby5PGmU+/3l7+wnujFypcaP90A7b0+x5LD0FfMlEnFOoeTLvBm7rFwOoO87K1lwZ07u5EM9UlNP
K5wCJGk4jUZcTGqAMUFdJdVOyHNHpaLDPuuktrwJk03dIBtYUGLcv6exKT0lxs2r25/qbsbfNfLi
yEUnzH2YQDdT8Mb1J4CLlmcAT3wTLV6YyFHhF1OyPxPTMzVE90w9UsSAlTn1ndjcyT+ypXA8ZcEW
FDhG9K8x73yvtwNSiPqCKtLRmIDQVwTZBTvb87KnrrOU+WWo7AtYk8YHL6vnTNa6ZhtzWMV2RTIk
WFOlj7DmAcd50tzHWUK+na2kBGBXmAOYyl6NVx3ODfH3DB6RKKuszjo6s21FSHONge0yY38NSXz2
1m9ROKDGd4+g1PpcMtu/3Dy36KlEbihTszf6wUU9EOz5j6qXfrlx1WbkOpiVjTQF2KrL0sNQXfv9
ivpGlAVOHrFRgReHgYfppkuF8Vj79W0zz7lz8tb+QcvdKY3XiMa9O79ildAeP3LtR8Pa9tnqIb3n
p5hkDEQTWwcurxYiQx5DZPvmq4ESnaN2VZcdZdCsm26DXnrUP2AjkgHTpvQYO6Hijp0WC4WCqB1E
V6mqZAJGjmsP/k5gqfHgd9WOBe5gAz4NRqSm3o1PsExmeNYqZY8K2ijphjTswEBt2aizSEBAnmDB
dO5cvgN8TIPsRTTdGNRPNLwqyVTLqUdKIHrt7uQUg5R4kSjlnbsBNrNoCaYeWaZ+VNhh9pKOQfKp
BiP9xXPFs5k16SclWpvxIIwBvAPSghojW1YsIICoiEPBd7vMs15Eatlgk4bZUBTtS2jNkXYqLBEf
57zAgt7ui2IDnLZ2xwZRARjmRxA24W2NMh/3SH6ksFI/8lmTv3DOTTxLinrmoO2WSY9IobxwSR5g
YC/roTbrVxqJoWztPWltYhXonGHYzGk+YN/6h4trcB482sGyt1GoeFSGymcMsnorerfbD3EClorK
9V8s1PC/NCPKaUChNexIphTdXD0YLubBWtY4LAeoQn7UoiUcfeBruCjkXNYnkpOIAaIV1HN2f0zk
ZXwgXlkzcPbkX4Y5LyUeCuNySCqQp0S61IFJDQ7LlgMZ3qhdYf7kYxprgnKfq3SUge+qKkiro9Fl
VEjSWBWWmDflFzIC2eioP6wb3CXdtWuZC1jdfq7bkI63EdsxCoxkQKbSFfAMWzQg9cYzmaDLtALI
1/ZjzbAL8TNCGg1RVP2GwqP4SKNmnbFXDgg75CECwX9HwsKo14dB5bCzcnIBA5tg3us0T+HoBSdH
QuUhg34G2fTaKVntgigkQj6bsnO6PDyRFzUfyEl0jUv2JNJxSaaGdEXAJQJF6YzdseYM3kXzmZoQ
2eTP0576Vjy+S21wYJ2DcHnShqRkPJ0OwNvGNsY1wiq9vHla8Tax2PZOMaBSDc+hXBx0dPIwsOnX
Anj0jBPu7rEfg62wm/RtNVrkuzXTfKLhYAL2t+Lzn6ljpm8kAhol0uAMdmtRVuufpAThT/I2MCTM
UAzySvvGPV8tyKxv0pcR1aItQEA4MOCObolnETVdzN57WpbxPgVmB1J0SDZcTe6Mmy6u923WAIH2
Gk8HXUdHEnVnQLT2kdtJvjqUttO+OCq/ub11Wb695/qXWTIdATSPdwW9MGSTywaMEIAWIyF4sPGu
iVskOYJXXo1I4SKNDW/9q6OO08h3FClIdhNs0HFxjtjZmztTcroxUheq/OesB6UcqHntk4kyilPa
/uhpmQWIkW1vTeDlkSZa0XtTWCkhae7U/5VMRyW3gifxfxTaApPAbKRIIm4BwpEhHzrN4q9O5Y3H
hpvmrnKHp7Ht2gt4Uy6EjeMH8/JyHQHMUY0IRidN8JwuK+TJsWxumqOqgwVu0NnjLDuGIJkj0U35
bDvYvxegiOyKc4aVMZLM8JxLTIBPtUZzpJF+I9PL2HK4i1T0DilrP97s+kV/VZLozv1fw5rxesT/
qTEe4yQcDs4qUBUkG4ujPmiVDQ3zZPlrSUtrRyMTWwxKTkMyIwca/geyxCk7IKrI8O8XsjEmRx1H
X525mJ6sQAYCwdOC3B1QhoRlGQPXx7HSrZCy0bTBj4RzCv9MjfCm5hAO1RctQj4jS7cqAnW1qqhR
kLQmk9hq2Y353Atr3NN1kLa+7ewAe9MmIN6LDIk5CraEMEg0dskNTskd1Im20S7U42H8UNt+80AW
JLpzJRnBnnR3UCna5UOba2jS3t1BP3mo2LWd3wm+xbc5JpbUpaYG9pQvsgsNmjZoOapnPe+iupPd
99ulRnWY9qDefZgMNJUN1jna7N7CWsBT8FEoulznrm+NJN0bwrZ4FBPHoeua/NqiWCc72M5aAP4Q
DUtFumXcTLYNNnQew9JagOwbNGIGzQAcK3/5tWdIxSNr7UdKLfslqzH3IuFNHBrH6yTA4IWZxKbx
ne4095nhfStBp9sU4XrJUjw7hDtOX1Ybh5M4KI7/AuofViLlX2UWDJGbhuXndg2a/QAAZ2TYm+Mh
WbIV2IlGiRIegEPtwNNTAum6YoA9GsE1Dgzc373GARQY0uXB6JD0/k6NpXXs5sjTdZp8WxVD/IQ8
+fiJepmRo9gKCWx7kg1N64J9s8U8rG4AKagNlWYC0FXVT0+9DKBEFMHAecxejSmsmDFjpAhKqONk
YgdmPfA3y/ugC2UCYOnbtg8PnjlkF1ClDaAwR7GaBcSRy5J9u1+G0gqyQGkhTp0WBwi4M5a0egk6
MVFjzZiKyO8TlFHImQXNBaZmOBSYxDyTCJtZ66EwfXejpxcp0G3KegD9rZxKkIWOQV4yRi4taNQH
NdCA5VUsW/ILrjhBu0uAy6fMOjGgmJCcUucoMY4abfuzmbbAirkAGBIKOKaQA1sLrM57pG5MqHbO
3BWVvUuwNw27A1iVu8wPJXBDDnXrPnhitU7UDMsaLmps2i2yC8chsADAmmVAUrhaaXtS31iqLulJ
pS2pF9pzG5y10O7wXgFGUuIfEuY9kIu9Ol7kdUD11Wc/gajFeNFjfbAFQCOkf5JGnRoNoi12pYX0
DnVMxCvwXPM+3gJEEDsa/8PZlzU3jitd/pUb93kYA24g8cV88yBqsWRJlu2qsqtfGK6lue87fv0c
JF2mWre6Z2JeUMgFoMqiSACZeY6T+eelKRFKOMXTK2mmPEf97zQiD95oK21HyoaDxmjVxaCsBHqc
v/KD7Nz5+YErUEdqEMjlV+KNrk3xiv1nFxoxxS2QHZdZb6Yh0fq4Zu+n9V4rnXnA306fBigsqscC
LEPqxA98MtahVh+IRAMrs3y1WKhHZnIkkZpIDV5EsiKpBYMXx5txrMdJdm+zPxaPm6nqieGEcPk0
dvNmmziCowzdpaqK68YqnZDNMVdfzUVXzVjxneFUPyhfd9bN9qZGknMtOzAmUS1XC9gEUAQhnlwS
MEqvdTWO+ooQMEMFjhgGFH6uSWnFuNO3iE+BRVxRp8Za6uhbRxWVzl40Cjh1zurKf56vq6ZtYmA5
PZTAfQAidYYyMUSf0qLqz6GKTZGoGwzU2VgjbkhH1sXPZO1T1BgSLKG/hlJvygBq0unBPOVipDmW
C3Y1D5CJWGQ7MIHyY5+kudjWseOCkXXaySTuqjUqcfhx7vIykatqisyNPnKzPA8KYI2B/NoPpxH5
GXhWrfQWtNQ0hqasoxYl6FP/dPXVdbHU3c3yJV/dU1cmW0RfuZTIXqrwXvPoS58nubkprsbMN1hh
A4JaDyaxrhVaipXmgF3hU/3TdrmznUWycJ6MR+r5CmaFxDTI8DIrUhCRfOjIpc6w/ZpnDCJAyVTR
H+ShA0+3Qx05rrSMqFrUWbU+G7UMrzOW75lC0Anx1GljrT3M9wndB4DDRmlkDEuDJLTD1W0yqSEk
J/g4mxBE2z54G1HIyNrAQy5MtJsmv/EQA4asIZywB+YR2MdJNqJaVxH8p0EXTeD1+tCdc99eB6YZ
P5p1Ez8OQRg/1jH+S6V+GaK6C4AGyXYAQ2cnspErc4dXf2T+Yfboejbhnc2mO5qDGiS1I+ArmnE7
X6vGHmJTI1livpiGb+Lsh2JllAYYolDrgJNTp0a6XAAuQqVz2gYGJVKPdGWFg4/JnO5v3MjI1Kg2
tcbdkLBvfzsHGZJB+quIsbMdZx3+Dhoy98wxKtZaMoJL8Eae0uSHG3XyOPKquzSyPBkKy1Qqaaxr
LO3ADtn4+mzjdciOCf6ioK7Uu12S4ufcCdywO8eVtXhIGx2pbAHIArRJqnJe64iEcfcO61xgv/sK
9ZsapPmwo/TjdOsP4AkGJUS9MqvSvBOUJQJo6HRnAs7G00gGbHf7kJkvTjQCs5pznH32ofUpK9x6
s9DhjtWIGqSxfyCVbUT8mOJgkyTi1c2N0dqaXYu9hOLVpYbbtoMnAkcGgaFj0TGl5bZDXt2lVSlT
0cBarLEhkg6JUcEl653nLBzwwld6UnUWOB8Drn8i11mljAXyFTxT6/FabETirqRr+w+JRw79OIYX
TYvSUxzVm9Y0ioPTlSdW4r41RXrd+HFQb3uAwq5uDLry0wUAeiNgeW0WKxlIBP3Ni2ka/h1N7I5O
ezV7a51qm7HTrVp9GFC/nEwOCscUxedTEjngZG6dR6AkbXvU/p5JYpmUDz54bYFK08Ze5AeIwnba
D/Lnte08dnof7LDRU3ERDCdD24IUtkyGbpvj6D/GTxvMSVPK4gMNAV8C9g3csTd+3OP9aZmVfaBm
dENgv0ppA38WPdLVpfsnsrzGjbG4oU4J2O3KbxlGvZuxNyK5LNMsY/92KpelLvbwWQJwXFEBapFK
bJZmGHoPpAndPkoK1E+TQeS2Je6oLIfjZLNYkdaibtEgGdvo8i/BgHzlvIlQzKSKt+dqbepSU+OI
MfYR36IqblJhi1icsMGv1h2qUFYVio/EtDMDFC7j7RVVX51uBBIUAw5xI1n5VWTlTyDC6BeJJ+Vl
yPw/Sa0zm6+DbuB7uzDTr/1GuCzbI5sFuRMglVkXda5oWizzBcD0J7uXyZOoJv3JbIv71q/MlySp
I1CsAmbWdorqswApouSpfpxSlx1RUcnmHumcxBjumfi+2Ay/rjZC6Doompr8YpQvSIsG347KVfQl
GsO0m80o8TgjHTXY3/w05WDvSoBx7cOpB8uFFWDXiQYFJKCHWeQxH2YX8BLBkHw4/sZlUVEv1qPw
VIf9+8w004Ayc1kCxAQAC61qOoWlYBPqAslzlw/1n3Wt6CWpkrdT9BzkuYwhXY5YpeJ8vsxjAwBP
I6Wk2JhGDdxXaWG10giUNxj4xQDjfeLlORHAKwACM7noyo8j/rLBTtHYaCpnEWAZmf6cVy3rN1lx
oAU7YGFGHKrKbJe14/VaPwTR4E4ObFzNC/2r5T11yb0v8xUT46MGhApwUwL7V3ME+ImNYUcgwKSK
UDW+LWPZrEkkQ5Mm3zscfG2mZgo3vVk02y7J9Rdg3B2Mqc6+p0OP8Jp0zMcsjP39/90DIDOFZzFd
7qzE0u+pkU1ozL1/1nUyekbQv7oaqvvad0tzGeBwo/eqqb8WWGEb/8Xo+/HL1PvWBlzS5n3g6j/n
Elnh29FhqFQVsgGgQuyl+HFpUPaF73CacJQzoqrgKBtQnUN14wHk7GudOUTI1wmafNeFbATeiDZe
JsCh7JrA5qtWiWQA3UZ+AToFCYFWFT4yMBBVzUMR3wFt/BOigs/GB5p4bxccqR4aatw/dNQLBwuB
P0OzAeP+C3qcel3eegWonE7gzgIwtFMJ4Eim0aUnUfrhyqyRuB7JsDiOgCA+5nZbICIQrhOlIj3S
kPJ0fdXFNstZMZBSrkUrYCLXuEw0gDZxvQZbQ49EwBBAh52C9J576tF/JSpDlfrh2mksd3YuaglQ
Q/K2qyJGlsBfp6iVSDqXGYCs7dSUPbcEiOhU90pb0VTLAJYBVeMdpIj7wO6ks7353PFv4ZOXc8Kb
o8XlTFArsIBONL/yfuc81Ibndmn12sSITIhGfxGpxYd1EUXhNgv8AchC5XR/Q0NRJxLVqzkoi1Ez
ZIvVLJOnrFAJvkXsR4Jbl00Hg6c/RDb5z0jAb+/YZOm7xg2zz71ffImDOPuOuvof0ej/vQNKDIA2
nNq73O93vd2hBsfS4/DY9AaKbFQvCNwEqUUfMilZDT7XxDG7zY1hjNoQ8LBoyG+kGUnuE+wvkDm8
65umu+tD9+AODGdzFZiS55D+LFNgf47eUzRfq1hretRFsAB4C9SdswPmrooAtUzlFMzD+hb5HYPO
fCxRPgbM3U5v9bsu87H8Cbr+GXiIwOUAKT1I5YE92cgeJOeJtSEjHyvzQZj2joxBCP88scBdi3v+
QLpc6M6+aFwTRyewciy5jDLcXO2p/Rg7ccmRcXLEA1cH8Y0bfg77LXELkNAVW+Id+GVhCsP9l0AW
LoG1kEfgXHTyFgVLyO5DWzq6CZhwRGECATAVKnOiAqcUR8fxvu+bZFNI01/pqAECERxIfMuVdJ57
iTiYjbKZla3wuUmcFEJ4N4WIsykrNe1HbzGQn+hSgIr/8xCaP7LCfZ0XPTI8g+k1dhMcyNbFOULo
9dy4SFwATElu3SsDQEIRMq9AdzmbB2wq71MYEjA77EoRJCsHSLP3ZvqTylyXqtcZOWhBG/rldgUu
REYaRvhDJOJwoFezmY5XYul0uk3W6OR00qb978JDmrJVzlXQaRkcID52cuIDxZxADvhdtjEAUxVO
xgJpkcftxmZmtl9UC8qFSA1V0lVMPXhv/jKMdLWwmceEaQEYrhrGUCEq1I9SwUSaXfk2dMjwdXDO
HXo8aK7FWHZv+iQ5WKdwP3gfzlUOiEoQjtTL+NJIokc/RZVXZOx7AXDlqe2KPwzzZ9g54bdJgm3a
iCrnvkPCy6VjyB0uzCb8NvjB1xCYC88Wzur34rGq+w6ZWeAdy9o4vhg4ME7xpHkmlSb1P+2iAdmK
UrUoy9oOCBYgoRCiBjDlxZ88os668m805m9tH1lhLniU7odqajbOGLwMvVMfm0RnT9Jp8mOUJa+F
LabM68zS9nwkpez0INSfQuAvPCEmQbbBigAbpSrtaSQ1gER/MbkYvcKt7hxV/QQiaf2eeovIpgBV
g5Zub24Mi7g4D1FaHEIwOFEmOM5BJkRKP8WGA2KMX1Kdl2OB1BP1swhKj7A0KaVjyeuIA2vFTYBr
Lxkli1tQm6u+SZkiG5hA8gAEbynFQ68aA0AKgD7WDlzBJpB+xPnvvW9o96Ra9FXAfHCwdcOadGLi
bCdBFDo+JkwYB9SLOZtIT9nBBR7bZTR8a9VKnn33ebirWdGc3A6P7JlmATzH7drnYIElsgTiUvgd
tQJZF5cp16XXJsgeW1CBAoIBIrm18E3jcF3BLhmas+4aA/y6H3SlCyrQopuRgxbZjfn7uAUgiHrA
yFV5hD3b27UdXwLRbmXM+mccjffPEnBMCpnZ349Kx11knNsJl6vZqnTR2O4sEMk+kCozkOiO9dC4
ITFtaxuP4bq8a0McUDc+e6KmF3W7BWfcsG7DgmVerlfnEhWOp76o9KfOMoEwbdXR1YhKGJmnA9Hq
jibARip8VHNOttS9xmVfA3cw1k5oaveRPyQXe8z4akCZxDfNDxGus5ovWhZjwSDL6A6Q9PrnuGgv
5AAaQLkKWWVdckt0900qg03O3PBbg0JbNQNNPY2RWI9NJ/F3+qalUXSZny2BePtbKRJvVdpGl6kL
8YzCON1sv7lAa9g2Jdg0AeFa4CRKLYpIpoZP/ugeAapylplt7khXdS2lcNabxrfyl3T4RBzfgRnK
Q8jNCOAqYnp1HCf1utxpjiMY5V8s98orsl14ddH0aoSoDlu82vIzqZF1Ox1KK4xnL5kn716ZAHuR
w7LtqMseFMgRytWrMXz2DdM4l910YE6QhutKIdtj60mb0Hnb2rNs2rEufVu2qLcbXXKRQXHlQntX
kGljfacFx1ARXiA+gzOM9IGEUrFf6CWIWhFiBT6dclgMrGxQZYazjl3ipLqz8uNqFaPscSqQOqP3
myU3+Cb9V6KOFyXu49ebFGIakKBKE5eKUbxGspNlAoCUYwB0aSAar27munLXZOjhkI0faNwyNwIx
+RrFcFiOpuWwsoMuugBMzEX4uqu8iVvxG+iOXhqZlc9+BpatXOc60hmgT6ZiF/eu/cVFqsWdAUye
bQpm7DfZea7s2R9A3rO3LXPKO9AQmS84JVmTHYyA0UbDIfGhz+vk0+C2TzSfFWQAj+2z7JTXFr9o
g4b1jrqQwRrUOAd2dEHx7CHPeoA8SQSu7bKcXrO24RsgjkZ3wkrkq1Oxe0P65XPVWuMD6qIR3w7N
d7epHqI7Ev/qxlL70aqzNdYAWxxK2p+6MSzPODDoZg77yEf8NBjyYE+3qAU30IrqSMLti7UVmdoz
z+svYS7tt9IBubKwUvNhaIbsNAk8Sslgh+ldW7fxi1tJscuAab6bADT7EozWhhziMkpQA1nKI4BV
motVIIA8TYn9hizftwgF1s+GGTeHhiOcTnqOUkQk57wFmcY3pV06+9aqtGd7bL/4CLSHOd7mI5jo
nlpLjl7pIi09+iC4n5Lkng3gQCBVm4fducQDKY4N8GjkNYLhPb5fLwH9cYLAPSbIQGB8NQFOyf5f
JqDp/bZtzpGVbhuFQR21WFdn7nSPrPTi1CkV6UmkJq5QDto6Y+EtOuotfpNM6+PIwN1br13fHw7L
IhNU606xpvUmNR8uDnGrcmJbXVanHz44xxsPhRX+GSQcx7YfC3FakkfE6UNrclqDk3kRqTf7LCv4
IPUjr3fGcL040jiL+6DdmuM/hgZIAydHvXDgNtUmVBU1lqqoiVXPVgZHA+MUGUhH1sUwqAIb0i0G
JHG8jwgiR6V6xgl2ZY1VIPGPCoQMM3G8GHSHh0Sr3UvdJKhuVWdKxogTnkHTX5MiFJvfeYS83pUo
hH01NY4K5kir175vGTtwwOyHJpEgGe59bZ24obMJgaOZYU1crjPHDS91lehPfZFH+6mpkDdC3kiF
rJDL0xWHoLPYU6DF41nNFUw54lhl3mxddVi7HOfOZ7qxYW71ESfX/ofVCVsgGi2Ok52feYd8N1K5
1hB7+YgDUW4hRB8pslLqWbh5WkSMFjWIG5DR0WTZtO6w2vZGVBBJREt+DcMIVNAhxqQoTUGpjHJa
MvZj/T6iVhYyk4Fn8vV9+4B1u77G92GdCSEJOTfmOrS1ZI3t8S/YJIJEQvSljoAhTG4zplKinF07
SdekvBoB58n209lZH6L4/F4QnVX7tjG6HXbgWLjF8uJmlvizHd4cN7BVknG/QbX1+ANoT2+2q2uv
NQqfvawdgk8BlnmgF+fywU4jbCK60ka9d9IcGKgc7qRRogwiq91NnxT91q4yBE8THfQhikMEQFbu
vtT8zaIiPTWj5Yzt6kpue4mXaHZaVIS8TGNDhrIwZLyNKClHln2QsuiMT55+7rQEbFH28DpqcbN3
rJqvu7EeXhnQngEDHcsTA+/QZ3dEqFW5ZY4NFqLYBU2Elo2vhStQgqhZNc7vUOm293nhewVQF05x
gSRZFuFh1zU6UKmQ++umebL3WY2yDnKhRosDHP5Xiek1vLH6HY0DvqZ6uHO2DgfjXFjiSxXiee92
eGsaqpY5lXi2kqirSudFJGuhnH3lzJTzzViyhkmyBmYLIrmlA/iHuQ2R9fKrP/Dio5+BvYMzA7kw
otPvqTHV0e8iLrrrcaT9GDxf4z/s5BTX2PJMYXIf5oF50sce54csCHdCBwAKVkVQUuMqCNwUyZGt
PisWLaVcJCVITVIE70Hl+5uR7eDg7BOV5nhZ/pqSUjoybL4nZNeDtt0G5BldZnFBNXG0CSyU/Qy2
X3gO0PMQVQBzR1qG/UOsmqFDNF8EwDAmAzWo+Okf8gQo4mHpdnc3I6Ipfo3x2t/fDAgQGndzbIyX
OainDfXWj6bhSFITI7C5ipxkxXEkcF58c0NHhhAycNpIoearBmdkgOjFenYWSeenmcLpVUoyX3lj
Adc6oKP/YMsKmMhBIInYIZFnkaEzxHPXh/WRVKi+jtciCoBPU3NnY1oIJgGUpzghLoKHKXWXRu/Y
Tk+14rCoqOeoZ/Csi9n1LGQQyprkdxHOcJ6E3+O3r9WICKuNHfYv/T7LsJYBnSbIeITo1zrKOS+0
92M4vN/w0AE7AEhcny09yB8yKfZh34Ft9mYqVlb9vi8MsWpH/DyyxOC7rPHvkAMUPoNkMXy2Wo5j
HPD17CqLI92/yaKHVHNnjyn4iko4ngJ7yvcB5FeCMwzkNz5wmxhH6nzB/CPJeYrvrxNBvyHRAEOq
tiXzhEXwGke7lUeim4cY6KiBy2inGL9bllbfLSmJlMwoDAPfXlIUO7xMkZyStSzeDQ6qcqYi1OZ0
xSYAa1YxpK9Rm+Jd0aemdcaezzrbIvsTCWXNHUmLPuvHaI9fw1emN9bZUI0PXthTUDnZl8LpviQI
eiENaDUSN2bhmp9rrAxe/VaTnmFE0yOAMwT+c76872J7AFdArm1rjHxEmTH2u1NhvuZj82UMw0rN
09cj/yo145mOFJCP8FJZg78laWkWZkfSlSLnM0XkjUvVitvxHNmpHSBVaSvHEXgaVvN2r461VV4j
tYQsyxYQh3SO54MIRtFwNA+GhXRIG+diC7MailP1I6iJd5kByAqtztzdTAsxoT4+AEvrGhDr/Sc+
JfopzqZXVkR+6+ENkvL8E7FJILsDiC9FeaJxQpq/n6Z3FZdULdK9kzTDXaSHcofYU/3Z6GrwhyaI
G2jxTz2x+PPswHu8RjiO+JgZ73RRfyeed4fSQ4gUntjeqSHLhx+pGiSHrWVW23gbVEUVgnIjti6m
anJ9+mkBgGc/OKZ5Ib3fFe66jKS2XnRTgVemMPHN4vBA81cs89nFRR0zBg2OBY3V6lcTuTZwNkes
IMAMbUhn08pIHAbDdg/Uq38jLi7kBwjK9xHLsCJuVnVosv3i6wz1C+K21RbbcYZk279eYvGjKy4i
9W4+BY298RtBALcy+7rwuAJYbBtEsbLc5VtLieBNG+aGrKRbXPCdAe+mVoiAi2M0AS+TZqAhTSub
Pb5YkJGMrrybtHLas9pGfolo+00jGIjsLKxiTDMNvzmxcdc5AahrLYF8O1e3v4M6GbxNo2N+rvBJ
1yIV2plmAnTotE/7GFQVIu83BpLfziJMszt68nNfxEj+lp/pyU9NYU3l1i78ej0zKDoqlRk05UhJ
s8Mh8cbQXJlaVFzI22zyZJlAjwG3pgFn2NYAcMVb0N/hPx3m03BaE7wGNVeAJ0Hp/GF0qXNOtEB/
AnV7V5nhMzUltoEbO7aMTYx0pmesQZuHMn8r8pRjNYp1z7r1gSo/y5MNUPYRcE0H8IbCDuzE1ZRw
/8GNIu1xcvAp3Fai7r/yH+PO8B/dAty7uYmoDIlkEDKT67SxxYZGWbUTP6BGkiElD3HX8OgLJ73H
dvhoFnbz0Izde1O4droRWbINukI/OpU7rXsRu2/j8NgMVfZdAOgdnzjvzsLyQcNg4LNnIXIDdSet
tqPj4jHPBTaovlNzb0lfA7wYYsmUk0ZNjsQMIad6X8nBfDeA2zabM+GMYdK3+Dq+sMrAOsJw7lHv
oRK90ta55/hQ/T7nQKUm2QL3yHrq9MYrGmQi9z3KOh3/j9JMcOYhVR4h0fRRrwbN6h44ZqcgjX+A
WLn+XPV+vdXk5OK4vASW3lCla+4Ewx952m+12Oc/lKtt8Wp2jfpCIkcstg+IbPXnIQYmAQfw60s5
smQnkinfptIwX6TACYqURXwiK77NLBf8yzIoYXZxkbIMUYisAPeAOyfKVWe0/T3OgY4ZEDWRsf+h
axVc3yxf+8/9EQgG92EGTjzTre3jgN+YF8Uy+14ln53JNd4MiSV7EeXjcYj18ZwCE8urAFO/ZUkI
uGIVExIK0tzuC3wIkn0VLaIe6EVBAD7qo7cYXIooLTL1bqcoq2Da6rL6jr9KiKJ0wOgsDemEAsEN
mtRd4x38biVDzKLHsG/DO92NJ4T9OxtBHSCSHLupBOVUhawD0mHd9G6gniRv6hYT3iqZnYBxvI8A
FFbliF8q5njESOpHlYk66yzFL7/osDSO963OEc5afMhcuJl2tvMAWU3++AzMpmlbDj4Cm0kSn7TK
rcDYpEVfYh7/rFXNiWZ86i2t+VGiBm2FXKzpGYQ809YY8/w+SRBXRm7/Z0MbmtOEwN/y0dIwn1XL
JyNVyd29wLLt/O9//c///b++j/8V/CwuRToFRf6vvMsu+Hrb5r//rTP33/8qZ/3+x3//G6mM4OWx
hOPiXxMU4Jayf397ivJAuf+PMK3rPG8L85wh83VHUDsEq6Ob6ZbpqHFcVIS8s4gz+k4EnhY8y7dO
0kYzIA953ID99EIA4FW3DGT3+cnR5sA5iBBZ9PA6TY44Y8bXTF2QOCTIC4MPidSA6iLxuoQ9RpNl
eQXilW/gKPfw5+c/JvAHrbJSKz9piEFtWWOnByOb2gfTSvBMMAD/RtQ/mo3Tfez1gruZUY9k7CyD
u5Sil4s8M/BhJeOvAh6Fd0SON/kbKdbz+y8OknhbaoyBM6JEQiLJtZInntnDGsnS2jHBww1Fl4+5
6xqPUQgq9HpyHkgys2h86NvOcwIEDLwekG73KBv/tPibQ2LfgWcRJd/kkjVhts24X6xpAmrAMRSv
jXFsts3HdRgIzVdG6AT7eeoot54AcpYeaWqmW9F5EBEQqkT4TPGFvirOKVayJ5Likulg+0HowvGH
wvvnO81h/3GjIbvURb4AF5ajGyb/641Wp3YwJYGQZ+YYwT3xKPF6LMOZfGlmVypQ3RdFOF6ZzWCe
uQeSbt7NctjrRbj+qw+Tpd9sUZOJpxtBGDK8Xvft1AYrfzKyCyEakiFpx++ADjP3CBeArmmK9M2E
m2qrBassnpxvuXqRGa1VnkJQ15+EbuKzIPES6Y32dsb4tsMuOvNqX4woydoFJpDpgsa11i3Qw7cm
cI1Q7VXFmkfRJqCCIiWdQku1lYJRdMoeeIowyywBT1ju6iCtjiAOrc6tgWRB2syp3Vth5pUHktF2
3r59eLBJzwovDRtYrejdGth//PNXhZ/+7XcFgh88DEwkfAggjzrKfvVQ6HttLDLLHc9Iy/S9UbpH
Rxjas1E17lG6VumVfaB/xSbUXKF0tzx3ZlI+cUP7THo/1OKNLEy5xymh8RpqB2vo9K8o6Rvupsjw
N+TFsf3kVepsgq5p76y0bB5y5J1sVKDVIzEWsnkIVdMl5rWhRGXeqZOIINd67MXqjeuD+W6TB2Vw
N8Wl+TJEwCUUSLbJG15+Zh2wGpXXVI8auGIwyO/kqx40LUqDE6RPMTx31ppZC4+WvIVwcQIbimzd
6O7R19nwtes032ucwXyI3Drcg3EOf37sZi+6XqF2rJLyjyKM9qV6+Be5fbSmfBNrIeyD2zwJHiar
wm31A4m6mKyHMetxMIp8dK92s2CHYhYflE6lttdiByfmkfE6lX78TXWAx5t8i9AZlEZ1SPNhyplc
fGDa6Xla3dNucWlo34iTCGcN5p7CI4OJR832n+8ey7Fu7x6Tc2QogEbBNPBWoVfO1d0zGYmTBKEd
nzVk3HkVd62TbUz4SQlwL7em/mNUBUmkIiPpScxjlt2bIdvc6EmkJhz6du10hTbP+zu/Vk/2I0NF
SaGuvAylK0wjSIKcRH+50dNncHK3P8RlsLO72D2YqmEZYmOo/OHOYdRGdMk0d0lLMvWAMeEeFt2t
D023mKmHYsO7ANW9d+kQPuPnZGzfr/e3U119iGWum6lvr0yO9Onm2cl9+dwZAGYzde1Ff+W3XGWZ
ZtGNWvSZ922z9fHVHUSSgBCOutTE4E46YHvHDouOejc6RNdHICqoKai5kmmKWXaqCAhNLY6hfjfH
73R0GSQDYpV+Yw4BUreqtDrf6gL5DXrh/0TOHcKRQn5p0xp4FFY5nPgonQPSMcHp52jRM8IAwElE
xsB3RZ2Stpb/Uy/1N+Cmyi/cHX4NUouUqhz7bVs6J6zhU2CR6mnuOXkjUf+CAzst18JzMtgnnZ7n
k7IWXfJuzfoyIisixeEzDZBdeD2ePCKMZwjIbQc3ibYj0iqOjmGmXtEDOruO8BYfjQT0W3pnfOo6
EylHZfUV68Nol5io2R4mp/xq5PyOj7r+iYZPLnIbbOW2DBf4P9NwRLFCkCxjXzcn2ukaE2uQiuP/
+pFjN+fckcXVjW3l5N26t4r0lTX92WkM/gOB1kddS4YXC8A8myG3WmBK5+4xM81wkzVG+irGdnGt
YlBWtKH72a1K6ywaB4A8LXA/lZQ6vgmgJYnDQj7pzENSfLUhP7JQg/Ix1KRjxI1egmvcY1MtN8aA
XHxtCto5yrVEzpYA18BtrEgzLEpUkGyOn5FfbyITr/Pj97E04iY4psbiDQMCDi3cEVVgkmkonKRu
j/Bau9LtYNO0UXwgXVEKlL6RoXSktsd7g4ObRYoSiTeqoriyK/1APVuJ1FsMnao/7qn+mLrkbVHZ
MDmhlBoVxMvIrkrL1SQaJFgL2W+drP1uq1VXpQ/vjewjsCqRzHDGV686RX652MciRWZDhvyYXFVQ
UNOo0oia6i1IHpGytjJ8xjeJSl9ZHFFBqO0DHLzP/2P6z0cuFjccD46ZKzFTf5D5j6bH7xb6SyEf
RffiVmWF9V1xn7fpe1P5AsjSi0zmyVDJqqQkGeQuxgYLwWg1W/5/5phn4029jTVmJic3K1McGwOI
VhNCXHBWOhx0rE83k45kDmRq7CiBmjwq/FYuhgs4HvJgANBclXWerZEZYB8BubofRN/tSaJGKP0i
opiwO1RBjTxXVAqWVlCgPoSNm8nsqmpFWCc86qb7WaZuWNl5uaUuNRni3KwqzC3AY7tiTzqajXqR
X6qUcTW7DXBfHLPy9pg32JTHDXJlHsmyXIfG4Ji6RoLfoMVePejFntIsJ0AI7CsHHOKUpUm6YdvY
Pnumvs2wuyN3VwGcowbq2j1o+sbjflp6gI0W3Fh1ff9D6iauhPX6jkoUIwn4MRJ1lelsNla2aZVV
KpGsRpwWO6pgnDI/Aza58Q9jF2ca69rGoQhSd1WjzPc+UfeZhRN5sEcjio+KH6VlpcwRGkMdokdy
iupK1HMpEzWxkfWbIbARJFSepBvyKEi2JNOki/c8xB/69T8vzXSm3y7NLBdVgIbBwduoC5OrpdvV
0sxhocZxLGGckL4Vt3v3K4tfTafyluzSm6TUJdn0b10QG9b2apLQwK+29cEd7PcPOFsqTj1LW9Q/
u+KYiOEx68b2iVSdURYbu2u6DYlk+M2g3J8eyYGaRg1y1KBloo9Bg9VXKyzY03nbV1pAnytS9xvt
/zIwSQA2XYbhCs/hak9K3cBDPx77HsVxmasFm/+g8cDbRuB5eRiI1IPS4XPKhKeuAV61rWPFJV5o
OeJ1ifvDKh2sCIrppQgAo2AAE+TRBMj3Ngm64NgAkxD8mK21i6VpP/TYuyOJVeefg3GqEYIb3G8d
B7g0DpEDZNi7KzHsBHYY9ygTBEHrEotM40SsrQY7xLCwg3G1BChnuTUQ81UDI5Bv//MNJP5jY2i5
3OIu40x3UPti3JwWxX7RVvjp9qdAAPQnMFHhu6pkhZrXIvVMM4CoVRlYqB03B+wXKk6A9F2CSC3N
rDUpqdHwy2Q4XpL+GsStjecXurlxbFNikQQcvxUFsOIOGMpdLqVHImhfkTOkGvJeDPgjtA/kshjI
j0YsU4WKuouVdv6H3xQIeqIS5XmINNAruxGIxjhHARWKsjyf2ag/y17/D2NX1hwpzmx/ERECIRCv
1L65vNvtF6J7eoZ93/n19yjxGLdnvp77QiApJbvbVSBlngWKCMVeoGy3qlX6tf2wTKE76gPPJN5Z
Wv5AVipL/7/FfgpJPGPb9d3kRuMYrsY6ZefCMuVzzf+0FO4vgTfpMbNRsWtGe3ilqCro2RlEHOdZ
ZH+aKqocAZnzBQpyFIWjmJI1xVoUhbWoe4miSbSWDq2t8+8/GZb48mSBsoQpJI4JNhgxJjNU+ufT
kwUpxk4XCXBH1ZAFEyqXwMLCvaCA25ZuPkUfd/kYvPctd/8zLjfNBsJuXneXeY8V15JvUwpsrBN2
xjae+vFNlk85RFu/6ao7RNppqwW8vHRxBmXF3PfgdyC1s1WYzbPZMZRIAM71uiA86qNZryOF6DUq
+UOGwogvCSvHq5iw0V35HqxnbM2vLn4KozhHb/mtBy3Imw7cHmQc8KOdvIAgHEQib1sAJj8N0Axo
4r/PGE1IC9EMoBtSmBBjYAL7dp7hwW/yLYkiLIVjxu//Jrr59Y+io3xv6Vy3TVtyHXvuX/8oBkQ8
28Ax24s51XI1KbVzugSRDptHC7pFSx/dpeOwgixOdBMMHqw/KE7HzuNTHE7F6a1djUgS1tFNK0P/
0Ldm7eZFkj7g+UvQB4I0SGQ3VqERWTvqA1+Cne0uepvREJNVvWj4m54pttEhi5TgK7mm2Cory4fs
PEf2ge+s2qri8zottt3nOmq+yRig1tUYpq/ShpI3rcNaY9qVRqNBeciu1jn+zIcaEvYAm+vOYbS1
+Bm5r11eGuNb3waf+wtQ1qjfKbLP/So+YvH05iXjN03UD40wbyAH0NwjN+DdSj1/CZHCe7VqO98p
RchtojflK/fNyztQLeImoHz+zxxCGhfCQqnW5PvehYBSH2NiaoynjxbBpD5aH/Mg6/hpFVrzYx4U
MLwLtTI/mn9CGgNs6/sAFqul/tfkBOG/+/Xol/34FSjy49ebZL0ashYkvcQWLHBLo7Bh4iu1q9b1
KdyxRfHg46SLdGpTPGTMeu9bRpc7itO6mv/H88n5mn5WhQ4pbFvH6wspKfHlq9D2IEz4aZ9cChss
Pr3pcPSiquBcKoSc3M4wmwnmFH/XDLlTArkghrM2VagKgRG0gpCZ9ahpfnzBN+tPPxLi0Ryld9dY
w9rWE+vRURdQ7eGTMqb3FODY5R8Rs8rL3BogBNC1TX6gUJSjgTMNdH9LTd2Ix41h9t+gHZO4UJjk
d23W8ruqrtPdEGiAOqs+ujRB6azjym43S5/WevFqDGx7J4R4jwPs+qfROuLYchvJf8CMd4nnFzc0
K62z9C7H1lT9FOpBdrS8AEh7WlbgXeIfl98oFiIAbMTPjhMDPTeva3EL+mOv8tcRKhTZ9H1sgams
veTFicJwX3VhvisLZrwmHltRAJzLjfUgwAQZkP665xIfGxqgJW250rQAxQE38xL78B9PRf71qWjo
hsWYYXLTNMHXYF9eVWUX+gOMsbRzIKBwvxB7BCqvAvW32UR86V8IPl/6YJnerKX0QSsCs9ANUn/6
JLG7EKyCHIYRzDHHeXQZIB1fI4VNBc1dBjiAUbpLIyJMGlBz69uG0OQ5AxotjoBfq9WtCcTx1jH9
0aVhDYnfeEe3sAA/eIbvH/G7dUfmYI+W5lrxWkCXa5WHItvmbXeT49H90xfVlxs1NERF/XOami9D
A3omNfRLDOpUicvFUO6rjeWUxZUkdCXt5so19cwN6q82Oo5O1196gCKM3JopMEnuNKtMyRGkSn+M
Ltlk6ecI6lMNKYwhVw61mNg2fpS5Zu8/xalpNoDnm04P2tUkgRDXq0rf9CGIaXw8LNpCYVG0jUuS
VaQ1tFwU43bqi22nMBxeUQUPoofHIbbcgB6rFlxE9h5yb/gmtxYownDLThLYS/bgVVQu3dIlU510
J+UEIZKotTZfB7rx4fcfcIt/2YoZuo0HnLDAJtQ5F1+rN1Y9QWHRBkAj83NsZiAy8NTn5msRGVa9
uoczWPIYQqfqsc108JtFJE4Nb9PHOCqAQI1KAQ0aNJkGlxDgYlOA0CyQXVpHqZQ2SPRECXMA0YnL
HRXW6JKHVnwOyuhEZysqvVE/K/IDyCXxcMeSyNuJsNWaQskbbQLt59DgsYSn33dfRCi5AxEOMulH
k0aRRPnefBTu478j5ho9RUAZ+i7EOXyujUGrSQdiFmU+qqZJnunn3kleBsrDdrzV4QTXvY9GzaCf
W4yWDmhQv/8roNrxjz+Dg++0Y+i6o0OT+h8FT4sL7JQNZK+62JxADYVa/LTy464OoFXJSrCmfDH8
UY7YC1ZIczwYSbqBfi6slgALe9CKgON43HaoiJXYuoT6tMkdX95HGXQMhszmsI2o5X1caN05xmYK
kqRdtpqcMoJDpWPsKThjkIKE+tK+i8shW1XdmK6LzPe2k8fs+yLhYgv4vM2+T2HG7sypa7YQJWz3
U+jhhAFBkxo15bcgKJotbwdUK6p+fAW/z01wbp77l/gEebel/9d4Widr45+9hKkJcYwZ/J93JrJ1
K0H84qVNw1kKFUXRGR68lYfi7Ee4iDGDyddk4RJp/SHPkx110eASZiR4aAKFjzgjBKFetjI+5b1g
QJjiwkFwumlz9lhUeXfok6jYiYwjdeD7E84bCavPkm6HJol27Vh9n5vw3brLp9LfjgnsFlwNWZ5j
NjnsiCMc7kwHndT+dPspdL79FDBPUwssS81TaSSoW5julECyFqV+CsP2WzcGfNtEDbS1jFHDlUYA
UNVPn9pzuJpDdxWHdEaPB9dmbtL0eRGYxkIqrXB//9F3HFXL/wwqsQyuO0zayBMI3ZLWlzRBI1jX
cysfL2MCdI8BI27kyUKZn+gyxkkBRypckgaoIZduR73dDBn8lChES9viZMHj6X3ep/YcrWZT5NKs
Pa/Zmp4WuKnS3wxR193kdplfo0HPr3TX2LDqywMvWX8ZmKB9tw0KnKBpIFZvJ7qDgCGAsjiKI736
91KJWi8YvfAY8eFhWZ0iHPjcnjM+bT+toWZaOKjdtOluCadlaE7VZ6sU0ulwyI71U5QNw01ZpCGq
TjmeilYKzJbqS4w6MVzskEsAuAFJS3WUofJ05D8HEbpVZJowXcoeWN9Zr4UAQgb2JMPt0IN2UcMK
cKP73gn13pqvqyp/i/oefG4Ln/bdvzRRYRn3cFvFLgTAk5U2wn0qSAt9NzgGw17GYlDTVKxvq+kh
Wg+LxV3LDQj64IQL0Nl1joByiL5ri4m56eAhliZ8zJpkO+0ayJHdTLP8AOd/2MRgg2EDUkGjnq0J
TAT9aWTRCG9E7WV4hiolvLW2Gk4ArQtNzAkCppBDhcSMk68l8eLmWdIuTwWKo9/qtHNWBjC+F9sA
fAsVqGrdhdPwozXWhFVuVQBTAXDs9Q565MsTIT5hM2lvwdTAA3hQyK4FCzoDRCf4ngLIjoqxAtLS
5VNg8DG8mLhBJxPrRGYCejxM01aZqnf4fvCiBRMsAahlTuhSl5YKQ3MIyJh7w0+uzsDt+6TKQljU
gNQwZngJDGNSboaynzZjH8l7CjGmF45XhRsKc88FFw+eNLV1nYNAUULJ5yFAsfPcF/UbBLTgJJp1
KH1mYbuOSsvCKR6EvTCB+B4kGabjYHW31BU48BVyi9Rujqaj3yHlMqGOZ0M1Lmqd+2UW3Y2tjKAd
Fj9+6W9reIqA/vf0aUmIDYDs0chn+qEFGWhVeOAc2iR7pb55EfV7waioO7DY/CYCH2pSdQ2IjqmX
3zvFHlzCgCRODtL0fjil4+8SGBe4QlX0asVng5sCeHOaB8CRZq2+9FME9cXhmK06BxqONlHjqDNQ
dLtOh0WmmkvBn0bnyVbzPo+CaRqgUvYKAnsZuMIhJBTq7Af3Bcwk0pY9NUE3rFHW0a790A67oYvg
Y5zjvARpsXIXoQJ6O/hDvTYbz38uZQ/rr6zQfySWsYcIUBi4bRm5cdJrfzoZf4370Hkds6FaWXFa
3oAICdlGqEznnlEd2pG/kGI0XRbqxuikW4YywZn6u9qDsm8F0bGVljXVZmFuzMNmWx1sT7zMcct6
apWs7d5XEfG2KHdU02bIfIFBantz0xbSuZmA7aVBk8rkpfU5wqoy78aP28NSF9c+Iqjv1zUqRYsp
jOKngJMIzsnxCfhfpOGBdmYxB/MutZO5j2DQdjfALR4GL67ZjRIimUq3sufGBoyZ5KjJVD87TQLx
ynnYU8KVajgdoJ2VQCGc2elFr5Uddpwa4YlHyDWQ+0hawf8zqq0z0VlzD06GvRZG2PqACksXGogM
iJgHPgr0U98jCf7Oiv27M6fvgJFBI18Jqc7qqcuZpWfeC69H8FcX5d6/RXqR0XAy+RIOotp9mjdr
sY6YqKuJczSgvakL4znIvXRhcN/EUGUsg+yxVRe71F+CyBguHFudx8ZEUl9jPVgzvMkeKz1Jj0xv
IAmhYpukDe7LJgTEE4M04dfpWggqRegDnm/0ycaD6NC+lcP4CrWkbdIO7NFrWX2Dt0ADWS706ypM
qrBeNetKbEMnZo9gVK9SnvRnaG9CQIBp4yvOm4lSlXP2QRLPK0ZqxcLy3lekfvrBFKalQFsl0IBF
KqZ7jMJAUcyLF10T/iXGydQ1bb94MXyv2tltZ22oaZe8W3kRMCLUlLFzgWqOcUdr5Km/pu5RRFBs
UGsYH2uEOY5alWatyyTXwPfBKZfOu20OxQ689OeupR9JH77SPVClqW8+Aw8p4GtCJC9zc4IBfGn1
0F9Gluta8EPqie4mq2wG+2F/uJHxZBx91iIXqVlWch0bfJZB7hx2Rg2kwTrJ+whk7c7fYF8BV5ag
hSZfZ/tXuhjgOO+LWkvcMg1yby3TEf+Txr6T/XuEU6cgWmex9R3qb/5hbtJcWKvpa2CD8JJV0V2Y
BvOikdb2hw4PeQpb+qk5NX/FZmQCIwMfywrcjR2Ml7Ad8WFEfgCX9bED9e7G0+L8Zh5woq5YdYZE
0RoY4k/W5QIgFa8toHhI4OIvduazdTkN0cSPaGoZdXmqpCePzoZDEfYTfZ2+nu+9eHnV14G+tQ4k
lPviOnPT6XttreE6B23XUDz5da6tq8YC2B3Q9TFww9psAaAZ+F7qYXsZM1UR1VCspMMzj9puZYH6
vY2pgpnp9RyzHLIhPDjtcNiHnYDC0McKZv9FCD+X/QliSNVhUb6nuwaQJcXXOEIu9w4ssvExB//w
PmpjmHeh1bVifOxFdPGSuL9Sl9UY/ooNlQ+MCQY9oEM32KpZGxqdogp1yib7WYg4h9xN3H2ruxF7
bcH8U563znMn8lUjxu5blGvOrkHleEthkfTPeCb7j7HVJhcUxuM5THPqcDU0XYGqkmc9xBk0LTN8
gAtm28c4idp7v9SfupFBogncrHuGZMjFZvY5wUPnPlMXrSzZJu9EuFn6DKO+N3whzhSRSLBHMvgf
A/t56g0mngabNY9S/0aNDpKCDwEIA9QS+Js8AFMK1fTAegoD3bsHrms9R8q6u8cTCd9sz3pE9amM
oe0RgoNQaCFKYjLPIHJugOlNtauYoVDr4xF2bWxtuo4pTDK8nMsnnCqeFomH3I/xNiKxsd6Gare3
JzkIOBI02PTqJd8BGDG5UKG8Rc09e45yPUIqGxhVGBFr96JpYpdwJ7Fn3XIALJ99qLnNEcWY+A9l
U/6/I9RP8QRc8YyYFZsR1DUXys8Mpt01bIa6BjJAwdBvRTz4YCviJb5GsWLcdMEQ3ZpBCmpiIKPb
9jDUjXalXrrkmcM3zMCm+30hFT9GcEQNS4izq9YcF3lip0GL2G3x7ck3Y2R9S9okONKyc5wV5cde
t17miCJMuJv2GqwkwMZ9/xX7qoPcqFoA0iLvv+Lc1o55G2rXZTngFvimGhgKUDRBs5pdrn4pIxn8
td/Z5U7Luzdbx6uqgHX5k2qxsvzUigOtvqlTw3gyxTCP1V7Hn3Kz/rd5H2NQbcrdMNIOrbDxmWv6
H5HT4QygWjCs9/fSA/ebmoPIn1OJskQ1bjIPSaFRqUZ1dQ59da8qdp2iI49ixPfI0R4dqptVwfQj
rtPq3KjByE/eF5xHe3MTOiYWKli/yiAKubMKPEdia5xVRhe9UVlH2DgX4ZkUSam/5NByYDkLNiRC
Sn1TlwwnzepvKWzp/5ieeBpIiGnRb+XQx3Cin7Rv/WS83y19X+6KKfDfJijIzTNkVV/ttD41U2HC
C3g0nsHVgTeFNtyD04pq8fBiV4nxrF79t0XAHloVA4Ehfkqg+eFaVpRdkkCvN8B2V/e5MZwhoW2+
wI7OPoyBjxOp0jbWJpmsdQ8wLWqidbaiob1Pqw40XOhzmywsvBVxogb8y70nv2sALQikt5rZUxXP
4v1oQ1QTpXGwQ1hzsdQv1jMHUCwruLfMQnuK2h31RkEloGSiXalVQ+P7HHBw+6mZsI7tCzyQ19Rs
/FTf4D8/n6dmokA2PSzY0RaV3GsWDpnQ0jG4CwIDNhQ1RB4GCHk7YHdPAwR6YI5IzYoPzk1gOH+G
sTPs8cwD9wqmJsfOgaxWX9X9lYNvfY1A39wVDJbVrepbBkb8CWE6DjXTpY/ukrKv1zpEQNdfBiTr
q9Uom2RLA8soNzul0IxkAv1IGqCfhirRDyduywP1h5Y9XaQzTRsxfvMA1MJn287OdFfD4a1x6dZv
MRI4SOK7ppfGK31yRihdo5OG6RLRMN12qQAgIOu0NWc54KQQya5lKfbU8vsxhqaTenZTmw+2c/In
3w3VAI0mUE/7DyCXYTtfM2zcwWlXMiEc4YA39SXDZksnMPtiDC+sygd3RlH18LXEBi/bLpipJofk
fsn6G4JMjaBbKqeutyUg/R+TACWytg0KsTAQ8NO1l4C8u+hsI1eCKkvwx9JDd0uoB2V76VKYE/xh
18UqEtCgGo3g6je2/1hISNFOAxQB4G4dPKIuwiCbP6JQrUYn0/EeADBQQ9QB8VekNrTaPFI4k3WC
Z1qEf64Kh9OGc1M21oVaNAtewJfOmRIgBrju9n7kw8gAH3nRZ96xghL9Uw0P0zUOyOG+UU1YkYJx
bUJYj4J1+NrveTaKFTUHhop2aA3gIqrgojbK65RFt3NsDawCTCpdPED8ftUmeIuhXndPP2bS0yeh
ef0NhXY6vrN47ccnWscKLLeGYgtgOxMs6JVmCl6p/nr8tUmjwJEZ86hW2Z+DQUn/3Py3uWUO9YK4
g025x7C1h/3Pg9+X4uSEdnWHhFh9p7pEGohTjFPFHfUXzJi7nKZeZ0UMLpNhQ+0Nsh3Otfdhmi7V
7jxuneukLkGYw4ZjkH9RwNKPs1oHmXIv3dLAvMjH/CU4qKGuMUysXc+wUAlIR9xHbyTfSV1glh21
usqvBBSN6xHA6UQ02yUepfk3apVVpN/xBqRClYeziLdOzB7iqHsd8OIJ5GLBEFbZNwrKGt3Zdjj7
rNo8SK+iLdQHJx/famgd4r+vHa9QVEyvTRLqbqbwIw2SovMAzQghbv9pBrzbR0DVUgs5uIDtSHcX
6Q1stpxHUFyMpyb71Ph7hMJKbU9hf88Z6vAe9WwH/jqAgo+i5y96NObHMkYCiIx4cCDI9wavRXyJ
JvZKr3/aGYANvNUs5l2plYFutKELNWlARdAWgDYJYCboyPKw4EhNugPBHohC2jR8LEc/ATKC78tR
cIgP+lV6eG4IfJOtoMO3MtDloW2sZIU3h3y0o3K6pHz4Ti3epdCQNNkE1V7bO4TaGD52WsewwVJg
EdU047S4BthcZEULnGA8hZeEwwaAAwf2qPlGsR7TtN91pRY+ThV8IyKQa12ayuM0O4/jsIYUXX7y
A8BTyqKHA4oWFdQcPQNZFi3L0t3v6x86VVh/qX/Ylq07qMBCUsYA3vYLwoAXUaEje4GXtK8VR27g
6CIL7afjaVut7yDAAs3UoQXuUPGYQSg3oTYwcTC2cCD+A4+H76bm+G+mic8XMHXiuWYRMg2ZJh7G
TpvWGTA9d0XZ+dtC1u1NNHgT5PutCC/vsj345eQfdcfsTnCGiPbdwEycPrN2O2pafgsArL/hVdCs
AElGFRvbzZVdDd2LBHwZGAyj+CES/wJd1NF38/aeNUUIncHe35ROCncFC9wNrrZcuqfIf3b9hPJq
vo69Mb8bmy7bhmUxXbRc0/fBoNcojfXQV5kGfWf6kQZJIBQijBi77qTh/sESwjiB4+24ulcZz+Zg
h3ubNxr2VmgODMDuuB0EPG7RhOU96LJImp2o6Tj82SxK40qtSLYu1EbNR6vq4ocqiLbU7fOquJnA
PZ1/QJ/rR3iMmuUPIUzIn7iNAU1DlDdRZ2pjyDQoAFbrRMLNrak8EeCp/mj2AdKuSDI+eF561w7p
8JIMPWgs7QQaix3KswFrog0QmfErigM3ut5aP5HgukOJvX/xcCrYdJB+PUPDwj5bYaKvuYJ/9lW/
M9Iyux1jlt5y0GFArxhhiW0hDwAWcHqrOdBZ5fBJ2VGTgj/iIl62O6Z5IYy/omGjZcARGgLOPdQ0
IaUBjhNw8MsoweIlq6Dfo4Xxmd47gamtuF8ED9RqsU1dWtbkrwu46JxkzEwgAeNZmjc28bbDAVhC
ervPzkPNrfUwpNl3pv+/I6JCdiDGFs6/rRGxyfyPqjzXv+LALAe1b0BVuaWDhCFtVbr8hFNlHkjS
WomFK95DVXIRViDxhTDW400ko3bWYqgNCDLMKgs0PEsw0CRd5yyD5gW0F6hNM3HCb6HQ9CHWABJ5
uGqAD1973GcnqS44UE4nagJvBNA63VInDceoXa+tzILmlwq0uIMYul0mfllnmeyYWglNk8QHVR3p
nAkkcZdwnW3IgTEP425PTWgLZrdDPPKjiispzkrG7JbiemSQ93MnxUBr53HGg4aAh69kr44I3vgX
gSIHXlcrQ/ebC9RjgfKI+7l/DFFtoP5JF/2diidwpd7on/tVPNCabwE24nuryPSLVg36he6UDNAl
aDfOMKafuuFQOyGZGjrdIUirGwr1NQ+Gh9y+BZTpbrDCwQYurZHXFNXStQ0FhDU16VK0dbr3tfEE
f/fsEaWsaY3kVILMeI+mgXpf5HiOG5Q8feQ47EEuQqwsFUsTgCd7QgrUuizT41ImO4ofk0A7QLP0
fboeIPkhQZs6tFUHw4wWrhkQe1unSVufGBgBI4rj2EWFlWgg4mK+UFg3ONroarHujS7HKRQbYSjv
02S6fArCNnVejPporSWOVpWl8UL9OrPrg+abZ9blegFla60+LRceFc2npqAmG0okDY31EkZ3FDtH
qEW+TKWQrz+DYoLalxuRxYHbZQYr3GViQ+1ai9BLC9PQGAbY1MBKAafX9j6OJQelg3VuKVl7X6sL
7IvyFbOneE9NGshbuGc0wT1NUm4O+4ILz50Mv5v74FBiAm09xQeK1wSU7kU9j8kSKOTI5jccu1H4
z9T199jgR0+Yle9KhrNi5rQ/fQa0Xwv7jGffEAPo1GF3DUsn30/YBO/wa+99C0cSYIIUDDnX3hjI
4JN6G+SF95djePIxrdJpm2EPi2MPQnsutZVVWt4bVGM29OKQsCNpUDCt+oI/QeFivGGVfO3Mzniy
YihXYx/xuowNjngtmTSeNKOAxMLfkf8yT0Xi9Qx+Wh3sfNtEMccOx0sEiVSQGSGzR33LgFCj1JSQ
eIbBoQexLLDRcFZTk1tfk5uyqqqNpqdyC/yVfSyzsgftEjRaBmWX57rRvzd14f3ZhoUbxKb5hwOF
QRBF8vDB49Y16/qnQEIt1B21FjsGdQl0Xh/DAYVs9+stjYNwVx9jGp8nlX4zz1ymf4qh2xASIL/f
6YmvbxObmaZlgBLjWLoN1vsXPlU3WgLiSrI+N7CH44YMjpnehu6sMULtfBr+bpcpttWFGh9RJ7oj
YRGehMMe1Fi3Mrg/s4OlNto3XWXDiTIBd9iE7zVk+51ypYW9g72jBhrsqjHFdjkZQegmcONY0/CK
Bocu9aIQOm9xPx+lAB3Ib6EVioOSdeFRheqJchL7ooQIs4NxO6a8mAlFctFIXAhGHmz84FRXH+rI
ZKff/1/+I6VhIzsP4AHXLZvB5UT/8mY2oJKjQ4gvPb/ruukx9J/md5j08dXLnNTbQm3Bke44QXVG
duP7W4peXaivHK3ehrzGlUSXPBl45xgvNJekH3wjjrdjUSMrpgSbaodDNwZHwJvR6abnf05KIc6z
6oMh3/cKfugZIJ/3mp8fCqUgRH2i1qq5T9SQEaIBn/8S16q5S19TGBWkwAJ4p4EYLZutbSMf6fjp
PXCE/k1WDtL18f/zLc1icFe4lKi0NuV9X07P1N+miVgjO5kdRZ3mL05brPrWs77ptfqHIae5oyZj
E06xInxxAlYeQ3BR1jRd/TiW6sl9FwfB/OMovkrgEkU/LvWA9fz9HxYvki/JKptZkLV0pC44yBL/
0BiKu9IybRDLz07Vu5Njrt41dyIjvA5okkIPfR2c/9GFD95qFuahCLUGfYdoJr450VVFUKsvgUHG
3/mE7XR+hBZ5vDWA+HqFnPvewjnoD87grWBJv7yLhgoRea00vbJXK2B3U1DWd30RwnLBCPb0wQHz
muFbO+EnRgWk3mEjAQNNMz5QEypqnybpfrTPuaa5YMs328hT6N9fL7UO3otLnTCPTvei6S//Frf0
lSy7AAhoWm8oQvVuqLxuIsvk+zKbXqm1EPB1G244gRrEnusVnhD5DXUtYTRzwuDc7/G7ASARV7Y3
ZLchp1ZhLrXqBtU1fmYFH9YlFDF+TPEcUANauwqssroJbJA0fhdgeWVxmBxnHQKGz9L97z9V/8AY
2lyHnJAgnRHT5OLL4yJD/qYZpR6cYLyDeprbh90xbWP9uTFtV0asfbTjfHrwImMdFJw99yPMWI0y
++FFJXtuqsEBWCGDDoqa46RggUo7rmA2i9ixTL01fkK0n1cUYDYzMQ2w3MFcdfBknseuHz+Oefaa
DzA7XQDRYT5Mawc6ypulL3EM6wp1NupZMNIJMz6H0gCF1v2KKr1dD5FGYYKGiq9PAWuUzIS7Y1ew
Grxb4BKs0vzWdHiGRT3+LSjMUS9UJswbv0MuuocXxwtgw/p+0qHrTKPJr0sUtj4v0eoDLaGrhUOT
vS9Bc1hts3kJX6Ejlt8iltVfE/P8w4KHAjXr1pAWQEEElFogVIFjJHg5mTAyV5irZcAI4v9IxEj1
Gfich7HxXpZAXnNHtwwGiuKvhz2rDExrKqb6iHwTOAcqhdqqAz/0fXC4V/nW+tcm8KjvoyJj/FNw
XZk/HAYxoKgws03DWLL1PUc8OJoHiX8zfgGFWzxAJk88QFnlYosGUpCqCzab7/E0GIM2eIma8IVa
H/EZthk384Jl1cMiaIRed261OvwJvHBPpAkj0QDWGvhbAy2Xa6Uu1M+rrKZ+avUiKW6cLlzxRmZb
uzfih3LCcSaODPBygNgAGdL7Kx2hG8Jgu+J1ynwmje0HQ4vlJrY6pCZamx1RoG13KZwQ1OMQoi7W
GH3j6XifwVDwrzp5C/Io/XPAQ9gVvI6eE/Bn14kDeS9Yu/mHwLK1W1hdvDaFZkNlwIu2LGT2Lu8G
+zUB+0nLhvjRjyztP/7k/Cv5QepgO5q2KQzLcP7JQ42H3tSnDBUq2UmkgUbt0upAxCdBwzZjJjX4
dqJvuXit0ngzw59LF91pSPmvDYD0130+PvfwNfqzczz47qLw7zpFvW4iy/s5Vvqb5zfBN2PADgX4
ZfNhCmEyVrd1fK00KXZdOySnoCmi0xjwFMl/QCbz/3gWIq345YMOaidnNj6AHFRPbJ6+fNBjwTuk
RPPqZIKhdgYtwN63QLUeGj/3bwYp1O5cbx41B5lcaPREPxhM68qyaJEXK6I1ambaH1kKiopRA09o
cI2tWVuX18wqqv04SglDHru8gL9lAt3QTg8DnphumBpIVU7IV9FKQYvDA9y5/5zyNIBSj5DPoy+K
Ncd/8S0zentndFF3RDLOAM8qTLdW3Yp7L4YxmAdA7Ju09atIBaTbDO22k17wl5OkP4KAiRfYjHkr
WiKELn91xTexg73DMO5ysJ1Xi+WYZpS/6auVKxkFU1wRpgDcCtidgeYvV2UVAFEx9NU9MIpiqow7
z4yrewuP8kPM4JNKY8EwyptkQBYMf8riOUClAxDpsfuO/4Nr2QH35erOk6eHNj4nI8rotex+Qm34
u1fic4LjdLiSqBPdQCs/WgVp+LZsHvO6AwDBiN9oK0l7x1+7shjYsxxy/js/qFZ5yfBZ/PUu4jGo
dENegmii4+7T6AbnNmBhjKqv7+kYqVoQ/P7UojE6VGb5tDFVJB0qP+bV6oipxmgejRVo/f/mfazy
MY9WAYXaOTgtHzZVOI4nW9eGU5GxxJ3awpj7fBAvYa/694XilibdUV+XQNAbed19D4OdEpQDrJcn
QwKpjs7YzHFj+VMyezwwe8jubZCcdmEQ1MgioNlNTnYfQ2VwFcip2VNfo/rwFXAdIy1uqQv5oeIU
mvUf1Gr9CEwAprMdFO6QDvFhp6EyV3QxKFlFtzVKjLsWeWIcsFSeK5nYhdEwtVs9AFx9rEN4KagE
17IG3fkxmFgQaAp3JihOB6TWkU4EFvhigVBzgsa5OIoqmLlneRf746FpC7YtRugXxA6HS5PdFIeR
5xAa82VyabPiITDh/5Bw6T8sEdSXqggAih8oni547vwfZee1HDeureEnYhVzuO0cpW7JSr5hOQ0j
mPPTn49oj9vjvc+cOjcoAlig5HaLBNb6w3+9R+zkD2S9Xlorir4aRr1y4sF8x/7b2vSuae2KSkte
Cj+7yoAQh7TFoJG0z2IHLUGliVYY7IZfS61ZQYky30Wk25xpUI9h8wH7Lmj9DSm3nF0kXc0MomcB
9sKtBBD0eYin4s8IOSnH/hkh7zGaVr4CfF49VKr9DGYUdQ0tIoUYN9UlBk+zNAfD/Yo7FykKhH/d
Gm4r+gAF5mvDz9hiDK3T0IhdlFbDcnTYk5tps1PyQPlRmCZIUb/8aLwmXA2ZNT7WcFP2VAHLne4V
OOXNi/p5UQORCh/I5skG8Mx/TJJ8yhWxVzPbeu/s1N8m1hBuKpKMiCdOn8dJcdA2t4urq5hvchga
lgKmEesHjKUevbRfpkbpXPVYsa9NbjmHIre+VygPxohXVOD10RL13djdh7CdPhKcUnTUv4Q57TUN
dHKKOcWHWunf87QwLkrR1eQLOjJecxjy69bKQPpxD4stYnE2Jd3bv+/mNfPPTIqLKI3F36bnWDrS
NH+KBvqWj0+hrsXHxusMZAS0fnaiCNM15mYIolC2Wrvh4H6zEz9ZVGatv6oN5PJAS4aL4YUwuAyz
PvpTR0MSYzsbcV8aM8U2YKLMpov6xWwpEKIcny0hmdQvTjd1R+rP6iKZu6UDFLey+njhZUHz0qjt
8MC++00udbMmu+RucJYrFdNSrn7jwdZjYauG7nPWf2+o5qzqMHRWxWDkME1o2ikojl3Uk/i693UR
wWu69xWrOal20leIJ4SdtuxmhYU2GsSlsXWxhQmgLOTYvdGT6mA0cUEtiVjZ/BaL6fpDmSofuGd5
i7iKoPiIRg83YRL7C6qW6si2clRWNws5hMGNY8nzVrrCSVnIu8WA7MpmorJyVCAy34fkgj9iZZiF
u+rKGlJVWfiV5l5GzTjXuZafXPYOCmZxOCRBR3DRTpn7NhCDNc+N8ecax2+VXakk+Ne0/J6LIC+0
Mzn5jbzZbQ2Hw2XgGOODpwbeRU6g8hwt1CgzAGU9mQ18AlWiE3oyuI3dP93c6uRYBptmZQk0+34b
bPse+qmtkDmY8QwzzgHo/m3tfUiOl/5s6x07+v+hkitPJL+fWFz2cWxgUQXWKSH/h0BTDyMuMJox
PjpCwLctSSaTQhacU8MSLdQsempnUnKuzHbPGdJxoTetbgRb7NRZ8e9/l+afJygUXTT0X1WPiraK
B+wfG8s4sqyCBBnKRY6ankYgDnxVaeTVvSvycja6KkixzbM8adqN5xYV5fURPwUIyw8VFtmyd29c
u72KKMSueo6STQw9clnFlG8jYZBp7hW72GVwjhZRh3NKUnoUcNNZh65qBn3nJQjEFAjEbCTXSvqg
yqs7wco01b9DZg1/OftbM4/1ofH075+b5np/0H/Rz9UgwfHa19DXxvD3j9QwvK5U112EaoY2aXlW
2+1ea+rg0ltw2/jQ9S9JXa0QHE9/2Fb8g39I+xKbYbIpS9EcWa2d+ZIYK8UdSeWk2QPvG+j4fGVd
H/9TdtbRmwaodV2MJFdk13TqehF2Tn2WXSM0Z8Fo5bnQeu3JnJxbVFib5cnsbXPRIZ3Dw0pM+3r8
HFCfeNF47M9FwE8oMhRvQyX8vdFTmoiFnb+FSiHWRqomOzlbdNEbosDy+yidDTTlsRn68PYNbcoi
xMQMm8/b19dWb5PUlMQuDIae/VSaIFn5dzMUw1vZadnWhS99Cgo3vk1yju3rxb0vp+UyHYm6BSgC
DL+t3MJknNNn5tUmCpVh/tKDDFmKiUPIMBsJWGM6vZsI3y4KfIw/k0r7ptpQrnIBBnSqk+9FgfGr
6kd/9XWx0dWBjLpwUI4MzCxegJlMBqDTjZpWC1+f+jfXaTn2pCDQeW88tQZv+nm4m/JwXw/Kq2rV
p67r+nxr2dPAyUlo+E7Up2zq0BvW46JbgJJPNm27VQCLfMPoL0Ima4qvaZh4uxhk9k51tfbJLaHJ
yIqQpm2DWPxHqDuIGC6miXLPHI8k5h/xDu6zt1vrkevudFQ7b7f+R2gM+exT0LrfIoA0p1C0I69e
B0BzZvyVe6X9w+pfqb5l6D4E2gINgPRZwdIWlnX0gpWGt/Ac9vEVSsWfcsvEYWwyIHyYafqpSwv1
QdGVRxVMbY3EV7irlaC4FFabQ8MsxVaSsnqlP+VRkB1lz9FCKFpF0Z1s0Rhbx/I/0lRRX7Vh+GIp
bLhsvApQYja/ZVVuLOqqjZ7NuHQ3uEc7B7ITw9myo5iDCosmFqHmpPwYqvnF2/9c1AcdSYumGxa3
fXHnPvmFkZ1vvcjL9l44UW2YN83/jNATvQb1XF5GA4OdVO/ON6PaX11HMto59+ukU4Yzx37Iemqh
K0huRFpxNeOmgxqLNO3G4m3I34ZqP/rIXh47R5zkUIpLC07vaT2ubbw80MtX7MdgbmRw5vANTUUa
ImmR1jgOKtAy9LZbJLMtSDQ3vZsfMGm3z3JIUXztMeThI+fkkBkghVW7GbbBvxbBt+GMH7TGSo6p
TbpKBjIXHtwT1fQt8M008gqdJThHVg0K3c613aD1KOrNHidRE2grkCftRpn1Mlw9LK8GPgzyWSEb
zKjgBHlqu5ELArcsrr72e4S8h8hza92JzzpP209uEGaHcrD9xa3bNOKxG/Au4SvaLr1w3ZZW8knO
mXaCiZ6XP8ieUyHV4YcciXytvLQxkpwqxBF4OQ0+MOCvm0WlFPr+1m+yD2tK2LTM/qJxa07HuLM+
bnP3tXI27ark6b5ejilTND7igUiRVF1ybrS/9jm/ctwHFWw6fMGbBEzYNBkJnK+MJ7Sht29Tab3K
L+jIIvXXImGo5ZOfettWH/zHEn41cAfl2AW++SQb4cb5alIyb51abfWgtWnyCsNiicGt/VwPZfhq
L+x2TF5FqKjPvUaRcg4hP9ZcJ7M+yAWqWqWPNu+J3NPj5wmHRrjBBaRkauYH2S0s1z1WRfJd9oY5
ordmZZC6DI6xFUGEyMMN1Wp/N2CoeI27KeZEXTrfrJgTBoXvIYO0YVQWNfgJQL4MtVs7vIXmeeF+
86Zd25BWMX3nuZ6pFFmRhesMk7ptI2BPYOwEtzjWWlghf8/eu0Kp/xE8rzXc4pxGgX2susBeCEPR
PzDKSdDnt/OzGxXVc5xhETCPK9rQr5HrROip9OoPL1gkfLbUr/Ns17bYRpZjWH0ZcmVXKKb+V2mN
2xoTly91UuLNNZTO0+BV48YaYv3odI2CXGAer6Mg3UW+le5kNtl0fQzg+lDcoL7gB/oVrpo/Z1NB
vTbDEn2l+nqyGikGrsq59j8A99spA3zge9ebu9WcjMmt5ufsvSvXFmbaPucFL8c+dI+GIXAwtMOe
FEPof0RduQ3Kfvze5c6PEZGlT8hw2JsIQY1Dh9Lao9MiNiViT/8a9z9kJPXZcTHlCv+DuW9svboe
OEUU5WHQI7xX26hZFnNXjgVJ+PPq38cKiv5TMGBdg9vRUpvNeYBHQ8+e5kvXsstlnw3mih+GbU+Y
Rmd5JRsRQUN2xkZfqb1aP7W6jh1klr/3JbqN2mR166bQ8ncH/hsnjtyFy19FrzhALGQY2SDzkNad
u+zG5ANudaM892WhbUD+lgswQ8PnJgLErsBwfdALNb/ICQkJVkmaLMgQ/Jxg541U7gwJlhP3FXLC
s1wIX6a4hi7MHKuM92zd3AfZ82ehFh9NQBJOTMpGqRtIK/rryGOeM5n4C7K3+cAD0rxpXktl694N
P0qvjfb38TpKLjkJrY2qmMpawWbjU+ZSOEpV2/6BSdIscm5ZvmAnjW25qnTD2ohg3OT2xesoqGKU
rLz3lvektb3zlzd8L8tI+W7bCDtVfFYvyuAE69Zts4ccoae9DhUQK4j2YOFWdMZl0WVPihcsCtSn
HgLcd7UvnhU3T978iMevFtkHIywSPAOL7NsEGL0BIja/wc6FSdIYv+f+Mhap/xkmvbrwkxyyjul2
q5H9yEUMfbrQG/2tdsz8Ihuwc+oG36lqeR+TV1OfYA3Xe+f7+GC12jojW4QG6d/r5awZUT7M+se8
47u+0CbNW4KLWLDb15eaUuAb4XnpV6HCmzAdHB6h8aZnxYyuk2FPT3JIHYCsW6CLNrIrJ8poFirm
TMMJb3qq4H7jFaHNJfaww0OY541oU/a0sXpRe288en7rr+LIyb6Gn0Ir675GQ2ThR+E6x3Aoi0uP
ktkCMlT3Ve3tM1RI9VBhk7oxYx+WkTI7ON0uAWjGO1zWj5bkH/lsM4/u3MgrGSivbtPK7PLkSTMn
Iw3QOVGyY2va7TrzQueMUq6zHAHYr6ek6ML1vW/28KNmXBCo19RcCE+pT21ux29pFcGaSL2nzBvV
57qETTEPK20YnJ0ONLPsYr9gbfs6rdfZmCVvBlaVCNmVWCzPwbpBhSsGUSUnHWvRGeQ/0JQOr1mf
oOCqutFLVqvDiq95fknYnG1HpO5PfqalyA8b6i7t8O9tY9taa+qITOMUYnhlAteFBxAv1LEuvilm
tovRnpszpgfPKXqy9pp41JHq/mKLdFgMYWS+RLWSU//pnMsECwfsNhqs06Qa+z5wwz3/cy2Oumzi
81rY15ii13IwPIx/SmTx4rA+kZzDL3i+ujf4wpSbyuOJUUPnM1ZmWONoEcUgQjhvIYXOfvfWL1o1
f2hlkByELJ6tqnmQE0Nzqqv0U6AWfDazlJMKYvuJ6tqXCErPMQwK52lyjO6YWMlfsiebBtY8Mm1+
uZfxcRY1D8gb3OKBhztPPe5Gq8Ieom2WO83SdYvhUMflSHYWOEWmmt27Ve+SOWFYWzoyhkOTrbt4
LOH0Rl+8fMiuToxJTTNY48bXsmTB2SH/0Ab2ey1GDjPb2HsHJOPMw1NrqfvRLTBjll21+Svo/O7S
TYrBU6n67rI1+LBbEa2HOu72QVPnH521HrxQfc8M4BuJyTdBDuPIIhBnoIiktup4zZP+PUFBgIOb
iz2tMbbovXfaDqM0+x1X9fVQZcULf17NWSQe26Ryst57B9FdHR/TAwgZ+30EQeUG+XvZqfnRHQN7
KYdrP0mXwPenE9Q41BIyBf0CvMhf0U2wXsHgB1fQ449yyAyd+ARCxSLPS4Q7AcnPwjy4LYjqKFh3
vPp3clbGUbEut7VTwlYrQXiE4XCMB53v19wkZbbIsOe79EnkXO22yR5CzdveA4qqcfZOYeRoW/+9
yO+aajMCQ12lCf5IS7zF2bLDZNrKu8hAJxF/5e2kH2RPjofkuDK9rVaNaaYrI7RR1fGDvEdP18br
qKLqvkbgqV+Ytj5kK6/xu5OWkXXYuGkEAmUa9nIMqsCo3C7lGj+uOf3P0fJu8gqBEpIMnGAid2gv
qI7kgAHD/rNhiWjJPzp8CHrNx9zTjG8TTsSXjFrReG6xG7h6yAUYed9/RoS/XerIApwrt1CuVaR/
vd2onXfW4rkN1inFnYcuM21yjpCvxDRMD9iRdzoS4VwCfX3NejVDierXWKAI66C7wVGuxXx9sFdq
bKCD6ejmSi4LjM7deBVUBgkOI6u21GqUDu54sXkIDFzweK/4QZu8Rcmhyaq1pV463RYPhpzteI0G
ZD25e89Ni+dKtdKjoVPNolAaw0CH9ItABc69Mhga+k5vx2bphG1SLJtRX/HzO+ja3EoUTrAx8jJZ
h0ZDN4zTJ9N8uoXiiP41Gvs33U6K208WRtU+mBHeFfMPlneoyMHefpnbDbUIp575l5Fd2eRx9dsv
VKVBvUPjplnKHynv9M9fqnXaU9AE5yn0kosf5uklVk02D6SzUGNKL/fxttb6ZYOH8uY+4YZj+RDl
ANzn5XI8TVWcBwxXR4GeR2Kp682iU9yUQwxdb7LE2a/ip7yO0EjSKrad5IOinZx1TEhSoonXSE4f
86yvDiLNjMWkqcnaSvzK3IuyGtBHDJ1ti3HEysfuaSMLyrIZUlTF0BqIfxtLPS1ZxSJMN3lo64/u
mK4rc6g2jVHVr3ajP5dOEH03I+3TiN012ZWg3Qi2OwfPjaNLFBrsq+eInn9QkavftNrql5betI/U
Ip2DnUfRJsJ26zVHU7qK++i7ZrlvFlnJly5VjY1NqXyDbzOCgk346FpFAc11fnBG1kXvQ/9HZWB/
ifLIl94Oy6XOluKqpaW/HVMx7uWiGOGMFepe03vKoiwf/B8QmTdOXY6/LcL+w9/286IMg4/HPlKL
FXiT6f6TUHnd9AiVm+kHiB9tDdrEOzg6f+sl2GdswXEI7gNv/e8RIxHV/3YPP9TSb9TubvdIBmU1
2UF6piQnWTN36kzpR8iDJXqD0kkCQ8JEs+eRsHhq2e/LOBEKD1rUwk3i5sFqB3dl5k36qqQCMC9Q
ih9xiqWnafxlae5bg8nsmzWpKSoNo/2ojUq905Sy28vVzq/VoBmoT6ip/ms1NmNvFsp3gNc4/TYt
xVEpCJ4VUcXDyEgvWmBND3JCSogXg8p3VuN/tqCoA8vVWodODxw41UtjpT/V0UIUib4JrTrZqVqT
fLjuizyygHfTNnjMJuy7neTD/n34H9HyHCOj415Dy6cuP9oAyes9z9Ps1MwNkHZktjyHPWmdVztN
eByYAh4f7O+S9AlwM6IUlEC3stA/afk3R+UJLkEHZln91tPpUWwJHiToYI6UvbBqh2+Z8ozuOixz
QytevLZaTpwh3oIg0Y8QtvNbt+3TZA0KaQCXxqxiJi+Qep2L12bWs95m20737LfI0MZDoZc27NyY
vOVga8t+/n0DHeEWY9Zhko3aYKrXaECDO01hy1sYdn3ry0CpJaYXWX0qM3avVoDesaSburoXX9WR
+v0Mv5ZDkJmRrclFcZQwbVV06LT8c0EAJVp6ogRWiAGPXierEtoZO0J1OgV+2D1ovGJJXPG9bsRz
b6TWF0x88QtuyumUlZgq8QXgjRGKj94a+92tdo8L6qo2vGEjU5a6J+JrDeMhHgvemCQ1fs66qh6t
7ciotzCZcLJAcmnbNkbxXrb9J4RN4dEIVbmiHHMZzKJ4R8Pa23aKYq1llM7xaNF1/vAA+m1apEVX
HfvRWMlJO7MUABZuuarnOyapgt10CzxdzjpXj5sdILkRTpbwUPT5z2YmMGaLe1/LMV6T3co1OQHC
yVlz+HcO93UZYh1khIYHPUPOtyR3tvdm2E7HCejqiSd/BvTIkTR3q13m5PFSduUE6hH+osgiSknz
Itlk+cYfZ8Rlgp2mcNtx2YsyDxATdrN9XnYFGO0kusoG8EVy6rPyEQkbfC5K6I6Pus7mS3Y1r803
aaJDUjFxaTciq1vCFjGHRVx4zVk2JZyx8zSqwzbwvO9yyC+m5vxbnAOe/5iXUDDnWBmSksvZx2rA
+UNzD5wUwW6BpHIPsnF/Xf05I8NDe8Toi/fhUkbLMXl1ix6j1oAZ4h6MII+OQTAgZjZf/bfu/2vM
izvcrB0rXt3vl/VZgSC5+qSgoXCWDSmJ/pzPxO0CUwOes+76Pun9CpNjo8oRFuL9UsbLlUEX4FIu
L9W+RHgupww5r5JLe9Bni2qQHhUiwHZkMCrt1DSmesLOxF+1VRgupaykLaUjb4KUN3FJGUB+MLgF
mOh/kYo2XAy6Mr85c7ART5GqJFezRvvddZOl26hij/EVnvFm4pxi3vtFkHvbaKyNtds64XuANBDK
GV5/7kmkvvn+seYP870KtPiU63OyEvrze5fHLmmuLNzLrt8Op1Qx1ae2TcsroF+Y+o14rc3PvjH0
jxSGO6RBBn0ru1ahxfaCmvp75KraXo45vds/enMDWGKP1qQLMZGeHB/CRDwYLhy00jPeMGQNj9MQ
jkvZbSvXXRUIUO/YqBqUINVPnu64lzzZaVhQrbQxdR/aLu/R3TF7fw869anScxaN7RDhAZAddNPV
jiaHEF4bswKtAJJwvCZV99Z2inUcjT6A2uX316lZKbUbwM1Kg6c8bsMj+avvcr6fg8o2STed6/L5
zxFyIowfUKIsYueFjGVxcfU+eM2H52SuYOq1lz3Uao45yNwdURvfjcj2rGUXyTI8SxLD2svufAvH
VrtN5vTeOiq1fGW2poY+3XDbPU11vzEUkH9QX8ulFU351R8CBQW+ZthHuhE9Jr8W+Wl3W5SPw22R
QVonY+c1Q4blG0N04Ur3QnGVPQTtolUjIo16KO8Uy+1wmcIWdSEXyLGsAiv2a8EYVJfG6c3k3Jri
pQnib2I2ragSCN623sTnwGytK6ms73Cmx88Oct7LTmmyc1eb6rUNjR8yXp/5mYFBeQsUbXct3Rh/
3PlGoari+zrUw1lDOf2q2SiLoxJtnsPM9TYa6fKTbLIhePCcljojCNzbkByX3drK+27RjVmz0gS8
pj9iIl3xy5XfO+XBFu5arhNJVaN+LTH+g6t9HafmVR1M/Hl6e84bsVMuNS3fuV2v7kWkiAcU4jjk
abH/IlpsV93JrX80+EDPArn/XO1UZnhbDWni99VdE+B0V8PPlEkYPcEoOTL9/KEaNQQwPTaXXdvN
UglzOgZgp71uDO1b47Xecix9B5NYFD1M4fQ7NkyU1I2Q97ReF5+8wXoY3WFfzkaxgExPaehpH9W8
cGomCoEoYt4Whu3YXbyYY+vgejk4RgytK7L32iKcOSCVM117UtD7295Pncke81g7j932h3zCt66c
TCkT7QMz7td2ti4j17nYdtWHyzj6vde6KwV4xEUKgYhB1FdGcJF7qwExPeaKET9ythALI6jGd1Jz
47pGdHAnu62v7mHKWMBTCPNzqoY4+OC4YybWMijzpUTgW4LPFje8/sY8N/7ZlbOkLPsTJOVgrRst
bwBhvo5qkbxQ72VnadYkoLI4/FRkxjdJWxHD9GqU+s8AXbHd9RQZa9Qb62tJLesyNs92pVXX+0gX
YtoU8M+X8/TkVK21/tbowRy5kUM4/ALS5WG2S+dPwlK7n2MFQss72fV/xckxPVLJXpUP/ay7G7Xp
oS8ofssegsHKrhoiXoGNgeKz1bsfky/ESc7qTo3YeoYHsAIne1nPtZ1OHbW97MqNtOyGDrP3rpzN
7M1N+wMH7ou0vkr4MUenanfS/koOyavQq5SjwL2ATC1WXVlf8qiOw13BS2YX2f6Ag0n+uQ3D7Bvu
aR9Z402fZIDah9Guw8T8E8e8W0Cq+R8oz/4MkHcIoRugseRnp/+MGpQy3HHq/Hkbh59jBCNOW3/f
5h4gfxGkyT7rhiieOVnZG7SvrJ/OCoadcDLTLfAa9ox9lYYKyaBvCozS9n+My0k5dlsm+76rb6cM
BNa2FZp21URjnUObvYkx1M5HgfzNQuhDAo1CRcI0Gt57UvL/DhACQeX+4UMCUN8D6qWrxox7VO0/
NZwi1csQBS+sPe+6aRfmHUYiniayQ83pY7xdpvw3UDOZR0mcdvsCAqimt8HGhEq81obS+1TDbqM2
Am4qUm2T5B5jYZPlSCIWGY7khvcJUwXeNol1aB1F7ZYCdYPE/SQjoykCco0cgD4HwpnPFnlgipOc
TBTdojLlmjvZpXairElKKWsZHA2qunID9wOFBBQ2Z28cyx45ujRk2WXXsCh7Vei6lV1FiXGO0Phl
mzxMn2UvyhJEIQd0POe5OrTRO9fN+NC2KGNopMoP6L0O+4HE1ipEb2DX9qCUvDgvV3xE/W5oHPsF
LnW0yqcY/dh5Vg88e1lFbbGX3alAOtUtbJTSdYaaqXnpMlGv7KgQFJzpeioOrfxeKWLkonkBnxFs
wr4VGzmrpyCQc4HOh+wqhuJvBwwtVrGmRotpHNIdWT8oP3PDXjk+T7bqHUavRc6dHhjan+My7D7G
4dBD+57jhOvkP9rZzUU28A2K29V9DJmZyxA5sDp+hZFwys/T3Mgxv7amDVQdzDX+OSFnFdTqB17X
1YE0Bp5881141fZLL2iqxWQlzxGk0nOWIh4NwRh/OiMW2UIO/jZz7yMx/Q5mMNjdh36LM0Tl7BSz
vWiDnp3lxDRzmjgAw8achPo0hsusNPMn2Ul42G3H0ByXsqvOAYj1fdM6wBdySNbdciu5Woh93hZl
Mf+JUzgX3eexpgnDS94Vq4IvGNlOhOmRrg7Cvn8iHZXuJ9GYsCHoyiYxddBFlRPtcQjqn2ybA52A
unGPqANDbBXe5Us55s1hUVT8sAaEYeQQ0t28+63uIHvyPgMy8GvHifO1HMuRiFpZheVtRD6dnXhE
/WjWMkDNrzoVhvkie8UsZQBtCofELA/IABIhG2vK9gg9dg+y16gTlcKk+irj5VCmecWKz/rVSHqK
Ruiife7M70rfGu+DEkw7hKyahQhLn2+73qxqBA9eUmcwVoOm47Tmis9WlSuHJiqzrZMnwzLDd2GJ
QUmLKJ52iXp2CooxkS1rKvWj06Kz5grvOXKMYMm/6MukiHpbmRbgihCxebtqut0AFwGGeSaO6dAc
yCGch2aId2oGDimw/Hg7sKlGY6VzHioPFUxwoVu34Yjh8Ut4Wp3ua3uw1l5fu8e+Elu4w/VJyc7A
o8V83PK61VxLypve3mlpvEkQxtnFpRVvyzzNP1yskAr44QtgZvZV9UMgi6oyHLA8pCLpaq+lMzRf
FIEVllaY6kOhlBagmoB9kIvzu+ngFdQMqfmYiGlZjHrwJBtLMdT9BMiBm/89BtIyWVcF5Kr7WO/l
aBwoqb83M+Sz5URQG6QYUvQm56UqULYT1e3H+yK1VHqePX6LAu3fi5Kx4rmlOciEz2NjZsUnP/SO
+GlzfEHpuzxQEi0Pt34+Iy9kXza2YimbYFRPJfq7SDbLVs+y4qA5XQFxCgG0tezrnVkc5BVHYkKn
eX5W7eWVMsf/XKoW6O8J6j/yTSRfUkHsi4Ns5Ni9ex/7Iy6W7zI5fbu8z99vwR+r8/OFd7sUolP2
nbawJj8/oBv7s4kCTAaSuYkdK0wREudSTstBeXUfu08kEXj4xX36z1vcV/+M7NpqWxpQN/wyWmDh
614VvWmeo7Tbi6T9DnxwelQ7PSONHOirGpDPptOE/zylolgoZHF+WOaPIhgAPfQRpuzwwq48B81d
4dXFbipC89r1wkcouEm+Z+4uNrT4RymGboGok3jGLqne5lpq7tH10WF8agawC6f+Eo/OalIRHbG8
qCVdUwUrrHCmozEV6YuRRHurVdyPMO2ijRtUoP56/FBYQL14lkPUWv4y2zr+KpUI9U6sHVMYlDvT
5iOZZrkZU3np66ncRYqFppHTH+1q7I8hQq7HylxDXxn3XprNJVcyHiQqs5VhVx7ElmwfTbGxbwPb
WoEhw3TDNt5n0IN8sMdz3tHlILjyX3h7Yr5rIxnvKFr0EVcU7PhAn+Ko2IUjlFjSpvFiMNPmwMNv
mxV9vHXFtBoVCAOloHreFY1YtYDLtpjPqhTAQEzzvYGdr9jOyulbQLWqm6LaED8pldbu8OsjUwb5
CMisY3/tWBRjZ7gIh7A/IQHmPPJeWQqlBzAzOj+mIL6anmJSQ4iXZp+8pFMffuGItcYTBIJQW6UP
eQGdz888SnIcDL9gfHj0ozZ7RWswB7uOyOXkcITvALJ5FXV1N2q/IVurLga36q4GWrL7WZwLvQBN
eQVx8JD0XjkLDGcr4WfmMmL3dBR9mL6r45qnoLacBF+YOG+8lYUE36rU822NvdMxdSlmO7jNcFaM
QcgH+JHrhrnSKCU9dprp4bkHG8wuVn1tY6cZmd6Dravv4P4aiuiVi7ZOZu9jymXLMNC/O/aQHBrI
w2ljPrs8xqDUY1cRg6dWkHzlsR8U+9ww3CN6t0hZwTjb2Yo4mP3smmsXSE5hXufpWbnK02x6cFA9
O9hs6GIVNmWDsJVqgxsbXP+tLYt40QjPeY73EftKbVLJ81cemxNLkO6NgH6qrrEd4/HFaMvsOdtb
fXTtGltsRMdGV6JvQvJOGzup2MpP6NJUgl3YqD+mbascfKOmuiMGoH2F+CKwDFjGXuwesF4/tfFw
xa++2thXpckRaBFjxOM+aU+6ihksTno/2njUNnVIakI2pVelKzT0FyNq2osiKJpDWaD+WQpvh5JW
srMUc4Own26v7aRsl0Vnf2B1s3RwHgck/8xOqNmU+oCK49zoXsTD9ldXKez84M2NHAu8JOYx/r9N
p2ToqPkjQcuZ8lBNETqZWT9mt36d5V9D66tTWnwPQmeZool0yEWqHyYztDiis7+FwJc0hb8AsPwZ
1bVF4vMUARSclgdvHLxpKS9BPb/YeljglDQYhz62jYODvfvK9LIB/NveT/6HsvNYjhvZ1vUTIQLe
TAGUtyRFitIEIakleO/x9PdDFvdmd99zBmcgBNKgVFUsIHOt9ZvYcctoIEMyNvs4yaVdjHQC2GGb
VygbVGCTnlW/AUNc2xgYJhIsOjnznALXHp7xAI14iGsJZeopfzJHmd83bkPqnB6axiwUb8ryNyu3
ysc7sB28BmVYjd1rXRXT0QnH6SitB0f2szqyD3Y5FMdgPYi1Rpw1khzteoSteQSEkuKPY4Q/YjL2
R5JA/eNsMIZfVVN+QWDMdGs55Ruo1yWWrJyxm1kRHElu+JmPGKnF6RXHBemIz3nwOARxGftSppP2
T1vj1M4HI+aDib+fotdvBmjeTUea5TjOS3FkA9RjAHZEi0A/6AYAD1PBKbi3qOYNWl9sdLmfj4qd
zcfSyb9rZWtsCjmZKWaUXbxN6gJxGKdBEB+vxvWL1SfphNQJwNV5l1qOtRMfLDI1BXuhHPxHrC7H
uO6Wo9HVsDcJ0CzDrhCK4e/Nbt3eWQgIdXIhH9F1HN28qfrH1/TxQnxN4iwr6uFxltoZbHONuC8Y
lQw4vpp7YWmDIZWbZduaxpNW5oOfoX+I+GXUHsXBluv22KfoOs9NUrsUsdi7o3oedl17zOPg+1QG
T00NHrAK685LVKRXovpkN70rB/ZJMaZjGOfPSQ0KTQMHchjCBvUp0vKKZXxrTAyccHhfvC4pntAr
mE6drvwMWU9cpR1POeVat50wdI7MAn94y458E0gCXO9npFUR0TPZBjVV1m7jBjW7MLWovNa6Tsps
qwNefJtVZG2HrEl8xcETKDRq1UelCWF4MKuhVHHD6dm2COwfKaYOvmF2L3O5qudViF+jTxh4japC
lV+QvI6I7M1FH18ii+oqormg0NcE2FpcTQ0z2zaWjYbfLG8kqLzbSE3g0IG733aGirRFmm/bFHil
Q1jlc1NB/LMbYw8WWd62TsfmwLBRN3EiFon8CdBn7Gs4hXlSOBl7CEg3J/Slpgpht3BPKEEx7Yoe
rCxUVHUTmXyeJFrId054FvDE93ET4VP27GXIMuXBPUvDCFaII+3COLtPCYJ2ttmdTVTdT2lUHRLW
rGMcxLs+T7rVBdHyzMDJthlqNW4TtPmmWWCSQxOpzoUUXtM4r7y0aeQNz1YT0doJmJeVvRlhIG/M
BHJRItWoZ06h+RRDEx0dtfLMLA83qR2+5TruJSOFn9DqoHG25o17qDkVEcL/1nBel1XX6p1v8jRF
fkxJB1taDewIu27fli2qlYryfbBz2e26JjoC3PaMxpx9PW2z/TDE6cbqu953wvraRPGhiDQQAo5+
G9oMslDp6LBsMtWzW6DkfdbuuD9rr2/LJ7WsYCg07YY/1rI37dzYZeawmUa1hQWjNy5FJH7UuXlC
IYG/q5QkzwtGtp6qHRaSh1uCCcTp5vrcrpYS2TyVB0UDSRUNmKzhCHBMF8R3cbsxPCob3lhhm21M
+njK5PhPMvdQZocgOIIBBhWjpz6IvmBDhSo/AtVdfRVY/JzxFqaz5RrSMrkV6Pdz1t/bRUlgsPD5
uzn9y6jqYqNgtHmRDAOmfR7/cfTEPk9Z80owdVpadXYNow02oy3fkiTO3cpZdqrkXPQsKr1U6Zyj
oQB5r5RqvqaJvU0dCZEh5zKFSugOahS/WMUUEP5kxt6WBssnh2RA+enuiW7rvkl8ppqOc1RiPIai
NZHtBMElMxUIpaTIrnXdSLcF0wMXaK9a1jMuixjO6VL1vSwV1cW4t7mP42uZZZlXjVm1Y8OnbNhH
jV7TGGczi4y9YS29JynNr2lmuxKTGjmxGl2TzKj383RLEzbHaDjVu8awkpOZyZTHo4vlDGhmUxlu
hsq+RSjwwn3okl03gkjCGJzfSJBaFzQ2eeovvemnqJZsspId1Tjkth86uep1PVpsCgC47VQ5rgEa
9xnGkQJKHiK7k6Nw2QcGthRW7dVDhhxf3RgeqS3fysHsQbySXLU31jeFnftQ3Cm41K4UBu1GUVuN
r5vfSW5SmpTSOKTUZ5mbfkEOy+bjl6a31HbkSYtObT9ahUFs0nKKPvhL5bzNqcoSLQNpCJdqO5rK
dxW6lx8slGtjBVRoie/GrZzAGoKH9kJ5wsKGRd7TcCNAVQ04Qsdm2htJ3SCAa03HMVfuatg3Wxi3
CCs5BawKzGJdFoHoHobla5hiBFLM1570Mn6B04xLM4U+7CICe3CedGPYZTPrT53X2gb7Z8tt6ji/
zdKsuc7Ur5+HrWhRm/O2kcsXgP/txtbq3i+l/kda5N3WBOoK6xTEhRa2lp9GTehp+gQqkMiJPwTB
frDII1ilMvWaKh7ddoRrmNqvS6njqpFId3DSJ7XKzAupj2GrygkBkNmOVwULHzutlFO0tvouHq9m
ro1XWQoRrauW45gWzIgj0M48IbwMxueSSxCUHPUaR4t6zWGv+a2MD4lo8tA+TnPS3o2yncCtL/V7
uKpFd1XdvlfVOLq91vfvCIeDtDS14Z2c7gBwMpzeQ9ZsFx4jbEgiEje2e/ldKeYeuAPFTQctdwCt
aEu2vdm56w/6Xc/JIkG2sN6BS7WuQZ7pne0H0U8VGP7UKdOB2BEmIGj/d+IdflFNp3xN2gXQq6ZH
X3F2YkMe5MNbFUWZZ6Wj/drEEsBOeT82ff1qFvHkdXJnfIn6AgGyKay+xGgeerNJ3cxygmI/tW3h
Z6NpPEOBIwLU9RAExgVRuHijNCC0DQVY2dJY6s0xx3obqrBBYSOGuylu5gtG5Pouybr5XFrNuNdL
VKnJsteHzmqVI7T7/IjsgXGwAQ/Ar7KDvYSqxRlR7Ww/jzUkcMCUmzw3vToxrAM8QstXNJ23hG4d
BOw223SxvAoq90/ZjIR52OZ3ENrNvhuRDYL/YVwptn5pEN7bJEv1FaXoxgckJOMLnLpZoZ9MxBWH
qFaIgpRfQ6u9gdr9U5hQ6HM2/7JaH1L2D4B6c3+qYVPgK3LqI27wJRo/DkMqHQvei6vNtuNTOT0b
TjTtGmt+6xCv8Y3AXJ97SEHGI4YOVZbXJ6ITNymgVyiWMu0L1bG9yUCT3dZUNC6GBnnwNZRIDG08
6OOqVPgNZwroWNL8OxqIzHV+r5G07yVU+JqsIJhwrPcAeqJbGUb/aocwvwKgA7uhqbdJSEpXalRg
55JGMN52V+QR7G3oFKprmbOJTnfGTXDOVaohKHTL7GPSdwX8uF87+cHAc/moDTxQcRGDAq+hd9c7
8fNMud1VsuitslqIB642rqIV/bGKVyFyKX5i4fJHPZk8Ze4SV5WbP+XsKWZTgg3p/pCQHVnNO1Bu
MnLneIBhTL0ow2Yp+sJz2uYUqVa6KwPlnV6kk6V2I5EFMiTpnFnZ1qjAT0psAh9VG+ygvDArX0kA
EFJq3ZmEoE0KtNg2Awouqv5NLXNty/PxSz0UBVLsyXjp+cFTdtRCPx/mndU3mBNqAFXHCovOxBxf
p6w2d+HqctvEmAy1JSkFPd8sKO3vsJgZLjGpARzuWq+F9bqhSv8tNzr4QFr/GgZzDMIDLUx4fn0T
kB+JWZmkqtqUnWJtMouFv+5/p1TMN2BQqXaUZvSltbd1hup6KQ/OjdifUE2/LlVPXddE9AbxgXvJ
TtpMhl+S2nMn2ql5CIPeRcTyJVd/ThZJM2rh7Din/tuTFWX2Xw6ctEQqQpCsECeK8Bi0CIY3mDx5
3JXOk1ljA96p8+9mLrRdOq5fSGw3t9m68MhoY5KeyjTfQidWt2OxtEiV6ROgOQUxzjVXkNftSKqI
FEXeeF1qTs1NVmV+4LFD3IEgTnssKr3UAVT3BzbCw24Ww2KkgfSkbqo2Yb7oeLzA38bEq6i5fNTj
fN6Z1p+0xltt6CXqJo3tydBQjtpcRIiUQk1TKtncY8vnVbDTvSpAmR8NnJ2GkC5FrOcoMK/ZYPRe
3PU2QXvVehPlx1eoq46rDXCWinQzdlDDpbTgYQlaiPzNTipM61eYUPsPCtRd5hLJoaUkhx/06I/F
ObxFW3LTViPOr8ZThW1EP/R3ymtYDZkdHFQFgKmp9U/9goeUqVY6RLJuE6HcFq7SIlnAt5LqtStD
Nd2gD5dvZjBBBcqF+CixXiEyJ836AW+Fbl/pBnZPeoNRdxB96XMJc13r2A2D8tpnX2RQOX6ahA2O
2+NvnZrvbljqZF/LEeUzhfVtAdqEM98GqiYu6RMwBwm148BxKqA07WscNFTmgj/BWBRf5GD4QXzX
79iJb+cwyIlNuBerKr2ardYeOkpYnmOamyGQvxGHR56dY0PUWwHBbmt/Rxsu2y8S2q5aMlA60oLF
zWsEZqoo5XfVvKW6iQGL1f5uxrJ3rWT5YqBqkRbvdRnpq4YXNk217EZF6uXz1zDPS1eLsF/W5/K5
V6t+a8XWszZlX8sCo9O4/ZZOymvQd7+LjH1qH/6Q4/mPHTcFOwqnp3IQYv0Qx/LJVrSbY8SHdpXz
N/vlRx1/C6Kg8HQ1G7yBv0XZkUqRCqXeKrXWbRKjgIcf/9UNIA8JyrrLONQTYJ0sASxYo2zmjBsl
bltfUo/UEfI0APFsoN63YrMMC+x+ksJAG3oyb/xyY+uyomnR+7Q7OMjsPgYgG86C7pPWB9+R29Gw
AUAIq8+X7xlfjIIz5jbs72WtOdspr6J7MOmGa8XX0jH9mMD53Wqng2GOgatDnNvpy/KKkWp8W2mk
uySQWKI6Z0862tmx8P6QrPxbKWMLUQRB+Rw26a8psCbXVprsiCbd6afFA4Ltg1UeQ0p9bhgUFXqy
Q+bZEw/4Pbvu9JCm+nW02XmVpNS8socNUIHn30eyxi0xOV6tVQXuImPO45+AKgZ/s11IufhYrGh+
UerTVZxpHelWC0aaPJbwSgL8EgKriZ+CrDiEbWXtTdOUvDKppKtW8lEtx9waGV9kOWXatY5n40JZ
CqdoDADenBnAnJGly7pfkt60ZTVHC81srxptdJeSMoFoGpkXTKsz5QYsGgls4c0dJihXmnPH/5RT
X3sBSeBRPenPXYibCO6PHdIWJaCgIaSM3il5CrR9iFAW4ymsL1mGGIsJhQcqK97mS4Aut+l3ZhST
QB+T3zJEMXbrEbk/JSwLRFvQ0aUyjB5wNFOQIn8huUIVU8hlNmHeII8Dm0kwmoWOZr9KaApkDy4l
DfpNSGiKyWJUNNlQekZSLh669/FaGMbOG7waJi9yNG7/5Q2Op6TZIm752Y3bvLSTF5Bj3bI4t2E9
CC/xRtJNgM3QVpSqb125VykVkinkAQkfHb7D/N5qyh9Ka/ZtbuAlNjOyEGu3mGXabCFqoEhilk2Y
dVtaw35WjeEiuk32kJZD5S+FIyfUhYVKcT/W6SVL0xO7T+JOq5HTSwlKVgwKXWLRtc4gXdR/zFhf
Q0vVA5T9iKXasO7ioOa/6yQmlIRai8osfxMQA/Hxc0JuaYm/EHZt2HIBUtEze9rhrRIi5LBeQmG1
PA+ITIhLimqpfDNJKSSZyTu7qvml6ubmKJN22fDbWn4owaVpZjwLo7nd1toSHRQjnF91c7iI8WjG
8k8KZf2C32h3s7rRcsUAJJJ3u2ov/QSgY3Zq6GRtSn0SgPNOcpKvw+BEuyWRKRJNICaDIiretLh5
bzGu+SuJQfEt+vCtVNlqwSDuz1kAtlSGj4OqgGeaPYzMRB2Q0UQYO8t06ypGw7JvLkbWXlIVLWfI
REG6Qz8M07pVn0FXovQKiufLIJu+BDzzuV6RU6UCfXZtCV7B2pqbVH0WDIT/zvzAWJm+bqezn3Ta
TScEInURqaewttSa2kMHRjXXlNOsKsX+o3MdV9bD5/QEz4lDLBtbEybUCbSuedJipWjcSSvaHSn0
FzEA/7Akx7jOCdWC9FS5xNDBp3hhj1WPtnW2rRR5GMUqvKhtNPTMqto4av9pzsKuyrS2bbO38IC7
B8UInFRdFM9Zm+IATS09zmX++7MrjJ15JY97KHHoEkotzI06klhNlQPW/M+VE75Prl30Bj4LZXCX
yfzfF5tMXeyU1VbMEwPpPNrEwqRhfiS4sY5VlE9PaR6rl3EZOj8ng+qrUZPcFEVJbuJsijV9p9pz
7f5rYDaX4pwa2Vb0j0jL6Y8pLTF4XQAnEi/SNUOvu9jK4VEkhzHpNV7+84CTVedX8Efcvp9+S2Zb
fi2QbN1gL9PuBJoXm8fJrWHgXMRoHQU460oDJimt/GT3yTVeEcEp+f5jOCDB64DYJYpzZvQ24XbX
Y91sB3VEObogdYrVFXu+tSnDu3MD3Ygvosn3c1Z7uX8SrZnl0RzflGxQnmpgI6Kz7ZrykrSIDMxo
F74REI0HrcX2rZ8S+S2ai4EkHxU2vFZ+qQ4+23k71PxBwa8gNJV/SaM5Bz+jY2lRmS3ZFO29LMHr
irmyvZBN6mN7K+YaWv5x6bB6cotLCS0/Lh0G43FpMpX5F6szTErIlrV9zCVrAhEepfp8LRrXVq98
0YMwvTn2dCvXllPFypcl35i5ET8aeSG/8ojKrmKIQ+uVEEMO4mK1B1I1j+jwitG4iNIjnEYJkTeY
eIho5jdLa9HcG7P3PFci4L+dzQ0R4uxCDL+Zl2n4WvFLs5H0+OufU01b/Zg6yHb9r6nj3F+V6lqn
+ziqgM/1YX0HR2cCFyr/kqe4JtOOlxwx8HxADh++059cGcNv1YD8VcGexheTxMXB2NR3OK4mxmXZ
3y6GZ4qk6PpaDXGoEf/9avGaKgxwV1y9Kul6Q50i4DgBUmslBEGUOHDudiT13hhQX64XdWeS6f49
qdrVWcr4W4O6w8qtwbteM2PXKTvqKBYcJ3kYSY4so+qJ5pxL8bNhlo9BniPGy5COk9uGCzzuEOt5
C8PR5S3NblDO2huifvVeD1H/G4UdmuiEZgKrKyAE0rKqfUycG11bswas4ZAc3bAv4nMzOvkXaczk
TZd00kY0i1aBr4xin6smU/4FMRr7xYb+sDbEBL0iS0e97zwXbXs0ZJn4GgbRexey8W4bXT2KBdqE
4tx23VdWkhogXqfeZaL7Qlmkh89uMiRvrGYSzF3EYNYxvQika4wF3qHOMcYLU8PlX/C7XhbkmZWA
rb2Gcbk86KxgmYwz2RLtcsnWn40Z07hM6ttfGg8ZpWjvVTtq9c8xme665aNpjCxNgY78SGmSQjPp
2vxxIg1rT0Up5P+bI49Wsq06Jz1I1ijvh5bUeztW2muu6vJerqscZ7qiOj3+K900Bx4of7CsLr6M
67266OFPWHPhRXShXB1tSJeA8VsHVVNWjlOGkYEYXQlMz6j1uCbCyxKJu++xstLi87Y4O2kX3ts8
s8iBR+3PqbcRUomyt9Lo7R0FdmNndugYF3lxIafZ/mwtYACFLtm3Nmvqc0eA7Ne605+KASqAIMoU
6TLs29VGosfBwLKqP6NR7Eu1qf/I5Mv+ebLOET0TJ6MFXVzCMfZuoZ7u55XRHcp1A0bpz68rJPA6
mZpCCkTMFT+DeUhMPxmj/iCa/5wG/exj2tS+Ywj1dewMHP5kxJlJ8y+oguFFTaKRCHiF6QsUvziz
utDydUVGcgZJB5/qQXPQ68DBELRQn/51xtv76NOKsTrZTpTdQyncLsRdz+2qTLS2Wuxfn6GWqNDL
VWwYewA2EfscaZcsuvWFTY9xzAAd+OXKvoia+ZxH4auqrZaNnR1I+wwA5l1Rm86LpZSstnBQ7SHb
XkgJbT/8Vcf0nOJlg+Us/r7beM7J+3fwy3btzHMH5QeYT0XVxYAswPQB1+jkvTROhDqRTYl9Am9+
RjgqcSlLm9U8XztoPsDfOBMH4pppi0I8S81/+z5HpxZOI14H0070VTb5ePEC2jTgLBOf20FTUSYZ
UYWIw/g5X6r51Jl7ve7IFjcjxWrwzoPL7RlcK1UNrl1YGEfgNWfRJQ5DGxiYA1XJtdGX+fg5V5zJ
yzL587raiyZQJmffW2UE89QOngqt3SojAWC/tmIq3teezaQYEwcIK9VBM0mEffaBrSqQNeQgrhID
NikbVy7yGk0SXgnph+xmDcXGHnFnsgftxieQnxdktg5dNVDAjEo599q+J+ZqRukwlLXynOnI/CDI
s8fJm9EIhvgGWxl5s2afc299vVSNhlsK1i6TLKSweusMpvYmTYsFb6GwnjJFghecxoAQ1qYYmJqg
4sIg2RhZ3yWeFCHvr0ew7cMu6yli6gFyJfp0FrOd9bXMp4wA9/GScRFrHqyJdAtFVCrxKRj1gbvG
SP/3FnsfwAvkUsTasdprnssSD6hdKlmR35aIZrTsCX1rQqnBtxCpoa5YNpdcDerHYco7j1V2OH32
j1QABr+qbOrvjoZd/Dq5K2cKGp/XobNq7apc/f7ZJc4eL5NsTH0bNU1479Tfn/GZ6DHz34/wrG/D
8J7nfx6mM0thKKQkQoP68BhImFEqaP0Y0Sj5iO3ykFiI9kYt2OfVtJC3V7WvetrV21afo51opnGA
M1es1NdKUcOvs72dkkr7qsGaORuT1ezmDlEPodXFgv3l8SAAn8//GBpTd80z+zUvVfNc62b0YhjG
fMAhXHNrLY5eQBxw75Ot8oWa9ULq2k/CMd/Fq9Z13OjxnTh/Ewsyr7lqtcBK+hjV6iS5B/xCxdws
Q/UGzdT+bwxH4FbDVgkhaQiGYxtjoyTOxEE825v8G6Z51kYi132cFE29dJktwbNCSDPPo++Ct9SB
1WGfNvxKx4FgPw7M54S82Q6JuFOH66gvrCx0hCIPUwhULf2vOUaneQUwwRfRQx6/wPUsiQ85lqVx
GWpvJPTGcJ5+JtqEOCqfb5Uhx6+BYj1luZUuwr7QCue/TRi6RbroIdUiuZm75xbdCUT9dfKmYTik
h/zaQ0e+LbZO8AgK4VdKQhnuR/QdVcVqQ85pwDUBQ1JpcpxrgFgQuxOleYnY1O+dxaS0Oyvm69wb
z9UypWe7IwZPVt64avXDqiwm7/SVQS4O/9OA6MsNVBapkJtbG3F43NtRpY3keQ2TaYo+cSYO0rzI
5yzEYwvJQ572FLPekhWPbpk41YlDKiuehDXrvZez7nka+g6JXtBcYlD0WTV6NcYKK5es4Fuoa/P3
YMiuTRuNWOfm8QnW2uTDH4TbVxePfnsFiKSt9NFvM79b55trf772J6inHnKrQ8rCCRMXEJh1rVKp
edOzr5BmtK/RGBsoBCDIamUS/FAVm9oUdb6dsTblyXmSq7BY3sh5mL7TkqMkDx29OGodvvxmGMuz
riFz3vUwFA//8TybupCqrm2eIcUtZPUqBGsN9UdpoTfQtLn1t/4ulx/9scz1IxbFJn6aN6lzHK+3
UvkbItRnsbtWxw6sYzh+z7UacRi1HO9ohA/72WykvWaWl9SxDGA5GioxqZm0NxBe5jG3jauuq6MB
GKZHOADhA9FH4Q0/Ya2tULqQ0xieGpa/Gr+s7guWtsazOrJJ6/vuIOJRgBnyaZalxBPNLA+abbP0
Ot8VcSilP5Tniiw/i6aFs55iNM5F6vQXhXvx3FZO4kudFf1E0oGdEyXZIqWkhIAihaZyDF/l0nqy
0zr+KauT6eJUYNyUrIw/mGIwvOZ9qHbahiDI8htrIPEiZzrub1EvHRTZTp7FoXHOhqwBn2rK9Llf
jQ9MZfgphkSXYXVrqQMailAhj1SEcxxSmTxhpg9l8nl1G4VU8xPzNtygSyRXHNzI3XiaMd9GZWW8
2JQiKnkO9o++BXtNpEnjYynDe8bJwnj6PFvyyvajqTKeQraw/oKe8jGZ82usGDmiKc60qVQr8SFn
Fwj7px8HB0pAJYXmVfSvkrSe6jQBgl3sSOMkVZ7mAdGCCB39baBDe3ZWYPz6xPmckYXTxwytbPSv
aQluc52BMcTolq18GvICtDUa8b1r/u1IJD1uFSdPgTL38rnazBgpkbUKQiJxbQ4PYT98axZDu6Ks
qV+TomIgk5bfSMfgxBp32p5Exm/0YYZLm7abztSkcpNJ0uDZRFGoFajIWK77x05JFFfJ0T5MGhhj
mLHd9TjR7+p6mINph/k1y3IXS1jZDKy8Ta82MDKYJw5xVwfbwtYRg1mvEH2BNOkw14tjpgfAIJGj
ILwMSPXu7FWTkOwT71ayJOz05OAs+oREoZAtrNqp25Canj3Rp+psVYT/cjp0P+wYbwgp5vvIxvk9
RDsMgS+ct0RTomJNMkrn2W5ECNQuUnls1YhFBmE4D4JDgZ5eOxLHYuNsgcZDTm6oKQrUGL09hptp
dmOk+HL42XCpVWcj9ghSMrRPn32fWdtyndcOK6xUpG2XaVWwWNufewtx3VA1tt9hQnMXzy7Fka7G
vFgXfX2Slc6ow6WsuJ/E02w2opsYFXOjqNL3XdChOwtMAXwKBdjKac4RivSPA27IzRnzVySKALT6
nwOTmbePKcowLZuhRx1gVMceaax5I9xiolSihPCwiYzqmNpxy15aW0JKnk5FTFlq5jZbAtzK1nic
skJ9mZv2W78G8u16yGvM8Nq2QsGP+REux9ABzV2i9hLsHXD/EcIE92XJPs5EX7L2TWtfMhrldgKC
+KtuwQS3zhQdjdqJXuSoqM8A0L/l9YRnh9FdR0OWvGUceWY6PAewD8blYJRCfmoBCFBYxVuh86pY
tonUSjRthSjsZ1OIwkLxtzbzRF3T6eBbDFLqUp0YnvpVJZ9oCrElRHZ80RRKw0gGUOnIEFhbqfKY
nsar+yOoC6fLuG0rjZvKAPPmU6hSzmIhFksyXu8MU/f/zdbTcsmz/YiVxb7VUpS+AnB6iCMYZmUB
EFOok6/SCT2Fv40hKVQ7V62ErJ4eF3VK/3+6aA4L5TQ06wesEXwRe8sQKNFBNIXwqzSlH00xGs3/
aOJQTHphvTZVJZBRYfKW86n9ykYzMV852mbZulncLG+yhDt5WoI7kSY8mnDTCg+5RHTpVFrzXE4k
aBQH5VV9CcOfJSEmS0xhEpIQw+jI5hnlszOzM3DWAQfyqtRIoCpIyuMFKF/lSHkX77AcFvmK0c37
AEXhFT3wf4/BdH+PmikHUGp92DTJFaREHXOgw0Nue4xCQO7LIB+EBpewchqy5H/us9dCjpgSDWa3
G0ZwjhHuMwpqzHl9I8dh3wyldB5naUwSu0jA5v1rIEtX8xx7PH32lyDNTvrqFohmhsiligyqobVH
FHcpK6xp2yQFWYbK97gXidpEtfs9OB7NExfgWqvc8lk7LkVaHVH0Hj0lS5FHN8PoYEid8VIEqnIg
bkFfjoLzS1maxgtKp5Wc10gD0cO6/TMBuBeiS/AzNj1QifmvaEQgFE8M50KBO7tkOAb5VkEdpRO/
/07lO173smZVxxcqm8h20RJbWdHfpfKjX3RN4nb9Z5+YJq7672uIuSPIqscLIaOzAYdzB10LchcH
zpEw3J0MjHckZLFP/DaXTa5L5E6ZMdja7ZETa5RuAyttuohDXDbTJVwPoknue5cYwM8nMKCuDogc
EcRj1eYgUlaH1kG4toKSi8b5rq/+rKI7MI52bs33bh3+T49W2zvEGUgTQ3Nih9SD/HvkX+Sq0vYW
tExXpGdEFkYcJiOAqpP0x2B2virjHJ0qnYReETvXz/VEtTIfA3HnKpYPcaAo5GdG+9Elpv73wke4
ujZbtT12agMwLZem+9TU811tMbbWwVRsRZ85KvMd2gH0m7QjnFvnPcq2FsgaTWZ/oTY/pxnviDhi
w17LyisVmvJIXBVvRA5q7Vf64qMfH5R4A8N6+f7P+aI/Z5d/ByOXuGkkn7ss0l+mcMDDCkc9V2S9
TUlHoc+xsjMCcOqrzMbykTRvoGYhdjNtRRZ8qcl7SZmM2DBwyq5G8cwf2iNgrej6aBndmhc00RSX
1r2QXWfPj0d1K3evqB7LT0hmSv7fzsiEI2xebyZFZCTn0VsmRX6Ps+KbkqjJH3P49vAQqoDJFdia
/hhVEBzZZMA470vJLzH2u0oSWL1pcZIVaaBRTw1rsOnYrYECL5c/fJiUeK0000u7LEDVBsV4i5wk
2GJjASleNOU09Z3ebg9iVB8ttJZzW73UuDG9rdj3Km+c58GO1C9Dp7riIlm2cmzqje/iGvhPy1Gu
ht4z4G1cnQitRisProSyGH6OLar6agBgXnTKHQruSdrcREsc0PILruLM1qZTneAn99mvT7lKQRqc
RANW3gA2vsX+iOddbDg3cRZGmhvPBH2f/UanWXtnVhNX9AEPdW5Y3jk38SK13VDLCOM76em5Zhu4
Yk+kLNt/Sg3n8imdbfk02Uq9Q8//vWlshLrmUW/OiZRBqRikHgZW6DyG05GipC/69ATC7jYEzeHP
81AhH+KPqqwfeykgEZkMcnp6nGbr6Tg46UmciYMxAmn2Hu1wWriD10mPXtwJ8L/Vj8Fi8nYX5yQ8
AcUaAgwuaa344RL4j57HklP9GeI5efp/nJ3XkuO6sqafiBH05lZeJam87RtGW3rv+fTzAazV6tV7
z5kTc8MigIRcSSSQ+ZupC6nrEyxb8q7yr+D/fECFYv0hSloMGpo6xLMLQdp4pnIrm7WihSQVGYBE
U95gr30P+d0KDpRFVnOGkH0+DxnELDm3SBpAQ/q8v06TA6mKLqWNIaKfByNAdHW8lwcjJPs8oBDV
iuvEtd/qsGydEuccYMbur4IAhcjrVBkspzpx8ipnTeJSJM9+T8WcjZV4maATKae6rTYdC35xLOs8
g5S44lA1iOPj0lS0AmWYiJo4g1armY+8cgSlsHGiyFqaj4U44JrQ4UL2IKNcoHM4IIT6Wo7JKBB8
T1AE3LNsqWjQn1QdZ3XZlLMSa/qVwZAk9WAeB6GyFNQO3LwWGSMpn0RKMn1CP0qOyR7MKqAB/f/E
p/3gw7CN8HIHsLO1h8Ha6cJu1vbdCVJL+WfzOiqD5agqgl0RfB29ztWEVa3i6uCRKsPaWXOrv/w1
99q8Pm8YgJSudGcfi2x1larsAVtt1ch0tDM5+a7FyXZTDOaUAc33z43XuBd81dVHM7asmwTB7ZUh
k9Wlh4kq8jvTYUCW98F0vhlGnh80l4qUVIzUpi9oHCnvXRL82R2FX7ssV96v0VKNMgi//hUtu8f+
K8wLf4k2Q9fYomHIN1roPMdu8QZH57EqPaFOFFUvAfwA2W13iX5B9rVatV1ZvoENd/aT7zVYD3XF
m5KFNv614jGyLw7eUkcTUasYKQ2+7a0J08JqzfgWuw4cIwbNesHRlJ26ExQ/rfRJqnzmmv7SY6X5
XkUJ+e5ySO4VMrCHmoTw0fk9W/s92y7H/Kc7PuVpYf4Ss2PEyN7jgDTjXDrJfQZt7TD0zufsQIPm
6Lflk2YN+OX4IRhGxx8/HA0TJlNXfzaw9rjUopc/Yho1a7X3gyvZFwXd0Pd2xOhoUAH6DBZFjIZE
161m5soeFXTvpjXBZDmxMe9D02jvVLZZm6ZN0udkevOAma1irY1/oCKwAvSqfHUiJdiIrOdt3uvm
SXXNbpuUYfGOW/3JbXzghphVoVE1PiNpU+4rfPtgL2MnEoMmAAqZxEcbmDU1uzI8xQl2JALplGKH
eg8mWL8fbyIvBbU0eS3devkcOnNxWvqQ5e3Xc8OPRY4uM010TYoB8ZBEzqtG2EV2gJ6lcnGVyPwS
eNoveZIa5nICJuWXpqrGF3Hyv44R02cx61+P85/Tf8eoU7btjTB4tHynR10tfNfigT0zGpXPDbss
JLzjR9myE1hCsWPnN6Ye589kkFk2QBfbuP7YXwCcJxsjwaJJWE4Xbt89+Q4kTXFFiCnbPf0eo9i8
jEl4nRzTmLeA7f6Zh/wG+JQxKk5WViX73CeFBJrCfLHn5lZuyrAQD9clzhJ3CeWVS4FM2TpAi/Cb
ivqIbVbNK5Jlq1mwD9NiBG9RkHyNxZlwVl7OZJ8clXHIHvwPo9dHIakDeSmcWpxIXeh4kfbRew4J
Uz2qD2Y0aB+N8VDFavsehop59CeeWUZVU/dmUeYmL6H3t0EKDVH2U7hpULGs9bOe8dG28LMGz4tQ
9a+1R2/QvZVddM29pdcKsoM5hrcQhj+CUkMVBH+npuiVLTK989brcDqWNWbqHcehJtHa4yqAo2+V
LaXoEGjdEiYr1iKMZbbxNNvY59QInixhs4c4dOJma1UJDQHDLPYFWs//97P/Oc5NNfVk+v7aaYxi
Ty7jf/9IjWq42xCRImQDmzv8TNt1g9rarmgbrLVSGIpY9uFnISEWQZj1e/n+9bC9V3qlekyHtLtH
XPGbq7nt2aiocxpqg/dfHX+TBR5ZxAlU+xhqBpRB4YdeCmarAcJkN4pbLuKN3SoEbLWHqgBU01Tz
nSyzSbSqPAN9XdxC87Hxw+j+HG0pdN3KOK0xt1OPurCw0vI0i6yxYiX49om2o5ADUOGJ7VKnICGK
f9UhNb3gIg+FPwcXUiVrXCJRpPndP5DgPmhGTWUjas6zWIxWcl1axIde0eyT7JIHre37dtW1arBx
inZE3geoKSZt9ZOp8ZmRxkBvr9LLe60LW+gltfNNgfzSCw+UfnrSc/1Rfq6wh8mNefG0fMyRpd2x
neseix5IEWSB75Wuz6vcxi0bM7to8nbXGnwT68KHSPslC++y5q7C+tdXvlon68ouwMz+u2AvY3Ku
k/lUeGdZqsfIr9n4amLvLb9/0TvHeJ3rWt+CcXROQcmlaIgag8K6rrwDQzv1eZR91VykQ0uYO8g8
ZmursJo7d4ic6bl9tqoBVZTQZyFs2mqwb5AcXUvJQCkeKPvSKh/X/RTuoPl3Z3WaC+uS9BUkUlne
QRUByhs7goMx4+kYU6+8l4fBr7u72fyejXD0l350UV9zfXTh0RfmEoWXJ/biBZCya1/Txu6hoNhd
VL+k5p2qD3zdjcQKD2HYlDApdao24iCH5UAk4OQqHKt1iVTmXvp6NZ2uHXQD+PskkKayDy9Mbo+R
RplGQlXBH99njmedZUiEZdvd4CAdIibgKAT0XAKJUKdr75bt/TTXQDbMIZ5fq+hYt4nX7Po8mY5z
k29xGeqRbJzZqLTaOYMUca4RZz5PKVxSrfOeccwa9rAZx2Yl+2SILeEVWe1Hh7FzniaZpNEVR79x
jQnZD6Fk7VmJcWPZw10v0jKVjhVOrCXIxKxHxwvX8pMQn5iP0OwiGii75Gcl+r0K8bFr1+/4v/sj
0Is26eA1nhh86n7fzLeJL6h2vIjfLfEaxlGJV/gADahBAcXR7mXGJo6oz44hhQy7F9KUS4sqQLON
CpGdZ8lyZ9voEShdhi+UaGZZ2p4AlpyWd676E4SL0D9KzW7M0e4X2EKm9xeZg+k0OAEhqbBDnvc8
i+eb1Ahapz98AgbEeKuBcZL5Gf5VSOn3dSisgYqLHbYQLeXpGM/JxjV6kHxixCn74iLPrgfZB/BY
9UijiSAVzvPu80fehN6H7FweE0UV1K1dPAxk518PJ5ueeAq1M9chCdPTNWzqqvoYQX+I9pqir6ZY
U28GWx/1ozCo2OaFTqX7Pkf7inzs778DNwLRnj7//h530X9DHIfXox9IVbsLUr3PQElGWe5tFiA6
SQHn0AdaQ5aDNZ4MRHbfu3ituV3g7IEYCIDgTJQ9LrFcwXmz2a0CQ8P4CnXdNS6Y9gZIjT58tfX0
S6Q7w67T2/7Ujkl/gq1Z+UjFZSX0oBLXGKEXrAr9YHl2PSg+hVXbmQ7Xrv8WJvsAAPXgwqZ4QSJJ
JJFe+FzaAciuZfN6yPOp5d4Qba9dErqEcoN/mzYFVJg6RgoKSFMXmPYRSYun1vD5L8SmZ63NCkKd
PfmWs9Fb6net9ysFiGeswrnG0jpT1E3WjZgUIV2nGqN914t6/mwU6o2K0fZKDso+LzEhr7huuJfN
alLf8bByqU/PXjcsGFU98LeWD83GMtQc0yF0C2QargsRPMpQCb/kBs6AgVuew2GoSIwpYJQN3Oz8
YBLe0I61lzfkAEXoQzUnb9cb9fV+/O/Ba3811DufwtdNDzlzYYgYiLZddLwyFkpITUrtIkdVsaUl
zf3naCea17lyFA2jJ0y02686FhnQJ+Gcy+UXq2/SZsH0OCpUl4Mo/hFPGNXW/TCegpGtw7kf4uTW
wk1wzUrx6AmTdrXxIZZG40cn4Leu7hj4HkKACBq/PahxO99bOfACQw3VL2KSP/QnTSMDLfOrg+/M
lzFUYBmLLMjv1Gzopt9GH6Uk2SUPQSyW0tmMqY1RDreJN2yiEn9VKpSftJSBsopl4Tci1wajrmAC
0bjFreE0S5h8l8EQB0gFz/8RppSjdlsJwKWPLqUzPshbTjwmwtDM/yFb8pCQct12pVBEFmaVsq/G
ZXXlqHp28+l4aW5LE/sYH4r6kkqWbyIO87cszvSbUGaHMgzQtrNLAvv6PuPIUM6Fieqf+EjMevI2
vuK4G3kPhwF3B0QC80F+8ssNO/egF7nkX3cyQt61CzMKD6BwjOU2L/sGjUVhjcDjdUWgt26JNqKm
U32utWTe98iV3ILPoJ6V9mBbYmBZydR7+7Ryf8obQ9dPh5oy+0m2lnVAG49/9MllAOzPej2YbCoe
aoiFECBWhlm7eAoN9nGyuaNxr+3f3KJBAp9y/3+LwMOuf4O48kdE0wgdUatFqUssa6JYcc+Fph6N
KGFJI99mPseHJkWD+/o2ywycktcB6bz2wY0J95bjYwcjlj4J97rj7MbwhpX22zDk9Ys+kWGHaU45
pGvqO2q3YPywfiCLNiHkZ40/psblG2a3sJswcCX95toHPtLxoeUftoQIx0w1977Lhx50XRQdXLgJ
hh2siiR6z3QEHfGya29qfpA3dhU0OwcHUaT5sv65D/vxlOHJtariuX+u0d5+nAMsUIvIb9d+2p4b
rZ3uGivxIOer08Y2+bYFsZk+1HDcbjoNcEoeqxVMy/Yg60TI0H9GtCKi+d9FJF1WoWPQ/fEY3ly2
WxWnuDWYi2TvanG6zm04LoBl/fpOiT+6yYERl0zQYv0wNg/LaAebemNWyS7TC9J4rWm8KSiFruPA
js66l5pvJsWnbCq6lwlo+h3ZtO8yqghKb28ZHZN4C7y16YRDIku6IlDRXBCndq/wtcebCY4LfQHa
Gbs+Etx0ITauFoq36YIS4RfRvOKXpQp5qlkeAleJub4O1B0QZ4uk2cZ3vGzjDTCE09Q4OtbgAegG
RQLZOQ9YNyoZvCFNCIJUubBcPMRGbr4YWtcf0chA5d4JyrchB3lTTOl0CPOufFNjcHFaZKi3cjS0
oG/Owyu8RfeuN+33zo3wqcH8YKVW+ITaSuh9tXz9xrQyvFSz4WPy0vRXo83vmMxZ73Mbdaw8zfYx
ZAOzA0gbXtxcs49urqqHqB8GKCRGulFhGcT4XO6ki5Y0ydLTnKuq6EP7gNVbHjSf7UHU9GSg7LOx
m1jmyT7fHtCT0PVuJ6ESbQomRW8tFtKO65/naPbPU6UHG+i0yhqhCLtnt5spZzmc6aiJIz26nlT3
C0pwzt31UFt1srEHLFxkn9uxswK/EJ4xhtdO1zhUzOdTHreIzTE/Te1wVfju3OhrP0aVJFD7+NLZ
5bYiK3OH6JF1J8+GoU727GJdITL32eeVen9Tx9aPKbLWOhLSL2QzcBGZIxO9Km987yYkUs3eUo+m
0Gn3UBFE+OvpE7wjKsWyfiwLy0as7/kpBPeyZWmRusErxtvJonI9ghjPlPiXLElj4fiV6phz0cRB
nqmt+u5nXnsIyf+1e3bk4UFtvG+R035GtGo17ZDqYu/pNcMhYQvJgnGAZGEXE9XsQdtHYDIvSxNt
efK2RVFvZExeOs29Xbc462RYZ+e+wx0YgboxtLOPfMosBA/m8VQng/1ajqhoJk32AYl2OswDYj6m
jqEG5adxBV2nOcwGUycp+44Mab20yVTyNfJ148n0tY/JtPTXMZ9fnEa3f2h9fOIHGHwkia9vEsAh
F2tMndPs5zrVG1S2VM8wPTxI7UoBSzZ21WYMsWQuWuOmy2sDEBa03jOXiWQbdAZlbxlj6rV9hjkz
7LkUztAEVOSQdDOC6F08s278zF5c8xWknBP0/QBLn331ebJQDnPiLQpb/dFO+R3tZ0eNQEok2NaY
hXNZOqFDYCpOzC6BIrQqsfa5SBOPgZ+oadRvwA6i26Qjcy67SxXimNY7/U425aRQa+q11Y/uWm6e
cqdSXG818j/ZkW3rjnOqPaVc4p/Smg+mMJFDEQDdL3ZlPE24Q/7R34j79L/jZ3bCm7T3lv4JtaI4
3+uJD7lf7nJTsQfOfx/Q9xZbX3mEuQHhBbONHfw05Hbt/qWDsnLjozm2kU+ltf5xcObhBYXK6o9+
ER9SExHY6eaS12zaDd98sBw3fCrN6Siv7K3pQZ3rHECj1PDf0I/u2XOyy7DLNHn4BFmhFQ+KSLNS
uFk4yLQRgGrFdFDTSRsKWgNg2QXzJ4flwU5zC6B8plff/NLxjxXaBxsny4a9JwQO5hCf8qm2wIUm
Dvyp0k0fEvwlW6OD+ie6Uq2iSMbaR8araDXrdXmTkig4/32PkW2E2TQSQDVqm74S71S9UdZDVOu3
6IciuajFpKUtA4CJ0g0H6LTYOo+19ZRa7fjou/yqaMwQ528SVf+eO2ZwibqiWU81DoOyeT0kFP8v
som/LZoeYBv3KDsNEAVcPgmLrfmuopJ0pCbz5oxRyg+live2gM3lSpjfq57DRkZggAtF/9bZnYou
PpAPCRK9Huq0BbFRO1+vXfIMg5zxgvbGeLGNFBVD01wiUAJ5Ck0bP7cyO7ZaM32MsOI2g2e4l6br
2WZqqOlHuZq9+qb6jomc/YOKFYWN8KwrzZtmKM1jNdatgDb9KoI4PcmuAku3u3bMd7MIkF225au7
OFGyTR52BpJ1Q7MNxjLBVcIK1hIjW84qrnPxZB/xqGrOESIH7srIfyiIhWu15jyw9XCOVeR0u3ls
8GVMy5NErgMnA1gqigNIuHGFDcLbJG8giQbGS63qiObRMqjYLy3knb4bIVI9oz8huCUBPw272dWo
xqcw1PXHKQLm6+a6wBWDVkMN81gjoAWwmGY0dtFGS93oRv4AxCRrslCrMF30hocQ4N7s2cWJDdV5
cQgm68UrDcMzsjzZXSczfIO2QypS6Nrx6clPSHf8aW14yri/fqxWOQJRdud72YXYT3ATJMgdTk1c
kboFtZNjKQJy2qq2w+SUH0ozf3iK0T6EtabfOdwJVrIf7UT0wf2wvWljO39v+oszlNWH4z73Oh7X
YZpM76nBS1cgiVyg+/ovyGMt/VZSmUdqDGg0xM5mLNT6Nh/Bx77Ky0qAOIVEPyhR4bBNQ/4CFITs
kciIWNO83TzF4fqvgbxEYamv1fogB3TPDw6+5Zs3OvpqY1C9yPqNla7DiYbcFzOC3mX1giTlfKtp
wF1Epts2H7TAxaeKn16xHwxcShqt0u6bqkqFmm72s8bqIQvMX6oyvNh8895H9FaQndTTew+tpkNr
mMYRj4D4dkixfcGkQ7kbczSpLJQxLhRWm3M5VC9sDxFlVczQ38wYBm97bPEe5UEjq2AnsX3J8g6R
TNcPD25k6ckFJIe2NzP3AbqGeie/kXFqP/D1U8m18h0UY7IF5M17nLV5GwzZrra48k+OguXwyNpS
S3L7JkcdaqebYf4CaenH4Gf2DxE6mE22LsLErr5h8JMce1Jht4UWv1pVGSwtXF+pGIj+URysOnz1
qRceZX8CjFhb2cmP2jDfam9ySMVwMLiHwqIUpwOgxSlQ+Zy5gcpBN+27GYCTWm10PFM3BVo1uwWO
tNDwnKR+xU292kQeSyD5j3Ta6c/mdVQW9Azs+Nb9GJz1POHt/usbhEq3sQG8i2rQvwdyvbztvaA+
Xfub3K1P4jG8qS521YypXd9ZxmUUh6wuFZRNYwoWKRySP/qWmMbJDsGkfMgBeUjkDHmKLES+zmOn
3HZ1//mA0R5zclBBoWHN35zOMg++UDgK+waFSfFzjEIHcyhPhbXSuOGLGk572U/6nqIVHl472USp
6ybOk/oZD4L0IqfXTvC6CAh4ZXBRBz10PqbQgw/CA+K9fEr8sjixRQ+QLnJVgL59BxSBlXoEepXx
lvRBuZKnf7SXCX+Mea6qrwyjLA5Iarp3jtLey+9lEnbuHZC3ew0TxvMYDxnifYjZZVlZXpoxZydU
12u3sqxnnDWbh9KZUQiHojFVgXpjk1JbG65avvkoAm9bLB72clL3S+8AF8wniWGOdc+6rxLIkH5P
ibebrPvfY4Ff2EuLR2BHooW3Qwl1tK2V5Ab5dIPEg3YDCtxC53YMHuMsu01FN1rl89HwgSp73dzc
uxXKDuaMp927guZpg6LgrT9b431sZz2X8PBDMZPpXnYt/Um3b9gSXkIKaks/bzXecLUnH4QAyGWp
0YRDfqP1/gFjL+XdmpN0G+dxcfYQRMVDJCs3JsXmr5aJQG6YASVo4c15Bq+U3Yh74Hao7Q1LwTUi
c1FWM/Xoh+sqB1ZX/nFZBrWO4W1ZzPk3bR4+tRPqf1u9R33JMNvy8MdWNSI3O5qnuWVjdFOOOkxQ
K7fORowYtabGt/ISRY0uPqvF9CYvUbKrUDVIUORalyuZZsfVZeiacx3rBxJsxkc7Rx2Jqya4dQuv
PjEbgx0Ij6+YH37IjcDv0Ar0LCrq0Wdo4/vBbjSS8BWt+Wuo11fOeTaSn3JFhEF1sCyLHFO5hYXv
HK4rJblcmmwNesqUwK7/zVgplecq8JM7yWGRrJXaMeqtM3kFKF14LWWu3SpK6x5qXwcy5wQVUs0Y
Mm3DxgE3Vw5Kf4P00Zdp4L8ahl3/NPl6/OQCH8zsHpBB2D+Je+s6nSN3L5teouIsOAVfZUvOaYrm
dYqn+CIneZnfIjaXxRvKmSr2MbO6JS8dXNoZjgtZC9w7RclVHuSAPCNtF57tLIPRNXkTntGx/qPf
BmKdZcYVon+94T6UJhxW1wNENatY0qUpyyJzyNNtUoNSx1XoGYZQ8P1fJ5h5hLKHncZy4paV82al
2b7s8GbnamM9JG4LPBCv9e3gt+G3Gh5v1+KgYFH3t1hS3OgW4qqdOf6U43KijT7Wumz09A6h3qPD
2vDRCYbuSRPSqfL3P3MvLLGFWSlCbqSbBeSrQ6xAjhYp8qZ2m3EBGKPopVDNbZuDR4KEh65DuK97
PHKNofU+9HDpVpFh3atJ+tlN9Kz4GLX52oAM2ksjrhzsFbpnGlgWfjYiEyVNGn2syxHJR/+nEfg1
0pR4FT0sPHOrKwDS2RBysEn94qYILiTscG4dnUsZAEBAumhtPrtN+wuB5OmrpflkYMa3BjOlw0z1
8FIgiVDsJ/o6bkcJyfPnCWwSjMmwuEiUmmyi21xcJEptrhEXk6PsTfVdFyfZxrSwbxp0tTs5eMo+
ZbFyX/GcynNUd0tTS5zxiwwrvG/qDAZmLtGYlVwrq/qgwqs9R1GP1aLexYewVhFv9NvxYJva+DDA
B5I7CnlIvcTa6JVV7mrBr0U4eiLL+xlRmzBwcxGR21OJUiP7kNCpntF7zh8ME22SxoiaC+ut+Nl2
kRoWAh84rJi7pkvbfTODJQlta+ey6nnRnL47x1mNfF1vN2gNiYRyoWu3YNjCp8RkD+D7yHMtRrxT
o2yCGlMYORqJ0UBhVHr4poYbPM1NsJ0rO7mf7CY/Jj4571cq9ckhTBGLMVTcChZIaoHYHzUL2o6k
Lck28qn/tOfe3HQzKs1wwV0AkClQyFJB6zRD2Uk2JQTSwu4In4En2ZN5JYKWIj4W8ZaGLcQ1Xoa4
7X+NN7I8WUUhdqC1sHDtHUPfKHkzk7Dwpn63YKiLZIhIi4oarxYp5znNpzNugXJ/m6teeiipbK0j
sd01WieHl+Gc5Q5Y7nmdfMaVpErvZbyFWSALFtM+2EjbnigofyCwJDDEavUcV52x9woQtEg0Nngw
Tkm9zVVtXtsNa7nlJeiZPUPDYJUiM4zoOMGYQwCAK94mYAv/gClQ/eAiQnLbp46AtvG6FT9amnJQ
hskIJbM2NUzpfW3UcPfFwnKsMaTwMtPYRpFHbub3+lKe8SvKT75nwmVn3bksOZdpU3PUk9mmwtdE
yI/xabZTAG14bsadiSI65Wz6/jgUAypgudcsIdeBaUThasX33zibqfnNz6h1y5pIYQXtAoPoIg3x
fjEga/5ODmEUDiedjh8NS7SslshhTxRP5YCnYbL1s3DTCqdjLG/uUAAx94MF9UH+w1rsdW/jIrqH
7+KgbumUO5QEreVfp4DKXGfhVB6HZAzupxATkWGafoSqgsy6WMNHKPobGz3PEGt+i2KwUt/AJE4w
Ldjkh3xBNrFKEfmvPMDCIpXDDTXFZfiaHJDRVTaraxeZsWV7MIVKfeq5bcqn/WPHgCsLK4II8Rv5
UlxzhXVKfPErRIHdvFJ2po2wHLqqYovtjN/BPbHZxdxTs+AoB5X9iuJMsB3TJj4OiBBuY6G7IyFZ
aeoGFzC3m6EqUWCQTUWpNzIiBezvupnQjo3MW3kYqv5XTvricO1SwUbdBlMYH6FWvsv+PNPgENi1
MPQNLm6VhRd5hrjXvDUzhKOufXLA1K1oXZbltEvzIDvpUf9+/U43GbJ1CMG9R+KHEKFTDkmVxAkF
3QYTN3Ad7glly4R6ekERyEd7d2Q3/9NGXLwY/Z+RBSVPHdzkZUD8e6sXRnNWNaCijenN2KwDEtOM
CUEL144XzJiHbNRljutXCSiTMDIf97QsR80Douy4SrvS3uVPCOCHYH2L7i4bom+mGYmlepgeUcro
N7LZgtTZ5EHpHmTT8ZUfjjtFd7KVP82ehRehTIvMPcJQrY0wT2bomJ8J3aS5KAz05e4NY0jqdSW0
kzKtj26kzhJlxHzdhfpOFdAxyVaQjAZ5thwqCxdtJXqW/dcwRffrrZFXNQSvornFtX67FDL+aqZB
fRhML1v3WRM8cUGJ15QMpi9I512mJmwgvQ7hygE29XM2xl8pP403nNILiK5KRIGndfaIm7Y3RuKZ
+KfhlKaXSrazh/pn2uVeerQzUqeJVX/t9Wkcvs4A41GIgh0p0BUsIz8P12YRTSSKZTv3J1xF2GH8
tzjZp3dbFBSCi7xO2eJiBeVc5wJYuit5YbpewOSobAZeoG8xg/gMuQ40FuohmnkXVFOx9aHKblCi
zRfOszyLozslcsq7azeXoT9DlZn4f0I7K63+CG3T6B4M6C2mqNND0ivqbnCt/KzMw3QTqq3PfRtL
hK4t9A0l3v6l74duNbMi+9ZyiV/IRb6lrQw7L1G4Hb+7+Mu91UNlrrvaxS2ApCCeDpW9DsEXfFMQ
5kgHkpA14MOdH/X+US9085FNMXtqEQGf6Tsq+cNT4pXd0fNnBKD1znjvTGojImDCQAmSx1jeooOn
XxybaxlwcuXsctG8KAJodD107UfXTNn52iPP/giF1bXBd2xcX/vIUm0caoL3Ud2Uu84DrGLZ+fzU
4+1476HRCZx5fhpUZ3oqG6tn56mNN7Jpl0p41FnbgAoM22pt9K+aPtSPctAUe5ExJdstm6zauMDN
1rcl1G/R6VTgH8nB2mFN1mbBCUAv5pUkvG6R8ELYOYpb9IHxr4abStJbtGYt4iBC4nnoDnOS/JD9
y0HOwjCnWM9zYrKqUvObAszUyi7YArq61911/CI3MGz6N8SsQSEF1q80WVuKmv9ChRzxGH9+9TxT
JxFUm7fA9PB1j9V+u6S/ZtKRub9JhJOVN1QuwuygbWPPm94pyCMajzPnKe6i6d2Nt5mImhws15co
0W2SKfl3lBJVyp+P9Ttq7pHylo/1zzPWUbjxM3iOyrRxM6Rz5zE2H7sijvfoJUM5EM0ZsNBjD1Md
R9j5EvU9LWfCWE2zyxWeNbDFFTzM8cDV9WMghsNg6G+1vr2R85cZRYOJTzcNuxQlS2ZMm6HHA2fh
UY8FqJeyxzQnGUdy+DH5HiH9XmDpLpfAQPfRp0GJWw6nYjj0w89hMj6wKMVsd8LoJtarhx4rVw2h
uxZa5UBJ8q9aAHjfk2231vGvW/u1FoDNyKnMdeso1wsyrIqV4WZEUee/lS0Szbife1s91LiBDSsZ
AuwFFwW5Yf89LAf0uCiw+RAVETmKUOUyeSIh/M8MfFdRYmdnjlZtcpoDdLqXU9kuRac86z5wnVRu
5LmphOnSays58dcoOfxXjGwGSg+5LU0+ssyrl7c29PlPI0YVnPrgZ/rhv71lkaVQ0z5fJsk3cs1X
yAlDlqMD7UwoQZaBcGdSXVAJQXHsIj08AYj6PGDPwSiyD0G4u/bWbqXhWytClwA5JBRjMgfDT6O0
9o0AQq27OX9VzcIGpd06D1MScfBRG2exuDQivrexa90s4f4Y5EdkqtG0F/GxOKiNQeqqjfSNnCEH
gkDJ1454mr5S+oNfKsI4B9yCcDzQm5OTt1jEuL2PNLRrtGB8RG9mJwFOLYq3/XvEkvGQLKgBDRs/
acq7NjEqMCFx9r2m9J/Hpf5lAHK1nePMhY5A6dQDWnwsDH1VqV78gKWpAcgIe6nd5/peGb4iX5C8
+UlfHnthYSIlblR85p1gzFYVZY5dPjg+mJo6cw76lN7MZU8tVHOt7RQluM+N2JqVNfZ2hW3zhXXk
wq/t+CYOLrIP3NCNlTAREYkEFq4JJpHQsskdxL7O6qzaytyBHKFxHfkn7J85cABJgSS5QfmqF9zQ
dlxJ7K6kU1cTfNEhQojcNwU8Y/wdI4clE9vW8/+YhwQJ1uFG8+ST0nu2A+ddn+rsuzcV6L1XzXPW
U78AQ+Xti6YIVlYBYo+6V3QDRg87uHZy36bc4r4DQCtHH2Pl2tbw8P+O6KzspanjFovLrrlbNHxG
+Et9DyrE1UJAzFL6R/Qhqquc/4pTRV+OUfs+VBs296D3d7lWBudQGYszi2pn2ye18mwY8EiwP/d/
Wjh5a8ZPY3RR6dQq9TkVc6ZwDs5o8RRnfzAdoNK+/wxb4nNOd/5rjnweb8BzMnajV40L/AWMqrZF
vwODT1EE6EaPIgC6uQa5TtrzkP8Mx4S9mWj5CIxMKzmPzXx+ngrMY37Hyv4lxPSHW1RAj57bHzSt
s38kuvVRIASE5qYW7ppKrU6dMYR4A4DSoFZrfojQKp/nlZ9mv6jMeQ3Oy07f7lF2nbbcrbGb0FDS
4apYP8W19TXX3PBbibv8ahi18gGr3eEUoM64kem4SLunNGB9iRvjI4p7E9ySNh1UH2GZSNwUcT0r
SWPgpIBEU/yce+QPlbg5BqpjQkml/MYdCyn4RnOqjR1WLEXtyXxtO7DQIL9RJiwCdBXTKUNcEdxh
skl0suZzpKD/y0DbWclZOLatZ7e0TqFmPjWGHz0O0P3uSOPj3oKK/8cQYthT+VN3lE27/PB18mRB
laOJniI1yRUl/AgHkpquZTSXKHaNZ3xy9rIfjTqug4n3f1g7r+XGda3dPhGrmMOtsizJtpzdN6yO
zDnz6c8g5DbdXr3Xv3fVuVERwASkdkskMOcXOERPi01vYoOCWiCabu7KrHUP4sW0YxdRaP2tWQwh
DJ9GxVzrPaQEtRGs7L5fdHzy9ZC7zX3FreOq7nGSE011VFs2cnjFeJF0DWalvVeyPMGCDjMdMYhd
EEk5w1yKQTEpalUPSzEp27t6wwlGL3q+SiMGeVZr3UlFF+2hV/hbv4iqJ7PkCFKk1WNrq91VNbnX
TfqF+fRim25wxQ0j5lFhm2cxkMoSGHEHPQvFVatw6U8ihYi++NtLO7GVH1HWWFeukDOc5iHevNTr
UL4Rq6B4pl53YbbppCbbtNBkr3CT+lEHUfIdx4En383SR70tlG1tcucIw9G9L7XsbwFFnzS7tCUz
qVjRJtaxhYXm9zNwXfCTDlhIvXVh8sfat6AD+954gfrYVdiweglfiJDn1javUxXpjz48Iq8OV0Tr
qvMI2Rywmqo+o5PyA7GC7jqfKj7ifuy3zVoLneaiJ2oMHeoJXXMO+0c09QOsftQMZHVsP7emuRf/
KJgonIRj5JDbFGcRdmfpUZ5QCDbspEz2tVvRSgvD2duBiTj+NAiYo75DoKFf9rkvb+c+zAI/zzI0
tVqICSLM6E38gNi//MdZbUpJB0JwNcFJKSDPMy7t6T3KoTlwt3CPgCP9+y5zxo3hwJiRu5gNI55X
/JgsvnqcB0CEhPLGJ5fCBnaChPSMksnzzpWy7khIPhst5w5f7nBKapyjbyNq1U5KUmMsUxTT4ghH
S24QGmFa7PcfwkS/CGsSJB+o3g4vBQBZEeYp0dtq/ftq1rSaaE5hOXjzxQi8+OTqnOFjUYHkgfFs
UjDa9BYiWuDxOApI/mTDa3s3CvYFj64aL0W/EbXVYUBQaBn57PLrelBW6pBnezHa848pUKu8M4de
P5tuDyyGxdSQuiukL28tmvlIPVyyS/cgml77C8/aAvwKH8j1jBUiaOaiDFFjHr0kfEFNDWkHvXwa
EFa7RpS7RiqwCF7KHvHatM2GLXISwYtqR6+KpLe3VmpTL8qjveiulWLYJz1OLmJS4fVwCXO3P4jR
P9eWw4wt+/SeVWJ8XBuZ/dfGqtvbqM66v62tTp+gHSee4vvaTfoid+TYNO04WpqPQgsvsly/XWk5
9xFLk4SImX+d9CmejSIQ2Qx3FWsRwn5TNAKrjIjZvR1X+6BpzjBvg2tdqRtlJabACVpIna8fO70w
dgi5PgWofiLzKcWUD5FLauXSwFuoztOdlOWc/t1aWYkYwzHsk3psMGJPDppiv+KZhdzDNF28RO9X
+mjGKzIvaaL3m3SSXvJt9i6t5Z8tvVPOeizdc3pGF8mvkEnIcUkSkE5qa5+ixGQRJaNujw6qpS9j
7llXdlH+SDsj/Dpd5L8vdFIFokdcjH7zQ1wovy+m4P8p5v96C7Eg6NITf1O2iBJaWFKXDzs2AP1L
lva7OK2DhyaZKlBKkC9EvwhzNYQGTDZPLzxcdr4bhw/g1P4R5kyriTC5bT6EFa3EoclHVnpe7f1N
hwG1+v7P1WxHrtfiTQ3KXKtcwr7YDzAiiwb4DaKQJZqGXktHUeaKub1cRoXcwjwqhBwGyfz/Old8
DPFGYmXq4tJxft/5Q87vK0a7948xBHW7hVdoLSPDBjPhOCcj7PQbWTL1G3EVVnihuJHeY9QyDbRN
YC0KR5UX6Vj3WxGois6qLFaxWVanefJ/u+j0bl4W6zfzwnUaYWQr3vN94Uvf/7KomB8DrLt82g+L
KiCJZcv/+Gl9DcUBT5Muf4JL7Od//vvfRSxqm3K/FR98/jf/28If3j91zWStNSshgN/60XOThzK2
hcjvSTYeumQ7/a1oQoYD8JGUOFd2kxxfXrvnPKA+MinxiYhM9T9Mx+7zH9PtIv04vTKzpVjsfToO
JOMiDyv55DUkMc0J5BxpX5NxCL5TJeUYiyI1mpE2dEIMHLe520b3HmXnv4RGZvUW2pvwcUTooBQ/
o65b6lYQP2qZrq/jEeoHXqz2AeAf8FPc6h7GKfdWlkPHiWRRc7P/maEHRU+SbGu2RwtlKmuM04uW
t+5S7XTMxaY6iFG2cOdQA9Rxer0XYaLf8gxsdiSVkmmLXUuDKutBXM0vGh4I1Bztt5B54FOwaLq2
li8TCywgVeDuFLkljAfP+YbCcIUwyu9mCJw7A79q4ffXSuM6o6KAhkgMYihIh8kOsrti82jcuyiJ
AZXDgVufxNwQkIzvSMpDRv6FRmL4AAW4fiilJ3HsFo1cehIH8gyV2j9HouFD2Oc5Ag3A9++fc8RG
U9e16kGunsXSZurZG0ey0L0fnv6XiX/9TPiDqUu/x8lTlptsKZ5OGBZIS2T99SvxDEPMkw1Z+wwM
LTk69sC3c2Ir+Ln+MUpRTnBq22eOL29R8lh+i+sxBQUnBwhY9srekV3jPuzcFwpK/rdGBrI1ap2N
0ilk9mFEvE+I34bZz162sy/9NBE+prKvED+4t337RYyDZPk4MfQK9HCmFdv0l5jYgYLdBNpTNRrt
VRW5mJmjrQRuRoFYZfDI7N0n8Q2WAudHnXvREyWCYq3aXXTitIRF51/mFP2TsKZ4n9NOc2o/jU59
kSUHq9bGjZrtKl1SN2w6CtyEbHyFklaf5BOQcy/5jflU1V5jGSkXKCjewikXeZ650/fpJUdP4AWb
eX3Zyk1y1sYw2o4RPshagsDHN7C8KI/Lo7Me9ckXsu+jm8rqFYrgXfg91/cCySUFcbgMwn64Zdvv
7Bt0ZTcJ9k6PZu68iAjFUG8yDaRm3nyV0kG7jSam25hjyIYVAMVbWqI/8zOMCUYeq7lcs02X8Jnc
6LHiLsWweDFljep9Ip1LERKGz72JsTegiPCkVZm5L1pP3lHqGK4NR4/XthVWD9WALY4Pau8rwkOn
rJzOZxHneF2Xf+XZ8GS1Ufg6DEq5jEH233ka/5t1YmNW0rTlRvy2xUtq5j1Cs/zUreybEaT1MUeB
bS+zgVh4JCXq+2FA9d+5kVpSed+QJ81QqZ94vELXNgybbaDY48ESTF/U8PKN1YQSPpijfk1ZWUGp
NfAOYQk4cmjqx9IDIhlZar8LUTS712zlJwIZ2a0XRcMyU9sl1FbKe39eZfqAApAXNXjGTld/jrJd
pI9D5Nvon3GZXHF7svFLnWZ9jvWZFYr5f675+R3/U5yXHxPLk4tvAKxjiC66fMfTHJG9qutRN6Zp
Gklz02f43MfYgS7dYmzXAXvqdVdFtPFK21YcAm9EcFd4aHbJJBbLIlLuEOpKthpCq+ucGgvCiF9J
7jnrLNLavZ/4+aM6GicYNtVXw44QmEe26mTCR7zF76lZiIE44WY79GZzTvFFPeYm1udiJcnK96DA
K/TIc2NXF3q7qWJL+6Lrq7oAxIdmTLHtTZ45kPgeycAioRAXPwQkPvUVa5slxrgWjBGz8vzpfBcf
BX5+mlSBmMp8qnrIRo3sxi5XXl7Cjw7p60WfB5b1w2hkVdRtbAWcndqv5dKugPyAW8eRYD+Oroln
AEVs2MgozlRucY83GcY4xc/UjMzviiediqLiDl/o/MRaDZTCAMQ1jB22Ep6Mp1R46LUcFIhrOkv8
IMtrY/TA7JPAWjemVrzmur9Nk9D6PqoSlAkrH++sEdVizlHKNlTK4gEv75/GGLq3lp8gcxzC6lBV
41vlleSdndJ+cD01XndFlV+rshfvVVvy9p3ZN5xMzWBtpGrwaOQaNrL8Sb5Lo4tdZ0dFe1qpitPx
Tfw9wIADVbUqWqpaa5Ko6v3rzB/QwdR786vB0dfmlvlElbzZGWOPHaJXWS8+5Sh95yQnAb3t+lx7
cMyTUAsWDWBsYmREUG0a+RCWnARAt38b+WOOChkThhh3xKhHGyU3mjWlFvWVtPpKsDO6svCXBRae
t/93xBhk6QFkfenXCEct8IfFLCTFMNrDKrPjb4IgxsZm6ZcBLsQm6uA1KaleA2VM+ktEXHQHufDz
5wIz+w0ptoYdW6/cSZoUv0Vk5rlOc/sR+/FmG9VkTZVSd+9tL/1+eZNmfK39sXtQKObuKkCKW4TR
raUxsQcB+d0mmuXfeVZcnWute6B2m7/IClJiJCd4mk5NBb7eoksj5zqxfeOhJMEr+jO1sPadpNQw
SIz8BdUCSkjs0Y5i1HnJ0PN7aRTAIIWMS7xvO9lLYwi5urrfiznQyTZqJxUPHBPzG8lGUxhb6+Qx
U3od0mSGbPaZp+g6w8MS/1OuRrXjyk/ND31hVGHHniMVNxfq8L3OV0k2cKt4L42Jwpdomn3mH5vm
QYGadCzUkSRemjw0fQ5hZeoCzFxTd5ku55C5Ka5sCSfrBl7b6tNALGcd2uqYbGN0Cy8kLfL+gIh1
f6girz8YNmzDS2dQJstCUe29GJhDxIxLnBixxJR5fA4HOWoj6eB1qw9ri0snjpwFiovDKigU48BN
xTiIq/ll7ov88JHELXVEo8TR8G8hc19Vub9jasO7zBv6/kcNf/OlxJKrwNfwSxYn8k2un0OpB1+T
a/o+RQrzAtMamwQD+ijBHwyI11zKFVeib4owQV0dRT1X9IuXN++A36PzwOeysXP7xto0XC3ekxPS
Lkr3uFxiyVPb8mrua+APQXqXvqrvgvhisFI2Ti9FF2V90QNfKOKGXNX7sZ0EhMncbiobFWtoUm28
paRVLC7tYPCza8Uq4am8j4g+2Oiegkuhml2LOaGO/eSl04fluw4bNNZxl7lxq8Z/sa0uXMs1Uhd9
03S4sUWQh8EwPRuucStQ6/B9bxBQegutow5nDp+EtgVH9C+hpSKZS8668GYnQ5NQ7aobwzeMpRXi
Fj8LPV/0nUl5kStgYA7+NCAWiLNwXFbtECGiD1pR4Hw6oGHLsQN3CzcQZKLonOGKhlr1S9MrAFL+
BeAo+uYV5lUFXKizhv7AGXGl53GzTXuAp4ptpnfwfNK7CNot/m2SybMsye7sqE3vyvFbZXrOrWgU
nWNcFQmWFpahIq+vUlwHOu/b6y5vpGhJJf/eTLTuKJYLAHdeQ4fbiJZYYH7XGLj7umghnc8K/kLa
f2462YTxc/RwOUv7i9EKFcokcZsr3ykd2LaCsV62xne8N+J97WnmwkljZSO0fRvsXS6av4ZX6Vtk
lfLFLPorri5xzcmQu+gSOnfrYFsXlKfEw64HpLqMBgUj7cnYTDSdsq724iGpd+Pb6NwMpuAqlY29
pU5bP7fEAsXvf4J7+hZrdfQSJJayHMZEPztKPeFWSQe4pV1fqS5ewD5Wg2hSmTq+aE3+iMthtxiH
Pvs2lBhsKjCJF3lJ2SAO8PMRUPYWWIBVtQ/xmDdrtUmQEqm8FtA6xQdo+tSoplEFHtxtI5X8dBm8
TCAp3rjVcJmuFF5HgRImZ+L7ya0qwaUp0gIlZ7OHxpfhbFmm7g5czrgUTeBxykk1lFfRatS8ua9t
MhlEepGiPGRai56xrN5coiPgs6nbDlfBNKg2frEuq15fB1QEhISCgUvCMrfq8ko0sYQ4a7LjnTEK
Sh5Da+Q5hu5C0YbjqcmonPTdiKlpWBhbZ/Tbdcvz46h15a/UB0IlXrTMrvd9wrGxRWVg7o/fI0Sf
GEW4FFtN2XXX5VhwX3qfIQY+NedpgOhIzsPoX32KEyHzG1kmyJtF0iuvLlSA7fxZ5jefFxVLXZoV
6JK0QqZ7+sj//hbG9K9tYLIhadrgZwcapJJK8yEZUnPZaIOyayvJILEilxsV+5u1DHv1wQskdZ9y
L1iKJlx9+ySp5oto4c5o3kWtvBAz62m67IGi9+ziLAIk1wWxpJvDMRgN9ANz/hqFNJQnIOtrDPsw
WhwS/7aZXiIAV6tR95WVaIoBEaKO7Ua3werNE3wF6jWlVsht0yKXlx4ZtLJOa0xQwnQn+sRK2e83
VC1/3V5cDPqoPiIyFSwv5VLHxoyNqlK/vrRzh6cQ+2pnN9dPK1k5gghH0GyqppJZSM7ICFziUwm9
uSJU70VxVgR4Ffp5pOmRKTVU6RqK0ZKzcXkUwFZ0kydJb7IfV3VhX8S7xahat2gnistLjLh8DxTQ
2FJMvgxMYFovwl/DGj191fZ6mG9AHaDcUHtXmuZhmlvl3nBo9DHIN+IS6O5w8CUFEj3iYyTUECTd
QPXcZrYNvWuQuCeguGKYWMxnCJkU4SKDVhsgVAKEva3Rx5z7eoQb59H56r+Ja/8yd1qv80BgCItk
L1JRW+XY5uWZ8vrpKqsi9bWX9WQxFuo/Rvupb5xG/z1OjJKweIv79B7z+36OC9BgyxDin3KVQgek
N+oVtgYBdXbylXivRytY3WhXTs0qrWD/NBbm9n6TlMsp2EpV/yxUReZgsRwU5bdgMarWX9hwNbe5
ou9VfL2fwrLrr2FufM/toXoK8L47yOaAJtE0GOhesJcVO4bsyWhsRhYlecVai9HUMbDtS0zEAKbg
ph8nTICfX7GlLJ/SUALhKfcet+1pNKzvdDR5b0Wrq1Io3kZ/7ztW/QheR/RmaW2eXVRzmsF24NEi
ZSNpZbCR0qA5UqBNDhib4ZBEofJODjLONFqtfUFn52Bpnf5La9p1ijbtN0j0WDuRd7rXjSZYV97d
JJaHhbmXHlMFDZKppUqIqIAvgH8s2uGg1lR0h3B9aU4KKuKq6yXrqgq07SW75EndsKqHDsG4ToG5
h3Y0nnrNtR6MyHSO6DoGS9vX7h1r8hJ3lcLfkD5gGyr2Wq40/kpkxblir1MvOGdGB+FAYshZtim7
sVyLpldLLVah3a8Rpw0oTcZBSdz8XniXjMONCUH7q+mwdQiK3HwME61fVY5m3Ph5rcP3VIwrKWu8
o+GD1a9VPYOWVdjLOrP65yJ2f3bI5/6ovGxpOzHPeMXqtm5emw9dx5batgd4N0O2F3kUJ1ZvEbDt
zyiX5vdjqu78BnmC0bY7aA7AZkUuRkxKcSaOSmC35dIvYpzb8wqGd61ap2bw7NPczOxi4UZmfRwL
SR/BNRJXhJ63jgytW5Z+2q2jTLYXGJaVR9eTf2iBh3NfP2J673IePpricjDVHOPkuFjHFp+j7K0T
AB/ebbrKSq8dpz8wzxrHq6BT02nKMQ8cv4JW7vDFRTzBWrq2+cWsi/7Kr0b3nFE5ue4qHbRVIZ1F
l9861m6EOrHQPck9iwErbpyV6lWct6c+8ZIXZrGIXGBwPXWdcDJMXCVFWN54SG8vE5lveTmQyPTy
nxUetYvGbM1HJcJquyjq6FpDK3IfVgYHOJ/87Mq3x+LFzq1Hw7bTX20J+H0vhVA2URkc0a+Qe/Kp
aInlBnZ5ihH658oNsaQim4D0FMBi0GJzqBV7Ej/TUNolUevjRfo7lFU1yY4fAn0cFlHmdpsgw4+p
7ctEhmIXLFEiuTexaMPARC7XaqEMp5oaC1JnjbEFNKvx1I2MpeuS6oX0eoZHpf+SEB52A6n+EU+U
lCjNi21VKM0Kf7KCc3xt7qzSLiHBYnkv0jeJYt7JFv/aOcJDZuVDhKHbdzX/WY9pp7J1wxdk+4En
RFUAvgenRHQf8W0gLfycKpaGBFEhrWo/xhOqT4yHpg34XU0aj8ikaie+Hsdk0n8UXZUmKSsk1Je+
4nhrKJH9nZaVw50vSaQdLOMkukBXNgdbq3/wRcwSNK1QdzJtp9qKWBGCCrtS81gXDS8cip2movEv
muJFAreKQiPG8mKS05bhjYUtwxyRlnBW9SL0L59DbezncAJIACttQQOb8bWhSMV1BTtx2RpB8M1z
pb2MNsQTNAhzm7WGuuXR5z3HNpDWKUDM7FzAwbXcLxx+8f+qmopukbEcTbdYiTjx8kF8lbSqdlTz
rVub0gbcJs7EafDBaTTHywahwKy5EjLVFQJdOwiQ8lIwiir8dO5C+BaJRwGoBcaHkhMyKki7ANDH
mXyrTs0cd9K1y/2EWxqyKvOo0A4Qo6jYkK59DxbNKKmyLclQLHnt7GTLo/pjukhB24oLz0u8+zQy
yb0tAg4cprHKmtF+0nST2jrKmKfRDsojKJ1w3QZV+FqBh+gk2PV9iHu6pVD7rFVX24JCMXd5mUZ3
ZovZnQjhVIpH+2g9pCp7G01T7VVA7eFZcyxtNXjGsBPNoYbM00DEPImmo9dr7rvyfaaqxb2jV/wv
KdLTiPfjKcT3fSGart5WO7FkqfHnfdOxDTS7O5oQFsACys3ZjJP6kHQ2zo0NqvKSChZWlb4YyIys
w04KyGQW6b2uOd9yBBleYvwa0LZuXkJc7Sk1yfVtN700RokEo50f5n49LVP2zqEKtYJY8dL2gX0T
ZZu5R1z1cYhcYgHHcx6IKYlcqWP+kjbqsOKPXS9VT7HGdBGXCvYnpQecH492rDx8PdhmSHl3wwZc
qrEQSsAIpQwHz8oeRWtQwur8Z1eZ6uVZ6sZLlGj9OVENSbMv3ydJkxPhkPfydRK+OVojq3eXDqq7
FyKzs+as7YzuqkiQCBIDVZbj7BebwOliy/8cnCemep2MX0OfhLsmHy6CAOJhBkCuTFZsSSOkajaR
3f3CU808qLZjHMrpqipBrC4+XIqhoOvMg0t1cJfp1Ul0eRKQUaNjN+NHsnHfB02yRx0A4ZiQpmfy
qJGfyOqb96JjrBsPTUps6bo+YeOBd1vvr/QyzxY6NquHiMM7qhB/XGFt/dYHwOYfo/MMz42RbJQH
0Ll/ievy27bUA0qPBPx7qHjDOe7TxxFv6GnGC8IG/VXmVtJJvBQO8kWKVA/YrwIrmQcuTb9nxxhl
ACzfZ3yK43GKx6V6mrsxGreWJU5n3CGKMpSAF+QFhdqhOIir0BtzPA+n9uVyHscMoV5qoaFd5ogB
OyZBvBCX4mVQA3sXZMquHkfnJm/18homw8KHo5msY1wPN0PQ4c082eGJEHHl94h9IsGq7eaBKmou
c9tppblfLJJbZbr8NJC0JdioaRExIFYv2pisBYrW1ii/FhZWiWFS5buo9PO1MFIcIylbVmEgH4Qw
nWMkK1+KzQdNh0H/l0kiyrWAv/Dr/Y+TPKPUz7lp/6SOgk2B7aBeQjWnx4L8Swi7YuWYVnFS5V47
luja8MvzlVetdzby2IQ//JIbRxvgA6AgDr6LZAtBcfgcd7kWgSRVrAqdkGTcNx2WLd10iyyrRL9J
0XFf9Oo4yRi1p8Yz4ydZzV1g4I66Nep2eDIc8yACai/xl3ESNDeFP5hHWc0SNtlR8Q25okXKm36h
zC6tBygue6XrvXtulz/FTGOiEhrFKN/VbYZza18b6FdH7Rcd2R4RQbKrROuSQZje6ARl/kPYGxcH
jFQJ+p2iYv1STCC6UcVtS7XhYJmd7D80kb4T/SJs0PCxMiaonmwroO4a3Gdc0/LEap/ChKSxMq32
Z5gaJy9sTjGF5vRyEw0Iy8lF365wEoN+IZLKc6dIKotc9DygAWhHzI+c9ZykdkJMpJMCMrwuo3rL
T2XYZkapbYvYN5+DRluT7h+/Si7qTQ2EraMsSfnZ8JNs4VeD/JUqEIIEGQq5jaqjYQwibiVmDA3u
7vwmXyhOFqjbXAWW4aJgYqqPkCqcS1PIeM3NizKUxqnLMRz3ooXdV2F11Xb3Fe5eiya0k1szHtLb
cXJLBtP9GMXlcDX3a7gk7kQs/63ox/V/xF36GlV7i+mSYoBCpgVrtzfA3ctQcTKePce5GWK6J5pO
YPGknV6iPqnOfLmXelwmNxCprTMbdmOfD1CkjLiBpRWTOd4YTlqsvDpuwuWYARnE+SHfXtpSoX6V
OvwwEY+wzmy4rHOCBW9f+P6tWBC2eXGNbNJWjCncidaZV7jbTKm3cpaPv6aLPjYuF+3vi38OiR65
1dZj3wUf3NcTv8/2nOu+ii/EKNwQ3vvEtwdDUdy7eY8PcSK4qy2+Qk72X/QDTQHy4VjlpXghag+B
6k6PYuVW1CQux29R2oghVuxddbw1W0rci3LSaRilvtt4baYs2y4ZFrKFoVFs+PGjH+YoswFjF4bI
JXIxF0NkU5XXve9emVfivFJgVblqTUs+uY1SnzAk4WgaNP73co/8Xb14e3hksBB2IQCebOEESXIA
+jNVJoMaHZKp04va5CBesHR+uxLND8Mfps/hpuKPG70CEucP0gmFah5i2EFKp9Eh7eKlubQRI7aJ
pcHKmkRgvQTOgoi5hIvxzNWUE5Vz0bj0aPbCQxDl1kWhCkkd61oQEHyAqAfTaL7PnIQS9eYVf6tm
IyJGr8+v7Ca5VnM0ktDLR7diKmOggva7OZHfkmB8awq03dwUCLkPwe9z08lwSk71FLXTICbTCXUo
LmA05tk4xCslcDMsAvgNbvDCUxdRQemnBpNm7vUhzY8UgiMg8aPnbJCw+HZpqtMI+k6xuUf3Dc0B
N91admFtAi8wHq3RpQIEBiNRm8e2tK3H0PHNDWgibQ/3Oz4H/O8twgnPkcJvdEARfPXqCh2cWklO
CvRFFJn6fuWha/yl7qslPeb3fKhxrXeV9Fx0ibq3td7ajLnR77saSkjRpF9MEgc/zDrbdaZrvpYS
4hQWZCe0RuX8UDWkwhDOdB7fQwE6XUIbXf97qObml1V94y20mkKbTn5bNTf7D6vGpKo4g4B0yMb+
aCHms2MHcIeoqpOugqlPDIiXXs77I6qt/TExtbVS9TBlpi7Vi6BXfr4cosn1Mkj6lZj8t7UuE21O
rTvscJao22E73y4G24sno0HtMcbfhCNjEx3bybV4HhUGx2I0b7ToyCHiLbh383DVWqjdTT80CeQj
wLFYTw7u9GsUnane9Qsr5xA490XixymGxYsY+TTvQwx4+XaBn73f7O1c1bb5BJuKINBs7aRk89jo
8t3lRQesZ9bjUbTwgpAOlRZ9uYCyhhYIYKMqw1aMopyf3SEyKRYTPXGaIGRaJNIS8Q45AYEYP5Z/
rlaw2gXSNa8mFsibAWJ6uAwF/ivjYL2p7bMddeW2zIr6Ni7RrggCu38aNLi5jl9o38OiXteiCGj6
5so0Cu+H4mLEWuaq8ST7WYw4uyzfpqmVbI1Ibg+55uQHygTltrZMmB99hoEhR40b8VLEg4XzbJuu
5z4vt/ybzJHsrRkinvxpgG+Tyv2VY/T7ImKCaCpOfO+bprsXLdFfD/4uA1JzlUTm2YeWUi2bwtup
AeCevkAMZKxjnVOQU+xgIwcPjiqF+9Ey86UYbVyrOKtjzYG9DB8CaQge3EF6SQIzAxhKfDjw4TE6
KzdisDHs/qDmfO6o0SuM0HwAmk17fxkEvQzHx5XhmzK10VVvq5pUnEXTalEQRqHvLFqlH7xGk3B7
QMVq48bxeB7IO6wQx0VbnJTxwkQk4Qt75Qc0eMafluIsgSnBKUr8YKHEnfsrbsqbPE/Ur2OhF4sM
QZwnHNNU8OfucMfes187cqldY8FhImeOyl5pj+NVxz571zmudfKmdw41OE5t5HM+lChyam1uXSOZ
rm8LTW8wtCPlq7eAJvXa0E9JpocbbN/bc+uH8cquGuWxjiL09u2m+GJl46NXjc1PN0+R4fX4rHX/
I3KkwFtIsn49KLn5FX1UNjZq5D+H4B6Weaiod+KdswTEq6Qk6qohN6atcnbmSHjwgJSr5lDWjn9r
tBSPpS5yKZhr3qseZCaZGTjqaV63wPfHnYFT8msiZTI6MBlaK1NYijSYLBvFXVumzQ30YDaZUz8Y
LWuVqKG8t6ZZvcG3WjGf64nUpik+eKW40ZaCtzZkCF4NSqceMt9MX0xchieam+W02UFpc20pSHAi
qoWICB0pzV4MDHzfo6iZaUvBZpujxFp2cmHQgS3MwM8ThR6lvPWbPuY7CRwkLWRjmYUG/zfTdlu8
tNOuyRzI1s0DItibZswDg9iKic78L8uEsIMP8PlvxWnCNCJr0Vl4YwAljJ4y5EREv9uY1r4y3Q7V
cCxDEHWsMez12gfd4bzqaMkdjOL2oUt8yK6yrBzEoKUCHvVsQ9kIKABKbe0erUskKqappZ7UN7qZ
nsSgl0nSDoUcZcn2zrrkvVLdbbZuaY1rkQbrY27qsasMe9EsJfVn0UbGtWhpcbaQKj9hIydb5xHC
rkiwdUXjH3NfR3ItM6nuF5bB9iut/eJRCR9dqm/eovOHmxrFui8K3tHLuiqVOwXiwKbS8+6oIAV4
hTKvvOUfWN9q9RiuSrYHz1rr/bCSJH2xSG/hkEMmCQ33JcmcsWoXtirXqzaEEWV6Q7CQMqdBBS9I
NpSXsqOFANCBhK21KfGiuBtx36GClkuI8uZXjqrrvyw1RNLQrr+xqLFwmlxaW6Mpw43O7U2Sk9YW
JxaKEthM9FmyK6pQP4rTiRgQcRaKO5e4TBxehjHd+aoBp286xYhzT9lj/J369r5uMSQRKmOWECEr
eShs/trZlKG9uASJ+DmyK/mCOFJaX6UQAm8aNAv/tL1QM8QbEE8luztZYWhIyl2FYfcaYJ+6s1uO
dk2hIRdYhsH9OA7HNnDya9FVKtpbhK9PwhhBIR8rfXgb1XzH27WqqR8sPzBwb4qUp6TJ2l1paKT2
c01+SodCXge41WzFaOOTT7c0vb0So0mQ/0Idor4WgzmeN16oefdahKxuIP28rJBVCWeM7P7SUniI
oyXBu8nU46wSi3bkQNoryUnipUhjz02RxrYU3k2MijT2h6ZIcv9lbhLy+xNJ7g/BvszWeloqmkbF
G6XYeG99PoqV+OYhlShPiOpcgovAGvxutBMlPSVMvkaV5dzIchE8WiW7jklj33Zyjn5+6G0AFenP
bWgdAMR2FF36/E7uJ++mXnt2gxyXLc9OVwa1n2fLtiKE+XV3X5fBFbamUA1lbW+Z/4+y89qRG1nW
9RMRoDe35U1Xe3VLuiE0Gg2993z68zGql6qXzhycvTEAwcyMZFWPWGRmxG+s5hlWePuc5mG88+dE
g7tKnxxsM/imRqp3lpZq2QgsMynN+RHmRfeouP70/bXV0/F7qAwIHRpGvZ+y9DzbBf7pOIagbtVa
rzZeQKvKGr1fvI1QO5vSIV9ZZeC8RnDstkk+p3eoWyd3i5qhO80PU+p026wEojKIJZ60yxCJoOum
tIz9dJ+kYbm27fwJJ/LuXkQOhwIj5KnlWSxNK/baY+4p6VpE9nJsPZ98W9+WMW94lBbLp8RbqMcm
ppvub4fLm9flvAAtNAFnBLOhbV3LQdHq1imn5LFIFctpzsrwGnS7hqPiI2BioI14Z7Ed49J413kw
rv1Cnc/SjNJig6SQ9TqUKJCrffnNihLz3VWN8uAF3mGa3Beqkqd44YmItZGcRfO0D+Ouvtz6MxXg
iWfU9SdXpNJU/Z1fK3DWlvlygFFh3vVxcXIzrNjCeEnhLPqVVHTMjRPaxk5E5cwOqc5m8n5mrgtX
C+05rECgJUpp6BYrU9WZgt0SK4PSFaIoF7i28eAZ1fR4xXYkU+vdSRLBzDx7P89Ns7r+E4e29tGW
4c4Awocq09+iGg/NLN1Snamumt+pA4F3VdvxS83r/9ToDs0wS6M7DVs1mVFFlvdQFzWEu8asD/3X
2ssVGD6D/0SBRTvz5vk6FK7/BGrMf+qR19zBfbXW0iexgINQ4yzsfC99ckBv70vgtSGCBVxoClXj
yf8eBojvXiXX0ZRJ1mFX8Y9SawMLAs6KyR328XKGOs3HmfTdRsHyxIhRJs7Zb9l4NXPdbsn4O481
NgaPDi4R1LV7nQU9fdTUGajU6BJUxVG6EAFpFV5ceHR3unp/jVhijRKmnWvNzfHWV5r1iFk4T2OM
/XBWhQwd15fMsCpMHtQauYSlTfFMP/VsZD/1SUwlMVUQv7o6ipfSV1dFM66ukUHhmpvbdS0D1+0K
KSS1Y2tsKqny4I3sGNuhyn76GPIlnWp9K/MM56l/iVAG7ESGyL5GNCp3QMii86nr4m9epCtvlY1n
mxfnyHDDajpNegAcXu+Kl8qA5uoVGEZ4yItkk/OrqnT2acNxpZWme7UkEKV4o2bpqdQuPBy5r6TT
U2NtZVnWDCEM+Xm5p2TgOvt6y91myrhE3mY3utsjPOTXb3qQbSpkld5TzY2OjY/hcOfFizyUyJay
jSmh64WI2rQAVjdTbOZ34KvJGKMRuWryCjlT6fw0LvHYTZFSqYK9aevDUUKu0Y0FJD6xQtCUTnuW
gznCZ1nNdmyWK+nIVESVbWMxsZZOWwKuYdfzoJjaszkk3fnzmEyO2IaUhR4cP8dHRYfKGSiR9jzU
bHwXlaONQLYTYDkopCPt5YDnFlC39AuIu+nVfQak5fxHv0RoJppBy0wZvE1vR6wxFMv7O/A67Wwk
mEjJ2b81pU8pHUq5clomnreJQ24QmaekAw5Dk//Im7c/j7xNzi2QvOuZ9DXLwG303/o03cFqoxh3
f8Sq6Jzo5LDGyiZDrLaHZAZVzdoyf+jMwTjorBrvLLd371AnLPxd2YJYynD5WlutFaJ8aQ/TEcdN
i0xAPkW/MleNEd/TvwqdknfdGiu77Kc1L1gwfkzPALphMZrzcKrr2b3ARXM32Frk/I7MfFN6Vvw8
t9gP+XOl7uaGFfm6LIJnpTFmvkKK+SEGJw9VCdd0iZWDFgz2AbyytZImDszuJuwB96NwyTN4rB9A
YhhfKmt4YXNeP+jLomcZk5aMwbD81Po9JpHLPLNyLn0/pgAwjeFy4yzc+A2IwvwKZnWEV0OEHG56
ddJcItoaHj5JRX+X6G5wTJ3mnseP/qVWVYxzgvq+XpJO0Vzmj7/HysSJ77AHgHZBktbScSTuVKeg
uteiviqduZMrF71Oyv1I3hKWDM3bgCV5XRUXNqvJ0bBn8Nolp00UsKM+in7ToG/KyGp/dPM4bUPb
qU8e1h3PyqD+knEvWwSeg9x+CmBunvEkjLblANkHFwtz7aBCeB5dF03xuHmQA9aRzYP0sz05X5W5
ZOB3n0TcJlQKnCwkTjBIQbA1x/j0a6Why+NVdssNStNx7GMSqcDYgkx7LNHdGEKMDVs10PdOPHoo
QxOF2veybeq4xfQYYrT6nUwawiR5q5/l0jby3Idu7OaNtRRIi944AwIxz5Xp4SyxdHnod51c3UfI
hi45dEt9tA7UHs8jhVL+71gyyOraZJu9AsVabONAAYIZRYslWWt9mzPjNUut6Z+6emNDR/mumq0D
61TrryHMqOm2U/s2DsGSCnPdR8PkNTEUfXZXNGF9Kh2gPxRhtXu5dtlH0Xqyw3x8Gp2wfUBm0z8E
GMxsB56I38mYr6mqau/cI/6hVBy2ero1flfoj4s6uSDN9rVrMbpqloOcycHplVWXuspJDLCkazQ7
FcVRKmNTraY7+etDhMg9VnEX+ePl/13pV8Mxioaf0oWfkIrqhJVq6zKJlK10ysG0pnFlR9kXAyjg
Q90EG9dJ00u0aClLF1YJANEm/4BCpelsemt4hPjJhoCtpwM0OBr2igbqj5RtjbviLhoHC5NilSxN
1g7fPGpV+Et+RRckOjWmj+Z0pvTfGiP8WxsH5VFVa1Qr6o7V/RKOUma6caYgOqPIbr7Z9rRGO3v4
Rv7G3M/oN+1kehE2J71Wu1ezUow7SFTVWqYjY8szDfuvS9Ep0YvuYzy7XFa+lJK7M9rpts4thjXY
orW8xhUNb65FwUkOMEtn7COfxVRpjHPlkEQJLgq/A/5t0uxcJ0mUHys4erj5xyS5kOPMlJt7VvS6
F78rODqem7ivnlnE/UqLrPnRdQ6O5p2mPuDY4V48bvp1w87oR5z0z6naVK9wxJNTWUX9ViZY80/F
B7gMBCzYR72WHQDPN+95l+5knhVG40ZFZ+IctnDNZzQcD+JKiYa1TYkgtih9/ZddZbVy0GV5nOKm
uruWjPHjxNdxefmqyyF2/LMHEPYkrUB1nbsGRawwj1nreLmznYYAH6ilWcvqOkvtH52nakfp4xHm
Pbi6nl7MtN1K17Qsk9jOssmeDRy9FASg5EvKQdIHdjc9O4minOTbXv+CICgOCaKBBkIBaWh+EcpM
EfjBw+9WPRfhQ1TZX4RsIy28Ba6tIZtDiZxBf+AXV+VovOqNQuW30Cf0RArzq6SruroCwU6B6U5y
WX7saRvPRPZTRi1quIcWC/NrpqvE1uHeLoEjLyQZOZB7bDMnecm6OTjbRdivWlBBpN4UdlF9gUJf
SVpJBqQJEKJ6SZzuYhoTL/FZrV/ssQ6phcIKkUEJS/YlQtmI2HEFOyjazezhjyXhThFP914z3t2u
Jx9ZxJTvFPRmhyjMHo2ELPeQmzNi2Yn3qiVWfoxj3Omkuchx36FjTWZ+GTXHyn1s9PIgLTl45t6x
8MyTBrXSe2Sp5wdpWbbTYphVs7paJlv6FG38tgMkuTTlg6dxb5lfezdHpntWE3XfF/hmLLh3QJR1
rO4dqOVbc4zrNda/JsutwkYQp1FO/LSpXkBMKhBAy3C86RrkG1pYYkrVwEztqwxjEK84Dwu+jhf4
o6867qOjtflbDec7LZS3YrLgR47WV2n12VycDKvX19LsunBxTCX7do1dLhiN9R2yev19H87lfa5g
i4m4V7Nt7RiIY5xjKRgaIwL7HLwy7HYWVlbIrUXTo9VG00WnyEf9iJUOBAByG4BXeAjQhP730ZRU
UVcr/1fTjLSP4D/mSrCM9nlsYehm1lu2ttkFPd300vhWenHr2ryb1I10S89trFsCpI/7PtlpmLav
ZPSPa9ziALhl6A33+u6PuEFtQOMrwz4LFadnrWzHMxS+qdm3GkUSKftf8y+3zk/gEz20mz0V/nl5
gHYhW2JkC4TRUXaOj3fIdrD88DLMWYtR3UcrH9VaWpXqJQhrjNsS6dYLhC534zjW/HXI5ztrKbem
ufbSVU30nrvesHVrLb4rlGzaNK75q1+s11zdHLbYm8MxWppibBTH9XOTO9addBlQ3S5BaNzLmOeG
2AGJ205TdO+NAta1wwdtdjz1rYDKf6HgnK46fVDfyiojc6Zo5lpGu8awlvsq3NlBrb1VqoGhaeMo
Bxktw5m38OzOd+NyqVlLHgIv8x5lMEsOXtq7X35/XA+rkEf6KXO9AF3EoXzvfnn6oLylk98/kFH6
YS6i/bOFKWOstt1GmspkarCmSxDvrVa8O93wy7EU50g5W9mWY2pvnGKg9DibOYLQnWaz3JvKfhUi
b8umEz9CnBXJxgaBvdG7o0FeD6h/BpFowATjbEUddKEgHtmbLKeO12K60pJJ8zyNAlmpv4s569W8
FUxrvYXtbpPEWD5Phkak3FkgKiX+q/aijt1Zd3vJLbgTbo92kQbrT9kDOZXDRPbgzMp7JS1DRe9i
L6eJUv01gS68XkW6PmUnKG4B47nqFts8fDYtHrpP6uiaT12GGXKmq/quTBtw43aTk+f3Eud4bWdO
euraWbtIdN+VDYyCdVCDcl475YSYWeFcrqF5CxymbKkjS6wckLwqdp6VF5hy8ml25v6FesmP0WtJ
1IT4oqPcc4m9tGP5F/JaVINMP2hd4j5KSOAawTbiK+LlazmPwXJYCC2HoTbxRV2uIgOdO/uLBeX2
1iX9WsjCdOtTmXpvp7jawRkI+XOq+QmHzmGlBWj9hnl6kogsrqodv8fgBMBhfkpUDFzIref/m4gw
g50QZWy4LVfj3lWdTepoAFuux8mMoqOlaC+f0C7XU34J+yI3gvMV7SIwltTukZAy4ZMpxY7Hfvpq
G6DRLKSffrURKe7C/9UWFgrpTd59YW0KvMcnd49YmXaua6vYBUWcvfLM/phkIw7bmv4vr4a9VmYq
puPsrrZBZc53Q6l9TNIVKztbMEmuTH3ktMpdRoL6xtH/k8evLfR/4fvjr5nVqwR5fn6Byh1PtXrj
h6X11vVQok1DCX7pSCXzP5k8OQCKu6qs3e+upyiryQvKl7znbQEIB3W61Edi3x2CAzaozoNcCT4Q
3iNBq55iAMqnMtR+lMNUPwm7OV26EFS5domVt0QtXdKSUOnSO6ypGm5l6Zqy/K98xH0ShshOElW5
JLt6S9G3Ofc3dScWcNfOOYm+x2nrHG+5r6HkL23zdBd49amwfX0AAGhHQD6v2hx4qyUHzIz3WtrP
P3jvRjiv9/NdlJn6ozNAc5WBKIlCiP5+8uw2EbmlWjWQvmBG6uN0DrH0azagbpZDZD7Ukx29t+wU
NDSoVm1TxJifG/1jPfdHYZ32C/W0wJmHNPaL9NhV9ZJSyrsXHuqUoBMCnbo+yWA1IARQZaazk4lR
50QH/NYBiy6EWJ6+7tnMUFyTuchx5FvHi7FVi92fTaREx2va+jflP22tT/3X92Bj6Ne+K55OYJY8
MX620/yaKxCZnDYML3KIIuVrVRXW/tbFMiq8TImG4ElegJxBDwBMhVp46JTf7OIKQ9lZXZudksVQ
Tvp7p/hl+zzOhtlVt3OheRsUVuJnOWQtD7skieOTs2R3pC81DlYTtE/SmAItPYeD9fM2ZzKHLw70
jvCfBJWE1SAmXUqpvWsQDV8iPaVCAL0GQbSSBZxplQAeOx5Tphq+wEM1MLNNOjJ/y2g6VZBJDBs1
CcqerdjdspbLgFwWLiorI+q0Tm/9nRp31WIINFZ9sGqtzvyiOtGwBSXg3KkuXB69CLpdFraALSP/
Hs04fZPG9bTTxw7+UVcnD/YMlGxpyaFIE2PVdVQ4pOkYsXeC4ViupCmzNFt/VJrEuUhXb4Xd3q1c
8PbLRZQ2qrFdO05+Nz/Pml2/uGpF+qbUt12gT3txncxd69HPlOEpnZOKSuN8ENdJv03Gk9ZSsJJm
lcLVqxfp2v/vJDeFqzctZaLbpJyqM68qXVtX6Ozjkgv+QdynUUCLjoOe5oDga7ypvaZ5gbRtzyjh
/Bk7NH10nFFJXAc4Jbx0oSWxcWySBvJsnoSItyobFdRelT8CUXS3MfqLO9gUPQ9fvFISF8OQvbN4
p6QGXuJpbR//5BtJm/pjtlOgea7ssKXS+GcQ3/pUNORD/cz6z2Vvn6XWmHUa7qgq2bZWgAk47NMP
V7y7kX3p59B+LAfkSX0j2Um35RbxOfPDcS0w+HSK/Y3dQHb4PUmtdcxEcwzqtDn+c5JEuSmqWTIp
Mittnar9eA4dAPTaiOArtiek8svkpV74eVmeGQeDUutTD+OYNRUhyC6sNAqbf3nqYKwbzIQfCj3i
+a0X+c6AYfXW996XQQmav3k3k7vrpndvxOA3qRv9XEYGJrXgnzYxfkU/lg+mKtcdnJIXupMlcJi8
Mttamjq+TX2C8UAFUFsfcyTybCxeskbtTzI69ygAmVHgX2S0UoNT4+nukwza+3IaW2S+6+SZtfhR
QsyqSe7DGK0tZ7n8nDXaKffZsskU+fCwU/V1ZeYH002N76WPnPpiSula3a+EwvKXws1RcfEd49Qp
+E/FEG43v0OHqXX+9gl1yJr8a6iTq5+u+js0HrqPqyr9sOjk2Z+umqP9q+tJ+YyRRbHT21zZk5XE
wxrUqh5G5RtYKuOMrbqB0eBQfcuSjqxuGKb3aOJkL9zEDxJ/mx4OhKFG/6/Ta3v8mG6YVirT5bK+
58C1SqCEN8Umb8cPjRERDvGMzsXIM32RVqP7pgGShZCoMmBtdMNZBlp7hqQ0Fi0e1BO/wF7aH4E4
8qGa8PJpssz5fYU/PlLHlXQTgIa7fhczg/o3U/FfxeNMNT0yW9T1/jxNxmJYYUVrbmQ805TgLGez
rn+c3fo+zZZhz0VT4ON9BW52U7n5dJ/4gYcNs7aV1u1gAZG/h41bblPbmHhCEQtWmN+QnDoV7Elr
Co/cT9P9p2mxj7CHO5BpBiol72F/RKPGQ2liJ00ZENQ6hvSfB67v5bxhb+KlMIw+7Vel041Mf3e7
rFzCXa79PxiQ4Iin3OhlyjnT/eqipKyQylA/SUsOuVpQXl0G5dBMQY9Nmmpu/hjITbW6SF/ChQ9I
Kr8gE0U9ti1g2qxkcl9gtTK5MWqLS9XrdrjVvwa7oMx1a99iYJ4iLR3G9XWyUlfNDqY20jGLFa2s
JpBPWkx8loVFlvOvVBshCQ9ZgEhnrjgZfJ26wfZaS/3rzN4vkpM59DvItg1lOnxhxBzmagHjQ80K
1Sw8OVWf6XcyfDWTuY7XZXTfQbHGPSzVQ6D+eczGM8I0wyCzeQao5dlrv6NXhiokSsoYt4euq3zg
IEu4BOrkKo/FWK+scWjtnWTXTaVB7ROpg51k3EFHT93KaSIV2POSeL8Fpb1NUJg7BY699Y+0UhJk
agzMymKP3fDc6l9uTZG2lmbmQWLUF07LbVSkrW/Nq79rFIJaz8mjIKlZ5O4z1Nb0zX227aF50zKn
e47bal+acfNGHj7GOtv7eh1T7eWLmCp/BoMz+gnHlJoIiStmNoEBOmEcWSUto+VIxkXRh34vo2Xi
8uxzJpYOy2huYAIUhn53J6OwSd6QT+wRGGNwkaCXLxYbhXeca2X4EOWSGmzUNchtRn6yvTYXYa4P
ja5lxCnNj5Ey0kCB8pd+dP4p5HUbkcKvXO1fLyQjM1nO9dUzS4lh3uNqbeo/PNV9mmwbKEztlhtj
QldSmnCSzMessdxDjBLNyliaMqCmage3/6c0bqFYob4BX3VO0jXOFuaJNh4zFhm+A9Be/2wPrn/W
rRIBRSMegEeQBIOYPmKEvPSh+nlUrfJv1F/WAuRRlVw5s7lD/GUB8KQz4p1Oz+YOiR7jPbfHv0pL
Mx5atS2/LJOGqm3W9tiWL1apbnx3LH5UYJXXGsJuy+IBWB4V4p3OnvRVjV28JIPJXRQ4CJnsjpwp
bi74/zbPMHXYVSJKGcEs3xbV0B/6CcP5BoGkLizT97pX4nMc2+FG+mV6AoMmd2Id8eZmUVwOxwAZ
agu5NWxvETNz0vnN92z7vq/0U6wWGieA/fxBSw5alEBvl/Tt71EfVNkLWr3JYV5GJTiwxoalx0iL
F3IYx1Cc3pR6gP/PybWHobBZej7HDAClt32q4ESSKeMjyZqUEoivAY+GPMK+HtZXMsdfu1AdH93K
z/xVDTo9NvT4In1WRekC+Mu5Jy+3dXxDZQHznyrjtVhmovLJ4vZ46495YlwgSmIETBny1u/43WYC
SzRjyR50yHVliZns2oDde5qPFeov6rxqFkjLv0QsNopPPj4WtwjNRAlcT0MNYd+suvQ12ge/iaFC
+Ez8wt+ibaRf2aU3dqgVBz/VqJ2OQiKVfir3E7CYPLyPzeLvqNfnH2xcIVCVVfFoBL1yF8SKs6aO
Nf/wh+E4JuWI/jIGL4aRervacupvrj6uJEAJsbMuozo8k2pRn7UgfuhkzwbSBoR2VXUvml/9EKkC
yOwNS3wleypjymC+iRZdu2gYDMpz4oT6d90MvG3Zj94RKfP91cc+NaifU3Ya1khOpN+yDgi/KDOT
LTRL0/vHqrOvfWY2X5sWAYmM7M4TEhsJmDYLlrve2edYxS6m8zz7qvBcjgkar8WM9iIl55d81OuN
YiX2Llz2oybSYo+VKqrN1SWNh3bbWdYBDnMXrr3Rny8OMiJQFOH+Qbf516bb6ruB18yXBLAogsT+
vAcAk3zPkZJKMOEmPZqytEbzU7q5GUPqPt//iF7uUSqsLwoE1PWQ1Q+qFeJ/PvqdB7SDh/q1bZrs
xTDD6g83AEYcFFsdJ7gH6WpGK7gsF8jUWFkliq7uvUnPHoPF7RPI2qvb8ZNNtSa/diV63x/cAYU4
f8ypSPLrTIBOoKqzvOhjUoA40Shbad4GpBmhAIdGlqfthrIJH2IWNytsi6Ae6xQKjAwokzTdCpds
JdGnO7wojPfM/Hsm2/Dm5drWtgOrQQwo0pB7hz45TgmQE+x19tK01P6jL1/6/CUkatStTq5vMyzO
t+2g+HCv0BdwE8t8kT5kRWulcZ+lpx5cHqQFu0SrCB+1vg/v4ILVJxu4GZIR5fTdsuNTGw/hvjGp
8r01AwoSuorvKyCGaY+QbYQGrK6uZyPuv4V18phmgfnPGEdrPfT8n/7Yoc/VhOZrpZTj1rdhmhiO
Ga3zpsWj0yzvY9XGZYzSRLIKfKM5e07YvwStaR2GSi3Wfgkyej0AHx1A2z+lmd2/QP00Np7lwPgL
YaMMITohy6V8vMRXgw8X8kYeiOzA3eJGM6yFGCADV6bBZDvbwBn5NfEOv2TeuEZJnddWk0G6hPju
nz+1a9WnrGAne+mTg1V6eGUl3CB66T94s8XjtLPKU2jN3wMrmR6dvuSB6w7aLiTtdJGIa1jNjiVO
cxerWeIGO9L3saniWawH/dnpUale7ke5DeX2jE3WMYmeOCTw/3NrgjnrzlmTP0jErd+NNXUVg+y9
3tkyMJhWcp70gxdpJ/LqwaXSF/vJbFGnHUHgUY7Vu+FInv8kfXJIltF/CxmoFd6BSGepGFOuV4v7
K4dFQz7qDpzequ/CvyDoaLsy0stFESf4guy8h78RCdoYsebXflrYQbn9Fi4tqpHpswstScYkXh9/
mmhhvzThoLw6U/qQo+v/IENOg9RBrqPOLOGqSb3dHnIPwD/XUjVorPYiyiejk52FBzdzyo0ykon8
EBSZpzpEOSnHsEHBi2UTq32wqaAaX1D8N64HBFPwt1Pc7B4fiukoA36jGpdbnBsCmjUq9XSNvc0N
2mLf5tZZCqhqqZIGcnwePEtF1hnjfZ21oDJUx+GRawK7pnuMWv0y932xkuaMNvMh6rAZkGY6AtZU
xjwHpJFp95YNtsav2mIl63uWucjTpOQBJxvi87V5W+B/an/aH1xP4QbhGqxbZyyjkjs5mGk0NSt3
rCgEtS2CZ9KWoZk3EpXO3jW3VeyYe09LIcvh+ncWu60wgrEE2ideSXNw4AEiWu4c+5M7jzPG3ol5
H+dlYKwKHFUAKvG+kc4gZqRmN38PtKK4XE2zR1I77IFK38HEzXkKFynhaaklyFkstQRpX0+ltxZ9
YHD7436Zo1Oq23wwleMwBGHB8y7H5POtRjlk7/ilt02XJi7M6cafsuo48SN+wyA+X+pU80WafYMX
HWip59JFFMJr8ARdJk12XT0EUfhdgqDZo4W+fECIKNyxAOm884ADYTtS5Re9QTl2HTW1BROgexdk
nTJY5aaP/O7QwzpD9cX/aN5Gi1rvDoBDg3WeVLwMJq+2D7Kwi/Q7NFX0h+uybhi0YM0PsN7LGu5j
Ief0B6vuupVM6JfloAwwNbYSg5/TsvoDBxCsyzmpYZFVBTI1rL4PPonclSMrRpen0sM0nXO75kHW
N1RjcS/HKbDbWNmU7MXM3NQHl/wIeARD7Mypf+C/UARbR00DpvbRYeEvYxC6fIR8i/yfGgrt4/VD
jIJsuWNhaS5fU77wbdb1i2IMysPyJ7/L8vp3SFTQ2xYF2NC8/uUyndJYdPCs5ik1u2MMEYkX9iKD
J4p4InmHH8MqgfJ2V8Cz/48+3hLI5l7ZRIo7rA2wLIfI6QyyqaWCKFiUBlDQDKU8Ngsu8taUf668
c8zrqOAkb00ZvQXbvELfXd/93nmVg0ZHs/MtE3sNw0p25TD7f4FjZD0HjAgiOfyh2jabe5Rpo6Ne
ufGx6IbqXg9dvApi03sNWgeoNO51R91PwULbMMfNxI0vAh31bTXhCZcmF0GLyqg05wV7ETiM3oKt
QH2COIntd2M9INheP7FN/C67npZMBaCNIDvaQ1l9G+wTdTzebSiADhvpKvHeXBl2bB91JXW3Wuf0
xR5+Fya4GWVvNu0Tc3y4g1ONb43cWHIXpMMGydr44zbA2cal8JTPn25jBRQwmzKmaXWwDdUC7jno
+yzcWJWTHJIJLDyvcR1ZLdYvSIfNAw/NSgdNg1oSgnjdXW3qF9AO7S4CoX/dzahRChSQXDoUU7/y
D9d2nHfRPVhxErqgLK99MhFu0jmafmSLgIVIWUxG9z51gEqlBaS6ecqC6j0f4+p8lcNwapBoS9NX
tPSIOJwKYAehGcDdrbvJlFJdCWLgT/AAyCP0eNzOmLfugAppVFeHNixAhfs1tiSZrqjbHgW756Tx
1WcHwq7m9niHLK2h5AmmGDpKfgVwkXUb1t2KJ7VyDCiCPEe56dwv18uxot84w4CjxwbvBABuiaM+
sjmAM6b1r3KAArvrY9V7lJZjWvpKiV31JM1gUq2t2Vb+Vpp5XXWn2Zj5DXvh8Ko3TbOLh8Y86ZjC
PbD+DdZjSKYbaFgCxpk+OQBY1LdFpA5rTdPihya2cVthmTkc+6h7l75bcKAo3X1W8za3bN7pQ/IA
rHo8XSeRH9DuEmzvBFXUj6N5KiwluLLGBB4kzSvIqLE/jzb/3eyWZolm8jo3nPIu8bVkfqOeqW1R
uONdr/jkVtDdWdSMfGdXLppLt0O3CDQlYGx2AMp63l2MKmpNiV9OzUG1L9b9px7plllyTXWCr6MN
FDcgM4MHyhL/EoW2d8GiSsfBpKIuLiPSmSoKQXWCFAaksLNRzq3Kz4nwNgqHDRAiBdhN711u15FR
U2XpyhsZHTJiP11KTiu/rVahQ4ZYmjJ3KpuDrRjN3pw8GHVOgywkdQTbbLNjY9n+pl6MlvwB/M6A
wsJJN1v2bNMYXZ/11wd42nZr/qG6e/nly0FNvIGfRTnuru+xyAs6Hq9Ub6Mwf/+Q0WcbZF1KU8vW
YHLzQ7eAlOQAqZLkz/yU5l37nFROgdi+Dj97CUio2N1VXe9SEp3DYzVZyrPVtsmSC8p+Bor+OIPv
e7OKPN4XCGenuefulahtLjH74O2U2iY4DMtelFP6H3bTna7PaT3GEzkLm78bnFhg73KNsFUXn3qj
eehSflxDolJ7sBVs7x1UsaokxqpYxTo49TrwoZYLhaxO3VNGQWLfDb76BBevxbvVy74PRnSRHVSL
hkVhkhexdHBhYAa/qUPbbJUk4G9zsuni6t5wCMy5vpuB58xdvZvazGBNDFp8KZhcz6QpA3/0lb6t
oH3FP9BtoFJqn3/55Qoyj6Iy7dtlb9ceSj7WN9PDbVAuo6mDenKaf8oAY+NscTzuFnfjuffafTYN
6OD+V38fjKwnJaTws0VuMHt14iC6mH3aH2cy1CwJKbFInxwK9oMXOUtjz8BycPgmrU9xtxBloJqa
qBXaKH9c5nYtK/Ccja33BXk7Pvg28EdTm1pj3TlKubkNqMEQrc0kMzdUJXyQABE66vgIoXmho1qg
e+ZJBuSgwlJACF+O0mEtgXLGE6Y4V8hlu5O9hqfdry2VDXSB/ThAgUVF56bRIWf/b6EOGUb270P6
4zbvNoXUd7QuQzCpdlWuzYJ7PWjQDF3ofAHJ3yfTOcZKgubrDFUvssz8rMX+D2lJf6ir6k5H3m8j
fXKYs7RdAxOZALJyHenL4A3KpbHkC1aOC0hh2lmW755gEdRnv6QUrM9sBtjWmffic+UB5sFSJBl2
loyQto/uZl0FsHruLOxOqvjeLEkBXPHFufrPOHasZheWfarrAwxov70ikzXfmQ+ZjgmLjFLKLe51
T7nOjBcOf9RftMgyNn1ZuBv8uvp727b6e9Quh3szNn85rpUfpMtc+q+DS1habktbC66Rt4k9C5yD
OpZf5Qqaz38rmeRT+tvY2ZxsbtdQujesU1jRL3uo9aSUCIQYWBbnFnoheeMftEkDA1KoDelXw10b
xpMsJPvCXLMBTl5ky+BzU0rL7xV3ZWqByf/iUW+rdYDmMGSXYfSup9Tx0diS3utpE+v6VvVqFI1v
UZQZmzNLz+lg9EaxvsHQu1zvdzm2CmsjA+RwG9BzzJXCsrq0YffSa/+HtPNajhtZuvUTIQLe3Lb3
9JS5QWikGXjv8fT/hwIlcLhHO+acfYNAZWYVms3uBipz5Vr024myYldbtNkM9KzKvjpTpy12pdCc
ixQos10UA0Uh8ZddmOqyh+E1B9K2lGpbnnstWnVQA0vc22IfWqopQHX67WITISocNYB7pC+L3bFJ
EKFcovC9mvCx8Myr0Kal0RfTQSc5Ke3+miuWftZHSdu6cT/CUhq/6mQRf0yhE9jnXWjnRsYZiOZb
KBxkr3mmmSLUA1m945uRt68I7oWFkl0E1kwg0uin2fdWYV7/btIlHhEE8kzYDdmZoxbTr4kLSG0y
iYljjJyKX7b5duiBo64GqS+OvSzfFgkUgMb9VTCICZsTmcWxMQY+zdSJ51niVByKIiiPvdvdyolT
bLFHyGOc6QPcSKUayys3a/3byK5rU2t5895oTx5b0v1D0MY/5miIdiYV5YmYy63p5ybCAUJ084MY
QlExYTrUTvxZ4TH4sNhDN2l3+ZQV6Bsvu451DrpJytZDRXp9I2xOFE6in0AV1pVRBLACEDgbk5Ib
ziobIDWVmeSpaRzthV8cOg+kO4038KnTl3tdHG+z9cI5pJ1L6423jgIvupJvjq556/dUfn+NQxuR
MRokslXt5NFVOHrDp0NBnLZNOtFp0aE1TyynoCGN0nqjTt8iqAuObkxP0LykLU6lavo7/3ZZeB/K
JCtPLYXo8yCPybkZ/OQshuJM2HhEgQ/qn2LQziB/rtXgnlkg6DXixOmygmorNvTuekqxy4SwfOyU
s9xWzS2L6XHskjj6owJealdu8MNIHRMOHzl/oE5SHUnkpntTzdTnwIp/iAgzdc+5mkSfoSKHiYZn
IJHz6Ce+Kmhx0OliT63+fShPQ1AYb15Hs9+CNbNsjzCFqnyHA1sNtwqo85MNGdY+T/MOeF5MlS3Q
vK9yZ10Ng5R0UEtrE76x73Wk9OiHp/lzgWD5dmhi56IOBUCBeb1KK/N1KwNUteNpNxXCoSuodoWN
DVUBj8O00+ynGKlgPPPyToFVCUpA2FIRI+aQPkIqfSZbNShPrmOn8qUNNUl1BSJQ2qnT7idwC/ZG
09kA/+E2cgP7LVCDbvQgq8N3HvLfQkScnFXqNWgTYIBGq6+ETRxCdqtJ3aZnMQpGlfbTKja3dU1b
XQ+m6tIEAc8bWX1EDgZRl18mESGcCJMklMUfE555dolj6JuxJ8+w1huYP3Wlf8inrpu+aibBBDCV
tI5/pf1IXQeWV9wXNVqanQzxgdtUyJYEgbX24sD+QgoVkj3P/RO03saLhks6SiVK3TSm+lnZX5u2
gMFQdLGGcHUFeVpNX7qfNhEoDlKnvoq5S8frPHdeJoEIZVpZHnM+bXSXrQUOQyA2uqh4w38KGzsG
i6d3+udAcyyQjmUozuT3Ue+QHUsY3HfLOuIaQQRNatCp49YRRbMePP+RHYvJboM/uJH9dUQS8CxG
y98BynY80dP8PdAvgapmr1XRBvd6Wn1KQjv7FJEvP3oAZjYgbLNPZtVLIHFTGqSnYWNU4UplX3IT
Q8u/8nAUUl6zpBWcrFDhGYGxF1xNymAgGVGaj/yGS3dunvwlzC3djLv+VxS0RO+ilC58F2XWZIED
xxk+cwO8gkl+W6vRvL8E/9O8ltrLu1xzESsqtOQ5Q5h1oyd+uK+dIoGBzPVPQZLZAMrxtk1hPTiI
MAqnN5liu361LXI4efFnDcxin0Vpt2/oBH+u9NFbtRNz+dD7cM6Eymea1fPtOBb+JVO8AMhYzRtl
9sM32hbmUKgCYAyNUv1haHVgoE3l8qA2PYzZYRuviqnuRbcmYGof8twhRqfVTmEKzv7y4FlEWbV9
yCLf3/ad83Y2/jpbvMsZFEXdQw+qffsv4rIBFAS34b2b6Ln6ye7DNVWhASwj2G8ZCoh1CJ/Rl1ZJ
HmecvFPsR6tv/0q76mspIcam+q4NrsKz73P43tHNpo0UaYAA3kLWySS5WOnJJNNbI86xKltgvHeN
+TQXmVt2yIbe1LCGRtWlcZrqBXqhHU/2CHd2erNv9VLd2cDjvkygpbpwvOcAbuqrWboUuya7HI/c
1YeiAE6bdUcN2ZSHcUgvalYYr5odyBcY2SeCYY28+5B1B3hNQQdPQ2Q+6XqRMm0vgoeio0protgi
vF7eP6at39wLp67uGv7xr1WbIVdl+8/QSssXvR3sjCeB9ti3Fjei1JEvpqaPDSVy0L5jWUpFvclo
Xhp+eFFfbj1ZPmRlqu5qjW6+2EFSiwYwZRVEVvJsKkb/WKTJSjgFNQ5tMN8MjwyrMCkOuMNy9NiB
696uzavic8LWzS7b4Ss4XB4lXNU4kxup7qp+YLtlu95Oo9FkOzfg9DFJZpKpTwuXiGjPyY2Wkvsv
fhESY7sUIsTTe8IQEWi0SbeO2lhDPscAKTcdxDw3dnmGobBqsEtHxnSTdZXxrJmKdO6MOEeUwjCe
07Ia76ELPIiRFGBCfDoLmvFJWOQkfJZRAgU0jktVIEuxTD87ibWUlnRkiW7gTgzFlWo/oN0JKTsq
imFqytuBcvEi0hSh6Zmw4QI7lyXxuKPdrbwAo7IhTpvYgdDOnerFk7+3S1jCJ6MICiV6ZHbyNBZG
tQnfYuY5S2QamyR6xmiPtl50jlu1ral4czp6fB4BBSpHtc3Dgy6lDIVHHJzU0J2DoqvWQaY47xfN
eKbHA4FxcUpLMp19SouOdpiUx4/ud5HzaRdYErfHYVjNY7fTxjNcDYO0FqdugfwFIl7H1Pgle6l1
aeZvsrgE7FapMOpNJS+qrLk/C2mKsTjMkeK0bGlc06sxXIlGG2GD89SudlAX/GyI8OjinjFojRSO
B3uIvgqk2AfiELWSB+GcsWWL95djgZ8tTj+xh0Mcpl9nKUmxsIhzJBVRl6TmcwCbFfggHvvlBv5P
8mdStLWrmO9O1Vy1XtHv5Noz7uhUS0k+5bc5QrUib4fk+7BeQmyl0O+WpWA7WAOz2Bhjwpa+V4OT
To5h5QxS+2x1VnwfZuNROIWp6bOt7ZjVQxGO7bPjmdDEODRWCefQJf02g79g1/Ryd2tVGs90c6IP
cyJ/K0rd6KdmN6CvJBOmMyO+eH1A28/a61PrTqistA6wmC4fHIjC4AcT8iuek8OzqDrqYQ4RjpWT
NN3pTQZisHzl2CJmLFjHwoiEeuZF9loMNTPqN2HmlbNXbuN71+yUhyyQ1Ac9n3pvrJ/8zq4PycNE
xai3PjRHE7+zGLZjPSDER2NoR7M/PNtQQfvpVlBBz6ED7S8A8YfPtg9Vp6YYLrlIwj6sOIWhgTR8
XoilcwUSIC00+b7Bsp50UnHVDc14QtYrosma6pFos2gbiDFhiZmd3tRNYdrda97k5VUEiHgwgABo
p7YMKAz0mzN2VyiZjSdhUgYSJ47ir6qMpf0JZ8F3e7inlVCHUw8WHXdCYoiDLivWsYmCPxeTOIPv
aFPpjXsVI7FGzpXWhjV1X0yrCQfqe9bRqKQfwiTCfk3XBhLz84UhRc6UvJxhzBA/mfAX0hMqAMkz
DnlBM8t5VFwG9dM7ZPICcI4mqDOENjDou2Wyn+cuWOcooQCb88EAIkXWN0ovgTIq5yx3YCSJp7Sw
4pyjyST8QgvUyUZw8GKMU7aLnVH+wS1DOc/FMtcunz8MG40m0tlbdOlzo1nRMe419aFq6MLJJzC8
qC3mBZ+uygr+Nizp2xGlRhEsvKLUWE7BYi5shO6jrCCBDLgNgAUFNVgbguDrlEKh8yLUr3LVK8Nm
MOuUp2OvYAePR4LsfljNc5LKXcOCq4i0yzwn4clq7SclJMDHPMieRAYpahsadOIo3M191ctY5KJE
jDhLzaFcs+sK3gLFWEwU7iVzRRs1gDeROjJjsrO5TTFoph8SdESubNgXV7HTE2RRu0gQFnWO/Di1
9B40QUukG6irzfPgYjsC3DuJ1I5I5sRVrdEfmTeHJd1ThP2bzTdCtp2KOX26Gr85SPo0rn75G8Vk
vKzxcTz3OSaQiJm+o+1ygwekvLZf3QadWXHwyYbfJMm2boPq31W6Up6QpoMHNQH+dhsQWtnaCvlp
ESxs4qzKSK4G/X6ZLs7mdSvIW9gqlruoIKkIYoWLiUvDTvbaOs1d0sl652+qPNcQqjO8nIRfnJ35
b2VncbYcCtfx39wfYkqzxOO1SnRqJ5LFaYUlRAsQSVOr+CLuTcsNqqmtJ1n2suM7ZWThnRwaSZzj
G8h6Am7/cqAM93PGspQEKELMEPdFeAeyQ6kCHOwyxUWVPArQXW7il7GAI4o82s1q4OIfY1l9RIpu
rbS+gjBcepwytM8isqjID0Zj8iBGIHE+JX1ezvMQFIEnHBqZs3AiANXBrANno1i1MXxrY7eQCgiv
VEBg70y4KDFUddihIx3G3Uy8oKCA8Eot2R1OQ/FyyxHWZd8e4XwK0gv9TiCNoGMLz42r0WqQuONP
g131f7i0Fe7eBSmuHJ7n8RzpuNxx10ihheS45GJtqal+Kepev+gxwnwBRZxsGimSwp8FfvrnqYhR
wd/DG10HWzFcJg9VHrSrxeiExRqwgXcWptm7REsyUD/JUfj4762BJKWD/NrFt+QW8ji3nc8Wm16V
9DNZMULRYYrW228DxWS9PVPgQ8FoWqmDaOQ4SNUAW38DsZRhHH2S/AO0EBG6DIbZzYdfXlfhNkaN
CkcoAkGCnulIv/ADoVU7yEIruloy/8k2/1CzUHkQ8NxcadKdTOfmRvjEwcm/y1OAGMAN+xYg4j2l
fTF9sr31ZuoRXy1/dY0Wy0ZvEnThprcDlC2kx8tbIQLt6S8TZ6Nqr1T4DU6LfZ6xjJXO25ReEj12
pq0MB2doi2Odjg+tNPW+adUtHsrkc5ygDBgonnOxLK++2HVWbrMRLcscIrIWbpy1hu74NbcN47Ed
zCcInK0vlFo9MDGjfezo9/+EQNWqGkfrS5I1/T6hUgLugDATXJ2TInbTJIpyokcakfopLMiUr5kB
+yR8tyQyVZiORDytnCFMi1F3RT5nMxhgwFs3OM+tNe9Om97x17kEWY4wztA68M3h+9DZygNQv406
WTpoOkKCHX0IO20qmkty/Zctq+6d4pfWIzmiq+005UNlwXZ69ezApZMmMS9jAroBuBcd8kMfPlVB
aq80R862CCOO6UlGW3g3oxNad6D61WufZHU10Fj5KbSiEKYi1GxJuGqftLqwdw1IVVLXDL1O61am
gjpQFxqU1Li5b4dQm/ruSen6jY30VAgRGPJyNkLu3irKeb8Gh/QChF6rqihLLqd727bRwjvHir1D
SOnmpPi2cQa/F+1dsOJTl0m5gXzTeoGgo4Zx2ZToDUuNDY3RBs8iLdnTQiH7BYULimDiVBzCSi3Y
I7nBZrGJOYHlaKuisJu1i1D0fRcp6q3ll2hBy4qzTnb9TYeGJHv7nzDaVinUWwdJtTAtkFlpCIN3
sXAD68cC/MFB8M95GYrJjj9cFsK6IZiY7fQGlZ0BqnlU61tT3gh/ULhAIn3rrw8cd2IYj2GyTYYS
BdYFDiLAHw6Memsw3s1WDMVhjhkaP5uggd9qs9JbEjmASXxTXbsTfCMuAEuH7KEFQak4pJ/i1JXv
F4MBdGUoWomMBnSogvEUgodx7bvyMM/TJ05UgI7mTvXbhp4ahsKW6HFxjizpSZjEVPoNvyZ6CC1R
4oEa923ptYOGfjcOTbUTw0YFZ120MDCIoV0pL1riBvdi5DxCuKy/Rm7R3CdK81QajfQaVr1zEutB
lgJbmQ+pftQ9jFUrf59OssybT/r/sPyXGK+r6s8BObTR9uDgD4tXEwDgVqNd/hIbXXqxowB8GGCs
l8r2v3cONP4avcswgRd/NCll8VFzPWSNWtoJvVE9uFUDA3AmVWsdbuZvOZ9sv4iaP4PS/VraaXPT
GlDXg80mPLTV5JtLxzfiTppxJ5nsouTAAjSCEOA32TNfXPDzMFy18FHYk/hOGaffhkDf9EDJPplU
Fw8GGNl9AdvDF924FwuWkmxt9THtjrB19y+hT3PbdKFc1jzYT8oGDcSifzAdINkOFFHPkdcfa1Mz
D75vVqsh7tnKVg1on0bSt+LfKT4T4r/LpnuXho1+nf/X02fFCLoGorxePSy20o+8rT5QhZfFcuWv
5Y1xpNDjBsdZf2ipNYYdXV72qOxF5XCxz2XGydsNJFqF12v0O2BX2aby5Pw6xH6/DeNMf7Yy5Pxk
NfR+JGQY+UHS/xqr+N7LneaLpuryOuXh6YFaBchnviKnxtSjdaQp6p1uuMnKb3X72QPdsw2dMbkk
RRJcILuRtrZsqc+ZXVAFLgrrT28DjVHyAtvJzZmShu6UTRxreKsCkotbu47JIbp2osweGNUZWyKy
mchQpqBlInmill7KQt9PtD5LaW5wzOhY9zJdS5TdllpbPuaUspY44VlixBAB2J/FvKXCJzwpBbkV
gIcvXV97awG+EDCMhK/QZrBTn++oQXddmuXohcM8dxIxAs1RRDIYTTO6F6Y+qKrrQFIOxTwLMRXu
NwduPx56EHm0l3SluKWZnLY/pFBSv2qJ2m6RVPTpxhq0e3HI6du8qkm6L6GQm03CHlvDqeAJ7xJM
bNrCZOoIKaM9AXXZNF04Cieq92JJfsoQD6EPzetdy17ldrclI15fIbhK7oeJ178b3GrXkmtdN0Gf
3C+Ov8cKp6wBDnQRZ1mLMKVNaVeUovECyeLUM2L+yCb2nE7Sc0jlpHaf+m171Kq+uI9sku4xzIOP
sqU8tV3pnEqnUtOVVTg0NVS95W7lWv55KgJmqwiYY2uSoRRIw3YjjCKocN3SWCMFnh1jaF9qPwK+
pxSGe8ntJ/qqnCvqaM6199DK3WgTueqgcNNPrRy1iLIvusOoFZ9FoENxGgjGtEBf2mevrAOE96a4
eOiCraHxJomYkUZK7l9pf5KMVN6VtLRODyndl7QN4AYNk+89dFhwgqfJvQUfBHqknniMmSMEeM60
lPcROZjglQYM3rfa4HNg6c3EqO1cke7tXm0HTgbM3OjhDlfgt7NrJ/jstsawKZy+OQqvoWpHPlvF
UxM38n2jh5+zLAg+o9Kl7HPLpnXbQIjxjZBRCc6dVXl3ZaFGF7vs7Y3OTvhbC9ZOEDJJtLqxK/bp
8+T3Yyu08comAK4bWjf+aHSVQu9T04GFVaYOZNmIPvhqqbZu/20e2hzdTuFZHAVAK7v5undXe4FN
/q7PbqaaZDdhF2d/d3qJ4wMLmkImB7Q59rGeZi1TuypRDn0ff7FSmGg6JYfOHXSEM2EifC1E1mo6
gzSVzrzKdzYfHCI46LJmjxRStFpmLKtMf98lSv5cLHwgWoUkc/w4lnV+hEEt2+Slmx1RboQkM4rG
O79K1f1Y5eE5H9r6HMl5s+/RBYfzEBJcmb/kRQ6R2LaHtvuWh+kVGZKJTva1QFzDW5VGdJensvcN
YTp1ZYKAf251+lvAJrMnLlet6ip386GS1Tt05YaNpDb65oMjAgFOSwX5lEByNJPmsinaDrdaB35v
tnmtq11sWFhhOFXvLHlEpiCSyuAgriSMg5Z8B4+TrwFPA0GTgqi5ubyuOtVvsyl2bQg5qjjfhIE3
IsfCEEL4AbJoeOB4PI4H4GETmEZR3e9AwVV+66dRl7GbW254SEl81yKwTMIkJiw3wlCPP9leVOxF
2t7X1L8CBbFhMSIByHOxOF0OH8m1wrR6q9xZ9WM50QAZSE9mcWB+S0yZrIdkdA+6bRv7AXbVozk2
1g0AbMUe0C4/d7X0gDqUi1S2qx89wFBp1bXfJbizpw1Q8aw6CCC2iFBdZKdVT8hL0WESu/UDSXbY
GCBN/OIlKbSAuvZXiAoA5NuPcdmr107IT7SBsvowrAo/3TuympBRgFA9JD1/qKefdPG7HE6ilJWi
v4gf+OVnfYkVjiUWtqcXMVrsIjYK0JG0A7SXrooLfRLsAOjSJP64tgraqMTQUsbgUlnen2I00AX2
RPf6Yx3Kw7V10/ZJM5Jwb9EeDrM8ztZM+8fQm302vVDrEcjnXoo18w5hsM3Cj+tWBh2Tg+msqfHL
MX0hk6JfGcmnoi/rx7F9HQy/vkWjB9mw7gYH0rboFPsqoLnJtjhMHnhWZVG+2erprEi14OCj+L1a
grlZ2G7UXwR0qckMExUf7+uMePoAZxLApmr0+M/57ox/GgR+igTElufJdCWq7pIZSXRjjtFqyFIL
Jt7nHGDCk0Fd79nrkDF1xlA+i9BejxyaFSRlavdRt0jFGlvxTzHl9tUyx/YkRuIAAEY5uCZ/1fIv
HqSdUw0eDAIGd4/jO0AiOFS6aBXAXDNq0Y9gzlppE0xRYBkVq7fCIxlKCyGObjwVeiKvbcgg9/BC
oB1kwSicKGV/T0d3/SjnenCqLY9vVSQzdAb9LndhwwhqAFcLME58U0fxPTbqqthR3eiQL/n1vZ4f
X4VLzDQUKKsjg1bBqWgsj81fvVF3F1Ehhra23Ia2ns0F5jLKojPttTRlTfXmMoP8SnHPWWxGD5SA
Ng1qaKCCrNjdJKkPZOkXNnZBycbDY5+pxlVAZkks+ftW8IzxKKspNHPFkySJaPZNLqpbj0/CIMVy
tG7sCprbye8GAc83U7gKuxMt71MherotWdOhqO0UjsttHPXGVR8y7lnCJA4xGs6TXQw8dJxn6EDp
8G3KveG8HMY2p3Es1PpzVjZZQesgY7MrIe3Os5OIE6ZlhjhzeplKUn7rKi04N5ZfgAOFfLwBMYUk
TOp/9tPkK+Cwjvf5rX1Kt8rHXk+6L749deC5XvTYl8OwaxUfcvm6Cc610x7qQtdXiJxDNjQdYppm
blJrubsyyJXZIWzCmxn2cGtQHgrQZN4IU+0YZMaoxO8z3UkPtAYhsWVU5UPm6igdd9St59KJGEdl
/nMcll16EmOrAEG1TqZ4Ma6mLqVCb1EaqbxiN8iUUHSjdb9Udg6ZJ3yMYdyeHCoIX/tq4iWBLvu+
z0YFHTsElSV9DO7/PqmfmB+nSQk5va/jNMn5h0k97NxIJYQ1zKRkwEtVUm9k6tZFjv6JrKak7UM2
kZAweFcal9gTTofGiQFsm150WGwe8EQIi8puI2xiAYMWrWNr0NVdTPtJYVPSSWLUoohQIaFAIy0H
cSYOXqIh2WgW3DEU+c2h9J4MnOHnkJzixDzcTUovzBUOEbKskhtJvKp1gJ2L7cMqedVBLJLX9Pn/
XHhZxPI6mzbay2IR6yyvtSil6Bho4/0He9Sx+R/zMDwW039UNydQCr0u8//bdvv3Q43NTNeVzU3E
Nuqfg9bFD4AS21NOA+xq1st0TTjrAr216J1Eb9NU+/Jek/r1rH/Z0VO46/TK2iwCmrRynSBKzG9s
puVH9jJHLYuN4wyREOCJGYFRbDKoiGZkRdmVpAoc5TAqARxTiaOsQqVWkZKth9tyGDttuGXWtnCy
4CZChU+YR7BC+7CgWWSJD5A+VAGcs1zgJOBjpvmLW6zQ+zux3GIWZ5lSvl/uw8WWJUHl3/OdCE9z
ZSm0HesoBdrjh+qUqEUBBn2MRcBU3VrKU02kS1vPd5L1Us5avHO1ahmL0lgwRWuNK23FhYTXKteQ
frv3kun+YcadcpprbRP9KCXw78IkSnriMJnqCgGmuUIHgcY8XADdtA1LlnKfeKl3N0qW/6J37E6p
9FvnQMmCl6hE2FmjQ+YovFY4FlsvLPWdGKLMTu2nV4yNCFZGCtmSVWZr4e1oIAOCxcfVm5Zqy04C
d2FQTmZU+LHylBtfhWteDEUVZ+SeI0aFXj2KVxUroNlJUH7q+XTRxFP4P3Stk0FrTEM0bIPLfIo8
E6cwF17EGVyUwQUykJo8NoDJzPhD8TXzRDvx20GbhsbYFCkAXIyyI5lQvdr527grvfI/T0XoPEss
8I/j5UoiRgGasob2uSUJ8fMlWOLCYmxZg4wUZLmqJde7RBU1a0fv/csyDCZbPg4RzYBqf98qnb3/
EELRMa5Wc4xYQsyxei1EjQVpkGlpMUU4PywtbItDxJEp+iPSbG232HOStdX8KvOkHXe2ksAhCpLm
FCKEeBJn/zT8X2wfVv7vS/m/exlx5bvRanmB/32ZKOm4n/xTzG9fjaPmdJ0Ow72YNV9uXoY2gL9d
+r3vn5b7+FLfx7/zianzFd5ZxdXnK6IiRmevMPzHa/r3131/dbGMmFpFDXoGy9qLZ7F9fFXvV/of
rp/EgB4+/oPejd9d9t2peFn/PC7Vkd8ryy3YkgbpKZ8O4qwzjOTj8J9CRNyEJzuJs9/OXUKWuA9X
++1S/2Luh6WWV7pc7bfLf5j7L672/77Ub9+XRpIeIOiG9Hx663/7ahfH//xqJdRUIjoV/vaf/hd/
9G/fU9T9yID92/dkWWZ5T/5p7v/n+/HbpX57tX98P5ZXubzzv136tyGL48PbvSxlwkkWRB6kLg2y
d/Zq4AHiNrB7XhtdhfYouHIF2CFGf0LHtA3t9lGWOFsRKGyLt2tDeh0m7+KYVwDJikczQNxOy0DW
/LagGHow9ayh2kNNYsxRrKjKTaH18lXy0v4SZZ4E/YQ1fLEpcNdpoL44CAwDn5O1u3Y6OIFpX8LY
gvmekTgEtLGz6U+GfeqFE6tSJZnzDG8AzBbpjTJHi0AxhRwEVcksPy0LmFLn3UHl/GFdRxthUIvR
AXV7x3utKsVcpd3YnItO818pARfUk1PzEvaF/2raw3fYmtEUmkZpCJkDbYd3YgQOHuZAGorEKNdG
MlBwBolVvfhJ7pxglcFPsMvLYhKaggzr9O5Ud71SXffAh96s7XIqYkl/VJDJhRDGBOAKAYcb8DTD
MrGxTVfau589u9FeE8ScqQvlT60ceZ/62rZPvh+iA19qEBm5bK+1Pql3wlvlfbsOIkk5Ca/aBy89
BbV70zXBX1DUVKZyaAbF6yoB3f6NxrbvkC8pj74cwqLuB5MWQtp9s9J+TWki2CclGliu1nd3Fgy2
d4gwnII21c+OnKvBVpOgFoBq5rZE5BDD3Crlm7CYBJjQObfOua4RRJ3WyduJR5hU9wFJD+dKYvLV
BQaBqpTcPbsQA0lZ8GyReUDk7kKywdrpiJ7fmY4Odq+GR28kIWP5mfmC0JkKWWOXIBDI0DRJR0MT
BahoGha+7e6BnasbqOWNF9NAJhOBFvfNC6/kfvSilKYggrUeHt0EFO5WBKcDvTJQKBlv3mEsdmHb
BzsRnI60DygwtOxEsK7r2hYWA3X2AkNttorTelDCyqwsK/E2hgJkL4KzrHA2+iAre/EnaCS10FOS
vINYOVadasO2uTqIuboGNjtrDe1gSqh2GYVPxp+Xi25Tm15y8gmfHBPVFptt5phG0pMjGUgkTmZf
z6+h3lOzHcfwk9ZVwcGIingrvL6M1LwE+/xReKHQ+0G3jXvTs7y7OrV7k9s+3Fi24iIALpXPDc2a
B1vrIN6ZhplWK7c0se+lfiiftaasntshWXthFj2GpfSqAzU706Y27vUsytZtrfco0XXIkrdpd4oc
M0VyLPkOF2D0WAMT3ycTeD5Wc7r2gqELd2D84VlxDOVTG8GNNKpJeRHDRtORbeCWqE8aOu6QPWf0
kuYWAO+8krJnQ45gDIUE4RRHdGbxfXF3RdabQP+02xCXOlxEqv6ggfE9tibkSsLm02L8YMleuys8
OLqFTRyyBD6qOnJICE1zRZxakJWnOB5DZMtSwqGWzl3VtvIlcEJ/Ujh7HLUOaguFrovIOqlNwMfZ
NXuSy07G0YLt/ywOwhXw1Z2HtZx8GypkyXyAScGIeKIRFv4TEG12f1bVvMZ9RukD0cuvWZN9gWYJ
op7BQIGnyupt7enDjspCQdfMaTmoUVWhXz0Za7d687jkqVdRA39cr2XlzWt/NH4bXVF1/9KXTrI3
S5jTxsDVQYCqGx8aHsVWLwg+jveh0W+CxowP8VCVeyurvQe2/sZalXL9PovlW0rf6cYHl71vY/NU
6hVttuAk1lpUjYfGzk6xXlsPZmlYD1IEnFkdyfsKm5LpUGHyk7Oq/CF8UBRrH8IzeE14g/sudo9w
SErQ4XEoda/YS5aXrGBRkK6WYba7PmyqFairuoZvmx6V+TTLqDLnbRtta5hBLs3U7SLORIxNjnhb
y2m0bn3ySQqgh7TT75I0kO+FhRTDJGjiW6DhCBCO0pF7SAhhlxY23VIiynMp4hVTRbzXv6fIQt4W
2XuzRlcsAPOyETZxSFMnvdesF3TVozubMtZ9qq1TRMKf7Uh/DqFDuBVxXb50EwzUoCHtKlVe+QKX
Hp3e9ABBGcTm3M287MFRyuyBbcd+CCXzakNpABYAOkW+dI8TAeRjbo3qxsplaeNP1cAx79Nj5IHB
0P2gmeh+V0AJy61b2uba9rzubNfhKS56+6GxnZ5uCV/dulUQf2ml6HNdSN2DP5S8lRCXUgUtk5Ui
SVSMUm2AkXL4pnduszcAyzxSA/Z1edN6o/mnLZn3yPdAv5FMFcNSg8Ze1ftjbJOC0OswfRI2sF3X
Vi1gQ8y5B8ZRlh60oBgv8iDpe8oioeOD5UgM7b4ps2wDN2LwalVdtUKprgK5U11bq9NWpa12FEIG
6yIOcoVG4DIUZ3pmJQey0k9p0UCDLmytMRX+TK3fxJph7QZUydY0VA+XwUbr23NUFCEtJf6MJtPa
iaR0DaGtdYgKU3lBeyzcdBqEGp4uGQ9uLK0RiRpPrTm9QyVqcNtCipOV1IQvgz9lqSnvqmXf/2UM
9TfNbNRPmeeAt6vj4ABtS7ozAQyb/R1SqP2dz/PXUa/rHkF1X9lkeaStTdjrr1pSuqehgrB+VC8Q
+UKGYudPgaxvW6kCtzCYX/VWiy/GSKbS9ZAdsrI8vfY0KW67ths/STVyDsqeO4kqrdJUc+6tTWT0
5r04pyvWuS8M5T6TehMcLSPPLYkJdWcFoljfL7ahtPKtp1TKRswSDiUc5UOvwG652GDIyze0PX7J
ZXbKOcCsFzeO/4yD5v8YO68lSXUtDT8REXhzm6TPMll+d98QbfHe8/TzIXoXdWr6TMwNIQlBkiCE
pPUb5ZfhVJspb2vCn72zgYqSPbYhIqeDI+P1rrISl3cSFL7YwUk1y75kmHcWTqRfO6IhVzuxfo22
kn1pWsXfqXrXn/SqI3pQNHRnXg6ht8seG8vQn6vWBlsF+s3q7OauYViB6DZoOqMP4ZvHTb4VezMP
N/NgKtWD1DfJrVoOxqYDulnrSGya3VlRmvqaICD0POWwNs3QGMAmWfYx6Et/Z4MI2Q5yY94P6Ege
5CnKcSl2TFzaIBk1Q31U+jo/WGWePgRQCxFzy/wfqW+ey6xr3+KkYi0v1fuTnKXjo93TPYoacjg+
GH7vvMhBg+kLpKJjqBT+M9LA3xMHWT0r7cY7LOejXVK30UUxavOhsS1Gm4jYfU/r/pej99ZjhycM
o0lEyCvZLL9lxd7CIW2j4GT4rPXjre/0yj+KkSnbcdKMW1p9fkE6KdvbWQhwPkAyz8+xuirywU1r
K/6eQemZlRXqqx2hxmEN1aVImpzF/KjdF51SP5qBViA21VhfxsC8TnUAUSA1bxUzjX5PRv0d5pf6
Nlm2v+0J/VwjFf95q5bkA4ptCGiE6DQGBF+kNobMrinAz7TqDtXy4nenzfL0MhJqo4FKVZE+KXJl
/jJiY2dZmvItd/rSxTEqfZDNKDrKhlWeilxNdm3Rxm7j0VDV1tCPMwPpGlat5jZKVmMlNQCOAJzG
kA+F2qT6wrMMt6HvNHhgV9Wp7TgbWENIApVR8tI/xEiMPcN+tJA/CBGEK5t8p6AFca/mo4eaf27f
+Bk8x5Qnd84gxtPhlqBMe/+KdjVwdYXZUoS79X0ZG+PeCZGP9z2zOpRe5d9aapEeMXh3Lk4eRycz
COxzWYS/TRPZGHmQbmasK2oKKsLvRXkSOVEuNv1cY63WBua3ONa6w1q0Vgv8rt058cBHtraM51TN
3HJK+8dszuE9+U0L1PG2N1qMrAK1cjVgYCeRtUf5Qjjv+6Tq6R3ebsUVDxTfbfM6PYhsIrXFNVHB
t5o6S+xzDVEkdhLRBzMotR6ghKQEY4wgURb63bYc+2YT15p904dd/9LpT0Mb1b8h4Ll8kACThF+U
3BYqXMhHEMG7TlHzPesVsFGO9rNFPdtKG7SuI+M+rcdr3gfO2e/vDIj5rhyZj7ntYy5IXNB2O8zl
Z9gbeOV0Ll2SfCpGN/WnYo/XaXsyNOAF+WCXr6rloHuhgcwVWWfIut1QM2cOVGvYWIwqHlRIFg82
xLpNpxjjaS3Lp/h7O1jWeRq9/kGUx3rwYJhVDjuDj7TbD9YxQWHwVuzEe/cncr0p0NoM4fm+7l4T
hEHOA0qHLg7HNTP46KXvElzavfHFs/Jsawf1VwGNROFMQaxJwkZC5MUGgBqFReAfikDDlJ4qolxg
LbFttE+K096WchtcNAm0tuTR9zKqGTaG2vV3VpFJj95o3vNOp1/yFuVf7G6Au8xZp3V2HqPSXL+R
zDRkNBUN42kK/UesLLKbwPmVp1F06SI9uxmM6qpERX2b+YqFx6kCV12RX+TKSe7bvHouTCRDeru4
Tn3xT2eNym1u5Mot5FdjF0lS5bZ+ED14sfZYlLJy6eec2ERjwv+zu7OAW9nYmWHFPeO4iqQ9G4qK
Ia2Rw1tILJ4nlsSWwRvfxP21wrb+u1LY4cbH+OM+89p/2lAz92PWDrSBRH8bkxo/xdG5eEaY7crS
O+t6PBxjZg6X3DCsQ91gIDfErAVYxI+K1La2fpcencZ5iPLc+Q3Ep5MNKId+D+cCcuWPwdaYWQMD
ejNhArodMaaDye+ADEETV/H09ruemW9ShUQXUvubrMiRyvXxC1GVdvpmefJ9TQf5aDse0lIGX9gN
6r5APMfSd7t8grubs6g4K03sJNusgWiMONFpcnXxc4+waFg6/0wajrjqPsvD7rfU9buM+ae/kfJv
enIPT9u4iE0/hOYFn2o6oqh8GHokzKemD1wVdsmPONW2sTeqX3yzuDXRmWfuhdA9nH/vMCW2+QYM
BgJ2V30zC4uZuoJlbtmO2uNYVt8hjnpHxnLKMcjrTeJ14U8cLvpNFxb+PlRD7mdbdk/DUH1NwgoQ
KUjLJ29SJfSnsP6lrznBifGOeE3ldxixFjtwMUiI1dFVk0v0AdRgfNNSIIqOVjtf2rL62YD7+Z5G
3UM4WfCYylS9k0Psa5wylO46s0mRYkt+5nFjfNHCsGKy7TnnGB+BqxUEzzaaxDj0Ka9VYCr3wPte
Ra7sy5rBR9JsCjWfI4rV/YolCmXEUMM6i/ZjyqhZHnGnSgP5udAHeyOHTnNpMe/YNpln4FKTe/us
hsKRY2S3RfFr2M9h2lM+hzidnwPWyQ+oXnqGZt3lvulsYtay9k5mMWihq67v10JjznpBa24JixYb
E0k/7MdQ0YM4hft0i3RvB3xNLvuvIEfNb2AulsRc8r4rtybjP+vI8WB+s6iMHs3g4tmQ3Q3qEGx4
33KwI6Z1TUv9R9965RdZjoKdr9bDSVhZQdI3K5TMNnoX6Fv+Ais8GugojK477xRgTXBfDRCEEO8L
vgfMCvOxdF5MxyyhvevpoQxt5y11YNzXVfidBTTdxVeru61gblTVVigOCxlikRIqxJLWmzdZ/vqp
eK3K4MlFIw2J+y7cOMHs56H6LNF0Y70bZtNyO7VCmmaSnMZYTq9qWmbXODRw243Lb6IGM9yZ+h7Y
oBWhJ2Z7X/PhZ2AcdPVKVWHxcioPQeaMT15ZYV0/y5YNuAqq6Zh/Z6AJSZTV837K30aHBS7HCll3
s/ziLVbTaOv5hX4Se3W5fZXqhulnmESvSf8gSj21LO9iG41hr83BfSC50ZycBtQaLNps26Ua5JRZ
QxMahv4DVCcDQR7pKPHhkjwpOXCh+aPYVJp+GLtIuRO5TA3rPRbSxyTADswxTJoi5ntfVf8oSUHz
bTJU4GeaopyMwHOei7i7R+y8+QZ6bXAht/S39uhbN9OYhlvfbuIvVu7vBbBZVeBYKQCFcPHTLN4u
5Gn/s8Zk0ET7MDfOkA9fVClUL3AntW2u1cH3RHqDENB/1fRQ2kFANU/IO2a7KmyNTQV9kslaZrgd
NtZPOTKIDyOysLrUGE+t1TCk1+pvWm4ACFSrcpdKGSRn/uVm1CD6FIlcMBaw0esSJN86rvdlHZwV
FBLuJsepXwszuABJGR6YqjevqX6f+Vn5YrHI+cQbBqmCUlONvfvJG5+KjLvgm0m3Vf2hxHReTotN
o0j5obNL44I3cwb/Ewso2CiPYqM4SFXUETJZjA272LWham79ckj25oQ5pqhT9ja4Rhmdr/mwflTa
63ySoMO+HQ9LLBje+ViGDCByslufWwRHS2xA1UVnL3a+LJYcrXkv5VEOHTnglktG+BbGHlYZCLa+
ibJMxdP6U0rszXLzYz0ph+eT29lGHaV/QuHaqFX6RXL66B44psHaZRztApgUe20WLZj6KLid64LQ
iNxC7eO9Idge65hFkEOshAFYWOu2K3ZIsspSAUM5adiCzuseRcpiZXdJOe+pv+1FMfnWEq9I58sM
Ha2NiTbhzzRj0U72YvMJ3e70MBZM4ApTx/F2QhTDmsL8+1wXxrnOvHB26JCgwGitDsZc00Bct+Z0
j/xwT7+KqlFvIGOlzzuq/9whjlBD+T7qotfAagAVhZH2EqIddhDZOlXVF+Y76qHMiabDF9xOuFef
JTC0V6kJCjcvlOhn8ssoNP2HAXsCN3mmHc0UqucQZN7etjT51YunR8lHrknz+pdsoruoG71D16Wt
d15qv4SlbBUwJAMszSVZi2+zLArutKSo73k27Umq/K+d7JETRfPGZ6pwCu3wqyhKg7I4BjruArRL
Xky/+IFdQXgbK6F+UbO8Za3y2pvtcBsKqi2UtOEWzxvyoEfOCPmaKS/bIcA4CyE31tIrGLWu0jBB
3NN5TOcRtGQ3E0ZCFRFovXDKJ0sJu4Pq4xCUQt6/RjOozh6hF/XSmCFaQOcNTVB9KdTO2vaZrhyE
E9qIZPFWtvDlFl5nYu8wV5bnytVcua6ByKvxEN47uVdfa189DlaN0MmseJoOHl6wSfIQVsiZ0mJn
z6rSOoudoJ6B49ZEDsTepney81QXqGzNhzodURwUat3a67SXtJOSfZPUCY4dPHWEF9P95FfFLjeS
DS6Z9FdOa1zgWuKQOWdFHyZL/h4t7v4qilK/q7dxYNNIrVl7JocaJCtR/SB3+paPnXq3KunNRb6f
aHeF5fTX2I9d2YRZylJN9jwwVnuINKxvBepYS7xXqbHlW33GHes0wG1Ra8FBZAczjM/iUGlAeS6D
XbsJYBCxWjzFN7Kmoy685lOtmbbgcZA/mHevO0ItLSCMIKMtW3h11FE0XgwW0F4MhU4YTWTWLrQU
A1QCnoVVBD8n/7di5dKvBPKglklYxDUNmFjNr261MfQviQUSy6iD4inNY4Kkk+n/rPvfTV2ge/fv
MXo6pTs8vatbucq1Uxg/dJ5TPTCtK1x8YerD0tOLvOKAiGvm3Y5uDQxLpmGr1WO6lXUz3AsEqtgQ
tENeqZb/lAlsqajXg7raT/PjEPW8nKmlqtUGLxixU1eSwIJmXpM/+zr4U5EK31PrXqknKqFHMkur
cOmavrXvCyN3GD353fdEt1hMqNXXqIE/NbVhzhDarF7aymPJnQqDhZEeGoH+wxD3OStD+OKNRqjx
2duLCrqnjijDZdJZt57H2VYbFjgBDu2El2G6ZEQxsYnoqOU6Qaa51lq10XV7E4VFchA70MnHtS/B
F7PQLMxDpEcxXhU3msdpX7QOWup8X0W5KApr63G59SJrUEPs1GdLcMdrrIsHqyHWrBsxFgodPTh7
juK4Iqtadb6rETI4ikGQNuAhrY9wQMVeu/2d6r7yopTOdB1b4ylNpO6UOSHM76RHdQxWQc5qO57B
3nsqbWQCL5V2EeVis1YT2TSKEUCqs9JddyAJmRy0cEo2QgjXb73ulgDnZjFEFWVCE5dvZUj8G6lj
UbbusAMW20wQ8+5axqKtfOqj6FuOrqfibOTGvtcbVlcEFF0g1AVgPYSod8Yv8k4UiZ2iXKR6qBXI
90AD+SD//H6EqJKqeaBt1trlXFucS+uyfTXT14Tu4uAl5VlDLnqVdBTlsfDnQnsN/DdsNnCfAGVZ
3P2JvsB0GPBoPbS6P7zp7XRYliWBnLt+GBu3WVvpd5bWgmovFHyMLP9mAkX2KgdTdHQmiIF65+wZ
IMmXsM3tYzb28kXq/P+VYgptH/9Wzzf8m0Z8q0ekpoYHBt9o9uQ3Uo4ekhiQWHNcwjNG7yQGJGZY
6EffU2pX7O0lC/U5Z7jHfMtGy4xvBcNJSPFzVnw6oBC2zDHJig/LkEWdW9fYLGhJEM4UFOD/ErbL
aLlFN+InjFCW9olD3yL2ak6ZXEM5PeiFr98bBMMWBdRRvw2aWrn5I4BKVgLjcCN2qgkS4CMaawdW
CurH1mkgVyVOgJoaWRScmsc8fiCwVz2Ikrhp5u856vZin5SmCNU6JlJzCa7Aif6lJoaf7zp1noTY
qX8SpP/MnKS9EmYtjFQCJFbsoSTe6NpbHgaooIXdcylrEMyN7q3xSu3N6meBwUSLdn5LrapqWlYU
e638vnzSWVqXkTgIW+9hKc407T4t1fFryTR166VOeZla7K+DMrrKuXEp/+i4JrN+gTE52Z3itdKh
tEZzHxEE/mrjA9njMW0OhbZPx5vF3TDqcIdpETaLqtS4cWCobvMocl5yHdWjlgvAIfxZCCvhFEUs
RI+W3LxP5FSj0V7eawqRpTX37z5VMXQsYhAREg5M2mgO7pBipFnqJgaUbW7dtRWiVrPSuNj0jFb/
1IDBiUUl+j9trS81xEHrOcQBloR8z/s5xljXroNK9FCBLgBhKD5LkaI8V2E97TxpyPYsgCioRYzl
CWhI7Yq9ZjHEd13nvQQxdWX8EZ8Vayd2iepNVdzLnZXcL7UVtGk0tJrPsuf6waxLhN/iprGG5GiJ
9YXSgBqrtHK9N2YCnjZvylnNug/s4cKAyhW5cpawXlLzTlGNdbzhAon+T425PC7DdhNmWOGOYWG7
ZVCiRi9jtddZAAZGu/qGrNx0a/iZfBx757kdE/lWFFmwFYatEUQOUnuRQX8zQl0pu3nBoHjAHWaE
qljIcnorXoBpzKUbRlgPov2LIhTf0C5VifusL81fDiIssrxDopaD5eXOk4dmp2Yszbr/1wGBN9WP
66+sv/x+kBXn3bEu6YC6NCvOOkzQc212xVlkNVnFcjoLa5dwgo5Z88AAsR6znUnL2xq4p+2KACUR
FmrdHHpluut5AzdWrXVHdRhUi8XIcLqTnF9LTtPH9Mbuu5PMItzeV1Muf/6ii6+3+PgboZJuyrTi
Zr/vGPq+vevoMEQNPUFAKTSdaN8S27oOw+DvaWyKO8lENaoxDa5ix6gZV1xaw4syOuFdnhJ378bw
ateRdHJkBBFDjeHxMJfVRPMVJ3XcDgUet1Tr3D6jrUDsLc2bvS+jJ7uNNE++TWcKSZhHF4tBBFIO
WrYxfObq20QutZtaRvYXtprXYcbXf8npmm50yMdb00+IHxcI+BBDsFjBjcs7sZEwoFxSTaMeLB+O
oTragwsTu7obM4MVlcCDIhMWCEVaTOe2kLequ8bHMwcyEiLWnTRtg6Eqn9S6xObZk4sXSdUi19f1
6i03mAky0G1u4yQM3KDBmCEC9gb0o6Uh6yOW7zbyniwcEUzyvo4YBm17XSlepQI3hbL+4RnedNUa
XT7YCGXsgbTZG3vS29vYsZ5iEwJxPRTFIWOJaJvVsRv4+Qhnkk2cKsNeDjE9F2UYTw2PqTc8J3kk
E5PCZrWEiBtKEVhDuanqe8b2hR9Z2Q77h3YX2lK8LSWN2aYXRssmqJz9YHXezejhfW44+HPJqKif
xSYBQIxeZ5rf+vD+tnKbDijxGM5ryVLIRomr9Fb1M+81UtIDQqs+zEa6YM8JtqKWr7Oy0sF23Gg5
5o++MuSnLh/zZa8OYQcXpmhg+MA5qlixN1Y/lJtUTVTXUtLs7CNWf0Zv6k9qLRM7onwmZ4vdlgqU
DgwT1cVG1FwPXMvWKiKFtH4GJNEad63afR21wWSpLeQseWn+Z5IoFJdih6Brpxk9LfKiqkiJMmls
IPq+QDluDqoTFmenHLqT2RTPmueo+/XywzgY3GpEl6rJASEO0kVXZ4sv4Avnfgb6azMU3JyMn7li
FoA3AmPjGL7k0lk0c4/RnMvaZpFvzUe1iSRFlqWnHqgDy7w4CFYyMWxBDxAn7Sc1qv9R5lMTiSNq
3IBBORfKeFcT0QdeWu4qPWgRXWujoxUxrotysB+uMWVwBky/gPmLtUC2PBFx68QtFpulkteoPJIl
LYpF/bUq80LzOEi4hsVdlh7rGac8KkaaHsUNzOlaG2iVPIC+JeiLqel829GIyHC1yrTyOmq3fdgS
I5jL19svHqYoWx7Runvds5aJ1LoRz2XNfqrXhjLPvAlM76gjy4CHBeF8HvBaTRKtQuRbUEXjctEJ
yM/RJbJTokqTdGBYueJ1s167KPPb1v5zoMiLO7PWFqlPh3zKfvjj63FKV3Hx2BEyc42H50jX7Gkn
WkBjqcnkdvD6t8hqsArVGEOyE4+Lxe7svD7oNSvK1ie6ZiWpAJC2PnCx5/Nxju1sswLKVOirObga
uZAJsTY58h9sKmJ0tOdUqidXFNATNX+Segq0GWeW57FjWXDIzwZ997kifE/jnJNig/Ns+TGfhkhC
tw1ypOL5rLfrw2u+JJe7m1XmrnO8naX+GG0G+53PV3veRPP90Obf+Vv2b2XiCLFDHLZmRRkrYn9O
JfcEh2Wp/93Fzs3ypop3UmzauSMQKUuQdkRevMh/q/O3MqQkeCzrns+/IPaI0y6/MKZgA6syckHa
sQo0/+31mYqXWDzYT2VrVqQ+Hfa3sv96qvX0nw4LHKtkycbvNuHcR4YynpN/knO+m1uQ6DM/7CmY
VCdoW7BrTFOS4lCRX04izvR++AjcAje390KRUrtyOtRtchQnL1EM3U7aTkLucnmfxWsquq71o/Cp
bH2T13p/K8uVmbkhmqKouJ5GlK3Z9TSiSa9ZkVre+LXw00+tp/nbL3WKimKg/5JoDWrM89d06f0+
J8WxHwqXL/HnUlHhQy2RXCsFYdlNS0feiz72w2+JWp/PysgrO3Xej7XTMGZQ2JqN545F9C6iTGRF
6v9bTxwrDov1ZDtFan1cutX10pduXVzf/0qK5xGKnlwkfaBOAHi+rTdCfGpE224VnH+0DvK77Ps0
ZtGFJQTUmovoJEQ+BbY4Ayjfu7gSp5G2eVm7VnGuv3a384d6fdFElU/11ndM7Ih8RyK+PcrLR/7T
e/zpWC+VWMWSz8vFm9mPsZDz0zx4n1zEQ1C06wlcqFOy11loIY2L/b+DtQ/Dg0AMMMSFrBtx1ZYf
4Squ7UyCG3txM9aeX2Q/laniLoJeE4OzOgjknXhnM5G0gUcfdVa/DtKgfx0Btk+uGG3hIiRB95vf
elHdc9rnPkBVNaztD2PQ5erFc6w7Rfoz1EzEAHR5pmIAKpJLY16fdI0tr+S15lE0GsT6kq00ZSPi
oe93RPzj5VGKwg/598cInk+rpuG0Nqaljb2PecXpxc+urVWkRJnY+7esKPvbqRK11pFN2erz3F5c
nKjaxPk/PmhY5gzldulutZIZHsICDihepnBxN26QT/nVzqM70ROJFK4RH7N5kKY7M1V++5panuOW
VUiQeeXZQ1Hz6IWsNNx2pY36TkAMRpEmNBO68vjhk8aomK/b+pUUn8Yhj+LJ7fMckitxhA3ogx/r
jREpsakN0P9a1uxr9b6NYO+v32gJIPMepOKdqCgNhrLFt5d5EHRqTj1/lRNQhccaqhOKXGCNMUoI
Q/OxrB2o5EN5EH3OVCUMZXIY5LuOWyZar3izHaPlYzSZJvP81v8ioVqHBWeRbtq6NraiilKj7Y8M
Ih/gZaNX/H4zKFtxJ8WGsRDaGdZJXKV4MktXNWKQi2qe/STKyih0NiyxXE1j/BnAqjlx3KcHk/RS
Skz8p3jFkzzYKVHXcCGOKw/qWbwmldMe45YlomkaLgyUUlblVNw38+98MeIdy42oyc+Pe70+Cdzz
DpGLb/ghvQDukHY1lhGT22BDcYpkluvwBEs2SNl+GRxH2xn1WJ4Z6Ok7GsA/4uI/zOqWgfWH0uVV
E8PttX33tV3OUAlWFt7HbOtdVKyYyEjTHMXrtdyyeW4p2rY4yac+aHm/ReGnQwqJsG1QII/IXHzE
7AnLGzEw9bJ9rqMOjTsWsUPMpejkYX9t0t5u9+NQPOidzjoQKFFo+0ejTx8InG0UtGxS37sxo9hN
p+bBTK956Fg78asxkp5zxHGDXPreL5h304JoLPPLhazUxjAKjPvUo5TXTE8S/aQHlbZMUpdZ7DKy
EC+ieM/XwcGnMk3MFkSdJflpv8j+9wHGcoxoBoRv93Kce4c67PewyKxluvRfRx+mVqG7ndWHpaPV
uI3JP1UTGIe1rWam7oIZ6o+iiIg63xPRpyxJUSryIiU2pi9RycfBgvFjv9fVCfEN/Hz02titHccy
DBat933IreZmdYqrIcefltWP93UI0UyGyPQ3LdbesGaSDy/g2ouKl3IZzziTHB3pU1heNFwnDYaj
aJEAYEaoBqqL0IR3UJRkL14/8cSJtG3ULrSPouk1U7dUEL+dsOi2zfJqWoaK4so+/e7fyoLWmUOz
4U3T8WV2i8GU96C47pfurOq7PdqVV3HZ4mxm7eeHtPmznCLOaA21zBJS8FUNMmXaWdJEND85TOgk
i/0fvvDiupcP5fL2iK/a8jqJf2godXiensxK3zaVlB/XlY+009RtOynZ5sOAWFZxwCx0PVua9Ycm
+CEpLl6Ps3zrN1prbmpU4I55avGRAHOwTyJaofjGi/lvrbKmJhHN9otwD++yOUXdUzmF5iGp9b2W
WYxNRWuy6iSAeNMgnd5896rZg6QsVdTm55m1eCPED2NTORH4AYy3Nj/RsD430bpvH9Pc22JPe5yq
YGbe/btq9eEOLnd0/viLlLiLMkDvTT00+Oe+d1t6m4/bvAzp9t5HCqCRzp2evtHTsxaEwto8JDIy
MzwOAArwj6QXFnPQJSkGeoMemIQb5nN8SE5ewSJB6YUY+YVHHUXLragtWnDgl9xakW8QkZ9Zb8sQ
R/zeh05nfesrhnvbdPDV5SaJW1MHYbMtMhV5azGrN1hIGMv41MGWm1w9Uoe9SgBbvK5a2jwZegQQ
Zvn29ywh4E3x9cOQawS+totb1L9Ycx5N1yEQzFKvWnMzTBzB5n/451a135qpQiFXjEFFsxS3mas6
B2jvz44CTntY77+jEEiK5u/dWraMZZv5fyGOqC5rIJlS/jTQ894lrLOdsvReNAnRGiRnnHite7ef
IAkd8W8BDUSPJH7ZHKxwF1goPX54a0Ry2eTGJlFL65jOLYYVOWdX4n5zKpAvngewUiUfNAUy0DCy
7I7tvL7M/Q0rhU0ZyIzK5k5OPA6RUitUGRGsf+9Jl4sS+5ZGo8TytBNJUSg24qmJlEYs2/V+2U1q
PRRtviUC/gWXJHWZ1NmhngFXk4oeUKju4b7V/7tmZ7WNdKitolXdHilKcWeWkZ3oj/QS4PpRJJeF
SvHwl+Rg1/7Z0L83XtKf1rkejgcMxHSz3HyaBI6NhyjrlKCiqUxP8D/TnZ+Mm8RMgd2xpBTIv/Xg
eSDgeRwPxvwckfYBRCDaiei2lkdsgcPdxJdWn5cfxBhwXkdN5k02byZE8Hahn7yKIrHRy0uHG8BJ
VM+Cq+Nwyck8Ch7mN9JsKswm0hd5+tYFN0N1r0IB3UbZviv0+67RQLZIhFUtC2xErQyuYkJzYbDg
J+VRBw+O7Gaw0Ssaj0mgb8dkq91IlYJ3JmjCe8024/t20rQTOqtXf3biCqNsOnhS+BMwm7nNpE7a
OiVqwD7AJBbzrZpQu58/o51quI1e/ckWBcEstIg0N/SNLbz85By1dnDUNE06mF6YQq8lUJFPtvbQ
FlXB9zIkgDpncdp5C1Wj2qtTuMEk1LtO4/Ok4ZWXgfu7pglwJ9lJLdx4CL910sgJAeY5+xDK4lM8
/q7BTV+LrjCvRkNbkZKqhbodotRsh85rDYV1C+pWpoeTNosfaOl7NKkRHqrkQ8Vsxht8qi8Zk4da
RlxFRQUglGQdnIJxZ0eTw4VuQ2cIdlOrHSW/ir4W+tukBfIB219zG/fSoxL7aMRJ8Ga0eptlhfZm
Bl86mEP1PB7GQQmrgDmoia0tgf/fdZ8ekL+E691VvzVs5SQ3UhjagrTcAvictkia+W6ZROV2GvdK
rE5n2Y5ew3aA1JRiiYSeu7yporzfm7oe3XQKztWzp08mmbyruXmX+f6mGOkcW9NGzN+ImoOCNeI2
iQoN42I/O2WT8sz1aOcBWMHZ8Qg98v7lXgcDMxVboHASvCDDwWCt4vcEGVFs+gRgcjmpnWvOZxCn
sURtu/k5ZTAVsGxPXpz821BAzBmd3noJ6/LVUBv4o02U3jf9AEIymOw7sx8zVw+Nerd+4JdpFCL4
8XaC/eC2iKtabZHdoeXm9j43Aeffizo/Um0WrPCtINmK73are46bmtromq0z3CWB4rkecpFbe87K
mnyFnVAA8VFPUooXPK6HhLtCddxh8qO6dQwtC+pCC5q4UPZqhobkhG1DecicZJPYrYJfZtwe06JD
gj4c4q3fxubWmipopnK4wcHXv1s3Ldyrs5OlgNR4uqVOzIz56cw5ux09Q8GGBy23TqoeMIKAx1cN
GjZlLurdoas6RrBpbPPBabPoQnTF2wDLBUktdfARrDpmbfvBa5QIdscQIYd41/SgbZfNqJu4xebX
KFENnLbC16ZLMM5uCmNT2ukptmJMAHwLX1QcSoDVS8GdXfjNw6RXzUMdVbuuQ5RO5LRsUG7SXjul
RRXfxPMmsZDFr8brlEPn0Z0BLK7/C2xI9jBN8bHKreE8xMrul4GmKIAy+xSpnXZBEL88Ira/GYYy
d6EEBxgwG3yDiNzsR5sGZSOOsdW9YthI5WTcGVV3MK20PlV9DqiMD99FpNZN4YUwhbR4Z7Z4p/bD
sLERq7x65BpP1reVZeTo8drPOWZBIBmSO8fIK7eyUdc1ptg5KqVcb5EghNpopP450DrXL2zpR5w7
Zxvn0RHJjkZuvB8I3MdAECo4M/nY6Icoig5ansPSNVr7nygOn5QcD01p8jtc62qCehZaAz0WFggs
F/KmKQOkxGcRfCkrjCMefISqUPJzmzzzCdaNCBCGBW6VpuSfk9Z3s2z6WjWKt0kSyAVBj3RpqT/p
RlU8w4eFlO5AQi14jGlr+jvL87RN0bZfOy/HzSiJv0pVtJPNoUSCI2RZIG5D/rZzU0TtNz3MQxQz
PJxlPNqSaRJzDzPzNJQIC9NE81OcqjU2Rc5jkDb3Yzs2xxaSn9tjcXADy+2x7AhCS5KziYjz35mK
LG3SFlQsrN5ZFoB+mlUT2TUwgm1iyXJjk+JQI/BZwchtfjVK6ipM+GCnAReLPPvQzOOAGilhQgsz
RQIQxNEuocA54F1QxcPMU2+whIxlbVv4wcaJkPxUWgvS0NwYwYG2GxXRXhfovbOZSv+xVNvx4KRN
tTFzsCwqXrhxZhkExbl9Spa+gKlPkZbH+c7YNmnc4Ao1PLDUOuiWeVvrHkqFNYQeNLXDjfo/7J1X
c9xIl6b/SkdfL3pgE8DEfHMBoCzJIll0km4QFEXBe49fvw+KbSg2P3E79mYidjs6IMJUwVQi8+Q5
r1GN0TV0wGdNdmFqcXkfSu2TAp3tzGddvyP85Vrx4Ku43cqnM6tbCe3ZRhpAicOVCtTAXyW5Q1nA
ySXdWJ28oGftD4/oHqZip44oKNSN2yc6s8Ck9LqhJ2GaFXTZSWG6nQTtW4IQ0KeV6uiyYlwpgXiw
bd3YS01lXOE2/r2X42ZtCh1fw8TVqkjf1hnZhDj6NqDIjD1G9iCqod4a01WmW8pax4HEpfzFawri
2YFxpO1LdVbdVr5Ky7J16Q6t87RTvkb9hBpEFwNe85t0VdRFfCdmn/kG5X/yGAoFMUUrzxWBf3Wq
WDtgrOQstCnYm7CxzmVFqrCQR+lY6aErzdBaMtJCqnKcFjmbrqsPY1Epx3wM6j3Q3O8JAhGF4Y7Q
rzadkA5K9ljVQr5DWHfahVlReUKRhk2ikHw02l5cmMsi17vruqvOCj9Ud00dwupI1AlMn/y1LAMT
Go+irbqcYjuinY5cJxTKAcmdGQ0yEIYUA92sI7fC895NNYRatSK3Xd5lGLmGeAwN8bXwg3Sd2Lmy
shVrWGtxu51FWbhGr4dw8YYRsEdbeVY22rusLjdNTVRWQ+JjJraVkHU/J1j13VidrlIxtjhiJx1+
4Yq9kmMUUqBZt+cmb+K2ksRd21fVtQgl0kKj6qXQbFbSgLvX3KoPCeatjGwT2EkdpJtWJ82KdlDv
h1Yk2yDXViqZUSkw1JWdqjfF2M9nKqZQTmqM8nUaUGf1C/U8rzF4MGZpoIVhepeWQ7g31W/IEUuH
1kh95o0y2huJPDIK9A/QZuH0RtYeaDkeCH8uYquca0JPNk42mkl8D6Ty+TaP7v1h6h2tieV15gfa
uTHhytpMQ+ZayYUcNvbV3F+XOpjcBpoD4FqyNphOeH3FLzSPWrcmpEjzqUXQXsMjDW/hNdQranYG
rlN9aN1YxK6FREI0apCXUbW7tMewvesHa7fYXnrgCSQacborNPkg1WbtpZVUOgZOOfw6wTaS3bHm
tZsxQPOUUjsz5NBYAetx4fdj+1mb0aag6tU1xQg1Qfk+2IO+TrtO2mMONXlKZCEl2izdbKxmTmZ/
ASDhNnpOpQS/ey/r8Q+WK3rEsah3eIXAbsKji+hom+Ak5qZGcaM08eRlZGZNu/oaKzoyQpBUHLvs
LyT8wmrNhyssqodUlylC5+l5XTbWBZZ3Fs5WSbsOG7Rx8O0CTikPJbinVRUAc5uC7MIaawjWtT6U
+2nQ7ow67LkSfYTqL8rDDMZ4F04mEHoja24URdQ3CXGvnKnx5WlTT7yGPDf2x6edfZkMR99A5Cfs
UWqwY8kNGmskRcUnjWyaLySlPupjV9+AfdJW9hQQUdmQNAIlT9ZFKeFpgg1FNXb+jh6NE4OUX/D4
0lk3jPKhiX1A/VaFPBU/n3c6+LRNUzwxajZgUFhoCCVfa61U7yyjpOrbpjxyo2kR4Kji0GuD+uso
cvS1Rzs7iKo3ZWeUA6wwivj4atvpTzNN570WFvvT2uljvOR4NInpHFstShf90G8gOshHIbfj0fRO
f58WRtCgozuQuvtrW6WIT13gx+c2GK5jFckj8qPD3V8HDH0beGmNANdf20S3/oZVOuDxHgy8Jcv+
XrWTZ4QYgiNAqODY4Yq9TuBje39t0+oK8loDcC9X0wgkWG1tBt9qDqdPzIU2H4i1Nqe106JtBrLK
k6rTXq3gKCzLU808uupr5DhUoSU7FY7LsfBT7aIT0+Vp7bRoDLRtK1gH29OqnMfTYZy5yOV4Va2C
m7aDtIADs7k5bYNN0F1CYdgQxS9HcNhU4aQEB7d4OaJSsvqq0XEwe/kOjgCA3Xn6gNf3aVuaS5WX
Z5K/qrrvpdSZRwih5tHu+nFlZVGD2Tt+MyDyR/x1pPD6dEiUocybM2C7cquCMQd/e97khLkCpNtR
bQaKOfifOaeDXxbDsIiI5/62DOBcF512M6j4LRME9K65rI5mFt2U8UYehHaTEM/cyHMduFhhdLvT
AQOTqF08S5h3L8efDkE9JfFtJrzBqO8yoUZHqbTzvTIhf5AmdXSMl0W5QEtrPSvIVLF6WlghM9QK
WOWejFiZYCuDlAaE+17WCxdAoX5bYt7iZppKxFjn2i3B3LAyFBxAT3t5QPZ2oda7hT1rt0Eiioti
LJ9Ox2JxNB79KnzZlwzfZB7LNIcVlt4iOc/b+HuCYgME6Trc177ZXFLiUm/GOMxWIUTWFOMTN57K
7qYxhuRSMpnwL2unhV0srpl+Obxs8wNdg8DK3MNX8SOzlkWrFmu43/HVy6cwR1rRQU+r004ZW96r
Cp/3v76ys3PhgCdVdqdtuHpN+3BR9z994LTN7yH4hzC4Xo6wKA/k2FSuTqujHpXXow/bbbnKHOvM
y0yKtmpnx65APm/XKbp8U7ZA4mWNiVltJcoNKS/lZrRpW73WXp82iUhgtD6LbHP6gD+K/rzXxq8E
RcrNaVMa2xd6yYtxWrNUUwBgkvrVaTUSPCy56ldVEW8rtVYubL0ZjvowovRRqp8ZHIfjaTFbMc4w
RqssA+bv20rbcudCia5ejpgKi7oCOHuNWsAmNhGgCzssqhXFD5+1/uKkmFJM8leI2do9D8DyJD1P
DnplIPEXKsoGGnZ7LbW4zBWtan+ZqnCnz3P5Hefq/ZhL0cVgx0/+osVsE2afm8tCVKbvVLCKLzWN
uklVFc1NV8afp1LisQXaTCvPkeKohCfZUejlUJMPiXNKEYQ1Kh6jklVrWdJrRzcyaWvVbj6qh6pX
EJOrI3tr3nRdtrKlL+AU9UvsFmsKtBDNR6EU941u73g3g7XpS5VjIuzQ58rRtBCoaJ+aFEunAZUu
xKFN0h+hdZ33iL/otlYiDR3YW/khbwAOB7I3YZp8w62va0VEVwX945yoRwCekwf51mbqaI8Xxlwp
q2QyUAqZY9cKteRLnwxiPdQx6YYip/xqmCtclRVMHMm5tmOon2lwRbU6eh46Vd4HpflkNcnZXNjR
Sp1nGDRqlT4EYiNbKrEdZlkFWWDXjiv5Xk5NaR3GkUnNN0su20j6BuMRNZkqQunPBGMZPvFuqPeF
P17pXXWnK9l0WzSphJdi9bUcM3mXLCYQzCdx2cRFcqeYLZJlSKMRjHaqEydJfJVDGQOzLfuP9rD3
hUDqoU+zl4WCcXAljeiKReXsnMLpVKtz7DEoF0bjfDvo6BqamL8mYx4f8NyJiRBFvlJapVlvERmN
vpmIe7hyGYnLHJGMpQAsCNvKb9oUjvfNZB4Twwi+KVl8nxsW9lIZ+l9QS6g86FV4plSjvzf7Ot3W
+lgekGovqKAgw0kcGtwomZG7EQDgz7Yp3Zl9OX9XEJ4xF+ej3E8pO6NNgLv75Axxmd5Z1aR7cxQ2
W5QEFMdgaoAha9XUe6QHCc0CGVOSpMRTMPT7q67v2tvWF+3ttFDERNYfT2upmjMlDeX57LQ6qkq5
KtWyW59WB8zDdikMAadr8+42EcuABn/0r2+rcmmdqKZxdTpeiUyBRa1RotXHqQw9ydbhEI+r06oN
f/QMfw3mjsvesGboN4wJ7SLWTgt8xg6WPpBCWzZxfAtHAIH606poByh5YNq90ypWOPN5QAb/928z
M30ZwU77TtdnlObDLHL14nTt/iBir6f4/nLElNXMwu2JLMVyqoLx4pAa+d1pre2nwAv1JHWCyQ8v
e5zVLgEtJE4WtzlZB7adFnHvK54yBUA+aiF5E2x6fA3l4BJzYDT3UVC9lGQp35uVfvVm+2k1hIlq
9PN03rckCZzTtqBviVQAtq9Pnx+o/YCxt+NV11f2YRoreVOP5B0bzaRBnzaeFnjLOb3Mi/3XJhKE
9qEAUO+2Y2y+fMFp72mHBjF+l6b9J1zpD3Jd9kys1EKjgh6KQxtOt5Mlz7tX2yY4SmtmtAgOLIfk
ai0OShPyERNwg0ncff6yyuwEp6JsCLfL8EMRqDFcYB0Vs6/lM1pT9Afy+aeV0wLxH3YiSYLB3NRS
cDmtn3ap05SdRTCS1EwVB31ZvHwV4OLMGVTF3Jw2dujzwU9v+nVcpfMBpVt1D1sNi1PWTpvUWt0G
vTFfjeG0g2JZobMz6HdQ9omDOvllDTu/DVGff92Gtn6XGPG6mkVxPB1ZK9lqTsf5ZS2aKq+JZvtl
rQSJi1tVcXM6Eidwp57r6SbyS+OuU5k46p39si+tv6k+k9PZNqwz5IDKuzJT1mY4KtfpYBV3Elzs
Lomby9M+JEjRKMM7+6JOy2ytJ5QbdKs+Fnj99oYTqeAUNWGB7ZSShjIABeo0ML2oL2/iGVe7Jpy1
I5h2ZgyxvKQ+p3qLVEXuovdP+6fppUzutmpPXmXqlcDRLIyOtLKodnY3MQRqsriCgaScG2NzoS38
6WSygv0wot15WlWKQkVWRhCsGcA8YswFR4RqXJQVLS8EOrpJkDHbSNOXOq6jp4D4z0WnrLmyURZ0
4PMniBCa5YYX6N5q0BQspDhflcrcuXm2kFvy/KyEL47aEtog8U2ldMYT7WPHpMq463VyCgH82DBN
pAcA/vD88Cqdxy6PyClPTnywVEsPnB6HyNpS5edEki5sX6ufMjv+VJ1kyCZ8s5oMuz4Sq9oWY6wn
zEuORqBGqA5XCRgBJbkMNF+7sEsa9rIpXhanvyw51jYQQWLHh+mFqpJ/A4PLkcbG3uBmPd+ORXvV
21XxGFNLhBGTKY6GuJJrplKLmp7SnqtqbXqzZiJabFYTqEEpIjtfP5jCvsz8jciSGkQMiwhTKbhJ
XpFLEqZbWu6GfXaTTpBdihL78VTv1p1ilauMvs8N+mHYynlguqWIVYRDinpdj5jWDrkf3uV9omyF
Cn1fTH2CWUa1SbMuWgltV5ZDfYuwFGNMh2glEqvXp7XW9u87aWwPwhTp3RQhCwUbCcL2sppIYefq
yjjtxokMZBvQew6p/OAnvbbJ56y7UxHzWDWaMMBGDuImQVKXZMcyY67BqPfXWaSmt+oYRJvA7NOV
SJv1r7/8x3//19P4n8FzgTbrFBT5L3m3YIPytvnXr5r+6y/ly+bdt3/9ahDF6zBRTQ1zSVORTXXZ
//R4jPKAo5X/RZ0ZrkUcRtvOnB5SWexPUqbVLFs8QXX0HQaXAtPcZX0Mwvx8OUaNis+BMTOulZVy
HdDxe0U2yy9/nbYVeuYDo2BviN8evySuo6fjECtEExiu84vazrRo7JTo3zI1M7LtSV/ntCB4IOjI
muPpiMYSzunG/+OHO29OT+KpKCfGPBi0P67+9+a5ODxmz81/LZ/686g3B90WGf//9JCL6KkumuJ7
+/aoH76Xs/9+dd5j+/jDCvJVUTtdd8/1dHzm/W//+AWXI/9Pd/7yfPqW26l8/tevT6Te2+XbgqjI
f/191/KLK7IiC9O2XjWT5SS/H7E8jn/9ev5YtuFj+v7Hnh+b9l+/WvJvqqGqwrA1WTENlKN//WV4
XvaY9m+2plvCtAzL4h/F/vUXsEdtSOOTf7MsE6ibKnSDzIIwf/2lgTb7ssswTQFMjR2KqsnGr388
g99b8cuP936rVgzxQ7OWVEU3dUM3hPFjc25ADSYkUKWNqiiVqzV0TqOV7PMk2uXlMMCJDj8PYOJQ
Anf0SfmM0yKTSunYZcN5NZY7tCTQ6GIWlGSV22nFZ0UJzpps/FyTMof7/SXSb7S+izZxd00XRTVP
yb772XwrqdOncB5uqdDlbm/P3iyj0ay3JWTBBl4n4hoH8si7UUqdoo7Dtd3ah24AwmebySYt4e6H
Zp54WPCtx7CvcTHDq76snVzp8M1Ov9tccVBgstxPX9JW2ZZUUx1qumqDXI6mMNcVlrwVLXX6uD/m
dX8MlPoT6sNPY6t/nuToubPDs0llxhip6kPco9yM/23XWl9JjY7AdGMSv6O5kTvzMrZSDz0iF135
m7HiKpYXsOkJsTIzWS2mcEWq3KIrjIyoUT832nAsqXg2ON3v8Qu1HHXMOy+p5mA92SRmI0RNGZNM
ohO8yqaqP8gYFDvYPs8UwoJvURSaHoqXOIZSV0rmWfKYlzgqBZkcPY+9kQ4UwUR7bTGzchJxQFtI
2YlE26BJHN4l9owup/259g303lWszsz6gN6ztaryJPHAVIcwpqlrFaIlVk2YXcrtrTm3JPNtFOXd
Mig0uOYkkRDQG89Do422VYO8a4/lD2pa/SW6LcY3VCFB+2hP4VhZW9XWSY8ylDAaSFubkhwxxuCm
pXxlN7WEwlG7JH0CrHmnKl/Fy7MpUO/aQtEEetIm4jtVHgwdJ/vwz/u2f9sn/dDVvd+5/c/ttnjN
/xzd/tZtXT1KaSQ9hdEj6gjdO70Xn37pveijhCos26Z3UjWinde9Fx0kc3GFpWZbOuPhH72X9pum
GUBNGCw1PqLSt/zRe6m/GSoDKN9nvXSH/6z3oh98NSj/1Xst218NxrY6lTG6m5g6JKl6GKIQBTRm
ayjsR/aNCSeYjDaKLhemDBUCQQJ1plhK4BzLMYCJvoYAJ4/BPd6mxj6Y00/x0HxBURHx0MGUzmDx
34oa6jPlu006IP5vhBni835JB2MhwayGbY52cGoeQw16v5chtH+j93mAnZem5PsaP9rCg8jdOUM9
PQMZ8j1VNLdVnn7xg85yrVlrnMYv/XVoFaqrZ4TLcWmZ8L2n2sUho4e4HF/k6kAZvmniC0uTiwtC
r2lblP7olsiZeQm+2c9TGDVbKnTDEwqc/k1vDfl1mKmG7AyTEF8CWYBCT4DulhUsMFTzvykdtuP0
KJkJD0tLI68ZpP5eGkbB7CBLDgVObVgs5/lTJsPHTOf0oUZA6NbONPw47QKKq14Wq8y0xnPJVpRt
HkTaNapcGlV6FaxomnT7UMlNTzEnjW5b5k8sTEgw0ZpcYeY22FULIrjfVrOjopvsCPRSDrVpqisp
qsNrbSi7pwarQbR0GFMRkrXkylHJ3OyrvoAfnsliZdiNtgHW2sZe7PfZHjzOeDVJIr9CPqpYl2bH
TDfFkXwdCgTitbrIL/RWqNuSVnAQVt0/IK+NbpjkkzqPEfqfCKjwUfX9O7sWYleDYXDDsKq9LMvS
y7kskoMNPtRd3GPP8feN3LgulRbdyDC86Eo7WkYUDUlnqfWEalMyN6AZ69asrGS5mqVVpbTRDkJp
+dxPIAlMy/fdxrame9BHsCQ1Dbm/sC4vRmZZDhJFdH4FwsO9PwbE7wj7tGY8uT7cvK2mRqXnT82z
kfnJodND9GJCddj+/w7yJa6jx/j3HeTNYx680y3ymT+7RV02DB11K6HJlmHT+f0e1Fm/mYYiZNtC
iELn31fdovIb0Z7MfwA/yJUvodgf3aLyG9ZSwobFKyvLDMP+Z90iQeq73eIS7L3qFgcqCploI38T
1HAa+qCtNm3tKxtclCqgIZWxkYaQSfUARZeMYLvqgqhGGhHh8jJIUQnuUyrfs3TfWka8SkT4Jdfy
L6VqFrcz8dpD0auqG6F4SXHHz9YK6j6rUdYpoFoN1HQdfA4EFVt25HBiLkRwsU4DNGcoN2degMf3
XjFG7Tt9WeZOow92vEpU0tW1GL4iby3vgXTJbmRZ8spO5nBTd0DPBuaZ+8ocyCnF/YF5KpKwFhgc
C5QGMIUizj2xyAoy8dQ8oDLF+QjQ7x7sWue2CTmL0RztLdYQ9rq0s8wVOUQwmxw8omozJdHYbm8K
QJSoVVfTPXjGySEzOj2bmt2t7Rq/KarSg5vLqXDNbgRRoQF5wAVSgplQEQWbyMbbvhx6RCjF98Ls
sUNOV8iAY3dsKMU6mSRzhYREv/XDNnNboeQ4t8BccBUTDwq1Do6pboSrUMsv8GpCJ3mk+rftgiHd
SrgkuDbavN/Stsy+pFguHK3cR92nGOYLLAlkCPJGfo4iyrBO0IRbW1bf7BEY2eZC/WSNCYwkHEUA
6XSNW7aoeNq+nq4nXceMRMIp3c2kKVwjwf1JGcZFZWhj4W3jIByXb2Jhn8NjgBhe46sBolJs8VMg
S0iZsJzAdORycuEr5Rro6wUIw3mN46+CmT0uxQ35a0yz0hqbJAWjXyOdbrJowDqjzZNrURN/E51g
JdGm9pdGo5JclJ22D0byXzoIui0GWuU9hhblDTnBHnwS3qNVYgkygVrrO8pcpW46jIMXj1F933VN
tzHnoVnpKG1vcXxNH/6f7wtVQ/tZN3j/2EZPj/kv2I9Pr7vD08deekJF/U2HVmbbtkwIaKqCLuel
J1z26Iap2qphkNNR6Tx/jw915TdbNnVEz0xB+EiI+GdHeNolq/SFxI3mEnD+k45Ql3/oB03Upmyd
+oFFA0MzWTbf9IctBIFgAD9EDBI6dXcd6SBDH32wpSYcvXw7yRtzvJGFE9vby3VWHu3oUiXKASCF
CnOCcnO51gLhSCBdrPo2r+618t6Y7sIB4PkhrK460EzxxsaNBiUW4dNTXIviCYPfYDw3/aOh3Pzz
Nvj+VOSH2cq/ndP8T5yw0DD+/UjsPIb1Y/RjYubPYdiQaUgK3T8ZlGUKotGQXhofezSSI5ptUkhW
9NezE1UwDDMz+XMgVv9sfarxm2Fqqk4DBCK4DMT/pPUJ5kavRmFTJqtiqyRxaOWmsPBy+HE0Tgw8
SJAsRXuhzc9Qo2vdLmz3gX2e4pIFqNxOvJpcSZeHX+yO8rBKpBoZ2NzhpQuyCySPhxvg+TJfpmi/
EUTtcdZg4Nd5QY0JVz/tIqEBIrW/6hBnNYjwjWE4efN1KKDpTS1iRIBHtdCtG8rLhbWqmeOjFH2T
CWVXBRJz7nJdDPknhcC7p6dOjBx2acex8wLBpvivrMd8gmjR7RSk2MPW30iJhV5tD9PjqYUnPlsG
tm0qXzfjXKXtX/3Yv+erfsi6/hjJ/PEMLV0hg4b4qUyO7HVEIwVajHgSRGojvuvVJ8lAyX4OdkTA
l/PIiNtXO+IDKDzmwRLGpS4HG6UId7P8lICgLQNxhkAtmfWZGQjoEJRU45l7S00PGqIX24NnN2At
7cqNDYqK/Vk14fdon9XgIUliO2F8QdVeovoNJ+PK6PIn3AJXP7/JJXP8V2b5b/eoLL3Yq6hNHpIU
4h73WM5XZOT4FZKXHO4PKdzXj3FJ5v3sDG9a4twNRqINnCFVrqjJCOsOHsMH51A+Ognv1evbqFSl
plrVcBJQP46+Gremiwy+E7jtSnFVJ1zZu9j9+aNTePf/dmc61S4ZvIiwDXlpP6+enVCxDMZyBqL9
pgbpRrF7Xbjlg7itPsFku0Jmc2tC2/hcbkzv56d+71d7feY3LXPx+LCTKAT1Ig6zFHi6pK1/fob3
HqhB1lgwWzewQ1z2v7o3zUjSqZ9ThAIC2+myR79ZnAmTDx7he/fx+ixvxsik9SkYGpwFBy5Hlb7E
VKR/fh+nBvy2+b0+xfIjvroRq4mipsXvxgPp6Srn0T7awM9Zq2fm7udnUglf/tYclmkZLxVpK9V6
86P4aR6MyZTRXTiTOyFTcdbfUNrc1p/Ly2CvHYd18A2S1k4/Ky/65/7LsP24YSjLE/vb7f51Efab
95lZvFFjFLXcLgD+dbdqd40be5KrHLWLaS17mQeY2lr9/N7fff9e3bv95iXHSIeq9sC9h/l0SJX8
UiKfnGubyT7W1WMMTgW1OxD92sb0bytxrZtYwJs7ZVLOPriSd5uUztxD6Ex2hfHm9+6T1NeViIFv
cJV1uwMC7yZueqY7ils7/QUOoh/97vK7z5wRwrQoqTDuLw3jVRNTM4zGKimgrD6iP1412pkZ6Zie
0Pf3mhvD9A/N5DzTYuYsdbTh4lZFUaymMDjvMvOuApAbTOo9GnZguhNotmIrGZ/DjiEXV5xZzHt7
yQdaOUnpaINr7o4zojCKwSkGIeAAIJXp3+dEespNfm41O0eXb52Pn+LA35D3cgcsaOIc7PlwP5j1
JpZzbD5h1lRkDxv9bLAmsA7ySvTiVjTpmWjpzXIIVohZNq3EhFp4ugoUKCxXTdaDQyrPkvp8EJ/0
QvXgzC7i2sArZbCexXk8VYdYMjfmNKzqQTnA/aoXXzRXnr62DUkmiM34k7gK5kiim9ZAstGUxzlm
AYLAFy6LL0UTubmpXdM/UfboSGaaj1O6x8lqQ2ZyLXwbNbd0XyMBryrMeFtpC71vk/cWyDNkbMzj
OKhOPnaOueQHpvpqnPlBtC8TMN5IKIQ4uTuJonTCNjxDMO8ikrVV0laXJBKdRCIZUVs7W8vXbYGB
nr3w8lo0JbHAElvTEquwHNZ5GGxrP3D98XOo3JlMVPFAWueWFJL9xCrRShGInPDNpe3X6goJfgB9
C+lInBlCORthQA3pXVEjFuBrmxlVHqD8F/p4hWvKvlezFeB0zDvh6sHWMLwxhkRMcnk9hw9hY61m
/6scPucCIo+x3PLnso2eQx+IVFTc+i1+XZONscaUMZWA7rMpzPgLaiiras5dCQXPAqcKrNoa5YHP
Nso3NAWo/X/uxq+9Pj1WpTgjBDmLjfCLUU0kEqt4HfWjx8u1k1LrrDXazyUgfzykSdYMmgwWK1sX
pnoz4XOmBBF0IDn2Enu4SfL5c6Fb3zXRXqQSYMNm0F9qKf82xni//3n1Ci69wqtXMFaGCcof3V63
F5t1c6jc28BZ3ns0/7z2gvb+wcilvNvPvDrjmwFSmnsb7gNnJL2zKa8al4DQEecAYl3DTfeS92G4
8e4ZqQobwGdNQz2BBF7do69asTL5sE/7T2JFXvjQbaRD/gD9wunO20O9+bBXf7djA41l64rNjER+
06sHpi4X0XLGZpXeRmeNO561D1e2263VNRKuEAcuv38U2rw/YL866ZtQrs3qucyihLntDlaJvpq3
4jzbGY/h6qNTqctX/W2wfHWqNx132fWiapGf9fwL6iCu9oTsiYv+ySpdhx4J9jUqua6fup+lTeaF
e9Rem+0Hw9W7QcOrS3jTcKF3hJG93K26SY7CTS/HrdjJOxA1G/0svyjaDyLlj37SN812zmvbnuJl
eMSTLZnulDnem9pnUzr+X97YciGvWmugNLkRFaefMd+NXkgQEnr1me4VO/283BQfjfsf/ZZvxn1T
5GM1K5xvcHtvOV962W9tF86DV1yGFx/c3UeP8U3ob9VY/dTK6c0YPXUVr4cVgMotEj4Ozm0r2UEi
avNRhLn8Nn9vrpQ9Ba+krGlvbjHr7KnXYroc3bqJGCzFeFNWH/xu792YRcCvE0MaJMnenCM3kii3
7ZkgNrCcmZx61cZuKB5URvefP8O/n8mk3qCQpgNpQp7sTUtECQNcqFox8ywar6soNyG52+N1orUf
TOSXa/7xuS1nIufHU5MNe8k7vm6KklHPkVV00PYrsPq52023sUyOWEcKJ1z9/K7+3kn/eK4373PR
DpJd2GTm4KI6dfM9rM5/foL3H9tfN/PmsYVzaDTpyAmIqwgjUfb/rOm900affn6epQX/7aEBAJIx
GFcVTFl/fGiBgnCDHjG5zU3VSaP7GewLNV/Ctpt5DrzcUj5oD+/Mn3h0VKk0kzFuyZ3+eEZoxANO
h+PSIBz5EJ8HR9uxmVOPD80FIOP4UnLtC2kTfGI8XwVXhouAw+bnN/3+NRiGIdumrgnAdj9eg1bp
dUDGovIUX8nJ7DQulLtLJYxXhQ20DkegCHA2UgTAcyInHJ57/0ElmMyoR/Qq3PVI82RVOOAJL2Kf
SQeeGXr/TYkRpoYz8fOrfScG4Ym9ulr1x6ullFzPUrMk+QYwTs1ApEetLVqc1Y1qX+jqeoRR2Kn4
jzfE1pG9iacdDtduNFp3H1zL3weyH6/lzUtWzJ1fkzVYZr9o/R5wyNqWD3gbbux96+ab7OsH53v3
PSDHiQWQht+19uZ8o94gkSLogZd5Pb597bniNS4ut7HXOtl5tWs3ySVl6o+aCH0hT/Vvb8arM795
xZWMfFDcjcjHiVBxYVOrbtJDhRXWMD8nSevZ8qEOqjPV7phtdPN5p2J6kY8r1TZ3iU3orYXYLkjF
oajWyVA6MP7RHUAQAIm0ocAFYCjDL+YUOlmoES130uSYY/UpY3IHZc4x4t4xMns1Zp9S7FFzUEy9
9Y3w1+0ilYla+EXJCxyu8NGL+mA1pZq/kn0feTtMHpkl2JB2w6swyte+Xl0Iq3lMrXhnRWfhnBYr
K78n14Vk3THLrkjcXeWRtYrqr34VO2r3LOG9PRU0MjP6lqRgmE3mNky4V9CzP6OveYnBI8ToY1gm
Kzy/NygM3TWzfCtrzX0s3fXlNdj0vdx9G1VMQEzl6LfNLpbqL6jkXxrBo2Yt3k/zOkhCjJLgAtsj
YhufYHK5E1aZA1JysBdn5apEIirF+cdE1KLs9U035G7bAFtDWqbM8YMt7I0lDirAGwS6gX+gDWHY
q9xCuUb7btch3ALw1Kmn17D2CwXPJkTLy68+DSj736Sd13LkSJZtvwhm0OIVKiS1SvIFlklmQmuN
r78LZWPTZGRcxkzNQ5m1dXXTA4DD4X7O3mtbr3pq3IbF4leF5LdzSRpri0BftwvoLUR/wmkfHIoe
kSfI2raltjFh58nLkfM2DqBys7Bilu1jimZviYvnHr9tv1AdxHhWPxSoSpoGTGnw0RHCPBJjG95Y
uGhD6a7MK8uupNRpaomAOXIKNELGxY+gJpEwT9D4vJPUiouicGnmujOpZPKMvCUvPItvdJ2wk00G
X0a4WFSeXAmEPWjeSMxYJU32lIBMyCZvJCWFpFosL8Q6IC1ZptoGI37Eb0EmLSwmTAJT+m5FT0si
3jTWG+kLx9CK3qWSKIROvUmz1Cetcpst/WFCEJNkh550oqhd7KxpnIQX0wqjTRmLu1m4M5g8U/ww
0EkQScvG8UxNvXJNdJz02w9GHxybcktQDUHA9yQP0R6fgw/RSjZCuTzhlN3KpuIKhHjrobhBCfBg
0qGPTflQgR4smkdgElIG11aL3byrbNkUXG2uwAeVrqXkh5GeGlIqd1h4dEqrjsRJVjujKw9JE7mC
1tqz9pYP7abheYm9tQP0AkwT6MOy6ZbCbjKW1kxzalKBpLmF2lHhXiXxkBZJ2mYQWH7SyfbHWXmo
4b1I9H9hsvBCl9khqMj/G4Mgv6pIB2Kyx+PvUFMOwfwjE2FaKdqvUqyvg7Co2DA8quHTuLwkIZPB
APwT2zHMugZK5xS9daQQ6o8yrW6kRS7SJoBHa+U5751GpK9OQz+Ae2Hwfy7oqBjdavUv8NiWj3Kh
vo11+TIxX2L1JSnTY1KCNtARC6STDRWYU14QvNbxr6mQ3STv/GF4VZJwSyjfBgGDHaBkrdZdjdin
HySrP4RAFNKZYOB2wFBO6kFwE0rhsRTfxam9AUpj10J5NVbMBvwxWpv/wm3xoUStD+unjHvekSvs
v7sRLETYk5onswns9Wo3MDHl7tZU9Cur769DJExJLrrp0t+q2u8gskgPivwgX795iZOk5RNppo9x
cDfIf/Tiah4P/Xyvk3xijInXjaINns+rldlHGoHWhKzt4CDov8da9wVDgXeiO8JYgN8SwgfLDD2F
gsoIqWbhhJtgzMDUDK1e/aGOCzYTAf9eLzqWEe6azED5eiihDAygnYzqzeg1JxJv+kw/LGq+XxKc
TqVpp2KFhsKySdWIdJHVnDpobO2U5A05mycWAcv2TH5c4xrzcdETRw2Ch2UgkpBirt1XJJ8gLDZB
h6lUnRLcWl1yZUUvVI3ckMjquN7J1YOyUoPeBAwuGonchnlcNx/IPcbybTHjo57ei9KDlTPDlc4e
LVhaxZ3CJAgM0vlg8iTTXlAiv0p+LwZGGxiSffNmpoM9YqqUCmzmY4dSLoJ7lUr4gELc1MpjFZWS
b/RvWOgAtf9uxpS23xMe8OOYh46cZs5CaGSW4zWLf+WCvJ/Nn6My7kMzPyxkJaP99czJ6634reT5
aHNvl2MLFax2Ra34gVf02ghjMmayo1QN23SVqESGnY3aq2y0rrWegroHk/e4g38u3Zct5tVklLxG
z/xWUh2TAHt5eB/BFm3CMsIiLXbIu6UcA54+j45mjjiw9ICuPLnqGfHRQhznnrokvwMiz/GacmTI
Co9L2Su4ReDR5dT02vwlEd5wT9ghkr4Lu5t153ayx8DygSiL3TAaVulkd5PUjVxPqCvdzh1owdgg
zjyemSs96wfB7S9sJOUTrQJHPTwln4Y72dLEEymH5KG1VCF4Q1ztRvqR0ThzAV57wDOeu9qJfsab
xiN6xBHcS4WYfy7n9HLRXdD5Rrm27ru/bmTHnLNgqHCoAa/oqU7mkjm9Xft3yHEOl0v2Zzp3aEM4
esIkIM+GLsHX8SxUSVpkmoy3r47dkUVuB7f2IWDrqLPL92c388Kb9tD43z/Xszca/IyoyAaaFc7w
Xweu2nBRRiVYL1TeN7vmJt9UO1W3lUO5AQy0WZ4X5FlUK4N32eXD6H4//tqCOr3Pn4c/ec7A4PR0
AHLsTv5wbDd8zDbtTt5eKlScOTvygaROaaoyCaSrcPvzgXsw6qYAb9AgSotu0KdeR0RvLxWf1J7e
W0BMlHzhhVl/+F8XttZFdIXAnb/alboaDVbbl41bt+wsX3Xz7vsbd/aKPv399TTyqZqlsENVJCzK
rm7Oj4P4IJo132DJK2RMZ+Vh7jvn+wHPVLSZouy0DVlBSaSdFi0UaGspobQNtddg0+THlEaWeNu6
C8AqR/XFLR8EdBkXyhfnjpRfhj2ZIdEcR0lkpo3b/Oi9jLJ27cSb5Q7MFSMnXnxzaUqeffc/X+jJ
u6hwENHEkhErljp9jzDETd+67T8Nu/vy4eL57exM+c99PXmSTKqumDqGS3rRw0GMv8ayQyG51BWU
zi3hn6/rZE2LWjo9RchAWfBuBGt7S3aGQrMrcbS17lEI7wUJ0+vOsj6M5YfQYi16X4Bd5eUD0i+b
LUtluYNxNQAEBBWVYQIItIe5Rz6cuGXXgAd90fTnon8ehj+NxqlxJta285Nmm3bPlvEWdMJhTVMw
q71EZrY6eFV3l1V3/Xw1o1vt69ADrFTZWUnOV7xQwGgwuA+i04KuIgDMdIg1vk5mZDauPuqVnQ6V
F6aB26YvBdt08xcHhpjzXVI0vxSxfW7WtmtQq6mt6r+gZG/04kFE9UnrMnWDRD0OU2MrRIGww39O
1W3Roasv3JAPMbZQwfiVFFemfiCmkv1e6cha/jSFqStOt6CCcgMGY47jdyVb0uBJvVoO7TH1Bja5
FYBOxfQ6wUkR5WNfcLspeIWrAKylCp1IKH5V7a9YCd6gIMRS/WpOsh/UL3G/y6eXdNzoCxEaWkyK
jvKsG8+JeZil+4be/fJRqABX5jezXPZCLaPyDUgQyBxJrY8kaotuHO9iayldKTVDu1xk1ohs7LY5
gcw2qlKoFvXRHB6xmcN1ND0R7IYx+k2Uer0mDOy8PVQDrjl482I6k7GefYrkSioEVyTTqB0O2DLv
lXKrZfmvBh7wxKGprp8CQHng4l2hfzY01Ab5sCi4wsDw9WJHJhRkL/kwjQFVivoomD8JSsT5FHLE
6O1IOorNDk2O08SLqwQVKZi0H7ttqwCUwIA3RSADUFGXBrkccDdhliIJ/hGW07WM0QEXiCsntH3l
7L5I9J3Mg6yaY0IMn7hVrDl1FgmOz1JVR1OYiGqHvw3jKvgltZStv18o5TPlGAoniogfCFWn9c+/
/7Q0TzGC5bouGtecOJ3bit/ej6aTblMv8js7bgAV+EQYuLKfE4vuSoLHzHMuducu/Yx1Ofj0MwSs
E0YSsssF+rBr70JPcODW+/0DWMdL34Z16Tj52omSpeC/VNev7KkwrciHSsqmAXFOfr2EvS2W9b4P
F2/sGye0xI02wiFa2DoOMvQkbROIUFBL8Ch154VFepyE2jey4UKZ/cw3WFQkdHIi+1XohicLnhBp
pUA/jf6k2R1qAgenfPv9sz73UfwyxPqZ/nSTjUZYmkJo1o9isWNNdA158SL33byBW2A3V+jHw8S7
9Mk4I6rhW2wgMUfYo6AOPlH2QArqcxWVnNtEIlb3t7aHkWceIvNptnR3zP80/UsbVUcZD40a0f6N
S/AfirMeCnU1di/chfNTzaIyIiuGqp9urzRx7PIo5+fkzxByPXI9tuXO9EUbP+alqXb2K4aoBSEY
amlxtdN9vuPpNPUSYHAWtav0Guz5HhvrJrwNndSNL7a41z92Mq8VSTEsRWNnbOniye44UVtrgonX
QLd+XODK9yEpoPO/WDBoO5myuu5RVSxcXy9pHDN9JF4NiKxLbS+kdac60aOw7Y7plujxY++jXarf
813hRW9itYv9f7Pn4Y5KlqmbyAb5T19/QjBy5uxjnuAqUlIb0zd82tzu7C9agEZrvbfapVlzZu//
ZcyTBSoKoqKdAt6d4siscco7oKv7yLWAGttAE70BOHf+miCUFLbtoQ1D5180u40vP+Hk+RpzW4ny
DFeu9SS/cBPfKKHc0sh0jY3mNAAM7nP554W3Zf2jf02qT/f6ZEfbDEGlC/EKs8NM1yzhNhOCq7Cp
N0L+WwqGrRDvsRd72qzslSDxqooa+vB84UeceY0QUco6vR9LMelwfX3gC3HkdSvwkRpLfNgPjf6n
hVCt5LdMUWdofjTCn05/qGNIfA/fD332ncL6BTYeJTj+sK8jh2tgB98LRrZYjeI1ELwmebsfb74f
59zJgUsE4qWiNseGdrJIciwzQzUQOYJ5zbH5R3hXoHx2oGm4GkJzVidUYhcGPX9f/3tQ40TuaOK7
p+w88vG/AgrqoN64ETycmf70P9D8/PWBMw0RsT9XKSkm59qTKyyThYCslMq2nME5Dn4NknzpJf3r
nPnPEDwmVeIUS//969NCskWIgUmLP6KqZb3XKLR66nlqIW0ki9AAMIZikzjxEtia8mHmFK6mZlfM
496QgeyppddKup+34sv3N/qvxWP9XfgdaKCb2BTUk8+AUWW6pgts7wsDrHmt7JpZpZSpUPuSyBlL
HULcjvOkX5pUl8Y9Oa3lEsmgeVVRCpTuxOAYLe+6qNltqrp5Q/mOZv6qLMylnzQ2nqDA2GX7HunC
T6OLr8esuK4mBHOCsF1wzX1/R/7WKZ3ckpNHVVUBKMsC/YI6tde58iNvrGOcCFsRNOVKXDImhJel
ugvU3YWR//r+n4x8sgvKLUERNEjErgJcXZye4qK91RYKAtNtSRQspGSnz/EHZQ+pYTj/x8FPXoIZ
n5UwZMyEhGjhMRt2XSFcLQvVabXzoro+5tKzbLzi6PQEGH3fj/73Zv/rpWsn73tdFfB215tuJMUh
B0KbRNdq1dvNiq9QJhimiqtBYtXUiRaZukI0DobY2HOKrjP8PXQDqV4iyKf6wJT267a4IM9YwSlf
Pzf//EJ2iUxEqgynldt0jOY2yniDK82876PMzzTJbyrTMyrZNnrdDeKM4LnRDxrJgacrQcMq2S/G
WuhWwsLhu/BlTmZG1d2WiCW/v4Fn1xfLwHjPDkv9qzInSn2nxRo6bV3T/GmWnMp8zJYHIZju5W6b
lRfuxv/nef1nvJNNR94bsG4DZksujJ7cguyOGyerJ7fpMJ8qpPzA11bTfaKpzsrpDhUUFplpR+HD
GLxYxkddJYgoIKS0JLFlXlxfOrT89X3EjyUrUHAAsos4A09+oWEopbAsnNsG7WNUElenCUVBxE2k
CTdnunZ8VTYHMlohorxTAeweq39uPpFKgdZ2zRXatmbphzw/tD+2mtAkaj/aqabhugUr7uuxQMmE
Hi+m23GEz1juos70lR6SnJjZVjeDbq8PTZdtkiCzqyyHmweJO3qYgXktC/eqwDgLJX/QXEEwbr+f
En8XqtY7AAYF8Y2lUfw72SHkYSOHKgGO/yg35p+w/119B+HbiV/lrXZp8fqr1XAy2sn91mJTj6KU
0aYfs9c64T55QZxMrbu9pAhcvw1fNn7/jMQDZEeCfFU+WamyeuzBZaEn0q8mF/zvy/hWb9LNsm/9
9siua4NzkjrO64XbeXZC8eX+r2GVkyUKTOSkZiUSou5HeA8THBnHHUJolKTqe/NTPBZ7YZf+7z/P
VAMkXKscUSk6nnwRps6o+rhaRWEb6AzbFIuL6svbSwfhc5cGcoB20T/+itPuhRLgsZIKxIGJ8Q4P
aMpfCuVCIf/vcjBPTZE4n1HLV1U6Ql93QE2jd2pnMkZxhNpR3WbuauBo33FnO90bCPxLW65zE/Lz
gCcTco5j+B+r4jHZsZPy6RHu6h0FUfdSV+TvHfJ6aWj7VUtceW6nikch0PuuMaTanfdYGNfqReLg
sKAyhb7EMXbV5tL38tzXiCGRjOOSNuF2KV/vZg7ofewqmd7+XtxLvuImrnUfe9YBOMNB85R9u8u2
6jZ9APh5Ye2XxH/MRidvoMjlysjHqRz8VZoLxcoIZSLuWFuf2hqSMhleZdbfW432LEo1Jo+EgmOm
o2eoSEAaFOFGYBtrRiLSIJxanf4Mb4AtDskV8a2oBjs5Eq4yJSaHa3pYpHdNL+/aKXG1xdhqVeNF
iLXD4JCPncNWwZkRlSSttYpJ7sfkdz8aP+NcwKhKHBQl9oXYO/0xsSy7EVt2EhoWnD8Ijp4i7LL6
jAC8FO7kKLKzWn0Y89aZ42u2m76sdvdi9Mdsxkf6t7tOvaJTs8uS9mdkvfVS9qEjAajze7PN3yTY
MWUd3bdluKYcgLomaEDLD5HacwHP0kjgErY6U1J/mEH6GBOygFwWCrOEpIAutYKpwIzdrGtu50X9
0JLWRRJjI8eBvZwcp0nc6cZ8q4cEJEiiOwTClSy2XlRStIagRVxpqY5+xPTmQdkNGieLOvv0Kzdj
r01emviXhZKJZGRK7pwzssOAhMZC4FWSsJIPxxxpPPXhxXgr5GdaBnYNy9asyL8SpKPAijOFO0gQ
uzSg3jl05I8s21h61NXHebQ8LdWIEjJRvZXeJKfkXdTEDkSOxDY1zd7rtLTHYbDJ7LSXkQxUShBd
/zvoK29SVf6WdaWOvReQXKL0YGqn5cGIKF+PAtslFW0LtXO53SAHIH+2Vm2Db2+o1FsT4V2KtEsx
CEopxsdKWp+MVryKekh69GDXk2EH+m29VkPYnEi6cDNb2g8N5anZgqPsdoMyXZk4mBSr2tW5bJfp
dBzAcgo0bYSBVm1GNMbzNONP2lbT9Tz3HMqEx0AoXhQTEKyg2JKINCt4KDtsqCka2mRwqrFzi/Fa
yo4hUY4Czi0xujVrSE3EMCH1JASnrjd0SqLpXRauiZZiD+Khj1EkIGjSPVl5V5n0u44BH9XLbVIh
HiktxwJGJasHXWmvJONVq3ba1DwTary1lMnXpNulXhWhwk1edX7cEYlRtdu2m3dZFTxOE8promrU
5a60tcepk6+lzhsxYo+GeD82wsZokzuTLESqIzZBGLfV8mCFT1wx0hNe1OWJ/MStLvxp4ztiKUK7
jWdMaLSLLKo7oT9kL6n8MRlvoWbZknrMexVrUnDAQ+lUg3C7aOMhTbZj9tFUt6DBYYq89diF6ziK
nclMHpN2vJkWBWnMXqoNN6fIPZce8jFjYfcU509hF3jrzDYgwrQNWhxRe1manVBnvZ8Te6yNUmSj
Dne6aNhYg3jore4+KG4Bn8AHQVplLddicAhl4Q8RUo5Eo4Sob03QNzqKM6xkdwPdODjZUtjT81gO
LRuyUruSlAehsGyNuIxKM+77NDuYtXQzlf1tYcR2az43iXSdtoT4vbfJnzx9kRTUWCDP67ndEnli
EEs5BNdxEh+n/qlZ7mhib3NT3S96vSH30e6qD0Sbvpw3e1l4nYbKbZSew8xNFN/Db7Ur68UK7+Zs
vINC5tdQAxX1WdJ+jcuPrrppzLukuZOUm0FP7TK47qPfyVh4g/KERTBGCJbmj2IVOYFxtSjPRRT5
JAkQv9T/pGvHXYztCQeZtXzkKTSA4R4FWGQHuPWmaLKbuLIV8kcaU/yoFNOeTeRY8L4qI7IjZG5y
jv6U1y0iXwTsHuUKoo2NBbahwN+4pYbgp8PyEEvhD7VpjuHyqCuvcVd6ixT5ZRz6VkLGd3QziSbr
EHiAOTtI2lNI9zSLjmqu+BUGQij174U2eETp2a3eQGEmsUyxNkpOOg1gsYR+atj+CODTeqn0S2tf
6j72QRgfTW3emAvvTkOHcY2KAU1kGGRV9Tq70sKqkHu29AiRGBr1dW3MbgwqMhgPeTS6Q5TbJUrV
wsy2UdJdNeKLHHCcmxFtxQ+j8FNXl/fGYHnCgdro7rrANSwZRh2jip38oo3RgvWkbB2SZPHUaa9m
HxNnhFKE04X8sjCcdvJrurNLG9m8XKl6N4gble6gptG8QbEkZSr/c1SoqNWIo/PiinZeQXqGrttW
j3pHOZYZtPzDaGHcmsgOm817SV3PydZ2tPpDZz4MGh+jYd8lGDylLclOgWkSO8U3SLpPx9+p/GiQ
V5VEPw11p8/5c5+3e430GylOtkn5HLOMj5ZupwS5NRaA+u56WRTfgNczC7wqhukPsJxBUh1INfBm
lpo4pVSQGTSRBd3vJIDjxZZcOsSn1OMnPyVcLbA0OnnBo0SIXW39SKBVmC3pnIVNeMy2VwxiqG6V
4WfWpkz5GEhc7EszyZKsLxnKWqsDKSQ8h8KHnIBPyX7p3a+Gz7dNt9/kMDluJpPDqBxtJXOv6MGV
Wg9bsQ79ctrKde704u2Qvg8t1P3qsRp+60HL0nJI1Ddi+aLgJQseo2kNQPs1a4srhx9a/iKUL2FA
7xRnbZRSgyyKBy1dCAlhWorPsv5ihnDCeySRLcmX6MHXXMKStd+4bxEuS2r1RFra60QsZJwtM0tb
W/Klbm8hHdo6OjqLOMFQTndxU+2zOHhohsgth3e6eDeCGdykUtl5YLIMW4VpvOE7+6aIxWJHxfAm
hTTHhHprRLnBw1X3YfiQz8NTqYUUQQKNBeyWCB0R40JAsDnseOBRVRPtxvZnXUp3UMVfuIuI7MI5
A/NBsJJAfnAvkAWDRLlpPdRb24xgBTG7NvvisZ1ldMjHYMqdVm0mW2vq7UJ1H0VsW2c/auWDe590
IEWWcnLGHuZytCU5+k0zfqoLc2HcW3rGMtFJdJ5/t80BnIlfSBgPS3mXFrmTqCt+BPFjnSDn03Nb
DeTfofkeW2j/eQYjKj1DuCkBoBucvEBoW/O9MuU389je9MafIGL+6uXWQuqKeXcUM09pjkP7AEJ3
32TeRKiXDsIbllOZQ8YvbFOCmVgf26rdjKSjR0Pmym3o6EoOfCG+J1OSHAdtZ8ybVgkfgqn9kRnD
fV5tBRIsRAOoVaSxFvU0qSPShk3K8BoA1kB+UWXZ1tRtr9G/66I/UnYVEflJZuKrMeRsGFOkx0WA
xHjb69ZegQYbzNdV/XMW2ESQicF/uUTsuaTjON5G1rCNhlsprh0xTt+mlG9BcdVFqR+lok8mRQOs
VdYOkqSjXA9eF7FzYmM+lCnmvFzbdUhCQ0THIWFjC47lOR7uSFD1p/JWQy096Tl+dOw5+asW135A
qRMBmCdFORKoXaMRldexlISyrae1nUgbOYAn04t3kUhWo/6W8PUy2jc05V6fPkotXfI5vWa7mr7L
5nhbyjPpcypq9d7TSFgnMvswCASjtWza60ehjK4CbDeqVD8NvB+wWjfWEnvA8z0hiTZaRjk8eq2D
+zw8BKJlKyIZ2sgiinqfpS/LRI5VSbe8fiwX0vhwkOuEBTpdv6uhsndFhGHgRpVMkExmQ7ix2fHY
BReBljuKRFIkN1TWbKKsHUF4KECapeKRniXE+BecS6hHVYe4SGzSOZIXPFlC+kH4E7GQ/INdaiXu
DgJGSC29SjQmjNEqfLgiWynJJoNqI8ulV+XiE6jJgyHtK6yg/WOpXwHFBSFHplzYu1K2W7CKGPBy
14ON4JrGdG+Ff6RucoIGrGUJTFlIxds5fSKNjOioR1FODo0ZOGbT+qPZ26l6xAR+nHSW2ny04SQ7
cXfIy9sh/CH3T5y6PkQ+E6FODSjcl+LVQDhjPiGtIDirbr1+TnxsbTkBK1oISA2V2FziJ32zBJV6
IilDNZXhiDzW4iPRQjrlT7DufFTq7InQ0ZpmwrZMOBoxgSDNvUaanKoKN2le/B6txzZWD0FzGApW
wmD0RavZNMW4lYiRXNjjxdEvsXxcj0Q5nYgAz2whEc0ogoR7SpJtmGPuV1Nvmai9jVutxXYzIrGm
Xu7OXfMsKBuLNIbU8GXzjz48M3m7/gPVAjEQCWzhuy6jNjmn21oxt2pSPEUm4pth+SCxUQeBUpXd
bSzMUKdTYy9i84/MBNDetZUfqlVYjYqoaWovhPtAlibqE/Do3InAyBYOHOO+bVS/ILtDR1Fb6UcZ
9fA0lTupByNNorzcX0/VXU7UtJ0DQF1fHcBGwlVZ3Ir4SyJzeiFiwsmjzCsQa02z4cQ98M78JY3Z
A0+Dm7KBC8myKe5btuJZSXpGLF333RPAWl62+He8CocEqRhcovbcqsXEIJIfhtlDIJDeQgeUW/gx
y2X9cZ5GvZIQeWiijU4GY6WSlr5WR8MRTn+R5uombghljjvtpZE4NdZSuVdiDCYzgY7o/4HQSgEb
EW5wF5XP2dQcRr6lU5RdKGyfqxuJ1NwsVMzA1v5qP7aGKi5Abak1tHgDxAFqLSJ/tK3mfZisMzna
GID7s+Qj0+bHms18X176Dedq/59+w2k3sjPEbBFSzi74JLgDqlvo05UUkzerzyTBVrd4XnkdYiiH
fMPgY7FLAk05QFcANkuFPJU0N6cUnqZ4VcbsX9ReP9+jU3ejauQmFGx+H5QKZ8wrV6gmN0S7Jlia
Y0R/evWq7UNvoh3+fVH0bB/g8505KbLlmdVLPU13V52VnTgZTpP97EFNxahluolCeIeDKlUc0cBk
I6RXWrsbldd0gqOv2p007GtJcoqMhC96FyGi/pys5e9/49/iIjo3BlkLEvAekIKn7d0xxE6ohtSL
tQfN7T1cN2jhd+OGEwWy4r3oy276cJGxcK6ZZ1AmUk2orLhe15rrJ0lTExEiJXciFTp0vpTHwOLY
wF6cwpu3YHP+zTV+Gu2knxqn5qxyxqY4jdh2ADuKvrd01ArZO3GXAJFt0Q5dPtYXxl3rjKeVwM9X
edIspd4LvUJk3FX5gTASBauzUg4kx9yKx3l7qQp/rlX/ebyTgjhNBmyxBnd1ENBbFoqDt+jS235p
jJP+gjyLqgSTFubYMbrldOEQdvq+3kfZ3jcbjgqbf3ET0R3QaVdpLtCq+TpVkoaCV2EyINZTr/tg
4+FwWnlFOXrsH4Sd8vj9eOszOX1mpg69cvWAQ8E7eWaLTNVKnXjfyvJ23TdlBVEJnPTYfEOKfv1+
sHM38/NgJw8s6RHfhoTQ0Tbt/UkOPKnRn74f4lyjC5ywSBwGF0MUyklrgeTPNOhzWrOr6orv5Fru
H7bkoj9zdf8Dlde5V/vzeCeLXj+DLZyq/xoPt6pr3Gt3wqbZWK5wodm1PvrTZ2VpQBvonay9hfX9
+7SK8CsU4u2atQHU7eI9ldcNBqjLU3D9yd+Nsz7GT+OU9bRkecI4bAmaf8hi4W/VZl/7s9mA7L3w
ip2ZFAocVZlvNztrYJZfRxvURgySCA9EkQMRFh6mi2LASyOcTLsmIWNRbtECUobeDhrqmv7SOnFp
iJO3Vq/Vep5DLkLBoquKZPgGF1bXsyMAaQD5vWJwlZNPiCBGqlzoCQq3/k0wrmvkOBfenDMzWZHl
f7TGeGv+EmbKNXkpgc41iHvK9f0mveroD+NblumTXWzcnr0eUKh0GXUdkOrJQ1HmPs7JZ1xlgrMH
7tuLADL/Co6dN7udQ5tCKX3r4/tLXO/RycT+0ihbf9Onid0brOTgwhEaxcR864unVAqNgNT7vw1z
8qjMrg6CUqIF2EwvCeFi4+wHfep+P8i5xjfIYQTLJPsQJnsy45Y8MLRlQPKnYMxdHlpd9gI6GxKi
/u8HOqeB4vFgukKEDCfyVBbWAirI9BJZ47wPNsp22vb+6HJsuYi+Obc5QxIsopZdcc48qq/PB0ml
VUQG0uDBJzbzD3k9++BjdSUV14WXuxXS74teqDOL3ZcxTzZLCmEJdbiOOTrqnkSFfjMdaBPnrrXJ
2J1R2vj+dq7z+q85iJXB5PwiquLp912srLCTRHpScfVuZTTdAtD4HAW1uLF5LW1c1d8PeL49/J8R
lROtwmigt4mSlgV2an6BS98Wff3ElnsrZZiVNfOFbM5d3It+mkTYnO8LelmZhmBpQQfTdZHdCvVm
bB9q8XGIL+zH/9n5nt4OFW42+VQK/LF/vJSfXkmiPMwsiJjGmTV4Uyz7FnK/qqefQBz3fo7YoFeZ
M1OCSFtjlVlRK693JEDZGo5xAbFpBrMmnsEeVz9CnDsllfO4bZ3CKh0B4GiiESRXChfYUGe2TQr7
C6y7mPZQvZ58ikNZ6js5RGucLbQJ6xuFvnSCimnGejSM+YWl+dy7/nm0k3VLVAVTkFtGK+NoU1f3
kxZvxVBxFOXlwlxZ/9Jfj+PTdZ28gUGUWfR8Gck0ml2EgEcdqSHqsb3UyZUICh9IrpP20lOwJI8K
Ya8JYcZJQYh1tfn+p6wjffdLTt5LqUzSOVLWa16I1ineZ3QB8aVX4+wgMisoCn2kDadKw2qO52AM
cZSuYo1wS4ImFmzDG5zsJ7nzzrjVry+qNc7e4k9jnmxQszVess8Yc9xDkPUKN91TA3Rbv3cVp7or
NvX2X9zJTwOuK+CnV2xQciInIgYshJskQd9WvAT/awE6qhckIP99I0/eBxF85gh+i/eBD6p+ZdZX
iXlJanJuf/J5jJO3YBH62BBzxpBwGIa0nFIBtmfyiqHEjWvRmdWaULPnqdQ8Qxz8/9tNPHkx5Civ
TRFZrKtJfwaxp7MRe4Q4XnjRL83Hk0mvWEJr5SqjEO/kAjDgn2inGheOYWeXE0xc0N8A1QM5+joh
TK1o6gZKCrkWkBnQ4Yw4RQs19mrr0gX97apiYmgiYjJrjWkAn/t1rEAphCLO2VRaD42v7tdSRH0V
7KhY+pxenGTbbcbtpUP0udv4edCTvWVWqXxloSC6XTbYCyVWHcN9Ml9als+VI7m4VcrGVa7Oj68X
h+eiVAdrPViQceKZe1Qqqw1xcuTWa3fEhiabf6PO09g1IwNUkc6e8kE7aWqlkQQ8t50bP49/h6Lk
ptHt95P9b4IB18OXTTTIiMS5dKrPA+vSZBMBea741nrmBkqwl+O0VCcAj+TL2D39Snt2tdTVD7Qt
vO+HPzc//x9n57UcOZZk21+5Ns+DNmgcmM30QyAQkjqpMl9gSQWtNb7+LrD63iaRbEbPvJRVVjF5
Aogj/Lj7Xvvj6Iv5Kcc0sha0+Kwf6+k8yq9Day/EzfdjEGvx5SwPGJP+PPwpVYWDfBFAK0ZKZxNW
ieu4/W2D/RFZvJk8k+Y0/yVoFCf2FVwrx31n0OWjhg41qq0s0bZbRrjw2pspoUkhDObGBwIRenpl
FfP1Prjym2DbC8PxhXHemsrBSw8lhmVlBF+lxS6grPZKlp1hlhytAgScuJUFSLZW0A2blWeZjoyk
3AlsVIjRVRbvu/gaMY893JpQbSjvGvuwRAOLp/0vY6BFKHixBByxUoqSs1Y5y6wfbYASuKTHpUQN
fqOS+Cib6uCj1pyAr3Q0wwSJdz5zjcV47Ox7W79HbY2GaAWy+qxt6bXz0AdXcByGfqV2whWVtFMn
OqM0Ogj8ci+XKcIEzym9pz4ZwVghK8YfvmrMW6R3+AOXm0jBQXp6sfPfygRZKbWn87HtdxXFBmyc
9krY32ZKtB4w8UlMa13ZtL/M7D05P3U5f29Z/earXqbsIRT5k0ezNgnRnrsmMSToUOGUbnk/7LUd
EuIdYoPrcivWz1Tfr8Ot5UyHEm0gIPW1edNcpBt/nSon5vlXuSoN3gRxBwwINEeLfaptpBo0BG17
3nlwVR78Q+iYK+MtWqHwPcl/+RejGbNGjPIJUp/PuxWrXLfTSacTTll5W9319ilMbGdw5XXgljNK
ev39GtPmJfTHe7cwKWH7R+m0TLajQk9EMV+ElYjGm/ylmZCIN41TedSw6qsSm/UM1tuYHyifFJQi
FepJg3QngQYfKFzl4s4MXmdnPiMYHVWnFiruAIK5NO/R+Vg4In/Mq2PFxC3L4Zda7IS+zazdpFzY
JRAhC/Pu16h+Vmi+8yXdO/F8X95XkXH9v+d7vzl/iKxKX2RZNrJRBXsZ0AuR8XV8l2/N9Zwgbl+o
xe1P5k2+uj/y9WlsaERcWFx+/hYLGXIU8u85v9mtrU3oNg8qmLdhmzz5/o4mUYZunMDVaBwL7+Xq
RA7y/Uz74zv9MP5izoqwtLTa5zudEZDhrtxaeOeudDJFMx2bDq2xeC9tzOJhcaFciXo1836Y0RtQ
DvKJbfzrk+rDx1ns4tbkZQmqh7nmMC/tckuDjnebK0d1r+TEgW4P54d+KQeHy2Kr1hdRvjl5p5/f
+TfvZHmJ1f2KTp6Wd0L/sZbQk9CSnRvy2zGOnwspOxEkfnln/jAF3utwH6ZdIqzU1ubhCIU3c+pM
UNU+n7v5ML9cw1J9+is1rO7aB2Mtr+INvt/hjwgaxs2p7O1XS9xCri8wbyUKWuaklbhuhdTx/iWw
rYN0M6jGIexHN1DOA1ni+DHWai/evt9Yvlx4uFrjXc2IbJ2LrSycWgtDBdgIRhec0bi48/VDNNZ7
LYk2VU37c/1DNvJD1sauRu+GZGXrNKFry6TzDvHY95/mq3CFio1qUtozgVMs7j4klfWiqumSTgva
rSWfDmd6HlR8k1Jr8/1QX4bTBGRsOYYiZoOzz6u/GhJLpLAb18Wj8hjucmON3/udDfmiPJvLifoR
Y1rv5hQ77OS4y1WPxUJJvWqecr07/ta5tpaOuIqduQQhzzqK3+Hm1Nz6MnP18WkXi9tWqrjvInOu
F0mOAe+ziVJHp8c3L2+S+FoNIciFwbo3XrX4QqP92u+OnrhI40tNy13d/hmNDdrZU/HpV5EjQA4Q
GPina/hGff4SxOD3tZwJ5nwcOaaUrkSx+998z9D/dfL9c3VuMacMKzQCbz5ZjB8zsaC5nONufMVX
gxvvrQNSqt3pSsyX9xkW8v8fdX7wDxsLQmQ8nAxGHQ/6Id5NRxNWGu1IDqqc7f+GO8E14+N4ixfp
SbVs9xbjWZfvMPd1fh5u50qTeladnxKlzb9suUlzRRMWtvezNdsi74JFZqekFpMpjB+SmjTarTmd
SlF8JTP6OMbi5hKqXmZrPssk2ntbNmLqjuqGFuz1ScrCV8kQTOdAdmsysLel9VvW5xYY6PfQwzwU
m/hc2RqH+ZzDc+zEefPVdCdenN0oqDTIf6QLolB0k8EWr6jReREHWx8G0vfz/YsDVFdmu26SqURT
y6fp6lRFaAOaUJ/bxbifGMadRdOqqfRObV5/P5jyxbvTFQJgjYL3bOq3WFxBVlZjPuc/smS6kvTJ
CQbcPtH7ICRftc3FSFNXjLamI7/kjeGJZ/0igCOXS7qMV6pQxF1s4eEkvEIO6YRmG3FhnNLwHLlw
RJ1UtdZmEzi2/78QBH8acrF7W0Uu8MnuKnj1bFYJYquQh5bCzWDipDuTzQvzr0kz2zv6r/nVXwur
/vt/8efnvBir0A+axR///i9NIj/+pb9fFq/Zj6Z6fW3Ofxf/9ck/8u+f/8jv/8f4s+H8pz+4WYOF
6HX7Wo03r1wrmvdPxiedf/Lf/Z//5/X9t9Bu9Prf//Gct1kz/zY/zLOP3qQGp9C/tpMEUF219fLn
/7Iy1fS/mXR2yDY7rD6jadge/nKT1NS/zcwQGZdT1sBfds8kE5vgv/9DM/5GoUhQgFPIxpCkZnn+
P1Nn/W+GiZkk+4DFKYSL2//ETXKJxVcNE9GERp4OmfAcxyx2/5SuUlElhurMbUPlDY1qv3UnW3cz
1W41nwPJA17xGGypuzm4r+48d3zKnz68rX9Mm49Ggstb6vwpyEvOpC8TXwKxrAFatOzbcc+nmFul
Zth9jK8Zqq9t5qII6x9OSkN56R/PhX8MOIOWyFECClrsBqOnqdVQN9hAO+w4842GstdKwt9tXYFB
PQVbWuymfwy3eMt+qUVD7mGXKSUB1lgFhO77E69wsZv+NQTXeSEMFVvLZQuMhiHX5EuK5oxbBCX4
pMyWM/G5+TLd0NbfOf1ao7JZFi49qt8P/eXDfRh5ftcfAggawIJ5us6W2tdK/0K78Pe//90e4sMh
/o9H05j1yNi5Ai8iQrWtIk3iXswcHdb0vqKzxBnA2OQxeqMV2O+HAT+YdN9ciF288anh0OdebEmZ
bSitkPM58XkWB/7750H3yqKlgYW1vXjgWERJVgyT6hgrCFNoc9ZztnTiM0Rv2dG4AAG99XbqIwtm
Y4JOLtzvP8D7dX/5QlDdQriSOc+wi//8xhPLYGYPLJfeobly4jqIZhS4IHqI/fwxZqLnqJG7ugnX
p55+EVG9P/zHsRcnWW4BVsbPRUVteZ3yng3w0vSLn3jCxWn9xyiLw8vs467Ez11z9G18MWetpm2+
pxy8Pu33deqBFrNr7CXFD0ZeZkime/IgrSiJq4fDCfn7V6vkw3tbVh2NKZg6sH+qowbnvXevRK8n
XtmJ5zDmV/phGcpR72WD9j4pZEd1kOJiT2s1q9nvanLG9XCextiFnPTaOvVgi9UgB30G84xxJe3e
QFXYdfmp2fCO6lhOePpesGSe+0n/6I+UK0wppAIDBDMpaZJX2gqCRh4dUiWy6VryTdQMk4KNgiFe
fVtz+wnhX6OFMgI7cut5Yj/btRZtPaP3V76XvzWjrR+DOBWOYfrDS235pkv3e/Rz7BLhmJVkbeQ6
k3fSaIzIP1DrSIE5oLmI7Vul86Ztkeo2SyCsHSFZ6UGWrEev7d1Qad9dKfxNIoNoLNqSIyWsR8dk
17hKBszzQn5+q9tJ4Ax6mayzuLU2A9g8xxzCfafoyX7o2dma3Kx+DpGNTDVBzGgpEwIELNt22tCN
x2LSJPIflbindvCk1el2TK0XoVXHpEMol2kl+kIt3rdRelEniXGdVAO63VmnVntlfhgTf9qWpcYJ
X4aNkwe0/0OLhZ6ZdeGZlSh7O1OUdVd06CdL14zkQ+jVXG/i8NkSIYWRLrVWco377iianSgT5YLY
+3fQSvuksnGZxrjRrDdyG15NgnRVJG0qW9mWvZQ4soc7YZooGwM5Datix9t/GH3Q7XWfrn1d7n9P
Y+UdvaaCklrvO1FChRfe/YTWI57UYzB2Fwbeiu5/6hLkiqK1Facs6xdu/m8GOr86UxCkYeL8nz0h
WR/AKqDlm77rbNhJfnfTyj2wQ1k/C7WILjcER5UIMDPRxQzrOStoWkFxPuJ2o6Uvkm5c/icI0D6X
K4lW6joDJR5pcG+F/rsEJgBHJjNXTQc68vslPe88H2c9/TE0XpFgMw169AgdP69ohRqT7tsWY+5p
Uzg0u3g/sz9OZpeXm+37OIJ+PPqviIfe/e4/7ByjkikJF2XtPfqaS35hRMBAnZYyH34I3z/UH7He
PJoB/mNu7KKTZnmam1YuSjWYXV8O8y4V2wxoOyPOvRbr52Q+6auX+GG45b7bj/NynTUGyd7Y1FBi
DBhyMLa33z/WIh9IwMVT8TwkUmQLZdziwPrnPETWBDiL+WcyETu9fCuYmN+PtQz15rHo1OSrIv1K
2LwY659z0VAob9McjAR5nodpqf4uozGmzMIc/X7ML14js5BSPpq4+Z6wOPYl3yIG63XFkQ/aZm6u
9vfS9t+Yi9qfc/7TOItng9YypC0KKafbaJtp7+3tdN/KR8SdlTu4+abfTUm2/v7ZeGd/jGqTxxVU
47hTcUrPn+rDCpA7Kyhaj/uxHSkPZWRfTQ2Ir8aCoiFvplbbRFJKt05S33WSLF92kdVcG4YkH4cI
74Rp2kyT2jmhJkuXuB2Bpoj6n/Ho/WzlAjuZMt6EZn0mj90xrJoHBRZY49u3xTCOWz9rNZTGlEC9
ye4chEzh1lRHn/4ySMypMvz0rFo62kF5o8SNK0n5i5US6pryiLauvmgs/J/8NhjcysqPWpEFB9XL
u12SKuqlH8aNU6Rlvypja3oYq8l0My7269Kv75S8eKWEgddZqxkO1i8XKC89tzMscNYh4orcMItH
sIWrLlLP7M6+68y0hdkNuyPvq5xDK91R/r4gN4YldVsgJUwxBmOVbLGUmxVnAqU8HCZL7BK70FZW
QrjeFKhMi9Dzt5Vst5chheVNL1vDQ5bL9kXJIUPBPP8tT8atXSbbIimRm/r2S4KfpSuVw36iiWEV
V9WIk7Gu7+owuM5HYCtJohXnqurfetq4VZpRAaCtUwIsjP8pwf89OjVZf1x6kA1bS67WPw+VSbUu
M84IMR8WikFnDbJIiA8VUCoVyxqlcIP5iFE5a5r50PE4fcaJexin0feTWFvu4tyhBdc/btHsCszi
xQpNYt0OcaQxnDBZlW67M35UZ8lVdUZN9F7btIidbKd5C7fF2/OMsI73ZNiP86KCy0E1GBnnWjvR
UrLcNJYfabGY/XhoiilEgdZQqkxHBSl0tsOGcqVl+7Kjllii5fTz3fdvYrmYl6POn+rDYrbg2JDu
YtS8h+WQHHFoOrEZLpOJ8wT4+K6X3bWpF6Pg9njXtWs8grPZJkdEuium88n7ljK/pI9RwHKsRVzf
9hU8CDRmzkii4kJ9U9ZgwHYoQcA1i+dgB9gIgNactThV8vgqOfTpMRcBCAzFqKFNA8arAyxoXCFe
3+p0UvjX6SG6hGr8yK627tfTYXDn7FC7q85PfYg/v016yEzSZnPfu8aV9/O3WY2lnxhBqztWfW1b
twkq9++ny7LMxW+Hu2RoHN+0oOOHOX+CD/MlpkLQ9XZmON4v5ap3EsMNd3QVUmFdV26SHLxnzUnh
Np9KQi1DhvdxSeNBtweqqxmLBRspni3nFW83I7AurBscVaIeGkJ58/0D/nkxtOe4ToZJbetkDBfZ
Ar3wgt724DUl9aOiugNATdk40Rr95RiKgQSLwpUCj/jzO1T9RAMoURjOpL+NubaKknjdjMn6+ydZ
ctbevyo2TnUuA2uzy87nYUpD8xEC81XRWQVOEltl7IsoV+Fc+FySHyAgObGZfLHUseebZ4WG+Fgj
Rvg8pB4ZKM6hLTigZoF5Q+/BpGUVXWDisxPTqbn4xWznckEi9D0XS5ns82gqp3nTyJ0+5yVHx9/V
c2uD/qNzgx0KefyHA/dUQufUkIvpb2A+jD6PIevkORrv0lPNI8sC4/ylfXqmxQrOzakQiTHopO+g
xL0/E9eLoHS0w7hmYZ2EsH8xGfHWes+bc3VCNff5JerYDoMzJCOhwBsdwDQadeWUjXrqy1L5PZ93
Zluj0VWwb2A1RT/K53ESHdG1ERgas7E4g/N+lBz/bNxoDqzx08C/L0fDO5eTHYMIa1nKzBNPbryC
0fTr2ZJ6PE/xlVLbVb3HSGt90oX1zyQnD/dhuPnjfNgVQ7xIy154cwZuhspjoHikM3CTHE6usD+j
BMTRbO82KE8SYMtGmtosUIikJMfnliH52r9Qt+lFsSHnxwuFKPYI1XOd3qpnwcE8kZT7Y3XPVyla
8N5Nl+E3LjeUDvHIJIp2LjwM6+JnvRXv0mXtd3T6OZcB2nKsxbRUlHwoJk+VneyM/R4cZb2ZT268
SXEFO7FRzlPv49RcjrVYc6gNgkKlnYF3moF9cGb5+aypQow/V6ZPu6Qsd5F5wI+5ikWUMoGFU7yY
PEyXWc+NVmBI6tfm/3TFmcIm3MZjjUoAYt/lVCHPR+K9hZMx14lqp7icddLaub3ttvKDfaKwP59Z
n9/h58EWj1QpaHq8vJ6cztqbxY3GvUgX98LeNqPYfv99LZfA8rkWi00eplbkMUP5SngpJd22JpmJ
5KmNRicJrsdK3OjS4/djLnfJ5ZiL3SuKayXjH5Nj1k8q5kJ2/dT2b9+P8cfevxxkMefVtomyvGEQ
YoHZ10XHAIPIVfbxhcCNofg38tFfJJg+f2+Lud+lugiCiTFn/+hpDR7tbi7u5ft8XdydCuL+iB6X
T7iIroLE8IJ2niX6yPY1rTP6rpHvxySdnYDG5o3hgIfC+M8tT7IXlkfCcuxF1FXJdZK3EWMPG3/X
onZYEwwdJkdzZnT86lQo/i/eLIG4rCPa/qMHamT/bIe2mN+s8ay75Va5MGncAVGJyP5UXHJytMWb
FcoYq83IaM0a/lu4SzaYqdLJ4Mj/Vo326+X+z4dbvExrtE3hTQwnScE+DNJHVcbk23vrmubZL9X9
iZXx52kwz9J/DreIK6vKUDwrZzhEoaz7HdzPB+/H4Cr38u7kJP16oliK/ZfTkbXYX/QUnzRfMFi0
D3fCwJ/lr3ZlCMEAV0/ebAixvhwRaSe3G1Ph/F68TclUQskbQaHGYfCrHsefUSP0dW22cNHTTCnd
HBBmk8m0gGtwELFxuRGZ9NR0UD7VklxSxSR0c9hQsaJvLZne9So+9B7N1kO2zeiRhufaJG7KEti3
YRVfZlmPoXjfC9eok4kKicVFVRPWWg+qXSFkfKlNfF2zozSU+uWU2OOqzGsQW3F87CcscI1Oj9yu
LrdpXgo3VesdLSfNqpiiX4U53dSGuTF1H5/emSwFWbcEnmULsL6jiq1xB62tC/TrCF2tZlFTsfX4
JjU0fLT987HsNnFjHAPV/pXLLUUclLdWg784gNAC+n0X6evCR4JY40wMqUrHu23w17ZIMQ+s/BI0
K7mssgmDXSeP1h7IWHyhRJSkfD4snF7dnboU7BTWp27cqxm4vxxFiicp66Du5V1bZrJrD9J4FVqi
Oqci8jTq8UXTxppblca4kaSW9qBOvmkjub8Kif8AgJbKnsuz76pST7U7nVY4NV82E335TV5DJMzM
vTTZm8TsrozcAyQCf3Yb6N3Psh43io2gOo5ssYVpPF41sSVvlDhGOlRDdpvrR5KXhk5OSSmaa0sW
RSaVYhNQsPXALXMtyTMTkHpUOlemirlG5akw2kbVxP6tzSZoS1N+AD0HRHSub8mjQe8DJS9qhXuc
IDCZr/VkZVEWCz37ZZIzzOTtp17iHM/nCpo619IklCo7c66vNT5FPcWPJXqk0uZOD5VNP9fi2rkq
Z1Ceazri70qSrY1iwAn0JRir0VzPy1PP7cfpzJRip4n9i9jvzSM9u62TzyXAeC4GRlEs+JIrJ5iL
hDbVQtF4j/AdjlNxG5XaMyL5CCNmr3JChGyrNrrqMAk0Um3aanPhMRpUqvwgqJ0po77Za7bHF+Jb
q1ZkAd4L2ltiVW+tLF35LL+fBUUdt4CBDpNwOOvLMD/z54pnPdc+JTt/s+dqqJjrohkF0r4uX6pU
3LZz2TTPSeAi29iwdbxmc2k1M6e3VtIS1/CM4qVq9dzJ1MLVM+z/IEtaU38QRnMmpfVvIU8X5SBN
h9QDKjbqG7tvfw0IpO0czUYeHWtmQhvaW8VLHoe8WqVK6mR5sJHMF4EmqumD9WBAgug716t7RFfD
wTJGJ+s1t7Hlo1/Urho+VmD0dMVzuFoClA6dPtThVeL4Zcf7OExcsknngtk3JCkQYc/J0nqbjIja
WmWXywGtwvaPjDXcKrKTjPJt0uXNthps3Kb9c01Hg6kbL1kgHfEhBG9X7UoDzXCmuam4gRUcrSz/
oWrwhSgv5cb6Zevtti3LfGUPstMO2boYY2qDmGZbQvJW4wy2HLJNEIzHhv9YmOk95WqqztXG08U6
JzsjN+F9Jo04xitrvW0d7gtXdcdxxxwcfQnY97iS4+k6DM29lpsb2b/NCv4z+PTAVqHaPZceJe/e
AhgdgGzLYjdq5ENAw5FcD+yV4jj1qbKBpr3RQ3uHQgdRFyil9ocI7N3UoMSHOdt1QHOSlln2Szbw
bCX3qKeJY6tQE9X0Op6hvUpoQwtOtYPUlytbaoBePpWNcqhR4Q/9myzhvRnhrY6LZLytWp/OCm3T
pz+s0EJObjldKyj9Yn8dYwQ9oqHzUV0F7ZYO/m3a2W4EHcHsf9vVtIkt+HuivguaaJvnvUN9ZufH
02PVkyGRo7UuHqeSOkdFOTH51RT+rtPHVeqZzggAD4t4eVUhnWtj88xsQszQvdlvg13W2gotZBQY
eFDDqddtmk7D3FIojUeJoiZsgyfgqeq6EpzSUbiLLMRa6pWqXwmz2Jp99sTXtA7YOuQxpmWu+Knm
hrxShb+Lg/5s1p/TRxfg9/kjKNNzyfBXmeBXiFd+e+9G2vQzAuiZSxYGXpqnr/ph+KnEwaXVaP06
CHX54NMd6po9LF4jq2VXzXJxbAo93E1G47NtmcDsU7/ZjE2a77XWts8mbbQuRavwyFJ6rXnhlQGN
dCOoMe8T1Qzv/CKCzmXyA7UaV6vWKxuMVic260B50wYzcWApHFsIcqKNQZFnfOIp8N0xrmI39gFp
G0og3WgROAAzr/vbCGf2y07tyos0DzGzMoIgvZT7tsAUNs4KeiysdOP1lGyoY5krP4X/W/XGtlXj
EjwjLHd83Bo3Ec2PRDGf6na805UKRUdc7zxvuhigLV71ZXnZNfx1OQdqHNnaZeC3e8kAJ+lb3iYc
uy3IxvOpqRAzmrsCMDSMDe8ysazfo+89pl77o1WRbCaDFs0WtPu8M45o2C4SSey8NHnzfNj1tUzX
zFUnPNOdjPQ+hnMuNzZoUhCoqpbs1JY6v21xkmT8i14GfHN6flHYxr5qtX4VNNbLUAb22pvgZZtD
t2vb8s0zsmZPV2e/GqVxoyb8LbmX97Xi3/LVyqvC96/GenRDzpAii49W0R+LCGKRaQT0IoSBytyt
LqKKUzfIpm5bKKmy0ydjL6rmreqlrRlqB1KV/ipQtU2iSEiuaWxG7Mqx1nv7UGQ7s1N3mqTughFm
9BR5bhzH23zo9zHuu30dxWeBRreFlx91vwRjHUYvoQqUI2ht1qr4IbcKHO/o3u/xVdCLe3nKI2qU
1f0Qmutc9l/jUjzSR33RK/KdOmiHPJnOpi56MVozWE1hy7YST6+9Zz4bxpisqqkrVhazOCr5/20M
QDQP3AL67qrLwqtIL+tV5jeu8PzRaUe0kpqkuMhgjbVeFf4qVohIVFO+lyztzMvHdtXldHMmAZex
Lr8tpWn9Hk/kA6h0XwEkKtJVbw3Hzsxco2ygE3tPHlh+W9g7iJfXSgdMJ4dlvo6bbF8L9dprrOea
jSFjhg15cEOH5bmiYJ3re+f89FMt2TdBnlz0fb2RhH1OBvlBtaODWuf7eIgujIy+MtW+jY1COJ5Q
bkNFPLVj16/6tnksQXeyJBprBQtL39mW1zm10t0XUrHDgSxdKb4S7VVB+nIy6gtUZhOqmFFAag73
XgDbfOrOE2xIhym+S+L4Zz+q23HglE1HGt07OpTa9NWXxE0VsOSQZT5zgt+aKd9uHksoJQsRUCYt
zhWV2vQIxlkrxuyhxg5iP9rjr6Eeb4te246msW7McTNKMGhreKPZEBESRGBog04FPM4kiDDkZSJQ
dRvW9jwRh156zcT0A6uoHj/b6kKbxudWxedgoKara5ha0751SOX0RZYHwNChG0567FQxIutO8w9N
0B9HTTuwIA6AvcXasyby8AUbJuc+fP0IM+1Ef8KN+7VjW1qJtHW0XON0KqcjrWRneExIO+rQmwms
bDWyeBQpjFZ6NZ7ZZu6IAAiHmd4lEUgZaK5HRarPrTzdGlJyHltv6cAJ1RjFbVLjfdFJ3BFKrVvZ
hUo2CGvPqn3Ct+BeyP5z4NMUVZhYYtuadI+OZ+KmCmBk0M7sPj8P/NKJeuuXwREcl9pr2CnSSqmN
V0/Gl6mNfvUet6BIoY5t5dKd1kMWVrPwPJ9DBVvKfpRtjJJNXEkAkIsgjBFdGsmubHoY3czoqkVN
LdVxucLzae9ZvuxWYQLxsUgmR+nb+4jDRWqzTdXb15M9XEMZv9Kr6FfWJne6qIqViO3dMBZHFTJW
KmvrJDSPfoNaHR+OmuK6+Gnl+sQp6W19OKb4Fj5wmNAJojCoSI17ahcN9ueUm6eoR5s6nptZdGvV
A6zywtwOegr8v7rHEB5Wa1ZeTfm8zqf0hq3+LMukjRF2a47+eO0n2XEspa3oxCWeRXvFINiKDCJD
TpwC/93Odzq52gRwwzVi3KnzdpHWPXIlANwebsNR2cQZTJ4y3/nw+QPRPDSW/UDVZT2rgtU2P5Zh
ctmU6i+9NzpHE0nE+RU8BlGXuk3OE4W5tC2hpeetRmkVs4hSmhm8JvHDkB1LKfyttHDUZe1SM9vn
KkIHzzqbGfFas05lXazCAX2skbwFox9uB8l/FNm4qXRs3Nkr9AyagjXrTFShc7x2fNyh6BH38cqd
RPLJgo/ST/oSHaXBEz2bAGAX21KSfoZ68DPC6tnuldcwRrWCKfO1Ttd1Qs/DJmqTjZIagPSTg5z1
Nu10pbcRI4JUu+hhh3slalGlzi90UvFOlYuN3sTbotPuu9z4NSo9BF1YtsyxC1EaD/QDSo4EutvB
vYl+Zy+9RYeaHmVPeVX5GldkeTdhmJwpNd0PhW3FGGjEUU306VXZj7qafUNECeYYzAmpm7C7MBtq
Wl07BjtJEtdKDNQlLLjx6kWdOl4dPsVemW0KmUCpzlitsTnglBYF1VkaZT9Hv1X3YOnBErQTmNEg
yi563jVWL2ZxaYToFOoQAxmddUa92g/fEqN8YNd8SAv7fMoxuGDNnsugqpWW8kYUhTdq6ONhwu2A
wtzaKqtNl0YzVqY9jw3kQMB172JVQ+ocAOgORBtszTYUazbmm9bKt2EpzmSe0FIgNQ1RceV7wdZG
X+REIYFmptuXBKFbM8FlJi+la7lujnSGam4k++FvI2UqDkVS3NRxlEQrWZ7jqGH6JQubQ0Yvb4xi
3MfacBnYk77rhQQnwugntj6CVbmhw1xWh4eime60GdE+7BpjDNeTkYUwD/mO20iirTMBn1Oqrtr7
m2Hg7k2Dw1btuzNfz/dEHY+dP135utW6miRutSK51zlC4kHehb04i5LyRopgItjMyzS7CoYYd93q
MeywWDJUaQQzpv8edYLW0DLQgmf5tSYVru9Nm9Jsb6xOHAu93snCe246wVGp+Y4am90q6hIY2cp1
FIAWz2QByxuke0af7BDXXHtx5JuK4KzN4x+J0WyLwMKcpMDtAUuPX0IprzwBRr+ywstKHiJXUfBc
6Io+QO0EqKLFbyLNswPb5FlW5xtrbH9knv7YFwqadSgMjq55qKMGW17Zcfdbz5WL3g5+636+94x2
y47qBJN57s83P7ncDBkArqmKr4GYO3wbI19ucCm0cj8kw75rqq2e4CaElU5W2K6iV5tGBk1d2/o+
SAp75RGNrwgebw27flDi/DqRunMxR4Nq2x8CJXvKkuZsbIJ9bTQ3ydwqpahWRtQ/UsqRWFXJpJ55
2BNMltg2UX1d2t02Qvfa+Nre9ydzjfj6qurji1BMmzEQZ0lcnokOLylO0NU4MMGiKf2FAcUNV/Q1
qopkJdlevo2LgMI2nkRdZ29aU3sWvvEQDpgzDa19IyH+ZzX62zzR69UwJxV0Li0OPVLseQCWnRw/
bUOQBlElUi7lZAduX1lviRA4COlXVWX9rumNc2qvoq1ayWInmzBSTwiyV3UaeTdTi0tkYKW5W470
xA1Wbu+hdPnOUOmvNIjtk9w+w2W6e6jmZyLKSs48/LucKZcCV2pjf+WV+lOb1u15MnVYvYz1IW/z
8lGJaIlqDeo3FkvenWh1ozJM38XQoV/w69fCr/Hoacd10YVcAoHgXLSk+laJBkVfCmiii+d2OmVu
rLN1ci3RvIvqLQj6eu6/y73yop478nDm2E9q9SLTqsf8xYpIlY6i0L2nUuUObM7dfXRicOLMHX/B
3PuXFBXOErQDGpzUAe2BwmuOAe2CHW2Dzf9l77x67EbSNP1XFnPPBr25pTk+vdcNkUop6cmgC5pf
Pw+rZoFSVqG0c78NdKO7VSnmOSQjvnjtph/8d+D5H2gfKFZV0z0ycGzvq9SxA+Zx9djjRpDhTwOW
90Ovf8Ms/c2fAi9h0L+ORHXj6/SvVgR6x+jDq1C9T8G666+ti3XId5uaZrrY/vhKzCdiIcp6rN98
tn+gczHFOJtjlbRvtC5fUOfF1ETtMHf9Qf0k503uu9VdTsfut5lMX+MIUPz+eq0vAL6d1RwFvT+u
BR9/KaLm5x8x3zCS0y3LDQVmu/Hw7zfvn/g0YCnIf1IhVRjXL9q2JK2nZXbUBVZeHKl6r/z1/Ecn
JM0dj+CGYfXy71f8B2byrxf8Kp/OHWMg5p8Lzjt52ToU0fAfy9NvGxT/Tlh7W6gDdYbkjWKw/0La
2WunzGMOs7slnIjH5r5HgFVc9aG6Y5cYfnv7NtvlV3aXKm5EGzYx2Kg4v1Ai1VzXMedlPXCfZmRt
YkcGNj6Oq032VR/MhzEE9gm8I0zEe7sTV/1Z/534YCOwvhDMf/bnboY9B8UKf/4XiUUnjZHQfEj6
EWkdma6INGPETPUzRVoDeSr90Wp9nRcljv7XN/WXC395ivKs71LqgiHrd0Q97+Vh61Wvdr9VdvzD
d8x10Megicf9+lV51iVuEXcN15kC4w+ZpHpcgxWp4BZ19DvH+j/xhY4GxwWQ5ZKY/dXKOtayFIZS
qogDtnDhfId1B0SN+8iG8zj+ln39h5WU66F7wCOPKO3rIyuXpE7HfAVK+zZT+lmzs8K/ZoFmbbk4
x3bHSWbHLvLv9+6fFleCNxwHGzuCFSLBf31qSmC2iroQLTCv5lf9tIbtqX6Q3+2jeqN+pPd04e3T
u/zpd1rePwJmfnlat25Tc6uXZu9Q+cS/XtdoertcBQFlZNbOH8qNe6K6B/WdEsgX8NyIfxOoRb81
9gr4buftdzf4bxITfgHb0SngJUFXx1L96y+Q1/oSe7m3Bq2NAM8WPvXsv/ly/34JjY3LROZnEw+H
GOnXS9iAx8rasabXw4ta3UxEBPzm7v1tnUPk9NcrfLl7diuN1VC5wkCMD6RNSOaaODMtRIDs5zgy
xO+uuO15v963X6/4RYLRTl0nKpsrUhMbXhkHk4ummxY80qKcqwaq//+QKvJVPrb1Mv/1c35Zzyc7
dwgV4apbbH1x2vbhKdyMN79bZP7x47HEYMNFik9wzK+3DFw1JwmKCxWAIm56la73xpSEnXbIjPd/
v3n/8ApoBi/elqBJq4VqfLlWtfaqlVUDYGSQvNtsFsYOq9u5AIY4V/uPOZgrMrLrE/Vs08WIihvz
/t9/g78tOXyrrqqrpKcTO2T/MR78ZcdISsUb4m37T/NvHWN219xmze+mt79tS39cxEXusCleqS/5
9RvNTHNOl2ldKMmlE5ZYABoveeOySLnPAudOfx2u7Q9b92k2+3O8+f/5Ef9F9cxf7vSWT/E/uRPX
7xW5E8fu/Ze4iT/+8T/zI2zjP4ZB3hB5lURlI7BmTfozP8I0/6NajNcsiUQSbTlc//V//m9+hPcf
h6wJBilE7fz0pmv8n/wI3eKnGLC2CBQseAzo/5v8iC/PChM+rBG2N5ckQ/7L1/GQrG065SpC9saC
UtthjOC3wQKqS2X9+Wz8Ei3yS0bElxf9b5f6Iscr6I3OKyQ65BS5dyWSP/jjsORYIQOvfKiOxl47
rRGb3+l/q3v626W5BX8d1OpBLYQdz3XUR382i9iqG3TRGpWRdywHCY/2m09LtfvvvtqvOwVsf6lW
aUMfWA0nvjTWgW6uFbbKMZdw5ZRDJW6SnmI7SwiUiNVuvzqYl4ssmfdmW5OXIHWLMkhpNI84zFqc
R9480V5Hf5jBHkD05zFOvOW8yGq8TwpHRGMzFDcTCPoxFt5CwfC6Xi8s40xUo9Xdlr1TfC6zmv4w
i1Lu4HEBk4rK5ryquKfNc7M3IXYPtVkg0YxrEN9uJiZ3nbZap5rFEf/SW7WmBmHRKdKYeig/AOCn
23XkiYVUXrOwJQHrYRrseG+lzoScQ5H3krbBXauW6qNSD15IkSz1a1CF82eipRpqksHitJmWamtd
JUIxnGvHFuu4A/FKN8rEWCrfkyJ9z1M7NgMO+Ot9Wa/wKm5hgXaC+OozPVlmzyZiVSXU8FJ53qa4
UaiTKWq9VF6SqkhjEJNKzSMvj9dut7hrpryqK8APMSJ04lI17hj6Mw2FLuGhstbee1uXxANT7rOB
PkoHDA+d6GT7UYvjNtDXKe4iHLHlZ4LdjkxFVeuQSrpLoj62baHbOGQF/6LBO5eOdzDVYSjuJZT+
9NPsRQpBsabWYocppKsZllafU7VT4Dksnh2nxjxspq5JorqRTpVLgq8hWNNzUSWKP9L3IknPlGII
VWIdUFt3aedcd7o60X4rKwkRZknaD/2xVpWfi9dbndz1ixtr1JoZQ9I4+3GZB3cP3GNS5TXViUWd
JwWptwb1u4Q2mK67XOUiK4zqHqVSAjiIWY9cC9+hcabGsZ9DcVLcbjWG4EmJK1qBi5neP2fntdgu
r5Ohp2wuaHKhD8EMXDOGVJZkM1dzW9Qsk1PHws/wSjr41dtufVfsxVPgxvqJIsXMhB1/qevSdn/A
HBo60OBCC4kTtI5XqN9isHc3NFoLbMrCRStrv9Orkk68pOqr6Y0M2W6MXCtVxB7rKVKhatZUhFc2
gczi0g/Nkt/OcZFa+yWVXvcCwzVKOns7T30k6cYxOPzUeS9/rq4sS5J1bGEOV6ZdlPPgD7YGheg3
HQHDRdTHUnU+5pWOgdNaa/jYfLubxvimssbEuugsQfODpXQdMaljpRnz3aLpTfuB7nqgghHRUD5+
KCLRmwN1JKZ51uR8PUwwXSR/Dxa5iH1Stz9qqzMnWLBazZdDjVECNZTSmOVN6RGK8x7bLmolfVL5
JvK+uR8n6YosGJV6sp82qcL0pFSKbO+XshLGWS5u0kdkIk+I3PomgeJHQVKMCZx5geDiOyI6whJg
hDTFfZMgic0ZXFW3EQeY7QgtO3Xx8OTyHPFU6K5sN6BOt0AXlRyA747aXA+hUpymTvcO8ynokIr7
RjOvYdnULD3ndk8z8HWN5oEYY+ph+bqVEBDYWlQA0oTq9h2CnHyyor5oxIgCAbRfB4qy8nIiEyMF
nDVDaxCTqwaDJ5KC0cqAJrLCplo8Gg4HlszXTIC9+8yZapROzfcpK0j0oC/Sq21i6UdaNwswzPGH
klSt+nOZvVF9VK2C1LaAQIpcOxg67w6tZbzY6T61W8MkxHUif08n3FCfiOnv3IWVHqVTZSmSt6cf
Mv7MoaCL/GcKMG5sx0y105AotgnJJmtB7axQVZ3P3ZtjAaWmzKpYKN0c3WEMdDUjztqvSU2I2kHC
sLF0dMWOCVeBRy5KR7wkrUnYgd9VQx8A0WrHAnA0U2nF7tyEvs8+n7m/dqMDU89z0jnBnKS9eXQs
ZlF6naUexlYyFxGKyBn6R6eRzf7RyGpSrha8OHkSlEbR1edYU5sVHaCtsGplpZMMoFaNEbM4F0lR
uGnQ694gb9Sevf5l1VRW8KXvad9W3PnoKIZX+GJarOTYCZHPx2K1C/ts1hUcoCHrVXnS+9kmAbT1
Mgz4+mCM+mXKV6XeV4xXaID6Hu/VVdouObU2duc4b+Wke6jGHMW6b8oRzDyZnWKJFmsc3OcqVsX6
ZittNd+3pknw4wQ7S5Ot1+vJ/eDGsjiuij3b4diZo3Foazw6W429mj9L1RLzT5HbeYMgu5ht9yrR
koXv2dALedCQYcpIHVdlpU9jjLctsaCe8VSyYtJ8LCGdSt/yhsL4NExJ7Uk3sDEfGoP8j5smUxU9
cr2RiPK1kZ31wnOddGc1zdX6ZE6lzHezrmVdUAss5zdpTMHH0ayypHhFPkXbrGrnmd77Cg7n9cSv
7agHCs617GIRiGIf+yYrlZOa10KHkzWVRbJsC2EGKMAVkwZlQ0g0bG7V7hOd9prcTZOfrDDKbWpQ
Z+BPbUP86oRULBzWOf4Zt4Tyu21G9vdY69a+j1O4XVmz9E6pqx5iJIZPW/wlorukMmh70JsrLWcB
uQyi3GQm9jJEvU4mnU/vxNjTYwybSfaIcRxp97rL5+1NqJWUrFI7L5+MZBl4dlczOVIQGt/PbUfz
OvUx9b6bWiB8s6zQ/MJfdGevrfiiVJIw/ayf63e70Sp97wxrE8ylPnXMLsgN6kYH7u8mjrO5XvDk
kk8kfEUZKpRqeorle3ScrPJL5At60ArdjMq5Gh5zp3ePEFSUPw5KeeJJbBIgjNZ6qDuEjydT2lT3
0i9bewc0mou6h5YsLxXh1o/uwpHgWNopCYFlKzYi3incmm+DmP6yaxBAxV2uXjFXUNlV553xoiTm
Sp3JLGMtFCwL5nNGRrf6VJuVnu6SpVk+3UUzjqLmDQ3nWWr3PE0VOqJcya7Neo2PvTog/pSZ/eq5
ynDSLV29JuVn/rD0cbntTIW+6WrOryxDxsFAmgLc8CqPUhKOEEGEmSE+b++QMbFcz0o3s7j19LV7
rWKdcqepDzpFg3dMcvq1Zkj7wEKIaqeYy4OqNPYQjZVNfXJWJQfWn/TF4absbWea98LSyPeiuTYs
zUHui3URu74s9N2AuvXaFB70vk3LvIJCzVbyM8n9+OD5hQ5anegPRgb35xtLrd+LocxPXda6t27i
xc+GN+Zno0dmMPdJN+DzcQiVXlrrrhbrpNxbHf8ZspPG7BoWs/Xw0qRpIt/oY54rAojKpCEJx5iY
UBpPKe5Wp9eUoHS75LNoXF7xUh1cWnRzvLgNBeXIJMZlQt9UYjH6vtjmdWbLcWejln3o2YUfF3tV
v09z3qrhmlvU3mMKpaN4e/dkpXOrTfOuYfvbT7I0fErVgIvZuc5C7wzlcTCMxIUlNouDi+Q9VOZp
jZq0JTm6styOGul+CPXcUnfNWLLrysXC2De001U5Cm8/2/r8zagUe983mwZYKdIqiouqf0IJMY+B
2nbZ1mvgvrdV1dPV7DoX3JCUCxvZB1l+LfXvCgjsuiAy0SBAGWLSYOgUe/U7darv2qppQm0xzMAo
vesMcn2vGwvfRlr9VNL6R9skzn6a1TlkjslfE1MDacm05gZhUg+RPsSfjqFYV2WrLFEnzC01qAEN
ZOlVwk4v81tNGhNVGaMSDVIVu2EZl0iv8u9ZW8w3K45O4vBTz9nbiNA25bA8jp1X7BlOJIqXhkFb
1mpYIjD3XWV6NOfqiWm7ui2EWj53iuIcUd8jeBoatjJlSUKrRW/aUwjc5e+2NziBVzUPtP3mOE/j
U7s4CAq2JwDJ5U9L8b6hpXOUZ7Hk1EbOA5CxSVmudIbaLxdp+JPVfbPj4Wg5adChkUPJk6EDje1x
VxnL06D14SC6g8yn57bzxG7SqjiQc2y/OhMWXq2sTUQmXf+gsBB9K5Va8b0mflIo1oLnwHaApc14
1DN+ozUVzm3Fnk54frPej9ZaHJoxVZ5i14gJZV0T1M+qZMVslAtAhXfpXDPflxCAEUjVm9avj5Bh
D71WEPqRaF5oms3OrbfJJJ+vlTo+Tmuxt2lkgFHNfjBcnGJF/yCc9HlSOVHZw0OaNfdD47z2TDzR
UA6sQa8Jf4HX12YgOz7/ZOABqNT+Hq16gKXhW+Nq3+vUu+tK6sJdLcOrk4ZNYt7mdL9Y608hlNtc
867TdQ7Nvg5ZCsMOGwxKdtoW8jEozPesoAOV7RadwMk11afK/J6ni4+c7h70BMHey+o5r049fc97
lcbw4Rsv366l4zruWDx1zW+Su6Um0G16zdP5Jmuy+7kTlK2TRN2qFMAjEXAW1Xfj6zK+dAhcFOu9
Z7lLdFKC1FD3rof+TXO7s1A+vbz25/I2cRYUU59G5YYlI/eO6JlDp111LYYJzzkp8UeR7dsaXYrV
oAJRIHGWdi9a44HJ6pqhDTVYgmvcJcRZJVNAqd5WdTZ8yxm/FaWyG/r4pNE2EvHGnpdeeSqq7HZp
tffa6cNkNp81Awoj6atbr/SuckPf0R+OkrB4zxqyh2uzKfeWmZWB7smTkyq3nd3dj+5yYlVnHUfY
rZsZJ39MPGWlH9VBu3G15LltlrcuR/akDu0lp/B9HrxntzOv29VOSTBHGzt61TZvlu92rL6ns+73
nfc6FUU0smZZHosHusdM2sHo6kGMAlGUPGw47mT5mInmKPt9L3oMNSSWjW92+lBrhi/agTPKrTqX
O8J2/XXdL6jC8QJMtYEK/rUwCr7XJg/SRgcqwGRf4pRd3FPcmeGgOj8Mo99Vismx8OwqZOMUwyHt
Y76thxjpVlwjEWDiSbz3SuXwZwaKbfu2/Y6SC4uG6zdZEzbp1kXRBMM63PY9OrbmtlwY3UwiDZeu
Ctris2YGAa+5yC7hNKqchNR2alOGnfEwtdxJ47Zn/ija73O768WjdF6EcsR99ABTc2l7Ga76z0FP
H6gZxLnGQ5xWyEAZf4q2iWIF1V77maG6yXLkB9ow11eNK8O4GGN/HZ6Nic83FaSzCCWLRGHGAaam
PlTMjxa1BTcCMfOCld4Tw1HJm/tJP0yLjIbZQ1I0+vhIDyOy5Jkjq8TBILynAvEIN+lmWZOTM+FS
mVIScRRkmo2C5qdtODUsgSwzUpjxN6BYRUOykhh30mS3c9Yas1AexblHeU3+5AwiUryjmXo/vCpZ
iI1J9nL9Ya3fqwKNvm2Je7uPpyebTfuG03SUaFd5uU9kTGdRzqTr9nruG1rBG7iI/JIxvxAY9FLE
O8sQ99qEen/0kNHoJ52OEX2QONR+JPWnNgw7BvOwTdEMq3IOhvy6mI8aSlt7Xg7meEtk4LaukfPp
+JyfQo0AxGIp75ckiTRXHopear6cs7Op52Ey9sei2Q7flb+sUxrpBF93SJjWkRYUlpImI/O2K5BH
NToqzT4oOBp4nbNXmx6R0mJ+is3qsRXasvGrRnMve5sWUE0ErTVynGdzSNl7eWuyxNxx8GR5UMKF
1cPU6acCPvKTcfgEZkKAkpwtFIRK+lpN8vvSwgul4mZIvWjsz+U6Um+PNn+CqTKMZ6POwsT4RCoM
hevYoSOSe1utQg0LSqbaWI3ax4qjSrDqDf0TrbENGx+tcjeCYJQmmvucTGGzbXdxg+8rXVyMFxS+
Tro4scTu+ZX9LjbucjTHc3nsstoLlM3/hMwev51erSg+qbPIYo4tOI+GkTCp8VYVTkA3RKAMw9Fw
E0YtGx69pEN7Kt/navGzTt1tthTwkjQYJyss9exQedNVPru7prFvcJY5fkEYsNNsASby4nIX0c6c
utg+MfXvPHs9MsEcSGm8dnN2QvYjQ93LmZ1oIaUAqNXz4AqdjjALsaao1jm1q80OB07pQ9nsdKvc
2c0bov0br10jOfOZFHobsuGqU4bQEFmorO0Fy2Q0LjyoS78VTQnueOwUgarJXdq6z+DcqT5uJTjR
NMWRWk47x6gZ4r0hUIfIGLaNm4ycwngUZRX2jCSJ4t3mNYObjVcyT3ax9D7MgeyB4caVmxXtNKGk
p8kP8LXcT5UTGMppShmE0+dC5eswGGmN77Z714prjrgpmrbcltFo/FysvaU64AYPMjEuK1+sIbT9
qvA8uw+bP4yjUjVe97UWNc5tl193JPggqEoQk/Zu7tvMHgMBFi5wtpD3ffMhpydtQWBeNqdCvvbe
deJ2ETgOZZSXnqQy7otv8XYaScFUlUTrLEKbr89SiaPltOYq6p3gDW/c4WfVmYfUqS/QJBfNHs7q
OJ+mLjv1PARC9y5x6oQj/zzWwodsGV+UlAmkz06iq3GKkYuViGhw8mjiR4xqj748tFb3Sq2Xfd4R
pCCcfeoh009rnEGsBYg4k7a4dLV+Flr9YBfpdzC322oxQ0euyGG9nBuJZUCWzm3WLc+w0BXfBYtS
n76sbB9ZBb6hbaGZLq7Ucd3Rm37w2ud6dF9k7OQIn527btYf82w+pxY/OaUyxeGVMDYYxeprM8G1
wzNVFb6jzQddjye+ngdq0/eTo5+w+FypVYyLz+s4+M58/CEY1DcSPM+V1/3EM0KB0dJZfsoBytPb
O2kr28N01Znsn4t+o5jjfhLDBRXvXcdRrIq9vbkUoWkVBwrYj9XkIbpQw0Znt5glRchK8U3kSUQu
fwSG8II38SG3Yswvq+WPwxDEg2v4badE2oQBxvuexxkZ2R0npFdGlt2ALj8uFXBScwhdbTzTKniW
GJNEQ26nPpKaB6juF96aBlz0YPH06JMgzhMZj/qA2HeXS/OxN9KHxPouTBeg2D4Oo8RBbFwBQDHE
TNmtk2lPq6k+LJb2bBDBFzk5sLubvLvcUb01j0VnXKrUCjzJDBJP12LE5eWWjBNtea87c+GXVMvh
PLQGv3JyjvMrUUSlEultdsoT7YmjVu9jPhvsHcXxZ48jO2ezOhG02nZIusnqW8awHU+zATJrpfjm
Sucqr17Xml10wfJplrxKPTuuKW+lVb3UM94RzgwvZWx895LlnGfEPaN+dcb+ATHwQVkH6FsReVh2
nsy8aq4QmSNWTux3YNJXWgwfi4KQ6jm+mUYE/R0rjhebT+ioP4Z5vK6wTKOBxesM4L52V0tDDLxH
jl06XfPN77Uet543s6tk/lbZanNSEapHop8j/bZf3xTuk1oZexzEt5My7sa8ucyS6vox2RXidWZj
FbpxQMN+52mF8LsuPcYZhJYuRwISkxvpkblYeD2G8GY+6stAbIms7VtjMJGgqGn3ZArtPZPtDaaO
mz7VLquGcr+mUWKew1L5gTkyHNeWzMNI2IcygYqa07vJmLF+5W+Tal1b5TtB8PiIp30xbbG6fRin
OsOCRTdzjTiabb26cuxH9sXQmMSV01aRAeGv9ua+SYtLPd1UaXs7uDzTYt0XOF4LRQbWvLFDbYDg
bcfuzhFO3CXuR9MZoSXUMGnM6yYfrjJcjjVHkr60A9ifaHaWm8VMzpODQns1eM1H59DYCqI4pzoj
gQhr3HkuCY5pPN50aIaz3mJmnxHJKTQDA9Es39V2vfHc/mFR4keO0MGqtjecrgHHvHBWF+BPQO7M
CZKUxd5FTC7Wp9EarhWk2Go5RlWtPq5rdqyS+bNyTo4SR81A9iIuOXtwThjSgmWkcShvnyqi0P0K
kCaY9fpnierVks2LN5rsJPKUI68tiyZah4J6KOOza5e9wdait8dWGQOaNCvfZrkYiRGuJ9WvZL1D
eIBr/2h2pBI4KlbSPKiNjrmDmdqJ9+4k8KH0F8KEwqkfObmHHG9nC/MgaZZ6FaKaOo32gPocr0Mn
wqWj0Bs5fsORPnM8v5jKG00vUb8KmrNKhtaLyLtdOeaB6g7+tNi7vBuu0jw/bHbtnm6zVYtDZ11+
DIZ53FBPrX518teU/ACoxz2AbNCr15VAbV0zxRlUJ9JG5r146T6WVVA2Q6DXhNWDni888jJLmSnl
qViZvl38zitRw+3dzBahkcyWmnSBlN6usFQ8OYr9tplh45EPTtIrp0uNjm41rq9jLb4xnDTqvGhO
NX/k91bXbt9gf5FteQZkubGldSW5iidiUBfpK4hk4qI9taa6j/MpSkZlPy1e1NAFYkkGrIbYyEHz
0wX8duXwPRTEDSeZ3A3mqFOr9jlmatBwLKt7KzByYE/MJurQHDwsoVmH7N+DGa1wlOprxGNzbEwi
0u5yJyjkj7T4BuLIgHyrOVUwmjepc+Csw1nxKABiF/PQjZeGSdAGD3cxBHsiLKcmTOnVavCUktiN
Aj5scQFpIrltEOcnTBpZHuTLscKfa5gYdabPTCmhYYgfcvRIE4zrPOWyqAO1AP51Fb8uifEeXtr2
veh+tqCfScsap8aBYj42Xk6lmRsOMFB17+5a87zSLl4vwC89myxbjZ58T7xvavHhWZ+Ktc9Z+h3A
HrNXrrIyP7jV0aojbTBY7bFfCtHc9pW5G9yfxaL4s6ZhxD4AmFxgDM+rV0VCJTpizm7N+CO2UTOI
NCwS9xJ784UOyaDFLRWYoP/AXaRoLq9Ut0dNJo7IHOHW/JW9tFg/dHipbl5YMrZjtRu2yPfb7Knv
gePVKKvoyWNI6JI4GrJkZ+mAm5Xnr/Z8Hr2XTsKooyZwJkwk8BzYNpwqXBY6zgEqZmc8684diHAl
3mO9PJbzdIApoCwH943d3qT8bV1h0x5KGPgcn4SW+qJWz4XI9rVKDZ1Wn5rU8vOKeqlc86eRR5FT
QqvBmFrY9HUzTAemqpndXHony4iPedsHZaZHYywjZXWuDbOPxFKdFmCvash3i1HsB2dTQYTjHx/7
nNhxuL3TWv2S2zryk28pZ4Ku11kRbkacU5DMrRjPzgLoqha81gg7b/PCec4SPfYrUKt67uszdO1b
pcQYv9rkbTabx3Lp0BHI/t2wY7b5BqNX1q6dr0rn4BLwI1v9ZGbWhZoXM3TjsSSLoC95ZZvZNzxC
DixNf6iom2GU7u/nsuwudt3QwkMT7PclR1jVeRx0rE5916wp1NzqnOgrRqhpQU2zoilYi+JKX513
VpCgkuI0GCqbjbuYvFZiDRukGLdGi+MxS0c3MoiyZDpEH1prnOIZljLpG3GunyiZfpB2coVd45tX
88KNHe4JQ18s4opoycKDAlPcaFl84DTYP8ZTnzp7yynT9nrWTYx0tIpjc9YazBZBq5iCpVysxkOF
ReZpVRv754yeusWQVKSNe0W9kw9w+y4hajrHrn2FRyphfG8Fq+tarEeQlWcPIcthKrxPrwLaTFqW
LjOkUkDFsK7dqXO7TeRvHWfEao7vSE8Ic2QMi2rfTToQQjqfzLVrgY7scEoQnirqfWo4p3qSp8zF
E9Jnwy42CAeBBrzOEyfq3fVRy5YHOiaOylh+pML88ET/YY/eDtvCTdamF6PbsGT5oys+58VkSpdX
hDnk/B191IxKca9yJCjcZrdq5k5gsINx5uSYhAhhdkSrEOey3cBjbk6vc1m8iP4NIcpNPCSXaWzP
RadDJs/naSk+klXcQeBtkKXyrIH0xx6W7RSfzpxaj1oiVUKDwdUMtdqnjQj7ZLxSk3Q32csLEUlg
+WQnV9aAE7U/dJiZHKsKEQ4hlZAH06bvAYvfUsmbibWBiIso7owDGuoXsNEkrKv2xRZ1DqGzRSPY
EuBOseQOCIa3LcaTpSL58JVasj3ZE5nODkBcqmCAJruLP2kp7rVtOnpShB09iSu5HA5Ku5xgo4PJ
JfQxJVSDWprYfdXjPBqz9N42q4ikjCAvs70nifke+G3Lz0FhqlOYtvi/9EHsYVT5lC7LlXejGNVu
nUmNjMvQsMYrrTVvERwE2ZSelyY7dDrguG76fOCAxTBKIXtj5nCLLoKU1kCt1w55Wp00pYABd3xH
fl8rciEWAee2ToGezU2QJOzRqYaw2N7yc5JvcrUOOM/IIE8vulq/gZxeu1ka1C1IYQeVNObgrdZN
vVltMSefhq2xhN3csGtWI4yR+ryPxySSQFcOhyonV44Zlv+UXGhNvVnwHFhVcdawJu7T0v4Eg966
cIcfNkWDZVZEdinv8FLPx7SFgWRXv5+Kfsem9A0Y5OTpQvqZ5z4KXkZgAetJTVtISY7M4pSN+fwj
M5MdWgtAVgt0QVd246LRXuDkYcy5YC/dFImJMI85j2PQWbAE2fY/1+qNmwW84ulXHcqO0MjpVBea
ddc7oBOFmmlA1/H3tWFNjEsH866JDYXgE3cgCLteL0syjwT9uPWD50jl0EJCNQt9PKNGv5NGbLnl
ndO5NF+S7Qc6ABinaqFQbcFYwIklVCk99xEMPUkjDQxHE6EYRaSvPwseqnaEG40VEIfc/mYCZ4VK
DObn1XERpan1PDj/TdqZ7riNLNv6iQhwHv5KJKVSzZPt9h/CLrc5zzOf/nysfe9piRLE3T4NNNCA
jQ4lMzMyhhVrSa/dGP2sPdpy4eRkovwg0chF+Xuna35DsUmZBiarzRbaEaVX7E6EQsnvk9C3pSQZ
HuAeUJnU64n0VflbTz/c7qZKtEerugP1kXyR807fJD7TcCS7KeTmLYweboTr7rdNA33HxhM770YW
x+HJyEP/MFhDfmPUlXcXVTrfRqEAlwy4MU94SenY22GjVLux7N/LLErSra5QwPUyjzaETjoqeThd
pU/bmVDko9e0Ye8n6ddU9jzGRPrO7ruK+NOH2krxup08tfWOQekYr5i8+o2XUy2oDTsdg/Sm9jz0
glMoXoKyBHTmS8UPQxmlg2Z64w9Lg0CgHXqwVX76dyunOfKb3k9Fr6pd2mvKcwU741OZMKwjKO1v
KQb4MlmTBEFJIVFKr43bURbAxSm9+J6PuQmQWP89NkS6DRfB7jQl/crOjs/8ZI+aSOg/Smrc7oDH
KGB+qu90y8CE+C2RBOXsHDqSVjzkdUXNUR7o0oOyyZ2wTuT7MlLKx2mKyCS00EAbWqgiB1gYRbJI
tuyAwNAN4/y35nmFk0h+Yute+wvOLKV0E6N8L0geNdiWnkQDxJKNOBxMPB55VuNrtEyEFIEFOVL8
GwNg071RKE+iTgZRjhMJnGgaL2ZHxNyZ/S2ttMqF/ors2tTvJi2+E1UdnoXMV4sXotYW8npQTGHa
voIx0OxWZiw3Fqdgl0RztiWMFdUdKX33tUB/mLTQehrMhC3pVdjadMgtvHKO7ozgr8IKjDuh0VNG
YqfSlXxZPvST0YquULbQ6wy1AiKT3s+GvE2xp9LKH6dcYeKw0Zv0r8LwXwVA7oRbcVvutEq33ijp
f6U3JLhJk4D6LtXMEeRefYiKKXEGsZocrdXQSQyJ9MvG8rZ+z+x3FRtQL5keNU1zIFLgiWL7NLAq
IUxZh7FFL3WvFeH0TNwCSRScb118qzXDCHo8SsbclcJMeaduCWTYoXyWZ/hktTQkpr/8tKJcyQA4
mRFDtDKRX5dE0GjR/3QCL5Qm6IVijQTd7I0R+boOEXoicL0u1V+MrY/SvZqUY3lfIhsDQpawUPhS
g+uJ3seJv3MQ5RgA7abrAm6nqQTABmiM9wTjadjI8TOiN5AimZ0V0DoWaIrlZIzNoDyC8RoapxLH
WH00GDDFcypK3LpATFrzQU1jOXxNUtjnyTy7mQOHgh4Oosyr8ZDlILN3wE3xRrEqUphQOo3KbWpO
X+umqSWIi2DPOABBKSo3E5Ead0Sp1u5yMRUPiayIwjZI++onAg/pNrLC34WHd3NzM5JfGFmoHimW
qHvgdQLi6xAYqIrm39eWjha7GUwg+TXiuzqayPGCodxmfiW+iiDINgkD49lGrMTwu99k8TMxUXYw
VAjoGmjn6HNp2i6pcfNRSMtxVAsTZSJNcKCaokQzQu9DDhKXqpuleTTXLktXUHxGZ5OJOC0m95dM
S4ahbqJGr7Y+UV6VgUqYXw/CahmdoJQWXSoXrt4o8W8jGJR9K5qKDetrg6aR2KX0vs3x73aQOji/
s6Z5aQiBn806Idot/PEwmpQ1YTYpKCYIufQ1FrPgRlICgmxOcuyITQZJ2GT60b0Ud4MN2kylJB76
mQOhTZBSs2sSEOZxaIgbJSGNjMgH39vIo2kOEpYwBamfNCafNMKJQWgvAFsJIhBIXPFrzBmyT41Y
ffPQtX+aouxDrkLN0eCXgEGDGAFocuCqIi+PnvVmtunDigZmlbx06DsRj/cHWHNlF6DxZKtBUtLY
7H9aOgUkTYcep8MHbv2C0CnwFOkhVePA9gVZfUyzCrEpnOheDHS4Rs2pc5lx+gJOQ//LV6zJMdOG
YjCuyabNpVCp9NOnQYGTy8Sv39Kam0wnqIBzVZn+JS4GaO4iMfyGbkdla2321pKkbDSPfCPU+XFd
V/5qJ7F+EwqK0fDYveVBFcNOYjQUESuuKRDwPkLSJ0zhG6KsWkjtRiiM0M4I2TsxOqhSGdFvyqd2
n/rJM+heSGZGdG9/e1Mj7SB5+lYogEirwUOexNKQtks8kPCxByYb0IL3tUmF8JXDuNPG+elrIqiV
gwQaldz60asj3FS8IlIejpBoxYlbpqhZCR6za6knw0dGYaFU1Gyrt2QHlBhYqMaO+01gOjzDIN4C
Nbqph3D65iVy3HJhSunLqDX+tob1exfjEmwlpoo3Nc/mGH9B1wjmb2l8b83efxbyEDIbRjAiJ4YR
aEYyQWpzp8+MUd1MbKnK3jcva5mfL6W/oK15V9WEqfhKoR4MJqGJoNmj1bLttQDN2EF9HtK0v6mz
QP0J5Wa1r73U/DCAIYdUS+FIEAbjremCDvI1Q202YE1hPcejbn0rLR5jk/ZxKrcAJaZqmJ4ij1JV
1XvabvL030ZUSUhriTqd/bbZlkqsfvGThqkKX082ptIxbCC2ovEMmjD8BT7rR0pKR8HBDJrfUED1
92MIJ4RnhK1bg03caIn6KggVGR+Y5iJyoYtsoI8cUtiBejqH8I910hc50Ao7R7iSRhQwFFvQNTr6
iSWy4FZqNKesYzPZQ7hILszD+yXw/c6/6f2eYxnpfvGNElm2l8y4n5unT+ao/xrgC6FM06lP3jhS
IcrlH6nkmWQn4Eq3aMVBYUS/zQwgXwjpPk/MStxGzRTBPyGbiR3RydgxpCzNgR0MlObM9bExM7iF
kkyhSVE+FVPH9/Obl1wWta/TNBhkbFJNBWwS2p9NI4k3gpoXd43al8+q1CSukmTDTqnBIIxyUhx0
6FM2UhUNmwoosO0JBYwriQaQwRR+CUMDc3GZJFvDKx6laRwcM1DvG5SltrC5WGhSNCKcHREzy61U
AIVsKM3HUvbRUV7YgC98nFpPIlYe/INilEzDe7CK6pQtCM1B4+Om7rUWpLinP5SFOdljlBLCBYG+
V6ryLQjNgzkm9VsM8ZIT5ZA1wY86kjoI4SZiUODrNHpU2eps+O1lGQ31XEM9DlnIiFowuitaPVed
R/Fn23B8i1RARVbsf6vkGPvKVH7wSmhPZPWyqwfqcCc1EHaBSMr2XgloFlKqOPNdrmZyABlF/lea
JoAYkXoHpHC2IhHGGiQettrNITRkSE7ehXBZtAQDZSpLN17dQWWVVHRbQsbZ3qNsrt30elg7rT92
26alFJVRDcbhKUwT5KMzAOL+Nhomf4/RGmI6xRNopoSUE/exUOn3AlEEsQbQmF80OL4OQxMDkoko
zY81oOcxyGn75ilIJu5Wrn+MoTE6KFEBRMYnvSaTfpsXiriBQNJXd1FkQS+VK+FLO4q08pVW3/aM
hxxKpY7pV/CiGELR4DXkaDtJ0u82iTXGGzTEovJpspuGohU1Iy+Akqf4OXQtv0bN/XIzmLlI02wU
0wco4V5nrcR7M4SaqWa+/mkYTY449HRAK4pSqF4H2Om+UDhvtxJBLSTWVr8tPQ+EzyCQcwVSr9zX
hfVhtoDx8ijM4d7xwTt3svy3ZkgqXC3MAsDr46X3OpfqtUSjacMEBGPYZfMDGiGyN7F6rM3hLpCH
d/i33kN4Ov6Cns/7CJirhrRTEpgm8Wbu1WQo9qNakbowW818+kBhl7GzfO4BabUbd5aAPGI4vglK
Xj0mRhe7hgcF0Tbx5LfW6Bont9AVHLy/Cl17FaboN5U3VtSoz1NhfpQ1D43fP1FBR5MrkuWetMEH
xiUlEwCJPBDDX+TUJdMGea1RmSdZ/Em3Tfle54H0bvh5/AiLFISuCrBPszB9pxm9ym17yFKKsvZu
qlIgg++84EvRiHXLYyh4CoKKUSziZNRun9fMHkN43BhlTNoDLLoXLPVFrmf0v+zHN/wg8v4R1hB1
bRR4ntw8GgUGkazIaMYZhj6z5zOUfzrHNoRCZnRMQNml09iTbbnps38QHtQb8Iv6ozWrLd9CyQcV
88Mamb68GK0+sz3/tqPRVd1IlWHImRQsbLiQHwZbsvPD9HXw+er7fjdzple3ENxYs+SD7SNJyZTG
HVFJf1veHs1WPv1nwSejhIsh7LPfsuA/KL1OrzOBUcLGnVzNTZCz05HD6t2ZBQEtja8r9ub5wCvf
XVpMrheNJyoalMIOwvY4aERkmpCBGLgtZiqE7F7gBF43ufK1P4lSjr52DDZLLiUmFofmUDF4l8ir
9OwX5jHh9lY1RVclhvKtxYZaqLP5tBEZ/dzqu3mWPXukcBi/+ztI7Hp3Hi4PgkN7W+/9n9cXt2R6
mPfvxPRi/zzF6gxVMhInhDZjytRN0oPqo6xXMptdNg/xNHM5V5Q7odg0bmTLvf4DFmPY2Ic3RNM1
lQFpCX7SxXA7EQP8g4bm2TJ5CaJEYJNM6J0/rls5HwA9tTL/+dEeWhaZWukrnk3wG9qTlcs7tACN
vZiGyiZndMq5bm/JaHO2rIV7GEcrz0edz1o7+sH/Mdn6Fv3FkQFbEeWh8ZYasG+3Kyd11eriHNUl
yUcxYHVWoJ+156f+t+CUiM7DcgWEGLxWa+sUfVYMf4qFnN7KT/YXBGBgQYLOZ7GLNaxYvlDhkWYZ
7w4qMqiGYa/47Vv8iMi2wJDSPdikb974CvPnlvbWzb8VavnPN9cx/v9+xGKTRbFBoBjySFwDWuJb
aVNpN+kOVnTUKvT8Rljn5j9zDZKoQSDCIDm0u4ayJEyoIEwLuoRl5+OGBn287+8Ld9rzptuw2v5H
Se5fUndAGXJqc3GyoMMXwygRPLsXnCCVQExp9srhXegpYMLiX74ktAjwvyzlkQZJGxuvHD07ubG+
zeo6YgsNi7dpkM0S/y33y5k1+fRuJgqsc0GGNVt5tV4ZZWRS1vFsKso0u++gw3PEvXazssQzjzsv
UcWxqSifzUxJp0bHMdMYsZ4rqB/Rm+YW7ix+pjwg1ZlEW/2T6WaEQHKT/hTXqIrm9ZzclYXphcfN
CRg1HeCYPQvvcDsIyl/hDXcUZ9xXHQHrioc9d/GnBpfEAsU0QQKnerNBxZ01ibXouUSokhCFxJd0
8Y8MagTkeHaJ6dLFCrOshl6v+TTYO4odOkrhhFta1DYlR0reK+d1vtfLD6qLkDbAqSOxqfMtPXLu
U97kObGaZ0cSjOPeYAdo4njIgBAvrxybS3t3bGrh5woYmvIms3hHDvkLLSEIrtQN6jA5AI+N8K95
mD7vBgQInFJlvocQTJwsbaxTcnmJu1E7zBvBw2Q+jX/BhbqVuBTeqp705S/5j7nFVQzT3miLaH4m
D5m5D1IXvmlOjO8wb+HMJN8bEIDNbl3yask2d7bQBUPDFFl6lI0sVN0BqnWGvfRd+RT0Cl9XKSjO
vTYUN0cfdXFeIDQU8kxhlfD95rcpHfVP4i7zFShCGThMNDDp/2/Jdc5WuDg6YirHITrrODZQDhkT
mBVM83JHkBXAGVSLK4pb8x07vxT/bOW81UeXAsxfOzLeM3/Q4W4m7+td2VX3q2Rzl96K44+5eI7S
LKc5UmNnlsMpvwO52YJl2cKy+rpGtXZp3yyJf0SRl0nTF/vGqIPWSEhwMjwY+ZtIk8eHZhCUtafh
shl1jkjRxYF98fTLRWopCRWpKJkdNE9Umb5AUgk1F2GUfvvfyZeeB264aMZP/9fmYrfkCFRv2RJI
gC6Cby2k/UqflwoRyiUbw9hy4be5SyUBaPJ1lzavZnlOji0v9i+kvi9KjBXbypQ+p2G/NVLL30iG
c93MpfeWTykBtOK9lZZkixG0FQx3w/lhNdnbIAVbUX7tB5rQfnVDcWRlURefvCNzyyevQZ7bZIBv
fvLyL6IDDfeu7jeVI+yg5ms2hn19decZ+bx//yxvydJJ8UPvjZoXD/aPrZu/ZG/jDzA5+3IXyU64
G7ajPUKvU39G4vkj5YpxAzZvd/1nXNzLo1+xdN9MjnCIiCyMWLKtIdgJTPZynldWe+mVOF7swlf7
me7D5BJSfkgMJoiAzkUQL4KfP4zKtFJf+LxtZ+fzaE2LSw8PeBXlDQdnUplhK607C3zJhiYcOY2F
bojP0OioC+KmMVrqW60UH5CI2cOmumt7JLFCefzbUiAzopAsC4GtV3/BQuFt60Jp3QGWYRF23awV
7QgQd4eSQjPENgXShxwWBlmWPxhm3yWFjyg6OkT70VCHd+ibYBZmDuvnv94/iXdCgfDNEC3e/FPP
M6it0Q9Jy1p74PABOvJfCj1sv6P1s2LpwusAsYpmzNG9BQnhwt8kYhX4Utp7dhVn96MHH0qV69uu
ZroB2AN4xHH6kiMr9DHGgXr4g1Ue2V54nCCNejmI8DhF/ggtkW314VZM45VQ7cyLy7NIswHHHMET
dHbLGDROKABapEmxpvYHgxmyJvR6918uBSMwyM6KtYzmw/F2umG5TktaCyYevyb7plsQbNdd8lMp
zZXtki6tBrLGmY0T+ghtWSCKR3EYCjod1PsEniC440gzrW1tJzoTtogUzprla5nm2T3/XN0/Rhef
0BSFsJZHVpdB8K4M2gNwlBfitJvAEFc813kBQZ5PvkjXlNMvQ6h8+iUHkHa93rJA1He23k6x+3tt
stv3egBau5sFV5F6AU4CAs2hEY5Cqb328J95z/knALcxTEkEMmUsfoKvQf3Ue/wEaI6+B8WXUPzq
5crj9RNz9g5CPYfgtsnls7RPxriTsKwT6W/B2sEVp/2NPkqAvmSePtGgiUC7DeVdIkrlylX4rIme
+FCMkj2oaBBDOaIbi2Q3yiDpymJitESoN4bV3Htxs+t14RAW9X3bq67Zjt8yH6+ZtPvr653/19dM
L84QoiQWwBUTwgeNhl3P9CiSCnjyTmVirWpkzS7DBknTol3Toj8/vSyauQYCRQae8QKnJ8oMU9io
EH6we8bYNl06/QpHqz3QgALXqbRrFb81c/PpOoq3taxtxRxMlp0CXOiiYVZqAzoliMwTgs9tVy7M
hcMKeQ2UkpBzW6aqL5zoAE+XPMZUjFG4VbptOdXILRSUOyxbA4RZ2Ne3cbk6XKgKNy91EhCipmQu
IosKZI5cT55hQ0sIHdqzZn5jjuk2yV/+tR0qaSzIsFC7NM3FplWB0Taph9BkaCT2mCI+4aEjTed7
iqSVm/hJCX18NFnTzIKrmjrs5grNxtMdU8G3eqbsyzC4MaFkkJDJf/vNeDPwANaycifDIpYxqQyU
e6+H5MH06BUR3c/yI88BImjqS8FseGpl7vWPsHT2PPykONrMGGppuPxFGKCaY9oIiBjZgmncN5Zw
EMr3P7CAoCjq5yo6HJ+E3keHVZpSgya8jPJ5oYJjAhSL6kCvjVO8cm4uHVMeRtOgDsRqrMU3VmRF
DqfUo6AA7VwsQ7Cn/dQZYLi+nM/H/HgrFZmM4sjMfHyP1qPFRp1ycKmJbiVXJX0CXoQ+JJCR/x9y
0yW8ibax2//0HtbeySWTPJ1AzPNOwu9KXEOqdmo+jaCW6mJzfp2ldgeDymelxoZ9p3qeE8b1p3nV
5OKxgpomkVQfk/XB3FmEtdSGdHvYMjb2p8EA41AcSVNXLKBN4uJmps2gjkKCe6nEIGgdvTBLSN8U
1E3sCLE59FUbBh9WNvYsTJVPjS6OjwwsAqIXVml4JojiX5P+0MXWd5DdCPXJKN1OjDQrzvXTtLx+
7ObJSheHSYAuJh9rn17G8LdgvlaAl68b+GwLLI4rFlSyB4XXif7x6XmpfbkJCwkLjTu4c/fWal8T
V3AqR3YH787/BfH4ve/+yTnVSMB5FpFbQPJAPrUL54wcNSidkhWPDjqaZfDc7tLdXAtOxnd0H/+L
Fsn8/1yuVYdiXFGQmCeyWxxUqanRRfPmtZIZo8kE0AYehm1rz/yyRn63ViS6ECoreHXd0OZisIIq
9OkipQHgcCgwZ9jY4FIPg81MM/M6NMN7l8E+dFGc1fT/fJGkfBI4Jm4IEg+f5YEj/+PHJlSoSTD7
HxD4dg1L5Y3gDBBj0pOvHGs338nsfio25RBBEa7ZsbhhomjqnNVNvvRbVAktL5kSp0Yv7nT9HRQ3
FbxixAEb1B+elNtujz4PPeThHaqdtdDykjWEMdFVhD4ZqZCFW5hqXbXSEWvp796BdHAL8URgyzfj
t/ypeZf+Wrk589N3eproLh6ZW9ycQbV6XS0x12+DN1y9U+4Ce9oxB+POuumryzsP10/tLXwBSsJl
AIvZ7Nm5MY9KumXIN6Q7BZTQRoNTOczk5Gio0Tj/k5N8stjFSfZSGHNh3Zp3Mv8tbufeTeiI/Sa+
i5+mv9cflXPHx2JlUUHZ3JIAHC0+rjagKG15hoUOJQN++Xvu3axs33zZl9tniLJJAotYiLbsuiFa
qIdF8en4TBinAcwD4aWbobvFruhW/Ph5T4HogjoKfVlTkoijFmdzDMe4MUEXsHnWh+z4BziIko2P
Xg6QY/v60pRLH8+E4Z0Lp1sgORYfjwlL4N8+2WO/VQ9EiiI9+N5JJtcI7Aoiow3x7BaUHAfnITww
fbETMjyg98q00j45ZPAwzGoejTOCQ96Kf9RM4nsc/8TFYaYskXvQryDZiyDXxt/XO0gV3prfqstc
9x+0WBfmFsdXBzIK5whfZO4MAMCC3CIpD3NDXiSVn4KDoqNvkduhnbyvbcd5AViGql1CAAdCdYL7
JSChhTSIKhtrnXdhuoHBBi0h+VXYJU778/9sbfFlZSGDnE7GGmDTLdPGny5CeTBAgSXf11QaLsR+
p2tbfFjTC42hUT73sbiR7FlJSL1R7mc5mNTt9+nP60f7wskmO6JWQdyHXMPyBVclxKI11BJsyCq3
Jvp7wv/RwPzGHL2eScfEk4D0jd2m07YFGJtHP64v4VJQwDdD6kUC0CBB9H9qQmP0I41rXNvg+nsD
EPRGqreCM/seCjDvHWyFq+WzVaOLPG5K4H1FsncGxUApZjPGbm6oLm3Hb6CckHWxQEyuediLm3W0
0PnPj76lCoN82cnYnE+izHsstza8jZ/wjek74wwUP+zrH/c8SFdOvu3C8yGh3MNS1Vs0jTW33jV7
bcfU0qrK1CV3fmJnccmSuI38fv6c6k50GH4P3OxraaOg5YyTvdZKufDwnxhb3LERDUW6KUzz19Kb
NqqODllukMkHpc82YbAS1sxf6PhZ/KyuUJtDkYIZHGpVp5smeRqayDLVlUTVnwAxI5BeVg+q0n29
vlNrdhahoaJKvhbLgmFLDfPHwijEB8EqUmaErLVDMW/G2ZKOCkaLsL8VEI8C+mfYEWSbjOG2wa0Q
MAei+sPBq5lOvr6yswbqZ83kqKKxuGsA0M12agzZVu+FdhM8Bdty6zsf2nO8g57zG1Cs1QN5/jVp
nMyRDM894iBL8NdEfQg9NFG2W5HZNDLvGGUB6Lu8Dn7CzOxXrtnZkzYvUaHKAFjS0ig0zPfw6Goj
DsCI3cASS2fcMra3jR7Nu9FVnND13TVE35nzwhoO06LaRzGKcvhiA9WwzBQtrJkYu28dzZX26VZ6
UHa4y9Te9/u1tGXpt5bmFg66D5hcAEHIBIHR3YwQJmjBbuWILHOHpYnFEQl0yMgZU1RsE9Yzc+ft
ClJu9IIFl6nowckp06zdgkur0pAZ0k1ESSSUYk63LO68SZ2gVLcVX5z1glvFKTtu3crKlh54Xhnp
rkGGTYVGVhd7paRtqonQRQIfntzJTh2kKqrH9gWK852/g5OQKhQ8eEzeiJtg2KwCas4v+6n9xeZV
8qh2cPmatvHIZAIKIEynbhCUsRFyKn4D+gSXb4+3a1/34hk9Xvfi86LnAPt4CLVQYxsbD5kHWAEA
hFsOg1gCT58dOdBIrJyjC9f+5GPPe350DctaMMspUwx7kOA12WVlw8hbADe9tBNlhjGu7+3FE4Q6
Jv2oeXPl+dccWYu1pm4QZrDsAmbeJv5W1O/XDZxFk5+H58jC4lktYiWsqgwLc+2U9CR1wOu+TAWQ
BaRFm63vdtGKt774CY9MLt47gcHhuAC2jzr5V71614BoSOOKjdV1LR47a5iaPlAwAqdvtync4Xau
OlHpemHukQxwzYNdWpQuI6ahqaRZAAFPd4puehpmrWAyKC+7YwsDKxRagr+a1V46EaTOBlbQSRSX
z04Z1kY/+sy6dq7iJncDcSVwWSipncYhnYI1wF4rg8w//fQxp5B2ZHKxX0o1McIf55YdM+dpJuUd
3NHbYGbE0Uu79ZIt/Yr9yrGcfcY1m4vPGcECFUCwStaxU9zYeJ3xuebdvEQNgeHdWlJ1yYUxBzHL
mEoagdDChY7wNTeSQQg2mTG6DfDDCPXdGKPUWv+JKRpPFCepiRrQep4eFLmpW64bjwIdyu8QAn+M
MEjAXlAyCdXdXP+MFw4lAo8WXS5oPQxJWXQmrHQymzrCVix6rheFttgYj5kSrpi5cCaBUaOhpwMd
J9meH6gjL+UHYu5LCmYA6iDm3HUI9gVCv3ImLlqZO3WgBEwYEJaLEaWsb60AhSFZGj46ZLBvCBuy
NXz2hTiBWFzG2eqki+IShUMjK2Fej1wxqihZy07merbn6o/MIYJfhpXWvr5HSxVScmq6cMRzpmUS
+xMmnH69PFDDoQl4xhIKJdLPeEeY/NiAABr2whaOF/ywvIGP7mdTrSJ+L1yzE9vLJzRMaa3INcpv
rnmYO2eBXdyar7Ir72Ff/Hp9pfMxWNzpE2PzBh8dk5GcCtLBYTbW3GTujEmFsf9PAnOOO3U/ZZbN
PguUI7HMa/Ju005FvdqOCJW/lTKz8/Nw7MrreeF+aXNnnNoISCDatacrall+bYz0q4fKe4VgYRvo
mjPF2V/XP9xFM1BS0makjclE+qmZ0ZdR+MowU05wRtUx1BfGJo2qf3/BOPf/mFkcxCwqLEgUuMZJ
KKoHc8qqDwhpiu//t8UsjlzD8LSWtywmCe6msXmQETXy8+Dfu6STtSzOmgo9USHNnm8Ufof+i8Go
8vVlXPBGJwYWW58EQZN3WW4CTASPpL8O1G//xAL1S/pmgCKWo3FDn0HoVrMEzYofzUi8aRNjBQRx
eRH/mFgEf1aTV2HXGYatK54MXZwONRhcCH/0qf6xsnjxskSMdAVhE2TB+huzD36VXvLj+re68H5r
IAwAhlsMDRMXnd6QCiWFfph4G7RQtjbhWA4vctSKN6ZV69UmNHQ13ly3OAcgC2d2YnFxJzM9Zc86
3YCANsoPpigV3+s+Ur5S90juM9qT0GSK3S0Y2eHluuW1tS6uaeVNei1rrLWXQvFW6g31CxUDVOUa
y3fqfgrfrtu7eEiOvu3iwoo9iUn6yeBaqf6bPjbBIdCQBLpuZT4E177n/CuOHod6Kkcf/jXDBnaI
2Ic1DJuyDbsd2hdM2fdoHVhhLtnXja5t4uISj7I86lbIJoL/0fdwNsKsrgTte2ZkyVcfnhl7sFKk
AcdQXrF80aVTGKDcB3aUmvTpctPWKwvAzaZtee02676kwxMwmpWLd8mIgmI8wEqdApW2WN6QokKY
MbloT6NhwwIybCBHg21CQSjh+oe8dEaOLS0cCeKGnpnPuwcl4gZgP0Qa99ctXDofxxYWTqTMDDDL
EGLaoaLfhZP6WnMcNo0XaQgR6L+UWnq/bvDikmikkxbQNGDU/3SHoEmuqmF+QYbe+wJjs7RlTHn8
kx2SqOyh+juDFhY7VFu1MvQCq4qSKHWLKEN6Uu6EXRMjT3V9PWcFdOJMkjgNiTKkMgGYLY6cKQ1N
i/wxpyEP9R8BNKX3Guqht+jBRfdFPim3GbKNwOdjQAyjQLvSaIobwxKUlat+yYHN1SrapHhsUq7T
L2vGspf5zPPZcNrv+raEPa2vHrK8/2YhbrfyhS9tIwLfJOQAQhgDXHivICpHs0a6xDY7AVaI8q3N
rZX1XLpmxybmn3Dkuqpc8C1R6Ay7kgflRWbQyy7NQtlMpeevHMoz7NC8iYSbGlkDeBNlOZvLfDf8
XxnLmYc5IfWbwLvNjVw1c0tb36guEw0mPKrrVb4L0TvwFgSyYQxA0Vxf7BqqtCFjSho6npAQIbOX
jVJlljByqam1T3SlnVpkbfpAwMvI4G08rWsZX4LKzGsHXd13Jp5W3mZha4SvE+lk+CJAmyxC5jtl
doyaZIZmw5SXvQfpcWOO27rqqtBZuQXz67h8Z46WsQTrZV4noIU7c9XctY5BYVt8at15oDL4L4qF
l94X0mJZnavoc/vx9GS0ELxDBKpRAG4E3Slbf4B/M+mdEFGSGzlJZ/EQSXagfRHerq/z0rEHKcOp
B/ignA1cMcVRGmLNZW/RXdrDutqjblkNK8ny5fX9r5Vl2IUe3pD5w0RikhfeLqn8cZskQm5bpvYM
nZlbNJL2riexb19f3aUbd7S6pSvLSlUZzBq73qCPuyErYUJRtX7PKFmzssQ1U4toC1ajlBF1thAO
4Wo/JIWASE3TPzJMVK34kUt+8XhVC1dldeFgGCXay+CcctBiATPa+gCXNwKj7a2vJuJK52DlkCzR
W7miiyju4ogtVX/WMwHhB8hN/2CrqFRqukxxyFwOH+RJagYDJAo2IPbqkE5A4bUkpMUplunKzOtF
54iZ/7W1cFFeKyJ/iR41CBcTWTc7o9O5yXedfpinUnuANc1A8dc0n9fmHC6eElkH+wdNGTo4858f
PQFK2FeW1WE5ZcLj76Lr4w/kmbWfkyeqK6u8eEqOTC1CrTZFB9QbOSU+ZJvbquo/ygGFSnTb4S0Q
EPS8vn+X4i7amPMMlYHXXwaqiedNwTBhbkT9+T6REl7qYgodX6/8Q0L8YI++/icZI5BRoPlzNRa8
6unnNOQEpfSYQyNSSkzBjctDuXIuLzUINOCh4N9nbDpWTm1kqYKITVngIQ/6Lt5D2yFsvF8o46kb
czPP11fGn+zcPxaX3hK5GEGY5k9ZZNJ4CKvIcKseUSN1GOsfVh3FL9e37lJlEZwxcwQw1IJ6WSL6
BKsX80gVVSBYPr2/MoSNJXR0CLc3+iZ6QXni7wBpwT9uiGAcig2Z/jEj2wtvltdzbY7jb2ddZCOU
se87f1/qa9NNn8MKZw+6agCdEBmJIaY83UdLKLJBjgJyOGA24V7Z0/2sn3Wm476n3xE9gN9Uc1Bn
RdXv1kRVELyPX1DdXGuZz+fl2u+Yne2RC6hydFplkbIjBRSYd6w4PkSBae7VEZVp9IV9u2vKbgdt
sHiXGNbalbm82Z/t0BnzRvh8al+tOw0oZMju5hvhA4Rf9dbvfEdwtPveRh7TVVWHMVcnOKyRgF10
ftB8SHQpme7WFh7J6JpmhK9Otyf/RxYgHDGLSakrZcNL+AeG10y6XuY8gbBsMsRxWk5IZapEviMz
8jncWG63nXlTsntOWLryGF9Ml4hnYYQy5zkca7GqGtI6Tiv2Ore7owkA4XgNmHvGrbd7j//+g8vK
6gjY4PrTeEdO9w8eyDbJAAyAUau/IDF/34YfzW2pfk3jZhPuggfJMb/GcCBOwS+UMwzzy7/+AeqM
llV0psQ0OiyLYLWaUrA6pSTblR0/qNt2N3/mEphcuJt2LV0IC0Uo27cFd8XweRiiMoasi/wL6QLX
+HTlYhVLeqAgss38DGLgDrPWnz0XBB+AxBZbcRWxeX5igavTqSUBZQwTLPKpRW2oxyZlaImMzZA6
xzKGakANUZK8Wy1qwnrF8V94a7A3zwbBY2vw2izemn5QpSxAOZ4V+uhtvs94VPVGOuhu/lgPT/9F
U2k+LafeaAbkk/aCOiHoWgYkPkcpFKNABpU3I33Nm/Am2Fc7QJYr5/bc7Z0aWnzKXs16Q2tk2VGE
72kSmt1tSpnh2ZIK5WFEl1DeJ4LhB29ogYvhyyzQEq2Nep6jvyhqGAyz84hbioGTON1ODwLXElr3
0W6i7KaUvIOchFulyr5ZIWD9+rcYZY4yPcTB3f+wd13LcRxZ9lcm9F7a8mZjZx7KtoMHCEAvFQQI
lvdZ9uv3ZFMz6s7qQJLa15UUDDFgbqe/5txzCKlsA7RW1s4sJBt0tbyVXrlL9KMg2kNzoYT8MBvx
qaRFcGBMsyveyaq/tJ72rdwOW1pYUxDqglFEDEAFDMA1OkF4d9ZqLdCBcWycRB2bIt6Zp3CMrAWi
9jqMH6GYlkdpGPkFtvVVjL562gyKHA6cNGQkzucbFIbSpOblQpHk6NWeNhla0a3g5/yIVW+4CmsK
ogMUQXS0bLLtUpB578Cp3y144EePYlpjIDkau9qR2/oh9g049opjfACZmd6Jz73IRbiu9xfzCZg9
Ho1R3KkEn8B8Gls7vEPrgoPOhe34guyGdgdpLxDr8BZzDW9irLIPeiGAkJyOe0aPH7qKAkPZ1Pt2
rwR0UXV9Z6ClkXMVr64NxiZzkiatkGSlh01xtxyUzQ+ItLAjXMDFxT1Er3yTJliBj2MufXMpNKit
KcBF/0ltJb7SPAxatDahM3HqXKv7HsM6NcZs2K7uETblMJZCy72Lc9CkQ6I95kWBF+95lIIBwpMl
mthk7nlIVEpTBEUQNz+Yu/mKtl5l2x8F/NjLA4Vz914IeNH+/R97MguJqEY9G2YZ9uS7KzOA0wCU
TLspgh8dX8PTT7i5622pnttk3ASxVRM1jQRsSA/go3v6lE22+ABtaBxD8FBsqzfOpqTXFvOWyWg8
pYV2Fc387GuNjvAoN+jraUD3e7kN75JNeRMetDtFQ0/v9meuuNWGgWtAwTlIUltAV7J3DuprfZ+O
NQZJAAW3C8VqRU9rR/JcpbHW847dOo92bo65YAqo+0jmSCSgnbTWveq+0HaBZZ8/jz713dvA2EXf
WoBAeDj3i+OEC4TwDJcsmr7Ob/K0K/SlbELRUyTIPAsQ0Hxuah26RrLQvnKWkQ6CWUaQP+mUjAUp
bLi557YsCDpCqSlEDHKgba+iBx2jKwNvVL0BXBRwzewmcpvN51YvDBBG8SDhrQIdhMUYFQXSNAnQ
SS58z8xJhUrZlGi+daR6EnmnkWeLuTzjCSIuMShEAKUE6f59stc/uiuKclHBvNY/NN/qgAseki9N
KggMAB4Cx4WmMAuY511kQdZBPPbXUubM6oNOabNVN8LWePx8Mi/ERBoeYNyllqEC3M720ahimihW
pouAKml+5gn38je6QxGCBaAG5xi7NJ30HsW5RwZbZi9T+Oj6aHZ0v2zr7AllRQ+6fjZ034PmkPZv
9LJJuE3Sl4wC0gO+FBmJkzWTbWsaKJtKohsnwJYF+Qz5INQ1RCHXNyKtZ3mcUV5awFODzNGnGRrA
vwy6aSa3vRU/YtfwehCFKU/kiYc9XL+6Kk0FodME5BqgLFoBlhptiSM0xnnRl8EFRSYQZvoh29K5
/InNub64YQ1JZMrNiZKRSCf7JCVi6jGEszURikf2jG6kGJJmGYiLosAIcNrn3OcHPqtYEkEd0pQq
3kLkSMEhcm4yy0PQdaOHxlVGnYAFNL0lbcNtN1ktGmXqQyiHbAc6JEz2KhNAB17rwgRV56toQ26Q
fXAGJ7wRAnkz7rlOGc8aOya0EBQlHRPtQqa4+mEj3yoBVIn86IbHLr9+35mxMT6MGKlDgf5J5HWd
8jB6gq3tpb3g2IMD6YjIRtf+9lePwLlFFqXaLGDYWipYpPdm+U3ZUL9p8Krb6Qqi0/bn1i5skNOl
Yy/MYl6mUaJLpxq38djbxajyLq6L64W2IMoEgC58lpxHVwWFQC4LObcArAde50Q78RYSeEHlRje8
foTL62Vhr2M3wk06fv30kGG5hgF1VOSNyKHc0mOGzgsHQlI0Nxbvhivugq3ONRZMklSUFykpLRps
zw9ZD54jebboHAaQxnCaQJrBg/uDhyx5sL7xEufr3CY8P3Rx0+5lg2JkmYtEGzCdyoBbmYaAyUbr
HsSn8hU6oZRLAtrs23BflFcQOYDM2a+vJtKOAAJjsEiOIfd4PlhUp/t8bFDnkN4HV/MT1JIMJ76W
fUqHzX3PV+8P0qfgJIK3i7cHXhIz0nRREhWq4yICsGRT1y66GPZTBeZKD9GRl3v6qPuFAA3zegPV
OG4rz3rrnptnXqNqiJZ50GE++opY25M2yjUtnPVbvLUud7DrfXRujXHOTDifw2jCGlAnwbCl0Yvq
VgdKV1/DHvcipUt15oEyk8tcpLXSCGOXYCnDKwmc31UQbqqt9nO2Ls4k0rhoEMQyAuZ1vm2kptXz
QsTYcAkcIO0XqC4aY48j419qlw4IIF5I8INzGywOLFZUTyE2UOeyiKAsDNqb8EsF5n1ocdDO3xSS
yDFa7ekSQlWcN6vr/AydVXQIgmsNGg4AppyPtIDba+roUoJtxbdCW/7ql7fy6E4uJXJOwLsyABi9
2LI7gv0A/bP8jbReWPSnG8h04nqgeS/m1FiIR/VWbSHmg06waE/5jmkVb9zyIya6R873EDWFGq8I
4JyEau/5aCNJLxrTgHibGap3Uj92boUSWlWMitNo+tsivwrp7edP1gWTFuBagC9R3w0Fy3OTM0FK
MV2QbiNatClQ5gpx77bptiwzR270h3gceWnM9SuJOBt8gahYycDUmsylB6Euy6gyFdd6QKH64lXq
Z874YoI+Q97EO4QW7udjXIcWSJyeWqTn6eQZ02JJbsG1hByuBW6K0o99AhESt/xCM0LDaHPMrYLR
ozkEMiAHlEHXwcwpboKpQnF+xqalZQ5I2n1EvWsBJgBpNzePnOEp9MSARzJJT/357qGj/MssM6/D
gGZyeOdQgCcWhM9jaNiAdU1y4xLCz6DG2yWFwvN4Lg0VryaYAlFmgTfC7NgpkkSUO9oZOqkGlMzC
BSLcEdKYdbwRZJm3c1YZRJoAR4+OiFgIOXmWZGpuxrGD+tbsCpO6OHmhjU6CDPI+L6GMVDaZjHqw
mgx+AnVMy86XNHw1jVK846zv6mMYlDEfPXLIw6OqpbMuyhiqs5aKyPhtlcQ29tNmAIs20C18/3V1
Vqgpw4TnhTbYdfdTXOez0SNQdIkxBlX1YqhcgaDVDQANHgVlSMRQ4JlChHN+OIiACCsh1gIPGUUE
qBy40iNK3ccW2943gvo6qW3T7x/4HEir3UNN0wcMf6BBjs2EWQ0R5WoWMJGVHm96SjAnSV8VZZK2
UjM9fb5sdCueHQ/GGON+NHoolDNYM6BPa2JAUb0zWqW1557nwl42BMYqdO6A7oiNAhSzhNxxmcBp
rsd3aExu1VC/zWZeC8elyQP8GrVGuhlXN3cnq7NaVuHiNo0of6D2Gb32sRp7WdSYgZAo3a9HpphB
/EtJ3sAzC/bj850S15I2GBH2PajIKps27oMF8aAFoZ3u+e7qpWk8tcY4VFKG2mM/QkSvnDS77MlW
LIDx0nijUlbOFDMqZv+nrYjdJ8MOTZLQCJimuWnEQXkeyHMB1R0tKO6MTeq2b8MO/d9evavHjTE+
4rF6PJKhwO8IPa5WDueTmcw7IkAFslM0fDJhI9xQh9nwLOAt8Ez+HQontP2isgikuKKDpRjSKuer
20M6NQJgAaKx6KCrdhWin+wQAsCDyu6W926sn2TGGrO6ioW4R451XGy+vtNQVqg9hJQOCXKHa2sV
CjC2mBUWSgtY+wa26FoV9z08uMZVgmabYt3GPfdG5djTmXWbyaiMeDBp+UkP5CM/V/VENtad7meu
cMslc7u4T0BuDRpEFDIAAzhfuaRLp2ouGxFUlj4MehThkIWb5sUIFOjwqDxdh3Upik4ocgLgAETO
fdVmLGYougtLTb1ydQcRAk/UECmDYAmEORlaxBee6AJdIfbuPjXI7BYdCtTwQWCQdmyXvrltvQ7+
96+nMJmBMTslm620SHLMpH4HmS8EVtO9bodHXjeLXxCl6/LJqFi9wSmuumyuYU1CUWRHtXDqN8hW
vIhu4fMepRVR9/F4/7VmxwN54gODW4J0QwRj8VbfQTl3S4DTa7byhleoXLssAFbC0YQ3CPEPg0Vs
Fa1Ul7IaI58SmsVbF3YoPaV5HfKO2YU9gQQYhJlRtYfTy0Yuuk6SpDNxXxHdesxqCBqDDvSgkQKM
K2X/WI/aXaUjepn7kQPfuvAyQcxUxd4XIayIHsrz80YgYxwieQtSbPEhHWKbNLdNonGiCJ4R5lAP
iREZM5Ql3LCE5KapvNQi2ZDU/HWsKkIxClQClhIxLvLp56OJi9gYwlKh+S8q7Bc7Y+2jTgBCC8WJ
GlfYzvefO2LrrCIcFhr7AU4CWirZYDwxsURtFIIGND6iYnraPtkNe/T2YztCkG1v3fLONbsl0dEC
+A6t9KBZEYyxzNNWhlKmTjTI7cq3JbacZi6Cz8d0yYImyvBkKUUH6n3nkwgW9tCIIyiuZ5qoF+7c
QsbEEcbKaP3PDa3wInQsKJKj6wMxu7oCtPWqLIh6nlDEirwjsptg9mJi00ya8bXYSl7t1Fe8Uu7q
xj9aVXQ4ByixIonIXIyppgyRliIJMo/N4rRWqN9Nk6Vtejm/bXNylUOH2DbqubPnVsKR06u3MY4f
DJ34VaTzAjD24tREwJ+o46vRwjLUTJjZjpRSrAYkwfVscZCWBlWr5ZnK6NDxi3teGny9uOfm6FE9
uTqlknTiQmsk1dR4TXQ3S/Lm81Vd5bkwIhRaKQ+KjnGBG+vcxDihaV2A1I0bx6odDdCChhKsLvuh
geqPXjmQq35K5WFLWtNRJ7SOzvdtKtugtE/sWWiQVKhtYw6dNhPvjLyI92FFnM8/4woQcvyMgLpY
EN+DTqTIhL2GUqkFKfAZQ+BBDJRoCwcMxBvQfHpODQFH8Q3qQJyQn70FWZvMSg99Egm1gFvQKG0K
JdBiwddy8vj50NhQirXCLLCiRFI+JHRk0p0O58U0tlWzE3NOm+mFwWAjIdumUG58+Gvni5zoyVAN
8L1dY4z2ai3tVV3YNGAc4awUvc5O/QoMB68TpTKmaMEVZpqE9TzkxBJdKwKRTyt/A/Nu7faL2dmo
RdxVNQ9le2H+YBDjkvHcU5jk+cD6USGWWgvItcuPNSmdatrFc+JM88B5FFc15h9D+8sS81il2aSX
OoVcqHeUpi7xiqck0ODmDk98lk3esJhLr4nFQkxTGKuSxUkasbbzetiKanWrF4r7+RZcBUR0ZFQ0
CY0w6GXC3XY+hwQkBlokxBT6ROsH0sbcxl+ophiErt/+j7aYgSU1OonKHLbSLUK9OxrqKaAKLu9+
nbqKDosSx2HL48aAIur5sADzIFJVIws5yndy+8dQPEcm70m8tE6nNhhXKcrR1awrqYS6FtkKz9oz
aPWt+2E3uqqfbtQ9ubIEu3nmFScuPAtnQ2PubCvMwV+rwqxSkivBkOxw4oZ2PBvMlSENQ08WDTYG
SKBTVFMOmU59SynCrV3jz/vplbM3Ll0ep5NJP9HJYweuJ3EqwDgHDIWNLI/4Pdorm4nY0ZUGgZ8/
NOwTc7NcVQ/WLVe+lreQzD2cS3OpjwJs97veQx7S7QPAHwID6gVGYO1k8OtHPg/FtXJHj1uUvroG
8rlwKRirpWamxthgi+bb+cvQbWjjLtkkB/ml1O3l6xTkO55DulIVYW3SmTiZ5VxbFDC8wCatqXV2
/VDdo03s0AcLTHegkitSW/li7tPdT2A+Lk7zyYCZ67peFKNCBQbH/1B9abeWX0Ca+EG4Dn1pl7zm
XxQ0qKmGrdz+na2loekOyUoVHgRz7URylzZiDl1pisXo7qfY7u+aO/ODem8EzS/qYSTQ+gNZ5i8X
2ul8A6iH3hfaR7RClQvZBESukdP5niEbjAYfwTYf1SOMYd7EXF3k9bkFnBwgDRoJo+GFJfpqu1ZP
jDla4CuFQRPZWWRbsj0GITIXk1ebe+np10n2NREwBsRWKE0gMADL2Pmm6ssp1YoM5ZFGL2v0islW
btq91g0cp4w+Ref+BWCW4AcAgwOFE7CYWd2o5CidZJTTxgZK7GZ36EjhiyZ27QBRNbnUwIJt3X++
e+jmWBsF7MVATyVeSuaSX+Sxp/xts5tDQiC0By2fANsjuaL4KRmr+bq3urHY6/DWFwi4jul4QOFk
6nhZ2bUTh+YEYDZQo5UAo2AhG7G5ZIaCZnSUZr+NSyA2mm3V3JTl+oieW2HeFiGDemFUwgoaSDUb
unwisnqCVxC387VABFxDPRQP4zMvqXLhMjw3zDw4ZdxXnUYNUzxYh0aIZEfeTKj/0Lxz+Uf5pHN6
4LkWmQcHxELDUFWw2LqSn20yDy0YoHFDRQ2SyTcisfOAx690IZw9HyVz5etmHE0DgU16HcgUDk1T
wr3bH0xUhIWUK5/KHSVz4QtVEy4G3TbxFn1oyyHZWdeGB/nd2T/m81/jK54Q58VjiiYa3ERUWYmN
krM4CUOiKDPF+dx36ljYipGA4q37Q62KDfzabSunhv35Mb2wcSkZ8X+MMjPbpSn6dkMYlbo6mFGt
Ua1tDj6pDHiCzy2tr1jcQieWmBlFWhqyxwZuoXROryvVfC/HMuKM5sJhBwYNVzhtEcKrwYwmbkuS
NnU6u9B9bZxwJAR9XY0eSD0obD4fztrvorAPdCiC5RLrxV7e6RAqmaY12JKDeJfCC7OVuIp3Ylo8
ASvS+ZmIoX5u8sLogJQXwRYqIVhctXSBRENFdx9gEWH6LMabZsnw+vJyNReWSUWFAMJX1Apywsyj
hGdkTk2CzNEM9RLVg1BB5JHI1t8bd/A0KKbEk8PDml2YzFOjbOUs7uoEKtswWqFduC73XaSDPeEm
NL/KBtl8PosXLxPg1Q0TJBTI37AF9HIOS8soUvQ1zVe5DGgSCoeB5czD8wJYa7vLfF467sIhU0Ff
QPHr9B2WmTklrdVDJhDZxikRNlNUBkUvfhmM0u2z5W/sEbjGSPhgq+A8Me8BgFkCkqrYlmLTHOo0
6/1kKWe7DWUeJv/SRsEUwnehCaZVt4EuLpWRLLghm7az5fpxynm9nJd2BUjRcKKhT0b1e863Yp2B
QEyoKlyISfJV6ueHEQxcidADaqV9m0Pzb0zdsTxhAgeEf5jLA2kWJYcnBmZXjaoeZeUA8iSh0e7b
DHqof2MTws0EgxL4TihV0vnYwiUyxjg7vmjAxjmZp442nk67eqRyIHkwvHIMUg+E8ceQvv/LIHP9
ZpFeDnlxNDh66QtF+9MsdHSr++2Tev+5tUsb/tQYE7FIsKX2A4wJy21p+V34XUB3WM1LcV7cgidj
oi/qSVSWhEtdC4IwuUUx+yTZhu3CW6dLd+7pSJij27dpobbU8yDvI/D25CEXXBApoMd18dIIgsu2
iKK0xAm9OPPHPi5ZZY5zS70PvUnsURI9FVQKTfXYhFwOLHohfLIvdMZPH/JZLDRa3BkdM6AbMfJQ
rt1Q/UF1E/nWt893xkpqFUHP6T7U6T49WbOxnRtQecGeGkSb4UHAJsQMNrbh0S6GeUv52CUI4zkE
VLA+N6blDZe5H0tEA7lBj8FyA22ur0d0PIB+tY6i8d/CGR/H+1f8YTIbSChBCSpkoNGrlXfB2rZ5
5RehuEmsxSnaP4zqyyyBwKGbnLLW/M/n+uLexQsORRL4RApb2Z1HkkplhLeAmO2b1ijfi8EYbMtK
eb7QJUMWuCIQZOGVQ2v2+ZqWoYrqp2zB7coa5CbAjlW9FEBSmXZCmi7kOHkXUq+mCi8PLbVIlyP9
ypibGy2p5hGt7XW7APEGruJro+pDJyul8loA3UFA5B48GeKAZIkQIh00odQSxyUvk0nvF/bsnH4Q
5pqroUBYRI2GZlfohNp12JSekBeG3cd6dGfJRfg9keRyV0SyvP31pUXfHRw1A/kZpGuZGe+FOEPt
AlGt2qkuhOK9qGiwhweeP7HO4GPfHPs6aKaNotfOLUlZtSzWjM47muOjGDJgU70fXWL8jrtL1lAh
hN4yGIpAhGoyN7qamGYGBDdC2WOpGW2FEW6GyaFibWlj81LCK5QFqr+A4gEaaqCyTYt556PLBxWR
QoxSoRqYu2KXBe8UFfMTLe70F51tFcYQc+2F/b87qYibXJs74TlEUnhx5OEnQKjy6jwi9EHyHoks
UMcA0cg4Tkual22loSendVu/B08C1CJ3y7bd5tCmzB8XSARnO3NX+wlesgZsDaGUeke/gw/mWp0R
tCEhP22CrRz1fGDIz2dYVOMZWgFJgxXtoMGqyXbnpG4WxKFDIWSSV+7AMuNY227Hc7vXFwVjm1nd
SpxLKdZgmyr/mV8a6P7ph2rb384bXqvcCpaoUVuAx0PfFmCrFcVVn3boDirixssPIrI/JRrzSOoU
eWEnlfB9qMrddEchGpANAIusjTxJ6BR7JXeWh3m0nPRKvxq1XSz55tWS1zcxRAohKD6+J7H0y/cn
yoyIIoHGQZBAEb3nS2IJ0dwDGlp78658VNwFfRkdsGeaE3vcfn26r8/2/bkttp5UGElZdclYe8YD
EsUvtGe33ZgSErm0lR1sbp/fi+sL5GgPiAcwE1CoG7PdlqYyi1SEPelm8Y0Kmw30dGAZdCmdBMC2
3EbvlQ/KGGT22DKolkmKqfbKXnNB+UqRnyAUdYur9C2c083oSh4/olzDShizzH3SJZ1FoP5Se6Hh
KN+IbwLEbz1LvuyBvM6Vx/KorBl7f1a4/ut9+u/oo7r9sXTdv/4Hf3+v6rlNopgwf/3XVfLeVl31
nfwP/bH/fNv5D/3rpv4oH0j78UGuvtbsd579IH7/n/bdr+Tr2V+8kiDyv+s/2vn+o+tzcjSCT0q/
82e/+I+P4295nOuPf/72XvUlGhzuP6KkKn/780vbb//8DW/byV6jv//PL15/LfBz2679+pGvfuDj
a0f++Zui/U7ZVS3knaCNifOPXTB+HL+i/g6HCHsA6jzgVIDQ92//KKuWxPgh5XdQ2CjAZgNjQJvf
8ENd1dMvydbviKqRCMTLSzsrgS/598DPluivJftH2Re3VQJoyz9/Q0x5fgrpOaD1BfyHtxwUUMwj
XkdK1jTo+3Aipa1U+E1h9l2uiuxeRtXjZRzKZdkKxJrgepu4yNwis+p7NTTSr1Do7aRAanoTuDnB
6oEeqmZHbE3pOhHU4c2K52Er19qARkwov89ZMeFGKfTEF0BdbNilFEmbStO7HejoLA0VeVLtI/Cp
1V6uqOHrEutZ5cZLqNZuXjTNZA8K6WQvrISm8oeM1Jt0brrXHnWUxLMsMrilooSWLZbh7FqNlAXw
6LUN6gfxbRWZhTtkfQHRxLp+hata+CUaa7aNOJOvSRnCRUqkOI5d+Bn5XjYjcTeMVXVQSa9BVWUE
daBTF5P23k5CFeN7BSBlFwDjCrsrRMhu9ZpRd1dgZpMlu16qvg+EuZJuMnmWBTvRw3H4qLs+rJxe
UerCq4V2uRV7MKluw84qARLAhoicSs9x85WATFW3g1KqeBHrXkUYVKtKEoDUPMrRUFFmpT0pS+zN
KZl3HajInCgUE/gMdX/XZgP4TEllhu6idHCAU2sGqCe1yhd5McPXMW87sDnm7TjZvahXnjWLBia3
zOZbIDwnyyFdacR2aHbZN6sOwbOftDkqQ7rSoVcAE13bSlQIrhIvTWnHhbZkdoGGpsLO5yzSHClf
9Puir5KbnvIhmGkcX6ctiLR0YTSec1khvhENot8hHfaYEgzW1qb5Y4gyEM5DZHI+FJUCCjkhr0ZH
S2tAKMK6cDRg+18hMWUdDCFq74s0KolnqHP6aHUtBOMXzKULBQD1dUoGy7Yi9SOMKvG+CqsiMIVZ
9ztZWG4GqyN3sWiiVpClwhSMS5fWdjrL5CBASftBtJJXIojzRi0lyxN6sf+oq/CbRJTqSpwa7S5U
4vixUaXerhUS2tqcV/dD2MZBWKZ4vixlAviyGGWPhJpkV1AYcdoiTWzZADGqmQY4iKWd6RHQYdOQ
2vXQj7aqki+WNFbouQoje2zDzmmVpHfb0chtuY2f08H41mfIis96tu96MBnqXXyd5CGE+pRQ8dKi
f5g14XHI08yGoHVt4yzU9jQ01W4wc80VU83aZkjIOWkZAy7cG5pdm4ngohQHwVlZATtPszyrHXRF
62URnEoz3+KoxpGdBahGzENhC0v3lqXLe9knGY7Votiki4w7aA5GdqNZj1Un7aEO84ijqNi4dl5T
rUMo1i/AEmJtvVrKOkDhhtIGc/lOKjP8XmHsQbebtLZA2tEhktTaWgR4UxtFb3InfLS9MeFMJpDG
niMII4rh9LhMRmGnSfIUZwTs3LhxgqyXhWAyYviPwxIFQxwVdmUO4YFYSmRXpJEDCwn4TVmMhj0X
CLHbQVGd2ioTAPRC4ihV09wrYljvtXzMfJwIaCZXDVJhYlf4sUIKV070GxmqNNc6UjBgELPGG7By
dAhtk5c4SUcnr/PUHoxCyLy5FP9Qsq71yQL2ACOBz+WgErh4ZqlpbhyN9Xva9n1nN6mO7r5wkpRv
fSPgmlTK1sv6obejyHidlWq0zSxUryGZBR5rNRk38hIt77na4qqC/+jOJM39Iaq6Q0bId0g4xK6k
qunVVIqDW/QRhFvRr+WHpU52klKhZt7175MpTqMD6H8d6HM9X3d61m8KoudXvYKKmk33yC5sjPCb
WQuhBGBiD6q8uNWe5anqNbuIxtkZ4rTz+lyctrEYP1kdvNI8z4zNFLcGGBPSsraFTmuc2hB7T8Uv
tsVW+75IVegJAMwfwAFe3xWl+VCgLVazu2FuC2cWENZfA92uOHU25odGlevYk9Bg8lwMU7aXRyva
o5OmcwooFXi5JeauYKTxUxIljSNneeEs4IGyO2EGu40EJaTZbGu3g4duW92U7GWhSP4ANX156Mkk
zYEapvHdIodTDPBACLCd3SFgq3056sj8rgDYnztKNut3SzSFYLCTB6v9SLAcnj4Yt9KA90zDr9jp
YLB2BIk0TqnMiiPJESQ0Zrl1liLRXuaw76+HrAIHl5xoGLqazY+jpYSmJ8dKbKuFQDR7ktTUnYyh
sHY5yBJtrTT1d6uPAAmt5TxOnVQaF+VGGeVIghmCP4tomXaDBhbH+6Yu56tmFmTU6lC5nwVvwkMe
7zJZLFNEyJGcVIEkZErqtKMZTe6UQXXESbXEugeBeVlsKjnW4i/DkKm4neShF6XRprxiuiOS2ZRd
vW4kdFOpi9La4JNAzKSbA3rFSy3l1QTZMuux6AdJDTQVU9E4aLSfhyI1ybJQzhRIczmDK35tb4Z9
dCV8ZIdiC8JzUAmFPOguExvDImVAxuLSqgLYixhXqKjQACgMyuRUVgfWsjFO7M6akcbFCeD0HbDZ
BdhCWwWqnkiNIRzH/52PriUy0YxxGRw1MF4oN2K+R/R58+t4GWoJaBkASNGdqaGnmMkHkSKaUkXQ
QDxzZDOYNtG2d2kjDCVp5aEdmJDnaAwyx5CYpV3+K4LzSlCWLmrzyREL5SrrtG1bfDlxrf/0YE89
Vja8WZlgUnzhpI7qDPE9zJzi164ZRHvaTrfsht0AHlgd1DpcKAWTGl7ZZLJ54miVIGmGTfMPMIMe
xTTvYgAbmtZFj7b7E1QFa7dcg5zyXxPJZLvQd5aLRNYHRwx6T9d8MoDQ102/Qc/ZbSG9JyFjod+D
YQsHgTtcGuWfROar4TJZgF7KNcitFZMDpl0/AU8CrW80YPAr36i0ZuGOm2QrOQRkUMjHc9aXhuGs
cRDgIqVIIyCVRc+G8aBCEfm4vrT8RUlpR7/b8pF78qXNemqJGaaMW7utSA1ADG4YWAIqwIHnHLqy
N04OJTUuACUBxZYDbq8mBnqlcnM8WHYl2ryDw5aej3N+8mHYus6QAsGRDfgwFMcigZy79mknZXIL
3AIQ+bXDB/TSk7KeafDVoC0cKGWRGT+o7UNjFNvJsaDqFicIZAYPOxIyxTVHQeLShkK0+m9LbHtc
pBkLyRYMDnz2YBMDJaqv+zW/6W99TsHBA28GhVOwewCofH6rSo2C/BVa+jGJkL1Bn4EzvWUOErdi
YoPkiHrGvO26nsRzk3STnRatIFWRR7iRYBKEj3ILt+2YxixQQxXutD/myoZAMnS1N1y06/q9OjfN
vFcx8jwTXk5qOrmX0eKIvF33gvTZoQ0SyHKqQX4lbT8/njybzO1raoUlZwCaOInxYoFovPeS3v/c
xMUZBSUEgDrg84MHcD6japeOU2RYEJZCZeFaGIDpaq6zjNPBsT78mDy8ieCIBykD2HfOreS9RkZZ
hJVCeJ6Mh4ZwXvhLEyUDtAS6B0otcTzvJ/uiU0Qo60RQAsvJaLfCnR6NkLLcfD5VPCPM5kMY3Ggl
nao4DG2h0p1Q0x2h+UVOfdxNkPtEQwhI9ZEYAerifK7qtDK7tECD1hyQl3bbB/QlkG9Gd9ymu18E
/ByNofaio36H3JdpMGOSUYcVhkVenC43vo9tf5PO+QN81sdSK25Q7/r4fAov+JmIf07sMRuBzNWC
AhkR8QpAKYA+A/nDsJHuTJxbSbXVQ+zxWGzW1+G5SeYQzcU8y7mciDi4xXUfDCip9wc+48gFJ/Pc
DuO2hFKdWU2OoanH3vUONKogl0JbHW/NLjhl55YYdyXOqTjpgEVbkOUxHNKDgEF3pj2SBhJ0GdF8
8KI4EDrnknVdOsa6hAoLaoO4+llRALmNygl9ySADEG4b4R1MDp9vj4u/H+3xSLgqAE+xNfpybOtJ
MEfRqSdg+/uvWqM5n1u48PKjGRPd6lB2Bh07Ur7np2tAaiXTWyicDT4tD1G8j2N5nUtFj8sn7ZXn
alwe0l/2mLUqQsMi44IhRUhZZNb9OL5wRnTpBj8dEXNfZNMy66px3HdW73QgbEM6yq2ABY46DwFy
+A5eTz/0zNThtgesHeez2WT9qGKYJ0QIkMBu3cGlLIdNAAnUeJv6qPWA8ENZ8Db2z7HHLSnSusq5
O4VoV0LdHRQ8qPax6zhBSo0YVYE21gPo5+3+SvConhTws166iznP18Vdc2qNWcU0a5KoL8oFZ3s4
xI7xpg6Q7OlcSnJYleh7tP9s4Pz/+s5v8DJOdvi6vtN+bc6qO/Tbf1R3VPN3qiRGzy4gApDMxDL8
Wd0xfweXNGSVUPlFK7lEITb/ru4YvysmnlToVqHWCmwMzsdf1R0Ig2koFVGkA3h5lF+p7qxLnnA8
KB0mpRel+hvM1ZINeWRBgGE4guN1J/U7C429AKqXUJYAPZwxdJzbjLlcRPT7n1lktiV6uQkxe1gs
hyCSTScRiXsy97c/DtRZAoA54UcTMpiSJKjgAMfA4ljzJkyzKDsZ1AQ9QfgkT7SZTgloQ53iITIV
NO5rw75zP2yDpAIVPfQ7YsHP72pkA8uyiY+2JZ/SfFjTe5PIoPqcfQVzalmxq6UeppaHRwHs5Px+
QbMx+IoRD9PklGiuoBsGClF5OIil2xlKUdwXUp1Yr0o9DTkSEbPRLAIAXCEJRVuaiwEymwU4N0jl
6EunIOOvlHmjig5pxFczmyTRSeG4qraepyr0kUxIHbxBWTDJv40oIcg2RIfLZVPORhu64EafF1+Q
Glm3DWJmVWK3c2sQV22Qs960yQx5xT6OzHRBZUgMLVeswazhj1U+okaVZVl0uwhdZcR+KEtF0zpp
2iXGJv9f9s5ku1Yc69bvcvvkpZAoulS7du1zfNzR8KkAAQIBAsHT/xNHRqa97Rs7onnH+DvZyYjA
sEFaWmvOb1bS7tDYKAvPNzEiGHvQ7mqMMMYdNaYOsxHfUvUxH+sqT8BQurJNo6H72ifzTauJ7h4W
BjZe6smBXU85GtC7cpox2l8cUy1R6xsmehjSbOAZlbZ+CoygLq8Krbpqh2PBiMEMxdAvBaR3xC7V
kw5Oi0Tq3hfICNOirG8Xai31XrF+Jkngsxo0RbP2D7WyxvaqDOoWO1teySJpiaT1A++1eMmN0rWi
qhPGvDOpW9IDxl2B9QDeFtq9Aw1mnVA+1u5RzYvso6DQGA9pf56/OMas6G3Qt/M9D4JZRtzDTOrG
akwDnBzR54gHE5Bcy3DGw6NxZ9cdIhXatTc8SS2DkIxGYIbDSLrswXCH3kL4ZdE0B9NsMxAcMKYL
ws4cvSZt8CWLZMpt2W9QAwucza1sCRG84wQbuQjfTDNhuAxJYbofYsesRrEr24X4ccP8rt4h/Zqk
U633Xcu5l9Sktr5yo+tYhN5VLSNZqapInX7UyMYqDUyYWFkhmQpBflkddWA5G6GzALXxVUxFU0XN
MvA5qedRMwzEaowZ8FzcK4xUOUl6TWY/9CzhAqzbzSbKWAgOxW/hNNV47bQUebBZsxjWRs8qE5H0
a1umho2idOsUjJjw9S5ZF1XCUe2mcvQw7bPMyGDha9Qkt5kbsDnse+ojAs6gvUD8ngIgLTMK149M
Vdp3lNG8jnsXk/aQkmEhyUycrIgyl93PdtFmv7reyPkX3QZtF8NOiEjVrg0wfJtbn2f7DF+Zcato
YyNqCGlHkfJ9Q0QFwxuP1Czkx8C+UcLgjAmhHBJIby1gte3GBAujs5iVwBRp5Nu66228b17FRTRW
BJCDEbkmdsgtM1N47fqhuardGT1C/B1u5DHRmuno1GMZUg///chaJPiryh774UQwwv1CddPoBMLB
vMefOmkZ26RExPKIgfiTxcxquhnx6+o51La5kP0cTPVz3hQlj5ClgHQNn07SSVm2mP6twwNPpBAa
iAK/scAQCDM2RAkyJ4Mce9aL0qeMwCCw7brW4htfOJbaVANxobUtNP1pi7mOGoLRfcQXWtEN6HjW
GJWDwd0NmSp/RG/em7ufVecHZYL79d2fiFQR/nGRk/I2olt4fg34OuLMO8QFz3BHmQtaw1WrAHnM
BX+URObttp0zzMMmDnsJ5ECO5MglGQbxIgcxYlzUEOEv2a7XoBvi5DRCKZEoXnDvYfFbbt1pp1r6
u0VQCxYir0Yy/ReJV1DXIaNdi6Fpq7nLnjT8o97LMBYzrcJxbihGgWhyWOA0tsLQi751LVhA5MGf
uqH6UQ/CYg1UO3NrtVE/4NdTO+bgbRwTFH11vYc4R+kshHvSwkLg+1Nd3nJMKOW9U2hDfyssfzDm
k4HQcOFHUlG3oVfZ6FqzTNeMMYMeDLdpzTbKHSJ1eYSRwtfLzcKnwMxuasMvRhjn3MI2PDPV4AW7
yFom1szKf8fZ/W9NiZoSBd///VOa86Gm3Dfdz5f3IqP1X/i3ZiiA/Afhx2sGu73qXVFm/EcztMI9
oRxHfRjANYT66s+q0vnXGoCFDw5jHrScVujLf6vKtQqEVghubfg8QGL/8w/7d8H1h47rc83QeVUJ
V48Ha8+KDoKcCWK6sy4rAkwK4c2YzK3RPgQYeWaELnylK+KCYUZ5oaQ8p9V8uN5Zh8YHJg8dIVyP
bNodiaAW6aNhKzUWzWhI8m27YR6MwkDr6IuhXs5rSff2WHd2t2vt/7bBO+oCcjqIxrGpMdveq2yo
1JabkAX0IfiLHbQjfe+MkcAH/mgYFluum6IWLPImr/V2SzMZIoZsgfbYBCWfN20pGN0zo4c07aqf
Ct6CwelxZ4qhuCG9Hzs9CQroV3LfCFvtlHxDrEyUFcb3wzDthgAxZyyaqpI510aFTEIY49qpyp/9
yVGMf++CeU6kT7GOW9UsZuNFVCUM55FEgLg8eQKSk6t5HP1YToMGHYCKgL6YQWtj6Dv7WBccgkH6
znRnUe8Hr8qNWBJvsebQLgJf8aS3ClkGYe6PiPXDFjkvw5Z0HhVxJ8ziq2nlkuC3MZmwv8zVnPs7
IyjYHVYkX4f9MrpYCAvG73Mjp19rgDdY6PdBtmvRgZGhXZbqJWD5cm8sMnMOUBL08ch7uMhIMLt3
mcPZwzJZ+tF0JWQs0OiUXqiruYNk1u5sHSJV1dw7QTN+4yUlSGTpp5OYbfe2LU1IUMYKu+wdBvz+
kjqDiTZEMPvuTs3oOM9DM6VB3XSbikDSe1cVBGjEvirwfrcQMaW1X3c/6qr1fkFeUsaBZ/S3qLv7
O7+HSC0pgX4B3BzYABW6kxpFbNScoW6G28LZk6VS8yYnQ/E4YPdvw0nVaglZ1uepdGDe1BwVY5hN
3nBvGZl46ulECLhRnW9GVA7DiNI5r79gbhZEhqOqbTd75oEVhnOP48FNaWX5YeoX/9Q6MI6UttXC
qKYw/G9ok+JPrZIZ2qYvo78Uoc8AjmjlUJ+y0s+2FJvAQ1ku6jTLfETPusjTNZYbBVKPyktlU+jV
I0NObgBmqj1NOoXYhINwroxNv2TuRtQU6lrC2A70QpLYWZEfYbdcYoJ4+U1g40lhOy4iqYPqCA/d
sHfL3NjQTPlxjib0bdNDOFSv6qI6M5pQBUsTF6sGSRc5RjqrNkkYxDsKO4duvTFouBROky6rtkmt
KqfKz5t9vSqfisqZdwGvsrTOAxl7tsg2U6n7RK66KtQYBsQijbHledWl8DpHKLkynHoUeZj7at7X
c9tGg2foYwvxXliW3N83eEcPlSyzXd451lW1VGJXVay5pmbWhwG8nFs26yGybQnsXjYZCcfnmXAf
/h2VU76TLKgS5i8iJQbxUfLzPBR+DsR3Beg9WoMtxn3KhXKpByCrMululFT/gsbG/O4KS+NR9eqW
GKYHRaThQuQ29ncVgcuNDkMKaZb30I51tlFTU++rhj12yzA/ztkEzEBVD7vZyJ5r4DViPlnuSaJU
ux25S4+sZsWuy5YhHZgIDjbLayc0tN84EYNbtriRrqPcHy0dZljcR6w/p+5V9LhIiVsg0AsWsXwV
RlpZQX9gVTHW6iK3vJCNZUHw+hviyDhZ9nzVVxq6855YbWYyWpzBuGlXFWYHpeVOkondNij1njJm
Y9JcVvkNTpRk678KOnH0i3v4n2PkD3oOdFMBQsZNorFC9ZT+tme3xfuQd52dwLxuQoIzOtSPjQqL
JrSkkn0zulVhungjCmeI4csN5iZeKlYdqoeGzXbNHvVCpFsUaSHE5MSIx6ZXbV29tC6YUXMpx+++
r60rucpdtTerG/NVA1vneCb7GY19vmevilksQ2OdOOX61LthfsqD3L/HOoruQD8HclNps4TenwzN
DsMQ9YPin9oiEnqI5gCGgV8tz4Ka3uBgbboXwB+fbOIB8F5oN/vwgfiee9bJMCta+RqaX/RJJwB6
IAtMjag4BnDTiM2lUeVZ6wI7+LuLndt1fQPa477FxQL6Y1UnNePvN8XTZ02h80nY+RXOahIU7B3w
E7jCFHVHfawgszeSAHFL8JEgTcM+/A3o6/rffFsZrFgC+MQBi4TTCt21s0cohqHkNnrNqEvwokEh
sQnqMADMHh1fckCSYzT+m577v/Xy/0Ej9M1P/qFePqjppRjedWHXf+E/XVj0NnGexggIdnDy3y4s
cf9Fqb1GcKwc2z+K4j/rZfNfSB0DKOoVven6q33tz3rZ/9dqSVqHj+jowsbn/5N6GX/W29cEPcNV
+ADOJ/4SsD7PFfbWGCirVhPcXbKIe7h3jP5m6Jto7MUlMcJai755I18vhe5JACQ1ckXRJHxfq2IR
gaBwJn1cDCnJUKA5TaypOFbUjKRj4TxdRLWYQgdtwcJ6efODfPYNnn0PuPpqWLeRcwaYELiIZ3V6
WXVKQmfZAd6WqaOXyg0SiKB9jnHqnh5G5JBdnDt+dklwhPD94awEJeLZDfssN1v0RFAepk5a19s+
mpoIUIpwSq2kY8e/kVZ3tpa93uWbS55rWWY0cSZu4ZI4jVCEHxV7F1ZLZPHZaRcCmp36d/ThwpO9
dM2zM0jX99liUVyz2jXWyX5ZI5DWs4+CNeWURTBvXORsXbrkOu16o18A7hf6x1XdDAJljIPHti35
lwu39emvt45CAKPA/5wfJElOWg+w+j6mKizu1pPk+H0MLeT+Fd9QE20vzd0/YbPii8Y3CJ4mhbLk
1R355qaGzHEZDicI4xFXGU0RksO7HVhFDtRtOtyRB2ZH2EO85iow9zoBkvdidNf6Rr7/RLFSQfPp
EYI/BIDh98+1kD4iTciA0MHA3a4N22Y6zbOZMLQ+M4ivCvHEjUs0hPPdfn1pEY0LNwrmzA6mTmeD
oKpqDc4ZjlH8CO8bwhXLiMT1Dvlh4d+w6n5c8d5f7WwItECf7zhV0wOZ9qqV3HsHqCWBsAjlsd/B
PZNdDOT85HWFBgB2dtgVEGtxfkq3h8Ix1/jvuMHgg2QC/oHdhbf1k0ugO46oCkDRAUf9INltA49p
bwDege2NawJ5YJ4GUZHHqCb3wS0ivLYXZ8pnZc36u7275tlX6AjhFk2r8IWExcvabBlbzNHx44Xk
R741Q7f/G7rA89nyh6uu3+2bzwSdwsBlCnea7/TTkmbbfpPHQ+jNGGbXcZ5cEpx+nOi9v8v1yb+5
njUFHXhJuEvII6ZwscbNoKFSXlhai12muwsx3xfv72yjmhgtZ2vG/Q3pn/fHcH8EQn+IWv/GB3Em
DfjwQNcP5s0NtjBksdnBBSdsEbtsi8h0yANxvfV5/nPN94frnX3ug7Wonmd4oPmu8aMO0VwsLiLh
Qa3c/I3rffaWgqAPTyLYWtj7z7Ynr8GYyJpL2JVadUWIEQ7Mv82lvvAFOp+9JysAYO1uegEqnPeP
0YaDN5duruK+qlDEVNZpWKYu9vqhfMJUzvZDngc8WlAK7jwbtprC4AXMNgpg1375DrKxHY3Kuq4W
vGVzdlTwzQlhbLyyOtW1C1L0bF2ZfJzu0Tfbr92hhqNnb9mc7LXbDQmH7207T2gviB7Si6IVZijs
MohtVmShUQmdNpaP2qp2qlOj7Asv7mfPGQe2dVHABNo0z+6/LCfEkY3BECuTlCFR5TMagl+HWTSX
CslPnjQoYkhEAG4OAZ7nIFUQCXRZeuZa5CgJURJGoNOu/Wpfm2mTzmFup9U+v1vH7JeOip9tVe8u
ffatWNXkeLKzsHk8/5E97P7sXmkAq+z8UgH5yZoO6cZrix1nBHTa379RejDdsVgI9kVeR2Ky48rI
LzzLTzbDd5c4W8KFV/tWs9bkpQ8PowvJ03ibuUnmXsxyWbfVs9IigDWY4NMAdg72/fc349CmmLRL
sazhSJ87IdFR5246mayL25qlbPlJe5s/ByA9AGgDAdaFHfKTZe7dH3B2qyWpyJT5+ANK9HcRgtrj
AIBuH9R/wDj8DZPEZ4/27Q2f7VPSAuCSEVyvOq6oNuZiRy6RHMDC4gaRHpHY8NssvrRbrefMj88Z
58lVYo7Tpnm2fSCohEFe4GE1j9DOqEJ5x2H780MgWs11EjImrxGlDhjLwcYFKwlV5K5LNcwUaD8m
Kskx/g+NbzAEAxP1pbhBrvbmYunw6Y+BEZIFLyVe8HPtz1wKORdmgIku+pbpH3gW4Ihp+vf2nNcK
68Pb9+Z6Z0WfnLgDVhTrY+feve2gt0/lCyCVNcKuuq1xWpLxlqTj7/7HK98hgvE0/uvX75PKGiff
/97wWWVtiaq12wV/ANno45pqqtL2yt5eBD6vn9GHG0VPAOoYHDsxHnr/mdVWXbNS8eH1zLnGGgcg
6a19JrCWtd789U2dy5PXrRx5fj4Yd6D2/dGleFs6OEsggb7JQIsF9sYFFqaIhg4EWT9eOVylTis0
bTf/NPkHA0ZQ7oAkQOsEO/v5ujjY0AAJF88SJnXb40m2BNFf39jHxQpcY5zAcCZB2YCUmPdPEeyS
cREjruBXNjyGRVhQGtKmQ67BVhArNGtyaXn6uKm9vSS6Be8vaVawehZIMULZVyE5Ce5fMIsgvt6u
IN71S4XPd6+2lyIVPr3TFe6IjQZRL+e6UKsS7eK77RB3lrPv5Vzh9AmO9EDpY2G3QM4DDGMOl96b
z26WohEOEY+LS9OzzaAhrZasxSLVIvEbkg3ki8toPATJKlXzQ5Ki0IUB8NLX8fEj9KHaR+cM0jyA
NM8dOBxapnGR2O3oVFlhN8A91QfhLHhi5WYaDAwd0pwlrUvu//n7BJcCptuIvkMVerb3qNK1NUYu
KHkxPt0afvWFcQT5le6dPeTf8Bs4ifaNC0uO7X7cC0DNRi8BEs/1dH3e3HNyb1JmxVU8DVTtApLJ
R7WQAESsYvTtsHEU/2p10v8+qZnuYdhmz409g/wyYwDn2sreWQUVO1n6Thuh5Or2FaOPSlcPmT/e
iWC678oWCjvzFnVxdZCi2ruNSOH1bI8YsgX3FkRckNmXTbaTlOYqVKVnXENm4yeL61bJhN5fPMMP
/60I0IMMuuZRe0EXu4sL8zkwGEA31M3ekxZElFngh7Nj/CCVw7es8LB9aw7KK50xZYIP2u7BkB46
iSmpPSa8yJoYM6E9m0DBcDkloTmOP5p8uDIK68iKXqRGH6RlM90YGf9SkbqMjKK5QQukwgdugmjk
0Col3nRvW0NaGOYRv2PoS1ByOr3tu/LexYwbwa/X5WTfKcu8431eQchD912NXmZApisulue85zdM
dt8qZj6I3AFcG89vKFwwF+TB4LDsjaqZQbTw17IZ48mu+ql6+6ah4hY7yk0m65+21xWxwYw4L+dE
G2KTlwHgS2iqRBhuvrhjfk1LU4RC99sxr69mok9VU5+cojp51DuSXoWNOyRslt+lgfFtpZ6EX/+w
GvTPzOaOZss+45j3QH94a470ztZBOpQI9CV+ZYIY6f+i/ryXju5iXmIMXsksqYBE0e2yGRZ4G2CP
3yxF/zQN/skb4FC0kVjmwtYdDU0dhG3X4qfK+fd8MklcWgBQjiZUZj0hD4Zoc6AF1OMwqpQvADkO
7ozfws3iHKqAMG9k0lbmfTESGTY53c2LOvbLwkOas5tyIF8NZCsAwMLqBKEST9Jon0CfO1Zli8Ff
DQN7ZRIaWs46JIY6DG+Wh9xZnkMgqDsI8fn0tdTU2Viy9KIKmiPMx9d3YLpGq+4Y6OI41X5oy+yO
duLex4YH77UuonwKTrKx6nCwJxL2U3bHVl6IY0xGpExxVwiejm77yAn0CH3dAPlhjiEEoUfDc/i+
RjJlpEj+tR/sF+IOfiJd9VOXwVUuTXJijnzIePF1cHorwY9TJWY3dFeWp5CVSemTXTEeTjNGtWOP
zsSY9Vlo1+A0Qj8IVku+mBFAL3s+tN8tZKOkUFGh9uR2j0cr+SYTeAi6Qpj5kAVbPPJuA+GiF0OR
/QgwxwH8BB8AiHEEy061YZnPy84GgSXxWCWiYBBA1iirQOpAl4OFWXcbysbjyOlB5dUpa637oWiL
9U84lTl1kowVbAdLpwjrGTgGIEBKEXsWQJo9bed0XEhzBXADS5XX+HFFVHvz14uw+8rMf1ccYQCz
Iqhh/8bu88G8N5eeInWHbc3iYMpuaVFqgtpfWQG2dqV859EjfX1fVsX9HAzfEOX2nE9YZypWfm/M
kiZQ1O5GKr5zR8sIJ4p9OTU3DuL/Nt5gHyVUeLGrRZq5zg5ONe+KQi2aWMq7Rb0Ob6lftgls/mZY
tgwqyPonRKUPs8PUyRrGRx1YN5gZ3IxzeYJsroqkLbaWchNd5VPMPfEj93P+lXtOn7IeKjwbJK3Y
btv8OBALyoW2D3pQAbzCA2DI1NsF0+Avba7y63l23QgA02bTd7pOg2Uw4qK17JRrCjqJC56HORaI
V6DjV9CMxq/w+0I1VMx1+1ti7Bs01U+c7WXIxPJ71NVhsduEIOgOb15Ca+sZ/MxEtPXW8qor2YKh
4njTS+95zwM4BYVkKVP+bdFRGD8ap4SSgXxvxHCft6DkLGM2RWRyt7ky4rZQN0SWvArRJQKygtXe
pjTrJ07tU8/0NWAph5zWvzte7BrTTjPSHRgWCtJkeND8ECzlhnr9vc2aK7BHsPgB1Do1T8iTOtGg
s5By3++hHYjsJZfhOABI405kq2m9gc4Wit4f0saC1zmQifdD2ECOUellMwVDaOfZDtQcNDsFUFR9
G2aw2xejs6HmV+xtKCr60JhvOQFkyOigCnmxEdgA+c92hvaIUnXMs+8w6g9hgFRxF1lP5QAUEdH3
BRb0hQaHodTbnB79jl8xw9dxwPNj0U+bvj54QAQX0D6CP6O2gwge7IUeKJp0Y9vfZTmASP3vDAJ1
D/LWBlJznreQv65cmnJTVxMN/UEmM3A2lti7sP2CUfCVobhtxJSO3o9ONxsD64oeaEyCLMyRHpb1
qP3YxhI00kt/zYXEGpZHZl6AxgPTsEmLQwlLOhwJyQqSawM7Ej3dtCBfK3ZfTc84iT5QwhKxGJul
lmGJmQbLANGzxnASHKxv9zja2zZ78Lr6aAdHixxExiBn1RP+ieaEf/DkQrGPtCBwdaeoB58VYewu
1rc+LxPWFhAt2Qdv2RhQLFCVQ0RsRobRHfTMQ7y83ECs8tJGM9plhvRODWAvDErfynASqz9RnWP3
wjdTdydW5ZFVl3tmZhFl36F93deKhNS47upfqIPiEjPLwuwA2M7iIVBfitYNQWmMCpdvVOsn65qg
WpW0Q5sYLENrgUeN6UeLaDdkfnSc8pcqSDyJIcwxB5DsZ9B5J9tScaC/qxLpm9BVS0JAZUJ3oP3S
tHBtG1h+GzcZtB9hmQhMtBLyOvSmX0NuXgd+ljbqwfFBvprhm8FNQdi8Dcr6ocX987J+wkQwzNu7
YgL7aXweB/ABAn3fzDxSNcKH8nxToCVaaHk1yg4du25HHbHV4DW7df9gcsivJWRoYxLYChov8xeo
Md+HlQLcL3W8WO1XAd0tWDXQlg0HkzrXrl01YZN5Ka0n6HuhcvPbiPr4zqljpKyV1w7iWkf9C+yc
ENrneH2xIAaG2H9PIJ82YYMXKsdLcwQg5mR2v/oGSZfG1cSz2OiGiLOXacIL376MkC1K/9bsbsai
TqBB9MocWLFflonQNv+7g4WQl882h/TK5lswW8KguVbtS1WoQ2EU26a7YT0ZkM0+pA7PipDNAG+1
El+l6YOVPaPOgUbvMNnBF4gpQ9U82XZ3B0jLoStY7PNuH0BQMbvek1qrFdg14qaiu1ZfC5SLogY4
DZVb7M/00R5lOrZAR5K7RgGdYBowjdR7PrlP5YLcqRFITSnFIc+Qb4iPWE8KNgrroCjf5l22Hczh
SncSWzkGkMseQrao4vQ3XH03s7lE1P41ufjCsjI0TV+E3OXpMs+3JfwzTcE35WI+WFDyI6Q6tP0B
//+3pfDvJtdJlm5MW+Z2kHP+dgbAa3o4AycZ6tb8gpoV9KzOB3MOv6awdTxQsXeAuOtAAvWLp0F+
gVPiNHX6LjAfW+t5UAzApjEZ3XnXN6goO1TxwrqWGeo/AEMrvNVQ9cEUfg/uWKT9p2zMjk1hp8hS
2AhHbDJ3uLLl9GMa8KwnoxMxmatjDSRcXHlOEaJTvm0rCAG1PCmmnlY/Q6YnN+y4KENlkS+2S2Mn
KJ61nO8kvEKRLzMewWK0hEsAgt3ogwtA7Tmp1HiYhh6QORLbAWIvZbb1M7EzfC+xeVVuLWgqC16e
uBYbw3ZOmeniZNQukLC2lrdHHvZLVxIeEruhCadomRkUUJ5JA+eQU2C+OjredvbwooTcFV51Q1EM
KHsYt9woHoph8UOs9j9cp3B+dFKj4CeZfRTKYrAGMUdFWIyxWUjDNvxIQ8MA8YC9eGgn8h6VazcC
GhqbRQ2aEgPZbYanJnJbGwQ9xv0jX0aEPtuti49itQhZLg4PHl8ZfTdKTMNphroLryl7wN8LHwId
U+oOt4A9AbJlepCAzFnRxm5d9Tsl/SAuQYEMdWBoxJOM04bAVpoij/ZX0zRVjB1mfTYKsdJAJadj
b8R2acL3xjpktnIb0g7fz9VzP3nlyaJT85OBcQepB+9DuElOVlaV8Cst1zqY7lplyA2SOKf7MTDb
eDK1t83B1NsESA5F/3iGQM5CPnIEbNUvt5qPwYB1O/OgfvRFASIN9v7Fsmt/4w8DdyLSycy9z/CI
p5/YEys3mWqvTItBDTeqXmqRjBOtTyNtnRELcK4we1aSXTdsyr7OQeffMlYEJxy1y4PIi+m59Rue
FJaWewEL0HWOsASON3DB/J4pLo4Qz1knT8nsKCCGvglye7oSpGHgFeZOeTJcAx9QYFXtcSqb+Rab
hhxChLPk16TOl6Mb5GW66AwqMYyctsppsqt2yhwHybgWFilnmEkZZSNOrx0AS1d4WS0dLiKzNxAu
2mzrq9mDGrZX3S2O9BBS26M5HwyA1m6scWBXTj1jN+76rr6qOuOXbcOR8ssZy6VJaStYvgl6t0ub
Kh/xY3M09vdwqHRLaMPKQsNJdrUXBbVw9Xcu6Yk6MzTaFkB43CKuCDG0YvA7dtBjhwB4TqBTc3sK
tZv1VzltYcWDqBLotjpos1sxGTUUFVbB7FCwjH4d+0xuddkXwYY3ursAv/iIV0azC8N4NIDAFYVb
4Ky7J6UTcAti2niBVDca0f47dgGQkXpuxG4Y1JIY1SAR9wUYOjWcgw9+4V424lKG0SvP+t15ZP1D
UO9D3gVhEraN9z2/rqP1ODpSxblV6iOs4188yD9jV9E5lJp2kQtpTeSDYwI98x4/8XUxzcFVZcl+
T8CXK40ydmp7SOGGsRLHWILE8rLbphEiVO7ypS77LMoX3UGJzGfg3acd7I79trAxUEIF24RD3nz3
spbs88X99tfHrXOCEZrDCFhBQNwqu8Lzdtcm4Ju5MiTktmgaW8VusLiR3zp+oksjeK4NvL8GYPth
7grjqh7Jiy44rFkVYNeW8XvIszkM3NF9KTXvbyAwUClkdUfSAgFak+kOgUU0akBiiokW+U7l/nPr
LDwVXmdcaMt+MjgA6MODPRlRSTC0nOsqRGtMtG0XCKgKq0AziE7b3s/6NlJITYIjQQb6QZHmBxIL
cFrITSu0PGnfTk3vbaThtLde1wPNBHPfvubG/ZCB1IDmpLU1nar87mRI0QNB83GxxONfP/6Po0oL
6XWQm8BcjeG3e/5yLU3Rm5PTYcSyIuoSgAivSFyFK5E+S41Lit31VX33Kq9XW6FYa7SBb7+qGt78
2Kb2C7+ndY9JANuMu5XrGeZxiXYugrO8iF+MtvwwHD274Pr/v7lgMDLDsVnVxzZ6CS75mctLKIqP
68TZJc5GaXAM53CV4p7IRr4gtjMtN6ZC9gxJ7S11wgu/16UnuDZz39yQtJRqvAFXG9OeQtbibP2b
IHqVfTRx9q2+mO70oRt+dnvn3yclnfbH9fZon2QabhHw3ZFFvHFAjhPFfaB16MzlhS/q06sivMoC
1XnVu509VHesIRlq8LutOSr9ptw4G5J2/5i2ZQJqQEFJ/M91zh6nNecw+3NcZ9oDCvQMxTXs9xpz
sCEqU+MiW/Dzz+3N9c6e5sQU8EYolDDRdJFQoAGnX+c2azrB5cTo9SF9+NreXOxsnEkxS3SsBRdz
xaHoXkbrm8su6nU/DGlenyCksuu0HtltZ7sTWcYCdgDI8l6hbw+5EzuH8fuKaYfKLHEeCxB2b+1D
/2fg8T/Skf9/R2E38Rv8vx2VUde8DMXLO4n4+m/8IRG3gE23AWWBDwFj21VB86el0nL+Bf4m1m/o
JsBih6nrP5bKVT0OlIuDbuYfEA+84f+WiBMbDI9VaIH918Lk5x9aKs/GSDbqR4jDQY6BeArawvMo
jDHz9DJ6q+/9fwg7sx05kW4LPxESc8AtkHPWXC67fIPKUwDBPMPTny/rl47aaculbrXUcquTIYjY
e+01dMUGGDAPMw88uVrTCi9etEF+XeM9wLwmnB2Ujsqb6uOKtGaf9SntmQ7P2kTRbJXTQ5X4xkdn
z9VRcIn8u9Qa5BnyoHQotL/vnGhLW52tLEaV6OMRPBSMVehsVyvyEnveSHhzycHtT0qI/Wg2+S4x
UV7hEw1wD8b9n/d6/7+P8F8OIO9XAwUMDeqF2wDi8fvViAoVc6xRCduXZt34wRTOehis/M7yzTyS
ptvt4kraELKAbca07kIsXFPgzjzK609dQxhjnQCtDvVoRzjlfHB5f7xMOKi4uyCNZdWwhVztU2M1
KOzNBw2sY9OCGu1W/Bzo9uR3Fbv4IWVlvFHGMgRxX0oMlJNvuVkGrtUcRtcn6bww9/hKP4xu+MGF
Xd7Sf/a0y3PjCUDPhyjLxV1X5eXqlEuptTKcBpPyrqcjnxMarmzdOqs4kLAoDkiLV5q8+du6Dv3G
0wzcsxXTmfiijkPltSaV+pp3za7rIRHFcvyA43ZdDl4uko+A7AMmyK6JnOD3l+t4bZtOVgGJsBh8
wAS3COX7oMuask0Sla51g87BvPMKXzvo8TKGS/3JtNv1C2FKz2tfQXds+59VPsBxKo3h1StUHCDj
HPd4lD9lU70cPniuf2iEuWZIwdDkGD4jUXWuhs8xgu1VL10Z2rYEBa0KIMkEKXS6arMK0ByXh8rW
PnWD/JQ4ub/T3DnZ9PS0rSbsx2HWGN76Nub3OO7P01p9liq+dTP9Cy6sKnIYHLFMIS6InCwEfXBo
ZwAkQistk+OcosstcSu+SPTbPbb/KjKhQu+7YUnCtHP0hzn6SZ8LZy+9BDhkQ7qZrRJjA+DoEOJ4
d+Pq487IKwGIYeX301waFyB5WzRivhmEds9G6B4soby9M+B4EmvYhDgg6jgsIKJrIeouC7i15aWn
2JmNE6tvL8dBnRAcWgEWHCpIVeciX9QYPs21eQd22mj5us3qOYkw0WiCxqhotzoklNhanUh3HGho
EHMKh/HkqLW3Nf/pkS4dFYuZ75vJVgd6N4QezUDEH3gXiLN5dsc+EnGbnVo/K7apDcqtqbrdjwVI
otJfjFyHAuvlDD57kXHXJuvFXQhQmPyjdJS/g1yXHU2v/jZcWJyGvfz0chHvcrXOzEKYViyAyDI3
yhfCzM4qXuOTGPKPEtquq53Ld8CJBXfj4vbz53fQzgNCXxfEJcFWFHkbIp4eNqYtjmSzrLt4zkoe
AimlYzUT1hTPP6ppJZ58nIwv/17f75/c1b5Bao4B/wiTK4zNrpY32mOj7/GECIqiHQ7pwAhsXQEq
Lwb22wJTpMi2G6SvursdffnWa/WpaPA2tEt/p8vqDd0nZqgYwewRjd69n1ZuQXNdWi5us6ON1rRI
t6Yiw1N0zHX43D8pdyqwJSpvertpzzz3D6gb16lM788XV2wwAWLk+fuKIOMBGxfSSzQmBf2BStrn
7vwdu962mgzjBA7KKG62tsOELJav+UW7DKUmv8Jf32VHMf3VjLJ0siNrqefbpXr1RiGP1Kfulnnk
Lw2T9o0cMShYwGOLKntu1mkEZiDfQTTORie7JKqmBKJkZj0x4TB3eB59AMSw0fy55zt4sFBb4tDo
omb7fTstq2TwlFbjtDN9dqvW2lmD5QWut96ImbSCNbOIbFhf0fcmeyHY5I3aIjhkLJINVkr1a2Y4
34e46O5sIMkF8fixx9Vnvy5lcscaDDvgrz2j1Dicq6l6YT//PrRad8Tx5mYesdTRGKSGWIHfJ904
MBcXgdROjT1Xrz/qqmADGuVpzR35Ms/eg8MfK5DOL55IHvAfyYN2YnAsk/zX4qmFMYKFp0+93Ljr
3kHcfK6T3Ii8VgVt2wZdb6s9s1ljM/iYDTVkmDZafGyywdxka/1a9b2/8eLK380q9aizZrnHP+ub
gcfDLl+f+Cl1JLAj31SLMx/mCyUtb7OBdJCayYmO75dJNkVo9u65HqV5oy8tc8DavWeGf8En5JHa
x9lUbMlQwicKOGeGFGOl+6kxu5M3NM+ibtvn2B9vpPD3GArc6GUi9iZ8wyBd6Q5TOR5pij/HsjeO
RYcQf5Etoebi3u6zkfXZDJusdvSXiYCeyM3t+wt+EvWFaX5SlH+RsPxQuR5DsmHsNq2NasO2Fj2I
qxlLacRHUZwPXqiacps0U/yawwpyRiJu/EHgX1ZtQB8OU+nj1ChqJOMzjhPak1Y7413frt9ynvoW
u8+7tCnJIDDTPVGr371h0j4Bz57M1WAzkvXnicUUkCrBjNyo6eWH5Ind6hPmNnee3jN0ie0bVff8
rmmnEMO4KyxqdrXgwCw6vSPmoi53yguMddNmVrxhD0Qs1cQuc/8x8tfszSZmJ2jnGmL4QLpM6jSC
c8Bygyn5QdnQfZor65E4cQfI05OnWcd4DPex+b6VY3z054fu8tC8xvmMv9Bn6XQKikQVmK34yVCm
O8i6ZxyPv9ANROP7mXgWgMK12sEy5ZE2F04KNmrcOnQaLIs3GNfyXOVlyGmABer69NMq/EOiNH2r
WakemKt+xsEl5uBOjnyXp56RokWlHMDPggospl9SN3HA0vmRQgC6yPSn1YDZYnDCOTbDCpKjhpMU
+ZlVvF4IR4yoDstEh5DJuTrao+dEVZ+Sf2SYDkolwQQ+L4qIvbU9iEbDyHTFmBOwrH1KuGEerfE4
to2/K2Xi7p2YVCPPgiLsxKBrbfNLdckBhxGCdarx0fAZDmrCOyhtmO9H0j2xC8v7g6lNWRC76fjT
sW+dOLkr2d5p1f6/m/tb1X85Za5OIbhY71ghfFEI7r/vZLEbg5+bvRZInKIAp8gvAdtm3pjem0i/
P7ncVyvcZ5X1qF0Wzw8k05/QS6AofXApfymkkStCNLQgsNK7XyFjY+sbFduQFkydbm2rOaOkTmaw
fiN5bcuUqVHtwICO/YkToIQJIRCiOhRZQF33Rb1mUeNNu9bIekJVTFxfra/o/8bg35f511IaWQ7H
Nuiqif7v9ydW4Pu0prYHU0n3pqhmfrUfcvMmi/N140+i2846dagwM2zGXAw2cs+NysYgpwrXEnKo
Nhr/76CcAFqH1MJQUDRvkmlQ2MQGdl/2nJxtd/j276v+W+FD2YNG04BAdPnr96t2naTtZpzcQ7ue
4IpV5Hz4C05lzRlS2RIl0LFC5Sgt6qSfBEZiHVhxeL17Mv+AzvTuS3C15GiWYEJDLKftvZZNzjkW
fiIf8A/AgmOn5tYLNG83jguB92sDpX2hPRogYZ0mHCFCvZzq+7RNnD2dksXYzolKP++f9M77znbd
P6f+/HnNKwK+zBb3G6d5hJh1ro0p3qHd2LWO2W/MPusOfV3BlImJCxIzeeMEnDEPUqeq6JdQKn9f
DQZeO56d70vKMtJm+7c5kbAMGmnflpoyD5O3/sqVNLaLXW6hjjJal/MBqXp76+ZiU/r9fZdClZOD
RkwUGbnHgekmwGF7lCTdHCZ7xPJoLsxt0ufnas1DSJXksxX196lhL+lU5Tx081k1+kBgSq0+Cekf
4MU9t4Av59lPtNBgZAWO9lH//64+unotjAmQetq02Ri4X62QYqory+zwu+wuG7mVM4qZje6Ewx06
l4YJLF/nmZFLv2lFB/usnH7Za7Uh1sXCNW3dYC5DrBVGfKfJMrFVHH32O6GgWW1MKPZ2bL+KYb4b
zIWOxF37DdlfVeBNqOabgvOoLx14e/VSb0fzdIk1MKZekC5XlzeDiklHg0X674/Cuuwo17eMLOpi
+YVdByvy948ibvNcpnoqQzF6BIdlMORNqd/jO/PQUuPeJbNehf1ISgXDXGJxEYdFFQF6N3hrYreB
QkzFWbmZTSM+ZmQFpONXqbLxSSVEz6w9U8HKutUKKKdVkkDXWOAEZ4jNgmXMjM04V7BR+tzeTA7j
IEjsZuiW+mdtLI3XZnrppNl8ZHD853ZvW1Tl6Cxs8AAkt7/fsZckCl/NGTdEUFJ4HxyiksAyyMhw
6WwgHk2b7A0nuKK1GGWoeQpFxNQ9WQtv59+P/x2I/f3xczEmxznNmKCUvtrwi6XVzbaZtGCpZPrQ
eMlWCPNCtEjDSZMU/N20R29+2ztAYnWcYGcU67tc+1n4WCH8+2Le7/z6YlyPkSbtEdEC9lVJ74ta
Uxm2YsGqJVPQK6vbt0X7uKZ4Xo11eg+ZqvSwqsnGEpOntXTDkeLgYGtL/iJN8mOG9bUxEv8+0Qod
lo7pYrNjwgZLreTkJ+mzJkEx8hGd89TBaoxXZ75fLo6yYmH4rQZ9Ija1MgAlYz4agm0rcsvvF07F
G3OkUptWsetSywwmt1ehWbfGXW9DSpu8NPSK4VPVmTEmktu6TZ+kpblhZeWX0LspKkHCNn3Rn2Ik
3pCBpAzxlDxobX4m6Ms5Q0cI3LX09yqBZNuKUf+wYfrjQ+NN82gvg0gdVv/VUGPQ1hGDt4QD/VIU
LThDsVlLfZtf9oEy6eLjiqAhyZN2U5mzG8KYDmBj9qHjluuTblxKeKhpPO3hWMzgnw6umls9g8JM
emB8rBtICYvbvZVdLHf4HFEuQ9LJFF3Jv9eJeTVdoMN9x6bpb8XlK3o/aP8z7vL1WBuqAUkapsSp
X+6Zuxtn6cIFAyS/d6a6eXVikr30Yu8msOg0Q5yzC65RuZwN8bausn4/asCAkDP48CxHOzZJcmFl
LQ/S6syXkW1I60sTb2Dio/Go/TXnnvVqyf0Ht/InpIrdIcxi9CxEmOJs8vtmYNqzocaFW4GfAxuM
6L2t8uBB55Z65exXqS/vWtm84ExmkozZR3IYxufJLUHAwAEdu9ROdpy8lG3rH2v8OoM2yXYtMpRj
Br+HXBjsICjp/G1e6hCbyumO7FAq/Dj5yITCuPg6Xu3lzHt086Lh/Z/xxe834+LFUEwD+HA6Y8gM
l6/CZSt+sbs5jkRW3Jv5km7LSmjbKhUhnSoTXiNrYRLMKAyNMr1X8w+RQQ0cmq+mueyqTDJ044WE
hl7UAXXfplePpXouBbRCXa8UZUIXUK0M9z9dCwPFPO6+5HViBuyhBbupLA6j0tEkuKxYH5nz7dy3
sHRmp98vy7hLwMLYaUz3k6OlOMhmd3mRu0+xxsa7Ot1F4eBXsCpq71w26ytuv+c27uubtTO/emPV
PonEeMJtddNOfvMk4inDVXiPEUZ5667zeMYOzInESnOFzS+RbyZ9D1ilt3bnMqEbGi5U+y7XXzUx
+cEIkRrSn75tHIfuXztYWqc2lc5gtdnFT+QX3fs+vkwQgIj1qGoR2rqCHwWagM3xzvcsDPN7+kK3
HMztKtS6JS6QyJymB8EF9MNpr4r8y+DAblbvNu1M3P8kyi17pkQ216H4qgFWkZnuHeK+yg59+gOo
3I/Qa0x31OJbcGJCNRv7qyuIRVxUMW3LDsAoTVp9g/dbc1/Giixw2TrRmNT97nKc4v2sv3ZqroIm
R0ek984pBY0vRJydMRf85DngMzNuvR8A2O8qpasTBdmw7nnsfXCJr8NwkCi7U7ew6YmLasTrBpQw
uLGdhJ1ZEYKigPBYMw0M76Hv1n1CFuFzvWreMXayBSRhibzG05/tlQWcx1a61aV+IBS0/oxh4I/p
YnA3FWl9MK22BbHpoeNmYT/5y9e0tHYQoc1HqXT6bdx45awzts7HIoCT7p9S0Niw9AE8m9znxJjn
X1DUsgejIZowG7z+VGBALpL4YM+sDGLndvY4eSGsggC7v+YMAngUva3d5HSxd9ImYtZdhq2SevnN
tVpwVEMP6nis73svcUIzEeM57eH44ZWp7eMZj0Kr+TxUfnvjuDUMeFGOmzqVz+tqW4/NcHlea3+0
k057nTE2DJ10anftxBazKlg/Zlr6KKWE+rIkr9iVb9p8XL66RtwEInahN/dtFsX4Ap5mZ32IvcI4
I+T+oGT465bj6NSOpCkahi6uTjWOLTw0TYKIrXpxgostXCRl6rPBMC0YxsvC7sRrk6B2EckpHXMk
ZF2N+19FzmWRO82eTDixbZfqkI+032YlnHsaJ2xXLQej91TrQpF3qBk5zLZOdlLTT3N2CPoc9OGD
c+0vkKaNEJZimIk505ZLbvZ/aRxtoc1jwWgFt+483WR9dpO6/ecyq770duyz/WeQddPJCZGEpYBM
fGxrR8hul8dfUbclDw6W0YEgpRUad3cyfVHdtX7+4Gnmobu8nTEX9L5O/iYx79ou/ao25lxPu2pI
Ii2daUrb8nXsrW8mZ2lpGvj+r6Qkx4P4gmfneCg99hacmIN4UuWjRU5mXzjeTsVdRY+xOs+JbLcN
xhFh2c/WHlAX5tVaPLj+0EZUJgdMPedN1cHW+vc5ep1fQEng8H2DJuKW5iInvmoj0gTYr8uYADrA
9uE0dTdZ57xKbVXk5qpnJhJHlHrmbtScm9hJH/oN4ohne5i/Kvz7N4XhLx8c7X8prbkkZpG0cwLM
/RqgTsZknKyxl+FsJS/tMr4k0NiAfSfAtlQLZU14jJwU9gz+hKKN5NjQ80eJZKfmwuAk//sRXav7
3x8RQXwM98F3qAGvmktIT45MVQ5oYoAzcsFdiBH49CKB7NSXMi4mIO1G33A3Q4jReFR4F/fwjItW
hEPstTj5nne0YAQl7FwywAMtXR9ngLaH1nAPKzq13OT8a4ocXXVc0FO2sMUXzQKvXFG+pDoe/52x
dWdKeJNsZ3yAo8wpHyBrP+Rm3NxMy/T0wV1f7ur3E+A9Zp4hAV+Vg1bv92+qRwOOjoH+0rlYQzRI
1jAiOfguLO7eL3VKfXxzlw5BD/ueirSyyO8gEj/CqGKygGarUuq5x+H8Npf2HKRMbxC1prAM7Qzd
MRFbh8H5aiR2hO2r/QJcHG/RrMEUMhL8cAc7xLV43LzfnjV/GSmfPjjkjEuN+Mctuoxo4YIiAXtH
y/5TDgOjl6QMNNilxeKrLkBzF3e6m9eWGvEC0S6rc4NCfAqchuO+XeufmANW//u+NcISAtlwbGHy
OsC8Xw9atnGGKv1gRm9euAtXVykwtEMbD9vCguPw+4vo2saV/gjklDvjJxCIXaI7+UGZK/LVHPGB
UIQZpgzR+BJL0yOJcpmfZZ69GJcpKw0TfqYj3X5GhOWk7D4qpwxvf/GQVULscs8cDpOvfeFA+yDj
8S8fMv6otL02Q6bLGrpqS3UpVvIG+JCXFdd8ka5IJNLE33VLimS3ncq7InFuvLXAfgT+AF+9vXEJ
tN8M1ZFo6Q/Zfn+W2VwP5nKX4fR7xOXvT7JISTHVHQrUARFQQLpvu1UT+coQS6KVBJSzljBynzTx
jEnvQj1ifk0Fg5D3Nu19EuyvjIcEpMRL7/fvD+4vKKfg8kziNnTTZrx4ZUZgaPZE9LUNo2aKjXOi
Y1qdCxJHpfcaYyu+o9uJo5GsFGpBn2jgrdXIT4v+kbXgOzXh9/WGaJ2pHJgSAAUV4O9PyV0Ihp/I
zQisoXmNVz9fgy6ZbpcJNZxW+OXO7AyQX8cj5pbA761rZ2UAE5ShCxbcqLUMa9M5/eMEKTcYad52
dexth7XOEd/PJRiF4++IoUP/yLhlpxsvgoJHrOVp5kgN4GplgdU4bQRRodgMzfRZ0zTAZWe2dm1u
nWtPEl7SCRRQRbdu18L3D2VhP42melgulbsxydtSeXSlFiooLR7AaMv62YsdnQ5WYNpEPlzgQx2M
UC0nDJcs7TjGq7n94I3+CdHxJKHnupiZEVt9TVyBlhGnScFQwC3L8uC9xMKcj04ctR1wKTBrFdkt
UbJWedQRaIcZutaYjmPTdEl8im3VfnCSvU8hrl4t2JlP+w9uxUq7QtCKKnVJrkMBPmcjsy6I7FWH
gMEfLK6EgbowkRjmUhHTrl/2bLVU+zHHrzPTLbpIc0i/grM94n/9QzbldKB3kw/WirGmZqtT1uZu
JOjLGCbn8WlG4xKiZGj3SnPvW/ZSNaij0S/m3q0s5ArYn8HJeCydyXtYkgU9aqadLY/zbdEE8e1a
XYaYBr7Zvl5Edld3DwUcq9AyR4LbEreI9DxZon+/M/9SKv7+iC6WIKQsoFG4jMivVn+WzsaStXUS
LqUjDtpqx6feMFJUdka3oG5kz6DWuLQhxROhdgxwJptjeh4OeYMNi5bM8GIwbO9E/SjLzt9VbZpv
mrWdQ6sk2cd888bc3lG6uBEJ6r9AMY2DniOcKz3zyHRYf9CJ/ggS7AujVg2vA5khN6MS2Y3fGC4i
5Es/ns6MmnNh3vhrkLR2fzOL7gQpqNgnaixwfy+KE9ITF4x6zqK0LczH0eUX0YN0d322vqzASzsh
uzxKvOVHZ6+7wRzuiS1wt7LFHM1GDplnSxy5Ro+JUt+/qh4/AOYEvWsWQc1A8mSY/UuNyra+ODSg
3QtQuvkzQjUXBj4SJtOTLyuprscGCIixLPSYtKw2vqsw1EuceZdTRFjZk9nbYQwydQKAgivoNfta
oPIz1Re5fsvaC1JdtdUWF279/L9/+NYHr/0v7ZCnX2x1LkZZRGJc87UwR8lIO5hkOMpHPWGq45U/
rEq7S0dytUlDCKZ80k5rlYRt21OFpeU5rZb06NE3XEKunHRYTlCLwr6pNkOHvHjOgmQw44eiWneE
ENeHd/jQK0iO9swOd21PfVApvKeuXq1dynkTaycaBAse6u87N8QMUzUOKlgIn9UO7GU8tHm3E7NZ
3qR7ffWOIvYeh0XbxH023zIxLbco2xCy3sjUns9cJnIz4HS0x9UrnLXiXGbe939/YX8555jPuMxJ
4fSRZ35tupMQl1R2A8ulnNUYudr8SS6wUHBMR81XYBexpFD44rUsghzQfFfyJc11jD9iyQjw3xdz
eSJXTwyLGN2EZuvgFHX9xNzGzhe/LiSdhRY2PrY/9YeU7j+HU2wl+uVIvQwvEIdcdaeNl6tKDegH
vVVHLU1j2e+pNOZzk1ZzAG6BA1iZ2iercpCzDi4fJiAJxilBk+bLEBlx/stHmXhWlozPraK2Lsz8
CMMqr4OkrM19bxk7nyKuDyw+1bPcjZQ5Z3eZf9QpM6leDg07bQ1Rz4pNkMRp+c76TE8QkYDrpwaR
ed1MQZlP/onIKLZ/jO13es+8LM1A3Im9Gl6WBeo7o5CjOT51+F2dCTbAx6zspmCarK+TTYdi9FRT
JSr7zM/fXNRFZCBwAando55U2ylnsdl5ZxzcJYuw2nuZ0xJZWlEfzRXmYtPEUTLJ4bA00zer0TF+
yu8tmGPIJTL7Zs77jQXxa8uGhpMPZbo1FwlyYCFPVvKcrB3kFcg6Ue6bL51gdSVYGUSp05uHQdMf
nRyksmjlDT4aYEVJr3b+Yhb3ub8+NK19wxge5WC73CwlDIGhV/m2arjw3InhGUEnGpV3Q8CJhrjY
JmdKMV2sRsX+nVbJo3SPzCDxqkhPY+2nt8S5DYE2xk8aRh2hPWd3I1ybQxV32o1QdA9EwLQbW9nG
KU074IWU5xnKLkbFnff+mY/C3WtrecP4zziJaTVOU9kGSL2bY6LV+slsPDOwMViJANSco0XRdGzZ
gKVna7vZdCTvcSo++nz/3GUuJ6NlYaWBg5XjXwKH/gu2zCNyzkHIJCQP6M1CrHqHauFLi23YgRYL
hej33k2X45gpaxczoQxzUWrnfOmqqFErryu7kExJvjvmmUbY1iLoCU2BL7DEbmWtujMD4mw/QbQ4
smAw8CbOC0uc8nuH1NegQ/T6EY8cjHiCqW7FDr7JbaLq7rYds5O7Euo3KjjKITD+V6MvkoPIRbG3
e/M2Fam+N+f2dor99kHznXU3VsfSdIyzafUEwqCYtOOj7lTymBQ/GX2oNXBnPAcmPWPuXTvGXdwc
hJfER3tSwylRbKEcy2XAPMG8y7LGQkmb2YzIb7NWX4J0SSrcY9rqFveOb7J0bmdQQsg3c3NQTvOQ
W+ub3s3LTiJozrKcT9vBODQ3nG7HqRw0U5NuSSXDDgXXoU4eMmxx2Tkx9SAUQuuVF+EPcYhHEGaz
u8B2DYr7HGZMpPx13BPglwN435BLAPzYUvE59RD6cilAsYDAIfXoiNHtiUF/jd2a64y3Uy0e8SyF
uYtDwLag8gEknCKn9inqWjc+TIySk8ZwTjXN46mAgADd75RPLmlPtsxpBpBz/3ujtrxrZRjHGo5a
Fwo9ll4X3PLqdBON7BeVsZ7qZogDbLqNgbjDyvjcmcW4HTpBruXyPeng0nh6jYDWlWqTpvQqdiFe
4ASvodXhAOX5w8GaZMLHgcvCmnwzK1ClOjW+C6S4Qa7JtypWTLdq1niVyE3WaetGVYzE20SLfOL3
wqxv7g0VP1GG/ijj+SGJ5ae6hHG9DvccZDhj5A/dNBIlGHcGyMGKUWzy2U35P5I3AmH+0OfEGmHb
vyUqYKYDnXvcRPKdtvAWMDjWwsWutnWOCdY8aT+6jtGAu7JpuFCM8gmjJL1k9pzp2tbuun2OCQOB
MiN+Aq7zQH0bxOmyJ3/oaRJobmXCxfcuiXeThh3m9FzF/k9z6cxA4X53oSWRWeU6GEolwdK7WYDa
gOrflqGyGjrl1fpm1dHAqgxGnccDZaBBaBkxxMSZpUNzUldPc4FtRo6dmyHiZAuD8vIs9be6x2Np
6HAA0JL+5D2nMP0JV4HbNKzqkZ5ngYCG782MH1WtYpQsrYd2BRiPLLrXrqijzsA42OE59oY1R3PV
ZYCv+tclX52dxF5Ab7Rq0zhPLYsjiuvl5JWtR2BKsoGhDB+NyU0JFwCrgEqH++bsUGnfNiI7pii3
A9mqMtAz+RUu3dlItBvNw5/Urnk4cGcwboDjwhwTu1sGooT1hTDFs9CCgD+VzCRWjvzIqLUv7ECv
S+F3gd3mdtgj7atc/k0tgqIwwxTDde8Yc99mdoUdSgaHVdPy2yzNAVpTLOYrLblLTO2NoeWJlKwI
Qyc7pJcjWbLGAUKr4tAnrxLfqWQlQQoHveFQdJTedTF4m1Hmr3IUT2utjnaTftMS8z5fHItNNf2p
/F92px5YJK++x93Gxrb1Kf2zQhlBL6xPMaFjYVEUJTOt5sfU+WPQsd25SRJlZPtwtz6k0vyzbiX7
rKhc2sORVJiqNsPBvff67M3ItJtm4lYHnwe3auNPNxv3aqaTQX6On2N+Q7YQPsh1h9+ABeSZSvVr
aisesF1+yoywE/LGzPjTYWm8EAV3huuKvJNG9kbo01MaF0skRoYrHa/d6lgOPPkxdMTDnGJR5lKy
YGzB96Lm+BjP1IuG48FrXq0fJmlLHpL2oceGKksJpReTmQVkLJ6SrrFDvf2arOV57WFwiBx3M8t5
lEZB8+OdlI7vhi4NQNvOQcQIPBus9l5mhMoaJBXA/1lxwHG1NQQp2YvJ+bZCHKF+HRjtCWZ1/kCL
dEduWXkZiuXR6gMalvHr2iAK0VeiuZuyhylYwLCo8M8wgJWX9Pn9c+UNJptGeCGxWqiDLsFMCV/S
JYUynNLxlx9jdiRannjvQWUVNvVB/Gg2PcpB+5ZFKDeiq+Hy2MNWk9iKpDYvQ8vbO9n0b8S4wv2Y
fyK0gAxmUK0hUfm+ThCWIO3W91Xv/cCZpgAWTcRGYsbiWsUQVRl+Yj0bUeuoV62ZeS3Fo4vwBtza
f9P4KH3ux6FSCxPkE4F6cJZBx/UoD7xE/6VqIk7rNH8tEn52TtdtovCu84keK6Wf7kZFXHKpHiw9
JTy4hgwCNTKQ6/qzG1YZzXtIIwXcg+owK5ubiec3s+Mp6mb1WbjFaS7at5kRXZBanw2texs6DysK
36RgHH/Imh2rM5fbkt0qr2AuxooXjUJr5432T6fezdj/YFtSsGFK9aTXxlGUyZOfy6fGs0ik6Njl
vZn+LfPbkDrsh57Nj4XoXvBw24yeBnq/UtPCpz2benpuSu5WFzz1bKVPjH1+3tBemtpyYE8C75NJ
/GDWAhNxtttiEUV0U1caC1f38CDBs8psjIhoPJY44GkwwG8j/tTjlbqcQ6ok4Q50LYccYzDR1xh6
hXBN+zDuo6qoBsRj7PBb4c+MnyvJUG7g9cZptbOVfHDVvVZNaAs1rOBJL3uqO+1+xSEBQ564iTTn
ThscFbV6YqMwLL8l2VIGYIZ+tLRiU3nz91q1e1jRKAHGRIXrwGIzsuZe89pfGFEEsW7h92uPMH/k
sbQLJMELKzXD4DFW/XPLho8BRw0Vo2ZE2wOzgw19T31xQpC0nd0R3ZSj5bvU+1wPvo+FFtw+PMsa
SJZMJBbrqSzNL+ilrAh3SujnzXSqbcXhgiu5n4nATVgzrUsGjCfjANPPKRpHmELe7G8sPHhM2QTO
xO0lQpKbDJeF0GlOhYYY3+7/SDqP5ViRLAw/ERF4s4WCcip5vyFkrrCJSVzC089XPZuJ6Z47anUV
ZJ7zW/tNkwN4nVn9CkXZLTj7P+w90aLPuGzMwUdCmS00QPIf/LPMoSbZZ2NEuSpSzQAxtMEzwLf0
zCT94/p9FbkMzFFmkAmDpp/2XOdn7jLcf0t9s+VWdpVlryghtkRhLArRRh2D0ZhiGt4IjmiDP2Cw
06Knz7nPwzQiVHE0zgKaKEmgH/1beoVulo0gNGdAcp3fean+IXXN5pwc0IvPzgcgHMhpBeJKyyiX
VfeGp/vdWHGiYFJI0ez4He/Sfiqnr7ahRVpRJB8G60Acns3DPdLWsQE7kTID9xkA6LZBfeeYPc8z
pZSR7+8aCWAyjhvknF0+2kR/pwURd4CM6asv9E+peBjpJVz4IeZHytvtr4MkDr37ssGTtFZi9MEs
MAfDe3vNLtNX41Tbqgv7TUSD4FTtRpwYU2+9jWL9JD+22Ik1e19k9ryuXP52kyMW48WmoZMod6H4
uoCQFkMnOtXNRaiVGcicnYWbp4mYXQIwTBzSZsVBJaNm2v7cSl4rkQlf6VgaXSIkiHei48PFmbaZ
/VlVC63aDm62oZjuNAKswlIhPWQcQoXK211uNRMaI8JqBb+y6z/0QI1Jmt4PPj6UestZnp3srsSY
H6Jut+OxfhSzTMn4035rHeYdsf4c2YJbrieMbibmjYHvqZosTBzya1u4J+u6fddsybMx6A5lnP5L
N+In4vXDIrN8+Qv91LPjNAkpZWJBmlFV9a5w76YiexpGyLZ2FWFOtNcus6FzoXtJOGSGa93yaUQB
EonpX2e48+0c5L/meiMG3r+Uvjrd5DTjEXhz056zzcFuoPEIVzD+5PrKXeoZe8FDikaHFPRVIH/j
OS2M4C2jz3pyZpdvle+QdfYVyPXS1MHXFKDFEMSA7TaNuYeMKapNcX+QDvi1BMjiDP6NSV9iqkLQ
BR9Cwt7KJUFqFMWH/G6s6F1aAlFSVx9IYn9oK0atDQy9EZNkKErYC0HrqSxKykQkxTdl+WgM9Ydn
cYf6q/bcCIKO+kbuCqZKcv+8DFp2XfZZ95tpRKV4VvVozKaKg+3H7vs/qy30xBJDVBEDRSpf4/Aq
ZxXyKCtqdOiMjV6IaFGE5zErumu3C+zV2S1jzvzSkZykiAtJGgCcxCs40TjQcXwbgMWtTTGjdsoh
i06mL4coLSRJ33pDXxet3gbVpGfTeKjIxAoVVEnsOs5pAFOPs6W2wq6d97Mt9KMDo1L0BwtE3dTz
fVZZJi21TpcM6s/Q+5o9x00kdpUdS+MYi+Wz6whidVc2Sm2dEzEjOHJcvUQV8tOTenjXd72PM4B8
IWQ2u1wRKdq7BDCO2C36XB7gvOdzSzPuMvkLiWHfUMVZYjcmdJAMEoP2jIOmyMtMvfboVNllZkul
Z9YBSCI0PnRt+Z5udR1iUmiJvFsPxmbl/1ekpuYDvPhb4LLNpXUpQuCpW6PUX0HVTq4hPE7kDSDH
GyPdz9/XUpx0CRhh8tAVdZDvzaL6oZibeLSF1YBPOpz0nyX1uni1GkJGWue5UcXvWOZAvVtwY5OF
6xTDTUfdB7erbjP5NPtl637ZhO66ilidiZLGEJcSI6Ic3/mDpK1WlR1O9XNaZ3o4YKSK3J4nosVQ
tab9uxIUJFej8+BmeRZakm5t2+suYzagHuOr9ohmqrzgSZsC8psMDojePec5BvFpoZSyWVGBXfPG
qIoNqwVpUpCNUHIrJxY7NEM8p+imD7+Y+lLWxbaIGxBDTjPyG2eXBM2Gl/1Z2B49Ya33qUpMBMUY
ZmKMwZDzSwql0/aTvXMaYoTt2T36Aknf5mQzb0l31PplPXQ2sXDl8DWT14vQQXxKvWIiuq5wOan3
xSj0iLbKSDjGX5mDZtZV0YNycdzO6xFQK0kN+MJ27v+Ga2JppVc7FNsHnefNqI1kC3w+SCHemmXZ
4TMcE/KCuOXSdWAzIzYOp3E6Z6QLd++1zE1WwBpJo9/cZ8Q3JLwgIplt+3MUwcg+yeCyGcb35AFR
eWtqcWqMhBlh34I+z982Q/3qCgt1PRZ8sAay+f5qU+MwQiFowHhk/8ZsHSM1+wexbRZfe/lBaOrB
dao+tKentZePyrHIfQrSaHLWHrLHw9qpK+2mzDwkf7AgmcTBmOfyhWXSLRZ8OAaEvKvEQTfVMesL
9ul2pJHZqHaFl17kMu26ifu3GsbrQrabrY4KU1WVSTaNGDtCY3X+pLfJMO9KsXMW61w5K4oSw3f2
c6f267zIQ4Es3dnkQ0X96jqnAEwaT2mVYvbpZUdkJLb0fXmpt1KPZiNoTsLM7NcuCP5NPFqh65F7
N0uLfy/R0DJl+wUs8AIQtdmEDVrkj6J5R32AtUDnOugVks3CqlHp+7daZwQX257DhjZUkOM3nJR8
21ZJVK+h8a38B1e07e2kQkdNKlErd2muB2KfkyKhkRY7roYWT6DYO8tcKlZl7SUzexInTDJZVa6i
1Fm/y2q4z4btlTbaej+ifQ23HN1/Sgkr1KV36zF+AXFD0s0rMda2k14mYXK3+0OKLSTgRBBPwUCS
ntdG7vV/3FRYN3I/W+6jtjDdFuUdhGFLtuNgnElYuw2eDYvNyFwQtQOEHxa7Jxyzn16yFqYus7xz
sW6US49e1EpgzpyXtu/wC+dY+A6mGHf5VJHvUAiMPNuTQCu+W431q6o593RiJSFyqqjuxXdZa/QW
4eLRDNBIbbZOPjlcDC7FY9/xk2ebM0RV+9Kaln0eoJ+1yj9irgkC64lW9zSC3qkADie7uyw9i7i9
ajJkQMqurh5j9ZHfZtnPlgcr47BDhmKXrWfL+5o9Et4rLf0c2D6PKbSNrXHKqrYHfZXTAxfmZ3qF
JCqnLVg2HJZEW5Lrywbb+N9d87UNDMtNsH0uXfrAZE+a4pidJMKAZCqe4Tn3NJpR3rTNiAfICMwW
Ri0fnDj9aqz+bDvVEtZ2W0VyGphzpr3dFCCSnhtJzbqwVL00+rpwv7RY63I+M0Yfs0CqzHKZj4QE
BkWymWykFqG1JJAmmQMX45XGZRiNB4CzVzdDpcljghco904ckDiXM9BAykowCP2SIUd6rtp2eYMX
aCvc207XjnYn7rrU+BZ4ascx+w1aqA97fLBpfiVNIO5y1quxjxZ36EM2oTlfPlsiWSL+egUrkFee
K/aRExqVfU+O3AOY55SINvvCzLnuzSY9UkV1p4R33xmyZ7r2axT57c3SFhIYJiK34jpmk6jHV72p
2M88Pzaoe18K0iep+7pIT0QW9BL39P2o7LNYZvsCM3fZ2C7QkVfHjkbiU6b5WFSyS0MPQDRtO0em
cm/p6W0TaBQB+8iurfRBz1szZB6q+T335XQ9dYY7qTfzgVsSGtfzFZLL8kghc7Gvs3eer9pK1Gaw
xfdkLfRD/0Jj9dXa35dMgPWvH/S/hVPw9Bqc+UGuENY02DWHoQx933vkDPvu6fWa1XPagB6ISgf4
nSVTezP9El138YR36ET/CVJl0jNWfafV/A1+rR+CBnLGleaGJpvyIb1pIkOx+zuS8bFL9T5iWidS
nY9+Ex8I91hBtMTfph8WzyUx7fnTlJvE/5t151ZZ7ZnybRYZzTxVnbMls3XNsdD/5PVP6+P0r59I
fx16i69UIizRiYI2mW+5Tj6nmhRkZ1qZTi3pYTFrQngJdSNm7XO5BrxYHn51bSQtWpiDG5UtEcAI
yjwhtp1r8e5qDG0NUuU9flh4cumjrnvTqqyIqTsqKAXYKaUNydT1X6Yu6x0Zp2bSuxaIN1noFMYA
Nlq8lB13m9mXdMbcGD04mHKnl9GsAMSIgsG54ulYoW/ZtEjMVHJhwwyynesMS0yySEUacq3iupgX
YmvNh3nytHPZEnDbKq4zK3UsWtrXKlTldKgkiDHla02U5XCrqP07TnB1TeIbL+Zac63mzLqaqRK7
13B4exv4r/4EDt5rV4uRHIpHs+x2tuu92FpGBHaUL0QV00/jQoma9MB3HhLCZdxnoGAa2qkbZxxu
CrTXRIu2pCwsmJ4JnW/CWpUPa4M0WM80BDdQTVJ8Bqnq+SU07lS/J+VW+/AITUEFXX4zZesnZ5FK
sNPr425RvGmGY9x6dn9b6ySiljoKBWrCrXDD8ljW4BQshl7YD/aFf2n/tGaadzLN/le5ZZ2MmsA7
iR8qgnIFSslbgI5uchPXMb+derOjIYQ1F/vA1B+5Km424lITlOu97z5MdvFQkHsIIGSyKthXnI8Q
f70B6YBbHbvtJA1SO4tgfQzs7ugZnMSWWkXcGyBlK871eK0KlrtUu/Uq4Ooyu1snu0403emTXNbg
kE1bftqNU0adV79UVzHQWA3vWpRqQlCuYCB/txgBnSApfOeCSv/oKO9nctOkDYQg2b38xpfxqEZ7
iq/wFJeIvLFwcDE9Pxptj/4jO5vcHMVot//GeYHGIT16/iQRQMRyhbGDarRuOCFj35EqmvC9ap9m
1v5q3jbAnyC1B722r6pyefCr8jxYLETT4tpxPsaD2ReczQ7JTiqciWPl7rThSkaEc55wT+6W39Vd
f9qYRmBAxLLzfXkiZPv6IYOQOa26rR3jn7VOH0HBpNbXthtp+noAen8teHhuTVm8dbX7yQXhUtYq
74TFVSEHXjF3m/l8wHV9x54ihI8gX0OArwOzEHUaBgpI97Wo5wsSEyIYZruJZX8phnyfYtA02oqz
wAU4mbT7vsleau8ntfWQelEXPhylmydsnDgOEwQOXvDigrCcNLjRlzu/TDcOUzoLy1I/2Bn5CI1E
1CU97aGb/yuV5p/gr/lPu8rb2eq1va9fg5kHfCtIt0qs5g1c2CT+NAvLE52pX5kOwt0QkcNrcF+7
jUDzbS/xuOhvlZ2viSv874EULmYZNn0KSNpIkRBE4nP1D8b22TU16tWbgJupGuLBs/G7rB+UjzHs
VdyyPff4HFQ9YSejyaADeNt64LX1OZXBkzPON6N/6uyZEZh/tqkJxSDfMhLa2KcNEfsIqeTkvWxZ
xjNhT/DKL707PrXVVTiSOmRCGYTRLEvhc3Iio4PBgwoN7M8MaVXcLjRRD/ZJOpP2isSY3AV8yhjA
yIInusWAGcCJR9OAflhW1Kv6NPVHp6NapZvZl4sapxWR75iAGTnD1i7Bq3HDDbbZ7HJLq3edqb2s
DO1Z0DjEobV07jQGnHfHvVZtlDgo4BJOb3IKZ5EBjvQgudxq8+IuMR7vvcEhQyIHTKhMVp8wEaVn
O8OFC3Ou0VXWWJ5WSfZ5ebW9qWk4BzWFnkOGrHeZSbrnVZD5kh7Bxe/s3LjolvleNFN3zrVMhZ3j
PWqyv68He8bi5tWwMqWelMvG1eaJZNE7ctJdQqSNS5lxKhvZSmYFNya63YsWbG9CrqD2y6ejBeVN
sTp7fQ2ypLdhc8pF/5bAggdD+XTFaJhtpnw6ccR9ZVlV4AJ1bgxv2akrV5G2VxW/Up++Pd9P/fqV
NkVPVg4BaSjAQlfY6S32CdCoIZTtSLHLFLwpnQvAsj6nQdNCiFb9DEt/cEXmHFq8y16/HUjFC07r
6P+MRf1s+hfB33dZV4sW+CT32KTM7ljMOrUJ3hE5NC0N0jqPI8q2atwbcE5ESoAxgxolkLF5bKf6
Ixh7nE0BNp+DvTF5Nso/u+6aX7Rlew6W/mYUnrZfrMLhlm5AkIt/zmi0GCvc7750PUbW7bZKsw8l
5a5loyHDg1cWx3DGXOD/9bmACLb57SDvwM1MrhMfnewBDaS+l7n7kLp5UittSQC6YBhc3UI4VLKA
r3esBwR/AF3vhlWrkoHs4rgepr1B2B2u42CjBKDEweZMrwE+n0ev1ujYIS1e6s4tsOhhMsBoHGd7
M32aTjPNDUe6YsJhZXpGo3UqKBqNg65+6dqKdpDaeBm33jjPoLNaO7B3b+2vXVlnyokJE7n6CCv1
uenWdyAmxkYiLUgE+shrNR9sYKewIdPAnUoHzqv7qlbSBBi0Oji9oyD4BArtYHZskzbB9LSjLc+V
r91opYwD5T83AaSxP2pAW2APxJDxTAeMQQj68Yn0+Q3vF0dOCYmvfLNKVGC94M7Du+R+opEAhJir
J5WzqpBOf+CDwb7D0GS0/3xTvJJ6Q4Z30VrHsZruuTwhlXPY9D71b92pIziAjCONGUor/WiaHI4F
fzpSmzBFNe2rEe2vM7SDu3NUHRftn4/GY59L4t3Hdfpxy6q/SVsSrsjPw7JfXikdds7tRVWjfSiz
2PIhuCnO1CPL0vC4+MlogzBgmnycENlE9mjRpzB+4ka8RwODu1XfwNxWBRXGmixz/1cnGNPwPmsP
xBdzXLK2wy/0GGwu6Q2GtN6Jd59C4Mc/EiduAmwZB2YgkEcTgyOx2QPOqKOnLOfaL1LvFMQwedJU
5dqdGzXUv8/QrVzEfUJSyAtOvSDhArnkmagTopW49yr3noHrrEze3NE38YtygMBQwAOOBL3zQ8Bt
PYPtBUMUw6ZPtPxcZweoMwKZcrt8JrMAH/N4h3QSFOi/pDH3oWmulDRMZZwJ+gDqfnkpGRgKm1Sk
jaL0zkbKbbSTijoT5EsGB50hOtxmzHW2AozCNBnXRmcfa3JrPGj/CAR/h34l8Wfrtyg1k6fNjDaR
PhVwfthQ+2hrr1ddrna+VnSRUCtuAUt7LIbgYPingquf8JKKsiY4Rza/gy+cD1JE/wjhoWqKXAIf
bAmx9+bABVn+J9kRWMN6Qn6s+gKc9cH/m7Q7qf0NW1sSVd8cArVFLW/7ajh7b84m+HOKMvKUrD+b
PbSndMtSjNWrRAoy1fztxn3hrdtPuuoiCDAMW6pKLOt9yGkUmQCiS/Siod1CG4na+0j7oSQO4q9p
e/UhV/uI8/557Ff7lGbm1zhkJ3px2F5a9dVbpA561VH1lw245ioYKkmFAhSCqSqz5rMuFalIRmtF
+WAfrfVRaMMbArXflr+OarEfYKcObkk2i20ZUFG45jjZQARXKsf41ueD6rqPGiHA0SoISBeMcNef
YRdBtc8ybe+a841nUMTr2t+GvexLYL9BOiMSkjbbpSN/Pi+r397GeTilNBhVw5MMzgb/bZTEL7Q4
OvRljILhPBj6vtyKe0fl+k7TQcpzby3C2aMKZN6sKbSM+kFq2W4C5YwIQW0ib2NryX0LSdE8/HKJ
faMcs5H9XjE82AbnExlQSNJ4PJIrGDumti8cOSbL8qbclaQvg81s2uq9HL+thffa6IZzYcFm4rXO
YjD7Jyh8BPH+TpfzcENyFe0h+AV1O4+gxI80vzyvQv+hCAoHhuFHhbfoj4HQzhxVzHtF+Ur2yXvp
Dz+YI5v90F7IiXqb/eChmoCLdCS9YWVa0TasXpRbfBL29YUTsrOAJioYdqAuiAi5J+hg2OnWD/yT
AeqSXlkR1uS+JNjNrQXoCjwnKSzlDn7gyBbLyiOvLubUDaJlxZeU502cb5L3aLFJdpPHippNUPld
5Q56PKFeDN25I9XbomsLJISyDbj7zXov8+2Mon8JW62CwHT9B29hjsbHAGa5wB4GlmBpAmye+jzm
58BxW3zFna0mfAb9wRb5tN+09Qe5x0ihO/xZ1SVk4ASlPx3sQeBtWNH3Vj6AVKYwhk4ruy7nS1CT
aOKtJsc10GNxxQjhuE8Y4BQUH9VKvlz70yqq59qYHSiJBl4udR8yZeycaQJA8y2adD1rT6/nDdZp
FLNLF1lUkkR44n5c0SaonYEEUADtLIPCpz7Y+FMW/S46KOdiY0AvhnnPF6EnQ0nzVTrWH8Tm+Txf
xD2OBCdajcMrQ5TuVA5cpzqa2nGoiQXyyUDy0LmxQjNFm4onp3pZoMLBsYxP9iNtLLivXF7AZapP
AdKiWEl4o6LRX0WR9gm3f7gqzmp6trOQqC4RpqK601PrlfN3PxokiVXNSuR/UKHH2rwdCsCOx5Pz
fHHQwpo6YG/d+I+z1a77FMUIm+mwAvq6CAsmWpnEBEiHGN55nHKPPXfj0er8W0azEb6gDhLa/S7K
7cmqk0xsS/CCjYsQkKLfbSPOfeu1H2aUT0XLr1qzE119t+ehW/xTv7wL3EERzxVvMuhI2OnuRUs3
Pc48Pae70bj+wwDHhw+rdrS4a9o9nUH0a2JiIgCODkcLQeFsEK+NHyIalg30foC5diV/uHuDXM32
UsJsrLDjdf9Ke12bMMhhwNsacEOJnEq61QE9Kg+9iZ6ycblLRg0AykYJJ/u12fftfBsoolJZsoyd
IloHSTZNlOZYR5myQIpzLvsUF6sAJ0xdJD+uw5aUjj5vE99tNjX/LC17Wyz/n0hZiYwReqov2+cB
scwOxe+HC7+gdACVwtcSt7Te7Zoqq2qV8UJQBAy8nkatj35MkD8VF/Dg3FlWhk++DWsSUKK85vPL
7JZQpNy8qvFGCmqaGVWi27AmK+pfCN5D+YL8VusLei14B1OfY4YOPaaa9q7OJxHBhzlgCd1jbbbg
Pby1OTEq6DOgVeWc3o5N/+5lKDayyoQ06FCwsQaWCD54NI8wb7RxIJBNTFhJWiR7Oybbj9/a8Yq4
W6yDXEASTXjfFEJ4999R6RcL731AKWVHZnaeO/+WcjjMVgWzPtBC3W5vQC1GNDVfXg2gtszN9ZYt
+JY7SgJF5SWzNOIGrpMUTNc6KY7H1oK6IeCUSKzCcnbEokAXLXcm61eoexZwAxs/RzeTv+P1Rwt9
BkvaFBXpBHB5NYHn3LxnHnMGPcD50EVohZq36UJnbO9FUd2MubOepTZjHM7QOFhosppW21WCa7WS
MGPoXbTDOE+Au06LGsXc9gBuSM+KsT42RnudZ1Fij3sU83kUSLRxbB4J5H95gzZaBNUZMUN6wPH/
5E40xpk1ApmFMOVmzkFLhkLeccsbYSkIckWgQmJNzSrt0DlZMVQnjTWliUl+tu4uVBb4Jsu41b9p
aFf5/EEvWnP4zQ3zk7SCmTzhlSI7tHWOdI/NxCGgQreAHL42SUVu1l5yVVJD0yNUGM0BhQligtiY
zLs1vSwpaYlFPmMY0ksNRYMkWQlNB0qF4YBzYtg1KvuqEWEJDbuoMbHDAle9m9ZqxXXDlFZfgRQf
Tqr0KR036FXIPK0NlQ3QOhomrAdStRjrPRdnSxIkMumdPyh5cjT9QQ6VvNgBoZ95xhJowvkjTX83
yXZs/VrGhj8MRwzPvMvO5+YtwLY6yLTbqee+YOkgOo+P0VP39qymnULqRPwnbYi+RU2j8WiayBkK
LtK9O1QzdwJjOHlMJAqpifIqf30TtLGEqzE+BQuNdzL4vgZWT1WsLwgOlW7RHFg7eI6prJnTOtEL
kIq8keBB7XzStGBmRp5oCZMB05UByqpmfh65FewUTAvPiwpuas5/c9KeN7hHZ6LabyB0oyJzyG/n
gx7gGiO5t2b9YCdBh+vCYodVhQINpftLNVRvI/EKESYLfUcvH5Igv7nVyNrLnABGAxyaQTffa3SW
QsIfjWz6ddYOmdUV8HXqq/TIaH9dsT1kqSItqurjpcWcvNl0iiu8C/+NN2lAwAsJoHTPNf0zj+NG
bg1QDj1REdeVi6hCfnvD+uGnd6PL3iWpOKVI9a6RFDhtBbxuWxPK2mXRWOTP+DuMfd1DA9RsFnlu
AKgU2kiYFB8r2cUslvxVjY+jXsd137RE09SBDtJdqDypvIkZJoWIFmmvIXMTZ03rPrIc4b7L2gpY
zgTIRQo1VfPvAFzTLC/aUBxsJtB4U8gd0toeT52bp6GExtZmCrqKwGp2xRE9pR2tVva0DiBB2vbi
uXW5G5DV9jjmuNHNxBk7h0BWUuNbwxrjWnGvuBVBeoiAHgYPOYfQHHJoRMGkK/b13Itdj8X0YMmW
d8cS/xBak5tSFT/gcM/XvrUJsd7F07q7XnnvrHl/5Nyi5IH4i8xpw2RIF11c0IMEAIo9QOtfRG48
jznCz8kmnbUWzoNPtS1n5XBBLVZERub2LDtAvqYCfHIAa01r2AfIxK8ptlPEBzjvS3d6LKCFDoQj
f9WB8+u5ZpQ3zrmvlu+mLmmXgaJmQcCeY4BDI47+4peXJ4UOPWS1RxFhOgSsGX+ym/KbuhCfNHEY
KBuR49KZsN3rQR3LM9iHf9fVxX0+g5z5lEnzOFbv6YqSeBaCmHvty0rJ+x8D7rKyvtK1VXOfl47z
7ObNLSaJv8IEnXGwhH7NPlegQ7QhLYOENmvLadO6YJ85KJFGWdz2hXhRm94fJ4bbxdV+88EQEX79
MSY0B0Sg6D6XnhZD0GjgV92/I+7DOTdk6Wilcg+2fSTNdEbzCFU5m/N8zoZmr285EYrAvW1pEUBD
JBi24MfCqVAxtXO5Rx3DCUK+SdKV7h2JDpjtrx7omVDXO2sa7xYESDucSC8jpgYYfxRW+jXcGK1E
zKlVJqN0n//7AaYz3YLNBzvCcdZzLvk1IAcTL7WWI1biLt5GGhJyXGexxnC7+al7ew0hoFcGoZzv
FzvTgZ0VhYa8aQTlbaYZOxO/Wttz2w7KvqUHy3wIUvM4i6nam5CQiTJXOtfct8qzydM0tII0WbpC
FT819EHZUlRaLumthRLssVcMyBv2q9N6MWqN3Tw0oCkdZRcZO1Lj68NRWJykQjYujQ/ARJ71lq2m
E2NJQkPHzgaLKGO0/iV+iW2j+zbd/5ey2WmijDx+FGM0d7sioSlK9creyYK52TSK/ADeDCJWPTlC
t+OatLRonS3kDPT5kXJ+M1pKe26/NETBMSqg9PRfvGTV31Z57R/WfHnKQVH2VAl6iStJ1igK3Tyi
Er2Ueqozhm1kDvRjiTUdIQ3JoR7sLrdQ0Esm+UEhZGwUkxfB7pmOk63yMCeVaMS6Qj+a19j6rbBQ
Xo0cciml57tBBQGxrv2uqOH88C+EV+lY6ODtOaaG0mNvGrkTSeRBBkl4aWcy/OdbWezTtAYrsQ2R
9K0k3aicb1pdm2BZAPO6wYVJ6LSDs1ALCHe/xbZZNs95oEWBcS/HhXd7CD6LyiB/uMxeg0ZaOIKN
j3md9cTvu9eJYPNbXMqgP753XwHPI1e8LMWqnjB7A56Sd5YxYrzanv/0Xy567/h/xDc0kQnLm4HI
30ymiamRVJCZRqVQZXytRoahZpQASmX2W7H/3m4tY4E58biMZLvF6YI0fzVSbnPG2XeCyI+1IW9X
RWQwAlNG6I2dozJs6MNclp9FLS6Ndp3It94/+xlykcDqDrVluG8LVclAduk/u1LvWskm6VoPtoWs
RMdGHa7SMO8Cs/knrgnRoKbI/5WYbiX2hOJqwwbxdw6ecB5HCmrNHgTfYDI4eVfpI3cY7Z1O7aDa
yIO4G7cbsr7FK7+ZfgvWtzdN4iU333+XULRM6iF8H7wWMpxz2zIEzpX12kyeHanKzHjJ+BIZdsZb
b8C7YFJ5jVhGYEvdmVM6xLnwx9gVY0rJ7dpSB5wliFQ7kMHFhM+3n6lrptIULS0yselGsxZMEouW
NH4O6jf5ZWy1jzgU5lcmSNL0PInbwG1uFhNiukcQbneAQtMLASf2nT4LyirYFjNlv9NV60cdOZNh
J7xgx/otXrfBiTwnbR8LJHBD3un73izqPbXo2msuzF1Apv5WoiFIdThH/DCwfAA42gFPvf+0VWz1
03idgbyALIXOs88GIoWVTfCHMmeKfHMBazTot2Mgiru8RW8yt1wOy9JmB0Hs2n092c0uhZaJs017
NDJtvmj49/aZKupd0NxUHiLwlDv2piL3CsEom/CSOnPcZjQsa5opdqbVP3qb+bYN1a3R9HUyq54w
setbGmB/vjdKdHDLXw2InQWTcc6Mfz7xpucBNd82oXv0Fov6MwcHHkeXPBbkEQBNflhBa53oiIjr
efTfBarszoDR1BvRJ6mw/3WN6u+9ccb159k0lC5U5Nmzox6nkkma5tUA3LSr9fIeEAaneBUa1Jae
QKPUwaFFI9Xd8hEhyI0RjEvIQqIT3jVTmG6fKzaZvZIwpmTDRWamGa84vaZDTcCB7S76HpH0Qf8v
R4VSGxtaBU2H2OJ0Xb96BOwX/PHtQZ8LJ85LiPxZ6h+FjeX/iiY6zlw9VK1nhiZ1aDfeuNWsFsWY
+NTrHk3yr5iD0mbPAjbHZVnMl4BVrNMCbQ8FxHJqQ1wN+nyefZSlI5uPYWqHhXfhYCKSl4O78zuH
0mipmbF1VbLz6iWYGxDSZX5381+ap3TKKfFdRZFFViNIN1KLmYqudyKgjt3WfTTz6zKvxX0m5tvJ
INEILQw6VcZnohPmN16GSpKbIWBmluIaBXh9uMrif5yd13LcWLqlX+VE3aMH3kyc7osE0huaZNLd
IEiKhLcb/unng07PGYmsEGcmoqKrVaKEBHJjm/9f61sC4VXhK+dECldgb3ZxU5V73r6NWbf1Vuj0
Bgzfka4HOoAEJY3BldMyg+T68KQl3RU43h3nIlD7DQxzkmJtXqIjOimxKShJ7inAP8dJzCiIMh1p
wmw9S55rwvpodzOe8K1Q/3VInZSVCzA6XtcsfaxHYexAxFOCM4+mUvVHVCPD0rfm6luDIpypRbuW
kvxJVlnJR7I5DhNr9sYYo2AdN92J6l9yyO2xWEWOuhv1yjrkBQJwi9piG0b1XuqBnCLfLFxYIMTe
mNGZlPlxW/VEmAdDnl/Jr+ZEgAo1vPEQDHSIKEnRZpNwcJRqF57rmg6zFvU3ui4lOwsO0y4z6HJp
gnqjnqcSwgCMU7FfUUjsOnYY7aGbkDGEQx8cW6gOa6fF8crmewHIpgWhn8e9swp9yvaO/FwlGR2N
KhmuY9/e5tjs7/MEGyUOgHnZw1XTlfElI/l1+TMmQ6T0ezR1JrmZNPqCsWuIuI9DNwvLQ0gvYGFS
8FjkWDkT0bNBKMx8M2lTuY8z+21g0+SBocbU4sSO1ztkfQC4LT2k9sD4TY5xsHzfoDZj7uBYJOQ2
eenjeyL1fGxXkeIC8H0VGrzZNvT15UgRFt0JAdiSFt8QCIRNkbMdrxIAkkA097jOF+1gUbeL9WvD
EcOpnTFvZVigxGOzbnGubacxpvlrDyhQqL7aIyV6cqG6XXZp00J6L6RoF9XxB3GjLRsSCZFp1vRP
0sgw89NdYsNKacWDqFJy0hk3iCb0dxlbBV0Si23HmBEhjm+Pt4Kt8DgiTS/OliQZN5E5UCNReUL0
SPEidbzi9rPaAN5WknBa6TZqcKemMhfFd4Y+dFc6d2BW3RXf3l1QUyhSGsIhEw0UqGKcamZ1cnOl
V5Rw3ogh81lnwRaB+UqXW7lIo3gNWWvxhj2E2BcehiG566rS2RkI0HAXtPTRLfuRZr03ZmiK4NxP
j/38/8ZS4ejh++0uSH3I/eYkY/XjDyFpZTqV2LTJGDl+SJxvugn3bt7bySkQ3WuUTmyMR8lZtpQ7
93oBSxumiSdZkfqMCGebSsVuSPvxEejbkgLuRCkoTmA2nEMSRld47MS2cGjfFuUm8MvsIKtU5RUL
LFkUgOMtO+NYULi8mWi/HWTQMiaFmpZCYpDTMZwLjSYrbgv2qtZntbnBPnAa3lIpMRBt0juVyrlc
aDi7UorCLem42SLaAchllRRg9SY2d4tQIRxAbdpHDuMhqlgNyNtYlVvgko9+niY7fD3FuhKiWKF4
O3DK564zgrxV8rgWllVSf6dJI+X3EYHdREExydAfwAkWNg9xMCkHBdp4xM6mSIuMk6TOcb+skuVE
zpFMaaKV7G1c9c5eA2eOqYQ4lzC4LYRh3rXImhBr5eTA5CMAAWfa866+ZJJp7WIk05kZSTzC4pj5
3bnxfSixPm9s0/bEYej5M3mL9hJ/bO0TvGkguB3rTNpJJCyhNrUsnoIoT+m41tmw3GQKX4elw7GM
AcjnlGU2UU6BNYjl4zDRdOCrtDwtqdG2KcZrrrZIVEaqcURtLGSlwE4e2Zh2reROqqiZc/ZEH1g+
OiTTrUMWazmCYCsBYF1lNk0uHLroBcNdnmhvjAv6uZT9Y1UfvUbkSyMJLVe0D7aOuxRwE1UGPskC
KjUJJG34YbORkGvfOJndDxXIhBsrSbaB8g8eKCLOyxFIkDUb2ctQ3LXQCNeZOV44rkkrA9OW19NB
cSG/4/MFeL8a+1nwIqp5M6Uc2iAslz16d3guqMP1kzaKcTMV6jO8ZewvqnPN8kIZxq7bddAw3AZl
sJDHJ9XeEk8WjruTrY4UZrNxFyFHnHfBsVsZEpIG9knQAFeyLEeoS2AmWuH4JPXR2R5ntUUz0COj
kJrpyDqywFxq5IDuGhY7uZ6Ae/VQx38u6alFQ7SVwaE0/maSfx6Z2BaiFLi3ewZRYOUxg4yGi2xS
KQsVhmtPeWQ9ZuK1t8FLUN/c2Upxp/mkgMkdRFvq8VTS5eDBtDlOwXPL7mx2KFTyZr6LGEkCjzJN
7NtSqLdygXqjbXA4h+gdOFIzRxV0UaJR6IfRIEo+wCAwcFrwhhgODnCAn19b3cp0TqTiXBW8Jry6
CSdjwOxmLPFKI5/aF3G/0gDt344yz04ewEBHCKPwvrla3OZuzRfvEtU1naVoxE8YrihDdYgGT4M8
6oe4RB+BNDU8obujVSGTq9dPobQMFfuK5KFZRmfVl8rQSBb3L2Fdn5iHHB3xtog45IecYtzSlBC0
Gr5JsZhANTweyK6xvDscmxxtX6aEUiBfjQfUU1pcLMfGkDwfIdfamIR5EGmy7UiHkapOu6nJknLL
cTeasfXWoQYz6me6g+OPDHf1TKoAx8RWl71TQ+KGDz8kDLODkkjdqqofoiprjj5hgCQr+Sw0Jg3+
VEOFVSS1eVvM+OVRbcBKYSQbMTHeWgmGUJJcogMMC0d57Jomv5bLMNmkg1LPcszrlpCIc29BJJwG
NEsVVcpjHe1tbVrC+UX7Pe9jVHNHLonyavc0nyQuiNZPumnm6SOWlepUxb14sBBHgewcjesuZKBI
DfhcVdwmUUBrGSCZ64dZcC0F2U6K00fS6/NXktl3dQoMRx6CGyWnaFIac9Y4UZbzQeXPfI2viW7I
2RVLJhJG5cys/AxH+4WFibY0siwMnC6dPIo/9PuD3GGzFC4BmBU7jqLJmmwHJgIEDiX2Db/AlFCP
/aZRzE1I3Niycx7GSWYXie6yVO113cKZDKJRofemnyzQ0It+Tptg/fIadt6HEhHGshGClbbK+m/u
yP6Sc2YhJDI1W4VD4ziy9Rl2l7SOEheUJUe5Pg+qdSU5OElodOoAP9xksCiesnxvJbLLUilfMVVH
a26tcowYSJZcnRxSQPx8qQ6xflRiNKF+RJEhaqnhCwFzO5+0CxoWbYfYDsqINEjrIFONq6Dr5iTC
4gHut8BEwf9IOu13LWMWGGM9P5AjuLO3jaEVNyILyl2mMQ4IkMn29OGebcSVO04mdGAqcCpd41C4
hUIfjOZVneEf1pCceZmlB8dQGsDByuBgqkx+7fR0QK+KRDQF4biJ+JQ7dVT3P3/U1J5FaoutqPDs
0hy9qZNxOCF1pmtdOOb1hN/EQMR/yALUVwrIaXJQlg2nkX1mFMrREpO9hHcWuYR/yFcG/amVredk
odnqthqhCo4tSuI/j0vtC7OTbxEWn65CLNTmSNzfaUMlNZ+YEmXkAj27brTa3gRzyh4WkoMU4Irw
yQQ9qHa+BqHVrJqQVz8nWBn3Ef5xXYbyw5pRdGjvU9ICYEPaA/Nosmnx/Z98QjCCiFxaCmekoE0h
ZML+qc/1Ozxc3Spq69Ab9PZcMWfUGrxSU2tQ/gs4fwJ1nj5lzZWs9ms4hPZ3aSd/N3xti8Qj2ZCh
uhmfhq8pRj2GYzp/2Xjk2doU66msWpJeRo0VnGl2CqmtWqnOBrR3qHwbHI+/efrOF0SuZQAvIyNZ
V0yVzKNPmHBsk3JvBj2Ktzph8gkkoLOoj4D4ypdZz4Ty9VCn7cEaavmh6aZ7HBco1IbhHdf4Pc5w
5ymzwrdBLc317LKDfl1hsO4BAW5RG1aLZlKxp1HdRhieueCioERJbMAnqb2P1OLFnPDWWjo5kD1E
cZ0cKryd2E9LNG9YyqmLzxs/4exZ9xBN+OQLxj24gbz76DnDL9nywpqldpPrGP9QArIBa8UJhdBC
mDHukD4CWzYsq3Hst5qPYaVFpTVhx/SMilwmws4RaFfUHFQqdBzETBc3+iWNnsYALa2O5dNNYpw5
jaM/2CExSQn/2ZdnDz2NtGaiEGUU0sv8JRZkMS1a9ucL9GUlJUis8COW8gmbYMIsQPTObcD2EWQK
TN5JvqKAR8M4pB+NCRyvq7GpBZzMVuFoRLvYL2ROArauUbm9yGipRm5gmUWEtbZZiDDIB5iWm86y
6yThgYOZw11fkD7HS1FTnQmd/rE1CHmCwE+9vnSWcmTe4fZGMgTpJZrDmoXI3ESMwaqZd/NBUB4Q
th4whd1mCphzERCUCh7u0bBxAM0zC7vtBlIVqsGG3aDNfN/aCDmRBNUA8HZWgt/eHKjDxzaoCjV7
LVX5ej5QJ2prg+9BX+Tr1sBQ6DC1S+ZuUvPruLZH2j79xpjMF7mG6BN05VVvEXRb5/e6XD1FEo67
oYcirKHyD9o+clWD66q4eJDtllcqdI6Jk7DAxQC9JnfhzJ7FoKCdUxHoDsqpyrIBZWeYrTiJDq3F
ozXHNWkg5QpvEjJGSK6DDhGgMyoayC112p7oIfwakHqKLKzXNFhRU5PywBrT2FdFfDHqMltnLRFR
lB6XWYNSua34bLZTTLccxaZbW8ePO6ZxvAPNjDYyvMvhom/KEpVWKcn+vlL5PgeqTyt0FwUZ3/4A
x1GFKhQl6ynonD0+U+mkqjiz9b7YlqaTHQN/yo5dfBOXqrVj0Mv7ptAAQCga+1QzYXg2AzWNPKL4
koYJXRdDVbeGogYnJ2TYJ3r5GCtgHvqCUmhruPM06rBIAQU1+VY5fqcFkqtSn7VfgFpnqx3bvB6T
XOxclRwnr8LOOhcCDYA/msiuZzWFnJi03FJx5egIBSJEMctc0/N9FOh3mtKHV2qYfXRjZm/tlI1Z
0ORXDal+VCBD1xjVU9KG5TqWTOAsRpivFQVRRAQUYYuNdnZnI/F2gMOaPpkUOYoL+m3HMZXhPNOa
XNGaNJe21v3Axo/sJqeYRBSISmDje5d1iF1aHdy+Lkx7ZSMyUHKyTkiON7uFOozdPgdgAIEAu0HL
CUKJKKmQOXArbEoVQ2geVHU2W6HEcs1Mfe5bQzsCHblIfWrv8ihF6hWA1spCvd6ivWzKYUsK/DwU
2FQ03dhsbJutEMKZgJzZ/Hkwa8KBUOzBSKDgk01+dJ3XdN/8SFMOuNFtozXpPepA5bPsQ7RatI1S
qXRtv7mONc5jKDI4oJnTHVb4ep+jAsZcOXRPcbGy0B2lfjdel76JnDs2MAqmTbyP+mZcJG013Mh2
sGwQTpyBZLR1nB5ZHS4QFsW1qKbbCSYRM2KzlYqJs3Anqtl1zhO0/ewYdeUT+wowopGRepYcnOsm
fp6KAo6j9qzN7THqtbgawtLLY5MvrI+BJEQ1iUSdklIkogz8EwpZJsOxLNmzJCStDXQ8l5awgQBW
xUNTKeIGRtt+rBm+uRnGXjxQuSUhJ3fbIU+2UUHvFuUiIG3JoBpVsKzIEEnW00h+YWfiSEOBHz5g
uF5aBkhyedCcjSipnXclwKfcjB9yM9OWUmUxomFJRDF6DUCf4TJXqXdLParIvLKzu4rjjTmXWv+8
/s5r/G940nn11XSOQw5iN7Laf9/89I09EizcxYi4wZgIkicBWKc9npBa2WBbujEjtkA/r/k/3ob/
GbwX1//114t//Se/fivKkT5j2Hz65b/uiox//nP+M//9M7//iX+t34vTS/Yu/vhDx+itLkTx0Xz+
qd/+Zq7+70/nvTQvv/1imTdRM9607/V4C94pbX5+Cu5j/sn/29/8j/eff8vdWL7/86+3os2b+W8L
oiL/69+/tf3xz78UDTz9f8ePzn//v39zvs1//nV4f33J/+ZPvL+I5p9/aeY/TJWEhP7956+MfygE
hdmYNciS1QyFXVNe1E3ID+r/MB2VMAlzBtDzJ0TR/vzv2j9kphJNJryELx1AwV//+1Z/+8r+z1f4
H3mbXRdR3gg+OxPFp6FDYoNjoY018UcaMlu434cO0DUwJehaaTJPiK5UqyBVCOwhs6QUf5R6oK+T
xlSWGjR210CMsqy0ZjgEvXUqlG5DSrTvcgYneWIOgwnpaa+dAgmnCyH7TUXkueRE1Hhy4R9Lmf7G
qAT4uYvy1UI3DmugHb1+nN6UliXZJOV90Wk6Akf8DsdYp6TQWiYVvGjWuensssdYM19YOmBJEfVu
2MhOmwOluj3mhG1Mx4JzOrnC9WpCBogSWNuJXgtuKmH1O5YoejCNORJeJjVPHATGo1pXrZeR9IST
IccALQjjkNPkB9hR58pKmVcWtZZOLilfl66tYPZMY+UsTXPQkX1FUrYjxKxcUbtOnmjl0RdXSqU7
YzeSvIltO6h0avTYgMJtZc5smUlQojDh8texqXgiBABE4Mqlr8NmTeH4Josn52A5dbChoYAwqlCA
eqqCTgXIx3xBUZsmliY9aUW1LSP9gHaPWiJ9Mg8yOz2qIlEPgMPgfdjZU4hqbieqimqXr54l3REQ
f7uPkAlp2waqgS1KpxvsV+NbJUBTCYlj0IDMV4+zo9XnmlvWYbJKYj5lKROsnQ09wZ1B+jwYA4EM
0d4sKLkkGsLQ2g5fLXxU7IZC/93oqvHE8qqtNJ9naE3WNdSYBDtG/BqjrnTlRhb7hpY5hQ4JgkPb
A+GsUpBqbNs2omejZ+FrPBlRbXuRLt0R2pa7TRkYy67PmrUIRwiSedmDnMqmRV131GT9qDvHKc/V
toCYFyhut8gA6ElNVb2VDMFOcSwzkCVZtQlN6AXa4FwqqScuWoCvs5OCUDJlzHbxSFh2HfGBsR1o
x9YA+wOuBoTQMIpDq/jdU2CqD05Ukb8iIv3ic1o5gfi1OKfb01Ib9RDqiJpG7wWF7KWNFXcZmsoJ
KgP4pcF+krSJrWUYQO3lA2azp2V+NnKXvOpzuKJtq+DVNZ4dbaqGknqEhDVtf+RG0QBdGyQvY57f
jTAjeGXYkGIZ17YYm9lMKKQF5GOMGCueXpWOOI0xjMN1Qz47jNs4v1dkv3Ux27/CjXgadBuraTI9
RxQoN61Do3ASBP0kIM4jOu5XIQz7dUCAjwdp33rm5IHXEQIEsdI8oMyK+eYc2gyYhi6xgbNcH1/s
NDz1qnEhde9oljQJ6Qxx9glse8XZGF5tAd8lnxLjhYQpeT+K9Drp8ElR6YBUOw93un4pci8MbpU+
h7TbeyvssYsBwxSKf6D0+maIeRKyl2EujjJ95gVytvdEt9hQS3stDjchrkIJEmGsRVd2jjgmVH84
GTbUwigzFx0ZGjttgszTx8aeaapb+p2fYVMfWzqEauXWPKRVBFeas+CwyrpM4QBYEAjVcf40Uenz
2JWrNCUeNnKKjZPlZB1I9YZVH3FKK4HLyUnSTVuU6QKqntcpskXaqv4hd4bqNpJ4rNMw8mKb81Ya
8noW1rVQwd2ocfeI77/cQBGIXOR99YKNLcZhB241zd430Za7wBlgJVbOaxirF3aVNPjauaEwcThK
U+0c58ij+Woh0rYCZZ9zM2j1G/MKOghfOyoRdhmhvMSdfz2K+izi8o5cIdWtDYe/ZSixEQxsZ7qC
znk/+kBS0L7yyBL6ijmzzWh31VpUKN7wPWOnj6anxOe404IiUGsCwkIzXyZW/h46VKTS/JhbnO1L
jvPEhdyHuXQOLPW1Qn/BJrE7IlQ55T1qHZkHYM7dYawGpzI2dmkqub3ILlrVqHuy25gwovEiIJXN
fiUQ4ZQFs0F7bnTmyCGobrrWQHhY+ciwnE2pF/uhI9tmIJWITSrinyhR71gt0cuR5NOF0W3ZU3OT
dP0McAZtpYGowenJ2VL8hO+vzCEHT9GlYVOVVD0ysVFHyO/055IWCtMbasNmRJ6AnGpXq9JdQ+8H
joF0M81nXauuEEEVG8hL2DSKrWKMO3ig1zYWMhAHYNqHt4INN5PdLYhKwCSRtEm79hpx43uqiRPB
D/sUX6YR05mT0/jWl4pnEhdb5B9oQkWmHTPIwRiSC5A4ai74XutroFG8TI51HUgNvYtm59PzX5RJ
/ww8+QOt8VlXw5dyIs6g0MwdWCn/UtQs0pOwOL5b8r5NpfHaEr1xq4NG82L8TrUBn8rplvg/t11n
rwyLXgZ45QlBKkMncfK7mPujfS5ZlAHj28Es90qZgMwa9pzpTgmne8RNP/rSocJBW/tWC3VAnaUI
0KN2zrJyEBiZgYEkmh7VNIWK15fyidJGy+ZDotuGzmxRGMVdGiE2lqvqtdWrPSm2r9RuvBrOJX7h
c2Xivyt91tcI/p2qbW1tJmYPxUpkw2NvFyUtNp5pOckmV4/uEYdSQmoo34/rZuRIa3TbyskuBkKJ
MRW3IQS4Nd6PDaa9M0lG7pRbhwRtYIBbCuW715Br4tTDMjPVTWBBLUzlK7sfJdcQTFB1ehVyCFhC
F/F6Q90kQVDvQDWsB6yXizJEPq8gPXaSi5EDqOuK6uyH6VpW0gtSN3renHbTkhXKMcCBdra91sro
h586pyT1PbWrrym3LgHdH6UqUNjFNdMKoPBRksZdy9KxrpMUOM5g99tQL7aJbTw5cXDXwqFcMPif
ymbAaoyPW7bhjVuoK0j7EFKP70C6LbVm06fmDxTQ+Frw6uRC06mMdbOqvFqqSevVxG5WHRj6Uj46
GmGZXfPgWHRjCUWD1QFYzWmnd3r9RLNE5YWyCE4SmcJlSSVgwXS2gYFKNQaFG50hFB6+/GDY0RWz
JVFi9XhvGfnZhAmXs0etCukhbqV1HuKR7Ezcz/Jg3SgaCAG5q3fo0NZVM6BeHT3CCz3FkDYWMmO0
e5z+ZAjtWom0P8YwtmtHHzsWGiTjke4Euw7D1XV0Zir3BwTRSFNSRR9kmOi2uUTg6rUmRXyZKprq
bxts9BonUZ/iB1h2yiDGYRq2kv0w9RrbixtcQ3cwfkfkU2B9utUorgqqVqnDH0iLnS/tMwyDVThD
vOv1aKbEKeGZFJsMAUANJ9KIPkD5ota9T4yDMPRjpCvUHkJXltbC3rXJvYZ20FTXvX7uJ8nTm/Lc
9blnhD9EcGtkD5XYkzcBJUM/2dkljR/K7Ea3g9kheA2Mzg3grxFXRm5ssJOGbEVF+1qv0ZHUoP56
2R0phEky1Oj3EONXCqy0hoUymf661ZW5a7GS8nyjBmINz30xEcMXjOBQStqjT239NPYPdrdLxjdd
YTbVABxj6JUOarhFQJZi2gmrfZg569q+G823Kj/y0uT9QSvOTvPh+1ezcNpBvNyF26G+nUUWSoz7
JKspdpnnyNzIzUbvnobio6+eQ51bOLT6u1KjSnDY4/sLBGbIPAEt2SWVFUJTg9dKthkC2yCstwOQ
EXo9WkqFdJyWA/Q9vQsOLR6+co4dGWHFYvRkyhKvQXw/OFtJb/YywUuxUcNWuzbCR0L/PL7XNLnN
G9bjVCEUYGN27T1CHQ/l8UKopqt1uKIckgOSC1sCT/Rr4jWWncyGAiZtaRyaMdhp89yPYkliBgzQ
aDeq5g2D6ekTnP7OXKmTvrISFmh9NyoEor5H8Ys+Fl6h85VdOjwK1DHpH1EXhK0yVxsCNGNS8kgL
bFEq4a0RwvQ2px8JexE0Sq5uvOO+pQ+M5juXcXex18B52UDWseUVx4ebimVl1HFJZ2NDAbja6Xa2
wVNzCqaXqDhYY/wD9LlHtUP1TKm8FvgK+LLufBXzoq+cUOr/sHwUYUdj9BH1wgOvkVJpmmcY49oI
irUKZGmgKRoifqGA9+An8XMBOwj19J3UaifRb8vgKlV4NSyE2HiSHJPdpn2ZQIM4zTUuf6w0E9KC
6K7Tsy2b+m3RPhnmrdpSggQZLtnnNDxUyKrdkMBjjAwvU4yTsIIiXTXrcDQe6RbsbAROiCu36Yxf
VEq3VyR2XpNXyBgIswwjRfgYoub2FeeuRU4KAYpuHJoKVpVOdaUiuFCcWtlpcx0oiLRLA9OSVuUQ
lR0HKyCLfTdtDBFsfLgYYubpleEqZhFNK/kD9cpLUPB8Y+PUYg+dwvypT5PG01P/XpQmfiED8RVO
bt5CQ700VLJjBhRFyv0AOS4qq0ed/HTFyOxd0znbdlCXaKmOKmmLWW3tpM4qWRm1Fup8TKIs7HgA
P+1PrTiQTlpHw7KhoOlWGbJbW8i7una2TRv/kHMbBXDor41SO/aIWEXCQss3DX6JnvhloEIPt+ws
hLwPiLHkPtM3v0y9hMJtmVj36lgfUuSxZCIG4KUQRCvBpsis/TgyRDk9+v2hdeZ8P4RmJS+tTDdx
jIGXjUW4l4bAG/UGhdqZXblb4A90KKVrEY6VGo0IpU8xWKuhijfQTKCY0ECuLn0mPEtoyBv2UFaX
dhetWxOjlZo/l2zXiiRcsoBvLFpFtXPStGylxeT1RvUByBq2Mt4WUchPldW7DVsJtkp4I/piUZbj
VewrHzTCXeil51jQ2E40fDY2qnP54FfD2u4kDxsPJhwZscr7JI/z9Jx36Y3fOcyRN/KMTjXqNfKs
newgtDTQ1qflUuukh07bDqK8THKNDAxacujfE/l+1ANO9UUrvIhji2ae88w0lyZHqgXZW47XydVS
JhVQQIoLWf7oNXtSazF9H4PA3IU9p6uU7XSBcyPr8r3fgdwKRq9tRmgzgpuJCvtYcraGkMCxKZVW
FsozQnglJoQpfk8oB/T2wULI2nSo4Bvsd/KmC2tPmjpYOEQE2Qa7Op2WtI/AVawU4zHPCQR1rAhI
dgjLFBbvmdAVeAV0Wcq4xOItX8I+xdlpGjOcWFsX+tuYv2pz4K3heIoN0h0cTKLZ62HU1lI0p1Cq
AOhpDIlTPXV7aELYuMaL0afHRuuJMkczFZUsGQNMIhd4PPvHogalwEkLi2fK16JidI+GssRJ2T5S
NEY4Y40PVd3WVyaas1VgUpca0uwD7eBKMYPDWEwfgdxv4KVsjMp6UbTy2Q8d8t/RsSY0tJZ92cCC
LKLyrpXZ69iFle8UU1G8kmfAlIHet0/iSz6O1IhQV9GMhScggYjKciVdo2oEVJjVm0lpXUN3GB5R
hsOxqaoN/cu7Xin0VaQxD091aT/4mAwhb5iXBDbmXnFAXuB1BOZnHctB/tBlFgxHi3bg7R4JD1z3
NTKGwpKJlBBGRWQbvtKBjIAfCdnx7DGENaeAjItAZpTPNFkUmhpVI1TrfkvGZdJVDG7ynL26nZlf
tfajBmDMewhYAl2yfPqlaPrvSuVvlcnPsbIG7WwVnYljWirZ4l9UGVQe8X0i9BFLor28Yk3qvXPs
PdUbEWp/Uz9X/u5qum4qGtVdWTb0TyG2NSFIfogJ3g23bKs9EPQbKnQL4mq99ptwxc+d8vnGuCVd
N+bb04xPl+piKphW1aLHVbNlj+isWzwM+l1dXkQQeH9+il+Lu79f61NXnuNREeYp1+oxoBoI6+kQ
//kK6txa+LX18Pl2PskPiN0Nmbe4BDNVu+yXHP5vcOIuKfUtJbddwX53lRtE6vgX6/t4L2/Enjbg
nz/Fl6y4z59ifui/qpKcBstWwacY1/nWWkU7YMzL6oCU1SUB+burfW63zFezLZUFGzUYpbtP99wV
gerrI1eTd2DJ3IIbZkn2cJ+5xVb1ynXtps+5+91151L850dtkz1I/qCGKkL9lC8tLDn3S4aVK1Me
y2G5pymTWvLYZCdTfteR64aIVv78ZL+75qdMOhn/eUcGveqmW2Ml1vQ514iZ1+IbEZYyj/rP90am
IgoWpl7VtD+1ISylTCn0G8DOrwD6udDOUo+YcVi17vBhruw9PiDXuvvzzf3tRR3SXcBKaY4+N2Z+
HTXYonTk8bAM4kFBIHQbUk3rpO9u7csbYuq2auhcQbMNC5HA71dpKErbukWX01hgEme8lAARXKCj
vBPcFzCD9Z9va24b/f4wuaKG6JsukSIrXwZK0amjZYoU0Ne22UbL7lXxYAUIN1gDH1nOL0XkOd3W
+ma2+dpLmq9L4ptpWjbP8/OXmA1SDISFO+13o8vh0a3c4midOCHvtGVyla+/eyOUv3u2v1zRmX//
l/ceV1VTSgHJo/ChlhzvveIiLU2vX0nrmm4xSaPfPNovr745q6wsw4TrgubK+fTq901GOkzlayxL
ykq7KrfIg9zudX6yKK3dlikn8QDufXPdL7JLY76uzcRjmrZCyMOnd19p+lQJarSBiGRJ866D+mZM
HopB2qlUmqcr6Qy3ne3CsnmdmG215GFk30o6ladYHm0VqCmchBFQgiod0vP8WcPltwNgng1+e4s/
fcpPs0WCBQvmIAVC+9J49TZfAbxvFtmBdNtVuBT7/48vQ8XDzWKKotn6PN7QWasZ5Hg88W7ntS+m
m9xYt80i2WJcuO/WCVNGu+hdY/vNdb8s4dzmL9d1PiVwB5ZmWyXQQd5oSiM8dri50V5bgXVcobRY
1tQTXQo6a7A9340E5e9GoMr87xC97Ria+WnIy4XTzyIG3e256ZkHq5RXxUuwx4px6mmuYL+EAOYZ
9+FO+vHNjX+ZMOcbZ/QR1M5gRGnw++uG/huAS08ITu/OrxvRlr4HisGFzuJWW44RnoPe/Zux/3Vt
4KqWrNnM0+zP9M8tameyp4G2rcHibq5BQ62b9jTt9WvhSWuSBGG2Pjie8d1k9nUS5arYUhwTtq5t
/Jx6fplaHNo/yogj/OfKh1YHlVDs4dhPWOc7l4xAt3uWilvp+yt/2YzO96tYpqayEjLRfHrXCTuj
mVjTHZd3/i5fdRvEgJ6+4rDr/b+vu/O10Myatsm+V9U/rbt+qOi4eGE6dyvgDqkrPoJNusrWQBpC
V4Ey7xGfvf92otD/ZqL45bLGpzfI7Ft1luoZDCR/dDnqLcxdvyZBaZ/VHvF6y2z17ao4vxifJ6df
r/npsXLAqywsOFxzl5kLZzVtiDg8WEtrzWx+hVnruxH0Ze/089laSFwNkle/vi1WKKnFfMHSw7B/
ADbGvydv2lZu8Ny9xrDv3OBJOSYrViqt/GZn/vVMM1/edNCOIw1SdfnT/WaWofhkBoHrxu2zxlmz
bHCqsQFAL7j+Tn+tfpYhzwvUr1f7NPXj3KdmmWfzN0qcB2OIMhO+ZA8eBM6jaFFcMjfdtwwowDpX
RnztL7+ZnP72+/3lfj9NjMKssjiK8vkT/NesrCH1c3X2WaxHewIsHv58wZ+S8i8D6n9Rd15LjiNJ
1n6hn2vQ4pYEQZFMWbpuYKUaktAAATz9fpE1s00GuYma3qt/zNpsrKqtnRGI8HBx/Bzbgg9R5fMi
R3npDd2TyfStBX1V7x8fVO+4F9wiq9xjfArdhCdoBlZAm32krlbABIq18I/Zr+R59qDddBhnP0TK
frKW0gdFDwjnCEqghfenYAUb2srwFSqNc8f61iNgn1mTXEYLF7yFaDLueJWFG+2FotEO+jxQWMty
3aIq/Rpfzi7y1rtnc5kc4i8CMEV6e6asSjVIB8Ru6360YvAVfZMNelTJ5gfCHmJqFzDgKqTWs3/7
Q9+Ia8n3QF3ZKlgtlQ9++aH1OqQua5948FAg/oHSAVRDS3eV/RV9gwd+lazhEptb761dPrcpLbcz
qevoDjYH88Xp6Jp8LKOZdd3yTxxbYnZVp2UpTw6MEY3furHQtdwTu+D0uar7dmPvZrbv1sV0Nd12
Gc0gs7MkR8S2KqhMOYidelD+snvNr+FO3Ex3029qumxzGdet+3BuUPJF0HBSAx8wKKo5lLw3opoD
BoLDMVfNufWQnZuSnA4EeZXSNJgyThSuIV8tlJeZ7RO/VnYz5yak01erIE7A3Yiga/AmD7rw9WKt
bhQf17JZ+G9bu3EmVI1LZluazjyNIvk01U1a/HimrwYfwoFNutFf8/3Zx/jGc4EdTp6mKSaYF+l4
awlKqNkJKljghS/AXradfzpAOTL7gW7cI5U82NIUlWDqqlZT5wASIHijdC3ayGrdwdx4DCHEgZZs
Zu9uvbhUEFmQpSpgcQ3JD1tmd+ybjJFW9i/g4InaV6qvNJ9Sue+s3/5SN3JfglKVUjA5NfPpcoCq
wl6Qo8HMynhxT9/IQjbpB3dFA2itQjA8m4PeOOoX9qRzGAAhSqaU9Vjh+2N+6Ou5u3TzU50tSDoT
p7R19ep1QUeGzd1uk7fqdtEsljMbd+uM6wbxGM82Z0J252ioGE3JoD6doW1V4crtIzT0fukP2wrC
/gVzt8ba0Q7gDCE5XDOzg6T0Ctjl7JbeqNTwDS3ddCkMOQqPzOXLkgG7cfJCVNo39g9lLercznvG
6OmdkFLRYgy9aHPaziaRt67fuV2R/JwlN1DCLgBb9Poq2YXb8UGUahEI+Fg8zjr/Gx9VJ/5V8Cm6
yZia5PwLJQsao7FR/cP5J1/C7XGNxMKq/lj+Ve2OXr6xD/rTzAe+8eBc2JT8vxEwKxCRQmOzPpAi
0238HPmVp/j5Wsk/z1+N11VIPvrCovQMnGhj2UC5RQR2Ku7URQtd7K5aGxven522znmD0vuYB3Zx
ryjQuDc7Z5vOuoQbN/TiV0g3dAIZ0J5OIlEO8nvHYfSymNvaG4/RhQnpwA4pxBe1yMWN58ETZcXw
a7yxluoq26JkP/OQvxZgr7aVoT3yU5vkXxM3+eyYmkcOFpUWc5UcAtzc5LvvBmoeQv/SM54mym7p
PcEfEI01EN6fjAqSI+fMM825jJvL/vuH6OI+nf2QKg7NU0i49uprqeEu83eRB3PUI3VNfy6xUMU7
8caydenO1Mc0ykuxbOKJnl0+li/tDqZa3wWOuNZ4+EMkS71qHbkHKNxWb1+fm6fobK3S7cnrSWVm
gLW6SrWylMbnMnlvm7hRW9F5tP79XeV5ldSGWq1F1XW1qJ4H0KlFo6CRtUXddu5JvukKzixJV2KE
hspBctdcWWQp6GOTem/V7ZHyu2PvoC5m0HfurMx9PemKtBBL0roXX29Xk/LrfkeWYnjMCxRUOACj
+wQEG7gd57PwW+/JxcZKfp35yxSgNbaBYOUHEfwmfr2lPeUXO/d+WIuWJmjjmRMza1aKGu3C1VK9
oVbWrI29Uy+1tUpxJVuC6lu5G9hffSqxq9mMf+5WSvFWBsVjAZWfuYoO/97n3l6qm2hr3GWbac73
zZ1ayRtljWYAqRHmqmeQw8lOWxmrPvEZifHG6UF9Kf8KPuN8t+ac5Ru57/lnNST3M6p25rZHPqux
Ebmv+al7gNzFO66ml35dtWtGz7xuGx30n2/f01vF5gvDkifqE0pmpwLD7O/no7OCKFmcZ1jyOmSX
V6Aedv9qKM0+Zrei6Qvbkh8a69INTgxDcajyXbDRt+6LsWQS50HbzqUjN4MUuisM6iroJMv+SO3g
Uc8sTEGY8emE8oMTNY9RVH1+eztvBJ6kIn+bkZyRUmgT0/OYKQBKo27iBx2I/aZHEgomKPspRoAt
D7T121Zv1c8vzEoOKbGHijnz19MD6hP4EWU5hJDehweL/UTxHIZRb65+od06s9RKRCqkGZTQpdsC
V3hf1pQx+HzBBqQPfXKke0CKE/0Z74CGPwbLliq6ttTu8l+uhyrODgb5J+0FcsC7uS+siisiv6ln
P0d+waPIodyc8nNQZ4Ma4kcELAoYdWzFYPaFYPyhNMUo2o+ZzRff9MqurVCGdcGXWPLRKvvBLJsW
u8iLZTt4cVf547Rlgl5dmpvFHmbTu38U/6pnNqVzVhUM0SsVNn+3aRrYj5Yp9ZZqV9FFgMXiy8wi
bxRc9HOD0gmDGcqGIRaDoiEW7NVt4KWr6AE43r7avtr6j8ZO/9dx0Ys51MfyV/6urX/9au+/lf8/
DJZafKf/fbD08fjtcg5V/Ou/p0pN97/ot+s03Zkc1Mkm+ZvfE6YmTvNfE6Wa9V9UME2FUpJqIjjp
ECr9a6hUZSrVpIxNU5MLCzJJ/0+GSsXpOjvxCrE6k8jUWkiu+SlyWRGBzOMi1yPTWxSPJUgydzbE
ktw1FvDTlHRE4qywIMm1VJFmZYse6nODKY2aXMtCzbBBsPJsf59+/+RzDNotM6rwXMSd4BquwAUm
tC36ALuZBjmZAllDH1pLIbH1thn5oRPLcRXYaxQVuBt7Jy2nH9AGa5MQFXUAIqKdPN2FG2DMayKJ
3YwtKR6Wbb26ybNEpm1PRr2Ik8wDzwNX2jZci1h4ons7HvL9fDIhPz6vBlUVzJJm0ky9Ktvraj4l
43DKvGYtEkZm13xz6+wgQt1le8bvqIzNJTA3N/TcphQF94gcdRoEop79ztoj9bNdrMNdtZvuY382
9JVi0Kv1SaFvMgVheaxBs/d+CeCh2LgrfQK1hLDL+rRV6plQW8bb/banwfTlUKR1SYq5fWcf8Ajp
VGNbY+YB1iSbASzaolAyrfJ+A2HfnoLjSoB8ghhqkWUI33mwhKUECg99dST0n+v73fy+1DwtQ//9
m6QIMTGQxRoy7uLY1n49jDSR6+8TikjLk6bu1RCQO3MxH+H97u87mCutMfi5yNrHPFogj2gjihcz
5T1zyqXYg01ipt1hpN3BpeEopPdIzd0YkQJD98QDKMKdcORmHZfmw/HQHaCFWp8+2T/tKPgDfKfc
CX01bgFYcBjeN4TjuPxClVtVkwpUhysGRUzyBAO7ba5B2Qq6LU+kgorvapskZ6JjlWXbP0QMSdnK
75+hGThJWLHwydLPcE5tBWUXukXGhnmDFCqspbrVNsHGgs7Sg20YHIPyuAAz9EXgwV6dwPvmp1tB
U7wc50uO197Upanw9+8Rz8bZwV1YZqS0Jb+nWY/rYRd8RGqP4ipYreylfWnTZX+Pou/MdZFbd1e7
IJ0Ed+r49DbXU390NsZH0v91DNXB0t7Qll9lm9ifC3xv7zutcJfuifDrl+tU0iQMK/H5U2SgHPQx
+inYliYF3nquunG1pTaoeJr7PIM27Wf5gbJLJr1zGm4eKhlLWKahdFcgY7B+h1wXRB/n76CcBSoc
ZotKm0X7EyzDVQzrFnAxDQvUVNGQ/2wBEm8gM1ym62LFH63tbKnFS+iXyfO9P3hBruIJybp0cCBG
6NQmcVCqB17MRMuW6/zcbkXZr9w7n+a/4PWhwaINulfcXxZvSQ+yExqIRRVY/B0/QxhA4SY+NAdR
PkGeaz2bnVy9IpwVurDE7EC6IOKSLmtl9pMVJ5HlpR+VFeM1G+cppSJv+OXzH3Qd5qxJO2qGVaBp
Jdace1HCwNoOd401424etXztD1kb1IokQAJG5cq7aabxKR/gsuX7Kf03IQannL4h6tg7WwpyayBV
vvM5He9K/QvzKoy7fAMj8idhgdjEi8BUXEhozgx63oA3ZUBM0AVBpcLP4ynP2r4/6NvFyvoZfSSm
85O9+zTXSpVB6eLaQO0CiYtFlRrEv3SMcrfsELxPbC/Z5e+RGL8XwVZPZKB+azfdP7ik59ZkSNWg
wLoZ0NP/16EVbWKNkYl1u1cZj/LiJ3N19LPN4ueU+//pc3u5UFNyeVZkQodavZoeV2j0gPsNn0/w
2zsVz0y4V3bqHrnVHJY16HOPc6/9jeN8sXLx92cvS1lA+KTr7HO2o2JtcFsNL3inruoHev73s3f1
xjG6MCfdVb3Ik7Cw8boiogVz7OMbNjYoSMNneNbTXmZ29/bywLxooC5BdEsRJuyHUWHo7C50+9hL
1+k9NfmlwD4yH/UfJwj4IIClwLeBayiK7Ing7yiOxwIVBGMDe+DquO7uI5J5fWP44Y9wNla/4dwv
zEmuCBKgxVChIe7ZR/154YRwiU5fZzbwpg3gsmApTdu6cudFgBJa1PF8NWvdJ0heM/fNnWi5FaIE
1f4ygpU+s48zNm2pYqtX5gCdtYJAkWPsmhYuGMa3ZtZ14/kn9/2fddnStXMVJm373Bm86i8AjRYT
7GAaeUJ2jAd+Q/9Epxn2B8X+G+f/wqx03WrjNJyUGLNmiNaBADS+z9+568brdBFcL+vNLNThKqYS
h/JspdKVqwy8GzRSBDqfzc/tDnWZ9fB9sRLXwNwrh3oFCcAfrHTOrHQ4j7ySCjN23DrISNa2njK6
AQVToe30OvrqGv4oOMMXyPrah3j4qJ+Sh7pCEQeKyPJzv5g5UjLgQ7wnFHmoRzCpYlLGkXYBvWlF
GQOI0KdH65mxO5FNi0JbB+xvVXjzgZB2w/VcWJQ2ADxT1cbTSF10FTxr2Tvzsxt8Uxd7VGV860u/
NJYlk8lfmgOsCAt1E9hbhacbpeXVzFGXqrdXS5fC+BbWdPQoWbrAdpqvYLXOt/fadu4ZvXVvz/dY
HImzt8S2i8CYFhiK9MTPnG49RHMP9a37c25C8udqnTgGbIGjZ8OZL6gd0rp7qdHDmCxYYeGlCOz2
BZYRXTcQu0KpIX+B1GxuR+cW6lwutK+R0W2HwPKUPaPUjHaLOHC4a3wbTo3n3znpHMDnVkR0cZ6k
iIjGqEsgGA9eA00HnVjREwj05eLr6dB/yO7njo2M0JWPjdw3O51QTw46dUShZ/SzaPqad+j6ZSZC
8DD2QgiUB58ypOmgLZiMT0bxpQwdvxw/5jXfniiUSeDeLZn4ZsY1pVyvlkwNZ1t4bNelMldKmrtt
cuZoRKbd4HJGUOK9VzxMh5EsvUTjbAWXdvaTR6Ri2mizWBvL446Ua1He9cbdlHtHfw55MedrDMnJ
T8hpwYnFb7Hu813/OC0jD67blfrXH56MW5eC+rPtaK+lY3mkMqt0COMGgiq4uSkR5uBK9AeBEBVJ
Zey77992KK8lYikXcBkrpiRpOwIKJl1CHS21cDjyiInBscFYBeF7TfehtF+kL234UKCrpy6pw96L
YlrlbjvaRfqLfVrbIHlgUqfN/JfmIcaOCN1wP+/xxE146/dJ1xOVpdMUdvw+MQOS7iHfeU3PZuFZ
N/f9bB+kGwlvYassKvad4NJvd+hvruP7YS/QZ6IqNDuydf2kCnwkaHnwPAblEcmRnwojPpXof1Iu
HdfQMYlMF62Nei0m0ijPboYNGG4//vT29772diDPIMwUYQR4STn1U4vaieNkcfLMxekT5BRf4fYr
Z1zqdTgGPJLCgUWKyQSrPLbTjDXDuy4EM8eO8Wf3r7HmTUag9O2V3LiZsIICFSSZNuGyl9OBNG+j
fGwQSRFPIax+tbm2X8vO6EnDbj/52X425RG34fI0qqSvDHQys84u0h+6eBX1EQr3zh1PRNDtAdbE
3cDXOwKkQaXqACnDs+Znf4Bnu+ERL+2Kz3r2GuuE0fbCwm61nnzzs7IuHyPP8iBc80UllcHSTYxq
0N7y8+fYK+6iD93MR72ub+MjTCYOVP7HfsvgddWGNc/QJ04OrU0xvQuhrrGMfJSGCLD7r9nXcTtX
QrzxTl4albxvXNd1AsMUPYRD9j7dTnftkiJbwVQh8p+z8J0bl+NiidLXzS3kOpSKJdYxE4zNj2k6
zu3idSB5uSDpQ06lptdNoiAiCgq0eIGRMmFw8OTDxdMt/6ADNGdPcjOIIBht57zaM05evK02os0F
WQ5DsAfKzOuZSyncsXxBzk+JFDZasTFl8GKK9aEJ+B6eWRslLoZixJjDyaNEOn1zrWW7KTfZfbSZ
sT63WukxQ6AGiA7sJOTs+fvyCwmuZyx76DUxOI+ov+HCL46L9DQ12Rg0Rc1xCSdrawg1cFi4nQk0
y6At317Z3MmUXqcU6a1RS1lYj2R3mD0ggDn35cThfuPLyYl6XLZKm4HPfr3fBMKIz9+LAhJhMOrZ
u+zrXGh145k43z45a88RgWicXNxt2OCmcRsLqfrj97c3bs6D2OLInHnOY2Wbx3LCSgJ06rgetsoj
SqRMSEXrgHnEGWtza5I8yJiEjYGKAxqjHMFgE2+7TferoBUpDn/JMWTYPJoTPpm5c7bkUyI9gFRH
e71zp3X5paTEWj8iwiHQNf1+WpEswn3wHK1Db257b9S0L/yZPL5iZO7o9uJhMjbm5/Ql2OueuvCq
+wUzlv06fc9swSp9l6E2thzfzQO9Z+1L/ibrXMYaxCFq1s1HbTOuFp/LnwzSOKthZ+LtFKiWmAQZ
u8+Wb8GdMftCzW2+5HL0aEzdIuAHQPgsqpLtu5gwNXhyaAiNHqSam/FQeMfHefdzHRmLrXdcg6Iz
s2Qy+KOEDCnKXQQkRF9TvxOMJKJ+P3dNr0EErw///9iRAWN5qEWlFuDmqN4/QWz8WgSNtuO7P+BN
uO1S/7YlVfJsKKKPubg/rWftsy/DO8gt/ZRegeaf3p8eg7t6s5j/huK/eu36/rYq+YiFbYwInJi/
QxuO8DbdGEu4Sfb1ZjaCvO3J/7YleYi2VfVm+m1LzEA3yyp8bcUWO7RYoXQ63c2m07eP6N8mJf8w
FQuDkXcOCnIie3gNu2/dg70t9gXF+ugBLsqlMi0Tnw7J2tzrK1iW+01LQ7j5NH0DIjAfRc/tt/Ci
Zz4ZIm6kVBx+ULLjur4O2eOTP//JG33bIf+9dsk/WEVvwr/P4Q3QvQ+zZBknLqWs0v8njh+eAgGR
MvA50sEdx7jqxgw7oheSf4Ea0Tt+FYF5BzfD6RHRiXnSl5vf9cymdGzLpkmV9ASKITd7FGdNWCh0
7Ru9k8ejEpieHlUvuoJG2cxSb5tF2UpzMa7rksezmwEVwZylZjs4luOHEaor6q8ItazQgVqlP8uP
40GM1nfbf2Ee//cG/M3PiarZv22L33Z2clJUfzPXfPUPzqZ40dZw+ayNnaCh6HaFj+r4P0sKGCsU
pEwWvlY6rE7ZdScTDhmvLsk5HAin+i9v7+jNRZ1ZkM7owh0bCC3JyS072cfIqqTBabWwupngZM6M
9N3Q65nyIuC4RE6yLKt6PZj7oNS2/7fFyF8obfo2jNmuyfph9w8DPLDF8OttGzdwCTx9BlArYEVI
gMiQHgP9biOznNPv1P/L5G5sf7pLV/EhildhuTS/GbPA6ZuO+8ym5EULJyK10QMe+tz8edSN+/7U
7d5e183X78yEdNTMosnVsQ4Hb3FC1UCFqHa61xYBtLXZXB46txrpzJ3ixIlbB1MC2VE3z2oPt2DE
UwuMBWBHu0Uua54JZG6B0hEMYOdHbJaTjpbnro+OsPDn/V1rdQa19+Tj/203pZMYMFc9dAs+WEUP
IWjvRze9L43mvorbme82ex5FqHbmllwLPThl5DwugB9l/in0j7D+KU/tuoDpNd3pq+5d+2Eulpj5
hq96nmdWsxLMXRnzDbU69eqkXnYM47y9h7d9xv9cNLmUVzpWYCPJNXixi3wVOnTKQejNvW1kbh3S
OyakqgxoenFMEIZ043Nbpd7bFm7HsH/fLAH5Pv9ApW1WVTBSbRUdBVG8EsSWiq8zLTn7RomfK0eT
FvKPABRMCJNkZjQrs9AwXHDIxYxSDEZrYO4McRkIETWyg1nkwK1vBAcViAhUW5HIkUOPaSirfqFB
UbSA0bY/Gd8dO3lATq/9B9/p3JD0nSa3zBejQhlJc4cdOkbfYy2fC1ZveYhzG9KHsqI0rFOHxSSD
c5+2P2uGq2wVSTPVf/tIvLINyp9JIGIFZxoDtXL6xKu7UJuWIDQ7iNno5HN/EB9MZwo8exw/THcO
I4q8+i9TBn849cbYM15SX/82n/bcugCCaIL7CqD/iqAo7Ou6cnV+yjEttlHZ3DXGNENxcqta/kpm
8W8b0sdLglw1UPUgEF6cntF7UXancSBmS48V4gPRD9cMN4txcdedgoepKZ/ratoWi6pYOk779PbW
z/4W6SPbJ9uJNESmPeer4EExfkWe/SJ4euIvw6/5RPmmez7fX7H/Z46yaYyo6grsNWskbD+eyGGP
q+g7JNsPlV8sVsHL3DG+eSch9bAU/hF4xkuLx0hpmDXLoTSO6aPW99PU780wnrmQt4pbDBJAFaor
gF9VGVGYGk4dm9XRQhvd/aG7zbZLprvF2OzrVn3RXFj7A+XFidRHLc03Tja8i+3j3JjvjRvLb2AO
mgkUR0Vp83KpcedGdge7l5eg+SUEyZsSyhREOcc5Ii/I/STXSkOJdpIAchON61c9iPQ0GKd4ggvI
6LocWSj2+BQc8rgJ8kMSpf3p2Qx8HkNUXBcLb4FOqJIDcdbjuPiSTFUSH06hijBOfewt24+qYKHD
i1uPuZhrOdUdbFWW1aX7VCHsSpdRky26fWUeGcpHPyANjrglfUAdrija4Z2C5Njx0B9TVHsWSYoY
cpMm9ulTpJe2i5pXWdhbC354/cMQJ02S71qi2sDXwzBlHgixxWULY1V0mEIz+DQFdR5+TAA4o/yR
26HxTjX6U7INDKOhoxNoEaNy0eR2voG4BdUuq5k+OYHWxJFX243twPLdRyOqEGNg2vC3BqjQ5H9l
Rd2h56XppbIawoHJtCw7GfouOaVOvYbkUM9XlqX3uZf0oVl7BQwO7bbVuwTeFhgrNk0do59unZpq
TSRgqZ8oeC+yZaYqxcvgmNoeQfb4U60GrrmsnKrJkCxF6GgJV2Gk3fGnMVTLqr2oh2ctLqoPZp8W
6IhUg37aumjERPdIlCCb64ZJA591d/qeTi36lNOAXuwjRGpHY20EQ66vY+CzJ9+Nu3zfBoMJK5++
iL+Uaa5SN44G7biEi8s8GINTP5SBHn8di3C6K9LC+BjrVbSLzDbcZYgpKX44Lab9GKsVan5a/mky
bTdeWsfcQLTWcPt3udolpy2oH6Tz4iB0rV0fo5f2FNaxMWz6yc3NJ32yte5rnPNfWVkIXmb3ThUe
pw20AcMJHZl+7D8e87BX21VmHeP6h5KVkfPzZHbZz6nr82RA2KLLTve2kSZVvGJXVfPRNOOkQ1kq
VczjU30sTog26GadbcfTEYkfNyUHQXkvn2zEmgql3yKPKNrw/ZjUmedkKKxEULGPjr3lZETw3yjo
fuUrdaqz4s4a1MhdFaNbOp917qr6wjx1/SvtEuO9gXLf1zrKlOFQqAlKILY2PPan4WiDyyl6piQq
ZGU31JqzfJvz5YAon7o+af9KprzSn1WjKrBTk8l+OCpWegx9ZGeP7fu6VndmpEVD6hl9bh+dZd3l
SPQxTZami4+nTk/CTVyG6VAwIjdyOmoVVSxvUs2kvB/BQSLyM9ghYtUlEmAo3kLnvUJ4vUerWZms
/lC7FWQ/TN+oiBm705e2m470MRajEP6p88BdtouFbq9b1VkkqzpHUMIP26ZF7BCKgGr03LA202XW
hEGwjtPOROt20ZjNR6dFAmWtV3YdvcsQ7bWQeHbt5H6gTbizBt1pPttHo83RfYqhuffzKBrH5diO
1vjBTbssfJfSiQ8/qItSyGg1yaL01f7Un7Zh75pBuLKVIfjeO5XDqBREP7byGIbhwt7Vadi1n82j
VjIjdmyLI8NMx3Eo0nXTufXEwDkCOTrtjHLhqs1yHN2BsNy2UXliE2njlDrwO6jrT4ew6y0trPaV
rlUaEnBdnqHfnjlCzK0ZjmUJvjUISiVc/T9jMt3YAoXqWVGM/kTFrDBkDYskQU+9SqZ7dbGoP7wd
DMiMMYyaOzZ8cgBsERSyYROW3o8xUC20IIDV+DDU/hhp4jPT9Tq9dVy5LzE0EWI2OloLUrv4cY47
4ZZ9CFUtm9fLBhAvA26KI39ohlbkMRL03GtL5a+R6h0knLBjfAjvjwedL4ro4YP6Mdvm+xpw1hw8
y5ADQPbg4jdIqarmjnpTqvwGNQp7FHirx4SRrLTS31eJ7vcpNAP16Dtu+2jEON8iLQ90kXeW3SKp
g7LBumzycOeOqEsMx/7OHEI/X0zvKsd+XAT6tmniw9QVX7rB/G4E9fs0N+7JHDdm4NxRkA5B13VP
ka77anNCSsz86naBuj656q9pjA3Yktu9G+tPedY8aZGxXcQoMYz5rkr1J+Q/50oTIhI9D8zFgWCG
ziacgY3PlgPzPgmjEUkYRvTuw4cYAs3Ay++gC2KOMJ4dUrqKRX9bY6JHTLei+iqFL4OqHBMDv+4t
ttbG9NWt45V3A/VEgbda7GbnsG6tjqljRmqw5jBOdHnch6PKxWXzXwsvrI6ii/lQeelTwUzCHFPH
dbyEZO6ZMfH3Z4Hv5DYqiqtVjGj0oRn6ZbqAMhh2yuMcoHHOkLSLXbswat3OY6/nIFvbKEvQQNV4
PZYUtZLiEDVEX+u3PcdV9EvvyzQYb1WBUTFzKY8LlxrcnLnuuqv+s+i8CZ58/UXAw/r7+emdqxKC
ZE0eGB7cEFl0MvDVuK93MMp76b17D7v6KppvkIgE6PIKXKzs9becfbescQakD7CFBDpUCUcepWW5
Hf4So6up193Zh5mtvGlQhx9XxQ9rYAEvD4pR5/YiDDHYes5zsIFZ5Q5JN5oXSCwZ23+2mwIgBo7K
5RZczYZqerbIDSWLPANzpR88NZ/zpWjLc+nev7048YBIm2kzgm9oLA+Ekpwk9XqLWks1hjwwIOZh
chRH5B909sDysXEIKABI5//KD5mmdko1GBPi0ACkoi+Cr7plmEzFk7SvXPizYJurr/ZqkUK4oI+8
xm7Gblt12ai6KzTvmOjI4VlEx2s17QWvkgsM7O2NvIKA/V7h3/akZ8p2UUc/HhUXsrxuXb5XPfcu
g/THXtVrmosrPV0q29kGu5xKCwd97sMko+bRcNJEwYclh3LH5HC85pn8WnnHnbtxtsne9mrfmnMt
4rxfnplLo1JQYjspWFBG5PDS6P59NPZixKBY1fAR1GuBd9O84dd8q/aqUvG6WMbZef4s3dHkxkZt
NqHZkVN41r2xr5+alRg56vedJ06Rsf0D/II8UCBblGojJdFooFnCc/v9QfRiiSM24srPBTk3X1po
MGzgriAIoau49DEVIthuk7Gn2sbYa7DXAwpbn56speBxG79Xc6f11soI63QIOJgLhnL30t6o2YO5
MDLKdpvqoePeqxtYff/kabi6h68hrEpujhY1Lk2qwIZhXNRhchSWwm3yWSAWsuXou3AIK3yzueLS
FfUB3wxHRoz0yst/FTJneYLWtEHin7VT6RHBfwny7rsZjpuwdXwie6+Kp/eVTiPfOf3QrXZbHsO7
pJjWCvp0deMA3rR6RBkocCaFb/b9nnmadd80u9apkX4ptTmM0o2PIXwv5WkAwYomw8w1mLnTsU/x
99RYm2W8DzfmRoMPbRZYfe3uxeb8bUnyFwhctiOy7RFX1+Fz2N/B49wJpyH0MDKaJDCvk058hao6
+TWHh7oRk1xalw75WAYxiTzrHPz2IBoN1QpG0Sd7U6AeMEuHdiNvOF+rJXb9LE4o9cRKEhdrHTK5
nhgjEcoMw14QMioIFszHyzcCPeR0TJtqI63wK5wD+NWqbI5QwegKnBvq934BdcOI2mYzp3t268RY
4MeJ7lTqU3JdkZJ4gjT6IC5V/GJuj1zf4v2fQERuRXaCckbhHwHHlx/uznXSU9Zi6feJ4eG++zGt
jk/tvLrTtadwUVcjImeEFbZn2Qcyu+VmKsk9PlCM8IuxNaSdsCYiku5Oe5l5sa+zDezZEMXDiCQq
plJcN1aT1g/HCZUlj/Lj+98hsrk57QiRZ0WIrsB4v8FogPLhOgIGo4hfc3Yc66ShFGxmIZ9sRBvx
fbdRvzfPgvy5XvfILVnb6r26Blr0WG/+0QMjXhcN8Q5OpnlVHVYL9eioYx4CFtd9v8Jwv/xx8pRD
tDx6swMjt7YWKlvkdlzyj6shxKoNawbHKrHY4VDtI2oWA4EXMez2tJ19POesSc90Ywzw1nVYM5e/
YWMq/akf5kZfK/PcSLeMwfTkQtrBeAU9xcvvSFdzcTR5EV5ZFpul/Sl4MhlrTV7aTfJr1oldx1ou
DQSbmU4HSkBIdS+tpfqQ9xGF8ZX5qPraKvgomPGrjbFjqDJboozpQ93SLsN5yqJr98mnI3C2TLjC
aNWI23p2Xg3YQtpkYOhZMOr2nrNP19k7Z4dU1Kr7mXrzUMobG2vSa8SlIRt0XWsKjWwxnbKYCtJX
Zy+cdfAkZkcRSnqZh9ldP4RQaOiaSXnNVaHTkva1T5WFMjSp+IrtTr+j3AMh+ryZ66xAqC/hZijW
oJ9zlV+NkWrrLekQ3MTFQ/3YP0EEujKIf+p1AyarTOHuns0Krt8hMmQFQnv0rhzoc6XFjU2BzkBt
imycQ7NHc3bV3Sd4mhY2wfbbuGNubTN7C2Xg4msNQDF4/UgnTfrGlwdGLVoXu1FAAhRva0Zw0tXi
PtrW99lmrqIicx9TFxUr/NuWdONz/VSlubBV/eWYQIvju12PsKEvpg+tz4gSlcsDBcln0NafZl6N
66f30rS0uWncoHrfYzqD2ZVBgHfQOnB20nlS9Kv3UMpgpXApGdnOISGDTXY9ZEx0oXzHcw4DZLn5
vrubIyO4Ds8u7ckBE5XVnHFHMlgxM1Y9UHjAy7TrEoKMcjUXioptukgihTEXRjAuO4SCcmlRg+SJ
MVsKAqeoXkYqw8vasplVxbi1hYyLchoBmwjevMszeTRyozfQOl6dXIQw9RcjfD+l/hgnkJ5VK72w
7tSYHDIztmXJeEBmM0Q7RxB4nbey1PMfIQXdQxUNQ9idXNilc9ilq2foR/BuP6eHzou21bvU2M1l
QddhGzbpelP74NEQz9XlwoshXXRW1Ln4N8r1dNPWeAPf8vVf8EmvZ66EWID8LW00bwSZlYMcmXQl
nFOjOt1wdCFxFVcxRt9n2d0DekWVnecCNtW78Kd4HsfjMvs8Y/zK7aCvinIVBWobsn7ixsuVqnlh
G1Yx2b/dzrvIR0xwHW37D/OFOfkx1uHpobkOv4JBgZqX8dIU3XXdCuvI9oIexWxnvHMLe9Na5QoC
tcdAnQVmyU+wbE86vXk+lHD1Y6/8YZHD9Cv3k3BxegP+nomqNBFiNQhTeDNbOmdXOrCQFA1VaWY2
Mf9prfZLCrq+eD4qxjaanYrsxjx3ww2bHB4UsmwKWoQA0t4e80S1GdgQo93YJMhRv9sFNhsPSNVS
ZeTguDRe3l7oVXuLDb4wKrUArElXJzhYLC/axd9Uv39vKks3WE10/TaAGuB+i72jsmzKdf4h+RZt
/yjDmlu5tNuG3Sl6bKW2527jb+NHgRdfABYPHhdfha7eH7BRysHP67KJK/G6MM9xfy7P8VAkWu7S
uPfGfe/B0uGx5hBxShrUUEGJeXr3WbBrlavFezX0hnbugMmhHj/AVRiTFboqNwoebZ3ZebOAqUVE
X/SwoDELi6XFsc6hM52lw7xxby/MSTvcx0ZZVHU4IXFKdQXlea1fBkHkV0dl1UWz9VFxVM/dIfVm
sjxRWbs5Rp4VC73vCaxJtYaDGF3vIx+5mEUBAzwj0BB+Bsq6XkB85b99nq9eGtmy2PezmB3IoV4h
kfmbks4NPqDy5vWwdZj7qFhr7bpn0HPuqblKbIVRHjg4GahfoSYs3Vx6I0YZCNodAxUT4y/I38d1
8WKsE69Vlj9QU4Il4HhYIOj3xfoUv5v1VvIDINuXLjE8eSil26ENgC3YVAzu1KMnaP+Cu3Fr5f/x
0RWrtXhagSK6OCopynWGqQ/MMp1eW6IUKXzzpV47S8FoM180uDq4kjHhOs6+Z2oC5m9Mlma6zxVU
XuP9UUfdS/ctrdz9g7ND0xXVDvwCnSfpsaHlDIxniH8zw4mKPnOKNvp1YiuRKnyXf4ANZcamHJ6J
T3duU7qYE1CYcBI2a298FWZG8XJb3rVrQZKmz8viXlEFCIOEg7oBw9d/k/YlzW0rSbd/pePu0Q/z
EPF1LzCSlERRk2V7g7BlGzMK8/Tr3yn69jVZQKh8uxde2JKZrCkrK/PkOaiOsp7P7ENgQTSQ+yWz
5knEtBUQVfah6Gjt4oY9iOjC1g6TWxl9UEPlW+FbPx5nCSnrPvOkLnYi4T61IqdTNLtUwWc5o3Vz
+P7+tGz5D8AtdGQXIAYO2ufrVZdaZUxKZItcS/5WLUDalYE+84qaq1sHM3FhhFUnTmc5FKwU/EKU
7qwcg/kzfV1QRmIyOO0pzoH+5rmK1bONTj/mHzlL6NMjRcrsscQqw77oMf20FtAG1qP44ZyVpcTz
3SGU0AcMSmLpJfErkBIOzvvzukI1s+aZ7SYgodFnMsyfWRpQpLP8OlBuogcNalPZ5+xu/iQ/UYY+
ZOACsivvCl9M/Prrb8wE+0RnvwqzxkS0BCgH42R3b41vQq94Vm2pdejtCwjYEbDqyIGCRW1zn+nb
C//XGrCvPGKqOVwKdlcGBsYPWIaHWUclLRZRAYh3CO6M3wBxS6uQ43rlWRz+lLf5oGSYeiVUPxAd
kEbjRq5B2aPHt6WiO5Fl7vDNfNkoH4yhCGT0k/UZUFvRUZ4qmwzzUwiguVRqPhl4+G/elDDX5kSG
IkI+fUaHikhOkESI7yoiJiXH3W3OAe1DQCYd2B2WiDevsjBRRaw5me/zGRy109FUI0eVBAdqWU6C
SLNLrN37m35zbBdG6c8vrpB4jDIddC0I5+bSscoH3Bze+xa21/bCBBMA5EabphKlKpt8yU/ANglm
6OnOkD1x9MJTfjODwAP0TE9y+RAWD63wG5WXtctUKI0Xkl546kK/gLmV+xYIybChPGW64Q0qZCVy
NM0qOWeo68mEGVRLIRCpAFLD7mKUziJ9qCtwKVapHYNvSxFEzibZGgkQ05BoQHKSjuZ6veqyNOWM
Bo+tmkIuFHonKZK70fP7a7beigpm4i8rrPeP56EodXJuw0F7/A7eb6/78u5vZwaA7r+yw7w0oqI2
5SJHm9msSrXhR2PVGacp7uv4lFVxnrvqOFfCi6I3VXVbZqTq/LrOpM9ksKTurge0ybrpNfD7eDg7
gP6aSyaUNoR2M9Exuq4xg3LOCrQQ1DKU19+fo1VNHl8eBVkECRpNK2C2rpeiB6hUyxo0EAx+tEMX
eA0eOsMTVB9MI4/xobcVmXNDbSz+lUUmlIUEDAgTwkx383G086T0gFx2BDRm/48jY+7hGm3CojEq
Gu5h661/rOH/1WeKo+hPaALnhujry+56Ipl7V0s7OP8Cw6rk4YO1jA6A/6/lnHiqEvmcobHpWbrj
UN0C0AhPETg2ZsfNvdDGaJJCx8W+PoIS7YaqF417kasGtUqx/bSEiiVkRlRaHb3eHkKey51K3z1g
OG0g6jDsxk+9P3nZN1QrOV6ca0xmjI1VOgw9HFzrxacxmCCclp2xKHzGh/Wjg87gr3ExvrSYzSar
DZjSaA+UVC8JVPCyQ1HpDwa6LfQ24VHv0vW/fjBfW2TuqLAOrRwVMPqCTE8/wURICDy0kKUrHDql
8Q2iE1/Bt/nE2S7rxyNMA3RjgCIf3YHsnUwqIbXEFqDuyc8eqQRfgerMAlLohqtwvXV5XJpiRqlF
KaDqMqIMoGHcnHxE4xLnejqjf1cTeTEaxmMZVVrG8oily3K7z22rtOWDdCuBRiu7m3bjZ5DeOMZd
iBIC2sChSD6AaepLv4fSxIMQpB5wvrxnBt0sq2+EB7NqnhsJ2SqikIXWPNFBq5WDHCZNNsXg9IKk
M7mdPDD+AKLGWVJ6FNYmocVOmxdRwWRu0E6IB7w8YJLC08QPNUXFhS7NI+aN8xtHc+u8mPhEKJhZ
ABOw+Q8yGXo3NiBhbL26cEWQgDoTWnxe36oGOwmxq9t979C3hB3Mw+evyovUB+GGAus3lNNNmS1j
kkqdoLup0kze4k+o8wlNgD7h6IB/QdQVqjskiWN+rXZrL1/aZS6qLsrLYZBBXE0fcv0S9C/pfbgH
xyD4sCLRXcAL+Z27sBu3I+j1VCA1gH1XEbVe+8B6ybpID9GpSGFSde6J39FbUgS0CUJ2q8mevmvT
7ygCbPgIYPIgywZuaayvyjh6EP1mRa/DbuNKvvmBMuBQlKyGZyr3hbyxeSF2jlY3PBAhtaUwJziZ
i0lrTY0GTB+z+AdpgR4yLDsLcxstOXajnJrZy5p7RdXsuLZ4x3VrqJfmmXUd8igzyRTrrgzhXtWR
bpK77Fw36v4+Qz727tVQ2eWMxqhuE1BugJh69tsj7S5ovPImPuaPBHcojxGA1R9Ft+m1QSYMkRal
Qq0e6wjlxocI6Ik9HL6fdvZ8ym6NQAiqA2UV5U7qRkiiQdDCQiYH0Z3O4pq6HCjSUh5BYRJXeCRV
eOdPWdc6mkw8wUrc3DT8uVE/xr3+odGLgecQN3ww0Jc6MEcoCiL3xewptUTbM9CFNCusI9OQu3Oq
u1SOlGJL+0KBHAtvH2/c6BoKZQDqonUHxLFMDCEZdVdV5jC6PZpHl6TzxnL4rNRS6WVLIruqFO4N
vXl43/Nv+Icro8wFOyVdiJcB+Bi09iCgsVLIXtX26X+zwcyloaNzN8kxl9OSuSMZjuVg3qvd6Lxv
ZmuvXo2FOYhRSbICj9oJjt0M+kfrawoElds+hHt0f6K7E7ERugGKyuUymm249ivL7LGMMbK5OO+W
waU6c8T0xlSxqYiP6gOym0u2BeZDzi7dWDwdMq1Id+KQ0hThtXNPZlPpwEiCHRM+JUVq5x34+sGQ
+f68KhsODoQdwMVIQG/pAMJdm8HbqhYgmja61hP6web+VppvFuhaKWe4YQKGl84WPLDl4zEk26kn
fyVP9T0yvsJBye0Sv9D6KCJpH9p7cceb+42pRwUbREoALFC8AjMHZReqltzinRTFzyT5PADS8v7w
t5+0AAZIFnTH0EnGDD8NjcYIE1BEUXmt4Rtt+ADpqFMdAZWzK76P33B9EPX5ZY9xuVkjz52p1Hi2
1Mip5qGNvn+nEGY7tJ77ZbJz+MMB1dWRl0bhjpSJAtU2ndUcGhR4B6bfxDMxX44KY/Gc7uSd8PcB
F7hcAF2lmAtg5QBNYuyRomkEcz4nC8CuilYBw9Ht6ggRdpeHfto6KiiSoz8O+nW05/96D+ckUboZ
wES3HI9oSffEFLWSgfeQ3jopl1ZopHKROFRr0BqaPW6KkbyhK7zuP01gmh+NYNGeLLVxIxXkmelT
lb1x9uhGCKRfGmbuDhmpYmEQYFi/W3wDGXp1n+wXaAAX7m9g5einMa+FK2vMpbFYQ9TIFqwlPyZE
0D8JDtsUvUnlIyWo5J3xjZvxyh5zgWQT+ojEAYun16cM2nu2lcifwx7qjGb5JFoP0Az59v6E0p33
3giZq4TUQ0faLkEaC1nZsox2Wj5641zfjXXvxWWiOEtpoPTSJx/fN7xRjkbpVccfk8rJ6mzjXFKF
qlAKsobHtfZR9gB9fEyinYouA8lrAi210W7JlXXcOB1gjUd7LJ5/YI1hD2JRT2hG78bOFYyvXV7Z
Zq/6Xc9bRo4VVkdLGkdpLMtEc1uh2UtF7U7iNDqNEAq8SGBjw1yOh5XNQiamSpKpa9wm/kJ7RCRL
dZSidOYcV7ORQ0+nsjMDTXVGccjUNyI+NWZlN9qrIdz1w3ehXkAfIXNu6y33CvEqGb2JEGyDGgPj
7mQrUfPYGAdcJPShoO2gYviJdvZYAfqVRD4macMrwCAAKxrlN1klY8e0V0kIaW76WvAVlwQlklOh
TyBWXTmWa8VcKsdNixYSiWgQAFMVmxqC2jroM8CagUq/Enn6gTp13ZVCPHKhChnwAqCNy58yHCH2
QR0DWH3G7SlKL4dyAUHkQTo2YF5pYpOzaCuhE9xR9NpHEw4AkXiOMBeHsmRTuKhR5w4fF2InLRLp
0A1xFVBwoRvKU+BkHyYPrB5u7mguJvVAZPc3pTw2Zvfqu9CfX1wv4Hah1NNyg2aP5laDJFUDnAq5
pVkpa8+D5GzO7cXAmblFxGdYnQrRBbl9myLZnhWumCxvPPQrXIwHbSYgISmxfHJQADoLLcidaS9e
alMufl4EsHX8rmaPuUVSIiS5OWL2kg+jRxvzqcwVXllovgRnDx+dt3FLXtlj7hCxT8HzqWACz4V7
R3m1oMSBwBED9ARgWZ3pxLk76Cde31pIaoHqAOUjhMSr/vW5BTmUSPcq9HGJTdugI7SRqMgQ9Le9
j3Imnj85vw9zvYxXZlk0qRHXjSbHovqXm9HQIOnibHjxoVP5sn3rKOvcLkZVU0FVteLCAp9JWnQg
7ARBlCsfVI8qXeoNXIwMumPeMdi4kGFNg842fOhGJkAO4c6lolWxjM1eAZ6cGLcD3jrZN6r6HAd6
UA17zkKunwBUEAMNECibwr+xGWCkgMQua2AzbNO9Khf7BvpVIL1ZtBcEsrbeoz0vUWRbmHjVtI2i
ybVp5kxqTZYmMinp5N5CydzPKY1zc9t5NPzgppfWTgYJHrhv7FmRNrIxZxK2lgqKsHRyzWynS4A2
SiCZ7zwRCEdomSN+5RPw0gfb9THBUlpoXwOanjKDMC69KutqnDNRcU3kQgfNsCGgjM6gz6P4NY04
8dwGesrAFgXGj+bywQ3IeIEkM+s6lSBaTPEz0U1muYp5UGs7kT9CByk5NDdKMHghMt7lYcgCZX62
cEjnOz61/apXAR2WV1+Ffcgq5gBicnwVXGZu/qkAsByNNS1Es3MRwBlu/W0d713bo1HahXs3K7SS
qvFEtcJFJ9nNE5pNMgd6K5KT70AkVTo7rpNfR3543qnyGWoIZAMbgMhpK0cEXUxQpab9kHVAEdjj
gAwQ7RcsfM0Rd/ojnQBAWzmndr2Zr20zRwdhSqmGKTjd4j2FY5c+sJz6noI5Rbd+Kh2NL4S7bRId
WShlUGgCs5VBkjbpVonhFugP90rXePvJWzw4iYbxZu5v1Ip4NpkopK/qPjRqvcCySnhrQqxad4xj
jwo/yFZBcu+GXvb6/tSeK9DMkcWy/honE4yYhWn0loJxdignAKHrm8qr4i67sxoDKMJPpSe4ymgr
XhU0aBFzzcDs/fe/xEZ+ka7vry/BrK9QQeIqQt/m+SiTIzKKuwWKmbEfBbQHXIBwN9LCEu8yWF93
12YZH1knYpK0iYYy2QFyO4AdWJ4WhDaipB1X72b7+PwaIuOtljqTp1Y16NqCAETzutCWoHl6Sx7M
veGJEIZUO/QWTkeQCmbQFOPM8KZ5SJdBPgD7eZV1t2JipDk9vXSZY2iRZuRW6r9jlfFVvAmMXYU/
vpJX+c4E/DTm8dFuoLIw1Rf2meGjEgxUGxjqcYIpvrDy03uEFk56TzWOjADMm5AYao444R536tdR
FF6FNJwBNwmeNGyWVapGcSlMgXrLHonG1pZuaFK12FMgBu8pvnHNX1tjfHMhRhZ0KhXk43GIZad0
w71+awU5GLH+i3q2CXAE2lQ02qKusT45B8EfgmFddccQjL+7oRe02iaSnka7MWvG11rRU68shJtO
juFI8H16MAY4ep7oui2B23WHzEXJCZZXlxNKdkgHKopOO1pXTaZtMUkFWs5Nt9YImOtzBR2YxQDW
zmYKeY7jTJx95b5kNOdA5U1B354ILh/GTSedkaRFauJZLJpkh8YA3e8GU99JoNT7hl7b8bGMlOlN
XySr9vuoISkoGZselImNZiZ2bozxTTLHSQAmU+1oqLQuFibGjRhX1kFTOu1YjIbykqtkvgMxr4Zz
kubGXtCi9lnKOwHteoVsQP7ULE5lEaqfjKaNXvOx1h+rsJoSW6vLwRMmPYbhbjIfB6AuvXpc0nsy
L8UHI7YUJ1Uq82G2ZuOpIzNBEm7Omu8jiDQhoKZU2TEPi3qvTLW2y3RJemt7RTmMZoQepBglRNwN
YBbcSQWUQ5xZJ+MpCWPrscjNkIBQ1SiCdphbUDLK5nxK9Xl4FpIOvr6Ll1ulMbU78IZnQZ+QNoK+
vQx2RRM8tC8gJrSew6gG3lVfNISQiNa9werS27lZjBeiDMUnKKjnHiD1A3haRSUPiDSaN3rSkiPp
ZxHWVXE6Cai/eV2vmJ/MSsy/R2naP4aZYPlhro6BBgteCupSr1UaYa8OmnaEdHj0NEjzclwGFbDU
ykwfVauYHhN9AhuwZBQvJnjgnqcoFYBTNpfnBGmMvYZ9/2aOA64PxYyx1+f2OPRFDLW9WuxLO+5C
tG9PTX0fimJ6k0pjHqPBKko/9lNkPAtViGRRrmTHDFiuvdka+q1iydOpq6Y4d5UaRMwz0fNHaTEN
h0TtfKoaEn9TEgNEdKPc7sbaqt0+les7i8TtzgCh7FHMpMZLjRmUbmOnloWddpl6qyuJcAKuUniq
G1MqnayVkzs1r+oD4mpgVmUz3hetGAf1nGT7NmrDnSyR9C5Km+7JmjtgabQEhJB2pGbtfi5yyUVv
mXI09Sj0WrWQXClZho9joXSQAY3CfQzem32Y18Whqq3pYTIw31N8wkA96If28ROWuWmCqJiKpyjO
NDslUTU4gqyLs6d3g1FnoIatyx53V6OjjiBU5dsoxiWqx3UtQqSuHNX4IJIpiu/NNBoXfw6RWbJT
i/BgAaswCWcenVqaoYGMEhuYibZl3NgGKHx0NFCBKsMALqv52tz0PigI6Ev8d+QGzy9t1s9c2mS8
eiRYxdzWsEkfG+FB2ul72qMvc7Ur1m8JZnRMLnMqp7mDSMxPS/k38tncT45pA8fnVHc8agw6Vcyw
QGCFHnnU+CD0yaKF0DemVqB7RQdKIvldJnlGH9lmbgLnmzhGlfPCkPXdAJAs+lXRr0SJRFnwQQSe
zCwpB7RcVM7SoI1csrWvlFzqLQWXEfyAnUYQAORdyhs7BgQZyGOqioVX6TmBdfFewsHqJS3EMNtZ
dqT0YxEW9vsBFo1fVhN5YYGJYEEzJ/SZCgtp9mJKXzodTK+hCnwBT15wHV+At0rEhYcbFvgNNKxf
v/16yA6DiXY2kIpCgxtoi4hT4aWr++T+708bmpkBMULCGbffCmqULkaEVP9guuISfZQqCPqm88P7
87YxHOCLkFGTATACWo19ZykSKRcd7KfIU7RftN20QzrNR97wAMVL531b682OKJCyzoDUDEI0LFtp
OcuzWoMNxxXCOHnppfhro7fKcdCn6XZZ9NEb9JAL214Fn4iGEPWjixi5e5w05n2FgswiymNluhqy
2EiN0nhXve/ddg8eg4A3xM3pRMs7yr4GKk6r3YFO+5qEIpasHT8XdmkBllvMnoDKU9+AJftbJyu3
hTl4vGbP9QlD0AeUAMACyK2BceN6V4IVCmppqWm6CLccPX0kmcQ5YWt0IY0rISdlYp+AO4ENdptM
lqKh10w3/FwONkYkvkw7IKs/kD3NNbcn6U585T2ctvYMUkwA3FE+NDQiXo/LqJOo0Mlkur2kB7Va
B30MAHJXO/Btvkm43Sur1DYdpAU0CA4EGtNYdF895FNKm8/BqKv4KK3twn3maEF+pNrWpcN9Qaz9
FrWHbBIl+Fwnthslz1tdGOnxQ++hGBigLxHs7KBjiwClipZvBcxv0ROv8YvO27W/vLLLZrYlEqpF
k1N/iUzof5g+f6PlY+v4XYyPfR/Mozm3s47x0Xen5U87DZyQtIWUNtPzcGYbdze0rdGbAVpWbFUU
uK53izSI5TLE+k+qAtUZA6RT8Lone3NXfuee9a2xGXj04WkCHq1VLttSZ4j+aAJuNY9qcyBfcp+B
vgs1TxdaORyOxq0DjjOHdBjq2MjaM0MjImk0YTDQBioeS+XL0HITjKvUPHY8JVpGJggXNaDS15MX
lQoabvBqwZYoT31A6V5MuzjxpcHXQciVIVYlU0fxTcmGDC657G7kUXmWRTLbGRme379vNu3Qexo5
U9Basmy2SISH8qBFphtVP6YStBXiAuEH3qbbtIIpE+GlgFVjQ6rUKKVGaiy0kSqx3Y3HvAKeqeCQ
Qm65QSzKf4ywx1WMZhQpy9BwjVJ/FYoUOmTW2zzLftuiHyLevT9xW3vt0hoT4qiZrrTpCGukhiTI
oOJxIbnvm9gYEIgEFVyVYBFEWY/JR8lJK+pl3JhuRsQSYHj4+cCo+sVu2zl8GKN2DCx9iJz3rW4M
DOgEhBjgZcOpZbGvBTQkxCyHf8ikHjcYEo3a/fsWtlwQqA9wDaPxAsAvVj4L3PSdOBi4QMq36Q0B
IogPMqfKoQ0NaAI3sN6cxgtrdMAXgXURV2aV4EGOpAlaGqTsmOqttyTiMR6I26a8bbjGDIAZGskl
xIpoqtJX3D4LBC2iTkVXp2YvvhrkJ93rPWCIbhZ/cWNkryFU9CkJWt8Iim+5V5+6B36Kb+PE4VuA
G07GcUNGlXFUoP4x9LFpLFeOez+OAREQMl/SXt9fyVXGFkNFHwUKktQrrhxuPyLvB30gaIibtT1D
sliFbETU7iAYaovmqygTzubcHBYlaQJkEA13bK9ajxQxBD4E043T+TYTwpdQxuMzmjg5u60zABIo
CfEG0DorMPYyq1pFwtpyc2V+kHvr27QkKidW3LKBFhjEwVTtaA0t6QdFDyfJdPNQtmsI+5k6p0ts
a+NfWqB388XGj5t0ljoQB7lFJC92IUyPZaP7UqMHUo1Uz4ySBmdMZ3waEzLJQM5T5Qs8mFZ7v6gl
hbQaQnvtSQ+iG+mGklSAJKL6+ka7a/JD9qbe8DXrNu2CPZZ2GeOlBlat66G2hW7O/bKgHQK1Hxpm
lM/yC+TyIPcgOG+dJ0NlDVQVB267Lhubotoog9QEsiuSihLcKiDIU4I3O4ifBh9pJ19yMzizYUc5
zBdn8kDkBcZm6W9mrxmjbHAwNoOqpAKM9oBdIosJJFvqziLncLPh708rFPqEhl4U6pk5NZVpSSsS
0fA3DPpg2FEgCRgWgvd9yCptBTu07xSVD5Q+0OfP+GcpbA2xHkUDFS5a/w8Bk6G4efnmz1TB/7vS
+23//X/4+xsBd3wSxR3z13/fJW8NWoB+dP9H/9tfv3b9n/59X30vn7rm+/fu7kvF/ubVf8Tn/2nf
/dJ9ufqLV3ZJNz/035v58Xvb593ZSPSd0N/83R/+4/v5U57n6vu//ngjfdnRTwMDePnHnz/af/vX
H+AAu5h0+vl//vD4pcD/e8A/NKvf//6l7f71hyb/EzIDSDYg74SeLYTOf/xj/H7+ifhPJCBoQQwK
yXC2NItTkqaL//WHrP8TtQyLxlpo8gJNJ/ZOS/rzj9R/IotrgKCThi4G+vH/+M+4Tz89xc8lwTz8
+fd/lH1xIknZtXQgOLiXDgXvaPQjUlpcOGO8WJiQPmlVRezVuXW1cUYngWVrDVqQoDtGuiho8s4t
2tBprMapu49mdhqMj0OaovHrx0gse0CFIXpJIVaHa4NzRayCGPQbIJSF3ISCGUJ+kgkAl0Ka9K4J
iWtEeW8bgvCkmqIdLmHnKGXX2xC5Io5uZaC76ZGYrmVw54wSAW1LPfy4WM2NWaIn8XqS6FVPG6Yw
7zSHeO39rBHRVJJFlVuEr2P3I8yhB1U4oZk5+In7vi115fHouH8ZY3G8gjylBZmTzo1k7S5eFtXR
pdmr+rDwjFaI3XkGRrpefKUsfoBEzFVzE8gzZNnRm2OHNbrzxQn8kcg0xR+6NHLMdPHa8FXrCmcp
egf5eLA4tMAASUUwDnUwqvneNJbUnhbdJuVwFKCnOeHOLEy0m+RvcljszXDpDl3XxbbURK6Vd8+R
0rtD9lUkw70lxF9BEnCYkgYEFwlvPtZzT5E1uPHw5qSNltdzr2fQZCtjs3XlxHS7JLLL6Pv7M87G
PNholxZYXd5EHTsR2l81AEupbWrEl8onXeFVv6mXZfbQlRVmO8PDyMKoYRxLqdp6Wtpm+On9cWxZ
wHGmLeM6+DXPd/hFOFLWi57mk9WgCQPinErnihY3NUW/JTuKSxtMCSTXtbQtxrh1m96hfEmhq3lp
jB4l3UeGqOVEo2vnBHd5MSJm7XMpMXNRhrV0r/h9IHitD0Ukbhv8phn0ZSvnk4er8nqLhUmnVY0+
AqqFC5LmoZA/OfxGW/bWRsODjLpaCJihCnFtZ0gWfZYFowX+QnRK9Ta6oVRTEIFxjKARjmfuTD5Q
lkahqyW7sEq3zcW2MAFaTWM0PLqZPXrmjxL5r/SHSVFiB+ETDzJ+vi/W1sDZBj0wAOPZVP5YVUmW
JX2DXKLQHajKU/FCGdugPHmGbd9zM2AbzpnqhSBfBIY4lEXorF+MD7zSfVubFtTxAMOnjMTl1+Gs
w0KJuhWQN0JC0DVOPODQ1mkDuAGVBDSu4YnGnOcuD9EyOifQ8wAeQDRmu+g42bZVHp86JiS7DWDP
AOBcBYgkQZm8SrFyg6/4lR/7gKzi5H0gAOImvKO9OR48ZWlKVkOyijlroaEuYJrFdVvln0pyXAAi
ed89bV3oCFj+smDQ3N/FQolLak5NjuHkt+gbtSHq/ZAE9NVC7vkdaZuTh5gXNAi0sxDJt2trKokH
NcbRPh826VbZoXLl97eRkx7+dgKdLhSKETQPq4LqSWPmLqmGTAdLTn1OwhoJKPvs4nEJbeB+wCzR
u1Z1kl3zdb7hHbetRbswzDKn1U0HZqlGqF2pa91Qjmy94i7blssHCgGZRTDl4TXGnK+5bERplM7n
a3InIPLC/Xxf782bccc7UxsOEgQDgPKiqRRVR7aoX+XVAkXOoUHWKNoDnAayIxe/yrlVNmJepMov
zDCXmNWGSoWeb3AHAwenAgcH5QllDxxI/BaemhvQzu6B6N+XD1mFpbOHkgNe2LhvYB8XNM40HvNs
BpBkadRnQoztoms+APC2oDVBI3+0lv2iNo4Rdw6xHjinj+53xjEjFQinjH5/C83MzHmYKzUvdVlp
4Zip8Ayw2eVr+kX10wPAIl70xPPLm2uJyxs0rBQuzJaopwQHpZcxyCGtHHG6Q/bKncn+/VGx+TEc
PAzqlxF69124FBS08lZQlhrKSgj8J6sCJVaNaosufss6A68w7RbCvTPHk20ODW4FGQkLjLpsoGWV
nZBWOfYPaDigygTu6yndpRKPHHLLYUIa5ZcdZp/WwtTqeHo1qPL3H2iVP3aVR4o4aZ+i/ypOuLLG
OLFp0Eetj9vGFTW7QRgUussjxH0nB34MzJsFr2axfQx/De/M4nuxeKUmVi0wYDiGZrivAOC2aYaH
hgzg6b2pXf0eT9N9Qug1/ludCrwJZu9w6DGXuhmmjVsjg0zl1IgDDdsvEDPwkqd69/5e3QqNLif4
LBN2Md5JyKeuK7IGbod8ge7wsE/vqZyICL5TFHaze27mZ+N6UGlqSZVoEnTVll1FsjmV9F5S7hfA
UBW3DYTjfFrAFeHMLnHhwYXg/VFuRGNXJpkTWUzGEOcW4r9pnO5Cbb5pu09qWwbVUhyW6PV9Y7zx
MT4Nyt0oA4xt54KyD821z50icI46zwL9+cWaNVbVRbOGI9hpe6VLbCHqebcRW/KkPuxykZj7FfpS
tPqETQgVJg9Qxl2DQOW3lF821wbJRhF5FehZse1AIkCrQgeY5RmVDH+C8mqG2296rXY/+Y1Bgpo6
2RM3ibt198i/DLORX5eF6QSaJNpZWRznO3rKOjAfLB9SyHjwqV42z/WlPSY2J7M05Hp6PmmjN39A
WxlI1KTP9DnQIEvN2fIbCRtgXf6aVoPZ8hop0iJUJHQ+zvIzmtcf+6I5CWT4hLL80/sbfiuqhS0A
vlETwqFmm6uapY3FcsKJzvep6qjetFPBmuuOroaGAbC1vm9uVWo7780Lc8zQjDwklhrBRf9UCAOh
l7WfIJ9j7rTYbZ4RwgND37q17OpQbCz82tyFsZs2oBtDfwyoi7h9plsHEr6M0tmja3glaKcWUJ8h
i4q3elLKTh2ZH+ucPL8/7K0FvbTBjFqE9PKE0gvGZWqNswhL5iBZb+t1/lipJueVp9BPYwOzS2uM
E9OaYpDBYIN712q9skd4VqW3ICDcjQ3Zx2p9p42Gr4lNEBNxF5lI4BOyr3phP0z5bbMkUDUxdvJc
PcmAU5MUfGeCvhdBWzpnVQDK+EOWQnA8U524M4MY7NElPkOLxb0RLsdpLIGlnjlIgRVMi+4bqA4i
B4CkHX0YXbtNOWoqPRHgacwXqhPUgqjUKtBlAikkGzx7EEW2uHwnW1HZpU26qheuOq/QwCQayOKQ
Kjqgln9rEnk/TSovkbdqWWUHR93shaGMLJkW9z1e4u7k5qfCI9CMFE+DIyY27QEed/rL+xuSO59M
JAhUTB6GvdS6JghqEptm3qoT5fdUE3d+S07Do2iXdwrnHGybRTcBXU08AFlunlYd+qWIQfRAE1YE
VCvH8mm4qXbK7AiBjODBVr+OXD7wzYXE64gyD6D0pzLzG9VGLIrF1LhFbPoItp22s+yIx0y5YQWb
H6l2+ggDtTET7kYSEOTTWCEfO8auLLZOJgwA+Kmc633DX0HLEchZ+uJEWyxzutNqUFrNsogbW58F
8mNIOKXKzc8H4AfgYrzuVoDIciQNtiNtSs9Ge9FCN60bjofaunSA/f1lg36Hiw1v9mDVIHiVumYF
+GoJCekFuu3FCR4+4GU0tqLkK2N03S6MiZWg14kMY3PQn7WbpJvu9adSVPiVD9fbiImuzDFeY+zM
0Rqwx11TRlfpHAZTgs6QyU9SdKGHXHzbxoPVBPIdWTAqK2Swuw45vjpURqSAabJSR/DV1YGEXf6Y
fy3QIIZLE2IsrxPCwMoeJ07e4fwwvb5qIHOjI5eIHYcsH3ueKzXJ0q5pCZAzdQ4GgyV7LP0Q+Wct
9Op9eFMFuSN+nqMbPvp+w5dQ26DAwcBFlPWYdc3qPoFaBQEiCJoo9EKgOCsH6CD0iKH4CJqIwjXj
Tzz4+vqYQ/4FhqkSF1r92SeeECuGUk9h5dbLlyFF15MDvgFOmLQ+g9c2mHhBUOJ+EGJMqwql5kwy
nUob/0cTjBsZrLkMhQomSutzbnzsGg6UZQ0SAFJVRbs+is0otcEhXh87oe+EutBl4lryY2kGinYM
y29jsquiNwMcAfK0V9A99bevNXAwAekMSUig4xHUXhsdliGqEnSouVoH8WfA1Pw0dGVwaxmBiOcp
GPrdfsclv9xYriurjDuLiy4vFh1WhR20YN2CBIVHW+dVm7S7dq/fCKf/wquh+AfEGkAAQHqsSkyl
NsVkFEGOKMhQMoRRT80QvKPVoMNBtLM35G25Rjf2/pVRJmoAdk2ZxjivEL0r6PftXyjTJpjBb4zP
UKaEdFhJHOuZs6brdDEdKQVUKpAYxJ/rNS1zUUgmAyOlPc7JjbSjyuFUbSH2/v7D69oUs32E0Jxw
5umkpi8ido6Yim5vVa7StR5nVPRbM57zalTMnhEFQ6qktKxcSfqA0+EmnuWN5NkIaOYm4Wdu6Fe/
tod4ARhrtFrieCACu57FPB+XKSRmjxgzDGJHucFe8U9WEN6UwTfCyUyd8UzvWWMuwWiai1TLYa0f
hl3UooEjyZ1Zqh3D8Dq1c3IQrlP+/07XD3IbulIreKRM3sbZDAYxgbDGeIt2NShYPsETPlTWeGtS
BopBtIdlRAMUJMcM4sRj707zS6rLtpqgjwG0K5xlWudSrqeNCR3VOIZQRY2B0IA12S03IUCglLfm
b/eTg6+Kaufi4YbH6JrTbRCnfiAJLFH2jfqRKnWXO5ornffxgcuSsx6XDqAP9JZBRopcEdtAlPWF
Wao1UDrhXbMfXxD3g+moPv0GWIz6+eutAEsWOipFoC3WjdtRFcd9NSHkN/PIHqGc68gHqinW0FJ1
FAj9S/g8HOrb+RZM6WCF4GaF1/6DfgELHhoQVFzbzBImWtwWwzDRYrx5KA40wUD5QDvQ3/Nig41L
D2AJEXaAxQagkn2mShN6lw0lAvjJ0A+knQ/toBymuPbjWb9NEH+hh9gFycre6FpeLLb2KNe2mTMn
xN1ctnXborhLyRjqB4rR/v+kfdeS5TaQ7BchggZ0r7THtjcz88JoM0PvABqQX7/JlvbqNJvR1Orq
SRFSdB2AQFWhKitzum32ufdvBDTnP7f8rpAmAfwAqgJfZ4piNplhHikAaB+szI/xdK3PRXROwJgJ
YpMqiAKwnXhzN7be5CFaO1OXthchQTaYiNseD+a59ST/zVW+/Tm/pvLYUVwOzKsamGVddg/Tgqcd
BqnBA8rG1hYaeyxM7QrAqbuEWCMeR0bkfu9vVhcGxUj0y605sC/qjFZRmBMLR/QPuirg8TSCMgoM
DFlmsxLq2mka9EWTOFHMN9K11aVeGF7sKK8w7zGkJnMrclLiHxFv7SqL3JQA7hXFG8Hv65sF+3ph
bBFmeaO2qZnhllQsl+wJZKvtJO0TlB70hh1mWQ6mY77++61dPa8XRhcBl0KYgpC596WVP0ON+ZGO
eeSmdeNQdb63tPK8xfqgKI9pDIrJjGVfhoWNmfIOT4Qqte4rRsAeKf0SkiP3Pgu9HDLNxDI8zAiZ
dq3HdxvWV3f3wvpioYnWFCVotRtEekxfMwkKCQ/zhTQcyS+5HRcHqbeZAmrUn4YCJsvtkurmBiyS
jQLk09Wk4id8RM1jdkiCuR9Q3v4LW/PJ/OKHLpa7cHuge8z0QoatmRlFSpwZ1dVD4o+iJYDX59aD
e/7p35lbRJNCnjqJpAODjpryXskV5COLykua5Or7z7jqCS6WtUi1AZtUKIHLgYtr97McgxpguHen
7b83s/6pZtIDEwPFCJOLT5U1hZIJC6gWGmi+tgNwwS5O8S7zh90Wf+R88L5s3YWpxZeyps40R1VH
xIjAskxzeT8AYrt1+b4murh8F1YWH8hgszpsjA8U70GUonjRAUK4O8hngEtsZqfbNLh6AC8MLr6U
3KuTjIGWBpjC/GYmHBx4tYd2tq/78YHq9T7/T0sE4/DMVwE9uCXOv67IOAy9AVcG2gjyo8C7b7yG
FpzdOgV4y7YyqFXPiZEaDA0hNf1C+lfkUaVMJoKSVUJSpxc2xuj28WDafUQ34t/6cbywtTgjGtjh
ORR+0VEMx+dUJJ2DjsA5TspTSog/pfFLYVZkz3nxZ2iNGOyu4Ub9c/WCX/yCxfnhSUxrUhGUqCX1
Wm7kUyXgL+O88b6/eau3AeN0aIah9/RlzjZpCoxPh4AmUaM+9ebgWcZWyFtfyj8mFpEAIz9GbPS4
CqF0VuLY1kCabOZbeK5VT2UCVIuHJdBHy/yaN8C3C1OfQSXRrjiY++nA96C+3vguKz1YXOwLO4t7
ViZyxVMDpz7fZ1eyOyvV0ZtZuTc9biufrW4dmJygOAQcNV4N8GUXRWPI4RI5m79OAxUKel1H1CEW
3TgCW0YW30flgIH2SLzc0LLem6n9GTfmI3yJteEwtuzM//1iMe2QDKks4xxEZf3cxBOw3NnvwSgP
35/olYosvtDFpi0ub4T5Z1KwZK5Fz32s4apBXx4DTwZmx8dd6dXOcNxyTl/ULsCgAGTfXNnABOzX
AW9wWvdxw+Gd2ro79H3zBMqguzDSwbzeA2SkF+CCL4IwGnYNbv1uMkBS1oX8VBugiJuUp4jlQdJM
jtmDpLWyjGRPAJ0gUL/u4/KYdOM5KrkUTA04ZIosweiwJddunsannknPqiBn02xBL1NFGyn5ShEF
tBQKiuuAgc4ncfEYKK0BD69SQh+3UaByFoEQndMq89C2fVMLederxq+Y0ltJtHuWNk9V2WIQKzGg
mlL2IL5JowMj8aEKzQdplI5hQe+6VtlFGX0VDIOYcX6bJdo1C9tzH7V3g9b8jLret2gPRWj5vjCt
jSu8cg4vP9VyCo40OmmnEAsyoJgGgmpwX/YdyLI6bQtnsPYQ/2RqsXdGXKmT1MEpzS9EEMBAfDmB
9C/eiP/3XhbOn4lpQnB5YMJqCYMcOqKjDsvmQz9Ls087zCxTUEalR7InfCM+roTiT8YWHoM0amOK
Djuoqr+VInFqkblaCq3Wsd2wtNI2+7yuhdPgYagziZWtm5gO/xCTdqZ9dab7qD1IPgjU/c3y8soj
9NPqFv5jAHApCuWPrRRud1dbdjVhKATPhzSY5Wq62CsqlG7m0RCxSeK8ksd9sr4I/BnYjyrZKtqP
rCo6fjTDbflAAtRjXbqR3q8lOrAGTAM64egZL1/6RVwIiaV/r/UfEPR0zoMtEPQXItQPF3lha175
hf/vhJGpGHiau+6Dx96NY3RI+XHmNs/vlF1OdnWAGd/tytvajoItCNBrNJJBwrTYUSbHiZyquATR
y+DNjGrqnQ72Db6HEPT26VlJ/NEP+cfaIj8IwU5PQZPYfkSfDMAzFwgbFNQBvXT11+2X5wecdPGe
mYctMf8KKVbU/BY5gpyVGQu5VmNbf4GQOQdT3++JXKf5aYZR4SXqKvU1nyy0Y0R91HfteZu1/qOW
8N2PWHgEzIubWZVi1bJlK3fKnfwG6Yjerv3pOXZLZhuOdkxd04WuOPhpVOBlLFD2b488rd3dy81Y
uItEjmVGkhDPrrS3U/oE8U+pBddGdKVXG3nGSsKpzDxUAGODOF9Zog5NxEUQ2GPwjaV3HZ8cauxF
/txgpCuz47Fz+CaT8LyJy01Gqo5pcVCQY/Jj8aWnvCtNFv89sYD8QfrdQ2UUD1lXcvWdhNiyqRW2
ZXLxXTvWaVldYpE8a056Wfn9uMVnsPbJLle1+GQgf23VVoIJWj+psuVnU+oUieEXnDgJq+yN7HCl
Do/P9s8mLry7GA1ZIvm8or9QGPa/H/tYQVQBJfZBjiaBwfZLHV5JwVIfKu08P5M/KFAcAFI1QIPN
H0+Fnw4ob2C8ebN9uPrNLqwuVliWAzY0h1WdQc9cZF6jB/9lEy9MLFxqCBX4AWKoeDKYcmVnKsRP
OfMNzpSDkYQuXhNB2MiZ3bPytcn5Lmzrre+45tUv93bhZ9sGQuYMtNNwe3qgOMSeW1XKzVzpL643
SenXvPqltdkZXMQu1HKK0GSAZ0aa31cAqpUYW+sd9ofCyc7iut5WGrLqXv7Z4uX0btXlll6qWB+q
tVDP7Hdz5a3wN3tFG/u4zABoE6ZjpaLUMTI7vJ2JL0IkjmQEkH6uU21xo60mdBc7ac6/52InU7A2
lPFcGJsTVeX3ZM9zohwUPhCs9MnN/72XPl9BYJPmZ5n6hXOuFlYZ553GgVPr3XFKg04Ga0o97U26
//5SrPqxC0uLhWHULGyVDElxHyvUxqP93BXNYINNWnGEGtVOmHaZ873N1ZzqcnmLkECllHV4LCI9
nkVWdUwBAhEeQhP5Y7pF8QtQy+cO25QbXD2dBjjV8bBFPW7Zk6IJWIwlE1lqum/32WGW6e1Qbdn6
euvru7CzuOVVGEmjmLPhD9RFJjxwgGH4sDyiv+dG1q6bNSgAtt/Oq9ZeiSC7m4kKAfT9QnfHjRl+
mGUtVL80y07Iex3X1I7M240vuOpZAJ0B6Sni0ld5LwiASlqFfukH+e5og93Yjrzx56x7DM26babQ
1fDwj8ElD8MgF21dCTiWpjpqyFXKQtgba1pp66OYOPNKYC4WuP5FeCBgpc9MDWUrawJVbJEhMgwO
rR/U1u+VwabtCxE/k3AL+rr6mrkoVSxTMgNCbVkCLmPMY8zsYGLXHipQkWZQM9wq+Kzt4qWpRZBV
cgXwc440Yij/FAzi2CNxv9/F+S8ss71LC4tNNPU2UdVQ4XhvCjuNIW2l1jYuvJ/11kb1YGsxi1vG
ml5FcIMXieQgxidr5Pfv17JaCLlczCJ+GtQK04ni0P0l6gINsp0WzLIbWwCWtWt7YWg5kpMKKppq
QlM3UetnNTR9pNG/aKxs1JDkeUu++TrL4ZiUFl0UpxJg1m/pDWCtMZCf8X0IwSww4gc9xHkwueJ2
R3beIqtcjaCXS1z4fN42U8QYGlgAO6C9M9oYLUTQbtwQ9PXu/Kj9/zzsxnx+LmJ2LSU0wiQ1FlsY
vpGAjTwLNg7I+mkHjBZ0TjOP8eKA9C2LRUMQp8vO6dkeQJ1KAjnGjGBMHMb8RLGn+l1y5yrIf0m1
QOL7v7aXBcGuA6M7HNaM4wD7+ZGhTSd70ib7+cYSP0rIF7s4KQS1AXWEgCUG2lmYBU1nPTCi7K3u
5/e7uX4J/lnQIhXJ27GtZxUHDGJ3+143wdoNhdyU/PjezFrGc7lvi4Mop50+6h2ORdsN+0HHxIQJ
/o2HqTb9qR22TshqULn4SotDqMWMZ5YOJzWzmSDZDxIAMCEmfdhsRq99KGSLID0Av4IMpr3Px73K
8oI0szuc8aV1Aubg3oWIG+itewBhPAz4IeNvf2/anT/L0qdc2p1/18UBCWUz0axk3k9LhzqGZfzB
2/FHZlV3jRTeVgY4UC1i+FZGvBSzaxqfXrs23SgJrn3Uyx8x//eLH0HaehgQ0Lhbl+zAG83LR/QV
tNDaKfp0ShK2ARjb2uxF7Blzq+k1gbNaM7RzVXk/cuWKmQogQGIr11qLc5drWzgZEddt20Rw2h9c
Ab+M5+lYOFGQ7GcpVetmamyyFfjW0rsLk0vfMjV6RwTSoI9yg9VDus18KJ9CW0FmB2Lq562X6sp2
QhVPA+8ahmYAhF7cSbVAYy1M524NAxA7q53RwDws1NuicmMYbmUz58kHIDZAxIy2w2IzOyWqKfjt
0duw1CDuwh2n4e57B7Pixy5NLFPVqe+VuDLxvSTS2Dq68Dm/i8A/8r2VtTINYKEgLjLAXAHJncWR
bzmG17UZ5DI4wp1JJBoNb4wE6B3Em1vzlew3a+Erx+KTycWphz5N2wPFh88E36KC3qcZAxPv7llL
iQ1e7vyHGIc5N9TP0MGzAEFdfK0agSdjHYrgH0cfXFBqQP3/hFUEVQy4OMDCC6bVL2NhuR4WfQJ+
EbNFpIaUTJIelEo4rXIdKrn3/YdbcVWfjC0iQgV8eUyqeeBBE7ZZKzbXwSZLZVu0r1KsbFhbPSaX
a1uEBabQcQAkAy+1a9mvb6THEmRnN/Kddjs57Kr+BR696vn7Fa7dsUuTi4iQgud1skJM2TX8fYgA
/mxK93sLa93yv8l98NIFBmRxMOIplvqmgYlZ3TCu7fRH6s4St1pQ7a1DH6SH8nHrMK7ca4h6gR8S
jgMjW0usxqgYkxkzcEx1pgYw9kvb7HURbV3rlXBqYhYNhRd0fr7KPIcIpRKrASb9q23IASW1CQb0
1YOCEczNcfm1vPyTvcVxHEiblNDTZqiJzE+C0uVg6top72B0RacjsrZ7TSvOHhNGUKQA5zv+ZTmT
QmRalJiYntvLY+PIM0s+WIHBgyrjSIqX6TfQc+/l5izjyqnEGAwkyQD7wplZumVUz1SlMLCxSFgc
kwd6KzZO5drCLi0s+uZS0XLCJ1jo8qswNqDSNbSemgI0X8UbbZyV4UEd3TMcx1k/RwPz2eeEB8zQ
WcIjE2CK/Uzf1TgJGnZhZPPBnrWJFLcOsu4mAx8AlE/P4ufG/Vs5pZ/MLyJBHkkqQBswb54FWL5r
yALgjM6wvSa2t7uhK1fvk7nFdbeSbm7U1WA+YJmNOWW7lvZZsTXWt3YXMA0G5tWPWQe08D9vKuDj
MijRsKrBYcCq+E1g5ZmjnrVDDs6dLjsrTRBtNshWAgLw+CgXzrkPOIEXnzLtoIRWtaBN4h7byw/S
bw7sT+QpezXIHj6S9qBHjgco0MZ5XT9EF5YXX9HIIksei5mwCfXQWnL5Y3hT4zPe5E+YKHcVcFeb
qEVcmZG9BQVeW7QMRRbw6WEUFPi3z1vd5AmRtV7G858X96BN85NIPPYTqAmJeG2t5GnjwM6fbvFK
AcE5vI4BXPnXgVdtstKh00HFyb34pgbrYribi2wFENz/oe7wydQi/E1AsEcKAaZVNsI93GBqy1k3
OBsLWrsSlwtanBo2FdNYUbzLjWsaQCD0Q+P9JgdbmoDn/ldNkBUPiuQcYj/4R0e+vriFE3g4DJLA
5AyFgGK2Gw0ecTCo2YNGYh4PlUCUs7XOlZwTUqGACAGcgGrzkniYam05lHmPh6M9/AHQ058lVVBm
/qH8q6rKWonsk73Z812+JEc5kQXtcDDPBlQIXfkUO/m92EWPtVfgyQU8wpWcueJqu2C1eh8x8TvT
LIMU7Ut/ogfgRZ5irLX5k++lQxiUfgTRn+SxPPaH9shdEhSoYnlblEArgctCjWIeBZ/pND5+18Wa
wdOsWoUM9mKQ4mLU7G1ktaNrpSeHyUZ6s3aEoFWDiVRMlAF/sPCwNZ2mtqKwVABr0CjIZ9ItE6te
/NLG4guamO5N6jlYqIqDq+FFKUSbwFYsOSoGmesa3DxbG7h2GS9Nzof4YgMhwTkokYll5ShsQvnV
bkIgraxNdqrVy3CxffP2XtjhcQH9yHleI3rJH/qHGcYLHSyXTc58AUtns++5FuchbAB0HjjLLGhr
fjaYVUVNQovVyA5pdZw1xi0v2UOtHsmoiz791m1fs4eulQVORKp+5UjThzwTsTHUH68V6mTe9Gx5
1Jad7kE5xhu1gDVUtHVpbbE6IVWJkoSwNr3NWczcwsqfWy/elbfbwy9rLzEMNmF+WEVyDwmFuVR4
8fHqLFeSVII1d8QwtoypZeJZVx/qV17hW6609ZZYu2yAb8zUTBiNhF/5bHBoyNRmoJ12E/4y9YWt
aMnW91o7kIClWEAQw2UhLnw2UaVyR/oCMC4aVFfJHfWqYMb2QGhWcVPoK2+mLKsGUb7F9IYOluGP
y3+xiVC7NXmuGn8NtIuHEmpeaFtfoyqAEjvZbw6orN1szH3/P3uLGwd2Bt4hiakBaIA7nifB/Oo3
1MF/wBUj4ple+VtzN0L72iW4tLnY1AEtswmJzGyzQGIPeiHi9E5r4pLPcX3r0q0tEaUwAx1x3Dvc
8s/fsMDNj+MCWa9eKaA5aSS76MSVzvL/koOB0wIPW0sB7m/JtGomDId1MBu3PIVBDb6k1kY/dz/T
zqUbV/vr0TegvjWLcUr4ly8almFFw7wmQPbVif7KshywvnALAvZ13z7bWHgPuZbKzsBAoquEkicg
wCYDxNBvJnpfg/NnM4vP0yo5hQTzzFl0Ivf1A33J41PqzydC8aV2j/kagLEOxN1kyFxdH6j+dYh4
Y/Z7SULCIX9dmhnIePRzdjW54RON9smvJBDO5KHHrz3SBiPnmyHn6w3HemeabRlUTYAxLNYbxROB
oDHMCl+4ShVgRPk32GTxqJVLD4j3pLS3mpOrp+XC5OKSDwOvm3QC3Qrn7yOGH7Tpx8aV/toG+ryo
xZXmZhSNUYxFcS8FR9n8/ED16Lj9+FiJabCEj0YxfaNgyG2RpCe8LGIlBNwy6egPbWBPI07pGcxK
oTOaVeokHTTBMPkAiSRNCTTIedvTUD+VxrTRbF6B+M6/BBcQL0zwyizDj94xYnTQu8HBxSw/vBeG
+2zZrgJ934KyjOOpAroV2WNBHWh7HU2F7HVj2+cH7OdX3+efsHjgZm2lZpow5j6G9GdWKwLvXZHZ
1l1r2H+VkgW8UBABjYOnrrNhfe1YzVT/FpJrdOXoIuA32RAOUwTrH4wvbxpeTLGvSRBLMm3MU96T
aBd6GzbXvAXIe2b1BAiGIaH/7MzlIWwbUsDmzFKPa3uSQbU+QpV8nzxI7jzrVT7GwRhsmJ3/7HKj
UcH4EFP4kPL9bLYImxGy4jBLjpgK7x3d6TFfeKBw7/nRui0eeshDtWAokzdnLdZXDPwr5KtRMF0+
ECdFTwwl+XvFsVPcCtmZ6YPm7lh5hoLqv2EQ+hqisbVQLf5fowvfb1Vk0I35084Ir8lFY/fMdrNH
ziFxoG80N1fv9KW1pUtUzdIcY1j7mFm1Y4eVuEYGhCpA9SnZxn7ja+JFv/o9/1nfwiMWVRlynpil
m9eCDo4h58WBa8k0OWCfk1u76HP5xYwTzEV2me4NlBwmiNzoHAjydNwVVD8Z3ELi3qiWEymjT6pC
cxs1lB1SycM+4UW9z7T+SuXjUS21o8XZdd3GvkJzTDab10kL50QHwwn16KfcW9SB8ypsPvEXNRf3
FsTRjanz6gpY6ygVTt63R5L03FbS4krhNLOFBGkkOmHohSnXJgWoMWHjUTPyxI2ycAAoDs8aJvdn
oyh9xqDNE1P9OsYfJTzxm2aMAN/I33VWISBgvEs1oeemFqeyzR9TUw2UiZ8TSL2WQj4l5ugJMbyn
IcqfVigdFZq+TnlVzfnUXZlC6csqA17mN1IvuWEIGu0wpq8JARiZ6u1jZVZPqdZJeHxrz3HaPWmN
cW+Fw0MzWKfRSHypG8DfJCqGcaI+qA31hmvdYJMse03DAiDGyPQ6q6j9Lpp8uUAzROY/NCXZax2/
huJu6TBdv41QXEMeqR8mudrxccR0hSIVQUuUHVQwb0VsXaMfcJSr/pC2IN+Lyx24o6wTkftTyJM/
eMEENE8fCrk7CIgfxbJ6JBmufKscwtJ8gvrBAx736X4UcecZIz6fKqdHq9Ofw1F/hMzrOZzGH8qU
RU6Y63dxHjulCk6OJNQxXRuZN6Ag2yvdSIM6JMQW3fjOhq72MDh5ncjDCZ4vsKbStMUQkaBqovGs
C/p75P2JJGoKCSzlpmX0QLSs8rRaPOhVRG2lHr1K0q8MYVyPTYmTyf0qJ09Ka96zUP3Tq6p5ikT/
IlghA/CqByOOkq1WzaPJwhdDCwNaDLd6B0gBrcf7WKBM2Y7BlIYTcgVxl1rq5HCDKG6bEuFnpr5j
Znnu2ky1WRR2htvEXYGJrIpUgTlm1a6OjX1c9e8gATyZanbdW6UXZ+SAye3eyfLxSotL3S6S8t3q
0zueZq9Ebm4bq7Qc0oxOI7FrOVLe8tKS7dag57Burwgvn0mC5zKJX4Q2XlvcuiWtdZQmbZeoYHRT
Epyp+qfRgVl66tMiEFbsChW1rjQHj6lowGOalzvJqK6FloB7ncXyjvSQHEN14KCb5L5n0QmUQIja
KKU6Y8d7Bw+HRxax57wJbeh/HVHJcyMIWfWjDgBGXD4MVvWkRuU7VcsdtK2vFfDxOUKRISMr3UtK
U920eU6vwqJJ7wyrJD+SUI782hx2RC16W1h9fMfqyAOU5iaPy/7Y6kMA5pB7OBwXXH/PaLP/HEvN
aXSpscVo+Zp4qjQMAmOa9rY1dnnV3NR9xCAEkmp2O+oe75Izq9M7UWuPaQ8ARamwyU64+iRF/e+u
Hiob25/fcV3sa1b5mBDwu0wLJjSkb2TwUHYGiuV9BbhLZuR2N5UPuvUkjNAZwvB2bPkd/kfHZIND
EmITQ1wbenkPtIGvdQ1x5KRs7hnnja2VU3ldKMrZLGOXJ4aHwUG3m8aAaE/T9KOUQGlmtb0vAY1d
S7HhQOCLUDUYwf4nI9Co6J0JYKU1y1GL0a6ayhkl4DX0MP9hijzyyvqPOg3tnvLYUeq0cllTh5hk
Uia3NiXoCcRd5PKuuorqGWme1JEzxU3iczN2xERfNKlSnJwN11Mn2aQkQUNuCOkcy2B2X4u9JYiD
K9SiKZM7pWR1gRKHQDxUmJi3SgWuSDyzRMKh125506BTNKpvavkHf/JHbI0Plj48Z7R70DFdz8rm
rZv0IGSaanPLguJpgotmhJITWo3mJCPdCb157WjywkJNA9YoQiGWlg4m6A8APL9QnfOdXMR/Ggry
L7V2YrgKWiJaKlYO1mg9QBg4qVJ4NtU/BKMgTpaanlH1t5MV3UcpBNVI5fTlrcR/atqJS7d1Ifmp
hqhSqPaoRaAWms5qUfgMjdFEQS43jAk+WmvXYrxP6XkscmewdIdn4DmrRbFP06lHgOJXHYDFVQc6
jRx8yCTam8CQ7CiOXTw1R0pSnIousqUILv+XXkM1nODJVT4NY7yvRtDDh5MHzjuf99mhjAwbWc9b
I0S2L6fMprTW7lodGReTiR8V0ZuFQhPqPdLgdGr5GpbpU5eyx0wz0V9J3XKcv5rksx7Uz+RRzQyv
KULbGKwjNL48jbBD2d+BD9JVuPaojPE1m4uounYzlKNjhEljV/QqEU+S3O26QnuSislmPdp/CLkd
/JV1strXrJOcFBl+k2IYVRTSMQKtagHIVCsja4kOMv9Fw24/ydkDzaBKFbeJI/ipFX80fR9O6o5G
wy8JqiW2RMW+SYzOllBnBe/tdWVOtj79rPv2WufDQ5orN1aauZii3JeitMkQ2jnXnVQfvK7mjjxl
wRhFjgglmyr6Tc+KwCD8pE0z9x046KXRKaO7JMIKcjPgAGaQssdKJr9VVE9K76K421vFBLHt3m7i
N0V7NAf+GiFa2p3CjkUV7ZkOaj6Mo1SZ6nXZeE1D3bQr8B07NMPhw3lHnwQCUk6epeeyNve8Ley6
yHdo9O4FN5nTVuSFKPDE3Ijf0qy7j0uZ21lmqLYu0VtTtn5rRll73FDaQKuI5GryvNrQsNvSSnE4
C+vGGJrHxrKutT56woilHSVoI3adsCejvGkt4yrurDtV0F+QGPmhJZLfRwOC2AAn8sbM8NwoAwAO
ihcWyXOfJGelnjxDwyBvEh4kZr3TbkBrNORIbcC5B+NWYCWFH2upB8pN35Tjc4sErSe6V466ExfU
Nurij9nrjyXBqxPDrk/JxMqdVuhPMTd3uTXYjY62iioBrNfvQO7oy5XlNsTaWV37JNR2x1UdJOKW
p4MpPcjH4VxO/Fc3pS7mtp7BF+XVfeyQob4HkyhQqgZYGtoCHoNkezIox7bPzlLF9tMkhC2q9lmR
+ZvRTNQdB4DOTHC8O6PF0UwfhOkPGr3RLMQLMx0TW01rTw2lNyMknQ1hugcqDb09jeJgxdmVFUaP
vYo8TxjkbTTpoUiGZzLSJzkXp2EAGZcmAkXN7yTd8qMuvUpId5AnFNuqCbJeZngaJxPfSBQ2avCQ
5GH7jELvmRayhxjbO5OICx+c93DOaa7uAMYt8YxOTrEZj8i9uyAx4rPChkCeaO+menqnN5GHBPeu
S0u3NzRf6JhUktMgHVJ7oKoLhP6eFyEarkBEizh2hmy6lzPpmg7sSlejH0pZH4loj1WGcbECcKGR
YvQV3tPPhzTQq/7eKlhulw31tdwKwFAZdBqkk3qDg48sA3WqiP1RmlAUQ2+3ipoHlLDEcWRN5tNU
/w1Z5tNYsOt0qm4TcFeKPH2EipdsI0l/ZYX025qGXaqkZ1IlbjJxhlpBjfnU2oua2ht4FAeUSnjF
N8k9qRSvx5WgVfeT4c46eBREQa0APU/78bqy1MqFaCfyAeVkosrpcX2ERkHrEy28433xMlD5aRIs
PWg6aDU5Po/NVMREk+hun2uOqmRXPUSk7bQQrqqJHURyAN1qasNHJRWMiFH0Q9Ux/KnpXWaPssps
NSZJwISaOpExGK6mdAXmqSxpZ8TZL1EiMohRAR6cqxN+QjS5g0jShwkZPmg2Bu0oSZFs0765LlR6
ttrszShJhIhD94KOLiuNIEbyYmvEVG2Tt+dGxySHDtVZjHf4uJg3ajkGutRxO7fMB2UsHwiNKzsR
nXEwYwALmtgnkFCmRSVx2zCG8VhIE1g6iUadQSOYf0ytVzYNVWMPnP+I5RonEpkna9sHHmXCxawy
woFchdgwGWyvI44s0n7ZFwhakdAf8hjbihgEj61DiboJyUMnt1dc5ifo2v0ymxKM0305PxhBzMF6
jTjRYFwLOfZGXT0Ae3okKt+1de1TwY5qYu3xKPBzLTrNzByRIac7TWRwGgwj2bVuPqhjzr2qHl5S
SiobjTIUehLtRpam3I7lFirVGTQbFEztozLshQJsknVxFlnxaoCB4izV46HWQKRnWYjXEm6XndTW
i8ZCxdeNmJ3StviVqdnLQCC7LbPuT6aGT6bo4QwVuSqwSSr0WEcapjdlbT1h2vuOpdODptPnARQD
yJh70XqlyIFhNMfUi+LkOHWYQDWq2o1b+t6IV7lECAc7E/y6lNK7LJGUQ5d3EjQlauqUoUQd0bet
27S08CyZFG6Ta17RlQfRoeBCytw11PRYAdEB0a0G8zcDhb+TFO6owD65sV6d0NL1y5IHmh7fywng
LJl4433nTZ0G95YiDpQ8LXZRVD0pBggB7HqUh7chNs8Ra+ANW4ytit7YjaqVzUTUntKrkcNS416k
0lNbt06TkttOL70+AQw7tpLemUn1AsYRr8IED8cyu5doeYvACzKZUi3sEElg3Y1XojLOqY4Okmni
hlF/hFSADbZHZFkt3nSD/DDTKipgDnTyULqWCP2jhfKxzErPVOODAV3l+z603nLI29gY2Yjwxjcp
3Hh2XZIisgnSwT9qpL8gHpyiJB9wu+P+DqPy8Hm4F0P2S26F4plJ7tEhDAaNlzZQ5Q3c+xh6UmZh
XgYAbzsb9He5Vuk+Z+qbghjK6g4vXGThTFFBOD4Zx3TCJE1vYcYGXIZ2XhuPKOD8qJX4AUPXeZD2
1S/ogF6xhhWQ7KWo41TtDQjhC7ByTWeplf6wRlXdIsdxHAQqKRFLj4kuTkbe5rtQJP2uUqL3Xmll
b1KgG4JgLNlDWd0phD6yEsWYAuxZtqKG102TSHY3dondqN37mFBXCq2nyiK3QydUlynNiBoJBNZj
EaIqi/4T+ti5cICS2iUSagdc+x/GvqxJUhxr9q+M9TtzAbFe+3rMLsS+ZUbumS9YZlU2IBBaEJt+
/fUgajqra8asv5ewAITY4ciPH/cI0eFYT0lNvXPFs/tsgv4iMZB/hF8JVMLhNIp1ogChS/tu0wDj
rLZbGztbxSBNJlHHSpj91B81ERDscrONk/P7Iqteewu6OyNpd/FAUbAYkRaa//zCchAfGHhXCQ1Z
kFi2Gte4EdfeaG1hmvRE8/DQmmk7jN0mgl6+BSmgPXPDbw6zrU2shUqaysHNfxEH68r6A3IT9YL0
4bNQ1VkKHaTEG948jvegzPAx6VoLOkSojlq6AYCVUUiIE0oKx9KOPDhWXy0b2roJ6TKSFBWRS+rh
/hp4BpbBtCojd+85rMUwIFwrr18zRJXgsG/8st7j3jmBsAqvEC4l3i2tAbTgQKvY8hrMy0maOUyA
vh2USTdmwbK28scwHg+Wi17b4JG77Yc96XPMo2Wl3RfIuG/7ov+AQPEOgfRRRbZI4gGBBJyTv2nl
3oW9eaE9zh5hcYCB2LCxaXtjqKeSLg+9pIvA4oHyLwTPi/49ENm9KiEraMEJe+U11j3oG3aSj+YM
FofYxjWVice8W93pj4i155KoVawC1AQR767XeNeqmo4JGaxvWRngzVyuRNBus95aBAKJZ8H6Qxxo
CVDY+TbR7hJWN3QxtOow1hidqQDH73XiNmsauNsFkGxtncFaqikGi6PTRzuH7mfhgY4CxS+E+PxY
Irxed5xtJJR8jC3e8e5fDKbaGL/fufEEyZuifKlMdMdjf8NMdmN31pkFCE9GjYEe4fqprPl9FoRH
TpW9ikvz7vTlC67KTa6bj7JEjqsZ7WlZ62iVBZ5Z1sIJ0klHZGFFzidmFwuHZVvl9tCzCgtgsghb
4V6tUjz9DxdlhTQb3C7JmT6qMXyEgpN7zrwIZN4u0InHLeRb67ZcChk1CWLbnW/pelkF9SoAglL4
HV6Y7CSgUTQGFoFMlr4jHQA7WoDtiUTrtK2pc+t2xSYop4UJBQI7so/wtKyKwX1utLchHbkfctyQ
BGoOgVzmdZCvEdT9McWA3Bhe+pGJPtzeLm7KUT/7AHjisrrnofR2sJE8Rp5HVzYDlsOdehtrf4fM
9CuoBc91KYoE4PAKybP2xYXYX9fWD3j7f5M9BpGtq5slMyzeQrOc7SsXmB8UMxoEkMFOe/DkiiOM
DU35zoMQfmBt+KxQAZkOSoWLgDot4NLhcbRjaJl3AHdog9aOose6sPmysum0hH0z0BIaRUu3bMqU
Yv977tX7aUAox5TV7+ohfu97+kgcWMo0xYD4RrsfNcAEBJ2wwZNFsYEwMHCcXj6WLCrvoy7GA545
T4Homse4a+kicwazakqEvC6ZwAzlgTlqVTs3Hq2XtoQTT4SXx1Kq7hAx5SaKNSrNdZuvAoxjTn1N
n2TpLUVbnZsq38V9xlIClnWnmpQhX4ynLpGx7yRZrPEiri30l8tVG+vTQAC2Rs6LqfUdc7yT78pN
GwKYzkr43gdLt5Zb3aktBwE3I8dLxOYV7InU/SJ0ptXQDHdTLVdj6Z2iqVtB+ngRyP5Mud545AOf
QYzgMV4K2mXkmdR3YYOIsYwXsDQoHAy7J+iLwbCZAfehzmuR0U87NADuxG1PIYnrw3Um7x8jiYGt
Te6lrXcht/aObA9kQqiH05H2LF/CmWoRVN2mdLpTH8sk9sSdcHzUqxgM2fCpaqoaryqVOHzsQSes
yqdShPEGt9i0CCEidBoKXU14j5SXwY0yYAA34QRsppKX4KYbRzxqYy3P2mvwcA+qUX9L0/2v2byf
Uj6/pHA596eyutR6IjO9QJm2dQOvKSRh+uVA73xoaTTrv2Nm/JfS8L+mmS65r5/YLvno2nKyUFtn
79wUsuRrHP36oghY3f8ts+Y/GbJ/3dYvmUMNoIAO/04ylZvm5kLJvzC66flvBRL+blu/5GW54yvf
umzr4vk7neDfcPJmMY3/hSHgf6ni/uuB/ZIRr9sOaZZLgpBuyw3ZZItvA44Kmn5/l3v9m6TgrxUG
bPr31bokBa2Ln06RXCxFOVTkp48fF+z/fBv/b/7Jb6/Z1fZf/4Ppb1xMqswL/cvkv47lN8Vb/of+
n8tqfzb760r/uhGfzb1Wn5/6+C5+bfmXFdH/j+0v3vX7XyaWjS71dO4+1XT32Xa1njeCPb20/N8u
/Mfn3MvDJD5//+0b7xp96S0vefPbj0Xb77//BiLSTwnLS/8/Fp7eGda7f+++l//4f+r9o3z/j9U+
31v9+2++/09EJsi8Q56CXAw9cc0HGAz//hvx/gmhVZR5YXTuAg+8LGm40gUWuf+EtxpoEzYENJDM
jnHXtry7LHKCf6IAzUf4A5dH2wVF6t9H/5fr9HXd/tFgvA0ZJN3+/hsKun65U1zIRTsXMWASgfQf
gXH7y3M9hXndOp6V5EZV6VQBSAvtFjWyLiBQW/O0g/81hPrdxAFfNg3c9uyM+T2R2kqI3EL97tmt
nXNe8yZ1ZC9XsQz9dZx7eyuMn7uwQ0rDybalzGTasOlzpP2aGIQR9Y0vmxBYAPwkgBvshwohKXIA
x1zXIGcwdkaK7ZGV8dqtx0T3O7yLdTr6TrlYBDne1NV73pdLGFqzhWCAAkTrny5YNO8HufRliU7U
jT+5URLZRZlmoZsiv5lZzZg0Xr+ss5EmNvwcpNNtPb/f1KELm5+llz0H490UI1VGIISW4op+cypN
AWs5C+1lcMhpmmOmhz+sRsDxIvResjLrNgga93YwvWrb5AdV9OtMVxj1hWxBAhg3wBZ6FQoareRb
X+ZgXljpxHmQAqlkifYIQEyf7zv+zVwQcd6PaSHxETQsOHVwAY/Yi7A9PBHixfd5DKFQD+4vyOkA
TFOn2IMVRwtICu4j3xoK5TautyZIfaM+B2F9qq4/aJcfyta2gYPEfoo6iCzFWHGte4TLlQW2teWk
9tBWKEK310OYX75xnxePE6RwkC1pEVYhK2N2jLp7jIOqgG5zwsK0ArSCYhI44FQFxUBFbBY0HDGM
cd9HjXrv/jTa3kOJWrJ0A8m3JvUs54yv6UPTxSttokOn7RrDQJ8mhdSnsB7fktXItFk4Xvm2gKMi
in0HFAD3eWyhWsp6pN+LKj+FMX+Zmm++0MehNveSIIduTxnuwvbWESpPkz5kaxEMXWIIsg195BCM
6m57O6ySchOVYXIpaboN/fqxQBLePxqxrMPhtrMFhuuGsnRl3OZF5GQ/Ot6atuZNNAC4g4Cea+3Q
tG5xF2nA3iV3diuQ9T9EMaxtEw5IvA/HVrhHz4+rBCQrJ8bQgGlAZcRZ1JKcjR/vM5TwrXsMiDF2
mRa+YMCpkes21sRS5tYoexOA/21d07Xu2Ltm9CVCDS5Ak3xdlzkQRDd8LEYrPoDHQPB65/1C5sF2
wkcImNjZC8wE6DRY19UGKv6vMc+ePa9h68ix0ymvVDLBoOHUmY1VIyzneh23MvWcjuzDfvAWvc6K
1CBLlJJ8WYi+TTkvHphd7BXi5BVTgHK7sX4gvADAJ5H800jFKQ2rLGhlJjZxxVL66g2REdBQMQ0H
zjoAfs0rvKdmoB/pTT8VzU1Fy3YN1gFEJW3vg8fxR+t5z6VBgYHHxLs2UPEl36qObsfK+4Nk+UcI
DdHJ2cT9XpJ17wzJpBs4hTePmSyXSNs/VBj2jl3CUEQEzC0lvNlPruHLjLuvQVV+53pEak/iTOQ+
f6hBBhpktCq5fR8HKGKL6DniDnlxoRaynLLvDYvDBaP8fWTGbO0adUiO19qL3oxQ+kLqLXXs51av
wPT41gXZd+XUK98vHjtZ71VeBQfB1AaFxc4ihHav1eA+xUjBh7CbdaqorVeRb326YfVoAau79Wy2
jFRV3E3NeBuK9jNrguG+zr23wUCorfTpS94Mq14P3y13itc+dbHrRi1LCmPauMeLepIDcJBRol4q
BNI38B0TXb+VBVk4Qn9SWYdbpNPGRZW5EyRyXnsJUCFAaVsaTGAeoFi8ozzYTM5j5mPYWUOWjir4
PtlT/CyzNOC+v3HGeusG8f1A9S3I5idY1b66E3T5YiFfUSobLpSlQQ6S1SbLKthVgJh69MoVq2y+
7v3K3nR2HR8cHb9MeI5pcEvj+E03IP6i1FxjHIXRhI/s3c7pboImypHoV/52GJAoAuoBTg069YYq
TiJGctz4XVKgdntVE/XAS6S7qJrW1UWRB95ufE+LJ6AzS86zaQVPPuvOjFKdBr/eyCBfgagz+Zmb
+JOnkyFkoLpke27TcKVCB75WQLEdNT60QJMK3QCi0SpHVWoT7arJ2ttIg4ED64EYAekAt15AlyHb
1227rvGmDvP2DgWZ9NUrO3/BxNAkI0qJFoWp21UDHGwd7IrvA5LX2RjvaiXlcqSWuxITkJhp4E9R
2PqpbY8wYbSQ0oh5ewjaUu3xfK2pBQyc+V6Gr8QIv3iVfZd4og6DL1WyqCJ2L3mf7QdeohrL8aeE
QE4aOhXuWotjP/Z055UZPlnKT+xaWotR5xDkiykg8xz6snYkV35vw44u58NhMDxaUZN/UnscDgbf
GZ6pCCfCoLqsM2F+G4GVZBsx7OYpuCYhG9fzY8vwoTMRHbdICCBgKON2F5SISzULnPPICV5JkwWY
SvAdd0e+m/+ZZizqZJ7O7Qz63pxN8QYy6EkdBVDHzp1Y7TrWDj/+Zjam55lRhJPcDVVYHfFGPVFn
RPB7IVpJv7OebFzOpdf0ZA1JXetJVsiql1WIROxlUkfWVtSuuMvjwn1oFS5g334P8x4WtxqeZr0t
xsPkDjhFX9Odh4xqNSHTVhY5FtvKbxbz4nk6v8x0BYBMVbcHHr7Kfur3c0/z8l9azvPmH9D+75ki
OBiSiXRe4avt3AIZ16pL5r/cQA69d6odc4dV7rJoExLd7l3ENnuwNNv91+T8b543L50n5x8e1yfS
jOWaVSalrgUPn2ZgiCoKOwOvhAu4rnLXO5TUgJvkmnof5VWzLabWO9SW5R3mf6zw961VVtu57XBZ
4fovFtFS5bZcw2F1706KfStAEk6iUBRA8Hp3G17y94iNmucslAdtAvYtiC0kQdumugNDBBmwOodj
wEAAhvCJPcfI1XuXjuQE4BNfDYyCwe+7dhTYvXgGde/aUTTh7R4NU34XdDlLCxHVQEDeosh42cPg
DKivlXWQIucf7gAzNy947oBC0PxJTvhWetrpLvBz81KUxF1O3M438ySR1pk0uXcO1BicZT6e59m5
glWmKZFCLZlpXoAww5eFLS7GJ3eiarOj3+LWVLS87yQp7hlAN2gd9vBvu8xrLi1CtJgXzj9jNSFV
NRF3M0/aWZEdg8a+tphXmvvwLi1ceesH6kBQ5J44GUek+55PBf+ENPeYKKes7wGRi7Vt9xmMzAi/
yafKSgFR92+TDzkNJxefVTM9OivZC+vJyvBWsqKGHEZf1Admec5SxjZ7QprtLbg07vHB7zEQeZ+y
wkljq81vDW9OWRjiqw9i9rplFrvzUMUCQEciuWYhhRy4u3lLFEyyJGRwkfL7Nl4hZoD4HAS3T4h0
YG861vYrTEV2IR35Jz4C54uY0bOd2dmFOamOKranPcLtYlWUXD/GqvxjbhpHQxpILj5MjABGTbVz
m412tIEzRLOpKmXO7EIGqkXcPnRNe7QyhWyVYLAIVE3zSLtySMs46LcQK0N0EVrOAkdogxqEpRaY
nStalvkqukyyiXhrj2TTYl4aNp69lVWHl+ll3dFpvf2ocAfAeo49DoTQU1ZOr/NCjRHibe6w3bym
EXZ/jy9WMk/NPyp6nKYxu59bm67b9GFMz3NPUCZ/YgEC7XmZ7KlKTFZWh3k9OtQYtRkrux5AGcIs
HLzYYnPdCdl5y2IEiD43rstWrXOOpNc8Gaqo3kJHFdfysscBLfnezgjgwcvRkqocj4Kq73hSPZCj
CHiWNcXjVegcZTWxy64/KNliB1j3gamDHOnPbfyqCOH/eWl+XdPiZ6pEu59X+ephbgECBjtE1L08
v3PfkBJZDVX1/tNGr3/nFX/qVTJwySw+EBh0YFe8McZW/6O7yyKUFS8NbT0oimFjX8cxT/60ckly
tWkaXL/LWl9Lv3Z0XjD/fB1LUyM3ikySl351f92Zr9ZfSwbHnDpugx2ri1NJXbnNm5wcQyGBrsog
BEAaWRg6alquLREW2Y6SVDhaHdu4HdVaIzJdWwPsLtpQDhD7/HNtOytFiuRuA/rOn0vmxZ1L1rFU
zu7aBTwQg63riEMIWuu0QFBH4KKBnbBbPAYI1d0UpezRlHz1PbexTP4KizaxoVM1qHVf190BWZbk
OmllHVka6ff4lskTnGLHA/NbdRaNp85uI28G3KOHdpIao4+ou80MiLI1wpPz3Izm5Nx0FfIcXdEB
iJTBXcTraH+dbDPQ1qzY3c8rzF1S0M0arxv31y4z230KC9nu597mn7wpXvRosx99kKF/NWC7XVtc
d6sK3nIniHbXrcRUfeSdILtrl4rl3zOuUFoy77Qcu09EifpH4yjIQT+tJCLwPw8zFtAi0yFCrx87
Vfc0MYGbbb/2agAZNbEd199e24wFYARgSfZ23qW5oYo8EJ+Ccthed8yxJpnkIVM/1kHg1IKbE7Gf
+oXYT5dcAsTrvPlEBdIMSQufu81X33XdI8tqIm9z7bsnPcJyeLdulGtA4uycCBkGx/Tgb1+ulQ+/
OMRjg/oxTQnIgeD3sWuf1yuoZZwMUV/+6DMYYGnelgKWG3U53kQKUZjQ7a0wt4WHPkGERBbzcmPY
vXTS0q2CFe9BIwrjHk5nl5PKB+TT55MBOShIZKDMFmIuZGVNIEVdz3hUoBwOXJ22ncblPKtqR5DB
Sf6qw6hJY6/t17EIow2TUOHzMagYnc4BWx3G9mDdtut5pQzDgDU8sjNkOFmbasX5+np3ZAxvooaf
GuJ0iB3K6jq/7QJvKXu7W4DvCkgNY1EQ75H0utwHwIy800SmBbJZdtq1IRTbL/OvN2752ALQQDhZ
k9WP083bMLEUkqVeZhbA3K7bmJtDKjZLQYB5G1BxjgE1ztc8v61YuRBWwVdFrr6LyRou9+QCtGZx
06F8NWUNAQTkLRtH7kmhi201RMWpEmztIml7ymyQKVGjg9fQ2QEh9ZyPNZLRk1bgPb2Ovd/dCLDq
5uV9RflNi4GwTOamkVch1aqnEwPCtbZMg615Z6tx+S0LNL8RDUtxi5izrg8G42JK3UMH2f5tM7ji
PP8UULyq4Am0InCOTty4kOfAq6ZDTLpT2+Wrdhi9UzuY4Gz7A9jYJjr2oJnEZajOVRZvGVfDQWgu
llmo3IUMp43fTMWJksE/59MU3eIFpHUwLgIr9JYs7/WpAeuibkfnJrz4GmPDBQyPubPxwH4Hqxxg
jTW259ZtSWqmkKx8q+tvCMi9lra2+dC1R6GZteAVx+u1pepG56eueOkva4mA37A+0wcBNtaB+hy+
Cg7YMljkCEBluUKoB9DlONJ8TSbyAk0U1CwxhHwe9cw6EM6tHmhzCPL42RJiUxrJ1h3QuNJXI/Dh
Z1G3SCgHWbCDLXBaOmG9qSb6nY5ufGOsKhF9COZxYO1aR7+6On+M7Nzf6fCugUyudXLjqrwt/B4n
pJzcpR3XdzzkCWnCbCcHu6ZpW7yoyDe38ymkNGLg4OoLVCDvWoJ04UjErdK5nyIyNqtJutbZMasC
EfrZdSlsSyzjL9yJOTctdG1qI+i55Fl57jKbnn2cRkUCEAwjXK7ac7uzGcY+LXVerwu82QY6hmk3
+Q54oPggyaB2r/90ptwl7lTfK+GUMcZ8peoc9gddBz1ZJ55S4P5QiUPo05T9ucE4BiWcEmLtjoEY
Gc59FpRIg4a637BmGEGTrrMNFAAAkbk22FqtvWTM70E4cf/wqqdR1vWhlxgnDC196xR3V1OtorUj
i+Dc2fw9Rs1bzavXbMzLLdg1ZklZFL5SxY61GqtNz0E6AMbGd9kQJbJFaWLnFDLpUV50aPBpgNgV
FItHP9zAzi88ldCwVCLMj4HKrYvsUAB7h1KtwZ5XKQZT1oGUTn2Pssq7AlyK1G+Ne6y7IltMU0V3
Arj4c4H6J6JF/uaCNASEtXLX86Tlr/02hU2l88I88MTtFjLhKhqyV2SpD3Ee8ochCqsDLT2ScjDd
b2gI5pEP0hwiOqNuC9DWb8IRtVh+pa3XLgfUX+oxP6Jmt7oHhHVHis5flXQ0Gz0WcDUoB/8pclA0
YbueQaUNSFmjrujWsGgpq2Jj2MJVUAsl/WeT5eTAbEkO+Ob721F66ybsBHyJfZm/O5N2D5pkRw4T
w8081Y4tX9jGATt6tJZRP32GQ2utBPwkD1VtxtXUA53m3nDTy6Hb0OtYHeP54TKoJ62PDHQBCmgN
jl0HIN2Mh682dJ5Z1TDz6BDP/LluCUYRGl+mv9aYJ6X0INg9Qo/mpzbTZVPz9q5b8RrUZIE6/va1
8q+tv/p2LeDUbV/v5l6+5ssZBfjqmoWNA9dfhy6uG5m3Nzf/ajP/s7qw3Vb4+n3N/3Hwfz2eebFU
4b0wVrT+aQe/9vq6XmhaALce3tnXvbt0c20+d/HTPpgp2g/D7qc5M7Jy+fl1p1H9p5Be8LLltdNf
LszXNhoBE5RoGr//x+H8ucrcA3gUwdZsIAsHc5ZlN60biOmY0R7fbShAJcJ4472TCbLK6xCYXI96
C190Fx4R6J3UpgnP/W4vGutDd1P/B/rgQet9FiWtEht4x2PJh2YZTK19bMpW7kRGx/UYefocMQf6
ty4f3kyb71tZDn8EBWjRLPPeCT7AKSwa9Z0X9TBzYR0CFU94B0Nqb9lJZR6aEWOgvCP6uzYoNLts
vCiKp6joi5eYTBx2z1N3AzPdaNNAgWpjejyf84K5CQaojz/2+PIceO13vylABPKz6cGgsmU5lbl3
mDc8VOWlhmno7ubdmncQxR1IR2CbdKJ7qYP+Da90nXpa6/N8iBC+k7v5sAMDPmRf9QRpPNSyh1Ho
fzoZsjRl/8flvEUw7EZRuE0W5TgMJ6uiZjsOWb3hnqNvHeWieiWu+Csf89vrWfIoWCNV+c0qQFgC
ya6/V0TLVSmbeN/mQbwPIUmz6sNmuO9UiPAUrJ5vUNmDwjL2WPXlLbJoSM3lgwNCcS13yovE9Qc1
MqiiyjTZAjqnW3tSSztomlPjlPnWxLUPu8VOpLoaxidIqkJ7sW83UeE4N0xVDKirjpdNZfjayrJw
5YVKp1bmg3GF8ax2ODwe/BLh+/0IxPK95tQsW+U/FMbFul6cH50BGQvSD8666b1po6ehXYV9aO2C
ccKPDVBGabIuLQRovWOVB9pYGykVxQexb15NKF9LChBGK4LKWBA7fRuj96omLIXHcXv0o2q4Kz2x
s8G7SQzNQRwMvfHou6ANjSoGs6y1yZEOYO9Iw71jOcrlEF1qVEGf3rCucp5Y6+1GhzwWPfqR9Vjd
V9NUL8DyXUvRmDt8UgU8egg57niVPbijaZKWlAikGkAHXa2ebF+B1xfCwDqeAiThEH1HPaptiK4e
+5zmjwplOq427sEMyFtykJ/j+IGgfLPsnompUX/SapjHoWAl7ONNRdtDZA83VT88Or459cTaI7Fe
o8BOvsV1dohG6A6CZOyE46OPj18aj6iZyEAIMy0HrTM3GEbDnyLwP3oLyU8Az3UKMbNz0JKdHYH3
xsYAlTQC3oxB/tCxVwelXsgoxwXqgSE9iyCS16gz0sOzI8ARJebErG5M8YhTUFmrJsnCeAGIpEm8
KdxzFF24RpCEwZpjpShKg7oWxUkSltegDTWpUf49CqXwDuA2rMDCejeE2RMeGq95RH7ojXcRCuYG
ZB358JDnqPgMAbxTVqEQMbwHhRtGES5FxZez42F+6hkw7RHSebp6CEX42WnQyCQQuaVhFi6x34Dd
JTb+YDzkJkeo57g5KLHexhoRPEDUBIULEV26yHQPAhHOgBFmysb4BRDmxhlQbDREyD9nBHq/w4DR
VU22TuXj6voETC57XEE3d+d3FCxXVAiiOLXzp24xYcCR+KVzQjZ/OtlHDbJ/2omRHiW+6FunhBht
HRkM7MKyerZdRFFD1vQLVxwYxBwOvm8NRx6I8cjMQ9SAHeaFuXiuIC22BK4q11ZumTuB1KzgHKRM
Bzkr0HEXfSZ80Ox4/Kyq8iwGyz4XTebcQZBs72d8ShWhSDJKczSgiy4iyCQlUg/WlARl4x2R4Nzo
xoIkrz0N30jOomRE2cEz2Pz7nlfhR+ugYCKTGLdAxMNKJLL7mwCDoiT3EfLiTQgXCpkhCQiW421t
oVazN3kKVdkKBOgmCUFH1mGQfUhw2mQFlnLhV20aBZrcRuPobYQ/6U1euM25L+nG9YrvcmqqExIA
wQLVa2xZ2l61zhvQ/uZTJATy+MbN+YpdTpa2EKSpPqv3dT90Ky7whUGp16putLlDrWsqISf+ihoJ
KwkQlN4bk7GlbAbkP7qe7ETFzjmLxSukOsDVqEq1HanXHIhCSbtCMEtRvzsRdciVvwTZP17RwLa3
hUX9XV6BYs4FIPdMIVlo+xDu4iFI9TpYESbqZ8SeqD+ZvB1glvAunIrnCiDMW0ZVBG5iLg7Q2Plp
PgD7l1rzbGsLyKwumr6/zSfV7BpUVx09UCEXtrYwLI9A7WxdL1zYoKvvKuo3uywEAFLl6jbogoOV
E6Rl7Hw6+Bhr77vp0cUr6iaWwP1FE4c72fDypirzJQj1Cws6g47P2Kscw3htuGhW5DKphTn3JsgX
ppn4xiEo/qy6vt6YKM/OsHOBA6b9bI2Teph/6ukhMAifo4mFe1FS8pgBytJVBdRXMpwTCM70EqrF
dghREA+M2roQ/IiiMZBMR7ODLBk5IIUbgdvAI0D8WVKSIXvGrZOjvJA80QHU4LJh7GBZqCMNRNiB
OylQt9Ll3i3pUKvjoDCiJHzcu8od9mK0hn1bVK85D14EEqaALrIL9lHduXZEUVceoTYuvGUwUN0a
IYqdDC4sEMcK7syFJY1vZb7vjcJQ0hX3bmbMzdADipys14o8kaa5JyhuQ2bb0nec+qkJKCpq4B60
gjGYWbcxhouVsG28wjMbbFPzQS6VA1CHCVE+rixUG8lwiyT/i9+K9oxvW5f4z/Jy7sCqAfUDo7iN
Zq57nbRcZ9vXKGHwjDqgDEYdHF/dqiLiBzLS4pagykxPiN70Uk9F8QAeoDgzYhZ+7mR3+Drea+NX
i6EM7Tsre7BDqm+K2h1PPsZfA5E32Fdva3UN3TtKlyg/85E07vx+Bf5slFoorUWq4IQq8fAViNZt
IJQ8iKyB4Wp/pG3eP1Dl9w8jLR/6Tu64Z6vXyX+eqO+9gVviLH2/1Ds/E+3d/+fqvJYdVbZt+0VE
4M2rvNf07iWjZhlM4klI4Otvk+rcvfZeLwoh5IXIYXpvA+s+J6E6LA6qVM6amkS8oD0/bjIpjHVD
6eJ4vxizUh579KqJvSx83V5nujOPpOD2g+iufsP45C6snFVZ46ht4vjFK5T+dCyFbHTCBnzfJMBy
ASKumDZsPMyOtemhXn6gVLI3TuzJfbPlM877ORfhmlaJtyj9SiyruLTPgKSts18l6N09Wob4Buuj
pShwhbmX/MiRmfTNEKyDUMTrbASGgXXNO4yg6FZehPTciwUyidIl+7Uoe5eihe5u4UJX40Q3OFLU
BnNzr+Zq2nS2X5w7B+O8R7q3DBh6fw1TTtZWr5dxOtVfcJ0BEbbGoqf18MKXmS4rrFh7r/LktlR0
KYV0nc1UQsbvM8YmeF2X40JU7t6JU6gFkXgJ/HprdBqqRGcmlxDFATqKmz0cNsBjVmdiNTcTC5ic
fTAQY7mxgra6VM5FTZ575NjQp7hnhE3U8dnD2+kNaf4rrZRLHPXWUdRAJ7QtyfNLWaCC0BvTkdMW
z2vx5TMWcI7KpVGU8WZOdHZ0Kx3sHaU2+rsZXVztudteTLqmP0b+1MQ0kPd1woiJ0kSZPfp7U07Y
zTvPvNT50VCd2pWBeiiCQly62vSWbdB0ICktsSxdm0acVzUHmVRyl3kKtUIQv1SNNVxEblUvKbV7
6pbwAwrfrZYFlt8D6+jNaCDlLg3hSU24sY6GTQFqqqR3Muqt39TuRYpmY6o5IF2KokOWmdGhy7xo
qxuWSpbBmhNWqA46NMSqr0Z3kavO/xnOnDs3TfsVgXp5k309b6io2z/cIvjOU3nFVorL3fuh7bF8
CgSRAkD0bm25cUVEhBzGj5CNe6EKdwO2fF8b+aFzyq0OJeQVbWVr7C36CG2CZTBKf4Q1EoUik9Gq
cKOF5czlShuDcaiNnmjTxw2y8GP3ZjnASdz3Kl1pFXQUsWoG8fUJhqUeU5096ozSicP4onhEuR6K
hOU2Mn+FAx0Xv/QfhB2kC9fGdwpaHcajMqKHKdojLhufZelkO2vGNqxv0Ia4a+FpOlTukgFrQofJ
a1Am7txo0IuqDJC0ta2zrar4VzUl3klMOADj1u3PyD1aRoCO87EVmIRQJbo7nTjqQUgDL1gSo/Hs
JoKr29kpzwxnqeDh+EsDTscKc1iymS2/fRZFfjE0drRC5NU+kMWMyIkUyBD2FTZt9yzw/GmzCF/8
0dk4ds6kXF3Wi4lIZZ+LRK6tbI4+p6h8LG3UOIHhT7g4KHO5rQdv1QrjBwSG13qw7Ks7m+EyY1HN
A2P+TUv7cQyCCaUFCFOrm/O12sRVO55HfCgrpxLztqgfsAgcSib2Dqadfig7vUn9fHvTGq488kMD
PuCNT+b4DRFKPSiz0ueoKS788mQcQ5J+0ZB8DAEJ/0jcfhOI+izNODuHjeE+9nYfLOc0RPTZ5vbR
aD8dTr2f9rKK/H5ZwYFYNrqa1nVgyy9GCPLm2wY+9SzWdvQmdFR/e2k6EHf00wYYqyaMkzY1LdZp
OVDww74DSjEfaJj2WB/grwDWNxB9ebnWZ4haX0MfNW9EI+4ySaP4wVAJmRQy3LU3xsWiKcPi2BzG
rHdegRBhDK1ouFnFqurN8NiZIsBiUq8js+kOo0+5anwKyp8lwrhV7Fc73Zg22ihbHdJQ00K05xO4
NnXIcYObKgk3YzcXeyeCSSCC1FmXjlCHTpX9wXV9VB01DaPbVq5pb2VJV/Nra5KbQP/w/IHicdoj
l+B56LkXlKJx8SERChgAitcsGScq5q0RLlkgbn+oHGQLihmiQ/d2MYH9KX7B5+/3RR2ecmoqSylv
1p+yGQ70HQe7yQ9GgjTU85FHIhS0dTIdaF7KndWh0sOkFIuoWOH3GtqZUCaLxXOMUI1yabRqzWgE
dQHJvMx8a1Hn0lpkMYK2pouXSJJXEybpYtwx86lZ1F6V4mvZoD8Bk4Is00RHOlWbsY4miisxAoN4
V4kD5tJLaLrJOraaeln6gsJ3PV+7cvjQJdKu9ofbpHibJlzFBQZ7+83X3saBPN6p6EGk5ZUS13fG
pxwLysuGc6QIwwCEabwm0cG1antl5Bhi8owZgHXVXPJgpB7ixttZVt1R8hptpJOFoFvMiUofSms+
Tsjgd5mZJxuEjAO+kfVcNrggnW8nYXlwNBzPat/dDNKdvZEoBUlGLqJXm6BF4acG86c/MW/L84oX
hY6kz/n1VOttu8zCgfZlDx1qDhnKbT5Y6Df7a5/+Mis0no3/qwzVbpRNesBZGWX2V8LYiHTOE8ox
wQ4LVbNEZfbZdZwmhzLYA48dyCdBpg2DWJhhHS7JAx7LeA62eRLTsLPDXeOnb2Of621ElL3MDSVX
9XEM2BOgWxrmSnOcxcnKrJGx38TD8K6eszD/E6AiXlg2zr220igXivSpCZ1yMwViG7v5uOli97dI
4IdgX1ZrKAvoqEtvWvcUfpaRJYoVlXZxTCmoJtHnGPtr6TV6LdQZ5RdIh0Di6e/ex8HJtlqkDNbs
DXsZNtjxShyvnoi7jZ0eMY6eO8+qtzfoxuwMh4pcuK8ra02MPS8aT1+zRnrIb+2rVdzEseQ3XSVe
vXAIT4Ja8d4Pxu0ced0p7fT/v6AZtYwHTY1/MqtT65kYAIMO7kejxoUKzZ6FiQs8g4xnyChgN0Ha
7SEEbAjC00Wtov3MJHu0du+E2tdkTI+FIZ9HxdTOBqxMLgDXdCEHYo8hOZmjnzR7jl3b4cxtrZ85
f5Rmtpq1GZsW2lj4Cl2xryUzuERx0XoyGXFcJSc77t5s0863dZCR+9wupqlAvqrjSxjgy8xlt60K
860B66QSKVcenUX0OUWAnS1/c1uKJxFMuOWAZJx6rR4oC3cxyhm/XJqG8zuXU72xCYmbhaLof5QR
Bpuwr3cCI8L/3ZbOkXO87/W7KAURUf3BFVjtUxYhX+BvholWLc3Uj5ZeBnYJz+NvOyvJpDLgC10U
fqC34UyQzTtvaE6xHza7+9NFQeH+feL75v3i/mL/fnFXMREsLhu0u/xvafi5S8bbrozJ7A9zeciM
NDsWDUXEqvTR38D9PYrRmQ5xd01LHAG4NGBD6dKz171r632R9whbOeQrVf42bu+idOpNUnn1vrx9
yTmMnwIlp5mN8Was3l3pHrwww2KX2noJcT079RR58Ye308qt6/Yo0DuiKZ8o5bNUrWixOou8NPLF
3OaM9fCH2yFdyKMkIdLmeKhp0cq8RM+fIcc2fGbN9sEG9Ya37GqOQbN/HIZubyLdVl6+oiJmr5Im
rJZeOxGCUtU++pLeV+/exMhBsOCEco1SWW270XjgqHIYlGJuq7y+5oSbtnadhZiQjJAIb7o5+Jgn
okwv8UPspcFCeZO1qJLmi0DPOLZAY/ZWF+/QtuarsSrUehjyjq7i8G5G5e8wjbOXzrbe3LBorkIA
Xgr9bts31a1v7HDmTlDhOJyWA5SYbVpGa/L79hDVGHcdB5dMOKKRt9VGlmW1TjhWjlRWzAcEqBA9
Idt+JwDQZKyit94N5LazE4psYSRfRFR/3e9AioYD0pjz52oyu71qMHuOCn8rHbnd/R4WJbGlS7B3
BeZpkPZZVKWLQH4H1coXof1tpzUTIJFin+jGi0uNxWB5f2QMcCSf5+STMnAGGkcnB5Ho8qm8fZz7
PZpCvQCela/Yq1lD/djZeqy9r8CgHu53wHqhFknajo8qEuPBnQqHU4offMILWaqgdb7tfpyXRkIY
xHrUnBOD5Oj+0Ey+TH1Y/4i9Uq5VM/THPqPC3xm59/fFLRkdYs4K75QWqGDQ+djNug+fMdN+35/B
MZvfRTqpZ5bWcu9it9rMJLrvgZT7+2sX0O0WZhAY1xvy+VjqJlpJyis/BGWB25uLJwAsudGKkydb
58L4QiZ93n6XsNdMlMzbz9vkN8rCVnkIOHs8ovoj1bs9tI+SZ6Muu1fYDvEuqWChKU/Nr2MroLpx
B/oVnITS2uNgrDqW9ypYy3GePoVIVkFW9S+yjD84kcAPswkrInJqdHQtJv2OSLSgM1CHM8DK0Nhp
/ZIGwllpd4Ir6CS7vpz0uxD9Vzz7TG1OvTWyw5bwzK4vfRz9mBRwVX+IfgShLrBvtPYlH9oEbWEz
LGOWqh9GYB+c1B/eyrDPd51f1Vs9yuwjs2Zc2NyhqXWycjmmTqnPN5hUqKHnYQp/SK98I/HIXrye
Ql4UgtNJ9Gx9+ep6369DMAWxqbIjWofsqRAUvf8+MMXyX8oofHQS/gqmLkiWb89o16+53fdfQcqk
FVY0vc/HtnkZ8+T1vj/C3QAvRfnXMp2Nk7IK2vi399gPxcaKRfBeMUh12xZ2sktLw3oTkbG/3yH0
gSFiyA/BoongYqaNpMrE98LPd83F3L9WaJJ3QeI4JJZd8VmQlN0fGcWqX/XjkJ68ZgxPIXjBuggv
Zd0WzwVnvOdmLhnpHgFluW9GIWGAsutf962/Fz51i6yZh+PfR8kkPcRRDfPVHrxqmZXisRSkH5xY
i+fU6NqdTIlF+9b5v5cIDTSvRk02dLsHjTp/E9iOWt2f/X6bC0ipatOn+2NcokrYXqAA7ncIBsN7
7NOf/7xlr9zlOVia1mrGIycV9V4RGqe4Dp41CjCsD4omXaHeazWlR+IchayYzSKr4T01PmqT26bg
DAoZgi+1RZ303pdPoVTFmxEk/rXzDUhHPPPQY74IZwoc98egRqwJaUu9vz9GKuuVeaD9Q+cVPf53
otTbg8JS1meAeEx4v72Q5fsFLX0XH8ZtM7ecfFlXJins7XUbz9vGWVU9N6QGTz1tqPuDfLx2x7hw
e06KPChQoOlmy7Q4PHhQDI6J6v0gzve9rXvN0AK9aURGV6ZifN3vNPa00fxbCfm+mdT0T1WVTH/f
OzHFqwpd/eC1qn21pokgmSgg64bm6IfhXnHK2M/GR5F7T6mrmUQjPzqatCdB7VHWUbhEZaSIUmLz
PPcdHeQ0ICUr+HCptuky3Hbcr/1zQcQOK087AR0V7nK/yK0RMd79aj9VzNHKZLL9rxv/Xm0Mqtj4
Fvb/PNBp4IOt+vQiA2oO8e0JJd5GmgK3VwYcSZTXT2tZWOP4X6+XFF2xo5/1+c87//tMdBC8dStZ
WkW/tgsxnEUBBM0rOLbvm/drqr3FTB2L/n1TACVYVtat0GQBLoxpODKgzP9Z2mIjrKr7pLmyQFV0
6z4V5smPpuRMEdRfSUAbl5aFjWOkXFI/Mr96E+iAsFqaVDBZ390qo0ZiwHDyEWUnc7lrYEw6VQ15
CYjvyuwlEjYvVtf7hdCtumq3TLZtX3r/3iGlbW2MDu7Uvx5RhRhbM97c8r4jRsV9vT+V21UGWtaK
6vrtNe633a8xjMJci9K1/r0jmYNm3Rhocf71iCjL8LRlGVnG/z5VM6FcTkIBguP27u977xdli7Kw
0wG65v/dMSciJ2zuk/W/dmQD3g16me2/d6ArtJYBFuH1P09/v0YBnLOUldCr/M+XeL9mjrgUG0FE
+a8dlkLSSWpHGeY/j7i/jTk03IVm5OT2vuOfL1HkGF1V7au/O+5774+YTDhuSQsF919PhbaYymOH
tPSfO9+vdU4FGWp2mI/+v1+ibvWvwE+T/b9ul+i3gHqALb6/2Tlx10M8nH07c1Z25H+UVZauYwqM
qCIGia7eXmfTsA1a2qD1nIWruKHcX3bhoy4+oth2LiN+wmXOL2PEUPQ6Sg+x1PG6o9BAamFeyL4F
IkOCe/53AmU08d8+zfC22SGGQmW77tLU8oBbD21jBF+HpXQVJp9mX+2GwT04bm6fxpYiffTgMuz3
jbk4Ly1jcxZ1lIzHCg0/buPWgx4K0WzqMWYmOX0rPIRrYKss4tUOEk27UtIi1602TRqlpFzoW4zP
vHkVwpgXUaDspdfTWA1rmVC6IqBuMKkOA8TX6LgMkj82dZJtPTRQOjV2rv6xc0bEx3QFgaTKdgUk
6ZBN1C0YCVQyGLMMNaeOxjo0nBchYPl7jWc8YSQG+ihZQQIyPohof5O4v1ME+LYpYDWUM3JP0wiX
jHxowTuSz86bP4GkOMf0eAcpZfViMj9xFGVM5T9KXsvfcW/2rwY220UZU40eNtloGcvEZDlQ2Zit
KV1gAXZeZSYBmRc5U5jM4s9QArIqk1dVmcMv9wYXCU5m/xAHrIVeaiQUsENjUUsAoH4LIxRjXkKM
2TfWFcFNvErkMYur+Foi5rBxmnHqFwsJiynlS4a7h075QA417Kf+kuWWmSwMuqgGDhE6twu+iXii
npFYFZ8gDUVBrN2pz/LcdZYtF6scafs2NsfozBE0Mi3hKXIZYj15OJOnkEKWvYlrA8RSkVZvwLfC
Qt28g227SAX2c7PI/qgmWBs9NHFh+VRoqa4texbri+XAUwvQrSKOHvROpUlwgu1brcbO44vi1Esb
LF8Elry1VqPqMeQ4C6yyerMbvEdiDn6Y9P+Q1bco9UNWyem+OZnJITdC8F23TauPsh0tB/Aat4dK
Q3QbMsRic987hlEEzEiF2wGy5CHJmSQVCwW3vUfay8f2X/l+yCK7IjndN2leN/DPzPnvphmFN799
lJ+jvgleyyb/45mzd77flxrUjzzwust9XxYo+HBZcgVBV6KMAOuNIzNY5qH77abdtakHuJ+ouFUe
lJu6tueb6pd5WnPS2ecG//y0EK5rL6reTze5RVf+v+/glO1KVs5wRGJpnw3twFGf/I0G90y1MN1V
LWisCK+qBkvLiYQ2LH6sFhV4ZIfUhGiVMGt5GRrhZRrkFY9yfBNDiFXA4r5KCurn+Q8nO8ywV2ch
LkXQH1L/5KnsEM8erYc5Wmoq+W1rA+1cI4l+jRr5Sh0WIFP3JwK7az0C4Y0245Si1t5SVovoAbHC
9HUHXm8oZ45+XXhrs4/EIuyA4tn9vJZZ9iCpYi2iiMJF2IflJYdu1hqvQ0m92CifRTctfdc9LzUB
ki6Zs17gBs8wzAe8uTq0FpOUOLYCZPa2yTFvZ/tQuBvLTHdpUn9kRnLxoZlFcXatK7zLiEGT2vBO
UUszGPPzVXUkWaP5VtepWMxup7YyxntbxO++Z4iHqkj/tKNB7yUdj5lfgi1UBaMY7GZpuFG/6+Le
W6MOeEn79leWDJAG62jbqeHJLoONo9A8jYXbQQKlY95Unr90C7GcveKUQZ8lLAJBBt3XC7/MIkKE
XuWIeDiG5vZZCkIakHiXtPZN7uqBY3ATk0jL31Zojw5m0z4wXxPPzuCmi4WT6wR0f7KC639STUIL
S6pgVyU2KiVpH2acpB5IfwD0prnCxf1r4pO6WXzuAKsemgFCZdx+FkzJS+dN6P4Oxq7F8t3GKyez
1UpRr+kRMgPrkuECdvlMP7TF1Evr1UyL33a/JKr0COTKo0iHTSCredtOVxgK7pohp4BWn6PeUKts
HulZqREjRv076gJmTxFCEUJYP4VqiOaZGDD6q84YngKI+w30fzy+0Ecbv1r1wvqu6jnaNk68SI3Y
W88+sYYMw68u1dcRoRbIbVsxVZRkVCTRWeUTHcsJDlkaSnDdVfNkZePjjK2ZZIZim4jHdRX3C6zB
8UOZ5DuPqv2iCnPcweMzXT5cd4b9G5O4c4kcnMdmsxRhaxwyGpT0Vl8tV/kLp6PQOI20iRYMFItR
JaK5SfrcPCb12q+kXk5irJdhIeEDq2UcCrEWPVx3E8Lgupyt9ViR8FBBwyO40Km36bxmZWTvVS9v
UE3nV23GN9M0wqubcdcJ+u9ZNU8i8d9yS/xUNOPgJVrbmckLSBQRoib9ynN5ksxMx21vzBXdVXe8
yERyCM6tXs2JqlkPZuS6VXS6b6WGXZ/v1+L/XLvf5g3+R6sHCkQeTV+Z1Wd31p/YVJhGctsab8+V
lF51vtmnNp1fI+e+7bjf937tn4v7bQpZmAMJ9zBVNDx9gWo8QP11DpTuzr6RLAf/UVnaPdzfjlV2
+cpwBgOMO690f0+xhvkBl/nTNLZmHhdnqet8XbWkB56qAqgktARaulw6mB/HzPzuaAbw6z4D/Fg0
xm+szAsztrEq7F3+rlNQVY/MCKge0fH7p9FnJEYpf3uewdQMz0UtAlAkCfJu3zG3hJ8w71aSSsYq
aRlmee+ymSoGZGeoXe6wWptGEj8Ft9tqI2UOtel4iF7MVwrvI1CPVOxyw4rPY+T88qg7PKDYsXf9
jN7NC2bxbHvN3mAuzLZAiHmDAg/GQkgNnsbB5gj8bbSEBIFW/oyKKDyYkBgvZWo7+0rPj233qzRz
64QgtZ4XWEV8kkWaGbZVEvTEOaEhFY6vgSyJQfTZenYqvetTTrOGZV4TOUyPkN5W+PBHxhgoCLOe
/xSnlr2GQ0EeOhuryYRzKvO+2Kdpo9aFbKxNFN9C2sDE0Wr02dYRTbX27RxBdFrnxEXG+KwH/PNu
XZ6Nni61mib9ZDmPaV58jtRqr0YU1W+9gkc8lenTfStNtsafZGrdh86a+OuGU/5gNb+zoDHObZ68
6Mkz9jn+4GupbLm6Df/9jIfxUIxI7pnW0O5tI7dWbhN3qyDGSGjy8daUF7Ggh+PD/UJROwVbbV2S
0as+g8p7Q5m3qMnr7azzrh0JJvamIDwYpqnXyEro1Yna/bD8eRN50Vszjr5DazklQI+EtBcZtM+9
bDQzZOzpkCDNOeIbBkI3iCFc13iOF9qoBfRBNzuMqYKYGxLbJD5sIOWBz3dF/ejmnCAQEX8mbaVW
rldXDzVwCcjPdEUy3HrLOiR+84Yg/4kR8uxYafYa9C8RPdULZjcFlBYJXFXIi27dbShZEOvIy55M
o36tnCw/0UJsxuckABAJSMd1AZaOHu5PhmD/aVIf3uJN8gQosN0A3W1OZrgp46z+KOzM3GfDFQ1O
DLmQzwVlKwXMXupjOGOqZxQmEJTQhAZCRr31xoLxeLLrHovaEbsWeOxLxQfY9P0UgMgML1ZneReh
U/PUdY5ewSAY32NENBYchMiN499ukf+2otl6rxzDp9W3AgObnwoabqsE5dl+aAQ4RfTl656a6pr2
uHkpqFHS7Xlqb8qugpZ44VbxY6PUOhXV8HS7Je/565le/4kbSJ4NiuLEqL2x8aT3pWvLPOV17eLj
v1F2Xfp8dXTOY3L3oPZ4lsQIOV9aFa1ALa4Oii0znarvMNY+8BoLs0zYvUWGrC6dYlAQjbdykbWY
9rVNUdiB7L0eh/jJCoLiEACOw04VJyfEIuFelAo2iB8tupukrNWkZKQKTMQDiHoUqJ6XCI+DBWFy
v2sTG7Zx2oxrJ6dUOqm+/gF9422G5HzyC9CPTV7qi51EhKLVo23MO6nz4DNIjUuXZjRfzFnsssE6
BIiHXjj+K1rODrjHNM4ZstLrU2mW+S6+XcOhniOo0vneoFFmxIgOlkaW6xOg+qtnSrUXFahZpN/B
bmwpAOYdJCAzzfRD5bQt5tK+XBK0ZFckDw6oBl88jJJXdGfDgEas5wNy5ohhG0womtB8CLygW4Vy
fjU2tqRmLCfmRmAESGjjuX1XHx2T3DJ1O3Ea6dyvgjAPSRXx1zVD0e2yMYTjVZ5UIfmP3FYFdVNT
lepTJ82ebpX3VquvUmKwgHU8XPUtmc7pPQfT/BA3jHUoijpdRe3swKmNun1s1moD4PQT0pB+GupT
XfnZJw4Ca2d7NMc9xIZf1NU3YRz5VI0C+LajbT/5Lmk7KkO1tWLnHeRE/dQkwUdBCxDVgEmURa9y
PcmASThl5b0ImtuV1ZnvlgkURrsKKHeRbVxHG29+y0E6SAQOmDTejan23oLU/vQCXCPMK7nBLZ2V
h1h2OziJ90yARwgSZecgwIWPPunSG+5l1IUNwdZYp9PQIaya7POUnwc/sb+wO8pN0TPIQmhNxNKo
YkclAd56XSa7gBgbNcTgnNrc46LInias5edWmvNz0dFC74YXq2UUuQ/V2qSANlSze71fREVzCpUd
HSH4ZxtoQ4yUmdPmwdCKbA4Iwj4IqESF1R+jyn71AxN7SmF/Z70tHv1LhvzMNZT3fL9IVfHuBPbJ
LmTwlM1Iq1ULWqux0BeYfboeUzvYt2Gr1k6Sxlvk9s6rU4SPJdf2DkOTDqE5ZE+uhQctgWr3mSJR
iK0k/G61vIyhIx4BGf+JE7fYhKHnrnyap0+kBL9MH7Ncd5OI5rr8BdVl2ha6faEbZCJhTnC1u3JP
Mpcfxlsfg4XZ2qeCDkwUda9um3gbr+a/QTSGO9P07DfhO+d+do1vIxjVQsV9ijwXW8girqWFrtRK
H0K4I0bmIL/u5lUTdvZDa0p/cceedMgru6yJPsDqemsr9fdhi4xnNGymRePk/U7HX21vqX2AvXLP
fM+dk0Ty3bVrcyv9Yl7jGNmom7xxgNazRoAbLNvePtgAps9MEeg6CNJQt2yTpdQEmdaWMjtx2kCh
b4V4d4CZ3f9KOnZfu0nDa7g5Z+k8CIdq81h3gEX7BLKzzPpVPInmWXrZLodE/wjHh2mKXpG9xPCq
UlAXhwnxwzm/iW5xwMjzYI5LOtMLfMYXo4nDj8pxhmWVw3BhmAeTgBU0VlLNXa+nBCIKk5hk+JzP
XnWJ7GjN/It5j7WjeLFKjV5cioeEDKHv23Td5/mBSXtwl3Bwe9YmtXT9IdsmOMSORhNQ0VkRgzkc
kWZ79Kw956mpKFbFzdgdQhXrHbxltSjpUyzsNC3eLFBnB8tk9obOQKTPpf6JVzVudfSntwaaEXmz
7XibayadxftMhVDqwy6E4H1xaFCfE0azlOS0KJcayE5xNG90YD8DjY+PuF6zLQPF4qVMLToTgGoe
xqiWq2nAuRSmPT2eofZ3qHqsNaVe2ODGbd6I4jAp0Zyjfg5WGKnKh64IDyrt6Yx1Q7IzbAOWXpfl
e32rSiSm+RLiH1gziTN6HvqDh2nNDZ34Ufl9/QZenpwLAzcno8kw/M/CDZ6Y0lPK5CtAsk8dwsmo
B9Q3L5AdMwZOb7KaIuIM8GUzdZrkIy3kOSp/tEnZvGbO0G4rkykq94vE7axfnrGTN+uNCj2HiNUo
N8wy4pRPx3OVuehK7//l++ZQte7aSPIjNqf8s/PbFY1r7zmpg8McyeaojDpdVEaa0y3Ah4Khpngf
6PAMuvV+d0G6yk1sMAwEqwmgzQdmEgY/DVar/7qCgBb97rh1sqm7WLeLXN/0XjQCoRKE821V9vb3
a+gplh7wqUsWJM/OzUhiuspYYUtAltpYL77Wx9zLo6t00ycOM1Q0TCJ/LFWIt6IHloJC7kSK4O57
g4F3tHg65sVUzR6N0S8cVOlT4NLad23b42dR6VNqmOGlYwybUMUK2VJAaqzyjbIMEwhAaG+Cgt/a
UWjNa5NIHIm3CLtmlxjF6cfANOubnNHo+F5VKxlylgB/qVvzgAyp/zkd28nVe9HPlH8GxzpKfx63
cSue3ZtrRouOIjFF5sHuq9PE3Liy8r3ndDLGq+tN+3qi3Bx3qAzx1NrnlMx5KUcj2NOIVWkkfmSx
Ha8dVt1j3bTWg4eyZRHEvf7uRHbNwY1ua47gZV5EVGtI7mUlN3Vcd5vepIY7a6hYU2q+JMNtDADZ
SrgaGbOwNz1fHLESGysdB+YnnfZ1Dmv9jaFw+VZL46wY1kfePfqfWV7hrZ+nn3Gj7cUcT82jLajH
itHLtlGFeZPJ7fJN9P14CFrClIKF17Zz8aE4yRY68D5srfN1z/kcxjicxhHYc8xcCJrXffQ2qElu
8hqXdJGmN7K60++l//9IO8/luJVzXd+Ka/2HN4BG3LXtqjODyZzhMEmU/qAkigs5Z1z9eUD5bJMg
i+Nju1yyZIVGAx2+8Abw5I3Je2gkyql+Wz80VfeDoLq7Viz4JZk54NcUwpWqpejWkjObipAvUwpI
kyfg8uL08kPo9s1VnWegv7kMvMLNUUUiMqyLWNqOcg3e2tOQ8gH6CcLEBcw2/X+66L43RNFnJLuv
4jQ2v0itJq3Dpo4Q29sXbgVRZfrBlUzKiK08+V30zV1j4NA5NPWJ1scUZClHswu/onkODGBQALnl
WgxkxlU2aqYh+xio+sIUVnGw49DbSaZFNtPrCpu61UH12EUdPIZZSZRW9PWymgwHQtWu96JCrxww
wPHlh05KHysrTRBDL8ulWefDV28yXMo0ihB2H13rkSvWyA+YR6vmMiP4Ga80hBpWDWKXgBit3ulS
F/XEun/MEOjHAgpXva4s8i9VVqSOzaULYk39NlZucO1qY3CNnFe/7YbyRzARkJDerq5ykdsLr6td
x8vCafmBjU0qqdsO6Qg5vs9Og6eFWylsMKVtXbEpfNTBi47dO1Q3Qr9rBnixKoZvN9z0oIaagAJI
rDm2cLtrrU3PtI0HmIIIs1sGWO3IMM8oKDpxU0u3qaKspCrOjiFHONX+HdEl+HMunZVm0f/RJWQG
Ia4uX/g/ch5T00D3HoNDYsbQUPsb1LiecHqzd3RTXdwtXB8xPkrFQiTc9uYYXaHbjug6G2qEFbGO
JnVYimNrnSyN9GmARtb9EHJu3pUJ3geJQAsV9bvuWxYtfcDJ3wA6P3nRYBwVDZpoCrTwmLZY82Fa
KR0zBYiRnvflCu+iB15ov0gKbD8zbBqSyl1IUmBeTyztfdhUD0UvRh7UY7OZoNNsWVVO9gCPHgae
fRr7rOL+hi8AJNnlpkeFFGzJcAbatMskPVk2agK1aqIaaWilVj5821zzlJ/kVdxgeCrBKv3l0cE4
FxFGq2QO+SEJy9tCll3AyMmpT7vuVFaZ2ACdI8kgbDgkKA4ESgUeyeuPcokVFfJ8qCf20q/u0PjD
WecI+1K0VJrTMFqJ1ivuJb9zzyIb72hkhquW5sYpHDZ9hjQxFaDuJpET/Zs0DthkoB94G8lpuU5b
FPdlEGNOHwKuse/9NLSvZZ36HzLD8Q23D84aihdy4S6GhlOnQ+bfgbFp7iuiK86eeLgVLbgMWUpA
2LkqfAET64YiJyihoM8hLw0CnKDeO2h2iA0truxsuupTH3fDY4i/qhXFLcTUcHgMvOLUYPCy6JAF
W7cvlIdRg25lme6i7QFCtEXwHCBk/xhJobtGqUJeT8YWy0wvqx1VQ7QAKBhBn071Wy4N7wzheKOl
JBwI46C+38Lrbr8BHCVDyqSfaGkiaue62VpXQ5jD+ncFSeCdYsn6olE0+a6kWIOAdK9vqFCg5CeK
9LuUQZvOIUdtYtX/VWpl8FV09FWahhKqXZ3AW3LuVH7z1VJ6a5NmGYL8QFKXRa4b21qyWieHCrlp
GPM29bGzGIGq2NVGVjJQ14V2XxGoZHzm75RhkL80HdPNioOkU0dC/a7CsoVOo5uQA/kIZo2ienJ7
I8O8NzOcWJG8Qz+q2PRJHmaHIIauu6g2kMYtpmPVehJ56ph0D54ry1yM8VNc9P4d7TFk/FqOZrsc
YEd6GPA2d6aZeUv6xu7y5ZglsaagVDTfulyuz54I/hxVA6LxF9+kPpiYfn0T67RSm9FeJXUtrVGT
bVBIiqha0hNf5S4VZiwNrNtkSHAObg0Yxg0eaaiHrWOLruCYju21bofK1hiintTbfjCagmZYo28i
uVf3+Th+RbwDzaGceXqi+CJxKyzxndCppA/SdVhhIVdZNG9z6MRg76ntSC26LpX2JQoSAF9hhlhw
98Wyc+0ndiLHtrTOXl68xKPBvteUbWP23uHlB2EiA5za+VWql9pJqMFz3xWlA+hzgu/1kINz7ZD5
Rn5++UGhWivQuTiZLmBI08MJT03dYynJxcb1Yf4ZuSadXTCEm0BGJQ3BGrX2m2818ok2LY5a+mIi
7Y038xjdp8FeROOPmpI8d7cojkgEn5PCz1ZwNatzZHaPiCkE61pqGlw4WTvEWodiMv9IoBOPwA7P
gy/6c+f+7PWmgRvKNaQIEItkwgt7RB3I6Ip8/VJvCdKyXHVabp6lkKMTOirSwB7CVCXQ4SN49Gox
kDJhoGRcJ+im7emzgS2Jm91LdMwtfIxqUYPereV1DgmZJCqjlF0FT0ZvGNsM7hEllltXNPnPhAqy
U9aFwqkkoRaFhGE5wuWAYEgIp28KAw55pXb6VSooRxqTv7QZGt0VXik5ltd+KasoIWICFpexu6RW
a97iJQjWys9pTZrUr+Rh3ClxHu7TwkpIiVL5IIXptjMgLOvimDegkz3dDNHIzsjneovaPjOOemM9
wnRbk1xHVyqFcFSdsgMsQHflMeObJk2iZbAeRYlfiFbr911pfEWmqF/lMTdJMuY39OoKTunmm2fw
JDFJwM6ox/VIRE3TtnO3rV6eEKpJ7+IhKzFOgZCJHuhPgnPojnZxhOrCgtVNHTBldQf6HBdZXI6W
EmByJP6CZyiNLvxT2b/R9Aln2Lj2vYW0WRERhsCPSX4GdXk9GGP+pw93Ry1d7wZiU+gkWACqaBv/
SCknY5sihecKuEJfFNZZLe5Gu4d5WZnabWHmPxH23hS4/G1R+vphJRCvJcC6t95dk2KKCPmhuSpk
4MmNEWlrZIIA00oZwWODMIkMhBahzS9dCvl5aJsJ3YsbEFpixqkqo1+xL34GIhBXPr21tVlxb5ul
W2wtwx8dy66ita3Q7CD6R/9RcNJp6UM7gQ5Nq1J2hFzuonHVfdoNxRP+iL/QfY2/pSaWU+hWgGNx
XfSFyyrALTt6Eh48w1bzzVWC5B16pw2aVS3FYNmw6ft39uTITL8TTluFVrvslyryJGW/tlpFXZaK
ACIdoqtcpa5+9lup3ARUdRZkALWmQ9KzrBamFKLFbVQHJQWVQqHoL/G9yAOsxqv2JVWjRVMgRLlw
DxUSz/usqr3Dyw96Y6obCwLqMW9TevX1YB+GILcPyvSzqhllxywRHOU4VwHefh3RKdq3oH+5NIV3
H2djdJITwwVh5fe3dsNrVrWSeCZqrK2VRcMhalzNURWw4wgg4bwSavFVbfVPXgUl1bXxi49MPNBq
Fkg8yoBFsNFBZVgBdZPyvQIUlK4B1PmwIKMVvMhDY/cQ4hLlXPV2uDMGaGAAWBFg06WY6o55UAu0
qxCBzhxoG+Yah4hsBWJALKWSQ1NVGwEdA5CjxK5PK1xhPVMTWzqb39UmOYSV8O70ENAr3WNpNcDG
WnUubjxBrOuLCCOBLREsdlaGV1HRUYJVmDbLiRXgcMrUtxG51M5v3YcMa3NuitSEoC//GrtJVgya
ki635c0ol/ATEnSZ+Hu0Le3+WZTmVd7VXLWe8lzVAmWkOO23GB/RgWLdBKqCtiI0Ztn8FnmpdEDY
dNd6sBT7gm1N46hdtYk37cUpHfX5eBhXtpK0rZWCOlGXITfgOXkh0bLrad8b9Ff1/lGSo9RBa6JY
hkGNxCHgodwix4fjv3xl8/EPI43Xxhlistj57YMy2YJAvhNCF4ZimyBlNAAqM9uYMW6iSOvAGai2
/p1WqI7+Q2gcyKk4LkfN2JqV7a86negRnqF/JCQnyajU+oS02bij7vnL65hQWKvhKtfVA+HWxgTx
cyYnCc5lVq3H0dZ+yCrcYh8dbrzoaoAv9ri0OzwlihTyVhNG8pGrQz6ihf0z0vlIUa/05LVahr+F
f20Venf+fObqzDDnZeZ4RRq2psiyIGXkzbwyAsrKEfM4OOTc/blEMGuNy3aU8jNGIvkaTqu3ttNY
2aUI0CYI5k/FEURfFRQp/KAv16r3I63kmO+aheA1PSqyMHjQ3eqtZeHZwzkwdFLSoTx8/tzTB5l9
MNO0FVXWFc0wANG9fWxip2JExSEjah+O6J4p+zRIdj0O546I0Iqm0D8ux9gKFp+PO3kVvR1XMxWM
VSz0jemLqPLbcetQytxYCxAhGYS27qitKBG1NQW5XLR2tnWoX/D+mYyY5gMKnWRDE5h4ILb0dsBI
wdzZ9H0miujkDt87tbjxlQagi+amF16q8n52Ok0ZhbxMncro8mwb6L2FJXlItBa4vb+XkyE7ptVw
4yqQXrQoM85qarcc55n8oGl0isDciro1rjCje4QCIl9H2CJUksDxMI8QUKBpc2G9zl6HUA0+u2UZ
iqZqlPut2euozWQIshDTyHjSoEg5WdSpKCmZw7Xvd9r686/9wWjWtL4MW9Z0vsLsfSTYng3U1yZa
6tCdG2y5Kl6632MtEVtVe+EUUsXbbz1NztJIsoQtC5mfTqfUq71oyCIINL92sQ3H0xEq3DJxVcxd
cszPX1RTSyNT1m4K+ReGVnzqsZ+MDflkVG55VanZfTiY6bUZKghPmflT24krmaZRZnv+cUpv8NlM
1mpaGbdZbVQXdsZkdvVqof5+eE3XbbaFrejq7OHdgTDAxHEBuae4WMkSzkNJMLaT8zUOGz40b9mb
hFqEuIXP1V/YJspH786wbF1XWb+6oU/GSK/e3QRnVyjX4zEcNu7GHOQnyXKH76kBnze0uw15kbuW
S/VOpkG202A1LTot+pk3tTijF2td+JbvVg6nhKKYGttWVoUwZudTlIQ2tQlcWkXWnHgZL2Ffv0KX
yAQ54ny+TGeHIZoBLBYDlUgqzohYabNliol32WqMRuuN5o0r6mVLQzXx1iK664wQJPEAne3zMecX
x8ugvGyksdiRpP/TB3n1wps8xImdGsxiqHTtW0aZzWHW4ZWdDd0qkWkC41WZLK0mwdUeqnUVet7S
t+zHoi7zK4o01SFI7zHEOHODeojo4QiIhTDG4cYx6QuIRyOsxc8fevaiuOxMAiadIxwbLt7W7EUJ
DF2N2sXTtqYOs4NSCkcxyfbwk1H4ErRbiZlPaKWE15+PO3l/vd4cDAxTHFkiw9IVAf1kNnCbg7wk
z0QdTRCF9l/tLk3viaTo9GsBOlqNdlasb14uaXc24lYu3xtHHfw+ay2Lb4tB7ZxEx+X85ZcN7h23
wlTuMbW88JzvLwDLlA1BgG/TFn63bPnMtt9USbKsxkimPpxkV9yrz3Zponxgw39SYNLfNJjQQe8J
OINvIEaMq7JSogMVOnuNDppyWz/nmPBUdI4unMfqu/eoIfmlqHipKRz+XIlvFx3w617VlTFZgoM4
qKA0cBPL7V1m+uqq0tJJADHINgCN4xUTeM6C1rt35eQhlYZwbXRKdYLVU50yjZLigEMywtPYeikp
uWjSiXoh51G8gQ4vMEz1V22XrAtYQk9mUWBIQod7rUUypKEpk63S/sI2np9hqskSsW3VZJHo1AqV
2ewyQ85txD1QSq1weQWpJXnVr8jtHNotKy+Sd16kVM+NulBLDN8DPfmSTgbolCOvPl8HYnaaTk+i
G7LGQtVsuvfzqEOljpcECnLAESreBUIvYy2j9tLJGDF5OJUhaYdBjnRlSHp9Fdrpd62Kr190UMZQ
WsO2zjcupWT8f8zNgOvdY1d3yADH7UkbgU8YY7dTB+Fj/l6N+7wL2zOAf5xJPSlZaXiaJaIAQAnn
2I7CYYk6EMQbJfJ2iAhfeOkvU3l1b71MleBXocLDOapas5MaPU/wD1PJmsICqjcssJ1mF1ssRkY8
kl3pTqq659outC1eiussmFgvJsIGL7gsq6/dpSx8IA5qcq1Zu0FV3JNWUMPuMVrXFfvS8xpzhz8+
DYEAEkjKlK7o86OE4z0ZCTmp7+OinNmUcpSovVWqcFxEKK+f2hYr8yIxw+3Q1/d0pt1DS4a2UUGB
42b2iGm08S1rkIpTTaNfIjT8oxQBnu2ujtSmi2kWfAHaSSLfxKMhoXxYYHEU0+upMB9DpYiUGhDf
9QvXv4lrk9Jhn++SOvIBhqF7GLd8wd5E2qaOrPEQdikSvKmnr0tE/9d+kSJ0qCF46AGNvDIGm/6B
qBBQ9f1wFwbDuEzxsV0riY9Qs2p8abM2xgC4fUpI9xeuDyu3ti3QuFJw51udjEqnvUMGJadjNdC+
7u681EItSQQXVooyRTBvVopOWGZNEQ6HONfHLPasANfqcuBzp6WJRknLBYbxPSDlyQBt/Gxj2V8q
epccvFZJgQ9hPN0N4lrGHwfSyHOcSPptJgmx+3yvzk8Noeq6InNqKyB5eDB7dmqA02hkyrMAAsbC
XvYZgzdCHoHAQmS38BPcgDlFOGLQt+M4HGUIm0k3PrcBnr5B0/78/HFmV+z0NGRjJCwYKfKi5k+T
22Ht04kOlkmuWOhxmYDTQc2HwBfh2049sKY18v3ng86dWAk+VdPkViAgIXYmf3l7L+gWxN/cBrNs
IHt4445tv6II4v9ODoTU/sg6Ndz69M12BcJ29vQHLjzCLJH+/QjTA6g64Zgxjy0M5Oax5cqDZfAD
fh20zFy+70xIS0ptt1d9nq4Uw0cGBB0uU223v/vlnz/DbIHyCIKejyYrmo5oD9J9b99CpZtlFw6o
ogqp++WClFjaWfMrVtnmnw80u4angXRUyTWEi3UCKm22E/whUHK1DGFomSEmo9GXRoYMOiC9U6Ie
X8g2YU31JLAc+HzcDyZoGIoh64LRbc2eBfmdTL2Ks0xa9G5Ol3aaYSxFIR1cfnZhqA/maNkWSb6u
Er4RdLx9mbFr6BTcaLjnwhuWWZH0Z73Tcfr1vspJ+6iBhDwWVahtvfiF7upap4ya9eIl7WhUxBWE
j+Cnmie7jlLpDYh3y74y8gDSVdXDz3c9RHOyrllFWWtD0Eo2uBzZy1wJxE0U12hKAExGSXDtWdlw
6AgBBw9L+mzSLC2sCc4k9rhWWyfUYldgNLZmrcsa2w1LDrh7juuL6HvZy/CuPbGLajRYrahvJhWi
M2ZLA+XtqLkpBEexqsJrzDJpXLleET9WBrYLlg+WVrUitNsi+aTHxniS8ni88EVnAScrCWKVQXKt
yJSVMfN7+5bTurXysAr8JaoqKmyw/sYswS631pfEAhVv0+VdXPiw/IuvTvGXEQW7A+A+WcC7NTTp
FfWpTxCjFC1Q7e6hTZoHmZ9/Psz75aNpU2IE5FQxFGs+sTAIgdhDTFjCfKZKomj3nlEMsCaRKK7d
lea1S6nKThrQtQsTfHcC80otPIVN6Awmb3a2cIOG0kIbAVDLJZzZbAkTxWB0T+SN/TKwVXnfNQYA
ZevSATiLGacXa6i6AGyPBxL54GzccTAwWFBRnQXEisSZie2qEeeUlunPHIy6B/9m2pQ0Ik7i1C9o
+pd2u677HNppABCz96vz599A+eBVcCdyCVlwnZn27FpoU1iJoUADrKzSBKJq5BRAUfeyNNioAFq3
QxjIu1gu4qNPi38xmHrrjF5BJzrL6G27kr5GAO4QdOYNat3+PkqGcYGKcLv9/EHVKcicLUqTjWBR
ecbylTrf222QoDQIeEN4JO4Gqp8JIkie1fXPOEKVg5DRVcbANa8jMuhIrhaZjuoIx1+xHEP3aeXj
uLcsbVd1Ureho41G8mBO/sAjlrmBZKjbEVE3AvqGP2oAn5cb70IU8n4f85rBdCkyvAKmMouikyTO
Gxs+yKIohwdlbHdBpUJVM+oH/hrOMNqFc+P9TYDHtUmepJE92O/KPUoIOqn1BwlVzf5lF9P4+bd2
sWFwPr3UCiyZwPvtdwHY1VPAbpA7sGAMD17zdYDAhqBjCZHXWwEgSx1PtiLMGOl/fr4oPpgiRQON
t8r83gf6XV1bnlAoynPL7KeDKpEDSIeXDqr3X441p9ECUaijm2RAb6dI6yio6gIAljl6Yo8itgRg
x8/cM93yFI/V+tf/77RMMnfSLVY50fS8gqv7ULHC2qaRjfDUQsplFM71jvLCxZkp70IyAjFT5tLj
PyzPeZjSN6KyDDB5i8bPEcnTupveTuqtEAj32FA0HaPPzXUeghethwTf5rtIKcMLufS7z8hDQPTF
L55tQUAxW0I4CFvc8oJLeYKmgBe8seSJ8m1b4YVTZN7FmkpyDCaYqCpk8e5qc4nKs7CgBzzSZt81
f4JizzTP2IxwIhZjoqNMS1qEAnH33Pr0xRNSsH1otv7BrupjVbcNiRrkRHVE6kNLinrry356zhX1
4FGWO1NIhsycNITz0F6j1h6+K1LerDHiwtIxza+NifLjQ3DdlySZmp/K4MWj9M4fSTeJtJT9CIng
0sXz7vCkCEnHAiC0TfsCJby3K3iArYvaZjdVImu4x4ZS0XlocduxtWvDU3Z9nihrLE3xcVQoKRCi
+iCLxQlGY3SjDsE5r+3j54tcfbnt3pzoPNR08dsmoTJn+nRbviqPVl4HX9qnHN7AHNulaB8CKvxu
Nfg+ldDiF6TjJwpY3roLDGtBUUW5Qt/NT5uz2ug3mrCvdXQPtghDo4cc+Nkt1fXHIK0iZCIBgYXu
19YoE6fvs+5OyPhd66FIr8mFUdo37J8YOag35EOwjwEj6yFGSNWIRIHcbfMB5Cz6fMiLWaLbJmVr
cbVMUKcGXoWEPXeXOpWLryH6WMsOvNA29zCUL3WMJhJOvFPRd6jYt9QoacUA/W/t/HpQzV8p3PZD
LKHO2Q72XhpdbYU9or6wEmB8QUsAW+XpgykdY7NOdqVd+k5Hf4uqW/UNjkJ8kqMAr1TTPeZ+fUx8
UzrDGsUKga4TLXdqQypbSEX1jyTIuhJ5G+6RQrw2pLz85XRFdxhtY9xDLrcPSe5vgNPDGtPlL20n
PTbIIt60RRHc0LP/00T6DWzQPo7sBlcW8CYGeq7XWdV5mGlY/bqOwVvrIpyQzPnXLmk06IwT4FFr
vb3VhvGyhB3vQNGCnac0D35McUyip7OVMsCO1RAND34FI2Fo1BuUvp+LHiuIHDvtvZrDddGEiTae
qnl7X5f0fWhH5gINMSj25BtndRI+GdPsV+LV2S4rqnIpk0Ii9IzgOWaHqllq4OF1PAz0LLqi5J5D
PFOP0J6k+yR9NMoxWRmhKY5WnpytCZgStVhfY+zgXtmAF0ZFSEeShnXkqdayUgp5UyPcfAytCCnz
bNg2kfWM9J+x09qQoIM0pKfDt3hRwQ7RylRHoV93k6KIZzbFd29wInDWh1YuzxABKlr2ndjkMdC+
yieakdvW36mib52M3JXqDvjcxBdPUhH497KfsVLhax7yArOpYczbaxH0OxcZEvDG9ogSvUCWpbGU
a2GG34Q99Mj7ousIztJBYMI7WE1UfEnLBx8l9GUIcfJolYO/Vrym3BYxYGVLQYjZHuPoOoqr73qS
Ztd2ZPxp6H52U1cICKf1dTUV5PNU/tNMAvtoReNXDYAgsG2Yakp19JUeR44QgEKTId09yttWNoc7
hHAqyGrukkDLPbqDBdjcL79Lvh1j0l6oC684iuAAjbM9K6jRnJMSwcUClCT+2ba/FboSnWUbpkvV
SZcy9Snlnx1D1AmpDdH04I6fX4EVbUoUhU2oCVjxeQo3buEDwwlkFd3U+OIV9L4YZVsvN7tJ3CTT
nJ+VINxuzGVDpYU52cf1oG7IU1v6UcIot3YE2BFQQLFMafWc+hq2bRGxHvXgS6un2FJL6Y/Pz+F5
AsDJR/6uqBwHUy427xdgGBiXposCVJ4nSG27iIGHKtYXxAHaBqY0sNp+NQb9w+fDzt86w9KQo4dO
ER+MwhxOElpSAE2fYUfEGbrE4vSdWqEWRahbQMafD/au+MVo4K9t+jVc/XQPZlmOGwdqU2HmvWjT
JjugbOteBQpWUnKTDE5qoXGAOpyyySywJKog05eg9F64hOd38PQMxB3EkNqUA8wLcAgNNEGWNejz
dxTIs4R+o5fZ2uJlqv/11P+395ydfy/c6u//w6+fqKaXXHv17Jd/v88S/vs/09/53z/z9m/8/Rg8
gajJ/qw//VOb5+z0I3mu5n/ozb/M6P94OudH/ePNL1ZILdfDTfNcDrfPFZXul6dgHtOf/Fd/8y/P
L//K/ZA//+2Pp6xJ6+lf8/Av/OMfvzUBlNQpYfyv1//+P35zmsDf/nhIg/r511/+T/nj519WSVD+
qJ+rd3/9+UdV/+0P3fgrJEpVoREJfEamU/7HXzpAW/yO8ldtipdZSvwBiqgkAmlGVsvwxl/pCOqA
XogvOU4UnqYCmTr9lvpXQ0xxDo0rU0eVyv7j/z3mm8/5z8/7Goc1L7EzKuA8Ok4maCwwHtqUrLyK
muwmMcexokxarYbVuIsdBKdvYCZu5UW+RMx+ky7DC2nWPEt4GZOmsEwNnaOCKPLtmEAZgPlVDajS
ZesUJ+XAnbcwN9o63BsXstYP5/dqLHOWDMCfMToODo2xlDUaqFShFqDAnWqNH7T/EwXRpec0v3fN
m03z5q3OUrz5DM0ZxqtWLaSWLc9wqF5uB7bnPna8VX2AurLoHLA0K6xRYLxqi3Dzah3+4wO/GXp2
AL8bmkX1+oOKQY8bgmeNT5df4Y+2w2lwS3TgWE6gOMN1tx5X6rb4aaycCyN/OOmpsMiqFpzEs1ft
DpFssISB/qNzvRoR1buNVnBUlzDhfvlUpAi/nMHB1s0xL409/duvbt3fs3419uyF42lneKHJC1c3
9Q6hCJZxtzbWYG//rff7aqTZ+7Ub0XhFAi0ajSPHlfIFYsvXxQbW4qZeoB62dw8weEdlByim3lQX
Mk72/QfzJHGTbY0t+9JGfrVdKwPYO1Baw0ExPNC+dMXXCx9xevz5i0TeGNAX7QxUS2bTiyKEf7NS
1Z3aUR7N9biVz+UK1uWS5uTmEmbno9m8HmyWsmHn3kdDgQZzaSFT15xs5SK+YvonPpvP9AivXpg+
CmwXMFN7OWvUpXAQPkQ+ny+F+v4u/m5eKMvNY4OXlUgaYMvToUqrZhaPhRRy4j5lJXZL3HrPyrbe
jntcGO6aC0thXmt9N9K0H19Nrac1ZUiVpHPI1BzcEJXPwSpbBkv0D/b9kngTmPbSXUGL7C4d4R++
1leznEVAet0YWV2n02uVl72jOMWNt4qW/bJzyKe3F3fdh8vy1XizK8NAxVtN05fx0p28ip1sicvB
nbrO1vGmXH++CaZ/7N2a+edg8xC+oNTvYjNuONoGS6ANlg5r7V84Sj5c/a+GmZ1ZBVbKlZYxp0DL
NujRIDo5Lj6fyTw7mK8RbbadVYpxOu7Av693YxmsqAx/pTS1VFbytjgol1b/R3MyDRaerGskI9ZU
m3u1JiOp9tIqizsklpTvSDOdu0TgxxludF3sAqrpuh5foTR2ZTRXLRJ7QdwRRGvLRFLOn0/93ZMQ
WRBUoTExwZWpB759kgafxV5gsOPIWF5bakNhrrg023e7YDbGbFVieKKN1qhojnZsVtNSkVZRt0BE
eyFW4HGWw+1/NCcxu2GzEPp+yuUDoxqqBDqCiH5cqKO9D5jezknMVqUXCbPVp/c27FunpUSG9tsZ
v8NFdG/v1UXkxMv22382rdkiLfuh0ZKo41OVwRYz5e+BNN5/PsRLGvxmT8+mNX3KVwtT0jD7GQPU
3NKrjji32LRb9yp7bBxjHTmJEzjuilLHpQUyLYB3oyrEQhPXwQBl/HZUM1ZxrIus38fkdPsMf+rr
fld9Ec649Tb2USrXkJfWyV31U780+LuYaJryVIWgESesdx0iOUeMpE+5yuW9u6829TbYTWF9sL54
On+4D5BVIKCfEJfy7CZK9ciXKk2eYqLo5AVHbZVtDKddoX9SLkrivYspxLR7373YVyPOdneMbCBU
OUacbllrPylBVXCabzA13WCUtTQ30a/eOsAHWWhX5eZivDktyfn4APf5shYJFESOtx8W4TIaYu7L
+PISiEu0cAkqBkJOWoiXpzttunfDcZQJQQ5pafMWTiDHcFRHOpLDXqzzdcIFb2+oUC7sy7nLpbFm
B4BF+6/FlnIKK/oraGe4XTiVM64mxe3L4fSscMMBzXxezWy291sxJraGrYADE2xtbIBvX8E+ctqF
/1VbWAvZEQ/5xbhT/fDzvRp1dhokneqqhTKNuksO+aO/aQjmk1W4Rsn/Mc0dzHiX0IZ6x/wC732d
rqJ/b9O8nvl0gb06kVrQoH0bEWUo1+M62CrbaQWJjbkRy3CF0tny8xPw4zkLAQjDZB3p87aj0Xtu
3vckhhmSXwsN5BYqA96mqxbKVlph93rd/uk+5vv+AVEK6WFK1bC2uriWPzoSYXyxlqk38D+zDy7D
66jwkSBL3E035r+cp334iV+NM/vELtwegf4mWmT7APlD0u/gd3h6jaeTxy32+ev98N5ELBB8y4QJ
A8X09nMmtu2baKL8Tvn1bXQDUCs4Yre50tbWIfxunsU5+Pn5oB+/y3+OOTsFBc48aH0EU6BKjr+x
V1OgKv8b0fe0SS1a/zp9a5mq9tu5SWOO9tzAN6tW7qZAVXzZb4ONvlGdTnaC9aXT9cNpUd+isK3K
JFKzJeIXLRxRk2mFO30ttr+n9S+cPdMSmJ+qgK7ZChNqR7FnO1BBkS6FpIzoxCP891W8llBkWUQ7
sSyX6QMo2fPnn+ujs+71ePPg2LITv6a25+j4kmQCmj1iWY2cOF4QX6gOTwXCT+c2S0OFgUJ9iGcN
2ww9sEWy2vnrYNk4xX1IDHe5qPfRN9ONCYdigOq21fl4EX1ueMHc+mvsI0h6p6UY7i+FGnPwOAh5
iAjIQ1MeVfg0L9vw1amJGY7r43qjsK3rdiGJL8KoFqkOvirhE4ZrNMcRoHbUVlmMNsWZ5ifiO0iH
MeVLJ+q7OiZofSCf5Pnwn1SBhP/bbQG32RgxrVTZfta+IgHG7ovUqjjH+0tlhfnnfBkKrLwMkQYa
zfuUtISmmqFiYqJ5Rj8FvNSFFfOyiV/vhvkQs3tfjwEmghpgiOspofd3KIjlzhRdkTf2CxQnN9VV
svxdOhn3mMzvy1OyRpo1XFzO+Od75ffTUJgFRkZby5rW26vvDAUQgQYSSCfw4SsYm8r/UoT5Ek2u
xeeb8uXCeT/v/x3pXYzeSBjM5nzFKZRsToLLcIo8hittG1y8/T78jrZAqYzYEULlfMmYJu11CU9U
KpZIK9277sPn05mzxCYKCYSlf44wuxMqT28QEOXFKVWHvsAo0MkxKoRHxsQdVjSn2SV1ZZ8nx8Yn
K7ASSAex/LWW+ye4kHQBKrTZW9gnGwPEBDJIxNoLrYt8VPb9gmZIsh91KBC538X/1qd49eyzjy5F
amqM9JydtNpiFgF6RHZQFNi1+rdEapZ+fsIocql6/bIP/oz95sIdPp2/71bCP4efr4TYq82q7hi+
Cf1ogYbZZuxapG7i7D8caLbVgB+jClqw1QIr8xeRNZzgeG+9zHc+XwwfbqJXE5pdpGYSY3tgsRYk
/0dQoYLWp05sm47kehfKBpeWnT3dta/266Bnaj/iT8Cdbe3xLlkOqwol8lWwLTb/l7TrWq4c17Vf
pCoFKr0q7eCc2/2icgdLVM7p6++i+5xjmdbdnGlXTfU87CpDIEEABIG1wF7rJo/NWZbhAUDxNbTz
HdQzUWjgr4Sc4fPRvADuaLoAz9qzs5s8egYAuNtOlR/aQQGqMvDTnl7bbb+xWlxmTSuN7UQPIa9W
PXRl+KqP8Y8n+Y4VQDV/3g+aQJzAcfBTHnMk99VcQLuywyN3fc1wNr+oEOeblNgeYyOGVVbfZjfa
97vQG5+tOxJ0O8Aj7QXS2F87ddg4P9VhxCZvZEhrPCCBvPQ769r4Jd+hSxkk4X7iS6jIxLvq2yJa
yU91c2YoKkCzMGuHwUbkEh83rrfqpYqBrPb2glPfEh/Ukl6zR/OsA0ADX/UaF5DT18BmuRfovLWJ
a8mcf5tJC1jsJFG98AJ0MFUQ+aGHpNozd4pbesOF+La1dShWEvleyBGdEirwM1XPUO5jIM4quPdR
sAVn0bVdoNsw73YCHflE8G11EbYxHo1qBeZ/P65u0inhME6Q2LvFOdrt3X6XBEBb3tWe33tyoLsZ
Ss9R4Ina4TcXF/dJpIcMQuBtInh1HrvE7s2GbSvYqHxTxkOPaBh2y2SR5+FKgoKygkrXR9UUEDmh
DZMdECnbS5p6aVZD5iVlHLsmJkeWNBFMWW2qhPEulNVs9NPr3FoOCNSKnUjIFhQk8UaKTkrLE+wX
fwl626+VDO40qK2O5rI5VnEa5AlUb4d2l+8aPzJ+jnDjeK2lwb999nsTiZ5kCzdlXPH4vJmCfX7K
DdBQpFN7Wcf3wBK9F2i1FfnQn4o7HdJlND9zKwca3UYLMTHnqXofO3hX3Kkj0KXriD73mgJEqRH8
q+M+jgmQ9ppro1Nm3BUqD0QOwKOnh97qgKMlmqb6/FWYlVNN1SYM/QajXB8NSDINpUrUHim2Cg5p
qrpgOvFCGczyje2fXoHPpvNRFGer1jCM4L+FKEsfQOWbgZJ4EgUMkQxukdsSyIvUAs8EewSsp5f6
CDQ2P77UF9CCnmO4CHUWUeX3s0P7qBdnrnrRSWOi5nDeEeiqxxaVHZMAfguXr4Ji5jKZQYRmRv+u
pfwtqUbGrsNiMAOPoQtu46IIoFT9Ak0NsNPq9VmN14qpku9Ob9pmToHbs62h2ILCssHtWgaD1uHd
FE+hNRCApHOp6PxQAox6Ql8KAmNZLEezmqe0IAEc+96wx2+nv2HTya0+gdvUuiZ0QWMrclOjfUxa
6z5atGPKmE1yAyQm+dO/F4fWedSwWLHn08WWAkY/adE25Wnq+JRSipY9PO/mDRC/I18qpsfT4j49
iDLfs5bH7eTSVvDu2sTyVBDyWiB32y97tMYcQvlac/+m4MlLVD/azggmwRDtrqrXyfm0o5PJYFqU
ZDfjklP0Rh/UOck9NAwB3GsWdiJ9djkf9eXycrkE8WcWwaLUXXYgN8y9AyzeNZ5NlyLZAdbNPj7G
gtvA1kUK0yYW9g1Xd5SFPqpcDrTVlgxCJ6CKG0eZ3mIcU7CR24q9y+AcwRTPKnrXYTjqDvSPZ+nR
uC72qoQkznDYaz3A3ZPvmLEU+NVNsQDBwvO2jEZTwqVwYHyM8B/ycFqUyBALdNSXYNTDWwEAK0jU
Ck7jZo0JB+O/8nTuoUnrh2iaivCPj108VLWeTL88TLviQhekAm/Px3xKvpbFnY0ec74klXD0lQIE
r1apmbgF45X/JouG8WHSCqXyhmQxdxl4gIDckma30SjnwTiQ7pjk0+wuyjSftSZepmdzaMECRkpA
qfbAT8xl9UFvGoyMDCCWAeBl5mr5ZLtSGSneUIKMesIkEBDu09JTzT712jQjv6UkGh1wJSuiS8Dn
bfwYRrhtzEA+1aJBADQn2v1CF/SFX6boT1ukRhQkP58FSAK4FJwOKtka/1IImkI1qWUErOybelMd
NA/gly5gvAAzznoB2WURBbTp+fTxEEnlttJuDeCUZAj/0oJHZzTiV5S4DQZCTovZXMaVcpxvk+Qw
GVoLYmojdxU73yl563QVGq9T0XlnX/zRONk6EjYzZ8G38J1vuTKOtppQxUvrtnMSe9m3NYgUBw0N
7jMmsTHoqmUgyMg60EU39NwCUqx7WttPbzwYAsKUF5pkCU4+xn05q5HkJCWgv8AVo3HCHRiZanNn
FaWfeJJbvJq7wgfPuSfH/Z4Gwmrz50T9g/C3xrPV/aYdu6FO6j/CZ98AII/xiHq32/+08RAjAbhD
3Fe5ub/krW8ZAEiY5+UcOQUoMvi3cUJ1TCoVjmzFQLYEXQFoqARru5V3rJ0PZ0pmllTpMDFuuqOF
MFXfVudwdx6eZHfVa/E4UscKOtyQ/+baiC4hjFCjSwMj8VyssgFf9KfmWEnDUwVYqr6xBde4T48x
bykAHpkAVAEMPYB2f1zGuMEkMuIVjslrdQA6rts92S6IC93FL73Usz1Rm+hmOQ43jf9JZBu7MpYa
wObJjBQTt7rmkHUgn3/AvO7O7Iobql2Ye+RWbuNLOxJd910F3H/diQFJ3+k0oGAV9UXFuc2iC9wg
u5IB3QF4GR8/KKlmPZEJrrLsrpBd948L3tszVEBsv/Y6P7nt3OzYHP/BuWGG89FxIANaSeaWghRN
1sksguI66xMX48O+5LMYauzplSiGbriIj9I4cyLqYso9kwYqOJ+gKSz1reQaFB0uyDrYO1RW3mZu
JfDD/49YlFs0zN+isMUd1CkbQopZVWRDN+QVPtKP0SQS4R4/+KGju9aT2DdspyasxPMfmZw3zM1y
MuKIsFRa+lZAHqhJXc3F9H4guvVtXowwloVmJszYYcCTS2NbM21MO0GgUXfppRlM+8HBFOz5n4c9
kbRNV7QSxu69q8OjqwDvNXMc1wxkedTWAqO/jU3QQqX3OUWn8mnPx5bpo31iAATJJEIagotKOPvs
GiIXFnDu8YoY7nr0pYGAYZcHohfET43JLHixDi1Mx6K2imHZj1opnWnkDfCh8CI8nReBhZmLxR0P
eSByPht3LEgCvAjeKgGvhm37KEnuSqntJmgUH5RAD7IAzCl+dD65wEAOgOse/MUCrsRxkaNUlp6k
mQ2HEt/EveIMc+3Zyg+lvAbgBC1AitPJgkxgc8+AuIHXSRMYBTyEWQvCTYIuycUze3OvAHzNadJm
AuB2pbtpPWVubgOdAGxMldOWhSicsMP8yWIYtwWKkIAe4QvYujoSqjfYSTY/AxfvGsgpH8Cx5Vjn
9g1wv10k4XsJ7G33mnkuOh2fGoneDGklnjv3SToMCzBgZU86K87zyxwgV+cUsPN30U21jy+lowHA
Vgf/nKHZAPjzTnuldo7ojrnhfmBl75/Bl7a7YsnyTtMXT3dkd/GA0fEAvu2AJdS1AMVyw/0wWXA9
ODgAsXmz+JVHMIs5IRjJXbzydfZBc72nv2sPLC24aKK7Mf9x2qCF4jgHtNj9CK87sQ1GEHFbF7gC
Eq4LYB4OgGQg6rfZuiysteNjMygYW8ZU4dlD7Wj2PRCCnByXEoFWn93qx0XkHB14P5S56bXFA77x
hTo7xO2ua7e8UNE/cJ09Zi/ht/5qPrNuJVFuuZU6rxXkgvI0YUITwzQLIhUov6QQVKdBi3apPlj0
Yt8g98CQvCgkM3U+n9J3m+FCcoo5nUEuYZ9kNz/q6NpEh981wJqDMdCP0nHYxcdsp4le8UR7yR3O
SjZrUslQdWrw7m8hHOOS2yuDSDvmVD9ppxH0vciorqOV4aOPBxYdED61HqfvihxVnx6tcwNdE0bA
xrtEd5+tpVzXzTlhiJzTQNDS4+UAaAWRxwS8w7C76zBhfNpGeUBoFHpxyULPtIURZvh1fpo6b3TE
M82U35yK6iJXB07tUQ8KLw4Mb3EzeQ+8ZfRQo3zhyMfSr8/i76IryUaT08ev4OwVSL01CCfwFSxZ
Vl3DVX6kVZAY34vmzsJpQesN+4pqh/kvaQJs2SEyjyID3ooy66Xg7NdOmtoa2hiPFU1OgNkydmcq
6L0f8sEAF4aUmUctA+83Gkeq/eld2JSM0VfW9gOURX4TMEnbVLUJugnQLNSXaJLTHHTLTkGUhLqv
gYwVfIbtcm11sqgDZDOoAE8JuDHAhLU/tR1NVWKDDKj9s/JwEg5Fo1N+0Hz5rBZoyYyWP0FAYEMD
NHw5/scZtZnVZIinAXmfEt9SE3TiSuyfXsiNawFw1BW0NmoolKJqwskY9MzMgdAv4xpYP9bx8Bsw
YW5yNTiUdcjH5WuE19hC2NW9dV7XYrmAAocRD0YCnvjM0p/D+ls6TzsQq7oL0QSJ2Gau+VYUwusM
UnZ+XKWuSAHMF40dWCCJIReq3RgN62yeuPCrC9GmbTqItTzmF1eZwFDHDZ0zyGO5FwvN0ffUxXCM
jz6qJ+VGw0s+KJX3mmNcaPeji/64K1ECtrm6AI/C8LQGTC5+wjDOQqBFAh4AnOjXVVo5dvFz1GNA
+Ymm/DYFgWuU2DAhzKlzHkAqgKS6gH7cA8y8R9LHWnmVRwzXogfrtJ1uBS2yEsQFrUIGAlYFrAOU
0oGVmj3XNlbW+poUIBh93LoqWnBzlqAOSNidWAf2tIwXRMDP/I0yFsOUZq3FvEUmsw3KTPbiUmjX
Uvo7N3elJEIc3N6ZdxmcFZZjTRpgQ6Mut1zXzQvoQ7zexMkmoqf6rZwNJav/KcMyq5W5K+EEOP8R
a1aXZ9ZrHc5u3n4rQO409c+nl02kEueqmmZp1X6CJNu6asCCgZJ/W95M1uNpMdum9q4Q55psyZjB
NgUxSZd4esxQCUuH1JLAojed+2rdmLardZskrcMEJDZImR9DXBRqO/ROKyLaGT5HAOMUKsJQRNF/
kYYcJ4BN2dNt2zb+lPaH08JEm8N5ggRMXYA8hrCmrb1JSx0bXAcgb+o1AW6/SCvOE9SJVoJRdQZQ
QdS5BCQGRPqeprc0u5L719M6CSyBb6nuO1UpJbZFRfijRmBqlN5BGU1gCCIpXC0k77sCfxhSdOth
jO8Mq3NAbPxFIZw7UCud0K6DEMnQLzsZoOpVcaPPIroUgRUQzhnIUT6Mgwwr6Cd0fXf3UV8BO/4u
t+6/tjOcK0Anpzp3FdRp69STS7BELovT2qJ2LsEZ5UvSViHZutbD1qIemwIyj2ypBBsjWjH2+8oN
FJgIspcKIvTlVQP/L1Eeu+5hKWeBMxDJ4ZwBeigkycwRcyrjsRtfDan0zGkfh5bAD2xl5qtwwPOe
tF3SxKGOi1itJz/0CMs2TUe76ve5ZN+ameXX1fTra8bAeQSlH6QpU2B0UjLfoYJ6iSaJV2A3i7qZ
BAeVf2g31LqspQlbZce3JL0GTpYD1ExBbrBpcngAQXUUIAI6wwJa20NcG2UG5jl0u0y4ti3ShZHL
gt6LTVNYieBMoZ4HCaEB65Xov424PVozegboL1Vp/sa2V4K4mNBL6ZAXLAeZB+ouWulW9c+iPiMg
bzptASKNOAtojWWqaI2dCXvqAoPRJdaLRu71RHT72ww+7xrxFUXaxjWJSixdpXbuZJtOb4NAt5kd
LbuelYfTWm3a20oYFxhMVDb1NoSwGk0/mQnUDgN4bFRUdRMs3hu5xcoDLSAjBEwjTmxsjG4PmrBc
/9HJB2WUBbsk0ocLDlZiLWpmMEEYvVKKakcqyxma4oti2Alb6dPi0QkMehBDy9822efkVytq9tte
MjBaoQABpH2+/AC20Bn4dtiZgcqgni0dNX6wy9ZRQ1F31vaavUvizmo5LMANAI2WZ8+KGxsvbQxg
0vb5tKGJ1OHOqdanY77YI6I2yrpK8hIBC3PsLdcCu+NpSdve7V0d7qDmShSBjBPq5Hb10i+ofMYi
PinBir1VzlbbX9O00Kwc29/FGNIyamfoABqqijKdbU/wP03entdXYroCXJCRDk3q6TuwTsEkbSHU
PYEwWgPL2ulVE+zP23PLWlYEgpeihEp2YqEBqXd04FwX6LXE4OJpSaLF447oQrI46gpoRarYGXKM
4RivaIj+mhDugPZVlrZhiRBHLWBuLiB3mnJQC8eHr4lhuq5WLVapnTUJxCiq5Pa56rYNhtrH+K+C
3LshsM1bizHKiBg1xEjjnZk92JXittJFRFLvtDoig+M8AR3zlGojtqYiLXivLsPo92IDyXKuncou
vqgU5xEo4L1yIkFYKU8umpjrbvayEG0Zlognb6PzBQVI9Cz/x5e+0Yut1q9Hg2Te2mgRZ2hpaL4I
Ei/2UhdoA28Pdf3+iy71rcdxJVAZbVkea5ymvPw1sfFqVfVHsxJYn8DT8TWeKYmVJGP3YcUYbs0l
ObM67dtpi9h8r18tHc/ukNtggDUrmB6GP85I2Z2FchOY4KdOKgr/ED6nYbsrKvMhnYBEelq4wFPw
zXYFGARGkM/B7PXW0Su84Fu1k0i/vyaFcxXEKHPVKpBBVuCQbsHvrExOnQj8keBkvUG4rwzCAGGO
rbIYa8a32XjZYKZ1tG7jCbiPInimzXfb9ZZx3qJOYk3NF/R6DoF1tM8YIlp6jmYOYCQUO5GlC+IG
P2g1jX0a6sxlRPVj0hzN9jUhN+oiYm8RmTrnLOahUvWQDXkobQXkcW24yaTyry5f725Csz+6WSR1
KRrjoUvRJq5sx44GKDQI/ppZ8yUfy2jMhaYQQ5PJibrvCL1OM92ftmqBwREusR/qYSANaKQ9SsEB
C3izvvO7+seYPrRZ7Z2WJdgcon5ct1iPDQnY3Kgv5Pq5pC7HhqT70yJE6nBJgxbraha26LyajJ9k
uugBED6Vj4qG0pwlwjQWuB2e06SpLEsFXiv618D6okpq0NgAMKwa/7RKIjHs95VLyOTZCssQMSIa
TFdees+cKw+b80Vr471Bq2X5UiNIRA0FK4Ps5MplRs0vSuEyB5C1t4upYs1q5FlNWAB6tHC69vvp
JWMH8NNj5fsB5Qs/vTHmFBx08KKj6gPZ4AjuPX8AyUADvg8n7XKwbdggnZ8ygYVvPmHqCnq+8VdV
0CtxJm51dl6TDvplh3bBiOJLXHwvvHLHML7sWHJn3f8zaSaq3G7517Vg3vATkuJ1mvW2z9QP9dib
l8uqyZ04FlWFRJLYKV/Zo5HEFV5uYI9heB0214Pc4Wrzm84/T+/hltkDHx7zh5YNjh0+YFR1ZuqA
EIRjwvtXjrvTYicglXg9LWVbmXcpfLwIyxapOZZNAehqa4LxEMWUMskdmt5/TRIXNEY56rRKgz7g
b3BkX44yEHyhHysWHTGe5uWtK2S1cnzcoIXajFRJkQ4NXeGN8B3BHMcZyA5J46PCX4DhhtZ7eZAl
8PnE49mUkQLYfnZ1MRO9OlNCKp/FI8itirSluyyq0AIuxQAAslB6znotd+O4L5ym1RvXlKrZLdTZ
2EUm+6MV0DI7vR3Om0Yqzhera88pSceDNPTksCRFF4S9uQStPWkuBQuMa2IiWYBcJDAdPqbV7Qyq
Ch1zAJnd+XPxY7SzQK4Mwb1EJIU76vJIaY/ZHzhMjG7M+uhQ0M6bcSkQI7BQ/hkjyuA2JsLOgXJD
8yetKL0Ybz9FaAtcMzN13mmuzYY712maDbGpQ5/EBkOQdKPrv0P1LqGqo3V4fW6fTp8H0fKx31du
RCubKVQl6FWEL8Vg+TIIHhQgQJ2WIlo99vtKilLOpdmzfMDWb+fsslYTL7Ju0e8rkLOVd6wXj4tr
AGmYzHyGNjYlTlwoDklxFel+J5bsJs30RZvgvFY+W3Jky8zA+xpMQZmjNEgN8vtcEzkT0fpxXktG
06plzFg/swJVjXFpyK8WOVebuy9tE/+cQbRE69oKYRP/4iE9DebZ9LS6d+rhb0rMq53i270HcOok
5QSNsrxw7PhZnS5j/X4sla/tkc65h3SMYiNjK1fhnjjb552h7JLyCQSD/um1E5geP2yQInHrw4o5
CNRHJISuVPtZG+gFk+9SUVAWmIPO+YjJWFQpZ4Zn5s/a8tOeF59klSPNkWD1BN5B57xDYrTUAGE8
8njwzEuoarMKd6WLrljse0/4PP6FC2Q0raYxMUWDwgtVbvu+EfQIiDThPEONorluoNEfhRHYG0Fm
kdy2hqgVVKQI5xFAokOtgUJKhFcnZenAnvd42sxEenCeQDOqSS00SEgBFbnojdegFaVKBFIEBsY/
akVRo+VhASl5RVxzSsDLhKbr8TqmAkGCU8NjJFh1v5iDiVMzpx0iHp6EXxf9G42ux0XQji9SiXME
0ZRLVs/agaPqclJuNZv6pL7SStM/vUEiOdrHUNfUeI+JFcgJ5QtLbt3Sfp1aioNjf+1s8m2aywBE
sJw9ao3keVE1R29eiHl/WhmBtRns91XcnuUEwIksW457+Tlrw0MudRcx+ZuXk1Uw4BEsopSWOibj
4TsjPDPl+3qQnbGpQQj5Q29FYzginThPoFZgdsnY46aUFk6FUF0Ud2kpogUVmQHnCRbSKhN4dHER
VI5z/M2cZpREqZPhHe30Fm1dstdrxzmEqc7TJisgSDM6v01SUDs5FKWDEbRuTmlRsKn9zbjASiTP
2RL3VpMMPUSqBWDQ9adCnVxLOPohcA08HQ5V7dGSJRhFUV8soB9sbND6FS3IyF5m4+b0Im7aBEP1
Qve+iWZ9breUEUCdIWseCvvcN43HMCmDOn3+mhBup6KorSw1YvV/TFY0eQ0G9t9pZwSnpWwa3rsq
vOvu53zq7AyqDPaDbrxYLbDRCkDw1yLDE6wZ77pruZuLMELQllucITsHV4LqtNHD19Th3HYz9q0U
sXpYVpTOrNt46PzRKHsZ9GWnBW2a22rdOL+tF3Y6ZBTdUGpBgQ2ruPUIeBcDFSpMTUSiGqxol7gM
TgvtdOk71GC1DkWw5qVqVZd0Nzr5mzv4Siu2iSsH3hftQLUU1pChbVkdni3kcTPqbqfXbrOhXl+J
YequxGBkiaKEAXVkCuIqIEU+63H+s58BmW1ZgTkhP+0Hd+4tb8mGl3ipc8euh991pgiouzYTsNWH
cM69HbPKGN+GfiBbX8DgmCfonjytrmjzOG+Rjr2OmQLYpL5ct8uNSn/U8Zk1/D4tRXS+OHehV6AF
TzSsKUlUp+y/q1PsZdHdaSECVXhXTtF7IcnsoavQQSKbUoBjPSNrcUwqAk8RqMO78ySitRoZsMQc
XTHhXDnT+FLaf/O+tTJEHq++nBUqSUoDfTTDtdp6ZzJA4uhXgpGs0ysn0ofzF0kbtmaXQJ8J6IgA
sXbnCHc+W9Rexnb509Xo3aBNzlHURSUvi42HIb26AR5DlnS+SWqXgpbUrmfHTM/U/q9S5ZVMpvrq
NHdSmWR1BNWMfnHGAUis1UWYfy96Qdfh5tPnerc4t4Fn96QCIS+8oNa9ghx5VOlPM8+vpyU/xlb0
OPbyMVUHbybdtS6HL2Hy78FuQdy+UpXzF5mmjHPCHvesbnGI+k1F96aiPBNtFvgMkblwPqOQ9QnI
yhDUIT/TQ4wFyldhI5ogEEnhfEbd2HqdLfBMfX09WI07jxLimaimInCyPCjAlI5NikEt2CTV76Ux
3NezCIuRLccJs7e491C6pGpesq6jduhd2pVnYEpG+DedWWsxfRHktvq182ypH42e5F2lSC2Uysvf
iZa5FKmz8D4lcLcW5zTIEs5Ja7DOIPtnP1gOKb8naYoHKtEDvMAQeKwBjPVLYZGzI1z+AFOnM7a7
RNgSJBLCfl/5CTTrpanBWoLq8K7XB5fgZdyOqeDkiNaMcxJaJyUDZW11rfRkzblbtddJHTuJcCxQ
JIjzBZ1eNYVZ4fCo7U/wADsz3Rll4k6FJNBItG6cL6BJTysFROfeYFInkW03CxVHE5VWRFI4XwDy
bYnVwxGgtNwzMtM31dLJNNEwpWDVePzzCHwpsznD0lrrMgKsQ9W5uXJdyl90oDbnESpV1ea8w+4Y
1a9J/lHVj1L0+3RIF/g1nkJE7dQwU9mTKjXu2/C7NomwwARbwuOdJ7WBMVDWsaLMT1MFrA8LiDRf
vZjxmOazSeWRdDCvfLwF3J5TmXem+Xh6qUS7zjRdHf0qIou0WDAudEWgvR4EkprqLHHtKMPhtCTB
vYzHMO8M3aZyyrRRgPOka26p1k6BwppdGk4teh7e3CHg7SmGCSZTwFB+1Gtp9ayVVOxQmh1Dmrlp
BYZFkZ2JhLDFXS1eKuX6gDCNS1kmu1Iz+GUNigwquqaIxHD+TCnlYW4T6JIVaKrtM9BHDG6Euufp
DRKJ4bxZa6SplLGrbKMZjizVLnAfnTR+/poUzpvpuDH8GSteRlB9xXgdB+gbHvhOS2F/5UPaAQpW
IBOCIgZTvcBd43ZmmJqupI3ZAn4DjMAgpNF3Cmi8/j2sEpOjgI7GBB4osIG5rF4FsFmEyacW/Sng
YLpo9jMIlhMnPopGz9/mDj5ptJLEdm9la9NcZ9JsQSPWS1u2j4wHrg1k1FJCJ71mc/zLy3CZBqLn
sM/YbZyK3FJqfT8QmkLFxgMW1jgCywT8Ty7Qo8DAY30D0SyMXwe5wy/aYrLJ+QdYY2w2+5Tu3AGI
FM2qyx6fMLqmEx57kLI2/nieCQmGPl9kOGW5M1DHWUdyC5IYp5ase+F8zNFsBOgdr0yexQj9nwsu
nEDuOPSTbADNEgJbMLAzitaeeBis8/JfYKECaVElav8WqcjXFbus0shkwpCSA4M4sfEeCDZdUHO4
9Fu10wR1q8894B8V5KuLi1kaZCBvCo7+cCiCZvFo9WJ5jb/4mb/0VyS7EKGXvMFnnLAYfvBJkSt9
RJcSs5g/8FD6kAWT5aSXjJ3SKtyh8sCj6MpBiYe3J9XYTakfqr4+7/rWJaWYRe1TTsKtA3djKEI6
AYH1zbIW6ijLZZTtVb/eWd4YtOjVYPSqiIsCn/4GdX9qITgHBYMe8fbzH/uKgA52bgdxYPoUrCXp
peQPzLaDaDT+Bq2dU5lzWVYH9whqg9aTpIeh6Zyp6NxIjnboJ/LBlP2Qh8r+tNvfNm7MV2LsQAPE
Pr/v85zQUkoldpxGHwEzUAu3eyM8bnbt0yIw7k8Rkym4ksbtKU0ntUo6G96/jNxQr/ZRQRw6tYJg
9kZe8WkTV3K4TRz6PozDLmReSQt0yylQdLvTWzd3fxJn9tD1Pd53j2BUCCxg/U6OCL9TpCe/kbGS
L/MM+VljOwrAfuPo19Q8CPZu84SstOQCjaTmIGufsZoMPFPJXUsBley0N93BzwChme3Hq9gXeQqh
xXCxBSiq8tzW0E3e5QDqAv+F2yeAlwR/nc9oAAVKstvNqa3kAkxRVz2p2FZOP2W/8Ka9kju1x85g
9SBEPhMJ44LL3DdVruvMPg/Vvb4f9uwoLI/qXswAuO3n33ePL0Bb5VT3BK17XhekjwxoPkRb+oGA
B5hh8vWJm/y2RIvJzteJxeRL0a2p1YpUQWZ4MZyb+/DA4N/rw4KeYAx4eKJajMhW+KJ0pKi6VtlY
z+TcvGL8pdahMcHailb1naQ5QlZRVaAf71+A6poWGPRBFJs845GR0fffFjcCFa/9LDwJotXkvIzZ
yHJSh5Cm7rRvC4h4S1cCaarZOBqQa8VseNu5z8pkOLeSZo3RJ0y9P+NhmaeEbvhM7v+AaRe7kfzr
OvVHh81z+CSh1kThCIkyaAMYa5d2aTgKFjQF163wrAscmsm5llrvAQwfw1wYyRWCkUfTMwC4MXJh
xU2c+i4Gmq0ncDAioZyDURutkMAb1Hq1Xz4yG6W1E54rN4wXQd3bXnhLbgUimWM+dQw5N6NojaEQ
to/SXj4a/uhWh9wH6v/D2Hl9oAbdDmExE45AiY4jX742rSLqEuPNfpQgmr0W8LmMgi1p3PDHP7BX
wXHka9n9MKS1vmBph0ALcoAs99Zj7U1+gcuXrF3RH19bV76SPUoSqRkeHc5HuGMQy2pNnC53JhcT
m5CZ5bckdPtjeJElvkC2IHTwBe5IrgotZrbb+krQ39Ab45qFqcwHsq0wSRUtLOd59AHQo2H4Jqx/
1M8ZRwK7YNqvuEkLwcg3DwgBwTBGIQg4qNhlc3WR7qYhsqtBBxtaMp2VtoxMcU4k0THcVAkkVzJg
92D9fBdpP9KQgj2DuW70iFxnGHyNduEdO/fyXnkW7JZIGreATZFJZOkhjfEvVsGw/7kc60PjUi8C
E9tpYew0fzrtK804rx0BnDYqZsgiO0YTmO4YYrW6F+JIi3Ti0kFiVb1eMJ2AoOrnuLXZvg4gIG/0
2HmLhcPK7Lt5vcDsYIDq2tTxf85xSu2Ygv5ogeO0C8ClgOAOdMaS2gUzuI1zP8+XzC/BLXhV2qCe
KDSlc60uRTt6uuQeLh36eZ12061hTy8yWCJEQAGb3g5oz2AZB7IY8BW59cgwDjzL/fxn3Q23i53I
z131itUmOrBdiq5SWx4ApsuQ/wzUtmzOq1NcOCQwo/1Jx8dLekwvOuAqaj74bnqRsK0Kz7swnUfn
KxtjKYcewrJDdyiuclQk5kDxuwthxW7LrNaSmNqr49+DvtZuFkhiN0SADSLLKc4YmXn1ffy7DG4t
jX3NSlpEiUabFtJGF2OAb/f9Xwx5HZSMZ/8g49i04f/tmS5zCWOO56iiHv+zZ9Wv/JYRazJ56a8R
dH65Vz2IFlQkknM91iihNl1AJFFDt9A0pxhTx2x6/7TX2azoEABeghpN02XUdD+uZB9r0YwCSuvR
x6506K1xoxxaHxReWpD6yo/QeyvmnKPK4M7olbwxkbr2OTJloa2ytO2zoyDAfVeQThJ+XFlv1Rpt
p/iSUFHR+jcfYk33uo5cNQoafDKVXqmhedRN+wLImkE8NHeapL7mJP01q8vNFErXiwQegUoWTUsy
D3Xiw/jIFkZ1OAGfq0V5GPRpc1kMgb6k5hn6CIGPmskS1qXqw7uJ0Pz+9PZs5vJEZY4TsP+gVuW8
U2PmsgGgV3b9I0dWY0vdAUVFy2lAOA9eN0EQ2vaGK3lcbq20c2SmBuQxXg/M0rS77mxCOa+9tp7+
gneQbfRKGhcbIqrHGJ6E71WWKfHmNuxdovQHVUnOpjnGe3l0JmmzCD9us3i3FsvZfDMvZiSDJtPT
ropDuBuQVqdH5PMWOFOWzGH8MQRupN+LXhs2D/W7vjzQTtm0RJkp9EVf/48+wXDiMNqGA4Z6EXDU
5rsG+GI1G5BXjOiM01Ht87jTU4T5xluCyUMFxkWyBBDfwZUuWA6TX9meIfAm2+b6LpUfkOoydS47
nbAoMPtKdNmD9pSl8mp0mbzVDkT9bJv1kZWeOhd3unYcpDSCnmXmjP7ixW521e9AZYLyFkEch1Rh
CN/cxpWWXPQZlHJU8wQyR7c7f7tEeAtStmFPGE0eqtAP/+BFYzPAasBQt2TkKrbMnZUJLLkKXZBH
pcBk7u4Llo1mj9KucStXlPh+ZqNgBxOcDAaQuiyA/HPWo4QWKYxGZUmKEoy38X29uM25GZS7CQC/
sCIstqe7xY2F1ytfOqgXwHMSnRZ1c53fv4K/iMopyOPbCF9Rv06e6vfYW3d0Z/BSyEfc/M+bQw/e
RdNt+hd6X9zKwG7XD/QxFr5fbX8IwL51AGLb8ts4/SrdwGxUqU0oQHtjaoOF1b7o7NrpClHLJIvp
nwIN8uT/iuGdvUIp8EcgxtRTJ6ToXtQLTxBQNs1ole5y56UAw+sCkj522c7uQaV0RGQ/sueaNPgH
1UuRNO6kyFUjRZoOjVhWaLhZMLSudjuiCtzsjNAV0ZewBfq0gCvluDwNk92m3nUQV8T9GR51r9tR
il2rJE4+mALwhs9QQuyMvGdO/IOf3PSllDfIV7po9hc6TMcong8aoTszTM+VOHxZSvl8nCVt93+k
fdmS3DbT7BMxggS43nLtdVZpZqQbhmRpuO87n/4kRj6fuyFGw7/sC19YYVUDLBQKVVmZXZiKSm5s
Kb8t9cI69x3nRi2noof1zqNvrJ6fOfNBC0zoUmXQURDJAW3urG4amoIREHBGcDu7LFCTBMtz51oR
NAmJg8mqoJA+SZDrFDioyBKX+BZ9V5lxDkvtmx7IXveYeFDiSYLwHhkWKtDl18S3MMvpC+xuuqoB
KWIDMdbQePxUTqq4nln9QrufT9OZXZXSV5ZnpR4UzfYCa5uf78IadzCaoSqGpf64QiqU9Us3eRyP
42H0ZLfNbNahFhjcfAkaAPNaEM1Uf+O3x5QvzRdKWSmj3aveuKu95KEPUMcQfMDNIHZhiMsgl1YB
OtlE0B7i97L42ayrYCmbDnJhgLsICXhEdTrBgFkaTtO3GK0CIxkmiVMtF3ymj4Tst1N2YYu7B7tm
oMCKwZZ6HiA7x7ov0wO7+5qgPWKW3Z/2MUqz+Wny6kCYZ2w7yf++Gf/wGCzaauuIb6Y+di/qN1bs
YogCErvEbtGI+T9rICCiabIOpRaNKLj8uZ01s8xK5QlHD6R8cxc7q1776jJ7fdGJEsWtx56GPEaF
SiT++UjrLm5U1IK6qjctzLQ2yidq1hDBTZrsmzJoLa5x41ktRh+KLV47nteheUyXopLsxFKPFYAz
jpyqs53k9Ce4Qg6ErELM1paPAdwGZhwLMh+Gyjlxrswg3wMXrluP9NEsldWOqembafrWDblQzXbL
ms6URKDhiMImD6rTgN8GT3/Y404OAyjK3s+ohPd29rn2rABntLQhS4YngviLbx3WS8vsl118hlKS
tN5glkOSPw1zeCiNRXBTiRbHbaXUJrg4Gql3VTlxLLrc6dP8CSxkXqb3guRmczXUUFAXJiA24lEK
daGnrdGgO7Liy7Vp9zVPRIPfm29H/cIGO7MXO6b0TTZIE2w0bR99qSq9PjbgpfY6VRt2qpRXn1Q1
lAOpaZIK/9FY/HbJc2eIujG1w0qq/SoxSzs2xtFf1xRglWyUfqx1hwbE/z3k4xibMsRBNaj+8AmK
JoXFQAa9BbVDekcnK5DxOMM0IihqkwJP3knPHGJEp8LQD0ZUWcFt+1vpOwSf8DE0KBZCg5HrCMQm
qUH8keBG/VCRwRQQVDttEGppmIU0vHL3q0cYe5FbHa19emBFdeN+CUb0ZSfBbmz4xtWP4fKlciyk
MSnwYzBC02mhHeui3s6mo194BvsFF57RZ1TtKol5H2ntlnyjzUuWPWpUMKe/WaK59ED2WLmwQ8sk
Ti0DdgDErvcMNbg+mffWmenO14Go8bn19NGZNjM+oQkkJhch5IHGxZDA2hyetekt7p+m9edtR9l8
w+us+GjCDIFw0/WK4rTGoKyO+abshUkvGsfWQqy1Ifrsl17yXIG06Y/SlEub3NeKqFzKVghVh0Lv
PHW+C/VYkKf8TrKG6/TSBPeh5mzW5SXFsujz7MsFXrCJ1+/o45KcOlSNP1qNqdt/ub2bG45+ZZX7
YApZQ8lcsTAJqObQ2Hfkr9sGNos8um4CAUyglanxxAqdDp0SfRr7jyIPBWucab4wNBEDpFSgYGL6
FaK93FwVFI7hiLpGLJ63VYduZ9IlXe9GL+ohRUfBDd3aS+/MZ+KjOHyYXkWOv33OWAIgQ8gatzMX
vgZjkEtjhPD54tQn5H7oaBh3GOS3pz0R4hjJVvQwDMRKqmJnkaRfn4HcKqd0WPPBRSPc8LK4u59N
qkbu2I1hoHVtdYiydXlLcyQ7tmotNKhNSQ+acjl3izr4EgD5prbMthkPXt1230miTu6k65+NNUwC
qzeg8k0KWXP6yaSHYkUt3dBi0I2FRlU7pTQ93XaTrQwP6t8mxgQMJpLMbV+7hH2rTbhwGA+tmidu
DAVXVXNpup/UP4IQXVrjwvuqk5hQAmusL7wWjvEa7kdn9tST8q0XSrFtHoFLc+T6a6VpWfSVDnN4
ffu6kx3Ch+yE42ZjuMePfCKY2t70xUt7nHfg0UrVXoY93N9O+K6c6vsRJU40n0anFz48Ng4b0n8N
4qymwpq23GZqqT7Ck6LetZq+g/IvOZaxmri3/WNrTVdWuD1UVhQ05QFWNHtxkl3xGLuW05x0P/OR
DAgCyMY1dmWM38AIynlrD2NmQ/rvVtya+1nONc+01OYPHJ81dzE3axlE41k9px6iUb1cD+6QTo4Z
v8fFfq0eUrxwOk302N7aRNybsgJtRRmBg4fOQaNq7YthHPB00Fvb8JuASdpWIO90/01/iL13+ffw
pTluGwmknGpzhLnBKA4r0LOe1IO7sJCdwaoie1aWAENPILZORExb7O35m2X05y0dVRMdha/rEzeD
AF8FpSfw9CiwZ9HsTUjg+uF7b75ESTC0glfL5ngGwwP8f3vsjFxkWXW6LNVSwB57k5Vuc06182S9
hD/QInJQYwOnPDgmXQVUxF9kdNRFNEmb5UUk7oBDUGJhydxjvFPiPFXUYUDiheK20p4yPNbcOaXO
Go97ulZ3ZSvZatHWmGJe/duHczN4Ux09AIQBjPtwdY88zWJSgJDQNawGYJdxWm1zWNRdbA5ZULTF
4HcaKi63jW7isaEOhVRTUSzcGNySq5bWkjo1AwBv5dvkyV4NTL32BJlmyymiXfmdtZIAKvQpFJtT
t9UEQWI7rBsGK/9R3dD5qeAhjftwbBu8VYFjXN3yPvZHG5IY9nKq7v9FeXwj0MoXYZ1fcJTWJl3B
Qg9Nd/WAj/mtO4euEqxOaOs7+iLO5reyjEuD3HeNTWVqu7BANt+awJ01FaSMC4N+1frSPKqSkQtY
5TZO7dWri4vxRB/zpUfe5o4V2jVhP9l0sf5aa3SLirh7M8MZFNGZ4OG5dXavrHKxIlLihGRzjCT7
YBYehkCgT10PB8xhA4X+19zaNYjjwbT8Ao2l5kGczG181iv7XOyg0hzm8YhVy6TyLesOtKiC8/m7
pC5wdoy/GRUjg8CHuOwKStHdWNVSi3wHrTEopq67cgdRTHfZxaLtZB+JC71Xtrh0IJwXNY6kCO3y
53zPiqCFU772kBpHE8dyu4MgCrCvc8sc5zNzNw5LusAcg0ii5YcHbuYY59n5yAxc+em2ve2P9c9O
cs4ylouOfgOcZSArRj8S661rhLyHW2Wjq/yDc4l1HixNMZB/zH7Y2lDXOQ2YJ3mWnCdvxqhQBxGh
84i2sajuv9XJvTLMPUJDKQU1AMuySKD4FCdAluwUvG6hq7uD2+wBej+Dqtez3MpjyWWHFvrPP0lT
8CtM4OwgegqQIxfZ5xop0SzHLD3/5a55jPE48K/t50ASQu4/ulGcC12Z48Jc2BfRooYfqaXs6IU7
fsq8ygGPgC3ngfwtdrLHAkga7RHc56kfUYCGnCGDxroo7dwqbVz+Ev6cLm0CIFeJhTNABJTVtSOr
4bMOQvUDoN9n8aWyEeKvLHKnFfAdeQGjBSzS3CXjXVMcRlPxyo4IUqSNXPDKEHdOgfIwSK7A0K9Z
4Cxgs8Ct+K21kYsoOtCZyKQhW46H/nUmpqbZkBUJ4FesjDh8Uw/UN47rPvEkoJmTygZ/oEtMwBJs
4Yzu1qtBx6S7jH8Zls4jxWMV7+WWtJ37RoIwmO6Yzg5DwiU/IqAuIldYldrKQJDd/mORi0bDnC9W
0sAiG7CsFOkXthG4JHV5XSASgflO4Q5vbvCFTS42zSuIMhu1Rte8jO4xxzG5dNVGO1uyfVQWulss
Sy24v0Qby0WltcysaW0aVGOl0u3CyKaY1xqGwr0d27dK0FfbyQ7LRRY/aDRHBgI7bDtza6+ahTMO
QaScI3qQ8q9pA2pQmyUGQEEHKXBS8r6nXyB25OrdTquOenNO9H/h1RuJ0dUP45y6M9ZaTtkPC5O3
Qarf1LLcp+F9WQxOWn7tFpHq+FbCcGWQi8BEHWjVrDAYh4VtasQfVeJAj8iuE8OJpUdk5XatazZZ
zmXzJ6iTK+tcQLbyqYbMLayzM9x/Gu9TREFWv4hS+88w7pfm+Khb1tloxQPMMXDWWtr0lZ1bA2jk
rMf4t7BUKDhBPHZginTdgvwAa65HbLyd+uYjxhD9LOgP8YsRYIYGcg3Pkgvgwm0PF31XnpOFUlVB
pwum5QPSQLv0Iy8JFl/327MIobt1s+iGQlkJFm0lvilaIHUvIxWxaSiJ00brlyhSfcmQjzT7609W
dWGK81Y1L4ie5h38pQX0WQUVjFQYY1CT7inrwHVmmMZ9FkEHQ7JG8Nirlt1Wxun2j9i63y6Xy/ls
rpM2j9ly2UAGmxFsvXgnjr6CXeUhk12TR+mkwUw2KkGovpMQKkoo3VNFxCK8VSwCb4vJWnKWhSY/
Fw3lIVmqQkegz94XJwwGoBnaXfeGHvO/aBxtX2VALKP3iJaOwnd1zCZeC5WBXX8hJJtzM6E0BQgP
oGbGp/izCLu8+b0u7HHXWNSH4UJX2EvBGaIcf+UjqRALuIWsRTXmn3Vxd9ccrk1h/rKzuuCvPyDA
xH4CXHyIqtsYkNc2EKd1H0VXPqe9NMt9PDPXSggpf2xn+ol4uVvdMUBd8RNqhv13wxtRGZl+9Of2
kN0Pr+J1b91YhqkaKGqagOjzXZ+wCDM96fEsa2XqGspp7P8acozF6xhN0A5WIxIS3/qcKKOqKICZ
1NB5dZTJqjQZomjAhusUUJ/xGIHWkYyJC/2P+8ZcHpK1fcmLxLl96reOo6kAXmsBQ4AwwqXPMsTM
SEkK4Imrl6VSnY7cJTTdzaAJvm2IuSP/PS8NcenzYkYAvUswpGppsALoSZZIYGLrk12a4JLJRE6n
LlNhou4AYmsflEk9WSsmq0HxL2efUlkIOWC7c2tR3BlcwJJKIlLCYtgfV22gbhrOj2HVv1qk2ucD
3FSzXBKlkV0WxS4zRRzSm7tKANNlrUKEOS6vqjLU2CEkCh4AVAx6Ylup6t7+bluYMCKbaI5QjZrU
5MHApA9TjB+j9JLv8wdMsKG36zR3YERkxAOxbzlh8pXNPmNM8D7f/QvuEeYZ3CZf/QAuEpT1OIVZ
gx+g3cvvmq/sTDdSXNaZVDyg0RbBgjdyddwYaIRQAJ9ZP+g6h16mGL2iIWzdJKwe4jE8oLp1zmn0
eHtftzKZKzvcsohMRtTsYEc+/JpWYNNq7E2ZH0TDVVvPcqKgEIFJI4Cu0MW+XlMsY159yawW/bQk
P0gm+D+GQPJUmxYeyDS7k4YJJ9FzcnMjL4xyG0nKOY3mBkaVToNKsOyt2blVZP/2Pm7EzaulcduY
tzGoABdYYWmLssuCX2jrPwEnosooKwDHyYry20nr6jxSaUsxg/+m+KqX+izFzu3oB5tMEuM1tj/Z
hT0uJZwTFKuXEvbY9V7eqw6I1DwLM//pXbyrg1JIg7F50C9XyCWAldbGDWUWO68pA83O7O7ImGKG
YD3BWxzwV1UPBgCZq4em77PIXTY/5P8WrPP4g0yqa0thG0wCNugw7gbfOIibvdvnDkRrqo4ZXVYH
vT4LdRM3iT6tzGHCA+vC9vaE90P+KE5itnJCOM0/triPCNLppU9X2PqoA74UwCGjWwk1V9lug8gX
VT83bgNCQFpkAguI25zHIKwYfkchkLSumSzGbhqjchcXU7a/feI2V0WAYZV1aqIaL3M7qMbpNE0L
gHYfDDtgR+oqBwodpov6ht8HcbQXMQcJTXIbqbbJKisRTE4OI2TCWVgOExqiNoPhoG9kePO4u73M
rfBFgE6ByOEH/R/XcijbBdIQMQZ+OnJYu9fMejKrRpB9iWxw2ZepJHMtUwN3QJ87+KJ+2Z+GjghW
stVbZU1G4ImojBSPn6pUIilUxh7iQEUIuHE7SPd6TP1mSO/KpfTNKoZEc35sW2BiAaS6vY3bn+7C
OOct2hRFVRbi041+v5/O1bkavfadjeAsu1Vz9CdF5J/sb+QTBtx1mN4wFJTfeSCmlFlLoc4AojGC
DRPUMzI0XezokPo1pD7Hs4W3C3PUdjprSWqLbtutjwowNcU+WwxKxV22maTorZzDvKW8oHHfmyhi
FkS0rVtZ0aUV7nZVG7OkM1skQON7qECmrnTHEITU0xXUfISVfZE97p6VMkWPwVTdY8AS9hzlaGIa
8MD4/ohNXkchj8JWLEPnBNetriOa8UT3upGqE/APgKN1YKNI68KeyJ08kyCJjiXIWmag5Y0o9nRW
FaHlHkPTziRDEqFSBAjUrV+CV5lqqRqG8xSZO6R5b+ZtC7IGSITOPytqPGuJaLiKbR7vsYYKjCGo
RMAnInMug1LTKCsliiLLGPrV3D2MTfuct7U75J0gX9paDWaasBxADgzcf9fXX9cWdb1KA4oiK2YQ
0sKZZ0G4YbGYX8ylBe4ZtlZWL6dWj5fsotmJ+iyBCtjMX5IpfaITdYd59AQhZmv78DABcssCWx9O
/fWasp6kstHBImuhArvRWA5LIFpvzIEP9CafyadLLt2vIpj1FugVqLF/THPbuVhQjIommF4O5Qn9
mjv2PJkdO/TbF+oUbikkpdwKL5YCvBWyUKBReV/pO3NK+wKv3Dxc7LCznKpOUb3/E4JPAHEIrh/W
eAfA63pT0wIFiXpE9Yw8Tp7hJ4co+YuRIzDU9WycosoVfMWtsH1pkLsooiZp5bZlfRkpr53YgBxX
EaGFmdD7upDfp3wEvaUa7pKyvZcU09XBWgt2XjdEyXRs11MiARjVYS6QQgLv9m/bcrDLn8Zc/qKv
AmBnbsghflqj1SfDAGY7Xj8bZuZjuEiEfdz4vpCpxt3xUZBRZS6wd2nVrksJzFmkfKpXEhD1i5rP
9x0xHQplpdmSnTo3dlaUuOEaOqBX8Zc1tBdVcbSMBrcXvlX9QyuSMn/D29+QOf8GZKai5aygda5E
zri8x2YdWLVkN4nmxB3YuNqnjCZHq39VJw1Y+dgxFukwqKWXp6nNPpngB7HowUUXkHKiIMAGtUG+
xIXKcdBTYq4qa62bePFpuwT0NaM9OoozPIjL1Vvpy5U97nO0ljrRfqXAChyUxAarAJCovyBL6gmF
z0CUwwsNcudOymm8DgMWyOrIzaP5c2ps9kjpMSup4tl5+JNR0KslcgeP1HKdAm7JtjQMYofuomjP
ghjxKwg0H/7goXdljjtMplbNlZHAnBqMJ6BrgmQvBf+ChFnkKdx7ttDSyoog+w5axyVHYzk5qG76
TQnYJH/md0dRQZ6yF8EN1+Tn9ztjHiZQePWukTxJJognwKlda6qnl5GdWt5ofgbJgGPos7su7wWi
Vlindgd0/wqqmTwd7BYahys0kGSomZDhSDFFNtTfpjJ6mqPJyXR6TLLRL7SfVSdDLVzyjDQSROGN
SHf5cXhyus4yo8jqsWkZ6Ev1cr9ID/oA0MFcCZ4+W+WGK0tcZAmpVJQr83P5sJ7k92RlfWkndtUf
2W7d5a/VCaDXxCPfMU1ml59FTcyNcgPMa0AhAelg6B8/7yKkayFJOyPT2CPBPDBSU0wY3BEhmmwj
mquWZmk6SrR4R/LiC1LTR0bXrRgLUMu9rISfY7M7aEP3+XZY3Mi5mAIjAiJI5AGP43wdnDJds5i4
NArZUoK57SaHxiRHEJ4jPI1LKbMbyYQCaatVIpL8DZfR0KkBuRdgrFTlAStDovWZbkawbUl4X+Vt
Z9NW1c4ryBBcLQzX19tr3dhSYIQpmrIocmAmh8svk1xeJzXClYQqBynsopAqf626zO0iyxC56VaC
h2ccKsGyjgo76gHXV/+A8ZS1LmbU/RiBBJjOI5w6Jwpm1P7Awhc/6l76WfTa2jocV1a57ylJsl5E
Kaz+AgU2AapMjuUtvuwWvl650Y8CIDY9BUPI6CO6VfJ30W/YgpVe/ga+U1ssRT4Pxti6iEgziGbS
B8XGAS2BZKOBOjigj4SilO0AziI6nFvQ6CvbXEYfr2FrxjHW/zfxukMrG93HINznvuTRwMx9ll1L
bnEM74QrZxceF8ivrHOhSaa5Gqps99O9boJ+he7MB4a/osFAbEYODKZekCI2nfiZvXGHXJnmnHsZ
k7GYl+nvhZ+yQwtWOcUr7kXohq3M7soSn0jps1a0bJGzP7wwSO2HYxuA+1efIic/lEHl5WfR3m6E
3SurXDqFZ2k5WRTrM2tQka5vayED/L16WX0/rb1px+pkR7WI0kzoT1xSpRRWE0rMlyfHumesSSXw
7nQ3fmfjI0bAQG6A1J36YJLFzryRiGDN6J2xsiwQfdyaE6mAUF03/Cpexvmp9hvg3hOMEC7yXe/E
XiGIkFs55JVFbrlDHoZDE8MiKotOqp5idA+Kn4xJrWzuIgeMIp9ux2ShRS6HBOuqIXcgqcP04Oh+
rDG/Z4DFv9eYuMX3/2iRC8xS0WR4IWCNDGMlZacOwWl+ZYOZVnyO/s2usmP/e1j45ztyQTlOdLDu
tT37jjOziHGNEqzr4JVv7gqw0xk/BEsUGOQTyrYxdCoTGESW4vbLEZSs35mqh9qeCShtK9GWsiP/
2wLR+gQMgd2uv72tyn7pCel+LbCMYK8IALnAZ8SzXzkzVxWyE2/d5taFTe5wxCDcmAAYZmv8cNUp
iB6ZxdEb5fserpo7iMOC5HOru6ZfWuUOSJoXlSG1Hyv9210jD8odH4cSdtnurl9uf80tRAuyQJ0V
3cADovCcQlGTAmZCEPrYSht6ADodDpswhtIUCzYCgE3AHxrEn2uwTbI3ivCUbjrUxU/gYr5hzUUy
xB+3y+ThA0/B+Nrbi2/EZ5ZPkKfbS96OChf2uI8LpuuloeQj7MrOYhxZHGJLHty/3ek/W+Q+bJ6N
UNPrPix+nFFmMfvM3ClTT8yBhXu6Gd0v1shFPqrGkLzq/v6ssnFknVrpyQDxNI4pHNitBNF985Re
GOQCn66kfdMbMLgAUTJUq1MSaggOCPvRV5EAjHsa3FQjho4aIz8ZltEFrNc1RLyq/H2s7008AdP5
a9jtY1Ec/+38c5Y4F+kVWi+rCUuaXB2KBPJ0Oj2toUij9HdX5OxwjhEnGMeQI9hhcIt2DyZiJHSN
WxCbcQrCL0RQ1d+eZJxBzi9qwMcswjSw1ehMl9ieZzbibtfNczKZjtRku9uHTbSRnFssq9yFIVtg
Xn2Z1x8LqsNrJihOsk265RbcDZioUmtFEog4em121e4lo+AnNP6SNcEcncAOD2juQeNeyT3sTKbs
EOlnmYd2YtzX4+N/2jMeyLzWlKw0hGb9PMdeOI2+Mp+btPZuWxEcJh6znMmQ7h4NrMaS/LYFR+iM
cUDds2iyz4l/25bAC/jHsdZKoH5ZYWuVDmqc+HVYQ4exEKxIZIW7R4p2NSazhpVCIW6p9nbZh66R
1e5/Wwz7GRc1GhQrrEpi8rhTWzmz9djrtWOgE3jbisjZ2J9fWFn6KornBVYwJe/Msi/35754zqvn
22ZEe8bFg3koor6QYCZK8KjVX5US2nfz+38zwgUBtRyUtKmgvmrG65FYsVdb424qVsHFLtoyLg6s
QLVMI8TVUZB+NpufZaZ7EiltgMH+0z0EtrDrbzOXijkhgcDtMDb2IAEgt74gZXST/hXytf7tzfu9
4nEVsn/r9M5VEmM6OIe/OfSv+Ed9YooByUG664+hDzKgJ+tg7vLH6FlE/Xp7P8HAcr3MMDLoGupY
pozaUtOewBfmaM1dLIkgsoJrELKW15bytAZ1Vl5CYv1+rWyQyf/SWEISCLbtve7LRxF257bfK3y/
sgRKvZAaxNgeqo5pYrgK4LhJonq3P55oC7lYkc4NhS4szBQSng/dYMfZoxHezVkf/DdD7IdchgtD
rghK/ZCFRspApjPtczvs910lGAwW7RsXL9JeszKVwE44fZN6FJ8QyftMJMMhssIFDL0YJCNmnrcs
UBBLDXuIChttX8E5Fn0dLmCY8QzW2AoSt5VW2bL63I3ybmxOoy7tb38dwXp4CFzbN0q+ArrlhiDR
nyGR2Fkz5tI/37YiWM4HxvDCB7o5UqZRhxVArrxi/iTr38ES5U7RIti333L964j0MeJyYQizTqFF
C3yeCHJ5dPiRRp9ur0S0X1w80LoSmhnsViqqdwkDiRQzmEoqmjK4nQGBsPD6zORpXBRjBCuJ9Kqh
09MRyamHu8546lVRFBd9G7biiy0bVcr0lfBt2LBBs5wLgqbagKG/TPRIEllif35hiTbFMGQf2SPm
CvP5oS56h4SZneitIBES7R8XC0p5yJepLHANat/V8b4tv0RkN6D6FFV/pEn+v5cf+BSvFyVjmDAa
e2QQQ5v4KkljO8u6+2UR8RCINo+LCHM9NH3SwiWWkTjr/JK20N5QjynUJf6Th/ONPqZAldEYF0NO
X7T5ZQApR5z+dduGYDE8g1QTp5CdZFFnysKdPO7ImnpUWpwyFTzAto+rDkYBA0gnDKlef52s6ow4
ThBHp3W1NR2FOdB9hLXotSwyw0UFQ6v1UWVpZFIndgXkR9oDDY5O9Z9s2z+r4cJC1q0VadkV14Pf
S0NjBUwNoX5fia7S7ePzjx0+JOQDCcmCXRvUt6RN7WgunCXMXLX8qsRUsCgC6Ut8hd+eycCd6kDN
YIjf5HxbNobJkjp0RNtSCqM7IwLKNMvNNguUtTBUZym7+b1dc9o4qxlnq6M0Q/l1Xkj2GkKK4CHS
oLhpt2jz9sfU1BeM+4PFuzwnzZB86nNsm9vHSytjmLhcdcVeSmUuXdPMmgJ5XGMCSaDOBeTy0Itw
q6yxvqZmiumgJSVqkI5m+WR00R1QzyAZGqGWOLaL1gcQi0rP4ZwVM6ZPTV2yAWMFZ60i0ScDxLL6
aGI8fJz2VgrBwdiqQb4nDdZPeQQdbJrooHqsLIwOaFEO/Yt0fFXDpfpUFBBYR+1o6U/GgnU51tKY
53lY93MEX7ZXacSjS1rrdylJzb8UEnV7Sx3zHTDDd41qtv68lpjgHg2US6c5dMDk01lePRBtn5XK
8FQaUvxUrPqxAUgvoG3W2DRq58cu0ha3BrOxZ6U9/rfQDHcTXQ3bMPXmPa5W2tiz2Vgp/m51Qu+L
6D/1OLO+YY4zRpIajs3oJOCgAnlInEmhF0YtZApWWatnNy/CYleGZXXIljwNirotgrlYcmdVtOFV
G0MahJqhO0aRP7XtOkAqVaNJ6XeKKaVOXKcaGHTbMsQcr0UlfEYtDvdRbqzHQlGXYI60Ea3dKIoO
4yKrwSCVi0+WOVfAFZsagQbdjLd26VfizbGp2+XSg/FCltq7GKzSjh42J4PEmT304b6YDMh0NJF+
jEordTKTjnZepMrXQZtAbJOm6yf4HHxjyM1dnNTW534qanvR6CsI4/Jj0lktxk6IgYCzZOOK6csZ
IqUzJgxOZRSlr1UTl6lDp0HqIDPe1Lljtmt9SM2uWveproAmODIttzCT0a3mHMrGWZzeqV09N/YI
nh1g6fLQi2fLdFoTCei66PHOCJvIrwH4R3tfqw9yPGaOmjR4HDUx3WXKnOc2xaAOwoU8OFCMbR1A
6AG3DM0Us3BFjvO9osyWLMojFIucTtJju1gjyEvJflKpIXCh6yfSLju1zI9KPTlaPDt4Oftp3h+X
NXHMEQQxiBNFmj/F7XzqpOZ9TSMDcEtDdkzS3LVJ3jl9Fz9gTDzCQALxqszwFqt38g6qtVG5n6XR
BZDZVWr1uVxlSHqsyZdQBQio1el5hLDGSPMv0ww6S70uDySihZ01y9uoTPsSpdBqBL6vMjRPmc0a
gF2kZmXuKLW2X+XcAZD3+7jOz2YGlUMliuzVqI8yrSpHXdMaXKgxwQZrPlo6QZHQE+AZbqyXGCjN
3a4z/EkpXJyUCOCBcIZjQZANPv8TfFkeKspv6gJt71h2aTn8IHNWOyDrOJf9aKdpcU6rdbRneYTv
G3Q5lYN8npr8XZdQ9dZJYpspOZKF/oi07Eupzk5dTd/oUpzKpgcAqvw21aYzrm3rVeN4MCAHDcIG
u1amHWRfbG1uS9QuzXtJtpJ9vM7nWNFx2qdgJYYtmco3mqaZTSDKPbXNMSMQsgbpjB+Gip2hhtNa
w0sUkX0+K7u5mN91ufxuSPJewcx0EBZ6ZPfV8khU+q3M295OJHAulQqxU1IetGS672bjXsujw2T0
nj7FYIHrVjvPpDM6RpE9SdE+0cGzs+gvZp/vtdH4VKX1qddQdCvRDIyq1YaizTEPobE0TSbqsFRu
7DyWnAKwIz+zqlMx5kVu932ITsiaQoYv1S130aNk31ll5mUgD7rTJgUc6HNb7NJwBd0LUXNlsBOS
KOcJ19Y9RG8rfJ0xs1WyfG5IZJ0GoyodqStJAOYC2Val4axHkmpPsOc3Sa0GayN78UhVZzRXX0LJ
2I7l6d4wB0+32kMlk6dmQbG/6Jb6oFj9m2auO4XI93OzKF6SSzkQRhDBCGUVo+AIkk7djLmTV+ED
6TLdtqzsy0Ks/ZBl722Yj25tGLk36uv6QJUJNP6S9TlNuuYOnlU6VqmFQZfMxzGhT1SOK6dZCcBt
8+y2c5I6Sln/1BUJlZ8squ0J8KZawhx/XIzeJK94S+Loh/QIENk3PMrfxjbNXK2SusO0GP64AioS
gaqwafd5BHYy2tXQWhtlty66NyNNEoekADvEkktYOMnnwpckqXHkZp7smcqf5zAOEO4nG7FqcWIG
Ro77uN5hNYptjdDEaSS0YCAFahtyvjPM+dusoLZbJfLoQZEKUzWGac+RegqVsrdBlm2cdD2XWnwP
ZTmunf5sjFnp9rlm2EuHieEQvzWpQPU7FhgptPJ9Jn9ro+kL6Ooxb1vqur0q+lNT/D/SvqxHVlxr
9g99SNhM5hUScqwcaq56QTVtzGSDzWR+/Y080tXZXb216159b91SdzkBe3mtWLEiskvWBywBXzC1
lLUroKZiTPBZZd5LQ1gsvC5xpH5sJrYVZZcuwoUzcU0u8KZM27q/yYSGx3txACXsTII+QEEWJiU0
LSNPqPmcSbEVC8YMB9BOrexQZjaM5rT7LGm3HVqyC4DJz72IFennbdCX3VMT8nA1euUxaDMn6kAZ
jrToKcZt1K6RM97JEk2aJj0eFZwuHjk9iZCFrCbHR9zsI9paZ3tpE547MRx5Y6XbB6DKt341YpOJ
Gu19siQB5i9WJK+dyPfLdTU108rFju4xVqpMjnhvLxEdnbM3QDa5YvflmI2rsv703ToNcvFoh+59
RrPdUDstpADnr9LLPuxF7fsmu7dgMnPD4IEa9XSEuifP7+YyPLdgajZ591YEweeM74Jo/wgEQEXL
2K+lxHfu5sC5l2EVa+FFYsFm6mtohlQlTgIkZYHAQz3aZ1okcIhP+54nJnDwznEZZlIeCHz17I7o
CNPram93V/8e7u3Gqwx5pbQd9R1MInzp7buRHVRNNx1jD8s4PDVj+YxK4XXBoN6KlwqJmnkcHb7O
FSOrEm1BNuZ9xIv5TakARFQN3pJDdTSR4Ygx9bjzSOzn7YHkwwZc2ToKKKZoXe2uuqCIG6f54u1n
Z9HUIfk2591KszwaMs13DndX1/uNLMFOFbixu2AdEnK0cqSlfSPS0AFhXeGiZQoC/CEyyWFiaxgH
7kVe70XwETa4LTwko3RYnnO32Q8Nipm8V+9dI5IGU5rPCBKbXg1ODImPo5s7EMKurDydipolyH/n
48ICGbl4P7HiNAb4vSnaMqVBcDdyhvEAexpj/PwNVyOijVnNTCVdk6fNCBNL14UEFH8d9HWAyt8U
mC6KNLQU48Dx0lkuq54WabVQGU+Wd6wof2zJ/Mileg1MtwbYw3YOQ4HcLd5eyhy6fcJ7aEF/56KK
c48enKI+BIv8XJbiuZjIhQzWqyVKHXlO2UXFmAWrYiCpF2arOeQxXdqNbMxmFnZS2mrjUwbaRXXr
OcPBzoP1JOR9UJqTD+JWVNdwJHKC+87JWERzb046Nawqu9sWgY+72RnaVW3cdkUrdWM0v6Wl2Vsq
2xd+h4oh69O57NZCNys3w6CFDX2iUuCy7fcqe4ak/xPJllTa1t4a6rRnfdKN8lFIhWQSck2HUYRB
1FXltCkcb2tC5F4u/iPTmrgj0BM0FjZWEY6x28HLJSd+7LojFBSHAgF2IXu7lV2EaZ60onI9sBwl
Q7ZG95JHJpzOxVhje45vLbZIql232OAdubtALtxEYSc4FBIrc4tMMZkq91G1HIfHIU+tDN5MmX1Z
4bIFHQlzR8qJW728FFn3OC32WsNZxBirjv254nEYiq/MFcuqEDRE/ypMtKMfiOm+fMekZUlm3I4e
j/pwOQTODNE8p7+Rsr5XPVkJ5tRRCUss9CWmbdGozw5FVGXszVQ6bmRJ9LD9LDt6FrkpSJMsJd8F
NbsZFlj3jcLLo8IZITjbvGitpwitBxlVhH50sPiM6r7sI8URMEKmI1KTjdb0YtXBwcYk/WG0nbuy
BBd0amhsLeqyFM57N9TIj2fsqWtbNhPOnT8JHdW6fDGtuwuJ3pBcikhW7SXvlrXVINIH9QWMlV+A
GVPk8dB0Ccd2I0KTpaQrUZ4I/6YJUafZbAoi5Qwwa2LOUdRdH7WtAT27dDd+D32WTF3CLlwTt25x
QWl5oxFduao2PIeWiMBQInobJ6QT0GEMhl+Z3X3VNb9zwnlty3qDN3vLJSXHyi0PbTklpvSTprUS
ax4w3AjDGLDjh5NZGrMaSHfHWXhyYRCYOu20Fpn0Nj6quRWfpqOjOog3cPvklHDeqC29cSh74WGH
vC+csPcnpA42RgUty6z7FhT6PugO0tH0wEry4HYe8hhjnbxm+vJ6WyXOLDZVkKeCFXtMqWdPvNTs
QBZqrWXrJ8Lk217ljyGC/tYakHqj2KjissbLGvruGspg5ZcP9mZouR33o/M4iWo/A3eFPqMJ0eAG
6DVarhWNUJWGdqy8tJa+uFUjcCjvkY/cjoP95Rb0y1GNipfGuSmp3vGGPzi2CleOPbjb3HPUrSzr
LfQfUq8f8tgoZLeNzIOEmGErtdz4xmzGsL2lDMLZvDvUfr2Z8qXHECBq0QUuJY418HSaUCHMzbOD
H7ahTeV8IcicJuMCxhizrXFrPxqrQcSuU0OjuPfX1ii2fhNG46hSoobnrNPr3GF6K9pmrbUBcaxE
mOEdA0G8jScUJ1Eb+scyt+6nynqqeHY3DdlTlw3As2DmGQV5uXZQfy52mPCKXbJx4kcETxCzXH5b
WogvQDOQelrLWhXhZTLNgqExr8NUFCCNrtVfmc1eof/7rj3or3CU7DcN5/6KZjVMJL3ya1iyKRJS
voQ9Xyvlr8eufqLumMwUqkrK2xmFtI9M8WC8jUGZg0s6uFBlx0Evdxmrk0nBN82XaWDuu07c+MGD
22IYzTaJYG8LeNmFRiwEVnMuyn4TCBW7dhcbT8RI6FFqXifLza0XIEGCFVsMiDcuuL+sWnOB2sSp
bt5t5aHto9Fisu+84bIsOym9tcBf8pc0gDPxbHxAqOIKN66sAUlHfe+3LwMeytnSad4JV8UQOYnB
Yo8bKhLKymbFQPEt5se83nQ9dBfVeYaNEIYJYXrMP0fSgujtP4yyibIZna35rhyhKBw+Q51s7fpI
oLokzKaHxZRbWQKvKU1aZZCIqLCppvOCaDabS4E8qmlfQLOLRPjso64rscbgnk1Txsbf4p+qxVvl
1btRNHEGhEzXAzR2BbVpwhkmKHGPiTID1lBfSF88UzbvmYvqwyj3ogIrqpbwgQqCZQgSVWbSJbCT
0c13LTsa4TuxDbG/kZmYYYkYA75DJNvNNExopF0wKHFw+kof/czft6hdsSXxkqIc3Y+e2dGo4c5j
qhWE/OJCnbzpfuJnic9Xzi85BLkbft8aEZmu2daFAWR2hIF1NLaomIcA2OyUMO0/qO5D9nAxY3ii
IH/S/bBWHerwUSd0OkydAMZ0Q60X/MtQwgaGbhcYAPfZ0elfhbWdwiJ2s1PBXlGbFvkYtYaf52BA
6aH4FsKvkY2ho0tfBiIC6Td4NIAjI91AsMAmzb0toGAeEQTeK1ZB5uIWFXQfmz60rsqXp6yvkAZM
kVU2PHWL8pRh8wtyxlBodu6MX0QD629a4m5Df4jyqYs1tHw5dqoFPv7grP1gubXtPTdfBj9u0no9
zjAlt70o6MxaTANu4DfGP3qoMGIQPgFhN7Jq0CsLGgWuvRokpgrK/tywUzOHN6iYn6papDxv4rIi
91kVHDSgj4ntsh5RyAV2hQykC4LHYsRGCAL1EDL+VGDi07ZJ3Pmvnb/EGAs5Qq3/NmfqUIZVgoGZ
x9I2l2nxf400O42llRSLq2FdxOFt55BjYA9p7ZBY2uMANJY/CW1INFDsxox0n1LSo+MecmEineMq
4lPRRCLjGN/iwF+7CY0zLK8as5a8Xi3DpgyHvfbETpv6fSlDEemav89AavoFgFH3kdvPYIuv83C8
9wC3eXzXCdhZ9osbcQkvIPgitk0VV9nr3He/egeTILOMMh4cEIFjhxTDIRR+olHetKiYZh/Edp3t
0GPfV9MwAp3AbVKJpF0qRII8Hbv2o1qq9Syfs9K9y4LpWNnAaJrmF8U9BONtoKH4mS4gvAhAyl1O
2qjMFT6XVZyDoro3ZLprChWZ3FwB5wcVijtl9U+s7ipMpeJoZaATNMw8aVOcTC6mqMPLrOoq6uFN
5llIa3yav1uD/OwRFQc9oTsPVNGvyxd8tS9vJJGHS0I5+pxX+YeYFrgNzPARY9YcBQSG8NLGVTsw
3Ktg0wAJeqflp0utdDTWQyWaLpINoBre+6gxkZgT/JmoFupRTM9k+OU0BUGZz8+Olz2HAxJ37jyg
DI6ckpyFz9C/lUjmbgAk/wKYehrJaZo/R9c68Eo/gBKZBuRV0umxE93N1AafXH0adJTmGTQKU1xm
RWCBhaBJ4YJRAX8NR/QeKa3ipr6fw1tfmBffcfKoGrzTQIIX0nzA7vveH3HQph4wNxqxZaRaTCvK
J6ZChOPBv+2X6tSF4WfIzmC8f+UZ+jGzF+YRAcwd1I8t4K+8HwADQwgpYr26EzYEugoeaX9Yez3+
ZGi5n2XfnnGA9oDM4DT+i1RljQG/9qEcUMoOsj7W+D8gtnC/aHEXWtmtNZjbAGCUjTzaZS2wgQDo
XxDmdxQbBUTbs5mRnGIAeTeFKpYVAUQDOnPX7nRZ7mH09kUZSq6CQX7bxAqwKaDT4NgCpiuGCqON
SCBMGBWLfF4kTOKQk6FwaUhiD+zU1WD2G4h3BC7kcuvsYnvzu82RjY8LhGMRv3I7JuOy5oTgOrGT
Qi/HObdOxcLvw3D+guA+RrRovTIgl1t+eO82/Lbl6qPOamzx62hhl+EQ4eUtj4KyjVWgd9CScdO5
zaVk1wGvvvjVDt5OFLi9LESSGOAhzohLP8vMu13c6p54Z9388sy06puN3SIUTjnKjpZ7ETHQ2pZA
k1326AoWIF8RD7j340Du68aoCKwO7Otu2lfsHAI3X+CugZwOPj68aqA42vPIKx+zzI45CgoIn76Y
Yl7NJvxig0q1Q0/Ua9bNYCfIS9YGoUwUGDTkJK1a8sQpWTv4GfWM/MQHJIkUrQbUo0oR12W4Locm
oRX/kpZLkXPB8TYBskvShUAlpaGoKUZnjHOu35Yxe/c1fQU6uK57bOe6mVNZjru+nnJUrrggpzq/
qTVJa16ATe4pJK/83JdSR5kw0OzwwlQU4xqCOqm2aYh5UuSpMk/Z5KdQRdz1pjnJxYv6pbuB7WSq
JI/bxaxYuJzn1rt0KkyWhtugygPzt/wN7NsebNSAUelXm1ph5INZ43nAxKrDS5Qy6p735YtlWqhB
eJO1snK+WuoOF6hP9rUsd4szXUYz7yAtcIXD5xfLxVifh89i9/5dLpYDgZcd1j1CR7hAcLQe6rxa
cWOQwaKzNyN9klV1R+C9sFNhcyQ6h3WG1a+pKFOnYUer7Ha4YDasZ7sa44m2P1zk9f/teiSAwgk+
KklueZ73l2rkQx5h0vzgexDR7WnaDk5qW1462W6KFCe1HSsuljz1h/LEZfUBxzMvrtsSBljgOezd
QAOlqgqq18VI5Yl1QBksOhWR4OWLDy2HdHbty6hbsrfAkErrvsGofpshDfebeV+KeYb+dhjGph3f
a+7ow+yMrwy5clqb/KXNO+CaaBRFqtZNOg8CqCJpJDSj+xlAMZqTbVVg1HRCNrBMxdliXZOUruFp
TqtpDXV6s81GeHn1xrf2trd8dIvrxmHuz5HpOx0FhsH0eKECJbRGOFSAWHJtnBN6ZtnJAmi3wU2o
LxPz4VAaltsMvMAtBa64VXAU3YDrQ+KwVz7qRKSkVA5bWL4uW0j9tVeFWZfFktWfTR/qle9lp9xB
GWuZZd13tAIognqburQ7dYv5nFo0Mr1pfrQNu0J0HsaxnXqChWctU1OM43EY9UNwLZxqtuD26/h0
k+sqT4mLSVuGa3HllzDIRr8W0aLRUeMIuRK1Bz01Zg0PUwmYuwqQJQVFvlVj1WaRZ1gZz3nTHH1J
3USU5NqQyRdxhBaq3E/cbve0ZbCpBXSfADguV2gj47ZTrly5CKQXdBL9G6ks/okh3OI8OSCcRkIj
G+WsniJC+btijCa5bSDgI334lPHmsmQdshNYRCV9ixggbO4m0Ba69mfRYxNOc8gr92E04rYrhxvi
VdNdQPDnnHLQa8xbzF/TyM2HBSLZGs8kTuCGNhspeyhYsFJx4BNFltbFciOKpT3igoZoM2lmJAAQ
0AgoKmh/APaCnlFRnv15ciJ6HZhD9uGFRwZ3vydd2LghMwolyES12rmHvgQ24QKHVcKlRNTByemh
YZCEZs4iC2nkHeU5vZiy898oWdQ2q+sA6DDxVuhTvJRO2O283OgTPHnDdVfQZkdF2CNoT6JIPTAv
zi2rjnPmvPMmDNPCg0Qxqi4RicBBLxBFvlP3AxIxdNKAI03nAd9LwJcZiXHTLiQV3Gew20LjmLoA
fGjGcRW2GWz1lL6VU5ntAkxTH9pxmK4NW7kv6ARbbJexm35A0cOC0kG9O4q4GVp7BLyVuzc5mojv
tdupZAimj1GNKKpCGDpyNtWQ5Mifl7IrI8kxu98D4lnVvEdUX5rPoLf95+vg1944dn3rFoAbDVrN
e4NtnrYAKZ9aL1Qbe66eigCkghUOTwb4Xgq2C/XwpEhtA/mdm3pVoVfrJR72APol2XxWRRau/XAB
RdFZyHmsOObOmdJ3KqN0y66mr3yB7hA67y4K9l7U87OwRPViM34jKziSRHkhZDR7+YDqo6foEjrZ
xutZi+sYcbGqh1eTgxFBAJslo3GRYc7tmQ/cvrFrdRGevZcuLnW7EtVqGlFwWmN9X5Ps4vfeweqz
u3KenrHZQSKfyk2GyfgIFkBxxfmGjqjYy45KYG7o7Lc46FHOw4fapkjDc6AdgZ+0KF8Mq1ZEDOdh
yY98Ud2ua+CJYJDmDsjtymE+4q/sJKFPZCY71lM0sSrcOmPZOJuB6Gw/2tkLBmAfVQfBvJzJB19C
xRzisPsiKPYKuj6RKYpNNdKnJVsS4XabrpQ7BciFWFYilgzODxJimmWVI9axUT1NvbVjZY3DQyBR
PBDAc7TDsVXTlgwoipve3qGNeJo6sAByB5QGBtfWuOxsjOvPgUogszzh0dyX3nLwFothWgdtMR8s
wp8ACifIHKMhCA1acH12aPzKunBvFKtgRi0mwJsQoh2KuILN3DFH53fdeL6yotzGfTLkVRc7AQKB
1TIR50vw3NVarO3CH3bVTPsorHH9ZyUKvMrADHs+gCa4y5v81QKUCe2CWKOLTip/NQ2HcbRveH7r
cLO3yT0kHCOMILxaY/i0FIiKbe89KLlcwnC8wXzUvkU2aLWXojDog3rPgT1/hDna/Z5IXf5MLJaa
SqUTPvNOoHwToX2YIMDXgug0eiaxSRfX08FBxabRnmZm2mRo0oIwYT0OlMOIcl6VS32ocx2LkJ2W
hp7CDtmDM1CzqoC59/ZH61ZlNMDRdXTFar5GD3hhbqyrQGML08vyV4gPjw6bm7iI/eiLrviwrId2
WlnUXmkJYJ9na9Y+dipfaatdCeTUBvk0TOFWWrENJt1Q7RDEa2tbAmXbhB6jUc6YTmxHoes2hl8z
K+9IU+WrmpT7QIHQTg3sdwjsWHDBiK7u0CSCOTPmXuLQLsojQt2TFzwPRNEI0vhb6AA8O5y/gT+Q
xzLDnVd9DuVzADhbHN0F9JWSmUcUpA56e2GBEqGbYjr3YCsEUFwZLUzVhGjqX3VNngv3EdXycXGa
XT2ip8csGHKOj0IXU9JBxCKi7LGAXxVsUKqkMe2201WkNMjJTv1kxvHTz8g2d+gUsWpv0FGzc/yl
AFeYre2UEuCaoQ+MzDnKOo8h/3GrRjRXw2YT1sGX9D4sRJqyBRUMqTAOZSyyNSQ1Vkswo0M+m7fa
Cm67rF9gyfyAOWp0AcA8IfmJwTXUqdGUEeUtK/NlPziqPpAKNUPRWcuNBTjzxtjd2oPjMlp3X7NH
1GopgBZObeNGlWcdgKF/2tVM4h5vfbOgEQvtsDBW9tTts9xmKbTxh3QMAHFoZb+SRZ9kAa07nyxo
VEN1CdQv0IdQo8e2hU7nUmXj1lIOzgmgOE8XryUlB5CaEl0FKepp3AwZuj/zNF+6BlTYsLn3+xnB
Wt/CQLQA96A7uEOn4pw46Ba1H7Js0K6vJ1Bz5xPKfyuCmuIBqpEKSm7siYlraB9fWuFvDEU/P68w
MC/nvjgDxPfvaZ9Pb+CkjXc+nx4lR1FTeD54PmDFbCe7H4AxqwAN+H6vg9ZEAUwqI80abHCBQ656
wHbjbUbkEaypaQfjvXPRo5dxTcuhGX6H3gswJDKhi20h34xEPrqfWl4GCeNfr8YUQ8PB6OmfMZOU
eiWwaemuPeVOT67fy48GdFnseH6pROiuwqW34GE6zWynPNz6djEeeYA6tFr8nTMjwEMAmqL8Q/Si
2IvY/bZqAYOFHrphCJujrGrUVzwsX+pmUhseNvoAV1aKKSJ+6PP2seSm2Behd09FAzv0LEDaOejI
xvzxxpU+BahDwzUNGKSdiAKYjfmttSisdMkcdDOnNWuyx0Hy4A6V9pyKqqvSovRefRutgbzwCkgg
UnQ3ZchXUHF346xjY8LRO60iOzBOPNZCHwkyp41wkC5Ek+sjXgUzsAnWgY0AYZjU0BFiLSOwcK/w
kdeAUoYc2pzhB5wM3ryvrf4O9Jhj1U86Ynp8szNd3Az9fF4ytGZFEdxRqzUnDjG50yLQDy+cAMwJ
ELfQqhkSQ/OnyQ8T+PCliIifqC+XtM7Gxzy0ABuWH5LUKhE1wNQJnK4IxPrXemIsDpCSJa7FBQB+
NN+agV3AwAmBZmRd5M7zvhPuoVymlBZFk7p+MEYWKRVIUg14OxaEWXq6UmHxWdc5hgAgShhbBUAO
5cKMzG5bL4YHcZGWhbqndn0Zw/Etd4ukdeU6oJUT0zqzk2nJx9XYINAyb7gfR47HG3OoBzdQJJeu
OhOSbb3QqFQ2Xp7mODgHxou3AhOekWflQUoK1A+9k4HPpQc/Huf6wRbmXU/BsQnNu8SIFspKlwIW
wpkeG2pH3IgwmgFKRI3XB2ulgxyQUIkKr8dFAerEk93gYpa2euUzfxhKLB+ifZZAXGM3+kgXe3eq
LoPX6igEmTACeRMKacJ5YwK1pQYCrhf/yHR/ocLqbvIyCONeAQewkTDjP34DKe+1HOwHPbvupvTY
fmyhSAlIJZa07dG2hxpB7m9BXt07k9w2Q3OAU/vBrfWImUPWJQuRVbKMQEOV9m5ICF48KrxnyXOg
/xW4grYSGpwyUKyI9zL37T0K1F8cdAUkwSHAof5znlrZ7ptRC1KuwjLI0eWpHcPQJSiyAXCg4N7i
dbe9tCxkBrYFfBf0D2RXgf1VzxnVPP6fOkPmOpS+i1arI86ea25HM76CFo647vj3sxO0p8rqLvCA
eUTCZicNRdupUR2gSFOzI/r9FRiYHT/Ixto72hkiugB9axx40IPynVvtFRQVcYb8GoTp/qxz9Dxa
9B4QPId3u3abqMg1Imhbvs9htsf7RUe0IDsu5yJG8+5Tc3QAbd07SQ7wOc4DNb0EmWiRANdtLmPs
WAS3v5Ov/0NK/wtL+fuQrQZngPZGYyaHFSe7byCf2q67vumQ0CDftX1y61KxWcrltuqGd5/NKXbx
Wzv1LaRtERFzDPNP3Rrk4AOMF9bu1N61jVj5HXv4+0/9I73+v3zq72O6LNS80e2AMV39bHlbEAfX
U/UG37fk7+v8kfb+2zrf2PV2DYGEjqG377noBdnvRJ5twOF/X+Q6QPG31/6NWy91C3AtwyK160c1
DvZcXwIHWAe8ScNNC/LQ39f76aG+kez7QVtEXB8K5L1IormUQfQ1A1z892V++kbXn/HbMIw3V7Kc
LHwjG+2EqnkEryua231RvPx9nZ8e5/o7fltHcQVoPc+hFVd38xmR30/nooI+5qR+Ejb7aalvUzcz
eCaMX6fdHQ+NnqIAnu8iQ2/i/90TfZu4cbvMRVmEZXzDVhkcwgoM9Sw5/+ED/fQ034YSMiSo7jJw
zOw6YAWFNm41rkGt02Lz9+f5+06g9reZ3ba1qHYC7IQAHFEXxFVL5Ymv1xRY0N9Xum7d70cJMi4Y
hPEcL6Tfhb7R2cWGy3p4fzcgwXrvKuM/DF79eQUY8oSeHQb+d109LF5Iw4S9ogNbBTVJ3Oz/V10a
E34BZKUhNW9DZI59OzdZPWsXlbq9mvOH2mOgqMw/fPg/fY/fV/h2YqTv96jgNQpKGLSX9pL4LXSZ
mYPCUyR//yDkT5vs97W+HZmAjXz2tLVAVTHfjCd5YwCuQMM3FYnZYPrgV7kWP2qK/WcK8vs++H3V
byfIoBu2NLWEG1W6pBD6TPBwdAsTydTe6Kcf1bXoH7YdlOVDeHdDH4X95+f8FoI0s4jXAqHBmDis
QGBKZTURyJCxmzap7qMfxYr+tB4EtR0HEoT0asLzz5AXAG7rQ98DHxEyULBowpxCjJEGuNn6+8GO
flKg/dN++X25bxeGdNxKVia3VwvgqwiTSWm98DUD1I6qdP3DhvnXs7lXXUXQbgnO8L/f5eyq0JOa
oK2VmsQ7LBvPjvODgYy92XgYgr//+3r/erZvy317lUjhZUeZDWgufGg52NPIokvbQ5vL+SFy/Gvm
7LoSdokPDyF8uu+bBOUiSGAKD0bRia9A/xaYIaEfKNATuwp+eI3/ClP/WQxM38D2vZB9DyLcnkvV
VeC3irB4YAwj3G7T/7QP//juYBH2fxf5FkeWLuPasfDu6hBD9YWWb55wXlheQZ61kT880b+ypG9P
dH29v50xX1eWXY0FlB7oiYQvBXI/UFJDtGBQ0cg+/fu2+PPH+u+jfQsg1mJm3Xa1WbnAAEH58sDy
QUUTVAVU+NHsxiDOD8oz/45Z3x7w23VseNAUEuMCCCLgBN5fzTOHFJSzFajesXf++/P98Om+p/oT
DDEAfIM62TJ0cTGUt1+Qyojyp4non57qe6YeDtS30MGHzX3SvbnJvPlA/+wDnAa4B/+0H/+tZfHP
VxheY8tve8TulzYPfTyVgSmMGxMM00EcFO1zWAOi5wd00/kh+fzjOYOhZODYUMSHBu0/V6RjRZTb
LfOqk/5riHpUl/kPOc31u//jLrs+1G9LfNv4YQcJafDZIK8EGySMuq1BuUvp5idVjj/uiN+W+bbj
8+U6oSrxJJPXwh986Z5HbaHX0YFVhr7q37ffH+zg//lQ3zY7BgBNC9xzxgXdH0BwGG5lENcrK4H3
0gpt1hUoI/AG3v8/6Lf/8D6/54hzixbaDJHBlb2ut/2hO05rCjJFosGMTrMVBjU/QB4DNDSd1E19
Q344eX+MY/99z+43IVtN6mLsDJYHFlOC9s3ATRwBaNobyA5BNGdcY8L0B6fy/8gp/GsPIR9m9lV1
2qHfckpU6VBPpghnxZs6gLyAntKuid3IfJTHJelv23X2Q+L3p4NxXQ3zzg7SWP/bvRoYaCiFszSr
Mai2GGy8CrnSn+qxPx54GDzCmTzw4I/nX3/Fbwe+6DCcrK4McIC6abiHZCOyIPDBVzBih+cN/WHY
/o8Pdc3L4QLqMZ9+27V1FhqpixYyxy3eWI8+klI/CJ39wY0MU+IQ8YTLDaZK4P35z0eSDV7n/yHt
unbjyJXoFzXQObx2nhnlaPmlYct255z76++h9u6qRXGHhvfBMgwDqi6yWCxWOKePcrj9YxqWXwnQ
P8bBne0SOJCcK/VTbA7PggqrKIuA6wanKbVHpYa2Tz1rV7dts4u6ql6Bd/UL3SsxxxbYOu0EUds0
9OJSYqp/ecOC3VwJ1EvywQgqD6xyHM/C3KKdKMrSrU1PxcKERcRS7fXj4mvjC8d3kRNKHyZTE01L
hl0DwYpaNgNdNMDVgza53oG+LRuKsE/75XWctukixSTfy4xI74i6EsBSR7lAjllA53Q6Wtnz+U9h
buDuS6h1XdUhWwyQELkZaJDkAvwQOVA1l6fzUlg3w15fakl1tROWfkOYJ7bqfYN53UgBA6CIOZOB
Y/zMzdvpQ92mmImMDEPAHTS22UspbtcNaobnlWFQn8HoSb+GqVq4s3XK/yoLJqBLTMW5JcYtjkOL
0bMeXLg2qlgSZtbK2JsyADCstTI4o1ZVCFfQ+cvLtbI91+4zqFBlWdAZAQwDxM4Xkp/owJpNfAJV
3CYBZircmf9oZF08e8UpswWwxoqUHC6eN36wYPHLO4mQhDnzjXhPuET0k+COThWMvCUnunw+MO9L
TplpLoK4S1+ha9Id8NB6aAhHu4NeHw18RfYAbNvze8w2o3d5lMECIk4tcLkiuK3jQFub22oQeWCe
bJ+220DKVns0OAiqKiyuqSRhq/fHMlAq9MaN3+soAQS+gs4hb05kUq/k6Mc1HioknJVyK0QTW4mq
Cl7JigvKm8Byep/41O4y4YQPTAegY6hbVBUTuSkqf7d1qBTG7QyWEhntG/PPprgqtQRzSxw55LM/
2clODnU0CfAzHrMWem6k+aHD2IOd9KWJMWcFUpvYNwqew2E60J1E6hQi1QCla7i2vuju5eymq9AK
Zd6eN0fe8lEHLwJzAMasYClTlHyrtWlCMbU9zsArR9uG+icudKcRddZqTWmrnJhlbCKpD7gM9NP9
0XneyaDOVzJVkZIaAHwldIqVK50i13LQoH1QQ8tdOPHy5wwiiVJ20qiDJlpmJmYJEADIu3iKHg2/
DnQk1/Q+bEqwDYJ2ysNYOg9okmca1BlDxU4eNnQtuSYwBFoB0ylohBt5yjFd4045Ktrrs9XIBAXD
VGowPzXQDJhHtvRLxpM/dnkq8QyRCl+NfACKjwqVJKteLxNUlKXtdtqkKpy25uG80TMf/rtto1G2
ZsWKwRgLzTqXWKG/hborfJ3dyC7B88njB2HvFpyTDHIyA6yMH6PmIVfRBtfB5XfDsdEec/FG6x7P
a8S8VQzUFlQFaGjo9f4oYsqGbhELrJ5Rv5gGOunQX3heAnN/dhKos5tsmYSeGRMxgfA17m9S9GKv
7QvIxs+LYV8fOznU+RVzcW0sA1szuJt2l7yguGTnAegs2ycwOYND5Y8MbyeQOsLVaggo38NhCJlx
mhfdAWph13UOSAv987ox7QBMcMDNN1E7sShJkaTHwNSHatH4rcMDTZgRYKD+eF4K27h3YijnYA0Y
udEqNHQq19Z1CpZx8phuMXIGAhzQPrgcccyLcSeO8hLVXJtrOSIuTgp/ckF7A0q25L50wHb8a3Z1
v70g+5Z4vH1jBzmmJmuyrKmWTAfLmQL2Evkv91TcELLq1/wg+2oY+9zcHdMT7kRRJ1irO7kUm5F4
wjhEG1bmmy7GJ+zkhLG+lMuMzV7Sd82o09xusWIUkY5YowX2SNy0ANBrXIJ8gel5H6SCHO/BTMEg
D//PUlKHe8BoRdXlONyEsBo94TJC/hSsJHjfG+DzGQWXr+Qbg8SniMo08bqXZROcZpSWUVpuSmFC
S1CbB8BLu0Rzon7TPGMEOyBRuOB0nnUEG90U5P54agGG5hrgsAo4Bsz0bLvvoJSPlFI2Ab1D3h5o
X72c3DgEjUjtkLZ0QNfhzlvBnagN11yzIrHppxUAXRdGNUQZlRD6ztuUTiinFkfnEAX1sXZKZ/Sb
qyHg5U/ZXtXSQI4gGToahSgdTbHK0DKLKLn3sN5IZqKrGvwhApiEwL+MVEfJqxQznd1OIuXH0QNU
5VmE579aPqfTg4Wf692f7NxOBuVQMXteTYWMmDyJLptD4x9qx3LE0bbzQ4WxcUJ55v0GuTQxzM/b
hooqer2QC5OpxVzQB10NJHogFdUUw/rOEqL9ntB2GL/IYq48S2EtpiUC44vYioSo8uP13mOySe5G
mKg1wTD7TLrOAJyWrACm5SwpS7e9JMokBYKM16JCB5MERsJR8RtfOiX+GzUSfDr3OXxes0+Q6ahb
t22+FLjudUVyJMAX9D2g5vN6ds9rRjaF3jT0eaF6K4KHGETBH5dw3nKMcRWwxx6olq6pTQDH69Cu
9gcM8ujA3gmirMMoxHpuhZikfeMwRe+CZ7rNL8lBPy56cB2kMTgXPtn8c5pRJ23GcNU2D3DeWgnc
wcgUkgtBFOqnomg7oCDKMQZ+50WKPCANT5x+EKZjsSScBCS6FbAbUsKtvtS6qsZZ6D3FXx5yr1aR
tgGJtYz2AgMImEWgPJzfSebFv5dJHfsagKXSpOM2BuNdFGhhdHhW7Qpu0zicl8S6hy0E1Mij4n5A
WP3RZtZpTJRGxnu1xOSikNR+nqsxoM2zF7mUHAK1cF4e8zDs5FGKTUB5xFAkTGdVfWu414p7ZeXg
tDOPwU4EUXlXlDDXJMJYFqI1SypvJbW+GYBmdl4LZjSxXzbKW+mKnmkaScmAmsszf43BGB9BdA2G
XviP3kkxNB9ww1ASgn06BYoOuBjUPkDrSSkWdeMoyJhrQmmi+FEfE5dEvZuTvgCJglvMZW/UuzBK
w1mvAMXRIsdlivKKputG8uRIDdoYQF2cxWQ6ZJRB0LqjwAXSJTlTQPnVIHkn3Nzg3QUU4iE9gjEe
k4EhcOfgT3iXzWdiCSQ10KWm6+DQxowhDardag3GNUlOvff0oHoAKkHptUEezC+vxuSufoQCeXI7
K+EtLxYjt8unTdxJpm4fJRkVIy96EhIOh8ofwg5dUcAOD88vKtNjvouhn/+YCS6NEbOgLuzoJZ/9
os2+riYsE43LroiZeS3n+Em2YoZoWdhGBHpU9nBIKkGT4v8r1gdDOPtJKHLr5G9f/nkB3+WQU7I7
3iXQl1slx9aBHttTlWN0ib88UtESHgFsZYAv2zH98kEDVV0NDJ3fIENlng31/ROoi7axzKJPyFup
XG3SFQDizKDMvFdgAuP8W65w0fBPPyuStnZCqUvXHKphNgVE0lJtmS/daJo+ppCAWigZAKqQ4hKY
WLnVHMBbknnLKmxXcr20v86bFeO6MAhzMqJ5U0SYRj5yt/hmqtSWgRFLQJrlCzq1TIwLKBNgfEyh
W57VqYlOrZKlwXmprKKRgdQSKr6mIYGxhNK923K1N9QUeArt5ahu86WlnZZaxiRXD0QbQEVM3UHO
Mz9SeUQJrFSDge4STURSwzQMuqdFbjeAXGMYDuc1uZFcKWyee1eEaSfHmZtG40qjLCsWFjVq/pJW
XlX+Ek7HzSHOqPkdL8hwvB90o5a10ABooAxvus1PRJrq9ijeo7kW+U/rwEtnMI7NB3Hk/3fGk9Wt
UlkjxJUYdi3WC4BNRf3knbcV8s2Ue/gghAow1AkIFdYCIZ18sxTp6Ai5wUPjZ8kwRTQfK3ivwCoo
H15acrMlaTy7oPm25eVLDIT181qQr6S12EkwqXM2pLqe10TClsu3HbApzeJBKPUQg6vOeUmsTUHH
LNpVJYtg41PuFFNnkZUOwA0FlgSmFvvHfLQAOzxwgjJmx9HefVGbH00ZYK5Js+LgmsHmot6KJy0Y
yoHkGgIK3PraHjD0GyQASItChVszYZg6Lvx3l02ZBVhVgHZlwWXP6bOCPt2AtOAM4ZQBTu9l9ZE4
DEzOHjKsREdHsmWgO03SEbF9NPd5iAHilCBJGTVZILXa9WrhMjq/e+zHyU4ItayDnElNJ749TkjW
I/WSe+suRSRKep9BR86NnJjX0E4gtZBTm84IRPEUMzCuGUSGWYTIfmnAWtIURwNu2QVOH5DbymnZ
gOPcA7u37CKONTGM9sPSUpEwEL/jRk+QLAAhg3mlorhtl0vdhdbYKJy7hxFIgdlDMcDsiyjUeGPt
3jktq9SFqisH+BMjF9zNGry0DBUhegVJU2Kb4/zatdNXzq4yIn309ao4l8CcQJ8LFXxblSwtOUBD
XfDriahmI1lIEhQYaV28+jcSlaz3zAeBlEfbEqUsBlB9vxX5AKghSKRm1KLQh5imy1zl98JwxhHZ
i9UpNzfnWQokCnkGqynGie+K8SjBMyAM9ytweeWTjTYRwuPsctaX6V7f15fOq0dJMeeiCLm9J/nz
1/pOQPzgkRLZBrihMSg2LPMaVq+8LCVPYcrbikNfTpsBwfmc34hAP6qShnM2GHH4hzWlQogsA5yi
FUEEaWDbwi5cfd3nN6+xnlAf5FDuzULAh/oP5KiavTU26Wqpj7In2VNIUG5Ee/QxzG1vP/OX3Oet
I+sVAOkmWip1HE6dPpaFUieVUomICBX0QQGCPnEAru6iHo5YvHW7AnwSdyVy6ZivtucaSIjAZHFW
lzAOc82JveTvH0O5o1pMYnOL8DFYhO0qxbeM0f0EsoIUaXZS2UvbHiiyJ0s/qfX1gjn7N7vmFnHe
+kg/hQ27VaH8xtIBEy/BoD7g1UIFw16tByQP1Dvau/qbYPdI4sYX8ssE9vD1IbszVqe2rvvsAjCL
cCq8cI91N33YI9qp1GITlyaWBZy0wAXDDPShD4Ca5RTIH5ODzV0AVpSxF0k/e+cm0kvNWGdXGZDv
vzGzcJGBV6OhS0d3NsS3aXupqnexhk/yZZdvmEzPgvInCNt1Q8OE2sdL3wRautBkEtDnlD4/CeDZ
uQWrkgFIEwC5TGIicV7djJvQQFkLzUFI3mHsjnIok4FDkORw3FqUAyuxya8wGHdQx5o3FMnezZ0k
yq+Y6mBMs6URI0cNSbdj+XpKroh9kwzG3DQOvyme7WR2QiknU5XqKAJQFxdEojqGtoXNBbDhnTaw
PKNBr7ok260FjL6fZnmtXy8eebj04fnbgpzeT4dq9w1UiIX0rz62EpZ4a+vtB+Zbrat+EVUvHywV
oApR+W1rQPp9XqjMijv2G0sZUtXFoKTpoLkarJ75JIHNKQTMpldf6c7io4e8xDAHGAEO+Y3mDJ5x
HJwczfP5DTD8B/DZcAtszKsLOWkSjliSSFs2pmMEJR6xDFFXP/Zmf92oes7Rmqm0pamyifoFOj2o
7S6ktIm0AjLGcQqSegytFaA9I6Df0+aqAaUW8L9+nl9oVn+TgXKQIpJpT4DxUs4bbStxK701Gl32
x9VBYOu3zoTecld+XbzBqa/5kzKsU7uXSfnpdO2qdVlylKAKYNF3KCwoVlhlindeN5YzAieZhPod
YIYs+pLs10jasihGn6JirgfZqGQ36df8h1JP0s0GGBPe45uZqIEcZGiQYEUZinL541YKU6Qh967Z
s0fSuIY3eOMBteXDedVYVy6MERMVGAXGDypyFDq9jkrULN7SqEpIso1EDO/sa8wl3MmhsprmNBai
UmCnVPBlebOhRkEWF3LQ6IP5BTlmILA0yAf8THRg7An10peOlBUqQGFLDTAok+aXy5Jdqw18Vzvk
+u0MGkdbUkDpo5mAcETd3PALDP4AsQuQlGokV27ZFwhTmsGQfGCidLZqrXowVkLqFqBAcFNAP7qR
qgHZVQPcp74pYrBtWnIll8Z9AuBIwMXnJRDKihot41XrzEkPVFjNQLNF3mP8VwaeTd70DXBbOkKZ
uw3Jz6xdvjd9MhyrXlEAfq+AAkMTDLRAxbkBbEFwQwKibZshVU6AR5NuoEIeRKDjn99XlsdHRQFt
pqjk4wmkU36vT7oWjfqw2ewgfFke5mC8rC+nE0CbgxGEz/3DcqU/F4H+qIoc58M4lB8kU44gA1z+
GkcC7prtem0uavFmaC7+o3bUwc8WTZ+A70vOh/YKiMD4NFwX993z+qJcNk/TU3MH6MhnwZV+lN/P
i2YY8gftqJMpVwgfjCiaXSNC7KM8Z/H9KKwYpPTPy2FdE6iMycRwNQlNSx8DIDBSSEDzxr0lxdEa
jJ1ympuUm01iXRRAAMAkEFp0FZU+/okAUimABaIB7H770j9lN9NhuJbCxI1+KKtbH9YLQE4PzgDc
rsFWOL6HmaXdS6ecAohFE11G0Rk2Crgv0PngbQ6Ea9sMWwC4cXMuMlkzOgLZy6PWFH4OxGEm5OVg
8LGzyw58VDaZO68dPQOCl4t/YaQ/OiEDcysEhddcolubczIZx4OALvyz5FT8p6LnDqxk+Ahjed76
+9gCzGr2dN54mA+YvRAqAEDkXGkg6iR1ufxquwCBmQYAEwd0M3jKRu52B5x4FAYBzrB6/UX70KIZ
LrntT7HPazlgOaIP+pL12CV+UjHbap0sunhcQWTh9I/NdfsIxg3dNe8BiAu89yOAgu/j6+2lN+zz
C8E8RbvFprxgpLdt32lksfUBKJuyU4AW4rwI3n5S7m7T4xY09xDRgbSkeBia1zTnNMPzRFDeDi0M
W6yTUzog3AA1J2ZteJOsPEdAuTVAVG962UDEPEpelo9psFWR3wrAKM9nDQAxrVvGoIA7v3bMx9DO
Tukh1nbSlTJWsHgoQprO5lZufCxADhiQPLZ5ykZuzopjEXSRPIkjWdnIdinbVWHcFitnSoL3+ykf
s4GTYimJuaudj1IbKDx5PLzMx/l+0SgP0kcW+t9niDAv1eN8R6Z9t0D/oSFE1P3tESUnt/O1g+6d
3yyOFX56VFhrPs4rxPbitZy9ogU6BSzrf5NBvmHnLBIj0fOE2IMKir2END0vgNf9k8f+fgEprwBW
JeQtBUhZwdgha1fmdtOAm+C8KjxDoPwCAjtLrcjlVpVAkmxXcCXwGu15Iii/ELWtsXYSRGyrES7Z
QQFf13kluAeU8gvg61TnsiUbAtzbFMu1do+KHLvRGjsY8HYkEIUWzRgsRWSD+/Qg6mDqEV7OfwXH
OWnUI2WM1LpSyJWZLg+1pAVFU4dd/STm6kUin+ZID87L+5fARDFVERgnEqpdH81QmJa4Lqx5xgkD
z2x3KDHVmAIi90Aesk3ALQYRp/A5MPlHHj2Z1redjIHp5v+9GOi5TX+SSIh0QcRu/XxeO2J454RR
UZcigUhIkpfZtdLlp1qVpbO125dyblectkW/0OKW4zl460kXR+VlFRcAFCLncSn5JOEC2G+XFOTR
OO7xctoMP2WKEvoq0eeATAQ9OyGJoIdZLSQ/SlNDU5k81i6oRdaDVeHFeH4pGQcQjwFClK4BrUs0
KE8M4dYIkGRkz1ftCvynBznmRHIM0/8ggXzBziGOIvi+OsWa3bUdEZ1HmJd0gN6UZTZ60eVD11nb
4zYKZgy60JzXY/UZSVFFe8r7I9KgDl6l6cMEsm7yzAKq2sV0GG/Hy/5SuKqeIx/gl8fFQ8P73Xjf
odtXwjy8yFlg5l7uPoC21bkT9EnHW3KUb2fMNJhXdc85DhI5zNR5+KAkOZz7Je7Wuu0rKAlolyfj
i/pkPMdH424q7RkP5fImOQGD4escird1yBtJZUXHH4RTFgS0aqFtiH/tveFCBfvlj/ZYXScJBpkA
LC9cxjfrxfgAfuHFRtqC10XKcu9I+uhAfYH5AoKLugnTTDIJOSFJRpsYrSi92AN/o+ZZePzI30Ed
6f7BgUEpX7FUTOhZMvFNu7W2DLx1a9CdugV4D8z0ZzHXnHCc4d2g0bsE6k7U43m0jAISwG5wmJri
oNbpCRy+pQ0GhkOq9IfzGpEV+mQ9O3nUVYEKc454BeU7gEJfrjlY2LrusluATx09nJfEambeq0Y/
1qtp3gqQM5JbSQIa3BZiJFa8NwLZbYI/y+K866VQJ2+sFnB2or7j6vmqg6FFBoOxpFuAy18mDhwJ
63r4oBh1AuUoyoH0C8X+jzvnJm78KAEeCHQulzWn0sP02TvFqBMni1kFyB4YiJhLnmXqoCrjvXmZ
XgspNwk9uGSIhrIJpS2LvIzJRoFoYMi/WvUYVOCG5dgD09TfxdBhEXhkRWEAt5LbjY642undeKXH
TuvEnnpoXeDd/+p/NHeA5OW3xbJSKWhc/EdFjTIPQTBHNG5DRQwXhwZYAGTzUk+aX3kyOGY0XsvV
D32+rtp7wIwCkhuEG+lRANf1Asho8HN4aypiIrkKzR7+Zu22FwndltI4c/wNZyfosl5azsICRk2S
rfvWCCcE+pp6f34bmA5AwxwH6WPH0AhlT/WalUvyJmLRXIQYQKMGNwLwmsERcF4Sq8RiAuPmH1HE
tHfes+kkRS9JmwepRScNSvMOcQOkfT0DuPE32d1+8pu8mSGIjvKABABBhDmUgqocT5UISDeACzQ3
wHQdgR++em0W3eQpeJ2T1E+7qOZc/OybaSeV0lXAGODUaJA6jTbQb3zpIQMGGkDsZ1/1wTrNzctx
JRJb2q0u0LwbUE4hCAe4vw4cpq3CQE4a1Ja9+hImYmx+xwNR4tPlsVOSun4Lae61pIDIKQI80gIQ
be+8yTDtH+CaGD3TVMOkh73XNdaGuEa7HiDfFb8Vq4ukam4mcxk5tsk8BQBp1JGxJlMV1OLhjVjM
qw7uEAPgbvrlVhxjabyIu4Y39E1Czk9LthNELRmoH5pOj2AXxmAMv5oarL7NDFiDpdLVk7p1Xdj1
+uSauFPu2g1hUzd2fzL69jbvgKYZCz2J9HttEUpx2gaMopEafvZa+GlgXGqebguBHMqRw7tQWG06
HwRS7hbzRhN4BCCQnHwyOD2AE7S1AULbW0/LqTwmPua50C14kNFvleqpO4ZteN6WWH6ADHn8rTR1
S4OwfQM0G76hUJBg0kEpL4FpLZHsZkazQNm6U8oLDIha9GbvRVKuZ86AMlLnJQqv4MHBKxykRWCO
RttN7RZfeTVKZhiyl0a5nKzbsiqKIQ28uFdxSMoCyt1Mzv7lbxQjeLpRJ6YxR7PREYm4aPKsn0Bw
2T9tGNAB3faXOSgDsBqAGsRTUWsMlVuSd+C7PFYAIaElX0bbso5REyoaV8D2isgYZylpajBXKZft
2Jz6aDyJ1rzaSqMV/nkTYvVHwo5NlNEtPC1lk7KhRc6aOJM7ssTtE4GBjG9NjMc3T6oPxAF/Pf1J
89QHiZQJgT82b8boTeLs1XckwazcDXZ9EC9In/T2wtGQ5XH3GlJGlFQaYNyJhmowgo+UTEM5+YzJ
8NmN0VlSPBJkBV7Kg7uulDGVHdh8FtCmwiElD3E4BvWjgIOSPpB1bQLhwMNSZqkp7twwZTql2vWT
SriixsY8alYfCkt21PDcOr+cPDHUa662oqgBEd7i6sqD1jyP+UUsfj8vgnkHE6RmC5P1MEwqx7Es
m9LGLTkERXvScsFBPd35ExEG8jJ4DeCsUTZYjMsE6EAcdZAmnyLwr7eNVv1RwIT3899CKMOLN9M0
0ILwVw6RGPoSRg9/GfoANDTjx3/TibK4ScV0TRajYb5oXlTcvyoKxeclsO4bcacQddN3IN1etk4G
2kpi+Ar4iZZCw6MNBKpJNTtgRBntQam980LZj+ydVMqwtcLowWm6kJr0CuxdvFqc3JGOALc+8S4c
noKUcc8T6An1GTs26WYHppzkpkD6IjSb6VbvalCSD0IoxCDHOa8i80whkscEGKaxgAH0Mc7NDDku
G0J8j864g65WiQ3Ckbu53h7Py2E1MQFu/V0QZSJVoSc1KGpgIoceQ1ggUsGU7XwYuN1F5D1Nhwl7
QZSliJkMNgOw7OGVhz+Tbufm6g1jbM/l6lQA1UoxHzNFmctRkHWF7+VStoIuuC5qNsgl6VHposfg
K/rvneQkh7whGPbrZLeYlLGUygRE9hxuCqTDVwSGKkeIADI3QELjHnN4iTpmMLTXjcphlJLcgsIS
uqmBfhTs7JWA0k4OUt3oV+KOz3Nskq4DD8uUmlYCmzT6o9l8W1VA8k8/z28XsYLPVoKGOjAqADCT
RsYAXXpTArkeK5jN4FqWQdyUJoNa2THYrGwMHunfzgv8lz17l0itIXCo5d4qccDF4/hEZh6nZ8vR
guxOcwBT88y7k1mFYRy4v+UZ9FRpAfrMeh4gT7O/YClluwJ4S3m52JYn3W5knhftru4c8tFIyQ32
72triOSk7N7OMtoHqrh7k4y31y/SIx79SB0jaB/Ig4QPHMAWCGJVBf4FSlNXajVWq1rqmJImDyKg
zL/ddiAOOwxXyNZzwzriEz/r9y6O8pmGMIm9XMA+R1TJUBFBgofHZvIvJ+5dBuUurUZtwQkHGUSl
8Yp4k9lvD51d+jEXN4rtMt+FUS7TGDWjWGVsWNz1qi8ZCejyUiV/ARuVDvSkREw2z8R8fW4DRlr/
brQKtxOeef1h9uTvLaS8pzSW2igSfbPuoQc5jKACk2cNxyG0YgTJPS+e+Jfj+C6QcqGSWoAWPoPO
A1qhsh/ESGPUWY0g+jI4a1jy0C14ClLH31BRnF/fAE8UkNz2uaOkug2iUruXX5pmcayaFwRyJNJ0
CAAKVpumx5Iq8/2gFXYzHjNVPdTxN0EQwwKsl+c9HNtt/7OiNFZBN83g5JxxCpGydK18up7r5QRk
w8fzYpjpD/HdVOhmyEiuRTOqoJd41GQXGboLy/5KkCbio3CVIh/Q2eO15Ii4NRqArPEuQ6aaBKgH
JV5JVw3qZJZGpMTtgsQAAMrAif5jHMM+fzivIzvw3AmhTmQipQJGId+yD7MnoykxPlan+kDm53iZ
HHbVEWO8CABVkhekTgJotxNwZCOYIPkrXBJBv03OYBe25HT24EU2mWOaBHBJXxvdceVO28oMd/qe
adHolLKmLYoSjUglgTbex/hn6wxh+2VzAP+Hio80c8yUefL38ij3LYCkO0eplUSiaYiAF+kVKBtd
p2joqF1QDPMOBlciZTJ5axit3L8l7CQfveZerDtNOAClrkS1bgyjjaMj64baq0iZz2QaExjnIVDX
fbTa2zqaLTkWShwyfQnuRVAOW42SGePXEEHomuLNbp9Wr3ILfwClvfvTwDE0MMQcCi43sGHd9nvJ
lL3qqZoa7fa2moQQBfybpwRwe+WFEJTA+xM47eW8taQctyS1lVERRePprsPInaoVnLVkerR3jTDi
8TFgahY8aMsGIjblMdd6L66W60QfHGFKPKUev8zDE+F5FqNrCU12WZ+e2rp7GiMQdG8oqE23cVQE
CdhGhfLYbV84O81yePuvo8K5XNSTwmjgi7JDHJYA5V6S2e48MheGwBUgxXfbHEiN3f1RQ8JeMvEc
u0CyqwHQbRIzzi7KpzisUPNJZ2c4ktbGJlBe8u/nVeVpSsWR0TTJ+lYiNRNLzUU0GS/ralzPlcyx
KI4/wGDPR72iDCAhNTjxENwB+XR6mzrrX0kL1OCo3/lIb6z4br+OlP9ZUk1diho7iIjSuIpBJ3kc
gUbmGLGxXpi6/qxgiBKsWgh6VNW0OKvKjGX34ilvVFVdC4p2qEvgKlUYUHGqcLmgeQ50Jpp7fg//
Jfv5T2VCpByTXsrTtnaQRsbQgcrrGyAT1wLCQ0AG7uP7ZuJy8533EaCH+bihwhY3QyxDpjUsdi4U
DkbFg/+oF+WHmqnVwXaGTRSBrrg+kXU8vGZPINa2l0d+ofdf1vE9O0/tmqwUdZqSLDLJZ6i/3ib5
MxsEyl78Q/GaAGyhvNZH8is/3ynvIqmts4QUFfWCiEQvn52kRVgLGDrJ41vwQ3OfWOx75F0atWlW
OnVgoP7/q7G+IzGWBpQPK+iufqcYwLQRdJCiaC6hV0Kh9m8TsyyVSPY6BqyTl8xZcam3q8nxLWSJ
Pi3huxQ6dyJo8gASZRSRF63xLKANYnzdTqVXQHPabStxDhtHJ7p/vjXSXIgq2OQg9H6r9KMtqoXJ
CWbY7hLY5IoIOEVNpE/0phdDKyQwiw7R/nQgG9WcyPNeIYRIAY8QiSuPMoy1aCYAHAAUjLy9mxuS
ThBvXuvDW+9fYDxwDja5xT5v2bt6tGFUg9mIEbZMOFWH+SoFiZV4KA+K0xx/Y5ifafXvi0lXq/MY
EKmDAuUIom90BHzBiSymFWTh7ywm0x5lGdUUwBACs4dayxbJPGAE4ZChe9QzLJCEW4v8dZ2aL2mR
xXazti3HJpmZZmknklpPrWhEPSIXgBqYR5I46TwJ6S7+HCvbUN4l0YdNXBZJjGYg5kyWjW748gpD
9E7ii4dudeIJ9X/gVVacYJF55GQNwDmoZIrA9P141SgmagRSipJEOSEvCsLw1M7ildNNxgyE3oXQ
RhIJGagHZDyxy+xZ1u7r6LIo/6MIKqo0F0lf8gYiiqRyOymyFTS0ghPD+5PTJeOtjpctkg20AdaY
lqrgD3GYj5ufhgQDcwuUI4F45pNRkMX/dJR3wqjNWZWkaTbjrV5E6q5TqAT94TcQHNj7849StOFt
w9zlQC38m09WBOx65MZB9Yug5wqu5naPvKoya4qQQJr9vZC0r4+tRtQyspDadX7X3DSK3R0I4Fju
zJlr/mhfScNL6Sd4oBwjZw3E0/S4XMon0KFxTjhTe/D9AS9BM8B7RRzq7lkgFdMoIOuMxNYEuIot
K7xYThAv5AbnrLEfZjtJxJnuJNVbKmhbJ8JIL4BnGvZfi1c0vN/p7ogxKxA8upqztCBIEG2xQeaA
NxPLU5T4gp14U050APJAfJl3QVkql1a3fdctDjAWM+raKUm+YicFxCN5VcoaBmGF/hjH6HGJhmfM
bR+FWf+jHp6dLCqoTPOx7KUUGqnBdDGis2UL2gN5R8Z/Am9tSjtRVDA5yZ3RagTOrFAnb5wNOxt/
ChhcluTJTnHdtY/nPQ17szD6AYpDCQEqtVn9OLamvqJGVs/fOhH5iChY5x//TQa1VcXclFK5yijn
6AoKmZvsN0r+aMwLN+Zi3tsELU0HSgbOPCVJiyPEdiTrgbHoi9UTvcoHEuhN7hQ2MBGA8kMyV5HH
GzIhi/TJge7EUvYxDLIklRU6SaZp7Y/9YGH6u0n+6A7dSaFMY+0EvNYUKKckWnpdF4rp1maf+uc3
i+09ABUiyyDGJuguHw/WqCySWRmIjpfCke4HBK+owo1B4lqettnlF/Oh8zYvOv1VpVJ+g6KC1R8J
BMp/voCKvkoMoFoTnDb8VxTMwRIORytojpjY43hKdii0k0TdfKpSNWYrYOPI3EwHSKrt2UQvl/yF
NEFWj7wkPE8eHaGsUTnHOfJkb69T44vuSOHwDPAOf3oiQ3lYzPObyRVIxSup1Is9uCn+Fogs7vEv
gTVAkX9HIPmFn47C+4q+ZVV2bjk32qgtF+ydcm0G4mV8FK+NIHbU8DceBay4BeDD4L2RTBlt3dRp
V1JRmaoJo2uTv0zoJJWC8TiAz4Rk3Nab8RXIb4L80CBDNSItPwQFv6mVXKW0uvtPoE4+ALwLcZvx
Ca3q599kJz2B7xSEo+C+La5I6mY6YkrDnS6toAbLCh4sE8Yheb21LP+z/wrqyFpTsnVmj68QMDcB
nFu54aExsa4JGcus6mhnUj+ReqFIVkVChSG2VG1r0U6VJApNIRdf9C0dHzlGy1RnJ4yKX3JVSdaZ
oK+Ixzx1uk1/JmzlqgsnINcv4JNFCo6/iMzWg72O5LN2pps1ba/qRUIe0JhNkhq3lA6W+qTgIW2h
wrqJXztMLEYeIQXlN9P+i3gNDaVAnwK8KBUfGmo9qkObkkyZpFxkZhhNiqf5fWAiZmvq0zoipaU8
DNLlX/rz8vnM0Qx0vhsSmebD3A/lDPUtN3QhXd5QHAcJFB53PXACCYTisoWi8T0dA0Lx9xt45sSh
fzpF75LpKSBkWdVBWNq/qjIEzGSablbVBjVpsByzu8ERQ9IeJGTo077k0V4wfeROb3oOaBVUtO5o
cFnSq/yLtCV1IWlLkgDJ8wZ1yr11WPfbXiC104rYLIJSQV01QHYZ/XmgRg1IcpIXl7C3lPC/aCZS
yyg/fzRpqzHKeZZwl1cXDXqx+/r0t0HlVmC0AIz5VV3ViIm4kpmO0ULi0yBw6ajRfpQMBrEsAWob
jKmfOqDzJbV5n496byJ6WVZMNIpFGJeJiOl3xQqUuo3spMl1L9G6LdDEtfyW5KM2cS58lmcBuptp
KKiAg8qSiiw0kBYmloKvyuCLM/1SrHlDP6w7SQE5K64jFZSl9DRqLGkYEhd6zFL2dWNLS3uXKM1D
YaVf1sQEEFf2y+zEH90289DpyU1DnyGFOGdA5inKp+pMqxSG2TQDhka7zLD/R9qVLMmNK8kvohlJ
kCB55ZZL7Yukki40Sa3mvu/8+nFU23tiojCJHs2hdWiZKRJgIBCI8HA3KwOMJ3136sz+tYeSsyyx
EO4kIgUKgGiuoAt/+X2VJMo1Beh7P6LR6A/G0jzPVoxBo2HU+uGGGpnxOI9D568ABCYB8kwt8nSL
kMwvqna8q0B/m7k6zdGKM/UolczYiH6eASg03tkEuh7vA9O7WK7aZTz2OUjT+9zwjIl+7lbt+fo1
JdrwnYn3PHpngoBpu851mLCgnTzSr4llH5z6x6LIQD+i6Ah2eZAt6vjvAxNiYyaLCWfCWupHI35F
KfSglCfDeVjXxNNKKdOB6K6HJjcKnzoK/qieXH7aMR36Hh0GjH4i43e3BMM6GMg8E+fmp+q4/Wl+
YAoEaS85m8KTY+B4aBokiKDmfmnWXBNrJQsIKzoju59n03ZRL8kCmzlLY+Rg722fQSp4Hkq8R65/
SuGKd6a5LK6IV33WGoSFJr3tkxelOBSlpIZARAGRoA0J3nDEBpV3F1TY1NUZ2fKAPJheE69+cm4K
n0Re0/jZl/Su9ha3PAINhNyR3bPdQfEZcK6t3OJumL3sk3pjjZj3kOFy2SXwIXKYUFpDp4Ig2nLf
O04xCDsRDJjO6qlN/taAHEfv5V5ffzo5GM2ub7XoYDKFKczqmxbCFdum3amxE9Jt0P2Bc1mqa+vd
VyWOJJUhIQxpb4P9hp0NWhF0ClaMR4OT7RbpxMG6Z5jm9lE//tE9t7fFee2Yaaui6LDVBpNvIvUO
AJF1le/moekZNchZBnwS+upuAzlf7RbHnOoUBqHVFRR29KTNza/a1oLr30lohmLmEuV63JW8gFxh
lJo5l5jTjTXD18b+rdL1T5td/rxuRnjod2a4T7UoQGiAvgYz2BHGAUFxYPhLS18rjAWDOvNrQxoV
9dL5fkrBvHLdtDDvg+yThmlkjJVC8ezSTfTFGFNjwo3ZbD0Y5ts+W9xKadNjMqX00bGrOhy1crqp
C0sDp15rx2ctQgFZWbs2MEeozRXWGGeSjRdGexBZIEkB+y2A0Je/aib9utQm4sTSFIqPaRjq95vd
uVUJ6jc1jUyMp5anPppDyXawY86HAQO0E6ZOUTpz3k/V7tQoWp2Wk4IbHYThjrv55RMkM73VPvxL
wiDh/bmzx4Ud1amiLmlhT4snr+/+so1HCI3hknOOmXFb5RaGZUIHL9p8jL113g6bAU5140nFUMSU
pjJvYF/7w/IRoMF1YJqYAOb2PQZqYKgnXOd9sP7NQGFz/Rz5jIOgg+ZOWT4VnuzFJTpjSJ6YPKOJ
sWMeza/XTmFvDi72Tv/LKD5H2m1ivl7/qjIT3JsO4hRqpUOdDgPh/Zd6CYtGe7Jkcl8il/29jg+Y
fbSqgAJLO8R0jRyq9mFU/prApbXlWwjaWG9q6tP1VRGhr5p41mBW20DWzt0iWjU6NVmxLIxph+zB
mFSuVYB8TwEOMw4w8votzl0NwL4So0+MjzPbEI3B8f4pfcEYPEhAoKSEd3zsd1KkpqgEZux+HB9X
IjoNw4Qfp55BAAeySKYOjc54oN9IuXeEh2hni33/3aEtDD0ZIe3F6BRUj1krGr/4MR1zL/lsBv9A
bwc09P66/gHe6aI/nJadXe4WsrOtW0H6g7jta6HSg4cdjMjLYe0CgESOKBBBI+U2QZkmlGUrshVz
T1raD+1iEByaBZS1atX4Q915WxEHVi9tJwhjAjJSVKIdm4CK/HJ3h6KeMiwTzFVjdsiN9VDVqd9u
RmBF/Z0e9YfRyI82SGbckkJooo6IZ+AqWUl509Gx+4PUiU0do0KEa9nm8ZYkH9JYH5nTl1N90OPN
8Y3VSj9JPq3wbEGfmuJxAwFl/o2sJK06VCbSf7IauTcqSxqMtfEZoEIM4Wbkl21kgZpPgKiP0RvK
jrlfjiW7KGQvWlFeisSDEZMRaBrwKUjL+hB0Bn2wgx6x/p0q90a73ZJuOk9V7F9ftcwWd2ZnstUD
Sih4PSfbXTZ0vyA//jrqNJjTKnLHLJHYE4XM/dq4c2uVeTbZDeyl+rmojMAuajcuflTL5pJ0dbWu
DK8vUHQR7A1yB7anioXUAgajAhzetbp8qRs9tHKQeF83JATmIySrBC0ceOs7jfouJI36Mq1zaSP7
vqVPyWN67B7Kb/SxOaoPypN5rjaEXcV3juajjN3zXUaLj0p701xsyMCYrifEYtFwrX6xjkP8nZ7H
Q7YS/x/hJHARJB2QnPGpPinnPIFs9r/TMxLv9+9d4ELH6kzLoHb4KUZ6ciBECfy+v8moLYVeBA1E
CqET0IV9YNOCzDN7Tc9+suERCfi8FYDptg6qNAOtSFfedmmWeWlr9ofrH1m4up1hrq0UT302pzMM
U6M5a7b9Wd3amyjvvv+JGXRyGQQGtRxuE2sTCqU9eGL9NAW9gjZidG08W1snSSeEUF9T+22Hy5Ii
J2uygUUaNktixKHau0Vo+6zPqW43jBjw+rqE0YaAYoEwWpsPlHV1ORM9Y6+ejVDPVn5tm3Oq5tRt
yFdi1n+ArTR3xrhDUaxpEWcVjMWAFOvd6m7gpF2jzWuit0yLZcdf6Bo7c9w3wwuitNcF5pLbLZzv
NTcBJbnymbpoKAC9FEEwXgbAFbZOKKpGTNTPQOGKy917klcYAVzgjsT4y1GTEKLZXjlMle+o0ISZ
47rx1k15q8YNo+mQUIxMDe2V6rBYpk8xkg9p9JuRjo/WYr1c/9Si7QDmDU8KFZUt3GKXKYRC8yEG
ecnqa9a0HaIUs5clrY2wjQ1JhBd6MUIuSr+onTi4vi9NWUW0KRCc2N77V2xeR6/B+Dr64M84zJqX
f7m+MiHUem+PS8Jnx9CrzclQHQzGACo0y2m7oaetDiC45YJs4EisQMZ8J9rOvU3unq71IbYxAr35
RnMfOzZovJD4L5Mk0xKWBhwdxP0YloOAMV+LLOlsbBlwMX5eaJC9GMYudFKquqsFnZsisQFeX8nk
kbjCK3Xr58q1Gw3ck03UgAnGiptzXf4RkTGyv9+/irvD136Mm2SFL+GJCg2rNKg2H1Ay9o3Hk3q0
yUl6skQ3zN4kFzziGEer7sbV3wovw4HWg9bLHspP05HRpyp386l+6D7VAELJTAu/NHHgx0xcFcnE
pTdXPe2zaXXQ7e2HAkO1E6YUwPNrlbokFZMY4h/+JT622rNdVVAIDWP9hS7VGI7Fk+S4sJPOJycO
RX9GN1QIClJuQRtqTekCATA8C9Nj8xABgghllqB4kjY0RdfLzhJPeetsa69u2cQCwYQX8aTjJTz/
ckCDf3aCBXwLFlBzYfS8HmUfjR2/K2u0uLxAaUsIgkbj5o9UPemJ/aJvqSQnEJ/N3/vI98lzpy66
2cQ+Mpw7U7KDvDlkN6JQDSuszHblUyXs01xbFhfpCrTsSzDHb34aRc+Ovn1etvprm0b3UUe8fFTC
bt4eBkvWrRQvFT1USAtDmx2qVNwZmOiYjnO74ZWd3w+nwo/8DDLxbJBs+CZfpvgG2dnjAoxGlF7t
4prZ626ZksFyJM/vXGVh9UsGhhKeO9aaA52QCd1G7mZEiySeWwfX1bDYt8M6Q7xbnX9kWy5juBYW
K5ydJc4rJ6pGebGUbFlj4eYYhjw34aCDEP3n4mV9qHn9Xx1aWhCKkJx55hgfHGdnmbuSbVOhY2/B
8j8RWzuipH0c0d5BxeCh8NIf1+0JD/7OHOentHV6rWbmqrz01v6vvtF9UNi4ETmBCDe4bkz2/bir
WO8qyAPM7Pv122ldQeVpKEi8ZBNkzOeubSF3BtR+WTp7wpogve4mXX5qVstzQAMwZ5ksg5ItifN/
u1JQ7mH7p56LR6iInjN/+mEG8SvxVDd/iJ4ZePT6LgqbVQ5wVSg5UwfdFu6btTWUk7QGN3ms3XVr
eWhSJ1SnNJgStAWX/LzON2BDOKqJExaKI1sxc8CPu/vbOvcRSzxAlhTc+Qim+hl8gZiCTu8Yx5F6
K5cNFObp+7Vy35JEVTWkE6xB5a52y3/QKAqqo3Z3rH4AFI9Z0sxNUccMZNFGapv7toVTQhg2g22K
+++henXC3tu+WM/avXOnv8WNyyaDIdsiBecJGej3q+ZyKHPURsyxwbJxGE4V8Fygv0RRevma+YoX
hf1tdmwOm/UY94fl25D7uY5YJLuZxa4NHXlI0wKfYnEfOkvMUW+iDj9iRMl0PW/FbVH9UQ/JsX9b
4T6wukXgZ6Ww0vk9gHOg9z6x4jsFg18SyCjpxNfjzhr3SXGYqjLtcF2p5yGMDtTr74AVBk8hKVwD
iDEZzFKYBuzscR9yhNQYhRbn5q9l7lrOd6JiQBHoqQFS61br1tbqWrMULSb8cg6judBRjAU10mUS
YOmpPbcZVgmJ3s8gYnhNgxLCuVC+up0+/9PDkDkL27gPUWFnkvuMdouSUc3ygFYJYsi2Z5XpR2YV
qGC+vh7+2I+/Zon7hNkyTh2w84h+w88C3Nrp9Pd1A+L4iuo9E4ZGZ49Pu2e7I/q2IXczDvERkj++
7b/TL//8Fw4pWI2jUkJNcJEi0be5fUu0odOhRr8CuD6qp+U2P9NTfUuQcITACBGwnMkx7DKb3A5W
pCHzYOIVTiookpitH2eyySVR7LxYF+f4K0iU6j6a8BzuwDW/RPdbpKvgY17v46E89+qQudVWekvj
PJO8vJmU/KZZSWBo3SEn+ecO6s8u4NtBqrWS4paoCHHx07hyU5Us7VgZKcvtVK+uDw00vxkLTNGH
TOG7eOp/yE6H1Cb3ktPLzUbPE1uuHooTYKOAR2Uv+ScGEtaCDXVn6eUleDvuV8mTIgFgCYh3glUa
dRQfMqVrj/q4VY+LZVeP0B3OPjVF49wYRa/cLMlYVB7dbEcCYRI8D0Cf7jC6RQwKUXT/LiORpuQ9
JLu6Edc3ozAp/HzEUEjvs2FB8DJIm5sf01kMoGAWCrx10Bh2CHeciI38Ui2MEQwMMwqzQ+o70HRP
c2gr5JiZ2OBP7vhCI1c9yngtZaa5UzXPTZGQmmCp0f1QK95WtjXkpT+t+Wvd4EEtCVKy78u9UJJm
Lag14vsqjZa63ZYUbh1HQRQt9xFZQmOqw07RH0cnBaCRyii3RBfphXtxzxS82ssia5l7HSgE6c+q
Fx+1Y3owXkY/BauSlO1ScKfBIKqUJsUsgcOPt26Togy2EW/+lk8h7lTXdB5rxTpc31b2kbjL5cIK
d04HI8JbqUBqjcDsNfSvWQGV4AKI6vT6/zLEY3bSzt5Ks8L+9cXRmIuDvb0NmH2JGskJFMZ6CM9A
Tt628Sd3AOkSOcBbI/A0WjxghrMHYtDoTUl3QhzfAABClshw4zwviGaN1ko3c0UWB2LCRxUkk4Ht
L57tNs/rSxbIA5zoS2m4MzEebuO8q9xxg9LoOiVmu/oYsYfyxBhXgV4R6uvmCvIwLVskaYfQ4yGK
pmFUEBgSh6dDW20Me2RKvSJ1dFyK+fcNQwcrRr8AxgHcp/nlKBJnFERPJr/92yS3Rhq1kwOIEW4l
3FSKi+dlHhRjaKAxQoL1uA6P151SlPnAIGC86DNB1JxvxDZTb6/5CoNrA+b5JkxC855qEIdlfGyy
HEHkmntjLKDuu75jO9hxB2Mmei1VCQmmSBYkBW/Vi/VwV30f2VGXLwMrf1PQHh77gxJs983foMxr
nuV8rv/LB/u9f1z4UI2yMyyIpEPxzT7096z6NrnTGfycT3/GD7ZfHV8OW+x0aVLICfsmLjWQ56U3
5FjegRiw8JJ76JkGcko5dqvw8XH3zSh365SQu09U5pHzchztr5tlB7SAbPjDmFAX4HZwU3+d5/bG
HmQXnthbLHSuocCDoQv29ztvsZNyyNd1W33H/mSCgWvIpDAE0RWjoWj6HxNc8gD2zzirHXw9VgTX
bsFY5Y9sIBGPp/ikHPIKaDBZniZbFnfErXi2VLCPrr5NX7Lupx1/lRxpQTsGTvJ7UdwpA94UYnkV
DCiJixQsUCEVD9gX9cyb+lB9mUzIrRFvfthyDKfLVifbUe78qXbnrJqFj1YCJvnSF0oV5BiL/6q3
syzFZuv44JlwDSCdLMZYya1ztre1HlUcdZxBEFJoi+VvqLG7mQlcITFK2086CDZJdld4HmziaLYF
lnvD4Kzaca5Ng52i2TW0UeMqg1G8VrNj+Qbqgr7WxUrQKU3llanSBEpaFp/WiIxuT1dMpl3/LR89
iaVFjoHxC7SOKQ/CGvGiK+gExENqm98cXCouTsz5uo2PzgQbALWBKgGDJUDiXh7CpdWcNq3M0Y8M
UEk6P0mmhKpNfU1Bo349Wr1EAlpUh8fe/t5fzoEyAyKotEW8MQ4MYJuFw82vfnrSQJjrw6vC+Viv
Xp6/ySCDojE49lEZQABClx8mWspyWcuC4hsy9iB0xjUQAkaniXGr6QfqIuZCuMN4vr69Hz8h7nuG
pGYSmobmcAGoT9JULx2MAy9j4hs6AJoyGCz7QB9Oyc4CH26mni50gAWVlW5BGUSgNyfnbZEthDsW
sQqihkjXsHNL/Vaa8w21HFk+JrPBuQYZpqwso5xVGN5vPwBw/LJGZbhw2wnIXUzje7IgI4xnu+3j
/D9vkFc2IKbwk3T6VCl6F0RjaXv1hJG0/48r6DxyE/zJdFlM9qHsR8d8i4Bg/xMDBloIyKHh4txN
Pmra6lQOIlce0WNuFWE9nK5bEPvabwv6ZbAwHaVCpoDrtFaUg4npPddqk6PVTBD5yfSbIS6+1bWR
QOSzH2TOQYR+bjH6eobw4aEAYxqjqB3DOaBHAwZBJr27ePWJDYIzBLeszCssd2nOf+3xdQ5DG4jW
RgVObqiFE8gtPXpmb4TEb0AJP7jWoQrW+FZepBc+S3RGj8WGAhzMY13ust6TsSYNHGUKlTW0wvbg
BNu5KNExJABPrV9koZGFCD6E7A1yZwAi4gCPG4iMC6kL1xrW+6qIv5Y6+VW0cliN6ILdWePpL7I2
NiMaY3ksJ1u/k6N9Yi+u+XU4yIifhI/YvS3uSDQgKh23BqQz0Tf7MDz29yjSY55l9K3ShxbtvyAQ
EMWTvUXuiJQrVSarYu+Tcv2sZ+QUbyVm9yxbchRldthx2SXPU663pcoOuzm/9SmrFN20iQygLLwz
96thEXtnJTMWkHk7iPqzZ5uuWbugz3VWB6yv9TsraaqZ70QMUIKSnXeJU/KzxV1Z2GTL3t1kDtp7
4tP4RKBxEVB/ACSzwQMz9qz6X3TJRAhipEL/PYDvKcxu1cmY2httE4QajI88WKM7G2F0l94Dzhw9
2eZNcepORsAad+ltObYuwApNGVjZcQmYIIbseIo/tWGi4gqqcwT3y49Q4v+uSYvCRDPWt+tSpOgB
0yMxm+FwPbyzf+hjHPhtiAs8maKNo6Mpi2/XufW5pRjJAsTmu9VqysloSXxuFUOV+LHMJhd7OruI
zEJH0WfQh6CrIc5rJ63XNsprWrVauMZJcH2RbBFXFsmXz0bgoLvcrPCgL/u7HBLxBhCEGfLRxUYS
qFT3NFG/Xjf5v0T0/24sj4haq8rKspEVEb6hBvMVxO25NwCJlbyH9OmQnAvZBKHYaQAIBxbUpqrO
7etaGhhLqVgxzY7f6rE69YP1mE3Os2RpopwNhfn/2OHR59mSKUuVoWJhvSCaB87NbLjFj8UDkLlz
l7vcz361EvpFEUsmhnE0DFwCswBOWn5tzjJ1EcEbNGdkNIsTpb41FAWk5cmpGSeQ73dddAQj6zMZ
UUFxZKxzwjX/1z5YXS8PpFNAgqesseZI6fIHxa7AfboppcRRhaU7MISwoVRNA+CTO45T5CydluOd
P4XDqT7XGGIjh+QIRVJptsN27MOhwIQTQMgmBM15wgozqzu7LHEI7Lm4a+MU+LltO2+Ldd/0qjsa
xCeW9qPONxmdmfiGxrQpsbFAA6/9y7209NwZqwqxlhVErRA99YIeInDiGw4apmWIlpJSh9LEgF3D
HxbMsmSmogThSO4TalB8XgljhFTPxt+MiF+r3Ogr9evOT782sRfLiA2EYWdnkMtErBiHVKtgkMYW
ZhXteTpTcLklgUFmwOLVTic+2JWUMGvSQXJghP66s83lJP1m1nmVbGDpXUfrNmrzKlDquZNYEc38
ODruJwfD4u+EG5efMs/MroxWfMrt5z/I5OGmbN3mYXOVwMT4GL4nSGVPNPLSF1lZSlhWgKwz2CpU
DdUxk/OjlFjKCjFbRqcznNJgA1SruzXXv1nyvIYqVOlONmrESZCNvuyCFsf3nXEWjHcJw1jVrW4i
i36fRO1e0QlGkXhwCaii/h15kDA52hnkHv3GhL6ZwxR5stNwMgfNH3WMUB8ZsBcD9BiFNIACMLxx
qGAfjRPZ+RHeLja6CRp0g7HpnDdXuQGi6QifOu1XV1FqFxPzLplkEHzxMn+b4R232MxiLbGvQ4IR
3vzQggk8zm9SKilKvbca+XAASiAUwfDmQpWG289xidsx0nA6K9NMQXOF4fqZjuq9ARrV80gL6q+D
9qpiOsQDs2h6nicTMJW1zo9D231Xonm4n1v9U77Fz9mGYROy1vQel4TuzQ2gM1HZ5L6pZKrbjtTw
zMrSDvYYfUbRCDXaLaNeDZSoRweldR0t/ZmuSnIycqIhMWl/DZlRBklf40csunpOGk13s3zUjiZ0
pyTlQME50kAxQxhlDvgqQbZ96coFiTG4kMwT5PmYBEHz4BR3yxq58af01gT1lx0WT1MMzl5Pxqr8
8WPDsgFcGi470JBQ7hCZSDM1Jxkmv4fc4k1SdPVpNJy6dAHMX09VmuSfJbnLx5LCRe2T79g6HXhI
Jlb7/AeYm/mll/1gJCFMogNR6ovE3sdcl9mjmIsCwhMtDy5GZTOt9YXCHnv54hJwl1vtyASvGSE8
BakOMsEAfJsnid2PtzvsQprFRKoDImmL8+6m3wwFnc4JrVwtzOtAG14W0DoccMN7Y+TqLhOzyLzV
I/nN0KIC20u86uMFBFoZds06JjJFi3/BQN5lbNtlG32amGeM1STuYmZP11f50QarlQDgRcAlBWlv
LlY4fVE23YaQGOc4pMWvPJYhg0VBj4AcBwA3jIFbNpd2ttRobWOdcb8ZQG7nj7aVu6ol4635aAXO
QQzoOjqY4PrAOh9vij1Vi2P4GY1fEFRKV9EiDAMnoKLrjPWxRtx1deiSgDUo/2ubHU/PigXTyYrl
1Y09AGOVgX9/7D9d319dcFreezHAHzIuOZ66Oh2LyJktA/y2Na5QNAeV1fFzcwzMSg2ioXaXAUpm
dfY6GyD1Lr84ee3aGEbNwDu2QOQnMqBTlYR9YbrUgYy00XnzdDtFf+VEVkn+6AsYS0Xb6D8/lQti
8dZUVsJ+6mi1wbCM3mp+v74bgq+kg67DxDyfqcHvOAvWFBlmZHeTX6ZJ9xi3GT1lieMEeby03nVT
wri4M8VFDfTbQHtTtpM/Y5wGQJZPeVYFydiEKQibr5sSr4o1Kgwd9OR8w0ktAS7X8gatUgy8Yejf
nbZvxXq4bkTwccAsSQhonzDYhTB4ecN0mN6Mow7rUdTMndNbvI4lOyZcxs4Cl51E/dp124ZltBV1
q2H2lip3Y0VGfycKqyZcjFkC/917VrjL+qxWHZUtxUxadjJDUJJhJCc5/smcMO7FnRnu+1trnCUa
cisfM3jgt6h9cF+4RfHFUT4rRPaeF3+c32tiW7tbk9qkdg6xYfh1QUJl6V27NCSsfB9fQpfr4W6j
qq9XxdKQYajWMLrEwjBsaxSPown8Yjt8Lbs0iOylcf/A65gwuoMpKgRv7sAOldprSqvCanmuEsB9
GkXidcKt21ngvhNKZgarNk8+GZSnbZ7PJNGO/79FcF9nplusxCkWkergVUZRZ+mqH9dNCM/OLv/j
zg6NZidaDHhbgyn7hSYuLp+z1vx93YooE9pnmdxlvRZ9AmFm+IA11PYDbWp7RqlxTW+TWF3daFiQ
KmdbIeO/ENSz4XuocKiOCsgXkOCX7p0YPd0azIQj4yOhWvlp6RIIUBturrv2W3ITF2AVLg6AMl9f
r6CWc2mYc/qobuiYRT0W7KBW3/9wtjfQ53jz+hr3BeiHcHPahzK96bLPEstsKy+fNswyCiu4qzAX
r3OW07604i3FVjO8LkG/PZ++Wmh6qz5oFem5lHHG/S9L/W2QfftdCKntKlVrhXlQ/FyO1rlTjzX5
QltgJOLner43cgyiKrPLgHeStQoj8m6tXMVsmJOq7jNEr+ZN9Zy3sgyW0AzHDgzrNnYektWRO/f+
8PcWzC//Qmtc6NZUM8BGTti0MhcC7ChLYjPD+QSEgcG32PBLl3vxU+szwfj51qhdoAzQrmxkS2f/
9IfPvDPNeXYxlvm0GIg+rI5WfCUhU6hY0LM5qH51BtTv8f+u8AHH2lnkHAt9rcnuC23y8zJ16/II
6rZobmUHh8Xlj+uC7hgmX1Gpo1ykiLXNQakB3qS9jAFY3QGzH449JFYBTAVeQzpoI7PH3ROpUad5
3cMeplzANHfK3op3pDnNQ+XQnOXdHUHxiO3j7xVyTrMAVV5tyYL8zvKWMD4mBcgqncBG8+WwBSuT
BJBWy4SOytDDQNoa6geWb3sFZb0S1cgpFuJgwnAm94lRaV/6WCuOWpdqwdimb7jNfjRpE3kKiN9u
Ek0dA8vKXrd6RSGtjtdw6Zf6joIB7Bg3rXG6fppFNxEYqEBCi6/OIFCXcUTPcnWcxmTyaYpEFPjj
ovtpjobEwUTZyN4K78VxT0hdp+hdFL/MDEOPBErh+vcC1NgrpGRm2aiKyL8AYWAEgwSlJpvz5yHL
ahuXHq7wz+abhVOaPFRH6NZ4UOJ5bQ7S8TjhLgL5i9c/SDxx913uojk7Nph1kG1bL+1nNei9/Cl7
ULwmGFOw39Gw9NMHUwI61tki+ENLd0a5T5dRk7YTMwpiuLfo0woqfeIbT3MAMj4/CasbENBMGcYe
N08Pp2fc9dSTztQKd3r3I7gvW2ZG4wwUV+4AADsbVEmf7Nm1/d5nWk94YEtPlSgGQ3MGs1/gn8GM
DGcRL9t41miFl81N+RnMYYAm54pbZwHDN+i+etSyYJKmFmKrKBWABBGCAfxYUNfPibXU2OwpJKEZ
gd8h/4VVEiD1Y2+4Kwx3vdG+Xj+bwqBFyW+jXJroaNE218xodmpOGkgCMn+5YQKbyTH6IsfEiC72
vTnu1KhWkYCMDi86nWK+LX5xQPc3GQ+6FbmGXrhq96NvE+/6GoX7aqAAoxLLQQDikgkb1ORmYWGJ
anGYnNktFdkAgvBsYrJCowTMQOCivzybKCSnUNaEhzZtFpBqNVFCr4M5A6ns9aWIDeFNrxPMl2s8
0jpeixzcegWWglyojesnXS+CyUokHSDhjlEN/77OhkZ4Uo6xKsa2L1BnrPQf05y5ZuT41xci9rud
Ce561rcqc0oT4RqPeoi8JN52pKd/wFjqjdzvpPbYknfJbAwEsplkWBKj8ey9GeD4GX3YBXFrOIya
V4JxLZCsURg9d2vkoqeelxSPBdhkQFUWuMpP8aH3W5SH41BG4CQ8WTtjnA821bykxQBjWfaclXcO
k/Ee7kyIEJlrD1HDL1WSSxYo8kZoc4HuwIJCgsm7SdqoS7I2IwQDlh6Y42VUvUmdGg9Sov0fOP5u
WJEHDYJHRO8UgmFFlUR+ZUy6v9ZOHKx9LklWBK5/UeHmgkVemcvECkK+lWSvVVW+bt0fRAvcZgAT
Q6ENx4tHHTRbMlforqKIXvXnuoUCadvbmds7w/H/7oCwhBYuk+1giiyXTr9WitnqMZt7xCuZPRkJ
oFC4wpg6SflDfoMxH+PShQt7XHQvtdzUTVsf/QIq7SxVqA8LiGzXt1QB8cyKUaU8HOJzNMoHsgS+
iOItKwUA1YreBGfaWIk+kAjfberr+bGeS/NWyRb1Nis72XCUALbyTq5vMdZ7CnUfLpZgaKBdsk4Z
AW/uXrRtCVMdCZlTBkNVPWlpfQKP749Jj24r2svobwT8Exr6TkB2QH0ATDv8WMOmjuDcr7HH1svQ
B+XfGgRFyzPQdI915vdf49vhXWmWsXJOz0j2z8bzda8SiHBe/gLuiKR0Umha4BcwZaWq963azSs0
ENz2W/9cPzPJUetODfPHJHbj2I9HF62oEMBQw7O+y7lARCd2vyEsMO4iO6abqbpa+DlZEWOKEnCl
tpREH5Ff70zwikZ2melbCbZeJquYtA1odDGws93P63a4vrciL94b4g5sn+RqNlY4sObcGs85ZiXP
67JC6hM7LqneSraN7wKZI9lmY8SazMY85P10T9X65fpqxCYscBtjWgM5JnclpVpVko2wkZQSWd40
uDrem9dNCN6/OA2/TbC/3318O7KUjbGh+E7+DeyFoW5Oh637Mk3L4zRa//f77sIY5/hqZTuYq6a4
hJpJO1HgGn3TAFa3MZfyD64hdO1Z/RZVbtXmeivl1qUDMD7wOP1ubCBYDYqk6zsnGIjEMd6Z4HzN
JJW+FD1Ww8jGMezsbl8YtXl9wt36Rfqk0gVXw94a+/vdh8oUsizLhgX1Qf+5CZfjdlhQ+skgiaJI
UXCi0uXF2rjsktWGITTPrCk2eiwlPa+lHrtI0o9N3nxCYGrWe82sXu15+RaXuoxrXJCMXdjnbgiM
Pa+b3WJvGU0JuckPc5gcdSmvgdgM0i+QiLOwwYW+Lh7nIaOgVNDJTaP97WSva/XY6AlAUqsL+ADE
zqV1COYW/B2PYfL/2OS7fgrSMGDOYJMR9o335CY9FEgpVrBGyIh1xS4KNKFG0QEGoS934NKWpgqY
G/55JLC0PfPzO6YcWKPYIZNiETsNgWSfTamhIpO4dNHVVJRm7iJmDVWdY49WY+B4XYHiCthP/0BY
AOcPIA7wsuNdioTw0hxRlllxdJhjDJLzXeT/VO4ScEfNR1ktVOgmO0vc2VPmxpzUWAFUBd7YHwaU
qRiCT8ayIXpjXayIO3UJI12fbKxogCiSA2gFxvKwexg0ADSlfJCfc9nCuGPWb1ZR5uluYeQAciq5
/J3Q503TYb0XCw0nzjOieKyjtdomEA4mLtS4fbUbHlLkW4BduRqWpxili5k6d00w3makb9dDtTAr
2Jnn7tGs7Nt8AiTG78DzXCe960zfDLD5X7ci9n8bUsvQR7BwpXKfbwJqq3R07Ga3VF6M63qt43MM
RYCmfJvN6ZlY0x3AxJNtZu665rL7SLjJO/PcxyypzggxYD47oRJE/Picogxl/c1QTdLIIjIG7l0M
cgKiAvpW7n7V82F18mRExSZrqYseueukz0N2u4BCe7CewdbhomjtYnICzLyVjMpEuNWA8wP7TsD+
gbfZ5dmfzMXCpBYKjLmZhx0YaOL2Uc1abyyPU6X5lvXiJNpjHj1NdutLPjPbRz6Ag88KVBLgzzIM
HjFt9EPZQoqNhTntLYvc9NgebIzPwnz3XcULLfYNCdOJKEuDII5lg7iL6ACLXC53jJStLzV79Ber
KW7TZIoTb7W6Ofemvhw8ZxgKd6yggHV9qex64FYKkm4GZNZNWHe4CJv0ZK5XK8Y4Mvkf0q5rSW4d
S34RI0iC9pW2THunbr0wpNZteu/59Zso7V6x0JxCj/ZhIiZCNzoL4MHBwTGZeJCaInhp7rtysoIe
HYI4sdrMK3Vs7O0ZIvNdpa4b5ZYi5kTbY3YaKhAj5/udpj/ZVcky9ChlhNQoTjKXYpamaFFOWkTV
moypDHlW7kDPFd2RYtGuZz0an+tgyjF6Db6L28osp0MYLI1qS4PW74QMBWTB0LPnISGiJSdiDhYM
NcoHuymHbBcvTXgdgrlSRX01XlC6Aj2vr2SG6Ce9CsboMFtQkSXSIqPBNct8XcxzNLSIrW2YS3lI
Tb38RbIcPlEKpPEaw0DltzAt3rsqG95mLcGIlTCnk2AtQYs/DyYyYQ+SkfkG9ZTypl3AshNplApH
I/A1yhJm+yHUmvgg4eEfW/XUBpIlykGP22RQi4du0Nv//mVENdLgGnA4QRjCmI2mRylRZqNzIkye
eFln9tYkJCXnTGzcXYoOxiLMp+EbfhqD1aKg7MDj3zmq9qvJHqrhRVTuK/OfjLhC8R5KvHGprcTB
GpA992Kc1Vk9AlDxs7v4RveKx2If1ChVzm7vB+glgIjs4io73YekQPcFYeuNe0xBxIn+bBGNs5/S
5GlvtIMx9aAjFoJ7EBaCZ73toCY+yd7lg7/V4ogRFLChqBCtNVHHP3c4gmAEQpkNKBjhbRNqyERp
/pw/hkdpp9Gpw9oOTKv50VjzI9IlmVXFNtSIvzBFuhXCnv0SJkQfy0TKmxG/JAPrmYKx49il8Zfm
FQf+DDwPjU1U5GhVRgMx0Gasu3kCJ+qx26Hb2w2+faFLYut7rnaZnVOH7sVSZQHQaGEOvSB+fp/7
0A7y6KVNyVdL/pNg4+Je7yebtmgmNNFL8mk/szvJolcXra63t3wuxq1b+gyLCYiWqahzqQNWsm/A
Ve+Fh84K9/HT8p2fxeKC0atl9UAmsVGNBRhLcDyFd/pAxtiJrx+M4xdGcnkfjv77CgvJS0kTC2C1
LkbifzW3kOVDrBX+KjIr2tHUoXxDni6fyY2pIkmhzwNMFmGwCKQs56Dgys/kLEG1QCgs1P/s9CW5
q7wakuTTQ4eTiFyAcK14UBvzeIOGW9fyGpqJPzQEILqSAxr9AbCZUvQmBA28+Jle7uzFvEZhclF5
rXRRRsshrVv+oMQG5IbqpBA3cwVujZr+5E9gVOUVnTsSvBwTaURDski51vVOY+5J9NahtUJLoMPM
iTa23nS0MRqN+LipaNv/+VcrozSewKRDPSnYatG0Mx3VHFOvv4VI1NFS95ftZOtbrQEZ112FfWGm
mtg5dSYjffNdamr/MsLGqKJ0tibGJ0P6I6c1avQ0PKpW4KMwglkDegIsmlmYStwD3Cl4zrLYB8eo
GVM6CsCkRw7Cfp4CmQ2UgJzZC6zc0QLHeKgU3tfb8paYjKSjdOhnQNfV+dcjBFMxSgfUJX6GoAmG
/WNbTR9lL/xCM9LWEnUkhqDtBnZPSA+fg4FmzEiQZ0BGOatscXjr1L/JWZ55ZGY9waiOQtecvH/6
QG/T5Db1VfDkDBBQ4Ka6qH9nz5hBYzMIHCvQ4GFsf9DlSsUbgtp+E4OhS7YLZ0EyT7fjp/bXF+4A
HiBj+7oqEBlaXBRw/FhKyLa2dvYI1u1byZ5zaEjzxv+2AyWMCBgg5qJUZMwSQyOWl9LUKCIe3m+S
R23EfCiOptsdXP1eesiRD87ux2+aKx+mu7qzeA//zcto9ROYRQs6RHCUUEcgnOApYvRW1D1oOSem
3wZBZgPM0WCkZMkC5K419aAESGkMnlSjHZ48S/3TZcdCN+uTvSBbiVFKBVM/KnMAhk4tkSvAM1eX
uvwKs0GaP3VDfF0NQuPU+VI50BqerMugm/cqiMT/D5X1LBjcBFEwzXVDQtVeAg1kyUdNAYN0XFtt
pT3nCqZ2jcyu59egad6i8HWoDKdEtspchF1T4XWTXGVjFHF+GF3t+W6ATgBZJAzIqRgFYVVdF9MY
jESf1VXWUXLlHbfL4rOPO8ehbmkVzCxNlmMAfFTRNkWnlcFDVrkx+qIhCHibcD3qZ0M6R2OimDCp
OjmdZbClvIQ3EiiMKW9l1ljhdYsmOJp9TP4RefXHjYrzOSrj98RIV+V2Wehepg9kN+x6Tz9oxy+8
ID67IIqEU0IFQ/VPMtp5Htai1rWqM73PNkRqvAgj/CAKu9K8xDUd3qzohvWe4zH7OUWDNhATNXo6
7p05yWPuti3lcPVjFE3iu/xtuRYt8VvxzHPvm1/SBG0A5HggWqMxz/wqTsJBgGSmo4nDwajmXZ6p
T01HeNHG5o6Ckxat5HjrI7V6bp/g4Bb0oQSOfN9+ZHeKW/u0ztb3dg0V4b8hdsSOrvAYf2rmQY0e
O+BFUAUtH2IMaSoTp/t1a+/oACqyh6IGckXmq80o7bZVmGoOGvceQL2ISW7tscqHHce3bZ3tNQ5j
9/M8GRkpzN8+ZLymTOFUgSKCimPE+U68JTGfKTTqBYknQ8V4wWjn8nHUgDRwGmo/h0io5UL5Abct
quIIKc5tIeijqhGaWEPajhALdCuvg9a+cDZty+DWIMxK8nBWIj0JkehAGUZyJIsmAQZLodGtNx5V
zpq2/LwBGTQD9RF0NJ3411b+ty2jRE8URf2Xt3BEgz2ft/D0d9j7ZI3D2PUYl9EkoGqHCLr+MX+M
NrKR8akmaGLuWoY4+JPi9bf8JvtNy1gtkLnWDSVokTHW4PK12VOq5iCR95EntkK//IXVsdk5qU+n
qZgJTq1Q9pCvGSWMYIQkAC9WoQX+IssTl4mPGsJnTBU6RXiNg06TGtLqy6lmnzQB5thpuIk2chtT
NrhY4sTNZ089dH7m99DitoPF0nKLx8u3CQ4SQDhETC9AF/AcXCrTpOkxLeuEI1g+tJe4uDW6Fllm
CX3BPy8fic0viBIrGnQlKtLKPJaHClnpsAT5Q52ZdtJkXjd/JxAYvYyy8VaWKcs6CMihp2AiuXu+
pMjQo2CWG6gSIwNAtWfdtLbia+K3vU15uvNH3mN5I+GHA4cWXRTHTdTHNSb4aUs9LMYwVhwRTflg
IvDLZ+PU4tc88Au8GzZ6BsZ4/agZMmOuA+LMAMzyf8pqpw+Po9zYlzeSbLjJMyDGNtDsL8zIDCtO
08a+PKazXSjdfZWokWUY5WTrU7er+/Sb1ApXQaRfk0KJ7KKP39Fv9I5KaWNrevsGHpAFJIjBVV9G
i0U1BuUkOGhlktlznxnWIuCdGpadZxSYUtWarLGVMMvsSRvfalH8IFE1WpVa7YcaQjCWNGPyTR1J
5V9e7abZrL8h468hZUtI12NLqb8GRwq5ogQWtWPeKzEIAkB1w+3G2bhXzzaY8aWCGZmj1AGS5sfb
m+IWAw7Qr5Qd7Ru3K2DbakAohNo5mIlPT9CVl6lxh8tlaCLLclVnlrAvXUw4XI1+9Gg4i2o1H5Dq
cuYjb43bNvQHljkZc0IGbRo14rQitAint7AQOWa64cEkHdMxyBCglIu+gPPjnssmNCnqQnHyKvKj
8LpYFptWruZWsuKg8i6bCf1rjLM+Q2NuoSzUpkzDELdTCA2IF3Q46gFE8qDtVqbhUHUKtN4KwbkM
uuE416Cnd8nq24Ffh3IJYolJXWFOw5cqsKeicnoZZYOrBl7sz06yFTez18V6TAFDLyLaKI921sqS
+12iW+bzArbU3Ot3nflQ6jxo3gqZq6EXqx7SMIBWb9PYRqmv2begLaug7aigdQWVIukH+Ew56QjO
xzy5hNW+9vKMnjQdH3MoBrtO/oknVFrBxBGBinxU90XNGy7aPA1406kKOMIlqFqd22rck1IRZCQY
4TatqvjQEg7z0sZENv2GfxCY89bGEhqvRSAs77+/YT6dxMJHb3ipHioMywYu7/rbXhUdfEOOjpKf
n68q7NJMIBpdFQZJSJ9bBa+Fdet9imgdw4uYsKRXOrOssG1rhCSwDzqO2950j/M/pW28IYz4WFDj
dhvwC80PeDIED7y2re0tXWEz922AUmqSVqXixLMb/qhfZre9qR5hnKD4eUXLBIaQ2zt+pL25qytY
5vYloypnJoFxCvl3Xb9X8/+eQBumsgJgLrwGzQ2VWWNdVYkLIMGArhFxcyab3nkFwtjGWDWJMscA
acPJUoRjpT80+mIFaWvX5JnjwDa9yAqMcc5guYg1PFCoA1NNS7dUmhbCI78t0U9bWTdfkYrbXKCB
IUVMqSOtwF4/5pBHsdml8M2CeF2Dx9tY1JtGy/1ZmO8TsefMhG2Hmis8Zo2yUKhlFmaKQ24L8KTQ
SXzyndaWaccQTxl+0wYpbRKSUZiwYPO1I4FiYS3g9ibSzdL/MIsfnC9GHd6n6xTzG9CtUnF/s+O0
uhaB3QDMxE6NCQrFbX2aW5hsAZk8MEf8DTEnbH6Fx5zlvBZLpI2xoCrJ7dGMnKaMLan5Xk7X6nBU
wM+hFDvOGmkT26U1Mgc5bHU9louIWiV6MveFN+yIP17xPcZGRe18dcyJHpJ0DuNJJ46wM3zZ1WMr
figw/UPTNY18kJ3K77gNtPRqvrQ85oRDlx0xWYFPSOPm6YlKJjSu9koVn2KHcLIcpwmzS2iM+Rfl
FJfqdAqZMRd5h97/JbIy73+ZGo/Tj2mxKYO94NTHnt8/vxlF/7EfNstfalM+pYKAKBpzuqJLjgSK
t+0zVN3wMEHRPnETqOBY3OHrzYNItUtkdO6BC4SxoVLqQhGa1wpkFSxERxq0tkNX2SPjnWSWea+B
YE/fj/ccy+WhMvYE2QExi0B9jOF64z44tL5+UyNfNlspdAIyd0QVIVH/JpxfrZQxp0HtcrWt4N86
KbTmLLZlM3LjKLCnDPRwQez9P9fIGFRq1lFSdFhjBupP8lNWLNrzAfbAgZLYyB5dpi5yUDcvqj+L
ZBuEOkPNyrwAqDklkIeB5lD0Y64aTlTN+XxsY1AQijHYb7GVWZwkdxjNk2U7GUjSc1az0TRD/c6/
1sl2A4mjqU+zhOUUV9OVeUSyDKnAxZZeviAgRi39swP4g8WE0JkQqqSnNmk+at0VHZUPvxsO+ibT
XbmHmu43GUoEfCkxanaXYOler54Kc15kQVcDVpVf5GhXFD8wouqEOu6rCfS/3KO37VX/LJO5qJq4
VafOBB5tVCBO5qW+9kS5NNGas0PSmnMKeHB011fLkzFL2ZkJPXWOgjmIMrRpcUT1CZgIv7Cb28mW
lcUwnsUUQ7E0RCyP9rMo6MaLvBhNESBBBJdE6MmcLk8uHuNVulFQhFgB3nw4sWZ4AURWh0O6p08H
0xF5eLyjx3iVRY6hWkGD98HE0Niu2au7YA9+vvwVnbfl3jwsrcXvI9h+wf/ZVvZ6CsQsxKQ7YKM9
BlpcJOOv22ftDT/AVbzOj74HoWVym6A2d5eOF2IeCXcTUq/n1hPLo5yLMXJL833nBH7vl7a2J9eT
PdGmq/3f5JTWcMxZLBMi5E2AGKCfY8xkNlCVUIWZcyS2viAiegnyP2jbAZX6+ZoUrcarD7GiM6jy
P9IMqQxh4YXXW9fAGoOxkiAiSx3OiCZQKiSWodVXw1w4mOz44BzvrTAbs2kgA0ZDELhQmQ80J30H
pnpkcmlmZ9gXIBeJ0T+j4LhpR3SucaK0zXWt4JgPNCZKOYGVFs7LqA56E7pFWFsqeby8qs0vtEJh
XCSI0eZ8wBycQ4T4VSbSdZuHuX0ZY/Pxv945xjFGRYTaDMHOdd4CPhjNlo7BXr0ZPdEjNnij7zO/
3HEwtx4Ma0zGOYr1gHkFGmSKB93LnNJu0AyOVuVr3kHiro4x8lHrpU6d8RzC1DjGBzMrf6DTfaEv
XLfv0Q0eDOix/YsSL3iaqHyqooOb2mCsY5Dqso1jgOqGLwUg/BDe0urb5T2kJ4e9rg2CznO0jIHa
ge160UuRxHKC0xur5FugCK01BPm1JgRHczTB1FRgYHKar4NEfbsMvGn6K2BmcbEZxslcQHygbbv2
UKUKmsDHEMdMGXnyMjwoxv5VSRlTJcIam7T2U+2uUUtXh+Tu5QVtO/fVipgTUKVqVRMCa1Qfw5vg
kB4CR973nvi64Oocd5rLwdsqiqw/HWP9iqB3mtFQm2xRgEm+1fFLESNblGAWLf4wNcSwqupVgWoX
wq/L2JseZbVU5jgU6bDo4YynLILzx0Ywf9Qpr8x06sm4ZJmMzxcXjAxC0hRfrVoWqxyj63Qo7wtS
645QLpoVVCUEM4LUmkftpjfL/aJ297q+OEWn3nSp/tb28lONIoSF8N5FSHOUWg1lMV2x0FrtRQkx
nKSa3lHqKlE2bt4WNQXd/Nzd9EV/m03GSzwZiRN1NTgrx/Qj0SMwxdQWREGfZyO/mfXlLivpL8sk
iwgarvJQSawlNxrIBlSlN5QKkvORwauDb5oz2DQgZimhjY7lY9FnpU9IhpPTqFdSlTiiMtqRKHKu
9c1MMm7zf2Go+a0iXeh/97oxtDRdgQT5S4N8zLRTrN6BJCJ9RxQ3mRt6hp3tS45P2nwmraFpEL6C
busmI+1AAB2HdjxWNqnfihZvpViz4vp7A1luMc0t3QT9cUs4McCmbeP2x3yWYWDUkjnGy5g3adpi
3UljHlSj3QGGA7HtKlYYzNHV8rlf9EIlCDPIKyzWKRFhvFCNc2JPz/Ft+vPyed3e0RUgc2C7fo6i
IYacjh7rryE4IJCfdVuSvQrdKLmxXPmxKiE8nIxjEvb/6H3KqSBtGi34B9FAAeoltBycf9JGKeel
qOGspnB2iQ7REOOey2HPA2FWaUDuolRaxCAtLZKDhcK8injBFA+DcUsRuPbAVA4vr+StVfTRAbwk
jihz8r0b02/ocvl3v5AbPN8vcRRaJJTRuzC8drGFZhfyblqyG0NAWsPhM4gd/eiQO39HHy2qjZmf
lFbC0/KiH+WTC179CMYFhPmkKgGB1XSYsE7K1q4wCFn3UB++zXH+Ltvo5Y1VRObQG5AfL5YEd0ox
do1rNr3qgaM7OhrwoByozdrAeneZML8TzKVNYxiKoqJTfglBjyirexCXuBhRmW1wLsyoG3d3Wrek
+ymYhdcxNCHWkeURL2rg7TETB+Vx3BtlDHuiNMlQOVRlS70KXcqUOYKTSMeE07G9Fb+huYmzC/Q0
XPq69IOsvCxB07dsFjAxZWk8MzMfRC14UuTQkTrzUTHAWZn2GseueatlnOuAeQjIr2O1jRjZHckh
UBlDymDapeK7ivbuyya16cpX9ss4HbWRgnGWgWYo5XU9jG+Yj3i4DPEfTAnE3pi8AGmQwpgtGmwm
ovTAoNck1J3dKoawClWKRN1Cs4Wny3jbp+QPHGO5ixD0uk6DviwR9hko5cJR9k2Qs12G2b6htD84
jFkGStJoc0qfcycS09Qtn3MwcTQuzTtBG437wqJf/rM1/gFkrHEMSVYWAxYWGnYTXAeNFdkSKvLa
HUYsmtoWZluobOwq5u144Nt2QtnJJLACSqfNWJ2EdMoWM4JUHNobXstGshQ9dDn7uflU1f5AMPs5
yGLQzBRCXxo30iK7FfU7DEI4YxK5YaFbkwgxpt7AOuP9/xOb2VpBKYQSZoO7NzAxcZFeFbl6g/TU
3VBG37MltqYS9ORFby2ggOZg87aWOfC1mWfK0MKrU6kj3Ruv8e5SOyvAHbaAeniaLHHgquzxQJlz
X0SaXBoNwivDBMOKPltxzqNv3jyH6A/T6Tg8TeWdO89lEIsooa5Fj6+K4rqq35WWU8HejgFWGMx3
y9RMKHSM/uEMGn70S3aJkyL/a4Llp3wt5ltaXKJdrwr4uyVL2ut3vIOxeShXv4D9evIsiXhBIV+Z
tZYcEKtcngNwP05Ij3IMZROKdmTTaXskoZjFNnFRJsqAb5bsx+xg3EeQ7Ttg8NCZKhCrzJ7kmuK+
jGkDi3sZetNaVsjMIpcgN5ZswWuj6KCCVkSHruWVsbYhdMqiCUaBT+NcZKzDppsbZOCGwpYw6NS3
nEO+hWBiWBnk3mDEUQxmEXEDZSAzFVCBjMbIleKq35elrviXt2orZFijMAeLNIFWySZQBHTBWGEN
tR45HTEcgj4wUuQ2srReP1a8kbvNt+galwnsa61K+liNaef34gUfEkg5MvtaxmiK7lYf1Utwm93U
v0QLBLKcfd0652tkJtwvB6MMMgnIiZHuZXlxhvFZHTlxypbtr0BYJm0xDvBF9Uh1TLKAeHB4kQPR
ypARtNCuyRmF2ex9WIMxQX1VBbm01InqZFcNWlw/qn0OSenUrt/JfDu4lPOU50a2ZiEgVvWvdbIa
ab1aRLLcYRdpkJuG1ujX36Wj8YY8Ozr3Fa/GsJb8Uxi5YQXn85lMuETUqs/EGTurlAkytzd6+jgo
HJG5zVgJ0lUa+nJEEFGx5WOidvrYmVidgleDTxUwqNZ7AbuEf/6CVsTmWV/hMSFn0kKU24zwBctJ
g0epnLjmLGnTIFcIzLbJAV0qEpqOnuQ/41Q9Yq4efRvmXjSS18suZTM1sd49utpV8FWraWmUDT1h
++yue4ygbt5Cnnp+4pf9NsaHqQf+86WYSyZcujGdeuycAUYHf/HKm/gGrEeij4QwfAtlDFBjS8El
qzipAEaLe9GjOhh/1Sq5/iGMu67aTIvGBD8kuJ6uykN023Q3qLnilqv8+lvyD8jzzae/Ku6uURn3
DU7Jbm4noNLm0OLX9Eil5FtIxKSY4LnmM5LwzIhx21EtT0lB8GnL7J84GUHZFbpLeF+FHP95mjZi
Hw+mCiJEqlOPmIyxV7QyhvmIaRN8Q4iviTvVU/cgYtovx9weTppDoT981LkdvFJ6Nu7MwKabWeEz
Niykoh4HrUHx1Xfdiw+JZHfGPZ2liXbiUenvAjsVuN7tpKF0ad2MPSu1liFzHWDwBBLoBeLdDxo/
BejHqd3eBSekjXFYzEhVL+q8nDSBadiNEnCYWEj3/Q3NBw6YpkLPFuO4VE31/DAbjZJ0ETTrnHxs
78osuSnmzguX1BvSjBMeb9XkZBHBN6TVMKwBFp1zrEZp0D6ODm9sOu3gbm0hAUM+LdUm4IQp/A5Z
MV7OZMP1AhPy7xDywmiWxoQDlRFlctcQxZHrI0mv+5bXirR1mQABIp8ahtxQtGU+aaNH+YI5BqSm
fAiEY8JtObGyyBirKdGsx/VEG2f0DI/1ROEkqgkoqeATfvfBp5MVpzcpeVT26Z72yxHVzpcHiIPz
2By2cidn2Iw/koeszCCmieYPVIwLyepri3bTzB5xSwGL5bGabJ0XWYRVojWQkqGzPchiCJI3tcLm
UgdITUYJS3vYVd4IJiG5tIN9445O4YZvlE+M7M30ZSjB5gjRCvx3Kqbjbnl8AFuvvLPfxJhUF2Ae
JqJmnO3NV9MA6Z+XCDZ6UhwhtBpX9CTdqtwafLVDeIhGVzSsGHNefG0mel4YZ4IfYuB/mHDEo49J
OaddEfQVqORwJwX1C+2Y1pzWkbtXJJgdWum5fPFv+MwzOCYO7QYlKzH7qDjQYTjWCrEHYTgUSLxe
htk2stWyGDcRtyhJQIkefed72cbYHSKMzsr3YFb2C59nYVvRzNmqGAeYR+ZSKBO+pniAtOSJWt6A
3lFjizud8zTZUDtCMWW1MubWqfMaWfIAWMZ1/DC3Vg/VBNrFXO2Eya0zT/ogtojrLjtpLMegewgt
4U5/4mww/VCX7IbxWEWRqlkP3SksGfcublya/pS9BH1bvJQIPQuXoBhnNSF1MEYNoH4zA1OeasoM
/HeOabWzjGNqG2VEbA3HRNVe+pv2OyUco7MDUwo/zDsJ2z5/BcfESXo64tFMPyRYLN0hsKiEXuUu
HzM6NJUvqBrRn39pGxmX05RtjRIkjkSvPAqL/rPp859ES3/MJP4wxl8c+6Am/5/RwKaIf18F+EFU
imVrAI0Ob1Z3tK0/eaGVzgbq3/2RewQv+zHMO57jyeYgZJMJvNNj8yhZiTNY4mO9h/hWYvHgNu/P
f78denXO0eYkiGbI5MJ9y+MvkLb7emG4PRFfKi3gvMo4dvJJ/FnQJk1Qe9hJ40yOEENCVHB7L32i
DlrAu517DniLYzxMpSTLhLEWSJbdBv7wpIsOMb3lm4Znu+Zpkg2tjLK3pNj+AjbvMzJuJUiryqjB
ogq/rXrdLTLG1mSTA+Jpq7B5jXicW4Kw2g9Kq0tpiXgSTize6d9+M3cEtyDIgZFyVcx4a2P8i5AP
0hQipoWJTk58pK1rgq09mqitYBTk7fIBvOw0CRv01JVkTnkAMNq4j0sdBJSSy7+Otkh/qDw7CIx1
hZIKMMaiqVk96cKERYXdLlOiQyhoV3LThHYtdF5nxCgwGOE3BeokVtRnPP16+uc/uRn1NH2Frjlw
5JwfRD2IgrSJRNyGWf49q6KfXSa7ZmLCZLPrthQfw3o6pEHyEIn1A9Smb8lgPmTp+Egizbm845uh
zeqnMJ83bbO0MsHW7JRaFTiaXPROFQiiE5ZF7l6G4q2auToUFWnlOAJUNpXfUUjOrbLhDpVuFK8g
04bMCR7YIOthc/MapIrqcmx/e1T1atnJsCGCEQJeKn7bhlZIzEcEqYGBUlmPvmw5tZbZeBonP5WF
xyie9t2ygHzjpQlDtMgm95f3kYvMfDO5mRelLIFMiZ0kKqXg/h4W5IVtW8aBJIyq6tC7l0E9fW6n
0oCKrWCC3KOY56tx0NG3F/2ERtEvzoK2wjITtNvocqey6uw1WEICIMK2gfPIP3FG3jaV21mDS590
reFdRtu6KNZgzC1IEp1AThaLWobQNvVlp5raP6raoq7P64rdSvbIaywmxFZNtWikWaR8QaCmfJ1K
C2GvF39PT2ls4uNGjFB+p1N17c8o5evkbR2H9Q+gZ3IV0PQkHhHly/iCVyGUMDp0xRVWd/OFOHTb
Vv58Q/rvK6TQIJC7rIBEUxyyZiXhswgGGhQAqW3GnZ2Gz/2vL7wFt9zKeonMOYyIOk5hD2D6UM5+
VY+RB7JDW0c6K3PzR740xtYFDBUTUFcSDe9PxWQcWdmSdjGUnBY7lcMw2GQXXw+gba3vNEopwnt2
b8VSyE+phKaOwPHP3laR3kHLJAhkbG11NbuRTft1KYcbHhT3/NTDln85w2M+5WJMgQ5+JBkxPqY/
QdqQ+uUVCAaP3GTkxrc7Q2K+3VSmNSkM7GSE0cv0iBZWp/egVXrqw0fy88jJvm7EFyDfQ94PX01E
8pWJ72G9URVUhnx6lNEnLwHB6V+p68jQf6B5MUqMBObW88OQkCiZlEiiX4yOQmWOgSYRwW3w1kRk
j//P3ckNrwaCCBPUmEhToR2PcdVa2nd9P07g9UXzAoldPUfCCFzCeJ5R9vk6e67VFyOw9OkL9LQ8
cMaljlWuLYneYFu1YxLofjrcD+G8z4SHy657++StVsn409msAj1retmpg7FBmx+Rn4e0ne8wCtbb
UpQMV9U8GF7UifFVCwlpC/y9ij2O+vwMnk6FcxFvuDyQa6GpUALnAuSjmXNiQMxgQJ1GdsLZvIdw
2U0TDq5RyxyY7fOISgE+LDLVnzRj68rEnCK1psGjiRpjT3zTD215x9Vp2gj24dL+IDH7C8aPtpNi
INEJRc1ur2mwPxxMv3CLa95DZtNqdMiW4CiCfY6dMM0TY1KGYZQdQZ6sWogPfb03smdtSDjp983v
tAJiVhUZgdIImGdz2gjdkZN8JTT1kzIVHJ6W7fXo0omNiaDEcn7oZ3GEmDmBfirqdlaoYlo2UA/N
WNrIoFucg7CJZSjIf1LZctwM51hG0S0ZSTSwOx2C+84rj7ga9oo7fKuO7av8Xu+/xGDKQ2VWmEep
qgqtQt1ac7W8E/Bs3lBZa/0m3EMrvYP2gyVf8ZvetlKVEOXUkbtAjAjFQyaMMQKIREoJgJP9/JK7
uR9eqQfZko98NonN2xYN9WB+U1HVgETz+daiVESGaSjRSGTPEO+TLGjNUe0FHc8I0jv80uNWWh0s
GX8QmW1txkWRpwItN4ovgi2MgIWNaLZWQIKmap9U1OhMlD4z/djPzc8xfdZ0wQ6ae6l/aKD/GXPT
3VvlqrMfxCTdMNMw1GmOHwTVppO6cggZE5pXBGuTTWtWyYHnDLa3HURVeJDjTfxJUUgaJ1FOUoQC
NH6k2/5bkE5Ew0XsaZxZ3i2PoK7AmAurS9uwUUiMPiqpGNHhJPtgHr5DKpWTz9ga3gULiooWZPRT
SqA6PzemdpjJPIix7BwVf7ii3LvB3qV0xhAvQFIxcikRJMc3bDnxNSYTCrSjkJeh1iJ8e6Riexnm
osW9cL24CcQSeMEptU0mlQFaeohposqIYWGW7CWPuzjqc1z9zVy4kaHcJHG6HzLJj4PJkSZ1Fw6E
V9ncIgw5A2UuXugxd2bbVwB1Fm9C3Vy2CtC+XMW7wvvdJyAse+1V/4AaJZpwHd67ePuzrlZNHeXq
sdOEBRmyJqSOcHQNX7GHx/I0XY9GUSpH6TSoyfHqn1vB63qrGcckafUYlEUNzvh9cIgPDdRnkPPz
eYoeW11XZ7vLuKO+bKagSfBJ54Phg+x8hz5OlDqp+DGCDjxwov9+4EbT4dppNo4YhD0kRaf3dWTi
kFTz47y8kupuUr79xaFAoRoth5iUUsCoe/7F4F/FxFwmcPa+S554TfVmJhvyRJRXhn+J0E/BnAqw
XoMPXwV5GtrJGAc6dU2sL7WGogh6nz66OhKvjKRFUtNQA1+UMQ1TdwT8k//9Itew7EYqQ5z0aajP
Tu0u3oIOXPTcXw8H2et8gas8t+GxDfDDgUOachOLmO8739JQS2NZjYsOz+DRLR+0l/FauElt+iwV
vvLK2Ij+zwEZr12Bf6HFaBbgEOwYB7zfjpKPiSZHO37hFfz5bXqOxkSNWVyHSpcBrXWbfSAY0LTL
LEpJP4ACIU6sAU+pmtz9VTkB+uOY6seuQtDP0JgDiDmbcUiljK7zJB9sZwINw/GMy1wFnV6cS+qz
CwccQkhC2f7IJx4+cLnNraiNSGYElXLfyqPoQvgLNECFjsTNMhpPfQr1xCyMye6ywW5tsQkCg5N4
Gh3fPLegcqykPI+goRJJleapS55aQVtqnGPxOWo9ybkTpDEhDIF4+RwlarqyJGj9dTQFrRoGMqcg
M+yuwiZ4SuV2dC6vadNKQUFuKBBqgbQJO6ZOJVwaoUvo15O8JbDm69+cs5ObiHizcQtf9Jid+xos
b4XHxMZj2UuR3gCP1rTl54Q6azCDhK9f6MD5fAWdYzFeVAmLSaiDuDtlhrLcS/srMDmNix35zZXs
ypMdHqjujqa8iOkztDC+kGjkrZe5e2HCTVOXKcwVkrvJKygjUeKLdiMyfbwb9/SM+ry3IOhCvghk
SCynk1QGQdGCaQB7K77ku/5ZEaxxRNdA74D3uHzDfJFbu7kTO5lN0NSQPlAdJ/2tdDApw9fe/hzZ
0e3XUdUAywJSDsy1IgupUhMz7BzyaNyHRwLyecnX3mnr7heYjKmD+7z4f9FOaYlVkDP0IxXGANqp
aa22aYdXAEKm0llewOTHHW7YaBI5W97pFbgChMRxDWIRWNfkSV73SHkyQOljm6Gl3XVWZk1oK5ut
8SeaJrFeAYoZ3MCOs8Onw736CXVujpNuRlgzYh9wuIBmr3LzfYhYnR/QbSR2EDSLmMXDYA4yyace
sBVaGLSqFjTY4cGLH6gw3XAo8XL/Qsr687c8R2Jixyid6yI+Ib3SF11ttwoG1t4RAtn9r+T+LxJJ
53iMZ58l6ikirKx1MQiPYeBDasdXql89QAyS3w/22cWfwzEHY5mWMFRrwOHDgcm1RbsBRHeQAgUH
AHKePyD05/9VWuIMljA3S2mmyzyYcA8aeC13UPp0jKs6ht7el87j59vyHI2JtwJ90HuR7qn8vXOE
d/oVI0cGlzJUeGOrga4o926hCzh3AeeQTMSF5WV90QEyQT2+up2gTqfSusqBe/A2v+D/kPZlTXLb
WNZ/ZcLv7AF3cmI8D9xyz9qrJL0wylKJ+77z138HKdvKRNIJdX/T04pwl1yXAC4u7noO8qjo5kNv
NBKdl480OLHNqVDNBlZd9nrMHdpG8wIKSid+pWFHPdx1T8qAeiC3jnudC8AazyQzft6Y5kUXVZBM
O5pmJ3X0/l5LdnDRnZ7Cp6sboqyFmBs5LyS1LgUzDzeR5hI9/hBMNxf+ZezRl0zxzOAXrDlvlczL
bUpjJHYdhOmCl9XvcnEfp185ns+ikTnbSeZlnqJhFkkGGbQVTcBQbF06gktRA4mTP0iEW/VYvBFn
AhmrplbqKNc5BLZx5dVTvNPF6OP/c1GMJdPj0BiECDKkAwYxbMFKHWRZ3ZY+gb8AZrswf3SpFYwp
iwaVpFUBebvM+uH9F+F3qoyDo9rqaLeH8kMI1r7r3F7oQhbyQjDrJvdCI1ZoAqD34JPo5d+AmiD0
sxMpO7yCK/pSKN54LP39FHwp02/GH4H38O32NywMz11+A2PiiroexXbEN1DfDqwsxkfxYCiWgUwo
ZkknjzhiuAlLW1edXzDnHP09+Sdnz3E6VHk6yZBOHR6qv3NiByA8a13iEFR2H7i259qfvlwvY3sA
FfenRLpeVEGGaD3nDxra2rfBKrVE24+sskLD7Crf1g99hXYyXlPgQrxy+Q2MGVLyElBb4Z+rxsBb
CroKpHv0FQoZrS04KkfRFrLLVCCtU0oarWcxi65jP5kwAUoPuYbd2/aksUxMhiHLPXjdRv8oS4Bi
Ni+/MMt0nZe5FM2stcpbEWA9EE1NrmwUtjh4sbZJ7yhUCcW0ae4DM7XJcGxHS4j5mL/X/uXlBzBm
OEM/TeL/pWLyPr+DE0YbFOeXXyBGXdbnnxvN2OM6kyY9abDaHy8bCC/7Y+iB/QRUrEl/5LuZdPuu
3IWzk2XssaQ3dU96CPRD4zWv9Memx5QAx0bwVsUY5BikJ21KXzLKri5Y5R3YEDI7QuJVdmsEoNwo
cPnp/LmNjEU20dpZa0g4O1lDHszmqCjtMYy5g8PXce2FarAzDVINkPm2hhiyBTmplXz56xbWL92a
s4ccNTQZOxunGPKONcjqvWCdyy5ttdSswRmPwO4THF53Akcv2JlaMuWDGtE3bRK38ENAbSfZt1e0
bEj/PiN2eHaaZUXI6Bkpq2idbCMw16JxdMerdiwk/i8PiTEgoVj/qQvdtnPp3MlYvkET3dpKwBGD
ju1pWxWOeD+tbq+PY7hMxm7EaaEkrWA0eI69RiuszlTcSH4P0n3RR5wbxjstxmwUXR4IYuhjWTow
nOq3EkiLt1ezHPiiS0U2UTlCIzpzpcokzZRJPsUV0Ro3GBmVyZv2ZM2bwviHx+ZvSWyINsl1Gcwh
AvqaduB9VlEOo3OGZDN4oh2u+1W4lbjMN8sm6qdQ5nqhqRboswTLU63JppM83Qe9zJRfUdqHW141
8x8iiZ/y6HU/c1wmtRnVbPxrO09TQ5S5uUavO69W8w/uwk9ZdO1nsjoB7SExzQr9mFFqAYyPISXK
xt4+Rnfc81u2ij/FMReuEQuYRAniaC4cuvLnSFS4K7nMQYt6L6FkIwIeCYQ0zOslBCG4Jekuzmp8
7MNsJ3IPalExzkQwb5cU+Oirowk8ZTW8quuSeIlL28JG18Ds690vVDEWDceZROamKW2g12MMia2j
A7Y6cCg4Yuilb0PsJgda0afhtVl65YGXPeDsJ/ugCfrgZ3OO7EheELcgmJNv3zh2ZFE7fq6Ofcd8
Akh1nx5ZTSdC3+m8DrD+Xfk94w+YLL6ZZ7KYS5YWfWCkVNYU2uhSXme26cbo5HNmt13lB/GeszaO
rrBPmjHqqVSLkNd8N9eTTc+tsNEIgryyI6zqVcKD0eSdF3PVplJPIzOCQMy6WkW+1UfeK82TwLxi
5gQOCDODMW7rQ0n8tVmPm9u7xpPAvF2ki2F4FaoQQASGU2CpEReRj3cwjJ2I5UHUpwIyyCp5hfuE
/opyHe3RG+MiXtrwihDLFvdM8RijIRgkUWQMquA16R1/S7l6e4smipo75DXt2xu46OyeCWPsRa1p
nSImOKK8QhosI4BTEp+1oHRvi1l+sv6WA+T3y2cEeDxA16OZxWEbgrh5Xo+P2UZGMT4/cDdw2UoY
AFwAZhqw2ZkDIxXYR0QFa1ItaTvvs227o0mp+rFd8TzdRc8G0KFwaVD+U6/GtiU1LrUi6dCuRUog
DfmlPq4KfxYUC2OnhWhnQHB7aISqWMdCVzoYLI5ehE6tdM45LvTImGCHB1Q2Gh6AccC2zGUCsIJn
Y6LhhPZdWiXgiJNW5XNjAanOAw3L+IBMdXAvHibkknhjoqdkERsJnktnbrpuVjKgASA9RKA9HSaw
CL/434HfRpuhQyf8w3+aCiTKh+fxhZheWlm8T1jaAHSygr4ArzmQ8tgxuaZp9BhgT0A4dvyHfG/W
jrCniUkRKV6U8eYdJaWKjDV6WnLrF4CEFkzRhXxG64RIzxolrmponXmHSvAzTdcntn4oNqrdoVrJ
hS5ayNZfSGQMRVfKftOlJ4m08Uvc1WuUYpEz52brF0ygTjBghQ5JsB6KLJHCVMlNBCSc2gGLMRpN
QuDLhw6oi5A1yt1pzUO2WvLidZC8o6VGQvkTLUKX1mIaRq31haR2fGWXUeSiaE3hZUfMz4AtxkDi
Bhk6oC3yrOFCjwsYh88EM3o8SaDmbjQI7gO3kbZ0eqdfd8NqMCmZkOxOVlnYPMeJK5V5xQLwKFdS
ktYO+aI+0b5ekEcPVqui0kOpYoC8+u22Oaa6yFxXwPYjGkMEbcJ0MbraVXGLRr62Bh1iJXmdWSdu
1JfRupZ7INNESLrWWsyFO1iwyzpKn0Cx1ND7IenMMitfD6vU7yp4w+0mSE85XvIpXIvqLwBqLD2j
aHEx4d0Ds0RHufVSh0wd/MJ5FNeQRkOyTPYKdPVSHKMBtOr88s7SHTmTZzAv3FQIciiCiRuRCwoH
ZK24xQp4yG6eonwd/0J7wMLTjWXRjnAFjeZAB71cYKD6YtuNpMIAZ2Kp5CuaF4AX/P22pixZNVXH
HcRYiy5pp10+C//akTRJ0PswpkDyT0gN1mjedOySMuIXo6EMQ0+axOY60AagIcUn147xMkx2ke9y
3ACgqtravvZdUXOED+oBx64eW4J3e3lLe3gum1FJPUMPvzxDdh6/ELBeF5mcWFW1ui2F/hb2umka
JcowKSony2aelrncNUPQOCVJMGGRmJ+NbL6vZmkb6dN/4HSjqgq0X9q0pV5N/adZrQWkmmuniPJg
F0hZ5A5FzENLXty4Myn0NpzpRTF0ACwWIEU0BtsIVG8W1/0wubc3jieFeQdEX0BtICe1oxlHYRYc
038rhMy5LWShAZa2ov7cMfoVZ2vRytwIUiR9HWKmO5G8iur3Ob6vIt8Zm8hNtIMKmug5PqYlGg3i
u9l8qkyNA6CwdM/Ov4FRxFrPQ1CjY6VmPH+RJuFBQZWEs05q8a7U8GydjNXv5y5tkxEyTnjegIP2
8k3rW5lLu2PBmNxY/g587wioMQvI7y5Yqjhe7DPjrwTFUAcDbIijoyaBEBcv3Ww3KLBiutEO0cxW
WtEGE3N4Dard5GRoquL5TEuOqg6CK0MjBs1FqozeGpIQAOC1xx7UiK5IvlIMm5QTSo6z27wSN/eq
Ax1/TDrhAWyQ0YaCShsBF5vjRKjMHgZsAUDhdFmVMb1+qXSRaZRhanb1KZVBe3eHYKt8FlGE1T1f
eoprZBH7dd2Hliq+BJIH+AePtkGJ8Y4AkK+cVxmxFPmukjdjCyrUIzf3vXT5zr6QJY7NUiL1KsEX
0jhUAiJVXa9q+d10kdcH+ks6Wka+KROu4FPb8o2t0akfcXYfw7YI8XTDOyGShH2phXpfgJViX2UC
ylnA/LCT2cycuUnBTShJ+zjNAyvwu/tIGd/8cVbsNuzCuy5u7g1KpSKleecqXXvsfUPeCNk0ue1M
MebCoLeasortqpq7dSVrvoee6n6yRlApWGHbNq5sAhYX/uiuENoGHOZi6xSiQqwx7v3N3AadAyjb
CBX6WnObipjfOpE4xmgKnAmWa3dGBciBptCmRNo1YzD6oobF3Ibom3XiJtqUZSFbzZTcd4XoqnN5
TJLxc4m24Ug1XF2t1rLZTnbV5f+ulTp9BOIrNCqLqsiqBJavgZxZLp1cSay0fuqDmmOMr+wgI4E5
+1lrIi1IIUGs5u9lkdiNGXy9bQd5Ihi/SUx9kE/qEBFWpVWg23ASH29LuH5RmFUwVgYEEWred1Lp
qHflRtx3aAk28r0RAj+OOLFriO482CBZ54ilX35xcRixdOVnF0fMUYmIRqyMtiKDyZoWSlXAtElO
h84GbrR0ZSAYccy72YMAlfQNVlmU/Xc4cRjjQCwoTL19e11XB4Zm3HNDxBzYMIdE8KkhCgIvTTHi
3HDp2uiBXOwcpvpV05A01QSNNRhmLneuUju/6SXcLvMJZSOMUfsbNEu27xSSk9+DsfAQ4wHC9REx
nKJdBUKzIZZ1X0wlyrH1Rl7TsfQGIHo8OIqluBJyVKBBAsOKGo/LVcXDXIakm0u8MSMseAYyyeIg
oDJFa+eg4v1PAtlzgWz/dK1JUTOhz+3UlyniUUu22YG2ZdIWBIwycNNvCyElgPINSqkM04Pa4uUK
a3GUEgN5Zqc1LZoxNzY5ELwmp0CLNrd75+p6QUnOhTHXq6nbdJCU0+p+QDSCjc6ha6PjNgIPDJsn
jbldA6aBI2Bs0MOj9ASguHoz4CcRL3fjkX90C5eMYr7Q9m+MwZpsNKlL8DiMOkIk1KaCVQSR5oOk
aMoeVXD1WkVWBnZRhmNsDf7Q/VED7+thwtjKZ500ZJ8Mc/rU+2Py3gY+j45v2ZpiohKTMbKiyiyI
dQ4ak1n/YdaIDRBkCnKATP9K3FI/pLTNe24e6OqGUtN2JpIxOXM15v2swrTRGxrEdinYNA9Pe8PM
bfS1epoPP2TntuBxJ/KuEnuQjv83RQLsA6KxPF9kKOqgGNGaQYugPSyECcKdblOvuI0hV3aPkcSE
BGYOHqU2RzfWtI3vC7Q8PlNvXIeWdc0DeeY74NeFAEYiY2nBHNn0RYe10dZtGcl5tGOhEyVe5w+8
tOWVSlNREmaAgPoLzNCTC372HBLMjpm1DlFS/jVQP+Th+d98l+jvR4CNMBtgEJj+uzQ+uVRUpaBp
pUPmYGM0ykOgNxyMgUW3T1UwHAZ8EYkYbOqAlAbYwiYdnsQPJ9wqMDOFAry8HVfZncHxMpde9HNp
jNr3vtbKhYoVBW3h9gKygnpiGcrL7X27SofQfTtbE2O0S3/StEjCmlDGMF/8ohjW6tBsNL+Q3pqm
r3iW9GpVwHlBZQS4EyjzQyOY2NqPo0ob/BL+w+tky17mhs5QYGwKgwpeu1IFK8bMMO8tXIo0TQyD
oucRRgtMT8wq/akUo6nNaT5w9iQE23WZ2/l9CEJEByDun0t0Aai2Url5YiXNW6jfT2tuUWThEbn4
CObJStoxGwfx9BG9UzzmXrbq7WRDIXuFDc9qXp8rAYKxCQhjgrE7jFAx9yGQS6EfVZSgEj1d11ku
ruTA8G0zlhvw3pXk/rYeXd9vIhI4azhYZNbg6FzKK2slCORaQ0V+HBJ71uXgGAMxhnMnrr0oRFyw
wfAMAcdEUQQvxYCloZBDAWKENY2DZwAVnm7gqtrMB35ZZ2lV5+KYCKhTkkn0Rx1BtoTBxeYInlHr
9r5dd7UxK2KueZA2QK7RIUK19BQlMvCdPUWuNKDdoHPyY+BbikfHpP3J4Ui+uoqMZOZSSMjH13oK
ydJD56JLZFsblmDLx3lrWHWDi5g4gzVwG7R4e0p/fvYSDGkI1swOYhNY0X5ThhiGai2Qs1C4AM9w
/5NKErNSRjkx/i5NPoFIZTVKlvGa5U4DljLwIbma6sK54o9F8VbJ2LmohS3KE4iUdbDXgRapbXm1
9esrLhr0vhHgpADX/nRXzjYSwJHA0RRRyG761qomeZ0UnyL1IxJ5zjZPEHNigTZPmEQGgYjYiV/B
kmuboYrMvFa6aiA5t7XyWikvF8UcVZVGfV6qQ+mU9WT3IhACW+0wjCEneUI9m4sYU70UwxyPXmam
2TYQ0wS6YRV6Fh4IBbXQ2vBrJGqV1RRz/wYsscq9vb6rAgsVDFRDSdRFGioxLpdpZHHQhDi0OM48
eLbeVOejNZfKJiTT51CEttwWuOA9GxgiQHpVQ+yJ/ObldYtytezjCdH0CBqTzEUF1cuPEhdl/Lr5
gi7sTA6zo0Klt13TQU6+F0FtAxZApLGrTcv1k6/ZWU6SkDgGCqCuoaJ4uSJpKNI0kMbS8b+Yd6qX
esEjxg5RBleP/Z4OAoLEAze7tetDPFvxo/82rXm56+vrTVf78xuYKzH6OQkiA7FuFKEY3n+qIx6U
zKKigFhY1nFwClLTl6ss9Wk2jBL76U86eWkwYrlRs8bfl7LirwLNMN7lWuJ56ct7eyaViUFyvwDR
Q0ZKR0udzqWFgdkxd+UTMnOZWxy0+3ytr4TUMnbptkIhUAJ6e7fmOS8LjyK2FxCPNB0PFlWZWbya
5/McBir1tItXbSu5FOmKPhOjXb9TqehV4k7jLJ6pgZYDUyXwFQlzpumYT1JVQWiEc1XxVFSzffsu
Lp0pEF0NCfEzhbhi3InSD8BUG8fY3XwHOg2nTN4z5ShmIOZOFOe2rCVDCiMDNBkQ1wMHhfGUMM2d
E7EuYEiV7GXWpNDuNTDKmV2WcizM9eQYLiRleRdNqqtIOl2q6tAMs5HlY4Ewst6bElwYPOr+hnLI
BLaxHlOAuFMS8F+CCrnKOlHhCE5orgRoFipjUOewE/JEIIUjB462zVx/I7yW6P1Gb0G9ErnuGl0L
+3Cci2P8auJrc53HYoFkRHYsPX+jH0zoY2nzwr+l4Px8YeyuVnKgToGGhYH7CVtKSU6VEyZ3vOXF
R0uRLc1KEvMUK1z1FCUTiAGnRChQjQweh9W4JnczxZPDugb+7V66aEBRQLhO4fPU0+0/c1wMdLF3
0gxpfivZ+t54kIBvUK0ym2zmKUBtjTj8WeOFuwd6GlT3TAWdgeg0v1TSDNmdNulK3D29t1rDXNU6
xXgDE5CQrcKq4EUqC3p5IY/x6+csqsdSgzya/88CSwRQbe0algmI1XXxx+3LvpiWw/AXmkKAJAOL
ydiuukKHVuNDGjo3AImFzvbAKtFaB34I9Ld7VW518BHX/4FURNS6pKAmoKGl4nJP0c2kmRFJ4EW5
/T7ejA5aD5AfU57MBw1UfYHHe58WjBr6pNCGpuEPRWP7stF+Y6pt5yOjPKdHuFfHWggPYI14ub2w
BQUF4DYaGAExriKnxJydHKsg21axm6U+rJrxPuYTJ9NfwdgRBOcE2D+A/SHK6SE+uwNmFCHFm2BI
W1lpk0XRLhDvfdVX054ixSk8baQ+ESvuvGLJWsm5AJdAhRyqsJ491aOXzZwt2on7A+OfPN7ewYVA
/TKvxChkMQW5X8rIK/Veh8l+fQ0gnhff01F7iLzijqcYSxbMBFkTGnkJMCpNFgBUnfoKmTkJw5Wv
ylaHGgo2UpkFMMYowDc3l3O9n/APZMBhAtYMRGasNWknSZwHTacGk3a1Rigj7tAvgNlZTGqT9Rhs
uZmCa92/FMkoZScVRMoHs3ACZaxcPB3aYPlaMm3Taph5jfb05l7qC4RRNEj6oosaiw9bamptCMQA
ls70FGqZ1Xf6upBek1rnKcr1RYAkvD3IQqLkB3GXNqTNAw3tF7jSqGGAXOuEVoJJUh9sSLRRj8c0
fX21qTjgCeEtgGfE5qHjIcnGPsbbk4mB007+Q6VG97d1f3HvzkQwLsKI1iEEzHRFsWJnSu1NwKDt
amNtirwUwILdx3I08Figb/Tktl/uXjiNcj6JcEfoK+Nvkx1tdNaegZcKtEBhUzxxXYXrd+1SImNJ
gGORBWWLizZ/JWjlbFbZB3im9xjn++Be6mtn61IWs5ON6JPKHCELqQDwn+ReuxYO3Yasuc7Wohb+
3EcWvU+Po64H0i01H9TZauzqo11jTNGVP/iDYYs6qKOJk9bPUOpmVL7q4XZkilI4Uvkt0GU7BOfW
bRVctBUGBh0ptBw6RKj5OntdSgHkA02iQkKzj9KvJcge80+3RSx4/TicMxmMhQ8CQ5yLEjJGsPKp
yKHBQwVQH4g4ANsEZMB9fxgDdDoIz1FoAU+Xpx3XXVu00iNSDHAKIQPwystFakNTg7MlQMuDqx3y
fbuHM7muHmZ4PdqdfJCP0UvbWgHUkwIRtXaGRI83bMguPhTr6DsPym9pz88/h9mPOKpLqRJgWabk
bWxTDziUVqzKnJNdCI2xaky5IEZFch/AzJernsZaHyO6agqUIWF6nMIpiGvzMbHNL9E93rtVjoLs
hnPa1+7zpVjm2oMroO8lKrZx/dX4hEleivEUIcTz94NHQ4X4i36fH7I/bgumv5d9iJDqN8BHhN5q
LPhyufM0gMhcRxQkRgQQHBieUdLWMslWwgxeJ6FvQldD67ZMafEo4UMQIJaCjpr1/4S0A7amgtcP
XLTP2W5CWp4iPkWJJQNhSnDnZxqN9ZZ6aN18fBEPaHCwK+9X2lMWLTxGmiS4iLSsyWq5YHTVONVU
rWpMUBEXrUQw8dWA6ndyj/km3K0D171Z2oBzocyuV01rktmHr0FPm5i05B4dwFVtiTbuO/pXAP+N
tv2ao9zXXam40mgBR12HolADbv/ytPtIm+qug5ZhBu5r79DAd4Mc3321Uy1tpXsysXrRjlbBuDMk
a7JCfu/F0ktw/gmMogOdstfUBp9AWVvKO9oPdJxdZfcLeENLjoIGkFpDk2gszDpZYR7JhTFDVEA+
i81DGJqWFBzlnFNzXbpClCtJwv9pKL0yhwnIrxqCTuE2EKlHP3YKWd74ZPya1yDzk9J3c+wC9/Yd
uh4BOx3lT6lUxc6eoEnJwnJCGdkxSaYBlER7bfIisNEKXFldahx7LT6qavetCjIMaWWJ5oRIyFu9
UH+eFAnBaqQDXU0GoXigt4C5F4fMGWJBtMt55GZ16FPBWpnzLWJeZF/RyzanH9sD1yT/3K2KF/WR
wj4B9Eix0g+e37ZoYc4FMopOFJCUCDThoqyyY7Am6LMukGFNn8zHxqtALzs58qm3V0DDloH/nNBn
mxBczDxMoMW7fqYejMJnZtmbfolPEdXXov88KHsCh5+jDUvPx/l6rzw59HCHdIPJtt9o22iyu5cW
XUM7H01bwPi/bx+AekvQ+/LG6+BZvmV/KyLr2iWpRgYjwvqInDtBOFlTggRQhAKnsL69ymXzJWEu
Dey4tHWR2pYznS/kpolIjgstdxZNwzR2sqvvU1AYDJ/b2B7uR7vZB7aSwDmvbd8t3DR2bn/D4mme
fQLjFI2FngZ6hE8w1cduWHfRSzC+3haxUCSAlT6TwRiUREmMrKwgo3HLjSlhqhWTGSvhBfIwju1G
9/mudQGxv+3pnwi/fWT5YpUTZlEpV3dWQQYRzzRMKEuQNsmdL48dQnBTa+EYFNY480ZepMXH4EwG
c6B1NdZEK+AIUCerGa38qX2bQPEMBoG1eaTkTMlDsmqcCiilGQKF8bmaQSnOMxcL2RTs+Nl3MKdK
KlSQAxXvMeXZou3/qfgYejoo61U78j0JbWI8h295e5HcA9GJTGelLnVZKXVjjibcWEpqRNzpiwkC
NbTHNp98S9j6hpXd8WJLagSuT/SnSMYSkWkCy7ePm1qRRLYkQd8Xovnuz6I1FuXnwpB3QaK7KZAt
eOZp0UYgnygCHA1RGds9NiedEqodYplumx2H2RJ3pi2MVv+mu+O22hPMv0zrjlgFbxZ/0S6eCWYe
Hr3S5QG+PgK1znCS7msfemoJH1eD5xlyzNOiaVBBS49UN+olMqNEWaCHo5lDicLmWUkzS20fdSO3
bxsHnhDGNpjRHA3GDCFieZcHn7V+lctPt0UsHRbNm9I+MtqTyWhm4Ce9X04In8te/iBaHlqDYq77
Vl+3A2mc28IWrx4eDwWDqwjYCYv7rOX1ACy9gmBICQTrAyqgUfgxmNFnITUAcxFWB4AWv8mxsjeK
+CgX/nvUIUoBgzzH7C6kOLHmn1/C9nt09RwDbwW6km6CNfgFEkuvQDDm39GMY+c7E8/sLJ3luUDm
LCspCrViwEYr2UcvPEtKY0W88YyFwwSaNqWhgpXBo8k4BsPQjFKnNZWTquNBJqMza+NjkwseNPWH
Sfvvr+P/BB/F/Q9L0vzf/+KfvxYl+EwDeIyX//h/d+UHbHT98dEe3sv/pf/q33+V+ZuH6CsIrovv
Lfu3Lv4l/P4/5Tvv7fvFP7g5pranh+6jnh4/MPvfngTgS+nf/NUf/tfH6bc8T+XH7799BfxXS39b
EBX5b3/+aPPt999kvEv/ff7r//zZ8T3Dv2bV73OUsn//471pf/9NkIx/GWguQBCgKwDB1mn9dPg4
/UiX/4UEEqJuFXP48Gbo2eRF3Ya//6b+izLdUaAmZPlRW1ZgS5qioz8SZPlfOnCcACYM/H1NBgnf
b3992sUZ/Tyz/8q77B4TsG3z+29MvgPZZygG3iB0bQKohFI/Xr5Dnd+VE6bgH2i6Y8BgJOLwdtee
8uzNHpqPEmV64LHc0Jfm50tEeUpUDW2iuoZ6Gur0bMjkm3IZ+C1GTLv8u0ReguZdbBvLmGvL9x80
hcPBcgJBuRCHhmhU6UWTbhocGuaiDUFmCEZVNJZymOy8x/SEYqvr5kM4joElq1b7Oj3n2+hOvlef
zzThz+0+397L9wcLxVwyUmcGUuEGLZ0wu4vUcTymKSQL+Z2IoFDMrUmSbQUsVyocvNvCmLMEX58o
IZ2CpKGBXlGoDfMC6UYkKX2NbfUP6qf2WQwt8lp8QT6DNnagY+chrREgWjkXpJxpAKaSocIIf9EI
eGruYBy5OAdFkhqKD/G+wxwrkicI7ilyhgFAEkyO3EcbczvcyehXiEArcHvZl2b0h2xak6XsEzqG
Ohi3JlAARiAM2OO0nSukBNE+04vBNsnmnufHXCbMT6JwMUF+iXEmgDsYzDKBiZ7mSah/Enwts+eZ
EDsR6w7Ek2ZsG0m6aUryOpmyhXH3XWLwFsq0LIAlDr0taAOBaEytyGiSv7yrepKLYTlipXSeoPyc
bXvk6+Es/sHPobO6pJpIy9HeIPwBVlbMG13KGqQ8nsJBAxOlVLt98OFjVlcLR6tLTAsNVZaUSJaP
uSo/1F0A/2yUOl/lTeJm1brMPzp54uw9vaNnd/jP74GRBOMYvcuMVzJnc6sroVnbojxaevGt7nnj
B8xdvZLA6NEIK9r1iY8rsiox8ot8wataWJSpITmoX7rGVb5mz4aXeN2O15B16Zmj3fq02T8Xx7zS
tSRWLdDFMZCu6W44a3Zem8ekBe9XZbgB0v6JZHpD33Juzj8c8t9yT9f6PKBO0q6c6ZLFp+Td/OrP
sP7pnX6UnmrDBvC+QrH3AQXu4a/cvrRLm23SOQ8NPTGogzKbLaD5r1LDurFDIfUSAswmGZjQyqc2
niySVRxp7M05bfC5OGaDEzNTpzKqGruRmt2AaCdpKuSYB0sYwEhIRhtRwV4TsuMsEEyhC7zhI85y
2W6x3CgbXSuwXMkYXKDhWg0BBLfaW7H/IQec5lsmp/1DnSiZigF1wZ/s4H+ayI2aVRo2d1OnyLhF
O3EtuMZ+HBz/K6jIVvwXfel6noukPz/TJG0a8AgSiKyhvaLyBcx5HAPAdMCeVoUs7inLigINMvaX
IuYgidNpMhqbTOiVbhWj39YAlF8ZpdJ5XTGE71PfqFYzo11b0VJXHWfycFtrmaeGqpGsIoxFmQDV
AsKGCK3WlGJPYqxSeTXiY5O8KB0n7bIoAh3zWChaZNAydrnKHOCcjT/CFLS94hrl5MyCb7fF++2F
MKhTPzYT8QBB9YXuKauQqarGRpQEja0+hc/xNyFC8sGPLcPpPtN0S48JardbJ28csYzjd9pAqAEd
iQIxFoaQL1eX1KIkkDlsbDrtN7yKwEUSkMRDfuuF4gcl97KbwEHQCLfwsKCgwNg69fOjbfNqsNJM
NVw7EQvWR/IiTWlpBVXzhbM8+igyj5Ss0eFqdBTjEWQvHphatJIYUWNTzHsKjzsdxvV8pL1+wSeU
1Tn2e0lXzsUxN6IJi8k0e6hjWCU7uNyfMRWxiruJ4z8vijGRdpXRBoGIhHpFZ3c7LYD3RxSIKTLF
LhrTAuN2PH26vXdLQuA8msjGAL8KI06XQgaxQxtcqzT2GEpPJMDLI8U5YPTEmqP6S4oA1DPkkGlU
jHGqS0HlIJRKorWNHZn+o1j3uyEavdtr4YlgtDyMGxGj4RABMxJtxykQN8nUjrxHbekywUJgsl6G
bwjAusuVIC8LQmutaWzg31p9b/kPCqb5jdii3DLmYfKS+/rYgsojSrg4botLRK0LtWMAulw1MIWh
0AlN0+FBTUYRClG/ClK9+Q+28UwGvW1neldosloEYt+g3RlRxfwlLHnDUotKdyaBuUCJOMok7CDB
lGOPzKU1zLoTjbyC95L7gWk6ZLgQIiEDqjBy9KxDfNpNjd37oqdXyl3To5kIvQYWhkfQihWQZ180
3xrkP4fe9JIy4zQoLh4XkEwUOJqAVWHj0LzXynHKZ7yd5b0gfMp0nuVb0sW/ewgIAqTLs2rmFokl
H4+z8SWXLPjNIItbKYMVK+toBfRTd3ydD+EuEK3mzX/kdZ0tnSM6zkCCigw2emUZTQFcYxubiQpN
Ub/5WuD0MwZdO4HjgSxLwZ2F76FqRGfWaCRmgv8Va4SZ94Tws4lwSFU657bWLyqLjDv9lxi61Wdq
P8tiqSYpxPxVjCheglV8pOCTvL7Vy+zgDy8Ao20IZ2mH4FURoscI1ZRkeI47GZDISD9GrwKIKlHf
4mwdm4L54TmdSWIWZeqR2pchnl9UxZ/Lzs0ljMqCmIR8at/RZQFSsS8G0DzLLX88cenYaMxIaBIG
eD6MwR+SaajEIccrqVRHIa8BGhTdBbnm3j43NgfyY4nI1ukGwmVkQeh3nJ2brORC3YnFj8dfXhv3
tKsFUh39sXTzt2hf7emcRjra4WEKrOGBI5+ug3U+VETH8D2QTUcW6FK+L4OFIsuwTgRzrz1IqjJX
9K3cSbaBK32mKT1wy6+Kwgofpb3mOwOxeGNbi/p09gnMwzdpo2wMJT5BCQ60FOzH3Sas30vR54Q4
PEHMhRcbg0wdFSTPxyF86uS3qL5rRh5dxD+c6c89ZQy3hAa8tKRyYpDySlvlkTYwdEf0/x8pPkZ8
FxOQR0uw2BZcFz7PzfIH0GLwidwZ0JeXhxrPQzaaBXwvaTV77UZycYPW+S57MYHwW75LYMajw7UU
I54/dMhUon/YB2CvIFBAZwsGAukxnKl0VqepOvhjbYMneK/fmYA4blYKmCYmkNhRTrdsD0yuLSWa
ngDZUXnDuvZuq/XSSZ9/AmN0A61u4QxOta2DgyTSnytCccrsaOTEXSdkBPb6nAtiLFQ0JKE6K1hr
uiErenWBPgFQ+hOy6WhPYCgbH1s0XtI7PO06e/TocZd7k4stcIpkrz6FxpqI4eHksKX3PEGY2856
jfhd8PpP0WP1iHyfU+61xlNeood2kzqFrbvFXpPtqVkLhq3BX16b97xOtSW/AY1iIv6LkiDG3S4V
YCxbOUvMuUZ+RHILv7LVnvd2M0S0P5TsXAZzwkaAbvioJjWCpvhe3/SflO0JvynEJDliDtv4LK6i
lfqgICP3LXVD13flTYi5m9SN+EDTS1b0/GsYNciLeewrBSumEWpzTCntwl19BAKzU+z+XdUGKbUu
YrpHQUsepjGZzUVJjtSi1to5ahK6utX8ozp9ybq322KYRl66wVQOwOHRxI5DZL2jqo39/0falS3H
rSPLL2IE9+WVa2+SrNWyXxiSbJME9335+puQZ0ZsiKdx7DsvMxGeUDXAQqFQlZWpJ3gtOI1vBtNJ
f7kCAaAn1g5lraITAaar3uNm2If3JgY6RFsWbcjHUw7GJrC4NPwMjIf+HlrEhRKJLgEEqbAKOeg4
xaUSRgM+eLPvfxUPYI0LaqcMcFftKj/xQhdD1IujFF7pd/q/QAZuFD7PfgIrnRPXYqya9CcUPfpe
qhO/S8eCD2hPU5JswpAc1TkteZ+C3kvnJ/vcLnNHl1KN/3sSD44OBiDjJnuIMUumH8zHYr+48mNN
FZ+t7yNEVltQgM/gxACwOj4YHMjiRoXw/HcwF7UpZg2ZTaxfBttraV9FuxaD3Z0NZlIdhBi5b7kS
5zX3OZBTkxjOp80p+CPj7bmJ5HkRElCyWNPNhHKMZxmYlxJJ5SglqD8vO/0/rPDDHHOOcxR8QjVK
B5xjE5Tq2tdpZzn5XvIo2ccQ8BWseetjCndEbZqxMMngDN24N0bQ3ihpkFnK3uw4VxXdKdaJgBii
CuwaOppsG2iI43wcyho7GQ370sLkNspNqWqPhRiM2h8Xf4AD0WnmbqBa+Kmn2KlJF4mzMjhZou2S
JlTtASQOdtgrj5e/GM1k2FVZtKENTlooG7CX3jimmGhLzMFpUvFm7tu3sosgQVMDJ3TZ0MZbBDxB
gJrg2YPZHomdfpfNNKnTVBvwwDJzT/9l7Khug74f0PcGT9Jz8zLft/d8Ec6NZO7cMHMEugZlnL6A
YQKY+12nOMab9QYeXjfyLIgP6/d15rTP8nP+A1QtGM3itZk2t3i1cOZMpF2l5K2kDk5dzHYzI7bk
v6r8jbO9n3OG81UyB2FCsXlEDYSevA5kjM/pS7NvA0ooJwt++tA+gMmWE1s4JlkM6tTJ7bR01OQE
Ha02fZHzlPPi2LwycN5QAbUsVQU06vy2bqchS9UQqWeMWvlbs68gWTSJNs4dxDZujdgRDrItfjVG
8OVyPHb7u32YZrKwQUsqK5txNMI2sfUmd+TlaW5H5/KH29xEzBmDPgGVeTQ4zhcoLZYeJos+OFpn
RD7YqyUQ0nTuZSObS1kZYZYyEkgZtyWOgCKht9hAS0aJHsWBV9jYNAOBGGBMTE36xCA8WaFW5G2H
tcTFVwBcA4GAfakzY04Kx7HDlsbnOUPhAUVkR50xDh5miZdF4/ek+PP+ITi/RA2DzMDpAPzMRI5B
ncxmBpugo3ZQWogKR7V+EGAQBAmvQDjk5Y+0laEhM8MAJ7BLEqpd1FVW774xGYZUVmCusKDyB8Hr
5z6IvBQatvoJ7JBBdCuPdgRg7lI7yk+wyrXHhuf0Gy0qrHn1I1h/FFE81zT8iBaDP1Qm4aoT7fDH
cJDfFIzJxIfQiW54M/c0ODG3EIxSuJwKHgNMBJ2vPNa7mcjTiMQoLvxqNm4Hs3e7MfGM5qeMEyEK
SyBKj5f3m5n1e8+IdXxbDEMptBvOZuhTsRR5TXCjUz2NaLE1y4b0JdXg7I7x1/ZNOoAU3Td966nE
tA7H+EZOipacjrudCmuAF+Z8yZGcGnFTwXjrlQVSpQwtudpteyAfwRnoVFe8KtHWBYxCKdVIltDj
RNv43OJcQhylFnA6yX6AblFSO1A0S/EMQZaBMqebgV6EcuLzn3cbMe7MMns3ZTPozk1YlnQMm833
ZVf/eYCjpWEqgkl77yyfaVgnYlTUBZKLWtiRuXodZtGfSl5PbnMhdIDunVsS23i+hSB0HZelzAan
CveRjsZtdX/ZLTYiG3QDPgzI5waIqpF4KnJ4xRJmdl0Vv7RyfsqNigcO5xmi7rmKNQvQxopRYsMy
3XoaS+GIalhqj1PICWob+AHEE1R4kMdShlGdCWoLCi7pEFcIaifzUB7CvRQIwXJVODxc79bb48wS
E7msNulzcypxX1/RGdIUD1rozCowR9/ToOXn6jhvPAnOLDJhawBWbUhmWGwrs7K1SvU1NfLCxDgl
s/k9E0VudKbf/1OgBH0BLQ6CblZhznBblnkmW/hs8ana65jXACERJo2GJ0pqw8vvtgMkhcNCx0lC
e5hpQUsTAIgLFJscTGmSh9rrvWhHqciKo+BRemQNHB8ORN0hp8ErgW0UQWFvZZs5agngo82I+Vwn
O+FrBtaNbL5XTkIXXI7X0m2yzwc72svPhUdHRYfnH1XAk6bdOu6gmXqn69ro3wljk9RGj7hVluSt
l/sAHEm7yweeZ4I58HI0ikLS0zu/r21h+C782XzE70tuvQbmoBNJmzGCCQND2/3KJ1m187G4gmty
gHxbZ+EdSAAABpiIdOZ7hSrR4iqDHcN4nVK0QTLZRhk9mObcy1HX+ottQ79HATiCShAxZ32JxAaj
lj3usr720wUURJZ/2cJWgASKGFsnq2A3Y3FPESxYcj4gmkjfsjG2s+hZ+ot8GcxiHzaYVcgjKjdL
BRv6Ut+kc3McJjpUaj1cXspWdgX8CLjZ0MkAmIQJU5Ullj3JsFkFUk9nKEfBzVMh9uZOzo6AekD8
SCulW7PTu7u+TYTby+a3dhJWFYAL0SYG9/v5VTOXFTRqcHqcplB+tor0VOjVoVJ54Cq6CjY0IokD
dwBgTpAQZMx0mVqTjCy9k5bXdXNd5Yk9Wrux5L1It5YDICwAuqBvR42esZNqcVqpM+yIt5SsFy/Q
V4KpeUoa0FyPp38TiLc+4Nok8wHlNku7MZL6d4ATnc9ToEWf+1ytg60zvLbDvHf0uDAmQ8PSKJCq
u6lEN4GyqYGVgW7rmLpZkLiYZv1TksLfQWptmLnWlA7zGMso9o6FjopJQcAV77Nt3ZxrE0wO2pit
3kx0bcY95YqSduo+2vcYhc59fsLLzFexC8LT8dznuxksHlWLBRUnvOPs/ueEeoVqN086aI8Lx+Cc
8K0Pp4N7TsdwCkVKMoubFCuqR1p2NYjoEYvYKogsxAlqscJsZ/Gvywd6My9YmXuvuK2Sxy4te0kj
tMrb2GgFUxYJ1NK89nsZWF7n5V/UzEfIl90GEkjcrGvrAK6tMzdNapGpHWaUfGVUZO0OOANHUcvX
jBRcMmn6p9iYsjbF3M6YnpPkskf1XDzkdxWozWmpMnymJNK8w8dbFXNPp/0ikqyFKasJTV+R64NK
87zUjLhFenqaPq0KusWUcA5PJlZrVW9lJQNeqndqT/LNF6GwqeRq6sV+k0NVN/Ig4ILu+lT7TcCb
ht1c5so246lNR8UUDNiep8UGSZbdZo8LebrsoJvJI9b23xWyhOrdOI4loMQ9HteSrzuJ1/n5C+2e
Sza5mRCrZx+MhbTcazgaLSDafBDBVmZHJ61Q6aaQYpUJ2sJsjKk6C4hpcu0Yc2EbXcHJgjY3c2WC
ideG2UV1oqKflA+pl/W6PWu610+8thX9pZ/8ZWWGjc5iphVxjpV0zxjSXLziBx0y0vfJXjmYELL9
JbpomnMlnzdLUesdZHzFGpMka0bYVW/pgw7Aml3s6y4VKm8CWqn4y9jysVTWcRoyCoIMlKUDoLZN
YKmr7cXibCj93Rf28xPNHtUpVyDWDcyD5iu7bgfKCO9f8J/SkHHJDhO9qs6I9YR+NwNq0YpbBoa3
BLotObTJanABFByHZ2HYECsZy0WCubQHbmSQnWTmbNy2v6Nxj6ch8jx21rsqyRiZS9g7qFHaYQnJ
7eGl49ZheVboOle3W4WatTVDRRhV3yRxiCI3u9wYjGtdVxvOAd6syaFY/i66B0pOViaZZKVGhJFe
3Pel/R0Up2CFTj3zm4UI3O61R3K4j7jcKJvnGYhyCGjQGVQWCYDJ1Ab9PbTDtUbBR7qaW80d6l9G
xGP73izJoNf3X0tsw5+USocaJyxRpgk9sOzsG1X/GSLULGTf+Nk8/tX9srLIJAdJH0EWb4HFrviW
jCrwqHfcXtumg6xsMOeq7vBk1HJc1VMq7mTtumgrX8n/HCUNVP7KCpMQqHGhSo1AwRLxiEIWmr9Z
YXe8/do8tCsrjLOjiwN3L7BfepvaOiEYgHngXMabSdTKBN3O1XmSmzFsJQsm4r08Y4gSxMFe+6ge
FLe4MfeVpz6L7njT/Zo8yoCO5JVXS+J9L+YmFknaSa2EnZw1SIIUmV2MpTdDe/XyQhkqg99JPwZD
MOUAZnsT85vnC52GDjouDQ0cgfE8XoWQnVrAFtMALVhc8cqdm5fIyhizq23RLVYjwVi2n070TTgd
QCHP55Dc3ryPRTGbpyekmELqhjSV6hLI1wKaVfgNEkRyzCs7939lV6bocfZyO0Z9mGVSm1avpKjU
aKi/t94oME15LYATkgL1jdLyQYLBEY/162Wr20Yp5BKIfczHM682tdGHCqCtwYlKKUiFH7MACad2
Pwi/LtvZAN/Rs/1hiIlSqjjHRqnBkPAuBlnhfha97Eb9Zv4wHpNH9SYBu6PkRc/FVXNlUGpQbz4g
SPvmNa/19g8x+uO3MNFMrWsL5SH6nAoGd37BQPd/3jnxTjtMV3yy2vf75VNeslo9E9kGEZdPn8Ai
ZT8QbMsXbpJdpL933tQgfKeYmo7pIXbFvWqLCQguJU96zL/E19VdewM+Jufy99j0cQujf6Ds0DQE
3fODS1/OfT0gQkFAKh9viXE0JE7LegvIoOsrG8w2Zyo0yTJ6MVFutFJ0clRWpNnRb0YXs6G3NCGT
9sKeV8LezjBWdpnNzhaAGJYYdsHpXNpCb0d3bWtX98SdcrtVHEBrMzv6Fjn1TeJyMRSbUWplnQmJ
hdg1g5nC+lLdpt33snrop31cfLHqL9N4VBLepbmBJ6Y0ATImD6DdAJgnEzeAR8l0HarXznxQfPF2
eh49CWwIpZMG7//LB0LMVYLoS3KK7zQn9XHn+P8K0ko3lvVylAcQokEPAfgd80tII8ttLqMEhA9+
5yY2hZDr99kdigd+6HBZKGhsumSOeaSR1CjmGWLaMJd9wZidR5l+ywdy4HrUVpRE2cDA8BTleFSZ
06LG4dyJgtI75hVIyWU739UQs7VaEIcage63N9lt8dgfeVqzdL8+LRAwNcrcDcIiluN6qEyl62Lc
CGnSBLEAdYMJKRHcuH+bwz8fOoIbrYwxT099QrrQEBhriPJcp8W3Ia0eFWPgPGi2jsfKDJsfo+ca
JbIGby1OCuSFwn3vo4K84+FYtuIb7RliVEtDf5wt+BRlbwpKhz6lnnQB6PxsMDV7Ya9ywuhmAkSr
73jPyMASsuLdXdNMpBPRHsfcRqB60w7T/egQgn4E6E9eVkdDxyd/WBlj3BCkhEi/FRiLRJBnR9nB
SNpvl+8F7oKYoB0jbwRnIMpwmo0KhFO40pEi6mYf4sa3vAogQy76O39cbx8TqsPFGseINv8B4XOz
HEKSlY+sHBoDjur2GIEQHyrUO6EpWfqJz4f+0NVc2lEmWEemQSaTYgJGDN0YkFNodsttvqdR0thz
A9bm99OhmQldD0xtG8xq46mqi6XC0ze8yh7Mw/yzfEwd42p055P0kgKFkr5e/po8g8zyaiNK41pG
2hFrP+YM5b+FV1nlWaDncPXSaaWe5EMOlxTS77KwX1ROE2MzXKBcAKggtHuN9xnG9d8f8nmeBpo2
DuS5S1E6moGXTWqQg5cAWuuWC/5ov5F5PeTtW3VlmDkHpdzGbSHDsHwrPVO3hGTxnepgTONY3aeP
0tfhmDgK5CrH/QCH3fXgA8Utd0e+t7w8anOPTcBpodUMSggWkwAlq2UcIKXuNM+DL/9CWcFZvja7
AccCVI4O1BVueADezZtnZZKJNGkkQf+7BgygqInQ2QOBggbw2GXzrV3K4oemg2V3PwpWzntRbsRt
CEBBTxbAUMo6xtxCaqV00ZALyBlzSJqQ2dGmaJ91mfvHBwOyfXj0IPUFTxfLE1n2ahb1eQJxzkR8
RCPOMxf9/rKJzZWsTNCcYuW5sRaGo57HQJ316k5IJK/rF6fIDe+ymY0pXhyLlR0m6bJaI51UEXYg
dHaq8FRNT/U+d2OPD+vemBc7t8VkXErUKZCOhK3B72S8Ygaow+dBtcsD7QqUx17ykxKASU6864A/
sh6sEnG74nICbDU7sGbwomDQ/V2FkdnbvB9LQ8XnIyf9ULhgjhScYmflaHP0rkGccEcJVRunf8VU
uK/fhZiwO/K1Qbeur7Pfwex9SpRUwLMOjzonvI12eOC8Zm4C4a3F1kcbOjKYPQmGuwEylPcC8XiM
z//w7T/2gfkeqV5Mw2RgHxrQyZZ30jG5ooX19obf29lyZ9DzgvaM8gGCjuF8yy283/UmWrDlWu6G
1d3YfptM1b7szDwj9N9XZwasnGokqDCS94q96JVdxkFo+P8/I8zBFAej7XBpYFwnj+8WcfoutdXP
Ipr/wgy46gB1BU0LysHMZd8smGERSm10oik/lYKwN7LpFiUCTiTbuCABAv0ww3yXPsmjWFBghgIY
aFHsd6+IVzTd+jJI26kuF5TfwTt7/mWsqEAnYoAZQ7ubkgex3RPerNi2CXDfAXoEIkoWZbKYfTUI
szI6SoMaW/NYzveh9nL529Nvy+R78N8PG8y3BwB9SGMLNgbkfG30ldJND9A1TATOpc1bDBMZljwy
y6WCoRC8X10MTSnt3oKW9uXl8Kww57+X5lpCYw13DNkJ5R7jAHaaSX9xKNd7xlzJ4AgnWSPCSK5P
ODOZXaqFAx5EjhnqqP/8acA2c+5hHZHLOCnpWqZXsw0d8CwEl3dr8+Nj+hVlTlB0Qqjq3AKJpCVF
h210tNEabhJRyry8jyAHomCoRlSbdn/Z3ubXWdljnC1q67ANYxUrSndldK/3op2JPBYPnhHG0aQl
F4mcw4hYgIW+mVw9BFGZyBnOo3/l08dZLYVxNEgQIR+WsHULWPTCxfiqjT20vhfNT/WQkiMkr5f3
bqsTjg/18bEYr0smKy/kEeuKci+9Rmf1CIYL6EbJkq33NhV0GIJ5x9MYuLxOpNznLtKWZg2CGVjt
GvVKW4AqCiFN0pODpfiRysGPbnk8ZOdAQ4WUF7NDjH+kGAtuLQlJdrwc45nYRc2r6WwtZ22BcY65
KntxAO+QU6iRLQ9opqnfl6p05jBxFW7pYMsVLYw6gv4WaRmo8843bxSVspxnup49SPxdKnADWA36
nvpzA3Io/oD3+2vgzC1RG5OBfrSoWi247JgTHS6YK4qrBa8EYFtm7aEE8jZpr1FOcwgYxLOkd+uw
tLWh2/elp7a5LwxfQAxnmyTb1e1jb8S+Ui9+rSo3nVztZtClaMtNFf6cpsRpmtdKm4+lLtl5/2CO
3+pRv4/RfAc4xLWam7hP7bn4UqRfIXbj9O390r1dPgWfPATrwywWCi7QO6Uzzec7Gqed2kkV3DFW
pNOkdicoRfuXTXxGtsEG9g6BDy6ImQXmq4UdUFhFDp5686o5qY6015HJlgf6vFXfFg/wrxsr0Jx/
kT1vrW5tmfHOtIQ2URcip4Dq1158AlDJpSop0UMJFYbfchN/tVZAKSAYCDZolqFHm/q6nCesdTxg
7EmG5CPlZ6YCDMqBSrUAJXId4UE97nilu89Pp/dt/jAtn39K4P7TSuphOnqRnjGWO7nZl2rfQFST
pm2yRwASMBwJknVv4NpIvpCdeozBO8F72X8OrMwPYfJSIa+xLwN+SLxHW/ol3UFzzGnd5kg1LzVH
eURfxr28758CA0wi7cLEJ4Q9aVv8fO2TBnxRQiy8Hbr6qkgfh3F+GDPOFfXeXWCDAQpFID9DBAJK
njksSpWonZbACrSPBU/uXvPESTFkZnnVDjgxtI3B7AbJq1PjCK7MycToKWGNW6CY0CSA+VAHZiJR
PmjGjLYxcj3jdQn3Y+91UPQqDU45bOPIADsPzDo4ZkFDzUqbq7GgFYkYom5h1Ee11XayyKNP2DSh
YRUow6CezQ58GSiWh+oSTU5hKt/HcLiZFd6E1KdrCaEGg9mYXoNWAJoqjD903awlcQ0TlQYKeOnL
JHV22IFsKAUlmMqbBN60ZgIfj4lqPCtYUvZq0YXYLNLJyS3RVbvQS5beruWfsWgFtVbz4il9CTGe
YMgoTmAmBPcguMDOnb0laNhYeo79C5dHLZp+DMZ8R7ritim6b+Ik+8si+5G1+FDVPUgVb7pm46yd
mWfCuREnMQjfYb6URTdbOncZO1vi9XZ5VpjQPXf6qEcqGMamRrPL8liSQMot53LY+Awph5+st5LJ
OqHe14ClEGsB82P/C4I87rST9wrY/J8xMApqDd7YCG9ZTNJpJkOuZmYxOSIqq4NwMy6SI/PO8OcW
C12WjIWBn4Q+dJm3NLgmexOPXdCz7au94kaH7r1OFCFH4rOFbC6J6kuCTQCTGxr991VJBWBTC8S+
4ARNe/MIWnunNPsvtb54l7/V55IcXdTKDuN3JZlnVYr7CcNriq3Zki+5PfBAmKZ2IGGuu1qABtJ1
eI8NtVGbDCJoPf057wTzIxi3bMKyiEUdi82kZicm0CWo8+IrUWtO5s7bVMYx47YfRuhKTE7dniTj
TiD35sIpIGxcKGf7ybhiYhV5nIctnEQAzXSnQLa5yx/bOAsaoQguf7ytqxPGwJcEmCkw5BZjbFHL
rgIf1eT00KhwpQZpEQj2g7dcdecvkzP8Gk/jDfGsb31kc0xvr/O/pi32xTXKTWTVI0zXnnFjBuD0
3kGh8pAE8YsJ1BPIoY9NwGupbH+/D6PMCcyIHo5oLkzOiFp2Pj+P6s9p3HFWRp3g00Xwv00Fz/b5
yTOVAQxMI8o/GQZiKJ+d9GqCyeNrdqxPkpPtpqv5aHzJIodfqN+6wz++5ycunbTQZTVK6KZ2kYA7
NRnle0kVGo7fbH87TNdBwhaMqFQ8Zh1bpnmyjEzFMRir2Z7Sb0L5Jhp3UvyTs5Pby/mwQ/99FcPS
PMonUcdOzof51+wpQLekNUTvtVvhtn7ATIOv8HhE/yGefdikLrSyaYA7pDYoaT9lSqhbu4EZiDXl
QXaDSeCb8qEFqiWwKYc5FAltNP5qGy/rv0idKfESJaqmmSU79amnxtjKOsIAAVF11x8TsGAsnM+4
eRpWNpjQnQtkFJO0Qcpggg4dhOUYWLHjSeNc55veouq4JEwTPQS2IN6bXVxGQz2Bud94ifL6lBdO
0ZmFHas1Z0WbR29linGYSs01UqQwZTaT/hP0BakLmkPlpOZlotgjWea9MIkSWJJBhHTZWbc38x3r
CNjOJ3Kb1GrGWZ9xD3YG0MXid0U79Kn4N0YA98JIAERiQLd87pxLHbVdqGB9YznbfffU9C9KVHNC
8+ZKPoy80xysToBpErntO7hFYQ2ekd/mqKq05t3l7WKONkhzMFCP6Wk8mRSoQ7NPAZTqRVRjoTxg
iOROWEhQ9jylbWYd/zGhwuMMqkLAjlDEpZbnJiEC6jnlsy5FQJZXL3Ud/dk3+WSG8bm+aVHc1RKY
mZXvkda9dQV5xbOY08Ew8GlXt8onM3S1q6+iVV2UhDpWo5KqtpWphNxTeW0I0gGqNVek8v/i+9C3
JjqtwL+xM+HGQlIVbX4B+I4w86y+guTFsPScZGfrEyHUotAF2kgohDH+HEeCjmeL8m7lWOZfk7pA
qVznVAg4VtgCAVjJh0w3YcUyQjsFe7igDLYMEdfLW8YEn/cvZGGiD4hqKNqD6Ib5QkOWqFUDMyoQ
AJgHLSDhMWTXEuZxnb5JgcPv584Jlyr2LhtmMSu/LUPrghYLUTNky1tSnxljY0WRmzxpb1BTp4xK
I9DyzQA+XcmmxEoSNCIkp/0CJCwteCVBBX5T6xd/6pF9vH36MUz6k5qzPixzDA5EY1//6p9aOwXF
LTAz7R3F/8Yer0XJvqs+WVTON36Ka7XrJyzfuK8Sm5bV8kA/jc/WoQM05/9tjjnwMw1nfYMFosFz
XV8D7HrUH95KpAPZdx4CdStMgr7of1+WOfWpIs9LRW3p5vjFsKwrwhv8ZW5nunmY2YZUO6xQTRHG
wtJgKGsucmDfBcMGDvReHI0voZpYDq8Uylac/2PqvQQLY596yYtVLRXoiyJXKW4KAxTPqjPcaF/N
vXqD6djm2rqKr83Yzk9q7HUBD3O4vdAP66xfCgUhkgDri1xCwE2PT1GhfVNT6/uShZyq4EbEQQGO
SldQniaJzd7UdMrBMBFCg0/8gml/DPE9qEbJiTcyU3H6vZ8rK3TFqyshrWPUI2VYeR8uSFBGj267
++oe7TL7dCoHihFD58cOIbQDOjPA7i/Hne0PuvoB9M5a/YAWyls6AdrBSe3BbR4WCE085YeY+Eif
26tmN/uiq1e7tHPIBFplnjoNO2jwaQOYiCtLRVp2Jey3nuKXVVBCk+lr7qSguhxBeJzZ4VEDuVoK
Kjee7Y2DiS8MVgwk6LjA2PKKZvYEUp8mvnAZFbY8HpQULByc/d10I7yy0LJGuwt3yvn+zuloNkYh
4AMfrHvyEEVQzySu5UkBeemeqmsQcHCVFtkhmd+bujLKbGo5WItciTAavci/MCQDvgPdLU9dZhvg
YQekjQtvfs8omdwGqocf62TSAEsrQ1WoYFI80Mn15KDuZ1/3xSM3dtO/dG4JUQ50Juh4YaoWHLfn
O1qYUqcMkGdw1UDxl9Qp7gUMWwuLK3iJYwVQri7s5jELOmeuXKjScY7s5w+6Ng+esHPzeR3rQhfD
fF+DTyoyXBPsnqaeuJcdh2eGKXPMQpLWXTgR14g0Zx7nCASDWWTXXc7J4jcNobyuQBTTwPQ/46Bl
HDVLL8rE7cLHXvihm6+hwZv8/3zS4Png8kE8lXEP6kzcHrMlE5tEpnv2VqSQ1ua149kqGDz+3AKT
P9QLCF1Lg1Bx9vpp9rQThPvc8Id6oxyya7QOdtbecGuPN47GWxj991X0xHM5xNBrUrmaVOR2JI8/
ojD5c4eDaI4JHkToAqEexHjCuKSt0FgLWHvS7IAmEhR4CdriJidSscTD71sIkTe4AGKiDCL487UQ
cDjPSdKX7nwYPciiWn4C7dA6yK/yeIcpaMe6zR8UAHA88RjmtmrYOufK3YhbJsaPMC8DDjcNgZnZ
ziRe0GU08RUbjN22mEGKjm0w7FDF9JYXSqDwh8XE32tWKI8nKCbxRGLcppWtlkyjSdxaO4rJzrRi
O/5T3ovfRkDcCe1kE3w3bJdeUsRJz1Ssqicjuc3LkXii0em7aqiS5z+OGqjjf5hiDjNkSIRaJ3Pi
5uIy2lYohL5FQtnT1IGXunzOxfCtKAU3ClsYRGR7ZRiHmAA/GMFJMoN9XxD9QtZ29aTfixB5vbyq
zdO9tsVkSYukk5p0A0TQEfLnnwm0HwoMyeGyuRFuQxsIlSsSiJ395xkC1ogyCv10GEViL28DO7mE
lVS6pYwJDGHMdkoz3V5e3Na5Q0jERkJAQwUemAboVQzRJzITog8J3iLVKQqvB9mVvfEx86ej5aQn
qbHF0q77gwJFEd0nqJjyrrStc6ehY4xSDpqf+G/m6MuzEcbD7/0F43J3Q2d4apdco+lDN9cZd7zx
OBb+TA/F2iRboSrGqGsVNaGfVD/ku8jLnd4nd7TBxMtxN4I0WIpBjUd71rREcb7BZTTLWg96FgTQ
0a3Luw7SDZe/Ic8CE0byNo66YhJLN52RQSpNCmIiQ+GUQDbeyHjordbBRMceukmTJNMtA8GMgeic
0i0D6IWCInhYk4204MwY45X1FA6CnmLTwKnpyuWrPheejgnDyxu3aUWH7r1BZckRiM8/jUBMqSho
YrBU30TSOHkB3vLx52UjGwkjWMYA3wFhiY4chwmKUAjQ5xbyMa54SHbKsdvl+36f+ry7ZPMUre0w
WbfQgttrFmHHuJ9cyR1re9gpAZ3/L0/gAHKKgKdHxA4xvJ8iA6nVu3K9Cp2U8/2DBGYVKUNBXBnU
lc/6oQeFPtrEJyAfy5OBGkqg2v1J3807hctTwaKR3o0D2SbjEWXRqR/GRcammEapQvLTeiZAuE6/
2NBI8FMng2CCDSb1u9xtF65nbp6DtV3mNkiqUQ3LzKQBc/Tauzag9K66vXgInEfeMOrW0UZYxAQv
gjNWyhgjEdhGZtNK3ALDTX6bgHzGUgvtz5rS71sJ3BNUfiCkDuwss5WDUBnhBJZTdxwwBqOM9lCD
xF96vXwQtk4bjgH+vGJiitFkrDSNgvRxhJUM45p69QLNMIyH8VS7t3ZsbYXZsVKcjLzqJeIqieiA
j9fOuHkiPUnMExBT8xCboqAtTK0zbh+C0bXqha7C5QE2kdY2XwgETSGXV6Ov13iLNyJBiOykssUH
cH0deDeKvLGTgFfJ+Fp4z2go2J6fuxQDaIQA5QzXj+6mU+yUt4WLt9pXqp6XgsrTbezBi5wcWOca
U1TCPrtqoAXGU4faeHZjlGr1Q5jY1lcNKsdzUru0US2AH13fK0G8awLeOdhcMS5QqvGGohj7OlDy
ehra1KrcEPq+ev7WpLptNFxIAb2LP31ZS6JkCAC0GizZWAhBqAGv/vT9bKPx7qBZjIACBhVatVC+
XT4QG66KJ68lQ2wVgoifeu0xMaRcCfG0kjpPCKWdISz7yxaoI7DrQU6lvBcrZJGtMVXgfrAGLcrd
vvhZCIkTmk+kWRwQQnJu0s2lWHg44RbACA7b7ElFOZNmwE7cyOiejHneRVbhX17LVuBFLfTDBhM/
pjwrSjFXiEvJ0em4ohSMLtIP8CBlQEJctra1IMRczHeCNxzYEiYnLfS0lMwIxqK2fVOk3C8MHjnu
lk+vTLA5KOrHpZQkRe3Kcn6IkvIQNyfCq69sPV4oEk5BqVFC1mcwaUEf5+ZsDHhEqAEk3KDk208u
aImOtCKX3dV+uQfbtQe6g/yGd2g3Mh88ak3KTK7AJdih9YrEEG9VUAajA2bSjg6YxbuKy5K50S8C
KkCB20HvHtoQLMfGuIRxbRVShVOrvS3uGEBuyp0iu7PbU+GlJvdhtvXlIGiNqxI6GKgnMSk94AMj
xOFy1F1qqI80ZhMsBjjt5UbgJd30KmEP8NoSc9UMWTSrSa8RRHrJjyKfTrJIqGAhxFd3RLNxubiX
HX9zbTjFqAtQiQgWjpzNVdZZGbXYpK7aj54iiE7dl7vLZrYik0lf7uDVg24oG9DlfDHQCM1LN69o
56bM3yRMWXlNPQapOnJCx+aawAAA4XvKasz28Qs5h7iwspTIncxTESUPSyscq4aHrdi8lyGogUIL
kHAqThxzL+t1QkRzzOGIwKMJXvurP4Db4wWku4sL2t8dcI1gK0z2xmEKwMivat6SYmLhL9CbNKfD
jwBCAlcm8jr2Kqu0sVGAaod8nfIEoQfbat8W6fnyR9wKkmsbzDko0qyoulaFn0yAYYeKLSmCd9nE
5qezQJ0DL0FTnIX+LJCWnQRDJW5F7qKp3YVGa6OKyCnxbHkjON8phhFf75PT98kYF5kBmTp1AWil
Lhw9flMwnC2MvGLH1patLdFfsiq3aODFzBVFIKjGzbZV/UymH5c3jKZcbMSwkJMiv5YRoFjMehgO
1WDUZuoSYfIqcHLK6GjHi3wUu+dm4mQwG/0zVGxW1ujnWy1HCFWk2iYyUeUmh6BzsgNW4LvhTQcq
Qjv7ILUGC/pftIFhVX8fxhRBa2ExaSfUXooGVUh05TAt5id37XVrD8jTZPS2BOcNKtIhWLq6Ozl1
AJTkBMjNDV4ZZw55rKShDmQLFPHQEBGsV0N8LBD8VSuYQw64ZcMtQc9ACRKR+aLZxDgLgUxPPM0J
puYBNiOQGSXFT7kDrU3My3w33BJsFlDuopUQiB/Qf199RyLmC+iBkMgn0vwUKvkTmRROxN96sJ/Z
YHylF2KoDizN73QgnPZAr+9CfzhQWElKUOkzJaeXuDjIjR4zCqgAcSkQsEUB3GS8JcyhEzYmSOVG
Rz5Eu0JwO8mpdtqd5gEGN0C9tHLoSCqwwpAJ0x4un8etugwdIUEMliAoK7NV3FGrkH0JYuZidiR/
oTKfaWBd9d+AjLul3MzaF94DdSNmwiLOJf6Dxu+nK9y0mkQQlgrCdU9C19qxdBMRTt14y2Hw5zFx
/3+kXdeS3Liy/CJG0JtXmnajHj8jzbwwpJFEB3rPr7+J1jkSG43bONp92NgHRUw1wEKhUJWVKSMH
knVmUytJrZdcyVpXgvRz+qEbItESDjYBxD1IvgFVhG4QkCnnLqnJXVjadtL4IRRrMje6HYPk5hdB
eYhpDkr6q4Aty77L7tv7ZCMMMpfZq4MRC9zmSFEwemYzqVejdPGv6nvnp8967E2qq/jO5+wAejwv
8cjX2qfPj7ELGq97Eb7xueZtA8HVQdUY+fP58kdrmSO7wouqDWTP2vSmGzUIdu3XZZ8Esa/ea9vs
vgho6TX31bspkP1sg6zifgA4CyOQG5FswqVXYT9WP4jZjzxGYkMGJIZqBi65DqPb+W0ztt7143Lp
V9SKo+E/tGxRXDlf9pDaU53nCHlppxwr9J2H5i/pNZAZwQRA5yrqNPBc1nXnzK5nRWqhH1dB03co
08UtR/uopo2oFnUZv88tMVdFgqxGNWMl8/PpXYtuxsjcL6GCzYsFu0b/0Pmlf1LpRmzDKwh67Iwh
wM3lRE/T2i9lZ6/G2ktCxttJTp9BmNF5yVJB+qGxBSGAszoFB4RWz/GMg5OefypjMdIltLXat8tX
oyzdjjw38RTMIjscxzuzw9yCcYYZj6aecr9W77ritVP3Vfxx3es4eQy6X5gABRMmFDnBQXm+lgZZ
U6NrKOnJhzT3DNV9p4q3Jojk0sfu6wyhQ7Q5xNQ4nDsRdlGuBM0LZVNlT7nkjAp4+eLaN4B/Gl+h
dv4+7MCaBaZRiY49BclGJPDN+2wgXUbF6QSYYXHTjgKubE1GBlp1nyuZBNnwTFriZe2yEWwqPauM
V6I8SilfaC8HIILzTe0iO9JjgkxJ3vbBDJQMJctNP1OcY/Mi6n/wvARPRtiCWjvmeJnwlC6qPstt
lvv2iIuPvKU5YKOxiBaB+8HWZphEKTInMOYQmOn8MbCzfR5EB/2ZuBUM9+4UFAcgg0oxNywnjQBC
AKeNglhQ47gAJ0itTTodxcLw5Rc3K5DvaDkrLqZ0qExBuZH2c7W9/gk5m4oZElzwUBFAxd5i7uAK
FbAIVBepL8vQPbGOpQoy+vnH3xsB4BUhH0cAhSrGiFTas530GS6WZpMAWDkrBprducAbOW5vrayw
1bY4T8zImbGUslqCONR2hZ482I38Zjjj6/UFiUwxkBng+SfQZeNTQZUQp0xzJdnah53yqYlLEbaJ
55BYF976GIimsyOM31u92cYj6g7IEwDZfrQ2QM+gBFZ7zbfWRyYApMJT/HJ9gZdPIFT0VjaZQyAD
e5GkGLvw5XFBdvnRzftB29jJjaGKpqk4+cCZKeqhq4cJKSzUFWuYGkbHz5LZTY3yHzj5ejX0c65M
zF2vq3JbwTOy0HXsj3FQAf4UODnHJ6DYCxYsWvJCE5hZh5LLNX69hP5oFweT9NaQ2c0msLvlouEb
zsfBuC56hhghB6kBey2rmQPKRzVO/FapHqMBw7KNhkG+sAcs0hiCtG3d697AWxoKZ3g00trXRSkv
zUHwQ4Cb8rPqA29YN6nbYLCsoElEjGUCS6yUVoQla0WLfr2BnvNc4E1cbMyoDNRK2l1fE+9YQUP9
96JOr5OVU+hyX40plFN8u1APWjni+TaZklcNI4rMahK5qRT1N50qWfeOZI2f9GYElrYztMCW7DCw
yqp56BNl8Tq7EhGvnOrLZxcrMGoUkIctp7AxtvUdxZNjNm0HdMSTCTXkHq+QwAyoepp+QiZ1NxF9
pLRf5E2MaY0GuUuySTrBd7/co9PPAFgOSTRtXzFxLk+z2sxbYE9pJ5x2y+DL0Q/tFsQvCoYb8w3Z
lpabzYJk98ILqFk0xG0Ve4B6BRPxSlNf0DsBNqRPTLdPDmE++5bcAiH+d5QZoFU6N8SEuTKppLxa
pgTYVOS1YWRIe7Ma+811V7t46J2sYJgN6ScwSWzpZUEh0JxjmeJDwm0OzGMTAJe9EwGXabLF+gyg
Gg72DDpm6JOcR7kkNxoypfhYWqt+1WvVmxz4RArIe2m7paTum7F4ur6yy6waSwNJFb6Whb6dykpE
VGbejYZSJpgqKl8nv70tNijQ3YLdMoGaYORN2+G9OopQsZeNQmr2FIoQAcHSSiPk6uyadtw7SQEH
wdjExxwgkz+AI6tzra3qd7Ur2lkautmdxawhQD6gCMG8BHMMQDE1aJWdJz4KCc9Iev2uGe96Z84F
fs+1o2DE5jTOC06S82Xl2hRLuYPdlPQfhHxJ1HsnFUBgL25b7Jy+MsF4vFyow9D3CCxGA0C7/L44
hWARvMNLSXYUZOkackvGQoH3aIuKZ+I3vVTkAW52VKu8Ms+rtHcxbtsam0kd60lwyC6rSVgZJneQ
OaMvgl4h8xZprYnIS41Tlr1W+/p29ih/Eko6w+AOe2Vn7psgu+9uy9hXbE/aQth9I+Jc5X0/qABg
EgO5rgM0+vn3S6OWzHKkYOlxA95nPbnDN75xmuj++rHjfcS1HaaEkvZhNHVhi6U2X0MKKU51/7oF
3kcElB6ZDOZvAQ1nNnOoxsQBPTiACxBbrzBP2suRHw95XnqxOizJTu3lPBdcN7zto90spFAGWIwc
JoCZizFG4DmDhoGZ7QHe9qTuW2H9g71bG2G+kZJJRhqBF9HPlAoyHFCxLInAFXnrWJ8A+u+r6LSk
ixLqIInzZWUCjRaRH1pltgMpsQVruWz9n07zn7NGP+PKUiSFY1kQxEFaXMggXALXx4p018pd5VF3
l9k1N0A2TG56/GtACLWNujvAQWCqwfc6t91NRZo5JWDFRlsoQYw5j2BKI9GMMc8RV1ZYn9C6zOk7
gNb8qG/8KAIxW3MoyFOa/Lju8NxUxwDQEUMQAJujmXC+HAJlC91scHatJ/tBgyYXBMgh7QSUleYN
W8okIeaq5i1uZZMdOs47OUOChcVV8fCgLTdh+EEqctRlkRQFN2AAfQ20C64Wi22ndTWJ9Rln2o+V
4nOSN0egrdJ/cHrpsP5/bTAhAwnCJNkpvL4nT5lkHfop3E6GMDOmQYC9i9dhnjm/o54ZESkQ5pEZ
H0E4OmxmL0GTwi1QWZM8qJp1BwyIYjYscVFjPhRbRXDquJu5umiY6Ks7Xdm3OX6BpkwuyY61LMqq
6BqurZHJA+QCTjq3sDBsxtceKFuQ/AQWhFnTQDTxKloM/fdVBNElaezrBqYqbXKb+qNzBJoul2Ut
5l5moqFidEZPTPiFOnuKHlQoqE075dFo3fGDmK4Myr3EL79dP87ck7X6RkxgdJJ4SusWNRPMuG20
YnnV8xSPyNDvVNECedF+7ZBMLlp3WQbOgBj1C1BTZzG0PsG7sZSyf31F3A+F9yDkQXAfX2BriySR
qrxBdj86T02FimAjaEWLDDBblkSp3WZTk/rL0t9ibOlgyLMA7CQywW7VoFrh0iDeqX2+d7r8rm1j
wYuO++FX28REoXLKitKq6DYl8XYhI2qaT5qi+gn4eq9/EO4jBMD431+EuTHCRO67uoCpNsDj3CN+
Pu7Vt36zBIg71WYWAUu4jvbHHnsVznlqgvIH9qIYI76d6db1Q4uaj2BZgh1kGeig7JSOnbwgifWX
jflae+F9guEZyvVKRw26bXIX3YkgF/SzXES81dqYmCr1oxVGER4NGWmlO9WYbDcO1cajAw83+aA6
P8s+ij5JVp8KIsVFMY2Gp5VlJtZinNIO46JHrHXm+zBe3LnWAr3r7otu+DIujeDyEHkNO5GiA0Kb
Ohm+YvlTBl6s3YK2+qn3W8hyJBszuP4xuQcOCRoyNQ04RhafaRsThhl6RHdZPShT7JpCjZ9LaCbd
v5UJ+hNWF4hmdNloTjDR+P3Paj+/g6/aLzBSCR09GdobwvEM7jHADCmlhAHWj23u9kM4144ZYcY9
rxXzxpmztvHTyE61m3ExIlMQFrn31/rBwLgmEjQnTBo0L+TDsFezoEbh7Uf1mSp+KkflB6YC49JT
NEF04Z3CtVXGLZPMNkCH1RA/NT6GBcdOl109+9o7b9c95BI7g++3NsR8Pzwd+0lJYIg+IRa/dZPA
3qdPeEAkW/2JZr+yK39TJLcO/lKB6lR9W5umX3rlOktWp3Bc9NKcqHyGjM2XOBHNf/EOwNoEc6lZ
UyM7IW0u6GOyGaTw2DciB+H5o4WpW6gcURYkFnxUg4VN0nVs4AwhPguDERXYD1pFFJa5cWrl9szF
ZulRB65KFG6k2JUPVDQ4ydz6vdvVkT956qY5NA/yjnjGvv8n73JMkP4+ccxFh9TDGtIKpvNi8fRp
oFQltah9wttGvLwoxRNIoCHcc+4MTtIWfVziBtA0EkC8InDGj85QXgTuTk8re9GszTAOEZax3soD
xq0iaDvQ4XNcbDFkK/ayn4J5tAyu2xOtisl4qMyHLOdYVTeCtDuyD2rS/dSL5fG6Ga6bA95w4ozF
AA19NK1O0kAw1kKIWflz870s3ib5yz/4+yqIuilRLGaJmUdXrk5OhmGaxA8n24+75bmV68/XTfB2
CmMMv00wYdYeG1kdVZho5ie7AHGSA9E7dRGkhyIrTFg15tC0Qx1W8vzHojbApu+1WHDFi2wwETXq
RpnkyDd93F3v1qwd5QEwtgT6nP9ux+jvWH10c86tBfk0uurmjZzdKvrgmkJmDe49tPoszHnpR7Mp
rAIBlDS540YpRsUlyXiHZpnXSyKadtHOMaelKxtlccD/jTHnhwzlLLk49r2omcktFCNOA9eIcr4M
ZsHzfct1NcrGCFagi+I1ewi1grfOAMW+/UknHpVdp2j97BnQZozM2JFrvws7a9wDCxgSGpCU2pCt
/DQzqBlGDd+utyBtoB5z4NSuewcvowam+LcF5sgaFiGNMaKL6hSaV5G7GQxzFRk3tv69q2+Isrlu
jt4BbFwFhARyEehIg1+OiUCtrdRJHQHFTxkUtJ0UjBtp+z8wx/FKI2s7zLKKSIEKYI7hz/DYoKov
PZYSVOUMSl6wy0r/+qL4X+nPopiYpBR2DDASjDlgMk/txLVtEYSK6/KrfWOc0WlqEqkqdHuBOPec
GlPd3Qi1kkywEoXu/7XvQ5e6Cha1Nk5ts0zEJ3vaQ1Z2lD5JCdKDqFfGfeCsvxATlqouz3pHjQB4
k/VjOYdHeXzTrQITRrW7oCBt1eQ2CbsAqmo7efqWVm1w/avxM/bVnjIxy67jDFAawMEpy4tde2Xk
ToUb7iVocqKKhh6sX2z/GpJN8+iVUTZ2TbE5m9BT9S3rW9HcjSXaGM7rv1wZkwSaeVmi9IlTBgJH
orpRfCxvexDYZJ9Iu5HDA5XCjTaS4GwLN5RJAE05J+aYwEkpJI5WOmLnOUs/5vscaVN9Z2u7lhyN
RHCPCkIKGyOn0GkBQcfpU5rwZmmgftIMfofaOGYEvT4sdtUCZJwRzrt/t8ss6iHGfHyf0l3Wt+3r
tK+92McNgRyxxSSX/D88ablx5k/ji52bT/ucAItuN+6s9q4ZRi7uXNH7gXsfrGwwh0JeIGcGKi6C
2doKMJKyda0NJd2sAjBYPXbb+JZi7SkEVlTboZ5/EXpWltmTAYyo0qp4QIe1uc/a4bbsFyBnTK/U
8QNi/eX65xOZY85IVs3z6BCYm2XJHZuXpJDcaKo9U3/V4ml/3Ri3/LF6YLJdsLpBhl9n0KAdpC5Y
IF1uatWmC0O/nR8s6M1QuGNLQCk7DlsrhHRtCxHOvhI90f6f3wHSOjD8aAY4ds7je2T1sXMCP6Ib
AofFdBRKS1ScOzZvoLh6JJ5oWoDbMQNBwW+TzJViqXE9J6DK94351ug91Ys9vTzNZ+nPUHTQ3n6N
PYr6jkK7zAVTLlJDKmgSnEBJUBSj2lDG7QkK6eq7dl//Dwqn/BP6Z63M6UnTpZOdEmlwT4Fh7e0Y
qoIDKrLAnJKwKqRlHEOQMWEa3XoO1UyQEAr3jTkYiWMDVJfRVL6EBIfmQ1AnMnz7Gfr0CY6+7ALX
HHrtt15gWLQy5vZQ9MIEJx9uD92pXKX/qZqiSSJuH/yPK2LA89z7ayU00kaBK86zR0Bs9aWD64OR
v6xRxZq86N4aMW7yafZRZBXGN+pvl/Htv76Bcb5z45KMCmuMEXG3SB8JsHBtOLsdcKCCSCMywySj
Euklh8Rw+zboJBCUORuAWu7NO9udP8ULhoNyXP0iRAvv24HyAXpF6DtB3pUJK/mYgJWjQv2iL9ob
FEIDvCYE7sG7mDAEBgvKicGAcUsH1y1qf+BeW/LnYjhG6aFNbb81TA9nwhuS7fV95G0jIELAu2NE
CPBPJnqYcikNejxhG62bcnwg2sHOHq6b4N1A+MMmgLKg33dY8ExfRVKrZNi0wYpcS3us2961ogJq
gp9yVUSTxz3WmJ7G6KMDoUPwu527X+PMdZGlYEkCm7fqYprfN8B25gQf5ke/P9FnCPkYuHu4Msm4
ItRnqkgG/4dfFKWbDrdG9hTNooFV7kMC7BwQSMbsDChwmLghT6Vk1w14Leg7ffEVt/agJR7IG/rW
E0EKaQBnD/HKmMVEkLkoIBWpoS0zJ9KhNwzLTQryyazzOyUXNk24pwolCCBCKYcA+8nKalImSE4k
/hQqPuBCL84i/zWsHu8RsJoAh2aCdw/EdOduMTlOaccU57SUgGFab1H7fN3LL7kQqAUVQmYQKQWD
CouKtKxRmfQCFQbD1T7MF0hEAoL5azgBMCQVaOFyO9xgYbqrf8SvbenOkCLHDKPji8IUL4aAYlah
w11YLUuXNI5Ra/cagavULQQSS9iKOnIDgZ0fUQlhFEV9HUpV0M3mOujaKnNl53qhg5UVIIPRm+Gg
rbvcABoK6IkWVFtDkGnyztzaGBMmW6eWRl3CqzLMm3dbL76R0JncEpo61z8rL3ghLmInoa8BVBcT
H+WoSoe4QXVsWQpvLr7iFNTpawKZEqWcBDkP1xYCF1T+FEC9NWYDSwuRMW6nyu8So3fT2v6qKiHQ
auUuH8ovXVMWgkuUd8oxhPfbILOJnZTpxUxTIGC9oHyUBYvy3DuoAAqnXC+Z8+jpgH4heD3pBco+
DDqo6k4lVIIxou1htngMjE2xiQLr0fLyff5ds90cby8ZNaUBg/HJ3T+qw6x+AAsXKFDGzw1K60uJ
ZUAsADoleXQTcDYogbwLZ8HW8mLa2hxzDYG2espMyMX6JCtclFhduxLU7rkf78+OskqhUdirYdri
qVUsjj/D+UkfBWNmuJEsTCjpDcZeByAJcTAZhwFajK2dR087AdCiHGfUcDYzKh7pJh+CwVu808l+
ay1BDsS9xIGQA0c2oPQ4C8ypA8tiPowkp6EEBy3BHLq20zpX8lTA6LvX8k2FPriXC3rb3Jiyssq8
aohSYqqfuogEoIyc4umvPi9OI/hu/Di5MsMcc8NSIXnfIDsfNrKXLy4FgEH6+Yv2E9OvT6JCHHcm
Yb2XzCGv0iaKFQcFAH07fGrlo4w5dg/y9KBfC+LbUvcaedfnnnTIN6KZfv5SgQjCxAw+JLBB536z
VCTshvBkW9sU/nKj1ZA1aX3KmKdqO1FphVvWhU7Gb3vMLS+V5mhNHU6dug23QP5uo72zhfiYL8IJ
ckI1OCpPMiCY4QRt1PnCCjVerHwAIUumDLpbafPBILbnNIrqaqT4sEkkwqwyzgm6YIhGAkmv4z5H
R/NCAR2DWOECKl1v0n9YxjGzPtJZ4JlMzLowwTimpSN5bhSovxZL7Y5V5PWY8L1+nXJXYWoYuQBG
AA1axhljDOXXBTiOvCH9tDgfIPqC5oToaU83fxWt6Dog/wL0gQblUMB7mdgbh4ZNwKE0eQkxbCkJ
FHXC7LBpFE75HV1hTT5GlRQW/myUwwQh8wmvU+TweB3/9WLhi8gFTfA5UdaQcycpK8cCFMiGmm4H
cepsA1SXn6eb60Z4iwWTqSzLAApYGHY6N2KhG9lUejV76T5BjSs5cc7JOxE1N3PbnPZ0bYY5yRYx
VE3SqJnxJoGen6G9y/prMwqSSI4LUpk2PAKoCiumts5XY2Kw0UyUcva0BpM4mlK+ZpEtIH9lO56/
1rIywhzeeVQ7eQ6xlmGT3reftf3ohRByB/nlQ1K7E0iOIOVe7tMdJTTd/XSEmC02G2J/wSmOrdpP
YQTkp7Ngmc4u3eftJgJPcrY1jvrzEBSPoPKVXcfrESarBxD1GN+vuwx3k0HUoajAi+GhwpzzxMII
QySR2VPJPipfNFAC/TsDzFckJohk8jKfPTDugW4hDjCP+/cWQC6EMoysAL9/wTEuGclS1uAum5Z6
L0/zsZ8cQTTkhCqQ5/0xwZxeeKlaGQgO4BNLnxp9cZ06f1fsafvvVkI/1soV5tKJVR2Csl6K7k0U
P9r5w3UDvJO7Xgdd58qAkTplM0RYBzD0kRuS9rWY88BWEs8isWCcjr9n0MTSAIwBkRHz4fOuqEuS
T4h4xuBW8a0DbeiwEyyIF/Eom8d/jTDHt6/k3O6oAq9V7y1gAWXM+xrVIUm/kSZxa5J6RStK59mM
9HRiV0bZE6tPrVM6BEaBwyi/NvfzMQqkFr12clvd6C5qdQES/UFIv8E7q4B1AmiEwsKlaNLSS2OW
5zKKtq/SnbGZj+VLd0NupoOz1V5BRP+Wfb7uLvQTsZcnuNdA2wW+A3CZMP6Iq19pJSpUq2GS2ox/
SHq2M8B6YJPa7Zyvqlbtrxuk0eaaQcY/VXmu7Jga7FvNzWRwEw3PnT36fXxjRm//zhaT4ZvqAm2o
BIqjWbV4ZoQCa+/a6ldN7t1oEJwF7pej+juoeqKsxc4Cd1Yrd4Tg3HVk2PQyhEeFtU566V5sHZ3D
NcBJZBsn0YfV0U7twex7FU7Zgm0muqkPCR7U4Q5Kvxv1M7oL1zePe7hX1uivWVmLLIXMxUyPwGi5
Rf+j6b8tsXCMgGsFTA5o20H3FjId51ZQ5MC0qAwV3+7LDM25Z9rOcjzdRWkg2csbyvEd+WFwfWk8
HwTLDJ5JyDygscosrS7nXMGYPfR2G4w/xp10LJfbBOTL3tiM+rZLiairzlumQUebDQz/YkKXKbD2
rd5WpNeQCOvqNlWh4x1DDV6XBbkO1wylAUQyBXo8dtY+Te0OLE8SDld5L8+6O4PsqasWgWewapqn
6Ih0nt6WyOxBk3f+0Wxlnsq2QkYFTRW8vYq99dR8AioBDC2xp90ANLDNttkn7TAd6r30TkdCBsgH
NFtRmso7dHgj4Q0InRwNPLDnPyTSushxlnr2sONelz4t9pfrnsI3gMQAb0zAyU655eoQAPBppaM6
zZ7Up4He1FAyEsRD3icDK+tvC4wvKsWQSVoPC30C2dVuZ5WNR9Lv15fBVgV+fTEKMFXpw/yiTRLl
idwmZov2XFDs80f1K7rkmw9Afxdv/ARhFT+8zTai9zl3aRhmdtCShC+zzSY10TAOr8Ao5oG9anqP
yNe8EGwf9wNRxjswPyDHN5xzD1CHWSakRGo9Totb1Q3kHQQW6F9go64JThsq4IZJGbYkPJrKgu4g
fEzf5reUlr3fJPfdVlQ84W0WwAvg7LNo3e105laeVnezUqdZis0Ch7lCjF0rqffAFArejyxU4uQJ
azvMkZGKMawmO569boNJPappUnrm3jimxIW6H5qoov0TLYxJEp1INvqwTGYPffDc7XH1u0UVHstB
e7zu5DxXoB1HA2yyCvDYzEkKY0JFptCChmz7i0Wql94hglyUbbX/Z/f+2GBeCQ0COWoa+EqYTYWi
ZrEJJbfbt9voZbqpgsWTwcvuxZPrvP3lMNMvy5DoRpWUDgmw1YV8MJrRcuCGDUQZZ/lHL+oBcr+T
Aw4PDaUF4Drpv68cUMrsVlf7DsrIveSPKRi1q++LiHfohIRlTxO4Tn9bYVKyBTzUoTUiJjT+BJBC
sem/NoDVLT7x0S/L3fyLehc/ah6I+5+SzZQG131EtEjG+6skV9XKonGw/B5X+8IC2XAvuIR5KTWa
cOCOPXUILcZG141213T9jP4R5omGyiut2U16IEyUe0Mvtmn7fn1RIoPMCdPHSkWJDF8ulMBW2Y3l
Dn3jGMl1cwhn7a7S1A+ABwVJAO+0rVfJBN6havtisWBUguxCboKBCyyS19fF+1grE+xcByGt2ZqQ
BPcSfKbK/B5PH3o4eteNCNZhM7mMTJS+xkj77IGOexO2xePo/CV14+nogjgHdVxoD0EeiDEx57ZU
KAU1UT2r05tSvWoipnquC6ARDYY8aEUB2HF+eHF3OUo042vE8dcBw+XO9NMBEi6ZQQc0PWjj8/VN
436ZlTnmFBO1M2aQsMxeWd+a+v2UHFXRQDb9E2ygQEL3e0XMKZJUtahtBZu2AFEs/1CmHsl50Aqq
PiIrzNGxp6KRSIh4kLsSqby2rlzL+SS4NUS7xRyV0GqybJSxWzV4cazwrey+YLbjX30Rtt9JnGQu
Q4PaUJ97VPiU6cW2BOvgbZYDPhwLaSQQNzqzjgiDinOXNrOXFd8zE6qJzvcU6PKsFnwU3pFc2TGY
x1Ko65FpS7BTaT/z/Hbp/1L85nQgcYeDdRepsIpm1flpqTvtPwbs/KlCUGkbQeTi1o/WFpgjv4Ct
YIEGI30hjUEGockgfRp2xM33ysPsp7vlGAfy32JDL9bFZEBOjj6qoZ8u1wFD+HeQK9iB/92tXpsi
0GZXpsTZQgQgJymCni1IzPF6ByIG77Hz7QTWLLGSOFm82LJQ1IFiaRK6ZiSl6I7pERpMSq40LZ5Q
iQTtrrgxiTemGTSaYjWbF2DY1TnxZOhGZDekVO1oG0t99kWO+2rGzHstpR6w09Hj9QNzGTHpj3ZA
VIWLmkonn//oPLTbspFiaClES1DY4BbNd90Quc7SBrlTbW1bRGXKswiyNHBjWiaVh2MshoYZE4fM
i6dOyUbSX9AT3pD5ex1HRxJ3Xme0/vUlXr5cTs9iMGZTETdQrZ8vsUQ9CvwjDqZWSfoBjKEXKbEH
MnsojeGCACVy2OwU6ed1o5eHF0apHDUmzE7/OzeqSXM+SGkMTvfoqz4+p8Xn63//Mpji70PFBIJI
SIXR7jv/+2UxjBKIxyHypaFENMX3sh3dgRtZcIIvYx3MYEYbsEIIIV2IKkSzMUR6uyyeAwBZh2pU
3CbBoG0NdRRY4i4I3S9A19Exv2AnKgvd7CzJQoESV1wdGn7bPnSSJPAF7mdZWWEuOolA72t2bJxR
FLvGZ7N7+gefBXk9bgUs4ULrzazCxRxSDeUEiMtvpTjP3zB6MEInsJxFlUnOWjT0siifOJ5CePif
u4CSl5msd6GMiBJu03x2dVA8Xl8OC2VAKIWyFxhIgYChmBQWAmMWVRZOGnBf2at+sDbLLvPCnbVd
AvBQ+yJuE5E1tngsS0UBZQ9YQ3uw9oxNu7X9Zat+FLeGV21F5U/O7XS2OFZQLFoSNSNOivlPSD/E
upc/ml51Fz91hx6UylXhK6/i4UVOH5ZaBYpPBaAa+uNMOErtRbGkmlCrKF9/zaAx8WbdYPYPostI
jXwIRk2v5SYORldz1cP0A/y3gmSfc9bOfgLjOYu0aOOs4ydIswHE9ZcOXOpJnQmscPzzzIp27p9T
UWtRRX1nQPl1AiGBpv0ddOk/3vlnK+kvWL3Vez3JW63BOurqo+p3pQrKL1uQhdEE+zwBx+fSgSiF
hgMUHHXmuipJs0SdWcme2TzO1uBmPQSdJhS+0LUuRRM8pzr/NWs0Hq9WVOKKkianps7RQPQIdWSQ
VyYQPtRcvGu3wx6kP74UUE0S56DcyKmrfYoOALl+KZ+XdyoBGnVeIXQYdvjv106j9ge5M/iswgon
tHGsx0tuIq5BZsKbX1s3CqJjVLpj6TauvUmD9CgCpnHubRBp/LHJXHH9iGJkkcDm1CpuTmrHBW8O
GtJZfi+l5HNCt7+wrUBHynI97HFuvbVlNg714SLHRo9bInTyjdp81dNka+s/SR751w1xCtLwrj9r
ZEPQrJplC132xfsP8YqH/iqopV1pAWAa8kW3YFryhzQQyRVx9xaxB6LKoCpXdSYCKFbRa1WL2/ak
bQttY23b7sVsxCw8/JffrOwwMUCt7ZkUKtZX/uw+0anj0HDDoxn0QX6LHgkqh8MORH0gsN6Vzb5B
IR43iwMpsWQjCnrccLT6KUywIJqc5E6Njwruz+OUtDdAkApo7k6SwBfHd2WDDRaV0hbhhG11nuxt
uh/AIvBdAZlO9iI/JYk7AXxIoOlYBEPtqhsAHwHRq17+vuGAiX/A/VH9RYkbIO7zIFJL+thXOlYa
1a9lDC0aqH4aiSC6c84INBwQFOmkIcDUjBEyykNTpKbshTmiblSg81AjS/wZYmpCcEjoO5TZ1TNT
zJeLoxY1EM2QvaTpHtSSHK3RBHFgm4CsMF5Qt8+Th7QBvnMM840WFW/X7XMeLBrUqTDKg7QUCmNM
CSYf5mYCR7zsGckcELPZRkNauFNb+kMpQyNqkgAZtJ+vG+Vc0WdGmUQ1SWsyqdA18voqdefx0Yg/
15YI4cw5EjCCtpQO4CBY/ZkoYCZJoxEov3vtqPsqRo7B8y5wE64JirgC/h1M7hePYmPs7cZ08O3q
6PNEyrfZVILrW8XzRAVzNEADOnjCsi2BsFKaJqnhHiDA8TsQNCw2Bhnbyk2EamXcr7IyxXpiElV4
I1NTqukp08egvJlo5FxfD9cI+NRRRKCVGbYFNpFQVsYSJysibebLsfbUavWbI8l/f8udvR+YRHQZ
p1ktQnwaXS6PYy7f4iH4RRvG96wRlbJ4n2j9VGGCRa7kbaT2MIWQ4Wel6qoKSgth6objx/XN41qy
QUCCYQswV7OJipZmER5hcGm7s9xYn9x5ekiXdFsBsHzdEgfOiMf3yhSTn1hVTsgQw9R4gEQaortP
KrfdQollmwHGGB1Mn7ziZkMx5Uf3ot1fN8/zkpV1NkeJ9dKEbCSsD90XM/829l+STNDB4Z1dKtJG
dZ0hS8nOI+Af6rADGtDLuiXI1GyfOrHABO8Nhk6ALCsomgHwxQJfQJHUhsQ2Z894ym7H23ob7nG8
kBJoW2BRbzJf8o29/ZeMXDQt0aCbileYDNlq6Jqd35DVoMW6XsuAaoafy+ZF6omb6P/geK1t0A+4
SuUxDZRXEoGNam7cZjH8MSRejQA7iRpfvO+EmTeUHCFJDE0sZjVyb9VVKytoWVbpQ4Z3ij0WglcQ
3wQwQjJAJpRi7HwxcyspUMjAYLVUN9+iMP88W/H2ukPzrllM5P42wdx4vea0KNLBhFI3LxBmv5my
fNPay0OXdW895ODQlfqXq2JOcN4vSoIsArjr3HadbgFV+j+5/1arYhGUSpZF1ahhVWH7DZQBeiXw
shPIiE2OMB4B0BjwcGhXM3d4WeZ4txYDDhCoG9VXCPMekm35Kd6RdxE2gwOawLFZ2WLCeFIrY5LV
sNUG4dau3TxzKSsKUJPe/NQiDfwHAPxzi4xrW9XsSOMMi4r0rkl3WvKMO2oMBaGc6906RA5pPx7I
NGYPo1hGKz5ecICawQs7PFEsgadpvBwWCr+/TTBb56AlUXUEJpoWpPIYFF2eba/zLTyfwbALfiII
2/jhdxPqGF4IerXj7HePxaG70bbFbfGI1rkKeJLjiyIh72WPb/rnh7E7XCuDkZcIU4ZL9lLparvo
B94LoLmZ941XoOomouPkXdFri2xgtKXBAKcPdju2XXN6wRdxB8tGk0SAReVdkWtD9IesIzCqNlbe
wNCcfVbjXVHEbqgLLjC+DapCg2IvunXMYmo1LOLSGoFbU8ttVB1zRfO1VJDUiIwwC5FsDFmHNE4B
bbGXuuJuUICcbxSBk/Lqr+hXoCkD+BVI3E6CVKsNU+JxyhYbFO3TothbI45Tb4ynZF/UOZQHm17Z
OpIZ30S0Li8vmXyXakr9PAymfhxSQwT14RVHUO79P9KubLltXNt+Eas4D6/gJMnyGNtR8sKKnYTz
PPPr74L79DEF8QqdPl2Vh65UZQngxsbGHtZCWyNtGMAcGOOerQGlAlHD9zNvjXtIT/0AV1F4sGzj
Oya0bOWg2eJuSJzr19C2k/tE/TjJq01oGzVopZxugle/yvZ8O9xork6iJ9WjxCG8OG7zNCACkT8o
dJCQOTfSclHTeimxSPRfkCYoSD02RAqOgcF5xm4kMqks9n+BGCcXWKVRJiZuIitvncYEl0L3S1Nn
J0hfBoFb+d1EM8BFIUKrFjqWTMCQqFWi9QJ2UfXjJ8EiGMIkrZ3dQxnPLn5ndxJNcd+IO16TibwZ
RqyA2TCil8amMwAc/qj2pUtzSYOnHianXsj4QsmQpMNwozvqF82fUQhOvQDkVwrK0Xg07uq369Yk
b14tq5/D2DDYrWpJoPug30bP2U/VDXeGVx5oZ/Do+SW00THN46rHZNfY9UPudY/QuHav/4jtIBud
gLQtBqebzdXIaiMmEw0QO0/19cPiGLv4EIEvSfEXu9+bXn6vcZ4nW+vWQTZO9cAg4sPWJ4NwkCHU
YuK+U3825lPcc4W76cFgA58VAtsWpVkdSDksAxfX/eBA790Z3qwXwy/c4hdvjH7L/4KYANM3UEMy
VDaJgdLkMmQjHkLiEvysRelYTZUX5jyHtwkDN4BuYPyB5zt3BXJedFYSAyZfGg8+/5BJolNqvMf4
5sNVX+HQ37HycJ2Ri2BUBU7rCpltHrp7TFHYpb3kpLtJbTQq2KHi/M2B2vMSsZshB94qJhKlEtQy
NeaITlI25ZGm0K4Q6SR52nHZRU54XA6zo9nTyx9Lcn0899aAzCHsq76s5hyAYm3d55gBkxv5uBi8
8egtV76C0WkMuNrXoBzFMssAg1QVwQS4X4qyB4E6G5pgnIiVZWxnl8QOwDaCoOdgj8GDbKf74S6+
GV/TGzo1kt4Gu8WufmRP81HfRa7Kq1FtWunn12OHEKU6H40xppu5LAqZ1MbPW8EksVh4/8JtoY0G
5QlQzODJzthpO0r6nCyw09FG4QAUegiR9X3lhs+SjSe1DZVY9PXZ11E3HdcKlIm11LCOFHmmoFVA
aoj7aDrHNW5v4OeymKux0kABXg86HFccNgSMNcckT74VAu9pSK36wkGuVsIcs6oWkQ1LgdMXPzvj
vdFdIz0lwwG0BY4xvHUxJ9zefIquvxdzzEYQ40ZLDEA8cV4pD8Hihw9Ur4ivqL69h5CkxwA4+lJY
Iwx6Ca0JAT1qUL5Neh3zbBNBqodjDJswyEqBBARjUmiDOT/RUyRqFRw1Ttki/2gVaRfIg0KClEdd
tIljmpB1RgYMjXjMzrXSVOQF7SKuhsgLsldJQvPBMjrXTZsVlP3LaXzCsMmIwERaOakA07rRQwYC
UPEV5SEPj9E9XIdHeYsWu7gzXoJ7MKyi0PFvinAKqOn/XuiHCa1cpNiDjVqpBgxhW4jeszcTuoKc
RW69tNcQTJw7460bVh0WKfvqAcnt1/THsKdz7qhY+62DZ0NGAs/wNTt4K3xe7W37cl2tkDEZvYeE
3FICnhKPVHjbpwtUyeg0X+sIfnInOoM9Og2p/0kDzabzWoEzEcQwW0uE8BfZpltcOdqxec5Aaa47
rZMHJLoJbvjTTZuPRgwG4SqHXoOksrNhJjKCY01nCUZ7AKk0CL9+DaR26BRN8cJLEm41WdJMF/6j
zdyY2T8/kbMazFB1x3tbuR9/Rw9Db2c/aU9Ebsf2gE6EU3MzelHhdD7vdt88oytkxp1qJUSClgGm
K0CspFYitOXeWgWngrwFgl5cFBlR99E1tkc+kBQh18oGJzRvSZM8F8GXJtxfPyFbYcoagzkg7SxF
GeTe4Ds79PJ1t4bSo6z5HPBa13lrYU6CmIZF02sY1VG0X0X1tZTvsomTsdiyd8w6yRgTB7kdLPDc
GkDuX0hDAXsfwWUPwTynDh6vb9bGpA5C/hUE45rzaKyFeIB517NbHROwpjuxGznvrYRzpd/LntDY
1G2WD/KulkBKyPMo19eIIiezxrguzVjFGufii6n8bIqn6yvceql/LlBmExBQTpqbmrazZ4NEsqx2
UiMlfYiG5NDTI40TuG6uBtOyNLFjSqDVOl+NkqjREJrUwIPxESJO301D4E2Ibxq4ZCH1oOFxgczR
OUYA5s0+reEjhk5wlia9qQ3rkDWSG/z5UB+MY4XE2N8kDfpUiz0yVPkvNT71KTK3PBXDzWO0wmAM
sO6WGSEQ/I4hzAUR8+6x6yxQWpTx63VD2Db1T6SPv19dzqoyRlVdAinaG6q7RC419fS2upHvy3ed
CLOryiBXzuyeWF8StOjwTJ2zVPYqaYsqxyAKfkAY3i/qzRLfRrwgddP+MOuAyrqOdIjBpNskFS0P
+Yh0W1n9hnQk0UEpf30beQiMhfdpIGkCKFTsPGlI12ZoqjhdR9hMKhmrRTCetS40YdZlQDSOfjDu
+x/L+/xbO4F90k4iYjogdmjAUP2Krv6KKC+TW0JWTtlj5o6z1s2n/PqX0M1YmcyomXmH7BainUcE
W27rB85w0O5qRycWpVZ7WDiPp42hexy51dqpDa0QpbIJ5rQAYucMToENqGzzUfiiHlQbKoX7JifV
2/RUvFoI8Gi00x9rdITYVLUQ/8u5SjdT1Lip0X+PhxZapJmPXVbhmFczMvOgADiO6LjaKQ5NpVjg
bqhezffldfLnHU+LYdPB4dKD/5RQm2eDoEqdzNiio5VRFh/MILdz6cuoV36h/jlzGd3tTyTGwUX9
nOu9gMsHMy1+NS6+1eb7Upzc6xa9eQetYBgfV0Rmp08mLlm8T2wMuTuy9ZrWz+JoeXnOGRGj/xb7
LF4tic3vN+M8hx+PoBlSfrUf3oKmHlyYvEiV843YxgYR/bJDTMNiK1JJnJx6OQLXy2PMW86mz/zc
OoWxQNWahcCkU3ViAyqlqU08RRkKYkidd/0bbQIpCro1QDCA1kLGczagTkiFCEDTnIK/Q4FYzYDO
NJljCpv7toJh1lNWoEvFOCKewhasOe27HShh75SoxvZp0+/ra9oGQ1+ToSJxh6zruTNJMjkN5RGR
QoWvg7YGW9YWZx5u1Na/DrR5KWCC5m8g+kNWXiuoxADalLjZqjKJyZB1tppKz/8bBhP2jEk3jQYd
Fe0zdALgI03zn087wx2ocHPoh0etk41Fo1Srk0qGDcwqiJyXZ73lld82rWyFwFiZYIJpPqTj91I/
EjmOSCvqtigvnIuLB8NYWdugrpjRh7KQDWSUv9cosJs9rwq2iQJiGBU1MJDRXITWKJQupoIXUBnU
EAj9Ds50kms8jvQth4ZBMJA64BWEGR3mu8cG1AyLASGN1UPNYSqnp7GADNyYLPtag/C1Jv+eGrki
QSA8/bnFrZGZ26HSaq0KVBpMWYHXJe2tnE68pCL9Eqy7XmMwV0O/xDXGo4ExHkxfceJDoBDNDe51
D5W7Ox5J4OaFjjwGZZr/0JVl4DJNCsx5UOiFjt5bnZSHYB+jHUJAfgHMv+D+ze/7N14ctXX/0RYC
FTNWIIphW1j70ixSjF7gqTyAtVxYpn3VC29zDk2Vpro3Rd6lseX31nhM2FZhIFKfZuAtqnHf5MGj
ZqbeNAmu3jbuv7GRz6XRM7LyfFoid7gIAWVgsElTT8u0uw6wWd1cL4bxrV2uLaVayTTjZu3q1+k5
+1LtVGISwzXv2wfQxTkmxyq33Pkakjly41BUhWbCKLv2NktOVcWLuzYD6zUCc7RmMQpGvcSiWrf8
Mb7S0TvLHj39PXqicW3o8IqP217k8zsxhq+ZZShPFBDEX2By+XsihBcWcXaOTUHnbb3otYRSNFpH
7Bjv5ZmXsdlEwKAvmPzoaj4eTyuDiyfDAs0pQnIrq3ZmKt6oiuVfN7ltCMxBqSgJYAKC/v0Kota6
JdRp2AC1N0eqMZsF9cjrEJseQfqEYI6NbLY1Jn8BkcmSg5UQQ3vs4oYMs0LajmPOm+4Ak0Co6tFc
F0vVEpl9Hc0CtqxtDNII94i87NF6KypOdpOHwxh1PGljjmY7vCZaOuKWip5WlL0tWslOHFNObnDb
L6xWxVp0E+pGTlvuRjt6TpG/yCD2m3mBY9jJq2zs5mMGsV/e1NrWnW+CkFiWDfB24BY5t42u72uz
SlE/rKQHOYGucPNrGp6vG8c2BnLRpqGhw0Zj3E8gtKKYRrikggGCpdWPBVz0bVNwYqTNrwUjw0g2
SrDoGzpfiZFiZlNBCdbGoKxF+ijd50F2iCqMcPXLl+srov/WxS2P/jldR/MZGPsYc9cmaMzOGr0A
M2jrZTGm/DizolsIqFCAEwt5QYwtMbfElFW6ORTWbBdmemzkgahW515fxKbTXmMw3wXyVmiPFQLk
ij8G3GQXinBfF/TYhN9kEn30InEQtyxhjcicqKIMh3kKBVoOmXpftmVXQi8FRgcP8dG8xzjHP5hg
3qz4WKDqA7kYZsMv2gSTLu+SbgwxDCoFoRMGg0aEZtbsbMx2mVaIbi1MfqTlh1owbichPmD2LiJy
P3HcyYcFMlaDeVQJQzIYpcZoLmM1McZKJGXJMc1/7F2opimROzxAmNJRP/Qa0XjxOiOcwmPCLlyq
5xv5lrP86ne8yfUN48IPwXwTZiKwJey7KOuGqU4U7MgCdnwSBeVD0Igc69r41CBURVsm2sklnH3G
nZmzVM0ldILsYIFWSvEYy5Vbzz+vG9RGFAAQDGSA55EKCNKFrm+2MFxAYwKQZN/t6XBm4xoHPsvf
Vph9hsN8ORCbyFJZUZyj1Nvq78iO3cAJvPmERlNnOaSgFgwdXlS1vYUmNhC1IrBzMOezytVBE+Jp
sQ2zea766LWczKOuNa/XN5EHwxxKMZHryKgB0w4LGaSUyApeEyVvvn7DP2MPP1fDGESHfH1ZNSBS
6cp4bzTjTSJFd4kW+rWWcE7aplmA2gZEEJKIRhzmVY4mxlbvQgn5ZKHzrPBOMztiBf7YRE6hP8ej
5TSpf30T6be4ONsrSOaFPpe1oqShiE0MvnZGRBZwkccmpeD3pICnk715fldgyrnZJ70qlVAZw9wu
VHr6DiO7f85Hji4mDFmCFhnnCqoy5whLNVt6kSGPIQqQdg6hnwsyt0Ro7SjhkglvrgbDIJhJBeGd
whJUCbivYRbYus4zH0FJXqAgDhWZ7HfvKLb2Ku9akfyL0g3W919MlqyqHAUrx0ww1jdkRBh+LfkX
K+R9pk2LR48MOooxSoqJ1fNN7EDqZClzTc9vdyN2CaS4DSeVa08VeQ12m2eYMp0ipaJDJYmBWqQS
01s9rpZ6fFmm9zj+IfK0UzctfAXBuAm51dQhCLPFltLWVrvvev8cJ4ltFBbo61LvXxynFRjjLJqs
RjKqxHpkMxKI1BsPlWi9ipX+XEth4hvRn1M907Y9FYO5YM0AFThzpNqxFdHVTgnHocCrZrItTKUv
ztwmwU2bWOEwNxY6tNBGoZSUySCRnfKHdaJtgoIL5n/I0b5Xr6KTuJHLs3ceLHOezWQRWzEA7FKa
tjbpJBBfzRjsyzHvOG+ZCbilQYmrS2DjYdN71lDXpdJ0MPq8Tkk+JgNBLvBHbRW3CKdjEvYCx9tv
2f4akTHMosjSFtk8kFJE0S7K0i/GpLhtWP95RA6FBvQhfzCB62xXutHnU5jJsJBRMTIP7E+dnbfN
43W73/KFaxDGPEbk/Y0gAoiQokVIjSGWx9ktHgJjCVqntbo1wikFbfI2dPlTVcz7/20R1BhXURkm
wnNJyABhGqdUupl0zutrK6I/+xSMt+uaAXxv1LEWx+6oOMuu2kkHKgVe0Qkw+/pqto4ORFgoM6yC
pyXLeVL14iALGcyrLPxZ+ZqbN0J+05b/4vkK7/MJwwQQsVXIeZY0eBwM/WFIOgTLgqNMj53EUzza
evdB8gA8CojPEZGxtb4ozDKoqoP1S6GtIILshnK4r5KI8gfbWdT4zXIw84cqQMAp3mQYMg3inpQ9
b46RHkwmZoIgEfgcdYzcgNqFcfJmYM0zBGnpM0R71oeUjCDCVfvYn4uX1sC0YcCLQTdcBRAxHS4j
rAFnN+Plp7boE23SEBhamKCV91aHCsTIOcMf9ezLdX2iMIc40grZahKgTN4UE/UJFYB74X46xZMj
gTE598UvvWMcVGf2Am+yTYJRnlOew35Tp7B5rn/jwGPNJpUYRfoDcmjnp3FOoU5SCfjauTUQcfqq
aJzjuBFtnwEwm9p0hagg+sUBCfQduGtd2TpaS0Hk6JBDVc5qTA9NTX98KM8wmS2ehrCWwUeBCBj6
g6BkBG0yNFQliyTZ23Uk3vYx/lLRI3BhzkDS9K6/C6vUdBHmc+MC+hUubebzKzE+c+61tlA7wHQn
5dTtpZ3lKo/quwIlDUxYcVwab02M/1QKpa+sEV+sExuSD191nqzK5jlT0e2BpwNGvdnie4cAYApj
8DCqebVvxlOaDp6BqYvrn2bDM2PuCEeZskJBKYvxH5I5QugBYjR2GeaOpL3IxuJp0j4ReIH8Rkyz
BmI7zSJD0LoohaPKtIAY3Qg+fIGk0yEfo6PFHUbkLIttK4sLyxKkDssyBguMQXdh0TqdtCsNjp/a
6v3GqwQSfOgtky71Eaex0YrYHGAG4HI3MAJkW5BUs/EC25n3YLZCYgMiIN6Mx7Nj7XlFxM1lQicb
WWcFKhCsL5b6CFeUgXxArp8UsNJEkQyelbthCTnW/lGkuThbKyTGWShmHgcLtcZq6exq0pxCQkuI
9LXOm5tIeEj1jJhL4lrCz+v2uXkKVriM66jjxVLhK7C/mfKrEGpSgr9QzwzvOgxvI+nfr8KtclLl
yuyRvylL9DoK/X6uOjQ9Ve4U8RTdNleE0SZTQXCPVy3j6vVFWbRwoakiQ9wXikikMgWtFGdB2yjw
GmiHhWWyDLhaoom1QJ8QovpNGl+1Er3l8fv1Tbuc/oFvQiIWUuPoIcaSGOeRTfOMRm0owGv3DcZJ
0sMAfdfRoX3RvHnMy9LOORbbwzU1IH2UTWD9p0ofRI/Ze20LNiVGNGUH7Q+WBLVV7iTtxXAJA8wk
wpakSiCiVYdkPmDkFPlRycdQB3L7vCV+uMCzM0aRwLSIeA1bCm6XcyOUB9XQAguUBdSXWLITmToG
AkY3ezY8iIzvBDfYDa5kW6/Fkt3KEDjy/wHv48Util8BhU1QGVOderxCz3+FZEDJ1pygojBAAjmI
b4XcTg+C27iy18Wnf/Bl6Qayy14DMq5FnfRMN0QAUoqRTHF6f9gNmJBOSpc/0nFpsyg2IVqmtJZU
M/Wi7CTJbVWPxkn10ydlp+9Bzuepnrz7F4NPDBLjU9RGb7uuN06lVKTQ7ou/oheI09h4eSrOMViJ
nshKqlDvsg57N7rgEtdRB2rtHPcP5bMFIZoqkjkCnSjvRXcRsDLAzOJK1RCKvAFwkCipMxd5v4/V
xUKydjR1GxW/bifFoXQfKEtwWxXCwPFvl+9X+gNUA48v2kJzIU4khsI4NXPafRyW4IAMkBf72Y12
qA6hV379U0/HoDHLNaJFQ6YTaNER8ZEn7czndK/YlBKZd6dzV8ZElsHY1lU9AYsy6IfmTeVNu/g4
e2ngh6cYBa3ra6M//ez40aXBi4PmSYcrt5jzHhRLoM+GcdKUZmcKd4NouMEYOYus2NeBLq4kBog5
5xDVk5S2tU5p/RvKGYX2bKacaIy3FMaBFlY/Lhg1OZkojsvxDorERNSflJDXfsfDYaxB0+qpSBbj
VEilMxml3XQoZEUliQQe0tU9Q7sqgxS0aj8HRg6akOXB0mHshkjCjmPdPBDG4GgVI8okgMRzb6cK
SgZG66pm7Fz//pcVwLUBYDFMknFpSzRKyMCZvP61QC0k8DC7oO4nTEcOd4Zpp9+QqMEMykhCzhKp
bf2/Rg5oJlJRLWHJhwHQavc6ZRAninlTTtuuGFVp1HsUXOEKc460FiIhTQSqKpxaGTORvYoCTEeQ
JiboIHTSL4HLdRWbXniFyRwpYba0bErNU3JUD5GdIUoY9pInOa2fQ35+cKObet8/L7cQkuQc5s0N
/URWGZuZhhkUUgo2VJAashQzWYZvHHO5CESouawgGHMZQ0z4DRh++vCDdMp0edMfakx3lN58I/M4
Dli3C2ExDI7hJYXbhErQWsxRi7KkFsYsOGVHEVxduRu61p31HUEPqtK8+4TJ2l1gMbunCKIphWJw
gmIqqQLPjDW3EJ87QyN1/Kw1L5ydZD7WBRyzkxipl+oyD07iob0rH2N37Jzq9+gEIFQYd5jZ9Xue
jDAPkTlviqAnSSMHJy1VyaR/E7gPfMZnMUsCJ8B5lFoKRlsKRXCKwMsbBjv1nqsKx5ytCwQm7m/b
ILQGLTgle0QX4O5R/GjHj3631oEqtKLQbitRZ4vEylQqejoJJ8Hs3L6/FcFynM6/r39/arkr5/ex
kjUGY9ldmell1AunVKlso9tnVUNUE8PhEaf9bnstyAtT4hwDTKzn3ySXiqUZxfBbVBfJ4E2yZD7h
oYOmoLbSB04JhuXs+lgUaDxNDXIyeK2wb0+pV4SijaTH4Fby8l2NmBdBsJM8QSab8MkntuwZOR4Q
IyNCgmYpc2B7qxbaPLZO1aIR0XoR85GTh/v4vexHQqIPzT60QIKi3/nmCXIfWSLWU7umL7vtDw1N
XcYdNCpvrSeQCXgDAUXfreRr4EDrXiY/v88hWbl8A2u6L3InkDc+JXiv0U+LcVo0B7GfEv264LiD
g7LiJ0u9L7PvGU9IbWNHzxDo368yLuMC/eN2CU4YO20HiKcvvCLqhY9VPqSGFJ02MlKR5XOAGvM3
shKjn7+KBy9YfEV7S1SFmLN+GM3GHnSORX58obMv+AFoGrRPDm2abElIR7BWLWWrk94uwWrvQaPi
0L68dRAJdCN8P/l++I350OyVDmdmjzRLEt3ODediZjOSSCrRdX/+DHqtrja2NUrUj0f8DLn8UiMI
yfphX2YxtBgbUqayHSYmKfTML8zhsIwDxvssLzZFkipgxK3Ufd5+NaYfSVWRvC441Ils2eyvHwd9
d5DU64qGIZnzHyeXZl/EeacT9TbMiBjZ+Z3locVHrcgoOciJ7WUng1Tc/g89IN2TFSxzuMLFNMYx
gi1k4BQa4m+WoTql/LaEBucYbxrdCoix6gYuqZEVrC9p9wEIFfWMDrShQtgKtti1RE55juPCuaPZ
hxbiqGgTqDg0xrlbrVkLndUbJIHAAPqASCk17rjcZNbr9T2kLo4xb7y08c2ozAAyfsweFnMtGX2J
HVOXJnwaIK0ARa3E0aQwJkaWJV/E9g9nLqi1gOFW/+hLRHmCpY6JhXkoY+QTSJshbEnuuknnLOry
e6H2IWMQEKzQoFFmy6dIt4WGpOQ6yRPoGRSJtusHyBTqy6HVh5dYNndDmu6ub+SF58P4FcwfShwW
TilkDs7PgNYrfTyNmU4KVAsWK7cr3kV8+anOENiJi4EKyIURVtVq8ktSY2A8im8TQTzEZn0nmunP
6wu6uCwUqBKgxVoBIQwuYrZxykCTlqHXtUaSyrzVDXSrmJBNKXohc64DbewcOjjRjohpVFrYYG7h
cNLMAoO8GmkD+QU8i3tF4TGY8CCoway8Z6oPDQ2WNQL/NZJUX7w+yt6vL+PyyEJkmE4LgCPRNFHj
PsdAa0eRVXKmETMKRSdWAgcK5Udo2SGFvWCQ/w/RQJiqo0QFbWj0tOEUnaOFom6OfdLLRK/HO+hR
R1BDKX1hGGtX6BSBg/YxfHzmJlCxlGHaoDOksm4iNZbVBsajopQ11HSQLtf9aq/ayo4S9eCPW3jF
Q+Glj9ZdeVh25lF5NPE4bh5nT7FlIt8UL/Jd6MQCaKh4ufWLz8r8KsZLQg87kq1IFEnfo6Wgfs1N
hbPwi0OgoQsEkxmqiY4t0JMx22xUQ9+PjSSScllImmZPUv4Tr7wf1z/m5TpQkcdsvoEAEVoHrNhp
nuaCpWdA0Jv3ss6JrE+cdVx4RA0kLVDUwKQvHC/mMs6/X21MtanmZUOQLnyY+tZLwr6C5KB+AJvs
Mw71TVvLEydoudw8lE+hAWhBPBpBAdtsLLSpYsVmjPHf5fsUfNPBwRcPvFzaxbEDgRRKtGCRwrwT
vS7PVzb3plBFOppjxzDbKdFISvCZG+1bP/HkJ9lcEFTEIeKBsBm8XNAkRkbhHEpUMdRczQqg7ODR
PEz7+DB87XYVphMpK0Vzm0zkD8mqWEy2QFbXjZWqFDOW9jiCdjjf9PHM+VAfhfPz442VYfAB/Z26
hQFn5niHTRSFVVKMBF38mLN4l3/kmD8pb9Nb/afx/agc+uN8nPfDi/w180dsNcc86c5d4qOiKWOq
B2Eaa56hQhlGKf4+3mk33S7d6558w/MXl6cAGXEMJtEEFNoj2GRQISiFNNJmn6Uq4ts+CI1XKMBF
t3razQ+NKiQ+GibVB1NtePyDLGPfx3fEExDxKjRyaHBybjuqMCM9JMBMZ793NSqXJZIB7WMKib9b
YJT7mJZw+6Nw6B7FXXILlT0tdpzrfubyeQ0LhugD5s3wmIcSCHNYIrns0bWjD0S/XTw6YjQQw25c
Og+dQ6CDm8lkqqx/rXqFx3zXfFTSPNWBpxGQOOG8hH6Ot0Dl88odbBb6AwkzDZAmQgVQvQgilDDI
EJVjfzvH9MsFFKOpm7+0nmghK0w03ziY3nhTvee8lOmW/1kDM0ucMkMfjBrAjfrXbENkQq9GfIaE
MOfrbbhTSl8JLjQ0KF5SyoVaq2E3Q7jTYV6+W0FgQMdFaB0xGErOy2rTUOC0NfR2Qt8XVeNzc23r
TpBiJcFRR96b5k3RiW3TnL7lZ66w1zlzq1tLW8PRC3IVXsx9HrWtjpvCmgrXTMB0qCVELCL3uv1f
3rOQKl6tinFzRS5abZVgVVOY3ixR911GDwrHlV1mnHHGkFpBqITYjDKsnK+lnZVW6jFCQep57I+m
HhodMcugBW+5rj3JQQlm+MwcXKUVaw8leck18Hy+i4vKtBcz5n7KzUWLkPylpOEYC2ZuLcWIyqUe
sbcYaJveJ0fzej88GG4y41iED8kuOpS76/t8mRDAHuDp8DcmS+ldqGkuqRIwqZaJVRIdef4AhL8Q
mZQp+b6Hpin/OubWFaKj2R1v5Y9GAMZih07u8iTA/W/K5iHICicw0mchz30pMX6bQveogUxlwjgX
53tvbu8KlzHdpq+zymxpkGOBeQGSR3PEa0rkLY0xW3UR+iWvsbSiVaFf0E+HCUEKmYTq2PYVVTwq
T40agvk1471q6YXAXszrXWWurUwaRzUJAa1oM8m0X0OgEm04WROOZ8djmNg2m9X5ZNBU6PgMnYbz
OXjFPn4Cx74rBbbmiiUagVHVQC54x2P+2/5+n56OuRLrGDIyQw7MZPmaKk+t9HbdLrmulLkglHjO
UwUNP6TzRlfxMme6iW8hdkrqfQ5iVd7MB3cTmfNeW33SzgYMsnHMx8lRnNDtbqqb2ilx84Jreydx
mNx4iAZTtQlKE/agY4UodCH9R4k1Dxoo6ElGJLt9lm8EqGNe39XtCwM9TXC1yCcZzKYOZZYYRYVF
CnPizfFjK+uuVny5DrIZVOhQCcBoJkbV8PY9d+XJIBj5UuAB33jaF/MR7UWgpos8w4W6D8otaOL1
wK3sTN84uNRXXZy6FS7jy6R0LksBVJH/uX0zsA6bDlAJvX1Dj2cym5u5gmNcmKFXiyjmgEvF74J2
305fRZWnULltJCsQxonJc9lA3QwgxRG68KBxhiR4YSD8pJR+oV0X5B9wOFMzuLaRjEPpp3KOJPoB
e3TySp5qyzWxMHiApEXpm/vRmxEg+pSBKLsdeZHh5ntxbT6MazHU1Orrj8/YkPQugOw6/ZJoX/ez
2q7xwmkwxT5z7kEuKnM0xqBGExXd6PlxcBZn9EVw6zuUyXn6rRwgJwZqWx7b0uY1QYUaMcJPldAZ
nyMOeRwXOULTJNBDxwwy12pGX1Oqb5AljUhWabzG8023/YnINp5XjZ4aVi8MRBJ0NLb3mP+2YqQy
rp/E7ZPx33V9vJtXcWlel4upNViXUj0aoQjao5KI0vu/AMHMBuqQ6DiXdOaDhWMwTkscoBQY5jUK
O/lgD4Oqu7U5je51qM1IYgXFfKegyRPdbAFVaagkofs16iKi6++mChsZ38rqi1Dxcoebe/iJyd4O
qdpqUloDs1Rw54HcIUQeaOGOFG8ahE65tpFowgwX418SrUrRG23C7JXZW9r0aPXV6/Xd21zJCoLx
JvrSDFW7AKKdjDstMQ8pmiJjXbavw2y7yhUO4zdqMcyitgdOdmy88E4/YO7b038Oto6YQTzy68L/
DyKq79g5MKapzOYNcZ0VKUqHaDht9uLLsivt2A+PKDXsm0eqVtfzMj5cSGYz+6Wtpib9gFQ8xQHb
iUd9VOfSYn9lI830yNnW7c/3uUhmW0V5RKtY+bGt0klGbJLbFti4dAxz9GCWRVP9cfChZuv+j7jM
+Z4jzWjanOLGRAa3buEhj265PaQL2r0CmXS6wbyEyMZiTRWvALxMaO+5wpx0JZqNWaklSoYY+bou
7KpM3ZVq+Pv64jZOHUjuMPMAp0/rA4zhJBgemWKzmklh5JLsqla1VK4ahrPF64mm9nB+lX/kItAb
DGJEBSJ957EYyqFaOcfhhLfBgtscc2DxS+iDKbV1Bld0qMaFtp9veDOCG8/5c1zmOR8LKgqxBrge
Whe02ah36Hj67AdX9SAy9rXkTO9tvBbO4ZiQs9CTPIg0LJMmXsQf5YAmEROyDxg6UpARIQK3528j
yj2HZKJNK+rFapGxQvN7jMfkHQ1yER09W/Z7fUKA5BVu+kXbXzcctmMfCbtzVGpZq6u16o1wiBag
JvsBBDXQzHTeZ0/3ynveW2F7gbII8TL6Tged1zmUrkM7UklNZGTcbN/gInqCtgVmTFQyv4vv0R0E
OT3R4OQF2Nmqvxa4QmVOYNguYV1H1kii/eAIkOMUoNL2waXN28rLs46t/ERisy3iZAmVQdeHHCsi
vhZ0fCS7Nx0V74WEvICrtHjhnYvLg3+OyRwLq7SMSIuAKVhQNJUEG/K4nB3kQTBHoRysPE3pBo7j
U5i8WQNPYWbjDjpfBGP5y1CHeZFjEQ0d84vR0UMbbHtnhIpfgjZKSpDPMXv61S/c2OpbMWaPwTEL
GQ66KJxvS7wrZEeBbFpqV66YHIP0OPmxk0HyZnwNun/Q8nYZqZ8vmXHYA9qIwrQDPoYREqJY4XuZ
QfBXynVfaIedVlmcBqpLv00ll+CvMc+O6iNbFl9yPZ8MOZ1JBaGz+qG2tFnyx0Xp1NtZCJPwXYrz
WOeEUJcnAmkB8MOhfwZtW2gyOT/xQixoox52sMw2sxvpPRMbW0l4KcdNFEypgDgStPGo256jBOkS
yCAEnonRz6YtyLXmqnMluIYlL951u7n8bFgQWlnQAobR4QsVRqrpbqDEMaO5qk4BIIqncol630SP
P4m1oN1N8qD710G3Pt1H9AC1UVRX2da32JggX1XlAJ1mf6kVewrzfSiiiCyeriNt3LJYHw1U/gPF
nHUNxRPLghoAMQRM+svRL61PD0HbvCA/d4iT/jauk68DbJaIxvB/pF3Hkty6svwiRtCbLU2z3Xij
0WwY0kii955f/xJ9r86w0biNI72FVoqYbBCFQqFMppdKUQGinabmLPjS45z/CsofVKoomCL5yvqU
7FPdcPNJ4jgAJgS2EqVA8MCItGXOZdynmYaAKZl/DmjnkzoevTsbwdTAoocOEeTHzq1SiUOhnCYg
qHjfhSh+CcihXt8uluFjuBzEgWixIq2k5xBxlk2lKGG36uBLUt4YoWx3Nc9V8kAok0j7QDBnAdaH
wVrbkF+EMoQw3PfrK2GdK9LgBPJXC5xeNAGsKNd9YVTKZGdg1pKk28wAK6vww1gg371Y3nUw1orQ
VIVzjOLrpQxi1lf1Io4wL0hNgwLNAqXoj3j8dR2Etf1rEHKoV3FVi14WxSQgS5C7vZm7Y/WnDeGg
LMSLAh0dELhDGwR1SvpSMRJRAcIUtY6GQZFO7XcyEr5/sRALnL6YmVXRE0AZWQf9AGVM0QkjxcFe
MrtNIfI6z1gbAp0zEy0+OCuYHj3/ViD/bRKxwTyZEqV3ZjzvywBqa2AE1t3ra7kEArkrQAwNXYI4
lBRQ1qVdNKj4ZPKo3RVi/5Lk4JtulKe/gCHlR5DYwJueJJVXe28uYdBirmy2uyjbS/O0rU3kNvOM
c6UzV7OCoVZjxLpg1BZgmrr5Yap4ypr9g54YnLZiEpZToRI6FciUO8bdYQKUnUUitDVFcv20XfQW
G8mrrkQ/wr7eaGlaIHTBA1r940ZBDRu1wiSna/UF5zAapqrDRlX1jHbmKFvsMNU5B+jyXgWIDrMm
DD+ECewcxIyadk4yxA1Bh6wDRl72U9NuGml6hGIeL8hlbhaIJNBgCaEuhb5wChRmtDyBr9Y1lAwz
zQ2gBxX0nBrQpdfBkiywJpERd0Jucr6kKhZTvV9QUp5Qwbuzqi4/LKAC5tzPzNcxOE0JaapqXroe
pPW6QZgU8hgHY5u2ifcWVI71j/6ogCFI4PKMMpYFDlX4IMSQeDjS6Q05XEKhhrCILTeZXcz9hswY
XD+zzNfpGoNy2GYYtlZRAUNBrbw7Si5mKAmHKsZCvSmzEXXdNk64qbfXcRlGiKWhwxxXESq8tHaz
UHUKuI9UlCXT98L8GXemX0l3+hTs/gJHBrsw2igxZEMHkVo/L1INT26n7eRoFsQs66ewChyrCDlO
lrlZKyQqYBjkQgu7BEiRGh0zMMWFE68Sfxku4FmvYhEIU9FGRk+DilNsiTPJzshz58uT9pjlmlfH
zaaVatcoeFyPzCTJGo8seeWOqmZuzCaMJnsGSyD61voxliCdkQ2ReVOVE0TV9GF5CdEHa6t6+2ql
XZLZRjCMqptmQmFy9pL5YF7/HuJsVr8nM2ajqJVTdkraiB7U5x9Sn4gmSk5wkA/Wjtd/e6qwUJfA
2RenToecglg+kYE4fQgfQmxLkT0VN1PqjBopbNtgRnCsfbItJs/stjJesrUtHuovAicxxzSu1c4T
y1itvKjDQo/JylWztJUewBonw8lw1FgpiOAxLEZcNfVta7SRBdUMBD2o7KyuHQOUd1bFC6vZ/maF
Q33RGMYiSj1wlB4OB1JvTv1SIq0Kdo762H1LMDra3GQ+tyeIfXY+10d9wakSQKtO1td6E/Jh1UY3
vQjkeb7u9khvzrvpBvNKGagK+Vq+5OhfWJGB4QJErXiz0IN+bazqyjyjPZdI2067FO1s4D+BGgzm
kh56jmcld90FGFqE0e4JSLSZnpuKnNdLgGcT6WIhAhypT6hI+M3v7MP4iUO3Bg9zm1dNC5wTscxb
8rX5GnuC028GT/DFFilxbimD+R1XkFRMXgTTFKCRnUAOJ8a+7ruBCxg9XaDMkL5evzmYB8K00LOG
OS/0BlNg7SRogUxSZZ35oS0fQ5/Cyb1fx2B72BUIdWmIalDmZgYQ1Y+3803kwrNsom3x8C84eMgP
vjSMzwVRcd+khtM4lAH5eqJT/SCsQ2gFeGwe+IP8TOPA/DRkiGRcVBh9PzfCohiGZCyR2jRvsmfQ
eC0yspvJxnI6L7V2kifaGDHlhTKsHVuDUke8MwvRQE3vP8lNDf1Hv0DbV7goXrrmnd48QPDGTV64
Ho1llRi2xhQM9JYxg0UduHzAXGvVGARWdGQncgipUmcbvuyKW27hghU4rdDoeraadVmutkALbkwf
nN/RV9lTtqUfPOugc5FwDeHBAk1VXtKF6bjXwNR5CLMKI5Y1gJU7CGhtkN1JoJDQEXnQxp48meyo
z1fqZvltMpeN+RSQYFwMWKTgUCvqCIUaa7kXpo8MxOpiUfiluYdags05juQI0EdkDUbehKtrtmyk
IUCfPCmaaMjcwn0GrnQr32mYkO4c8cCrDbGu9TUeZTqZ3KVKLOFIViYY/q0vlfQXUyPIuH9+vwt7
EQRonQeAmIYnHUPgqRfslNxeHusPtJGBHGJ20RHr8go0zLO4gqWsRTFTcDlJ5EtGgdOFaIyPdXsY
ebx3TAe6Xh7lQLXcEHKo1+BJptnVLvdKX3qMXgcMQ+OZ6XHMgxR5r5gHzYxYyXXW9CO8NSkaZk+5
86Ghe6viVrcY+ejzTaMC7xjsfcgAYFWzuql21aZ0TLebt5NTomIfbwpekwzHDg2ymyu7t8xqWZIE
eKESelWPue6s4H08Rj7lzBCpK2ESf3+8znUnN/mK++ApgZxwjnEFe5bsCexsCprDQmgZWK8898Wz
R+puUJeqT8EugYs2r571qvwW9stDUce8FwPXICkXos2GOk4pDL/fLxtjU/vBMbolpCj8C495FazO
GOU9okmokzrDrjUiGqckd8xbtw9MDxSvnAEJtn2AfJ/MYmiIVs/to1anss9iPARl7U2XYrtQOQCM
tkFi8cbv/gr6+SE1szxIxE2BVsFPD82ddBi2IfhRxI3s6gd5O37589LgOSRlkMGMmcckwYugEXJ7
KEsbJXNnzHInCnfXHQf7830ujjI+JcpFtYvI22oONlXZedAwdK9DnMToL33TJwZld2E7oo+CNIpU
iqPvWxvkJbojPIY/wYo22/NbYIt2tFcSd8G17f8/wSlLnFO5z0YL4NId0tlF6MW3pNs0fDdwuju7
foMaZYGE5oZEJryrhh1srora1EZ2hh6qEon7xL3s6A4omm/1YtNuJo9EfFGNDbazN86SmaHCCpTa
0yaWlylLACq0+8DHcxKsBY/6sYzt8di91xFaZbgBLvPArzCpPc6qCY1cKjAn8A8jVRd9xCABsRzF
b1uPNMrMh/Z7u+05gTXZvQvTWsFSuzsJpmBlA2CHDQmJhu24Efx/8aJkBtKfOHSPVVFJEH8RgKP6
k2xjcgDp1RzTn6Ez3fADWpl5JcgqJIhFSBBrFrWD8pQVYxkDrsVcRPswbUmLldiiVSY4PcO6V+WX
hrkPCxsp+z2ol/tdc2O5vKwe+7Zf/RBqW9EXiBGe4vR9lQ10g15CL3fUJ3lTblrR/qubcIVG7WY3
54pVkadZoB9q8OPF7dck/sE5HUyP9w/IBZPWJLSdKJAjSZIDxVfjkG1Cj7xtNdMRXZIrB1k3B5Nt
Pr/3E3WA80sqXX7v5+jMp3dYtsn9ZmtAlj2947o81msaLED/tR6U0im0ZphGjJePdrYLt83TZKMU
sO93yd7a8XaMfewNA30V6G7HbN85lCQMmVLOxLtGituB8nu4kQyvSnmzgywc0yBCkBhkBW0UhSPU
TSuoZYb2aKW1c/UBibpNMISO8Yd6z6feNNJPgn4c5P5BB3W+oF5NOkOOkQ8rjK2SL26j8s4Uy/5W
CDrVrhlkg9bpYwqEtvLR6OtGPfexyPpcawzK3sJkUuN4BgbJKEouRnNMWxbspd9kBzSqEM8Bl4nO
QjzteAE7K8yEehWEfDDoiKruqVS1itgbK27UsRSJr+x2w1OIzFu6UzfBl3+RzCH+h/L/wCJ08Bq4
xFCuPt+upUiMWjFmMmDVg4UyctRoHz+AYEnC7f5d8gnTsWnYQgcNLcha8x7JLP94hk82e7VWrTeU
uuoXctTibUxaUnUXAYUEfo9RgBqj9XzdkzA2Fs3EoAAGfx4mVmm2ilhNzASpCOAN4YdmBt4sPILA
+kc58PSzWUkVQKF7Gf1baI3QqKWViV71jYLq2zDUbiMaj1YBhg9xkGxRSXeFrGxNK/vaSNlX0Dlu
wX/4nKXZWwv1DgHtV72p3o7q8PP68hlnRyaNqjAqTOxCIe38c0d9IDV1j+VX87QZx+A9qOqP6xCs
SipKZUjqoB8B3QK0uu0U1aLQx9hScudKRwkZM0NERyxKOZ58EAOHN2fJChKBiD2FpDMYQWjGmkWM
LGUw2//MBC/HADNfGAHTHuLn5VUG+2fhT3/RQYqJJNkEQQ6QRbrxt9eiJa8WQIoydJfHFxld/5zv
yNyrFQTlSZOkj2JjBsToFLtm193HCB0qLweNtORB9OVv8jrgIEHjDRi7cCjpdJJk1UpkaQ02bviW
jsaXpqzcJuBqsZPYi3Y5aKDEOBdYY3CVU+sCNQY6PLoBuwX1TpgIBJehJgUfB/7Z2R17FKcXL/HG
77zHBCMoBIvLP8D0YJeVpsIyTwCu6vJusNra1isMbQeDEnOiah4SdX2IYhYZRg+kpGrvMhE8u4n8
I7PkzXUTYZUwz1ZEHedpqExp7npiIs1ROMo+Ku3odzduU0x7dTboY1DkbxyM9exLd9xKO54+G9Od
rj4pdX3ocZdViY6F9proDiNqYEUKJvC3iBdWsL3KConypuIS5mpYA6n1JATSrY+b4l53J8fY55tI
tbkPMvLtrpjp6Ymxupkgrt7LNVKCuIURuUt2tDF/VDBQvFgw6elaPI9yycOInsq1eZJvvQIEo5GV
LxVWOLxhPsPrCSyGQlKfjHbqz+NG2c+ubLeyxy8gMX3N6utS76VEyoIuGrHYabk3ahkEALypSraT
XkFQL6FIqYMcpFe/Symtkz0h8WmLG1vfgrWFU/JmLwiUFESqHpc9fTIUCWQZMEgoBlUVFFP0x7pp
nq8fv/9hk6DWAheVhH5Y6pgbYyDqCbHJaEdI/kGi7UDiWgWFN6nKBuDZ4SGyfecnIrUscTSWKsC6
cAoCP9+Hh/G9V+1qm/uDI27yr/Nxei3deTtHHFfDDNRQoflnrdRJb9V4hDrnf5ELjOFnEljaelfy
Gh+ycbzK26lT7fL4feKRDV6dBqWvg3QcgLfcgU/IyUN0Lg1bAeo3h2lLaI3qY2VrTrLvD8rP5kZz
oAnPz8qQVV37FcTRr36Fag5RkC/4FQ1ax+3+FvknB8ywRK4dzVN8yVD2xfG5asoH9LO4tBq5ohax
cNLuh9nFPqgLOXbLtCI0uYHJj3AP0BSgYj/FZSQo6D0DURvGeqK3KrL7B7S8eeg1elD2ktc9KCHy
ebwyPw+Z8jNmCYqcYgZyWIq3WVVv2lK+64NCc5u526RC6V9fKtMN4N2rosMOrGqnC3S1f30egzaY
dNkVaMQOdckuCx7DGduxYRxSwxAY+AvpmLpaEqE0xNNzTdkUNWKZ7gs5GaKr/ARxExk45c7ysdYF
CSWQbREiHAxvnNulPrfzHJp4tpHbMG+cAukQEmG3mLPdoQDvzl940RNr6gzyfp+YVNymTqY2NRow
ybM035cI2AjFeX7HG35hftEVEh2oSXmrGmVyekG8E46oDMXo0NZuW5ewVGQ/eXc9M45aA1KOPFUS
JYbwDMmCSh8gUzmIvryPt6QIHh6XQ+DOd6nqNmh+QedLbifvEqfJlXmV4PECMhCi146jeb6hiQDN
XnE8bShJOBASiRxvmMzW9oMfP/GuR6Y7R0uDCQ5KKNFh8uccb7RKjKcJ5H7M7OqZZDji9ylEoY7w
OAylwyNUZhosBEcJS+SJjPIcT41UdVgyrK8u5HaX5jFCRfRZc/q6mZ8RStx43qL9GexwlI2aQt81
RQfuhnHR2g0UQWdQG0e6H6liuMmtKPf0IQzu63Jq7cTsdRcv1a63i7EPtn3ZFI6lt1yZSZZTX/0o
OmGVZPpiBSF+FGltKh/BX106em2HHuIfBJSthFQHStq8A8uGtSwVylUGlHooo1asUm+sOUKeFtKn
c+aWaNQZuNLTrI1FLuEfFCoi0aB0moYlUFShwjnpjPZmiIvw8bofZ9UQ5TUMFX4UUQR9xggw+k39
Gm7Hm153kqcJxT1oweAu/mn8nL8bP66jMtcGcRZC0gNiR7pooQSDZpZ9iNt/Kg6mHEWgSM94tPNs
m4W4H9gx0VSFPPD50VA6MZrDNsed+E34CEPwC4Zecxicwi537fAvuG1ZjzZo0/4DSAUZpdmBK3MA
4JAgQWO9D+1rl0FSsOJsGtMAsR7CmwG2bLqLMOuT1KyjZLSN0Dd0UNDWz7hB7et7xAZBuhlZLVUT
T193dcO3GjhHoFaBWp1gusLYbKXJEOy2V2QOENMYcJR+A5H/XwFJ7SgtOWGBTavIXzrh2Orl0/W1
sE1hhUGZAgKhStEHYLQepANRJDMeTVBlzJt+F+21XcOzPaYlrPAoS8jHTm/hFfHx5NCWu2lXT/sM
L9ss6DlNziwkTIchXAGBNWbUqPPbN7mQqMaEpE+vuKkqulkcHI3+e101nH1iGQTiIkgqEK5EjEKe
79PcDxpUWHCX62NuV5XuhGm5CWp9w9krViiLq0zBlKIM0gg6jaXqRRk2qQbn8Ja/QpYHrRMtSvNQ
y9Hd8aNuXML88Wq9plDd4MV/LFvEWD4ajjG+BvUP6vaueqhwmDUmLHI534G8/QbySpwHNLMKscag
vmMWNH06pcBo0NKjoteSUKxqvrmJHng3FW851K2dGXVrRafxilZ3lPZVgr7H3+zW5xfTqPiqMDW9
mmo8PEimbBa3UmBXHQSwAtdAHTr5NrvJVm/97ra74TVt874knSYIQz2Hf8WXVFBjmT0I9uzVe9Jd
BlpnznvnFPjTD9bVrtG8coskQCVWw4NHfUgxAvym78EP4dZoFdfdbi88ZI/pc/aYeYXPSwVyNlGj
TvgcFZmUymSVRW3XwyGROC6EdbDXS6MccN13cZVYWFo411t9arcxOA0G1eDAMEPjNQ7lhHGRLb00
YSHhrfqL0PjEqG1Dj4o0nISu5l63TN5no1zwoMZhVyZAU6vQXprULhNOUMz7bpSzqOO4KvQcpo95
PTtQIUIJc+dxUbJAMJQAWiB43MspPTxFizlq4d/1VrELQXbUWHSClDfjzoTB+ANe9PB7F9xDppYK
jaLj2TKN9U2R1L4i1G9lKHvXN4VZuwOfL3Q+wOYtKjS1RJnGU7tYqJOpfrOzNtqhr23TrUBnXaCp
dvLnA+ZE+fkm5kN0jUs53Sav1FQUTrj5rYJBktzOIX0wbA3o6RIaqeI2RDp/3KZuf68f/q4GtP4B
lCvWpyi3UKLEKVbqXaEari4MXpjy6r4sqzfwdUEWjjIkErTnl3QEO1rKHDDgFH/RlepJ1ireBU3+
Bu0KwROMEiTp38eg7znG0OeVlE/wF3jipt+IFLO+i3cRBklBrqkexm3O8xzsVX0iUmdZ1kFeIOVA
1O6QnX3sH9E3AFLGzsuJpCNhR+TdnExntV4kfbjNXNeUApDFkeg4aodokyIDPbrt/b/QQuYtkDLP
uWk6JZaBJmyDh+hrhRZYssDxK/LAztKiCTH/wjmJ5E9e20XKIIdp6OWezLAKW5IHTg9DYeeTk9wV
hR24MVjDtVd4TsxF4DjemC0ncDg9Uv43vkzrBqpSXg3qCPxhkz3HT4FTubgX9tNxOpKkW+UZiaPv
QKD30brTFlyqTolDSuS+ww3sO0GxRn3kfBP56jdB4urcsoXYWES1xm8iUymElUnrbKKZYmEsBRzg
vNwN0+n+c5CgMHAOJwaggJrIQdKUEHooCGh18PAigrq+LGKq17405RN62QoygfRLWF2d+lpeJHZc
ZmCYy3o3P70a5B/XEZkpzc/Tg1z4+cowv9yN+QBICF1ClwIDg8dyNzwI3NI6M6W5RqKc0RwU7ViA
J9CW/eAmQAK1f2z9EE+FZd99yys75bbO8naNckZdjgHtgTgjQcs2mpbcDt2wCzvpzxkb0Kf02+ch
wj7/hIVWpIpIHFAXfl9khC+5iXEebnH0ujNHdwIFAy8AIjkcKNJUMr535PB30CyXN+ahQWqfP3HG
Q6QcT9p3aY2zgFDjTd4TQYvmsPigNsXEZeIhX+dft0WyHRfWT24pEyOJYNmgrF9tIfeZkxtxGb/0
oJeSrC+a4Kty7VzHYd8YKyDK5qUst5SyBJB0p3w0u96PNpBVzmxMJnp/l4Q0VmiU3Q+5ODXiCDQV
DIPTeI9WWHdReWEh815aoVC2bkKDTUgioIShZYcJNAy5XLM8CMrOqyLp+wIaL3bWVLYMAjVV2XJ2
hgdB2XgalVFikZ1Bj7Tb3hJljPwGtd3duFO/xHh78OoePJujTLwOQ1nrQgBOMhjqZAjjyhD5TaNt
KPJIWZnX+OcO0blAVCLTWptRJFNi0Z/z+0bq7NLcDUloF0Vr67nFuU3+h52j905VMLmJzBPlMapE
mHoFFYdmM22UTephEqQ59BvLLzfjd97sJtPbgoPnNxplHpamdkmj4v1T1Llqq+XUPFexYdqFqfA4
3C+g0JBMuGRAxWRgeJmu3vYF9LiGXkgcyKi8LXmwreTZL9vc5ZjjBQ7h+FotiTJHWYSSkSjjA2LY
/NhBhgotKdJ2wjC/eWf9Gm7rO6gJcbwg6wiYhL3GRFOqBUGs800LkqJHe2KFTUP3p95XdsktfrP8
uomuEA3FKFAG0Kw1S5qbaUm63FTUFiU3uxMFWwrt/A2ZSMMvIEFjjpw7kpUBMiB4iD3TwS5zIULV
j0K+4EVLxIoGV3Yku30hzesQTXjhVdgZdg8tZSTC0c8LjkJRp6I1IUrltmzA6IFpqwdjsxygXHok
NRLSmc/zIJf7BTA0t0L+HL18FxO8htmMbS4DrBOSm1DAq8f4Y7FIiLBBTkpB0hhNNiB7PDcJXV4S
1Rp0QJgfQfVeVIdMrTnO4tI7AcNAPhX1V4DQE2qTNVaJumB/ikVy1TH2IOqxMRfQQt2l0nHUd5yj
RX7z+WV/jkf5pnic+nlqgQfNw321CXYhaH9JzzNeDS5vbJGcmWtglGuq27EOgwZgCaYZlC0hjQD3
Nlcx8dJdnK+JchflVGl9Q9aUdsZt0NQeOA8ju4XU2PWPxzQ5iKzhCIP7E9w/5/Yw9ImQop8dCfcw
fh0k8YcQSC9/A4GaKXSWwOxxOs6rUo8yIkzWZ9T9gvZHZFZOmb79/wAomwbJe6QvBgB6SXf1vLSr
4uM6AnM3QNMNs8azBp/r/CsJsVyJEKSHl+tiZwk2TQNN6aT6071A+y6qDzqq22i9Fk/prNWHguZb
l02xljiJlvrplDiRqnl/uBAKglpIbHX/hZjFmzD+pVQ/AuXbdQhyAM4OCIGAu1RBwnNSAzz/ViYo
1LtlthJntlrHEGO7Mx6qSXeL9MfYcRo9LvaFYFn4VuhIApEeHeb3eZeKYShh6mxY7M6KXRGlo7kq
OFH+RWRHwZBDtNqYItNBhDUDRl8mZxghm63eWilGlUUe8yQPiSx4hdQNUtcbJZAUhN2y8LoomiOh
93hqOWnsi3NPLYnymbWgTguqfomTBu1DKucPUcQjTONtDuUph642FckSE6dtY3e0jAMyzbup0DbX
7Y21EhVXGRI3EnSX6ZJ1LAh9nRhYSY7ElZy8dxpn4voyjYxvtUagtl9SxHSSSiVxRL8Fgb7mRZEr
/oqczM39EBWwX/G99Su5JWNt8b2IGezY5ZWDWN8SBJ6Qy0BgQNjRz+1CBAuhJRZYZN3ErlRI9lya
Tt1KHEO/VL/EUnFsUXIAFQ2UzanrIAkUU42DOHFGJ/+WHKf75U71RUfZ5KDDCPfNtttDC6jPnOBJ
BZeQiT7SO95aL+M76kdQYesIZpolihJ4kH1yD0oH33L0O4hi2amrP143nsvSxDnWKae1OnBRMCxx
KmDBxVHYam7rjd/KffjTwvTEeBTeF69zCq4IJms3Ma+hIMwDPR2CsfPdrJsoxUhPB7elv3XFmzrp
zhwrLmdpxJfTjniNQpntLMQaWgOAglFz39iUN6GPeXqfjNv9ReiKZxS0LsFoKqE3yqJr6HGvxbNR
1qnTq62Hl4ZoTrz1MHzjGQRlm2NlCiBtbVJn9ju3eFad8l1O7CUCpx1ZExnnwzzrgctlQnaD+o5n
uJQ5YjZr1sqkBQsZ2Jk26aG+GcBml3wjr4AOJPDcKgTZmCuAdHU9tELd7CQsFICm5JNW+NQ33qdf
0D2BtEz12GHG+rqxMCwSyUbCeCtibhFF2XOLjJU6UrMebH2Cigx48xNNo3at/THbOzESPHDQvART
Eem2TDk1ytII5tTp5B/50NlN1LlZxovQL7vbTjBwX3hFIVVwetOtzrQ8BYowLlhM+QtTmDmZOPUF
Z3DAMtlv0NW7O0noct7arC+IZck4zRheAA/7+RfE1M5gCVqeOdY0ftGq7tCF4rdYUTke+vJBisXh
8YZmUwSK6MukLu5WkRM0DsupYz2NnuotWxVJ7/+cgMLhmSLr6kMLLXh2kUQFqQltF53SV6LU6akj
ooE3vyWdrYTM0XgwDuFefZ4cwV9uIIuzK7fGPZ95gHXkVTCdnNSCMRZIubC4WmopwXi8M8yyH2mv
hfytCoa9Ff68bv5MHDAb4LMingTL+PnmmXIpiXIGnLwzXTmUnDzJHIiK7Rc95G0gy1DWCSfKUCDL
VmWCHiTO9JY8i156iLoTDxopM4qDnX9ML7HLzWOQFdA+ZY1KOU/TTOJpRlrBSXbRc7xdDpAWQxGc
+LBywyfcuRy/gplCwhqDAojM0adMmemcRhleCRk5g5bkdrvxpnRA1fDcIC3qlaPT2YMXvIFvAATr
qVO886psLB+6xqe+cpvDzRgT8KPwNVSOtfVw3WJYgcPZAqkPmvdNskwKANTAA9MacgEHc2e8BwKh
N3Dm0p7geLziIdyovCrqZWMj+bhQjEJyRcJ4Nd0CpWuT0oxhhImBO3WPgROnfREeVdu8w2l8GbnS
SsxvideviYwz5kxpuLaxrExOkxQM2LGvgSOnj3kDSsxDYUFRFv9OA9XnB1CbYjTCNCj+CtXXyfwq
y/eNwUkbMlexgqCevkqiDXE6AqLrBXeJVWeaeIkolhshK/i9CsqNJPrYFAMI0BFMNjvJRf2O8Hyq
KATYyl7YmwekeJ1mw+uUILZ8cbZXsJSXDCVBi4tAT5wsfrRaNzJlew7u0vQ9zbiVQzYWmD7JLD6h
vjjfKAXEmHOv4HWvVtDFQWgC35XuNRDBxE4H2jWQfb+qBQqwPJ4K8ofpRSJWR+7ydMnSPJk6LnTM
kJrkUUCaT0B5tRN8NGVwuk5O1PsXOCqUHyCbIOvoVzpfYFIhVyHpJXR+XCjtHOR94iu27qsPCCSm
zeTWj9Yh3QtesC2+BU8dUaSLQdmJlhQH8lv/oqWNddoVDZk5xUJL2GX3lNzk6P5SNPTN4U02Y54F
jFXxz/qjd5MOGt2Cy23TYByVM0TKtzUYJdHiSAe5Xfsa6Yd+4LyoGaf97O9TRrTEcxclGlZktq9o
c7RHdPs2A6/llmExSKITcgp8tsvSRJSiYLVEC1BeekwAE7W0ILEHEHFYgSNi3PF2wNNBcVB/Vl2t
c0teOv+SaQwDuifFPRCRI7TQqYM5t43ch50YO0XmnJ5gPgrg8rMtF7j/iJyubJd3sVsl3ErC5cAn
oEEXoyBEBPUAQsZzM47Q21mUohE7Kt4P9Z7QKE8gAm+d4klwzGN+0xyMlwyNurmbC050A93I/Enh
pOcY/hClQkTDlgr3jcDq/EcsWlOGYy7EDrrKtkJWeVBY9KQWSjfxB+c6ZpkU3i1E7AYnVxQpk1LC
IQRNDtZr3OE2hipy6xCluuVW3smWTVgFJ/VfaPKxTsoKlk4fVOA9gs6BGTuz2Nt1dVM1nFuLsy46
8SPpozqFIgBq80lBb0F9n4AN6PrHY2/TP9+Ofi+ZeZjpWQqMTAVhYTI7k/g1iZ47SD1fB+IthjJK
vC/1NFYABI1dJ5HQkdRabo0G5+swMm9XqHNXNEsqdS1wDMkWH/McQ7naNnpu7kFksivuCJO54iuv
o2xn362b0dVAmybd8OnMeesl/796iC5VLSmNjN+RGK09iIE9BrOtLTw/w1suFWsPVSQsQQ+YTtPt
PkSELT1yvqiMX0rdiqTo//t4nTzdaiWItE11Jjun3FnHbtODx0l3NDxCQUG6KbaCZufPk19Ae+M2
x8B8u1Ufkhceuxd7nWRAVwUPHXQ+zj9npSCDsSS4lsRCsWGvKJNy1slDoAxUyKYgFxdcTHn5PZXu
m+rl+ndkvd7xHT+XQFmmPheSFGdYgv5g2apjdDY6PpHTmbzlpnj4475gcgms0Cj7MxWtqmvywabq
axHPTtOE7vUFsS38cz2U6clLNzS4h2JnSI5KELulBa3CkTdvwtwWA9tLKspEuPx845WqmRSpUXGe
F8kOe9EGiebm+kKYPnAFQd0fpjWV2giaMkcaEBNAbLvrP4TuayjyhsTYJvCJRM+vDrVmjrIBJNUP
t9XdckBu76XCS1zfzAd95mwQ2xeu4Kg7ODT1bGiQ1AcxY7UT9/mj6hGGQcHTvNGvwbEROw2K5fk9
gtjIrjcVJGz4npDxbEDb/z87SLdR5IOVBEMMO5kQginBETOiTlH+Co3M6do/VlIiZr8Co07xKM1I
P1hYct8d2+w2g+pL9+W6ubBiyzUEdY7ntq00ESweCKrCLUnPauB2a7iFAmYEaYJfEKJaRMPtlIVY
+d0CuaK4707GomxuChfqerkd+tOeRI/FPr7THwk/AS/nfeIEuPD3K1yynyvczpJyrQrgOVqvOypu
cdccRU98Kf3UkR6Sx+BOBHcOlCTu+6d/kaxiH8bPVVPnfermrkOHDy60D9LS0fvCbXHQ3uevzYm7
tfLzknNMyF+8tl7q+M+d2lgCOZRalB7KUjy2Vr1VusStImiq1zI2mq+UzTwUeErD2Imf1qmjqauJ
GDY9wuPe6T3Tz7+ZexK1klQ1XpWgvnAgJo3kHO8pzXTayBtBc8IiclkUbpQ3c1hHuMzbOPfHtrfD
QfWkQnaunxGm8ULgFBPLGOwk1YVzI5rbYlKKisQlb+N+Rmu9uJ89jCQeBG++R1Pu9Bo6ww1oy+zr
wCzzWeNSxttXEIcbBLwFBtP0ygTVkqV2pmJE58av60isL7lGogxV6dN8SUnk1Wogw26fMRfm5BZH
+oQJgnQLvqEFehl6ugesagpEeMGqZmTHNsFw7HFa3q6vg3kpIYMEBFQkUTShtgrt9NlikpcqKTn5
ox++W4SNKMML9V8xAbH8p4VuGsyYq5g0p/vcF2jdSYOGNU1g7W+O8WN/Oz4uyOsIHuoZjvaLDGnL
7lzY1Q0vF86KJtbY1Ka1RbdoA2Gpm8vDsnzXlw/OxyTTr7QzWQNQziQY1WoIIjiTed/tlK2+S3em
TQbNePEdMzW0QqKfn2DWrpq6IG7rboCbXjDYRrAIsRlJRfEeGmxL/GfX6McoFHfFIRHw5dQyspv5
Z6Wi1wojYNe/HxMFkrUW5iBAOEYHSJkkBAHml2MnmjWM0t9pco9By785VCqcrokGWXR1UXs0VK2A
disSkDQQYw/f9XiwrTTmLIV9rj5h6EZtEC1nVYlkGl67ggOFaieoa1zc3fhS1rq9FMvjMieRbSTz
Q6RrmxRamrauTxw3xbT41a+gHL7WdkbSSPgVVVseNSHZoTmUk23jQcjnvj6Si9EKSJIySV8M5S6r
H68bBe/vUzFdDGGU/zw02iS2Q/GpSjiJX6bVaWjxVQ3CdEPXb+Wq18EWhou+1ZcjGlb9PpKfhEDw
/mIdGhLnIH+DpCN95xfCNCoxCRxDq/8WxOJr1psP1yGY198KgtoKpZUKdIPj/ITVr3yC0FLyKqY4
qOHM+WRs97NCojalT7omTEcsJiiU1zSYvU5Y9uH/kXZlu5HrMPaLDHiV7Vfb5VqSquy95MVIevFu
y/vy9XPUPXO7ShFK0/eigUaAAKEpURRFHh6ayM4PCUg6kxpUPOMNBhE+urhevNTITmUb+W0S95Jl
Fe/en2Vl5nMWr9bNog0LVtan5CcWwCcFYOiKbLiHTAr7/ZmUqBuI0q6QMurI4xSNZy1v05IH1/dP
FBaicekfE+HuYjxEG4K5zXDqS+JNMVLHgLmQ4piZtyMIbf6FMAdgUzaHHKw83MJNetNYdh3B2RIE
15YZaHjxtvpzVuh3PZVFZsIFPJPGLWBJDKqtPaQV+a1aI6IhpmdX79dV+tiHiPcfhtH9oxO3gKtb
9yumarInL5s3UW7XbbPvt3KeT5k6XKAJNpF+ni2oo9MYsCebTFXk2+CwTDE5fEnH/XXFBG951Bbh
MwyQ20NDvtki7iMgEROnQSVI+xL9HLZN7VcAI31q/OcILwU01Gl+830JbMzgyoNJ860G5f34yf1+
/UuYVVxGOJcfwoVQeTekTRnjQ1zy3riuN869xC4FL9BLEdwFXedNw7iVoeshRS/uk3NgYy7au/fy
CH/zNB78jE0ztd6yh+KYfr6u30cXyoS76JXAKHDG6nZ50PtxTIfcJSgYTQOY1dAPXHS+Yt/X2fN1
QQKskobaiEFAx2WbIJDknHW2zHS1XKUBwMb9Qt6WYwoeM8Y9ON0Oz+OR7BTA2iQyBdohYau6qOFC
uEU4s13TDmTKc93icb9sbKDLnH28jfZMKqPkw4PXn+SEhx8PCy5XHV7GQRsU4ERcELIUdOy1ZSwQ
q8JmjdsVU/EAFwxtpD/BrFzF/4+uXUH8xYSiUA3PhiSKzS1vDFKhqsY8er/FJMd+Hy/HIkSHPab/
teZNdpAF5B/PBcQRA1qi6sbGQ1zaTbFaNov3Cn9QqLeCZXVJv0o2T3g7YA4mjN8F4SAPrMk1cN+t
QKz6znH5xMjNqtDZMyrHFfyRyEEB26mEbBDLdbkfdw9wPVAcMvSZpiGnfKlZOdn5aFd4U6srYW0Q
n5wBU4tUQ5Wce8GOQZCBAAsUoDpBU8qloG41gOcmiCmmA4Yn4klDbxhMCfUiNPPI6GJEZdILaZyX
0TTq9mmCsHUCmsH0O78lR8wnSjf0KZ43de7B5QDuthlCDE72CtvvEq/KvWhOPVDvuzJvwPwK51cZ
pAfzG9E9AfAU53do5URLYyYVTmbTYGw6wy2aXnmrPCQ7NjZShu8TuZ8LgcygzyKaZcIKFDoEojXr
sR9uph/50fXd1xqcj7dlMHX+SHxMM5N1Jn40JzY3AUhQwO2YG+LMCUNkhyJvwRBJ55tx/VTGIBeL
n66b7MfDqGloogJ8kSWgPrLbIFAbMicufXVRvUk9KVUpMVaBBNME5phg0D1BQM850ngYtXzpcMeS
siWbMRqi0GlAbXpdD8FawRrgNnEaXNAMck4lipRJ7SkuI7VBBr+rMM9meJhcEIRclyOIm4DdRpYJ
uuBZ/IGgkeQzhv9pBgwvcfZ5MR0yHanleQmtDAME7Ob7pE6HGL1JNI0lbxZ2qjnDvxDNXQ6jVdsp
wDgYxaYsG2U6ud1PihZ3jMb1ouilcv+S1o75Zg2pBRCQwAAtIBQv7b41MUwk0lzw/rSoQNBolxW5
lzfJ33nNX2IwfB7DO9BtCZolbuvmxSyXPEsKDGG5N9fnKJo3xdhJhHA3wi8hgAQD4gJaSKQzOCss
UmUlemthqhqGnUUuoA8Al8bDnRq7G0eVBWZCaaAago8i4ALiifrSMbPUUdGzwMxaPyu/66ntaaPp
dcYrtWVs0Jzp/1btjzB+mxxWNmpjpQ6ywfUyZeuYmN6xHiR2L1GJz4crVVqkpEqaYAzzEyt3TFuM
CPiaIzAZN+7P2GfjQdxg2V6Xy3mP/1UOCDM8xuEJ+ZaJzOrywkHPRKBQUnpEdz+VRrS7LoPPwf8W
AoJIJLkw4FznaZvQGBvl44xhhuY2MJJgrO9YvUrZNN8w0BaTnsiX2PQZF9v/I85kt9XZof4gm3Py
SlUYGGAF2frWLDEOCVjBd+DivfVgHWbiqTtZ2Yq/zj5I5I7CqFVROmK2BXYSnGnAAqk+erZ3uR/t
lAf6mDFc4ub6CgtN9GyBuXjFTfpJTdjpq+ddnBgeJSf0P0tcMwtDrq0kF6bMLFdga9CLEaix7Rsw
V7AMZaBpnleHWz9UHC/d4rRkmpG2OAl9EFleutN2pY9u11+DT9RQDRKgIf/L8hk8+VKsgQVrNmAj
rbkhpbmLSL6vZSgFoV4IqRzwUiLXC57RS706EM1HWtbSAHnywDngfIfKI7lHuugTm+jSN57y/bpe
osPt4pWDdjrQ2nzoTM2ntUvmNaFBnbbbqaC3M43310WILA8vGgOMpYgMLJ7doelA0tLqPYxizPYg
Dsg9lb0Lsir9cV0Q915kVoG+SgRpCEzx/69TdxYkFuBT7Kc1zoNofDFiNAB2XrxqgFBKFBIdX9bA
ycbqgfsDKZzLbbJzvcmrMi+DtvbW2jNCAp/B+gZGjHMuSvQqYDjw3d8Gwb/1s5BOwXsKwAG++6N3
qNbQMisDewChBCNnBTc1gxjbqIHNb9ENay6TcsYLvCPgVH+kMgs6W1XXyIim2lPLpK5hv88PbIDL
8qW5VYP/T4eewFwu5LHfn8lLO11pZjsqgjyinmOdgM30hv7puqmIt/BMK87nt2Vago0JtuI+5ac1
qIL6mB4HDIenO+cJ9cT1pXvvZZgamWrc8U6L3AUVe1wEoDnbatZrag7bLPmvUjhPPzVW1uQJpMyj
cVijGpTIdKMlkhtbeNjwYEE4jJP2odprpWC+UdemCizr3TJv3XbyU5J6BFZyfavYonB3Cmtr/EcQ
Z39ZpfVJXSM2JbH74Gg7Ovyco3Grxxgpp8jSzMIdOhPGGV/ZZnReJpxsTT3p49dVudekMf2vXNk1
jTjbQ/GsdbsMQvQHtfXqUxvqByM0N3SPHlFP+9zulGO1+sutcURtexO9ywm6+PTFb1+CwiXCcDAK
oSn98pQx8uVJq3sgdR7GAANMwiTEIAjWq1CGcSC7ZQRxAfbwjzTu2YTG4X6lbFnZaFXwLe+sLZsg
JLukxabyR4x+qVTlzKse13CQAz1VrAE3rUPFuS+b1o8SS2KXosv6QinuFiBxFzXdAsN0XuZvbATb
vFtxR0e4BRjqqfXpkcgGMont84+G3GFwkw44mcZBmKzZ5cbJbCfIraI/2E0lq5oJReHFCXofFegb
/jlPjSZ3uyrJg7bPtAd17EqCaed5e1tk7V/mI39bI7iZkKJgTwA+HxnrhVZHWpQHTv7UJu2GZDLg
lFAbV2c5TyBykQy5NA27I2Xp9lodqPSb6ozePJKgiSUg+F8vMP5ka3g+o40Co4E+pHJsp0sGq1lp
MGoYbboCe1wf130R6vflFoQsmFqHnK4KIp4ynD5nvgwwxTf7/VrHX3kR3UWIip8utbTqSmktG3vW
bZQ76xa8JnRDQd2FDqRTtim21vP4gqSv5CT8Qvbwap+L5RyaUYMbOjIiTKLHGMdgBSMtSBgwHBqA
zaAIMaOQdTmE9mN3ZEvSvJkb9JsBYYVZ5wEGvwbFyQmLTbd3MFZID0wAQ7xim+1avz3Ki2HCc3v+
tdwtHLVKlKkrvpY8oIfcA7a5fCEBGyqt7vptC6CXLCkttItzkdyVPM6O1pDk177MwXSKb5wHd/Dm
IN5Zt6h8+e4Ghe+INc3X+9LwzJve9KSjBgWhPhhogFRxWL85aI4ujYPOczPZHcJTJSl3ttV8ma35
+/W7WnTKzkXwhjD0vTskFRoZGoyT6Ce/U+5WQzYXXKgIZs2yliGAIPh0ZleNc9s6Yxl0BnoIojut
uL+uhkwAt11zPTTOMttZMCXlDfhAQ6d8uS5BdFOh//4fFbiHsuuM4zJaA0L5RX/rnWlnxMqMmoVx
l0bVnphdvbkuULgzYNbDkFeLzenmBFqLsYwqpXiyuIpvlBq8+rsT9ZKgULxw/0jhcV4V2LdJ1hVF
YHc7NR78pZJRM/DJ398u7o8iPLZrnWebzC4239wS9HOOO9ahNsChyqgmeHqXD5K4aEIfCLqJKZRZ
my5M09PinLS69NIi8ka38trhe9zPIXLuaFvow+vbJcqHgUYHPWkwcQN4B064uZIaw52g5oKYEA61
eWXpodlP74vNuh0Cx+sxIwiRmkSwcAcZ8wXMBA3b/BuzNlCz63sYZuPqX+MV5BdZ0crezyy4/HBf
nAlhH3H2xGswyGtRQS0AoG26Qw9DvHH9ct+fAOyXhYRi13smix2MM1labiuxVUFW9KrcDW80RF47
c7zxplC9dcsKdhR1svdph9de4i0oJlVbIjl8wtN+9g2cWyR9BajljPC3Klf0HHfOnZpjLIflJEGn
0H1XabIVZn/x4woDr4pkEqMM5SWCfiZeLWidIQoxN+aWcXDMsKCuQBiCKvYmex1uasnxF74qDHiX
/xPLXa1kIkvWsfhjDKvnchPtvxVe/dxiGqIcPS30aMgWAwmHPnbUgS43FjzXegdQUx70Sn9qTcT3
aKONvXpsfkjOIvONHxYTtKSoI/xiveQCfW2lqVWUOItzGG2rIH8FPQUBgtWvX+zfNfqtfT+gvWHO
tpg8JMvcCqyHFVnB7wqsFaa3cxacY3puVQw4kqmNjiI3CVYA1lpyqKtkp5Bqe11bwbIy7I6DHg6g
PUD+dLmsakL6skU4HmTREWxlXg1aCCu3ZSHjxyUFnER1XFTQUafnA9VIAas3VSwK7I/y2hXdYapl
sYjAk0EEaIAxAhSNvXzZwskt1c1yKw8a5JFavNCkhUjRUp1L4MIEFMHRvVzrRWA469bWm0Dr5p8l
Hkr/arFsTM7AHDK8LjgD0IeyIm5VNIE+gD65x+BhXYaQFC4WWjwAZwAVKkrdl7tu9KhnrqrFEuoj
AtTpJQHmJXqKAAcvw/Iu8mWIBplA7n5Ta1he0fVFQC1AwfTEb9ALfd2SBccWSCWknEHugoiXt2R0
deQkWdIGkcLv3qcJJO7ypIPQCs7EcJfZME9RUas5UCZ4/aT2qaGOT+tVooxMCmcDmZXEWVfZeWCX
AAkMircObUibVfKCFW/LnzXj7g3qznidVwqae4wf6jJ70fJ4fVNkAjivbVqllZSAdgflYnwltLuF
a5cl8UTBk0nAGQzuKeTKMQrl0ppLZaRFH80sudVj+uVe27FJBeg2MIPo+3gYNwStg6hlOuYWfaCr
ItkrUXL5Qj5nEgZmnk7VgKq9gTKOCuSTcoqP1sY9LkHr6bsYtIuyG19oH6jPojyLKgus/VLlvk/A
XpkqyKCQzvFVa7237Mzy05l+u76BPLiThcVQ7o8kzlWkfY1S+oraW/Sq1ai9mf60YJIG+vBZxc8H
9CjY6HdlvM336ybz/DQYMTJbVkIVBDgXX6Ff6jv1VTzHi4PsFBLdWf+wTqtvKqD8UXPZbjKFuOv/
QhRnTdTUtIiStEUsBaZrRFHrtgKLio6oRlrYZFcGL8tGD5VpIqnOsC2XavWgUFFWim1Utxk4toCe
+6mvL2CxB5nZENj0VA8eeXc/oTljuM9DWbQsOp1n4h3OigywdUa1S1g1MA1S8n0FsOq6+Yic8rkE
znoMq12qKTXZYvY4l/2OYRx1KaO8KMkDPrZ/FtLh7CNp4QKQ8Svg/Mdbk3hFyLIsM1jo+o3hTz26
nGQsIqI47VwkZye9lsx6GyE327UGuEvMqkb5UQ/tZj2Yxho6kS0Jt0VnAJxz4FplKHykaC+NJUkc
Z23XGUPql1NltJgjNwNbs3quIesGEXrUc1GcR4tzx+i1DroRC0lgD+zF3SkrUffMwtL/NuLcgUU9
31sAochvWLGeAA4AA4wIhQ8WJ8cYUoylLIN+zo6RdtcMSQAq3XAYJHw/fKPIL9/G+Mz/TxJ3/cWz
hfZvi9U6n9ITgzVGgenNB+MABs1fxJ3XD4NUHncbGgmGEpQGNENvV6B4yI1CIgm+NftxCzpXSe+T
WJzO6IcxRAIpQE6clXZ53LQo+pRTQJ8HTCLqveYLWB1+Mk8td2e/Omc5d8aG8wJsbKAZ4EMI1jt5
YvYqnqFj2O7tnRXa79E9KyCnjKZ3o+/BQIdAk9Eztg+YrVcHeVCBs9TvQ9npFOXGL76FM+Fs0SYC
0lc8wjHZx/QTv/5hlo8qitpoX6425VMcrhnSiX4sg6IJvOqFZC52SzpUmpMGL1WT9C9Zpn5WKwAH
JKYkcKwXQjjTRY8T7WgHIVjq24x6A8APlue+N69AU3kMM98Tr+889xOaVecf6ZMMniDTkjMuzCYZ
yrzAXoMz2J8iBMOVnsgocwSuAFoiyiGI7fA+5dz6nM0JpggiwUAK07+r87AnN5Um4RwXxW9AxoNj
FtyvMFweqYgW87FNR4B9opc1XDbjnt65p9RCZGMXHhvyBpx+iHfY9S0ULeC5VO45Oc6ZUgPaDhha
dU/qbmOV0k53tjz8eTwXwYUXhgKwqcJQdsm++6Rvmq1+D6gDKs0IZrYygxDch+eryCeDE1DhKc0E
fcx80rcg7O2eBqdCM1XUV6ln0Rg4+dGeguurKDznZzryCeLBRGodpcYMPnXasMoT/Ayc27vbeeAo
PugYzhffzZVfynIaIveKEiYKbyaqK/jH3ce9VWPGFcOITX7yPCNCAzwTQz627pGekJ5adrLpYYKg
HwIxShOIJ0Bc+YpOl6NqQLoZQc6ahrT4qkzGZsx/XF9QmRDOsZBcG0HCMNFA7w1vMQ8JUpgxebku
RGT7yK+5IJcApwxoGC5DmdxNqGNSPAsr62dXDeApGCV2IVLjXAL7grM88GBSo+hHSGgxnKTx7GUa
DmlZ0K22ZLKEjUwW+/2ZLHtd+iov8f5DgsNT1nfg37zZ+Hx9yYRe6lwjbmPMPrd0s1EqpCXdb3aI
Ud2b8abddWEJFEfrFRv6IuunkynG+XjLLDWzjPQ2cOgnzdxH9LnuJakomQjOC2ZVphc5SlWBot2O
/UML0solf76+dDIZnBusBlPvNZfgfZ5m027RMF/IyRFvRe3X64JEcbNl2QZsWjUdDADh7isyt6a7
lHmLgnz6uOIe9suH6t24QdBsMEJ4y09yr40RW8qGxYsKH8BaGugpY2PqcY9dGmFvLlWu5nhpDYtf
75DV27BRlxXI/A81psyxIabKQ4QyUgb+zIANmmtDifai2xrZAnD/ArAIz8idA6dQq8oFHA2PvXiH
BNnGCKH0Z4IK9xPx2GCGYpvSoHy/LlfwiMZDQQPeiAnHQLFLzRW3tTCVCPnSyFXGyc8b1x4wZCky
0+Fb39jpVh+rKIn9LLZM+lqu6iLDQQsMDKBI0HS7LjIlwGpefoE7whzWGKXDKrFDzMYOgPnyI4B1
risqE8OdldSck651WJVHs7dNNWward+o67q5LkYUWp6vJ2fEFY1WtVYrGrgk8UEK5lek9o1u9Mtu
8Orkbejio04qifUIlLvYRe5KWAAmz9sV8XqnKlujjR5Ko31M++7punIiNB7kIKvOZkKgaMRZyzLN
TteuI+63LW7tWzYuZd7R/XBCh+u+95TjvGFv6w3oee6oX2zrnazAI9b0zxfw69tpaV2XqFQQGh2T
uXjToumTkSu+RFO2Ynz0Z+vo0SJIF+CWZd9xdi05bemAWc/G8w/v9Z/Fd0y5h7rgWPMZ0FDZgjR7
G3nzFhMI/Pr596yKXHI2RS6BsemgCQ1lQtz4l9+QGENHyLi0AZ2toEjsYJpuekPxBlTUr6srCj/P
JPEZUd0egCo1kUqjtAmKAVNC19inkbGr0LBFrX+BzGPskmgCQp4EXVucuaK3r9VjC2jA2bhV9JeW
Amdl25ItFN4n51K4KMYqnThWGOaQ9YECXBUU9DDXwfC13LP9Aseyn4btuHPRhyqTLTQfPLl+9RGi
UZlzanHjdlo5pWgSgx9nmZ/8h8uGCf1qxnZsTzbzRnQsYCH/yOO8W2wVOpuZVWIDn1cLfE/JY2F/
vm4kIhmsQQxs8c6v5rdLc2z0crXKDDoNeh5aJNm6Xf/N1SJJwMG2hT9552K4E27laWG2A6BXFt4C
zlFHZ8J/04OzvqzAPbu0YJCFbXrD/NzZ73n8d1RELDmG3BvsG4NzkGzkux4WpYqqdnDRQRTPQR21
XrKWnjrIWh4FHgJi4J+Q6wPtG3+Qpm6MOiNCu0hSDocK42yMujn0NYI1Omyur5roOF3I4o6TMy1G
o6zYlx7h0bqne+22CrK7fJs4CM4MNNQlG+W7ci97Ggvs4UIu54lpOWuL1mWoXHS1DZrtrvJ08Hle
104mhC30mbsnS6E2c4EL1EyP+QhebVTA/psE3iPEdJp6huPJ88MyYYATjOK/SeB8AIo8Vdb0MIYi
7az91JjlSa2iWSZGcFdc7Ad3K4FqKS7bCXbQ2s5G1XYxcUHLM/rF/LaY/yZPgKOErD1S9yx9z0nr
SLSQcQW8EBjQpvDcL9otc6eK33u57jX9ZtzKCktCW/gj0uUKO63eaq7e4+xGdlo8RGlRPBZ6OUgs
TuBNzxXjA+9pSWYlLifsVlzsUQI9ZIa7TyP3/rpRiEqQF3I4d6q79aIZNgA5I0Y8E9enWVi/5K+/
SSnBQ3C0fTXUA/1LCxR+MQP0zC7H5FVWhJTpy3ndXrdic7VQ+k+dadOO8c+q1XaaUr1d11e0eeev
CU5MgSeUbWUovix2sxkWtJll6e66CFEy4eLFwr7hzFlMkas19gTkbnE7HFDeAWrM77bdkdwjBF78
/H7ZJwdHVm8R+fpzzTg/mI5um+YdDKa6HTH+atg6CNNmv3tJt12wAJtnE3/8UWypLNcq2rlzwZxv
7BSztGJSY6hAXzzi0C9eXc07Zehlh11oq+eSuMNulLEyDDWegn2ghQ1a2V7Wd+MzvU9w4gleGsau
9hl5xrjRg/Go956Fn2mo7P/NnXP2IbwLwPCVqrYZiq2tnm2K27uQEUBIdpM//nZtttqYwE7bKHvM
lk82apFj325XmOx1cxWfCPDKWChigRqIOxFJRYplqGgXpG52iMt1PzdEciLEyvwRwR0Iq3RBs6gh
oprGwgOCE8BpNFmCSwDQ7eC6Nh9vH+QINCQqWLwD3gzuBQqUMbrP6zkJEMZ5S/K9sfQ9SV8ScwwX
Jw2vC/to+RAGSh7QcaJ9Fd2rlwcd0wZAIU5y0LkreFLX9dF1Z79xo6/XxYh0MlkbrqYBtwjo2qWY
2eiBzezdOBidLqyqnaE8p/pnpGuCqZdNXPxoDcCcnsniDrPR5sVcUMiyWy0/KrambJVU+3ldIdG6
gZiJTSuBVjr/cI00nShOuyJR51i+nvysyfsayRp4hJr8EcK/WVswuNCohhCQyH9OEtPX50LCIiHa
GEYzw0ozKBnwMz1HrZ7n2CFxgFe3iVTYNNvKHKzgM9JiX2uqfhz8tJtabQ6UsZfPBRStI4oWiHsQ
2juGzRlG1mFINejnoOI31L3pMwb05Z79SG7J3Vx4xpuK+S7ypp+Pp9lAkzua2QBrBaydLwqlhoph
UHacIHEdZePeqI1qfkWSQndTb1wUQw8VV89ltSihVNRmXHA3qQT8LZeHIGlMTNXBugZJod7kBt1F
S+sNSuSpxl97K+h3JomLkyetpXljQlINo8lAjRPX89aMcq9c36+fA6FOqNPgVLMNdDmdjKi2SatY
wLC1madPtw3qDGvvUfTBXxckOgvwVMgzYNCvhQT25eLpTjS7k7YmwWSOXq2heB1LFk1kigQjG/Vf
QfiHfJhWVU1UaAQSbHqbZ83j0FQ3Ubc8XVdEdOLQUoxJomAmQ8MS53HHCXO6YF1JUMXqNjK/VpaK
6TWbGTMUlGJ/XZZw0cDmABp+G7U0/iqZoepsUMha+lDVviuaLHASbT8BSxC7pwC852l1aEF0UhAT
d9WAYi7qqjSuk21XT0Z8QluW2R+aGjOmJGoJwlODAJ4Mnk1G7IDa/6Ux9C7BlO6uBO5ng5kut91p
+TGj1lWmHmOsNnf6uxzQIDIPOChwz6OCAovnXhltXS8oGTQwD0ofBuT2PNeMwqZdTYmlCwWZ6LlB
NGM46NC7VE4t07ho0zpB6rA85jYOcdse28qSPJtkYrgwA6ScXWGuELP21XGqH6mWhgWVFX1EFuic
KcOtmlvE/TS4kEIGNVCU0neWb39v4+cSeMcAsjY3WaokaEecIjD76fnjdQn8cD2kumBuZ0owJc9e
Qz04FIBPhhKYs73BHQi+PTR87dPS056R4b2p7hQ/us3eGH9p/TRvUaDYzKanBvN2fsmfhncZF6bo
2J1/ENvbsw+qElVpgXlNgn61AyulXl5XW8P+kq/l9rruMithX3ImadH1HMkJCtAQuz3y9zx9yycp
37jIJ57rw53nrKinERRxCQgBsnuQFJaMRVDbLX1gnTBnIkDFJZkDEOvvQFDZSVPZzOVe5mMv95e7
LsdqJnHDxGfoirofdgYAzNGheCKZx+aW/FBZefLLinbcgCKhLpMvOiNnTpQnX8gUxdQomhOCesrf
KjKD3dRNa0mgJ9rIcyHccUfnTWfNppUEunVjkN7XzfxWL9bg780FFw0ohAywbn7owtJygE2pxi4c
mu2Xqg+70fKo8m9uauSfwZMItDWubM4oR6AWwQaL89hMIW0xkxhINtPqJdeMcMnOxHCexdKKSlPo
mAQJIqgBDYJFTL0kzjfX10xk/GhM+UcbzrvUbU6zTOmxMyh8OWDuLH90XbEdtO9OOX6/LkvkOEDi
gJsTYHLQFXGWDir/qkqbKAmGwY09PZ0xRCC5yaf4xVWd5l8oBqInBxc0i9n4KBssiGhaVdGhZub0
BckUr6HfmwYcXRg3slL6cl010SlCGRGNcSAnQm8cb+AT6YDDitNgIs7nyXZejUiRWLcATMb4jlW8
y/EWAICB81OaNvfmpGH59IfFZzQp0df0hd7Mfnz/tdjlwS56LL5cV0tQlLiUyW1ZY06xay+QSV6V
JzbItXlID+4JvY1o/31WMU7uVByUoLtRJdeeyPzRTwk6NbQWo8mDU9ZuansdHCUJ1AFOkNRegxl9
YLryrisoNMkzMZx+bdNZ+bxi37pxxUgfA8Hw5OG4bBx93V0XJWgDwFqeyWIXwdltNrQDMboIKsWF
tyj31Nro4J7It/mtER+1fNfte/h3WapN0AfLxIKjFK6RtWxyJxyzzCpiK0kKR+IT/ZkZTrktbpT6
+xTUgZzOR3gUMGnb1tEKi4iVOwp5t05mRyBPQ3fYoP/Qyfb6Qgr3DO8UsAfgHf2Bwy0thyoZa6yj
VmIyB+keKv1Ho57iWdJ/JjLB87iA269cN2dTT1n0gWtEzeMgdkvYhySCFB7rP2I0nj/QVtshW1qI
KfZoO8yqMHeD7pgj6ex8A7vZZgn6x67ZVVYgY7oRKoj3mQlgFjpf+fQLRdZyzC08ZPTo1GugYZz3
g/Z2fbP4ofa/w9czIZz5xUNr1KoLIQZYaPSfNDRu2rt4EwXL1/6QPxs+Gg5u1iNO4LsMdiYyFFSI
wSRrqzpMkXvLlGjsjeA+ENoYtefOiWd2I0YhNgGpZLAZoSgUiIHbsdFdwCcIagej0qMqw7NpNjfN
WIauM/VePxtf1bj8JFlSFmHwESNAtjaGTyFphpzEpSNRkwFZ2QHCij3CVTtkE+aaAPTTgJFtXMAu
rssT6XYujv3+zG+ZNYUrNiFOy/Ibc9VPLVU9UD4d9LjYXBcl8h3nonivD+LGbMBwn8CNXoryB1V+
Xv/7Qms8F8D5+0GLrGydIaAPKt0DXqC5Yc+qfs9GXtTjznmmOHDgjpue6sqbdrK1FCAhDQaQ/mfv
OKdiZS4lao8PYI3AuMI/VWgGQwM9jv2290wQeqIdFOXrDBXZ/bztj86j7BsExx7pdhwH5FwZARVn
PjRBWkNtO/gzHfME5iFsm8Qbo1ly38nE8GbTrGnb6xBj08xPKrqtk9XT4l5yGwhM5kIbzmRyo8gS
vYQYPXmyQfw3QaHrRiNThLOZdC271B0hIY1UzxzcjQ2qn4HE/0YMKv8Y1woqAqBlL4+ZQVu1MGwK
RZofbVH5uXZaahkOQ6jLmRDOG+sL1TObNuBqyTsflAjekEa+bskqjcJNORPDmdisF2lmjRAD4Cu4
aQB/k8RtMj0443LL2LKmBAK6rPUUMLQp5LR0icTziaUAnYijgmoL/4aIpjRaJ6tAfSKnsWck2lNa
d5k3265k74XrZaPXDwMcMFToV8rxzMWC3WfOp2bE3puK15vzQ9wQ2UUslAGqc9RtHAyY5I898LFD
all9DKKb5DvrRele3FMXVG/JrnuivhvI2sBFAS8onv5I5DZppQYGA5uQmBaeWQav5G3FYL90j7qv
GbrofulfZCGNUEmQ4Bpgp2AkKdwhisexTBQmcrBLv6xuB5JILE8kAf6R7RTqKDpP5VFObrro04Ka
Q38bl7O/As309/4GNVFMK0LzPNq+uCvCLVIrb+0KYwQmFXcUsW57NdvXa+dKBLH15+IIEFL8I4iP
j4Yon/PYzNKgyG7jLvbUFdQX9UMCgoLrGskEcU+C0jSTPh0KkNIoY2CTHyRXvLaOPDDDSlQSndhz
lVjodHaQFhLNOa6DNAChR1DUs9dHn0EmfV0ddqVcWzfeyAy1sQ3w3wedu2zWvmywScXgtS0BjRMp
l6CqJGrJFpAZ5ZlaFUKwPrIhsdHVfa4Y+0hLvg1uAXiG0ch2S7iGeDNiZA2bNso/CzKqdXY1Yw21
wdrZaNrIyRq60SwxCtHDFLzRf+RwSilRP4IYqob5tfvqWQu6bbnVnxeMzjiAXF/KJyBcwzNxTO2z
Ney02qnHCOKq2PFmVkFxMBXRUcJeRtIktI8zSexLziT1TRFNS4QDjHfH4M/E3ql9m3hRAnDDSO4c
LXu8bpACnwTuXFwbLKxDJZQTiEEPSYzrA+drflJHTOAC0fK/kAAmCNZGgvQT/+QwSQ2671zDXpmx
R7QYQwr/utcK5aYzCZwOed6ac9atadBHuC0iN+j12ddiWWSisWiNO7wXcrh4kRCkPNWiRzpk8Ouf
LJE2bM03Y6f4dGe/TKHzRb11anTWylvQBQfrQjQXSM5dOQ6ZroKExEy80kKG/6WrHv7bRnGXh2Es
udVUbKNo97YU2XPqypaQUwOZl8uBXdxOUdTtVHvGUDLTssI5udGVepcqsswcHz1ADJAKKM+iEYYA
+sSzDs6R4tYmEEIexpfsbWvDEJX089h61SczpIeh8rKjzAg/CAXbO8SCdAwYfFPHUJ/Lo7us02Cv
eZZ55c/uTQGR40MROvdAqGmLl361Pq2vbeOpseR0cQ6DMKmsSo7nGPp+kLS+lJrjnW+7HbKp+TDc
zS2AhxhL4s9T9VRo653Wy6ao8DsIqmiX9QDikYExehjmeylvQAbBmFdUEAsCQJRtv7p9f2+2MkyD
YDWRdbQN8KKyMBAgjUs5ZeTmThMBSkO/DD+ntwQkuw7iv+LzFNqH9Ivcx3OOEAsJaehCNiw8oyzY
zaXAoR6tJQLjkRcvYL1Sx+W1nYf99RP2cfGYDJftlgbyZj5fp5uTkdECMkwbA7+SJzoYXo4BoNel
8Jn3/1XljxguZsqo0c7tCjHdoQ+y+xFg7FPyZToBTnMwn7PFc56qU+R45hr8ZXH+g2hu29pC6fWY
iU67kXyfhjjeu1qRogSLAbySyEa8Y3/U5GKpRbdGPTEhqzdu7eazRj5fX0fZbnFBBroquiZK8fdX
7b419v9D2nUty20r2y9iFTPBV6YJO2dJLyxp22ImmNPX34UtH2sG5B1IsuwHVY3LzQYajUaHtbT4
JssFUCYiFdgnnFz3gPRT4rGGCCsO3S5WHWvZXVZCJIE7r8YAfmWtYRKsPnEks7+r20Rg1msfdG7W
7PdTLXLaTy3bCKn8PKTqtTYhyaEDm6jAiD1GUC5rJNoWzuO1MdgNChnSIpIFenVt1I0XNbVACn/Z
ryyZ8wexrS+yLM25E1+rR9lH8SpyQVA4OQn6nBk0vuyRb6DqI9+QqhAIF2wa/7oKqUyHYoBsvVr8
LCNOXGoCJ8HFMrx6fH5ioDUZjAiraE4saIqiNxoPvrIMb83Q7SYNoCtz2QhOFF+wWEnl3EOV6XKx
6FBsdMkuaR1gZzlgtY0ctqB565gg1EQntDAPLbAZfhirC4uGxjO0lbv2Bj0LTmYXXkYFAdSmFGQO
dDAEyaC7487aMPWWlFuQgnqr04yDNxmlY2oCWJdtKXjgo/gCNkedW0MtVKlFW9R72vhhmK5plrqh
LvKt7FNPQt0fG8W60v8RwvnWsF5ilBy13DGGtLud5mbXpXSP6fj2oLSKoMVj0xZZ6ziAQZHJ0rkT
PQKguo0maATKLWeIgS8g9+iHUxtHT0pftpObJhPFMR8GvtLwRCh3vuvGpnkzMKF2ah/ivpMrtGOQ
3DeqynAUIL/fjKVq+si5RwddlTHWhPj7QORp2F92aHxi/8di//wUgys2lcNIdanHp8g7CtDNw3Jt
B3kQgQY0GF/AHedVX6PnlI3yMToOPD/Gg/R7BcvVJ3AhQ9RJA/iosN/FMlwlwP8tdBdcnwKns33+
TzTlbHeesplUDTTtvOhx/G6/k2PraFfUNW7JU3oLD2C9ykIUva0Tgy5fDPyiMRFpMfb7yf2k0p5Y
KXrrnSyrroakQStWZu7JVImAiTYF2ch+EGAl6DLhHEAt96kdF3BvaV/6JCzcvix36IkULOPW4UTH
8r9iuPvWUmK5NjXoI4+9o6WxP+SRU6PsNcl/cBGdSuJOJt5QSt+jed+hxPwyS+q9QvI/cGenIrhz
qI0kNGiNNUuqpnUyRUNjFIrmbSkqEG6GxSeS+P7UEhnlKaSQ1Hnx4OT3kObnmasAxcT250+2EdB7
VgTNGkd9vHzEty70U9Hc8bKU3BqHjN17tvWWjOMhntKX3xXBivGghkH/Ld5M/MOMFosGyu88ceq4
kh/RhvvQdiT+fFnIxgGGFBs0wkQF9gJaQ86PErVDJdJMSGm8QHYXKfysA41FYz09o5fO6uMkPQEM
xpfwsBFY/XoNz0VztjggDUzR6A4F7WHxkauq/K4yrUCgIduK83vBRqoKKBYqAXGBJnNiOtWkai8h
x1dekyNJXGWfAUnCBtiKmwvpGDduoXNpnPWbSauP+C/QX7Ajx0aBxyceI5UyJsCz/W4/D7w8/l+Y
4yB4UgNhl79oqt6ordqGtBE4jdP1on5op+3ifYHazl4ob3MtT+RxZo+2hojEFuSlh2Q/PTGIDmYn
w6MYKXXtE21M2puYHtFxApBtPDfMzCyIUZtyDOhqKQR0KbUdDXnHfYc/u7JPK0HO8SMG5+0E+R5w
SqHJDM0bzFxPLpWE9PJi1xCIqZsHOs2fG9opXmXF11QCDGWLEcxiCf1BYdQQquDduOHL0AWJ1A4A
dtEVCVzfc+lVPCygEAHnBBDwsr213IYz0Cza3eRk7vheP+v0rqJXi686v0A0yw45p/qpcIuLVySr
nkIFUM1O64OL1TGMRyW8q8MnA1FLthuDwjCdeqidOL7B0GHo6HtRrY4fpGCWjE9Afk/GSA1DOj3X
v0HJe4wj9OUwxAMyvRT+AvrIwZ9ei9Zb3PJ2gncXks9+FDrXmv8Uy8UvzaJay2CPP8Qi9rZlZ9Cn
r5rHpFu7stDfdHSBH/SAHkAcflsE2f3yWip74BC/AHlHEDl+vFvW30OQ8AQYDqqWnBnQUQ+JOQwg
/MCBlj/ynPETg8mUAwTOb63I6Jl+F+SZ3M4v4Kmo6x7yOq86lH+BhWQPkEyvwktuJ552E6lncrus
622pppjFdcwb41Ne4akY+Rii+kTe1Wt9nwS1SL9ty/53PflZmaLpZauJIBCW/b27TvbWPjkWrnkI
93if3qb7+omN9YnGIrauAZjzT7ncc4vYC3q2O9hVfigeGRXq++JWtwOIcUQ9++sQlR2cn5I4tzVI
y0j0GpJoDPBIqUzvw0i5ycHkKAgd2T25MhWMKqJbAEOtqw66rFa7uMA0MMqamhKEYfY8xcW7VMBh
AX8FbRGN7S45ub98fW+qdyKVs5heVWmZljNuOHRqqY6ttuj/BY6m7UYDQGUvC/vAnrukI+cOwJKX
GUMBHUeQGy1L0IWOYqSgwJz27BDmXzXwmad7NZimr/Sg+fmjHNg7XXXIfrxOPiMXd6gDTMF0O6GD
ZIquPw3xIJhzbNbCe+4gc7sEjk4IH50emkPhD3vQrfuMBaN0Rbx529YL4KH/yeJsylbMZCjjPnYy
Bi1fgYMTsy9kJwfA4xM2JaubZ/REGnfTj0unmNSCZrWf1a6evSk9sHU+t9W93ewtzc1u7RquwgSm
fx6gHdDtHBMTA05UwnXEPgY8PHDRALD5T1qmf1xMGFFAAYpxNPL1mMTOC2VU0BXHkK36yWNA+5UP
cjcXXeJZIILu2Ah7MAX9Uxx3AQCYeq5zCxXicWo+TYPi23bqttpXIxfW3JnFrCzqpyid8/1WObb2
mEGUvivwUvcYUShD858Wl96znRbp9pHJuiSRO8xa0/VUnyGx88jOku6m7qChsbl4i/AiXaxHy4rd
yoycrMBLLvQSdw6q23w/qDdgUCB7s3CzxEM6bn6ahm/V4iAmGEzHMp0ZYJx4ywJm/nvySUJbVnE/
POg67hQxv9N2qHaybpyTQBkLEz8ptGh9JWhG+VF/ZV8LgonrTv9s5fvC1INBOaTI7fyC+E1HcCKe
cwRpH3azqsEg9V1+z7is+mD0Qqc8JsK7ZTsqYy9DvJvAGsq3f8xjtxjJBFkNorIKnCSxhhweMDpZ
aFYVb4r2kKVODr4EIWcu3xLy4+CdyOacUGssJWBYPg6eEpjS0//Ms8XrXjuKHxwbFUrcpCcCOT+U
LGacFwsEshBU0l8rNFNbSGNHrad97x410xFTCGxUJc6FMn9w8uoo8eDtaPqxwt31BBjWGb3xreST
r+2O8ZmXTv5Y5QdTeqHqtGvvxAGEcJO5FEBjp3OLekvsqLvxNY++LWl/1bYgcGf0dxMaktEnb1zH
86/Eu5u+nwAlA5w44MXRuDWnct6bIaHoOQ7obQlzVoLCdq19eEgAlVSC/twbPem7Lkwhbp/iE8nc
wi9FP2mIJdhug7MeiRy2B/m1bELxCZerHMjV4KjLk+rIjrgi9P+Y90/NuVWXMX9WlhLkp4f+K7tU
2K1mfE+dDIi3olTL1uMWtv1TGpcESXPMUEVx9cPX92iu6oPyljHFiJhatq3J1lS0TIAk0uZTplKE
tjSVQhIjpfsyN68sn2R6c9Av7F8wXQENUpSY2Lo1GQkeS2UBu5NwvqLpSJeAzyR2ehLXb2RSGpBj
Tsaxt2vdB8Fa6l8OFDcjJGDUAKsEo6ysJfj82BpmqmthmMSOlj9Xk+IZxTNVFDcZ+qeIllfGaN2b
Zefq2qthiRoAt87MqWxO2WVU8lS3IRutmgtR/FG6U+h1Kj/Mi6grlEUbZxc2mGowMEnAugeuRljQ
uZqgGR2zGdDn+q47FEdGihPv1b0QBG6lEUZXbIKUC8F0O4Z1ubMYTnVbKwMSDObQBGZZ31GVPMm5
ekSLjDcDpUdP1M/lrN8m/XOESbLaONRyB3zqe1MvHH20vBA9EWX5pGRXsZ36XRM6RnEdZwDm3KuI
HKliu739pRjloGnQ2Ep2oawg4gB1QjE6g6S5wCdB58ZTYk07OZZ8W7vrWsXrWszJxfdoFnSmgniF
Njn2/JCrQs721TtcQdIJg5w6s2AGuHS+0FEGHDyL9PXHwwNQv8GcXiHQBSUQoMBARGKJDHgV/J0L
5B/+EhlCklgQOAX5s4mwG6c0gUBkYpnDk8SxxCpu4SRywd/QZlKVMRVhTIOjedGx8tHBQOAQkt93
CJwwLkYLC6q2dQaL0pbRBYnggUivczxc553sCVyBaCU5VzA2gO6ZDOjVeZOXal5n+Cxy0D1gNWqL
C8urdqIRs3UihdOP8wFljjaWyv4QOoKwPPfi2rfc4loB/Vf2pABP0b2s5rqmCYkoR2CmDZ30CjBp
zy20UrUqK4yhAiIBKM1AoewWj7lHXTMF4Sha3wEZn3lTiScpot6AIH1Vvwk+YeuQnH4Cd0jqaYjB
zotPGF3pbqQRkmQTgwN00XXNbhgbLSS6K/mtZ8yO5s97BfmlX+B9YkHJuVc8Wwr+7Jj4Y6nxWDnG
+KTiAkiNF5B9fr+s7eYWn2i7ypW1eT3NYAyEtpOXSAayEBiZgJrFYgcRFhs0JQeBzJUjVjGOj/sZ
gwYg9EQW/HyTW1lHwxzw0VC4Hr/3V9r9eBwZrA12uriBwn3uxo+/UtFl9nq2pCjlAvULfKiY0kfq
k7Pn2ZipEU0QjFYjN6SSk46iHpx1xIVGSdwwtgweUQiyOAuW5nog6lB8H90mD6r7dld2Dt6SQdvB
5VWuKGOzshINkANgBFJRZwch/Mdj+CSyH+K0IFNGvg9G4pih7RjTl7QUAm+vIh/MfKIyjXAL1TuE
PtzCjXY8gHk8ixyErm6dHbpnzSufgAWwx1taQSNQ4szPwBkNFEFibrVjEMwmlOAOZFnWbM7DjuFc
KIkNwU32Yul3efcisMXVaQeiBvhRZYyNo1Maw/LntlhnTdTNXQcB8KsEEGwg5WOc6kDc7nb24feT
Xh+PEANz5BaKhMCSPpdXzb0uzybkpUjZGmhhKIB+iVT4L9S21uE4J4tbPDYQJ7H5K9yFzYGRxWs7
Ba7qFx61KyvkJHG3U9zOcoq0ZvSRrLC7fb/Ldh+kW7eYJxp2zU1/J8aR4bkL0DHFHnQ/15KzykEr
0QhpQ78pUAId9WQEq9hFgNrZ3YHVlFpv8rvoLvXDd83N9x2g9pJfmPNYv+nZh+DYA2cEBMXwa+eb
itDdSrvwH/UZz4hdHFoPiZpH5j+pv3xKRWij67cBZILlA2laBHLoeeb8DJx2CFrkgW1ucVsfGYxq
Bziw+lndC+tFW9urqZpmstsZI2icw6ax3ExzPGIO42H0ZXCpJ34MwObhiOerh9DxTvJEB2XlcXAU
wV5LMEgP34ZiwPmSylOK91QbJghuJC/PgY/rFwGYzy4f/5V7AboeOqtRFmQPLMCPnUvR9D410gmt
1ChrOCauHq38dlnC+oK1mPfCaUfdEUhqOhdOtNOQyWUGnpsMr/9XuE2veirQGtB7KfIOwS+k7la7
dS6RL9ebmBFrSAmJ9lOFLL7qa15/UyDuHnyIbMDU/gs1N5FQzq/1oCgYmghCo68E3kZFdFresYz+
P0Ir9xfqXyKhnINbrFHtpIat7SsQqA+oowfK1Q+hVo0IERBGruiCNzYs83RDDc7XtZmCMXMC2E6w
GC4gdoyukE/aI6sJnp8l8CiYM01XuxqX3g0fwl2yH28UtcREiXnsb429UWAp8Hcj0LwKK8TAusMQ
WKC+vQPe1k0eSrve+4iwPUn+onsUKd7l5UW9rtDV+yNNJDpsawfGmQx32mYzDpV8xEKmBxP5XjvI
jhNKtIMPEDAkvR2xwTCzPwvFmETLxJWOUAzzL5xLSVvNrGMTq8hQCfpdh7tJ2qVHUXi0dpOcHO6E
y6lJlkKDnNG1nOUanANes6fX8b7aiYYYPtIxl3Tijro1o30kqiErvl6CaK/shwX1vatqX1+bgbyP
gt5Fg1MRsOpWF0xgF25241Xom77A56yCmnOleQ8g6fOcmDo+xHAQWB/wbvMYyLZy1Hwwfz9elsZj
fOM6ONtKPoRS7HDoFAppLMeJoUo3RTo59MabBbFUuCcY7jVRRWSy0ZSBcgW7LUY3MXZi1Eq2nWdb
QNDGw1o7DNCNscDx3KFjTof2hZVRpzMbtFbUahloMpV8jeR/50QOHyNaSz5wIUQcCqubBIIRSmIM
iA042zwwLAXHcUO6Ai4hBMOoVNLnPjR+E+oZrJ/nQjjtxmmMIoMJQTIt2s8kp26lpCKW0dXz7EMK
gGFZyG/ijJ6vYVFXtqTb4G82yFiaTtH107cF7DeACKFS9a0Iq/ipGzOQcF82pO0l/CmXu0IkPW+T
LqbU0Yms7wGRYPijPOmfL0vZshB0FvyrHX9njBSVpglSkm6QfBVj/e4wze9Yi28RsM7cOcXR7HLv
stRN3TCUZrFuYmuFpGbNuJRpghtjsMvWafPQdKRKaneXpWzqdiKFsw+9RXpPZ1KsBOVcgHoUtqdS
sDen34e48PpaIG91/zJLIQzqDrEvBoE5h2fQRh7bmGmF3lHahYFFs9dFiwSPwPVDBnIMkLPioYbB
BWAUnFskjrHdK3MLRnFjyDPfGnJMLlaFkX6tYisenbFI5dw1yk7NHDxh869LTuPnNm8B/Hh5hTc+
hc1M4uHGZjWwmZz5RIvWDUi2V5jlBgwxcB/zqdiVdliMx0GJljgguW72x7pLSOWrwHSj94ZVz5hV
0UIgiAiOzCoWIWgZRyEfCH0GClsWtwFWRUuAGraFM5JW+RylqJECepE8qXSIv4Uy2uguq78pDx2u
eC7jn9VzvJvrNEmAeOF0NMJUk9ZoACDoKhWElWlhFo+oSYPY8bLMtZFBFIiX0IEKEm1g055vfqsu
elqWaOMazBEZdKW6jxRJd0Eu+fwHgtAPpyEdgHlcmRNE6GTk+Szh7kDfTafHL3Nm1k5pNYJ2sQ2F
WBFJZ2iewG/kqzp5Ok7TIKPZpF3w8lDbvnxrMbZ6jdmx/g9EwTRA8YVeKsP6YCg/zQ6FYH1Ncmat
TUXelWrqHVPv6EvVzaJi1YZWqN0wYDcGcgkXd75NYE/RyEz1zKkAo1XGC/XAcze4kaSLin9rX4q5
QRgSijlA9lzhbNaLNGaTamfOUBbVXS1r40OfzbZo1G2tEMFsEVi2dfStA36bO1v1JLe4Gz9sPW2O
cmUWhWOAunxx0D5Z/baRQ5iKYJjBbDK+0vPVq9NFAvYkDnJid7MrNw1yUNLwFIVpuv9dKyes/oPE
JAqKwN3iAm/ZKJapTuPCmaYQRaklubIWCY9Cxsd1WdI6joAkQ2ZzBaCEtnlUmWQsk3DWmSQLflgr
6pc4Vx87c3zqY1DaWCb67f6TxA/nfWLuVaiOSVRhyjyhfy2gs6dl5IbNPjJ2pSqKkrbMA0rBm+Js
sfGJ8x0LTSMujYHC9er5FQFAwRdKRvuqAMmBwDbW9k6QSWbBGPp17RVnyQDhhSJBUk5o9K2Qo+Ej
Jnu8vHZb+mCQnSCJBbh3hLHn+vSGNlozBRm0rYBPatpbdeJJmKm7LGXLJk6lcBFKYRQlHAV2aApB
ud7mr1livs3oxGpD5cqqybfL4lZKsTQ8lg7nlw3qE04cCcc0GVW1cJaE3IWhhIG96hAryst/E8O5
ijLrSyAPQExn6G4GUspSG/0oVneXxawW71wbfhJJznVq0FApHJK19k3TJMc0Hcv3ZLCym7qY9S+Z
bTQipIiV9dlwEyCyAQQLpkBWfp2OnQVb1wqnKfMnVG5uFYmI8g8b2wQZiKiQWEETAH/zLsqYyKmM
9dMbw5/672lUg574N7l/ULZgmuDtoKNMAhgt7n0RGVmlqzmWb7K+gcfDHZLqKi5KgdfbWi8FOUt0
EyOruILK7GnWDZjpgi2MsxGUTRgebBoOny6bwraUD1hrFn8b6vlpDSub5CEQx5yKYMS8mN5pNAui
7k0RBpqlMBvDJoZZLHjiTDOpkzKT2hCx1KlXxEbrmvrwdlmPrZ3/AF1BNKnhXcdH9qDmmxQlwYtZ
ljMDQISGvjjhDBxHjyDgX37XlcIEEHBZNoIhNEDw9E8VyIGHvgCmMyKY8qEfUvO2AlKEQMrGOYUU
1OWwdujn5a/YEih0FpGAYqDSrHpFs0fodaUJRJeiT5+1xAS+dDHX5PedEBshx7NYR2CE19L5frVN
V3VpCMzqJbIfM0zJDwM5drMI4nZTuZ9i+Dt2qiMNlKRxicHL/rHtpwPNdGeKFkCTVX7W/ybC/seh
xZWEYQAcWILC6rlWuUxNKs3QqkFHr4yLPYoPeQduHKec59+OWJh5nAhjup+YPFJKTaRjANehWovU
gLSjPXJoaXWoyHSwI8H8+uZKAtEFSMiAJLP5M2yoiZSBUZZFEIuSuLoUJp8xBpwpQD0ZKuLYLQXj
+ILXym/y5f5YVBQ8PqoSiGC4a7Gd5z6cYnA9FHP1t1olg1tScFCMciKKXVYPRraiYOJhrXoEpRxu
RbtETuraQEIQJArSW5FVOeChDNICF6DpvuiDpZjBH3gURprEzAUvdE43zDUo8qzAYEAZ2bhGTbKr
oQWOXWjYtcDVbzovUNwTbAFaGWz2+4m51EUbY86uAloJVaNAS8bKr/Fu9Mw8T/9AK7zwgaWODA4j
Bz4XJc+SMdVVCYI8QESp8fTS5uUtGpcfLi/eOr2B/TJQ4TMx8gk4I43bLyWmBUrUcF09sZvPgzzo
nooZf2+Qp8YPm1JxplJpD7GE+9Oep5c0S0bBsdi6d04/gdvAUk8tK7TxCaYeXieT1DlpOJkCF70t
BK8SAH3BV3+UDU62rle1rEFiGIlq2sV3mHzVH5u0UQUuecv6AUT+rxTulk7DJJIajBYB2cN0CxR2
rFEKlCL7O9MFkrZM8VQSZx+N2qa2xCRFg9I7HaF3yHJieCQX0WBvOS0wCig4z4w4nL/bulFJG3C8
lk62NE/dJJlOnMmFWzdl6Ndj827UffgkMEoWmJ0l9WGU8JBIYWC3UK7lz1mCrINJKjjKpkB7fA/W
YNQAomOnAY23TINCkhIHBhlW5RQQfUJLlhyZ+8tfsbXCqLJjcJTBtSGGOD+Bk13XNE2awpnn6KHL
s8OsTk/ZLJxe2dT1pxje+vski5sFYkgTjl5i4gVmToaAeXZTFzRNs15YJAP4t16UTQUypB3eyVU9
7UeqLF5voiSSETMRjRwzG+c3D7cbGDcxFw+yUnZGTk6aGrVTVsR4P0RFrRgAxNdpIEkD7m+lVR29
tha/tRrJKQqpLfeztMjlpymlNZhgaRcMQ1uIcrhb2uNFiHgCly6iQO6LrGQA7rFp4FFIe8UFCFUW
9PWUueHU539gNEiTos3toz3LZG7oRHkwv4wmiCbxdK8S1e2RIv071RV7H1dh87tQLDgkFrALgYMD
djoUwc5FtW1YZFk/FU6oIesW23sFeCxlqv7BnQdOD8SXSL7hicMdA22ZFFppyIopyaDs295+xVWQ
7yyNCvRZY0YwhUA4ACYWixGPcmuHejTJ6CwjIWE3oMFSQrnx57iyMbVcS/JNZCwW5uVt4z6e5NFw
zDrp0CRqh6ofS3P6FxrKNOloWZ3+2iZ5fdVgnOkO/fuJCPNow5wQ2iB7hwcscvF8gwe42CQiNROK
E6bspRFx1WF2aV76l/3PupEEEQYLT/GigDGtpqSUxpajiSQUrbHpX+WBfE0DGSyXGCFpQJMTREEp
4p3auCTPJHI7gOIbyrplSh0Jg7AdfbfGfCdQasM7sG1mpQTk0lBXOLdaaQz1egH7H2rHo6+jw1iX
AEUwudKu26FWLhpjXrcDfCziT3mce620MataA/Jaf/LC19oF3c+BHsbnea8/CnTbuLbOdONOpELL
OMJgG+qZO+m930V+4Yb7+tA9/AK2AreOjPPkFOiVcO9owBclYTe1GM47hEekCgF76bUYasL0aINx
cFHChj+cK3lcLkWORrDcjh/y6ti1nvPD4gEC1ngDUG9uOcZu8ccn0EYXQlBlfvTnH9EY+oFnQNeW
zJbixKf2nWoPTQLo4SGQgVUxOOj30zz03LnJQe5dVKyN7whLVDF6BLehK8lckKV1RZNIFMmQ+Uhv
+92wH47VLYPt/YVxOS50XMnizl6szI1UD2MC1g7zqGJ0CyFXh2ENEz1+09cIWDkRuh2PolY/zpmt
xLLfTxYXGImUKC3EdhhGmSWM4avPwyjCm+ccy0oKdwNLBW5mrcUW1t1SvCZ9heFSzRLeIOwwn4Qe
KzGcc4nDcJKHAWLk4/yKMTuwAWqfjCA5Zm4J5IvvGN9xQe4IUO7pJf9bhArBtwOtxHO+RjelqS1l
iFcf4pAxv+izmyPkAXji18QfrmagcB27V/BsqoF8be/yGlBtrOUeZHiOwBdt+4efh4bzRXarJ6PW
9hiBeVKPyb7egcEzUD+xwR/xEI7AiPgUkV2Y2YgyeeKR8q85uqMoCdvC2RT2xRc2l3/BUTSOx7UK
IeOxBahh7Ratk6ORDI2/sfe+zC5xxusi9pXvjemYvzChLTDij0GAk6Ni5lk7zBY+oATSpgUoNT0R
XfnMQC/pyDkcKQltIG9AxBDY74sXf5qeE4AhVX6CSWyA7j2z3VP+io+i1RXpxnkfSVa7TpVgLmqY
uhU9WD11L1ukaPs4R1OWUU7tEaqx3vQW7eIargxxZ7pIEc7TmEkOTTqmSKs5KsF0iQCHTiSA8zGW
3ZlIpkEPsyNHmvZeDaqqy0slsgLOjxA9m3Q5s8EwYeC5UiNAavZz+Jl2n9JZVIcW3a58S09EzK4Y
SlwA2WtyO3lWMOtOeG/7DJYkvx0ATSR9Lt4uK8g38vOeUuWiF2lRrDpTsIjJa0cdouwA+qy8W+92
tGuSD3iiZBc+FYXb4NmtuXH0gIETtDXdjFeiCFGwnx8DaienWpF6a+hHgPXbaCJcyu5Way1Bgovv
tl2py0Uwy9IMhNqQwcA+2GRZfkd1h8ED4xLwkflKnkQzVyK1OE+imE07ygvOAbVktwxrh/xmq8lK
KfYFJwtXz21nV7WFA90t6I2eR9AZx37Xh4KEguByUTnHMWNerWlnGGjRf8tijPQvBQ72w2WLFG4R
5ze6MZ9aW2fuibXQhjU26QdOQWw63Vdg82B2VTRezr/wVkvI+ZLFaskwseArvaZfMc/FZBJPeQjv
2gPZy3tRrkm0lJxjibSZ9qYEO1zi+UnRx0+lkfmFUR0EiykIPlQu+OhkWltFZCKo9Jrr8dW6mq4Y
DIH2fbwTz+QKLF3jfAmQCjEzOcIOF3N0s/hVI58E6ogkcG+fvPrf5ZjkzuABslXxkIPE9I1Z3o2e
5pc76TkSuMj/58H1bwCncT6jz8qqkn/4jBix/x7UNYAfHTFXDUKR3QzqdTZhEd/k0k6grmD3eHSW
vppy5LBwFDqvB9zqno2Hag/JswHqx9Ct9wJxzMgvxDwa50fiuM1lRFa4CwovfwacsKN8s132ljUD
+8HyrZ2BCbZ8J2ya33zdIUupoUFAxqwjZzhIN/V4icBKSa7dTHP0WGjpUVtsr5rzvRahFXBS1Ad5
QRNi3CYxiuG2YJM3z+PJF3CGJWmZnGg9VKeLRVB2t57tDiyb1vT18hqL5HC2NCS1TakMTY3wpgIT
nzV8UQ3Fvyxkcx9PlOFuHBsYjCaZoMzSYtwCcCsotPujrfhmeDRAN/nfpHFWU4LIkMagV/LqpUcX
yZNBvhFSu6xVFQMgzmVhmw7gRDW2vidXnWnak4XwuPRmjaZ+LtuKO2maYP1Em8TdQEOY5fbMQvC0
Hw9KHO3AKrGjiWhAZksMusvQjqqhCgb/cq4LcL9UOy1U+GHzUUqeu/oqKwX+/6PLlD/SJzL4vqVo
MvOqK3vqtX62gP4Ig+V7bY8WAuI1z6BoOUoILwHAs6PPqmfjfOfH0p9uKMYKRY/yTXXZ5K2s2oYM
PpVzdUOdDjbY5pASmCvPCj/VpHVqUVs825qVvpj5A20Rauto5zwX0oWRHukZ1pTqz1Hb+9W8bwDp
r8ipd9kQt7UB2zCrYZrg8DwXlANGaplmkgIE4t6qDpn2biafL4tgMcBal58iuIOlx0Mth+pAcZ3+
VYGpPI4eo/KYy2VAZMnremFGeOtwaYCDAW842h1R9zvXibR2104Wdig+4C2ArDquush57JwWaBAf
4Hsi0InNN8+pSC4Okgu5qC0ZIlFbMJFBsPbz3zlG89rAdOzYLe7NfewDEObyym4xA6N7/6emnJno
aU2sNoLYFJTKkR/NjqQ49nuEBGbAQr/MjUdvZqg/vg6wpnugXgTW8+WP2PLSrHiKUWrMVqzYKymm
eila/xBNj0Pv2Oh/38VFOoGYeDZvpth4VxflNzvFP8JcICAz6FmM96KQdL7DPQaIinzR8fyxpztF
iQ/lBBDIvAm/XNZty5JO5XDrGy2kBjcirrkQUH2hheFvEbmzQAKf6OqWVgemMSm9fMazgMhubItg
mHg8iX9WC3qgmQWAjXznR9HlrVGjjIDHIpDTMV1XPk1XDDW4DlLMa+4urxkPWPaPOABEA20BXX+8
SlWvSrkKrklvDP3pU3XQ/dgLPaXa1bvQU5+1nR7o+1lxrdERncMtbwYmj39Fc76ZIIdWjaWFq4gO
rqGkjm40vjUKAkyRFC74oVA5rimsYpYweNupkVNW86NqdveXV3IzqXGqDuecLQPo3sOQA1rOpa9g
rNmHu/GIVrIg9dhkNHsBIY0X386e6uQP5EoS0tds+e7TL2DmexKnAPshmlV1TD2Um1MHKQdwdMwd
uh+XcMweilLpD32doTN+7GJD1AS5fTZ+7ibbhxPhWo8OL3mGIZWL5EZldF9E7ffLSyzaSi5ECsPR
avIa+mEmySvKb0RL90ohCJZ54NjVieAuJAo/Eg46DiAbb+0O5edJ9iCv3sVB9hA/YbAWyOGTr16X
tx1L3rvTfX+ffml7p7/Lv8CMLystWlfOe45NaSe1DO9pzJ0/RtSljSRIsWxdCqd2wznOMM00pVKh
cdr5pb7Ts6e+UL3OBMpRJ0ifbuY8TmTxr67UtPTSZu7NwFtaRZpFe2NPaQt+BkWuoy7ofBHtJp/f
w27qBa1wKof36Kv2PvstaqXhAaXnoAA2m9sHlr9cWT65i+7ZuH3sh7eZ1z6pbzaAPP7TVn54kJMj
YqudtozsImyI4gGIDiPRsSDXyANq8dbLD5tVS2p2qYX1bf3RN4LmSUM53+l39EZyG18C7L5xjNxh
V4DDZHbSF9GzevOMMlJfhiXLuEzO3YBqzYlllkPqjc2QB12fyYcINDegCWvzOPQuLygXeCNiRBsG
HjJAlQKp+WpUcFFz2ygH8HSaUTPvNH1SvSS0ojspBMulYbW2YAM5eT8W90Q57i4J29iaqiZJwSfc
5JYL4qv5BmRF0rXad9EBfbXdb3L4rCRyl0oCdDQQZ2SpJxWApVa+xfZ7orZOugi83qaXOdGM/X5i
mlVpYdiyhmlimLdadLdbRGsnksAM50RCSI0urQtImBMlqOX2NQ7bl8vmILI97n4o5LBZYoIraAnv
UoxaTt1LonUCm9u8ZE9Wirseoi41s24MS081lr8UqiPUrGY3JNab0baVK1fqe9eICJY2NUO7DAOV
sUBpzXlos0zm3kIfi2cC9qgullsyZHfDMIlmIDc36accHrxbRv+2YYWQo2TW/5F2XstxI8sW/SJE
wJtXAN30oigvvSBkRvDe4+vvKuoYNhrRuNSZiZgYiTNKVFVWZlaavY9Wkb91JOv95UPafH3Rhvjv
tawRscI4UsNEQYYg9zMhbO0WP+tcAR8lwIX6jnJI5g17fnTTydFFxWQLG8hL5FT/qrhPErs0K99u
3snZ28H8UWqO2zW/umHHnW77uBeiVnoYZ5audWIXG1852t/HB3BrAx9fA8wLDTrZ5P1N/RbC2P8s
bqWUdh39Sz+08rEcEo8O2Z0wZLNC8lLEKg7p+zJWpppFqVdWdlQFBM5BeZp/DofGrY/FbfGw9z7Y
FbnS+iLI6QgUDzrlsf0kmsWi99ZBuVroFqMYSJtTdHVZNzft+3+3cZ24GoC+qMypTXy6Yu4NVbkP
MwPm4vFbGSx7MxmbV+2FrJWjTBx5SRnAI8xs+rcq+A2xnn69vJy9DVyj6dWqNoVJLmEQH8tP7XdY
SkCUHzyYpuWfykGQmO25/+3n64tlrRxWtZC2shKr4rk1XC3RGz39ggP3C+vHZHMLcsm1kvdGYHiS
Nbwfq+udFQsPvE5fvdDSNXChAVmpYUlN4huP1QdBsCGaC+cYUKP0/4GCtTLLz/EHwAhMncDiJwNX
cGpTMqZRpLprCzdoDIChUqO7Z5xDh7LUnJ8ur2xlvv6EOnBcM84CkibMgaeiTH2WiyIHakZVAv2b
nIbBdTP0lQ+GzPxVTSb1KSWvW+3c+tWF+FeABegHeavnQbpTqUsgqcxpEWCNZmpfd61Jo7pSTgs6
NFHC1uLwldMgZxJXZkZKGTNjpJItLVJfzrMvzhL/uLyVW6f2PHZvCNpwDuR0UcNUKVMvDYyY1WV1
dPoCjFdN/aRX+Y4j2BZkAsXPfBI92kJZX4Q88SjNztiiHn2ap3dFSAsPDUTVTThzPy6vaT3I82ff
4Hj/t6yVfki9auedUEVmO5V/bMsGNCikVF4NhnwwYsW5gjsVKN1njgerVIubFJaqw85XCKP14vr9
+QpAvoD6osl3A1Kj1YdUa9DSniYpLeh+l1qWPCSV9DsIrOxn03Xl74BSlFeECgyeLWA1mb1LS7uy
rX8+w4KCXrT7QwGwcodNVo1GAXGR26s0htvKPZdyB2ljbVv/yGC2DLwDS6ZvfWW/xy5LVEXIsPv8
AJ7acYrNAjI5YzrIVntnTe03SVFIU4CIafaOP0GI4E72JN1I0XCn2O27y3u/pWxYIbh1TRqsAaU8
VbZBU4KxK0FxUnMT2qYBKjsnsczPMr+9k2jdsgpgX7Fupmqh2BGf8kKvh7k2CpBGaHSWWvtr1k5m
4HZwC0WeNKVL5tuS5gTHy8vbsn/g4utAZSCaF9+pzESJ5jAcq9JN6jSe3U7JhvDQypNWuGVaNpQL
Ir0Gui5vy2RnMmFLNAAJGHnmWuQzVH5dy9iGQcIk9Yak837p++9m3i6GG0qVQz0J9oDhOMjMzXuX
F715q7lFGHGNE8WMnK5aXkqBjcUaoyEEs4N53yetiz7VU2ReAUEG029IjV4dml9J4oxXMKsEOx51
6yqh3zIuAFIC8F5OvyBt8z7Pcr4A47K4djiFrlVB2n55oRtbLKb1LbyMqljAjp5KyU05KyXLLtyp
tqvkrpGzIL9qwr6PvGgoio/OMEmHcSmKPfqxTcGMjuqqY8qM5q7USq/jWHAHoERaod4u2vRFbcp3
pl2rB8fuDxbe9uryUrfOFGEk9gEHk21Q607XWqiZZM46UxY8RxzJAyZqnF06mwAqmOtCebsM8vib
SYJAAaE0TXSPR2EPnCcsu8Xr3TvdD8D4AMnoCHN5+imGPjUVOShshpJyndPWTGlOo4raHZVZV/4p
ckHgcnn9GwrFO0VgV+GrgIta7TiYN1IkN2DajXkvWX6aOn15FVlaPfiXBYl9PPVFVFAooDCOacAd
t9ZcRga4zTOjyPFSqvdNmb4NAzV4C1TE6OZVEnxzssp4tKu6fPWVQTAz0ES6YEud8U5AvEMKeaJ/
P7Ps4WrMsv6hd6rs0+XlrUdbcEACrQ8oCFkGGZ67eXp4YT3poaPj8WVMgLPkfmOSvmzl22mUPgdV
75Zx7skAM7lGK7/poZ/b+QDRILPaYEUh/DPRHKLgtcdJge6Lw1Yp3GFaOvir7eZJtWvnACxZeRyy
FsCXeJCuq641jnmsFnd2nrwS4EFsAphNACix4zITqittMlOrz6qIb8gkGc6N2lAiaptp0O1lRsRu
rhYL5LMG1CNm2MLJnu52G6p4AEknEraHuwF+M39J4DPWQ/IVl/f1/IIwbYrF5V4q5Cme4TdfeNe5
nFspnFSCl8UM7itZnXwt0bQdJTW3FoQCCXg4rPrZkK2d12nYgIrhKubY+k0vScdKCio3LuzJHeCO
n1UQIAu9TmlxNgbXLgzVsyZHu8mI8Y6RVSXHoC4dTwr1TzZjuW8XKwjdaixBH4Pe8LaXQz8sSusw
q3Pud/GU+WZvjq5kWY92m9/Fev+R8fn3UtXItNLBY7+owVGywt9zUaeYBAZBi1QKfSsFl7a0P+Wx
+XWRpcVVUqhSu4LBiiUOmckRxlQujN4FGf9H0lfvk3L8AYpe74+tfqNibHytzR+ySfs4TJE3WuZD
nnRvYy3/p83Avi3S1u1r1SOjR3UAyps+at6mrfG5q0hkN9rrQzUCGY6YQjzXhlnRU12agekKnCgs
mXEsWturp7g+tJkNW92UhtH7y+q0ec7gpymyqQhC59UNAQEnseIAG29kiu72YRJ7artMbmc5e83k
m6JASrSZExcBk/j5C82VajnMM8shWgG3iIjQOeZy915Wm49/saQXclZ3sWitJCkc5OhD76UlI+nm
7Mfj9BcXESn/Wc5q5xjFni2TCr9rt+Gh7pP34ArveeDNLcMPMj1HDHIG6BjV+jTaU1C4tfyUL+aV
Eqa+lLw+vBKRM+8CgisAY9Y00NC0h6YUc9fLNj2AW/G1rpLvEv9eWdgZUKR2Hkebq/qvvDV+p1q3
Y9TqPIcGiZKF1VtuUnSyO8vWnhXbsMpEUYIWjHlITV7dpLybqiXOCM0r5iGv+i5SHoB5SK4guyzu
BET5zWXN27LNL+Wppxo+EWZUhXgKUJa5AnToyZ7yD5dFbO0d6QLBlwICAr2FpyLsrtfnzhQiOvOh
mZPSMyLnblmynUrs9lL+I2d9RvpQys0iYYTCMH+0RHOjE/6+vBRxD9c+E+AlIiFF4PqfQyhM/9qt
InpTBPE33SofF0k9iDTFZUniKl6SJGLBF5ZHk+uyCejQdI3wbdAwwSLR5VpEbqh9bzvleFnY5gkJ
S0oEy2twHVgmQefoeY9dMNrmNrSH+6Is3mMp/sJwA8FGlEzGVAAPnq5pBiTISAdMg6zMxcGqZAOW
sHLGVSfF1V+syKE5zYKBGbSZVSt0pdmpPtqsSB266Wqcq85vi3F6inpb23npbW7eC1GrG1vWSpfH
M6JgTDsQ3LqWOt3EzU4ZfEsKkM+C9oz4++zJHk6OkoPbUbq1PQAv9kVVJ9eAkOHytm1pnQBfAM2F
J7plrk4oceZRN4QipIXxZGXUdbp+vk4m7X1t4CmKct5Z1prXU4S7pALARBH+nDTIyiUVqVoqkoYh
T6a+u4sSWXujZXpzzNIZDrk4na6aaOq9ZZm/WFGneE7jdFeGyDzJxgyRttno/qQtmgcdsHk76vPv
OArtu9ipzJ2kydbdB+gKYArdAD1mnRqXZWT1MekofR7ep1X1lFkS0CZzCZuW3e1FHlvGzAacBu5E
gbe9xkJbRrkNKoMJLrlphxu9zPurpTWTnRu5I2XdKxe1eTuD11VCN9MHrm2E74yma/zLSrWuoPw5
Y9EqKVob7LOQoAvNVtFnMl2l1cySH5ZkER74jyvFW/q61V0GxavBL0yrba7SaoHCeaBoNXhREMe9
WyU1WBR6Yco/Ln/YxolSOKXJWSALo3/aqT2CLFHLLEBx3AkgMfBVPQMH30XFsQr+uSxpY59PJImf
v7TmTUtLUgvMOHNKXyYtT9xwTvcY9lZCnjHRgN0hBwCtmoaqngrpHKnWpHQGP4Vs3vgw0yb3qlWc
CVitoiJbRWwKQIseTdC8x/ExjNo9QPCVoRNCNMpPwCIA0mJCA3C6iiYznSFTTOCD5m9zdC1lv/Ng
r4qo8me8cK5nMlYRSbdoMIHNyGByYHnsG73+NGeFdRzyAl7CfJB5ykXzUW6M5PMCpuzDIj9MKphN
ILjsOKp188Cfb+GGk3OgenNWBlOpgrVKCGLfCKbQR1nOqmtT69IrS8ltLsMIzYQZSB4ok3TuGSPw
1JM5h16BufOCUTe9oRyCA3Uh8NvGbq/HZes0FFjZCA5IR4A4dHoazNnUpjJg+jVn0LwxV7SbMSOV
2HTDXj58SxSgbSp2grkG8LdPRY19KIeFSFwOVfwpjEkWFnr6yanaPZLfjXtCIgIoJ11UOfE9p4Is
m7dWKfIEaVhHPng0vyOz+n35qqxMy/Op8g9yHQIR+wyjOs8no6o7HOlggc1ABSXSoWtW4uvOHo6X
Ra3rNs+ygO+BZg7kbX4lNvaFcXEmU2qJ4QlA/NmbD4XffyRVJ4jWFy9wq1uz9faYaMUlXF8gIIPE
1IZGvfE5FfNCZMbMeB2oBL3A8PVuNAoSr2S41azgPrJk1S/L/HOXkv+9vNStXaWDgGI80F88J1Yq
kldhMNIGj1MM8w9TIEdeF/UfGnX6xP+y1/67pY+EdRapbYiSz3IaQ9BkHfcVNek/Svq90rZul/y6
vKANVQQTWxGPWJu27XVMMVa10+cGUX4S2/eDqhyAxN3RxI2jQgdVoiuQsdm21Z7VNq/JbATisQ8U
hwEJY6L9pNa7oXSzup2+TVFvmOQAg+rzCEbUns8QpnSlKaDcgF0twIS1M8LeJDVSJ01rDIjtdJRt
M6bFzaC50vp89Iq2lw/tlCfXcmPaXmZI2bvLG7zOKYvLAVqyQWrK4cF2VhDITTX4U7+VlAI8jWZ5
U/fQwAEe51U5fMj2/Abqu2MYwGYgD+bnsI9fVzP/1xfYYBvSpIVvXh1ASPIjCRIqyPUc4EKq7o5o
oHGLdtkJULdOGkRgqOae0aGslV3Luapl0CAoF0TxslFfm0P6fYiNazBoe6/O5a9Zqo3e5R3eUuGX
Ulf+eo6kNrECDriNRg9Qdlca9pA2Nm6iKAoK5ETdwGKvdlDVhrIF94pbMneNG0UqbOLy+6TduYwb
YsBnNE2iDxiQAHNe2VELx1ZSLHOpyi6K5IEAkw5fCiy3ofq9TYlnLw4RH766HA7XEuh96joiOX4q
sY0KR2/IVLhm5jc3xRHit+H6J8Q6V/nRzl0p2YcP21jkicjVIvNMnnPQ3kiczYfgKj9A/fK5OoyQ
6pmP6jGhqWgfa2tTJulTwaNAl+Q6i5pSq2tambdr33yqk58T4Bc4jMtquOEauFv/lSF+/sIjSd0U
5LqNDEfn5MbwSir/0WjzkdIflwVt3LITQatbpmdFB6oNGzhUYe3C9ty6eTKOsPbUxzKoHqreeCPH
05fLUjduGUy8eHgSaLw/1w+1bKks4kQ4n5q4l7u3ZaJlrTcosyxfXRa0EY9SOaWCQvaRUiNgjKcb
aQJlB8ZxxGXrF7X2+9CsdD8a+nn0k8xY4B+Y2tsulNvZG/HHn6cqWx6GqC8XPy2c/l2iqVPi1hC4
3fZ9nj8FAYHQjs3Z+Egax3gkAFjIXPdZa4ha1bFUmeItDveeAS9soSX343E5/IGmCyOvP8hekO4N
I2wcwwlS4srY1VG62E0BUqLhZEZxqCIZ+PBAb0dzxzQILVpbBniKmR/F5sGSukoqkX0shxIKM1du
l1/gCc9uVU+/q9SEHiqu/EpqjJ09Pb+kikwrHqlNVcDLr4E+u7AoTKOiHKglI7yOhRIdjDKqroqR
zqrLOrYpClxM6OZIpdDhc6pimt2PJjQNVDsAiK2d5Mmoo6tS667/NzHqqRjdKONhdlhRHHdv+3S5
nVXzABzUq68mG/diNSsjPqmlpqcaYoaAiQZ9CL6Osr7j2vd2bHUpVTvpmzlkxzSNGnTT+tZkf9bb
ndGic+0m/0YVEUYi6pnG2gFKFWo1OB0BxCjBTVTpb4y43kn4bcqA2hDoBJgl6H06PZQ2MHWpspCx
DPWxX7S3arLXpHh+d1gGKTNwwEWe2Vmp1xBUMJhNiOin5EqK7Iclkr12So5LoFI2rXfKDueeR+GJ
gPtGlXlmr7FhSmOconzJqaMntuktunWtFMkNkFqzG9nFXgPV1v69kLYGh3EKUBUGC2lGIV83tgww
Rf16hRYvV1HAA64aIvjTI5I6TcriABHK2Mce7MUfTLPfUbWtM3ohY12rUaMq6vSUZ6omq9fOoFCk
fyfZwZtZD+ko3Wv139g0uoIsG/ZJS7SviK95ERwM2E8mqMEWD1poESZdMW54vr6y5kCgT3fDCykr
52DXZaSBMyDA9BtfWzpfzzXPBtr21WbtRMzqePTFMaMmQkwMkpPW8Sqlka4Jfl2WsqHVBKU0XxIP
K+fvtkE2YWhZkAI7oC/HbzNKnqY8u2OW7jiercOB64OGH1I/ArP/9HAycvxljS641mjcA4x8Q1vY
jogNbdNeilgFh6Pdmd1YZDzlNXnxy6j5tIAK7KnT9F6Jsic9Ml45m/OsC6KNh6c9CW8YG08XlapV
lsgSrVrdotByMpMeKfwYgPIs78gHOTvR74Z/EORrOn0WILtTYDsV16dx0c0q4hhNvyn04pjn4y/V
yPYSMEK3TsMS1sSVxH7jI6x1dTqtJPIVLaahGoDGrSJQrWM5NWO3Y21vmlFybgmezUO06NpVnKMv
l7VyQ1cITgl/URXihjX7TWzKepbmHGRlh4ZXz014k5eqcfgLKaQ8yTRRFaCj5XQ36ykZY9Uk6ck7
/Th0w4ccUt7Xr4QsJ4OeVJMJgtYA9tpURrGmUncI6/GLZmbfYwPI38vr2LjDJzJWBglI+CSramS0
ZiZILtP7bAhAgwusa3MKxx1pGzoIV5BF9kGUx3isn+5aM6SmkrSY9MKJ+pu0GftD4IzBE+224U5K
ZUMNCP3J5vCiJAe5zngOYTtQ30UNpcX6rrSDP4fyjlffMBmIIATHDT7nkE5XE9jJPHU5q9HlWvnS
RZX1aVTyqjt0c2NV7pSBmO41eQBu++VDe96n0zsG8xZlUfgaYc2jm+1UcuFUZZwUnBrQsNeLWUMU
OiT3qaZ+iLRoAKeVabjBSWQ3kqPrdih/BXb/Rc3hXS9Mcnq28qNqm59lrn7CgBc83RKJCHjuPKeH
j1grA4uGemcG/QvkIPi9FQabTNWb5+Exj6SdwHXDYJxs48q4d8Ng4atwI4pmaYc8SdNjCnnBdUr5
69DWY34lSRHEqJpZHOS8X3bCjE1FgR+FCRFiQuiCTvcy1YzIHESXcTuTBzvOaZyFR0VraSG9fGri
Kp0emiISfCRZZWyQsTbA6TJ2zVgJJzZbxW+108Gyc8DuS1i76D8uvFiRm2ujSAz/suStS449hF5K
MAszOn26xGZaIOVyxBIplNhpeJ+Od0o4+U2wV1/cWiNPblrKgaBnIGOlmENltkEcISnogtl0UzmT
r5d5zI7xpCpXcsxYiAJ/sS9ZRrJzG7cW+VL0yrZI0qikIInxHK5Swwta8x8r0Y8Q6x6rPCmOl3d0
y5CpVNwFNaswLivzP+WxYy4SwnrVODJ97c9p80sF3+iymM3tZKSIjYTGzVwP9g1hosbtcze3rUef
siqcrpfEyq4HqVu8VhqTD0xuJjf5OJfvLks+H+elExdLDViaCBaICU51Ji9bxepsJwG6uLuJD8uP
LD46DPNqnurGjxQW0z2oqOfSzIsLgiTB6MHcCOkFCjfrab8h7Y0gbsYcKHHlSKroSfM1MKKmz8EN
Pd035f1X9ThWrg44vHJIj4rkzh2EjTuB4GrPn79CPD4pLlNkxL6eLjxhCnZuay3zCydz6+xGp6k8
ND5rweeo/R0aO1NF6+LDszjadSAOo1ERN7ISZ8hpr2edA/rGYWJiE1iO2DPfG7cGKCv158uHurK0
Z7KEKXzxxtEzsAIcnfnJ9mDftlf2jQEASXP1arQ9zpEpKR0ioa0WedkOq0bTm8Kv0+xhDoyPU2sf
zXbvkbM6KBE/M2pKhgiSQ8GUvNLQvom7caIeTG91AJKkwzio4+WLqn5Tgnn6ptLE+ju2lfqpVg3o
0y9v5aZwPgByHYdYxliZ1NzU0lA1SYFqtWEeFyhlO7e0DfBVnK7KvFIOkwN1ovzYyvWHy6K3wg6D
qJBqLnwYZ9a85avKahGFVSu3PDua9GNSBD0Y/ySz7fJj14dT5TGEUlqvi6me9cempdFhjsdAZ9VT
/TEjM6OKxssV0KPrSdZuOsX4H0WsrkOlRo08L1Lih0kn3+uzY10PDsAxl7dwZb7/tRAsDJ5YjDas
pRRWyG+HmR9q1qHM0neSqrthMe1ENiuX9KepSRSj6XXmJqy9hAPzeUn8Ag8LIKFeg088OEsf3bU6
/HlDr0c7m7da1rM8QTADtzsFAEKa0/MJs9FkeA4uFm2yvs/RQOtZL93EfXBzefuEnXhhqP/IocrA
mBEdH2dVsCDg+jOuQVOUrc434ILEjANme7HE5mrwBDQbkms6f0j2hp7Ys0Tla6wPRlDfjtTdFCN6
e3kxe2JWSs2U2TQYYi6hz8DZVkYviN/CZXu4LGVzywTHuuA1ZExY2JMXprd3gjgxyS+5s+YUpQep
O3NKelRq/etUW5wNOESw1pmKmFRdtws4dqA0rUYVSKnVhPHc7EMpW6ovGXb3uhjojyQxa0xFgCaW
9RM41/syyHta45qivA3mbHaDRXd8qvk/Lu/dxjWirMVTx0C5HTJvp3tHbbVMTKMt3aiX75qpeJj0
5ZZZIpUNXPawhzbUgSQgYQ+4psx5rUvxgYJBtSwOyk70G7CKP+t2fdMX8s/La9oUgxFnjpjmzTOG
wTKkJWiZBUWTbQfHpetoC+5vwJPcY9TaEsT8rk2sCt0MI2OnmzeMdkx0QRmMadLqH6mI+reZKZVv
mdaz9l44e7JWUbFmJrx7amRpjXStN+EXvZSvwrR+ev3eOSosuZg6UdtbLakIpikLe1p8DHmE7WzJ
lc99J6r+ljl9+AtRTCzxzBdOfj0pmy1aXhYLbamkQKHS0mt/IJbpZHob/zdBK/vAuH68OABWM7/Y
H+04emOP05UTRa977D7fWahc/7OeVdii1VaVDypi8I0MpWXq7yaId7zDKj75I0P0KqHXpFTtlUGN
JDp41QUZVTZdh/aXUB9dOb43ggmG4cOrtw3rgz1ldoSxzHUNNAZebZDykW1rmy9M2wRelqu/AexV
vdcLYkCRpwkRDgksofov7LdTRelkiMaPRnN+x5b0sbabn4Xm7PUobPgJYUvFaA+FFdrdT+W0Ri83
cy3MN12zVXAsGXe/vJI9CavjMZO6KAJd1MUDpYRbsH1jFHX4N0Joz8Zss19nVjQdDKcgL8W8czl0
HmyfX40m/nV5IRt6JipQ5EZBaYHFVzvdKiYOWpV5W86esUtL/6UH1Tv6KY+DAthnlTWvv6E2Gs0r
Da5niINXJ6NU4jcTWuIKpZsOUtGHbhMFzqHt652IZPOEXkhandCQqaE5TUiS7fyxL8un1lh+X967
DZfKYshec1vpOVsDRC5OJzrbe+yA4VxJ7R3Ifu5kqUciu7/RhBeSVotJQ9LJeYkkCwTMzJtRDOlo
LzqDsf/bklbqUFhO2jgqguq8emMtxT29N0e7i79bZf7+sqjtA/rv7omfvzAGhhGLkU+Au8MJwiWj
Yf9s9d1lGZvazXSHYDwEZ2UNoxP0duZkNCGTvzZ8GbSAZLkLNelB1ifXqj9eFra5oBfCVnvn9Imq
Jx3CmL2YWz/KEmXy1Lnr2x3fsCdotXNR09tgegjjo5q+NeQHhpr9y2vZCEKwBWJeHRAE/lqtZcwk
KEoVRLS0+4IDdlwcUDKtPUSLrRukkRYj1IZVgLTVqQ4IX+PUBurmUL2DsvQxZAoqNYNPfSntOYU1
iLpwqXQZw4quAXbDtNrK9iROVjP0KWPqhiVOvUWa4tCVg6k76GZLKU1T8zfTWFq+FSXRNQS51VtQ
LeoPy1B0V1VpSPStxuT4g8VMnpJQy96lTt7fB/xluQK+/W1WVvleJW5LhTXan0XtihrJusCJce6a
pcY520kBjaWsF++TuAv9OledRwt+Zs+Bg22neeS5KrZ6nNKKjY2GXpHn6dpTi861aZi5nNEsxZML
v8SXttO/CIJmt1ITxwtNoCLaHBQSqcrfieFzN84m50Djce02ZhJQ+4hkP9Ds6VbgaRz73hkOoOBM
h94u7WNpDLYXGhAZhn3QHeu6mH2rtr4ti6K6bdVqXlCastsn4xfYviI3l8NbfVIgfGg00y20ojxm
chV6jKbfkAhQPEOO7khdX4et9k/lBHdxaD/0jfO7tpn/6Y0pvKvU3L7LgupLNaRfszCG0TVKLT+U
Z8ObZDV/KLrOuGr19NaZa6pCchN68gKRWt3u1le37hcJPtq1nzEl1w/M3Ag0gNiIhGjazjwrmd5H
dXqoSRO83uEyTQ32GyBzAgtoFebb+WQDBoEbTCIjuIlGS7bplkmqT3WclMGrhdF4ytQ7M/xUDI11
Pk/JFqOZS15Ejex8YGgPgOus7N0gtL5cNk/ndoN6K5TkKlwhSFo3Ny2Qbmml5RAZpYvs+LLTLwoG
vYkYL8vimibRyljsHZt4fhPJ1BAosZ/iJbhO3Klz6jhBKRGS2/ZIiFw8ZeXy6GhJc2y79K6KlZ1Z
+FV6FINFoMSsEmkbEZ+tIZzITnRhlYtLKCk/u8j+hmH7hEP29Vn57ORV4E7L68chRW2ZeFBWMDqI
PrXIlNKCSZlQzDyfrcPgSNN11rbyh8vnd67+oqxM1ET7GM1j6/HuRh/DIBa+37biR7J+11iM28iO
dk5sawNfilm9B/MCWIlhxL0sZR76jWn9yvrpngmu92FbAWqd5T50OTtCz9VErI3uC4f6B8e3cp35
XPWJLYsQt6/dpYdjPCp9VW/dcfwCPIl3eSd1zuPUUJ9KEz9/EUXNYaJ3aoW0WTZSV0/tB1OOry7L
2DwtVaVHicIur97Vipw5NvRu4LSGzrqxkocK/pFm2Ruv2pJCryJ+UlDGn2n71EOr1Y30f1hZ5dnz
eGTQ8wZW3r+wUSYpMHTPYt7ubDGjGpswGXA8EWBwTZEsbmkC9xkW+Y4irKtSz/dXDByStaYqRarl
9GzClupORxqRzHVEtlLV1NTVGNm/FihXN13cxddjSxJkVrTuKs0j3ByFl4ie6j7Zw57e0hOLoUfq
cXhz8KVOvwUy+5YQjjNcll+R9tQ0OyW4rdOjXM0jFT8j8EhO//xpVsa0tDD9sm0l97XdJe6oMLhq
pJN2vKyOm0sh/+KIvx0ex6eiwji1uijE+CtRb97EZsnVkncB4s8XdGrtV1LsvqmXNghYUPVrnOBa
zr5pu41De0JWt5eRc4HSjhC7+ZFoP5Sm8Yy9k9mYCmclGHNKTs9QdSshdRPXrZSxX1M9zDNJnv6H
bkSaLzd95ebc5dLQqQ84CpRG1Pw+JBY97/1gJF6oLHt1t/PD40FBSgPMA17/wG+dHp4ydHNapWLF
4Bsx+jAWnj52e+Erf8ipUUQI5VOIBOhGPEOZrJiCaaLKoBphmV3vjTXq4vI87BJPJ3Z5dToQacLN
cMVB/Fm/lQzg6ekA1IEtCt/IS8XwzV7n5paakMowaDxkrI2FnW4asB3z4CycoFMr/pB81ubvjG3u
eJJtIaIDVRjgs5pHAnvQEMqAv47NeJwdxQ31d2Zl7VzebSliSJCwjYlM8fMX/opoN5+UzsQOGZj2
rgoeaVv7WkiSf9lInEeIHArO999yVrZXqVryqiNyOuWTnrdv+mZ8tMbHfP55Wc6mPr+QszoaKTVC
Z2aIxFXHwrcr+bbQ9zC/zqMYlmLyloeMDgiFNYJ/4wDW3HeY1tJu6dquaz3w53yoCOmt/KaU5/6Y
42Uem37Z43g6j2UEJAYzBEiGZm3dV6Gbs70MYYYoqgSQ56hB70/REN0EVIS1N0HaLMqnenSMj5d3
9VxLmCqg/goAr5jLWVfFWk0fBrkEDi5mDvmWjhawAPMCeL6gfX3G63SJK+uY8kbs0pQlhp32eW7A
o63CwXCNXPuwJHtPiPN1IYyioshEbGR0YyluIrvmCTHXanzMwL8VhLqFn1jSHp75lmJagA7ShC8S
4c9e4cVF0+YhV+SYlr98GKf7qIhHX3EG+y9s30spKy85JurEWAYLMiz1ugKehXGJfg9N7XzX0AZh
mPFghC/rN0k5Z0afS0XlFkv5RW6hwFu+tpb89bLOnW8YUngiY8kBxaSJ6NQySaBAJVkIDnqpxvN9
KKWw+ER1svOm25IC8jOtH0QuPCfFWl8cSxJEEw83joWyx50xW9fJWO+BC53bPur8pkFTC3NmAtvm
VEYf0PAM6UIFZj6ocOpVXX5sO4P8zF7T6bl5QBCaLN7g9MOvAQKdGYBEHX/uVi08bEvc2S5teMfa
qv0K/Y7lbg90dyOYwR4BhkBNTCNXsSaBMtRsZvia+EGfgl9FMv0MuG0HapzvHEl6b0zL/WznD9qk
GW4WKR8ZrHijm81OS4q25r4jtOczmASgQ5+ZAx5Fp1s8TonJqDl63xp38XQI9KtZgoix8qBG5Ne2
5QHMUFRfcq0+jN2voAKcYoh8Kezc2vKBqOgdh6T07GXpI3DUrtSoXp/7g32bZSMdprQhSR+auCJc
76A39urwWwjWpZ3IXk9GPs3e9ctbu5SPzTT4cpEeAvsAXmamH+Dk1hYIfzraYYdHlQdn3CvHsT3K
8XU6BV5uvumU6Rjksde0xr3dxofQuYfgTnO+D7bhF1HjjeZEVj6n2zs6zJHHRJ8dt26kBG6T14fK
7BhWiTo3sLP7sU/q2zyavkrgfITSN9u5yeLGU4KEPN+3sLSZmJmuwdG9Dnvjs1F+HLujFV0DRgY+
mKKEnlLfp93NrDzave5mAQxp6uybieqVccf4+ZM+fwjsBzn5GCnXEcmr2fik9OMhzD/qg+ma3XWb
P43Th0w+JlHoVeq7vqdvy7od04HAT3Pr5dGUHwMmlC3lTVr+1suEebWPjSTGU247KYS3TCXlG/iR
Ex7t4OcCBaRm/m7sq0V7k9J526jHiEg5HWOP/OBS/TSmFIi972kP2vOBzns3T2uX9hevk2uvLD53
Tn3LSKm/pOkjKNGuYvfukj4MVer2+bGwD2rvDTrZlWlhROU21fzR+doaNhCb9c1USKBGklbtBzdR
r1UN/ydd6dkx7f+PsuvajRzJsl9EgN680qSVV8m+BFRVUgTJIBmOwSC/fk/2LLAzmkYXFo1+UrdS
ZIa599xjgipHa5VVKQTs5AYhSDeO75eFlb26XmTtI+Qxmvp6ok+gQXNyG2y3i/+4yHM8Vn7xc5qu
/X4fTsgLsfOJ9VNl7DkU99QcZotYhunBxTk48HfE7ik8JOjMauPdxXO4mxiikr030IC34jlUWeX3
j+3y4dLGI28+PwTZflg+6fY0mauwqDdZrjCDM6e0fwCFL+H3Yb+zY1YKYMm6nXZawg5jqlT382Kj
IA3kfG3bJN7ROlmO2XFQhw1676w4w72hbjmvOnsj4mMGURRLTJ1f4BXQZzsFva55T+abHs7MIzu0
RVi69W0rPicLnPyR91DaI6bYdU1AbnP+nvCkEWN7ylMBEwUPBi5T4/VZqSAVQq96Ch0/iKjhJi1J
x0ss751IT7a4ZxKvAF48Hig0MOGuNrZh9D8fWn9oTJw0avZrDidqk971vintkF870eFHgJlHkAst
vqW0KchtONUTRglbUYbez5C4OznbJlAHGNP2cFpOO+8PJfd3FvK/DqtL14+266Je+nazuaSjWimc
mYFLrmLGKwCqVRzra/jAQxKQmR5J23H/OycJvWJaZ1CusB8bDdfS9tL+oc/4uxsQU9PiInjEP98v
jTjxOpkNVEBSxxr44+NL/JN66u8KBoSzg9YawhcHt8V/ns58aTdOGe6laRH5LvPSpQIq55VSp3+4
zv+7Nsc9ADIV2kzUDqgb/vOTvIWGHbBMgFYKMPRawOw4Wm9smh7doK+s2Ro/E3+ouf5mkHX5UOBk
IdwDQEf69n3aTtM2udQQlyDE9hD3dTder8s1ZGmImCz9XXjFYDPRV8Fcq75Z293yM6v/uVr62weH
SQIw4ktcx/cHT5AW2I4BLsABQ6+jKlx3yIwLasFHBdYk3Gd61VkC0LP9E5T1d+UNuCMXRO2CNX2f
nUxeD7hd4G60WX8c8/mJ5XQDVyE9hkb8/ufH/LuVFILDhubrEgfy3eol2oql6y+LFd9/2fagAGpX
cf7znz/l77fE/33KN5za63MbWUTalrS9DvK3NfvThvheNv1F875YVsFb/i/H2++zTzcYjS4SwkzP
+tUQRuo6iS8stk4iKHjwXkFRpE2hV5iBwSi7ngOd1ogLD3ejzJf/X6X9rz8GXQMQIBja/JfBI9yT
SDF40PCAfTlVeO9LgwgKfvznl/ptmfzvp/zFoQcNCITr/9yacK/nWv2lFOqe0vbTYy+b94gZzh/w
5G818F8fg64B5BnE0iGc4NvHTJC7BnIFhx2yP3cVGti9uCXo7vtoWqvIK/zK5M5v/vnZvi3Lf30o
au4A7SRO0vTb18lDwajHLgEFY/bkSHCYEv62Jusf1EB/+zGwEkIfDgoxsIf/fIVQXyULp/iYbph2
APVKRw38P/f//DDfVv+/HgbuX9hk+Nf/fiEAGw8CiDJhzJfN6RnOQPRBGLj///OnfDuw/vqUC2X4
cl5d/Aouz/pvjRccwFSbCthzdUTPjVV5u19shkt/0QhYkjRBsmSbPLjEiqd//uS/8Y37i+8GTA0N
C0C8783C1HWyRchS6bHFlFvkBYeQmJ95AsAfZmF5E3D3rtrwTOJlL3Qs6q7v1IFHrkW1U7Ql1MB/
OL7/+53jT8p9sK1gNwgVw+Xn//Y2VD4uaZfgnPF837IKM/U0aTJQJNj/exf+5wd9e+3Wrni/E549
lKQu+Hxmy/CD96hSXfr7n9/zf+9E0FiR4Ha5FdGTfje0zP1uzK3ATnTR7FTDOWtRcFOxyrKDKhx6
p3QaitLqVfzJXPK/F9dFSgqaHsBTsNO/Tz/GcIvHOcIS7vkKEUSQRPSGSNY+RvmGbtCkaYkB9UTo
+oe9822HgmANXZkPLBVySAQc+d92qEAgCoygUoUeY18kt7gywVv4E54AT+K/bHD/DVL//kHf4aRC
KSPY0ssmG7SyS9VlOh2RlDsRi4I4dzTzl2peo0HMO6to0s+Vhigr3488XGfQHDR0fl2Ri8k2BIte
sxsypkgHupGrNIN+Ag0QZGoM/9ZgYDdeWFAE/nlcFKk9gds1iaiyahwBgK/I0ojYfl6A2NyNaawt
QlkGJeZq3fLelpzGPniFIeY3psqtkeSh5UvxY7t4SKJ2T8A89BMVrMcu5/5YA9q0Xh2PCbq4wLHg
rY2Val+mEeSTOlt8K8vBgG7QRNxT+L2J8S+uIJfyuF2mArGWq8c3xHN2IxR2HMqlo1isMeW69vZj
wQwSjL2JdPt+QkscrfNUlH6k18+C9+07vBZXvxl5lGyNyCFpuI7jWf7yl2CMTjSMNv8+YL38GDC7
oTUZx8w/pKt1gV8hAw0hIuWYDwGe2kVwvQONJs6Qo87NS0FWOx1SsebyKvWG9nlNM1lg/EPFD0Fo
rp46TPN0yTXfYOF0YUftZiEU23uJ1dFjMKWTfPFhNZUeGGhRSQ3rviFr4i6w4kquqWZlp7YuHqoh
tyFtFpVD694na7xU2cLDcAcjco0TliGKqoYKMhO3MTNjVrs0Qaxz30c2rCjDYKUKvKBFPrlmYjmC
1ei+iiGRMCuJN4ooDuNvEWpcEkQnT2KgX3eCRe44GRZ6wKOnjUALMjsYG4K+iMtDBC9e5sIAuJTU
rCIJcr4aNiEoqZaY1fY7SaCXqRmxSP4I2ZiayqQq9WulJiiWiafl0zr76MRTFxv0esCIeUW9kGUN
FRHPb+E0CiZUq1FlNPOmKZrr1fP2mZm3oh4S2LzvOrd5/N5zsSePeK7W9c0WUeOfY+Kp+Sl1s/Jd
sxRU/JzVsHoNnHrBJYcQD2IRW9OwpeomcgiGXOGjKutu0BmyKNG/AfXJx7A9djMzvJYLV7DYACRl
P9uZ0g2xJ0ZA+wYYiflmt+Zk6ComtywCeAK5ejk5vYlHUPWT4qeNIXavOh4BcUnCRahqBWGiRQ6H
8toqhhYuLRHkIqMmSZf5BTscY6i2t/1zaGY4WLMRloelJL33CR8o9kVWSM/3IMdAeh7ZASctvKoX
lULjK3nwso4BXTcgRxlbnjYd3BoYoJ8yCXLzdeHRHl05RNx97xBrJSKGqGQ4IBdXQvm9B0wsmEJw
vjhs0/g54pFvPgrfQ3f2xFKvw1ZI+MiVLH1EXvMXOQ5+/DGwaHN6F8eQh8gjTdaNfzqZjRLl4Eam
O9F5KvuxFSrF/9hO1HCvhOF5b1+ybIiSrzg0iUMR1yOSz5X5ZvL1JF2f9/e9wSl1QuUaF6UCQXfc
oXB389WsPM76En4ryOSCL0nRenktei4jW86otvgbaNBJ9EljqPF/guiYud8Q60H4DPimWKGBTCHJ
xH1FIqtb2sA5wMUfINcl4trqTRFZIypQi65cc+Ntd+0UD8UpSEESHOCXNjnx4vcipaS8TGLhZWXi
QtEWM+alAygsx7hwWZ1SCI/eeliqdbRsI8nmTy8bFGLIKfO1/1tNMkNCNdYo/qRSZK2RbzOX43yf
xtYVRy/uYvVCcJID8ctoSL4yNPTrLU46t75i+KejU5dOxFTaZFTVG9ZScqCjVWm1Ag9t6zntR/95
Kgq7ntOYtVNzobEhjm/V8KXvQCWTTeQv2fSWaBnqB55BfNOsBuFVzYDdCfGmSzN6GA2YnzdaSgUg
TcYZb1o9k+iEzoVm+5Cu3tsaTvmbBh0EOGziS9I2Xbhp5mqfgZeaVQMNisE/5rDMkjne1zTqZU+E
l/O2CjjUxV94ZJk2oxwAXiY9879mf57tp3KFh1gcDMmsehswDQMCELvMH3J4mmymffL82a44GgXY
WoUvRPqaF4Q7BXe5dpNHY5yPyTGUWVv0Y4om9lvnoZNnN8buAQfBHO1X4K3dbZGqECaSExlFWHlR
5Km1EkB+hqxEwneAuyjU1ML3Bu2W0LB+ByjxFtttxagJ2mssVURcedNSTkKgQACoP9HagRYSYJPT
bD2TiYbZI+3DZKhxw/ufCCNbzQNUKGG7N7KIIB3EiT18wcX+kgfQcTlVMkXdTkqdWQ1CdUd4e9NJ
xF1Vgs5BtIsz3QXYG+HanfNVBBIvB8xe+VMM+djuJj9X9OzJRCU17BVU+CXtlCGzCpYKyXNB/Y38
ilRvrzO1qcXCXGOJ4PIcUzzbfgViGNdSDXZ8SGADNLFatlx4n3nC8vwZSiMHTir1EgLk04jNf6SL
3QCb+nZmV1yInh0C2s1eE20tIOd549Z8bPip95qBFTRiB2/wJgYQ6w+4oHKQQr+ITor+ESXP1h7y
FBJh2HmgxgbgTTYuRoooIe7PtxoK3wFNU2aiH/0yqOSduswle4Jwsewqh9Da/kimNRUN680cp7hH
Oyneg3bJqmWkzAGzNxKifXwlv3nANN3j1yZxuSLVD2YCBObFG/Hdr7gv2GFB//Q6alUsMGpg4cFx
tsTHQuX5eQPyd4L5PmxwWyrJgJJhc8sdJxOsFQkZ8xvmKL/BQYnOZ5Lha9G2/HUBjZOgfLPs2Tpl
9imVfMfzOZmaRa/9ClmN9BjmK57XVfk8xcA2bZvfLPmAgUhB/DPGRlO+x2ioHW6Bn4ifnc6jVwTp
RXnp6Sz7FMDEdyO24n3Sxf0DUkSmd4Yp7EF5CtH0AET6qPEsKerYZvpghB+TmwCUZH2cKFswAJ9z
9yj8wourCeI/Xa4FYsKqmY0wAEDBRGU1ImLuV2gWQMNRPrmiSgcS7dAahFVLVn0j5dxCt9Hz/D41
wm4/DEeAY7ew8RNWEICtjI07jM3yadP1ApLWaXCaYU4xylsWeArYN3lFAfYWye5ZZFpWWkc9DOMF
haM66ohgWa7opvdBOj8nw7aUKDf6Cnpg3aCgzCsYUr/4bpirlKYvbZHNV2pchx0NUcRONrvjaGcR
BeLGE03NB+rucedPW/ZEEqN+RetA8UXypQED6mPJitu/1DResWx34GGBDL122x734AjRWKTeCcN2
yDGZIDwOKo1c3TrpCKmclVu5dRMMPkmAYb5R+qDE4t11uAf8yu/8hd9kPQmuRTpFOxPP6mwi4d85
a4+IjOL3iaXZzxUCsmcp10E+gNkcN0tCbHDMDTZUFTk5XA8RGSjQQqLSOnGyeFi9MDqZdI7mKkg7
N5TRCL9FRiP90o7ok8VkPlszpfWmRV6vdpv3+Mu/7Ci8XVcUW5nmGGVMsA+oQ8Sw7UYxhpXGOz26
VONkyNUVy5NjOig4+cOKYu9hSkHXuT/FRo34OPhToFOD5f8k8qEyoNhgRhC/JEqpJhuj5BrSYDTo
uEHvBGzgYFMsn0PphSXU+9tZhYQ+GLm1R1/g0B/D6Nrw8OwXvMAEIwrheh0NFdJWYziKFvcb5lyo
Z+KyJxkOr8Jtz/OcLzUOWQwISLCbZoXCzWVLhVsamzMukJftEDswh+xu21rUyzaJq2JQt7HqE5AW
hxQsTKVgkRTlmAgOcBPJMnlNE0zxxJyFZzsnd6hBPjwIPUvQVDKsyGGr1pnCILxHqQfvAyQSoqUt
k2QzO5BA8FY71GxgzuyRpprXZhzpSdroNF9Geanuxwrc7opYPjRbzvYd9jR6T9Doi9FHfuS0pbtE
KPjhW9AApIdEGVmMY61wa1QLdugNeCNwI+A9qwbcPTry7x0kTRfX1RYewpeDPdns0Tdtv0udD8/f
MDpPLWrUcAsIbr4BbVIGzjfchl4LYwJMj2bT5Dn04JzJX0sgPsSYuSuvj3/EOtN13+nnOUVwjfZZ
UqE9dw0kg/3RZZ2sccmYuqfC7Nt+Tc4eGb09yLvLU4b8qbLzTNz4LjsLC1NsN2IgJHscn0wLGBGM
ohJyQTkNMmdahNN+VslBMlUXbkqarRsQG8raE3iec91Sw0pjO3zPno2aLQ3ewVFDwYfYy5KNeMFg
JGxVH3N+7DiwgnjqhyqgqEaGnu/XuKclae0VcK2t1DOKeBaqq5jAioj1SXTEqvJASUdl1LPuJbTg
VsH2odro9oO5XtRwRzlPg/eYhW29iuy1i4awMkt6gEU8wqEydicS8jTHm6y2RTyQKX5lKNt3aMPQ
osXS3tNJihqv3951Rbfs+BxeGIRBTdzgqqUYX3DORs3U4mxuewiwi7ETEKqNXuVTQxFcHo4N/DpB
SlgxJm/bPq6GOVHlgKyakq/954z0uRq+gVllgUjWzGS/SDjfBu36BlX2qxDyTc3qNlT5TcvmW1Fk
uxF1cGlUe0pBIHtuaXA7ZCPYoPm4NpHOT86fnwNFHmCHEe2yLbgNLMbZttXua1qQ+hElrYBL4OB3
+DUoUFroCbjfoOzujrECg2EO063yPD5gnPOXQBajtOss7oErLD6WRe5tzWwiGF6Zzm+MN4z7yej2
YUQaLshKET93lK53hK/2wRcTeR4LvT2pOLYPgKSinS3seC1g2L9H3Et35eylw0QS94ohgzckeTMu
nVzvfaGxKVMQal1dpKM8JCJ7CpI2NghvQbQK6AOpmWqyjYFf9gJM4kr6+lon0Z5Gvg8L2J40ICWZ
m95J79n46Qp5tK9rvMhf1E8AAmQKaZvLxjCBtUU5s2U7YZq9Vn2bkXKC/rSZ0APUaTKDqJBg0aZr
y6qgUwwuVTl4CgWBv2hBz45Mr0ve91VbBO5lUMXcLHyVxwJcpGb2U3XuhyFEeC+DTeMET6t5uIsj
ddMnLq4Ts6ldNkfrXQaD+oZ4wbLrhDnQTaw7GsBDidADyq4VCcgjtOpoI/YrEBGwaQZz8JY0RAM0
fATptt3MM8W5JpBKPG0WQh4wE2B4Wpz8oafXusdrwVsNjpowZNv7OnmiUD6WY+cPFUjYt6yfb0YR
LzXcJbHvrIoQhsHu482N+4IC0iFS4hemV9YnCDuF4qxycgFIBfusqhMuqkd8XZ981sMeIODjVkQz
vJcz+L70sToGHMIDYfwmW+e0moIW3IpJdLjn+htU37vYLOi6kgJ+EIs4JC4oHTHH3rdbWfT5uzb2
l0CkVIW5rr/vvHyuc0Y/TcuuW9kdBcdMjqtd5I39VYz2YRsyXiYSYzn4NW2lP+UFpusWvY7vaAPP
Tpyei71JtgUcgqIAINw/AII74YyuZxb+6rR44XapCdfb3QzNWCUg26uQ6fSWDSLe9VPyGbgWw8Ys
/jUyLCEETvkVczigk1keQx7Bjy7tShvKq44sPyhhRYNOBzE7gOIWhA2wF/BoSUVh8gSiwMifRRI8
BjnYHahyb329rleZ7V/6RR+GEK04AJpfi983+cTtrkglfQYlh5eDF3Q1SJmyNIYfjONnBPx4J9/i
YGDe5Mol5uoq7/qlhqP6Pa7Ys6HLirxYcwWvwdMYocAdVzGUheJw8NPkxNutxlzhHSu6shm/DlfE
v0Cs6HfkOViXuxkS/TCGicbKgo+Iw09rWvq5hKy+3fXtwupM5LrqOqS0xqxD5ugCoTAsEQBGJnMH
mg7Dyh+pV7eBTSs0OV3ppywDmAzycpKZ7MllNJDljCn9CSX1UiJrGNC2kteyh7dgxqYWnvA97oIw
uxqyYO+Y19ZKRB76d/wlfd8/6yVXZZFrDCCGLUYqvCjqFAaI1YZ7O+gGdEzbOUy0gBxhvQXJ86sN
N9zjUxqUfcdtBfiHXRGx3hKUq8CbgvuN54CFOEA1Adqkit2HohzgHJSCVRrMn6QQ2e0Kt8GyIPZj
Hc17P4QUWbmTVwEI46WS4T230T3las8IkHt/KR5bvwOMkeSfGM901ZwBeWtTZJjM89LhOzUoW1r9
6tBFtrr7nbI4qoEhjkcJohGuxlDuvAIYzqxD0Ee5bGwmkt1SDKc+nc0p9zIwD0iAwXwo5zOgQijQ
efwFB3ZWgt39JECKwNNJ5F+PX2PY7YMuuRY9FF+tzreaUHaYV3ZCC3orHL3VFIWQjlTZZct7zsiD
QqfYbLL9PaJCL1c7HiGVAXOGk3KTxYAjLpjLQFEgg+lv5EPcaJtdgb/55RCUVfLZ+1hkfsQ5eGoh
u9nB3fbasb5oXEIyAOzwwoRXPJXqJ83Jw2gFKsEtUg/ZBgpaXvyKWFtURoGhlE/xi0y6u4j3166w
9Kxb89a2jpawV3yFae5Q6RY9fDptbxMgX7yV/EC6dbjHzMbtZvCyKz9HBMHQXi1oI+67VEXXOTpf
6y9JFabubCaoNrGO64HO566gvASxfLe5dq9meL/haMJ7GaPffjg1cDH09oxihFOl6RqfufN/Y4jw
RrfRa3BngW/C7qZofUUcczX7vqpj5iFlAP9d5c/tvgv5MXPd2WzjeepBLAy91L+jQ3EcPQNcNATR
arSoOcRSgOFiE2h7AXg1VhL0k6I7dYtBvF8Q1nyAt5jO0gdGJtz+Yf5J+uWRTdkeR+MtCTxXe7H7
miU3JRgm0UEn5kPhedJlcCXuqibq7Seu4ZvRFG1TcNSGCy1uIO2peew9pBS8Cz6N93BfN6h+lh0e
byctec9QIJQzFiQqS8TiJMsxsOQr9WR3APkbJCg2HbYLzw9qf4Q7e7BRHzbzyWRL68DJd+MtDXxK
n1k7PLQqvPXI/Iw65zqT6c+5E2iFIcJplJdm5QW9vhoXxJ3F8Pw3ZMj2ncDMM8dzEAmWos3Z2LTS
6OsFyiCUW91170enhIZ10S+/Ahe90hH9MoEI5pzibwFdCYoQ4KyYWXphpdCQ4+AEdmUnU2dAgEo6
gNDWr4AQRdj/6Fh8b0lwHxIwuURMwpIHWL7ZCq4UYjVKhsIMdrnVMCbtkXW52ecap088oO2j5pnB
392bAXJSyo+IaHsqvOnsqRg0E++qV+ExIaTuhxylL0v2GPSD6DXkuBogtkOe1CHf0rfV0tdi1Xuw
wLAl2XFtC5zNM9IDtLftgIGktTLFY552rHYjgUQQ0gc0vId2CsOqK7wzRSlQTZE3l7D+3BuVXGF2
UcNXYgV02P2apgDwuNcdRzWoEoY2/tGIcd/PSJPDFdNd5xy4eDqz0pv1D6A5snQ6xIAhPUNaXloJ
cVg+ecdIg3K2XGELNDC/b1T6E/Se+9CIujDuF4/k2csNtlx4o8PhwQLTLYzdi3B7bQsMXuC/5sZt
Q6rs+jjOXh1xnGpdOL8nIWGYxbSnJZ7rYoj9PRrq+1XmewBS4AV3jSoISJMUHLgQk+mtWeBi0oq8
lGlW5yuO1qg98b9GVbpEd4TaKHA/pty9BmQxlXXJo0nmvfYxe2nlzm4vs16vJyNv5IYgXaS/7Ts5
NGHmvkBNsYihxbSZdtvT2K0vax4+JgIuUQlYtHFQePtlGh9WrKJqbr3D5EvADZRWNk1u0za799hw
jelVC7s+MEhN/J6P2c/EJK/Im0hBasNikYlpYLx3gJKGYdQlJfBifziYdjiqARi4UWoXivQLQ0Zs
aX0aFpxQsX8Yt6yUyj7lfAQjOz4DS79ugeMwNdy0oHIOJt3rFmENmqYnySSBnMg7MIzRqsQb74I5
HhtC5wVJqsttsZKzCcZjR5KrSE6IkSXQXbWpek/IUg2FPY0U6D53SGAFchVtetdhxXpmjqBKnB7G
UT2LCDzMwNByGfrTthHRyAVEjDnq9sPs7ug8oWzJnxJDGxHCqcMeeJ40buINLmsA+hg6pVF7pXx7
hNL2jK/8mqnsPjJQcRReMzt6h8J5wKvM75mY914oKprTDpcDHDvRBMAzY0yePZhEVXDquASxFOA0
uxtXuN3qyA7YLcdZNtFqQ85xjYP/tqfeUfvFAOij+5Uh+RyHdxmGXVVot0fGIFIB+PUyBmfa29+i
99+Rr3gVxcOz59uHZHNrY/PMqwM6HbdseYySeacvbKV4ePV6WQPIb9bIoUY3oKNGATrqIIoOg7GV
ErSxqW3WNK4JQByoEMldJDGD3QRoz+A8W7J8gMz1AzAuOuLhYgZwwlznpAxSjNb8y0cXV2KMH5da
kXJe7Y2BsKIahwyxZX4DDgWOTfoOi8MvZ81jOsEyJ7LpC4DKpIr89mtrcUSqPBhPQJPhiZjnvByl
bSYdnZUeUOwk2SkyiWyGKD5KF+5E1u/WLXlZRV9NULgw390AS32jEOpDG3piOGQGCawwyYBaA7XI
10uwmvvwRQSeKqmwPnatt30Fg67R6V8FqCgUOGpLG93SEP3Dktqdbe2p89cvDwyPEpGM13DzxLyH
Qubyc2m7UsOkdtcacyTD8rCGjynnL7Hvo6zO65SZg00x8p78u0RvSaUX8i6kjznVcqZQd4KdTHGO
6h/wl7oHTgfyezef4o03bACesziAUoSKvMIAJKuUXJdKEOvQ08y6RozLEfDXz470jVIpq4qpe4xD
CHA8DfUv2e6QV/G8MBDi4R52oM77HXSjQxs2PhQ+gY6bh7WR9Cnp0QEOK9/BPbxOtxSFnE2v83X7
WNPkrugBkgCg2A1YAxXG4aAxLZspMc8DGDHGpyywxx6NczKP+3AE6dwRtCmw9IeHFeLjUgGQHDFe
YFijNHzY1g7WLmDGtgsO8+SabeGHoMFPOsEdvTA76sxlBe/blCMxQsGtZ/bjfY95lM6DJnfFnifY
78ME+1/wNrA5r7KM5w2nujad/cVgpzGZ5KYTqF/nBYTwkNQdXEm0089TOBw3NitsUOZX6QybCkyQ
Dm6WP9UUS3jcRwc1wzej82njQn3jz+NVLturyDxYbYACbuGRpeu56JJ7cALelzVtZIHxaJffJvTV
Dao2RJwHkzfR5UHTeIeQtrMe4sMk8zrIoLFo+ckT7oC00mvnwD5P4RIlbPwAq+eaxSDzrrl3RDks
EQ9WmCrWAzbq4Pc7HXU7sz0bzEGDgZzhcBs1y8C/2j7/kfpBXI/xcDG06dZdmJOpQlswVtMERCwR
nzDE7ksDa9NajqjfUsxbgN6qynVAD0OygtqHHoV3fdOOPZQEMcYIGEt/5iK/2QqMSrbsPjY4Y3gf
3C+kOGeb+Jyz7i0a+xOsbrAHMXKNcthXgvUww4xaWlCzry26kVXQJyQVvHWzxtTCdph9wHUnwxAe
o1qNQSFE/ugVC7QDK969tz16gb7TwVR7HtJs4XDy5S/swJ08+ULC6howTp48YeM3A3sR1N/zMD+0
MVZTjm6qXfZAJCuZFQ3feAAiOty/WjSyQ/czjLzDLMJaR3lNQWzGTAJJAxyUlJousamjcWE3estA
Z3PAZ+cxSDGvRMMWxBaLNiDu1rJQA0YyqMPGbLqWtAXxAyyds1xNtM9TrXdyGrt7uIJRjFLsL0tT
uB3P40WsAYCQ+/74kf0PR+ex5CqyhOEnIgIKvxUgr261P90boi3eU0Dx9PNpdnfumCOJIivzd1ll
6S6pRiMse5GHup3Liy76MtJ00Ke4ge1JkzowqiTSreqv1Jojjd6e4hy589fSzgjenN1Ur799bgQu
aEZS7SCKkRIjxUEuUMYgr0hEMckXhouxZkHhn4ujwuFQd/DdIHlg5hckELycCXKjReyn1j20EzKs
ggaoLgc66X7Y2WW79Y3xTmUTLhymZKPZ2VMT2a7iwOrXmrj+mPc9Jtv/Js4h0juUtNrsz7rq/4+f
02VE7j9YpPwXdVho7akmeMc15iHU8vKwgKDlLIwqk/Gz1WOEhe1vSRzDGrPiSbBmsMye65lxcEzz
s50P//zaufBybKGpWSL9T2DubJEfVGZyTMbslMQkIDBwad/TzEal2Qq0xLjwY52zCpvdzaXBaJCb
+d7DP5J55luVWN++0V3qvMPO09HmO00eguIU3/XMTkoY5xyv0BAVwseLIPbW0vO8jJBtMVsGW2J1
qiOexPMCByOs4qFOrnyqbb3AX6jZ+tNy4+BWVjCO8mLpFM6ED6bFr10Cmwbc4w5FOLOq3V52RQl+
BPjjk+OUa861Ll+a+bmZv/2cXTAuOOFQXguAIWihZ5MNfoUzBbL+HTL3OemcvWzce2MZX5x83MYr
tpJx2pqTu7GnLMIKa3H7pB9LnMHDTlsNmGGivlXZo9PUO2lUe3MskTWWTJ5GQVPHIW7le5ZcaoIx
JDfLsMhvpxkvNgAoWrGNDocd9Ni4g7XWdwi+LsggN6vHQOG7R3iSgyzkbvJe+N5hU6jHyYRRSoF7
5Kd0VTRykDuZnbyeyLSmOjUJE1qVPdVrcvHlciTU4kQgxblZ1cUmXMhMaRWBukExx0KdLFc/V0nD
45zNIx3fvZ5k0eJ5od5CdaTLk104QanyY+tzX2rTfWqpUwEogfzG2JS9S5IrULe2nhDQfZWJs7nl
Cvlattf8nLdCfx5S4xQbf/paHsTqnCR9NfE4TGoo5zp3ATVpKYHu9MFL8OvbGk0orhdR3ZfqIJ0r
NOZTSjxS3A2XHGdRW6urMnvI5aMPcOKt6Qaj2MaLxS6DI1A+KNzcmhC12q53h6vZmy/EAbDgA6DU
m92vesy+2zK2AfqdGjSgPlS2cS5k9VV67TOFKVxKuW18NlRxVSIcZmGtFw2Z/nnjSGVcnow8fVKZ
KgmmupXg8p/TlG+C/ZeBzLNLGWeUBe3Jz2w0WjwYxfoCyQ1GPOn2xqs0Ug4bOhJ0fQn2vTW0V+cO
GpXZo9kZUCVF0ZxwGR7stgi9QQLWwSOl/Jp1dubxXDk+53JRf6VTWrBcOkCo/lqn6aNr9H8JAgi8
fUNktumHoNHJSvk0g89jpNiPScduJ3d9jm3urVS0itCFt+4G59nDM/vJoflkVHTDHrN1jzZD7Fqb
+KkqMzcZeDwSmUc5aA9mt1zZGBXllvHg+h+TtUZ10wT6aL86mUed85HBFEwNpk11JfMJkyF/M/SZ
+sd5DIdc4fQf0leGmUPlzduqf4xl8dnmceC2D7Nu8m6URwMEZTCBT3sVanEftcoIK9WEFayrE89b
p01Ppkl0pHeUucH40sV3S4c4axr2rlm/FLl5VG4cqIxLxZdbrW2QSrT3mrNuTPjg3n7p4vm+x/+M
NgH/6BTrWwjSztB+asoCsAibvbLfxbKubAs6693bNHGjFgkPMbvqQ0mgNfxAvt5p+rpfp+puUu27
r0zEnTjL0FYwdKCUgeBhaPBLMygSmt8cIHgagJ2L8nsiCR5YnIBiOARpDt+0ecfKor/o2uLkZtab
aUy7XozHotcedLEeurR+dcZlYxYrg/K9pdXRgqxJdO6D2y/7tJ5Rfx1kfLWplAn1ZGKR+/q3lhUq
0XXbI0Bta2eXrjSz5alZXrkojlwSf/GcRKLFAKi/ZOTEZFN17hUzRD9s/c5/8bi4GJzDnCSXCI/k
a7FMuxTjWG6OB0cWmNMw/SzcEvDZHt2HMT0j1rmkmR0Wk/dgAX8sRAhU/Wfe4quLfU60d6F/OdhD
vEniKbKq7JNebGNhQTQxS1ijv2kBzTo6waLWwhoZo90a29Twd3qZh4ZizGsXNyAR4GXU9F9EIcj/
aJAddvtuyJo4idLfpgnQeTdfEbSdR5aAsWKRWVpj8DatiMIX9hna32XqQTO1Mws538bGv8i0+QfC
8rM0ydmSawg8fci1WyphzgEQnRat2CcLeMZej1L/qs3WPzPLT9KTO9MsN0TMbl2BpLHqA8Kit3Ad
YcPGi0H+MhVwf9c7YzD/JhmfeiBPTXvxahs5QTtfrUodLZQRDVBbLWw0JXl+N7vTeXTahz63onQs
znmDzrgxf25UCLtZrrNlvC1GjZUvxWdp7tZBQtazRQjdtLMMB1TIUVHVUU6W+GonRyOrjkP8GS/F
HRccNB+Ky7amabQfSLPc3nb18LXfTCt7BLR8Z1VJv0kQgZZLTD2qLWyKSdQt1dZNhiCeX1TFxWSb
E/UMBcacfy3w141qT6LLcPmgCI0ni4ajTxDWNQF7OzcFKrpktSCFJevTPjyY0Ao6JsvN16WKAUBn
gNiSYxe/t7UVlEi+kTb16ciST15h51mgq+WMi8Bp3cgHKBBsOrb7nU9HKsHa2Px9EbACw3gx1SUr
PruBStTVgen9mS7ZixQmM24+MV56yIuMcDXyo7nOH+nsHypAdNrf+Z6Ai38N8Tt1iaSBjbBsQ1Pn
JvcC1zlVmtjaw1UKZg39p1Tu3YAPelLuX1N1d07hbjOEkW2xBnU/nmfry8qJti2WKF+LjYrjjZn+
yVZFmjFChv4xxG28rv/O8nSrYvfsLEWgDWNYDR0IWHop6cY9HyutjbHTpPUtbSCc8cyeiT0gLxsl
qHljMRyxWH94br8rcuIysNIyv2Romtk5cFLDv7GvQq0vs00p5DO8nhUW2XI3leaX03Mvr7K5ow9+
T8oaAx9snUc7sPEsWlink5+l3V8tDUlf2wW254aFEX85NTo1O+3oi5wmkJMMfBulX8lPracVOYt5
NBvyYRmLl4rtSLK/wdXF1tLQuxhZclRD+tbxR2O9u1dVe074QWchQl3mN0ULmAbVrHe9sB8ek/ir
zd65mfCRwuDZHqS/hb6J4iJXPtcq1c6u0tuPqt6WzPhIgd7xe/m/dqcjl3WJL8kcsU8T2qmx/ax1
9YYH6drZ3XtmeDh6X8Gt9UioeBfn+ray0zdQt48U6XVd/I1KvdTVbuBiL/pn38zerWTZCiahNnvK
pHzX5/rsG0MYN8bnmPk/Q0xIgXGqKQR9Gf9qurmvnezLdnux00cykJwERYqf+GXYTAVXW/UbN8U5
iWnHak3dxUOaPXqLij/625HM18qLlOEO28TJH8knkTuv9JqHsdWqEEZDhbYiTqlfhR61aN9OdutZ
B9GORYhsFsK1ME8ommLBW5Dy6uLG2ddYD8LOGltmZ+Z6pYsy1E08CcRd3azGXXIi463b+PXYBYth
dgR/Wgq1rvc5L87nqgroG7/9cAXPrTJuaLZoHquuKbaxqz5n28jRf0ECagup5fXiWptMJS+yc/ir
m9t8Et1lXRy56yzQzyEfKyRPyymVmjzY2PUC0IVmq7lc3SPx1xsQu+tsQHm7EoN2UsNNkLjMISD5
weUX6SpILGSP95PyHr0pc0FQK5MurItigTg/lUbGpvla7Lx0PTuAhhRZHNSymXbT4HwWqxxoNlnC
7SYVAz2KucFNgAXrLzJWQlkYfAOM8VXb7iu4po1IjKso/IfJBre2nX3RQm/li0g3owOj7sknr5b7
VuePAE9tM7F1vD5kge1hdpJPD4zEBQrJh/iqabCmqu8ekaed/V7eOCvtuaSXXIlvgPoeAIfGL6SL
8EdTkJZsdIeWda36jv802nV+0yQ2s41s7f6gxvWL4HM96Nd0idaKsXY2JitIvQqibyHzK9avlvAO
PJ4fUzTOjpjZQ+2UD3Pe7iZXPQCR1VFPLm1o2g3ccYqPXhTtljiMs9uAicFoPs9oGrGwv2UDWMMy
ZgiENRKvGk8eqgy7uR+39IK+89VPq3OtqgbIK+6b7TS5STDmBckL8jnzigNLGE+eTsM6pMNPnFPT
U8ZnNu6Wz8ZY/GbrcslLjr49PkqhP5EZ9WOt6nYDAYmxwBlPxdR+O6aGXr5ODzgEwra3PmLPicnf
0o4WVpCNzDoLaXD1a2SOgURwdjdDQ1PQ1KDJFjLCunc+YwvrguOvB5EqtAPluByWrLtvnfSClP1n
tQxxZCL94nf9ZmmgHqylu+P/vCKR+7jhWs2tI6nzG/TU44EYkHNbThYo12BLHzQHnpUYWxL09pzO
aZDm84cxrgTbZpdlXT8LaxWgSHLbCZZy+HF81zTFRWRUOAaYbDNVWbmVci3QUibbIe5G9Ac+45XB
FmSRDwqlftoFFq/WJh+bzzEWTysvd82LzVNcSZQQvIypaRoHaYIDzwj1oQHRvdVWLNG3678VOvVI
DTU6yrh59Vvs+UjIUAjmzdZn1o1GAWpdsBbUUD4bnHxsIDUKm252u0Abs3vD7cpwqtBWsFeeuIzl
l+F/3veD0NhBPj0UnrOH5GYyKg4awsQgbedwuMGbVqmByyMJqTrtCOf1WVpe1PI/NvmMamVe6Dwt
gpoR+FzIotI3rmGiEWGnLZRHyikXxtnGqhOu9TRTFITcGwzNbk6tNQttC7GzTSedi7m0T7mdjLtY
tc/NUn56fgMc0hq7m51qky/0llNyZ3YMb+yK2sySny4xKsa9Yto6cfyyKud+rJ3vWvrcT01YlvV1
6tuPbkT22GgwkOyYDLOc8UaIpxY1Wehz1MJ5sLHpprGGbL85dVV8h+j+3C/ilPfG3rSkC6r8zgZn
fVsq58mzlpfJu+1z1GHflfwuZHqv5Hioc/eS56A7FSJ3OpY9mcRXkvd0/rhyl7XyfjSsj6FK3tZ5
ejU68QakTwuqmydI0q0+asDL/o9Qk3lISYUMlQDhzXJD7lcPBXy57sxU/4XNIotr3fm1feidkleG
vZiqIRPWjFnEvQzJFfE6LQ3FMrbkYWhVEiAVfGcAM9lf4w6gW90nCXxUsJw6CSFG6HX1mOe3zvC2
cII4sJuxi8OR2/19XXjV1od8zESth4XLjaMhLtC9/K5gCtu4FeuzxEg8jLKJteEW+Jcim96Yqn8X
CYmuq/Ae7XGoNq47JhTwyd0mfVfhiCMap0/nA+fUCiDnnzrhoXkAR7VxCUXFxAFsYsUrPeLo6VEK
qORKIToOufjyhuK8FBgABgS8CGXIlo67Ot6mLXJnHaeyEMuJcP57w2v/iAjGBuXSo04a/VMhvOSA
FfMy8PenAcpjMA9x66i9No18TtxvHDIiTG5E2pqTqtLlQOpaPZ5U6bdhZg/3szMezWQ5rLzx6HB2
LGBlfZM9nSrTqaLFaPDo5LdFvTDituY95o34YR1mGjrS5/bONTrQ+AY7QRPsicMrts1EnVXFSHHC
iRiAuWbEZbuPaXpbDLUm+9znTA6wPTFiH+RStIXLFKUD0TGa/eYaJVxCfMGztHcz/cGvsiOLbpmn
tBImt0GNy1j3yGLJ0zwgQJgUQ2rrlGE5Ng9uJUBzOoAgbEUIpLKPDunFyrCtJckXqedZsAgqFsg2
GkxxoAGHhF1k9jR6rI4r3fpfXQGIqsSPJF+9uulzlZzAadiHe5sMc0dpm1RN+Zb9D2aQJgPBPT5R
JDhz+nOCx/IgW0Q5k4tGzGZx7hVduLvv4/bsu9YDiVDG1qidF59oXUJhWxWuozNspMDF0mQG7yNZ
v+FYWTnCb+Z6lyDGHezqn08Ar05bHqC0LbZYF2+2DsR2TQf+geyGy5xKM7NqhyDdx76dGZyT1xwE
p82dj3YB67fYoFrU/haHKFvaS3LCy+IVDRWP5rZoNCVPWztKg8nIRCKQUvORgK9q3I+u9rx64jq5
1ivbhTY2lL+36v8UCUNFk5GkJNyLrggMGOvtTFLHOkmS/W5hnPlNue6ynccs+EZN+zKY1bHtyUuy
U/1jxCUp0TOanfuvm9W7SxLxxrEkhLxmvVRFxpSRC2OfEX+AEiWhkasUdIhhTpE3izno/fY8sejW
SVzS2vvmHZ7hbgIX3iRQfNE06U9FSoPYOjYRWsPTQFdg1cNBc7MLCtb9be7Mm+xZS7W7qU5e0tS5
xL7GaD+eMBSeRX/vKsAnBpyN6BH4t83J0EwYU3tX9iVpHQC2wWBlW33ot1a/XJwar1xWLZ9J8+Tn
/UsbV3tI3KMs18e6GRhyDMS5pF86GmAvSFw1AlnSZsnUfeFMEVqFClVgOAPqiq+rrf55Q01Md2v/
2V2HxYLxSwdvhZIYQ54t070VcLSTE/rG7ibQfiGC414V8SmFIpQ6CkPFMJQgbpHiha2EP4VKt7Fe
kZ+lbUb5WYzqYhHIlRfeG2jQ/Vj6KFahW8ZhL+Un5O8ma9kS7jAoWus5LslIm7wRq6g2hZrQ7sHo
kMrmb0g+grL+UG4Rjcp4saHcM30+N9147InVWxpItloi5EBWjSfs3Az6V6wjkfG4hC1zfJaNc0aK
EJHPDAtEQ+oPfwDQ/WQfEFduYt/eCncImxXp2VK6J41i2irUEKSjJVN5UnN2rvx6h5k86JvBodxa
Bj1l9Rq38o3Y22OJtIYlQW+WEiH++/uZhgUo1+Nd9WgPKolcqR7yEJ94yoYnDNKzVPZutJlk2Z6Q
moABff4Wo3Bgc/Ux9ccQsAQMtg20uN2ts7fx5o/OsB+xle1Fpz7im9wIifwhZ/x3NXtPFPmzhbrP
qj91gDSjRUCMOGcw1jVikyQGBxTMVbIvJ06KSvjn55CFVKGGIdZe639uc/W5cZMkCS3Lph37bnCk
0gK3iNjX7G0arU/AGUDhZfyia3jCPRoOPupax34c3Fu+mnvtSvcH48Ve9erYTtovbWskYxA1w3uc
82U3yXFbOT4PHF95vAQVZXiAyo6c1To4QIdMlfRNyJyS4k8UZJGpDF0pCMZazEfX6eDO6vmlY47i
Lt8azrQzvPwYWzi1XLK4EA2XGnxwMaHX1J+m2ryhwVQIQbwBe263OVDEhgBLgiTi+Uz6VLVplHcZ
YfOnRn9Y+wIvq1VAGa9nl0oPb86K1JwTz4fYTWVHB27KkvrVPq/D/DF2zs7SVjpFbf2HGwSUVuy1
Xju3fvowI4JI8I1BxKo0bDx+/Hk6KZeQkLx/SxaEY3rF8DH9mfQDgbMgHei6ap+28cVASIYz7NT4
zan3dTzB1cgYbhAIBUGTh2MhQacqg9w24e5tMk48kyQH3ydcq9PHwOjLAHM1ltqxP9Zuz2kmIFS2
QouSqT4trgaRpcZ/SdO/paWk5Cx0OLZb77SSa9Fhc0cq8kNHZ942EnzTDDKPa9k1UbnfNp+w5K2I
wNVfq0wvNo5rB7O/pPuqUCIqUyFOTK3PBFKsgUB7xs2DmYl0Mgf5t0+wX9FMHyyIus4uEWX4HKQn
7pCoDhtR11mUdv1Dm/kfqvKXYMrj58xxj3HLKOCnl1bio7PktKd8vwBIh7FrbwxXHYfJeqRtYHjX
KKvaxq/mu8YA0m4+WOXCoyDTRJtPFnoxZvWwgSubWy1qnC/bxFBVTdxVS7XS3TVI+oqR6IAnvXop
MKLmuRdpdn+qe4Z9qEsddVdavGG8EUBI2UETXh05DdNSpTf7aR1OnjM++SjhNpopwLFVfwXVyTdo
2JjYysBf6KfAYR2f29avmkfATtJ4kX+qND/VqUKDySMCMcAS2NpvsTaXuN6G82i4575LX2hWA2M0
o8lQ7wa9LqpLKpvp49qZOk0dkB3uMkTum8pJccnYMxb/0X9IcJc4hfbW5tWjoUySvxrxwE7wvZY6
38rIDlMP1+bGSQDJPdOKofxIZ6fceV4fyVZS30Ak2sXYzQUO+Mr9dSCysYeukcVt2hbFUdZ0C+ID
XjIa+hxg8MeojJALJohL/bx0dcSqJs5OD4NWupfYzoGue+1+7dSw8dGmhKSANqEu5JvtmverRJkT
u9bVb30GcUejO8vjow25TEqkEY6Gt/Xnjvq7MhU6T7pInyrimqCMiWBwHeNMgkRLh7ZYX87CzYwe
OUxiXhZcr3TCVp/RKzaPhGSixja+exB605sjvKgwo1iWFhznfYctu7DuWoJSdlrsPZaqTiJa0Wta
ejtdIruCMvhJOqxnWdw/94RWBSiCi6Cv0mSDn+J+nrKH2LbvEODv8jSje0ADBrA27KyCnkYSQTpn
rRHU4wQwUqmXRvi/rWqYBQCdBnRGTQp7m9h8siayfETqdoKHuCcTyH5wQGyDpgA7cS2J5CJ9xiP2
nZblts/baGytJ1G5Lz5DxkaY6Surk/fOZN27N7KWEZPqXL77mvGsXPNL6t6d0hZay/i04igDFcHc
PmPQcNrlKmIQ7dEe+iAXHRDoNF8zaT9D8UEcpDgFKufXWe4wXRR4BPBstG4Kvhzn/5zFfuga88Ka
0gN2y7B2UBjCEVnTjGSfz6Abb1Nm7EsKdTLeCI2hZ3DjxxE0yzGpn4WtRaVnbfXZIc2gMgOlVuoS
KhTiJCvjuV2xGrjxsMOKT39PaKXNOCEd/oX+HRUI6xXTd8OKA2/w9nCe1k4IAKMpIdhvNbgQE9Bs
iJi3mqswM9Lj3KljGVcg9+LRtRoOkM7Q09O7LN56SZv2uDjO/WCNZ9mhsvLjddfAhrNH47fnXa7X
HE2VoXN76m+EUFOg2VMEDq8bJOavN/Qf1qAaFE7iNNDmKZy5wnIUwXE6XbzMPFuzv0fzEBpWv+mE
e40tjffYoRAX8OTg6xMpcjlCwgyYOwMFYIww9jHqsrRhyaP5mCLtT9iPB+5J5xq75iue23tAsfyM
b6w5+YP/Yy/mHsv8EbcfLsO4wByB1s75Nju1W2Kn5oUzD3OX0wAU17hIf5F4cKlr8b/JQhOJ+WQN
xqx/k/HwuMb/ukxdinx5Y1fwo9Hn9dbFf771tOqaD0skEhR1hUmXDN896/rJ6ZcK9Ky46BTQwOpE
JCo06bgGwljVa6hWPFK6/9CvdYQlJloslyc1Z1GlpieWd2ZhW/cwR1aKSH+o/kxHPg6JEe+6eKFv
QPaK6apCHI0AH1CrQ1+8OnSozmOiSJLJqP2gcszkfuoQCgJsaNbnxBu+EoF2zPeaYEjciqGD7w/J
7U/jeyeN8oghPGJM3xPjTlAUWsa2qj4we9EadnSPnMcHsO5HfonAy9qjvPUaJgyZN+5dwz/d9LZz
LbaWgy7FtyPh1x8aQlh9lId56M4+a+XAyA5Z04N/QGvZlpGGpjbv1NDeJSI5+OSr9qn9iNDSCHSs
vnDtJNWCNPx2iC40zyRDtGl30jT2FkrJ0W7JXrQ+vXloyAwZPuVyqAUGFWPlDU2SJUrmMwlfB8du
3kp1S4RbEc0rsoUKmH0QYoQopNyyAYGNVN5eb7dWgo9WfBsxwkC+kL0HAfICrbdPusM6DzVrCBUI
0JLW0zIjCh+ruySe9zB1z1B6iOjcjY6F1ojLh2lRD6tpPyGp3WlEF7qkFmqIpiVHxS/VWREVtLEz
8xffLsrg+V7GTJ+U9W3OSdV7JIC3di63pR8IxRXLA8cqYWsNrWka6fVK5U9vuySIM9LznA+Uj2Bn
wsHC6OEkX7tPAtiqQEtrD/h84DZra3442GhBK0tcy8aHIYUCIA+1onZn9fBrU4ThHMS7MEjBGOJH
f0xITTX242rfr6l50bAlbcpS4zqnr9Iw5QRGPf3rb1Mo0po3p0bqg5/qPZvAVIzyiUgnRIMNXI07
bVCL0Zj8kuO/HfLE3mUJFqdFC+IK35GpuW+kf8NbFN3X0IzRTIp5GcdctFNWRbPW4G1Hp2MsUIcs
H2Ox12FJO3RY6Vcl0BPm2oa3GisYF6/h6kHisibKbCPXJJU2g/NQ6wgPjbzPHv1kH/ewXQU3q97m
5znBEdTm6lyqMlqtmBGM67YveMizuBDbcLAIgREpkbRZwY6huCtOo4YkUFn0gWYHUmYq77PDDiSt
6YSWqEUmIsnpTW+S7rqWmzRrt95sP1WT/2i01NzktqTL7xvt6vu5T1PQn1XPl8To18z9URLqE+sd
EpsfgOtA04GzC+ODqRwBloZfJ/Xbx0WM33XfkMGcECdhJ9o/b3GeqnamzxnsSE3lFmsvGrkapXru
7Hw6TGKmeVoYrn6w+r6Qp/RaGcO3igHAgFOOQn73JqivVaS7FSo+xgwpJvQUWeYkQSzmv7p+11Yc
CJ73VDNu1H6xq1b7ZM5PlculZCATnzLmX9c3zvwDj/FIw44+5ero84csvVcMnkiHCBjZ2dnCOcz0
f3lh3E+Le/GG6S+9LYCfcq852rH93Hrt96LjPG9vXJfJr5vExCmk6amacVQ6/t5jspA5BsUeIqYZ
zW1ai1cWxv1ipyVw+c7Gz1/7J0KB/tWACGJ0f+JMu6v5kftlOTq59ba0FO2+OMSCB+CCB60Z7gP9
6hJyJbXqkrG6xKRnXb0hNJOJAwialfWhvr44MOi6Ye6sEaxeO6n0vuPbGUgbcxomEqNRQZMynN4q
HoZHNzDRXOYN4WrOXZnU9wqKsUF9WiF/Xcs9vhy8Y8t2wFc/p9NhZltGMjCSIWCeDErW2kWkvj37
NzUMRc5gTFuxwJUgyPXQqA2Ub2D2I9Hh1oMOXl+XeYQwa04+p5tDq3kR9CI9GnVg5cduKo6jEBsO
zKu+5Mf1phjUql3hILg3l+Qss087hwHmtepWLNLLSbba3l0qLjxv19j1xVqti2f94Lrgyecbtgey
sZ1xhYjw3n3NIQocG31c8uOtfmAX87MqnU8ody8pb6L5NEcg7uynwd2OPXZybwR/E1+wzWG+sCkJ
SENPvmpJEfPnMK2gs8fnCahJcQE2mrsvMhtUpmAOiXeFyXmvaaJ08elwycjyxEdLsRbCWgAhvRJU
canrdqvSTzU0W5sA+8UkDQM9N4p24gWqaADkqyxoS9c/IL3YsO5wQ+RZICQe3q46arARZd8fOuj8
BsSXugyYRJo1aXU9eJr0zjnydAMh3+gDjej84ZDqEHZIUxgEaI3a+qs20TEk2C5Bh5J4i+wO12my
6zV5FPq7XSMEWM1NQzZSZiKCHN4180yCKo8fs//0rHC8TBRDnOL0modGyfBmBZUQ9uiWQN6rzWAM
u85BvuGrO9m8VkTWl17chml6HnoLCa350ymuPa6VtgJ915iuYW3Vk5Dncn6q572Ogc2f96s85EsX
2hppFXUMdMO145a7fCqiJvn2ACMKokXs9VHjYOsaQwK638I5kjNy51n11kGU4KfJh6cnZ1WbfxZZ
3or10IFm1IEUMkxksh9L45mtt0DGvZ8yst3yjKcfghY3CcIjfSojohip66PaVh0o/SKw4PZDvmfi
TLABtkeCSc6sNbnalWJaKnCONj99r+6H5aKRpmNP8Uk4WrRkWiDIFcsgbBfV7wbuXmt+YjjIzS+P
TO4ZEA4grp0tmjAjmh2il82RPBna2bnDdwmiXfFiw9yuN9BnsAOAswPYI1wH8Z4IIsXannW0CKzx
Zu/jpteM0MNX1KwVbYW7X8fP0QfltP3DPD9k46uNdCMrcKHTLwGmr93W4C3yhuo84AW17pK03wwd
A70xug84q0OzvR+746Q/C95FIwstbUvBAZL/zJN+rxlvfXPQ2ESXzQ8z7UVyXYaXurgbLRFZ7o2k
+EaptGnhfjwjSm4MgWdFxoiSzX5lRwWo2MYmG13McPKkaJILE2bSYt/xbcKsdmkzbofEitaC74pc
vEIIrxNlxp6/kAAiXpdvayIprMCSDP7bp6yTlfp/HJ3HkqNIFEW/iAi82UqAvCuVVGZDdDm8Nwl8
/RxmNzHT010tQeYz9577ohfhSreOsuXTEqVzgd78a27eKrqfcGYuRwk5Rny6CctsHGoSmqp6Z3NB
aIj1heYvw04l/0RFl9XHavpXoJeu8HLN4Z/9GVRYOuNzQSvK3Jd4u5XCJQgaAD7Q2gBCYXrW+BnL
hz64sEoxR59VNGMyHHMb0Wz0YBvWJ4sMoYX5RcpjAqvepCM0Kj+3X9vs1WzcAaGx2UqLz5s24WiE
vzoGP404W8D1g4TUxTnb6ux14bg3UL5IOmb4tNiX3BRd7rhT2zBgHL3GyQ+N5nBOYNfBfBhqeHnY
vDK99OqIu576s4JBXfBmq2Dkf0zyBub0rDraZrSlNalKYAYoPoxFzjtwW+VH3dnxzjFlxuVfM/XD
BKCab06kH2Q13SLn3bdxDM0+/S0Tad2VzW8vGadQJSI3GusOsR5G8TxXXpYBdalhkhyGKALIMIsv
PczSbQlvE5L96ENm2ttO+HBUhEaGlVxZ3sMOAFcDLyPG71GO1jaoGjdnNkDZ52oxrZvtZ842mm5d
IHal9qpXyO9wHAzFalbvWYEoT0682kxw91seZeY+IhZWbrqrRSXJyuGtJHdpYAFKlN8uly+2vAqV
1864hsOJEdRKpQeWZriG8+fI+qnXpVNafgwKlgc0gLivciN+ayfO9goem1kdjOEuJZIHdJW9PYOX
2NqbaBdBktE1ucJ4l3EMoDqBV7TK6dEYrOjlNjffHYiXAa7jxi0YaxblR0c4LuIQJW49S5pRzuAT
tCo3rG+lvLxl3BfhvYqehvwum4cmOA8iZDh5npR+32HPq1h5uQlkPmXaU6+aFss6RsH6N4DZ3bLP
KBWO8/E1ryY2AOmuHRxfTXl3Cya6+FuNTkfc9drPG915KVuHKQNKEIx1Kk7tQf9WakI5UJgBjrQ2
U4ZQff4QOFfRG3nAwdzY5POi/2a6WRjnCUlj/LDsXabc7fJd4+Q3TU8AcjTtbRLcTR5AI9nNio82
h5kDCg5beQcIy6ACMQlL1P2iM1zEvCLcDuNFp0MUj9g5m2zPca04feaOvc+MzUh8DeGuxn4zxrTb
vQTJokjDl5gdo/qkpx7c2Q1PqMAnGwjLx2d0rLhQYUMsd/UqA6tQZTUDOsNXkunFKXtp7aSQxEyN
y8sO7XemCMLV0CDMzB6DGIsy+lsctM5j1oabXOaeMjCRk7p936T7WmBMqS5lXtK231nL7zNzvubA
aqJSXo/xvAbawzyhWkHmXCmp85mjvCRIfQPZkWm95erTia1fr+0UcYBRwVbDXMWNb3QEFLS+1jxr
wFTtrm0pOKWr0I9h/Sray4jtMYOfW/i2mn3HEQ+q1JWHkUhWBZofa9y1hsgyyLRNgJlyEqYX97bp
p6R8FAjpLfTxzoAoMVGOXZ7+2dghWkPcKOz2kow8DJs61zyrJ2VbsBQTjMLD7NhUYj+0AzJUpnAL
tVqfulVKlulQj2t+n10n/0Dmd+XYBH1FEVRNP7MmvwzF8Jzt+KS088aUmJ4NNaduqX2FFpZfgF5z
bqx0SWmWnTpelH7dB5wvVjvvRTCjRUtU/HK/oVRd+8lTmFJ0HyOLXdNZxSp+/w5BnR5Ou6zGNPII
Kuqlye2m+qKNI6y329IsA6rZQiD1Sgmg37idc/EvkSj+GSGFbeFJ1rBPC3ZAXf5my9NaKL6TbpN2
4HgVZIH21zbJqchrAmecmLFZLjPmk90WVSfb0fdcQtivGZteBnyq/w7VYabKtvLTPKsbk5mOPR0l
pfKG+kKSC7MBN50xMbCoHhLiA+T2nOFiqtAqqHsn3kuBX9IUppN2RLG6FdUFPzwnCqi1DiXUjBYg
NsQdybg7RLNXd8zdUvmqmGID1fgBz+xoIPlSGHwI64ERMkuytaDFVZFbGJp0qxzpqfdssCjIApVM
c7hfhbjiQPnRJedaViMlYg6AJF6XRFxqFrSuiYcVRgsVExQRFGuBS3H8wtIU//+C/ok2WgxPqtF3
DOy9llqmTP96JpBR+y5TQYx4mRCGOdFel94LFjWN9C3GYqfKP6bmQJlJ1hITiQaWafUsLXicBmW+
HuxFbB7VJZXIVjaTaHYj4/XB5sxkWBmLtWORRSADYSgyr+CXRXMCCmPyax1lW99t8xFrdRPtsrB5
TXSQz92pr2ZfDX84gZB6460QaP5muiqTyjvjnpGOhq7vcjg5/XDruCTke9FYO9592f6WKQbz7r1t
nqXBd5ft0uYRpS0zkR6EPJadOnwNUPlmaG3RQ3ipIRCJ93/FwkAQESVUjRPoOKFuyiYKvkwHeOo5
9OVQ6BmuQmyuTLfWsFSJD5yakbpvQoWrSIJrTHQMU1JE3Xr1NkXPOYQfHtKLRPSF+bXCh54C26r5
mmFqXvoO6cGMfN7et3QwMfa1WMPAmL5gkOPrybwAo+Qw8EmJMbhoUvmqOC+j4U7Jo1N3QzHRqN+k
kvZUkTaQTD2EU5bUnfIIzW5O625obwEfNaLPoviyrZsNtK9GsFCUl5EdoJM92/qjVYmSMHmyx3eR
7FvkU9WIh7hhua5Nv8jFMRAYnCDWdrlz7aTZAg9fei6qFtJLuc4adxJImIVYGbDR2L+uZQe0FLar
eGr9CqZwN7HawymaahFWvPksx+o2p+sKpNJPUJPT6tNKARywy0NqV5uqMTcBtnwo6SdUj6/cEmDi
JJbCEyKveCd6zUvTYN1Dxg6iZl3gu1r2VJhHXPpQxLsnqzducUUni9THNsZtzgtecgLNEO1mSfXS
Ud8PfbUFsXJETbiTA8quKn1iNLrHeYsNTlmP8+DWkwP3hbkvRKwoxyHdkBLk2F6c4brgbavU1oMb
5mH9XpfDj0y5y+WCmKgNdrCg3Q6lTzJjIkiVLXji3ZA7N9n5NJL4Es3BJRRkJBrmbsGHzBp8Am74
Sc/pPWWwsbKb4yLUkhiEVIDtcHLr0L4nFmdjDH4FODnW8CMu1J2Jq3ptobW6zAGrX6VAwkLZZcbJ
+2BajDgsuoUaDPSCkQlXnZ2BIczS3xq2bNEDNBziU6qOjxkVVWoVa5z7RB45q7zPNnqv/ZMSjD3F
szHm1yz7bYoQZZZ4G4XKfaSdQ2zgtZYc5Ci8CNHuOsP5C0fnLWIh21Qy38lyfVzhpnlh+tLmHJeG
/MOy5LdTBtc2Fa+fxAZ8015hA7+o46lo2Pk/ixItobNMR22KtnaWmUTMmybtPeQWrq3nh2Hoz2VX
P5upYex0THXIxegDHNBYhukTBChJA3SWYm8zV4rK6R4xSdN0ZWNZ8q1PgP5QuLbywNxXe8E+s4G1
xgT7vcqvg8mO39lzYCNumhRvwjVvCuHplM2cJ19pzM/IwQsi7hdowSWNMF1iotc1nnRmDwk/h02J
kg3Ftrf1U6os9sGTIpwBO5NKjQzQTvqKsD/xXlkfM9L1Tv1HBZSZ1tbKfybUtVkiudGYPToOk0hJ
PiBxcghiHpFDaxUDkTP5LRP1DW0QA47fzmA/bGU0kjG9mGHu+/kJOO//hmcaMRkqKRFkHuLe35CP
XvTymhDcLTZ2QCHU1paRbBoMVSW8lLJQ1kn+PWSvo07LZNa+inVNBCb6xGqn6KyvbPM0TmSYlpmb
1CaeQZy1ZbOf2xYopg6QMvSysXsO+MQKOTiLufIUZqncSUe4wq7VMF+roqvKSMPOpV9GmU8jfSTO
T1w/EgmCaWDsE470UBHUuq2rz5epMjCsdaCJIM/p8j/A7l6bIkw3FFwCvO0zPE+D8UGBEsOaGre0
Cr+2km3nJFtuEFfMwh/S4RjH6j7tsNCJG8qFnR49DOadxVTz0cbUZ8RrhfElzlCP9wUAw/dYBh3Q
j88y6uAzLMOf8CjFvVenDqId9Ram9VZlNL/whoKBzmgCS4EZWJX2wl7yE7Q92SEhAz6AVg4dNRWa
HrcvmkYpQNMPvddQKJsK2ze56STC2LQ2/cso8hpOrywzYwYSMRbxfdqjZzcDFCShZ4SYYQCinfrM
wBKfek6lwdkMfdQxbW9At2BmaxjrMb8x+XpJgw5zgPVqZsshxIKTP7FGrdYae4O5HmFEG2WWP+Rg
ockQVcVma5I6uvwE4V7Kj9BJCJfzXrnJRraX+/43nVs4RsNXin+PahpmUTSiYRhzsMGplpqroZ++
oQbenLE/C37KdT5nKDUweC5yeAp6aV74EEBv8tzwG6uZ+BDS7BX5W3sppim4RIRh2nrt5wqZ7xYp
BHJe3zOIV+tW7T57Yh64N8lE1IsAXV6qvU5R+IPB7SlF6S/UjydjiN9xjqi9FU7PWoCCiU20fFZN
/ZpUypfoR9qCJeu9nETvabXApSzmFk55amyAqB0meNcBX3XV9Oifjaaicy8z8jvwGsTjxYySFiOI
9KNp6dXEIrSZiZQsquAlp3txWz7YtdDLCjdHCFcl1R+q4PCdBCZVAJ7KxpksxqqLRForgoyE2bp8
EaHG+MPpMRJxQNSt+lelmNfCTEOqMoizhX2euaWFf0M2pfVQKg5i9OouM7FepkJXFRLbGqIkj4ph
fITxtLHT4NoXmR/O5b5r5G2kcvoW6qtNSUl4xUYdrTP2fctVFIA1ZoowXH9pNMb3BVehLuq/UoY4
HqrPEJYrvvkIeDT+UEOW9lFTvLYUvatcgw+BMU8T4o2AQyg96fTQ5PiRN7rpFr3JVQ6DMIbSkCr9
AVMoFNMO0aK1KSQMpqkVXgwbKZFjAbFlX1rK7ASNXGIobmHvSI+D1F7jSRzNZtizsNnCqy43ST6/
xSU2cJj2WNwsdwilNeJC37aHF5ExegwqxMYGq8b6inHM0xLnKo8MjUbUH7DSg3T8QH5yrMqWCQzK
XUaSWmTt9Kp5En5wyrrmZig0pJgrMZvL1lEdZ5aOqj8Svdgs/CiOOOYhD8Lnj9hcXkqdTMJeVrZ1
Y24FIRlrZhTcZ3XFJ9zndzsMb0OMrqRR7UPZZl9RzOC4LeD9MgKI5j92IZ96PW1LAjQgOL8NBCmG
kcYsLTXupTbfp5FVGWCNYCWZ6VEKOHG0+UHSukL9Fbw5IP80heBOO72Yef4csugkuvDfwlDSxHhs
GH8Go7QLy7nytb73A5VRQM2yt5C9du7XWqycKzX8Y+4Kd2vcGbK+a9GJ4vnMXTFq1artKClyCp2o
lxgFyudUIS2TZAAtYaQaVngVEJtV3LEKjLnG3iVsa3Np3IOv2jZR6wJLQQnYUaeySUCzdJQkvP+Z
+ahtFhAqUZCL/hPCjITwzbpMakr7FW9aSALRhOcbqSOr3l0wKfuI0Y9dZeDUoSQ5sBtZALH5kdOX
WQ38ogJ/MXzXsfZMxRZZgjcS7xlzA5LNtcrsbA3iYWiof5EfMsM4oS3f5DkOflu9mEb3CuhpNw75
LYFsZFBphkSD9op0zerfGD3ZYCD7xoyzWVjCUVDc7Cm7cDpt1bg/jDJ4DVYyUmk9+1TaNuXdmt8N
3CFy/yrLkk/awKctgeZBQC7UK3Tic6hBHxiSg2DbJxKclLQFqO7X82Tdai31IjOHpFftSxPlw4wk
KLGrvTVNaH3LteMcF2SVos0uRh+3s3AXUAsWTrxRJQJJY7Ie6p47Xke3Zx7D+EtdRnVSvddwi6G6
aZ2vYso20Ni3wBwZ3mmeNVFk8UIWcA0Th72Zw8/DwER/mUN6JbZ7pfMmsyJumBswiOaZnogU1vdd
EJwKW1vpBRgUbtLerDayip8h+M17xx8z3a81aZPj+CevwissnNm6yuAIT7rDLDxlerf0RyU3JTU/
X9qfVpX/MgnhVT/ZaG5PskVuCH5A4FDBnG7DgPl0OvFyV3/Uj7tGeah5sSWUYtWa6B8ir87SYwPJ
XU7/pcWzapW1NOkf2niccF2GOJ2MxHFTZP6Etq0LQRldM4xETMT14oOpw0LzGkMHJ0WKOYHlqqxf
uhYfQgIgpCT8JmR0DHqxUgFzZU3/oqKmkhVY59m4d6YIu8RIiE5O59YgJkDhDK3J1o52/mEzVW9L
NsGoS8AshNlNmbONTGunLWiyJRkkE8xKSuo0iIclHIyRSrdoVX9R2zSCQxzTxARlpfs2h4fCvLc3
78u4qbcb4jR6nGDOkfyMrSZL69mJDg21P5lfflhw6PfftXJIheG2aPWM+dti1xPKyo/aI4NPZsaG
bNjqgO1yB1LEJHVYCb+UNHohfM4r4uRITsYpnyHjjdz3TbArnNyzQ1zd8R8aq0RUN3NovqWwhdHk
UBEkrHMxpjCeIg7iYNs9b27qYgzc2ZW2GZDqjdZdBy0ErIAYDgsNOnnISLQcJd+hm/ct3mIrhTFU
/eujt9wedzgMOPFnvPkpTCQql2nBBzAKHyhTdQx5IHBQAhwlXd6HEebugaN1mj45xlxu8SOe56PM
mrqfL6H27sieJN6gm7Lug1Urh/7YWs86Gf8VphVRx2Ku1p7KZP5xQu5BJkNrkE8ih57E1krNb4r4
M9GshLQzEDHxUi/6Bqc9OTgVrOkuU22Vy9dalttiCjw0nwStvgYsrMVLLYXrsTgROMQ8dlh1FTBb
aHGo5lTlMUrFM2jkL6WrMU1jekE8yd+0xxgqK2/ESiHrdoB58GEByNmOavMnJPUbYsaUjKynIgaq
pDNwWDBZS9K1Vcz7Fn80M5lMulg2Ay1UySIDbsQAspWwn3Be5zKqqjbbzvOy9RkPBWj6SYP6wXa8
w42daDkB0MuN2DNaa/AcNW4KIBft9/DoYcpAzf9LdAcZeL232YfwpHc8gnnpPHscTSTX8Kg/0xkP
MF9tzKJb1PFi+3mSVcNryYQbm96qCDYh90sWZ5sBEoGjP9rsBfmaEKSr8qczZThU4TbujgkCX2AV
s7NN6XQQvWZoO6ZThcqOvONO3jK+bLsdl7WAyXEx4aw472r9MOf3fEBFh1h31gkH/zVYj9h707ha
peIxMeH8irN1xzwUo5fQrtAfZwlCFzCvfwomO9PHN8qiEOwIkGyF293C85/x+iEDQFVDSdcKOE+j
33AqapgGja98es+YoLS/MGjmZMMsQLmm/VEbyCPxeJcW5Hz7rSPTA37J+m6iLzSnB8wAQgbuswHM
CmJtRjoh/jXqzU3Oxi42o40In+NAGRKdiPFEttnLd1v7GhNUDq7inFH7bVvrE7UDjlsVGlru9LtQ
nQ3Pyt7t4tFxYUrF4MWgx9iiGej+x00YHrR800t7BuirzPTKhDTEeqPDARzsibioV6qvtR6hmpPQ
x7Dm/pSamxn/leOtNkBaAl4DCHeuSWvOV3UGb3RVtT8S9vX2zcw3lnyiNMznbztbhJNwliCDDJtM
O4qC4WX1aiD/ym+oBBIJ34p4igoVslcYP3FMX3Q0wLfEEjmqbbqJ36Cd2DbspkUyVB8g6DfGjkSZ
zHb1wVfrDzpYUgmRBkFTBOERz6BPn9AUrPLFkhJg2fQuO4ilYA8QaOUo1QCGQXP3ChyN45+leOO1
oq+y6nMGFUe5F/a/Rb1uWaepYQf8niH/lIWnln5vXzL12Y0bqXnAcZlx7yDEmcUJ3mKV/5OXSIzJ
i9nyq5C28UiENAowsWXs+Zsstk/5EO5M6TrkfqngXAn1K6NU7pp1AKx71cCDca79CJE52HJ5smrX
YiqrTWF+jrrYlCF0tnIfManI+EUd8yGJpU7SGWtHC9fCYEdxU8Z3BEJdu+ujOwEevFq48JqvQrgD
zslh09eY2OBeAFcfLmb5wJzPdVkiVcY1EbLmj3Y50mveno6x/Xv1VhDGY3CyftPo4Jc6TyhMAhR4
2jZAyq8zeXlt0ytPioWFxtEuDJ6TCtjZEn3iZzQ7BnWbgNmHN7YkZogheuSpzUHO31R+ujS6peVv
D+CAakO6oi4s4PVMUe5H6i4Ru669ifGKIW+PiavWNyxTBi7xaECx/wPVM7a2GlhiCP3MoY9Yvl4h
0auLw3EUB40v3aEBSNvFTouBMyZ/ADlVDmAFYp7MZ5VgmnK1bxBCUriHpqPM59F+SANJDy4qo+gi
oQLLIJnz4mCTrVNP6yHRbIVkr6zi1E43jQmYQt/QpPNzlLxgOdbwOVf5CeMjSsyNgUnE6d3hXzj/
EIoSR3+sT2xp8GTMFA4TyHEVEgh0ndptzqQXWvryZKEYcMVy7lVPB31bo1AXqn+tGrrRhMAN3UhI
vS+PbB5eMRUM06cmvQnUNKX+q8075BxN7BeWV/QLfNO1qcLa8KT0O2gwKYrAiI+DByS1r0p4UMp7
jvupA9E0fSfFsVGPQO9oGE6AFSvre2LibvFCR/dM+NhW+dMj82I7zzDzJRyXjErFX8r7TyRYf3dg
nZKgyFK7P+ZIoii0HO2Marq1xILtgMA/oY3zDESz02mynrHYUiuVpl8MoCXgh+wL41/WfliVP4SX
NPkwND8OaLrhyd1xjGE4bPJ/E0+mvuE/lbNrpsEtwFZv76KCZUvupvo+iY4DdjtJ345IFmblHeRC
57DMBb9E2o29A+lu9TiqmavJ6uRLi/h1aD0VxxAaqflZQCrs5G8Z9197mIyT4bAZvUzTj4i+OjIM
uDtBFZTOZlIJP3cjIjtzjJnEFSz2809m4ma2xiVc0itRSnL+GRcbbwXZKDT+9yE+1P2WaD89oSti
lMHEaoDezPE3Z1fGWsN87HUiFFkrfyddxzh1PX+MNRqzLS9nOKxzzWNsBTsVnbUZsixHHthLlzx8
5tV7FTFbZmMz5PMZH3vdYqNlbsgB7YSfkfolO69FBs1guY0OKbtS5+ForzM0SstbwE5SBAcz9rP8
pZnfQxZTljQc1Thyw+S25AzFJdfN8NXSmoVumu2m5GSGWzvbgN33h/4d7yyi6Y8Myrz8E2v/8hpN
B51aG7511QeGZJwkkNKzguku2h9vDHdquxnDd7l9k9R4b6vyGqsfj53D0n/UHilSzkbnbzHwgZSv
0Q9L8vYlGcWeTE+fK7kdjnn5RQnkGsa/OX3XWa4iMMq/kyhwGZcA8rw0YAxVEOA16Fao6oFxGU3V
Z5toQgpHLtq9RtBslHExuH2Ew4cxDN44j26XYQmLGJ+g9DbwG4BQ6ubXgoMLEyYgRU5lIpNqFFjs
BwXJahYFhOqF4PtL9JwWTVRToFE0ALGfIXrNaFeyciteMlO9sLoopUth+JKCAksjS3taWfqJrYX2
bsnfCc9hhv2u0IAHocAFuEwgu4cPdmVLXxYyIFAvavJq5ts23fXZ1UkeenDBPIQ6IwP1ozzM1rW7
A2Jzh7XQwHHJociOX0a85IWcvDGkpcbwC+el74HaaH8KXw1DHQChB7W9y8gdC+MOqBHN7WYenVUt
Rn3VGX98eFFy0ck30k2P6AAqqg/+3PjYEyaJAMgJzkF+C5yHrN06Y6coZ2Fem+otF/B7/TB/1+dT
AwVf9UiAGDFG4DpICfaaadCr8ijBamgICwhZuXM5b9XJraxHUX0oFJ2hI7s2IEuJmSMbZLXCQkTk
DncwyKxVZO2H7mzDFky6P2n4N4Y36BUIrFzQ3XD5e7g63mB4KH5SvJEYstKETbHsTtlNjz3ZOcbG
m96TftRHfkypRJYm2rS/loUwoC8eJzRYRLtnzU6iki5b65xODHSh5ZVraYmoGh6ydGMH5BSXRega
MNpelg63Aq5ZLBsnzdZBK+P82SQKJdivjIAv++wtYE/s5uYvRfxz2H5HhrYxu4NdvZmMUAiyDTFg
exINGAUhhjxGMDpozWQEDyltCvw3JTYcvCcN4uvkEiQanj0EwngoQ47ziFtjZt5876J39Q3IiE50
ckSyhaFC1cT3+Fq17OW73zm/w6Posn2DPI55T0QiSwKDv8L6+zMlG9GdbPPL4FJqr2L6Yqm+jqZ3
fdrZgZc5lKHcE6xRpekZR6xzaDjXQoLUwVjJhixGcODWUnf9eJBR6SfaASWCM/4VIAwQ17fESrBK
CyT5FJOgwbQaIRmpu3sQtJMDYmRbM/uP2awraO/RZJLkKiFqnmR8YNO6154oyuJou2RRjMyoy5Q1
7bLnaSp6AzytYjspfmA+QuUjp39FR9GjwRHpX958zfg9FQv2DOwQFr3MknsJaPHApOmkV1cFXHJk
Ui3wWMzMTdxO/RkBQho5jJrkUzBXqdVNzekEM9kAwJtsk/rV7vGAVQel4tYUVDD6zuJ8Em+4CCYi
sOY3xgJwVPc8e6w9C+0WMbGrt2b9aULec5j1whD6UBT8K8s/QTtJt12yj2VejIJhUbVp6n9pQprT
edL9WeBfHz7wKCzyMoyrHpzgkOSntjsSb8F0e1zXQL4CqviugFP6U6LV75NjzwS08RFqrCYegxZA
YJqey+Avoe5T0sy3dN+qrhraKDDZHBsm/7PhiZCzHWI2vj/26G9dAmL0QbDq1COp1Z528aHS1CLZ
i+pXS/lTq2vrQH2vVp1j+mWNuWXdIiVX3wLmHVgR2PKR5JLfTLJbHP6JpW7Bb1OdBbjhBcaFRnnG
mMkZ+qFLRz0uXdaXsQxHElNDxWGZAefJwIuTfNBY28J+qgto+mTy0cfNQxu/c1CS1heaAhxXN/sD
dpkZ+nV2bubfsKYSaFi8ruPiM0PUWnXPMOL65qeg6XdmQf0YuhJXuKtE93ZgvoHpxR9eKp6Axq0R
gfQG7sd9aCBliCHRuWb7p7dkeu0U9b3FQGw4qAjb8xLVfMaHuF4UnArMfUiZIVc9kLDeOIwcjQEt
AiOLMD/E8BRm8aPMu1l1pemYkGNEhwPjEka+iH+TiEf2ryy+K2QsZHHtUv3Xnj+jbwOFhCrtMu0T
J5dv5AmBRRvB19Ysj/Ubkk9bepEqzLwWNwqL5O6eDJ8DgiLdQeGFP/o0TReSsUzTN7AlWQFZbr6M
3BmOMseKIv+xPsmkUyDta4m8wzttyMCmupnPfYLpLDvWFvxeI9r2dbVxEsJhwY6YeDvoDhTl1yTy
i1+DR439Ncrdi4k7DRezPW3MEEvYU2MIXVi6Z3Lc80dxjoJVc+bPDGdWU/3o0WFQjqIPXJmqJM7c
GCNyHg2nqNrK/IXS9JCCzptP0PR6cXCqqxweAhYawdN4QT3XiXdTYt72yCDQGZNfRDRdbGr/6aii
bORxJmFTXXqvfwiaA1oRDT8lxkHmPfD+TiEiV7Co6pN+pIeSYG7tgLnoGrZhPiwwlNUofyrmb1LR
CLOmWRvD06p+GuNVS3aQAtdmv694LVUQgHdjPoOEdxImvCeFtUCgU4YsX7HG3Xu3hn9J/I9QjQgf
sDb4RukjO4M7xCvPItkanyIDSLCTI451T7HXleWL/GSMa/bJLYM+Y8clPpt4TsCLIAZMOUx5OqZy
R7+KBXBy3L59MexpVY+fM/cTn57MQZ2egEK3KGRTFrLmnRaPWJWUwbo6MFbbE7vqw3NEPbdyIsJY
bohTmeia+WGOz4H0FpUf0uAzSdPTe5RjlCo+h4wVxF2W0TpuiCEADmmhXm10P9Cvtn4eFA8MU5zd
2umFtdgQYyDvflMEdgNuy2nxNnFAJkNMfMqWStxQz2l7nLpfpUq3Dbc7LC93Jjm0/LccgGmOez5m
oFc/y8WLzghTq5ehJ41t/mlFX5WS7s3qy2bECryUFRSlRGldC5oXjGCEJ7JV54JCjtH4kn2se+Z9
21yckt6vZmIbyGgjghGlcf8P3ALKsl2S//5ftD0U+zXCNqgzvnZzfJktZ67D0WSioIa51XNxDyW9
evLUNcxM54UuL/h6oggL7SpagjC+iftGWXQi0lfLt055baXLwDFNfMrAQTMdVdKBSQuwDY77vWqS
EbePjT3pl+IHVE9f/c4qFBngeFA20DXCA0eNgAo4JbM+30U/8/RjIQzoKSbz+qhqiFJHUpjYefYs
U3lleSo3bXm16DAT4ydkVi0nOAafU3pN27sotq2CJHIbaLfCQQmBS7zUVlICOolbMEXrCrcBDVDp
DiNqU8ITO8QN2M0avJa/ffhuzHcjHPjpYQ8sLR5TDQmsldzKhDCEJwArMeN3nGDOPJyUJ9ullJev
3y+oWVQsdD4YVE1UuywVitzXf5d9hWbH/gLPHGb0QLBPXlMTj+RaTw8sEgRIck7n/t1oT5Dro3lH
al1lP7N+D9AaBRNUqppOOR8hpmsr+Yr7i+fCvrKr7LsjzKmJOCytPw/Sn6Wd46cU4KrB6tQgjWEd
mkBOyFibVy13zRkgF6EIHg40Giu75bpbLahEWyMieVW+kjwLIC5epwq7nKXDI88UlQHhRoBQsr3d
gJuzMGgiUll+Qas+q/xeyouzD4eD10kf5khO0Cay6TOAw088NLNL+FeBwIB7EpybFCLe/q0NLxwP
YRuhxh25ZzzFJNMDt/c9SG1cSPCz/+navRo3E3sCjIE6g2ssS6inUArKhFKUvBcok1bTKbFfiSeh
hnBJWNXrBwoeQjza7LPEFgVAqAXKn/pzRgcCkHyjOSi7NTqEc0/Leg5TvxtuMEGoZk5kxla8QMUL
ezppNABr04awl1b8ONpVvD7RdIysz0T7F+lv7fw9Si+O+FKrLXPcHkU2m02nBzSuW+xaOSOaT0W9
R13AgGnNGoCBH+Jbv60PpmHgxABNd9HZkhnxvsDMi9nHIBHYxrpsqXeHHXhc7RhgkLAKEoZ/8U15
JS8hAOiW8e5v0ngvz9q9RyGpKAuyvVlhslmpyiEHYJP9lHhy5f84Oo/d1rEtiH4RAYbDNJVEKmdL
lj0hnC5zzvz6XmzgDRoPt/vaEnnODlWrXEptBf34zrybiH96MW6CH7k7ls0pZwPolX8a7t+OASlN
uMwGWUMovPbFs/cWlK2p+OXjWre8Tob1A2QimnAB9wXq8SuXCF79Sdn37SNqscHzBaDtAy3SfNRf
cXUJ09MQn7PpWyBw0Nh0FVhWdgHDFXOvl9fRxjDKbRyxE0Lt0u1rdCqMPjRshpdC3CyL0qzaqPqu
qB0PaEjDNrfb+MWlC747yMDlBM2y7RxwWWsL1HrW/+rxBudGZ5G+LR8iNFkAwEjtYoIB+zoL3xrC
epP0nxj2pXwIEj4t+6Mct01ooanHxH+Wi1edFw7EDVT0ssWNsQ155/J+Q2I7KJVLHK0HhCOJAs+C
oE9+BDs5SXAE6XzE1iIsmXYsuY0KBhr9LH4jJUfBeZW7XTeRlJjuU2K7vII37hCzoZC36UTmDdfR
oF575UI/V8SXECcXY/SlQQelnjT0CLFjxhoxUf1Sst/wc2PVAoOXU4VzJ0+OxJFYYO4gjpCKKYAK
kjbPnFMGaWZa/lN7B3GaSgc+csi3de2QML1ocABFxPiIYImKuiFeK+V3o0Mg4LxAFxy/UzTJ7G29
/295h/ev1dj0KVwX3GL1PP0vWJPV+jXVV41s7YPhKwXw0EEZzqklW5R+NeruRze8wehwbZJchLyM
dQc6KpzDX7n71vW31LwaKFeRvlEvMRur3iFVauWFFUk3w9CW7KNbEkjJ1ZiMcEWo+zqNGVSgt6g9
oJPBEU/TJiYW2AjTL6866Mk9gTXFmLni/KNa/EC/gps8BD2Djcwilo56qN4w7e4gSnNd+P8M3Jd2
gCPaZ3x2JJWGCBVz+q4ZViTeXun+iV9zPCuGa6hOneJh4FP5g3M7Qq5M4nWE6ni8UvxpDFvEm1Ed
6pinfW10rPHPRrVRtB7XtNNk6hbyCC2n60eY+pBx51W8sYFC1lP1hi4JasEYaituxIHUv6jm+qtC
HLWc5eMyyr6aaD8XIkFKvd4ri0zd9dFnlK0j2kBOH5JuRvEkOFOf1W47fryask0XWxkl3Ja8zRoQ
gGYdhhdhQLq2tPUD+yGv+7aSC8Qa3YTzFN1j66wUT5Z3iGWFce5laF1oxugx+Ar2dnqpupuak2vn
sj4qEs2xugsDbs3a8xF74c3SbxXC1wDz69TsTPkiyaeOWx/xD7sbi2mdGv/0CoYK1GKox/3i2PvQ
syMoq+3ZqE8xQ3alPoftcYTo1TFoIGxKns8kQloZos137KIJt4yZDYtqBsEHsDqFxDH9Q9ULhm5Q
O9h7VPG7AvM0Nn5YVKIZI4hwS7ihi6WCxSERVeTf7nMLsMazaY947gFXsYR5FUCzQU0thM5Xe5W0
i23iTWMElYuL0V315OpTJajqXbxK/TH1XwQaqaRQ0sPktyB5mxezHtZM8Sv8tdc4Qf4dKt4m04Ed
F+/l8AyyW08yHpGGBg3ktinvo8cT7hQ2IXQ9luTFFGBuINSXZpgltYSCGBVUf/EYaGfO1LLIRFuQ
bD2mr9Y1VvbSeOxtDrRHLYQ7kygrKJAJRf9vZDF2Udwk+0tk7djozL0Y/6OIP0TanFHTO8oEmB+X
pSdona0cHWTu1pSHpQD7+G8eq6jjhr0wtqeEz4GzI7mY/S1SVqN8CcW5UA6wwSjmIvJ6Wa6kGpJG
YiCaZaR9oIz2tFXZQfT5Sy03ZehLSdOiDheMdAoefaV4J4sTBOu2Dg4ZtXUAuqCqw4Xw3gzdsaZl
jQ6yDl82p844XvXsF4+63rsTcje2o6jq1eLM2r/MA8TlzzQnWmjtUSNxPtdcG7N755Qp3zAa8F76
LeihY/c7KePCNqadKEghn72/T/6fTQ0JoYb+YKCbyFBL4PnGA28xyQ4/0Kfw/EPmtLxHYO9lviBu
iwAMR/SvmI8o3vIq+kvzTz5U9sKZ/9kwhgOlYs1aggIiYXpQ/8acjSw3EfpRDW2nzLL5YdCNeirb
LlYMOJeYPOxM3jDBNO0KMtQcOa7wQ0lfPJnxsCaRxMRrXG5s4yYxsKzUfVmuZV66Gt9qrm7w8cUY
ICPCMeJ5FHqYvD8KEdjRDImWWr4pY3SNK9TYo8Ttx+DZB5LQduVG62mfHmbxo9UG6QG/MvONgVFE
/8XbBtVCE//YOZTp3sqQOiDS4E3dM7iyIziuH+hG6NcA42bM/XJiIXY26xC8abGKWpvhKjkxxHTL
N5NfBEKwYp/bluF0R94WN2HnsHtQn0Hd7G37U0keM8osUWD7WtFyPAXBuaDfllKbWVkJW7l1Kvkc
Vu1qKP5aBAPKSjO3EdDjCSUDykLijJfS9IyMZzRcgLrYlZtBkqmfTUT5mF+DhiFsvAsFxNXiU2Y9
kZG/YTTNocFyGOmHytwVRcha6V7FpOZqNCzy3WR3HD214A0vtSWzZD/VUrwy5XMxoZ+6IQ2wK1yv
F09327nPUC9gRKl4D3L4NnA0WQb9x+CIYlyzE7QAiuV0RUhvaXnfQ/OpMo0bISWSKjD2jhm9y/7J
xnZTln8VCTB8AswJvD18Af4tw+LgAVrZUn8yhMuX0O43YXQL8Mml3ctkP+MhdzGeFlpFZMTYKblg
Y4qd+FPyr2p5EuXTGq7x6BbWtj9F6ZEGBkRIH7oT91P+L0NLlcdb/IxMOft0pU7XtKEsbx0ZBw/s
5HjHeiupN+oD3ZlmbCZj3eQ3MTipQrPvDBqrgprBM1LLvPtKUaT42Z1AVFzt18w4s6ZiVNmx4thl
A/TblT9cISqow1a0b337qUIlD77U+OQlG43JtV8+et1mWjwtuSgcXdRbQ1wG400GBCHbX3mMMeEW
pxQTg6OPjK/xvCwFKaGUa9W/keK2sB5JcYpJeBi22vCbepvZnKKPxkoJN+PwZ+O9SxGE8jfgt9FP
2QDfjLOZDB0Vr3Tsf6O8IGthMBAYrSl/JRvhd3/TEiTvpEvi/tHqbRZ8o4QNzVs8tzdrgAWeOA0U
1nzAUfSv6r7RV8XZdp5z+ulxADDC1Cgw3WKg/8Zjil+0S86Z9Sb3V4/PNkXIL5DjO2hZ2e6w4em2
RM/igfHIqNWPDau5iJlyBeUeI/xnQ2saYH3oyKiVwIEEySVE6Q9KVeQvC2xx6sD0s/o1ivs2upn+
HutfWHxL5o/OEhvBIKt+wXFdh+uAvPlwKaKNKu7jROHYoB94EyGWX7f9KIhpUC8DOuIGZYk832wt
CUhu719LoNkY5bRfLcZjhZqVATj6ERrENrnXwbFrOULslezdmWEIsyQs9Zaizimwf7lpuMHtONSX
rvFWdnYaDQ3r/j+0UOu6L1Bx1ctW2Bug66uOUf8U36xZpl5/itkv9amV89iWpLiY8bUnuMN/q/ZZ
WJCgLX5+WlmWNYuRAlyjgImpolJ+mkaW7wTUDoesIlCQYdmHH3/0lBxleJFMtqgEO+YQAhk8BvTO
hfJR3VSfpfCzvicRmmRyInhJ6Tm5/ETrSvKhHT4lKd9wBVDMyxwqzZqmGcpI5f2pTJHMZaOdjInn
e1MZMCnc8TucNmpAiT99wlSR2Nv3w7cwHgF0JSIKyOpaWOZZkg7W8JyTUcZ12DmS7o5AuHGLiPuU
75mRjmJT84toP2H/04EsmfO+k37fi4802irjy4M/UoujrxDpfaERkvBJ9diCUI5ZzxwhZXmejdjp
v/qjzIZlhQKMBZba3jXUIQWPIE1XEjqTcRTGadR2sflKCXHON2i6kStoD2a0Xga2e4V7gyKWPIyF
ia584r205mDVZ8aW1OS2nyxn4nk1MgBY7KxgoEgm5gKmAu9x9SZMhnBfUwICwvunpQdZ3wuECVii
O1SEwQNfmDY8VW2fJdSiPAKhMzfTVQWk+6jzYsSGa81f56+WH+p5HlfvcVImwU3DCqZSuAxUODGL
xdG/DeW9iHUK2C8rPSs5kbXzmHUdtzskJhiAU4DIrb8btE+lB2CYroxvGWEznJVmPEcYGPPkFWTf
kX3V8514+c3SBlDJBBkgm8BNyzhASdE7IzJU+TwpLKshWIBN8I2b3MzgLHRaCRc0nbGn7vsu2HWw
4yLOWlJoFASJs7p+9iw2frtq5c2ouRJQs/yZo7ccxVXHFxCh+lczJ832Eg4tyA1iqX6r6kahjUu8
c4z8N5PO9I0pSm1pZpX9lO2KnfeYURcg4mPVcLahkPVkm5KUSvj3CwaT+dkE12SSif2CsImOC8wS
WVNtn7rW2C39aT/JB6X7LaUb0cOheuBjRYHdjmtcH4vqS5r3Hx3aWQZ/jDZbHgQL25oerqzyJ/Uc
o6fC8f+kwenFL8PjxHN1IA6aQs9FhxMoP0VpLwwkNy0DCPGK1WUZMFd4JFwRyM9dTATKUWRAwR6j
hoameJrSewdmIfFvVn3BKsYgUu/eABLX/jM2TQacNBDtZkDZoPSQGnDC+fbK57+MTHA+Ax0JN3en
fZn1PWv50ZNjFx/Bg/W4xxNvp5X/cHUa8rc1rgSxubi81NZVJBK3J49v8ndoz7AZu+7ZwaEd7LeB
skxSP0O1WBvJdcRs16DKDfhRSIZYxoy2lBm5N8sV2WPaEY6eleyv8yhzZPXReJuZD2U6YnqNzDJr
dIst1Wt+yAbX1rF4pGcVroy5EdWOhDNO8L0Z7wNxYm+Ej++7JDNs0lgTE+kyKRc6QEMc8/bYk5Cd
7uJiJRmOj/9X3uM3FPlnzSAzth6Bfrfaf4AdCvMy5HfkiRwGZXrgSq4iXmNnrCifL23Jv8OmFcIP
4bbAXld1ucmCQ8l7XqfpKlBvAm05UMH5IiqCzdjcs+aOXh0q56Est80X1yrnkKR95s3VD+hqFokC
cnmFNiQ1b91wZYhvTZDqb6l65IrqPwwV1d47GKpleWfFzEqDFWbIHZYvcZZZJFrOlvNmg+hJkMCi
3rr8rnym8a1pu2XznrHplPlUif74UCzu1paIQzl2FPK5OI5R2YfhHQVRzu/LKIf9OPpe667Tm80B
DzVC7RhHq4q6PIF8lNnaHvsdD/aHcZDtdVaeW2TzoX/32q2nrDJznzTNBWzZKmRiFPogEYEIE/jV
ouNWWQyvsWuXgoHU5M66/PFZmT5S6xt+Zjmh7HHjyuFCKlonfHRWdweUumI0k01s16ITzFvYc173
B/uhrohCCdENEqalHaXpqrcAxtKb3F4HQJveXk++Y6AnyfCX65e44I5mlFS5FgIaCLykl1YsRLtL
HHx446tBws6B9AqDv0ogMrX2wO0KoontYVUW9lqi9JM+KBGs+arE5gsiNaVwkVnsUAriqc+R2GCI
ZeOddm9+v02eQYgmVgggZVfURzTHEpJZ9GEDkFfUNpX+PsLu6FD22vbfkO0mthiW99vLL1UdHR8c
vNF+0CiPBUxNC3kJhKgALYZgCJWEnKvRTtKd7mEAIcXLHexwCTG0LZIVl3sBxQ7Fr8I03yJf1+mn
b8b1everoKgYCNpm0nqIlV1mHErKw0F/9PF+lDYDX5A6QgdT2IDk+pZjZtLja5wxBleWvHuw4TV+
u6B574n2axoKWhMS1F1ox4J1VXWVpiNIoyVNNcYSTsEscA3wLTCVyPX2ZKfjM5jF0sKJYBPXxZFH
LmNvyNgnN/9SyiymCNCNaoMrpP+uzfOQnASpXG1UcHQTlwPRWP0aTTgojN8bFHPpUS0WJpXXiBoW
aUK55gEX0UmXtz69PyGUNOUQFMoFM5/a+FQeYfSDrluSnUhfyv5Lqz7K6E9AP5YJoJ3mBaDaPIty
ZwNwLd5UbmQM/s1eDBe+ZKgKwj7NtJOefT3R4jT8JSO4lOlw9Vto4Dr3KoIRyOX2xqjRcyIW3HTg
sOAeyntPJ1QPNRpeFNRQnPbMF2bJBbp/zpeC9yAZkB50Tywqqyq+x8bkGh3RIEPzUI1vzGzupONI
ggPrLyVxE+igRd4sRgkC/4CUjT+bqYLtP38d8/IwJRN6yF8mYgbCki6lVSxzoNUdQejE3LS6vBbq
Pa1ekVRt9eaJP7sKP7xM585CbWpeO/OjDXFxMpPSuvvIPDahjG49ZT0hF1CiU1v/I8XQqRHVqRQG
qAQHf9xokUCLHVxKksorPn6bwSF00qBeSoAqCoSJgvIs1j/jdNvml6o6+lgPQlDEWpQ9Euz/Nga8
UnEl75Kgf9RSJ6QAt+HsjMRyJ6rBXGmWNzNqEc8BnjqRlsseqBzZ9qugURcCtkrbEXnoluzdZJJh
0ZF20JCwhbmT928kRy34siHCsSpkY1sfGgK0kvqekifhcypaujv4bsTMFvrvomfdiOMBZhKZOehX
LPbQU2Swx2IxhPmvJ/oWrif9w4YMqW03EUnlORbJCSUTjKjhDKPHwdu0FD06CsYsGuFXdhmvR/Eb
GgZlh4r+Bd3i6FYjqxJjwvnCxGWFuzJjyyfGENUiLn+sU4xQBzgKBj5Ym+pHBUYKaZ1H6IiNzImQ
d2XDOykxmym6DSF7VS6OGP0PBgPE1VjHVH2pKljzyT4TZvsGH/SMzGwnNBsBZoK+tf5WPJgHVR0v
WFdE0TYl8WS03Xo25j/88a+1rhiscFhevYpzkM0tfDKRXW3pQ/K+UusAa3E5jI/OuybKhyg/KsB5
dAfTKctOQfSpqteCpEqfF67i1hsHVpAsVyhHoBSMMLICzh9mhqWacuW+45teRsqbnNxF8zlFL8U+
1qzRRuspo9Zh5Rmx6tZLb+mD+VyozKlVzseAe4twSPaHjFymyTqlQ7kOmHqF9XH24BcyKq7qL46s
+zirZAMiGNPwxy6oGWEUZnTVEBMWlXKWSZuxrn3SLvp+vsFAe4DojJtzYBV78kXt4BUhllc1dIcS
eUwB/wVqgy6NNgkzww6fGNlvy5RBo4q6z8B+UegacJH5C+2fMr5+u+OeUXNnkCSHvQJMblbRRsME
k76lFBsSHLgwFOTiP13FiqxufE5s7ZD3JYvb8l8DaM7kqQBVxkUNQV0LQViVTtlWG5DdTohQcego
akIPaeZGr459JEhpi+9K9RMR4ZgQP1RV72Xjk/tzIxtEbzb9sPOy4hyKGK+OtZBZTpUazWs3OqRO
M875zOcfff4w6tYZbYO7IGMXbtgoVue2CnBLyABD3RWqzhfRAIVtun+pFp1qXfmTUDMF/f8ClWXL
7FKy3jTjTFgBOBouGJghutYgPB3wUrerBDUCU1PDxkbncu0FDe47Fh8R4Cg1/MUZAViTmilAn74V
+l5lc4Ak1RNXz3xZ3UFEHLf9WtTJvnyp1DYTi+Qc42tj6ks//jS7/81a5HZLoHuO5HOXSAi7WoNj
TDRLHLkhlVsvBQuPpmcCDmDXmBL7expzQWxSpmmGxb5wIvNIUPyx1jzUytwbXoVxCXubnTFwPEh6
/dpGQ9Oly1T85PnvJMe4/ycYhG7FZrkuvlEznqToFaA+lz4sSjrqs8pyWzS+6D9DH2ERS9GtUvGY
7YsGJJC2kxuCktSj7H/J7KsLVCrykiHdpdD086inz4xVHY2IyHYtrPsEOd6kEBoaH/RAzCEISxlN
oIVtx8x/zGJ02+EfmJkYc0SFQI1xDHv9mSqvnSSx7uSdZWj7ODMxXPVU7hpf9kwHAxxATWZVECuH
m2L8kMk2Ie8BYI//pW6+NXQ3pNiyqt8BbtEYHQ79PVJnDOui0Ri+6QT4bnwWdwHenxUvAYk+wY85
XiiQVek9sjASMQKxUMUk3aMooT3IjzyOgI1Ra8HKneOcmAB46SHt32w1xphHaY4QRV3lPE01X4IS
vkqL64Ro8z5DKGtBC3Wj5Bvxs9/euuIqSuB9/M7J0kIOgEVu0ZjY4dFqCzbmzCNXmgJXf9XbL+QE
UaatNDaia997WBLQQHUlc35LVueC2l5EDLfgqAQsKziyYmuVQaIKtrGyDXQD7PFz8BCfQelka8U6
5lfwrJf4EXKzdnUskqRx8jeNEPuZ/A3x3TboPns+rTvq14p/Kr2NkC/yuE+r3fAvBdlnjdKyRC4y
97Js2ZT6QlYl6g+yrg55hgb9Mk1IOtireUhqTjRNUbdRMAx1DP6GkKlBc4r7X6GXwIgxDuxNlcBo
hZ/2Jy/YS8/csoSKtXcrhloiHcDErUBIYoYydXPhY55K5MkxrW4dK9RTZAancAZRU9bOCEvfwx4w
k0Q6fYP8LUUa6Mv51lQfIdL9IclX838lZZiSN/iYonsDJdBfl81xbHeSxTxpmz4y6b31v2ePAf8r
EXRpTuXtUphZNWiY6U0KXaScPrsfjUfgik/HKm5miHYSrHlFhqMyrwDBammArlSsHCNyJIL3rpg7
jx5qlZz9x8g4OqbjzfzyNMXzQheeaT3KLmooN8B2n+A9IL/ua6QJaLp229gJTnVmTQrD2CDZ8k6R
w6kzqSwvft6uEV0mPBo+eXp7prijWM+BBADkiKHqgeicMS0FmpsR1iG7pHnZ8TYZHCO5JEQm+gca
CFIdZiEyRnHf2qCcYM/UtwSuWmgymWEOK53BfQNY860t1jBf9HgNsQnbyMgCptiMqqtq6DaeEk73
u1qec3VZ4O3JiJDxohhuz50rtJ1QRXzz93R19CGzffVld2DRwg4Y3wvKDJu451r7znGRFs3ZaLdV
dm/QBAx/NbV2VXIZ1e+kty3oFskaSPQ5LuOnY8I+VBO3BTEdTX5MWOTXHNiy+T9edNQ+Jvlc1+wp
1LXq2we6aSZ0grNiCtZChKuymtbo1XE3aIOEQuap0gLF0fsYdW5eXf2ELZK/LQjVitnOQutNZW89
6FQOZ1/Ftt9zlQxMdfC6NjeZtbMgn5gPUOUDEwR1shlPGRc/iu7fBOK2hhGO451MnFM3OI1+LxH5
N9bTkivK70vsH5rwaFIHqpJNgX0ItLPdXHST9Yq8t7PnYCarkU7aKD40BcqqTLo25lackGUOXjHx
3Rm8MiTHVLtW2r+AtYSkPIuZZt/vbCyPevol2pQZXIaA+0g+M1nXkUYnxp+oib0qvtKClDa4DJRL
J0u+JkSyYd8O3/N4Q3QRUxiEvJsxKnZM6RTvkqOHSLBTSeavzSEx0kxW9b1qXQ20MA4QYOYobiCL
gXB8i0y3rf1VFsT3nOA25TKEx2D6QDQQ2vNEvdErwsjEyjeJKbVf7Xj19VNJFQ5H3p2yDTwWzEya
jkMPqeqs0PPwraeEyL9PzDhaXjxm6nipfcJUY0cyGhf1ZgeJIGQK7mUUx3i3UJkpKpIPWNbqPwU8
TdRbuDfXSrENA7bzvr+Tw0vQ/8So/tVCpaSI1pbOBkF6bzjIFSythj97OZECzAxqNh9tdJYTCl8X
p9m2C0+Td7OquxkjUclQ/YAGzc8MzCAno/CknW1YcX/7Yp4jwU1H4vEXqquEXCTv3eiPXYZ0CEGQ
bgMVQ6keiZv0sm1jZfsfEbmdJe+KkJbotMhjMwS2zWXJwi9jSxFsUnNnQt7NFXXvSyywdRoL3u3o
ailvMcgGSDpuI02EOjduUgPuqhRmyEAmEeCZDGYVrVqXUcWK7deiEcKlvzARLfBdxw0eVD7wClcJ
ZgbuJDS3DrAdA42q8SFA+ITD1jN2pfc+DHtRSn/sz+9ZnbGKNvDZc4mQ/CAThOpzFJCmtjEsj/MF
AliODF7il1bxa8vbIP5Vwo+WFdpgjtu232VVTxPauaRrrjuVvQS1fIjvomcwWBA6kadQudu0/oyk
EPOTvUrCS2FbEAd1E2k6EyrF6DaWam/np7f4rJkNEFGOVrlgOjY9ZIvGW+6Ip07fJ3bDavzVIqwp
sPCkqGBERr2BFCPxULwV9p/VHaOhZUuIiU0JWOHYDuLOr5AxnKcEh0ZDV+Yz4POg/1bdcWpGlCVA
+ZmItxgrfJ3AMuA0ns1NpQ31vjf+71YJ/6MX8z1jZdIPtoRoSVmFuB4fTT3U6xL9iaHiU+fm7djz
UnbFon5lcJPwBwxbixw0VRFgCXB0DPwYk7FIRLUupqfBnJdy2X+bkMXYxAEpKqxrSkTkjRFzfE3F
BceTlmj1DgHMyqyNTTjBRIJuVzYmeul5NvIIJ1Ddgen4Ovmh+L/VblXJd30IHBIJaeWfA4+/ynSw
IxeO9LPG+IPAAKwjPGYx4ecR25o06/9hgmOcVnv3wEtXxWC4Y55gPzFHgqS1Tx1Ha8ImyrpLOTPZ
ZN1jNU05PGIU954PHxOnTzMwfwRxrCH4Dy1ebXNLO0Z1ztoV44rHx4wZbmk2HEV19ZLQpFVYw1tv
Z7bf3Fs+4pccA0OSEddmys+Q/RdgNFwVpjOR+I7W3CO4VhLFNZs0kqTLd5y16dj8lAZ0/yGHZpBj
TyJUEFFkHHorqfkaZUAbQjv4vJ2ZNauHfdLu8Q3qKZ0hpgce2bLs3aBhPs+uIuI673ho8gqPuL9t
mKH3zVfaXkgKOpMgviQDe2Fi+raRWenVeMqM5wxZkO1Dgo6gnzxMu+3SShC6NTG8J5uACYHUw7eD
k8F2wyx/+IPXNte28vTZ5Rg6mU9VqdsQRWfn4wOjAWudbKYZOyFCI09hZIkTOa7svZXuZRBmRmmv
2yQ8lx2ztlT6tKpRXXRAa82vgPWojxczZYAVaUsNbK0UIarPcjfGlG53GyM7dCgqhnSrRe3K4lWW
p42PbnvMjxLSEZvhnQrKOet/Cjr3EY2N0uH0BhDOZc7vLpxWPcPfc6cKgy9JDCbE5yoBf53fG1jv
3vzxDvwVMcp0fUTAMbbIx08FgnQiyxeRLe8iOSVIJlpmarpLJqYraEXRT+Xtg49hS7gdnCsuE9QF
muKvpfRA7g3jNVjmRTlhiZmpnO0qTJRDWQXnasT9g02mhdRpGM1G6Zn+6hklb3UhEXKjznZeNbml
5rApMIgIRI05i1u1uRlcj7ZCs9vR3ZdBQb6YRCL9v3RMxkXVducwIP4Sjpwt27Rwa7hFK7tOV3QW
a0mjSqIT9dgXUVt1LeuxgEpSf3hYC72aUzS0upVSagf6/7c4YFpvQXY4ttCpKaJWNuKHrC2WGm2q
hKUgJf5mbKHXwnUzNLCwjbWSNLjtGK4AL7UwrjVN2kp0vi0HyFPr161qf/c0qR7PciSUfxO7Me4O
tq1iaan6ip055puljIU712gPtPgV6cUzoMlUWOw2qcrMonMbrDgoLxdd92fC8JtKCueghBbBXN83
zkofrQZk3wlCHSjO7uzMZo7nan7P7pP6QVk36a7NDUeP3kzG+hKRi8n4q4fQebWfsUT38aVb4Gha
qNdadLRRNUtm8hiM4WOUjgj7BhXto5UQ5QZFsltncvEkVQRZe9/jZBT+Tz7G+863Z33sKiuKN8N8
a3IdMk4NHDv3IWHA+GmudvUwraOp5ci3Pu2K/KsBz6EPq7uxrkXTX3XE3h5Xds09rKG1a581GisC
UWJ41+mjN8196NubVKuRBXCqpeM5kOzfsQyh5yFNHpDEVAHOxXtrY9bMqXuBO5EErOrIJdXZSnXP
O4nZtr4LG3PTRx6bdJQNJfg4kh4w76LMb3DqhbQ94hde6zKPaF1nUQPXIyxqoUd0uC9Ve8VMp9T4
uzUZtUf6H2GydE8KYBuWnT6mvrDexCPheU1A/mpE/3BWeO7bFvgC7o7c/5oQ83p+O7KhqfCXg0YK
ipuaYbmR9BWKEfz8WfbDrHwoCYdMfyvb+rHDWcJFaIvSrwTLRFYF7GttJ2e4NmJh62sU1TjQjFYi
aOTcmhXf9UZC7avx8miMKfI+uyVzuKdHuUawXtc/C47KsuMMPrPGlFm/BdodrHxpHwqdyqV62LiD
IrqXYK+1CGMIBMgF8+ePCHu45ntEkNAHs/0OW5912NE25632rC/qUT3/jeV3JcCq+pc0RgzcYwXm
vJ6jMfIRVHULHoQwIIVJ3WC6sO5p9yM6XyAaZWg5vardJfgYEwIqON2rjm1til/N4F72UrCeXriZ
2GYH8/KXB6PmO6vA+smh/PAwBbSqDFm9R9grNlEGHrs0D1MY7WAWkis2v9yEeYN+Pac14R8eR2WE
pl7g2PNtMGdcJbbfucossUWUw55d+6u1doFjtLQrZ8qtjy4eUsZZ5prKj+S3mCUr9E4yzwxY02hU
bf06BAwLGPxOJqogHkYVo+wQ3Gq26/yLPJff9qBswwYWOM81E1kM8zsLAlHVADmXX4K+sFZXPWpv
vSQsO4Odc6/IIqmxGhYYkcqmg31pLorse9JxtTLerTUbtxvBaEXtGngXzBTCvrWLcCAqrIeGtHQr
PNFyWm1HPaJlDR2JxXah7pPx6vnNviY/Oa3ko4Y9Q+TJMtWPXpJuQjLRofN9al2zSy0NCEZLFuou
noPn9Fshq6wC0aUyoFG79J/EVjGWJW4eiOjpHCW8r3nPSh2RF3IkFUdMz9gxjMWm97Nt1aGf18Z1
imSS3Bgnpt4zkDSqVrguashaVfk5duZ7YoyItH5yJpAK8FrTU5dR85GSoxfprJ85rBK7uZFPvtLY
ereVytpzOgF0W4QMKEoZFkKfn2ZVfAxkL2fgALLuBvGDIJw3S6dJbtgmNsqKy5SUYG2vWq0LVqDK
L4Pazrkjv3NY8kA9W8m3IWovCjVPNpkUdc26so0t8dsLkZSPJujpK97x7oFfTRyTqiUvS0cR3Xak
OLEbD3Lac5aaSVSFFvmKKtVdh20tLvxtb4x7IVvrosvW5dz1wKyjnCclhgwBi7eDHTlxxBGY9SyW
X3RbqFJkN0JYKPfhW+g//VQ56zYyYGZ6zUjK0jVBC1BSH6bjzZOJysFDhc91a0vgzji7Rg60CNdf
5qlPFZst+4mwJeyTfZlK9itpfm4W5673PzNUdyh6edG7tShQWHjk5U75OWKwJSrH4hUrpK82vQgj
AhzNlopA0z4EDIIzcJRPZc04sEr/DfHkFjRLjeLt7SBcW0l27qtsVwJnsPi4fQ6IAsxRVr1QnNIN
NDc+/AiNlEA017XTTeSHTlCCWCG7a4oqCQqZVVMrZvbpP47OY0lSZAuiX4RZoGFbqXWlKLnBSjVa
BhDA189hdjM271VXZ0LEFe7H2zA4BW56cTtvmQ30bUQg1phd2fYkabMZanOdEFGYGcnaQrTqp2Jt
6O4+jMGo0QYLBgI6NwkmeFcYJ4CzpXxYFBL+SxJjHw0cJERkOVQ0PQ2/5i/LHM+IFwofvkS2xQpx
MdTlReHUDAHyFAGJDWwNA4vVAEWxy3Zj57A8qKoBrSD+fdp14QoiS8pNIfceetYMk1UFM8vG7Q7k
A9LxJoBL47jwWIq3iAY1blKuekZF3E9FlR48kqncJjxRSKKoC84xZherL1ZRzL5KC7f66G5lW60q
6nJg+8h15a0NtJcG923LVmDAAD0xKhlzzuKgW7HoVz2zEBHBmdNXAfwUUSjeYbayK5P/QizYwjWz
bWQxV1HBviLvyHEgNfFLORZWslenJcMB6SefQarzjuC7q9CRe5hRrZ+g/iRCMEjedCYORSiWPiiG
AriUX26pjDZxML35DvlWkeLuzJchVm/b/G4AhUVs85V45MUyFej84BP2Vr1QE8Vh4DxPtsaIgGga
G/gPCo5ZK+KODLkKcFwmMGJfrTsGr0EffrREa6Y5usa84VVA6gwbIgD+0SCsQG6wtSaE7BmlGH4d
K8kOtuP/mtZ3WlJVh9rdN52T0oeNMgfM6fpqpPQfIu2h+QRTtO2pDf51428eL1suxySc6yP94Poa
DLRPab8kk78KxZ9y/jQ7uAn6i3leL+t/pqMWITKJIRPMY8197dHnZM0KBN/SxGkimBPk/FUN82rA
Jh9yNse0kylHBDZejR0uVDcgex26OAmBmH0f1h+rBqyJNKmZtjRDDyfyMYRh3WVKLP2MTj5YphJo
haemdxe5U49ptNPj04gTpoqGTaQx2KytvW62uyqLDjZ71aF5seS5G9j8CMaAQWDhyGaNit3BgTSE
x+qMA2+rCw3phn+FFQhnG3MlpTiKhm1u9ceQ3bGX4lmIMc4aHmaigoyUYOei9dAFktGu4P+UyVWT
NV/TOOxcJiteX2+cCU2a23Fd8GmPZCsAQgCIfhz7+tX1sn3iTdfQYIbmxjsLG3gJhbkXzCun+NCj
mxYj2aoOSAYn3cBi3gzDW+iND4o+JqRilfoQa02kEFYJByK2C/QLGQ50b+/DmhGY30MsmF1AfkbZ
gFkcGASFqFJZziJINlId8L28jc65o2fOiOUVQfFPQk5/KhPzGrLk6wgvkUw6s6neFJV4TpE4dL6x
GNKfOHxhS75xNewSkB1l3aD+nXcPsGZ6B5qceWj4X2sS6yg4Mdach5aVi8UZoRD5qgHKSqQjKU/P
soofvPTncYrePDvlnjCcYjHorzpTeaN+Zdi0dUvgqwiiKnZUOWItrf4tCf0hvXkLvPdvrDYwuNcR
Ir+o/aATpHoNnyj0MRYhM72oiFLbdFDEFKCM8NTiMsog3ifuodR/6nDXcDfyzB3s0XvoxK83AKLz
gU9gjjOkSwim6dD7w2+bMrDH3paSzxKRS6mHnJIgfEfqFs/+bKt4U7IZHkucrQOLJf1pjsSRLrcR
er4oqX+LgfxOh6Yrk9l6xHcgGFL3EfUIx48HTE53/inGR9oYngK4CA2kgyrW70KfKZ601EDjbOuO
LBdPabowQM23Hd0pWgIbfXAifm0EX6EQWC1rrB3wVy3zeRDNZp7CFobTbQi4nd1YYOtC2BePoX0T
eGtjeEDBuNdr6l3BZV/BbmGzeYx4U+vafiUd5AUR5zVo8eY4+Xxox9D04iONzrObwMJj8deaS5dC
VSO4hxXZky6YWxmMDAqGm0FkboSmnwbO43gEE6ncf3Exr3D5YTYWCIu1M7CMj5CZwICwr7HRt0Pe
GbX1kJe32me+FI27hPWrj4k3T4p9aLGZaxt2zfmiJR5M4jjQnHqX66Tz4TEdFb115P4YhXptOG5y
zaDgstC/me5rViNwpL4u03BmvbAAqw9meCvgnBRh/5xN1sqT0XsI1NErs8OQy1vPxkCM2U5reNrm
DIgavYyZvvBj7tL9qqfhFDUuA6FqAWR/VSpe1ZbYKXh8xjCuFNt/YzYIud6bFdG4DtW+ABRRZ8hT
TP+vzewYzWoHbMe9EUMY42nTg/y14bghjgBBeTwdrRSsH59hGQrCv4pVpfxTh1dMTP0jovCeRnxT
KfifCkheueaV2blDiG+hnTZk1VOwM/3WHbEW5mtrUcHpIf6DjAfCkejljEa8Jc0Vo5mfOrtKlejV
KQkzPbuQ5PBsqe8qe1X9dKgtzsfaPvqm4O75ngNdbKB8lbXUByx/oJ1F6x+mYdy5VQ1MztdXqmWs
FGHZD3ufvAB0iqKFSpSfWygLfuZje6Bsruu7USBoKeKNIGZPpkgjPOanbXcwXYcrJCTNpKNQo2mw
UawGffGoRmfrCAS/DgCi2t5H+asIkKLMSSLEIXSufy/BJdVqxEMwL/oaLIhMpFBwhaa9To2TmpzX
sGm30jTPfextTHaOdhEtdFHta3dYW017yNsSGRASM0aW/+ogP6ia53C+BJXEO5ytLYKtzJGFiOus
VdW8qvQrzL+nFrhJXa6BfHMMsWUq+rU5hftcqF2cTs9BVa18dM9sgZh8pwtrwvaFs9mcjiYzsKBz
V1zM6Jty2EZEXeqfrU+Yur/0oJPWwj0bkj1JKrYdcpU8O8UBl0nYk+H7y0OBoYcEPSjGw0QLBZ2R
OHfuYPscJmAqobn3ob1TPixFljAlxJBad9HmMDYcU4MzVt08dv6KfJYojjcGeUuYJSx37hpmlyus
6eKSRxUrERaAEYm2olS4y/wTSJq2L68B4kHu2vsou6UqsBPYIbsRSt8GYNCkfed0pQYyTCusj1nk
bZLE+QkVmg0ht7o1cSCuvOQ+9yCJkO/0W6wRMpZtHUqSzwpl3IDYexJqX8UNEuO/sEWR7+LVnKUI
LdoXveovucCeoouL6Xobu6lwcg37wQa7n0akQbD91lz91PjBLjDdld3Lm6Y7GOcgdzBRdccQQ9rZ
0c5i8jadDtbuo9D7VVZxmKJUzJgY9jqW2nIbSpSwlNx23Xzn6rNBIl34Xzaj7a6cHv7EetstNwTI
keScZZ8pN3IUj5hyhugQKQa0SfvtONG9Yv2+zJwOi0/AAt7S1WxDSjFAC/vV7S9eVZxCP10M+d2d
LfWYEr34KOpsn+MQ7tkAAUFgwsa7phTno3OfSScFnL802Zb1ezYlB7e9WhBk4nQ8YfbY1HgafGe4
ZMmEpRMnAKJx01KYvuUiGSj/ZrCA8j4qJANmpx7jmB9cZdwNorZEWL1aETOywVm16IGeRgFPEKir
o1BDUlgGdj47/qdbFE3ANPKb7tZoGas/rQ5Y9inmRMmPLkvKP8VD13U22JxkeEdlRyJSyFxIxh7D
DqsJiKIKNklMmBKJli7wirJKNwItylSf67G4mjo5V6hPiiR/9g04BO4pDWPwVTInAi/VKEasYxX/
hoVLN4uoL2JLU9vZmgnefsAh2ZeAXGr9LcqZYo5yVhsDwYB4a6VEwbPasIffzmKaDq1uJYJuL0aH
6U+1SccQQzwg8NY41RK/kF8uAxUa6Gio0ib/FBX9zUICnHC0aaI9h55zrdL47IpxbaT2VhUd92eH
w8IlwuZily9T8KyNlDODe2k9Hes/LoK8uialeRgjufNwb01ojKWhPWuei1WSwTBxl2bfXVKI000E
l9+f/N0YIms0AVvPM2fyF1INCybdlNZ0pxCycjzTAoHkQYzmos4P6SAWTf/uZ+0mtLkioccpt1m0
JCPGHEP8eSyZEHFH2WE2oteVgOxrbKjPZ8S3ztEVbtIu39mafda4rFUY8tSTdg5GKs4BSpITZA90
hrNenUs+MdHzCgaTaCWGiQIvshcyn7XkaOfMhPFii5mdA1wPd7X4HQmOMNirZYnY+VBQUoDF8GdI
8DZ3nTFua40fmRuYLNCf2fAvAhdg7xiB/lLXyPXCaym7f4jwtjK2X6I6lkwX6MUw5aJPVSgcofZ2
RvnqzdHeCWLNDhlVMvfBuJdaX12o/NBaYC6zfc4uPtavjD5Nzm4Xjb1GplufhtYe+yB4aKX84yi5
jI19HpPyn+WiCirQZgp6RWeCIJWyNy2Jie8932DQYzCs7Ogbc24IUKqgbd2Je9uLTV7o7rucBdgy
x/5oBM6hSysAux7OxaiOXhgkL8MyxJsFLPiJO+2pqzAOxZ+9/t6M97qaNn2QsqcjLFWVuzm+iZ7y
yTSjteuOf23YcOpRqtZNTawnVHS9oDrmPukhoUMiRwMj6QEn0gzSJN/pVfZo3DfD5IlpKB5MywWo
DB8pgMrkIhEZJCm1is5V89iGx413SzVAeUay7zmrRtgOrgoPVmaec0J3wDRZqNn5zWNAfH1Yf4yV
8Wr5RGLT7mu5u8taCwQJ7MpAtze5p20ZYC6osbc2VKrEExuNQpjx3loZ6pEUxrzew8GAoYsTV8vk
Pk5GFhgOw6Zi2YbsM7P2LlnwrSPe/EKp9chRGiI9GKV1lgDxW7f86lq11x1a7dxeTll1yuHmmSx/
C+1fUD5S4vAYz+LTxqRjFET9Tgh8iD6i+WJgiJvfQu2ptWAbcXMWCY7OKnl0ZPnYZUlga7FPI7X1
6m9Fnd/JadH3d4fahm4FZznCtza9Vfi38KQConn1yuG9nNACKWLP7Ttd70eJpy/WjY2JNVnLKqY9
Eu4x7p4QriT3tTYDFeiw+vgYtkjJkln4sVSAOgOLTDCnPcqwuqWJujuFftMKqMOTCZQE3KNwHkOm
vuyw21bj1sMeWTfasuqoAW0SOLTgo5LOYmI36zFwEAqzJ2OqZNSRJYx8063OtCH7jTWPaKTZJyDi
X8LIb/2I/7zTvRdV9Z8SbtlTJGdAun6AxUmrFMI1mgrzhnD25iZI4rUBR59NiaKjV6tMB3yVh3tL
fNY4pDM+wBw/bKkPMN8mPDh19SyddK+TcGS4wQ8E+COLeLi/4c3HHNJZfJuFutam+1ybRK6Qa2Qg
qkYhcuViGJhkMdHSUL7G+SW3y5vOXC8ZpcakPNhYTXmwCxI/K9rDEmk0MhNb8z8bE221EA+t1U+e
iYNNhS0hR/HGRBMzmdbZKrxNGCUb6SMlQq5jKyqtxHgA8YdkBJuMic15EEw2C4fDoYvYfYiYGgLm
jSGbe1Jba114L2VNY9Omw7rpQmpEC1UZeSu5/emjCMDb9RdTnhBBcnW6yMFEO+J+hrmeJ7pNrYCE
JdQIfA8AVIdz9lAXizl9G9oItRHtX9m+6DJ8tvz+rmhCGWiCXjQAww0lMnbIaXz2GwmkqWVwRy98
yRGCiDRiiimPPl91peXT0+ATiueFJd1httHbduVQ08pEuzK1ICawhy2MFXBUb6WkZ8YY3tPgx0YP
ZImyL7U5FNskomdRb/Saf3So+IRQmNUVw7EaYj4KeSaPzOhd67VmXZHhu8wG+Wv07D4NclTqaTFk
KMnD4Wiw69TgF/Ph0CznuzEa1k7hr4Rl4zF0V5HvEU4NrALKrE67gkh6OUEA0Dpj6eD9caG8WkhV
HMZdXezeVZ/1y9ybo8HQqlT+e2mCC6TscKRk/9R8ccM6izzydp1e01/gFI8HP8G/PiOpaYtnkLYM
xb3P0OxWzhknHgG4AX6yEjDGP9nByCrei7aiZDOPjTUeZOUcKjmdqzy75n26CXK4Y0Zj7WLzEcEC
MluEsA6DCyToFtvYxdgYCBRcw9kyGXmWkbko5zmjX51YeP9lFRhcF+xWGZMOl0/dCSUnGvs8OdcR
CPWCAIBM89hTIXwtOTtXk7TuLudsFJTIKis8o1iSMdzlCYSqEjV04jYHrWmvfSnPhN2tK0oJoFHm
e5Uhl6iSjg29li7KxsOP68DXMFZlX9OnmsXdUUxbVXVhKnbG74JRQH9tjE6gyeJYdzt6pzJx6CXz
r9Z0KjIuPPa1ot7bWv9WjsW3n6jlVDiH1oxvjLiZKYFnIWUSuG+4xv3+0/us7duaQEbJa4hZm39w
ISLYbvluVNM+7NK/IswJNNMOKdp0u3J4FOKr1SP95z+yvGAi1cpgrbuMivLwYFMSJR6yxFpjAREx
fJf4EjkgiRkxoLpN5AXLlIWTwJIWRpS0HqVYiStbr4PvLi+O6Pu3DTkGoYkc1oj+RKqeKwPwb6lN
Gz1FweyP1iPyjK/eBp+ZIOcaKdOi3kWlSCUNanxsmMeQJeVOjv80dEw6C1gxhd0lS09MO2UqYqgx
ldmSRYMPnxg/T4BVrW6LsxFUJ2fI/6VuT943+NgyrFap0RLuZ9frQhExpiX7nGhirptyT52KqwHp
h+7tCnoap/nI0AbKKbw0Ar61CwmL+ZaekVyf+QvLTR51KjaE/VLgQ3u2SOyuZfNgdbgyYHgTsIQr
KRLPObvEyeqWmo48SHfOhqC+LEcsJUa948NDRKat1OyMSju5Zrx0UJNxDmLkMhSsTdGfDGHey5gD
Py9OUeqv80L8SzV0PTVqIM8haN2QIa7wau1DM0Ryg1dUZ7dGjaI8dEQuGlWmWQYituxqIyx7GtmH
5i6LNqZ5CBDx3k/TY3AhB8pQw4gvvPVEdT0glNKT+OC6rKNSNn9CrxEUD/e4ac+Jf9eNbBeK/hDH
1g+ZYavSSQ6V4EKuxcloWX2bhFm56OOAU4ZVsBi86iPyo0cdjqjS7GPqs6cfWagTfYvmBEAB4nCr
eM/d6TF/VKUC/ibKNa8B9lisPaytUkaXYThgtA3/NQGghUorL53WXyJMlprPFZGYJxuKc9JPmyTy
6WAMTC/Rv74Et21YponBb6BmQ4sTledBsx+SPZbWsSwxcBYOHuQRNBRPZZYx6/bok3oDPQKFFug1
4zDqYmN2KIZGQuAsbpKota/dmHJNAUsZxI2g3qeit5fszbdORlIbdfJTQVxnoXcA06liUJD3nf4W
+Aj02ScTU+3jtcOtBGk4d5qzsBlslJjdApv+dqBOx3RNnGJrL6MKM8oY50cpMEK3Nuq8tscIWcwC
WBntJ899yRNC7bBozh4nRCo7icOnEfp7rQ+PzpmVK2WwEf606lX/6Toaf3a0cd3onMHbRbeoLxtc
XfB6blrH8l061r0I6m07wd/Sw73TyevE517aqFJyYNCRFSHR+PFs0FfxeLdNj7rLKFjsZS9dxcjV
8SnZ1CXzJSdgce3o1RzAcGZQ3LsweQgn2o/d9JJPGoso/DdVes/BJpQW8AtW12xhGCmDrRMA74mc
w84JgAHriAp3hBPS4MKSQZ/V32zs/nRday+cqe7l1kvslamyk01wtOEDzROd/+nRg2gc8lFn+xDg
UGkO6kd6b5wZ73rQ3XWPATEBIbZ+tyZnEZd04Uq7dUCRRkpT22muHg4mpzDendF/jhi55QSD13Qp
KAB2RnMFM4t9olmZ1ksKPoWrB04V6yK0gcaonacBMUXPE1Pl7kvM8sjBmuJY9R8SrbfITfBtvtjK
uOLS+TM5icv4zrb6XCf2zh7g+scfdsb7iRyktLl5a8jBljrqOfqXuJAH3RxOBBniLn2x9IwNZ4y+
LHW6Y+LOMS+oxMOYPAHSy3zBsN1CBFqO33XABghvqwmtRcMUyAb4eRh5qFxnMZSvmi1x3WX00uDi
amPXG8Eu1H5L+IBtW25HByi60UmKVSgQk+TbbWG19d5LXb4PKR9ROL7GPepopqQ6IJYyI0UZc+lg
MdgqI3JGCG4aucW7CUedn0MngheSFoAwQEXPu4bpI06QewTOn61zVhYArFJQgYQKAkb3LNxg4quh
G1Z43FM1Ej3dHcsU1HjrnzA8ngPlfJpcC5Uy3r26eGrgOCgveRl1i8T2H9WUL24I4Fq1sDKRA7Mr
0ot+o+FzcuOjPvU4kLCSmT4KiDQrmZlm+1LXGFH5M11sVRGM5WUEgjiEwwzJKREgI7RGbDWnA7XI
KiMmLHQIIEFNVKpwqS9JgxrN9uKrCuXZDpGQ6p1NQnJHPCc7eHYwqFo2RiwPMe5a1/qZ5mWL41zw
bVCffdeD85t67WUq5zE1CoMssn06IrxONfMUpX5GxM2TS8x5rFnXymvYpo/LADKEyZoExrRk92ri
DWrr+FdWBVJJvnK/G8+kbqwH5GpM+3cj0us2JjmBR0S03huo+HetIRcLX1iJvDO3/YXfg1QtJPdF
PjrHqUdr2xbsFRkXpAyMl1ECAc7qKiIAFBF/1QBiOs1jzsIC3A3cdk37zsIR2aEfbN2x24q4PfiC
Q9nQSI/Op+GiDRmoI0mVlv9oniOORcW2zFEYgcsCrWga8oN7X5I3WGHbEHJ6b4V5azK5qzrcswbF
bSP/Ydi4RRUrVubthDz56HiypieCofSRsvQb7KD4pTLjzxoxq42u9tmghqf8c/Kn+cHw6HFQOyBZ
GACJFD2DTd1kdsAReZsKSWSge0RQgvcgii/NjBPTa7ZfQp2tvrqZHWN2RgJgHdqDGqCGqNzYc9PQ
o4wIqJXDjkEZ6RngmAs8Amz7lE/fWlldjMK7VQlD+brmd0b5d03y6miExdaqCLd25dWyo71Glrrd
pq8SHIPCRpQTs4YswP+wmYQ1lOtSacC+Ynpkz4IKnDkONjNc9+T6zTENOrw3s+VzT2rIAKOodlOG
AF1zSyT55ikW+d0P6y8fhbxyBYYIEz8dCC4HeBdRWo5JdnAW02Do2S8I4uWU/vMkX6nm7YGT3QZV
fDE5eCYEYptkXMx98gMPyVx3roXUDKgf+yPG2twlPkuKOLN3CRf3k/K/LADNNpSCBoOWa1e/jqW/
d+m0Zwp5tYdqE7bRo/KmtW8MJKpqzLrC3sOaFu7TTFANabjUwVMRJLIIkvZh1/Ju2vmlLgFQUqmi
SCG0GNVYMhHFjiFgQOvhc3WmhvWZ9OGyzux70qB6HqkSRpBQSapQ1aFKHXRy8zxyD3XsoZ5RP4zY
f8kMyNRe5T8sYb4Q7/CnGHMM0oOaCinCjXYAPI7O2MMw87p9Y4vdwIsfZvkxrJoTa6mVJ/C4utpZ
Bd7C03Gei3YbxDDvEs5uimrsqLTQjvWeWYBO2pFgNA74KsgZPtuYuNHb6U4MDS/BMm1CPwwq8ti1
YJuW0cEQ6WU09Le0IBpO6muiD6BRzShEEK6mywTYQWJQ9c3Z7zCpgg6M9WSp3IsOC3Fg9mMbcwiD
aK6dX2647tfR4Owac69sWwcyklknR4fWVkTPREePi56cqrbo1saQkafFRBNVqj6iP7NR36qhIU9i
TNajaRM+I1dDVh/NlJU3f00SWqPnLoNjGZhihfEzJb4LvqUxzF1DwRqh0rq5+8oAYHWXSYGAmdUB
RdO9ObX9Nar2zUTdM+rJsZEgi30nQngkqJrIRrbp/pbGCLkv1aZ93+g3O5l2hU7qzqijtJFpQ0Sm
/dN33rltusegg1+VhfgYi8CGpAeMSKEodUq8Xr5MOUorlN5DXG5lMa2bkkWtEedb+jDmdo0zLfMo
emk9A5cbR7sBmyEYXpIxezElGSLs5zl8PG0mzHA66RIxn0powmD8XmLK8LWu/PXE6eNoFtc+CCcG
EeWqxFDwJPX0uwydn//H+sb0HpsExYaT9i/0nUclfLkqNbyk5F7uvGw4kMt3SuPpyxMBqpbJe/Fy
zOltE+0JVN0Mo/XKVYfraQBrVkbuW+eNn9UUXhnq4f9D9BnRmSGj7O5wjQKgpcGyK4oB8jyEI4FF
uTSrm+XkL1rec3+Pw6feutl2zpZ3amSNYcPRqby5i04QcbQD0ysYxexYGNrmaY4dUVSo42ZOXTEt
KiNYtZZ6lHmCTTyBCtG3bJisAutglJs3qt85Ua66547NhhbhkjQPsfLe+hEzY5Cmag5R4yRr9Xsj
W76yCGpYFRYnJ/XOVqbsBaUDoRyDYi0x4ogBopnXNZgm/ljmrwy2a1O/RX7RHJUHTpw/+UeZbHFr
z3l1ejaRuqJSbenpnzS/fM2hTfgKdoAc+ACEpjVrnRxWP82IPlbtr5ZjvFZ4XUDxgKzxuvobPcgj
FqO11OoBXqNx03r1WSQVai+dztoKo22oUsZGxaGJEFjE6Nkn0gjzSxfUP5ZFsZIaeLz9Up2kbn/w
aH5Tz0pWPDUQJH41mge+z8Eb8RrY4ASrmDkfzINHbHXu2Ub0jlMq07joM8BnbhKgH4vBNxmZC6u5
E71Ql1yPqNKHIGJLyMA8zgGjFMWmYK4bx+m/HqicRnJXzltZuCQEgcQUFaskF7azR/L2KSxfyXhc
2Z6/l/13w5wiYESLcTYOeFKST3D17JUS1pGfwGSuISncfkGnOnHQavTpXSdZ1xQ8JmG4LirMyll5
Et345ZJ1lroVKPmOjdzF18V5kGotuvKiJfhUUBqFfGH8nLsv22dR208w8Ss5LmSvX8exPziugif9
BSNrKWaRBuvqyXC/rDA/EhS8qbC/96QIKCS2S5tcib2M9HxTo5ojX7T9bmT9R/mLl88kfaXHObbq
YqiUMpLFfqgdFqGglzy/qw8Dvs3nXkdKYklAZEyPkDqAEW8qZ9y7bZbcaqeusAqXqK8ykkrD53QC
hAu4v62YyxI/4BAT282YjoFjpcWf4tBaRsK/iSLA7Vsa//KJ7VYKxaOBgQLOCnfReDMRl6HJYonK
R3oc6Fu8czWL6z85c0S+yUHLNO+OWnb1uZ3OejsLTWgX7G1CzHmKHmkBQK9PNm6mrWCWLpL+Drw/
YmdusDepXyZ3Z8t309vVJQELebnymmIZlF8lYPpEWxugsgcyn9xwC1Zyqaf5KpCQAPwlEmGF6Zcs
n8599tS1Q48gP/FfshVhv/NUqVfsp4wa43YNCa3qTsCrzBKY+3Zi8TaHZMyUf54hpK1bAzcAS9Ko
uJsjq1L0qHMewjnvN7TnuHtT9B9F+BbCvQ4clNe3Qa68DuIZlJ4JpALknjLDHYtgMz5THmZ09qZ9
GquvGBdVFPg0lv80MJNEBzD4+QtxDfV9vkhQ0jlmfGGIyStLf88x6rLR83l8zTBZJA0LcY2LoeXd
1dpzhsDPwVsY82fGGAKAn6BbY7wLYPOrZ4tFDmF7NBu4xOWu9vk84Ex/Rua+1d7YyRP+pQUH84pF
dMmemkk7Kass6ReGu8lhm1oR/F/sf+GuBF4O7SZ+Gx1nOzRIzp6MT74evSbq2FuVSCtp1lC9HwZm
4BZXJss8eqoyvsxr/rp+rcgIiNhBs08sCectqQaJxQDpzlZtlxWr2EKHRHVCi42Phdumn0fMiwI9
r8hfoTfrvAuEk3nNRxTteYy7dsOMhIwzu98P/Rp1z1PDrix60qiMiupv/mzloSqOtj5js8rqo0h2
Zvss4YF0GDViZlmLemARUi3c4tRnz5E+LFBb6X8No1sgB4Z5Ic5CdN/DhLrjLNU1NdeWsbFDQRbZ
hpbiSf91adcdxr+6uy2bdY9iJ5n3OYiR07Nb3HC0+aADaV4jCK8F0RaSH/2Wolxo4/28kcemilC2
sF/r9jbWf1WKbWT4q8g38GgjfCY7hIg1fIVptWuTMz1YgwEh8JEYAM0HclkUTxaTFrobBCb5IRnV
TYe4WMba3qEFwAvDNYgN4eDxG033OjsUPqJRGgQwQTV/D0gELs5g5w3b/GTdGg+awavE8KitKn+n
dbum/emyyyRvk3nA6IEQlLcipFa7gXUiOCFnuqbVS33kDA6gjE7QEbOHQdQEUA9WhcyJsPi4YCy+
sDHI6JX6d554T1tlreJwOZRIu7dTuxlC6pceHfaTqsQTdhT6UZTtm1mCxX4jc7gbePqKmAkyQkVj
aUim9jdoDyac8v4rSO6Oe8h1A2eitS1mOIZV4HfpVh47Snnukw8tyzbTjN/XuyciOVDFGPJ/A+sc
wEufnWunCuJT7Z+a+fFjcuIs9fKfKa5xeRPDB27IHG8qmgOwaxsOdeI80ugrrbe1+cIE0OYgGSye
JWAA6TP/tnRcnC4lkkbaNUwc6UnEsGCbYx6QtL4ULJAqemKn99a+RHey0tGSal92H9xzY9PZ/ADM
fKMFypqqA38dK6aneDyPrJ9oulYyQi7XA0av7jhrl7XAa2GxLopJlXJJa9zYwwfMkTVogIWHzy20
KWAcOsfnxr6W8Sr0Nwm4hcm4msOuZ74xzZls8iVAD9tODffn1tHm9cYHF2+UfkXeuh4gCVav0not
kXJpjzyduRG4GRa5Vz3VoUPT+w33LO7XCYhPpz043DEzu4wAWZQN5haWB0k1hrYyIIEZ4CDoFMcY
oAokfm/blufYeIuZHBhQZNLszAIMLclem6CWikvHhTx0ZFpZy779AQxqtYchOrGqTkv0SKtOIXWP
WcMsWp7Q/BqhsOZ6NPzfZjhG4680v4Cj1qhwS2Yq6XDMyptSBhrabTJ7Xod9PYLVi85D11zD6lip
aUF22yZNwOZDXQxObfwWRr8+7oUh+Qh5rTi2erASojp2xgasQB+9oNyxLon9TJ6Nz98c3I9frnWc
hCGfT2O+mfo/QSUzLX3znYbVgo9tHMRwgSGJuiAf1mOGG+ZZof1THEe8YoRYjumbETIYJONteHYL
alo+kXRX00SRH5JJWDVvzXxhMONlCvqU8nyXwZoab2cTKhRtK8Q447lWLzqDd/tbw4oVdSSU3mHd
P/1H2nksSY4kafpVRvo8kAUMxICRnT044DQ4SXqBREZmgnOOp98PNSI7EUiX8KnaQ3VJV3eWusGY
mupP9HqRKUiRZiidh6C5z6ed2R1CH4k6lIL1rw1GTbTCawGmE7i4eYLPktXXNVg/Bak/ZEe79pBC
Qs5mh2P9FGpXrflaK9+lcuwxvohxsjMNeixb7XsDB0YFx9gcteinhmBMlz0ozWep6LxvkagxuTzg
tdBlzdkVBhaZYXtscIJVFOdLMmGrgSxmPB+khUA05VhS5zDwNONzXKA4cKrtZjvon1NFACM75tbX
trkvcSVRv+aAaXwe4zU2a6DPekxzpkX54XoE7ggvPhd4tTyaUeLp6Fha/klh86IKxNPM07lg0u7W
F6CfKGtxtGQ74dT7JkeynhUXPS4gCpanCHQoCIdFNapDsZGCH0T0cgC8DKsBSePsVPECF+E3jNSK
9CSR3ozjx9j5VGrgtdRPol8KVNRpQwdzlQcVMQca5igVHOgYcfB+N9UU2SwdvP5NHT2P2VfpfO5q
GkAHnfabzUFmDty7w3eTmnmGyD4kDl47JUnljZWWQI06D/u3XWvXLrBDTgb0K6frburpu5T7NqHv
uVOd4Njo026iRuuTr1vd14J1WI8HxNn3c5Pth/zWMKAJ67d2bh4aBblv/dAaQHSQlY8Phvy6KOvH
6NSBFKvlVy2JtgAV3QbcK7zbGdtEu6A72b1q9q0J2QUgOuUl8PGQebn/4ELVyBsgeNbZT0rw0gq4
WVAunQitjRGub40UIRzrBfZkDZ8lik1DKA+iqB4LLfzu441jV4LFs1DKQDGBGNAAh9s2dkd0ff2i
gAkvNk3n3NDPxMhiPCmV8tT2lMQdeBvpwsyIrOiIwsU+xGNOi8AQI4eC9u43sLk8/TKUQNUcIdvC
Nzm7Tc+ki6Fi+B5y9aRDuq2thX6GydVoqeVNURcCHUof5IqTPIMEQXIX2adMFW4knUO7AInyMHwC
nUyHFFSHHsF1deR+QpEBhnlzpZrIz42LwoFCa9itfH1v+nKf2j7WZX78CyTXY1mwgOw2DY6dWT1P
FaA2h/rvfWc2/lGEKABPgYN1fTlmnhJ15Ze4raBmTeiwA2OdyLWcLvoxOhBLgEwhxTI514Mjj6Ne
LkqHM1Rqkx2gG+zoEqeIxpxDdN878xjkyr2UQXLws646dRJ42tTkQEZN9aaorC+2po2IE7Hkhqyk
oBZYGqc4SuVoCzS3Nj93kwzWF0yRaSfKwdhZo+l/BtBAC0FvEUsd6b6idUi1Rp7mDP1+EJHkc/N4
6yhQc7JS5/WtivuhMLorVQkqVxoYTckBwrwltFtKuryn5psUVoOj12Qbw3QVkeilmYAWY9/pDmXD
kNTKFTXMaVqIhxLScBurL7oOX7Lj/gAiwAu1dNVaWF5W0ZIp6HNkBltWRN1AyR4dkQ55PwubFAQF
kmI65TaCnJP5aisg0pHF5JptYYU3lb4fhakf6qA+jNFiQhSfTFMiOeSMkCgMxlNl/e2oJ18iCiew
eu3jzGNnAoo/aRXdOjhg06JvyFXb0AsvbCQm625xLUhoR5XoMaqWhWMFDgRQoWzoKRPy8H4Y/wZ3
i/8vfq2d+Sjw3FRiNJejFrGyHD+1Cei42VE8Kb5Fhv3Yg/ILIRt4Td/v21L+yufkNajohPDb6N2M
6Jw0yssYQuQzaAfkrfrStgsRXPkp4uBXqCufChPhE4fUXlduUhy+OlABjaiRtituYiM6tiEzrmS3
mR0iohHiO8kZN+vHlsQ+NezPwHQAOTr5DZ0sQS8d7k6bHeEW7nrJs9wODjFCwFEMcxoPNsNqoG82
J102e11VP2cDqEiAPsDMIi+ukXBsoUrMFiwSK7/lcYz2mxU/ZDVe5Un7HDW8lxoHNRW0BZWGB4z4
nvpKiwiKBu+89aWON7Am0SUQ+96eBvUX6jMjVAyzyc3hh6pHhvUSJABQf2p9V3V00RD511U8sFIV
i8cB6gKanbqSJjQe8qLPSboKq8gTsQtqo+AmaZVqRlCJ65kmbKiXKa2sxkE0iWIGlio4I0rSR1h9
QVgq4i4sbBP53zbzESl09Tx3DJwkGzQ0uE9lXYJ6xVm+ppzFlVakFL/mbIFb14Jp2yBtV2NuDDG2
NmheznShf0wRD53fKhhL7Brk3Aisogyl9/uvPn92KQ04WtDJx6qXGapcWZzSnQLl63ckDUo2lfa3
0LeALFAEk2F1x1u3RzG0sJuEs0EiN7W0dDqmyvASQ2l58CMjyqOhpQNBTWSeNcpBVJUE90rR04q8
GpKsz1Ovkpk5kHoEJPo3jY7JN6JsstdLt7EC/CiG0DFOZjLEGbfQQEfCa2w9Q3UOrlyIOzEw2pwn
aQJwMf3eOBSUJzdXw4LyWAJQyf/hm3Qfsi20OYPKfYSrMDdT1kVpJ70gHf0G2yHTB4iLrEeALUAR
+rNZAQnsB/2AwGTBe0D6JU4arrTp/2UsPICcqCe0DpKv5TQWv+dKaOK7DrIKcR2b1c3zvhYAcJGV
q0KzwDPVbAb/c4fQif0c5HZQov7oW9TXZmuMM55dvmKSXBlpYXW/0ecvMNxoOtGjnJ21doIcS56X
2lNb1DX1YDWp0uFT0gJNAhcXavD1OwD5P50EAVGcPJuwFb8CTVQjQsV93HVfNKpPYq+xrmZlwTBW
CHbZfZKLeIsE6IQjY20kHQ95Y8xU+8ccW6KLyTm0Ar3ZTPFzVTulvmpnv9N8UG3DU3tJlmDY1SgS
GjWippKrssitBdKvlNi1GZqW2zdJN7T2M6j7QIIabWfLdvbhlKSOTuGkNVH0Ng27cJDqdfRpvBu4
5UA45y3X2RDp/rhLq1BgQU/7bDSpMA6y0YfnIbDoZm1Cc7T9r20fR5Dr7Laeop+RtGNopw13a/dq
gZ6EVMbp0R6nXpkW3mrj1BoNtCYgO9zKEOpGOGBsTzNSwo2kSij6PmmAZtAZjcShzaGODycplALH
rCmMJZ3jTrEixBYzlFcSgVK87uh4wKiN0JRd55TF+NmEugFtNjbixGq3gEcLqq1J31h0Y7XWp9sk
pnFOajDfeer3aAwFbQ9EuqEbAwjRKrVwy2+r7YOo5oq+Smsp+pWpoRl4GOPAZ5btKgBFhfpOl9e8
R2H3FGSMbVv3yOfVAO5pAEnhTJ8zuwka5Spvujgft40yBHZzo+pmmlleFwZ1Aycn1RftT39KjfKl
t7tgjlB1airjm+BHg2fVVDVTKQ6jI5gYHpstoAYCgqDt7a2I6kg8NcL3U+RXtcQo0wenKdXG3Cpw
ALrfGoX9LnvScCMMi1+TBZcb6w3hZ/RJQzXKKSe0YWSnL4ZvJNpNkIRGRYm3MHNAYEMF1RmhG60w
4PNPisycxba3sbrPfjIkYton9SCcEUxIFQIxJmPo2+uh9nvw1KxohBDiUYCHZx/F8w7MAuZ8tmAm
n0e9L3jTQjNj6BKULa3DoAlYC1kUB9VXAEFGTnIGFrC/8QG6ADVrkx2qLvI5UE3ckEaDtudDqIZ4
VkyzzGnA9QJBZA5RQErO5Cw5ZthRAAQoll3lnQ3AHUSd3f8SRmpi6ykxlh2/TM1YYsrrtJPgldTN
Va39ZlsH8w0jZEHEc5BEDwg6Fsa1bmpL2QChEW7wWI3nZB+mkaZfm2PNvV5xjkMpjC0eRFXLI2tL
gdGObxTDXkqBde0o1z1N2PmImnGLcCF/eHqa2yh9ZKKj+CpyarP/ITUxzke1iFLEuEINbhKi5pb/
MFFZkEAfWi0/6HOXOWiItLnT7Y0gVRFISxVeuHLOIsQVyza0KLiOsV09AgNQEDS0i1yNqIbNddUf
wEA6LTK0MRwhWPF0Oj43bd5AIVVKJDW2VEyN0DPaerZVbhKYcN+duaR8ykLWKTIIHWA3JYlpjn9L
M8sGyE5RENVPQIAzSomTr2AUFYjErr4OjRGRTjNHCsWQOpgHqJGp7wNYCfJgiGgcAUs4ZCNW5rDF
i1kHLhyIBUon24KMBuc2M42J4M9F2p8ShGh8DfvWnhIZOs5B49OST1VrvJEOxewTW6O0aF70NYRd
cmwgfKRXkzm9KlWP4XvgKJ9rQHrg8eK4m+WVYuQJrSY7ydMYlSRnDIAvj+OEpj3yC0i1bYPIr2iI
lsj96IoybQ16dwhXBqj52enMs7FwpjIKAYjYgYOuSIUDRTFKw28wUTcU9FmzOuoi8CBFn6I8lNIK
3Y+aTbs7MznLdjqmW3Jvw9xQfozsHcpwA53yfZtjCHithAWsez3jtvDsIAKsaeclmpUSvQr/WnEM
2uSqanfhqwMhvKP/Evb+vlICMV2Bv+qbT7iGJPC46iRHRA/W4ggkShc+R4jC/Xw/JZmBypKG5yfV
qyLJYZ2VIsHXOmx/6izoG9FUhfYzzJuaVKs2RUb1Rjc7tUOfyS6yXWWo8L6UGFAJfTneYTezg8LA
fdM3tnZVDsrAqcGarY65XlXGVRXMfkmZI9Da6Zfv13Qo9biyWroAtsJmqv22mbYjuLTsKuyFZFOz
NYvYHRruayQwtG645Zye4hM4CV+/krmU7aM2yjLwmlZCZoV80j3XdtFnL4m0ERgbbSvCUJA+Dz63
XVjwiCatrHh4zHxkWp9dC/GvQIUc9CEgGysxo+Gkm+SBm9E0ZHij5hVNmIGCZL+tezr0O8NX1Z9x
ouvapsZ42bjXfD9xHjSqqBxmc4UOnSzTFnx/phc6VkkzBy4STAYmJfvMkBIcKj+c46ZObDBps9pO
CHPye1HGBMghvcGM6+gQqLC/4OuJWiBYPyUY39tOK15Dq+5/mnIu2ltt6p3huo8ahcqxMMIK9yaO
a09pB5ofkwQah2NarcRAKoaEiniCVBBFv1mhxma0SAZP4Oxx9wkdzHYFIKuNHGYYrakqwe5N1Dmn
jWMVJoiLVq9ghBXlYC9VTiu+NWQ2mm6JhjPOm63V/kgaw8C1jXpC741TMAff7KoDPKbQ09YeRSRG
QAVW4hiPczTTJNU0ME53CWopd6L042+hTGlzG1U2AbwQOL2YwLu/V1Y9PUjfhhflhzPiuxOwSKSS
Z5OriRcRkiOsfYRxqgKxbB/m64+iEUnqjqLI+c+pn34CXJc0hwHGJ7sY2tw3Vfjmi6ON0OppBuOG
m1RDBPEj4GxBNEB0P5AM4+OPWQjcc6L483WiFfqIdmH1GqUlFjhmmYcw3uqoAAQGAxD5eyPuUL0B
j4mdrmGFyA8o4xihpT+YNdZnUqAEic7BU41qJsZyLZw3NIvQg1vybMQtFVM3UiqKNnKJSj0okzdx
MPAvboYMIRs9abND3jgFxUGO3mmbZykSXiRRuMBEFW+RTVCrYt4OA48xyt8a+gLIUZoIwENyUPnn
NtqnUxjRRWmGGKN4C6UGGIhSzXuqbnX7PCrAmbZZJjNwnppmKjuOXsu+jntHHdzYDHLnGAZm+3Oe
6z7HjhsOGFRpaXR3QRj1yS4JEMbH/yMg59uQWhjQsXU9jq+W8zjGozdE/g9CINmGqVKw3E19qlaf
kDXK213Lmyj5ysLKm7ti6q3oGkWOrD7YyqDUL1YxYFpqT80Qfq+7DqaqhnJ39DMNUNjbaS2HiHXq
EcZK7h0kyliuMwhZwyZb6OGMaIlV2QfUTaf0swPkKeHaKK3+uqV1NBxHXy3iV26vlAmfJwRhAJr1
IckTF7Lis8ksOvkIssiih6kEsL0/kFFP8/1o4G/rsWLzGf7INNHldbhRwGhMMkghOCMlRP+jzkKV
LFYi0MzCDJsDSVgf/Sx9n5d/bHRGtjDP5u4k/VjBK9fCKMGdLNNP0OKtKZOlptrpd+WUmuO+tI30
UaudyXo09BaQaYBGjH/saRcYh7Q3rOATRf9F6j9PtEBuZFRzsSNEUgzRvgeYhqJiV1tfGoenx12J
AnKOanFYZLcgQikzRpALj3U6aiVbT1KCLpHst56qoZbtPgLcMRzUMU9CYLJBBpErWI6OuStyRMBm
udgLpGNSOG5a64O/Lbkqwi8SNJ0D8c3I6HMmilN2n7rADhCBrrlCuBDLAJp1a+g0B//djyJoiSUo
RzhOHucWndHXSj4ZzaKz2Lk8tMhibH40rKUEElK95MgmwIYwpc/ftlTC64qXIS1ltRivnJyix5x8
rthOHWinNARdBlrAMUb3X//2v/7P/34d/yP4VdwX6RQU+b/lXXYPoaVt/vNf8l//Vv7XPz3+/M9/
WZZwhKmZloDJbKvSspf//fXlMcoD/s/av/MCDp2qtvkhJrid75NExQd/LcP+kff99cexNO1cMKnr
ANQM1qyxChamHMs4ZANugSqNl1Prf2fRho+karGV9Et50//SxChm1pnDk6dU/xJWCC6M2bjwM+z3
Y871ucCoJIa5CSbuhcvEQkMnTYDtfzxe61wch9KJKjRH063VcOc0TYKqpwQRhiH16aTPQTsjb9IF
xXGqx9uPoy2/+s1Mgn7UmT7d1lVLdaQml1G/mUlZWp0yWVyh1Kt+mBTo81LZjoP/gr6dC4sq8J8/
Drga3l8Becexn3TJdS2X2X4TsAhy4JIWkI0+xWu+hg5R/+iYXBb7hQnTnDNjcwyqLSSJloG7zPtQ
9jhShTN9LNMQoT1ldKQ3ZekF3xdRha26417fN4ffzb11QEot8OK/H980deQADUu1+bTq6tvaWFPA
uykzDwLplgolJKth3sQeKgHOS3a0dxSfKm92EeIEAgxdxb30E5YRvp/d97/AfP8FHO5C0Q7a6MU+
pYBydPUU7RLMXgHVUO74eGaXf9m7YKZgJXFfmpolpJCrDVIHYxljaau7vjpFynM0StjINel7+WPA
XGL69XG45eutw9lC6pYwdBURltXsxnGT0CkiXLN0+cqflXn4OICmX4iwGpBel5nud0Qw7/KjfcoO
wQMNP0iDGyxN/ycL5lLAZUG/2RtAtgW9dkTOa49q+UN00A62Ry9i2qgeEBjPv7BCL3xCTX0fL04C
pbAsBohaC0KnA0nY1YVvuDq8pc2isA1JZs9Uaba2WoGKj1x4PaAvqZ6ig/kD7aENgs27xHPupfdx
rHPr722o5eR58/UGSkTkwIQaSuw5nhu8PO3u/uMYZ7/Ym+GsFp2hl62qOsRoebP1zhPyBh8H0P44
kFcfbLXoaCHXXTkto3B5YVyXu/oacvQeheVtda255l5z4wOmvt8uLYa/puL9hmIf6Q6Hs6GbzNRq
bHE/CQQORsbmdVvgVthfevBE3GGnn5C83qbb4RDuLwz3z/XxPuhquAH0lJp0UnfTa39f7sZDdA30
ZAP8yesunE9nPq2u6pZlSVuqjFJfba8pJuNVFnK38aC66haVF4ui/iOKcFvnkVYS0KQEEVG3fMQi
+Vh8uTDUP2eW8DYVUsM0hWqZy+5/sz4NvWrtsSd8/zpsUSc9QY04xE/LloAuvqUEp7nA074Enn78
OLQ495Xfhl6W9ZvQJvpd3dgtoXfDFqW7LVqy3yyX+XUjN9o8K9t6iwLFdoQNe0K74MI58+fOZOSO
KnXVFKaj/nEISFPoSM/DDBlS82uAhQO427pzo3wIH//JUB1Dg2jiOEti836ok+lYkU7ByZ1OGchw
F4wccL4tQok36IYfkYzaxCDeXPhpm2wHk+zivf9HhmMyTs1YEg/bQIFv9QsMI036tuwgoTWAQ2xq
hCWSQgirhMWFFX3mu5r0RoRUpW3xtF7tWAs12VFNNBa0D7/hewiuJxinvz9574KsdqifFAI4GpOX
Gc919QVsjk2R7ONZ05Zfujp73gVZbU2ZRvms9stI6PrtsXvYom1auPVB+aS84B0tdq2rsj0WF1Pz
wr2hiY+D66trkJadWmctwQcXtNY29ZTHdtNunT2KPrviwo14ZnW8Ham+yn/RRJkTC5bgItuYpeXV
JAYwSgjhV+WFcf15V+lEklK1YFrzTFtFGotQn8xlJ+jJtZPzVCw+fTxr5wII3TRM3dJNyb5+v9XS
TgE9D+AA0RbIYGgxB+XXjyOcW+BvIywz9+bcoscsnFQnAl5nCZXD6Hq2L8yHWJbWaumRruIJ4Fi2
0GDpvY9RyMpxqORjVLKHgHVS7qJD8ajs8mN1yzp8CL3EbTwYTy44iWPlJc+LmYjb3qLZ4ELt9S7d
E2fGzPtaFQ6ztrzNVl8VXdVGa5sWheAR8pYNvxM1bJE+/+0vK3nBaxbX7/LWXI1ao8rhqDgZuBpg
Py2o9iXegCGC9h+HOfNx4XhYBheuLrgAVmEEziKg5QaYD3uAevtkr+/DA9C4w8dhznyzd2FWZ5Rp
9SHNOiq1feF816ruCy18F+blhaPwzItAfxdndUy1/Yi+5BLHupEI9Hv1Md/1pCyqsW2ugUjs4/3H
AztzWhCQnAw4rwm/ZJXTNqpRdlrSm4AAnsLugKSDG5EpRcOFeTq3C94FWk0U5HcLB2smKvoc78U+
3Hfb/lo5TK6+c3bRrfM1J1lRttjfal67Me78Tb3B+vUWV/qNcQi89MKnPnO2wEGCCsfJBT7OWs3o
FKR6Syt50ZbtNjgj0oj7/fGnFcs9vNr470KsJrNRQ2tWUxykxldth3rlaxt6wg3d7pePM7KL2dy+
3IYvFTrdXuJxWu+GQ+k5l8pb50ZqQK2jSKsJm634/vxp7UihUoprbL9rTs5dfJ8dUg9pd7RfPGXf
UqS4lI6dHfnbkKsjxjBBwdgSnKL1UL2Ez6it7ptPwVW2LW7MHWnhTnFfh6/pbXE/oIPhAqk9/ZOF
/fYnrE72sm+TwLD4CWndeF3QPspWf4jxgnUbHOMvrO5zx4NhLk9RyZmmGqtPXBu5jOIYoWJoY1aA
8lF2oBGwu7Celp+8Xk/UtQhhShJPc/VVO6N19HJkIlFEgyZxWjKJYu/f+8/YktFAcLOn1v0CVZM8
3zllO+Wb8fjxTzi7lN78gtVHrWZ9nGaIpMgNUOdCQaDMfnwc4dyXXG4NVTpCJ6lfjXHupV2GvWK6
Oh7hdWttlK6mLfP096NYKrcyGfS5okEQgVLwGUfuJ1gDKaArH6L+wv4/97EsATxIMwSVbH31sSS4
AVM1A8vVnRdh/0r6C6WCv6on6/Vg6fD++YvH1/olUiZq1us1omLTyTp1N/7xFW7XvTjI48dfa7kD
PoqzDPRNkpTAVMVoNWEg9PWAS3hObxzFIg8fOZ//figpdNXhuUHSpy9H6ptQDbK82lCGiyFiPO7K
CYWuxmzpW48J2rCySy8djsu1sx7b24CrsalKkwA1Qp8vPs7w1YIbSFeAgjfOFhnQXf2Ig3GQ7dAx
9IBuXriCzsbWdcQGLI333Dp3ScFQz22wDBZ1ETV+yCHvFlA/ASUiuXbz8Zc9t7Hocfy/YKv7rg41
J6gLBtq0zsOszntbWBH1q/zCFz0Xh9oO8+dQivjjcTr5eKU0yihcVXG2Uu89o+pOMEy9j4dzLu+z
jUUTTZqaNO3V5nLqJkaWbQC+3oXNlZ6F8HnDoITmWyCF02GE6YTIbfTohD6gKyku7L0zU8d1uqSc
tslB5ayOKQWlcDARFV8zwRWkHv0nvfanTVWMlB9NNB4NRBo/HvGZXcgFowqq/ULn/F/dMblaO5rm
EDJDhncKLYRWQJGmg+dgOPv/F2o1uqTqkygKahQ7DQz2nrUOYfjoRQ+iC3HWnTeKt1xjWNTwuqdq
5vxVUHuz3UezTkCFgTCzhmI7gzkAWzIJeNVSv3XQMXTq+QZY3K5UEUoqlQvhzx3QMHSkY1E51p11
38+ok8kcZ6G5o5odRgENQsn3f/tLyrchVrsuNivQpyUhwjbEtyJUhuiuB1Z2DWshvUY9YXr9OOCZ
7WerNreBCbMCguNq6pwWwSkR2pqLqV/V3QBeVs3v/yAExTYySspgcl3UDwrMKcCZYdvXl9WuoPF/
0hMn2grQihdOyDMz9FfOSg9Rtdjpq88HnWSGc6AIjDaRjm3kRh++/f3B8CbnASkMCuvrweiKmYbg
jtGaQ2l4VsqdUUX7aUpOH4dZfujqmlnyQo2CiU4tzVxdM+OYZ72cGYhv4zYGQtnqn9IfNmAGgKtw
iP7BKqDUQE7gCEvTxXKWvNlXNHZrw1SxB5nzAimL2fWTT5qT/4PZEXRYlyIQzXNrdQZnpt9oY8yg
OqzKBvtTKi+csueqdiDUafnpvE1t1Vl9Ng70pAAtL8CwbWC0fRs+AxbaBjfF135LU2ln7JprVJl3
l5775yp27wIv2+zNB6y4SGMjI7B1A8TW0zapJ29Jr8pb2JoXzgjt3Co3bA52UkVKJuYqWJGDbY2x
cKKGgXuYO17rHoP8NN+S05/0LXLizx+vxnOHhEn92LEM8gFqU+9Hh+dsj4vrwLG7CMP1Nv5801bD
/uPjMGfuaF4qLENDcL6Kv0oCbz6iiStSNHQokBt7+/RftRljV+8vXYznb5H/jrO+Ga08s+Bn/BXH
+bp0stoN5M2fADXc8EIWdXZFmhTDeaOwuajovf90Ik+toHYazfVvklvgqVvo9If0StsjzO6FW8x8
N9gmexehBmdv/zdxV1PWOHlCsRLe3nRqd/m1+I2XUHJCAuwJwYs9eT/8pE1yZ17agefiAhShAQAy
hnNrtce7INPMDjcKV6Vgkz87OwiFX4JPr9kRs7stkL87VDAupJBnNwRoEUq+Dp1C+rrvP3IqkWLN
5oxm5AamH45S1MDoYd1xjR6W7+scL/Ymz+1BSxq2pZNf8V5bhWzHXIviTKf3eTROmIK78irYZi6G
6V57q3rp6R8dMXQKBWMkq0M96/0gm75Ay7q0GNMR14GddkDk+mnBasRb3EQuHNXndvzbYKvlYwR1
pjQ9tNIu/ZIO0UaPbtrhwqly7o4j17EsU9Mo1hur1MO3hsSCqiQwsBl2FZg9mSHndp1MwA1r3Y2S
C/HO7sW3AVdrE8vDjIqEr/3VycZJ3gUgv21cCur7lnoIXvJ30V168w+ebfbbsKulAnERmhq0Vxer
akSsjopSIqThuxU+Gc2lm/zMumQPSFI5S7c1R67uBlqq44R4BHLRFgXSqtwF9rePT+lzXWs6xjz3
4C1pZA2r8YR1jlox1qVoVG9Kr73mBbzXvPgO7/QbtBGuwQVu7F3tBp51ARt2bgYdRqZavFx0dt3y
zHpzQ6ST2oxDwugGV3WJu+E0/VHu8J/6Jp5hIXkZ+FkX/tJ06W469115eUjAIyZ1pj+gU5VSYYZc
wsNEB7Uw743uy8ef9czByQGGghEJGKWZ9dNG+E5j9wq4g7mOn9E5ZgyivsURCm1YgOkXrtozk0j6
Kji+pMY6+eP8QjlWzVrQF0CJtJ3YBi/yFR9HCur6Pr1C+33e4nXmVk+XUQ9/fkkis37Any0NeGe1
QsumzhFrN+F12AspZso+G83fzzSpX9OzMlgl8IXXCUsbQn8NeXSDitGSQ1qKGg9kKKMfT5n255wR
ZqG+Scp22A+tdsKsjiIYRsLod+G+fc2PxhYT1mDTnoZ4g9SXucdibq9/058/DvxnokRcnvWgXql8
AmF4vw2AFkJrqCEYaiUk60B9LkN8EAf9Fnj5Nfh0N7VRKmkT9fhx3DNT9y7u8j3ebD/DqgsnoKjs
4nm+if37zr7w7Dk/MGe5EjgyeS6+D5A6wMGjHsEIo7D2qZW+QjuH3gEJiMrXXinNpxkQOOp5/YWc
+kwHgk9qWTbPHAAhvIbfRzaG3iq6mKH1O+DsXnfoXCd1p8/jsdozo+b3znNO8Qvss91W7EiddodL
cLFzX3cpgwnwE7yT16miX4d+NUxoBaPchGQHCpXDhfPzz1sd0CkdHckjnCR7vfXsVDOFlhpsCwsi
CL4fFYbEuvL6t1eJBdWOM8yRPPrXh3Q7KbOdqhnthW4hxKJBll6IcGYc7yKsUiG1T1FTKFNA5QbW
iYDNx/Fo1eLCGXk+CvccjSccttTV7h409OlaM6EjLUecdkekl5tN3l14IZyBQtFUAETOq1tX/8wk
HUC5Y5IkWFRn0e8MLv2svCxMmmnqvEr8bOX3QQDLTWxvQGkq7/G1imHTgozSFtUi1Htq8Ky1c9J8
FXU5nGzRa/p4Rs/cu/xGWp+GCpaWQvvq3q1rFMZNidbqkmDLJ+UO/P8XhGddtKBvw9vBW/Ls/OZi
3D9TRNMyFjwAVQOQ/Ws8kTKhmt/odBKMfXAoTv09BVQ32lKxNTfNbvBwZ3fLG+OxvbmYavy5G9+H
Xq0xisG6zuxbLmqtNDA21UPzKdyhC7lFqZYm6Pf8Ijj6UsjVGTR3CXLh0KlZcBBY9AR6rn9h5/x5
Y70b1frpy42Z1rByLbdNPgksWHTJ0uq7fSDnC7vnwmDWjbm+p4MQ+ig+1HG6OLUcuzL624XF94NZ
5fMjNopyKhlMXT5zsOPPfWdN/oVxnLnk30dZHQNTzcKU1vLJvBh5LhcrwB8xHPcf0T47Im5obrRP
gfY/WP3nvqDFTURXk3NUrEGKDZ1jqHZIZ0YKFoo/4DJdGNqya98XGZfEhVydwp+EVL3a1Vo94WFY
p9D8MXFv0tvJvC91xFVR60g0/UKwM6N5F2y1n5IxD5UxJlgVjB72VNtU+X3hlFpmYj0eixqVBr+B
Tv1fdZ836UkfGbnRU3nkdWDvl75c9guZoE32nG+nq3pnbz+Od2YvgWWDT0EFjmTMWI1oRDc9dTrD
dudE2Zrmp0ST+0VZ7B/wRhDSWVBzQnB9U25YTRSyw4E+ZOgxtJ7qGjfGg/E4uEu2iTgP+hhbkNi4
46SbwO2eEMfwPh7nn/fg++ircVaoyNQo8BPdjA9jgBggRoxzeCm5PLca3w5ydfplSHfpfcwgE/Gt
V59N9d4KDraNd6JzYSmeefy8G5G5ao210vTnGo6OWwOMWBCWw3Y8RtvQyw/xZ3RPDspD4eFEeHUp
cT+D1yKyBuDYNlXSd3s1yCrLa3UWE99yZ+2nbchl1h+sI1zevXFd7pULlbGzU/ff4ZzVQCtDlk6v
Ea4D7jvEv+1J90ykbj9eIOeOSEZFzX3Jofn7svffbLwmrYQeJEyd+YRJzi26bTeZK57lw1LxC7fy
6CkXK3Bi+e3r3Q5pi/wMdo8m5WpTWJOjAtRnbOq+QE1K2SaPsKrcyj32V/0pei5vo3tnO+zaz91R
HC4Vkc9tfkBwtIBIT6jrrqLrlTZ2U6YhITrdRovvZoQI6otoL9RTz2WH1Mb4sPTmSKnt1aed8XAa
zEmVLi4Rw9ai+GfvS8/0xt3s8d+0TbyL9pDtJSIwm+on2Jcn7cJvOFNepbLKRcERRwlECPF+elsz
AlexCJYNLrSxb7zI/uJFQP3wv2KOtUxx8uPjJXXmPWbahLJ1dIU0g/z7fcw0attuzMk4USfQgIA1
n3AactujdrAgY9xZz53XXZs3g6e78qXc+2Sm+Sfcnj7+GcvXfb/GWFwGbT5Bacb8o5rWU0X/v8yd
x5LkZpKtX6WN6wsOtLg23QsgZGpdYgNLVmVBa42nvx+S7GYEMiYwRW4ujZuyyEwP/6X/7sfPERU6
9pwo0V0a1TNjKyFttLB/Pu7SyYpB3YPgmuz1bI7lthuRtcCAmX2T0s+NJsAcoC/cVidd4X0rguHl
5JmDRwaVPl+onkg7VrQ6jh063ePu/Gid9OPAxOyiMERfS1iqqNQ24V3UI39dlCqwYR2O0/OWlpyZ
HaNZC8V3b2AJ7XNH8Kkjm1DD/BUjdIK8w33ISczy05BlGZ0UW64TD7CN6qu0ild/wY0DC7ONpWVu
kioCc9KPDX37sfiFRvcFLz4eVCyuqcHIZDPRsTyzkUL1pqJTyKRk1HeVoUbhs4Rtq9age5VGYWnU
luzNNm4yZr3rhorrKA0cYaZv0W06tDS6Bu5VPMCpfX4IT605ogYyhgAMSA3P1lwphR1kIawEBVVO
s8te9Y6G0vTncxpkZcl9yQYgeEAos+N+LLTQ6GRfYMHBk51F4ROqo/vzrnwMgLBBbZycrKJy0k8j
e3CLJgKqP8IIqwR0lLBRQnacwXpmQpmZOArKheetndpCh9ZmHsF4KUmdizXUEOAAKzZm5n85b+LU
Ujg0MZuboABW4Iqe4AwFXOx6uFFoIBDVl7G7P29oyZfZcSB4teKrGYYCn87qNLHuhUBdyJ0t2JjH
jIlXmmpfYMOV/Ws1rRS04Qz5LxwIByM2R+wOAMcgqMRIyqREUof4g/j6U2M1dZSIFDBYXoDtJnTY
8SoL/LiX4dTMkURUGuh2/M9+n76ctzHblB9sTJ8frGRfc3uQv9hw63eG58xEpQ16SDkSFwuxp20R
flJQUHj9zdaxGRCdoBaMP5ZdXmU3CN6vgjePd9/Umerv2ntx95Mvv9/9o66gkgsz5Y94CLg4eqVE
qbBqhJugNrdJi47UEH6HTXYh+Jr2yEEE8m4KGNBUJwGcBajpeCgh5M3gnoJP3R+0G1OnCxalAiQH
XYTWoya8KMoMErRud34CZzt3sjo13qrAPydE0Lx+EqHexyFYTFKMtGiqsLPFqFKoTmP+JKbu3dLU
G4k5mhOJf47984SEcpBYI4xWfO+gtAx/GjT4u4mJGcQCf0n9brZCBo0wXfIw0W5gLzepGbpXyV5G
W8ARFjG6J5ajRJDMfEEBoH1IfivBkFIVyln6QQDpLW8lBA0hOBPjKF+fn6RpaGZLA1OQVuDYO1Ts
eOggkjPkwIddTSv8nTaK30R5kgRQdpaQ7BTEh3yZEIyOnYVH5YklCaUC2Af+w8N5aF60EuRxdcx4
yndy465yGSIv9XFs4muVbLlrLpzupxbjob3ZiUX5zU0zD3u9rL5odYZQzQDqs30gL7NwyJ8yBYqc
Fh/y/dNBeTykImx8hhuxsdUGQWC/UbvHMVT0u77P4ROuo3RzfgpP2qNb0QLQTblknrEygxywR1Rx
kCBbKiDZK1jwr/XF3qDR6LypUwuTIFAH96SoE1Lm2LVeiSGu01ktSZesuypDcxEG1rFtfpy3M4ti
pt1G7wJhDHWsE4U0pe6MPjBxKRcgzrUIMWwxRIgmTOpniENL+ILUfmEYZ3fz7zbp+pz4YkQKFbNp
MwO36mFm45CkHS7jqOytKyTWLH1hDE9MF0VrnXOR5nEYh6YxPrjXEkuPUl/V2HHwQsswsCk+CsWj
RsfQiETY+YE8sc3wRCOpQpqIJp4p/3FgDDpFq6lqOBpHiLue/diXr1tNAmjkItLA27jbIIHnb7SU
y+G85RNugj01Tcj0yDuAxTu2LJiAPwLIRmwQefUm0dNhK0rB5xCCaMhH26V03ImVCfuADtiA/wnj
Zy8UmaOqbJVm4qSMEXPq6/Becs1wI5duuLBQTnrG/IGcNDk354QLXOUSXBpdbqfKD01DJ6N24vEp
DOuFETy5IOmzkekyndBNs4WCCCoSphCd2UVb26UOA526QMtxaptJjBXoM7JPVCCO52giodHKcUT5
OJGuRp+aDk3b+bjqAwQdMjTsriBYXnLr1PBBDECpkq3NG2W2MJIkEbsqlDke9RaKZgXuPFi/AsIs
fan/86Sp6cmqSwCt6bo69o9AweotT0JZNL2Bn3eqf+799lZto9X5xX5qqgjjWOkUodhms6mSUyiZ
JJWBRL73uemanVVUC6iGk74cmJg+P9jJuknuDB66HERGY5uutoUtsS9dFAKi9XlnTm2lQ2dmqyLy
hwZ4FpYqpLlq6NPF8ZNsLfKWTDtyFnlABfbnmE1H14FD5KpkVBEmh9p0a5nyvQ98gnK0fkmhDCWf
AhHA8bexKNy1lqEeBy1ugQbDeV9Pjyo4SFGULJBZsxXS0t0dQuwEuWzlr0PUE6skhPEbxYqlK+30
EvnT0vT5gbv9GPpU6HqWvQc/K3JwCI2c92VeYH+/wSbU07+dma1CrpCkSz1WYVYO3kXQFOO+N9J8
G/Vl4HRcEmstrqqtVUTlnuaYfBuLUBRKmkg2dLQ8kEC6SsypceWObV7ZxYDQuN4jonn+iy5dSrMT
QFIEJdQ9LiVlYs0tk96/KdxQuoRjFuoYXxduIPo0dm61uOhOL+0/R2i2iZSR9xaax1MUeBXJ5qoQ
4k3S/zjv3olTFYIDCHGIpyUAYbM11XmyXvU6B1yqZAZauX0vfukkU30WIcpBH9nLMh06Zt8XFy6M
E95hmBce5BLwPswf/g1CMpabEFm0A4Vmnw7kXluhlvk3zUwb+2Alu2PtlkTNxJpN8CnoimjVmunO
r1CKPz+QS/7MBtKtYJjXAwyRg0AS7nWAxwI63r9ghAsW3kfeQQzdsTfUS0exSZktADJPgal890QJ
GXexWThpTjpzYGe2/yUAu2qPqAXyFulTbDxlWXOdLoHYl4xMnx9MzeCpBWTiOKOXN5Xu71LoV6z2
J7HI0zkDcYMypS6mJsj3ctOBFV8L8pKlxXNbvI4TuHf9H6P+pETZtlyCd584NY9MzdYaT6koiFCr
QHKsXIfVXRgGC6fmSQsSnhBm0ao6h0FmSA2lEFYyL63xfaz8nUnf8d+0MTt20nK0hMJlWjSrfuyY
F61RXn5+GdO/rNBdTvAJE+XxzIdm6uYFqq620GefhSD9WpT9TirVBV6ZE6PFIwLMLaEOYzXPtGha
1HZtxHz0pp/uJLeE9730vP15Z05YIbImvKZup8OXMbsgEqLHOk2QRnS7+iVEjqCu8gUTJ3YK7Yqy
SsYPdwgEj8fLi4eKhkV0w5QKPtqQjlB7aKvXdBjL1XlnTlwHdPhR9qNcNk3MzBkhgvY/hILbbivJ
fEzzUb1L+r50dM/rLwujklD78dHTOm/1hH9kAkgHaPSy8Aqb+Zcm6Fln0DPb9CavsvHZMoudoreb
81ZOTBRlzam/ELQpybfZ9qw07jYxworej5B90steZAsmpr0xCxPpdYbQYLpNqZTPzudekJVKk4nQ
WviqbUHLRFtTUXJJtYTUmyD//Lo4Mjd5fHC2BWBHzDYgQmiHAsUuJAMMGtbl3flxO+nU1GEx3dQQ
NM2cGlVJRHsNK5Ji1M4odZ+DVP9E4LWOOvPlvK1TczQB2FW4D4GXz5tzU12R+qQhsPPq2OlE0/aQ
uPl7JmbLQCHTm8IrwEWdjN8jF1vh0C6coacW9KEbsyFrYZdqpZQ/3RcoBFb9KnVLpJO9hZmZw1Cm
y+0d7//v4ZotgL5LW8vLsFMBGRBHVJYc/TXe6CvVlpzxxWU1IF5U0Ziy9CI6OVHa1EsBgFqljHe8
9CKpqVBVwrIaxugel+VVUA+Pf2GmDmzMHl0pjDxlEnN+S36KymYQXslRs3BHnJypAxuzo6fVGjjf
PWzkUXojSHelNV4lg/7zcRvR1H9G6x3Zc7BRmy5FyGjS+PB6AwHrl2pI17H34y8MFycbUAe6VmmF
Op6SPoPpGNHG3I6V5tmqlRth0s39WzbmjhidQjQ14EhQ/jDd1zZ7OP/3T7y2uHn+48M8WouGwpTI
FxATQmbudLV0K3bKpBCAJkgPICiMhksVzefzVk8tAiI3StCkHTl95ree3yWCLmB1hLA2UC+1Epnr
4vXvGZmdO1KtW21aYMT1I0QCssdahJOtXvLl1MY89GV29GQB8vVg2kmTma+F4a+IGP/CGji0MDt0
TLcuEzVnnWXDq4TQg+gu7MmTxxrsNoRVpFw+UhxFedtVMOgzHxCP3Ytr5PtSm+KS4CAyDHGpZg9X
0Sp1ZOi61dX5aToVARE1TsuA9uUP5Sy5zSKoMKfiBCrfZlA7SvmbWXoImj8F4UJK89RcGQQKYPoo
1n3gGfSbCkWeHi50j1w6VUHUMpIFd04tbXKmPLTBB5uw9x8fCk0x5CFKAdx2ZX5ZjeLGHYJt3jYL
kcipGOHAzBwroEqjYkD9zwHnu/tOdhkuOhWSYS9EwdLqmFbwPMgiQAVRSrV2oow4dqkWmkHOphny
q3Xxo7yaepHDjeW02qW1zVYpzHnnl8TJMTwwONu5Ta0r9RBiMKiDddpKG8m11n0j/k0zs51rjJar
qgVmzNJ4qpT0OlAQuoN48Lw3JxedBdaXhCasFPPh85CedMOBRVcKT2WHdLmXrM9bmNbUhwk6sDAb
r3DMdVQ3sICA1zMqcddCXH1qCi1dlaKy1gTjS9FlxipXl0oEp1YhLTNg+6dHzAfiYc+LzBDNk8K2
xqHAWHQhN9IuTopbrswlpORHY7zGQP/SEQ8d1weYWS5DIqsHaUFYrItfawU6I1BmNEyxF8LUKYZW
+kkSPWYMk9rUyQaFMs+k2crvXLnXCLsKuzG8e7J6kA6N4wpFvSVDH9eIKXEm0bJKjxZvpVl0p1re
ULtWg4BVMdz2vvUjawtt4RqZg2zfvTk0MgvvsjgcrCwEKFet1Qs93gUGLODuSn9sVoBbdNmO21Ww
WYTPTIN0vDon3+ixohUX2oZ53yNqjZnoN7zXucIM4mQk2RVbSFzxTnWT4kErpfq3LJdCpDLdRC/t
LE6jy6jOdUiXNCv8+byhSaaaxk8ysO+1x+PTrBTjFDFBvk7XdPexFb+KvfAtzeqfvWpIGKpgQSYi
U0gy9Pnh0njozpWE0SWqOd66ifXwAc2PNl44xE7tClpZqQ6859zU6Sw9iHTDWPYiL2XlZIq1j9TU
lhDM6XxxmwpLzcinFumhqemrHJjyxzwG54mpLkvgFJOVT4VXLbgzFzB5X6S0GwMEnxJWH+qaWtlO
TA4YUbfhndrbyIbh2qVHQ2JkXSVbddU70GMRa9924xVMfHYHdxHMtwun9sc7CMo4SJhgjwCdy2V0
7GwrcrIY0YizpknjYV00Tp97V8JiBH7akGVNlMGATOfbQ63Dscr6gWAL7TwHSSgY+QM/REVNWepZ
n06R+U58x7yrU4PuB6SXV6EVO4kRAtDQLgjxdbv247uw8h4A+TyYQrwQ5p+2h/wAARc4ojkQsBmR
hGf0OHCCug/XRS9SXgKxMXj1VgySpFqFfa0t9Zx9WKbvO8+iwdnUaJua8wdznBhS3kalPREXS/do
hwrWxgrzpljoq/34dppYBf90b7b1zMbyhaBQyaKNrnhp1kO5d8sbU5BQ+5DE5ravGt1JFCNen7/u
Tw6rpXAjqfTzksI7XprjIAmV7qJlI3jW1zYybtEjvRzIYa+aLLgBcLc7b+/UCtXpkCD8ox3lQ4Se
jEo0Nj5d1mK0C60vnv6Npr6ly2k6D+dr89DI7HKC/luvKqliMFf9pNlJb50mon5qy9LKr2wNustE
XhPwnvdtTqv1ft4c2p3F610yCmFm4FwcGfIN4DrPsaTCv6jKqlr1SKetOy0OvipJCy80HA1O6Km8
UXqjWmVdnS5M7Zw4av51jBkkx9dyLfQNhqFaG9/UdbZNPpcvcBptEApfmNYP+4Tg5sDzeeoZKJ/n
SzqmpBzl7koU1inVroXxPXU96VOPDVxzkM7K8vFa1YSqEog7iKAkPVihw9w6YeM/VHH14CGf9xcO
bQBNIDEl4COAVo6tJWOb5N50aOsIu28Uobjs/Dij+RS2qPPr5tQePLQ024NllBVlUJDbjtELX4lu
Ea/rQuxXAsp2YS8/eY1erM6bPDlf1NUmvAopp3m6iYf7CCkbzikZ49kN5nUxjl/O23gnFzzahhye
7wzh0JBPHDGza89D8M+E+RKUrOhWm2rIyn1ptNG3TFfCy0gP4a3QgtRBv7ZZ1bqc7ro0tJ4XvsSH
iHH6ElOqFYYhrsU5NtgK9RBUMLFTIVWd3aRK5wRlij7O2KuoCxetDYWHCkWI5N1r49h3jt5qgt0J
8tI0nx4P6r/vpF9TU+XxigLCKVdmmqD1x6N0G1UjtLgj+qBe7SvrrK0RgOgi+sb8sN6RYVdfEtRJ
tufHY7IxmxPoSmR2K61bljbXnOgiq4ph2uB5Jzaeo6bKTdGnn3S9++E2sOJbgfmkGbm5sHM/nPow
0B9ane3cuFUCMF5YrVoV7XKzu6g0GoI1cwnyddoQBXbQEFOf+GwruTkCTNQhCltuo2grhjyu9Bjd
5jwwgvX5kVwyNYtg6Q/3wljFFPTomzxptlZcXWhSuLBTpQ+X2fvY/enSdHocRMpF3jSjKxP4uK78
ohV9eFXlcvVQXjb50O3TeMWNKjtGJCNBxKIFwyo2DtAqWlqVwnv6C06zkQipVVi15sVMIYPtxjcI
U0Zfe+603tG6aC33xv1fMWNNjaqAZIGdH/sMuZQiN6nJM8+9rmtt28jZKmqXTvgPh+A0slPzEm1S
lE3FaeQPRlZCzj6PWh01wwx9Y4l4YAzrt/OenNr08PSQFgeIy6i9P6QPjHC4CBUqkRhRR0N1TKV7
iNL2WQ1H/wEYmnnn5YM32DAexPcU8GgQlPq6zRfuZ2naYR/2PXEs2QdSo7RyH/uq1i5DPRDnmVDb
+1X6UqnjtZZZN7EbrfWh3WVlLK+yXt50rraSGnEf5+VC8u9Damka74PvMAuPhr5qi17nnitL3dsW
0jYRXqLLlKVdNlZ+A1UTLZimKvwc7wawkUOz5A2OXc+VrAwDEbMZKMO8qNdS5dr5Ioj2lHfkni0Z
OZjp/TXbp4jFp2GtcZtW0pPXFsUld7q1qvjP7qq0XyWmNNiyPxYrQPRLzRUfQiN8hHJGgV6VC4ZO
5GMf5cSL26pmJKGV/FQDhbRVKX1o0jxyrD5dwjKe2jgkjFHMosyrQYV/bE3q5EBIplOW+uWVZdaP
clgsVd3mcnrv0zZJHk7wD96y85DSTcxxCDLujC4pw8KOdC2/HiQxe7TUKLvqwLS/6okBBMXP+mtP
TcUHdajy20YX03UU5jnIc254uUms6yK20ofz+/rU6X/47WYDnnRq5qOpjEBwl9hyj6SLVz77nrXw
LDw5rweDMBtpzdPolDE5bzt4qG1SseTmtRVwOFBkfb9w1Zz0ib55eJPgZNPnSA5/UOOgGTh1Gxr4
67JcByhKA/X5S2YIqMm7TgJvs/2YZJZYAGOGaCs3nXToN2mgr0NjCdpzcugmfpU/zMyiz7xDEk0w
MdOiB4xkfR3YA/gr0FfZWy/Q8Xt+QZzcE2QlabglpIbM+3hPiL6cR/Vg8VxQopu67tfApX37vI2T
E4S0FexWXCQfKHa6Fux+K/ioW4daeZeha+6Mshuv9EZeihNPjh6JdXipUVv8AGhH7kUuBFUo7IC7
14Yb6ZPQRi+hon1FkX5hQZwYuqnfm0cH7wRNnfO8+cWIouEYlnbb6rVj9NK+lppifX7sThuZ3Jko
CGVldgGGdGvQvo58b9VXd3R9c0aEf9PE7H6TxiYHbEyyyKRB/gLlhMSRgiBf6Gc7FRBO1Mxoakxt
sR9gXh4njeqJdbyC6iuwJ2lGay1te4f6naNfLhPqnBg57FGAnJqVIPWYuTUGPem9Pg5XUdZ9lqpk
JSEQe35yPryAJ1lLuhCpxSjyJHR2vHlcyZcybWjjlZh9UwCF1+SErLxcNe1NShLlvLGP/tAEiB4C
NxetqnDAHBuTO7emVFdCTifAzaFdtITKP22ByaFFboo8JpDksYWSl7XcGVYIBV74vRGCu9QrjZ8+
C6gDUBGYuv84c+ZejE1oZCotR2ioa7YqVt/jarwKqiW9k/fT+DhwxAUwmGwcUJKsg2NfwA5GGqon
SJ3umrW4TjekdQKkY0S7VvaaZ7dOC5FtuS1EHkKEVSvPt/23/KfBeRC6THLn0PhS+ZTE2X0rBkPs
Vy3uut11L1wW9cqKtvTKLozqx+fxsZnZfSsk4ZjlpllSnnZD2yqVbkMSI7Jp7tlKUhVN99XDuAh0
/9hQgXvIrFOjoJY01XaPR7kzNcLtEfeU2xaCp3RjpPtavzCT36JrZTus4rXW7ctoGw/bRLv+aTzY
zPpsjo1Bk3JPdREhaOPwc+yDNEgb39qc3xUfa4aYeS+CTPgmSMFnc5jnkeSpIU6Ge6S5Ia6KSOM/
AaiZRGX7NaWRcLwIxm/FwrvjxIY/sjub1D5JPd30cG/o8zsXom56GpZaFT6eYDxtJvXs6XbmAJsN
YdLLehHoQrjyo6hdm9awAa3U2VnuSbYaBSSdvWHBrQWT5uyUiUJPkagEVnZYFys/TuzB+mylydU4
fBmF7+fn7sQQckVPKrkwW3KuzWylbtjBCBSD28nBlqfeTjDkhdvzhDtHJubxmhx2iBwklOD1BK4k
zdW/xm4GcyepuW1iUpuPgrBenffrY0TFs4nzhOc1oQFXz/G+c6sc8p+mSVZekIiOLpXuk6X48j6o
3fGvDOGBqdkqlNOmEsoyrYjiO4s8wCiB9tWS/XmHpnX253FNVEi6hBAHJQN16kacQ4ZiIURSpNK/
qm5Fu69CxYqT2eAQk21q6rZKmtM2zCVk4fHcfbA6RxClNGqYaa9/9b1LPc62mjnaPplM1wpW0pKG
2vFSNCmfEiqQkWfiyMwTjxxPmSVWQdNOF18wuLGjuP1zoQVP50dxli75aGT6EgdZm7bJCiI5tm1m
NPvagPnbJyk6Zsk9zRt2iM5nL8VPwTDuS0HcmPpDuAQPPl6ZTB3bjC4hkKfIptAHP7sRDFKcouTJ
tGq3SMF09zlxPkm+1XlH54M5tzI7tizdLzXDL3qSFmF9F9Wi9GRZebs7b+WEL6TYKJ+SFyE9Mj8c
BzoSNV+Bf1+flK+QPVZX6oDma+j19cIls2Bqfigavia6maL0LHIzDH6TBrXJ32Ka4uJH2Qcb/PbT
nikKyFNawQ068NTZYowNH9Iawa9XoI8j4cFSLizl8byJ45fY+0I4MjFbio0YVGJtWDxcSmU0HV7U
VgbqvTRjgteUXtV+9P2FYvuJUTyyOX1+sPwBpYsA3gvScfDVatvBDAvxQpcHL7rQSE7Wv6+P//rW
/1/vLbv7/Xyq/vXf/Ptblg9l4Pn17J//us3f0se6fHurr1/z/55+9T8/evyL/7oOvpVZlf2o5z91
9Ev8/T/sr17r16N/rNMaPPt981YOD29VE9fvBvim00/+bz/8x9v7X3ka8rd//vINmSZA4A9vXpCl
v/zx0f77P395J134r8O//8eHN68Jv/fprar/Yb+m0YffeXut6n/+omi/UugBvaIAeUDPyOQU6Pgd
PlF/NcGd0hQ3sZpMIeMv/0izsvb5SP6VEIRmWoJlUkccmL/8o8qa94+kX0FdAq/TUQVG6BSw9L+/
29Es/Tlr/0ib5C4L0rr65y+/0xr+edtwBtFWz3lM5ZfTGAT2bJ3oUavkfmDCdJi5wm8ZlZfPYj+x
PGTxeDk2vpvtrUgZ70SxTS/Esg8+yV1i3A4w6765gilvDWuKs7OkV64iruGLDOjkcCXnBnqfRac/
uUMm3cq1lH6KqzSyVnBaKLTloH4LkicdOBotmJs/tXJhXJaGpttKmlHFGrvHQuFH/MZ4UN1MXimt
0DiQRHzWExpjU6tmaQ/GF903rupW33dFtw3b+kIMrfu+C26aRvpK68+bqoWv3NkXmdysg9i89Ifw
2quNjZs1D5ob3495BwzT+yG0PbGrti2a0Bbz4KqR5V0slVdjGz8bcvqUifnWaN1bOTVuStroq1yB
9S1AE9C61jPpc6qhDGIp15Fv3kgQndl6JnyFxhngdDB8ljS6qoayBJIZfq17YG518kk3xys/Mi6H
1v0SZeOnror3UN9u87C77AR3A93PhZhLd6ZbbcOYpojU8ww7TdPciYBDe0Lz1vbt1rMiw04y9zlU
je8USe66UrgoRtW13XR4hov12a3NjScJl2MpkG0I9MGuxbhYGUa6ESS4xmUUP+ps2KhjdSGHPvyG
xjb3wvvG09ZCUL21XveaGqiqVtVGSNt16Efrvhcu2jyzixjxB9lbJZVE7aV7rWJNtQNTWLWD8Gjq
7ZfYrPZqnsPHEnhb2Bx2cihvvL541Lo2JpISNqUwbuJU+C3wPRCHo3AXu/JWTMK9keW71M/uKpQP
/by5T4P+0kjr60zVPrtB/LXSIFrNsuuhHS/cof4SqP5lpQWbUfUfK/L0tphGr0IjvZZegEpF9TmI
BWnfCpa2UswEOvt4TMn0SBdECi+thOhybvbIN3nhayCqn+kp3+qatTMT6bFKm++6q915jbUfU+ZC
TuH8yqR7pbMuVMp3oPHVx6oK3uoqu0j1iFlOn9x82AZVdGuUeWwbnmbaiT76tiFUKSQd3osGLIHS
0hVNkt8UQwihTMy3dM89Fqa/H0JNdazC+17X/m1YaQ9p1e3Vrt5YcYq7yb7s08+V2N+PdZc7cRE/
C6oC4Lt7DcxAtf02/ayl/U6szScS/ZbjVfG268UXt2hvYJv5ZIrqt1gaWruLxsgxMvmVOPsm9UzJ
DlK52nhhb1Jsqby9hVifI8Zd5rjt8MUI/Kuw86/0IbeAtevPdVhxWYep5nSWcEkAft/kGR09nnvp
I8xga36T2OyvR1gab5LM3CWRu0GSxS7HdpPJ2lrUsn0rei95lT0GfS+tW3R1VwXtyU9ZR9XHylit
HXIVW9lN2nUkW9Fakpq3Th/3Y+xdhdTg0tqNaEjwtZ3UF9p9Q+A6VeT8rSV4b14rImme+PdaHUqr
Ujd2bRGFG+qRX3oj/1YPRX8JJLOizEAJTZX98jHWVWEbkPOk9mNV9X0tC+NtGVbIoI/xjWf5yTbt
iv6ub+HaitFGoek8GS+8UEzsqE2f6qTKt+GQPYOn20RSsu2lorl0Q6vYNPRu2UKhrEtf9u3IszpH
sxp9ZUoVLHJu8UXp5WtQgKWTRdlXt5IbBzLuznZzhb4Ya7guS+nrqBufLL/x1im15UcYsa7cQS3Z
3S4Vysbch777reqLm1bOvndt+21slCe/bC/TsJt6FaOdmYq3YWP+6KThK1Bc9zXL6tTp2i7buJX2
mJbmd9hxRofCa7kig8LXLV2PXt64doaMI7qs9K3RaI+FW6f7MUndq2J6mgSWfC8pkbwmP1c4A5fY
JpIVBMHr0bMlLb6hS3tbhukXHTmNYchdp5UDXtiyS4WoQOtIUzzX1vuS3pPcu/XlXrWLwhAdK/dv
hnx8ScnON1qza9P42hO9naLW3xM3VYGiZI7RFZdDCnbaUbRWvOh8Afq1vGs3UUAzlg+K+EoIBcn2
wmYnF0G0U3JhcAQrflRir7eVrgicNq5uhhC1w6hqvpRNOa47V43I0rnlrssZNnLg5ZXqTR0CbbmO
U928aE1+ET5P76psgtuqSg22OY8fB5Gl9IcqcOMMnG+O1lSDE3ex6oSd2F237fhZNYqtpAFgkVsv
X5MNkG4QMI+uJOoHl03bexej4A2bUBp8G7BT54QjqfWspvXHL7znIokE5kIONgirboI4TFfIlTxr
FjLYwphcJHn1YuajvBP9QrbdEUKuSlV/6O0Y2r7ptnav5K0dc2Y4RPk/ioFcGRjtGHifcB+h/LgW
NPNCDuj+Mn0gqVEhdesmNL+ncfNUZWLh+FYV3JJVQVAkbJ51rTEvY7+tCyZWNB5ys+qvM39M3vqs
HT7VZaE7tBdJm4Ye1K1Xiw9WDJSPszjZe3nyfajSfFMqlr/KXX3YjmSzn0dFZc58qJF7W+y7ZiKq
aL/2ZSzc+YXyqdeVDnZ/ztj/Q2lKkYRW6QkVkA1p6/0gMvGmUGt2ITT7QtBXETT6Nvxq130ekqAm
+FBZhYgVb9/D/p+Kif/HSPcoOj4bOf//GBNP1MT/c0z85S15O46hp5//PR7W1F81Ik6gkVSfNapd
5Gt+j4dV6VdCv0k5eqKS+v2TP+LhKTT+I/6V5F8pmkxij2SQgaTJPxP+vsvMHkS/vGYRCKbRYmpk
ItA2Zo8/T677auzz1vEUMe59TuS4Cy9Nccz0VSUPav0YmHVsbuSCb7Lp/bgK/VUjVrSduFJifi5k
ERZoCFppZ29ypdV3RhiZwxUbXtV2ZWKUyloOqu7rhHecasA4H+4j3e/GL4bRm6bdFVWcO5neuM2m
TyqriB2e86TnLc718beDafgj/D8M92dJEQ6cmb+zl6gQ6EWKfnAPsfpY7r1duvE3raON+2FVO8Fm
qU68aG/KOh2+QgXXg/OX3dg50qZ76K7dVeRMiP2AKPtS2S+4d5wL+ejeLOOih3lBt4zeI6Hj3pMt
bu+IAmJ8dHfdalxr8rbeLonjHj+0/22THh1uMkOkHnXsolw0shRUbe9kYW834UuhvuTpwry9E4t8
XKd/GpklOUUX8Dy84YC17O6HdlutvU+d06L7m0JJZBuX4Sa/FNZEB+v8ZtwOG0T9nvPKLhe9nfWG
vrtLIzVYNghHOXrnrO5ZnfT1kBrIjiJ5Un6u1uWTsvNXgaNadrHSKQIkK15Kq4WZnbLTRwMwWQaW
A+MuwAYY+o9HOfbETtRjo0GXqb1SUA3sL+RNvfU2S4WU41zNNIlwVICnnVpCacKYZ1/H1EMJu6eI
nWi1bofyqHo2fZtBbDdRLO0NN8yWhIuU6ZQ5dg42YR71SFUD6ZTfPz/YJbWblHVoKg1aC/pFuFc2
0Tp7aa/Kze+aCxLV4Z4anb4at8W1ta7X1b69QL9jQx1vJVzUTrqtLv8Xgz6tqtn3oqVhUg1hMMhQ
zHIDXPlJ0Lt8r3ifPGiXHBV274xO+TDZXZKbnfbm3BjQJwCtSJfSXTo7iglewyLoMCY2z3V7k1nG
2iW4HG7CmtJ4vNRi92Hbon7AfkXnCGMsqplvqhV5IJfz2mnZuylVTy8ipCUTEW676UsuHU0f19Uk
dY5/6M5PkhazkzDQPaXtm5pegdv2qt9bn7x15LCoVunlNKaek9/nz9KXhW1zYganchYKDBDoyvRT
H28byxiSQuiSGtFgdzuJQbv7dDcJz47PwSIT8axZa9o7lM+QEQR4RF8RAgbH1gCtVQ2vStqWrtrV
gDVt0rp1V5ZDLW0rrSe9a+82vLAwvXRAfBzfY9szT1O3ViKK4KUzfvt/lF3Hltu4tv0irMUcpowK
JZUq2uUJl0OZBAkwAQzg179N9x24KD+re9B30rfriCTCCTvMURHaO/qlO6y4ChkD/SIfuzrAqCGw
//t3RVxQxzHadmEJsMW59p4P+1TpwhUuYnBKgZZasiRuQh+wWw/IgU0YxtHoFlTpOnFZX/VvYTev
2iyYJjWFsEIFuMi/0rOKQcXejRE/r5Y045Ed18N4smJkvnRvJHXcghdnvlXJrZ17fSdsfszm3Ttl
04JIih8zJ82ZBIDDxxJHtBUtoYqapDi4UXXTDOv6vPgFZ4BcEXwSsNo2Qf2qYR4R0EYaVENU3Fr6
8ILqFS0pGBJzko5NPkJFa576xdibQklxY3NdJRuYpa6WlnBpgZfZ1U1YDFWR90PbQ4v0u2V9su0b
f/9Pr/VDgE024w7TUngGAkxh9dWEJQ19qF46ZJ6QlxkiLZIP7Rf1ybzcODOuT8aPz+V/3MUtGzwG
S+weV237jA6s9AKHQEIJZ3/z3AcohC0gYQP37dai/sMW/v15rc2EOtOJj1wKgef+5HaQOio/W9aL
zfJbZ8V1MoEnxCW/qo1A7GSrwEpg1tsZFgJpBzPhhyp1T2Jf4k6zbgxh/nQirvxtDP9We7grrYTW
EFkv+PouH9zAxr1edcHsBn0RlE/OL+pqHqo6mF/gIC0O1ln8J4DBrxMZmQXqJZzIGBX8AqL9lll0
piF8YTuIT8UeDZ5AG7sQc/ndNKPRPt/CZW0Qv/+Lh9oN2QyUkYwtyKDDHeS0NU4CJdsoW4yoN2Hg
Wb/VObBFwyUzHUjwwBGIlMlYotUzvnTFWwvlJJM83ljGV6sJ4DDfxrxlnbK6GL58XMY2oPxWNbgL
kqopNmKRwjIvLp5k4AQk7ZIqyqPidItEt3HPwgvwYNYNmWRfgxIqJtybqAYdqAkvVQ1La7WOWssd
8dDueSxOTWi9rUdiHgL+qXAzpmvilsV/f+51d/6eRsGf2cbbh0CB5uDpt8fiMjRNnmkOgqVyL1Ka
TgnyxN2tquePYSBaDytHJFL+1jrGadqZE9PmYVt6gMTLsBEXX8K1Fl280YFcS4E7qL8lfXN1JK5P
Z0DJCXUAPiD0wj9+VMMEkwbbmocDi2Cd7ITaO5+RY1AUlRV61GZIUnBDE4gF3CoMrmrZbezNp61l
bdbg8TU4jseIBEXYpUWSpy4WE72/ZfixQVqhkNw86SY/rfTS9Sn3ecjZz9m2EpN+ydzmNKKvOGgd
OtPFbrAwpiuH59kcgmUy01bYSVbyG/fB+ljbBQXCG6T74MsBSOTmFirsJueweOZhs3hBDVrCsNwy
JdjYI/7zsL/H2Fw5ZWHBp6nTeJj1/kM3ocmoLAg/mPhH3eUQOJsx3eqXaEGmvlgiproVG0W3d3IR
VbxPlaOFeTOkmncLXfSH74ASAUB6ICfBWIft5scVJznt27pD03aty5zUCgvYvVgX/1Q+mqEWFLF+
431f7yx0wUDKQNq+YjWdzbswOkBVGqD5fqXsdZLth6Tby9Td//2c2GCQ13f+Ic6WWsygle2MXgZj
5z092wmml4EMyGk9n/p/YVPyhxeJeKvWMcT30P/D3PpDK8hjPtysB6MN1cH/nD8W4ZRCdzocIhfQ
rbBFyJs7dpvJrI+IY2KlQoAfj2tgE9J3c6+wRomuSeehEx/3+wHXwBhqHZ5TRTwi0cOPG+91e+9s
g25aNbbwCKWLjyHLiXw2XsspsEnI59MqkQSDIMhqv8LVwH+9fSZvIKj/fFLHxctFJeIAiro5HalZ
k7rw7XXpwIw2MI8F/pehAKOhlpix2gGeebjtIr0hyF3H3ZyMQA7AMsh1Wlx6/b5Oxt3wyymbJzcX
7dXLRS27ZmxolUDr9UqfEq5HrdtaC07FHqIxpR83GMEaWZOMw2e37SEyDNJQPx3auYl9bUrMoY8M
OE0PatnRHHahxS0Q9/XZtf4kXPpYXriP/C2AIqs0IjIDZ5f/xH9aBzMyvz2r87yzInGnv/bn5tkI
tCC/XW1frW4DOSUOZqQZiHylmgdfPQ/WXRXOozsnnSNMlD5j0eFbD9HEsYurCCPD8L+u7k3Qzer2
nBlgFw9BV390HmM4i5O673ETdpGWaFkw3a/1rj7etGb/lTt+uIggFrTSmkxj9T6+QqrYcyl61pMc
zV37Mz3Tr9YX42Sk5mcrZBE59+ifP/YxcM/r7voXvezr9434UJdFfxA0dFASP54mXOlqMgTiZyf3
s35XRzTGhXVn3Q+RisqjdZyO+o1D+o8hTUjTrek0wEObA4xr0EshI2ADfneqdJh7sBcunv7+Sf8Y
45c2EepovN3NoeHoi+Vw4UDqlZCXyhmOANx9R+Z8i/Oy/tarz/dbnM0hMZYDlJ5K04OixxRPZ5FW
qXMv9vI07W5pjt96pM2XwnXNrFbitWVdCXGbB4w7F/fG81ylRViNNpyDIB9oQGp2uxpkVpesXT8N
lAmgHQW5M/+WCMqvv7F9Zb/H2OQekJQY6ABBTqh/OPFyj97oHMkLaQJ+XrMQNw/qXXNnH4pz+Sie
7QNmTQmab4d/0dpbuym//RRozK6F1KrJCD9wFDmbbsu06DU6LrkXFHd2HskiWptsLOrJ0YlkoP/E
ZPmb+bPIA+NmqbH5mlehNwkoA7C21SuEVmrfFZ8nHwZI88PfN8Hma/6KAa0lsFKgyQc9uc1Go3TI
WNsYDtBAsF3djRC2+K8BVt0vpJKoCddu+iaAdJamVPCwCrTmpw6MkQkPm/8eAZBATBBAmASIfLO/
pDkUelVjQebislLL+sZO/h5ho0YDCQ78evRvUXih2wWqxOaooIsFYVCkrkHehflO30EPdA8b2Szg
EIq7tYm3CeP/ouFmQ+0BYL+2SYS9SbYsQxMUq59xLc7Sf3K3Qsigqu4KkWhRBZvvW3E3KcY/YQH6
BKsMywFP+/GYb9lI2qmcUNV2P7IcNCgaoeYPXHFLC2fbLNlG2kLuc2UsIu+xvWWkhdlBhMyDthmm
lf2OYZIHdAyoS+hc7P7+Ga/XOr4iLhRcoxAP8baO8PC18X1S4yBejJ9T/dLc0mzb9kD+eS7UMFDU
Qw/oqjOLG9TvoGPvBeVeC6udCi2040FyTOo7sE6QkBaRgkbLD5U4iWke/8VVvRl7/PML1rwUNZu2
2op9/Iaj25oQD0TjsqaBmdTJ/GlCDxU9ArGfXyj6bW9/f6V//pS/Bdxsvlwu1VzOWDSoMebjEumB
jlUK/3ALVcChR5dnTPKbU4A/fsnfom7uucUwui4v8KLb4ROZSqxRFf39wf60GbD7UPnCXGH119u8
yFH5rU16L+gMNyQei3thfyp9diR1c+MI/tPpgiCAYgCDb+hXA0DG3LIQjUC3+TQim51O1uX7Emp3
PBlu7IA/fS7YHeAUBqIRdg7bITYKtBG2N7kHVcHRCIxfNX3lIZ2zAmhLhOaLl6E9eKseXV/WxzsU
k8bfom4uMpeaDOIHiGrf93tz5+3zvcLT3SySru/qj3E2H42psS2mclwXY7t3cEvn6iBSL2pS0kT0
RcfgGNjml2ZCFzr9+3rZloLrzvv9Gbc9fL/vlhLO715QaXD7prmww3rGAA5Qu1Op13dzOaUtVc+0
IQc+/8dc9ir65pZVONEdHwAc4AxlbBrNDs6bUdbd8qS6+pCYUUOUAOsGrW6s1U0yVOu90eiAPuKA
A/xwJ3drj/V24rPtOIIAoK8aSC5kpXQ4jm1PaleNJbRskZWwu7WFzRK5y5LyFYPUXRZqN2YVV1v9
16AfiSzMHwHQ2qZAuQQCF9q9NiwL0JuxqwSk6rQWVeD62Q17unWhf9gI6Gy5ILjBMxDaPVcSRIWr
4+/WJbKt1n2Bcg8JABZPs1x7hcxe0mjjoVL+jZPsalMgJpII5Ose5L5BX/14khW+NdR9gWkEPFUU
uILFlFI2DDtTctirz43/vTBuWqCC7nUdF98Qx5nlaMiarxLnrG9JSe0K2pqWqb43OI5Ql6vWpPdl
/dgWj57fg5PgpcrKxj0f2c6l5DhQ+6lZzEcXcspwW2ucsLY48MwjO1uj/k3y6uBN4Lx7Y10EU2k8
dBixuLkE16BH0W/Jo29PKsT4A934rLwHBitRgx2OnRaBo3EUZffABf3CRF/EBfehqej5Z1i+vymz
maDLl+8coHWpr5DoO+riaiqPs1bje8/IUeyS+h2GW3lsZe5L57VFqNdGE9o1VEOp4sDyiofaybJT
2zhPHSU2C3xwB8rEyV12JrNVyHvRDlQl7dAYftDgNHjOJZhncU2Ijf6qLGCxo/wxaZm7xNXiGYmh
6DTiZcw5Gg6Gh+uu8LzszulZ8c33avOJ55mMIanix+M4twfm1M3BsJYyhpwM2U3KcSO4aXhh1mjZ
zlTa+L2sgbUlVifuwUec7onGjNTJ8hJw2Irb76vF+xAYSoGUsqq7x84AN3HbUs69W71CYGl4hF6I
Ho2ebB8rG3J/jtJo2NZ3rWMGZV86QOlKGTmlmT2BpcfAm8v1OWTj5NzBfO2+xDCB20vz2g3rf6g3
Xf1J9Vz73hHdVYHZF9bwOSuEPx+6wqqkwBSW5uAsTLKBLgq6AmVvA8ssnNwAiIRwvf9BKzLRIdDr
rrOLcGF87EggG7hBwloB1uWlkwzMaMYTn+H+ducXXWU+gSqesS/d0lh4t6Lxi4tX1/0I4P3c4Gxr
lpIGGgAs0EKqhHPgFfcANlgIxVEBAp2qwmywu+YLfIRgjdhJnbZv+dL1aLityn6R7pKKBYuOgnaf
QZOnB1UczWA4DOS2JuTrAh2yIurtogXhx1HL8NzDWRDuirmEJjsLVFmJcj5OWcdJF3kOoNN3AySx
BUSka6C+tYLa47scaKYHBisKEuTaCCmSUNPUhPuu9SyAfDtisiQfdY+ffckAhofZeKFlJpi8Ggy3
Dl5nO+1PI8NCz0M5w3DSAmuZdiLKAEzOAUo2OoMP0QIotnLwdpReWmoJMtdtFq0MjGXJ2vEn0Ye2
c4LWheXEBUIbDpgzet0WxQuZoGjdpeBSSn+M6rEaGH9lHRwPRlChuqz6Pk+EWm3IpbT4DrSGnv40
5Qgp3gAuqz4mxgPcEGMyev17AdrOcVag6u0byXp+6srVqwOjut7cDaS2kEhBTWmoUK1xVl6MCkM7
YFezcXxtzJ5/N7zc60LLHAAkN7Sh/2yP0E58tXVpts9YCpg9kWHpuqgpfDon9lJTI5qmwoTIIe3N
rxDEIDBpbypxLGvVttHCMhCjRnBKcPTknnuATDoqmjUrpXaNlmTneZGS+lcxasaj1EmfQpcTu2Xx
6kNrQs4jx+ILs2LSwz4fPrmlRUJ9WkQkyy4LCpdaO4dVImwBZ48IccSDEK4BoQd5LpSZY+niB/Xt
MAVM510IzngbdYNZvCufo2MJPdLAH3zMXyHceJjR1A1cZ3VSxuYODXz9k7X0cwD3CyPg0vKTWnpQ
Cu2MzEywF58ViDdHfHLjMoyyvHNVAzQm07SwmSe2K0AOCUVp+RGWPzKQSsxh5lbHUvOqBZkQiBmQ
EZgrHMDU8UPXqDpg1pnxjesOWmK2DtmXoqiawLZVe5C9ZYcFhmKhaKQTlj0cN2tAYQJOSzNt4FQc
OgtoumlD8G9cv7aOOcp/aD1h1GB1IxB6noTm8egeMt1Jcp4ddbMXYc3Hgy5aEpmD89oRejKFeVgJ
UcMCt0QxomIxXWxtJ8zVd9ceYmU5IQxBfpglrOzB2wFpIuJ5s7ddI+UDVJxbQBEbO2K4Tjr6VS9b
3Gr0y1w3JDAq44lnQwqGQdj3SyrbPOrzJl7mTIODmnHkWuXc0QI8EbRHAgjohgzWLyRfnl2pleHA
+08iawEEBMsYViNdms9NBzfUcs/VGCNlAuMKPKJcwHdLb1d5iImRfbMsmBCO35YaFBJPBZSsIqzu
MwYBIYEc8qjo3hth7oDTE6SN2XiWzdfM1UMDnD683qPEPhI2ryGumb80/crueHdhZhfmwwgWhNs9
OKOC8IwPE2KSGUBFwi0H7IhlCpGDjMlgZu6XirjvjekM0QiBpztY1Pk4RiBx21KIMk+wkFthY4F0
YDlCcaVE5VjXUSXcPpCDue8UuHGgqoYQ9RtCZ3KaneMO5FjA9QlnQf21c/izyYYUV8CU2nXPYjSI
n9TgxVKpRJMTvVT5VKbUsmERk7MnDkpF0BXlM+F19ZmIxo5xYiDKtNQXJCfkqJzCPy1m4YOfMfO0
Zzh5xzbjx8z2HmFK/xmjJwVILMqk2UnR0npwuzp1l/Zijvp7CSZrQBsN13ndYjBqqSxsHfbCmgHZ
fqUORS+/ubWChtcIK3Eydpe6m860Gb8PQtNixxFQjuLcD0uqv9kdLHbd5pnkOHdd4e3h5YaxBhDW
5vwG2cfnRnoaSHj41ASuAQ6kl4vGfxS28VAWfagvDYUhlzPiBiRGBKvGIWgM67mHJkpglLwKKSBr
kN4qmwtcmmkASogeGZkkUBgz3AdbUwpWxvVZ9D7MVHgDf1Shs8eqwQS6lKxKfAJRdmIWIz5o/rOr
RBE1VsViT+ckgPQAD3zRQCI2N79kCtqR4PY8Yoc+eW2NrkQPWAhxQnfA5ewQfhqtyQj7In/Wy+Kb
UffIVLQUzUo7YIQfrNKD02S7ExU/uTw/EGQ64cRNKAPmjRlTSHDbev0CuWy0HOpcD+3ZBkgBnIP7
SvjQg1Sa2Dk5ueuL+QV5BMoxjvcLT+X+aM6iu5hleeCe/QzmVGoM6DZrUHDq8vxi5toXKsfvcmCx
8hacfvOedaAllW0qfRHiL8SNJb4uyNJskNr9xgxFPf6UHd1PhQX4TwHyDVzSgrz3L2h3/SI0BcTN
v+tE1WGLccpi0Jey0r4PEmcAKbp4dpz7mpkPrdW+1Uo/ybY6zlp/3zNsDuZguOiCdcShizEa09Mi
hufMI/dmyy4gV7zCXOVT348kKqVXRDAC/DI7fWQ5EH/IHT8DgdV6M5mWsgYZLrQsSUAwreJl3YR9
A3eBqmNPw0xADtL2vZyDrix2mV9VAakB8lS0A/m22kGLTNw10CwMrSHX9p1HRQrz07fBdD87tSsj
e17OBRvf2VBdslXPX7bT5xzA+cCzFjvocdUlleIwvdDvmqW7oNt6rOvmawd5oVBrJvuuXPzPsgBk
c+Bnq+5kIEmbRQV1X2ivLlLDcSdcGA+anMYwZIZZsFbM4Ww5y27OXTQ1jKmN59qQSatrKOOo+VaW
qkb2nl80Qk6TxCLt/LpP8LN4irE9u+fF5ASjEDzUSmNOPL/SwFCph3ga+jzmDnu2/PYZJ4mXTPXU
RtyZdNC48Z9loW+0XoYtqcpdk9VOSiCHfGaFCWgGFn0ENcI8sBqCmDpFWWG3nxh8aAKlgZLF5zoq
uBOI+hsvmELuv5Y71DqANP2imBfZ5XgndIiNonMZDoVJ4qnRWSBz+1sGRfYAA9ofRS1HaGWaagcO
LroehpNME5BAhl0dCngwvQ0TkGmAZ/sBNET1tJ8oelpQEINWiHppfY9FpYW8wWhmpCIVmJ+z6524
Rz7bILHvSKPXu4zp3z193GvSgLVO+eSBqno3C5AEDJJ9srn7Ns9LbIzkk8PnR9nVJycf3DDTAWKp
qJl6jn5n2PKduiUou80MIFj+lYEli6005TEIaUtkKiBtqKbfVUp8sSSYjawhwK31DHek39NIM6FB
Y+Yw5ZqafG8J9nPwSBGItv3pGt4ucyDIBLsfpDKF+ZiN1mcmIQFhlV1ssPLebSHSavcuD+0GYACX
yMPkt0mTl12aUZGFVOlvrXDEUWh6Fy21/6VcKE3RR7v3qg7kbYjghI5Vn9xpeVjGxY+9Tt6Vpfuj
c+o7V+ovPhvvSzfbG7o69ly+mwxQsFzCjrOCvmc2ZjuITMWmSS+yNw+mdL/5k3OvdXwMWpM9wl+q
Al05K/dgfWd2wP1O0hD2TChw+3GCyGDZfs6p+jIQV485zw4ws/WTzBhIJAa5w4lqBjVhCqz3HqIB
1bzLe3mclvyApfvEjOzRFEVqw/olyq3qycY9hgVvnX0izsSf+1gHN/+BFAC9Qkn8bZgx2CaULamY
dfNR+j0/SAearIQCyz/iHLHq5gTR3yZAL3rPDPNpXGXUvKkKNO4fGMt3Zebv1+QgMD24RKJQ+lF0
LHGpJAim6WEDttvXjioB9uZkxsugw06yokM8Txxnj2djmar5BZ6CWmhz55EBZ3IvakA55eLiTmrb
vd+Qr11nfV3lf5XtvgxjBfd4oz1W4wxuQ7dAcV/Zod4ue2SWe2VbR9b1L6XeW6mpiWdwQO1o7kBQ
oyZQ2wZY3XahqUB3agduUTIRnO4p9fzXuloVTCbfGhNQ3PrYbUFsGFybRA0koF4cC17iI5VDBlyn
Nj1RKuzzrGnFfQ5+/VFYtTjOoH/S0OxcAaCG24ZF7VAzEJ5e/bBNwR6twZR+gAzHA1estWK8w0+o
elNmOm+2NY9RtUwy9Wc0SDyZ39sgB2f6gmGUoM/CtppYw0qK3NGjgeOJr7PZXBhFzlixUNbjvoCy
lzbj9w/E2o00z6O6qA5E5JHvFTt4I8WzRK9NE6Ffl1owk/5B4/V+QM90zvvl6HP5rC3doQQ7mUqs
btST0ejqr5hYPZoNivnu3TVUgus71GDBs2aPunkc4alkIvPi1Ib8goapsQSLqujuoJgUKARUPMnV
FPf9fW72T63nB6x9mIVMpJsl+DaByw6OE89wFnSNV2kiUdVQ/zayDLXWb8LBqWbAIN13vZZV1Phg
P+TasSn4m67T2MY8RCARBhQX1qWvUrcDv7Tj3OfPTmWGxTKEEGcCPjULbFedmrx5nOcGG5QFTU5j
hlpAH85Z5r7ysg/ZYESFGh/04uvU7chCkfwkQsvjvHlXOUQQ/L0L5nw/ZVVgjtk30kD7oOz8Xdbz
89ICmtTPj7r0Q0g13INEHI1Tf2o1nd9B5Q15Vs95exJOZUV4BgqJVByQLtCA91nZ9ugP+S3ZyZ42
+5YhL82KWkRuqV692b0AEnTfemiO2Xw54j6mz7zKRVCQQseUjcxRxqDYbbXTfW1bF7cETmDo672W
e3E2+7vWo286656pPkNlG+0f6A694y2cS1+xRw3pe6rp5JtfWMeuwN1OIEih8+wxM1Tsjn2kIU9C
Gs8eoMUrgsGAb6+nhHusmZKnbnBVmBH2xrLxiJZMIqoihqA434Ewi56oYSjwlbVP04wpGbf4J5wR
Hn4eFKx6s9lRIdK8si5zvYQYKMyQlKjMqMtd5AYZnV+nCvqeqwhipAbtWTm1uoAogkQ703swx0bA
pQPA4h0f97wHsZMKTTEb94ECZbrVv3rdDMPXSj7qpi+jUaJVip+ToaQGmcK0FfhSbmx3ez/D1aCf
FMju/s4t3LDjKPIm5zyDiz0x/a6AbIBhnnXa7VFrQLZkN04sybgbjeBaBVU5nxzT3XFVsMDyplQJ
4wJBFbyuSY9mH+NJOkZodh0maIfUHkQWOgWGfQFJToZdyJblaLX5Y4OVUFX1nWZ0h9WogjDrUuFA
9JG+ca2MLaMBjQ9T1rjM3KeeTQ+NXWTR1KbVIJKSYqk2ZiTHV1u9V/QLN/WXfBZguT+24iJ4tRe2
9q0wwKGpyt00KaDoi5dR78+46wIfEFXHTQh5dppYDPmONW6o2M9JQBbnvXO+Aq6EcqOM61nd83rH
Si+eS/+w0CJA5oR+bxE2013H7cCdmyVcsPXnFruEjwQwffMCYjrE+lj9o5kwbIfkh77rhunYzueZ
fYFgYaRj+8psAu7KeFezf7aY/0VqKZc16JhzwqY2gZcOdj0xQYXSUkEpbHTKXaVs/PIUDBMGkyl+
yNp5CGzvhL0SGf0jvAFiYnBQPQiqtKSDrsOgi8iXZYqfuFjfDSMhojvMhXZGow5MvTlGJwF/0gns
7mtH+m8dsjaLfXJbdgchSWjESMAuG2jwACqCH+TNSGsgfutUn+zsuyNBSWh5EwodGyaHO2Hp+0HN
oEWDVKfUC3TAS9gJkrcRrnsee/ZweRbZ8GDokDR12+MoulQt9EJJtdNLnOaQj5jRBWH2c4f/SzX9
6Dh9pujSUQUOxirzks9prXdL6BUVVGPuKFzZlIpNT8eFjMu0UiHVh/uc2XFZy6jz7sbxUe9QVaZu
d5wd7MacvBP3Z734KOZOdbsfvSXkSx7jOM1bgtw6S6UgCfrzOJI63MHSQ4HBx3rZTxSdhGywQmhT
BGJunkwlE7SQAswkUEDjnKVeNFXd2a2QSbdwXO1JOGderGZ2ohzpFq6GdqiDytBey+E7VCcgFngQ
M0H/CL2uDDA5+GXo+PVMTDE8GvBN3QTWUElRtJHOp1CbLl6FqwQA/kYc634OS/LTYjyly562C5px
EiR347FA6lFDO8ZCTehMEOnw0eOevymmxbLCvNsH9nBmgXAwRxnR0Fb0CEuZEO2n3YJit8KfMfMx
oDoJ5oXnaBPCtMbNUCKhFZT58szMao+CFGKiR9Y69MyJzy82dfsU6uMe0mGoCkPjxtl3bLZCzFkm
ElWDo/2wMqBEd66j5gtaoixPzeyHkZffmsFx9GAQff5tRCqSjq3b3fDzu0angABtgu+BFQ1UFDAN
H+dJXt/OCnUDlntgFVDOuIdEDovYEwGpc4YsDVKbs0xvYTeusFCbqBv4JS9kD0MjRC2g22tg73rd
3qBF/Pcp7hWuAFFARwY71gAYCpZsH5+NKHNohxb053WOHFpIFwJNODeCXA8B1yDgqpgA0AKosZlS
++MMKSlnwIVnd3HvGCHMEIOm/1Tln1v+WHtW8PeHup5vfoi3Rdsw0UJWE14h4C+gVZ0FYkib7L5V
X/8e5o8L47fnsjcLg02C8jFHnOLOOljheM8fVsg5eA3PZlxF2fkWYGlLisGY+OOTbT5XL3yrsBxE
tCHHhGo3gRpVdcS0P85A047YWQAbnAftHOQ3UVq33uoGaUPcafTHFl9xMLwhIIbgSFjh1mO0XZuY
FR1vfMXrpWnApwzoELjdAS2yFeyQCyoW112cYOq9RPVf87m/MZy+BodsBuEbGmJfuxrTFCS5c4+o
RMeQa9dN7NK3lvdOpZDfBvMCAID1Ay5M5VkTRp8KAR1TknEoFhG169tKi2iDJsffl9b1u15H2Kjg
zV/kkC3sgJWkymYT7ttLVUY9oNfLeCbIzAxXvxHpD28Z4g6aC88O18FMdAMsAsMHfcjWQ+WNN7x8
sseHvz/JH5ANeJTfAqyP+hsvsXDERE2JAGTnpdUuP1ThkLgrdetf4G6uD82PwTZwDZb57lxjOo8O
3rO9/CR+XNfGjXW5pdNgE34MsgH3dHAgM4RAkBUYj/kOS0hcuNEEbgu6NnVgQjP7BuLzGjG1ibk5
QnH9jIsNbhbaYJF10E55PAajG/op27U3iYXX5zUe0FpFd2AA5IFZ+PGTZQ3M0XlWOIHlTpeCWffm
kgyFPaGfCQocmj1cY+9/XyZ/XIaQrIQnDlR04XX2MSTpwAzNB8cOssl/QBdwx5DU/z3ENTwDT/Vb
iM1CZKwBk85DiHyErtnS58hvlvkJbCWogkk/tX2a/j3iHy6IjyE3y5EPgou6Rs21AuGbPGjOEHFJ
IcAZo8kF45t/4aD+/8S0ACUCE8rQnc0xvZBWKAMS9cEISkyo4iFF1kdi7WlA1b9DOYWLCX2RWwt0
vXm2QB+8PNBhcc8jmdgcpVVjSpqBpYubaYox6QjzA7j4hywAQXh3iyzx54f8Ldrm5gXkjXqWQrTs
1J3npzICOzXOnjAOCVflieHTLTaMsa75vz3f5uaFSlq3oBVmA2k3xfb9klhx9SWL1GXe/4q+c8/Z
TsZZoEXskEcwIfg+HAeYfBi7/nDbW/v6oAMzanXL8WGOgo2/eQHGOOB6AnElyDMHqoNLp5XTCXqr
pbufkcQ6uxsr+frxkQNDssvHsFfXrjgQxJH2NJEWOhN57KVtMu9gC4gRJw/RabMC5MDhnGq7AhzD
MoVOQgzAx42fsC7cj1/g40/Y7N8e/WAf/TMn6L9D+SFLeQyTk1CDrGa06gN5ZXjr1L2+hZFtWXC5
gaMo9L23iT/x9XypDMwqNEdLLLQSHU+1ocf+j7rzWK4by7r0q1TkpEeoH950/FUDANfQG3lNEBRF
wXuPp+8PzKxKXlwEkVWzzsyQkroiN87BMdusvVb6sxCDfGN8a29URZWAUh/AUah6T0/A0hRbeQpB
j0H/dFFA91nWh2b6+P4kyufblCFZSJHgXOimvkTap76mmK3PJGo2JLk0C+76Q/4iQVhgfVV34Y7+
6kOxE24M2hdL2Wn/ClXY6rT++QyvwNI3HoEq5V1f66wlku7i9ZQLXWXD2oHInBnmH6I0VTeoEdam
lnU7E38ThdDCdzq1hTKUOGt4zXFY0VT8VBCfCt2G+NeWkcXyTEo1TdoJI1KdX4vxS9zAido9v//+
VrwplJjBisIHTW8aKtenQ2mhnWyDACuzKsekvZ490MKy/fKS28Sf3A2D80Gy3HW6hk4dYG2cRHFh
0GuDqq8UAkQjC8XeMRR0TyDJFH0qXQPVWdcHyiI64aD2sMuFo5I6GdsGICt5zh+KlG4dRWurh75/
bhmKBTOj9ekMpBqAUSmqoXaQkIkPlWezaW+UUgOV42/EB8uurDncgskDJSV4yFR848X9TT1gks2Z
jlk9VBdacEipKaqOL5LBJN0Mug94BLxs3XFmaRFqaJxtE5bm9ih6Bz9zSCk9px+2gNfnrtLpQy3c
zw7WVa8yKN4KlF8B17pauyXMuuJuQs9CY/Gchua2WF4vilH2VlKxRckdOTNonhz/lXHIdtmh3Lpa
zo8kbJmIzcwddhD9L7xNittBYxSvtuZmAMWlCJY6dJpd6vtk2MStn+/TE3Nnck9qgOCTSf9N0F6a
kDNDwquHGymj8zVKdyVqbDJNdAp98Ivb2RQ9Q40VOJVTXXSlsbzRpNthtO4mVdu9vz/l81tRR3MR
ViZThgZEXL4p35f7pq+5o7zv4VMG5ODBslX4KghJgGq64zcULHfGQ3jvoUNg53u6qB6Cly0OC/l8
UdJ5L0OsicNJ+8iSfWYSAm3gqqQNR5/uRDO96ySkFgU1v6KB7Q7o6vSQDDLst8APd2qr7QNRuYLO
JiZtOySA6agJwbX5La69n/BW3geDceEP/gcJBBdVSfioDVAgx3LMw/tAt142ZvH88Y25oZtYR+Tp
zdeD4M2VJNdTXfsCgKGZSgVGaGqDol2+QBOuqq7pkq26yPc0/ap2/CFSbfHofU2O+lUcO9Fhy+s4
j1MAV9E+yOlGtocteHrAoTwrx2kQUhFNBXTvvpZAipCqd6V4AHRlbZxxKzcKSjoE/rCsGPTfWfMC
ezN0Y5T1YhgUyxYvw6PxJYDCjW3vKrt0nx222nHO5xljVDvnVCpS30v3o1XDNM8SUBmThwRSR0UP
Qm2UpTZe5/keZzcoVLY0ZGeYw8UU9giLdAgIerbxwRvs/hKYd00fY21bX6UOjWkb9KQTw5czTU5h
N5+jWwpRFNk045WfInO2woe1cb95oKXLI7cRpa008UBGhE7fPPfmtH9/zOdDnh0DzhtLpYkE4vjT
15iFbaSk1FZsSfwS5tep+SxKn943sZIuI4+Dbzq3bPEOreWxNojlTJQLdmc3dydX9+2nEELbgwHz
3rSLdNfI/wKdyPl+wCpdHPKs18VBt7A6tPIAvJqrNQIP0rSflS49jPK1lL0M4hYj2toskqyaFTvJ
hp/nHBs/CgZaGSha5JToLLv3nvRmi+J0y8riXXH7DPRVYEVvtSugW7diEn3SGunh/fd1fgtB3AoX
CmsCGgPII06XRJpGMaBuPKW6uu6UxrHaCMhDemloX983dN4KxkH1xtIy+BfCSYPUE0tUT4+oB+3D
Nv9Ev2aA2K56FEvjTi/Np7hMf7QoCrxv/HxrzTcPkt3oKr6q1p+O0tQTr9HNnPs8b3bCUO2but2I
H1bOSGxwzbKF8YjOurPkYZKFKMl+b9+VXNpa99VVuxcO6Z5i2UZ3FrzWS5cbawQrXKYi6tLLxLek
RGM5SbS2hTk3Yw9zqDdBaSPTrkXzANVG2Wo/xkVzX6SaY8WSXVSkpOnSD1CVwBcMKzQW5B+hkV4b
6idJvFCL1i5Rt7A0QFBoGBhhva91fa9P0Q117ttE9BEjLfonq08ujKZ23n9DK8vjdECL9V4afVMI
zTj3YJa3YE728WGmx1Gvtvohl8QhOOynluad9+Yy67OiSy2yX/bQArtVwosgAIRYfyVZcuMjCBCV
H3PaFyKluTT05yy7z5NPVpTjrNM7ZOkkwSO3VsD6RMU1oKbD+xOxulTfvNh5w755OvCHeoA4hkke
1To23c/JjDdugfWVSvcuCj/QlMMOcGqi1RG2SUWmmuzfPi8cy5jZiHYIvuyl8Rup4o13e344M+Fv
7M1r+c2QdKGuA6kuITswjSvLr6/F6kJF/SKl5tbIH96fv/Nz89TYwlXpxjm6T9jqCqdM3s7aZD/o
1Nmaw9XX9GZMi+Wqq00eqhKLCFDMK/sbbqDyY6bbmSOgRvsLdYsltdDvC/eNzcXCncQ4NnFuoSJI
3BHy2ug6qXfZBapre90N6535IblSW6gCpF283yISfG34PA3yTyd2sTBDUi5aB4DJHvbgGPRdUbr1
LaCDa20PGlV86jsX0CGgL3duf4VARm2vqsv6Y/dgXAaQo/l0od00D0Ax1autOvjK20A3lzQnYRSF
gWWBqhPyshgMYLJi94S+OgClLarBtVPjxMRi+GqK4Bz0378f7+KudDKZBvHYmfpfA7o2sJ4MjrpP
97WEtt+v5CYbD1tB/YpvhSTp7IETbtNFuty4wQjQuiznqT0o+z7ZqZaTuQqskqiGXwqXonht/vgL
zFIrd82J2cX+pY+Q/rEJKpG5QhE4tRNSFSEAgFT3gOLW7v0NPE/kYp3NHAb4kCRT8LHm0+TNaaH2
dZtKuQzHgOo5HhjSjBJnWcJVtqVxuVIp5wikIIbs2WuebHFWVDnELo1vzp3x4E5DUji/6K0iFq52
aUfqZKdcTruZv2rLuVtZryeGF6dHbsU1bV28SKUenow6Bk5F5O6+P5Fry+XEyuK8yBJkDE2a4Fku
gXksgF36OYzU81nf7BL/IUVdR88pP2zrAqwOELIPyqgzgcgyuQHvXKhXKTMrJMOV2Kk7OuTs94e3
ctCT2sPjQjEU/rdlSihPqs634Mqycz3d6waIoqqw+2LYOunnotRyPTKQWQ2SZWItiehDk75P0wdy
GV0019pxgM0u/QhOcpPxfi2hZry1tFgVNJJViih4872cfWzhUCt28UewG+42R9/K5LGz4MwzqMWJ
ML+cbrKqqYeM24sMbP11KukMSD94/rf/+AWd2FicmJ5gQSAwggAUy+dsukEr1ybptbEK5vhk8XZO
jCxOCytpxnRsGIjVSDexMWtGvUwgdxvtWKS3bcj/auqGP7Nlc5Fcpeej9zk2mDz1JwB7d8zujDqA
mTWHyXlwNb2y5brbvT+ba6uDnBPlU9JnrMUlky9Nt+NUQz1mJ9H3CkZhXe6ccmbbK6ejnI47i8bA
gjSZpH4IEmFjmlfwDCT2CaFkSkN0OyytS7AaiqkSEew6DM/YT0f9lXY8vP+L/KDz2Xv6YinGmFxz
MN2Ba1imnHIYMIJc7kk5Haa9OWdj5hIqLd7WAQYdZ/yhb4RUK+6VMVOREgXDH6+dIdD8ZjRGSZgs
NjqQZVF3yyzbK258mTrSo/kcK9muNx5z47Fpr+dd6bvmxsJaKVmfPMISlFagIe31NY9Q70ipV5/9
wrPV3XScuYqmxJaQBPTrm2321/PjgC57RaTiR9aNxbWICMY5bTtTJ9m6CKW8Zd4h21jYUQAwe2MV
y+evFbZEIFXILJGJXhKfma3VTw00hnaWlrr8STM85L+6LpVsT1b8L0oIZlMfpurb2Ax+s/O5t6Mr
3fDr0O0tuZpsGdKILW9+bfgKSV2dsh9Vo+XwQ87CpOnQ7JP8R12wbEP6WGTKxtDPr0TSx2+MzDPz
xq8Ra6ABSomRCTA8bA1QM29YWMnzzyYo2JKUQsN4eSWOkSkl+VBbtnkjX3bX4ZV11dFotRMclIHc
+fd/MdOI7nBj7qnApfstL3V1nBwUZG9FGddqkVFKxL6n6TSe02KARdNvxbSRslp9Wzp9j1SfZIpu
C68N5ZS5zwtAe5eIH/1a/Jzk3SX+1EZC59wPZRLfmFncxlajJLliYqa1NN/Jguh7GOoTJBvpV661
Lfa3+c5YHHcn1uZBv1kdYJ8Tz+tyigu1cgvNyw1iZ4nblT5c/bAgIFAY7NrC/Pz+dlydyjlvqgPY
OAfdeg3H75Qwxtpku1uXTfpitd/ft7FycTGRgKqIV9j6FIlPh5aRLjZlDyP0fN+ngPvqfR/aDRzP
fyFWOb+bT7L6rw/zZh4H+CRgiCSJXiTOtBchScpVu/5k/cgd04UECkQ70Wm0s1zx0bwdNsi6V0pc
p+YXmzy3Jr2nfuFxh4jZQXLjnek0rofjuJ/5ESkBw5xCa/jHGdoY8zV91+UFRJ3HrWrbynV2+iiL
aQf9M4HRYybCz/AEXNSJXT6Jn7uPUHIcQQHXe1p+vA8T+lzb8c2KuwAyFfdyPongZl7WyjJxGkmN
UcP5XZasJqrqjp1NVWyfHIULYcNJP9+rMw8pOCeWmAht5uLM6SKxGssK6ofGbNPULoRw+F7qanyE
S0Wg3b9UtqKPtXUGBaoGyIIk7JlSoAoUEUVYmlISOgo7gQ79yTx2ZgFHBLzXVuAYNJWGv97fSudH
K8OEWYgcALxVgHFPd1IkevA/ex5GETNupWux3QqJVycSZwuIJWHxGXBibGChHF45JWhW9GfBY+vW
sB4KvduawC1L8+dvNiq0OgiVZiGdhTC4zHoglFZt1Kf9sHbfn7XzQ85EwI27COeO+3cJ0IjysRNH
K6KuBuVKl/1KMmgDNO3wvpV57k8PcGpC3LrApnQEKZYOspBWPk1AlEgzmg534USvsK4MsEH1OaWo
MCK90G4gCFYGhjdOrkTUWfZnVM1hXuhiWLMGTSWnJcik6/MmM6XmRtXaYss1XXlfKGLiCMJCB+Pv
cotJSab1oqDQWeYgrgqteeDSfx7jUxiwybfmMTgmR7I24X7LK17Bo1F4xvLMxUu9e+lRCJWlZ5YK
5U8P4TFN+rD90AuMpnpB7nVyy8uZ037w7XHYc8LHR7UDUAqljWBvld1XMkY8iqZRRZqVZPQlk6jg
D5FKK/z8KNJ+7vAJXF1zBuViGF35Q35BiHAcRbrU9mP+XxThT2wvHBIpS4o+REHI1r2dhi4ed5vn
Gk497iFUhGnhuFUpWVtfnHC05VCIB0a6iAosCh0wfmFQ6n+ZqQKKU7Bj5en9fbNSjZin9E8riytT
yhXDm3qsJBfNhfgScC2Cb3TKn3PeI99w6l6zh8tt+ipbwq0EQmzp6mtNQDuHMdDvAxkm7THKvrwE
/U/uLzyWh1dIERnO+gibnrg5oSsZOfiLZ9GUP6wvxwr/iVJ5s/V0Fwjohxh7uOpJGNN8vp/gZ9r9
Ln2xuW7nH/zesBfOQD50ZSuFI8hjABzIxdwUyl2xyy8S1mvQHdOtks/KTUUhFF1ekXBEP8svJV7v
i0bUeXZpUH7Ua8fPturJawfuWxOLCyQthtDTUkykv0bgZ93P9iU9GE7vVnZ7X15DSwjIe5tMfnVk
qoScE7hCFf6G03urzAowbwkdtsrUfBij/Cmv5Y0A5zwWYJWQYwH+SrEKQaVTE2Y9GRHd6qgyCjki
2tAzk/+mHbOAUr6LDRQd9OheKpv/4jrRjTnDZJB6OYurEjOPyw6Avq3l0W1WRbJdCsnLGJg/39/x
a8cKZsCJQyQ8c4ueDq8qzEmv4cSys9z65MkzoVwIK9kmPnFtzTMS8s/zJXlWSBDUSLZq3eBguTYR
6ol3/mWxaz7PO+wvMOKvrQsmDVj2rEVxBrYv1WlKEHf34BD6IcEddTmzPpNud7P4MpMexD3kCLut
WHttKuEvxd+g+21mRj+dSjHzvcLjH7pt/QdYK74GurYLg2j//htbiyUYFF3BNBKQIzqryYT+iOih
zvHxUJuOTg92WbyYCDse64PgNPQY21lp7iHpoaThzDo6WyfY6kgNhNuA3CDetnQ/ZF8bVKhpPDuf
6EWWUsuA3ya4qqstfau1zWca2qxzC6L5DM6rVGOW6SL7OzDji8x6HNGGI1ISSpQloQgzhM/vz+3a
ugHQryPUA3gE9/T0FbbF3NQsJ7MTp9w2rX+dWv4G+mUFW0FwJFIjUQCbAnlbnFmV5BVQ1ZGSSacu
dGni9WeF8WxvRFniFp36NCRV8iAjL/KzD7X6Puhgm3l/mCunNZuQkAVoPZoByxUE1/MwiT5uG/HS
3H5aVse4aCwXQDzxcRh8M3rx+L7JlZmFch6lYk7SlaxeEo1dowdkw8Y2+jHG8SMH6IaJlcVC1CkR
6JI6PNdznAIpaJBqMe2EsIVyQC6yESBJvY/SznKMXAiupLQBoaMHhSptTOna+OaalErZeyWvEpYU
qwSRclFoqTA4Tc2dMoRbS2f28RaOAzE11wEvj/aWZfCkI7CUez3VrwRu6+pD8Frn5qtjdbN1mK1k
vwHuvbE1z/abkLBBUS4VOmypB20PUWn+fWzvrMdi17szhmmH+EFCQmX3/jJZOVlobjeR4kDWDXTY
4rb1FciKI3Gmjay6K3Oob7QB1gTRi7amcm2xyEikg2GHeZpr9nR4gaRFUKaS3C8Rr0gKu7s3vmTM
KEQOeC3pt7hzzH11SG7UW839L8b4xvTCV7JyeNxa4Hl0HkB7XBuw7xYCYVJRw+74X5gCq4/0CF49
qOHTUVqpnIiTSt2mE4IENmo5zOKrIK6gp+uDXN8SUllKqhKOzntvLjKjQ8/tu7gCfRlR3CyeiPUu
0uFTfKs/JAmCjPPtWzooS2iOcmM8DFBpzIWq7Yzjyi4kvUX2SccnPM9G97nWiH5QCXYR+zdjFt/L
WblRmVrJNZ2YmB/hzb5Q/SbyxxYT6sE7KMfuWKH4vk0mMS+CxVaHYWfusGB1amTvFmYqFBdbQ/B4
c6hyFwJMIfR6KdXehGPs/UWyMmlzUIlQCi1m3AeLlxaXYzyGNGLbmj64M5vMZHx938LKYFiEKFgh
V4H4+PK+yWGIDkmasOIzvbFHzbPcpEllx4y9xpbNZiM4XxsQJCLQcoGnI5O+GFCRhuoU65RHDVUa
FMeLveDZq0RIpd4f1podEg/zIQnO9Az3L2uhJqQkCKGzgxc6KiBGy6SP79tYOxDRM5iDchDTZ3HA
KFf60CUahSpVg6g07ndlLNW2gaTo+4ZW3hFl1td4GLfurIW80axqSlALtFWIVp2sDnI3a2oTXHpz
Kxfxf/6K6E9Dy4k6J/m5ZUG5GoZu8CUOJlWILjUtc02UIN8f0FraWyO4h3iZIwFFsMXh10mGXygR
kVumkoiKdmbw0MBKF/qOFUGjFd0YwY9JtK48feepnTvSgbmxQFYuGbrj5yY81uK5fJs0hATlc1qV
o110mqak6UeFKSsY+8tQUb4XLbrSXrjfGPjKmiEVzjtEaIrIeNlhlPeJnhsQ8XBE+cc+PHaBLdTO
9MM/6Pbodt+BW4+C8xekfVb8kxPD8umhBaWikMO7PB//JDa+z50pc1uq/mVbr2Ute4MtBP/w9WbY
0WKTV0MZxWXAVZNcIyViFxdkQaUfwu53OU1fdANlL2yq+qxOrQwCYs7CzXIVpyMU1dwogmxEYbg0
foxjeRdG2YNUpxtlupXNSKaG8I7QfAVQLkYeTpDC4AzNV2+5bcp7S/iK/kPzWFlJ8LyxYOb3cn7Z
UMiA+4mqzfLAHMzAi1ooTOCauu50yc3jh1h/ytGmHr9JiEeEaWQro7LvxIMQ5Vv7dOUY5ar7t3Vl
QUQwVmNEHRfrX2HS2um0wuVO04GiFW5mNRWjO24h/lbe4onFxeU6dLknmH2I9oLpX2VadGt59Tcz
lTeO1LWBqXThovk658aW116JcISeSdBWV+EniJk5vX/8Fy/urYWFkx7LmTaZBRbMG+X59/j/mWt2
Vs8NKHa+b21lOITihIsACSCMWGagx1wWtELQPHtU4l3cfutUf2PC1vzHExOLA8Sjx7CSE1IbNV55
rdx48U+lv9XgRXP1i/Qiv/faqyzfVeFRS2BlPnY3CMBtDHNlcZw8g3K6xc0CoEzi8QydqLl6DM+a
/9RDGv3+ZK5AmOfEBrk9ailzILKIdIZq8oLIYjZnHO8sBDVMo51Kwi56no5Nftk53U520ztp+jr2
nweChKR1/f7zZsP4+mv980EWawjEAeRIHQ8CV2B2V0LF50BAXj6+P961ePJkvIvzGqR0nYot0zrD
peNdeZOFe/kbcpGO6IIgg4eOesYWkGN1bBq0Gzi4Ik70YpJH2S87f7BIS1vNnZdbu9RPNl7kmpuB
2uifNhbzV+qeVjYWNuY1myHkVUr7ULufJXdR9Nqrza3WXrw/mfNjL87rE5OLuQy9atYWJtMYC9dT
nN3mYXWZVPAAJ6KrhT/fN7a+KTUK+SJiqihQLe68Wiq1sQlJ3baXzXW6k74Yj1EAAdcOakU3OOpH
mlYUG9jyJ+Uiv9uqe61chQbAJd6fBOyXHPzpduwtiOg8iUBoQnkko7mhjuSPIfyGwahuOKUr4Bj2
pEEvtCzO9AFnQVcCpyCUKfBJy46OWnSOMFs3UlFtnHi/dQmteTBc7zLFfcrhMtKgpyPDMy2jwST1
HqXDAPNjrsWwnSfJnixPfujj2LqIYsW4EhQ0gwL0jdxuyPw9QgLSvq+T5z5L5ZepECCijfVuYy7W
TkGSy9SNDDr1ztANrRZD5KZDxddrX8sG3Fok7LTNRrO1l4ui63z5S1BJLasPvplJgZpSghOlj535
OEgchGK1z7Rv76/hVTsowtEQOBeLl+fA5BND6T3MyWUSG0cvzdFOYUSfQdcKj1MBJ+j79tbqqKzV
GcQJOdY5IRdKCbGaJBQgwgARDMFz6zb7MPTZoxIk0s73xrusFZ/hMJUcegdnwRz5k+db9vuPsfYS
QZTTv0Fmcu6SPV1hnpqqU+eTPm+F2P/Ciq9h9Bcpx4mFuHF1r5oCqwutAemKM9BPr9SRr2jdDPXq
bFQsHNiGOnXcvz+gtfPc+tPKkgpC6c1IzEqsxJJfidBl5yG8noPeVBszd/4Cqd/MPUy42SybMzH7
JqiTwAIwD+2O6Ch7aizOcGXQlqfsooetjql5p5+c5wtjC7dHVkMjt9rBsBPlcwhlCSHlbgxSRzFz
G/VS+oBFOwqnDUdnZVPglAIyVucRnp0/lTfGEBXSBGDVQXatjtVDG1fGLizlXV42G2Q7a8YkoIX4
jbg7Z5lIwTdrJYuBjQxKO7ldUomXFlXNx0m16hb9vSrZWJArSwUuSo5xhT5q66yXujBiAcq8di4N
3wpS5WZG6b6/GNdcOJpdTJMeflBGyLCebq9CLVJVLUCF946G9+3r7vgyfCi5NOJZPFSyRdmuwKYL
rgnIsf2yVYZbcz1OHmCxbtRKbHuz5gGkO/OQ3Zd09gNj/JBezNnV8Wqr63AlnWFyN/KvqVhAxhcX
lhYIZuDL4CnRvPGvI63wnBaBIhSgFf16jIr6qLITL+JEHnbvT/X5dpybz5BpBBDPLXFW0K0D/BJ6
hbmZj9N+uJiOlqMcjIMPcHO7H2d1rZLSMzQdcBFlx9P3GqSCLgkqF3NjmLtAfxm72IlJ4FRUVt8f
14ojZ5IdMsDhgqCm3nFqyUDbT8mFkVgjz42D6Iu3llTc+HnRwFmUc/h4W/Keq0cN5SPw4BqYwtcl
9SZ9LSiTlaYxR40JjT1t1ag4TPouqkXja0yvzL7zU+UO1aAKPbSx3IIBnN0S80GHjDvRMICNs4yp
H02JHFitYfdtlO17AYL0siqyvcT5d/H+1J6XyWdbYPFgSaUrX1uSKYTREMdQTxm2+h2ZkjF1ZwBw
fJA/Do52Wf2yPhXH1lWp8fQ/xC3w/+o4/7S9pFeA+jrprBzbpSIAP6AuiM4OoK1OHrek5c8W6zxM
So7AX5W5i3wRrobmQGpB6A2gDvKxDqMLWU5+loUMu9ZWqHO2WmdTrNdXCVpcwvnzN2vHn/pILGtG
FcfMqChP3wUU4GxTG27rJn2I+vrn++/w7MCZDb65hBdjM0g3CIPAYu11WEtU8aLQmou+hTFJa37G
hfqpjqrd+ybX3pw1Ny3LcM9Rq1iccWMEf6BRToat6M1V5IVfm1F8KXt143ZaNTMjALg8qPEsp7Kd
TF8V2XRgz2J3KMKPkBPvYjn8T29dJpDd9m8zi9jUT63CF0ZGA4PJHiLqn4gz/UTP6b7JUeZ8f+bW
VgdLgzqFwW17dkTrXIZ6jD6b3UgVLEghcmdefN83+R71hOtK2uw5PU8pwCfKKfYK1UCoeOneFjBp
ZbHF8lC5/Iy77hrBU7f5Aq3e52mnBqBfN2O28+Pz1OS8G99sgciaNGXSMeknNuIw+o4SeAfs1g9t
cIPVDvVip3rpjB3N2Je5KzabbGivscqpswglOx49NzBB+RkAVzdqcnRkO2zhqoZ4QIExNhH3c4FV
2NUQ8gM+OCINTM7DLQ5b0fj5utVBNs3ZP0AI+Dzz52/Gb+VwxuT9TAfFuX0NsyFiVmKQXLVlW/3u
Xv3P8/B//Zf8/vch1f/8X75+zgukUP2gWXz5z5vwucrr/Ffzv/O3/fuvnX7TP++Kl+xDU728NDdP
xfJvnnwjP/8P++5T83TyxS5rwmZ8aF+q8fGlbpPm1QhPOv/Nv/rh315ef8rHsXj5x2/PeZs1809D
CjL77Y+PLn7+4zcisjdba/75f3x4+5Tyfbf539Kn7P/Uf0ueMg7M33/kv7/v5alu/vGbov0d5Cr9
BzOXx4wPZCH2L6+fqH8HX0OcO+dpoSfQ+CTLqybgm6S/szk5wOFloLQAbvy3v9V5+8dHILkIVOfr
knWlGr/9a/wnb+rPN/e3rE3v85Aa4D9+AwrGOni7SFkcPBNh4Ez5K8KOcrpOUFFuBaTdBmeU2oso
vC4r5dYv8h95IU9wDiX7zEMPRNE/tZ55iRjUpTG1NwUKG2p8JSlQC06i+M0oJMNBSdYOlOHFn5T9
mPrXqgPR1eTmpreXQuZK/i540uioIWzN7ZgUTl2imgc73DU0zuAMTMOR1fJJVpEAPEYfrOiujg/I
2faqPRZ7RDvQec4vrcKt6oNmXpbm/V1DkdowbmTEaINrlH0Q8lR33N5IHKHtKEt4L7bQ7FEZJQLd
jdEuobEZAY1iJ6pu0d5b8UPYQjL/6EVXYbEvUd/2XEQKERezy4Mc3yL0YakXyYcEHuTITe48RCo/
KeIjtIOinfoOvyox8pLTdbJP9toX8gcIGaXfzfFQfEDPCr7Fj4KEspRTIiUSvgTSY/ahMu2PZXKb
C59lktaaOdlwBPnIYMKLNQsEoUF8ECsThWMUUQYU3VEKCXvUkyb3IhmuK6s86u0DKl5Bu0cG6aqX
7CSbif5yWzrUFINlZwic9uv4LHwXvo/P4uvv4uvv86/BU/Pr91+DJ/m5+SU//+vf7lf0pEEgpD53
v9RnjTYWuxfkHgnk267ee+PeOpTxtWxEtmrFNrkyW2lxTC+TIv2OrFO9FykUy/k3SiiT4UIGIX9N
nlS8qTax44+9GzwO4kXc7AL5YCPWdkHKZUjd3j9YwFy8u5iWYW3fozeZwLBwVxHJT3e64ijyAz/L
kA78SidYmt+Z1dFQcptEPL2YMr9k0B4KqLy53wb03C27SqiDQe9R8t38Hn9A0xGEs2Vb32EWveMC
4O+ZVM522Wgb36EfPUbFs2wigRbbARQWIlyjjmE4+rBX4I25Z5yB56BwFzeu+jHvbfXjeB/88MS9
Vd+niLVkl4N8zK48xS2OAZI0Zj3T4T36wrNf36X6tXyRtHv/wLfnwedheByU71p2eQ/9cSR8Zan6
aulSzXEkv3FlCF/FiCccuZMF3/UDw05pyWq7izh2R+p86lWlAcMf7oP2qHQHEQEewy2FXcaAc23P
3V7eICuEMmNsO4V/0LwbBSX5a3I+w169zJtr8+G7BnYe1XqUV6y7qkHdEc0xNrUzyh9r4b7uWnR4
KL1VbiTeR53d/wo+hrc37t41k0vz174c3Fy47Z9uUMsJbQtJGydTnWnah8FDgQ6Z6tS3ZH9rt552
lnJddXbyUbjrgh0/EYkvzd/V426QA7vxLhP5Ok5/eeEXM6BJfNypwnXvqM3TIHi7GuJbVVQOMs3V
KqwmGpJKhYQMb5g5VSi6xiQcreAqQb1NCn/4ZusO9WUVXcfNdea3IIyuLTguPEGcnw0tt+JefPJ9
xKRt+bOFQutjWv6KUUrxR8gIhh1a2PnjpDcOsomuONkFbcH+naxeEnsds59hfiUjDUTh08koTOaN
5UgsKacxf97t/YRH441G9nABmZligwGSUDH2gBIYL1YvfGmifaJBwX8xKlcp9KEg2kz/YyB9UU2N
kR4ycR9nnzPxs5jsiu5qvDWfZHTj6wAoieDI02WfXCkyiojmrkU4OUOH/l4cP0ayoxbEhNftjfGl
5zyU7PwhfbBEm/9G1RZe/ye7a2/qm9c/5s9+/0TkeIUOIbOn+UBrEb97/U9DhvslvwkHaNIuOBin
q+nL2NN8aseDCJG25JqNiyrtfQnuznOk8QfLXgldYfhRwz+Z1bfamLCSvgjizlfdsGVPlbrdzFrJ
Cvkz8YeUoY4kPBpIMvn+xSz1pPIURnZRR40NWbrd9yk74NKT90FxUWmfEMiCYYCcDYFNNCHVpHn6
11rkXEUHrHhkVjMKDy0Lo7c1n7n5YdqQ/LSuldqTBYgJpQe7QuwbzCm6VrZnFV+THiZceIbjzgBa
GNjWk34d/Wh7By1iRy1vgvxW91F6v/U937ayoxmhOGhPwX66LagCqo42OYP8NatUt5kQZ0dxzBuG
XWiyd2BgNeVpN8byPfkJvkaYt3yi33KXXWps2rD5oqL4VajWzmq0PcLauyj3ZrWxX76WOEXEEaum
dtSiCNz0bkziWYp/cJt/i2aeT+ItJN9CJ9Rit2rF+7Spdl6rOyKw1ml6EBFkM/0OkUzFNslet6p0
UWfI3ifFVQJrjjYiCiUkbppXu77/1fvXZv0lFvoDgK0Y4dRgH1n3gtLSciOpoT35HBRj+IAGvboT
TGs3hCh2VZag2lLdXcnWXTp8kPzBBjNKfKTuSP+6uByZLRco5PbdtBfiQysM3zWpu40j6XrQkjsj
GT6nif5TztRrX70LsqdXf+w/ck3/f3M6VWpaeGH/8y+37sztPOT4m3/70P74GdYoMz43b13PP777
384nja+gcKHnmOtxfzie2t/JeEDYMSdc4ap/63gqf5+bWGfg8tzlpZrqn46n/HfdlMmiApDiZ/3r
6f6C0wnX8JnTyWkGbBiqqjlIWeKewqIUZlJ00Qk03bczAF1uoyNTp+rgNAmAdbFCtz72HxJKCLsx
N24mUGNOinc25sUnRMM/VxkSd1obdPYo99djm3+Wm+LZkn3awXxas5rgqAbBxSgVL4lYXiGwdK/J
9Y9OKx+oLDVuOgW3ZmUaGZp64XCcpiqwURztnouuqyNbnmTp05BZ7UHTyuxWE3LtslPa+tMQkFYV
0c/+HNdWmtDEiGJjr7UQuPsVWbpC1aC3860eNiLNCO6mKhx2zYT+IcX6vvikRkn1qHWhgZY0tJp0
FAjiryaCtjlPlKx1q9IoA8eUJutOSgBVdDN3WpKV0BhwVcgR2AI5VYebMuvLb6SVpW95ioRzVRv9
ZdCP4gez5qzw2nKft8FRKWGWK+OLoC+OvWTeaEn9LRPDq2Q0D0bYSsek903XiD31Vk/r3hYE/VuX
RB/U6v+x913LcSPblr8yMe/ogDePA1sw5emKLwiSkoCETSDhv35WlvqeltjnNuPM4415YUiiSKBg
Mvdee5nujJkXWH/yekohk3EVqjVIZ0OEIC10qOKVCW6WtpRm9IMpm+YWGoo5SaUslOSmfKKAhLDv
o/4GWbH3kRz0uqhIhUxXemXZKu7mqRYSDZlakjJeW0U7qCNSWKHBUcmGupy8CPJW8mTqq6Stqbfh
kqNEzrQXULIRI78syC5HfE7boPy20ilgIoMpB6tg2mFAP4wzKX3AeTQu5pReDITSOxZJ872irqpD
RHVzjI4BXEXqLTRI3Ks8o3YzdH9Si/5Hr0BcGQ2BPqYk//0i9DA27/8L9gfofNmv689fP/tzCdK0
PyDPMUQLtSuUEBBd/dcyhO+gu8VxYKaFDhnjgn/1v7L+h4yhrGrC8RxzE6xcf3a//Bswa+L+wRBO
Qf+j/icLEYidvy9EcOfBrBXHkeCYBJPyz9bOg6r1UIBkmqtcaR+2qyOdkAJlIpV3htNMBNUBOhep
QgkLMQXvY6K69XTFJ2oXlIjvzhz1zDN5tIRrmqvUgUuz03uyP/r6Dc7qbEIvA+W37gw+Ej9hJ1P5
MNTArrvYY4OcYEyECDS0xW3snA2NkcNT6BFnbnMuPmSMnCqG/Zzs1POIrds3fO6cqeLh98g5i+vK
E65D7fc5xh9efZAd1qNoRwMLw2hbfarPip/DRUJ+YiDTxkhIXYFC4R2+pi5YKEeood3WsS78zLDG
KLsyHn8MCUGseih6xcvmby6UJcRL3aLnn9IXnPVELBcmGI9NCD9LlE67WhfseTfsTW8+L0itO/cz
RJh2i5Rg3WkFZzRtUKKXQEWy9xShC4dXah5NFy46rUmwyvYcIrv6TN5nuI8IkGXnjVMfVGc8syVc
MdqxfFYcjBR98fex9ZBqjEhMpBP58O8CnecASXcog9RD/RWZ0bF8w3UpQBa+s3wMH9GajhaX3xtq
r49yRGIaojcJUJ+xy/aMK4PDSVi0vWG37hvAoddun+3biMEDxYJN6BCbumMGsmM8tyBcO4M9eH1s
ISZs9sHbDbIIXHxtsPtE9DAE5r9HDDOk4MZ5lhh+d/cOXJGIC0v2BvCA5qblGtSaZKPFR4bouPiw
Gx5yB/Haq+TS2s7hixkiaQAr7K7fCZfqR/M2xNWPAk8PSYwAufcNLGHMJIOb5lK54w2mhNKFuZBC
J+RVO+R+7aCUhDRac6Z3ORw/eHxt6SNLI7DeZp8nqmkwiJRdVINPFCqP9irslzf6pPv0bXR1f9W+
mek+K5PyhJzml2YnnAflrOMJWB09zMIVFiwvUhFm5E2Gg4gcUaTwolX8AQsHmFFdxxt55KE3+TOr
HIIePeGU3y5RMPHEgwAUsh0doXXlsMsCU3KzNBKeDMTSIqf4iKzHzK7DycEyjXnQQQu4QtIIZHf9
wFZxlBAAm6A7CXq4o5eYpYovIDNvQWYiyN2Wapd9Ky7AP96whYm38aPGfwHE5eYH9mDt0ZUjO4qP
R2sI+dQHvOKO9NQJkXKBL3n90MfG+e4yE6o7I1DDGrXESYVzPxobIE5IgJ27wpnWx65KMBNvpgSm
wzTzSxjEIAln9RHY2MOCfAhr4smyC8XGFhRH9dTXAXfF1xDiVL8vsLW5NhcNu7Vt+pAlaK76kk24
FdO5dK0b6psS8d0ddSviMF+LBkd/ZrseLMTlqO+IL1BbSBa/PQBalm4i4LPWxX7r9tDv6K7yQT9M
IO6Ar2ZPbl4qD/PXoFqcjIZN6fUNruW2eLq+h46Ywt/SkffIvi0sD7bXxa6IrAi2rM+dgVCoLsZ9
3smvYuEgl4HFso2b/6zukCCLGGy0jjPUWR1azITlNqINnNVZavxG7jwBgtbqDIi2YjE+lVt5XEw0
6+4YF3hynfzUxjz3a3joE8VF6lY+ef0LlPXlig7H7ooIfYH0DUeWkJw9uMKtTfH8RE3jNGFx266S
+ZTvyZPU2uwHop1Wd6TPxDrR9SQXO7CHngZi5+pFBhIBLGQxHtV1b8qhIHf2HFde7q1dMNzYYI8Z
ZzYSEB2vaDB/2Rv/LIF/xVk/w6x/bjTgkEFdA76Rir3uVzje3OCLvWzIq1fPZiDYkjsGMBbDy6oA
bmtJAAcOp8LC2OVfyNMl/pt/AXj5kWFAguEclIgYk5l8C/xlEGC2CPMZukl1MXBE2gwInQGXIwp7
GCKDC2icviI7QNX/xSE/fVhWjaDnWaPqcqfs/tQcpY+WPCw+rR2YcMh7/ZKHY42ULPmHKwm+rOwl
0NYxHMpPwDCHJA9wn/EQnfEvS6BgL4QNzfpGCU/5w31vHOVEncbR4Uc1Omq0hW0g4hG8pLM7mIGV
I+cZqww0u48KIipmDzvijCCnBg+XU8bpCiDQmRLqZ5Hq8feJ+86DNI8tum4DnBbgnAoB6VipYdrM
vW21wiFn7Dzj2/x9NF0AGUW4rrCTxl78xMPUHe0DW4oDm1Ogd8f1RjhRmDsMT15XIXAd2w13HdEr
jLTF44aADtyGIx4630wAdVh4sc70fXvugE4jKR0bG+J6Yq7LqH4AEGynXSb7Mj8VbMDfCjUs4Am2
3Hc2yc6v3WOJlD7O/vs+X7pgnm0ldbAxnbeHAoXJcJJ2uWt4MBX18x8ikI4lKVq3HhHAYl77GAtg
tF24zZSMtL9ddSDJduAUlcWhT837Rp21flObBEBKBUM8iEX2hhoUiKXGFgKU1GaAJDO7DxEchwXg
fYjqQAwXZGgar+utR0smBVOHM+SujOaDanO37y4s4jzqdlUEYDMB4Owi/3riLiae6INq/FRAbrl5
wwqWPE86FHyGaN4LLx+Ma/28IlncdK3Jad/Nai+74g6IylU4K45oCwAf3SGAu4vdYW/Aj/d7E3Cf
mMzYQBdHAMIteQUMi4HNo3qC5/T6Mie1u8Z5DL+BR/6T1KkCdgUlCHYYnFbaDnYJAhESqIJmP9ys
cDwBXeTuBJPojSEsxGe+be6WzQGd2EXfioW+xDpHH1PYjmPzR45e/9j3Tnri4lx6QPU4YLmHP37h
8DTHCYneeKCFB3KU3eKMy+LQoHLGSI/G3eBnR93jemIl5D49yB3wrDBljl7ctO1hgRo2/GlMJoTq
i4iPDzJqfeJsfNFVY8FdgxnplDcjhOuWLx+KsPnQ/nRr/I+6nf+Zo8A/+5p/nAf+n/fxf+1HBozq
r1HgXz/3r35I5ERiSL5gSGvBD+mXfuhu+4JxMQi2Fvwo/+qHtD+4exnnc2BgD3+Tv+aBMr6FKSBi
6yBAgvjwP5sH/pvdggvWIckFUw5qRg2f99fdYimweUHErbhrVB+MXYEycvRlf/YVpH8SF5J874ud
8e+bBT8i2KgKdilIvD9x8yZAnLCfy9D8w7xV8XVuuokkV+uVJT3eQrjsnb6y2flMx8Oe+PsxP31K
cexLaZBwTCwoURoYKKUHG+mXbwMWj6/FzsaXB/y0CRu1KC+SiAPODnqPIN/PTrrXIzhDycGCoZbl
VSdjRy5luev96mGrnOKhXm0B3R7fgGjpDNf2YPnpOaXOUCE5rjhlb4RTGyy/fyBSkJPEmgPy1jFb
1zCWA/SMzgB7Q848KVVsGfMnEeE7iqvuV+BLgYRkSpVg31yhNj8KrEPTEUnMk01nq30N6cTNuVIw
DDNfK9KF2gQw2HLac3WDJ+piG7CfM6MNW6XprjReXMWFQ7pTZhd2v4uU7soR2yq4iDbF2p+ivKGO
EZL1fs6SL4UZgugw1hzd5nEbXeOs+qse0mB8l10TUPoQruHyBmpGbvePxilPrKMZjWdMN0UlovCi
UWwJCzr62s1dODDoS5aLnJbVspxNBQwFsehVn3fi7I2dLe4lJMmjpz4vbhX2oYIxAfif1TGfD+Z8
M2L0hTtMRIaQWJ6CPkt4WpcHrQ/0N3TYobR+b5YTe9qAabv6UxaLTxtS37KAd9NidDdYa5aYPkxH
tOxOGpLFxmSlKz3jXfbE3ua5vW1Ad/XeGOwW4a6Gk+mOZWEEAsxc2lASnzAmVvRgvOSqI+5h3gwu
c0Awz2Hzjux4OVFkriE5QKtInB3EJ2tE2VE8tiif16cWeaOqzX3AphM+h4QYrmnXvpSPzZHjD/zD
9vcUUv6ko39q2l15lj0cazp2Qf8OSMExelQwVTzFDNVpm0XbO/eP3gBIFEG7Il5cz+0WjcAcLZFq
p02yPEupI0iXwh12FLEVmYMRDTe5Lq64H+PH5iDH1h8O/R5/28EQVpXdst8rB7Ynj9sFLa8RbB6N
5OcumUPjLERbhGk93EeyQNjD7xSdTeYob2MyBM3BfEb5ku0tlCW9cBJRqrwpW5hXvF0WXpt34Yn2
ttTb7KVpvJ69Y2byDfNCYZ8lMIL2KiR8bIfFGWX077Kv5JgLh9a5Mt30g6IEql38NtBystauYTaa
7rZd82zOdhVjTg6A5YAB3ejo6NovoBmgckgG48VCeeYJSP7ZsPv3Z3LTP0z4P5ILQlc1yPv2vHOc
vPnE3BV+HNy9dQgUJKYtliuUz6Ms8Tl5jnxfDbgHgEsUyIgdgtFx+6jhG8AO4PkC89HiiR6E/Zqg
KjKYTakHPlrq5ih+HNRnqOnQOyMAsH8fcTeAgp7HypecPB5RUAStm792t+qVhU2s46LKzAXcuTzy
ODZ9h6LIXg5bMLtQKPkT/B8wJUblqodKgHAOd3viZRnDO4nO0l2CxesANMh2jZJnJ+yE07JviUde
EKASAo6B1d5OHiLF0WPpbTJehh/GPcWsj7rQ2EuGqwSgl1cecaX+tQf2NtvWDN6uPR+BA3TkUiwu
stwKcu6aB6YHfRa2rQSFMLrC0ZE+RGd8E/cFPn0HHP87khlRv/vZfOM+dNUbhpWV4OIr3gLDjMwD
KCRYXjm0RlFwV+G8Rwk/yG6DuMHBx/rDc1YK5G/2pU0PhSe4Io7l82uTKcdxWHubpAjtwMYAWYh+
mvDk1bjeKI5Lu9Bs6a19yOagYPaCWjVZfmhnMDp5bht5AbalvOYXGWIEFMqPOqbk6C12sl29ZsfW
UyN5r2Y2r/Um1LBokLEjGHarHYVpJ+7Wa49lGa32dlRXB/pp0CRWbwjZuZaQKdyHuXhawcpxZjTc
R6z7w63Hk4lNdIQ/+H54GHJPTL1uDUd06b2RKHPhaAPGosDWjeFYU7cegIKAzWOn6d1/Cp1XrAfN
jIp1NJ0KGRGPdRPqBWwjVfSrzYsqXjTZJ5JtfNdGt9V25KqhoEeOI0Jyp9n55/Lgrq78vX0FBVpS
ABIjc10Fbfb3gmQoNaO2JgEDopcpsR76F/0wvCwv2ZNwlL0pYfax3acPWdImfay9WmeckmMLjngE
DMWze3kbKGP1QO0SyF+QNv/ttg6tIux3NB26zM/S0FVSay1fc8Vd/BLYq7Yb4g8kDVxkm5cR/09l
y6+H+0QSzZFKQiYL1yJP0CQ7ClI1NkBjsl8h7x7Lif/P155T0z5BB/za//XxPnHDjEZMxRmCJ7d3
9ah9UnxlBwwvEtA3GYEVTQe0Zbb2hRn0HQr5+x3/11Hvw8NfAIuKrbrR8aN2P/rEeIH99YSBm00O
+Q1uOHh7fH4CuQvfyaCLfrr8jwmoYp4VjGH9YHBqD1qv2TciBKfH9C1zqggOM2jKrHANvtIE/dua
GZYTCFGC/MjAVPX3R1RkvWCkA1FwmYBjfSPeFNfO5MBgFK7NRTSjYfvnG/PvL9FfR/x8ieRt7joC
21xXu4Im5iox0Ptj+73c6y4gjZBby2KJwkY8HM2b5fwMkVcL23wwsKxzwunmYKfccxSYq17yqH4G
e48AwWsc+dK9aw/3M/7/feH/hrXELzfvb7P6cHir1t/6Qf7/f7aCkvkH/DBNZONCZCHi2UFX8HNC
r2NAD6EXrLUwuFct5Pj+qxVUjT/4aF7kTxtv97ha4r+oodof6KJgYQL1Dfeitv6j4dhnWYbIzdHQ
AaJZAndbxvv4+2PdanW3DQj0tbcW/syldltlmM6U2YzKNtt0eELXSW8oD6roGw3iSWmNsXClw511
VJ9NzMPlcb726hZsc/addUX+xdbw+QTBbIZzOU9nhoM5zFI/Y6rFnEEaQFCwmfoEH34VeK/RmHQH
R44qwh9kB0YI4HUJmCBNKYvytvhgTTVeSVevYUvKzjfSPHPrFAJlCDCx3eOXhC1lP3655f8G/eUz
zl8XUpwgz2MB04JrFKHj+7RwVyK/g1q3gYa00FubGbctX1E06YwFeT+CeJv155UKaE8QyvO8paIW
s7XuHHUGG8LMWnkn5SLxtlENcVuas1ZVO3XeKq8d6fraZ/NOpreULfIZPGN2GRT6AEsdLZZGcyqc
omZAmK31vVOAhVdjGrIul/UgzQmC0AQ2Hk32Aqq6/gCvlsE3xBLw3mrGYBMJfqdkqIZrwFayIcAm
s5EXV5wqTMcW44eA1v2kVVPd242JUCxB3earUIwU+t3NH1KrPw9jMX6FGXzCtPn1hFgCgW54c3i0
zieAeRNkKg1zv6IMFo5QKJkQutDVtVoBG7EJeipJIcnu0nBYGykhvfaw5g1mGpJUOWmhr2fDHF/+
+R5/rgVwTuDUwMrchJMVxNicVPMrctKVvTSRZt1spVOX09wLS9Js2xNdtuEwD6Kwb+DSDgnXZSrp
j60rDaevpvW1bsXndpS+8lPgiNCnRw6R7zC7hwpC56H2HHb5ZRftG8LGqeY16SBSzxjyfF+jivNn
qattcWhvw6JuJ2WoRUSAzRjgUuAwATJd1HBJO3qTzUmKYcYkRXWpha0m3sx5tl7UAuy5aWw/Uqrq
8bCIkmNmmKLVG4xvJbkEsD+prSfVGKHMlFVxo5Rf2ib9/XWCuhHZ73ipIACCZ8vvn63pernsFnFE
8jR9Us0eQ0xpRYJjnr23mwhKzjLtmnpcH830TZ2FMp6hdvUbZTCcutX+lD9AxvDfcOj/dqUheIRd
JsflYBLCKVO/XmlrTfW2ZRKOb9XwsIILqCfjHT2tpVifVKk4WUumflEB/G3tk2SY98nIHOJvABBD
7AK/HnSdtqLAYtPaRts8CuDv71sFFPNmUvEqDuu44S6qQ5gTAsli2kzXcQOXvZYV4pPqRauyOqkk
yzh3qgTycZ6GubQVdg2nqi9W6bs5wi/lHBhjuFEKvAOwN4ECYn0q4JtVIg0E7S3c5JTnrETj0C0S
Jj7SdGONBOqmSAUWgBqlPKotJFaZlV70GZTgYhxvglhsmLirczxu8rOZlvj/WlVi5mvijWK1Eo10
ag9i3V/MaVywxIP5O1jlcaHLk7WIYKHWSGNCvEn7vKpIbPvnlx4C7E83H9ksgHMNBOpgm+Sb9u/3
gcCocSmVgdpVDxcIQTaCeVD6UzUwIYYpNIZSq/GQ1nJzZUILiqWQZq7Y0O/iWstn/j1Iytpr1shC
3BotMoQVInhzTguP9UN3ElPMMzslv5at/n1c5SIxJjDrcynd/LqfIoFM5nnUelh8CO1LarUY0+vF
64w4LNg0AFsplzitxOURGrrGL5J+MZlXG6u1U8eG2Lq8AbEBOyfqDKO51qlySNfK2LFUbn1FnrFv
aoAkc7G73XeuUs8Wty73Qp22SZuBY9uppRROY6M81NpesjLlsZqZM4lKvm/rUQQPH2tcnxqL3WyY
wjFpLneUzVNk6jN2JtqOtiWD3tstvXZlq/lgCo3lA6kE27azlGeYIHjcvNumHSy1sGpuxyKlIfwn
5B1tC8vFStAe6Ci2B0NeE7WssOJNk+hvKxQfWbGA168tss1mAEcZIpydtYdGQcTBQ/muHCbHETt3
KMxmtqfyxZIGZT+KWBAJLanf9lXhUiVVQwRYIEtIV4vDNJHeM4kIqIQ/fAv/om2zY5kle4Cx7WRv
qS4ma1brzJdUgUZDL8g7VUAPvw3pHNNVfhF0JY3lOhdiC8bJPlI7Kwgqeut4/9Jti+UJKQqapWty
t7AWd6GN+B1FWdRo37Iye23lAQxvSzTjWkdf1JXdDAckGQV+ZzZPcj8e2ZiJoSljBcBYWtnDhkbE
yza45aB+byelu41mBh4J+E9JC/yoEFshzmi14X7jT+3KnLIZ2/NQ3NgM4w0mz6P3c4HRpBqaAWL0
52Y1up3WYjI3a2iwzE56ycx8sfWm386DOoBBI3XEKWkjRwOxlNCYZDRmwwoR3Fp96xu1PyP+xaJN
Fcz8Qa9atT5aQr9LUyWUt266YcANHNCCd1YmMjARxokmHQHfvFX0bzVYS1Up7O8vAoJRAT9nCDBu
y5iJ1RYseIQHiZqueC+EVIMYRyEzQLYWZm3XTtJjkWm1Ky8ZQhN0WHNrBYcY09OGW4jgz5LMUdmm
IA/NqCrMocV7aVGIK0QS6I0pJ4aoDn6jNiVSESBKsUzkiaNYxarGa7j7j3bwbTkLZqrspCzXw64w
9FjQ6ROxpiIZqab7bZfqQStuL3BE3aJeGKZgqfD4EpEAg+200VOsDATRzrhRcdViHUVqNpdJzb8A
fih9GLXqSZY2AQOl7Xo/tjjoelLLE4ig/UACoWIzUs+RQjgq6+an5fIdQxl6K03A0JtiDA4zm/4R
ewpmIBrTvftPNVKvxYXS6tFsDd+JbIKskgmtR2aMj9sWqgLEp6S7e8WARKPGhgm/ep0w366leQvg
3FOCurusTi9v1Ff1FvSsmmBFkRiyB/o8GkAwfygnpb4u5JipMFZRykmL758gG8crPCd8UH3nPSyO
QZSDmvI0lqSwNy3NnyBNAwDXSounyONHsRm5zSaow0psK3vabfHYaH2yySAMjCrUKVlWmWGqrgix
4BnwQn5WDEqCtqnfs1ZTny263rqMhBDVQ/DDijLZBAoGX97bMMQGDtduc2TmG1zoxOqwtdBqFOlQ
uISIxSUbUHuOVrtjwrztFHjlxNZgjbv0I4PvSUgJNY6bXkcp7cQYFn6vxQS0bJGMBmE3xXKEqoH4
s6i40A+YvpHNecJEDG7mRcOcPZPm2/1PrM7nJ22dXiSCgY6x7bvBbA7qCnHSz+3RbJi+GzImeTkc
LRFEX08PRmZRCFDLRyqS6YK372Zo6+p38qAFCpEyvzDkzlc1s92JWq7btJ3SGDm/aWxILabvRKTI
FEZg7AQZJQBKbEzK8k40dQmg20By5pJ66qRaIV4bLSadpMUKBd1iuG/wJaZrWy1EaI2aYG20DkRG
ZMjTYrH2CgF8j1RVEkgDheKOzqFIyh9dvdEoK2A2JhGJHMQ2ZW6ZDZdSmJ5gXS6HWTHLUVbWWF/M
JbuonZZB7Kf0T6lRvqcMS/nQYw6vwbJgUhoa5uMMji/t86skGJ64LBEr2+lBX5gOZlW/IQfPqlPJ
z1VlfSXCcRnnQ9qOp57VeMlllgeGKi72pGxL3Mp5oN57nlyQWHLvuCwdXACSiU5JDGD9FVDYQmIH
mMMDY5lKhFwN5s7qx/JW1tBM6diAC6U5iugZAiooB02c+nOOHdU1VgOzkmq1ElWLVxHzALpB9AiO
s+lbdNbidAa3CpDpAl2LtfpFhBdiPEGXsZ4Qozb4ptjuCiTwBfBfJ26nNTmmZazyBzONMmNQLhR9
kltl0gRFZDsHIyYI4wD1DgBtrZzK5P5lVrTFaQZkP7UwpA42uV52ikXzBKLP0jGKNt7MpdhXYlUi
iwozs1rr533UFDlLKP8C7UcJURoMs5CYyy5aZhmgUOwIRsoCGGosnZTHGoEdu1pJj0UxoLKzOiko
1Rqjh9HKHqEG3Kw5OxRcoSe11nEu2HTECRo+GyiIXzk59oDJJ+hJkXxtvc8onhyTXyK26IqnG1uZ
5J1VJn1J7EzJt7jL6vKijapHVDG/arMA6lpntWFb6NDrzJCKUrPezxodgXds84PZwTWh7uH0VUhU
cMmqgOKZ60VYinK4aCv+1pl90mfaR9709WGQQEJURvXK5jZz6bz2503IHrsG01J4V0kXOhizV9YS
58w2mN80o8r81eih4OwWVHkgkRZKCYUZ/7XwHIXp1Agr3HlhQsQ0/ASt0w4fj4Doi1UWOk/4LJaF
2T7jhfb1dqwvKREfrG6oj31KJbtVGF9tiuxcEz41LZRHs5wlr6KXZdHL8yYa1zHLa/feDUzVqDly
hgEYpF7zCZmqmPnUEPGOdIQvztJtT7UkBwVBp3iU0mn7NpmoplojQm2DgjdbN6duKLz1+EdXmgx8
SgAek1phGzAhgts6/WAWVnNMt+lByicQRBGXuoNnADvJyhFxjqCXytBc6Qz7nbbWHgWy6m4TFGZA
TBKpS2cf3S6MsiASv2wsFfD+zSQo1O3FLLpvpoEQKbm38DRNCPYKJr1X0YPCyKirmNeXeHWlSZcf
t2ph3lCTx2UZX5TFusC0BsMmvhuxHMO/wTaZtV56Mc9iQjAElEWQPzU1BZU2w+365z7i7wZFEOsj
KxbgMVwmILD6REiwdOAX3FEfyx2JxM2Ug3pchgu6PLDKoZlS2NLFcPWJug5ss8lkpYeCkR3vX7IK
8zVNzc5s7N/vFzwnshJ1VNdCeQa5qdq+ADt4d/lbT4fYDeAuPD9Bxqr9Gc+S5w7Gm+YMdtVSYS6l
Wtle3ki6Y7XBMApMD+qkQ+RlUkyR1fWruMi/+xxa8K4A+oeJEDg0IFT+3nSZ1MgtGZC7jSwMsLMo
yX1iZZNDpLF3qCj2kP50GJO2MI0tiMUOBoTSZpC31Jet1komQ9p2ownEG90JpikrVH6i0beHtCBm
8M+39m6K+9u14jYbwGIQQAijfYD2v59sltYqUtwxuSNSjeK81Bcb8tBtaacYtvJTvOXlpZMhGyZD
Nj0uiBupNll55lVOUjbQfhsTmCD3IhJLZu5us8psGc5AoTWoVmAKmumobF6jmU7IIWH1tWYM/cwE
u+qcidqtN3hQKXzwc7YJvplb6ldw3Gc5F4xm0PxCr8UddGXJ/IQUz8JSLHUJHfu9otwW7JTOKgBY
Mq0ZnMm2GRyFP62CwTpPbQTL0cAx+iqj7DMoyM+Cm6/DY4GTqz776+RjhmZCNeBa0IPbMgrFNNgi
VF1kKsxzb1YARu6bQwEtKFwBLIz9lb6LtIU5ual337ZVBv8QRgpfPAF/Qwb5icGE2oD8BB4vsHT4
/QnYrFUWGqyidg+kLBlqKWnlsTlkMwMNICPXVqo+RklGw9eQ0q16sDvHoZyg+FazPSypvkpzA4j/
6f2FtRsM5OFpCfkL7trnuWWWtw3S+EC+kQtm2vCw/IkxWI68DtTVlnSOOmkECURl4m0wKayKjenK
xnpEtk+FlL4SIvwMAJxIi2iQK1A4czYi5Vcbd9siuLNWNeemmKW91U1OVWkjSBkVdNVwcX/KG0zj
xhauBwLbTnrafidML6NuMa+s69lxqLP6eIfA9Vd4wrbI9bVWu7xXCJqg7jpzwKCbSPqhyMtid38z
7o2WOUEvMWt4PbYsf/8JLv2siYkpkYAQoT8bg3XDtb1UA2DZVkpn9Jqx2Qz4KISoD6VuHe9IQ78N
iPYxX0TvJ7q9NeCYUIFKmPSL8HEZZhSqvMVbJO29X9bJVrRBeURqx6mlGwvTxhKT1ISRAel8UWLq
QeZfWhld9Z+96JQrIYo2DXSOovToMgDA7hcM6KHlg8KNwN2U6sbyoTY/GLqy78j7LmyxAQdXsWA4
0GblcJxMLCfQNoXVNrbhWmj1My66iv6LlOJwuX8UUbAgqkzlCGmFViBp6ClIrmkuUTQam4NFL8qU
/qhSBi6EliKMUWgre7bE7iJWImD+SdOx2Ri5X6lS6tdLcevQFn0fFDBgSgOuGytk0EgNgy7HnOt9
b/UXverWN3XlBGEyWs/pAspa1tfLw2z1zJWWZjjD5ktZ0BMrgO89JevXl2yFxwBocqUvbjr8K/gz
tC7w68l4TS6ZzcNaA/pQtm6XlyLQIrzfMAzRUDGMvVfxImg0ZsNpjTlRVgt5nsyMlSrvYiO7jLWw
nIwB9hlyLg6Y8Vh9MgygqOOVWxxFAluEFwBladQPGAT9fGwMAXY9faM8chw86XQIMEV9cc0it17L
lqAikz4sKlG8rqqYLO0MnXmtzBEknypGE7oRqjKxm3TDa6yvc6j2SIjTGFhCAHt6azLgTaGpbmf8
X8LOYzlyZDvDT4QIeLMt78ki2SS7Nwi2gzcJl5l4en2ovpIitNGG0ZyR7jRZQOY5v214VEjBj+zB
4iUB0MZ6juuClMZvUz0nt//5bqhQi8x5364p0Y2eez2xIE4qeA/7kRfDxqqlrfzw+I+Yhk0YpWyo
h4z1vejRwcmy+eNjv18XcZacPeW8PDZ3ydJ7St2ZkROYeNPOo7HrzNLduW7zFdlzvcms3NjHzqS2
xOvJYypwpc6jNz91lZVs/h2ucxNm28B0PgrHrc86TI+TNCjmYvJZdakseQGRnfF+YgvzZm871fH0
4bXypgq3e47zGltIbv+u4P1e05LNuR3chJSIaF8OpfdKZyG3V2T9Frn3xuLv3pKcL2aTffiJpy5e
xZNoafMlNqb+OFkjrJXVJdvMaFGzF+UVw6l67mQR7YKoYwCw/PQtdIae6I5BUzPBlnfOYlR6cTGf
lDual9kNvv/nSRDBeJs9CwFkyiSR4RKp7SI8t8tnGyNQxB57aSI5Ei9jXoc8rJ65dSo4AImCLR95
eZI52ef23K9Hsxxe0qSfSMwxkw2tP3c1Js318aXvRHNNWJehCkv7aPpV9upjhqv86VXpPGBBJRfE
WoYVowLBdfrW29dj8pcOGnWFQrSPVrjzWD7x+bCZhzP0y+Na9mktP0oV7v3JmHamQVrL429fzeZb
Lprq8PiuDm9FHK3z5c6Mp2PehfHetQP1Thf5qZ0X+d4Ch80y7rcwXslxBqc7TYEsd7MP9hr6t9JR
yOgN09p1XtefHutxRSj1MIb9+t9pnSKLcmtHPKdD5a/G3t4//uM9UYf7iE+bND5nvjgmdqmGZJ5l
PhNpeDe93D35LoE0XTTkh1aLrW9AQJqFO3NsEXVXOwj9zayjwqMSewW5tom0r3HU662ZuMXN7Sde
98T7wvZpf8uHuLqRuvY1B0F67kynxE2eB1ebd+TqWIaPhRi9HfUR8bmM5/jsdSO+AYVVuYxb8mtI
rDgMSxWzA0aysfukvaSF12+GetSHslTepjONdGf0md7wXOcvdROwhjyGkcekvqA5WekYz/ngzHvo
pfZ7G3Cmzd3oryKl6jNJnvvCU7wJYsAXOjBTww84r+ThnmLm3D1dofUJidIZE7z+UbtgNVqNByNX
5iJMxCQ2FV8m+PZW9bWxL9vi3ZOxvQ2LyCFsNS/2IvHJwIBVPQO5Pz2GJNrurENmC5IKZY8LfJ4v
rnSLvcsdu0vaNrw7IylQiZC/HLb1e5NYeCJ9Fm3SlGnyCWPzbgMB7qayEpeozMv1Y8N0SMXYRJCf
ONDLX4buMMQ0Kjk8kI3eQYwXLTdn1I6fti/nFTbybjPkzvQxmZ+JUDdFEgp9ntXPsEj1n1K96Wl6
qys1fBn5fBvr33ULBWgSLbU1HoeEg1Uvd7O6/z5ozTBi9fVzFxAhVfvF2mtNiLBZ+WQMOdGnP+IA
PORCxS92i6+/TWgeO2jhPz3+ViM/99kiliNNymLXJUZ3YbhtzrmNBC+W5q/ALcNT78jo3LO4UXEK
GjNO43nKzOQcTHhc4zHY9n6XvOrBq9bcAfP3Ok/eEkq8RV3dXU0uCJwDnWZRjDE/TINtNB1GL8t+
VhotM+/KXXMRc020vdiVyz1ml9OwJ1xgXOXT97jwsg/T6Y/ahIispWWdDTcJDpKNal14xOZUuTud
rMZN+C3Jr5mjEGDVSvd27ZloSWFleq2BuK3+/iB03Do9Uj94Ev2EJlE2GPMcZB7roWsYJyIBISTd
v+VUXAcb4XoC3bir2jixVjZWGFnK5uLbVXPr/bw6ZraZjEdeh+r0WAm6lCSThkl4h4bA32SJgZx6
Od1IVV3rdITcZFhdpZZKn3QZdk/14J75hLE4zc0HUWLpRfJirvqEHCHH18XLGEcfqiym77oqSJQA
FH6zAynw1qpvngk+5ooofW3aWNyFvzeMv4llltzSDKSQpcHGbZ3xNJuNPFhD1m4ekElevgd+bawm
HbTfy7ZH+lpb9Wno6Y3cVlUDyqbT5zouIIG6Zl4bnHfHqSKAobbOkpRdkCyosapRCOfH0tsVy2Ey
Ln+1MRoA6soPQ7nlafSkwo6ZXLvAaN5srz8ZEzEPFQD0g3+zHJ1s/NlvroElMIdHkzzWac7hUgSJ
sy8E4IdrFt9nhoYdU1pGeFNQ7PNlqmlHnixzFP9PPx9NRf9HJmizTbBJuEs5s0/C8v8FLzBwFJ1r
DeZqyppFX2q7atlSGbCK3j0aD4xr6sZ5b1han33LW/uhdo6cZPp87ZU3/jQAxd/ncVYrGUhCnarK
vclUoe4PPs3cxfLWV8nXYNaLXN1S1nxRUzcRH9mGyJ59f5foCpN2ZWZHoPFw1YX+gIeAb0t7+s+/
YEe2mMSH91HMCQuIVR39NLYv7iiwWUSV+xRUjKLZYBewDpVYNX351qogPEiR1m9SRPnBTNeG6RA5
utwP1vIFWJcMqyAotpEPQ8XOI266iaZnu2qblXTj9tWv0h9ZMP6JvWKRejChuqUj7o4mngt9z242
hub6v1+o8EFlpU2xp1V4eHGiWe6GMTKGY4SOo8ZnpoNfkbRwz+px5xQDmmvW83UfhO43Qf8jNYV6
n0x1sH5sdR5hPQdTI/gt5szCa6DOTtYVxwdqU/MTZQnn9xzN0yH2qaltg9F6a4gk3BuxfrbSxuEC
4SGMpGmvuwkUrfarr6ro49vji+GkiPkNuZJmlyHUBLv6318PLNZXKGR3eJwAnkgvgvH8WKHxL6ZI
//DCHIPaIkTwEyIy04bqgrZ/i9JCPbv52vjldXgnSO9o7s3kqbNdUxZnjG3C8edWhweUBysF0q+u
VdXh7B+cP7od52ed5r8KyRU1ujY5Q5FK/9FC4OE3mL5l8VbvTdWk64RsggdGMCvTv6U50XpVqLYy
anGeLzhsHHTdKejUwXMuU+kaP/opcEnuKmISkXCJxmJ4C/Igeq+97NNTYXs0G8hhKE1w1Giq2LJj
hU1PfIydCq6pJLJwqgjQM4G2jkaVzYc86uGoHvzn7yTy63/oXlWMemem2tz0FvJxQlzktV+49GbU
yS5tTJeUxBaxcRcVt3A09w+mjI1647tGuo5HPBhOatrfaq+x13Mej0eohJ9KDcUptWX/NJscnVE9
7xvX6Lf5NBZ30PdZg+8ak60/2m7cR3kjtpaYFHu4WNdW5f2aOCJXHg71hx5DR+b4b6FKpYsk1aPR
dtWUQfaUL/+NrJyMEwfilTSiP5Ffyg/Tz451Q03wQ6xSyFm+tqH/OWcKMVdq/S07x7z4SYeewqwO
hokzblUTXrkfVCTPRWIah275EyQXIeN9Fq/BdUlQNKvwPOl02nFmF7eoCw+jhQHHNub+bHqT3nnG
4L0yzbZrRZGi3jSdd9eZcj68oftWDpnmerPIPzTi18KIjQ9TxZ9BYbxGRC9iVHDOKiuyb7EsrFOW
sUF3hXkQUC1vjcuqOzNlPMW9WT8b2ttEffdtRjr1x4Tenog44oaH0TCGLPxj+SS5tfHVbvzsWak+
ejO6TUTQgTl3ZOXJIRmXyG14GyA7SNs8fRlzMzzQhOpi2o+OiEDBqVHsbQ0v8bZ2R2wBumTr5Ecl
tp7QlWsZxhYPnR42DgDixomjbFcUEw7StgpJ0xD1Fr0gkF0pSGMbJwcB0eGhwqgmh5mxNpKD6/bo
vofA3+MUI4BxucUJ8ynrn2Xlbfkc9GdR9Uj/fPmeF4s6tJOEwzFSPo9h5hNnB5w+BsI6zBVEUkxC
RELQ9zPZvOoZWIKOvyg+G1n+1apuePHNur/MtffSFeW474sxWI2mEbJpzva4+3fZ9gKn/rAsST3v
2PXxp8y2r4LQ/38ThaOEfWucY8L9gcEnibaDrtLncQ6S51LN0Ao2sU2PbzPH7eA66+loFc2ILoJU
pFQOb+7ynJgGMSNJ5WKL0OHEjhulB4ZW8axbAILC1Me0C4Y3oot+ajGSkRn28d3sh63wDLE1B6dm
CyBUpquRyjY90gsTKCKGb/YidQDHyW/ZOKLa7IrPxh/IG0lkBucxOuu2r6z3QW4dN2s/7FTs7GIM
t10eh7e0yoKNgnh9i+HD2zb/9rjcH19CDcUtgit/ifQ6Bf30liZYdIysgjKyow8WmvKoHwMcLZnD
Ou5QPrgJASwj8r5CKnxysOrKSsV2CLIYDCqzLh6wGsGU0iTO0HIEOYqchjapNl2EWDwjzW1PEl2P
3Wgm/CaGcH2ocZLm1e6N9sqoupZOql9qelxOqUGmU6TCU8nkRu5gihc7SpIXS390MRGLnSGTjR0O
2ZOfJxcEVHpbm2G5DVUhwZJUfAiLuXyyUmNj9ZNzYuNwN57f8KqHRE76swc52JPD03ZN8RIYVoCN
TRSbBuJvlXjauE1JScigi6wsb1P7Bm42XNw4CtcFPrwpHOYv5vdVN0X9946CGrba8K+i8GebeCZh
UkhdqAFq/N8Uy3tce8G4NZ2heUPkZq6Kq5m22SeXcI2Py01PfV3kn5hsd24OLG928fkBMKnkIQXW
8do0QxoX3bR6FpK4zZwF1FBjcI/9Sny3gT22iXgRDSGpqZmHvBMDMWRFvX7wPmOlnW2W+/wocbXV
hhV+K9oSI1NhzGvivH721ozew/YNsXOAiohYjbq7W5h/bRydp0HJU+QVktZChU8A0YmIEv9q2ON7
XvOrGTJc/XQ52U+V59crU3G2rE1VaZIRvGyrTGIj6ZLpdv/28xLajqW637gysjeTJ6OTttPX6fEG
E0zGQFWN2YZ7t9s3VTFfH39CYcMr2A3eOU2Hs8/G9qGqnljbVO+CPs538CfRNZ39eDgORLHtVOA4
z+h49q2dYJmyIv8WzTOIUmLfdFR82sugzVA2H4M6/XDq+N7mtt9zRWD2z9z8ni3DcGAM5PRE3rdJ
DnjFIi9/eXzpSXmkDsF6fnxHDajLmd9/kpwdbBqrS7dS5wOLOUTRWkuPeqfH93XezE+9Pf5oZDcw
OfQfXAZxAGk4RFDECOTZm5/QKxlPjz8JERsbVacSYrVL97ix5Nr1HO9VhowFsormc7cI4nQ5k+cr
jc9mqjFSDtnSruUW+uqrlteBBs3lp7WTunlJovTfXc97BMmghgTzGxFPrQx5vv+bKnzcyL5O1lbD
DQXB+RgPRIysSSn9QtJV9WzrElFR8yyd2LkUox3fgzgOni3xOtZBdsC4iIhuOV06C7Iq6NPqVHJt
HcwkH9YDD8nJjkn3ePwGa+lXe6v1NYLNrbaa+M9QspXkvM1KG/olaObiZhnJ7p9YbvBIfyh1/tr7
I5KHeSK5oJ/Dg1VjM3X6wNwlXebdg2jw7soGjg0U8cx1akXHYiKAB7HGqmridK8yIQ7Erbg3t2p3
fUmqjTRFuXHpV7o6A8HF0Zx/QhH190EF3trzmUgJq/RenbE50QLBKTZPLbu5/pEvrP/jS1o753wY
Qb5mB2Ndkvj73iYVLArEXbpExQJEutfpw7Ka9t0KF39iLZ+Svtz7zpi+ymUh9DThWuNMvJ9wo/BJ
RAYmihDmpY9JR1q0PN5yzRZAr4x5Q7ZLotE6P77YbdMdHFuf/HLWp1Hdmj4RzENzi9w+Hgg9fuBK
ow1kkn1DyzqcCITJyUYVHAPFQHBnx79bsejf3MDQZJUssPWCdE5DgKPsr+qD8TyqYjr7wgiRPng/
R5Sn587y3HM1hqvWrsz7ZJUHglvtTEf7zIqgiqR3fnyh8e3Lk2HLaWlX+tSIEsiTGfDxABKUOK5s
beTH1A85SRoeJuTd6dbqPfeQj9yhreGJlyrMli5R4dEF7K+zfNC32cr07fEnSh93GXMTaJgiUmw5
DB5fLB9gDt6k2VjB9JWHqbjKcZLEVo/fo2EuXwWXFePN8BIUHC8iKJ7o4dsFbRGfdJL9/qezLBRL
frxMJ+hdqm2hiNzuhwb+tA/0riDJ1CLYiYyl2s63aookfSzJ9AZ3j8/WHjDG1F8YDdzPZbSicqcz
1g5M1YY6juRshzkxI13MCV6rT2cwcZ/77fwUGJXcp04lkSzyLzMdE9mVspjFXcDCO7fTR2xY5roJ
Z/v0+BbJ0znpO0DlFiQSR4t64aM85wtvPCeFAcoyFxtHIHVPJnc8i3L4qNNSv01prA4ydagb8Crn
HaPGhUBeucvLmvljLSykrauu4NQtkvSPL/NvbRMFP6IJqnzInPxMJ3P/uEfPg5crEpjRkyzXKt+i
kXh8W4xpQO4kqKLDvOtmY/A9Im4BNjOzbqqsp/ssp5/x4Gfbil1vl9tF/dx2VbojMQgf7vItARmv
meuRhG4i/NIjy7DFPPw20eh+QrU5r4aiRk/oEFldLcIZIpLPwLu4IRdwpxVuvS9gsaZ8xIufafdF
lZX7AgH/aWhVXx7/qJ/J/ZvQbq6ykWC8x1++86Q4k9H2n2+b0BPoso2tjup05WYea7A7oE+aDZTY
Mwqm1CRxjfKO7/wE7GboxBrAkpUDIf4WD4N/53JdP77Lqrl4AwCPMAmPgTvs02jmzQBNekrqjOTS
qEFOwQNKTdR4krN9m/V8Dnrb/51X/tYfsj+GVU8vfghhXYk+PjdVd6JpOH0VZn7oo/lQKf2HqjAc
+48hL7MkCQOMHZyLg7W3Tc6Fx8GdzFw/NYfNSgNrrR5XZiY878JQU/8jMst58i4qR6OzHNdjpj9F
KdptI1P3AKSnP5Ur99pru5tMkjdPVcnVZwFfs64b3ytfUR4/6ump6XTHIk8nap+zsjYQQodMpNW2
1NwYg2lnn0minkptFAdLymHNQBddLMxJRCMU/ZfvTRdR1frb2I/1yktDmB27Wz8GGYC+7s7kXT9V
E7/Xvm5WbaiH0+OsxcjA1uqVw5ZApiqoACv+54sDqbFurS9vHAwucCA93t/9bJnVt64c5UVFSw6C
lxl3P+B/1Mrd3UNrnDCOcbPtMllb32fwqU3qk7pqDr3/5krSzSmD63i00lUQ1SvsNe1fJ+3eTPJS
X+2if/bHFBnl1BJ0KNzp0FbCwauWOc8iUy8dDPO2p9Tm3xtQLq9Bn4zi6kLgjE6yH4QzXWl6dJ79
tHKfUW0S5lWTE0D/3NHljv1sFE/XLI7/7tIM/xu54811lKxCq17HYm07/a9BhUQOjSkm9sYCnDCs
VB3j5CNblHL+QL6/SsNw2zRCrLRfWpdKQ/MIJ/5UrMk0JNfls5fJZifj4WlY+Hk/K6/l0KNGb32x
wbF2T6t22AeGwJItDNbLRSBU6inZaA7lfC3AM4fcj8+1haCFEco5PsiBANHGxrExosx1q49BNO/w
gJH06Knoz3XotUv7fCd2fh4EF9N8CqSdvxjdtK5Ga3pj9jZf0q45JEloXx8Hsw5iYy3rsjo4CPzw
L5mXx7Da9jXlkjK8Az5KKJ+MmIZl11py2l3R5CvsZdEzjyJBiJUuzv+QCrMPi7tcTh/FfURa6DJG
eq84PLtDJ8GfdV6dkyq4uK4mObyf47udWPWzQxxXjS4N1MKgymExMtCf2h7idrhXTYujJZPdV5ln
x2aE887GnHAzd/qmi3a8OzOKbWNELe1TbAEa6D6XhTpUoyiu+RQ5z45NNuA0qxti3s96DOXZUDPG
nrgO7rWdrGIv7g+0W2O0WP755AM8QCAdH/9Xj3+U62JGYQznzrU1IklWbL/Kcl+G6CmJI5h2F8Q6
KcWtg1ffo0ymOmcR7j/mp8zHf2HlFCO0PlFBC10uTeatRjvG+t/SvsDvDzLG1aN7W45Fmgwjjqlg
bjdzpc2PwPa+z3kDIWMV3c2jrgZfQtdcK/SLW9qscJQtaOuY4zWIQb95zdYkzPm7GCtRv5j8lBBw
wDVP3GTmGiJQeGv+X6aNnIpNVTKVPiTz6UQwdC7zH3HvdES4+Rm5m058FOBd67gEePGGkjnRz35p
18hf4toIL/j6ngdEmifVCXntJHJJUOAdv9mvukRrROzwvHkA9EPbPj20j4bZ+StpuQ3aRoZhHGT6
ZiJ95jaqkhNjD0YIf7yzHf1NC3iUGBHn3rbbX3NhWU9JWv6kSj5YUayS/nRrDb/G3Qj3/l4ze67r
OMAHUuAorEveD8vruE4yIF6Qu2heiVQbV1Dt2Ad4+WrGabrVCObW1ZScKnLfYdV+Tr72dnlhvbgy
A9kjA1IMPtyfTi8gRHR9xNMhilLgH5IV69BU+3FCI14nc74Jm/QTMWQRuU/kXNWUCvPjO2aO06Do
diD4z5HDRwkG73Nqtz2BuI0MDhXb/XryWm87G3O2jci6yFxuilhG+nXSMmX+wyrg2W29n6uWRJEl
tNmp9sorSswOGYhUWsq1Nu15VxslS1r2lbYQ4KjO753fzbiBAn+lJzgP21wyXFL7OyMpwhlS+r20
O8eTRggfvoTHoRqK7TAYn/AZ6BxC+5DhhTwmcQF7M2ZI0aNhY7K6+xF5IAVsmWMY/GqZKZWc4HCd
gWYCKs5llp/6sgNTrMvfVst8NRffOhNw2AEA3iK8UdBXv1IpkL/SbOMpb3koRbwt2p5EnXDcjpQa
CLNVz8BNVDwM36BaPztV/6B9oTLo8yUZvMdnaQEfTr/6+E8dqXucjb8SR1bLkkEcS51teHKqU9I/
+Wbc7OLSaECAI0J658VnEBvRjgX6T2qQBsRnKHR66JC/gZPUtyoLV2X5OUgV74YMgCTJckL9VOEB
suIyng39tzDc9hzFgb0BtAfSLlhjOlOdl17enESaycLTUwvic6Ukw7UzKojEiBzlISuSlZuML6Ed
0E6RsgmiG2rWqoNkUZoW8wjp/bn3omYPVyFXgci+LTj7xa+KdjPCEiTAQKHjn2sjhXwJUXq0ETjv
FJlUHWQdIL+cq73Nc1Zm8dYXERjhxCljSptMCLQdTmEf0SWpsIo2jpPep8zt9sr81bjhr9royOlx
mJWmlBibgjlsnqdgk0H/B2ZXreIAJ7GjtjV1k9C/PX+Dl67P+43RGV+5WW3RxbGdx8FX41fuBryN
rgnBgjgycMle/45639viuqLkBT0D/jTwqpSWi03uogEPkmKfZOaiQw2Dk0+mhxeduyFCVTIHxTEJ
1LeyrIeD8pliG64GtBRthImktpdgWfC7pJIXY7asfVnqP3FBVmYJ3oiHYp3YHuCmQcTSHLu4wbmM
fc+V1/qYGKQtRkad7nhsiIr2pvE59sZjmC6q8Qo/H6XA6yAlJggeMdqYOdRxYqCeAf16xdFSXqK8
3g/GKBidYGZsTEbj3FAdEdWUnjDKbIjSRoNMZlzRXgtbbvRQIzTXfXEUtcfRibTCEsarbtuLjLJj
JvoT2fBsmYKmF9ztLwM/MIJeTgZbdLRGZdnBcMcnkw7ek1Md0aMAomNbzfHR94OPf8Frd+Hvxkoq
sDnFGWRWYjsLfmPSp+OYwq3NbHq/vTDtd7inaFkGzuSkcoAY/YnoSL8g/8cQhyIOXpkASd8x21+N
76PLlIhZbL97tsb32LTSdbp0Kw5GeUM0+CM05WKlyZ7HyiKZqI75OAlh0lb5TJKmFdG2EtBobwka
i+bqdyTCeeeGL3WbFit3TqvDKL2NGrlZIUr6UZzH1luXfrDWdSqOFS0DW69iI59cE00/oUMgxq8G
ji+Ekfm77pFETolLsJkvsl0HxbEdu+ADZXzw5PGZzwhYJFXhFz7xeu+3+d9WTeU28DPEw0LtmMqi
YxRilc3FJLaoSrCQ5nuXEudVq1CgOmNw8QvnNY0boCoLlALlxAZGnwxzr8/Xw0j+CfINBwv5T0Cf
61w2zS5IfTSmyUhcGiMGF0N7MELU817MDFqn/b4m2t+fo5c0BbAz5UlnZkdJQSFWgJ9PnFnm3uUD
su3ZWpmz/G1jumBn64uNq+w/JaT0Ji9QZjZGfbU9hH2A0uRapRZpmU1GWnOs/O0gfsZB2yy7Dyje
iA21gXelO4WqLktH5LOnEDasphW8SF0h05V7swTlamCDNhVGTfK4DOyZE8R/nEwTpUlBshZuN27j
WGb7OBQJWB9obFLPziZoh1s58BLEbs1R2hA5Os6wB75RTVwlLPVa9tauFCCfSX7owjrYTLEHH11s
ddZMm7hCvISChs6YLPOvmNxE8tfo0QbEmrE94UDaCGl3O6eFD0/jcFeV9CiKyKf9/dPMuI0729pz
A44rjU7tNeuG79jzngLH//S85B0ZdfsUhRUhEzw4zMsb2t3to6/uqJW+mxC/K7jAn47hkTydML66
Hh0Sie/d8+lr4rDadE33Re8EId1pskrxKG5bujNqaSM+chR37LjQHtb8liXAGXmUbb2wfqn0SDw+
zl8Q62wliSR3Y2SuKuvsg9/17yTJzo5DgoeKn+bS1Ru/hFN2/dne+DX6YiB4cv+God7mLtUYDBjM
yISgzcPZcjJYroJLlouEeooRRcuYGH+8LsTRGVs31In1LjFuHWvwAbNSuaqTd37ss2ubRBPnrC4z
oCio3Tizwsm6q/mIMnsDbBetLeu7zyuKHszihkYCYAsoE2YOjJ7KIzhkoiuqgEbANEz+uZNWayG4
33QPEpIoksAJxFgPef4TSRZqXyO7qDj6Qs6Das+X/IYi4tGK/lJNHKh9SVLe/OVlDHGhH9CJLX6F
QffBk/8Ku0+QHZoShKUpbhRpus9dSepwxpxWYc9DIYibVA8/JBPWPmSTBJfkGkUW5UxEwDYU+vnh
NK3jthUkc1f1FireoYbF4aOMK+uGQh5JkHhr5wRQyKi3yvGerUKeHSTyb3XdNzvGVMTi4RcSJxq+
aBIyh9/pkPJUs8UYXcVJHL1iiw3WSOyMk2p9d1XU2cXyS5tJnI69Hv0WeiaCytK+HKhLq6hHyhn3
vbAFz2/mTV6p4mLUkJRDDondBZCVbXskBev31DXfTanIMmphiLuRhHMTzaQMR/sgQRZxHg4XLN6x
BuSLI/9jGLnIXV3JTRiN14k4M6cUxoc3vdtu028ix7wjWrfoteOvQudbGzAUpA0zBG7HdwIVfFyQ
lA5MAr8n2STsqSnp/6pIPy0u3CxvTloza7lYpJnet3aRv7RTSR6dZ0LVY0xrY4Mn0qCJrDJLovz0
MestpHVNibU85lxk9kszgV/CbrgyhxD5qQ4PGZTp8iK43OZV5vKM99HdTRanb2nvYYl/LJhQGctf
bUCuG/5RNdkJqPEM4erlWO4ls7hpYHUTcQHDJcW1q5KIZacstqrMf5UmGszGMiz8ieFOStMn1a2w
V7mf3l1HJZfRvkFJZLu5BvIbYgcgv+pPbEy0Y8gJ13cbfMV17wFmcJh6WjAZ0XaT1d29s5P3svbF
0TZ+pe3WmDZiKq2t2VODkKphg2fiMEzTRyu6fA8MzuhVkqHXY6pGckDgu+hedUQLZYYRJuu4vt0o
rWkQWx6W0D/5cpmoy6g/MwMbLsVVsuZWzxPWej4pCt1MgYk+bjduPrzpejL3VmAdsEUYOyTGdDHz
OCy9Xt2sFFU/qKvTjsoMMy+O/rD35uz34OngIKxg74rJ2qT2hIlo5l2yCtM/iGE44jgdNzrnKGhm
n6gXa9tkERNSfp7qUx4HhC7jcYObFLceOTvohUcLne1QiqObzeDaZ5gEgM8i21QeQBSlPuuxLsqD
ws00x8NvM41ezMbXu7Iht7Ho5NGJxSdBAgBhDlaBwCYUNNJ7Z8YAHuT9KTQCb2NF4SoHjCjQWSHR
74bXweMwdWrHW1fO8KOMauNFwaFl5Gb4wc+66qPv5n9Rdma7lTNpdn2VQl83yySDwQHo7oszj5qH
lG6IHJScpyAZHAy/uxdPVru6y27YBn4If6akTOU5ZDBif3uv7WFi6pIiWfWy4+zS9euwUBRC5hH1
AlLBPQBhHnpoagnjlygM6V+UIQ1iiUXPAbHm1ViOw6otTVoZIAl2aXjKREIzoIFdS6KKd/D4XXfe
itDtVslIc4ZvhvE2x4NnTyUKMxYlp9D7gbdYwMjalsqPd24fxmtyb6e+Wqi3qmrXQGseKg+bSTO4
pyRwZrZoVbFwO/H4vkexk62CgjaBgpU1BjeyLerxe9DC/W/SQO2T4IuNVrwvRgDDMzu5XDM2qaZh
lSYFrAzfemhZlPc+k3TEYWNbS33i5b7GmQfuvQ8f/REHYq7MDaQVuYkBPuI+WfnhEEOfmjEINRty
J2ADevGr9tEuJh/vOyOv9YiFCXGNUvUwZqMOpYnCOtXutE3cd1bSZddBUwoBgiwz31SeHIgUlKu0
zMS6c+EP6Bqf4ypvMaFgAsw2iZWtEwev+UD6d9Nl6lPEBJwYiN47BLb2mEsbPMK4N5DvbZ/7EQdt
1LTvJUHPHQcVHDYpgh9BfEoZW5BZHZUzYb/WHQfV3qcZkOjlltzf+D2Wm85CwVEYWfOCAUd1dELo
XuNg3fEOzgc9NfgUglfJzu+oBAWfXvjDa/tjDYtny8QYNh9e6MWzycgnh50qcjCtpB0Gyu7JDnRM
BfFl/NJwsjco4NHO7vf2UNp75dobiDO0lcw0S2SEZ8jxT0i/17aNzk0xdVvTcMqHZrqAEAzWrRNz
2uyyiCUNAEFkluLStdBhhaq/qq58rAgDsT4wPPHKD7x96b5O5o+KtYXXjAqPlPrRcHnb7JZnRhRx
yaonQ9rzJuE4x6OQNdAxJ6TPeA+MifM+PUdb4nk74TmHHnvwtdMjXXoguNZJYZ2neWBJP+M/9A9u
T5dK5fnzRlkxBa6jQsf+ntlWzfqPNMsC0aGauHfJ3A3rri6HczTrXWoOzyE9bZc4md7o3pq2yni0
jPhz8sSjV+oZETLOdiGd62t35jVKBHWNswOgEqMJJnM8X43zM7Pl8Fgb7iv2PnE2Zv1sqm+JQ+Da
w3DFwBOLh9KM0I1w57MPg8wa84ilUQWTll45ZlGtMGdKlgSHgf10N/ZGcSdLE0V0ak69lXprTDrx
NnAEGln6rjD7btn5xvt85NTWYAvZKYeNIGFs2limu3yMASgWnH69iE6g8YYXSOTesnkr+5wx6ABi
rDDbBzxxGL6KqlpJOzuFsfa2QdHOzLTHT1VWzwE/+WpIcDpprNBKSnpFvuVJMW2jA61MbWIzF+he
TOgCd+SKD0wrE+x98WtSY8GQTid2pWUCXsEz2jhi29di18DomepmXOO7eqpQo7fN8GPGEruNCxKa
RVme26Y/DH0/39spd3Qg2Qs76onxD+m3pa4O0/FKKzobCc++Jqp2t54xdtvRIlMHbmZjWre+UGpO
pgzXA7HQDao5XnGqhPLue1pn3gW+sVWGFCeH47HF0b/Gmt5s0QLu5tikPEhGJ7enoTQq243p1tEp
ob0xZ0+7GtLmo+7bN0fluym3uTuKlP6JVt17UUXVSjgdWVPrfZv030IdW4fKyH4wyI1OaMzU/EbY
LPXgYJuzje0s++S599wTNlsYYwGU7tkD/fDR92V36h39U+bpV58L7pig58Aw9qswJ7eetC9BWclt
juF5G+TmVz7YT8i85YbTHG3HvofHO/3h6qLfFU3Urfe5g540Y/7fdMDHVBTP62ZAyZidVJ9kn71W
KYpQlVfNxsrQ+VNFDXMy99wC2KrMJN/XbtKdvWY6TBYtL2ycILWWwUMaU+ewyFaup8edHUlJtqOT
a8IgSAkpzgVn8PaxFNnGZk/oOP18NQsKd30JHTdACw81UhMHUMY9Zp9uVO1V+3AEGKxThJ6m7vdK
z9XR7uxv2Op69J/G3FriZ6IT4yASimbAHnvp+Ia971ftxHyPxLPkoJMk3dI2ZD8BSrrWHob/Zi6s
9dTN2D+nYLqbFLGdO9HyxvY4WdZxznskExuVWhAkF8OPcW7vOiZrq2wgjdAZbP9KTLXEzSA0Eatf
ufl06BjurpTVPYbYI9g++3Sd0M2NKFyTBzibXvndVvnFq3MHE6917bX83cY5lHGeLW7fwFq3V2WM
GleGOc2Ik0SuYxIHneFzLC5NiwuRM6VWnG/jFuHL49ARZ02JGhTukN66fTQz0ZRJSRFKfh30S02v
7mYYjPqgQ+ZrsqBdmEfCh6vS+CoLDB9Wn7Oh4P6EJUBWcVv7qWDhwEDWK+NrEvabjg17x/mblBcJ
Rb9mwGsRR1gJ/nbsNVfOkCFGYq4RLuvPOFSHKOfOL3CaV8fURtxrGqM/pfUizK6YC6EN+V1+Ma3p
e2/W5qn3y++IMSbgBtTi0prAd5R3WOpeJVVzh0qln7aoYMP0I6WTZbFG/+UuaPu3vjTci5/uBbdh
Cj9mW46QlsdyPgeUpOM7id9RGqlYykGjhAmsA4U8vwd49zuemoeZMWxjjdTYmLgR+syreR+Ns2c2
+t3I1cGsHapfDF1uXSfhdiF/xyL5hM/KWBt99H0wB+dglxEJRZ6v6xKEBtM9E0G77KA2mo+Z1OGu
zQRTzCn/TKBs2FAh9MTJRQsiPyEAwdTjWmxK6yHty3xLkXu/nUR7Nbr4vjeqnw6mfM5x7CJ9iUew
mH4NoUmwsOAROjHSeo+9Lr2n6IthTGQrex9KYq31mIIBJxK76aXeqXZcCaX1sRB4x3CqPOdeMe2M
QbxD7pxAlgwjjx1qQjnlctBBJOmHd2W0H0ZeZisxC6pBJyTAIS+eI4PbVFvjtbROdQtnZ5YEQbSN
l88Vv9oZDBp500c/xDWkaDEeFaUCmp7ljSSfD9mP3SlmC5dEYQFjvSyhrpjJuxbJecpyfZB2woYv
NSzWuEXtznTy4Cfg+D0cSR3T8XOo5F3n9SavWq85z6sMzadZ4vwq4vBr9eu5Cr/HaajXwKiIx4VG
chpn92moUmNXOB7wnZoQTWrNT3aVPKjC3HDBp4+ZPzx3HjpcP71Nuq+fyZ3uqon6tc6uLnhK31wS
VKMVXscyvBZqfI4qvEVuEz4z3uDgZ39PRvT3TLLf1t+bNkafCq3y0n/TlslhnhRpHiecBrrI3Lb+
NK68pM0ulW7wcuos3YCA4fHKaZf1evpqgNibdiouPe5sOapPK5jQzlu+sEgBuWkr/FWqpD0PKa9U
MENjyRRTg8Qs84uVh9mfD7zEq46RzzaawnnfF9HPyocLD2HylyCDvneSuF31drAzHN8jv8QeuWyY
QarlOMcoc5DqMNct73xG+ZvgzI8VECjsDyXw7ilaxFExV15oPri2SadUZX+m/deICLAaItO6tv3S
xOfFcoXZ+Mco9O8E5nskJkyn5a8pajEGDAifueN+SwMO3JlFoZjg+KBz8VnGwodPFx6thjGTLGlA
Vuiw9cQuMKNLwWitPTlFm7sJbh6WjW0yOPHBxmxBYolCoMzp1/7svigNDr73OY5HpbnRERJwpNOd
6McWHXgwD3XOVmomhGviCljNAxIiN+ng8JzDT2NsiMTbPudiTNk+jRy008+ds22V+OqYNsA0/TFy
tFzNZrtlA5/f92ikjCs0e/w5OuraROrCDMSRi74ElCpU+pEHhhJy5Y8SE3r5JkT05tAce0nphMMJ
uTZsTZ5eF6+hQUFIYghOe72N3963ONzX/ckz068uDnPaNMvvnOze/NlLjlhmgR7o9qkNfBopELIT
06IGa/TRJx2EIf19cjSxCVZ0mY+vw4RHyf6KZfeL19zaeClyeJpEzWeNl9kew5DDVkvPYN3ugzGV
j7lTboyYfvoeWMhc7xkpQe1s/WjLD/opPYYXQgbvAcuVSpbjNhYt2/idjnhwuvpEcqdnHVhGCm6r
jqhvH36NyCxtzsV9M231yIVncggzUQNj2Ts7z2WPxFKZQ/nKGucqJNsCJyduOSMO7TjjfoZTByeu
+0zKaNziDkQCkUDHwpHzNds7wHpR6u+Y//KkAQIE6WML37TatLLi0aFDhomGc8lSelymxk42SRtv
HB+RRE+crILYeZ4DnZ98a3zv/TjZRll1Qk/LN02BiaPRqOeeu2vDyb0qhltnpJ6Nxqy1tSwLpxw1
meZQXyFxMR3rN3OMm9rLcZA17UxjlcVaI+P8NaGvMQaXdMJssXIp6+VdovctlASywvgwc4ino8Ll
Xek5raYwGgLt4xmYYbMRyzgaiqu+rXggGQkiQSBchDAGuWtvqO4sgVTAnmhcd3Z8zcj5bIX+YYvA
WRx0BYknK9tEFSK8W0+chKz4qXFtSiXtcKcbkgsdW8bELCxO9S0tpJRtZnbG5F++1/EATA+ftxAY
m4lMHpl7kJuYlySq+0yve7WWfn6Ea0Ukcg3ZjzbPSH71eOKD4SPkdBGYXnG0CvfZjqsAK4aFqMrm
ow2JZzMsqH80HPGn5FtnqmHb+FTTGR0XYsRyYmo2p9rHzmHQ4ADmclvEDg8AKAl0geDvD4nUhxJ9
3vPZl/YVyvowU/eM/2bi8MXmE0gIfx2rAZM0vcqYy63BGiELdDF/os+JrZ3EI8oITjs34uDcvxfY
JysZZk+qyg+D7CiWVSE7n9o/jggAHOQDtmrAsFjSqGzPP+uZqzIN7Y9IiuIULNrgIqO4aiLZMTQ0
L6a+YEJK/Kq2TQS96goUh0gEPNiNT9M1h91m48EBo8Q+O/qlkRCz1Mk6nouLbqW9ZhK+6hXk0I6j
1LoqUNrQAeMxy9c+XJelApy5isdrQICEYgdLPhlkfQPFM9Yf70o3whpkIpR3OFuSdCZJ2o0/izAf
D0HR1xRGMs1vnXeMF3g2vT67It5A2hAVN1lBV0jHYK7o0MkHV5WbQJY/UxLoZuObUAwm8FJ4WvuE
N99fpkY4BMorPvJNI6aGr87oDjHJ8nOQpqS6kI99kLwPiz/Z8R9n26gIwe1xRz0GkRPSoSqYZOfz
1c38Szsa68qU1dmVxgIEa37nAV2FpJO5oby5OBcQbYqoRBIOjO8RoNN9A1xpFRALJhWJ9KyT+Syj
8Mm0QfNZAMvGiRZBMXgJalC4oBItNhB1CPk0YBNheifmmtUK5/hqDrL+OEBzkTEamop8zMxzSZsH
7aTwArYhtHcOQmYLXTdZFUaIrknkpMDqvp/YA0v2yfAmFFlLeDWdtv1LH9bMLjyuIqleMOCcLTdy
N/MMJgzgoXeoQIRx3finqW8XUMtE92H1WDexuzFKttpRZ3+6NhHy9MnvDcohHeRSVrmV0hBwe2Fu
xrGed4sFzp/8V57H1ZGYFASGhvJ1yA7nmRVBdGyCrUiOxyTJ9nqavjjK5avZ5arldGIY7XgJyulM
jNfdNpq2RcUZRGvZbguewR2pqNOkrbugrZtdpssX0bhXIfz5Tg1QnKh3z9ZokMcijUGiG1OxZmMC
bgjdI+rEUx83kDJqme1wBnRr6Z0bJ55WOAy3bimcE9lFboUxC7f+MB4cPfww+wIjZl1VeJjceyRH
9ptoBpuCLvMt8+z5MjNom7NC7NgG452AqNK5qTjMrznd6gOJoOdwiYiM2Y84yIt7wGd3Kvs55sMD
UoW+1C4SEpB7QlL0BduAiHeYb04V4OxdIz0HzTz+loK9YWL4MYDExGLbEgMnYrvFjvmbgZpE8Ijv
HTlSSdaJCFqN9WqkwTVLi6slwhoHp2ls8DU/RgR/kjRRZ6dAK81N600P5tqfQK2Unf7qk7bYYQ0x
eEjwj2o/4M7gSBH4qbX6LDMmPS1r9OxyCSc5h/QAfHPEvXRoFlejOwsMC4jVfVtt7WZ6aX2azcqO
fUlWcg4Ia2plCTHYhcSNoylLqghwRZGsYA3OL2EUA+cFqQh/Nu5McLc1iqRPZMeJkGdw7O0GgvA8
gRKOzxEJgvzLKQNvjZPr06gqKtlmayfBWHEgjl5IzuIsz3OHJz5pcZPCTzb7QPIH6Upaicp7P2bQ
YHmtuZcJgYHQPzF42+WLeX9i0NHFw6NVGeQDTYFxJAq8k6ieFIgYr9tnHiY0vBefQUZZnD83DtlF
c1NqnOmmsBYncHpJ2VH5tJKL8Xeeof/a/bMZKQbCXM5jozhUmSJ6zFwT/eE+N9JpjxR3MTG+rKzA
qDcJhthd0T7Vfjmh/iXJygrdE1HmcEdoYhX2VnmoLLkjk+IenDnaMqBxNqIwEQDEtJXLs9vtC33x
TU77o2tsqxQ8twefHz/hAE1mKoxiaxtetolH6o049DI5w+Khf8A4XAKyXbUNJnItbDj3pOCGCB79
lJySvANTwwTZ1zPl5yeIPO25keabhcwI2ZLKq4HdoCY7diHJ9ha47IxYQnZBQJ5fWejNSlP51unr
oGzs7GwfakQoLMDxtQhj6tc4tcNvQMYY77sSYKqxhEgQ9JuVM3qUW2nrU89rK3keEN8jvhnlG02/
KixgsxxWWnZZ+WjouwjN8TSa9ZOICipBBzRPrYLzWHUPltVxPBXUTxna+2A73eA+uTQZmQ03z+Aj
gCi+NlhbV2rSd0bdS1qPHZLZbnetyb7tvPTBNh4sGUN7NNHZROsfBHun1VwbEQdG3yTiBgxYjvXE
n+EHuxvnojIHrFoqjh4I+coVlgxcfgEEiiXYBymItwNXHNYk+DojF5wYZ1C9MSiySkbd/Q3HVWZU
1RY5s08UvKAhsw8F2T17hjAQYgwOQJh7ReO5B18U0aqUnt5zeMJl6WHlLBj2I7q83HyhVsnSBUnI
2YM/x5cSB+cYJ/06wiHOAB9J7/Zl7A6zMy5gf3XLdy/a1cJb7tKBy3BuSdQlWJ/xqr1iTwJAC961
JTyFKAhDnleRnVmSbglVpazPQfRSKX/ZuegfI4ghx/D3JvvcR55b7SMebJrJ7ZjnZWGp9e2FEHJA
cp2xAmJ9hROJYT3D1uz24zVL/O2MQeqocLy+tiUxu7l2VqOEWlGFxCyjGLpBjJX3FYAK54HZfNK6
fAp6kGa2ode3v9mSFSkL1epLWKU+T46MWKaOyxcdfMfNzMZzrNr9jTrAvpkW45aMb8y3WOR/2DUz
nmkC8a6qSOF1tIlcp7Sc3N4xN6nGE0T+BzkO0+VmSYVV4qxvKLkBCwQlHoKicmMsgCV1CN/4fO+B
STj3xNnVJoTKQlRoSnA6WvgptZ3aa7uRP//g1wqnc15ctsyLlMtOh908yWLCZYilPWiVwCMr1mAp
A1W7pGhuH8oZkSfuxN7q1cPMLOV5DPbtyNB5SEvjAHX7aFJC8lQxBF5TVMEM0yAW7Jbe9fb9fY5F
IBDemxzJLEb4kIRBBTB7HI3Evr2RY7wJptFQjbDaARbd/rVaziFMk4q/xh4JH046fSXMCSkszjCZ
3vi9piaICYqDPC4PavakudykyF80FWKyrNhDwPTgUVbpaR8Z9FpEvkwvg85fhrYeCLEGLQk7gjiZ
R8iPm0fwAGsJzanmhTXyw2lN8yhHTFTYQIKXtjyqJWbXA8++daMUVLtssz4K2SCBYkekqVd14U2Y
p7OrZbbjxiH8cHYqDzztNIbrpGN9HPDDGbqSv8ZckHRD3+1BWU0FT6WcoPDGssqvhQByrpdcIwEc
uBHzlOIRjccrYPF93NbJHS7Fpc8RHr8759nT4Pi7KbXgHM3es3ULUbZFc1/yq1bhyq3CEqKPPa89
U9IxGKIR41aIH0trFNiseOtSl3HLmHTztzFlx1cMD2Ws69cJOhUv0hhds/IbsvBwHRZgfm6XITbY
/mEcvA9TOJxg+rGmbfYPQ6S1iksdTtND2rDNVnNE6KaYzsTd20flsFm80ZOs2O2x6lU4a/Mi2jkl
ZiuWHvdczL8Mfn87kZYkoMvVhYXj2YMEsInjoHqzq2oThrp6sO2sgitf8EDqtAdZJl0i7uRU8dgx
xnZq/2AYEZbZZdJty06QGB2mB1j8jDPI1d/wMInGTuXG6dXKU22tixuRhadvcsaupi42k4V1An5s
ozrzO2pTcZpiMVK+Ur/eAOvelIB8zIVzp8Jm5tnlPRiyZB0QVn6eWgqjS8SbaYqxP7apQzBssJBM
tYka/qH6kfNj2sOlgQU04ExcJWDHdnkOiJkc3CnzqHWogiDfORZA6MiJ1dqJgvQkS7bEHQvwg2Be
vGSgby8q1oRtXacz/0APyye5hlssUcUwDgR687riBjz406APOHELjsmLU9AppkuLVhUvsK4IUpYl
vPthyeeBJo93oSDtPHiGvTXzmIP28paEcUtgPUOV5+vIhjC4vTOMONiVCx6TKIg1uvW1JCm+61XI
JHkaTpUjrdWN1cvGLliVw1A+GanydmWLL+/v3x2Z5g9wB9696hl7cHjOD7mIv2M1P2bE3pOxUnsH
FXI7VnTecvys7viNXRY05xuuullSGmWCYEP7YWLKtyrudjc8l3Jw2N+IdGNR4Izo5mXdiJ/H0lar
AArObUEkUAn6osx3bptjHag5/lBLwSG58tGsCHgOY/QHpVYV26bQ5uX2sK0S56fsYw3JIx0u3fKh
N8lAQeO2Dml7z2jkwkN6Wd///UPhf3h2Zd7XQ/U0oCWwX+JTjkun6QBS6ParWaT0rQ9DTwkrJ4Lp
mwh9Rdq6w45QcxHIyRFPRtlum07pz7Jjj4uZUFyjqkgueBj4hEbQkJjW2Pe8dRYWBH+cvkn77Oo4
OJZeH67nqEi/5b3HqNY1OFkomlKtZqloyfVPHfriI/Gaiza/jU2YfEG0wcdhIVH/oQa1lYSnFn5F
ZkzYwiUBQLvNm2HAEMeK8oHGq72GVE0zRjsrwwXgYDW8MWQ6DAIrC2VduE2/4B3tVzlZb1lRiKtK
3m4LbRgGOSS19punUrqTGy+4H+uQH6KMHqApyicbjMWQOVsIuzz0h6a8Yip7hElvbBwR8Y9b6J2G
FX4OREBOJB7DQwnSb3tDJ+hoeBiXkFuaTvVxMrz4tZyCpwkI+93UWMlrn1iobF4K0H35pFjycJIn
ejc2bNVnFu5OGunZx21+rcasRnsj1T+3wJsNDW60Di0ctR61KV2uxv2QDtljW7MYtw6K7sST7phO
8ukPGy0dIABE0YJXyfdYRKBxh0gESaPvE0VU3rDwGyzxnbk0z38e+I2vA5ztDKsI+hkdP8ooTFLR
1u7Pm0NequJQzHu9zoBM5KVHahs0ZFv2rymiIy630TiPMYkVvL/tJXJgSSbZ9baeGFE5QqPzHBIr
IAgNdiGrghvlcAO0z1MwH9EpODj0jBi9rEl+gDN49FixLg2hwZXZKf9omlmzHQYPOgqx821UqfHa
5L9vO5yC5xrHV7hP9tB5uyy3svOf53uVedND5ddv2pEB+i2rUewQDMTw0VDybD3VtO/c+XbqPKXM
Xme3porEdCa2pZGNWNMf3UAxrelESJZh8tAep/DIRanWfRDm64SAyYbh8cnEUXXfhRVz8QV4zizJ
f/zzI2AqNPD76PogvKh+nzAHLmY7sC5tXZ+MdOlUweV6cmPnLTTCfG8lzB3xBsDEgytU47Q/BK1K
DzxiEZ6AGfFaLt9E1coDzTFLyUL16BoE0YosxFjC8k+OGC+VKn460Ai6tqeeVplXLIAuGpDLr9jA
rw2S8S/lwNnKSB1ibnV7Sd2yuSf1xpmB24G1ZPpGxhsO2/Jv8khV9drgsEbcfYdaYF3qyt0Mtqku
N25ML+u/IX3+IMmEnZorZ4iKdT7gYmbCz/hGNih7NdU0sfOzZSTAbbW9QX4zJkKiE86jjmqwBYWk
wBsrSh7X6xtGxtKp8xDpGNcrTj+87r8BinB38D+DjPekpsFUKHl/+1EsRPZ6r8mtsayGxjbuCeYi
J+E+a83po4+Z3RZte08KRz4Hwyukg/2cp/H3KK/0OnMs9MnEDXaZyTwFfs3+hkntdVLs+kw8VD2l
e95SO2CRj2wIYANDTZe4/N+OLMRnaFDG2nnxvNE73gDGt1VfxuyVm8g7WjiRyFImoHgamMfgAgE8
tmwnb+e2Wtv2GrMExvHlpIaZKtq2eVLtl+IIwg/JbxOkX4X/fzcWbGnx+IkDKWSc7Qt4X4eDc0wH
TR7Kc7EfNt241S7DaH3jDlgpHcgZFEU8Z8m2dYKUcwlbZHfJGkMaYKDRjD9aE1NLmdlrSpOowilD
KCd//tcgGYL+ojZW1cg34VMKE6SJPOBwkG/ap651ssvPsvWySwnCitWor1Z96YqNtSAwJYGlc5g0
P0eH7NONNjkpfCzm1MH/rXzveWq7YKPUb3oZiaTaOR9qmzEhiNo10uPAEEfjpSXot/MLJz0aYfgi
IQ7dK9aeZmmLwY7Kl2p0l2owgz8tVLw+bNExgySE1lNPUjfPDhG7FjudIcRJdDsS1L5nHqkcMeYO
i+kwWk9l6KCkZs2PupkMxvBwOSQ4zZXikXNbK2+rJqtnXfY2I+EzGLVqzUGQ9rcBypRfIRzcfqrc
is+YemkArwFlSw9W0mCIANaVfTCt6LdGNt7lU8Fw9dbsM1wwohSHADvPfgrcS1J3yUvRXdjR1986
p2D/o9zkBSCI92fdcbgAlu/slqhHMkftzq8CZ81t6+2U35an2ii5nVzx7IBDaTp6sbxY/SSVebFM
ZuUJQe77IfR/EzqzEeLc3yWkwofW1e9z4vQ7KIxIA6ETvlTUfOrY3c8YWdY4o/v7qjMOIxg9AOBM
QpkdkfTME7jXEQeyIg6xaveg5JYNvNFRR3JbVCLT52khuw237nwX2TODRFaywePq1vG0Lxs2VZNL
6FnGKL5l6R41BpmLE4yfEYV3Z0/O/pk1MoMAw8wrZ419rlnPwmIeXlqbQ6qfO28sW+mvJO8fnaLw
8YZEJyZr06ZG1T9MtaXufC7bVaYYnY1V721uT/tlyI3MNl1uP/PUPZf+WD9YqkGbttgX3FpOBOz7
49yZx9vDTC7xaeWY3Ma0ltnUtCwdJLffnZrog7YYDd4xGHhBPH+bROqpsgabd9kPTjIfHp3cPjRL
rVVT24/tYBACcPUpsRckwnwBWdJvcZ8WL1M4zYAi2EHlHP/kAheBcCSYLGoo9xAXnyzorCduGHxR
c88eXdC7Ik2tHv/+iSwP5YFGNWTJJn4IF0lhysPf2MXkjsD1T+RVsVNDJXN6TWBSSpK6a6/w/RNH
yu8auw2jcdYuQ2RUVdUhbr9lVxGX/slNwC4MlvcoyvSZPFwHbybyl7AYy0nrxpuyhxXAfn9CQNZq
XZr5MR5bOuX6PLz2Afaixs/qhy5iJGvz0OjWY92KDenPb3grQUwT2V5L0fyeMSAcc7yBPLcin5Nc
vLnVoRSBwfSXrqrjnBKN5PkY7SX1ANe61GxzmGYQSYCUXocxdrlxZ1bjdDAaKt4WVtt9rIr7P0hi
6QS7Ps4oWQMEuxygM4U0COcHJ9NStQptJ17SChysQV0xVUnpUGqaVzebUkQ4FBHDSk+8MNAoerKs
t9+awv5VQqdZy8Kin8vjhNwGyWejy31e5O89I847o5WfmYsuWKes+6X1jDdweJUaQFzVL0TR20KC
ZH1XdKjCZiXdlyw1r0kM178rJRTwYiiO/8wW1o6GEQumaz374VM8MnO6c+WP2UesWWdY7hpSZHu7
UTx8HrLwLvBfLePVs9+UeGudFxwqK2W7K4/kvSMwVbPnsYWxYb2lRWZ9Kq0DJcECxEq378qD3236
tiGz/jm1j23/uAi9/2zacekhNUl2Fs59JUm5G/nJolQCnTd6GyOJ7jFvGnZcIznGhDYSzNvNbyhD
yZwcMdYcELs/zWAxzCo6ANoJ2Gbjr2KBzDFQstSI9o2uSeagMeFBzOkPbec849vcks7iyZPaz8MY
/Khtd1tWcIXmqjbWWSQf2rq72IBE0PD5KZz0kJMVjSoNGs+TxYrJ5U8cSq90E/LuLn1IfimPwkuJ
5dsOft1seIr7bhWYPPLTUD1zqIR9xNSYdHQXVC8tiQtwZBn5kQ7RZdoaRLWxOw9hRqo9pqcIUqrl
M9lsBBOsmV4Ep7C2kYWpHeemIUxaxnzePlpED6Xa/dNf/tu//ct/WV5q/2OXqm1KYZkWw1HHci3r
H2trS9XUQTemDap2tRmQu+6m5UPmP2Qt2/3GmWqGV3zwrJoPrve3X95+L+povjQDbDAKH/wV9fYk
ogbIgVHmNDoIk+iRlOLxz4ea3W01cOy5/RP+v7rFX6qC//5l+Z6fVT2pBEHx9ir8/VfX5CcTuep3
949f9Z++qf2326dpfl2qvP/TL7YlvNXpsf9S09NX2+d//oK/feX/6yf/8nX7U16m+utf/+ln1ZcU
pj19RUlV/seScHAHpiMFPUA+UF3fcRwaeP7X2/q/lYz/96ft8/bpbbv5H395/2q7L1X+5ZnX4Pv/
9Y/800Mu5F9RkiAWBKbtC5ux0b/3kPMZ6n0EBAvqZk0rWIqtS4r/4n/9JyH+SjAuIIDBdwkqROgY
aav+9in7rx6ljFYQWNLzrKUR9x+uSF7l//oKNf+x2OX/8Fr8x65b1fVYJQsF0b4gcYuZ+8DNEW+z
RBLa8sV7HUCDCGycl7nxmDr6jd7qTR9ZTAWc9GQKDHyqZ2XFgddjH/Kw8/aUAmVNm3/6PqqqNhxC
xBNJRKQ6e4+N5z2yKarNKuACK9hj4y5N5t/TSBEldhL1PLeU2xiErlYl0ijNUE//k7oz241cO7P0
qxh1XTQ2Z/KiL5rBmEOKkELzDRGaOE+bM5++Px6f7mobqAbcBRRgwDYS1jmZqRC59z+s9a2hQocJ
cDp46FoKKbsvjX1KYQFr9V63st2UlS/TUPh48iIEnW7cLQFVsn6UWmQhdEBQTxk5bqcBjSQgGRj/
BTyF0UZs2N01uWNs3L54TZOouhixzgAbSCIC1h4pFwPYSMb3NaJIMDBbWHU9Tkm50muHfj2JoGHa
pBUyCnHjB45SwPqCMgQ3hTnNayC+3cnsHcQ8po49LsF9Z2pJ50sbfTMgQvYPtDp6lf8S2gNrNSRb
APftKe/mE6bC0dcN/uS8dyijhfhBHHxrHICmoaMofG2Z4FAzb/Icpb9lw0HNqH7Xqj2Fp6Iyx7Xa
T1gA0+OgIiaO5XBVKuuz08J5m7fl+COb+nfqGPrJgHCnicegDosj641Hp7K/SADEJWaAdwvQjcfZ
bzdJEoAgX8QS7YNVYFLgQgyOYx0z6C43YZcJlt1JZuPgE0OOv7Vlj59CuEosEv7MWHTbQoKuKsco
uXSjAx23Ue3roH5aVhiQDoIxlUsA+Y5up/hNgIriZYlDPsHOIq1PB4ALonQYLsy0GA+Q+7ZlqQzM
pOK7sLOvVgtt9IL5zNrAjt5lDeVfn4f5oMKismcz2vSmibE3bZtNqz+wS/Uq2n7Xzs+OKR/Rq20K
YuQmbCWzEL4ZW6sxl1vgCIa3eMVytmmCXB9N+0UtS6Bc4TsSgNA8M3W39kDv7ioaDUtP7mTUwHvT
1oaOPUCr74m/O49ORqJExgKm3rJO8JBYeZNIePR1Kp80nZC0scDKtGkTiMXAGP4tyemfOtD/lU5r
Mp//87P5fxbfpZR/dxTzz//t4FX/ajti8bAJA28Q2SX/5+BVOVw5XQmOsgF/ESz+Hwevof3V+iNK
jC/ZtGpL8vufBy9fMnSTYDSkefz/qmb+MwcvIeb/EBMlLM1WNc52wO4qkVH/kGyu4RBsDXBwXq2c
xiwo74iyQX5h6Ma2jHCb0s6wbY4LMKHoV7xGZuUeZr1NVOtDMCvb3s5aptYalGLrYJAueh/U1YlM
ESh6oKI8l9H4ZBjYqsKjo9TVUTChpoJGNoU/n9cFRXI+kHWDvHo9SpRxoTkjLBmHFUYKdowGUL9k
7L9gnH3ovfx05/uEkUSvTA+IQPqtrefZGj2V5TlY6BAVgMxOd1pyHwwm0t2C3U/Jeu5BEdW3VOMP
xmvbAjfTBKVtNcivuhxOLDeEnTwIi4CeMmI+1YG1YBh3VJ1coT4qD0NLkLWlEhAzJD8Mmj1yYnMa
cci0FUqVPlOsO8Sf61yz6ZUVlDCu1lZADcp2y8c++Fabg58lGSJwuAHi4jNVCEIxlD7fjc70mBXf
oiQrWMdFPNB5rF3yID3Vwo7UUL1nzxmZd/fh7MSbXIVjCcZjXonvMSDUeDaI5xnDbhUldG9RF/jp
0MJzBAYi9J20R+xzYVesMwaibdAc+EzSVYsmfR3b+kvsPMnGDPyKj4tEzHxrT/hHSL5+dOfyoj6r
MUOaVHktBlTcddLh4Z1QfDSx+dsFAFaSqYTIAPUn6Ubolho2LMyTO7fkOGPBpHq2uhT+1XyY2Wv/
fxwj/5W68O9qye1PeX/Lf5p/geKRt/7/cR55ZVPEt7/ciu+/7H7k/EMnExd/dzwt//6f55P7V4v6
08R0SY41BxRHzUCB+T/+TaUw1AX3KncZqYZ/1Kd/FoaG+VfNNiFg0FhommYtHcV/nE+mhRCJJAJq
TQGQ/J85nzTaw384oOjAVIdTUNVcWkXD/IfYTBLfcRJyj630QVEeRP4LFKl6QAH+rA5hsUNN+caU
aN7U2If3FTF10zAMjz3q9TtQm5jKmUwwB3a5A4FxdJDBdyHIIWSpLLA78dVGDE1xQsoTKUIeh/W8
+wNrK11A2Jk7o7HPQwHxK/6BB8juU5iP2BZh4Oj6CGJfniNcLGHllC+2lX6hv2wQR1Nwlme1ncxr
JuVnXVH/sLHV92l2YebUXym31E0QVQv0Qm6UMOpfDHStHkE5RMbkhe5rQ3UZOWWODDeQvFPDnqoE
0PYkW29MRH+1IjvbmAkymBGPeek43b6eLPsAjpF5YNXtzZg165RSSKnqdMbd/zOm8bRFFWueiHUK
N4qKncAszebcdgNuuLoI9tAHpDtGN461nzINX+dq6F+jnH6b2CyD2GbZA/phFe/T0uDlBWuMdLU+
NHF9yx3mRfOEGrIkR0MhXFAB9Osx6cjPeXmJnYRRRCieYXCZStjus7JIdgqeA+GUxiUtQESMbocb
G+pxrMHJAac5bTSyAvhIgMlomQWMNX6mGzFAA7hPuQslpnSC0bfUB6tEDpYLlzWZU++I/2z3BhxO
EAZY+8r0m8zSYS1IzjgtGVDOMA3Yt7FBDc6uiWrQ46RF+IrGjqiwM8yFuJhSG88zt2PpBcVgrWNX
pgypqAoT8IkrMWBoyp2mOTB8OdJi/cwlbqO8+QoGvV0VxQScPujI+YE7CmFJ/xtpEA6JKsnsZiuS
WSOMyCbpPBxz6TPLKhX42EmtJDPrKfbznqFnPYgnBdfBMQwrF5VHUfkFUPV135eHJENzxwBt14yV
dobk0PmtCd6P6x7TJz7JqgLDQQXAJUjQMwr4LNnpI64eEtOmXRibzT5yR/ZkQJjKimoT/a5KHkQB
KN1l8VQTA3eOjBrncvtbjFWPJw8XflmC6MegAo/XqYpT0obFCZBGtin6UrCoZbRAR7Xmxe4OlkVg
MrpVmg2iEm3cIDr6BD8A/H6MAgWXQ0e/o0fD/YY9rkFiC7eY2xAjmnWdcuhqUP7QRjpAvnVzdPLm
jqSPbQVYUxB/6pRhd0MJ6isYaN7Z06nsELAcQXksIJ5slSoPGRzBZpr09JzTwc1CpvtKp4UY6+GJ
lEeiYQbtNarQgcs54rKsQgRFs2ailTOfnbwGi9+MznaIBDkFMEv3jjq/uiHxhz3LKiWde6/srQ+0
4Jw2zf3E7meq0x89YU6WR5l1CPPR7+v6E4pCSFtzKZCkXrpyJUcTHYYJa8Wu2GMk0iDUUUkeIGQl
N3UoDrOCJ1XP62pPSfgCf2lfsVJ8MToQeImO0UjJULx2TXiZQqLAAsAOCCdOuVZqfpvbyoOTFe9S
79neB/O3mc+PlFP5p1pkP1ZS7PQ+rh/VEdp1bRUvDNfLA5tcBB5BszcyxDvMBcJVXOQfjh5/GZmf
OvO1QpkTTl11Z7Zop6yeJBtJVnFKVJY39wX7iBoL9NyxTh6p3Ti7C4/8NVBiqVhngW6jAml1FoZZ
uYnH9lCQgjCOMQSrIAzXzPgerAZ8TizVn0bXXzoTR2Bs4mixyvYwm0O5z950qdQHi4WyV6mY1Rh/
F173O3YDKxsBFK90lzMhcTDaJFXlB+38TWhPkQ4+v9vaQg3MzDx9oTfDxspPeWEq9Ju0PYkyuyvZ
XMNx6O+Sio5oUoinzGX5HNXxgwxpQyHDn52iA609/TKlv9pm7ItgLnaLSzCX6S6VzrcxxuhwgvZN
Q/3tqNY1cVlFL/WjKrwA/wGypvkO7DG9q+TpkPGjFTzW6Dl2sBENDwshIUklwb+oN5+EzgCgHx31
lIWLdh1bma8Owy5SR6SwBAnC8QebgY6vhKYn3Tc4lMIH3R7EWoHiTwESVTNv1RdOJf1oMLlw0TS0
bDMd88SjZ0f8tFX1BhsOAEDN0R6IDXbRYFsQbbpycqJYG2b2eafv3DZ+TOdqJFyMKQX7082eF7Ta
ZHN8UJgxLXHqu4zcjQk9rq+EPL41gCQOY/XV6LBjFLJFo1CoNyaut3iB/hl16Cs1nP5Bz78afGFc
doxqwVuFm24R4wooaqtqSWaYacLDrsMAx/DFl0MyMq6uL301Kl6GrDwfh88I5ag3jmhYMNldKgoL
ZOrGZaC96CPHxDEXI/5M5h+2Ddi6029dRbqVZA1HFRV4n0PiQFn+Wik6y9v5mpjslTMn/61b97sc
408t0zowQ+G+gg9Bqkhws+f6znTI5YnHLCazkIBsfD6ehTfRcyv5qhj2fhRme8jecY1+W21WgfpF
d8hH5HBWY3ts3tkiAy2zzQGpMjdeXFfgQ2sNQS0PeF8LxCiG3I+I1wDa4bDJI40H2LK3rblQINOO
EVNJopjVUiH1h6Dh8cJNCmglXmfOLlPz/MD8y5+s6QvUy1vnzvHKsbtpzwr9RxjsiEYdj1+dXhsa
Vl8D5KRkWJ94W9nsts0Ja41MmJKPFnCpQHmeq3TBw7kv8TxtZCMd9vpEbJXg+IHQtzt0psWmn5ue
c3dA/BvOkS/K4JQkuqBW4O9U4hM3Zf3CJ3FmLUSC3WB8FR0CVFXPXooBii79NXjA3ATLNJVg+kz9
hzUkd6oAItsV024Uw43F8653Lcqntv3N6oVyrppXKeqDbQ3IbXSIZ9qiV5qKtyEA2SsqelUaxtjC
nOhgFSojMV/rAkqB7N7ypg0YKzHD6+DheSrPtBe0RDTMNc3h2Fds/9v0OcDA5Cu4U7YOWviskb/s
6dm5Fkm/pcaCjrEK5kZjwdlgUiH11dbjauWQU7hVTAJjMtbgRkZua+JwKLXEcBDgqW3jvt5IU39t
k649DJ1+hIaVHHSnh5CtgVKeEgBiMNbcMJIr0ZQfotDWE0yjTa3KnwjqwcYSP4OOAUhM07yRqa4d
ckEntpD+hjmsjtyAchMUUIKWfxqT7pc7NcqGpTrZwu8BBdmo4XoIBJY4CRETGTEG+4KgUsBFbIrg
o6BZpBitbLFT0v7TNNJPOyJVBCjahz6jXnfHO3QK32kP2LFIUaxAJsR7Oz5JXjuzUj4Bkj82kszj
pLCenGjMNp2qzqvIjLG+gRtDvgkZnS19uUhQGRM+G/VCRJ8BNGOTAQBitm+pgeeiTJI9g95XU0+u
wQnLar9rkOdhTv1NHUHQmb0i54wHVwfqY7EbqjKCJ0RwbzFz3CKjYA7r8t2Gd5HiYHtxkoPVZ3sx
IgwwNPOuGHrjrhuNY28ml0SX6wJLiGNFd8PMJDqa8k83ZN8LpHktiuS3a/2w6cgxi8DYWPVOUiBl
qpPB40bi4+bmRVbumeiSfTQ47MDL8OYKp9sYyvzATv6iuMrGSuf1yCkaB93EdgneR41JBMOOEQ81
xpEayHb4ELrZ2hRQNo32wWxiv9Ldrwx4bVbPn0Obnmuh7EUMX6ZAbjao4+yb7KBAI387OlZtd3Y/
56hdRT1+BMl+2QxHF5pn9JI284NSz3eRaUcrJ1bizYKx0oAJxojvN1PUnrFZlSV3S0Fj1TNft+DM
5WIaUBnPz1WuoaUy+f4DhpvFVi9JywuHEEVyyQtlJyRTB7eQv1604Lyo7Y25Z1yAOJiURn3bx0+F
i9ZrcFG+ufbyoAUPpTt/9AFtU42puHA+Gfk+2XBeAUhIFGplzNEe8cPMxQen5MNUsj80SSajXaA2
CixzL1rno8N7RQLIR5HoI9AVLfewhXE7SffTxFrtc3BTvwc+GkBJlcimrzequwD0lFfELTA0rtLe
wD7KP/wLreOUgSTbTul2gCfN3IuTgMbsUXDPr5NAPdg2Zlm65b2SWbHP5P1zcAzcZWKBcVJ5jxAn
MnUc/CKfr9ifj2oKRg25lq92wM8moBi+mkHElfzOQ9baqwSLnRJivYtKayPr7nlgxr/BN7DL4Uas
+sG21sET5I37CgTd0bDwuCbJORy5RRPbeRz7ZpvrAAbj6r4A1MtN4ZdDftW5N50pD9ZC8hhwTtwP
E6NvWZK1yviGXsIy74MA65iIUEJ1Okeb3icZevP5JU0Xak/7qY+wVcDrPpVYiY+h5j7LCQwykWcw
LRcBHYYWuAK0xMLNt4SiWPhwWNAHQD7hnSgGUWcodFHUcxzeT3YX0669zqk1X8uMiySV7t003k+4
gRh8YbbNItUbGpSJtRJau0Y3t+VMBaM3Q8d74cTbHv3gbpBI/GwbsV/vAnmqXfcHeLrxMqhucchn
RKPpnZyVEedUhaMtGCNke0vxKiMWGuqCWCXWGyosOHTAAxBEsYmYTA55z1tHPYIbyXx9ZJWuTeYv
tB12xvftSNTGoFf4edFEVBOOcJVzn7+Zn9jBnVNg0EnK9i4fWTsXwHknEZPTLFT4QHRbuDXjSD4b
8Nr4vh2dLhWgnRiVU6DZIaYqHSCzCYQ9sam+a/loIoE3Yasy0t0Fevge2MSHq7G9G+cWiYblfkes
0KkgXT9RuFpxP+O0hwWpjow6hTp+q3H0CmSxXGFhSAkPtnS6asKz+2j+1CUXUEd9vBoM40ObMJtG
jG3ooYuLNMmGznEWrR23ekO153U17VbW7ZNKIzXaYcdAIFC7wf/Eg56/6jHnhym1zXLku6ncZeQG
ty3LY7ANv0HYclfjWCDVj1ItZ4kV1/R2SMBzUNUlWDKkHAJdxrAN8QGs9CqUK3SeH3YCuKAaq5uK
O9sey2nnItkVZoijNm96XFQID+vY9aqacHhlVteaqUV3EQaBBGskYTSrqLQ/CsOWq9JoyqfBahnx
ajQlZa5lHsBiQtAdYhWFaL7DCPXtjDJGDLRC/K07r4b6vcLvz6/g/rJHmo4d/QpXbOfF49GdM2TE
Ct6DzHavPQeXlrYMbISzD2Z5Z3P3eHUe/AqpP+A5h9o0lm/0hzu7JjiOqJqOti8kihVOZ5rSKowE
fMzgAq2RSUULBtBrzQnjrRHcj3P13S1K634wUIzo0kO3c+JTALuonLoETQTlLPes/WQx4N2MUHTX
vfgKYPqggOGRrCestnH6Veco1GiKqZDldBiT/EBo3GuGKHYVk1ZlE7ziwQI/sO576fPgjjzohW0E
EXVU9NcOxWKqUTKpU+SjEuUJJx+omwD9cXy/8Xdmph0Dh0uQfHptG5ycwC7384RONO2THc/+plSw
ZQdVGm7m8ROeznBXLfVpUfdHGeGaKtSVhYx/FY9ksyF683MHl3W9wMiRwYXnvv+yLOYQBcxalgv9
xp5sbdMWS2EXfdgBlC6EHCR+VEsmOKbIdvw1LGjTEcWTp4toi+PxKczsapd5VqrNexJdCRPMdK/V
22Ztm+ahJbd43SAZ9fL6oZIC9bVpM9ZycA+HBVCwAco7dgXjkJnKYdbVj5I/EvIOVxC5et6sQiNz
g0FuKsis+9ByxGosQQ9SsVf+CcpsuOrDkpVIxhJZZVWTcKNuYRnAaFtAXAlAyWSyZ/bKxa8zf4le
w6acNSnpYf3aML9qpR62bUITYImcOxFoEFSNeZ32wZOjS5hEQfyOVuaR9FKyOcBq7RPoFtpoqat4
rmk+a3zmSzSCDKiN+RygihFI10jpBScGScRULt4y4uBwI4I5G0B3YzEhy3gEESy17Na54+LglXuh
0IY6TKX9LooXvJd7m1SeJS17UScWCc48M4nhb5mo7istGMV3vie7gb1np3MBMqrCCyCh8jaVnyrZ
Ca4RirCauNReeVE10KiKamyLBty9PgEgj75rFO73RffTAW1no5NcdeC1HliyTcSrDqJliPys5MfR
clz2cXhNLGxzaeZnIABXVCOmWWzcJR4iioZb6Eqvbukh9Nh57hq+YzkDrIuM7E0MfMdskG+N1Naq
2V+dvjG3NSLAXMckyLm8ygXDRkzG30UvITBmjzM6kTV2T8ZzLmk2c4RVdeGUafPFqWW76a3iPQ7t
7xgfZzxngDjbfinHGFmSSODZPYY7sVj1YpfuaWgExMfqOE0K09sWymFhLRasbmFOz96Ug8eSYvi1
uEMwyu+skAwVuMITaVVro4faaeMZ1vG6eEhxqp0NMlPhCfEdfWwYLy3pB1y8XMDOigr/KZvCN4en
x2/y6aOt9VeeWz4Q4Aaramb7ZYwM3yb1UCy54agz3jqKOpvpEl77HHRKcSPhYEG5cAoI7V2EEYDX
cTQ9m2pOD3B76ItL7BXFFMXwIx3ozONOn4lq0C4MMJXU1R7goHPg0r8nrPOwkM1e1WLfjSmAnKkZ
/MEyF6hjBM886W5Nv6V9YPmtwdqM5rpfq9J8K8PitQhGbggKSidZ0AOh/q4pFB+U08aq7ydW+goq
uvpcarWPs/CUt849LU7lUcKHKxf8ihc6s9cLyrCqOTSl+6srtONOq3ZrWE77gdwsyud5kyj25OMW
C0ERZqeuCoFwauYXQDeSInGGmISXoQWp0xVCr684fRKaWKJRKBiQV6+QTXOuFNiuIuqQMBwOf/xP
YpUOfzrs3pTk6DmOf7JlAlNr6Xcgm8CXxqtS8RsjFdCgqQd+CNALLT+ihC7mgdE4H0d3TSIIBvQK
1Yhih4FXW6jecE74o0t6RFtuSjhYnHUDUFcItS1nvZ8X2ps96Vf4a17IxYf/mfev7FwXfMzrZOLs
HKzeAWxbUD3YR7PUv9IWuSN8AYfDEfUZ97nnpu1TbA9X7CsSqkGOtD08CIBeVNIgTGu0KDicfkVS
X5hG8j301LZlW3NvUUsg5P0apc0I2sEAnkzLCqUA08K3F6Cc9gPz7KZm7esSTV/buJeoT66xAqad
bh/CcXrR0/DBRY/PXqny3DJsoHPwMK70PGigcAPKgTdSVyYhq2RDrgQQgjbTVG9yNjG7jJUqISSH
GjPjtg8OAFFC6D4x9AFHET6j+TpG6t4SDOiRlIUB0urhXeqVvWst9wE+NFGDPYZuDO4vrstbPnOa
zTY/rKpA4a2K+DSF8lThAkVQQgmfz/06s5uXORkfQ6X6jhMXry3Ii7Rhb1U5OlLUKr5aRXSdK5UU
hvSa2Hxug4lpGSuF3Rs/Xdlt3ZQ3Oy1Tfse857ye7hXAAJ4h+2/d1fCaUJNOmrxFOoH2YNtoPG+W
lR9nrXzFKc8d1vQ3fFYa3uFy3ztUrsMuHdG/Mg78qZzB0yCSrqDwzwB/4oeOOAZg1fHWSVU/TIle
G+J5Q9Kb9NyheE8WPbsdid9ldEC4kPCSBwAxrodny1gp2P5Yhm8r6d5ETgRM36aPARjJ2kzfG2qn
Yok3MPW84/mll2NphhCGI6done+RZKbLNPDjDYPkK5jDDNI711g9/pSLz1ip2luQseAz+NSDUEDC
RyBvNXxo5KaALdONe+BfTyZgFqoYb2p5UlsmIwCCgU7F/W/uLGdBhHnNtcwT9tEOfgkXIRjSdWPx
tXCKnwY1OqQl0uBFLdShRuMapuuoc87p4H1y8W7YtZP5yMvxeZ1hWjM9hhuzoqD0+1gHrZM5n042
7wyLMSUi28gTTBNXSsx4e0KtbyZssBpQJXPIJkikabkhd47k7cCnVn4ELX6hGF9SLrPTjMxCxU4+
2unRInyLXhwTWttqlW+PKCIqlOOz/i3YKDMFJHsLkP9hcEhjwCG/QCUNqAr2gzC45bSmUVdyNrcW
NvmFO49TYi6vikhuYRSeYXMlfjtxT6oJcCCIsHexukIh9VxC/MM+l//mOr+IFnSQltCGi+wOc4Hm
dRU/tKkfdnjCf1p3eSkGLlSRQKRok1trXfjRapzCagb4KCVxVI/w0mSvrMIx9i7vj052EL1HbYfs
DOriO8tzOKvNQBqCrT+PI3dUv2BUXIhSEU/12FAWNelD4v7KMP6BS6z74MEuOma2qUoPaDuuXZi9
k4DrrKm3LNC+3Z7aAl/SDCGJRXKjlAFv2uibLnVPG/EpuwWjDCAhoabcyiQ8dzw+qzjOOKBIHXGT
kvGPUeKvabT72LIwEdmI3/lopwwWDU8hB9jyw2IT6rHWfheV8japRLT34ENo1qntMlznpMSj+CBs
YlbkQc3KY1SHLnq/5bl2AAWJSLkj0eckZvc9djmtJ3YNYJDBE9r6PVnA2z7LSP3mxwEjsPQj5JRs
d6K1vUC/3Go61qTcAaa9zrVSrhVcSmPGz10d4daUDdgvVcfovjwNaj3uWRb4vDzvUL1Zejn9qlwa
uKEizQmk4yoCX7LS1PwxN0k0jnAZb+yngOzgP2ygZds661QRN7H44oW9OI8zPueB04rJzBWd4W5O
FtFJzWWEshOMY3hrM/4fnuFs1j9pmmnmU/JJLGDeI4wdb/lFbJlfxO2w3SXkkTExH04RuLBrn3oE
jn+8rmytNUyq+LbtJr+6rFAtpJ4loRlt1ANVAPW60Ztmx4JeQbhH0mjP5JwJlGfOLoqohhUY1NPv
MuN9wTwG6hJkZzDx0rtEyM7q2NKM26OPTlcl05Z+JyrTvftuooZexXr0Ws94A+jOVnLoxzVKpIeq
c7ZTdykLTvkwCJ/zYHzAPf9NPNU1buuLo5UQKUnTZsygYRwkKQioyjou+f4NmxY5VcKbpaOaLWP1
Sy0x+8whoUdNRTSSy1Pbt3ubwFKKDWSjoWO8oKHEQGaF6doVFXEBDVjcOui/utFaCfYOm8KZXsd+
iUnaw+ZHVViBXGwTfZsMqMZa92jYAzFyUMMKQ+ykkjzZPctTtVprhfLFpGI398l5oGkhWEr6s14D
CvDxZV4alxpbs/rNSHWLLPKs/ZGabGC66t27WLonuydXpHKOheQ6TMf7BndhEmvvgG8YpZDEmxba
kTtsLXPjJ3NNiI0CbJL6njkKc9wIJtGkvncx5LvIfXFqqrqZ2Y+AmEwaBm9xRNNoF49ANGCSptZO
lRapJTZQfZOeudAqGsYsnrct2HKyq1olAoSU9yPYWf2e0dWnZC/lG2ZyhQ9YrMqGkQRR9R/Q65W2
OquanOkX2IcqLYeRGnX1QVP1emtlDhnj7XsvXgb6e4TB1XmWvIwYiG561e8KnBN8oBm4Bc06RIJx
h2GPvJ1Uaom2QCOIP1dV7aLmn2gxKOR4THkPqPbt+aC4mHS6SMEEwiszAJTayYa2Bwf5ykK+SpZO
cmVv/SbDqYEDovLsN/EjOoKTopSnJl/Qew0BoLLJEaFx6y9nrrBAD8+x9VShXcBfT6tsjoCa3OFN
yqRmdLDkUtefIxh+KMMpcRFusAbqhqk1ZxefxQUdBt7N9WxhC9GehQOq2y0FDbnTQ42B3d1MA642
vP+ceHUEGdOQ2GP6WZwJGdwr/bLejMbHJKwO1czQrJ6MVRGKjwKEl9cvELaiDknSoOY0SuXWzFg9
mgFVH6MFr09DYKjEZzau8ZokTPB1RdLQE2lKOvc7z8pznDVkGGvwvQX9g+FCZyBgkkAGw678AYbs
Sgv0DQ63YU8vHkIb2qTo4XxbJ2as7Ig013kd4Zay+6+3Rg4QjwR7uc7hkQ5LuRuwuSLulhQ9ZExF
QmhNztzFSyvsSjaH4QLWtgalYbJrkGnGDZIS3WNW40s8kUwciZgTG/3hf68n419Xe4eG9j8XAyOG
beFv/uUlpgwo/rJvMnR4zf9t08D48b/Vd4ploKQT2HI0jnV0dIsw72/yu+VLjilUjI/0CELYDsrh
P/V3qoP7As2e0ElJ/vNLf+rv+JIuLBXtncG/KRzT/Wf0d4Zl/538zqGipzLljwBIgkGETRdf/7o9
QiptkAj+O0EvGasveKGmysnAhD5274eYShon2duIYofZzLi1RiZi9SlKQhjYxyC7V62zdA6skLxB
ohMgpsy81vI5jA5ZdSAQE8P1CtG016hvGuO5lOVej/pK/bSN82BdaF18mTLgmr4696Uyziln7hDu
BHDTsT0WhNWNdPbj+ALRCI5ytDGNvdTLlZVszf4nH9+njKRMmNZZwkgAWU2tvSbOfZYcVOK3lcdu
OszuA4EpanJOGIrUbLEdhK8Khlu1eIOQvraac5HvHdyM+bZrt7l2gkhOSEGb3k39bsDI+BP/lNPW
5Tdnjc8R5LfH+s69jz9I7eaI+NRVgu18dT7Js5ps9tG5NnEp0mN7XyB7+Z1hIZJIddDvyPf7AcjR
MVxNVgjclF0A1F/5oV3x8LN6uf3SDIdg+ZV6jJF0VeYdmCwff+BKOhWdSkjbiDnDGfnvGc7C8ErM
EV1fsgLlxND4p2seDPtz4H5D6MRVxYEecqewT7ynufAS9kgTXNuE3km8Gwii7HtkDaz2g1XAgsEu
fhf7S5NBc6FenBXmrbsg3urgzyxG9h0MMAcuoTxq9UdNvYSX3KvrD1dwe0CrQIWpjXQE4iUx7mR6
lyJ+ZlOWeKqyZnJCklTMKLvqTuXMvrkZvKjmWRtQRDqWnzIZtcLnKVt1xmOdfhTKq3DPGZzdor2U
Qchh/xjm7OQYPuquj6JSF+SzAGCDUnfqpquZ7EMwTgR8N+lz7G61fovEyQLe2h3M8p7RuUdF9Wi8
FWuS1ZUtXK/pAPLXC4xzVT464XuWXKrwxyE8qVqnqrsqFYJG+SHOE9Fm34LCkgfONa9K8GIHjzlX
jfEaxqRLIErsLCypn2bH0XxX8ZbEV3V4gBU1p/esIlwOcKgP+8pnOtXOlyHf6kTRaOWFFUdmfrnB
QYMBOmlPRU0A3ps0gEvtGBJxqutMxOLL0F4cJkjHP6AOiFc+dfret/wXKnYSri2xjoXHfwJjW0MU
7DeW8zAo79N80phkm36wJsISp7LHfoNXZ10iz9w02/TmvpO1tMqzg3S3+lUU97V7aYoXp32O5N5V
DtVwJULQE/KxZZXGSi8HRaewH+1hET1FJlHwOwIIpwM2UkNjKnfRUB6m8b6PDiQs6I+GecyHj9x+
N8tnLTlb45e5n4yPoUbPclHZOSnBN6VWk5y75Knvn0pxa/uHZdSZqEcT0AfwxGQPOGvC7+Pk91Ww
K7vnuTah1R6iWpCb9y0X9P0a1gSiQWIAV0SlE/fZfNb9rRiuIr2zjUvY3odw7abiZXYfFfsl7L8H
4y0bDlHwWFofY/W8sEH8gWV4edash0TdTMY5HH4meRRIJUP5GqvPPejLptsEPOqwsFba/yLsTJYb
x7I0/SptvYcZ5mHRG8zgLJIaqA2NklyYCBAAMRFP3x8iFxWh9ArflFVmeoRLJHDvOf+IFegBOsTj
JOKafykFxU6ZNMkuoQYG0cgkho+Y3IM63XVTsZek5U044mFzUrwGpBAkOi6AQDO8mvhw4r2t/HNW
nGL2BZxL0WehQX6QCC1dDDVzDZoKJ11mBhkBMPZ/u8J2N5DZW/l/MGTvbmnZcrBz4/zmHrCQ6uNW
FE2FBLd/3gNDG2eVNPcNjb656M+XYdpSh0PX2swYlP6MfmCT8kQP7kV81gFlgk7xh7s/uQItRu5g
eqjmXPkgbIY110JJW93imp0kHcWWw/DXaxgLXKLxu9gzGl+tiR0LpCwkVSDhxKgPXfrSZcuUGpkh
lFHsoCBRLpTI84IRfExzINny95ckonRTDoxsBQ9DObaN6w5JcRzyB5SwwaTHHfEiaKHarcwJBSTt
t94D+xpQ7TxmkfDtTm6i2GT2zqfHcswk2IRjUXw01qnLNmUZxtmqROCNFWNwCDhV6UDOvXu1Tx/O
iCKFY5hBc8O/xWG5K3QeU0plns8UTiGYHNz0iK4DlBL0F0UMizntGV/T7mpSukbH11OKuNysokJ/
eViRRWPHG8FzN4Jqi8NYv0jxGvd0caJxGQFV/Ry7il1zUNFqLnpZ7xmGR1QOnWuFRiU4eTevWZB/
E6uoP9yBhoTrE7J1XYnM+/KRYpWzxSOtVl76yVVztoImeUp4fRoS6HxVJ3yge4/LdalvwuEV4793
D6804JGJ6KjDpSUfpAktpHuY2hSXKg7tzMnELTY8Fdm2olrjXJHeZ9/5BIonPDX/mUH/V+OohEcK
ccX8uEZf/+///mc8sUxNNuTZ3Kr89b//bTzpaHWVabs33cHRA8mnd5QUJmVDz6ZfbHNUAeEf/8rf
vgl/+yt/OKbqdhoKYoJNN1tBt0xuEcqLNGxnsN0mzeELtMunqyals3t0r4t7+O+vovVPQ8R//8o/
JrJS1WOlsAyavxYKjRLQ2XYWSb55Ib4cXcpsXHzXdu2n9VlvTKd1hc+aTD3H+jKfby/dhZiDTfkF
7ftE5Ur3dGO7gQbaZm681g8PjFrAd/bkKC+GVzwXoRSeXeKvA/EogbkrjmnXRy04u61NULxXLhuI
AbJh6FpwxjX95WTxT0i8IFPgIZdEtvuEvHvUkEfluxUJx24hbOst3APXDtYANwsei3wrh6XT/ccz
/r8+G8p8JP3bs4FJ5e+j61lF56/NX1TX+NcjxVHLbPt4YVVbGHumxpi9z0WEiL6BzDPHYHwAj3DY
CZvFLLN5O2+5daPCzd5NPuI/PLmzhe9ff7p58P7bkxtbKsxFw08nHAYvceTnGw0oS+0j/pXH7M/2
7dd5RVgZWbTQmeTubVGAlg7CFPm9I/43jH1ywz807Q8/l4SV77c/GRk4BAYYmHl+PGAVsXBFX81H
PeP+eF/0rlw7ahkQwVgjVsQxivfV59y/G8uCn75a6iYw7rIh+BUurPFrgug2qNWc2zreIHN4AII6
AE3JE6ITxzrQDo/3Ya7M9ftjPAKxumK5pEVQKk6D7opQ/VhWJY9/jgA42WDGIaE54i4VST5BooZh
J3O7q0vLhRUaaSBX1Jfb8aFfd8dxnfpJgEKxNSPZOS+u7hhyWxZcKVTwtgEhzIPktT6JKSLTHiOn
fdcp6bWpewm1gw6htlP3ROSu+N8U9/6Nn0f8ng5cvBt5VTnia8zmI7iUsXgTXYvQuCUZqg6QPaoG
b/RmFy8WWncKx3hVjNHNQfqUONTdcD8UVEFTWrQTSDt2ujrS7XvikecLFNijNxMcCVGH2kKUvU8V
ZcEvbfuKpTzTvaRfPHTKe8I7HZMI9vIBdUqMTMAmYD9XAmgCMHJU707iQzwBilpvLc8MTC/LFBUl
drVrDnn5USymSKlM23wh5XzUozNtB+czXJ4tQvVHbf1EzaHAqA0m2T3lCDFJuON6NM6LGrPJw05N
jAtLiEkBxlL1iG4kBq4TA0rxpI5xEPclw2kB+uYb23GF5vW+t27kPuE8N5yBjSSiftNBYSRfasCR
Egvzsjqvy762bxCA+UEjgrp9vkse4pLxgQLMyTQQ+40JJNuR6i5vaBEajaAf/SnDVJRQrYRkw7GE
iFP/LQO+Yl+wUdu8qN/X1Vg6kKv5pt7w0F4xgCMzzPqIMdNwa6Zt8zmWAkNaNSxjGtlJ4Q05T9oQ
h/EqJk52yi039VK8BtMSQCyx+6MhuUoXdFIoqc93oCOwXbq92QBV8lnPKO1CSg/gh+zC52khRRVs
1beEUEJJ+ITOj7SoVqS/ZncfIrV5Losjw1IxBcZ9HVcBZTg3ckqtSC6D6uFjVuV2Pwe4fJwC7bpD
WwD6X7/ql3Kzy6X3a7yZaUhJ2g3JWhIWGWW8RpjnCPUDQ/HIdSyVV8oF755EDQp+gHanZMQ2L8p4
z4SZBUQQUJhksKD4hvClKJuHibRoSRFwpwXXyielSH5Fc+Lc8U44eu+S4KPHa1U+kehIHasn6PsY
xiNJvOHBXHxBE9oLfiK5euPcEbzInm4d8aaJqQ9grJ2IZVR9vsOa3qFnKNd1ekfA56QfpMfcJsr2
ENtfzIY12aNHRUeBZIsC1BTS8Z3M/iBJtoVL+eo26y9MvkSPFfDXrvYr3l4dyK6K80VYiOQPcs/l
3ar5QhEEEQ2nx5PBEZFEQK9GQjTZl3k9GNSjqo2fTxHVqvAQzmBtxAqLCnHaTv2arDpvRLZeeJOE
5tznM6Vm6ZYvJiMqBZ8jSxCXbOA5KhPYTZzTpS1+0KqjY51/4GSxazRmKZmnS8IHp1+p24UsfVs+
Ox2Sk16fHOUXpccephKH6B3y2YYP3aN8V6BSgcyKOUxyigCQWYdJw95Z8YVQLeo5JWUHzUQdkiMu
MfS1TnuSX81lyqQFKHpJ7uF0yuhuCGr6XwJm5o537M6ml21Z+BQLJs3pXeGNveQ+9wl6xFSiOrVp
KXE+s4fHTNGne8OfwkL3ry7HRuGgx1Fwnrg50fehRqwyNWZ+kYWoHfj5pp3otFFdOZIZ8K1mu6kL
dIdUhNPIr7uo/PPJsOzxk1vFudv39U1eTPdILAM2YH4wF56CocVQnOLE9OB2drKiHYDi7/Ie4XmW
+OHOUQ4o4ymwib1Xfugvd0b1folT+5Paohoq3jbeJ0pzapdEOS9htGkHPEt+JgX8cx3gC/FIOa6n
qz8V1C8GFH7VSLZ6B2sYMQkIHZqH12YhFoiclrzzksZf8Fnic9oacD7q9jRdOZ9IFr4lSiiqoOw7
hDCEK3mABPCIE0JNj/w+ie9U8zi22sLOn2GRmnCQN1O56R+jQ2oHUVbxsr2GKSl5mpfnqy7x1Nib
bl+NGFjCCvazNbBawiZSczhtkvrFoOvKDJKby9+T50GrrwfAJ8zoJdgxOwdh/9XXpOCLCHhNKDPq
XUKmH/KaR6xN9neNYg1MLZt0KRSOiO2T2FHlmdz6x6nXCfTBrYIdams2FmkQaB7sItkra3mH3uCN
4HCZZLM5YI49HnjJsVBrRYLuqm/i1NjcP3VE8xjdNsalrfz6cCdzzQiqQHOb9/yNQH093nEXSQgA
Kmg/0DSbOCQdGQKiLcsedsK7SSUtSa2u6Iphp0doUBEZxGGFlIHkdVFb5J3fzC4oHfno07TRRBwQ
pzmkpYnoc+B0hBrV+DOzgGkzbWSO4X4NHDQ93IKwsGbZ608iemZEFUc6/6xweinIMlFQlxEORYa5
z573aazxM2ol1bLETweC5t9EfvJF/dgYCtm9YR0v+uuT2q+JGahMH0HxedHTCqC7Z7TgJ5JJxAi2
9la/aSI2+cNZ8G98b4UL38JHzJ+usggvYe12p2ZZAtHoNEOQgeUZBIH7hWzzm9LISuYMKmbquwjR
B14lnIxsAcjXiMUUhY1yd8+dK6H++Zq3HzM0udRuyzJeSkhdHttecdhIe9d4Mwonm2AdHYVwL81X
2RWeUw/TA2Yan4ThkB6iqFx2Z3ZTHRObW3IirCgvNjNUU85MxBytLde+nS/0i4Bt1qG0ez1vCwkj
kEdc3bPx/IjpekOkR84/mnWEeg6vckYlqi2feC2KPhSpbvXhJfBw6DzCGLBuL6Xml9dFXu6n0j7z
17XbBh1qa0+y11Gg8xRv4hBZg7K6P898DKQd7xIoDJYv5MvTCnkwodXguLVD88MK6EV7HdWIJQ0e
jTGTL4Um78/RcmsDaM1Hq1Rcg7R9VnXf4MALG8nRPAIoW2UB/4a9rgNVcrPlwN1CS51E+KL7aVSk
U3gVWMcbL4tDf1uT4gdyyDl9q0LL6V/nGPGaVLRT2rC4H1A+au/N9/iif5hvkG0dHA8yvEte2cnG
0F3gk035rXaR2p6MMuQEScAT0Q1+81E6om8yOLwJ3idVY/txn8fhLfMIhm1g9NNPpNhjtzG8G3HE
duVxwjFkh49QOsk8/3teaB97udt6DxcBFX/Y4+4D50SYk3tUEJw39x1eoeAancld8jGg3j3UZsfu
AyiT0c5RDpCE3xP5ROmS3irgREXdmePqnDnk8+qozmUfZy2fQXePBOaBO6FtLg6uhFlax9TiUMpe
ik6FfE3z87ubEl+IggjEF0UJIIj4LhjuSM753Lph35IAbQyt7Bwk8co84ff7FmjgxZEQ5u7A7zV8
ZO/W3BPrcCToe3mt7K7vSLtuXMvPsexAXqKSjZVdml3o1JS+DW90rvv5vJGXV85BNB3oDA5Aqy8Z
jIVEvSKxPrZUO92upSy3DTmFuQaoJ+sg3hDYH/gTZ7v0cr/7wIbYoLncGtyxEm0MtSfSEX2g/U9H
aXmfgRdHwpSpkVHo693iISM/WOOIzXCadYHwndzg7unEDmrqGlwiC/cNB5Nq54fpGZ6CImmKIglj
b/da/KTw/fA73mngYDsdXB4Looiyu4+KL0bX8dhyKDTXBeOkQKRxucmFhaD6w/AqfglcB6BKLFt/
fecD0S52v6AaQ0aPe0LRSnWNWzNQ2diNeFjOoG6HOPm2boRjsiy4nJaEtHfY7D2ScXPWCb5kTmSM
H8gMpMmrU1eS1tj9BLq/G+IUtrJCdJOjEqn1fHvDXRIkLz2PHvdrqLn9U5u7FZI50gJEt7oui8LH
CQz23sYUdgbzt6HsYTAeqpcgU2FrI+x73xGSUDoASrMTgbom8IJT94KD3xG5L23hjfWHM/Dcey29
Kw9XeNHtdFdPG9QrLeMBPnrqg+bC+lB4RvzOD9uXLrfTJEZdHPAaf+qfnFIDzwCfKhnUsccZH087
WkctZn/MX0wtipMs8+113apuRS2QQoMVYi+SHGTc/kCAy9vgCze/jCMTRSuq1ZxVBF0FmRXravAs
NwnOaynK3qt3knKURzAi+X5qN8gpHOQ+rvZsUQwvbtvNDSRmf4eOQFXilu/Emt1ea2/wKPq2031x
UZ/GrVi9HvJ4Z+QjLv5ACx4r4tg3uJbQQxzHhbKIaWml9a2tiJ7dVpgIzofcYvF1tOHCg5RcOhbu
z+m7ZxZ6m/Yi2Qd4aDfXV36rt3SHM76OKEvwFM9cFjg4uBU/uter5QkLlSCAFU2x61k0vWz2Y9AB
/T2e5tSot8LnwTAh1623BN+MfkjXXPAedIqtf9wVD2Xw6xVLJHbViVICqjRJd+dAup1G3vjnxpu+
rYfNf8ka5aSVqyFb5BbEZ8deIvto27ovwCbSG+5MJTKVvba84m8Gamv2pPnA69eok7kQAFkD7sW3
9A1/LKjUitZsCKrWIbdNhtCaUQl0DYDqaHvRBa7MA61u6Ec73bGcc4hbq8HVxoLt8txeZV/lH6q8
DBO4rT/3rv79eEpujvpYdZR5AneGRvTvMB/w5e9gGEuD5RXxn6jSD4CI5k3h3KXAMCyjZ/zqryiA
kCQjo5qcR+nONas4ZdBuxB4UWcPcyClGzupRRANAgIZGm7RdkqdEnA9IDMauCkycFplE9IWw440h
DYh8BLK6XWOTOreIogmMaxANEj4F2/IyknptJXhwEl6GjIwNrmZPd/nw+YAfxwx6wq7v4M5MbhGj
Snw827iJKK85b2HwICLy9xkpRJTuW4vS40327viHvpAgyb5s4yDle+hzdiPXQrgIwcxIYD9SNEe4
25z+XSgDhnkgONCLIWoy998/ZHkOj/kBERJ6KFMoYRkyUYbzd/A3EA7ZKcGWLSAc4AzdH0577EaY
aDKk6ddE6uoMCHR4G9vLzZ3A5/hR1UjpvRsIDbmXm3//cSTrN9/5P36eH9gyabxmQSE2cBr61oR2
OzctvYkd5AksLIuY+7C1TJTb2Xd6T/HYb6/aNj9/6+0pwTw6BqlGRbyfVK4c+yBx1AVaBs9r8kUk
u5v4BDzUpOVDtGJgpVVA3OLlZqk1gNM+mC8fhLV4ahGcfyF7jEH6lJAexRhMXS8igBRX4mNAwO9T
WCLdGTUdkBNElzSziotkR57dvDFOkF6DJ+Tr4lcNnrIBtUMLMEbjgYIaWPnISF+7aZfKqyaNDHXJ
RpTz17WuOfoU/BrJlkwVlFXQQHr+nkF+Du4Z+eE92U9SUB+Bt7rPwVUZ0z0yt5jLTR47rpMkND+o
aCx4M5kC88MNIZMbn3iqDJW0m6cxja41Yx1wV9wtwQnHYDLXOULoLkisLfY9fozl8AvYoVwnIWo5
wJuKSnrSWxjvPRKy2GOqJ204KOABo9tp/kT6bLaGn+yE5TQ+peV6NHeluqR3DLQHwvhMf3NOIYbL
hVURX7DDbvoANfTRhxk0WnnaFVO4U3P/cGbC0CjzPCOg1rJNp4bKZvhq13960n734KukfioEzVma
Tvbo3x/8x9TIIm0KppusytU50Hzi8CtfY9aPlKCGMkP7CNzZr4Vd96r+gU2U5N+oSgxREzVN08VZ
pvIDYsZNoZfnZj7bHmEGeMBD3uFosEsFYfuvCtiR0CTNN6Ujn3oz+iRszE5/opmYvckeA1D1+i89
X47Xp/IWzsOuvCVw9/rNutKbviQ5tDRbFxYutjz5i6BobH6qDZr+GH1d95qzo5WhAe+bb0pSXeQP
Hno/RooyYPWmBW+nUKWuBS055cshuKNhwbHKhV4t5CxAaAYB+WncfYiOdPdgb8XX0/F65SwIu7xb
078B7LBCpmdUnLEO/w/rLK5EfkX/PBGVYQNFzoxYiZN0ATg0sBvTglWDyt18Uw2Aw/IqjPsNmFk9
+BPCW2L+MYe1RMnAtvmK5tayV1FISElBv7qSN8kErOKOdLPRid3bB5r67vGHI1P/Z2DgX/TTP766
H6zK1eyU5DZfS2zpbncBk2tWtAECzXTf+jtXkk7vGOogg6Uz8cTBBT+/gcILG8yWSr4el5wmBHtv
xEP2gdWyafz72z1byQBptMz2ZChwq4/fD8EnCJr6NfZXenHwWD7LH4C6txCZvsnQhLFieJ2XgCtr
2FudsWPw9fyBRJKs314RmjIH3ZpoqowfVwTNYWehIy/flcgenQWdkj/OJ4L2dn4HlUpfmtQeLuh6
jRYa5wqwzbnAFZ0AJmksr3glFg+EjnDSW85zAeh5xVm5So5Q1VyvWxP5xQx6NS7gCQjYPmWxrp0x
wpW1x37iZj5WVydz0Z7eGOglwOiktE0Ihj5if6cbeYOp1Hv4yCHtYgWl4GNy9NMnHtnbMyrcdbE6
h9JCe2qKpfZuPCuJrx8RhuzSKPnYIQrNSe97EdY4+M3V5LDuUM0YJAFkh13urQB05vxZ7gE0lt1H
Eiav1ro4UjMcKQ4Lj9NsHsciuruoW0FeWXvB3RFPRrGT+4/XKsjWDxulcyQvY4c0RM8MIUpd+pld
6EQf88dnscuw7iKXJZvKbtc4hj0rqj3WlcCIzhsCnYxd5ejLIeSh2M4zsRDBiCyyICYXJHMKpJFM
OeHjNQn+cFDK80n4XyOCIUmGRAKerv1kmInfVUnOiy0Af3v4hgYDULFKGE4n5dw4AZc9/JGdjSQL
uv3qUDjBV3EbtmB+EbGYJsYk1jRG1BTWiVpVpw6aL3Rzj/FZxgqfzFyL8Akmet3pF/Ri1c745PQg
d3iO0Z3R2maLhnyWM4hU14H/t3a8Q7vOvxLHFe/aPDFNlzF26iNZjZSUzn0ggVJ5Rety7F15NYSV
EEwEGvkYhcohjE8j2fF0gnTQuIRxxfNg/DgySOen7AN/uARck3igcuC/F+sCCsguJbQXAK64eZNo
xTAYELUn64mUmaMcPQizmZGQ6oaaFwPaQb2/8rLmH9ANZRz26ia2sE2uxbtjucbxD1/SX7Pwzy9J
4uXUZdNQRV38cZ0ls7vRuMLTUJQK0ztG/m2j4RO8XfTropPWCESu7YLgdyxyJIndyk3TPdXtRiCP
0xHfbwUvl0fsGLocO4m/JEaUGvjLJbdLOgcpXSoGGzwfPgsyEhUd3hHWgCg1gksx6BbQJ5s7ufv3
pYHdVA3vcXQm++uNBgNMsnqL2y66ZQGjWVl7tKMjEET20kecEfj3yXAizUj2rx9wgok3BxFAG8ms
HwfuYeAzCZoRgI2TsQkst0VyQvEpIo/Ew6E3cV4OePXYgbIywFJfLQEu2HOOBQQ/42LhEiijXegq
O6lvus/CBqthHY3VPSzfq9y+rv+kkZija//rpZEQr1pzrKRpGT92l8m6meQTXVGNzkvHHo+mvGgi
+TnjUnXK5XzG5NFwUhnsWP+gnbQXMdT+tEL9jmNHsvQ/P8bMwf9tvDce5l28mjwWciBAI3qVn/kW
oM2MjTdE0L3fkLoAl/LcalTYrKTP+AXJ0OTiQKiZ+ltPd6otKwxWR2+GCd6BJAsHLJ+LizAZ8sWG
E1uCHjvacmYExChmTvcFKiJ5YdzZ/lo79xOGfv1X/A62aeLzq/kTyNCtZ+RisouSPe1tddd+PNaZ
jyKUIFtAf/ZgBD82L+gd9OECZwzIwDnCJ8bskH5me31JkRQB1ZA1LY4rNG1OtTG3D5dq22XiKV+Q
hg1tLJVdLR72mUFTeYOlmKuCa4wyocYmGNugeMhBe9CKv/5JjDwHznnGfKe9ELsYdH+Qr8jzfPBf
r+rfvpMfr+p1qKtKNng07l4shsOlA/n5Js387qDGgrNlxN7f/fSoH3rPWtx8+gRC+rC+7/B9HzMH
+Yez43f3O4ufrqimLBnKX/mjf3tG+k4Q46blGSlXE9wSw2gQBz3YB692ZPxhetJ+I97hifyfv+3H
9KS1VZEqdKS5amAy8ANH4aEipm3RnOb1adjPxmX/+ioBgHG1xrjh7D5oPRrhRxtywe4dABwGrIW1
uf8C93FNlDfl05XrX+MuWBYO3jBfeSmQb60y77GEyHcmX4vAdJGx9Kd///h+u0H//Rf68aY3dUwe
Kw3h/ELF3jp0L8MeirE6DpuC2M0dg4p8kg/og3jOtWdCb5gJ64AojT99tMbvBlMSaU3uAUu0pJ+y
lSw9Z4Py4MGiWP6ROMSe0KvOcGa9nVW/mpV/rg7XnVhrlZB5+lPc7DhTkFeXaBwRGeUBv3WJBZr3
wq0+2gmTLiHQjvUpeqBZRRxp+FFO4rfk1k6sOz1CBhK/wDAgPM+u4cGAQBw450+JiZdV+FP9nDwL
jyeo87c0g9OcB2LiSZUDHEsCIrVn1pNY4eL6w0MtSzNQ8PMtk3VDlDGK4ew1f7xltdFKohmTZHW7
cmG5M2JV8BA189CObU/JHVCEh8dPhkwNdYwFQ9vgH0sdelTCKgVmAgk7u4hSqNbB8p6O9IkRJ+Ky
4QAO3o7qUv/E1UUWH6cZ4COn2kV5uX6jjX988Xka75UWxNeden0BiFR/JW8wno9rIJtLq1lP6awZ
ULt9Xr8gIRxbArz4RD0KC1rPzKDD6ee9EIBFR5roE3t75VA1V/KnuXtsB9Ujl0+r/boPcUgtVGab
DfZq1MctxOHJ2KOI+ZU7vDrfRsYkFoItUKPAtwQnSJx/ioCWdr+wlwMCAFqG67v/QAnJIsEUgzBt
JKzUFX6NfJnE0xZWgJI8KcOhIySOOO4jynCciyQvARgGpPypMGrcYsmzuMe6qR0PVR5gPe0mf7qo
rScXfrMhYEAlk9GnCfjs4Sa/ms/noPJzBDvHLCKWBjs0SWs2wV+B7JAaCFgwIFX+xRUNMiCg+v04
O/FH57idpzSuimZs4rJCcHde0Ksudi91R2XjPlYvZU6Cy4HSWC1Z3I6w1nEEjtY6RuWLapiyg1QO
AzWw6hhwOedYLP5w0pG5+7tH0JJEQ0FFJov6jx0/PtdZZ6hzmJrsoBOm3g4d0mA5ao45223xhZ1B
//TbXtPRlyLKIR0sVKEjR6xduBcheCfgZ9wJy1R+q2D/JEqdH6LIzOSZPRZBJ5M3eiduOmNjoSEc
Q2IRG5CU8ov0tbDifywMPPe4yjEB83lDqFVQkXIcKFJnF6l7e0CAJD6HLfvaHsBxjQnjlm1uwn6A
OCzvh5oviBZkTguyfaTFDIClC5G8ugp4HkkhNNEL00E1TwReLLkz2Xb1YteIkIDOd5zBineqSXd5
z33+8wJRj4D02xHD5FdNExOUBISAg5tuMhxAU7RjLfZtYjp0u0PgXaAQjnJGb3BRCCba8K4bCMsZ
WBWJu7YLQpDtOFsShYCV90VITqBvFCIbHbLjmU2xHh65OyBKoAY1MANvsOjG9fxIlGAgDrJ4HJ9j
TiFTlN32HKD2rfI68RkvO0rh9ld5xT9A2svTdFvKXFQ4EEqqxN4yBHTogfFXZF6Ggg1UGHg5/ooz
BEaOTNTdzJuCYdppNHlo9inFQxulQcPdvZEEIRJAESl5Clg/aTLA7PNpA+MjSsu821rsQGfwPyL1
fZEIK+gx4L9pPcTwTVHMzlK9E2aPW1DhH+w/U8En5Z/VF7d8AfFu951P3Fh0g/xERnJzRdEmZgnU
foQxcA16hunM/kpTei6RfdiNQapSSEJxYQaY/PHUGlHOHc3D0YjHpDoMw6I85IG2hheqy+e4Dxt9
oY+Lh2KX3/eVjBhHDG41NQBr4hXU/tAb/nyHz9cz9gNWjd7w+Khr5BMxIjbUYR09WfCxiU/DgMaK
VHs3bXsu1vrktuz7iMqg/VoGBER6M5zOwxHnS/JLldZTWzoF1yKdMSmdTmE7QSmjup+ZXBXZ0bgl
9YNgRaPlzftV3JA+uuTP0NCM01bK/bSM7vxsik/IMAHyETFkpLfSic2j/guEyx888hng/JHKgzlL
pH0CLEihJoLiP96taZcbGCbCTEcLbjduBhDWUqqwI1c8J2hwNu147RjMiFcwi5HOT9UXMXY6VEVm
Y6BOr08mdyfdUgvxgsyJvyRxkDJ1T8jw78SLS0/D2TNSF+dKIdoyooiby9uUQ6Dl1CnYZM6tMubG
wgONgQ+G11GZ9KFCVW9AV1EuEWV+9fi1JYzpTk4byjumTgAYcrlNOWyZjiTnen0hjALBFnkJRbqd
dYV8YVTu3ACi1QOw28DeVBNmjDYfZxIxee3x0SzUCv72en+4bMipgavNn+pLjlqJ4fxUuDCAyFgn
5NQUBZ1flPGpGsNYQ5sWaMJObMIs7WhbnsHevAsQjbIoFTuYwLnc/PuuB1y6xwTc+eFjeBbZG8fF
QEnDc3/1MJwofaSLzp229qvH58wKRkv57t9Hu78m3/+aISxVEy3MhuQ1/EC+ZJNkAVnAaicpnoz2
F33fzb6i7OY7W9eFq3DwfCdgnRJMU9Qgr7ovEMq5MeQuxvxhzd5rzRwVNn1DDsGEzoeatEZCNgji
ICYEFsG99s/zNshZg7LxmyQoJAPaeFK6vzCxf/+NlN+NiFTX8jsZsmya4g8Ty0g9iZpmTN+932FV
0ZYqkbA4qQ/tsTrmXs3BgAimX06v+PnQ8tsxgT+yS6EyiNgAc7XLfTz50pe1+9MeomrzSPbz41YY
W3UK2jTCIH+MbNNNia8J8Vmspej6mV35fIkLTtnY8d0b8grFqYLMX9cJL7MJk5SmTVHMTNGIum6O
3sNbDfdqA1Ap97cMIqPbN/GuS94y5OTrWY9mP36dGfwkCb2vcOqlz1QFNRpP6MiuzasusKz2UZFS
4NIiyyaWMx5OlnIRyqjrXBln9UHRFwBLTRlZwwoRWPLwgPtGD5oYDYTkFb75Ib+SX0xYSrIwvfMe
qjxZcMgg/TmVyK6btTA8D+MS7V0vLWR2n45iqeDWuD10hxmInxYpJ7l/55UVwnjVL6/NQdV2Wv89
QyQwN6G2msKUhRee3oMZRccO1GaQv/iWP8P+JjL81hwNoIGOMWWcw2F6M89h1flEeaMoiRuSzpjB
DwBWSo3n05Popx6WdR1l+bpUokIgWCSMZUIEcNCtxMpvOlJ8aK5NEA4jE3Ou+X5QCM11y5HAHUcf
AlX+lSBDt3b44BFO3TnxRspkvHP+LIyYlH51KCf56wP2AAYwSfclxYchIihoJ7DbInSvqQN3ZYtm
sZBkEtzzDSd9jrmRXHmXhCBeFzpYuH70NwsHIrizixkD+eGqC9NvPRA6585UxxJ9AGKSfZ1r4USO
E/8a0CKM8dhAUOg3JkJB78aRwZWEXIVPS7AJh6vxpTWLMtA3lTv5qMWaVZu8wDdcH8EdMch2WHL0
yM2icYbU7/Mdd1dW7A31QdKMi9AQX3vrG7mDBUz7fCzoyWKpbn0zwOu+pJA8GrzeZ+lw8wX/tw1H
ghFIaEQuuOtX9Myu5O9qhQ765eZhYPERdw9cOU56kEWgigh+8kOhPlGd1YMYlN76FxgFaB3y+NES
2ML67DNtkFVyIUxoN1txp8BaQ1WvGAJmQkVdIg9nyzmwdPEfR2NlHJOVsZW/b175nKyFZf9ZvySr
/OZmd68HkDf40IlIwNE161URhODxHffIIIV1t+KEYBo0PAPHz+DimPzV7+jMdZPIipKofhndwhtD
y9cXiFAQAS+5VWvHfJK26V47VNFMARDI3uE0tbXtLbyHmBkhMvmZtM9k/dL6gInrhMt41n8jZ7m5
16f2W7qgeWuWnyQrevPMWlfuA0cDqgx3JiX4afUnsmnRIXPV30075qJx6m9U0uf6MMC+tHiXZa/n
xp/s69WVP2IkP5sH5N/0KQ1EQ/Ka5E2gPQL6sYudPLOSt3twVUCYsC3o5bqt9gTdIuX/9wNa+u0Z
yM5KVZZC58tP3FBOKzKNEh5NNahIjOOYu5iXdiuFU4jSFay6hW5x+MpXDRaCP2IIym/ZLYWrQbdU
kGQqtjik/4YGCVZrGkVRzZO7dvdIV2t8l5zAnLjVU6yh/HZqFIa8gbOM06+LBSFsN2N3u+Jhj+Lz
RnZUVtUcmaeHWUPm+kdyOivnIAuYOxlWFU+FmcGghgg5cSYMy2ZgHK50g16giUrrs43JXSKfup+z
P9iBfIaikpUQt7zcPJOxj8uMbnnj6jIEowTMO1cjiptAPvv6AnSYEYQsObizSbiU4tWdVizRb6tt
KoXU9g1Y29tQVXzj/EGsN1LZ9XXkoiFT9LyVJpSSXlYRAUxTw6KM8M4GdbaRIHlapyGZp/Az7ibX
xLLhK+z1Yo3YA2tQsr7F61kj7+WLItCSV0RXDWcRudBcTn2Ya5v+i3RcttjpulJ1ByzrweH2Fqd4
aP4/Zee14ziWpetXGcw9Z+gNMNMXopc3EQpzI4SlaERStKKe/nw7zwBTFVWoPAdoNKq6M0MhieRe
67dOKtSYSufnKpfcoXZm02lhwYY3ATSK4pUeUgQONT4HDMCz7ENe33iQOCzeu1PIp2jPBPqaZTtI
MDMAha2BC85lBpkIoYV2VyV19LxFRin03e7dJ5u0+1YDx/AIgCGRmoesf8tjuXDJL0wLNOOEiugz
YyK2kMmHUP8Y2w23v+ROGwudoqfQhRBCEhRzFDNizkd9JDR9OOMl/cF0Php3Amf1TChldPO+dluR
gQyayd4jmLGbvs7wi7SskQx7joI1AG9ETPdqigSx2hgUCDhvN6AmWLimxvSC12dbVH4+rZGNAia5
aXDhKy5uKIdj3Aq8nfz9/nWhI6g9kDSQzQcpMqR9au2GOjDPL8juBkATKmqkzXgnLVU+UtoI3dcF
YFG4dXR0wX5HohcXqtRHd9wXio/6vslh1JcKhYvA0p33S7iN0KFL53USnJnjPKNd6iSxywfdCVkq
kgZJCAabB4FGj5KXmv6I4R8OsBJPzYMT8hFwYRBshVpdoa4XuJOywXsxT0cu9UA1N3WOlOXQR5Bt
wB+0uBD0aXHUoob3zxFPL7uMS6xzEy5qFKSo0prwPMaAnKVJlxG5ZR6pq2cesaDYi+kawpuUFqpp
8Ry9lL/BtZW/hdz++OgQeMgfHh2OcrErZeTRgVthLSyyrvUOYcQuierl/XoPszy47vUjfs2zHWd0
RLhZkIYW85HkFh8w5L70dkbJikAbPTYVcym6ard1DQiGl9TNEbxR68kcEl58cbkLoFd/IX2W3OEL
/iSX4BciyeECfXZ2YAbtC8aI8czElAW3YHvaSqBWaAu7HTIdrkb0fr3DHQ56sWcYgzDzOsZLz+6+
73RQsPxQJ+IEBFVOYAjUCQFHNK6x6sn4xKY+y9g+MGlo/UqYqWJOnZ7bQtzxgp+SvCl5afisw/SO
kJXLyLO2v7N5/pKq/GVu1k36FTUxOP/UcJ0MhRBaq4T7I07kO18LGMn84kmNi8YO6+0IikIN4Yqn
zyLxAXYzV38gP0PvNtd8LauLpj1YRLg2PPcUqBKyjLKQj/6NTqhGnukv5TuB9qA6nIJo1eRuMcJP
lys25QIrO/vf/YsMauNrSIjqdXVySL9hdE4fKSGaaJNlhrbIco53DEJ2UGSAyRvuo55YSuM3sh71
byyvUBj/+1n8uAbPybmV1ZZrEHhwbj86mzrGggdUWMJi8ZBdNm99oK3xC7jjQxPa/j+f3/ov4c5f
vgwSa1SHynbL+iVw+8NN0BFEKbU2OyNfRuflZkANanECQwtocykw4TGMXLyT/FLa/g0vKzpQj+Vf
JL9NLqBojtP1Qjv8rp5ADboAAtsj7tCwVvr5WeSY8dxoCbOIS6bKdq5bQsNVDqtWI7PTxFwYMKw2
mU8ng43VKrhgk0Y6QrYGCYIVcsOQvCrgNrK8XJlL4nJzO8lrGmETktzR8uWBCx3guFylPgsPkx6y
i6sa2AjJgcZ5To7AHSywU2BxWAD9V0tdD/MnOH/O/hrpm+yfuzjB4lGciSz1gFahOxB7wbYhetbJ
XY/4pZFcgNyiIwmQbQKHqCsK4VnacjAwgQcGrYnMD6QW/viCFdY3Ogyrs7Mv4vi9Ee20yiQfYZ9N
kpWYVjNA5QV6i8rFitYQdoalAsyH6CdmkF+QH3A9mcWO5F+eISDo7toAurkTTL4Z9z41Ws80NPDj
6557Gu8nJyC4LUxGGdolQt9QuwWDFI8ly344GVEdMqAn7FAkhIkoXg+fYHHHdjdjTD+LUBHoTp6E
Et7FW8SB01Ef5pn6ejRwu64u2vzODkKE80E9f/HSSnBNkM7zZ4AFkW+L/Jkzcm9pmaDVblYDMqPE
b0RFJirzGJE+5zP/mDkvHAw3g8gxOjoumyJ9qJVH4hpEPReqfozqY7WyyCNJ5hlIeE70rIfb4Nqs
smJOVjlh2BrxY+mGYJoKBXhPJq9/B47imq19VsFb+2TJH/W0hFAx3yVMMne+H58Mavu6uxsLaVop
4xIR45R9UIrmTHpMO9u9nGeXFY91TmJCP/XwHiJsrxc3Vwi/q42UYfVEfB+pLd3NS+O2U4qFMr5h
gYB6JdXziOzNmEsKV4Q/TURkuBM4prlKAkyPou/TtyePQ74t4/Pgy7LfXT3z5puIaU6uDbPOan4N
WBgNbX6VNoyMquYb+w/HYKnGyAtGa0dW/uRU6+q0GpqAWDziG40az+iqwcagQ5tQnBwOV996tzhH
WRevc7L4zgM37xD3QfGmEPcYaDR+2v6ZQckMO2xx/bIoWBrxe9DC58Q6Jmd0PEloUDtFzh0ZTMxc
ehFcSXBJwq6YI+UWaksmfDCMemmQI8fRuDlnH2O3vgErdSGjYNZ61eDxBMhtaouCVPUbAHrOGbzT
3KD8B2uIS0HOPz/X/lZIoFmyIqMDgiL+JRL6w2Otv99S3TZhOWlfGb9ZZFfOhuoXV98ViKOfmdCz
IPkagf/exE5+f0Vv8qTt7A89uG4u9GQsfrcqaX/HJGso0mTIToRJP9E5iJWmVxTgouu39WzzdJvr
breBpoBoO8JXYgo8nwh5YhEEhsF3NLrAEujt09bLukBYZbBQwebhQiEZ4l16aR55Qo7UyalC6Pq7
c/rX6vSXo+EPv/CPs0mru/EqZSSJAQ65aTSu2EdgE42QKEbhN/rtC/7dJ6QTtmaZlgE99Us09Icv
LaH/0DFFvxJKHDLa+lB5sphfjumDzFRaftnrK2T77wRjf0d7/fFVf2hO5HLUjVHnVZNjtxxiTM0A
ikmIz/IbxedcKP3++eJUxE/8+cHqqm0gs1VtE6z3z4OncpGzgSxxx+PIfOUZurc2dgj1fUhfASt2
2BsgPIkhZiTe/I51V/S/jByapRr0nZvoJ3h958erX269o2SNKUYOsmwpQ7uiWEMM19hxmh9OcnhC
JsUzmucFjpJbACWHyR7knVNK6ncJPk8Oqk8IDrzvmL329fspCxvq7IDPsBtIn9ds2+DAzZ9Vgub6
ldRtqVG+EJA0ggWFjGj9Dahg/guig3iY1XhKeqGtuFHTJcToItXEZ8/jFjgruEfdagrKtR5JmOdd
jk33aeJ6D/Qg/5iivvblGYYpAsw8/vYaQdU4LNKGBx84JbOzcaxfq/xhjJrH68b5hlbMT/PTNaLu
2eqP5WnBkGzOijUDaAqv5kOOG1ANaqQ96HtEq6mxTLuoaz/kS2COQa0GN2nWu4jPc1K/cLFi2ctC
6TZnkzyBhBB8Iehg4p9dlCL9ye/n46LJKbGGWOIJOOoh5rx/vqZU+S+ymF9fqw0ODUyu0Orz54vq
mifmXe0UCJVXBjMUr31YQUZhVhW5BTMzpCfDNaJ0z3rsomay4fgzlJq0nHgpa8Do48GkwCi9zIkD
QYKXsoe3yCG8ae88aLiEGcvRWzQeKI9y2hRt1HLIwcQ2fjbOybEzs5V2jc5cyskbOeGzRITWP9/x
J3FVYKSjpeXsgd5f14CZZHDhp8a3ss3JbzLQxZraWuMch/tFOAMQfA7UuIqrMMHzKrptfHEKj4HQ
2Fwe7aVONTCSd5olnlkcAYZxsdyJ4jaWkJn5fXuWV9Jl3bTL1qN4oys8wz7c7pGaoCZ4veXfGVyb
M3yUd4gpchK85kiDDIg4Hx4mBQAWMjDCdssPuzN+S6G5waNHtBcqNAcd54uuAkd6VfpY47irtiD+
DlkZxoftUfWARnSKndN2IBa5m2sW/mh6S0K7icEzJosjPMphw2fDFwrO6uThMCCiDNZZX2DMMeaq
trIwUpNjePJNMKjboexdvSbKfqkS5gDnhdcAdIUZugDpCU9X4ulrF/E4JDBBLCPPUHym6pu+QG3Y
gnQGl/fpXSuJUcd05v3zxaeJzuk/P9HExWeopo6Ux9TBAf988fWXLK3IhsY3F19aAtkKDMmLcVRp
5kCr7I0d/YtzrBc5boHZ6QGfY7FpNnqxIGgxsl9M7+qNz1OA4S/7Jm0xTzCSUSc7BiVxjOgghIfX
41obLzHogq49n+AhTx35AEGtr09D4ODcAF4/4MCDH3EeavA8p6LmC7fBY6WvOmySG7pb1XKBQ/Eq
gGEVd3Z81vyxCE1Gmzta0rfpvDJTlw2/0CPt6Xphe1SD8RbKFyp45vr4VFveBUs7z6CRVRuKhMTc
2/yaRAo9QyWLyYt6OZRJaOFDk488QImfnfUM+jNy3LUAtXkgkxzAE2YIjPduo+J0fXIUHxnxCUdX
5Y+0lsEBb1t9XalBAxaN9ADP6G1hHi0Hxnw2DJ8No6UaE5w4UGJPhDPeuNB8uDlUBLqGvsARqppb
neBIFE9oj5HxUHxd+2eLm5WCw0djx16ixLfJN/NAGjfkOqe3UO1cm+uXRy15J1xi00QvSkA1Q0ux
KbWKV6ZX1rvpmHkxL3F+oiEA1NCmKZb/V9723XVWLjRrh7cfp150teNe8apySe6BenuA0OIZjSJ9
DImtlEIEsFa+zp/rC3zFzGiWl/QVqEy7r27fd38I71OYMdEqONIx0/X+uYhNMNgTByVYbb1L7RD7
Ne1uUDA9oiP31pP1Et1IsIwHrjWkOFq7VPrHa/ZaAmul65G3kgfCucS0XkYp8S7nwGDr5EtFtCut
AOUvlCfsex4zNypWg+56bDpMxYJujoH27mf8V28U9vI5jn1MlKZRhFM7N+RdjthBFSb8m187QC37
nqQC4As1TD7IMDAAoTdkN7kqYPDZ5fcccdmyIV7ZOjOi82nL9eUe+JTFO4b0L7nHg6g9Bzw3u4bj
Z247fkJUD6vA6es88APmPCCSG7mtoWMRsodorB+ITi4eVXPhnALZfLBOtErTthFk01aDh9H6F3n8
lIZYs5fZTutw+UGsYW62eQJTRushZsb5KiGxiG1oarKXKj4ovA5IvjjPKhZbd/JvJsVEnoXgQ3XR
yJafdbvTluZXevMtFg9zRRYMcNjl0Gy1Bace2FrPPfVwex4+qCKhIok3Ozhz5XOcuAHE4Rlmr7fU
be2of0gcguz9yYDXRK5SKt6U1X6qPVY3AFtE1vU1Pln0pV4PvzUPmH8Ru/IgMymVgtclqNe2fxDO
VS715V3OTl7RRP2v+JgL3Unl0rTE81Xr/YmVXiIKqzj04AoWISanSNuIh+oMnhlUm8kdjuwc1/Fd
Q5xBL9I3vYxmtSwp5ElIxUFonPsntB2Qh4sLMVJoR65+3dEPf9CErJZSNfD7Po1yYpQIY0TO5g9V
hEAcyZ/NMesDBDb0GcaFWM/BCWNykLDNw/PSUejTWSOjoRmv9Ity18wG3wy6L2cSHjv4zSR7JVyF
Vq+hoXROTE26JwcjGZ/uQD4184tQswethd1zZj83MzIUwKAJFJvRkBM4nx2pkPxjr5DfIfQV3LyZ
oD3LIzA3WRfHzC9CawlsTcuDGBxTwjhhwgyB43bZgohbTj3E/ohMaeKTKppdCVmhPNktpxhXfzIt
VE+zffKXrixqvJUOYSKMndpFFpjR4krILke9igoh9UR9ixaRmzrxbJ1+c7Qpv7sgxNj1h53kosvn
7kTbATGaaC0pYFK8GwISnUAn5EGzYoHjPqw8ifoZ8uR/52ZSf52cf9oVfl2QDlYJWzYdVf8xrdtm
W+qngdfXV7zlm0cIyVJwVvRtYwnGgaccTpC0mQvGOUuDE/wXYFSgk+HHQ/ERD5xQ1gX35Rh2S1KJ
EO1xEqULhuT59U2e0xUFQ70xYKbOfoHskadIsz3tuPqYFMsgj9D7RVVYHronhAsBxLdLmsjciIjt
BOumC3lLteUQNzF5JMwaLoIZpPWOfz5qaywQ+5u7T+fjOt1Z77cFZzneYjvoJa86EJQSM1GJzAJj
V0eXOMEDfhdK7rB/F+D5DUNLqO3z5cf5wGju6gGhKwg3wcUYa5ChBAikLgATV894srcnQLOYGVH8
L5I/PqacR5szojISI+T4EpMj82T4Buodza0CZ4cvfcBA+2LHjls+YWYOoafn+kb8WGsOOMyQKnvn
2VdGiOI4G4NqewHo6UIoWkb5YqWSYDmt6UDBffViLp1VHuM8j4QFjvijkPbN4ovf+IW63c+udCXP
8sZ5ssnf6UVcEwLllTsnRisFI8CWScdLhAojIZpmdKf9/eWfpzQFCdDPMQ0tDaYohd3TojnS+TGm
XXTqLJV0cLy8CUplSRCczHPtEtppXCJXwdLtyMeh3AyNR+RMJkte3UWUTMHvjXWIeikDZ1ApiOrb
93tPLa56bHrX6EKUL9J1Z3Gejb4mhr7ywSiIz/ImnxDKdXUk5kQi7BQXlmcRUoxu7sjwAZ9yfYUb
R+XFlc2IHAMT7u4etDV/4rVHYVAkC3DM2/NI+eh3AWCE6EFungCqCPsCReH1+W8dwadE8CFgo725
oymgNYXfic1CofRJyOqynSNCT0/8Om+Xt8s3Mi8hckOulV/XsJg2rscWGwPGLQjL9sj+hmW13U+v
gHl3nwDcNiSt3KMBYONcV9Z5n6+Lz2ZpHFSqlqbZsLxEGc9eohjWSkvgGeYAIi3iMZQQPye+bi7k
ec+zq7/67XKoCV8kQoFb1jjqdoT88r19t11zJcV8xLeNvdf3oM7b+0YE8yog4J8MYC8iZYmykA+d
9pEZAmqZPPJH8j7RKbroQR6YuNE+GRePGTXKQpZtcEbyS/C2YE6dXzbXCKkBcdoXZC4Ibj0UKIIf
/zathfrdfbKMn0JoD//+BER29rAbIytPeSQvuq1jggqj1Julczu+WD7tEsZbcwqRwfBNo7FxasDM
6AY5qsJ3Xcn3puLWCFIwetYAyKsW1uALwwRIP3MPWkW07h4icAyX83PYPwkZy3QURxqMDlNDGVSk
piOb4w5hgkeDDHfcr2yhjz9vUfQj7kNH6JOoRYZbShXrLsccBV+EbnvpzHNhVNre0wPznD/Zoh1u
BjMOC1ayjpOA8YIHT2CzqDXWKODm6rqEMx0/yj6kkZnlS5YRRD5VKLX4Vkg14bNeMJHAw2t89LgY
388wzgEWOcKCWz89bSGrvdsBqqGi2+M2Z0ubaLK+eieuVXbpc4CusZEiFfMxYfcoHfnb8E7o6YgG
/0C7g7EJATpxmxB2yHW8yVPeRjNy1gN2E2XeOTmLBLojaBkyPO3HcZH5sLpkWOM49m9BL0cnZZUo
kFdsGcYMj6uXzDEn7VivSfsBFYF5TOEpOE+3bDIewQnct4CIAU5ddHXaQ6ebkHJtSNwTQW8lSlXN
VfcioE7cCy4RmV27QC78K0kLoXLIioCFeQvVtiXsAq59xhzrFjsTYYoXYW+Wg7ZFfd1ifwHMi/oq
tioshkdrOvCOOa6+yPWv0d/wxMZzAvcl+toQBxHW70LSbUVqVU5cpHt9tGN69la8g08c519TR7fN
fdkRV3yO2uqNmGr2ueva+VTBPFBlYNDGCIi4DOeSdphcRzum2Ml4fnGi5sXhmkcFTyqU5CLrThMD
FT0y8NsSbIQtFOL3NVNSzju0k/Ceso2UhGzUQYvWGSkqSYZE/fnkdVy5Vr+tg4hvEAqIU1gietCh
yTCrxBpKqQYnwfR+hp0RTj/30u8RraevDD91eCEfAZU/AM8MDCCwPJqvkmvEE2PedWHR8iXdvTGN
JHsOwZzjRBiRRMrFgsUR43D63mLMro/qe35ZnW4YQt7ATDFv4pwZKGQSi+jlaEgEJoU02Aq+IquX
RF0ytszoG/QSNeIytbCkC529O9AcSkAQEYNIiX5Z/k4Zqi00SxwNg/TIQ0UhQhg1Dfypb9++jdxv
HjP/9EwiErSWkkZVsj07AP7LzvFpcsJeVMYqyqR3kuogqgCUBmVhAuh4I+GOBo9r2vugs8SL9PU3
apD8SfmiYBd9w5WRlJzLJJjCnqgIPvbhW9KRYdAF1y3EDTV83dOPk75gZYIhOwOeHlRWYRoGF1f1
scx98rIm0gtwfl8575q4wSU9p3NsYwRUsehXkSBunHa5McteKm3eS1t4vF6wLrPainHiXaYofyqG
B2BMF4ZdteapuleVfcqpT1qOw2+5BIF5wufM5IDqfWGWsIm+bLuv7SXqh/2ZTchyczRALe9hq2Tw
E5QMeDmqTLYJngOh8Ty9cv6SqNmQZrcZUd81mn9LtmQCcsuTd96Oy+Fx2FMfAIRbIEbuSexVXyQR
Vt56E4trQMZhD5WDIWFpVptRW/4SLkv5XEXdgSrjElba4hZpiGpmVrsU88y58AhPStqoK33SXLrK
p16HEMEvdF9MQsvzEIjeWn2mFvFwD1BywlcieuX7svu1kUTnLJRDnS46ck84YRdZLLscqnzcnLmr
M89YigzW4kGer5uHblluO1LxuOOVxRBVuE3hVhPtIY3KoP26s50IheKwRF5ZctizgIfJnH6e+9Mt
shBSlOvszp9HOtm94fUMLR87zpvUrPhlIqLt52ifJzIq7fW539TjblJjYSDTztwtsHcS1YAuamFs
CkiwTIBwkliPF/zvPA+JOASBJjcKeBzocovXWOEz3olnOz6fu+GTyzfKmKOD5hxqmDIUvih6OEM5
jS7WU81+VBHvSQtwtVYCXC7ICNNvWgUxmbSbu7oCy0R625NAGsCAIdE5vaHg1Pmu88dbEpLVe//g
k7VAP6AjRWEnRbag40Jih2rLAEnKUacN5BX4Iyxa73M6aLDckiscYHdqLBAaL1opmKoNMlHmKgT6
fsJ1QeCD5t0u8TTEOW+JY4/gTT/fo8CqvI+bm+3J44CAzz4vQCNR/T6pr+lpedJgwEfOiCtfCBfq
sJeva8NAH+fSMHtl9pPmZM3eCYRKzQU88qiR99DuB+YwtHkfyKhyJp53Y4gEIkYwnbki5fJIKPoD
wTU8DIw42dzAvOqA7q0Lh8Dp0NQEtdcohPHHFmHzYfZvSfml444blyOiOt4IcrWqCh0AesRs1y/V
ej6dV4wEtxchoEFMcwZ6IfEamJ7+3mfiQhxGdzh4HPSQHCws2tMdX8PEBIORhvSX7aUOFGadlEw8
d2ipXaRIPlSRAQlBQerb5CBcqYU6TtmCOpkzaik0oW/EChgjYyiC5+o929wj1A8FNwNDp1cs1I+O
aoGwfaGJbm5+5gQTN0gAFbEwwdrzhHnpfGL1CBgFfO6VBR7+LLxMz7ecHasuSG3UemZt5ZEPplrT
E8A53u9wsist/cwr/faU0284UAPwRDabE94pmUDkM3FqTZ5zXU9UoKOqrV2KN2ZgpZ0r5eE9+TIk
kPfvIZ/jkOb3AAI3fMVGVu6q7HfdvHSIA+6cYJgMwJiXM2FF1xBKRydZ7ip9jeyd1XNGfBdZQIzm
UCdfNYG/PlbrAdUMJJYo6i1xkMbk9CGf0+uIulBKYSQGiBNRRlNcyCGfP4PjZPvF7dhnrKB0m7gJ
RpcZinPEgFZG0QiZkbGdLkxrw4Fm0I5CWO14LO6fMrNCS8TPogiw3LTp4lYfqo80YZvCpWeVr5Yd
lanfoqhKfSIqFSx9HrpwMsNuy18OXfTMMH0IFKfz8lQgvzx2KrjuWkTasj4YCPq75QUfU41ZyFUq
T7n55AvkcT4gkyMBSBtdQom7shSyhBziS/PzsyeMADizS7q+XQLyUiWQrgy3Ikfppm5sdX1Gs0nv
DYMbnnAItmounTyHGzl3pTW/O0PCK9a5kPtSiU3wftudEGp8YC5CpEk4H2ZhmnlF+5Fvg01MSCzi
u7MYT5GR7e4yMNzwoJcPEl6fjtQ/fiOPjZujfCA/LLREMhOd66yhaF8RpVgEHjx17237ONIX0LHh
c5wOO3qYSpt0vcBx7zJu63MktQuiCoCT4WswLlWRZsyHmM5DbmRCwUBHUDs399kJegj8kLFrbe1B
oxBBH5Pe15twQH9ACAKzJE6b5wsUDD5/banwYdGxzN4D5E+xJcjaOAUd+ehkj7rmRhh2qLntsFt6
ou7ztqS3kqopHLKcCwiCGDXPTB1HxIrjEIGB82GPbESQx9xaaokI/MbvhhGHu+iF5aKq5il+/PIU
tbTXpyTF6DuSSnI3fSrLvWX5Y7fIIZFMHoq1awNCFesa/6e9r9DuW/JrJq1LUuSNRUVyBharDOw7
vHIlYBXu47SGMGQcPBuv3D0ELK0nIlwSRCq8aHbxpZNfUYhdbBngz8OGY7fhWxmDUZzCoT2EtjSn
QKk+HRT1pcyeTgZZJMEvFK5WnjWU+SSE5gYWhAVa8FHZkr0Da0X5qjQnrfrY9gtrfEkuOzIE7oxE
DDpfQnbBhN40szai2zDEl1Isz0tHmM9VysKwTeavKRmuMo+c2Wmn75InJhd13c/NHXmz/Obgf3SL
wCz19IftbsZBH4PmStSP9VUPS1tem/RDtdJ8MBe5BQbJw7pTS89un6frDmemc0BmY5px064TwoHJ
b1bIPVlZYXoOTXmrdXuzWenSSmq2Vzy7aUAFT18912i9EHQB/BGUYG3JYSTfiZIvpEuvaLkCugIS
nsfqadPj1iXpuw4QNzoy2244ivho5EHBlbRlAEUuEzO4KEwvu8SJOyTi06ZrA61eF0jYHPfCZl6F
p4/huxcGlPS+Jme2PK0r7ftU0T/p0q41lS8jxMfYk2rvMU3oBx5rI9pWTKZ4sCBhgGr9S/8ss/y2
3As75rRryg3K0m9/lc5TIe+SHENH9nzJwj6ZX8ZVdnqoWC4GEnUZ5FFbnIy9PT3pDyh1qgVpaHRd
2jRvLR3enfjaoi7h5x50K+7afaY8XPJA7X0quOGpptuDjUsNN8mKAGYQVTDUii95ypZptnRGCeXt
LAfCRQDXLQXLQWhFQWXmFooF5xtJlmYX8pB4KDud1TfiCLM8LlwErlLIN4Exhpl9BE4OUbeQ1kYe
cbkmjYW9hVlq6F4yc2kSx5EojzXkW9QhcK/QNc4InUu9OlS2yZN1kJEUFNkrwhI0mSBrRHkIB0rC
OjtvQc1x0GTzQlufkRfwfdHAdVlweZGRAJ5X0meNcJ4QJHLhEtbIJXYN48hGhq6tNN6taidKDiS/
lVcq6n4ZiR2pVDDSw9IIaGXL6yPWR4cXP60ENNWvGP2d9HUi1vvT7pjmCGfFo2NZYfIGwOqq8NDZ
UzM+lcSENny31Fij0vEb8YyPu3rHup+gT4BAEUlROLgy2mU5m8fFsC/3KEu22YpZfIOJHWfHI586
ubtMjjSFAN0WQeX378yh90eFXG77lS4ywX0Xr6k31n6FQpKAetIZkWAZOc7hIajHhzPxT+kHTpI+
mf0GPrT/ojAQ6KEpEERd0S1V/sGN0Co99CcdrwcJYt1camKlIN/MS1o0o4vUfL71LvgBtNtYeQ64
AlINTBKM4pZbmnQ60L4zN+zjjV2+/zy3G3hoGTkgnMfV8cz6gMFSs1ctGM2lAuzwagxldAV+T6K7
SkpRa7TMSae3JHmeqi1poCjHUTZoz6p/ko4JlcuuQS3FDBzF3NDJIvmywvT3bMzJGWNXFpKR5IIZ
jPQk68tO0G4Ed0oEmLWI8IbL1T7P2Fg43fnn3hO2snJPdn6jBwqoOgqVfmWE6WfRo4nx0/DEcjEK
spi5u9zkIa9mgb37yiOrM4EK7QcgiryW82VxR9PtbKjAq42AhB9MpWo/PwsyEwwQDymST7eaA8yr
/nXXPd3wypFuULqokqS7h4xGOmM8DvD6Daqfm2t+YZk5juCLg8mN4jU+KjaCXzHjswuNXml5JarR
e9Dgy2UQq8KsDh1ue8ytaMfxzItwRpHDyqV0Ze0l+RfK6TBh9PZhj9/b+BIQ5BcYvFvvrnvIRf/5
ctL+ztr5x6vpJ7EymZ0k37iaOu9qLkzWMAxXd18/TqA0y+LQLC5LY50dyidCyk7L6wrVoU/yVfl9
n2bsH7PhESAACbd68rTfQOWa+bfXOhGjCKNlg8v9h5rG6fIkuwop2nD1ELpqn2zkWxTIj9UrEiW0
y9CtnIH5k41yw02PLHm4TZT34qU0fLS+FN1ciS/ho9wXKypSYGswr8LmCTt5xOLLgoQUBieezS73
Ur1q5KLpL7bFKi4dHIo/WiTohOvEAI9JRmnpLIFtgGTcIzSg0hPbqM08CUV53tK+YMekylrNs6yE
lIqNocaZb81vRujcPvRmrXQHpfXOBnHhHMN00vA698gajjB8+TETm1KBRwpwtANXnmZ9T6YkQOmJ
FcBwdTuUKGK4edm3sGhCzKIA+hUVmyANRTPrqeqC0ZJz5hd4DwmK/8aFfjlVgXqLucL1jVwGSME2
YG3ejYEA09UAq5t5REoBi2MaWnHX2DOSFrQvAGy0NSYRdSNzEb8QgQMklUeAuFmgIyzF0M+/nYXD
KLODnMnwTtBkSV8PkzkOlQQtq/asFx918VK3HbDG650Ias7RamENc76pKh4i3hr5Bjz7z8Qy4uv2
DS26pFvSKktUSOgEMhJLGZj9XvPuqBUKOCWhgCwyAJ/u/pin+0x66lPKctY8vYF3MLiBi1VnQqj9
Bu0J/vEYdzxe0VGEdhWnyMZpCjsFidzPaighy0f/jUuTgO8hlBfAVsNXOafqJC539poG46/kQ1/U
iKNpmYfVVd+N1D29KyTno2xzm0cWQvQ1s/uBwYgZMq9Rz4TioMC3Xa8J5cAaPwhKQANnQKPiy7Qd
o0ORX7CH4EqlEoK9LHtD6MsPoExJ3ZEZjScrEsCe27xODyDnrBaahPDOJOc3m135nriyJ2C6fNdg
6QETGcUbSbBfQBLAXyvULgdt+Z21jJAI/AoR+NgweSfzMw4OdZH1G1V97KdlcUbqDObi1qU3Scx1
Jh9U4tp6VJI3Q8bDjEyUS0PLBrRSvk0YBK9LkrvVG3OJ8oipiB4cdtW+jkWIj4i/DieqIWBThIry
EtSh7UoRIPs/P8Gsv6OGDQWBpYbOWNfUH9ZDPb1Vsq7SUECECeLuC7sPWV8EKI3YhktIqPq8l+sj
hnq2sBQCBoyfkfhkzO4fmGbZb21vgNL8PHfrlH1DX085QSlVoG+TEJ3arWZRcu0ygQdQuZdiiQ9I
BH3pQRUbIWhdh1YpnGj0GAjgxmzJu340rx5wiKvwxBA+fXOh1yuT4OZT4l2Ed3s2VWSQMIwsFJPN
i45ZmDN27zCxtaAjS1BPfqNN/OvgINRhiq3aogJZkc0fg4N5uVE8XtyFR/NkrQGcG2c+yXNYoLOo
d9rak0s6L21JK3KQBcRX8YvG1n6kwKXEVrjNJU5gZjX3hsR/QfLll7WWyQqRZtlB2KqqZRd9lMdp
SYtFGtvPSRuP7bPTv0lMhSyFKP3c66o7VKFADocjcPpKZFQicsIpzAznap/mun+CvxeJQEjXSVBI
y22LLWZlLQvmZPeTmieWo3Kpt79Jkf7rYSM+HzhZhzBEx1R+fj6ylk3U0RtCaE3CFU1/UCiM52Lf
np0/gf+927L4yHCHYG8JrA+Ri3eDnyf+LGqw27yNj5f9jWGcgEECd902rPV4EhcEMzerZoVaG7Xa
DIMaSCfzeADntKVmwQcZwn2yHnZkzWiA0RgXX8cDPjEo7fvlndvy/1v7/OO9/jj2RwIhDeXCe+3n
6ZoHxdJmKil87QnViUuI5X0vOHTtERUWkaG/+aT/avkTr679r/b5BwEuN+OQ3tFZ8Oo0azUwbAty
rdZ8NiyFF2Kd0bZPGBiX//yo0P8yTvx43R8a83Oed04jIdgj/AEp1aQ82JYLOlaYEeBSEVuBaD2S
Y+Nd9entwA5JIOTr8GTPtUiVIs5OaY8NvAnAk5TQMHeMqDdykp9vb0C7NH9eHUKKvfEdf4/y+euX
/88/9TK2//qvP9a7//jXf63Sj6Zqq+/uv8Rf+6jqqUmTc/fnv/SvTf2FDKT5+upWb/XPP/mnv8jP
/5/X9966tz/9C+xm2k27/quZ9l9tX/zfF6FNW/zJ/9f/89++fv2Uh6n++u9//6j6shM/LUmr8k+9
7ohp/qEX/qt4a/r251/4emu7//53Tf0Py6Jk3bJUzBz/h7Iz6Y5UCZPsf6k9dcCZF7VRKAZFKDRP
qQ1HUqbAwcEBB2f49XWjqhfdy16+l5OkAB8+M7smvIRP9H9r4IX/n16c+PzvKI7Jnvj8yv9pgQ8j
fok8iusGQC791GVHMXociv/6j9D7TxFGSCkC9yzg2tD//2mBjz3//3X5x25AIJ/O0xQMMr/oBZfj
9//lW+rSdSok/841ZjBx6YhWz0Vbx+dsXO5ZhXjdJ8aNibvSD+40j7ESP6uc8HnEDI7KsDoN1CHv
Z5sS4vfYrhXz5kwWn5nfoyOG87BjUGaT+dnpk/gUTuiKCVgWmurUEuH0Sp+ED3og8xeyroBxs1We
FkN9eGTYqtbQ+R59yHF58y1GhkGUfzXaGfbpknHwM5rh1Rw/m3XgQqR9xIRWIhwKblppC8Ug8Mcr
p3SzTSRqgtUN2N6JSUPsmXeRlsBaUdszL37TSYzgVeOvGzpWz34Bp1S5wb2ffzbMArOBA6yK7V8y
YUHBwmn0TSekOOiwpGVwyvYY+6Zy6wEON/XYXXNp+duF5evSm4eJmGk0eriRIWKF3AJDYchea6hS
DOgKOBeDTo/+JIF8WOBZ4+Qf1tEQUaiZWgp6PwLGnLZ+GyK4bonxbzU+jsENYCTj65grbhnptB6N
67XboFyOufY6LHo/FVOcMk3+yYxzk+1MsClcZkzX3kAlgszym6nVEF2cg1IZ/GOqUe2MljQE8tjn
DOPzePoMktPl6oO09NZ46++H6wycRPKBJiP8IoQXRz39eiT0cNX297qleCgB+dYKGguHaRd1dYY9
r7/VLhjtDOZA0WK2onjEdO18eqvtAJHfs4aBrLpeYudlnXHqoAW0gtvKGF5w77BZ4mh6z6L2adbZ
qYixXQYulLjEzC9NvR5KSYJ35jfirPZfZiKSCY7eomakMIZfRVaNh6DvjnJhRDn29pQmjEzbGcE7
Lp0Hf+azSCNXbtsZ4Y0mrjQLj7mPC0nVyTnLzEO+Fnc+wKT9fK9XsoNOzxl7lj3JtilP9kaWP22W
8IFygMvk+u0k+X29YDIcpzC+HXT93YZULofFQzOhbw1dTLizI4LdhORIZxx1WRzEt3PBvy68Yc8r
d+xifIRjrWktSQv4lJeCFn/i0OiQOM3HtyRryKNK3jtVhH/8LPnweNr2sqOecOUwnHjtl+eCt+rL
n9G7WZby79znCINB/tonAK3KRr54BRtNIkHi2zW5lSn5giTKNK71EGOeDQjRlhzal5HZXYhdq4Ti
8WiK4eAoMDIiIYvWLm9eOAGRkJccZIKSVUz7IuCtVyLDBKJdThIFIIvJlT9dyHw+HPH/2QrHvLNE
P4utAEemDJyjzyWWwa0dp/nYjM0286y464wvMZg6Kf5mQPtT59+7+qjLllpSQQijLnwmdHH3GBS7
IZL6oe8XvQ3sVOIo53IxzN7t6jWP1keiDdsS0KyCkjxM+HHMED4GExfClWWgQGbadYv/4kYLZqyG
S3AeJc+EYkzk34/MkmXVpaeI/KimPK5ufyuTZ/fN4t3OZRndCcKL9Rq8h2nsbi2zdMdZ8pNOnKtl
XaaXqElelwG4VqDDb7mu4THBCOEHTnhdiemjTRuMX2vG5T/0Dff0gCquggKiwR8TEph0pNhyuO2m
FC4dpINwqInR+kFP9xIAWDc1uB1zeXQq57FNWyKq1qvv077bFSIv8XEt+6TMmXBWfEFpPBNvXn/D
DjxS66GtRwxhm6wcKSQ495r5aqhx8asBB4JTDPl10WLeasfqvbs8uo3s3sLFYcBGsqFZm5Oh0iJK
pvE2s5esPXPjpl/HQ1kzTYs4inZhAYaiHPbS61/IChg3sntH17d6fAyzud3xgfiuZk6a/Zsoq99Y
5eMmDAcarFLUngRgoMfvIKzS3gmviLGMJCezhBcjWdvQa0OH1tr6H0kKSLkv12y/g8eVn/KyfsHD
3XEtOMYpK7cKQzygHJyStfjpc0HDzby+T2XPAgiGLpG8b1N+o2cqioJEAqToKdUNdHwVeuRm7TSi
AytiZqL/lCWzD53T+hQk4/uq5/elC3CDhS7XeCb+Y485SHTY5emLwUyANXlY+nd3avkZpPA6yhzV
ucEDollhW89/y7tInrLhghAtwjOb3522ogXd+N0kuFWLWE13wI6fJukcUfoLl0V4TWq6FzEJ+t9t
7OOMXcNkP5W40CfHmTZ5J2Cej/rgBsF9N2bRQ+pFfwGhWH9GJOWjjp2xPtdZ+mVWi2NYE03LMK9X
BUn/JBDtfS05BsiueusMB3/6rYtT5/tYqBjIpAsT0PDbCvAQGe9Gs1r8JiX/Ve/TtvQfPdt8qHiO
wctgM0j7ZBumgE1aFqBgXZCMy8ndZnV1FqKJ92GoyQBiJtUZDc0lGZPU8VgBF2xTJpzp8lhLNXxX
aX8htyhmCE39XHuGuWWMzJsRGliiiPa0hLvMasyKCSm/bW3Pnf/T4QE4TR7FSb7C4ZihuXTCPcx6
ETBj7WOQ5fXDmJp9nCpvn4c1XUFL8TNZhoeek/yjUJtKUDXCSUMjss1IHXIZ73tR/Ml6dD7Rzo/s
b7h7/IEp80h/WeqONPrYathOTOFyU9BdFbk7dmRzXL0LL8yH1g7CwO0kI/6qu5m96V9bon+OSzy8
rJ3/NF2+odDNyHDk/Yz73dy7MqR+Lg67Kze6QOAIT0PHUWwpjMi5vHmq+F2z+CqZ1KcV3q2V7MmQ
NIiZhPqYtlaf6whVNCmTY0AyGuEcmdpU6EC9D9ygE9lP4tBVqUaSC1lDd4+Z6KRuChfsp/jLeven
z9xga2rdb/qMu4WIrkU80MZIYLJr1JvudXDTdV17ivPl6LXTeDeVBQ5gHeDsHnzv2gQlKfTcfHgT
a7SWFWYOWyPENU9tgnVz9tfupnAZUkl1aSckypCuNbbTvPTBDwoB3w4apWNatW0bQRBQ10gvtJhs
KsXzp/ucgsK7yfqonhHZldBx7zNBsGzQFZ0H0Xoz0qqyVAidSUCIo2IqGEECXKljbLjSe5aDXX35
5TEQv3Olxpt0obm0NDsnaOabIMa5SmJ4RnTuMG76jLtWpzBHz0kFSZqIc8MaE9R3ya0pFCnrM9RZ
XqwFqZjHC05u3E5yXNjvxW/t+Ril127ZBe5jM1/orkmNITeiirCy1dfoz9QDlGRL83KkiCNq7Tae
BebmvMebNVEaUk8YcssRP2/i38ztvRplfc/hLGIeBinMLQ9r4+GW9xX3QxKPaY7FLVwlL0h5dn04
jlbJ4mGKwk3coaLKgN4DrZNdUpP/XBdX7ec+iLdjR/laV8QjNRPK7pKYcsluucjtw4/JuZIqhzCH
23VXZaAkplaUwZYZ+pUzFDG/Ff1QI736K9aitX1Z2Oc3TYwzr6l2fsNhcKYZaFnRiKPLDqPm4Ldz
JngvzW2OZJPq+iq0Fb0M7fc0BmqreojeX1MVQ+Uu+hvHL1CmY9JRaR3zcX0kJVhqaIHSxR3uMXgb
dI70JFlYDS70QmKUQpS9eMeGnvEZwymix19rNteHkPTXKi7F0CnfQJBNW9Wtnxd3/Gl+CZYOdGfZ
UTc9ho8RvKM2wfWSrLiUBrk8TrGDG4B5SS7Lo87Dp3wZ4H8UYXBsxzHa1nL67nXLfFqQYfQvll1L
d30ZzQo/7dxvJR5zHdce4F1aBzo7fPSmwNfbEP8CZLxJNa6HNcM8zJURmEULgCS5cWSAK2eB7zMV
EWEDOCqwqZVp522Zdw9No+WDZwyA1xqvh+VoXDtJc5y1MFdD7hHnw/UkJOYfoRNxlsikjlHlbpiT
rZ+0/V5XA6YY48jbOs1vnAIrel2gLfZqZEcWlJmtUlHs1NyP4ervXIunaIXD64kM4Swn6dkLQ3Se
J64PUb8top3rL+m167f5ZsUPtMnq4m6lklTOXQJCFAdub4fxnFMYlza4v32XIWGCGqfi7rPPSnja
iu4nmaR3woJd7EVLNyqPWhPH661NQElVXv0TxutxriPsVpNEN937yjCTTjIYjGT/nKH1ru2C3yMP
nGcZ6vcsrwCKplgO17H6Li99yyEPkBsN2DNR9/yBa1iJsXnM+9cahi5VUxALk5mcU8e9gBllzABy
Y6uWsj97KIW4bwIm7xmhaPDu3ilGve/WbgKBnG5EONCT0wkk0X5W6HTDe58gHU0R3Y492k/A41g3
nXMYQllw9ysotk2Gl1q7M4nXh6g3+sD5CyYalHIlHAgJLyGXDoqLGO2js93Nc/HYRhT2FqZP6Iew
dwCWrUzBAnOnh0vbvZSK976pj+Gcv4teQ6iCToD7iztwjhOndlUNa1rdu8F1x/HpOhHruB+S/yHH
wpszSX3wsmgfVcguYy1f07bgEzcUtIr4rxPirwmBfViPei1fVX9ii60xX58Lu3yQocIv3J6XBpuh
qG6pbmLhXF+CNHtLyoXQcjE8JW7K7c7h4bH+cYl8SvFaLOBZAy2cJGgEuq8Ju3eTUzrEK7iPpnJv
RlToZdGIlZSyYKYPLcfsanyWZGAICEzk08YiJTld5rsp4f4l61PlF5DTbJOhLqTbhL2wVP5RJcSO
rYvnMs9RXZUPGDJZPgB1I3AZbBIpETZD5dgyX/uRF2zDJXir0+GN7BbjiMlfjxwYb/SoG7io2Ioc
jwCcTuV1XeqvoWQSq5o5uk79m2CuR1qaHXi10LJLb35t18UnByP4gdr6PUqqJ5adj8nSpZ6SSp/s
e8wNg+9OpgfXxked1D+8Qly4yOwzKmDQy4H+8D+/W5e0nGUDj6p08QxKUTFwkLolOMH2p2JpN2bE
DO+wnnE5h0tQwiTG4ZzWt46ZqLJycZQ4NuViKEmYzQUXE0lUQkzABNMVJ4bRL4HLhbxIYuqgM3Nm
BIapzNZ3mXSIRajgwx1lf1Nr89dLMJzVJUMgM7WHqemLnRkacQgq+8zCsg9tgKy+IFxla/ho2qHa
m565VArnVQf8S+wF9u6fqC1Amml5GPR1pegwDMlRNhNkbm8sT075YrN02ErtwQjxDb4Ay7cZO3o/
lKiPEdfBQkHibnOcxZUKHt20gaHrW0gJ9V+st/TZSXnUmFkHxweWMA2cemlDGuruUXemORbp8Ggy
i4JWV4/+VD+kSQUndOAnMLGzlAXe0Glkrty1LGLOVktMYXm3XDcTqmqc4YdNXP9PW6X1weHktnND
BT5bpP/aaEC68bDCzfMlyNgD2k3tX1mlCU5lGN4V5fRlcDaWHXD15WfWLxC1/fxWjc25GhkGiwuW
UZcvNTe8qynn8kSW3fPKuywUr04TO1gM0tfViP24ri4rDPgRj3P0CI6HkQ08KNYUt0RzbkSJ/2i+
VjUOFzf30KOmZc87MpQei+OiaFh0mpe88X4tdMIMzSWo9J6D5AnSE+up/cPbgTAddMeJX6jIUJJX
JcihV4852le8ZEyjKhz93oBRozq1KHmV9bDOlPFbIvoDNjLYEBhDZvxYCEK004ANnPHqX9TVDLpz
Sj5aCXzjGXWSoaV7mc6QoHQ0axrwIkSU3mc9ChSuAsusvW1utItLRw7bUCPP9d641Rh5p4lKHxxT
0chNdeDhpJ3BFs3tQmS7XrKbgHnd3FtsVKrfOB0iukj0QftcxGXwltXtMWHwCM/BvJshpeZlirpD
3mA6rPMRAnoKDKxkBFYqsAFLXnJld8k6cI3GmhpfNhuPZILRySMX2OIuCBihBBOD/ojwRCKlhncX
n9RYq/vJ6R9Vi2YTedF5zSAFCk7QOCfWG1e06wmFrBOV3uXT2Zc1aOaxOkRhefQWDpL8dRi1VjjP
NV/TaZxTHmUozsOYEpwnTr0JV5zhhFu+x8pQOp+wKalYfMVZPT+H6G6mxCUtpy649gCC2aEiptkH
5MFMRk952YBEaX17rJflviwvpQ2SgvdVZZpC5TIHCwzsI10bdTW701fcwcZoShRihruMhGtIfVZy
KOdsEpvoq+gaChKHUzKnw7V4a1tyNiaa76eR+B9EwZrHwdbXZSS4pixJdlTxG+NtexZh8VELHtFQ
OI8Bl6uNF9QPHtsiX2eCNzYKd6Xghz9ixkh95iXVyPV2WaNDNZuc8DNPhK3yc+Kex5kChWZJ35go
EwCzDN9US6OkrAvC8nSURfj/A6BwIfsgbaZ41WsPGUuZuzrANSqp+eDHFN17fJXrmOMd6/OOvDe4
FfbuL1bk9JguoLGtS5rEKEo12SWuVcB2JQwx0CKYTqrD/1LmIDb70sfaj/HXV6jqfQbaQeVo3M28
xjv0GnsVhXykUQV2OuJxumud/FRYZhwzb8d+TrwvbevbnC8Hx0D/zB/Gahzk3DAmxEYFRgsZbA63
svf3UT2sn46p6YKtn7uowoeJuavOeyAy6eju1jJ4soVlCpwSgyZD2ldhunPXDtfe2IH/CmscKK2h
1a1+6YZX141RImKat60Ds72W1bXji0NTZ6cF2QZffUQ4CmRu1WqMCzn9LWv1tdgBGogkqCg76FeC
HRhHF57HNVlP5Dx3fEPm7LocsAWT3n3JsWW7xCMpyb7fED1oz1kAPWQVR9/xloeMwMriM4eMsvkY
WohxYsUQXHBrAwme4PfLsDZYukK9AXFC06GjzPiQabp9lyHcmEY/pJwkNtJCY4mG8FpFEGi0HEkl
LXiYFJHO0GdYZiTqx0qcSFBy0T32wTih3yevZXPR7VwSGiumlzp382PrwKc300vCnVhN/q/DYafO
1ukcBuJTxJCL8WzHmU2BCHFptR2ffqdxysbKHpd+/nbm7qkMUF3qwuFQmhLU7APnaRlyDp29B7mN
mc/OiI+mgfm3zJeeiGgusIcyCuklWbSsrwxslBfRUAzt+g+5mDli+OKmCSg7LGYmbP2SbpQc1rPy
goMrVxiF9sKERLFOhHvzEC4cg7lm3Re9fFJ1frJq4Obv2zuPS++mbeOPurW/huntVahUd80wnU2M
6UCwSHPj5xUmTkcJFqKSULkdGJ3JQh68tshxoK3cHle3OPZNhP8xTBL8vlj8qrK80sq8zrE344KH
qFr7534an2QmxU5AMRY9gOAgniCQB0twuelRKlMpbyfEez9jXyHYlfltdEyU/kx8kPVly7CRfQ/3
XJocW5XJgz+Q69WlQ4MHHUnh1LE+Y45fwc1zlKN9tx2CQxjhsSg4XSxJ89Qj0oQT9D4KTM22NQRv
Tf1PDeJkAyoC6J8sUsq514KTm/BJtEwVJsEkTD4YQnEBJEFZdwlm6MmlHgY641p4+7Tj2wXYNSzR
NqywnYz+T5XUUHqBVDc+8az02CsEDioXJdP9tKE0Lu8P3YSt1lP2ZOP2GHGgYU9Mf0oTqwNnnrOt
B+KH0YVPH7Wc/hRPupLTXSuKiqFwkpFQpbpQlAw3Ha9i/++qYtfS46sRtc5NgT0+p40mn1IKNwZ3
F3iVB4f+7+jWKRdejPw+kWxpYQCGirYmm39JOBgzEVxMNFeXiVocELyGhhPwHbqcZbijYEv+nde/
pfdj9HecfJrlD+elqr6L8vduaIBjJEzhGtOyf146XVMCLZV6jytJKjkn6uGvOM/kJU8tyvDWdQk1
5ygG0vd2fdj/NU1OxVmdgiII85U4X/SqU95vV0XbxToD01qct2nLK6191ivjE+CsxW1q3WoPA8MS
PMzj+eABuY6N/WnD5nMOhxGqmPjA7l7u/g2TuB8XSJhl6qNeNHh5ZqeImIrZ9tD37R9PrtNjCgSn
KSmw8HJmQq2aD4KA6pI78THWEry3RxA5Et+rX+Ad8nJ/X/dqz7H+05vpDJdTzMVjxqTMobmO/OlW
lVBIYq+nfa5t/R3qCEv3VNTnWdIUtIh3njh2rB7vatqXfzB/dcxWTfiYC++H0R0/h+BzGcv3fMQ6
X8JBKNjzvJkvz2LGjtY8vln5ieRa0zFerxvNpeB57Gg9ieVzI+ry1hRdfhx7GGxp7twxQEd7yfNX
oarT4gYrAkrx2xVRA2ASvNtsOr5Ael8KZ3X3cTf80715wi1114T6tbQDfDZD4jbq0m0Nu+Xod/WT
ajoAx23+y3z8haOxT00o0gzV4jhfbXowI55967dnvsdHhwPy9SjwXTUY8yuK04XrUFoh0/40RAhf
THzzKmh+cuRGXbW385x1x1Ax+sOUyazr3rbEblUFRNQxBJ0EVxmrOUQEoFFwd2xqRgujO70O6RKf
RRA1W279HPVcDQhVBowjnCzc2rXj/hl+K7VaxJyWvr8KGbepWdZSZ34acFHrCTtbpGhtT00tEMWK
hWngdqoT9dIwY32ZTfQ0iPTQXEYaopjkxmGUcuKHQm9EHxKssN0p9tK9apZlo417HcxButWGbWyW
ISGFjsxYFT9mgnxAYLma9ZGip0qB2I1fmjjIz6au+uOwYmx2EvdGF/p8cX9vSzr10q03WrJmeNIy
ZiLEydfmk2HLrafrfTB4V5q/dQyq20m+RfwER64W0YVZXuChKurvYsLBOwPfmhkTIhrN59gYxj+0
B5Uf9PvUTIk78VQQBkIzuNb+E+SaDvZT7YirkTqmK05cQMEo38JAtoCCLsnY9/Ktyr+Nz3vEgfey
E7YosR4qfU1Mqr/PCGpEn9q5lLNVd3g49l5ePc98qNaPDmvPbJmN9LAWAoCr81oT6HKnatM5pdiN
LrpdnzEe9ZYMyQu5nF4i6EjhXWy9nS27B5dBF28a7rwlvGaPBpgc/abNhXwAV4T/R6iuuTQCGf1o
GnkzKCruXIKxs7mL06HbMMnBtwho1v83uOyACoM3dJbJ/k2JQVmcoT1aA9LvFS0J2F7dRwOJxjEQ
WYbwRfsPURPu24rlMyB2sPx2fsRP4tc0n4qBVpni2Mj1XtuP0t66FyztJUiVV/Sasn0rhrLC+Wx0
9hEKRSqZDEuQMyp78xhPY6fYztURd8RkiSNerGatvy0SXCQg6GLGNxXpsGoi/pm5LKQZmT8owqG/
N9iSYekX1Q+G95baXUjqPK8P85K/LYncp4ncLhS4GRiM2mEUyUQyB7rGR8olp38PkCupiWlSEH6I
L53X3LjGbOIWbkuDYtP9jt18PQ4HIezbQtqcN3IhY2G86IiktAsX8YYcV3KbRT5B58mLfmdH4v5V
tYtiiJXgi3U3vxSCrHmYE0/k3se8BdK6x7sLzGmF6eA++mRea/9Q5P6wb8nQMHsi8sH6kk6PA8Oe
wPzpUTIKTIqtf7/4pDPz7OQHy54DCCuaYgZIaiS/y4DiJlwAvNdoSC6KzrES7b5/XGDB5MSe8OxC
9E3RK9vulNoXn+S8N/BT1YfG/xNiVZuaDyDGdQw0OyYk7XR7F1j9GD1NvbNxOY3EfH1OXuzDdtqu
8uxHyUOFpMEl4ipl6OgEVNGRstMjA91uJatzaRP7GTh78U7vgvArnPqr0SIIx+7zmPMtMCUcjtZL
t473QSwBPxKD/+naTOKuatqN9dRtRBw7SJsrWb4ifWwlUVgP20REzGYdfi9SQcSEO8dm7Br7ygEY
JZKPw9+YPjxEaUWUtuaSCQ4tO0/6SdriZ+RCwh96mUYaE5zqVDXNCc9JIf54+N8qlIxkq70nLnET
Gf0Kh1JB/KMohsfW5/IIJ7oO8uDZsCe+NJnz4nZVf9c2CU3spuLLmsW55RkZfS+9MQPFKpVp6ODu
0v5GjXZ5ZAB2qRAa/JuqUrdlNMm7oErlTVdCp7PfNdzG8DPLv1Zi7pchwTqSrk1vlqZhrIIhod27
ZEJaGNGiv2R4pkxvmHjz5c4dOaXVveXEhKIQekRrveBTzqQ+a7f60IyaNjLnjB3mLov7APAoKJJH
J80Zs0Os9CM9A2jWDDjIijo8MJE7/sZrSdafS2necR1fC33ddkl57FhNRiw1hc5P5lXN9m+l1pu5
//IbnvQ0AX7X/YyWEoCMZ+Wqd3I2JogJvXeStWkJIQjiARPdfiy3bDJsEP4KWQPkeTlXXw51l6tP
yHpaF/oOA2az3YciiZzVZCOq5qaOQJCLkbCKDJmo1qc65gJVPvgF5cbU2GXNq3pP1vCpX8ALjJ69
TZsBwW8gAUctYADX9OggVlBDlrCpk8xnJYmBVYOlkcQZLs2PJvYfUfNuJuLoM3OhyHf3hXVu5ByT
psnxG0jqFYSACXrqOfZObnHgCvvd0qGaEFmPK49HCT5V1hLQWY4jRSNRO30bBsVzCaY9qR9MP/+z
R4TYt7av3qIaqmZaw9HChjBjC+BkUBffNuWoO8pwjxjDVfPCUenjeVuMr3OS7EMCovgwmCJT2+HN
8D4tGKYUtJr2L/pQekYouPifOOHNiF9ir+Jklxfimo+VZCVemPZ9NOo6Xuablm6WWahHzuV3HpeH
sP0OBkwbS/zVtbxvM4SDdCQSmhY0XtXNn6EuMY1RaJ14dyYvH3Vc7upuCUGtgCiIUqDk/vAaULC5
hjxavOjBYnZu6f916y8t9ZdYo2/3ch+dcK+uw1Ylc0D0NzS7InM/5gALSIz/vM5J7CTObcge7KcU
wxS8EV023o7SemfsE+jesKWvWhW8N07y3HWEP4pxgHGOH0OrB1ktBNjJpsqYphLP4aOEYttJ773u
e3NSRRGRrNwuJKtG8EGh9fOda4AQuV71EeYLeTNxXyvlvTWU9HnFi0id6GgV50UxIiIVKyKdSi94
Fy5ijoXvFWvDZcDiu7C4phSTg13ah9tCs5dNzZMZCUjfMIPchC5OeULMlFguKfn7Fm/O+lK6hr8j
Mk9kwd/8TJBpmCSMi6Y9K19227IjFOlkvCY9DK3rIA30VVHxcPjXFQ5k1s+a+Y0JqvsIr7k3LTeT
B7MlB/nTm2u3xhLGv91N7yE9hklQ7TMJvxGiK4laEzi7mXp6n6ViihUnf7qkFZzzeY5uuv7DAMh9
cvuzmqC5OJvI34Q4zMcIaS3doOks7RFY9E4M7/F6MNDBhrnD81aCq2VGO54X+6cc+13OAUzF7k5A
9uKcs7fen2S2uLk4QXwuHA37IJquSjE/+VCwOMdDP2yujIo3YzLvJ0a/XCKp1O3AJbTRLcxYVIl8
OSxKEFeI3O0UZWgsWf0zokiofva5nETq2LVAAteSI6ExX46I3xQlDhn1pP3CudUZ8vY4I4NvgyUn
hU1BOtSlnMhL2uQvaq3OjtZUusYqOeql+vEwZG79zuVZieRd05k/bbbAFGzCu4j37djHDozOLpy3
NcmOevRuJ1XeJbH/sPThU2rUS56t+34R5xgHUKNXhO9B0rNKRnksP3WiqRAo/whO2l26jwKzD8C/
BDxbpJCNO1yZaH1pCSMVhj5M9SDGmJ67Ctzvq4ZBpb+1uZ1pfdOwOdnQ2pG950MVnPUtpcEy2QXJ
AJF2eNLoZGzmqxc/B8Nr6RFy8slEc9QzU3rI5Et/McY1v+6YEYZctx58gyoSgDW4vHoLWH64gQ49
rxbjYrDCM2q2UffsOv05Rd8bvOC1ZVddZA1iNps3LS0Srv6Zpdky4dylyYMGfmmTe9lg4CiZzY/f
LUICp4zdmsFHWBE7QWyP08fAI6fyp8h5aOy8d8Nh584L0hdjjpVKUG5frUXIe01dZyvJL1xoQEIS
wS36vbQLG+fbSm7bHfY95S0ExV097kX7zEoFwRLWMN41Nwe2wh/Nx33g5PuYwlUURNxwxWHhUNHD
WOWIz99Blw5eL0vGgZ8AESyGKPN0PawOGUfGED1QhW478ZAgfhLiPozcvWKy5z1Wy20/bjtcgDio
pkv0jiN6H7/m3W2HsHQ5fOFbbox/aNyKQluImCkA87J/aK26zylNBto4QH9LCFXjft4Wa7TPkStb
iDoB2Ki42+DK3EbItRmjt7qokUWc/dD9kQu6IPbQLvpXw5BYHNAADYoZfAcuzrDUUc62qqrOKEUR
KjWH0zrEnqOCfwowuZnJWl2mVKRXcuikVUGwRXJ1W12qWzOulvyTbfukUvBhU3unSzoi6CeRDSvj
6j1XYxng2SALmYB/K5ohBHHd35cFQ1r5I9k7Wx/KYofXIT2X60N+QXsE4XmIoBU15Doita0rMjjN
ZRjh72M9bS9j6UqfiiTdVRbmZDMczDScu/59CVF9LL7agpBfp4ujd+k1yvpDWoZExkMJzDenoOG/
OTqPJcltLYh+ESNoQLft8qZNuXYbRLsh6EnQ8+t1Sgs9KV5oZtRVJHBN5skOIXkFLdl0tHU0SvS7
XJy/GTG3okqeMje4Ssc40mks/TB89sNVg61stokUYV/Ws85BG5dJ/xaySHtwKY6VJg8z/cptREdO
UL6kQPbMACUJ1tqqgSSIxjKB2tJFhMQUL0y+t7xcgWUdU011UQz/Yo2+uqTllX5iHkuoaHTR1AFF
wrpuilZNg6XHDPSfsNVPlc5nI+RJmy1W1ZXPxgNmR/BPVc0xYZG7VoZ6lYJoCAOMOnEgvUzfZ5yL
yBUWY8LAwEjc/TA2eiua+qR681gpVuw8+lHvsfPpm3OD9gYews3radoiH99hMwXQYq290eFFxuSN
t1KYKCBt7C9VOCIYZuUpYXSG6QU+hPsQ5m9h/xlm775iF4zWJA0Z/g1HTus1JiOvDrjXsV5HLHFS
/Z4m/qpmPWmr1wbILALgRzRodymZb7x07B22trKrVWaiM506Cx12S7CMvZMNjt+ouWYBcwVTlxoq
7o/Tdfm+gXykJoI8mwZqBQPqJJm/eyE48WIMggGck3QOcNG9ujMmyNEzznOaY638qsxjXaKatNhc
Tb+I+nnixb13A9Tt1xvLsV9tAFxeUH1asPxTUW8FKwhi9tjE/Yy+c8tyAqRnwoIDkorK8G+IlcGp
31JgWk9+hJm6WbcyZVVHWmuPXJZF3z0cnXSqLNxaxOJM1rixBv+SWtH31B/SRJpbNGL7WtWwFOgq
szHbkPmZTfEzeyAWwmgdgyE6znKCqBpOL4aZAs2XXXQwLJ7UNt3PeOuNCEN7CUU66MkTaORNh/DQ
Un5nUdCemcp4dBDVdIYH7IsjgrWmfeW8fY9GSd0j8RIPg/FStXRlLiqsltwfSiImJeowwEwritmG
eqpPKiIvL6lwEZrdzs7Lc40LO+cZhJeZb/PA/DDISBKz9ZO1XPiyAzoc63fzPj/JxrXjWocAt3+c
OiT2PcXFsIsi+zJ201aZ08apq3VcoggAnq3G+IDsGUQFOBQ0NuilPoqpfhtqEtrbzlwa/rR0x+ra
zcXOcXjGHOtHt+3Gb50bf1H5dMXairwVy8YlO719w2bnwbIRt5ReifbSr7/toc8OSGLPbUj6eUV5
I9UuIBNgDgMXJoZ7pWY+evNv4MVyGRgQ6n3r2Uol7ljXeeFr3XiJuYzn/jgjAF2nbDDMqY74pQQ6
zg47pQFj6DOb84MFGcxNwqNW1Uev8K0XbnVgZHKNVMZw1H9ucwsjCtF5VX8o0BiX4j5+JZlBspkL
65RieTcYCEDGNjzNA9abQZzj9Bs9wDLxR8aWUfr7QO4DtEy0nyATmQmtqbKfkAWj1GqcQxRwurou
Oekh2zevd055Xh5tN8RA+ptWelWyKtDm6/R/5Li98G2+fhpGcCW28FadgKRk6vNcDU8jK2ZB49yG
8uzV0E09Sry7pRdsuSiWGGK3SQigEfNvRi6IQzE2VjOkiG9EUn1/DT3oCyRoaDugu6BsTN2vIAcT
QqPoTO3CmfkA3TeHCVDOQNgBm0pvQTzII/FESQXB0CPmSoHccQAYG2rfCF5IfgmpxH8NpaW89QAX
wmjYNFwfqX0MfJZ4ixQmVx27u4albuWMO+qZF2dyjq3gedVmu46JwOUmTAG4djl2Yckf6sfPkc1I
sNSbFhaoHpxr5QRICsRZoSRXo7mL1S1BEbfgNGhhAVKJVLimobPksvhXty5xiKwN72WkJ84F8ypi
i8tdPL1msdhFrYV3t3C3wvqeJc6UaWAW5wbNHnxPDCc0ioS3Lhz3YNjq2mfNXVbKirLo1TVDdP4Q
yfhkROW0TE5mkH4k1AW9Ki/20L5bXUz441yuq27OTvOEDWKU54l1S2TO20CGV4AzS+kzVpiQzCph
rqKLHBEoJaxexKRfJ1a+q4TFvjQOuvsxW2Mt+3cER+uQzYGlYF7LYO2NQK8K7iePkI242XQaVxPq
33luv/ycOAuUjXveaoY8sIfopQ9e0q+RosF8CKJDwUTPj4C/Clce5Igx2ava97D11jEywyZ3N8wU
cPvzr/QwcFTrrIewG9+zLth3rbw/jAVy8pG6zQrCXWXiHNcy3xvjbb6PTJufEINLSCfkBQlUL6R/
VXrIc/dch2rfN9lZvao+hpX/Vo0kkhg4XCLMVqMFxUtMAy31ALctRL6ANWunZ696KIZw1VnEU9j8
M9U17qrZ7eAa80iFBxEimAQBv6rG6ZEys0ZYjRiNvR9crc4wlpEf3HhGUvkiLKqDCs3WSrrtqjNC
48En5xYrBANJF1ihBXIhBgFyb+tkD4Iw9OuLr+6zMMhUQf87EGAqZDYfJjfcN0nPA9w5+272v6cg
+skriD5GjkKTG6+1vWplIT9BP0vliPJv7lmkjKswU49hyUIpcAXDWw534hz4TNhvyMtYWpBTrG4p
UPCkqXq3bBSKs5c11MpI2bN5Y40VPAQn7XYq856o6dCUAQhvNXRfvc3z+D4M4TE0ioVDSLFji27l
W9G48qsaHCgbUMeh22P5C2W53butN56Dqr758XhLA+QRMYnhEt5DkKOGlw2gVrOa65UU81UirPS9
ETwKEkDPcb85P259gvmq+hy9YNVLmq8cpnOiYEoNi4o5UYk9cDEZ2TcyeBAoFKyBsfI7n0aYkIGo
bdhEB+pXowRk2/ZRlKSGuN0ykBHybMVrMlGMh88Fq2Z7qBiUUadUwj46XniWRrSFrDlGF3gFeboP
s/CxERicKCel3Z4ml+mZ4z4whrlVno3b/9r4w0W2DPsJ37RKSv2e5IehAtVmHizWwFNNvsxw0/6y
8sZdFLgvA0FrYZG8BsYE5MoMtsJojjqznrvRek6pNRpHwTnt6nXAeeTDWxSPqrRoUqGYx4s405vR
/kvz/YSC2wvYqgtWJ8PNQCagWTsNGcBcYpRp02s6e49cjdiIGQoxnirmeBWHqVgkpkab61wTR99S
O/+QeXi02c2Ypf2YCmTcXc2aQtUAiZPuqQZaUEj5GmVnb/B3fpouuTB3qpG/JZi33Ict0bEfc9IL
3T+CnOQ6GE33UMbgvo0elwQ7l01ea7RO5qPVgGbEKNSfFCTcOhn/HoJnDKPowCbvzWA8NGj4AQpp
Q9q7R8PXMESAYDams5X0YaVbXk1BbGgTb8favXhWugkTlJrKIZ65rmcE3d62bX3mFnVJ2JqLwDbD
QAcH4pAEUH4L65vwCFTPGWIi1Zbr1oqXLgS12RVHK0gOUW5hncpfo4EBhWmnT+z335iZHr3G/cob
SHw8wW1rnqWZrwbFCJWOmwNna7UZu1SvQaxC9GbOxIc7dYU0fE2r+xhBSNc2ijLH/1EW7eVYpECz
5CaDsYK7aOtS6zTGlx/zNHEw8cA/D36z7zxGvAOrCl4Nq3hlysiDn13jOqLsl2rl0E5EdGYjmTRW
4zPq/cjU9E2guD1bnHK1+mFwsyOx85Hy/5+W9ACxyolavA9lW3ltrBKAAEDJqvnXJ/Oj4zrnCfEg
ooxNZRvXkdKiS4yNWcVcOuXBJggytz6cCMNQDXs+sYp9lAiq86jfShvWSBXV3yiCvxBqrF3Ncs/F
DmDENLtG75yZnNi62kdx9tlkwwzltr6MKZdZzmowHYq/qEvfZZX9iaD8F4z6Q0hsi03jY8HgKG+i
p2RgDdKclcIv37LgirEd5hHTe+weNp6k++g8t7YdgCQ2n2+5a+xjsmODnu+JcW8O2KUobZdAdcKj
8RMsk8LaGF6MwKHhrQlC66mNhn+T9L4dVklNfxdSl+bFQH+hWwYvqTwK336XomsYi08fcVoeJxaA
Q6z3BfY4DMN88OjYE6jPjvMQc91g8l4M3DAJgzegpmP4lpfjHo8fHl2a32ymhU3Ng7ThLzI9xDlm
q5N/F/CivdR8xo6D+gRZSxT5vFcMpVknlFgYp2tGxafKney5e6Jf22c7DJGX02GIv2ZGoI1BiY4m
D+J8ngFdD0gSt7Xz63uM1V0zJyT0AorZXA4kEPkORyxFrG4ApVbRkbnAK2PBhe6pF+0I6xjcpoDx
oFEC0W2+agfdW7jNI4NklWxrMjQpK+PkD8EyCZJNnU0r1kfn1M9v6DcuaWmuC2hcFG/o1kHEs2vT
oqWV9gNYTfVZp+nJMqa3dBfoql10Tf2YjMku9n9wV+4rQWKdUOQt31dK4FYlwCUUMNu5xEKmVK+I
ngHynhNnSYZ8rXimmDBs3clZISEkriZ3CSDZumX1g2vlCd8aapWs+qKvupRhV67a6F5Uu81Ch/JH
62ibVPI0d78N8oLlUIQWhTWTq7DmzcTZFRbhrYn7x0mBCO2B7uB6Rh8by1+0xAurmz/8VH41jNXc
itUPqvET3mSN11vi8xEOEi7HecTUdIyn4M9nbIFPE+GsJ0PYKa8F1XAdjpvaDYHhBPVrcw+QIfLM
Dm6V+dEp574J4+XkUY78ctuE9rvtuWjVWd0aabFqiTlVg/uMQX6fhshgpnscFIs2wcQiIiTBCqab
BDZIJBWTEnbAoryNLrK6xlYQeGIXCW6NfWeWLKbG4GpT+eBT9yEChU9Zzqvoxf+fpr/t9FOEOTL9
+iWsqx2X1ZdNCpNKCQrryqcgLlYIJXZ1jgiSNEJKN20ZiNW6Gw6zc+Uzr3GyCeZ+cIucmzSS53D2
84ccnXPLltAtv4OKHRjyz9ye6S2stc8sh0p6WMMUCrPhIiyAgAFxJzm3YzYsc03YL6u9wpbXmF4D
a/ElSNpHLO1YVBpeAwctljbWUQu3dQAq41nmcXaiJ52hdTRiiiPM1g65f5RmomIiLGHDQUoSyPPx
125zqNyFlzjYStJP0/iMGV3XLoRC54vd3mEcBpCZER5xDApwwbpI8IHrk6eRPTn+870ME+ZDjVI8
9Oc3BstaM+Cek12n+BSnfC+peSszYPjrmquMky32i6dKsacLuuY7vodROT67lOYa8802Jhywyrv4
Ab9DPB1zG4biBT/EwmSNqAH+a8O4RjY/tCt+2V8+8J0Ha6y0WA9z8mB6EoTCDEG2vVZaLMw4eMBm
gjGuRVqeAep1Y1bbnEp1lxAJa10M571y7GvJyYYoZlnjf8kyRrf2lOzUfB+PItDLu/WUBR9tyCdd
dGfc4etSkUudGNGyiMAPZ1h+WrCdGROZhMUke585FEymp+pkdtVqwM+tmDzLjkq0IkbVDUhCiK/Z
kOwsm96+nK5YO7/bwlsPCHeTMSZIpD2V0Z47l0l9/mIy7fEExLNmXEVugPwnZIqOLs6CTxGqXY0h
USI1cOeGZ8lHOw/Db53mUPcxj7D6Y9RDthb+hCbO8UTj0RbNfijDc2+dmvlFuPZ26JyDjY7KIFL7
N8uNhR5DyjOoP3dEAcRTgbjC0Qh8MwzLU8BiVG88i4iV3v/StsOFAeZV31zHfO9mJsSeBOVWfagM
ZuxdnCqqjvnncIQgsKc+IU868clnyK4OY+zO68+d3BNn6Ob22W3h+pv+Ut8l4gpLvY2G0uZ7Bs/b
5d3TCJyxcZ8Mx9sBIPlhzbzOW0bslOQC4YjIs31c9y91RTs0Q7iAo1fov7ZlapywyMhJZ06cai3u
O9QsuhYCXf2An5um3Bnt7sFivLaYTH/Dku6rNKGm0aMR+nukQrjEmCJhqFVfAQW0xaKzid/nHIZh
xby3G6PwLiT+QgBp0akRINU/IcslCiPxmJjis5gg8qp7ZodaWyZLiKlfFVm5vDvLmkYdJ9MDZu8q
Gj0RMzKLznPnP2Zjfi0n48MSLOX1AIjVuhq0oGH0FM/5Li1w400/nRbvjeseRxRySUTOZpe6r7XN
sZ9pMBrsRHD3bbh2tl2AMN6Th8LbR9Wt4qroJOkSfbEsfZbctnPo+3bRNgYmRrHVEwLKaQhvThtz
2taHiVJDlc4Ku8fWM9axiRxEQsiLEKrYRMen9b9aGGTlsIVJKVSiYe+JmcDUmlh3SPQx5c6k9SOH
9aINGNmnxFxY4XRrpfoU+fRSMb8weGmUTUY3F2LZGLs0rNifQXqWAJ55kh6qIWPlIL2TzTBTRsxW
k5JBVT33xBIaRrsSQSYZYqCRGc1gE9n2dsSxQq+Li90atwPChiz2TkN/KizMHmkTMiDNjpqD0Wmw
yBP0MyKHFQOPYTG9KCP7wk35Pk8KcMD9R2NWNBUzT5QnPr0ux868yUlfGTM2bmREspGdKot5eFQ8
NoZxDET0YDkfOnoPa2qZJP8KSTqL0+6gp2oZm/amZkTNGTV/F571PDXhGsw60u5FaR3l0K9zxp3Z
HcPoBb/axBOLo009FIF1ihuwcxnotUl3W+lla9uHq+gnFs6COnziEek5CBp29M6nY5jOQlaoCBK1
lWbPuiglWKB2AUCxVo8udA1rnVHnlvLF7EkDonVNI8h/ygoumco3RgJcpw+41u+4EGNiSkUuk3zL
x+TUShzzqI0wN1S40+3mh5nn/DDdcTlsfu8HcC7yx8DYdAyADSUeq7HdYz/Zoy/dBsgHVNbxCNcv
Ekgx4g8850tMOxSVATEab2nQPsQdBjaxZL3assubzH/WhKpfxkfdCl6GkL4/2prWWyBGjDbop5IN
o1yURYijsoVUbOPTuyAzehkZs9dIByDDOa9J7S2pwFz9qvityVlPsp9c3vxky3rjL6ZkKtLyYlL3
xvG8i/Jik4z5szm/JCQxpr36NYx7piFE4q59j4Te4/C0JxQxReGCJTGpSe4Cw8J8BQnykpbhUwr9
eBTVLQCXX3MJGgbS8sj+jCYNjz4/diTrefFH1OxHfJ6SK67AOYwNR0G4zaerT6mUMz9iit9vWJNQ
AgKSx8HRlwbpZ/jd0bktGHCsQkD73kikUi4ObcRKoWn2E6rpoC92MRkTFesuKf+yvNuEXY5c6tfE
05RHZ1//GxmdumRiJJjpXWKRg/kUhP2LqVe2V24j+S/sANy2PrNp7l4w1v3XkHz5YbrSvFbMXCIv
QqqFVSKx+P0uov8wAC5GutnWnDAaCGlmAv45W6q+eem93nSfjRQjX7pNGg1yAvmjlfGGCjekuQt3
DmqSBzWYT01sImWGumxydonMH16SEa+0o/J975O+o4ZjE4iVX/RLU2Nhi8lsZXDGUigIP1lgPOXj
q5k+RlzJxt0SzJvhpRcDgdBAUIwqmWA5QCrdHn62t02G6/0UjP0H0mtgBxrJyc9+ueAxURDxOw3/
8rIgo4CXI/9X2yP6gIr81/TqVC9+gqP1X8y+0ybb2vcOZXFuab0T8zvwtqAOFkpcWrfYWKGGRs0t
Hl89eUoQmHM7LSxyNTx1GwRzoemZmttmE6vraK25hZDF2lBILbSMjobAnQ0m1RE5JHwqzTfiwo+o
8/g3Cey0Y+/CfbNoT43L/jxO8M1n1fSWFP0/27Ph/4q2I2OA2ICAqcXWyUifzkDS36MxmEaga2XP
1rafdp+4t2EEFcroqcfSdvQHzINDZz6psjzVXek9hFH9rnvlLSM3D177evq1arJYSwTFML3CpWfh
ZQNtswvc57RzwYhDL8CHwWdrm+Jjzua/BNCMMlp+Q7ilssGlxORRbXRhI+vwi3JV8PJ6QWwx2nEz
0uQsbzcyIGOg0v+YmMwfvMkEaVue4QlVL3l2Zds+rVlRIpittbm1qyaHrXBzOVwn+T1wAEKtKP0f
ZtPl/Kn7rUG4R3otc9COFsa6m41IcQKDm8h8LXBWW4wvJOkPhfkvs9+7qSD6a9BAvmEDeeFOe2DD
0jXUEbf6mjn4e9YqEwpa6kgeyGblg9KZ1wioWAm3SDNLgbCRjz3yDpH7jjsxSLZ2AomjfvbgS0iG
kOVp4Gk2HGM3ucHasjcVCwIOoYwYJ2ZXqkXjVK4x81IonfTAdPC5obGv3T80xSJhdY8t3OtvKEUB
ZrcgJux0XsxoJMStwODnyZ0uACtFkCCGVeOhP9d/CfKQeNYbzKMLN/ynjW5dgz1I0czlFassUOkZ
IWvR8s4w87ZC8Zabaw0O9q6Dg9ba3TvaiOMYmc8Y/iXDo61uLRG+Vbyv1G+rX4w6WIrgexxWSX9J
mQbjKdkzMkpIlfUsoAABYFF5lfpQk4Iu2RyW87kicSiqTQYwh2jYBZy/ud7jXlkOzWOCyaab6of2
qSOZu/+rrUP41080vNaeNwWm7K6s3vNKI8GKjwWbvLJJDq1+6pn9yO6tQIYGLtlMek5RkEb1uuh5
txhF0quTw0bMu/kGEO/Brz40Xk5jWubZ/2h7Edfrlrm9q2CkMpG/awksNtUerW7pnaua+QbScQ1t
G9FJ9JTJp64KyZX6AHkAFAb4colW4hePYdAh0qZpsRM0QdWi/fr/yWGYIQechWa5sXKqhuBuKN96
dY+2i1iQduXHRPFosA5MfkuM89bZcz+jJlgOYhPCHptT3gMupHB+ppEAk1cRpWtthHdKiVQYFrVG
oEMBMid7AEd4E2bu/EUCGtrglmZ5GGI+xnzFjhxaDjtGdF0uOr+9CXE146PJsdZMuLebGe1BCHc6
sZc+HUlavnt3A6+8hkTvagZpEfVoUr6V9oj8/DODCBpSJmp1Uv6xMJuj39DD1ZyVxkL1Hy2fsuCS
sjmkKv4+4NXr/FPk4nQtIX35D53Z7ALEREX1hsyPmUvQPvUoyHP3C6WAhMfs1FSdAySxGJcvBo8U
BsRQb2wm+vGwjr2NpIqsxbapWDihgaFJBL2Gxc7jYTi1w00CJtBw1PLqtyi7XYbNYHA/dbxH97Id
3GQb3ZNCCYwdEY6ih4GAEkEoAZ3P9vP+wIhl4DEqLrcdKyZstYvY/fL51Cqb2J3py9T8UPO50MRO
tMAOum0nbj138pjwzPT/kGmiNEGCy5KJPVDBcUXCGC81Wms2lTZrVKdLwbGAQJxAFLV7vwe5yB5/
HhFWEYKLajYgXuZ+L8a8wzV2howF80SVhqnIZiitIMWHqNvC8lqq4qotvjyBrdQtKEKslPSVAvkf
2xrea5P/hNS4Fgqk0BClLNgDxfDK7r5bwwMIMs0vpM2NXbmcmV9WLHeqrnww7IsLz4t1xJryjvTl
UFb4UGrA2rgcCE7qHADLCVadgoTrMiSgZBAMXKVCYiDUSMB0e2dtTLmzqZMUSxQ/KFuCpZHthiI2
NnUUvYi4WOrBDJcjIx8VFcUKPfbwBssSw2fzU2YVdbtRV8sydeOnuDNf5UVWTsdqIzFfIyLTJJL+
a0ebdXD9/uKgRh5ADt5hKonH5BJgeIBqFnGAqwcK1rfUVSiCiShwSXzEppSj5+5nA7Df0UqeCyKz
bBfkK19sxw6Ono9REYnFwbiCWrWbWVhxmCCF7A8qO1X9e4eRUdpPTvmLM+4heuzkK0r0valSOCjN
TjLFcdCGcdWtAsEU1sI2aLr5m2NBBsl9lR7//x+HRW86kn0naOAstuShg//YLMW/tByaZeGhEI5M
rSAbWt/REBEVf4+ajCQEJHcIz6bnUt3H+jek5XvoCH0bLbs/3csz1gObJOrNhdNCzjBqaCV2iOA1
LeO1U6sX30mpypOP1ENnUQmMjpjvcDB3zorHuHvMQyZIvjbEZwK9SsdUPKTTjdhBCFKqLpoAZOKl
c+jsoWh9Rmcv0z1h0dS8gC3TTX/CLWCClfLv1oR64rBockIeShewYY/dcS7e1Czfh3Y6lrn9O/D4
vhp4N6HIRZvJy+KDUVUvSdqIN78e8pUw0iN0JKqBzcDzlCDwwfMPlvCOtJzmDKnzvuuwBZk4t5pl
g1SLdzh0pkMqoNk7nMilemzn+kLq8ktNXe4KvrvuaJlA2lCSmip4B34Dzx4+3WyQpyRd9/KP1daT
OZ91kT4WeRTAdmy+J3nw6vGzJWqjzuRJOd1j4fJd1hnLRp9tYRD+odxpQfWD90mdY+0o7445ec5c
8Yph9FTT2AmOhqGEUWk99lQMLT+Uy/y8QQkwosDGS2JCflPm8DH2zbftJkhl28VkmwuB1QNjNHIF
NjE8rFE+HOzevRTKgfr41SCqrGv+756Ln0lhY/xp0Z16euwRr3iL473gxuCeZmr8lydfMJYn8xy3
T1LH64x8NImwwaquhf/doTCsg3KXmf16IrXR/XSiS42pAcff0lUJeEF70eSPVspuAh11dSeVlyyJ
kG1Wy8qBuM0PVLvpKeaSxjkF8eKWMVsMJwZ6JvsphSSxRWC0ocYrOeTvovegeB8apv9t9+oYf6N4
myP+owAgeeZ7ixwzKQTNzS9v+b5UhFNC8HjN6W2m1Npo3CSujm/5RFZHMqx7+VuAU89bapUpTdb3
up8MKdJKEuXuam67IpueHJAJD+XgrEXmfiXx2bHoQbkfIxSQdoWCIWU83qXzduRaHSZMtRMgIggl
9dTuM9NcaT7ZefQ3XcY2bTbdj9gfz8VYbeHGk9bgyp+yLfZp118T332o9SMLzWWPdqkKktfSPlhg
8QP6BEEizcjOsUbMV39M8kOXxUdvktRq5BctIdUELPkw9zAlWhanHLd8BtE/TOPFzCC0Et65px1n
ZwqD9jQ30OLStt5LDKjaeo0T/R678Lm86YHwnYUPFqP+DvNoWdrFc116ezg2pIPQcVKwGoy9nBgX
MQlaGgCGGfoomCO8wogQBp+hO1mQ8U4Z/XOSwsGblqakubDFk2aYJVjLCxyeQfTkNRxd1kDaLq7a
bqkj41Wy+bDralvSECsAVKHnL330FB2p0kB9B5PpHUrpDMYO4OTHWJzcotnMFjunbkkWSUYSyhDG
sHXXXWHwqIC7bfD0NeRhDdZHj2OubAa8HRu3ZdgEUrPhbrfd/rMnbOOeqEcZiSIqC30IvvQltsQp
jHy38MRryhdQ0Ma65JbN7NeFERIyOCHt7TepmTw6NOG0SUbkLXMSCXrdvFLih4biIznkdsNj1e7v
+/ekZwlpM37ueyqFTOJOaMDK4IOZf6fpj23mPjUlyo9H0+q38b9/KnH4xdwEzQ0GAYEKLNhL55gj
Ja3EQRk2NF0eNmQkWV+tVPTrdgQ7FUzGoFJNyY3z/6EJokeU4h9tchkyShB0jHg/XiQ9i2ePLx3T
AZF6J3ivK0Nhu/Mk5nTq9alk6YoiQ3M7dtJAG8K21E4/7rKnziR1zper0aiOMile7vbJVJ4qCI8l
Z9mgrR0S2mUwg3oyv4p04s9FpGsa8zXuOQ7mYQ+a792iFEoMNBMkXc6mv66JYCpCA0t5cx4hzHGn
1GP4wLiJMUnDgstRzOzMw10lbarvEYqA19PbqPoUgMnoJ2A9zqnEGIBHYbcBQEgOXPejCn25l1YW
ghPiI7tdjf8mNDrU4RVxDFgSbNvbj5j/C1AARnKwkeu2UbDjcOG5AZhoSH51zvvfH2DoPDa8wwUs
Ql8dShdxEGSUMhC7vCZDFz0zPabu9D8DwWBCIHJqW5eGXmCSj1HxHEByHc3sq5qLtfgd1bNo2l0w
dk9FAesQexJG0oE3Dq4GOxt0Yfa0M13jLHryUcL02GCuyBpShDGmODJpqbzLXTFsubSefUs8tyYN
bQeAdLw4M3iEtA/+FE1s3L15LuG+QPdgQ93wUWxjhBLkmo0MRl2aSC/8NUQF74nNpXFmpleEDmHt
1S0Zpu3wUzr+xscAhA1359khH3U6bRsPTKSvP7qQWczMtuZ1NLchPUku6oOySmgczjrWp2QM3pKp
fKyJ/RT37wcusiCxOHiVlJWjNT/7d6fMfafD6xEw32JrUhjtsxEQnhG8q3Ij5r9sytc92wpPAWFI
8r+kK64OD7+Bu4EXj1J9Z5pQUtBGKxA36dRsJnNGQ93tLcKGu9b4gan6cs8WNNTFSDGEiWFvdWho
wGBafbztBaLaPntqQfBbLKMjZKsYQB5L5pReiSqXrXfC51OvHWVcFalyyu03vbCxg2EJEhmyfLWw
ipe8Y2bYZGssSOy54CPsLS4B5y8a7niJB4fW3CPhL01ueAgDx9+mFYQiPCq+VNdwCDdNXz/11U9A
RKKjePVpD2p4Oz05CMy/Iipapz23Vf0MvJlutFt5DUwUi/B0Z3rOreS9n581g/rS/tPdLVUevJr0
rkPgTN3Yqtq3ooUbR3ZhMSKQ5b5Gz2um1bagL0mr6DciOEtS/IT5/BbNT35u/rl6Dfh6k8Uz6rBX
tydo2Uax/I1AA4CQfJnJwHI7+ZtAPyn1R5F/x2zfsCcr9Ih9TIY3fNIDE/ptG+WLpEZ3v6aRKvBA
x9XrYJ2ASwFYZV2D+siOPvzp3nBFK+/bSNtNB/THRFcWEW7sxvzZ1icl32dNjY7xEYMP9HC8jwWj
zpx5KHNsdn5cReRlMvQlvgjlXi5ahtufqYCtl3/aJb7SxH8zfUia07uWfw0p7i2Ns2y3YfOdVuPG
6CiqTfNMlWqxaILDvfO9N4Raa12y5ifduaTsLdNjqU+zn50N7zIExpfhvWQj8buonqIOYYz/Ly1c
UouJ2sHlXkdfBTJZu0v+Y+48ejNnsiz9Vxq9bhbIIBlkLGaj13tJKSklbQilDL0Lev76eZjVA3QX
MAP0boByX2ZJekUTEffec56zMSsDmDBgbYMoYRapYP4RbPNjdnBHtDtAezhu72ryziID1ynpF9jo
cvFsl08AK6H4GShhA/CMDGtBO8IkQl5IjBF1KNw11OfJdhnP9zhBiHtdbG7SsjY2i1mEdjnLi60/
waNrko9IQKPPh8c8JHDRQ1jEAIKYxGBgpDBhr5O/moLdzb+3M/dh8S0VNZJUZu4jSAizbLZuXO/B
wBzH76ACVNkB3ojHZh1iSehcvTaR0d0xjIQ742yRch3S0KTVN3zGgDKo9fAia5WiLARRDlFwn/QX
0znoZwYtBgfQbN+T1sz1MU/jdcQV7CX3cfaAEBz5qVG7tGNeguiW9IDwvkw6buGWnu2gnqL+Ns+7
IT3HBO/otfeuygXG9VYizOs0c09RbwzNSneEXniwWWnkjxjV1mG+7kDwb9ix/OncW91KgljuG56t
WxQvw3r1SxY0pMb0zPRy0smpdtQO/N7JJwTecr+QA/DwoL9XHA+Ig+01TclGPvBOcT7uea+iHekC
NGiam9P/FIaJauPisKfBxKL2sJ8jKyK8U9+IVGjD5uSxodcjVtlhJYxbG5H40hpX/5S0zxKIRyqe
Q/qaE4G4aPW9/AhwkUhGi9HRSTNyzBmJ+teWnz7q8dO0c2PnRqK5leN7HsI5M8bwikyiIB4zWclO
q7t2SE79pMUxjrqE+0OVUiDHg97Fqd1DkDBl7sZEwdJPU/sS8knw1tKehww1deue1hCcIHQcaZKL
vTUUT55CO2zW8XpOdXGbw8Z8QFW3DmYNewPLzcZNKrUJUwtSouM7jGTpjzQWtKsUl/jaR1KAfmVl
qGKjGhTceebi94eNNQHeejZJjZy7FgA4K0Lje+I4WuG1k+DHRihtLNmGE6+jsP5oUd4xec9fhRXM
28Y9wNaJt0Fk/zAT+ui6IrkUUKlZ8MOjCR79HEBSZHinqBoBrqNuOMYAvk4t+DQk4lV1iQw3J4ei
yRjrUObaQR/+dp0eFiBcot3ff2w8kGOxqlCGLn+LN2BvJZP9SHZD/oSuXXKybxDPfCYlWgCrT6Yb
6CeSUlsHTbRR8P649MHcJbLDa4uHlDrlgC/G9I+RVcmbn0LjatuZUCB3RqwsS4Kh2tnflZOig1H4
7okW8FfsTNDjbP/dIqWB49Xgb0zbNE5NFQFBTOdwVZNGAV/MSmCh1O6fQWfmqWW0dFJl91MAytw2
nZmvO4u4KVg1uDyhNeH+UuNeV1QRk5ib/TAxyxtV7+6Vl9+rcar5oS6MUj8Mtr0Lkr+rUaQI1I1q
gQL0fVWjutXpSTZJhdOh8ui82MYx6zqDX7B/0PZYbvOmX8cRgMdo6c2ZPmjVrJ3EMcwKSfARXbvc
kCcP78LUQU4uPfeUI5PlMWzu6yIqMfvin+Q8CnomHm5Ah/1jq+l+B+YYc/YQ5N5GYXyO4qs7zNap
7F5iX1ZnEIyii1HN2HaHv5U+mVUAxfasmL5DMCN96+r6UIR7aHK4gTAbbZ2ieVcxYeEFG65MwEY6
YaxXvuTBNplF3s/dAxfOPZl6NcaxPsw8wBA6IeoLn8YzqqcsK9yLa/7AN2ERK6s3ZOYzChjjvgG+
yREwZLLXCX8/e2xDmIMuM6ad2SDAMvgczQoOZkstGVXDMXJSlvKqfI+RWl20EeytWeeHUJbfw0RH
Hr02xKAgPjWjcZQeJj8Z1OUmEc6mgL26oVSlrWZk6a7N+yNb268WIo4RwMyITEZnUZ9GJwZ7MG/A
4Cg7eOmmEjdn2lHXVovRppsUqqjdHHTBvjU4sZfOqZ5d2Pa43pjEu6iw8oCTwYgQAlzfOKeLrBCq
QaSzQ4RHBtvXcMEnjeGJmqE+6Iw+mFMs7fYYs+HgYezIlIlFhEn8VI7zHVgn05wCrC+3kFnl3hPg
d3Jy1ReKt79YGJ25fnKNekHp9PZurJtn38bMluTVDbofY4NyNOEcF87ZLZ4b6NiHXiLcpMG4KzPa
ayX4xboEoxc6l6wzp33l0kGye0ixcODJTWAXJeGCtSp3mL8aAFLnmVOR7IBEjABOoZlumb2BQ52i
ka6dhQw0Rkteo8oMnED/lhxo9mbkrofFCBt3FHtpHi+hHoxuw7G8imwRwbAkm1EXbb1BdLc+avob
suJPR5NHPoPmCAtxyTUcl7yfYqxUqLxitiw/u595GO7QaZFtPCPjbWK4gqr0P13Bip5G1lI5kjGb
5ITp5B60auBDjGTlsjpkT7rLX8C2MdnENl9H7bj1xYD/3osI7zCG3yJKJMz21Nyq7qmKzfpqR/G3
kzrxzsRbiqrV8NZNR/Crk9KoMEsgAB3RjhPGlecU86HyhnktjBK3aSwflcEQzV5aFq16iRstN8Lp
vuqsZx7dm4Tp7BG/ElKYWu7aRDpW5Pj3QZWREEjqB2cnxeubd+TAZsYXiQ20CwReQmAVMcp6BCnN
ZAKEDSCyTbb/KroWuxCQ8UMg8cbS6rtLjgZQrjON9LXuGOCoAsih04pnJ5K4MtQw3rnm+GXFJCuG
cSFRcxfPM0VYRqMWqhH3qgj1zpgvVk65NlRI9aA04cIm98fuFDb8CjrpX6Z90dWnKho//MbLMI1T
nmgb+Wq+mEPncvgaurC8MGsuL4n1M4ajfwysUe6q2bu3xjQ9ehKUrdElZ0PX9IFIsJuAh9/FMyzf
ngEcJ2Nc3N00HKBBniaaXucaMUKAOiRozF8Rre8DuacrXWFwrwD13Dl/MC/5d8szXgfDV2pYn0Zp
He0QvLDfyOowM6NO0QqFqfsL6YebwiePPMxA0pgeEZU5D6p+n0Kxp4/nYP6E+RaO1GxdZMm7ROgN
TqwB6qMONvViXg9HtqaO7Ge7lcDuzCP3zNwos8jWPn32ti6vQVWjWmdz2XiMz4VN7RLlHTFX8Jjj
AVkw1DOHQkD3x0jCvsgRrXnJrLZhpmDDOwaOcsAxdpqW5CSMDXn1w10ky+PykF9nF2yXQWMLVVqD
+++xNuxwb6Bo8yrg/mXK4psZZ9SgRLVWtJZJ3J3DKrvQiuxXtrrFys1OtRUwkJzqGsMC6R7ahJVg
/Jajc8yL0sdu5bEXhO0OTDOlgNFt1DQEIOfyiqpW+xhEOiibnqAML9E2Kc9sD5lCK9i+t5XnXJyS
nJoGxVrgVdfaFwluZQ5m7E+EnzpmTj8+DDeZURnHPIjfXKvH6ZuxcsbGYhcrBXw8Rjl6bN+jtv3J
XI8TdOEABC5I65w4WRg4kDYg11MBjqxRzTEPUWlbYRNvFPW+UxBkb9ryuwq934kWG/46WrHm+7vA
RPWW5QQP1oxncZG+ZdofTnPrPyLAc7GvwRuVvgKx7vIudb3Eh4gCUNX8ecv4cvLJAXVwMjqBK+/q
dARXAY0Dnwpued9vqP+i+ouG0kOaLQClMXT3XY51LTUqB+aCV9FTxOEaQSD9nGBvLZ4anSORjNLh
vu+qdhel4qmpUvdSEKkA4gYhLLxsk5YQM8Z7dPkX0Nb2cxAyeR1cAMhd4/yBSWUdygZ3+TiH6jIv
MuyB4sHtxT6rAvvkotJJ+BnnCuXJyuH/T1zL1O4n9k1kyfkLUMJ8W8P8xZEW3swa8uOcztyaCp6u
aP6YyngNk55jDQRAWdYaPQR9SF2P29rGv5G0iCLpWwCZ7nwg+TFUYWrmpnfbR6YOB4tALCxM6hgl
APjtGNoX5T7oWUrHdZ3LAb7yaGy17y7wNvtsoglh0treQY2hkvasA5cQ8VnLmNyLYyCRuYzWcgxw
vKY8PcB+MQA6N4v+yV2cxemCn823VnbTdeU8ax8mWwlgNRZGspk4/rym5nvkjuMbrXuDVIG1WSI/
01lfH9sCtYQjxAumgF8158rbnMZHl9rhChj/yuSn33JUe0YtT5KbQIdVNnyiavK2s0QNAJgbaJ70
Gl4tyQygufR2eZ5d7BQT+NWVRwoptShp8bhe6ccGs/0OU/VjnH737SgvbeK1a87uVS2+ijE3LxMi
BstlfOma4QV6RHNyIXJZskZuXUqgHxQG8RhfPJ/ho5upk2Uab8GIao8ik16itRgS1PPUEbpd+gN0
xSl9pM1DY9Osz54M4CLCiwO2ro5VaB56g7oFHXK3ERk70ZDap3Fs0xuT1lVtBG8VZHX0OJtZwtIb
oFPd9cpA5xyjloPDpnpFt4JUvHtv7lG4x+HbMAT5WU0PJBOG6EiWYBSPTlNOQZ6kSqwd3eKcNaL+
EPvZ2gGJhc7rjFkAjo/Vv2GAP0xxZm+bYPoqTMPdefGpJ+WqcBjktL5917mSsXrR/RCvgqclpsvU
o/MtJJKduEP5y+0DDiHqcw5zFe9kMKxSW78P5JQnVhkAOgvfhT89s3fuGorxvZxYu4YOJJrdEv4m
ihjxeQu/VPQYXIemMi6aqWExpiOMa3nI9MSKhajX9Odf0irVLR/FGlyixwZOSrFoaeYDLCHyiVNL
WGhETHCtEPhmh7zzF21E/BZ1oX3zEDhVRgSwTVvTHu8ahBJ7eKlaTJmxA1ymWHSOvjUe/ATwbuHn
w56ZxFdr0tBHIAKmOrHkOsXcY0XNIxNAoEmAIvcDNxoPft547dkLSLSP+biED1ycTnS7uXMT1L4K
CU1STXsjDyxsnTYDE5czH48y4WumvSu6ZFuJX6jdUZCggb1L6/QPQnEm9IYiYi5XN+2mvyKNTNVm
kVlHMiO6QJsgA0cIgMLT3c5X7pdwNW3MqIDfXqszmZke+XXpuh4JBB4lcQ90M0+h3VZvMZq8VNWa
IiAjtNtX98Iw8MIfRgOTQ9uCg5nJZBo1ikI6seuY9/kuLxZyVRr9kHIEuyRBpDR7MHtH3LjD0Ow8
dHe17VyrsXkxQ4N0nyp6kA7axDR0GDij2W29cfjtQ9pv4cAOIfMUiiByLaxmxG4VDVu00th7C31u
OvQrQjYHa5Y/GoLbOpxxtdPYWYeq78mypFQZx+5uVLXYUM8g40xOw0TYuhuVV6CQAZCFXTq5mFzw
bOJ0/yS7S8EyLE88J/b2P0wyC8j46cNNZD1ahneusCdinVtrDEZrb27RxcRHR3fDdmCV3JfIyxoo
7etwQkgJb6Zdo0MeV2Qd7/+jzBIBVMeZ13AO4nWjOFRUHhBrF0y5RH+LI7X1UEun8VthPFYBwpQy
bgggFE8qkMP+fx7jijqOf/1rMut/S3T9vya9Lnmtn/8n+PX/j/xW2/1/5rcycv3Q8cd/DXBdvuKf
Aa7C/4c0fZPgVs+1hDBJAv7P/FbxD9uzLNd3FcAH6BSEtP5nfqvj/ENYnnQ8l9aAMoHk/vu/Nf/M
b3WsfwhHmFIJx+Gw5Un5P8lv5VNxVJzCsjh8/a9/9/hOyjRtDxkt0w/Hc/4lMDsfqq4QfYfJUNrv
vqke09jG+cWS8l8uyP0/v+O/FV1+T9RE25Bay2/0rz/K5jfCrmo6rrBtKYnE/W85scB2qm5AZjY1
EMQMytfhK4wZmVnKQYVXfcb5+NNNAdJDs/hGywNuCBVekrjIwVV9b+jkEi0xZAmW1JWVW7Q64bWN
tBtqIKfo0ieN9syoMMWjpZd0bcoEhQZtCMZe8lE25LBKFrRh4Rq6vB/mYL02MYMxSN8tO3dxDAA4
1T3k+dQDmRdo+/dYPkAaxdVI6TqDV5tHlDa5+cS0/gFO+6kyrCvA4PYgkXbwibsvNihoBL6zrTIm
+Vihn4h//LT7kbmHjSysKEG7VYbchxZqM5ERclshPhCBfCYGAexCRx2fSetpEOGE1Wd4Lep+F/vM
DAfSHdOak36bjYe2kvuyS98q0/1JA/fWKBwdCZwQpACvhQ+dzWXEtIIQA0POMg5F4pQrWZrnLpke
y6b6sMP8OFAG+XTJ8VWjFJLxDa7dc+ydIIN/gWfq5+EPyb/2yjbp3eEnrB18jFOGrPHvV4x6AvZm
vTCmzMnBoDSIrfg9KrflTFJqvrCII724x/VtnjRzBvsDABTIYViNBm0S087eqwwggbykKMd2cZaw
BJf5NzUIzF/DvG97suRHJAK9HF+HvAx3kBjfdMShq8zKT0112/iEiy94ul7TFXZlTRtE2buLJFEK
3CKHSebda2MARGGkMl01EUK/ZDGkVxbKO+usJOitSKGgx1r3W3MqsHPXXvE+UhTniDaXz4D+ZlhP
07Oh2ledz7gWe4yRea4QsmGerpIjdVsBPQfZgTMPP1ZLsAdAUCpPht0JYH0dUA0Sds0Uo/2jaYSX
OQkqNmJvzod4aBk3CgubG4BGpiis8/iELCQjzFR05u1UMz9DZWeLNCjW2/lK4wL029JLpu2ERcKj
b9rYhHyp6phYM4WhpSD8xEchUxDmOv1qTNiO9w4+CGrF9Es0EKhd97mq6J0rQn1XrVecuYuIpDKv
Iz7zNk0NtsSiILXKGIluHOODlzEVxAyYNpJI5uK1V+Fzw80RbXYwTPKbEzJVIQ25ETlgTUqGjt+Z
P572r1bd/Lhe84vhOwqWibS0BPs1MyVQfQhyVTQCRoiio8MfCiQhCBLKXw5ByOXIi50W/tFs+B8i
d5cOM4Zv8pmDokVWg12tH1y29MbFQZwiRq9vtFyqVWC2X6JtrgUmprHO4kuOPrhPaBwmro3lAyvB
3UiCaoNKWbVVRv+24UkmVimCkJGQaTYM2NP6rc20vVCeC12mpxethw89NRVy22o6GBNOmsGrnu0E
ZwpN1kylOSo7Yjxw3KAJx2chcNrc2QPigJAu0RT/YiR+CYFKDSMoUnDQCPHRQCqS2gar+eP31nNJ
Ixx9kd51XvHAmvdQ9tXBdsyTrT5zkRAohmAaUXmwr8iXHVzJnOJXYA7vqoP9ZTfzwzBk1KE7hi4P
tnIuU8XUr1KwWQy60lMcjMspx2RtS1ZzRdxA6OyaMaaThRypkRQReIhx5C/4/xITjBvWvwBMtVsB
y1bWVLFZQhkkYYdU+SImtfS4YcKO9LjonPUwVqfWUPhUFBalApO1xAO8JvEOLQoIIWnc1aMmXEaJ
Yj8HaByR7YZqlQTvrt1hg3fvwd/KaHzoxvq3A6O7cvrnIoLGRGk9WNOGzK6N2XcnPE2gETYNVYie
RwjC4ZoRx9oNOkw3wUeMF56uxnYSDoqw4M2FrDcSMliYkj7u+KducYskubu3OKOaiSItV/2uo3jd
OnvMSKzhBkZBPJYih+HRuvh63BCrogcN0AKdKJVsd8rjwzhI9gvWfpbe6NRF+WmgQMOp6m1tuXBl
6OhHXnY0EvtPYRAYhpA6Usbe7sA3kJxxmZhfNSWIiDY4NjnmHpuqM7zgxdlR150DXkrgVk+lbncl
0k1hoh8o23FpgZifo2/gm7LQozQ1p/WvxpiAetfGlz+zEOLHunG+hhd+NchxnJClmQ2UUBbqa2lS
8RqV/hI9U59Uvefthzllp6jCuz3s7XS8dQXdC1HMZFAXHy0ICJhJPcih6iqD4quDlmgainqxepNa
vNTG+FgP+lX0DPqr6sA+5NjeW98qe/93I6l2DcFJlfgtrgQTUiF5zLC7+Lcgre/ObehBzoIBM4oG
Tzxrm2RsPro3H5gdXuIU7Fpb3orK+mNZ3UMWPY/aPsaqu2nlnml8PURKH1tc5K1AiJ5n95FTXxrB
OCZb5EHCPBZO9hXBl51rUq1k8Kjnq6iza+MoYP8Sh4b7Qm7vfd2tS0iTDQC7mCJV/sRDdXRl0kJl
VG9W1/7qxTXx6m1aOtCwy/ZVzO6pHzXAThenCqk4wIpmVIjarXYOsKTKCz9qz/0QrsltJ9PcBqTS
1vspSraN9Le6UU8UthciRLEoOMMLGjW6uuKj6cJz4rfvfsRCMs7WSzG/loV4N8bi2x6ts5mPy+6z
ylr96GqgKEk8vebaIUKTrDqfmD8nSZ+jRj61w15p69HumnsakE+DUz343rW0wydM1n/gqLTocNDk
ptmDV5gYVZ1DUMwngqa5yYX1wHa5yxpnGzreWQTVp1swZpCl+mNR+X0pJ0evaki4W/Y+SbaxMb+3
wrxIQcnGEZB9M9m4lNeBP31FQXRGifRN0B/WGLxxge88CA5B/RT6a0TlNBwmZ1ci6J9875m+t3kX
NyX+ARzbVb7Pin6PzgZz21NZmXduymDcHEGohBUQTAvfZeh8OEb1QJd2Nw19QTQCsUdG8Yy69e3v
cG5UxSmDmT2mxRFN6ykOG1ov0a2hTO5M+RtPQh6+92Q5aG5fPwW/lBee4savVhjEXLN6pVW0Y3b4
NqTdOdYM5DjvvWKqoq3BccQW1zL293JEAYhDYCdZY1K1nPo0NlAAEr4N13N4Rs61kRbdfZusn7SO
33nMUfUX5m+LHgMzEkj1VjOsLYadtNizyr84wnuzZhy4YtgnFiJvsz8Mzrwk5/KV2t6EA55JWBVF
1z2CwbvAIdj0RM+5illhHx6dCV6LPeySKj4r+CtM4ZLFcu8vBJh1MofsKjT/2LsfxcJoyD+cLjgI
Z7y5dgM8wd4ybD8ur2ch21WB0iYagcGg1vTEwHaAbothn87kc46gV4fBtS/GN4/0oaEyPoOIjpsu
nXtnqHYdGv/l30zwyeBejiPTZaqpzqW7M7HdN4b7EDXTpYKzW7PS6vF1qnaCiwmE5Fik6tUai1Uv
7PsBpzdIvC0zaCCF6X3nDBtn7FeeEk+WB6DXQHThw/xryjPBYIfQ9AByDw/GaaZXMVuf89RtlbUZ
PdrYYrqS9LoJYIOgE8nsN/ySe8gyD8QGYUeA+QUW3H93iOHL1HTVtsBDVr50Fb9+gJPJZtxP4FHc
yJ1puzc98tVZcs5Eu/JCfRVDjhov3zC9d1vzCCBvM+Pp0wDdBvrWJmS0EAtrmRJFFm06NR01C2Ag
1KEzL0067GITqYReEC/+nT1iq+W/hZxuw1iQ5YQc0xXbFKMy4SNMV81LToN0muxD4pdnX+Mz58NB
veHyA/azihWsZHA1+XH584nxPmjxEXc9KNh7v3RP2u5flruwaO2MNNopGnJVjZwOFDzYj73nfIk8
ouVtbxcYYFAGDMLGnYbUFtHsGexpHzjeNYgkXfP4YTQy3FYBuixOEdWjpgFpSBTPjODCY4+uStbe
S2Ys4A1/W3MyCTEZW1W1G1x9VISL+YgHazRj/hgTCxrtsSF1ZIYs2LCILirfpcmad3I7fnik6H7v
AHMDniZ5D3lcFDMf9hmHA8sn+ZpBnKr+eBgvageRnZYElADRrj/SbSgGSEoHcw4el1jwqlpQJKSu
hP1tQK+BXWBlSLXWXHTB09WQudU45Bu08VWk6AQhn3KT7Z4ZPOfN5WfOGFTvlnushnDTN5IlkgKs
CenyjDwusXpoYJ5FiFILwR0c5l1T4YbmsbFHbOe9va45hf7lOOKUJO7cmOWCblxlBaZobbEhBYc2
+PLG8uDa0anAyzxTTHANbSB5/n3L1wd2uU2R1JCBR9LosGUqifGF93Cpgkv/GkzZS+SNJ9WZ+yhC
rrRMv+JsS7sU5sdMnT6eW85b1IYXL7TWaRTTfCOQ0mC8NDq3TsiLUNPacpxtkcUHS+qNM5DSYo8n
A7/EOKOOxggWte5Om2LjGqhG9XQ2AzB+9ZaOOdArxWmzuZSKnQ2hWTYR58WLH6Gdtnhycsj0M65I
N35x5nllja8tydlW+1Z4vBd3bNdrEXhYpuNT5xZ74iNXRMPduw5HbaiIHe31Fsvw8jx7BHibfELV
NcQ8hXu7jBkYqc2skWxjjtXhdgpBYmC7EQg1RD9dFFHJuSDmowGbAC+kL/dpMFxoOcKg8B79SV4k
C+ainxXa25nusI0679ahvnYV/JH0QJf1oYDdDuEqYPKHws3VmzrOH/w4O/QQeItyAqBGAHMDqjuz
DzSMsBZ4u6CzDxI6x9+GXwcTu5I8R+TtQFuaTVAhPFvLekYwJxN+hEuBtbUSvQ30H4RFRI5gYPe8
zXIh6NYwtCPYBPVNrvxtocA3Dmb2uyqtyzS/yz4/MobbR34KpQmavDcReY/Dn+7qchHt1NxV5NdE
MgRWC9vZfskic7eshbWzgHPa4wRnSJCJEjvxhU7Kg13Nr770KIWbU5C2zwGt9vWQe6SrZRuCb6+i
MR5bg8ENnBEox8xkknPrc1AUjg0RIlNUF/BepgkeRaHB+TvvVQEYr5IvBY2cO2JnvrWaMGrE1tnt
5JczkPxb1ciJSY9HE0qGxrScaAM0cU2yRGn073//zrMmAbcP7kYJBiIdn3i7BK5Tu1v17Aj1gKRL
5gaj7ND/zcgONvpgv4TGT7WgGTLfoT1kmRSwdkEEUo5wPtbGYzHML5m5NMxHar5GPdKg+WHMCKPl
HJfQEksfJqw1e7AOKKUIdcceMvNJcd+q+QX6+8KEaHdWvfiHKU8SdxlxR8YJZY+BSZmuXd12YpNO
fJ+x72/a8DcwvBgfMGLcM6Demcp+R/yiGTISaqLNX1ZT/jjG8sNnpijltABrMvFt0RmnOkTLRs4F
fH1eTXTHLG1m+BhGrEyN9VNN+fdMnw5njJHjeGd4O3kYC4z2A0D1REsothbURZEJNlIMe+h5Q5yf
y3CvgJAuAcd6BCOVUvSsJdUMkhUPQr0J6bnfBeWU3dy8PS331BMRe5mdfUeC++8O3iOQ7+8Skf+d
mOkZZTL/sXumjRG/yUzcKdnw0UH3409dI1lJuSGlIds75lzdsl7E/HD13PXGjTMgmBoubxiGkBTq
+JWQmoChGB91aO0XB5H0iCwyGex3NfU30+PTOOl3p8YbqnMX8RHyOW8q1mGU7Eqz/WgVF9Kgv0Jj
KHgKHXxHJWs84WYr02ZW61rxNU+vKOOq08iQamuUH0XQPFYus4M0CT9bOYPeM/PHIrlJDkwofYk4
qLnajdHuTTP9VIpNQCbxkY5ugV/J48oPfBbCSePd2LU7CcRrlRhsOYm/HqkQqpFaz+OXo0t4N/RA
uEzkZzTMuFBOuLVmKjK3Yx5rDNEWWWPAQA0XP3fdkkV5J6opXD0EE40MXWXNpk7CnyF0bCIwJAi2
unjojecpNZZkm/RFG25xNOpLyRu0K+2JzkJf2Dg5yNQNLflqhHA5ylzVp7ljIhF9THZcwejiN6hy
7K0IDU5GV+/GVv/x4/nTbrj7Ste7IQyRi+0sHU1bzAwQ3/nYYUh2EieMp1LeO6GsT2YA2D+zrZOW
S9Y0RsEpIGDDnuKfaa7Qt3sPRs4Zp1HOwfEYcxEvj9+xQzbkDwXuweSrjimb+9B9zgOif/VI+60O
kw2t4T+Ta7z7zdZHdIoXKsCItlxSk5lKHM2CLh1H+5ZL1nJOAn61jWL4OV6L3t4NPXMdBHG97pf6
V8Nbk+iq1uTS1t5j6/LPmdmKzdzx5QOqKs7u076IKAJnaaHXR2JEW75+laLyjtatGC3yh8ZhWs8Z
8+mpAhKGF449dZm59wUHqZq+Wo7K+e+tbZBcg8/zDjKirqnr6tuoiu9K9LeqDFpsLFyGNgmxE3TW
wdZGftebaXBqkAbIebHajLQqw2Q4Cp18kjng5ZxzxpC1dFmVclE1W16mb9tBosHk/jV1Le+KTwmM
gPM+ClBW2NdW4BkuWYvPC3lkn+n5FhC7cxTd+Agx/SMvrHo3T+ylod/mEOqYVo8m7j9DgGuWD1Hk
vLsuTVftpyeb9zgE/oSEAbnc8lOwYrgsYvI90dWepOmrMfAZHQ5YKxvnxBwXF6kqwPU2x4ZaN5vg
J0gq/IGO1a+bMvnlKsr2qsWGEqseCpEs9vVni40fTSmmK3AkIuabJS5L38C4oVi2EqW9fj05qELZ
h94hFMHgsFiIRMjD5VjL41ECBQdogQYDSQotVqz+PXGEuU8vM2u7fQ/7IdSsUFaK7wNPTk9kvTFD
oRYdbPoo/+7M6jtwcFMbXQdket5kBW/x5OitiHycJ6W56mKn2JctXuxs6QrK4BdtDjaylqpo7NLd
oPybmebu1WsypAdw4so5kWvfJ99jGZtMtGOGqV7NqXLWZEHKO08tT2pDykingKhwdrCL8RuxgLM2
THPfLbrt1MblCN/1zmWWzuYv96QSLfxFfjSMjvMEgMKquUy1BSuhblHB9P2vPvNZ8Xh9nNm8jll6
gWB580p0O6lkz4BhspKS/wAb/MD9SLdz7ElOu+ELtT3njoJ7D30KFsEYVlf805Oaol3X4vII6v53
TG//oBu6dAPCBPhtZu62GKC8bwUqrm8m8tg0dGIjHf8sY6+5ol0KaV3ttYuPCERBgbhJonnCLm5g
rL0L2efvfOyeJlMp5AjOm+qHJ0IHXgebzNImnDi8ksMCXv5JhWYFAb+Pj7lncsBxjYZuRvORAjNd
J/rJWszp3oCEbpYMnuv5s8WrdhfI4rupYL/Uk72bHB4Uudg568n7PefMf8aezLrK48hS0v7yFpQZ
cYm/IchuE8s9dAOL9PKYOPAYXSFhpec8yMLm9sN/DVdhFeHUSEFweuiaTDK0lSCzdwLh14/NLkzF
DWaWuc+T/HE2/riYijeWA1HcdZzx6LpEABBEUm6yzqkZnPXhuiXaxZmzBJLcE9JFffbhlzpt6uz0
bL0aNlSRiOHyypwxf9R995r5hLvIxeLyv5k7sx3JlezK/oqg52Y1SSONRqClB3f6FOExz/lCxJDJ
eZ759b1YBbUi/QYyWiWg0Q8FFOrWTUvSSZqdc/ZeGxDQG0ZAbWcwMt13mnPTolQ5cov0YxQ5T1Yg
7oaB7iqxV9FuXjRXrsiyDbBy9AABTb04hHmU9IeJ5sjGzsidDPHMglHAdY5nZLxxh4wYDgZzXrS0
RTERX3Zm1N1gYCkJBKYNkHPUNEOMK72bYrwLFs9s1q3JQuPRmJKPNOwMuiPJRdGlzzpT++s8u3fm
MaHjpNWk1boeen82M+lYZ7X+bqP0OAoXJ9dgwRGNQqDcAbG2o2rRD2gIslBsUCPgLFUNWeP937Oj
6QO1eXxjRSGej8YC241q2bQ7yHbdcE+Y1ACrt3rNkunCihgS2OSOr6sK/iGV2eNYsHmGLcwaQ29v
w4kyWevxuIbgy0ixooIv/HDLswP8JRhu4hx3UjgrPBiO/a4EdceM1MHqEbn3dJv8wjHYkAD2jBAL
kixgKagniTbCUpcW5IAhuDZt60pW1vOYaMYqdvGDGbW4H/ICkyGHpXrWe/pXPrldzr6ckH73gJUm
2RZnfAbIdj+WKbwrU6CR6AwIiOV86AmNaEtKsSF9aHt6Y1PZHrKUYHgS09qdaF/jmewT0TFKtDQE
zFF/OY8LRtt31Vonfgj9LvMQtHSPNWkmdCAd1M19Ulr7sWHDMG3tXHsMafesg4diRAF6G+CG8TrO
HNDbsPea1ApI3REaBcXyJmwCcyQD8Xkaqh9aGi3wAQ5yJERvjFFb9UX7YLuDcQj7B6TkmGE0/Uk0
NVlQHK7XfjI/u6Mht6KzcFWSmgojpN0MdFM1O301TCZDoY/TxXJefXs2151b0iMI22dRDybGPLof
PsLomQQVwNg4rJHmeVYDf0ivOuLGXRpPCfkwzgBMZyDcgxZKUmwy0pWoepZZNofSmT7qULN1gp+F
d25WWPv5FtECB/SnG9BIOCnoCCFDGIhe1C76ZH/t5CYqlBxVlA9SZKtr4zNGBGTnC+UKKM2Fxiy9
QCvE/Lp60UMpiD9k8Il5mo2hxIahKMxw4pDP0xz7tpiPNE4RpCORh09ie0b3kUgBmqWMQ0/xCPIw
1ftGhq82d1ZaSbInFBjQn5299jHW6qoeL9h6wn2ZHTrhcmLFoUshpYmDyPrNqAMuGeLGAv1vHkp9
Ls41UDBbp2D+NyEfn6RBboIzPpeLbCwIeHfmmMS0gki0qeQ0UNJG1eNqk9aCODn352ykbLEYFmEx
vAV9Om9Vscy5Au0gTHhRneS0JPtzs+SM1ujteWo2N0xeisOY/TLi9oXpNImC7G5rMzfvyo74eGaI
FOlt8Ta5pIYzsRlddNNVFV8bKKaPwSFpFBgOfzoCNoCqG8AuRZawaUs92Pqa/dSq0vBi82yoO30r
LPhlQRcnR1mrNYD9MsF9QW1Hri18dwDCBeceL8R4Q9h6dHCt8LauwDJQsu2BCbU3Yxm/4SeZgPlV
xGdJsSuCBPHxLPBRAzIIRlmvakG/3Rn4PwTg7JlO55jEXSTHdjo/RRPMFE16VQHvJK8cPNp9tGMe
eqtVObx/M8WjmhAwTVfDcnC1TNMovLjSmVH6MKfRDjp2AkfXSsnF8HHfRVQ2JnAFmZbOOYTQjcPO
t+FTzymogYNZwtJaCBa+wBUBoeU2cMSV60yLk7utN2JwD3bl3IchTechGQH/udoxKskKiCzeBfjc
G0QHpeenOtwQMz3TxxTRqmkTvhS8x8kMUYe0+jVGVLZRPABqN+qVoiFRVUi7n6bWcA+RNjiPlY4F
Afj6RqDNW1V5QhLmAFoia6d5K83spUcovJ9mPuoqqTxQJ/06wScb9wU26w4fNv2xC7fqz7uAw8eo
atRaQP+lDlUtN+0DNfOlUszpGm3h0qY1mQ06ZWVqkpyHAuLok4ixypSDS1YFlddKdV/liGjtnsjL
JGyvfImQEFxXSM0bMYqox/MmxmFt4PaoHWaIDBSOBpYUN2uO1tjQai/p9ddEsXlNjDshg7ENv9el
h7EBYOPBRnkwGzhCUUuJodf8tyqsHzQYMzuHZkE1DqPHiIX7p0IN2A9/WlKxZVl1QvawZm1dwn1r
leGLn8E7JTUTDfpJzTaN8dSkcO03rY45UgGbrrWaiBImOciGac9OjT17pcuOPqppo0gLjDTLhNgY
h5taklFEZC8GA/YK3vOlz+V7oYOGmeoZK2uOI6g2dz0wdaIQFx/AeM1YbdoEznAgR3zva+0hHqsA
sXKGVbyFX123HPmg+aFpH69TO7inG4mgqEnR6RG6uHEkhvABpVA9YzPgCHcx2Euubg0X3tHjo2mW
e7+B8R+54JdHwFrL6biIdagxLY4H8AnddigU89QWomoylT8Ij8GJEcZvOAI9QpFQi2vmB/wW9vIc
7S9tGn7AEdwJnBwwbGZh06Yg73mkvRpZw4XtFg9uI46DEQChRZYIPFDc2WVMZUGqxFL3Fj5zCx0w
wnoqLyJzHm8R+96bC3ghAQFkWLD5u5UbFAqfS7K34/woZXPPoVls7R9OLfkEzZeKhCHysZInMMrr
MTXLo2UUxONIxEf5LHFmdT+jQCMKNB5fe6RGvQXLPrCp7DI00m6CBEjwUXSZf3m6G0WbfLqt8ept
RGO/h8K4xkex42RukwXmNCMOcBORjAG0ilrmZSSoEWM/zAnHWWwkuE14N24FEirc2ACMJNGgLqot
5KchI3y8OiOH9V06ggJhw7szXQ47Bqkd697CkW5k+VkalZCTB/6dvMivygAehxskaKg4tWcF/qSG
Qns9zbQXLA5BTn2eBOMh0233Kug4ZiW9u216TDeuit/Bv4EtmsyrKEvuO5xQm0nTRyJ0cXJIOmsr
QlXoJGOdzK0SyJp7ruc4u4SWqHWHbACOgbocY5LgY43TdmAfqtT5KOKq2tc5U52wJzJhFtF7ZWIe
LjnVkHSy5fNJh6nA7GKKaOJOuPWudGmaaKwROgQrAFJCkNXUDKB8/61J3edgRrNlOv0NnOTqTE/b
n2CE040bWlBE2ulA9wSQXnMbKJ5JWLwNuVe41qcnvUs3tSGwDjeklkg54ECZsIuhpp9xf1ma43uC
jw+cEiTIMgTIVjpbQ0eqhbDjIGHc1hmAL9Alyyn8YR7CHX0HH47XYt/CP9i4CMgh6cgzA6ttBxBG
9NWmB9a7mgKBrx+NuU07miOg2PvFwmBqODzNKGKR88UbWee/BtM9K1T1DgvxuW8ZGSzKFr5eua8X
W5VKxABTUO/RAO5DoMXbOn8so5rpZTccENQeZpfZ2FBMF5iDlM2Y3kIqxZl5yJgHpP6urzQDB3em
NpOlDtOsM53AWbaqx+MgJz71jDao/Ql8F3yrwWijvq3aTVKQmCKU2qYjYA+UFiZNYp9WYih+jBkB
pFYZPKZ9eJ62pn0csuSngxof4rNve1ERPIg2MteJikmOVfLOrH6ivMzP+HgSbFjty3i4xXbLVzP0
c3KS43VoWfGGGG+cai7lB9/nlYHIbJMy6CqTAPZO4j7YlrwWcOtWes2GnLg1uZDwzqYg63d1qz+0
6m0kpvssMIAR2UxDpfOri+HukwbPPHoOD3qL3S1OyVsTxnxuMx0TgGS7WqLDUpz4nCK3aL3AuOL/
fUOMz4CHKlXroQpjWqj4XWwQiTARLcw3HpM2qMTBS6aFLzrHwDQsraO0wGNyr+WWaKdtbL7SHyQs
09HFqk1B40yx+1wOcLhdynVWrV+IJVwLH4GcKYd6A5ke7qr7klCf7mTUERPiws5QiPRzdryV4S/u
Y2H/YmB6LW2GVWj9ABgC4RN4NIntqgBB29gztAQ/C96Sks5SRORgE1q8MTR56FwsPYyRsx/7eKRw
chWoTmwH6QLd8nWi40fslA1SJb8WDKcqaX6QJEYmeWcz7ylv6P9GANZ0sRUVhQfujxQGu4UNYpW7
471EA0i5emXQihOBInU+urIb/6dkQzSLl1FDGQSG5o6UELyTM8NQo1PnBWHDbs0hlJMHHYCg2OKv
veWL1B9Ss4B+0R8Ef4gPAzuw502tT+wG1F6zc+m4NidETpy4QfleQ/Tzu0bse1J3GNlp56ZBXjvm
jeUwiRndSgliMogTHfhfWiwKE/ZM3fXHLfopyAOK2XoI0pfVpt55z2pMbykDiS7iHBm077YCNCFa
sZo5FrS+eWG1ARMdNyN/3GAbNNkS8Wl11FqI+QKGlxmRUqHMHWriiqQmnyV5Ujf6QqUjL+U5JxVA
q6bbfrF91KjwmTbMK4jsAWoSbF++jryDEcMujxc2UBFpa5+j4UrU7RM1EVx1mvlxhigOiADaEqr+
MqA9O0IVcI1XJWzabnF/jjucHTyoGnDT9W3a6kgnKq42Adc3+OjHIh8GAgIlspQiRAmG680aVDul
+W9M3eGrU+duywaWv+JoYUTvmWZbBMU4t/QogOYz7k7x/5A888Tnao8W7BcHzYpjobzER8nIqt2M
PT+7jttkC/aw0XJP+eBB1XwUJI6t3MGixit9MvXS3TiOodcpuAh2FOB+wli6HghPnA1Uhzxa521F
xSSiigxrny8ZsPRdT5oTRQJdxzggtSWHT6rzUUC7tJpcuk00OaBlpA8cNO8S1/kRNgionLh6biXC
UIkjixGaN7chbFks4IhUx2tAwTO18iFRTCrSvlhoLSiIggbTk4FdR87+wcjGBx3aTszQZZXYDfe4
S/dBAhc6t7nKilKwnfIbukML04XkDQfNc/BRS/ovZWtpsKyil8am6zPNvLoUi7uxHMDfBOq6SQ1n
4xTVRL6w9mijt8xsAOqN39hMCKarQorHxdC6ym+mhWKQ4eEDcFuQHk1HoGvFr3Z2n7vYBc0BY9RX
9AnbnCBEYUDt/Xs40yxMKlFn3w+KT2bZHc2yZmf0E6TFcf5hTQgS0ercgwgh49kbCEFCAJWViCZc
VOgJzRNJr5fug4b1iV8ltG4AjRmek0yvsk8eEBitzT7ZlHV1kSuH+It2fjYTlHYjoEBbqtdQ42zk
z8bB7yQZWGKTSecCC+CHbVxoKY5w94cWIrcjxg1d3ceUMvOkSfSEjilEkY5+LuYRWrfZk9PTbqRu
IiGunclhdN+GudpOmVA4b1wJMGdgBvWrRGK60Uv/ZcIMvSTUyS6+NcGNLVQhazOo6rxCphrMmFuZ
Il8qBCCZATlQgEzxNeNo6oRQZVIdKQlbaG7GUzIUz2WvPw864bJG+2aX9o2CDFNKzhjT8j+WVLZz
DTjERsTDfP3cr1CdmSVvhyrhn880hnmN2W11kIK6qD+UNA5EYN74yFLDEgJCsfwd9Dg8n6AD9KOP
rCtutoDzkCnQrofWOSuCB9oK3UZNls/YMVJH/BGsDb1j06MmhAv+xLTpHkfOuR3DQaJdsadM5UQZ
wozROIZjSEDAIq9VP8fI6ZNLRzMvOis/+FbwLoB7TcGH7HAmwM2/z5oYiDSzrywSb85UIYfUg8cB
lvCqsabLaByf8oAnoLHp8UyuebDMPvQaQ8AoupaLwCbpuSgc4dT2lXkn9cJrcKyFEnu5FNFTrVXP
zpzL1YEN8S0zO4jHsGSgT9tekPcv5gBcwxUMOrRZgURyCRapo0fy6c6rocdeHjk4JZojzJYeefiZ
kbvYoeZpn9r6AYPtdRgRspEJihIKYaNswSdP72VBrga7J0QLNs350EzdNbnWB7MaXvOO82NDoo6f
RxSc5wSPwYexcFHPvf+jDZgWVs15oTOhpotkqggJuvaeEJDLRwMVlZTlm/FicyiGZHhbgOoOAk58
iU41P1T2oXem+1aXF8om669u8YGYoIZQeR1DNyASqLjN5uR8oCpx9XsLlSGzr4vBqamqfZJQynfN
am4txBwjDXJQiHRmn4qeYZ8cxx2FjzFVV5atjrUyH2Q+XIVt/EaDqDIcJDnOXWW0l7nR70gz4Xls
buc4brjcHrtWR3fMCDmB9r+k3x8CB3h46ud8+GvzbkKOrRnZFYoSDpG5fGZseokG88aJYN+72mWE
aX5o1BJyZiNgQioqK/nadx3K2oA5q8uuZJCcZ/sXpn3BOwNEaPmHMd4EpluUDnuOR4+IWOG65nzp
4wETAAY2MsWD/ZxGP2eorXUkj330q8uNy96AvBzFPNKTPb9oSbyDWsaQlw2T8fRlZbfIxonFqjk1
NgNzzGZ8LUWygKa55IEI8Zlqv2uiQ9Zi58b3/pBFJsF7vzRrutCDluQGfddinfU5zM1dhPy/wLoQ
lekdJlhzdl4jyhJ+acIvGIStlwlBWkBaHRQPIyFG8VqcYUVcAgmyt7AutyZpW5SQiB7H1t0LQoo4
H9KoCqhmODLwx4ofCGqRLfPdUCZP7FKSTS2bILoE+iE+98syfzHKog+gx2cFuxEZ7zxESEV++DQP
YcaGr8oO6K+q9kNvw3M/Mi7V+OikQAj9knn61FuHvLNvXQf9d0EC1GI5Yug2Frd9Cptgm4Xqhw0k
BpclHbNw/ilIEECWMZ8R7PM0hfKjsQxmDTMzaoem8hwGPI4pO2WJvzJjcKsE3a9iqlelNr4xGVGr
BlXlQKuAaoS6g5T2ezJRDsO4jKnKK9c17iezfIvqhLeVJofeBr98K77KlPXSMgciCsdr8g6LCMYd
PkL2BTbXa5itDSgB8K41qZ8LgK0DRVcN+ZUgSnyKydhKGiiDhtZvyi5hOmhWtxkG3jYweCI5ZKFU
jxFLEgipORQMHHZLyBjpL9/OVyYYEQinF2YU4e+YQbhxfcCaIZs0jQ1wrYt/QTdB5PA4VMlHiSg3
s+I7qBfvjOW2g764K+VIFdt+lOwmeZkRbalTMc9Iz1FvbQqBgQl0rPHs0MYFAbErs/qgWnmw3P7M
mEMkmwvuIKGJDSFpp9XFk5vVFwGhSTKVpLgvdCUG9EiKTE6ucXsVqw4pMJ66lTPyJgndQYyY7HpZ
g1Zf5vW5YvIePfmh80CtdCP4Y1PLQYjjhPfE/s1+6y0zIltaZ0443/eheGxBFxjzw4AmGvn9hVLZ
LQ5oWDyZ+bPtx0f8LPinNExUEORuBu0qVPOFXQWEa8XQKfhTAntdZiBT7fFH55AOBhaJ2ZBtXun1
Qpwh69HSF9AsVRyK2SJflQ1KvdSm0WBxLsuj9BwNrUH/RHPVh8vE9jACqMJXYCCKbtelHIhZnhhe
dKmFvR1iexE0yXawrEvX4LMDvmprFO19ZMHeB3P54Jr2a4j/XLr84szzeL4laEQq2kurdxzsYD5H
SzIy5wLxkODvbBe6Z9MEWudO89E1CYPXsNuHzfio6uWbg1xz1YbpwwC0zoJNy5uKy0XCd9bCcbPE
T2VtuBUgVqg/S7Y4KEQAV+IP2Bb3URV7LdPhunLdNUUHt7IJOTfOj03z4saYqovuni7UUylKNGJF
8cPKYo58U7zREvsaT9lzHlwJPfpJ2yY2ScNxxtc8d44coo6NsOgqo87OquQoev8Su7UG+tt/sEfL
gfySclxnf3cJ1oOLPhFoNoMbnM8cGg+rok/vOA4TGe2juKc6X/X5DCa7JaeYjKTGpqlSatdDEb44
tk/WaaXddx13ZPQzYFC2X2w6dysk+Ddsa4B4CZyuh93I5oTG4qYK2LtawpHxsoOTiZvxwWqtY4oA
ZeuYzWMoEQnYzJO4ywWNHcpRY2pMutfRQc79x/LXG8sAMsH40yjhDk5ldxktB7eu4+iBrqgWIabp
pCm3dfUDFVJxbplsQnWLvUXXeX9pzKNun7WDyg6Fw/AY8cASBAHHvsLeECwuJS3tLzMd7ZiV9kQP
0Jwj1hNPuhT5eZA6hGWMin6KHB8CbPLcTuwAtGzVVu9iA5jqQz4C6B87wiA6iTUkTC57QZQwUT6h
rni/6w49yHhlamBni4jgX3Ub4Ojz6KXfNn3x1ju0T2VDt6CnrmLw6VVLleZaNsBLiWTgJYlaVK8B
0zSiDF+1OrmuaffHsrtBTWv78bhFIOFudCLZ4vAwNj3VfTiQAJNwh0U1d5zghgkgfmNvAgubNxQb
4hHjt8qCzwh+4W3sMazRPdK80CwhA7T6vHGYIaqKSQENaKI4C/7uJadHvRzOY26u2xN3GoT+0U0w
mM7w4RAd6sfSB1wJ44J4yw5sQ7xsFWV8i4LpKjFRszUYoWCeD9KbB7tfG5ZzI2JKYiFH2JNHRIA6
cFL/vDc5H+rTOG0Zg9IkoE2CeQAhjJP+svOOPq6QxKLYz7LggijC1bpyxDY0LHOX5dlR8o9G1Doc
dNpf4ZI3yH9mkgdWs8uoISj0fAdXga6Yvs4XzUhtHlOHyKG2UrfsKxfUJFSoBBwgoUb5MMofqcHh
0FIl0MCM8LXW2sp2MOAkLQcbE7uFIP/WnXcxiWmZOW1Ra6EmNvnGV6U81PF0yfTnbGj0Z4sqDSrr
EcWs3iUfEyHeq66Eht1mAQoiKm9qJS9hlj5mxrgaTH4FexSAXtkMkqEkVQrDihm8KZ8ow8w8o6R6
l7TM0zK+z3qwaFGIQIb0l3Iky3FhrBrzsUucYxz2W9NPb5Zl0Wm/FS2lW9ZeYTJDHdVA7Mj4fWAP
7OxKrRtjN8xdxnyTvL1ist6DnE5Vmb4V0Rk6vHRt1RzVzBTIeQAyZ4lWNX9pc/jgRNW7GzBRI4Hc
Ry+6/B1rzfxJjLnGqOympIG9b+MHx2LOSodpH9k94zuoCDD40QiKBIdcBFuX7jq+BBAlvk/eTkA3
RH+I6cAG5XQfxs27SdRsnJtAEBUdGAPXIHSvCGkQiVWmeZxHcV2huCPo941XeB2moA8H/YLx6VVA
Up3WlHdmtpyyavTy3ThfjHSUCoKiy/7GzyjDQh4H0gapqkk6ESYBxbWqLsug+DUUw7EjuWJAcp8z
dFgZTrqdDXBKbTH9wGDxxiRy03bGI6ejLfHidy4NgbqlfVCytWYG7qluif57qM36krd73xT0DUny
OPQdfHN/5vmbF3K7aJ6H0l3pKF5Ws6HdBUxbkXw7xNpZzSrACrjWrYjHSGUeU6vb3MlG1Pg1GMNt
ClxyuYa6BtFHvVvUz42DLmhKu6vW6R8txafIBqxCiM47J0/Mtims4B6YneVmw4pjB/j61L6lQnmr
MnlrFmx+HO2IrVCBF2j9qg2gqGXqLOb8UbDdExBg74nhRD6n8yWtXeERIbDXl/vsdqNcpSTbUlJk
Rz80bwXxV5Ey71HsPAgsq5pRX3ZVfZWOI4WEH98sV9RLwusG0H3h/N6Z8863H+K8PDL+eWtieYfq
/1Bk2kXf31jddOiV9tJM5DrWV61GpKFi2m5X1nURqv0CnWpo9INQU8iYXDTYnf9iucRx2BYec19C
B+qSW8knk95HT5yEu5s6AOUSPR7q/NVEr2YyEL00UDMqSU0EPjeHFy0vIr3cdkJC0nx1HFwFxXS0
mQmq5ZkOtfxprLO9S/Ds7Mhrw8ANHjcHe3bPere7GCgnfI5RUm+umLccyjZFucfcxxkvmasb+OCS
hk5maNT3AzOlluZ9GxbXsGvZPSN22KVUj0TYbACCoZPFVxlybsoq7WiM6FKKnp45IoWrjP80FVFd
FZGUuWLCmlBnen5kXpetcZbO8VMPvltqNj7JSL+OBkRITLao27MLW3EAcNHDs22TA9Xn5TNftMOY
3M7NwJw7fhlQ74Bx5AgHYyVeYJo3CnkkYqF7098Uo31V9ki2HTVCXtEGFA/jgExEEp9XvJYc2NOI
Z2QwU77/wiW5yiX1j3HnVqFwxAH+C9fVm54zd67qOvOmtwhRyTqIiOtCZZRiQHdTWlh+sTP9FkSr
G+qQnaqnjLZlZwu6mw5a9pj+7FbrsMYzZ6ffBYive4RrCFgZ8LUPxYU4aFi6yKrv84xUv3I6s/Ic
bxW2hdzkXB2lobZSOu51IX7GFOhEFpC6ZxawQtF8dUmAxyTxLHLh1t2oQCWVDceCCK2OwF4w4IrI
RX4z98nyOVkYizMtEoOdoai1dRycZfCgNqJLmT3JepdcKS0LzqKCLw1QDYSOTD4d8eYnIY16oe31
NgG1tRQBoWD6S3zFlqLroXCN/8dAls88ln/f/SwuX5Gbn7Jd/j+ktkj1r//yP//9f/HXD34W3mv7
+i8/AQ+10/L3/7d/PdQ/09f84zO0ZfkX/gFt0ey/uRzYlKt0WyLHNx3xH9gWzdD/BjaOya5pO0im
hQmcJcdyHf7bv9r23yxhuXAAFqqLcGCgNBybln9i/I2BnnJ0Uyz/njLMfx7bokzTgFOsJKUkfyYU
mBNsi2LIjh4t9BlafKgEn+qvIrv5dDO+ILYsOJb/JMMsS9gGp1UakJYl+W8nuBarhzao4kxbxYf6
wLBnjynyzNzHuz8vs0Bu/rSOo/+OhYkFQLk2h0hBGsujseWD4HWXRL158Ejp6HrtOvLsF7n5Zlnz
m2VP7qBRm3or6TSt0BZ5gJPW1bpYq+O0FRs65v94Af/xYH1xLw0elr9cpGMSCy/IuRCmWP75++st
Q1tYOcb/sHCwZpbGavkz8RW7bBN7HFtoPq3HDUcNrzr/5vK+W5BH9POCGvHIht5wCh239YH85if3
MnzUdtk28NSGpI71N+t9cTtNaVu61A2IRaa5wH8+XaBRBsBjGuj7w1ruYNx44x5T6srdcXUHcfhm
teWZOHk2f1tteaY+rWbVA70XBsmIJep1SB+4JvzMSQxEudq+LoxVZeSwM9iwYOZ1z9+s/sUTy+qO
5UrDlCZX/PvqQAVr2fNp51qHTXgkq+2Qb+W1fj2ujUv6iM/wUPeEwP552d/xSX9/H00pHaVbuuU4
0gUj9fmaOQPQG/TRJOpo5gKyD8qEoc72z4t88dL/tgjfw8+LGCS3N6SF4Es4YIDct/tha23NvfPd
D/jl4/LpYk4+LlxhnNAeQ2DpUYp6hLl7yYXlVQfiFnfaN+yp5Vn/y9PiWNKBs4Va/fTlC6Q0QD3H
wdpu74Po1sy+eSC+fB4+/fkn75oa+dhXgoikOmxehfAhj/qg+OkAJ6365rv15VrKsPEmWcIw1HJj
Pz35bRo0oMQsnvzMAGhAa6VeYkRvQYT/+UlgP/rrXXN4vvn004tw7ZNPlq7NGsUSeQWE4eyEN+/d
db8uDnSY1vn6u++H+dWD5wihw0izdemcvlNBH2IwzmoO+IPXbdD6rSE2nRMHtknOkh0U68O8qR4A
NK3mNYYLL1oHGwQlN2qFL/IOqvfLN5f/1Y3+/Bc6udENqfeGr3gTzF1MSMaOCky7om29bph8PxHe
VF6KNbZvL/7mU/rVe+7wkPKoOjDg3JP7PpGtFYsqAmRmvlXyqJCNcw7+89V9sQZHGmUrQ+i6FOLk
W1LwnRkLrSWLokaaDvmRSX6QXP15ka+eIGG60iYSgTcPG9XvzypZdkFu6xXDmq2/c8/nPfhQvVsV
B9jBOw7xTM6+WXG5NydvOsNVl1m20jm3WSefL1cSvJ4HFN36btwG+2SzoPXP5RXEoFWN6CD2un9m
Scpjvsg8tpDQTm5lhoEknIXur5pNedBWw46WV7BrPHdneqho74zrf+IaPy94co0OFRuefRYEKXuw
1uVWoxDe9GtzK7eJlz+Yl//NBU++1QyvQ4k2+T+vkN5/sEO1tzU2/zdXuFzA6Y/ogEN0DDY74x8c
wU+fOLtBHqv5jKl7ku2Z+NERnzk5+V3+NIh045fJRvrl4c9X+dUb4aC4x6vjmpBpTt46mLvTVOV8
u7WSzuKumS7T8OzPS3x10hWf1zjZJ6ryP9ZYzg2IONZ4XDaIMglxXKkVKH8PzvIue/pm2S8+rSxr
KZ0mtuTaTl7DQIxS2hX3E2PWwXivD8lmUb9egnyyLxv2XNhVZ+kGZc+L/vbt8X75Tv7l1/y0+vLP
P/2aZFpYbdmw+vJ+MD4453Fd3o/q0FwNb9++HV//jv95sSe/YwNSvsPdzzRxLZ71TXYGyP4tP2+2
cgXO9aFchz+jb27w1/dXUddZlq5zMvv9CoWWVxD+eXTig7+z99mu3OSX7e67M9MXpxh+xv+zzGmd
VEDwZVTMMmbLWCdyTe0okAGsv3lavlvm5GkZRvqy3XI1ApcqBuvbpSDzPdTQ5Dx4k1d4aN+9bxb9
YrP97dpOHhLMRJAdBxZFu7919vHW3SQH0pjW9i7e63vbm85c77szh/HVs0J5T4tIKIdKfvnnnx7N
OopFDKt++ZKKZ8Oz98uzoo7LsxLuh7t/9llRpmtIYeqW1NXJ3bXakaF79fdnhaConToMW/zP++/q
za/up2K2ynmK6l3JkysbkcMS1kP+hpk++doHZM111N4xLfnmhzO/2nBdezlJcFLkuHTyuoEh0DSU
DBqqRC/7heNGX+MB2cWe8oodgwNe83lnXyJK3Ph7XN4HWqPb7x6fL15Ai3KMN882HeMvWzAeh6mt
NQou/YyQr329t9l7WebwzVP63TonO689l9VEU5RE7B0ly4qGwc/6UJwhbdMukzWjxRt9S112ETkw
9FbhxTfLf/Gj/naZJ9+ZpEsSmBpcJs71XfyOFSv0mGOu0ere4PJaMR7b5Lvvbu4XL8nnVa2T9gzS
ewVlA2/ErIFsI43NESWKlyK4//PlfbfOyZth271W+TE3VxQOOec1nf5bEUd3/71VTj40stPSkHYx
fZhckB9meVgXGSF8cy3mF5vebzft5LXQLRj1Cps6uxBa/nXIYI/YR1o+8RYdRf4E0szLN3jo9/2L
vEXtFXnqsh7Wf77Y5eh5svXaiLdMVzDToG1wcktLitICGbO2apmayyZBeal7afhkN8OuV8Ptn1f7
4gf8bbWTWwsQRgEUYLXOn0h2Y9RGAKmwnO2flzGsL67KWApTkjuogk+3254uftqPPJDJLw9L56Hb
BZt2VW9aaDubwou26pvb+PWKSydYKQuutX7y4lWoCLBoVBqA2pV5w2x7Y23Y5ff4yyjOPJM1/c03
V/nFE2QzkvqPNY2T184czKEns4gn6EztmtvkzF3bP9Tdspq+Z3L6zXLLA3n6qECORdwFV5za6eRR
qYaqZCrecMqW3iIAOJTbYqeO87RO0HdwW/Pddx3YL76mNmdtA/Y4ng0Y37/vvq5WA26LWHI5li5F
vtiFe07e+z9f2lfLgF13aLsqS/7lJTDa2TTDgJE4GvV9s2v3Yrd0tL5b5qti1/68zsnj39iQJug1
Ll/n6Rexw7tglx0HT27J1vL+6x9lhxMlRHG68xTxf283fz656LgzDUSqa9XbzzjKV5VZnI1ttvvz
vfvrq/b7Mic/0WhiGHUbtD7CuvX92z775rf5a6XnMMFA9WXojBvUadPYF5Bf85pQQQVOQrg0zmAm
NM17qUdXLiaNOv0nLujzgssW++m+TVFRdJ2DB2SwJMlR8RZzzH+9Pv/9opav8qc1hCGlCLC2r7uz
eWtvDfrg9g7p0v8m7bx2HEeWbv1EBOjNrShRplxXtZ8bos0MPUXvnv582RsHLVHc4p7+McDcNKCo
TEZGRkasWItiUbRdrT/cJgWWqpmOKKXi4zexSU+DHm58SGHq+HMaezAMwQ3LzNeP+55we4rIJhXR
b5IVjURvlvroY6BrkJUDh+Ww1vuE5z8UK/u11+KCw2m8cGSH2jr/Ez23y72b/LFCGAMiFSvJ35l+
9lmH9uD+ShZaMfz5FzZmTg1zj1nYco1wz3sThl0+UEZhs/8Svol6Xrhbq+ctRIZrg+LivHSITHOy
LsJg+lg9/icySE+KS/6xXS+kLlrjwtdtRiMsw1Rm7ldYrZM2k8+YEyxPrlhe8wArRbXRPQZuVnPv
pS9GJVqj9aMbqnZTJWZ4v9LsDJ5oSK4hxLRRm+3hNFz5aOK6u76fLBTkZBqdzFI5NNKu91Dq7QwU
HcwnqpN/LXsLMEi/haOLgfipfgwA80N5/hN5SpBEPsi5FfO3t7EwD50uxwzopTVz/1oZE0SW2FT9
Cd0rrpEJUPUj+Cav2kMm9f2+uYUzfWVtlm8ouTrReGWx3RmXhN1caXZZtE2jlUOtiFv9ZlepzYgE
UbVsexYOYy1wsnJwEDBqONa5F3oRo2jesEt3Em3C+6ta8BTKI7ZJU1yn7qzPjkFrm2EWNngKYz22
/hk+/vu/v+T5VwZmq1HkXG30FL3KQnO7x3YfepDOfnJef7WQVx1/ISu0yCZIrAlWBnnaLGUSKFZ4
ENg8eW/vLS84wVvnbJ1v5gaU9C5/kn4GxcoWLi/xwuYsybDOquozvIPN14DxuEPuVZ/Vo/MXr87n
6mntwbsQ9KmEUk1XNBqddDyvD11QhVMX1yjbw2J6avfSc7GL3uk8Wu5/uEXHsOFOpMsEPmLuhUYD
C2FmMEY4nt+ZGkXJfOU8LRlQqCeblClkma7t9To0eBKQl+D0aoDimJ5H73RzfwliJ2YHSQenSnrJ
ObLgMrm2MAVyWpvlxPyDsq/sr3XwVCsPKY/xzl6xtHR9Ycqkzgj6j57D7Bgxee6MGvpubuf1O3UH
Qcz5UDAhuW23FAEOqvpxLdlc9Dq6+gQKnYSdRON6dZFWQjSTc7DoBJ66l3hLYecLdNNiXuLdqjVx
x9/spUFuq+sqHc75+06W4zRtcr6WKBiL4mPsmYAnd/VW9VL06dy1wLRQl0f36LfFeWVVDXqo7los
jq/dl3HcdI+FxwzDg/wzHjcMcTKm4Oqfg+0Qr33MRc+8sDzzTH3s0PkYsTwxDQmLjNuHwIRDn5nT
5qfvn7fSABhFCQ+pPbyhJvpcOsnWT+i9qNHH+y68UA293oXZV05HeFRCA0UZG25q0BS+ZDJvhkLs
J8p+sLdrVdbv5RxWQqm1xTCEM+5kBje3LUqkbuzA5exLKYCIgRZKDKvNnwS/y880Sw4VBEkkC/1v
9zxurBfzlHvZnilfMKC/MDSMUK5ZXHJFchpd9NlpDWmzi7gw9SK3CsKtdJi85BCduk3wiLLtBra5
HexK+/ufQBzduef/qmsIYIlA0lyfs3E0wfP7BboC7cmJKWX4TPCc13xuIbvQDUWjJwsWDebt+TVJ
5aebcp9pJ+584+V8yB+b4/lV2vme9QSiXfUyr/28eqyF+8wXR3DUKdKSSdFpu16c7tdD7qDvTtqt
c5lEJ39bbuNvojMb7vS3+zu5eDkbvCNknt08WOzZ1WXIvlGnOpPSzVZ6H/4sPCRE/e3wpr2JRmm3
x0/NFZtLZ9k2QANSdKccPu92o31sDU0JKogxrQkNnmGlfbj2+2KDL54RuTow11Lw+xVYaECrgLbX
MqiFLBu83+8lzL5RYZkVTogJ+eSfslP3q1aCIsYqxmHJB+lM0Kmn06o71uzzyEC0p0BDADOeTIiA
3lkGinBQjsYwFN33hKUc5tLSLHMf5aCr4rNAF54EijF5amm4NPt6ZeuWFuSQtGPKoNQ0f7g2YTGm
CHfm6MYxgl3/OEMfZMNFuIbKWXICHvucI5W2jjx/3Y2VrvZ+CO02OnnMMDd/QUHx9/0dW4pCnFBy
DMWhpzN/0WWSEhX2gBSESbmx/9AU2saE8+6+EUXs+zwcXFoRC73wZr21q6YeQKD0tIxATW0D4nn5
ERZnaqqw1x1tj/EyBq9WfW8pg+JZbFoaXTCHZHrm5ZFkVMNUnXMXJnQ1Oci7eg/1nFt1H6ddtg1e
1ssaC1t6ZXG2WBtaHxhgBclu/F6qD/n5s7xWTV1K0pglMsAFI96i3RSCtCCA+tiClcH8K/8Adyez
nG53qLfDrmVIwlurdy4t6cLcvD7dqX0en3+Ziw5lRFsBWbsGyo5/7yasiniqg+mhVjwLFHHqa05s
UiGk9P6FSW9aKYA7GbFzofRyLWY7thkF8WD7z5+UbUyqq7KsyjZtxTmwJy2dCZynlZOHwlKCcscL
elsMqP4IDwwP0wz4cH+tCyHkyt4sUpl1EUVpZaBh4+swEJ16BgQgmQ7Nr/ftLEREasaiMiRw6Lfv
8DFACRC1x18QT1EQN/bKbt3nFyLVlZlZmuFMNZQCDJQgWgE9HhRKWreyYbcu6CCqykkmMYOBSJ2l
S6Y+USNXoPvXnG9F84usZyMba1C5hYMlzFC3sNkrky27jlQoU1iSlYOkFlBVgdopXTA7W2a5ttHL
WgH0NixeG5s5waDBHlOXgC6HeGj36sCkpF/ZjTclmr7vZKbgmUBWPEmS0n+dvjiyKmg4QeqRwMzz
s6AbOxndnIDRx3fS9Fq3KzCyW3+4/n3x7xcBv4tNuYBrH1ijNcCWq22t/tt9x17yBwFxglNHh3HK
Fv9+YSGEE1s1eoCTNESPmiR/i+TzIR3UFTTxmpmZYzepxKQT080u9FFwTxoKcjbn7YAsyErwuz2o
9KzAwRGDaHVSHblezzSpZmgKoYDi0fCSU7AXB7VYxRWtmNFmncYhMiQ5Q7rFjYF8555I+qT9/zDn
Ia7V6xvf4U1jiVgKu4kiRm0uP49+dqROzeTAnV70kwCCTQfpkyiWgZN8XYfRLvTg0Z5ReeoAfwGa
Ob/m01aF4BH6INfYdNv2k/yJMdnJk3faYRR8bi1Ypvp9/9V6QqnOi3f19+Zp7TQvvKn5G0Cdkk6h
U0DZ83rNSTkGau4nEXeI9EKncwel087e+l52hHHmSUxjrAJS1fk+qxTrNCK8wSkAkTaz2UCR4fT2
Ga6K14rmuP1OeYWQegMPqtsfVmsna9bEv18cOthmBTkK1tAAmIDc0u7aIgWG/KjbAI5efUaKv/7K
i2armyVvk1pTo9caEY2RE2RwwD9qT2LKJPDWpkxuIpaqOiDt8SFTZmxgvpEGtIZKT1XZDYNvUvgZ
8a778er2kSoMMD+iqRDy8xSa3Sy5xih7oBj07nYZchBvYiqoOqCDObmMF/8kkK1OWy2uiUoG3Rqq
eeY8bTOCVj83Csm91p2/qKr6rom+3F/VTRojFnVhYeZ+FgT8pQlTKyo6slcArisYfd/UCC+7TXFe
eXbdHrCZtZn7mUgSwXwoUaLuz3sH+h9/8n8qYXKUFG4YeOIOnYFWYARdbJx8CpXywPnwmD55BGC8
gndfXDn3j87ymQD89bdeHAXGN6VUTlm5IkRAtN7ZKpb/A6VgRnoddcV5Fj/khbHZLSQZUhP6sH/B
EmJC8siI8ZTZ2/ufcnl3eW2aRBKK82LO8fJwl6Xc5LCaF8ztbvp/xt24Y14Z6It/YNJdcan6HZJV
6MvtyjTeZcwNkO+TfM9BAdI0GNVkhYWL/nIpHZX40/1V3dx3FGguf3+2c1oTM4en0dX4D1ow2vcA
5+U/OGnXZmaHW23hu0SYAQ7mPoOO7INkrxy028R0tpDZhWrjYQi6CJZnIELJ4T/zi8kH2L+3gbf2
HLrJen4Zo8EhOrDiiXntCnKKTkTl0KTxLTSWcsZfHrJ2DbB2e4I0YGrgC0THydC0WewgRvhyzQw1
xJBICOhCwBpWd/SyGTB/u+8FS152aWoWOAwDxhMNRgI37/N3xdR+y7vk/2hidlVpZ+iH0CSBLXYC
mAGBbX9Od3+yCsIpR8Ug6syczMwmp/ehGUH/DfXWoGJcfn/fwsIlJb7JbxMzLzujo5klIWAcM90q
EPm7BABXf0dLJnHhsYKC+5t8KD//H63Oct8zXOyq3IrTcyo/dUdlc3Ylt9wmIKrkbbOX1sHg4mtc
JxaX67TkWRo8Dcg1jKWwyHCGvKPavxsOJgDb+Dk+FHtzdVZJeNg9gzNnnyr4FLISNivGjz2RyQQn
9fjD2SPFeVjtjS+7+///ihT+r49vh0pwWYlo1AB1F9POw8P4FQ7Ux3wHA7IbnlYTtZtaMgHjt99Q
aru26HBtVAnSbu40emH/d6m+SslLYJw9KzvVSLlAkBRKa1aFM873FHgICjTAGI2bmXVql7BvI/Dj
thL6JpaPwP0Ilbfbt5mGBCri0GfYXLdnY8jX0NkLnxMiAEWj5aBS/5Vn10oaoQjWT6J84zmaa3nM
S+70Deyb0gkyKm9teOHX3Ttb6pW92dFvCrWqbDS/aOP0O8NLPfs4fW9FAh6+mNve4w23YQp5F3G3
1d+lg0+NJ/07+H7/oC5E7Ku/Yh4djMhPgB7nLiKNm0opN1VxRF8M6aCVV/eCA18ZmgWEzAzGLNMD
xM+Gp9ZGreh4fyG/Mt/ZfsLo4Aiggw5Hw3wYJAjhU1J6XMfsmXYpReXA2pqWdChy6UvSSN91aEJ0
kvXI7ldKI0sZiYC7ifoScNg5vjiBLCQE21S4NZ6jlVDahfJ7jgrEYBBy1Vn8jsmNgxbIf62seSnm
cVoUwCsAWPDc6zMaDAY8fmdfQHA1r3uZDhmF1qdhRwNok3+cXpBbum9xIYtQqDABwSShvC0yhTCr
+XKCzGiNANpjM6LIm/hB444y0qn3TS2lRxQZFDg8wGwzPj9bnHlWSsh4aQEam/woi8LxAe0GJopM
T31YK4cvXZNX1ubH34eTMxRdVfk1qzyJQZid6Z735haKl2z0up0o3aw1qBcOhShxOmBOwGWSNV1/
P5ittcEXLcdMORn5k1H8vbKH4gdmh0KlhSrKq5QGtTnsM5RkJNm7c0BQy54dzz92J+ZaN9WeBtTa
91pwRjDAQIDEa9iEYOV6MWXbRtJZcK81XgelNloSnmCRKA4wHA07WCtXt2/JRS5NOrM7vx1Qxxhk
3FFgaZRttFOo6bqTW39QD/az8vP+bi7EShWMrsZYK0D0m0JyX8pqaLWiR9h9lMvHtGF4F6p0e40o
YuESvLIzi8lUQZs4T7GjhB+1+rOcpftpgGnzua/RcVh7GIh7Zu4il6uafbauRnQ4jrA2pX8lw0uu
w/bWeGaNyOPb/f1b/FwqXNyiGipmFWYpBaSgWtkllKgZTRTTcyFTiSZ4jHFre+B2VzLf2wKiSi9f
TARbtJ/4brMbNp8qvU57WpTA3/bDVtmiQfusfqrf0PV7Gr9Chega35xX/bFy873/fTysZTNLx9tk
/lkGe0cd05h9SMjC06yeiMlDFR4dw+tU+XB/SxduHsDcJlwAGkVKdV7iGvQurCj7Q0RM5HKg8w2R
i4HvdzCcTVZ/7oq/lf7DfZNLkZIHHuOegCcF4mh26Ow6Q3ICQLmrpr9KePEX5pFRpWlo6Pkvxjck
N9YBB0tbSWDBrEmL/mZGt6/Qeql9+oj++KKOX+L03cqqFiIlOQPoOBJAOstz3yzlOlZUzaKpzAxi
zfSfJ9YzbqMvxd443je2cItCFuwQKxlaBfI6C/tJ1KUIhdLB84MnHVJwvzmgMnffxm2XHJKiSyPq
dTgOET9WlZLYGB9RHnTHdpt9dFzUqqqN6eWnaJt3uxWTCwHyyuTsfBdJXCoORN48UnpGrKzJS7co
56DuvukROEOkBamZTeU6W7pxK7bFcmZhDLChGCHVBaWPPgtjMEeOdhdTT2t+hB80T6CHed+2G+ME
oJ3ByvvmFkI0kFrmdhQdqL4+h3GYkZm0fg/+BbhND1Vz+hxE9rb1Uak9Vz97o/+gjeOKzYUjoKk8
TQRRDRDV+f3aK1pbjGdS9aSfnrTWfKrJje4va8XE/D5NktI4tyMmOqYqw+ZtbFY8fyl4XC7Cmbl+
Pgyo+NRYiD4NUBxmEE3F2xJqajxEQYjPO3MTrIF7Fs/CxdY5s7MQT5lVnyusAgU4Og/IcRwEkKzf
ImaA1upfa1CApZvuapmzkyBXY3B2xEaK3hXxZB/tH2tmyeRD6v68/82WF3fxcJ0tzp46x0HbhYyO
MqIOHcy2/lsM47WPlJNURkbWnq4LGcPVU262uC4NyiyMMdiZx3hicBOK6WDa1fhMnr/dX91SqLx8
lQuPvajJq1Zow/KNLad4DbSHVvtHVlbO1ZoJ8e8XJpBisTo6D+Jl+ko9djOop0iptvfXsez4v7/S
vHFTy5nPvCQLqXeKNxzjL/8p9xp7QVcX/fgfOm2Lh/nC4uyo1eZQoryIRfnUHBFGRxXYP5b9pt5C
t7aJfvTTNk62qw8p4W7zQKzSnKLpAP8imc/1dtp9yqSNiuv3xsbct0CydoCmXOQGgn2gbdZfAcvf
77fB2cutopmaTToGMwdseT5BhpSh7PLt/gdc3s3fVmbJpI0+nVzKYjfPyVZF4a8y+s19E0slDA7W
bxuzfFEPI5vVYEPfN0ftIWTe3H+PPPjJWSnGLG4ZHWaehCQhN9CoAcIF9NycHI78YqMopGx7rfiT
DbuwMVtMKzVqEuYcqzj7q0EdQ+lWct/b6ScyHMEiyJgBM0kwRl17WiVJQw0rnGi/jjvtMfU0WKUh
haZQBi//95WPs5Tc0Nlgat3mdQvm9dpaVBppnZRgAP0nHzq1/Gu0A8R2qs+b8ijGDlOmQ53jWqKx
eJNwiHkzUXGhIDo3azu9ivyHyGvyR3+f84YfXq3XYYcK3jqPi4gJ88PLMCCkKlQNjJuCEi+NsdPU
UmRw4z9IMR6U5+wYH0QBdO1xtHSLILnCQJ4pGh/zhBuhuzhSGvTGMvRztepojqqn8fDsf9qGvxJ9
l/z90pY43BchfpTzSD8bPJMCmiCx8VdcWRC3rxyqxRDPY0xBPcDg9p8naAimyOhCI0BQ72B1d8CZ
Idf8uSXcnpFlFl29rfbhvlcuLQwwvgPYVwC/5wWkMTatKUDtzG1hsa+MY4EM1Brlxq9kdu4Ul0ZE
xL/YPTVOh6IedAH1VbzgWXWhTpmI7Hs1fA/q98EC1hShySWlz8V+jbxhKe5eGp8lGwxSOuo4sKmd
FcOx/1aWK76xZkD8+8XqSJ7QydNZnc4o5RHWx/P23Pj5Smxf+1Di3y+slGosR6BBc2YbHy3jqQle
7XwtHi4UA7TLrZpdhLI/WTUDvFRyBk82NlCIi65USeMN4Zyj7MWfBNFGQUfj1QCa8kehSmBSVAUW
CmgJZ/ZVZ7K0WuFWMTZMtrm1q3x2MCjoAquPax2xX+jQuVdeWpsFRimB0KO0if7SoXksHkWxMXhN
Tr/e7Sf7EUqFo3kQsDQKkbtwt5riL8Uvm8lRqKC5EkBsX39RmyKdllu/bh/mtB2vfHLcsUTHnrLB
5MYPFJXc+KPtVj/WxouXPPbS8uyp20aRKYcQmLsU7k6ynX1tMvXDv48rFybmpEFhYoV1qZBTCYn0
Qf6cMGk/yeb2vpXFLWQu0dFA55pwBV5voVPkHGxf4lBIT9FDjmai8yL9kxgrrb3FVpt9YWcWwNBf
gfvdRE+3oi6BSMc3QVlrvpbP+k64zbQxj4A/IZDfWv+YnnZqjypgu7Ux2cWr/PLPmIUyPQl1WYJt
zi13SDm8FUA1g6O1ZwxzIz+sVT//izXq1KC5LON2DJNRUGswUrSA3o+u4Hzwvzr1Rttbp/TUI2a4
EuAWsEaCAY7anMgpNWqe1x/TGJmhLQLskSSTD8nWS3H2XUUINbTaO6S+TqZSHq3JPOkVSlbozm4o
JB5SC5RZkT5lgfrlvnctHJOrP2gWIIKiBhWo8QfpaKskYfPC0O0KfG2pxHxlYxYE5HNvO6WJrIW+
V/8xtiZ5O1P4W9SG4TJCMml6yNzWU9wKvcxNutef1vsuC3kpKRTjhkDpqY7OD1HZw9+QD+A7Uq3e
+Aip6+8U+32qrSx14QKjxYiOPHPLgqxkFnRQ2InLvj2feWWhCrs768O24jn3rz+Z6GNCK0QFD1qh
2S2ZoKquGw0EvTUU2U7yOuVrqI0Fp+Bv50yIuA2P3+wMxmBrkaFgGWoR7uUK9SVUDO8vYvGDOAJy
ZzDToM4xw3HRhlNj8kHsELe2Qm/SywfZqf+JDHslTC+tRgFv5QjJAuLnzMUHZwojs2vAvKDnNOXP
vf96fy1LX/3SwMy/y1FHcRkVahdJGHS9O3eaPlD5XNmxpQwTjeLf65g5F8+tuAkysY6T4iGuphwQ
CqLXK06R80+8aTg3PunnquGF947oLlswHBMOedddBy0rLuQismDfUfeCMis4Ka9ngn+4Q6FkbZHC
tWYJCxAEpgEchcG5GzhyDVeHPRg98egp+NZ+0snMuoOxq1u6DP/LY27JOS7tzW69ZAT73Md8u0bJ
d0GePPWButI1WTIh2MWJB+oCMUNQ6YEUTfBLVaX0vghHRNKzZMXG0kXGtNNvI7N16Hac1+mAkf9w
8dVuCCyYgrGzNw/t97X3xpLHE+AUDpSIdfP3thxP5OkaAWIatW0/fC2KwOvslafiQuLDaw2YCpny
AqF9WFVno4+5mpr0QyT/Fesvevw49s+jka1E1KVgdGlJfMGLd0edBtoZ+bCz66PR5Qw/xpZuZKgh
bbqypEVDsLAyM6bQdppDUSbJPiuCCQQF9zfTFqJJpwnqOXm9kiq+9/wckTKCeoE5i4f2LFgMit1L
dtcJKJzI45RNvM2QHpBRS09eysP9ALjg4QhS0cIFWLTA9zpqkjTmiphf7NRNrB619ut9A0tVg1/z
9AQg0xKkiNdfCFadEJ1dwEMdMogqSia8Y3YOTZ6HadyosM/FJx4S7orVhU2k+UhBCdgSxYP5UFyq
hmrjx1i1ekgqQPkVUb+rhw+t/aL7nxG/3Ayl/h0ae/i0y53l/Lxvf2lbba5GGKdwmJvZHos2U9Zm
oHfD/NW3j3a0AuVf+n2Gr6DhxxVVXjLXm2r0WdmqQVK455RS96g+K6354f4Sbh2ezi3YJLqNYOtv
QF99ZFMXyQkUY8Osbvl3az/KHUTH8doRvo1IGBLTnkzRis7fbC1NbmeageqXK43Qw/08V7uqXXsh
3d5NwgZfg4o9tuaJ16RZdYq2uoixPcVUk9nStqIyjDIKD5Uj4vFbCFU2Q7VRvyg8st+A8zDzla64
5fJSf/8Zs+u4FBPtWZ9GFNmf+8IbxavTclZC4m3wvV7rLGky7XNe9x2+oSJ1bGUPkfSjk9EP1tD1
WwNFifzoOlZd25rlTzlKpeg1AkoMMp470yktTgXz+Ln/XHbPllz+0dLwEsDk5M/z7DYxtMwsbQhI
jOjR0b4p8fup/adDrS+wViwtFN/Fyn6bEifw4mJR7bRCwucX3JrpvOcI/s9mY8HbnL1fe8oue8Vv
U+LfL0xJRZFrSolzytX3cHqgDg+pz/b+aV7IMq7XM3M9SpyVOon1+E+KJ9RS8od2K4iDUAVeB6vf
xqdrazMfhBmqGEZbTPj/mLzxk5DPERQG7Q+L2c38FHjGyvoWnR5pFkE7waNkHhBDSZryYSKIyNF0
OtvtkxzZ5ATlfrDHbVyV7+9v5+InExwqNGeo7c9HeRWraqYz2bXbdQ/1wBz8P5H8476JhYuTHJr7
g4oj0KqbfNqpfdXqwoBXgtc8ijwgGNzMFfoy8ZtAxVvIEa/s4tJxVn4pu3C3UOOYeSLDyUJqjWXZ
ygezfEdchsRln6WvRvGpVD/eX+DSHl4am3lk5U9dVavEKR/sGljDTn8Go7pyjteMzBzRCq0ukEyM
jKjCl4gbmy2ShumwEtiX3O9yLbM4qEd2pGolZto0fMsk46nQIlTLo/KjFile3U//ulqBP1x8qNmd
OdACNisBBh+nxnARAuKhr1NTkIfzGrfk8g5CLwmOi6H1OXOMpReq3XTM2Nn6AyhvK3tWypXcetEE
NTzeDLQ6aQReB8B6PKvdMCiM8Ghn9NCO3Yi0Q7KyZUshSbkwol4bMUZVbxThbrmTohIfHgtpXIkK
SymTKlNDEjQn8ASKdV4E8s6yxj6xmUErHBSp/U92/qLRRdL/JI24tDM7ORH61Q4c8dAep/VB6+MT
lZejkXf6yuFZXg9DuDDrMd8/F0+YFCcuB5lPryeVN1H5d4g5bYVqYLJyfpY8AD5YKmLEl9siX9RS
hlECLMnRk40MbVFnGwkmxPsRZ3k9v63MXKBDHcAxJiaa7PSd0r6bqkcJsa4wXImia2a0azewlKip
jYrFBCMK0r6267sSDN2nrlr7QLfMgMjlXO6bcPoLj1P7qkqg30aud+e8dI/ZLnjtHvSf1LGg76XR
9zIySSB597dx6SRxxzJ7rms00ecEiE03mQbCLoWrZfbRzLvn3liLb0vx9MLEnPHQV5JErQe20Je6
vV80n63J9grF97rY305Gt1IGXPxiv1dkzQIQaER50M/C3PAkhz/RYbeNgwTG+P7GLXr5hZmZ/4VG
VVTofxVu1ag7J9a2Og8qR1sDTa+ZmflfYA66I7esJg1lnrfZ1kfvOJHWulsLwDxR4YElTYwEgaqY
3a1+4bTJOY+jX48qwehEyeIAPm8j7QU/r74yhbS8LHIt8BsAVW6SE8k/h2PB7g3WKSdRaNHDQYj9
/idazJNhEadOIQS+bojSIkaRmlC8aJqt4nUf6n3wN30OoTJZ7VX0xFYC3+JZujA3O8BNLlWZY3Jl
pNKL6ZyCYOVqXf5IFwbErl5ECNt3qg6dcyoFlaAZ+SbogUKGSCBS/MU7vF2tOQv3mr8JL3dQHLYL
i0DcFbVqWVISasY+rAQnUJBoj3Vc2q7iO+02QkfdS9vSeNwbEY+dIbN30hQpm95Ug3/LSigi5MX6
Z05qtdowGgEFoCF4BgaWlSu/v5Qyq1z5Km7JKZizKvpNIGdn4ZU+1IBhY7uj87MP96XDMZCf4njl
ECz6C7NUDKCjQXrTprLKRvbPBc2Xtsk3ZvxRatb4NxePGXzplAVhC7xhNDN70VUSw3698y4pH7pA
ZcLvy/1TJtLTGxe5sDFLl5soO/sjEva/gIDKQ7Qfkepbl9ZYCuswiSiitPlL8PraE62+6sqoIk+S
jTOzMVPVvMH9OmyHFOZazR6clcO8eNh4EOro35IowxBwbTDrlBbNa5wh2UDKWhxNNzk13zls3/Ro
o26S7eoc+m2DB8YDohU9cPFMnKfOJqoHlSWJoOjF7/q9f0weSxo8gnFurdaz5BhMAzDOBykbE4uz
N4fV9AURn0Equ8lQmtlPsdBg2973jBUjc4S+dQ7yLmRW19UsDpDWnZK43nSB9Udf6vdi5jj9IWrH
KjK5I40Xe9+8E5wBtacJuj7kvL3UHff317XsGvDA0ZdFpudmuA7ViCwORYphwu+465FM3dZnp9za
1tn+Ow4z3vXUebmyp78sfbJ2oQ5zcWPVyT7KQHYoim6t1JAXEA3Cd37/SbNTWAbVFHQi6RYgfnRh
NlqxTWBPQbN362++IQ8s/w9k1iLJmZ99Og3cAsjRAHCaXUi63DtVXaLU0bXI+Oi74UFyq531UeiR
Rt4aZfHifX5pbnYb+SixpmqGYkfvRs/NB+1whkxT2YPU+PYnSkzcNsQalVFpFIlv5tWipo3PZY61
5ofiiYHN0NOCTbMJPiB1B8g0/riWQCzdP5cWZzmlMnIvoX0CN3itApHMi0OsdscumOSN2fj7KdPf
lYV/uO/N6oJVpqNFqGNumbmy2a2a6TmlqbAi7NT1iwNpgjo0n7Rs+HvMx20ha9s2q981OYKvcg/l
keZKtXpsUyQp1O5UFl9MM/SMZnJNRdqp9IHCYmo2o1Nt8yw5FKXx0BnGY9OPUHsrH85yuWPeZCXT
W4g0V0uYef+YRXVgJkROzfw4NAc1/9A6K9sEh9qts9uoSZiG5oAAY+7u+kKI5diXFEDortxoiJr6
7xiW/0pJsvTGzE83adNv7Rwy96k+9GF6aJzQG9J6r7TGoxQ1uwjFpAYkiiQlu8KYtpINUVRYao9N
E71JYf5p8pVDL5d7TZG/Sol6MAv1DeTzXul9b2I8c4PyDnKmdn8ysuhAJvgMrD/eyPZ5E1sdBGiK
/BalyXOfpH+NZvpe77SNpUZbdcgfnOz8Lem7RzVWX30/e0oda2t1GpJE0aEr/0nRk4Ls0fT8IXjX
G+OrbSlPWujvJsbJdSV8bcLyoGco3Cu5stOD/gGezJdJtx4sc3qvNtNRq5pnSbYfak3xjAKZOan7
0MmMOofSLrSGQ+Sbm3YUzXdln9flyer7xyBXgo1V+m7a88KQIFUzZc8wAgJk4wZ8TUkZDklr7m3u
D7ihnqQS+UEp/NhQBza0Lt34enFEcKH17Lh6Y6j70/2jsdA4gCiNj26BWuGBLM/8ypehpW/bnvtk
l03o20QnyYVF4Mjgxp9wUV0bm93JWSM7SSA7PLrix/L8NnUrz4fbQ3L1+78mOi5y+aanB9M0/L4W
Pbbjvi2exjUCn9tcUJiA3EHwO4ja2fURyaJqDIMUE4LuXVDmK3tnv65Ou3ARXNuZvbSgVBmD1LTp
ve39J8MTxLKsCU0KoZG+NkJ2m6ZfG5tdcvBktMNEFdAtiijl+QNI0FG6P8gpyNCZZQDNIcakZ1Yk
RgKTOCEKTy/S++y53eP6MPNCeyTtoQA+qv/+8cGzWIM/DqoFdFdmn6qwfPWcJCQMhTVtISP6Asvy
1/vHR13I2Wlsg8FT6eRwic5stO0gI8hXi66H5hkIeagPpECI/E6b7rO+FfRK3cf2wNjVV7iwPeeD
zNMh3I2f03Kzqky9cM0hC6/xH41ZBQ6La980466I0I2kAPoqQ8/OLKdHjX0HVcdDttc3JtO31XPK
bPhuTdpmqfvjAMqAiRQYn23PUXZBYSm1bbPX6qt6mrYIBLyKZ7u5cUBNgN5dZ1C79VlUD2AShiCe
U33T02qbvombngJ5Z353zp+LbiW1X/p9hm5QoaZlJvidrzczAqMcayHw+VT7J4r/aqWVnH4pVmnk
I0LgQHAczjynM6tzHQ5R5krGW5UlrmV9gYJ5JWtYSJqRBLiwIlZ5EREjTT43bdADNqJHgfw0s6/+
Fv3ubfaBTK87CSIV+aAYK4u7PRbCLOOGoEoAEs5RsHlnI//eZvT/LHMzhJ6ceVn7ZVibObt1eGEG
N4D+Q0jOzO4TSY7b9qxhRpbePRlAPeTxObPrzfCXucZeuvS5IFFhwE0QGt2QBKRJP7aFgloLvXwG
beKWOLkmGCHSq+u3BmH41+SQkEZFGe36Y6WBr+hxUaZuqRp/O0kObKtsP43KAKXuOXZz/fzhfvha
QHqKwC+0Lx2O0Q0nhwKhWGM43DKp/pbzuom94qH7LMZDJ/es75imk/aVS7Xoee0h8F8uuN+mZ4mH
FNUJmD4N8rt9+6ngIk3cZiei4/8i8Lnkj5frnDlKNyXtqPkYs6t0Y5YfexQsEvjvqpWu3ZJDXtiZ
D2rUdmvUekQ2lcSK5k5Gsx26aWfl2musI0BHJ+4pG6oVSOaa0VmkkvMM/KJIFXLnJe4+OMZbLWtu
7Z+06FO9NlC8dA4u88XZJd7VWiXFOitsQ9urzF00QNBWr2Sly0nW76RUfM6LqKVmqRFZOivqqi/D
9Dm0X5Pu2yB7SaHuxi7cSM2P+wdh2T9+G5ydPF7JeVo0DoArJAnihpqbwqtCnz7IaxLv/yXh/p1A
ztY2hHERx2dyLZjO/b1g3UncOkVFp9kHXuXdX9fy1/ptbLYuq24K2cnZyLGP90k87kkejllyXrkr
F68Z0XJlWtoS4XjmgqrlE4gDIhc8tj8gG3HHp2jnG64hpnhErbTTt8nL2ojbYry8sDorJqSV32et
wqmOz/G2scNNaqqb1m73cem4xRqfym1CQDZgghGGz1+Vb8jH0YpnwjkJYndqy406vivO+/sfaykk
XlmYracaQj9rUyw4B/1UePELm3aE0B2Olv9Bt+X2sX+9nlkC0vRyG2dNn/6CWAl96vxwPgpZ3fX3
xcJgzrWtWRpS1X2kxEoYQ/K/M1F3LJPNS3KIPWs34jO7bqe5GB49eUvZaes/w1i0srkLQZK9JU+H
fJzh9Dniypd7JnZ12jxB5m8C/1NWKxtVOkFOOAVvxr9Hb4Dt0iirw8ckJIxm504xx1YLVdLhKtE3
ImuYwp9/4Cz0b4TgN3B/uB2uY2Q2ZU4cSg0YnlPL3FwBuQ8c9T8FE77+fW33fr2cZ6kJyHgxDYRq
K1zSs9u6Cs1zK0cZH/Do78WonLJXIYeR/qBsz86Z6FYibibflu1tXWrbrBeGZONQJcXOkpQTM9Ur
lYKlMHxpZ165dxLHdyL0sRBh9PcZ3LQi/QDfTddj7cpcKKZfrWleva+SoGOuLmMSF1EfMLzj07DJ
3LMYTVW9Yb8+zL8UqqBYA3MFmeHtq7RgwFPVIyEOl38NW+Ji8Xbf+xbuFeqEkGMwWmxqDNlfO19g
jbKIh2ckg55i4yUwf1r6Slaz/IUAWYuyJ7NU88GCcjQ7tXTGzC2mn3YAP3L05f+R9mW9ceRKs7+o
gNqX11p6U6u12xq/FDy2Vfu+sn79F5TvjKrZvM2xzsPB4MCAsslKJpOZGRHVckqXv51+cbVed2N5
clsQgkn9n79esLp/LbPv6NZc7MTsEIfJchupN0l+WFKgietZ9DrjfqeVIWYbm9yKU6ddClT70+G9
njTu4BYW8QeoBnf3sBih9Cowy8muzpbHXDM65ntaZZIST5cMt5GDucWtabw6wDqQBv/vvixEzThO
fnVmkrlrQD0iF5qKhcb2VrUDWz05kx//OTsRHuyYmwf2yYbns+XrEZooUVzgu8359Bz30oNl1fep
2rxdd37ueV7bYYJhCLC5o1H/aP2+9SlZcL+rcvp8ORYbTLreZ4IvxvMTEI3BJsIvuCWY7asbFbIL
TQcpvHj0AYLxtErg8twbem2C/oRVyh2hQK1OMUyke5K7xSMlAht3aGyiA6U/zwfaY6MtYWuv/NRf
y0cU7wXlOm76QwEVKLgo4FBkMa0dkIxtVOAnzK9TEEHPpt5RYXd9Qytnfw4sQ2vzwxhbKi6IDFZP
s8UZr3LZTebhFf2Ov8243F93Fp7ng+5VAYUoba0YzBE3stAsZEoTasdjvVHVUtouZCwPo6R0fp0P
tcBVeJGZTnhTGA9QWSpjL6mjDv132JusziPFqQb6256EQnJcj1yZYWIIIWjia9QjW1893LZ7jPIF
LnodC1qVED9/EU1T8bYRNDhoUFg4BBe1XEfvujRSByxreFSzv6Uvk/RsDMH1b8Xbu7UR5gxoZW6a
iQEj+TD9ALey34VzEDeFYAaHt3drM/RnrI5aNS/o5tX4RDkGlT1lTm1v6bI/VzSBD6x2jO7oyoqJ
dlQm0cXY5G60nrJasAreLbL++0yK67SZ1LcW/r58MDbKjg7F6Jt6K8o8Rd+EibUy0WZMw8CME4G5
oNjZVuamyu76h+dGdCBacEaBYEB/mFkMseK4jzXwwSBDo6SEVFnq/SqmKtnzFiph/nWLXB94p2uF
/gdmb5iIblltk+iFnCKS166WvYHI6n8zwPhy7BAzlNQ59Zpc/xHq2ZMsRMLx1wCqLxPMsygwMaGm
AZmv2egwAcpbyFlbrl18ahEfFpgoow2O007tmHrWoAfEPgLxsbm+TVz3AkQWgRLtzwue0komYPQK
SepJcC9Jfqqnxe1sAZ6Pu1EfRliK3tjIdKUasTuxMm8KPduDPze4vg7u5Ym2yz8LYe+ZZrGMyNGR
YXUE/kt155bW0x7bYAnwTANruyA95wbklT3m01QVIGcZwcYp0KQa1KNdHVT7bwN5+vWFCT4Q28Sz
zSRPO7KkKJctfpHNXwjehTbm7v83M8xxqe3KkKIInhaWidsWjVvliGx1K1gNN2iudo2udhWUlxSN
ypwG5XQPSsFdv1sOdFL3EwyrtMjx4Q1M8G8X4hSxDTsTVTu8i3Ya5DOaHwMYVj/73qTcccDd4tWJ
ROd8WbUkRSSt8N4EeT6Uur4NtmDf+CfowwCzHjXq52zo8HlS0nhN77iJ6Lrk+9mHBeYGGMdeb5IS
/myaky/JrTc7p3EQzbDRU8GWUdYbxdxm4bzEetXCSj/kP5HGBV2GGl8VbybL2Epxtbh9jc5x1L6U
cXjby/GNBBWi666u8J3wY6n031dOWBLL6fMYP0IFDbuMmy7e6HsDJ5lq5jiB9c15aFFyTGLXqN3Y
DlrRmeZ+TQe04aCRwKQrm6OmejpPYYkzXdknpw9q0FEKlkivz4t9Xlmg32G1xGHIzb4wcDVN6EDu
KEEkVGZ9HdNCRSBt+29irkbqH9csMhd6FyeSBSZoJHVJKIOQrwY9np6o7oTBntmYX8z5l2CNvF1E
iYdSv4O/5GJEU00gITaA7gOlA6DEF394pFlYmG00C907xas2024sBfcl3yiahuiLg36IVQGJ9ZIk
6hJnHsANkZtFKtAa7eP1lfGOIuZrQPIAMZVLXYJWI0WfO7Bhg+oyT13D7DeTOQlWIrJCV7pyEQKx
dDOaEVJGEJgUzVEBOXNZv1xfCmcugvJ2fqyF/oqVlfc4nCtRgy6nSVwbfO9gOIs36P48kMotVL/y
ya4XETdxgFYwqyioCoO+ybmoz5UWlI7jDMMFXdB9MW8H8P+BNAC8v+o+zt0xAAm7p/8tmgLhbunK
KnPqSNuYUzMkcA4NqmI6BHjARSkSteN6IASkqewHcnW2SZ5FnUyUviy9qv5ZdAezEPgFN5OC2hWa
/WhlQYCA+WSFPqhha+Jpqz4sr+NRg8xN4xuGS9XsUdzxr3sId89W1pibDQUrzexydPeB9s3dtOos
tzTsQEP0vW7oPaqyEWq9LuaGM6ywj3sF66LX54nOX4XgQwU/2mY52YOLKvvPMii3hp+cWnCjfkZn
AU65Wipz+WFqdB7bFD/AgbhVXnoSZuXD/OH6MnmtyDMrzO1GDGnoSALna30S6N9HNaDLdL5B8gCz
sxA70E/JnfR83apoc9nG/4Rn3BLRtUFWHOj33AeUEtQxxYPtG4EJ4hjzSLtbmR+7OmpOO0vwA0Re
y3ZgTVD3TkOLH7DchQ8NrgIpaINKhW4wZUMWVc/4ce3jW+rMUZ/1XicLNUfAZngc99LXdJNsZwNT
0UD805kiK3UVwZuD2xJYeRBbB+3HcknSrkaFcJM/F0EF5dRqb/ynliXvPl+bomFoFbg1Jx6aWcUC
xyz1BszAmA95+UurtuksKKQIIgDbyOsyOY7zBJZm41dTv0jdozR+Jn9er4aJMqi+h520VL+H2ch9
EQqCJt2Ni9iio2gLSRjU6FjvMyrJ0uyowRrSR9V+UTVRgYbWEq4ZYPxNSwkkTAdsUir33SnVlNg3
Jy1BBhJ3rjpq+hbYEAnw0QUsLtKY4q0dt/NmCfEouX7U6VYxvwRpqw0uMhCuaBcEAwZRgAUbaWpZ
IUzKdyiwuhaaNpqIFZ6zp1TLGqMG4BLEeClTXqksqcosB2l6o0O81fChQyVYCsfHzywwm0pyze4U
+qqSbQSuZKfYuT/0XlcRdypFAAbRcpgEOVuKNDd6VD1jcLUreyiuCy44kQH676sT26QQcJ4mE8OA
1WNl4QVTyP71T885qWf7xWQGeS4r6WAix1fs0E1lB2olAAVNo2AhfDMGxgyB/ZeR4pwvJC2XUSki
CwpSTWBotxrZ1pMg5vBuSSzlXxts+wNwf6lq8WjHwE59dJ7Uw+/J0PymBceTR6fM02/CGhX9xBdH
hwo6QU0Uz0+2yor7Ym7MEf5WQvyLBJBHwcCh4yGLqwa0edqt48uP1z8Zr7IL8lIVDRi8lYAEZLIe
M+nz1oxhs7KfEgnPJCojCCkicp8MW+IXPuWkvm6T+/0APESQALQSgy/n3y8Eh4vZ9tCkMEk5b7qu
SLYa2HH8vkva/XVTvLc82BHBaoBhE/CrWYzTywskbxMN74t8L39xfhd6Tgryj3HXt24xuuUpwH+R
z7XVn8d8VMxpgmypwFZduGkCDLQ6IBBGcuk2+ei11YtgdTQAsQ6zMsF6qdNXWrkUcYNnzOzbXxoQ
Ci0ncGC4/YO0rwR3DC9+rI0x8TZpdejravRpK813o5zfTBjSEyyI5xprG3TBqxgV5eNozDKdiwZZ
otPtdM+4AXLofUiuznfGu3CF6Nxxwjw0EID3BkOSSnu850Zth8yDUimpl3XIzuxIv19mZ3YzrffL
LPPNNNteXyZnJ2HQRHsD9R3gfJkDUNktdIh6BJc47F3F/qqrgkDMe9+eWWDcvsprrVdaLCk+ysZN
Zvk0lixu6BevzQDugJ3xQOvelKb2E0uj1L7g2AAnMtvziNLRqsYWSUU3Wl/ixLiRJNE9xkvlAbrF
ox3AA/2SLVFf0hkNG3rx/y7lU+GZ+C398ulOFKxZGGhERYeOk517B0TUIQS8qNhKu8pvQ3UebpPR
FnHZcF1iZYV5+zkkbsqppZP60xLv2tq0/GRqRc3C/8/WfSyGuTrHsauipERMUuPMORlz0gRxHnd3
INaavnSqivpLqHePqlWR12WSzQO4uk23bcF+JQ2KqNLKOe2YYcPOAu+kOBDfOd9akA6TTjaSxjP7
o6mdyPzVUL9e90dONnpmgv77KqDIDRBbdYR9jaDk6UrTWzQueHiF/d04xKLEhPsRV+thXEUpe3Mx
NKVA4zr/K9fmwi0HEfOfyAbjKIPakqLK4I6k1YJuUvzyE3n12ZYxPrKYS6XMCSx0Y/ha9P3TMong
L3w//NgpdrqwU3Q0FRsc4YIEKEArGM8M9y3wKeHBBs8aFH9Fri9wBHbGsE/AfpWMaCgjoPyM2uok
gUnFW0b1a1I5guxR8I1Y/T5jsMamtxB92woZxoQrHUpzT9cdm34F5urHVwK7GkZODQzQMHfIpJdx
leQItPmeirD3O6CEUVX4zLaBbwOKMmhGUPmq8/OTO/NIuh70IU71XCM8VPqh0KRNXwgzNU4uAxpr
IEehyWABtsakFxaRtKxJ0syLE5dSui43CnTR3PENBH8uuUn+vr5/vG8EEnBaIoXa7kUFOFRCDeTZ
ULeIugj92dadRSO0vOi2tsDkMrIZGT2A8di6bFMvxyK81cY/78pCRfdjEYwTOERWKaMXpiRiTfmi
Vfb0KHW4m8HBA46o6xvGexLBGFCTFLF2ib6Si0hv6hiAQkq6S1Po0rwt0TcyTo1P9b2WemPN2088
Fs6sMvGuW6yyAmIcfcfmx+hsjO4xF/EVcqPRemVMxGtzXQ37ErjQ/0fZ7nYv9j7xrC0oumNXlG7y
IhEVzFZRHKEDW8yRytKp0uscrLdyp4K6rgsS6VuBOOEsnX/9k3F9fGWJufzaUY8q2+7ARlVWslvM
quzaXSzI+LhuvjLCXHpxZ09zbYEToZpUX5OjL45FDkqTCi5y+mfYeLfeNcYPFuiJqEgWMqBLkM1m
D73sD+NtnB2aVhOsiLdtUE1XqfIBOE1YCDvJjSiLSJ0Byih7PRoO0iQ4tzxcoQXYJ1CFULqRL2pX
VHLBjFO8pXS0mEH24VG979yHiETq/zDfaWuAwANjzF/XPUKVOdu4NswEpX4cjCkqtN+ax+qJSr9Z
UB+WguEv69Sgl7jVvmDcEzP+4cu0E70OuCdtbZ4JWHEHVsixAGhY32L0EqDGHvqelOGISliIeDV5
5XA8+gEhxo0Cznh2Cj8dMVo2aBmISG+pprRyk92ObrFXAvVGpJbEc08NPEC6CgX1S65QOwPHVhtC
T6Cp7tPYb6I7SQdDBkh4xr3gE9I9Yk/C2hRzqufCarW8DMHxb8/zLg7t71C7M/bQepQOfZ12fqfW
/bYmWhzosyT7slmVt84QfcsaMt8gDwZp9GKWk2vMUgGKdrPbWH097EeDpNvRiE0XmwZVtl7tT0lf
g+mqm5fg+iLoaWXXAAV4KlVAJTHZ2sgwKMaod2HtNVNxiJz4psmd7ZxLm2To7qIRhDND93TdpMK1
aSlgOMQAPMpBTKCyYiMaQwWvjXw/HZKTsclAVmQfum2xhRKnBWSeF3njrfpVSoUxnxckqQwRVd/G
UOh7u2j1DLGXUsrR8AW6arD9SVNPoPnYWIsk2FYeDAmK8zZwhhSxDI4D7PvKzuxUhaxStDxBwZIO
uVF+aQqdFLWyeTFybYgJx6pS2WMeTlhQC34p9XaQhZhJGooufMRBGxsQdtBTsK9DqRrGCdInmRd+
m4J+r+ysQL2jE1pUc1vUsONdyubKGHOoslKe2oneYvZSxb4xTQeQnNwvGgYRTFsAguZmUmtjzFfK
F2mJ6tYCmvagvRadi7mioL2xj+TVRP0J+n8E4IHw+3X/57rgaoXMF2vnIlXKFAIQ7VRtlLzaxZO2
UbPly3UzPMdYRydmbVIutVGYgVHYMUM3B3XWkEm76yZ4K9FsMBpiIhn4LZYZoo/LccqoUtpSdn5q
3Vp2titmXZAFcK04UDiBAhJ1QGYh8QS0gl3ACiTkXLVZXpXc9lMtEbwV6Z9hvRxsUv+aYT7LAnUJ
qRtB+qLbXQbIluIuqK26prE8SLmdBHJaChbGdb+1SSbdJVmDqfElpeoZc4W3Voy3ll7jrdV+gbo3
sg6oAwvzeK5ffKyTHQAo0xT5J/1o0Vg/z4X+3FtEdK54h1hzwHSJxjtm1dnM2uq6sk1aRAzlDoxR
b8rG9JIg2SZHip/Ng2y/BP1WhF7kfUBk8eD1B3kZKp/MB6z0VNHjHFDWDLgnd6lk3YPUmnyQ56ja
Th1YIlBebv3rR4C3m2ujzCdM0hHEPTmyYVl6Suy/Z2XzP/399zRydY9AI9CWsoJSEQ0gTx7NA+lj
0XuS/kbW8w0NrWLUL7B/LAElXj9pZM6Igu0PAljp44KyD6gugxyKhL07OS4CcfqYgGqPTjBEQlIn
3gEHmx7yfABdQVbFHHCjitPerJANARW/k9tmq1jhxmlEFMRcM3jnQRUb4uWqyfhHEqZF1tM40mU7
XYK8rbkZhLpZIiOMP9R1R8aoRnCvjGe7/mbON71mCD6YwAZL4i23YZpZaQIFoQ5cnuSYz3dlIcK4
iYwwVaCwtgZAP7IMsSlX3fI+9xExbqGKRDaGV/jpbRqUnmjGjBc3kCwB4gB3gBQwY9SyK9JaVERt
QE2cHCNweZpHeRLcjLxWKxSzoMVugrzmEnWslbpd40kCEavwm7k1Ns1WQhX3TgGZpf+7Byl8b/He
CpStEMScGgYP2UsMZFdEqicV23nIvo+jq4DySvIa34q96hm8CULcDvdyWVtk3F3JlrTXZlgMZxAN
B/pBA1Cy8NRn5aHAU+KJEipBdju4Hq+4D0sQD6kY4qHAeLZ6mEi1amYd1AppcYrqSFdbcz961Z6O
7EkCcDzPSdfGmEe0VWFUsNKT3NOrbrhTKqidDHKX3i7OIqJD4ZmiSQ7QQ6A+hhLoeUI/lrYyVxOq
otb4ZDh7KQYU+c/l5gHogiwYaJswNXqhKqmNLcmKjJ45tEi0aTOWgFhrghuFd8ZQZqXPH5QPMeFw
vpAB+ESVxJBFhJpqdJuo+kOThNKmK4fQi6zuE/Auyi4BDmXg70FNSw/G6gKLlzYxwJqaeZr209Fv
7VqAVOBdwOu/T/999fcx4U1Vi7Ccum0sz6rizl/MTPT16WFhr0iM8YJZF3SjuDyYwNSq8YTOIFYx
DopbOffdcMxjzU86w9Xan0BKCEK8yB7j2LIFqcJBpruGSWxVuZNHyzMryW2k4ahFmds2gpjI30YA
OVCcAWsMmwMsVj0nRglFFUxF+0N82xmLwO94B4gWZCjdmoZGI3PLA8XcRJUDkZBs+SZZg1tKx3GU
BSk114iJQQ9wHSJht6nzr7whIjlJe8lovJncT9GbPAFNkYnydl6+hGKkbdOXPUhNmBOUzuNIahtl
yQHTdHb/d6+kgd2CIinexnHm1vGE+XxBpON9H9uWgTBEs46SA58vrEiWWjfqtPFKMFkpRzl/vR63
uWtCr4cq0qB6xtJDEiXtrIaG7XFDB6yK7bQBoZqw+ce9ekFq868d5rhiLqhbohZ7p3/r/cx0TU9x
x11+U7RgDM2DSEhUzds4RwHMHAI4pgk2z/ONq+O8LKceBlPrJVoOTvl2feN4Hrf++8yCQC5WxSqt
URdS44bkIQS2POoFZWrqtmz4oZ15JMf4/Be0CmrRynLUNJknqZgkTe+z/BAvt2H38Im1gPMeaBmN
ioIzR9RuOnnJrQ4zI6V2NOcXaCjeliIAIzdDQL9UQXKAlhgIJc+/yABhzyGjx2eJ/P44baNgdNPW
Ne/mwPDknSgj4X6glTnmAwHNimfqhL2rLUhT+VWHglLwiX1bmWAO56jGhpLZLRgyk8e6fZwxTj8L
zr9oFUxgUyc1mSo8kjwbjFSG5EnlfTQKKiBcL1stg/n8deakoV3iXaGTO8WIIRYFfEBR7EdHdL3R
v3Thz6jQ47FOaW8NJjdtHLyQYhMuEDXx7Or5TyddNk4dIn6OBiCToiIpDwVA6Tr+NciE7L5a7BFs
aOgkuVnj1ffKzvblvbHF7NUx3VHaDpGYE+eDIcGiBMxANeG+YzIGpHdJtMRQGChn2fSTVMJLGlA0
CCjXIqARL9U/s8VmC1UMbvAYRe3S3KkHNaCqC5rjq8/6XXcEitBLfMevBE7PG207s8qe45QYk1qi
rT5u+v0oeRm4ol4kb/Sa/fQU74ZjGUw3zY36iTse1R1Fo21BjJuzLQs7TMcmT/At52Y3YLTHGsDE
Hm6vH2lelELWisknDORCLJqlYYvIpCtJDEGYfK9tJIiH+6ZfHG03dMdbSxIqRHJOBBgdMNtB51Pp
QN15UIRUObEzBVMQ4MjdRgmgRzPYiGvtr7ZOtnWYCJbHuRXX5ljiqKRQpS53VPBuaS/zcFxMQbji
/n08AOEg6Ctd1GwnpRnI0KMsFhoj6qj4QKIRd+4Hom/Mf0wwMaRzSGlA1aT2EvKudwGCcwhr/BwP
lFiu3poit+NERyRGH/aYL6S0+tjntD5sdZgAT6IbeTHcyt6jnbW57nsqPTlMeFybYku0fZbIINyR
AIDzpzc5KDc9ynG5iyH0OypgTxJ3+tElELIHN6xfetAqxBh8tBEVLQQrvghhkU4AgKM7rNTHyK53
80B+5HF66GLRIC7nvXO2YiaC6ZkzRaqFaIkpxWRTturoL8rU+UqvghG9GJc9hjKj7VS3v67vNS9M
r74qC9QyUtQdNROGJegeVFqyt+Wc1okFn5TXAacoZCgJYRwX3EBMsKyLTtWbERXxyZPu+n2zDe+R
Mh7NTflNeNlxcvkzW0zG08cpyChQSIAt+wE0+ToYzEZQuFIEpRX0b9ZL+r1+A+76XjqIU3zujq5W
Sv999QSzrFEBbxSquanyC0NqYT25xSTA14lsUM9d2SByOEB6rMRXk49d2KK7GqOLEqrFJwZ3zraS
hu2VoVCdsiSTaesTg7cy7rrU+fIJB1xtFxPGFr2ULFKYSE/LO8N6tDDlUhSC54Nou5jQJTukhkpS
DxGPuvErY3rUUE6AwJWo7cOZaVnvlk3/fbVbZdZnIWpycDwbdb95dK0wyEYMPKGyKkNwJLeDNH9S
oUtzfQ+5CdDqdNlMshVX6lQZFTaxC8gb+a7Yrg0aRpD6L179WJ4ir88ALBFxBfKvoI9vZzNRCzPG
kj3SQ23fQvskWNAYr5AiUCSrGKzDvVJXxpgIgvjkZDVBpFLDk0zuY1twZQucxGaihmGBNHiBPqjX
Fn/p8ZOaoVpsCHEl3KtttQo2OkydXWkEyPvirflCMevZNto7t9Ez8fMgEcqXizaNCRRNsiiWQkf8
CqUJJCs9VrpoDIibua1WxISIiuhZEWdwgkLdVprhSVnpRma+mdW/ykwQ94SOzkQLKwPXuG5h+5Ii
GIirgaMB7Ieu9ZJVbgaNOmj2eGIOMLpLF/nIaolM/LC7JGuzBG0Z0PCDO++FjDdpTdxh+iU4xwLv
uJhGx7wOYhXOMWSRNyjmZ0EqQft09rRD8xM6luWLqOPEPcOgW1aBglMgzcBCgGTilBaZ8eiVlyk+
WtKENrHSOX6tD+hz5bQhWsjWphzmmyQudd/SIOuUa5Dqs009C65vAO8Mrn8McwaH3nGkMV5q4DaJ
W4abUFE8K/2EEXQwbHAWg9IG6MbzKG1AZnEOyxZvYRNg4P7UOS9ptL++EN65W9tg/DQDJNhCtoyF
KM6hIpiMC5PddRM8RCHVnvh3HYxXQk42qkuiggrPnUBDgZYa5gq3OQ6EiZnhxSueIQ7ZQxMi8s3T
J6bWMYqPSjleNw5Y1hnjTqyQapJCHMRR9er8zakFDVjemVsZYBGFlTH2bRz1wMsYr/VwKu1dVz+X
RPCdeIURCvoBXbyK4fsL7mJZmYpkDE0Mj3/wCaJE/w/nc30QExDxVgbKHExoYgTQuNBCmaS8c0B5
2njT1AS2A8hYvOyaXEHXS/SC4Z7ulS22VT6CnAcYHQd9mx/Eo4N4/U5+mj0Kp623IoVentNT+C4G
5dB+uOzxyk2elVFEOdTHBzkzjmkqSOS4Pr82wZwrTa+XNC/l96Zu75sHawdSLJ9MbgOVJq/RMMTb
7c0d9fl5cuvGFcFQeAV8cMNCnBqAbx2KQDSErXK8QmpBblrBL8kDZQinshDyXxijUE6/tWYVSxCu
uLsKZV6KrcGACluUlhx03ioIZHkQ2ivKl7YQSg/Rs8peb5h/+dcCs6lK65BWIWAqng7moX7t/X4/
bamac++GT93kVsfyBIgmeuXTTphD8q48iFGBGB9wc6C/mbSOQLwcFWoj96b0UL4nkeVXCVBz1aVT
sP8pbeWahEApRqTQ470obbVUpUhuqLi9PD5pzXIPNuqtM4Bcre43UoKp96EGRaZ0tyDbbEYpkNrw
NhaqtvNdCQxdaKUBHoPW47krqWESUlp41Jszl0DV17mhAFL01HSUNhpQtIoue27kwfg5VeKSVYDB
zw0acQokxjRgQmwp/aU+mHW01fItRp0FDxKRIeZhoJVJE4UL8B5DlJ/CVr0p0mWfVNprHdW+4Brk
fs3VohgHikPgJ1UHORN5GOh0Ljbxh/n0jj2H4u4nxnPRS/vYQnpa18c/tfTQyVFbcNJ5BwBakA2Y
3nY04DOc7tf/uDQm1mik1jMjpK/vl+T0PkZ943ggo/6C8cH/IP4h+mr031drq5LIiqLIRleiijCQ
+yBrpe/o1YMhauaKDDGOv4zxuIwGJtGg/IcBj20rPy7Ltzn+434OWp4ONCoc28SkBxuqnWgy27nH
QGSp/4JmqLSUGI2UNsQW2OEMu58bYjbOLqJWyieURstjjdAZ7uugeKZieqLSFv3g55H63BCzcVNX
15YdoaystukR5CP7WRp3qWGJChmXd865HeZGiIZobhcFO5fu9RwCzs123IUbjK2C0aECN9bwtwhd
x0nEABLAHQT4lMLRu9eMNlGMBUubvIHOTbk1yP62VJhwDsxNnrmoX3iC88Vb5tomE6bk1rYiPces
fTxW31BC8Uw1/jlG+bY3x7doaQ6a3G7SogqqRNoaSu2bTnosligo7D/HaOJ9iUYsMFjAodjsDGiF
IR7oBmeQlyqgmpXd9c0PZxYku5fH7twG81XtIYwx6QoJqzK8K8udFu7N/pU4z9d3leOjWAmoRkwK
CL2Y1Eg60uaQc4AVB4CMNN8VrbNp0z9H+9HFfJhhzlzsQKYIZFNo9OURqpKJD+Ubt1FFgg5Cv2Su
F33WQiLRAWdKBELJGecGPHWQcAM2bt4uw3+pq9FjzB7ztV8yl8yI7UsXFTZ1KJTmCdo7JsRuXrLb
Fghh4E60X81z5c+/kidRhsD5eNQLgcx9l5Zmu35Dq8TJkOIKsNsoGObk2GVSMHbm7rqPcNB/OO0f
dliibQLYFcZ88C6hEvHj3pFdcF6CjRVZLoqVipdsRxCjhm74NZ33auhHmF/Zzn9d/xWcahL9FZgo
cUxKz8oCe6BLWi1DKNGyabjNTL8tb3tI1f/S/fBuCaLxJpk2+eDbj5+KdhgGowRLDuoQ7D5jHgdh
ZsZTifLlpBBqsrbdS7FtIWxkNMDG+iVuYCGGnvd10dR9f0DhrcuCsnrw5C15OEJEEsokKZTR2+ml
Eukuc96cNIZ/WGHCzDDVM+BtWBv9tqrXAfoQBVZgbbUguRM5LPcb2iiLUVYUUDixw2hxPpAeqnb0
3hgBrYy9+om8DL/o1UHBFmbtg6BTBLLkr1FHWmebwP9csBHoWd5ADwivwFwP6j002UB41MuYuvMc
YLXJLrMEGTXfIiaKwX8AwBFayufJmRNbfZrYsKg+TEGygzT7o3O7eLKfYmhMNLzBeZogejsmIKR4
mmBWg3kpAB1rW31SU1raMPep+mEBCsfp1bwDhg/cR8LPyLmKVQUD7+8IWfmi/++U5txFZYFnoKcf
ulPpw2VO8p11qCiV6/4zylu4P4C1h1QPhAIvOvSoXxgqabBCHTzyUnorZYLblruHawvMOehSEJV3
Tp5TflPiLkfFRYsOelG4pzQgCBJf9DbhHO+zJdF3/ip/x20c6lPcQyewvif2FxLdxL1g2phzM8EE
wAMANpmUq+rcRJKETawtkI+E3IOrWw9K9q03IMQAZuZIxGAtssXcgmqfTnY/oAXjJDZIf+7LPt2S
7q00ZNdURbkgd++AjMEACjzfYKm3MDk55cmESfokbl0IYEFy63tmi6gruBnYygqTtOjlEtv6gEE5
sPPEbhFb1QmcbBPSo5rsRjX7dv2CEy2KfS4sddZrEw5VZ00+KJ9dVDp3XSS4RrlHl47Tqzq4IB22
gjOmjV7acwn5t+k0a8+GLHiN8P8+xnXelZZVtrkp1+DFSR1MZRJtm2eRa6aOILhyPQ0s6f9YYN4B
aRrXhapWiObL7M5hvtFbxY3BCU/kBgXun5/4Kkjx33F6sEm/2uqYmtAU0rockUexJC8k5V7KgmIR
cQ5w17Sywrha0yegFScDZjKL6tWO8Lgxllw9YbJG3S7WkD93Nmlerq+Md0mhi/SxNMbhJBUU7Tib
uAs1VJs71Ebt5wmpjU/e6dPnUJBHcs/Tyh4TYmUIFIRWB3uz0blLhAdADj7z8EvfiqafeHmGquCq
gJeAns9icRzhKBuELDhL4Uv3prSUJWMjBc73MQxASQ/p1+Ip9+RPBYyVVSYGAkUQ9Vqf5p4kOYc8
mffyDIqAInFOUpb/edUOVyIAlehM0ESDTaVkJ4sGVWqxDE3pXgfdKn3F7uYdGAujB2XEBOd1d+F+
vdUTjvEWNU1nHYWG3DOHFzy6ifxm9JtE3163wg0fKyuMj2jy0md20oBnGIokEWbkeuFNT+MD8147
e4syF6+emrS1RBdyu2x+a2xlxwkPtf8yB8HfNQjvwSQ+FItUsCOzjPQKt7wORW+UCpKHTsu2XTke
p2QW9Fu4FwjI9f+xxbhfJ5tmswx4y/fOLH1XlEj3pc6q3MYZG8Fnop/hcg8/TDFRMZPCEFOZWFYj
76P+LgbzfBW/NlHut/aNUf7xsAdSGPx6gB/xP/QfzmNwHQ0hri18MTuJ462WQL42TcNu24/On49Q
wRSK7ajqQHMHzK/npqw8aSVJ09CdGixXK25K/fm6g1PvYncOQQkFA+DA8PBicrLUmO1RHSAd3naO
m3e3UnE/yLu2AQY8fY6m2J8mESqb5xfgCoLyo4XU+eIhmdSylPUttm+o8lMdtsfGciKvinrB1S+y
w5zdpYdq2SIh3Rztu1z/Hs5f82l3ffd4xwnyuLoOKBP4ednbGHvTdk084cpSoP1R/izVxJeS2Otm
kZgO/dAX32llif6S1b2vDHDxUDHBIau/5vF9H+teilnL+FkRsa/wQt56TYzLDaHWdTX17rAMj5Cf
dkdifiIyrE0wX8YpQVcVT3iOplBLAZXMoidBn4huCP5CACJAoxz6Muyl21ddYw+Y3fNUbUJDF3Kq
TbG//v25LmagdKChA2degP8HooGooYWLAbiu3HcYMHPNfEqP5aIK8mSuJSCuEQMgv4Vc4vz716D1
VzIMNgOs2yreWCxNMFR2tbGtsBV1JDheDYwZSL2ouDQ68owHxESroZozw9dad4Tq7TH20NDdGAG5
G370xMX0dLxDg/E++3p9OzmoCDrCrzrIkdAkB9bxfJVOoZmJWcDyGPnNsqvKLdSKAfY2/enHEt47
BJMpEZ6/YvA8r1SLmiE4lZDBgM+YxQjK2hwacoaHghO7ZuaWe2sTQRDac9XBlV9BZoupAFUwpsLx
UN1QAXGxQZROZRXOl6tXVWnLYFXw5uleCZ/aQXDOeHnnmQEmauAd3gyAE+SeFbtWFBDQwEP0Mgps
v7Pv0CWnYr903GGKBNkZx13PDDMuJM81ScoY5YvROZgdcZ3wODmilJP3zQx8L1zDMs4EmvHn+2dU
5TT2GVQgJm/RvO57jGqh5MFvK3d+0zeqK678cBZ2ZpL5ZJKuWkPT4b0KdTVX0rCJb4poTITjFmc2
mK9GEbogvc7w+opu2uxVEkoP8J5aZxaYzzNJUgroCYSj2lcIu+w7aAQpp/CJjpFGwjFSvjUH3EAU
IY0wybyQMQa24GEA9uLfrAZZEN4bge5K2wLU3SKNHu7mrYwxCc2iTktbz9i84f9Iu7LdOHZk+UUF
1L681tabFsuSZcsvBduyat93fv0N6tyxqilOc6yDMQYDeOBsspLJZGZkRKffmQvUJFMzuBymuD6w
McG4XWfauTP0MEHah1QD1VG+r3Tl708Qbi0EBXAcobfJ6lPpwzBKo4qAn4K7rm9CTHyvgyDe8hfy
ZoNxNE3Lu3GqEX8qtIsM43ZW741aJBrDP6WblTDOZknmbE0Lbnv6+aMX9QvZ4+nxqMc+auwod9cn
WzQxIloYk2DYmK4rGxUN0ZwM9mcDGbobS0l+M67q4l12hv/i3W+byLzf4nqpQISP+o80eNGd7hWo
PqPhNPuzr/riAMT37z/m3o03YdxGyTIEoBSUa4VxLFoRTJrzIAWSCu8bAKswhPk6jbNJNbU5n/p4
ggXKyTxeU1iRfW+7aJQGqU8E1uiXYPLaM2NsbAA7+2AoMNZ1mK/Jl31mkqvUWCDv0twPshpmlcDp
OQyK5plJJkKkY7N2M0Z8wFobvF7zdxKEtJDDu8axpoNh9itV0+x+YJqaWgbs1sGbniqont9XRd4k
cmNQXYjuYdIOjfZga4IaO8/ztyYYb1zHeJA0GybswdxZZej04OgRYQF4Prgxwo6qJH1aZSNeb16V
z7etAm1P1RIcK65f6FT8DxhXEJIyQSMyLbOLlwLpmPI4GpZXW6cIydmAEm5GKpeQb5ePMW9JFEUI
YiPQn6Hicv5pIkPNnKZBcd1a7vXiR9sJvI6TUyPTe/v3mU/fO2pjthm+yzTdO/1XMEa4uf0zmoTT
PNR72QO1NcQ4QEyMOncaGFIxYPlIcV+gp0XV70pbXTOkyZ7xcHnruAGeTr7jpQBQssm6A8nGBtQH
cIcsdYsr845y4iYhhouLwlU850U8Jsfzjq1F5jVE0rbOOwNlOctoQ8wf3GdL/rUcM1yUc1DN9k6V
08G/vEyeh2xtMpFqGCowNKrY2M7JXKl67vJf/84AG5ciqXTSGqGwWWJXiq8locq2aAn07zeRXZ0B
1E1MWLCM5wI8Vk7x898tgUanjYGhG6S+TZFQNLHR7Yd2rXaW3CfBZStCh2PyFjq8aA851jEfjW/E
p7K/9JbSweyD52ESxB/pjoJ/7M3FmfCQVJI5khU5jIUmT6u1bqHVKJ8W7uWViT4QEyUkYzDkvkN3
Z9DG1C3jkfjzZP09qxTF52BqBw9Pg0Jlzr/Simk4zOGgLwA6w5Mi5XvIqe0uL4TuBxuFtiYYRyjz
MWo6EAYCYAVQ8npYtAPJ7uP4cTUEb1zehbe1xPhCvkq1nfZwual+MgwovyixX8+p4MNwXU5HhQ8l
Asr2bDARJ5m6qmkyfJkSvO1o8qIE4mVgOl+8efSM2YdYFQDDohEM3uK2VpmYU1ht63T5Uno56nF5
9zws2c4kny9/K57TbY0wcQct0h4tK3yreCjccXzQE4EziAww/jYSZXVAAAA8SAOsuv1iLIKvIzLA
eJslwws0Wm1I0qvR/kZG0eSlyADjZOaSOdC1hZPJo3kdJb03zqLBMu47AmU3eBfg9RgpYjysNEql
ciK8I5x7SmaLiuhPC5qyxY0drnsiKCfyraHQBlJgdJEttnQS67MdKQtusxnCrpRpMLlPd63v7KBU
/VME0OFu38YY831mmxhRU+C6npT2Zpow4yk50eNlL+ZFHPDhoHioIQ8BCPg8qC3WoM4SQEAeQZeu
Gg23GGLXyHJ/IEGv/LhsjL99G2vMimSitcpkwZq+o2Oky95EJeOLHKrQ+e73lYikhruBoB1E3Eab
AcxP54trk8nUOjrPlsby1ayRvRGt3uUl8ffvjwmTGT9HCo530QQT6gTwdBZ9J0r7IM/abVS1oU2G
/WVz3MgGlmMK2gJflsZENgh4FJXRwdvb/ufghFl6qPS/7/+AsPbNBBPXVmAY4rLHiuR+QWJqqYDb
NvVtrEgiuAT/dtiYYpyvMKs1a8FaD7SW8WvxJbff2ah2GJ4GWnTIyoCQetdad/9uCxkfjB3IGlkF
3cLq2ZwPhjO70fz8ARs4VppFh4kAYDh3vMyckrmhgU/SjZtqTG6gYOwv1fT3hXAD2EQMM+H4Ql2Y
iX2DTaZqSvCCIBLlIPXnVSTVwD+xiKxgH6WNGtbhxmgZpLTAA28JlbAMIIeOZv5Rx4AAIt6+E9Ec
8u2ZIECCChSwRxpzZMFF2rW6iasbrArB8qy49S7dUXWrdHSlD7BAQ3/izRpbFcoMbZIqBdXCbsyj
exzbEmTvQD8709x/5DbfmGK+lbU4eMwacAkzm/fOhKQnN/zLXscNd5ArRJqFWonC7l1fdFoWVRVy
unSGnIw+LLuuyiuBFf6pfTPDbpo8l3kxOWgQtgEJFb/frfNdCu5GqlEL9B6IAupeKC3JDXwbo8z2
ja08NIjkSOdM223XH/ZcBAURtPC4wRwAD0pHqgGlyjifPrXpuFBMSVElYTPeFzMGlMe9ntnuWIhS
CRpH2Vwf1JP/McYOW8+FXC0IRfQuhIabO7fuNIA/ZAGVWR06T514jpa/h28WmT3Ms1iWpBHLW9f9
guGN7nORf+DyMACKgDoCUNPoDJ4HvipFwVpz0Dkzag30RoYbxxC7TwS3IDdKQK8VQnH4D9CJ9ENu
HsymSix5sQG/QOlk8inqLd/J9yMgb234sdqxASEhaNNhZdASOreGl6SuNx30bvN4cW35cS7DyweX
B1sGyxfAKhCFQg2Z7aIOTmfZiYT1zOkBLFS+9DUOTH8h16NvhjKUmFTB84+/g5D0A0YGzPTvwOaN
bC8d+H5TT75bI8DpdYR2B3ouB0qICYWV4PIKaabPOjt9PAPygU7WOyJeM+71WGpxU2kR8PNz7kpE
9lXpBxFRG/FiIJ6bAEyr+FJInplvlSuylqWYtyr75pONwrjV54KvxTtGWxN0rRvnyzMJgxYG3KGJ
jrF+k7fXuojVSLQK1uP0qZsqFfilxvmB+qFbN6MoivPCz3YVTIrSm2UR42NhFf/fy6SloPbbP/Jj
4hne13fYOw8AeeIrD6+KEHG+a+rqSHGd0EP0Et3RM1qvOLrZ5PUu5QhLvR74zn26k8Cs8W0Jll0e
ipyQh5MwKAYNmDADZMpsdbxrHWscac8pf6SSYACT3oBAMsLM/bK6EAbb25+TYDzpgjSNQ8SGqQ6k
NKpja+hCs/gMiEGiu5vE0JhecdTKVyRBUwa00/U/rJK+AZidPrPG+GfsYP5hGWY61lGp7j/QyAUM
hdYRqAXhfDsvHTAh7UJFtfAEfzdW5ShFnJQpFpdcreQwQc3Ny4/T3rpuHjtl118ZXh6KWC/oNcIs
EYAemw6RgVZeZSOyvObSCJa+zKuIctUouof/U1giz27k5qlah6AA4bAbzyKyIM7Rp3A/TJEh64Ze
KXO9AbhkR6sitx6JbqcZgnnacbQeLodK3obCBIacIGSA2429DEA7MYNNHlQJs5feaNDBANuG+hTt
R799HkAg8j98Q47LgE8GoRmCLBACMJmoaZmz3YDaho7N9I+0rBEfq58W5qpqXx2Eemicy8CmEy0a
7lRgn1nFDWNM2pxolAuiGZ4sE9AJE/hTtQhJMt9d3kzeB4OLgAIRPBfvcZpWT2YEAgiIGol9sMmt
oxhhP/69freJz4XnEY4xhvBYPGMRyUYVm7BSykjfoN2oiLiNuOugI1MAHwM/azAfyOjB/IMaR+bV
6ddBcY3+xRKlbryvYoJABsVtqu3GFtKcxa4m0qulZ6w33dS6ppzv5vzObL7+/SdBpMCwO5CsGCBk
llIqWZrGlBvbUkk4qQMAmYMHRbnwshleTgWuqTc7TBhcJSg0pBqomrJDtJtvYkCc4kPxg4C2NA1H
txe8HThX9pk55n6LiAFCUcrHnZsndf0mjYIONS9jsy2qHgNpCxD9sI99vWiIsY4gDesDBc+uNDBi
l+xGP9nLJ0fYnaQ/l4mwZ9aYQhPpwS0+52AjaPvyqqil0OyaUNfTQ7SAI3YcI9HUBQ90d2aRqTul
yWybqwNKTf17WZ9Uz/Tik7aPf6ca3kSEeB1xh52YUJHn9si7VfrgA9EPS4KsllqZ9pSwwkRbquuG
42CXYWnax9VpBc8W3iGGj+AP5Grxh0m5TGKqvUJALdJGTlBByiNpB7fKRRgAHjWGbQMbiecKMo53
ZSEbgwpKDAEyD80Dd+kfBnCuzdoxWZ7z5mGUw2y5pUQgl88bz2G2RhmHWUbTHm2naDw1hl5Tkrmq
fCPVxya/RzXdvWyLu5E2Jp41ZPPAOTDXcIHySSpXlFuUdAEqHj97i0ByUFSyec1J2UNA8bxQxcGd
iPLMec4KKeAp7yfgJ/Q7kNnKQQ7gixb2tIMFynGIhpKX+arGi9M4XF4gN3hRABtyRTxvwRt0bnmw
V8wejFAS6QOQAaSY9kRnA/BTf5aO/4y4iHpmnPgFmAXomSCJjmuGnfgrk0zLUMOG04zDDtq1ft3Y
glVxPtuZCcZFSjXtp9mG55l18UByTJtUVa65S9GK+o48S9DzgrQcFbDAxM759sUzWchAVugqJtLv
TJNv0gijBeOQfhN8J96uoVSJjjBKowB+M0EL7XppgJIzCFK7TvXBHzE+xYp8nxVrcqpXaDa1vTn4
o6MvN3ZnmcfIsMZP+bgMN0VuPCcoRu9HEk2fL/8s7vI3v4r+6s0LVdHqRhpmGmikoJ6e+uFoRb//
3gQg55DcQvIPcVtmh1tZ6UgK9Io3xwv4dpXjMjmHMel+/L0Z9Nqg4aSoABKwwlET9Gd6u5GRWaEH
SjSMiCgvi1kKYhdvv1CboP0vPNTeaZBEjTrLk75mXuTMn/oqdzEm92nJRUybnKsGqRsSbRAkgYGM
zXzWOYd0wTRmoCrWP/Wl6hu9Df7vzm/n5a+zEYwmIbumWAU6+cBEyGiAqleqLZnXg1pNB+Z6mYPL
X4bzTDkzwdYvpzGOQIs0gAozcSktYIPASGsI4EvpfTVcduJ3yvs7hjK04OVHu6/ggWBWNYD2Vmvr
KfPapNvl2vXqPFaT7Q+IH0YmQFi+P9ngx1Oo9A2yVOPdTMXSyRIGJaPaS80uLGZytCNHYIJTjzi3
waSoZUH0BBx3CIiF3z7WvWvs07vhFIUylIBvZ9T+ytvlSxoKqVBoWDq/2GAYA3KgQqGUQawcjmVK
i1KiseNVGGrYWWHm209GUI+YE1l9OkApul243gKWJTz7HKBj3xWGQRRWdLkcg5z13sZ/1S5kXqDu
CMBlCjCIdKdfFd9FAwGcugtd5h+jLOONPC+S2U9Y5hJOV1QQOz5QgptXifu/LnzDFPVJVKSB52Pj
4RCX69SoMIVJc3ctTl39LKm7y0fufZg6t8G4SzNprVbbBL24rHZHLWz1yF01QcR9H6TOjTCZB0Ag
Wp1TI0Z6peJtoVxVZpiJCDZpqvvOATfbxaTCaFSCXCWWAQzrjqDi6RWQj2Syb+dg2it+aaWI8pJ7
mjf2mMiBWTNS5oR+HrBlrz0qnbHAATjvM2wc6kKY0EMt32LjIdGkRJ4ymMgO02Fc3CRE1AWhErmu
voufLdwDZaEt6yDIA2XACmWQumlyWysrcGQ1qhvvqXCu2bgJ1KNdqPbuc8jvRB8YHQIBycYqk8JZ
RiSZRtHjXgEpFxoVVRgHsgQIoTtDbwiSopEnqODwvhzknCHEDeomTL0y/giW/Vgxog7iNBHk7CXU
PkQtAw6ynS7qzQTjjE47daTI6aLwsobAYlC+rC/pKUed1vSnznVeZ/dUKGM7B01wB/CWZ2uUfA+9
ivdTvclQgnaI5gSt9FVbKqi5CXJBkQFmcdBgqFfTgQFJtz/nEPbR5NS/HJd4IQPPZwyMqlgFMpzz
dNNBb1vJ2xlraObpJMVJ93MamruFWNlObwtRm5tTKUAjeGOPOcwjxMOlGdRMnqlN9eyq6/IUV9i7
onOUq2m0Zgi3QOwx6fTK7/Koc1Nzyb2qtTA8teYmKGcXKwSDVX+dWp0QkEZXy4Q2EKmBa9qB5C6S
B+bXVYZWWSD8Q+UkwNwlSBXjz2pA1X6RGMmNq+yIR6mIcmg2fCLPl7+ESs8fYxzpJS2rQVTTwPzT
+afotSKbexNFL32nhKo3Ly4EIrzhpb6moLgRgQLc5KjdWH4f0EajiWqySBOdc02d/QbqkZvXB1lA
y4kErgLTaOYW6Kws5EGSw8sr5aSCZ0boj9gYwRhhNJejVnmjAYHwxPLzJsaVZblL81hUgjPEaV4h
6OFBhfsdwF8Ei3NritmUwwydOs+4VQBhVUH+DuDDd6hV7Ezf2Bkvc/iPBId8W9zQQCGcyuasF3q2
eGyhJ4CYzzJQdC1B/zSpKi8lOF7lOEOXVR4rcLiO06lse/kU62by5fImcw72mVHmS0rW0GhLgpJw
lhTlsXXa1LPrKPEAFSJHWWp1wTuMd3QwCoEOON4uSE6V821u0rgAvW8Flcai9zWwe4MUcYUqQd0F
o33TabuPLO/NHPNVdUD3QGuOSnTbFe6ge05/Y9j3tSpYFS8zgKobUlzItyLWs0WCueuiKiF4Xmq3
c2BB+RuEwmF5oJNhlRAoQ8MLEwFAgAbFVkVX0BtjlRbgv2ln1hkEtMrssE62O3WOL4G1pLDrfWGP
nxEinppRlGDxXGVrlr0DzJiQakYZ1XDKr1mX7VPFrNxUiZ+ton/8++8G8C14SIF5w44yERb4W0XO
8gJ80PHUPtVq/02DBq5nSC3wOlKu5WVw2SA/rKKeCggcrjgA+xjHXLI1WRYHYfUui6C04hafEk87
xcfoQbvTD8bdP6SA8944FEf7l+bp+7+nIQZ5pOwgBKCFbcKfzn/CLDWmnS2g9171+U6a5+uuc8DP
UQnOBP1nGPdBCwsT7hAgpHrdzEpjOUmlTgHywKxPixX5etoINpNG5ncWDEzmYiuR1WnMIV/0ol4l
Kvgq94UbtY8ZyHeJ9e3yF+MawUsMoyc20vJ3yTjEQCZwv+Qe5KG+6L3uqUUCoIEqYv14BXyzq8FL
GvOJVKIbYp/nn8WWxyIBnqfy1mP/w/g1HpX7wU8iCINQkQTHw4Az5K+gCfI44XHdP8B7wFAU+8In
Pe/D4XegO4h+p2yyzYVukKOqpqJy2uDlP9YAYli7GdRBP7qX1R8PZRiHqexe3mVeAYMu/o9R5iTW
kZ51DYkqTz7SbEK+bm7JPvGhUu3LNRAV9E0vHYRrpS7yftP/mGWVJG05NU3oF1TQwJoDmlzJn4yd
7JehWAGL50gqyuEg6UIGABjB+fetxjSJSh0w9UW9WvVP+rgbRWRZIhPMkbMlPc9QDEeGqliQ4exc
g/SBGRsfuIbQcHdQ4ETUREmQphiblCluyKKkPeQ+6UA5sNa0jXGjY3ahCiRflDrwF/VmjLkPMh0A
pto0gQpB6h1XxBvXxdUmoRIB1xU2i2I8cBzGVtEHLGo9tjflcTgVbgv5WVriMQUwHk52stk/EDGd
79+cJNYQG/A6y/xVzccVnJjLAM1btMp1ZPnmj8uHi7uDOiSiqGoNwGz0xt18rq5Oh76HApa32Lmb
lNcdJkNtEQMYJ63Ev/1mhPEJpZYTB7C8BpOHwLjWeTDm+jdDG57XXlZ3eFSJyqr8kIHit42RHdDA
shgsrVnRsInh7SCMoSQa9TEJJ30344S9stR0wHonx0lzW1ENkhshMRkNpVucZ6DLzzc07zIllqje
Zzx+lqPfS/Z8+YPx8jz8y28G6BfdfLGVWMPUmKhxTqEWlscsbE7khq6K0jW0wijI9ceNOcZBMnlN
VRt02qgArS/Jk1a80j8O+wzX6h6cP0uAABxUO7Brh6LSKtc5N7YZv5EAlQZ1E9K9Kv/uYOZyBdx3
UkXDNbwiF1pM8H0Hrx56lZ/vaL9WkmESSGDOnnPbHSq/vc53yo6STAP+fQS240NBcmORiVszeP06
qcGmxgXcs77R9pFPPk8vgJf5iJK7yy7DyZrBIkc14BCOdetVlHfjMcMKuWdCp4cgeOCOSXFT6IWf
ol8eVXJw2RTdKvbOpOVpPK502tJm0i5iaWvcS3jL9Rnk5cDAY4W98xy1y87Oh39pi7k049RIpyyF
xkOaHcz4d2ZqQTRWXjJGXruI9pDTK8fGKcCCU3EhICwZJ4HGXttrBmIYBdIXmNsHMK9CMQ9MIlRB
yXhORZGE5/1bi4yTOBMmjqsWl06kHOPiNCgPa/nt8ufiuv7WBnOxAaxvm05VNp68w1w+dD7LeI+F
AbAdVsH0O/WVp0w0q8+tc2yMsqMdGbQ4hxIjMf/ADnTPXNz1qIVNmIXGTXq1+tKLfVvdyH63Sz5n
++QoCTgieTF6+wMYL52MKa6nVoew5XpI2+tB+nx5W7kH7s1XdMYz63qEo1Q2cHRRch3r/alS9cAh
xeDqhbG/bEvkmKzOM7r+JjTjX3cTs1N1MO6GPSZt/fxT+6nL3UYoLMk945vVMTdcbUpaB/HCzGug
1mav11P0NECIWe2eakU0cy84A2wzm8zFlPYKUv9qxuciqk25ybPOqxpbNCcoMsVcdHU79pExQlC1
duTMHbTmZkogM6dIq8D7RIaYSKIvNYhmNMStVVOvE7196EfjxjYHgRleARsRC8gelPKAtGGHbutR
6VOjocUSQOCxELRRymtD9nR0URTkCqA0vtP/nluOhsk3o3Txm7umzZHeofGLimlmQRZZn49Qqr0D
HO3xstvzj/CbHeZrVYOyqE2FqlrWQktOPi3602UD/DOM4WuK1kCRmznDKOj3SkINRBMggXIUGNV0
qozMx2skvGyKv5Y3U8zTDCjl1F5KHCgJ+Q1gZ2BLEAQkGsbfXcvg7fzPYpgjq5p215YdFfk+pHtl
3+2poqEspFD6L7HozQ7z9WvJynEwkfxKsq8f833rlfjf3q+1CGlBQvxw5jXf4W9vFhk/SMY5WUYL
mdTsyYByKnvzYMK/C1BgilIA0Wdizm2idGoVzzC1tA/xupuSu8tuwM3st2thLvxGbdsobQHzMi2v
OujlkWplmMDueBY0qg5ipp7/EiLedo+5/gdEcHtVXnevLf2eBCYAgOkO4ILmR/VYIQ2AJJiYWpMf
Af+YZTmJyonYi7HCbBaPLrZyhVBjIgh/XBuqATwlsnpMLjObaaWZI5sDbo663CV5aElXWiM4t/zt
29hgtk9q0BbqbQqWfln8dN+lrhr06MEVLl5HTeE6x9Jfv4rGUvin7I9ZjS0RJJbTx3UPP+mD4kH3
wHBwsh9o4Q9n7G4+aQeBX9Ktehc9NvaYdAny2BBGVLFMKsSDjpRH0PSTryk+Nb0qr0hQ+u2BvgHL
n5ctc8PWxjATg8uoleaoQU5fo/75e1wLy3XMeArVtKr90pLAgVdM/V0+Slbjyq2uBZft/5edBpwU
LRU0nlmRXbD6TnVKJcKi333QYXyx8O2DmQBxAem6PbzKv2yQ77Rv9pidLrQm16sOcoNZn30u+7R0
USv0pdYSAPdEdpiNHR2CTsqKXIfYP2JZDqBE6fZm/KHt01BVQgn+VTLuPBlIym6JbUBIvOUXraAq
JwnJB3p6IVL7/+UyoBflO0fd2GMuUmD2UiOP8Eb7RzGKopkBVwGe2dkVQRp+6BmxMcfcqpHRRzK6
o41nO/Oj2moRlEUMR7CJ3E+1MUL/fpNQKXpsOSDjADdc5afxcx853rDWgkjGTek3RphbtCYmpvoJ
PlSvZxgOz+3fSVl9n1vTcGWtBDbFrl8uezr/stuYZG5TUKbM9dojqDQjuCy1cNyBryl2tZ3iJbEr
Hubj3t4be+x90EPwK09gb9K/lNGtaj9dXhD/OzkUCouMEeC88++kLYuZljacoVa/r+P6Y1g7b17j
x8tW6Id45+GgMaZAIg0FFsZKruczwVgChtqGq7T9kTSTi2fLri4UQSTih76NJSZEtAsmcMYcUzhG
cw0rtJJPqVOX7FhAQimkdKOKiEefM1OC18PGKHOA9dWqmyilir/HaFcGy57s2oO+x2vCvbyP/2V5
FJWKDq+GKf/zz0UiWbJ00Jh6xVV+Qwsf8a69opiZHAU4kTWub6BlpgO6j4ezzeylapKiA9yD0sIe
2+W4qHet8uXygkQmmJ0DOrWdpQVhosvtvVQkhzyOTiTvRLkAN8RulsLEvEmGKsCYouXZB0N9O4we
VZAb9vr94txLd5RKxxBg10Qro3+/CYBNkrcZsTGG08/mwdLzzrXNF3XKRJNvopUxMVCeUqNv2zz3
NOVKT9AzoP6nPzsmwu4ucqmsm+i657YpgN764xhMEBxbG2RYC/y98xc//1wGadD9lMBuAuEcsPu7
tjvfpkjAiQjYxPd/SMODThWiRyrbIIkxg2lJNSxTBpwWpFyVa/sTOqoKmjRoa0Ux0FuXXZQbuzYm
mQisDbUTSTFMog5fuR1J/DSvLZfYsme0tchRuW6zsUZzy43bdAirA2ngqJKF0iYFn0eH6h5DVm5i
hMRTfX0PAgrvXy2RhYI3Y4PRGwky7FU/3NcKPMgaHpQx/1JbhggJzM3K3xbIkh6qpNftjIIP+mCW
rymXbOQXP7NHPaRtyaCGNqFPcXiSkG+T/yHBlkxHcjAgx8YazZjIbOCqqwrnZlDgKkVRHrQEBI9O
Xa3B5T3lv7KMN3NMyCnKDH9G1Mugk1Bd2cfuNvEX+M0ufhhDSu6IevVtREQ3BP1n3121G7NM3LGN
rJYyglfWFK4BORT+8lWzXIq2lnbqXhrQ7xKdEJFJJgQpeqp1nYTbfSR7Z3wxl8fLW0l9/v2SgJ0F
vAcgP3b6bpz0gcwZGkEVUFpj3p9mw3ZX/Unvy30EkgwDKEfbEBFi8N3lzSpz+8nd4tgl1FeAGTkY
eupWyuBC8Ai0Bq3gm/H3780S45iWLo1xmcFSnc5eUkBnyhLdEqItZJyxslD8bsu08QYwCrTKijn/
9qZSzcAmzclYQOvcgnJUa1xdlVwb9BsYHAmmMfGbfgxQqDo6Rla6ppN+JTb5IZNeCJ6nAIFLH5nx
W01JbSIt+IVgeAhzSXfz8XOdndKlA2ctAr3zLbHwjCW/LvsWP6EHjBwRAe6FW+084GaSDAUcWgwp
rsA+so+PTUCni6imLMS4BIGWG91fcXKmDE4QNgTNpRMPsgxjpvOVgn/L5VSKMnp+bZEyTGGSSNMc
tm+qj5YdFxVQanOJxz/4Y3wVUGN0OsIyHGVX1BXmeq+DhBQs51QvnjkneYy/qgykpA5EU5L5e0Pu
Ln8i7qY5FIeBIUdICDDQkqrSJbOQUXarTRtaEmYw6fI3ayp2/84M80bRbElrlx7XQ7TiGeekx7Hv
d5YsosPgrUYHQvEVD6eix3Hub1pcG3IygwpBWTLcgKdKrlwr/fsZX9CvYgScSh9ZcAH2vPftBFBt
XaPjBFS981Drz5qIE4PraFRlVXnF0tos0cxASqmoNThaN+z0o+bHR/thzENKjFL8Fl0y3H0DXBFr
whwRFKfP9y1XyqUCTKpFUe0qH4HH0a6oDtdlH+D5MoYD/hhhcr2oc6Y4tytsm+Y8Yv/uFuvv1ffw
ZTYmmO9fqSiKtPqMB3dp3Rhk+STHrX95Fbybi6pd0RsFjCUy8/HLpOqIEWMVq3LQxmCdDyPGgzDs
fdkM74tszdC/36SqaVIuqwS2IW9sB5C7PtRj65ZZ+O+M0LVujDRJXfdljMNvo6GfKQCHx/XV3ESH
y2a4D4vtYhj3so1RI6uKKpK8yx60K0r+rvv2re1me+SlwiFT0d4xjmb0id3FGtp0ivJiTJ4O8epO
xGImcgPG0yw50bLegBtIza20YsJfM93J+Eqc58t7xzs0m61j4cQQhEX8Lwhgcs3UA5zTWr6OCXtB
ksS9qLdmmPhcozXSqAPuzjw7Ar/l5ycIcwVmB/KuYg9yzeDyqgS79/pzNo43FUo/xzl2rwEbPJSx
TV+bo52tLSqQmiIVc5H7sYlB1GZF33dwc2V06RM+vpM8ywpRdkZtpwbLYSaqnXLXhwEWDbxkCt5E
jHeopVzac4cbgkRHafpUtnjbzj/GevhASDXe7LC9CHOJ21SKSOt1a/dLMabMBSeaIODRw8nmjlsb
jGsotVqQiWAtOVDz4CZzszbDnPFndOem5vsH/ELRDTCcUYlGdr6iJc5ClL5FNlKd9PVHrsYgGP4U
NbVgTdxTBTI1GYkchuVYjxizCShuBRwSQxY5rlwR/SqPahF1FofFBdxfGzP0Z2zcHJqPSwW4FsS4
KVGB7EmucVX8Utw40AiGZWe/c5fvyrWYroDvf2/rY26PksykSAoJdYA++pZo+qNexo6bKOtDpS37
y9+MG203i6S/ZbPIWm8mUlA+Dns1Eqx0vSZqPQYZBMgF3s4blz3bT/YeceRBGWe44hQCefoISVUo
aoXk57BvIU2GqvAt0pdvGDjwNWEZWuMdA7Ab0mkq09JZ5L8JToZJGx3w4hyXkPK+Rr56gHKhT2m9
AGLYXd5VroduzDGnTp4UI65zVBqUAcACjDkkwpgvMsG8LeTEXOUi1sC7s5P0QPV0iIammB73Y+l1
fHyafMh5Pl1eF/+mAV4ScyIO2F815hvqalxTJDOQTrv+hRaK6dDGlID9gepxfORNCCaNP9aYVMDq
bSKrCwAnWjXeGFZ9uxSx4a5WHH5oWVRVFqx+9P15fgrkWU3NusSJG8LmoAbxUQXm5D8jNyIUKPfL
UTFmSvkA1DdzvVh5EqmjgnOgSNr3ajFuM0NYYeP6+5sN9mqxgHTSJfTQPeu+b70c8NY4cICUtywo
necofIueuiqvSIGnx39WxXbLlKZbCAbsKKSgOixX5Q85ALVAWJ3Up7EBs4viZW57rwUUU55ciRtN
1N/Ziw7EVxj3N8G9Akq2808YNYvTKWWEflYov0B09Ti47bfygKEmP/osenHxPqGpUjZYTNSBW485
3xPYQXpJ6/GMaCAX0hgQjxIyLVPnfregjQ3mgMdaPhJjUXOvAHbnYHr192iXQO4w8sFG8Q1YlNWv
/WY3fXF85XD5PPAuhe3ymOPgJIoepQTL0/L62GsTZO1GiCCb/mUz3Obg1g7d5s3lk4/q3NRRDC3v
3XAooIhi7OAgaNeJMlbugnDeIHZgoDfz6rwbQ6mN2kje20B99JAdTBqQVGLCfvkQjge82JhjNjSY
Y+OISXSjAI80PQT2DvebR06oE54WMKJi7qB1PxIgt/aYDVzVBgWBeQHqo5mfzdQBNBkzg7LSCFoT
XH/frIvJSCKwd0idBjuVbgdZHu9JK8gdadB75+0bC0weskpS1eddmXsqwPiUcqdDRqDuP3IxbzeM
iRK1bOUyiUFxOLbt7aRrj+sgwpBwaz9bG8ytJUHowLFVOEFxBWiu1+8mCLDmhwwvMdFy+Cdos23M
XUL0FVxUMRKNJc88gl7jOKEbpkKN5xRr94Neu5WBZFUX6W3wD9QfR2cftom1lMUwo1QjT9bDsjro
NZoDZu4bQauYO85Aq6eYhcUYJfjczkOE5EBuQerWFhfZDJmmoUH8G1w8ZTRQ5BSvbDWdJnpP825P
E9MuGliZwMurMkYnRxrzVEEjzqhuox3UFTGQO0WBlcAmsMlo34rwBNwDtrHIuL+eqHM9LbT0peQh
3lCfS735SFDfmGBcX+3bmaj6hPZhvOyH6bdpXK2VqITHd0gdBU+wGYFpmy15R3Y/R4lGm7TKbyiE
LZByUJxPmrr6WRs6BpTe60+1CG7NP3Ibq8yFtWbOWMg6FESqK4oyiQ6tT0Udhp0Y+UG/xLtAZYDw
UtaBIYR+6blDrlGSFtVMI4hxKsmxazQ3XkLURgVOyD1hGzuMD1q5KadyiZALlj4oay3tNyj6QOBI
9i5fwiI7jOeNdjsSNcXWZerLaPjx2rm1JLg++Dao5JAOxVfc+Od7lrUtGDNarCV1rKeiI6MXp/lt
Mk/hR9ZCOWxBR43+AbNnyppXdkJHX23kTCNx42b1jPznZSP0x75zAJNC1AEyAjiM8TXF6de1n2EE
I8TgCrrto+/xfLTrQGoEg8PcbdtYYlxtUevBdAjqbBBCdQESc3X7y1z8vfI5tDw2VphNqyc0c1oJ
1xWRQkX+BUqFXjQfw41uGxOMj9WOOgxDByCOkU/u/5F2XTuW48jyiwTIS3yVO658d5nuF6FdyXuv
r7/Bmt0pHRbv4UztLrCzwACVh1QymcyMjAhhCU3qyx+F+zDdroJxsbAYCCAnWIXRglKAlkDzwPZm
+VgdloN4jpW/IsOC4hmaSbiYzj06L9Zi0XsDZBTREjlVL6MJrotGL/+fRaHEBZk9lIPYhlgxKPHQ
DG0GrY3eq26GHST9nBLESMBnx77oUcN37P9a+zCnLk1tY5sjmhZWoUF5MQGvzWsnEbeVr01d0HXn
u/a7LWb/hrkesimGa2cJCK2ydF4h6SF9B9zO9C97Bv9LvVtSz78U4C5jCsYQTCYU3w0ACJRWkLny
Lx8gnP76SmCWPrfQGOA2WkpUKUJDv2uT6jCnw5VV18HYKpBgXLwwHpE4yy/xOj1GjSQIetwF4gjj
v+CPRIHr3PwITFQ80X7mYJ8y42G2BGMXXLQO1fv5rwHmW/V6PtkxzWetEqPNNKWNczxtYu+tDGqj
TrLglS2EznBdZGOW+XBTkVj9MuDDhatW7BNAA26aEsP/Y2ypAh/hmrJRzUKpycJYHbOF1TKmfT8h
NUorZXIWdbiagcZVMk1U+uEZQmYEyjvAAaA+Sv/95h3aNamRzi1cpYmTG/TVoIlXtQGAq5+4OUCV
ANpDKrGCiue5HX3WWyW2ULpWxvIZiMFbxZwplAs31r8/XVtDzFuHjKY1V+iVuIlaXGU1pvbCz7Rs
tyaYJ44xxmDkTmx0t6H8E0ZfFHqxrw9WLMiPuU8NwLABo0Lmj+4PY6jNK5S/dTQe44O5Hig8JAQt
cW+g1l+WPgXeifN+evOxyQT0b1CVxkAFwRPn/EMt6VqhWazibOkQtUi6HcCjqVOE6n4tqlbwsbj3
iWVhegpz/LIFHMy5taRNCUBOOirwkVdAjIbScB5XGeMHTnVQrqG45l12D75FCAuCuEOjFKeMw2cz
cKqRNL5VBVGafhNck2a8hildcP9H9B7mbufGHJNopAPixVyiCFmHy12cR9D5kQ/ytFzZmSnIm4VL
Yz6dkkWZVHVwl9za//VIHB3jO0Cas08RUp/cShB+Erz3kQ8waxsTbZrnrINK4uJoBK1QWiWpfsmQ
uYBB9OF3n/p27waZBeYolpSKlqBn8kpe6mB9zgna/ulD6UOIcl+Junrc2AgCyv+ujwklihFrmUbz
0LiUncqMXHUId0ks4gahv/rDiduYYU55jCbAqmU4cQr0cMLxaiC/52zfNjdR9vXyBgoWRJhbpTET
yBquiI2t+TArj6p8tw7fLpugP5ZdDKbYQD1PRcIIKytt11ML/Qy5ojxah2bX7qniqQxJ5MtmuK/6
rR3mGCegVq9hC+wmzV0oP5oYJ+3q2DEb3ZmbOy28mpEuzqLVcY/Y1izj8g0ZK6XVsDzzevCTfbOz
vZXWiEGAKH7Y8z7X1hjj7v3cWWrYIY+KcbUMSX2TRsWhyiLB1czFM0BkBbEQ7L14QTJ5zUjiqhwy
aGZpX8xdtk+OtmdeWd9HX/WAZXA1gRdy07etPSY9rduSFFGMIvsYyAj51r46KqfI7x3pewMuSXCO
gvPBFzgMLxBvjTI3zbBEbRqB6OevnJFKNCNnpMTto1MDLPvWPAeeUNw75/vMZnsZV+2VehqWycD2
/oc0ExLHQXVFh9XF4x5cn9kYYxx0jpV+GhIssyn+SIY/J892dxBsJU2vP5xxSFmgBgp5SvRczy/t
nqxQVOrQB1rtnX3U9hI+nVXs6IzuIr6wuR9uY435cGGrF8VYpg06GEoAqUOUW9s9/d/+7atRscPh
NAvCGP2jH5cI0S1wGpmQKGeORDMaFgFcsnElE03X5sXKBdOx/FW9G2D2UNXBhaZAjdxVCtnJs68z
wUHLPFkVfCzuQkCRZ4NPCApK7Bw3IXFkhPGAxhkZ4gd7AH9dq0SpIBzTm/DDdm2sMA8yHdtlLhh1
c9s5DZLwhsxP1vJTlb6T/BfaKKKskeuA0OQFItcEwpQV+dPmKNf0eYJWDbp01onSP+QAX8lXRfAZ
slJ7Y4o5T9ZA4r6eaMoxPYZkdrr+EI8CZ+NHiI0RJtAbpZlovYn1NIv2XEjpHQWu2UZ8nbYq9GLq
V7ku9ibJf8hW7PXFfE8mSQRI4QQOyNkCf4qyDmSaWIqfRCXVMknAo2j6L0N7pEXxSXDRiEwwJ9lI
0rYCZSqeZiO67XY/HyEutMtCshMEKK4hjJ9ggBVtGplthscLZL0HkuTgk5MU5PjanvhQcgYqBHxr
YKWx/eU++gxMlLK4/G2ViRmF1EhDKkG0XJKfJCIFlRWY2SLYQ06yeGaEiRuZXkhrNMIIpIQemmQM
QI7sRnqAOS3H7EW9Lu5GUkYXzPGgLvUGSNtUB8xiWbt5xlzk+GIeoU26Nydn+pZVDrmnfSdMtl5b
v0sRkogTszD1hdiLIAtJKlaBRK3CcYxWSCzLRL3uVwxfGYWg2sd7Wr+NdkC9CBTkhNWInGS7aUOb
IB34Irt09irzAST/aezqm9bRT8tJ9FribiWIgv9rkPGOBr3JdI0wtkdV5TRam5OQ8IvEsPlWoIZM
51XwJmMC8VC0aRvhanElvACz1+iBgrBoatX90m/jBwiuCTu+nJsMO/lukllYFy5JF5dGA17UW7v6
mVVfl+y7JUeu4FBTz2bumDM7jOdXFmjyU7VGoc+vI6SpaZB7YEpC5LcWf/gtVvrmXGpnBplwlXQp
iUoFqVQZ5k5BZDdrr9RVcdv61ACdDX77T9xrIIhE0dTA4Axl6DhPrJqMlGov27RPT4lAMBrsZV+N
f1Tm4Z6xjSlybiodOzWfV/i/Wb+C2FCSRMqGvEsNRSTMaMEL0fxiL+lBzUaU+FIk2VfI2/xqh9mD
ALTA6Fb/A44mjuOfWWPu6aGd89GMYK1/qfZj53eA8KAkPO/V30ro9zbwgFS+Wfoq8ErOPkJrTUHj
FVVNgi93vo9WY9sF+ki5m637+lAHVAjK6CAjAwYDCtcDQEVM7ck5ClDlgaSXCfgoAAFMvoDhxhgM
eQiQqH/3EaQcVQx1S34xObjloq8rUmJh7YVzzM9sMr5J1DnRi5AG5d0EjQHikDcggn3QOgdqdvQ6
MKigozC+8J6nFjDpwNDpECf8EKrDaij1biywxU/lQf5B6/zETQ4FilvwJfGLg+dKW3tMQOsHTOT2
BqACsvGir8cQ3Fi1qJDAcxvgODQ69kcpfNnjpxRlklbYzSEePVX5EzWCnFJggC31hIqVK1CYy6E3
C9WY3K9H6xPRCt/FhrqFjiltk50os7ui6msdM9NEe5Neo7KeEUCdOzuoIe59+aBx8h5owBrIUDEm
h0FJJvrHqx7Wk431LOPj0D3KcQgWCi9WnxTbu2yJR5hwZopu7SbpUYx8rtCAxkXzqgX6D+O5fi5f
54cV3m0H+T3yu8D4JqKh4jrdZn1MHJnbvOvlFrcbBrShbhPk5Z1hCdI5rk9sbDAxssiXochy2ABF
gptXR6kTQUT4XwnzpfhECEssNW+MweRUDbF1WXWq+y+h/JStz1Pza0kE7s2rIVFN4L8tMYe0yPFk
KpI2dxMbHPAdlZWlz0AdWEq3fLDAoQ8CT1cUBemxZHKQM6uMF2J2FrqNA6xSJW40v3fzUQ36nejR
yctOaf4GsA0GaSEhw4QHoL0sK46Q5S/3+jGvHes078NgPeq/VPC/eUkQX5P9Zbfnxvd3k+w8wqyQ
VFMIPt1gd9CAvSniwTOb27UUNG+5jo6SNnQ5aNLIjoZaRVlGcoYtHKMCzbO9VmJevBYY4aRu2L93
I8xlZZFW6sa4q11oC5pdH/QUg7reSclNlj534ywITvwramOP+V7jGiaVWmBR2ZO9y07rHrOCUMeq
b1RHdiKhBiX3IEP4wCDo8SMmMuaarFPIMiDljgu0BUGJYS+tYAd5n0mVdTzDLCQ2H8aF66ZZjKJU
IXBJ6vvRVPZV02J+r3m+7HU8qALel+92mC/VzUZUN7GGNOkKTPN+seuPtH+vOpnX/HvM15kpZteS
ZQHJb4rHbNX9TOb9lHzP28fLy+H5nQpBdMMwNdrpZhKzRcvXKrWg1lym0kGlXCVS8rWS1qsIOymP
I9Rll1HkfDxvoPhuiHtAVxjp4Pl9VSQaQGEt8pUp3YPSE3rsmLnJXP2LqnjGUQYuJ7wRoUN5o1NA
QrwbZeKvht3Ml2RG/wVFFU+rHBk0bq7qjl9oBoyJH8iYt45iOGoAEMhnoBhn5plAHGnoiqN93bhK
jmilqs5CDma9u/w1eSFxu0YmEcjrrkkU0OjjrvwaDT+XGbof/VWbfsYvN1tJj+Im31AT3YyUEGsx
e8vN5nu7vy5sYc2U92YAkABifmDOwJwP4/3E6DD4U4K8i2qm0KcRSsKhq34dKnyiHA1UQ8T/RP8i
e1luLLJERbm8Qoe+g0UtvWpAkjrneQBNCadX762ydsZlVylCoLTIKHMYVnNYTT1E5G8MzKjQN3T6
s5edBeKKh8GL9/Q9NoDm1jgkr+ROhKbhe8zfm2wwpyIm07JECu5tqymfR1M6lZ20x2Acbrp0+ozb
WEiFcfCpZDsTOZGldm0l5cChD/FVS+ynpoyulcw8XD4EvJRO3Zhh/KbNWytdm6xx+1FNblcrbO8a
pdJA1wgyabMI65NuFpF32Sg/vBAZcEaFChWyb4uoBrW9GqKCmz1piqOneyrKtFxXEJyTHqO71XIt
w8nu/qECFXfNG+vM1uaLNEwZtd4HWuTnd/WBjjn9iT3lXkLnyZExHRq5/4DbmhvKgfZSsGpKUsiE
AqBxMHYCRnB3BFrmFkW05rlelcqvwn4OhiyznDisHyNw8Tv6GifO3OXPc9f9TLvw2TarP3mdpKJP
wdsM8P9SvT/8A5qG5+GJ2GNTTTkcgFK8r17mz+CqqoN5j6GvoLsqoRIJGhGvElxrvK3YmmWOUg7R
iHxZgYALifar0LS7YeoFrs31sq0N5hYxtb4zMhk3Z9NdSe2+yz1twB1W+GlgehY42QcUjaBnMmFE
8Z+QydLPyUZIqCgCs0vwirbZdGGcwsbsNRNAyVh1Ztnr2gazpKKaMN2pS1YYby7yrEfqCuJV2i0z
IGo2OuORqofTJcUCa/zP9r4kJlyEirYMeofWeizJX8dWOtar7giCA/W4/39BUGE/90glmtpuGGFj
jXz11Qgyf9xjpmhW3qAmQyGwd3lJGP49N5cPZIrbEXC/pDrZYey0n3n7awDA4bKkWoWsJiNEZup8
oCx7tRq7kIUJWn0+2JIkaDlzK7JbO3Shm0QDuPFhaqywgSMk4COlSr5dQPE5/wSIwA0bm0UxoWzs
zLRv6dlaZqN1taq23SZU5p2qX5vGyS67Z4FXcN18Y5CpboSpoiykasC+CDevv6BRiqlzsjODzAO5
t+Dy5b74sGHQRcY8I0a06fI3exkN3QQeOCQ3rTeB0R4SiQHYXT1KW9vuiNcJvh03UmzMMWdYmlZr
KGhiMcSob5DABmVLKOKzFBlhzq4VrsmQLDDS2LWjaRUeK8ZeFvGC07/y4fS+L4WFNutkUIqRNmdB
ugDEYLYbAkp2KEKICRbDshhH47CSLqMTc7FX9aMDcEXV/7nsczyVIWvjBawIDwDhsqQl/0mq3+7G
n/Kd9BBdSZ0zH+Xb0tFc1Ymd9Hr9Xe6kr5rmXf4F/DO92U3mCsvbpDYWDV7f+JOPAXf4oX6Yjyv0
0qJA5PXcM70xxgQQMFIbdmnRslQS78wUBXjzaZYNPzP2XSs4YdyoqxkQqcXNiLFHJupWfSLnWQJI
iVqCXXXs0zaIzFkwKcHL17WNERpTNqe4tJUQ7W28FpbRG16beS+t10vjX/5GIiPMJ1pzeU6qEUZ6
DYrbkidDazGe9/Nwf9kOPyZtVsN8noJIkpR0SCekdkiCeR6bUzuX8Q4pUOhkrW7vWrTCXaVT8SRq
ZD9CgrUvSgPsC4Yx7UrA8kXuyXt1bjeYntLNBlvmMGGCFiXn4jWC5DYFi7mJq+Cau9fx6hQTdAg3
gbkGhtkaQA2GRoFyO7y2h26HsThHgTzAG6H4tP/EsAteR+9+ylwErTGMtpbhTChReZ80um8PrcCB
6CZ9iJgbE0zwV208weTVALqqBoFK3UMtuvzeRZKIh1DkqEz8j6OkLrSYQNCSlJqjhvlxjE3iTBWG
MEl6uOytgvPNVgf6oVMjCP0CyBL+kO0fwslLHv3H9sN84C5OpaLtFtrG8fPRsV70J0qUhPEJJ75J
n7LD8KsC2BQKxpgU982dSGOVv5k22IstiJ4CQnPu+WrSt+WoAO9R19fWcJRRPKpncZGFawYoTBBc
Aaj4gWRkUbqs0zGX6fbReN/KzbGvrcVZDf1UJatIKY3bddF0UPTKeK0Ass4c53KCFK5Cj/PkWmi9
JOixQzHinqCzH6meCg2M3m2vRV0Xrv9vrDJHuksXqa4GCmop4mCq7zK597Xm6bI/ioww53gZJkmT
Z0yi9M3XKc0gLAmK8lQEbeKHp81amLO8TF06pMCnuSpuGtv968ZGZLQOSezJQUWJcHaXV8Y9aRuT
jCeCbx7j7zkiYkUh8fPgDCLaOL4T/u0W7FmupmnGewwBqoRKiTMM2VdtIj+lcPGKOhLkBdwcBIOF
b8QpGBliXDBZ4j5buhizQqbdu3hTFbdhPEXONCWah0oqXp6tOu0vbyF3gRujjAeqbZY0ndU0LkFZ
MUp7Jxq+5tq1IWqO8d3DNNFPN2g132ByhSru7URdaS2/dSYfLElfwPPg5jfpDVBwyOhEJElc39jY
o/9+cz9H09xmxEJPpMn2q/I4jIKWMz9D3hhgPlecSdBt1IHehgYAsP6xu+6lypt23S5Cr9anY1cq
KDvtG/2kXhW30u+1/szzHUOHlK8D7ay3X7hZoqRlbbmAqstFw6KHglPqjYMtGmTjRo+NESaRtJZG
JcUkYaa3b5yyhZDf4kBM8rIXco3A8SkJiGzYLKZjTJElqyngYeizN75SoIGa2tri6pUxf2bTNqaY
7HuwVsnK7QnPCuUQdzcL+XZ5KdwDBYQbKAto7YttcFshkeSEdMgLs8xr+31b3vWm7aifmKOl+E50
PDQVNGpshQ1l3KlvSNG6ndUHk1wEfan/shPRpCY3KG3MMFF9Hlq7twewqs5dj5phY/zK0nV05mj9
ElvrDrI9gnoAP1CA3IyOeGN+l0XXLeMqTc2CmxiDk/LkLX4JMKTkrvf5up99XCOBcIKGfnM2DYW8
M76YAuAgJrzOY0XZjXaR6j3u/fIUGaVntFd5FQVfenedA9Lc22Q3CtDOPI8HmYFF5dVpk5gJh80S
Q5tMAk2HvvhteeiWu2iIBK7Oc0UdRgA2hkoPXrfny5LmwkTNHYVmJQ5Pcl75RAeQzmzb26FZBZeX
wBZ7UYI4qIigioaxbku+VtIfpaZdJ7m0L6ZJECvor/7wsd5XxWa/RqgYk50jnTEWQPPie2X9qamR
0033w5T7en7dDC///kjrVISNAKkHwDgT6ZcYkxJaNADvac9evTQQ7Fhdc70Bw4rgi/Eura0l5jbW
W11ptAaOiIALIlRtfgyr2Lu8Gq7nbVbDOPs4YDantmEjM18sfU/Cu1VEdMqt3dCSL5AcgHFivvvc
89BzGe2FAs3SqzWwgmZn+cqOio0U4HMStSZ5m7Y1xtz0oBAow96EMchffQFFyBe5agQ+x9uzrQnG
A4oURJLaChMy2hkrlFTSUXWjVgDd58XarRXm6xsxGDPTGVakWI792uohG1a0ZmCMxVUzTFfEQOZ+
2Rlo+GYPE2KQhqiHchTQMOcfyogLLYxLuHZnBARyovNv2pOzM0dR9r30iVwT4CUFRwgHCY3dc2Ng
IBznvpxzF418B7hp+9aMPKkLLi+JF4m2VtRzK1Gz2GpVTjitxAzMPPNI+qKnsj+ZpmDzeF6xtcR4
+dwo87wssNQVf7RuhzEmRzV3/9tqGOdGDdacyhx7NhW/o7xzahnaqNEMqNxlO7xDtF0L4wj2EFnN
nGIt8/qcKveKSENZtFeMb0ttpMvTjL+PiqgzjVd5TtxFVJTjLoLiM3Hd4THP5l5xWutyomCzdKhZ
2ONzLMqG3vDnH87LuwUWS2jl7ZyMCSyMweRLTl2hcwxZGFB9e4ULIlsUfZ6kXeHJP0VvXW6FAqJ6
aMmAA1UB1OXcr8s2jOrMLAq8N+K7BCyzI7SoiT+7tiO9UlTZ5FhfLzsF96NtTDIfbQptMGT0aAJ0
xUkxfbm4GjqBf/NNILunmSxmHpkztKyWmtjjiM5MjqGCCnSDiYI5S0FSLrJCHWfzUrLVvtHiFWFu
tH5K+iFLHvPPQJCRrv69EObzxMWoqqVCIymmoKT8XmoWQbjhBraNBeZrZKCggZ4KLMT66jUa6Et+
qmbnDKLUlHuKMDAP/CUY5EDUc75Z42I3oHzHUV2azlGV3u2TXrAUngkboyVQ09FAqcBi3o0lJ/HU
Ifs11lO5lA7QngILvM3aWmC+uGbGkxlpIFaXK3C85E+5tngQB3ZCw798Rrjn0lbogAwkbrQPDz5J
WaTCIqgD0H7p6uVQHQcmyzysN+EX+l6Z9q3hLg+XrfKX97dRNg4N2tiaq63kmMh5gaTznHhLDjFw
6xNdpM3aWOq1eC5UI5WiFqO6ib8siHZj/Vu1LccqOwEsl+sSYPoDLAoFog/v2QU5Q95ZaGdA2sn2
WylrHyerUASvS5EV5jmrSVKvxq0EeqE58/U2P1i1KchyRCaYV1eRRUmelSg89bn0vCzhN2iqeZe/
Pi+cAUX1n71SWJgI0BbSOEz4LFXdEEcC2ZEzWatXRSJCN15GujXEZGzlOFd9R1SMXumyJ635D0Ut
HTPMrwnB9WcZ/+O61PPI0+mNNM6ZgaaleZLswZmM3/YimuR4Ex5j73A8TDQNQ7YUYEgXvbkMJkuP
QjkDxjw9qMf5ZcgB76X1u+5PtgsDZdf7KgYSiq+tcwMR4lPqxL7oMuel3Qh+mB20wRmGgu/5TzDH
RVMKShk/TicVbyOoXmhrfWxQ2yCjm9bBZX/hTl1s7TFXR7quhVkWGoX9zb8gYYfRWYoi6X7NrhrE
JzE1CNdDNwtk9lgFatsuczo2MHY3atTvDJA1TVb2GYfZmGGO82wn0CeZdMz9mJh1zm/UIfet/Kdg
97jBdmOFOdFm0pbGNGD3yhdD94fqpLzIfgZE/+gC+zOkV13r6VC1i7zq+bJpwTa+cQVtXDVVcimR
JaDuocXqWavum1J2jIpScFlyQ9b7At9GGTZmAC9Sx2lGVCzyFMSxUTQc+igWoQVEVpjTnU3hMKFm
gycG/o/XZHrnWnMr8AjujNvG1dnSg64mo5GbMeqivhKUnrIfoF2rOaY3g7tL9gqU5SkmPE8+UQDb
2qWr3+whFZHBScenai31T2k+jFl8KGbdt/RWcJpFTsEED2j8SJVNS23FWl1DFDgwwvmhmESXDLeI
s10REzQk6FGitIjyISSrvWryZPPWsH42Rudl6QNZ77PhOC4/LHLblPeX3Z5X4ttaZqJHuAxyKbf4
hu3YfJP60SsyCUSEWYXBI0BL3TSt/KRN9jPESi9b5mdzOqZpkMXI6Kow7xECDooyarC5zao9x8EB
/cy7fljcqh0cY1JeVCXdK3Hly7VfSt811ZUmUXLM/b7o6EALVNdQKGEu3SlWpmop8BNKrNHT4tyR
Vgznl5kkWKzIEHMgl8Zq40yFy4ZG7aT99ThDtET08OfdPTYmuqEFbNg21cs+PxjoC0t9raIhMrnJ
jwnUYnkg+V1QvvHaAGANCaLD5Y/IWZdNq/kg0AHJGGZ4zy3mZo8J/YUgAzPyoNaf0jDyYn3+97t3
ZoXZvblCl3O18IYJSXQf6uP93NvHbqr/PezYpq8KPPxNNEUs5iz0S9VDnaRuXZI8Sn3oo3smCJmc
ZMRGGkTpXTB6/4GURKrrOo0ijFvUSxyE4OUJI7Jv8F5aV+Jm4XCPePp4+QtxbtQzk0xo0dt2lCTV
AlbAjIZjqc59YKeKhee5/iUljVD8hG4Sk/Ih45M1gnYSSDnZyqM8V1ll55Bu7rOgsF2MTrog47yR
AfaghJyLV/rt018jF6LqNK+fBaZgyB2ZmHzAyCvzAQsyzOaa1RgzeRk9oEpAA2rfIfGSkXipJxFK
nbNS2jhDZwlDYnQg6tz3rQJtwQmoEncdiZMDhKRnsVtriad3qt+VIgg+506nPRH68MUsr86GS8lK
Im1eICMbF+azuay3TZb6/9pXCMIGOLgAw/io/1MUPYD2CtwzaTSnMBc37kPHrA6pISL24MQNKPsq
Gv6Dwc0PVQk8Cupx1gHAaDGQYZmtl2VjoMWJYEG8PVMUzDMqgICCaZxxCFstQ3QqwAlb1Hdd9tMy
ni9vGHcZm7/PJMWmAji1lePv203vDMlLGBVuvny7bISXHZC3X28aVAqKdbQegz4z6WocKc/6RUV3
da+5olwZ/2SchHeIzqwxASMb8llKreGvrM50U/DNrzdvspR+vcO4xJfPrA7IM/gBJBbB8nJ+jEKL
lCivUHvH9I2eeNzLX0yQwffgURQpC/HOrApyMsQn6KF9mInX8DaTmgHRadlN6lFWTpPmSMvtEIm+
Ga3cMWGQaAqevcAlQDKEBXWXTS2TSYdnZOOPKftdQyZnelWtiU7AgZ/1pcRUoW7sPrGXkPfEzDrg
HUAMUn/dZMZKQxIoAiIAtt5aOVawniAc5o45OGRSX8whw3P/rTnGVRKwmKoAPoMcyngZpm/hcjOu
gioS1/m3Nhj3qKMQqBgVNjpfdhWvc8eT6XUUJLiLAlE6w7dGMA+JTwfdBTbI6vGkG208gn4H3QYZ
bYfkiBr2geq7iXFTvHwNWOl3a8xDJgKhtdIUb2vrbMAgs5Nyqk/xE/gVDXyw+LrcCWeueScA9zOq
zVQsHjHx3EXarqjDMetbV4dqwIjLSjH3XfVqpdd2+92UCmeoCqeQMSCiY94hBTFWuYvDpzq7Vnu/
EUmo8Kbn3mZPDSR4iNHsjCbEyrRKNdbCTaGJOjg2WVWovaf2XRZCDbeSYqiZx2m73NXRZLptFJVf
rdQCDsyopiA27PaOQLMOyLM0vi8nqSwhSJ3/yvMsP6TTEn7GGw3aZbdQEP4IBbKkJdG6qS3d8Joq
8lA+qimoDqqDt7xQfJB+CjaGQFoGtPoqCvhgAjj/VGuXSTLI2EoMI/1FMa7tdCoM/JmoYUKCwkCD
AEpy7LPBrJO8HkN8g67uIkfqO0fqSFACq2DH1j0hnW+O0IlNdDfpQdVUGXtzETHbcTJjKNi9/wYm
lKi5Xc2j1pVuoTWYKpBGyfTLVE+CITR/hr0tBzUEmleHqFImSPu5hx4CCUh8kPPrH5gepUIq6rQq
Szd5QosRrb5kp96uLqWijTzRQnkpCRCEgCKBj18FLfj5R7VCW09Xc0YaN2nHEDxbTSyAS/JOOBDj
4NwALASrYZKSXKkiBW6GJikYVHs7ujXt1ymVH6M+9ldgXQR3Dn9B7+aYBUWQR9Z1GQuqX0rVuV58
oDL9xAVvRO3cUAyZCG7KqzuRzQJZ2cPUNEZFHZrSjX7MoFMq/DZ0YjfxKZuvLQVy6y0qbjw6sid6
YnD3lhKm0IEiRCzmgoXOWF+iI4RUTJ/cTD+t2XVsvJjt/VAIvPKN5Pz89OMtg/Y6lKdNzGuyp9Lq
Srs3yw5U1lf1AXSFHvDJ6o62wlGnf6Mpuv2DSS1PebC+247iz74NfpqT+a/Rc6jOoKSgALOCbgdb
5Mu6xQTZN/CiRtnt9Db5o83SkVQiVvmPXmRjsXhIQXcUz0YWs1xCFcV8wyxb+WNNbjRRbeRjqoK/
j7qIiavdoBRw58eONFRppV8h4k0iFJyOHZDDg+i58dE7bKSxJn4+6J5pd+3cSAtkYANpAaCKGtUf
0gFQdhDajYs/ojwfijxEZI0JmWaRr+20wpo2ntLlach/rJ1DIIAuxJjRShzjimfror9kk1au+qQM
UgmoF2XPNnHS+t5ZI/ATri54+U9m5CyieWlOYoC9VCmiDZzGuJnob9rYBDXRqK7lQG1SSpgOfZTi
2lg9w8LwzQomRtWpSmd6Bm3A3SqcsKB792HFmgXVHA0smoBAnluXlRC35YQppvU2vRp8Oh5O6RGJ
Tx7TJ/0XVSMIhZ1mno+qQGWDeR3l3g8gczQgonAEu7E7VeYOE/deoS930xpcDtg8K0Ds0HFIA0OR
bAgzsrSSykzBbb/eSmnjWOsxqgR5Em/7NNzmiBwgtcQmnm9fN5aRtlQhCnbZH1vy7aj2ZvMF/xBc
Pvy1vNthEuh+GACZ0dTCnSsQFKE8PBiW11aqwAwNDqw3bJfDnOtlnDv0ELFlpR45DfmtDK+2/aOo
j1V/Nba6o+v7y9/o7SNcssic7cxaimqNsDD6DqF1XKpa7BX3ySNtJ4KGsfXBIevk98Rr9vH37oR2
SxA+xN9F07ocbi1knhqBS+LB8LHslDcLKigGfon0ZUbn9u3GubF28WnZN4JV87xma4r5mnaYxXMq
w9RUP5n5SUo7p9R2mkiTl1PhOF8S8znrYZ7CzoQd+d76haN9lFwgqHdt7sQQswW49evlr8ldF/A3
UGjGIN+HKWRsboobFvbabEnBc3qCIPCVMZJd001P/5spplI+xYCfqqVWuAMKKkUpOQMGI83XVREp
ZPFOnqkjNiIHgoIa+4wcjSiEej0MNf3PmopLFaFjjKJ0i2sFegMA6EOS9MNgojaHEwQOoEdoyOo+
Lie/UiTLMQb1E0kOJNb/tsOkzPWc6VJmwE5lVE9A+zhr3+9AZigIi7wkBzERhGdQc4dcGuN4qwYF
ClKYyMzj6Aq4iMOaiurvPBMoE0NICX0MzWa/i7wkGZFn4AiTdZdJu1zUoeckHW9jQ6BUVzBExL5J
lazD09imE6lZfkRc8I15cTU1hFpkUT5X6iQqD3JcwFZwX4HBSePMqKRy25CwAHGvMThyeUOAlQNV
hvKc7TJ7p0FljqCnUIANWuR7nJ0EXRFUV0HCp2EcgflYEimyajRxjFJyINFtLz1cPqqcnQQNDGWo
x/oMFD/P70jUmeR+mWhStRLgMBM8q2PQNnnTkFs/GnUxH/J4HAU3GWdRNMOGSh9yKlhn8po8pg37
si5xbE2vSJ7URSShzXlNQx4ZLE94zqOr++HBoEZQoUo6mKBNGPqaNg/Lt751Rr+EakIufWJFW3N0
xZs80ZqXqO5rvMgWCQLuupl8K6pBFyDm+ItC0+5NfBDoWabPSTo7i5MQJQLl1t7pfnOte9I1LcHT
R6bogctJN+hAh4zs04bwBMsVtMrqomYK3rez9qS7cnLXa3eRFDuSoTuTDQhnJBra5/ki7iYAnqEy
B5Ab8zrq+3DRVxOVpiaHQWlfDoozNEFsjddKIriieC64scUCbaopNbrKxury5Mc8/CCRIMgK1sIi
bJC2D6XRofzRlH3mxHLqNEl+HCb1ZmmNQ1MQARqF+7Xe9+7NdTYOmEU2RgJH7F1e3erlg9z/VoBO
B49ksmZOZ7yEIrpTDqoOJwz0oKCKt9BfYCMHKO3CcTFRr0ue6sMYkFtKjY+8MNA9Sic8gnGMYnD6
Jxly4WpQBcktpFIuRy9eXogfASp1aKJjNJd9n/WGMRC1rEp3OSYPqh8dgTP4QZlqxRJmby7BZMNn
tpgzHpO07BcVxUHKmFyAjpEyJleAMwir4+rHTP/MEhOU0wIY3C7Dqsqr9aoMip2MQiA0+5zEG04i
a5yrjWh47aEXRUVT2XSgrPtFXnQsK1kMjOi85vHsJP9+eNU+M0KT0417doae5Ab9TmMBrqRiCrr4
KlMeL3sD7wzQ/Bba4RodqmeulaEgxkImnOk4ae+zrHZAIxl0SexYEgTrte4haY2rytT+j7Qv640b
Sbr9RQTI5P7Ktaq0y5Zk64WQ7Tb3feev/06q74xYqbyV3R5gMA10AxWKZERkZCznCGpkXMNQMbmD
dZr3rh4Tlusql43KQu1xiJ6KaQmy+V43C2/Nggj8MkUdqsN3WVTl4QWwvVBqQ7sTzdq+AioO1poz
6bVYAgux8vJpcm8bpASYSULRDYNRzHFmDZC6qhlXqHyKwu1Id3Jbz3LKe2qHIoyrz+rgjsb8jmoA
KUBFseVcnbK2xr7vEgys6tdZ/tLognL0ZyvH76PHo2ED10Ipk1EGHZ1NWSJAP87aV3PbUIIuHCSp
gjPjScEwOyZ30Lb7XLDp5yJtGroLvsaF7Ogb+P8yPEkGSwQcyBeEAQkMmdClAKa0UQ1SXqH4h/15
1J4rY/Ynu3V0LGwLbODzo5EiN3zIYT6LtMRla1eQkxcoAdg1Ktyxb95OpQMb7xzKzI7ZSsuvfsqC
x9DnC/RcMj2BnX1vWt/ZyQLJ8xR5YwJkdRl7UO1jBTiJyPx5WU/6sjoP7efCmPBUyXZq6gOEkea5
QvcxtoEal9ZeEc1eMQT2HF6Wx7N2Hc8jwM4gWAH19lw57N4pq67AGuPm3ogTZ5leLwvgfjcN9BJ4
0pt4PjCpVE3SqumB9OGqaYmxkNVJtBSPpZdUjQQmz5UEl6WYFJhhZIl+LODp2iPB3NFgPy3lY9Pc
bfVPvRN8IL4UBCF0I+h1z+hT1tOilxHARNT+wSp/RfJxIxb2pb9dPjZOPgFDoMGOygEcJ7MKlUxz
OUolPsyA3R4lQD/nFF2XR8XPHkQNT64L70Qxt4YaTxlaY2BvNqXiRxONjyhMulVsCRJRoUrsRTGV
etw2UEkLgRyFtCV31bA+bjfix6pIJcastXyxtSYCknoRndQoqDfQRAs8h+upyFUo2oaFkU/GU9u5
kNtlBQJdtv6Vd5bTam9RdVLGMFZ9498zTsIadsKYS6NZasuqbaDQWe1P7EJ2ImW4YWD3+0zBp6js
1GgTlNrlKnIqVGTyRvD1P6dE0ABvODoiCARqdpLElhTSwJtqfHzrRDmtO988gWX0IPAbakSfAuhO
DnNPZEVS4dmK0XEKya5gJy7xUjCKSGGH+Zj1T2wAxVNaQEAKxL4Tpa3MDGVE9aerZQQ21Ge76jQO
DxiFcnplcSKpFgQ5+qE/q/dfiexrsRxGzaoNGxV+Yj9n8fgi59eKfcqt01QFl4+SZxN0cNSEdaPY
+D6vvrv3FhkAx9Vao0xbp6GeBAbSyMsSOJ1rkCugM0hLjZhJZKHd50oi8ppFwJ1SnPStvp2+FMjt
rF/ma/NM8aG1Q+01oaiuzil4QyzRUUBFPmHg2ju/9PS1TFPD7oBq+zr65eMYDgesaDzSx2Hhi1kK
uQe5E8dEiiEyJFUaKXriWvnlZHoY0PmTg6TPT7AuopJKmNDaVq1m5BGqghr28bAKml+lp9I1QFrx
TNk5x2BBtWk+IIW+LJgXZ3HT/lcuE2erKUWtEp1Xt1+sq85ovyajFaC7K/AzekKs1QMpAuhdKOLC
zZjLUF3VbV1kLDauyQumogrDHyYs8U+/L2vDGUCDYezkMDdhD9rU2RjBGkHh2LGqFlr38r19O7mj
R1ucJHPzl8siubYBTk5DB+cXRhuYwFu2RhdjyxGQEVPi6Z3lJaL6D2evhCr1IYLJWBLgEkjJBqwu
u3JWNI81N87e+1Yq4L2xwh+7Kx0tFQ32cE3jQ6zBfLOtla0O8/3Yw5O/x6bsAOTIH0QEllwhGnD7
aZUd48CM/RlZ1qd6CqTGpv4+DS/mPDrYIfsTI98JYa6UfomNKKNgRoOu+BFeuDjIBvwXf2AJOylM
UFKHVTJzPcaMTl84vXqFbrVAAj/u7UQwgagZ4kUhEu7gKSivdMcKQa14g7YfwFfe0a1ET2mu2+7k
0ctsd4NEUGFs06h25cUnlZdvGNFeDn/SwISFmyqGcrCCgkIBI6eItjjtKMAfXbxLXPWq2sBmuLzz
JwI4PPNFvRCuYpgns1GOUClb37liitFG3WZAYKvKXothwK7Dqn/1XVs1ge1xah9Utw9RTIBIJH2S
khGirBvtN5LmKxsTlvGvf7gxwvUn8FUDfBfoC4TdX1KUkkjyikA7oVmhY4mRgotUP6rfBvijdBBR
xl7875fOoCHQ3mXKoIN6CHuYepsUC0FuqyRPkh1G8ejaxf8qhDnGqu6tJjUgRAd8cQamlcEE24oI
rOn9nv10Ue10YWJtOVUr8HcRa3Un+Zr+BsdJDcacJoiOxUsf0ARjOk3+dqs8lBiiRvvHjd4uhxGu
k+MmwV4MimVIB5iQuFrqZk4rDKb6Rk6KZ//YQCoy/jRD1Scv4mI07wLbi2OCI9GXuMorgDRqehTg
Ix9n7OxfVolnlLR0gKYn1uYxlHrubZmSrYMpAXYNhGxxd93lXywR1hH/1OjChYlVCBwac2oNFt2i
RcYKcvRX71Oe4MKzjl2MC5IES5gLgf84EQRdOhPdCuwJyvr737MLjWk7ROM4QF4e9S4uSrTrXmsQ
+WJH+V8fHup/SOFRV0e0Yie3xtQozaQrgKLYHaXpNl8BTSR42vEe9mcyGOdCyga8ARky6jJ28noG
eGbjFHkoNzey5FXSddU+1vnJnI6XdePY3plcxtu6WFm3AfUlV21mp5eelbb+k9PD+wQxHi2dT/h7
U49ZFWUqUQ4xc2cxXxXDK/pfl7Wgp8PEDALkUezbGjrWzT457GimRqZARpqBpdR+U7traz6oylfq
SXEiqqZzD20njnHYVq0qNe9rWJ6pebhQPWtM/32J+0wjJpUZJGwNy1SE/O6w8/ylSQ+XD436/KVD
Y1KZIooadS3x6ZX1diU3Y5yjLHu7kdrJ2827LIvTVkEHf3dkTABqcHm0C4biXWt6JVjFigxPQvIc
rWGvPerS4mQZ1pdngXVzwt6ZVMarFmQF+bBAxTb5MilfM90xRoHpiU6RcaB4VnLsR0GEnLwUI+jc
+taZoqCyr0pDdC8J1GFxg6KyUpWJ4BDtKD+SzHDV7aqL7pV5dTMQJegaAC7RlrMw09rnsWdInZNW
xoteqV+kZg0uf1LRH8M89BrN7JatgeKxfTUCrF5dnE4I/S8SwjzK7c1INLpL4ardaUFT2MgdSdR+
4d4jH6bJ3ltJhAdQTo1kqm5IojqK9q1s7mw9DS8fGDdqYDjnfYIVdMfM/ZjbIPXK9BZypqsB61+J
wDy4Z7X7fSYq6WqhTJmJ34/I5EQ5SEuVxp8aUYuZrwbK6Zhuw5CeSv+M3bVrzmViyzki02AOTqnX
162sPl0+Ka5Pocz5HxFMZMKMUrOa2GzHtMpjs7206FfVlNWvGE9Zmf+JHVuYXkI7ESSUbGrUq4tm
DBaEZfZrPz2kU5irojuQa2KgFcakJnIvw2Q+zYJ+uWnbXecCIfQgoW2jdObjLCXP8qL/uHx2IlHM
52nkWWrUkYKz6ZmjtZVTm5Vr95XTCrGYuJ9ppxXzmdaEqJYZQ1Q1nAzzOqXoqrHiGc2RTL8ua8W1
7Z0o+qfsjK6aamytkRUYz1MXbN2N2t+X6fRHlvDxldjbAh3ldethCZEVh1a3uJ3RHXN1+5OEaKcL
c2OkFBGilGgcaI+dcUy0YBD1OgTHZTGFo1zemqhrkBKPcbDVz8qN9QdzErjQP7Rg2X1bK622OQKy
RQkEQFVLnNRIw3G+6pJAwROtusqix1oRORIHt/9cLHMhDLHSVTWl6ZYfgL2dfAVz4BXWONyfDhkd
A9PWMuYZUuK0xwygmuJxHtHJMkFcBlfzWq/0sQEusn4trqfmtteJ4DnAjbG7w2XixWykAy0iYG0j
im6Xpr81rH8PsQggDR1AAxgTomTCjBVGA8lWbVQa16iehy2ohvG5NkFX30aCNJN3YjtBn4qYvdrH
bS43brH8NnoZ/7jRrMi7HB94bZC9OgaTjXQRkXOrMpAofBm+D94CrI72NX6wPFSWSiAbRM701DyR
x8tied+JtuSwb432C0YrzsNSYat5PmdAj5zwepf73h1Fs1a8cL6XwMZYU2n7lECCZBhOh2aOLgWl
9rwkvX9ZFa4gwNljMRAbUiZ7gGNZI77St/Oo9P40niz7zeruMkWEVsYrExAUq9CsAuQpOHSZLzWD
JT5aGzT8ZncBbyvOTg/zIaSlRrraOSu++e+BEGHrO5FM0KhRXIl0HUGDTJpXTY1TDicSPdeT7eWL
qETMtfedMCZCjOqApfQW8I5JCY7ltPFK3fJTsgqeNrzLd68TGyJKDBMhhUKIWJ6KMfKjLNDXAEMk
zqQK3qK89sfZ+TFmPuQVKZoNT2mk33hg03FlyqZuVMHgpF8BBAGmFJD9/sE9qaAvhrYLxgBNtiQ9
t1M12DS9mDCVX91Y1p0UPV82er4x7mQwV/46L5VURcAqA/+APxzVQ37THOggNja1gyKUBEPf3Hix
E8cE3WxKVDlXEHQH0gdx3FyndSXwY64IVN+wZYjsCyS+5yGpl8phbTfAgslGfRvFGFMWTa6LJDBn
pi5xrzS9iuyckPTKBKaAnyr19Cdff6cHc1TYaMcAXpd2Lumj0c8MMnuAcjRCDBFI3mUr4Hrshyg2
W5LNGKWWxUKVwJQfJqkIiFbdbksk+Ph8Y9vJYSKfVRpxGQ3Au9RC/duWAkR/w/yO/orZO/2ko3+Y
i0r2gk9lMYFPrcy0bxNIVMdwk01n0URDkvyLF5PGxMY+N1BpmAsqW9RJMRrALmHmTn6KujYLqrm3
DjUqEI/lionGaMzi686c+1DH+KFnSeDhSIbBDMZYHYKoUaz7RGmsh3HaNkedNxETIvdm2/2FjEfY
XY8JzxZDGPP4A0sCqA/e6MVJ3kR5Pf+wP06C8Yto6sHbXQC4rshfk/KYjgLP5kb8nR6MR1RAIQOW
YdaBZ/dkyA+AM+zTe32OPHsUhV76U2xpkI6P/7+PyvLBaJskqxW4ud1uqz3czyhdOJSsts3qYI2/
j+X1Jh0vO6Hg9FhimLrLi4UyB7l5/ZcaiaHqRb/PuEJvNFqnFICBHZXpZiyaq7xvRO7GtzSK24ZR
XuxgMb7Qqj1IhE3o0M64iiVfGm7XmO5ceZfPitfRJCDi+K8gxqS1wZ7I2usAYw3gZMCM0Tw9pPvr
dFdCZAx8u/sQxtg1UfV2kwvYHUa+XYU8ZMW3on8sylONMdTLivEj8YcoxsTnURqxeg1k5VWaDqOk
eoNZXMnCJ4ngO7FoH8WEzLSiaK9rX94V0duYPCdjfxsNAo8VqMMCFypJr8jdAjkbRsymzu9L6W4y
RdcKtdzPzvrfQ2MHl0zQGylSjENLjjKIG3s3OqqP/fsgluRJXy9/IdHRMdltXYKrR6Koo3M6XDek
c9spC2T12TJFDwXR4VGH3pV8tH6TsLIASen4NObHzH5J6vCyMu+9eObo0FdDERMvYMAfyoyMPskt
eSvaDgtq1zFpnLr5ZSqAe0lzzxxbb1aw8YEJsCj7spY/s+VbMfjliH8X9amjjHeNut33Vp+AxxfL
178arfAa9SYz5iBv7qr83krt7+BgdTIj+bopmH36pqlPsfxkJP44YQYLhI26eSe1TgcyFc1+26q3
dk4ESnLc90xHes67cwSqlalsBcF4eoqGuXRVWrEzrb9QI/L03BQ4MIfdFuBjuxNlQqDVJkhyTcDf
WotDu8DlgVJ/z7OTVU7kVYf+++BLoXFIfLVyDxWwIkSxkVrgpW9Kz2On77BZySDHEkX5SG8VD8mp
5sTXlGa5DIC10ISi+Ejj3yWBTHwcbSmzGoLxfBhTUHXxlVGov8wRQCZTdohJ7QFvS1AfEh4zEyjr
RLEnULZCyZPUHS3cA1E4hu+o8N7mVle1jWJYf+xC82QFUFlgU5z8YP+V2RHa1hzq0mrgN5OMd8y6
HoBSqjypKSUb8eR8QqVC1KXhPULPZDLZs55bEdELfNcVU8m0bhDYpQMuQ4zfqe6X4lSEQqAKTrA7
E8nkDHa3gGwifTclWqrojkDK9K2jfD+9C63vKJm9Inhti4QyERbbmZU2z/CgUYrD2PoWLahXaHlY
dU+Xox8vdYd6Gha1kKwAuIX1VamZxlqG4RbXBCONq+UTuhemh9G3wQFiuAfzWQBeIb9eFsyJ7Gdy
GQ81pG001w4Vwbb8Kynu8jFBA10EIsYXgsFrDe8S8EUwYY9EndZZKtAyS/mmLq42cEq16uGyIryp
DWjyIYQ5QbJocrZsEh7b1nRjLJO3DiMocjfUtKTbTW2+jlnrV0Pra+roz5HqC+TzQ8+HfOYktXrC
+t0MdN3ZnTzFU/GmxJKL8T13NUdxk6v+ms7cJuF8EAU93vECwYVgR9ICLTDbNdNzBRug9oztdUAk
evIwtK4ikeTOLnJRQY1ewmx8paTeKGcB2QBDdecBvYjBljMnI7DZUrUMNyL9KNDlEqxcv5PhfJIC
GAP04YA08Ammc6hKO8EySuV2mNFXpcOWy5jIfrZQUp6N17j6UpsZtmrDIjtq4w+jGh0pO/X5raU9
FvErIaVHYfeAvOiWMyrc7WnCuFgdI3donWZqg9p406JvRD/o0xdNFzyeeA8CTSYYEcKYo2oSdkSJ
VJuxdfJSuf3vKOwdrADcgiDEq79WJ/G8Gif6nwljLjwJdSdAp0MYBZGsgjykIJKd8JLhBEIQUGoq
3QBGy5QwHlxjHHW0Cuwy24PROdi8VxySbmMIVsUOQwe1aCKVY2dAasTZ2UDM+gxLJGnmrNol1Mqq
oAckrC4Ie59+H/mlgVl+9ArQY8SG8bkd11PdpNidrt1+UK/TtDsBEMW5HBA+eSUVYdKqOgRhBZxJ
C+SpKOaltOEqNgIr6h7bcS6tzsMwqC5IQbiisFUHiYAzwYGda0PSPG4igsHktThO5hdT8hv792Vt
PodX/DiwbYiC8I15QnYyw17TSpYLgh1wLOk3WJ2PDnZIgVHFABmfjI2KApofmhJ0X5AVFWtklLce
jf91Wm+UvLhPalSd8QawezkQqPUpQ2VkUUPZZajjOGdRIxl0FzvenPwQnwxPf9h+K+5AIV+fRMRM
ny96KhAHiMUx2iRjEXbWeVK2VEczdnajcD7NAJ+jnIeW13rNYfste7knHUXvDpFUlolOKZS8kXIY
Y3bUAyukIH9YJMPNJD2NYNzpwvbF8H9dPluej+00NZkksUwzuapNq3IN1dj8OZPSUCIiJlSe6ZvY
Cye0d/r5QppRXu8qCR2sOG1u5d4KLaU9brUaXtaFKwZXEeyfYliyaEFDnPVjqsFMShkb2jaAHMaD
nYlKLjzDp/BLUAQtAwCYnxtjPEgklypM0U4EyPyDiic9LVEvoKe7k6xOtM/AUwrofcAZ0dAH+UQ5
0AKPiRQJpoc2UN6o5Tezj4BJqAriIA2lZ5c5DB4Ld6iPITIBf4YJtXgnpLNlQykJQBXOEGVXpKq+
4gHsmWnyzaiI4FN9Hm+EQHiXjGU/A9GK/VbbkE0AFAGhzSZNHtiFk2kNUjW0ojejPzbm0SBPhvx2
2T4+X/qMUPppd3GErv4pXYZZBHQtvOHYhnmY4qErow6YBqLb8XP3AloB3p7+D3M9nyCN1zJK60LF
Wv0UTB5xzfcQot9uJ8vJnOpVZCifF8moPHBhYDsYU1lo4J5r1xfjYm9Fnbr96tCNq97NvqSts90W
hVM5Cv7Pt8G87gkOlWOgwFID+A4B9gO24BnT6epaMrMaCz7dt/jtdQH8jZMA+wY8PmuwevE/2PLi
eOCZRCadyjc1Mntk066mfE+3AeZ6o2K2E/xBAq/gBMczQcyVLeujhkJhgwREUW/NobzThINun1JD
fDSCzQmAfgBkCgsU5x8thdupS4phiOw4HKu7NMyPRpAHmQilhasKtiZRZFdUxBH6FXemr0zqXOTA
uXetJ/nUHQ1AuUbAaHHKb3oohcNNEeY/LhsGTyIIP6gtwsGRv51LrFYSaW2KwGVJsqNO803bJi+X
RfAMQQOABOZx0O/GW+dchNwUdWwm2AHIo5e1DrNJOZZS503Rr8tyuK68F0R13Z1ePaRx1y05hmXy
YHXjw/xId7xzl04DOcvmDqFop5znVXuJzPdahrbUupbO2JZftV5zhvlxwM7yZb24n4gCMsNrcW2y
k0ZmXmv51mCBIV+nq6jtw5EIajOf626wb6RSQNHRYd1Aozs/uWlal9pECRhjRqbmN8f2TcV+fOSF
9/K3FJWTGYmNBcQYwAf+gxBMYw9zrZ1JZ0Kims+1jtZ+g4fXWjgd8KQQFL1KdooV+MWqW3o60OOK
sPtL+MDkOTaQ6oBlj/cLHWI9VzxdqkSODKXC2VLebNmtH7FjKQPAeDsMh+7QexkJtTu6cZ57Yt4C
rv2AbRMEzVgj+bRbVNb5WpQYmMDMyW8yjl4cPUSTEICM64CAtsKLBkg8ANw+V3IaZhAMyfi6S4Cn
PHQDQ99t+ZS76VEKlxAFK0wXBsKzJbzPuhNL//vOHdc00tQkh1iKzEuex3A6qGF2q7rFCXA8Aifh
nSTdYQLaPcoFONFzYdsWA4oQXEkuWEyvQKN0lS6to8mdQAzPF0EahwUtRGggyjCxzO7JOEgRFn5z
+XXGJHKTCVyR9610QIgDBwNT25gUP9ejJTMlIsZss5m9Arbc6cjg2GbrJPZf/z6q6JROWwVII8b8
mFsTHHtNb9gJAj85tSaox0X9O3oUrFfj0Q5oRkDU4OpkXEspUfzqI/nvxIrCgku32r3t9l5/rO/i
QHSR8Q5uL45JN8A8DHKOmS6s6LpTLi+W9Rzl6Bun3fHywfEsjdJS4NhQZP4EXT9ZOthoKtyYefU8
p9dJE8bJ9/9NBNV15zkgGVmywoYunVx2TkvU3DHr9m4g5pfLgniRl/JD2LKNbcNPz5Yp7bLUXKDL
SHRXxXJqpYO+pNvC1J5dKx8E+Q1XHHJeCvyPEV12uDoigwpyNuhVa2iimUog56rkyG1+XBrzy1b9
a9ZrXGuUcO4/8pgIZJjFKNcAKnZBVOQAaeR2SlPBp+ImHXsZTEQYS7lqsrbF5TVqHkkVJ5kVx8r8
rQBZUGCkN3r+sJkvqXkgUhY07dvlL8izRtSSkNm/78GyFdKlle2uTuYaTYfc0/uXXu/8UYTQw6tY
YQEWGKsgQ8KAK1sVa0vdjomG/HfWnb9LVtuj+TB7tZf4ok4nVyMAelDYOCD8sy+Vui3b2SzsBJR6
9upEenrKdXIvYXf08snRAMfGJ+B0AeIMrHCojdL/vnOyMakTFU1uzBfMrdMPcTi1ZWAliRutyuTM
ZAyUYsCNnAnSVJ4ToOQPxipanvi0OArfnuK8T1GS016k7nsKiNpxy3ybJE4zlgIleYeJQyQ4SxQc
UUE/VzIvmrg29RTBylwPZdmG+mK6pLQEQHi8QgHmxT/kMJ42g2QVhbGVPpC6I73pwRnibf4QmsfL
X41riijsQBUbv4mHy7lGGGpVq36ZEedPetANYN2z3Rr9IGVxxWBhn7k1EEF20lh4mWpc15zEuI7L
Atv6ldc+Kc5wpDj4ul+9yUfyc/UmCiCluLbgAuVdaHQDnCLb0HUGJrDEtiENbRehzmguXhHr/gJE
b31UAdWimoIaPtdMFEpEigcasDcYMymzxZ5t4EK69pKgwEN87MB4ulH8++I6YDho9QFKAZSFSQlm
Uo5k1mJcM1sW4B1yQkSRisr7AxPBmeFJS3ffMDJ8biJz1+edkuE2I2H6SOvruVs4w/MQihN4XrEK
t+eHLJow7qKIOSHrJBvQIybgAlEOSMkdv+uhASTh0ZkfLmvG+0x7YfS/74TJLWoUMRWm2mGdgkLQ
X1KBJ3NFgA6RIirg8mTfCo1dRiB4H7D2MU7TjZkY6UmyihWwsXifXdaGWwrDR8JaBtJpPH4Yc2hS
2m1tUZPq/bH0eqd3ky85AJXqr/E9WDrw3hK9Evgi0aNCuKe12vfJqd0J4qGr2z0tg/W++TPFihWd
LcHgrF8fgXTkzgddkM/zbhlAb/1XIBMYy6oE2qAMUqjsGB8agNspYXssTqKwyP1sOzGMyad1Epuz
hswqtmcvzVR0EzMXnIb+5U/Gi0l7bRhrV6dGnyYkPLibM78eimPfwfKl9Fpt4sfLovietVOJMfYG
E/G9MuFTWTdbYAZtaPvgAgkp3aMtNAz6hzPJAMiLDExUoLJuWGwysCwdUC0nmHizBdlyV1QCbQS/
z04eD6uabHWM3y+jL0n/KNcHwWnRCH1BAXbO2KpXUmk50lAK/E1RZcaAlk7wQnVFtsZLeVGLUhWU
zG08H1k0bnOtzK4oUKUsru275RrEn/caiEY31wjKL2ImOZ4lnMljnkOWsVqjZKCAqD1oJ+IrB8tT
wuguRmEoFbIOCqUxUUmbymVNdFqg97WVMsNicaYeXeBUAXAQeFiCAMFLaM60Yx6uRT1rAKfFadIy
CRAOnPYGcDkh8dYrS+C+vPB3JotJnrAu1mwSfe+h0ubTAWtwEfopBh2MQL4qwIUr2gzixCXasgeD
OxpgwItknNjoN9CUonfp1lXmdP1xLt4y+e6y7fOql9jw08E/gpo51j6Z7KXLwYBaWGmKO3gL0FEJ
kcOH0h3FTPHTA3LeR+2usdzkcbi1QMZkCHybq+NOPBPit0iy1iVD/6GVxqNlX9cg6NasX5eV/Dwn
qGL4AQU8vJxldLvZZjdZ1LFWaU1gi70O9IUYiN5eLK/43ddOBZBKtAcAwbV9/9/Est3uTU3azlph
MaDzeNCD0ke+7euh8qrdTfAIjEiGwx/JRPYBfg2Nw+c4SpE9VB3anOmz1SHdBs3oE0a/gzp1jEA/
VT4tBgsHs9+fymwIpf3o/4hlwkyWrmRqDcRooP9fU/LwxUNz/6TeroHikwNGIv0Ogwyi967CSRGQ
3n/IZQKO3Gyy1veQOwTpLWXRM06lnwQqpQ2k08W5a9xNz4g+7nz1Pwtnok8bz3KBIh1VujkqP8E+
9z5ym+LavQZf79cxaA6jlxzIwf6ui2yaZiWXTpwJR/Vc6KVSQ3OE2pN1wvplCPAcE6C8s0dtq9MF
KafgqNkB36E2e1Cwvn/iv6GG1dAOi5Ooycu77RWklwTPHBOERUxASsGCZ5Rzmbqb9WQOG4bE3wRu
ST/L55P7kMDEnBwUw+UKxmd8NmzjwlKXY+qX4X945wbMDxeGk+L6D0WXCDfc7ZRjUk1llrHlnEF0
MYXJ9ijlB2t6vqyeSAQ9332WXqY2SP1ox1A+LMW3Pnu1UFi7LIN77xKZYj1QUgyQDJ8LIam2ZNmK
jEk+pYfmS+2meCX210aQnESbxjx7ABwZnjpo6YJKivHwvBjXfqMQNnPyRUseF5E58H/fxKYHHajB
VXiuSmOoSdpHcOJtvR3Wa1m0Gvv/OasPAUxotMZWHzH3S88qeofobj0FwNmU9VlU9uDmKOhw/FcZ
5rCsJtZlJMv0xhlqpztWAUYI7tXb3su/Eq9Ggika+hUdHxMDY9iG2dGxGmP1teFOmgVlb8ILO3uV
GFMb0dNNcw0CtBAzNC62fR+kO8WrH8xAhgeDstzdrmiRQgYIDJZme4Ay03fO5Mte9EO+ErXmeP61
+3vY14g1dbrSLficJiqsbfWkLV9SEb8i91pDaVUxQCEMDqb3V8TOifWsk+M8g9F3nhKUh+o4XedX
y0H7ul1p3xt/9lbgNTrNjZk5YmBtroY74UwEiZNJ65C6IIIsb9KYAvr3ygAfmCCE0CjLRuG9iozf
yVVHlLqElOzYHMcH5RBh9svJr9OvlB7TSgKBPN59uZfHuGHS2QSDvHCN3o/C4Z7K02+LZ/WE9P1g
3IpaaqJDZDxxAi5z0RVQL56vlehKUsJtEqHWc7OuvU6s85EtKlb6cO08dP492vmPjlmwwB9+0hes
dZW8zgdR3sN1+Z19MB5pTlJDVGqcthT7pPmmCGk/6bdgbQOzepg8xIzX58nbOa7ztpfAfQSkwyS+
LY3aGeRwjRbvslGI5DCWPtVF2Re0olXlQZymTrsBwMd6JIpoC5hzZFiMwCA5HT7ERjyT1Ex11NsZ
jcsNFoWyB0UUJTlB8uz3mZRGM3OJWAN+XwsnDP11B1pFpe+Ly+clEsOkLxKZlMwY8OVp/6A85eEc
aAHgJA6XxfDKCGfqsN9lscla077gjEGuxM0xJLw4EwaRuttBuFPAuzTPpDGRqKlGSZIIDm9287f4
YADFXQNOmiN/A72FmwbxF9Gl+b6nwBj4mUgmGDV6OmUtLWnpjnyyD803+9h4xXHxFIzv1KHpa3gr
ar8GXGq4tmtneo7dOsBgg8ABeOWosz+ECVODRdq6SnHSWkg36MwrCuIyBtHdhvca/u3j5S8rMiAm
YJXjUioWfTHRiq5y+NuAxGsinOB7phUToeI1pksk0Eqp7qTNs9qjJBqgF4hg04ClXMqiAGc1IJ6u
iXWdSPezqHP8GfZaBW7tR9Rg65KalqSbRO+Q7Jg+5o/GMzlVXyk5dvdjeaDQ4XLivKGegEplHVj/
YN2GqySliMP2LkbO2dy76+askmJME49dGgzT+JQVxDFXWeDvXDEUBJNQog3sHZ6n4O2kmkM/mLnb
Kne2+lb1PyutFeQbIhmMx62RPdq9jbMszF/J0DlYWHYIaHEv2zcv2TfJThXGn7oaQH5tBDGzuwXA
RA+lWzooNt2IYeeEshhnsq0KA7clvs4K/j5akKwO9RHMLv9gFUZ0eoxDgQGx24YEokDM7CTLPelm
xyi/Xj487iX5cXZsv1jubQy85RAiqyjLLT+V+A+KnRSuG7aMeXWM1DKGlrarko90zmnwsq+bV/qm
Q1yQuviR1/jjNfGSU4yvRRyKyC8K+pxk40w4Y4GjkttLBghv7AMUDsFsErqsDtARs+3h8jny0sIz
SYwRkmmzo42i19JlvN4t7uhtkh+2g+3/1MPikRb/e8sxG4GP8T7g/ngZg0xaQ0vfG2mD8WOIiLts
woxXJIIxxCxfzGWS4V+dF4XqT1qhLl6kmzGgu8kAd7wTPfcEAtkaboMym9GWau4Og2/OvwDuJzg0
brKzOzV2PylRZqUs6J3Y2I4SNEHm6SBDvNKAV9k9iEeEeG/LvXWY5DzaYsZ8LTMb8vJn+bd63YEI
Dx3CmyZzwfuMaeHML24pH175T5hvaaLLJj57ZZkMMrbaTrIosm51rQb6deqjZx0AWQtkdSJ/4+Z1
e1n00+4e0blCQxbNbejiwQT8x+EuOk4YeKluswMFAhU193jZzV4gE15s1cIYSI8ARuB3I129OWoB
AXumwL+pH106RCaSVJhFrEaaeyxB+fY3o5INs5HwAeWf7bH0mpt/BvvDG+k5sx0msgyLgmoW7Wj0
/upvAX1yxr7kGt97OGCJwYPOXZ3CTa5FVWHeBbQ/Wia05JJV2UB5Rc22e0jJVancW+rh8rGKRDCh
ZW21CpjP8PSY6BgDRHW7HoO+EAVnTh1if4Qsspw2pq220LoHpqK2IHqmYxSTUzhzjYRuvksDkR+8
Mx18Nhc6eoCKumqwc9dFlGOPOYVZdp48exH+MfvxYQrAkBslLiXzK8PGX7/pmC3FXjC6w6u33SS+
cICEWselP4RxyFHTtqno8IdooQ1UgiVo3zAtdUhDsLesvh1WfgW+LDBzxqIYyz/0jyNgPBNPbytf
qWcO6NTkhwyrLa2XHyn5Dio04tAjksd4aJTKzVpguRuagh/kJ2XlTH5QOFMCqlvsC4i+MW+GEFb1
oSDjmMiYVKNRIZAUNqbSD6p8HWf3NfGm4a8qu6qzp3p7vuwv/JvxQyTjkg1lAk17LQcie3dI0/y+
XLXjZRG8xu2ZWoxPRnTbT1/x3Sj/3oL+fvd3Uy97ixy69G1jhlbUkubm1buz1JiFnnWtDAxw4SzB
uHKiz1TjniLKZFdYWgsvK8hrv+8VZAtDabb8H2nXtSQ3jmx/6DKCBP0rXZmutjLd0gujJY3ovefX
34Oe3WkWCltY9UZo9KKJSiaQSCTSnJMXAAOhtSjawHDoHGCv0As5+W76Kroa/Mhdb0nwekROVHCP
8B3ePxuoMYEAmkS1YsqxgV1tBdVy22tB2vwxEzLesNvFZC/8IZ0wzYzFzI2fRf04CMkuBWbIEouv
0VT1JX1xda1j34OhLCgDIPJ4s1sQTB7RMovotIkWjvEmchKXdjdBp1KN3SrfWWboWJGghfU/3LXv
28P4kF6PFyuiOUNKVdw+ZP64l1HQiQMNulkv1Pz1ybH8UOio6S9f8dMa40zwSs4ircepK9qfqpI6
keHXw5fV0AVumSvHwsQmrib0Q7H9koOMN7lE2S/sWXEU4zhYr7X2SFJRufLSRDCjZaOUYugaZvPZ
nla71bpSBmmim8rFFyu3e8dKRGAxl7qcy2DuNlDN6/Lcoz23z4iPYbl9n2KYIMtuylw0kyZShzE/
EBIoZlSh6UlTHzutc9Lx83WvxHmSnCvDmF7dWzQSkihMg3Gsg3lPSdZweTkZcpCi03QZzaIpB6Rd
tHNQIcpbAXATpsczcoJSh17tqQIMd6gmfwEE9rGQ7K9aIzsRyYJRE3FP8nZrI5NlzVGsBWXfAjIb
lNF0yUK/tuRUCXCZKsEVdhnzQDsMh9IqhkaA9HL+COlLOZcGG3ZRE7IzZNVR13W3ttXq6BpQhQvV
u753XM028hg7VNtam9usB2FFnflahOmMaDgM3bzT7UIQMHMeWBTXAPtmYopGRSfyuW5KogDbFElQ
t1pRw0N7E54gRuJpuLXk0+pGGBoWvQO4prmVyVRS8npKmmm1cGkhHlC8BK8P9Y6CDaVH25MECFCc
UOBcQ+aKTCw1Ro0WnlAtq2Oy1LlXVu2x6aKXJCw/WZmNV3tnmN6goxjcD2XrV2shiBG4Kpsypm0A
SKkDXotxx/FQN3WypLTvukLAHB2Bpednn+lc73+RVbwMXRV5K40J6wYL0wyVDu8y3/fIsVAEQfUp
eRt3pdB2IiRmnjPbimMiPKLbaSNVmCSSNHBX6bIzx6Lo//K6pnllMM2BYADMuWwWOykrawpLbOKk
Bov51ZA8Q/3jGRDKDw10ZIxsYpvYfphOzZtyGEHYjPmn+0R6XurmFg1xgvvycq3OpLAdWGpIEjKs
MfDIRgyad4MrxHHnpA4hwrIxpWaodP6UcVehbcyWXILmknZWyEdc/CeK5wWMtTvpO4gbe7+9I+DX
rKUP6KbL9HVKMTaA73HuS6IkriorwTR3bPzUw1Mt4rrmPCUIruB/BLDZZTDbNaGBtntoVnZ76WcJ
32H72n0W7ehbosEMw7IXtZbzTG8rlPFW4ypHQ1GviDwUrJ3hz2btJYUIcP3yjoFqGKalVK+0ZM5s
2iJHxEgbGWWaZXaN5q9+/JLWoF4b7mXjr+vXi0gUc72UE4wGhXskD6X5Sa8qD7yUh8iSDmU+enWb
fb4ujmfxOLGoCoGnFMMujP8dklLNuyGEM7J37XQye0FFgHOFYemA7kZnWgxIYTZobgxljmQcXOuW
tsfngYFaWgpwl8EzUFAzFu+/GMO7dLHnQhmtarVUkhlJX+SUdyVIUem9WeuO9oBKLwlyP/HUb9fX
8TIqgERMj6mE8o0BL+H8dBUzxtdU+syckls5+xRZ/mjdJcPzdSmcm+pcDHN3VGO2SqkCMf9qx3dn
JHdA1HaogihoBOEH92xtdGI8BtARhqalNSllONbmo94/hf1Hrg6Ui4BwQZG9EJ2er5vUl7HeVIim
evtISl8lrxoRzDDwTBxt/joladYBrs8cXgxJjvKgdXhsxdNuiNLXNoxFVk4/8/xBR1H7UV+VDcCG
qW9Al5sQO+nbrF5VqDG+rOjLTr3+R71P70pfSoVgyzwPsZXFGHclZ0VWJUBCy7vbKgZH8nrS4/tc
d7Kyd6/bG88CDOQXEBYZFFyIWTqZjHHXWBhn7ZMnNbzJ8WoQJYW5u7MRQf99s3Ja+9alBBFxP+zX
JnnppUjQ4chdMLwNZIwFATaRrf8AVW0EP4BMCaPCfSulp2pWnUmP/qoBILp0tiCm5YrDRaFQNgIM
fTBBe1FIZTnrCzx489UGTOwavlhweslyssbe+8AGbWQxx8fKtQUj9rj+qjx2shQtwkswKsH/JoQx
OGMdVIOMuJIqMvhrAlpkAxDQ3fQhXQAch8ox+pDZPuHVitI8lSFGNjzkfGDkgGh/ua4K9Y8X5xTQ
uZjGIXTuh+7dxtowe6jnpIYMcAAWbe+EEXHBvuZqpRSk2acuEmVgqI+8JpBx2GkJsG5NwgbpIB6c
CtQj5Pghjqbe1fHmzgx910qjOyr2Bxol4JI2qjLeG/kLuRsUqNr5k696cElodjr0voZuzEQROAru
KQbwH97FMrEA5XO+rgDs7UO0OqH0XmqOtWrfQxW0VR/Zu3cZjKegKALdqKg4V4PhmeDmk6MxKOIc
EPC0qzzf92QUXB1c/7dRi/77xlxiSem6oYRaVfYpNzHCVTxLIiga7tJZNmV/w1TGBfadbiWxYtFm
4EV6LtsBCDGrYOE4bU4whY0IxgjNuitXbcDKybv6EP62X9KfNhI/vmI66vcVNH3r7eJMP3IQBDQ/
hpPulo+iyi334AHdCZeI8ZauPl9JUtprLze4hFOjAnQQeapLPHab7muyjA+zmSfO1NuCmIwbLQH9
RLMQXiC0YG/+3M6jpO2hNz0CgIVWHDTrH9DP5Y8ZGCtFeTZOMgNMtmjHx5wDhbMwGO8yTpU2qgWU
hDehU8HwyTGY6FxzB6wkshfVNnjWiQck8hUAEaVQSedraip5t1gNgo40Lly9QHZmbnxYs8D9c1oY
odZGDo19N6dglGS9QXhFSyg0I5QHoQcSjR7oZ9UD2Yd+JwoKuY8GAAMbhop5QnQpM5pFOnzsZID7
bnkcX8AQB+IBOmkGMBL9kQR0lLARXNr8tXyXyOho9bPULBbWEufoUKpgKiomXx613XUfxjvswM+S
ATBhIVnJtoYAqob05QpSxDGdb8pCDQCXL3DFvPBjK4JxxfFk5WhdgCYALIrI7SQDqU6/kbKfyfKR
dAmAf4FiizklGYAF54ZhKdbYDQMinRoc7BOJHEvExMk9wlsRjCXMy6CUfQLbK9u9dqRUEICwSJ1h
cOxd8U3c2MrfoHeVGDtI9agLiwrhaK0TZ5meWxHA8NuLho0IKOsNQJHg7C9QrVRp6eqyAzMaKq6L
Y8cOOsoxgyIBYKLYVaafJU58N5xGd/LATxcfu5voxweMELZnYvwPYTEbBLWtPMxthW0DJLo9P5XR
p+u/zz++GwHMfVPU4ZArM2i/CjQA4hA3QJJFF0ZAVCdDshMtEs74JAlnVbl7txHLRDyKJFtSMXSg
+gu7vR2XXpzUX66rJhDxVm3euMJBBuCwksEc1075OWhVoI/hy3URXE8E61CAQ4NOV5Y+kCDOSNce
uxOund/LuQPad4cIDxYvMAWw5D9iGDfRW4AfCzuATtdgZ/PNF/La7YqdfhcerFPvUybOmEYGLQid
SzeRBSEJ/07ZiGdcR6OERj3KJqao+6dZL5wGvHBGfDQI2DSioJf3HYh9q/Ax7xpnCA/S/JFVxpwI
bVUlQB1gHmmkn+dJr7GRUxQ7el84RnWIgaR0fS/5auomkig0yaG9tQpu7EWqZUkf0gz8ObsBDV2l
h6GDBwMFHAz2+tOzKALhmue7ONY8G0ueq6nBqpL0VwYAlDqcRJkOrgjwdgFkEPoAZfLc54+AF0yA
xoaYanFrpNYiv73RNA8cHhpoaeN9ESBOGA/X15F7JoBgroElWQUwDHML2DHeFl2uoZPIzB6JRPyl
a257WVT74jSLINLZyGG8f5UN2t98hfJjdIeY1O7d6Gl8oJfOetS8+HVGO2V2shSMjah+jV6q63rS
37+4GzbymQCSrLlGVpA8uWNGgriOXbk5TtL3hgjsUrSejIMGhVwyhmBOcy35WwyKD735mSc/r+si
ksF44zZMilECjqdrGPOTDbASu8g/19EqUIV+6pUlY0s2dqNLmoaA0U2sfj0WY77uDCkh92EzPmZN
mx5JvjTeUPWi1Av3ILzv1dtjYHO0lzyWu5AehMkc/ppVcttUqX99CfkPCrAEUOwQROAG/YaNjFxJ
K7Nc8YZvrLvyQPzuL+SxF8ye/VfvCc7QFDX/d3HMMYt7I5ZLynAZn9SX0CW31s4MQp/c0uYw6aUO
ql3iAmlZ2iW76aW9Me7De0BhBaJzyD8GFhaXQgKb7MNGI9psFAPILwG9fMyb2Utk4xiNtjsXteDE
8a30XRRz4qUESTNCY6EGSMrDLbEOffgk2EXqEi9N9F0Gc6obUk7yUFeta6VHGsPSakQeuvnv5iR7
w32CjtHrErmmScstigpqBM1glNLzqS/aCiml1b61skOriaYEeIeOol8aqCTiPzYvrMXtmsIFt65+
Qo00P45WoI5elJ8GTZC75e2PpaCoglwdwJNZzx/2KRiCEnh+gPLt9TLbAdLuplnK4PqKcRWidC3A
KADcCTsgJU8IF4HRjAsmto7raAd5iuEvfXS01L7VyuqltDNBRZu3SUhZAauCgjVrLNxgM5Fp7jX4
+loNf0/a0AcW8Gw+cHFawNAFQREAmy9gGs16VdTCgl5aFj9YqdY7WhKBjVfbX18/7jsNDRQUAR75
P5ltgQaGfjiGLQKdfmxt1dVzwHk6JsbrdvagK/sxj+cvawzqsjmxtcAo1vnrPMvSi22uIBBoZ1HX
A3dDN9/DeM5Oj/S4m2jgZQAevQLAbrk3s8bJoptsvrFRABAsAO+Q24pOK+BADVTZUULLboe4X9cc
Pa3lQQnG+xXgOOSThVbv3sWQyZ+PAgG+ZSOPnF8NVrGSpo+Qa7L1YUf06ihnIlZ73tnbiqAqb24f
IGqss7TAQon9rEbq06Anbqp9ADfgXBNmqyprXaWYwD0W/bKXzPEgR2bhmNJy3xLATsTlS14Pfq3W
J8kq9lFSHe1+8TRlbQVOgPtuRaUaQMJAXAG+L3P/Fej6KMsSaSezn2+TrrspVACbGtNuqjCzXs3I
08e3QwMuWtlwpsn2NFJgXqK7kUfrs8Ce6P6xl8b2WxgfXuVE7mdDzpG7DCmXE8WVizCnLPmq2+5K
V4QCwz3BlFwBzXQ0hclWYuNwNpMwRbw2oT1actB3i/kazLsg0BXPuXNNayOMsd4qk0OUXaDd1J4S
vXJS6bTOheBM0iW6WMKNEMZ+B6W3og5ggG7U/aiVH/H4SyEv9iC4oURSGPNdJtVKoAre6/HkLtNB
aVQwsT726vN1i+DKgXdB46iKe53t4mxKJYuUEJEKyVe3HW5kRQeSt+xoa+Zdl0S/+GLd3iWxvZtW
Pasp+GVRLlCGV1Pp0AO7CLaG+zC20Sn2Zmm2zQLGTXoL9sS8RoinG/sRzAh11t8kse7b6KhcuvEO
MLl+JBX+0Az7JG33eBcemrL5609VxWsSUM0YjQYCNTpgzl1cagC4zhgAKGuuGFepux0JDcFqcryK
ikojbmH6+4hgmPBvnOsVFy48NYWaoVgLNhKlhx4Q1LThF5iUO/3zda04E4jnIuntuPHccqnbU24C
11VG2mH6qu/nH9qBzkFFt+pu9se77hS5yAvvrC/I2l4XfmmnkK2rMsVIR5ZAZdS14kFSlgLWM03f
k/iQVsgv4YU5PF4Xc2mkVAzQpzWkn9WLNGqBds6oq1D4qNfoU2hg/Ec3/jh4OhdBP2G7ivj0FHNk
jWtGT6H0V4yNmgVacI0DuMgUgVzBYrHY1vB9dW/qkEG7bYHd7c/PMoZhmkMT0ObTai8qxPHWbSuQ
9byL2c7NjII0SLc8OYFmWibqnzcv3Tsc1EYrxvP2rar2mQWmbFsvu91YZ7+WNLO+jAUOdEPyOUjm
jHztwf7qA9wqve+MXtpJ4/KpLsLQWUw9d9SoV5yiM/N9mFetM9XGcEDyaf4y2q3hSKai3XRL2O+y
uWgfJzVU3G6Na2cFVK4PUlzbVVYLEeiULseoWIogS43oZI4jsChnA2zWa4q+/tqQCuRZW+OTkXZK
0Cx992R1snLbAffwkOllqoF2ChWUYay7124YJSdLSOGAHIvc55ku30QqyYNOTXWQN8eSsZeQ03yq
V1LeDsv0qvaSrDiLYhXO3NdALADEs1Pa0fJTntbwZ5cBOCOcot5b5Lh1OzWe3WxNR7fMm3CvJ2X4
VetyyUvWOj4Ay6nczUZS7tKEoJjZ5DM6s9XJ/jyrWo226F4P7KhtRARmHEpJVCuQiUZiDCk/pDHP
jwE426bcStHIMrjJa4phGdqzHBm479CsSoE9Kahu/CjKhXGScXCWGk42kgDgVmUbVpOsahRDm3A0
jkjFZXdAd1JB1FLsJITWgeFYP5GHGzyah0ON4Uncqc2zYiThQd+pooXxYqwTgXUU2kqLR6HyshqP
sJ9RxLZK75fzqxat9qjC4PYBWwAcwPnatkWXSlGBRBwdY+wQcFG8n0I4BcfTZCuG2cK5DnV9QqOd
m46SF6nBsKjeVAh8Gc+zbIXQj9i4S/C0halGqz5apgRJggJXKuIX5/QYo1UMNzX6TCh2PhuhT9Jc
WEWo4Jnpye50B55JyrBAo9TmIQbsQguaBRB3Xr9qOMHKuVR65W00i6ZIrwYTUq1bCswpPRHJWb51
34oDBbRA1SDXvOsieWu51ZO5RPNSs2NDgsS0ux2k713+cv33OdH+uUpshDCHbYqMVYOgxL6nsH/J
0XzqHX2n+v0XEdwUVxva3kIZncwLGr9YmZsBGDiNC4JYb56ak5GJ6jlveV72JKHHmFCjQKs2O+dJ
iNRUDTDG8XyR3eYuO7b79fgGdCfgIOBaw1YSc4Oay1SWLUDhsHT1gS5dtwsPGNLFBCs5tbeiLo+3
6ZNrmjE+QjPjCBBFC0D60bz8W3vKnMjTD4PbfTUDdT/eNJ5+LPaKg1Zg0BPIXnoXgn7Vx4X4EPui
r+FFd1vl6VZvjoLZhtqUkRkfE+s7c3wGF45T160Tjdb+Aya6FXXmT8j/9ciOaX2agxguVDx0dWZO
FWXfqhbd/ZX+0Ia4gqpMev0/sy+1XIvwP5LksQ/vSCqqefHc5/ZLmPOPMTZSlyvyqZM7evRpnAbG
t7x/aP3Z711538jOChIWW+AE+JYGFB0TVWCEFOzQywiKASu1MCui3Q5+f8iDAmgzP0d/OqB7y4u/
ZH+eOEbcBoIVPFdkgtcZ43YksiRaTgGPoqzfa1hYb0Vbv3t9Y7mruRHCuJ56aPIyCcF71WnVY9SW
njyPX+dIFUTv/2H13pVh3nbzHJpgbjRwTlHkpsNzwWo68fPb8JzXfMp35Om6YrzLHPlPVHlBqIF5
CqYZV5ZspZrHETlHwEUNO+ug7LqDeEKPu34m+lfxYECjGdu+UaxTp046WGQl0n+CZw1AHeHP7eBf
14a7fupb7IM4zDDZXqV0Afq5TWB9fQj28vEA3gYPDHmdX+bO7Kt+FohCPp5m6J0H4Qp62pSLe2Kt
+sxuVJDylXN5UJPptZk13wxLQcaGdx2hxRhkrwCpwx/WMPBQ0NEMlbvqrN9NUvNAqkxg4zwRyIKj
LQoLZ14Q1RCjkHQwNeDJnZSOCcKTWuSTqNdnb4WtBOYWqnUjyjsy/33fAXrKCScXVeo7/W3Yqr7t
FIE98DZn+wxgrDtMy8nIZVx7tfZztk1X6X8kaNwQGB39lQu1No8NRq1ysQp5odc4ZSwq0F2AzrLo
gBQ+kpCVKZAmUom5WU27xKAefdkYE7y6+iNeAUwefxKoxNspDLegKZp2m4BY6vzKBAJEVasDYvzy
ZXL/RoyW3HKfnWa/+i8oQng3NOpKGEKiHGQoLJ2La7W4bsYI4yF2n91jYv7eIrMH2qTPmSaisecG
XVtZzMWYEcTiI9KfbotbDMiuWoL2iGrIA20aMSqQad2hC1XUB4ckdgxjbW7yXlhA4O3i9iOYSwvT
yrJNC6xuFd2Wy286a9EpP65vIu88Y7ALoHZ4rl0CKNZzp0xSPGNRldhZx2NH/nzUBrVasFyCr0vD
fDDbV5MoS610Jl5P81x5BER//fCliM3guh7ctdpIoXpuwjcrBzwYwZi1O0/PGYg0x2dr/npdBF1u
9gRvFWHsz1CGaiUV6giltR/bT3X9yYxu6+wmTnLB8eVuCoYNUHNT3pANzpXppjmJGyVGlkn5vSi/
5ESwWDQQudTk/fcZX6RJuj1OHbJYkvJbBXxh7OM2RLFyPzcPw/DrI8v2LozxRcViVRJoVAGHm0qK
o2U/s8J87elVq6yviaL88WQDNbd3cYwhIJUFagva95BriSONoGwZGidv/rjGjYK6DDB3JDgRvrLZ
zdFep1QJ0cjRzMZtF5NAIp17fd14Fo2Cq24gTMaAuMy4oKFt5jSesElNG5j6faQ/DcMH1uptdMEA
DTciIiZeAAO9NMsKUqam9qManppmwSSUf10N+pmsrWE0kc7JoryDsOHcltMyr3UViU6gHcS+MgVr
WgfqfEANS3BoOD1F2BNkmnRLtTAcoTM7P9RynKQdbti+P4SAA7AI0Cqtp2p+tutnSf6mE93pKz8v
v1zXkLtRpgziROTzMH7FaFgiqauCdRvVODO5x+CTQ1bLbRYS/G9imNugaBobqV7c6dKc7ut+9DVp
AFtNItgvvjYmHRhAnRjZu/P9InGzynYMm4jIvqrAerncrLJoeIzn4FAk+0cI44Dkvo6sBclft0En
it7mTjIJVosrwUIJBWN3eEnYjGm3Q7haQOZuXUP5tpL7RP3IMv3z+5bMtNlqYdJXUogWgng1CAps
drsLExM9zYtlCQybd+/YG1HMjsSzrUhriMUKZTwpjcAme7mKg3w+NN1HUkBbWczGqL3RGchN/B18
Y4LQ6b5Ifo8x7OVQ70Jf1FzCVw21UoyMAMSJnWNq+1rqpRpYyhY6uYzo15hhjHUfmV8WIWsE167p
xBSsAYBBrEEAAlItMzMt3Nw+tMvirMWdJCrd8YpeCpp4UU7AIAymYZgzWkuZJcUjLu4yQ9JqjR8w
vWc4TQFsy1H5GQ3Z57QArHONqk3UeU1ouyRMvHEEtEMqYv3mnICzb2GyEXYk90vZT6gg1F/1MTDN
lz/2R2e/z5yw1K7zrh/gj/LcctceZCMxkjeTub8uhpfQRWcAYJcpU6R1MT2bxloeN1GGfpRADZAZ
25kt8uJ/P5y0J1GFmRManUljnLmdtHaFyKEA1LL+DDJGzy6kQO3nQEqrGbEECbr6z6E+aO/Du4aM
1YSgawG7HjqsQMwdJFUUTItyN6Sv1xeScwDOpDD2YCxmGVdz0rp2Gbko86FwV/i6JPAgXKtDeRxj
zgBmw1vt/PpobLOZQMhXYEb8V0K+qsvuuhYcbDss1kYA/YBtoD+Ps7FmdYMpo8VtP2cEnbzr3vDs
7/JL+JKcKHlP5hlgcduLundFutEV3og2bLXXiAndJNA1R4V1KysizENeEHOmHmN/slqXFSYRcgw6
9J6mB722n/IC0I4nK8q9Yflpt0Em7+RGcJ/R32XCtDO5jA12kQnW1wm6JWlWHMbcOqXSMpxWzK07
BcG40/Vt5BqjDeQFILPgmcNmFKNJieKUdgeU652MZsL+aIgabHlpPjDMv8tg7rIiiRdJMiGj85Vg
+J74443mUfMo0IMgHUZRcwDXPDbyGNOf63hJlrVr3TG8HaWX3BBE67wtUkARjTAaGReLnZ9Cx5dq
4wmKMfEeFQOQdOUFau7tndnk3vXd4VVmFDoXS/mj0L5BGF+BV09eWwNav8Z22A/6Y488NviwAHvU
0DatAwmBSaTeh9qPTg9v9OKmkVxlwQtfQ7+R25dHFbiTr7JhO5L0ZLXHPpV2lj2j33J1pnwVfC7P
mLZfy9xEVYrowjIlDJovSYBWJY/MYM7uRQ8y7tncyGHbx5oszOq5N1C1GJEliat4X1vtb20ynuy+
d1VlOKyku1vkMuh7G1+DCtL1fblU9Axgjf2AodMzYyIU75BUTjfdhwnyHX9OT3IuhAk3rTJeepxO
fH+6X8MdUl1OpAsS1VxFcKFjuhsMtTKbObQUKczXEmyXo7mXyc1S3RciAGCRCMaRkhn0IwsCPlex
KWpi7w6AYUkbIes9Vw4AUXBaUCLBqTm/FNLc6EY0yJRuDKB44gJ+F4jNObBWe0fdrW7zKz4KO9E4
MRH2CEMQFPkUI7ds590SoWbfKGguVO8nH1CGx+TWBl0pbbuT9/bn61bH6U04l8Z4g2bJ5jzr3jA9
J3+yPHUvPSEcc+fF6Q7DfRPIjuQB7FUglvrn8yvpXCxzrK3OKCfJiIGLChRbijVeuZlL7inMVb77
8xjsTJjBvOfImo1giKjxyJqA/Wv0pyk6YZ5YkNO5vCLOpTBnK4w6AOvUWElbUU5Kau6iVVRd5toj
5gkxl4kf0d5GoTZByjyTVgFgOXr7wvvZ/JyXfhV/u74zlzEy1eJdBHO0SjvHqBWF8kdRy0lzU/Xs
pvuE8EFzlThF4CAdMEbzeF0o5zo/l8pEKAmmJG1TAsg+ZeEb7+v7OFAKp/a7Q/ET2YogFKGLCCUy
dr8mdYOQD7tVmR4tb/Q35nfVBOC+cuwO2s3QO0QQPXMekOdKMjZvzK2h9x2WtvkNlAZf30dHeUJT
GLgU0R0PRjEtFaLo8i0GM2mouWpoW2Y8GJlCXekqvURc8UTWnVncZJXA33MdFjpBAR4CKgsASDGG
P+mTrIQt9KKPuNKrwDNHPrf+Ar5h6UCEO0d/jnUdW3FM6Fc2tTyNXVa54S3lRal2XdBjvIDyoIk6
C3irtxXFrF6CSyHpzTpz7VF3pO5miWU0L4oSZpexH6LzzfpRx7I51eM6qlKvd4XbT92uX09D8d0y
vqR298ehFJWDtB/wSUByxPbiR2hIX6YJfRJlnB+TiOROW31K01Fk5/xV+0cOG8ksJtpkswpHC6Hy
KcY0/kOHJm7LGwJ9J3v1a0QplEVVeJ733SjHYtlV6rimEkW/Rtkl0KWX3poFYCsiCYzd1ZaGw0vR
ryf5UbNPQyQqI/PXDTEsYFZQeLUZJ9haCUnb2Erd0Mo9dZidSAV/StwIzIC6mcvz8y6G8XyToQ12
ST38GH4nq0vK15gAVsjs3MkOOjS+o6tFcN2LNGM8X2HkHXIvlHy6C2r9lsw3SSjYHU7DL7Xuf6tl
XyRtk6GvweUKfJBA21k7zQU87W0CxH/wqbjr1x4ERqD2EawlN3zCJCRG51DMRXmAar45u2HYzRNo
ybGYL9ZOOeX3EVq9PYoyRElvok/xcQaCuEBXriVuhDJ3dNSMSlRaJXqRAGmnlL8WQ5SI4frYjQTG
FPtsnapEyjHIdlICSlMSnaoDkN88W4g/xbWNjSjGHHslr5NS6xu3skO3SO7S8bWwjtfjC/6C6YAu
xuMamWjGj2dGaEp2jreVFKZ7K5P9JIyC6yL49ocRkn/LoN+wsYTWxhB/qcAS1vvBp23RGAkKP+t+
pDk0M0Fv+LJxpF+TCD6D83SF5W8kMzZY1XE3mjlGdciOdnABlHlXIqKAl3U7geVxw6atLMb0lCpJ
+hREvAjUZHAEgefpaD3QNlIJ0CApNP5AUL2Vxxiiga4rPV+xqtPsFURxxlG0fCLbYOyvBWl3ERO8
RLT2tCR/VSJo5P/gIt4Ng3F+ZkESaW3jzC2cGwm5P1/ZF0hyr0fj3noL/KSDyC3xz9Q/IlmqGrCA
FbI+o7sztvJAtpdPpVl6qmkdrtu8YOnY7mVLTiSzaXR4icVADJvbiZNX4/4jQjBqhEYWlOJYNhAQ
PodVSUeGU0VvHIzRyA4mVQSsKnxN3oUwd7s2SGkG/44MaTK5PRILkahmyb11lXcJjAsyu6UACSI8
amHbfqgex/VWW31lOeT582o/543AH/FN4F0e447WJU50ezDwqJZOuh47UfvSRp+vbw1XBlIjGGsA
aprKjkNK6Jex1wI6Rcp4NJrII0r+Q1paQUBJz/hFwPIuhuWTWKR5VesOz/cky0zHKKOnSjGemjR6
WqaucurlQ05nI5B50JhKgke2CpOzs84bwcxVoaJyfen4OqFBFWhm+Ftl/FqZpMpqtPBrSp1+lya0
2Cngxhgj9E7U/qzOgkPE36l3cYyTW4s+WYsJS1is+c0YK692pz7rczMJ1BLJYXwdkmWFUid0q9TI
jdVDK7UOSQRmx7/wUPr/1+Kx7m2Y1GasEDegs31Fw2XnrDf5zfKGbSTi+eRf6xtZjC2MSmZEJg0r
tccJ9Nvrvuyd/Ef828TMCWjpfi2PFnrpRQ6c/6beiGUc0jiNZoFRY9BgLn7a+zPa6CWfsn8W9o7Q
RKBoRIJawOUhe19Txj+VYyZrK30/JXXoaHH20JeLa2AI2IkBAuOAJMGpqvrb9VNAo4VrQhknFdb9
HIYjhJJe+Z3LX9vc/K6U+YNRxoIIkB+4bBaUWu4mPKvXtZXXEnfVcmwst3gFTey+3y+R16NdwM99
aRJCnvMPAxJ1GMd7I2I4F2lhJU2rQ2SLMH2/SIu7mvMXeZ0EqonEMCFZlC2YLrJgKp39nFgvxTI7
eiO4H/kb9a4K465MkoattYapW8xhEOpekZCgXO/DSSCHbvilQbzLYfyU2i1EmgiGYlrrx2wGw/g/
rhXjn5qiyfKMEh4URXebL+oXYjY/LckS2LVAjbcO5I2xRU2rkCxHqmDpl3s0RH1qIxELPPcCwbQ6
MMeBW4N87blxrd1kT6WJZM6YrgedmHtUL24maVgcTW68hohaL7kqbeQxVjZbVhNWWlFhPnLySTwG
8jIEH/AGGxGMkWXaai8mTUzU9WM+f5VMAGaXPzTlzxvo8V7ayGGMDO07eZGscAXFYnyP1Shyurbc
gQzj+SP66DYFFMCrkA2Py64sZCkBpq2iADrLpkxishOOuxkzyNcl8Y3hXRJzWySSpCZjg4TAWHax
E5LWb+x5R/L0cZqWIJxF8rguR32Xx1wWKuDWEC7jGA3571UfXBO4U4As8a5rxX85bcRQm9wcoyrJ
FB1D3FAriJ7mX+YPikGGeWagwcevoFBGGhGtkteF8lVDiwwtX6IJmPEQ+tIVA+byYOfy7w5v9Wa9
m9pP12VwKwEYQ/q3ENY/1GqTo50db84RTdM72W+O9QPmMZE3ylrP/J2CaF50v9PvvvCsG5FMHKPo
VTlni025+yhz07hXd9Ku3YmGZkViGEtE11jfJEA7csGudStry+0UrXddnN20ueKg/el2qS3V6dBI
cH1J+e7pfUUZi5yBNI75KASeOeanUkdOa9XtlbD8fl2MwDreNnZjkfK8TkVflqgkasuzUXe/ZkO6
MSRRvoofrWx2i37HRk5dACQirnDAaHsLxV+NvmhAcTjpAFfOPPNbLxpv5EvUDAQqONaGzQ7ggNC+
yoFDCficY7LvdKAQB4lrOBQHzFLcKXTLW9Ezi7uYG5HMlWJGaxR3VEnTjG66enlt5fpzn0m/P7Bn
lOAG3QgYuGVnVLQ+14yhhhdJ9TWY5NzTIvlLk5DH62LeyhoXJ2wjh/FWttXnaUMAKVt2Msa51dG4
KbNxPtWrYbg5IYOn5ZjlbNVSd3KFtvjEc+M01qzt/5+071iSXEeW/SKaUYstqFKWzhK9oVV1VxEk
qCHJr3+ebzN96rZN2z13NzM9lcwEgUCEh4c7JjOXo7JgBmaUjwlFuKwe1x6aleHgegfBJyDyMubu
jd215maEFsfZ+Nx6aMZuJk7Sx0G2WMDVIWjHCQILrN5l2OyTZHVGsnlWsPvvv/WPp+23n/pte6LT
vbRQtUSBrJ09G6py7uW/SaF+e8S3zeF4q1bdtVnqOves+/DCfwMqoO6+ipSibZl8e1vhFNVrGKDG
B0+ezFqVM593o6tOiM3nRpi/BI4/n6/fnvdtyfQqBt6EyGyDW/7sP2MaO8NgKnydR6iB0N3wQ075
f39J1xX6H/vxtyd+W0HME8SrhRn8dEqG0zCiBwdCqBiTe3xK+d8f9Yf9gOlrGLJhAgxD2N+Hey0T
oRt2TUZty1NEJ/YZZoF/KQ3+EC3+8YxvWVulg3aYl55h/hUSoZCz8f2H1v/LrvjDmsHOK4Y8E6YL
vP9h7JUwm1YYlGYpxlBIY91M489FvSd/I7r+7THfbkm1zloqjrFDx7wE+k6AcRo1MJj7y7jt3x7z
7VKM9ArNQInIN3hbRkOPCBiURiuxcRf/9w3wx5fjQTsJpBSIGH1XveG6YTKZMGnIpjqnmy5XkWvx
F47kH3fZfx7y3aqxsY0zuRJZLhvXnzHtRDb1dfKXU/O3h3zLkxIejLZ2r9uMjcXSQM5K7P/NWsXQ
//LAtXS/k3g6Huu+D7FWEQ8wLoDLQdB6P8r6/f/2nG/nH3O2sw86DyIORhFm2dXQ5JeZNtW/2WUw
SUSNg0EzNB3+mau0cLcGKQTFrkguy3by4aOd0Gf1NwjzTxEUdNX/POdbAFAxZKnsDW8GTp37hPj5
VdeZZ90N4DAIS8h/s6V/e9w10/0tBUus0V88X137DuFxiac7S4lypvLfhM7/POY7ljnXBqAVw6Ze
uDzIccq2Tj78943wh+rw94X7XodiNtA3nUBzg6mLU5/kcHIxJdBDWaL/V4uGAQE/AY0fYhzfIs7G
VrkuEtwcttUZ0/RnUydFOPytSPvjIf3tMdd//+3d1DMGw/TV78Q4LhGzyQPzN6XaP8bO3x5xjXi/
PSLkrLOX6rqrV/U8yTaDaxHG2RxYn7vuX7qqf4yevz3r20lVw8YtXG/IUGNBGm/KeuO/jsv/fqjn
eoH+5+V8O6hLEtZ6WBF4tt7Ku8n65dmqHLy/dQX/tnLfzqmOXSUxhIWGvuxI4D6sAerZ4E39rTH4
54Dw2+/5dkLZDLKK5WLZVniBzA/Xohb+M4XOropaUxn/JTf4Eyb/+/p9t0gcMPuy0dbu0Xa4Ot8E
u2of5VdTjDHTH/FfCtrrKn3L3v7xsG/3UKQdWXn8yvEYvmZxF6w3hp7m4RRWLKvW5i/B7s9riQFb
kAQxrId7/J/bHaKEw+ZUqNthgCdAiPRAyVW7sSXg9Rem/Dtf6w+zPtiNvz3R/ecTrVDwpRPblfJJ
76bsytgJdjM0+rcb72bKA5qC8ZxBP+Ols/72a4M4/tP6QjMZwjcuRMbD7z94dTkFjxCoeTdgWA9z
na5yiSUg46pOy/YqvaeugblLk6RVD46yt9dMl5vXZ7736C4e4M8oTbpXP2nalLt3sg2O4+bAmlGT
boDJfVKAzlr6VRnIJGuUDyPzhgzyWEGQ2cIM5jg9xM7jFHN0s+W9C1g96bdUJqrswPdWU05NvqIR
vbjHLb5lkdrZzVnNkUgrTMlN89vgRmUFwnYI5z30Q09w/wrhpDZ7PVnY7RhDqt9+mRy1E/ozsZL3
ldslwMdW/+qC6saf+ufOWY+zplEKsVmLKJsVahW7renPfGmJovaFso1sXXdYzKsXVUSOZbXMxLPS
lW151GJOz51KTqPzCDby0rtwwh32kIzM68bf+ePOm+ufbljSuN75CzuGASZ0pEfqBipcQXMbtg/m
Cqasjfc2Dq+zHHPOot2SvPTLXRfU94a9c6QTMz3041cIHXaIgvSbOlP5ssUXS5+bWqd93QGsu2tq
62aNQYi27kf3aEsJb9bjiI9bK484AewY2jsPwubzZ+tc4BlB5MRzV7xP7a3Y7nj90m7TkVYsH7v9
dfzWtTM/GlOHx6ekLvylzu3JL1uVEG+IiR7OCf0RCFOOduF4sgT1O7f1c8JfI+dRBietNuyeTxSZ
Z1p/et2ardATXZqM9q8ggxzbAcX+pEmDLcGmfcufMcAH0aIkVcGQN5gCUvVAlvi0qi2PzZSLaC1p
/YvFjMA7l/Zv109oXEUS/9VjHYlmBML/b9dwUn2doQ2/szQlDibzgdTuoWtKRMXIML701Yuh+IN+
ImrJo3XPh4Y0zaEefg02y4QlCLWOfb/lU+9kV0dTBzJezW0Q65y6l4X5RdSpYnGWzIdsIfzUgFNY
BDVZ5iz3zNf3Ld/OaHnA4/I8bN5hUU0OXmphWdupxsBQDAiLYpHrTw7L6XhOIH3SHryI7/UIu88w
PCVsRQ9jS43VZXFrdn37Vm0iM9jVyDrIZHpspLvNdknQcSJNkkp9dQogSUiLZcZGXO/XBujKXGwC
IK539BeoNs/403UiABeysYYw++NKRwwEBAWFNWAcbdkCAdP+K9bFwg8UJ3AY5pwKD32IOtNwUW97
ljv2QDClF8qDsZ+HuaBWQCqxd9skncIbzG5kWxSTDUeHTwEjAJNhy7aSdl0LBzhOEj7ajU+qwRyE
6IiQt9wKiYncM6RkS4nF13CDn33Qq6bbTYYDXpL9lkBTA3TQvPOhTNuJ100++e6zgbies17P7qey
EpomDdJ91bVpkDypJgKkZB0gxwXyhya27aXaj1OarAc1Q+9/EBfYVOQYPMqc+r4NJagiJm+sX3DY
uqs9qL8CnbuNJSO8P9LpiDks4jrvXTvcWV6Y++t7P/zS3ZFK3L8WghyYq8KTRS100XRQ9QMBLram
QomE1M4LWLOeWw7Vbms1IInPSTX4vpwkIJ6apkPfaqly6YosGKPbjfNs2cbMdG+TBxEWQ/xqJoGy
iV29esFjrHEzLXpPtXdrOv/AtrVc1VtYvfT2JaoL0yiikg86tzedWb+sLihXay5HqC2DEV/aBppq
9offP0bhcDtukJt2793Vhjk1TFmhCeSwADTYlkBYHzL5oHOGC5HLfdscQ/dc95/bahOnutuamwq6
rr1Vl0FksmnCjvNuEnGI+ttW3+pwKpiJ970zH8f4B9MIodovvPajX54gtS6C6aCWIJXmedGXpblU
8DNbAyjmD+UWf/YzRyb4c7RuF5x2O13raT+OK+nCT0gYnWRU31vdvlnHfLWwO4fdOr3EE6Qx2xsf
FvL4VUZfGudC24UohNy1PrXRfuleGlQyoPHtmZXgVoHMNe9+xrW8DZZQknbDegWSw9p02Y88OsQm
DkllmouMuvdoYwAzjcH3tE8MCAqpmvCHHMSDbr23BFLAnuJzFglrp+hy8dx617HRxqltXzftPgo6
5yK24M3m7hJHZZ3vv0DX4zgO480UmZ2wYzI5Uzk6w6GdTMnr+WzCJNMuzQc37qG9Mb3xWufcdAvp
ZH+x2frCTXtyaaUzEzk/Njb+5D603vpx30Sod5okTOsgeVy4Jcutg+ivLQdS8YqmMpAXzw+n0llw
lGRL5xLgUBlZkGPCntaEJ8Nj4k4tqezmJrRl3rTr3jXJB0D0jQQMypn+kPUzYFDXfhr8qECJeHbF
Vi5LXVjbmMaT+5EMkFqA8Vfo9nucxaLn65MUzm3QbBukTIa+qDUU/ryxcNoAkPsQ1SB6yMd+qAvX
4RkVNfYfxpOJZ6zbeA7PoYnTdQnw7twKcd/icapiHEpnuJWdd9LRameOlDsTesu9PeomZ/EgD1Ns
5p2sEKriys+lqBEpogkqYrCmxIB5OYTiJ4wk56Jq6S2FymFb8WMomxxUr5JV8mIN46lL7JIpsR/s
bi3CWd3aWwSRYefoUIavKdyT1UQYZ3bw7fxwPzdh3q3BrQWxK7elb7prkDOEaS/FDy1U6gZVtoad
T6hZz0MMBDtpvDOPp/PUsaduTTLPHp6d1n6o+gG9gh5XXtOfsH7IhIPhtq/DPMBWYbN70IbnqM+Q
tQgHarc4ubEWD8PkyB31+Quj9Ys7Rhet3CMVjiZu0B6sLSxiFV8i0w6pjJesqe1bu6/2VMC4w3RF
HVjHZnOJ9tkFuvhnMyGkwmBeEUzE77pYFA1SjK51s7Cz9snGys62X8GmAX+sbwhy03soVGDgO04t
5vzAoNNhc1z4MkdV6U7RlifT1zixC137n72lF4LhQGgeO/eWdk5VogtHUicNKwloH86bdLNyGYg8
1vgG9egbwoOVZo5vPXIV5OPopoLBjNzf3uny5gzRHkh6ulLz4FvO0UbvYDNzIaVdGtY5GVpnGdS8
y2buAETi8625feYyqK8bKq1atTP++APa4KW0xzzwEHnhppO1TMD1GW+HaIUGRsOOMHd5hKG2JrKD
lpkBgtZ6aTSMh6byb7tBXuKlJ0mwnRI/qUgsnHKc/Dwx1p3HWoe0NkYOZeWc2sE/QVD9bLluOmOW
NBdu/NiKqrBRMCBf6jM+ouYK/btZBB9OM0ERHTdBldw1HPma0Y9srC89PL3TxOIErxbiKjMonbDk
SijLJh3GpO+bL8tyb8QUPsk1sEi9qUfWsjTqzFM0t5n0IZsOlSFJprjCjGllE69B1sTHiowdFjTB
6KkMgkMztyeYFRUa+RdbVFl5ycPU4Srp66O2551lQfjWTQ5d5RUQaH8IV7rrVllabYzsT4SstIN7
EycH3a0lG8VOy/CEAdeCjh6U4adp5zJkeVxWijAvKUzAXjfh7dji21lQb48wqb7QXt3X27CDXvac
L7EqfTTO0UyezqMdPWhmExWFxTx02dL5X31in6YQJ2YZIVs/l1FYs6JLmCEOpc/aFS0Ry3COTXSK
txY+xjX/4fCGSL9+EhKUy8TWZ9ePDmOUfGIuu8vCxn+ugjDF2OotG9yHsF9LMdsHO8KtFMM8ollf
fTpf0BQ7uF5/a8xkcuT7N1uEuiLAhUDd5KvCUjlRD7unit6LxM/DyX+c6unL7TF/tQ1yDz8CuH83
ciLrCLl9Z4jhc7XqWzGpL0jynwIzFpMVnhozQFa+3jlre5GehbgpqgtKo1Rx+mH168mDzL7L3dT4
4WFZrL2PfRZsG6KE/sUsY/IwmopZLj9HlG4unJgGGt2HStzgQti1LpaqmvSXCLcSX4SIuL+hyfho
DF3wTq1DFWC6ysT+ObK60h69R0eiuWdxq3Aa59D688FX1IJKh507S3COvK0w2zWRdQruI/NaQgwx
ed7ZrxU4yRWqlalbe9zCRpKQIzMLEGUsl0bEGoYRmFF3wRgzzTurzWKBBiPKlpJXVqkZ8jr8nh+t
h8mHhD8g0XxzwvXCcGiwn+JfPes80kSggi6VvEns7mVl8gWQVDovLB9GgdH/wNgEwt8fsB11SQgD
aKqGoxjbxxYxgZig/WzZsLNoA+0Cy8ur0H+vEmwYFtuEOYkkY1VDHadd00YxjnIiybXT5naV5Bh3
LpOV74K538iyzTd6+mUciatdQlDwWPfmZLyatOKWNo9zhTIjeWW4CMfgsswrWZqb0Y9R3z1RxVNk
jZ53VwHqXsZ7rlCVO7k/53rLvSiHSvBuHPZrpdK14qk/t3u0vKHspM9+8OL0YcqbcqzXYxylVjch
02R5xeA75ntIiuq0QV7YW+I0w92h9k+ingjzMVaUoOrQr21yatcffdJiq2GSzwZ8sYY3kb4dVZtv
I8vM0BJLY+vPBYbVwYqIZD4ER+Q8LUpiD1lVdai8L129hbzKq+oOvi4R+xjdex+B0V1AO21/CeQs
8Vbw4GPu7+fpPHND5uFppU8oVBAwCVSKSJK8xexFhE/COi5MIddCiS3o62j0zg1rEpqfEnFtlSg7
Wp7J/iDh1CBwXSdGPLb2l0e7LOBny/qKzcMsdhMohQPIf2voAqZOSAJEYLILMA3T3mpyuCFJjMFX
mBJHbzut5l+yv/cdqNo3SKJ97GqvsBKW2eyppltee2816PXoSeV++KQ5UbxPUTdv2i6dqDQ2zTm9
Dr+9z/xjwAnRbpA7EG214LbLp59tmG9Ok076cWmLmB4rVAW0eVhUIVE0ifo4GzuFaVsxylM3Nw/d
Vh2HuCUjiu+KF1aYK9sQk8R56JzD4RLWqR7gDxFywC/F4FdQBDWXZIAoKEdV0hzX6MhqRub2rHDR
9M2vcIY4BFq3LjIv7P9xoETNeMnjD7uriEh2gVVGG9LTFopCKxLxvhRgtCon0mSTcGdNxs9KRUCu
rV+hXsDY6sUTAL/M0jxrBHzWV2TsnbqB4NWuvmI86jT0v7wBipQD2ZoY+hCHyOMQoztE7fO87Zr6
M+ne5iilfb4kewtnaVsC0nr4HHnX1e+euZv0cU3gShGojGKbjgMKZhiCUajpbG0WJnK3svrnIpvz
WAGuWuNsq+C1s3F4E0DZg6/va38QmweuQa/yyvHuMEOdsRrlh+DPTKOZ3drboRMJQkKM8DPfDxDI
GjzUqPifxApogx2knUWNiwL6RfWlQ/f2Eu/iEFbKIzZqtfP6w7ju/GuAhwaxwcWw8JslMASpJjCw
NnhgQ5YoYCeg5G/VvnEfF+d8DSpu9d6sd72sc4MWJMscN68CqHYYoCT8g06KuLLPUeQVlTNlFS7P
cNtjKKxMAg4VryiNa8jiLwZfrU2ZBg7RwhCCPlF8wHLViu8i0ihYdLPtGV4PRdTCBtAuoo94qfcB
rhxH7UPG0m0OUjVn3GRUA8EDZnHyhoupC1WXFb8JeL4tnz52l6MCtAAtAAMXq9dlLV9aiBrWw5bZ
mE6bRhwM4yKNFmmY3G6eKDFkk3rWvuL13m/v4/nDspeHTh+o8o7IPDIGiy1QnNPZFvB+Ga2D58uS
OVuuVXMG/xnpiAPkZjy2DStCfuzWseDoogrPnGn4FQzLQa5ruaC6UgniPMoM0ZtnKnQm4u3ewxVR
d9ObQKUkFgVN0RmeUBZixaaKGUdqbcCkXKdsnBEMolOPk5Q4dhY3R5u+irAuksYUIygwBnGawfHc
ZaWI6t3meVmd0NMg5ZO1sF2EQOA2GB/uZekNT1qEBei62eI4+cZPNHpNUNo2Nn2Zw+jkoEZBraNE
webHaG2B58LpZv2KNoWFAIW9H3JhuwjXfsahVQrwbDq2bD272wieuz60M8AYTJcZ2WXUO8YMavUz
kF+ga8HwJBGEJZTEI9yiOFDWuKb+tMI4gO8t2DjxBBnxY9da9w1EUJ1aZ351iseyj+Zdh+ndsO6R
WsRI8zOlJ3wgNFfoq29awnhbJpV/WqVXXKUMNwRUG1lLDJygSUjfdvm4PEzLE0UatUzb6+ptB5MA
KpveDKsIi1B+do928uZ7QPmwZ2MYCUV483O4pFUF3o9ydh0qRNSdG9bErE8xvh+kyI6gyhE1iGLo
oGYy4D52fnnt3oOVkCdT4YZIP4oEQNPgK5AgIAAx772Woh7IRyWJ1dcEElKGV2kUQO7ztRd5JM/b
AEJ9/1WxEfVrTSS/i6Ovdb0L6MFy3rh1H9qHTcdHu7q3mrtE9TBLAsFpRWDtTgpD9eALjNtAkDZT
iwHlng+9e6fBLl36Om3XPl/D/STPNKoeA28HKXF8VdBoeIsN91CPFvHRzgymGjoVazq4d/Zsp604
mgnpDWQCTJjqiGZ2kJxWiIUOiOHcIaz6jFu137yGROy8ArKy6dM4P1s2wsb6Ds7zEZWHrzfiuC+2
V0p+EklPAlwvStPSxGU4Xtomp9WY1xO4Xkk5jbfesDfAAZnxAMvi7pyaIsBN3Vv72elwvHUWOR9I
QPKk1cQfQO7CRtqCNh0t4NL9z2HhTw4Cnc8ncIRWVPo3LfDbJNmBY5YlHWQUOQIhBXIOw1c72UUd
wKYWOc3N5nzx+hUCgbk7//S0U6zLzwB/pLudpMl+Wz/s4E3gClmouq/iVx0kwDaga6WxU5q7Rpwm
Wqd+n8A/bCg90T5IO2+HIY2FIJF5dtxndwa4x1g2xv5hGXuOixlFIUZUIRqvcZfjWrhnUe2S0VuK
2rMLESFfZhi0wDwJsVd92fQM/3o3vJ8m+GUtESwHuH4KF/7pRsLd0e76z1H8vDr2TCaGCQ3XKY2M
gWhfd3/7hu/oZnywD2sALosa3F8mmT7mbcGhcCcfQdi9qACAg0r6wl7qSxhUh9hbUH0ZhhdrfbX2
UlQS8Ewv3jfhQgdJ+RsBBe/W427hDhFyKcd5ZyF4j6O3t8Lwsepw1Cu/I9PivwXVUvJteavRTEnY
2JCQWp8+fjDM33RJVX9WFBDLiucA5HKfVinedVX9TKj/YIX9z9niULKdJ0Ap2HTNPMOtq85Q+94N
6FYhJxpv4qa6o2vcIfPobtYaYD6LBao6FJLuHBVrNV20WRoi0CDiwgDRN6BF9bZ/O0XWs+e0J3uE
qYqtojZbVPCEoFUKGTwIvz97hv6aKnFUzVp6TXOhQXQXVutHxO1L0oePQd09DuGVoDwN6dKqUgWN
xNlA8jUM0T0ojfuILft1knesWr6o5Ego17HJ+YL20My7m9ry0lpqXBNKfkZb+NBIlO8dcy7uZjnI
gQKIw9k3lcFXBDa7mxqRWR24u5sIs3C1L/paE1feQDoPWsyVUwHsd1E3b37ad3ogY4QajifxfdyB
BBAE+9i3fvi9KdvNgpVM1f2Ek+8Pf2R3K6+bFGielQYqeojiBUGyxjDxwKCYKGDZmFj0nnnbj0AC
qHdZfD/J6DFRrgbeZj7kbJ3cFgwqaSvSVx3RDrJWs9FTW9UrfB+bWz6EwD/ordsi7W2h7kTciX4C
TXauCVIGdd8XrvuSruzJ2OxkGy+VW7Ph49tfw+hXaZOIW7dxCqirFMa5tt0G93UO1eM8qy+BfWYF
0xM+3Ibp6PAJKdS7bfJxzUKPDHOe+BJhcOfGEMLy7XfIE8PNQ0oXNbqtH6IpacuahronkKmkj2Kb
qv1mtRY6Kw4QnrUdboMZNYfF/erV12hvREO/4nr2pf5pe6sqhD0Hp8BGy0XbyEd8XCAPoV01DeFd
K57HlYHOGkxsy8JINQ9+7bEdB8PgBL6OOvUoH/dbFbcny5lQNM1zl0OxUt8m2g8O7ox6cpu4Lr3R
6s++DJMoNzBYy+FdS99qa4vvzWLFDfGNVOcqojqztYzeGxm2F88s42WQugdvBgVgQ50RDKS4OoSo
Sl+iGvFUS9M8WSCIF50fLYWNaydLvDoA29OR6TxXE5ZxDQvqg7sWLKgmq1jBdNKZeV4zT7zBOCVM
vSDsTk03cwyD0i0LxBgcMTauD2B51S8mls2RJqCLBOG4NdgcvnP0TcQyDER/9lc4AoW0elxC08MM
CGjuDNAl7yr0+ewOwb8xwJihUoVwt4YRbHo9cbAi5p+9esDyQLfAoCRbkTN4bN3XekzeHcQnO9Px
luwApKFvR2eRjnx2fkTVBtyRJr7Ej+c/OtMDsFROMLxH/mASIKXrBcy58DnBZVqM/tCXkIQBcjAN
beFAv3k3Kbx/aB4bYm2GFVQ21344zlscOQZSpu6voKt/jC7+XMyReW+Fvb2PIK3D83D10Rng0On3
Xac+YK+wvePy8Umqcdx1GkhzNIk5t1EA3lRBD/kvpwblnG8WiSKf5qOckrfF6YHJxWLb08isDwFg
0bcQ4SSfzPalLLcCKhnor9byXC+dWx9Qjscd/1z7XBerFcd7Rhv8Q1+Xddf6J+7VfOd0Bqe+sqT7
BH9AhJqgRv5tBejXSylFPoITgAGCHmm2liwNKWuLQakqUy3+qx20EYncYCvrBmC35DCzgc+0zMPE
WnY1bqQyMRX+Yhq3tNMz1Ig9T6Q8MPysRvbV9CJCkqVBGhiUe1vHNL4N18A5AnqMMFinaF6NFM0Z
OTLi+F11tK/luT1NrCHQ/aq/TIzmJRRQul3fIcmbBEWK4K/oNi465Bm6aW/taiEBdyuTU6cVp8rd
llzN2ysIEO6n5zfDB4Oq491MbZN1yt1Z+E9ZD9O61Asnc1SO/qhXC1vR91HNh3aD+ssDrtR68yuN
ofwYDiI59HMzl7Sbutynsi68radQbK2qL2YcsDbYNh7Y0I83gYrPtdFoiC/iucZXtmiEow9pWqNS
wKm3I29ydNkJtk/K0doSnb0HZ2OH+Iv8CmE8iQ0Rwn4L5/6VV/a9JUISBcEODbnCIG02jikQ2nKo
XxURQ7qqVDnxgNRJgqr5werlQbsAGuamGNs2IVuMoNUasU9c/rRibMkz66nDbsu3WHmpUjzzNViS
aN/vwATmJPRkFuox99hbaIZnvPWDg2LANeutcjbYBYoKSzFV90PjnGx3+QEotCOj6/+su+tlAmLa
KOSDH9gqRZRFTVsvhTJxFtdALCq73q2N1WAsDNiygtpk1W7NLravlHrYPvvgnNF2/XB0lE8VesFy
0BmaqnvtRVamRuwloRD64H7N9HEQUWp4l+ntcZnYnRvZH2s3f4Rb++A5NRCsZZtIApn8ylL5OqGe
sZXeeywsA7DdiJ7BLRhp5aZVHR1HuRBXu6XF4TnFx1KjveQ5v2oBFZVaPpiky+1NgP7gHg1+iR/q
Itya235CG9C2r8nIXLQAO9bJPzTt/ATy6JOUa9Zx5yXi0AygHlq4KqUK2UYQnHrj5Q533xc7OI1x
0qVti+J5sInQw8M0Ni90VWkNkgeW9DR4UmWz9B/hfp6ZWuYOjT4iC/Q5oOI5AxFAILlvWop/RNta
i/FpRvPOHvH/VLwYBlYTp3OvmFn3YrsYkMPLfIQpAyzKk0qmzInyZowLjlLMqv8fR+e13SiyheEn
Yi1yuEUgFCxZzuGG1XZPU4QCigxPfz6d65nutiWo2vuPRqxy0oT87gpRneSjw3wAELcOrYAiaM6N
5h9zYkNxb4AjDIplIuv0t6ZNkxRQARdwoktqto3gt6m1nV3xYpJWSXPFcrJS/hz1O/Fk4PRxUBKV
QTJ223nws/NGIpOD/FS32z/bJOykGpuHpnzXbcpq6u958+Fuh6NlWWlY9/LQlvZJrBQn++lBy533
THefOVcTXUk3LAXf3JA/i6r+o+vdeYGhnrJmD2y4HxXopyxv26rRd7s9uLX9pnnal682I3S11Nw3
JW0E45SyLTgpgGsKqepm05femyxFT6Vg/wmmiHPzFTL+Pc+LIwG9Kl7QSbnVcMazf3P6IrbcR6+q
rjoapZI9Dbvv96zKr7ZyaOiy+Qgrb2e6xUu+eEdb0r7b27HPNwGDMO1svzzUheCYyn4Yr099610h
MH8W4n3CLgMkSJ2ljqW9rZGGGMPXAOcr39N27WT/13jGSQcyI/LsDrjyNrlt+WM4fy3Voif37gwP
39Q2INRyBaDw8q+dMjjV8rQFsj+Rx3hd6C1nK1sZGea3mZmVGt2JHsrMh6AIApZUJat4FYJ5XqGB
7Bd0RCtF61eY/+pPT9E0Nz7f9bHu0zohcfhcuNYVvQ/oVfWnqrUH8nmjrCzisspiGuenyEfxVRnV
pVTLbTVaYMLe7m+bWbksms50qWuzP9TGNsGq2cXI76jT9oI89mSk5fe8ND/rKm6N1D7hKnjDm/TS
GqCOvSde6kF7mUUrw41DFUyAbcxOGWGXoL4GWN3CVa3nzsENVmgpezKt43HnObdqKN5QV3wt63rk
U2SSZQGfYe73bb/UYWuaRZwGwnoGuGr2vpuKhPaheFT6IV2hnXWPQtfFHYswUK6KWi/9ar3qxNH2
GdC3cKEjnqgwbbkw9keiC94ltcPYpub/am24IWzio9EPi+Nw2/AvGzw1BtdBXevZzu8gqwfdexJL
DX462COjZPM8Bc5pEuBSRvlQQsK+BAOnC2zNlDiF/uXZ5hqVpvG2iPJ7zXUPipKdikvyryflFHke
Y19X1ZHPo0D3Yc796afI49YxVAYBlY7F8WnNWREbNWen5djXLV9ec3KRT8W8oMSR48tYCX6V7cnb
muogJGK9OQD59Nf0X+sKhhq2/TTzb9JcNYB16iPdme3c9jR0/Ln8VmbB5eOqr8Edoxy8Sho8ULUc
Pu4a89DYnH+pvZ1WN/gKZoad0e7v6sX5RepVHg0g9/ME4+wQdoTi8xwU/bAXS/q0KPEoA/df7wU/
ekBmAUYLxEmZr8XNOkLLNfqfavU+UqbvdhzSXV+x09fK6i/1YpD1sQhYd6cgm9TfZoc7qoTdzNvb
OKK3sLaMa+z+9ut+naR1wPbm6PXV3lrt0mqddfSXqQWgsQrEnutYa4moa3SQvek/TP3U7CeKAh6Y
f+fYt0ouUE09m3kJQZwhaWqL/KbWYtipGqaYPSD0jeyIq/Chk76AoyBsc1MPXiA+3Cy90ur9gVvl
c+hnK5Q2d5ShtgkUQ62f7rreaTj03kZQd9EotDXyu/GHe9+PnbSyHzlsT00h8nBqKe32PLgRat0B
dViTlEdtR9PslMcSbI3lA//1P1vyvTjjT+6i7cptRkJ/xb9JuORv7WYu+64466x50ZiReepPyxpN
CibNm91H5aUXVdCynVUzsLKjvRRQfWMgH/KmKU4bAtB48xhPbFuJs+IAPW9Vj8xPX41nv7wz6uv0
n2Uo8Qa47Eei8U5kuXJN5v6+yipAp/RQ5aj4PBEAvnLGL7MG96WLRK/8/WTmiWGr53RsjXDb1s96
REVhe2cDtZKXDS9WsV4NrzvlmJk3swUqn/R3okPAGZ333GHWd1WRUIrBNS3lH290P30LxnJunetk
By/mmjo7p5RESjie+MCFCtc9z0H5RNoXyqhBbgk571++PzgUmGvtgZv1SZV+nKvy2mjTXlovDt9j
Vo8cJcvVbyTPe7WT6nGkbxwW5ccUz321wYB7d6Xb9OUIfV8aSCTzKZnN4EAA3WveGftuYatnqdYA
girhk4BrRjKTkdlOHVgWCSEbBHW2yN26tYljyFe7lDAl23/W9OFZQ6jp635z7UNXfBuZOtvUhF7M
HOFkHrymFm19ZO0n2GWqULebpA5YWE1N0AMdoKDc1kMwGleCm3b95D81wYb8TPXwiHX9nfIC6dr0
hC7tY9EyRokSEeTD/+UJi361cnmdBzGxnq05oV/2Xi/cBw1uSoKv+qs6jakbl2QUoO6QkdfkJ+l2
B9k/FtofF/6sXkQ8Fm+esKJyQFlkib3V1ael9JK28HZFVu8tdtNt7VlqOFP115RC1GjCigcy8ugz
GnXInX1dPLk5Z7rlnFTmfnTzPXds+kcNXeiSSoAe1DXnR9GjSbAojM/0y7DlNB7V0Ii6OZEwyD4b
TXVxsI30P8fz5l2fguyAAqV2c7FbbTcqCgt8bTqww6tdqRFnqg9x79dR7aNX12Qd5obxBnT4FEz5
7+pMiTVANmc9LSa+9yvv3bBDn/ODg6yt9t/GaJ81wyVmGMNU2I3YWh04ssAo0X571vSYtn2Ypsx6
5PGLlLhgtC16NkaT3UVC3aasA1eaokkfkqGgXdv+L8hkrEEfVzyBGpBdR4lhl1GBuxyL9LYSIhr6
PbrAen6VbDjn3IOY31LrBkDaJa3g8m0D91Z79Mu049X1O3s3d4i0dUQVO8czDqsO6h/8Xw2Bbn0W
48+iTUAOnV4k01gZsAGBF+XB+qgNuAVAgE+N79yAvoBZ3INvkm2f6lePTDhNmvyPdqQ5jE9leWrZ
VDY/vfHuxZ1Z71ir6QNQN7OyH3JUtGM+xKbDATXWZ6lB1HLwdm4alQ38TPmvGwD35laFsgZyzlrW
269gvQWmhgJ7ilrqL7qC7c602QCfkEdCQ0AgOMei/q+DFmuh04qmRCTRf62m5H+cj2sgf92G26zq
HlXrA8b40GcVfQTO3h2ma56+9Waw29jnNq4RJ/vpnPIRNdp31QEMjAjEBaT4In6nVWMP4xFWo4AF
d54XB+zaTB9nx/yeGpJDN8m9ZkGCltOl7bZ3lS5+yIJ34IW4dC57gBUctAFhtDmcStPZNbPP4I9V
3/6rcI5u2x/bAU40YMNMt3pv73IqSApT6y++00W+9ePqbwui2LyUiT46CCy5cjT9sE4TidA5XONI
Auxu2uT7bE+7FGgImaVJbXw1LsMB6Uz+K+iW47XNUc/YxSz2tsWyObeTlbSlhAVQnsObytJhbrMb
2WrgXNtStb7qtm7u29p1EnvryyR3jO4Q5J6A/HZMbTev2wc0VhpqZvczc5Dvm46WkDGdhyfb6dWe
wpKSs6fXp3NldG6yYIoJR2sFszPyESmrxuCftflxucvkq6FV+8lY/L9lWXE4AwHtqsZQF99arGPt
ZNbNgcWcd0XFCVT0tRP1qYfSTfJy8XXTFa3sMY8cOx1vtDM0Ao5ZZI8LFYeXmtOqEe0Lo251IqY5
O/p0AaTh5PTjcdj0MmlJMT2V3WIfU61sXoO+xz+xzkoxsQ+CjPFJs4+m7srIIcLlz3wf49iXpqQH
FPszF0F96vscDNGx7Ipvb/21g3n6zNr5txZ99+lS9O0gLFhrL1xLRHho6puaqSHrHoPW63nzvcoU
oSVb7QC86J82r9LQ6xSIqIy2cX6qqTFJ3K31bSPUXQ8itTX6qXaCGaW83Z9GL6/5CZf8xmS48c6R
hHdu3XZEKd65D6Phrz/CaPWbLPkrLQtFcUWdc5gtPQCqgX4/I+XtI8vK5+I+ObuGLr8rIxv+UDxQ
xiU/erg0gRfWnvcvaLC7iE5fIysTQuOr6LqINXA4TnYGdqKZBFYCf4LRb4jlQXRhQpW/7Yjtobid
KeNMIEB3TmcLxh55FciBGE0CzMp/BVmEAC/b8KlLeOcuV2lYwMW+khiSQtmNjIXpF3LG7ier+p5V
zMwSfc6MZDALdOONSfyaF2RJUaRj3K75a9lJPVKAg0W2GXvEwgDaXeDzE0kiIpdiBFSZTNKa27fW
8KjhmuzGe5fSWOHUuvnUFewolmat6FTkH5mSX0hFVRpJ358iu5ysvdxMuDcDLmyYFP+os5jHeqpE
uNBAsec+fq+H1DuKoii+lDNB2lNOhlR4K4YvXfljUklRp7uUHeHHrV078mHFzvjkzYNhS/eiFZmg
pjMHrJUeLgcvS21gtT79aZtCvxVBtu5XNVJanXPCjaDPD7LqoEq0vMQR5nkRz652WDz7xTG5xb28
MXbanOWhqanpoRQGa4jJNGijr79MQVfyBlbIPTcTcWNeA984dQXbz6YWS0sTST5zq5OB80jzjnbk
Ba8ftaUG81B4OGlChEu3UhIFdOm8GEqD6NKBKszOYULNye9d547AODJBI+Go8RxwJBx03W/25WCI
nSOt77SbrQufiP5f1wHFBamXv/WbIj40s2RiC0IxkYbZp0GyzmRmql5Fls6flqYb/+WjDQJmyxx1
8ChVKCo9j7tRK2GqV/DQGd6Z867kKfRQ2incXPZYW387JsgH5WhdsvpFBojboPh2p7F4okQkCL3N
JyYz9dZIGqK/jFmanZRp2XFLVzYV1XaR4hAbpxn1oG8WIVGYE1aCZooK3a4vRb+KY+e7fsyuH0TY
BMuYoj0ZA3MzxqZYJyo6zoKwanUv9rOiwLdumSGAVHnzZnv4NNu51Xd12ovuIHqVPlr60LyLEU3X
aumfnLgoF1dH4T/V5vLEPNfGwWR1Z2PzAmbqyXiwLJHx1AN4J61mpXt/zugV5sr6uJc7q5BhE6J/
ReXOmOM7P4Fh63tzHVPefIDisJ5z6z9UC8jL3FwdpnH5mwKc43LI0K6xyA9R4fflfihILQkrp1TR
MvOyTelaJ1jQvJPcfNJpCqNMAq/or2ZT6ZcqS9uHtaiyf630rBfErjkCrbK+wAW8TWVrcwgq8+DY
m4Nswet+W974OSrTTTvOddrdOjZKJAbGeihVLj88o5lvrrM2r6I3x33VkPiCiMwTj1VH2JXLgY3u
CRLYLKEuMiDMcyMXN0LS0h/9Lsc00Q/azZdNFdVb0Bw0QwRuVOLA/ZN26/vkzB9bNRwb/eJCmBf3
QBb3Ly05h2Eyjyg2mQQUogN7VYe0dW6gY+dhyg5F6ZMuY+znESkAFp3PvtR2y7aA7ygvsnMOx3GE
SwnyZ7cGVMDlcPH7/CC1ER9dS63UDFNfquFEkzOCAwjW2du3VAlmY/rc2q3ajUhArIlxq/bSeK4f
27uca0bM5EsTQx0LD8opY/wHF7FBbDrhXUNXusuOJTfODT32hk/UfXy+CZG6YcmEWtnv8MnRkBdx
VZbHuot9WP0eHRyWhDADTJYopYzsW+Ef04L0RWXy2x3XULZlZHb5Q5FVt7SECx0dcei3AkKlcnet
3I7T1sb+OF9lb0YebxJqztM8D+/zpu94WowdpgCxq0rTTKgy5ODj8DamFQtdmcWFaLLIWlKJzjE/
TBtuRksiuzTVMQVySbrJf9a2aURjZZpR4y2An7J99If0mX664WHrmkfHBVxsFPuwcvi5OMlRHojy
5DoFY8GYcSe3zXeRocrQMwseOTfrl8pVZ9gs51I4Tbs3wLhoSFqap9bt2wcxSfWtKqT5gzl+Wwtb
nMyycz+98VOgDscKWCiBSBsv5EcZDOIfYxXxkhjPWCfHDGfbug1Yn5indkNeZRfbcP6RzHqu8zIp
nPooVu9hdYKrwqYCAX6QC97MokU713h3xBHELzQL0svHbUNp0i2R0mokmCxJZKKAZGyJk4m9dOgP
DfoXhg4UUh0qR1aOgLYnK1W4ptCczmnwYrVDhD4MTQGq5nCo0T9L5Xyn/d0HVgeHKdN3SyeuTtHG
cvKjNpseudX/CwL7pIGZhLRknjIY67xyr5rXQ2N6KFT6qYo0VOqjqL+q1OTqqdM3K7f3sMGHoMrN
aBPqyUWlH94r5gH3B++tqrqDS/6TDaeOCAU5pSnKkWW2f9Vxa+VqO2ZWhydNh74YuwSvCXTV6CHm
gRKw6uR+147ggWll/gk2hQ1E4fNqTgtmT3++YhV5A3lAkEf4U8F+102MPnABrm2HGQgrzF5SVvI7
1+8Zeimg7r3m15XFrl05/WwWHlleXCR5iDOK0OcizRxJCJh3y1yEw0FlxDCZV8URRa+fYmGEc73W
gxX3qKPQnynGeIS0vXaS64YqpYN0VuvVCmoemHWLmly8CC9f0ezL51Y3qGSTaKmLfjcN1W/x/5fM
htDfVpRFhRMFnf7dqvZtlNljpi3X1mmey6I6STZwYgu+bH3Ay6DK16axQDJX/XfOoCHdDNFstf3k
95vTrUmbEyVnhz5OZ9tD46pbXKGiQnGT5uNFNsVFr4I4U+SCUX5xa83OjQBdHWxtoES5iXqlsF4F
QZqd47f7bW5xVPinqgPz4lM/rZ1zmR0JsNroUKEw48aAWGsjGcBru4OhlodRR/nDGBYKbhJ9W4nl
1O09uVfeHpKhJcnQvy25ZoYBdaohF/Bel9YWtgVXEjmP5inNtBkdmR525vI29nz2jnRZxeGaah7c
Dvxg5phjCDsLp7eSzgMQH2QQjgZPWp+v18A0OA8s+uuMYH0fS44WeG76Tt3Y3+p/WyFgPQqOLi/z
r0iimp1uF/yJmbZSlTeX9U5c6HRgY//O0p2bz3G5ILRehf1vaUkEy+rhCN2EtsvKE3Owz9n4a0gQ
qwG44rCSNYIEkQfK7/sm9nz56bR5xyvHyW1bJycY/s42xRzAHzBR64McMcj16uRqxkNfmgQQa6QS
IwRYQ8+v5lBtvFmbNP/hQYv1DKKj25BLlTy5TbBP6TEJ/dE5QOfueRA/fOSmzYy0AAtQGNQtjcft
yzyXu6GaHpH17m1GMR1fdWFZR9dzfrQC6bqiKayzzgC4lbWfTSjpB2NFvR9ZSu4LZN9I2o1uCMlo
WstvD+TIn2ycsl1U5kfJpWECkjd6yW4NX4AJVfO1qCXgu9ACrr3PdJgPk37wRzOsM1qKzRI98r+0
geL+HIckHVrs9Jdi5kEzwDOJVzOxJjY1VcbTyQMVtsHMOm9+S215dsRyxKVJv+tjPv91grgHImmZ
e0r3b7F28WaJHUcNslU+SCUKXP7lTvAejayhLpIxwaNeiek0oYHQubrabjwquqeZuyFm4RLgwlX1
2S/6W184BxYstP8iSkXN1LNXnh+zkUWaTEMp6MLZtvPWFi/Ton3r7tuAsgYPVhWP9zgAn1kKeV9G
NEK69Inml09NGrx7FRqX8tbjYrKGMRq1SClGLwAK8EBm6YeByEO7GxkUPT713I0MfmljZivMEEaq
tsN42YWrYeNVXWNQi503pVeE+XvUG1FmsS9w6IJWozEwcMdU24uNNsayuoOzdbsOJXDqRn458Jpk
+IgxXxsYY+byd5EbbvDhybDk2VIvNqgNM2mEqBLcZbs4U5cAQKGH37ari8PMHLGOXsfRjnVpwBVp
516rwlEvAbm+8lV/1yH9uB3vmzxyM6hLDSn/jN3DcrsLvy8Mr4qmbrqadGdNVZ3MatxrnthrenUK
IP5aq/iXVWx22VM5yNdWjjE8fTRU2lOq6VbMEHfJlIs70DvgzQs5GLqI1zksiu7gt8xHsgs33Y0k
vDhmnqdstiKt8wpWEqxqoIdzN0dOiSpWuesTk3A8VivvP15oA7Meaf9IUTKUppEx1AQWgQ9q2U+/
PG2rfbUDeSgaTJw92B5CQ30krLVGhE+rNO7K9Ze5Fj9PnlQpLjxYH2PL9xSMHLDbv2Xa+q+whx99
aXk5jNAv4SrQZo5w9Wl/lyt7u3qWR6aXL1/X3/tUnQuzesV39mBkWyzmh6m9q9G1nasMsXeWMuqE
PPoO+43Y9qL+TyBXhqc4M88kedEmi4biNf0r7HMd9LsOBrBBeHQnO73vQf1bPLmT6XBJ1798Pf5S
YJdnNbkqI49cFw0dUKWNNaMTa6zDPUgTrdzIzGlFm3tUrI0N3SGyi+6Qcym2hEWOVcuGddDF/X25
efi3WWaSZX3J1vxoN9TE5dRXGa8dmMiqXYmj3XlMfLKhCOxuqTP6PwG0lKy+q1UxAjlJIFwMF1mQ
WHabaCvadE1GeZuHClsA//JO45JW2D302Y4GcKKuPdX5GvvKYp0wvlukMT7mv4zbDyYsKpyH3m5e
yZ0M5z6L+wFZIpOoDVq6Ek+gzfVr4LJzlUGGNsQiyUOZQTiRnCz8ZZ8bX15n7QQbRj/+iLzGXOyf
7TX4hc2N/dwNex1fqQJ6KHE7GNyPuu8hDOMpwC2JyxCBApu4r2entPooy5RBDJ6QenLVmqfWRhJo
eCdEpvdODu1ydysNXr73zPGZJylp1gYyiPcS0hPUEBAxPQ+8YH098uYZ13r0X9p63ntO9T3w03T3
/AGmvD77LdD6+Kzbue9Fk9c+Gcbw03dr5MD2oKzBOx/sZh5Ee+ge9OCtRvUJwkawTOJ2LIyga7ZF
yGjTR956EfbJUonT5FF33+wEot5+Z+ELq6zlLZ8PvYu8AihrqoyL5ywJ7yCiEHbpDZdQNR0cXrqi
CyJHLgeDR4JfrTa1/TJ2fz2D6zDonm1jOvS5YB3soFvwc3aftfgIhvKRPJJQK9zrEsxcLgLhyAIR
LutEeEMs8vmI3rnGa5YWQ9IxioC2RCuRkTPWFPDXu+6ZRao8zi0pJO2GRVdLUI3+8VmZrSZnE9d+
6kY73DFWVCtTuBhFBA39YWHwD/yfVifBE7EgWvP7eB4scbm+iVZ7lJOWWJt7mtHj+9O7RmK9o49P
i/OL/OrmE7WMRFOLvZXeiHaLKLiUu9Z2kM1W0brilCV4YFBLMuF9XVJuNNklzGQHY1lwI3LEsIAt
w35d/lgu4vOBJ9z8m1ZXw/7riu+lljsDeKVdP6T9K3Cy6Hoa3W82eZVac+l6/wTSAby2k+JoWn+D
qg7NgYmeM3Fun+8xI/P8YTA15O4LRG9IIikq3uqQehVANotw/iS9ct+L09qLfRvcBlTkW+Vhgjp3
dywgfa+8t9YGtPkhbjdO8Zlb1NwXzm5jwzQ9BF6pFa2Q9EZ/K3Hzy/t37/0Dk9VcCJTtMCj0gvLF
ZEHKMHo32NdyNCZF+WzaiJ+qQ6d+WQhZAw90EICQX5f+Zs9Y93o7sbmrTTSJ47HFacynbUyJWz3b
ZiIrFVd5E9VcXCqozgpPVM7512wno3kybHffAo0YTNjABD4LA2ptvpI3a37ocT3b2ec4IQK4FuM7
9rS1uaubOfa3CBVLbf0MuEiEenEWB28owARr3zT/CutfuiUU0cbK/1jUT6nOfv7OkgODpiLT9GNl
6V+bQ4NbjnZOv/EcclziP0MVipfDwzwngrfMOvfBqR1/Nh2mRsV1JiISrZ4yIz8KzmaP7rJhaaO8
L3oGHnUEzax3irkj76bzMHNc5ebfkcG/HezEnZf8MMrppA3iihD2MNvWY7YV/4ZCXbJ5/Vq5Motp
hvxqTJ6vYgr1ZdrPPcxdl5Oiwv7ZTjvmhgLOhGnU1WPEpuRmwK3X6BMabXtZkF3XQ57oU/U4usa1
yAU8UZ20W70f5HQcgwAFXvXuVPbzNtrHUbfxv/l7NOkL0o76ve2qM2EkD6lvRHOJS1R0LDDtXtBu
Om0Wxg8UuBWtlru0xbtdNzcvzR90Xz5PufoDsxAP21u12S/ZFpi7Zl23va2yu8toKsPt7iq3x507
Dnt3IlOtW9/a6UzX3dFoFzwu2ynIBXa5hSMgPZQmW4CL1repEa/xTdc0F7t68K6vG0MrCKENVYdZ
YGc61mWU3akXVjJr1iWQzhl5Suhn/gXjPrrT8o+Gc6vO3T9jrX80fH07M6OexFb/QDGySGjDszEs
8TxDqRhd4IaItSizway984bmMZfUGE+Uedua+5+3knBoo01sxPaFMf+gMehlvrUzuwnT0kA3uNMg
utAn/OILCSOu3WEWnQ03BlkTJ9UhgEBxGQ+1mRT99DNKbYuGwcQAwBQnbeO1EO1FqzRYMHmYVi9x
ZLntCD56JVAhplw9qTMeQA2x6qhIIKut59rqr3Ph7GetRyPRiTcn2B5zwnSkbVMEvu7osqdazV1u
yH+PGdLyUPgBWqsxIYKcwX39gG7fd2u3N7z+umGo2Cr+2sx4VPrE5zEvCdAyGRWW+Y4qmQ5zpB7W
51a0z11ZgjS4W0R24n4czI/ShWDH+UhQwm+gysNo2V9I2LtdaS3PpgZGx6belXwKK55kcEzHPvXz
+S5OsdajH2yMC8SE+Ef+TDgiTeyLb12/FuAXNu96bb2orUjc/Klgj2n6rxp7txADhod78OBxGpDg
AqXXQD2FoARmeej5ZugUiKDZuC/BlrLPzLzPYWBZxCH5PTY7y2Zsa8LO/aTIXaiHhd9wSb0bcP9u
UfoNFWVYU6tOLXLcj+p2ZzEBCB+8xn4yUEwUk/Y1aCLexHCSRHIJw0LjiWZ2ZO81WYVbLJzyv3os
jgEqWNOrT4ogEiwBBytnVl719hzYWmzmj918LtGgVyer/8/B5QVMgg1nPGmQZzFsHt8oLLr6Lyid
p4AdLOfaBT9sfPXq9i+pBeYMDZj75CiR+4IG+WkuifiB2SUHLTYGYitQ56FbuEpLT3IWnmnEpcRN
hnwq1urTVgtscI918ZnBDBUDBuJ0T1wlvq7bihmtXe1dRxJJun405s84fNbp2QPxmEAg+fmHO4eM
yHz0fu/LSTvfMv+4GLesma8pK5Tkp1N1+mC43U+xPKzzc7d8CzNGxcs/BEDpfPTBbzAnWjDIkHLv
evyrT5gKadmptWpPOpazFrfWWOJJ5kDoIFx6E42Be5w8sWs46ghvdr6tQk9aH2F/AwsmRRbD9pwc
7aWeN8wPSCctFePNCo3Bg3vb4skHHe7L58znmYOaFGi7e5NJJ1cvqHWJNSWY+jAXqLut7GEa0zjz
NMjxNR7z5prmxam9R4bm8Oysl34wHLrGiUfAJTnDjaEu2e6WuM4OzWCOa4liIWWJ7SdtZ5rvK1Ev
nWska+u+rd2ch/OyRwmokczl8AwOy7NrWztjtY9lUD2qriXqBn9kI+9gaY4fjrwt/vH2CQ6X96p1
L32dRsjZ3it7/ON5xkUHZukz7I3atr1aVQekoLynQK4nWk7JxeuKiFPhU0ME2XpdZKztTzGa7HdG
tlfbuOvL7JM/NVLarf0Fxzqqud2vVXsroOIKuXKzETODKGtXuGy1gXWtBYOgyZXnTQh24dXm2n/q
je4yKJ/8MvvYr6j68FMJ2O+aTYN1aN2eaDyPxOQkg6Ou0h/POVXCavITT9N2hNV8I+4+CTyq7qi/
mQ4D7V0CLqiPXEwrnLcq6QROXb28bjVvVluzeRemdQHCSupJEmDm7/17HFXRHqwCGN9x1xNasej+
E9kjLd4G7ZoDHq6pbUbkX+PXhKq2sNZTWdHWnDkZMxtO87Vi9OASmysIFKTEfTD+j6Pzam5VycLo
L6KK0NDwqpxlydkvlH18DU1uMvz6WZq3qal7kizo3V9Y+2LRgjSM5JSWAtah+xl7xiKLxo0tk/Vk
FssqNn5UKtZdU7yPU7lP/fA5qni5PPZm5ah/MBAuVmV/mnkGgKm62FV/5Z8Brw6JqzPGlS9I+DCc
rwNUWaKFr24ZfZF4YDYbj21WHqAnbVUmI270+ovL+FGkwVs+RivuWqsx9vcmGnIqiLK0HnO+i8C5
iFsKb0yhNIfCNHkEu4MraJeT24fkjMpTrPttN3NJMdSuhBxEs57wX512GCgF3lbpZSN9Hu/U8rKE
aFvf86i9dgqTjJzujwiKcDGqdt92ZM1ccbLialuXXHjTVCHKQleAKLK0G6h5lr2yiwZRpcOM6FKe
NGH9NHNFhNr5zOEVlHbQbN0Jwr/pn2Rhf7OL4QWXkx6+IJEqNpyRzw+ryfIoXIgOBDqsIYtStRQG
sVfvbjY1k7m8tWXWcjezN6mdbIw42pDKPWABflID+zd4OB9jML9nOL1r8FObOQfbgA5wnD17J+a4
2GjLCFeEojgjGnJiOntJZAskgHTGsg2IrQeoBY2iPjPU1T4uKIr0bgI1gzqrSE86THh3cOWXPp04
qTcl5lAkxjPtgg8NjRDXDrFUYop657JlrPCcfYvLIrLoNzf1pmgx+QWp49T94JRZKqOlZBtggw2n
uM6pegwZfSUimoOnvm1rXNSmfSV98lxnxonIbL8eKfvSAt5VcfHeWs6TpNe3wnyYqOJa6AYMNK1V
/EU1FsCQPc3D0C0ivn2O0xxCu3gN+payIeFyU8doGuUTxM+DUu0u9Z3vphtvIjbfgo5BR2KLG/nV
ScEQRUb0nPGeDXt94uO9eAYR2TFL+HG5F27HP20QnIt0IOUsEB4prjpDvIulTTszANsVLjGJ4Aql
u57/byCARBJVXUbwWxh5PLScQT5YGulEL0ZFqcWMNm4JaTEBTmVO6jDbxLvp0xFtJC++lGb1aVjM
CZZnfIxdwL2rhWtXNvlbaiUXYw67FULBtu7EpUx0eu9S6332+kMJEMAsOK5R3S3ojFZqb7gofgeJ
WrmGtxt8gJwQ1tKh4x3DADLpF8l3qauTt9AiwByTTeN1FUkUuBxZ2+f1pegJkLXQzHgO5WsUGjoa
EQmzcFmp+dnRZMFbz73mg3ohmsf7Gy6HNe7Mce+N3P+y/O49NDfyWxrAQD8VKy8Nzo7MlpVNtcMv
P4hJ0OVl3su9g4yNr86AxUgQzCJ5HvS/WCGfThgCk/EHrtXNvgPZJCLELrt1rjZvBVVC2NMpkaF8
LcDv2H4Fs009nl1CA1wABD17hJm7L3mzd/YmIXHojZ+8wujbIaBhJC2rcthALrt4Sfgd+8a7M8eH
DhDhLK7AUw4V/Jao9a8mbUYSTuCdRrZcOIZx5An+KW1TLGiKjTCWXFLHWqyb0uMJLHYdMcciLta9
Rixt/WlTAY2FYfVXUDNMA2PX4GiGERsshHmzfV5Osy/ZNzedjbbf6yj8m+ryhdy9t8hk8+QZkIwD
bsv0z5dBZ62jR721l7dQ8/ByAnOgha8FkNSpZiS3nHHv1ulbg1IW+O5pJMw0RtE+zOabV8ttO7yO
gmkCET+dx53/CJTVHhwbvozULAvqaEuzsV6IzR6GmE+yRNLLzFvVqnVU0IKvsg2gpn0mkmVcDOjc
4K5qVhUFHid/oLZkTZkKw+WQFB9e2t898pym7pcWk48scOmQgrk3LzscFS5WKFbPplWdeyI8FClJ
60A0jMptapSnmcNOQEuIc3cZjMkmL97mbj7UevzT5vSEgX+gxrQjbbxoeZhUg8to6AXFgHVd/Rmw
FQN3fJ85jTg/l7R9Px01PMfN9DNi6LC+vViLkH8qkmCajjsP3AWewWrqMwr/n3S2FzWolujBxcT3
EF6JWCNg4vXUd5t96xDozcl9986rycYws4GV1ww7E9OVsupKIgrPJKynbiZTzXAFrnTG7K+BetYD
aR5exBYfxFD044rr5SpPvmZtrZwix3rZEhKnNxMtHW3DklBLNbqrLpXLGaxDEMfrtoOkgC4RVAwN
RruJ+ACjzllOCahC8gQjQq0S9m6ijw71YKfhVjFZAhzJ+Yr7z6IY9nS9fguZH+WDGDPZtxg+i+HI
e4v5bvLPNr3vpmRI8j66PAPyGeA5BmypcF7oMW9VrNiKmy5GlGm3ug8M87H+VQThitneiAYTA0BN
xPshNua9E6GrBfesqg5pSTYeZ6lsobIKa9GyzJf25dKhJMb0yTz/N0G5aEf7qmmljol5MVpKw9HX
nHAbbaKr6eKGTNGl5LZjjP4tCtKf0Z6w48M3X9DDpKDyrOLoY4io9jb5f1Xu3QpXkLjgtgfPxLWC
u06tc5JwMod6x/SzoeWynIEPlc3jpAbrAlsQnwFLpsCSKDlRLddwToFJZoQPOyENLi2KZ+Mg5IoY
k948dtQVk3eYVbfhRamxJ557ZeOuJNsmg/hCVsO1iltX1Qf6KCuKwQs2HYGhkuRqEFPrt6kBpFFD
42hXZA0/R1ZBaHRUkjDLjtoBOfFVpaGRdd7Ostx9ibCC8t8P/JhCmzJA0MMgc5q74NU4zQ4IxXrj
I09Z6j/KUaBHy6WTe5fUT3/I/+wNEiRBOL7aVf1URuafyHLQJo+NNxm2qGQY6xcStJyNhh3XvJ6r
nnGH58V3riKZIAh1PLBl5V5sCuc1yveM02eF/bfp9OuciLKZ2nuX2sbsoyDyp7E5cm0VyZG8yEai
coyTvpuoWomfMKQU67z8LGrNFpwhxqKdrymKnNyIB7N1evBxRZDxOnd9JA3VrNqhHPd1nBi7RBop
7oRtXdq5uNUxRI5wZmXHPql8TjV/1xQUnswuBHRH0/HhSoMFIta9yUaPO3pz46u+6ir+o25Gdwgr
70Cz+FSW/rp3kAIqBrAsqnax0WwyCv603W6hCiA3lfMRM2+NE3cC30fOPdkEGcczlCXIwiNuZb7K
dPmU1oQ36Jfz3P5G5bxg3FnFD9bc5P2zE/c258gQkfFEU4eDIjlpHp3KiK9eQFEhHP+lQHgGONyC
3JNbf6Qi/RmG7CYU22AfiWzUZQq+Kzo9LZwaAkT+uwge5TTF+4zIwuicjUKtfAq+MhIwveECAW49
KoBhCJCMgiGQDO9Z8KVOlTw3k3UqQU8mOAWGCrn5frF9dtl7xIzK/GXkp20q+Tv35qEsxKGk3KUK
0Mrduy3ItjA4dVSt4nEDnh1T1QEA280k8khaeMgKmNElF51czlsZi9MQmdCNeS9O+ZbW9z30u9vw
uLg+hCbAdrjLLwo1yrSc/5yqApE4UGGo+ngn6+DiNN4zcf4BN5OenyPyTfZYgxpoHKpvXY7Uk73h
OmvvpQ6Fu2aa4gjCBOyowMad+zkF5YVsyyqZkbHL6t30ZjDf/r+AxF+mrf6iG/kXT3RLSq87SAzM
hXY1h2iYbuzO27LVbt94xhaOQMkfrTtaVdHrpGGm2slyLO21oz4tiV8ouZ/jkcV5+9mHNSfXwPdZ
LoI52A2qf7K7EuyFyymZWbzqJyZtEmpgb5Rz9jv4xnFeEyZqWzyRuiopswQ7YbFjQ3IDihTGks8H
XKO1u3EMuUSzJcsXaFAfJkcC6Q0qT3zBukuT5K8E09vrYDXPZggxu9L9PhR8Qn7NT7Ywi71mrljW
7b6xHsoYZmBj2cMuHQMywrNAYM6DmIC60++MNJOrwM/IatXNmjF1xOgW8IE9dZxpZ23GCBOStU0L
YhfVGupsRCYjC951H+WvfV96F7jB5d4cDWvdDGW4hj5aH6aK+nGY6Q59iLtjBoOJW08RkAOItDa2
fm6+lJJDPw10xOcICQ5iZsoowdxQfMAD6C+eHfVoBcXDlo6zLWpoBMRh4COLO6c5ljTzf+aSrDGB
jN7Zh1AsjlIXw3eQ2vwb+87x99WswFBx0SID3lj7ToAoChgshj4d3qbRlm/EaNod9p0JYabOlo3X
GuDZSeXk+B7u0hcVKiCag1rL0XF3STL9m2eRHHKu0IupyNx64Zv2iHbfWEzBAYDtHPU0nT3O7YHM
79D9n2Qqh1WWRMOzGwpnN9Rk8oVL3lGR3F2ResV2Iza2Drrq12x8mG+D5ZP5YoImLTQuZckQ6jmz
QpA0IsjHmMIHKPG8k1OQa1oNMM/9h/kXteV0LMyqOJuAdaAdtZ8lzdY1AW65Zy15vScoGICu1eOm
GWr03o7C31Ba83KYI2vvl6JZNdCRc4LCqEdJ8sj/diSfLViYa5gV4DN7T3FQphm0KsEv5D/BkzQg
F3Q481TwAc7FIVbewjHHO5S6TXcovNTEfcxhw/GyOYvMhJNXufGCPaE2nd8uXmVmk+O6KjY/cB9l
ms5gitaaahmwgfGtmvbVlBgY0CSE4tEbXsWQqpuexWq8gvwxOjJepG0nPF1TMvxrKFXUg/BMie3k
BwQZdQ0sSEgqSesb7SggBlb4wI7pqXk2wkle+2Rwd+1I+1SKVJ7h5aSbeujUxRUNgT26pgCnOWON
Ms0/o8RJkb/8n8Kt42sSZPpSzYLMU58DdYXzzOPcNHcauvN7MXpvxIHHdT5mxtrgHFt6MvyJe8Ka
M9//RW8Hcm93ebxgoiNjxZdzDWwEuiYJ7KVLuXotNaWeHnTEIqPx5unBYq7TGN69lZy1gBy/HAcl
L0bl9u+G0XOm9LryvrnMtrztGQk0zsMyFTGBbLe30UAHO9m2PgI/d33WP7iddU/By7zQiIiZB2u1
LAMgWyRolfuTd689YEs+klHXqC8nCiQvUVMfIwZbYj0zEXFaEgW3giFZzeLVTDDKcqQ1l49TEnGJ
iAg8lyUoxByhpKsLsBDm0nG+6ke1zDVXCf9ZrL8aWka0sRkgLOuWp7eJ/21fewqp3pRwKT/g1FDv
f+SqspUqPutib6bdKlIT+erXaTqa3E5LIDMSjt+nxIxzQrSm/i9H60R5l487vAxWvCwPjmq+4uw6
Ek2EXxMyPlkr3iWbDmt/QIuqMri/wYcHZEzDOyt9sjp+c4o0azqoRMCFdIX4VX186gIS92arghW0
kqWsup1KPwb2OwxEHxJijwwM51aWr2mvj413zxHh5+rbao4jVxmQKQuNg0+lgbO1/6cD/TsN7qfq
UIrqN5kHt6hotg48egVfUhFjoRtrjK+FJmRs4Uozyc7BcCs4vJSfnoYE07YFIxy5lBYLug28fP6G
hjMARzyzMTT+6wDbjhfvYXYQMkrE+FTGDEAYP+29ZEuvAx9uNN7n+GpSgHCb9DMef23mR+YdZFvx
DBos50OaDXhGBdQEpP5RBpuWO3RgtWuKXIsWG1iaf5m8054jIeETqe1Q0ekjj0TJ+2lhdON3aFgM
ijSFKmPV4Wh6yTv08UWKmSH6s+HeDf61tlcBa79ZkUFocj6n8Y5U8xGu9CJBD/Zoovcux5lOnkyg
pmn4XiU/pAtgQJZgWr11CyTKL+65Gu5x/IjIikViHR5SqkjAeZLU1Za1mgRx146HCfVU4BQI4WrU
8fCU+Sx5mCosP7fND0HooZny02CoWsQlLZvsBrGblFLQr52IHBm+i4NgFRTHR9Zpql6c+koEcRlH
5QH/cV3XJye6RTXIWiBl5Wjt8TJR2Al4q3wfDGwK4uI4Vzeq+3F7FQOu1tDu416+sOcGEAsBuRLY
Q1UchUMGpCvF/YE6y8hlVV11mZoZJRHASk8+tmj+FSO0VOUxYcxEmG9d/t2GL2P7xN1mx9/wxJJB
sLyrWJwHg7ofa3hataOlskLW3UsOl1z1oDXMdQu6WEEZsyJetrW1bAt9rVr0//JO4Ztb+bAwsonj
Fti88cGh/rCUwBRNANF2BvwekzUicnpKBGs6YR5O1IdqYgR+UF1yOhMR03LgDrdpjq5x9jeAFFY1
IKM/kyxi3n/P6X95jnU9bbjxTrZ5CwexVMpaYYtRekh8Ht2Kmtvc/kOJXoVgsZyKH/IUYPvxcg09
Wsn5S9acpJ0f7Ef89pHNbNXJbR+xkkXuWusubE9tEdxF8CCY/fHtYhE3aJRX7b7U9B6RxmFSvME0
ONgSlI3pd2tX5//VFqETytcYdOn4BZ6N26u9t2Dk1xT8HFp/y9CBuczy2HXoP2M6fs9y5Ks0gy5h
k3nbfiU621LTv04VfamyeS7o0ZVardI8PkjH++wTcK3kTQs5fggvOUnWBoXRY2/Mfq7GRe9RzjwP
JfYFMMhd7ZWLyJToQe0qJypCOYE2Jdpd2oLk3PhdsRlRdRLHJA97Zms7sy8UWKOGH0Q+5TmByVaE
mKAhcQifVEPdUf/oiTJBwzk9wlpe9kfd7WHWU8BQKxQFErZLL/mKmA9B8rHjmNUCEXf0GkpK+zju
Gn41GFmvSp7g9nGgrh02rdBcjZHTu4Pyb33PJ8gs0me/IRPSJtDGt9vnsCjRTl3LeeumAzg0pGWk
xWl8TR41DtJOKO1fZfmdcnXSQ7sdo1MsTCoKxTIWdBhDjljHQC3jnsp6wF3FtpokMU+G+26hhT0k
oin4sVN9YcvaQaY7H9DqYP8wv297+sdkzAcbOY81KBTFFgbmZ6IDElT+vRe8VMbI3hT5t9H+jMM5
1txVWvoWbPHdTZl8M7g79jWbGnoabrl/6cfsNAFexp/GOoruSeObK1WSXtBefGC1xprFdeuQSLFV
9MukjNaK+GSLEBMeVcR1l4JVJJ4Cn4A3ECCMQqf6rR22ZAmYLT3W1czqNk7XrqG8BXidvDzwJ2Z2
cpcPBSBYSxcArWsvJR8McZXAIBhJPWLIQr5/al15z5qk/kBubvILSjbPtseaDS6Uti5RZ0k0unS8
AILB9R4ch3z2KU+cBdJqVMYl5AO2XTmehTxEwrLTR0aU95EWDDxD0sgEvZXR3bquWRbVjLEd3gCM
nBz9CDsh4dLexb7SvxkuMQXVA9eHVeTCKTtILD+juwTG89y+ZsWmK14HpIORPHahTw3zGp3Fhaq/
Eu+7dF50d1WsfFKz8WlxBhqG5pJO0mx2vI9prI9FdjftZt26rwWp1WqAMuTL4Tgb41IxTSbRyc+Q
xGK07TBDUFaAL1EJzWPDNpFQDI9SKxEJf1/TNW6s6rnSYJjiHAQRV1K3qr+ssT3F5BllRuwkVJvJ
usXxsXIlOYQnb+yPdW2uueitUhbeYFDRGxmNtSB7QihkU03T2ctg15RvMvwz+HFUPsI0BS5Dcb1B
BGsEEc7qhzsQcItsGVWEWf6L67vN/ilIF6sCirge/hmzuaWJRjTfWyY0A2ftEy8LjmQF+4zCz+St
Kb7gTPyXU2G3x0uEbwovlusMEjCvz4HnNgCc72qBJ1JsafLQ9A83mrS5zwnrCPlBUncTKhcnND2P
GEoeKquLSIciQDaHPwiF1B+3fvuBMYzyg6NebOriV7fHyA9/oBGh5LyRp9k3LOOOXmu2xsSvkBu2
xrjN7FOfQkkIARnyI8GwzZV7ldHFYy1mkke7oHR3KJ5Gfq/FH+Usq0wo81A+qrapTZeXdzPPyDVg
c3cbs5Vrl7tX0u62+TkCnmoHvcwMMkSNJGyxCOOTnf/nJtegO2tscfHdNf2KUkky7bzyH70HnDO2
2iTjfuYAKTZsJgn1/tEFV6ueGczD3MqYLgCAvzTJMz0Gy0OFoTGVb3S18sKWjALWNOTT5pD9dnId
5lcU0ck7ec1+fuTjIn6il8Q4Dd15eLHbS/oRU67g9haoSz49udRe86Mfkjs0aJ9vB+wyLpxU/f0C
TPU7PILlUL3hfaHxP0BC6zYmMctaMzqqOrmHem3Rkm31TxXdTPoBbAOadvZjpR7xIfUuc5jxPlrn
3lOfXMjjhhjv2Q7eXPRy/RwVapmxKh2TEGtYwA74Tr488BguDIh0+udARrEPdl6f6UupeKcorIKf
MocFcfuDK7OzaYwfQTCWq+CxL8fOWd9iKGMjK7mfBVLYFD2XRJGFx9IDN/0sfXKLbyNhhXKcvszZ
eeq7dar5/U04aSPkaN+4NCakDSt81y7bI9AIs+htCP+j+r+X7U0Hz3H4pXrWjXoL5Q8IUu3B9T+U
zaD6gguDVQMjLTv3pC3DmWvxqe7AxxD5jwTy5CfLZbh8LUuqLe7w5vT9uTNJivPg8JMo5GFkqAjw
bjWrzRzTWmXZay2fWbMUTA5MnoEn6caZRNWaZgj3LOWZe1d99n6yoe53bijaa5dzggpZPx5nx9rO
Tnm0MwT0xKIz5a96h8V7ZrfxhoPhcLfmJhkH6ZYjd1ezxmMk0xhFxFOq4+z+jLRhjAF/DwocmY4R
PdXQLz1Bc47TU+DcDHZjjPMre6Jatmo1dyoBkt2ACjpSTOlsTOx9bTa/zFpt/2nNx3r4j6jDjs2W
y1n23+gP4bIIqP8XePGe++pQlJkSvOI2pcdGkKY/womc+SE+NjUkLr2Rf2X1G3vbhJmOsTB1/oUu
LCv7V0zVTmCSQSaFX700OPQiEHN8Pdkk5OjVkG2qx8cCphuump68Jdd7yrcaK2bLYEy42wZ/5v1Z
2R/dVrrORBSafW999x4lI7RJDe4pZNlkLY85ckAA8aDFFPIQmYZV3gebmrB1GxIXbGLGvlk6G5ED
h6SZ8BGA5PU93vIvoWRp2ESf71GOCnPGnkcsgYvcIVNgP3iKWAOg6rMyLeLwyj8k/any7TOh6ZlG
QcSq0R4AYcBrlerRFVNik7EpwZX9JrKgLZEkxjhveGvX4X9Qq6tkH8b2Je7Y2aRL4SxcU0Dow6eq
+uy7jmsKMYk4DJGkXhoFZ3tUP07NysmuAl/FJYScMFficZMUlFNafnjK/4hKcQzD7itIU3A5pjft
ldDDgmXwFRVqql9O7bwWgiXns01o+rGqqQB6V3hL1YEjBUT3GpGkmqfxFE9Usf30b47DU5mA/scU
GaHN9L8IBH+Tnf9rpxS8Y/ZnTN1/hEE4CueBmJjdcjYk3CCt9i+Ykv9mm6KtrI8jT/bGlzlQgvQ/
r21bHFvewSL6lOz1y9xxP6oQid74z/PdFwLoFS0Xvt0+l5DXTDKXVCPzIHoljDVeHTUvilBn18gd
SJH5x7ZSH/2Ald+WebogVEmChG0PouqY5hNvN3LYWRoGXtGfx658B2uzC9ziv6hMLmlfnpym3jOe
c0MNbVaNQ1GWH2b6lmWs+MREUFoARWh3pBu2IydQBMnGQWPEUt3ZzvzjRzVytvtD4dbnt6DiZFT1
iWl2BbVoYzTDb205d9N1vkUZHif6bQ2KODYTizwi6myUFBksGzYttIoMw5C8SBHmKEnTfSImEyAt
Llr2WwnmpoWH4G6zJmGcwndb6lWSuTzQzq4I83PbJy+B7zNqO+Tc5bIX+mh78jhP7pWoXafEP52Y
zyb0RYgeL07endMwWleSgFyRNDcFXmVFhmTP+/5QtWA7ZVjSD4bWQQIR8jCrIKyGPU1udOjl+BbZ
2OxuTdjQHV8jyyXvGR6C1t9NRv7TBaXBcrlsHc0sbamsrV9XW/q9kp2O3rvJ7qkgeUCI1LTR6XAp
Zg++DPSgKYE51RsZUU/1b87CW4vA1fR8CRqr7MiXgRNLlXeOqvAyzBWm8GDsQuIYGhd4K7Lxn5G3
nBhGsad5eCIWu411A6u0yDg06p8M0AuLqFYoanyvDDwfuyHHNtVnC9oAMb2/QTA0RDT8aCLH6uDn
GI29+8/uXQaSchUJ0EvBUCFt8HLza0gu3VjcIPof6qC7BwIveUCEh2OmaVMADRSV5Lbm8lLtyhUP
+lMVmfsyn56Twcz3k2gvwcBYN9jwE+jI9Y99EaO8sJAQSZ1dGV7ZfpQ8dn6GgRz33QG1nJXhzZNm
sHWAqtJw3CgUBS8hDGgH5pmk534EIMsSnmfSnpT88DFHd9X28SFkoxJEEaI1NsW+CCExS4+5ArtV
gUiWnI4aBvKikxZpri5CGspI8Gnvlkn2IWb10Z6zvf1gfZXjIWbWFyYnQQxKgjrQrmgxsedUsUoI
fHpY73Ub45p5uzkXBE55gqpqL6v5CEvqZDW/xWxSp8ndE21ecOPOh87YwEZ23c55bU+d3nJjUWtK
UcZCU5UtKswYdIa/wS941lG9qqrbxxkqXxtPb5OOXppy+OcTFkmN4gngwV1Gkh5mfwQouC4UN6S5
jD/VMH357OEr6+SSjz9QoJ9AIdNDd7Ye+LGhL9ZR6H8nsqc1yz5Mwx62pMEOYceyuYbYtuPDcAxP
OjIOImopg5HgcRvAopirDkBgL5g8JC/ePFPAvN12G2uYLrTx1m5aHTXf6sXACtuxiT8KQJ7F9Cpk
sxoYq/gjd3bOug1JEMKjIdly7JYz2aL2qlnFqxxGTEwyEI34UcjP+2IKjlPo3Z2enXmg0e3HwObK
Yadq82D58bZO/iaui4CzKbpmz4ZlfIMQwHHx7PWAPxk30cbnpuXT/+98+eSHATv9onsckWAtp7Ml
1JNdNdd8xikOGJCT4lSC14gLFimllAXczLgkeY5DLgX6MXqHF1Zrw/2OK56CLp3BxwYPaN6XbZs7
3hHAI8ajG6ZvREZYlBrfeoJdTSqOVePctd1sEv8MJ+LszM66Tcx310rJqeVbEl4fXTivOvhyFZcQ
WXh7EKBnmcaH4dEdTNlMZo2Pi9nOCMy9Uzl3GBnbkiE575rvWsXQtfCEDtRi3KWZlHSebQTfnjmX
KsK/RoVr7FLbd6/ugAuQVWN30UX5k4eg4ePYBmzvEl9nOwLtvZHRFcBXFhU/NKkP5MhZSke3mgHp
WM0Q94tmflM2+RT7MYhSdB03InXvVtd9x2b2ZLn9c2YPCLu9vmq/3rZ9Jc8zl3YgYQSf40TyRR4B
OvHtfCtSFhYUGro5K31kepPT9F2z0A72c7HAJAcG4KbHKYUOXotxWbbjMg3dV9NJEAupW7EBzbOW
+QwujJzAJtNOxKvKf1ITEYo4t06DQ0QMGTaWvX1hvfYLDFWOTWoVnZrvZM36R3QTHGSkzFXh0cfN
WET1U0Gh3MKjKPYiVhjnSdaskykV256SxdKCpF8gm3rItP0c2tdmjmAvQYUxQRtbXGa07eqtP9Bg
6AvSEHUNfcdwHuiKnq3C4CodynF2b7yHxGlgw3GlJN9kPFgPrCFhyyu7pf3XVsxyrUcVPNWNclbO
kPnrgjzqMTHmBkuSOCPGcHWE90XYPveMJ+R1BabfYJfK4LLniTEntexgoxLWYvYeX4MIANtDP6De
2hMWmlJ/YNtP264BPeSXdPLCfUTLhkN6jn+yCIvQNPp54+os2A2WMk5OXTY4p2nxBBxIfrLZy7w7
jaiutQ1opwhTKArM29daQpJoA7alkGYEacaykYqjRmFcOOC/5py3OBFL3riD4GEgj8Kci0KjaedM
TfEv9Nzqk78Ti++AvpxlZlasqFbVedZsJimyIL6y8TU+jZDQj2ZPagQ1k4WvLIhZTdEjyxsb8bsA
y0kumT6pM9QGg99UbRKdIKGkyFiQzTH6uPFSha3VgGhUpHsF5HyHSaOXQ05Zesgy6pMG0U0XOxpl
GTKosFEuGyNA9FchCPEoiO5d7xX72SddNQXZQLrOyjZ1PLfvjSmtVVWXDkiVbrolRYkwB15843I5
o2oa6kvnJueqwz1MdC4Pk/A5vML58SqK+thZYxpyMaVEeE3zcDx0lGt5osPmXRdgwZOA1cFm25kH
0gnNqnRYVZ4AQSI3ivaCdaFWcGtgzSZ8MolPGaCtEBB0jP8YGIN/qCmm8rtkayez13nkkithbqj2
TfetiD4hM1NWibY+CqnAsyhswr7eV6Bv5ditp+A5CP46VpHAoCQJGgKEJz6Jxip3lIO3PtLcPGfn
CuBF4HMeG+LNS4d9VmDLdZ6NOYynwnWwdDElyPRpgjmmYKEHz9kol9LMbyWSRN87OPFcRycaYrXg
NHYxQM+V8zeGv473Dnz+tfPgB1fL2dUolQ1P8iehWK7fzYZIH7I5iwZ7/1Rw5feiN0mitmZFAb+G
P0pS1KYWuGnRaifCfV5BSsQR1gHMiNoRYkAdDSj2NyhgfczNIt9mcFdyfkRO9J/ImqtkPaP0yyOJ
pm/lMUHrVGA+O8i7UNi6R7NSLSrTndmsV4JZQRjviQUlvvurSsb1kaU1FedA0TTGNfWL5mv22HNl
TzLdJylcL8grPU8UQf3VkAcVF90G+5nuymGOPf24N0T7ugmDjWWyDNQ3qOsSg3ZK656XBAtw8aoH
1i7aBt4HSDF2AD6yzlAjKGayqiWfjxRaGKwoO1qsb2PrTu+wzrcv4YSxTYjqBsHkKTmrnN0J+Vuk
KrLKf5q50SZ7FMYMZAObl5p7oj8flMqUbU450yiu/l0kRfdcBkm0yo3sye34i1fZLmuaDdizde42
NxD518ZE0HbvfcM3wvFIdNHjY4dJZYYvtMse7QH6VubFDWNOs+aIj74po/qDujrfJHPtxA8n/Juo
w/84Oo/dyJEtiH4RATLpt+VY3qisekNIKonee379HM5igAHmPXVXicy8JuIETEN/HYHscdl4qBAt
Ons/LRdi3tgccSApW6xQv1rO61hT7y600rSvPtCDAxJH55EVV9X9l/Xv2D5ZsKUq+VNwY4kh35rp
eK7jcE1twBplE9QawZzFIuOjT+9+xKK2g4eY9xp/0leKlFHUhPh5Cw1RSYVat8Nj51bvDpxc2CHk
5mgCzIXanRi9EK3ZKtEAs4xIC4FHCHvXik+SZQPjk2UkbCKKLO7qpAWSANtbfgewZ3XykYW8wc3D
wotTVcREXsEupc7nyp67HMEab5qMgY2tot1fzOZX7S8JEaddFl7IzTZzLA2E5ag5HHu2Fn3vbZOG
FQQiCeQiRQdXnOQAmBfCuKV1c4sm01JLVijWJgsRVY6FzIzoWzTikhB+IX8kYwSxgbSMRDfv43U+
ir1PotLQ7lSYncbA195TBkOGDeaey1iuRZwSLiszR2UUOZop1kUGlYGxn4wX2apyVk8JCE6DeezZ
H6G5orpOmWHnwmM7084mP5zax6hdyZ4qUXe2yn1MCtoNgMo+knNlp5vMDpucuLMq/hV9DPG/WqPo
nsnT0I8REaRPLEjawnPlNQLsjFmOPWknyqmcYr21VMdw3eKB8lRGE9k2E9UiLN5ejnWnGo5g0mZa
TFyxKWO5w7MENcBlRRj7zG3wO0mKShDO28ON0IVgMylZXQHZT4kfLDEYKJdORotSU67afrgPaqwl
vvsk53uloVmbrknJBZ1aoFdMwh1nGkE+yixjkToQspX1pySAy4VZ2pdZCExlmnxq+2blVbeE31dK
/5oDXplc6ayXVx0+aRdlpUsKHrJ9RydD2BYMs/Hfex4eWmWUHqnHIrrL4GKbLHE0DQkiUA763l7O
V55LE99qqLQ7QKMryQuY/unN5NZufiQ+wM0zQ9up6F0vZDBoC19u0cDorG4s0ohI18YGoxQchZI+
wI5vtQto/dzx+TcnVCUxJ0SctYMWjCfkkYglBiABDcjCCpCufgm8BooWUAtMFjYnty4++5bITioL
qdP+IniT+YiIrWqJ+bL7AzfoY/TwWkTBQ5RUwMh+EOKEpKh1+kEVp7z7iomCGMMnXL6VzFhaTv4g
nqxk+j52c6QrM9drNwDYT/RuF0/DCQQbBYSp3vx00EfwOtjMG6urbeFYUHRs1nrgMLDbIcHiEwvj
10eqPEoM7BlJQM+eJpaNaM9F2TBraK4Wi0BSccZ1EKOls+On2TFfQ52MBOyfz7ttYgqYzkANflpk
fAjuDNpKbILDXpbxGnVpxYyUXbrCl53jEDf67slIF22BqnN+aLvCl8iupILtim7T5DrzbDZMjcqx
Gm2nbCbPtM6DtlcNd1a3+xYvdR3UjMCtPe4BrmmVrKryHvBUYoMAJr8CMnQyVeQYPmVioPcnyUb7
MBBpkf0Ro8xqsXuKUXVcDS2yobz9YueRhVfKJxKNUcs3K1RVTlrIK9x5KyHzl57+wmzl0gw1Tmsl
X02ZzYGwz3QqgHB8yRVzG/732WhvIp0pOAthNyDQzl7nAm1LCdajNmHpuO7aM+qPBCdNNMKEtODJ
1xbmhXhZSa+YrIauY/VSxpsha3ckY7ANOCa+uxuZFEdE63iM4Ej0usYwvvNB/5Gsf/3A+9q/hxzN
sVcszfEqkEPEWG4NhdXISEgqAdJY9BlxqDElpD8jIgoAd7isNViwaNFUpq0xIkRkRcsglDjBUU5Z
7U/MAxuoOpHL1WHEyuhJyP5aeoGucAiEm9NO7clRmlWVteu9aik6pm90gCgrVTlf69Ywl1sN8zZY
BQbGcVYjuFKhH7SXBpRb+lW3NCmymT+GwN8lJXNrWXn30NMiFsVu9i41SEMJD2ZGI+tplG5ENwc8
HGY07juf9qBidycChl9dNYCGHl96JhYQ/pBZjaBKmPmXseO7/q8bAhgUYc/vDD/MEP3WcQXS7Y1g
fx7L00i6ZFnZbTE0s7KxCD9qXmSmf3rNtGK0782o7tAp3RLXuJeG9dLa6ClF+1bAFDNoUfLuFot+
4ZXM3qAY7IaacJWMT8TFgBaKxE3kaGQCEK2mco5L4T8BfLFvgKiW7TXLP3xVnNUBvaH8SBhpB8Sq
p+64T1sbBy/iltq7ThfA2P3KI+RQdkEF4g4VTOwg1gKCqiUJp7W8SxtiHAOQGqKisWN7Pyg6SmVq
E94s5qvUFiglROkRMlprx9q6NlPQXlCciQfdmINACcTuTuTfpNXPBzI6S761hvAiPeVUgB1H+Ijy
Auy/iQYK4I5ZUxk6fRm8VCw9Hc7HwkWjHGG4xgqM/UG9BLJY+5FgU2N86tIZD/k+FKBCR2WZlAOm
tP4feSrc6tItjFMUtOyY5OiCqt3xDfGX4dnwVYZKrRHPAyjerczZLxL5zxqbPUb4lW0Xa1Lkudlp
Gbzuj7zQc6kQ89oiTktMcgb6Y5UQ3ZehFrMYspgpf+pwoCXjhiJhUrfWrvstPPkeBBalICZVOOgX
kUbn2tZ3jUxBVLmOIf8M+JVcqUP8P5xKteWExzxXv1DbbgwYJxalImBwIjqiJbY8vNZ0cKX/a8nF
R2MrHx5Ouj71DtYYz6zYfxWTgSVUYevJ6g49A2r0iYHn2l8qngg0oyQVRXs9wmOn581XW5tbwwzz
WVeTYAySIa7emgpnm1Feqr2g1MpsnYlS3JNfFCEDsVijB1vNrDfMCT6TLNlzhvMPEXVadyjRPqfk
dhNzbRBplGfNCyXgjJCxXlgrszvo+OTs2CJHDjGF59+1OHfINGT038/oxNbZeCUVZQ256a5zAg1s
jKURb5jVXnoNdg7hDcKyttjUmfcsVJTtDCJWkYJbATC+0b87yi7sLTSI0o7V3zzKsY9WH7jpVVNs
QKXOR951QxMLC8vdwPEYh5BJ4vRf2gI7DdQPLdCdolAWWlYcyox6FwNnEJDU2LvXJIs42gb1zAZj
TUO4GsJP393I5GW7rfTyRrETk62eWlaST9PYb9TGlUBOotKaacSxsSuScrDqYcMO1CqguaOvyF5t
gYKzhXFIhouNxoQ29lio9SWGKpZRJqasg0tTwqM/VcraXAs+2oSGW5Mc0LQW0SY4BIJgVeY3tw0Z
UKA4RX1R4yRhwLMW4ArDwgQnDP6EfmgrgwhK5Gdg3kWHCMBcRynoWZw8ve4tcBHPho4mbtCXKsos
ubAXgTgpU1Q5OJGRBFmbuWV10eV7aidbpQI1h2oWreyKrDqYDjhiYI6yGNI3HoQh1f2kDCB9zP5q
h24BtWRjKtZbKnRCvvKDK8Xsn7XmT845dO0Mr30B790nDtf8IvVjnHlR8KvkwU7pMSNYQvtnSNrc
N/oLk+hiwV5oVncyd6GK2hrFh8tJy9g//teZTDWnlZJa1EsjyF5UX8SgKMbZ8PPboDRXT88eHRc0
w4TqojAmakw8Bb6wAOO43i1KvDOmjXQZy/bZ7nEaUKLAqFHCtZ0AOs2QPbFs139T8U3aW3NWavFP
SbNVarinxOKLyRThnwVxDxxz8jZWtS93CJeFpuJlkEZ+06ObIeZW2YWURYG53IuB5OPpW4/4jyva
D7N4RVmUXXVu6H9ZaaNny0HEpzxwfdD8mJKCMi5tkDLaueTi+jVJJxF+9jVYkBUrxeo5ooKXJSg6
dLgiWl1vLV+iq8bS3qEkLUqklOUIHq1tROYMOnrlsYJtQMs2ERZ8xX6MuThIDN3lSjprtL+BatMz
iG0XoZnEyo7sQrHYeBlP8lDWLBzRGUW2ukolIsyJY3xUnQIsTUnrYxG36ACZctZpZnBdd8DlrV3i
UhHUMv/mFpK0ZsVuvOMcTRo3o0Jz45lXrdS6F82KRyHnt7PakpmKwOdd4L+GyZkTGDk0crPOLEv7
82w4fUpW1/swHtIjAT7KA4yNtK5N0/0iyYOhTD2igi1quDVmwHYYv7S0almx48Ar/AXho8/UGxnD
xXp9721XcWI1NZymqPWl4qUMtWsl30uNll0CEXNXVS00Pd020FeXYhdoVrn2jTpeJXEircYopV5v
IIq3Lh8+ISZ+Lje5Cg8wVG7wZpN/bZ7ai1BqkmOODG+F3E+fCCfFsxa0H4aasLcxk/pY5YIlZTq0
x7Y1Rb1O8tA4Yq9zjzFQGDBwsEbMKvgr3YEtT9X2CFpYD0SfnSIuQ421yg3w0vW+XGzdgQQF0XBa
kbYl4T8IMpIls/QjtH2GHoYUbNQJMIuinFlNj8GNegPtcB1jD/WRMw3u1OJHrEvtStJWSgVKOGrj
9mjAllsK8ATLYkghIZV+5XSawXkSQb8sWv4akkyljt8dyBzcp2cS+e4xMRptjdxGW6hGah/lEJ2p
CvF9ajTXRWAzPPcan7OsoMhjtwUpc9Sftlx2OD0NJuWA8TGuAJhUJ6uK0DaKFKD5askW82OeS9Pj
ZE+Q3TvCraxrD0uXwNlmWHt0Fcc4adBetXn9ods4fge3jR0JBkqqYg4QisxQJEXMiVgn3XraIF8J
LcKOF2H8Gtq03GSWGaC+ALGQAN1nlcbt40PVXXoyuXyGmRQrq4iah2kfPOszZvmn1pz5Epk/lCxh
emu5NfKiOxMiNhHfJinSpwjugGZr3FS4X2M8oa5GZFDozjWCONUvL/ZmKtAl74Mlnikf2HFNXT/i
NhSftUwyl7Fz/XWZfgqJHHiNIipFC25LUj2XDPYdwrVVdlqMlfQUP0oUtuVGtvzA0QqGDxJuya3w
S3wjhkZwgqEziRmSvxp5KK53BCAWLZw8ksxuUztm566buEk0aMZqEopb7b3Nbr3KBB1fwaZEPeKx
Sh8iNjh6tDBDsGEd3aLybjsOTJawwoBVFqSLXPuVs0MhlBOLjXlvLSUGaCR9OQUKfh1Oysj2itiw
0T83ZPk1xY9ufxgWpuUofsQ9gToZtJmqwxbM48lMCv7jcoT33eokrEU/enrNM2Bw1U+vYtcgqhLW
/1CsRMRCyQLDUiKlIn2Ng4zgd5dEvppJcM/wkB+8bEuU9rW3UYeLkmpzDCIoG/h9lacyWAde5DTu
CoSPHKnz1Gz3SovGFd/NED/dQsyxhMU9zsW+viKqN9GC28ZvxGPIboimJCCmiB+PUYG3TYs2NvlQ
AHxYU8fBscw+m/oqJYBH3wxXg/iXZHMvvFi4oOLu4uYbbQw2olP2jYsfBcLLuxwgvunaKuRYAAlp
YRqAaFVn31OOl4smpifkGLWZW83thHzuh5o9QpafbvKHTW2GgwRaYz4PefC0ds+se2aCqoZlaEOU
BOgCLBmV2087Hlz9jQRykfekie99lHbSeAjHrdRLiKVoxXQUGRcVIA1NhmpNKA40Y06N35gq1Lgq
0Gk6g9mNt05aOJagISV1raJ3GhjRe7JTKMkCLvDGS1ZYoBQFp5HLBoqdw2S4rZcBAHQBvSC3QWAM
B5LFECm+A2s/hU0U0Z3DChwssmL5XGrXiIu3QBqTAoftqLYmwEqpvBjVDKm+RA47n55Va3QUsg27
o9Q8RuarkXHMGU8y/l+6KFc56latuBuu/oTkwWQFPF8h0Y6hJ1AoTrSVqq27/NY1lWEzd61s3DlE
CHmxxH9F6s6zpLB/BYfOcNFmgpZaBh8ICmM3ZjmK3CzeJIJZgh0LCBgJ4JGUoFXKLOMhlQj24TBG
G3gixYppEXyDYIoJzH/JKLaUS9ijzWScRdI6CzOb789uPhucMrznwF0pokdqLPNEQTYP2AYV1dkI
mb78tT00jNCatd3BRculgBrqkK+62FDNQ4lKwtV/9PBseHec0vR/2dozOVwa7kINP3cNKQCcL6Yy
6omTJm0tJpf2Ugn+QSHKjG90GMu0uzR4odAZM3H+gpUEwQzPIKCTNzQiX97VRMkmrBxFyOSv22ce
axq+AnCjhV8zLL1IOb+9eIpakpeYYhNkUqGyj72WtEOMO+bZkLZsuNP8gThhnplfFkTl+ksHdxdL
O52w0QC9ppLvci9bhsHayKMZZrjFSDPd9B9SFUEFwGcafZOSg2wJU1KCF44Dc9qCGRt1gshwJEwe
FFO7SNndROCo5JcJjZ/0J+a1s7FdjvEtpoKfAJKifyTmjRRYyjZm9cWeXUIZ/bgc42KEkYis3IQ7
Oy2ZiNpYJOyygxQCabOK8l8zvhju1moPLHJnuVbxCZHG0yLEv1pWL/l+kVba/S0z8LaV/MgMm6pL
t1zpz5A176h+xBArKHzxanf/IiJevGAXY0bwghuI1xeYBGDxJI3HbyIDDETdtv7rsnQzeTWEHNPW
RfMqDFCir0f9S9XZDeq87+TgjCCXJxNWBbTuX5Oa61RpnAjHYFPnH0nS4Gq2wDMgSCTsxufdz9Nh
743ZHUTznOhdRdpTXc1dnoIRIUAHCtbrdlnz4Vc11tYMgRFbGtWGVpOs8Z5ALyRxuZI3SYQarHO6
ETdMze8LxbnJKMdqPoWBYrdc6SCFop+EvsjyrhJuI5lZtQheCBBjHx53zUSlh+HCq8SmlOZGY/8A
QAS+im3k6Ez6jdeQJGLepXxVIN4aMGeEMmdjCiPCxa36rkafQv6dhGy+INlx20g6Y3bsSxYCgzo5
IZr32oCdkqPb73AapwtKyvHX5SBi287RPtpT13WWB/T8PYxzzYVKxaBHGdEaNj81NkZ+CLZtrvun
9r+5sLyN0IbS0LjkvphJBjG6SOX5tcs2NJLtZIBOymyBnn9WS78scRwvZJQOTA10uFoVn+2054HT
zgChCDiNeJO4AYv06Pp8dplUvDV7dkdw10O6xgS+MA0GymR4RfQ/1DBVOhJyUa4z/SYwk5bttmr+
BCNN7kieYVZ60HkjImJVvJkrU2HHUwGMJdYzohbkU6F/FPAYFIy1jPH5DTTRW+X5z6X+aldi7Yod
l5E//gbeRRCaEEIctqIfQ4KdowI4AKr/QlcgU1WDW5sKAaEKOByvwD7JhEQ0HDbqR69TsHDrM2PH
YtUwbfFWpfejJdtRO4/xPhh/uvqu8stBrYqR2JOtVUFIdB3jWmWz03pow8FsmRsiYJYWrw1Y69R8
SeGP1o0oOcb5CHNfdOgTTTRGJMiP58hOEUq+dP6eXRk4nY7ZMT0q+pmw60PtX2WJnLPwpHK21Yx3
A3zRQv7zKIF8xi30HLSxhyj/8wmc13FndOMhtr8K5PYRFO7wCCDFyBUu3gdehUPjibVHT9kYHe64
ByrXbYG3luMKgoDDTpY1Q4Ae7FazGhqt2FGBtNQBiXt0fCb4sbGw5yAxkNS/c2AUpG1bEk0iOPKK
vct0YPWY9jR/zzycY/3Dku95962MsiPVNyD0M9+2VxYys0Rfu+FF69GuYFUFBRzWFN6ZU1JQGYn+
8AGKINMknoSzfmJrYJIfDwpU5OSopE5o3yoVcxzAQ/J2RfSs29vQ/zO6P16yjUw4dribfC4eKCW/
obV4gRHLlMl16B/8Lv+naxKaPMyR+dWyT7367KutEOlK4zepmzJTBoLtr2UpwUtAJRHvOgQs6bDR
Kn+RBEB1e/hDN83+JpyIIR/Yr6lwpgkxok1prgJdXvKjCb11q5NawFO/hW4xUwVCu54KbJWraMmL
FhAASHWqcYuBYZ3BoHOjK5j6gEPJdwbpPRAjZhDhEZMy0MZH32OHBk+MaUGjnAu44+IVI4y15zDY
2HOsIv8b0rocrrvhPZYn0etL9ISaeamQS43SNZC/aZLZ9d9LZeQMwZOHZiogklDUPdLdd9t8dv6B
EXGrMqO2yLFEwdqSwOE7NbSH4kCaIzu3nYDGZEQUUszle1WFs47bywadH20m8UpMAF/N1jd89m2x
MPyNihbT8DYEQzk0mEvTdFQ27twfsRKu+I3Pp+zx0j3W7DK67iLBgFa0R4KTQP1ImFDa4umbH6b0
IaOI0CaBfnluXcYOt07dBB2EaIMjam0M3P7s63vstclc7TYB++dB2UVAazqEfKr6lsJz6e0CJnsp
txGz0Xkw3kdEn0j17OxS5LSnfYwWVNuV9VPidZWLnerfdGbpXbXsEcwAgS68X276GYAjmcsR5UcD
3B4asb0Pdack/zp4dTYShJMJsXD89tOd120brpdIe2s+HgS+oLZ5q+a4MrBEWY8g3soykZTk3wSW
PMthWcUHkQeLMWBohG7KRqJmXTuDVBTW6jlY65OfvnLb6X1MjyXblK/eQHLDUiWXVwFLjl5fhR32
U0L/yA51cc3aNnTfV8u9ax6IXYrYAwIgm/faFzxBmTWRGR2SKebZuPgEbpSnun4SHFhFqFC0l8bM
CY0U87bEQ1MEEIGkdNlg2MEAc+xeiDJRCx1TRqpSt2OPGbcQ4QbwFdI5Vp9E5OrkubP71cm4xA8U
lXvfcjTdCTVlzyBhHZBhYeBlD3t+FT1W5/Ac4R9X8i+b27C0WW0i7uvhUHKyoFtqPixx1XBsTHvF
CnB8yCfPIXcmHQEqTPFjXvGwBD2iGzvd+xP5M1aGpcSQVKBUMK0LadQzimKWFXgkDQ8nLVNOsVUZ
wcr4DAWYb2IiK4yIg/8X2AdFXggEA4V4DBAPoZI1kr2gdl55+cYKboq7TZAdBMW0JoHpy+7LIFOQ
BYfSJQQCwUd0/4RNrdnTtheLwT9FyJ8ZfdZhDDDGBCRDtEny3WLr7ChQ4ibeT4kXYGsNOlAMvXL6
m3BI64xsjOSq9bwQIMUggAUu6T7Z1m/I2skvA2uBTHxJzN5JLEzzYR9jmwGcTylc7dnuLBv0Egmb
8lygL86fZBXOBxv/FW4WG1xHsOnKwins7zL5RWw2kw2SO6lPdppWYEdwPIGWhj/Wz2jtLaaG/c3H
uUiwT5PdFab3ssVXy+2QU3MVOsLMnpHkvkc029Er5tgErUcf//MgomXSpBWktbgMfEhsWdq4Hpo3
IcGcwqyqyYMbw3MFwM8jesbTXzn+3ylyvYAnZGHj5s7xfgjdImhhVlBOp1PZBpkAqUetsZPPbqL5
LMJ75Z/jDh8dgmllXaNJauN92n+N0qtUAZO0BxwoUbop0a6oxGtiiW/XJh+ONGBmNpPg4K/zNa7G
ckIaZ9Wz4QR16RdQ/VeccPUoz6SUcCa4Kt0hC/fUlIa9Vb1TLTnM6dcWOzQaad/j1oN5Rpho2TtR
+pu7D7e7m+4qVl5Gfh0bZMsFj6T1qGiYFOUjtD5lHp9yvNZs6yrz6FKfuiyMFf9Xj7cDOdLkJJm4
yz1bvgbtNaK38fRTYGEZBYSV7HtoJeWk9OSskcH0oU3bQpkfamfAAOxpZE2T+SMIyM7+lOYFTnzm
4vEPyy0EcIZwWxv5nI+qUzmNuJdIy5pNiikO1wLnahRmuwDmMmHXxsBaw4RTsO21VS0Qfu+rDjso
ZipS2LKzl6+yNl+GRbaOzMiBubWOqHvGzgTv0uyZg87RY+KDNBapvPeSL4UXoKe4L5FudcZ+4vl0
QiWZHpasQvW3icwdbBp94K0T96nYqB4m0YAhn83QiznG7rGuIP5hUjIn9BX4AHWb8+yr8qu0fiVW
7bHKz2L1rjxi6880oSKzUFEnqBrtfkgn3J0yO1mpus7ZaTp9DTwjS04VMwbGZblAw+GVy2E45Sn1
yB+IDrL0yB+DvozfYenp9Is6efI57jJONN9RpyEOgyYMkwqGhnUKhxhiOJPxRZrejXQXmuZPpw14
apehgrp/ujNWVn1O633erZX0ZOiOF8mceY7VXjkBXmipaQjNu4+0YFhzD8kd7iSyUnhpBoSIMC3r
9oPEozHdWTEL7c8UsRGbrvpccv6Z3hb7cKvuMvnbExyierLIeaabS4QdEyGYQYqUjwjC030G6ejJ
5EOro4c9ZeEuj566tB4LncbM6fqfUr1VGMkYOmjyPTGROl8BnqKosKyjmVEtq3ytDvEXM2FeXHqH
0DvX5nfDRKTmnWKLbqQnD/lf3G/b/Ow2iM33qgQgoruX7Gv0c1eZs0H7A+qulD/Qn4z+mTcLu9vB
tNGkPVY6grV0dcVbSD/HOUUelPQ2Y0cnjmtQYeOCPjz7bKo1VA6+PM6MGFFkvFCj79E7yPSXMaW4
PW/LJ1B6kiFXbOEwEZ5iTPukvc1GRjeesuvtdVo8zfImewO/9F8roD+Qz1H+XaAKAWvocRJatboW
YuWGz8ZeRoxWYg7xobep/HjI+BAjyzyGnyJadugx0eca0rt1nww5rWZNS2jSmphAppYZy9zC6Qti
+zYaXoz8J7U4UPYZjvLWIgPlFVmPqP9gxRx0bJw3EbhxZWeRQpQ9lIJta3bKtRMdMeh0Zxok1hZ+
2VsTOBb1HFzj6KxIp1a+Kc0Z9BJKyReX06htgHpxUd5k8Nhl/0s+tgnBpaVGDL8hOkzpDjYpSfwd
4LuO+qZu34ReUjMxn2R80KmQHhSJ7PJf6OFUbZZ00mMnz35rF66l4EUA+hAiqhzBHDH3KHAat585
SuYiuJsCz9bdjVkvf0vqCrd4iiwnlY6K9Cc1Xx2fMdwrhN9hAq8alqDRh5/xWN+MSuZy+AD4s4CG
sorbO6IHkevYDMlRd2/GeOijc+A+1ehYUWhyHhs0KtAbwKjqxDNi2hUnO1mwSJRwEEriUgdn8N5w
YqH1HepqHxWfJC8OvFTerla4qLELiGuGv0cnz8pJ5L0LnBeNR3FRdbb5xb9c3gBrsQE9BSyq//A7
2Lq3SpRNYf9OjPSGkE0dpE6EUZVdhYLzpIREWLSf+OEgEAEKONo9yghgPz7Ki0+3+rahlWuErY0G
k1CKJK0OV608pQFVmNWRK1UHbNBY9m3rHpbgmit/bhoW9A14NZzMPcSRWLPOpfEPdcm6NaRdYn9W
0q1mo1h0T51xT3r0cLSFJpQCImbsnj0uG+3xU/Z2ak9CXkA9ics+RCtrGAwSNqMJTO2Ls03ixO+6
t4G0eAIC5HN0+OgubjYWwBxbwt0EeKhnh8B7FR6mpugr8R8D36RQsoXcbXp0bMysKeB/J8gFK4LG
gvuEkqisNNJDViR0S9luCF+pqcyMkvVfGKNEIo+YBVjdYwvr/pGUADTjXoho3ldA7zx11XOr+91T
EldDf3XYYWPSxoZUWUcGq9FsBqKZEBy0xoD/pJOP2yLMbwhaTHlXUuT4w9fAPWLbR8AZUskDN0Wc
3C1e8La6k61iMkcgQ3QS6uvx3VT+zOHHBNfhewzRJHpvRVu27TqhhKlCb463tirvGbvxiE1/yv1b
Mx2TQgUyuVM0vzni62pbF/s2BSezmMbPkt1wa1yG/BIb+woWRy9eSBFM1eJDAvZFKyNuGQZ+i4g1
EW9yn6LqF5EBq2d6oOCfmgHGjRdNXDH12E7xR3n3U/jHssWSo4YHj29MuVulvSJniPDHY6oCEd8x
AUaxAm8MqzNLdCScAlm+SUuB4ZS+kBAt7LKqChwiemAxwBMS7yIDVbIO/xAZsBcRG/9sZbYU7Gi1
YS9xQkj5WaENUiWepCmNGBAJsBe13cewQqPqZib7xGD6xSKoAFVcoriq2DLCQ5+VyckcngOjAXFR
baLnLXjwwRaDmE/oCpaMWcQZxjIpB/QsxfdYPXr93VUIS0NoYdbdEkvTaH8O/F1zmS6k1Jd9Kj08
APcuAlfXwBNPkAKD+Dz7DGT8ZuPcHuMlvLF54rlLefhUGJy4rbFoOm+JF55Z5D4ekQQd0slXZ/22
3VHBB9lIv00LE2OruFyerPjAhilBRXrjd0VL0H1byMKa6q1mFw8yX3/qCdNq5EveSdBBE1R/2bJ3
JczkpGOQ7pSSfgPQD0c4T19NGXX0pw1LeIqN7xSBhUtcBn7YXKFqcucyVQq1Ih8g3MreLWn4Pi0m
CnK5sqtdGe5dCLIjTWL6InxkBJzG3oGvGJycxzaNM4mpRO2BKmB32/QY6lCfRI1yMghZ8rYD+0oV
dSzMpplMl1Qzni7hguGJnULbMfNG9j4Nbb5FBs7GKpoOqwYEI81W3W20muVk8zv9kbVJr89+ecrb
W7n9pz6FKeEPTgQFGb6nKehGmjOKzDsSPJbeND3c++AF2mePstfgWcTXt+BHuPV3rC2isp1L0bev
f6Dr8/NPtzu5DU7XSZS1SqNDNDqMYUMfaZpM332paR11+wDiQgTkjZ7s4cTWGJc09WiVQTVTZwNQ
UjW9JxSsDX4SKeCRMJyovSb6uDINx84jVkb8erxTJ/9W1W3K/pPLrSKpi7oP5lHx7Msfv8ucQt9E
5Ngh2zKwtGAVCbV5A5a/j+i9H5CFRu1Tj448JeiwUT09NRrallQXDi0aMLqnpaz+GbYBRD++Ec86
Mj8HFlbZwULGdlz1HeekdfFZf/ba8GWxl/WljxjGqA9eSuILzQM2MXV2Q7nd+QwWurUVbEb7ldgH
fIE9XJOhRB8AE4vDqWOdGTPZ9fbUGAk4//QcVo8GZZRpqoSvIO9B7IsMFMCMoypgYLlo8uwnLPe9
Tt/BppOhPVRN2L20Syz7hpK0zPYkGI+M7tHXHIWCX2ZLDx1hrPeRSdklHKs5ZOZ3FdNykkw5MlLB
Eo/4iVknejvlEER8bLZNVpwDmGX+NbRsM/mRbNaa8kMB/ty674T/j2LpC+ZYS4sZVx2TScTewT3m
5l5m3qIY14HiL7eOvLr8ELAT2UTPgeDQfMbxuWOAQ977XFKov/kBWrMtuscAJCzOL27mMBnXKEpZ
FPvMLjAezr0U4A6Tu57ET+YVgO1mzD6kyfyf75tyx3Jkq2AHwFY11zKnxgw9M0lDSeGI9Pbele89
VUdMAV5X5mKg0sg16+DCaV7W08aHArlM9WMPx3WlorjBHULFFBrhIo1cYEtorQrF0SxGYWVINtTI
L7IdBtxNEz7WHo9EHvhOMmDuSev6GlCSLWxRAw6fVFKe71MfQtiQuqUq4DQxDhOy+alpgjpHdWrN
veUBsO5g8Pa5pgD8tq5eSIS34g75os8I0hSWuJkZLZYvr+tchuKcm4xAWf2E7pSDTpK8790D9JJ+
yIbGjYiTSfVY7AqDTj9pOOwLd3wO/3F0XsuR41gQ/SJG0IHmVeWNSq5lXxjSqBv0BqAB+fV7uE8b
MTFmu6oI4ubNPBnpAYF7Ce6mtvkdvfKnk8FlAR6UsUoOhvhB6JLMT7oLeVo17L2xAF6MkT9Kx6dK
Nq9Dj7zSj8cRCS/soCOw9SDX3Hc0HUfxDjl+IyoCqENI0wpY9Iw+DW/mplz07wTWGHISDRZ8ealG
Z++nXNEGZmjdiJ8QA6sbBQf+Th7zX9AEP2Lo/7VUNPgD3Uhs5a3+vhID76oIdYxP3Lamm2Fmrh2X
9028WkI2bWjdCQEyzZ7weMfjKmKyXSOyx2P0GECRxJGLAw0eHRexTvX73suPXewCMpRETpMz3g5q
XmT4H1VG27J4rpM1e+rfJ9A7+zr8N9d/MqTkUj5J9C/BKKra57aCe9eOB9eud67v7qJaPQakWWOa
uDCK0iwavre6efDmlPNDfsNWgsSNHaaUIZY9dqwgSl2fBl6YvmppTj7SsSzrrYgFXvzxx0/og0aM
fUwVh3Br9q0EcEeSz01CjoNXyxTEsfnJgbzJO/Wajze/TJ+TaTmnudiFtERsXcIcLj+8lpu9kwEm
Kr4T1K4K90tWx+eIpb0NbXoy6SaewgMWr5MM/5G5vfUcsA5WlAXTIg1km2ysyAxYzpGoJbXVEzda
3kxOeFED3neMPQ6ivRINX4ckY0T0CW5aBJu5WMnEKZXkfdKcAkytOHmPFUI/ecpbZz5Tt3ihTejO
FgNmhaRj9zaR6EbJsTPs4v7Wxp9g6AbwjXcKEn0JpXMGTbd3FvdRLu19KpZTLXkndsGLkKAuZ/EH
mz8WgJ47KTYFNpSh+pvmf8yAobLSJIGX7ey4FzThtNMvqUnv6U0NPkr5D/jIU16M+7Gnm11GvFij
vvhxebN1MV4k7krYM9emFhVQpysucxoeYIX+lbZ3Hw0+1z6OOx39kpr9byZzUrIO71PUscyMm7rh
hdwU0V3e9Qe1Xv3aRD+NZNzRl1opn72QTi6xXGfQNe4KT4n/dZJjWueHnOmZLapDkV+Kl7g92dO8
9znZLRHFGy+eiHr5u7iujukgby39yLrARdIRZzE0zOIOsKaWDxmWHhtIG2M2aDW+1hL3BW2eCSPF
DDLaYhPUiZLax5z1RFywF6/wzjamO+emuwj7p854J5ImTmmtIO91ISdgMHZ7v5iWANEMZ2nyZ4VT
2QOHGcX2kyvxvACibLAJV7u2gtkQrgETNklL516B2TIps6TW2btCSpEc3FP5mdj5l1B83HIKvx30
LkVNBI/8fgJTKURRbkrjvvG/R5MtV3h8l2YRj4Mr3wDU3/sDvTTgig9t3r0sCrcy28xK5/d5vbyP
zvLStuGfMWzOwDZPnmH97OHDssb/Io9iTSvSfGn11cmqQ82CMXfNQ5Tbr8qtQJPCmgFS59EPW7e4
AXhLhSy21pd5VemHFF5n3eEkYMnV4F0hacZWiju1k/0GDfnRdOL+WqFALSMBgwW/gRhIiYJq058R
18EQPTaibcjS3dGy5LafmaozKnlyjdOOgiHnu8Le08CyClDMOurV8Alu6ELcQ2Df0jN+gCK9V0FK
k9QF8DEbb1JbUB5FZn3VU0GfPRGMetpooU95ZD9WrN9NAnhqfXEknApxdcpl/mosMJY8EowtlNBv
q8i6t0PxxA12FyYuh7N1DAGsZj8pgjDhab7k9pKONbxtAQlqrUg3BAfesZnS2MYhNeq31qhNGY3b
xg/vHAzUEtBLBFO886dtU4R7TYygCi8xU3Gn5UYl3lPsXd0YWXDh4uVX92OvGbfmXTXkSJX/DK6f
ht5ed83aUHmjW/2qVqWQAtJBL9xJ2/3IAJejTADSORZddbUDSmQIgQ1gpRkmw/Wa7Fe8Pk9VHG4L
YLRDzSKAyp06/5aUgI/oxapjO7FouiE+/QRIp/buamM2bnGzQpTs5UfyYAfYttYYqYX3o3Fh9kYP
Llu6pRdYs1ge5WzupHpTJH9yPR56+GoqW9/ULVcdnNFdvK9srm701laZcxjKZquwdWAL4MX6RSJ0
QzD7pViLV4lHBHP9k9evWSfOJM8hnRCVx7VjpuaH1hfidpb11CNI+2zGu6W7Hwx89Sy7qhw3TIph
9K7L2bt0qD9BQG+GN0O9swRyjRblMSUiswoj7mrrmSKx3M0dF2wBRv4uHBX9KZieiSNuvaH9MH7y
WJItt+rwIRFc15zljbDycydwhfYht5vhT8YFoJaQg2sneeuV9zWJhNYQpQhsWEdjvDvMNATaF+bB
Zk26A523ub1x+7Vaa0Nb210TEV7FxBrzDi6qj0BP10nnJ46hOfC/W8idgBcolVu25CFZwqDAMUKq
oPvQ0N8zSkIaXlWCORbm415TCmdrds1ed8xY+SkuJzR97bv01XK+bCfbBpYFH4eykTE4uGwAhO2/
861fOx5kz8E+y+NVtMlriNxSpWRDxV/ikCFfINkAhofFbt5UDYXcoV/CI3Op+FG3IRd+lz6tofsu
WoRRjtOtVxVERog3V6bZzxoFdJwRCnsPMkXQ/fEmqL0lNx97RPIROeBxCUqbaQWbA4SAb+B1GP/L
5BY4HZyP+Oi5UKFZ0RfZWS/6bPPn6ye+nJ6Mzlw9Dct0Lmi7yQq97wMbeYSoLaAXxzjvEoZNwJen
4vbY5cvrNNfnAfBIuxQ7GfXvRkR0HPSIViH3+UcHl0PQ01AksaIoez9CdJ7G6pC4CS6L5GjF9bHr
i+fRnq+Y0k4EAu68pjjDKLlxo92IGaslLXEfs6veK1wArsOrwXX+i9SrzofzMJT/zRQjzhgvMjdn
cQ10K2xfY0y9PnlnPPEdVibSXz3LpnyISXsayorAfpTUsML7wmG9Qzhhxob7DtvnncDRNc8otADm
WJb013j00RhveE0dLiHY5E8ZTkjiKe5DUjFJzxHqWRBxQ3P02m8c5oBuBASvYbGIuKTkqmdrebUp
ejsRnP2VXRnt7T6xONTcE4l2EofEWHcBTPJTklf7GrCXV8PA4Ziu2urbeJD3uyn5zETy6ar02CpG
u7DEctO6CabX1QptDIsJFGiD3catveWRtcGLXdSvRYLTp0rzIyi+FSnk/l1yU4ADdkH8M5zQSc+E
nKbBQ+9ZYje6mBwJO84RlqyGhoi0ieWhYPCNDBq1HcNtjQrCQE0nwffQIuT63dVhVE653E6rYcTG
yShXvEoT8lYgo5QF9OrqodmLpHW29ACek8X+pM+WfoGGUiGLTNNdx315iWv41D0TyZBifgtIwyp7
TFhke1/G6e6Nq54MtQ37NmyiVSh4Fn2yGUV8wn90AWF90BSVqK4RTH8OGFMXXBGOiIokor911gtM
sDKKF+w2+9FHhvdMCECgOk1+8bK4vBsw4YJWa05SWKfeWYkp9nuHpSFKQmwEgs0ZbEpqWWfMM2G+
z8JhbxJ8ZMrlxS5CAmHruZWVT/0cgxLTJb1XEKYE9LBa9D+ppKw+dvVR2/K+sH+XgLrSTLx1jMBO
TdFn1H1Zhb/Fu7qtxfwH//tbnwanOIiPAc28GNkfcCIx2HLH8MnThEAk0U3BjWQaYWU95FgG8avi
M8S+4ciWd7g+kjmgmPnFFOq+7xlp5/U5qahkx48j6/xJOcTuqFUNtn1P7m6a//qxz6OYem+LW9Av
Z6oLEbuTl1WPi8wPYkxvgfBPoZu8GcL09eL8S+bgN6JI8H72+K4jb7hnK7RzZm4YuW1tF2+m3asn
9tOFDOsq4+unleHi526M9mldRZtgeEOCUWLtlLQpypUxe7dk7ndmrpMN3B4ozF32LgbvVdTTqoTR
+5UsX2Eld36RXmqmqbvay5Y7Y6ynLBmfeB++uV2KnJyVu8QnvD6b8U2jMbcTunRDMGIutf265pjn
IVobpqdda01bD2SqGPPDSM6QWR8/J53PFKBuKeT4qHI8L7FBVtELJsHQRoke57Nu6z/K4L4oYv+A
x3yCOWepTc7DDHszwwfMjJMqHo3FAxsZ8MbIZnIctY+/Lswe5io7VqxlXMclw8PHpULJn204KS99
i4vsMhn7Auv6CT/mzarYGQDJvYv0CqJl/9iWgGNkDF7a/ze65ZOEIWWn5oOGSDz2GALzTF+SwHtg
Gn72Im5jC069OXD+OgqDelKdRFAfAweJV1IZtpjiFawkQyceIMxtxeCfW4PfEFpGhg2dtMU5tAtU
2Ok3c6V3rhQyxThj2Qs1F1McNDE+ex9ES+dIits9AlMqXz2uz74iZxTM/2LHf+mydi8GKXBog8ZT
+IDTqMGM1VCjWj72GZRCn/m08JiUcAYDlOQ6I3eCupJYlPj9wbhiwK776trZ7YnrLOHP+JgU1l6a
qDrVU//Tmg70MzQQ76vynN95AKZQ9tcEvHeAKRvE638Ljd9oUWlBzMQB0JclMW1cOMfO8xzJY5CT
OE/7iC2BzjjxOfashwhaVFmiI9Yu7H1f7xdjYOBO31kPaLLpxl8/bB9rwmZAuYMBO1EleCUJ+9pr
up7ofLtJTKFpS5GT6+N5tVGIXKZlEXWnKZ1uXWe+eoI6yifLLhzQTvacn0abQdpM0S0eBNas6bEc
nK1hNbnwWYfWjPkwpgrNS6dk5wxxCwwQcIVvquckUB+LE/LUpeBDjS0/Z0+2QH5LTM+ePAWpdbG6
Em1URmA3+9eZhqhTsqwhjYqG4GlEQ3Fym6nUf4588y7c5RJNyHLOJOi5mE+0nYPpitn4kErrIb8N
xrmOUNKOIM1I37Axp0jwafR8jM7EGiQBCguf1MD6wW9dUkQAcVUk2BNxCU3z9iVRzXHGAK5rMBEF
tDoUoWinV/cuyEVg4Xb/S6cMG1lZTlsTVDtGpsdAKbaI8J9oQrxryvRYB6BTao7NHm1qy3+KvTDJ
56WQ51yUP9qd7gN8Nv5sMXAyOmxkoHd+OH2kLqZbD38te9WpZiCJHFDFERf9hNERQw7llVxrj53K
Hq2Cf4UamGIqv33t2op0SAx9jSpBUnHY0XjTJSxh43h5NH4Xv3Ee9hhQaVmK7ZJgi8eWuhjUllQi
soWVx9vCm1A4+fdXZsI9G0EqGYt4Q1cY30SFHJhFlb0bnPK5st3lMIbWrUmrizTVYYw7ptzVsh89
e/nfXBNelL5V0GiAt99NkoNbYNaa+r1ym7NWOTQPxm2S6vtiMP/snJ4oPHFovribW7mLKDdnkaww
peBE70VvXTtX/S0COlpKySiIULlvhvE9ngviAEVzgHgwb5BG/HPjVXzDbFrKOy+LzwnwD5UTU46C
/LXGXRM3RIoNSN2VDRGGPRgvdL6AeqjBO06NtZzlEFOEVVzjCb/uBIuKtVQ7XOLOfx5q6zvFHeO0
3ovN1sP2EEJ5p7ewFv13PrNnmbF3aMx3q3JF2U0LdXSeDp4Ozr2V0BNjbROFwxX37yaw9SdZVSbx
+mTcgDtp9cj1c+8MDWujCKO5E1kJu8hgsxiC02pEqFC7QrqvsGFoehsqZ6cC9dY2Fbyj4K/nZzfM
HtvS5x9t4Drlhn506ueANo0uDeL1KPbaChBie7OPR7z6YnxrRAcY13tqa1JhTnMVITcXb564fk9/
+tQ+GEF74IyTZbVBEWm0N7YBlRLT090OT2zCj27NgFlIniNXwbJgOCMc8O7UeJSoh2Jh9NBy62oK
+zv12/7Ip2hvnXSZTnmdfY95Tx5ZYdcePF5fGDuG2b3as6GMYz57E0D/mAV2TPiS/H0fO1dd4Ycf
xfRrq/ikHJ4NSZmNV/ITS4m0hpjoZoJUZnqAgPZl1f7F2PM5y6vkDms3ZjxVP5chkbQcwZ0qMG7g
pLeD8VPlwR5i9Yx6vsArb8lUg2XuiOgQOdzNtFe74/hQgp/2uxn0aNeccxW/U8/gIf3h3SyK/hJz
7N21A6B9d+GgD8jwjNb0pkS5X0Y+hTGG6BYdQ+gICiyP5SBNCZq/pZt/8Rx+lqohIdni7ASKXAwE
uJaFaNfksYgplOYL5CZvWu8Gpe9vPqW3sHAfQhU9lQWFkpj+Jpird0CJ8QoY85joAed5nr5wIZ2x
InNcD9Hf1id0PSTccDvvm2sxQ1OAMSfbR5l5lkP1UQzuG10bX7oZCD4HNWYKjF5yNiA5Sf0IZvYx
6u/l5H7lVXxLlwZhPQWsz316Gt2tnRAB0LMmdyKmEThThvI87zwrxf5V7CgUB2jigCpl9rQlnVD4
I+AqjAQ9Kvc3Gzs6VSP/v8zLzKEv1zsF1Ss3ubgP01JTJFayI7GbPr1gGvQ30N7ubRwSnNjpa1Vz
mevdhQCc5YbXCnXjarO+QA/ziHetY4qq9Mb3nI2wWCdYXRhts4XLfLsuum2NHyTCeCYVzhY7Jqu0
iNlnN9zgHo7LfA2BSZZaFPp5y19hcbfRLjqvbgjD22E3AVzH7B5zhWL/UAzxq+TJ3IFxzO9iKWcy
c+OjjtQjO9NvbvdnPQ0wkhqWRYnWaE5O91gT0ZxJYfvEJzdM+18STneoicMqKr7vFqRjgqv9RVXF
Z0RlXbEMr5i0yKik3b80xnJnG8zcHtOaQ0sVAWGojmp81rn+CF0CPJaieaE+9U3/INgKtDp+tllR
aI1vkTvnJKeUdE7535g4j5jFdy0SmLL7S0EgG77sZ2z3+yFN74vcegy6NcydvcSl3CdQNmeHVF+D
Q2+qz5EVYl219oxUvw2msTFo7sve/9tSjkeu4dkKx2NLyNk1+k/ZOxg62K5ZVOsqk26dIOEXhsCW
ZntWzwwOIAcnYBsRRbZZYt2DMKpOQ8qBVfi8aZRxGPAw9rK/PNFYtw7b5pur8W4GBYZ/CvCgkTer
hGG7dCR12rY+pQUB3BxpuEuwRnOHwmCGRJpTqghhy8v7zxKWh92MXws8fbm6Gq24ObVeSGrOf3Sj
fNdOy5dj9buOH9FbneY/xWhRkRKz2gx8hppBf41AB++0W1sny07AAlAbfye8ggFQMaSkxfw5hROb
YVc/i1EfIhN9DTlidxbQyBMuN0jpz1PZcgjFfARj9Gv0crQj6yeuJu9KjmrjDO25toisREX42yGE
XcwyHUjV40e39y4bb1E61iGTSK3j4MHWHcV/8VwttyUg1Zt5hM2qhhcKaMUE0lpV5f+Zni3k1DzW
k/9K8TpcghHu9KxsGKyoQg2Fb3d5PNgbmom53VLDciJdLjjOLYC7JKSPTjz8NG7Y3gK+r30UYVpf
INRt/A6AfOxM+CLUeTHVQ1dS56Q4y5vWR3UZ/9F5JLZtSbC5yNlzEQfAk9JhiM3hLy0wDFu7+Ako
C8Ygbuxz0ScR2TmsIW6ZImH2mmRA2WXRIZ9C79wVHTujVDza0KyYwJDGM9lwA4hmIEtUa0xqvtGK
9UZCCY+X9zN0vDqrCoCTgI9B3BNbg6gbrvPug93Cmh0ETUs4YoiA0xtZedu2I1vX2N192idnP5L/
Ii+nZtXZ9xn4joXqTs9cSkrvN1nFasgN9fcQJ5wS2N1Z2rb2ztXMHKHEhk/H5a8UIFGL/hv4G/Zd
ffODnvKQ6AmWwiFp1Y9FMqw0cMYaXlDZQiuZyuZT7Em8gdU+ROAFjs9diLwLjgsc1hhiq6A76YJb
Lz61a9BkV6+eH4Zh+m2i+TZg54WjfnZH3jDrbrFdYTpe94fKRkj/7iFAPy5Ez+p7Ofb6V0zlk8lm
dhEBFR02qvWd6w4QH6oFJ2UQZMsfCeWaLfpAx6ymsSqSRClRWsl+D//ChaK2bcBPB1w8HpS0WSXb
jMQLockK0M92zhJ2ouQCWnR3OixkCqZm3k1uunG8hv6VYf4PkPElTeocNeWvUbU8BEU/YhAxZ1sN
760Tcynpqj8gxHFPJd0HTaMvKgOkU+QXlLBHmrY2ntMDVMnPwm6+3QbeStruap8nd7Rbj03mRMzS
VcUlwuemZ3+rRrx6Vn3rph94zuRgqAhNrKu1VolTP3wXV+17LpGai2IZT6UGvuIUFEqgokUnP5Pe
Xa7x3cVLPz+ptCEI26XDRtss8ATuFC0hYUb9dTLzwScF1dX5z+CTCGJrfavGiio5A97PsR5Nz3on
tlybIELJz7f4HdeIqDb8PT5uSruPuQUQYo8DB/a+H5HKHwGyrMwSAwinT+JDUfWXRHBTzry7DHqj
8s1b3JL5nQ0rBp96nmmxfawUXMws650yywMYY66VDv8dchsJTynhUy3X+Kvchfm05252V5CymCRG
pjS7xsJMG9XXsPAa5I6BVNbAoWGq9rsdqwlNiTqIaXixI0iSdcwNkkmnnKiMzT60gplA0S9XT+YT
6i7v6KFisVpSjppQZjPQ0xrwF7oO0IIfuICB7KeYLfs808ZlUj71jE1B5HNA1bWBFZQ5T15BeSWT
3Qv5eMJgAVFzz1T6Wgl1o9xnOOrIvc4eLut4gXYUBFCB27E/6oTc9uhvfQkckk6vEPtESuBEFg27
T4CNfkDln+LUBIjGsiLGyBJznvOn6fBGZu4MI8rZD9SBDBzmsoJfUlcvbULIq4/0p1pl+TqjIn1S
vwnnJMx175hklBhFOX4axxo/GmS+3PPvMxO/dP34M83iL6LLYeg4F6VK34acozksIbdXUTmQPh3L
91TX9q4cg3BrFVr+100+v8Fh+FMW9itFpCMKNE5eFzNjEWgcFdgexZI6e/q6qdLIw3cvCMe71OTO
U0CISpDKvbCqocM4XDVaEJUx+L6kLR5TnC44t9ujWkUChfmwjJ3HcW6eJl5lvodNeCFmz/Ga7WOg
G0Oe4EknTdX2XzEnEXMEts9x/o0lJsy6NyXWTIoNpxz1iGYOkbINStd2wW0wcOGx5QCGJdpoPMaC
A50LxVkXUOlin26zEpuS5+c7VnNMsS1NBt6qfmJFcAcX6CdHuMvrCrsQNOYLpalsnmPadGuz+gIr
KF/1iVHukOKs9+tlv7CWTaflDZsLJyOlTFPwzI0voQ3IwRQRPFYh+wonI6tLSLZHf42tfQytosG6
knAm3LVz97d20lsbFJ9OvmCn8hLcWfQ01RFVeFWB6KeuLnlhmrI80IrLjpayx6lLDmMnz0nCgZYL
2CiaYyR0OxQQr97xo3+sCXrXPVpOClgyNucyxkOyFOriJ8PzYghFhTE766YOf6sK+IkfHExdPQrx
x8f6xWx4MPQ5FA4cA5weC7U0Ttqzymd+sNNO7ozkY+2x5figXgoilTPZBG8RR9vLt75f+kfLRh1J
gBbJlLgL0gKZPaiiFXe0GubDFL51Fc7InhTclJF7g6vR+8W7XoL/dJgdLJt76+wj4s+eyk9N8Ovk
Yp8lw8FLSJxEQQR/o7jF2fyMt+IhzYcHKg75ThQmAkgKVI/wetHCueYtshhwnldRzdvWcx46wjxC
FgebRUoeUYKj7E8i35SQxa/zwGZ04GlxnO3Ezypv8202YWdr4ye7sPgNs3EUA1VaXwSwTmJVOiID
tKIBg5TB45gp2pg2YTwg3nFFIgxQgYm2W3GaHIam8f8aeEGHkdp3XbZv4HUvImejW2xqLIvJGN3z
cZ46qo+mEUE0BAAE/FKdU8XvI0TXmjk/J6kR8nKPhwuRLbHya8sNiKxT9GPmgVLISTKE++6bMvi6
7a5/DVpq3qfwEmj/J89Jw0GYWaLl5Cvwd8Ama8yw8IfZDtLYkNNIUgTgChuxd+cBin33L4/aYxsE
9Opww+ntD995bhEp1OoSxODdR/EblpG7wOU7lLQSTtWFHuY9yvVmXNz7Mh8e85p+QzegkJzvkfEb
ayXWFjfhtAnWRXwg17s4deOFrr+6VbpZL4uhtTK2E1IjkXv0Qo8MeyXvXZrzPN3cu0R4JKegFdn3
Pb+/VGY7ES1HyogdUPeENuVPC69/LoOLDXnYKoKtAX3RBeW7sT1IBuNuRtkEBMWgDERYWp9tG9+C
Ot0WIKnp23OPTdyRD4ueqzgrNyJnSSAUpVTOog1EjBSwkP1u0jVslsifbGi/xZDD+4Vry+3gFgFI
kDOWIqsWe4q7Z3bWBNvgRkG8BjXX7jPAG36H6k2Pm5GkMdEIIh/bZIO9MpLDy8hACrnp5qAj9/LP
CJHTdqbT0hSPsKXfRkxibRmdOpaoE9fFTWK/+wO1raLa5lCUUhUdFX0ki2pbTsr+gbUoqBfxTyaa
xCuEFnxMQUq4wNBELmqGYTNvCrLwZCSh7CTyN5jIaJZ+iVmJAEKR1s99QCuwEDeQpxRcZN9Dy5jc
9x9jLXFq8ndTm4WICB8XbVbvanLSMAzmbmOWHE4chva6vDcl678wHLD7B+v/T5J5oqXdt2K7Selz
FKEWFDvj0gw0RnAysIzoDE1pCHB4xQnGYWG/eDlubhQStsSUPgDai7v9VPZv0LvxBVPgFbQ9/eOj
+zB4ln3yV2xi2dGXN/Co4Jl7r/MMIEQ3Gf/sChv3n4cBzdHJA9MtSE/7UWMpmAVbVdSbkGUxlTxU
kx8xpO0KFMsNvcUGw7T9XLvNP5xocDkxlk8UR259jyhaatz/cvQ1pgx5ySVdUFS1baLi/452ago9
D0ev6ef+QnHQvb/0v0myZua7z7z6SSeXRepnsz4zLeuvAQMiy6GhsXcrUKlxJnzQ5TWEn9cTMveL
XbGIv4HrbpJeUM/I/iLAYbiyTIzvPVggSKZ4uQRTvlmCXyXwmGfsHyBKhDElC1SxSdu+71i6Z21x
dgqqaezsnmW94Pii08L2nQtqzrKxjHeMEzywQjC1StoWqvsFYy6wMKp5XBs8CFwYADPcot7d7jJC
L8m0Xr9OfIeV9TSxD4LPhoPLk8Gbx26mArPYuOUZ9wXHT9w+BqvoUS3I1Eqs9Xf9s+4xnfWrGv4r
5vFD4jOkHWkfLbxq8FnaAoyBV5BTd5InzwxHQX2W3fxrdHCMc1bhbvhRzf0HENVNFYE9sCximuNs
PXt2+tygW4bJW0YBGCn9aPEeDfo1xzjiBiNUQemxrh7rmOwGjaV5321TfDOBWt4a2OW2E/6aVt15
cXKj5dBCdFhcgFlkLzATbRJMOAyigYNW/SeM/LOxXtuF1BEfG5qYo75Y5uGkcvdBXW5GlwhGoPei
fJNBDkyK87IPi0NIKWKARJHJduuWbN4CdXQiU+/ykpxYTB1APY7zZizBf9uufc2r4lwm+X8sh6kl
7l4ISeOqwSWGbVAPM7zCca+j7qNmERuFrEpb1glttOxjNZ6y9B+7HWh64qFcxn3pzdH6Y94ESb3v
88/EudXYX/IATF4Gbx2+T9XPO3t8tnhFTG3FfcVQ9g10QIqvCvtyVybU3Cw/elmZ7874FBA97W2c
9ahKNzjmDaZjrieRVwEK95wrRpKbs0JWZ8bULSv6bzu0/1j9Sv2BVOH4fD96rr6bcjlkNbQiggdx
Q7iKIYy57gALeAcmjH8UW3eX410Awkvum1I9PCN3ZfzPxeCOEvCjZgLBWbT185ERr3vwNBAUldC+
g/Hbb/fkDFn8d9a7Papp44cr5rFPkCR0dHURjeCD/NoJxUCio7wqgKOPaG4srJUsYzd1SYY0YmwX
Qn46oXdvyeG21MVLRAP22rsFAFh0D5Ns/skuZTVTjTjFEkYjFXjObgmYwBDyGf/p1dkxaoTbLHHi
u5EeiD7q9wx9iOFUhNriIQBbFuqFtU+uTgOvoMCGbxYhcWH26bqHZereZInboDTRv8L1nYMQffaK
6YRW5iExJ1hS8ii7hCYba8oOMlLJvQ/TBfv98Ez7LIsccN2bzuF+1newwxxQ8qcq5B7P6JRfonza
zY0VXOauv09NMoIRoxcLBeY3Wh+QwSE1oVnOblDIvB1ZNnpeQFRdM+Sne950eqOj5MGt5xQ8Mpai
qSJ4yIJzYt2uimPC7WBjZz5oORsHLTaZwcIvEODQmsfXMK7nrbLxvQkRjFdX48qPbPx5eY8NfViH
EuUDhGKn5h39qsEZqBxzIAeEQ9SP5b2nCb4rbujbfggJJFLBB/W6+puHOW1PpnhykHG2IMjlJp/D
NwsE3oCX7tU2tc92Kl7ZaONHkjrONVoj1TRcDQefr3fTpEuw0x7uAnwKPc6iSJ+Ccvgy3URwzBVk
RZyceGcUtuNpWZphH7Va38/T+D2MsAhcDDHvVrW0EDoxnsb0spYZVvJwsDzO4XQ6dNZkPXjSr/fE
+1m+JDR2tXMNG6UzSNvIG3dDyKwkhhWtZqUxLEbXXLTu3nLLwoxQYQvTDD4fTOCUy5fRL8NOexz8
CjCZtEPAuBqulm+joQgcn9YcHEeARbBxGl/uI4UYrouwuZmWLEY5UUuS9n569FrnT+6QBhIEwrdp
PhNkw05By7WzR9HeY8F8yx3iSNUYAhiP9IsvigllbwiwbA4Tb1LcEEoHWKYcGb/wuvC2Iivmrcyi
HkpJC9WhQDRXfjSd00rgXBmI3BQpD523UihK+unWt7yH5MrqZ/InH+I7t4lYcnSmfoFwSmblmHPt
i70pOSSarBVUdgc6DFssql/4wYSlwOGaGJT9dLdgmg8d65IM+pKmTv7qhdjLHb/FyYtfcIgwVQSB
G54j9gpzSo19aXGX6Vwd3aSjkfkdXPFp8NfJSu7o1j4b7GyfzRWJYBDfGFUVQQpfspLUKWa46VPZ
6lksv1gzd01ERzVhJFZI5O4xCnfL/0g7r+XIkWRNv8rYXA9socXannORSE0yqeUNrFhVDa01nn4/
9JpNJVE4ie2eu+lhN50RiPCIcP+FeGwwgg8bqOGZhZ9wEjy5pX8MegroXBLFqjsGmQlQqLuRTF6g
ehzGKJyJtqoqTGEOspDTssZwFbtxQbdeGsvZWei8ZNCqYgQbIzRdnSg6qX4OzqUGLeM9KKppaxY9
ptaHyqfx7tE40vCA27V6+W7pykdmKj/burnys/4pTMhu4NQQyQgOGP9l68TVtzLAaOSfk4NPH8yk
wRs13NmUoYNa3sh256vRRoMbu+qRhHME/XuDFzsINQz1SNkFko11TUuySYVvtNnNtYw2iqy4N3RM
nzWHumSpfJMSVoOhFhuj6JB3MH9WAzrP1RC9Ao+wMzcY5QLfhxLHRwrdJPfgFFnpnVW1I+WMC3wT
YTRY6q+BB2CkMYAvQTddiSK1PiNT7ykfvHutsrOCz9h3txUXLb3XH10hfUSebk1V+1PjtMw0BM/k
JjhGmicfePxyh/MHJEa7dNUW0TcBkmSRYr6JNdxtXCP/QQU1qVBvFmLhVHvqZ+vSNS+bRyRcQSCi
uOhB6NOL732rvpuAlui9210NGmMInOsIzyMOwIMHqCVVDF5CyaZP0N/LYM50/rbOnK2rD49h3uwH
UJRQ23gNGg9hPzqCd9TGkrygBktLw2lQq8I/EacKc9TU52HQo7I0oKvGvQH3upchCPa4hYIpA6if
ma8mVXgsBOF3KGisFl6onMLgDYPtgaaVqLLgWgvqRJ1GVyUNuK3E/ZtNoSKrCK+2Oqk1FCnd0y36
sb77BMSMS00BKjcuEwGRkpyHBMI1HDB+S82ucaxby2i7p0ZJsH9sc/3RwErqRqOhclOYKE+oo809
VoXCVVX01R5iS/duupgfVmpUYegFlBE1W9ToYiRJPTfD0NvqP0pFqW6sANW0wQR5UakVXaFMwU5e
rGOeKwOX4E4DRyhb1T6qem+XtTEFjNpDnZvXMjzS1Guv8C4gz+TZT6tAAFQAcLiTsR+hiD2kaIlp
Ma7O3OIHmBG6rJ4Mx/2Jvv2Da53SkldE3UhvcoWeCVg5GGWaIJGhPPFK8Cn55S6PEpHyEuzbVA8Z
gaH/oI5roWGXNndCqqb7oVN09LIxZQNY8y6UabKVivbe6y3lKnDk+JgLBikniykQo11fYHthmOGj
20vaZkiGQxX465p6KRxR9nCPbq2bxzuJbrbjGM9xKrEKKekFqLXg82Dm4icWIteNZX7ocs/rusI0
ywuGTZ0YL6kE0GeIr4ou2ClRCW0spaJjwN3xr6B5HDSeexlKkEi7XhllsMFLipNDW9d44iSUlsgT
Gz3kGBD4oITetE2+S1QJhdT6SRK8jxhrNG6G3PNStX6I5OghGqQnCZZLmZqnssXpkV63ngBCMZw7
U8Lvnl5Cxa3bb/CaCROKCAaXrhDiMAl9F4rG3mi1Pyw9fMThZi3ShMy5o6HyvYly7M/xFgEL8pY7
5i4VBxzIhHve2lT5TE7qVGcPuC06Nxn9StXSG2RDkrVEE9CV2l0c8sf6GhdSF+oBDX5F23KCfPQZ
zmmNFe1xh3+wIM/aYPA1ek3qSdCGvVs0P8KKvwPOTZzLz0WIxBXemJ/CKKiV0qSrmvZW6BLk95D1
0a1NNXpWc0/clhp+P7gp0PLkrqRy/Tb2vsmp1tCNEH2WkQCBMe2lT7VpE1CBPyscdvQcHFuLVOCH
C1LMBY7O0/LYaca+FbM3Ojx71fDe1QFIpEe1s6ocDCrjl1TlOYfbwpYcR7bTAhqa1TX3lceyS+4y
Z+QmSt+tAKqRhYxp7SabUu0/Rbr1+miEEWvmViZx4+f3CB1qMwhYKrk1OQ2/CVKqoIFxDM2rKKrW
6J88J56E7Y1gPOgsRJu+6w8lzvZW2zyj0oylMvLwEMK4WufFVknbFtxV/zD6JndAwvZ0ZbDpErmI
iO9qgJ1D7kVcwLWRKLSh/1GvECrfYc1zCKv42R1QJe2jENmd+Ccg/RvMsfYV8GHcM9Bzo+ipCIIE
8Fp67dCitmMjuC3SURGX5qvGH5ypCLHXJQ4shYLgky7BQOrgw7QwLoSyXzsq7gSm/1o58WeXM5EG
9euKrkbbQbroTXkDgyi0U03bWQgHrrq4ZuNHR18SbiJ03FM1hBbubSmm7zLkFgTAhyYwtE0T83hx
UMxFy7LPqi0+CybKFBLbP+zfZGBGzbBpkl3kv9BIGx8p3anOP2qN1w8ClagAV3TnJF3Z4du3dUWA
4AD4ZIc9Lb7piE17VEXMqv9I8dlKhPRQ8GaWoqNVo4tgrgND+hGQ/fQ2vFUa5TaRrrL6oWt6ZNXE
aKt7xml0yJBrYIlGDjV6fETuxFY81qL5kfU/EheQIo5BAXLCVrMRvOGHqO38CvZCEW384n7Q0wLR
CpyzQQFqJYAOkxur3fMyCrLbgZZaAfOAsq7aYZMkye9O9dQFvCe1xz4SDrw86LfBM4TW+yg73wPQ
9GJDZ75wfEQUpduS12FTg6LWjiAeRxsQqlTyO1qHQjqaWqzwA9zhzYYKPkwTCZgVooQ+YhbpzqcQ
XCB+3Q2gzB9TUXuHHrtSTWcvw0p2vJSyeruTQfiy2CAgU+ZVMOSIHiPFtUPzQDqIMqAtWKeEivcN
BrhRIhQ1uqmkyVUGotnFWyfytG8lUCVJFNdWBzCMPymHlXhjaECxHhp8ckJKkDnaPH0K1B14bix5
awuFnMobyWbEGoydV2dorHTHvM8PwIP3XujtdJWGF3dDFD5LyiBUcVeShgDWPqXZFeniAS+8wKDR
0g0bEaeAlZhoTwGJxsUWw9NujdpZu9IfcZuvPNZfSCvZQRCALaQ9mK35ILnfRayfLefBHCkGDiZp
sIDIz8DF2kODwmXNSwox6bjgetvvw/a7CDY+o7jloVmS4EnSH3NMsirRQLLZSr6HCISLvNtAve0E
WbiROfBTs70vmhFjZe759QrO2ME7GqZPcn8d82Wd5Dqns+d1EuQLmm+YkeQVfrMAHKC1Si94LfO/
ik2jPoVMZhI8lM49uI26hLzKDu3lGzClHwKiLBzq+AkW28JDrwk9K716gY258lCglGGICu+GBkb8
XUnqo6e8Uvpy2g+wSVdtxvJ/V0S4lXL8KFMhCmGRIpZ6HIoClMdJL7hpYBNMPkg2mvWThs6tinOJ
LxzGHlqGq6GGrBRPIRS9KninDXCaDlxLWkHrVL/rDWYo7wb5p3XHpzkINx5oArqmIr0HhELibnz2
ghkV1bc+emkA+ElQEwTphtrdc90otC8+6+4OeK4YcDtHMW7QvJe2luEHIwsj08//1ouuXSPtRf0j
XnuYpNGrpEH8hlzI2gdthLnnQeBok2KBtsDOAXtjoNYqkmzwmRfRkyv0a+SxRm0AFeWXAdiyL905
ErrWbrcR/NsSMYwGCiWM9kZTbzS4Yql7UmWWbPFq8qBi3edFfA3vFw4ut9ltw2NrlYjcH0COeLl2
72cOPiLFddCjlydxsdP2afcWCDd54r1Z6bXQYz6XHCJ9wNmPIVAXaGGyJNim5Opjw4YU+/baHEbk
8omyAXTMp1SoeYM+usl1Hb9m0P3oY26hNeHcE66r6KPTTn6jbXwsJBLRpGbbIlQ0bNskXhvdXqop
BelXOZoHyKxYvNKofx98U3iyKIdRE8NJ2rfL8C6NhQ+V6lxleH80QgWHLb4lO7wOETAZLjpGSA2R
Bkwdg0js6DdX3F6plzZgb5wCzQXQxx0vapPulzZYL2qH3zvEWLxqPl1ITQV6rlKtHH3L4bDWVkJz
6yA6aHKiDTBr5fquE+4E/zsYkXU6Wix1uJJdSS2aErr7M4mFg0NbyHBbOHkfZR09CGl40lvlNMR0
tqPXXFFe8zK7CWH1+NWb7oHvNIKDgYNlB2E0k6mjodIZmXdofyJjkL2lTbMR5Z0I5GbguTbKDBmI
tOly9EPC5itDuMQElq7jK2CUIP6R5UOQTEAgCs0d/OcATeM9WXpHxTTeXAWJa30jld96HqADFSPZ
MTfVIOxaelQRv3vgjfanIJMIkyuhNFpTRmqoi3N5KVLEIK/y/F0sTzJI4ZrGLHVhs/t0RaZ6pMhl
9TYBTCECr+Rrp8xmX6KkC7BEFJCxV9Qn8HhrR4ze3RYgR4xefQzuvapvqaMh/fBUCI9tWfG+fxRH
cJ9ulTR4EjDLvrqqpPQFT5JNIKLf8BHqPxRWZlXH12b8nCEPDTIKzrlJLxs1P1cAWhOtHYpssf9a
y2gSIFyJ9KYCXJHdSbnhKkuAEXlAs5xt1h4N8gJSiTYO6GFmwu4OyboeRU9+Q4TZaNd/oKs0SvGE
kvVkie4hUvnvM+9IVdYe3Cu5ecW6ZtNgXV/T/yt95Hn4bH3c3nrYl1r5Jlblu7Y7lNZxiK9lmSDY
p6JiEVd47cF0oZwsGgCtyLw9BOC+xiWHx2vY3sOyZPEi7RUOGzn5EPkDsx5IsrtvRJoV+CeU0Evb
yrjKk+qtA2vnZB8GhM7Ov6lFlAZBWQPz1OP2O9ZNXMJhh5t/aMKxaXWW30cvfeAxiZDosRg5zka2
E9BuVAMcUZMO3q6I1d6uUDO7k05pTil4BEzhG8sO2IvWk6Rn1+kAi324M9Egc7xnerKbGiXSnp2X
aPmDyOvGSZDeBwrn5njuJOSPsL9uPGjBSJFKwc82qN562JQrF7Cq5eAUG9BpB1wg0c5zsER/EwQU
+0W0pVBn0r7FNUApIE+D9Ow4+R2+mCiijBc96Am4VGnXElW5OnzTOEa5Km8VnHHhJngDaph/jDA7
xTwmyHhI5SP60SguPZmZv6Os4pi3EaLUnnUUHSwZYOepY1GlVW8sLE5yIKaFBkqj9q8KM7qiohCR
mw0Ph5sQCd7uMZA+8erM3GeN51tKna31+1Mpv0ao3+e9vBOUU81rowWXT+N5ROnuheDT7+6goG4T
7zsFH2S12usYQgBNMJRiqPvKw9r0Iwr8+lbpuaih8THcxvI7fuk4IfAIwUUEN4uM+zqSeWohg20C
8hKfkCreJx7iGoCdG8lcCyi4hv4DxkNQoiEdmT5Lc0ShXGfFm1VuRY54SjaOJo7ARWgPCUyevMfY
HA3XJMJwJ1krFs+SBCwUB3JuOo8cPtvIcMAAb5E923ZquCsR6eEp79bBDW3nXQiXR/e+CdKrbpqb
vvjs2m8ZUqV18aRDo44cayNnKJywlXLq53CvdY363yted9vBv3HlZk+9dx8lD1gOMRv5vafB6pDe
EjZKB1W/h1zF6/To5wefVp2qHhKWSYf7qtfUGBW115WOfW3+6igvEHF+tKXx0qbGM/ADmtnALSOa
xLjoeVSfxOIx0pHEjoMN1LWcnQetlddw2yE3JIKwcR6s7NaPsrsG4d4CrYta5FU7eOEdYuiUAPCc
bgyUbcEKyMUmGW8ayLVZ0EGVHcInQCeqH7r4kAFgyQ1AVODZZFROxBS7XozMAuZclSRYfFDYBqxW
Ve7c+qMGSV7XboPRIC03buWsO1EG5I3ooyFAEkQ+4TEo2leqvxA7QF22L4DYNmrxUFTP/zI1K1bT
UcSBdw5diuGza+D/q+1r64qbf0GVdc0K7yE7qg+8IwflYQCl/q9KtYJW4p6Pp949ry6oAqL9L6OH
545PVWr3zbusvPn6wz//8b/++/987/63+xNoWNS7afIPTL3uUnxcy//6p/bPf2T/7/89/Pivf5qy
rEiSbMq6rsqGZummzM+/f3ugucW/LP0rj5uwyvIcIbwieGgw45SVYlzcl6NIs2Esy1RVSdUkTZa+
holFtCcaCAO2JtvYix+BAa2B0dvellpDceg2lY2Gwm4hqjk3uLOok8HFedJaQWnQUbp17lHfQ4lr
mzw2dwFREVlDousowcmwAQwfHHsh+PjLpzOryIppMa2yKFrG1yE3QuG7Y/Pa1lb1BnG8FQSoHQ4S
197eO+qny9Hm5ldRREOnq85XVJSvwdLC6xExoF2LYgBlmp9x8ABxdHU5iKTPDEk1JNaKqWAoPP2K
pqoLAw2KzC43YA03HZ8wvg/WoG4f8vVgA8wH7rbv3i+HXYo6+YpioefcJ3m0F0Dd4gojGWelVFSS
fl6OMzeH56ObzmHj+rWWAPmi+1gV9wX8Qt4Ml2OMH326KM5jqF+/UwInLKT7kQKu6PaGgyG2ynXk
j3ZAHsvdX44lza3A82DjgM/2di+pNQLYBIuuu7WwKnf6nbpqNupWXPlrbWmLz0dDplYFbaDr2mS9
D4bcVPDF8Ru/oc2ZHfDG3mCHAd94Qz9kZ6wvj272a5mSpSHLYmqiPBmcpkiyBQ8hHSEfBydsyMTS
jT5YSzlk/CK/fbGzOOPqPJtEr2+tpgJXYPdHxFjf4BCusbhkrYfrZIfe+zpYWCLzn+0s4mQijbIX
AD1yfpSb/MXYDnskkHblNdWTtb8YbXZznQUbU+jZ8ERoIIKHBI/dOyfXPaLpJRfIjix8LMlamMXx
52dhIr0DgpV5kY2ENvqaNgW/J5TcbQp2B20DtBhmpa3vgz0UqZ238A0Xgivi1+CtRdFmGICno38S
7rNUWePxYO5ReUvuozSTUfQ2kV0tgHYWkfJ5eZ1KCwtImRx9aGQ0pdexUEFi81zYQTO0/Q9vjX0N
WpjrdLv8UaVxRBcWrTJJmW3ohzU3K3RmDs4x2aI3uBpsWPi7pSP2z212KdIkaRqCVJipwfpBqObJ
AbC+AjW40bbG3tsam/w79YJTbHPrtqEq2OMaTuxqF+3K4+VpnksHmqKolqjouqipk3QQ9gZ8pQSt
qJKqilaWW0HC+QZCy98Io4m6IcqKxuE+CWOZjYJ7cIUGPcpFRszDCYJr05ULqXvc4tNZ1TTeHGA2
ZAsl2K8r1ukav+glTh9dHPXWAQwfpFZD8EVUVCABViEoV5aXLezS2TnUDbKpJCLXOE2pqDXnEeB4
qDjOnVx8FBHKNdQW/8YMngWZ5NPS8+h/QlG3K2owwlMIfBaD7/8wyCSF1oYcc6fvY3A3oA+wljJp
YYF1er48lrmtrZ2NZZI8DR6QcpIyll6kl6+oz0gVXl0OMXsanMeYZE6ft42uZnjAmjfmLt4DPVtj
27ajZWULi6fB7D39LNo0VaaSJ1AhamMb3wLvqXvyjzB5r/pb5V454jG1B/b0nC4NcWHdTTNkrIb1
AKsESaf73kb8bB/epwhWXYF2WYE7rE4Yx30iAn15Zmf32K+PN82RgS46LX1/cmT9ppovFY27noZV
kL6qrrGQNqQxDU43NGlJVzVTGiE6kwUJXiwMC7cfz3Roe7fdwT9me22H+9hNdbN8AMwtTEMiFwIP
U4DcTcJpbViUoC8RFaSepyXfm6X3hjwbQWEguolSrGlOlqWsl16VlWSkIbITO+Bwg6v5gJ4K8hR3
0t7f0R2iCUCnqd4OtrQZ8z4gANbs0kNr5i+RZaBUhiFLDFmd5Mq0qSUDzTB0dAxVeOhB+tynRfTz
8mKZe/pws5VkXTYtVbe0yYmauIFjFijfMNDiIO/Uo7bNd4KN8P2xXAcncR1srLW2vhx1ZmN8CTo5
XDVP0Cr5T3UwqrxVhrohRseyl/71MF9mcDI25Pvb1sKlnHbBp4OuwbApjfu/PBJZlkWd5wGHNDWA
rwca3kTUjkrEjjB8RvPtAELU7tPDXw+isMFkVYSyY+qTIIncKx523YEt9adGB7x642YLB/PcRlY4
9lVTlHXCTF/1CAdDuCxZbeqNhzvgS7YFIWebMHOwqdqka/lq6Yo1swjgwIk61xpLBvs/Xd+OA/k0
QIUTVMmp06P7vmzenbp+uTx5M+nwS5jJIuidgIYZSGxYn9s8vVb7W41LOSjapnm6HGlpQJNVLQ5C
4w4lPPbYxUSxOQku/AOYRZejzKQFxVIkE8AcOUH984p89uKonNpKobSPzJAeFZ4t4NuFCLNrgeqO
DNzSUk0sO74u6rKMRNmTKYc4N+JO3SnbetfszWuYc9VG34p7xF4vj2lu5ixDERWJMg83w8kCN8tG
yusIrSKrTNDBaoAz6I8i0LvLYWbehIplWBwfhsJtUJ+suI6/IBdqmhpYkhuqLSGM2Tc7w18492e/
0FmYyYqjx+jk4jgaNDgfFeS+xKBfyGx/XpQn5+6XoUw+UQIgOzNdwHTlBjX/g7pDQURa+5vYPmDg
inMqh9PJOEJi2N3/jYNJFUVRo0ZhiqahT47IXsW9Ow0C3goAShGz3qlVsfDqmZlCVbQ45fn9qmqI
kwWhWa6OxgmlsU5Tt76Q7vO+3l5eDHNXQnaPgsiqwWI3xckwRMF0gnCU18fAkW5Iv1HtkYy5Rhhr
TSFO3UandJ3ttLvLceWZN+x53OkGziSvVbWe5dHB0NxJqEZd19+SNSpIdmebKzbAI2XjB7pt4hrm
gLteekTMZMQvf8BkGzg1pEuhZ3KDFoIMrnXWPkMQBCEU8Hz1wkqd2dpfgk02Q+DURa7I1Oos6Wcz
fNdpykbhwoab/5SSYvF+lQzV+jOhneVEMPuIkzWoEJcbk2r4Olpzwq2ETbFBrXtlfAvX+wYQ7tJr
dnZsZ2HHVXwWtnV6F6oAebJRflgO2il0AYf48/J6kcbPMdnq9GoMRZV1Riabk8/VhmnoRW6Y23S3
DtYrjEvWCa4wd9muXJjImZVB2ZHDmKsMm2JaBajSQmxqAfWrOpLwkm7o2Go0j7y91lm2AVR6YWgz
W0GT6M9IpmVZCmSgrxPYBIODEFFMV7jqfsLs/ZGk8V1eqpteHI5FCfUir3ep6tyE7vNC6JmzgCub
iIQDB49kTm8fmHWrfYcUu928tez8kkt+/xPSnI5mxMp7gBmwy3B6ATSxMOi5OT4PPNkQYVv1hW4p
iEKLfyDsDj+xkfcGTkBIVV4e40wS/TLEyezCMeiKLOFqXzk3GoAVg8btfxZhsgEk9NNbJeL7CZ73
jFcFjO1w4WK6NIjJSVDCTSqEhBAy+klpp98paB8sDGN+LajkD4uzRp6eBJ0Ips8Uxt6p9FNzg70F
MCUKfqTIul6er7lyMZ/k35Gmub8MB7AsYQ332LDVY3LtP3Do2GzpHZXw93arHPVtvR7fk1A1FmZy
JludP7qmTxVdavph0FjxLUoBzbugAxY0lkptc2WdL1HGuT7LiSoWSEroo8GC+/FJ3XT7YaftYB8x
IE4y+/J8zi6OX49XddxrZ8F0zVOaOsLfq3MRNikp1ZbW9eUQS7M2KYUlNA39PEHIOhrQE7qrys9h
eLscYq6q/WXOJjcRD8SvIaoMo9lWh/gIpsIejuq22Jl/vZt6Hkgb8/HZfEVBhHC0y0JPmqMP1FKh
1x4vPFbHCZkcV19iTI4rZFojLjc09n1R2eV5uqnF/or6NoQvERmSofZAgGrC4+U5XPhM2iQT4YLR
FUOG04JafPrxKaY+k+ULS2E2TagUSXiCm/ThJvk0lhE9gruI64r6PcyhVl8HgBeRp1pIR+Pn/n0G
f8WZjmXQnEI3SXmwr+jcIH/oCggRSYpzcmREP/zq1jBQRIuGh8uTuBR4nOSz5QElPxO9hgyRY9my
Ukt1ryfWNzNS31BXPCCwjiVqW6m4nGDndjn0/Pf7NeZp2lDRhTHV8Sbg46kLKLiLjVXjJJvLYZY+
4SRhdEbnSK3JBcegMSbK71pXrSvk2nPv/XKg+cz0azyTtFE6KWXzgEBZ5x9rs/1WS6h2XY6xNJjx
c559LsoLslnI2NUr+a0DwxFP2RFgrjkvl+PMLwuTc8tUUSabXkCVLjBwQRw1UUW5swMfFeTU7eyy
RCYRbAHwNElBhA7UviUfLoeeTya/Qstfh0idMGmsioQVRzsj35vCi49xYo2uhrIbvGJ7Odr8R/sV
bbLB3a7vDUqh5F/3vggf8W++/PvnF/mv3z/Z2JaTGlqmMZFl8kMeZXjQPR7UhTPxfziBf0WZ7GI+
1CChrTyCWdoNGlY0VuT3eivsYpr66eflIS1N2bhGz9bgYESQfENShorrSoSAvRj5H5dDzF6Y1V/j
mexZBJBhZjfMWkizqKdL2EmHxHof0pOaJguTtxRrsm0j02mLaixMyyVWEzBLHkPgqD4o+j5+uzys
pZmb7N4MUaI49Dn0hxbDHwhFybf/KIA1Oexx5LOERGHeCsDhEKPwprwcYH6lgXozRJo/sqhOhgCx
JzOiiNtsfzTvAXRcCRsM176ha7hebodIs7lAA2knGzpg8+njVCsEzGUczMpQ/9sp1Lrkd7ib2GPd
ffefxlJXZuPlWq0Q7JV+LIx0dueexZ4scxyJUWDGNcq2HmGB2+HReMC9BMQ05OY/77btPv00/PVC
2DG9/XYTOAs7Wfp+6pmqB5LD7rbOLhmHTMFv228hnUDzWokL18M/22e/xdO52oCukrTf0IyR5cmD
OLbnRQDEh2RLn3kP0VI+KKd2C8vtRV55mwgpSTSMFhbT7HbQTQMMAncr05pcG7XaqhAFdGGri6iP
GOjeb3HJshZmdHZ/A1RVRA0ohSFPVqzWZZIlpexviDwYQkPcGT5bSLyOfpstXetn18yvWNOWM5oE
gQorFAH+2Fq3iKQ2g7EyDH/hdB6X3m/f7CzMZOKkUGn0Xm1oo5QPGaR4w7gSZRkiX7yQG+faAlRq
/j1508YyRuM56nHw7NSdu0+24QdoirtqA8z4jpsimpMLZ8tsQHpelPUkyrT6tNvrlbyLfMfnXfSW
IkEPP/gGFWMbg8UfyDWpe/fxb4DvtPOIk/wfFGaoIG3g2X1/65jXhZGhxbOQ+OfWhayPWGGL/spv
zY5OQTQR258Ms83rSEhWsgk3Ad7XQu5QZtaFbJgG/RQOT3CLX09mVcrMoguVsUMwlraz22CrwSp+
y9MVhe1tiwXfbiHkXLqiMW+aEmVYRZtW7Tkjoqwbn5fKoMK6SX9QYN9YZrpJ42hdYmaALsJexDmB
AglD1tHKiB8u/w1zk6uCYcJ2R9RBGI2zcnYf8XL4TviM4RYMJTzGtRXFlSBaumMtRRmT2VkUOUHD
2opg/gwAfTR5Y6hPitUtTOfvuUq2ZJXtRolSHbGgX4PUrQpqpcspaufQ57Ec7V8a/kmMnwV5KfH/
nn2/xpqcb3Wjd8FAK8eutv5JWmtX7r387u7GfoS4ju79x6V74+8z+DXgOPizGfRqpTE1P41QCFNW
WQ3HoEdMfiHbzyQQomiyKdJEklVlCjfDUyur6f6Azq/Bqid37Q5V+UP5lrxIm/QR5eilgL/vgK8B
x5+fDauwUs+KUhPrnSN4AHdfAqWoVl4ORKT6WxCRr+Emqz3tMHsocW3DL+0YU+Stbi/vppkb3tcA
k4WearXWI4kz9h70P5L1sG/2zmO/HZkF2Y13sxBtbhUi9GeOD01aOeZkUUgwakNt1GZr7eiQPrSn
aC3Y38PrvFmNtzvrfQmSPBsQLOJ4pQSRaE0+l1PpEVL8Rgo3qYCOB+ZtWyAwslkY19yqoH3z7zCT
z5QNbhqWGXpB+o2+86/Kmwi3+cexly7vndNih2Fub52Hm3w0NPiUsFfp78lV7q7bVOGslOpugzuN
YV8e2lKo8edn6x0rt7C08jiyVeGuaH7qhDIxQL4cZHYVgn6VLK5sAKGmR1nnUk7xxBFkfT1s/T3A
8Q1uuNuxTO6vzYVov9+nZAt8ALgUTdYNWZx8rNQdetHy2MJa/G6pL0GCBEH1I1rK7rMzdxZm8pHg
N1lqwaqwQa3ignKHl/EWie6FM2R2gZ9FmXyfGhfGQqwhTTvZj7QUV5kmrS5/nKUIk5MjFZrKr9Ha
sJVU/jYaRPZtstCV/P3h9/WLTNKCY8nIw2mIPar9B0LhsnUnC6+ae536IFSQX7k8oKUPM7kC+uia
BTjs0dOCCpHgwNzv8lBfCDJ7Mp2vsslDJIysOnXrUcBymzyBAZARydsK8CHQZ9OGcWFjyLDwqWa6
T18mUppUBNpSxK7IQJ1XsW7kj/GWu8ErZ6/StlvV3xvoyyje7ayblift/w8Kd2Gt/NnpPssWbdeF
AR5A+LPgROeKxcr3t3/n4+kjbQaAijaFpoSZJ/iZUkARRpzJUJH8uRfQz78cZKYSwTxaVEKphvJb
pv1C3DxKdCOYx+bN3FlbxGaStbeF1PwGo7h96zbJpt1be6SZaeFsLgcfF/vX596X2NNv6OSIcUC7
xfzYTx5dH809DLQQjBnkjYOg8BoVlufLEZeGO/1sDoh91UAk1w60iDZy5rsqsm+IKmVyC1VOhaNe
6HHzpEYwqN2mDp8dqwzXTotittNFWLlpoxVgEXTdtelRBk/1+AWTYOuhVqulluD8zrKoX3CNUDTD
mOxfFLlrU+zI38EBcXp/H22rfbHxr/VVfkjX/X7pg8yAT8Yv8ivgZCvjXJ53bkEmDw7aNtx4j/QT
wGrCw+/s7AV9xY11kB/a9i93o2QLGBZ1DFBzvyNPTSeNHFNEfAfV0RjdVUSkXP9bl4gLW2ruPDyP
M03wBjJDtU6cIbvJ3cdCRqtLufKCz4VVNndJOo8zyfJyJ7kw9aPILt5Yxdycq73xXK+HTUwxcZHU
N57i022kigpYwJGGQk/+68UF6bMWCwi6lOjU7OtNdSh3xgnfChZJRe5dehjMZb7zcOPPzzIf9m+y
3ujcAJXmJ9LtQn2/MHtzp9Z5gPHnZwGCTquGxmURCnv16IEpiG9cfJhX8bW1Q8lwLx3058X7+tIk
TpZG2KdF3pQ8r/QbSLPXqBBs5Kdyi8vyduw1LCGh5lLf+RgnK4RLIN7pPWdmlSjeWqMdsApN77nu
MXgKXO/exfRjYVrH4tnXZQKNXEFJgxUiSUgIf51WxaiqYugR+87WKJBS+fWP2mmkN8hXS3nk9y/4
NdS4P86+YN4Kvix7WYGker5yWqSdVDto1IU7wFKUybqPk8YxhlCiPoJCQp2gwwE6NV8IMlNHZiwa
6E3Y4SqJeLIw2lbV8yxPczvHaHZ1kx0CgKiHeudtfdt7CaFKKrbM4yexqWJf/mSzAzwLPVkkimfh
dGdyH5XRaGkMHzoW8JB2/59FmRwyvR4oTTZGGXxrU6LJZmg5Ok3ZQo5fGszkaAF5UiJYxvKL+w90
7TxU3nV1ob0287r68rHUya2wbru0t4o2gk1dvjhH/6g8FBR1EUvitFyirI4T89uG0iw4LbDsgWBP
VjluWh7uLeOGctMtYlIveaBf64n8bRDUD7FTjlpoLKyI39MGlGlA7DqoRowz9MmSj+ohl8blaAvF
Xq80u+6u8AQbnOsmdNeXl8X4PaajOw81SfOersVVIREqOownyojq8vbyfgl3OvvJzuOM6+YsV8h+
Ci00iGCcBtfOLts6YEK5epp4DXP3dLdLX21uHUIMUUB9c9eBkfQ1njuEmFNj14QVzl2H2LiERqD4
cHnuZphXI6vhV5DJnpLUyiusUd5HRUxQBvDSN59VQAM7eTLF9xLdJvX7IJ6yUsNp6Br3jxWmY6Vy
LNrroTQw0nBsuXjXowZRvyezoYNVooauLW2XmSMB1QteGPwJY+dzsicbobGMHq1vmwrCvkVWKUZ1
LOVDBxVKp+8CooJxDVUH04QWk/vLk/T7PQKs9K/g054udmGSUfkOx/yg3HatcY0Q8MIanltcxDBh
9FF8HrtkXz9224pOZIUMUNLKVWgcWxHXexMD7uZkebeNeCjRytKVl4zrkiptLg9wJj9QcrEUBFzo
w/zGLXBVMYzDGimbkpdBjytLnrz3wdZAsVN0bpI83l6ON55Ekx0rY4VAP3BEddHH/jrYRnTlMjXQ
SbLCrRleWfUPzCDi4P5ylNnPBudElZBMUdVpo7wNvQz0VIHhPKqAsvTDFRY+2kziYRh0XQyepUDE
J9/Mk2PNoC0DpN98tsRrtfw2jNriYC5DSE/FCmG+yyP6v8yd127d6Jqmb6Wwj2YOWM0cgOkGmmEl
LUVLluUTQrYl5px5EX1Tc2PzkPLeW1qllnrCwQDlgqQVfv7py9/7vtM3yEl8NeLpbR1DwPxCTkny
HFwoG+qnHSpzlhKA2pM31dE6MNtr5eHjYd8RRLJoLvlASxJx8U4EH4wjuuov9phWXUvSjWF0wGvX
nyzmu2fi1SAn1kud5OWUSgwyW3edAnWxfFEkDylktB9P5h3F9GYyJ5vWzEkx+zGKt4P9HNQwCO6A
7GzAFjElkc5TlgEisUb/9fGw750VEyQT3EZyH/Jpp1+WzoNSRnnmlFZ7Xo/NPoBuJVZHFzZEp1IR
nxJ4rPBDfjzse6v6etiTA9PmcqxaRUZdqCrftO0EKr/l38LH54ix/vjxWGsU5PRavx7sREj7qjy2
SgXUHkGA24wqZMjD7fQmP3ymit87kP8cCAV5Ij/yVqzRM6kDjLFbNzTSdCDqP308nc8GORFSZm4u
8Dq4xlF2gFnaEWWvk5RPTuPH+6OI8tuZqGFmBFNHqoqkiJ3AKDhJZ8J8qbX5J9frnYYWulgsSVva
8DRdPMV0imD/K6QaOOvaML5ZgnghgIgMtrQXqMA5+mCdGYYHedFhBNhYMUPv49V8b6KvZcjJQZSD
UPWjCEer13ddCn2W7krigz/Vnxz49xXpKzlycgilrpHEuWEgS6ABsIizS05St0+zPqQDscXIGWCH
HLv4OZSrxp5H2K7CUeyhghPLT3ZXfUfPSfS000puAL9xarWkiu6DG5dR0GM9dsl2Bn3j41V974y+
GuDUMgEHlRggNKpOM3o9+HVT5cHW8ckg7y4pZRMq7IwyqAOnsquHTcYEWpwlLW7Vg+JWW/p12q0Z
uBA2u6jwT87Ku8v2aryTszL3SjvlOuNFE+S6ylWhf6YEPhvh5JCYnT+IlcnGDAAFiw9D9EkK973T
/s8VM04FVN5PoZk1fuYUMiYqkN7CsR4eJOHnx9v/ni6jAlDBHuaQQdf2VnrkcwICo0k9pgileUav
XVj8qgB1r3ZCnX5iBL8T4iUk82qwZU1fuT9mAwChIrArtPtRCQjqnUcHObUKkifuYme6+Xhu70R4
AYSgHZUgL2YpwYW349ECkgi+qieEJkHOJzSpPjSARQI91D5SQgZAQv7tM5frvX0zSDFApQTg119a
4zo/GGFORObDOzX4z2ZxC/+fVuSf3aj3Nu71OCdr2SnBXIaJmjjtNyC0r/OjCUCKQ+nftoAZHspg
V90UrubUW/+Tu/WuHiB7gh2J6Q222olaU2kM6cwRojZ1m15BgrYHzdMVtvlhwd34eAvl5aKeGgTI
PRHAdWTgX3o3hLkyUxmCQmc4QIbj4j8eoUVzgehdJMhGupFgBNkuYE6DK3kjkAcakE4dWZzmx/Qp
xtt7m2sivzjDy305vS2G4ndVOfA01YjV4KvQsG8r67IE6vXjeb8nXbD7l05tiTzV6ck1Gikvw7ok
4wfoqUDWSEo+0XLvyf1XI5xWOSLzByGu89pJtdYbtcuANkbV+PXxNN5ZL2JUzEDH5iUsvzzEqwtf
ZZHSQYJOp1wgSjADx4dOGu6CzriUBP2TKpR3JkQcAhRIA/9e+0u3Q5eSz4FjtXYqAaK1+yB4jD9r
qHhnV5QF0QXEEI0czqk7WHd0hszVEuoNAYA2L80gdD9esPcU5eshTju99ESE/wzUJkfcLiIyOOQ7
3QYZ2aH369Pb9c7lYjCFRWNKf0XlMc3R9HV6TZ3WutOMA/DHpuqZkH9Ue4iZPp7Ze9tDeAJXWqFl
XzrFpkhz0aj0hImZcr4LxIYqSpiV6tL7eJj3ZP7i4OJpYqz+FQeoVqwWajYF//brko7qtoABt/fQ
6l7Km9zL79JDeP2ZM/HeMQe3lsoTgGSWRrO3xzwwU9FPJgJIXZaC6vwz18/MpCKyFX0iFt7z3oFw
1RYfWgLn41QAlTNMg81AHAlfrwN1OzpLDeIeJtzvUuCmM5jFVfWU4vbWlgSle3+uUpvSm/ONaBCI
y4rLuPw/iNxzeFB4wLThnZ5Wj/pF5k9qTvyvgdVZ9Nr62PibT3Z1USknaoBKQAVUE6JzVMWeqBxd
aDJ4jAVWuMRE8W8mqLqbgI7b7Dplg4vsOrJ+RDUA158OvVhAHw0tv91crSwmcTBgx50O9e3SvgCP
HnblfnCXXvPqHiqdjyf7zk15M9cTk0xsI2rbdG6KZUVXaWZcC0G2N6rk8eNh3jm0b4ZZhN0r2VxY
CeTOGcPIvQJpqQh51SESwsM8FTf/dyMtE341Ulmx3o1CrK7XtNoTWgtk+7oYLgNjHHeE3n7XM//L
GwzpZsWU/kkPEbDFYXvy679dlk/5l7Z+emrPH8v/sXz0H299+8F/O49+1kVTPLen73rzIb7/9/ju
Y/v45hcvb6N2uu6e6unmCW6H9u9o18s7/6sv/vG0fsvtVD79699+Fl0OQdvNUxAV+d9+v7TCYy/C
hf+4aYb1dwHwD3TtZbzfb754zPie//kf6dMfv57+SB//uHjsH5vm6Y9/+f3T4x/7Jn3Mf/3x39yI
Esb26dcfj/XT4x93X/5d2P37/nb/3z8d9+mxaf/1b4Kh/QmkEaV3JjhyEtY2WmZ4+sdLsgUsFY6M
oS0wH3/7I4eXMwTJ2/wTTUAaH38QHAlQ4f72R1N0v19aooSg/dDuAQ44n/r7il69XMyXzX4fT5ww
7dsLvC6ZrC9dMVSK/tVok5p+Dkxd8j3LuByp5wV4fyArXFrbGB4BeNa25dWCF7qloBkELaCwo69C
6pSqY+yoMHWUnXQ0Lq3Is2THAFa6ILjuVpkbXIxudDb+lK/nL0rjWehNO/OiXevOLmzZti/tagv2
Bqp8+vY+N86NZi/5+34cbJhGNOFuFG6BaNTDg5hc4RlBCn5sikfDv048qdgFPtSrod3EXyPrRobF
p4NfShyx0qznObr1w7NZ3Uzhz7rbZAllTPm0a6ddVX1P6t3s0GchTG45QONwl8VnA1bxdjTslvqW
2bYmtxcdC1MJIGToKvVdA+hl6pnNdjauAdPgVaiZAhXGewi5xJ2Q7mMI1pOzetwHG+NXbR6hZgI8
P70JfuqSJ50vP9PJYufXnSu6+XXRb+R+U373b/RNshmAub+B/LoCJNKAsg5wukGjS168SEC3/iJC
txdtikvhodfuzZvyrrqs5bMht6d97QSuAXUOJCWuHj1M2lYbzsubzNUlx3ILrypdUOtdOTuHgvKs
KF0IZnTAzb/kwtcivhxAJxOoVbc1rE47HeEGv83anbobftTnyuCU58W9jDiChuYhE+1e3vheeydc
jQ+GAC2vLfwqn0zGKdyxtLNbQFUO3RlEceeTo/m4rMPwKysPRb1VYndmDRXw/o/QkBe+MzDVkvWw
HiDp0379Bqn8fyfk/j8UXwZR1v9cWnlNW+QRWuxFFC7ybvnAi5iRzT/B9zAXK4POmxd58SJlZOlP
XLIVC4ropKaJyJ/fQkaz/tSBZKHnkLYWk/QKuvu3kNGMPzXMCD7wIn146X9HyLy1pInOGDJZIsbB
NLOoSl+89Vcqbg7nWEj0APpT0Gmusr62tmXffYtFvKrZSGaYMazt1IwmNL3mU6OPd2pt3odzBp33
wuyU99rlJCi6ExlW4aWZlgJK2AFSoA80akFOl0GCTeJmvCKcATlP1O/zOT36aiNBTiTUtNxDX/Nq
9X9L0tdMDNKycq9MH7JrMDEgpGV5AS+EyXYxIV7NSslVi9p6aCsnupWOubqVYOpzi2zuQY4G7c0v
CXqqkNaocuofQzcNBtlWQ/KqeZhY2wJWJluFTPOI7IX0lZRMoYquGkq9Q2ScN8jAQHfRuR41X3u4
P6m9u6igLzyWigUjkJp4U1jCTkJhnpm0/mE2R822JB8m18gR9OJuiqaFZPtLkrRgkufmbRAA/VP4
xNkr4rSd0dd7iUJwPzahV/SpqzKEBg5mLrNUSf6hEeB3MbKx9QS4YqRxhNyoW75SsbaGFXhFUpWe
lBh7eYBMSZXvxWSUjmqVK/Y4QvClz9BGSXDLScOXDKZuKzLvdL2ObXjOYJTt+95RluWAn3Rxsq3G
1QaEhmmKtgC3sg4f47khhzujzIDr7TsYs4StTArVrVVICztIzWrrdlkNdRC+wQQ92JI89s4/XjqT
9HbaRMtRsVLKjyKDrj6rUey0C2gphCRt3Y6ogq/QrPPIjrdi3fWkGzMoQDSl/cTUM9Zmwn+ay8tN
wAMAFNKg9Q+tepqYHQxozMeuAn90FL/KZQ85sVVPnAo2fT0vmtD0R8u3Dmq3MHbP5qUoPcyaEW/7
wESI5886VKvrWytB1O0CVsy0zuYNXRBUBg2aBmHMEFM5BnmlmcnnkzHO5MQkzxzDwsnKStjQyzba
cY2qVnsJhSV3qMMwbB0z1Q6J2rRwfRu9s36ttuxm1bbzphpl0k1Qfe6KHoKp5QQZxcie5aXh4eLZ
owbjnN7pBE0yuBHFzNrKSi94TFnciTJ44xF033kwJq7ipz+iKEhdcGkBGRetZqvFkW7LFRQzSthM
8LD6M4ACBowylrqvRu0pktLIC+WpfBlbJH+fjxZahXZUJ524dVYXAO2lL28o4etaTtoo509JnzyE
GjcORj0HbseO2gsKHNajEsdHMw8DFGV2L/vtTgCL3I1paoEwDhbu9bJqPeQjC1f1VNJiOFvNoUmy
5z72jEm4neuv/WM+6L5dNOZZUcsV5HHtV3MANCCZdctel21qjtZkCO56FAMN1lq5znR3vbthQbJQ
EujmG+NpgHQIQZD5/ReAN7+HU6Z4VW48rdsQdxzkssmtbegH9miWPY60dV0j220rNPotzhGdncs+
UZAeeH5SeM001zByCTd53v/we1IKWVTNm3X74oD2oDlrXMFS/INORO0srZOdBm/bJMIZm1v9T+ju
Ws/I+StMTUWgdKRuM/FMg+7JMZV4H8zzT6URvPVajQVV6dMwt7ZWdTpAfFZ5WG/Ykk708jG7iyq5
dmW4D/exmGkuRvDPdf9MOf6h82+ippp9PJhSEnrr+6QM0S0vHFsVuH6pHFjboJLL/az0d5kBa6PQ
F9a2KRL6KEbrkHTJQZqrn5Ee3Eam5VmDLx37Vl70BF9EI07rid0GvgaMplKYNmITfpVHEGG7QW+9
sM851krbnNUEpaW4uNVjeNeWs1ylmyHOL6x+shaKcDZhhHghVRC/6/WN4hIOt0Xmt/oukORuC+wC
kykr+KZqGOfI3HJkoRzcWAHEhYp/NGLz13ok2sLcD2TWXj4fy7O5/VFkJbx/WdW4YsuilDCO+x1U
V1bHOKHPi0X32IAD59U6Qnk9q00TebPZXf3zPflyemOlaNwAkGnorLjw6+abkV94giwmtr5PltdL
IZ03pRJfZ6miOF0LUWvkp1ek1BVqjizNHTqA3+ug56hIzDIKIYCdc/9s3fp14i+ytVRYgrrssI5p
yFiEkb+swaqN1qHXmaXL2+phymESwxxUQJQdh3De0MwRXYNNZRuT6B+KSruZuwSuuVh2dbEWvFih
Sb8rCzTG8vb1q43Eiu2U5hPGtW5nbVtQbjci++0x9qGUDLJfAtVTnVLx5yj5okdTvTeWSSilTkG7
bkaApPGriGi2AfAcXH8cwFBVt+tTh2RzA02dYfMLvLLiCFppRx9NY/7wpfieguHWG4q7oJ18b73T
uiR4UzDk2y5UgGMVisLwgvRHngqbXIC7dKLU145qvUbiQeQVzhq3PNpOutjtKSbYD2qAGotqwcmA
lnSsPlA3GDPUJ+nQmJbFdt3tQmxrCLoEE3LRbarlOoCCZ6vSHg3T7Ue92yaLyDAs49jFJhCEiA7F
6h+TNrlJgXmw/HvdZ2fV5TandDgo83Qb5ZzaDLTw+6wS6z02A2StybQtIi3fzCSTjll5TEuXzGt5
mRRIlLg5y5ebCIo/OkdqpOP6eFLd7NsgeI50xQ3pYj12bRZyV4avegT0fukjEWLLi612s65yNeUJ
B2Gu7SCoKm+E8yykRalHnPRSMxK5niW7NUWoOyF2Hn1uxmoA+n072/Fc3eeCaW6NYvHiUt1LUq6n
lkmtO1GDbK+TF4A/FHCx1k0q0yHezRIO38vxLBS4G2OL8HWBHMIuiXv/doz4s14VlKhCFs7pChoU
ax6hJlZDp1E13JhqvAJjKnAjVaX2BPk70sGxbeT5KmsE3zY7/SKvOWllhzTV80m+yYfoXFXnq2ZR
VbUSUEAlC7v1ZqyKa+jhGOrgWvFRbMu44wwh67AIIrOCgB2EDph6N4aOMJC5tRtfl87nGbtKh2nc
DdLMoVDG7qtqvCiriIbnqbGnHIMOqT1vHiljqN0mRDj4SfYDRrvIwQAbLyRrFmARTzKn6xN9X4NU
qXfZl8wwo11cExog9hbak8C2t2kSONDNg0kmNvJVqJ1zISuuRtu4fab3exAH9l1p5FwZgdOMkIIY
Id6De2jYRVX4h9hSWi9V9dvVmi+mXoQBmduxvNVoLMOOq+xmQbk8DBS1QvZ5L5bVfFhPV1pNl0UM
FFB1Pyn+sJsIAGCnjrtMk7xqnHZKrOkLzJhv19LzKp4EkpJ2PtDnM9iGhEjqY06tJdawOjcDad2y
7+3REjUnEyH8FJL2uu7Lwi5l9mjZA+F2SPLKEyFiVWfTrYNidtJFnfaKUeGqfA8lNIoUa8N+jIzG
4Z6hJsR4dPoiu4U/r4XaXA3hBmziM5jo9/RVS0fJGM+kLEWjJ6XkRGZ2I6rwgY36/boQha4NG8z+
u1X3QcyuQXm/Scz+KieSD30qC+yrXfhlqCYU2GLs5pj4uQ7td+Yj3wEJbiGwErVNEI7fSgIPUlft
ElEb3WVSHPVmK5UjXH/1rLJ9EqS77EuUEd1QzZoO88WlMRpOg4zRt3wG2d16q+e2/BbEWFpdgNMf
BpAQYoXphnEbLRZoUjWzG4Zwuq2GRKZ0tVtLGqRnfK4vvydjYHqribBewvWnMKROhBKv8GUyw4CG
lYd0V1gzolav9+3ihJixkkI2W0NpOSjwq8omQatYvKLqsT+bcDHM21UL0gdtbSNDuQuaL5F+nqrI
QGMxDYsCCP08qi7CpSworw0scHO6y5Sm507I5EVWX2fRn8Mia0CRgwUVjuF0JhBjKOChg0jdFtW2
Gf0JRcTLWtLj3fl9Y7fyl2aAQNesf1Rm53BCa08TBnhoh8RJ1BtR6edd1OjtJp6k3RiOmPZDvVel
SvayKHqOGvBwx3RY776MQ+IoMXyPM7J5PRWrIzZ0+vOQEK9a/7SKEshZ7iulvmlmtPkYRwKHfLyq
1F9TCCv9Ogdq1R9bJdo0OqJtlVZ0L7agWWBSSItpVmDghYtQL38Gatq4+qIelNUSQRN3KsTJq5JY
hT59VGdlbyGBO2TiKrsEjSvhFwJU8212liwW0mDMD2YUQm+8+HplgQNUVYFndOphms3bZrEq8oij
+7GTLhPCeOuji5psAP0PGK4EDI9xki3oK6SmXlOItdpQ60EGVvlLYPqdOwrqfQiLsjPJor+dMz/z
TCl2Rdpy93EU7q0iyFxRDR8EtUFWidrzXMn30Ak1btaomd0GS6quvqwNigs+fm7lbVSW2AIwH6hl
QgzgOwAcdFKAF+YWgKqDFHhNp56VWZ55OWTvoZ67y8ZvBGs+JImYOoFyttrzZdhdJxW3D+84h4y+
mbcm3bhbMOxofhXjbSNAem5g6/vakO3whOzG7ADa10x7EIAK72SEh9Km20QGuw2o0y9c3d61rF89
+mY7hd3DahbPYfNJTlJ+m2pZ56qICxKaqRFLARvkbRzFwlfR6jD3XXHimoUZFjoggIQZlgMplIO1
HUMBH3Z5XnyEF9dW02vyvvTnr/ZOIraq3ZT04+RNqXgZiNV6UNd7ATuy7sdit+68KLV7rEenb83U
DUhD6kts45OdW572tYfPzuHigx5GPbSu6msK+1VUSM+xeuc5onchd9tIe6YZdHIkmahM0AROMARX
0hJiEBsD2JqihwxvERylaO47vTHcYkovI3G4y4T+9y1b73YqWMNOt6pNm8oPUxq6pphNmHtBtVFC
w4mbVrO1oUh2kjWiW7FQ20kpXIP68mVRqUlR7Qo4/fDnx9M9KVpi8yRAfyS6NSG+om3gtIZhaMUZ
zzDRiVthMZlT1bphj+KY0Fa2IqYE53pcrbDfjNJhspIvg0AZVQ+WqielwtePn0Yx3mZCXx6HoiZR
o3GVUoc12/Fq9YeI/ttASlQX3KVfnQVjRTQLWOBg7cGXMjQp+N8EAKQRguGkCnVHLadpU+WB7mm+
fgWNQ3pQfOliDiDAnVqRsihzatEH495X1Xofqnywb85XceIn0fcmxjTMReuI+4ZVsSgWPDIwisYX
s6GvRNOpZmQobNOc57I0J29hsl5t7tUKEnwiHIbfXatW/duhiYdmK2oBDXlAzItzigu+fPN6LUyi
DmZ2JtZ+APs0zlkQayCZVCPExJr5mKj4R5HVb/QxoGNycQ0XOzaOEwF8y+cmH284UWcvPmCreBgq
P1b9ViziV5IJ99S+uWvGBDdXR4T3M15jcL+eozrCfq1GImiWZE6bYWqROPOw9evIP6zxWnEeahjL
j+sCrc633Ec3foGeHnM6G9NA8eJKgCaqn0BEIcS5xO9SQfRGBX1MLGRxgumLAEOd2z8iDBZTIRji
4Vyoq808tYdBxeCvmubr6qCs8Y68Vy/mGAt7yIh3jEsssxiipyDRj62qPShaGAELTdy5iUFECS15
U2Z+uom1vt0mhT47gQw5ZBveBfp2UNnJ1TQcC8lLO/VHTsz9mImEXmEZvaoD4qy5uQG/IbkZ+DK7
TqbxYp4IgRUz1V5LyEXW42fgSVyR5vWh1g4hePOubKJn/WVOQTkdYmUg5FaHwm2GCdxL820gYxkt
u4Uh2u8SdtrVe2S2kbbjVRNguUzCXoim8AjKgpP2wrDpm1GwVexkxxcbTNMrbUKmSbqF9geFcYgj
RypxtBfZmLZzSh67bBw5q8FqUfSvq4zVxyjgjMbADiKKEoNihUqoXowKCdpm7ymrCU81CoWWXYRC
aYwYG0msrgMBjMKoB3I5Wyo65mi2wfC9CUAcPUha51R5rNt0xiGbtHo/WBFyScCP6eEXbyTZslfp
PRCS3szEotbJtk1vwN9Ad8xkjQfo182j+ms1XCJyVT2Mpatdt5qhU524jdG7CrG3OA9vXnIAS8gy
Fedqj6BRa51TNBUYXzF/zeat1IIVBn7SfhWsethelpirDpi5uIuLO4VU6R2hiSGOHygctwpT3uat
Qbsl8YYEruu28vt9V1RfLEoMN76Crx7UMazBS5ymVYWLuFFNIvAkJwRTEPdl1QK0mfuHIawPsWaw
a1LylFWzsPGDQTr6s7yBan06K6mjWJ1oIUNlgWl9rteUuE7GtFm9KqlOFJKcFaF57oSI5eMaUkw0
EMESFFO56Sy3Czs8vuiM0E7gBQO1jkaTq3a2+ArrHc79yhWKChP5n9HNgJgvnV73UgVG8Tzh0qmT
okH9UDbzZrXcYwwJTL9yU0rWHT7dPl3cayh7rstCm10j95NNU1oPqxroKGiws4jQZGuZG63sUpvC
8GwPMetWyOgn0OuR1bUEvk67kouWlC421BrJU+uhcmsDfiaiFRDR82QCNjtZypDLjy5LzI4YTaik
dgn9wsFcdHg0EkcaA/0ozuSi4/ZK1fLnNfwmLue3Q/UFZi1i242hp/T7deprxiOq/HxnxtpWEoNi
X/jjy+kalFo6a7qr5kfvX5nxgr7NrTWH6H5M2t16aleLab0xwYTgEXAcbF0e1Q0t+LuFpue4Okhq
GX0DM5kSpEr70c19+kml4lrUdGJwAPlIO7cu6YZOEfxb82kwhyTutSryBjX0bYnbIGSXyrQ4ahnZ
2GUB66j0iti/yKZ4JECFhy9LfYhVgEO6HtPlOK3GUGYOG8OgYl+LQJKeEKMwnQAkPfHr4prPlS8B
UYiRVe/NlPx9DAOGvZr4pP8mR++bL/RxuoMpP3+s20/qahfVTh8KRQ8y/FCmAUXU23nmsTkOo9Hr
bkUM3rFCwet79VbVRsI2azprcdewVZx00LtNU4WDO8ryp/w6+tvS4pfnoAecYi6SqfBVnVQGAaI0
1+lM1KyWYmubJedy3AquOISgOdZ2tviXq0oKMrSY31iBnXfaEtRGCGKR90ESOgOARSIQvKvKXN89
A/9Lyd5XgU6YnRr+EoQq2Uxa8j0TZ7hlSGJJd35ieM3gVPLw4C9erTDhDdaBT6KhvNE7+Q5rHz/8
PNDxxFqjiLxJGOlHEi9aE9ElxcFZn0nlRdDvoridLgLiT1FU52ct+aBoEnd9R+RzFAbNnrVIO0j+
dNdJItcxtww3NgQ+gTu4ys1piYvFFZ7DgHNYScRjI4U0lDX8mIxW30ja9HXMlDszeAAWP3gJT/dF
mdtFHt+MQh7shtoknMeDEQ/62lKybSuF8jDirr4Y90YO+QFSi74aHl4YnXxUCe0u+btRaoGXCuXU
TqPpBl7P0eXU3sYJq7JeyW4aw0Uyq6QTDXJsyPZJSTRXqcSNJIpPqKNjlMSbnEDxgOLc8gcMACn2
N2s+IvZRpijyl6QcZTPa1jjKI8HP1cMFLOZWC5uHNFevV9diFXtR2f+YCulx8WiJ7z0JwW4VNKt5
sObKrPBgBSOp4JEAi+AbGhBtL7HGNW0chLugPBaialGztxiLeAVNVWMALNbfesvEJTE7FGclLD1e
jxbrOjZiHY2W81itqYOtdy3ufDtEF+BxEv1fYsDrYzegR8a15oOeRsS7qdSL9fk6I/ihTSouIWJg
yW01pvVpRf5f/CKy5bS34IwvmKfWaauOZE1K2qSB4SoiScN1enIafTFae02hrPNPzf57L04/hY4V
8DsKc0jl4qQyicgn7lX36f5jqfLXAAFV8xRFUzUBsCfomidSxQytYO6zQnaDJUKt6fG3OfkuCfV9
vJxmymV51uXErRHjNWVYWsR31zuwLl4wh0/yqB2LtjG/morzVsf21hAQgIvvP3nsv9YeKAb1HEvb
hqTSG3sSH/BzIxKFoVeovTGwkBf5JzeUqtd6eWbVwW40KAF9yVRo3c3ULs7mEsWTF/tebtUbuStn
LzT82/Uil3N/ZsHPsHkJjxHqM7KcHOgivJYAWGsNl6Wa3/lZ661JN3Jtn3nOJ7XJi2ClbhwlRq0w
bRPqKWdnC653B9SA8ZKOTFLMylDSrwQwPTbaEBmEzWrBXUOsTa5thxEDpZXUq8SvCcEvsX9hku8a
jAT349VWltV8o2IR9rQZUNxOsJmIzEn9ipEWeR8mg+4GfnGnkiOhChRRZ67ZznKDvz9etGRx4x6n
ffWR4pigerLkvtmZeUD+wwElORzGfUZucJs+Lzb/qrfWUNqakSqN5noIY8WblpqY1XxZw7n0HGK+
gC/SUFDwSeE5AZYlBvZmdhgPOPBEVJeghX7qMwcpDZIBUVtyxal+7sc16Zpi2JezT1pZmp7lAWeE
kvJz0XLlUI23bWRc641auklyCOo8+zKMd7pR3JmtZZ0V3dje1HK9E/ui23eaqJ6t/wuG3iA37OJQ
NJsiDr9nheRfSpUrlfV0rNSNKJbHMc21g3ho6YG4MHRQhCvd+imk/aYLff0G7NG2kcatpSdg/55P
5Bc2LFXs5BO3TMr0XRQ0xcbPlJseI4Bn9lubGgHN6XuhBswxmPcNbu0s9Z0XKAn+30CQnhj3baGd
k1slEzaifkffcNNJkm7F5NySYIFvhHretcZwSdsD0U6xtY462VM/9P1j0fEAtEJiLlXCL0nrr1U9
D7Z+FZ3VIjexMGLD9Xu3lifNFswq3k9Cch71YFhKaTHyVNrk4EWKbtVtyLm4KjDzCVzR2La4ilta
Hg61kO5qGeaQ4WtmTtuWSBhVj5FaH6I4dSbDRz3Ol0mTnFM9bEuuTylFggUdBfkvJRg39Gc+z+gE
FeSBzCJsGIblADjf4MTisykIt3FgXoadZwwcTaVXN+i5IFYFVzFIQhXhPm45gZGTUkNiN2l7nQuG
QEZ6tMMxwDgEC9YXjvmkXNIzvIsq+K7duZaJN1RghsW7KZ0OmfCzzfYVUD1QbKTfzUoHtxFVGJna
NxKpm9DI70mCW6E73SlJaesEeWwxyr40mezEkoRHdz+2LXjctM5KgeyVpbYNC+O8PpOfO025EEeq
LZryKhxHrzIlLuKOR7VF6TwZ3IqSqFz/VcX9uSJSpDI7GykjMZWo9vkUn1vltwE714k65cIXRFeh
eN4AnZ51TIOvNH66g17sc2qlZjODGKR/NoaS3OHRgHBTng1HrzKbqMJOTYBCCKNoP1MdWtDkpvT9
D0asC4vjm98l9TY7EwrLE4fApeDJrC9asrPmpFxMLcvY9RuyNbaVCDuWOPQMamR8syFPEe0lfbqY
W3IjUpp51hhRl2NY50GVHaWoOyMJQU5UP2uUwU348qJSf2gVULOd8Zh2oecXv/pmgvYu2U9Fb/eJ
dUU/Lk6TTLpMG76Mak2gZynrlfp9KYduo/vnRp1t2nC81OV2l1raV5+YvRilZzzWw5R0NxqzTf3U
KZKrNJ6cHOSbSQu/CY1KAMXcFYOp27Msb4OiP8vHGvO4DHw7A9Ar8VUvloBbh45n1HE65faiIk49
mvMhzIaNpIv/i7rz2JEc2bbsF/GBNOop3ek6dIaqiSFVUGvNr3+LFrdxuy/QDbxhDypRVRHhGU4n
zeycvfY+At1UHPVq2U92edIL+ZHLhs6LnC7oeyGzXKPAzjjyNmN8qqSxG9pk74vmeakOAB03O58P
Xe4/RUI/F96jpi0P0yR3NUHJQEeWXT1nlbmbRfapW9oN58e1pPEjYZhcHwguvhda91ivNVNoyk+C
eIIIz+c4o35YRXmZneooy/JB5GhpVXfXayN4wFMi5X0ZoRl6xrFpDlWi32LPfEjy7Al38vvsyEef
+M1E1/cOAV+bIGt5VxaSPZs853V5yJIGsDE+xz6bidZaYdQ/LuKkZU9+m/yT1cYvPyHy3NL756n2
r7N/Y8RlqAtnL6qXyjjkZhoa47sZ/zXi12tZkhY4dKEwENBza6+/JJ7zVEb7BzH+5FefZYS7nwbt
62C9Smbv5u5XZU17ht4c8ui0kpBXDxWiscuxwQzrG2Xifs2HwLvrk27nixeduQbVvVyeRftbrx/1
dgYruY80HvkeQnmcD3UM92KLgIiLp8xNd2m1rZ/RbqI/6dNS4qgihyr013Qv+vZloGdUDtlDA5Ed
6T5Q27HvmR/qX0V76YwqkHkCxlGDACZAlVng1dHO6OuHubu0PNA1iR2u0QYW4FtG2E5kP7trf+2s
6LCPZz8Y5NXjE/JcM5x69xTXIFvW02r+nrXhNI/ts+3Mp84Vu4VfbrLqq2bll2gTSuCsNGO8MVTv
WEZfjb/QPb2tjHMwRoPAnH7vJ+3Bcz+ttj54EbiGGEJmk0MDZeHg3Xdmsh/tLjDo/6/CPeYlWrdL
hCR8uS4fY3lH3+TUGE0WiOyWLkfdoADx6sfBKs6moR86Gyh9/TXW4jaX7dmkSUc+FCcOrkGbXeb5
2NhmWMU4gSY39/Y+3CX9WHZx65jKuTpQYRIfmR8bNEfNWPcpTPoQ9xQ1RA3BPjF9Xju7pf4s7PeU
Mp5hLsE0nvUk2kv5VTUkybCSSLZQs2fY1J9Z9DtxMQRFqVUGMoOlITa071GYbOf3YDrnzquu1PSB
3r4ZsUdd2TEo9cGY6OLCzTnrMV7e+yQctSw0pbZLEv3szl82DRuGdoT2Cp1qeO+Jz2HUliFWlR8D
v6IRVVHQFzpCPVBq1T1bCKgaKv1MWwhyMFyM8jXSl5dWh5TzNcQhu73Y43qZtDmEB+MZo82FDVlv
T1qTxrBsWKd0/aHKhoOZNUejTcikLxHAu2OhnQZj/OxXKQLhElZf1tOVuK8HTMC/HVrMulmf2sVi
c873q8/2YhIl7l9lxXNkutg6rUfcyL/nLsvQ7nvQjNJ9y1xyaf3Z0IOZlmP1x2JIWRCV5d4SvJ/B
fZ/86tXNhosxOztNZC9rQgu1B600jPRRvBUpmL/2vPbzXkjzfpSBta+T9sUyosdWnzL6a9afykjp
MsiFYzw389plt1F3T2aVPg/THWkbu9h8HZ0/9VheBUbUnDOqcJkdrG2NTM41zBkw6ktXvg9lxJ1A
r7EU7JyHjk7nklU/zdE4yMX53OIm0iJj5IinnUSWPUXjw7imVw9xShTZCenxMbYs1Lr8UIEEFKb/
aPCj3qfr2mHGeubrwy6+QkfdJWZ2dLj0mWweI4aZaLTtm7V6zbz+xkC8mGOQ/avpvV+NxI6yVsnV
6cYLk3ARBWLvKnJOOpyaVhqLdri0kfGMmLozZK5/rhD04H0c28ZyGJ5S62SwB01+ZnN+TJZdKxj0
FKTGrz6f6aBFxBdbZcs5IDYBwPZF6+g/obyAbQZJjkcuL5HLv6XL6AZlX7a3qfdG1g7ComuHYj+O
i+WclQb2jSVqTkKT2kuLOTzQ1mG+1E0b/XCcYjiauVfv1VedXJsevH65jMUSdTutFzRR85K9iB+V
ti8xUswAkdt/MndCv9bmUgTf35wuf52kGvcj+MahKdbsh+NmbMDenF98pgagFhtmyMm4woOIFzJz
ru0SlW9L6ecXHl5E/qko3vRp6E9eW89wD2T3SLvXdvNoO4e27u1QfUtrdEOI7aw8qheY4eBZIFb3
NM1r8eamLGidphsX9VVzax5WE+W1+qqfQuFqxY66VTgZ7JN89ysRZlNDZ9GSFaRIt4Pvnk6pyYlC
fi5y+UXGM9MARLBh03WVnM3uJXeK5zRZBY+Dti8XMKzBXU5oHVNEl2kZOfCPSWhM+e/0ZhjNU5yC
/6ZOfXRG8gdcLDhTZ18qoz+UXru3RvPFc1czwIuAfIkS85FCEKHGJO9T9wf+5qLP5UvsMSYuHVhJ
8SlBRX4t6eTuEa+JbdPWo6Wtfz122u0fo212WU0/ffLGQ8PQwyCv3W0gd2IspxZ2B96m5ZfNT/Ek
pkPeitAui2jvDQU6qvHQOcs+n+ZDUulISHH06pvdYRBdWLbeKXHlc9OJKljS9TJWD3KYp6OG7F1q
aYRCHh37dbgsovgn1g9yWJ3DRhrFXbfLdQz6JMTKVeeoJ5AHaoi7eI0hGI0n35t2bVreuQFIZXwZ
hQaK40SfbuxCkLbw2xbxc+XUj0BM6/2SpZ+sORd/Kp/MwiFczfTjDcIExWGNKmmEr+2hh2lJLFbb
qmKqO+yzPo0A3h0Ogtq5Q3kDv0KeHSaP5q02pBc9fndaj50fHQUqav496AiNZubfZu9BONXV1ZrH
yu+5Lar12Ovm3uqg2VrRYURy22O+zocGWXTPEb4XTdBXVXloF+9vyfHAb1JqznMX589p4d3pVrHT
Mvstg5xvJjDNajpMwrm1trlfMIYZdhy4ev9iNY+x+6fmRaPa+osiukXzEfXtnih4X8uyOIjUlpjN
tCO5yTVcJtGZWnISAlNdT7stW4qZ32R9s2N6x3rzV7Q9F9tNZVBytpvaMYgX9lvT4oGOmAu2S2Nk
FjY0a8jupwTF3JZFEVZm/VGxEYZwlY+42GAWQ+nlIV3vMSgcTjZy9LNgxrq6ds/rEt1MDbxwbuJX
lzFjS91drHSIdmWaGsf6zcw16xIxvJQxEffJILIgicMiE/6d5mx+aZiwO3SHx6F5Mp2VMOjFXoIe
kv9GkaG0KEc4K32AfN/UwrkyOJxZRoXmHXujT45G6Ry0uojProDFEGW+nHCmCCrJPRzic9Vr1XL2
e7dnKZqOnoibS1Ytd4pFXDeLh+as7zIpimvuaWMgI9MK29Kb7qJJXhYzpf4YW7l3M6Hfgzc6u3jt
5GcDM3YuDC266rm5szlRJUcGjpVBYdrN3TQUbdB6OX+CzjP9U6u1iwlHs4+pXYNukS8rYPIxIvPy
1BTtdVkaeW1G92rgPqFmQ7Kl3cQYnkY3r2Lw2LeHJj3QXBtPsbGMeOxgTkbPsoOpct8Lu0of/ZFe
dKT3j57p/81i48okzRk+l/P5mCTmTSvYFpPMepoMzkHDaI4nBaGO+Wge2zK6qms6iENaNkFdmG04
YGBGalgXUFdmuOk0v4O6JzGddeyp8sK59qvdN4Cs+pheN5w0zO47ygbyykztZ9l5T+Ui/xiw66hp
UGxrpP9do/KFs4m9V5eyBrQNFzotFeLEJmmaTKVlTZtelbVANUKV6O76e+LjYQ96DpeWi9K3fbeX
Ofd5LrVQOhSIJr2E75+oeBgaZzZDh6hGQJ682KeZ/zmNFseUtTuPG480DnYX/i4UnZ6ZBubSYvx2
JekJfYQoXuCex5V017zgMczG6+ibJ1Kh2rNegbTrjR9WHX+TB2mt+PyuBVxEyO5vEGv+Jh1asX9q
k+atcLVz5Gtd2GjtdNAK71XJY6pvXsRMGVyYjrRXyKVPhyngtHP0SzgqOyYKdcMs1Pt1e/lXlFl5
nQ3rG1RVmrKjzX/ddKIu7IghS3g59ZcrsEBJ7P9uFKp3XhXuzosR6VVzXL0yM+xw25Yjk4eR7VJR
aj/0aGY6js2Nt/Hbno8aRHmlLjDUEaFVDSYKVKxjIton9iea6t+QgPqW2IDAXz2IRW9Ddkke4sST
tQ0L3LxzN+w8AdoAcdpbPlJWntblvnby917q2FqK7mncpAelTlemfppiJpcm09keouQ4z7/7Tbgw
kEK+Sf/NxMoSlhn2WXU2N0CzNpARiQsLSOqxQqDqJ82aOD9vakckok9RdEcFDbi4jjCX6TTrkl3r
lzyEM9MKwT/3aM11kLr6oyw8hTVq7ZLv8YjNLFNamp2z7VDrckCZug+loneD8bZ26zVlxMu3rp5t
ulGCZSYQTveuLAvr+uw46Xq32dvUW1S9WtHWPt+jH9X6pJSAaG5e6EQ4ituYCni5lNVfXbHI9Nvj
lDShgjEVtaC67REcuzku+TdtqVRvJSKRV7xf2o4ixicoYvuUFfagAWKDmNMedAE4dppBmVb72t6b
7DdNo0WvqFB1uRUfThT2KSrWs6NZTlB4ugMP5x+UZq0NrIEz4OCeIeNIZblYgm7UqP2G4jYPYmZe
Jwi5EjuUNPftsdDWL0cmJQ0v7cfod99ke9mmGIc12t4lxzuwtbS2xF5rfJ7bxjpvW9S+1vFBRhGu
SAmyM7KMUIg5wRznzAzcgIup2tQrjzul8srpUGA6VkiEsn3KzelSlvF51Nk/a4+BPOpVe9t8tZOW
FXDrrtOJHncbz6HkamrinWlWywPt/FZRxsoNOFMsNTYlbFwjkgy1Re5rNezU/UDerssNCKY8GrRw
NIKpNsHRETXBPM1+fO/ICNgriVPJVo5esRAUx4l89rU4tl6UnZK2ENww3LctNcZRfQ7zAAXSJj/U
4uD427FuoE/datx1enla4vZP11MTWwk9PdE9KK9GO+KK3HS/ei6u61r1h7yJrvG04H3CnUEKo39S
H09Ojw4DB4zm9yZsio6Ze5P//fjbNWf22e0OZkT71Ie2YAqlhp4S4bbu6qe2Zi0SXYTvvF1YZVim
v+kQpWllM/64+KTEIH/u/gxrYe82cZCpED/0wf7hJe4h6gqOwhtTlbnY4bVsxrixANJuJgQ5VR3w
Ea/JpUS2gxHYeJFygYXWi2w8WCwoGxj8vWhuriyNndjrqzZM84GzsZF0pK2hZvYstmqRt9oWG33n
dkd1w7cN+/4aP6hXlwl2QHvMxkBLHXTvkQ6ySMc/UWV9TpGj7fLMv1NiSpouz62Fed3uql+Gud7X
Rf1p0LSK/fajiiF9E4HSaBvpVWbmizkW8Um3mohAlXqv6XV9boCtvmHwpogpeLuDer7VA6ZzgjoL
jpzqHtIjSvrtODPm6cAMrvVtiMSdW5qoDcL6Z4gIX0uGAnGgnnDqK69Qj/FjB40eqFVS4dkKyla3
eSo4cxEmHRD5e69oqRg0fD+4TF/oc3dlu2VAVtLcyQKspTdjDnFswq4zP1jOGCrD25gzTrMDUw1M
1/YOXlMzF3hzaWVlQSSy62BR4haG5FhPTRuj3FvxAcEg2y8jAbg1vokNjziiIn7W20E+83AYboaY
eTS+Jve1GVtaDK3929J6lzth+Kf1kkNJPsbB4okOLMhEusrIisyjYkLwQvan5Qvi2GIHcs2MDhgn
aTtWOS23bCYJwciRTrY3oh5/9RDqGgawTDwoJEhbjmjsJz+qqm+zQjFaa1BHNukN1brvNyAvTbjF
W4vbct7sWtL8WQzrse2z5BtaN40k20fFIdsMj/ro03bnceN6/lICnRKB1XKhljz1uQiI/dBsm4v6
/Iss+qMZwv4+/CpeyHRgQ8Vn6UzaWZ0a+x44S+DsgSZy79UbUbLsthkyuOtcQ8AAhiR/HcfGUc6o
HX2Vr8NG/jW0vuchqu66rgkUrJbKGLtISQsPs4pa/tWGpGfOqY78i3pIYmGDb+CJ4WrjOvYMGfgl
mk21idgKHcgcvFbaE4rKc1Il7wMDgQ8WGKI6ImQZAwC6WDtqCVLzhiR8L1ImNMu06E0wajzsbkW+
xVRwqIlgerFas7Crm1M5wPOyY6YvXZnL0J7UkVKRplMZfST28KW2GbXqpL3/pAOUfO8+mNvJyk6y
Fd92Dh64oV+e8TtNI9pcVlCuvnNIV+rcDftJzOSjZBVVu5r6BBVh4eTxrzKi5aj2Xn22WeSde07p
z//ejHvp7ZcuGY9pS7fVbaeTMmKYmyPbyf7Bb7ZjDph2WAefVvzmu90wQDuxbgslE1U+SF5XrunB
qqy7bY10uwizdDvjYU/5WcXtglsEZZReMtoP0sk/RwxUx4LnuDEWIsw2xjOtxwW6UJ7Vgz7SQ2Pd
BEzFgVUGeWwhi5ekoCgGRRF57UzdPkeD/JfptBqJNVyGV8W/KG4ur+i+Oa39YMS2vGSbRXpKBv+o
p3jBIjJFjHpyT5jN956pXadUPC+4tNXSZm8MpXKKqd2FFDwavQ/Z5r5VsQFezQcNv/rHTdM41N2C
lAJsE3FhBBMT7Wau+kHtzms70CnW512CQ7d3WWusQvgY/tj3QbHJl7G0s3rC4A/rUPweaqiqSCZv
ppaejTGlu5Z7VVCaVrlTd4ay3bkGy1Bs+qxT2wV2chRL3Z0e0y4OlWN1w4HWkdNO0qXPXRa/WoSU
rBktmo16NOcUt3UhjxpAPimo8qHZyOaNNFbHBbI4zysw9dz5YTLmr7xTebEt52zb849u3TLxN/jL
kd37QtUths0yArdbCA3mMjpaohHHsQXN1arfZm/2T+4kN7cRqyRpO82x9IgXl8xQMmDtJpH03AR/
FGqheDt1QdxR3mjW0GfKPtZpmE5iBAuot1IDAvWWELeH7MFtqvxX6kZTln1FoPgCHxfZx2sQzbn8
jFacBe16JGgDbasd/io2cYg3L6SExjb1Mj42pv7ouHRPUztGKmid25K5d43kXq10cezq6pYtehKm
qbPvNnBre8tmX+O6GPtvg1ffYzuKGveHTfzB0ZX9Tl1vyx/exs45qT1te0iUDUidksroh7VWrGFG
q2FU/0fdGepooC6COmj3W9WmnrSlsp9J5XMUqqS2BLp6dKb/BUwJO/5y6upDfUUudOGXPEPYaIwT
O5T8dhYyn3Cre7adQKdsaee97juXxu1fdCM+psSzK7CqLXX4knb40iqOoYu9xWfI4ThNOVk3Mu0O
CAE8woCuG/L3vYJtpJU3EC065GTG6+LWDEt5UEkXY4ssLraLVXCxvg/20+zROehJxUuXR1UH+Jll
76amHAP1BKo1PHWLJGz672Nflwx3Wic7kHvsdeSa3Cjwbk5a3MvNM6NQE0ukb9JGknKczSs96ASA
GpDdk+E8QXZ9VFl/ow/wjdIhN3400j5Km/geT6/2anXoh/aX+uREMT3ns3EyjcblOeUspgzrm5XG
XysLYN/8q85VatlR54i0d/y9U/b3VYfwsCCQbxSV8sivS0c0woT3eTMHKkOEjbMT1qj8ZtwUOdyP
m5lSb66qrlU3vNrAyip69KI6lLZO6tPE7K43dddPKyrqHM1iN+fW94IwEVUi+zJ8bWaNIT3b/ZPV
lLt0YI+ZWRzlaELBpeA0Sae/T9L7UrsG9iJSqgx0DE8rQlW5K7ha6sWj9Mt/1hJ4Pel7/xEZJIJu
VPCxXkRY3Ne7xOmfueXrINe+2s3Xq1M8qs9xyRyYf/xl43LlpKLtVJEvR5cTNXCZunbJdBiq4cnd
olyGQcN6VtLCMspQ3Rjb0lQTL34RGVBBvHwwspy1BL/gaTDjp3KrtkROTh1zgq7qrU6a98PM0zcn
7uKdXqOeqb+rSnP9MhDiums3/9/c8TLqkx57/avVfEpnetZq6Vf/u/EjTq6pGzjVyd6WQU3T0r02
Wh9aetUmvbmoFdOec4ysyTFddVKiLBqOQwUuoTypFgvntlSoD2v7l3SrBebNDVAz+XxC82qt6KWY
1/V7udAFxD9ax7cFU+12w5JX9CGyLxqSd9A85Vl3jIu6cOoouQykEUidgVa5sHabWqXebaRp9MQB
88HRWXvlbJY70JObXljGLRMprgmb6x+xZdswEx7rpazm5aCNLyPlE13cMg17e9QO1lj/iMa6uUrP
ePZWffiXQZSKkrpl6IIqUUIMR021jqubXv1+qV1HHBMpULzMohcVdx+yDgt/oRleWgMVjvWXWTSf
TS6N52Q6RrM/fldRtlM9zWt6yT2HWJ4t5WWCUqLMw8SWtVbHxsqMS5uDgwM4hSwvzV0ziCR014Kx
5Guwxv3n2pOwJZ21RuXu93oMczpHCBte/aw85ZQK09XOaa6qD8vRwGWMrqZS55ZTMOyQUpOOvveQ
We6d2m9xoVH2KyMB1t7JYrzdav5orOQ17sRXrNtXtYyrmtldEgKHEtACtXxUrihCN16vecqBPvN4
F9grI9REZu3a9Hm0rH6yLT4QQlHRA2r2SYcJZVsqwdygsbPzWjsJCR5UKXuMGfYltkW3fotLww4L
IznGI68cDbR8CnRNdR5zvfHi+bT2bRiOmXP5STMLTAVj95z27gttKi4NNVAuB/nAbK2ga7L65Jsj
jlUEqqIpu3NKa2xlL+5KWezNHDxJZID1pbmStZz5O2kSamYb8XA0SLhiuEvk7R0SdWy4goAhuPmh
LViEJyRT0xsJBIV7Rm11ilC43WNeN/KAcPxTmy330Ak6/aV7Kj3OYcWU/pJSTnuMtZ+u3Z7sUhSX
EQZmaIh5ybSsPAztFRPVlZKL5c5L5R6l9CGqYMK1ODvGWYo8W+z0lqlocdRHx5QxFdRU9rA3rIF5
NMtuTYcJIMBlXuoW59kMzbUBFXPK7CIYa4ARakSzxrgzaBlhfg4kuOlFV29JSW0gfuHZixz3nK7t
32laJAAAWRRTl1zjyAuypSONZtBC5rmEazIjYpmVdhbciTtZ4r7qiWkQZFTsaEgla1bfxmrLI8rq
x67wyTUVNfmsUThMen8nzSqobGnDfdhP5HMVFP50l+ayF7ueAmNvLCyT8XzvxXPMiMCmJY5wWbWL
U3FXj7H5wvMQdV99Uv6OW56S0ZitqzlZj/3cfKxS18Nxwo6v/iBoBMG6ZhUWxOyV8fRIh4mG9WB+
rQuMYVave1Obm7N09UPRGXB2kKrOsOXPxny0XYEpgytT4gedSGCIxHCeAVqLuE7Zb+1Hx/JeOrt2
8YEuUbCij/fj9N50xa20aQ4JF3NBJ7SP2o1IXrLrOWzx0sWuN/zj+c1PP+rqQ+uW4E05Z70VcFsM
GRED6ZCfOl8MKIS2RHWj5WDCnUxV/OovxBV5kCG0mMVjVqZrYJoxgK9cOFmSYeJqzs6bazzdWz2H
/PQzcqMnJHFowIUssbIrXrBb/cEpuc99jOxt1l5bL05CHyqZ9LMpD7wuf2vmYaReSOdA9te4GOkX
Dj5ysx3t8v6Y3vUzoScpdXZoplZ2itvt55rE3DSSY5qOzI520wLsVQMA9/GTzVP+SbFhH9ehfdPo
s64TgRtt9WEh6Rzg9A5gdzS6/Bcz+uMCU9zq1AQf9OarO3X+2yB++o35x5598xBHya9En8VdgilM
rDK+f4M0Xq8SQ19H7BrRSrS2TLfa9x61N9g+kAGFS4bcDm10jmfqt9UVTKJ045cBFYBwFOwQLrGU
jSH0PXSZTxDG8jYYrRv28I4lQTtnq06J/cArM7VMSF4aY7wzsPlP5LllqUEgZow/wLfKm1tbHzM9
nGs54mDtOyQSAvuWXSfT336uJWer6L2La04Pwzq5h4RTFEAIJcdU/SxqRi+LhjaeniEsx9VX5s45
TovhTG8svc7NyNtIlgx6E1MgWec0Op2VLAavJIYLVmurCqqihGaMGGs8ZvqtMj0TnNMO6WKIsLOH
Nzk39rFziMnBnhSSzCNvHj0iK3ab8+TWr7TijqYFeuvYGKsKKRxMsXF0HLypu0vp0WuduVwct+hh
wlDudbodl9YrcfZwF7K4wVhk1y7R84BAPHEo/BGKx+ZC1H5Ug+USKF1tlZHb/Gui5P8oQPL4t9qS
Yrv/jL79P+Jyf5DcURX/z2/5/ylD18W38X8Podytf3/H/xFCyQ98h1ASWus5uo6bwifwWrccgr6/
QygN8V+UUPgssH2QQu9tHrX/FUJp/JdODrlHLD0BDb5l/zvp1vL+y7YEQb5E4/smE4Hd/0kIJSb8
/3RuAfB7yuyBV90kVmELi/jfzOFrNfOrpV65a+KxClyoNaMvy+vUoZX3NfBxl9YHpwC30PT0qere
CxoHOz0Z15ABSMz49Fb6JlWGjulZ54gjZEDi05swiuxMTRDWcfHSa9hr1jjxcY8/pzqmc1svP7Jn
8Kvf9lAZ0Fw024rsqpOE4/aRS6GHUpd54hr1JXIzZ6mx8uzAAUujLBc/2nbZG0Ymd5z8zCGNOaXq
P4coZ4iQtWdctxMmMel7g0E2B3FZI03O0iNDN3kY29h+3g5RkaAREgOf7zWZtwygI8hplTuvrscH
d60mYrKSSwmqjzaUkbcF6k2a4DXPaEO7RPQdnW7AFyh75oDX3b1b9zPGq2thiZUVvUfKzh2SCdjo
Fx9CSZfIhbUfg/oBMgf9bH5EGbOQCNF3PPtLNKApQ52/S6P64/i04tcu/uq64oPqWBynZXV2Ij0R
tePvI1E8uJhogsb275AxsFh4Yyj7VuyhgXLdJQ7U3qJ6TTf0F6IiGmP9lebau4mcjrDU4XqbL52+
EE9MviOZXB9tbp+kdcjKvwyOgYs06DUvEZ6HDh7X9El+pMYEXy73SWWc5ZReEpKYd0U5vHZZdGqq
+R/LPi++85MnweY8gU+vbfNrMTPirEwJilnaKez9GCteuRDB4316FntCldGY7SPzSU79YWqLfzKT
RPbqKc+MlyTJABkyMe9lXv5CzGIUYWk8p9PWXKI5MtN7DVqfjZRc0+7gy3lfOiy5ToZzz4Jqx17S
PRQp0lI/JsXeTXjTs/9krwnxyjk+8tVMT9K/p9Hw2nbQxJBGO99gyEBWpZfeAEnjCo/XghqZ7KZo
PxVEsk4NGRt2A6abUHbnFXelpf1lWhDnkgv0ynsk0BIQh+Ei13+cZL3olJM76Y93dR/9Qrq7rZpX
nodpOYM4LztIZR3hL/qsGb4NW7cCA9Vc7Wyc7xkLS7E8bzzQPZ38/ujaE6hCzZZojmg33ddqRvfS
Jp3YI5I4kvgldwRVJqdlhgbl2f2oVyqFNJ8lW3a5K0xrt+jEQlttsgWj6npQrN5O1/LoUjlRaJh0
m0qD6CK5iYaatZ36EzKiE7TmsQZ/Hs4IjP5taBigPRBl4ejAPYuxGe7FG1rXbYzs20BAQjF77iFf
UpgMpNtqYWVAw5gPBNdSkS9NHqyZ+665A3hl7zysdXuNJgaPMxQhakj6cTMgBUxN2g4yhiQuTBFB
0dAYMklEhd1289COKbtj6MoZ8D3UMHjTJD2sf3I7hgTuiKreAv7bLLuLohSlxFu5JotzqJPVuJNW
/7RIvJQgXa1rHDgYb5PP/RupkGWYcNLYaTdnLnB4zrdIr427NB0uHcGgeCiyi2PORajphdwbFanP
nfkiJ8s8JcmPnjWPPCwHVczIPqdVhlY0IPXPdr9jDM7L6PvDUXc3eHQ7lWpmWR8nUdaXtB0uydSN
J9smzWxcfdjvEqpaplckaGu3upzuWju/6AtlmWihmaW7PBTFmgRNvux8vTiMFg1WEitgrKaTnAm6
s8yfZUKYz1BFYTqvDzzFeNOldzZnnCyuZnK0w12MqYM8CAKuoPYA03DpDm+rTzcrt3+UbkvDuvB+
jzqtV83vX6S+crAdTz1exGj7UFxPjoFnARaay+ssGWrtIlZmUWXc4DJX3ng/X6z7lpRaaRmPte3f
m+b820zSLhgFQyBiI93gDTuoxx/t4nYPxhiNVID9Qe/t7GqP4n6O2+pomcOfoijoR0J0QSHBpg4z
57OCWICNmXNQdlmnxnF6dWxvnwIsIWUTktiY2FRYBtOd5Rb+njYTLUOedwgSVp295rnDQ1o593J1
buNgDKc2Hp9EDBVV4v0XrXXL0sELXTt+0BftA+yAuYZwjOEIsh3QW/4zEFB3XtcGdd8YD35KwgBJ
wZC4gl0P4UZYdX9uKuxIJF9gfJvchbRPjqn1NnGynxzt5K/e33SAg+Skv+5F4VCDfnJflEHJkfBh
JPk3ik3vpHX1QzszD7MwKTJHw991oPupQ7szzfAMuA+zDcolO07QdStfE9bEIfPkMZ1S5t6zos2D
cZk1ItzjRJ7cafon6cTB1lC5po6OZqzHRNolNcx5Cpc6Uwf3FV6ZMtlCl9oKtiPBS+DKmdjj9Uvv
pp/AMjm1O9nuRfTcTtaD5hXWf3N3HjuSI2m2fpfec0BpRi5m46Rr99AiMzZEZEQGtRm1evr5vBoz
uLjAXcz2bhrVWZUhSbNfnPOdHWmsx7hP/W3dyM+KWh16Cr9FGFNnyxkuhR6LwxCcgyxZ98Z4zkvv
rpFlvs8wdAVOeqzc8SM3fuhOHkoX0MXMbGzbaetZiP6o4FtuciSrQ9Y3KKb8N23oYqNLazNijztY
In2S9cQooOJZh0GgWP5FrrbLaHLdDKtMXlyyFf0dxq9nWXsvuk0Fyt72xgmK3UM7c453mJmKamkP
7tKGTm+tu38UQm3cu2dOZvR8E+Ib2tNzsfbTfezxKuQAIHK/8D4zEg5FjuFoEQZb23xf9mr4tHvj
VK6EcNqF/8Lqad7SAjFKEWhL3VoRO+M0y45oYw3PRpnbCoVpNVf2YXL4GmagqzBTpjwKmg/aoTYc
MpxpirKES3oq2ZlmRz2p7jKAeLZ03oeDi7N7WnHsKB3fxSa3z2gaKQpMDnhUp908Wcc1VZ+gAvXR
KLGmsBe+jlmn0D4Naudk80Gu03hZLPzJKs84XSfU2GndXgeQors6Rsbqjf5n7WB4swo4nGshhmgq
HY/XH/jT4jfnlVfATILgmLnLaQ3MhYzhjh0En67x8HhogRiCtWVImFVGFYcgJeN6iLxCS07Z/qaS
YKLrp463m1PzicXqjzsn5V0dOB8+CvI9M8piN7cIMbhUgSf2F/BK7o7MN5revOh2bboYVxbh+25t
8vf2RrdNtcvCd72JoVcPbSz14RiL5R4yLUuAyromMkA9424L0u+g0jI68st5ZC0tD1aaY+fpGYwW
AauOPHCDf3+KClqs1Dfx6Cymg9tb7pNem+3qNulBxBMyfFlSdEhski56h2p5zbPbOMs8lZVqYURN
5ZPbVgivVTrc9PRBODMaPAQT8KzCyUCgTkxtqinYiXV9FkuMjaYpi0Nt8LYaVXyu9Uof6DfJqWi+
hW6CEBFBcvLUctGe9vYqn47aWseT6fgdlGt95w7TBSmAIlFYFA/EyLDoHeRldRjcN9z/eZwDlB16
jEpFMx+sGhgMyuJPuov1GkzWtUnVqVhdddAIuXuwOVuSBI/mWD8ReOSffQNdBCKyM7x6HUVd3Axn
L7PSHfctY6+ya+6NLLkyUGDExHrqLASOK/S2N8be3O5MF1OhadrerhgTfiYtspYaXUJbfvKF4klp
2S5UnToxcv9bWrm/DcgZ4pVaunPupmJjOQKLo5cZ+9gavropA2RlGQUjcv+g4MYCJ2osVkZue+lr
82RrrELaVO22bYz7vO1zmEYaL6QXDZOEN6f/mmwQ1+rmTGGOrfpL1bF8mwGabaCihfNCnaVz463u
8Il3662NmH2gY40fzShgNtppz55YjjM4NAVIj2Go+aEzRpYQTMads0zhXM1eJCqEHH0y7902cMLE
4BgeBdUSCaNJnV3wzWbbHsNLUGbJBnEuzM3l4IHP2sVWspEMTykdKB9asctW1nmVZsy+GPqErQNT
fwscTeK36LKKYWZ3n6/0McSvIZqerL8DOmWIeH+pR8tdyfeXjhkifrc4NaIsIuSwh9EgR8MAnQFn
e7q2fUyPUL6hgkDcEqg/mYWLtWkHmiR77Q/aGGIIbbfQLUYaoduiVwekuXwimTOXDfoblKqxIsKE
0wngXZRYNuq+2pyjJeHFyxVEcIaHlKex/6d0W7BO3vIY1/K+TuYhHIzpLW6tZrP0y2vQ1e42rhY/
MuaKmarv53D6xdFdDIyH86Yw2OvjpZBWAJMoica25yCo22dGiAt9mWMEIuzqId/WEyvDbF3vWX02
e8y1nNNTcZG4EmOZjs9rqUKnAQyStiKPRD9/yQatXm/X9EPKZYeFAtq3zubCXjxnKU4TeR6waWpQ
EJAof1zDZqBJldxaZHl7Bvt9+MBJR5gLGmoaEkt/1DYwNd+9ub8wahRxfIaI/oyKprgzyl7TJ/64
ry41YjTVGq7rZGAKrsXOdJJrXJBPO5vd1tpXOewxV+WvQ8rmH1Y6NLyW2rMDl3H7CmaW/cCqNBZn
cCuhg654LtEJdPwCtjfH19CsNOmz+LwZvZPRNxB2MFudJvdv/Dsf36aZPTOZgSocCuRhHmJvlTNu
1fHSHN0V93QjfwcjAl6rwvU5xW+1WfwpPeqm9db6p3+zkn9OpmmrnfFx7bnZZQKQPZ3UfeLqAFdc
dzK5WR0P91CSOaEtqsdFcBRnNS+Wjndt33x6hvvRlsXOa+J9NmuIjs0OJSTWqtRfwmVcvrrF+TEG
ACIpf2+ZMS4ZJtZRgYqWNhVQk+QVqgrcrYnBF/WHMUsZdn3jh+lgv/lYTFbwgiEil8cxLwjOSab7
UefOMVC0oZk5xjiM6qiWjRFpCZA9DuqjP8u9I/RDQ+Io0tdRYdJzvmqrzpkFsj4QULpyWUw7tjYu
akTCZgqKqRBii/RLcNca7G4Q5/ez6e4LcqlLyI6HMWUggUX8hbDP+7rwuFoC5rvG71YWZF0uxffo
Mcmumuya+rcuwu4ucUEOgeEfHM+86/p6PAySoMrbwgjoxx4j9d7rkk/pNvCN3OLXvAb4Ad35dxMn
dHL+SHh0/ck+IGGFa9HU22xBW+69qtSvfWp9JwHlvJNY6OBTGFuEsvHtefoF/Vy8kWzlN43BdCSb
CK206TjLpSZcqR77aG6xFRkV8lijMLeurZKdVzJDyTS+9qHt1nBV9vvcuvdenppbdHsPC0uw0W4/
Vbqwsq30wJcxgvIRLRUsQ1sLHKAo7YPv4Dherb3pDcQlLsRDO64XlRp0kOwfZj8YKFsxZuccsH2e
b1PaarZy4205C3VAVG8aPdt+9NgrCdn8YGNsOwZQRZWbuMKelbIdXkzUSiyIMetLOFRU1nvJoMlI
ggbR7/g9WzhPOmpWKLnpR1Ek+b6x1THufHkQQwldbOfG6wQWx1lCragC1hoUNf4LgjvUb9sq76XX
YT1N3K3B3I7lHf9aLHg6lLsNssliOC2ckyYVQ8Wxd+5HYmBcPKiLOQKPT0qNDDwbw9S9bcJiVW71
cPKNxxpuD+5rzKKIaYdml6d8MWs5P8+F+NOag7X1cg0I0TaIAe6Q0iSR65TnUSXfTgZ3VGWMOVYJ
y5jmeLB+bFbKO7SH3UZOgdoGHZdl7bfnsdNvcLrg+srlzCjpafIZ3qh82bDTm7AwseqoAvapFTuB
fY0jq00yb/vPf2F3Gt804l07AZlhmnThQoSDh9cGN+M2nVqEwhbeNHvmBapj8eoPTFhG7nyq7a4+
UfRfMVEuRzg/T6jfh9dyuJnNdd9sKxxhAxyZF8farna+hk7XTLjKhnMWtNy/Jt3mAOL7ZoG4F33e
hqzrP1rXIxChfZNF8VWs9l2X4q3HU16ioxxKpGqlU4+oDe+oKDhBxDhvFTO0XsG+AmxFr+J+pIVX
bCeV3/kuuxsvZj+3asydhv0nXnn/SzlFHX8SltbvjuyuRh/HJC+J45gjAX8l8jigI1V6676qkod4
WOSdN1d7hZBHasuh2mhekpIZkWiSBxytBkVBXvFdjhtohruxRG5fdgoqmt3v6ax7URVvANQB9oGt
1BbDGD9N50vqrki7WWzAdE22Yh2z/eKjaJvBeIz8+bbulqgvkvggrLvO5x7z8xsm2a6dHTrAdw7a
qMi95IqE/oEMp/Q8DUAvZsUaZlnnnzkzzgtitGNVzLsSMtbWHjnbuhgGJsMbsiwRzayo5hOei4d5
kaxN9S1cPYs3RV4/i4F1bkaTw7YTQOlqfhWNgyDcQrsrG/SSMR5szD9p5ArmMy6V1tJzltsdmRRr
I/ZNWVdYa44ouw10Frj4rJTpdXsTM5ZAXY0ax3fvLZGzdBMi92zeg+yLentpMdyX74OFXhw/bW7C
hbHnd8fXaSSTyQzzgfSvwNXnvsDq2FDVCc8BU+AJ8igrGqsxf9D5zMHKB+Yzc0HgeN1Jxl3u0C+X
0fPf3RX74ZBN676A8LIZBGNN7lGRpjlWOj2Fwu3e86KtrsrG2ujl9V626hLMojjT7T7WLviwflUf
qgGeCervbRr7v+yRe0tzy5TpNZa9ujOC+DohbvPK4sIMHjAG6/kNt/2nxroVWQOFWF7tWJRW27Lp
3odi/OncmQF7X9zlTH12fdB+eLrPGGlT4lYk46Cl70JsuUz+gGlQnBeh6KcgWotYA/Dg+45rFQI6
Y/XJQCEUhG+0Pb+tfJl/JlT1D3ZhHjm3TlwSaFfdCTsyYt4AXVNqkMMwWYy3ZAWYXLNSBreyQ3/R
RmM2czmv9QPz7WdrmLnGagQ5hWeQ0wc9BH7nzOSs1Ce5VOMr3cghcXwsaHZCBpPMEeZmIbkPTwNb
fGgT+Q+PCErxrl3xUuOQEsxrUhoWViDE+JmIEQ3HBGFSiLDnejvAAmb4w4gsqlWZ0WM2OhrmNAuz
wHpQcbYwy+L/zan7YRoaSkb9WAwS72w2GGFXGN+rUA+V5LJMLCYfPoiqZKp2s11f/ZFORWoPIYR6
wXyM1dfOy+3inXXTxXeEwG5KXZaRegYpxYCdYKjb5eiM2ZstdkHB8M+segOzJpKdQiY9US0QwNIp
O7irjQycEcPG1CnUgqW8JuOnbPwiUtm8S212pwtbB4KeDJyyCGOqxwJBXWg086c9ULbhtEb4OJiH
2Ul35AgYm5k0cNI+uJ0TUZ6KnJF5VnsH0RFddns86Fiq+r4P4JL2qrqaGOav+bBYgCLIzkuYm8dG
gGaW+aBuR6oU4H0M4Vh+JkNR728B2N5aWDsr66+144x71On3mRW/eJxRoTJ4dN3ky0nRfjABLDYj
vNW9NMoXvD63yCxKBnPOn/q45FiZVB0i0GjQOBrBwRDYUivfRyHSu6c0M5HydAmvPgOlXuGha1KN
jiQFrdPnNomJN27MelQjJNi8W+2jQ2MvrOWj7sZpZ2c5fpliYtg+XagHBrzbzGAHvRAiYsVP/IRb
PEC2DI1cXrkBrK229NPUoAugC/tI7Ezt/HxCFj5HfWxYJ+nBQZiwi4p7LjxqxFacSSzxkVwE1p6T
G9G8X74jt93ak1Ntezv7Kt0J+08BCsZcnXvSQyBh+j1P6MhQ3WL2WuKrYRbTlRg0Vwj2zCUgyZaF
DntnXh/t0iGkqj+QwiD7Gyq4IZ+sCKYPWyTv+COwkrTvVoAXhZUYy/SOv23Xj0si3kEss7WqEbss
Eh5IRh0qUPx31PKYneUmc9keoukKwrrH4d4FeahtCoGmd9bQTocMblDw5NnyUJasTSyDv7xinSYP
itPW5x0oZroVXOoWoocck45Pl6bAV0VW3zylf0w3YSqzZiNz8OSWRxK0GxNNgcmN21jnfFJyOyIo
2kzAa3xVYfTL0/rA9nKnV/XqIh5gfEZ0pV2+W0Cszsex9NpNUXAzVYOKxNrKnX+xahNvE9OltWNJ
SSTFU28YyPBVvBXwrqJ1AtE5ghzDgrBwzWV7fAz8qmznrerv8ejeMoMAWy/voy5jZmsmihFbPuE7
B8LGzzZkDxDFVR489EzzzeqFXOt1Y07lcLYSt9rFzUIyfKY+TIRqMequU2axeiKji09et+i3zPbV
n/sXa7FF2DSauVgNn92McVQbnr3nIAE8MTl368hUkE48nbfLYIYO45kIwA89Es0GcyoAGe177SGN
UNXRp0Q71VToMx5ZE7XnbuJZnET1mWfuVyMaxdid1y2V4sOvrQ67PoF7PUfm2PCotDX7qV4oJ5qw
5tAjFToajWDY5iySKNzrZ5nOJOMk0wPz+YvETGRZ1JIenn8dx8xBUy/dt0TzEXD2AQbmWug/KylA
zah2VSvf06q/M9HO7G23+FhT54fvnLiP2X5OFL1f7IxPC0vNw5gEP2U7n+2YkZWSvxz2l3HcIgEa
LoHDhK8Ypie15BfDWrhpB+JREaAVAsVqnEoEkBONcIBWKemcdxOpluuRo65v19VtbquQk2+UbGAK
uTPQ2MbEhJ3ad6m14GgZLFbtxLjtrc6UGws7VGYgscuKhH6rTbfGlKH4D3a5VvZZtBaWdivyK6RG
yrfIrXGAqAljvro1u4q6CxDYm/F7RxJjuJrOe4Y1wa1NKo81vy8RFxIFmyZ3fIBNPdf9GWzrA44h
kA+EGjpAj5ijue+YXbDukSAVFg3cQfwPX/3anaaljKNuHn7K3mgZAFCUBLJ4NWVjH1X8rDKDmCjv
b+UF+uTa2Ttamwqyt4X4fLKw4i3stSYuPsq0livIaOJ7py+KqEF5RQ6I+2sEIrYVVsfslkNjDL5R
hx0nxfNaLt5Xiyz4FsT1C7yMG+XqRp1PfUljkMP9cMzHxGwGkNxE6RQxovK8xau5iuYz1zHDg/Ll
dsExFCfkJgMMuOdQiJrNIPvfysU7LQdGnrkNtiudnp02W/YF5o5aygsjORQOdXbigPnqFJEyaYu8
XfjM/yv8oQLIv60gvBsuBbo1vbWlIRg4ifs6VY8oDt9dQeld2820d3Weh0Nnn8okphJyjavPHqXF
mGH2wBFaPOMCTZ2fxgzoYqZf7eo9z7NFxnCLclgXFE0WxmO7q97UwGyhCOz3oix/IH6f63V4yyoN
3i0lQoUITr7b5dpRZJFeuW1TpAW2SY0xY01kZPBtqsJkgn/Ml+FLSWbfzbdHLk7otXSaorXvrKY6
50atD9lafdWyv/QBmkji101wvQBdx4UuKkO/xVPe6e3QmzuOveE4GvG98v23lLLKG4xfbRys2xKV
Suh1/Zeqsl+Oh7sGQAUDCX0wUQZvzKMg1BTD5ID0i7Y67Oc6cmR2L0FBbxipnloMgdrXsLAL42R1
y66vK5hTvpTQeoJNMJXRPE5pFGuQLKRomhUJR13DoCZqUsPiA2JhsxgvDdkx6VcrnF2bABolf1DZ
pZGzWvwKq/Khnt1ogiGOY1by6LHGYMsMgimPCGbjDYTbwsctj3Pqf8lBnGaP7dwUgOor6PS3jsku
fgCScLaQ8Rb0UGjLyNxbPPMs4+S4JEjgCKwA3jTJsJ2pLgiVOPeClkAYbM0tI/+epOFhKMdD3JT9
r5lnZ2e7/JzdoKrRwtQg+8z1s6hJO1KpKlkh0+4JYUhUuB3rxPZWcfpECLRg17AUcbruxgahZ1fQ
uBMzuR5s76v2PBlyshbbionUVniJuzeG4r1zTEDLWapgfkHkUiP3DofP1qaX3rkKxHmm8igrY9Ai
xGltSBfb+waxhU5t2bQ0lLDln/YWPkbkEfNMtsFMj22WDl5NACH6HvL1QpeTie/fWaNCFM9q9pHN
TciWGTRwrSsgL7Yf/wbNJuv3pWcMFPQUYTM/fWvpoYIlztNqWrDlsAxulAk9MLkdzwkX+JbopKjO
fYJdlBvN6AlYElKTgaSMYkHWdZDe950cwrgzQZKRZoYbFulekQYEbXIm5SviFgu4D6sZHkoAmRvo
OT5qJ0y96FCTjSvjZ8HKstZSRYwD3ytDMQqamTC0T5OL6L9I05tdrv+RdXOvRC+ZbK0DI8X1kLcV
+liZJxi59spO1hBVxRJWliIXfBUnYVh31my/Ze0EHKCKd4sxfvGb3bsBceJ2e/u5JVE7Dp9xyWQC
TgIe+bFwXUhvcP66/KOxrDu1jHZIfI6J5HVGVsh1WU0nzQatR+qzDQb3F6sdbBw+vp3Bep7iFyZt
RbgE35Z9RP6eGhjNHeOZX/ShMOo3WGDf6yi39nCj89BN2g1r9waa7Qb5F1L3/D31ePRcUMPMMmyK
I/gS8+xcOjxDmJQZP+rVh/KCzbJxIMeZQ/GgPOdKUAL1p5Y8fuLb7Fhs6kD9ZS0YX5sC1futnRoa
ehT3FRQdGnSJwomXkD59O00ZwzszVZGNYgqGF9GN2nGRo1nfBmcjcgz1rtdyq1w2DOuMaqfy2cd6
NMHp+j0mfeRVFQI5iy+9Xc1L3vSs0J3XPiZypjOAavrd34ZTGEm8pOXMGh0mg/EIKusnX8W+LKR/
UjHxVmP/QifldbBnPNQBIq/DnnWN0ek7aTLatCfpvEzgJnoBljG2L1VTVcz9uk9k9MSy+AlUebc6
16hA50rku3KUpDTVuxQ8t8F3hnnYBPLmWnbkkv4Suh4j1WCmstXO8u9AyU0adEm0zpI0u/ycjmW9
k+yu8JsHH4WVfOeOfJsQVVmBfveQ8iTiGxF6FY02ujnbOOV1ifdP169IXL8Qisxn4GbBNnDcL8Nx
n5ELYkUB25etCsynJ49u5lL83DJ1eeg4TjhjPPvNcyH19TW4uTS1u3Bls+ZaTvVcBPM381Rstq5z
LT30ttyk34t2je3KKBqlzoiOe5xPeVIhvU+GP7PBVJxR87W9/YI4/NKbl6Hc+8NskxJZlntbIwrD
k0/xxCHU+o2/NbHXH+Dt7KZ6fBpInEUvziAbQ0WkVdWG/iiC0wx2216Z4iN+pHxCash6a9/dZBmm
fTvu8cmkHe+3LldvYyXd0deGsamn9cUhCSZppyNwKpSAUuAYz8fbSchI0XL77+m316HeWFKMj4YV
y/3AU7XBcEAqMXXG3TLDpErwxwAjqquN5WmOqLLGEsWZP3HdWqZFyZgv2L1BmbOA71+DKZ2paIqJ
DOxuRp3phXGljKjM8pQ08QK1PHZ+HHxPdu6am1QkFqKewSa9S4I45oljoXWPYelc1uzSAptPVU0J
kac0YTGOpc16LZvx12yzLlGowTaIOIDRDkSzjQ1Qr7biVKxBh5DZ9eW5CAkLtd5X5erSsE/9DdZq
kh352xwRgJhrt0dRnu1qHDzmoPKwp+BgaBtEFQTFizD5gdh83IjOGu8IEAAPm8COaJ9MpIda1F/A
SelMehiMuUA51UuO16Bz71hd7lIN9d7UKEeqGLJBWqFgknNzLfL1Vbb62OSCn073PI75XU4lIOYp
u6BCiapgEMcsoXxxPBomt02/Eea8V9IGPAUDQMeQCky7JOsASUZlIpn0g5hUFNykKrCOeF3I/IUW
GN0SI3gfT3P2bqWgJxrFNEAmA1Aq0LZ6rCLtTR09kjxnY/saT/i72/RQSIZxFdCklPtqNxNsTmwM
+CmDvT9PNo4mHUDYbYI/5TJds5kpYYNKndH9qzemN5hnnMG70r/IBWEtmXhHQrC2tmJg7MoMptw0
kx3o6SNbHGHdYAv8gh570BeN81Iv7zHxDQgg0A4wZ7VmlG5e35BVAg5Ipellyn7HvqyP9cI0AklZ
bgRPxGAmeJaxR/Dc5RR7x0QzOiXCgvHqgh6/N9btOIBRz+Jsi3yw2qa2VHj3r1mSPtzQKKj/bbhn
t8JhdodzHrM9aWr6aTkXW1S0CVDGTJ18qyEeiBQ2Z8CuhA5jW7s3rcmAexQ0MSpdKqwY9S7ORpSG
bHWLBEUwS+DbTdmfGmPwmZAlOFaVpI0E/QGx7i/kyidaBmr6rjtCP9jgIXsqV8R3CJBuVigFL0sd
+0k/VsErg7wbw8xkAcP1YcSefc+kkGJu1k2IYu9va6df7YRyFlnERkxMmIt+wLLhMFjv8u/EYOMs
PdZD6B02E3/MvHMaWA3ZH4s10TK4765Z/JTlDIvpBmUbhjZMbSQMRWAlJ/Swz6tDrC5r9dzDroBP
Cq0zNnaGuDRk2oRiV7nVAV4ofUKFqXGCX66rie8rN2BgGKwwW7EXmcPjBlLAnCDELMJj/z2tp7oX
MrQyZB/tWiL9zQBx1upoF8F4MZeSeKqXyQRT4shhfaL4XZ8CUE5pC1+TnUmO/G35x+Xlb1LmHgnY
i53tTdd5cOJQ5CUfwLiljwISDJnWQivtaC+HYTxmfv2namPeEqR8EwAXdNYgW/oZOXeLZjIxNACf
Qe9nA9h39isYuou0ap9uPX2farSpXVX+tkR7Zsf4VrpoS1Sx/JHgynpQr8naX1uuNwdV7AIhlnzl
YxwPFEvDRynZNMYxXqVCBnCpZnqTTASvfZ48jgpzSNUxfRlK8T1Q8sOeSdlj+x/NNKI8rGpWegww
b+6/Gl/ZCcN0NLjGU5HlO2jjF7eQQBEsCCkAfpMKXlbVT1eOypkG6oiEGz02OxoO1C49oGaMgjyr
trlBN5jlHgOCVf8xvCpcOgTNjeu/SC95Wt2M6OEZwiC3/K+ZONSLMoIdseL9ERTD7SK6rTxaJLfe
dz8ZyzbGAhSlxWTuU8N+Dxq+LZI38ODFNMtZ92APNi7CdJmgX9M1lzbSqaH7sofpKtAbIcpDeFDY
8mRnHbkyJsDdgnKVvkBFjsVIPCmvU1kykhgkbDqfdqiZkncDyDauJh711P09d7y0hjS5oISICnAz
p37VP3HuxIeY8LlNXhvOdmXXGTrCKs+5R2LVuAxR3XNkoRPbMzY68cY/2g1L46bi3GnYrqW1wZTR
90Cp55JT2obb4TqYuZ8U3a1byr++G2Ot9gV8t47/aWZiE0WbvvcTeLLYvB9Mh3ALu//rltlHnM0S
6oR7iu0RGBo6kVS4SGbpchjfM7Vyu1NwnKpsPSfIdiMYdSKeH4KUp7FQTOyWAA+AKYHP4u7EWIeC
kklrQUChQKJLMOpjgq8Su0FVYffL/P0i2ap5azjWcDZEhWYA5CMYydi8ejHCsIFxBquWMmEJ36b7
oJjT9/KffKobsa77Z5kKjNrLaGkxfxdQjeVzNXFD13XxtJASSDgA2V06SXcYEphBjafMGxBzodb3
XdyIbn2bpW6XGfqo6T71XXtcHJS+vmNjXYhN4IpG1RwWI/1gehJVrXFJdHDKc0ySVm5RW2AIYAeb
HL1x0iH+s3S8zl3/mWTZk4Ej+1ihil5vuxOdtjO+XYlvN6ViZV7NLGMpjtRmz7Wu+kPSPuOKJiIN
Lkbq3gTQbOiXgl41mYmysQUdywzgR9fZnTDilJCA9Mv2LVZfe6h3VcS4aVtiJ8bOlm8bP2XIWH6a
5MmE2UgrBeGWLB4RWQq7gWN39p09i10M1eOEjowQBjbQGnd8tcqnbij2sx2AXARbJPt8jfyx+MkC
anllcUoFN4mPbb8060qiXrJvk7A33mIL5UNsxxACNT7zOGPrUnIpLQ2/ErbV7V6XBHmlGXs1076v
rH+IpOT42PVAhUFaMdp58vtkw1PaoEUcIbSuyXYFzxjVtWR6XtjXImAgl61vtgPpu2J04SMXtMSw
7Si7gafKiwSRfldq9xfVGWcUReCJaml6TAtE8nU8H1g7jhvIjeWennmLSPq7q0sLW2txTlaK8DR7
RTGJ7VN6NL4Q10wkpDRKBFxzMp5SOAKjDYC+JpAh4nn5MRMOBr9xnnLUKHTH3+nE1eMoJDJASmn+
df0FE5crDe5HtMbikq7WQCIEE+uFmyEesiFajZt+zRoRfZIv2zvfhnKOLYGSU4HVxO7VXoN7zmwI
InI0fvc5tfKwHgODFV13G5PgVTp0tlph2JcAuXPizkRqReT0dZd+Nra2jQYJ1sccanMvLKh72spI
DKVMT3rv11RmZHwFP7PuvKuNxtVs0XIUYF32NUmK6dtQpaeGezeZb9gpY/0jJFBckX7Xt/F6NZRM
20NrjOPT2nRv+DuYkuodXv6P2ver0z/es/+VR+//N/sdnrX/t/1ul6nyU31juFN9Bjz/+z//JfkL
/7bfOdZ/wFSRN/+dsAJBOtB/2+9sEyOdLxD9Eonqe5Tw/2O/kybOPNtml+0JGydfp4c+/c9/ecF/
kLDmCyEc3/IdL3D/N9Y72/y/nHck+zqeJH/Zu30qcqBu//7/cN4pI5XG6s3m1mkQCj2iVelYus33
NeObIia4Bwx7IsWhi9tjhYa2MZOT/5h99t0v1Gczp/gSlNHQ4rjJ0OtKfdWbaesIcYohLadombPG
O5WWeXIWnE88aYkfHIuM/IGXNZovaB12nbJ22owjwyZeMN8tXCwFwg/DUxhY/Ai40+rvyrnez4Ok
anrMNO5tWR4NWx7tujuNjdi6+TdwuWta4JhY0qM/yG0aPxpWcQJJe4p9KEtmi2F1OYO0d7rnpVif
zbG4FvGbPzT8Y8wXW++RqDzNsn6sk+bBh8tVH1wLLknd7FniMMryN3v7QbYgZBBad/aFmjA0vGwL
zODJHR/Fg+nbfE2UBo1zIDh2DtwoRlOp3GMurEPgO5xvzpF3ERZNZhd72nlYAJRC8Z4KZ9OYKC9X
dfRIsjfgSyjJrWg6p6VxKL3AHvrleWU7ml/dfjjhJ/GC9Nqm8mICkY47fck9/zyhcGe4VzYYlZF6
jU99b5+MzD2+podVVpfagkLZ3hFRCZCiFawn2OtM5q6wQP8qxob8fBNz3CoqS1Nexyv1CIvFMFus
Z6+uLz43PD2WffDq7lH361NqDM+TV71ku6TL/ouw89iVW8u27K8Uqk+A3jSqE0FPhj1W6hDSVYre
e379G5FlkHidAlJpcCGlTpjNteeac8x3w2ypAvD6cr4X8JGN5gnM+i0btafaJI9Ul+54aJCZwclB
m3SmfnVkcFxgiju7jQRVDlZeqnxpfDYDgeBLFKzWd/McqRM8PkwwxVnT9qsVP1jFO+D8oNQntsLU
8x/f4Pv/7ln6H81c37kxTOP/+p+y/CoM/I/+pdeXwxANYL2yorLblv7bl0NiZVvsB/C+jJUGgMTX
qt3uQLfio3Qa2ByUIGiT6mBAd4mooK9m/aNKsmAvukDqjsA47bgRC2oDK98lJaMHwk1PD5Ducmgc
YtgFl34vftTX43uQ1YvYV9fVya/Ebu6ItA8QoVTbQKTNm0daand57O7FsN5SUE+7aJxBR7XKRSrk
WC3AdlDCIYJtLWbJbok9VbUSiaMek72Z5ns9iQ8uopUtW3NUI5plgm10cwwvJkZmlowQ4/OZnfGX
UWhf0rZ8CU9WX51Io/JwAclTHXE1b/Gxgb+bfKtaIwL8YddmYfUl3nPPcvaGL9KP3FMBhy3E+Pbp
R6tsvr5r3vbMsClvGLuqBDLctntssi1meLqz1DGL4/uxKJhlpPAk30YTd3hNx+BJuQzJ7pDrKhh0
5T8qm56i4SJIM3RWmW6vlp6SDtyT0W85OL4l0mvGVcK/T6PdWetXdzKlG061mC9YJLqODC66mbTI
EpeoFJsIa/zn4UiVdV/G6a7r7a2RqysVxW0VG59I4zsuHPUBeP+CyS4gZTyhe7ekZRtKAuiFnfRY
GtHcS9DcQ3rL1eRmVOpdjMQIavp1XIcb6ctbu8gk1GZPuHcfSPpxto5xc05JsCFN2uvvxlO2xcv1
Fa4BPw8nEXKTdeejeRPxGVs225ZVvaJkXmvMdWLVnwfuTbX0wY+JjYd68Vn0CgwuWzW5+scY8grH
BHgxgXubZYL25qpW/F5EzbOayrN8I+4E2fv/fGNMS/xv/XeQBlRNN0XeKgOUgii9Os3+44HCDQS7
rNqaRJEwdaTgcl0UaO9YCjBZGomcI8i4R2bND6UWI6WQ38ZEeF/7fyylv7af+9k4+mgZxOjoG2/C
F24JUZsIEbygyODdI0kYNe/Ne091sygScQQyRxNYqI1mQH5vs644XS99axCBkKN6pPqZ/SHr9SDZ
f4jZe7v7GGkxwjnpXzTDgvKaZF8uRvZBnE5DJUlbW+clBkMWQo8LHvzmamDpKfqKkWBHar1KElww
6x5RFwpqw4nyayWF3mv+RYGKtGyPqcI7z2FNuGjvlugTmZf7OoYNdpJTfxn301o7dOwwXJLG1LlA
rDxxlf2OcPKk/nOuSbzjvJTPFWFlQXdYW9R89aofG/97Yl+Ltk6fDarPCnDDKVPJbibFFvTAYlVl
vcQQ6TRzS+twOr2oGaFGIrcPlJMOdKkPwI3atPg5OAnRcCwIbsArXuUDPBtP25Je9aS8VK+mHyl9
WH1Q4/7Z1q+yH85dm5JIzbf1sq99rL0fqharzLrqZTOoN8L6gm28Q66cqQbfCW+8CiMyPtY/VSAU
rCZd2iIec3N8HGPxsZ6sw3jDvEfUPlJqiQkhJ0ROuaGwBvzfSJM/0zjTJD5ZTX6+zSUvHFev1K1O
GmVMw11rI5HaJOv6vevrfbPIKVg3pMU38lCGcFnb9Xqhq6Gbv7byZymI960wv8e1+GF6XU4yS979
DK8+hxoIlskXarZHW+5LC9UITekNw0/y3LdHgVOd9gWWcSiIaEWw8yd3GIl1wyTCwIejVIK/NzqD
djZo5ZlPEXUZ3gHgGRmPNq3EidKvGl4In2fe2TU13RbG4gqkBpBKaYayB0UkJRxAvZCno4+oRCzw
xamzQ+zPxQlA+Tbh65P4+nfF8MQB96w3J7qfUYTTZHnQ5U9puB1vUtCKv/LMBRFmC8rh7Y9Csqmd
tE01knUBS4GOL+N6vM3nBlN29Z1PLT3EkrPz/izSiA1DcSu6W2UtKloWeVwzqMdj8EgwzXL9nHr0
5DRqj+5aRzLplfMY1j0EPWV+3aPPclo5w2x6ha55j9TeBD9xfLMEEQRcKY2oTwoJMEeFqQVj+qOg
KEEHeCmT4FGCEktHdbbibkuv6P5xkh8+CE8v77H81ncNVzVdFO400tg9evyoFCwgyhqqjcXAXzkP
97kLRXJ43OQQVM2UN/jwKeoJSsaq4x/lFaKaPXlPAiMHobw52ySFLBzmtiPonNuDkL0hFD8FfXxW
3gO/DPUbx70x4lwYI3NSr/qVHoa7MFa33Bwv9URTDsZlhCzPaKwYx/3L6fvvj0ML9HjjqtrZ4nVO
1bhSFurV4hQSfpe1ofmytpm3vFXfyAd/9GMBsKK3q1n6gh8dgtHc9xPkv5UHhOyVi+6t4C2VPPPV
CU8kJ4lC6LGEpuQa9Cpnowyu6PhKl/2zHrqPUVCurXwhv/5gf3KHjeYNs3SSQ3vVczLb8201pFsv
MkMJlU0z1LBPsO1aT5MZIIwg1XYKtr5baO2zL/xp08Z5xfKjHbgOvxMU0LXPyWpPtxWlYxLorKKw
bTMiq1KR7HfK2M0IW75hrDxv85vJV/QbeK4w9JdEt/Gp4mter1ozeiapHqJA3oRZVx8UvleWe/S5
t2br+ZiNEActLm1xTWOZpTrtko4mCcHuETiloDzSYLglQS3rvg1CLUkCcc4jG0QvI4p25eHykD3M
thf+YWD163szWLRulN6aJnQSUWR1lZb5apz6z376fWEKs7ZgG48gwTzUTDD06d4LGupbxMF09U3B
Bk2pVfdqBaSDqrOLPXMJ02DJxIDLobsE2I2isu9D6c9krhy9hk0u5bEaup1xPmYsf8ffmmi8ITI8
xyi5wuo4G/fU7gSUrWvDP5n5ARgzM7nzddWjZTsUOz6z9mAy6fVSAHzdXdZw0BOPMZWQIQc9DGjC
6AZtPYNLDc01nbUbfr+HWsrPqsxDK2OrXShsfrsPYEgfINHT6jFPOMa1M88ZhYcnZxVLKdyomWP5
Lfr4Aw8dJgxGjJz8J3Undqr83IeOpcpOygwC7lA5osdf5ZsMgbjtkXITUphMvUKjqHoec4nE1hgA
WZdFibxQ5xTze/PyKWDOX2Uf23xOyAjToaMTFt5Qf6fFvCVYUwjJpIOvl5eVR0Pb0EvmPcRBCrgG
FFwddLN2lh8Zzsf9SFnslQ4dQln94/UgbCeSLA53ppOAqGxctFK4NaXwwETqy7l6nmxJ6TxLmz2r
0LxZFrzj+3JkxyMVaNCRvFcicf+uZLbohuHt2fqtqH8zXCrFpr+pvIh0HXz0CPiznyaLf2CaZ149
iUxzLUVE5sDPBUQY8zJdHh4MtC6L2ivey7R9P+Ik1MFkw2LrlEva5JcJy407C409ifSHkVkWSb3l
pEWLSbti6V4pD2A/pjuPVjZdi9h0G+kOnypdC413Ic5Kif5pNYgEF6nbww/hZrSrWO2jlHY7wg6o
B7Zm84EhNopBCPt84UAefNjqFaLAXJxNx7beM0+6Y3wPJSAbw9b5gBsZ4NO5DjMRoIwG3CkG/xXq
TOblSb9MVMVZDdi+0aAh6WOk3+VCso/tYomhYyHrPZAq7Plwbi+vWPG+toKrM5nO5VN/6sREpy2m
K7Vt4iL1zaZyrYGJ5F7snCILvLgr5eBcvE35ttPGlPOUWbffibo6nc38rbr4aSxp9swaOgi9Rp3C
Of/ZVhqQOyg1XYh36WLcInBW1lcRYIiTIV1kPMt27xXGA6vob0NAOYBjPqzu/VIFx77BsuNR0V9U
JbtSOHY1+fPZoZNFmfmlWZ1XzA1369zrxgKZ8dZoqlu/AtQnKZnvEweXzI6NYPUje68E+Z6regDL
LdBrJS5iWqfcnhlRJe7rkEmZKJJDjFVKON7N91LeVy5jOUxE6dltoII6qtJENpcGl4U+eaDEP/Le
uHAN1dWLohZ2xzmt8CiurFO1Sn4fDL+OF3sFU5lp+Van+vgZq11xe5TaoSOS0rLbxU4LANDbwQaC
e+cZCi0vU3yZ3gTB4CQ6PhJcw/hYXEVfPCPNfbyPK7bVkdSg0PFc7ckmHthAQCQkYyDUiOrZSRVU
H74sEgSh610Ndr+5KCJfZ0m/CbaWNz4Qs5NF/IOd+Z0ADEFsJoOCi09/Hv3krBVzwMUG79t6ar/+
zLXgWvTDs+pANEnd/DduqBt3MxycGK+z1NW5Wc7cLDl6PO3Ej/FNYYeiEDWqfUlo/QnTEyMSjqVZ
3wKlZgstW0ET6J3kMYIJt4VA7uws9kZBXKvm0U81xD1xXrj3UQBHLMOVq8qVAnxuahub5EYeET3D
c+PbnI2ctpavvedmdZH+2JZ/0CNrqL9bPqLlsfGQyhi2AQVQB0XvDTdY9lfuTK3G6BBi8g6182zh
LU82BgEsfflylwX1vqTGnX3atWber+iMAQR9rMW9eycb9d7SeaaIa2BKrIiPPBj9dDN8uKFk3lVv
tmwVOJZOzHQG4IFfpn1gUOTNsi76YnffEYu/KQ2PuuG1j9Lun6LBp6lRHePu57LJ7qpWsoVvnpRz
PctflD/iFeakcQ93dtqe7MVL6hvHiyX2F8l9YSUU0/ASQfH2SfKqO4iGrI4krCwdgG/FLUbN08TN
K/LKc7k2MpsOLCMRvtuNRPpABPt3qTzofvIWq7YnGlJ7/YhN07o0enrb6uIOPomnUgV8CIWOiIPH
GuPIrvWncRM62SGoCeexCGacL8R3WA8qQf0redREE4DkiuOVd7qdfot/Ydn7ZBWKaoi65CeYmbL6
l83hBeZz3T0SyT6Tmj99T2vEbvisZbwoEAZFNX+TBfl9bcrPcu++0HD0kreEUXe1PohnfcztZBMo
9HmLP5pKejdp32rPtSrwouR+PvP9ocmFcNT5YGRjEvdIBNnc6dTZCjKG8Q16bqFFq3XEe0j+mmI5
rswqeaurEGwl0Kr176FWcfPBalPJL6VmxMW/kmyKcORGrP7DQhhCBbeCZLE8EMcgQ4gczJpP53FP
dMX9w+H/WqDm0E6MW1+3L5Ynjn/O0Yrn1q1S9SgTpbiJoxmZRbtpt2Ocgp2/sjZF8mpG4lrH399j
O0ZyyLUm7ofqUq2ZoyK5dFJxGWUz6n9tCJKk9WIzT+P+SmCVxx9X8Orak8lf1Molie1ihCURzPVp
C/nWnvZExJYv2+aF5hjsXTxzdfW+n4HbncVQeDuYX3SlC9GhQmGjjRyZOe00COFY9ffMnlQlTDyE
9nOHewNdNayTLuwIzy0bBeNSgeVk4D3W7Y7uV1kAe96lsJ0jZTL9CjJ64eMoOlsn03v9d3mBOWXw
HhVPCG4P8zoUsr1s0BexX2jLVzKP33uEjSoLfTIPGUIgRnitb6OMX6JJP+3iizi7ypLGcJ2/zdKH
RiAAoxvr5GEQNRGuCzVBUNS9TeNY0c1wKWt/hUCHK5nvNfoii5sBFxidSdwhmgqPOfYmXg2LwVAn
amDVlyJgf4XRG4O1KV805MBGcSMgRrMSEukpzMvBV0im42+2rq0uRNRTPXocy6Dd3cUYnqTw3Xr7
M3/5BXu3SaAiLEtcC+eJqBonf/arksTdZMP/9lRfG9pH8luf2OCGk7f2wGsyMxYBLizNGLKPh+10
xWp4La0CdmnFmW/U09fRxkOtPiSl+TS36sNQIAsknkIli24KZJmBTEEhwsEKIq8+5RaPv5fj2WIA
bTcXBKAHWeM1Ads5BT96W7l9R0YGKWxMDY8M25ZArurUAPMqhiy0mmqwq+Owgar4K6SLfw+pBK7L
SuKwiMDB2yzSEGc4UN6GXH6jWeJj+y6tq/johJ8dr7yA4bUcQnUQQra5lOxyggKUk/fIfFDZrT03
V1r7y2sjkoxUjxH4+2f8y5f93MXSPwBLvW/jNu8/20/mAv1wRxMzMQjgz17BxcK9ZdgpDNZiXDdx
x9FAu6Vj/bM3E52sWI6rZ/bHOmniFOhoQqKzLnUAqdEfx8nPsAnnFU4JefMAp1HE+qHIWAmF5bo2
CI8IENjohcTn+gVxh4+D+fNFUDEywRHqWxF/z9Z0G5X2MdjK7eDSf6grG9FPYAsepilPuyEKESXe
lsy20jqeu/6xo/ZX3UGufLstXbzTZyLdBE29YTRMpPw68oTH2mS3onpVsuM6+1oxfSW4ccm7vh2o
mAkPbpT9ExQuWGu4SBHKe7riDHdGJsFM5kzmv9YMEjkWBx8nOVdZL7FGX1H+WaGtTBiOpxq2FEGW
bBnilGdbxz5eGfw6m+6zg5SOrV7GFDLdU56i0NbvWyrc51y773qBV/YXESnV6sJe7G9uZv7Tlxe5
LiKmNXc3e3/QwfeQAnxd0akghTA7yoq3sAibdR1dqA9yCZVCqsOmB8VmrbaFfYTs69+qhVC9hRYL
G0IE4b4Jofg3A6csJbeE1tbjR0n7X4Uy0BV4NP4MmmA/ePqg0P1R5gyL3eYLvoZZQD0V587WlHvP
J5RErD3CTSMvd9L3C4gtZWApxgipIC6PEX2pITQ6d0elKz+lWfMtI8j2VyIcePHCpkqjEHH8IPCY
zC529lM/vFVnPxlpgBxFl5NNr/DfHrVnOn/yZcaA1cDs5XzKkd1J+jRDZNKBzosDocnbFzsnWaat
DjX3DplA/mULvnqhqqTHN86ZgyEZq9zggFe8MmN4LZAHPpCWJBBcrP1O8BaUyY0L5kCuZSHufsKy
ijSSSoCqzNrNLfgF9hoqxRAC+2Fj787AlvrdedGLOgam/RxN1nynBvrBk6O1HnifnjqzrPg2l1ht
OdnrvTkVLdHtow6VTQlVZkMuBUWgvOWa7ue7s1XCY8s1DzMZJh3hHQRuOj4Hm69E/aM+UdKe83sy
YY26gkKHNonRNEs2nskKwJhZmCZsngbCAOksI66x8FXcvGQT7S77GGE68RNgZmBzpDDAiV7F8ihj
areszZHYHB1sjoyiJSC6uIZ2uKumubWUuNnoG8xwmB4gpDARDY2nhl1dvVG0d50b1U9b1T9kYPXp
YyKhsOBJgwpF361GqTuIL6KHwp/Ka/fSZk17zEQWy2cJ867XhKtJgRergtGCjp76n8efumCbW1wJ
Nd+lkhHbvBckhy8qS4hvIJMj7KwiznjyFEl9zcrxppvrvbZGzsDvmTtper1IzY8MFAmtHpjqOJKp
KkBLZgJcO5+uDTYOUTXLccrutDNfq0vZ01DaxNk7qIjkaefnohiYF3gPmlvNTBLsF08y03FHoWTZ
/9PE27eAObBKuQf9ohF6qP0UwSax2ussKdee3qYjy26HKwxDKGVIoIe/vLDOPMTxe0rgZeqc3ZkV
vYSZWr6/yhQPNSJmHDMlCxn3jw7Bd2U9wlNQRfzVeBKOneB2demOv1NXTtFAxwRmj/lubfPbkpvs
B8R8dMUpwdof43UEqVw6aR4MLs/WirqWE3oJ//nSN1SuKI0ye4urX/Zd8CrVGWuTquw9mun5S6/U
CQN/Bel/+LqGHZ/r5FBh6oAlRT9CW4gX+alBk6+7r379J/NklABZWd0XTUA9UFawlpspfh7DVlZg
rZujnYhVMpytPVYVyZlR++1vYZh9VbT8rHJVofJ4+QLoZfbCOTZrIxflN0v8l1XN1+Fbvwzyq9U6
Rd0Z0/m21+zHBrv/K72NrGfXPCjSP2hfRzYHVqv4KsFzo+49JQF/1fti0d+Sj8G267a55R0G50eC
f6LtEn9JfBNa3Wy4CyduVpj+zBScNn+GnibY8BPzbaCvOgJhAC7X262Wkw7l7SoWr2dIdSfAdgfe
8GsS0ptVxDie1wrKKNn2RHcP1rMI2KAGeEhYpPZb8XdTK94I7YJ+c6JWEGkzj8oJN0NS0rP6mq/r
ZZqreCrRLhG2qGm1C4PD7m/G11XYcRmMr6GEd5tBFaQAPSCTNMHWYI9UsX6C/d+evs0y3AXORvhz
i90EyI9B1poBJ05Q9VrQINESggwEpQ8AvpxF0zwpri6IQdt68po75dWCI5SEZvJm7JuLq0hoGeDM
GBgJOyAjAmGkKFMgiHOo7XIwyaYv2QTnHICB6M5vbWIFe7NArD2t+MpXonU1Wi6Rt6iTcy4Y74aV
OaDX/U3gq0fCExpMzzre5NHyWseXVu3gDOIGTdZ6t1eR95vLUcvOK4GEPKQ8pF52TnYSUOKD5KfF
DQkN/YSgW+dd8J1/cgQ/01+flJ26TdF4ugltDHZfCYJEfgjyn6XkL162YTL/IqaRixL4E5pyNb5X
q/4O4ea9ysTgaFCUZeHpP6Dr3nhkNczOpSA9ziTAo56LrlgHYJatlU2B7oyiymQRGVrh7KwDeLKC
kYTRS0EKyIxgDpPN0ZciLDb1chiBmFMBoU6RViZRCTMtvU6mcDkEDPO1guxnFz0xeX6JukJrJuud
4V3452K14/ssqW/6Jj+3RXnU83SfZMM+rKeS3dcBKYELt7KT/9dTPxHDQdJPkeDXbLfpKYLhkZ41
9oWEOTnv5ctqHFdjam/9Yt0ShpbDHegk681L0fygvsx/ZboNj7PZL4uJMUj2L9/iITPicFPHf43u
EyozfHvyFspKpo52JLAGVN73oHZGP68RaLrcX7CrqMtnF4uhzh+E/uVjtvBHrkFNYJYHLtd3bV4D
8e9F1XbuL5o77V98Gqrtvo1AyDCEtLeCNDDZWtIH3aV9tqCQFNOxBFJJ2m+JqRKSwglRr11Uj85Q
TwX4MdFqYTq5SJw3D7ZN9Osm9ekWxHCfniMmH5TrOWjBGjdEUg+0KkvdfTUZ/G5nw6U5v0aghwex
vyrYW9HvpNyvlY3TmdWHQLWtBD8fjH/qVU6VKvE8CBc+KvvEzXV0ZPikW4fBUHuThCXG7fSs5/Zt
0+c3YenfrOBo28i6PyhmxUqvsJnW/b9/DEqHxeIs9q0/+vr1tex7SZOsM5z/u9lRtdTpx6uIINnw
/PiUAvP4yKT4JZkvU+GSeXS5fbEY1M629Jb+xQbAko2BAPwt/0z9+SkMSkgeUhuccWy9Fw1yPX+b
cherYsutbsEF22A+tMzl+br/lrnOMbZjBOZ9AHT7oGgz7vX2AqzpYR2E0x0wBc9OMZ9GLz7HdGU1
IVAi/GVKC7OMcp8y9Qa/7nrQzLHeDHd8isXi5CwggRTC8CNCO8pEw85C8s/BIxqbsPdtQlVfA0na
fCv96ICzawd7sgMvFjbjfLWXYry1DAS5Kd6NW0LX0iq/L1iwgwYR/dX7YmosbhHTGl+wqkCTv6lw
dMQjjZYMGqO6xazYoEoYFxrsF0wcPP+LHlBYVUU6qqZgdx/VVnyQkeWgZ0VSHVWQPK27wYrxYMU4
W5I3q6tHAodsOtZ66jMN7C28aWf9ysbQ6/225cFkq8r0QPw5Kyh6DYBwiFDOwDpi2w+brpQz7d0p
S4iW9es3BYudfpE0bB0ZwdLDl9aNq56lck+R/5ZmFyuqFJPNiPm6XYZ0iVvm4mztz4YkwK05Wwzl
pTm53wU7LRXDiv7I6CA1nJ0pC6PvyIvGtflBGcRgHDfy8HvJqmn5ZVpvQy0Eo1KE/NGjLH8Qt/nI
n4A+Oi2ARBYogxwMPEmy2q0y7kwHj6OedKjYuz+5VOcs7/oI3EaYgQ7cZpPUzUhHnmJv4hc9RH49
DR4LhLFxd1V0i7Tx5EL3hnEAPHN9obKLlEsnNqGerDe7iqO87Ca9njqATrTazrpsXPmO7U+X/VpS
kHg47LUsytlcixiWButUqiwJpAqQusC72W2fldh+lbX2tUerOn+sdf8Bteq9wfUs16NbXGZfzA2v
SHc2rr5Q9I5x5y1foUoTCZWSsIHRrzMIlSNmunPynEUETkR0YMGqXJ2LC1Y6XfWTZeUra9wb07j3
8q+hVe/aINrbqLk+raNKH8qZEhaP+s1QRQ8LtmdUgifjiyk1J7+VqeyJArufVvFk4BoImDL1fMO6
eFIyeq1UeyynCWpsd3Yz0SJFByzmrS2vcC3J9tKvlEb5F0SbYNdy3/JnLdRlNtdABJZutbHM/7+p
t4BySrcIIMQUSaJtooo4bMJnY2XfP3EdOHbV5bSm+FMsMq/Pa4/aXlpNOt4pynZzQO241Xd4+tPo
kSM+zf2ZtXHZRcXeRBTBRAk2GevYwmqqwiRRAsrlibHRVY3lYA+KRfDFDHm8Z3l3BVo5BJqeBJv4
h54XZ1KaWDrdCLIFHf3z/SUzpuvIrqMfSrcZpfMIzlt+z4b+Qz6kjyyRw41A7gaOT01jQAcRshvC
JPyJj6n6trj2l4pbL+u9AZgw3lsREaXO32B5XXIUw3J5Gn/mtYlLU4J1YuBNMG+Nx43bS6GTL0lD
UCT3RPZHtW66KiaMRKYjjMKv0e9KBQlk8LDv48rZ7cIrPK1erkozcLsP4Nd5YyG4uIXIgJ9x77+m
mlmt7Gi7JfIeDvbnUdC8zGbKzPRwpV9aVvnD1QOf+xruUxk+OpMiRGzUCKMnyJPRDunFvG5coWUu
zSjy4CoFh7DRScuIvOrQj/YiogEuwrsfNf2JANwghQSQwbAFq19dsoLMzLOZuxuWqeufVf4w7mP2
AwnFVTGBbXPlaUnuDahxZd2Awf210jVW0jQgYT0BIp5CHzlH0JKh8/B7GOA6Bjh/LFkCEpdfM9x0
uTvO3FO1lBeJIXtDFleWkL4uawhSXPdCUr4hWkHnwprCHKTOiFEFVLpPBRUjn8xwYP1pTeh6i5sR
Z8mtCoEMLvqh3grvT1Ufpz/ZxQjIjPG8VHrTm8bFI3jYAsJXryyIwxUHbIPbJ3ciZqluO/X+Y8Qr
kGFTizSB3/paam8Z64Pdfs1xr6X2wqHMTcEu/o9ViRxYtfQR9B07V+ldO6HscVfYi/VKxx2zqPrg
VBUm9gI7JRifel3dDZaPJnarMikfXbf5L6Z0+pTzxBk/V2egObPo2xgsXWwMSXTYqjZ9FsX6kepp
kEr+WH/R0nRCQ7SQM6xadoyUqBsrnPzze9bnoP+LcFHI/x6FTaEH58xk1TtNvJ8La3n2dfO2Hfqb
vFXvHOVWr3/VGKLTXT4nWHkQw89yrZ61bQuNBcsYBmmi0oGZ7YGi/TWq7TyfHtp44zOtdSz0sU/x
HrMffzm1wLqcrNewS7PB+PdTwUU1sbxDuHkQ75MXp8xTV7rJGar7RGvi2toJKx7cyE9W3+NKInEI
yrTkOFW5kFGAgvHaT1geCy0jm8KjvWeeJKsrqIuDGlO8dvrczymHrf8ll1pEi8K7toK7na34AOAE
JNIGnItJNLWemzDGXyqmpe1k/YLtZKv8aWJfOBxvxC7PuYQ2C5ik1it3ZdOxfoOk9JDpfQvm2cF8
uo2SL+6avzGK5pI7ItPzXTMmpxFRoSWKKHZvafHAEWXU2cdWHf4WHOWU7TV5AKX+XNUL6tvI8u2h
75RX4msyJHSG1Ja0LgaVFvOH0aSUfoi9+GGeGF6P7bKq6oX264spvTqm6nOdksgOmr8zdlVpTk+F
2D8byh2JgvNta8gB6kh5siDZ1nk6TZADLYYx3pmWVie+d0SA/Ptda4Tw/iVwi0oRE7WL/ia+5Kcz
IZzuwm1fIgO5d7XPV6+DzK6f4nKwxRGezpYGpRkcshKk7yW2D69CeyGm+kl8m273pg3XYQ57mmfX
L32Tvobm+Jq6f6Uk3RA6vc25tuJ8lYv0qmys7BQl1t1FVNzzHAAhC3cFRJv4pSS84rqO0aTzqjz3
VwH+p7kjoOzYW/d0Oe+mei1K6aa0630v8scqbjHs16JXHyt06jXFUODSFrj2HlUSXiVw85NrBnVq
xrJQRo4Ehh5k3DzNJ1veZMAjlAQH/kqpU5jKhNiSZDJIgodtLzqEMnogA3+URJeMiW53ffNp9PaV
XPGKF4nO5WKOpp67Bt0Ni/ipK9/qpfXRjin8ozrHk0XFSz60tHVL1P68X1m5p46wlejGjol1MP00
NnQSxA3cE9WicCyu54rIorzATWeOygvM+PVHgXgvKiWLRNU7auOR5vtTM9I3cYoVK/WFZXorPzXm
w8r4jX3sszGszzLbb5iJMK23WiwAMzN/2u1ceBYKUFWKQLV0ViCtv7y+iUXBwy29/s0cLce10jss
mgJjbTEhDcEaSSm01FUNBjax/Uz9CkDv+WvGYCJeLWQ/8yFq1v3P+NWNakj9rah8lPNfDr7III4n
jk9DPu6arTWv7LToasLqH7fBVcihUx7TrHA0sKFqghWN/0XUee1GjmRb9IsI0Af5mt47KY3qhZCl
92TQfP1dbAxwH6bQ6K6pkpRkxDF7rx0lxHimJ4nY5db13UGNs7dCigXraPQw1nv5GF+mGu6xs++R
yO/7Rt07a8/BiJD6R31OZ2N2h0A9SeWzwfQhc3mRtjincYTSLDkZTnRUfdgJdr7QFgowUy+Kd2c4
MOj87pbl7gk1ORq4Eb20WeuJdq7RmYGPzZM9/JV9ltv7rvugfZjYmOAgOdjYqjXZIXiruoztYLBL
58Eqb8ST+MiHs5UboF1klD0gb+8NddwhxNmtV3oRbxwuKxdfgdXkK2TnNWGcQWetDTAWwGPqakU+
Bzcp2mzED3Zqw8u82/C86qrfJoSR0vEl5oqFxAp4wqIvC+5o5JWTmUKykJhj/F+3GUo9OWw0J9ju
o204DquIwo5stu8uo0FK3jyngx5PVd4yPm8DgJTsacB/9NC0Y6U4KahhSB5FIt7mLW1XtbYgcnqY
J+M3rbbfk7mDXNhfcVPibf1grmvviEskeYO7Ss6T2OaTy1au7yObpH+cN9c8i8/pAk7GzlMpAEeG
dbNk1+TV6o2RKCj4Vg0AY5W7qSErqfsHShkV57MpJ00HN8RBuYQKPZhnXDCxXUbVPNdPRTAHG8D7
ksdOUwfgZ9wwHczjYKvk9WZs1P/ulqndmsZrKMDirIJygwpmtmh37mYYP4Z1Ksp1JOyVr+MGYC3C
Kc3fZ58o7tEO5i3wJnR1trX1xVTaoY2Hez1RivMl+/B52PrEpLAm9cCQH+3/3WMSjdp0j+0f0aFW
zOvgjm9+Yx/N9jOVzWOVPixYnWSp7GAB7uBV7Lxgbg8TjDF6b+zmDYO9jse+uh5XiJI3VkMWxZCy
Q3bX4aZiVaV+jvzJLIxZydXGVAWOfErDKtGDVRTrS01NVqATV9mi7NWrafhrzWare7Y2jcjOXh9f
zNi5VGl7XUUr44tG/RotNDuEKvMdG+o6n+P9tdbM0AzNPKns20lFpS3hkYjlIrHn/iq7q6Jh4cyy
6ul+eHRPlaofkvWGUeODuc09D8qL7NGuDzcu44GMjIbnzOe56/AKZepqsej623iRQ8C6pv/vU1I2
o5Gs2GCegzpZRgcbgkNAJJS7QmZDn8cIQ7omzQxb3JHwoXgRSkYKiJfBH9JgNJRR/kwxkbVVTDXa
Ziswx5g6Ue50ud0SFMMly6pLUmUwr4kXQT9bdwJwCNrMxt/00T4vAmpVnLDPqUksBnVdbzhG1ARk
G3rYSxIZazIE5igFLA2VHdmoD2tRFf/EwTeKFdIXG2s/dMsNobvbCststGObve9oBdTVvlkYpnfx
q+DWLu1rlDtH3U72wlmXgJZGchqTwj1hy4qyoxZnRxeZQ6CaSyMddpqWHGo6wXqcHC0DYAmB6iPb
KQflINDT4Spmoz7rPGeXGMp2LIAtMnKX3xoQLKY7u+CA78lcsaFOwFcYFrKaEnlzW7FGG210Yln+
Q5JYvE0Vsg3wwm1pDaK1bJclFRjG689Mi4NrFzmLojf+1L4CMdk5t9EHihhkp2aYeFWGtTPRppZW
bV80c5nicO4aG+tM8G+q+9UKiZ0gcQSwEzcL7K3MwPPUEJJTgVUfj22f7izHfBT864AdbFYJbUY9
Z8hHFLCooY13wFeU5UyNfopqrTQ0Pojk1tyQGqlRoGP1/j3o9yO87JLkWLX+VqsfhVBukCFR/B6Y
W8E9n6KLjRV/VvLw4Ai6yeKZlJsGJvd82MXDGUIsOB/Iq2SyarCG2WweG8A3LxI+I+Kj9xXTiKLZ
tf2iqDflZK8PFqF3GRPw4TdqV1eZm8boHtwJsyJZP9Z1RXjgSfUHxPNgnbVvczgDU2M+CCavBgBq
5yb2FJ0fi8d2soUpYbS5cs1FcehlsvT8ini+6qf1y2Bvjtuk1hiNt+qDeKFfcEQrFLabgNolAaOA
JHDQlpOCQEWpw98UuLnNbcO9ozfVssSzY3d8z3l0GTuCBSNAu4x1q4OOqIC8q707JN/SG9eN0Q6L
FDumFqGS84N0TXghGcCJqc6Dhs+H56dA1ipbJtCO95Sm/2XpqB1KakuTPCC3iQeus+w9Vjd11Z0M
M8CcHP1GLMBnaWj7fO8qCXwGQoDu3ljmMbElhqksf2npGY1KTA6T9mx7eYwmdnwKpcqxkOE4BA75
efqqLLKNSBNB8wtoPR5Ruox59ejK+gh2fhYA4gEavS0iUqmkDbQuROptMuwo0eiNL4dLMRCVA7h7
Yr6a1m9pgNBQsHh0Cj8mrxOnKh6Wha3PhOK+J+opgxRFfD1qAYASGppZy32UTB7aZ6P9Gdqbizkj
IDjXmQQmWLL64GZDE1LecpVSTxPKir1ESXOTMMeqEv0BYulVZZ+NrE6ZH5x1/3cgE9exy2QKZVIf
Pbm1qQLZ2ASWsGigw9nC407rUGrZFk9zSQQdHbPasOts2RWDLWwjZ+74rLorezGq2S1VofE4tYSy
2jYvm4k+xfKtMcg5Zp2TqDfPHy4mMpjcILcKqOvF4JQm9ZsVMR+Z0P2jX+Lrlz35CjlC1QpWB+c1
5SRYpUSIvYAu7dCCTXLNjpDQmUQhFSBNgL2xHDp/Vwgw7VbAiI/wuYEL2VQnr1gMeFNFbTLazJLd
S1o1hyTIro0Srx2h301QcbD1/rRmT8zdFkrTztIYccTpB1YNSNAPmQbnskSVkVgM4bQjAp9rpkNX
bTP9XHjQtBxnX43VLmiJyqjJLzaIEVLdbwI5sqcUCQGEo20fAzMowRE2wbxgYwlUo0cpSsh3Zi3V
kIEFq7bpfwPop8ZqXlbVndlwAQcETK0Xs8bSWJda+1I267FWslmJuiDxmpn87vv0zvqueZn/GhN9
CwnztglJQfNvSdj86SIMOLKvsszEiv22Om8h+ILG8alfIALYCbDi0m4gTky+6do4DXmI2il695C9
W7x+oTHcjMxD5f3TBiOGqIzoRq+GP9eP4tyRW2O79kHHWeUWJJkaKlmgCYvFdqxWZX1QW8ajCKuj
jWJ9WVCRGXFeRB0dFazXPGuA+AmRiJ99IMn7aSxrOfo18iUWZZtgWEFCMGYSPvV8IEZvbYlSXnO3
v/Va7x+I0nhzBbuTZEI3i3kBYx0qTM08rTFuhn/zq2+tepfOLvLWJHMI3jGQw3ljHNzc/6aSwFw3
ds9OxVMXU2aiSrGScZu7HYLmeKZxm+IqyYa33uPzkCs00Jsc5ExP5aCwrrBUZNigAbWc7XUzNkxn
i7uIOU7TKeWkJQKMcaufez+Vz4w8pESeJS5Bq6GJppm9uFTcXdCEDP6au88YpTSMEyFx28ZHNeN0
6KsGLWTswB7MFcqGzuOlOV+locKrlew6++Zl9Jm/NMnWk/S3eQdYxXg00zEtFEgaTIbqcpVV0bKX
2iwYnqn5MQq7eU6uXi/Qg3tmp9WhjTwW7+T+EB6rGRDV+akn6CJP0vFwTrTiwvb6Wuc4YscuZuIx
oKaFKCh3SScQyzc54txKKXchcrid1OXZLFKGT2F9pBSH3ZX9eDmQ64pi9aawYCjzC66jzzQmzab4
cIwPFa07ctmmPzG5Wzi4VsB2VSDguPPjfI8SDuGkuqBD9++pMjyTb97gQ+fba9wPehyOb5XdKms+
22Wjt+58YjYZ6b3ou6cK6SerzWHFGuFmE7ewzQr/uwOLT40Y4rAFuj569csTL70PlyZ53ZbC08+q
B3yM4v8WktKYrxSW6Mpr+B1YA8b6pLkN4wINZhVMqndXzRdOJTmyfWo7BMBiLfu3dPjX8z4oZEkt
eW+NbOWTPYGn3mZ6CUqOWMS5+SVR6VFhIQO6Na/85tDW73187NvyV/0FkhuLBf0mBxazhUv2Fn2M
/Nj4AsGUmT+kEMI60Md3kAcEoKAY6pBbv8tia2ZvTvCmqRkMg0sUJwuSEfhbVNybC4dUIh/YRoeW
mc9uVQyXsj1UYqMwYzZ+CaHdjCkHnTKq3ZLAQpUVQNs13dINDtWQfvLDngHugPmjA+MPZcMdD2+t
AvTBuZauR/oXkz8EMs1MqxUsQ8x3fLnw4/SVUYctLK0kZdZP13qVGfdQIXWzsYVBdubCMG4NqsEB
VuW3ZRwI1iqMkSxfv2TUQ1DLLmfzxfKpng8VV2kdvoXDv0AHlNpXHPl2sq7be+JRXW8CEkFinq0e
ZYimH8qyRAhP47PVTU3OfbusdqGCcqQ0dlZDD/Sn2fcR5XGv/yohR/SQxdnV9YuNwgT/ziHjXMBg
kjmW0w6A18eIDmaV72RM0bkP5Ar3MS+fbHQ0EDJQJ2baW1rl9yiAHTZ03E9ZQ+ur2WiLcl5rRaDx
zPlBZ7QYC+2VdGTQukinvDzFCT/g10wYuQDdO4xm9cmVka401q0lY2WcFYssldfO0JNlZ4W/LtC5
idczA9oyeuQYk1hB+351dumt8vkJkpqCOoAvAgsbRScXB7ZeaIr6uCXJyQ7gr65jRBKAeuilq0Xd
LV4sSPcMjmSJTXteYloC1RjMZbWJTBIHtwW+cog7RABpV3Pqmqw9ChxTLDjmMoed8AKDLzzrFJMV
DlVyANQPpT81C1fcMZHXnI/OnK6/98h9W0IG14YTpuQhXUKhSjAbWysZLIU+t+FhoskjwDCBZTs3
Uq9iVuGHSxFKxPsqL7iVVSyL3IF0ORaXqemt04I3GqlySok2VMl9DBlWJJhRhOazFaZmK+oW7Ufb
mIwO2TWP1YBgr3NnqVkvoyRAgF/0SG8VBGlE92o85uYyG0wMS02GOMxcmiRD3n3HvxIMOnB1skYr
BpoA8s+qi+O1ZHYlaD2K07SI0NT/wAg1bzjmD32fTY4yfd8BSkwWaGIc66Mz9mF5cNWvUEGVyTKq
xFiDPo73ekWIl9dfJYr0kW1QOCM1r8NoKnYmy9L0mXh3tfjRXgNZAEp478BSDm06swggnFJA2lyq
ZxJEKsjKM8cX3op9OU2am+0VATyd8JF4r7FMHqyme5Dh9vRDtnEAfHQGy75ZQidQzqZb6osmUfJF
kSgbdPisGsO76mv+UbbRKYtU4J4hSyZOmCRyNkRYsinWkUoEQK9Awfk4Cw2xzNoSVXzmXlGP67ss
ZlgxRPQnQcswxCBUTtNHtt8VIm7q55dhMSYQmJpNnbwYvkJIYONC/aRjVe9+ftA0qK7fsTILArh8
XMXRyUJbY6Bx5J/XMWG23qLUYXFRhuPQEx+R+knqlPmJ2hp5dGpeYu8G2tMiPCjCcrDKzlS7frCw
AR6+I1bVeZHkcShmgvPigqSlYgSeHayp71uYKU1YbtacVaOlnikzP0mwg5VNVtqhzMPy6ZfYZtxB
ffPNEGZoq+x8ITdaQs/jlQaMF3YGrlBx2xC4yB4PkoVZjkc1JuJRaTN87XH47H9sMfD9GTqlS8hn
C0ss2zipUWFHSskzaIu1HqSEY6NKaQTynTDx91WhQ77kBBYujreuBfsK85MARJu4Jy8/eH4ytxuE
fl5PW2UTp5AM2km11HFxjIUaHqIQk1o5Kv+MwlL/CIFG7UvFU/yaUuo3u+z++H7SE/9BIyG2V/da
/eEpB5RkhbtqMFDx+Tjv+INmvGgYPJmQnOVA1MBOJJ9gzphKkTuV3KzmmLMYk6heSFz0Lj39EoG9
dX1SyCS38mPJCCFCLg2zbeOgM/X1YYFqJeSBNolpUNgmdK67Laxyr/ZMdcpdmpA9XB0LNGZIPo8o
mkbYVLr/wlE7ENZabIbhHczjSKhcdNRJq3evqrE3BP06xjowyIl5lN4ephdPVL0E2dDSxWi4+CAa
y/rsFkQEQp/s0p4iLHdggQ/JOrI67V0l22pea8GLpC7mmYxLhXUm02URlDYrQ8HFFBZ/nUcKzxyO
Ospch14ZshdSDuiTrh1t0sId53zc20jN/zIzeTO876Dkiu/CbN6Y3a7xoHFpLJuRSH30BD76WcW3
It3kSSX9TELS6oeyHN58GXKGjs23y5aeUQlhyTavhElG6bYqi2ZZBIQnCXJdZyReMJNKgZ+iR0yC
8gtgHXgavkkJxVtxVi294k9sz1oipwCgLAtR/ZEbGt65r4D1EYf5NqgrMZIKM8+/h5c4FiiXCaf7
J1/Jy76S7fNs4QzAIlmVmMnvxqG7kZ+IynQEvjvzxk0KNP89bHO0Knl6hGNjQSq07F2JFtkDaao1
SYACd5rrDtohT3MoTuEP/MZ8neIixJGauWuOGHIj1UrnkOuqGyzpexGR0m2H8BCrLmciEBa0OT07
0EB+RV9KyPnoiXTj2to6JwsmFWLRwMe2yC8flpE7+XzBq7Ro7MR33+w1a+dYb0JsXCJSpB2SgASe
e+HS6nmAUCNEJdasAiaTNITL9DRbNZljuAcbjVSM7DNW4xsgkSPC5AT2bxtfTYZwsCJx/Pe8kzuh
dzuh/pCusyfLolOxMNtoUAvnSylslqgGGLz6FXckoRkQ4r2sqFc9IResqqG49vA0G+y4TNnWtjbp
AFqaQydpt2GMjMfUl0T1rSKYcIzg/jwm1/GuhWsU/yvti86kzdhq+qfbs1Wy1bUVuQvZpv02ZqDh
OSRkyRNc821SMVviE1a5h6tglw3fXXhBhAL1g9tnOBg5JmIkCHw97Pv9I70ullcy5SVwOcJRo7Zf
oufaWIx7ZXIW9SkxN6A7G3wE6sTiiAjC6q5JCVDlHIbfBr4Z27hU+rmVV6ImixlBqFS2n4P+VsSv
uj031VOLXwn//7Z9t50/o6lnBpLuRD40NafSIWtTXzEXLbpT766MZ5nfW/1pMjfNmNXPExTe3U8q
jw7ZoegP4B7HCxEfVeOip5+BshfEdhPZM5eTqoH21ArdmZ3dVHlNxHuFWyDJx5WD+JRSvC4OWETs
8UWlrUSggTYSm6vX0lqims+XJGcQ8mKxDQg2Zb6qkSMoOnhP/RgEDD2Q8aBbR23IvyNpbCWI4ZD1
vDBI/Cg+fevN5svUSQQBN0xP989XX715zsOTbz4Hto7oCGV8HfX72JzY5qjtVi032ngUw7LS11F/
ZAQYJbsgPzXUzqyc4cvCK8lAo3m3zv+dgqmeevQIxzU2HdnCBUOi7P4FJNtUTEXzz0z5ILcWvD/+
8foWDw1s3nNTbPhKIio3E2uBwkdR8CH4RrnINci4bUmlTjyU3OrV2cPhNqWPxtcwuViI1KdyK8Kh
mN5a74HqfIaltYejgiC7O/pAtJXxe+Qt0mJ9AzlqrCZPnmav7Kzh71Ot9jqE7itlVmjHawKKuBCj
dR4BU+i554In2hmNSmupBydFvxPURDtBN8L4EY7CsNDJkrBS3kIv+bA4Gj23/8q9QF2PkCKXeh9v
DGpzRGPY0BrCf9Q/v/bQn+B5phjjEljW4mGzTBsu9L1bWLqLqjFB7zKhLO450mTPCxA7FVDpmWaF
JGWMX+20frcUuFcIiUO5CXQK8EDMauPHT49tDh9S3zqS2Az4EehweYABUC/U9qpi8gcrYTEHGhY5
7V9UU+T9OS6hae1DjF9EI4jovRq+pLXL9Wc7vMJh1+KYV9hHcb+rYpOrMCXZTXfdugPPng8IZ8hq
Ofb2UQE7i/Bn79poHOcFrIroLcBzg1GkXTg2ZOxf3T2Y4ysk4DhtAXcCDoZKtCX8AiVFpMLu//Jx
JjRLInzj7krt6LD5f6dTsZ2F2oNmF8iUmo56xSYJMVBFcmbydVLSzDnmUQIYlNAL31WehEFM9/z0
793AuOWZ1m7RQJvHLtz7YSJP//1StPJ//+R1SAJdr/2RJCSgwLVrThKUjG308MIY16M5yiXRDvWy
GPtsNjhacCLgi3pcTJaOwLAXSdBebWvofrTcvo7TmKrOlD07NorNJAYLCoMXh6EF4KxxnEXULcqz
j8my5HOYa3tzGTwRR/Q3ykZ0I6qyUh4ELMovalEofAwRyYVBsH+v4xWdZ/eB/HU1Fksl3PTFcyRL
zOSx2Ilew+uA6n7bO9cqecXtEe/L0G4779dBcmYhgZl5l+4fjP/QlKs8Vxc1aZ+VnlabpgX97UE4
nmeJcujRDz9Eyz0bKXqGXEJ/NiHrPiP3ogONanD2rOwOh1O9Z9axl6tG3KLxYFb1IVK6t4bVvSOT
rSx24fBOrpHU9LMWsf/7KNBTElKj1PbZPwpiDsR484Ble94fOFpUfn9tC1a43qvWs+Ui1Ap++MNX
iMBaSSeEwEs67yC0WUrdRftXYd5MCOkxtLshMNw3PzzpCoVgw13THtjlJelRt/BkldMg4C+Fx94b
n6XPmI0teRoib0pvrG5z1iYMyAPrFjEYpPHH3QjQhmAqmEpO9ttM9KuPIrYRoLZ3BFsgS05GTZgM
jDDzVLrpt5FH1k4xOmJVKkPZRDGW76DUHV7sKf94JOFmJFWEhBu/OP/3S+GWxbkybHSTNbumyvX3
cRHIM1vCYu7mZJaEKOhLczxlRoTjoSBurgIUkOM5C4woPP33T15cnu2UaNBRyZqrxN+KQGwsPwOP
/U/g0mPqYXsrXDwyJCHMxWtyZuaoD1g7I73pXM1Ylgpj4Zh0NMRke/Kf7Ktmpv3d9J6lZjoPF44i
nSjgnF4D2K35KsMQRpqjJdaNZrWHsSy435mWiraImBr0+oW8+FPPdpR5NfcEYRkMEsnPpIPDhxBw
SKUM5RhQth7Gk9qgzEiXiswMrDv2Z16baHdNLT3mXu5SWlJOBYz90eROW+Jua5oeoyJTDd4gzCtL
xCssEzzX3kpyTJa259h7nNDfnRMjxv3/X2JgZeGxR13YuSnFCzEkhHlOFVxGjPFAYcOFYpm9ffED
F9YlOVllVhkHA/1un3ja3urFQFUSh+BVsNZznNWh5Z5jr/XOCto1L4c5gCcrPTTTL6kB1jtrV6IR
eGvM6lowC6LJzDnRCru9kjx3aYxEe2JEBHvVcvjQsxpA5m9xq4HB62pGGyMJ4n7bU6owVA9zPTow
Sv3WYsTOUSSIjc7I16oSzV5E1cRQmmu0yQuRW9G1pYiWGTE8yDBdLDanKTxLiT6HPi+wD637mOQ5
s40+JWr6ruZBFvqbBSbdU3zELCkZlG6inNUp6dA0a7A4EjuNLzUFQnPmkPs6uCQMT4EVNtykRkZ7
ewiNmYnlwFdAYcRVyQfDDy2MINF4CJ+8WFUvgQvv3VGD9CfUV4SyowG39PIUawTUa5EVnhJ/GlFo
RnBQc2Kfgkh7Rio6hxxAoFXFu7iovLepzGPjgshTTUnfdl1YqJwiakacTuFwZBTCU1m5eM1OJizo
/dC3UL7j2zIIhvWJamKhLcsRubq+jFSd1o+I6nlq9+lK2CqCZ1EsUtIMl1rZzzwf+JZlo7jNEVpd
sl4T1zrhQQ3GvqT4Sngm2jlZGg8P0e+5Iidv5WsBzYTKbypaD6ALw2+jMcNXEnlvhQZ3WgSptYhd
cv7S9p8Q1LJA1XqSp9K55zIxcNna7bF18bMdwakzQi0Ijn0WWwKnE0aFVb5zM96CDkhAO4Zz025Q
pfGiVQ0De43fY2hyQrFAZJ3c02Y3LYAwzAiCezg7Ob9Li4wPN3POvvahpeq+rlx330LIgHfWst7h
a2aS8L9fhJJBkWcTB/RGKS55wegZTHc/h0bNH0PJ4VeTIlEd0p3X4ZNUeqJf6YyFaV9ABS/t6qsr
Tnp9MAH+WC+n+qpre5GDcIsuJag2E2U9OIham6WxXLkO5Sb/3WuIY89PFdNIK8NrEJJDenW0kdhv
3OatJwEw4hd+OUNLul+f/SNHw1lN60WmTVs0mFvG2xLs0abGzFdVjDSkah9bBLvm9J6OOku2AG9v
ZnuYevm5zcj2aHDfvDpVSEgR7m8TMRdIPBUR1YdRdZxFbb0LTfJXPIgc81Qh/jrS0ncdQn4zhuWt
44alxa4JQ5AtOt/g5rfhcOhy82voY+uEfC7AoNkg8coj5RkrlyCoJ7Up+b2BYExudOoxnVbGNPk0
5H2yM0Q6izi3Z7nePHEWxAuL4U64IgOQzafP1JaEzYfrxzeEUnziLij+KuDEQq5ZZqRMqx6E1z6h
9/YQLyUBTbHNnruRxm8QLq2S70aqIcNxIo/IwYpZTTUh5acTMGTVZW0yhzQ3obKs0GQ2fviwJzxp
3UabpijerFrYh1wwi6zCqHokEC87A9iiDUmLLXZCymD8E1fs4BzZY6WkHtbbOF4laRAw1c/Kue11
5iYtB/dkguvi+NjYuuL9DdGAJ1GysY/ZohkGacmMnJFe5ng1PZPYWVoOz+aAIj8AXX3jIAvhwV+q
egteIxqyUyt8f1dzdboKxoysMGfQrJnEO/0pH3EwGcqoEdrBb8BX+xlVDgIonXzbOoimJCYG+j2e
NhdbkqeL6lz67UEthnE32FeAxrg7nKLcRmK82iWZjpbHKsc1HZD0kYIK3CV7zLJPnl5v3O7SWiWR
ftivgjB6+cNHLAb8MiN5nXFwaoG4szVaEFNH7oybnS030BGeJ//C3L+Ksnq3BrbZY64tJLxWQkFw
jjvfZOi9daV6MfGeO0K7ZwXT/CShx0f38MRLsKNwAyMc6sEicSqGzt6bnOYSxA2BU3tHyMcKCV42
k3Zq1rxRIAwVOC8mgAnYZqzYI5KzHrt8gdJfkdVZCWAHmArI9dxaqKg6W0dQ9wbJNhXJQSlNtNyz
TFIbiHpjNhnYXkxwpGtQLiS99msoyePcEetNwKwFfyVaoefbO4ELgAyN7jRlPEREPXl1lvPJm5fa
1U+khELRc6NnZcIt7rJb6YT4lNkZVpIRNfTmgSO6mmJbI4P1ZljE21pyF41cu6/EYWje9c6IhhFX
2IhZf00Co331fMSS6M2xwyvA7rRmmOHhqo5Ov0ZK1V7btN3KTi5ENYyIWMhGwv1CBxhgK4idfkHq
gWlyrxfod9FCuYsywqfsScg1DptZm88hRd1O89afaqsH2DvWXyicfcZMPTLqsOGbN623XLnl9tdQ
WfT7M8Rk/oi4PBmIY0LWb9D4ktgquPekeabv7tgSsCdPfaKRaCaJOEreiNT2i2+3QjjCyDwqu5nH
gN2dHt6GrLn+aaIc8lYyPVYOJk16Z405hWYf498K2B3QE4RSYkYwVMj71q/RiTI3KDCkF3OOtmwK
YifmcD4GKx8FDu/DX6bMG4QzrwAkNgSAu6OXcLTIk9Nb9SfNEhJp8aKbZRgtmr4ruT7x10yVmjDx
TIhxgdccMWdbUru03X6wU+vQlndtHNo/KpxHjzFVLQSfgpEGC613P8I4RWtd2NMh0gmy3/H9NTWD
ELYBusSeqmUmzu2aP5b/S/CKQuaupUo2RswuzGip8TO8eUvD0ABsDpH6XqDjbvg0Xf2zkPU2B9Wi
uJuO/dQ0O4qYJcTNNwJD4ILiXsC8oB7adG6MMbnDCEfZQRtKaAVEuazYMV+2sm+P5zVrnfceYqgU
5boPSqpTFHKRTsnA18mHh4w0IgU0UZmz0B8vkYWy0TatWTiMNrBe4ueajOpNQ3a9Cn3mdk43zzhP
xlIuawM9WzUrG56nUIcpMNaXropV8Iz0Jq5PwnDOhBJnfJBtx7i8E22R7tSRCRLC919qRA9zJI9v
C5MxjPKUlD38UzzrSe7KsyjyNz2Z/BNjsxtQijFatf1Ply2eius0VJLfwllYwTN1Pu3oq63+Cfkt
BDPJT9Ml0InE0CuFbaAf8vhttJasxzBtOPYhNp5IoAfjNGq7TF333iId18K5WslcY+Y3uefWVvlh
5OZP4hN7LOwS7KIkfTehONV90nl7BvyifA3WxYbaDlyNBKzmbImPlpBjErCnnQvPVscKujhNVavp
zzXnQ4notDhTN619MIolABsEDgzL1yV2pXwRwX1FFDuSfyOsL4PCftY4ebikkfMXvpv2G8zUaC80
aa/apr44ggWAbI3x1uvm3DbidyJbvPnYocVyiEoxa/Lt127NKr50Y4aK4Z+L/Loktl3Vk7/WxqtZ
1Tz1RLzRdhICT2Umr0TmbvLQXEshuYRDYjXDccl+8y9vvU/bmtRb4DtdkwUyHdchUVAN5bVk38lg
vlUx1/XdV6j6NrwbFsHjmIX/DCe81n3Q7WU/jfaduDpmXsIJUcQMctQkp1QUJBmP3kfVNPU9zbUl
WFr1SqfxUK3KBSKp1BP1ESisWYPvdtzd4Hvl+zjaGko9Dd8ghE8ZlHOAIuYHF3Y5i/Wr46Ya+jEY
MSYjBSPMPoNWS/8xlUFKR7qraWrm1rXZMZUh/i3K6aPffLkhZrCeDOy5JhC2xMvc/dFBkbgQxS0P
2nPwEQ3fKk6KaD2Q5+vMRgTNXOsBU1i5dLV5l+HmBwdMjXcfzQdktBRMD5Uklgdwyiaxv8o9RiWA
SKwb1yTd9hAFAs2eh/57NBxoXFEw++W3xCvULbXhR0vuvvwa8J+n1R+HN+CYY5f9mbuQnVnnv1Su
dZ1FqqL+KdolCZeadfTVdqbhYmQv75DUk1zdhi/uN+tfnXNKm7MG8ns4Vd4/h21dDRka44Un/7nJ
516V3xNXRlO+1exRY0AMDwL+FFNGRrQaK3bCWbdW8N4DvVcXvBiF9xD6U+++u/gvMBF4UZHCIlfK
l60XhNQdc3iwNjS4TZgRy5BjUUB0oO2a4FGK/+PovJZcRbIo+kVE4M2rJOS9SuVeiFsOD4lN4Ot7
0RE9HdMz1boqCchj9l77UTRwh7d4z1ihJ/aXdH0GjjgEcLmTuBmMXxLnK3tyHTln9DabYov+JJKD
qy2xyuroiAmV0f48gzWd8FEtQSRMBVOWCwxgQimNb0NlZPpUCALga0JwHZPodBhwmSeQi7djAl/x
I5vJAXjGDoX7jGhso/RYJW+OQUKru6w/uKSZwMMJ5ULAw3ZMiu0A9eNENNFC+U5PFAeZ8HVlF0Xr
ptlzihkYYJEtIigudwaxh/WhArsVY6SLZyRohzJiabMrIyqXm9I4MUUgxhw4pyiwPC7c5lKQkaPt
h54F9SFqka1cYZe10TY1YLp8aO4TrqHhnoBKTsavWf5k3p39v5nB/mJdXN4w7hBCfMrileqdbdCT
3b5UL6riu9qaEgcmACGjxfQwnC1fhmZ/JcYxJPBpXFXAn+YC8IJUFBN9K/cxKnvQ9+xN+uAXKEoY
HKS29HpErjd+wiw2TQFCaGv0ZACspeZbA2NhScrRsGjNK3xNJzoTrlhB/7S3Ht1usiVYtseApSCF
PTmUa+NwiboNik45Etx4i1gFQ3uNX5XiSBMF8QT5NfrbXZZ8joPPHlMDJxRR1hwQq8TJwYLPOAGD
vdWESQEgtfngfOzlrIZr49s8jd0T/k+ubcC3qNBqbLZSV65pxTrmEmQPCSE74e1V9eboEQx4nz4o
xJ3efPT9gZW3zP8icWrjc9sh4MHFhDsNA9ZXETyhW2YKxJgTw4Au3aNicuoHe3zz3pAmwMNOf4Rc
AMk+s6m+DlGDqHtjEGTBaASKp+Yzm5bTaajfc8VHBlUbKwW5e/mPJxeGyU6AyQQtenacXVWcWVON
sC5glhnwVB9sVer0lAN8M2GdPFXjzl8jZaBXbUZKQ1B95smlly/jz6n+Gou1FizNxE9GZECrCB+1
Oyz6nDsbj001sovbqgqoDD5wIdmGoH0QPhd17TDig0m9sHxJlCnvWG61GjXzExgcXOt0+HSK3e/Y
s6WkcpRbksltNJYoIpQ16w3kZjW+SEhMyS7TlxYUF3XDi+b2gZiAlnrfJuV9PriHIy/kMLoVZ9pD
BG/cDl9oElkKk+l6dgN23TSPN6G9chYj2KNO0JO3diYSw3ZzuLO3bKTmgQ4Qa5VaBk8RXIXqm4gB
FmnD+1hsuSBbhR0jO5xV5/pI+4LphNFeis2cxwG5jxP5T/622Kn0LdMXwV0VEF28s4wlBJcY9CER
nA5pPaxi8XtsM+YjhBAz10NIFPqGh/KaqxXL8QqCr4YqMx9OtXqGmD6Ot0kDmLbrp19p7F0mDAlH
emhsLOMHyS2nAq/QZL99dSqqF5ugK58xhQKjIT52zgpZlBT3odiimEbpqeiAft+wiVrWsgEG4uzk
eLIhc6r4DBYFnpCXwfT5eoueN4RR9IQHMUHNnl+0HiXi+2xMEg/dPMTloQFZp81AjwW6h344W8PD
IkZXPggB1J2DqzPmST7t9khovWjexEyM+YKfMEE1kU/beYjxAKNuspqFZRyBg83AnKZbGg39W3Q3
ss/E+uEJnJqfbr+uQSOkO734gWXhTiedGQ9Z0auY3YQOStjAup/qw66mxVRPnSdXqh0s6+xo3jqu
lp5xUurCMKeLzHOdM7dZqPXEIuBktbeiOM3ryFS+BIxcQj7BDoC57Yq12bNfFqGbbHKXFSk6zASs
o3LpPFRTZgfQNlYwf4fRNH0iBDcZhwQu1zNJtRhiZP7qAXXCWBNsIq3tXihoOh5H4JbQrkEjal5D
V7wVA8VxjW5mnWeQFIhUxrbvqunS7OVZmm66DRCM7HDkmqvoR89aj68F21BTqP8GA+1/EKW/k2z+
lUgGJ7PdtnPnrYYtRuIG9Dz0kaM3ktWHwvm99oQgBJHsebVSzFXR/U0t4bgBiPiVy4DkYMArydM6
vqMfYCyAFANskHYAWj7BBZ2ie6HgZR7cgHqe1esUl9G9J0gTMeCAHbYgI9Gebv//zY7by9Cl8ZJx
hb0fHNmfTdoLXdLRgaIgA6JLTxXzpwWjz+TFwFhn10S65Fnk8lKsKDIYFdeBVSQrZfwEdjVnlBaM
aK3uit8FAgNGD0IsLEgFYKXQXHl+n5OhS6DVE6mQ+WqV9ujHuJqPYxgqi7JOC5JxaACb1OkfkYDy
0PYvlZM5P0lqwwGjCx7dtASebi6surLh3zKeDLMwAsxkinWooktrLHkRvdvuJkx0elmfWHh483iI
g7AAlTyYOm78Pi2nhdEEjLnstli6tWTzPpWUCKF9Up05BDada04iouONWhitnybkCSsjwBDXLo+5
oiIdZmeTaS39s2mYp4a7w0c7UsA5y38C12JhWkFzDRrGM1Np++0M4DaM9gZb7q55PEN1WfyOw0bi
TdONK+Y8BItlRoy6Bol1JBMPXQ1aME1v0LwGGKoJox3YhE/u6v8/Us5/7pSxw2hpBBiL0jyNIEbr
higOrUsI1w4kvu7cWNH4sdu1r0IrPqNaiG2rB7PZqbkitAu52AhxBAQ5HRVJenGTsGl11PGjgRe8
xMhiIkfnm0dnorx0EwkVdvDM2si+OaYmN3kffwUsdpaKgX2fXhc6f+2ybyH2mPHXEHFHaweppi/5
SDMr1/iV/0a136A6ehshoFSju6mZJhICvLBN12AXbH2H9dPO9A+bOfWC2MOORgzCGCIjqi0P221T
s+WsbITKDHzTqfR16sARpkQLNGQFwzL1p+FRyPx3tMbCx93hGJa95oskhj6fvgq2UHqLu6QTTrpH
xeTHtcuaKtfCVW3hcIKHexq1TZ8Zt6ogZSQNREkaJyL/TEg+HzB0wNuusm1CfsF5p94Vp8impsjp
wfx0figEcOE8e8lsDtFd+R0q6d9UswKD1Lrn3bU13NO6gbveqjRxvZqtQJgf25wastDwc1Vddm0V
7TwIVmJprv6D3w5IgamL1+kPSQ08VTxo1YqO3iERy6RryEhMvRSDij0cfzlSTG7MmAAOhPtKlX8l
o8A3nLGgN9GweopKTxQj/G4dHloW+AE7woKQwwCy0dkyJgwWvaySRUWoRAyDqBWnqFJ/UhD0rd4C
TdgDPORrzyM0Wkq7qz3A1WaxroPsWoZwyNlh4hjuXzMyCOj/c8Rv47dw2xaZL9p15h8Gwvydm0Xl
mrd1Cd0/p1LSleISqa4PtdgbaEtkO7YbZSzBLLJxLeTkwJv86RXKJAqd5yQF68mxI8tcwWpDktYS
k0mdp8OymO61uug10CvSbXYpfEHdwYNUWtQlaRqLdVVJDcNO+s+18mIbC+RWVb4ZKgj5odrsFTRT
bpTyZvoJITtJvoYuxlNObVbXNZYN0TG5BtjgKDAQWoRWi5AkNnZrSNMAg9Z4MW8AL5K9TLo3C1Zu
j+fE41XFaHwiFN6mgQMR+rPrmbgNNjxzvQ5WmoOIvyTbc46reRmc7KuRiuU3rU7UugLal9DujSew
toyz1LFmW8bpN26JPn+SuNwwb6ZTne5mNHl4YQwo8sFxMgRXtisYAoP7b4ZPHLu0SKzpN4yqCUzx
iBuCt9GKas07resB3rE7ghaNXJyM8KMB/jpM+0kHxDxCm5lYyp0cspqhlucuWzsBdR8SIOvJH1OH
FRBQDKBfOGaDKh6tY41ro84mtm3qOdNN8m20elNlyjJhbLdVDYomhQFX4WbINKLZf1/VpIS4YXWx
IBa6TW1stNLKVmGeGDuOW+KivEBSCo63WhH1Sxoh9pUNYyMezkslmw2JWgrCTc34km0XPJGLDXH+
UQYMGCcq5VNWLKizZOCnxtmswsSGed1urEP5cOPeeRjAyCJkW/9Luy2O/rPuwRkWYTa9G0CwexeI
sO5mu1gwY9JCqS6KcH4AEG/KYjbI/zkuAg1EgY7VvRapXr73ZNsKWXzKINK+8FbdS1gagH3KOEyQ
XnHrISONBmEe8x67OgnQTKp5OFQeHqBhFr+RY9DBHXzOPzzAl9FQmwxWn5/z4HV2A5VFp/sq25JD
3tG2OkibjCK7lFm8nEpHnuMJFz2jQQ5KBvZp0jx7awQR1crmVPV5cxJKNHHxMf6V41ifpEKaeV2T
8G0kBYv4oKJp4W/wokoy1f4ZLUFGE3PeRLeYEYXtHrnDDgiMxSnM36zSufcYFwBdMOrE/AXvkfOt
CCR4RC0mh8GNcPlqYkT6ooh13sbTiZzpiRuPo7Sc/3ES+QvdkCineOtmaTUQQC7eIQ8U2zDzWlxK
uOfDzkTm02e7piHLPOshsQb5KEk/w8+E9r7cj0X5j/IgXbR4a9dlbveP2Aix9LWoTKCV7c1pDBam
NKyFTUpuAK5EatrZi2rtPNnDzYnCfjvvNKop1M6Ny74eRRhC+mwc0Cy2PSacHEQ+EW/eQuc02fWp
CF/yOOZzc9KLUhXv3eQo10yNTwTyShgbrCICrRZnLbZ/0M3+9nld7Utc1NPQ7lsNK4RVUskJuEp4
7IKINNF2MVHAHfs6/6d5Zk4ZzF6+hc1DuRBy5LXDMq4RuAgwRXh/iyjAt4VYcPrIoB1VGqiL2Ww5
IRUZEAuP9dY4TVN/6lvW3lobH9SGu5x/C9B4BfrZ1tkhNmlxMF35z8CrxSiEs7feaoF702B1GUTc
tJrAWw6uFQ2CWR5QQ21SQCNq5J6KFGESJukE1GMbGFu91JnpFmcdi1dBIISZow7p0V6E2Mu5tc89
eGCECCSvorbW428dsUup237XAM1HTJmRw5SLFyf/7Ydu0TvlzaMzJEvhXOGlG0nnJtX8QNlNKcqo
S5TvlG9bl6R5TZnectjq0ji3rbkxPfIzcU858H6yHr0yeTMKaGq939l2dNCidKdo/wYpTobgKh7l
A1TV3Wgcpr+ovSsehFkR/lVznpP2a9XNuQY4rrtsiFTs2AEnkEOr0Gb2PWDKxervlE7hSTEPiT28
prr+20vrtzGUU0kfbZJjbNhXG+wIoolzpOmnUdevJg1Ykf963CAGyxElhEhdIZgfCRJova8u956o
+teuxqrFwLmQvXi694VybdUaAIHscSM1BKJzR+uFLAVCxi/5YRQkUBRA+Dgw84HZKjuZDm6eg5bG
eE1DuRo1G2cQXkeAHSWJCImmvIS1eSnkMRgauGpy14/t3WW2PsdZhur4aAVIOJTlOWK3sN6XTnjQ
NJtY24KZ6bTKSSFSA6TKWaKwsWY4pkZ/btCQFEhDaNLMJbU1YwC0z0l1H33DqoNcDKsD5NbVO5bv
9MxVgiGy9J5SIFkqR+iaIlF+VYz4eRJ+T1yGWWX+2HlyqmBCDQ5QW50FaINjgxzVsjmGgjgSBeVR
mK6mW41DqZySd9l7pAEFE1hrd1vOZ047ax5MZZPwNBlr6k+Gfg6sHQ97fuyN9y47iegHv/yCzJUl
uhniAWrMekwHY+MhM6IHkXeiTuWRjEOkXydxtEhnb4XLToe5XCc5myzGndWcRm/n53EMSISrta/c
mdHK8JaYua6CEaRdn2bz7qu9m+Y3W91H4M1NvrGTJQP4gMEwTVEeoCUAl9mE6rNuuMIRuJKXjnGA
8Uf2kZsWSFTSwlGNN4gTdR1wDXc2uCNrSNd1mF0NKwNA6WxKL3gLtYJYrAiSQ/atNNzCeUGFICj1
BLMkDamQsKlpFL+F5W8MTIDq78R1Gck2J8nc3IYrVqNUVeKfpqtOuMoOIyie4kOb7Uc5l4NAmloT
y6jEbBrxoMPSWsSNuagZ5GTBivoSu529NZ2CvTpx6BZINxov56w61jMr7OWkjMi7bTzl5IYSNqEl
2GnAH02r3vgX8zANStD67vCW4F0zeQljdLYSe1gdOmyXKcla/RgTDqlmxSqN7NeRzAS4qmzbLWYe
0c416Ln0ndltsfEtTada25TsHCbu3urEC3pfp30tIYPqWP7Yli0KUBF6QywDEXnteiCHQsH2WXUg
lchPyP4CM/9XkmNhKj33+2Rf59YAdA1GQs8p+fPqq81jKkvkgRyBtxwxF13FDWUQQwzQHkONq47F
ZT9Nh7mXsoIvz7b3Go0AlAD8YElzigUpTtzQ8hT0R4rLVSN+c3MPoS4afiy4HBUfYp21vkK4pxsd
rBLmcsJpEIAfHyzc++ihlYOdmH9d1KiEdc6gSPO1F8bZVpRblkOEF1Rs6xQItCS8pGvxMXlD+iYp
KEsTJF+JN8tzUWknWJ0UWEpunm8DeJbGLBtE7TMQ7VKrnMtZ+4wZkdEKmAyo1Wl4QxR165nX1lwF
01eOl7Vowq2HKFOxTvQOv7ETRYuJyn7s8PD1a2sMtmOfrSS/l6LHbKLJWWUqoLfWliED0dHchimT
ZkBErN+3VeDBFMKKgxEt9zQSVzAVJ1QZDEc1B0w8x1sEoA0ZuOaWu0ZJDnlZnWJNvxYeixkaCHti
qk87CLR6tmImg7JR8TKvHO+asmjGL2l9WiRIln31Idia2rD99Qj7Ts6WXKGsHNJbmx9iL3pqWv+n
5cq+VqezaFB7qPcqjFImUCoapz8O5n1JfkAQoKIfSyKASWZk0BVJaDoJcMlk1vNLZpyI2ebTt2NJ
PPHbx1T2lv7SrXLT5jb7C5jnBbzXshgOqRIsaqDlmeFn7PCjylwJjCjp/JwlWylgTtujovTSNySE
H4Ht7bHA4DA3Q7hsmKagwrGnVYDRaxsDL7PE20a6+UIvobsAV1Zb1jnDR6VTJVFAKUmwaJWYRQzR
GgUaIRMZRL9A0+BxY6BunvRPJojMhrFzofcxFKCxu8Iavmhc0EKfdb7rYCNKbGoE3LQWBgIu2Rou
ipXcVWtajfAhSIPZaHr/aOgcHMYHwUUfAYB9O/A0+5ZwAZxSOuocFk8msa0jTryoddAHFVvhkYxR
qH6er3X0056WbBSLCQ7OodboTy17rHB+gtpfJrlu+QjW034feDsI6CkTUV6DAGq/KrpBLRx4uL9A
cFtIAOQNVrS2BlSM1MBAaV9B1axrpHdj/xz2ycAaIeL6aJDGoPnlIbFwRAL90YVyr7NRnSgeJpDI
LhCKZh10xmr+j5bkuzh2d1rTPt2u8HWt9W2NCThEPiLul8Ikm6lyLtD6OXSFT5LgSpTfdfY34GjI
IOfFdH597uM5eNK/Qssm1K6yzjie/JERZlwBUyO4pDNPNElHx0m3LPxZB7A3y6NNVv+kcGjNHBB1
+9MoHzbfmqeky6AycQ4QmlfoK+nuhYA/Go+gXtGepeAoIpz4DM1jzoeEO0yXyhXlqQ+IEPtGvQA1
BwgAC6OLQZVa39YK3zBJlOXDwncveXJOePQC6xse4Wqs3vBwLedOseQ9K+gmkkp99/Tqs5+iEyAe
PmBaHOrwUGIar7UtvHiC4A3xM8buIiPUzlH8QW5bU0Oqwn91XxMJdpwFJb9e7Pyhjlwq5GVM89Qg
7D0WqxwzQ3irxfgyRYQ+GemmzPo1u3LfkFgtuIVkBqrFsHw9PdqYguzJOEw2UiNaYqMKjkTk1cCw
CuZA6zgaz0YnmNjUw3pQ1VWH+dQBWaIV2R2Z8SnOy8vscukJdW0SxAEq4zRtWeoKMLW/AuTF4Nrb
OrIXMR9BpBpYNdplPDarMar3XLyLUL61dYxADD1W566gI60paDFuFJuYJNYIzHOssXqnO1dAYUig
HCQ7Z1VIUIgOqaBAsmHcdU7ElKGm1/+0tFqsnryWj5Y8AEswNwFn/n/1YYQrSlgeyqQ8EJIQZ7wA
jhYJaZn7ou3vnvzngEJO42etSLJkgzenQTFpxDfVRX2PHhXcPvfC8GuY6q6zaAArYO5GepSEg9RF
iPXkJ+oNeo+c5yA8f/POYBE5KmqgwrqGQAkyW8WhR7UWklJSlcEmbvbS+O6QWsRiOBGXgs4cK2Gd
XF2zRUOzUu2p5sZDX8nMRCDPKV0SYGzSMKPBj2gYy8FmB01mALK0KEE7owzYhxp2INOmFI9GQuq0
I74a1KpmRrfEaIZ584oOYjYP43dpvhDYfsh6hj6WvtIhGg6i1QgV14FPqtzU9qUMj9J4ljiEhjr5
V+C+Geph2aCD6cmnnF3LEwo7Byyv8lKr4IUY0o09mUcDE60kWEYOjqkewonqx+MPcg1INiyAHWWl
xYQfaeYlGoeXUQcfOe0T41TVmMtfQ4dBpFXs2MvH0173VOJDu6XF42/WlfWiXgaZu/X0HgsPqy7x
EgN/hO6xcD2wNmQnwj8+sIZgVajwYKd/qInWIThC6S5sgh3l7iUHhgtI9J+KBlNzxDeiUOda3zpB
t1I9M9Ti11iHsPIM9ziY7qLr5FsElTcL6C29rco0x+VjgtZwAQ+NOg0qJrPc8aLOJbRnkyieNyvp
oLvGHOUl8M51klvUdJPKhx1/Cqe54VZg7Oz8i/PxXwccIC7ztd1rqww0YSjq4yADnq/MT0wdSP01
Z0AdcZoBHVdwnzSvhF00/TpXKExldoyEjJdpwCGsxDzqwhxHtef+a6Xnp0rqk3MdG6+Z81A68Hww
pGG1pHJgvr+KuBECccpaDUKEunIG6JBN4yz0DuyCqy+QoS1kixqFw6fistOGbJfaDg9bqsYBY9EF
9qCPWOCcTZe2aACLyXVAxqswK+S++DHx7EC8QRGMX0F268yuMIiVMKTtreJEqxx/ZUjCERPTFpAI
AmeevdA2lFdP5aGaiWWaXniCgAlIliW8D48SI3o1QrJXq5iVSbaKQPsmaGplxDIHyJFocnBNDXwh
48aCYB3jAmi988RDkAnoIpZsbhMwnOVKxzNid5GPBpOR88ylIdGvY0FjEldCJk3CQQGCrjbYHXoN
x+QDcH4/YApZahYP6ek9AofWWHxemBgd79hSSHf5p9Hdbe+pmvHCRsNjUMlZDGRnDsGYEBkXEsZd
6j7vYkWRw3c2w/m4zpSLjq94lAE263venhVaNcUZ/GLCYFZW6y4jB5UMUt3hMFLek+UAM2tkij6q
0B9ecdJJle9E+SMobxQgz8Gv24Vg26evEwcICYMWSGyaCb2P8klZm9xzjXJzQlRA4yIq7kaOyxck
NoDPvHrQBGr2LqITlub7wAuJVT38r7gGkoyjwBDLTnXXI6Ums11MKGeczK281d5rDoyAX83ArlSZ
mu9O2CwahGyCh4Hcqj17e/EvNsBzaChG30r31qDNjq6clB5L25EovKPVPhO03EnHGLW49spRBhiv
vpuCAOGJGc5ZRCdwTAsETBG5UayUjfK1cX5LJKCTMSwlImTyV+JmpXONOd+ajNdskObffSB9KhQI
RDn22+wvju827GX9RdVW3XS1+X9cTop+luSrn7W5x8CbAi4YjiUEhpxOQtG/0ezjGMqTC8dLRNyi
x5qGepaVP4l5xSOuX8rpjT+8yHn6Uvkwj2Kis2T7HnJu9JcuYia6narvHB8Me5akgJ8Zu2zNiCea
I/GEPWcVL8H6bBOtpEllGEK4JDogDlY741OAhy4wnzNunItaEEbY6U2gGsmyRs7Jeo0YvMbvwq+Z
kBXtTO5FE9ThsAPusoAU02cwcfyE4trtWGDb7PhICynnPXYVUDWI47xWgd68BJMP6MJejHlPvurd
Hug7k9BPCMXtGZXbGqIZuHf4+b1HRNvpxLsihba9HsE9ofFbMavwxfAl2GtW+mtp/+jRphsPTbv3
BPcM3xBs6cr5KvSXNLGOfcmsPcuJg6Ws1YtlnT9M+6/Ko0cc+YPxQo+y6emykvScyZtrfpa2vtTV
pwLZXAeS1Sv33job2bWP32Obf0ZkVYcsqW7t6CFTYHpKgBP9jzteRfnjBv9Gbu7uHqIKZuiy61AE
9kwACh1kMo8sM3sPFGzvxE9dJAMW2/sombUM7acXvCoRURsb0zgq6cPh7prnfgPUKZV1iJP/6dln
195S59Sj6vTEU41Yc7PfSdlKyoiTCYJbx1WFwgFRukj/jA73JRs92JsUggUle8uR6i7K3eg9HboG
Ie9qxvnZo3s5mekLmkvq+5a1786aNjFPMganCGP3PWVVzkW/Slgsm5dbZX+26sUgBBZ7NxJot51H
D9wjzjZ0ecLPrV3TrTKIdnXyTom3ilGcMCpfxAZfsMpq66Nzn7nxOjG31U6BenazS20ecuu1wAdC
/iwAkxF1CdqWsVsrnLcKc2jU5QifibWoUWpuUn01z/hxd4TpmhGs7NfFr6oi2PFJpE7BFkFV8b5M
ntXAvtKtmM2M1WuRMZxdu0a1LCAzMNOHTnm1IR9BFUyxV/lG9KPkAxCHaDW55T7X2BSYC5wk67ot
ESdCQd2Ehm+Um6j6SanNunkZQgcwIhDRNYrFnwiAEJeXJQ6yv2qsUHjces1zqI4WtVPL8pUrXet3
DQOARjFwtdK5sC9BDEYIAgtWchm5RTCLLIR4tZp41VpMs3hEGVW86rk46uIcRt+dynkwPS31ViO6
rKtXs9t3+rORP6K4B96NVh+WyKcGs7TS/EZjT7WTeBdUNX5Hz89gD7Cs0t4mnKam+kWAemYeoszn
0ndhpZOU888r/o0GgvD5evRDlo2NynYuXcbJhxIgDrQ+Ndy3+oHRaEteYvTLcuNa9VDWnRjV20AG
r+8wE8seqvtluNcpJNmrp4F5myLuqU/BnEthdEecOOglppE6WqXkpdKfgEOX/zv/aswYdb5KKz91
9oP95k37oKD2AbbvvNUqXfChzD4p2Wl8gv5akwI5E9wZ89T9SxR/s43ljISAy807zKHVrk/VF8v1
LHIuqEYZQKnZiWzC0lvzl+rd0m5bq7s6fZucd1MAJeY2smoudHj4q3xY1zR+uOY4+Iw/+927hfTM
KoMIU5AmU6Af/yi8c9Mkvl2+SEZ+44MGGUvJA5dLgi54oYjDJCYuko+SHB7eFSeJjQa0WWjwwRAE
LPPs0yh/2a5bhgo6GnkPiqOMRto0f/Lsrsb/XPN31K4W/vBm1UVfHd64XjvJ8IyrtceCRtw6Eh74
Wbz6LiLPAIwZHHK5tUkVUAJYUwBEWaq4GjqW13qPfrbJX8KPRD814dmdvi3M7txEoCyc6VTot0Kc
O6Jn+JrpgTG/hcrFQgPcOd8j5P0+vuntQ0VqTNJiw6aUEAMiBD+G1C+ylW1y0v+r3aPNp1W8Ew+t
Z8fR8C33OIV7kjao5se9Pn5TedvKMoWgo+2Jx3i6GtHH+PST4MpYDjI046tY+4okoLCUFNrUYasP
XWFV15hRKSBC76UJXsavunq6BCYKOFa5ckjZgrFRXBryFjgMLnIvuuUYTwbxDNcdY9kC1WIib2FL
Jr3vIbTHqeBWl9zdDsC+QB3Lhyof6Tw9pYx7lRk5YpvG2ufdb6QfOp0tz11L3gbrXfksOfYV690Q
V8FapH5m2WtbodYBymKsG3YK1MtpZNJrohkzfrSJvcvZAq0E1FeV73Z6yUKWB56+VLQDS0lfd5Hp
D0BBx9mGAU1Dq9p1p7YLlQd8qByFdxLaX5m82wnIJ3LBJ2UmkJlMzc6dtkgM1Er3pj00HBrpFKPu
Q4lvXXDG0FIOyavKxDCstny7BZZxucvrt3q4ifxVmLfJOVjTRU2esbhEd694FNVfAlwqCP8hWJJl
uS/H6mTq2jKODvxMA9iu4QLQc2znzR2bihEc04jbPHn3wktUvkZmv3Wx0KnFh2ydi2S9KEOwzlzc
JL8FCLb75ghxkw/3u1IOGfGw9Hc8vQNmwagl3OpnQq05DZ89O3Na04U7Mk83yJNUPF9jSTqQDksr
lN7V/NNlSFgUf3nIHXew31kVFnC1HXNchQ7EmR4AXkYaUvWtQKCMzJe2vA/BX2+/hU7E2AsWCPnF
1ra0dtRqDgMu0tXvIt+3lJgNZNreXQ3RXknObv9nAKbnCrH8gtcyWD32oC7T5Nnn+5R9gpn8c9hO
VjeR0ge+ZRw+ovwt6m+PdYhd6pz7N1QNmjiX5cmall15kdNVjpjJUf1ZRwXgk93sNfWzCQ+6dlWH
g1L9WOa1mtHgjBXvY/osWjKNvH4rXOUQMVzIM+tYeHNRNugLXXVcxC1ziQlbpDL+GJUooOioUS3c
avTsCmyDCJMtM3W6RsER1NP1TBcr1JYWdkb7N2l+LDb2PZxPW3laoI88RIk6hP7+XhRfRrhPWDSD
fyJriHGz0qPefDplvZTev3w697ixHYZjpsa8B74T85BOgwqWxwui8wouB0K9b+pMP0X8bAsC24Di
pQbMUjKyey6ShmmCOKKEI6fnR/8q6RVRcpFf2t4x93G+QpBWyKz4NhiLxMyOm+8kN9Y1v2tYS9z0
3nYwhx3gWPDVsV97pAvX3xXtdkKbLSg8u2+HfDC9Z8yk/z/cdqYP0/CbUllVeccv95agUlYZGXHd
00Kamxj6iENMKM0QfhX77EQvU/fblIDvkGzZ3Pw8h7HKr+J2hSdu1TEuBHRMjDUjRYaoqh2hbk8u
BU++8cPEB914/LDBe/JegvajjB2/tOuFrmHcnjtecOg9Yo6WEiKLoE1ZjMm8bhExco6BX8Hparpg
T8H3peXTKs6+iAeobduPpt8qxiHK/whExB+QOOUCeZaztqXiO6l9NyloS8RWThX7kmAes3SXdcoG
LNJ3NYBdi4up4xysBKWnQnKyDH0dKwtrh7UXuCDvcZTQHtktcu/3UX2tGSWpZFK4pOiwH7bKq5+Z
H8ZMHFRf46Jl90tFUz2M6lHHl8S4mKzggsbYR427yplq2p4HzhN64WsYmgzF3xrnhPMNBwKjGQev
O9MJumSG3r2PM9921mxKgf9i1g0OzGkxmzfg9zFWRIxcB+5LHX+1aMWq42TJZutwRuA0141FimpZ
hIzLTboUA/bqd6J9WMVPx5HePT2C5Y2DLk7zRVK15H75kXMYnHcFNlDuG2iWICZkzIV8ZfZFE3LD
oMGS9X8knddu49gSRb+IAHN4ZRBF5eAg9wvhyBzETH79XZwLDIyZ7rEtUSdU7dphQ4SsI/J9SFCA
y5P0wFskialgwg3dW71FSB+UC+5JGtAc6QQQPs0VmyJBB8jeAb9CCh901Zs6X/oZMW9QwroqQLnx
bPkH86evqELgO6AJ+dKaBO1j5KQYGAHncNR087kvzzMZfFy5ObG0mzi8WClAxbZsN1GPwGVXCgzB
CdE4Yl9NKiX/J+aAtej3wiZ8Bl17qDl+mq+1MdNyZB7sGp6ckf+R7MNSoxBmpCC5WBU1tJRIo3AE
HPYzMVTzY5jdcXjPZvyMVsWN+SknB5nUzGJgCI9QUgLt7eELKPkfMSW20XwVPfNnMrgA7HLsl4Qb
k2Os8XBge3Yn+IBoMKsWXvomtI7yuLfq76X71M2z9fw2gHUAlfX8M63veYVEu0f0QXAsL3c9ZhRw
J2WU3QzlYK09xuzQ1PQF92f0Ged3S9vL1pFPsy73XXuLsG/Mtq38Kza4osf2E8PfedWxjjh38anE
zZcsbBTI98WescdoHcv2YMzbnKIbABYXYKT0wMe070jgziFmYuj90p16Xwk1uJlI1056IZyeFvjV
ynYd/IwrLByycZmzGEsgYo2Wbif2Z+PhsEZY0RMnFeUdBCnuNgtUXNmPZG8dAwnrax7MO6abcsgk
/2iJuN9gqkvKgZsrO4WlxQqGLT2tPwRzb6xiFfygGcPBNcGrgAHEUUIpTRAbzwwuP1QcRLXpgVdK
bwOTN22cHjReJDrAURJn+scz4U6J0W6xIOi8ZDQEXpVzFHh1e3hGtzijsNhNyxZW9/wCYBZ+URPD
IhtGF7AdggVpk2QUZmxBzyr+ey2mI+BzAsMOljascWRXi1PMm1g6pt2hNV+X9M7WYYnSeTOg5A1D
qmSFpVwRkfma0o6hzSwrssk9Rn2EJGjpVjXpYx0glvkFUKdAonXNvhnkLp8T+CWjKe0md7tF3yOu
5tfUMs3UIZk30M9B64yAxQYCaoY7ru+WHW64dRpQvD256wDjvqGjDYwa1BV+58NmMNQjiSTzcdgX
T3L3XDTEhGPNEuDkJmu91e9IuRnTubMueXhhUto12AuxEnh38WuNeVRMY9CszUEQYx2rdZ9SzpxY
fXTSlbdZkBEL7lif9HDXN0dgROe/dNRtXHi8DAOhXOGzHPGMZ0LBDQX5rF0uZnST2oNggK679JQ5
ExJX+TcSZDp4ZNHl1a7pPnHbtCOCiRDiZJu+PvJ83y11IxkYk7mcE7joUfuHOGqSwgFiA9+etqbw
w8iV14xDdxQ2vPcWmzIqDoWDCKIjkx1H/aZXJcWcp8n38blSQwl/IewsZ253WEwMmDoyqpgxCgWZ
cuXOazmfDHiMSMWpidz5pfoA0Ql7x5o9RJ+RFSiLF5pkVdsqprqo3+0iWPzotcWWsUBssV0M1NdE
M3JxQW9ys58K21LKefmtZOuvSMYW6k33ykfIDFVtXMBvEScjweNSaKG0290NiZKM7yaut0hiMOuh
qfnOaRqgSAwssr0i+MTeSoih33rFA9NCg9ChYgv9znKIQeD7BU5Weo/eju7qOxzx8VDMkKKIbziF
Iy5tHhitEW/bOljNzBKfc85ArohB6fhqUgow1yLu94MwOjbiQuI0tmiOWFBAuRkRa48+PZAdNjfI
4Dc456y50Nr6SkLIUvjkmrapkrPgDFnQ5GRzO0/TRzy+pqdh2okDNn5XWzU+P1U4wbcKjXDoRzF7
aJsnO4pNkn2pLZJuOw0uPjFY3zyxasdO4f9cpugGDtlkAT60bJKMyrU8U8YL5CWrBJg6Ek08NhfF
quLCG5ENXApeEtrSJx0w27z7jCf8zLltvBEutwnLw65JBW6QhjGocATUvMx4SwSAWwBtmqf2Eu5B
p/d88NWlZ8D89JJko6lw9TF39plaiNiubYYIUaHj5HRdjxTxPydave1Xovlp1DxTYK7L7Pk2SH78
x+ieUf1T92Vk0aS/V/lRSy6y8SL1H5J24eegzzahYPcHLKRGLOkvOsxp0yMUPmOs9YlVHHithsqW
UvQXVnfOJw74jcRb9p4iDHFay6CZz1KGb6W/aDQZfqOTyRo002sTnsDahIRY7gMH9VR61tNRXid/
+kcd4Yx4HQCjfcAM8voXUEw1tHXJ4ZxBepQwwNo8P7gS8AayTGbKATMHnkNcX7gqtOrW68exvZMU
l5IUpuPszom+m7F4T33zi2OMl2ww5Ge+D8Sx0YoDIrYkO/bNvoCi/EPmzQ9aNOkbcNqEamhiQUvf
sg2XWxKuz6AmvbAN5HBHehLB5H27boCy8mnrhjIFdwILMT7DDiNGRK7q99J/5sYDQkOT75rFg66A
85fY7dT6Q6cLoZendfIQ+Y7PbdjszCfue3uqFbYpI1nwzhqul3oa92QcTyR2LF7f+Sgh4Kd0YpCC
v7WYvexyzJisM/B6jMT57f68t+/GiDpqA62YKQxcdRBME5Zvf2CMzU3TMtIitsQnlYXUOLjVoMsc
XdO/TAZ342Z4aGTEjNItil7T+ajlu6T3ivww9Ifop3gpcT7TN3QQ4Ywax/mQkexbpPr+yfCPDkTu
GP1NFJBY7TkclDe0R6xX3MDAE9vtkG1l+cDdyHFQtkD0m072+Zg5NVK0vcBk3JPdisWyzuXFFQga
kcFhHevPqz8Hv462cbofMFalrEffC3pQ+1qAEG/LSmz88T4DRG+85JvKWGSQhJchoDRCWM4GOt5r
ffK0f/pP/McshLKaco8/JsaScpSv/F4eRvXR/rSX9jy+0JfPd6plWSSm0IbXRkRH9YUeCHYboMI3
u7K6i1/R93xAcg1bkAHnJt+VPjJQJnnPff0L4QMK9FpfiFTcu/GLMRc/+quAjpEdF5zQP+qjvEf3
6vbV+nqSCwX9IfnARCDSPZRbppO2G9S+5zu//xc2jynavCYGRMNvjKT0xnHPj0d7xk7EtFlDzstF
HLpgTu1XE/+ozLNZBYVn5Z7kq3cBw64H10jzmV6TJ4ekLb6H4nvTckc68wu+mATQhXc+NvhimrQt
xV0cbVKscnuXBphANLUIDCxAI/iFLh9UDwSXYcPgrqMmUtNCmw4E0k1Bv4a0fnKKb84VoXDb+V3n
4sE4GqASay2qtLXyCRFbInx6wHfUuHN43oaNys+Y/qv9nj6MmAjPrQ4xMOchrqf0BcFEaDb3JKxj
hoEUZWRSEtSguIx7kNyO1J8bjTsABGk9G2Vrw9f6N2EmSdmFCQ+/EDcVCJa29g/PtL1ZukyL0p2m
2bPb2NzY8v1bdc2X5aQdYaSnW/mbote6zvvoSzJ840BR9gCkwa8FxDr9nHzhwv9QQQ6tc7eNXGv4
BwMRWo5hOU/NGSF9rbPLXdu56hp/yp84FZd48pIRCgDOHxE4B+bj6hy161h+y0ihZdCO+wowGLk4
0THlaF15D0e5eUCAYBbcc6ah51VuuD3Qn+PgkvL0EEyNfrnHOdAKD5g6a8gY8rvOjIxV+tNSS+yn
P8bzRMzzO6Ev1TdGCFhikqQu783t/P7EThAEj8IBHL+y6fKFN57tQlvxqcBq/CtejE913+zCM8d8
5xG54ZW+8DMbNpD+37P1zHvC893hpe5YL9IPJQGVKbpqZjK8L2JwaHR6ItJwHreR3hhbYNilJPLR
Gf6wn2Zcxb+ChBPO0p3UB9UvFV/GLupfeYsWN1Vt6yQiY1+MY0hgKA6CJlSP6BRTPhMk4RUVkmue
+Rn6GdpXvbNS5srukoIL2jhL2NIrWQKsKwhE3akwye2ypzf5YFwZF2UvTxBm3aYfwscGxoxc2P1a
2KwQ0rHBY9Zu39dyzpkwlsk9/OFCjM3IdEdU9CofWIWx7K0H9uf8wsKQJo/uOX/jfcA5zn6p3wR1
t5B3xf6M7OqX2BXliatr0H6wpkAKIw6ln8xanzkVhPFv8TUP8jug1oaQO39wKEd46uGp3Zpebtlg
ic7f4uFA4jIB+wM5/6ZB55L+Gi+Do/jNW0qI8/OLj3Kb/fWOyag1tSFWYbwGCnV4fvNctSPSPz+1
/+CdB8MHFjkomVZkydc34gOHcdBrr7t1nxyckL9XUjlhKQALDr4itvAL4DnzAZS2CY0xkABG8EtH
pue0qU8HHb/XBv2fU8pbFbNeMsMe4jl/F1JHK2zxMt2oaflcjX1yKryCOXHtoBxX+FR/ly+DDYpm
B3LFpQLePMKgekQ2kpS9cYyYrzhqYH5gtv6ODemcsndZJGrQbaEFHgARJ8c0PByBT2aAqYZTHox7
8y1ssi/tEvuVlwbGo3TBnH0ycBP/5axfkZrbxonupJluqeq3JGjjzaoe0TxBgd1G3pncEWZcG612
k3/qB3u8e0ckyewq7k7GCeq1CE/T113lxvtuxoPGyGiAbE22gKdzbJ2HfxxIoEzLTbq1o90/skt/
4SigpBfxq0HgbmArDlXMXkQPviAzpPqN9ZExAQ0dZjUGfmsOOxOGhoUk3wZpiE/NKT/FbxxyHC0T
uw6fkN8EbCawjux7jLZjR723P7pFB2bjRsyR0/w9ySbDo+e/A3SZHfW9e2Uuw9Klw5j+OzKfL+wQ
jhOePm5ReM6WF1xRGP8UMCaOyanaCTf5Y0SgKdh4U/Fq8Ijmg2UYjunZyrokzAZ8aLW6oj+vrx0r
6AvLQ54immu8ICsXGpjLPL36xvWAjV2XwfBe4NPNgqLcsp9/+m7YU2XLPzRr9G9MuITf/sHems+8
jfStjimgKB1cfmTxkFGcACO+5W/atXgQdnkHyyCAl2valnz9Pk8rwMGjjnOCTOA9OEyPytxWv/nB
sN1rYInGA7rpwSdtyOYjs7lddNHe0n99gI7jewzif/D7+i8X36gDxm8GNQ//eIuXn4zX5wPrIbTJ
mAJ/m/fck11IJ5Aaj+U7jFgUDW/RxQqMg/mqv4a3eMshYsII2Gk7GJb99+TNe+qS5Gz4yj/FL9z0
1DnWofkG/10+0t/ax1JiN5IazUz0Kv0b3o2TeUZaczBvVWBR2QovFL15kB40V/Gkj/xYJczF2EMa
Zkzf6cl6wTFNf834EclXBoWCDnNvQDCDI7+x3OWu/hP/4dXpYCJ0gun7GLAbmH319odCz2Ecad76
oN5xT+Ckj4bJVXAZsU+TUz04cpo/6qH+XfpYPrRg3jIHcqPAcFjqkA6W6wVkhpH3sfHY6CdYdw7A
vM10G58PT/y2ruNGPot35aQqrvzDsppu6GcOeDu4sa3exr3kGFdxo1wl3sNdvGRO7BKO5GA7t3sh
BMsxvME5aX78ZkCS3mFXt0nfb5yp3+IOWNW1HOFtcKad2NvTLgmil9b1uKhfPhkf8FLXF5MFdCyM
b94iv3wnPGQz7ZsthwQ+QfxNuefwcyZiPh0WrvCmQkK4W4fP6PIanqBZuhXQmNt+FD5NiytfrXWZ
0xr6YtDZXrw7qWf8blgNPDP9Bg3HlY9XKig4fbviAI7xtVyRqDl0jLZ67dygcH7z9+qbrDBHcUhY
dihGt7eYXNbM99fvAIs5/7Yf6kV1Gy89Xfx4A672MM/MV09/TDquVQBP5Wzcyj2C0wLJhl0duOPj
N/rdxMn38Fc9qOoOyrsN2RZ2aFvu6G4hr16e+21tH5bBHT+6febVF7Bwt9+wpECMbU5FbhWK8x2+
Qx5Ekw8Ebt77Jz3tlftQtRmkuVlggufyqhhtetjw+P3fi+FxJ0KPEQ5cRmjzbOkHE/5H7/ywSLzB
dJS/kYuCkwUo55m68kXzwkOz76mrcJI+RYfpWobedFXd34UB5e08bcrA3JWbKag4F80DT+wfGJVJ
F8jJcDTv1U8W6B/hJjmARVBAbC38bNa/r8lz4hKQTmu8um6f4t/634fiWz5WablN9s5GOVleqNiI
qPwM9jbFyJGBpwMLB336Dea/ecF0UvefR0KeHpl9/ZP35B2HHjeXw/YGC2Tr6z+cO4HuxvczJHN3
OluHp/e0bwtmLcDEN4oC8Lc3RO3FqX9VjpQS0cX4Z74Ux2greNJJ+0daL67BoL7/rKP40P51W+GE
HOk1D8RT9vb8HP+MR3sajx15UGoAE884hZsFyzKbTucsfgxkX2MKmUDxPpk4lGLmaktf5I1iRXOE
WQKw6y4s6YRHWPgDiUIOXbaTB7iX39bd9W7aml974YYX231JN8hwGzqro3SPkQn8PAybQEiXByOd
upzNhonzdrK/IJuY6EPYBwrM4xN4lTv/UDmIl7V8ONOeQZI56/fVJf3IlNcJTxRi5/Rt2oVb1W1d
sN0VgyD4yFVJt2GNYEpgqy/M2L32m/iaAP6DfbdcJz093eWEAsCwOxxM7N4bHqZvXr6oxT1S2T2i
zVzFmTfvy6lIXZhd8g9EzIN41likzR4zRUc/E3RtUR7bEkHe9qX8Et54HTQD/YYFMzWcLFA0iPnA
3rZ1wQovH/0jOogB14Ut3zC134qbdYk0qAp/k9foHxq9a/UG1ACXjrUnB89vkcktFQzzRQ4B8Tba
J+1Km/uubjuPezlx5o/v7/zt3YTJw4+qvrGxlDgjEid5vaGh2mLVJ7DHlL/1+LQ+AQ9jF1OuI4U3
n2O/WU66i2aA8K21Pvt6CNuRA4V2m5OjYsdTQOBUrwbhD2OK6atjquOZ194PXZSh8kcYJBQyyxWf
IDTnkv8eXYA87OeWy45K5lTYzJe2+gkOJxuHhXMt8Yp31QtafOlmnLjEtoVPIVN1rh4INywkgQCd
+i8m896+G8GdMoDhl6v/FI/lZh4QeYIiDn+gkOADDuBk0B3Q5R0YsrqwpD2O1iWnHPKsgMI+ANJx
KewpSNaSljqbu13jchDc7IvAB/uOtduDd+ZsrR8rYPT2ox/UgEh6lsoOzsP6rYPTf2i3HnDOwZnD
k6mtcwfghF1/QbFR74mtOaTe+nfRnxacmK94c3HO2l2CAyr1Dvs6YH422+wf5VQXqHIYB/OBKKeB
auY92rFHKMhHtJGkY55JwGlpa18gLd8avHMDpvwniWDuQ6K6ka/CRwXAXWqnphsLni/pbh1Wlxvl
so7wubLRYZ/h82bv80r/tect8NTvK7kTcEccWkTvoisuw1tuMibmNI+jXbnoDxz1ElCwO+KP8Woe
uChBxli+rO8dmjy/fCs26a32IPiSGOwkG/2cet3HkNqRs1zpLK6NT3h5eBNWqpyMz9v3chs84TVi
c3G1zxf5ghf423pTa1cEppU9fqt3tvIWsju1AqWVr/wsd+HA7kPkcKVOTall3uV6bZTbD/0l/dI/
4vM6doy4MI3b5KqBdKso4jt3Buy46If6fb5Yn+KZIQKvEmeJjeB3O/HOgxfPDJZYz/we6UpFlxza
73Kr27v4yLt4fccldK+63W7adfYFAuDmlxx2Vz1znAzecKxcg/w5Ikrtz37DSpbvQoCd16k8rr/F
fBg8hPRLOYouIwj1u+Ui3KZbcID/wAPOrnPjlW/imaHYl/xSOOxQV732HmY10qnfWP8Ees8dU879
+JA3GS9kWQcJwET9wTpS7R2pqISjtkOj9r0+fuOfDFqE7vrM+KA9qGftuJC56cA5DAwfHgD3320G
XsKGN0v28w8r0x6344aH7VDj2L1/67j382aztl4wEk7pFTK5fYm/aJWLoL9g6n7B5XncnjrPeKVQ
SD3hV/GJznHgPG9NRtW0HdQdKnvVZdjDqYpdo3lQL1GAZ/sp3ApvFOG5D/z2yPerVdo6h4Ml6FJ2
v1IZWL7O55CM++RQHSixq0f+RTe7kxxpB23lYK2d0Em8M1nRPOhIzN4280/i1BXoT69P6WFMrdtT
95SMDVAIT2z2thlWf+DVDEDUCOJVXBcGQ8xkQuwBn3mYAHxNlSjoNPmYZ6y5mibtXGk0gs7EFyLR
OzKi9DYgdpF5H+5AprFi59gPzkvSHw1tgpwj4sJehOI5RpccVSLldLOIZ/j2y3M6mCnYQy9m/2rF
Ws7//9L/ymUs7Zd4TFEtzGfUPb+xVWD6ZfLFqlvJJcWMTkfj3CtirHiHp4G+hD7a1ZOmOpjhSrRJ
032O96tTjAPzH6V+y8Vq8NU0ex7IQqwC9ARY/STaHu3ztJBfKrSDO+mauldUepXkCWUhlo0I93oo
6VKviwgQoYVInTn7uYkh2FSQwtoAzOWQLvDdR6cdWnwSlhxutBadW2yIAwJr9Kn//VujDH+GkY97
9SmFh6T5F6rl7xBnMSaClOP9UwsqReagNZRk85zBvlqr1PemcunbOdr3Lc5DtkHgmGvCTndMPUT2
1U7NrWqMDFPkRTtM0lHJEVeMlv4+LKaBBIn5jGG1mPoyZap5LRf01KRKvyXS1PyEdfNqqGPzVpSM
h6rM+HouqgwwJwBtD9PIIdAsoytleb1vB+BJ0WCutBQD4xVxHzeVP2Ox76wOfExv4ic9JJPNqNHE
3VQrEBpXe4WhFAJ9zLnH5Y5bReIHVvH8dIVIGP2pI7FXT2fIiShXzEizeOs60QmZPRqvWbgbamg6
zRe7QxJV7ZSGzwyeMdEpTQVcZRjGR9h2EUWk4qAnuaHTBIzsSGrQRET1XY9WqxJM9SopI/Z1urbR
1XL2iBBbtobIeo9wMtV7OIrGbL5N6Yw5n/Q8qJFAdM5yKZsQl6QaOoMSxbd59fz/78szCz/aEuq5
CuEBlRGBALWRN4FOMG1UNTvUT/hsrH8nYQgUNdnTj+WkPA10589slrb4sRwwt6ZDX9DuWBnzsRRS
p7XilnlD0UvBjgGKVz7jMKij4mQ+IZhxxqtSvDfXb4xE8VwnxIQI8AVaCdrvurH++1LXbEZcR6An
KUMG0Z/JsqaOEtBaTXzPQFjuerfqnXREDUUjJIXzJu+tFqgmwxQ0lEC3IiZsXfXoWrW/JHgublQF
QCVpStLsMvm3ZdEhMJMZ8koxZaoFakHwsnFWjDVVAH+4pn2NoGcUU53ssSPRYZe/sYSZ8VoJpi5Z
JDym1PAnoZJexPREEByTf2o0EWLXCQ53XMtbE6truD6IhQiZX0H6LvTXWJS6G6VHOw9xQHhV6g2i
+dzFOri6WaMOQe1nnlQd0yZh/YYm7vaqMlL0KU2KH1iWe8/J2CF/r9GjGwQEP6uCscH03oowMKaw
7/dLSKBJmhcYE4yojAgDNI+6SfxvJqfCMa+Ti15W7eXZaNpBb2NGyChsEqmDOKszXFGw4ECWlP4V
sjA6YtulezVDkj8tuQlXhMNWzchOq5UUSg7ZQFKtiXslsYrD3FSfgvK8FQ0Qb1OQlSdH0zkmtxbm
T34eBkbbhqKDVKSrtaSSHBRBvoUVE45QhiTSQLLcEyNmABhVhCscFmsPV3kprRzjwyw5FOsfKgoX
ZFfqkC45McWEQMupTB5lCIG7kkYse9c/aiAXQ4bqU9XVp5i8xbh5LSZz2GFZ9K8X2dexIiy7Julf
hLiNL8MIdS1u81sWK/GliZLkUk6zdehFaEVahmABa9O4Ubo7/trTluzX6yTLbzgEIIaOoqshWYg8
5yDvAYO5jOhZM8hVgtsbfDjPcfnAyP49CcX4mkmoWuoQXpZkElOmrtFig6HiPJnHb1x3QoA5/nxF
hNVvpxHHEdibPNrdXBgNmkdG30mtkek7r/ObqoMW2ie+rPIh1kgMYfKc//uyED8SDOH8SnhTcTYl
bLdwUdw3T42DOpsh0qpDR4kwoMUp2ukbKXIaLD1hvGOevYQxFyJxo/33nA9U4bKEQl9uPNZGoiU7
M1rgYbx1Wt6c0cUQHi2A50w4ReLkyNwsiW85pES5FiqELEhwNemFywhXmhSLkIwJEDZfm6dUEOSU
aL5Z9cZuVOc/iaPxlppLtO3mgJCVzVBjxY2yFfZB0r/l5htS18n08F4CloudZ/Goy896jRrGulxM
d0mDAwSA8lHFt7N6zcpASQA4ZGzakvbRdeKK1WXdBdvSAQkjruMNxvBcLxii3yTCI+JNuqa+3vHs
zFBcgp8z0cuyI5kTtcxtuFWKgxUGGHoNyiXVHJmLY4JtLUgbcuJigKOvUWH7ffVQEuCVM+exjZ/e
wFTeZ1uoij8xRTeZ3OndG57gfAR3iHgQ5CSGPkxdYC7iknp+wl8DcC/mL8iMsa8I3yRXA9CP860c
tsW7ETFG2Uuk2Yhp44Vp/4HDmyvRwkkw6KtmDsb2L9YNVw65sTXsK5fcmeLInaz2TKg1agQYNMyg
2XmQLvSNaWYXJQ99Le82Uif60k+W44tcNYdOLo6WhvhXfD4mrBsIeyDRHWtXsQ2MWu3gQiv3phPh
qrIYte5Sh4yWMBX6eXbWCkhraBSICsIGzRbGJDDNkLkXKZ+JdJebcteSwTBqDIhlC8lWmp4mEbvm
2ditdgOi9gSgGWmv+r4G2R3UX2EIurI758UTU6jXdr6JQ+itKglteYCnz8Bq89fQf3TKe5mjfUEr
0SYvDVNS61c3Th3dT8zI3EdyqZbbTOAZSPF1psrr6ucdT2EJfpuAP01H+Tv3jOGxXCNkA1HmtY1B
8Wsoa/WrOPavz5JpfdttDKEgbYgj1iorN4cPpKWEjI/Htur9coQIVpGe1uhOymC5VGXs13q4PrEn
Fs1POpJsQwUvmuH7YN1zzuyCo9bM8GNlWGnBhZOo3qA6xVTTgqB8hLKE9X6l4Xs7bGpd21f9NYKm
wOjdlA8qdKYo9ktJxJ/tXhK2odBNreLHtEC3ElCPMOtMxhpVf0PIFPbD7WfTUiK8pouXIJnqLlW4
Jxh6iI969AEjWZ43rc4KQgzrQ/3PiFaOT+W/PLuk01XDWVLvJ/ePoDQ0PzAd8axBWWt8yPInvhw7
RYv25nOAIQynzjK3Yy88igS3KDhgLG7RABfALNZAgpxgomN1/xpzdhIIIBpPRpe+MH90M/FLZdOr
0qsJPwYvJUiALYCUhOLX6RD1Kp8RibyLJm9MAsEx6CUa4GlGb9ow+GOMvEx0Gzx9cDpAwMg0HZ0y
o8V2g5MJ1bLMO5URZFwHcg4g8Wk5WDEW5+CPqwZwZDKqyayoHRmqIsN1HSZoSE+D5dFLjFshsqyg
6J+flvS8CjrJPHDge2v0lGjYUHQCvyATqi+N8VqhrzTEX11pLyTF+7qlXi0KyS76DiMadZjY5SzC
YkI7GpIkUm7aisddKpuiVA5Y0yIyBCQZfliMpoYK8p+5IpIx5GXC8sy/Kj7zVfe4lp2FFpXsv17G
NCv9NzZfPZYAZQG5v7io6VXOiksGjIx6XJo2Ia8rwVUoBLVbMoc0AmfBFlfhFLOYNBp3SQZMfUpB
2oweiYwupjn/suc9gaxQzpgbTd9h2XnJpDqFgp0Bp3OJTkIiFlf+7DNYyYziqe4h6Z2M5A1L9br7
oKjJw18FRDIl6xyuWvg5sd0QDi2BmhB6iaN3iGfbLSpP+EHxOHExdxQMFjpztT9ZOaXw89CNzJAV
deIVlBTDcVFBgrVZpockvysRd/HytRCUBFSHGr2PDjprnx039R+C9RvKW4GLF69+sYHJKYOTjN8a
Sc/m24zEsfZKlTxq+A3Ne68EsLiRCVfewvk7oHEI8Szfp2z9HEZDNaHQZYAe7aDFSPDbjSDvDs1b
ee1JSDd2wzzYNQh2DCJLfoHyB4fXJPt0JFWLR5np6Z3+dUdRVN+5hVFJ7IjHWn21syMmN/FAy3uc
ZtDQfjsMdz15UmY8DAGNHvNjbHmZWJfm5yj5dX0s6veq/4148pW2a40IEtGwoW+ZYZHTENdQbNle
CcO6OPtKlXcRjzVtvT/k92q+TT3cbsmOQF2iFHIBHn5LsZEkmpeb1X+UFULv9aEQt1hAmbDe9BgZ
JPJBqGq7GZkC/DN8S0oEZ6v4kmMgNK5JvRtYvQptbt08KUBSWKAf2fO9fv57QtCNiB2YeaWh8BAJ
T2UEPwmYp4whh+Vvx/GxEEuCkTm/H8a0Ub6a001EXkmc0YTkTlGIYcGLz5LuYnbMNB955WgxmOQ/
6jtnponevzmL+q4c3KrbN0zFMe0jTwYDZACR7OlKVLpzSyjcsbQiZpk/xfhbDT+D9dPrV1F/6Zjd
p6toQnQSkDQmUslZWzfkcntKr2KeY4/McVgGFlmA00uRvqgi6Uxc01j5LiGeyahV2B7U3IGqv6jA
89W31b1MJaIKlGyD9SdBOyrClaCkZDumr3Pt/sTpKRX3XX9suY4lFtmxUH25hYktv6vDdzL8lOVn
o5xMPjj1ZECqiRn4lWhMIbSVhBBFHzha4HPFziIKDt9641ohxUApBZ1Hk/ay6kNNGsndqoetyBVq
iBjJ9W6nw/feG09tJ2V7eR7ctMg27VfGPFpWPtOVpcht2IbKplLPeXUTG38qfWveygqKuo067rmU
ClSaFipTOnVbBu8G3jUSbOBMKIewHYzxQwbuWIXxMx5JCjsL6imSVQ97MzeONU/DqFvXiIBjj6GX
NzRo9EiZCasQOlBRxmvYjj+RVVrjNdPOw3SsRsqBBNpre1+Yt+8LnCHwSwYewDesDyTM7XFnVOOX
xgLOxxZ6EJCCzGRfFjDrCyzrMNYUdzl09QlxLbZNCRqMcryrxmrPhuCP4w1p/AxVgHACQTzE8RvJ
C511i/LfhvWvQu2yEPBMz2NR/vbihxm1x0b6E7HPkJJDA0u7/h7miwiOg2uPVKMk/JHbX8y5kY88
avFPnfAUR0Al+BYCuJEarup+lRwfhcilnpqFBzZpeIDmW5hxA/ihiTikoTtO8WDgRjJfFPU+FxsL
m9L5PPSfICPLJ3wgNIEi4/Rw/wSOGwTC+AacHNa9R9WdspqX4VpkVyFK+MiAVce3mpYHTkxXc7ZA
5kQhxLlQNPceNlnHqnPlmrcTpex/5iPeMzu0jMV0wgtqOHmUduNq4B5dK/NHRZRXUm5W5754ndMb
5h0NXp8x/h7bqfps6WPivPVm+VOqs5PKyGs4WuOWHPNB2WdhYFX7OppImH7Czv5c8h3aZaG6CWws
jMnN5NypHKppf1GA02NVgRJWB7qMUjn+1dD3w6zoD7F8TcKdgJSv3T1xDkrCaJuibtOW0sa6ELBx
nLhRWZFLSlY38xLE6Wzm/3F0HsuNI1kU/SJEJEwCia3oPUVJlMQNQq7gvcfX90EvJqamp6uKIsHM
Z+49dyJFcAjvUvvzkucSndaIn0TnBYitxm/1+KNKxDuTV+OmuyFZndQxdV/Jn19l3r/AUMzkHg4K
y7Z8Qeqosz/ytEMdvQ7un1tRlXDouFOxdRJ0UhYLKw70HAxRFR5j8rCb5eT9GfLhdkghnU+7vWtk
nUQht6L40lAUY+TM3U9JoeyLb8Dz2x6wXtv9czkUwh9FLnJw5QUDOHNm+z8RyKB6n3T9JUESUjOE
l8OHmt6i7G1EmJETKkgQ5ypQ1MPctQbxmzbsTlIyPA07JuAaq5tFQb9Deps95T6vUduVVGRCb1cT
4z+HOCF/0ddnl6m4PYfUXkDbInByl6MGww8NrR9cTBbiMZu8/uSUjz4+zcB7F4646XkrvTsM3k+G
m9rUnmV60SLAZOHRhx+vednayPbg+SDzo/RWzZvEBZMYv7Y4jePFB9fsozXAqdTuyE8p39H5ymFJ
ITLyTcI4S50bcPI2vIMeFV8Qfevc757JdpiaxLGvDpNGxBbvVe7fknH8q2AFMTP76UJ506xxPjv+
FdmbwW82LPEcuDcxYDYsHY2IcdAixXtJ1TpS4ipBAMA64W8DTULfkfOGmM8+Vb2xn/SdobXQTgBk
DeyuAftbKKBK/SvKXx1A8OmFoQaGFFCWnJANW7+AVrMgB2GU1ZKENJI8UG6vOIdqGby6NqLv/ki0
s9l/utHKCCHBUDydzPQFekUUbFv5SLk+At/dOjV/o080Ixv74dNUK3PalPxkTbf1OKlxlqDAbWmg
GPok/s0gkWMG7AjBV0o3aa8ID6mGpQGwkBl7z4/f0zSAAE4HfAz5e9e9d8aZR6AxzyK8BAjzJ6xm
kl48R3MY+eOWQ3gZoFyX3TOpNK0GnfbSd7Sn28hdCTZ8HWoNe0RTBE2830Q0DOQj2EdhnubQHwzL
uOKuWDQh5NMuxsbX+I0fixRCN9rnHiyWclt5/dOM8NBQMtcVkidczoKnJSVewz+7zAabdIty2giP
WvAqTJADoCiwOm2UdXK0n1F9evFzzwgm+xAMct1Vle6DaTWwIinWDXHWzaVgYCS3KdqcklZmHfB9
CmB/cK+haCPPVXUfsbkaSDkoo4uiYx2phxnlr6zhW+e1e18tfHjMjDmPKElLdXIK9I+gowImY31R
FqQk7yLox1F4Dxxyan6q8GHjsdOCs8C3oasTtY+F1RKT5HA02rvfXOfq2EEmkh4n+gw1mTzuuLj4
T4veWPFcUUEotBXuzeiPBq6UnlfUZax0AtDc1GEp57XVsgeCeAJAZzHoL/54a2ASqM5naeHj7ImW
81Q1cJ8mhZuD76gIywVDsz2pEYm397GEyfFKLm3QvgbzDa/wUnDVFfqfrTGdL/B1kByvv+poMvru
K+eeStjNw75+YmK6hNPOaShJgKg3HQ5KVX8FPumAqIJmFTk1a/OvEncXXHPMCMoFIemgs6sE8Kwg
JW6bJTrujDq7GyfD+2DyOJe94wyHQK0YYELtJcJzSrsEDYLHi69YuiiABD3iZP3akw5ALFxMOtlS
1t+w/UaFCiHZk62QxWct5BiNlnr5CMyzDB518i+fL3rYQB1vhhZlkK4eY11z3DHvzt4i4136d7Kk
dKMHunqW4XKqLmoWp7e/2C2XZReeu7pfjdWLXR/4g12OaINnxnSOnXQ5G1E/gxnCFBoj4YTWXj9P
w3Jijprcy+E3BbbdrfW6p8BFMQzUt6LT4r2KiV7vDLHqHP8kadxshwQwioiQvPicVcsE+Im/Jmb0
akYY1OfSLEa2AlirFtNqRIkH2JsgAYLh2LozxF56hVrV/Fw+lW3oLSQ9Wc8JWKW38lDGGTO3fDc/
1iUlmMM9MfbZmjDIDMiBxx/fjHu7JEYHRUn1g/NBOPtw+BWsltTwE4zG0YDVmxRIM+R+ZCmZnRrj
MLoZJPC/MftIJF5MlsOOvvHB8kp8NwNLgg6CsPuvCDdVeiFo/qvmvjHLDw9Zi7MFM9xlgFNaIjQ4
r1Nt7ZCiSKzlUCJRyI8SQ8JImxsRCLbQR4giDG1w2qewAPIpX3ZDSgn3Vg0eiDWf6ol+s8LixVD+
MA6/Wf0AYbWQrrZ3YofsIoYwebryXIkzhCmNuTXcCuobZhou0AKxdhDdfejrzSWcV3L9Z1sj/NNu
PoSopnzEmAZ6YgsR/fIVdp7t8DLkxwnbBvF6I8eUCtn+hz8VFu3u13M+g/xYOMAocHA9u9FPj4g5
pcyxQbOckvQrYljO4dJjcXRd3A1/jnPpgprS92EIJrGwGkT1TE0Z1Yx9TqZjoXrvPr2kWCeYiycS
oWoMFSF2hCZ6WOV3mb9n7l9SofLymCbMOU0Oe/GgYI1OyTWpv0HcU/q91mI+6N4al870GcxhKN9K
eYHzwigvrA56/qwAi0ubWdxzqNer1H0xENDE21G9WJ1B1r2CQzAjbPaaeR25oCQNPm2tkYM8dP96
e3qKYiLEdh20h+5RdZfQebCPeirFzYUPWesLXxybYo1OB7KUdzPTW9rd0/gj7n/q9ncQNKbY400Z
LBsGKD1fSRa23OlUgMnfkHz5zmdXX5zom2RmkDaPxjgnxUlQ7wcxvpFJ22g+m35GRm30nqiN3TGX
ZohU5cZqwLDY3EpJRce4lK8JP840Wwlx6XjyQKq0nN+2iD8nHZ/mEsnk/Q6RDLncjBG+a6+jqkV9
feekTzm+TF5EkmD/goXlQSOIh4ttAtA4sEgU7ueEotvsMfV1IBBACShzXXiMkBlJUVcjyyJWdBFY
Zw9HcuL/9iV4RuRswbuO5N2KN97ordk1740mJJe63ZJUp2OBqJOVreW7KmBCSzCzw1koEMNkfDI+
jVLI3CzhzbPw21Z8+R2uaWOEwThPh43u2fKcsw/Uy5TfPQPKuEIoHIm3UhknM8C+xlCyYJzdkfhY
MSxokvjklkOD3tR9ZJbcAXkje2mp9WJV5khFQucMi3wPH32XkmpdhZuGwjjhVM/RxCgaNSeJl7S7
M9aDVObJ31kD7LWISIsvy/k2YeO6wNgd6gzTZuniAu+VfOAcgiPBmVhdErKKkvbR+9dQpcskSjcs
JZsAfF9JbrkLjULBrxoRNTMrKVnFgLVV5bMRcG/jKKjAAjZbu1+TvYJP1F90NiI4KvwAK3GCkZR6
1hh8WIYx/lXMcUlvbHgZwFSr6NuPEQXmSfE34Wedd7qjJGCvaHaDlx3HDIwSkDUGufkDfw/7Ad94
693POvmIrDPo3JzTwcnWHR2CRopwgyPDGMUyYgacQe8ceHRqDxcODOF4Ufj8HP09suHj7DR28rq5
boqb7t2zCPFW2u6oiQLfPk72+De1Aio9c0JP9HtlT68+eKLkoHtw++nLU/2LvQOfJXcIHpCpQYOb
VxgnsT/uApT42N8sZe1j3puoC4E1W6zcjL1mnAM5EvptIBwxkLib8s2n0tJHBp2t7Z1ywgBIxQA8
ykKKez1gLzHn1E2N9VYUrOm5fpLAeep4p7OO7K1AECdSf4gMTYp1rtjPJB+lTb5DvbBJw7FbkD0C
WoVWQxQmiKPecPhTExDbdvTEa4KfO44cGF/uvmZsywzjQtYWA/92KQYO7p60WccDS/vDA4mlcp2L
fsm0tA9OHhP9wflu6fI7dv0ZRLNQmJuI9IbAQxlnIehncJQyUhazgA/sTyc+wg5Dr4IXB3epqK7t
b4SoSvuE7I8VLQcMgzh5hmqU3aoJIEuzHRqHajOyAR3CCogpZ2XB/DHKD1nw41F56JV5aagy7Ww5
MWNqI/ep9o2t2XhvvW5/aG2xKL1XCQxX3+rofIHRdvBrE163m/0D6ReuO/meB58xpb9BUSLa6VW+
Gvl0cEYYVqV7AxqC/cs5ROygeqRXdJRmnXLiyF2Ug2BMUyZBOul0EtZE2y4NCbbR/sxz+Z1FPcO2
8JJ5LTFyy7AA1VbLrRsm+x4eshBIX4n0k0Rskkkau/nViKPvkSiLpC/w+eIOtpyn2uOzNL5q442Q
o2XEp9vPA/06gUPPo1P2/Usu3npL34ih2w0hc9MwmXCTQpvjjjAIP+FMaLnlveI1RyrkhMQDuly3
EwZKnp/xZbQwhfVEY0oiAJloWewskt6j1dDnkI1tUJtkB7aIUDqadH3r8ERb23TAdcQ2atIZhs2S
BxI3DU3fsnB9cXZeGuwcNBMwxriWKpR3/KuwNXBuB3ggU8YR9Ytv4+AJwLxQLuRRsSq0cmnPZqaA
uD2MdYpZmvBZ8yTfjlaumRGr/sjS7D6N/b2luSaT7BIbcDLNoxEXP0HGiVqb7snWtfMISDPFeesy
D9PKR0XfPKWz6/TmJOcxZCJWXcOSzu+54a8viD3T2QNsSwI0ZfCbRVe9nAn4c4Sj89K3fO0ir36X
6CcS+6usy31IJaMqo2CzAFODzLdWVP88pgxK50Ac5VuTDKSd3qe0RJiZLXUTQza1o+2Qts0Ot2OY
6Vkov8CepZSGGn7cgmusqh8mDB/txRzftBAhps8/Y02iD28Rwg5TkruqdspnJFK/auLRYCiv3GYT
qGgTGR9xQ52FU6BiZsIYc1XxJDB9bHmWZuhbFHqgVEqa0D/D3ghjlXWXqkWsPduqq241mpxOaHbu
GowT06k3qQ/DQqH408Od6Vfr0nVgJHIYjTV2SoXsK1hGFOWyHVf3doguut9A8Y2dVUAQbqmgxcol
kZ4lXQDDeJNB3li8F5R9wG1VgX/8PZI8PpH1VWb2Xsvgknj9eiDQc6xfPIUxBaaQjZmRFOmIgUwT
9YtMz1dNa4+425D9ZXCRzJOlYZJFGZK2TE29ZWOwl88FsWCU/ZSKXjes8G/FxabJ2pUEd6bG6FLy
xnv4Paj5RT1jJr599kN85JC/jHkvAlne+wyo/mKXPVtERCsr826sia8qdhEfScxSC7NsFf/lBq/H
5/KeCSBcI8DunyonWyoXrDMZ4hGU43FwnqUOu2Vrt7CpiZzHnQcEUcwFXQQaZ9TCVWw/xjE9eOzB
uewHsn7jytpEbruuBpsPdNgQooQgcabtwr2nApsdvgTuzOtuIewjM66lU9kvVessuxq9MuvZZ6ex
Vq3RbeugZMTLlV6xh4uc+lKqehtx1ZBAwE6EkNIh/ygkZjT7X55/k/1gR8OTjQPHtz+8chaC/AvG
65QzWaTdaFgokS6sBccwqE8ukzht5DZMvjInWFWWxpNXHPwB/Kaxt7Jio2hzCGVh6mN3P3am7ion
j1cx7+LWEtaDPPrUxhPPKfEB9Al241vXv5JP9BTUmBsiKp9h41LuO3PVnKXfQhUHxSUiWwwo2SOH
beWOFBdGA7G231ikkdbttIk6ZxUm7VK3KWWJ0QuHs8ceKICtLaMrAx9+fm/v9eEtHP4aqWHYddet
wyK+Y6cahOwSMLv69sGwxVHo/SlFK6SaHnOYe5rz66O6Xbn0Je0s57CnlWO2TBb5Tgd4RXKUGBpD
DwK5gdU32FSLeCBITi3ydlq6IdbYTsCTI1tiboPbtURUYVLa8CcsQxbEsXoOkNwNUA6AedsAH70f
v2fuvW1LNkDkPAEE21vk1PsCKLzyMb5hkZOVNbtrnwuTfhENEIFcdJzsXwtr0zPnaAPuJ/zddfw5
uMZ3a/PpKBo2u34P0Q5p7PQw218S9J361EP32+rEvdkDlAR2o4JlWet0XwZNhAjVuSCqTEfuTOar
bCB0Qa8wU+ed4J6DjtC5zW9p5bGeY1c0zdCIHCU1JlmXcawHqwFHeU38WFDNPC7ETgOTQDxXCNIj
gbYztSDMNvB+ur03hWdhkDcSERRhoKtEFc9ravNpWbP/01qko1NyMc3iwwBXBrKTJWZ78mFLRBMQ
DXbVRIaia3MIi/pJPjgdF1Ybf+dq9gUm8mbSZUdCLtpZgyAM8oWH/dzkZ8xEzAR1oI4O2eT2YFEx
4aHxMeDj35r8gRQZfeVbRChoyd6VvP1dHR4hhm/rnjW6cbWhUfYfY/RoGpwz00gYkkmSSL2BfM2t
lJufwk4xgRNlgqgmxXiYi44Mk89ST1aVjfJQAxxGZgYRTKXdblxyblomIyP0f5eiO4rdRYw5LXZY
RioUo/KjpHXrf8IamuMUP/ucmw3NXeSN+9ILsKXgn8okUUtB/eToJkFwm/7/IBhn2lRVMZsCEr6c
Pndkb6MnyhxIViRpUe3Xsn0Iaj5L/PFlhbxqL6Cch7WxbnS5mgKmOH3/bpeOzntNTJ8VR1f0YrtK
yIuViKciQEQPq8UdcRJYFtqJeV/AW33OgYcFbcVwWnykJl/oAIupVWjbJCE2iwNYy+hRUcBr6Mdc
WiqDQTQr6oLFSmO8RhptDQ0ntsawDKD6aPN2ALwK09ToS9Mvg3Y3A3Q7FvtLG/ScysnEoTcQyaYd
8JaqvRmSL4IiymqqPV+wTd66az831hbZN+mkP8X5R5aBTu78bRHmi7qD+oecLDAYO+i8CbG7jLLk
0I37+S62euscFRX5SepsQ5e1ObK08TNx/Z2figWq4pBGCTHropO8OnIFKyvdK+1rzB96CifJmldZ
5O30pzEkRSGMMXAhxRJbk51qyq1FgT3zmv1czrplRAuYxDHY2H6/GoIO1P0dkdNOslGSAdRqcAhz
MkllYNmqnwf94poHCzt+OZJShccp+//mWivJ48yyqC0yID0ojhPIulc0eCs9V4xBqbG5K0oDAXDX
PNmKeyP+S9OL3yLYLxmn1eMyrrSFFcB+9suDPoKcIHM9mf5XiELUMp7y4NtMfqqSIHTm78z3Ncop
n8U3W+9o/NCpGQIfUDVi8JllGkFEaPjtczqBEsewvw6esXKCipmXe9K9cC/YAzfll5J8eeh+PPBS
vfYWWKBpBSgJtiyT3E5TuI4kEzK01bVMFhkHeNdbh7F2P6uUSmwE8cmHQfpcB9ir2v6TaIUU32in
6eF0cWSwT6KAXYV0AR282iQ2QHqjmmvSxcjnHWvDNQBAZLQU2Uwv+K01e9xxO3pQSK6pxKGKrJ0R
z8LAfl40pNnWxpPNgNudlXoYkCdGxpWBONDWMAOBmtsoxrcT8wIbv6FhvgXh3vqo6+0ce6GJdM+Z
KxA8xyBuA5fHzRpOfvw2OXhY4E8MFdtZvVw0yS9b/oVZ21ujhmkWNZuB/i4vesgDR5+LJ0cU/m6l
OFcQxJH/0GYPxOQ7K/YR32LkEagU+FI5ORJ2Hb4W5MEak/jMBmg+iJJgb8ExPkVr1VqrmgSHvmr+
1RaB8AWhfOG08uuRzes5Yjo2sFwrHYZAzFlZQnIg4YumSdC5FHpmPRzb6KBIN2Moob+3Fmnpk3UN
mUPXXry37f6QT85mTD+JkUX0Is9x1s3nI9LZrzF9jOqmFJJD1vNVmV/5908yIwjhs2XNH6kYXT/3
MYkVCbCPIgJCUKtVH6H4RijU+w+F1buImJjU2L+agEkxS6ZIHHPOaVFBDWPQWPQ2BNJ1NKT7llyR
2rYPtk/UikTbOK4blFO59C8wPvowP1rBcHAUvwlSb9X+5FS3Qc3agNY/oP0Y6J85wD2+V65b81ya
K5whx7xoz0n0PhHaMk2oDRKTpaE6DVm/Lv1v49Bbb3oUrjyOUAs1rJiy17DpwZpyN5hQLEZmP5Zz
aQkEzZU4l3W8F2gQangSwbjXsQmlQ3oWUr6kCVA2Xfu0EKfW7EoqPhc9hQA+cj7ICYc/+sIc/bzn
xOzIeEB0XHgG5+U4kOpUCrSTVcjkvga7N7Q4uSgrUon3vgZLmsbeJXJRnziLvJOXroeQn1HfGVN9
jgxSbF0FYM8un3ui5Uqu6sAJvxpXYCIXDG6GgVKALi2s8NZkx4Ie7ClSLaEIrdWvw7T4MVncSALZ
i6l3FyiGj7Fjrq1U/JZa+mjsFqlHziBZqK+yVLzcroCD6q0s9+rHZPMF8rlW1U4juCslS7Fs8xM3
nSko94SPhEpyqNkafhuVnUvOhoVEls446FZjKMloVPMAN1spvF3Gj1jWPg7C8K0xPs29ToaBZG+8
ls7Bxmnf7CwTOJRD6Lt8jlz+hnl1c00v6fwsZGud4rtjZImYDZA6aZ8DGRiNJfHZsPGGlOn2+KD8
L621N2Mk70AbF2bWsG5HaFUfI0/fT237pWVnvWHoNSefP0v52lvHlANbyvUMyUZRgVJN+XiZfnU6
NacTG3tilO9hBWHuXiNkUh4+s+mjiUmJW1Z4yQWaC8Nk1N/QclfdlWHJotS+/ZY7ZKNhRBfpa1i4
VI1ENgR/AcqDiulOQmSTX0xL1YI1AbsOIaqN3/QWIg5igTF9mliwRJ+oVWBwUHLEOpUQ9lcErDYU
IJJfVtqAyPkNvu2lFq+ZDfC9W9Wc1ATaLl5SJJQWyx4dNGHPg4HfgEnlRxX+JjOvLs6XgrVNhbAj
d547rt7gO2k534Jlbf0LUKUa1l9pAq/yuovGpLgLnTc9qQ8uA1yZ/mXixFKGhJUi3PvOqSJjKfwM
aQTtZYKxFPu4sfSB7jE8BvSGnRKAqNjbfOnMq7HDpw6IweJUF86ch5Ub4CAASizcYObbvEK7HUkr
T/csGPpfNjbA3tkhTV+Os7TFla8Ihi7m9j6LclB74Q2WmGIXxy4Ghaomz/Djmnrdu8NywFgLyiCh
WGWHB5/bWXr+Km1WQYom7ifUr5lAIPJsgbQHkVAekT+YzbontYyKTGucpxy6sUsC2qbLQYS3/B3m
a0Ot4ObtxTFIlbn52lcsSkYn5FcUJy4HRL+nlIdRHsIJkSjj04uuf9hq1znLZLwI8deRUEc04hOp
DsBlx1ntk795+ntNeKuLmrqC/ZNToyMcs4hCNBiE8X2lfbWWPKkUaAPywgGdDAML1glJuEtMLnQf
9bA5bf2RYMLYuOlM4Asiz3yG+kNIXhe9lCfinUBiGRrDUicnJezNi5QIP132GRqYw0vZBkfi0V5j
PCPEzSBM4Iazm5PyprduBhXdLBft/rZAGTQyiY0qVPP49VR1iWHn5YjIQzroGCKuHvZEoC5Bnhbp
r82d6rFvMpGJKErvtByJ7ED5raEDm/BKy5kalf3OXNQkIXAOorwirqok4jYBRZz3u4L/pnonQ/CE
k6cp30T83M7rQhtXPugL0ufXPsd457/QdBJCoOJHjpPDLkxK0c8gZmONJMJYh036VoXYNoDbq5da
bRxKTpBZAEph6WXtJo5f2fm/uAMxxwgS/b0o1JnsZ3doYQr+G5PTLEG0N7630wuEV8GpR1db2ijW
kB84Abv2PlrpPD+TkW1RQJ8lvKwusdCgYqqkQKD+73+JMVm6zMMi3hcNepq2FcF7xGIkUwh3y/TW
ppApnXJJ6odRg6lR/Vqz/HPSsSzrPmksd0W/m8ABJNpvQ7XVyf7Okver8a1lgkxuGl6zYTeLQYhW
8LhLgtb7UpnaGe7b2GD/oAGDbZvrBxjw5r11fvt2n3kvIycLcYIFKXUFYacGwaZxSELBhM9gRhDE
70aLi4Ws2JKQFhbOOUdnTNrtQGark+wtPLCYocc4X+vEyBEVU0sEWlxWEBDgbbTugUv25lvsVtSo
/41jw6p93FAoYTC4TwGUZFRIKWE0ZRzv3LkiDLpbVcdX3adTZVY1YVykEi/nrwJQz67tl1qQHDBb
vcgBcQN7tWebwlBzLQgYItwFDKg5mNx31upZVx14RZtEUN9Kg2Izs8GFmf02bBDEDyia63kxUG+L
BEpunb5obPqehpita6u+x3HcSWZlqWSWYQweAxu+4IZx0JC82aVEyF5zJWvevafYaKCeysF+FR6T
uO5ixN13GnQX7JUvcUKCOj9zbsN7LdW5HdmquM14ajowCB7zOk3r6d85Ksv+MNjBtgho6mLvYdvt
rfU5CJraxu0M5NYw3Rf0tm5pblu7QHiAKSq2jzFLIVnQvLjY9j3tnIztwRvdl5j21SKvqA3QEcnZ
RHtK/GrpqfYJR8pKBvW1Fd2OYfy60mFeBP1KdANiv3RVk3Q6afVFsdWZsuHHSaN/herZErAijZmN
hsP6ZejIQqoVEVronWsGErk4+WszKOBpKSa0Pa+oIQ0gudSttqqFdxHD8M/XirdCOVcta3cDKkRD
JNvfRHp3b/hJ4Zg20zDxZMMTY5l9MZvoKyIHniAq86anHJGBvtbHjrc+RCIa712eKST6+0ih3zQs
UO8FgS2w0NqD1iDW1KtDmH04Q7lhFfxDFZ3BuCrUE1fglpzn77R+sWhqLOBLwggQ0erurXb4RVCl
FTVJeLOy3fwOuhH+7+4j0hn9vQ/03pKBqIT/GpjpvgDtVjQ/7vCZm3BM6ntkkvuZ+UfLAymgwM7z
BFh84kOIqTo7JYQsaGXxTxsQSpYmrp85O6O6kvh8czrtSXj2c962D2MqHqnDrndk3TFE8Y90OQ3t
gqc/ttrH+Emfwb1pDp9pKfZmku50DlUCkhnO+eRfRuBSva0nccJ05dtUD2/eu2kP4KzxorsdH1l0
YtJCwjXBeomCBRpua83aaFzvU+9glvEoR+y9YhSrwuOMYLfRdokEFJou2P6in3DTZUpsWk9xrFpv
63T4DNgvVw8tGNeqTq8p1ZHKwMCaEP4bZzW17gez2ecoHNBCfAmpUadCyXavKQb1AN9lMTP9XUwF
FEVqOvcVNU7on/l81wGhbh0Hshnz6eg3jTKrZcQacAwmu8lI97b1Z02HElmEPmdwexfT+lTBVzld
k5zbTz8XeLdsneA46JxWDmRBgarC6HxPW+oNBYlQt07BLIhDEypdBeogl88N5LsMEOrYLuZMeLcz
V742LY1c28VRdmvL8JkYsWNOWaLRZyGVdX1vmytjm04EZPb1qrTqFz1kxpf401/Sb6HJb1RS3seD
GZnzC7XqKITq1T0XhcUen/GD7eNQ+8htfV1Z0U8YcjGiVmmYTJh1DNmYEL5U7gwLBR1ASgNjQCw8
Ji3Bqew+jE4/hSNAhUkh8p12NivcNOtJKUy+NYu4L3kAc54NPUGWITM4NDL43xfWrJFpbjl5bzHb
by/AO9qWuxbdp8CMzdmGlolu0f0y5E8LyLoeywWSQmSfJU18ulDEQsrW38naeeL8QE3JtYcmTKb/
TL4GffA2ZXdJPE3rfAn0YDXtcZXDOfPOmkDuyBqQ++MyBNuADBbvAIK4IPtvQHI0tldLNCz0V5HL
1X8pQCHGJG/94DHS4ddZdCOoIQr3zmilYovtxNfSzBaDhdIRrAPzowpq//CeKvIk9D0Vz8IRe194
71Vn7pSc4ynRXsSQzyI6lY/e/PUGVFO8EVH2B6bZCtnTi/00kLZLNTheYZK7+r7iVEKmyOYDwiGl
jYttkJE6Vzj/W/IWfFXtW4aByVHvXf7j86ZqUPAGgsXE8xRhYfrR3YOKvuPpY5CnSP82ERebPI/O
g6Ztil5F9pWG99j9G9Q74WLZv6K5OfE+JgaQfU2QI9im0XHTdxPxTLyz/I2Mdgj642k9OzvwLHcX
olVs/0g/EZRrMKEIuYfkxTHEzrViAMNy19Pnux0sNwMln7fOlAAD7TExyDdlku3k2IJ+B3c9sQ2d
xG6MBB8Qjh0aFiVYgCj4wJOCwGu/iYKZLq0g5+FucvLTAESfv2JTxbzJtgGAAq8wMxQVuOdigBnD
4GDyiTPq3vLyVRbXCcGrNqd7adbaxlVZPnvuxW72SfKuC/q+Lcdmh/YxIX0R7nUA4WTtAzOJTRA4
jxYerKUtDXFMY84TQp+TvkLIcshH6hJ0dz8NjqnyNSuubnkv9etkPRMousib19HdSk8htT869rnM
XlPzWjAgF3PCxz9ueKN817EksXNPGk5vzUR6ACYK7UYNKDCHOqjn3XZ2OsgSRwv2+RT4ikZamENg
/RDDE0Wj4vL/YylskaQ2B41/KLlWBbVEZY8M41MGpIq5FiYCRgxWMm0m492tFVO5k2jO0kQ0AZC0
f89E8eThjdIlhXxG6H37Y7PzdYt/nvwLqt+MvaHvX9PpvT0Km+mxPu8PmRmelUJ2Oo1bF31Ny9SX
8ck1mdAYy+DcM9IiYeQU9BCOea5jHowJmri0AdrScYmTDbKBjcid3cEqxtGXM77Sac5UjSEK0Zzr
Q1A4W9O/ljVrV2NM13/BD5A9lfBKu+KL93PSxdO+0o1FVbPC6gd2i8BbR0oiUCwcsjnk25yk4IQI
v+G7s9jFOpKInH9jXi8Gka6G9jtv1Vb6ztbqg2U5MVrsv3Ja/YKRp971ayGYiZwGee6BBoTYDAeq
mwC6fMfnl0Hksgh2S+hKdZ9xpURY4ELESOxVhyXS9V+0+N4b1qJlo2GBCej4EvHLwZ5lP5RN7Nqt
2V/ghks32Jds2IZlY2ZPE/N8EQDivtriLDr63I+kpFSo/ox2P39ZOwBeUfbPH1+AoPPwzqk5VL7R
FSdEFR00cSAwFU0i7s9Vi92n/zWh1s3KTsJLZPgTdJ+i+w31BH4lLC60X5gxlz2TKsVt6LJuwucz
Swt79r5yNlLT2RUuiqH8aMprCYG/AKc9Dd0GDIVGcz3PN+zmQ9n1E14J+L3uDpsPzF/3yWZsJywg
wZAFm5eci97gW5Z0WEgKQnYgyZXchLbDEGKOxMNjwB9vEztHnARurbOvyCYSoPpAzKPOx93IwFJj
gDA4WwMxqfWObhkL2bSY6ItHQQbtQxf0YeOcSg5YFP0HGbWDvrOn86puCUIirrXSxTJgapjwws3p
QnCeA3So2TbwXSckyHxU049L3RTlQLF1Ih2+kpn+r8JtieIwdl4tYPWj/epKtk5DvSycu1DhWsy2
avPh+SbWFLTbijPYYaGf4h00lfaOF8OqoSpO1SZsdJIh5brn13b362CrM9U9Nv07tq0OV4hJqe73
/T5GuNr/x9F5LDeOZFH0ixABb7Yi4QgakPK1QajLwNuE//o5nEV1R9d0T0kUkPnMveeigirT7337
euqEyOBqIGLM/waSwLSbWV5aXPz4nJ9avwQDIBa+CuB78dWvD4FQfLOno1ngz4VUMn6pQF2RnwBN
Lhq0ZM17v3PvqZ/ZeBQOQxwQILh6jpb53hekfZKxfkjyUM3DVvcIBF6nIFe4dT0HNRHRLrDAZho4
v9d+AFIP62lFGtwE6SsFuaQz7znoMNSJ4uDIQXpF/iIPo8QG7shfqQ8V0oiZua++TlL69FHmMOSv
CTBq2zfaS1oE6BC34mueeeKucw78IbQdVzPRJGOgOS2gCwhKdWKhvHXpQ8qLg4lqfCQVB14LRobf
1koS3Pcs/x2SwGm8cv5jTJcON8VqgDFM8BGwfpR+syZ8kcDjGLSWkvqZL7/r4rT5a/WoeOYMJrks
XNEf8FToGWOc7P8scJ4TZqArzpvkJlF8o8rN2p+KoZl8pLc1bb8ymPP+KwmW1A9ZHZPGmQ83Sfy2
Zfh7fzZqpZ1UZKYTroGEXXtKRoFJV3w+nQNt+ycHF0la1PY+MMT/mPPAsc+WQpABSRldRfn9M8gN
LjRS/SricTW2Az1CTEHDKHO5tAK+lflrN65GH6fkP+syNRqiSoaikGnBehwd+7kdxI/htvNVFLea
UomTYEdIaeZvE6eBQR5GRRFlpH+19S3fP/oS7enKzYPnf5Qvwk5vCSGwHKpiU9iP4nuu33MuE8Is
5GQ9phzHZsFX1XHFdl9M/A/0gSC7O9aUrB/eqv5n6uGQIDa0sfQZyI10XQ8SAlcafJSK868HP5mR
LYE3tELbp2LumnJU1c/XX0AWkrG1Jb1NVKP+F/2abh8mh0H1uB570o7Gor0mbL0T4rZR8tAzZidl
YFJX/a45PGZE4CXtjoDAgBwfQ07NCZ3Befs3zpW/YSmfteajTPofPumnauuiMVPIlInHh4+AdiVv
+NmPJqL1xOTe0rsszNJ/emtS3bIV5PhtJoIRN56Seqe879koDcAd5OTa6NpvjL7dckLKYy/g7hzV
a9D71TIodkSvgqP7O0kfuYPvNPXKhlmUtD8KNIYkvhCWxzGlZEEtU4Si1neGX13rpkBu7f0V0sxi
3OTCIO4OEwizk7F/3cbZXTLtMGO7p0CWx5FEjau1faXpt6Jtr0GDcGYoYoujv2XrRrys3JMYRpGc
3UpY7P32X4/Oj6PmqFM6a8k/aSYKu0pvfYLx10rPbf5t6Z96g0RNRouNTG3M9KNUE8synkRToo7O
XTV76x3IKw+JSCkQRy0j+/RHdAjxmSnbt369oQ9vUWsYdLIZsyxjeZsxE1VsizOMoU8j4wy1Z1ye
riHbcC2ebYeVka04R2X/2ft/Cgzg7X2lsQGaw1y4Ztcz0Hzv5pNPbzPQGOCv42VqA72+jDlm9e1M
zvkhZ5s7GK9D9VHYsAllr8N3b36kg2tuf+QByIPyJeq7Wb4tUjQlTIDb/FxNwPm4W8cRVTxDtuV5
YCMFMzhslPyP2fA5rBe7/bJbmqXnYwcoFnPxQZ0YVsFmMj9r8akmGgbSF6t/LxLCL8vs3SquRLyf
ts+UKKYWzxj/T8hq+wNhjrWh3i07xZ8ZL4im5zSNKqbD1syIPaF27i+FeqHCcW0FcBd3H9sZ/KVs
tlxRnnU5tlYY3c07XigOZKgV8tgGhabRfBGdaAs2u09VEWtPQs6QzbFZg12p0CQJoGOlW/0q+h9C
kplsED4GRQF5SHovmsTT193f0Pogpzf/S0dA+YPEa9PgZqqQqBE/6ygd8zS2pQeB9XaumYpqixJw
hlOOEEKUiv+KEkPs4mDGGCZaaVNTSxz/Mi6Y5ySHCgPd8NbBp2+/097CtKMFfddo2BT9+plzjqB5
flj1Z9FXwWxtBk5lht3lquLcVXvoy4Uk+cuEclOt9NZvDH6vby1qJeRxDQHnrs1KQgVWgIDSPjjW
ROW1fjj5ftU3cvmKD4uJM23/2+5YOOEZhab63T5syO5njC+SB3sfsZbdml5GVtxOSt0HnYy7bYtf
QwMqnTjJoT+0bsnsf+INz9CqLIeokiw0sN/FUngNRlh9Wc7jUcuIcy/kR0ZBZeNIWYGysvTdvQII
LUGeFv7aQi4eyWDceaoN602I7M1MiSDeP+vtXZNggQOehk6mYyEzlT7I0zeL7I8az58pdviEX/Xs
sFXITmjsO3AbJlzvlJAhte9vzmrdkqqLk3vrzEGP3LItBE7LiDxKlLheR5zd+o2+i6InM3kLJVIx
ZsgZmoc0/SDSEk3vQUfRluKuSNvf84pcnZCHymde6D+tCchmd2MNJBr5vZ9RM8LUAcUMpGYuiuPY
H2s26mIv8UJt3rIm3rq2/Nkxri7o85K/g0bcB+/ytZmTm26t25npa/vyhXUlniQ91r46rf7Qqvzj
shLyY6OT4JB1a1vya6qftihui82iVUwXeFhnpZki1Z2uq8LKfRqPZV2TX9IeJ3U5Np1BKhTWuR68
xOdEk/pdgv1NfBNYV9F7BAkHEmf9JjMubtiQ6uG68bmySVYhBc9uUydXYz0hoD6ldX2VEuUiSEd4
4aN7kECyCPlTHYHYWxwcWvHZY5U2lOqMTNPrVPVarvlVT78NNMiNlPhLA2XCaPwBpelMgca0T90Q
jx+Qaq+Mn//DESqUqN+TMCHZXJrPS6ac5U/AUtGqT+hrxshg/r0E/9RlPeuFdkwe07pHYN4OIFcN
40KsLlFrHB51VJhTxN022ldmXNexSa4qca26lDDMrTe+MHm5zMI5J4ec2UqCRME6/tGouZ7daZVC
UwCsWUgXRKYFbjM9ky7AlbFxV10Z2/Z2k/LkytjyakMeWimRTdaViUOeTjNwLlGPPNUEspstrAxH
YhMucDEHC/3OR5+tVyj0+c0+SOdld3w6aMJ4eas5hFo3cHgqd8pSpjtXPMuUcCPSB0SDt4p7xyYC
WtrsGyfrrfKR4831HEgsFqb9McmoR2xWyjbLJZoGctsxrzGGhB5MMT+I1FeL3VOv0dRUnoLIV/BV
O9aHCntIymExZS9EdthXmxUlbnwkt6RYDhShVM5NooeWdFdeV+gDY5N5PcmLKkxBFboP3Z+v1oov
Mscf6H9kJ0w22BlSlDodtG7HW7o/CX5ORSPfbh5PwzJcZQrv7JdG0NqKMieDdFeivT2CTLNtzyJv
cU39Xs/8IU+8SrZAWdzkyXjVeuNhE3pkhAAlb+l6lpHXLkvtp5PiJUXlpRTqjhVasgQgJj8sJ66M
JzeFWKtVYnSVkO/IrrFnVohE7YzfUXt6j4qruWtXsdc3hEQZ5L1auaPsvgvtexN8bRshBCUgSFGE
8zFRJRyOeTCcFQz2vbYBljAighVsQN214ZfWF+LEqS/dFWwiY6dxBJr1Msz2LVeLG+itNqsvq92e
re6XoXaYCkrK9PXWn5emOvVde0r4xbJ1V9Kw7qtT8ajGOkyFEWaA3WCS5+qtjoVJGufSnqf5i0YA
YQFEVnUPNV0JhLrzNCghdw3heACe9g/ZBO5X5dEymFEp9aC0nHNXtJeirphIupnbvZOdUrqT1IUs
5SMepmhulGjb9kijs5ZS/j1cj4GI0AX5GyVlvyLB2IHLa2hRmMsJrD8jJn2pXVyahj8KLYrp9gGE
OZLgQ6ezTlHU7KSs8SOaRh4zF9YC6QdAlU2RRw5QI1g97CrwiEar4PcH7bxKbHLl7Cra5SotrMp9
0S/X9IGu5y4X412u1rgLy9KIu6mJWTLchkK9DgyLDS9lvJLUqyvbUb+ijVWT44QhuU0Zz/S0gTUj
jVm4zORxNILjhr8p1jDTAfUzo14rg0gd7Yj6cAPQADEh2HklS8s+9sERR5D3hCKtMUvZC0nl7vP8
l/0NeoZ2Hr6O2RAIxfCUND/tkoewfdogUKEtbdC5MchYlFCfFbZNXWjE/ySYU6y5Hk8wTY+oCqhj
bxMSUQG1dNOjnYNFbs+1NMaSzX4tJizju2CnxeRz7ND4PLLKciexujk3nGogFE5UWAzDMWVXXhTS
DcBdtw4uIooqmanM5rgFmYcyI+hnAleAxQWS3nptKl2GKrkGZbVeOy29Dv1wUeD1RD3yactJIt0y
CKS3aCvIv5QWlD/ppSODuyuEP1V5sCKTWPtQxezqqGZcbx1zB/XVVk4aolexwqj4ngBXZbz95Zyd
JsxdGracmhWlWP5UTvKmL/Vba56e8ul8n0P6+oWGb0q+naw+6WtzYup1mubyhNNorj5SeXpfuvlt
TPCMVWaQFm8zfcUyNKdWKCGZEGDYemgBDYU+cTNc3dsiwpldP+sESCl/nCwyJ8kvdY+R9lhQVO8e
ymKBVEHhxjLWJtxogjHO5tA+bBb+2/STDUcz6+LaKu9jQ26PPT7Wlhk4q0flPqImaMj3lA87SIcV
a2S7INlwdL+ulCDfXnjXskLcrUzcJc16TWeAIkpUZwRKolev8DtvLDMH0YaGhJ6JWFq5g6BDJU/Q
ujuxPk0yDztSNs1+2wNIl0WYAbbgMUBkReXORi7URvFhJgdlIT6ARErE8HymcbV818bNAH6Y1SJu
uzrukL+rKt+7o9/6oY/3Qo+VjO9LwGYS/23EEssJxpnVN7Zbl4FSR02Q2pNfYFWUOoL25MLXTr2s
+iN4dgeCDSkHFsO1Sg5aEiab3bmzdooLAvoMtbqOvXUmF29JqfHZbULDsP7OJD7IBEbMOMJNppoY
4RDQoR09ANwLhu2iNSkTXlInBXR7Una8WbmpbLxk8AqAX/KfjvifCZf5GO/zT2eKUyrVd6Zyxx39
CxjOe5MDziusOB+GGGWcbj62WbtruAAXdgvmkN0S0DSCkmq9rqXiLZvjMVf6QYZtnLR/lrGhqln8
XSOAa7IPK/tHXFtn2am8Xu7prWcWtiIs1T6UQS9NDI62Y0UF12sEgfULueNUTCaT8d2+2ItxLlM9
ysSOmNZ2d5MBG0gDsjnZR9plxbaVlAEmrEqphLmQA0UnMnc4ZXnnzb61EmKfkBjlGJfc1q8rwaK9
/lHyRf/ZhvrS+cPF2QglZttRPnPotj+9vfhaufkdv2yBRhzJ5BKpDCI3hM3j2IZ4XPKw3i3E2pBr
aY0TyC0pRJ8QHgWo13mT3AzyHGqzDU5V2rVnbOlsv4KxrAIyAZfkt1llHktaGEBKHZV1jkUT4mRH
9akMQT4bwToUIOrGMH07G7XtMchOfrDn5jhiky5/b8gbzo6TBRDuP0lNOTp11zfDfU5ejPzNZCQk
U0gqbCIX1EKA0gzWFI52xEtyxMMEFIGj/b7La5jrbt/QP+YEILKqk1hCIdWh/WWqR8qb5otNi/Il
O3fteE4N5Zy/kUS2k+NAlILl1MiSF89A+Ndi3p+X1rc5wYZWYXtk+LObXcFnX5Lb99beKoRdBls/
E5BL87Mv7+7s6pIZIZWKal2LGnuLlOyi9fvnaI0fGZd0q8W93r2mh01bvalCCXRAs75IwTxWAcps
mWBUqjwZB0PVbZHeKOd2ky/A0660r9eOAebkNkTU93wk80LKKbVcA7c2G1/+4nHr9T3WK/OKJg3f
TgzF5i/Lm0L/9dtxxzq5qX/kGNhYiOwl+6+xvgkq4Zjq8awqihnIr4abtb/zg/UusbKDivyOj4C0
GACJrM+9aiCwYK/NCwpzolHqW5L9wphB8JEybTQ7IsjPqHlcxEREO2gXVGAYZXCqusJrn6FmkfTj
C41gHsMOoG68dJEDoGz5fiBuOavjFMUA5ZHSvzARwXqCBA4fiUy7YjwGTYnHiYd0+6/4TLTjiAN7
beC84NQe9IpQrmIh+q86vEyQ2lgNjqf6S6C6wKtFSpuuZ+SI/y3lf61o3DXZXGSg7YVXMHUH2ppM
S89sqdCu2YkV69IeYz4t8SwlRpxCqtsptv8iT7MW6+FcsUvd2TFnsyevProTgx4sI+pEmN4mZKCG
wutW6oQJbhw+MwtscT252FUGspk0AACk97zLvGd5oflqjAqrVg2UmBywPu77nHCNFIwBfnU+fn60
IgN2+dkAArLCdMnDFzMsAecUSNrNSb/9VWORkEBTV95U/N855W58v2CDXNV8N9jRqQMhy+/FAKVO
iVAincmHwidiBkgOydrK0UYYdhkQJ6ejoFLtDLUcWQ5qTu6pKk78A7quJDt1chWl5OsSQDIiu9he
AKs27uK8bH+QCyKc0ELkgslSBKBCA+uy3Uwa5UXmZibyPhsIT2PFgpcsd1s6jPlQfdJc+0yuPWDx
uLlNOyBwbbCKkCeMwGVCKViPrgVmL7p3ktvfG+LvyKgnU7VhyErXosAmcw7TN6EuYCoUk7bXBH60
7cesS44JcY5TJrsOw/r4vPJXgm3qbvX3XiN+GIZIMcATccHGp23lg71H/vPZEwkGyZr6S0JsLR0e
NADVp7lKEKF29HcN/z5XDCrr+VVmuzsYyglJ3LnPjDddk/jJgwNHhmj6ndz8P2MrZWsz3c2XT/G8
WItfuN7ZVeQKqL/2qsnadWlv9oCu7UURj/k0PX8iDeI2fQ4UtK/iSFxaX01kYJJLzrK51kgLyo2z
3GeYbX8YsWXLcWNCz2jXTG9qL90US4+rjDS/PeBI8oSQ7pbePUS+PPJkeMjaOSPbl2yOuLK0kGkZ
evb9XiIZ4c9i80YckHNZ6WYmdYwqvTtr9xIi5D4wQJETbzFKfxwfU1sczV74iCqSkmnRtPqI3KgR
Zp06gV/Twjuijr48CV9MjU854k/mnxKUvcUTKe9LWKG1rls5qJ9JJK3sl0rum0QFkLoDx6GpI+GM
Rxq+Y1GD4WSmLHaiWqHCGrZE5dt40nOm8CSiOXdr4Bar+fKsDNwWCpSs9XNoz80Nz9ZNN4tbQwqu
MvzizXJbGn8HAdtqFZ/SsfvlyLJXuJ2D29VADsHkcMGMwFsA2TXbkQmztM+PEmNxo39fmVVkBrMK
gafBIdErLd2ZmYWGwi8juRfMHYPKkYjiEnkg9Ta7cmYZ4EZqZ3owjLfLwR0qMkQ646FY8915+5fU
ZiRDys5MK8oRILL/N/BFovYEyoMdu1fIBScyjAoPpbCNQjeXIpkgLQ1PsCZPUd+k0QY9DTo9QMo7
XWjDWLtHQzciC9WyNjYk5ArLgfyWOf1Da6rFOcpt88p/IvIyxMEQ7IMIVOzPTwSXdVQIygNpk0CR
6WHuK/eEmwRHJz67Lwvvn4GLczRTVKjksMwmZnuWx4g9PQYMsrJ4bZAZZcQi4D+1X12LAnAfLwmx
kk72K6MYeNH8zNlQiHwmo5+8DnJ6UrTulIwrv6eevtnZlHTJSf6eS7ufzaY/FwweCKDgnFUISm4m
8o3KLMBsZ9UB6QGu+rZgdCtAtiTJL9JUuIkS/b8aqQ4rKcdoI7xHjaTfRXP7ncwRmxP6PqRBqG9n
nA4m21Q9agUED55by5cG9cAf5C7It2Xl3OyX/sjkPNHPWhNTGi+SExUDbwXx3zpP3u4jL0KZZEMB
LkiIhLmAkibBSJyyok0OjNnzdIjN286bzNhW9zjhmmxB98h9VQemrAZt92aMpG8Sd5OABi1fN+fC
G8CfnXN45/oDt9DxyVLeYw1Sy6b+ef4NSEs0MgJHoDkfy9SF6/tb5h0a+ORFDxN+nS+Jlt7wIGNB
lBPpbIizWtjEvocZRgS9dq59J25lst9MQ7shOe7bk9mhli3koHvqBpxwmzkaCKZ4CmmY8IYDzAZL
fxOhRc61tooIxFsn39KkuKKgKYgUWSwnEqoM/Kq5iV6NNbT0ZttRqr1knXlWxXgZGelJvFHwzEj3
ngTrTa5ufftDwUtZCoecE4qA1A3NTJFSLLFAYBx2zfuwXM0Ipeth8uRNAVP8b8t/cVPyHsL8Wu4G
aPOSVgicHxvZPQdi1t6BJz1W9juzBZBzz6POYA/9g0wM9crXwJJ6I1C65pGYWAznO3BpSuCWrCpA
sGX9Mz13sVwzDmjpzsJv4einQliHCsJdQp48YHZnF+7MTNhKet9hIFznL2B5taulMPidl3Oev2dD
9Zab6zErERIBBirz9GKv/QUVQcLioiCuzpSY3/eoWdwqd+INlwRxxp/luek5hTMkQxS2JoVtvqq+
xi019axIMSI4WhP05/OkaBEjtGjGS9YJxP7sLJoULs4oIhOHCG4bgoBskZ+Sl5887f28SLmzyA5B
K4p5V1N+YYJkvqi7Kpo1k9U64pivqnmtUpZEEOH6kvg3Ugl646ypbNIwbvzoTrCV7+Lp5kPncKHz
FyMZAghtdU777umska5PwKzME7nZkWZGIzP8bc/ODEit48p6QGqGL9SKT59JY+bRIIyTlC8nyFuh
eENUYTq3ulKv0wSXNsnOpSSf8oYYEPljWabzBGa29rLtW1aP83OCNtehVllBkooAHgynXvPRPglg
owhK/P+aIj2IJSvmYN6roLOB4cPVR0fKLnpDjg8hjJrFkl1tOf+NqQ6aiavurWJ4Bbu5oM9PlbOp
YnRWLvVXskfQyhhPNr6ACbeRypJ1faDflLuzyyiycR5jt1ziHgv+kIcj8m1Zwq1eX7bRx73o8LC0
dKBwDjyHZiTLM1+hGRn4nwd58Oh+LUvzN28yfjeq9K7yU6ft4kVtPrdcfPLlPKV2q/wOWf5sGizE
bPO1GrdH3RV3S0BkTcxLZdG0SVvYKuS0MJp3qACr4QS67rQeJEkQDOuS+6Snd7vdzon+mIz0VRn1
13oo3vpKvJVm82au9Mt4TBpCnEyrvsMj6u9IAvOlCbkkTuZunuZ9i3C12FmkdBRssCIRXL9kQBHh
v3nFBgl0zlARt/A5h5hggLsFnE//cuS3HAFFQaiCRHhzDsPKNm0X4JqXjL23Q4d3wDMDV24H7YQJ
QpLm69pcdWqg+bgJAz8NlSakoTFlHb0YUEYO6bMAy7pD4aADEt40rZ4FU7ci48ZSEk84TO4EDCfG
G6ToZbI/M95QDo4PZKMXYXUlcgnDy23o/hbC9uq+9TIZX0e0AYQqNdvFRdQolPAbdfu7BLVM3eJi
Mm7gX0QjR3NCqGgqv6rT8tYb9XtWbu/VBro2YUpPg/GOPpuakijBZ0BdykKgJC6Am2/nDkJLyMx5
6K7U3q1CbGFJtizeMHN0vHzI/W3zauoOZWt9gmR8qWARoIw+Nt5Zfi9gKznLp5RrH63MP+It2j5F
+/18BffDdyrwtc/0yBRtNUUbja+GNMOhdmuTzk8SkjTSL52AttYgG+4JIMa2SaA33aS008i0FytH
zijEVRXWTdXzezdXj4ELcizBYG7mK0xuVP4TDQMMxIu84oh5T17NCkr53n0Oiv2pwzaculcyVnX7
Ewxcy6iIeIGuxM9ffTrFfuokcXIseFujEZIlE1J6hLxTY3pRVwNTCh9k77Edo+OAB6iTOA7rgcpQ
OzbDfLRJEhvQIWVMOp5m82GRMO/dTGd11R3NHKQx8MIe9xIPl12pzANsr7VB9G2AbkJDRjfKqiNY
Kay3NTtvnlRs73P/Yfyq9qcvu7yv+vgwrfWVecG/SZ/fHWk7wTg6LCqxQNXw5WzZV7ZNn7s5fuh6
cZX3z6uGVDd79OQszHTZXOstPViFrhXtGoCLqNoX5ubJeUWLZP6umGyo3Z1SH2/aEJLc5lzIE8ZU
r6oxVXzjHElmr1lUJTmzMyuHgrKAIjQ90R9zKLDhuPx20E2kyKyaQQEMYQeDmTNmE8gZEP+uDEql
+0IGhawTlJqIwChO4vcq6huK18V6x1xqPvud6WiQ+5R1uy8xfkQhp2vZK53rnek+r1K4a3ipF8wV
28WSgUdiATjM9hjD8r2u03IpJytqAnw8nmT+P7Syc/hEFd+6IPAGmlKRkfeqtfCMNfmNvc/HJL7M
toino24MDzHqj91IHrx2jyfoOZNvu4OieqBI3chsRDeue9jUjS3I9zqoehKZGxp7+TNhsU6MeoOd
BaslpmGLFe4sSlAiPDZE7y4WDSvMjO17Aw2jPWcSqImq+Qpt8cIS+AV5/4RQZgkNUjqM4qIPIK3M
924LiJncWQ6k1DEbqzPHHD1OJLqIjdN1MxE8lKwEoHQ0RmQzisr34SyL7cxbWm/XJpdB/oOBTxgZ
VEh0S+1iyg27SmhY2hk8JxGG0NRCxoXhEpIMcsi4jVSH9epewL7WT3I6ncrFjCzj6ck3DmXl4JPY
iVSc5OTeSB/ZuJ91obx2W/n2Kh0FGo5GjQpmhAl2YmXST4FBysmWprcnl6hIGkiisJoeBtsHgwfo
u9SKi9VwWzfrCxs/v58C6mzLsn3V2ANyAqeOAyydbnAGlc0JiRvd8bs/UY7wehCPI6QP/RfVqC8w
lkCDXqTaulYrqIlCCraOKgufZ9+9iiR5pbCdZgzVw3LNm+3qzqiZNBRUN/IFMAVbilunaBta+84k
ZhlvlKC5NN8HS4kXABQP6dDYxBCYFXL5JZQYI3WZpzzkJPB35khNuR9XEW+UAO8dmtiXcO1hsyQC
wVXjEwzjgvMhVk+lduzJx/g7M2zj8UAkMY7k6Ckp61EsmaxC1SspkKTbH174cRAYjGsSyErNzrcn
WokziPlHtnCS70+jZAQiRXHasE2rU8U2ucriTf+9Uywaumcjf0SRlxiT3yFAKUhx1nHkq0UgizrA
d4SDaggSRnNGeSP47bYNXJvFaSjlK6yCzbriECUMKuIsusy1dRYrC2+LgUaWUavGkvpdlNi+caQQ
l3Vduu2Ka5UYLpA8zL3kkFiucNDfZqV2J90INg3FJd9VhhLdSjZSjNn9H1pH95Lhe9tpdWRk3zmV
08xzMEelqdOjf2/KZ6/Fo0SBgmD93FmvyVKGKMkbWM0z/T85IuYxVRf6Fk/vwn4FPyBjJ/XYrYEp
7LfE3yfFJ3N3IrmWt7gcCVfYhT8kiSePxErYUaWhwKa0qOg3JuliDu1JMdNTGRNYU2iBVOZxXTXk
oFFrE0m08XSxfq/00VvvjDtFHe0Pk2KB9pRAa4UA36aQvDG7oUaWU+XksxhqM7c/IjCmi+q7/tJM
EKUd01u76vC5/dakmTjPqVJDuchPhfXk3miE3mWRY1V0J99cPlylT16C6hK6ar3kl+6zhmPb/FfO
6pnIYIoYxMVBe6mXIHUnNrHs1SKHQeixVBE4yHVUD2UgNUGzLyf9G4qqmd0srSPA9QXKBrPFALBB
srIurfw18zTzicLqPcvFX/UrTdrjFmsTO+MnlAF5n9YQ5FkhUwlsmyX2YvuUyL6wDL9ZMVBdFzB/
araRyjb4j/VF1o9heTG7+WouuBMz+uLyy2apbVwfO1VwOAQzQ4NRu21MO2u7cmXTOsaYX0mulu3t
PJHnZJspy2ivXDSK4WUcmEEt55ruJ7lI+KTOAO/S7R2fjCcKeBnrXXWqb/1LOzk4WeUG0dRq+oui
+qKQqZRpDX+mmWehqX1M5b7NizMs3Nyi9cxBYkELOSW9LQkDfvOjHpEBmYid/iLUN/ggcnGSJRbv
thTaIS1xF7B3xs2p+U3hYPJkv3J5Gdb8Yh+bT5iB3l8HnrDpgRr0CB7hIBm5Nae69w2isISvrW7a
tDdTye9kKFcVB0PBgpWpGU+Gl/201n8LL7IxzVFN76M3xCA45Zmz8FwbbjuooSRJ0YHe2PAVSfMT
9Mg5M3dMRSvfIQ4yPzeZFvAdMqbr7EjXpwCHfITbMJQwVmmG9CUV61dnOJ9/bauh+T2Xvs035JQT
AqbSd/jyY5b7menq7FRKwH/Gc4LKcQU3qAdN/ZQEvY1QaLFZeQrhP5LNSkk8lJk2jHx7RWrjKX8f
KiMi6nVbei55mbkRcQIGRrq6Oo0ImiuJcXIZTngPBU54qZtdbf7D5Lqhwdry59x749l0Ds8HhFx3
v+Ek1mUv49845pgwQKN9VmVJoEYdJ1V5l2qFuVIWlg31syM9erSxRuocWx+rxrBE3A68a12k8J6M
sKbmFCgI62RJNCcGySQdd/8Zz30qu62qmPzccbzH9l2DDW6HiuIw+qtcVeXVckmNsWj+1Yb3wV2U
lxf+QERxMpjP/ycbj3QGzGdzZPpLd5kZ0ZZnykIgkYvHB83fdcwQyrYFa6kHwwI6avqgSO7LOmhh
SmMO2Vhd4eHNWqgOq3eGKEwFJyXXepDwCamumlZH1poiP05iCZ1h4ulTgna+A5Hl2VwiY1xO9lm5
7pxZmxYPEFRfXkDv+zP7eH0wgqVZwheCNmYiS6DOa6rlFmT/VYwPyvOUNfHEPNoxRgJ1hlfnjk+V
0rWYMc5iTFiRiFexaSWxCQ9gUAg7a4z7Mkl3dZbuYz/dRqBZ1XjHpm6Zr8Zs3Ot4WI27PjPW8pZQ
00ze0J4GxORdb4Fq8t2+FAaBII6Fl3v0G2gXDQhVnl8WHvsd8//NGGL2n2FNPMTeEXGU3Z6jdscw
j7n2e4ORxH5HQ7/OF3VCH5YiKy2jUUaOylyHJMBR5f4QNxVe2cAkiQsZMJA0Ikz9H0/ntSO3dnbb
JyLAHG6rmMmKnaR9Q0hqiTlnPv0/yjg4sAvYBmyrVU2u9YU5xzzrW8t5nrrCvLtilXvaZXQztBqt
dcoaNnM7nCsOJOqCwaFQYXpG65uX1jWXsDbkw50gXwZxIztA6zHQhxl8dLQ/iqV45bvFuDsNeeuC
FPBOJjcvQzUgiCmAEhMMXaRuDOIfOgjWWtZPEkZDdZz98/pHzIXgixQrgMZJyjEEDEadPX5HdZFE
CpkDOubCWajhp9EX/uC6uRzIpdCGkLO+MNpZuyS6jnG7CvaeM/abv4SEnAgGPNpefppF8s4YRrzO
TCa3wWXvIObsrYbEk1J0qFPvl+3GYFL0N+FLwXoL5c3H/PrZ9WMkJ1PkjC8i2rMj/IUTBjQYy6eq
eTQDRXy33ziBroM0XgrROZr1zMr0bKb3qU8cptz8RoYg/Mj/hCI8WuORnlly2R9CKEubJ0/+JiV2
W4puRWCB8avydZiI9Uelc9xlkiOKmFtQfXYku6rSHwkvH1Wlr5NNWWP1CMbe8JKsj+rb26wbiG3L
gG89GKdIh8pXARXoUPMh0QXKsAUH+S4rlDCWLOD2ohlXAeYBDLVVd63kwU1N1L7K2VSEF6rumv3a
6vVK+Kms3DKBTZNbUoluFmTWka8tFvCS9Uq8FNxY/RQbwxQzCjkZOw+rTE3/LUGF28gMA6HmrLNF
9N94FSc0SrLHHu7MhUcHe7WK+bZ2xd2cM0eWJITpSOpJOgADn4sZ+e/VUvkKKYoJXmgkdx1gVVQ2
i3068ITYX4y9CPQNmTfLzdMMti+VTBtLpdOKEqaf4tX8mS1bnH+UH2I1Bym7fvTdd33FaHkSnqjU
URu8iaX0BMv+GITurt7VICGx8xQgOwUlPcGr1Ybz32FYfRPVcp037LaS95w222QjprERM6zWWYGA
kCbWQkRAdGRRvS0MyyfEQ+yfuks/9ZeqAefKzGBDwst9dCskHAHI+5vTaluyxT1iBW3Q59lPcdl/
CFPF/JB1jiYjHZ7DxWl5NClQfYpvYodEv2cakzUZ3NOU0Soywk1xd+Z9tS2Z113V7+Yo2M3Wcp4l
ANz7Sy2rF6AXV00crwZ7Kk0oH9mzJaEBZLsJcdYSgwPD4MiY1AivhaI/4YKQMbSxChw8UoW9nfuX
msVdS+aLuemIjEVNlWjcCWm7hvAc3hsUFlVcnHJsbR4a1vnEMjpkUgZL2xHKVgd9L9Br/9GwJcLD
MLRzgeZQRxXPj6R2eK1Oy0FVSzxPwtttSGY0lXKktxtLoTKy/slopx3jKAKRwrwYJ58kUFRY/4D2
mjQZuvlX0H/21GL6ezY3od5IoX6f8NHRuuhAXsgKIteKERmxoZtgurg8u5kyUENwkqg+G885bb26
B4JDkq0hr6FIqZQg1+6mLIRNzxptRzI2Hj86NuMaZYzJ9LH/T8/BsGWyP60rOI/WrwfTM21yYh7H
mF8BJWkJj0AxxlXxo1awOez5TaZTfKGbyVNjxVhzBJcM95TXZcokspuWaNGFqK7J2hVWJ3/vwTym
jRZ3tBOmbDIyVpcVHdkaSGd2BPpkPGi0H1ot3YtyOzWS7g2TwNJevwg66kIgXkvrwr4SFAI2NGLF
TioTE33oHCZgnYBTXwfB8mXmzSmdE6asxZVEJvsMXmmZAsvYgrgOyoEQNT5rT9GmR9XII2GjjfKJ
8Pkj0Ieh9Q4RzKFxISbefq2b4YB4vUyF3aOw+fGVc86XueZBq+ZsLhjxamlNofxBdvW5kgGN7LKX
DX8GiCwgy7h5Vlspk0s9mpf0LhKd0pfRoeaRcAjhrCmhArUkFza7supwUH/OxgCwgB7uJKJ/vA7X
A2pzdk0xAVS3ISMXNUMMe1Z/imL7XmfSc5Ose18gmxP89aeqM93AfARaf4itKbtau0QdjdqQ6fXX
FjJxuMmz7Kmv9KrPQuAQZ1JW9yTNMfDDpn6cm7qIKym1C+KHfn4d2Mp6RYDBSlrlQIkg6YEUlkEi
gJ9GW3UWcstTUNkujkaKlQUQ46pn49e0GHBSuhh1rGz112b8M625L3D/qWnmY2/0R23wNZPRvdPT
1ITqn87cgqSTA2jLSjhQTKCNOy9ECR/957KhwgPowt6/um7/hAcgwBMjCvg45zH+ElmYWB0jLkQZ
PUIeNpARpCnmnLP3c45Txg3FrwEXoGnpEdB2T9/e2tfegndV7hECTVqUKK9e28N4OSNk6ZJLka+X
rjLiXkfg+i7PeI1xfjCvltHErIzkeuMG6IMZsajWjxhK2QWUgZ4mEQmCMT/NkaBX0WG+sZNVy5hQ
1NuODEOHT0fX1mdve8MFxghh4fsdXzZSQs4qYuno7Rp98Ma/sP2q9T7gMcuE1a1S/a628SL/HTVg
8Czfd3BzxZnwPV+3dF+CI5NiqobOFgjY33cAynXTBSqfdaxxjOYBkcn+xohG9QuZC9kyT3KNKp63
bQo0TfOrofNbFdYZNur6PNSZr/9jWLH2flUDLqkq8LTlWcJU1oo6EpDds9bRMzZqM3cRjYcuVfdp
Bb6XeX25xVvZk7cEba0371u3PEvSPi8re8S03H0h1fyB3iA/BfJRfCzD8bEYygfTz4/M1QsP7LWb
p2hK2MerdIqkYdXvumy8YQvMlCClPKB/VWgJM846YyV/fgLMsibA8tZzmm8B0khCdzL2yYgszyLw
3CZAXZIMYYcSk0h3f+3JiCkhMtikDAayYF4qIjnN2AwYMTd4eRJT+xCP9h3Z5jPQ7Q7atkqnoNA7
An1RC37RcsjXkyFjF+r7BPmqBQ69MgPKTl4uZad74zNcdlNqesn8uRfEMFD1omL2tCc/lYVULkCp
zPY+TRLPENkt4UBpP3D2wyEundbQ7MT1kkbx29r0ukb32AX5+kvJdWqEuLfFuomsbIpreilZiCxV
j09bqGQd4FM56A3/ZRTtZiFUzPLRGx+c23MtRmmzxxXz/7mBcQh8nmhZ/nuj8rdI2k/NlD+1w/ic
JRFNev3ZaNPHpAEbB1aYXfJ79pStwyVC6rR20oXHyAItrhKNTYCr2UbtlMWseOKFXMxu0S/LjFKF
4mt39U38VKa4r1Ct9NqnPlG0nn6Os3kZS/G8gN6TrJFYJ7up5hvO3236gD3oSQtBXC0j7F4jQ+u/
Su9Cgw9wo62JZAtvZ4fh0ESkL4bWnjsv5oZkWoGV77woeUAJv5dRU4CVN6ZAToA7jPZS9v6iETYy
HKc7A+AOTCZPsbP3GK9afBM3fmdANwveUVlzX+/0XN/grtxHlmZmL7A4a2MTzYO8iSEO83QH3jf9
NnXQNaeKhehUdx9jKb3vNFyJpD63irhui7mPmt3LDXyl083iVa76y8DPseq/JID07UsHaATj8CNv
MepOdFv8yRVUGeJV0Nl6vYF/8HMrJ3/hBLXEHeQc7ZASs3zasorJ0AfVyCGtsbIqsaGqJziLzrQr
sVWJ8awMcUK1S/h69JJj7M8lhVwDB6MqY4EdgdHoDlV3jIXtLMi/jd/71UiITW6JqM0SbyuYKZ5c
tlxU9oKnHK2f8zpvVPOmkQdd2geNyc4tOxFUoqKNPv5k3yPg5nYs4mEXI7PtoqSXmesW4d4sAb0h
uDNMd0yyQpxi2O131tQQo6qA1Ptw/C8r6Y2zt0FmESmrr6FJKI87Rgk9ZHzOG0wlq3/BPg6F5S6W
kAItYof0sHw0qnpVcJY2aIkYft44JG/7rF8LUigNxPrG/A9GFGGgYoE0L3dmJPQ5ARQiWs36EJ2c
LbKMcHWQfbMHHSy+VseMg06NH0ysvALx/veVbMmOAZQk29JPZCVENDuk8ckMTCq8eyi1EMavdJau
+s4Qk0Ewq5oNvp9xySvhJnxo/7HEufKIxMkAa+Ml7ySoG3ccYvfC+DmRWuzAXT6L3waBlvt3Uy8R
58r+zQQLc4Bxmvcpyv4FyLomElvLc9vtF2DZJAGMfi1qnoFTkEwa904GYn74CUVvD/Jx/y6J2p7l
OQbmchcgMo2ZDIP5xL85Xe6KDt/yoVwWLcFXB33ExFLV46AUumiZ1kgRMXedUpLBZPrt7TYMw40W
ZQfTK7XSubyUH2sKOi23Qr5wbnWcY+9mgEzgNsCHV6zcr0zSJ7eYvUnTq1eBWDmcn4HYp97CONka
gF2RL8g7aYWVhocv1G09HZ3J2kHzPA2kMQXif5ZPUMDRkHkqMhwNIJV1AfqBO9RVLg3GUrZMjrDY
klUxAJW8jHmPAcd7hLDDMFyrAAC7+ArYiKGI3XVfG2dPispQObKv1pC/CluY0DGlMiMmEXwh0pCP
AhNUT6ndadD4UHvpE1KMvwYUFITZqyjS/CGkZjapECxQiJd5ZhD7OsWfuj6EB9YGeHK+OTfBXUAT
2TPrrVlswrQiSq9BhCWzKybcYSF9XIcL08gjd1/yuvtoj0n+qXGxj1T2wlXHmOEmNi0kPmW4onJc
e7M4XDdFuRSFEBdmwcT3b8/tE5B5BiZztcehZkBpOgWSZLDXAKtt7y+0uxCXYN/VrsA0EZlwxtxL
6d3TiCiT+8S5f1lItKoT59eAyBP63xJZY+1MCKm6SiK21ELh7ChkOZOt6U6sZNtaducemxa0L6SQ
1mVVXgfZhNBCBtSwMiw4lQGuKz+lKswq+KqcaZR3qMFj66jx05Rxl6ZxrynRQr5n0WWepDxemLCk
Ss6gx8TiPijGVYx/TXriSgLb9VR0NST8mUD+8GgPBQfQJKI+5IUmgiG5bGkTL2Z56XXVWxb0ytN6
n/X8KSiA/oztvfMQAD8qi4C48T9rfUWZts8qGZ+QK9RZsbuem/iCLV49awoa9frFfV0+swzmjV0G
WlMHRzoy8DjYIbpDtXqGJysDTiewynSINZXnmBnRvIpMBpnbtFmUqmJ4dbCtonzoVyYHr9hWBkSz
6aKOd5cOgTL9a16vjqUw+W3ZEY5kWYOqYS5JYjpifHFCaqLgGSk8TQR052/dcdXM6rbKq7/yeJpj
jaB8ptFa78hz7v0xhZr1iVixkt6qAwgnMIxOQ/buGzYqqLCAusbwAwm7MDs89RQfJencRZBbiwf+
5Txh3EvylInh4Bbr11YhEh6xM/3HxaqMn7kpe3pZ8eMw5OcmWdTeg/akmF5uACRLY2RirqrvTDqg
2WhTuB0qGpQiym2549egDZ6STd6E0Tsr/7zlb2rSBd04YOLgAgNV+iIg+/XWhxPdbmaZwZDIuLW0
qr3/s2yBNncl3KcDJ9LVVy0NU4BvL7CNZcrOmPCbLkELvhBt+a3iBheyyAeeplnP1RCe/wR7jXDF
FjTTbIAUZlCwnawW5ZrRxAlJ2/iX3FEFpLUJ8aAMF9lf5gTh/1iytU4CwiJioe7iVWSmcyPGvKm4
Nw6injaVZR1VeZTaQiCSlwjiZGjae7skxJ7+KXB6dEVyLTx/XHj3L49dyx7bCCtsVK8ySNmXx4OE
6m7DeKOjj84OrLlqqMl6hCkPkMSbbLjom7zBNeySbUJhUHdiiROxxGEqm9ZLlvDjV7wb2CRoaRRM
AimIKCeFezoJrEf6HRIXGj5TuGRXcDZwnKlMEavsRuc1JfndzjrKb5hKBCG/kbf11unVs5m7e/+u
LN1dqrl2Tf0yEeZkUVsh41dz7seWR5xCF4kRT+0gLG7FtH+Hkam6DX21RV9NpBK+ttPG6ixbv1WC
Y/cEohzQQ86zSeqiWUNsiZ+UC5dN/9wwFSq2c0NE6SExAVsIvWYBYVgMvJB6YoWtsMKiJH5oRxf2
prckJXG2LHaWLMZQh0qcG4C7gdAl39DBaT3QrvTqG7sQMMoaNvz8o5nIKtFkny+a2037MOTpI7Ek
KIXKGS3Idm451Syc5K9ZrakOKNMWv6Dr5EBLGYQ1LAWg71edv/M5sY4nE04YX432QP1FS0FhdlAj
HYl2Rvp1xhIbbrkUsLitqIj02RdqlcRdpNwJQv3uxypSaR1DkCt0NbY2szUoeaHy3uWPdmFkutbC
F9U+c8ZG4ijAOUILk58aMoCMkhuk484mveOS7DR5AgT8PBxMTLTEFNQ/ypJV3UaYFiP3ajTtbvsP
Y27Q1kO47nTudRnVQfIi8p1ywixkjO1iy3a4KZ19HtFf4upx68q0B+IUUt0IE+CY5JBExkaA0QYT
kysP+UKsGUbcekGnstmN5m4P055Oomuj6eCwxQAFuahp02gEaCklnV2fp69ZLx6wa+6Tj6rBuJTn
wVfvxXGcA/nngOlVw/Q6YHqlvjALkSkv0n/PcJ5ZGzIf7ZTkoiskXzoGg57k5ZCpONIS/2Un9OW3
fWdIsVjBkmmh/mbVZmhI79OxnxfFcq2auhXVMKn1tUZpxyhdiVqISmY2Xlesg7MhetCUbE20osp+
n+oG1+8e5KUeDMoeEEdewLES+7Dnd5BwWsONzUCPpn59abm2MYnN6VOf/tOSFSs8wXfj4Db8ISLi
nboP1LG9LvNy63RvrrPLVnPFemLZPqqb8gXsHXAWfcOUUW8B+1qRLPARlzYQiApVonqcvnovqPLk
PjFVkqhvkrY+5fXGPlq41x9ruQWViljr93bqM8tH0GgLpeq884td6jfA1wN8O5tYXqDqIiqJJTh0
PIc6Tz4IQbxszY73M69ZqXdh8/KDrnyigdQ/q8rfn+a9LSU8QIyl5p+LKodzSVKKcsLEtXQX5nGx
jBkZdn3ASfdFHEOmSeEktdc5L+5J/0oLQaGQn5RHkgmB3DQY9aPqE0DJROAec66NbNcZ0/Z4B6lJ
zOH0MTfDJ/80K5wZ3ssLWBWUYXxSfICjIZwhgZyErQimgmyds8U8UrC0G2meKJARvZ5RGyTX61yU
OIZPtWHZLOv5HxXxYZhhNSuBclHUIx5dXEydYJsIlQhbmBW+caaJHD0e/xEWfyEH8ktmXmihuPeA
c5XIfNmTANAuegTQ2WeqESNbI+s9mYp3plnmn37e42mc8NOT5ZqlMZ5HkVBLQrtKfX0n5QjlRe7l
4/CoxPm26eQ8bb+zCflZU95Uv9NmezhP7AkxaL4cGay+dfVjECx6hRF7Somyo3EtjBk9VgqNMT6w
m/+5MhRcGbnG+7T2Hvt5TyZpqvEEIy4H8ypABRKEb7ldIyKHHsnZ1srFb3rOVoAVw3XR5kveQ4RY
4zHRPc2GQNbr2I7R3R4aeS+cjTeWTI6oAneVQrlM2da3LgXGZ8k4WVCn6IfG/Nh6IHWCIMuaqUG4
sI8MkXa/OUuk/xjC5luvq1284oBImRXWv0vtr7zOiKVlom9GCsJZGN20qF3WAT6wUDfZZOeK0Sx+
Sad1/bu+i2xO6fhTt2B7BNANiZvm8DR3RgyuLlpFVGBtGkDarnQCACYZzZsOGD65kSOOvRYCF5Ba
R442KwmXXSTH6SVilKKqFqJjyVEDAtKCFrzmZZy6otZ/Qb5g2zMJWA2z4Gzct5n9wlSBMo7WcvAH
uEvVR3JV6vSH2WVfrFT9lQVBao955xwCJEpNuNvJeZe4aMX0atdfCHV8cg6BAeoP+SkSBk60ukjk
Ia0X5I0h7JUawZTspciYYUsEtOKVXHqyV6JRVx/Dj1VnYP+5NbmXUqjnTBzzPvelP3IvsSFn2Aw/
qqwnvA19QH78YqGJzT97tpiZIMRpZ4YzQNJsET9/pNelcgVWAV1mryS/KSXpk6nMyEbxlpws6fna
eBnlXGt1gZgyucR6Q6OJLW16b9qGqPbRswrpeSTH4/MB3yQy7lNevxVT+VSfyblpfrHnPZdQNKzp
Z1lL52/pJ9QDufzh95E5Lfa36XQpLjr0REsPiAg/oyZoSKMWL/+Xm3jFpd3W2z8Vr6VdI1RHP7lD
sFsZUyLqJEtVn2k8tfp8sd7y1Xin3euy9+nMUt7LJgbb4XSunKNe46Tpr7V7fGRa+kQhlszAuYRo
+jhrA2p5a+AI/XMWiac78L6oPLYo58YsmDRY+7iaZthEep8Flin4r+L+XLGFa37giaqnW0ZZayXP
1mShMB1RjjnpZFtaFZa/RTZ+OYwzoREJ33nxGNlhGYPdiaUzGdX71s3PZDruzCOwSuH3LS5LWd9a
V+MRPlpYJ78nzyCyxiIW1pjmgOawZsi2SKFhJOGLPwE0uiTozVDnqOBzTJOrtL80fB1K5TfKf8O6
XDIByB6eTB8PKELUHUa4DLqv7LNYKirmjBqRtZO2hNskIOVh5Z6A/z6U6GDvABE5XhIyH9h3yS87
sK8UiXOIUE0oxUII5i16ZvT73vSrVdizCNd8ofq4EzO/NKimVSI3RYuuVkJA2uy/JripR2P4Rdb6
yuuublIw2MjzVVyDtQBr8FLbLPczV6sVJ0Pp8GIiL572l+aOAboSEvsIVZ+S4KtQei9UoQDuKADn
mJedagZ9ptat0DZP2o4Ou+IiOzhmCbvwB5yGcn7cULGihUSX8EYImO4UUurUP6lp2z5Oz8aMxJcC
whRsDdd8vZVU1DqFweynYn4yuIwI67xNtYjauO4oGWflDJ/nKfbGfUfrFoLbRH2hVkwtuh/iq5rW
DJR6Wg9VbhNcRULPMSkeToGwy8xIN5fASAM6LPm8FnPUHSZhYG3Y34m4n7o7wWa3VT2XJqVoBTsS
nZXNIDOQFIo/Q/f6iZQpd4KVmPgw8uyjfWtmEgsWkr9PFejk/FpoDyZY5HgcsQ4QM5FTvov2XtuN
ZD6aVcXAdRrMDTy9ccEDnx3j58aDT56CO1ymi2zot6Yf7yZ1iZS3j/xtP+UYNcThaywIWlBPFtiA
IVLllIgeKZJTjI7nwxCCZNmDZa4CYxN9GyUXISQWsarbuHDMXSmiggJltYz4q1nDmthhSIuMZkwj
lBoxIAo01LPMYVLpjnJ7O7Xvm1K9D2vzhtY+LPW/U6fdZejFGJYuuB/jBTH1UZ60KtqJMRxmUuS7
DtJoEoIs48y0CCRzJPwMMAM5ArZaCQ74VRUBv5sVqeKpxsmoFwKQmfR6GIDGXYuz/nXew/r2B7IJ
zIzt9E5A7ww9ongv5gTYhQDQ58Qmhwue3BkGhgPAbkCMnojQYtVWvKuJX4SAYUbq96JwGu0NggpS
mn+4U3yrzC4qBZq2EcdKOPKqPHef/A0gS+N5X0RAvzTJ64LIGoEW2zoQTRp4pn/dq3RcLEeGhDkc
/Hb9N23abgp/YVELpJIUnuHZGzSqyEjWi5WkV6Fqr73QXRkxXGssRTU0AwN8cXVoF8vWCrqD6bEd
89sDrsLwSh+aXAGfMBgfJ2Emtpu1Y8L50+BrljuOOtlhgoEJEQ0Tdl0ocHXjVTRtmS64nNIdGi7V
s7vmNkwUL6zoAWdU9WMZudN6hXDMGfDoC9AtRIw+YxSjkaIa0ZZ9D/ngztkU1VMRUXKGht1/CVCx
pk30rJ6qB3PkwI+V/656zgkTk0I+OSXiBvxs1nIuMyIQ+2dKM0vbg05JxOvCMpa8u3oCR6ABtU40
BP2CN/LtKyljSx57g6HGVjZ+vrR+T7QPQeckFNnqSMhWut4cERlTb+n3QWgfLHke4moRgMvIx5Hl
/EtSp8/yED9y0PvKaz3TQ2c1WR23Ozp09bb2kG70bzOXr0mqXdCAEvIGGMzoHGE4Qq7IeE3NmwGb
X5JTVs2UP6AZBKg7sgDnmk3zhAozk51E4xE/gyOtP7nZvLTgkcO0QD8KoVdyMNEXBoeR8kuwGiSB
X7U0eugRkcqhNU5xEXMMQOZ06u9aRigAFdscHykWNQvwj8x0ESmSVtOnM5nZ00BnialgZEQtbfIR
2GGACOOUZ2BKy7yq/5SUUJ1OBF+CjUDJni99zrDhQz+p6NuGuJTESLR1d+lHvBU/BnyiCImjGe8J
N8+Wh5YIrEmrfVL6hlcaW5OgQLmDEmCqKjtTjbuhowSEXLsnDA0spCQ632ZneOD0z33RsWCi7KQI
HaUVuywElRHVjN/KBw7fAqPvS9P4h4dNx56XiF5Tf1YSBMNN90t7IbZQlYuomCRcAjBEpI3GX4+7
vzhtIm0tL8gI+X+aW/7y9gwXYdVPE2a2Xf3VkuAIl5Noi1MrS4G4J8FMp7V/TdMQbDSTNEKQd/AM
hvucUYOYwSLgjECkIPvVSmAB9B1wBnZhbL7Wlv5SMevhI9391oTO1Z0m2u66emQATMcMFmg3nYVR
DReyP7pUQMFFJ1RN3l4gJviaLgp/g0KX4UES5Ib9dvucwACXy4Ikejl3TXXf0u1eB2OOxMCQlCs2
2Suvyk1bjGtr+lLVcT6ClkC+ye5d7eYLmerCDuIMPVXGarfaUeQZPr8nZh+It7xu4qiEKcNR1yt0
rGuYa33YvhVOmGSWq/DeWSWNBe9d6e6riTJ6IAsNGkkTUxzdxmbA11zZtaTfxGS/7QQIFlDastmK
RUKosu4jbQSaIJHhFLpzOr4d/a1cB8hqGM0D4Bt3BFSocDC+J0OUFkm8ssbpRenG1MVqo6JqCcc4
87DHuYlj1uziEZLmbDLTHJkoVpis5MKT3QRqGeQ1uWUijhYj6c5kaJaTTNz95FaE3BRt4qxMr1Ve
XFnmkjKINIWjwhxUBrVJ5AQTktapnP9vtK9VtK9kiRKU+TLad4fo4tcmxNPuZeiX5a0RX1TEwZUk
jZnjvVQ2e2h7Xzpo9HUyUvaU+I05BKzyqvgVy88ByXQW1XbVBU0+BvU2BYR+nc1F4p5doLjwjEzj
JZGLi5UjnNCGWONMsrouKkV22uKXpf5UBCsAKKWyYWWQvTLIRtnuSBfpIrc9lwi6H4TLTjoUPvoU
f9XZ6CBOVaWArU6YTXtodhZDYqSDMvXS312arpQHSEzYocHsJme9Po5A7nIkzCM61WamXMS8J7iL
hsJeNSH2A4tFCpArRqDrUwihvPokatldTNBeLRacNY+h/FpDG5GHhqQoaMEFpOANJQqPZhvPFqhk
lVEUW65wBgI/hY2RhzlQ8VS1yyoL0mn1u5ZwoZWyFJZa63wKzEiiwnuh2OCADSnRdcs3U35nQc5d
6VSALxWYk/09GvPx/U9K/plX4ycIlnJ3DJYf4EshutAt2BblMHBkddfeTRbL1i4/zWFBx3vSxOpi
Ch+Dwar20MJZX4Oqspd1dLJBcwiYIPAEXzW03Z8JTHa7MTpmJ9JzkDNoeh34exEpa+5tSJMBM5/y
s/r9WoFuqM17qIcqz9wsfr4Gq+aGpq9ESzWB9ZO9PkmjTtzpWNmIy1JsNVGTZmdUgj9qVAhjmYd7
/3h5tXttZLC8Iw3UazPIG/BXShqubR7CbmJgxc6HFjKiMYrS3IgEo8b5wvz1qVD4i4IeyusQkvfe
junFWJkD18Ak8zI0R1uZBu8oiqDX2U9oRVS7qFBcnQdIq0ClyiSaHXTkHFoNYAizemn8fr/YjSTd
ctTMsNxW1niv1APxf+SlkXqlEfByJMHYiYwMCHYwERzQpglu36IKhTWGBxaH93zS6w+iVgXJleGV
7a+yt9l9tW1wPCqBLjcIF0J1PTwaPHIq1f/XADYVSbQrZAPBT4aMrT+ZGa+dwKn5K6TjgwOpAopF
WkpnoSTUu6hnm5pRPU01ecjwITT0LLQDHI9twEGI++W795P5c0VYyHvnGXY0cYA9ehKnSTNGD7Mr
gz2K38j1HbS5JMnVDtEau86O3zVl1dPMzF9eQUUsjAadv/agY8ex/BnKdZEIfj98pYj4dS4GCZZy
sSj+RqJZU8E9YeiTSJZXm6S3jtN16PcL0y0yALBfE6qqCXPY9yrbmyqAa+BKVelrQsFXk9vjnoSl
yLQYfYwXbFr3MBjxj8o16yjfoaUsWeGSGz4pfqZOPv+KzI6etBsuK4TnZvkeqsPH93gxpjTuBm6E
M+jymsVDQX/BciAtfmM6oY/HCGC0ftrDDdF5ASHMpMybUpzbHVZJ7tGcW3BB4A24+aWQI4VXbMZb
u2ORbZq7WCz342wx6J49cWQjYUncaGQq981VHMi/6ZqLeuyv2gpLCIzVaDimWAYFa5Q9nJgqgL5x
zAGOLW/LAllEFkZPKZA/p0jltdXVqzVNt9wWFcktFvQb2tMggvJQWGgozCXUwm9nmBN8dlbCpAEN
OhAPUwmwhS/cIwXQeNmVEgvlMbElQPUVFJLojlczmNQi6LTeHyuYnuAhMBH4WZMG/HMgnkzCJrZW
vU8dgVrZGyP+Z4MKBepcWhduafZxcz4Xanez5vaulvkjYYoh4vNgpiEbT7Jk32T6tHr7RjwLxYsc
qjTKytCYviUBvjvBeDNzDc3OGaCugDn48nWc5ZtC/Wwxohsstyu+mJ3jrmhQix7qRcrO6n4Fm/Yc
luFNJN+JJCCdQ58FUV6P70XW0yPob2JfvfF8GzOj/UWLcM3kaG2lWQsldii4XxvRy1ncy8TkrLK7
17hRJveXDHC//J8kwiuikbEFqW3MA1L6HEEW3X6WKIO/yCjrq5uWLG43a/CWANSbxonoQM/kpaaR
9vq68CXtayFwZ2CEuf8fX+exIzm6btdXOTjjJkRvBF0NGLTBsOmrJkSdrC567/n0Wuw7kgZCI9AW
2ZER5M/P7L02l5QUU+r3/7kAf9CHZ9OoL1L1pyFv9FWX9bNA76g0t0Kb38tfu5ycEdvuiYCxbLKW
cEap0YI61orUzqUTGGobGTjhzSdtru/Wvlyz97IQAWJpl1TEcr8wETZN1O9aKLCRGEEoKNiYR9YS
iXYZNvWqsDJCqahJkaZTXa/M7oGTmLgV1Alk0yljU29iS58wT6d77htZ5Zf78TDhhebSAhKDnN5O
clLoMSCa+3SbLRqzRDghw4ciaFj0MmLs94vk0yixwja81er5qYIbR/ON+A19ZQQoIczugjrHM78T
LWal4eLNSMxrLvOUyzzhMs/eUK5gpN8P20Yi8uBmsWZhpTeANuKcZkLky/1zOlLMincThaJsMJ6I
4eBNmA81suw14Jspl8EweznMhyOgBZbwcGBnw2TCOlYzAWSmoQ1W0FJHjmRh5XXllvhcRMr+grK/
pewnMcrf+HoTTm6Lkn8aKfU/T7rmjyzRILP2UhmO6K+hiqKRDC0ot/AdqRNxcAyAwREL7OAkqkkL
EDs72vpzdIVxfF+L7aMS+k/DVD6ZLfAd53EVTrAkG+YXOlWChkqm1g4bQenrqGdUUXCVjlDITj0T
rACoAY26XbCWn5cyMJAWtfDcNVHxlZ/tYYXS3yTa6Apfn46vkxBIFf30TrZHN0uXPStvEib4HGIE
oQoahh9ojnomkeWV3yxorhsxNibJHbryB5X/PV+M2+ZgwPYRWdSk4SBMQnwDW5ZQ+vnIvpGgPMiZ
F9OQETi/T2cjtkK06WGxrYGem37NsmtYW2yBNGCry/I8Ne7LtD2zoSDebyQ3YnpU+4Xf7APFiZqs
r6uef1pHRmLCDaQ+lbh/6qb0oBe+lRidoR8rGERB3YcJC2MLi6YO7/+AjFLym3yCv80XFbME3LfY
ROaKN96KwVx9FzG+KR8d4HRFxXmtRKpFWWY3bsCxMgButc8oh0DkSQ86Tve39GiZrUdO8VkwTt/1
H823KgnHIgE9/0hkX0mTpJ27hId1+Kkdd9frIsx32JHEuEiADe0D/4KSf/O3LxRORIqT0He2LzVx
7/CU8skEjLCdYqW7WU+/rbQzC3LAhGVULHWknfdTbjYYL1kRron7DxyGapuAYRrRtQomUBaz0J5x
74b1SH8A0n4jlX0HpyorOHjsjGnNli0hObCcGQwLENLv13Mx6W6hTb+tPu3tKited8kAtBL3pJ2Q
URmg7ia7WFuSIF6XmdFsRKusk9iniod3LqSi8yrQPT2HnHFPfrFt9Btp8wtAjGqe+so3YvCCyo1o
kqW5t8Vy7zKGWMxunSzHX8hLmtFXswrHE005kQasfPzhiL1q74vBjxpsZcsfABXu4odXUh2hSWAC
XKBYgiqhTeVZAqIq2B2NMWj6Q8lMKbwoCpuf2imngIvF2zvVU5nmMm3o9Ic+rC/jmr3NTIm2/g7s
vRjHt2XXXmqO4XV4l5P1nZAWmsX43sL0XnsGgqDbWKIeHlTkMnZnTmjFAQiC9U4tBPTWEKEnhu9z
Ex9q9cBGiKiLNS1M2ZWrJJl+adrsfinwKMtzh45dn1/mUn4tQ+m73jDuO2I9XnDxXFL8mDnCzcEM
FH7rk4Fgi6cZxlSaW9FafDFlk2LhrkYpM2Dx2mBw2x346FJsQmJQ0ka/5BCki3v5k4hBvyYkUyHv
E8bJNpaeqpVEQLHsZtBQqfz1OwBM0kvUFLgqOwmBWhQnJ+4X+IKSEVSGGkg5qbkCFVIfLALhA6Pq
5yOaJRzMOffOQH880R9Pm5ONQJkoYQEulq/jAYWsiusJR3vNNvaNKT9W1NzOlpk0cPY81p9ySYMe
NoyZes3evVBU3xphvLTqGiHyO0eGYbirDEMe00Yicihx6PdVGVA7+mTGoLqG0oNZOGVhEnST7HUp
HbSaedMuu0oyuqOSuIMEQw+/Lgub63vONq/QYn5BnSU85KVsudQ/D4sPWtnR+DJZhQV4pwJxVByj
zVxOdBMLxlpIbu/aTXtVX4F6AFCrCXasY+a0DFUIIkTyiSBTCGsCesdpIrxXPkMzOzOYz9NolbOo
tsrIxA8i9kWUEqRTZAu2G+Vcw0xi744IpogB9My1Hx82aeYBY8oZWV9NBU04LXUapZGZa9e1QxFg
OTOmS4UxVjt2bsUMS593tkOOwhhrRRHW0QeZGzMBE5UWHwlTuknr/jaZgzbKO7w07VsC9szFfa23
BdBrWULnnOh66xjYU/5n3qXN3RVm3kshPNaxbC9qx6YV6htZBAMVhNFPRTAVhKlbZSvdSjOh0nxT
c/zbqrWcFxJrwM0RxSKVQAwtzWBxYrHFVFqKCjkFa5nmVDKdAMUorawO0XINfWtXXJwMbM3ZPLJQ
Tf8kGCLlZ25tr4DuukR6lR6g7rTs3AUgAknRmATGd+MPIVFQhwGDAmGR+MYb4q6phOannbMevbcD
Yxfmk9mhimkdvhJ7Oon+QGS1+VNitpOzSjYu64zQCP2pwjvANu6R0aGU/jij+WPgXpPjuzcMTbjd
BuQdfKGnPsWtcMImMkEZrNFiqcCRtb9BNrzFAskbOCVMItEL5E6k3d/GU89Yae2SM6jDqO2toNlV
d5JXe0VHicK7gYltQlxZSXA637TpZf0whzVQhu+kULwQN8aIyjam2iJ3WSmuntUI162ztc/Mhu40
dB+caZ+En36tgv6Vv7Zm94kwWhDaJ2aEJ/C+apTeMVyM2itH+IseAuYHcLgAOBzNAgYC+b1jf2u0
kzIZFzGEaSiEmvL196Jrod404ZrYQ4KUNCYTpiLTtDbHU2xmnwWz8MueMGLohOU/aJZiB4vZp5GS
zZ5A6wyEVNqCYi16B8556lSTwvCkzR7JRBHWVgEu0GD1io9xhfDufenxgiEXBFHzrNIh7D5k1nDt
miNtGl8WgkUU0jOhkM0yoefz9iFBoCWd8XiRsjy8VyLWkBn1aQsvySsXtKg05v18F5r1Pk3VY19F
T1wWNuesnxLyKYX0uQTCmLxwZT53qzxP89993jx2guWk5LYl1RUCGaQxRGMcN4ZdifK5zcATjsRj
zWi2nAaxsibqdpF8TL8PYnV9Vk2UMNkMYE+9gMRTFCrRmnNoBJuYOolUECg70hWjgxyTCIcRWRlD
C3FPj5SBh4igB8OuBUl/3TbVbVMjyCTsO4sUzMlyPLSDzqRaFQy/qNAra40vxv8Z5+ZUxbD+f8uO
JODeg/1W6uBaG1xwjP1pdJyFtSjKNy5XnvBYzxHGdswJzCZHyov8iN5lHjTvCOgBbOFjLKw5BTK8
lGQL5d1+6Ub1kiC/X0Ij+4PVquhCUTbCV2KnJeQgDPFa4aO26MD1HjoOrianUZSPpTLgJvPcejEh
mnAdsRhg2SJ2LrGRxv7oFkLEmVKToZjoprdtkifqSIv/M8RDFFhvC9HRCpr1sh4uXUCgWcu0n8E5
iQAGzKqWsI4Y2EhKkrzEiyEGevYN0hjAJUjUrkYuVkM+H94NR3mTWrvvy7AJgCLI9yYg0ezRBAxN
eJ6KxGWXbKfSW5vmj8jR+FX5IVa9nrW5iwa3J3TAWeLJiUHa9gI6Q9QfjMUqQ79s3XeCS7AY9mvZ
9Yw78GUz72bFWSD4w8vSaVmkY2RZMbIsMetE8hCTkhTkDd43mIcuXHUtIOkw0Dc6LBbaC6f+PLkt
i5aiHf3/sMQrFFdIU4i27KEM8OjsoXKTTi7unRS9LyPxzNVT6T5tycNqukdbTg9TglkR/+P85xG2
+Allm6lBlZJZbB91lKNUBPdlaTDmaWDxaoUrdx6zqdhXTFzdsC+2kRCdIKksz8Am1FnMbUzzvmHY
V0Tqfr14Ier5dV4VdoQ6d9ieJE8zBf7MahH31SG9ZRKDXbxl3goTQmXWlewLLtX0rIPyUOrLoE0n
fHQsyVjO2qOpvxT/zN8qd6FGY0GDc8YhxtU8o1xnyYfzrt0uSF/Rlr+0rfziJgZwVE4dnmbY4LZA
4YX+NNjhlXLuxpQUOSft7iYohtR29lSSDVo6mj0xXfI73B4N+T4X9mB979ap2aXru8LCqDtjJj9X
DrlTfo242ZjQfbrmikdXGI6dS7hgXKH3cGuGTMMonlu1jAyUokV3dTHt8cBXDvAa0P4BaP9J/BK2
n/rUOTOgRbPlIIz5icfw16QLXZFnY6oUZaS5jO0L9IeVv1EosNWwrUWx918amDWlWALZ6R7gcv0K
Q1fTQXU7BJWmMyBOG2H0VSPXf8pIqv1eT8pz8jRT9GJVQMsN84HQmP5PXO9hVQhhTtT1aM7n8kgc
JjkvToHiIo7E8aSN5ln0CjKRCAF91Idn6TBEgp7npuMZkFxIFWCbjUcTv6sK0nlo00iodjCWSV5S
7iiBLjDcakV/qd61Xj0hWvHyvPXWGBWzXczo3eB2W8gdlLPJobIVJ2I7Lzk4UlDvjkF4wgySFELW
bYviVHW3z/ZdaMbPnoS6FN2BQgqS1Q8fDOLGBcmUhbaoPhkE1mk/6K4t8bIo3cX4oe8cuItx7pjs
b1x7RjaFRs4XNz+x0AcGBkArYOcnOBJT/aFSPBGJ9TIBHMhMzxk9a2RRzydAPdjl1rO8KK9DY923
7aSzt7aS2mbZ8MDmFKazFshQuCbxrFd/9mS6Lll8LYTmtoPPkghMtfKv0WL2B7PjSwLTgsTtlE0a
OJgpIlY0Ijt3zM7MTR/KuD87SUYNkXsl9jICRi5kJmCiGZCOKo43TSx6+9odzlNahcucn828CpnV
ZgUW2Cs6MY3/74KjCiSt0x0S7HX0Zbq4HJR+qRl+av4nZglELkywM4XM35AWpfNl75pLn5SXfogj
ZKyHwzROYUBj86oYvWneskh8dNa9BxE9ZgQRo50vzOJm6slj2dRn1a93xs7s4yrzQdJen4gn7BTX
7VSG9P5X2c94N8OfFPTjGu8MxTR/9ZZ0fdaj8NTF8iWTy5cYk2fBjTHnxgMzb5FCM6wfu2Mk8mVc
CPUu2RWkUSEr3tfqserz6gPAyJTLIIq45mCoAHUq+mP2cKZA5uZjk5AXbKhFJRzgOppwBrzBFOtB
tych7043/BUiszzFz5S8ReutF4THLPwRLLSMluFr8A0ONK3TL+VDIfdGJ7K4kSwPFdG1i3t2pkXU
5xjgDpSOdNI31dtBivdj+Vb2PYwFwcdFjLC9fE0l7mRz97AaWqn0SHPpsXbtg2XEfVgG8h0xh9ME
jQPuFim+dA9Vrd2mHk67eyxPqooIq4qJMi5Ek3dB3rE68uTDrTNLKAkHrOe5O6tISks4xSVbgpWU
VioCCLmzxYxFWlxGpow/+5o8bgItFQwgyIuaLQmajQ5SAGclW1TxpC9vCrmlBgMJjIEyq9vjZTIr
zuTAgIlFIBYalz4qoF8PGwp/HQkPnaCFSIelD14gJEriLziVpN61dhP87uMXcuKUI/mb/1QCy6Cs
QdaihSdp0orEdL/qMpfR8rNOhAAdX6aJJ7JdIYMXEBnTUF+VcKp/47K+jMA3euveNZjcrPNSDZEa
f4767rHL4Xv4QQdV/c0dzG9y4gkYxXh9tR4MBvHevCU6yLkznArjEx5HSEwIGUjaU4bO0+F5Ag49
x+KPGmzMFOOqq7FvH1xK9cWcjbfUUN+NRfw4RrDAYHrMd4a9fsmYDrRqBcOrBmNvUuAlAC6KMLUK
1kJVKHl7nv7oO4KKmHgWL+XSf8hi8ZEtypvOc5Df50FZAgUetZujEywZp1hv1/neK+THpkhC9OFc
JRimNRf4JeE5Ux70GtpIrfSc7GOnPmMpOBcsntuPHSO8SmS4gW5mbC+UKIb5gX/y0xzTz1qWPizi
3bJeOJHHcho+E2dVmjej617Td2UoXnJVoSfjj4kBXCOchPSbhJ+Z+UBJxlz2aSnLXdqnK7NyLxK8
AdAlny02L1fqWBzb0l3aHqAL0P1cZmFnFCOj0N1vbcUeprQT/MqS9t0RB7gxIu4YEe9eif5reUPH
964D+FwF9V37wgSPmld57Z1S+shkVlTZxZw1V2uArfF1YQwVSA2sVljHw60U9XMHQSkPjGI9NlmB
LD076zWePzS4RRvcIiLKCf612b3nkcgKMc9/j52dMU0nv/dp6RyCEzGg6O3w0I4zqG6V7nzILrVi
RA0aaUaRVkLaaDhEC3ssygTUXKSggW0vD9uUz4WOC9iknBHY3ypCUGPjnOyoiaB+cu2l9/XHRohI
qj6qiFKXlLbI4ilbw0mRo41B4AagsAaETZXyBulaiJf3Pabkst4kdLYmOtuOFwqsyfRnhtipKBKW
AigsoX+O3VGob5CExER+AtjDrRFgAvEknUi5wHTlDaEf3lYBSiaYxUsVTSSC0EDQYIm+JiwsDqeQ
EIFNiJptvu7spNSeubtO7flH5fbosHm3OxRMkzcy2tUU3+tyBMQKfpVnsWFK1039mViKV30qj4ZI
VOmB0M82oOzkECMggTWF4P1GW8dBYZ4+zK05KXT3HVUJh8EMK3D4Y3a4EuF/NXz/2dJ7B56cP6ks
meQt9jgc7LLEJ/0tJhRclLwzta7J/kH5hm1wVOj6d6ttNnFTWa1flxPy+J8JAwcGvZHWT7ZCKSfR
/uw9YjiTvnjnDaBLb6jQ8txbeGIux0fXBwUK2VVOiXwxfe0HpTShrs1kPwEDTd256uMw2ZiB8VUb
jrAagOkRJYbm6ZAGcK31WbSp1DZQ+UQNWEC+E4wGdOhnaVTcEMLd6C0nyT95DiG+xyt3HyC3qKTQ
Vz0PvI5octJT+vLUwib456Nwo2J4Gb0vFO7Xtplu2O9ptGRfxB6zZWMAMwNXo2zPnYlEGfQgQIkK
0Yd8Fk8dEt1U/ZMCAIhhfFiYM4U+5l7ATw4Zot9ZUX1Zg+X18VWqzGD8qlUCxrr0RTw7qmZ/4ag0
Zte4q0QNbZEANxS8gIubEo14ClO1sa27iQsU0yvbnBmtOW+IGchMZc4zmqeI4M8XIx5YsahOpaYv
mSaQIfZBWt89t3JPE37V7OkgDvirlQZL2wfTvAcDxAktRfhQfvJ8o76PizvW0nuN9yHpKG0IAQSj
XjAyxF3pmajTKkqVvf7cMVuesMM2XOsWNfyObcW0Ln2PcSe5ACm4z90CrGd4ssGFe5857RFdnsNL
Q9auzWGK5Y+pd8hP3aSw4SXuWyjIudPQ/hxi93Ux7yp7vfTdRN7dpdW1PHXRqqT3aVcQyiJW5kgZ
wSovqJCoNNWrdjDRbMT0UnupEUKi4iBMwNavbafZa1G5a62/t35OHnFR21i+rBCGS9YW5HnEIXUK
YnIzbBO2xjlWn/S3iUuSuKrdWj6EOn+X++GV0c9TsS3kjjAgTpnwNf9oXJiEV9DQEAL2G+f0vaOJ
yGkizJ/iU0I7zxRpBkCNel6dk1B9dn/05+xtAhZQbfJTyjckWj5nQjCDgjHhbG3MY/nGZ6cfN3C4
hOBNmAKzmVzg7sKdc2EzGWlGF42JcRaY7utYUMCV1U5BM5Z2TKSXXzV1Y0LPQeWYixdBly7SYZhJ
QJdbn+Omu8dNPK/dTbMPdX/JCY8Cc+GSL8cxVJCpFBLD9eFL3vF8ALORz6Q2jPu12fQrUSVXdhUG
oQQQgcvMXvjolfmcIPSawb6Rc3GhPrha+XCSrwA47XhIzvWIZBpaB3gO85orLM0iefhbXo/oI+mC
gRs+sEDUMf3AwoRe3x5tYTxzMHTSD6NbwmS27pYxkgfwxG/4aIWjZ86famo9mmp9yIAitPsav28f
rQL6+y772DguX1FL7gnkuKXLQ/jaCiyGyZ3W2qm/czTIU6P7+rVYfgr8DTRg3izqK2yFWHvr36Ww
3jpzvVf2FzsJr2UfvIII0mlN0zem4J65jyDNJ1+eE1crBod+7Yj7s8UnmyBA8QNLdQtIvCS1mE0/
KqN0ClwbVUdYtjYHfWsG4PHgQ8VGe0Fu2ZU3EbiXzO0+69/JsNwWdxhRMsUpyNIpIiXdUNHQ7Rg3
UvtKAK+OfwAj+X0ulWeStDcdTJB3tcrtZkFjhl/wUoMNmMswWSs4m9sZdHRIGuSmnRfmIjqdQKRv
bYRHVtews+FbXOWVgWzB92DPBhk9+lMfOTuhYy9IRoTMFckokWYcbyaT1x9TkBMFKWQPGTfeZP9W
kWXXaAXpNrGfwxwB7XJgIACZpzwlVZ7C6z0qSL1iWeTsfLgC+WuOkx/SGFcRPQmvB2MmgGz6ShGw
6q6RNN6ekeaOCQd9kT+ZI7Epp1mEJkwCp+WPzuxUqCFUDQw+aUEMYxmLgI6WjLtr4ucyL5lqAvoQ
MboTLa4QbjOAHAeWRc5dDCo4q7NQ26VgE6m3J4xxbMtkrTtVyxd+CNL9JIZLVixxqJ+kQnrUQ/uQ
C/E+adptJo6vwT9VyvGFRE15oH/brn1tEneHFBiBnzjekYE+IUW+7ILxKkcpC5L+DasREWGWCZkL
S4ao+v3KwF2nxS2gcXJVZKR94ey2lpOCtGiU0awjLWqVFvZgGmRgOzILClgcJWjpDMeofpUyNQz4
Pb0CqyqZIeEJZfxT29BhgdakFzBQYrPUnfB6Ze7WFq7xT9Zs7Ja80QVj8IQxuCcMcqWW+4JPvLZu
Yy0QD5yec0EVORcmyc4VEeYKzpxaD1aM11pm2CUWZA0tydGWIcIgWL5pSk+fWYDJZP1s80mP0l06
LznUQ6ygrThc+lq/pC67Exp5QqUk45xjOk+JdG9ldk0dykIlJhzBONcVFy+SKLs4BtEkm2nJ8oiB
HO396OXvRN4P2YusprDT5buKUGroo7GXL8mEHp+8tL/WaUafkmHc1XfBzk3IsqQk0MfVxHkoBxnC
lsQjG2u4VVZ6BMlgTtQxrifeehcb9ygUE8V8m3B/JsMPpDEAARZnPrFnmc8DMVNpc1uIDGymHH/P
of8DmZCZiNTakhJqc/7arVScZWBYzmbALAZ2CC5uNe8g4XMFg/Wi3mqeecLWXZrsK/7vhS3QokCw
FqbQYyh27Rk764jDwprDhdAATIINy7MFlErzuo/Z27A+E1O+1fs3O9EEZjS+B5x4O5STgg6y3GsM
pYSgtflVIFAeuk9GaPg45DAuzqjZfOt1wCfa7CTFm7M7tNYzybcX8aSu5ds+r2hll9OSzSRk8+kB
osfqkDwmKXUl5rCK+yuZZq+Hm7W0jJ1QDqFWwiLccBW7o2y5qVgwDFym6qoY2pU5slGXkdSDCcCG
0SY1xJmK7g8XBFVmic4e0zgagUCC7CPihtpwQ5GWG0hG4f0V4xoYBObyjgkFl8szXEBK7Uxv4ghY
jDB+6MT+OTy+YKdl9nY6qnemSaMm2xI/TOL5UspnzO9J/LnPMsoaYn5CUwTudxqx5VbsEozPXd3O
7O5tvmav+yqZEP5FCAaSpkzWCT1nF5illxxd1F22BHddq5sYl+iCkodUyg8zb56Dai/77E+FAdbq
BwsiBw9QxlNx9xWklS+sJXYOaV5cXIIWLssTNeJNX7UrYHkkP0xR2a32fFGY0Duoe+2DGBw0BQR4
T3hjJM4rJNRgjv2fRd5dYsEdiU5SbEcff5sTxPPXhpGAfgWKgZTkiH7hcaXO7YvxOrgiVUoyIDnm
SGVFG5i5ipnNYrROTOoK2b63Byl5lqP5Ihev5jzcvlAgiTLcMBKUeDyL537taDpPqilfWyCVOZ+y
TvCxnIo3/XiQ5e1N0zMI4sg93DKJZiVlp99FFmrOWDHYbM+XSkwu+zZFUpE4KQiY+GSQ3ynR7Iz0
ATtAdMHvLu6Bl9S/58pJ8yHM+yES2BkMQxEZInBW9gXbTFRBdcr7EbVfv7I2T3fA3co5TxkvFXGw
bTzOSVER9aDvFWxiIwpVujx3HfvTD+08Vlwy23quietApcKt4RnoE0a+GHkMgSOG7YtKLpeq0To2
bj7vZx+8GVD8pltBoWDUOrx7IRLtf4bLVL7uRJyVgIiaiML0yF5UPWNnd0QQXTbS8tKEHVkprYam
T38M3RtJZxsbC3tm6UAaAd99phFhBdoY8PozeTsVTCH/MvWtMLauURkk/4iJ7aaqN0o0XvTAQK1L
4h/lHN7KjDTBt8KntJyOyHXgGzCXwTkKavSZnSgP/aqdAtDG1vtfes+UtEvxdOf9k5VMD5b/868m
mQaEgvRPu1PPhG6ZHQITUW/cGYvMYpI8QXxzs29OQjAjwDdubNJuJtfDlpO9xvTnLxmUZa7YsfD0
zusQ213h0sCd1aob6FkNNtcRNXgr7BjGeavZ6tWBzZ/8oYpU3Mio4Uv9nfxRIINZ7JspE4pEi7jo
fgrycnIo9mcs5udn0Ti7YqeEvnJWEXvL1KACRurPLCaNEvUgOfG5PSaHD5UCcGCplbCszLU95P8h
gEernTEfHPnaufK1iDsbeKE9MycywfSPZDMeieE91paEBRe/9f4qX02UbvL1sMkTH05ngLxpOinp
Q90l17gAbWND1edMx+uvhnXS0ruAMiikgBuSsWF0yH5PFmGTScXibK3rKGHLzn708JlVHntUiCRK
Up0OzMwOEGkDRMMEpvONFAynS1e+4asb/ZLk2rqBhHUyVpYIthIKJS7Ey1SrZJdKAU1MMLFL2Mzk
NBXMEqSJhh/DHIlWYqhv1XmWwLaVQ1QR8YF+MMaZOq6vRHpcWk26FLceqbrAq7HTh2boDA0hFnyo
uDh0jqAyTUjhwVieLSjCT3IxeWtCKyXAqcRfSgSj4M6b7BYMMErGrCJj1pzF61i1cDNekhbi+GkY
GAHGRpCaW2gglir3gWwuV/txqNt6I7nO7XBxom3nrkCplvqJaA+58tJKCh++8nsn2h01w5RTWJ2Y
wIin6IClJPaUVMQeE1mv42lI4RR/aDYG2oycuG2LrqyI4wLeKaiXjUWp1vorH6lIjW/ALRLnzs6Z
rMs8BkuNg0zGPkbE8TT4FZeXVFGF/Sn3/Vpn2XXAe9WNa7Sn5Iz9VlLGXCsF0z/xb9bcXrREv8bd
GXJwubZeckjQJ8dUVFctFoxgHbpcoas9gytfz2VXUyvyWbH9oMyp+ZS7zS+nnzJPp5TsmoyKqxxW
V2MaNpKmHrONibPB2dDqUHq6uEim5PdMuviEvamWmM+dJkV2M6F1U+4Fo/nUVeTzZhwa43s1hXoa
aRDHrXzx4J56BU1VvQtsQPChsRIfGdGmv3pTfKxUhKM2nDdjdRJoIvqa/OA7KiE27reae8OgyEwR
l7fmzWRnLWnkPImECiJw71KhY2wxXbWivjD8OosgAhD6NjilB7G4NH0HMXG4WVcUSxdx/hTn4p6o
8iG5eRnW8TXr4TwlMnaP/hRb5lVo1Ju2sl2Wknssxg9GveKignORLgoKxDVb/H//63/87//1vf7P
5G/wQuWWNPW/auQOTVaPw3/9W9KMf/+r/e9/Hv7+r38biqnJmiZbmibKGiWDcvz7718vWZ0c//lf
KRq8yjCKwVUVhJpLd1M6Z9+gWyGLGsn7ggHkxT+lnkywlMg2Wv8SGqvwqrPk7MlEyYDG1mh8B7UG
kd8FOq9u6YLVRJaY/UoXsPtsNzcEgDp8i9j3CnYn+bjdylm64lO5qOSVVGWH9/SJsd3dLQZprths
gVBCIFRSuBrSWZ8bItpOGMHDomkv2bBfEAkZ/S13sucmMpmqorbcnsxax/RT6/cPMihTVXghTeCN
64kg5hFIU3bfF8aiKpycvImmlJpcAyFcY1QwIEln/rd5mXumFwTfoXpjBFrFQF+y4Vp12m3lAayB
pWQnKeGP06g3k6v2hKmkZ8/Mkh/1x04q/TICiEzz1/i7K+bnsKovCrlIxUNKl9c+mV1JaVyhaZ+J
LtwLY7q1bPf6pY0Wdo3Zeoa3PvawPuNAN7ZQVJgWSSrXJyOr+G1Aq2FVQtRCrB5vKKYgIHK7zcRP
A8xos/1mGi3hZRYc9fGavjf/UXvdizlnln/OGTkfPPYUJ2nAuHuxKFvK80oo9QcSvxbCXoskIeo9
KxjB6Pz/rzVZ1/7va01VFE1B2CfpEHBkSTf+n2utA7tHbc/Tduy7SLFQzDC90GP1ydn+Oljre7l+
liD/W/QqoZKkgUAtbULJt5bpwN2yqx5roPzlQSwN1A1dIRTHXZd5mCNGZZiVic1N1IbHdSNkkqIv
+9QnHvAe9GlA11Tt9/jaOiUQwYIoJFEqnocGuQkW5P3mur2NvfVehl/j2l+M+1dLdsjGiLsjcXen
0JHPEprOxmIPd4Dsp/W8FOxFqcAJK+Mb+iLPwhPj4VyY1Vk0LJyvPJEJTew1LTCHMRC7P7MxnuZQ
7jn4A6UzPEuD7kRKd5UuxA0lPoMVf5p+ljioWlYeSA96OQ7MpQ9TRQrHneq+aM9VM9MTbOfVWMBS
nnG8r9J7Nw3vuyrf9/Ja9MUb1Mar2hdXMd8vLNsjYa5QJ3oqAvNtJ9mLRdXIF6Bj0xgeCwyR6ovz
DnnjW2N88IHj+IBB0e4ghLcgRm6A/MNryTg26b3ajMBUCkWiFdySo0KmNsTBwYHtQ1G9C8b6InTl
mxav70mhfeyngQmPadvT+voD6r0Txr3KadJ5GfnrOfqjY0fAyGXR2E1wsJsxkneV6rMyyfOip/Da
XndG1nQYBd0SBM/g+K0pPpdvQnBFutqLPrDqNYvgEgO915UixPzFyhmg0LdOcd9nfEWesFf3tp7Q
6/4fzs5ruXFty7K/cuO84zY2PCK66oEArUSJlCjKvCBkKHjv8fU9kHWrKlMnO9XVTyfySCIIt81a
c45JhBzalzztb5WGkkcc3DaJfOMrRAMH/fK1e0Xz6nqLJCz2ljxeByFsVUveBVfJprX5b/eeaJa7
k08KqXZWVrKQYrOKgRP3yBJ653I0p6UJw4vCtYb2yQc3iLZ8Y0Dkoea6SgTc/BGMZUBGMpa1scSD
xO3M9rFRXtfJ0W9p4mzYiF7ZB10oj6oUP8VwY0QpHiCY+t6NoBWH+l0GdVxI2RV5A05qGS5VLIP5
eKJk1c/gYQ1hgf4fL/P/+mXmqH/MJO9ARqvQD5ov//z32+KS3TfV5dLsX4v/Pf/pf/3qr3/47/vw
vcrr/LP5+lu//BGf/6/ju6/N6y//WAJja8Zje6nGuwsC1OY/57j5N/9ff/iPy49POY3F5d/+es/b
rJk/DUNY9te/fjRPiZb4aVibP/5fP7t5Tfmz1WuVX/6xrZPX7KP++meX17r5t78k45/KPM7ZlmUJ
XZVNQ/nrH/3lx4/Mf2IhE8I2TNkyTFvY9l//ILygCf7tL0P5J0OeYplCtikd/PWPOm9//H/xT5Uf
2IYhFJ2XU7H++s+T/9cE/x/35f8y4cu/jMGMrpZF0pUmZKFwfMX+MgbHiqm2qRrBNtp662LVbeqV
vQaswVPz03X5zdJC++ZA1q8LCz0T9WArHEjr7rTwnUnhmwOI747Atfx56ZKpWZ+UBkcoP/ulcItV
6dCwg6WLoHdLlwGXg/vncxK/zmBfr54qz1f3p9WSYD1FcAGHrFxm3SVF4JKEMOtULUcX1zQ+jKW/
Um7+fNT5PP57ifb3g/KA/nxQSxF5SdyA7Iw74swJ3+nhXgH52f75MLj4/nYgah6mrshCZS1oyV8O
ZPdmnxVyImaFqqurdzFVGfYEsNtCs6aySO2WOFe5Fqsw9bHKfoTdsG271xTWdgpycdEMbH20aAEk
FQBfQwH1NS/fy4QsEYD8FkQiVqAoCMSiqw1nGt87UT4OErBcWIygAJfCg3d+rpBVDZ0D92YxkPLg
YSzzCWTGy/AkIkq7Xb2eMuUIwHoxiNih8cX6EFKDQG0qi2ETmOCWNPYrV71ar6Uc7gnAxJokxKI6
ykL74BtAV4YSDoVSmt5zFecbmKWMBnVSovzP33vTd/muJE1YdN0hbYyEW6hPYf0+SbgCdlmxV6PC
KZNxVcgnMTHxvcntIZgMYITBWpmX/FtT2wUeXd/cZ5uFoT6a8KTBHAifquYiyBQQ4a06NJRzimXX
fNY1G3XjnZ0SUz8tJWLLCy6VPV5D8G3Ge91bseZaCL18lKVjJb+H4WGIKtDLnmtHmBoahAsZgV3B
/WSoe3l6oabU6LuuOtoJNAJl13RPHtORYX+yISB0o7xvsFTBl9So0s3+PEoT9baW59CiS9smiwTk
YucTa3oU2blGTUs/2vXJoNQFskkN/Qde9K68pwzRz+4p71L7a1CFi7qMXozCQmqDuk/4bHrLHdJD
UzihSribpa4mvDeIsh2rQm9vkHVPsTqTdn3vIYy7Jp9qFY7EGfOVmhHQvWoRI0tRJsY0OXl8D1Ll
2bosCsgLeHC3MqKGJJ/clPqDJ09PQj5KKmunc9AMbtGxwBKffYM+kKWgAvD2hlHaKYvRxzqO9TIh
9xrcOUjyZmdY07YF7puYwQKNRp68NOk1OsNdUrzS1KLCQ3upTgART7p6FvVFdDnVY9izCnwV2qeN
JXaQ7d0ZcA83ouNcJmwdsHYcu6FO30fvsfxi0LOUdAX49q6I1QV25MJ/lOwlkEhWbUawr1irZxkm
IvLIlOpuFpMgDQmpLU1DjJ6yDxY+rf28vg2pN9rPCeyzIhY0fa40e1VWL5oFIWKAK6oGyGNy0O5k
SGU6xx1GuubdrY9IoyEhoTSs7bzPJcSJH2+rTln0LULvztvxm7tKkRFZBUvVzsiLQFvn3RnZrV8S
R0c+fCHmhKbbtLuVZaAg6SoWPSVMQBfTtEzqVy/qF4OcXHv9o0qoYeNZmA865C+frSTfyND4GY2e
PYDu+LauJvB7lvpu+qsswY6jhK6c8nCYV2z2kNVsGvVGyZ40gtvJ1ljl0W1ic6+fe/VM760pzxNO
kUKPIPAe7I6wmV0sVsHA601TSUtwdb2WIXmhg+JQaI1yAMfyFb0dHJo4NtNgkVuEyrG7g6EU57Sg
848xOkLX1vQjnBBXZnRrqneNBzkQhFRQeU9p/eUY7inQA3/oCKf35DeLrrJq+wRDflotG0/A9oG2
8MdrZUQH4OKW17TYLU3FydTb0kPBRKt1ZuWrb11DDIMRv5WNt4EMuIgJR+mQcmACdBvtpRZnygcL
sNSL1mIU43lt95a9jrsPAfzRlD5k+b2gnpKBLk3oWskqoAJx8OFu0nlZ1DyY4XBptWJllXQJGuQN
mrkzJd1VoHhlmIcNoE/lhv70Ykxmu8C9gUWyiJDZaLgO7VVMu7WKX2SAJm0Wcudh/0nguzvqOii6
C4ZDP7jX/Ysn11vhkwWT+itxYinNQtSt7cc2li84jRPljMzMV4e7GjBDTgZRRKW4eYrbD4vcx3A8
z4JBqUC6ITDBxCAH2f75yDOH7IEZETX9tglONeY0O62XunwJ8leLcHevSxeGFroJJYMIQpqfPIXS
jUU1DIB4u1Fhl4oWpKqFAhFr9kNu6xgGGJf0h56KoQg9RyvhP1XJLp8YcYLADcEHBBUWwe4hUx8N
2dwV9QmXqJNiI8MyjOG3CNo9NulzIhGnkXvRdjSyAoXVwRZnkdxnHcwVK4ae3IKsiB0PwVJtkML7
kOWnclVj6M/epg5Yxt1QPsTkBaoWkc3G9aCROWw8dSQNNrsCeVEY3IyVcfRkiqo5boNyrbZvgfZI
MISUP/C/6qF3Kt9fDAGR6/ltNZnY7I89VlZ9j1e+rgdXGdC60UfWkTqDTayeqmFjS5kzYl1HshGW
KZMbjq89Eu2UeZG4rMFGnRztW1LrwAgJv8PgVr7Ub7gkEAsQTEmL8aqPgPUbCNDiJcnHDPtPob0F
mJ2k9FRFvjI98qpUN0Izq8KZneq3ekKe1IJOMVMnNcQyT9dT/8mzYeDAlDwkghAF4jAio3WcrjKl
OHSx7NohBDDKvxlFuam1SPRDZ9Wk7kClWa6p2+bxuq4P2OEXsCsBJrtKYO79eNr8edWk/n0VyjLa
tHRZN4VCEe3LgjqlNjjFOiJhG6SVIhE3a+BrwMiI5EQeqU5CrBr6XUxXTKJbERcUxHueJwAug9a7
hXffpy3W4LcO2JF34zNsDyupf5VKZtk0du187qjAZlkSCOROjbmzNN2hX6+b8ASl/psqzW9W1bZQ
FZWlrGoKW9a+LAKViRxsbIOyI22047SCIbiMggV5jwO5TcSTy0gklbs/X0TBjujLEnc+qGGw9dF0
U5O/LOU9ZcIblwaKAyWhdZTlRLAOc5FBvnbshogr/nw85e+7II6nm/D8hWDJy57qlyV1XWlx3sc+
mWVbNtkP/i5wIrd4mzMNRpcsux3jnButm+duZR++3UWI+Rr+uqK3hW6Z5lwRm6/zl2fG8HJiFste
MK6jGeW5L3kSQrg/VspCStEWYoJlX95X+a1k0RqQFNxO0Nqnlt2/cpTLu7w/ldqpCVUk5/iFlEcR
+fd+B4UbXycvxqMY93pRHvoipN3yTlGQ4D9old2aKHdFPerSk288NgSI58ZBKofPwizOVsdUbfv2
UcoRPo83apA91WCc5Ph9rlALnNISH6C9CAzcYfk05Tn9EbjVrM/KjQLQLeIpJcM9U5BZWJQ+mge5
7oFOA0WiJ2HNC5kJxQoKzqhPl8GYYbdSUJ8gCh0PZgbje6D65LMuNxbErDMgj3uzwnUEjknEVx0V
obJRFpGibryUgZnEdnqtmXwIrOEqMs8mTlIy2o3qTrTdWrQvEt8yyJfW9FzpylI0xSro90OX01Z+
lIPHuvroKPKGE4Nt8VGNuz8/Z3/fudnCEALbtjA1Yevqr4+ZP1ljl5lEC0Y8ZrhiYGNQKttE6z8f
5revD2AJwFIW75Cqz2PUT9vSNpzaupOx1SBtYCcsFt5Wp0CGz3hNRu83I57xm22i+Plo8yb5p6NV
TUwKvWgUp80PVvGZpLRhh/vYsJzEZKJIZ+V5sS5ZCNHdRATvYnHolXsNeQJF5cBSdmbGNu+6ts+V
hAHkzu5YyWqHpESwVOG8r4pnEsTPA3l6ZKpap1GM9zY7ETMcPjU2AfFTRWZCqD3kGqng9JhH41JM
T9F4a1NVlOVHe9pHWnSUiqeSbnyO1yC6QcCdZAor0ewYeKYbICcEaeuWQr4Jo+6jzEMCOcd9gp4l
HKxzooHkt9FCJ8W+7s6kIXxzz343b1iqMGxTI3aX6ePXq5iPbC11wT1De7xKl+gfokV2FV4/W4uc
Ie8T0+M3R/w6yKqyash4knUqUAZ1oC8ju80bAJJpFA69nHAhL9koucVj+VRueUxoBn8zyH49wa+H
m7/OT4+JGVlFl5ocrk0+kdd0DGv/HyckZEuhui8bZHx8uYQkVtmxV/N6SViLTQL3wv3suPEdxqlv
54y/1X7m8/n5aMav51MotRKnHUcDs0XO4wEnItlxSksjfqEtQMOt2sfx6tvJ4nd3bb5hJrU/2RL2
lzGkRL1kRuAhHfbXpKWsYPfjR1r4RLxdw7y5FYdvrqqYP/Hn2enHif50xC+jSU66MIk/nKicfdrp
vrOvhmpvjuZabawP3QSJj+JRslgL91DJJnr+UrMTQ/dsC/NVyRu3oBqu4PDpLGAR1Pjrahl5FMVl
TErAZeTahE4VOln4NovXsKGcyEBch/My1yLFsNedqf8wIvWeavxNNUaXGAJP2tt0bmAaZ5RU1BHa
CzQMakj9zmLWG4M98upt1zlgEVe2x5aheaigqfYMQyVp5SmMes1eFDms1wQqV+GSdVVrbC3B+kox
DjF8kiN2D1rs1nbQyXeeWqevg5UWQT5C8iqXL1oMgwKHRbWv2+PQ7iXpHgYbVX5t0dbKkl+MbEiF
4bQcxBPOcAPTbgOevo+PEeB/SPZ+fN1hxa5L7EAU8MMDm8odfJvPwT4r6VU69ptI/jTY+Ye66djZ
/ZDemtzrHguTN3iLtlL4xp+yBvmoXX1z51VzXvf8fOsV3iSdGYQqNOU/1mK/PuN276s5oWCyYyE6
YrtMuc/KWZAZVzFfKWp7MJtrT8dWjtwEYr2l33gKNDhqOIm9UfWDH6OyMG7N7LllLMWuNJYZTr5r
Xy6QMSIHj1mICGCI4kR6kYZcJQnuim4vDw8YnNzG+JDxU4AQ8ooLlys10f+V4Iki1xjCa+zNKct/
i2rJcF9oQIiOkbUP89cemhlxiwYU+kJ+KKdToWJ5FAXZbecmsBxbNIg0rmJEnZLSUU4Q64YrmvUf
BUsZuY0cTYIIMC4VmmvCeyiTS8KQWCr0WSkKTONHRXxTkOQ4EF9Vcw/EbVG1F5vgNXnfsEn3tWlR
1AUi9NcieahY3IP3A3T3lpA+bOpIbAI2Uwd1MF51wACRQUNIL4+ReFUo4TQdL42gd1v2p9GvHd3v
XD14jEQDp3dXVohkWlSBFsBKwMd29qpPZ6148dEY9ijlNBhd3Vju6+pC75nlEIVwtkGFPGBHJ9es
e0TqnAz9pk+4A/pLPcCfqeBLWxCe25PXTYsY/we0a1v0R4DL4fgesH2u0CjJiL2w8Lqq3bqCqm8G
CgFaQRi+DwSKGR6ZptWHaa5EDoEHv6EyXwfNDfF5wzSpT0MnzRBayhzKg569iZhsyr5AO0FKweRB
Wh2OQXGueVNHEJpD9DqSkpYYVNJzqqGTv4zb8in1Qyb/a5qaXrqRoeIpD1Xz3DdnHTGYnxg387LB
rCV85BIJOWpLVUwnr30OnQSnTjWU70e9oaXPjv+tvE7TCkU6tndKfETSODoEi8B6meJrGQWKZyJJ
pGqj+2eSrmSxFVgm2hYX7KGAHSLX1Bvapz7dZzpyxw5umJ+78ItdzVPu9NDzV36h3eCjdMZpS4ns
oyleCnvN2HdtshKmhFTEYCishSolzqjkS3M8tCBUrO6lQmRRq2s5mtma7bpRKTl4xCbkOKLi2d9C
nENtx8tB4ikJWzeQ5DuIR4H02hD3BE7RURQKQ5UzBj6K9zhwgT0uAzTt0i4T2KMSgGO0viXsj510
ifCqYKqjVdw/AEJa5cNzKF+F+UUot1TMmurJ6+FYU3Isu5bvByuvuBYglcoXnXgAda7Sq7MWAWr9
QyihoYvPsdjLSHiC/EkMdNUnOAZUkkpOwOiMm7ZjEK6Q6FPPV8gCZDUvLKpngCR6oWwmQuxyNNtJ
Wy9otrO9Lw56e6f58oNEBhOLvoNHnE3ZvybFrmjNTZ/K4Js6VngTKDAKlEZ2ssCrkxJQYEjqGZZ6
BP6yjf7m9QcZBqByvYuIBi8T+JqWtLDaGSQOdqBzvaE4WnIDtyAENmmDqWiJJ5ERlG4Kc2+boGss
ADc2MsBI4ckDu15pAOXASKDJTrqPoGvYSqhcpwhuwrBROIcYI5EZkUYca4u8UpwEk1ACzi3kn32F
/R7XuL5XYFZl/qIEzWODChmAz+KiXwBU0KdxlnUtvWgAVPdWshePhIo2cII8j9WLeRPf3KqGIar1
V5C/Gn8v5w9Gp63SlPkLbK0a5ugqrZXdprtEQIiXVilEISDZbxXDfKye4rI5g5zqrE05i4FQ0GvA
kaLIO448komhnGRC6tIRJJBqhlCTcMrgA0UTevHS5E7Ju62gMFcNGtsCsAmbuZiqju0iTM7Il1hZ
rSH4LuThEdM/03Xq6HifVB4ZRKiLunMBMDotyohgWCQ5naAcBDgKqJJdL8OOZirvImIL0PZA4u40
8PW5cEFMLCZyp+e3YzLDeKE0gMwTAj3w8fqZeYelOaVAmdxPA3AKq3pGf0pWmQ8sk+p9y+VU4Jdv
axuKEoEgQ+NO03PS3sVUwTtYATmH1kV2idQwYQTQtqkCbi+HXbyNNch7NU0gasoPWvEqV3dJiEBl
eFSiz5QWiBzJYOiWkpKtU10cxHBVt+favhdS7EwZlgSMn+JS2IGrG3A7G5iB/UIOb+Roa6UtdENi
oXnpCGyC0sa3o0mynBAaeo2xLqCF9uZKKRlY4zuLy4yR0xlMWKpG+aqZW5txLquUF7xVVR+XkPQG
Rwt8V6EQoExPWfPkW2fog0sNQgV6c0gQUryWy8ydsGW0xvAhpdm1Uhk3BdkaQbn0tyHKwrC+p+ZH
6MW0SSRkREUTVE4SZBTiod/w1quAX4zIfx9GnMZCcsqJZ1iHRJiXvWtSG4wy3OgRAeqWddXWxDex
/Op8cU1KRBmc+gCijdbtbOqjY7AkjERTHi30xELBw3wZDIDtfe5qUKsglXo5S0/1Yoz72H4KJObD
AxGCm6Ijw8ULlwr2oKGIXaT1RLdSN55xN81yUOlmZLdzmPSMutJqLCwD/YczRAhHb6qVXJ7q7hFa
Ivk11EqWprIW5okuDLhGGiPV1kjvQOo6IF4gxg2rHFP2hLW1vB2UhxwiKIULtaHuIm4Lix6U3tN7
rJaqpqJBFEtcTLQESJOqCLHhXQm7zEmGfCkzl0pc3CZ4xpUZGSihkf4bbxEHbekJpkBLSUTiwlKS
sbuHSKJezotDpZPUAZY6csUIVRx7C0UMLtN4okU2heCyq40s6cuehU+pF/RsgCoD+SETwQLNL2i4
oB7ici8iCTwiguXYO9Q1IeT4TCzjVGYYLDFT6UuLZk7+IZFUa3TPTX6rei+N9xBWleNj385G9Tbz
Xtr2upZgoeh9CE0Bm6I41t1elY4mDvP60gFN9GIK1XB6dEa/mMEthlDKPAYSdOXB7qrRX0ZRsE1r
+DbePucO2sxJGQ0KmK5ylm6ExxRG559XeVjpirnQIxKciXOQavlR0t6j7j5IsMlPJHSG3DJl7xnG
BlxKstUQCPvmxPahogdlHCErJqgaHfzeKqs39MR5d6oD9d4OKSLQ+CLGg75Y7ESjtB5CXCj+0qC0
7uHcx54sy6s+C51iaD6KZNeMyFanyW2L8nnAoLdA3PPhhXd6fCxV6Ptp96z5d7T5VPVlpBuSwIT0
Kjq9kP+Ymt84nfWQX7ck3Brmh9xefMJYxWwF7UNmG3yb5iktb+Xhre7Pub2OmtQx5wdYOZky/qVW
gfkE3V2n2Y5tt3SLAGoVRb4J3oWPfWGMn6I+XI10b0O+ngnhr1bOaoAaD2eHxxKLSdA0nEH1TiVd
YCGea0JA8/GxjzRqI8y1PUiZ9A6+ixbftXML01PXmIW41cRBjXZzUhPf1VSwZYLOfOiE3jG2t6xT
VpaABKPcRHwPkm9S4wpDudOP70N/P59fr18pw8g7qW2zDHnbcNcCNBnDCEHYABUanYdxzuRiYWBV
nERzRNy00IBzFcU5Zz2O0dMlWA72OYGgjNsdZBiZTgQRuQERu13ZEGARsM7GN6KGCwkGCcnMvWG5
Q/Wkjo9pcwBksg7it0mgQ2Ifhxwsu5HqF0UhVhj2c3Co+r2HZbSSt622bojPks2jTshVeV+P54AI
Fykzlz23Z1rF1J9UVBI80Daw3xF5hBq8JOklYPfLRBNpV5qlY7+Ae0ZsELT0lq2SL9FieVNAO5Kn
nK0nxMEdsmr2B4N5gHk/zOvXCkvjgRo9tliXdS7SMlq88iKbb0B0lyZwCnkfOs5O1ggMfNQlcCzx
aTCeO5UMG2MVYFKhWbKshl2DT1kLIQ9+loWMdSt+YaXmWlNwZLt260/2YxEAieewkPfuguCk2Oxt
CjzzdAMM+TrUOSj9QJogTk5WdAkzzGNEG/DVxzTmBrz1Y0mSlEftrZ7hxgWDyr4TF72gEcUdTIAb
whKq6HSGp4n1RUWxzmJ18ZxG0msLsi7CpdebbzllwhTGhqE8tEA3dJo9anaplILhDlH55JCe5OYS
C/TpY5TUE0zxIeOmGyZczmRZSS9IItRmdOPZgW30YFQJMmbnEY+HurvxSRtFlqzTZjdxaUYZn1vg
RLCH4YS/tYG3YWp4HDiRxgdBwrw039J6aSWkeN21dOMqE+IliDow37N2spU/Jbb9WkP6r/IRskw3
WqroDHAHu+VdSC6m/5xr9QIBpGyGy7jeekMLSnYTJ/s+I193V6vZSp0D2NrKVdS7nH7BmKcE5OEo
HdcNLhT/1e+Olr0N2dtO2XgXjOaqKM8Da2CSG0X01HXX0vDEVWBtENzaQ8EqV0MeMMCPJwE1SM5R
fq0OtxmlizY7aUpzqBQcPSOFSP2i1s9pd1HhF2G6WMgKS/BCowC/D9QaJQQui/HDUyWnLncTvf9W
KjcyJvUpxJTLu8oIcw4MEkkLl8QtVrMoPHBLBuKUeldtw9LmbLB9RiRfathj0iOlhiL6BAdCZwAz
b7M3yLy0YXU0Ia90Qo6o5GTddcPpJf1OthVXmZsRtbKI+6cmk3E5dcvAHqiS8PuWWNZdu0qYmsuX
fnDToFh6DEz4okZMFN2bQSnNi8JDUGDXkmnOJnfolp/MgMVrPDh4zItqRgCW5AexzCRi8qaRcKgB
ISQVQhroqZfGQvc+aUyLgssJIbmrKRw8j8gWQrJFfWLsTJtwY427yPNOPmADTkbJP+nW3MZ9vqRp
qGnvhr1NPZXF7s2AfcdTUXgM7P0GHIjqS8uS2yIAkb6GvAnVRy0MloCmEu+NNBe+14ehbML4NYkV
5oP3tLoppHcqBxH/FjYC4+zWmu5s/T0x7lNoNU3/mcNudYrY3ispm6CFIg3HSC2esnLr6ehr402G
n4fkpryACBQ9+Uy404+iGxvMt16Tb2LlDNvO8ct9uYrlcF+1c1Ap5uaLzbKd7Ga/u6+k61AmWWt8
kUwd9YDuENdRwNUXVx6UlZr4NRAC6U3me26qA+2D8a9rj11skGHMmpYiWf/YMcmMTDCA9VX4Mbx7
VsaYFzxL6oeZ3Pm2tMjMQ8rEVYFPZg+SU9VgJ8Lcrfmkl7yQk2XxNsk5ne0ke2mr6xTBgs8Y5r3P
QrYBkz3D2RoOBjrwpTfEi5Z3PRhpup6z5CSXoaOUgsfwuZ6cbIrcsqB77icY8L0T08akrj3GprGx
rzyAM/0ZOyMVggTvyNGbcsfq2DhMW9AOVAn2Ij9l/RboRUQb2+oG8FzPTfs69LfwMRzN3kwYWzvk
XNXLN/W9uXr3t+qeSalcR/5paNrXLmvvJ8RcV7Ijr9ulvkq4JKumW4HyB/BtXA25U8sL1h13fz7u
N4fVv4gmy6KJCiWlqIiWK6HTFjanKvquav21aP2jcmmaOspazVbB4/9auRyR0+WkgspOuzPW+or+
oGu4yr2+1lYVTTD5G02m8psWLh3//z7el2uZTxOSu4njEW66qV9yx16Gy2EbL7tNMLkgdLik5tp3
8FnHi4iObr+I5W8aIL+/sP/1HewvF1YUgDWYPijmKXcmMzQZry1ciz/fvd/1ymXdtgTKY5TD6t8a
EJHXsnNs0LzmewWffNCi8pmgEKhOMl15BLUsWpsFDN7VbgNOX49vPG1CPVWiJNqhbM9wDef++M33
+tpe+nHDf/paX7oUukTAlJBwxuXybcheDn/5N5f3d23VX878SzU8YOLCs0yDunLHZbiZ761xTZET
4qztiuc/X+ff3syfzudLe6k1O9zMMefTA6WIboLhNayv/nwI8duH9qdjfNEd+ImkNqxt0GSv1RUT
FrYsRyPJC7zBrv7O7/ObNvEvV+/LG6m2oFxDRmFKgBslTVkhLoErgJNrgdcq7jen9t3l+/I+Cr0y
pFDwlM4tcM2ptqrLggrV2NJYeAv8jrvopf6mEz5/5tfx1JBp3WqWJiOo/3JMovRqAHW58kNLn++A
HLnZTbNuvznM7550GrfwrCxBHuFXyb7vZ6WuF0AQvOlWlu4G//Gba/e7sfPnA3y5U7VRRco45x0b
+wmHq9hkbyzdsPy7BDRvNH/x3YzwO5GR/PMRv1w5Ig0tk+Q8RFMbMGuk8mL5A5h3mNbzNpbcMO/G
WH5zln++jLr8ZbQcjSBWrJ67BeLdWMvLZBVuxEZyoKWlLvnjNN3/py3weYxC/2ErhkmAl/XDEPdT
C5wgJaPQUNIydCJt0C4WZZk/n9XvHntDV1ETaaaKjmm+tT8doWoaTIJKgsSxNhFAEpvQurF4+PNB
fjtuGDzjeBFU2uxfp4DIjEab6KpZnlWcVJcQrZW6G91ZJGV9M7H+7i5xHogiLAaqv0mjEouM37aT
IaNmbwBTlTH+bqT4+rR/bW/Pl/SnS1YUqq2EOe3tbqWumlvIHo51bx/VJRRhBw7G//AOqYSdaxh6
DN3W0Jx91XlYXTcMNR06J0qfWQAV8aenr7+5P/o8Ofw8Ev04iMGHq6aqyJr+RdqRS22Thylai0EB
Q1MTJNzPC9tpWuEgXGaUP2bShgdNoYaN7aeXGolv3Dj4V0P92NCCbINtCS0rDMVLk5B+Dla0sl/j
qmYRTet2SBC734FqpvlChuMN+kM7PKp5hPIVds047hG9ry0rBmtev6gSSGs7p3FExCe3FKXyNTUd
7B3NSW+E4/n5PlfyK8tEmO6lLzJyZcgSS5O4Oupmd0b1EFTBTscBMBrJvTaCrU9NJ4ILprXPNTsp
RWYe1jdBuW5lgB03MSb/gMJSg1dj7Ae+0ZHYAWeKcNjS86Xe0+QGSQnbhmoqVW4DjIKPKnYc3ky2
gBOaW+I5RU5pXn1hkVNS3si6wxDD7W0XuTbeJ+M+GJsLGIF9ZihLCMRY/oN9/G4aEdpSQFjoQIr+
mWseAHqyIoT70idSWC87te1TVXTLAb9CUNvLqjpr4lzr16K6BqHiZIC8s3paGGp2BXFiLSrSWyTs
udF9A5KhaG6jBOSETHtnuhLSCwhIduL2Opkxim2/LMd6OycMRwNdES7v0EWORHKq9MzCjPUncDWK
mllPL9if5MChZeLQ+QkJoZR9ZAn2WfVZ2gXfjbh/f9M0ZkfbVISK1Y21469vmtzrujc2SFfk9SyA
q9f0B260hbGYlih0tt9KZb4ub+a3QMfcRtfGMhXz66smZcmkxbrOBViJFT2JtQwszRVOvuo3dvjN
2WGZ+81Lp9u6ocgMvRZazl9Pr2PvBkvYEk4zd8uyd3ScPn4dQyZqu2EfHV7qtN/p+RGMhCkB5o2l
fSLHz2IC+EUeugYI0nKDmt51iNFhfgNITUTw3sN9lfr9WGPrmA5E3KCgaBdK8p6yvtEnDOyZBQhI
ccI+pU5jE2MZPvkqpqfusxlorTDDVTqQkGobxWRi4T4NY/Paj222YKjxgfdj0WLTasYqb0qLvoJq
AvxDnmQBPGEUHRVcpHSpoSd0BUrECJAJS8p7aM4fTNBUSAEOSqejWO2zF4Ose6V718VaBwubBYQu
Ad2v+uHeLu07u97Z1tITVOmzrkREsuZliTMYcin5nXSrA/oZVJx4tb3ZHJDH2T3Bi5TPHVqCBDOL
OH3rzUMc7QBb5mZ+1xkU7HWTGv81G9rjGH6aEsba7jbT1NuamJa4OjBy7b24d2gYXkleceNbbqO+
TugG1RE0iXrfKcUx09UVLXxJntNFGlpOGoERpQXP1FsLNXRaq30pNNrOSXK0STMshYn6xHQmBAZV
fZCUh7Lql3Dtg2lVgKgBOaT4IAH9iQ1fBVGjVCEBqBTa0M8oI0pcRKt9IJ3CmI7HPAX1Kqesk68n
njvEjFNv3osWTp48YDTSGnozSQjCmLJFCMR1NPA915vBj855IvFg6/J1gfZq6gAmWUcPcYDa5jhm
qDvb9ayGkGvk74q1aNRrHaDECGXay6dl4/m3TPOLQbkW3lUC26NPbrhhlPY7Fx0ajILPPLxqStpW
CvZG6jJFdhXF/ZWNGN+CDCtb26q+q+jTZSq0FlpbJt1rdcxuSWV8HAZzUzNoWtlwqr0+csQUUf5q
huXs+GvS+KMerVc5oGMbfCa08fyiXA/psh4Hxu80mzn4blC2zz2mPGrv9M/VYytV95Pyfzg7r97G
tTSL/iICzOFVVM6yLacXQk6Mhzn/+lm88zBVrkIZmPvQaKAbV5ZEnfOFvddG7cyuPVS+RKQh5bjp
LD+r5lVNAUT43T4CdTBkxUoOLDJvmBK29jTlR/gsKoaEoEldx0c8WkWPGLSLJaqHGtOg+aCW42fh
3YdBtJJLgv3SBP1owVr5ITDJK53UrFwLaIkFnpoQuEBQTK6GVQDVk90CxgxIdyTEVVlFfEIAblZr
jgZsi5zPO2ksTohnT2NAHpOhp7lBg+VWb9ZB8JlkX452b2fFzvRC6Eox8EFnXZCSYaBc4oxXDA78
wXpxkuiRM/UN1HPC4NpUmPzZTJsbZ9uSvp2HLPbxrltcH5ZjLX2GVCN6FTE4Oz01GKeBsmFjXBPy
FkbaWuftmRaJQdWdzlo9V+aT9aKoeKi9iyaFm7GHTzd90caa9E4F5QPwcjAxa8MngaNuZt7kEfKK
VdsA4+Myk+We6TyPBAGRevhq5wK0wzbrHmXlzmhfa9U41Hx6+NFWIt7qYDirChQcuRdEzAoGpWGV
zD3nVhKPWtV3SvRgho+m8jhM32NFXmJ3X4K6cOxx0Yk7eyzuhwb3qJ0H7w3VJDwjaR1F0jEqBX8T
AgFNjtw08+ehRb6DAf5/EwgGuM0X98jOZ+aNxs7WGCXHCjEGcYIEN9E2hn6GGv0otLnTYGzBrEYk
A+sMft6VwVBH8RZZGFxjCzF3pW800qa5PVV+qt0ZhwNljtTNzIaEr5wQMygESRd+2l3xZPoBOQGH
n6q/P+4hUwXcqqumShug/Teq+qWgHatQVuO4ZxyzMZb4XYlKneW78Kqf2sXkn+jANPgzzLc/vK76
t9edPOS2SpfDNOz3+480rqFNRkn7T8EcuMBBD+qmXqA6YTyi3v371f6scHmTfIeWjKcec/23yxb6
ug8tPdBxEu8HeOXFXWRiXKx+UrdP1f/vlbSJrVshSxhXj4l6/9ubcsjn8FRTcyH0FsZ941zDbPPv
t/IXge3vrzF9sL98YWnmpS36Hp1ZhXQi3sZV1tE8eguO2iKeSy/2D5XK398SDeKk/aYl/fY9wR6i
Ox19Xg7KSWvgxjqm+de/39MfpgBNnt7T/73ItxmCESt2IFBmuiriGsdQZ6raskrksdBQ/XbskFEZ
Cg+YNdR9Jogjzl/smOx9FZM+nEAKCT3IUhKFq1uPbUsuo7WoYJQlDsyvUH8LwauO3WOOiTrmfhvZ
6pXE0xbzmKM5xoCPbMU7DdqV4JIEzgpUT6kfiWihR3Wc5cCy2CddOGRcGTp3eXanqD3Z4/08YxFf
9Uh8KnKzirmuIK47xfpzYEMAJ4nioes+FAP3q4xhu9lqypeG4JiIox9+T5SNfzx7umzpGO81Ax8H
v+bfnwtZTlFLBijEtAD5ZmqVD23Tr8pBrEEoYol30ucA39ssMd6HSVpnU5iIyuPdM1drfBbNrXVH
ybY3LcT2hL+wbRqm0JMRnFFmLrKJFJ0HrtWebZHtDMazQn0qmpiKvKQHNKnVWdHZjKpj8yvNs3ng
v+gy3ClgbRkef0c5+E7/0CfSnCr8FMPJTVKo6KzWHZaosaVCB6jIsnzN0gE/Kyo1E363F+y94VL3
7GqOccCl06yJJsRWBmK1vJNZbZFnk8Jvekizkfrx3EZ7Eh7gzs6CrGU/95jWF7D4y8hYyOlN5+cS
gTEnR4FztmsBgyP0YC0nlFd2hnK7y6iHULrUaJHsZtf0zxrFtlkcQsfb2diVp7QLg6IYVxFsMioy
D8HJfVeD3ZWvFrknHLULYTPARqgYGot+QCuRvQ8Dy6rPQQNFP3QvVdZtjHyrQe2v07lTvlmgWisZ
k+ZrT1VY+XeJVK2aUF8Y4T1aa0Qq9w2ImwYpmYz6UVa6dZu/jxlrRk2aBRhwzcxh3XzTasrH3Ftm
IRiw6AWqyRxM4kwTtPBZ6paOj2p6rTWoqhiXFe1nSreqZF9VYyLtOPcJQnntIY1HV+0+CkySjvNV
tCgGbhbajBFan86epx+Y5Y8joWpiEt2AOvfSq2925J4+FhbxCvq8iK3nIHuLAh+XfzruIVjns9pk
dx051lke+33aZOIqD3GF1iOvIFpC5pwy2hM/Ww9GPatAtVIo9LjzLSOfR2B0Zl7suZWJ5BRTiAC0
kgL0w+ZeZFABm9pedNEkQe4RRgy2fFOa/PnfZ9VP5+G34WMZ2aRKydxbff4gaSdyNH80fn2fYv1+
Gjryt1kj45jOTiKO3NK/4YWKjJ+8Lz+9wLdraiRYRVZxxbkqGnB7kBcl+Wv/j49J5R/FYWeomd8/
Jn8IpUTiJjQaaw4dfa7lO6P4aSf535Lq9wuXQ49/AM9gTAJ98/uh13hIFY2UwJwq82iU0ClNZMwQ
FIJ2bBqo9HJKxxrSQsC3rcbkMrTFgo8WLui76iikSIjgXOMbyYVMykvlWrADWrJGaxGuivaWa0R/
HAh9cjWpXuRaTSsI5d7+CFFJSfoEZBpWpbHBfdGxnpcted40LxbgpNZ0zkpY8oBwzpabDkWLM9Wq
uBmSdUGPEWj5cdQ4qe37OB6WQ3AnjW9mCycKlR2YZZUwx+gyaki+UYzb6nNICd2G9lqIfInqGSVM
xmRKlA2UYRIFUBJkcDzAqewTRIuecjP1XSFvAqiAOOfIsJJVZYUrHZHziih4feSoKBCh9icFHXNW
+LRTVMHNNQeoLWJG6YwDg2JcpwUBLb0OY7JD/51GVzJct2aKtdMAokJwUZFobt7d55gxnc8Oj7ba
EovQVDDQgDrXnI8dk4lK6F8In+fJBEpw2MODMBtmau67EY21ooP0Iomh3yX5oi6+5DIbiPk4WaEy
U73XGNSf9trJwayrPW0WBe0ta8jgJDcvV/VbHISuRHiMU2MDQR7SbbqedgzcHUL2oNl3XuJCNhvs
r1oSuAE4KbseKRIaq9x6MQZ/SwY4Axjn1RCjm3vmPulegQz68ypcKgG9XygRWsn2HZTIaKfXSi/J
SF2USn3TgmimDyd272ncuBldT5U0l6JKia56tMJjEt2nBgqElLkIdK9eDE8ZM49c2+ZadNV88MRB
dP33z+8vfjN+GHQfuqbAhVK+e3GkwgeempuMl+bKEsc8079ZuBAuIJqT5pIgspY+tI8fXvRvM61f
X/TbFlIth9HqMl5UJf+vWRFix3pQWtWrn3ZnfyxXp2Hdr6/07Xc/ItjXxoJhXQW9CQjN1nHHlbVy
tvySVz8tYpQ/2wcmEjC3Ju+jQfXz7TCLC7lQxpJXk1cIk7E+ilfw4gucRP4emeA8ujSn4Y026d+f
519f1mJnrpuKbarfzfRRS2iMNn2HobyposniSQ4LCNV/vwrm/L9UjvYvr/Oto1DqWi/6mFEk0KAj
IxbXo5XtZfM2jOghEXU7J8v6aP2x4FdakRuXhSEAZnOv5DYaravdXeTm2vmo4btLaNNtQ6AlUFuO
z75zE5pPPkUw90g1GltUXJBn+DnOcvWqWK+NuRYa2wKmTBopY8ZbUixyBkZh9xKjTx0pvWKrcJ2S
oHHjaPWOi9TPAcTRvQeBRywpOKFAv3awaNo0gyYBV0J6Eg0q0aByU+wxGvV+IotZloCDUULKcHuv
cnBGpKfmoJfIIXEKhjMvuM/QEnVUHdkTHINrWGdnCem0rlwM62Iqr723k7JTEp1K9dzF97kPl3yw
n/taf0yS7jOrHTTvwzzJe+RGWBPoOWzyIDveeBW9JWbltsrVJkYHb4ges0L4Xw99rMiuIhJO8fYY
FPiKIbkUZvChlS8ZxZravJUIuzujIw/7rKLQVcpdkcVLX9/VNtnx6PBQ2aIUI2DIx4bWUsmjMo1e
W6KjAedGKX+uZc/iJJ2HKoEC3rUzMLVgeBJkQ6T7BBmRMJ6N8CEdzZvq2TdNfm+LBwbgarLyEZbC
dJGCO60gjzMLKKlRCRMK0NrDNW5OON6CignQNFvRXnNxAEPkRzeZJ4eYHFcbyEuJthZuuc7aeOqj
AFKBJDPXKD7rZVkqM0rUtHv3MOL0WJdkzKGTnVNUDKFJT41DoiL4DpVNaQ+uRheA/cJoPmGBbsbo
IfJAIdZnsylceXhhtr02inezNpf4s9w0Al9jcVXkrkVmUqQ8pOKYpIIYo0eDRKfkGXyOpUpT2gdX
fDPX7GxjhuomQqgbeic5FsfYuhu1JwMyLaCctDMOI9On8j7DyNFFq157b5G6++BKED+ubTZEqJJz
HZz66HqtTh8RzC28ch0XdIgNAKv//dAyWCkWumRvrWHrgL3KNRzAqr8kYZTPyNj2zfR8fASMDU1/
V0jRXO4KjDOAO8kehmYL4pt+OCUrvLfmoTaCtPawDKrcc6W8hw353CssgbRzEm1aSDO5XRJDpzeP
gaiiuc9FmoFQsZOTXBbXstAvnr1VaHt9O2JvPzB1WnvSyZQf1HapjmeN+yNrtlJ6ldG8Ns1XKrcr
oPqzgIRaxXjD3XhLGyws8WDb0KrBhuvxxRhpHJsUKoxEionEUzcikK075UXGIWj3+VtFFZpCc7aM
ea3u8en/cIb+IRbgpoCsYqnqdIQjlZxq4V/GJTyzQ1wTu8f2mSWSm5ykWeVmLuPAg7PKlmXm/gRU
+LO65hWdCVOLrsNgrfr7K3ZZwNXUwoiKu1OPbTQ6/fvA/su18Nu//9stW3nGgCmHf7+jfSj2C4S6
eWWcEi/7oYSHMvHnxaCw8KaG0HS2998voDbPshZsF2Wd0Pb+mG8dHTSDls5B06bkPGvMxnV7Kyjz
w4b1oPaFodoyJ9JtPXcqe1HJ5lc9KNaiScJjKYndANxjHvvBYbB41hCtnJzA3Am2FLnVIFDeO+o1
5vdvhTwP5R2Z0K5jdFukam5LXARRtwdg+xxpuSvaQ1bC2dMDnjdkQVIVbAxYOUbl71Q9WwzsMVXm
RaYYn0JiQvRcWzVqeq/24SZEH9q1OJSDx5jRv0EN2uAGM+x1RdIjE+Yd8729RXIVtZ2M5pFLwm83
hhG5Yni2ynuiYAHQEtk+bgzt1WEnp/cl/sN0aYB3y4kuHGk+BouzaFdwMJaODNTJY3EGhg3La8qw
Xce2liVPpAcu4v6p5qjoahPR/dTjEhpODEwsMuAl+VaV6pmEcrUh1mCNiHFJqD1GHRr4z9C5yc6l
GY6e/DTmj2pzzrOP2MM5MUwx9xzOyGa7eilxMHgScwMLtiU2PuL+aMKBai9jC96lxTEjnzvyDkBQ
MUXi+lg55tqq3sacXHPvfsiafTa+R6QbDHVNzGV+Et25ANiOB7OptqpVPFVE+rqN8iDLZz9dD8Th
kSSm6DJFBL5G0hPu44GaHlB/wlZP/g+1Jb+besziyYlWpnBmMvtEyQjSVZSFb0y0MJ8k1SPdH+Gd
yGcN7BhN2cQ/HRJ/2TX/9qB/q4CI6xmkvkHd4+OQW00aFVT3rQtS3h3mfBjER/z7N/y3Xxb+fY4k
5F9Mir/Vr4rRScGA39n1udKCkOGb/KNc778e+1tzDIhJdVQOPstW9W8HBQcjpm+KWjdS8ck2Yg0Q
fy/lpyiWyDVd+wT6lvkklX8pMhxksA+LaHgKo3BXZRpJu4ob4+nsdmmAoFshjinAgYyePSk+RAhS
gjUsktz63mhg4qU0Gej5C/4rxRVx4AsQmQek8HM5fIsyfa91erZOdVI+2mqZk2EU47iZ8hJZtLTC
VYfPOGsWPSg0NeZxg0+hl66JypnxZFDeD/6zokoAH01MdO9qesOPWMkvI81m9WFoJzFcxvxBNggs
kuEyZBAGybpQPyxKTp2wpkkErobHJr+p+bGu+q1lBbuxhFgeuKQbe1AewHKW5asj05qe8TB66bFR
242vGy/8IFqswiChTqpKEpKsPGm4BEzzTkjn3DCnjSk/CqWeFYZ0X3ovWY4pTHcloksDA2vJlB+p
z0pNm2e5P49H6jqLyzx2zgFNBMUOTO0gx55FzEHoyvHR0A7ThLbUyLSekHTK3A4dtxXLoC5niE62
pVXPFN9zDSPYpf3OR8HbqZnbBzdRv7aGwtYQYH72pqFKUQU0JYZppmTgtmYYXITUQny8FH8KjMkE
3nPGwlecNHWuwXcbGRh6Nlls/O7KO4/v2TL591NGZIwR4+AT96BjHyF19PVZ9CQ24wwl+2gVFtjG
KG4s0j0C9GrlYLE63iOQX0gtvI/EOiDRmUPW2klScRp6/aq1xqcRFl9KNVZuQZB19Nn042vjtfPO
f4DYtlM6VtvvjfalGa9OMq46ttQcuWRkoFSokqta2zJQxG5XRcadnZrMbjF+s/C597tahSbnwxa6
GFU4hS/M+YCPqhZHbp34Z6ut7hKHkFXbwyaGIbqBrtCdHJ5TFs4F6STyUkhPinRp5HVBGMN4LisW
4vqnbt33NlFFrGcLLrGjkYI0fGTE34crNV4XEtYdMrKCD4V2v7vE6grcwd7v/YuNjRHvd0tEnz28
xaZGnoW+UPuGtW62djgqgwCPcn7KHPVoi+hRT9WHWCKjERi7a1Xmh2WjwUjxFu74vxD34jtbON2L
MC9C+CGsUPMJAEgMJ+R1roE0zl7Ah7KNryj7QJodsvqFEYksHcKqmJe52OdOX3JBERtUIehoZq0O
aynCNotHP+sEkwwdBXo+DUtIesGHPtNCC/4fObGOaJcKLhwYNGdcZX7RLVNNIjgmBtEq7AwL9Fem
gkY8lRYYEmtn28lrzqi8JFImCv0zgPS5RrvSp8l7YBOCIXssZVm+mIKpN2xV+4JJlVlzN9c8lqbK
qzywxisJc+8VXMygC1rBoE2W14rK7WkHXLKDUT1hOUHGFur3Bah6LQieGbe5jXkvkawVNGcbB2YR
4c6QN/pU3ZbaJqyaRWLQGBFccZEcvCO6GaULUV79Ljnx+Pc9TD1nbcPPzKuzgb+qUaxlhywLn3HK
YFxhhuCaAV8EcO+9xIXeG3jTMInYCndg7SyUOH+K24fc3PmYaKDTmpp0b5X+2hjfa+QjuEOWVZOj
U9FdTf1UIW4KXT4LHOIxrqAi5EgZyXLpUdFXN1mOrhJaDMknUZ0yIWwPFfsMucxdbDSAW0dYCgeS
J2bUqgdDuVMQrPlFPAswBRGoMNORlYUq+pEDHpgujeCprYVTXiR7oEeXDIQTxdIqwvOYQLWxlTOs
Pc40/UjSK+uuUwxKMdfTZd9It1DuHzqpxtgmVGeZ69qdlhbnQgYGW9RPvkXtlW1EgODJQ9YaJdVy
0Jqd6ACSEndJbqmjoHyKcDXL8kqRKrR5+Tt7of2oyR/R0FxNsR/IemdhV+DT8fyDmTp7M3pruGXa
TZKfQ/+rJ8aRiHNzDO6tRqzUTiHSJpyzlmW1lN5B2a3NuVeAE7Z4xrlO6sLaSMnBzz6ndVjbL0uk
gKlCHhHRLPtmPOnZlnXImTDfmOFDOFpuq59AoMw0mRY62uXd0ygT/BTOdO9Y4lVQ0rMRPXQt2VzX
oW1nuXITMAscLN9D8tLGSAMqHsWiSzZSTnQ1ZrqcB0+WHkhYZtqD6JwE8LQVJzs3jg053TQr9U0Z
wqWHtdTAYGfgqFYjwrLhnQzYs2viSfdt9SZgnepk4vWVa0fhKmHNxFC4R8tu1jfceyV/Wuatky4/
Wog5FfgeRq/uvOF5xGheoKAk8iIcdnQxy2aU5hZNuDxGd6ESbsm9mTcqgYV46OUnr+YOjYgR90+y
mawHBuZqeW+LjxiPh+90OPtZp6UGQkTI1+tJO1NBRimSQ5U9yfoj25y51y0lDMYemU/jc9GfQN65
6J5JVUyQgTwp5Jj17VuWpXsfEKwpOTuFcwgx2NQt82kC6Q349cf+3SgeO9KJ9Qz0Y7AgFY8xuboI
cOLh/UUhhwKsQLJrMBiPXxNDRtbqIep41Uvy2+21L3kH3WjnCgSaIUCyxiEvx1cVmmCDRzWr7geT
pGsogE5/MabOgqCe6MknAmt0xk3Ls2Ou+uAsZ9HM8UkQVptDr6CfSjlM/eQhkjKGPwVyFzgvQYVu
NruYIsbNyWjHUUlgqGZIzFedoXLMzLPegKCL2LxwBzk4mTBnM+qPEDeeoxokwwl8rWhEs5FwUfOo
hchMrSZZe9zSUgV8moRRj1grh0c8dXLXCSP0V+MigqcnsoswP3BGuwGPZlFudXFSlTtLfEX2IgYl
KWGsFhqM1gYqSXuVirs6eTOQ/kThFuo3k6Z21qga5vsdRBAoy1eDbNewXHnDlHh1CajP46G4G3m0
ZXob/h6wichbYLfHWxEaM4FuL63OltU+N7IyY6/pQlxuSVZnRFje8yV1IyrkodqisRIcTUHx3mb8
Nv2PkapxAORg1wwGe+XUQxK0fPUOtCnH4YUgSotUdVtt7ib4izyytBmGBymiavTTK3HIu8TWVsAy
3Ck6hUXr8KYJZw98inaTnWjfE4DD0Ah4biTuWnYjhOIRnuFaOY6QvpplaoXGjHaUdkSQXii6YZNa
15Q4lZSHjtW58G5FudITZ+cY/cpib4uziv/k64RNIDsI3vwVwzjXkL+S4liULA2CbO4Pp37KDTlK
SrPRuHOBxTyaOY3ZCOKvRo7Vmw/WrdJOntoym+pdRWuRMp9DosUr8SqCFxloUOUd+pTG+cOBKhGl
H8yW5wWOcktpycF8DMM7s8u40BOkEkHwFBaWWAdsZ7h0Fd6An4tTYTNVsCVoDk9BjucdR66e0/SP
yizFvO3Xj4mylHjUcBzm+nzwzzLbKGbTIYNbT7+OZu328ldULzzeLHAKKZJ4yH2gNRpPDotdI52o
wYHLn4KoridHeBZZUAWkQ0k8U43jjneSc1+wb2HKxQrISzy60XDpZ+WeGr5qt1ZjUsEEbqhAuFYJ
7G4OWXTtgWpb9nmMWT5MuYf1s4xNaQBwOrM8DKe2ekpRMrhpz9+SFGNL4fXWI6MZRDdPiv69IudX
pB88kroQD3iOpFlT8jZSvzFdyLcELYFlS7oNYqqV7Jnr0CgWNZMQIMEmw78UO76Ia7T6dbSsugWB
zVvfQOdJO0/ZZIYeZjOCDWnxu4oJRNcdUmLGU+lL96/WcDGym2DKLSe3nFCdTBwquOg299PQOihN
MH4r/pEZvcVUglzmAvep9Jl1ezQHJaGFIZV2PvgYd4HAm4tI+kyGcJMFAybUHJ24RDgqZTb+bfhc
lIgxnKUHUqqMyPmIBJtC0qDXOsMCwzlLcJNnuYYUEn5z5pi8HcnN6mDH4gVxSNGfC5C+JdpMneAb
SAMpl6uibX2s7SpSYRAnd3YPzTiod63BUJsesWClFmDDB0bK0FugjEjCvVDeTJkMNmJ2Q8z99Dvp
QaYOVtB+psGjl1cVC9rugUL4OuYW2v1xNYLECL3sM7TlZcWVH/Irs4lAN/EZyxHZvUS9xR1zGZOV
3j6p90YzsMyD5NKD/tZfhU3cX927I6vv3DpC4Z8JhYYzOMLdr1/sLnZbzJdhQ37j3BHHUAf/xXmJ
RRuYqMhPQScTWo2nQF9nxb3XXIyIMmKcZf3Rgnnsj+hPrB2xC6YvHbqoP0Q89AN5gxDHwhbmFDeP
E51N6RQGIJeQ0isjjk+2SMmgHhv0aZK6bdF1WDFRv/um2ZK6hwB0L4OgL+yKdHgO/+oljGqm1l9h
CrrVvknZrk7HmV8F25iiWI5POl1pCYvf4jjOIfKglW7JvWVMZfaEt+jqcvT5PnALlK9kiC70wXyG
t/0wZXHXi0KOTqlYtswE6J2gxWwDWa5dUyoKhvMZ+2YDEpJE/WwA9lMDUqnVdcOkJiDBTnkoZKLh
Dpnjzf3OmSXMIQb5Wkd8KMRORBCupW64DXn7FmC90ClIWgnnq+csjcwVMtyjSH9uzeouTrS5ZHYv
BrUh3WjJPiBD9WF51ScW+3mqfeIC4e4T1lNbkFyEHSPjAP730OZP6YeuWCahd4qtq5phfFMRxuCq
GEiyrWl0lZDbfqFCDOtK/QcT09/mu7++zDQ7+mVircgmB2iAQDs18R7GrzHFjs6np4Cw//cb+ouW
kHeEdoC1JjMiVf82qi4TtbeKAiddPS8esepvi4O0aJbiQXObe2ke/DD1Uv9DY/8+kjKJcZt0ajKi
U6DDv783jTSjZLQTlCcgCQ3c/4BFagNh0lU2gPA5waYySP5zuHxfjbzjPIDoUJP/HM7rZu0wAkDg
RmqIAtiD7Hc9jIi9RjxgYzskMEHO3tRkUhZr62oKWgPOVxEHg9LM6PZV/wRW2+11leeHO2FE/mUu
64JsTiHmheO4JkrpiQ9X+ucYIEHtXIR60UfcjJ61GVvX4slHcNWF/TqOo7mdv5Iuwv/YuvzVorLZ
pJmzpL9v7UOOsqNoDlF2FgQF0CDCXAU5185j3AcplhuCRQrSx8vgTpHqFYOlOj8GJRur4h3F9rwN
nEtKxGF/9vJtg3ajI8ihIToyMV7ZsQMNbOYNF2UmL630qtKXKCrd+1AsSHzYFAqdEEd0be+cfCGq
YNKdTEatWkHhqB+kTmxziyWc4/HZGxifuDHQYWABGCkbNBBU8VfLUBzKKRV3lH2lCDARQhYIKMco
OWbyccjxDGEGALyoJyyc5LVsM+BoOBXLt1B6pk8F3WlgTxDmtilwDHCp3qzWYJa46wrCTkpIcNqy
E8rKzCmokA/67PHU44itCmqJle5bPqwQOEIHR6usqTWLeNfzWavhwgxYwSNmIY00TZ6MxtmTbvqs
QaOw4mzX9msofEudyR6b3Jhdoxnekfch0T550fPAVxbW2jIvtn0OoK4qdp2xqp3rKOQdSH4W1gAL
m3s/O/oSXhM0w4l0wvlWD+mCUW1bpKQZWTe2QASK+p8tfSJlXO1xIsPysPQnPRDM2i1Xh28VTugL
WivsJnOJhomyGymsW/ema+sDI8RnA+GIFMO87durPtpnm0zJfkSKfZdVHQURSexB/tOP/89z5vff
4rfxcOsVUUACHLub7Gy0XO6koioEac5rZ2BTyOaEx8Gk9EnCW4t3JMVVoQr7zoolohZ+8qIq6FT/
sm6aHMqMSGybKKlv52umh0A+Sg6+RC4uZhTtAc/f9Wbs1sZHYLebZprByMDXr0lJ0CsZHA3rZeIy
NB8HbsGVCtkmbN8YurPEf43ipcHiMmcP4m0VR7CimR4lVXot6o9SZVJFf5qQYCGHm3Qi8Rnb0Dnq
FALkYXcBIBECFirnWAXJUc/8tSjeTHa6tdzcd+alYcikkyqshQ0/BbEXUQQ6OnUuls20oWYyC/+O
Fad2zJvoOfB3GqjAsi62A8itzn9HFUAUdLPvmZDHBD8J4XAOjcue+kGN2A03wUepZB0HTgoocjjo
xasXfDVJ/iXI8Es7ZRnrjJQsgyoyMVnS1wnZpSQ4RoRXpO1K0l9r/YMlXIu2dhhnzHZY11n1U2Gl
ZAbUurbuCzAtUcYyqkgRouoUNo1N2lPhIJ5Vugc7Hl9qRlYjeR6QxbThGGrKuSjeJOerJUW7yoMp
GIDRbjvn6kU4Cg80oWn9j1JKEVkBxLHvBWzJBOlVSGAH6288HMEA/bEHm5knBTsf7ZZoMWOSIsXs
pawcha1sjgMcDM+LUm8sGHgczW4gWcdaODtfkdYa9UNYV+8hoUDJEDBu46zyK0EFITOBY464cKKB
0VZsX4g8FtSEiGjLYB9HOcwUCv5AQg7ss79u1iOaBW8ZdBIiFSJa85eRXBZPBt2g34WJQlhQxBrR
3yXxxkIFjp2IGbi0ZgcolPEG2GyteuwuJtm3RP0r9cbKqhplppnp0Xcc+Wx79V5gTJiAuA/aOJ5Q
5OEKIknSnhyVGSv11u7uG1inbtfS9GjRXsRwXsbJYGZREzqjcw8aaZrA2lscw1DdlHY5gOhplAqI
GbqY5hoxtRjGHr0coKKeq6BuAQXDQmVq2SBYlA0UdM9BtUFn7XL2ESxE4pUrN8JVcmfZle29bc1t
NXhreaJTHqCifYIUijcK3FdWLhpCXNK4xzQqlw850A5mpQT78B6ZsI97eQgvqgo2wccaaFXdus78
L1Mpj63qP5amj3p5ZRr82gzvjZhGhADII6JkkVWwyWnFNPuK1VQdCTH11iwm1n5CfLVibqwpowrm
fwe8G52HBeFiqvqKY1ltSfE7NphpzDTYEEPs+vqh0op9yKfdlmiREIv0LQOZ4kP2sYyNHdHr6iC9
1iMlVdkw98tWpdS+wPveQG1dB1XwJLGMxit6mAYv6VB+gRKG5yWVpmsxixIWe2IrAuCptliPVRYa
fRbAxmvvPV29xJLDGsZbwMJNYduWLIfLRFkjlMUY/Ww1BWonUij8D+FDhZK3FQMJTzOIi2dwIT1V
nc2ce2kbMufa3vPL2dh++HgZSusWgCWyqmdZhaqd3tDYQs6a2JG2Pq+59zFz5UvZtnZjbSIMXcf2
XOHxjYSNqohiw0+OUdq8tE57rCwfZdOoX2WSpVJFP3fMMvM0ZmqMAcfR52XxVmbrTLFdr0txXN6k
1luGDPb1qYHALifv5JioMyLrguRQkrZnBWJVhjpTPvhq2eswNrsExjt7RWDtNR18s8gs+teBzRkC
yH0dxzjNYu7TS9TZl8bU7nyiFiyZead4LbMlRIIGYHzdMvaEjg4tdFWrw3Js4XiW940SwWXWzwwX
dkPfH3MPWGhqDphv8ARk3S4BkZl3TDUZEMgKxLW++hAeMtdJ40vll0XHcUCZ0G51S3lkXPaYZ84W
7ms37ePkB6Xa6FG5rEL2GJrKKtKel7o2b6p3K+LDInZXkZd90i6J8qQCZbSRQB3McP95X/JIg4gb
xaq+xvSStWRkJkwt0/IxVgVbTjUzXGeoX0vKOEqnrUSoiyuDwOE5aDVzZ1WMt3Oi36zxWBoWinye
sXZrGOH/kHYmy40jWRb9lbLcoxrz0NZVCxLgKFITJUqxgSkUCszzjK/vg8ioTomiidXdi7KyNGXK
BcDhcH/v3nPnhkLKkYvwRk2Wob9AhiOU4zKOnth+zWSwdRMU0LPkteE6KuLSNkE3mADRq4TRCdR9
U4Qc0l8syhil1t1rtE9AgPVWz+RDa/7kY09t8Mp21i7PnmslupIxxwmR6ZhBcZ9h+lTcHL5tvMc5
Mu+SwnHZK1NxXcR+7MgiZXGLIirNMxHvm9TBqiTXyC3XEo0QTkysUvtEp9zZV3x+KRWqr3K0lYad
1L652l1HaBgUCbujEq5Vuh2M96I82vhYcIMQgaeRtGYkjpWP4D732YgcUfjW62iSNIej4Ex6m5CV
4E6TQSHj+6407jsO0Up6k45kc2EtrBA5i/1WgccfpTRyM7rWU+wbwRYkz+ToYjm/Egk2mzoZEzKx
5mQxUGdzn1vwn/xdcNdYT12K+fJa9bdu8xygpA60HxTTWCYotAlsDiCTVCY9YF3Y6rG50zIgQICc
w2QmtQHVhpBeoV86GlIpCj5FRQoFxMsJwJrRAsp4L5GyrIVatk1uaoTMheiZpRH50OC8hao6groM
OgC44o1LBFnVu/OaXaeBOcalAmRUt5y23iJFuQkadSsQwzVmR43PQN8hOJy29b2f8dlAkpl7ztA9
tuzoR7ILOIbNYM41tNsFP7FJEAWBb60AywnJXcdMrJBwhp1u6+K+qnqnNo85W1zDOCbFIRXu5Go9
aiisgf1Xb1p1pwl3havd9kqw7MaOMrG2GPulT0eEkNm5iirQEIRjMc47IXgE6jzPE/2eDQnBYBzX
TMSQ8VFuC8LO4GobByPdNiYHgPDFolcueEBYVFjmjScRGJZhg11PFEZR2/vGSk8kG/oaa5SOyjp7
IwjEjqwGBwmYCkUZnxqf+E40TOEUK1Cw+55YqtVOzvIlDR3aZE22Vr1i3dbtHinUMtbotSPxz8N8
I/ZvAmgipfuu8IAENiEZFSQv7cklvLfM7jHJjHXmAiLE+0BqTCxSuQ/AYLOVIdcsKw4BGQddLOx0
8I+C523a9s6E7Ok+W1SQxomhOBB+Y6tkVood3mpkTyL9uzgMFmEmbXtXgyDv/TRD2IMem05j3lSr
LAezCDxTzm4ktdm5hkQThLD6OHpUCRxw/fGuTbXF4MnL0OvvfKQOAFoeXIm7C7ndxCVmV+q3TmOm
Qd5bi2YIds96dN12qfK2uOwQqyhbBRi0OvzptB9tj0ejcmzFCFQzezSoAxrnawwslnTMZQRLPvEM
7HTzaG4CszCro0wFGhNPJz7CNC3l5ipI6FK1NcouqotSr5SoN6Wa1DvSXyN/TKl3G/dp6H7rG8Ca
IlICLah+mB2JTbpKBB+Jgsu6mnpWPZy/YO729xU6BiEr15qF29yrntU+fYpQDYCmfbPMG1TdU+kd
wIi0rGTxaiK8+8293lpPeSnMRRW3cZBeW4GIBKq2o/pHIdxI/DkcKHr+9ogXRhHvaulnzQE2FO7Q
VvJH0/lPYV6zauRDYWcqW4dMu0r9yaZlm8UuRLRa7lR3m8YLgbC9uFlkdbwajeBOAO2O3DokclTp
soVV3kf850LUOXHbLPOUaohF3dzT7ns6MF7/bIBniIGeyFTSR/02jg1WztxOXQjMWLynFnZv7lXh
Jwc4WlhO7qmPE/tB8VdjvCihTQruVW+tWvVu9Ay7DVkgQbabwZaCeDVrDDqcHQBY/8GXH9yQ7Q7W
FXfgyCAkkoXFLzkCb70b23oTKsqDFQFv5X3P6ia1az5IAQQ33oBYW/ThbT5MLjwds5Z8V4T4m1zS
FCuD1A3s/KrLnhZgD5yUnnnlJg7vGU2dkpfcT9Rtb7TUBAv4MGgAyRJwoQeMeNpLyglNCwbDik2C
ibC4pbQMLVDZ+THp3Wsrvw0Qxij+sI3E2wa/2lrQvX0rwsPF1pzl6rUQhpuO0rCPtLBij51QeB3W
irrmlOSMvvGcU+aJPTCcBVV86qn9L+HDNQbtEi6pX8coDq8JkRR9/b4Xrsw6JOrjFWGdmB1zNtmE
/SpVurDMb32n8Nc/52r/mFMu6en6JKJvF5RT8dVRxXH30QBpgOxFZHszlbfAFx4BsVsA+PPiyiAH
MnrtKY43LaVnY9UHNxF8oKl+S6ptOxarVu6cVgiWVTtu66R6GNXszoslPt0qrdaCyF9vgzHVoyHD
450PCo6frqAc3xT3foXuqsbSnikXbAbnFG+wH1CB0CXl/08svnpUCMMwcZhb66Wh2ykWx6+Lmdrn
eoYq4U82UdThOrN+GWTf1U1bHdFO08MBQNDj6E24HHIFJnJWvAWQh9WatlMvEc5+MzYtJjF+NsJI
Dwk4JZd41QzGRgErmvuhM+VKJP3OdYd9Rck8ZUOhomQ0PPo1QPlbdDJxK22E7BHJI1019BZAkvzu
hVPBDHi9LYneXFOGXaYZs4rX2si3vvptML8HwXPN0S64HrOlq75CAKW3CKpDI6j0p9q8GD7JOIsu
eElySOp1fsHtf+4hWBNrDiW0Ronl5CFYtRomQklSYi/fZCFOMDJcv34K57wyZNXBEsOhQzihdVLh
jeg3xvXIc2Y7dZVQVJZWyTzfmoE9sXtEe/pAzsKdd+Hpn9N5yyJ1XmhBoj5Fan6sLBNd3FgDWJ+5
hE6+9KEUovlP8zXkE0hSfFCSp0JtHb3elOWDyWtFtiP7rv5CVW2yAn0scKvwDBhf0nSd/32yCkmN
ElUyOR1rdryraFk6/qq8SPWT1Ekh+mkgUwGtTuClZBjTz9/NdsOqIbVipyOyqnFGISYNy5qHzU2W
3sTeY8VmJOBrJtIijtkxuNGqgRXPcQuo/ajdsW1DiUsZLe2CGw+WRcbaPzxV+s1Q8k2kIM2ZxuiR
z3g/fZSTKd9oWZ8NVHeDmhTeuH6rqIsLnLdFPiWlVq1jr7lJ2SoO1o42nZEsPQzdU2zklMypEA8k
hFDQadunqIThfi2N3l9WuHqb3M6wzyvak85ZCj++EQIlwq2RiqJdmbeVdFVzNGnbclcZ15b5qCKD
CitxUf+SbErsSxFdH7w6ICjgp6BjVNQmJDpif4xTXRyAATvU1ovfmEvRvJf0GzUj1yhE3ggX36AQ
pR4Hvlsco6kds+7CVkiKVUBgSGHh2uT/Y5LEdJhT3bGugfr7m5IzaEAL30zUtYG2oL+LGvaD1w3O
G8W7rtLeNlxzRWmRgj3zXzvk4U03khesICmO1CkRHMIQISQoSEIK4UQ9uArEbfbRQTOsG+NeRC1n
CNXRq4F4AyUbEL+ig/ZhH+j03sFNQ6lZItgkjB3z9ZxcmtojjYG6ZJxs+JhfmNnSmfKsDICE87eC
Q5kK7ccZJwdRKnhWAv2rn+VrIlIc3PX+3phPWZEYJBfqXRksLywnZ5TZskS/SLVkWadkfFIT5rul
6KThKL/JnBWilX20zJ0pMa/Nr7zFpR7VmSWSdtgEQkE7bYjmyQtcCnUw6DWeB0VEebhX5PsLV3Tu
Nkr8djjDoM04yn68jdXYRCDP8cr+yRql6bFKF8mSrbsd0XdDmuhk378e8+yQCmRj+Ce6IZ8yPJKq
lxGJTfJ2fyeBShp3bXf4eoizt+3Xog9IUOVxfbwqk7sWx9lkFZFvkQ3bPdy/r0c483mXqaLwWfk1
wikIOs8rzSvxj9Bruw/p45mwOIZhPfo/vh5Hmj6CpysrHDg6orJmkK45Xeq7lVV3K1NKprvFRnrR
9C9xyGl/6lIW1VGv4mUg3ivmIR9YQ9BgVrpwNxA73GDtiqLbvj2G3UNlXPLTn7t6GbCHgpeJZIdP
nVqjSlrJo7JtShtXv8HDMqmt1QvWIunc6yZjXeIuyzJf8ZN33PQDPSv1AanSVXxAzLFCBTEHZw6L
OrE9+xJ079zEfD/cyduNSDrsCo/zCM1VGolzyd+0dBgvPNDpj/70QN9d1MkDbYR40K08hC6zzNcT
KlbZpTOc0XOMk3PtwjSdftlXg5283qNJFJVmcgdZ9o3653QS/vpyLt2zk7ZdpkYCr3nNijidVvC9
KkZCE0C5sFU8u6FioTdMsD+0jYyTZzPEZge/gSaIuwv27ZXsoMQ+BvPWQSTLyXaezi/BTs/tncA4
TPtGeLHqacRsbVmURAv2TuJmCjwm32Hhr/6NwONzd5BTCNmcMnukT9AIiZZDglKSOpNN/hLpLPvY
Fhx53W+UDeb9m3rpXRcXjj/nxtRYUPBxSwZE35O76WvWKMfpiA3RsPv6JuPwVl6Qp0hnCJayJkKI
5PjD7lU9wXoYHXliQsYYlTM42HEWDajIeWfLtr+RhwvzXDpj9v8w2slSEbht5Q09b5U2I/puQ6Nj
NeG75O0lr9T5kUgc4DihsgCefr4kel9dbTETcass8gWQj/WUOgwC78KrdXb5Y+rpWKbY4rCr/rj0
C3DQ5Limmzx58664kfPAoQjqLeDF/uK2Z8evX+ZzyzpzUBRF3jKJQvrHAUszcNVEZXuTK7BIKLZo
oC3Rnird/2Uj9X6kk8fV5rKSaZTr5qSmkjqzVJ2QLOCWzuIOdcwcrqDz9aWdYzTIBkcgCXgxb/Xp
TqovjVHqpmubQg6KW/emtGxl2Tupky6RwEkXxju38L4bzjqh5sg6iU5GwHBBQV+IUvSlo92ZV1jh
MjS2opapmdrJ5Aj0oqibhFxDNDtskZEbr7WLm4/P7zDIb50FkFM6A51OiGxM0kFqpWm/29pU2ufj
SlyzzeeeXVqSPi+3uqRa1EY5SxmAdk+uRxRbcCTh5N31EDrBKnBRm2uhM5aRU+dEKF9PVeQLk+Lz
Tfw46EkFIorwanmhPF0fNjPC5rFerSs08BjTZtN1DqsSYMmFYc+NirGNDG5DVgz23R9fs1AywoIi
nDKnvWbSFFe1a8m/uXBpn/dOfA6Rr3ArdUlRfi0u7/aNRA/7luRPh8dHYtAIFCeuRttlaySy83Qn
KOir5xeG/DznPw45/fzdkJIbSBUqbljAr8IrUHrbfWYvALh5NiyYp/P0IQ8vrfvTQvFxg6OjcZxm
J19pkwrExzGbXHfdzKV6K982oFeklYhxmiSue2OZOgRQhxfe6zPPTtHAkivgG2n4nOYkoF/Eca73
KsX0o+ejykM4rVwASZ27j+/GUE7WDkF2vRCtAemjieQ0hWCP0f9+/UVt9ddlKCdTsExaT20FLmM6
9k0MAkKphVlHuf0VZAg3juStC7Pj3JN6P+T083ezQ9V6F/4uQ3quoy+NReCgB9jnYNEXkgNX7MIl
XrqJJxNDqcVylFNuYuUeEf4oFz8o516w9+LRkwEsrxEyP4jUuUj/15qR0rEqj2AHgJ2gUnjK7OBi
nv3Zyccm+F961ZMXjFJM00ce1wScQvWxJ9pKc2GjDYn08xslvV+dTp4T2d3QjoeUNbHLN1NHF93s
LGaZiuqUlElSbXc9Au5KGhD6ZGvTpeuU4M1Bj+nGRLFk5jV5r2vWPYApXXk1OYDSkXz4xVgVi9En
jbOtxXSut+XCzMGf1sNK4NfrQ3At+qg7lC5cScPWr4AMtz3I4vq2oqLUDNin6mjExcRvlrQ7Ub1T
cATq1txH2Umsu+UuAxnj1KtZNE+l+L3U9bnvv6imN/c1L4cj/1YZi7R8FqN7PFhXclrvI8/bK9Ji
oM3Ve9paIqJNqoZ9S5OtJueqwvgp/yjxncp8wQs1dnwDepWifR8MrJBVMDWpPYwWctNdaSb1x05f
+6CD5WbYBgbR0f5Lbg1XIXkGJWHErr7DCLL2KQMr1rptVjruhLbZBiP6QaOw6Uwiql/pylPsEY2s
X6k8Y1RpjdU5Sr22zOsKJWsVy9dj2i/izFhGQWJnnbbQ5Me8OQYgSyrLckTtUFnStmzFRyE3EdS7
L5657/S5h0dKFnfRuKlDfHl2Lazzdt+FG5eWbNcsSKRG6k4Qrnrk4c1Swba6pUbvEien2s74dn+z
QKhJfL18+Q5eKe4rC0EGk9IXsmWGxYuvWt1iHZaTZdqbj6ZIDmI8djvZow1pIqPMsPjYQfvQ9LCO
sD67SYLYxfuZ1qCniwLKhMVQZeSvZbkinja8xfzbz9NOeEIM4VFKJsJBRhzlmtfEnDfoWcSsXAQm
NCLZ4wxa1sGNG4aPfRdSnvQrUJDlTK4ttDYLGYEiyLogD53OjOaeIB0ifAYwmDZ1TRMvMSz8YvJe
i8cHElEreWfgJzTi4kYoti2ZilIBeU1GTDAevQTuEeDNzg1vlNHAXMbtVxpszWJyJZDWmnfexkLC
6kkEL7hLSquLoki3irYZQu1g0K4PS2Lba9yInoZe8wGNfSMRAq3c9yL9mu+euO+EWy8mjs7cJcVO
RWWntHettYecoWe3vUyT+Sc19bmS67NWRpSTQucfA5Q0j3SHFrG+DdX8sRx+GOBAOXfFkxG0/Fn6
6o2pWHaJDlFV11TqZp58Z9CJ93t69wJS4/ZmSqdoofRZh8DVkZCgmEDkDbDhW+lj/9HK2xZ/Ui+K
EcJn2AbAL1GV+D8GXGllt1foepVoWOSXQApXMRLA0qh2QvLWIg4XdM5OuboWQM7ncETg9BdAWELx
aAWHQb5N3JU5PpFQnGgHzXquxRtJ39Ce2idoIzzQ6bBeoCg9Nlg1JiV6OL6aKTns/ioif90yVnFx
TLSj3hsLbIli+BrKCLWKxsmjgoI/y7WCORvtXAhHyix/xmR6JDjwoCNCbt2lzXedjsXEMPSCYVOK
L4b4TE8tqqivC69mj8pLdAJQVxJRiaNySBFxj3FtTxbLQIAigy8xoI/h+4WDUkPXCltPvhkBOjrZ
RGdIkztepl5iG/VLYy1qNDI+sRzWHrHoIjafFFgTrY7KQt+h/ZvDNT2OvPV0rimrZyWfTXWtQioU
a2cA0VXyxgykwwkUo5W3UMURTtvCJNMR5n0kPahqOM9lev+8hAZtkEy8GugO5HALymtfylfwHLcs
sUuX1UYSN+IA6BAAqhCU8967C3Cg8RfhBN5bDeZgBb8uPVpxS+887ooVSbpq/82VIbsSm9Ch821a
OCqILlSBxgHOLaRuqEKejXaTUMHs0pzQAPiP49YUx01k1vBtjEWW8BDqe5fISUjKeN+vCqmGwwYF
GD+G8qrW+2BA28fRtPOGG0sUHb/ny8QLpRPomxHwWPaLPgqWGpnMSVX/CCoXMzAObSP/LqTV9zjB
HITdg2jFDB+g12ivQkhyZPOYdG9J1H8L4nyZKY85AN02MlE1t85Qx1eDajoJl0bM7QChtgW0X/cH
qQwwCourUMy/d6MO9RnbkdBZq1yNb2HYTzm/ADvrh4LJOgK4zUwUYqr/vSR1VXEUC+cfhlUkcmUm
ID4zx4dQwXk5grtVCRSQSkc17hLwJRiW17KwE+nSmre5dF8E5SrsBYzDyaJrozl9vtkghK89QiUR
JH09bsnyOUJmsjP5tREfVPO73127DSnzhJ9n4aF2u1tJ3inWW5ln12gYgyULQU8EnyKE2DixTRvw
CNy2eSgKiAouRtBBLlEYDS8BfxH5w6a7rVKQRHFwIzGxJa1B1My7LwMkaPBFN3xA+c4mLfaFehMB
yMsFzxabjVCZ32vupppiAkRqTXctfotQeGDr2utA0zzDP1SQGAozWKmD65jTXC0l2lfCjSHH2Csr
nBz061rAn0Po3ur8s5EvapHPub8bPTZi+KYHbaeHCwW9buYCE8KpPsarGhVzW77o/CmdeKjCgyoj
iNAOboazDLgpri2zXNQYutRSR4+/0sg8VrxDDCyZZKy1b3XPPZ77r/fHv2rmpyeZ9/vJkwNwm8o1
Iohpc4eXX8Uv1La73gWX0wDCOSa8i0aYzFXv2TSPCPtRy9If/Cb4WOGamYSUT8h5vUX2CnnJ6rrD
3jPLzHAeF7ZZ0muEQQ40/CkoJvw3B0B4STnxDrK+VZUb39xUSPpMs3Xq6lrEuOPreyM15yFhI5BG
CCxNEK56lxr0Z3fp73a0JwdwlkNNtBIuuqgmBb1vW/386/t6ac980gqKc1KE2NCqaCaTTdYckoxG
Qn/4epAzpTrOU5QuJoSSRRPw5DpSLY4w6TNK+cox+9pdJo5/T0QN5VUnsxGB2V8PePa+aQwET1Wi
P3KySdezog08kfEa+ZCX26q8cMw98/slg0xQ9vaWqVunDZ6kb5NRbiyaFIDCxdFYCsaFEc40tnTJ
NOhrigaN1E+tTTC21tj4nDPap9YWnWppoIWeY4FaaTt03b+iTuMn9+jRFvn65p2ZEohCRAn3hoJx
8rSLG4VaL+QDVa1SzOxCjJaCvykwyH49yrk58WGY6R6/O/CakheoWC1+F8/a2dTrmcJUeS/JAlr8
GwXj6amfLCEfRpwu/N2Iih91XSm3BCG9/FnzMW3wIFjz5zIZVcmlDok0LUlfjXfS/MGLqGF84kbW
r1MKIe53/pdszGfVxj4xzzfFut9hY7nw/M5MThk+zNQRp2SonnYW9Kg3vambPW+11zR5M1T76yd3
9vdLCLcofaLVPJ38QQGFphL5/S5xQFh+A+1C++XcAIBvsdUpCnqZ0yJSG9WjxvGGt6t70PxjZR2+
voAzvRfO9XiDp7aLpqJC+jgRRDPKgtLCfFA5ykKfh4v0e3BFZp3jb1BBfj3YmbeJJggSDFmh/Idj
7uNYbmKFXZn1eN5IsgBq2wD2MX5Xu//jtf9P7y27+XNSVf/8L/75NcuHMvD8+uQf/7kLXsusyn7W
/zX9Z//zr338j/55nb+lmMPf3urdS376b374D/n9v8e3X+qXD//gkENQD7fNWzncvVWYf34Nwl86
/Zv/7g//9vbrtxyG/O0ff7xmTVpPv80LsvSP3z9a//jHH0RQvrvf0+///cP9S8J/d/+SZC+f/v23
l6r+xx+CZEh/V8Bqo7iabv6v+nz39vtH8t85WYsUfg2a9Pz/H39LUdj703+m/F1FqUWMHekwCs1U
3usqa/78mfp30dD5MR0FlIuW9Me/Lv3DQ/rrof0tbZKbLEjr6h9/nPTK9D+FfZCq+YhMgo9P8zAK
QBnqen+Yivuzvsqcpmw5cWElVqEplH39XOmPXYcjKPPMh3c36vdf82H0j6/Z59Gnn79bDnsFxs0o
af3Bqlah8SwSuaGW3kYLH4wIJkhWXwkAujoOkKkYcoKiaASHJosuVlunaupf6+TnP+RkXW7cXJap
pPUH5bpzaF0vQnHWbhpbXYgUWi+8jyffHUajCo6R3hBlcI40h05qu0EppkXYjsMhXAPRpamBGHcl
7FhtZski312kn3+6zSfjTV+ld7cZ22UjyzLjaVydZENFmmXL4Vl9pf06E7fuvrjQWv644ny+wJPV
TfHDVNfIjzyMHkd4ztuhcK+hPbwwfaZf8+GpnVzXyfSRRShrkdsOh24+LvCjOjhfOXPPtCXojuvu
KK3/nwOeTBNWjjwJRgbUd+1Vex/aybxGpar9hOw69+yLn++P7d7P9/Hk812IVqNalj9NlHo9den1
ObmWa90GeXItzRVHXXXbSx9vdGUX7uvJQWcwe5wotAMOSW++lqUMeCRSctT/1lWGfcbDwyS2PtQ/
cQq5CPt7RZJeIMdSkCg1uGQkWVT9VpRLYEVmMitqkmYCP71pS0ohUfo2pNpcbDHaGulKnBgwBZr9
TBU4IXnVVvGMa81LFGB78Z1J+ETYNMdEqB4GSjSzsjGniiGAvg5fCWbL1xaXnIiukvDsudmY31Ik
67ACXwJr1GdFkX/PSfEiyfEpk2uRDDXdIVEO7FJV/XCTkOCMKLxL9BwvbtIstMrIV+IgRDuoOt7c
6iHlSv6rYUibRCl2VaM+ZIq7SVP9Rk7yvVVoV/4g21AqdplgPcV18KRYBFZUiQsZ3gcVWElH00h+
QPl6Nfq4n/VC9RJWLj5XN1nohL7Pm5CKtNfN9UEDBs7md6H7lK5Mv9p3OaQcA5oSPop4HQikx2E4
gIYV+FgpDW4HfqfUq3IHx81r0ZX+svToBij4bQbVp/7WgEFEeEzBs8GIKYVEOWHlvK11chC7Lr6q
XPlIfMhy8AzEYhk2dx0bQBWvLbmmYNEA1jN62Br+XVjn+Sqv2kNtmh44SdK0mtz/3o8izcO2si13
yt5V/OfeGhcdfKAmye/Dtt7FRvfKlQPfBEZuhSa+0wq7Y6FccUKCkUjeLyphhZST4R6C6lVO3S8E
1TMEhM9ueQq1770FtXBd1nyaRmNFvX6j6lAF4sQmNkYj7V1YKIO7znsVhidFumDiSFKNi6SOVTVI
MZQTy+lPVIpi7N8iyYdEWejesmi0n11iVqxQFF7Az4oP1mDUBJ0a7VEolcZ2NRTBaQQQH3Yt4Sq4
/w0v09eaIcBfk7oKclrDZM0bYVHS1MVZXoizsTJj2wyHzA49HCKV2MeLItGB4fdiuuksvJhWdKtA
DnDF4lnoMMH7hXydldZWV7JHeptXsaEvTV88eqMRw/vFd9Qh2R5dYZ0WCnWSFoxgxVqeYikhsIB6
PCo/VzV2VdEYay8nIkGVx8nxD/MsUoSrVkvKeWb4ZAOXxTJRzHtND9fIz21ANfkq1RpbiwhFtqyN
6AYj/Db5uyCq166P7B23+3XoYvcYZf1B49E6fmgVtuuhfTLjx8bz9PkAKE7P6IiKlpP33XeLSTb3
BqpCFYnPxMJdCcCviElcVXA95rlICnGMv1lKVWgXmvQmi+OVX4JvyWXcfZ7h5IKp0THwhIWu5qYD
HSSzXWWE6SYUL/kArd5QfhSQMxtdi2yvxLiPeXnuZ8nTIHZvreXls0yIn6yw0KbH8RjW5K+XhqE4
iVY/VqKME7pR3rQaRx3kO9xmknvdeeNjUAcHq6XGWXLQng0E35IjIUbfKqF5EYrxWLmgjaNOE7ZS
3+6LKnpwe4JZDYCSgpcsCg2Epl6Jri3CXd2Psp8tgq7vrmORQAAFV6oI9ev+wvfp0of+pMiRYWmK
sePzvbiCsDCzjgXgevqD98W6JJvRWl9SP5/90CNOVhC/clY/PVpESU1frOv6Q66i2Fd0eUcC91UF
p+LClX1Uj/3+EiKnUaHkWxz5TnYUNAMNYQxLCrq1t+27rYiJksnVI0hiOVvq4pWrJ8tBK+3/58An
e4yolcVeqiWRT/DggEZAtqYtSTzYXioYnd8VvrvEk82FZA5Yf6SECECcpnNrEdy2s1ega/QlZ+72
34ip+bTpnbZP7wY82V2YeSB2zZhPA8LkmVfzfuuuiKxAOyQsLtzGs1uKd2OdbCka+EcCKa/iYdhI
C0g8m3pGFMmSBhz7pks7mLOzclJNgsXSdE43J/vdSgqMMmFWYgRu9JuKrYrk3l24orObT1NXZSJC
gdOc1jhcUUtEXDH9QV1yZJjnC3ddOpzg2cSzEl3WGp67g7pi6ChbQHBpv2g47zbxdeiXbldAzJ30
k5PSy3OipWoTSmEPK+XSTneqCZxurd+PdjI3RCkaIWdMo123tr4Jn4mmWsV2u5LuiJzB2WOTc37E
Hl8uceZceOnkc2/7+9FPZosuhNlgxoQ/ki65qQiiMvbxc3mQZnwlbf1g3I6EDs26a3HbwUieyRck
FtMy+eniVUozk4FERxv7cf60nTu4RhFLB7XAI0l62VrBtyrJzTpuuwLqVHs96Pnt1xPq3Nqtvxt0
ev7vnm9lBXEt4qc9RFUwg2EBRerClD33Wrwf4WQNbXpZE5KyGA6GXH8bR0jnHdHJDVvgr6/kxPnz
52L9fqCTNTP3/HaAHiQd+oW0UB12gXa0M3g5Jo2Zv4lXwvrS0ezsI6PcTkUEZawon8yYzjPpswk1
11bgiSGIWR9uCm2vlfG8rh/KJr50jecWT7IQ/mfAk0+tr+ReGQWRxBRtr6iJb+GmHWQbv9vFVsLZ
d/HdUNPP380Mt5FNb0wDYupk8BWRJ1a21hqoYNpq6SN/tzowEtT3QmJJ5ebCyi1Pb/qnl+Gv0U+1
bn7simXuDyJxqbNJw49T0Frntn478M3INpNILLZ92xdn3rp1yr22HJf0mhf13HcuLQwnZdPfM+vd
H3PyZqJ60kvRssaDuMHaNgfn+SvFDVfySr2AVTxpf3we6+SFVPNM1cZY4bCP3N+zJwl0D/qJy0y3
UJlnnV2wElEh4pFfcmCduCk+D37yrvok5xidxCtUv3JAfNTnpLwA7p+J18g8FuPOWwiXtljTK/LV
gz55a8u6q2tjZJrhXHpkz6tvyP+irTqjN79Of5JmZzP77imrXFDCngja/nWxKuV2VKKsuicj6/1g
hnXGHqty0HZgRGhvGHytv3h7zLhkfWe7GIrKHLzoeljr8Bjvyn39Qtz41KPZJMdL3nC8gmdvxl9/
0skWom0Hc+whGB98a/gp+iha0rEG6wK+0bJ5D028rBKyTI++e9PrO93o9GXcArcnWveeNB+nSPtk
1tV5OItkYZiPnWH+8ATlqu+Db42W7BDLbXyzXJmasOoKZS36xAzoerMdZPfFVPJDkhNklMd8dNto
WKb+1Lp3w/s+95AAWW7n9C1JoqaciPM8kC07rhN/mYPBx9Wv0f1v82Lmp8KrIqOlAd9jIjvw1NlA
JrSdSIQvBY2ogJoq91VG7FSsItGN0qqHExl4UBhSlC6xdJsm2ZUW64+VLDzpZgJGM97HHYBLDNQq
oS1DtZDjTLxugzqFyUPShBe32TryybBUOE43YnjTl0KPMjHUF5oe3RKdIc6GDJWMaxrfxQEEh9KS
VhgNBulrfv9mDJQe6HBCjzDIWRuNqrb9oH8amiFf1k0RoxuQIsAslbr26BU6ZUCPkJn1Q3BVqhJ9
lRLoQPbDYOCz11vpmGXxswQK2ktHzwlVi4DgimjRLsWml3oyTSTg4RHtmCwkqSoHJ2/GyTV0jF3n
okwDvlcQRQyBpHenzOKqUTZq3Vl2lI6KXQdxZIdaiU3Ck4BqZpBlac0eanzd9iACd8swSWsEjDiR
QmW9dvXHPMl/WoPwKBUyxA1Nan6kDYUMTvchgUnQ/T2NslOn6ekq6AkXIg2lAvdYX/dGdxRU0mbc
xHcAo/1oIQtUg7Kra4ngG6+aDyn5QEPkH/MyXdH8u6op0826BlpKIUUoavyxRj4ZrAQPRjqMXYnI
OJQflO0wKIKc9hpvVii4tiWUb0lLCcGtOF37fXHta2mzNGWkR7WcUodzibGrG7DVbcFBvS1cfT9O
oU1JH0nzwhcDh5O1NjekXnJSNWrAuAOt4OBernw/T/d52VOIyYR0oZMeOGKYmAdK6N3nLqCwoYNZ
obQlVnCBGoxUUD3LuxJkn0IN8b+5O6/l2LUj234RdGEXgFeY8kVW0ZMvCJq94c2CB76+R51WK6R9
20S/3bgKxQnpbEMSBSxkzpw5Bzgtoh3TO7vQ8S+hBpJoH0G9NKhPVy6Op6R02/14bePpO3ckhDGV
zGNlwIpXGPUlhzOTttEl5x2uLym74uu7FET4tGWtBakzPlXJLSFrBbubGyqU8vTiVihfsibK8H+o
mP6zZgJF/B8n4B/ltr62U6/MvGRJRgW/uu7IfbKZRGv+rbqXu+jzv/+CtxP1z7OeiaChk04sLOfP
1IU2Li13dKX+1OpQBhXhT9rXf/8V/jMRmdkG6WIaPRgRyH9UZI62RnpN3ulTGyzsbmAgYTdF7Ilm
3JhH+3/qV24v4z9+IEQBpmLYBTTW5v44rx3RTGplzwYXkF42XFlEHegvifj1lP/Q5f8+a7z8+9/7
x3Dzj//7/+ms87YF9X/+Y574f406t+lX+1n0n+0/jztvf+Tv007rb6zccTfZJutpjM8NiuK/Tzv5
JSEMjYBb+rq/xp3/mHYa4m+aZbFAZ6BHsNh2G4f9fdh5+yXVAZqkamxCuhpN9n98c//yKf1Xw84/
yipQdzfBAycLBn0mb6w+chv9cym9xklmNfVvTfOS/brnJfugvRHR6fY+FEGq2vAH5MSBjM2TtkOZ
rLfTFkDA0T0uv6zT+NPvm0t3Vz0BYrkvfrIfLbB2xdNKpfs9veC6lp+E+vgwxH08pTtUgX28M0P3
CPLjB8nZ1ulg40MRyKs8iM/kYv5Od/XZOumfbhIA5NAgNLy0T/2pOyibLnTv+6DYVAE10D5/0a8N
N3d0RbPd1A+6z5zysoTyygFZD4HzVLJeYzKz2FT39XV6JgOCX+mu64nkotPw0u/lg3JvfOsHnOBo
MP1JbEn/Y/EoCvpdHqoHm5Ja/M4u5Hr7uPSO9i56KR8Uotm+nd8AqnCaJZBjdwM1KHHVZFd3gXOQ
B9KgXULj74lh36nPpIPIQ+NevoZzeij5a+O75AK19H554RKe+Bl+62GFXELa00H4amgdq3vbs71m
UzxGT/q+3vINIkc9sRENPLk5UeyfcAT66ia5c56YvmzysPZRbr1yO/2qok07hMmbRR65tnE3Stjv
iDG7tgRrKcfowyZVxXxcWUe+JtDoSA/fALsi0JSFbmixoF34/ckZvGD8VWhHAw730doPvvChFB0N
vq/5tEx+6Tvv/eMC14KdHGZ+b+up3KXX5ii3sHmzvdxZwc3IAQvQQ/o/ZPtkb2/KXb2FL3monroP
5a48Oxe+wqu70UhoC5O9unggXTf5lqDTwH5gBsIk4id2feU1P47309b5vZzb3htf3QfYVK/GsX9s
7x2gxMl2ZS9N3RFOJ0gD2ql3gMdDNWi2pIJshk/nsBz6yg9cEZZH7V555P4kxDqp7tNyZ280rz7z
5wOgTl68EUfKNpLB+US2RdC8o3N68jpegM0kvWfccdFIQBfBvENKa9WAzp7822qDtVVN/eY0biZW
obzyywrmAFR9QMUSny+l79EiPmSb1Ss2yEc/m/6JpQnxoldBnEHm5DJ91CHDKSeMfFL2GL2zY2rz
XciP8rweq01/z5yK6FFs+zxv3EaqP+9nG1bavSCaM69OOe5npoIbTbzd0sfc/reiEwPm/i4iyJWe
sAgN383UR97lu9tgtmKjdCcDM4i6oMdK+zxel0frGfeDQ+VXHvl3rKcVi0/CZvdNUKA3Pxeho/k7
4m+hcrAHLrgVi1Mpg2ocvBlzAmmKoze5Byp4dmXU79m8bQJz74fR1my95VMe1tdKZQXnEIcywDLK
Osd3/TRcZiIDq1DgD57xYtFf2Z/FIb23nuTvVBd4Dx6jO5tjqd8sh+pkbvuNof6yniVzTEbcwyPR
bbavGZvufjwTzEhe7dl6MTcwwGmbxAyEjbu41jYVM60M/CLpcKkZKFiXqS+MZM/iwtTzA5/F+kTL
GYxb46k98AR74pkNarYixvpKXLPdEwxUUI+TxVRfzB+HOjGcN13n6weZspKwt4tz8Zk+KnuxdfUN
i0gEh/xWePerMqT+9gkVosS/KiHP9J5FIasLe+OT66u+dW2gm6+CCaJfwmd4VYhGDkhtIY1vwg29
M0WoO2ejCKuvSfFSOKOUcIBR2iMtVvc++wR4htOD9J2AeByRHA1t564hYTrcED2XDwO69rqUrC3X
H2T6slhJVncRfUdpsTE2xuOw7srkMlPVjgc9zF8Ev+edKkU/V88S+PMrezsrAVWx55Dj7pPmOm3V
c+sI/4MhHeHK3UueMMx96fONq752RKSSCI7z36cC7gqwVgHRkW4Ah6Qmm32/uJ9c6+URS7izmx6n
R/uFe8qvuLnv+gcVPgBZScJrD/01Dx5ptSyf7SP4Tc5mmcg2P7GBGyvB9Nq9qldWK8aNqofMH1GA
toPi7xhbVs/KxXnodj8uWxseMKiC+O2zYn7aZ1UhfuRN3g8ENXUbK5rOWvxAaND9wECFfujDHp6H
8pZvaW91gd9mVPz5O/NpQokh9ez9LQejD9KH6eZIiBbfPmfBDRH3xN/zVvgJg33Lq6cNDwcFN+lH
4dCcdQgzX3TEqCVZOLoFL2CODcRUuBWvBi2LsZUC/VyGNfPM1HPOU4m8PZCt5NlMs14KMorfyRkV
CL7lOX1TqzeNkfCHFpOyTZ7KqfttEAUom2+rfXbvrfyINOCeTHUbyJCVj3vmm+PsP49hOH0Tvifw
+PAkejMENIasP+OZJDKvafQg5pwMm/Po+JztPrc9yOxmm/ML12HTgzmEx03ZnKoXXljQzr/J0V6d
6sVMzY3Iy1dIGFB6yOd5jOjcmBuOt5HK5GWHYU9GvC+/nAcH6guXogdpwUjf07/4B6Pyw3KK7lk0
CuQXiJQ9X4oPtfFFWJxYEutaTvpmjx6/Nz9wAHzR4k/H4cu4TDvzaKFJjd4svPxSnxwZyLfJumg7
EQwELvGzMlfSNva85X8krKXsWqCdYAJAbVfJjnu1gQIMF2zCTh/a+VY2ewhe0RpAmeyt14k4oJ9h
/xd7zbfZaygPkR7kJGLY20Ny4Cbjbh7P7LVY2AB2afDp7BKIcTXsFuKTD1EP7YwNNuipwQ/7a6q5
/asW/V9V5U91yX//NBX+ixlx+6u+Gfe6P3/T7ev8w7L4/4bzUFORev/rcnw3VPFnu/xzMf7Xn/j3
alzHXki5/ZfJjMVr8+Yh/PdiXKOqviET+A+OeDyI/MrfnYem8zd6JwIYUNDRUaGu/KMWN62/2SZ2
dsp0HRM9dfr/phZng+BfJTa+L/yGBN6xAqSbOr3bHwp6nMHONitbko2Yzx7hi81RLaw3kyFy2cj7
ajKjfZFk/uAQnaT35RzOst4U6XBUam679LapkkU5PLqcYkqUrJoMN2qU43CjRTdOw+D46p2stC2u
F9762NdJXgKDJTnIV3HDlcbshHW8oJx6zDyT8bGvip6A+Z7QOslv0JTkRTPzMuhsuwr0HiLCyF6i
1VesoRSQLbOCbVM5Ujz25PR6zqrLfbxisqktbUfKe+K1i5mxkTPiHdGI/c6j/Ux0hzUoL01nHqoJ
OnfKBhqK70faKSOxbjn04AniLum6M+9ElmGqHAhCqoyP6fwcEV6sxjFpaob7rHJ8ZnoVajnRvqsk
m26WOhwpIlltsvfNgvnxgia4zXMEELVihy2N0490sk95lUx4rVQ0TYwarnYQEUtgvTLt5pZsy1qW
yW4epndnvRJ3H50mEAm1ScAdkVMkRtulhchUvbM3unOS/FfRT0/GtGC3WIilLIjVTPAzBcYAZGn+
xUppjeSXJCCiP8uoYWnVcn9HWk18O61DXC975v5pkOvqVs0StJyYdctuHrKgsaA2i+/CyKIQWWdr
RFZ1qHFjrAqf9lId1Yh6uNVSVjBnl22a5KA1XdjImohXsPFeDtnFU7vh2hTpxnAFqgrmDL+W7Nhl
vb2fHd5oE8R4hJ3Gzx0S1gfWo9aSUMjYiHmJJfbVGIgen5bxFUZD5K3SxSdlqf7qYHuIY9Iq9ZrQ
Zdepwd9ZvB2X6atqjd/YGRxfa5PnvtDftOh9APSqKQVc9B57hspqYOM44RLp1GAkEivlwe23utXM
GzGgb40usolGJm/Wq2QdT+LFVabnVHEvPQmGmSyIT5zhVpcDQd+z8VEoA+iYyQa8p7ahTsAJ4jOc
0bZvqQ+K7OQOo0HAIlW8qS/HuR2LoCelqYKWUrGyOrfJL8dBWl3vx1oQoz+WuhcZzuzrWso+sSCo
rbOeGzMvTu0osWmRKHXRh69sbn+STqpgcxbAKTFGVpt4RBZLzO0ixnNuvutqqwda2R4alTB7hc04
o6jI87CmCfBEB7lKtKDFtNeijrEgzB1DHaenU2nJqyLnaZeOZC3iKoIHfNEd4sRvSY5j7/K21G9g
DhlvLeXHBdV6zLp69ddWbYMhli+VBay71EbYujZGMaw40Apuy4hjqgfprKywkJZqZydU0tAjva5v
EADKlBzG1flV5MpO9hEce5fmzHBvZQBZ1UFhaw2h2KAsVld8We7tZd846Jhqti0kW4bOAu2rcwjZ
nWAxiSUZD6ob6IYBoLnK9z1FAyexHk4dYcRVqV77uXpXiZOtVqx1LuGNfpEv3Bido7IomryYzFzD
pqo+C6V4Z+LJLM4eSKCe7c+8KQMGueSqV7CebqjT1sa4ZVE+JwOAhlyRQVKRsWzhMCGzlqt8u73n
lbjztQEgXKBta5DoOiX2jUUBmJIFrEAkGy3b2gletnG8zf+mHNStJM15GG+nGfnDUqPDWCuXuxNB
YFymvZm2H4CXTd9olibUHLa9dYVqdzArgBYFQNacgp+wsGfF6I85nMt5VDLgfJpkva0JJtg5jpq+
oWMjiKeAxq3S2UZ6TCXCQeFHtHfCZhm2n8fTrMLvqkdW58DW9Ha0nPLxOU/FsJEKC6Ka87Xm1CNp
R+L9DLcgHbSwreyLpRbvdqLsXS2X1ErmnpE1yTYdu3jJ6Iqthf/eB0iGfJMmz4MpM690I3vDZKII
rwMMD9+aXe6HXINxyFLiSBBCPHAGDFNGH2n0N9LpVRbK3Zy5y18TGq9V0mejlFscgbfI7Hb21xu1
tmDHkoc0Blvu6G+jfjI01O/CVlCA7W9mJNmm7/dTZZPCIJhDWPQfEElpJ2vnl8sG76RbP2Qkn9N+
BLJjd3crC5y61XqIpdLPIS97ynjX9EyQyqhm91DvmQOls+doAL9sduVbazaDVaRXBhTpNnXIVB/f
HDGsoRLzVC9xcal1zgUDY65HnO9bXowY6kbCF5wVmWWiXtRq5zr39V4uowgHo6oDkqq3xSwelwYi
jXTigyZnIqaXN7OKaNyGnzmiMZmc90KB5uJo7pYFaEDU2dDCxqJvMLhv8mgGvDKT/l+xjOjnbJwl
2qOTDXGAf6H3uqrjdhRMKnnZBbJtHvRlKuES+8btES4IPl1zrhjHAXfsXL44ov+JLafzXRvTZGJ/
L1pLxEG05t5Acx9H5GUMHQNWrB6Jk+EuHaCVuLzTizmmXOhMOkHF2slm2qlmDxd1Bqwihu4MNIod
7z79QYIM+0ZAnZrU8XYP59CrORyt6C1e03Ap4wNAxavORwnFaDxVdfU8ppkbCB4uL1naQ9tHxk4p
6KOUot7oWnFjOI6sYQ9JiPs08gVn7FCmu6rkLWsJ1BddA2NQu1NJYjIZHM4EFCbpT45BU74av1w7
uzSRQcpBe47b9s10GsVTde7E3O0fpMJ1UxvCYdt7lPSFp6DYuAltWa/4huNWIHZvOd/mGWFVhgsb
DF7eNRq8hY9WgLFk6Cd9t0i+UsO9t2NKpnWejSBNxz3jyzCNAGZlJT27yQr+1GRALMj54DjwpxGp
RKj7bpCC+Vrf4iLvH7pYLqymJ7g/8TtH4z7qUh4aw36xZWmyHS+2daKDslxWK0jadPIEW7VD9zBO
8QibCYGt1OZ9TZKpnw/EpTdYc3tLuSh9z/nfaodswJiru+ZBTaOMsHtumip9KBcX5yu0TNygnmtE
EPaSsICOFNgWbVzNgWwL1Ki+iB7likTcGCg8EcQMY4Jgd3Pn4qL2btfRmrpXV2Gpb20RiJzpukB7
btYMsUNHqOtJXonWB9zGm6Qn8zgdrO+amGXpDF4eEayPofrMejXqdPmhF9m91jEAM3CcM7gj/7Jy
WYkBP17jWUfmUuDalYnfi/zgmCxCRGDtzOgBejRYmXVkm5+EgDHWYa/UaUxVppzJGIT6wl26Lm+V
2vSeuugKBFSuBEw7fNnRyRZc2TJG58mWYgpw3/gTwDDCdGrVRcpwWlB5zMn9jombCcBTpM65iuqd
sbDMviofJieV78TxizOU+0aKlYJjKNkidnx3rU/ktiTGoHj6uPyIGFwy5AUgH5WeUEZY0a/cQEyx
OENcEuctZUOwzfui8j0vjXKolbQheg9X9TzbeuBqzWM0pUGTfTK0XrzuZhS+lTWZyO6qpNi2uR2Q
6kUOLGXxqvUovlZC5TD1v129DcXNOa+gmCnNfLR68UUJRtWadId40uJQrzWupjOHk+6e5ghbCGiW
wcw/VwOwOhjTzl5e2Yqsg8TQ7jgkDS9t2w6CuQ3Lw6qe6k+3MH4tSbPu3NRmpM3maVqWW2r3TRaJ
R7sZ2Obv8QwT0bNLYViQF73evOjZLhPKqe9asUvUmuSJzu8MaLNjw3Mf19m3qzfhUiQfedOx5ida
CmgYYca86ByE3ZNRl+9Fk0a+4hYb+h09GAw7tNYmh4uLg70Ub+o46BBac09txolIHfs7r27vTMK2
J4bKY6d9wnt7TEB0MbZff7J3iBqQFmbAZDZno2yQ23srhWJbDgm73N3ZmEkf6EhzMbvyMEbQRqSe
O17Up0EXWb/mspxPBjfQvpt4LXYz7gdq/gIAWVNwNCj1txOrPxbjOrzmzbQpI4bbMLDEEg2hllqY
IKEKOXmVbuqp2tWqocIXAiqkiS/hNNhVaDpsUxm2uTlgNy8RjGUNG2OkltWXRAb9WhSbuhh4RzIF
X+IuC9yCgB8jWED/+EIp05Ah+Kl2UUWGdcZKPXOZBlPZpkNXHhMcs/ZobPVuOsbW4nJZQXibsF4m
/SmrLSvMNAiTQweIp6hwN5jO+mktNdW1pF5sqsnPVHjbk/NqUPlaaXwBPhSWzcIcSFy12fpdlu2j
gouh0N3DIohlkRrPqFWSD9dmxX3Hp0BcEP+YCiS7fJw2jTP9RIrZhKKMzpEKeHTquHiDtPdRpmCm
aTlYoedEIjXDssotXxL8RWN2WpwIgIml+6PjLmGup7Nv0FwmaXbN6uJxhMnuGXV2S0SxHx1zviQS
WObkaqC/p/0t3IerfppXRLo5Roob825XlOMpdQnHhIeXmdY5a5SnzmZCtaYfOl/Hi/wmQkHVklIB
kxztylxkQTfwbFhperJGwazlp0xj4dmi/OmoJcg1Xx+ZJYYZYVEZLWIrWDCZiU0o8vppdVC5RB59
tZP9NTvIYXpuP0+ciHnPQmGMm2sSdN2zix4wRHG+K/REIe/laMnuNGG72LkOz31qVtnezgXnpVqT
I74OA+jyPqA71XcYbDAEkRzp8vN5jUUSfQb0jkoXQbkdjVBfyJBpS4u3nnFymsHemF3NDv0Mw7QZ
L33c3rVtY7FjIaxwkqyrLAAdJ5tCRGFlKrVUME6WedVylxdB17IFSVjTyItHSZoCjwcOpKHS7sle
gjGbxR+DLmPS+SeaiikLEhYuAnsZ3/XK/YpfDWMyqNsTjGqRfDMHKpxOEC7SVkBqidkk4GHczzrN
RDWtoBBUo/TXWYWciD6CmwhpMrcGviB3RJWNV30lZ2tNgB3yzjCQJnhXsxfit9kbN/xZTeMX05h3
Tjrcd8u4K8ajYRjbJAf8Vkt/5PFIHvSoqL2alrwq+bz7YG7NLdfd5/x7IGHFdfCgFAHzCnbJQnUw
QlG4ZMdYu/PezG8LSEIlFCzad5pykcoYQum4ThpTHfGok1guiWOKreG3GOCQxQ9FDs3SNUUMBzHd
r1OyaeuDoyLoiLrZE8CFy1l05zZ2n8oMZ/qcBJ3Be5VUjzd1rr8iHR28zvH6GYgECr1QngGsdBT3
Sw4A+bRoTwLW/VTRDuus+xShqktfJeSb3IKjO+uwEUGE0QpcB2M+FrF9rDPx26W2NdcylPNwnJ3y
Wg35QWmKwziN+5zXoUFNuLr9pV1cH6hsYytvckCoL7pfVIF3FmyrGHw9IjxCU16+iDU+p9PZNca9
bkR0uMlWUZWrbI7GLZHKtU+cceSsNBbvPhWupD0xIZHRt+muEGQp7MiqyDMCc3nxB8XcbXCMmepw
HMvyQarySDoRg6A5ZinaftXM5Fov2lNL/btmE5k6dJhmPS7e4iiY2eiRS3A363RsKmiYFAl5e0y0
LaGN2Blrhx2kgVGKSXmkK47m3d5/GFIMuEcqYn9MaF2rRpsabuomSksW9zQO9S6/wdtoO7MiO2oR
WXT1nD+UZ458rCb2cjKnB2OVKBA04HbdH1xhP2exZvDmqWkMeG15dcr4KG+4jdpS+VJT5WfSeZ+K
Bt0AZ1O4ip+hM05xPZ+SiZHyaIxBO5SnqdLJoyDw19FjoDz6wYr0j5mLXzOGY2tp4C28bJKCFDPZ
/7JHZ78W1XHszU3GV5VJ9DW65e8Vq1Vv60wRFb5lS8KqMw3Peqg0stYcPXqkVDs2PSBoXdEYRh3V
xUjCWXPOolO4VlRQQSSIMGncG7nnWuT2d7m0d1pFhgSYz0g4I3M7813VyDoZ3H2xQuAtn2dzCMsC
F5atEG1U9dslWS8wUnaTmbKJAW0qgx9hxXRF6rRTHKLzpjHbKaZxzpVfa/HmJA+5IcJRt1/ZUZjC
tGIws9YNfYRwfDxlHEEgM/QGZXI0rolrRWepyzBzhpdZxKdFXMobhSGh5E9FkYOohy5Qcvo65Qve
N1J+aqKvmDDTRJdBGTl+coO7GnRZKt4/x8B971ZXPVde2Di0xq1cmotTxsRww1zc9QhKqan+dgfB
WSyt17ZwGTdKFF22/+lREILaCBXGmd8GumHN6VyvLWYSktqpCuOlKwFa0kZZVbMbNLfdxCv1J33i
Js/Icsk52DrNZWpHfV1Lse241wSJU6PEqibq1dqvs7bXKQ48t70xB26vAkPeKY3GBaafY275KqS1
mykJAmDNDw1Lp7WGXNTVy/iRR5+1wGeKseraGSQ2OZKB3Eh/0hVUY8g6BaN1Gz3SNepQLxikZ+Nn
PluzF7m55ADFPwcfLDVH5IHWRfEGcusbZFh1pXtXDTSfkfUbCeWoloy8+67/hlQCeA1vcWxSTTY1
qGZ3BjrJe8wOwFTPQaRYfVAvVbKJWHih2Ym/xNohq6c1IhEfPwAhvrX6xtKqmh8tbz8ypNsdbw7i
BBZOMI74S6F0cZBW2WdmdBch6AFy46mRFl2oisZduku7l5n9GlfLdIYV6kmLbiiNrfuubqsjvZ7Z
kPxPvZIn6Z1Iger2NQHzQzOdLafG3przrcSlXu6StotvH8cdPkRyAkvHV4oGZTmJAiu2F0beI8mJ
FqbGUdOWe01a7o4VTbLIHC9eZbZpITP5rdV/GRMa6phaSEld811g/NymEVnpqzx0FNuXZuThHQr1
Q2/TL8LRAMjOiMA666+lxFujkWBFxptgK5fIJ5o6B51oKqL2TjGpnsuBqaBOXdtl3c+iak9dx8kV
CXGoKycPVDFCZ8lxw2opsVMpD8gKaiIoMt4hFgRHSM5cVKsdGBCmHGAVVpy+NiTGVMP1ZIQHNqvI
tMzOVGi/s/HWQkOPDuIKIS+KpjXIysX206bNSLGEoYZezWdEW5sjUGzZWCXVK58ogdI2aGpEkylH
/Z/VBfFRZyLvzqvwI4ci1xif6zwxrwo3eLPKo7nEd4odMbtsqdltIhx9hFWGvQhDCqrMdjJ4R8hm
3Co92HbZV+DNyVtMek1sihjzt5VuRzdaNkXTfOqQYA2Vr7WSrsjo1fw1iKagmyZgoE6ZYs41sWa9
voZWkz6B+Sx29dAsDPTHwtN1laEyUkMHUtDouCMH4LJmHn+DNFdDQ/QbV9LIdpG9Bim05s6Zv0RO
TiVhlUNYDSq2VJOdvJGJuXSQPkTGUSrN+N4p063aZJAVSpeb82ZLxgjs+Dn0Mp+22aIZWX7cKibt
eBT7Qo80GnG6wtzO90jLdwkDAAQPZrFKntwQhmmBNybA7v2jCXHOZXI/SQrNacAQz9v3tA7NoWum
nIvYS0CvtDj12t6R/ckThcQXDsI5SSM5OZl6n0cUfl1LJiO5Yz6WDyJ12PbreKiRfnBYoBoRU6bv
yjqPNoKG0FN6LgA7rNGml8XFkNNdDayQZRcGFJzwdLJKFIyJekJVCdq5eU3lcNATbMtqrN5qbXfX
aNfoXk2d4cLUDN4gHyDjqOZJlI4RFI3FtGQ1T7WVf8eDgwGCncO0WGDHX1OJkcZQ03clp3phGp1G
JQhb2frTatcHK12ZI0vpp6MYWLrXxoMUar7LFSBK2ioe9AzE+UCp7SEmAW+z02vvmpPPDYNXv0Ky
TD7SqLqrlWk5QcTMncq5iyGbtS6Pfr8wS0FYAPa1OAEOWRQgvb5ThNV7bj1Cq72Vqo6TBWmUkjLJ
VBNmBzWExj71MLCdbae0x22sa741MDkaRRD1xSP79UzCluUwo5U2qKpekp61Ht4vWJmwTrX87PD2
ytVcHBeePTnRRqcS1RtaO7GElNF/gbPRzlhmzE+dWUz8sY0TB6sW5VuVZXyfqV1CpyfnbabAfJIj
z+mQKFe4cplPdp1BgatsRrfNfWtkmJrk1ufQuaQ9ruPAD/QZkyrooxbNO+JloQJiQ4nUhSnfzLdk
lG8uOZGKsZActb6qLsmsZdxCSNHtnakYDAq4iT05A9Jt2De3bV0Gs/650sndWoNfeY8bSVWKxEuZ
V6gC2u3iDpfCHCuvmOrBXyUK6bzmP04yPzfp7SSnCMztFUwZ79+5tRp/dol2yCjFrb5550RRkAxi
NxSpCzl4SDy7a5jz5hJbRz5tetMezuNQhprFkKRIg3g+9M3N7gF5PW+NZruuGmZx1uvrcoHulmFh
rJk+pF3ykxupsu3pwNoy+yX1KjpEANpkDr9vsWnyTIYf60KEpxYrd1nZxj7D1WY7OckzjDAEwNFw
NkOjhstiPiwC+1TWli5tuL6JkltzltkOQ0PnI9e6W8QNt1K9sEQV2fkpUSPybye6bdmeBwXonmmW
dKR07PjwErKIpd8gJfhWhasrjvDSaIy/45HlB13jUk4OIao2/6J5I0GLkUaH7mvQRA692h2ytv+u
elSTEpET4aZ7TiMVTUaLYYKac+sNI76dhEKLiTFzylHI8gjdltiGIlyqXiNkeCBjIqEV4J71FSK2
y7ihu4kR5smcJXEEpUO+u1PRv7TK8OQkMS09eRfpQPGUpCYbH9VtWs3Tu4sGsqolNjqlrARv19yv
Ik6DgTAHgM/ddhRUXm7Jur0rFG3DTJrZgUqvmheRs9HH5LFVlIOoNXFWG/NXg8fRlza+zWKJD1la
PTpxJ3ZSdz7GAmXWscYqbKI4FLIl5W0ROaKSTcqR409O/TQW+G80uqLJedYzhpTm8uyaw/1S5Q92
ghW23ZT6NIZcglAdI3ZhbQ5+5RYOWrjrXSQDtxEPsf21OBZJnBYdspKmDzkFZymRTxilcF5MFyKg
05ZKj9QRiz0VkgNqnZezPXzXnb1X0vo5d5wXpUIoZwL83PTjcVjhXhf9w1jW57LOwK4n+EWrs64X
YZyW340Yf9dd+7No8h15moWV9VFHtffiW2i1KVYsQUiuY6wV59hAGmwsPLRNHfnZNOBL1DUaN7oM
aoKe4BROc40RWlKY6IZs2GwN6KlZVF1zNX6Z12aXOPlxapeWQQCG2E57yOTNzFTiISsW9xfrGAed
PWG2NbzExDe0QBXfjvIOWZWcj0XdlYIafJ4Vnbcz5qFaGms49gLCLZNpX7IAdWxEvkvt4aQ40tn7
bl7VaDKwa7VM2PvEwFCgF4YeJuo4e12apE+d1LcjY5eDUY5uCOuIMGmUqXutYthbE7Xtp/PSH29Z
mkJN+rvolggtSIzdmQ3uMMPOU4JT+7csJ9vbLswntc7LXcmrD2x0oxADnLp3sSrImaD3wS9zJwBI
ln0/HSqmktt+WJ6K9d+oO5PltrGsWz8RKtAcdJM7INGRlET1sjVByB36vsfT3w/OvFmyrLKiBn/E
fyeZEVllgwQPDvbZe61vCf2KDcLXjLQ8DFFR7nQ7RHYMzodPM8xuUazdISUvTCtlQaOWUtzUCijk
CdnsekxcazTJxqUpP4w7q1AW31jmJ3OhTurMUDj0c2+ZEq2ejCpRD1cRGMwyKEo7zy4oLta49edh
POUJArHKlG+zzfk1mdOtmSRoA/U2ZFW27poa8h7Yi+ENg9+FDAJp3zOnmmi3LDb+K1qF9cDZYWY5
JYMm7epWeklNwOoToBeV4sgc7JZOO08PwlnOk4Zj1QaislZoqO2oULWiRIrAk+nk1L/7GaGLq4ru
qQ0lNLOC9l6SbRHkbY6bzxo+2RlF4DabUvqkvF4qjw5SeTeAXWk6jTezHOb+rMjlyY6JUyvmhHx0
sDsssRFUzqDbvkH2MrPTsc09I1EjJMf9k62okZ9OInNCa7ypkjWiWTTfM5ShDcMAwSozr4hBwGh5
pQdGnlxMjVwGVmksJ7WZLbratU+CUfFYRd8lY16PQ5JTZKwNcjrSm/mrkRHUhG6n3UoL1o7dkf7A
vpkEdkU5X9luZDxW1tAE1pIf5rZwW97YBytSPTMcTEeXzH1s9brXSrgG5hDTj03J2g7abZ0jje/M
/mISwtjVZoxsAQEX7XRURVAQMPuREQj/pTmHaYF0u1vWK22o5p3dhOqpX3mbpoNSHIh49rV0pkMw
RxdWNH1LJ+Zp0ir7ceUPGaAnRn/wCxSJrktLc7aConCaq/pe7uhG6bTfjjmaRttAxr0uOZ2znETo
iajqOY5TL18PmaYBrC8f9XB+mEL7QRsExRObuhJpaNhrhZe3Gur7yejpaOH30g0hXQ7UDnnacTAx
saNHVMlBZiRXtLFHf45LwjZXzs5pxCypbuPa09dw3+QUE4WanlSliC4LLCmBYMp6kY6AZqIRhZbQ
4MbzQlmPY8XbPxHzRR0ZAs0qIfZxx8TcLDcUPAAgqFXTp2Kg/5im/Yok7XreylmlA9yqacvD1DKA
CJv+Dna30WbIp4cYTXMXwbIJB9gx5uLkQnokbI0xcktfcQ6Xz1mRh+SfKYOXTtGjgfmEdkkiX+QN
ZzIsthP92sBmtQXKk2Raj11kpAHdXkx6W4d6UJPDGOUWQiiFFgZdn4XZs5QS5Nby+FP4G34db2r1
Bq2qgtpTj0ov0W3JzyMk1DSCCWFXnUUdcAkUZzaIlP8bH1wKdRNhNu3pRqeAHUlvKJJ+YiSlnMym
xIo35FcyrPtm7E13lY1DP/CGY0RNZWEtNJQlxHpydW02kFem8mVWAFkuxmFmyrAIKVgsk2R560Kj
IkR81b2s9aY3iLWXSOHN3IwSSl/rOKsU3FtlmErpkwkM3jbpUunkXGekq9ViF41N4aURFai9yU5U
vZMd3Yy/qDEHyDKPfLkYHgQnypo+OESYa0uaV1eZeF6V7kZuSXbGDJDUEzIa3Co2CG2FrOxlUhsv
18f0GPFyjstaYx7Ylh4VwkOX1rseTubOGNBRwxuznZwpvgzfy2c6FYzDfMjNTyk7Q5NEvEa4hawa
p1oJ5o7TuDjYnKBWCe2fmpDql47gog2LaHcz/mQXvLxUwVRC70F3ZalJG6s3/HiZ/BCJG/Z6aXCM
anGnlj6XIHYgSyanl5TPVP31fgq1H3JeWqC/s3MMomxXLmt0SKVmcXX6LrTiSgUTijCw0vaqj2Jn
8UK8pTs5oa23EhNdjvhLZhkyvaLTwluxtA8pDDM7S4djlF1My6Lfhdly1S5TwNGLIiY9I7wBYY/N
V5OR4GD5O2ZaQZ+6z9w27K4ZE1Es1rrOUKr3JQwxpW4vzjJLX3IGGEh/+ADDAqQ9xEmZI04WSvmj
1/TbsYwQcgmEcAgnnG6JLuLc7omiy3xVbiBv5KhXBNtDbDwpet49xsAdoKfyUMizoJxQj0aLxVak
FKJljkPJuuraPLnMmfQ6o7yShcKMF9J8GDSks+ExSKzsoIkca/lgEzFdmZLfCvPJNlkF2NoujTKV
dnoc60HWx8cMQ+rOKC0kKXVd+Gw/13JUIfim9lstBCg55URhqOrRbpUSwj2bYSd3DYInwiSGREIG
w2jEGstTUVdH/lRWcTpXtIyT+SLdxFQUe2Ocj5ZtPxZb3TpgUN6b2fhi21RNQ8ZsDhUfovf4iTCq
2pdbm3GfBCbE0sYGBZundMpZis3xMKEcxGQnnRr6JRQe9dUwpxw6yODN8uOcpS9Wjg0kJN6KSR40
OT1JHws7SwKzn1lmbAGg9PBZWcZVaKN1UAraLapoNz9CdE9dXO8LjTT2ukcI0PTrTmC3aNT4m1yb
CRrCioCXx9wMLyGsxTsGWxrqh+Z2GeVzzo7qMZs+arSl9pktda4pHzH6gs+TbbIZZPwUBWM3h6X1
rc8Y5HLCf6nCDOonkSUUiwODBUqlpDMVR2gUepKtuumKhMxmCmu3Kg4dm5e4DcDWz0ON/HXO1eg1
rmo6hQga6OXWNuO1gg5BKUc3RmGmfgkRH7R58qA0YfSUWOWtTNY9X2o/jNPsyb1W+bZB7LTM9Hrl
JO7qM1uTFZfhaTWYenZaPFPdTJ+ztol3+PjJbB5akjZjfcLNPSz7kaC2XZVBjIsxAxQw7bKiWi9C
lX1FQwXHmfJEqYKhbVQHAl3GvZ7X46nDEFMjSauX5bIX2ejZTCz0JZSpymlwK5Hhz5PtwuRHbsOY
IBt6Rw151mqFMXUVxvBUK9wvUDJ5jFfeFFOtXxUmOJRSW1OyuHNGGXMBkT+uAQjA8MjTT8omNO6Q
TBn6EKxjeCmh1d4xgj3bRY0ByqBorENUdVk6644iqpdSwgWS+kwXFKVyixZzg832N5F1K8zNPaRr
d9mKYkzMSkxDcTQCqahOStwy/WOnDWvjZCTx5yVsyNgMp+d8TZL9kCEyneM9vXlsanJzI6IrOWK0
Uc72zWhQ2uaTilqNQDHRwqnoTDv1pKj36/CxjIvmwkzokGhjfs4Ggh4SheEaHRMSoa7r3vpSZeKS
6TvCAPzEjtGiwV0y5FBE3vuM5jN/WfHMlA3htoXmzmp139JjR8VU0iJlLe3yQUbysET3wxJyMFYi
gRRmYIqktH5lK9dimJk5REtyEsWQ3kYgg2oN9XCUZH4upbj6eqm+quReZbpAWyKJymeI74uT2Dai
H5PegUTwbHQ59sDH6uUTmICXjmb/brZI6FzFS9cs4li1yT3/PhRVM38u4x92g4wBdMFnrcK/rnUW
S9Xupo3Der+ielSQPIiMWBp5rqnYVX8tDfTJ3HjUmTuzryF8NrSCMb07NLxYffxCI4I73Dy6Xxqx
Z80rsU1l0K6boKmVfqgacIGCgkfNL+2GRHFgB7z9rOdFxx8YVo6pzN96o2O1TpxENesH5evn0MoR
0NHvJh2R+7oyD7OOQOeDRZNuc7QrbARhtW/SCRXPxCyqBf9k54yRivCuJNk5TiXVQX/xTRoLT0R0
uOSUJ2s71isE17QFsMHZRj08hs2OnkrBmcAOKhW7QIVQuhKadFyS8lMsYtCjSHz0eHiQ8hW5mpLm
aCPi2MmL1rjJmURK8zbnMPszMUJmLNJ7ZvA2ouqIc/Bao3VAYWAofe8US0LE00KVUfQDT1TMveks
dfQn1UDmXOanMDOuk4GmdBQVuRcOxaUoezyhqfQAY8IbDAz5TOSddUIHSveDaGnsl5WtbpY+dkJu
kdIik9HUusMegWTQatjCI72Bcxr9sOQaCqUtf5Ik2bNIQ3fmqvsmFb2XmdOyB+vwvFYvUq2TOEQd
RoLkvJvkNdCmiM5v3F4Xxvhctfq5h5O4N8fqthPb72tbXropRBYkAm1e4uIynL7KRTAUD/2IKzSN
sV9G6BW4s7iAUNaSfPE1anWMmva4+o34ns8ZdxntNv9hF2/yZrHS/LObiQoTI2hRcAzKqnS/bU/6
UP9IjPAqNOolUNeZ+iAbrkVSaQdrMJEeRPXj1vHpptwp4myfNSu2O3Sv4ZjddevPpB3tOeRvnGzt
YbLUzJtTBh922S27UuEtmZXIDGyRuAIguo6d5pBxjuCrUuRYM17jtHXlNb6MONVPFYp8soSoJzXM
rJyAZEFGUVYjjVvzfW20L0vFzGed+4OmoNdn3DgGkFaepQk3BBoABl3aF/K7nkc0AmlVb05T7ZQ2
7bewIh1l4NYx/lFOaa48IDYwfcKhH2JpxiIrzUc0AInXaUy/pRADsJUDQdXXp17JIm9UsHO1sn5l
zQByconDXZTcWvrwSJB15WQSSFZ5TDCxdYPfAmx0Wxi3XpYxRc2kxNgP9nLumc1pkqGhYqRFnc0S
Ogie9iY2bjbCi29mdhO0amNiG4PPuQqUi3VckF/DA111iArRmMpBtDDSs6vOkbv0s6mSIEivZicK
44voFY4edfJdYLUdtUT3u4Liy5oazhDrfaJY8SUaUXqNtbgczWBSJNJAGFWH8q0E29Ylr8qLUgqY
OsJU03FsnWmyMSI8tV2NcbCiJzTKfqTWhx4V6DIiOV8g8BS4cglGmqvyfu6trzU5z0eDxQKpJdCL
CNd6tm7HbRnyLU1lVXue8DM5w2A/SfKaeviBeJkxd9IT6YpfAEm6tvpU5w1DkuXFFON1Mc/PNq0i
NDzoQXV9djrduIgk5NRxYb6oy3gUkqke5RlKbiPZc5BM8pdaVFSRix158aL7QrLTiz58VmN99UJ7
fUqWhFYdcViVEi0HkPzOKl2udMKmkAfX0rBgJ9N6jOtU9krJzPcZYyAvbJvrSjdv/0fsdf8xA+B/
ob/OhjTxn+11fvu9fPkGWOWvlIAtCmD7A99ffuL7DcD+oCpM+W9AvwZi5W/WBf8TOFQMAoalGEI2
VGAkf/vrFPVfJKng0hMynBLyWzC9/c26UJR/2WQzaLZu6mSEbFTu/4Z1seFV/gKXbB/U0ixThahB
WC/qFkIfLD75a9LFpM2RlHEqdmqF6SsK1LRPXSEjz4+BlZcTky3sBQxfMp1gubELUpX3hIQZQ3qK
6uGOrjswqTp4dQf/RnK8Jv7/yp35/VO94W9YmQSet+NTzcaLOdH4DG3nz1d4w535f5ewN2/hFsz9
Fkkbth1opJR59uyNFwr4jJBBze0WNd76aK8/ZLRvN/L3G/3P9fSNZfkKKUKJuSyG1TAYJFlRoExl
aM98KgwAeSPm0f3MPhtbdad+4Zz1+YNv++4N1QnpYTnhzfwtNFsfG9KKuaEmLZJIRIfQxvSf4sQp
11sGIEFrJm5rN64SQbnAfNOHyXG1yMmKo09//ixYQ3+/Eca2rsnutoW+rchXN2JtB4GQkhvfApCo
vuTmjT10jmndkzEEmH3a1aPs/fmSvxIt//6tX13yjYW0o5w2obujXViv6vhzJV/15V/bHmbf/wCN
+dWm+vs1tq/96ms15TYIW3pUtHvUXW52FQX6BWWia+4Hp+Cn3lfnjxN0yD1/73ZahHubmkZUjPGG
aLTImRwWFtcVWneU0IJ1ihYsa/+ZKKsNVDD75lZWzLJvrFs/+GWl2MzUL0adovvfinXMlhkQ+nHx
Ov0mpnDhJGVuftgAQ8L9XNsO77NLqY58apegSrvLUuBGlZ4btDb2XJ669UuZPgy8QA1A2IPFYXaW
r5nNuoNKE74rb/oRt6kI/UXcUWPe6rl8luWjjbqxt6tg7ASauy9ZdtlOITMtiTMIM8h5y9IUXxP6
X9IM3djmBT20h15Vz0vTuRUkniJN7sypuIQg7swzGvp2utOtzB+UDomEiludDa1cg3aIjyv0+yrT
H/JGYHQgf8AeSGlNiGVrzuj2fmLGRQiMRdPu7EK/ToQZkATjde18sjXsU4vxXI+KK0G2XIXqpBj+
W8GAvcBnspbhN3PSrrIK6Whjk74QW4euSwNDAHeIS4Rx9n5smyOyYD9UZNege5nEhIuFiSNTNtg1
4HgQBiOjqiVrnJF6ORbqBeLeW9FuKQdKvreZJ1k2pv7m0eJsrhfAdTHqqyjKKxM/jEwFkHDeUpFI
66TEWV0gz4/xZmNOvmc4cEvrqcGaG9Klkhr92gBNNw25mzLmnHKIFuPyaWmIGMxGnxZbkCJo6bva
m9DiLGDY/vxUqtsu/tuWiF9XUVQVtbX2ZicQ0VRKSceWaAHGayzGvuzB5hCopXpGEngYWcALDZnO
Gk64SU78d3fdtBdbP6zUBtwGY9BGJBu0NwkwOkRAL3VUeVWcfvA+Ut57yrbNE7u7SdaYePOU0S3O
w65n00IicC9+lNeAh+AhVdKucZDI7wxPeyjulHT351v03sb1+rLbx3q1qXD6RKg6c9lmUtwCKVtD
JlhOy/7Pl3mb//WzCnh9nTe/xDpadN0IdHbUm/ieSInH5srYMxcag8ZhlIP3/mp+2CTujv7Rpd97
HaiyAmWLqBv1t4yumBq7b3NGEEBryCZIXOM4ezzqhlseYEkZe+2JLMPkwvrKPmBFp97/CAr3Xgmk
ou0SqmrQT3jLjB8t1tQyziiTDGSSCZ9EZAwobmcZmAq5In++1++tpNdX297Ur37S1rbqwiAZ21nl
2pX0NZAW3cvb2lM+CjZ/784SGSaDYVAVlcrj1ytNKG1sTeX7xLRl1xrpZLr4jK52Cx6axWL8u1Dm
pfd//n7b53/7UL++6pvvl9VVp2Gs5KGOacjjSlMm989XeHe10vwho9FQFL7Xm9UqZeWgS+giHf2M
q+ouPdQHJs53OnCwh+UrlM44SHe5m3jmB99tq8h//3IU6tDVVagYP9n8r348YgQWGzxd4kAiOqr7
DYbPvm09/oQMw0x4kPY2r3skgmfDg2HtFjQuvmRO/vDfsev/KjeEqXJ20HTq95/36NUnWRQZzapA
fE+u0WWyxEFCyo8KiPODe/3ecsW/rJiGagJnVN+cD0Z02kz52YFUP75GtIaGYU8P0e93vVs+ru6G
b26wvXzwlGwV2dtVRG4f3APTFCZb7q9rN+0HxrNTSTXVKoHe3UfFvDeAAWWGwgnlNo2S/Qdf9L2X
kc74hZtpymBP3uzwICMiLNm4oFJUiOFm9kB4aw+ntskwWqEHQvBQxUeTcV44yZd29VG+qfbercbJ
b8CWAFD5W5qlwqruNbPiHUPErZ7Vz4WV0bxDcV0YKIeyPZEsO0PUgYY2s2sV18RKt9Yvoi4Oq9oh
MPhWqMKNu8S1a/Ah5WVrP7USzdOlPIw03Yamv0xRUzTjHNgFJkbszRe6ah/K4WuujZ4w68d+q6xM
FaaC9gEtX/0VXvrXkjWIF+TXZDeCFfLrb6qa5kQsOfXOwA6/JYXqAb7mmHe8yxcrbouAWOBzG2h+
dN2+FPWuJYzka3pj3H7wU7+3RRmUG4x+iH4w5Tc/9UhoaCMtbFHTHsXrgkm1cMeTvcdSHF/BJNt2
DueDa763Gb++5ps3uYWiqjKL7U3uFi8zoSuZS1n5pbyLvcSn1wjo4ZH4zdsUOPCO7vCfL//evsUe
oaAx00mZNd88Tk1njcx7TMQNyB3M6qCET2SU//kaykcX2W77qy0p11UB4piLCN/+WrAPzrvIBdH3
SXxaHP0RkwIat88f3dl3b6xKn2R7FSjWRiJ6fdXSnupslrmxGDWIuII02ENukfSjzjlEn+lUVwgJ
uv829fZnyWT8+7o/ExNffds+NfNcybenFfsLkn0E0XhWw2nXbgCukXCbk5UTayQfOVTsLJVef/PI
c7EX5S2ZUH7EkQUo9gfb2LtLWyOJlAwVDCVv61QJCBHyAp6xrIoRZCb7qbY/eiV8dI03S9mmNaDg
3eCbn8Ob+aLb06zdYxC86S5Ihnf+4ej+x7P1ey8DEkn/+VJv3vcoJG0V8ghq9xAotkTrlDbJlkw+
0nVefggcAX9eytp7zZrXV3zTMBjJ8kGjz1e0LkO/Gh2Fuj/caySqLK5CL+wmdGrXPK577YpWibsl
MlZ3/NMrj9oeZfVxCJYg/uAB++i+v1npbS33urTwoUKQ6TI627l5+PP3fv8R/vedftukMoUxQAfg
Er2zehZJwGYwnrZX/eK0VwhB91uyw5+v+e4pcHvHA+zSaUG+7QfhtRhE0bBtMDX5VF0NtwuDyGqv
P0XZTlybe9NHBQDe8VIO5gf70JzTYyt26QcFx3s319QFSdYcBGzzbbEc5b3U1ginnSw6J/WDUn+U
rvvePvX6AtsHeLVfoLGejdDmAsJPgs7vg4XwCzX4qHBS3v8ipJdznKKda7wp2OAjL1FRcR352F0l
t1h4x0NyTC7XG63dFd/CU3H3YXDoe5ULhH1VI5MB5NvbF+qQzM0Uz9CtInPcRQoSin6BUwHxtCtc
wbG1DYFZIp23YUuUEB+ZRgR6bR3LAYiGTSKYkM9/Xlbv3wcOPsS42xvQ+c2mUfVE3OG12E7sKIMW
d8uLkKVdeWJ17fJbhl2wRb/9+aL6z3j4t3UrL1mhbFG+CkEVv/7K/TSoGfqCxBlb9NYwcPKzPD9L
PVG5004xvi10DKrNyROZOGCZd7Y4bpHEhc/IfW+i5LtKs0YMgEsKyzE7aFzo4kqoLgOOcEkb4FNF
/MEWTRaVKjPFeuAIkuDPso0D7roLlHEuvBO4L9FjNxVAnh6L7Huqm36ExSfBA7UpwbxZRYE9QgId
8QXJzMaAXMhTdpyK3s2KB3xLnm4+4pXwxgyFRY2bD/nBWEonleQHJV4Q7ZYw4jACWeAdwgL55cyM
NndC2Gq0kOgnP8eII0qV8PDytpbNS8G8byw1pxrkL9MIE2+KLwjQoAXGOMzK2qCWSmfOjENVwNGU
sUUia8M2DvQKO9YoOSqKFav9Rionx/SvlL07dbiw1DsZX+fK5JJab2/MHZ6WERCCqd+V0yMGHl+N
odeK2qt0DKO5gbA0vYwamGLFJwmdmSXQARd3IcN7rfRDk35XO52MbroEH3aJlmlnMbqdj0VCPRo/
jGaL/Lu/nrCoq7hrZbm5y3Li0gHBhH1xn4S4bTMsjKbiYtdwYwURUssUWIZDWC7HPCI/0QJCQJ92
msQhY76BzN1tlOdMAFFZiDNs1M0Pvuuwp1ZFttMG6WAJCGEppUViPcs65gcdkXz+3Mqza7X6UZNn
AP3sliZAOcNF04DqFExonbkIJ/dKZlxkVNszB2bzC4GqvmEC6ga8OUjhsShUlCAPJRmrEmTwFEFE
JdDqzk+YzP163IT6pmdiMq+14pTiIl031VNKHHnMWTtEl0m5vtApWp+Uqd4zh9ijOQD0Ahi1J7ix
K24HFbVqirNIuQbj5mbGJzP6ZvfiuxadtLrzRgTQQwIyKX+QBnuTIGKEfYw1DJAvmQnEaVwAuKG+
FuauN6HcgLIdR3y84+zaTcohFGBWfE9Rxk+vovqr90it9mk7OVP8tP04FZGgLTqhYWpPQ9S7FuBG
SaJTYJ/oHgYDJtkSIXrI4GuRP8fIaJmXAduN95IVOvkG0h2fG54vCV+HFnIGm0aCfvA6TsxTNL+e
J5dp+y6cwHzxNHQ0l037R9nd9El2xyAevk3v54PiaNq3SGZG0F5kGbhK+mt4H/1BXI8pFCIsa1iz
PJhge4J2HIU9zFo3pK4yfIlH9Q5s2Rl17A+NVaLFwH+Z8JfWC7fS6KxT3dz2qXyD4AThUXQZz9/y
IeEUO54lXX7iOvdALo9TM3yV+YnRPPr5OGLpW78UQ/a91iqnt1Y2iwEh3fKkSIZrTeXndlyv9U67
WXv2CAPmhrY+jFaDrz36ESJtUmvxpFQt0AIGEPjDiv4ZXD+uYstZ6AG1lYruYHa7kVWhGet3Cxud
GG1vbqRjWmRO0cLOxlqZD9MxVs0LBQurgDXLDOMFl/tlbyUZoAckrzPrvJCZnCvXbZcEOcYXWLre
JCsX6Ca90i68GY1H3Bq3yoo4pMmsIMRnuvk+DdjIkoQYVmMetrOj9WRmpSek5qpcpG63pPpBoIqd
rOaaYJ8nYwRWlJb1d4BMn5Iu2pQjcwCWyBWcM3r03zhmT7jknjuAIswIeFI3MWFvpce1h6acqW6d
Lw/sAvifl1M+fik4Y6Jn1sbIXcYWuhfMMqvYS9N5kKZ9pVr3Ohz9CGlSDYDSSk0nLFcak2iv18mt
Qbx3yLK1st03ERK7abiahHSeFnHRyUSsKPAdESRo9MgVCI45brEaHjL65n1PKyo0UY8sRFGRFmxI
EUCne1x/voqTfUB8noTnqgd4bkgvuZhPaTh8Cm0JsRrEcHQbuIafysjwZAQEbRh7dZefisQASsxI
QahsJZgqV+zIYSnfjZi+UvnHoLFfQvUZhoOK7m0eOwJugL4vBRgJ3dPonknrdYphJpNhYurxbdhE
oERGjHHyHZm6AXs5MTU1nKbM4OPrLJAsSn1Lesb8Q8oZYQKN5fM+PWYi3jZgbwibq17o+7wGPh0n
jwQEnsllXXe6ZMBafbK7p6lXD32jkUA7wwC7l7g/S4q2fYpA7dGTmOqgzx41C/86HEK1D8q0cs3k
Uw8fqVicsH6J4+pQ6Z94QwZ62x4izEs6b4oekZXKl1IAeOq4Coau9iPNcBp8oBGQ6oFfNSkeW+4W
0sddLUiuQXyol2cCinajXrkhazQafwwLmQM2/mocv4YE64BXbruO5z7qvYa2UGHfy3DA01AOTJNR
I6BqtfrU5MVeht+fTofE7jwWoqMviauiWc1DJ15wby2Pf6551G1w/bbksbaGlcYB39SMN72F2gwT
zFgUnA0+4ggoU5my9Q27SKXjlC5egfrRKia/mJBQhsiezjOs8UJ2V1TYA37TPMUYVy++YOWq+N//
/Pm2Ou+3j0duCDGfTICRYfxakdk2saypLVF3Cz6HSjgW4b8tcRDdlzlRDn++2LuqAks3qbJgs8nA
hX692oBtw84HriYFq0dieYCb3dPJl2n3iffR0elnj+H37/bvq705plp6gzNy4mrmGURWACIMaPx0
yDl+/vl7vXOoEIqNWxdCtKrSEvz1a+GCwGa88iJqpBo/3CmFIfDnK7x39Hx9Ce2NPiKbaDMX49ZP
uZN/bAfP9TQBIH/Cde7BBkfM/wQR/oPF8d7h85ervlkduPmLpYDgxCmBOCqssGdtt+wXd7yfiKdo
yMs4YPY7Ype4WC/VYPmS7z/KvH1ngf7yEd4cGWywioU00bKJ9a+l+a3Ew1DjwxHFPf7uD+7yOy26
X671ZnmKKGmrCDUuMWTfSnAmi/49Hm8++CU/WCyb4un1SVfjWBQ39ZI68k15UV9Tj+/F9XYfCQV3
Cy+6+/BXfOf8Sb6usk3vWJy/nfXqwjTaBjuGo/Cij5QJ0le8L0UIHppO+qAAw/qCwBr00QPJ1/sh
vDVTHcKQ7q5dCQH2+1quGJ9KzPRPMZrPBj5rwny+Q34JQ68JE3ZV9a/f4r/i0P9HFdxryPz/Odff
y7u+/f69v3yp/3/g0W8b1X8WzB2+fs9fSo7W/xbMMaX8RzGnaP8SgjYC3VxeJjoj4X8Uc6oAO4/o
jTg/5LWb+u0fxZxh/MtQDJW5jWFYqIq2lt7fijlD+5cqDDRPaL00lggL8r9QzCHQY/2+2nWRiilC
E+BumYqhuDHfdBYgGw5woUTMya5wZP9RSclYwT6XTNKu0E9JX8BF5HhbqXj6bDdfUq9uD4oUBRp5
dtG6BFYmgj4tiJzVdzK2rBJ6A48mdMv0MLl2BQ6qtg58E+Bey6EUzWFakfa3IgB5GkCIemajMLVm
b8SG12sYeyzCMA+6J9YkmCDchJ27XkzQGzqj4sNITmR8rjC8qBg/0gqp/rw6+nRFfev2MiMgcaFN
13PcHxaVEJzley8n13gCTgVcqTQJn/K7dWdL6dlM17O9XKz9dJqqFXoff7PO4Zm6pGvPrYr8NeFF
3htXYxAda9H6utb6Iiz9XmVmWKDMiUMvzHVv6dCcOxbn3SLzxHysiJuxru1buY2u47E8i8/hISuV
W6UOb3A+3kRA9xTt8F3iaGFfpDKa8Vg5tQYGM+w3pld2gzdMkiviK33J96EnHGAGugs+P6FBW1Lr
oQyJLdkzQLHo0eQrEmUjLsy6WPeT1869PxMBUA4Gn3Ebp6ZBKcogHRvSthoSdlpURLcWER+mTTZA
i5kEE2YB/b5pdD/JZb+t+Kpet1LaqoZvpKNPZV8J4Vpedh0O9pWEz6prh8tGWS5g90fkZSyK38Wn
KJKdUZ48s0NulMMRg1jFiDMAZ6KFNw2DFKXujnRf7ocsflxVr4ZFSYcPl9J6lXmKORNNaF4CSmmm
8gKQCekc3WMJSQ8I83AXNtWdEqeQrtrDIhW4EqVgLoyAGl5vLX+l/IeFfDmv5MNAAs+BBuFTDPWQ
HhmH1V1zkgfPCa/GofENBW+biotxuE5X02ue0rY+T11/JV1UX0ap8eQyB51ucB6f3TRqcIjepFjn
Wwl+JaB1/GlXwFyOpaZ+UHtRX/32YOJW0AiPU231p2721xdPM4CAFr2Fys4gXOrCDvIGMtVxvUss
y08KJei/plDfFi9qWRrWuSiso7wupwpim2UYFwgHLLJM5hMcBBwhQEtwC5lCotdCE1piZJkuD6N8
vWj6WRb6eY7xOSrVGY/+hCPYpnudAm0U+MBWJJRh/cPgcZ1jHZDyXpOsi65TT4pg/NkQgIWjOJ69
qAydrqlcKKNNhoQ95lw1kD81IMSf+Ds4yRlZyoLVELR9tu3J18iEXRofrpoPHc01rdg3jQLnWetn
MqSzSzgFjX1pTdkVInZ3RqgeK8kVMfAYVvrQMXkKey32ZX4+EpQeOis5zoNyMJrqUM4m6isaGqaH
tM3jQBl57MIu1Undjpx7cvDxnZOz29kgCyv9al1xyoA7UgvpBrjA3USwHXQ6lzpb6oKobeh5oW0p
cEUPRIVaflYnOIkSDoeYakEC9eAOk/9L2HksN44ua/CJEAFvtiQcAdDKtjYIqQ2893j6m5zl2dxF
98REz6gpCvxN1VeZ8N0UtuBhaKGHcu/r5RdQo9YYseH7xiwxRoE+AqqLViG/ayxvizQ195Z18DSo
5G3pyyOn7LzzKksFstsCvdCctApnZuw6Y3LBUFbJaW/0Uz7OQVswa5UqYapQhBGgB+VSZIhWBPhn
AE3xktl1tdwa8ZFrU1gn5q0TtNviM+YqaExaK6c98eslYbiWEXzbOCngycNsncgKMubzFyg+pYYl
yIYCPtcp5U5q7YLDHdAxOmpE/dGsGRjVqpON/wkgsJxR6Hjkrfb/dIx46o3/OY2xW6Hv5Poj0fW1
TEn7nztCyexHCl9UsPl4uDlmqSKGKGKGkilEn9hUXKsGTVV5G/Cu7oJf+bpN1jVP5xtT01gRNLuY
3rGhKCluqGwKWh4kqr6QxWif97aQyqdMmYNwC5jfubIC3GAMZbMrMZtAoaAsRaakQIznKUO4tcd4
tjcbUKatw2dW1C+tWL8OafKm/V7V4momZ1JfMvD1qXjvviEhTxXixBwxxy6AIRx9OQNi0ecnMaje
x/SxVWNU9upDrOsX1uAX4zdTJwAU6pPpGYd+p9ArtBHoA68XPEWxq2EJAJjww2rOsGmMSriKxnKv
mTmcx87F6vsKEE2fxzde/TWOndE+N5r8LmdM0OyXcdiijkDk86/o+3uxdISlQQlMQWxsoaBx+lRH
Lx0/vzA5N00ALiwgaRUMRhu0kESZ7aE/72tFJCiqy6zTCZDYWkJd26Js08KVzYAqcyI6jMS4ScJY
ilzwwc2jOlOD0qoRIdbS7ueF5YKqcEzLIXW74pou0c2wWO+seB1NF5wta4oLmxrHkz/Bx2+qqUwK
UGL+dR1ainhlIDfXu3eVPkiHr4UPyFU971tBIWFvaTCMxhDWRYmhumH0fxS6Ovjvt6Rl6jAH2WYn
yZqFGykpl3nk13lP2jDRqUfnJsUvpV2zYM4S2Dxz6/R6JgL7yPfIEo05lPEYxy0yXZNBs2wcJNvM
Vvls1Y0OcJDE7BSDFt8kt9CKv8sep5euwYajMPS0MmhnC7n6d9aozYpX7YlMUrrx0DS2SQ0AJHN/
VJ8uxobVr1bl3/AZZha0vUwePQIIfZhtTWy/rO253W2IsCJR+JQvyQA6aKG1UqnjfRVOHV+nwjMh
CWJoTJsT1yym/DPXa6AZr2oMlrZ1hnzy1j7x7qtF0bH4mXCClOy7M1ZLoEsQ75kbAmX0vnPyEv4w
FnzqsU+KYZmOB0nlr+mlE7vtmDHqB2OCaQvJyJ2xjrKV09PkLLXumtq9gyk0wehhrlKhgvp0vGlg
0LbTzuo8f7W/KzwKvGKlIrQopEdOZROjt6ZQPm128mKThIi5DtkEkkE+yjKFmDgPC/aufgPcls1/
5iYWqFPSNDAor2bBUDN9lIPjLiQnI1BkqBYVRR1CnaBQAkV3DHeEQFNlb32YQCJrYdJVkAkv//1W
Fsof7ZmaXl6qdH9o5nxfk+YGS6Ii1zlb/2ZOB7FGIRQ/2DiiQVNLNggYY9QgOz4/xRTopHPqwYBX
VkVWLEQG35K+o09KmGPaKWYV7mKILGG0XiCeZtvmDQ0RdBaKvLdFRKUdrTSLq2eqQmgF7DdGQFYy
Zy3a64j5Z88MR7J468JS62yRnovZpEcy6n6c716WXkUwekqvhB1WqVM3J0G963yU/SKm/Dz53Dx9
SK6COd0lpX9M83dmtlHeyi/568yr6i3xnEdSP3EMEHyDpr2qfPb621CFAGz4UQ9/BQ22B8OIQxX7
yr7fZMb7Clbjvox4sOYjYARK+bF+TMwVaehOSggmDuxtFiqN2VPaJL9FGPnHvq3cBp92BmLGiGFt
MD7fCbV8qM3llAif1Uf93H3ixlE0CzeUZK9IUXq+4DyVUZbXEX3GdWTGttShIaoZ8N95CZSlwavY
voi6ShKtkf7mBk8fP7d8HIiSg8xoRIW3DTyTgXfVUn6N+Et0a3tX+U700XrZh199XzvlrPMFmSSf
15L2GKP8iVbaDCBV/vQM2aXxYncNicZ+e4Vwa/daZxyrVD3OLVWnciDahlsonhTgsen3mr4NvfpH
E2iRcQ6fGmdJEuLxGdPrsngvS4W28j5AC8aeYVsGEDcAm5MAIZk/ZttB+oX6gll76s4pxfKsVpbz
Qk2d1TFfrP7YZxC8S1M8Y1O5qU3z01drsCesN/LyJZWmD/ROL1TgI3ydXfcxWX/MbWeD3fdKfmbC
CIoxqRgxbIJhs/zOukm8Wg45QFJFO220Xz3OmKSC0FMD+ureYhH1yfhS9Rn3BsIOVeoS7EMvwUzh
oBNTq1TaJ6vsJ035GPFblhStUa2wBTRsLXobQ5NoHKFKjmrJs9buhadAtUVglDFvZMdT76qAR1Zm
b8uUsc7FTWNw4uAHFqrsBJfIFH01yxfDBU0vvK1b7zOhfG7x2Ctc0yoK3tSQbGi3gbrQ3s433if2
UTYSsN8ExCfzYvGDStTmgs5BnAOGcN3BKj06WR5jBr4J7jUB5beChB29/PkR0oe7XsgPMek9NqgE
cjPLUK8a53DCBmBjWiBiyntyLcUSmeiqnuUS2i5AiMHhuHboRP6r2GAe1jDYSgV3EUqPVmrhJc/u
sUr44NxZy33Bp8TIgIWNqfIgbxTsDgw971Lub4KEKjjGsMHMBm1K6T4v+UNkjtTXBzJbotBcmFWP
EmWJoPZErdyDnBdDdRhCdDSKOPlSrAeKKRxbAyT1ooWDYrw2ghRfVX54HOuLr0mS32ImHbJuz+9x
Slu5adlDdKJhZVXp9w1AZQEFCthyr8tPR+lEy4dBT55fFE2FJ/R9dipMGo4xG3RiXUwo47ecH+Fh
QMngKbyx5EOPQrog9Jotyx6qv1068U6K4oJeuTOhMtL6PE41KgZSv/SlFI6smjrdOCZUcnJv/q2L
SKap4+tYufVG2yvzR4lHXYZUITPrCLhLbM7SdMijohPW87ROgtNIz8gCYQKpZOkeZZG5m0p8N6uw
U+TJA87yPe9sk4QQZFdT+2+xKIGNV+NMn5OhFDRBwbgAANP1ym+bJm38aV3aw3Lf5mS1J6QuwX+/
Cbn0W6Kj2E2wMoVmVQIAIt9wGkx6LTtTvjNONQ7690J1E7Hhbv38rVDnr2QZUxdE8+TRr9ZqNNZx
87JYjWibXeORUWmyIQBCcqjzWqJlKayWJ/fQA/iGVqP6aFJ4DOKW3MGDO4IEyn8yG9TH48FWn6D8
gOnaMMaOwiq6AdyCU2Uv6MPgrdjbnV2FSfKzLIxXS99ucmXdQVuKXXfFOmfEgPQg0KeTZ+qKpw2x
BxfDlz4rZfOyDhI6RiOx+Zv0koeS0RO1DVfh6gk4K5DvFnO0TFEnfDASk+3jmwK5YXBb5b2rpLux
uWbMxCEzRroBTlE4ST0QsGFtPIg2IZWv4cMcfuTdJxttQ7iPBOi/qP0St+PQOy3lK747t0pqGoVj
/sPQ0lfFENO0cqmWVdIZRv+3NIf6tJvflVyGaR6HzHaNXpe12KjKc638XZj4o+AhspyvoO1giIsP
UIh+nGEUBwtpUnmZVcObLPlMSrkAL5E6nEAZQRW3hkb2eEJmRv+mG80HfbSTKVvzR1l8VeVLvxix
v4isoiX6wGDte+Mo5NDEZUGRDrHMEtCKAgCdCX9ZGhsO5OyfFVJ0HItu0b4v25VRhfbEs82NISbc
YPRcMEZ1dxUqJ8ykoZoTrjLXWC3lce0J+xuCW3bnNNsuYkG/M9UPdFNjeQg2LFr2CoiwG61r308X
DjUhbk05zIg9iUp6LrlhlcMnfeHprGVvu6ie+2kQLlNXHmsrS+8lRzA+oFWGtDADZhHTegZuWlkv
8H644LIHnDruSLA0z9OgL5zPe8Uu3teYCveur5KzDoFJEbLQPimH+uKiORZT7daSoxOvLmL9p8j2
P/SNDr0Grw9CBnMoPyYe60Xl2/upVYfBQKKPg6xHHNmxPcny326V3ztUiGIyMayGaEfUb72FxJaD
vWQwfTVXv9asfTFgNVBi8zE0NiK2JnYcrm4DJ7IsYdGq/+5ZxJ/NIvU0u1rxsWgQHJT+VYi/xuZ1
wKbRsjezBnxJymMUcNmugEXEjTLcR8uZEJwcLXuCItLoaLn0MdQ3IbbCpHeX9bqhw8LjQBUtg3nZ
skKcV15gFjsNYrhDLTTHGP3LuMm+kEaQNvySbCfsNrxfmp2TI8n5smqrOMm7aF7G5Pm0WrBOtZdS
kO+ssi9JNb0C1HtDT49Gqd1PfPgb7oPGjn2gCNYqCzYBI/SAWKLQnxwY5LZkSgZL8QTlX5OrVA99
XfxVLt2vpvpbS/9SgKkWm7Y1KiEAk8q8tDqNi/kDhjFjsudBIbkzqW4K7gVmrv42C0UgSZF+tnfe
7lXn/DN6FTzFUv/ZNn8lLiNFI/KRhD154RAtj9+t8CXIu9vDlJgLWD+77KO2cghfHvU8PuTSbg/O
MycGUEgxryMz0e09lplbHehGaeA1+iUyjZe6zLzKaG75ELxbiqoftkXwCPbkqoqEg0FN8m3eir1c
Lkn+qOmpqS+jAaJzM2BHwjhZsyvxCyxnLYkCK+TeaWRchJ9EVBQjGm245kkjvlN0OQzaHskgDczV
OqyDdXjma7L9PGZfxpBSj3sx10dRJX4iUHN7karuDHfp2n8maXkD8PqCkRB40jkzm4vq7XKkVUW4
MwI9ZKee6Qm9f2hW0HNQnzlokGFSxHcV1M9Q8WwKxdnYCs/c3/QJ9euT+nnIiTcs80RCAK5xh9M+
lb/FVrms4rvGhYSg0CnNBw/BM1xFe5G2nxaq/Bp/xRP8+o1CoHw0h29iIoe4KglyvBbdj5hY9PMZ
wSXWATTi2FQhEDe71pGeDTeBUMJcPhJ5vO1/tiW9j7WrFcR42uXAlnlA7OFZgvmWpOCo9eo4kBOj
9bXFySeWlq9BkfVD/L1sUDqz/rxwZQRVj6uU05s1XLckCePabuf2ay3VUE9fFai78qgec7gozyo3
l4mCAQWxDjrwJQio4OQAgM2I/4kUBygLDltzDBfYmkY+Oa1BYAeEQDk7W/q6Tf9i4k0Cl92hTXxd
k9gWemeZXJ0yBxwOAomnbGZGRSuYBnkHE8snkmGI5CFzkIG0od4lEl0StOOhOyPAiK0zVPiroPxR
zY8e1EqfRdWCq4LPR9e8M2nKysB33GY4XgsxHOoLARBnwecDhAGddHuUhaisr6ySBjtO81viZ2lq
xCjjieMwtULx396cdaNObeJKTEiLs+hIcvpLgZ6RpIZNpiOftX/ZcAnrEciWurGFUEJYoHdyu9LI
jal2S8HbyhhsnyUbVpLdUwURVs5gX1mr0/6YXCvmXX3IjXqpm/W8QHntOHnJFWKVuyDjwF57H3T7
ul6avLvqup0VCUj7mF0QLVmnOjCOjtQreL0yHqaYZY9/20SaEU+4OEUw1s2Jse7RHZavnHKQys74
jMqJJE4z0RF2HTB/7mY9pHUpMKjaJYnkTk5ZIagohdOiVIFGGUvFrZF17yND3VYRGWl/B6DOdYCr
Gc6nusEmDly6EvrTICunkv9zBfqXGEMg84vrEUAvOGTYd7LuDxaoUQakw9wcxyxrpLm1JkFT/Zuo
yuv6elV0mc+uHIzabxgpj/o06FTQkj1oZSUoSjloOUcVhB3ynSDVFEgDip4Apoy/x4bHHVOtJDdp
uU10qVetmFOScDN7ysKpKxxGumGSJYGkHxiaZlav1eyePtg89o7R2m0y2JSFyQrRKPKW3YKoxTdP
CJFykl23srOm6kEY4JiVbhd/7BwJxPa3ibPIXPOAJ/FvNkAH05ucwkpOsy7KVNY08wnTblc2Qi1I
pm9LirYJctImRVbXfJoklJT5IbDRjEt9HCjbgfRq+/UssJuyDaMw3veeY/a9hXY7P7GBHA6A6kID
AvBJTfZ5sOrL/qeU35HldLqO8nE+VvGNu4gJSA6srD3/Vq6zdU5GRhf5yHRaOEvvfSfYfHYsjrmS
/Ifd5jxYnHieyiflsWhbYEhRTZ1UQZzKQ1WxVyQcehEX/OOMpRBBtg6bEV9kj9Iq7M0h+6g5H3DB
IqDGgyu0sQxeauFerIseI5Qv+KHUcLFoD2wHWrqSb2udrBAWwoJR7O4yg6uh2FYQGNRE0nw3Kd8P
e0NbfyQ9TAGaz61ifLcDRkseZz4Zi9GEDTWiOpKmnrOXfqY4c9k/l1k/j+1wzdLtuvdUl9LzPMfe
uH0sjHFIYg+U1kKJdlhJXbF/Bia/iM0a/EdLzg2WpqzBXY/Iz2v5tL61qEs5Ri7Y7hrm+AFbCoza
SJ5J2zCnMEA1ltvEscX2NY9BIwfZTmybwjbz4uLowcl9rn+s9Ggn6wUzyreOMlZoZTdvrwlJubET
TlQxTzu3GCUtTyjb0NVURxn3OczfeD2vMUJIsQi1HcJA+pFaf8AyaRWNx3uuqTg6jtwe4m+T64DC
5tx3111Rrlx+brXlIZuLMDQyW63KWTh2kLmdLt+uCzw+JNZ2nOTXNZEvgpJfum04V70YZbsWqvwo
ab2SXmtLI9gq6TQb9D1o/5JQ/MqnY4fl2mJAM7Wqc4EgKh3zS7wplzYqk82xOPorOvzCPMrjb43l
ZcvHm5lIN0t7FMmC8/pqlcJHWg0fcXxJ1T8LU4wL5U+VAHFGM66mHvisGh7QK/oDOiupOasZpbVM
cORluMR7Ak8C/Q08c4VpnJJo771aqoC8vMJWsNR/NKoe0uBK1nl/EmvrEP1hbqToNeRTg0nsRdea
+6KND9IrL1QGXuPudzXSNVQgORbmp2WeEst8UfTm87nkdXLjzfVkdyUG9xouZzaEY4aqcrvA1OdQ
4j5b/nna+pt1ISQOulqCx2aSLDQPs0iG1kIlpJs8vG63MvWSOApW9boZT1hzAg5tavM75QCa977J
8a6WAH1VfyfwMcO6+fp9RVWwdr2byqJb2S99bfCaZnsWygj8YbSXM1rQZ4Y8XLMtxMgQ1oYRFhVk
0VJ5QqtCjR15jn0YuKF1uo+Ser3Hl20q36VueCst4UU2tAAd24FEnz9k4MKWJMqPd2o9z9i/Q7pW
Vv1iLX2lpfMot658pg4evLOOjuwrNVelaDqWcnWutqNWrR4Vlqgl61twLuWFKdSKxCFzmVDlEtzd
YKbz9vEzL6dXGgJvzWH9rNgK2hx+riy8fVLXYF4V7mYgK3mgNGWwc77OZCrILVMuOrOsRDtX2zUQ
TkozxPfUa/fVa9TGq2/jyYT9Inc0F7rdWcQxiusqrPwsXFUDlS3NblJY1EP02Cf2U3qqzuAI9clN
4VohNaepVk4IFANJ9atBoayhByhtOTU+II2dyWlbkA9rwxMX0xsKOk5gxovZ5FYP36dWGC5wDMTE
9om4bXiSYVuSqwzyAnpc/LftODyK1ON5T1u4xStDhXlOjF2iB2FecmO6LetXqEF3HxkIqRs/nURv
I+7NhAvPNjFAPOgiiaZe3N3MLL2U8ufUfCzrD5UeDvunNn3buszd0gGO5hjx8GhiqDeV3dR+0nUB
J8QTtuss6yjp0QcuJF8RAWtQAB23/iF0p7JN3ZQlcAQbklTgMBW3Nfxu41K4hCqnKMSnBfcPnbqt
FH9tZgedTsc675arcu0orGk6dgK43urNTKU7HZYD4jd1611reUGzCcw/r1EKam1Edcy4KoBTxsIV
qIV2CHgqWXMNufAqlSGa1QHdza3pmKeNa2SyS0gE/iPqjdvImS9XGLaU/HSv6V381sjSgrjV2Gmz
+6Y39/WTxuVLv76oM57eARpfbjIK3R3sTzH+WKBJlq5Zme5G69KwUHgLzk73csMz3xM1BqfkKcPg
6QUYz+pFQMzBbapDw3JQ29tCeAfd1Ql9AQiJJVPetTwOMoYgan15zXLhITqlIQbCYp709zm51VIf
AGE99DrSDhnge8djdkjan0H8ZQ6UodTfVN6oLj3PxASA1RX/ALIjWIDwzQ3tJxGiniEjo3eqjf9J
ckazdiTuNMA8rZ0MTOe3/HAM1XTEqnXFdXO7jYz6yyAFwh6CAaMeIcKArT1mJ9LRk9C26DEImTE5
Qbs8qf3PwgmHgi5kcyflkgddWTbcAmw5Ha+2RVPJiMqhkeRA+TOOpCgZbT6YaXpaiUlXG+jn4l+3
iafGfAGRI8Hf70gSJBgpTcrWfMVMaSOVSi4vTAcZTbDoyFT8hYt2GidXtZyu5HH4Zn83nExrmqtS
/M3HQaBqhfJbNJkkaSJTrFiEXxbj02A4g5F/WxYVUjF9JBVGuCLP1m6tWhwTfbOTwc1hmknvCKbC
tPezDZNHd59r9QGG/RVH9YifOGv/tIPTQvtVGjG01Idxzc23Ch633mW+vl17vTj183h6PiZbcVQm
Mdi5aYr1EBoU8jbxnFEKWXuSKPOL/M/a84exPC3E32dL5EOlAelbop6TRixhD0yTqDDtWaWAJ4fp
/mJ3dBmLH0HUvAa/J7M4dKfsDL3CGteB2bl6gk9KHJ25zx2LAkb1r4O8TqkqGoXxrIop+7Bt9MuJ
cQ9VXCJ9ViIYCJE+xlGpP+JRd7WSxFhXU/ChkO5lFkQNsuxizjqUc/BoRtdIC3dGoqGkA1WD2Bao
ocK/JBiPRyjcr+Iynxtnoyhqy3dhptrUr+7g1Kn23KXZCR/JOlzMVLj02XKVJe2aTClu2NWfmM4R
j8bvUheOJERKRE8rPdAimhuQ3egmlBx8lcLwjNB62oLvS7TcORXd7kKN2pkN0IuG5hT16owYR2XF
ZCGX5IGCJYj7qaCH9iStk5BT64CgeKCsiHgpRL2iiKpjt+5xmNF319O/IK48vMtxGz55UsI8vybN
+IoV5DU5PNCQ3zcjvyfqpeyw3LEGPY8SsrEFHfjeJ/DEUz2Z48/qtlJxHZ422S05qU15i5/7FpNZ
ZZ29DMvu7Ulv10WDNCZ+Gy1QGjOJrePib8P+vnf6O8bkNy6B6IdvzU/6Vhvkxio1sl5TgPZ+N42B
TpM7aR29nrEEgEtl75rAQ2cSfTKk7L1jclTeSbttQjTEjuwV/+rOckeEXklzAW9x54F7tJXsis1l
N7cD6qpXNMwJYxL4MfxEt3zqxZTjBV+bTB+AkL8Wos9HZNdeE/jbyxjlsJbr6cGY+S3WuuuiA1Kv
NepiSJrE8UwVMuzTL9WZNWwmguAs7DlNprjXJpiQNogYDTVWTNp/XXQajhUX4ZrTg1l5cjF6WiZ7
caxRb0r9uiSRp5c+x6RMDxoVrg28UDoQPvogu9rNj7TfPrvufdJcPR3vOxBmmVMZo4k9nS8Ei3tD
QupJHl+PMmZJgXNdh6+FUvJZHYdzN5VnBgmivJyjWU0jXZlD0DyW7jSPcjzRD+vUe2fF7mJtbtbV
Ls0y1FmjEzcF91nCVSkVf8tRARCIYwvEvj/znU4Vh6+9v8LmKp6jy2Ow6+duo0UlG4FJLWZKtw+j
Fz/qbf4wJ+mteHtWtgru03gC7I2UnmVAIb/w9VxqTlDyzXCpmMYmzyKDJgY8jaUgUTKEnuDPSX0q
Wu3MMZb0/U0hWmjh2HJdMdPdDi2RMpKSbBB7HeVu8ytlcTTtrZOkoBaXsB8pXeMNMmrhvDRITJEs
Z8DSGWiVqaHmzT2vtntRiXcxW+5pXN4bS7nJ5HZklEvFXeWwyHX3aDxk+v20s4OlecPXdEmk+rxb
BAkJnH5XSxBznZsT01Wbu3LG7uI2tImKJvZgkLNRa3gWXnXpX4Jvtq3+cdRCYMconyNiCkZzvnAA
BmOWnig9nzRR51RWBpY2BCMm8h3hCx2AYG20ANr0YWImUkoCjILBhB/rQ1Vahk1oc7Mnu1X5J9/X
i6XH18KZiJbSahEGOjmpHKI7DQuCPagtp8yWuvn4LDe1R60Fh07aRdIrG83bsZUUhGwlg2nWUe8z
n3lHf8HgMsPLU4MZl7renJXPrmpPMb+2uj19MbR8kAmI7tuLkj2Utr8V7DZzpBRvrW5c0ya91lN9
WVf5ZCpBtuVRZwpBK2qnZlROiNvoOPfWRlrKkWC8aErO7UPhXjREQOiiKm/O9Hyr9XHoPKwEdo80
qUqRZexvBh5EC1uYGdfEo5IzRDyUMSArhDjUt4lkwqew1Mzm1cFWR41gwp0mcnpeCyGyJldLfu2k
WeTsHS6RJ+aHdKPyeVwRapTU9kDlOyM5HL3cmGBqEM8U9u9YeqmnG9zAg3Wx9p/JrD0zuw0SDJZC
czNxRuWYkqDuL+uUnedVDqm/OYP5Fy1vuhw0vu4KUJwxUkEleLA6bWMnF/jjEdR4ImYVdUVVfi+q
0SYTSzH5vFCS77gn5Fv+EJT6MW3pYwJwKBX1nazhzRgEnLef8rExTNQ9F8torlauncdkiOiq57gd
UAyY8t3qrYsOTSO3fiT2v+zDMKr3pGvfrEZ4aR6VvJ+LZLerpOOOvIdxxUse7xoDoGUPPqjh3CnS
n2LdKStPYfBLz0BvilReKxsXPIOvqltRsZo4RyW+NJrMP8+nXf/bPMbacClDuxnnEk5sTezUv8T0
8+kLLpk/K/GmT6LkZcYztXJIW80Tto95TymSLOwSxJFr1tGRI2wtuebT9+oPK1nnbmKEG6uyp2nv
80Qgp1r8fKBBTOpEdTNj9uDi+zkSEw1v9LHe30EtY4JKjqJEXrjr/bSV/fqaGmckIe7M9jllDfnL
0duJpebTjgTsLoqTPdDqWf3krijt2aiq85rroZCwMMnR7McmHCIOXb2QkSFlgLaYWOlJZ8+SW+qM
3CLv0Y6K+A2W255ICEnxp1R9rkZvN/pRrH4ShziJPS0UiWJSRnPHad54LEnw1MTyPibiSdL4zMWm
XzAwjkkjV6uHYXSs5xXyVYbTlDLaltetiRhtB5jmyVbtVXHGQGHsVpQ3eckCu5wkh1Vd+EzpUp7j
EeVUeyvmVzWXAiJlONNO6676WVH5M/mKKX1rlgPyvH8KLV2dW1nO3XjgVgY1W/pKEy2MxX8Jqquc
swYXtDSLxvodwlMfO4tQu+X4jeMFDSupp2dRHnQOkZude0REbAd9clfFXkuiWaZ8Oq7WyeAIki2y
Z2mhJJFE1IWwL+iEvYmUTApizJ15rU0O+is2miWU2++pEG+z0F5o+5An3JFg5uIJ0l6u+ltDfFjU
zi2BGEsZGESIsr9pNkUFCwRh2m6lDwO2Hpdg6RpbfKryKljFjkrhGAzVHMziGKh00/WMqMsyM2l7
ACY4lMKrnq9vImdpTa08SqTvixi/JePw1lfqq5lsdFx1G1nhOqxRPh5UYQqqNQ6smr6aEp9phh5z
3vyOZICl/2ol6u1cRec/fWwG6nRKzV99C0/AHnXppsTTdamKy5gR/Wrs3yZ3UFrf9DSWZ3vQ49ah
dYStk2CE2gPH1O/NF715Fb6xFaxNTIUEYOjnLN6hCdT07wvCfFMMHUoXbADNtkWTn8upKn0wLD1B
K4mfJauc48ni6kXmMd/icYG7C4w2U6bkiouBMuoIa/TE5HtiEtLrQp15YTtarN1buU+U7B4odWmF
AAv4TqVAPShcv4blgxTTca08acshG23BlHw/U1crOuklO2lxTKLUM197GOlCURzFgu6uoeCGkrg6
+2qrHibrsZdpsFphyz/G9NrMoj+SQbNC7kXnVFkIQ9Gq/Fi1YB0zmpfCAfbYLFAZ5DuWn++5fFp+
1UTNlJ2g3OswXEv+lLNxvGtMEY9M3N9Lk6eXID0POpHNhvcrkfDcLsek+n6aS4RkOfBv6c8ulgzc
8j2NR54Q6G5/jWHx5RalAN4Q41drvD6de9JmjwsjWRwvRCQPLAjgLzMohqLwu90eMQbqmo9KLwOH
PYu/mIY8MEpSme9qS7tm/EdTUsH025qe+qdIDXqfn6dpOiNvnUrDUXKCEnHmAgOTyLpnR3U6m5wz
cnajcTMiI85PZu2KvHBcaAjG/52W4kfCOxbP1W6T31QbNTgUZhMUpnTmiwuEZWupJJVEuZh+TN29
dNMvqVQjcYKTN1MdiH0tYfSO0e+KJi/EAbY9BnPUX3PF0xA/dEOwTWSzIpHS+iNd/ujsj7LUuKgS
aJj8w5ikw5Ri562en1cwGMNVbd5SkpHb/7F0XrttY1sYfiIC7OVWEsUiqtuW7Rsibuy98+nPp8EB
ZoBJMklsidp7rb8W5Q4drh2ypmbllnYsa+DzRMP2F77OjUTzoYjhBbUk673wL8nMq9YRRmnx2uby
az/+Nklx15rkNvOV9ihSJf40ylN4PsRTOzeB/qNwPSZKT1ecJr33fN6m7KMTTHaEyVUs9mGi9VuV
HQOYkD6t7Cp3KkuzM1Yf49R7ojB4xjB5ZjR6IjNIfgD14J+xJP4TrlggO0z0IvEz76qAqvigb+ZD
s5JQW3eb8tKu3bmWLxPe3aFIjlnPhgww/VEY+wGHEwIILjC2XNSb1sFMqSvPGZmZcmf671ZqMySs
B8VlGMSrqTebqh3ZEVAMx5E3W+ZLbAyv9G68Dqn+Csg4toeiqg6GRq0jVWYZlV75lcbWTgbMsYZj
hxmJ0ac1PAPkTpoM99nIZ3Ba6DrUbJU7A8eOoPT73qfm7lA0zZEzqHpH8KOgnJTeDNUP96j2aF+b
d2V5uXT7avBqidPMkHytOCzohITxE9nyxlr5QpNdsi34QdsRaADXbGV/0HrzSDdwdKbSB4yoElh3
bzVBPJGAtqzdGUjbFUJWkHqbZ/RI1lOFW1+L8Zp/LeFPMzwB8q0wRMQIHMLcopAAvg7rSctWA9rA
vdZ8ZyBDdCg4C9IN+oxcleTogXSMbubiwhKQTXfLwMgQBlEaUHCatO4MUTQJn/Qz2bP0MkyHB7Ib
1OoNUGv13Q4Uwa3ZXoGdBAAW8l/a+ZxEaqmZ3lifYvOuZ7BxXUCfDmx4ug0RiMUafZ6GXWrvg/zL
n5h2QW0gArDaF8XBOxtVfOAnyzNRYBJ6LaT3y0AJhCwFdd1utTjb1UUY1J1+RC9zSjD80F0JywMA
pRgToTQ7/U4yau3zIE0GMNyOE9tIptPyvaAAfp+XY8kNUnGDVPrqGGbmptp7gl5DxRIhn3V4NGEo
Nj1kLcVrbltelMTa8p5a/2Jd3Itp6WABtF6l5ku+j+0WL9O2ySARN9xSYPidoe3W8fsbG33vqojW
myy6AOzNtdPGIG1q0OcNYlK/pDZoRvUEhNajqyitx3paqyJYs/X4WMtnIo3hMYvB328SwgYSojMw
29WUZvktjrlneS5i8VtdkkdI9E6b7yzkrxElioCU4p4lTCkhZhVXIVnb8jGtBAWUpEhLbiS4TTUx
GYBdHSZ1CJR81xrdNmcxG5QfAmkWEXsF2tXnJckOhOR7xhWW4wpTzMLm9NstF9wsCFax4JT7Pjb/
WwEtvt4E02HOJS39yRDm6JSwXtGvbTXaixrXr0P1W6NYj4gNQdoZQOsGZRse1NH0pzda+w6ykSDE
k/38Z7aOlgXJoY7uO6CjRIYcx/x/7CgRP3ViorW5FzpQ73RAvgbJbIvmveSpSEhTX3rBDwWYxZSu
y0T2UVT6y0ptW5hD65cHHJyE5/Sm+qqFxyKNODgsJ0nHnUJJWNMoLzV1dTBfdRrkxpeqansmUhbM
6GjNaBmgxLVeJaErhHEat2MW0yO63BSGV9FVoQXjIXllfZVzSmqyV142dD/Wyyynt6Xh82oLssa+
MLuZ2LjWGqJrNLB+/VC9fDXn12Yx/aeM49LIAjylPT/9prZCY24meVHxiMLCVwaabPraSwbVzT/W
KfFZOKRPi5g1slukbSg7HOxpslvN7/aFFq39WiDYnI5VxU0gH8N2tRPZk8zaXpQQ/TwaUoBYpgpd
IhSjrWnDzg90AMM11SUZXC2XaWtKoGM6B3FVQGvRJi0Yx6SsHEzBWBY/au11MI29YhVOsx15xHTq
KHCUjAUKW0ijgvliLZtNX7c8T5Q41bcoK3yAeyHnmYrDC3AoPC1sbH+eQgP31nqZKAWjBSnJ+zPR
ODsmVQq9tYvQhmea1rfrLO3jlPCVxl1NIpPKgAuZOr5c5t4qa/vZvWbkbmXWTCijK4iT20VgEKBP
Om3HdJdWWe1jgPWn53gSLqDLhAqINxSOTt8flNjaRTmqzUiGJwPMlJBpEMc8P2goPvTzihenPuhi
6EcRNYON0+iCJzeNQ3AlBLpbcN8TUg2PHqPxF7DZorco/61cODzPQ0Xdsa0C3ubIFph7LMwpTGea
ejQ61Xm23A3xd6HutLwMKKTuDJNaGQKcNlPaemP9eCbACGbBbKO7U1FsBA1GN5zRnuaOcjMBfnVQ
5gWzRI+bNjPQ0zz5mHwrFwoL2pUTZmXapYyZ1ZOXHkCPAbjkp7q15Rllgn3vyANpEekh/eeRUfrK
iUsWkfIwIBidC1tBZqspztDi1ZJLN896t1hPaYgOgbN5LH9C1BErYsYJCspYj8RbMaZDkRk7wmCi
+MYlgPvJoDFXheeQF3A7bNgGatVxn830eqzhfpxoU2VtjIbzbE4XLZyuqc4Eov5IfquUbg1qU/PB
JA4ticYgB5VXk8SLBn8AnMewRlzNsVckTHLVuXwbCNOeNfeZTY8NF8/vAXRS4j1JZNdScM42qF7q
/UhRglb706y4uX5UafQrjDFIBizNGruFHtFjCTsb9Qd9DX0CLluRWa/b5zBQRYgcs55Ikt7x0qD1
ozk5I4LGra3RmZRbtVxadDQiUte6AUlzte5SMaoW2lbTaPyK3urhP3bULtcOi5jfW5cSbpDmYm4c
cGEaV/eZtCKFPVJTuYvolO6gpj7UvN/n/Frxvqira4afWYOelOC3xsQ4AvjKab9p0y3pUuPYBJZJ
Uxrt5fwufen2SfUy5V9GM75oYb1TUWcOgrbrjavaZTdF0S6YAc9I5o5hATgtbVfl2DHHbog9smOL
Xol0b+gDNC7JQHzl8WbJfmIeB1ZZpDxC55fd0zvvaTVpJFMcVPKHsZyQ82vC55imW1mCrBg0t0fv
z45FQ1s27VR+cuZaEzrtVBm7Fo1LM6HvjNHlx5wHrzLKqQmxZbSUbl8ftUjwiLT1x31RnfBI8vUi
cmhfeiKiy/q4VEqgNzpFoMYpYetu02DEYBzBwRuuWFXbWG+ukTDfFPkPsmOegpwvmp5u1sQcIzD+
A3An4inyGbaqhvcRAzp6YMDio4hUJZXS4zSGgUb412ThXPNDB+AMXg3n+WQIDLk6Vl7ZMQUbJ9BV
XvLL1H8b74uW38r0Ng/vI2RJ2c6HKsEd/owmkrnQHwVRgPLcHbUBamYKD0ItbsroUuUAUwjt1an2
Gr1x8xhnkumjltqvI24KYwtynuSwdWEM6H7SNG8e+2PVVKdxNk9mOZ/L7tFaVzV56juCN6IQiRy8
GNEtZl11EG7CDMOcBIN5f7YmNtYhm28VEVKj+adnoTdwcwjK6pbUP8Yzbp7yrZIVJ2u/VMqa6ak7
0s7L5pc7FX59+JZKfJEwuTBzIeIlHfiY1tW564IFITpR9NuVJgwyf1L5D1JDwRKTWyTHSQHqrDVN
fBAR+uK2DAW7HXpKT3pOBBK8PQpssr9wAlzyhFs+rvEmfy1ruz8mDW4Ab45sayQfYXXjUntp5+IN
Zo1+8i1gD8TZsV+AEIE5UHxJ6ndHdhP9Zdo15YM5sjJl81kTLfyU2Py6GzHDl1z+jWiFrrw04Azy
mvAyhNFLa50rjDklwpregp79bCG54zLaxszgUUji/ALhdoI5XbkGav6msYfgK3cCI5uKnxQlpAoF
H5tkbwFtIHk9hF1ykNN7IqHsWL0iww5kvK6G11jVoTedOv00+ZjkabAOPJhYSjMislKQhNJG5yNR
UiyEJCasKAZqya1lDDE0WQOyUzLDgIk4FvfmvsGLZPDjZzAGlPTUQ+bwG/cEnLt9/KpgqumXS2od
5fJNLJRA0b5QtUD2PZ1t//RPTKJN/kvSsC0bUIwWobubBK2pbtltFduqxNoPkgL9v1iXCIVB2ce7
If/j+09U+bjQxWK0708SmemLPAJ8t/zyrkoeadd4vA4hX2jPCqZ/oq8AHt/nEONG0+xVFsOMWFJk
s6xxEqDRPWK7ETon5amEM6o5JVErJ7wx/R6p+MZcjuZrAwWr3Af1vYw4Zd804PU28pICQXlNCiY1
xdeM7mXSOxeIfWHPafOscK7+zKNkeP1yUozXzm53UEy2NvBe3iyDmkK9Oi0oxuXwEhtf9BjOo3F+
njCgznrTuIgAY33eIcwVu3CXohWz/iGieZ56Ow5JLRM3w4pWqIE+6RZ7GOtdkay2cV6tjVUw8KwX
aoXcGFmSBL6W38mPHDljodRcLiBtvo+r7KQl5noSDgf+JWNj6qeTRR2M9W4q7V2Xx4PeIW5sr6sm
nJ8KNHDyoUL+pGNdxlgTvcWkpUjzRc1/dAixXOGFpoL1gbQS5J5y6RR2jkMMM5eGYjEWqS19Wohn
5daO1R2SYF2O4rIch5S3VhiONCZXBI2svQ7frp+VzvCK+jVN55NCUbiwAUG5r1R4tEmH6QI6quhP
39w0wj9VbDZ19SB2TK0+je16C9nzOoaVESuicdLUgzluYbfR7dM9e4rQI7OEmGit6d704rKFln+3
DIqCv2XEpjzGgvgyKN9qV9o4KFQUFPxJC34KhlN1/9zEUy4U2eSYfNcKFxfi3kDVWBlvQv8TdcSP
spVX2I6EXxE19/LTG/eoB+COSU5QvfW5xA8vkfk3dR9i/sGWACLIN6m/ts0XLA8vwBEck9DP3QTK
mEmgASubNMtoiT5EaxSUKlvmulVDnpsES6Sxxa6J5xhp4SXy7wSD3U0HWkMP9bTr2HI1xCX7mWW4
WCVUWyBW0W1i+BrVvSBpe5GklC6zLevB8LZWbwx1eoRbTAj0+2ywRI7kKvG/8jpxq+rSpgEDnT5Z
4hJGQIV9rkRwo1iPgfO4MHkR840e3brpnnCYsL4DFWS9tNH0XSX/CODfICNLcR5waPQ0ITe81IkE
VsCVxHdsPPdn8a9O76I072ZInpH2MvxquMRmXq2sbui6J2B22c04JYv5BBD7fKkNfnG9FXnmFpMq
8oVyEcO1lr4Amz7ON9zUhi22rE2G5BKLSPkk9UTzrQQmAYiZgNHWNvSSePaIm09HvrdlpJvpcwwP
C2AbYNM2UsMXERu7xZEV3qpGPzEUH3umi2X1S/UTDsBi+SBIXKZURHhXSgLU/6mCizH6JEfy0bx0
ybOWWw7AdcLwFygDJwjuK79HYFo2hhcy/Nf0UuqEHMTYIAZNJ/wGRIFcvg0N2ZngzFdyj8XESR+9
nrhD0TiwDYJynHMDVIIAh1501BrhhG7r4u+AXLlCE8+krrUBj1dBhGY7o3yrZr+ZmkMWUGpur35C
xAOpk2pMLOe55CaqlO3EVdnULyECiKl39FF2Vu6Gfb6RqPaRqjcAnmG8P1EJsC6Ld9Nog3J4bZEj
FxhhngEF9XVAFp0P/yR04SMY04DAOMbvFMTpQ3itUs60+hjVHCmdujOqjN2LOp3my0ppG21vCXYO
U/zNy5NG5GRieCWSpZL8cMSGSQgDug01kxvl1AumkzPaqsKxYBI/rKGt3uNMO1jWGlR8WsqPgklP
A3UXF6eB9G06nCU7iQH0+ZyjIcuG9EZc02ZZM9KQOSCf2QLLi5yTUAoyFn7yzSYrQDESmXIgm+hY
GSqJvJx+ICyZzLuNQH9JAoOpfEwOeIcB5K1jl1qniaOecvVLSytEyPRCjZkp4COrePnrgHiCoI5o
8g1xwBKE3yvmwcK2Has5FbR45pLigOHB58P1kc//8uFLjZnDbaidRjg32rfeO2YTomDCfo1XOkaf
MA6EWVL7xt+WIgCJxcgTyVrlzSFRMvU0KSKE6hoz/BAJbKKlFViBn8aZlLMaqIujQhPZytoDWLCf
QhQggmQ1QaJBzAlvPVSVG3IAyTxJC0+Sea+E6FALa9BjHJhaT13mY9fuKJv0xTQ+CGYON5sdooGH
N7oSHuX3YEsYXH2LwuaM1Ns4/UjEbp+VJM4OMG/fT3h67U6qkdukoexQne5y1pZCdyNkMQpxAXid
HQ2oYaJ4jFKBP1EC32FC6lbaejiwx3mmZf7aLdK24AMyC9BqE/vDI8FRJSu3UN4OLegFZrKueuGi
IMsMbOVfyBbVCsyBrRuS+xz25wiHhcSrwndrcTfl5O6R2WneaVbcL9Jfx7bNTKGiGpQbM+jF6wLQ
p1XfVEqQ4T3zaCeMCpjyOanG1Tb1HLEGaaKEfWTI4KEarTByGtzY0c5R4pdh7NDfyzvlufgXN4uD
heRgXnI6VaQGFrHetk2xQ9cAu6Ud1+xYtcWeuCBbYw4HrOcUmgtPwBS0lpIX7tse3USnHPr0GWpF
qYV5hJdoGId5jEOSxGLidvBBPeHQpAIwQJwRMrdkOFqLRPCWavC1Sd1FAvkQfXlo1J82g5teZIcA
A6eddId4lY2ok96r2VWd+xPq9KlBUDsrdr1Qod6s16gwLpZE2ABFVotRsvQBqPKMZzCjif5TdMS2
YnmOZVTEJNDX4rmYcN9pzXFUlKCkCpyPrmztK/GhwG5RcegJDQmThRtzFU9T7RiK6bTiMxgj3ZaJ
ny/HZr6krtwBuWAbAR6yGwQJuPjE39R89Dl7cuBY5c6IX0x0FotCUvmuVz2YzmEn0GYQwp4Jh/mR
z/EGm743h7WXdS0ZEpWXUP7Sc5WgFkMU3Lars0Q68axBW0nk4X9Y7Jp9KYC7E5SW2tH4sQr95QnS
5Brue6ovLOm1W9SzBV5VhL9DvRxxEwaGfBbIng67o5WH5wYcf7ro6XAy5eXS1UeShHMQ+oY4djKF
mySAvj7UCtqRf+vXpN7lorvEsq2jPcorLtfhjIQAWI50cCmbNusj+mxMO65JX//IqmhXDDuLZ93o
K7dVcpdaT7dODac2JUfLofIZu4R9/aUkBbthdjSzJCiJ/jJ4skbAZ5XYE0OrDgnwsZb/pQlSVav2
Znq8ZqXaLkuOQCN0SxFSBVKxgBiRawQPMaGqso7BkCnIsDEon/M+OekDs5KyyVCfzCyUy/wuoJHM
0UguDG/fYm461Hm7IUbgJrErZoAK46s572WlIIvhYhUHbcHICFScFxwJQa/g59Ddjl/OIHs4rUIl
C6yU++LWicqZwBIjMK1mOxAhUme+NY5ehPPH0Ly01v0hREhTZeCIa5Dv+dEdP4wASV5Zy1YkmHkw
FxTG9TaBDR2H1tfjY+tNUXJslyXItZiUvXSXo1MFcp0MfKjzjiojQoCpZ89v9Kpfa8Ztro/TSu1X
rgWmwnAftntIPRv5k63HbOGNq5u5NyOC0BZ7xR6AxylDT03Qzd74ygH+m2AehAB9CboKdkd0/Bjr
cQd2z2Gpl5F54kg1TkPXwHwv9kR/9yjscgPxLpEONa0K/FGFKO7VDoC7vuUCC1/tdE7R/Ev7fptw
1C5o+LpfeSZhrR84eFcnllSszAIC47ey6A8CE2gXtpu9FLEhq24X+1ObvhX5/KYiqStHnU7A5k3X
LmVZnLTWAEL/Dol8r6wEIYT+9E16SiFtpaHbsBhvnvypCuHalRj4LMltZhTI5gynugRh8jVLE1pw
j0O2Q4XcWpdspnCQCkojvTu00nfU4y7Arwz4ewNmPAECjcpgMt6oFN33aOz5/DNnYuPrgGSFmhB6
ukBVEqMa+UePiLVOzH2E1JJpmbiardJNiNG3mTHdCLa8SHXjW92lNPIjs+lz/McNqjU6cXMYCopb
LBGxlZJrUm2NxbgJ1nBDMd6C56kmidHTPjeB0KrkUtOoQVik/cTEY/1aKx56Gpe35dBl89YgWSwa
jnn0IaAdECpexZhbG9RP/OkLDxfKBp7BmtFJ8iEZexdYdi91gj0Ooq1qhZ2nmzrjGOnWTdWRltKp
lwEvhIEUiDbIRHMJifEUY8S4YKCQ3KYViSEg4XJJj3mNJiVzWiX7qBrrfbKmV7wrudI8qvQgDN39
qTivfEw1HbB/xkfPJKAMFcLsUHXpqIIzFP/00dYsAhDU//J4peGu6cNN1NtrXofnJ3+peBq+S8pg
oeMCwiJOVC0kNVBtdSJE7DRGwhEPzgZmcc/fHBJ8Lgl2L8eO1RKsBNC6NJ/dyH2gI3+Y0UbdJ67E
Ff+ZDOrq1Bg6c81P+nRLmj8slqJ+piVROWZ3EOWH3qDhJMowQ/KKjgLTa5v9qWQyaMcx2UtT/lbm
mHsnTxDLfaZv9Wz0U5Ob4LfuYz/tMcBWQfuQ5PRcxSitauuwgCYDfWIxnvwRDURBmObwViPKIALq
SaetRrIfEY8L5IquBoMAD9uE21M07HbE0bG4AvEyggV0j2vEar2Bi1jlIrYy1hSN2Ar9UBfgTLJv
IAYkZFwmJawnXo3vsbF2M3ByNFMZJyT7X/njKTrIU8K1ds7QtIcu7jfaqUjeouMvncGkD7xKz0JE
1yQ1R93qy7gNozVIxx8zFXeGsTdj3e3FaM+82yWEoYPacEm1ZG7gJHdJC98g1LUUlpwsc+ehhQCm
Gfc1Qs6eJa0vS7/twTKGM+KT1spPWchsmrndeAfiSpiDJoIRgfnVxIajLKzQHQfLU8eH0FIQSyol
LtuO7Lqaj9I3QjNCgMq8ui+pea3AKVYYu5Yzz7SIJQXwboj87U7gZlxrlodXSusXd0FltZANqaCy
CjFlgBszyG3QNHthZnpNnvhD3foCWe0pyf5xjDGVf2XQHBSiczO8jMXO6KyrbnoLuk9bjC8Khuxx
CjqGY7V8USHE5+KnRrFtzq39XIcIEuCan70U+dEa6XSEcMor2p5J3ImBc+icv4jRep2bb0rQdhZY
XvVRleGhXYqAuKKgWEjvIOgJ2xwq5yIfL3KFypTRvQGcBEsbmN8sy47w7nepkwNyFceEjM8ODdzI
J0TGaGBxbq2SXUt4vEi64SPi5AmOwnaXQthOV1I7NjOpybs17g8TmXKLivfNvA5JYxONt6tre1QX
5rHtDPckIGb9may/2CSUUtCdMaqdePlqhyYwq89vVtTx+V52oC/XGqaDWzpHaqTwiTIKN8LQIsyd
LZO617yTFKRHWH7E2uFbGvKb8apPEAkkiFE3vSuwtdYhXILkT0Qe6CO3OY3NcsFbGHW+GGJcjHBr
8lgV3B0IB11Se1HCWQ4PbcJ1EU/IAZMvgTjZFaUy7gJHMzKXa86VgWgppCS2ELv+BG0hKO+kQtEf
iMIGRNJvGOsHnFMyEKgp4kqH2UAQIIJkIAfTJriShcuoL5GlTHYPq9XAapXpoxbF3ap/KMvszRiu
nqkAe41l3TQdgKbaYEKr4ts0HQYh243gmvQ2EIBykOXHQMWLoIPDaLamv6Cb0sL8staO/H8hLi8m
Qu3n1+EmmGaeI9h8nVPTl5+IfAfXwCK8JK8D8g7tXcXHMrDgd9q3YGClxwQVhn6qa3uFOMc1i52O
j3Mrpk5H4XYpkVFaxI4S3i0lvy3Zq1pTJEOpN3UOw6qA31QI3RM+UU7bJ6yMyss0ai+G7CNAHhr9
kXT6Q9Hqh6rfBGIiEyOoKJOZE8w5OkFOs8OR5EQM8R15x0Ve7Edp2JKz0Qw2b+Nkyk6V547Z7Qo+
SiUgbNo3tkSkapIgHM7AX7idJHG/Vgg7TfJSpZF3V3bkymCOb3CbHIwRLUdeustYuaJwoFYu7szr
+tQESsY9q6q7W3IFj1Ie6CFq0dqtDezbUBpjf45V84zekdNDd7NU5nN20Yv3NopsYScafyowo1Gn
OArJoVA7l5oKVP2T8DJpIXRAvm+Xfi+txBMveHEKXmEcAnxNdDywm+w0Kp4yYjEITNZKzFf1dg27
nVBrtsgEltZMYNgSWkfCYh1altOkhDxL78iNto2abSboG0JI1fawSCW3pEBkgngU1X+DyaAnDFvF
6BhGv/ktaWGgZOlPuaifZLnEjY96r+0Bwh795A2jdbA04zC2BEai0ESDemjGP9DP91xMHyViyuK7
6nQMs2gFjJR8UH9KkGQV6v6/rg6KKXKNINHKqXGLxvO91Hlp6Rdv1JzsApBuYhGtMcjWOSDvP/ZN
gW2iwjpZ7RB/ADbxEkOeL9ObaqiuIaFhrF8L7YaG8ZVirLco/1y07JwK8ltKUlKjeQO1MItwxBhc
nSoa1LXEeG1ILZQA/VZURVpvbC0O2Br4WVx0xDiyp8IZhqX0SKJq2fTIQlR1Bj2hiF4HbLuLseZI
PU84XsK7Jn5QNIasJUOOW74krAf8z30FVCy9cH3xEyFQAqvetoU0DZVb1zsj28U6ySwnR0O86h3L
eTm9qNYzJ+OogZtKDnooGbhvRQqzQGZb1mXu/w1Sf5iFgG+24xEfFreC+DH6f2IDC05kdtA8+4qw
4VuvBkE5iHjNuwyooHDPTkTMaJG8SUx9T04QIWu4pPmf2A77RgfgooNonxbP4zR+/qVR7mtE0YVE
xCkW06ZChiZ25y0eNXafkcxOkawFogV6axPkQqAhMTP4Mxme7VlGK0A2RQiriImPy0LGjJogGaPD
S399BnHTPWZDmwMVW+UlhGKajGXzbA2pwIUXi1ikyq7hhAb+Uxld/f7EZUrILRG6v35JlB+yOPQn
ICp+xLx/K5kv/HwDlQIlhMa2Jd0W4UP6Ahu3KZSVKGMSmgvCTBGpClyjm8QzUvmG/RzelxoyVz3r
dyB8e5J2nPp8iwmwkNx4zxd0XraIMBLSKPmvBjg8D+0BOk4RP5TmC5lwjCtSh0SSGqJRqYAm/JZ8
Vux9I4kNvKPaTL6tucl67XkxJS3204S8tD9eOciCWAhCYJ9xhp+Mri3unGyvJQ/p86nvUuvBFaI+
GMDmG+s4AOOt15hbpJGCSRvPcXejZKYFWr8Y5Zvab6Vm4FMrMRReawDGGDf5Rn5RIBYswkMy1ONW
TXp0dEOr+R0PxcZ4qiQRc2R8YM0UDAUstSH/QUguM76+3CJcNX4FQLIt2IeaeBpRuNYNgCAkVP5r
0ZCMXH0bpbaUI+gln28icMAobLwsaQkxQujGYRhejKnzookIRrwBIfZsFXPAqiuveYbYegq3YXlL
8/g1n4uXrj+HLcsR9QyVcluo1ZSXzVRPV1Q6tzrb4qZ3iUSP6+YqLD8Chu1K9HSpuYtl9BKyTKpx
ih+IDOaYXNSaUTCK4eopYhUQn0W/6bogP8Tnwg42515ZIGtNiOdRFIqSsFFyR+QZC+pfMWPxYQlp
WUKUnj2OhWUEiMnKWzJEzqLI+4lBFKvvhEcA6WvCTKwO2wVtMjtCGN6yifTb7KozWMW7KT0NI5dP
i/IzbH0NDH/pd1kyupOFqj8hLk9iE3rwMpFoCe47unHykHvC4xrfzD/kit68pDvmhV207yI3nPal
ioBopE8pxN/g+CClFpHdYP5FiAmNiTmcvLB2cWmhJOSEJCBmPZb3+Rm09pM3DFqkROpsoQtY9YCG
hFGQ7xNNez1w2ZJMxxRGDxfmyelAP1QQmSwXPFvDPzm+rLzxOX6Q6mEg9p22nHZvjVq+aoJ4r0Ll
aliHUCNkhIWONapauv+CxNPEWyF3FtjycVBO5TThR3c10Pd1cULINQVvrZb2LrHl1lQEsKVBF8Tr
ltz9zcQP+lQM2vAe6TeaURFSG25OEkFKPGRt2bhpbB1KQyMZB5VMzFkCQitB+Dcw2OkKpvtJOiUq
fL3xcM/PkFYt1lpQ2s85fV+Ai7Reo6TrsIqzN+SDj7a06zU0SaWXZXBoWe5zmglP/BOPOVHlRBAu
zRVygLiaGom+nlMBHJOlF+WuSQxEbkCSYZSfItEdeyZ/MyAmRNEO1XpJyKxQBRx098pimCwI/meI
VL+fTjgDSWWieT3xci31UAqniEhFVrtXzeKK/OA6jvGNLuKbMO16sjza0boSL0J1nBIfJdJGVCtz
Vk3l5OBepFZyzC8WzpQjm/C5x+gKU1Bb3Yk6yaPV4DUx2XYakWA+6JFQ3YgjVXyL4tAE76aASX1p
ERZvx9HDiLdhRXYwe6nyPla7Vq/3HBOgXZi0UP8r7Tb9MpR6b+XEubAig/xlnUIs9h6AXEdxWPzw
5iCrcnqymdr8r2y/9F52WrRdWgrLHA/nngMbSAujG02S892M/g0U2PAcJDEiVtaNuiqhrUe49/6e
S+2dbI9WuSpZTnoZOsmOVt6a+BcdZW2MO38bprcxiWGq4jvyRUXC+G0mBzoX/bT5k8XURrTfgYiM
GMTWwis12h80Zn8lc5f83CSy3TY0c4DCA+TeIiY0GWU7ejrYl0iBHpvLg/n8t4gPvSRQKpOyEnF5
/EPJvJI7SYpPV5+f0VA1MDHz9FUVCkLefgm1DDn3TVdO2X6nur8bJQjTkkxfWj6G3MbxKUVY7PQW
5ZckHZs7/EoHLUQGrojh0TRxQZtsSZYmK9siFTXeGxI2UoLy9gl77SjoZ/Kq5RDvlV1kkIWF4oHD
+pbU+Fm7+LMg+xr22nTkPE+1XVIrDrSeM0pbsgexlkN+ESEP915ilgK+dMgqcKLfXugOQFJER1d+
EslUkkq0VnIKsJ9E7qLSkpEKzjJg8U9lACtfrKUbSTGYSK0huU0x+osk3qFDqsrbepCtGJeK5aeR
7jdsbHHtP49o4A4cydiVmoo0QReYikj939wAO1gHuvxAMkxkiRKgfVfsa0FijIc56UKXlkvHOPW0
m4ZmSOCZ/iLTQNhH+tWc4GZCZ+Y3z+Boyf9YOq8lR5W12z4REYmHW0kIkEGmfN0Qq7qr8d7z9P9g
n3NRsXZ09y6jQpmfmXPMNMBlODKKyqS/mznDyoB0DFqwJD0MyH1BDuGSvOsivdEZNzxb4jk268GK
DF/O5s+uNz/kOrkPGHRlbB6pTj4EPs6xKxH+uaLtsHNaJ0Rgm/CWrMPp3BN63xjAHmYFGt6qsfrs
r0JkwVKugVxEt5QynFQQtDr3sj+HBDusNvGZkvwp6/YHnqyF/MC0tAK5OlWEzqnYNpqFZg0DZ8tU
WurueYu1ZsEfuP6X5KH7p0ebwtiFBVJb8rhzT8+ML7PGV63RXXic8q1ORFaVYamt2n2O1ywk7sGE
jGjXQJWoqOKZ4XC6YcqO22yC4qG3Np2iSYsr876q0PZZV1P+UgEu3XKUl+qyvDJsPk2Y0qJJvPcK
GyY9O7bMG5b8NTLKVxtD6Ta5XRw5bhlBSgco6tl6GA2Cc5eST2eRBpg6VfzWh7Ro6UuJzyUpl4Ns
Srsw1042gxU5qC3m2To2cdDPqjNuYSQ2GlMyTYp1q3L4J10T7isgrctNUNAiYeVYMRLXwOwkM/Jl
9WBF5I3Owhm2sif+GKjP1PJdHvlCVo+tDiA8crDIrbDbrBCxS0jmBkxtBRF9MTx0pnMaP2VpXDt5
heDmaUyRE/R2mnGR6vaQ5+wNqzxQEY0Vbhseqli59qK+onq+zEx2c+DUivWevPU89arm6tq1qLOr
kQT6M8RqPSNjlqvDoN+XkPGOKm6CsXzLSmfBEpxBEqk/NgFpg8xXQXldzBfWmUiZGWZGMBh1mUw+
1M7HZJN+0DJSJhDdtZ+2sYWU4orgqh0zlKSIJHRQjpHTZcuF8HmG6jZBEK9b1gzfbJ9/RlhhsrC6
0DqcM0xRAz4d9o8tv8beDi+QnqMJ1T4QR4wlNXNMKpe1UI8ycxGoGgZHbD4/9fhD74mLmW9pnu3t
LGdJrjhhnO+qpvFrdHPBEiWbB6xJkDgQK5giU2Bo1OoJPkwnZTi6DsuxOWRujDxPshI2IKjwIOMY
0D3NL6sygbiPGBS4EdQ/6/+mTIhrepRcqwLMtPDjjH4Xwyu3FuPxsGds0Xza/0nAvDBJ5BB0dPFq
od1BTryX/iuM4dTR4ybohX0rwzWMxBq9dIFemr7fSdBKy4ufYjGUOWqR4VLYz7yGTQxSJiyIbwLR
lyt0qcZRSmLegNYuUSku+MIpZQaQHX1TtcfnEaJIrcNwiIMCBg31QjRQDbJAt+VHXfz2Q+T3DAzt
77j6O2QcT1UIjj5lwyrhlRqCPpUCWYDcTH30IY88BNZffiRx+I6qyFdBgGXROZ+V59jLj76d71Wa
39I2WLE3484HxLCrCKAq8ku7IQnWl6n5wvR/EWFzniyQ48k+ZwINAPywiu+kIklJV1zK79adtosL
bRjH0pFffQrRmVd2MUJfi74HjAHy8J2aTCZRx7Bj0OEtCUXzG6aVL3byO6eR0wJBy+BoFGjp2lty
3MNcdFsJuNIceazFvGWqvKVAG2n3BGH1nm0u+/xRSPCqimv+kGOvYzJCeiGHhjqMXLrUluwaZw4v
NnIV2aXEAAh6/ZLoIDaLqxbQVf8Wmg7nqR81PxzFTrTZa8GmwGC7uuEY9v1HfDMicS/ZpK7JpxSE
981ACy3mqvN2ztsXLSq9aT5FbXZlFLOXR8zY4b9lEORcSM52Rg0NKDYrJxIBf1QiDtprHmFy52iS
fqFjF5AARV6QTtER4eIxwPAq4Kr5yBNVS6dOM87St06aEVGgyMClKxmCdqcexee4nTo2OmrmdTHz
upGPhZkdtodY0R2a7qEY7/2Q89OI28SlVQ/SvtWLp66sexM6oVQdWTGDlzCPkwBcEYGWIHkqZ2Ap
B/Qnh6POFKphCmWwB2xWgLsm0aX8U4mdYlgsSH9tli5OqzgV8wL2fik0j/TYAmNf9GdtSU+sFLt8
QWs2t9clHtH3XFjgY1T8FzWQC1liE1pFIDiy6mIrfqZrDgxEZLBQDBBraeklxj0q5XOMv7kWxXmQ
2dpKT6azh3B8xRRsbeKIEX91hpdPQupX8wEe5p/ERSHr812VPkes9K9YyFlvWADaZZZibKSi1BUA
cEId84V2r/gP4ilIoDtASrdcc3uULjBQR0aJuFC0PDxKWepljBNl9p41N5eeM44/zXq77/FGF+C1
TOUcKcM55jslY4IHGXpAsp9keCgwfqPMacVTphKT7VdFku4GPpY5Wkgdz+71cG8MAJTTOwH0x2n0
as03FYpPYqYigeeNunsUP9bQeU1cesNE6C5/3evupFRPMGOPykwfVRq0qsJdhK2aX1rdM6D7G+Nc
HckxlqPmjnzkEupYCMe7zGsV/apYQOGGXmuIDLHFAYjgiSCRsr+HTHB0uLRSjd44+VGwJfPDXSUs
mDIx1gWw0j4cgwzOByqgFefCKld4XksH0ttJMBGxlrtDNCzz9M2B0HxGbMtTc7oO3fdqtHvJZKUS
UqHz0doKXIrltKT3Hm3dIFUnSjw/7/YoC/Ymkwdezyz+a+DOCLmUVtbDYQ+mFZ6RgfdHnv+IVqOO
Gg44B++M4ny5v2PJeqbDb0MFMOPO1e7oZ+Iq9CX1e2GD1cTvUymOJtaWGuV6Uese5rmo+Q7Zci04
lrXwb4oNLK7mSwNSD8WOlaDt6ykho2bTezodOwWmy7qFeJWigtC6bMn8cfEtwzf3rX0uu38R2KXh
r7vyv5SPjE55ncvDzBZgNBu4T5GnUJNZ6h85P8hY6lXxJoPaSD8q7jbLYsyujySLnUzu1R7d92oj
6O5QKQBls8DBJU5LbgmZJe3GZq9Wv1uOmqxdE2YS4TAES74EGCApM+QSO4acoXjDTSSUG/oleJkA
JOUJA9NL/hMpFmytjzZfD8b8mYV/KzUIYZTkTg3TECkeDhFQLGxPEV/VqMG18RwiucVomBkjgqBj
Dw2n+kNJUQ1XQ81PsYYBqTwOLOvC2kR7WGDGgxpkvi1MILXlbjOnsuX8PNId0ibrSBJ7eAcglVVQ
35SzEw9Uv+1T4Kea0mVGbDWlFfsT0OtcrwbX63CYcXyAY1GYgXXG6oVsOltsRPW/aohB5XQwQNkj
EiSaShwmQdyZQVwH/fyd6LR44V1CvLpgcYQJLtxiUBBc2idBBcPYGe6Y0yJ+RdVBPUnBd1eBNZkd
ALXijJWfMVwBM159WuilMqjfGpqpnGFErNfcCZzLKmzh8jeDxoTscFrvFnFpwyEKr7rVPRaNgO3K
fnS5eA64D6syJ0KcjmuyqW7+mGlNK3BqwptV4ZLVDT/U4r1pQXPDUa10KLorxK3AdgfFj5Qexi+3
s9PPhltUHA4HzTJOJoMCeeZqwLuJzG6ChhpKzN3axwgJvpWvVUT2OdRja5g4cVCfwTDJcvMo59hE
Wqbly0FaavoKKgo2UVRVeVtQQvxo5NogDavBpnbKbyhN53kg1gefBRv8naL1TjmoJL5BzKi6w/yv
qY5r1wehNpBi31xGFcaLQU6No1shYT7xFeF0qd64kD3uNYSkoLe00q3IdmsEmX2cCv8i9H0rWz3C
fHpy0ZEFy+V7ikXDzF2dnRpOtp5fimCKLIUX9Zv5hmssxL6wUNEmxvvkGzAr68VXyySaUe/CFDss
vlLxX8TILMNNrQHHlNjhIIdsYakvJBTx1l7p2xnkHjtU9yr4cOQdGVPlCQlizey70P6Y6rqDQsSO
oz8s/FXEwrLpYSDFBNAD9nsw1k5QrC8m73PMVWjtTxq1eMn8jj365vAvadolN0FA3OG/tJy2/28U
+wjYQ6T+QUqQTQZTBHi1pnEc6d9xh2WgDA9Si/cqN68AVuxBIw9XnCeToMSu2+UIY/CjY5+faXPK
DmQWlm+B3UTmcU5NPGNW9aZTbEbwyBfro9TE57QGVvod8k5eq4NthXuJ3TXCl1qWb6FWHHLKrARu
Ul/es81+2+Pw0+4Mrp9g4nCYBussse9GhBpdI17gtQyyVfGqWbvWyHGXJf20DE8gVDe6+JJWfwXb
8tABdbSW/Nb0Tz2Z3JkMiTB5A+DsQ/4BxreQ6l4a51F5FQXrurm4NCP8hBiVL9a+db2RY/UxWNNH
1Ovvc/uuFPGtuCf6P4KuwTmCq5Peltg89RGxa9notgM7IyR9dXecjc7vsHTrm5RjqPxxopdt/7c4
txAkzbrFgCtIMJzoy3P+gfRKJMh0yCcNSRbYpOSgI//AtvKuJX+iXmW433p9mHg2PIoR91py1omk
oPH1kMy6mlK6UnRk4XXp8iFgEtfcy8x+ZC3kj8wz9REJO7CeGYZBVvt6ijFqPqvQ5wQ7O9sQ/vpP
+QzD8J6QHUHpp/CxsrKd0NWK7JLyRp/t+rSa0WkFE7XOBCzCSGjGhyUx7+glL9fMoCHUzH4XIEN7
NB4D/iGIy5hf6oc6X01obixH3OYlrxfmDOHezIlBSyLfHLECa1xziwl6/ls1qMu0LRgGtgG0czr8
t1o3j8o0On19rEUHtKa99fPr8gMUrRl8s5h9/HUcV7MPl7AZQ2Svlq8YvUcPhnjfbQhAb5Jb0y33
UA4fs9q8mGpEMWT69X62HGOKUP8yvjYRQrwUeeknducDjvIbIfsTgy68AD3GXnJyvBRjbxz9s9WU
69Tc9RrxvvI+RjI+kVTJWc+WqOEbzMIglX4NlJkCBGSe/GG1q6MM9RJI6wym5I7w30h+LsajJfpm
ncGr/6wklTHKMIxXUgMM5U2t7U9dJc1iemVQ6nWD5kuI2mPjoI/Awaq9ATAui1Uc++FpzXPMjg5P
8QiugtrXb6HGikNH5EzLy2qHSKZ5t4GNaaLzqIYngwU7yx+sBgGdXpG8Quh+WarDrN8rQ/MkZgjk
rPny8AW9uAz/5XFLGhbpFzxu/GQeGkkaf9PTJcljvWWjtlFLym4J78ty7oSNmRcvac0kFrRcPfOQ
NovDCKtL8ZzbHslYKeEByuBKoxkYoUxqXB0MqHPrxt4j7HeTctiK73ivjsuris66ZFS/5aK0roKy
Vf2omLgZvKw2ldRgzF5SsWPxwGhtQXjWg0rsGB9IhLpXZXWPGpkEmJc8HW/K7G7vRYGIZRm+kP3U
DFPY/CA+I3xoJ1ROh9KPmaA8Dfaj5OKi7AAKQwHccEiTZdU3bs0GqAIFFVFo28NwHHHkTq3tUOwQ
n0fWA9yFhXL5uU2MOgHoHFVWjklNz522BYm1ssdQRo8yCc34tBPslgda+tJGGxfHZ90tR+mENvts
Wf25sQd3EnfVPKzMn9kfJi14j8mtBn6WSEDekt2B/J+VHCCZDCDeumtsw6PCnYAme6apZ8pupe+0
mXe1Te4wtMQmlUZ7Gh37EU0f5Re4MA0eSqXZDs/x0aw0UPe0heZVMvqgUutbtdTcnxvQz2DnfK4W
7dRObKPUkXH6dzN9QT5EMqW7+YKaARmzjaWx795X5sGUB85I9/7Tpb8GdEdNP8T5baolV18rT64U
2CGmB5uprg1nGVo/LGffbD80qFDNr8S2f+STJgkcWWOfNr0DDqEdKNzzc86pYdr1Oeejnv8y6dGB
2vUgutg+dXyrx/4wtiyxIwD4g30zo/E+2QQ2SUAGCS24ss8wFU/lY1JxLnSy2/3X+tZAoEx+mg/p
XeU8XKlpZuihwC5z4eUSCL+FGVKiue3CmJ0hxqDzNsI+H6QawXrRynwb4YgcQxmGhWWZp/bFroxT
oXQXvJu3yU58q8ObwHRIhpZlJdCyJoiH01U0IIiKT5ueUCp9MTYuISQu8zB65DAgOivIiyLINfUa
9mwMs59ybeCVDWdpXk/pz8KiD6muEyOV0iiZC1RHm6tJDRcnwuNiwvlVbm7k147EH1X8kWwzbiIO
dEVJFlsAN1mnaLXbdLPbEh06f+guMuWJq6HuXIU/XaHb16PhqqmNcIXGvXTiOXOicEeaw9p/RlH2
uYBt5xt/N9bkDagjZXvrJNP6QPVxqw5yr17r1MDpqTnZYOzHSaZop9CbAyxaa7HL+IFi+S1O2hty
pXCTsNf8pvBnkjppcckhVvFq7kE2oj1KEWTjgfIV0lXpIEX0QGj2rj7raBdMBLAKYFHJtx2uE05v
xZT8mHRj5vpR/kP3sFPYKetctxUq4bV5GRF+Sv1wlFagCu9ZS134NBmxmnjxui0p6DkxzGygVa/V
0SrfOrIhS0V2FcXekS6gVuMttxSypPMdWp7x2KpMhrEqRtrLoAqvGdorKLEGgCtTUsMk+0ghTmC8
aKiICsU8K1DPwuVTDOYpfB0sjjLt7m6GdzFtiB3MAoXh2yI7cfCsxjsH+odd99eVBY1azJ9LBR6l
1S6tQWhDE39Mtv5Gbuq8/NXDBt0JPwwqCVgJIIPdDYgRHzqGbLU1kCN0CmfrJnNWEgAUTGsb6B35
cwLwSOiJ7dgdwj2HYMLiIUzOgFkK7UGUoG8kaPK49zQGzvLw24W/pIuRnpWcQPWjgWrEcs2W6iO1
mo9MSz/C0ccuPnCyFPOXzM9CFMR9zJpH/kJuPamWS6Y75fzeRdwaI4VR8zYuF2us9+b0LsL5nOkW
u3BYOb3CN9eykrzlKdEgGOf1WLzCJX1LjyoNd5cSzrxtahX9mprNB2Gx7+z3q5q9L6o/uUWOlJHD
tBymIfdzOF4zA+I+X12ZZTikNOZyFpreIiF05cdWr60n0PQzFpIm1N/ZmZSVA70Kg6n6DTsxRFfN
QJMB2i6R5Tczit83GXsea45EBtswUx1ZK2kiCWRioDLmS66BzElvNpKGNaMySF/tfD1K3C1l9IWl
IVljjCmrq3e893PuEuIuGW9XmoQw18IKhD7cuoXi0Og/NZPoGT8bdhpPhX+3NqjAG/umtJ/QO6iz
b1VeMc1Nd2UMp6vJTpE0+Xp8swvs3izHccvyrnMSTBPkFhLVu9CKsNqjnMS4T85ZetkQcxIJqhqz
xxmaXFgVxzB6Z1zoQbNxcMgTSiiNIXbf0dUYEaNT8ZTIKaLhMHQn9IXMrpld0FxHyrvAcVbaQY4H
OUOQx/4/RSOjgG+v0OdUzANr0N95e4px8QpV2svwd2IacY5d+/uDuTdZySxBjXMx9L5MXt/RFMWp
ax6ZDdPtUjuDjOAbeyrhRMGMwqtrPbv5IbNwH8FA0jULtf9Zol6xDPYme712ZegVufQZMVgl5/AY
I8fCmRIT0AWXRMFWlMW+IiZS6JCT1us56Q8Gg2t0f211UPnLWO69RECqtiMKkWfO/4sz551d20Zp
YpqbKQ4rtqNJHkKUs+vKkLTZVDHyY2YkY8q2Z2cvKn3JIBCnMuVPfSPf26XONyqdWeVam7rYhlTG
0f6Rww1VSm8GkPJl0VMDNVi9Lnxaf+NuPWcll3Ut+zE8ylD7YbSJYDuRiF/lrFSJVFkwxpFncpgg
8G6W2pkgTPttZjmxulXT+5r1n2ZRBGE88BliMGh3IiRRwEkXrtXpIzZfozU+2w25dqQjzDdAJHsV
uVCBErdfUFdP+AJ9hMS+IEuA41vDSl+ObwWfTV3CozY3+7IKyjUCD/pvZL0/ZeSbIUhom/WqjCmE
WB7+CN7cAmHSxLerqcEgkNjZ7NqP6twQWQEIetncizpV0YR/qsFQRuM6KAhEMfGzlI7LQ4xvSzFA
EMIcW0oJhXpHDas6uZPPjpVZhER/Vq3iZXILjLy5p/l7qzw28kuciUszLJclGS8KthZWp+TBMEYZ
6xAQd/mQhvrehriSKwjYLc6n6mVIWjqjjApwCeGthg8699wZdCuY2gRQMrHKSuXTRyN77d6HcnhI
xl1WV4CuxjtN+0I0CLoUFuU5mREyy3KF3sZehdujF7Jxu5jJu8wuZ/i3qh8gzQVxGLp9TxVxewfq
yjqKEJkVzab9rk/IXkj3pB47xAwtq1FyQtidqcHERmy/aQbUC+OvKfbXDQ7J7gSgID9EmbJBecQb
Q9isr1UvrgluoCkZn+n0ZYkn8xI3ZIGf8bIKzSXAABhHR4z2B0qzw4uXn4qXbWczWxi1itIzwEgx
7I/ANYQ6sAS2M/LSoV/dwncwSgQqBydw11kVLtMi16L8w9vmspJqF3DQ3Rc5clUITDD5mrEiPAiD
mPyFaTL6TvIC2jRzMGKM8KCbbD8aGI584uLOy1TyEzSX1RovJhDS5FBrkpN237X+oSbdY0aUIAHs
T7C2lbiQ3nTrM4k7r29tl6iRLh12aKBRcgCWBoiSIpAzO20Pxcri1xypiK2TQNLqG141CQV0pfrJ
ulE3YP1MkPuACk7IAKFxncdGPkeMIhTUs6WrRto9i5S7UTvkKaEd0BC8deP4QXrmjlV3T5BT1j00
62HRrnZ1cRUy4i3WTtZ0jZ28FQflQ6MpG/ERZuGrKuc+Syz0BOd01w0GbFl4zsvvCHWbTUT7JqL4
mGPSYrd/jJfXETpVgZJMv/2nylcjNc8Qt8nJJduegvISa9NF8NSXQUIWEQo87KALLvPdYqVe91qW
mDxkcTKm4RR1yUnIHCE1u7EB9awIgG+gNerdyUjxXJMXjZYeE6UcsSwClz4lgwP8tDPPdWhDk+NW
fK26R1ikD+K1BCC7QOh/1f5HTDFSDb9SqsOItG8EFAR1pMi7A9Y8OdHPZUs4vF24WriOKDJIlZ1v
+bKwzEq+N109wts5799mdAwq+sQ2/cWJQ4BDzhtNXeRN0tTncIPxfrB7BO8C5a9CvFpAeMdB1t4E
wX1Lp36r+vwuJHKpWkj0zpj1fyog2FNn8WVBnk5p9MwkUrcRKJeUkWrBo8IBxbrjT9meun0Vj2cN
C5VB3KA1QbOEnm0+BsKDCHMSZNAk5P1Vmekb+4gFc9hxz46ZX9NLjPgIZZm1BMYCJOJ5DxLqUOTV
VSThYczY03OOtrEcmL0VDAMC8oVomzIMzG1tiSw9BB+zqSiRcofPklufLq7DxGO356TMgnQ2L0U/
nFH6s5INMns+UoAjiiPCNHrXmbUUFE2jar/M2vDUfAN5o/rM0kCBdVqr4pLXHx3DzsQaTv0uukrS
Jyl1/COcdq4wbQhhgC/ZxvenJlaOOSgfqWo8KmPGnwZkGVbtAgFSVp3UiLr9kJIoA/uEBtX619Ya
jHBHUtYLbX+g6QPQzvIpA1YIHbUM2t46z/s57r1m1L1Oz3xeAV9v231HbZu97HhNSlTIY/sj5HcO
YQIpzxVvJZ3c165Pn4sevdTlP2S8rU46NF49LcwOYLsRGJFrq+rKdbHhmr0uEn4AQPQ6tJUaMhjx
pGPxL+oxOjIPXXq4EXZ/hHo5HntdPyaDjVkxJvSHSGY0f231220Kl5FKrsMD9QRNb0gr7aXmGX+i
8Gbk6T595x6fw+4+HXXW/UiqMaYlrlaXrpC0PVJqWmlUGbXDJv9C++mX3XNkFcERA37oRF+D03+D
d7GRqNbUs6fFS2rLI6sRqM52e3hyu2tV1S9JouD9nrLhSZrXsoB1Uv1KbwKdtjq81Uiho823yOcx
+Dx10nsUc6Qnvqxc3utYYUvAB1Jfxu4nWe7K2p+tULsUHLu8S2cludFTdiVKFOPF0J4VYY2K/d+m
X8BOu97WMr/j8G+QPo7hx4Cwj5ELeskRPJo4lfXdmAg9UEs/nHofY+IeNsYGek7fIA0A03JQV0YE
m7ESsUjhW+Wvjk51lRf6V3RqLF8ghFjjU1fHlw7MotJ9yuryWv435nB8ABivQb3eNJ1QO8m4mKaO
vvvVSt/4qo32y+LkQtt/Yet7SQX7q4FTfGSiv/qJjpJbj/wSPaaetTtZIpopI6sq3Vyo2jHufs0K
byyHpdAaX2slzwDkaEg3KHRBr3xZOqUoXJ1kGTzBx1wHs4PhAwEPs6iGYMWE8zNsgkZJA3NZr6ME
sfIkIyu0uLTrL0MzXnKIOwvnKLFqPXnjKYha3Aph6RfKXeTfDYZi5C0zgpFyvnc+gmNJz59a2T76
sYaJXdyM8Ke0oVD9mZM9RxUyYsoxk7GLPT+UMb+VH32rBYoor1JzLsK/1pj4qp54kkE0CzxWYDcT
SHpKdoNTd+e22mcvY7i0+qsVzkEY8db8p8kHY3ohCEKDsYo4bHuqtNS6SuZ+geQLMSRT/snlPQaG
VFn4ewwn3JIos+qYgVAhY4ogygprAPCPY4nZaKq+7Kh/JPn6aIr1UZBFspISJO8NaXA1WKljV9+F
pPKb1YO6D69pZV5W/UuztGNfTyedtzU8l3ln/6hch1NYQczgGLerI05lxs+aiNAmpszVCjc5oYS4
xwl39PgFGPtUxsu9qbP7qCq3JjotXXsG5x2kwz9Y7ocJnxtR5k43abcGbbs+MfOxrhsjBvgOa/HM
fF+XZ1mubgFErfUyHimxcoljWgVIWQgFsJ2Hyyqxo+ucvqqA7+31bjTfi634NmY5qHAqV8msnQxh
EolgnCjnOUUi8hiB29JvK6p+XWr7apnjpWp28cHkQZGBabz3+q/ccjbTXxExMEw1qlm8Zjajk07g
nG1oLssdDl9TwSMKab6DxpwWnZdXjb+Kg0781bRhxyBFcCPqRNg0x4p/bxAK0KgNNiqDkC/0Lbbw
SupJgc9b4EjtRxMfYbprtBOzvjyDfoisOsoar7JzIizaArFsV19mdP3GBnsjnb7CgqaxENReB0V+
U6vmPTHAwSL3i9CkJ/N7X1tvg+QppnkHFQYoIZRsYlvprIBkd8wBNHR1LVN0g9uO+FoJX0PPor8E
sy3orCOvo9FLVoWj7DATV6Vbhms3rF45xoE/nDWAgpl07NKf8NIuyplpy6lk/5YCDGNrWDPuTaCa
60gJQ7Y8Dfv29n9kIRBB6eTngIWI2+h5jIxM2eevcmc+4i2oi4BMY3EzohlCogMLjRlbbx3HXjn2
UX+Udh2ZdES5o5BzWYK4nQIyaRct36RfjTI0kBaT8ueU/yOZeVJmv01y3A0qouAS6zwdMoTaGFPR
AlCHUm48rIAsauAaiJlfCnTRNYJnhZk3vdahGzpy2VN0iepF5MbOXmKnfRUgY82J3KoUfn+s+fIh
SwEwJJln7Im7MxJw/+NJNW+delXZBedHvSH0mkcg7003TgdwgSYMiMZPCGVs8cz+G3R+p7tyQIY1
4ZwBA4JTh+jh1XgRdv06L9MrgqXX0vK6DrNpe7rCaewyhtYTtjkE7VjdRoUCHvFfKl+hFAWGi6D2
PNQdw+D+3CHRJwb43KtU/pzWmZGc29A4LQ4oHaZkjlyP/3voC+i1E8PJ7WWWbZpalcwk5W5SaCYp
ZvqLlS83STdvSsp4pi+DQuCxIBlCywBEJChGkWXlR42HmWECmvmMyLdQ7jme7KOlNCRIGS78K9B4
4+41y88TXMTICNTlnMnhZb00E9OZcKcico7U8GJGGu19dagZuCmtTcQa8dmHBdQF2Mgj0E+ruywm
DnYbtVMJuaKbgOubz9wqXlUrf8tK4y35JktkXpNnESWHfNnsSaO3cv8lvlgYHbYD/Xd5MBAzmkQ8
qDNAMbH4vjTLvqjRr0xfCgjbcp1wJ3AzjR1VyVWUJLc2v+1ig6x5S4foSjd87KafPBTIJgf/Ftn3
RCENYyZ84i4SL6pZ9h5jeTpPDPOREa9jD/CMlKmXuTn1MoMnNoRVdIvGW9IbXr2iYEOBLE2otQEI
DMFA5xciNI/p/OZQJrOJHnUa8fyAIFk/U8Aoa+1AHKk2d6jC257ykVZ9mA6kHTpWROVkk9TWkuCD
iBzNALzLSzWEJwt+upJV/h+z8CsWP2mvEbcA3orMOt3U/9rBKKe3fkgCU2A2YrE0qF5dA6EEYG7o
nHiCqv6masne1q4M0nbs7wiFOfcftQFOU8oYXhNOzHStW8ej2p5brChY/73yHPeAQJMf5kyRMp8T
vT0tVXO0i6CSsXcY2Q7R7I444fU/ZenPpjAAU+IUgrxR972LoADRQTkunlyTJlyegSLgoatD/sNW
YsVALO8UgEUWACM0RZ8VIFWmU+YK7ogsdWAOjtZ8ittrI70bUfVe2ekH0RrwgqklczetGX5V0An5
iOZdGu86UrXKZXYG9kf6oqG0M53KFLdM+xhhYmYRVC20a+wJtE/ZNj7LHHx4elORoY8KbTANbFes
FxNxWPnUIowbJzUpHqikcbQx7o2ah9nNBwvTbivN92a02DWxHUJYg6+VoFT60UG5GMYlHqHkQ2ds
kCPZz36y9yj85ACZvQcbONzDl1LKzovnyW3G1Gu0EcktQu5LdLHf+p2Iv01uIOJhiPjEQh0lNLdW
EQC5UZ8y9LGec5SO3uhx+RHujhxH5rWWyoTSTD5Ar6/C56hEx1WWnSXpHJHkcDJ+DDRWrPoOFaRh
CYFSK76wiCc80V7MPWEWIzSrSyGF0Dn5ahTkFtI8eqjKOumMMrFCn9MBtffMWgyffg3Ja93LMolk
IM2t+QXALHTxRdyr/ivW3LpqMECgZcgVh8Irbul57I95OI/MbrQw8XNjAeOxtYqHZd33inRbspSK
QvbyERhvckVYUZvnpltPJM75utQzuWFAb8H2vIsZrRwXPH7dFgFntvbHAQFngc4z7gBytLVrza9Z
0j87YtxagsiXhtDChqm9FJmH0h5wtdmnBJGt9IFM05OIBWqpAKgcOOoSJhsqy4LolP3/gJgKKy+W
ke15mzYIHYsnmKJL+kcqyBlUYzabRD2OPDcFPvNiPQ4NOGG8HAKRbGz9v0wROWbZbu9KRmNaul3R
p/+j6Tx2HMe2JfpFBEge2qlESZT3SjMhstLQe8+vf4sX/QaFe4HurFRL4jnbRKwwA2s3ycWh/c4z
4G4EuI7HVty65Nfiw4cTwGIpUngGaY/yp1r6oGe4cQli0CCxbSxxKZDaFtDS4TSaK2UsGOw0B7Dq
hfiUXlSXOtjrouDCmO1kFPcz8Etb0/p2NVQGFOzsVVlNTSHtswdKYniHEgizmG8riKYI1EFVUUwT
GsN5wo0mFyezMw9KtoPMeVC6/Ngt7aUpf83y8R4cn258IFUKdsajIt+vb7cVbGMDOEPsZZuEdysN
mO1oZPvpTlpj0ppZBlK5llhQE1LvYFnsmniZN8NWV+OdNjCRMtN9UkAWPAkUpCMi3DYxcbE+BkZT
iOqdMW6XchuSChkeTHAmc1hTag97SS/2HTN9j0m+WFdGzyhnXbQdQekInGY1PsMF7F6FySQZa2xO
UWpv9THGSUqkNhYSUb0VEH4y1rkG5cAcqxEokNyXurA3escU0f8w4J/obP0LUDAmSzma8nVHBSeh
c9SgVGU69iLV2k61CZrBdv24htRw1znkiIdeVNhkE9SjXI0bGwxKQlDsILqdBwbJ9DoWCc05tqYN
nMLW6G7sVhfGMH4KiWSFmvUmtUaEMpCZex18F7g3TYwxfake+khibvvPiPkad5xb8neHHENFjlGS
ET48634bR4zrFO8Z6OKp1RFmVuXeufCD7qXAKA4HMlT2bOI3k4xOaQzQ3zBpIaYn+ke86F7xgy2e
CIlgVWkiYxZ96PskM9ej5AKfrk822HAyQf5CyL/qnLaBm9jDrY0duuVNG3C8R7gq/rTsLCX9aSR6
UlNphcroog13kdw1um21XZItE0bxJUJkVEoLdEZ9d82Gg9Zp6Dt/0+pC9sSqjljsqrR8uEdIRW7h
TsUVBLcsRADTrJRF5afQ2VmPS/YGo0tPJvJIJjLd+E4p8GzZ18bkSaawNg9GECCUDo4FYK9Yxbpg
HuYLQkPd7SnmHpDX1C1H9m6yr+ETLS6+Pp6UE0feemLaBuIlx2kjBf66HJSTDGRdfHm6yobgFmoh
uwoJRJJBipjqmn3vxjxLOQcrKF5gJfUA5C96VH68TXUYhOhvPWr/Ubm3+S3XZNfnSz+pyVNRrces
6Q9/U50kdhMGEcByL4ppc+yVXVF6DNh2a66YZBWFjxTMARjX8UYGXh2yeMK8nY7vdZ8cBOwxE+8t
Zgo5Z7bgf3cs6ON+pwG+4URks65wKFHLZG1zErF8bDH+atqlsHUiu0gcYEUt/WcHmIzrRPQVskJm
W9dS3tdpuwBLysEPC9RfxG26hPpDoM865KD08KfHxZeSlc+4dUxADRNVN1uwdm34AiQ7SzozpYlv
NjJDfBFA9l1XoYbgC2W8npzj4NfEHDzHudg7o873vtHu/QChj/dCorPojeFhluWz0oHLSS9YcWEf
H72I1A3tZWjZa5jaJzvrRyBLDEXbXdH+RgC5aihaHQIZU92qnFNKgvnCX1SBufHqbqOH8cZT1HXI
aA8dsYZ7N8/7lZpHq85wGtNc1tYLksVGsR0VnC6Ur0h5yqQh+ATCcti0x6LzD5HVn4JgzeXh+d+1
BBsfge5SaWrUm40rY/OTaKSYr/M7FwhJCyTaNWteJKPFTCUG/wqJnDYPOWgSnTQ7vfhU4crCgIOg
2f6eaRrmFHiC2e+E3rBuWVTZ04kBky9eYymIcmSoG1WIKRhIqRh9UiqB+JCnS1ucJV52hsnQ2PJc
03vJBAswDaVQYHjKRSKzU9ezYOuVn3miryf/Q/YSYhVjaH+xh8vs2GM4kDBtZMYObwwRmyknJlI2
GbrkoB+n8KzWtWsJjITCXEQ5K3/d2gai2PreTQ5pRJycw1qTviPtc7AU10ywZvrfjENNyTzFEuij
9qdFa6huDe1fK8gVl6/setPsWQKOUQDtBuz5kDZZkw71hwi48j0eVHfm7ShgKZVfFfYqitAl+vSZ
ZpA0BQfHOWYa5KXEPaIWq5dVfVDPbTS4JfmdXQUy6QlamhnwW+x/6eR+RyYkr748erFyHBkdDxFG
o1PW4cOVL9a4hka2HQh57kpCMUNzryxJmkyUR6InDxFg+ai76yg9fYyGmfEm5SQYQL8mIIw8U+1X
AkKWlZWT4iUeLgbgPcdCPQ8jo5QIzmJTSAqFmb7LLNT04QczKaFaH5Itnwg4RsaZAjnDoo9OR4AI
ENhfiyqF6s2WznrE1WdZEzUGJqknxYN9fgZFK2pOctBRlcAW8qZvynPCNmAqCexSj57qciT5/lcb
c1qDbKcI/ynTtFgkgXvqN8XlLFgCUmX1Gx9zoh69a8F3ZLM5KLxn2x5ZHrA6xpwH80EMeyNb20y7
KIzZ5zWMJ54ds4oJRX6MfEVh/yq7Nk75rh+BXtB/3rt6DzzdExdWlCnrp5YOSOI4HUHcEB7tKhoZ
Y/gOVSs/iDB3YmRB3oAkUgId5h8zpiQJCyIxFPQ4SyVz2SRy4jsKMSKC8JFhxvrUhDqr5zC3D+R4
Y4bo1iHEYoPbNSYqi0poBj7RZYEOoSH8scDqBaSYt2XCuIODQ/6loHH01l5a2j8P4TT+wQbxdQNd
okv3Aw8VXgKJL2kt/yEN59JaACeLVRw5PnXOmx4FW4Esu2LfP4vCTYPQQC8jgBMM4m8LVTppNOAe
8jZDoa1avquIziXLijowRrcN9pUIb+KRPwdpxM1ECBXevQLvnskjZIBcrymoE52r1tqkwE5HjZzi
Q1PA4Z+sfSVbewJL97Zi7S1N7MHQ9Z11jD1zUw1fkgdoeBW1L4Np7UOhrUGC4ecAeXWsm3DQIqx+
wXeHIVIacdfCkyKFKkGQHpNKm11amslhxm2bX57qA0vTLuZQ3LTYvDbjAtb0JE5TVZ4DdD4X9Grs
OnashiZosHM8pkGs6oBtOLVsJ7VCwlSdsbvWNmnqA9ncM+etR38Y0DCaNffUkc7PmY1QvFOFx4oZ
92tP0lkxlI8RADVg6oUHk6IGEeMjri/wEOcIzNr5D/jdlOplZu2ktra0zTsYhoCBC5STntSH+V2e
ssscBjYgJtEwm12Rb+9gC8oipNKqbhLSiFFFTs+kEjaEiMFncg0UP/5DQfE3ID6fKsSz49q3eFDj
aqOTwNqQwBp68Ubvsb/ic4sn4rBHsY5/GOGeyXbcBvVLgNbv/OFgyvVem5KdYWnbRis3kXnqPrWw
2TZ5yltn76yB9LEVm0L1JwtoVfJhLf02JKu1WJzGeK2CA47+yKHZgT7HB36K8vLs+dUl+DL8VdIa
Rx9qJ0sZ6sPoS5L5gAaeGZk6dsJreSZj765P1T2rs3s7ajfLCGFPBTdYYEQOoKNhoJ+k0Vn2T0lC
8kS6zn+MTKZ4Tjc1A1vsx/Sf/6bpS6mQi3sMmH23zXSXpMJtNow7xn2rKWRoBBNK9a1DvAZA8JSC
X9LIEqbLU0T4PMS/pufuYy197+KTSSRHBWMmz9iZTs0uQBKX9New2PmOhZa2sl/KsCPi5gWxKkSu
xfSzwN2XQO30FDSAJFt52xrniV6fs8jpvD+r+9F7PCfDw9fZGaj1rWVSbhUgGjhk9PYj5q9RuTo7
0g4L/2Zzzpni1Gv4OalcDYimGn+sST7opJ/dvfh9QETVIIx7NLNImEFP2v4lZnfVf3SBhv0g1ydv
pFWg1mRSxBkCvuVNxiBewpKsbHb8mDBh2GgmeTFwpundjCtqduYrU0PFhlWdaHUyQMWjQXPKEVP3
GFvlHFzv1c7ldYuQCoCVH2GV+eVtz+b2rNqj36hMeGeoOFMupDGBNuUVl5FiiNpttrV3LGKJ+RGt
q9p7J8Jk1WCtan87/jkNNm4KhprJttQ0t5LxPU7U4BUD0GDh0ztp7W9eDYCYBkQA6q4Ozlim2BI4
LSMpYaauhOddzt/QFK4z0DLVjzHItym4irE9W7F+bHCVdiSE+d+B9x747MS/0uTLY86EJYUgij3T
hWMuViX3dtNgxQrSw6DUyyY1eBvik8FuCagSin87lelZDaAFZDxiv23CR9MfcQNugolFR+ddpY/U
xPEox477lxQyNjJtG4U/dv9Inm19H8vpWSAD1rvo6VEuZ5gcIh5SFszNMWFwdWhChNmmRUSS0/cv
VWdSM6tuE9eUfkTcuVF3FGzWWvPKZ1GjUBxbJ4u+BZ1zwuYEjpqlpGzX/Zs39G4fYg4ypYsHlTnf
BVIGQpwUeUJfTapW1Q017MQUV8J6ZbjzAfzjOKINe9Pzijz3W0lVG0k/aRksr+JjHAALmeguulUn
/eRd74qPRsCYwIg4+wPwWEoEqjoTBaa3uibLCL5F2fCQTpBX4FtIgDSDZ08ebsmSoP0oopOMJFbQ
amOyn7/TNfOQUlUpcnAprplR9Dt7eDcg9RirQr1XsDpqnGAM9sb3rj4vtRgLCEI+28HJhXsRvNTG
a188HGi6glWpHcsYSH62ixC7R/bMufrM0vace9MZ5c7ZN8W5Nm5WywZe8qi5UsraTLq3qPsZ28CT
9jH3hNKnAGTK8c8En+PbURsxC0RWEF8gyaxyxVFJRClZLxd4V3pIEFntaNpbj+zAQmKl1Vu1yaGS
OLUpuREuhSQ5VuBIWSwg9Q7PwQxF4OVpFvHoErHkFP8IVlVaO4PUYKLK4aaXhBOrxcRi42cKyq3F
t1EeNzoHlC8/bD15dnn5DCDoaQ8jwMSNJhaHZQdvRFf7I0wNkq8GPAF+9J2glc2EeMqm97DifyYx
q0oAoJ2vJk17eQ+RQrhISOaObAALZa8qFdfWTCDgUi/0z1aeeaHhEqXrylbFsQtpF9OQQEpIuJs6
clLNvFieuErgeiWGNxiJj6wriVCtWHLnaGvQKNjhuoptPALDbhaChkm292NMYM+YkfGgj2zFGxIA
kN5o4TXyj3n/ZnJ7prnlmsMnC2rCPIxo3DQ1hysAFylrN6wWcL/L/n2W+OPE31W1T7OHAjG5Ro4/
LG3aKZmJ++hlR94fozlbjbbrI2bcMFaadaUsrcY4xWV3aiDXQpWiLp5HVBl+69nWYhQYfe7Wh0a5
k5JkIaNFgQS6NKOHbl5zr954SFQxS0k4Y4XAuc7xCIieY44niBgFBQ0Iy0V07VC6EL4r6k7cUghC
M+WpIULxRjSwIU5RaJBn+kBQ3yXNCmDSuiRcCZYIahLiEeY9IJKl/dT9jAYdjm8fB3J/x/SLadvC
tvcGWvrfQkbYzGzx/7HPNvvBkBbBJnVb5vA3yavR+YgUp4Oh3KonmY0fJP4CUGyJsn0+8zmyKqYd
ws+2jHjYzdebQlmynkXu1rsyJXVV+tBlOWbSzMlq/d6webc8wlLxYyGzIisk6hs+DmurM//qgIPl
3DCZrO51DvUULLHMAKCkXagAo8rNcUDgFwXrBhpFa1guotITbHKASQQoFI4k06d9VoN/MKnfRnrN
ZCbTphU0idQpJeKPCgKZo+V4ZuLekrlcq8pjIPyoCFg1NvZNJMqyw2Qe8dYQCZ3Dy1JldCecfZp3
7AB1jITs+BkphCOHJGvLGS3bKz8xuDAtP6ZMr79BbIzo/dVg2pYj9QhCnPqk8xt8qvPOpoEM3QAQ
bDy/z3BHyH3P4KAFAJgNziyPNVnyNnc6zECK0kAssxxhrdv0t0LVXC0l75wdMSZ9JK66o0OuAvNi
DcFe5cVgp0PKzgpHQFdDiGl8BCiQSgtLApdLZF/oBVtqOuBJsaxj8axdJXik/LOan64GNvz4jA3j
2fvf5OZEdr6SGm+tYpT0mdGpTBlTsg/CQHILvLzYT8D/IBAhqAf7GdIGuSnXVkPWEKtcU8jbRLG3
gRrtCKPYZQstlbbhw8SAOQASiOfEDKpnHScUkxAT/2hNIK+QO5es3AS+oEEiLjcF5AyHeKLZ3GEr
WEn+M3cYvAqPW6ZEV0txPmkW6TYBlUS+LxTZCcfsNnTqEsKH1KQoSWA+DflKmZhLqeNeyTFV7xJ0
uV0ZOo0MjgMWYYoRuevzzRAR34AqiUSo4AvVkcxmmiFkaqI8kxhDaX+UmqwFUsyR+b6HiyKj+41q
gfNylnFkaJogWEis9wiBmHCWSPZJn8CWkDZionz2wpA93bMYwtXI5H5wU1t1cSi6soUdDQs9PFi4
OeV7I+QLFuyqWCLPXUy8OdyMnPIXKQ8dKUyO6lSevLg+d2FxKcsry9YXSTW8SKgdYAGpapYlLGxk
/SBSALixNZ9lvzWyXxMRZJWoXO8K80sYfxYcGJJWIButs74hTyI2NKLlhnUMMb3LOZ97ZZWSg2qj
fUfdoOgkL2PF6SCeQ0WToaKRo+dqkAIGIlJC7gqvp8Se0RWLZqKBLhUspdKfx2iYZYLHd1duW5KA
Ywc0Ssx8TJoBCxrcNJAyCkBiE4wCU272JeOaAq0hyT61fNxa1c2qWneSbcDVClUPKjm/2vAfPrvq
YcQo+ZECGammcrLJVWIxzxJMXXpddKuIyeu5k6t8XyOcCCmjm9DVhgBtw6dAQ0YkxYZculrB5Ujb
+N1JqOTgBZRSsg6RFshYQSlQYS/emHua2V4N6kcS+k+/qvDxnzNbORt2+sSEcmEcEqfSPY2DO0aS
yvZ3IkGhbO3rFsNp27g6bI0Qqi9xq2sd/DwJ6OMx/S4AGnIBV17kyBUPrySvhIqZjcFHHWECa8gh
uOuyuBuStbYwjEvIe3nPjHvROckqUHFraQIVMmkcxMuGWrnLZG2nQh/xtGnFjG3f5MgEwS7ryqvR
lJcl2lc9fifDZzNad9zHpb/yK/Pcmf3Vr/NzoDCcGbig3rBmDBZpWXda0gFQMsg5kOsir4+eCmfB
+IbBeSU5nCm0cY9S4tWMo9q8q9pP01OPYofD61d3w8bURpJnWReoDcMm1iJoRrrhGeLol7BhWVHg
hoO9VvMF2MyNVH1ryCyafm20NT+TszwnMocpdTHBgCkR/ubE2OPIyI7tYC01k2yb0ttl2FG6mpFx
SMgmSN9SX6kjG6SYB788aLKxFkkE561hoHHXW1BosoahJDxUaXFogl8pfuUK4pbeDfT7FIttTqMI
AYB6tzeZk/hsbMtTT5pBA/y+hK44GCeJAb6kqSfiyssFGQ045jwTTkw3baZ4Jbcwn+LziFu4xRqk
9cEOem5hsMQE+sk5ougKl2BwKKyTBn02SX8kirWJp4DCsyXTl5SIGJOjpWdXkYQX9UIdZ0nbKr42
oqCKxsaQ3WKGGAUTuixeqi0ouL6+B0p5m++Gm86EnpAAtHEVGxzgN5jIEobsZHtRkTDO7eboLQ8G
pOGG2KpMCSh/NK+tK106IdkymKU2pPipw7tcWQvOD2LVY+Je1bOOwd5SabxPBaQWEF2lFu58XhMT
cQMIS83Wocjx7tGJqsGrjViVPhSzuOrNJWaJGI1EzsX9PqHy14JXx/kwYk4BsQJlZtmJcBlg9Jja
V1Qh/an2rcdApd2SaevNMb42WkBr0+g88j0eCXkfi7eOIhrCUI4+qiJlyLN+p2LcwsRQlR+8ZJI+
YqXErEczagZnMTROyBy5JM6l5vCdKtYLoOUmCSYkw/OSQA0C6SwvX0bhG5Rqw9a2YEulwnKKGrNi
fYAhLChZJt87ZDFsDrTXrGrmB2q0xmuCzFZt0IJObjWKUxK358oqCFRv3KT4iTmTIq5Pw7obdfTA
mB3A4Svx7mCUDcSIWgTsM8ey5ZaiWdpIp83iFlTMoBaR3+8ar96ZZrprTHubClBAAEXN7NGV8n14
pYQKTStmrUveBr86hdaAIUU/UMztYDs0qrXLRxSr7coerbXicc4DlshXcVqyyohcHGojcBUi5eXI
ojJWlnUPI3PwgYNMcD6zQx0pZMgE6PiDgaRsnBUGnM5hWXnqoZg2anNvRmXXFAmdNjIrMi4yPO39
X8O+URuj/cCOlowEN+cnSX5YxpOGbzS8aLjMPCAYtbLXreSQSd2B4hCEduHfowBmUuMTR0MvG0gP
G9DQvR2yXQKEt2fugNvEiAnuIYzIINTFB7QZrPLIW+rgPDL5HhvNXdKZSI8DjTGTlwi0X3ZNh+wi
l8G5KMURW5ppwwBHKux66c2YU7RQcPKFlsyPau+H31L8Ho4JVamLo4+D/NaxycJxDdauZHE9c0Ot
5sODmVv+L8PHAtNFgM9+0jYG9b9WjEc6q0g7aHR4/GgZfJMFhAprgaEt0hCw+iDfoqvpf9TsTFo1
XyfE/nYmJXJVu34JACdqNx3r1ylQFly7OWdPLS1GAq9zK8aRgCXSX42Uo+TJUXX7DdGvQgEpgHb9
za6R1NUnHzM30kJNat14GeCW07uA716wUC8xM+75eYQWv+DNQ79eWwNaL2lbMIKx+0O89ODHjeEe
YMCpqUiu4PnnL7T6naAokNhueYzZffYdVLYDdQMGXIQkbqUqRBYFSJJant2dYf9GJYle+dqkM4w1
dZUgkKEknbJsZxH7ZPgvg/WZDN4krslm8BvmTQoiAYdh9BTdSWpdmkd1MFZlYa8FaJCgMoCoZC7Y
uLKNjvBLl/ZUrgo7PymVeZLM8GyV9TlXHVm1DlVfnslzR/P9hI+4b3Mk0l6G6C24SzJaize+qmsR
qgts4TahkeMeZcpmkMP9EBT7Kuk3CSVZw0/yCGu1ukoJY1NN12i8TeR5NBvpe2lvvEC6Ixd7G20q
7EFCZFu8pMp/tqK4n/pRXBVglBRFobXyMJbEpIxqwaHv9uI4/ih1vsKUs9KPAhCVv4YYxP/pxj1E
9JozAA4sN+XoWtBK+0O4bAgNYq1V0Df4Hoa830nCussSbF5kEdmjh+kWv4cq8PGcyWhTfZJb5PxI
VANbuL2oCJ8CuJcMOobgZeod4eut6zTfyTDBcHL6Q3XQBAKlh4nY3R/lHU7iUkf1XyWnoU5OH/j+
vcLbNzGM0GQdkLjhXVJhbmaIcIcfcsZmlsY/UETyGQGW2X/qn4BTQQTPLYENN4H4vEU/B1MHOICN
bc1SrVaNXW09BYidiGrsngYWiC4CHRoVjeWd4d0OYrpWSOfCe+tZDJT/yemNgWDpiFEzZ6uU2stC
esvFKymy+1g5oXQ0xvycmzGIPOY6HMR+f5dlDWZWQlQcqqNquExSeg6ZKhYSm1A6aeb+4QZs2yY1
N0qlc2xC0ZK6bVUUu8EwWWPSLtr+Ib3PI0PfStw0pZwP/GsdpNeMDCxJPkQYx3yEFvO0RbpNBmAG
QkBntJ60NOb9lbGAV2J4kCdZRDGYkozoGgblpWN/SszHunQFZ83AU8OiUhAH42tOwHy2yQldQdWd
oEGXMPf16EkZq6KPuKnmw/YFecG4bLAdfeLOvxaao3IrMrQ1asofVOzMWoOajD+OsHTGtGaLPGXW
ndb3CRlAAGLvaitvlbRhT7sgRY2EOHGpwZWy2WyzV9JeFfl3b47q2q/yTc1mHyrFQkTtjs6DwWmF
M15hwm1525zg45yhWt+XPMKCnN2jpkc0jjsZQy7QakIw6g6AT3hI5qEbC6v0L8DSqw7juq3WU0P+
0chK5l9hBphNnbiVnii83b3NrwfyGFDBkPrIWA1PErTkEeETSq61Qs4AkQFiWPfIoSw0dkJF5v7Z
EYvVkfteyH9gWnZy8luwxeHFjU5gguIHlsQiTyESZSDGgshuYmWCT6l9QyY3tq9BjKcAVDJWVVHA
b0l2pgLFozqKWoOGGpJZkK4j6dMoUP8CI7L9bGH3LHOWySCt5FNU6MeBfxU6Wo2JixesxX9qdStp
BfvaBNRLJyzeu9Ih4jSpnIC/kjFC5IRkvng0IoXOt5z/BpIsYPw1BFZsOhJGI4P7HSsu/wNjlsxS
0mlLx+Re5Fvctdm2B6MftNq6ciySGPOI50QF5BFyCxjtNeusG1XCgupjQtTlv+F5YzvB4NWoFynX
G6QaJ8FtjC2KRn7VytrCRGmocNBkgbKDvF2zhkjrP41lLd3iiW1c0JoIsYJlxq0RktqEBZjLwwQ2
2gA91wHZZGtTAd/lP8OO8CNGQK1hElAJrxTWcCP0JztJhCbW8hUEzVlRzAtm7FNK3LA5IhADbFJM
DSvzlvxUjemOwZRnbItjMWQvqJoXCaTsBK7Sbt3Mrh+MwRCbUj2Ssmzh/LGxlvW+/NZpxDCE7+Dz
APDKiGiqYwTGojLhUEbW92BId7V4YyiyGihsW82+pEQF9STOTBonHcOmoYBMiJghx8acjoQEccZ7
gWPZhkOR4g0HJbh3un4L7fTBKq5ujl1tH8c6Pbmi606yBKLUY3GfDafYQnJ3iXBI2Q03NExHzvEc
mn0d7aNK2+nbvPvjbLkWnrpVEe/pHAUqY8hRPWGPOaJDOmR6vKdQ2nazi+ZdCf/5f77FqNq85yal
Fx5T7TN+yzK+Pg1e8VnEApkryB8aYulidW38kid2XNj4p80Dm0KGLBAdm1NNr1A2f0UfbmPwgF2I
xJlQtCR1UwIz2C+yiElYtsMFkAPkccy5IoOkLjChcN+Hc1gOlAAVt2G/KIphnZL+k/K1HxNnOA/c
YV2F8oQFVk8d3YKfLxY+8jOFLfpEuR6xQ078eA8KYlEp91qKnJYYJcX77KA6J6xkffa8oaLB0saB
K74ziLYmFL9Oinctd09NrkmXLP3hnHNX8vvkTUTMSWjtQK9Mkr1HzdxTItJCLKL0g50M3+psBpVT
pfh/wIIEJLhS7Axtb8ELlEvLkch2ruV6Jc4avQLcNegbpKqyPiAni9/rGE87HJZFJu8acRNgFL7w
y5Ipo6xC3lqLZCZ4BqSCqKQ8VK4FLgIRi9aiN/inCyw+qKoyOiaDTbS8GhhL2qDpexS2IjxAUSDs
ZOkZ7ApMZ0QDx3NV8teOvDr0RHsdDHI+slhrC6djiZ307E+L6ZiOn8Y1KbkyIvHAS/Ss4/GZbbOD
aaRXrU8YzVTLAeWoi6yIGU25V7TJ4ctIMiL6LkbhCrtJlclou6lfXk9IFZnSVATSsK/s4wQqk4R0
M/3IxhOm1pU04dep1u+F3q1SYqTyxF/HOdgXmIdgcdYV9ddE3aDiWyyxF2dYYIHMR/ng4hqaB0Ru
aL5P8xsRVNtmrNhSnfzwDIZuVzDQRRPMKJGA0uapoVItmy+V71aTfhSKg5BfwRAWIEaofPtU1oeE
fFjIuSeh3QrqjgQc3Jh4C7qFU5Q9vTw8SYME+aNdeUx4K9SOhbipfNUM663vP9loM+gcqfLZaHDC
88ydNW65hL0S4cIbNWAYZjgehIG++pcoaLnS5qkklpvWh97XXHPMtuWfzA2gm+Ayl5b1NqJYKkBd
I+cB8Is+KtlklMW2eZZJvuubJ4KW+bx1BIe6+snpLgFF0PmJSAofXvpjI2GYhLQugWv0nO858iUu
0Zr+GANaQ2yXRtJ1Z3Yr1WQRysi1YLAYIqg38YyaWDBj432KJVcuv+3Ep+j6bM3sw4KUPCJokXMk
LinDqa3fwbKdywdrqRofVpo6Oal4E2VC2TE2ekYUAxl/Il5bnH97PE8ZMd0TjlzbXyKlVz5yGFkx
J41OBxXMCot/1D460iJmAbGFBJCipjMOXSQ7Ftoa1LcokHzHTL6E923o10AdTx1XUumHF+UnMrk+
LDwZnBpVq3ykHl+1fWCivgo3MYoPBTX8QKURjA1ZX5tIAsaBKSt/dMktNdi/M8JlxaDJq5DndiQY
JqQpqlg7MsZsglcSvGr2ADZ+l6x8N6i8W5DbGTelB6k8Y/Nu4zsB2b0KNFDz/7jHWsi58Z7pbM34
3hv+FdpFgusBWstst4aJfP+m/NSzyk/znP8VTAxPWd/vQ/PRoCqNo+VEivKYh6tojk2h41VbYBXP
qqPjQWuaI6KRN32g75PG4hyITvmfWa0iTn0xXqzRVSseYutuj9ox5pPaDIAuwldYVXdElo8iZK/b
7tCv70r8vdoIMiRGQvHPj13fSJHv5ny96VzwNk4A52nc2JRC3SJzcfawMl6dKP5lBvpq5CYR13Fb
uj0VopU2btEtlDLf9d6cWrVD0OQqnYcKmbWpyUzbMjdapax6w6ak20mAOTPBC+TPFHSbos82VYTL
0S2pFwrGQHaasI2PN21usKNyAutVNB8SnS1VhhrCSuTzQ93HrSd1aGk0Nyu3tnInlMJFghFcQNCv
a/Z9Hc0nQ+n5VmA5rA2HAvBaTb5mC9rG03EGEUJgM+pCiUuJN1bKFnl6tuyLaoEeIQJGyJA0wj1j
M6PKiKzQg3rVklbOaIWMdwmpe/+eMkCqUGnV2ju3DFCwZcd95Wtrn6T6VHvvuVxAsRrPMfeYXjp1
YK1HLp6SWN8KdcEKdvGiQIBUAF6tFEeIm9H0h3Y6orZgXhFuMp6FmDa64SqlJuD5gBCgTmuFaBZF
hcwKyDDFj0wYvb6g0ly9S9p33tjn2Maw8QqVjY/HIxveYAesx1hbyqxU9A6oS5DiejjDZjDIryKv
esUJGUB0ov+UVZstN4tCwJUkSWx7TWw7+K1xewtLfy3jMRuWnvSWgQ6MdXFMzOyYRRPvsbcvIdrp
+lZnQCGkTRP9EzgBvPBY4ZuKHyouMV+M25Qt7TDUOCnbVx+XL8LOnpRPiTddmH7Hw8ln8epT8th8
OBKMdKEx5GcaReI27wG5CMYqxf4Uhd+mVxKMEK5tIgMQKeso+RLEk4apOSSPPl5MWHUo8gEf5B6s
QYRnSGlX1lMhHAO2ER83MRMjfQSYjLXN7GEU3SI5YPIQ6nGyjz1Fdp0itnDgMSHDgtMriqPUxsc2
k1DtqYeorg+NbZNBTUrv3mzJX62BWaCDQU1UDeFWN19SuO+Zpdg/QVptVZaDVNhtRwERT9CeWf55
mzz+a9XK7dccrsY9DxfVX8hjGW+bv5yGd2KYaKvjJmWYmLAzLDNgd57YsIfZtAeGigMPuuDjMTp5
nzX1vjPY5Wobn7W64yOg3Zp941hIVFnkNtz/LofxxKKVjAcuOUgLwNOQaRDSxC2WoCG0mB3w93Nd
NNn/0XReO3IrVxT9IgJMxfDakaHZcZL0QkgjiTlnfr0XDRvwwPC9hkbTQ1adsPfaFCa7z8tWEcXP
VgmfaSq/9mkevy0zUaiIg/tdOE7HKAZ1FjsFGd0Rrl8iRhjIMpqfoAABHTMwbOTqr1aljsEbiy6b
31l8UineW9waGVp2kA6HMpIueWm6DS3BQOxg7+yg3DSQKpiRrE9+pBy1UIr1VT+I48yJOSuj01Cg
f3U42UrNun8SYl76nyZqX5sD8pbz2RK411Q3ekDkiTCgTPlc9QiHFaQW8hHnwqR2J63R2E+E+F8L
jH8EJYcMH9kKGuPMhbBfEFWy06wvW6DfGBI7WkpXHWJMJTVXHYbkGNfBVQObQeR3w+hHPlk4aeWV
wPYtCCcmfksDF2zQqbPwa5zxbDBxqARF68pItjP8dFwvFQTBaox8TT3hG8CphPfZ4zn1KqDjJTDN
ulq8FeD4tMOb5eXBo46ZH1kJZmnhGkrnOqYuOZwMpOokDD+UncISXX5GbOuzhuAHLu1h/6Gn9WmF
gM5U7RD9K5rfdqjton960GImU39STsOC13aY3vLjSlMHv3ssw3P/TeG3C+3qvnDEzMPua9oXuFZM
QryLv7QejlbgUJRQ3FDg1WI9G3PJefZVMQNhJM8wvU4OMM8fS24ik9gVhASkIy5hGL028Y3spmQv
CEs/+xVdqyo6zcXvkkhy44P6muDh8kOt1kPXWkeaATugOAZoqRPqi5OXE89NyfjTvxVN7Hc87CGK
9li4pbF4g5a5wOfU6YVo9CGJ/tkfL1Hevtvp8lGQ9sN+DDIS7nIcLyrdeHFe1+qMjO7cf5TddErR
a858oYsHN8ogMRSnsmCsLHVkK/NpDoz1/hAOcl5/YbA8NwTIylhVUyM5oVc91oAKVo3/vbOb8NTd
FCmmGJscJY3ceG6hHxjwIGKaDxK79g2QWK6HIztmQ+DeJFpA16Gc8WVqr7gCu9NFXMO7JabD71Nm
+qrXoJdasJu3deWmsbrdoQsjcMk4dpgKSCE/Led0L7MbUWjxc+LVpP9aB1lDMoEgTyayWMBBbH/p
59LgOj3Kj817AsyceZ5BMdxQ1bcICMDCfOvF32KHuZz5dEhda46sFFc3Lcpzti7nGrhahfoav3YC
CthIUf5fv6IVhSj7afQvsXyJSR0byjPuAC+0QGgPIUQacYlKGXVIflkPtlz6ySA8s5WPZEUXn6i2
3UhL6Yl7RxoF8aLkD6P90JFlkClaBqqNVEjDGb/irpL52fsdMNhzTDp48WhYd8eeXnZeVREgnyRQ
dvAIMdgmCoqZlk08lMEhZvek0kK+WgxxbqFegWTFxsC/OjUqPICdijhqPTURsbNHnQFXl6aEaUWe
2vIkpIGN+heT6K6TxbFurYCAh0B8BcJonRHURhzu2iU+6N7JRA5sLLu5kD4p14/zHJ5/Krp+qtCv
d31I83q3nfnWUYvKuI56mmmiEVEbzmcaXO7rE8iSU1uWWFbeCK8+LF7DYA24VoApZuEuUx/DqtxW
vXh0y240h0ukx0G6zIGReQnwEtMm4DK+mqgNqMqJKHis3PZlLVyTL91CNjmsDICpBqLcLULbKZ4L
dnPtxMr4UCcFCvSUAITRbUbdUcdLLK7qapIHtD6ztXh20fIwXdyzDaKmJ+4wqlniyqyIqOGENbJ6
kvX61DI2U5kaGCLj4LQ87G3Y8vBW7NtvIX4bP402ORUm91KwTeoq7FpxsOw5nrzJY6ybCmQtP1XW
kxIfZxXVd/PVH/QJIZZbRNJV9g7DlLD0BN8NwCXwu7h27Qp3yFw+17p+dWn8BhHA5GlRvsaDXVSX
dYBzcxDf2EwyyJD9BgZG8sx/9P7F+/5STlNZv5va9Jak06uw86eIfJFgGMZkMsdLkOjC1w6DUlF8
JMcBSKnSSrjXsxsR03cC+TBRRc+pMOgWX+jKoHxMsX6Ps310hO5A3IduJ842ZmlrQKDwfFERju1Z
Y4I1PGooZTmBUYn+BbAKD5d0iC/ca7yoNRd6yYWe8qKymQR30BxV/Yt3fNuhTCDMWYF8SXYfMJWm
xdovotgTpQEie4qIDmLE0PtQRvxJXuG6K37HkYLi1WS8PeqfSln5eCo9nA7h+MgMqP+HpcoImsSl
G6VnkmAoXsNT0xsIpuLjPIIWo/QmDYHodyImjBqyEmKyHh8cTi5HjYfzCqDJT8E5pvYuxi6+sMjs
v+WZTRPLYcKP44417b4ls9rkzMpguvNIxTBUjOLaElYEJZUBoah6Vy6vhiIQlKKaZ3ImZ24z2W7F
oAJ+QeSqdbPvE9u1LO29jPP9LD5jrxjkTyqoLzGan7k9fzK7Rw4Q1uwpFWSzvI4xgCtt9caw8sLh
ZLo9jsGaSSHJNFHz2WvSvfiMWJUX/b2hn0Cba/c/qFd7+Kds0fPcPCYzem6mbgi5tRHQmfFjwGXS
MOBSgwjXaF78iqlYh+4O0NdGelMxfpsYySeUw6Te+2rrS8zzje7aC47xbWHdBvRFdbQAzmAuTbxi
8yoxsmInbMG1hzOhQ8cYq1BLVvRELN5ZZPqjMzwb6S+jsTZkhM77WlfKU0vPVt4HD4ZJsYiuCfzk
ZmTnMEG8K/a6jA0NOcdk4FVVq5u2/0ESwyiBpV+S93KQX5WVPuMMcrGOFb2Xr2GpXkS4BFAHEcZY
GK7osBSiLWuydje3IIpr76/GfcU8yG0RJJUs28rUX/OYLRGxgDzea9rtZAamQNVN/as+NjbQDnfX
YDwlISw8yjUHDjOfgY7xowWE0j3SD4YEG0BXnIel2cczx0Kwi9seZGhBFjRWpTFFbrEGKwCPH2RN
zK+q+rEsJ5PSVnpQJ3eBJc9U+XgE1DlgKz9Y/TGxJ+QzRFOSCP9LPGxRv3EBDdPboBj7dkJ+ixKM
0Zn6UFi+KOZ6ics1qFRy9z5Wm7Z7AFXQ7xt6mG1a2UInY7NdzpRFH/y5j3gJn5/sVJTj7tIwybGD
cRZHm9mZBIRLsyYgEx7O63PKPqDH3vdjwdbR+DLgkRTwyBhDcErp8bw2r/mn58R8l9LoJKaWux8a
ODHSSwK1k4GGALWVg8u6L6d2OgB0UPvetbkbQu4GWdMDJQNptaTXIoqI6DKCzP4tpgO9BqKsi9Jl
YGf/WNZwbi6NTnjS8NxQ5ULyzaK/5JZx0Wp00tJnz4gv61GDSp8QMrz4GeN7up8HNiw4GC9qe9QC
XIAHcwakaMhMCQ9VjyoYAVihAtKQjkNHdll3tFQySW+fLHNeC6kDqlTc2VG/i6E/D9/dF2vSUfMv
OE/WxEKAhjXoAQeZg7DHGpVwEPZk2SfLKXFxA9bRdNYeM0AonqGZsquePazY5T+FOQiH9qODHpoK
g+4hRHMWXxWGk4z8IrZUoTa/CrQM5equHttOiOFnaFGOTpqISo0JPD67sHqsFXrrlLSK73mPjuwD
/SVZm868B60Wq8pth85cIsJtucUFWWeAwmZqUpnpaE7vPRC4VtF/A9J8wy8IyKb8xTWNjOvf7Nny
QtggyXllfwlx7Uw5roMbUM2bniYf3DNdV+JlW44KIeKgf+ZMeBcpvIMy8WcYrsm4s6jYUagQC/0X
RT1xRY2nPUFww8LuvXrqIActznS3iN8TFvO8vewmUeuZmuIbpnRZs/zaM3PESvb6nMP5/YI4UIj9
xm4hp/I2+pPRPefceITCvDe4TkpXwkLf+jJBXk+gU6xIgyTQNe2+zhgpZF/WxcWwS78+PhEMKOEX
SFu7bxn0gwzVD72XUgP0Rn8a95/KHB0Ihnl05HSXJD7W/yw+eWgqNdqSS3+0g88VBR1YlRPrdfJx
WeACA6nEm27o7zbO3qZk2w73yGWTkIwPZbIOmd4eZWhefVo/rvZZ20p97U2SRz+7LyDiEBsV9RW6
SoDuEc1lvdT3BBKPNcAm7sxN03CJpP6qy8Xdkkl+U7jwx+LVni12xwb5BWRfOKqkO1t+wdThrm1j
N26gMqD8fAw9M9uRsKYEmkBC6Es+Ol1bOQ36bMMADu90MvWmk+6lZaOn4sHo0OEXJzV6FoCNtocL
8z1MM40Tbt0+iZYdmHkrBLhXIH03nnCiHScmJLXE9rqHGUAczmQ7iUAj2/hS2Aa61N6AKjHCrZku
Z7xTtnWNelZrahVUYVAyQ5LZy0tzD7aKQfb3kle7RDyHFukiGq+5Ypcb3yG03uNYuWPIGxLH5Gs0
JKJapwOfSKHcp/aA4/El0BWuRXYYevWlw/Fc9Zs5krJDfHwGWV94fY8ckhuiDInWVX7BbXBAvZyL
Mme6tUsYDWJH2KWfsB8Jh+b2xvouzmpxSW2uf0UN7g0TmIaIJ+XSIuuee8aXP1pTdwaFOxI35kTu
YsXsC8p2/+bSVdio/nqCeqRnzfY3rw5Tg9QH5TJH8jeK7wTYa4/HhyGGAU+XELFiPvcmMk4ODG45
dAErU4AEVz5ZsWvilzsmwgd8gRAiQM3GgEMrD4MIy2rrRSxM2IXI6mzm+evDrMRDbc3HEB9FOh7Q
Bi8kfExGDLawvHZ4fCrMkcASWqfX3KkcsLDgj0tQRyItH5yOPa1SHS3waMkW7w6DP+Ms02ndc4WD
42FqYGojzAAxpmxMbdgkl9XCrkMcmQysX1svk/QgsSdE/5b8nvL4pAXDD3Ojf7F/R7TL4XIsvpAU
Uc4xCWAEOu1a/nY7u/R4red19URl0j/AnIwPAJqq4ceAZUC1kUxPe0wA9whzvcR3L3XhkYcr461Q
lTP5r0Zo7DZUDpXWFhcPdpgrLiRhJf9rLjaGy+LQIjKF2EC9aiBtjpBq/eazk5aSaSrV+7kGZhrK
8V40RqDP1aFXvJQ5RVn6BTlPIVm96r8sxitF3n29yWJtSD+xO9QYoIb+Y1GmT5WPHXyNIbMG5few
6cyFybToEHOb9UvkQsJyrbVxJ7nBIh9ouuFatEu5qblyshPaAlbRL7X2Jdc3VIPMFbHiyitpquGF
qReiCQZv6mng5GgKwgEKtte5a5LmXuuqn+FBAcFQsV5F5LhU70y1TiE4VNM8FUi2USBw+FyaVNsZ
SXVcNoQF/P6OKME8ly7y6Io2vME43ZdzHXTLl13Zfl3TC2/1J3Gowy6x4bfcLSwf0jEDQ1WNBM3U
gI3p3xmLS7xmkxWemcIljQhGyM3pTHTMOwQKPBOgOrY11IOg6J32U0uVY8NFbVJmmKxIBGDO0soP
A8zA9Cd6EDzYyplQKqH7eLGwRQ/cKsWACwFP6tz/yiyDVkqlTD306JaSeriC1r3BymVY04j1tqz3
xKDGmS2fT/4CLnSeJA+fe05JoVWcEoznbp0KQhQa8Gdb4j/lWW5oG3oVtihoYySiyvAxoHUwoTCU
pxBLeyq8CcZChn1FVl90L0E8ZQiGWQYjXB1EBVoRGbNA+9nv6jk+A6pskMkNnGl/oEjRovF/U14z
XWuRgZYtPKX4ozJVsYnv7VAlJK7Kz5aHdw3+i0a6VFV1aKExm8FUhy5Z9F6rvg24nUs/jUaMZ0+1
lv1kilnntpeCaSdzsYUQY4h/4YQFenwaIMmx71a1+uKDIK3wrUYQtJbnqYDJSGQI6QQ/jHyESnmH
zqT/X3w/+QqD3Vw2XPk7SX6GYgE+ttO2UEEB0YM9yySpZx3RWWJ+JPyGrPhnBaSiCDn8WQaWYJV+
CUbrEsQAInTnx4x0RidPLQfbjw+e1batcndgtCAqFil7AQHAHu49f3G9fgtrZJmOhu+tzIUnzolR
wAUCXrSLqHO6kr6HR6bcr8Qw26lrx3vVLN4n7RLdbQ3/g7DdMD81bcDhGTE1ViARrdOlwIpq4HE1
+aXKf+LPWv7FglDD6biQN8YWc7+7z3F5mfQ+iKodYRPdv47eg5ZpDzzBGJ6o6h61XNFdDqciz7jt
0A+q1y1bIY4jP0YNIVbinjs2eFiEOTiRr2CxZaKXept1oqN7GfTZKXB1IVm5xsajp6+bNfblkBNZ
y09gFH4u9QQ7AGcSjbypuk1qHlUinRVhHTpUNg0o6JSZT2f9NSCz2X9mkD8LOi/ZmG6qOvzMZpJM
dRAoWGyVvgIA7K5D6hud7jXJ6Mk0U1pPkPdeVrQ9jmGbJcmQG06ucedNuwkS1GDP5+9WD9gGRNpn
yX52k2i3fNUqfite9ZrtmShC/KfEw1v2XueaE5Z+qHBypVnkTIyCbdPNZTVI8/zNmttjmynkuwyP
e/elvpCvOYPNxnt4/2yQZwBZ2kCWqiZdYFRSPUWPOkOWyfhGOZjvqUyigFEE2/S2rw30en94KO0W
lFT6W+Jl405R4EVMknKwZqKvWI2b649xgkpPCPjKvINtWF5sjBY35l2JFMPThl/2zwSkUqF+CEZ2
YR/ozDn6xrxqvXZsZZyEDw4JZGWfHDKCqwO3ddAC8Z264Voi/9augJNoWLttGBoSEitlh5zuRrYG
EAp4LblqFu4GA0tNB6iWAAPpJHUFzHL6/mCk7laLcd8mPWBYBXCX7XRNsDnOgKT4gidjYIixIN4i
rmnForccsTedOLjYcpABrX1jP1Le69I1belKEBCxMlEgG2RAoHAm0nLm9wRRI5oQ5DCqxP1X4t3s
ztmUOqytnU9YcinFcsu2Y+RQ1m8duKk62iBJ2G2L2akzflOHhAY0WZ5am32o4fjRf4g8ese/USka
aU2SJwvNk9fZy3vlWFtf0SDISIaoSC0QJZ1DZAXwyHCa/doA/vBrH+3Ffm9+9M8pOfZPUG6ZMe9a
RAjwdqqEbR32SKk4ywZmrfChFNW5tWRipc4m+IUICvNU+atk+qOMsCE0L9DJ6kstF7ByJtBQfaA6
IJuj7hzZIBJVg6Nwvq3iGqeMtDK/xy3DDstfkGzEkJJgnqrrYfltZpIvSWXQjoyJ2N2F1lsLJw6j
dqv6pFJfp/nPgJc6yx/1TKY7EQFbeHP9bmd4VOcOgHUHSw7BBi9enZAjQDizPjHfZ8rLoIh58YTU
U9MPpTL4ZZT7PSouySLhkhIVwhm1he5HxVebyA+LAaicBHae3aU3cg5uyhpdxeRFRPf9RX/84HeS
o3onIk6WVG/sfhYKAq4MSW+MkdHmzht0T1ZwWNuzU2FQRY3X9Xvg3lZ7bVcDCntyq/mRSexSC/zJ
CVR8IpzYvTMAq672Id+iDvIw/WQF9UksRlj7JVjOGEiiDJLTpquxVA8d3fpV7mnkK6ytil9VOK4e
/OhMx/TpTzlZt2Esb0YyX41UhlwwspCl/U5teBCCm640Tv1McCaIesOOzpt+MQb8lUJPwCm2jBfN
/iOZHwYvelr8soc3FVm7Nkf79Jxj/ya0Bg4qaI/WoCleIA3fB4KXlgqn8n5J8M5FpNpsHvJUEGqi
xn6P8TlF56KgaxO40k20tYnyvmCDH0DE/VnHo+lWBY7f4YfB7qSZOVIB2Uz6tQYhPX7IRv1Is+wO
xQ7caBvAv4+ywKo/12l4mfr4mIwBsn8ZMKY05b8K4tZXJZ8X0C8D2qCG6evCmmTa653lq40GdSEQ
0SEfhGOvpQujUH1MEvI3htkzS9YWUMvAwnHWkV6DpkYNq6Co6Sow/TKTuHIXqPg4OuyTeGbEg7W7
bRROR/XRrjDuRyiUKGtbZEnkueFFQvWOlaXadjZV+WeewGnX87kDPlXn+6ZGIHJU8h/1Icm5Y8PM
k6eQ4dCrZajODq8SXxtYeOJM+dfQdUN9PzI7no9ae5ztZ4a805/wLzG/6/+piHbmu8RKodjJUcFM
UlxE9P2BPtXNS41qPeAbohUySevp+25PI9IjEpSNN3iTypbhlznogs9lhiu8+Uqq74JCYmzARO07
3JNpG18GEIzklimHobJvNYacxEheE5+YMmvguJyxO4ZoFno0C2hLkVygnFbx0hguo/qNlUViyBUI
oI3GbGCMkyeyY43aqSjp8oh3Hn53Ve9kS+NgmnKW42Jrbqr2bgVUHf3qKH8sdvaZ5P1dzz5tY0JN
cTCXnF3umwD7XdoqqkhiGpfCsdnVLaNyXmrYF4ClDgaKP0kZzhFwfBieqKSIeoEFFiIYScgP5L+H
xZ0IzRsLBJXkl47hz8U46HSKDWyHbU5D2jhSzoixlf1n4URL151G7VoSiaQJL+sNV/3JnOlLSN2v
FZ9w35fAPcQjQs5LkjagnWTS93Gte7NWBp1BEAPNl1ZtjMK3ZTKdqi3eGkSxqDWPU3fNqBpEF50h
7h1kgS21hhSzBIX5A2MPLDjyRFHH1ASQyzAACpweiU6sS4sQhiU/QiZ9UA8CgecmiUkHHe3ycb0J
ergaDd3gqcahVf7q5C0MOBTogRHxUIpOXMS8EcUN07tfdKQhEYSbYicMLeJ0eibDPYwDR9Xp9xBN
YXk/oSA1gvo7ZIDBjeE24XFZO0IN5kA04mqzbKUEZayWX4hvoR2HADGG7ducEhOq3vUKXrv6obYN
Qhjl1qheWbJ5rP5JWzC9ZiGIFZds+C3r+m7Mra9UIxyMXGIEhDE3T/idDm9KCgFdQaw4K/uJjXb1
nVQf8vyEg+hLseyvNx5M4ps5CJiZUxJ2BRlSxYVwFtgvdHKwI9LW9CSVVRuCpr7sCUn2NV4H2/Zi
enfrXRo40sqPOjqkEFdjLJenRD7LlIAdNMh48jdNO5Vlz0LXRtTRnzBzQPRCO1YBOGuPilmSlejm
MZ/UiseLXQ1iWx2vvq7eoEd0iIUBz0HqbIHRZET7QvDQ0P7SPOK1/V101wmFlmp0/nyfwNQtHUl5
WPXxEK/wJE35uSnkFyCVxXawk9ClkhRaq5KDIhtrJGLAmW5fQ7nZMqTMfg8i/zRxCWb8u1VB2JVn
EBeHsyG2FQWuAivouitpp3tbNRPwFoajV93L5o9gcyLL+WPVPkkXPK89cG5U/sSua7A2seOn6MDL
8hIyImpGeGgQ2O5y9w/p39TddeMhoegCmDNwjlEL79d7iEh3RY3FsW289fkvAzdvSIvaZwA38r1p
ezo/zMKfNwwfppahy9jLKvxMRBkltv5v5O+JijWK2fUG0mAJw5r+MHgIzg7Tlrjb7wvrFfIdun/o
/49RjVzmr4L4t5N/JahdWtLG8uoFFjGX/iTj30RXjh3FVjlecaAE0UZW6wvfYP++eZix/9GiKVWM
NRZUW+rJ/xOVSTR6+Omc1HSKvL801X3Vj5vtYdEQmpmUHGMwifWqRegXj5LSH8ldVvERVpp5tBmQ
Kzmzc0Def9MVCtTXJupHC0CEBKfRJZ/ok7FpsSNPrpviHWj1se83XxkSaNrQa2lPz0dC5j2SMPRa
0j5lYRVbrQfrdJ+U5DAy8AknhknsdkE8GABvR6lEagQe5Y9FHILBZhtbQKG5+lWihOihzEnaAfcp
qNoG0lu5XchC4LLT/fJrDWNPriVvln6mFwnx3UTSeR56EvpewbbApD0mQDZrT/FyZQKkMb/mPttP
xLMTmnMoijNyPYKXVZSiCFVqDCcq7Yu8sGX8C1LuCPzJLLcjWCCOMi42ZsDMZGm0i0wmWsIbCB4q
v3kjpQIkHQuXNETmSnU15JiR+sv4g2cEhcFRL+6l/bch3Vqj09NVNjoNEg/WXA3S82jTdkPxqKTi
54Jbry5UVni80wqa/aajn2x3hWzx3lMBAmRIe8Z/bC5CGkSkqEP9qejtw2w6JwPeBWYnNJlm4xai
iD7wK0fhTzQeYY6W8YgAusgle1TMw0nD752hD4zPYb6sExU5AZA/rFg7VOu6N7JHsj4rwQIpnt3Q
Yjqn6Y6F6FWlEJQQFpmkEqw7kf7mzeIYMa5yr19LrJGGiceGZD5JHBXk1XElHeTxoNI6Fzz+cdOw
Eh35xuKksKkxNHK2qsTJgDgDblAxVKvAN94GogySIvYq/ZaTSm2mowP12BlTDd/BKewXN7cYKULf
aJhnA0Cj2IXPcNj+iYXSSV3JH0TSLqTLkjIY5P6x0/TOL1dZ7siqeMAY/lJZ04QRkGEHpFI1muST
l6WDp4x+tdFTVZfDEKsMJCV/Ce8j56p9sbexCAJm/hY623n0fA0CYUUmiZlsz/5eDSfVEL6qsleh
omD4/JlMqh+G3aUq76FhBy2/8cR+SI3LBOLSajAgXUUZLihGI5gaTG6HlAgaNgE0xiNZU7gAUgLI
EdcnDJ8/lqw/ioPFRkk+UUANqHtCvEIDeR5cFAzpZmTjyqAH/XffodBlTFMz/jXSR4T3rGGNukQ4
yeA2SBxSid6eZa0Fo1ieC2j2KELOJVyqDghwpbJHXJOghHFUFwx8MSgz6WV+d4+vuDJUw0V+kiDk
kTPqUVQ8EiqeddWAZi4X1FD0y/8K6dZbqOeG6aQv6svetBKtciccUEblM9Qs0x3GmQ7SsTzN4B8M
Luq8RrlgZWbV3xzKEhELMPB0heZpZKhVk5dimS9Gvm+g38hG0ZPlXs/jWTOpAIvq3oC14nYtlCf5
5G9r3bxyoL5qRSCGS/YyTAV0SWhnkjs+ihSoN2p1jkvZSahkE9C3cWQ2O/wVrQ6flIe9KXgtWKZZ
Ws6ogoAMuOEDuDDdws5RjncCxW66lN2GpL3apuWTN2aWmIRO2lq4S9Y5k5jPWZ86ZsfEOeoI+UZV
YCFSswtf8P12BXpw7daW+r0jZco0bgZ+w39JpHmixw2gFahzAQaPIBr3UtccS1ATgxEerSSCkfYT
/PNpiRGx2jH1QX1+vWSrvKV9d+8iMCLSJWuavVHhrD63bfESOXC6VTD3VF66Nb1W2X6G3D0mclbJ
5Dw5pGfjWYjhaR0fK7xFa+bAxB4Yf9sXcufzs8bD109exmoEENIRCPyhQlKaIilt6IE49gv6F/FC
g6Sv167ftAyIh38OEssJ0n6XfX8YcvWJeDVDLFFjvAI/piNONliirIo7IEwo7Olka92B0kIx589E
Hj5Qqr8z0n+hZEO7PaNu1GguCjIOEqoIK5lOPUqZma3Mh9j1VJ4FXqFlKHjOt4B3Wg6OL1GjDNzN
Y3PWtdwZOMI8M1pf2mo/C1KxSmRlke3m+njqq3lPwXMXMFCW4onu8kBgl885029qOxOw3GFiQac2
ISE17zILy7BBM0b9QbzJSfJj2dh9GMeeD0Q6afcBCTCrm51mxmxDO2roDylbSIYgsiG5mXhCC8zq
Cq10A/I/xhnaA2UNKYxg5ak21TWz7Tghd0729ThHEeW3Q80fX+KHdIp52dVMu7cvU5udEmW9riQH
UyJ6qLRPMydY2vNSGadNoanhAcEsIWuAAuBsJzgzbaYhm4LKZI3wpYatW4wMPK2F2VpKkVx5aXzs
W5WW0J1GePk4G8Njp+Im4HynSymHtxITxHxXkDKZCDTOGtSHCMasMMhfIW+H+ikT2H4MHmh5BzEV
yorRDdBH28taFn60Sq4EziD0dSWCfUYyQVUFHSWKlKOuojbPx2B7mvW6PYYTycnLDaUlf6MTAWQ9
0iCl3nPInMWynDlth/LWTuI2G/p9LpF2TKCkV/YUTDmggS6xOFd1gVSWp4T1Bov9dBl2E+aMbrbp
ElZXiuO3cdPp1X+FiAM1GQIVfUiFPmQ6qGt6DYmBHqbmkKZaMEtVMIXvE1DMMWsYNWmQxolV3wuk
BUtmso4CEnUkQIC9rulao+1Nmu2jzLig+LVwiBsNIRwwHCCoz7FyS5fsCrhQrpp7kpM7VzR3Dvly
vVjQBSe2g0rE0mf1rTaF6vC706geheQSC+bikFlHJ+Ff6nkE5JVIJUN1xfzFucHJ1TgzhrNxISid
6T7dBx2Ul2mjJ17YFi8lU/stuI3+2kx/spGrUV7wFKM6TcriHqrqzWx+rjK9Qp1dq9Bf+uvY6rQ7
sDr5XgmvZ9jR5pGbzv4MLGlHuZ1l9SnH/q4d6mpEZrrxKI8zUIWNWDnRUNKtRETDCpTHKhME8KvM
gfSUVodBemkx6O1Bb3/pGdwS2fDN0Q8ZgYTts8dw3lQftvlLlcROfhRpftXU7FJj2O9AkTRfKs2p
KX/YWA5h43VoKjukhiswW2YjGyVi3im4sbRL9YPk1N0kPjqJgKGlvIp0voxWdxlbdnw5Ilbz1oBx
UuwYA0u7U+EPdaWERM522o5OEWtW+UMJV9ZyRRBDr/+tEntrsa2wWbnAxjqKed3P1MJiny2hZ1eZ
h5etZvskntG73d9liyUBZkApfaxoo2i9Hcv6xyzAtBxaOKfLf921kugaDAR3TeDoEbFLfAubaKsT
DvEM7rzYrqbUXs3zrG2srZII0Un2YuKE7iqQIzvQiMgDlzbNmt+OBTGikDXJQi7b8MJnCGaABEYI
dWxzM8SqI3pQWWKgmV6yFiyhwj3ITr9lDjYNGRtWGlhutbHyrEl1laNsCCdUCseSPw1Jgs0VnzWJ
ERf4pLRb6Ox57UiA6XpflZCFS8teDm1umc8k0QOy02gqSX/x7cxBlQHudR8ZxitL41c/Emw+r0TK
2fdwF+YDyKrV0zLFrWccFtDtyl2JBUclCQqzdj8tJ9iWKxeBstpO+Y/d1ED1p+Oj0RArxyi3kLWU
0yFukdYAvp0JKgJGi8UaA4K+GVatADZwR6OQFscRRfpKp8cTWNSYzx8DhQ0zFDIBTCZ7JlaCfEW/
etLRSsgwDEzsVPDv9dobhtk7YmFOx/hrgvFUP+Ke0KjJ8ivxnJqHoa2HRlcu2vhLiz97HN0qSxZ0
s5LBlnhTz2Grr2CtsGlouZHVv1V6fxpG+NZYywuVpAJpbwoHD6ValnzTSoRkfAzqS1wnHPk9iWGL
9P3fnD1dvk7oFGvrB64SkMH9STDTmTSV9woH5i1OIcLShxS6dCH5OymeMtggFATIQSEfcgriKm8x
F7OGADCNFpP6hvWRQ3w2UO8dG7h93f8ixUgnl2V/IX19V69jMDP3yvndEbeXmQ6E8tzA04e7dm3A
coKoW9CeU7ErNHT/F679h7Tz6pEcu7L1X2nUc1NDbwYjPQTDuwyX9oVIF/Q89O7X348tzUVXT0N9
DaAGVJUZyUqaw7P3XutbXfhY+Z6rlj3CrCVx9yGB9cyCPQZLlXmo7fFYQuF8iLv6qmav0w5iihzO
P8cz63Kp6CfZGy9ZUs2kbwVTK3UYpQfjo/HEQ9gFn37JtNV6jW2m6Ay4J3UthTyhqvOwISllYoay
sTFRlA01A1vwSV6HncRTUHvZ6SF13hOG1wVGEkFfN6avm01GEua+U7uX+hoJhSvKTV5L26ZadLxQ
+xp+bOrtrPwJ4VMaQLUc1+A6ioLLG6A2SE6IDjJlYBdeu5qnnyLJPzd+dM6yRZ1hCuK/Ov+GD+ii
z4Fdx/myDwkDeQDg5J6I2WflVw/IIq3rBL7uo63dumHI7jLmE+nsM2xvrQqXDAC6RndRJjVpE7Bv
7vcouGf2baDXVbpRV+wrbOJEB0pOuaNZmmfryKsOTJ7oH7oy7Qx2P0xNGe36eJ8cRg/FDiPQwpKJ
rDAJh3il8oNmSvYnqm7dOCkUkv7BIUF66Nc8vJh8bVoWbL0YEIaLxCn2TXwyB1qaDZidwdl7Oot6
/h4X3tGxo4con2sDBAMSzmm/iWbjY/PqSQDqjUPYJATEtVv869usIWuMRR5wlK/sHKY1qbvxAlpz
srX2UQGldbUGjI9TAZlDjBR5DFZ6PtOZA9fdp1If/fItQIukG27R8rNR3zThl89kSKQJhVV6TAg0
yExi6DxjqyiLUrX2rUzYc81L+ctALwA1oG2+i44RCRSgULsSuWEa+HO5j/kndhUUzfAJFHFK8qDX
7wqVOS99p0DeRCitM7a30gXIkmxlZ1kqT2m0Kko4r9WDCVQUHkFVGwflYk1kBeBDWPJXZH4o1clZ
QHQl1+mUkCIo6VPz2JVqaj8Nv+qLx+3Zajls4CVy7F5S2TVvKhWVNvPv6rXBqyDm37mxtevDwJiI
Y/ENxjHDWQSNalXxIxhN/PbkIx7ILHvVsXOaCBkaI51mQOomNnZgb+ys2dbETqXoOCxibQYqbdid
0kRa2kQjBVJ0Su3mrKCBVJryqkZ7en68DvfFno0zrcYIKw50s4RpBc9JBVBRzAyvvY6Odwmk/JJJ
+bYzaN/WJ8dLH0bbPHhlu/ddHRmy5VFZNFPG5OOg3+XkrW3Slz5JpvnXo2MlN5LVrC/AsTMfnxZ2
iUWkYfr35Hlv5PS6mDpXkNBTmgfbFNFPEFVECuGAJJIWO3xvsVF+SJXuVsmos3pt0bbZVfOLCxaf
6uCPz4FJOV0v5ATR2evoHQmGXA4M5vyjWSpEtoSHpK/3qYL4I5OBwLC37SA1GQhzAaB6OxnSdR5e
BUlg447pA0PGCHAIZUqfD+hSLcBfPJJVi5OfUZPvb5CO25UEaGikdMQsnpP/2yUraiB2+ylAf8Re
5DKJbCLQu6OePRXkpZA8GV5iVCSexP0y2QoRlsQ6XWJa9XfkV4ktz5r9NKKpV9OaY9FGQ1YUq9mi
G3Ztfm+7qfOBbUdDqEq6oW48JXq0kXQ2/lMFbIOaTR621YMzvObbkl7uMm4Y/s5T1VwaccQ7BBZE
wYHjWa4j8zP1lTyrbYsGJYLNAVUUWwRhwkRMkGEQ7pCWpmuN2hru7ToiRIrAy6aPblmXXUVNJUHW
NZFNJ5eBsBQqG1Vhq0Yx3WRTt6BdWVW2VgNvRa1KGbepV6qB5hCvdAKNPncaIMcgnVmODBBmURDy
doePYYQHNS1gxPDvgWHM/BnnWLtSVfwZxIU1bLg54ZgeO+sMzBAlWEgvDaxrYB+hJhgPefUm+848
lC8Zhs4UImN46ANCgPWWPWO099m0p+zoHQq5jrgWDXm2uuiR/9PGwWJozSdTAFMjuof0Z2N9qxdL
5LQdLi/AFT5dTlW+RcEjzkoIS7iIYYwvu3ZYxTjyLDQCPe9g7y1mzhIj4UTl4CPhRhWX3h0tPScB
jf38ht8aSpqyR36vzOZO8VLy2qT9jHBtqksRmhxwkxXRQa6rY6Jj70J5qoH3LIelgRknR+eRTvS+
lVWXex/YXqqczYi4xjdf57piwokt9GiCyN1qURebukEEYLoEhmLhDaJ539z6pp1ZmMB17F7zvqPR
2Ih5z6KFhXZpA6nvAI9RBmoevHh4bOg1KXFp0NbBZxUfJrDSQHVo33tQJXa6Rg7NKC2GudM/IJLC
rxyMaHhJI4eZtJKwAr+NljWXAqyEq4TzF6O4MLST7uwcWDghrwITzkySv9EbpjMeQqVhYjGBUPQe
5Ud+9QTGGRl7JuJehG5AyRe0/JotzW7Y+Ww9CV7y+NkWEp6ZTSADYhjrHWSBEvTrsidA2Tsl5drD
jzycdRnPGVCUsl7RuQ/2Ga4BHwuFxF5EIuUijeZ6+TEBM5B41Nju2K4yB8QPZJDPieuuw0LjFCd4
VecKZrqJ7BQfHufamJdQNSKUJG4KbV1hdB+WG2PsdyM24Uput0OirFWFLT1j4rgGz9owmUXJR+XT
2BfyECOdPEN5WDbMh9Et1IDZArRgyzCpliNttYTMqoDpfDQ1pgd2AnLGAqM9NOw0+wHaOBEo1pOQ
HwcKbCV5D7Me8Hqyk0BMpOhiUfl09nFUvkcf/h1TiwTLHV4urdN2AyocuvWT4c1ix6hoX94Q7qIQ
OEn/HEWPKaCw0mlhcC8DjWMwVCq6YxfIxxpgSTWBYSmMgkRBWfNiCTZzZ59bteWeTGd69tVtK5xS
8Ki8tFvKHkTdm15mWw31lnMrYJLISr4R0gtCBHjh9Dx4HL3mO/PuNCYwSgTsIYotBNANq+7M2LQY
c+FVxmP0QGb9urBubXMLVkWcuepF4IKuyKxrebLLZJgDLJ439B81hEJamSApKKttQn2B/5bymdbd
ks7mSkWqXTwnTbsiIWyV8FBoAA1z7ajEH4G1b4ZxEcHse5LTmTPB7SCIb0OQ5z3XZWBC7+f9vqtI
rIHRiymi54pQ9mWPSi8vCgZOAawsDUTJcB5y8DaA9VG7JO9dScsa5rX9HMYvuF16vPeWES1kFbMt
P/2BpyljfBEy3xihpPLUtWZ5wkswA4BRG8wK3Qi2oRTnD1XzpE6jDAxPbSst9GSBLT5Twm2boNst
gzlt+fSLVXg1Un319gPMBWbICimbY8YUUuFOowLL3V7SN0U5q5R+8wTcuqO054GrDNb1uYzN38bm
T71T1hPtX6wzMZPsuyMjXmLeQpMpomOLthNuF2CDOtm36hGxE87QcF2KW6W8W+DKv7z8WvDAFzur
euj8+tAl2T5idFq/YoF0rVtR1Vu/aTemI2YJej8dJ4WigEhaCzxeTojZS1BhGuCOUvnMWA+SDee2
9ucmDbQGAJ5Lj2bCDJmMyaSxWXXyrbVoIdgaoCl0VXINscZYeNE1F8Qky/P4Xn82pcUi673HoIYM
cNp5f8jN9oExutTuMowrVfqNeqJ5xH6bpw9ND7Y0eFRl+wS7k5aZl4DKD/dqWB2GyTAYxphTCJnH
3dttGRNl9TzFg8z61jP+YH31ZZSPaIWw+rMXr9bToDBsloDsiZY7w/BREC7IsN8JMmEsmvH3dONw
aHmrKXSSIIYIqJKQXyMqZ0WHs8tTpjkmrmNHvMVoJ0xnQUrQDBSd4E/5pwP3o/7KPkViHiZ8xkAm
YS9u2mxs1j6bWsBaLMiWubDSvaqx7xGLCQiCgLOz2xVeQmcd7MmGhnoKuk+uuW3ZT04ihYFEoMBv
5hKoDc0FKrMegffEMr0e2ie+idWmmvvSaWDkgL5XhQjl0bjh2ycoVAu+YxakNkzJ76phowd7g8Xa
v/MvLxHlyWhqQtQ0MCr0jqkzAUq9wOmCiPXqkwZp05YWh7wE72p7R+5lCT3/Ycfe2dUBqZfKk1/R
qvWBLS1GkyHYITV2Qaa5ajIdWJo63PE52DPFXJcvRkg9FUgb2cJ+APUxCi42H0f+ULE6lvYj+KAc
tTvW6noKqdxq/nvKTaEDxNQBYnpO5TbR2aJMrJRhSxduQtRkWywmSnbQvgQmC1ND8gRrzl/YLk+6
Ts5g2vh7v3kCkv7stRbB8QzSKrcP1UOqdRhNST/X+H3GCtirdRnD0BU6c5/mRU/l51rZlYKWUuAq
vrQy2pvDELlLpaVHXSJZw5H5MAZUMKS4Ymvx2PYrg2GU0tLueBXkazvaQkov1oYXkEKGr9McEg8H
SfY+ikc/XDKL+m2CyYroQW6TiKQhYQTN8xhw03Yp4LpxmRC/qpSYcOZ4NQWaB1l28TT15AD3trFn
9hEFwxbH/BYpFE5mBJFsepnpj1q7yOgFhfQrQuXmgScLJq8dpIsVntVuohVaV8QtPiul7MCJB2eI
k6qRkx3mXE9/YcOmB+lmlJgI83ANRDkccnlcmqAXByiDpoT08E0SN/NtWiviftgVNv7CaM9AC6fo
osYBXRrEgtF9Qh2TsCGUZ1p31a0jOpmUb0IN3SAVgBo/TWHNQ/hUhBvTwO5hsJudSWjG7O5NKtZK
sdH6Y8vH5DO6gRQFbyTvEsM1GyqMNtvUwWMibmn/oNO6P6CTqpV9/2CJ8+DseBJHZp5gNRc5Z6Wz
HCr5g1l8dLI7KGij4nDtqJzTrUrPlrx2gEcLpDsBpYVIF7bFVGCAVbVtyosMVADpC4g2+VhiFkwy
49iAIWqfBwufMFNRNbryuPJU0IKuwmec4VtVs3ki3rI6mHMaK/lcZMfQsVc2mAjWwh5BeETjzy9D
QKFAcMEzPrXdFVlSAaTfC7vjiAwPB1PJhrlJd8jxoVFFGBpn6XBB6jxCLVRrhBnP6WRhhi5HbKKd
CHTWYJ9pF4noymX3H9WSCEPUPWxMw48Ul7sDFHGijQ0TYQvvrX5ouLzmgBz73fsWrKy8wlFv27MJ
XcR2yMDLwC8syUh27nb9KBxsaOCA3aIhOFMjWy79Qlu6JtB4Q68nIFNF8y+88vrgcbLQN/zq2ohM
9ovkRFPsEubMcbktmvcc1CCbqBeboqcYymVFszKsmGjLhBjhxWc0AhTOM3BR574raQx2iNYYosNw
97Jor+GE73ruZeIfUTRF+swxLlYcPvWB8diaF2H626gyNthwN1KNMv4CMwOeVOKim+kfMiBhdIN8
NF9DCgwpvsMwrG2AcEQ38s+n5mDtL1BwohtiKAOLhHdpwOQKoKdi6u6O1ycBoIzEOgg+fTwc7PFR
kuY5bS3CQov2s4a+O8H0rPCDMRtetxl6LDumixbI84QLIdihQwrV2G1pU9OSVgdjfIitBDm38rou
cJTWJ0trz+AnIDdwbZjR6qcaS8hAbS2ChxF1zPRAX1SZ9ygH/h4hWbKrK8LbtJMLgYIN7H8GZzwY
ySuKIKjnD17pmrS+Co2BP9KhxFV54pE54G4Y1yaNlRx9HvSEKFRpBD5XCkpzPFL4jCnYrEWXUUYr
q8TIwGgZVFnIay19YdPXy1LYv9GqpT/V0n312eUhL2LDI91CNB2SvFN7cO3NplEeNR1jp/dFAtYs
1oETsbYCa4Qk47f3NPfOkQbKoT1Y/JwcI9FgzYpnB3622WXLMqhnaTrOdZiYAf8/IxyK+9Ql78lJ
zOM8U5/VMj90eEVUjVYNKqM3XUOVkjIqXZR+PjeVd0LJKekatIl9e7ZpStfEAfef9kLDATQlN2xG
HqVnE33XiH0ezAWD1Rm2RzXCGUYvvw0/a8TEHq6dDOs1xQUCX8cpt0HZLUobejqZeIA/2LKpR7w9
DjtUmXE1C5FtvqZRtjcrZik3RTLx2LnMwJpur15k+ncK81YL1qdOywnIjLws0dRw+eVubxuQHNDh
MOQEztGj7fGzY66yTyu3cXbqT3Rh6rGas4Mlro9+w0eHHZtOotrtJ9Elyd7w0RSHTj8NMqiZLTGf
TnBUc3OW08IMlohHPDqzkGpoGo7Cv0gEDVlC3yL2QzZaLjJweghwKWXogAxYsrkhR5/Z+qFGZx3J
ENRA1tHnNiTm0oxBKu7NrEEPuDUwCqLyswaqTtWrMIXpW8wZef4quK5k1HUU1NYUGY5MSCfziezk
pSAeD7QI6jSTtu2grcd2Q9VB9cAilElER8PB4UUL5C0BamzDRKwGBpMaO110gpQwtQ5OBDUhl9Zn
ONkS4IioS/pSoXoRvwn+Kl45k48HQ0rXfiFMTUOcA+TRtWw8IdNy7Tnd/a6p7xX/W9co/ZApgCW9
FAixHQILAl+fx/6A754xivVlvFrk1pYVjnL8keTTSWRi+SEde/L6RmTco7UfUmcXO/YWc9Ym4Ha8
aVztTqGJT8+gedKmIAMQ7DaSLA0sA8/AaEcQ2YHKHXscnQniNKG/Sc2t2Gknm6HnxPnSOL9S+JRr
z6iVj3AR6G+072rekjkWotugWw52GDWWSqt5cPInehkZ0OhCAZ8pTRW0D3ShIPRB7tkX4toU+WJQ
3nnvbKanravvBotT2O/BSUFR11fdqJFIlV5QohoV4MXcP5XkpFY8fErUbDTxiI/pRTDnOxk8Sh1n
xFCvtlFwTmnZWKdUVXfTamEF4x4xA8NxKPwbg2o1JeiQdtFSKA5xW8ifpEkDI9NRpEuAkJrHN/ON
hUl+VIZ3MFeIwYyUna8TkR0+eDYdJS1lB+t1D+Fg3yIfqEeTsEvzXBsZZuctILhDz9fzjZXp3w7y
baOeD83dZEOnsdVLZbpH3tnmBwb+sArlko7jZSpeBSfAAovjbONqN+UYhpw2iRY+TYZlnLzEpD5X
LJqDx7YiOkfWXmehLduFxqYRjwhsanbLrbUVrGZBgVYssc+KDmkYNpsaQigd8fkoTIEVv01pwtI+
jOmeeywzxsmoJX2usy6LcNLkAgVGIwU81w00BK0xgqtaz98MVmAjhJJBCkdUMXucRFRNfxMs+y1d
m/aplL406auzb8TZrBQfXBLe43QKD28pV1iYYwSrmnaghFgqJpv6Nr3kuoT5Wz8Hj4J/D+iew+iR
ko243Jsg/bC/JgLIs8m/JpGbO0zLgJTjojmpvX4Eh7CzpWqXWiN4Svoge9oZn4FKchLncayLaJqL
DNcipCVp0SoJmOWz3HqmkiCqYsuO5TzBvwTmSZ+dSupRmfkkMF78uYKOYhMBSKGhiMF9Ib3JLON4
KmX6MN3MIBmlButDtYLgjzAB8Akm273G5/OrBnxOcFcAcDNpw6Z3UpnyKbWxmH2Wwt61Ef7Zig6U
IZ+ip3069jOUGnjmhH5lI0unYECQVhtHcxYWoIUwonew8ybMQeGjXkIablmLvlBWDgg9xjsviTll
XN8SB4wEJB/HG24j3xQ/Rq189Wrk5M4xIM8tjXrXNPYBNeiArC6karXYtWpwgtvgKKXFQ2t3J0R2
1GPqcvAx20UgHCSz3whsjYbqbGQ2TCaAIUljY0RcIYQrdjnOptjovXHTyuAmZdGVyQuSQHdohmMJ
Q8gw4KgraDKpp/ttTUJkVnGbGkTFBLSygBcrxaoUw8rOrZWdslG0c8bpUDrkFxWvZWnI62Gdjp91
Z68cxTiYuXwwPFoVdnaAfcq4odibPPvTI6idItNGMllt7CkJ6TkgwYzlh+2RlVyKdYGAt5pEGR3v
eio0lDwBVbQFolFSNmVvbgvJ5wYm3S/Z+AQg2rwZehh9hIC3iDYd1Vilz3CgEEkHpA1WIRHmaDvZ
z7KRhrP6q2IEwowaJV90HjclgycVVZdSwIsoS0y8G1rxJ3rb3gggjo0KKKO5HVpHOZlnGnu+hT88
GDT8MdgJrOwkLJrNxrpavcb4LNvZ2c6kQzK1rEMmR3b4HO1LBrkF1hnFwraNY8NpUbWT5WZ+WHxb
jkl87sFOx4KSxs2tVJ9qdd9UyEQo+dUnyugRuSpjmG4k1MogwkOw1wYHr6prxV4ZeAnTJnR7cfc6
+dEMvBvpAIKUbx83Xqweocu1+bgNjT0/k43WeGx499jfMcVTOmKDUL9Ih1sEPHADqaAAl7R2HWAt
dOiodZBkHGchfUOZhJkwn7AnNHmpFg8qtFEL/OxKc04lNQ8QGsc5/WrndiokDRWKrEBuTe19WLaH
6mwH16p0VVK+7Hkr8yq0AgCDxS5pm30s2IRah6KXD2YE5vBjJL2m2COS12OSwTCk+82sZDgsz30/
OhRXp/FQ+tXudEaSJ/zN6sQaVjMGrpdfCQTxw1GvabL4n5XVzI3cmMuwsXr+CgGwXID+Som4hkxK
KT2hAenRhcakEYMQ3SYXzV5BK+5oO3vthUS0Rh1WDfQC6U03wmu1MEEulMjXW7yZEqNGXVJ2qg0p
ZQj2gRfvG4Qr8JzIqKJHwTT1ZWAlbrACN+NHxms/ackXVKKz2LGdbdCmsv0ghKjminjtm4XwLkQI
4NOaMqqTUOoL5ihmUvnWVpJdIom1Ph48AMxj9GaeUURX2j7b90uopGR/HkcNcyoSnEwpdmbX7nAl
PaRkzhXCXiYt+CCXdVLelagGBQHKdC091VxTApuPSAsUpZ/Tf8roJepJQTRr4DpY8RNMTl0hbRNW
8Hn7mjA6Y6PBrt3krDU3LdvJX9GoHmgzxcRqpMGFEJOrSOVH+VMbjAeQra7RUtA43gnzzaq3UtcW
rx68DLpGJrBrybqSIVRQOdOQgXU0Yws13V3kW2HdzaE/Ktjbk3hr1e9tZOwMbG+8Wz3Y99CGJF6e
Qr0Pyr2nxVgCZu26/XMo1YfA3CnKa0dqNoVShwHNpruNt8XHcYNcq+DDio3o54hBjuKCtDYku9mr
F+O06I8U7sAkCZGQaBtGTwEJgbZC78Q/VNmrRPghjjqj2nOW6jA/1ZaP27RCmlRvsjG5SAQ7felo
zdXZiFDQipVV4U0mzmYt/PcRq6+m4BAECwDbKbZp4Kvr1oPvMfs1KaKmRQspEOa4hN7D1hWrROqg
3OqrCd18NKTHcVQXhp1DHvrwyLeWGWAzysmC+SCAVbCmtDmmPH3F1YpJplTIEuiqpdTrs18lO40t
qxQMeKgvfbjxnJ3vqO/nVFenPMpnN9jqbhesO16X/bepn+sgmzeECpCH09TzUjvJ41e0UGNQy+jT
6kfA3FoujiRplzhth2K1Bv4/K0tvpsFHUjFfluQPLX7thjEeRj0oUQG7OQOluZU91PQT6AE8AW77
NTfTvqCHUPO4Rtwc8iph+KkZ3crbzASOrykCpMV0olIYO8V60AzSJLyFqmfur4FA1eVUvDpj8kdH
dm55W29FCL9T4xYAgoS7iCuBeTy8IIwL5LPJGI/qztD9J+QCKF9mwh0TE+C9ucujhzCiO4gZVRUX
Nslakawa/c3yshPGKuEhdFFmYjcES5/XmtPls2JnYKhHKCv4SgJEQKIo5PIgjkrfKcgRIcpBjlvM
AGGKgwSRUENoCg8ZcejQNgCieWD4ibexC4ays6lYiNpNS/1BNysvQYYjHSLsJTooJJUI6cxt74TJ
ScN/kkIZGctlxJgh4ZmzIn2dJ7NfA8MrmmIgtxULezRnR/IYdniRhvRmdRgJPGvuf4+0l1Jn63GQ
9GUA/KGNMT6Hx7pxdoKsYPuR/Deml05TzqLmqmvLQGHHUT1a5h3eB/oeQKobQcu21+bpQN/Vd+FV
UvJ/q7TCTU/eS+OLEubQhEOkP0jZOO05MgO5h4Wite7Q9fMCkUPJxszi2ttrnaYQlu5Il5e+z5iK
MoCwvqoq3B+//Mc//uuz/0//W5zo3Psi+yVr0pMIs7r6+w/FlH/8kv/z7zdff/9hA4bRLVNWDE13
NMcxTIuvf75fwsyfvv1XIsjbsRN0zuSWJy5j69OwjUY/WuAOuE+j0BfzkNHVK+eH3m+XEILAcEer
mKDJGPaIQWzRUCJZMa2FPq5fTAdLfUZoHcwj2GmGV6OdrXaVlJD3AFjE1LY6WamLNKs2AyP3HAYW
DHfT3hksp10MIQtRcB5r60S5KhXoK9VtAQsU2QJql1JukBNvK1/aIgfeaWWzz1Hfqx3C3nYTGyiI
eIP4p7ZMT6YQJ6+ITw6IEpkNWotLij9dUrzS/lNEj+W1cKSr6KzrLPvAlXcooVRI9Tcht1QnTk5A
+HCEO73v+ni/iNEYQxycrTyjhZVAdmvHSzuMTkJSz72bGeZeJhlybACmQ8iDPZLSJNVLBCygErz4
mfHmM3zWJ0BydnarS/mqlU+5uXQkeQPK4Ryq0UkpKQpEeLBkhEblkcTVPNwVcbkXKfTgDnGW6p+6
YmpUcFym+fW0QNWXAI46i3AgzhqS1t6LztLcNJDIQP8WcjzzKQXfg1CfyyO6LMELxMdZITurQulW
OuaDlkF9/LwL8mI1pe0wgxtw2eRms/XvNr9ctPjtxvuPn+686rc78VPk3AB+UP/hj/84hBQXlbjX
/zV97H9/288f+sdD/p1d6/L7uz6853/8zp8+yM//1/Hn7/X7T3+gtA/r4dx8l8OFMVFS//czMn3n
/+kXf/n+7afchvz77z8+RZPV00/zQ5H9+NeXpkdKUbXfPYPTz//XF4/vKZ/bfpfV9/A/PvD9XtV/
/yEpf3MUzVGpkrBfyrLiGD9+6b5/+5L6N9XQDdlhN2/rqmob6o9fMlHWwd9/6M7fVPhmtqNYqmZC
tlJ+/FKJ5rcv2X9zDJ5yy1Id3UF+Y//471/9X8vDP6/Kny8XHP2nxUIxdMuyDU2xecxt9PI/LxZ6
ItlF4VAxpCNgCDyNxH8F7e135+NP1iT9Lw5i/nwQbNRG6LUcRI+vTYc1+uXf/3zlrw7whyUvGVTd
86a6Z7x2DNFmhLy6xAeyGXahoGzKgz9XXv/imH9cZqczZ8uGo+myBizc4R75/TKbmkNOcALHDDbo
+Fbg7xYY1sDBRn+1onMb/I9r9PsjTb/97xZ0keiBGtR0RZVPb9WDGF1I7qdxzo/jY7ez5n/xe/3Z
ufz90f5wR8SB5mTZwNHAWbshMqFnoFdu7yrQSohrPslr8/IXh+Rm/re/4B/uj9DX1WyIOSTR1wd/
Xa2co/OmLtEOLf/q13P+4lB/uFPaRvbbouFQ7dJfa2uyzJb6ksiF1f/nr2T/fM3GLozBXHMcGo4L
fREuyo/uZToS8Pevf3+sP71gijpdM9sySEv++VB4LZMA4BePMJzRTHlv6uf/6wPYsowJePpPc7Q/
nLO0gIukj1TBmOxCfJ9qPfv3B1D+5Kr8dIQ/nK1Gcsak0zkCVO95+GSucLksIewDwpU39WJcVA94
LZ/1pbpGPv8Xv57yJ88XR7dNw9Tx82jyH06gk49d3tSIxwBPLVHBr+09dHyX2J259P/0NJPPYxiq
reuaI+vTw/C7pznG+V0KfzqaG7QzPL3rdo07o50xmp3jPPuL5/mf+73f7wdZqGyCSFTeJLyDwGz8
fMBR5GQ6Ys2bUCgnkarkzUCyqsNVPVqIB6TF1GuV6+JegAyFmH2PFGVwJ4N6AZVSvqflEff/pfRR
/cZYUfw6/AITvTPq6oZ95IKzHCia+eHbBDzQnqRvxEzfNfuUapvt4lsUP4w+RNOWNMLYm6N+TOuL
nK6ZqS4q56scDz2DmrIqFyP6Uih5MvaSUp+HfXzskXjHZgGUv9kHVYYwM1skEUoDBDElTDjQeTOd
sXHBGC+vU5pLBLhVn3bWbzQVRLvyEjLMUQ2Jr+aHAmZRLCPGC+dauNTwJ9U9gkI+GtWLKoTyEcYg
7KuZXuwzmLKmjW+hWdGVgRKD61fERz1+smFQ+RHO5KvMqNeJPw0ySDC8VO2rMO5Qvl02LrV4sp3X
xvqAUAAhj2QRxT+o3Sm2HxNSdcLxyKYAsE3mihiqAHoEMiNtQlyY3zQMTlTzZPYIsvkbrf+mcJ4N
wNNCh3VLuqc6Yky44TW2sLB40T1UtBsp2vRYk4dp3OHsRYFFTMdLYtLWZBLq+cD56Zb36S1lX92A
vsnmQUvaDhKDbNviAEKnurLRDPoINSyan2UET2vvAAHXfPJwYAzAGZgHcrToIqrIyF53JHF4a93e
dAyFW8RkaslHNml3I1JTN0E19afSIKHbqsA8pWck63UyiY9WoUH2h1PNi4yRBW3iNj6PmBsa6T4O
r1ol3ADLq4mARHOgIDILrhQd7UWHAtteKdKiqt/a8WOQ9xqD9bJA60aLuC3nOYohWaPjZNFQgNVN
BB/dGiW9esNl0MRciY/BiAq9wAWPL0+7ygn3oDFXHaRN4tlJ7qqxD0d25Nm8YD6dKUzNpYMMqVNm
pH/Gnzarx/dcvKRMuR11IdRTJzGiiu/DcI79SymddbJp2uMIX8fv746AB3/yyB7PxTZh+qiBw0rx
M9doimCWlAknPMemCqyMGA/Yqcz8DBUJsHaU4r0JpsJ86ZnCy6tRZnBVEnhS0TA9l80ELbk41UVG
LWRFL0mzGbRvxF4O+SD5rh7hnW9R1UbWmx6cqjKfhdE9rOtlkK2S8aPw733zGIOoUTl3ZvegVB82
k85JGYZ9GNg3k2Vj5tNTzORt2bzGCfAFTXJrejkJtVv3DTc7jj9qAvBydFzCwbkWbGvCzyLWAUzS
lkViAkFDa0R+SzKGlf69iZ4SpqyMlmdgPCrnJucdd81KgJ3W0J8dvGY3TqrEbmeO964GNDs+ozmb
tfEzQd1J5uAhShgMPzmlvxzIm/dL7eJ0TFAAWhp0Vm3vw+xRcyPI02vMVF7dfTe284wCTMWZ7KCA
N5p2odj6TuC16zV71xfyUciw8Q3xUBUt9i8ASkl0iWyoDR63u/OhiuhtSifH8onSOZ77VT+PcXlF
E+ze2APRyGNSlvR7Sgegaz+mIZhh07TfmBimTGMrJUtphKFVNW7fXVIcyOA6aE3oKERb1g8DeWeC
loYZ8sIvNkK59clbVsLgWznBl0Id6iCYFjWBzeI1cL5ViDyxAeWfrGxVfJk2QqbBHdKVKin4+MAF
EbyVHwJxqWUiRlpzbvYXxbqEgMs8bZtW2mKAgWCF8l1WBRrKE02uRRNJB4Rk+J/FRtYRoPUSQ0Bm
JA2jMwtpb3efxvPkHi6bkbgn+dViCbQk4j2QApshQMrQXDc28Czm78AJgvbV8t9tW0IP5IPYmKJf
xaxE0lgZL5l4H8D0FtWsoD2Ue90X/8FPIO6YYW6CZIqbUGgXO8If8FnlFWsgVMjxJQqb2YjkM+IN
qqbAiOxrN5EZLAQgJAKqk6anRdidHMwkOaVmdVbz+tMMiof/xd55bMmtJNn2X94cvaDhmAIIHZFa
kROsFExorfH1b4PdqzsZzHWjut701YCDy2J6AnBhbmZnn0r2S5y8KQtqw6Nk45qekCqkDrE2llS/
eSdlaAb7CG3Gh4wv+1yNp9YCEVyAMharoWt/0MgC1UH+AboizfqbOsLqkZbx6iMP9j7bcHuntj/K
8DR2P2yI4zFOvvmLL/2AKRTQqmPTp6n29Hqqbwq0otl6DltS1z4KptjVydnZvG6YtUUc3U7t6HUU
kwOUfr400QUmewOHFx32aFADkCsUTMoeddMNYG8nKZc2EVikSLj9srgvg44go4tlh5vkhbjim6jz
j6jiLGaHJ+ILknJEMOOzBDUFAtaFqPDvEQx2HigppqoLElpnYaet50Ft68ubsg6TfmM1P/856rz0
88+CTl4YVA04d06i3dr1Xddd/fPP//tqvfz+wCtU/qf/dbXu8k7NgF1zQRS7hor5qG55nEuXw++f
4n9GOfsOuhCjyGTeEvv08ERHqCN+mB4dlp/Fjvo6dVeEG//8YMryZv6MKHkyRSP3QNJA5c7xZ0Q5
lUY7jgk2GexB8zrapvdiZ2zCtYUfIH4J0Q2GUO5v7cnlC9y3b1WVZVtWCJ91cRasF9o40tLDWw1i
l35kt1xYLuqlJ/z7RsoTapr4fbknE3MWpDfCajVdYxR9k911m3477vHoc2s3WF+83n/7BWkbWLJD
Gm/17Immuc4gAU2YjqRuCyFiRay4tyYPNP3kRB9oELxhKy7Nm78vPcsT/veo2pLe+HINyeQ4Gwqb
UWm4KHflOvRoH7+rV8hcXFjkq39nynwZ7uyFmkYddlJEVSc8qht8EfdA9z06+UhldD9QCXUe/dlO
WzlcDg4Xxl6m41/T9cvYy6v48qh40HRq6/OoIGTKHeQ0yiCzY97TL+vEDr3bN+bjPw+5LLq/RtQt
w7JID5nYMvw5oj5O3MVTuXf8oKE6FxD7bWSCKr2+dHf9dvJ8GWn5+y/PFpT2ZNH2s9wmDX9f7/J1
fA2gjCYeINjBR+DS+rv554dTLj3dskS/jFl0pqXM+e8xhxXohtxL9oSFTlN7+QHG3QrVpuwMzxfn
7Ler8svDnu11bS77sYzOilWprbPVeEhc4nDoIFCxmktbwLcLxNB13Qbeqinm2bJMtS5sVJPBoMls
xnvsSvw7ujmeNDdZYw9DN/yF1/rdNCWnawqdzCL54rPzLumDcMyFRRKTbl2ORO59HyJOt+X4lC19
/yiT40+VTu0JUUtGmXh6+uff4Lut9esvcHYgqrNPq5HOLzDJP+zstiais7rrfx7j96l9vjS+DnL2
WrUoS3W5YBAMN7fYEhmhN3sRdshr2Bnu4NHqB748X6kOnTb+v7PrWVTFbFU3bUPWzxamMJWmSExG
b73e8/cQFQ/GFTEbvJlwbx8vPOu3X9Swlhy+JkyxJPG/LhTbgkczmzZf9BrYtr/pNktS2noET3/F
tffiyvz2A34Z72yjM6YERkzq827lk0QwkN7X0ueFZ/puDVomIkodGL9mnkdlqVJjSangb4Gpx6q7
g9aNOh2Ezk+UAv/W1/oy1tmEnBPF99uRsZZUtLxKPWAAJwp6m3QVrKVLX+u7rfTrk53NzFy0TVjV
jGZhy04/o9e4yPtocaUzxAFv6GQeIKELz3hhUPXsGA5n/DKwieWTYRlc3pbmzT9/r2XT+Gu5YeFL
rE4ITZ3izylYlX0wNSM/v+k7F5/huj3UEZ3C0q9w2v3zUMr3U+N/xjrbngN6Hv1yWp5lo7pYijzD
63DpfFm1j8alsb57b0K3bX2pjqmE2H8+lyENYshj7pjIcSDMcSUFXesFK+NK+klfcH21ZIqtf2eK
fB31bPvQBgt7cimg0/Z9cjHd+kwMhzmyQZjkZWILwu1+HC4cRMu0O/+CwjAFKWNOBcM4e6uJNgk/
sujFjnfLoddvaXzZ6NvmwvGzrKW/hrEsXVMoRdrWecQ7VZNSpLiRO8346KMarg2Swuo1GL8QS7ZG
3F6YLN/tjeLLeGcfME2VRqlGxsOukunSuOn1RL+5A7vP2qjetDXrC0vtmyohSfcvQ559vY5P16q/
H3GF2ZeHD+tN/QY72ftdl3luDtWFd/rtJP0y4PL3XwIlvekCZIo8ox896/5d1l5aBd+t7q9PdLa6
I2BWRowKCx2suIW45S3rbompp5vuhX6wVb3JVzSdXHqT3x00X8c9m5P4/Bid1fNgUuBNnzpfb4T0
6dLyCyKrdlQP6AF2C+tLEeC3a+HLCz0PkTi5pVBj3CV4wL7hX6zeLb/+2VrgMmbpFh3m7Jz22TBT
oVAq71QqJtOVJj5qq3PxtwUY/7/PQPwxztn5JqtpoVUt4zTmvT7dl5f2q29eF20lXJUtLsqmbp5N
jySeC2uKKDXpm3q3FDu1jbRRL24d3y2sP8Y5mw7KkNMHnvIc3CXn+95jMKpo2MmSqD1mu38l1Ln0
aGefqJnteSqXKpq+aXfKNmImLLP90q74zQr+48nOvlCcZ4Vd+zxZKD3U2h4t74VtcNnm/ppqXz7R
8pxftoh6CM3OtDm8loC03ZX3oZe4AHmd9qo+Xbq5fbNsvz6NdRZsTHYhzDznpU05yrxNw3V7MPcX
nujSIGdBb6pmStwsg8THyU3uynWwMm+0K+zpXejau9rtDsqFIOe7hNQfD3Z2mCCTqlVb5jPRgkng
pq/0veJFK5u2yAewSE/htt4g/HyWD5deqfLNOWZpMkEqN0SuD7///ssHnIPeTrTf1dX74lVbY+Nx
WmDe9J1Im/6Ejfulgu7FEc9OlUANwmZolq+4117aByxAXcAdKwBLoA3+hQryN/Vx449HPN9GJmH2
6vJFwx3YnBVGuQ7szqulHeRfqI9/t+S+vtCzzUStbQK7hMRy7U2gCVwMGnB79hpvXFWlI33Wrry1
dhcm7aWveLadUICx+3Hhx4Bb+lSfaDlcYQflVb4Db5Kw/2IK9ZtY2VqSfZbGvkwrwNm6t7pKU9TG
WPI28HbWnNq37R611Sq6vzhhvttjvoxlnC37dKCspyxjYT1xtdyz0Zs4kMNJ0uImfyk2+PbJVM0g
YDXJf50nh/E/Nv3G5FXStLxWXVi2+/RgEYdIu3Bz4bN9+2TcrcWSCNZk4+yziSJVjagx//Mt/o59
bvE+4s4B/n0dnv4fRzs7DBKuUHWwjBbvSLXdh2s4Rh5c+11Cglb7d6akruJzIVNBEET+f54M0phJ
mJ4Jvtotir7PnHgVPWNLhsTpdhieujDkLzzgd5/u65BnSy8BSaxpJkOmx+jO2PaH1uEoegFddvlu
v0zw84OPyxvpLotcwl8xVij1eS0V3LbpWjgah4I7gHakf1/7fWuc1iB/tfWwlb16L3kX80B/r3dT
RfpOUsaSNfFXZBRYOPD0mGT9PnbR0XL9uOdmxbuFzJx44f7SDvP3rvbngGevVpht1cUKkWuSqTTf
YK9r3174et89k6pbmqbKlrF0nP45YVKrVgIlxeqmfFf31tp4C1YI90EPeFD9Dv/dWfT/G37/j6Kz
Rf530/1fDb/H17aPXv9o+F3+wX82/KriP1SdmhjxgMXEMtkk/rPdV5X/wzYtGrFI0FFaUmW+3391
+xriP8AT03hmcfWWaSdlYf5Xt69h/Ac/QxjUEvTloOCv/hfdvhr1qz/W3bLWVMOmZLeU7jR+lbOJ
CBmxnQhlKBHqcPjyrjzUUhoj2E3Bo2ltcJCNJDhgOQhsotzP9u2kkXcT0Hjpu4GL5Le7utv5U3kH
Kx6MtLEy8qRa542QXJMypCioxhEACqch55nYyIyDGZak0kkqBotVh5xfMvdy+JCVmJKTB3jKTPVa
R1U2K8nL3OQqSl8tAHMIMCTqjtg3hwbidr+Tm8PUac9pBHg1DZBsl0Hr0TJfTYZNZ0iOhfJiRqe1
B9wRTpjY3Suj+ZyqMx0WNQBZNTGU0wSWoE+a3NNt/2BKFdSw8JTjdSnMCo5xoa/tWnuxQMiAPFd1
rFG7VYvtcEMLF5eBtzwqcI56nWPtI9DbtU6rkkZrjU4/WSv1j2Zd7vRhilw11FAdSYiIgvQ20rUr
08xBi6a/MuXHmGq0nNlUw9KQprqi5/2n/msQlgezfAvznj4osPJqeltI4KPDedc2qdeUzxaAAVUG
VhCoXmIJmAvaJq9BwMFLNtvR1WbpVOjFKogQxA+ZBpJoaY9Cc55jKqIXwVaBEmebj2B5CKcI7Jwa
YhUOUmCCzcDx+7cmQJtG1tOswQhUBUI2GlDk7KnK26f4KGL5V2QVN8tLrkPdM+3praV9qqVTq/PL
da6Mhx5zWnRRGBCgMNfMtx51fWWlW5DkVq+f9AjQghVgbDJaz6lk7wxNxuhs3PYaNHpd3dWWdtvT
YCaFM3Y2uu8WmbWRmHWopn2BL1KAj645q/uU/5Po2gT/5tZtlf5YTabuWLNxh/dY/lgpCbZZjBPf
pBa4RgEqP6LTTOUHpYjDoyTf2dRRQizpC/0lWLrllGGesGYw3dgC/RPlr6kF4iE0RvA49oOZ1uqh
RMmaqXjGRG2PHUytHHpdf+z7aD/7dGDAnkdo2bTvsi2gFC4i6NcEfW0ygmp4DIrg0DbjQynHCJJE
vJ9Q7kplDkBGk5u1CevOQITuS7SbJKGEoVeBl1QBsaih67ZOo40Wilu/Neh6DGQg7QHKpjy0F+16
8hJSlXdrRf/Z0AW6kriZsPbkYz9W4UZHiQCLMUIoKqwSm4b80JQ4kA+oanN3zHOAQnsZLNxQ915v
NE4HUdv4mfvYgL1FzbCB3hvv+hD3Kxn6W0YtezfYBV3HsHduczQEO5xyylXTVbQJpb69U3DVlkf1
JDfAlVIzxAhC6eorK40eZT3TH7Kg1e+74qq1uvZgh/1tK/mOXNduj5AM7kip3IFDGjmNK/59AlH/
2IDlCfE6H7txMSx86DqAXlhs9MVdKJ/aGPu+KQOymRwSHRss+hGE7854iyTK+Bg0IJVDeN64ZE3t
Z2XBTQFbZcajE3Ywp/pHw8aAA8u44bc/NAaRg4pN3wiABWgaQAz1ZVDgAKp7dMYtfIXMku/7fvRS
H/qO8erL9RqHDpwd3jF+2Al6PspOJYsKrRO7NyEAr8CyisEgz6Z/0zdIzIGvFNFGwEhNCCzHmnJ4
dq9UgPvyZoNSDrhWvMLkcsxfzAHsd/pTK7ZqKzPNsTTqH2Aml4nvIqZdxfKVH8g3c37b3DZ+tZEx
TDJa4ejKo4TASUWJSjuZoaz7KKOJTtrAK9hkCr6X4AkL7dqm4VUie6c1P8IR+rsPSzPT3QgiQcXv
h7MKgSA8EzqsqFSEoPAKesmgKIURvW4z0ukwoLERdeVzXkFtMOnSxS99hMlQ060rBfUaAj60PTC5
EizL1tafJiTqci72I6kiqClR6tOoOj2Bseyr0ZvNz0bv95JNWmnxdIzL3YhUGXEnh8tLUSerqX6O
zJPIsGfnL8Z1LsXruqTNLkqvhEC/J8gMTcFTMEQ3yYhDSbPqtH2UvFdihch1NccI7ZEXZiCcciwb
0iHEHweHwbpBuJ+6kagcq6F/f1TphKQ/o9ilLR4uyaosIElmz4OI7lvEZSZwuRk7qKx7zShIhJm6
M83fItvZkXvY2/oxsF+qABE7kLkMyoes/AzCz2rCwnaC0xK/V9B8p9HcDNFtpFgPNcS6FrUHNIzb
uldAScPaUBXYvUw2iBHsJw1dc4mFjJLdRM8+Zw3nI0zmpHzC2KrurtSmOYVx5wk5Ru9Y3MaD5I2h
F0wm02qDTU7hzKr9GYNb+v3f7NmVKx86aVzdmHA9dOxRkQ3HsrSQQ2mcq3xgAJkuYGppFfKyAh4T
DbewO59wPd/Xdr2dapRmdUIxBC83OUjujZS+4Sy5okEPVsBPX0EsfT1mdH3mb21beRFn8IwIvYV3
J/CXjJ7yVrgzHDDUCE4HaIm9A4UsatMUlWnVAnWx6I677/MO63DjWKt3mQl2P30y4xdWEDR3XDRa
wAe0WY87hfb0YKAvXSneEuSqRt6uMwzNCN+gIj35LQ6D0bgaIhWf9HxDteXYw8OBDpXJvNqoduSu
98Qq7/HervNrhB1M+tDx0RlJGfAXBUM+EGv7GnZCSa0kCDhIk+0M4KxryzUM72t5Amc4jSthIpv8
sNldw4ojy/iVs+UV6GcFNLGxhrdVTy9ZSx+6WoNUJbHDmlaGtUAFG2TjSg9qr5AraOL5BnLIZhrL
bdqY66JICNkMlOjlLlP7k+Lz2VAvv/napq/6H0Zre/kMFLMYAZ6g2i9G5ViZnEEZB+PcuxWnZ1zg
/5PZn4E+bX3/PkZ+XRiyh6z7jmpyhkmObt43vv0aTsODmcdvQ8cED5VqbY1gZWlsOmUJjskWUA49
v08FEzUrAkgNOX4sWSb/JI4hkPRj/ENGDI4cre9uNKCLC17MSQbsKyzc1d0ioP+p6hGzfMzx+JHa
4GyM3nisAhqp7cqj1jAIeWF1RMiTgcin/Xjsctp6cqW/g5kAS3MTYk6jB8GRa1G0SjFjlso4WnBL
2xp1ajAGXjRITIrovhN5Bch8+kjp1IFjsERzwnBs+1GNq2uix22QT3fQDI56at+PigJnCbwsTktJ
FB86dse5v6rkQ6upnwHlghardQtsf1dDVxikDxBedFODWsNkqy0qtoPugCZDwLJ/0YEzIAOYxb5F
EFCaKzMEe0XHEvbU70aMkwJOk9akOoqooHt9dL221SrTbXEXVJvFBNUgWuYHdOMKIoxbpAcdqpPc
NaDzCx5vYCu6Hqc3KSqx7rlNAXf5NId3enos+3HdSeW1rROoNRlHOYobBW22ItNFnRk/fPuzsItj
CVp5SBaQ6pUht7sMa/cYLH8B4TrI64M0P0Whehj4T7PJllVCVUGZHtD5lNECb2OMgCPhaQBxn/EA
GEaM2IhUsfCq4l61tW0hjU/0Fm99y4cM7E2ycKxCoUs6PoWa6XZPVSjc3v6IAJrHAwXKadjOlbwP
5J9VbK50u2TaPKgi2Y4VLkiL/0OLcy2fMROZO/U9J3H6YLJvTMy5yHgtcv0+LHazzu6q+PC3cCnN
0xTS8Ajo5x44oSUe5iTn7S4t/jk6Hd01JlD1A93QUfEQ6fGef7hOC/OWojckQvj0gzW5JZ6FUCFw
JClfBoBifvC+AH6kXHIb7Aq6Qd5KhPHQ4G/tjvjB13e5Uhq7KiuvVRk1fKwmvxKcOGIx3mXI/smm
0YaflbhZEcUY0+hpmFq4ktSbBJlWcttFU7+OzCQCqcR2GdPQBINUeulL/YewwmzFAX8Dofc+BqLr
+8BdJWVkKqaPookdf+lzeG+RbyP/DKA7llCeB1Ndw9OFl4IUtLW8yH/SOkJRYusi/DDH2Sm4xRHk
2GPFjg3VkHfH1ulO2q1Bz3gwkImTPvLksbVaR1lsS6sY7lm4k8VOZ/ImnF4oY0NskF/bloS9r3Mm
4QSPo2R1lwDvQR4uC931S2uV6NPJ0EEG09WeH6hgXJlY8snJTppAPhogROfibvBTuBs+Li+ELslu
HGwnkYGaTuWqyFkpFjpQ03CKWMX1dXAxBVCpM+sgN7vRf6yw85jpuk5iyxVccVXk/uGcX1v06kc9
rsBRe8pOor3msORg4Rzyoa+YwWEExWouwe8W2dFrMpHV8Ttcwca7wFCwxP0MwE/4/r4n2ig41Fo2
iz7/TF9Bb7L6dfyJH0Y4GpoRgsSnAx4AXJ2Lq6ZEBml7icSVExBnqrQIPlhO0EIafC4UKJI5QUo2
7y243in5anPxg3xWuCyl/hueZHhl9FvYbo+yzFQdYPAWnzE47KhIr0IMpKz8ThGvTY1nboX7rPZe
5yh67NdcQdAjNihjUuL+9bxOtAeEh/g/YgEbw/1JuG/edP1TSQyGgXUCXyeCb+EbL7SvgdvlxI4T
evN5q37mdnSxYT4CGM4VSDHG9oF2FDohQQmyVTTSvTGlQDC4B5fqWpkS+lJ4u5ixyOnzXCUcysJT
FtnJ+EOSUq6nMNEn7mbBepatjQ56ry1Nt8APRE8CSIv9pgSzV4tTJttv/UzoklrelGO4AIuV8Eqd
TmUSuKbyYEw4Hmp4nb2ZCZZZyodmmGsph/zRbCNQfvB8d1M+wCxKV4YdnGqghaLFUbS4iwbskyAz
F91+hsAmVBBsc7thYbjm/GoRwqupghlatjEJsCx8UsMIEIMAWt1y62maI+7uDhWNdDqK/M6IpG0C
ks4sA4x/bmp8eSq0P4pBUC2lV3aIigwc+egnHMnCSQk7Jql0zFG9UmGRJnzDDjsXKAVrLX1S9c86
nU9TpjtaUm9KSJaRXhBsRccegJw74Fu0aguMMuz6Oi5C+JSV72m99GagN0glLM99dslBMjzf0FsS
EZKPlZG4n9TYU0NpM1b9s4WSkqwLSVOLLSOeoXuUwy1UOezdYiz3hlZa+JLwUav3zHqMckvatgII
nZIhkfIhqlXEhzJ9JhNMAzpGub2MXbb3tc8adQiBKdZn3W2MrVdNwGnHiFvAtUugwQdsGPB7x53u
2OYmByfmhWx+umg2i1TOGAAgxNK2MrslbXA7cfrUAzXihPh7ym/JlznTe9PuZvIuuCCnDfw4YLCS
zu5cKO/CwJc5Sfc03Th9Xu4C3hCwqR8De6saCJxe2aaMA/4qzjy/a5C4ZiPb6z5u89rryNyQeW8l
qGiu9YE/emU+OrWmXclS9sye4NT4rIbiV1E0mwFPWsMmexWD4Cgzb6ZBqwQtHwY1C6VzpRLLYDVG
vDjjKxBe+dML7HN4+7OBweeLTA45RkNWNnTN6PE6sIxVoMFkywRuIyDm/NQTxkMquo1l48g6/LD1
X1P6MWEL40/4oRnGbdMhlJHjtdE1YEjdPug5gACkDNWNRTYoyBNMdcUpkrpXyzbB0kBK6qd2Ndyl
snXdYXO99P8KNxpeB26vtXIH/RGEf2tskxLYTCuDZRpsmvQLtJ9BjoZl+MwLK/DStjK9XDZ711A6
3LBxcjlhpRF/9qjhoGc8mNVjbH3IUwXnhbCzVnkrEu6dacHFNVQxCQ1xeTMDaUIglBxDUf3S9F8L
4lHTk6PFVXuEaV9o0yoKKHV13PtNdEV2QrM3bhYVMXoWDz+jQnoyYsHJAGmf5T1yOtSyxo1/0w27
YuHvVmSzqhKU667sr4gwVjLqMjObNhKGxjPAw8jsP0PQjXKt7zp1X9TQvTRiMJKhQ3YTVfp9pSW8
vPs5L7aK+REnKDENHBDMjSTwFdSNleh/mDo2hsCKbfs2baI7k3Uw6hzy5QgrjGroZBZXXZ7ze6SO
YcoPPjbaaUBIm9ri51QFnu3v5R6bcqvYt/H8wXXdGefckwf7ofbdCtGSpXqoaKXqueTY96VPM2+O
mf+iSuGaK/bvk1Ku4mepifG94cIpp1sj1ziBiSCMNzXqQPFMa2v4FY0xEaNFlCgXbtSgBdM/R4rd
klWSQaPyrikbYnuwn0tCliuaNb/43J57wnxFzby8KXZch5yiuVPTCa7UqucHMRtu2jIhpxaOr3ZS
PQZSP7JxMZaQrMc6ofc6bl7rZPhV1ahia25mQGPJYGs5ULPspzqvBmlDetBTsWdZGNJoSBClbSvW
it+QypCyVTJn+8EAlYbwRyXwIA3rlkb9nJf2SZ/KA//8IMfJ08CVUVa3MIC3po0jcnu0AP3P7WnM
jM2kqAS0kVfVhTvO0a3u32dGdDCIgcP2OVnZqHF6p7IMx89SKC9POtT35qOqGxwfHzKfs5M7baYT
Llu4zI/6fTacEBN5WgjAMKrQJOVViSgPkpBv1K5dhpht9+FWKMljI2MFlhk3YZ0dgFa5eoofQW68
2QDFpRTOa1U89GP6UZLxkdTiPrdbVIbBqjlV8Xs3wB0ke2aHOAQVpJHIAOS7sJFXPU659mKNVtoe
oLiDbgiCPJSYmH4oKgEsrsmZWdLbcIsGupGxa+jBslZPRQj7Oq8eRgws5PE9M342anFVpj94HYfW
xCnoydAfE/oTilgn8fCaFdVqWswbYhNsVYWKUF6p4JODxdHeHnfckv2hu8eQwksLXXiDcNOkMpFH
2lga21cCyJNh/4zN22yW8S96j0l6xDM+dF2LdWD1y8gUT0/3kz9uBxVoJu5yTS2OhhK5Cp9Ite+a
ultF0vCoIcK0E09OA68lOKGdswzMVWpxs4pKb4p/BsnTzJ0jNH7aQCl7odz6GNM18a+cgkKcgsE3
MJIOqIgABrRL+SMawGu2Xb3rbACQuWLgqY5ab8oSVI/WplGwSO8SerPH/VSqJ2L0m0atEycNrAEq
KcteK819k3P2DuosrdNUgqat8aqUJlXWeSLU/aRS0VC0UyykqyoQD+G8CKYV2iOUTL+uU2I1KT8V
fYOPJVKmYycF5Q588rMSt8VVhOp0jPKXzIqe2m6mPBjkN3qCv0wUksiYXocwcuY633NoInge2eBF
HD1brULvhwVRXrG1XZZa4BmmcaOpRM1Z2CqrlgGAySzhZEVaCBhYodxIBTtyh8HNtBvAUC4C6LyO
NnkECJGEiFwXq9zkrAFEtaFutQlAEuoFYHE52GdknKRcAc+ocQG1nsm2NvVsOlk7rMfOdwJyelYM
lBAHtlalNyRPSVfU83OZYZ4ZSuHh9x9kU30HZsAx9u3bSJOJFtQjlEwsQDUY2GaEVyRidAtLHGiZ
qk+jUI9hk/Y+cOJTpgkDOBSbLsRIUaMj1jbLB5Ndpd6XFspV9OhvJiizvBxRivspoq3gM+5Z+cmh
zPKXOpLek3ZalcjfEzK4KinRQKKEkYUZp3c8Po6jeBZhV7hqTwg4qWCvyxLIMUknrPY6gXPNqqmw
CM53RkUblcXBqoVeMyLK5pjD9Co02YLKEa8hmNxDepwSDEmil5yKmx0bblhUgNzVVdTlq4rks8ps
qeQOA5PRoQju1diQ4F/lGZLB5SddDJwnFgQpnlMNvGwnic5wwGTqJZdlLUmC7TSGB8PMA6Tj/a1S
SR++FIOb7zi/pND3MZArVpXcLiaEi2mDNVy3Ug2iSoEXrCSnDG+Dh2lZxaOZb0n3G15pnFJd1A9w
/UglJWSFlZ7CWwLhWArm3dBL5KhHmxSX6bMy0sHcSpl2BzkW+XOGWcxEwnC2+AWiEKP54DgaPvzV
pMP6ouaon8y7OejWVWK9w0LKyZ7G1lWyw/9J3ws/P07j2lDC6TimXlZV/nUx+z/GBm/aquY0r4A3
Dlj1/v5DLljuUsWlT07hWESyjVQ9e9STx6C00nvZ2lXFDHI/MG61UMe6yvZoHDtpQw+PVPSfrWrS
3md02JCkmtd0lnESle6UA/jlVuL74N1DfG+kHJR2X+/nxoaFE1GqmChs9FWyH/oJD2koDYo8+/uk
KGl5sbLWDVpt2id4cfZiYLdXQ8wlYWI6Fu/C1XVeYcJsH63y0Qitamf31THBdA33F1yzERFspLEy
NvxqT13bqSs5RgqNRtKJLeVoSz52pBlSCJTxoOihAQsC8MGcxSpIakxDsVZzhmgxTK0Qv89Y4RyK
DGt6GLd4kn+CMFZXXdEghClNso5j8WpR3YyzvPQA1mFPpg3XRtaKvZ9K0a7143eaYmCNNryIoh/5
uUz7gyj1lwxt8NFeklCYd9ISoxNeYcpHEvMUmMRKCdFmgeXszVygYw9JnvtitFbWID/RcWt7taJi
VWhRms515nUfqtvCCvlyqr2xS6p61pCWO3NZpfVqMPVuX8a54aSaVZBxtu1N20W4ENoOttLz4UaD
gHIVZ1jdLuWuKIjezBGHWL/SPnr1lU9hPyViXIrSqiuCPD/qwUcaSPa9gZVqmxF+Z/U699OXXlNP
lsEJkJRPopfwVgjjH1Gv4CLWmY2n6vxCSdy3vE5+0SrSbqKafVaP9WSbCCqX3ZhHGxD/XD0zkhh2
bD1FGaxFqT30iGYdU1N6LEVTKOr8O1+WMHETIRQWXKbGGIic7itekocfRZPdE+nbWC4TgwWWf4Nd
6KukUJK0xxKrU4nEXMUsrHQfzyYtvE5zCmd2qN7Y2YwWcaQ5YCzCx17rsCHqjBOVFv+mtVX2/bhL
t1pHABDOFNyCIJsJJvMbtJK4ftjVa2SJ7mdT505plFSpraDctqr0olmYtBUGIaWpJscx7p7pOl6r
0EWdpAlZdTNmx8K4ScMSrGQ+r8dA7XZxPjSOFVB8r7PQX0CveEl38BEk2cZHccKiQ5nXOjN/l5az
J0/sLGGnfeqUyIlEhxuQF8W6bEr2Tix/qWLw0ZY/tBCz1m6EvjLoN4My6od2yXV2Uf4uBc3niEuu
tviCA8ENaRerK8LSHXeHcKuFI1d3f99xbpOdaGmS61tQA9aYeU2h3Q54oGEwRfp2rNoT5IauiwWe
FUB+myy/iQVolCi2imNG9VXxLZftkGss3jgZZqVuXATSTkpq/AF1uC9mLq3koV6lPE8yxtFBy6R9
MWJAi9Xjr2YeLZJyeXUnOon8I2jcWQ6Ya6EvrWWzTJwwaZ9gSlbkjJJ9LYOIA8B5kKi1JsLiUmZg
lWSCNRxKyI6T3Hm5bnDeRlmwEXFAoNKlrp2jYZbMeFNI82Nh9NdagTehXlaIqjDa6GtowEm+Zm8L
VsOIIY7SZvu+q7ZxDVtXNgZoy8EblSViDtpP1SyDCalba/pEXrOy8te+qG78UMlWchdSUJvr0g2M
gnCJi7SqkUNPE9FxA9T2WGZZ3jgnNlxjs8X5AZpzVgqgrh0vuoTzUDd4/CSpkXlaEL1IbelliVTv
6lo8j6SanEQVxbbjJMv8zr9W6FJRSUMAdLHug6G5C3R89LJy2AVZ5s7WgnuxE1oyBhMwZKHJVEKg
TaR1zG1xTGDsU0rfWpgqJu3/Ze7MdiPHsTT8RGpoo5bb2DfvdqYzb4TcShKpXaJE8enni2rMDLqB
AWbuBmgY3YWy244Ikef8a/mYqOnsFmt/LcuRhNCB3AxnCrz3KMjutQAUnRFfRjNt/OY4zR+HfpzX
NhZ4xVfFS9LmPq9LnB7qxGne/DLzXsW9xKSfoAcWX0envvWPaSPIgezTM6+gcyTw/56qMj8SuPPh
yGQ6NaRgLywU5HWmPgEpnLbIdWpxiW1E8E5TUErZxOmLnPN9L8DQgRw88r5Dnz1QPfU+pa7OaIn3
EETqZOabn1KwXgf3cMuu/ZXNGZ2usqaf6Xc8t8XDavv1veorIvU176AqxReSfOiXWDmzs5kK0b//
Z7cS+l2teto7YflW1gEnTC0ZjcqxO82ecIDEoOe6sfjkaRqOw9pR0OhGzXtJySNDMRSaN3aXSCn+
dLWojef2/XNnaOBUIhUHVOT9MxMyMSLcs60flg+FKeWDqLN1lzkUd0Vr04O9AGikTuFd/v4S3/9b
GdUOxb2PQrTxxR0aMGJvBhbM0DB6tfuz9tuCEPIGzmWEAiCR9TG01MmqMKMfsS2fY+mfDLjzJa85
CQaYrX3Ze+Iqi3y+otBRzB9x82CTvH/w7l/qkRqZQLrlKZPctlquzmM0ltP7UmSHIkzX9yVEXiOi
H8SHFu9ZGEJsZw4pO13QEtVK5FLrKeD5qPUuKBLoV1rpm13EYEkR759nz4kfBbSJIbmn8v1LNwAL
rAOrY2krRTCpf+yn5reT9sODUvLS5ayasU97QUQdaznJe6NUdRr0PD+GbHfHoFffLPBatvr1c+2N
yLXconm2naFCp+h2eeVzT5dN88XmbUs7yRLzWIiQlpdE72v/EMwWpC/Ow73fmeG96UPSsFsWt0bQ
ssU18kVEkswuOXnnCKms69bt6+BIeU0n0CGsD5Q9zc0rpOy2WlK5HUJ3OElh4veEe+kQaEFsRtwA
PmZLdW7LaNcNPhWMsuh3KLb0oSqH4BSBwh7arhv3QRR5lz6o/rKhLK5S00YRNk+j39sdMegPpVnX
Q5SG/YVx7YWWCv9gRm6fzu2g2lrKEJL7l2gOvlvjr/sCWmocnOzJdr1DLwlflGnRn3shHQsUSxlG
qOexcM2zLyOwJ5gkIjKW57//eRKvLK+zsIdm1c6+G1W8GUQM5uWq0CN4LU1Y8UX9gGrtynthXqJo
Ni8iyZer74Rf7CjTfeByiagunR7CxuiHzvPRRNV1Sb7uSFyXs578iEiwtWvTm6s0gUvMLnuSTceA
/uqAQlwG7cNgRfCYRivx/GvmH6LGhbefVv/LEBDLTwP6qelk/Byszp8YwpRbq/KfhEkjZHpEVgdz
+30Fgu41obiRXG+FIUfH6xv2AVBPSLa6PbnK0rTnUhrgEfBGZ2n+FYZhPCyUcX2b2GalHR+7kFF2
WeigAnmBuUcfQGy53neEzF3MKPN3PQhERCuZ7kyvDy7hfBuUB4Bqq5DUT6DKSUafpGvG7EgTXo6q
83MyenxqE3CuvFYRE1Kz3IjTHTddkNfFDgEktWxUpDz2gT7pkLaTcpTL09hRUYXujWIZne1UF4+7
wtb2B2W6ew7u7KvNXfQ4Cs0hz+/PvJgY05b2SWXR8iW2XCPcQCcZpLT31CJ+XtMpfqaFIyEJhY6M
Xgp4a5R673lgxBvJKK0iuywjqukq0jR5b0jQVv4O1Ru1FuPEVIZAbBuNM7uvrhgm2nAF0DM5S3fS
J2jRZnUoZETeuT/1z+u89GeHaGlGKA9yCADoEixD9zncl7IUutsgpLR1uT5TIsLsUrUL7aN0g9Yl
1efjmF+oo6HpMaAePqOjxYGh26t4AOBOZf2Bx3V4YSR/z0unu07o1g4dWc9brxkqmiKJtsw0sPWa
ZU/lwkhagZkQrl7uo0DWp6Uxb8qnkDahK1joBJ43VOFnWfpH2YDBr0T9bEiTAurxswFCdP4d91X8
mafLw5hFT0lkxKaY4ThyU6rTZFbiTpUoD8TXszjuI9+uD8lMaZJx50MxJX+GKnytBR2IPQnr6BFn
YuwkDKkRz0tqv9Ydq2uUx/RzzDRFBA7NbYOBt5lQUNCD13JKL+una5byg2/cDK371JVl+ESF5Vc/
a380GQlTev3CC0SuWJ65wPHBbU0QhuQt1Bhm3cfG7dKPqJ52RbqE39fZu185XJqG5CQgQp2+YC6g
b9GJd7rtnE1Iy7Xr08Lr04bIPFIc5oQmDzHP3/xW28uQhT4SM/FexLT+0BTgQZVFD5Lf0ZGUO6ii
EWT35xCvHvUDikGqd9GSjUvEXgR4UXMauBoH+LSwfnRNaLfT4KJr8936KkRVHZu78ksVBbuCDpfD
GLT1LZzT6dgxz4ZQaFnuwK+QCsHuPmxJDa93RnXL0Xej81ovj2MyL/zjRJ1V9jVNJ/FS5D+Q0n4Z
Y6IIO53cVredadbo0Ttwcw65i7qFqiqzXAcpx4tUaHS0McWz8d/avK1PIW3NZTzFD0iQFtrBWnx4
FMRw0BBJZ8j7IFVzEzCPo8WjBgCoPE9BCdV0S2rOiiT7GrOebt1YBYfV9/PrCB+/r1wQbkwGwU11
LI9z0ixMaAMxNxmYr+hpwWqJLO8clDpNRgE9uyOiYQpDRg80k2VdN9Wyl0XckMgY3qUgwcDBAmWQ
FO+0EbQPBrkA/BGJZb67oCgrtIvmBQ1nFwdqIyo+zqtXUmqbyyedPE49b0AINLwxWmQM5F26ofC+
OZfwldTDp3S2r4+dTZK9sfEVnuIg+IVvpfdjbYPmUXXOD+1G42FaY3oulnjYB3aljKMof5pqci81
BbdVao5dBQA8Nbd4IfsizyOQCzfvjq3b1Oc0nykCeplNvUJwh9GOAs3WdD9shAo0Md/bu2xG9d4f
X/oC3REYppRoIKdy8vkXn1xF6qBD59suCap668OJ3eI+vSN8k6ShwAyX1Aw3d6YspHX/TC6NcdkK
kT8BWJo1pcILLZ8ouBiRx1HpXUIxFWAfEUDOZgqpBKiL5EMmnINZhNxqBhJR09RA/5qAhE6PF81b
nTegp40kfYdWJNp4LcmCaA4ohQI/I8SzA81dHM/y2WP8BhkJ4xJmzXoE4dFxfhob5lF29sdxtD1s
DwlwbuodLGv0yTFBdOipIxjM+levtbmlRWhuzv1L6t/raKPs1OeWVYTx/tDJNd8XYaC2iRedqF/u
d3UUvM9Be2NcHo7hyj6z1B3Xp+7p0fF8+zCqz5CQoDLM5MG46hXOwCCVWdengcxFNLEjXrExnfYy
iAMyN0+zbPyH3KPvNs/Gkwl1zgePwJ8uxP9dOfGLFX3y4rQLgbaLQa9D54imtui8xCXF3kTe7L3K
TY4AGedaLd457tytAdy8BO+5a92boFuiDfU3fwZ4ahIaoLs/HOTNoU9GlDzC/JAJ1Lrsgt8i+ihS
YhbhNgktT85y+iwWHcFWJCTojgwkQ+ntq5W20WguKa53U8l01yBLZD02LrKKuElBxLnC+2585Din
HIDE2BUOXUXMJzb7RUdpS0ObR22Hp7a29kgg8fsRWJ99u8uKL0H4FUPaxvdnmDQdHfwJu0EIhFdG
yMd1/1hHKCCsMuysZL6jFWSwFyGb1UJSqwxIawSDBN8YshEphziYFr1heW9xdfr6uoRjj47IU/uw
kRSnrSw4XtUD7I5Vue/9NkQqIB85u5ZdWUN3Z84tTXrv4tXRm9+Y5DhRQAmHlxzSpcCbEXT1ra/H
N+jPbL+G+NlFzvoXlO1tSrL3LnJ7pPD8IZRC0xRgD05RuFuvFPKZuuzwAJ7uP1TIXQBtt4QDmKPj
WHPuo3vQ7VgdFx+FZtAH8FHoMvzpfkkzuDcWJWWbUX45VcLcGr/+mKfw1Zfl9BTS6hOY/IGz/7s/
2p+la0uKPfeRqeRtvLsTvBEwV905btU6Hg/Mllf1IHMqRWmc55h19n2O26Kao+7EUn9rARUuMwML
smdIN3qtgZPopcqJbvNnBIkootHiyCti7fq0gi+Ng4f6wFUzuUrRhiKH3wPyPpsOu6BGyhKWXO/e
vFCGpY+6o5NCVPlrtQxcXveKnHYcMRozKWasOhtvbWHwy/aY25uxhfkrnr81miYGLeuJBM8/eZsB
Lw4rk15BLKP1aRisMCGUACDblPnzvmSuvGXo+mMohDUV9FMlL0VdlUzSxcegM3bbjsf1/m0cke7Y
joT0KvixIPtT+rXYRQttSJGHMkceuoW8SdcGZjdl4+8lL1Bs+B6NmaFDfZItneNYn0upj8lUolTy
7LDzSkfumqn19ksM11jAO23X0K4Mff3DwEx1ldR3WerAMrwM21BS4do3xErn6SZgd96NEW++WWOL
UkXGh2Wc372eXzCP1+IobPd9mHA8oEShz4pk6QTObLd0g8LTQr2jtPmfGadDBSByCV2PKOQQMULa
DQ/j8LYkfOABtYtDrcWTG9E1tbhogyL2wW0Rob+g+jfLUKUyfJEdObdH1TfgTAvXRvJ7DmLSncOi
5LT71Sln3Mse4QVMB7t3mXo31xLvYrzyLir92tc6+fsQSBrpsgHc91nA4kJSZl20B/fSLmhqSru+
l61NwVKBlBFf0ITpI3pS6OLHbtr2HMUbEwD21f26DzxL5XfEewxKwP72jUSL7jjlf8YoH270wyF8
rpJlF7oUh5bzz8mLujvLQ4zzq9/6dqejllTPCbg3qWAXBQt4DvcUL3N70csMWTq2jISF+93164nk
0mDcZtlLP/WCQSzXABG83emcOfB6un7Mkum2FGo80XH5w/VHbEWdk259bXny1/Y9dDgrgA14gebR
e6SnNg/FL3QIX8q0Gr61QfkQ1rH4E2fOOQ3eUtmOz2bM4neAu58LB9UtxzVgluoldvLwVOX1xVcZ
Adblot6KfnnWuAB2sS6ioxlNfAIVy3HpND8r5b9rU64vk2AGaj6SQa3vUQbrkMLdUhskXuNyaG+N
JsLFmvZn2NDKKZ+N9OxJ5Lz7451BT6YF6SOr4NaGAmKY55K3BNgurTFDBBG9UZGJvJM/VF9U1iVX
L3LEMUzjYusPFuWlx0vyt1/w/2SdfG9r/vPv9Sf/Upvyv6tTOf5p70Uk47//qPtv818VLP8/mlT8
e7bA/2ysRFo7/2n+1Vr597f801rpRf+IqDbCDkmYKgmgMXbvf3orveAf8FBudA92cyMR/re1Moz+
wV2Uem6EqdOjn5pf4D+LVMQ/QkzAiYvziecsFMH/xVrpkcb0b9ZKaDK2JxJXBVUMMYb0fzXgpkbc
ky9EuVUx1jM2b5wTHrfVivMlpDCWSkz0HHNFbI6cUfGNiGwGOQ1Pg6PuOdUo1mtc+qUqA3qbxjc5
ZBkYLGam6TFeaK8PJ+9A9RJoji8AjmOkXUXzg0C2PRN8xWhdTNuGLoWjKZ2W0jQ0Duj3kEJD6Fe1
QWnxtw2Qwz033WZ00G/o4q6FKQkan9rnGmn4JtYeWe6BZlApAHdL6YbXxTLESUq1N1GtUbJ0pDEI
GMSmKU6qAVlPGjgJ3aBrdB3zhA12S+4M5Z8eZFq7AkV5aMubrAwvWFPJ3IRdzMAYYuQ++zCuAI7m
BvlkFQAUNT8IFcDn4npfi9EgNg+Je5unU1mIPwsKub0B59uMtDevLqgmjXlyF1TpZlwYtfolONWl
z4RkW67HoA+B6eC5ByUwqRbUp07yXHDI7ReKtlAn7wvlYyPMY4/fv/8c5+zRdtpBu2bQFo0ZoJru
aYQcXp2WPHhzN5j5lmKvlor7YEIJgHoX66o8UatArEK+IPP0EFpCwGwq8t02yrHzgcbqdttGmnbE
Yk5wmlATTsD2xoaIHyKBkaJu8Cu1uUQDEwm+P4Cyci0oIypzJiLx2cuCXlK8cb2ht3kevk1uaXdr
h/KGG3SjVUIC8OL88Z38qzM1f5oFbU2TTclOMEP4DT0ISxuRy6bG96FND4vEjMEcV229aeSl6Is9
o7a3SwzpqCj2HueR2vSAAXp0uHbiFrY6z7l9q8aJEczXJ/5EVPP9QIkWPcWbbpphyoIvYPEdSGC3
ddecXxmPVmTI1I6RyEVIQ8pkJVQP60YbyOFcMAtskhA/rkbI3zctHdcCD88yfku7HT2slDiYCNNX
Gbl7b0oeYo/Xb53uPLL2eVCyz6lbkksuTXy1Fbf7IIGG+tAlVrL62qBoMmxESUpRhKZq0FXZQ+WB
fCnWoGpCGsTHnHLQLnnMfIs3vyCrorXitdHrwoxBKHcLYyTB23HtdQeHd4YSWSOj19rPS54D2OfZ
5YLks1jtJs+i3w0Ygqpm/a4xFF8KPBd8/L9ggnrS7lLzDDHPWBMRDeuxnVg1HFbjf5nyCdFd0/Bp
B57MIJ820gBDMONiKP9uGirMp6T+KHvC9S3v7dQi558jMIR8whToGcobJTo/RIpHv+Ek8aYmPY5c
fL3DB95Pmm8Jhd6bzhr3UIzzcYa43dquDrYZLq5yYmCGxqaD0DcUU0dtt12H7hD73q9hpSwS7zoM
pHu3GSe3qhJHNwnGnRdj9ApnVL95SjvqOANYzzwotXpXvt9fjNJMjtLi2ZudS4m4et+XyAe81PP3
poWxEh4q+eQxn0uCGHrP3xmfz2M4YHrqYjmfsAutmeoOoidvukLT4Hm/AHX1cYoGiv58KD7BM6jh
hrZ+X+5XyVMrKODsnSHYTdBclBHA+K5R8tJBjCIpJziwQXPqFtFnWNydHs28Mr6hZF0ohM9w6ah0
hd7l4z12oHr2nCOk4nnmhVFx3eznlX7xLLr3Plp6JKc63tAKd/ZDTFUNvmTUG+qu7pFb3DvNnegB
dGhRZiX1b+NikwzjdTj2DW9ljYQdtwothQkYWx4s03YdsQVKPt1jzBLEOIdPO3Ne4rz8OrUPtIOR
6J+MvybrfNIs+WWO2WCz2rlWwndf88ZL0E3Zk63dXzK1720O4XU/KrtSCv5u/raQ6pOSynAUdyqZ
32ydEXjj3flxGv6kSjF1JD/1HIEXRZDe0Vqe8uxrNKwTaE9x6op52Gd1fpgCfj3xnTK5WLrJNktF
yOVW/qQ1/HeeBGYTZNjVJ4L2qREg9bknMM73qhdt2Zh0HFTorsD6M7eiCcGgQSpt+TxQlJmMV+Xy
SvCkvscJjhi6yfr0mqnxbcr4S0KxHHKpfqec0xRyQAMNg5g2JWIAN1yOUfOruVsXhT8zUlOPUqYK
5HL8WvMRGqiwg8UNm/PSdd90lRPvHZHgr2aAy4o7DzABsWjBAzhQF3DqpmMY0N2ede7v+8/w19ec
au/Ua4O728c/oHfH932XQBUYJPqgyTZF1L2IWstXetgRhiLM4KX1nmMPawHaBxwHVKqg+6v3es3f
a42cUhrIlolhky5CnNur376rmvDMpvdhtDG4dI06qtqhoLvGLpBxavU+JSeKtiEQ0fChn5KfODTC
Z6g3T6tLpVuaCubqKSmTfNcWdX/rsy8MCccpBhFpFxdui8T2evHLIyYXwret88JTCmhH5483vthh
KbfOwrOfTbfOwwM4zfZ7VDJQk934zekiJD74eWl7P1AUQq/hHJ2EwR1Z2ZlNTARvIafBzkTOa5IW
6G2GBFyECkq9U4gB0I74YfujkkaQtXRfKonD2WY1WramzJ/yAlal6fLHtVpOmLARxqv1ragkHkmQ
zgLWMDX1oxdUwTaGB9jqxBICWsWPsZvw+OkChqqNyKlXrSDFAR9dgA4ZCRq9rzQYTatb79Yl3Y9e
HlGRyNG8Zvz/w/nBZM+Hfl0fmq7qWZ2ZTboZWeq8bWZf76Sf3y2x8XUkYeCqJbkXhh5uDJF4IvT+
rsg5yoqzvk/oY4gDVJbR2GLlqnBpVgNqPiyr39AzmR0rLPd2RSZxna/7EFE2Xg/256Uj/EpGNRJy
/BbIANot99Jedok8RVqfYE3EZiyDX8WMXsO05c7P6dEG+3ixNKy08fjuQaxuCBbxNp1BTIPkx5nY
LAcxstrbfFO5Jr3reXIwRODmoCOxoKvweUQ9N03aHEyEwDoJsXYH4C+vE/pd6BlycZcq/ZbRpuPb
e5cptC2CCRT9qzUzVr0puIAQz1uLC9Lxwuq8ogSnrhdEy9huwCzewOzf5gyYroxHQkWs/Lroyfto
KsHpl6TfhapmjIJ4drzA0NEWDs+zbcXBohjYdEMewqXid5TITQdTEAWZxGD1CuGjP3nrOY3Uny5I
ir2qGz68iLwoa0GH5zQYjemVhKsLcuqnswv+vvQQZ+FL0IQjbj+PstTQFzRxoEsfTlOY6JO7IL0B
OEmww22bKX5ds/RVxPn7WljzOIiS5jrtOzulOqTWLjCeV5yDFUeXZx0+RqLdop7bunNyIkDWOclV
rMdx0YgbS+FvRacYVRN74jv1JgQf3nWR+Ygrbc+DzLgKacFBUQFURYP1XOIlxThtkFp6O6uYfmUp
I7zWzS+ALVrJC5SPfel4HPERCUdKUW+EvWZjSxQU0eT8RU4T4Hb6q7fsw2u+0lCOYnqIlxdnYBZ3
cTWA6jBTdkmC5bLJb9qHRlFpbHdyUTsfkdOp5t8MphIcGKfpueWnDOgrdjSlZhvw7JTQmAT9mG4G
tK8Q+hZhAzKqu0goIGll9pOt6+kbAD7e5Cz7WeX9zllUc5xca/GdvIHG6G0hxIFxvIZd4TivGmRD
A0XSSwYSKvNPaFcOeVt8otYg2GRWeFHzx9pdH6bOvkLq9A+i32cF01KfRgwdrhwOw/qUUyBOCXX5
SgNV/pF7gCJ3QYdflTw4U3GyuErRKZLX1FWYFlIVgfqDBSU5tkUi6tzHgcdA0Ixrw/E8zuiv+jn9
S9UY2bNk+NpHFu1Jh3I/eB8dlHzTvYBVo34O7jZrfzARfpNePEMtMOKlDpq6dVbfgwV0A6iKSvh8
+VERf5MnoOmrXYmeDtWLCPIXrbkAHYwnbTkdsGLSY5xad9/5hmi8FuYVV2Go3S9a455blvA1l8nT
oMJzcTcKeCh2tg2OMZzOiD6qpLm0/DzLXna0+fhdp8GuWbzofrz2x1Kj3Cl4qL326hgH10e2rmfP
YCYRX7Gi7ZcwXa6rcwdCZyY8RM0HZgnOPTX2W1wdJ90Rw4EODPdlu4KxDmlBZ9fdDJgt9TYO0+Na
ZdcsYEj0k1dLEg3edblvgzsVWdYPFSP4c0Qpku5jnqeA7RfMnnrPgUHBpB9a24e0dx/8meOtrmhB
mRMKlglrmB8W4olONNs9JugueKm4E9aG8jATAOm3dpHbomeAoVPkd1bIgqyECPl29ovKnAQ4yBlv
lVAnWrwPM8fISY2Ivjh1/ItPzAQmvv6K3N3ZOwPxIePsbtvUuLDICZ3lpl1vk8TDrgld2CxGNqeh
sHxmTRdug7Tdq0yom3IWlHrRlq45B2cvjix8A1njvwfetwFQlVSYtDrpdH7GmlBCmfbIhKi/+lvH
UswNaD9iqE3r/F6RJV1qLMd6NcShtkajLijCzWCS9Iqh5FvWTzSXJZSppzbxN4kLHVlN+QWucriU
lEhV/dJvsx7U13HRylfIXOuK8vOpLE9eP+Sb1l2KDfpF9lgjX9MSxf2QIz+AsLzMaXk2XXcrcMjH
Mr8TfrQTLwov7tTQB+bf77/mwXO9amvibVEgqZJp42451NUm8GkjdD1zBefrj0UC4V+a6haU4Vsu
s+SQ1GuBk4FAnTlmyfXJfqUt3H1X093qMEzn3Ff6Wc3YLYVboP5O2UYpsRZ6eRBrzNzee+GVqox9
q818ZrqmnbB1sYVxAo/zn8x63tGpltual8ch5Fmnicu9xirDd88e6+lXoZ3xtKzzhwMyf24W7Duk
Tl2FOfESxBencLEWx7nCOXUvB0NFBhybIPXCsQdydY/vcMV+HtffVndYQgglsAGDXdiN4a422Y8M
lnbruHjkBudHP8r7SfrKIoR9sY2vXG5p3GfnCNZiE8HpzJUX81N42imX3lfBgpYVfyTiy+TX4v7S
JU2AflC8ePOY7kTw6gbKP5NlYRc0zshqo00fsApm+l43T7zQYuvjCl+w0am7AovEGA1yJLoD8hOc
Gjq6etmyrxXDH9CSHKnobmT+ISduGNf32yPUanqdlhKLjZSsTwlGQgeYbD8GKInybHilq50gcc21
AtLBBdMIBk4olu0w6J6CblZ3wYwxuObq57T7pPw2BuPlzk1mPF7V8pdppmo/GCWuTsGONZZVc0d9
soOqPusw2fStah77ob90a3ESVu6qAuPFmvyp4hq9hXSxfq9Ve/Y1b6pws/bgDE9Jk9UXfucdhlZu
IH9BpzsNv+rUvAzZn2yaf9GvtAWAB+Dy0mxfmG1vGk7q8FMPw8cCo7/O2fKcLVjlY/B21XK41Crb
46+ad03vnVKMrtvc+6U0W7CcKBoLkH/vwqH8EOmMeKX6PbABcrXL+zyCdyKYLtiixz162kcfnm1j
VZhz3zg7K3BKq3TaZbXGuZKqbRlo99y69KvHEE3j5HyONaFY8ZkPUDpz0y+iGK6aFRzc8EdT+N88
F52SmWN19FTMJwHPDMIR8YLvRBy7tPyBIuvZuL49BEW1kLVW5qeFieyWBPWxoK2HaLhyH0L4McOT
/QFSQg/mkjKbh5DfCcEBq4OEUYtO7KsBrN6jk/3UjqTUasaZiBrKHLP3Wj3nUYqelWzEg0HGqjwX
Hqldw6evClkFjg25Q07SY/eeCOlq7g84Z5ZDycCJ+LhDyht9G6boSbVFeRFL+aiU98q6KviZP/1E
J+iLs7M0+ZnQiQspUF+HdieIJFiQczDI/2COQq2LplBXYXstkQMx4DyHpmeoxRWrfffqlO6XLgpO
umEKjNop3E5wkNMd6yyb77FHVB5zEI496J4i+ez63gF+WjkPhuxkCBbZF/PMg7rET4Xj4ptoQrnD
gHG0eM0Yv+WlMeaLa+RDTLrBMhSwrt2XMLbPPQLfTSYRiDvUDVYjg4/LTbQpe9wQdYyE1fXNqy00
gvzkJQ+XJ3JoTmvyUeBvEPZsgYzOvBqU8g2nkVCrWsLsOUP+qRACJeoC3dZzxN1/2mDhOtuJYJ1q
2AzaX5Ct87cDpzZevjchk3+wvEZk4yWrfPRrDB2+4GRx9k3AYy3Kx7DP33zM/oiaX4YqJ0EqUZ9x
Cc2Yz3W3a6vy2Z3L5Km/2rTa69jY50grpqisIe1jbb83HFg3UYd/sfSLQ0VFJHA/bFUaDZe+0z/c
kBBLNfGp5YHjrueM5HX+6cXRNUKmplLxW1M2WBjLDRjp15RH6IiAVm8TV3r32eHoCRVuQ99k55ho
FDeP+iPPJjtuPD24IdGcoolfdGDRCCKAJ74meF+a6aPo9LIrlN4npnP3NQpWpIpoCVqapTDutH8N
Jv5MyFKZOd2heZvzsJbvrSp/LSUCRzV3f6x/F5rnK2b/GSuAIqfAQy33XuG0H2IaYQmJeBGqSxDp
g7Y2XjDtESmQUjHxUBa+f+iKe0HtJH/AedJdYD9WHMhb0sze5h5z63opUjIK6VknMnAEHYSH32Rx
rrEwu/EuTADebCBPMv0AVc2RQACpkFx2KMzAeik6dH+EM2RO923VtC9mPZ1OGfk0MiYwj4gkiPjU
hdpEM0W+37QeO7RxnSP1drHW3wd1tylgFvkmfjq1mntUumBwnuMdu1a+I4gmh1TjPyboyVZVupXZ
UyDYyjrqxrdJ99wk7re20j8R6DKHdT6K5fsy7Hp2P0/jOxsQBRsmJPzxDnOluBVn5nSE/kCSadqh
48ntvmy9l3kcfldVJ3cpqZAULvJqmGD5ja8/JmZjW9muOKpKwxBLux+c+jny6/YxSfO71MvdjbRp
b+WovnZe9EGuZbcR2d31oRb8qsEHwCAmiJStPW7nk5TlVoz0SIZ0La4o8Ai6fFdFtZ9Negt0PL2n
cm+ck4OFjfAqcgMVMCc73oQFO51fANovxOgwJdSIqmSkUPfrbhfDZqfOQgDFErfscOS46G9Fnv8S
Y7Hro/kti4VDhar3tTbASehDwXFMp5lnAC6KqOLj5fNcF07wWnXi1LFYb5Zk2AYzo2EZG/5mnonS
vaeodAauFlzEiSZQk1Z8X20IuDuOZ+qVh73XIzDv3M/wnhHKzczmQVjDjD73oSoCMF+ezwHmis/x
AN3BDVDTvrpH9kDgO/vBDu6Kz0ZLJLrQuPyTAEVVxAsB8r7zgpUW1SH8dHU4HyonCPeK26Q2+Q8g
bNgf2m6jFcu+V4Ih9C5cNA89aKHDKY4n3tX+03+wdya9jSNrl/4vvecFyeC46I0kapZly5anDWE7
nZxnMjj8+u+J+m6j0RfoRe+7FolCFRKZtqngG+855zmjbipIXpeuGWIVLYSvzI7wx1kLP5yk19c8
tgML/MhunYOWnPJ01je+V0hamU3One6PL6vszD7XZQHbvNEIVv03XPn/S74vc/37P//HTzWULNBu
v1FSlf8nGheY7f9d8iUJEA9f/6H5Gha/5984XfRbQfMN4FvPsoE183/+W/M19X9B/XYdspO2a5qO
Dcn2f/F0nX8By4WZjcdHd0zI2f+WfG3xL893LY+mRfCbjjC9/xfJV/DPf0i+loWmjNyLfw10mG/8
J4DcMHqzR/OgbpiVcfaaxt2XU/AqDWPrmcbHc1hhgyJ5RXX4lyLrTBm7FeQVktlJhXnIbo+Ftce+
/mKhBiai3practaQ54how+lxfj31+RcKa4jMW0+PlQBg0LuvHnZt4HVYuYhut+7PUnqHqnIfQIoU
8fhQJIAeUS4trluAUp8kkmqnextjtIiCWTd7eRzKkyp2X0z6okX5Eo/evho77DtWfZT1fI5ceQRK
SNyYwvhGfMDD2ZkOYg251fdm6uGjPandRpWEX83YPbRtx9IzJHfPhhCJuAKqGLncYoV3lQZRWkYt
9tfr3v/jXtkhscAH/M2Xr4ePaXyTlX/r6+FYzNBSHXYD3OXtJnoA/4YoHK09Wb0u2xo6bpi7oHaA
V2AZajrBtjo9DHPJlQsFlUpzzQIT202B40AkwDke5cVjw72Hgl5O6Keyz3hRh4TsnS1bLsQK/SXu
kIz87NC8GuR/8e+NGXvoipfZQNhDnD3ZBN5cP82+1aL1FY9tOm+zktyMmfcPcb4rIkbVwok2VpZz
7xDbKututRlueXw/zJhNDdSGhQMNIxckEQPpAE09y3nVW3jjQuvFzT8ynpoaDBh1BECmfHAT9rCp
UmoqPQxDOlccI2c1SajC9vMnLryQViFVAmy52GD+t1URrsTo/qlsN9CK5C74KhbgkLwi11hWh/Qt
tJaz44GDlN5z1yZrEL/rpB1eescLcPit3aH7rpjiV9iOHzIoNp2v6YG/+CTwcpURPcq4eWzj/CDa
lOsJTsDlLbHDB3bKvI4ArfpXt60RG9snyVhthz2t3vZRJ5kzM0zApjql4qu1i13D1SIbvkiqfKZT
KVamhKFo8KYUmJcTgCANb0y4L7ukso9xerNpWcYtTTebdtJF9MDkfa6QMDCXAqm1WA3bQdGBxFno
owYa1F/63n7GvL6qzPBFgrUt24Z40AT1MMGY2eysKcE+NT/PzTkOx603RDR14gkqIYn07Mf9Ojo5
1TfJhnXZLYxcbKBYvF1jhoDOu1v5fGxcH4lCFrfYHO4drLUxOTXRvi0a8CaFc/CTMuiA3CYZOXgc
D0zXX7GN5dntHl0sZN38o+fOHztxKXJe8AECfm66kHZ5yUVJ5TZSV9uODUJ5QpC9N7FyzDaKooja
+9T2yJ6hOPgDvLT5XvVoeq48i65XSipIFTvfWHN3NHr32tnTU5iVRC7ojW7ZBHet/V4Vzd4bo4Pm
RgjIjs5y/NOsXzsIn62TBkXRvzZOjN6GqzutsXzqr86inXr/imtirS0EkGmSK+ZzQ6KjYnYCcg9G
nFx4uvfy+IbGi05SiK0mom99WD56xVZzot/YwZ3LiqQA1JAD1ZMXO3TuvdOMEMmOhFZi+Es+S+kM
a8A8/ElqHGxttMfp/VM69J53UYtfWIeTbEYvvmi/kpxLmNY4D1ZV/zTpoeZaoGsaMT+4FVDP93OO
QVUO9scydLukx6kt9DiQwoZ6NKOnFDF+LUWDyk9UkORB7kXPfVgem+aPCLODmXVcEXqgpkfCJG9d
lj35TXfDmMP+2pU3S7ZYK6qtNVXBwno5rSDHZfVzltb3echvCkMm0nwnR39TtfEtExMfXJB3Js1S
vb9vRWAV8ssibUzeHugxmpaZPDFCboSc17pOFiRkd1rlGwcPqYfcNREImCDUbQB5iLbcOCxnNkYr
/tBlSFoDSCKe1pl7Kiv6rUZeMpogvAEe9XEKNt9lxNjD7YyIfMcHYX4px5c+S3ahnAJNBbwrCjyE
eWqM8qjb7J04lUwzfhqBPa+KxqemXT9lSwSdkjwhmNYSIX4+5u277tn0tnxKTjabJE3MqnAW+KBj
avIabLSYt1u2T+PSHSfYLY5dn/tJ/zDTGXNmbb+7rnZuegr8uvY49eZzy71ql3K/Thb/u3ZmevfE
Q1cpGwVe8bUczZ0bpvPG4lF2Y5Wejp11PW1RhTrE9OFiFuGxjKu3ggJ6Yzb3IyebT+YOYtnArZ7y
u10M0NcYufe61k1A/YqK5CHKOaIXbyvCmuTh1H4Ir/qr1flv5BbvCCO/IeC2MYPG3WfNsz53y0qL
80+jrY+klkIpbmGSN6sci4jVIulXgC36uP+qoubbNz1jg0q2txJiJQnf49pLDssYkxopPwRRGBNG
t07fa59qu7HgL+zH99E1dpg4+UaLW+vpl7Du/g6wZD29APr8koEvWsXkw1ZNiLdZJ1ypa+klmZkN
mvhn6OZ6lbd4j+fvYvyoKZ6fbbm1IoiPOHnHMA6aCR5p16Qv/0geRvk6ogdyGZEM7BxDxyq9LpAu
4Z9MK73TvjBX+GBK4px1QxjuxjJ7jgzg6Uv3UyrIUYTvqvK0s6wi/pwxMDGZEAlAj67bIxoaXLB2
zy4AHJ+Mvwo9D+pmvjWQG2GzQbY0v9zeOJuWfMMr/UBrCD8RrXrVcuOke+lphg1pFeTmjWQD03zL
YWpvXSFg0hjfwjHA6zasCwG02TaJ7r7BKdD1LjJe5OwdhLVIRDFyG2rD7GNib+znhIulV1bH0q5e
fNTzVhd7aRbX0G1hRBbuGWDBRuKgWi1wFawQeks/WIH3tHHc5TfSvGMpnzJqTUx358x45pv25BQt
z2+I7pjk01pqHclCPX9RB7k7PpuDBUDOpjYPSddI418v4uoVY4odCeePtyoMXxOcJ3ooHwwIZH3D
Y5xaGNyWyrwYpCv9wj+nZvGhDTXgRfEisuEz9tl1JNggAnVMxlpyx+q6BiUHVXTDPMscAfiXuGEI
F6n07wSGiYlil8qTte6Dxv91vHqXeMna6n8NMGiWdSnnL5reyEi1vLlygAIhFFN9uWIRv1p1ewYb
sCcmyldTpq+THW1jBWSol4MWBbl/b+bsbqNnOQBjWyzagwx5yrWdz8NUNGSH+WYs2UvjmA9Dkd4t
CKjsO08amnbNi6TTSPrn/gWe8DE5ztGz1u+GJtmzsb81QH20nI1dNEfYsu11Uj1idfjAeMn8EkZb
h1HKbYurLuKPLiKT4sV/4p47rp/WgTe4/tryNBbhW18rsHMt1XeNxE6u0sVbTlqS17BdEDANux0g
kKCy608+Gm6b3V1hfxcdPjqBuK7hA9es5YXMKMKj07AGLNQiMZp5i+Y68TjtSNbrzr7i7vTOdJNL
f4wzsbFESckFKL9AENMrDWbXRcx4CbChNPCc2A5vywK91a0blOIGyW7hkCNdmjsPBT/wgzmhDIMh
cRe06lJRHGIBXLITIe2Ty9pC2qbaEBSqF73kqI4taCiW4LchN3gIKsEqjCoMMQWYN4KhxOzBHkf7
pxzEqQMwKKvWJOwwkKLE/fETluF3FtlsVdkhJJ12HHO5nKbZWqeehHK3BmqErdVtnofcBj8GeWld
JOW6Q2wpbfOgSMqiTqCNaTEHGrYJwyTJRCSzxM4SPhr72PXuFQ7WTdG7Wy8bfmH2r0kmNtN8IdbF
xx5Tk+mfxjB6QuxZeaRTU/G34XUTKiVXOTvw7K3qxj3YnDno0uaPPY8AzTxWU5UJ1KKZdgY209XU
vfsxlpB3dyhvRIeOeWHfEmZes41xIKVnG7ZpvACydX8kAFs3vGtDdcxHsrdTpx3wuvEqWDqB1Tzh
QxSFZBe86b1fmEwRHutZHAsT4gRbJKALwBl7Ql5CvocCoD7XLO3EJuTIRBckMjlB7EdSrhlKoQAg
Ye77Ah58K/ujViPk6fBmLdwYIbisMoF9SZq4wMzlEl2pUcxMSJ0hWaN+Iorjvxu9tpX+D873czYF
S+PwPvL61wxJHVWXYf85sfQAI2KgubzM4kzbdEV0j3VMZMCx5/AG/h1T5bDkT6azgFwaEtCB8h31
6bmsUCS87CN7iuJq3lRh9lRLfFipgQ6N2MiaDKWVb+GL27rgLS1ni0F3W3Ybvx+OTVsyoEAmPtrG
91Lae1Bi7m6a7EM6v5pLdUjTfgioTb81kxrz1dLHfcDY+9fSWYB5+5jzyO7dI9xWl3WP09/zyDz0
PmV12TOCJzOfIOSNmNJOUDcJkPciu3psqdhK7/IUMgqKF49rp/fbmDgksG7Atk70lBfLoTPMC+mA
g05wj8+g6wa8y3oSjSzNdotrPFjta4fm5f/ONh8AYkp/R5keCdifQh64xYyhiBSgBs6NvFRdv8Kd
G5ihahWIA91+a5GwXMbZgTCPjypjC/dLTR3IdvgVRzpoyvUoXwBQuc537upHl3xIPETPM6xH5EI2
qvO+NhgOcrl18VzFUTCTlKrj+Lmy9dVo0KeRzQ+UN9wwJrA2dIOBuI2VZRvPPLk8VAujhd2/cole
5XULf+OPsP1d6NbnZiJdO8VnxwYLHeGaBWhtnxgMchohGMCMhOOYtR/Xz1Ibdvzf7A+rxR7WbsS6
/Jt8hygl7mCpPUV6DMF5OdS2njHrh5uhxBs+ln9cu+fVMJ6KxrlOQnwWtX8dp+Lo9uVLYVNPtJis
KKvmw+jcsx2XOCOoXEG+vc6CJIdTjLwGAWDyI1SusZYf4iLPdqpvpAx3WNAeSZtYEPzEVYfhrKN4
btzlTw1912ncF/ZEsN715JOQ/qFLxgsCKLvE6TZMVn4qZP9Nppwfd5FjzosjXga5Bw7F2CAeBM4A
kLMX0Lp6cdcMJtve+klVRieuD7nVvrS4cy170Zn4QXHPzZus9Q8nQWzsrY1BbMlPM3C4Yp90CRfY
Zpvj3jecZV/l1rNjTIf+cS78JdDD/poO4mTkDLXThA2vfy/YdtggPnGK8Yfitjdb8UFN0d5csGI0
erIBjXNraB0uY7Wp5RBKpv6pKnE5T1V/Cn2MiYqnjqIFR+Cxxym0AnH+6DIQEO8N8Y5F2TtO9Zdo
Bo0kNafYWUTioEBdbAQK/FDJkf2AtfG68O5La1dPI25dLIVMXkSUjpicOXQ9EZ1aZbxsPP1Reo67
TyCAnTHXLjFwSbBxV0EnxpTvupQAQgtuo0zzo+7nBiPaqavSb3N0n2dmDTPLgi73KSHh4o9h72Lh
6V650C1tr3jUd9DMmKUX8eAuA2A5co+l/5sZ2dZa8nqbFTQGu+IeVX+cPH8QPvRm4DG4Efjt9afR
zZsa+gyU0Z0z8sYCPML4mK3S+Q9shk1deWSY0Ru/tA5sNZ5Gv+1Vl9Brung8x2zDYjoMQD4QwxDG
d5pRMgT4YM27nyCas2ljdneT/dNNfUuqnX4Esxhe/A78kTAPg+CE0C3jkunaF3yVmmGkb8HxPJkx
whSFeL11QT/fGPFrjdRPLDrwrPeeiBliIEioJDxjs0mKeFeN59SPt4z/gQOmzMvf6/Cz1t+qTLKg
T8rnKTO3GAs2OFbWg1nkICd0Rk+dUCqntb2V4dETMennCDhyUhjmyhrurSyzgJ08dHMugI09BL0N
jiY3z3bXPElwefvUdI7EBxNs02iVRnUYw+wd58a1Dd80Jhwu49o9i0d/m9S4a8LwLwlSNhbaAMbK
1cltVNlyE2b84+nDr1djWGpSC/5CSqBGxQTrrkSsA+ZYUd8x0za/WuLlb9ZGLPrEeagfOZepHnks
cLxqjUbpDuT6juu0ylp4YpON1Ci5zeOAxgMO/Iv9bWDw5U08kUyz7j2do++86tYkUUSRHDMvWpfZ
VrjatR+Iy8j4ktnei5XmDwWxFvqw/qQJl1+PqYa4NUDFlOzyoMvTZCes51Kb9WTT72suNm0VH5OG
u1IPKWWxyVq3b/yILxrbh1zKTeL52zmrTsx0HixVeHG7JDa3YQWIlZhjD518cObAti/AblJeR4/L
csEKxBjRbOaY2TL5yTj/07i9JmXPsYZCzA0Tes2QWuTYntnWuJD5uBFEAF9HTMv+RNrvNhHV7LGA
4yObeT4ERneWFFDlITaVqMbkKItroU1HM7d+CRcTsWf2haSEWS3LLiE7ZXOejqJj2VtHnOtNIdeF
t2yrSfw2WITmcTN5714W7pZUsfrNg8sfmdFPMNJKws3jue8PIzBu33MZXLqgi/p99pAsPA9B7Fwa
7mF9VsNJwlEKlGwp0kPVCZyZyuW/rqnB0GoI53c5ClpdcFWnPuNKgNN4xkWRtQff3ZI5lAsEG0Tu
kazLUAdltk8QVacl3PTTuPE7c10jLY8JPpihIxcTslHixIlxJgM8G5YYp7hYIxhhfNMAzA27BWUq
sjcj7oVOTSIsrkT9bJBOkFbQoGR5+k5i62nH14aNBG80zOhQY8iDzfQnwOCD23Cn2oIHcm+H2inS
nbUxzVBxu21bjLtZx4rxNPDHwmrO+no9scxlbEdM0/nZTbhCvsMUSgvW1mj0rsqm7FGs123npGPE
+O6T4pBjF8cFUFwa8kNTZ97jvCMN1lyYzhfQdrUEyy/hv+GR4jsQ6OSFywzLPLq66fAx8qfAULQz
8RdNNtCSlw6LXISNlyvGRoW/oviuG+6zT4uBVnFatLdRUGjmUk7DYVLE/j7P3pvhMLk1V75+C3PH
Suic+baWB62/N0N2YdUFvuCRgPuuoeKvd5YXgD+rnncUyqsgX2BbnMzZ3pTJWuj5R+lVR3P6LNrZ
2RlRdmL+cYMSM7hsrUtVstNZypeptW+uKx7p4nsIM3EOx3CDx2oiiJuRttaFSXbIfTBMukaqpvsw
HGVlwM41DRxH9Zz9EFAjX1RX+AEWHvYyegG+sm5YddG4uYL3+jBmXRhEQ1Qfu5kFhYYAVANdcuPw
dQ6HLxljfyuI94Wtkx+LlpyaVJe9sPgZnYS7D9GmBbox8JN5T5yN8cqfnTPX9H9EfBXB6L0Jhhlo
O1SjZTY2aa2DaFtuZRUSVw6tYPopQA36k6TT6hOwCOUiBZYBcxv1PdVW3XaSH1p/8cZ2W3vZzp6Z
9JBKhLsX/VsVO9ulPlLAQfBXOvgsEzYF3pr3J2ZUDvKL09+8z8R+Z4w4xNyEZAddPalVlj1lp4DA
pUW7Zak2JpulNH+iX5WwWrNR0GEqG7LaCKK639ioZNJwt/o4H8AxsdUsrmWEMGtiLiqDEX0Kr3uk
omxQD9LNAltqXbrxvCoEoI5Way6Q8fpzKjXKzTTx6jndTY4jl4zWoLMFgyq7w+OiOiwZ2cdAKrna
UMyQlkfcUFFe0RLqxZnG1VEFfXMV+RVkf92JELCl4sChCga3KiLMfIXXttGNTdjgRvZVlLhXoWJH
xYtnFTT20keb3LGtAsjVMGw8FUnuUpvVH8Yn95+4sgouV/dBxZilCjRDeXoZSTiDjYk2swo9eyr+
LFUQOiERPatotFAh6YK0tKcRm4YUlD/FAkocgWqNj/X8T8QaefwxFM8e2Wu7cG1M78klVbFsl3x2
bNk/nrWJVWwbcEbEdwz5fCDTLVS4u1Uxb8PkWwJk4GtSEXCNLLj/TyhcxcNhbO54LuHit3iVqVp6
AmDIsahi5biDPguSSRupIueeCp/HpNAd0ui+iqUnPQF1qaLqQoXWl9vcEmEfVJhdJPLb1uWBSVrB
p8Hx9A7R9wE6AgLoDkvIR0gokG2E6l403was78z63aZVQXqwFihzZDVKk1FPhe17Fbtv+gHQYTe+
AHWjCObggxTdYiTuVGDfJbnvqwh/YxC5VaH+gnQ/bJyjoeL+sQr+A6jKLpmCATQKC7DIH8v0Sdl2
xAKW/k/oUZiop9T5leUu6kFvYg1stll8J5ho46ZhRwpahHCJQhKYo7gOLeyKcQZe2VMWrfAFQoEM
bIgG8CeTYxpGNPz5f3RRM4jVBfgDbKEb3ZG3AnMka0ogCQ60hFhhE0wFUJg6+YI5393OCq6A93KC
K0PWEJuPj1saCIOdvmgKygCIg85P2iIcyzi1ekU4CId1b0XGGg8sY22P0ddUoIdRIR98BX9I+XH3
xaFTUAhP4SEaBYrAwUZyEnaEsfBSaBROIoUrMSnAhDtu2TraG2CMv6FCUBgKRiHsS8F1tlOQik7h
Kly4FYkCWPTe06KAFh5ki/AfxIWCXaBKYQZSAIxJMS1qFpeEMhXZHUxGrIAZIUQIBdCoFErDkx+z
QmvEyzmBtGEq5EbhTJJYCAdJOtNUpcAcxQiiw4HVYcazPGBVrPXO5dkD52EqsMcM4aNRpA+IH4ka
llpt2HQ8x8HC2KxhtCX4lZ5KG2CI1WMhGixGFY5eboJfUYGXdDSJTNUKOKJDHiFCVoP6pDgpcd2Q
+eBHW7ggFwvwebEmK0T2D1YqXx44dF1Y+C4zjy0Kw+3cJiQHx2+/KT5bJ6QpsD8VneiuaWPe2kHt
TOV0rmLNg4VEl0zl9EHhs7QSCrXS0rdUzdgCMx++0zwWcPba6UDp6LTzSbLE9vhkeMK4wAoiqkeN
w2Mrif4m2bJs/XKTKOhLo/AvAxyYRQFh6NXYATXkZqVgMS3UGFfhY0IFksH95G0H2DJCQWZqFGug
sga7rXPChnFtFTzwcoofEumLx9nQqGWsieWM/CsGQ9ffJ9FIsw97Jfqo4uLUEJDKiSmAY7K2YK26
9aiwOJkC5FQKldMpaE5E/VXHcgyaIW/PYcEfIBYaMRRsx1TYHdE/u3wdQuF4MIygCr9NCtMj4fUY
CtxDxIXUgoL5qEPAV3gfPfzJ/8H9wP1xFAAo6YELg+6Rk77REqM+9ADKN1oKfNGlGFwqkJCrkEKF
ggsJhRlqWryMCZQyX+Bak9pbqR9qvrVXQ+Ur/P6eQSzKFLrIbPWvJh0RYMKk2tJWkvksagbsTzXc
Iwf+Efs2/Wy9zAqL5MFHMrllHzxKwmKr80DKLFYwahrhtM7RoN2MDzaH9zqVNWR6xWCK5sV96kP5
d/bBzfU+pn2zMblwwG0aUwBOdbnPhIv1QKGdXAV56hTuaVHgJ6z/IKD07JYqKJQNHarP3nUFixoG
sFGTAkixO7X52od2Rwj6XDripYHLAszQ3vfLAsCm76LAS8dp64wS+yb3s71Nj1SrIFa1+sVxsuks
hfxbO909VKArqWvJviB4RQgaHgzPxS2L5wevpFUzNIp0X+oTrCKFz2oVSKvFLKrAWrlCbBUKtkX1
bXfSFYDLUSgukrsIExE8RgPPg6+AXWAIRdDpE4tlhfPS4HpxsavXJaSvgVmVDQLwr1phwLjCBIPH
meYPbJPjBIOnb7oPs4F+GRJOmywbd4OcfiGKX2OvPqdThZDVlsDHWsDHYVNUZ2+K8a94iueceNVp
LK6DwpdRMJYGsFow/6QmwHsoZ5WZzJgjPiU2klOlFV9TcvD6xdmwAkPPlE8hvLRagdPAMte4WVk9
egqrNpTnRmHWuMHtSrhr8z8ANkhslkKyRRNwtoEQ3krqANtyyG2LQrilxpejkG5kwrY8LCe/Mb3A
gfrmKPxbCugHAmwJ+7TAk+JwLbJUsN+uw2wXTg8Di6HrbEdXR6Hlmn8gcwo3ZyjwXNE3btCwDQqM
hPm3JNJ68WOskADrQoWuiz0gdpnC2UkFtssU4o7rMFUxscDNOaFkwcFr4OGlvs+7SlTqEFzW40xA
vfVifsuIPlbYuYD+zYrLSzlcEovO8izFEqP3kiXu9AYUkWMiPY94xgJZUwGEUVU5JPmPC+f8jL3a
M4PcJoSQ9BGwP8Z54rape7FqsAh9hIfafJYKEZgpWCDnY3vsS2JOsDJlAdNNbTgmyg1n6Q3PuXDO
mQdP2677V2P6JJlkP+njmx/TUud1Ldzgdngocvtg+PG4y5O54OoM3BCIB6244A6ZMtcN/ENbgRD5
ujlpB+CI3uBTfKv15BhsfgC90cKW8kfJunKBICgnPFEa6daBVETcgJDQOjhycwOSsVuoasi7c4zB
a4Utxdq5hChWiLD32bMu6cKnKJdYh+gHeKFjQ/GR8uVoRP1HW4QQQSWzS4Gvgz15fbBkxS4xp6Q6
B4VAR22Ac8Z/MqBuqwkMqHBFAM6YEuuTbBYBPc+7g2994KDPeLuRiatG4yxa/CWybtjRp+OrO8wf
BpxLYbhvlQJflsTyBjYOGWUj9z4Z32147fR8kMYRNd/r1GEfNSmYpgvZKSgVYHPyKfuAuIl/luJv
b9g0dszrvStT6GXmjbAth2wvtypAjnEN1cjZxFV8MxI33pBjzNQiH5ITHC2HKPpAFGuI+CVnpdun
bo283Ky7IiFpzaVpU1m0fsjUeJes7A92SJgpCn+mkmrFHAd2NrzlsfGXkkhjHtw1cX8qZJzitsxZ
wjaFpdI0S+4LvPJR1CkXdkiiuPopzylm4OV+YVsQZe47S26MQhKAQCiq6jKCcS3g9AZOi182qhYK
R/PtwH2GdZtxo28PG0DC37rGJUa5Iu/UGAjMZkaVxoNUOieG/Zg4/bMT1/WDY3XzJW5Oc8P9yotM
eNpQGJ7imV84FrjzZV9+2ZFt0z3zTqr6wTdCTmGI8RidzPA6GipDTyPsFyZePuixRuG3rKyt32Qh
KbfJJalBARPebtDicx1ijynMNbSOcJNHCEd+7sZnisv//W//+79xQZpOEwYUvmFnF0mbH2S3FzP8
Tg5FrmOZ28ynyeBdoVPazDKOBz8yx60U4xw4yWQcDJw4Woe/Spf6xemscq0nrUFVLCGriZSHZbRn
356/ynYJA5p30wMOGR0V4dLraXrTEaI72tVAtmQMwmRbRGNPh84B6hNV+M9gVZBhpq239+7+JPhR
MF8XHQxT+sLMGE7BYtLlkeEXDyV0FKMy7ktKjM7M3E91x99ZCRZIJ6KZN+oi/mLLevYjeSk8kl3T
IOcLiOKeTOJyrJvJOPZuebHifjrqRgMH0ntqxeQ/DGPZ0KTNxcHyk/poAFjxzXR4qh157pIS3VNH
1abIBwygsoGH4TKdwRddI6QmzTMuMhPaRfb6qrIZLVDEdm1ptU+tbA6yQB1fqlLb1Ibn7CJqL9lp
eAuGOMvyyIoX8rC0/cYxK8warF5XNc6VVdQlA9ochSeNB5+/EDa5k3mQx9RqqSQF6+HZfLF0SciV
WNiqa0noBZo5g38Js36rZRjthe1a9C+W+8bLPzONiTqeW2dvznuvHc9LElqnqUh9dBb3XPf6fqrC
FK7DQdgNs3inf5nDH9PPNfa2RBW0pWHUjsOnTEXHGe2Jjo+qFCUebWTx+pWkY4RREktu5YXGLmOI
WEnZNE8huwnGzVdouuOhjdvXSbj8Fqk8590EVscePr2OaSCKofB2e73p3Nci18sLhBfWMASP5jJK
buX01JQR/c5ppJ1NKj9q5Cf0BPtm0Se1qWgLny2eZNZeBRs1ltmUdEYzWJgiXS42sE+nwDk55M6T
bSzDqsuxIWgyp9U+rN+XMfkFeb6pDO7FJlx/8NDcK1vxI1zO2mZM3gxhAZnTvrXOeR3Z+UGbzC5z
pv34mnhc/Drbx5DSGMztZ4t5R/fGwKYtAHULNY2tzNpvRgM5U/vb9L1idwMayboW1g+VCiEPeQ+C
VjaYW82ZMjrHEYHGkbvWNnqSD0eUzoaQbwEyOebtGu39akq2vsJJEWb4iqxma/kCKFtbUFSZufSj
6s6Ln9dn3afFO8WODCeQA7PTmITrHkMxRpRkgcMwv9dFC2JgYRclDkzdaSRa6G6lFVgs7wGsonIm
tQa9tPuy4dOQ5/I3BWkmNCGWvmk4khhplbzDbaUM63xj82NoCV5BPUWBb6xpK+kiFKUBjU+4T2k8
3XBpj6SswSlgbZjb64Qnl7gQpDlYSp21GoFJNR7v3qYM16nJE5Tr15Y9d5cOj7MVs9NdqhhHXPHO
HfmHcCSvoWl8izq62eul+hOn5Ail5OoRl1cjGfSr8zxNHjgeXAWpwJ7tlB59BpB3HLBaWjyD+28x
ixliw+pyJDfFRGjGEgSJQddAQ+wt9LRtaHGPlqY0CGoPHgkR59ULE8B5AyTdeGbDQphmDU40qNgs
UareYDRd2utYjN6z38Pkhfi90wzI1KlxdXOfxVWh64cR2U9y/XHKzDpH0fRoRT66lpEeXYegbNZ+
8GOqsSBidapjJ5gT2+PjM+6bvHwuhWqHTvwuwAaOt6adhnXbjiBuYxwVk1LZSkk4KVFbMpZVXuuC
UVN90JVfQluJ9y04hg1ldkRJe3Nnjia8LpMoExEhNF+tOtoDBt2mRdfQohgX2JRu8yEms8jleyOS
xzKBJFN7xmvHE2gOpKw7C1B7SNiQnSZ9Lln+22Ygl8LOXnZUt0F80qdjm37rMwUYUZx9Sv7+iBNp
gDuBynYtuUZ4LCvtxYM44Xbst2V+8Lzc2HkmPaJRk9HV18KVCSv2fl59oWdSedQhgpXmtImPMdwG
lcfGAk2tIJ8x51qOfD0lYv/KLLkEYe4hkJb37q4eo5tvPcD36W+QZahDWvIzX9y4MoY2DtxaVpds
jl4p1gIVLBh+vTTbsnbhQZjD5gFrFIa69CxT3X0cycRvOrOxg6ov0Hcbg1m5ng6lBmVncRublhMZ
mEvmPPOhWE2e5q9i6fIIlnjzNJ/cOCJzpvk7jVPbXVqPWBS8t5Yv5tppGLDnNzpo6p2mOkhozYi3
Q8/6lwqn/2LvTJrcxrIs/Vfaat2QYR7MunoBgOBMJ32gDxuYO12OeZ7x6/uDFJkVUlVFdi560WZp
FpGpkOTuIAm8d9+953wH7p1YbRVVns6wSNQ6TQ41E+GEzepTo9XU4OF35i7ZMFBsc+OOKAaW9uqp
JeMBF1euv5YC5TTjNX8ScDm96vWDFFMesZYKkELoBVcGwZ1WQkTKe+2/kxMezrB74O2YnP8F68tP
EVaNKwO7PWg0yttdkuluC99m4PNQjC9MzKaCn7b4DvTfTjIomj5ZrnxgvBmmVWxHq0Ip3uyaIPbC
TN3rRAGYfbLLJKyDCOmqsNleuoL9PzW8hhfe+0xQCpSiHvICHWV2Oj22heqI+jFbPN8o/HFA36no
PqJXWa1WGqdLVEYrP5DfDBxyAAgcshAYoZVPTYCmIxZOpiaeiQe+Bjpjh5bM1izXbtJEN7FNPgSl
3gVm/6KjIpjpxsd9+JnHHSFo574t7oKOSdQobkHIEIRbPOgW/VWt/t7Xm6y+JulNLA6EptqWeq37
fV8CO7OUa2nolT0wXU/z4CyBQbdC5uAwRnLUJySYpzGyZxTJCkMy87nogk3S+R4aiG0tJgdxStwp
CcD5m+ALbUFxw06AFtbZUfBiIIRpEvQyQ+rWiuBZ5vchqs5B2nHoiuxSlDZK1OzoA+zw3BzbkJGn
sM6G4riYKFRmGRFof54XeN8W1gZUR6TYoEs4NZSjY3zJm5fc+JjFdiWT40i+EDCMSIbgRMtQ0v2H
pKYB3IrI2cxgSzfy3KTlTsWrFj6kI0V/pS1Da42OIWZdsY023dSuZ4htjhjrb63Z7ll75N2QCSf4
gwGSLYqITsgW8ddmtFBbNTNYY5NkSZn5RSUKSCd081NJZd441eXAR2DgQWQQ3TLKnEnlVpS7VpY+
9IolY7KUNSWLqyv9vqxFmGPZu4/wW2hfNEooAECmHB51FTdcKWFdWWYmmQcYnIhFsIi6R4KHl+oq
fDmEznLTV6ipnIlxstuJ+UsgpO9DPp2VARPdUpZwVJab9EPo4p05pYe4sTaZxIPVo3mN9EtPhRqQ
0yw3+OStCAFSpG4GwTAZlLLiMAvcIx/qKNbBlyMawvaBJICsabYI+HFtVcIxnlFhtwqEV23YNiRP
FWawI3RjDY0WViY5LKjAtGw6N374JlrTk2l0xLmhXxqg6Yx1fQzJVm5Myj2ZPhhszA1Zk0wKg20J
46JUhWfBar6kDMEotEglofuJWHJRt9TVxgIZqaPAkqOGTJd4pWsCulVmHIm6aRrWmK4HF4iAtaiF
bd7nwKE432JNEIqnTN/Rv923AKSyLtjCAqUYZmTbJe05ogLOeuOq5NS5lk/sIvnpba2+JNMtzn0X
OP9WkxkvQvr3pUe/HvYYnp18El6TMaMpaEDDD+45g75AnATMSd7VWoQKitzRydLCjaYeo6lAfA9i
V5M0ywnGvwZ7LtZ3qkIV2bf9SWR3dEzS0MvivR2ZGrQlaJkpkxyziV7+5OQ7AwkKivx/5F12LlAT
NP/+b5L6n9xxKuopydI1U1Gwjyx/fnu/x7i2/O3/WaSxPC0hEC5TqXGTxk8BgUqAvhBrQZNKkoik
Fj58Wr8W6Mws7I5KacCDsLjjxSlyf1zOvxyY/9CBiQHyrxyY329h+z1v2u/Rb85Nvu6nC9P6hldS
wjqpibohEZX0d/Ku9U01DFOyVFU2SJeRFT7jP1yYqvFNRvqsiqqlm7Iu/Rm9a3zjgG5qpk7SIuMx
1fhnfJgWHlB6csvtt/38938DBKtjTRJNbjZ+Dnav38C7HLkswCgkBJfL897pU0PmqOKpcgRMIr/0
psrS4LcAY0ulQQ0fuJmG1z/UCJ9p1QoG/FgwUiedcV4ZYWaxqNJWH5BmiqVhbRXs2IlCLlgsVQvF
CF9PQes8mXtHboMPKCQbmsUrMwMyD4cK3LXKQqlrRMUmOAaou+M2OfQoQwQ8rpvAmhV3jPRdnmXP
o8b5CU6QxsYz7oiNwL6mDUehysU9MyZjg7YkT5vGo429dIfk5BKbDClSLEJCq5pe3vfmfZAVX8wJ
PEma6Zb1zVnNsZ2MGefEZhYIYUELvO164aNKxUfNaKN77FvbMmaKqi9wuUTLWRUwaCvJsKZSVe8m
EDTogHUYb4ROWTtBINCaMzU9GIkOpKLE0boQNHr8HUo8H1w+3Eef7UfYaAIlAkiL40SjIw1GyfnX
c5wv0Ll/+Bzz1P3Fc9yN37MP4lGCX+3XfNHPh1j/psmmyoMia4bJg6nweP+0UmvfDAUHM/RseBrG
8kD+/SHWxG8Yry2myNwIsiVbfLs/zNQqz76q870sw1KZz5j/lJkaT/fvTzFPLs/u4soGzyiJ4q+7
xVRqYaB0C3avQbIyJkQqyW3ttBm1NjyWfSQnxSZGGMegmfBFCXJRYTHkGzJiIv1mBZMGk0PYY7Wa
BXv21dxLFOsm+PUzyZCA84h+XzV+HTE/SysHJ+rJRw0zgql3i4LJvTCzBMCA++iM5jIkrcuEArmx
NGCXUZBLEWUIa3tdgQENyqp26tA/Te2+HpAcVwoOBS36ykXMPh2qkKQtVlJYthinGXip5ofkL9xu
Sd4iQLqUFHZ6OFSkBA+k6ETNU2MgZ0CxDNktR9Plw8VmYF+n/tlYGP09yI+ukO+Y1bxaRnSKUmuL
U2GN7neT5f2RJvQO60l+1/o6RN2q55yIt08ia7FriEGaMthHOclQCkQRZgo2ToxiFdHnhaR1b3Us
AlYxAEgEKJQHInwTuLqrMkdU5mNcG0tCWMrC+JRGonbMQBLRUHOK9lv1I/DhiYm+aG0wZn10mMQw
J5LUadUDsjCtuCdIC1HcFzQ7rxDrR/gZH6ECpLVuB2wTyQUcnA9jyxkqKfM6a5EIGcRSCSGIbRCS
ic1U8TPtxmbVhSSLiQMBJHUNTCSbntRmOKTxieDQgZRR9SUFyYsC9tTXFVAcQFxYRL4MQ/wIqHVC
QbjDuHVIouoRnwNRedLw2Iz6Vcw4OhHyhqTeWA71QUrvhhc60Nbxhq49JNL8WftEyKnNpua0HpHY
hzd5pStoAopMI0JAN99raeV/Wh0domZJNDSMR31UPoUC/zB7VOVJovkMmOt9ovlmW0Z5RjGGeLpk
FqQJ3POZPA9H4jcRnFSmeg+5HrEqknJUg5OtW1p3oN0GVbylXRCVGXI/4ykX8ZqaWB4x7mF5Yavz
6gRVpAaVu5TF2AG4CfywIiRyNqSVjk3b4D0XhTcpeWG7zD3AjFf0AcImlOnEMZP3akIX8c7QH9pF
E9LNRiuRw0sg/EYGq20BsYVzVTf3a9nqG5R5w3ouKO+htHOAUp+qscmgWtZXZaId1vfMZOJbXk4X
Qx42kVU9KURD2oSI2ylOLEfstKveFY8iwx0HKcmuGiwGT8l9GvZXmbhKc6CeF+rHoTwgOV+pyU0b
4AD2vRp49LUjSeUY4aM9VWX92OfNs4npwMiqqyW3CwMMzgnRhZGPvVuFWgzqsX9ml6KRx7RSlauH
RmK4MTX9sVXhsgD6OTDuwNjUfOTl4vzsFu6A4mnLZcdm+i7V/dkXOzQIVvXa0MoflUNVhadUrIl9
7pFppMlNyWZ91ZGShNuofQvoiPH2uLMWvSdYfpPGDhEoOLTgJnETmNmuaxX0K8GEXM+SPuoeq5fJ
AW9MiFMN8ieNqHP6+Cim+mo9dfF7kRBplCInz1MUOsyBRbB1Ub2ajCWscbbu1KR+qeVcXuFVPmpF
L++lodm2cyThteTE2E4vwQAEKBgTcnOgdjYqGqYxfY+Z4CJ4DRf+PpmrZtysrLp7TQpxh3MHA+ly
yuzPgTp7mlD1mx4dg94boodXi3Vkmg+TKu/AHSLTtNDmR9CFbGKSj4IahHeSUCcbhmu9XXH/YUXA
Tk72roVfgrdE4zlOU273kLy87TDT+gnH7EU4RjwOUHbRblTkQCOp/GoHBnAk36Hm0KuHlmmNq2Is
SZVoW5eklfjCEeMYqqNxRO9FLkjdCQySR3BVAw7DOms30lyslbrZ5XWBxFbaqgKfRzEUptuWX1M7
chrMaeHM2FF96qioN98aUXtNguCDfefgG9GFzgOEjGF+bHDW8WZObDWNzzE2UlQvmYlgVsSMOhOQ
tCAmgkM/ASiDqszo0o29UIIX1SqdZnGSxwdHqClSmfT1yCzhINnoch5yC5pqj2CerqSInFJZIwI5
tZSKSkaKGP12B29MszWxKfYWvZ+YLhwDaaJ7RP++DVmQpfl9isdHSULO0EbAJ8ZuCBeXxQvtT8Z3
IZrqZJo9ViDfM/0elS1RNcvKxfSg9AoNvZCPf5UGcJI5ZlR0JxZlar0qOqgEgbqCVG9haLrlRPpp
O3MAFpSEGrnDRBKB+qhKas0SeY1sQIeUx3wX1sNwUjLD3CkKxXgmmhszM+EBmEXtmEhMo4YWb8xc
+g6zr4YU1JJdSZr2moSCvBfplirE9ogLdglkQLe0kuUyzFEUotS5+GZ0BucW78KwfCXq+zkOdc6e
eRPAz063cml9sRWcxGJR0BSPfsZ4K1qyjUfCpx0JoD3Owvcgb+70KMSg0tXxtYBU2gndGfvS5xyb
lzaRkcx36ygiukDq4pdgEXzLgQ+IvJufjJTOwFRuBxVL5aKOC0x2UhBUCCqUW0T8x5LGCe2fMdyg
dfezCGnUbwngNbE8SuOdxSiVaWCwqpscaC+uQ3BM9N5omNsCKoO1bPg3+BDAs5OedLnpHYEcCkQO
9ps4/NKC4KUcUzfu9WsgAGM3cZj4CHtkqz0AZ8H0aGXkc1hELRCuiWUUD2asD/dpJx/+VbP/X9Xs
mvlXNTsi9Pdb8Uu9vnzBz3rd+KYqlNYkydDfVkVJoWD+Wa/zJ6IlWha1t8lAVJZIovnboVv5Zmic
1C1DopY3YQj8R73OH8mqoViioRriD5TS//5fZAQF34s/mjmEBP3y339u7ljqb+wjmfG/Rj9eAwFh
iaos/1avG6GowWGclmX8QhkZuN3+orkMfb3Qid1+c5yIHcWoHjyYMDOGVe5m62ht3M2TNwPTHCZ7
fw14zKDsrJV1u+p5WF7G2t519M7d2Btepo2261egMIONpu+Ilh9NuzldcYfY2SbbYH/y5vowUd+U
yipjTJxdxWnDrkzZTS3kIPnJjr12zxYOediZHAZ6ron81kM0H7xpbudcOq7iQnreynLTdbjVV+Ea
95Jd7MMLHUgdpvueYWVnX1lND+JJvqRb7Bc7Aj09QrEP+lpel672uhfclG/C2PNZ3dQ7FMAfmCNX
3eaKYeWBbAd7+Qm+rRp32IZwIXgKEd/I5u/JXj3SLLcvnNVX0p1OcKd93V2uV8s+7pf/mJz6kG6b
1ZvqYDu260N9KGzmcahy7X1mZ/aL9/gY2B+jC0XDJSr7ntORnWA3QfWE3dqw9+KaXjIfBwckPG/d
NfRyUIp8b8N+i+xH3is73rZuy++NrnGzbITH6NfsD4gXbnLfusjxD9SbpwlHfPQkyfk9HhZioSla
O2wKCHxt5VLd5jXixw1QBDJe0Z4Qfs4P4esO2iU6Ewi7bjZ4r++W8S8VXdCsAIED7Pchem7j5qAV
vExqFzt0SUg+gO7b1mitHSSKcvgUpPvGDcyd/ACzch1Zq2cd79alF/bNSn8dN4+PAvu5S5vYBl/v
MgjfInBxmSZsw+24VveyvLqqpad+l57pjm6SXekhVDwi+23nHVrCaOep+IiMNc5cgPfuFZUYerHl
f+gP2UvwzoZoT7SOYJW3z0+pT+Noy5cBfa92KYbjh+GppoX/1sccBtGG2JwSGiSLhW1Vm5AuVB+4
mOqlYU2H3jg0mLDgWgB2TU/WhZ3cLdfmc3kMD/JReagPw7p70o2z8MHgAg+pyASpt2wRzgCEhl1y
Yt51x3nIiYXjAOmKfMsDNGVR85AO4Zbh1zUbK4Olcj0cjG0+Un0i1lupljvlK1k6Ks22o1DR7e4r
J8WBOsFiJ/LKx+592aUO7R3z9xoX37TD2VCEG9ztu/DMG3vAbt99+Re+pfvBCN4+nw87rr9yxAdq
dRYAzgrIdcMX3EDlI9AuhawexFRf+huzrT25QFt86pzDhZWyA3rI7cXJnKwb7JF8NUaQtcv4MnTI
Fy684EKZ1PY2Ey2B5DjqVqReNvKG8wIQfXUF5rMPpJ14NtWz3a+7jXpcxHqujmnoxguz7Nxj2Oid
GU1YNtnOe5HPBVtjzdIQnJQ77Pxe4i7Pr6g8Tc8hGDTRbj64Lp8gY6d80Vg1DAe//iU+B/vxE2BW
9V34AL7oF46M+ETxuD80IGPPFZae6VFmIL8hQMJTHW9aYYaI7HY7u3cE2ew/mG8deWiiffyZnDi6
I514z12iWb77GBxXqMvN1/QjE+x6I7+eg6P1rkROjSnmLN8rFDYcoba9/DpPW4qVi3KUX81DWbdk
Q9vgDW7iVsIaeLdClLA2X3CxHbND7yBM+pDPW+V+jSb6FH4pJ/PcO8pqelB2p2obbwqPDqcY3BvJ
FtG9elVrXlB9KjmrbBKXRXn1/h7SbXGsrWg/hJvivANX4TyvwDvap8ldaXhVVzfZld3AaT7lA7+y
RVd9yd9fFZbyQubTmbx21bmDF753LtoffgdF74oSaaM582o4nMAJOCdQp1dQl+rdvOMlEOziZNvi
wKO6Mu9QbvNXYCDZSBocHUGgbfF3LOxqdnrCh+9yQfzzfEDlCJVsw9HQUraIwZKj/ppsVX/Xfmma
zS/Tr1fynparOLVXUEVQodYotK+45FkVyeQgRPBQHQaPwhlJBYXnVyzvGnqyNtM0tFseOv6O/0OR
v+WXB2uNV15B49CAagBEdJdmLnggad1NXufyNQCA1yl8YtzPJsUuHOqjegtEzlSouFfBWVu/CkeJ
12Dh3LGhN4Vr7krXWEurwn1X3p+IT9s9OJsvpk+dK+/1vek9nZDHEzzHFEV713C/1OyaxlE6JRTH
ZwSXbueRJusq6+VfFH8XXHjCGzssl2+sKb+Dx/ydyr6x1s2BizJfct7J4YDJTIcZbocw9t8mmlOf
ZKAbaL8oltU7f3UBLk70u43vILrrSdQo2eW015RLXtRcxLSZHi1hJp2WK8HhVIudDh36/0lx+f9R
TqKkU2z9963e43vavv9SNS5//2fVKKnfNKCY5BlS5MmSajKQ+SMkUaWVS593AUvRrlVM6sk/qkZF
/0Y1pxCpKFPLicoyYfmjy6to38yFoQkTWGOcoyr/VJdXWZrMf57VUCZaDAN11TBVpknY7H7t8opD
kAlBQgNy4W21FSOUzC310W3g3WhzdVLBJI/mLTblLfGsZLijqb3JykUT6aOURNkSJyB28RqQkish
aRnmmJl55dTiNS2S/WyG26I3HHU3+k+FShFiM1mfZQhZoAaHPYScvHs3si8RvcA5F86oFKGhpY+B
pqLvpyPU2haBa7MD6MkS7+PsbvbvpuJzxuvY516syDZZg8TZz4qtT1QiTHdMHafC09hg/zmrOqNo
i42U0gIR7ATDMF706xGE4EXDi7wfbk2NrFzIljSQjv07JTaoYLeGVVEGib0kw5n0lyNM78M4ecvb
Ewqja7J8TmW2BIWggqFpgeAiEngJlLSUyLWmgA7IvEigqZJhtv5wKnLvI95n3YSDxWFU0FEa54jo
UCfUE7FvJY1y8BqlcRQJLvNlCXUfmy+8T/oCjjg8mPSdF+0xaR0e2jYy68NtlsrUIYGHEWYtER6U
FeE+ID1QWVzL/ncJGa6FfF33522OtKMPMJwEbL5hvB4AxCzWjKmvHOjYXXUIQhMB+xougd6zRoBA
pMWL2VkzcCqmqP9A/1ZIARWLiyBfwZ/pSHOdgnYdA/bZ6DLEz1rilBWaAMzeuKzwdICO2cT6KYje
6FkVzbuxZJ2YZA/SPlIM2UmLa12Orkw0RwuUUr5qNHULCSLObbEqAEPC9XldrhK2JTB7xgUhotzg
Jqh4UejdwXX1KqSECl8H7W9Vhz8aK+tsBJcWv3FXIV5w5SJ2I7VyZG5UDE2OYGG6ZEBBVw0XesBL
Gavb8jsWFItspPhBttk3zO/lG1BvBG6NPQgyFvePbJaIEbnmKVKmGJQzDXK/3GXNvIYzYC+XlfKx
NADzQ9Auvs5RIxpWowWGndSAKkb1aAxumW3UwrTr+q1ork17A33EmrwgEbghuL2GgBQYCzMHPwb/
GKoSMrtoteS4BdXwXm/WQoG2pH8dWcy7WPDKhpaO+No2O4kGMBMUd7lzZ7SKxYjWBWy9GUBHGJhB
VpkT6NeSGYvIFiDwSXRwn+hBuWJ569pTRab84tJIzK2F1IiMT6Ok9cE9kFIHQTZaVciw9Qq5IT5E
piVmiVEBrWqLqHFG9zPRv5crKvRoEVdQmUqgPiuM7LyYgXtl+e+o5b+VW8nF6jORM0SdVJggx3wi
sJHbqeERw3iE8ppacySlj3vFOOs18Vg0OWMwdeFOgMgl9Mcwvv1pEf8v9BLGoof40xz759qoiYgA
mcKporGsnX/SSyiGieO0jdDSpl9NUbvznVUOfK6Kg3qP3i/bqnbNMkAElPJFZe7bVOZRg/loblUj
cwh29CY+8V6UKNnXJBGaLCag5RXJWwZrJYODWExccB0OHb+1OZ5rcVNyhG/r5faHKSYmtkVCYDrd
loeMXILlGWiKiyiefTCFliraE4ALlalMFt5SHiBTvKpLCaEgFeZRXezs3dUH5JjiuvHFmxq/0tXi
p+n6Dm+UO9S3uro0nIwEGGImMHHe62hiaMQMStfvmvA+aydHG9d//e5K/+XO86d3F170n9/dzpgQ
tKm8u3P6lIyPVQIjUGGKxDOKFQ6xJ/V59aWoJyE+TQJbj4parT5oGML++krYMv/z54wGWf/RvEE1
8VvnJO8FwUTZzOdMqxNVJt4Y7nYAcapIOA3edK/iBOvviINYgj4mIMdonVZIn+0YaWYBFnqtq27S
rRsiGnKXhrxcXpLijrNeXd1KbV8JWyHin2dFAbUe2aIOgaSzhe7ur1/Kslv/dsci+kD2YSyvhnbT
r++pEismwowUMRneTesDJxItH3SaxqGQauevf9Zv8crL07EITHRDkVVZRVX068+qpZQEwZFW+qCC
eQTA5oK86rq1RmPzowl+FpX/fX9LWb7fL69NohASdWolUVc1SV6e1j89jYOJ71D2Q6AhrDeMhrdw
kbYEpa+BGWxHhLoFEtJkvMlC9QKjDmu8MwgWbprrMNDQoW1bjDLzBukkIaqbmIhOQrgnYO64rPJ5
wyRlTq4BUTSjUH4E6rOYbawofIqVeJ3zkA9R+6khe/fDxzri5GjJtPllZxhrJ6BiX64iTeNzYw7H
gfaCmt8MDJTK5NUmi8V4UbvVjON0DlZVdxvCGh3+VmRzXcoIwWBCENeAPtd4J/mH7fU4idiWp0Of
KdsA4+ZIRaDiPTKk2K3pKNRd4Cn6WenvfYw9jfCaqdJWCIUNIXDOVN3iuYIPg/KPRDuTO9Uf3cw4
yww3o35wl5034rKX7UHGCz3Q+Rt8RjfsfMurDYZHOUHrfBWZwBXLOEKtAQwTV6Jdl6pB5GuE5eFg
8JtqYLdZ6Gu/3nUfBs0m3Fv0991+eu7bAXUMSIEBqA+2eTY/law0PA1EBnyu0/a5qc7t7EGp8WIc
F6B78Qfiq1qG5LlX9zyIDVboijYCqhxr/q4mZ4Fhlb90SFpKGHh1UvK2vK5lQ8mK5xmBqFEdZ1hF
0CpEfAedwIcqvZo67Q2uuWLPm3ANLwVbX0UcarsJEnVoMMoEuWzukoACuOCbwRcINcExgPugH2Wb
7PC+Vm2wVaLsWavqjaQMx2KAjde7InOusDFPkypsdMbQgBG5Nrfr3pQ+JHGHc2eCHDwKycWgWDQM
B3TlWMCbJaMFKWcTTWSApuu46MkjqniH16IG8CE7zEbgBWwrPZumKvPdGbGZOoKfnlJ1x3YZ6ccf
+/LKhHbZJO9NSK4sBayvX1EcrMriO1gux6fa1McDc8vNsl0riIeW8qiEK0MOI6pQ+kXsSFp2g2Ek
zul1jsmijtv1lCEdVg9FeanwlHQUQrLGvRgHjwlBG722701CD4Ng25aQLCWiX5YbQrhOHRp5eCAS
ZuMkdHuNgW5AbUCKSN/cBvNDprqWBFoT2sEwDxNtNAwT/L5CzySXHvOuIcZHWZvU1Nz4BRc39lBR
vAIyGPdyTfZhD92sQC2AOs0dDL4Y7THrQD/Ia9SNK0GV1x2wab1CMY7YnVKE6sYKkHLwVEa00+ae
RihbnlLhxzMQVWzIvKCRoSDVDdgOS5laI8TSX8jb0DqjynGW9cKowDPV18KgQctu1WkSkbi2geoC
/N4mwwqjkK+yPGU1t8u0VNXjY9Z+LIcIA5b0csaoq2FlyLcklX9cBUYOu+xvC4IoiQMCXC5dc1uK
qEHd5nAW+DEqVXho4TDC0RsSwhcKPUjNtyQafxTFOmighJxkiJRqh9ihcPNlvF7emMET7b6RB/hA
dLAIJ4khCOmttNXL6NzEVAO8nn6Js8JwYa3g4fNw0YCX6LstQPDG34DiNeHARN01q06A+hkE86fL
yaJBXCEAUAKCpsDNSvHALgsVIpWfBwvuhuXoYLGLWtxoqk4Ba1LMNRAI5IsGIs7QwYJFn4Lfr6QX
K+UhbC+AFZit0ib/WN5zBcqqn9zqnHWfOhMV9go2np0mNel6gcOc7c5Ar69XcPnTmQYwua6WW6bE
R4N1IqKXcyYnFoT/ot/c4ZJboxzkJnjzuzfIWlTpjr4ce+s3cAAAi+jAh9mGj9Ueh2sXP0n5V5Rr
1PmEIOipOyAGKrkGsSe40ne1bMGeRE5Iclebb0pKevQmEnmohr38i1t/hTwQXcKxo4LEopDOnaOM
WBDK/FwCqSB8d+WjsxYFzZGhX0rtTJhuuApEkqIuVYKantCYR6vbpyGe8pUBHtaHAHTDq0u3qKUi
Xj7rIY/W+kOKCbBTv/52scSwQT64h4afMFyuWmYG2NbMAvM2x8laXldp7AwwerVxWqtVyqc44K9B
3w8xLYe5qwmo49l0xXUhfeEQCKTc6XSYc9WxTwePKkOuUTkRpGk8E2tfS7GnEl0jNjpN1Q9s4Hr0
ZHaPrKxBwZXJiUfjY62zCH8PmUeYdH+DxwHjXdbsBdZNv8zI0ngi7WmM3wWWZ3YAn8eHw+qi/cnh
TxZ2reG8NQ55+ohiNGiZ1LhRv/HDbUJy6HzCPDGxAoL65fKWj2zu6CK2RGpJBhR+GaYnOfSBebB8
MAu8FcBthncLQn+BcRIenxbikFCJTw9Mu+g0OxakXU4b0Ki3kgICNbGehKC6m4mSJm/JpbWDdl5c
W2LntRXTmGlyLSIz6i5cLf2Oiu5jApUsqaAwK9ZjEmSuZPWriWdKo8+u5jxILH9S2txZpCJJ6VtJ
4U+igNCEu4HmLrE/MXkLnXmo2RCMmqFJrTsqnwjIB+k58NcCTemkXm4gYQVJwimMjhU1YRXYj+Sj
5jEupCVNmuAmRPj+/KzJjzlGpuX18xyo/ashPyERt9MucgLIU2BDI1TsuIGwEzoJRLIp1xzdB70E
XlfuBsBuWB2JoNM0PJCErAmwhswEXo+lLhG+njzSl2GRzOJDmz3XjMVJwLRlPUDAwe5AuEaV8lgV
0FJblirqRpV5P54fqgZ+j568lD4sP7jmKFqF+KGzZpvJ6UoxaX8Oj9341dEDEdOXRsm2IcVLwu0d
sB42yZc0v2TFRlEeMYPYHc46VXgcAGTJ8pci9zaZ1pgFBUw+LR84SRba13KjyKxNEiTE4XFQSLjK
GPmBkTSatVhhTNW/ZnRBy1tSss7VowaCgoudwtUGt6XNn+sihg28xl30ljNvRc2JNJHMvQlBkPSW
Q1rzA+6JOgXzQxASeLeYVgPZOQ6GGi5mhroB5YWhXAxvcQSiq3Q9mVdcMODUhQNa48WRAVISBfHj
76e0awTeo7hMbdQs+hJ7iDEE7YvbotJJSm47hFoTRo+WBzCJOyfFPjHgnJiIR4lj2sesdgKrA1Zc
jl1vU8fkjupxWSQEgzAB6VCRYq2NKh4VlnerYzY3rkdjvGSc3Ze/ZiG4iUzyxlrYhnnv4VgmcZDH
jIhtUQ0xnAT3apN6up4TaMVC71Mat55WfU0orBu6UhHNgzibPFPF8FeyWUzywarvUqQqy2lfMUeP
GmX0Mx6JZJXSV5uRyeXNAL6G0lcL91migO6tV1IP6yK+9sEEc4rYh2nf1cF2jsS3aPBZ1YdVPCHg
pN/Rat0Rf8Sume91CAYm21mPbtynvxepmBAhF1D0Lm3DRlkixnuw9gQz8jdUaT2U/kYxQm8pPJOG
rXgcvaXtkyeAhtjNwVS6qcAQhQSVGSXTIL3XGo88wwvSiDchRSVbtj1gfeRW1uc9t4NobDS0QD96
kJioEixbDaqiiiotUiB1o6Dzl8gxHkeCaFqJFABwaTyYww1AkCpv+5TPIPxscI0ZBKWTureC/klD
Vzzo/XWe6xNgY2+p2UMkOp/wsxsiI0S6hEuRlQo+7JhkbTXofIb6BDVwO7cVpJP4qiB27EjGzfLo
/sdZ8l9ekH+kIbf+crBwLuq2C97TX2YLy5f8nC0IOhMEDvqWrusGKVqqzhn953BBUCTcHrjJTUvj
fI6+5O/DBVX+JqmA/fgTXV4sGjQJ/jZcEL+JTB1k/kSDpqb/cxLyH2lb/3Fi13RF4vIYZMiWpVi4
m3/rqwxFns6qGBtOYMXRtis/R6VmqZ/Vu0Zu9VWqWo9m2Agro2u4Jzle+Oyz2245lTXMqAPL2kl6
sdVN2rWlbkzuXzcw1F87UFyfKpn0Q/BDibTyGMH81lEoAxRmiqQ7wkjOH+GmpCiII9la+7Zb7L09
ZK3QMjd9neHCi4r4QqS6utKE6FKWrbxDcr3Vs6h4qkgCraUE3kLV6ci5usfExF8tmll1p+XbORjD
/dxkdxUUpZNu1e9VoejAaAOa97WK1AaVqSfiuXbFvOp2QRW9i5M0nnIlDa4UZ5dAYSuuwwQwnSK9
B3qlbi1lDs7gVZVTDfaTxNt7JSIr9x+8Rctb8MtHqJqodREw4RfSVEn6rclT6VNB9Q1pI+bD9ph0
mPsf/5PqrbnHEd1ttQHOpd7UEoY8P30WdTjcmjxUZG3UoNHKyAQHFK+DgDxppL80R4Fx7CFruFYU
CZdyJB9XS6d9Ao/kYtARm7shfSx06RSUcHKaEcb3UJb+McxzHQ059UZthdNBilqI6eHayGrz/xB2
XruxI1u2/aIA6M1req9UyuuF0DaiD5JBMmi+vkeq0bhdBxfVL0RJKmmnlGTEirXmHPNt4FVQkdr+
MSsG/23WxmLuoWFPeKcISrXpkcd2fZtcYnT+/S90n9/98y/kobfi4bOxS3hYr/7jJtJzlntmBwd3
HIZfDkQhRP3JeI6cKd3HMS/bAEJsju5TMkQfziRfW9NMH4VHrHmKTtIQUfL486lZc7gLvd7e/nzu
51J6DAk8MEF0HQ3AGnb6GkFQ3OksR6jObOhVtJWHWTpd504PL0C7MBHuF19P+1pofRnKcbr1labb
azGb+/lioorpxsbFRsFTtiUw1vPC9lrGM2pVFQlYZZCLfj78ufgKxiGE5/iom0lg0wCxH3m294UI
/ppPQfJiObXeSiAICkTtWoRB+hFMOUShoXk0zL66mna9G0k3JW5AEMCpQsxNFjraMiY4YpYVyN0C
OmQMeFuahrc3C7LEZ2O+D/YCrKesCBv0kDePevWB6V38GnvWoSdW8rHPmviVHPR1bUr3hvP6z7+/
xf4/O4/3dYJGvxEyJYXPZ8E8+ec60UwT6QsJ8rN2Qvw89vu8QIwSJ8Nwywo7uujO5nThZkcdNUTS
13MyMAPtPLQxMjsSRJodQ7s7d9q91CPxgCbi1XWUj/G5UN7DZDnIILq2OCel9Vlko7X9+VSXMjgK
QfeRbQJx2OrDfFU4ot7MTWg8jvdLiatnYQ6G2oEOQXHg6PwxZFxiZbH3PRUtJFRdPyoodsMc18d6
hOH1c3HBCPz3f5FdBbvJdI4gi5yLml37YmRVuhs6tcuTGlgBEe9nETFfymM73HS06LOgyj/dwvU3
TpkzX7BdczcCNz9NabLXQdru9f2jn08R80H3pydJO/Ep2oe8p0OOS6erG3mkhOf0jxIwj51L7UeK
fEZaO//+9ln/bFTz9nkMyq37s8nY3Pe9/1jD0GPjL7Lw1zeBMJgBWsUlSegezRjBw95G0mbATa2I
L3qh4HfRSDTFc9lCc04MnP3uGG/UqNynYugOsuuCG7ynClrydCmknZ1qu84vLWrtRXABG9681hNV
f1551Vla9H3smCz3RtIWrp0h+z+mKO7/Z/nh/vQwKjFWBiNz//r/6ooHIVRwI6KZoAOC0zoFdbB0
8udqQu81t+8god0PQp04Q1JDEl2PmeN+sVEKYmG/5JZbHEZH1Ucts3kj7nxdtrVHN9DB6edi5WVw
sknjBjgQ3iAy0prUhfWpJ+BoYeY7p1IreZj87kgGFZLJ1G72Xmub78n8UPehdeohsK5syhEM1F20
i/3+NS5G/Z5Mwa+ycp0/ebXvlL3r6kqeYxcCAl2RdZK1xgHsiMhMhbgydFAqcS46JHbzPxe/8f6P
e8X8j6nU/WZhdOL6buAYJIgi6P3n3xOUoTUxea3o668Tz+kPKN79YjEMiT6UZOJhS5t0t0/I1MuA
ZtyK+yUwn1vkHI+Z9uNLHzS7np98/H+XBhxbPUKVaDqcBbhnKRlwdlaZZ9JFphsXlACYMT0A3Ujc
w1RUesuTddAkkFQA83BtZVeAFvOtNBN/JexIkJ4yoyhyaqwilvOo8h7UhRuMsNKct9Bk+RYhAY1R
1jBRtf9MkL93lFAEUdy5Uu394loarVALMLJxEc91gbyg54/3JFM/GmHeHPue8aJhRsaGv9SMl7SG
Qj+Wr1YyHoXZetdsSOi7+D0YfWJxfi7zHLnHQiSf7hiG2zpqxbm/s63amTOQbe1Eh4Vumpz0UU3z
lvhP4+zSOA3aySSpqrGu/v3StNhUJzBYl7GaO1jZ0n0oE2DaWVj3DD/J2AtrUV4cJfQ+ijNv2fWq
+OroAroJ/fTa7YpTpZ3hOPuyWLWFrD6HdHzv61HdxriW5yQ0GK9iSvysi+65tIhoaJMpe/y5VDP4
9bSxYIPP8p6Z5B6HyXbPQyYIQqjk739foe6m7H/WEL7p+yGLk4VE3LeM/3iIfUBkEqAAsQ8g9Vxd
30o91ztVY+DNeMPPbm/JYxFmBI1YTISTsgf5Fed7PbX10R6Ldld28lu5Jf6QpApB9af+WyThvxBf
/ydPQ7FNhPMop8cqj0OCntt809amuDnTMOy61sIyMYXge7mUTTJsotSCK514+qVGJ6qGdH7791+Z
u/++a/7v0pJeuEflxeqFkilkj/3nk9bQ/OgJzaVNeN8IgGD/XAoUDoyOrBuAHfMcj8FHW7j46zoS
BJUXlHsTO+HC1Xn66g6GPIkIIkoFxfs1kHi4B+1noBj5qhd5el8gelq2g528jlESbc0eLjiw16k2
i5cgSxA4YGKEf3DTRtHdBBB7/qVqPPx82N55Hl2SgGykh/E9OrZzHitqsakL0I0EtARk66yp6bcy
6gi7YYxv6nHY13Pzmmn1jMqD2VTa/MmipqZeaD6r/LJvk/RPkA81RqGJjKfwM3LzcoE4uXW7j8kO
31sq2mX/txPBN4A/4o9ymmYCEVKST5+jTbEFhhDJDNVcOQ/zQgLQgS2Gcc+utr4Xw21GBnOnyWzD
KraWadFjXCogczfkEQR7hECfYSdhbMqU/DpC1koJ5Ed/ZMrdwfz6Chp7GzZolEyChoDw53QSs5k1
HH8Tk5XgooKy2xKO8AUd9jHFFLag5k3PogwZLKD+TETHKKPKn0y3JlQuZIt1o9cszd6VePYwh+mJ
4WfmMGwAGPXZMc5caW94E5Kzg+gZHjYAx81RPJDeEWHWVPS1yvElcwS2VPKqWpKP9QwNBw2IeElC
CHmJDM/RxNjd72qUSXprmDXdMpI0KRQr2IID/cOxKjelapDxmjC7LPnW2CSEWQZCfPguiA7cZtoV
hNPs4J0R70HtCbsIz7CCHGKin4elhLYFDIlo3F2YxUjI+7DZ2HX8G8moAKzyB4vYPsUQuLHSBARA
V0b7+BaF8LScQowXl/bSonB7Y21WD5x5WJ0gfvlZ8AJsal2SdtQ7boY8Trr7Qmne+bTfmqoY0NAE
tHZ7QxC4QGKBTreuFieHZiLZiKSn9BUBTqT9cJ6me+yjuh5pE0Y+/eV6jE/kdBz5zeiBOwQDRxg0
UcqiuG6UAAtpPBi1+Z2I2jhqK043SZLf573ypnrjmcDLXuMHCQKQ2la9siSH5FHP2LaIAg4LNHej
dw3qaVrw9xSLuiF6K4NB4E6WeSF8/nUmrGbdOi6d9f4eVjOQIAe1Vu5AJleLMSvof9vFTo/uiAZ/
KVL5GnbBV1kRV5/u0H+dPRvqWtcZHWFkSj3TJ/suVHQcXCd5GGkbTIoCY3B4OxvPOwNJv/ttE3E1
56fGlQgSvG2GmIeokr3ZpneGeejsJgLk+v5uVDXP9RheeyurQNRb2y5BDjU32M+y/I4lZAoxsBfF
b8xuUIYYO00XNH9Ok3vLrGswcVT+QzemD6NJBFz31oPyw6UdfszK24blhK4v1+RJslHZxCv3vxP/
wxRtv0qHqV7GjXkAYZz3RfVR8sIH4uoWEB78x5JATGU8lFMaLAYjypmz8zBPuLiZP3x5+QxLh/zX
FX2MbOHFFbMgQdROEQBE8lNhnrUxfstqxJaApuoFxu6uZQYD04WN0O7pC1aDYR0Mhe/XtPM/zGmd
wyCVs57vkclD5PloEBqCBgbybFu9S53sVwuKY5tlIwl5Ce5EibBh0hwBYgZvRSg/7XRqINowQK69
a3mIDkPAE6iGcVc2PGkysC06tHh+dBOGO+YhXpr/JexxKOxmQ/6iXEeyNLaud5uCSG06t2BUNHnT
bl5VmnEXc1O8PjJ6qkhumPF4Oki32zL67J1q3xdkK1aDh2rddF8pPcQ5HExxHgFGetoPFuz7KZY9
6JSRcwCZ+06QaHCiBXPhDf8mMJ0IrjplzG8JoK3YyTvRPw7M/TvPbVCaqm094fD3PbJbY6vmTQj7
nQtQeqF94i9JkPdIFfbRovY5P6b0o/fY8Do0As2mrKMC7B4DG2lUpFo23UsbZd4ut+qGH+YhIqj/
9uk5NG/p5H1nwCA3JOKgQ1f9vDBROC7MqDyrGlS8E01vXQ11frYGc1VHZIsj2iVCUfHkEkLKFDPt
7E07RH9Mu/wL76x4L/OIgQEAhyKdy6u0r24rX4RobspCyBfnF9X2j2m3aQb7mRzBdEXQ7pPfOaeB
WNo6y2ZMDnO7dYHwda2iyT0S0yO8MSaNFaxp3zp/o8Ij+bElHCkMnvpgABVqoYOHVwx+E49s4brd
trfGY9PhtwqzPELd1jGcAi2tSEcssDz0tnkTAeVeNVIQQX01GjN4aJxn02nkirCRcjUTuJ5NCOsI
b3MEhuq6RfePwkKufbmTZYVjIEkxWkGIStM/VjA3+6RgQRyI3dk7TXOq+shblgTXMcfPSP7Gr9Xo
32HFfxS6gOQ3wkWoAwXCgQwn7vJnNtvXRqOqDbVvn1VK7NqABaE2okdt+cPFkT9JR/lf0v70JkzL
5fATB+8w9stSDmDGNL4EHLk2pV39hq0RQDWWL/ZgPZIZkkU4jzx0oK7dZOsh8Fe120J7t5gNRVPE
rF8iYwrJH2wiohKKeGW7ksEbRL9lQs5P5legGSmLj62o34dhDKlIwl9G0+8UUxWUxIS5DVX7W6f9
SXMMRnYaEOQyan9N0AdBlSlpDwGQ51rypsxZZq8GnYerARf4DqydsEjhKKdzT2dnaRVA/r0O5UXv
DMneHc2z4UY3pqHPuUGyC/cYehPvHrnE3DNWD9UoAga+2a9s9q4qE/4unHBslR4DJ1c6x7Bt5mNY
fsFdtJaosO5CROvY5cH83xcYzmxNbH516Rcnz1fzNQGTe09HOTX1E11IeYxzXR5l4ZRHzhUomMfg
G1F+i9lkhaQsYGYK46BLcMZ7MMrgnaH6ZdNqV4ChWfOYTHv9NvqyNBBGV3OilxDAuRv1e1ZM735h
q01Q+oRUReNL3w2fkUOajaPLva7uR9yWLEm89QghsrzZpMgAocwsCoaSbchQUxG51db0kEpyRf3C
O9JBon74k9IkW9huN+80GgU0naiOdF8bB1XNjNWaR6+CZq/DQHK+Z+Pz2Ov9tFurTqxLXvJC14O/
aLP5F60gb+U4rJmkW4Mwy6N0DY0En02OEb8N0GxYUf5mvztz7u+cFrOf5RvbxnOGtScsmGu4RMKo
Hq4kHy9DrQ512zN8IyMSfHbyEU8taA/UvMnMmKwuz0aRriYVfybwJ7Ihesj8BJwF9RDkyg3hBIyl
XP8YGlj+fITALcHxsbcT0JpoLD+TOPKcdyMKmtB+CSeIKOOAmqwP1oMnvq1uZvzskDpuWQguTN9C
gKzJw4S6KNKTnAG55R3i2DQ+kAw878yx+x2NwSmh7lpGVv8+GoHaT/Oh62kexJxoihbTF3DVvVvo
lxkOWljAhujuDDobgG6D6dpl0hpoXhIjkvU8I4GvxVpEGb1VlQ1bEy955hR35jwD8HYGBpKTV9T7
Fo9kN8u1942fYM8KBZz5mBHFcUzul7hsdgM87f2EHA8aYrVpDLz4UU3+BeVTnaEooANeMDPAu/Vs
jWrY5QhT1/PYEyVjg0SWaIBCEwqKnlGoGBXi67CYm0WK2KMx+dY2wuc4Be4Dx1eqVElxNHXXeeQe
1LGDKlP7UJ0zc40y8C2N9GkguZEU7GtZptY661F7uG2YbkVoD5RJ80MurDdSk6u2V8RGJA+V5H1D
KYsgC61ibNAq6DN98NilAFx7Wx4Nd9kA12RFbj6HgLjxsaaQt13ETo3DEH0kP1Y45Fnl3O0iwu03
GcnvpLZvRYXsYOhAZTig8DibsuCk6ACtkoLWik38xjlsFFu0uJU5JhST+mMnVb4yeXULgoI9PZyi
zL7MJqHEWZ5GK2tsrPMMCLiSipzQu26EiAa8x0bD8W0leZGU8ajtbZ5jZAd3jWdCkmg+j4+ZK+eD
PbcPYxAP+8pI11GWhCic4F8ApT020/xVmoOzMOP+3BBz1oatR0JO0oF08dslbFbutHk+eEYdbE3D
+ZimHt5geApL71H3c0RrBjw8qevOquxTsQxd3Z16p9hPun2pIamLKZ03eYxWrGa44qOUJtHO+CRF
qzgI+MyLIG0+W2ml9C8HopytEBt2iAts+vCrnKwa0WAASPyl4FzgQZwo7nRtZVmbOSaqxxrTY5Gx
FVk1z1uXXFTcTEtvnu/RgNg04xLwchmf7VT9ISIBCZMXkpNDnmE9+gE53Pg7hjJ9LREoOe5D7trx
Ne7GF4dFpR5luVaS7wrgqXrYUkeEaQZK8pREpMm+Qc8AB+4lzrb08mkxKU7Afh4ON1eKvSb73M7b
k2laX1as96ZbYgNH6WZ2MtsZjlz5rC87ZaZkVkVdtyRzfGWi8oLeKniA3Eclkg8q8FUdOJ8RQ58l
8K2X3HJ2uW5xFDfOA3FTwcTxfn6PenT0PBZ4JzyyNWbn3k+YQg0TmlgOYW6ryHvpy/oau9b8p8Dp
Kj0BP0RY1wTMyE4m8bmulT5MkbebjLNhkSdUWjioiY10+eUIUVpac6pWrfT8ve6irQfSTqRzvWab
e21r54snDJFqyGkWYg1ae6MkK3xOvoq4ojQnEwm7egpmuK1zH1xydHCLiFIzZIMyifFJ4u6uUXzP
62JXD/wA0XP+7gTaoYp0PcsuMLe4858srt9jmxQqf+hPfZbB+ASGF3mmuWpn56lE6auEMRBxUzzn
zMwSYgqc3JtAlsK5TsCZESk8v013XdYzPatqZbEhHwRg6ZRhyHIWQJXEnPIGISADUvxhNu6F6W60
DCKWq7kv/8aUpCiX3Dgqt92gf1cQwomOVBCOjA34je5iXYPeqJFbmO2GodtMj75nkWRkuhfYAMiP
ALhSJdYC6RE9D83BMnavJBSC9I1jXjCg04o1T2VYgvvUWTWaI1ZFbPAityWqJexfqYaH3Gny1oX1
FFU06CcL+caA+Lin1WPiVkrp5rtNvhmG6CmaL8kkaA9MaXOsh4JcaYVz0zQzlITDHw0BmBlyTgxn
kKCSYk8JlXmktkZn1X+jCAfB1OijCtJNp9V3IsdyKwUreWR8tBVs8xIFYHZfimJiD2hOBKSUhgaj
JJdgoNFD6pgcuV/pCIhCrCwy5SJq/iK1v+xJfolaMgTT5TL0ec5CfNYzs2gGcbBjEOwEyrl6oyOW
DvHCS8hOS36FTVeRhUwmqIXrIb4ZPapyrYoX34Z+ohIit/Im4myb6HuGBfJGaPC7CaQbrC1uR2Hc
AWRX6mAGHI6PuT5i6NFZuKutxL3/j/xzOr8pka+73sSrVn4o5+D7pb+eIpR7EXrHFCDYIoxHf+15
Ly7S9WM/0aE2KpsIk8DhpfbVpg7lUxmpko90uUr5OXNF+9sbTCpS6lc12HrJufZ+n4hTGpmEgyu6
ig3ag5NotqGoHQ7YOT7BuD2SusferedxAcVRrwemzPBaNkk6XmOZHpweCZImW9jNaRHUjElxCpbf
I7W09t6FVxwRGGURaXFd3jzYBPkO+T2EV8TXLnKJaVLmX0IlrtmsuNum/slok4aausEBUBafrRg3
YTlw69Cq473OP5PkoRtqxOM5AuG2Gbbh5Kx4FF5zJyYZHlU8IS/k63QOwuWUYtScsV7nZsgRD/a5
O0e/mN4ACpBJcmqSaIVv9Kkv5vR6q4k5PdR9favT9iwsmR/HuDsXv2SyLCJy6NPcRSs0VdCNyUH3
VBYQbmBAm3uGHfYMf4+sJeLSIk4IJobvXn6BCsPjTHiuQ9wQukJ2v6o91A0qal1izMwh9EvT4VzC
afbno3xkvNj64kxmz9ayCdhoNTvSYIb1gZSbV6lie3UfHVl4gdDFp6+1smNObtlz7NvtksQLi8OJ
hv2eqI7E5YVdNbS8O4zS2vo7dqk4DNG8HXJEnE7UYMhCYqIJ61pRJNt4y1zgVlUwrYu8AEBvUVp7
HZLEUfFN1Vc60BbidTWAu0yEucQshVmzylzvy04YD9Y2wk8Lv1rZxNZjPLRU4PQ2mInpZSuZXBMe
w+DfenE89VaNdAvMcIq3ZZ3BAHWp5KTxty1DNgEnBoc0Wxj9ca0Os9GsaH+/SOTdaL+9h9x2t6Gu
Ni4H810cb7r2URnGdAR1H667BGuqwBxhaO9jm7bVe27Evzz4UgtbFNfeHwk5gKtGIq31aCTdd3EH
zU1Z/B51pAMW5dXsmuEQDjlJAIOOdmXsnfq2/ZOb340fg+SOWURs6zXwTWiCRQLOSLNEZCgvcjmt
HYOjUN2ka9V35SMOhu0YptHOWWR9fDDGKdi7LdIVbZPzNVoRyw8q6nFKVifDcOjhk/XM869gKEn+
8m0bEm/9gskEjkfvI2s2veDijFW/CE2PkxC+l0V+aJguBtXVYRBiC94kVzyZ6UgJmRbneuDspTL6
A71YT+FMRyfwnqKuOpFGVWG7D1/ZSFmlkvzVH7JiL+yaRqBBjR3drUpj8yAmVjFJRBJ7P1WrXRAP
TI7EsTSpBY3cAXpxL3FMnJJe3X5lg2Ech/thMOvcrTeaq5iOy8JnvOD3yXmcu2IzY/5eQ750N1LV
UDEGmxEy3Qnb5ig/IFAB2I2ZDTxFroqUc1YT7/y0+U3cAC3iFu81NXFsPtkzFh1PmXtVZJu2Qcbe
EUlEOZvvTDavRWXpiRVt/msEiK0RLexoBNSkcTlqn5m49sq7Pwbi61ea6H1Go3w531XrdvxQWNad
h8466eRvBbz6Xhfxk+FAdhvnbJ86uGsTo/kYRDTuuydbOc05AY4bYvR0hN4GA8BNYrAuiWleQ9Pq
F9yJf2HXhbwZudEzo8koclBs/WWIseA5OfU8XmwXUBGtImi3Yci+X6YOdc0Xaxn/MKKR2bcOUxk8
3BNAsyh9wjZBEcoN5EasnEPHA1gopEPqzu2XYbWbJXljZa4Xpk6PlgrsfTO6H4REQqhkLrpzZyIz
W/WL7QB0DjqiZWWKZdsina76cMuw8LsT89+aHuCKo9eXaVIjl2lmMCi/TogpDm1e7oqQWkm6MeZ4
n3n56ARoc9LgXAzuTK6Hfve7GcJHdp5D7CbJvCdZKFxk8Rnd3Suta1oclXu0Mnp0g/K/Rp/TchrG
FKtFBUiQ8QdC9WLZTTltgDBut7HFbkz+1Sa+k86bBB19HolNFRn+g9W1K8t0ad2Jdc3A4ikK+2t9
F0VHY3krzMcsHoqrn+6VTynkp0iHfRVLVFQL2mt/85Z8+KCglcUfcquD9rHL5mBBNozFwVm8lCKF
jRM5GF/65psJBBThBBaQO1rXIZgBkDr+dwmSQgXmg5sH4GaA+pGzQrnMaBNRSJMk2HqDRTySL0LN
90bBj6eBeqWP3OLs1+nvIJ+cbZ9H9G/uhxXREjYaUnUO6NhFZ5vPAxEXz2ZGiigVM07nkfFSwBk9
Fk6FrsqYrn4/HaQn4xvbR7dnWs894CThGmuzWKJGjC4uhcslIJJtTUjlgCa64hgzhUfETd3FBmmJ
dQcisumrC7bPZJsPnLDEqxzq7zhjBzIrtzuxcBPKqiDskQpOK90J/7pJdrSaQJ2yu62zR/QxmnVy
rQlOoU9JaqZLU30d2/qXGKqj9CZJAFVKuy431UWWJqifuut+Z+Miqxp7YdjS2MbMRjddyKRTYWmg
ZSTVSoF1PhPXVt5CX64IlOhudbUtu6a9MShc67ka6IHBAcEAjFfW4vPSfPBUl+672NMPqZsPD0Hn
qV0XULNCpuzLzr1mpMTeUnt2j7ObvAetSG8/l0zDpk8cDu12GJIlnRbQbScAo1mG7MGJ9EET+crJ
zYXsU0kJqioZtxHpbY8Dju9rT7xJZn5oVA0H4hhSwp3q7FFQyC7GLup39y8ORemArG6ZxhCls9JN
xti0dsSVXheYCXLeVmOTdIigIWsToNvewvtFtQ7PYDJcjNxVt5B8lCO//HvZlbBNc8M+YGAMniL/
d1xzZmZITkoc29nJdIWDecVpTp65Ft7QM3uI5Nnyx7MxW/qpLEjdq5sbZ+rhKTFstZrqGRTa/UNj
djE0EAqGc9v/U/U8+EtjVQyBfC5cRz07efWdh9I4BU2rngNp+egYyxA9NV+Mu4ZVO56fJ5vssiYJ
3wbLJNlTNlhJZ20/uwPzVJ0amyigBDUye9y2tjeSqOPIJyvmLeQswqoct/LJt3qCUybhXEp4qkZe
L733Chrjt5USzoGwsTwnrmawM5Oi52XxeAkT4J5Jm1znOGsZoPtftna8T8WEa9moYKdyJ3iUDkOO
UXt/ort3jE3H4aH5GovkM84M/aLs1EQb4IM1Fyaw8a5B29cPqx7m4fbePz0lbpMdMJz3x7KxTpBH
awSyVv+tlPXsC8+4BeJopfQvdDx81FO5sZkSnxybTrkjhgOgxmfA0pJhqYt2qOexHtXFzxgrdwxd
l7ziaTt0azpA6gXvXPOUc1IyzXNPoMJbRUYhMruL4WPUUWY5HKY4jJdmY8XHjrrJk0Z8SlE1ktH4
HGRgI3zSURK7zXae8G+hyKuLK3AFkTmWrHORW2dR6H1c8Kfnj0Kk3lB2r6VrEgA5u9xbcUpqNmMp
p4JCEtXRm0u5dTDcKgBF8V1nDu7BDGRznqnnCTbEwVZBTtNNjusOC+GJ9gpEjJS4KwP3cZASq4nc
1lypDLkmY3KSj5qiQoIlt8rNPPLfVLMdMAs9Tl4hH2hAb8amC59kL28SHv1RO+HBJbFzE9BEAg6A
yIOglFNvl82aGNwbHJH7IMVi7BFUzcmeS/cAygEiBvkjBcai2HCCYxky95CW1nDvBMnrtiNRKs+f
rL/Rzs99se/TDFtLR+CcCMubOXXVTt1nmJX3breDt3drJNJ1Nzo8CekFBeF7RrlwqVSA2UyWBIxw
5t+2uHvzDoFKrJJvIMHB5eciR+KImlLsJuSr6yj427JbdXPGxL3xf+W0EdwCwIsrA0axo+WcUvai
UPTqkofBerLC+DB5qbtWobcL2fBwOAz9NvC4UWvh+9h3vL0dw6DmNI38xbvmULz37HUhQk1xqhNU
MFMsyl1EPO9pJgJpJZy0Xs66no4+buyl6aWcBZq7zjMa243kOd6npb+FNG7/LgkFuWMaSrM13gpz
mk7MBxFBZGP+5FbeyrSz4PhzqVJ00iLG+FTKR7+MnZu0YkHC0XuMkGVjMEaB4WsmO6tqP43Kh5hR
Zn8cizoiiCfvMUDtCxH03tiZadS2fneSEHqIPESGqwkfyy3jAka+WjW1iFZzLuXVM9B1+W6XrAzI
oQsOW+oLxOif8MGch5o032jtDAUVV0UWkWN64LImv0DDooJVMpX+Jot7JHxSPZXlXxnL3ZTP0wPh
nPVLNIg/okGrLrLpko4cKoIcNllqJacC6EuML/hs4Mupte2+Tp10T02AJTqD1Ws2U32ek/TF7pjw
DXlsPuadxyhuvidC2RBq5Rjjbynr8CxJF2fF6+lF9zYNEHSdKCPqR6Qw82OMUPWmg/GoKmHtrfsB
JTfT5Cx9Jz77KBPhH6w9S7tkVsfRqZaWpIeHtdJNDOIfWKG2oT1Nj/NIkPNc+xcSgIdN1RbdKctc
6k4cjdn986MtFTqIhdPmzrWoGCSG5N/Sm+/wfqV4rMysB+Y8NXjUOFS+xPW9t545w2mSjn8cFcQO
XQNDAS0rdsEUza+FY2xJQk2/8B2ZwxkL1LxK4UgsTcPPGBUJHsp+yvdDVcjjz6WIMpoNEqN+OyDO
DnuU/0H2K4heerMEJ1n6jMtZz5110djRTaZRSMVBo8kktZ3oyPC59drwuWo+LKZsD84c3IhBNzdy
7ouNHuGdW3gRgIgY7iGz4wunec6GTZM+truZeX5c2OYjfTEYaAbUtd60D6KKbEb66nVmyr1NAt5z
2w+ImEx7uk6NLE8B6IQEec9ymsvnErfoUdIiW0VFjwjRcaqHKO/rB7fP6ofYLEEUPCflqI5tHqHt
NuK3oXOnCw/po8YM8k34qt+08UrKduRs6bowG/+nzqkGd88U/WdPCIPa+jT6/iAZqa+8iNBojwLr
UAcx4nej3/LTyPXwQEr1Kqhf/MHQ61mEcEzt0lk2VpEx9UTv5xi1cWUf6ljf5PgcjhQpys/qjSe8
AzZF98pzla+6phk3qdFH27Lwp3XlTO2Gb4gBlJIzBovTf/Z0tEXUUCK3cf+LujNpbhvp0vVf6bh7
VCTGBBa3F5xJUZSowaK8QYi2hXlIzMCvvw9U9d2wVd2u7k1H9MZRLmsgQSDz5Dnv+7zxl2DaCKd2
Dmbh/Ei9EThRWDzoYYP7ys1L2FIS4lutFau0FXiTJfjhrkxhBGPV7kj9Y9iYF479aHr0o6ogegM0
ThcwyKuj8hG9EE5olXqwGyvxmOlOcOwpkJZAx2UERFK2pBjlWMk4UtCDnSLvwNBz2eCaAOcn6dwJ
etnLxPcA7tM6QlVRHWVKVKvvx3DrcZ9s6OUzaQCmxdIYMxdxfSWX6VQasJFDfLBNaO6sLMCGWw5Q
7jstuUf2xqy/gic0/40ASnzjnnC3xLrGhyLy3yy7a5GfDQQF92G760MY4IgDzSX91fJBeWX5YHXf
0Ybmdx51w20acrypJ/sYGCV/MGYC/ACZSO+C7t5AaHTvJqR8uaYNEb19ELLSSdVLcXPGT0YojOeP
v+TmY+lpxl0aGE829fFtac+8oXjyXkdZ7jnEgJjIonRb28o/1/aYnX+vgGTG81kAaZvAgk16BK5t
YNWades/SbdVEnZ15yMgihC+oJ6pxdmJHW8hSWdaW3HZ3HizUj7SIVyIFrtwPg48ROG4d7wMkKqP
05gtpVgkKge15U89bTQ0K6H5JYuDlKaELpdjZaAsLEqbzkvh016szBsa0rNgY4MnRLo4QWTS3HI+
Ke7LIb7Ds9TdfvyhDQzD8gE5zcdfRXwtIwb1mSG7Gz9wV3VX17uic50bRDnhHsNqdONJy9yPeaxA
YX21O7arFt8otvY2DzdW3FwyvFxN7Gb33fxHSIjHejL1YRkxdELKEibpxjTpbJqYT9Es589p19g3
bmijlik6hK0wLYYWy2kGgZT2dbIj6sBdTA7SVQ7NOHMBhq34OdarKb2dJst5BCdukPDpi8KN3W3a
Fc1LPnTZokjS/FT2U0dTrhiWWuIXDy0d4pWbDnLzceeZ0b0rG+1WBcPF8If4CyMZxP1DGhwa82VA
WPPw8YdrUYxhuzA2xU0Rpump8Bt1TMJw1UiteCwbIAC/v3/+JhqGKojrT0rHAPzsGA6MwF9unzyS
hejm/sggmSZWEfGUEekM+O0n7bV1GhsESY4+Q/A1cdz0h8xjcTMIpVmXeDD4wOKNTIYSz05s34Zu
WS1YVKL7URKzYoZ4jGG++HfgMIi5SQeOJggnQn9O7QXSgKVwlTfsX3UG4iNNyo2vAyTh8E2TWjfv
Q3wD+9+/ZWt+S79IhnEkeq6uo9XQPdv6/JaFcvumVA35bi2GcXSnxSohmt7sCmPt67a1yQdEjrXB
8Vr3DXGUub0StR/dNezNd5FA+EbiSXOI0MOVnlO/DGQnHgoFgyugvnhtg3nk0Z2yNkEQP+a0FQu+
LwidU1i9dcL/OuVlc9KNijmkAl9RFcOdSeH4ElqtOPgqe3ETcdAzRhn4o/wbPUPBydQqvqEn8MKJ
KHv8/SX57G2RLngyIn8syVXBpvfJfRaUhhHGHfeyZhJ3SCPph5Np75FOna+0uUGvow7o7IB+vKlH
/3ALfnjbfvk8+O2myweBvNvUTfHpFrRyr+6jSLC9jdZbqkVfB8cirzr2YC3HIdFUGgQi+F6EYNga
fnRreLNStyH5rq13//0LQYMCNpTugbKUxq9PA8ugFhcY3tlp8+9DXVHZR/ukCwEAa+2NE5KKJa2p
haJg/HkV/se8y/Mv+laUY8V91IB8/+sXr96at1/+sv4A3J/bH9X48KNu0+ZfdPj5K/+r//hvP/4r
mHwIYj9d/fnn//V9p7fsx//9P/e8hqb4t4foV1b+x3f9y5ls/2Gwp9k6twbDdbrO/9+Z7Mg/gKE6
9JtxOkjuG37XX9xT3f2DL7UtAqccwW01u2/+sibr8g+XNDYee9KBjNmm89+JqOPh+HUpAeHPXWI5
Jodt03Xlx1Lz0+abR1QLaVxna5eVOWbqmElnNbIa5K6zqZTa63AP7aJ8TFr4buwdGEPu5ua6Nlrr
GiRkbhCPm5Y7Szr7OsKVGlg8fK1/VO1DNo43ho/f37HY0rKFUdbQtdlwu5ZTF+dDYm3tDLGQ7BCv
giFW5daq5jbTpq3LYyisbRpg8mdWmjACIcuKgKZtwQhBWXgGGrlPbSgz+P9rVdFDzgmsqTdBmh4M
O1tJp7h3jOTo9Bqr4nDjj0wWaBz3wGxGIm+a0GUob0HOKu5DhpWETN8nUX/XTNgQ3eOAoK5nAKcF
6T2bO5nR/jqvGQM29Ubv1xlMduXGJyMlbTScbnyXlm47bL2z09qnOhtoeG9EkywTbAFJfl/R+U8Y
HRTpu8csh9T3x2GE6mJIgExsIYj5MkK3E6M58OEfczpCrtlvPK2/sx6QHp5ala3z3tzlQXcbF92h
jcp/MNGZsxH9p3WM+otERDILPdczrNk0/+vi0ZeWzqQA8SaeXXsGmgysWjaj/NbcDCYNijJY2aIB
0ZWtvcBdojta1uWDIWhX8dpTIksFh9qUL0f/vHNDsmUUmtOzrzM2GOtlVPENLhNA5Aw0KFa5GoHc
16ufnsL7P1/wzxkQ88v89W2gnObAjhdQN9gdPxkdpx7fRUbO/bpTNjsayPvOT0+GzL8ODPz6LmQo
y3r8+1/6yRzLtfv1l842n58epNYDUIJgBKpdQ9PYugw4xVRMQLebeU+//1X63z+nObjUork3rwWW
NT/UP/2upjUx7IO3W+dCkQlBSez3e4+j2IyXUrhkOUHH76q8OIZ2/f3vNuad9NPFtT2TzUWw/BC+
9+l9OmEpiqnM6N342gEoW5iC/C/WjQg30QSfLU1vJoLOy2C20trbhDOyrZANVO1zVevr1ovvKuxA
haZwm10L1aJTPMMGPmbucP/71/rZxDh/JjZ2MguXoS5N+Rm84BQdA/Y4QguSFODDZwaNjWDfOE82
zVeaR2RGPbIoxYvUvSHR+aKP7jeFKbfynsSQ/MOl+49fDuctGJEElBjy06WL7MmskSMiSNUEkh4J
yk1F13DIl8VYXRhmzSTMjZ/KOz9oV+Be3mtElw2dfFoE752j/qFoonnyqW6ar5A35+DqbAD8s/vp
7GXmg2ZNFvLYqOGzU19KW53SDI+VGdgvzTzPj9+zon0qbMa6kKWwNYJWcuwzPnAObCDIFni6LoUZ
r3rrZSpvC3wipPq+m1F6LOESLoKMAGQxuU+1a53DTKwrqmP0lazDVvqjpzVNQugBx+I1jO0nPZBn
F3eKW9rXwqSzhKg5ss/oPTdecHU151S1X9GDfhG1dTJJB2266QxVqeMljjhGilBdbSapg6nfGo0O
vCo/4buFFIXgQwvfs7jce7p6TctwXETzAb6sNJSZj7qhf7fn3cHQyHCoq4s9FcfRN8/4NRmQT9Gj
x3slSvqU+M7Heykq+4zbJV+0vXW2ZPDcOuj70mMQw2qsCTlu2/qmyu1TmDqngjEatpZTayXv80vv
G5+JJe+s1oMbHAONx/JvzuIeZDuZ8b3ugbYN+tkeQQDk7HMhH0+hrtOMaC7kSdbQ+sfs2hWEEWKd
5Y/Uf+0n2vgeytqoRgwU+va+4bW5KsG0RYBLNjJu7Vy5dyv14uKRHUXbYYsjTDKxn5yYnOswvGpj
c/FDeslcCc5LrYfil+CxiP4Z/cyMXJsMB1yxiWseKFr9HKVi61ZPgu8F0dXM9t8j/EIMhECoubh1
XBeBs9yTF3em73SDw+MuGWkqEzq7TZo+WhnTrumar6WXIDALjvjWUDQFOL9GsHAT+iNB1OF61IKv
olSEnVlBuobEMSDKX+YTORwTbeuxedOKhtwr2zkpkwphsp1X4RPVJROxbwfP/fO1upjLukJtm6ao
cdaiwRBCHDP5OnfItCzENZngKmtxmuLOUncQMK0weDb8eQSusquT0hDt3FMxZkdTybs6fadTC2bL
YObuMa8vtOKsyXA/Ku+OEwA5dTU3TlQ16E/bPYOhE0OhY4K3YYHTCrBjiJQhIK1+MenxMsRMYzsO
djSNOHhDwubKyRsV8sTIG0NUNhw92e8HTdIkkOa5TLKPp6Lvv+EG+85PJAmY50XWlxK6I8Id76nr
W6qT8SEq50+woGc2BPbXHspTKOnH8op8mR/jBk+QtBivCQaEC1+L3lsPl0wMvq9JAWd1vBfNDK/t
8OD59aVjbrm2Qt61VUPbxBDKcK4xGCHjCBss1lRXktxpegenS94aU70WUZCuxlr7MQ2PAYFtdK9Y
Aue1dqSS64P0OlrBe+Zhc23d9kGXGlwg+6zy9N2N5Ilaep/22RWnG2/DDJcNcoahl9/9ggdOjQ6x
Gx0SF9FtND8HZ1dfxpynzOzsJa3Xr2QPbyp9/GHH5pnt4qkLvVPtjqw11HIsHULxczWuhIppv2v+
noINoNQ96OsLdR93MvjW3hteC7eqVx9f3RTRsxVAQC5iXhZLXJi+GybRPdJ9sHN0T2OD9vvjpVV+
ejU7827SG5pGPo3DEb2228rjlLaXeU3xM/7vqDpyLGYKanoijO+sVPouKjzc3NFGKPcfF7zjiEki
X7+XGbpYVgcNUlfe9rz8nty/6c3MYraNfIWnbuP42pPd2tsO0b1w5MnV8iuTLBxd47OY+Pjmktov
nf3g85mZ4ESVg9oiA/7aQzBlqRdx8u45w21Ly5irySC3cYuRFvFDQKMWU2q9cjF17SQPua7uY6P/
JlAzLPMGf9vI57HsKaXLgP7SaLhP8weDsvE4xKdk3mlKw+OJdbkipBaWRXUYJmywSbXRa17QfAML
ZI1LHbgMAN41mBUokTofWOuoS1TwA0K09Roht7pdP3pVA4gWPJ6Yvsy7qsluE9PeUvi+m0Bb015j
59HScilpAy0izzjEsbdzo+AOzX8JLBPKZBSt6li/63zrBCOY9NWYTooqs2PeZNfI8p8g0b5P7Gll
BcA2vhEt7jkGYov5csUCvgf2q8KOt2OHjTsxIKOTL2ukT+AGLmnMmw6qes0aGyyAf7/TH6QSmfjR
FQ2WHgfR2/xfSnhPZdt9w6Uf07qtmXZP9ux4DbNvSp0IYD3P125ggZ3fqdtpT1lrn+cPOvINboa2
uY1beoaXsh1uGlvcALHd6N18Vedlw3VOptFcAp8H28QPv2hy76SP5vnjFYImvHoBl2iUfIOIsqs/
IT/22RmN4mhhrdK03lhjwT27BvmnyN1iMIGiZ4rTN+Z3lY0HHycmWV/sAqNnrWVmP3Z1+6Wo64Zj
H4/mOLWr1vHuKk/dpCQEhlq0Keb9uImriwjCa87QJcjIcTKhU81vtIrUvZc2KT1p7YlQgQxbx2L+
BzMo3ofY/Cqe43K2+OiP9AyfcJhcJnI10PjPW/dcbgU9RM6A6LUmdffzRh9nxpk75jR/vWrsk+0G
57JrlwhhHgZHv+FkRl3hPLKl/9ArIIV5felz65ycFYm2i/nbVcFrVjY3aOoN9yo+ZVj6qoAbtRTE
LEz1aT6rjvOth56VVR4NCrWf/hBQCWeOxsKuyBcjNxWn00mapljWzBYV+EILiDl43gqhL4J/0QRb
WQ6QshYWh5yFzqTHIk2YhRvDU6892jWnAAQHWzeIDrUVXm3Q30bP1qGFM49Kv/QpjxrjlOtcncex
9iOZ5I3hcYvy1R9Lv7eksoCnPzmves72Ppf1WccNZQt9DXWAUIvaStYaCcdIfZYZ9C/mK+chtM5e
yTbpEnNSt8u5IVBJsKdmeyl6DV3WOS1axi4WVYhEZ8v2w87oQv9j2bFO81A9Z4JGH0Kn6vzYj7SS
dVpzn1DePUVCvHtuv03zHMAOuw2DFKjmeAYJAtUDCJf88Fbnppl33bDkY9H4RPzM2fdx8BVNLPqz
+SEZxuRdOuapCQjsrAAH9BXDB7vjXk/G+W1Wybcplz9qmnrQCqhzi4wXymRuJ0NwkkrHt+DSbOfM
Ay80ZtOrnObcGdW76P1kbVj2viytvZzoRLeYNhNcCFkUvaee/2MYmDn27peA4oxhxJYgk/eyohgw
c9akEVujDmhoaXMf1e6w84VxThMqhEo4hPfRtUAbXVQMg502uKZ9dE1TCye4t+WZe/Pxxi2EwaPs
22OyrpkUB2HBLBmlflp7uHNwgeCWwleHVYXx530k2djKgHBpHyzRxy2rN7yQVLMWJshG8m4zRAjx
mblxRlTrWpU9ngwarXVnAeRUfK0V2g+B696i7UvWudt+lxWQbpnPpkw9mpka8btdIturxr6iPgi2
pIW+ZbXPPT7HtHKiMOdEYcbkF0Nvt4Gkgk3Rtk+zTcYLd1VWXaCZXBvxDGDtBEqVhg6+xiQtTNoH
uOKCol0T4EOGuA8fy/Tts12lLDIFRU6EclgvJnMfWnOB41WgMLndPYhunFIbLq0XbCtHPzAfRvod
+DfGYJiLOEI8rfHEIsK0bxxNx5M6WdupFIy5aY80rGp5xyMe6bSN4uqg91yLYr7loi5D1EQCiSqs
g2lPhMbh02QSCgQrM8/FaIOfmbdDPyL+sHUouQbUsBr2saYDl0narbXSjTmhzxfmulL1yU0zsXK7
/EErUh5sAwIcGLZHu7LfsMskAPGxyhBA+9QFGAzrrvQ2se8fUmZOK1d09bpgfrSoB0W2IDNkoNbw
USukilsdgzFchU0g4nzJ2M1bWa39KgZ93PfdSMCixZmGxhZqT+861kh/u95/w6XKbCFs4YHXzLBw
kciWytYk+Hj+F2Bw7zo4ckZLDORr3urH/6YfisamwmQyrXPV3MU6z1Va88xFXfpMpfkEQ+5sKm5g
eEIR4pNlFFUPVWedHR/tbdWydpHAfZCFqlYtjppV2Vlvg21TQoP56BucERFmiCSY99jOP49Y5HJy
09eGzwU6+nrvbgK9uRiO+8Mugpb8nHbhd4zckEdf5+ObonhEKsuOrKZErDqXqtDkQNtUinrcvyu7
6vJxeqMddOZGPvE/GFmzgviD/8oB5bbGuIGEvnsnxPpjKYOusNBb75Ik+XH+FZlrE6ARX1Vs75OK
SqQJjtbUXGrq/q5zD8xCYQHyMubdYL5jlBm9NGIn7fg6l7Ya0OgUsZQ7HzTr/m4+XMztijEjbaln
NZ+4N6d5GWDa+D4AAO403sW8A/YBhkLTH6hkA6BjDW4kLY+vmNa/oBNcg6MCAb4rz2QnrWqlvjuh
uzXDc1Rk34h0Wvax2Iz4peqq3DZ0aLtyonGsrUPIwW5nPEeT/000LjBlom0IUw68yYLnAnmZAM6y
/9qWxr3uhOu45l37BPs1aiciuaoqc5/L5CYhigKKNJtOPYQcZepsOwkUpXXnLeOOwJ8qYqfN8Ad5
HtV1wjVqI4459VzdaZL93Fk4iB4b1b9kIU1HR6iHbpbtifSZnjCL4/hCRP0KGUS5GQfJDsIn7WeP
WY52LO/eWt3Z2Sj/guyFjRVZTffYWfoLfYWnIfQPpnnsWX6XGVlL9QBo1m/F97Cj41ZBWjd6ClVr
ZH8ukHCV8OZLbn3GyheixZ7cjq2EOBF+H49m2xf3lR9e045nAAj2vazkISD8Se85frVseGMZXqOA
fTKpovfYiTII6wNysfaxbMXu4x4UPr8r16vL6CRXwjE2Cu8STxQ1hlH6Z79Dhun9iMbgyz901j6P
DeirQZIzTUc4c6Kb/DRvMzMmEzmQtHXZx2vRIihypPY0NwAUWnvMiBTk1jYg/DkiUSGqcBhGEm/X
wBlHY1D2Ty/nb6/HEYwxhE2qC4BCBoC/dkSHMa9bWilsO7K7iwt9lS2bJjzgb9toob3exYG40ybt
zgM1mcTlocioPGk8ZDxyOn2G6eA6V6KrFz2AUQNrN3AOXD2kLZWzObZbWZT6MfRmuxYPfa1tsTyD
HarlS9InD/NJbRYfIgG6a3DCMAokeeSYt2ojqq0T3+kOsqvEXU3EfDdA5tlpVjmCAi3icUOoRRiI
C9aiuZur4h7RV+jnkN/FNw26nhqrR+HF+zZA8QMSX2rBnnu8R9IUVKxuPhFZAssYGRvAWQHSwKLR
aFmUsP6NFujstIlREUhMZMCgjiLxN4bRLVu8cb7Wr7359YxqbabRtQVq18po1cNNsx3OCXZ4SFrt
JqznIpfOQeHSFOpRdcXZJbG4c9lK2fAK59QN9UEO7v3EES/R7T2Mvr2Z0/thlqAn06aPaJWZkb9G
Cnu0Y+uUshqqMLp2OLVUCqAaxD7unpbdg1C3APlb3SR3FY+ogAa0aKwcM1PBBsAbggZjPwb2Nhsd
AfmB5wqCyuwZ++GJcqescl9W4y2w6iBWJ8BgSx31B2fYXUG3Cx6CdRz14IjZdSV8ogiQq/7+hvzb
BMIRkAiREDBRs52/TWGLUtJriYhLR6+grbuU4BBGhHsJOsCOX+KSMm1eln//S5kQfu7N82sltQS/
WuexND81mI3WzBs1Ow2Aqw8k643mgsledDJCTmYfDed0pN6zAZNwggbOnrw3A8nAtOw41LR0Bufe
5Ki4izLKys538el4u48As3lPsfvmMh/I0Ze8KH6KPneDP1oUPY2E+SnIjO5Wd66jmVwTjTEdHc5q
8J4yWV263N2PUQeBvb547J1JR+2VyexI/2yvSo7qHiAApNuL3lSXdrLOc6cG3znbGI2ooOQsObdn
zPk0M59B23lTK/zu0nESdio6RHa9Tibvbm5paZNzmk9483vUmMJNFNVzoxZK1cXKv9d0x+ixsHVk
NmKzrrvkFOjSH9hYxQqvw2VUci+LOTfXfyry4kL7/TLf25npnrN0rZLoakTq0mji3PEz0wLK2Cif
eoZzFnZ3o7zU9H6Nnpc/dwrmb/9YMwJ0zX7E2U3Og7QBPDLQrPePI/eMjhkklrVkrouCLBvJbilj
smUxJRJE4FMXC0EYLMfAZWVb5xEXdquJJ7Y+JnCpd4cVKduWptgHgtJNayhhvZozWpRQ4YiRg+Lo
aC/gPo74bM5+XhyMho8wiqsv6cgZuUsxIfHZVUzyxllLGWgo9CjJeKdz6zIoyovsOOtibuoLeqp5
muUzApR2K2/UcztAjdfYq1/A/SZ/rvL/YwKDn/UF//6/KHXVEMz//vPU1Ycie8ujt5/Z6B/f8acC
wfD+AHpuEJ1q63Sy4b7+S4BgiD8AC4NsZkJmEnnqMtH8S39gufyTPS9cWJYsXcwT1L/0B5b5hwOa
0XVdBAN8I2GA/9Jf/DWZRbrxn6aZ6Xjjf120pGEZlgV43EEKga5BfAZHhzW+UX+u7RJk5Ku6deMd
cN07VEb2XimWh0Rn2AzVyfdwC9p+f+Mq55ZmVIorpFN0Ogyg5EBfazdRKMJDeJ0o6m0c0kaMQa3X
Rs7stqo3lW9hCkyYQnL6elGZL79EjMcIIH8BmoRn1e3pBSc7Bq6AFowvptRDcCO2wID8bTToS09D
Wi0rIz2QzUNfB0E6xABi3gXNZ5XUcu4/3AaKtdWTXQGcw3syem+P96AiqhQUVc+5m9SOh0wq61bT
ixU+HLEa0JVq9BdWXUaWTuOQ6cNngznBx6GPLD1hMlRVdbPJE/qdVREdfBGS29UZj2NogicKpbXG
LAPVrd6VQ+1A+GmYc1CrBGYM7y2AR+IwO2mxNGBRf/QG/SUlZYUzC32MgCiStZl0+tLkwLkIJGS6
dsIwOJm4ZQVWcDO2tzLjC6aEzq/nprTRhuZcasUuVx7ZnjJ+0HPY9kVPyoOjB6tBt9amSacpdKq1
kbb57bSJcm/pyzqBWU4EUh/pgk79wS47fdXWBMzDTN9kTrTGfuzC1QZLFfrjUbjYzPtDiP3mOBbp
vR655rob8a86+WkIq6secfNAYQ42fm09tpUlsBLSirDH7rUx3u3CK+DUtgQRoteMrHEXMYVqgEZU
DVkjTo93dxrqhS7HCZvpdUhYXUc9ndae9yOpMKjbPUVgIV+H0vSX0khNnN3t0eJcvkyh3BB+Ky5q
ADcakcWWj1YJppvmRmO4xY0YzH1A727Z08+E4gK9Y9BMOvGoEBrS7TZFBgDSCndRMt3GA4Jgtyrf
AstFi46hfEdOyTIhymwMgnqH9YCzCkcz18eaIdrvRpvYq9hqchpNOEdA+hxNHcKh7t26VJRTlvub
xhysFSBTMD34zWBDNa+976Nq79yHPktvGUYg2Uw7uaobcWkjcjw6VEELlCnmyrOFv8SRFgwGBbOQ
yBmsfhU6tr6aUuyoY9ksUos8ubED0dcZ2cKsabn4Y77qGP8Sk0HCuMR62I95jt4N7lQ4EBSlhwn8
7pZ0sNrPNgrAzRgz9hWjq0hQJGYPdO4h7g0GCG13MVraaH5LHEqvrgSlQd0j3ZEmV/rWURUmGqeg
WYIHFdIiPVR3Nl4yXVxOBMtKglGsK/NF1CbriHxOptBg72qeS65sqGWEYZWQv/w0uh969dWnr60P
r72AmREUd7kP40snYRzUn7ZsI7zaThrpq3M+mNFKe0rxPC3Ti8KWfdNz+GyT0oLsnEa7IDsrbzNW
ufnFT9FZkva21jxu7BGXzRq6yqnKGrHBmrroCk0/Vu5bHTvNNosYGUVWu68BHixADD5Tq9y0ybSC
hTvtEyASmm76mwKHB8oFPvDF4DTFYSL50RvgrEfxXpAgyKDX7nD5MCjNCzpMlfnUayXMAweDq62s
CzrRu6kP7kdW5l2sDYDt4Pph5GfNw0dBd2gGiEidM6WGz66D6oIXVTJ0X9TS/hZM5BdFeaGWdtCf
+44ze+6HmzICMhLAWFxy+AwXXkNPbTC7B44A3Q6eHNbEVHyJcGsudVICllQWkvSy8VY06q20omHX
6+NTlhDy2zdIm8MQEESvRzd27MdnVNtgh0DzJG6NTbJtMZT70UYbtYzIO+DSQZisSnwH2OdGAii4
pSwJ5k2Jb0BnrENmQo/JInpcPvlMoNsTIuqeJiyJ93mbXhAw3Q7thN/PDb87VSmXjkc4gB/YlKAp
ejXs3muDgQBWLQ0KQVauGiNqz3WpG6eQcr+qR9IY+sxbW0Cb6PRRRwWcgFYWHHXWxKxYxx2QGOLn
wwAEUziCsXbNDMVVxgWMvYw0Q0kq3yjFYwi8OPZLcazLQByp8c5CQpj3jEHbaqq+2hXHrsT1hyXj
isuE2ZES0YEeNoc/q0m/mE1ibWVYvPh6UB2RSGDvi/GETyu3EQE5rcwmuojX1NgmHao+HA9WhyLV
cUZ96SIkuE3AA6y6vFQrW8/be6YVg8UGDCbzOVRm9qRyTa41rdyCGiDXMq7KTZKgXSEIFH8OdzWn
YaACQeIex2x6Eq5Z3OoTdqDK9xYCNe/JVNVLYo7B7WRDDCYU5VHaYbcjTq9k/3oReRwcUj1cmXII
T44bzdScs17NtERE1zuaLXjJnfjVtkGAQWrR7mk9TZpr3kadY23CyXrtI5QDxVgeYA96W+JPncwk
LTCpn01czCIZohNkt1UqTkj0yzfLnKUk5NiNhr7BLGiu6nJi+qSQGphwpHfw4Q2l3I1ldtmzhQRK
gAXuwHoTDdCmZBTC2DgMzjc/HMiuokTZjQ3jTK0amn1fCQntLA4fGp7znVZhnGracY/nz95UUuUP
wgiLZWE4w1dJD7MdgjWIg+4tkIO1tFWU3BotYwtTnxkptVut4ipkvsKcHLeTfVMIS19Tl5y6PIhf
8pBYNb9dc7bJj5wX49vQHBWMqBcvBYTlJgdMupxLRmZMuCh3ZYjppjHN8F6J8LZ0sJoALqPX39gY
7+a/1hlQmFSDL1UXorilKVrcAtmAmVPE4aovSVJ1fLNcuw6LltcF3k3fAwJh13/1Zoshx4L++PFf
FvIeYRP9txJAiKFPc61c37C2eR4kt6G8DvpgPyaNKJdQE9bJ7CuODKJUkPGIDW4diPCx6iBXs1OQ
u7PxMBh1Cw0cGx1zF2JWeCh6Y0QnoXFr+AXxvGkYWbfMrEVk2PBWOWlpWfZKXemflXGo64hJRFnf
TXVj7UFsjIkWnDqrKHY2+nW8Gxkm9SnYOXjgwAN4BeG6gJQ6DZpK2qoVisYalJQR7dXkbQ0v7W8c
03tRVcgWKrexBd7CGnWMYzq3avHYDPkqG41NrqXPGavWIjId1K60CJcGI21Ln4F4cAUMaV9I5kAV
ZqVzuMWrci6669wbCjw/2ACTI5w/kw2tGpV7YjtPbTDgOU2bBSh8By/enWd/HTSFRVXRLsyJKhgJ
w9NJfVslkJGmimJWg8nCai4pzUojWcQmAJEgWWPg4CTZ6djY9QbiGLxMzSy43KgQQdiqFxABPIy2
/kOAZdvEatp5mdFsMpOANoC2G6QWff4WQkro3eC21RnYWkZ37MhyHN30QCF39ANGMYw0MmACadvv
MuVulap3Nms7dKodDO5tpV3a0NnVnodnD/JKom3qkqREjb4raFQKzeZWag0ag8SZScq8M6e751FE
9JuC8B2niTjoIve2LcXwFH5zVJGTkkdjhgzhYsbspysdXVKvgWRAB4SSTM29PAdesXff0+GmewHl
Ml/OgaLC7UD/kHdyyLRgp2vtyiA8YF44rdxYkz/JxWlAGHnesomKlUXvSeMd6tjIElNfsB6toI8t
SrhDdSWZgicLp3UF01TMgzHun8izQsY0Js6i+ps9fIvpZtuIbDuq9olKQ9DAgH+PFvfegRYaq7md
AXaEO7AH1jtgPh14w/CSZ9C2R19mziMtdBRv5bQM8+wro9PM47xB2Dn1Gb5A3WmgMDFHqYtnScYE
hW2yE8XzmJMJQMNiahY+ko6Ozo+vGcTqYcTF1Xmkp4WRtViEiFErQLeWgVELhm2MeVQB51EoRHzp
fXGG+GtCTydOyXkkF4YODPhhp522aUYCe6YS6nPVLGvbO/AhwlivFgIh5Vp8U/yKSoSn/8fSeSw3
jiVR9IsQAW+2MASt6GQobRCiVIL3Hl8/Bx2z6MX0VBdJ4JnMm9eoKHJ7+bdTRDbCo5DhJXUWaFCP
cYvEGU3IIpaTQgNagm66L/EVYGPOS2Mb4eBO1DbLTBKp5Ed96esaUTaTHHmDrDlNRzg0rO1ITQiz
k0sbGT1ybS5KWsZpL9E0CFYnrHZTrA+cw7UEG2hUQCKjdTzfrBmrMJPaqk5nOGyaJ0QfTW/doTpf
DQxbiO3FmIhYlb42TzGe+NFZM5BV13oeupyvu0GX3kBRAlslFdCuW/ke0ShiVgQvX5tvqAufVoAS
LUhNAv9I/4NBl6PKkTdSBSUvWiZMqzA/QclYXcVx/hpxgLUrNbvChr5hOoEpTVS/6wBbdHfQRTAj
HkKyWi2AqKFVsW0Pz3poDp6R9ueMGGcbb9a5l78TrTkZ0/JISifkPsEkSIm8vpYfDdO4B/TK9URY
MCzCHU+aBxB+mdDOWnzIQo5kHGszgZ8I7WLCJoA1beJyvoaL8snnHMfUopJHB9JC7KjYl8YYHHh1
CX26yP9o9lhsbMNk6hh6BcpP0NS6Xxbhb9Pqvr4uM9wYCM6wuL5wKydLMo2g1wRvYWxhpKtXzy5v
u90U5X9RjVM/eWJOVtUSnZnoJQjXdqqg6UyjMg4TvTzKXU6FNhfvUysoe4uBDGjcNuo04TqnDKNl
AZ+ABPU0sjy+oy5HDdR2Td7iYM5W5ISXh8tEYvOUVYWLcCz16jwtSAM2cAEutM2EaJMd7uQrESOd
dMOmhFyZVulNDxvYXwy/ygB+SZxec4NjpjbKTVEY5iYoZBoOKOYRkk1KxBeCykynyDq8GOvSDXT1
LI1If4A0BULECT7FbA0L2GgiJnoiFWfWyKyp6/1UFueITdklD7OunALXXIzZSWsKUe837K1U+bBy
EBeU5GaguFWEYe5OxggF7oQdsxuk76h76eMDfAwumIX/36ruEz35aCF/jyC+qOc0vJdQaIx9oxcY
rtK6xv/a+nuaf8PpikFn01/maZ/OIMO7+q2croF5hOfbkumuQ7cBCJ7Cr2b5kw2M6bsey3EDh8zQ
pRK0LeEQ0q1UOqntGAmVXJfx+Jno2Cmdhe47m88D43P0x9AhX5N+pgveYvjHT4zSm5Z/lToXYQ/5
8WUjh49h+Yj6XQdPPHsI8SvwBD1/wZqCtInnWh3cZs5scqH4ZLzNRINGnsRePKLoQkP2U1G+hulH
Htx7bN8afDqUsf0OrUdinrQSctl7GvwFwk9ITsIof4xgNwbu4BO3D1sFLsCuGf168ZQZ3cSKCj+x
nrELnndZf2jTHlpflXgVZvSqZ3V7zUQdDIr9kRm30xQe4EHG6oGcBCXo1/wHUFliJ8b3tUyJMOMj
ecg2jG1kwF8hu9RM8bN/mRdPCw85UyxxvEExYVTyiGURqlVAW6fY3bgRpU2mntZhV8+dvk2wnUle
4/SdKKCV9GxvRMK2hDHiv/nOwwzPqIiYzb9BPDbTCK1iN+k3qW6xZAAzCr5rZY8whOt9qmEj7hkL
4+2AYWSFoVrlh5C1GxTgGszg/rLae4K/4H+07+evsP9uiD4uJQzUpKtpvaT1+6ywj01Un+YhjE8o
6sz+2Ha/scwETnMS9N05PsEkvWM4zRFTHAZcTdWJTqIyN8v43WmkYlhP/N1sGfPhUe88UJzkbQJU
WjfzZyTdoJHZM6xcM47teL5q6ragMgIXcebsXUs/s/AIrTOILzk1UkmAQ1UzSveKwg+UI4bdi/zA
pdse9Je52hVYYaAZRfxetU8xx7rbU9MX4hEkBrXpjEQR2b2KaJjYeCJg2UWuIlzCFp5QylRbcSZ5
L2gHscDKnoML3iR28IdpeASpz/mpE90Fi+jEABFrsZ7eYTEeevqVUPaimQr/acA8ovAnEE6R65de
OVTFhgRCS/2V1N+EgQT9LBZWfoIuccH6fRML22DcG8Nvnr7IVb8Le/NKoIXbNIjBkF9h2aVFOPZ9
jMKtGv90M9gHI+Z8/bkN77TmjEjw+o4Z2lxNCpVAFXYqFqh6/TUoO7k7YyKgQMkScLzJcwpA7VuM
95OMZEBAwDKZTmX5ZrIb8gE+CShlrHMwXnB7cjQGq2Ep+erwxp/Jw7M0XbR+jwkeN7tFOEBfvvfx
jis7GIEiucm0GIcXfqNVY+xNYTWIUCFerfwNMxw+Q7ReYK9mwpdRkfNLmScBIZjFj1zfpcSP82tJ
yc5w0yhvrYJzh2r3lNt4dVh1ui3SYVtXH6R0ssnCkgYeOfqrHLy3wl80/bO6g0AedIutKgiA282X
IPoQlFuh3v5rA3tXz/5a60KkLhn02nBtquNkHcnRsJA5zNTq/2rjKqmXrt/N83Yi9L13RJJxomvW
UqYGb1l9Ktq9AG59MPS3dD6nGd7i3ph7koJ13LZRsHRkFh/o+2qBinBd5JcgfxmTPQjqWBxk+r8q
bx1ku3lwFMdPPeSa22I4Pebfg1wdZrm2sfuTYRSb7pRteMocgDGma3y0iVHUNOFXaEaQhY5ScLIa
/tsd1hV9cRDIOFdvjUzOOu4NEDer+LuvL7l+wI6CFuda5j7G9x05xUeSa6zqhMVwWr90Pe6XV7G/
4ZljSj6/SJ/xSjwO40WIPzvSX5OfpG4oYa6qcpmr64cGNhRyDkubKWDw/V2Fn/0AGxZHvXNmvgzJ
I48Py3yr1Q+YK0K5GyHDEqOz7JLoTR+PJZfYADSV/zPC22zdOWPyfJ/LJyk6dMFVrb5LTXFg1/53
vIYWRR4mmcBOh2W5w2q7Fzzttv4lx2M9kC03KmkJxQ+zf2KiA+X0n76g43DRbiGevKO6oCINtJcc
H1oda2wXbCMliaM8QPIEo3CWjjnFbkZimD4L6RvAi29vNXckZtCCUuzK38kg3fCkdETn/TmfTBtX
SC/XEwbA/8bwow/PaoEFxg5rW9D8nsbLB7Y0KpfGj8eYR4iigToKCEoDd0ZCWmW5UTkdfDHEWt2v
YtJUj5Jys2RYUMJXjDEWRbOQgHxPH326xxhbr3/q6W1pX7PYL9Jzm9D1wN/uOV41Df4kxw2qxWr+
xd1MLH7U8DXOPzpoV6S5oXuZ3KCGDXUAhi/DLY5UM96w05mAN8J0UltKT1zKCCFZPy4w7xjCKgwP
PHUtPSoNnjtvEj1+YX333Q0lIRTuNCKR9sb9xZPpVEwb7ryVhRA4WdqqEawp/GYOq2lp/DNK1Dzg
dtb87Com5tzP3Jtz/WZO19U9jmqcn8QrWEpvHu4Z8RFCt16KebhX4TfjUj4+c64c1m/54O5LMFpa
SLpBkZptZ+FDU/5JId67+yl3qsZDS8GlanR/Gh2r1L106etEnHZSPJZD09576101vBLTTFiWiMmx
lzuz6cJ8q5hQQXfl/D2Y20w+Eieempt+eQbUmcJPZp4N66TqBz5UaHzYEqxwbf7Bl5knS1BJUGAc
fl5ZzxyiicBfesc5G0SNip0YSNarAuzXbCbQkBlrNmmPBRrHaWY9l/Qt0Y7JurkNv9B9LEKgyoF3
8C+GzVTY1FRjjAiI6zUt7tQbivgcp32GfRcLQvRNmS8bic6Qd24dv1UeRBV1wfN03vI/5QpPy4nW
nzYSviAbNTTY6qmTMEthNVBYqwog2qlRsci8C7nu6ECyTaZ70qw6GAV6VOBOXR0RFqb4tfPneF8G
yYXGcGnxcUwERx52MLW5mUXzW28Exll3IzjSmqeJv1A4j05mfKWQMg2+ljzbff4zCG8jfr4SVLgI
M9+NhS3rSEKVlt/GyWukowrKQ/K5eKqnnKbzYx6/B14LKb1JteX2S4ZLXzEbmsSNUe+JecbSbxzf
8snV2x8x23bdjuwrPUQaAKMH66nrSLIrSloz/qcZsC1xa9d9hoOsYiV4zcptOTr0t5noQ6kqZC5E
odhM7d8SbcIJd7DZlmkMI8610tMiD9aTgkoneeMoTgtvZpbYBKfecNmy8ghhFAMQTI7dMtz10Mp6
6jdAtB5nQPpZF9pusOyC5WSaEONR6mzRVVjirc2xjR0I2hJdiLoAzljb+/xdRX2yOkaL+qPGhlw+
RWRp6Wcjwyt4h9txmnp5TSNXvwnFCS7plH42hmFH6lYcsEL2gO3tOLkkyltC/ARE4YO4N/2E1IqM
g/6OGDCPP/TmVpYXcdkORMGKnmLuy2nHF9FLfzYOhnZbqBTQWgx32K9GucesA8rsay9sW+2F8YPd
0YMsgFVJ8jmml6S9l/KGj6Qzw4TvMJBRH7tKjwJ9M6kUxzfF+G6JUMnxL9kQL+rJ+Y7Y+aLfIVrE
SMOGEWsrdPTjcp6mjzy7y/23phDj8NUxFUzJd+gJ9qqYy10a/di2x0x25T9luSf6u1gyrRKBb9Dp
ijAo6LVe9foyxbcsewuqF7M7llD/NLtGoIN/IwEvR7O7xct5UP8lsVuTLlfv58HTpbsq/SbJPe5P
5g6/h8THWciF7mLZNe2FO0en7hjoOHZ/Vih2k2MgnjJyHBa/GS/L+IefFvMmTuoktS0RbYIz5d5E
3YWDS/zt4R5NXqWfvUuVg79yF2+q6Z3WTSaFBl/tGowxBpkW+GtDO8Of+h3JGxSej2Ul8Nqpo4oP
/Pf5Ey5gD+PBnZ7gN/YSWy8l7Vks7UPGsdZHlxytxo0xjNLO5jjYDEfcXHpY1W60HlN+xPOKwOcs
u+aqxFb+MTghY+G9Kx8KNHXD+qoVn3VOiGJTnOvkEQrHbqFPSf8U64SP1TRvcB0AqwhqZ8IqWD+H
KzoPAyjDDT5CZqjxuzBNVOinttm0yUZf7o8BuPDy1Rs8I07PwnpTxIspndB3CNVurb9axYcOR6sC
rr+cSd7i7xzcoauJqnb6NdKO+cRG7zbtdKJ01+4zsxCJPLuB4CEaKVmliPQaFcS1/+iF91iq7Akj
lpKcJBQnmIkB6r3ywPPxVYbf2x0qnO8d+N81nj10xtW/iTw0PeUQky6yjLfTqVRfxxIe/UZVsa86
pPtgetW443OR8J4r0rKISV6ov4j5u6WnsLT2WXc30d4x4CkSnL7HzxnwOBkvqfbSIx7IW83piFaZ
MkKpEvCjEvu8yM6yc1rsGbeHB6Bd8hbsXv7skAJ9afHbTGss+6Hl1KUndIfaPOIJYK/xTwp3R4MH
d0BFjEBTXh6c/yDY/rN0mEbNXuuU6bpMuLIhbRF+8xvA80sgKo7yfqlPAsdReInKEy9LDbfLjNHR
q1AwaB24Zv71Quaw7gALzpFLez14sSfgke1if5xRE2ce5+/sPFsA0WHD0D/5qIytEuz1taJt8Vp9
y9uShcjYk3+CGjOZd+qRsrxV2kmMD53wgHjWMXQ/rcD1PhFvqMkw8qXgm39pVDF8u+YjJXj0J3IJ
TGXjZSOaxAHcVr+U5pFblEjPhVia9qUQ3yxlJ3hIaRipiukFLzHgGMSDG2kjemL9E4IxMdhw1Bx4
f/ge+popNGA8EGc3fRTBSZvuWvWp4Qzfgx7RfSWXvP8Mh9nLhd82xhEHp3pjPjLIW5dOA8PTOGQG
CJ98WTugHMFMhNO99VgDj0pilNJuQ+SVVe+V5FPMLuboyeNTC56xKQICFy5GLjZ2fv4AgTZLbngr
yPXL4D4J9Wo0jw55etSBpwm+oR/n6SiVbzLASkv8y858E4UjYXsEkVJCU4milYEht0heWX43mi+W
2Iy/CPoZ5pzdSiTZbeMQu8NVq13ZfIAWWDDLHWJrxmjb6Xt5uFbdX9L+KQZBAxZwRI4FMrNquNBV
cViijxI74/F35lW03MAi+TahlzbfrbyrmCxMPIqtJL2by+cCAEYV4UoaiHH+CaXcqq9h9lGxDkqZ
1A3ZhdGt/VdAMx4ECrOKvSY8VlxMVWfiNUrI8BK2ctguz6/sDgI2uxRLOIVdzxZZJ1G/GXi0Feyl
6rVbNmyeiCLGuGR66cTRfTY+BGtX2k/iq3JS44xXLX7H7D3V96V64nzLlPeoxUTzq2ro9g+avjVr
ep6taX5iBupEvdtwfkoBoAYwnXw3BZpv8Srix25tF/k5YxKxJmCooDfy5HCOUkQGZ0LosA3ecmQV
3KNx3tpFN3IUXZjsytwBZO+QJCO/GeqXNmcwad/FaV9Ve42KY3CRUbGpYmzGC3O7ypOyD8C1WXuV
lmNT7Ulj02Ld6xheDPVac5FLCCLJfpV+wE6mTUv+J4yo3hvLfShmTp6w3zc6Q3zKSk567VVpTmMA
3l/xbWWXA0IRNvWfmOwbgugZy9c+Gv9B+DcTJqZOtxC5pMFMQElEWx7eEoIc1PlL41KpXhQEP9WW
8hUoKKnJMWz8pgWCZlCHTxqdQy2fA9k3tH+t8inm96I5ZclbOZO8w/3o6uNPkz67IPPi6Ez/qLMV
GkeTXbLeIxsFYr2lLBWsbTtfi+A65ts2emTzIdQ3UfJtYUpfobsZN2dzOmFMYgWvMcbhMdqAx7rv
LYaOHFUnGu32T9fddHYs3UOX1JPMhPhtaryB9A1kVDKuhwx0mFzLSe43/V4afHA5EQwywCZyS6+y
GBtk50F5NfU3WOKhT0KBcKsZtbdfSmK4UaYiCQXBt/ldrEFrXxqHOjppobjNjcEOlc8iexOR3bq5
elDn15UqJVDaSOshTiClgUOjuRfHE4ATI6JDwTmSFh8s7LaO+KFEBFlb1D3RcrfSLwOj/vrQKue/
d9H8TLhalBUT7S7q5KGva2iU8xpoHugLUwT1vZ6VjZAFjhCASi5fmfHUDIwMpKtuXboakHG4j0gy
6WR3rM7WQl/zHq0pqjlOw9NVDf/1kMBGYuwU+Pw9H8JGxXSVKffZ4HHG9iXSKKqRgXMFombC1/02
Lfdls7hq/YNxLvKNDcEzGwwZRpsKCQtTI8It1MBTsOUKZ6wiS6YtMAmblF8igUJpl1e+oh7RUcNK
NKu3jCosqAOnMwRwGN2bbDBehgqxh3kgPXKbQGGhWEux1Xda2+C9e5Ob1FdD/iW/wpmIK3F68ABY
RMNrtm5uRgvdxPgaj1KCekmxkS7VfA9Fb/SetbglZhdAHmS/b6DB0fvLGwVZZbIdFWLyHIyRi0tP
3y8+hfF9yE/ZCgLoGWS4V6n0qoh16jArxvrA5MLRuKWJXIxyR5u+4gm+YcXYIfmwHDR98nn9OSkd
CKocWB25/iIRGQyC6IrGoZVO7Xqhk+sj4xltEV7ZepjJHct8334PzanqHzwqfQDHV/cy+QyWecuq
B5m0zMTsoWd3OHHXbRSCoAkFzOeHGh0gbQm0QXz8INJW2/p4GNXfRbj3zdnUvrXUi+d/YWQC7vyq
G5JFsKKynrnwbTQIEBt6DYc3Nu+IhOwO6k4fyP/jiVrg13TbnhbsRk+yhQDYegD5Uv+k6Z6ObyHw
rWXuqLFm+cpjqDPPwiCbNn3YaiuWL30LLIkiq52uuisMYtBDurW/pobslE1CB9JsF7xSE1RzuMXv
eGVGfAvrl1Y+ieGDIcAYb0FbuzUVhoiVQ0hvMDQHtdigZ7FrutVtsKNipGHnYhS5TUg/n5JgNVOH
4A+dar5P4TMMGFTXzG+FF5Xk6rh7izBxtTDC6bPeaYGka0R7kM9qTDPzNa+Z7DFA5jgUnI4yXR/e
ag87q2Qf+eVWLfeVP0J78UfrqsyvqmWgkcXPRLqJgBcZqaI58N/ok1UGulfJL9BiQUCWfqV3feKI
h3eBz32P1cuC8sCF5s+AmpkpekjI7sk2EJDOPKx+dloSw1/V6hLNH+vpM6RvcnlA2IcGxI+NB7FP
9pSayHjRH8PAbZrXaQMaXl8rVwWt8kkYcSsQ201AFu8e7wPURtwhxqeOQaHhDy1luUYuFTUqbLXd
aNCn28ngMNZuzpbsFdUuTcHYb+X0qgp/xJEGwbsyHxV9r/dQJf/m7iSVP3r8pUgzwAEwykeW/WGz
jVDnX4Gb4gXIAQDO0k70lNQY4QRG9RkXT3KdYdH9gwZqR04MHdhnnME3Lz0kssnVAmGJctmr+ghT
dlRzxR/IEbW+oJ5HEc6djUZx2S8uE/f41Hsk6lYXkfmc5HciCQ5bUrqcHlynGD3dCRmCTrTKRfAT
tv/E6a0Wzyj7p1zwWpZKze2u2WiFgoumP5FpMjM8AHA443hsmG+2NLywW1zgUaA7xyLlZZt/lsJp
nj/UbJMRIdgQwp1Ufw2pUkO46YtHU9y06bE056DbmNAQFOkX3xJbqLdAwgUHe9LtWvW1bvmd5VWE
Jhgx9iGg9yAYjc/J6CIRnp0ITilAwFEtL9zILtxFezqblMi7yK9wwehFFS0Z6YUWJX1xisttHxym
8kR4Lgcy3ImQkKbqbvbv4SbyQ8zg3Xgz/lr/sJpzJHxYiVNRMJhv+0eRuQFsqdEXi8ug/IgC7pCd
4sbFRc49TtH+2+QKG4D+G5konoZkplZ2WwCyRXhK/aMzblS8Dc1I5InLOjwB0bgJghtJG8l811eB
9EAppfkKL7CrjqnuK47IXJvQNpcNgiSobnGOeCVHGq86ChURyKkkYXpVnjMaasaWeMh/sXYK4x3E
eFaEBO20P8D5RTtzsWAxs1KHO0ftxJUlIX5h0wZbRjMg7ZekuGF945hI+lWPTA2Jj8/uFVP4lmGc
+skICOoNoeicY6VqG6WncFbFu0og86+0Mb7H0+VUKDtd8LH9xth8I2DTjIcIXUQRcJZQNkxCwlq7
T25r496fwDnzo11e7MBT/BY35vaAIW6n/KjNc2WaibCW+p7bSAIMnXpeZGebHDvhB4pCe/3iEujJ
uGK/zPwi8iOrtX5GsGcgvOzodcNVXgivMFmDn5pmXxeYFWGw1IavufTVptIGpBEexlYynhlJzOMt
rY6V6qvlV4V1q4qXnuoF8bG2TiOydrynwRoQme06bM1k3KXl+q3JH3mxAjibptkMNEv5R2/89sZP
NTxF2R3kEyxH5N57zE+4sV2eIiiOK3iGwzGduKbbpwS6QN7QWQIs2/hHjd7z/nr7GJKriiIh9SU3
9ih1cMP29HSfKVxv2PuOlNIdGKx575QWj4QtTU9OwPeLCbxXcNvhlYUiOXawJabl/EmZ8sLO4sAl
I2/gJWi4j3MVNHg4WLizg/WopgMv2ofYytgIOgLnb+/E6xsyMLXGLupcVzgsMU6RmHNX0r2Iwdb3
GrP2ZksoS5i/MO8ArB5oFvhQxPNwteM9fu2McAQiCx7xzTADlIGl3XqiA//bDgEdCSSIrwbFRTCM
royAIabaE2Pf6jYyVyE8iPGYq5h4ZxcCyIbFjwxsUtlyL8FGYQhylD9rasQI7qMBjz57rnFAHO8Y
f/ixL1mfIAUMzl+D7Eec4uOEAHRGI99dQL6cOCS6aWb0TXHLNWlep7mx4ZI6vT07kvSrd++Jz+nb
vTS1TWHA+ayiNUs3VQaOqz3rEFNyh2oreNbCYenOkvVeYEaC+M5bxEOAh2Fb3etABVdZA2qcCPRB
3FSNn0EMSUYKEkIzMKeuOpx6lUdm/DNa0EDx0tGFY0Wejy6Icf4EcLaTLyJIIF/YBlujKVABb/Hr
bSFsW4vmlxDrmyWiK2JF8KUa/tHB0eeZn6aqXPYO0cFl8KeGeE0F29E69fM6FeNgwROGdeCapk/y
BDGkuFwsvqrXsHEUZ/SB1lacJ/r3/wtGfocTlOx0Pxvv/12oDBuLrSX8VKyzcvpRKtUOpb1ZHJDt
hSzi/i9Sv0KbUceZFh0NJx/kWPUpt88WNKkm/JaMN6iQcNYIJgl5weU2rAse0OLkWJ409PGy8KUl
e8Ny+D10YMOdeCw3zrgA4lscndLljO0Ng+dHnv0Dx3YF6BrMyRnrkymtnpXhKl1E6gjQL/iJq1tc
qPj5Gs3KU12dYcD/GDSsF8oIpu20ngSlgd2QDac8sewq/MGKlft1R9oVBFcs+uA1Y5Eb/jPJ6nMw
DwHjnA8TfTerqWThUnQNRu7m9tf836wOZk3KrJbMvN0CUiZgPyGo7ES0QN0TAxou/dCzzP1K0cSz
A6EfM7fN5IYgrVicDe9SV51j/CpKi0ys8nusPmC32EqEBBOWK9eg5vbeTCcmMh3aRlwzegVqisoG
crorGLS/oJELwZTho5ev8fxVl78y8pV++tLFVwyHmD8Ghqs3L1RtQXGLmZMOkAJW8E3HL66gsxOL
71DYdi3M4/ioY1Ge/w3S5wzjOEdnDNEM0PqvZQnkTuz09VdICwOcJYsPwiU9bTnAYIWeqPCEIfAD
2uGr5YjkX49gMtnwof3O9YdM+nSb70anml/G6l1XoKm1ROlWv0iUGsvXIib7pxH2Ce+67jeMPELJ
VfPPynyJfRWN9+u0NXeBeheKhxzvl06H0tuS2McIT4MidZs4l2mFSjQwwPDYjjKvwhkLa1cA1xi6
KneOFr7LGCgI0c+QfxsMIKaQ9JMMlX35ypPiRF4RN0KEjX08n2TtlYxJpTpn8339qy3hywRhKKAD
TSZ2XRx8QnTDbdKdaeqkHZQqO9NvdAkqjupr+OwBdqQuPVTG64xI0/Bvij+fTGox+NtAzaPZyOU9
F8CugwKigRBl/d5qtxNyVHnTKIGncETBMCi7ryYAoGN0VEb3ePQWeUvWrbXiHTPj4CndFCBY5Lig
xHozind6ARtDMHItp23q56kPqZ25FCUxQbJOjSQFSjO0VV/cF7uRcby1X39KZGzIb7SL6LuH1fjV
MqFeRIJcld8ehpgRfS104vOAy2nwsTwYHrbph8T7RWgEQTuLaHAOgoAfcLlBILB0xCtm5bnsWqdp
UYs/Z9rp2V/7I4Vv6nEZRqfGxcsR90ClYGbJaGEmsHIg0vnAfzVMPwOUk7URyioBJBd8Wb+sV7c2
vHxBj1OZkKfjM23ew/LSimeabzX9jQgpFpP3aLnR60vR59TcMyhLK3xBtBgzSQG1ETIguwswBJxJ
sIJrvzW8kWndnh6OWbYQbVIu8ZYjgbu1HjB7GH+0ZlhNBriBf+GvScCW/Xmt60mFQaGzzoT68FRC
5q2g4KrtLZSvLSNNiZN5eGPC1ixHxH4wYIXtE7hSoyJgJ45qD/re0EoWgKigsiKcM89ccMiB8OoL
7YtUcaJfVZNQjgkyfPdtugO5RTbf0WcnSoDPkfbGLF40D3NFoZm/NMJrPYskRn4G075oiVE+dfM5
oFZsH6J4EYVzQfNXEEub7TFhdlTrjD0Ao/Sr3G+DRXHKetcB8TDNtZPGx8bXY/6xYk0esS1MSXPU
RqibiJ425D85vzcEe33Wwg1mFKmQTHpvaZdzXL7i4IwTAj5ilGeYyh+wMdPFncrYqcTdCsq9TGi5
IlKHLPdhvq/no4qgmd4ONxDLRbITH6rkYqhuNvsGpj9IQcHeDkK9q3NfTrdoViiEatJ9yBIsYFuw
7yTcTrQPQycR7m5AWU1TGeedd8X87GPFNoAkL6HpZS5jxNBhQLTWUPDOpvQrhaXiTps63mXrxnpI
8QuhCF69uD3KMifeDMrGMo+h9BSi306+xziItSTMfQkI5cgyBlEwoREFYL6wGUKgvfozgsDDERGS
kv6Fw3IPhOFq1qb0+4p51qYtzoZ2ICkGjHudYSCXWFcZXCwwDy+r2CU7XIUg5QjZsRl8I9+kTJDT
5pcukBWfWCz3+AeVWBRtegurbkhwCUWoM5Q3U/MbO3bTAvhDpMx2kc5amK8SbWRFGwxcRwZMOOMm
r8l07KZbqW9z/QhyxJyJ1C5W1GLtEOPEt2LZ6PI14d8vZLLqPRrydJuqdOzJsWu3/eJMm9nju8C3
bz3eNs/T3E3WTnhWQNnTvhveqeJh3NhkjK2FcIpvv8rZYc0ZGDAF/Cw7upkTIw3Ow/nAPFbYMJVG
VsIrmJCkmeuqL2iABkqXLkEC6oSE52gHiwNEQzX1ja4MIe6+z2HTCcAa5kgINPzEzWrXUyx/mC4x
+4+tW8P2ajqdDgd6RHUf4xe+YrIZtsn0r71iAEWRrjp026TeJRhNCPt08kiQn40ZCJHNXO8Xpit0
Y4yY4FndF51R6HjCgtyR8hMVA1JDPy4MVgMkVgZcI+2lxywmOUrCV1A/Z/1zrnRand4zAtnuWsA2
SDTvKRVfFbXIMhgFG3SRC+gQIkxblA4zyxejh61aq/gG/Roi0qYjhyvSGzbusNV3g+bX1Ce27s/E
1d+tmQ6geNHj3cz0VfrERAgq+12h81ioEnsAVuEcyQrX4CbKj4jGFPktpRlabsrwSwinr5EIuiLF
2WECiBjhYCox1Paa7r4FYub9Q7KL0q9GAXWzTrMCgqxnboxeaxo+yLVqqAjv4bSqzewy/mlHpnI1
cRqu5enJARM8nKp4LnQhC/UPBUlGwBCuAiYh6u0+Ly/WanYDmeaXI66LPxODJtuk9yvY8isMP7mc
wow1ppGMo4p2hEl5mEAsqxFCsPVo72ATie0X3hFOZPjPOPW5h0hS9DRtB4WnQ+c27duA0FuK2Sa4
JAJDCxtnYCQ8TzX4B0ECFaXBGPMFJvh6ga+QtfM0mJKIuKH8h6C1xwZDGSxEa/lTSRmO7xh3jcON
ZdBn/vxV9Pc2fxGhpo7lLYF7lcHhbzk4GUwROgLe4wRuFB1lpwVqva2DI9NE0QDZXLmUBuRD2g+j
g331lDFIyhxZX5k4uYnvfu23KZcjpVlcbaC/iBAhrABPdpg0/x1z7VstM1YD5Vz1zy6bWdK2lvkb
i/uouAbd18y0fY2WXfeJZcIMokUirCz7mWM89hhTqXeCgTFQsnGzc5l/wB9QFDw6PC2+FA5y2cUd
5bdpgDPBZG09ThcQoK5diSF07HP3FTPx+B9JZ7UcOZKF4SdShBhui5nB9o2iXLbFzHr6+bInYi8W
ZrvtKinznB+puxk3gvDO3EfOAyENqKdyeFV+d14bVHTzHtQHDsFvNl3+V2R8VTPZX+vWqUfdY/Az
dbcG/Yjz4IWtqOZ2V4VG0u0NlAobEPm2CbC2257S/qZy9Pn13dZfrwGo2p/q+gM79tTT/ppFByqb
YcA6eJN3wZJa+RDRXTWFQcqMWXWOfaFFlhXQPx1y9O41XzVSErPnA0V87vDrxA3JiO4bGn9sT2Wy
r3Oiz/7S9KdxadXKkds337ZDGepSZ35TKn1av1LO4LXGW/EMkNxjDiVi0udP8eaWDbrC68DjJX1w
5hRUvDerUDuE2aKof8Nu02UHlkptx6zA3fqjmVCg51Lcftu2OPbyVbD/wUouPFgGUMPuDIEpE31H
edVEMpN5V4qY5E3ESaLzv895qHiHhFgDkInup1VjfhjeK4EYpFic3xFAAfcvFAodQV8FrayiszPW
5lJL1OdVNw92Q3ZneRTaBrpHuLweDpGR9pxVvIXI41YZW0xJ/P28EYtkaaEVWgQsE2ClQbGQAmGo
AGTUwHNWDKeAPkq5NRxkDu6XrfyNKfvYEg3HZPT2qNBAXJLpuyYBcVWvumFTj7sIr3UXH1pfDCBp
gCryoyrWkbSMOJJMslQc1v7iKmpZk7NgXSRSxHnGmwbe54kqoMgPBR7Bon0BuJGlWgVPALWOdLxI
XyCm4m22c7ivbikO+ZBYOiG712gY1ADK03U6zKT0lI7rmvJuvkP1N65d/qsBmsQkY/UUyFtawSfm
J0z0pK23TG3BuSSzyqcdoSmg55Hwe7HNqnrmQ+vDXTHnNh1WArVxm4dInVQVQZgsECv41UzzsTNB
JnjYBVE4cQt51s6hKJiFIXhGSHS7qznA7c1YA6qW5clFtwhhJ5x+By7lERmXVN4IDhpYxVz2slk7
rEqkNOpZU5Zmg2yK6YOpS8x+qMu7ueTtoEPFqY/etUxshFAfQXvJx60V7SqZ5Y7hcDi0+R79CnlS
Oxl2F7hJir9JmMC19bTaeUMYH0CGQd5kf0U7DPCvYhOKmw/zT6XtK17X9lKGbxxnZM9z7ym4xtNV
iATcwuMsk5yv1ZdyPk67fE+pdhXOex4xrj7MTYb1J1wS0iFS+fnZNip48JRoo8GHsrNPsfrt22ce
yV5dk9mwtKHGSBBiWbJBMZ7WnMiOjsJNfL2Qo9FZnKdcXC1ihe7Pz9cqxxSLXjuTeJLkyZ6AYr5s
Pj/tR3JedvlwnBW7X8b/JV3VClGW9Us0FAEf+2y8RvbbLAj6cDnv+ynQByp9FxgRWwC5SxzvNla1
N/7LJewi68kw515rdkIX1yRLDXlDG5T7KntryCKUiU34qap9Cci+CW8mf6vboh6/cPSTK4JwNgOf
7sA+MSoIBkK++GW8IK5pEamoZj0BvozWFAQuPcgOik3wNSNdG8ZR8zO8QUh7bKGu+4Fj5Ay2jLXJ
n5gCGcp9jlKAS9a6O4i5/CW1R2W8DYNfzzmryjB5kU5BP7KzMmlJqfbum/2ieXvyliK9bEm7jAGY
N3LWYad3CSXTQffBiJl10W2WDHlMjB1RjCJqAdMeIPc/2A8shV2rbjascBMCCcSyWqEkdfJblf0O
j1I9ZcWig7zkWVDmJnXj495A6199lKg21Yc1ZceLL6AYpYvu6JXsh+yVzvyFoUHoR7TgTPvobCAg
d98O7YgdZCicGC4PTu1fW1ozKqt8TWGMUEUi3E2GEJVY65nPom2IvJ2BmbnA/jdWGfIJsdqx5AmT
qINC3tvyVNxtrTzZ9X44RUtUnfq6WmZLYBSufawue2YGV8Ea708heNqi5Xt7kINAmMQXv5tMJSLd
BPbCAC/MiLBg2fZffvNdK1//0GnnXiNaI11k4qKZwyzCw10EJ3/hEFXo7Mi14Pw6E7KJKfigSPt+
xqjR58cCwSszE0OCER97F1iyROlIfLW5joCGEsUlqB4tMXKlkshPEFkJm5uQdJF/O1WMffIVOKzy
+C4AMJDOEEQxQ09aL8wlDYUYONi/VywDC7va0tAyC0bcBD9O/gqoHQw37MpxcOmUVSEdBKDEv3NK
UuUZOesdlHLWAP3pU3p/4nLPdINZeUflb51+Zuk2W8mIHJb+rxpA/XLmvGxt1boobsJ30Byk9A7G
URiL4TUEZFlPRpLp+3vHBiyYaqHrDLoXUg2OGw1xGmB+8VR0d0o+pKgAbIupPrOdn3+7P4h8RM3Y
nMgUEwqLhw+FOkMV2Hc1HxctHAo2coiKO/0ErXSO5LOU74doxYBnIlCju/ZTMr7UpIdaHya+7VLH
+xMaX1KSXZ2O3m0owgUJcqXgmDvpT0yGSfAj18fql2EXSq1hB0/DewsQJXVXSuUJCb+gGdYJUjE3
bkDG91Fut0HySbwJapp+qfsH1ZzLuJ9Hl90tOMEecA/ENQEfx077FORJlXJGMHab1oxUDQajZI1J
eWpH+0Be/qGSrj+9hYFWH1mGvqd7dlJA7Xi8fiWioYZwThuQNGHFEwK70X5V8o1txqIIV152IE5o
AvMZORkejiGtfQz+j6oITTj+mmehH5x0LYafPj0LERhyo7bdDP7ZRJ1cSy9n2MaFPKmTO4mNiJfx
8bTjQ2K816thpoPVFNauap+VtDHDixMf4tEAGuXN6y7AizgEoIRXurQQRwAjowNrUxbL/juLsHBt
qh5IgmzCP6k79dVTQ92nH4vo5I3cfKu8XYQZY8kuHuZwQ4mDnKAdpimCuAYKaa5NVcA7pdoFHXIb
d+HVx1Fmwt1RCtCY18D/C8JHB5XQIO8CvuQRKQ1YMFZcnX8Obpmic0yWc14hfnGv+GnrOYw9B8aL
+hgAHU7n4jRKdAySl3g2tZMk33WoPQtxvFDcxtXVZDr3/YPg5MQy5ET3CkVjpJ09ZVXbK2tYFHMu
EljyawSxwkZd57gOzFOsXeuBISL6DtqfqEFdfoIFQOvE2tZjfjNK8uf8P1NatdVWQfQMzltM1Wjt
ZJ9iTZeri2tdfz5605iR9TgLjK8yAG5uftGyDegsztgYe3VH3irK/FfUv7IDLL8obGT2ys23oJAs
MJwR2stKkQeUAeq0YSJsiw1hB4Gz1YTUgkB06LeVVW7T+KPMnw0my+ze8tVoyv2U+59WZs87MHZK
NOAoGsMSz7lCupS/tNg7xfa0JF+2qXdATOUiXAeItdG0cjh5Hk+3PXe8X4InFtDbJbpolMkYCjG3
1H9UwE50BpDaubM70QUvKd+4ZqwGSFtBaCGM8vmXQ5gAHcyTAovtoB6k4OwUMPecBQJs7hCEb+rq
lEf7Kl2QxOcvmE65APol2IYZzQfsczlXi8BI9G6F10EQ5Og2BbKi8YUoEX5+lEk0WhLlOxMyjSmf
V3WVyYAfy5dszglIho3WT0WKsvweh8w2hH9Dr4Kae/1tyDjyMOoI6qcpGOjABtWZGDGgClEkl2jF
mNn0bCX5K/Ajo/yyy55R4kdhubW+WyJCe+ut1ZDUEy1fg+GFUFGexAmPI2z0D9xeDhizj5IG5C3Q
UMWsCvIhrW8NsECN8qkqHVveGSN/ALtyOSKnLabMvsVdLNct3EiffnkdNSMcKhL/gGnyNcIKl/oO
ZreatP2p1hnUJ9gfLX2hU1kX0jeFQSIgXtuq/tgQkKJMlCKZWRSRjvwgRIZOKpMOjaett6S3bMdv
fn8BOzhcKOzactDxHHCElqwVE+NIPRwRJk3zk8n3tvxIpU1er3ySK4AxkffBj5okMyycxpxozN99
uje9G/QBae4szBwNZc5LBYlDmQdSG9YHXIqS/Bjck5n+eiXjTrQzpE1TYF1BUoO3kI5klpGpgC+8
q8c9Qc25V7XLgcsinBHA0p+pSBc7MLXGRKfwG0IMi0jxuPnpgY0iZdZ2XxLTJYyzQv45rKa28OOp
vcQUDrLuHv8pLMZTwFhK0IwNPo0YSdY+K/Ad9waVSlU26moT2snK/KnNER2m9Zy2+GlJRFiHON2y
AU7INxttYxNTBFOU6E9UhWOZXE7arGDCycQhZLSsiID7NwY45Tp0lw3EsWdeQ3knJIV51MFiku1c
HV3tQsegl3wZzjQcN5EkMSxzOE0hq5GRTv15SRLeBHOEuqkRLgmSY2bK3eT3XZooVipSSOSR6Rxs
senF15JH53q4gIxlIKq+dW60azD5bZn+cVEjGwI3WhQrf93Tb57fC3cbOQeUmnz05OFg/I36VgAN
Qso9utLEjz8s/xbo71q9jcj2dIrwKNBamfFCfcdsdjOELAl2l5lJAEgpdsxpjjK0u1jaTmuXlPui
E6c+kBivUtuh9kcjj32ntqDLuG61YBmzNAUArxWSWiwnEEapVy9VZcQ0iOaVY3xT5A++Ct/h1uZ8
KftpUiCLHYBz+keBAogvGvphDtHEAMMqCOTfAfQpzcXhFu3KYzdDcOLPIguyb9ZB4+HNYpeCHFh5
y7b97fJ7wPphm9M8uYUW8nDjjDgZ7+8sZOP1xPnEVF3KEz1jV56zZpM2AYgF0obIkMG9g5fVvnr9
I4I4amtt3hU3e3iaBDvKAYksv4m/TZm05nTXZj9DXSDM42lNQRQYseUIeGDyJGylULNF7Zcr8XzZ
rKJBnq1te1zzrJHifFCzM5QIhD+D1tr+RFkhDjS34JO9dqxN6njMCfnwBTfj57iJ84+oPYrz1UX5
R5zj9FdCT6HHL1f5JR16qvooP6o9nx4oLyq+nVmuDBgh3z8igqqnvZZDBbeo7dt5bFmTVrlodAV7
/cXK1uTDYkwosTp4OlmLl7SH94MEsa5IcEkX4+gPN0QmEcn2QdVWyR/VzmIyWlEKSQtn/u+TS7UV
7/icGmDwGNQk5QEfIOwzVx8wB3yBwAV1bt1iry7HhTWcpIWMo2tOk5VKX1K6NcMncQIecn1ZP9vt
Ksh2UoyCqpk4DgXflDlyfeSJMh+qYuEPzAjIKXP57ro//pAuWjyEiCt16Ud3/oLs7hGJwM3P56qF
C4LfJoO2idDcKA1nZneN2FAxE4/KQ0yNWvAVTxlZqtMP2rKsZAWhNa6/lDDZQtAV9wfAiwaBSP2T
jUvUOeKLqAucerpKiA7pMJQ2JACHb8nFkM1D4aDnavcDzusoxbFPdFOKajnGND1uM85An5MFrrWc
E/0iZrA0WnVHThhMTe74+PQnOnqvyctHucYlOsu5vUkAA+y3Zw4nfGE7s1ZKOAHiKU1IHL/l1CvA
4r1PeqiQt5IKmGF8YKNRbzrFChhBXzxtPsO50//E4C4E7XIysInn1dul2EaviBfirffJWRK2EUK1
SvYQJKOfUsQZH6/6/DCCBLS1NfG6JwpuacplBPUoDCtQxt1KEAd18F1bwmFqJ4+KkN0OJqOSsMbw
qlejkM1DHSKMww65NN102VpnPSXdEH8afdhvgt5Q2wjC0jz30UcvyBLOWgHflvhj4t3At5j1L551
Xl3ADnMLU2PC6pVc4bEvLletgLt4pd+eBaZX/3FZ8RAF8yocGO3VqYZKJcK8OfRgHUyoavVhDodx
6a0r9SnNg+Vo7AWQUcRLd8mtC78nREIKmT4NioyIK9GRELZwddn2lY5QUEowBaLgwEzdhVt+qRIs
i4bmksSdEuPWqfHQudh/olll0P48IMfoYYUnvrQZgX4ulwXCD3tyL90DNRvcAy/d+Aa2n6hgj5Br
MyTLVJqQJjVTlHEedPw4fH/kH+LvW4lDw0daCpHFsFFrv/w7PHd4weA9NWtjB9veAKrsQMXUr0E7
JRKNypaF4qFadmqBNG5b+chzTsCGM/biqWJzlPqoE2fR1BzjtZajnOfhaG1RNoExu7jrr9Z8C2e1
GTxTzH58MjKcfixOCl7PR+5ws2eIhFjNwDhIceUndQB6qzMNcdMs24qToLRIQprHSF3s4Vvt+CSo
L/Ssr7SkpbtCsaR/S9HJMU6hfpBo5ZL/rOymiTgj6E7vIyp++tIjU4Zn199S7VGx17N8klBSbIzo
lia4f5dDtmNkBqAOZNZRUQ2DFp3w6BlQDu/7vcj3RXFujLfNH3wYx/WIgiBWBOhVsovUCBeYgCfO
tNEYsrgd+SuEa0rhaKGnId+ma3fpxdfRvxDkQ+cErje3PceURDCMlHN/JJ8A9rAg4AFZj7ceN1aD
IYgboPI11nYV+iiadfBjBZxAeJAodpSx9HhVPLesgoNyWNqytBJ5XwaKfJPjgl/BlchL6Ei552ms
Sbnq4fhrhnmZ4Sqbvm2BknO3BSSIifcHFmxAa4ugq4gnDRQiN95UQWJCRBJD2KflZmQHItqLad7h
HRmddI6stnRB8wKFXeRBKpxRfrjKZ6NtsvIEUa/nFxwzlvMZxRZ/v0TdBotH6080eerAfdYLj+3S
TVvMZ8PUhmByuyduQoBjELkvNlnSrEAYmRiP+IcLbM78zB7m5gAaWFVvhin903gbI5DcoURxm0HS
RWo7cXZaU0ElNRPWIJNGLiZgd8QqtMlj1J5TokuNvYm0DY6nUld5uIvktSEtSPqVH6OxIq/XtNl+
kYbyTOrjl4UUNF6la9wc6o7gQbEcYTIeiEpB3Fn7C6ut105w+VcWWMOkr2J+xI6LE9csXPe8Ez+L
zJHPcGe3IKCo4qmuwtw7a+1P1j1hPcj4lsU8rPositKnlK+ixGdsvlXSlfip7mG7BxyaXUBE5jDt
HPTeTkgZAFp/NZ9rcTNDuzu3QIKA+F2D8QvLw0z21nrxaqS/PLwBh1MR3aLl8ADKDaSCCkwskMG8
q/euhbD80MUv1WbiJP6zArPBrilUVRaDbTn8MpvyNbLvQuyarzxl4dL2ksEvUXG1twEQS4Hb7+Ly
fcRffohSBiS2XVAOGLd/eXFVUXuQj8WzRdZnn89OXN6ENKFeJ9iRUQsW1pxlSD4kMuhnIyofvn28
QcxphJesVDefihZWIih0m9qUDMfoq8cvOPnu0j9M7yAJPyV/0tDereEqvo7SfHTBPoeHiZZOudRV
bGabdNhFgL6a0J/CNZqyPaW8id+Qta/lQsyeJclJEncUxkjkgGmw0J7kTYjjVJE2cM4OOS5EZ4Mj
P1IDH8ihcWE6PTzx5FoXmOXyNZmmufIdaIwVzlaSX2X7bjTQx7REokRib2Vxm9IvbCEhRRHp+W+b
PDGuSaQp11hcx/VWLS6uui/Sq4uQwCXwS1CyHldtx16RUrKEP4O34xeg1csvABk6Nz2tfc6BFFhk
WyLr0ZjI78F+sUlOuXISF8DvbQ4fofoy5HpmlE8N5oCAHGDJgTT9gKQCgCDEqwL29PI/8Z0GZO2z
IPTYPAgewkS95njmi6j7jQz8iaMiYZk3VnqwSArw2w9borbzz9S3nAqZ9HTRVVg5VWzpk09GqmtM
OCAU7SkLD2bON1+z0URkkiyjebgICWKAkqGiRhgmAo8utbVFjW790pldcv8ySgAOxOHMALjAxSVE
iQ3pquNFYdPQBsDNEO1jeLPTHf+KgIFC9IgtE4OtPdWQFjxGGm1GopTlg8PMLHulVOuI/RdcxhoP
WauxxEQo5X+CBOU4ig7mh9jexwjO4noLy0DyTwroGEr0zkbhtJb5r5jX1PYqZEwc8IHOgbbX6ptl
/AUwDn59hmRxPWLBkBLap6Db+e7Zq+5Y0QC85y5rjplL/L1sdjTgMhyiSAFZhJjgKoiyl9vufXOv
NacSICj5icg0HVZVyVhZ2zOtCqaJ8mvPiCx1fxBo0nzG0BjkKHMI+QkFJIDc2TiilxQbb1vRFxNi
7kuRZtYInk8q0VmF9KVVFIlZH73xOY7l2jA1JJWUXNnoQ+IbEd4YAmZA5kmBfx0lHxsFmvDUuFS+
iuGg2sUlWDX59jkROT4vAz0WkGu/efDnGDe1vMnu3fkbFsMMjoUhktJDbLoC/nPcLbN6iYOMY2Ny
aYmE/QbgKDYhfRmNY8AP7EUMRoCnAWJNxIcZP606M7UNLomQXXqimzuIasn9EOp1q31o40U1nsLP
N3JiqfUba5ZY2NmHw+RL8r/94dENWLW2EqJtXg4eShV1cGWnTAQ4ybDeO9egwpm07/uzNYTTpOum
d9i64K9CI1o94uCclgG5GS89IexpkjNiX4kLRwyCqW9FvLX7h5qRdFLiFU1Is+GW1le5/AJYYA5b
jBpg2LJDYp/JHwGX83A3trV9LriiNVR7eBBRrnMxS8f6ospPv/qxo52fztHo7rpuGbQCOfTm5kwq
r75z5k+RibYo9Alik4mKAABfoxGcyd6e2ThL3A7avORqWivqpiOxHI0uqVjYNbjPpgp39YuMbf8g
dweXjBQLJhAiHIHEwu4oAtmJi0rcy6AFSLQWcrqLY3J3Oc8I+PR+VCqfPPywApDvzTNBgt7kpCOA
lbbak6Sg0sXs9S27Bzk/5DnvDsC69Lbqj9G5g57WcC02G1g/HkowFhfk/xEn5w4gsSuxdYz3oVhL
w6pVbwlmtrCcGBQWUPVBwuuFmWlWfaLzInCTMK9s6cyFymNULgOmSmB2tXamitrOHMj+1IAW3tvq
FnOzHr1z9dtimSiQPvK3irZdbP4qETbhnAhCOdwl1RolU5tvQ+lAOPakxEyrrLIYrTqnpUEdA2JA
8b1rgTPV9IURrN30s2ocGkO9lQWKJQS/tctXJc354MTYlRE5ILzmiBmkp8CscDvQCof2yj2IT8JT
PxNrm40ETML6D/ssKGdV91mZ5G8yelnOlhYkvt7BP+F9QKtcolQL0XrX8BK2RIRdNNeQW0j5QYrm
Tf+wULeQ0T6J3M871HV6Hmb5VInWRX5MVZato/gFwuCpyQjSZhC9yh1KjPBgmA2ODIQtVv/uV/SO
iWUeaewJOHkakdRYSKcKzwbqeJqjlTGf+zb8wiTVZtF4jmFzTmBwmsed7fCAJC/JIDixmsrJZ6Jf
EjJjDdKjPP2dVgctv476l4+ETUUT19xtlj53In0Q9xZ0MwahoF7Q2GwV+3omT6URgISiBI1oTYf4
ZoMXXUaiOyq/uXap8fWHc+oAee4DahZvCgBulW/s5gRzdSdqd2IY35W8T/ET17sh5bzyaMx5qGgd
xV2r8jCmVN82BtJ1oOoWbh1tAso4DtMCqTc17FZ2NNCEB0uKKRgaIJmJBYS98emWmtXxNZHBaqcv
xw4JJ+IkH0pGb7Z398sJ9xJvLrAtWrsZcQd+sdH1qxCuyMGH+GydDvNReauDl5PgDwSyK4mdmZHo
ys3+NeTfirVpCL6Jv0t11Q/rILgPNMZVH1L6G9bfqcEtBN8wlGuL2yl0kTscUVPhPtrWxTMDn6aP
4d+2qKgkdu+7gtxi5mPu9qw4kXzolT82nta0vo1gSSzvg55C4Hx7yjErtoZORaHyFemfLdomufmW
sy2AAxd4GnyWprtvkYr4Gxk8PtR3nNxoVn8Lez4GmEgXFuGI6soX2/+pyo5Sd7eNeWYTOJCd42Rl
T1hW8mOk/zWyObWxEr5N5H13a27MyfMT5K/r/3T9GbEnzbrEOm1a51ZgbKHxAXTlxXNWFEiSLXqK
2Bv5GKqNAIcMdBI0drBkaf4CPcUgnnZUA8UzRFk+xIcq3Zi5YLzb4SleRKwfAzgmBmaFNCo2EB3w
1voOeSAk5VHAtLb6D9/MKB8aFDUejfQ9De72QinEDbZVs72WLMPxKGuPXLpqeBsi5mPkGLBLC4Vw
RGNOl5jxkaWf8bi3tD2GwjL6SDjCcvuM6obs1SUTg64uTQuB0amtV31/yi2UC84iyu9UIKQoIVjL
KzK3/7diQZBw2CfxRuD/NceTbixE40tE+8i8qb/sjOBJ60vIIFGSNuYCsVRHcQmRTtIR7wFtcioT
k7MLlWvZETz0WZU8dkInKrhIjq/5aLCusEZUYb1Ss5/e/M7RNkeAb/NsnjSnPqMiZdubK+HkC780
3Me4fYnSdZdCnBz5+75dSu3SaSEaSdFAWZx7pxoJFNPP2/qItp62FY5+pebeELq7tS2vPHXV6ZO0
XGryN/UYTn0KSMJGtUPA7kK2aSC5Z/AqCMsnJfoXoPJQXf0y69eYlMQhDY9ntb+ZdyV3H8gtkGFw
uBuC7EoNGr/hNx071cOq1iEQm7dI1YtlHHFqxN8ZESQyiDgAVOH9QzYd+3/dATikfCTjFp3mY1CX
hsqQws6waMqvBPktsdz9AaK2VTc0EMBwrBHoImWAd5rmjKZ3Gn+merHSNAaRbd/8MsIhJAXZ5YcN
0kscIvvtACzuYcZFw11lesECrImMjEOQvLke/ORmkfwj/ctcibodbCuaqhC8V1lScOjfPHmf8xCb
kMNWj0vzcwDNsMi4Vsoz4qlEXqWyiFOVop2zYImprb1FRGPY2qzi45RO+7I9CHEAiRDItfmc/l1P
R4GBhemnRfeC8DSNhPMa2N6ST6MDicJyjeVz3Cf1Jc1vrkHA1bsuRYDVIUekboLaVTrZO992ftKQ
Vksbi/4g/wComURrHDZ+QLrYsdZ3zEpJxSGEMQkXb76UXzIFQcg3HJH4QPgPtRAggDfSAOL+J3e3
NpM4hQwlKJLMtVND+vTkesBOM9mlqFT2ZUAikcBEeP3RKuKj5fNcjOaxJ14I5WlurrN2Z/kEvd0d
pgJSBnKmOCrQ+c6Ibj1kPNguIpQNAH+Ofq8BG9MBzsQ6E/f6MsguTZThjoxnY/UkSsxNvsUDXdDo
EWsAW3PSEu341FSkxPkpEP9SpA2K/mORxVoOmESqnVcAQ5w088Opvnnppz5mJbhuDsgacaimfJUN
poBl0/x5mKwZlpzZWKNYRumA61awqal31fh0fOfUK+thoS8cD7t8hnaonnvW4/ct88+zGcbdjy60
GqU9L7sfFw4MleSsRTnXydvO2ZA+HdLklCCqdn4660/8DCaZFm7hTavqXGXAjHOXEfFGASNinrfY
OxtCw9ob/W+czC9ylOV8hz+dLCJ1ICvH4ZXTloN+7qX7SJizpT2GeON5ZzSKtrzXNOGkBhLxtoFo
uVjq3gbcrlfudfOInWflID69ZvLBc9d5sLcAD6clEXJrFGyTOvuJuL7H6lLoc137tdK/VCOegc6e
RV1/hcXdib9V5yZP/LnXnGlsmA4LbRplnzKsgtA5mugarD5l2qJCGHa+2WuE1wRbK2QtXeCuc9N7
CzaglOa/x0jj0SByYepZJ83AiLHufEI1Z4iWZwS/cMpiZRm9eQMmBebv1xudmUCrl8YbypXMGjSG
pAEJw7g550Ww3kBAoLmocugLMPeWfauSS9y9g+GUqT9doK7r6lKXGpQycUCU8OjWK+52Y3qoYGpj
br0RiiBXbvLVRP+QrP9dnTBj3lUkXyXm00BvSKGkCdvVHgg508qrne1a1ofSyRcE3hCSBYws9hS1
eesYNoanyH6pu2XVHuv4LBMElu1kIFDALHtmYP0IPTA9zko3FeHLBsMXL2Wy5L4O20M77MYKvW1M
wjGvFLiZTAzWgSPAZAZDWBFcfOOPQ4HMFEtfUWHjer+cBgjqfkdEGj2gLoOKix1S/22ZmUfQww7i
MVI/SRswoCGrismu20bRphnXmAumlJZXiIierQul9e6rtQJZhw++m+fI8/RnzB+sn4bgW0q2KodF
R8Rgf21BUAqZaZaoBR3ZrZP+SO4pNxbViBwJ8msnvK4qpp1i3Urc1xZn9uGfjEq6gR5N04LszUUT
b1VvbUsP1aAnZolVYx3h+jJQczS8QPGZkD+tQTEvQmnPY3CkQ1tsVyLDA5+pcAJ0MmF9O3q00l0w
ECq6RB45J3EibZ8dVvcq3VrKjqi4Mt9b+bmZkEmIFoF4mPymVhdY/xzLuYXefBYmC+5QdFJ1d+jD
48D9IjcU5DA7QlSTdkd/JmRXcauqj4F5vrpY5cXhEtXUFdmBCSBdhEZHAFWFdDHUO/1AVnMI/HKa
9J+tzoE1vqH5RWh3jVoGeb7dVjjhNqS3m2vg7679pGFhikshBeoDmMAdyEqoFWfn6g74C1aUDpMr
d7bcP1vfj+ij8w5xHyeW7PcTPz+q1SLXECcwd630cOs0J6ffka05QLyT3w6aGbXPyOO8qw42i7xK
x0QbHE3Q+pw2d7ZDTVtL2SbRD8KBPZZLdZ7MsT0LzYJ3kNA6hEJUwH4RLZKUcvuJ8M1o/dMCZo2I
oJgiiclAnck67rajuXLMlZmelGIfItWSTiYbXI7Y/GEYX8pwSaR16mwN8rsqAFKlosu3IA3KJmAD
zR+WwPrASDhNzS+FU8ByPwVfRlwv6lQr/Qi6IyEdEy3Zj5T+YiqhJ75m9Z532tl+/fsAhyuW2jn9
f6G7l51r175IeuGKkdw90mqKlYGe1126FCuTHl2Fn5kSYFweWE3cp+K8AqQuFbHIvBKcjN3CMvDo
bT3/RyTOlSQDZJsUD6SjfXiVvETP7WyqGmUU2eeONc3nTXL0q0teCbeQuWmwcgzqU3fflf2LbGZW
Iwi0kHuLU0Wvj9AgdshaO2NGJr2KGFutB03HsawQiEgLk4vieNNrEOWXmhfGpGr8kT/7mPRUC8cQ
+4VMxB7ftk+Wjk8fSYOAxeWx7HXSMjCcpPxHa2f3G7//6ewCdBoHDTsrFjNIlZJMTmGhTraVfRh7
5OEzptKIp8pdov3BlcTfrTEhwG4E6tVTtjoLt22cTMqthJ4PoQzpuPy8mU+sAcVO09bcKOYmAXBI
gccacLO8o5+MOEJz4SXrDLebvRPHaOXMlQX0zEc9PMNmbbMe9TeyImMKwQ0DWkmDBhgHjsc980sC
/obWPy6JrD9DNEw5X2Rrl9P2MEN53FqfrljUSYCCfpo7pCHL5MputYsaPFL8QRa2O1jG4ERq3xAc
8mZR2Q80NMjueR2xtDrDRQlupEs74Kaq7x5y9SXKWjiBGkYVsgQawFLCn5L+LDUHOXqgV5354MzE
TEVbZKWBeaqm/gLLuIHB3JgO7sqrZyB1/qJe2frBZ+1e6fY8jI7M7AmRGw1iYxkljLglWtI1HTx0
XBF6Q3giDlfE0YbtIxEm9vET0kwLiHRgGrOfyNC5o5r4pBvPOONVspADR8c4viGkINNXJQLUJZTA
2vmCuIig4UmlYkgmTPifXsjnlY4OTb0AsWLLS2LMBAvPffQaobyHoVkRAxWhaOrKlbXXs701u7Mf
2pNxnhHACFeCWYb6nGUbgQVvCNXQGNazTevfbCTvkjPrXFqVvhAZhlMAyeAsdnk0ZSrArHooDaDy
ByW+bKyQdnm/E1M+TlSJt403nodzbDfSsCWmlodRI1OP/DTDWj2+qAok15F68lE+xe0yEwlbpBI5
9zhZCPdffukyuKI1t8b3L5/E6NxAhnh1iMwm1/ZfYB9yXUJtISIt5DOZTKT23O//I+m8lhtHsiD6
RYhAweNV9N5T5gVBqSWg4L37+j2YjdjenZmNnqZIouqazJNneAtYWX3TmaVY/DPA9qpjLCxuRlOv
iTJ4o45+o5Vcws2jeeY72brEzq3b6MLK5F2HD07zjIgRXoRvvmc8IcH4E4UE600+ByifuOG8edYf
hmAbl3TP00gWklJ7qmzEDyu9B4wEO4SoGtDzeOtxV4tmxY8NkaZL3ofw4MQ7JOgemANn7SB0sq44
R2ZVzcZt76ORhwie6FsJgNgkpPLIIoN5vKodw4pJLzuRDKRHmkNS5gdgQhyj8u8o7od5jRxmGk8i
Uemi1Zh8pADv3Gonh+1kQBbFYjIza84ury5S33LI5C7iThA2fF3LR4U/19glFOkq8ZUF7cLWtenT
UA8MdFas9jmqtPZCFkc+XLMmnI0+u8gJTMEyQjE5LxDN/18aLSiJ+PR6CKOA1POF8sSl3Jar8Q4p
0kdlmva30gBX4h9k/d27q3ZyzLJ/9L/TZCnyk5VsCYfBIonfFIn6fczn0+DFS+YKNb52iOL3jqUm
oAJNrAS5mTR79IomKKpJzD+Ie2N+TF6s8CtD9e2Ml6mbs+VRmYcz0R58ZFY+oSBPv9iMYu14j/6Z
MnRVTop3K4ud7e5VcxWG2JyBY9YDgotrPKm5A2Yw4fsTsACb/17/ke7ZYtEc2Z/hKlhBOhzlv0Lh
aMusWa/8xTD9snXRgHNEGFzluPfca6rujI7sQLo4cLtHddi46lwFCjFMWj9xaOrvA29DTV1alWew
h9lwKcjy6Y1TGB9UJLbGGfFLXNRvTAKm6zfUNzy8RfFFPg0fNXH0zDgrqiFXkv3cd4vJV5lVr4TY
QY2in1MTHFqGwIBpb0Fh6GermgZ20k8qpwqhh3KbfsAGkkCirgbn3SfKVGK91BIkLFARozUC9KZE
2ziszWipaE+DUQAhKNPgpdjbSMlohGx8jsGGPLm3miYQ5VkrucvadyOACO+dwmylw3HtXSwQ2PYE
cjcAg8wT25gbyjlZc0h52bsSRTOHQ5TB5AQumCZJ3OcJdko5rFiNcZUywVk1ck1usF5esDf3dPRO
+Q2Hb1LCO7dxqlVa1qTmddIx9+7P1GJ3mwJ+R/VlNN0ixa75zVPiXdpm1yYHoT8m2zATWz/aWf1W
M8A/z8ldGetfo/horG8ftUOG2FZUEJgZfZjFcjAWpvUxsEwFfRdoq6ltk+Z1ci8ZxVzxD6V7ZL29
qlAes9YBUzDVycK5dOKD4b2NNsCHxscSmCO0eGbmskt/i+5BQRTfqHTDGu7ppOslF70WV+k9k98x
PH2TRNwt0W2m42/W0tZMctZdSHhDugl5v1TiqBi76c02J1fdxQWmsqzeAqaCCMkkInPOI5c2a0Ci
Ntsn3TEzOys5wRqJAGii2VHTExkly5gvaV9dVe8A3W/SdMFYo47mt0nEK0smsGRx8FXjo5hKOV3j
ETtMdCjG0DlmGRNFOyvl91T5rN07DmaTwYN2S4PPCmirdUdn0Ew3sMRZjj56azikPDzUaNNMowEL
NW19iYttinQGbLFBVT18ZxUiVHfOfsn/7chbsUE5oueZpOEg4ih6bP4vYkb7kCOHHTUULfbj8LR8
eZzqDTX6ZuEP+wPVardhyL8g42FgptXsE31VMGHWKDp/qmBr5Ehl0XbFa7Y/rnkALvlWF9vJr8j2
eppo0+JblxIEhwiBFutPvdzUzcRNNuNlm/CCyBj5K+cO9FltE/sva8KP+AeKdf4Dsd1syI/c5IA5
O7ayj1RMWE0WAfa91oDq3m1fY4fGMo772GeIHGbZTKMjt2AId+4E4ELFtYw2tAoeqkUaenlW9aNW
87ilUD73DhAIRheBeZgM01H1NX3NowW/vegWND+wkbWMJQbIRebH5QmM+zTc1OWVgAK62Fo/u0Bw
M6oAHYEDJKtpsxDqv1p9TToaHVbYiJaCzTzfy/Ro2ieMi0TFPny2ctQzs7ag5VLw/No0K9CvS/lU
9GPtoU3sWKt/GfEq9VlOSYxQBF6DaFAMpEhM5MR+sNi5MPQq0n8tHCRtz0hOl4/AvGbR2tK2hXKr
MrQVWxOlC+RIZ+skCH30BXNl3IqcGVW4y9vfgfo3CY9xixI8pR21X2XEIV1semKCSCubOixdvMok
BSPzGXP12YRotSxMoW0ZcsBe4j1Lq3hpgl0ncdgb9GCsXTqckeGutEBK5SVv4jzr/HtpOsdKCf+a
svgiuYS7yk+NuamI8zhOriNqxSRV/3TDPQfJ+ExUAFSlANLAPF8L0Y8Fyq7mIi7zDXHPR2GvByP7
7savjjRJhw9X78nl8pWjBUt+zKz3KgGPFrQrh3lOUPi7DMZ9mCSHkkpSqg0rVfFALz5rcPGDiemu
DkpSsKtIC/G/pRG5G5gsC+gX3rjvAo3LFBtIYaxdlilNyxeujDg0hyWt9RL9/0yT+uEQ9M2xVZuj
7YqVnzvXTktUFi4N5+8iRxuoBwq6GQyhbXQN+nGlCAPcqLtSI8pNpT9p7CKRZDiZC5nIXra1tezp
sybWZsdZU6r1P8cIWTXYF9uddjv0EjH55wjfXHRjQ5JtbIlfFMgfMvOAqZOVXwsNUuwAi87qgS/2
izCDJmMPq2xE50L2rOcgvQIt6fnlKh/ZALOKqrVvDmOl7dYiIXNQH7adqhziIN3nrSQ4bFzHyAQb
hA/C595kizAkHdlrLg8V0h8tWTa5vmroOQsAr9KgN86i85g4j9bF6tFa5jkfu0MQ5ivTB+yLHtmO
xbwvpticnIZuRGsYI3xUDpbcGgnfCCqsBN8bLZibfMS4T3q/P/qYgqBt7k0YAmpULGobpijcx2mN
kYXiUrlg2MgoI554GfEYyaDYd3w1KEwA6GlkWharMLMxnoElAm0Pt3jZOoC0WF+MguT6SQRUkkUj
uCkFnm+n3QvjpajfI0CVfDp7/gkbgI1NBEEFT6ti6cnE1KOiMLgAIyollrYgHT+9f1NZEiNbMdnr
9+cwYFrOailEbRiYtEkoAyOHRbnJ2g9qI3sLg7mxER7d+COnrxpcOmeCNvqjUqN/IBhytKDTgNaq
MTqbDFQt1sTDiE6shvmcRPOwocPpwbuyVs8TY6aRTeGACxu4szXKDfflol0qSAcTSAk7BArTn2PQ
YeXup0ex3+TNIojEm4nhihPYV+mN6TTluPTG3RB/FmO15IUuiNlcxCbyupFCt/1n1MyUGJOEJ8fe
e3KX4vpgmEqlPEeapFfs1jk/bPwK/dSNBvfAXNuCDDA2l8TWUxF+teOVojuJnjke34YMMmkjsmM2
gQxNKt3cD5JVRbqDwzsS4/WIyQB48xiUeaoT4rGzESIMGwOAm58sKrSdBoMQJVEfTBQbjsXp7R0n
rg1RCAoMfBt1tW3wtqGdn16cpKGNM84H/b0lw6ib5Jf8C3OLUiWkD50kLTFpgyzGSDQZfCTv2D0G
aqoG3t6A/Zrrus3mfqcsNIne1uuXKRK8Ea+Ana7zgPVjxXiNphJhdo5EQQ5UJaCBNPTsqQCYioky
AQLVTpUaX6USuRZ6AQgCaB5a3nMjXetAvXIv2hulWCTlQLdBA8dgcFFYtzJnDyZ/M8DHFjMMjW/4
RPcy62Q+ss7NpghIlz664g3kcAdfWA5XWdMZ04kIm7EbMtOM5AwXqUOOdt2GYmdDMA6ol9Ff1X9G
8nKwEk90ikpjHsyycqpY2d+L+L1sQc7qOxhed8j1FZ0wQCBKxPRHkUyKGZGLjkuMiXZeURra6MD6
oVr44PbqV53sbABoPfOuit2cyq2d8Vp1QCS6aq+7Vn1zwhplRTjDjIWrKeNJqUtUtF+t+A58WKIJ
b/Olc0gxpZWsFlqPLWQkHKDTdnH5UVu4wlgjdPV35723/dENHrF7yvVnph0q+SGKT6AVTvlQ4gNf
fp32UvRUKSYNC2N+pAm5Rj1YgRmg/6hpCXr+PuuXTWVwZSCh6L2t23qsp/4ZHRjg7rdBtDZNUKeZ
iBo+Y+6Z3OYLhJ/ykvKhJNG5L9joa6/UYfYQi0cegneFOYLVYh5CUvBSzAYZoQTINjIo4r36M1Et
WGaa1kFAlBpsYMcDt+gjzRH1ST6777E729ZXgho6Hr3FZP5wDYmu5NuEqPIXaPemEZAtmLkFDGMh
JtW4HKV8yYqpPZFQRBukf12DeNJC7SA+K4wGOeAQ8SuiP4epVP6VIgMNaebuavKNS4ErgHTIixKd
RAnT61Oiqp5MeNpVhmDXMe+JMptHGmC25G0z4ggtXq3xsPo770SHF4SVMWi5SCGQS85Sc9urFz+/
JwTpAj8Kd0TACoscIZ5Att4kHmWbgfGQGqwSNrPRWUSnFqLWW6N9qIL2X1kGLARjPiPgFzZ9nI5D
rahWJnq2QZ8l0ps5bAJqqtCggB+tEiKi5HDEMJCqvBc4Kmu2BabzwT9C6If1yXolnDJ9RtXirHS+
9P9JsWO0fpjMdW7sxgmWum/tUvpd087nAaM4D5JtFFfslSBG9l9eO6EB47eaPbDGUIGmEMEwoYgs
tPnlDyQReNm6z4p1VM6n/BAaEZuNO7KKE6MqJSJM5WgQw0abkazJe4MaDWL5zU7oH7oDOTcDEspu
mW3xOY7JEjbzVLFrD36nki2K4WyFe19eFfB6aNqbnYp7EVePkW0yF27fIy7/jeBeFbCfDWMKU9yn
L3mSf5XYUnxecub2/FJI1oUgwj6cCFnJ1Cmmyw2TcR2iDkJXodE9xSoofYlC3XjoYTHX27PhZUtd
XBXjoZAuqWvfwrtbybfwP1mVj1b639FTBTjBLcp2pFA5uqe6f+XmZ1oeG9uHf2QStEF7+KtzgmQX
mRL19qcFR4NE0umxTJNf1X5o9nfV7zTvlAOfsXcpQhihM138jct8OWjPKNor4abg/a38hS6dpaWj
iRB/LcNv7x3WGVDY0tvxXkpnzzSBtR3LmHqnunuiePDdV86uxG6Z3IrpmpUvg75v0O8i/0wSRLZ/
/MzusM+MG0/IMH5kXLPp8NMh5EuKL0C/cXRDYTjCxVSPhlMR0E1asrax+0dFHZCQfljpxsFhkcLM
vxaciJ8q10+Is710z2rDjOrgFVer+UmLddE7GHzpWyQmPkLj05Frn81UkT+0wOaJeaTZ+zCAg+pu
Zn2dKgShosVdZtg3xTmNkrkV7DVxbc1bzQwlhlt8bS3SzbbOUvOPYXvVKN6HXVjQyx1JSOf3Fs6m
A20xngPmI552053PMhczkzs1jk4Y2tgnuiq7wFPJ6VXehuAnSV4iWbPTbIxrgr6bZt0cT1q9wYGn
azuVtBAR7jx1wFS7Kpp3qSJ23MfR2cm2tncNGLxBteu8Xcmqsj3mxdKogC9sG/OqN4gs1cdo3Tv0
CyI9QkEvaRkdwfCmOmUYdnjjPfFep9sqP8TiU45Htb8ZHASNfPCVERwD+J8L91dzzb0YEbNxY04/
jk4vWqXfLWtdO7ozNAHDLv0/pX0ylhfDQYYsTt9ysAiUZL6+t1jWYV5kieJjOGR22WX3XNyJF0IA
e7JCLEj4DsezAhZyWlrcLWdTMwwy9jFe33CZu6wrzD277aH5SNjIdzh+6GwnvSt1Y7TyzBN/UUZn
1b1bjGIdkxFlyomONCE+m+XDto5BCXPoEhS7JEDFv+lHJJFr4HpOcA6QLxIZ4eqn0HTmnkoVvuKS
Yy1uo/rtoeV33cWKvwE7xHyiWYMujyyXPqfW4vRsbwRh5+lvDF+z+Bdx/SWHwJeLBsWCE9hz4T09
Y92WaFCWBZYl96WU34P/GsN3y8Gbquzd5Ex3MF9RgQSwjUvO0kz/l3PXOHiwetQ0VYaWpwsXku1W
5r/MnnxoSj3ScNB2ZvFxCMippwONWD8E4hUFz6x9t6xHPrCAWZTpAjOQN+zqdq/FXwbb+fTkB1eT
fwcp2wwUtOZgtHeVeyX84XCszLnm40mYSdZSYPTqU24cGLBUTIoxECIzRZDwSlBQOt7VZYFWeddQ
UD/B3dBumvdP5QPIHnwjiuRqNHygfzmzMkSMfPQ6Il0wt83WQFju8609O/3O915Gtc0F87Hsa/B/
anVldoy/80PXH0PiYtpNGJ7gGdPAO92ajDrM1Rzw0e/0NDXnqjn42l4rP+ixVYieYfiuwN+kjDL0
n7Z5huqqQDXJWsPdxRkb4o3UnnxX4/ynKjfI8nqHzNHkLUOCRLAEThJSjRmePCVmGwHWTlwKnJMJ
Z3ELGxKcLaT2mQXnOYEexih0TlmYO/4sdBxmVb/TAzYND/KaWeEhNHepWHG0NcYzJwMA/aKZ/JWs
8SUZk3SAM5QooHV4ZbnYEobsKxvVYtqFIpXTxOm2VfuJD6IemXFtPbFneOjiqg79D40ZNxXwW9Vh
FebX2BvzJkxmdNRkqm6chsBR/deYAhWoaTq0fRH8WtWZVPacqLZ9cdKryWAh3wbhfWrTeLFt+U2X
6sNzdxjDToVRi2LULsnL8FBf7dP4V8eR1DL+lRgLTXnvhg/au4zyJzyHyYWgttRbFsVkekh8ttp7
J7oZ8W8jWO+rn73xk5s/RfZXIOhPZ6IjVXAbdP+sqJ9hcJ36w0b5N2UeJvRhbXkztHe4YBVViMIw
P7hiWGWM/qWrCDfxkpIlFW88Z5vUG68CZbYSBPrYwKtW/Ug2/LWObo7DsPsjcI/xsyR3AaqiCuMO
iR2VfPoXu7cGpW/+wy3KD9/51wwODqCaiTELyficMxWRLBP3vFzLWgI1IITS4omjsHvjoQmKd56B
WD8pGLOy58BcL15r5npICUe9S39vw4SmRim3JX9RkKW7eBhYY6sD1zH1RwluHBEu2eiQyfh0ChwJ
bGjYR72xwYO+oZESJFf8RWjfQwZEnBODjXJlY5IviTqtzoF9KBt9wEXBwRj7OWuUiguBR2ZACi/t
j7WRDwtjCNGDuF9tMr67lvbM1ZIhE8tKbXw5XjuxDi8Ol4CGwrlJ0uPAr/hYPyOmbtI2Dq2ObbRz
wAaF20rXeWQzxBw/XmlSQQwbM4IR5/bJJnGKndVTG+TZ3kNFnzhsiR1gegqib6QAPajKLC7Plu2d
93mT7BvTntxYi0BNTfQ71jm0DZRz5FvxS9DvhZACaqlp6zha60m16zt93ykRHrq30fGW45AvFYaU
rh2CMERFGUAICT56jxbFxgyItgBH68o061XSEkJR5sRXm2Ket1cIZOvRDo7C8y+V01zqHgKHO9By
7+vk5gOVbl+1Ox5biqM6ACQQqYuG0rTJ+20hv1QUA8lAXQvfqdFWqYwPCZHsRYo2xUQ4TKib1Z48
znpBs662NwwCuX0a/H6dMNqrAyAiSK0Gljo6DKCwfqnZZZLvSlwwEalxaaS9FSwRFe0elQMcsOE9
ClOcO+O+QcMhekyT9d4dHzL252NKNFJGIg95XpExzNS8RpU8bKrou8UVxsgmIlMCq9+aj3KZxRhV
vMkal/34wJBpR3PsK9GfyTCETFCoVhryOn8V8QclGSG1NLoDEHWMxHNDQ9gFuF5ph6VLfplF5JdJ
a2hSjOUIHW0N1zKyioq8mbYAym8v0pgmndqyZBarUTd6PegJrxjZ4RJAVHftTVWw/zUx505ldVdM
bm1yVcpxlUmSyhp/r4th61TNDX/imPV75Jl7NR54oMQpTesLDfDKIKUOZw2uUUgRPTn18BOy8KqS
7Vc4yns8dDel/u0due5s8wFe13SGq+bHuzb31wY5WjXG3jrW94VR3pUi/FVi4q6sSd5bdXv3Yff5
q+iI6bW677BKb7ngu0Ndis2/c5pzp/THTohjao3HIEJizClZB8TssQlzrckmrA8/FXynhmSjSYOv
LhA+pKQgxUX8qsqcQ4S1RU8kAwWNc3Mhg/W06EjmWvcqoIkVJktyWMt2Kj/qgtXRAdDZiwnBQijJ
F0mvmPvnnYzuQ6D+xboO+Ctqj5X714vu1jrGJTNMSLTt3DLGdUfyd2p2c1ftTzjMUEWo0MZ0AyEe
5UXLi05ak50CKugMCagpo7nHd7qzFPCz9ieKB5w8yUv39sBl2G6ZkwTGgIxZuUQ3CXglyrsmixuh
NjCh9X3iF7fGxXyWGNpHNkTtTjtB3ec2LbIPvxtLbNQ/vTL86zuCURAobgqwc3uuTJepvMv4MG6a
t7KYyg1EOnFGOFsROXLveePDlgnZDYO8EICIsEkx3jJSfYMaR1zHCZoWBOzq7FsFthwiaVZwaG5G
uQ6pXmZjzqrGMMttHn7ohFS5COsBD5DXIteOFqyN0dvqTrkpB8i90FaQfNZ5uNNoaZsY1Rf6k8Rh
3e4k2zEwSTfqoPUZaws6haseWtKmPB33HQySnPUI6ireoZVTyU3WhfMxx2lflxd1wDgeBoBP/BnO
ko2td3vLh5WvKnMvsD4lUK7YS2ay4zkj+1btqlVpNURm4hCuWrqwcC9p2AaZbcHqXAUB7nz5F6ON
JdkQyFDvhdGshwbrU6NuRfjet3y5RSmuY9N/qkFFzgetdhicVCF+CkS66c7xPJSFQISLflHEzWaS
AjCWb3jTmDuSvQZAvo9els9y3WDfEZZnPy+3rRx/RhISeMbPrmFt+oa7ckKwWdzQRj5P2xa7Et54
1DAiGQ+VwudtjnsjUHemr+0aG7qHhK5PgWCz3TfCrw7aVQxjKUGmEgzU2Bakn27f5OGxCOW2AznZ
CyS3oBGwDnr5cOgZNgZmvdaHZqn40JrMbBVCCEhq90hXgz9r4yvFcfrbFlBqm4ekCHesOOTRbLxT
zU6+7MdF7CgM+fpNFVZohOrtyArQYepZgMInMn4JVIkoUmHNalD7sS/OWglY5xRk2zhYevqR+GT+
OzA28B/a5qxltNHMWeojWaAl2CMpf/IefR6488H9V+nv5dRGJq9MWdneR64+bPOCt0YE914KhsAA
Lbx9yfy7LL4l4yg/ahmyM9iyPuvSmscMD4ZzwDkWwJoshDKzIXW4gYCzygITUhY2YFXgoHDP+Gcb
d9txsPvyq9HPE7ze9JihqFsDl1ebPqfJpu9eXfoFHbRGX53benpBBpPRguTVqgR/Zr98Dtua2Tkb
dhrsoCHnEJaJLi817jGqonpA334gPQtPPnXQPiB4wgecbRQgiKNlpXzxh5C9EDyd9J5z8eT4bW1i
duuZyyVpVC5i8n0yXOxi0ajrkXaWyrcmYdson5FY83FU8VbxTsJ/lcafpiMvv9vGqzBulk7vCr1X
Rbmr3zT5j+974kO8/krAWvr2O0w3fEdjhWZsv5QTSe6QASUsAjkH0d/0TMuYzVtLZOOYYFRWxFF0
7FF5mQH0cQYFKQYGxSaNpcnJ/eMBd5U3q4FLiB+lhsJR29DWsWZ3pOqO8UdoMUH64wdhBOQqjGO3
2qMFHalxjTkHJb5nzI6dFkOIxBfXgWyuJn/0R0XYqEaBxGVdTLM2psLm+K0DwsyZqBHZYxDjozhf
doQYjX1R4iNx8srZdxj0HMvRPMisRUwQT8l6zlJiMqrdhXfudRZykbuWQ4MZD004by66UhIXeIrY
5/R1ujK9eBnWk3O2XFrMr52WfmHYIP0gEY0FMdkcEQ5e3fsAtUzqA0jYFEixvwWb3DNh90IdLVI9
8y0CNLC9u9fO+Q0SLkWVbRjkHYNRsun3LJ0evP3hUiJua4jPytYivijawwsTdhSvJPxVtQ/R0FCc
vX5Dtq67DDkqHOsYOl+5CRzI/zGGs5Oc8J2wQqSQH3OoxPJ7QrtpWNqaQ9+cU3YwA+ur//ptOjkn
+fTlWyeeKbC/kW6phYMQF8/Ux/X9QRmVOP989d3S4Ik8Io5qcWtatjA1nn4roUVCat49LXtv8zEE
XrWzlH9xTZzwM4guI20zQRmj/uDpcJxdoFzkePdhUzNAibVXxNLBHz/8DPsrnGq2+pw0s9AyZ1yo
zMzZPCsfhEEhRr8FCe4mBUrIR89S1kHYx+PovppMXY6RwMN1L9HJlPFvTzpLKzh05Z+ZmCz+WH0P
CkbOmWIQVMWMNI/v6OBrFC+m9RXGvLTRB6JJnhVD2eY3siHcI+1gnYndBTH9XNbxnB3eMrPc61DH
q+mr1ATFYmKQ1WLhU2tMo7fKydemj4axh/AlWvJgIaFGqE8RxmqLUQsWTJUwywTYeLD/aenCzbWN
q5A6iJ63t7hSRTMfTG8bMG3yOmPXR/nCYp+aKwDNyEG1XEaSRrcMuYI7iLhG2JMEwj+rJhv+VhTq
ofO7S882LjZ5WDA/JyR49kG0oWcmvYgsp9ZhZX3zQ87L0ThKI18L5BuKh2qeEsMWwdJRkyWvmszx
dJmV1MpdsUpDazE6McIX8ZlLWCdFT3A45DtnNXTm0S/xamUBG5BJAMFKxn/4UC2cCKEeY98O9Qfl
wTz3w0Vd3MwgIpWRVLsAzY1cBiNbPuzKnonCDoFvTAOtqgq0wWip8SOEPU+47u2K9CSddI8FGuRI
oSyt0X3yWzvonoSK4jm1ZqOKKkCDC6JBxCoi2NfEXEEKMQ2ocIAQEoBMo4YeuOcARh4ZszDKOlZt
WHDyeAG3aFbBBTOn0XNdzDNKHGqzoN73JMCEaXes5bhIUHmkIeQ7n+1/K+ZdPSy6ztsqTIDQ5grg
UiV/Xt/ZawnC04yblTPYQD1ZsevqqWGWNnrJwp2V5JcYnrFQnGExuOSr02VbQCppcBZm3q2HDtsL
iozalcsWdKSK1FXaGuKlERfOwbJQrrP7zkC9+bWzKpgEMbIYnEcowm1SOGv6kkbN5nZD9Jtif1SV
O1cZTFKn84ugCr4m4bofq23gkP85G5W9RUNnUVZFLB8HZiAu4B+VWtInOP23YxJkoDjpJovynxK9
qzlTp6ifd/hiI5v9EEZFV2KHa78LmDT5CTKtww5Ot2bZtKKOGoTF7HeJaAuiD7sgoPhLstwfcIra
zclo3i22RJm3qaxrZP4YyldLzx+pVDPiUka3EO8u5vydKaKlfgn8g59FbAnHltdUHXNTucuw3DCf
yRYRSdRpJQ9Ta5jn49zFr9MTkpJddYAy7TIOTy1IhVh+av29FN92fNDbXzNd9/JdVZahfndI8ExX
kXouy5/E2Uxj9yHrNiqdnK7sw24OwtwTTw9icHExm2iRkKwiip+InZmsEdw5r0bsJ9ORDy4dBajq
fKcdivCry0bDRGXoGZPkxJ/VTbZwbULXPwPdnHWM8iJ2c535o07eTAxMSyNptlLBNycpKJ+u+qgU
MeN/AN7DijBXhotmCVuCeSlSPIjJzhJkL6COow20oE9SklgCh6BaEV5EUnhJhDFbsOmPSRLME/bA
etKlwZgm3msp0Z/rLTnrN909DyGMfYrLGtg3DkQ2EEixVCv517AbF3q1qTlClchkNS+XMdvIFq+R
cqwEGr+u3volKSwhbAPfZ4ALdx9WZAYZo9TqeYl/z+hZh1mPlPuwchv279VKpOOqd/VF16toU/tl
nlc3Rf/yOKZtBq9gyqXbzXQ3RP1VrdxCX7aWN9c9uRS1MW8jZ9nmBZrsL32gLYGL47rHSj48LXgb
3XOc2Uj1bSif/bLEe6A6Hoeqju8h/qkbDG8RL59VXl9RB4JWNzrCfIiljk9ZZJwZDatDzBs+lRrY
PcjY61yCU1ARF8hI2eSCm4RVTzYJjXWKziUJhlXiMbT3P1PkTiGyCt9419AKo7IqSD8bi2w91C54
FHPRR/CZUFvIkXzHoSewHfE9Zte8INuMRA1yehMN0VaKYZ3NVcYa3uV4bFUm0zUqlL+eCrQj9Wg6
T0K41T27X/xv05q9bAdu4WfNhih1WLOY46IavFmfV8T+YaTkxdWYLRoyJmO2zhJFi7bTYh5lymtl
Fmj8A646WtFVJJ95iPoNIwflXa3s2hac0L+cDVmmYbxJ/rSa0lt8jk1DeJI/R2k2DVTzZVvabwYd
+NgTXafIdW6PC+4scoH2Ndxui6TR3G/2ZefsnAqLhdasJMEZQwI61MgFyw32MPG+jQKSoJqWS2A8
gZz7RAqSMHU2B22bifSg2dVJ8sLpiMuQXs82q3NsGK8hKQ45ULBRnAwBG8bm0XjTCnwR00Vvxspy
bLhmKkYlZX+Mu2aVN+QqxeLou8GtaMVzch7pEpGjFsqdE/NQqDm2ECLqteP0BIhQW7eD+o/87oOX
+eDMnHWpDjxoNYwvC8yaPFoC6l1WbLvROo/GwXOD7zHKbh6DqUSp3pnXMXnOIPHXICW85h/IxqCu
bnFmoKAAOMefqojhZxoMNnVzjFz4SuHECyiPPvHV8cNtgGy56JbjR+KGCxtbVBT2zyarwJxQrXQf
MdCWSjE28cCOHEUUsirMhdGwzPzqpAU5IvW42vEA7VthoTMxONOQJJviUyDEmGwGSvmp2uyuzA7S
7bgTebRhkIoCC9G6W56lRa9pcoMNZXkoaURlSJadFX+0Rok4w9f/VU6xNH3/3fDNpye6q8cuzlXv
BABcY96kQQG15TJPe5MrzeJccWgeCXj96dA01AZTstjamQM+sDBaqSWvOiuPppi+B5SdqbhnLmIY
MTxchTiXXqNtymX8bo/hyjGojC3jr/OzjRoXS9HJZdl51z6zn/yxt8jwjzqKKL9ALNih3VRiWHUJ
xb5ldSfXxabXUMqz8bqUsuLUQfXrYzgsc8iLSLkD/SeoSA4ryQ2ylX0eO0snv8DwnzvkQUQ8bCF7
zqqo9jZULDr1aWuWX33U4wNbNL0p8BJf9bE/jyFWMex8SomKfMKbBoTJIyBiGB/GwE5YUbbccEKT
h6wdP5DCUZ8PB775aBM/VOzOMeNN1paLgRT5xqSZG+1bhIBC1UJwrtH/2Duz5biRNEu/SpquB9lw
OBxwjHXVhWIlI7iTEqkbGEVS2HfH+vTzQZlVnZll09M9d2M2ZWVZqSJFBoOA41/O+c4VPuq9Bqjo
lQ9FVBxwllvR/GwQKaSxu0fjyqKXXPmwfVwY4/cR0ZeOc56z4EoZJnE9U+LqFC4Eho8wTKEremBF
vQnhj+RYbOT3hWZOYM4KR/tHa+c7MapjOsjTnMmnPLL3qlcXdc3Wk4xWQP8oD/ZFEj0KY67RQfyI
KncrY3Nh4Mb7437gchuIUIfRnpv4okEpEqPNSkkXy5x8vyjzPTZ6P/r3SPy2Q5Nft9Q2SXWeg5IF
EQsPprIwyy98rFyzihiHFrfVQDZBEz7NU2ltKUhuRu8sAkFkfAL4R9C0Mb2yvZ6SmSxpdNFyKq51
2t1N1ZEYWTiSU2hdFyWQUIkg5bvW01Fy/y4FTkPgGwlbY000bsbDvlyQuCzi3IzY4nobIa864cP+
qnr/x/TDJ9jU0cyj3Cs2owL6BRO+jatv2tG7n1f7plEf63TNycKTw36hiZvbZvHPdmhfV/aMFXM+
mAkQl0cydjXcruKBhq5qtBaY0OWtLqHrlSCpXG3tpdcdRd3dRiNQBszZIsjNnmbkcwcwQEQhkEIf
KqPcG9AEYh5O4IR7f9kOrv5atVhBQ/Y3VdZtmEmgfFt2+roskV1r6tUIcwK+lcxFF2XqhwClWlKg
NkBbKJ/V0O4nMg94WrHuS71NpvvLgR00DHsxZ2BrAkLPcXFkARvxPrzvG7qItB+3TTGfJ1ZCJL6/
NoacuO6ky+Kogu4sp+Eil9CZmVkOKj23MdLMnjB3fdVMePTOIkafVLK/GhUBOfWFsaD68tCxElQ/
HnN842zIUy/w9VU8BMk8qFkXmN5ch19yBIvp/NbXxb6egw0oOTmZY7FU+wzt1Jy4RF1p2AISzISz
GVpvb9vDvga/Xil+8QW7rrA72C7il2raFhD4i+lAM3nRkbprmPF7xHx3dOT4MM8NwVQ2XVmDYaHK
XnzQiR0GIDCm+lujobg/W2lFJ4U2QqBIjuItv+J9kntM/4ptuBonUfw1nQG38DKRzRBuiZ4P8OsZ
KLUzmPG16q4ZbJIcNdKIKqYKaiUu4KpLmJPIVbKGCLt5NS2qLORbCU2tJJ21THBs1LAdF8ZgbOYT
DLaC5qggv3qJcVAP6f6rL+Hq2DywTQDzpsE6iHwVkSQ1A5Epb0N7Lll06/jbnH7vludhHREVYAw9
jD7w/PgxX0ur31YUuTy6cOlV7BurvZbYOr2TzRoqaTXzGQbutkKd/egk8dESd45HUl+bGGjaFIix
FKTs9A65z8UaNkhEQ9Uv+BACOjDhwvqqrXq4KDscfUGCDEj1QKw9WPtT9ey3Ot66kno9/los3neZ
mpccJMxW2MnWXzD8Gqfh+6fRN+mklF6luElaMn58naEo1fBPRotXC/jIyRBzdK5z5zVAzgrNsKYC
NNfwI1SZogz0EWSXdgaJpqivRWNuO0iQUZMg2u1Lf2/M2Qp5hDnupDd+gcrTIlB1WNatSs5FFrvw
UpZE1/uS+BGZC+eYgDsJmppTTSD61hk6zNQtU/bFlJ2TEvHR4+FDGirFJITfMMqIW0RaNXmjz2g7
23Z+2J0rzIWO75LciZXZ8t3vzeiDap0IcgzzR+GTWWFl/RvQvu2Qe/tMODvtYFZmwLTRNAhlgmzA
e/eGFQ6SJGfupJWC7AG0rcOjE8Pjov7F2kwmvQ4QwybfjF/eZLX1mLkK0E5Ez1+d49GcU9Uc87Gm
ivYQEnTLfNb4t+J8uOCNFfu0oOZxp1tt/Ie0DCF0OOEAii59COL4zhfFLivw6i+epFU3NusSxAF4
/gFNIgQcLeQMQhMWN63oUYIHEg9+SJT4FxGeZkfg2GiMvioycFgGlL1N4MboMLZ2VIwqcP1HWaas
TH0ABdHEM8RG1KtSfdn2rFXj+sGZ1A/p3ZHIAZzRUkT/RLeLDXc89b4OxNg6HnR/Xnn6YJwCHtP0
OhVEJrBJrg6lCxlNxlwkUfMo0xobipoObs7NJbvxZPmDPATlKTFpcSr68KB9xsiFT48V5fZ4nIro
3NSgV5IkRDa+1Tw3N1ME5zO1geKXOYFgS57vxRwD+kgk4Pdw2JkWn6JmUr2Rs9sfWu6iZk08Uu33
qPezXRQvqwa9OGZqpddAf5ycZdnOCx5Nb1U5kcsl+mTcm9Kadrqe3semeDMOkRye6GjRmeI7jOnt
9Kkl9fsiXzSBXLn8CMFSNh7L6j5kZyu74tJuEIn5zA8b3VyJrGGp3kPDTTIAXZlvoIXhpNAsBDby
CyX0e2QqHCzZgrxBvJYjEu2x3qYls7c2Um9dXY+7FiSkrXibevhaI6QSsZC5WBBP0RW5A/cmQzsa
sH/30hfcyY+L3zsY1Qv6J4LQ7IU19yzCF4UQoFqit7ZA0ZpJkupSxNtBUTzXQ+odZRKey4pFmgc8
q5kBL7a+dwxZsWyHkoZOuu6DDWGOXd9BkC1a+4D1GaMtx9rYHyg3lvyxWRAOzRH4xSlZJPXwcq1H
ZjrdMOKuFdRCRAoVyavKYbSO4ePgwMyNWW+KCpHlIKLdFBPqYXHfu8b7njrDKW1JIigXRZQixgmn
+TGG4Y9ZMA+YqAuSGvFck9GWohwoowRWsn/d0WptfRs5fmB/C5n2TBOSntRxtu68qqkdjMuJDC4b
Ce5cWP5LADdvgEjTuQ+ZppmQKvzgrCl4YDGo6O4VXhMxzO9CNhZoE+IFoWY5PqgIHmB5aC9sRHJq
kuBp7Lgzyulb6mEzThdyYYXrX1X1Y8Z4yksHgeSbX4frM/6zDhVV8WftextZRYD4baKFrZaQNWGV
4TnCpiYhyumVxbZUBSuffHwegmangFmFhUXDhna6jxwqm8rgvR1qNBVdQ7VwH2TVyXcBXXfEcKdZ
AspmQD0bVj5apHE/lS4LzTkFPLHI86ShWzh1fKPcl0SCAwhDkKPhquvWxEZASEhBUQuXd6OBgOH7
072R9Vm6jr1tFsJM2W51PhQbhxWwpunP8+Yra9qbQldAgUPrwgGpHfTuqeId5+Rk5tTl4cPAxQPz
EyqrJXFwqK7ZLv52CqngPYv9WZlcOZa7EKly1/x8Jxo33TmtvMx65kZdS1habxB5KOu2QVaXU3Yx
P8Wz0BfYuyZ6G1+rHj3ofcOMIUc8g4WtJ+hF4T0cG7zvayWUGfUl6BB3BsOFiGp8p8jf24ipl2jN
fS4w+3QOxUrRLjCZwPUguhJu9eLGEVu0KcJUlyW0US3UL0KH5sVcyKST29LiZG9w1ak5JBGb0YtV
Ir0Z9be0Q6Q42SWreuU2aECuhoVAEEcHjOUtiHNIkKMBF6INrXt9Hwmh33qowDqvve/Q+8BZYrPk
BtVzGbZswSQDuvi29e0PlgMPum0JWAz2RPsi3g/GAj0oLjrP43T3BcrB0I+OCZucqiOHLCuIdkja
/pL7ErNijCGtW4k6kwMFAy7gnJaom4dAb1EAPOW2OQujwBYRCcJZfeki/qVZey65TdmOZZs4Ieuj
7ux2Z9vEDJvkXQ2kFsxOQ88HjpftW7NpmRc3ljpyx7Epm7jUwwkM+cDeP08j1g4YmpzK2lWZz8dd
gYYP3VszE2cUtG/IapmsdnAcM0i5cZV9GRymtJaHx1DRP/lRiKSX2dDA7cOM5t7Ny3w7YH6lAK82
44ixKEj7iG2EeAAjWvmJvVFtkBNQzFyxJJsWxSJK6pRBfePUxFuKAIDEMuzwGM5hYW9N/67KkCLQ
HZ4Vp1TTwbHp2fOo1n0oEfkPsgRUPg/ebjYVLAR9F03+GjC+QBsY2FbnSDbizn5OJZWRK8YMITTK
vB5FLXX3snNK84xxLnNTqA9edCfrzuUgQ76Uxf7J69n+hqzG+iVrN1ykmLKH69RmpO0ohW/bUWC2
8ktiGDAbstAarO5qctR7uLB/GNSHNXc2+9aJ6X/OmMz11LHOL4oRgrzp3moLgcoSrIx9OpXefkb8
urAHVEF+sDz9lYIBalzClegWhOVayZPI5oDhHnKmuQ6uk/Yut5s1AwQwVNzjGxqH6bGGPeBmbLpx
kRM75KTL5n4xWY7nM8RG6CKjVUn8pLSMjp5kZpkMgXdIu5yl1oAHImjci5BH6tmCGpcX6Yss1e3c
2sRdN+9xxyPTyhy+hvmeVLXiSlugjiRPdSnmc1veRlXIb8NmTtNPsNV8DVGKlnWIKsxVTkREJjYJ
O2EhspQJ80BQmFMVEesLV0DMDccBsZl6YcCWdafRcZ+6sADE4+LtTUq7XGtFrhs28Gnf1fgXJzzp
c/XNT9cQxoI9g4OHAuIu43Q7updO/ZW9y+xRzlkpHJ6hVQwUw7tcyxDXgHh0QuadTTZdx4MmViaU
7m4Ys6usNYytdHLjZBNeLOquKGHvkLcd8Iy+JwiG+XRtfyOLItlUnlNzX064qsb2HfMi6tgFq5Ed
yl3mx+YyzL272pjXasiYtKHeO3TIGobeoyubvFvfR0I8VhW2KNqQINfiEPZUcDbTtppD3a3I8DVp
tM42LMJXjV4fo4DvpiD5ovr43Zdm3tvtecmwCPUUyp89Fsx0OICmjOKOZBhQ9DSTrbmylvpmsnzc
rTLTWyclkC2ELtLRIaZhwYxoxNQkOyYMWYAGd770pCGxRwTMW7R9k9kU8DKCt1rSQLc56kjMgWFS
stqL+iNpONtMWpBcBH1v7xCrPKabGpn2Rkzy+yR71qQYDYKFNtNK5a7uhktw7a9OHGC0bllBZWXA
fJgHCtYhV9J+mlUK15I94Ea1DTzQewxd9N1JrD/rTmMJrJdi61i70p+fh/i71RQvpdW8mJRhQRjg
ZKmS7lnHEeY2w68/6twnoR7TEro3tFfiAn3Oo9HsROb8WChduY15IqRWu4lJOzUTDMPMyAApTXHI
k+pYdB2kQ1wGWD8rCw+cHYj9TJY0lsfPXQx9I7yqxxZuK2zO9eNjRZmIzJDQjvO4BuMZl0l5hjBv
C1o6DKD5drV1ka5Ki3jVJschbh211tcLU+V6Nbj3XfeNyPU3Hw2TveiTGPLt2KsWvRrFCOOVbT8Q
YakrKuR5FA9TxIKcFHdmB2+u0gK4Fq+uCL57xUQs4UwoZZwgAWIgCReDaNtkLXmZI7JkInfAFzed
lt9QUn6vl+bBs/t9ynxpk493lhxWdWQHGrD6Wk4gDGL2Wl20IBvI1z5wwiAtBXndBmZKYg494AbU
Jd0IbrJIcZJ44z6IYHnMiUVseM8C1ge11DtnktxGEJVNSusXD7TQTsy6uEsNtDWB1MS9cNLax4lS
FrvS4u31U3zNmXaPwuIpMo7ORPpsdNS9RnBtS3xSWu+XGmccoq/nqSi/xxXzpqVlSYJk8quuOixn
7sGaUsI+dcDKg5ljUobHn59nkmhHzPN9VdiPMnIe2WC8YVA/9YrK2pG0hUX5s0s6xnHJ28wucljz
3R0YlXb6I+q9m655SBkUAKjhIpuX4bmxlo9SooqxsSiG2dM00vu4rXmqJI7ukrKsW9gFZXdO45IO
mH+rSHbUTbUNFpgAJROCvlBoSgJ1MBBlC776Z2/9ztKCDmXzNJnZhhCOsTAsWkkrWbathUV/64wH
bREzICUWvDRAc2DbnFb8LeZV37vYfStQsyZJ/BwXAeTaBzXi43S93NsGCtldleCerJEZ8uBi+cuy
k6Og7XW0beLum4e9rIzxDzcSWWbsDW9jbT11QRofqq99mE5kr53xArx68UKL2QFpaVgbxBUjqCge
YSoG2QcpHs6qmnESeh9m6F/oWY8ZAkgkTplL+bfpe6ydADRO7jBEOwCvYIF8l4B4uyK594yd8GMw
8V3i2pcm6zF3U8BUClqB03cuTmREQ9kURLvC49ES74xH6qWPGaEOg2MT0LjUoy52SvHg9tdLyqhH
fLs3Tjh222LgdxZo8yQHBGSL/2ZbymG7BXGcs0rN30yEl1Rh19tEhm/J0ycHBVVcy4zmcu5FcWpG
81wET0XkXmZlucnRqc1eytNuyhkDYgqv2IHmZTXvloZOPJ/qH33rP4vo2Ibylld0yiIMipOHsA1C
MfPrZF/NE6VHz4hmzMSHJI00NOz3lqC6TIJ5nUKCQ7MG/yh9xFHZCDV9oRjsZTRt/ZAiWQ4U23EU
so+atg1cU9f3ntvRhaYq3WrLE2live+wx+TRxV6PM7cb5o3kJTEfjqIdUfSPymaIya7zKYLmQxTK
zJ5jVfKp/NlohiPtVI3sp9tgUwwJV7yZrW1Dz77UIkS+ML47FmddG9EMTct89GqQj63P1dbXdP6u
x4qzj08qp/aYEt18juy85qdfKzCxr2Prix1QB5ZxTSsj5NGocaV0oOoIiadhNZNumCzjXBbVj6VF
zFEUgmZedY9ehpwIwcCxmuRVwKGOY5J3pgl55zyZY/UrdgvxLSBERwidtWZwnoPxKZiINk2iDzUM
zKnGOZWr/QTNQcb2bekiFK9DC17SRFhlb+Ck1LBka5vdi1HzbmpJi6UWFEm58+M6RFj4Le+eFkXZ
n2USx5wD9EBiWcUNyr2m2KGWBVD9DopG2VYIFrina7e6FBMhzyZCe2R1/gWt9TYquBxzl1nImMIr
iiMmRqNhW8QoDk/EinyLNALGch6/aMf3L2uafT9lPs2IPF1QunpY6bu+TK+6wbo3nGOHbGpeZcO6
Tfh8XeX11Wlind+lkt+XXVGxivkh8qvqIpj8U9NXq8D6pqxs/zJhgblRlTjNMWdVHUftkfrwaLVk
QkclQ147tGgVSIHKI+i0anb9/dJxfMl8eglstK2e38Sfg0prBvjY0BD+7lTK7ZE40I6rHnbHyJXJ
ysu+gXeQbqcSw1kbEGFRje9LTalnwua2tzA1Zaw1K03WY0XcTJmhx0t60126vbrT81A9lIjRWOL3
rLCu6XUg69vgkMMYl4c5cOLPO7skVGypX5htUWZJzcyGEn1esHnaOX5GHvhEF7afUdzwG60fGENp
+ln9okJxrWb+VqwEjXLrbypEChvsM0dGkjha90NMaMZkNz2yEoZFSz2h41KkWmY06FMcHx3lAegT
9ksXSwtlQX+5hO1HuWoX0gs/pdMsc1C/frKCOkeqJPk5rByqmTmESlAPu5C7UmYXmceftQNLHCZH
u0PPz/lFlmiTuV8FSs3e4jazEzWzr+1/MM9Z0HCBfeSoLRFFB8XZkK2rR7Ev6upoCvm+VAuxgAUn
fGDtosy/twtSXNxpRTXG9ttoACVVo7waBXJfUX6EUT1upgk+ssR06AB6VCJh8TMjho3piBtR5WTd
1odaaaSxWcfSs0xOORgQMMo4amrff1Sqag6ZO23hlETHjgoZwUjwI+NO2y3Ri0zb8hgN2fqSaZNp
te7qSLIaHd30UBlJPjgBD0i7LGfbxQU5tdIqjtJD7NaYKd/UANg0Y2OSfSmVZ/2GsaocBNQcnb9x
VYEIWwbO/nLZzJELfF5hgovo9sQ4orjvCm76jsOl7VDwc2cTBTTg95homC01obSlWYFhjcYtLEB3
ZExTPuuWGkaWM4EAcdZh+673YWa+2T29UTLEX5Z4aI8JsVyK2UnnM6RNwvqqwEcXN8hkowVZwTzP
42ZsSMzJrMd8Ynqju0YeefawDxTlLiI6vC3S5SpxBa75aLmE97LDTUEuahm8pfrL1ECg9my0G3WU
3UbJ8FjMGopV5bB+Qc1b+pxLS7nKM/PitRbt1ZCwkREFl03jpOBQyrs4R9PuBKuVPpZPxksPk5y/
9KX3Vgj6pTBDkelO7OxhMfWE1YwpFyY7kGIBW6dY5sZIBlA//bBDSOmFJIHFR9IRBNNqteuTbcqi
7hAFLxyZZiNovbDSMJzqy2wT6PZFTTy/peKo74T3HBtbnBofPZ7ToZhPnFeeVfvJBeCpXBgCWVyj
pUIyl1vxSxNReWXDXuqu2lbBdlTIJz3a2Kql0CYcV/MkC0bib2LoWxFwRatlXxBr4O3rswVHzN5l
jU8S6inJ+/m40IVt+OwLVSLCLDhPYHuoH8gQ8wEQy1iiBJ8M+uX5qfHC/pByr37WfXORqZBZYED3
i1vytvS9J5F7ZqeWjJ1j7O7iCG5MbxG+6iNcN9GS7gL4HFMcgn/0XLZ7UX+f5ahQsWBM1QwV03+f
JCPYLqj2rcK0MUfh4xQrkpZyHjRuH3/UTqeYV1qXYxQSQ59ikCHWMG5DntYzw49sInrTobKGVk8r
1/aMHYN7p6AtDU3Oux+j9Bm8uTk00zkM/JEnug0C39UEsRV61zfrFq/Nw8O8MDibSzwVOiuaY2jv
hmq+mgM8fVXpXnhOP14AOrkZ7C9mKUlBH0qE+BUPEMxYjAD8ag8qSNXcUS1BnR3hVCAP3iYAtk3e
/GDBmO5kZB3V6MAADpit0g+5R3oHnNkMi5NE3fkd5IUaEwD+evSU803sNt4lKsrhYpnbjxTVByzT
3NrOI71dLJ6YwLYoLA0nArXwYBRZhvY2nBMSL7x4V48G/To5xNLyQz4nv10qM+wTlN0+4CYT8H4i
HiPSYix3MhZfi7gud2wdLd8LCPLr7ici1joIM6RikIzto0JdcvORUPVcCn+4s0jp2LZ58JyF4feo
a9OzNGRFRH4cXiRWDQEFoVzuEoiGnw4VX8UJHzvMPj0R7Ze8YjQ00KB3+RvaBfCkjgO+wZ2ao6eD
92z0LlJuR86l7mYkq6a3c3CeFjp6Vhz+tg9Ohcv3cLQ6xRqqiZoTyYbRB3pk2eDfltbaxUX2qGcH
WP0MkrqK39oBWV+ZDWDHuNtzWwVAxKcLrz3F7hjdTgvu7IVqFiFeznOKnKAoY98c4YQpqvLGHe1i
O8UMLkP8AJftZPAP8gRzmGRh5ZuBJqBeG2EkHPwBqLep3aOvh2KrUHDlLvwHxwmBDpUMqZlNeD6U
Vq9uMZWyEMURlb14giLC7Z1x6/ndtJdF9dy+JUtwiCQelg6X7jDUu2K+X4Ik2WmE5VuHd1NnMBWi
hLy4qEy2S418iQfyK/f9K8FhGVX19DG7LvlNFv6ghf1yIKz6HFsUqRZEiIwFUOYs12Xrb81bmyu5
V1736KblecHfufSs1rEzsR8kWcz9LrCJ7nSXQeW2pvt5udId/WLVLMDvcsRME3prAYCxioR8COjq
3ZhQB5Wqc9bTYCbueGUsiLhylWTPChk1baUh45lasUfSxgjTdzYrN8Ry3ot1so1RD8xO/j3FDY7Y
ARwdD/5VeYxSNEabGRimMGWK/KrzpHek04gD3F1B1yyXnPLH1GelynyUiZgq7zpHXjWLpPwcUWKs
PUyOAhOLHK181TjLNoal6orpFu/Vi6v8ijMwxluuash3LZrBEbZ7wBtTdcNFEYqZe/o275G8LxYG
GhO6cFNDZOoGmOkqE7PTNgQWOO2bzDMISONLNK7gnMOKgbrQuAbGFtw7Cu4gIqzHRfLeh7xvhchK
nPItzNBUgF6EJJgpjgcUc4TRJFW3T1uOj3HpmEzoguMiZP+Jz24vW/RTTcPE08QUorBpEX7SRtfT
SH4gKjFftNFhrs1T1kBowu45bIuWfxs756llbxJ3Xbkb/PLaAhi3bdNdg0Rti6w6QWzB4ygJiu5s
x3vyh6PzAF2ak6tF0dhDSWsZ7VjJoY44fQKvGI9pbG7cweeYKj2Uk55+DKMCEbthNNI3YFvmdjpn
jr8cPZvlLk5k6/OnX/7t7//+b2/T/4w+qtsqZ9FYdn//d/78hpmwTSJkh3/+498fq4L//vw7//yc
v3zKVfLWVl31w/ynn3X4qK5fi4/ur5+0vpp/fmW++++vbvtqXv/0hx1PEjPf9R/gqz66Pjc/XwU/
x/qZ/9UP/vLx86s8zvXH3z69rd3F+tWipCo//f6hi/e/fRJK/Xyjfnuf1q//+wfXH+Bvn64QFXUf
bftq/uUvfbx25m+fLM/5Vbiu0MD7fMel1nI//TJ+/ONDDh/RQaCkJ6SjxadfeOiZmG/r/aod1/aw
fHra9jyXD3VV//uHPCYhri21DIQQUn76x4//p1/jf/xafyl7hG4Jr5Qv7ASffql/+3WvPx9fww48
21FS2OsrVL7Px99e75MyWj/9f9iDXZe95N7zhKLaYQUIqWNMiisr899jinpBKifzH/LP4XBqwnIx
mUqJfzfxhgeDYTOVsHNNroBg06dkkOK8VH6NYoF+abzsBU9P8IFncMLHcZI7PTEMy+urdlkOixcf
WLxjW3T3Y81J2YpN6nMJM1O/DhgNbmsVnBrMw5nWF0wG7orAv2xnfR1F4vMyLoeUE0hUwefEsnf5
ulA3VBkY8OLoqSI1IrHY6+IlIAgDOAU9gCxOCpcVmvQhfDHlKRgMajyGUbNHZFfM42eWRwRsTGKw
fCcfc4VPekw2jemvApEj35sBlkb3I+Ye2YP5t0kxxLnhsLP0Oya/I0m56GeQpQLObthEj/j1bYDB
Gdg7v9b7OHtYEHx3CYTwGKqKyGA8F8FHGeV3nsbuLirNITCdBgrf0rIPg01qbEPcQohqluaJa/gi
VYglsM2dhghxtpw/aipDHhjEM5iW1RRAu6mwTqNbv1kIVvxiPjDWxow8hteCXcc4MwW0K4ObD/1R
wdoyzKzvUaDeadSOf7glfr/m/niNOVys/3KJOcIGVKO4F1x3vQT/cImNIVgtMQzTNnkdtqzhiWTR
GyaTx/orgl6fR8g+vgRDsdmxCthne//F3/7nL0GsV/Ffr3JHuKyFXa250/5ylUdxRi888RIwNzVo
5D6rE17xFy5petmtg5Hs85qU+hmA60dX/F8cnv+1k/Gm/igfTPvxYa5e6/8Hjkfe0j/8Iv7leHx4
LX+5em2Tsvrj8fjzL/12PArnVyU0E3lX2niFtPD+cTryEdd2lc1/fM8JZMA5/Pvh6Mpfg8ANODkd
6aAB0/qfhyMf0gFfSjuK08xHZvPfORx9vvsfrhpM2O56OHvCc5XrSz/4y1VjUlXSA7KHC6qSmcVM
WmBG2of3fVFYjP0O+gM4wiKFzBpkwzmdPywmNn5JINbkEY1QmGhvDeoQsZAXrNXZF9X7xzaSOJQK
BpVEVrYfpF7u+qD+ChPjrfGn9pgtgNAhQRYsVn1FXiLTVmZh1VsRvY5e8xYHDYj37GHutEtFjAOo
W9qzYRiE9H2KsVBSYDHUaxRysJWoT7yL3DqFs/PXVbVEhORx00+2/8MHMcriuEArnJwqeAeTN+8z
lZDx0PqImooBNKc4AqKKiivkGz+8hkVTTroIVc9+7q6DsT85Lc23R2NWSFpMVd95oQOS3v7tHv7/
Jcj/oQRx1sOKWu1/U4I81K/Jn0qWn5//2+3l/iq5PXAscRUAlnE9Tt7fiw+hfxW+vf6fCgSzwBX4
x/vL931oxJ67/o/t/8f95fi/ejZ1ifa5K2yOc++/c39x/Mo/3WHK4xaVgnLGF47ja86APz8a6tnu
kozc8aRZI2aINiFBUbW4nnJzX2ICxkD0gIx6NmX5xOCyLd32DmKf2lYyMbvaIoQ2U+4itktSvHVe
OF/OcH4uesWCLIYjdh3b9k2Kgmsf9KNEUPsgtZCX2GmJSwMomZA/1LeTf6WGpHkSAi93bsmvvSXw
1MmJTGAPPUCW5Park3noqEbSHweLPg5UeGQauWtt7Ty5ggz5IVUZUK5VytizSxoaeGrR5MItsRjQ
Le7b1EJoDDslbiLCyAuLBskUX6hskPEtS3DTRMi5x7zmgZQ6yWXeEAMtbaIgc4CwRd1mYM4vdYU4
uht92MstwlbjE2A6ucy2kVUaeWn6F9gI2d2QyeUqnFTIjCMK3xEyAKejULqJk/HN7v3xAs8oEbvJ
YE5FMwJzwom4M4EPMAJzH2nxNqaeCktSnA7pgZMaq/z693VZvYdx3V/8fMk4dE5d3E5H8q310ZZF
fdHXJiOCxsG6aiU39WLN13FKHGQwE0GHI5+80mSqMqzODLZbRBOXRTBblz//jWmwdTk5Lil+siPx
mj0p2jvLghjUUeDVeByuvXqer43U87VtPHWaoKq7neVgiu5vMzgezBTn53FJ8gPESojVY2nfu9EV
ojibqPVllrdRGKgHCiCcxH1jjkr28UNhjVDYFH1oagS6jppryhXsOKzFDU8//2HSUkH9dSFw3tnl
gsInYc6u09Ecqm4GCqwfU4toY55O7iGpQXslL264deYWeSzrHWRY68uUQX9uNDM9y/ZIZHNn1GdZ
SzIAZjEUlI0HtREDipOwVFCJE4A7zhy2Qone/PwtyqDUN7/9NDooAISKrrw1rT/tyLbtNl4HDB29
U3gMmt46ZuESnn7+o06VgKC1vgSX8RHGAouk7WmGZNwM/f3oEs5TARWJqNCYP+1L1xLfJye7AElj
buLJvcpS17oMaXKQBsPJiJwRK976D98FeNrnXIMa+sVmStL5kssp3WKLDzFmjOJWNVc5k873tmNk
ZqZTODbpE/spEK8dAsARdlCcLsWbS3JMBb7Cbv34tLBcvUXEUG7N4MKgUy5jBo0SrP8s3pXdJOdI
wt5tO+9/UXVmTW0DWxf9RarS2Gq94gnPBkKAvKjIgOZ5aLV+/V0yt77hxYWdhIAtdZ8+Z++1h8P3
O2JADRrDoH2aq8bftiJOUcFkH8rL5U9jZDZqjPIPAzh5+X7mpoSkqDnEdVcZJOYQWlBWAyV9Yr1m
XovJPG4s79jpgMRbpAwb325pHXuz+aKUIrbU/34SLC9z8EjWRoE3mMmobALrh1V5PwbkXsyDu/jG
Ul1/yEH8gj9RwSXLv+QEE3lcnnmZzDZGmqnH719V5tHPbhq66/0hqP2b3+oXy6HDXKaleAoRqwcp
gSxFTa0QJD4qshpvMkyEzMDjT+7WrepSrBsjAFCjDejbzxVUleVvGgZu/iSK9NrOmuoyovUSORBx
wFv/ZPkVRx5cy8yNLwwj1C80MXiAhBVyaOS+FfkEqsyq3/iI8l0Qonk2GfP+ZmnxyvF3Hlfe2m/K
dg1UgQZjWzqvRs9RMrXxvtUM1a1R2K9DHv4VBaro2tXTzXcJ4DVcxHAMjMCQ4/1Au6DeBvLvQhXf
RGJV58mavJcsUl86Rd2j7HE8VsD1NmiUEI7KgPEc44TBjuoNk8PpbNYIHb/fzX4MklPH/rCiwIr3
qhUMnmPYwfgqedfmIwvlT5g36YsRCULnJuvQdmixw3yOQT204qWiJz1lWbZpY43/qpRg7Ic4nB9o
6RTryBOPacCwsESmNuaQTYYZ7VqSpAEcF7u7zvWsjzMj9bqP2kOe9V/mcpO3Hu3579VbcSAnUE0/
uhhmbkMTl1jeI5Tt2bXQdrLTg07I2krqt2CsmpXlmB1zRI7njcRZtTzYIpS7wHwrzfXgiovuIlQ1
yLPTQ4UKjQVk7+Z1d02Dubu2E2uqX3ktmcLgJ7Oa6JAmA8Y+YpG5qAEQy6QJLFddJF6Ktn71in48
1BNkc78nL+j+0zNijenSAi3E9M8wKwf4BuR2fiqlSUxN5ZBEVbbxuQ9swsnd6nq/+CSRxBVLshV1
v7NheItQjYLmMYDfKxf/0Nx23NacxAMXC3Ru9M8OwS0yax1WRpZGsKBVAd2jPAu3cr+GHvEUwygf
Hdhk02itO19v6xbnUeaS4+FIuq6Nqp3XmqHcSkmTMVXS3nqEvitP1hp8r/4RJvAmxhxpQKyS6TGz
AL073Lyub/uHrsGD6jHV2RsLzLh+Yvw2XJzlc51GxMVeKNpdGfq8A9U0PaUusknTb6sLtr7q4s1G
ftIO5r25d35OcfJpocV6N93xWDMSQvAzpYcMh8Axm5wWAnoGln9u9IuKTQzAiI0enFS3f02yLGOg
KDGV/K7LPO9Czsihw/biO/GbJ0koZyA1rXC4S5a5bjzJvCbRTwUkxc1l+UgeegOKebRPkZJ/KhLi
P//fF1EErcbv7RbcHKL6B9j2dhuO2yCusFYt63y8PCDYmU6WHW0zrW1GSiGyUyfG2I3ZY91PtvqM
xa+hImRcVeI9oMWNfLUDK57yN5NcpUQZjS6TrjFfZteECHuTw2XeNh9ewP+E0PzBdBDCo/F1mJOh
FedUstdGa+9sogCe7w/LS6mWzd6o26egLYl+jMS7HKpbTeZc7DDrHIpx/NFKcXUCJjFhmNn0xv36
UEKG9Xujh7gz99epQM2AGzQ5+DFyCRPlyU0TEj/Sg3y2S/eTeysQh2iuun1ll9Yj9WlAzUMeqjv0
NQDQWW+7UGENBJ66jpXvn/GcuUfl1T8iBkjr+3oXt1G1hmC1u6/M1rI895DSh3MaF+UbQRXDatb2
/BTYJNcx+3dlBhSYQ+5r0ndH12AcEQ4lOTOcfk8zyuRTaHebCfvII0VTu55mZ74lpvELNA/NKyMU
f9tmXNFFXBI2puKceSTTVr1Ni3+oabxYKTmg3BCecqztlOrmI53MI14z7yiKbFGf1P8aDEhvCUK1
naVCa2OjsXtDE4igKFT5sfNIgheAH0x6fc+G7Kznuk/XypHZzUmicZcMGj+Jxi3XNRQciLnil1kN
1jk2iFJI64ufpd5PWQGYbwbchiiR+mdRdqSgZ3b2GbrOvo7NR9X53ec0NVsnwkfAwt9uXaK9JkYA
f0deroYxflIhuLtwhkI7lhqyyFQQBhc24a6PphHR89FJAhNieXU0k1if3ZBOHE+8+6sjM9JlO8EL
VGyYDQhy0f0lRAf2A+g3DzcZHiYu/JgVvltaa+V4nrq2QvPaObup4i1s5PSRE3nBjiCy5FDCPrpv
FQYeuVPBGXkX2gaV09CPV7aFZt2Ndkl+Q0NgUhCMjOVqgGJuMAMFDqbbFBBzY1BgXlw9uBdfQLsc
lVdiOLUAsQZyOKON4pfvyJz02RHW+TRUr0PPltGQT3PsY8xwveV6h3hGerMUzfcH3Wf+A+ExTM29
cZP3yEkHhfPOrwIc233pXmhX19vekiw8VUTDIlLdCahD+Hf5YhrS7l14BplTeLIw+O7dMO+uTpri
E2pNkqHzsqfoSKGNctBCHZD+nbv+i8F8/0OwtwGI6Wi2FZM4S7tGivs/Xy0frJplfLy//r9/wyJ7
sKX92zrW8By7dDiqcqovFH2IiMzFp9Xo6AGZ/Saz4hldpImA+V5C21DHApo4tGQc8uLqRaBFaENF
yTBCrlANKuKkO3lw7b7rhAaB+y/qjIfMaKBaojb7Liu9OSA7MCU8Ih3ZtZdTaDqVX9Ysi3gdOwuJ
pyOOPZ2BiGlj/GGbemeK3L65qQtDzzZO94+ylKlEJYC+gHVfLRjN+0M/2vGpXR7+z2u9qB+TrHiP
kWUQoVWmB2W09J6airB0zpGJK04jmSSnXNMB8iY+UGEX1eX+IKM03pg4ceO8Qfe+7F/fm9iyZyVF
5DC6ZhPD9d6vtDsBNVOhcw47cxnsVe75/jTmBsNHDDrfDuxdULvUJ8zrf4A7+lPGWCgF/+s2aeNf
lcUpt637pQjKQBqabfFGy+/QgFn4bcrOB/cdftZZnFwxx3SbLs59gnjK8UXn6Xz17PaRMnToE+uH
kesClh3ChHvhuDzzMwzCXYyWoO4ZMgxDf0PtkpxaDOOt7kSzySt7o+N634LAwXJPNPAKeU01TtVT
Fo7JYwjbcDXYTnfJJm/zXXktnyHKl++X7t0E9BwVjo1MHPsIOYKDsvI5iopf49T/4oNTJ6NP2pfQ
CfpH4YOhclGmvMyWaF9kP6zSAf0BZVD1bJq1haQdjtUUZMFKuvwYvZ9z9vKtH7U/WBwJzHUxjcMJ
n03+ABu124G/K57jlBgSBoLgroKp/vDzTF+bbhZbFaETG3zIeiMkanNKmo/CcfahYYsX2nds1l5W
RTDn8xykckQQAUrI9pIjQDR72/sT5kv6S+b3r2VZsrYbX2kQILNvQAPSfN2iwp/2Mix/VrMZHYGV
cVl3PTyUYMTxFGNeeXeN6uKa9rp0kA+4pfZX9wraydENBDVMy3vNHWPwhBuM7LYMx2ZHTox50Lbx
T0dRvjO9sdxqq+PQPLREm6j0mo49VtoJdxCMPr3uIGNsownGhJMqDnxdHPSHRjX5bnCgv4HLSUTU
PSGIGq8G4u2sEPW6MJBG6+dSjJ/CTgHRQaYpLArVwMcKXKNHkNaLNCrSxKxX04a701NGP3hfPvrQ
NI7eYjd9KdL0tfYQYkh7AzwBn/HcnJpgJnyq4Ljvds8Rhj0cJCvb9YkgRJ8pTWbEcfvcxanzIFDK
Ii2ASLOQxBxwgtDgcMzGdUMIMxElbfqKiYLUPacV0AVwtqHpDFL5albes2xNY5VQkofQOKoReS7Y
thNAfvwd94EShtaqDvCqmbpbm0GHeHpKEWtOi7i3GRhjZZt+rMIPUJlrrOlfnCRcNE90gAGl/A4L
gT+9w3OYJYF/ZnAGV8zxH5g42oBZCQDLmz8I94qziTJdu/qXbwCkFiZWYJWehhjnw1xfAuwdm1KS
z6o9exdai2cucwANTPaTM/mXRNyh/6HGErYtC9pRZWFhWJxAq9SLcT3CIS5FUj5WfXMRDLHAzCH7
txudPyYDVMM0tJ5pq3B1hOINLDhnfqvrCdhWZOC52a9kBuNI9MrPaGHG2GW2DXHdHAZpRI/Yipoi
NK+YEqzraJifnYe3EWPWdsjGaB9qhm1mlQ5nGUHtbqBAd1V8wlwenxrabVNj1Xu15ACVeCiKDN8e
zbGN+yc3KjRSHXQdwW7X0/V2xI+uleVxQI5UAfZ4nUS3mYfgiaF+8LerrjniN3/Q4loW3EReC9va
sL2VC/NoMlLYPCWNlDbqEYESPpc601OOQGmdItzm0Go+YF8zkCw+SysmnwAx1Qo6954pBYnyWOnW
DhB93K0lvE2cXETQZLTx5VOeIIiSZYaVFiyFl8zPVUafsgjDdN20e8+PWxw2yNWaCQR9UXg/Mjkz
9V2YkU3gVqsWtd9DwzTyjIMW5ckhagTk3dqxwN8AyfFaAAP0rihDnBIF0/TFGeMrTSektEGLYq7W
KT0gVH8ha5ClUJYYTX2MI/z+hMTVSYiOCwudYxGZAsaAk4iuLj6JQGNtbdI85ExLvDflcPKUZ4eO
NMy9aeLFxHNagYIkEEtljuTQqdxdW49UOJVZnbV1Mkc+j6ao54O0eEdm+GdIZkm0BFXf2h4vDRNg
noXJqFNd7cew3RH884UfZFgliHx3vmW6qDrj91r2X+A55wq8i1k9S4260yt2qSIgCCpduE5p9PnO
z0G15BO3kFJZyg+T126EmFGv+bT6bNN57Cz3mKv+GPQGaTkkiDkhVT7rAv3kEmsPOI4wSLqX0k5+
VTGm6KAD+ubzZ29ti5euyw52RHjVMNZXMzJvjJn/mrW3xRl10bpn/pwRC1yWxTOqzWE7GASLzlFL
1IUBX4umGy1kn1aWU4wH31eXqM9PmRN6eyMg4kjY6hCQKTCnA2WQHP+wRWFFV/bVm7oXqRLrCONs
48ZYN8glTXr4Nbwn1uo5qfTBtGLjV6E63l88ClCJGwSZJt0KLfzDaKp3Ovb5mtigD8P0m2ONLWcE
eYcKAWuq27gUlVXGNz90s32p2vkdPs1rCNlzeQ/WgZ+9aVt/NSZE+SbGC6rz/hpp48shpelcOpgf
ahpb5zGynzyOHvRBjKRKNlZeEkTLonzKkAvT7Mz3dGP3ToW2pgtcezc7pCGAVIye3ZteAC1JUse7
uvflQ6C9q8xIw1SVNHZuDcodBkuNVxyJFQkrskOOOMXdS1vX8zYOfsYWaeEz54SCEfZkgaIfir8p
6l2nSjsyvLgM2s4CnAzkgBu23NEc8B9kzqWJWJFysVpi4O03KJlvbY8wyAf0FzmkWrVp8TUP5NW1
FV3pvkHi5tqz2gzZMNNbG+2HTsuQPnRuHCpVP85FSBKF0l+ViI70A8li9yHqO8Yl1aG1myaVHmWy
MSlcD6DFNrhz8ag2Myl4DYpqO6x/OS0iRQs6fZ4ihrIRebCscDpVuESqqtHvGmF17OJed4KFVRhE
w0MRtzcUz0gLSvc0KnEdTGM4WN7eJip2ZQ9WQ1mMZqxvoJsZbfaXfj1aNATC23omwyV1RH3Dcnih
1v1d4BSgQltYgddsqaUSA4lX043R0fTUhCBvrElbL9ds6xWs1Zx+dxtAz6jckwbhSlsEs4ClAIcj
TL2O/g81I7l0cvuVb/dW4rki5hDzfjZN1qY2kRAntaDnT+W8snuU8xoQ6zrxy98sKZ8NsleqLjTX
2hlWBgsK3OPx3+w2/xSuS1zmONb61Oca7nd2Z1e/mjk4hRzabD/Irte8zejmZ/k2R4FKfm3/NOeM
Goq249KXv5iyLYBq9180lQIfuFWsaxI0I4lqH7XMh2ATo7fT2fxTsreQ276l6EF3Tf3a1JX3kxyE
fw69sW0bNjvHbcnNqUt3y3v2r5np4lThu6msYM9N8iqspjqAYOEwAxtmRWEtVyHzrUwU4aGpQMIO
YF0wnyLeL/GkuSPQWaTJFrLAbSgIs/UthJIOjmjZ0CR37H/Cs/4M9kQDglbOJtMgGIVzgCgkCTIJ
gcCR8BJX2DyLKEN2qtozUrkfTTNdg4LA+ibM9VoPRJ4U41/pI+UZRPbcVRPWXSDGDcmDEWo/2HJw
KFHcvnYRsr9aPKGw5sBTGHRcBdyLcIRQUqzi1HqoeoTj4FXlwZP4qNgz6GAOpCEb+FyMoBqfk/gf
nDpODvIxFlOPjx90bSg/xpjOQT3R8GNZziniYNfPTbgO0drBiDVMSLYYs/ox33FGu1qZCvYSjrts
4wFYOgLmsewFNbBeoqr78Ob63c41RLdb8NNBLKjsQjN7Vc6txiV/KJHqQD3tGKCl4baLJ0z4kLa1
cNxfLrZOCCrOn9TPiHRGGQRZK1SwmN0uDTcFM8UHy4TnMRTNL0HhiUkK3L6f8CvXnqkePNnBJpom
F2aPuXOHap/E/szhhKa3u+h6i/KqGVbh3kKGizuGkAXuhNFwAvBM0Q0nBuaLECvSvPCSYa/DoEXI
OHinWLPxilFhtclqYrCa01Tke7GMkjhNn1MRglKigZlHffFEDN4h9loHebbmPirGR4Gs94HpSX0O
PeY7Sa0+Zohwm8qqkb26ZGz5TfTppz5LCTL90OpgQZLCZHoAAvO6iDd569PBq+eeSAPiZ8s2+JgA
2lz5NE9B2+BvU4CfE28n56I5CNgYJE0VZNBnAXGCyHjD6hZ+syKqq+NNzcX1zTXkCZJNZKBX+VBh
ZEr/gn9rbslUb+tMS1oFLamdRpqvtKfjhcv5HBryjx2ZmIpKWmw5JY8fNmCBjf7JiCW9zEJUqxRP
OdESgc2/80CGeECvW3+xYuCQYq6h35daqehIjDcUamomZ7dSRqBIAt0/zDZYTxODEakzLuHpwSaw
acrVUmPOs9y9z5ka6qd8jLLfsZjbLdMDOrZZuC4S52K6jLCMyZupDgjWHGDdOIsFOeu5YzkiFg68
fMmZktAtsz24CyNSF+kB1RwnFxsIpdeC1pxtM93NRcaEULy1pvMFb2KVte5tzAmXSsP0EicGM3T6
E3UNPBZPzUp4OGVDSkUzn/dWW78ZFEgPTgi1bC8s4yvWE7CzbmQtlAQF2F73F15AB0EuTA5mi9cr
MPWJOTJNmym0j7gap5OyQZYZy8Y4ew57Lg+ljtQxAug/uxnphqiw7y9Paebus3l8RdXi3JxW91sv
xC9glMx9769VcidqkYfYtygYDJNQmyQQ0wqQ50rbqX9m1k+9MsecW3lWmzG41QzUvNHl1fn+MGcD
QSEuAITIrsFUIEyPBtd8xozaHcTC6b0/9e1pvjmMuKpE3eZcAlCc/XJD/4IOlglXJ5L+uMlkLB5y
u2KgXiZMn6Gh11SZZDhzzsYpSJ/OYMVxU+QHeaWK44zZgp/elNERHH68GuspO83gM/e1lQM1cxED
1V5q8VRuB+Bga8uLISX1eY1jtHI24TLRbqsxPNZ1tPn+dkGPqiCbkhYmyzS++djYopSBs4U5ZUxl
cXMzuHmB4dgrqWQEQhAGEAgXtmnwP8sEmrTO8gb/9ZddaB8uL+ZI5n9YKcOm/qDdbXDocdQZ7NOm
jNw7Mfc5KwJwIErgNg689Jn25pNoWwfkfJ49yxk9Xu8rNzu7Y6pveTt81FPrvQRz3DzbIRZZjPe9
j8ZA6fYJewjILTyk3PhbX9XNR6tJcKr8YRfF98HPMFPaOR1ZzHZ0o6jexKie0E4bwVGQwDXWnNfu
D/Egj1GFrGrpEUW2iA4mtEwAFf17ZEbFb+UC08uBWoQ9UY3EeS8aDjh6WF2+26blsGxX5CtRPPvn
dHmQxpgfm6gmzrH2j/ZMEI3MPPfFWLQaKiEaC+v7SS8TsCByF0pJukpV0qzvV+H9W9gLU9MaOQNF
XJAXVUUDn56cVmqkpvOCFkte6HlHE8sEelZPElJAzRJucW9Zh6qLGhK6eMiiuSbGcxryddfENo1p
WgHEH7UC/iKKiDWq+QSuUiHoujBAB2lXPhYoTC5lP4UX3diC0yQe1nzRFmjdoI8Qw1+HEOetpD3R
l3Z+yn0CQiyxgOinXeFpFvHYg6tYdhrLl18H6/t3vD8YtD0JPW4ptBorDxkaBuYpMIqMSyY9Tnqd
FrZ3dnt7ANRf4OCtZb6OpdW+pEk/4ytYvnsfcHL1OmtbZaH1EoUkvm9Nf3bXVB7Tg6iD8Hj/eQMz
hMN67y7lLp6Y+/tuLu97tx20Q9aBWx8rs6M2X3QhM31H4ZvTofQRkXDQYevKw63SZXOtO/iWrl8u
rWlMfsxWEshMpE4QydSU1gGeUHMlI3YEDR25216XU4flmhjvQqk/QboQDk3B3Rp1wdHF1vAwyGY8
ILEjvarF7LX0cydSeKC5aLEtva59gp32GPZEFgKFch6+f/U8qfFAcu4/1qZ4v98N2Z0XwjR9FQWD
dXQy12K15Ks6nki4DzBqYjOG+Or+uf8vmGvUOfL35aIyahbREYea7FSN7fP3atmbJlklBXh/xIzf
DxHW3bQi09PQM3+YZZQqUd9SdkXVmRAVJvb3r9LIOQxE794/g/vlcv8gKjQTkPqEttZmxjmuoTFH
NhiXo6AzFYySwHiYlNv7Xdh73sx+bPX2tY0LZIi1e5HLw9hQRIklOtqVzpPhBeqxENlwZDpGd9t2
3qRCkjk5g0uMmfvPNgHsMSFIHokV9BnoZcaZep3ABYfG0gwrdEcjV4NoKk/SARg8dlKs67SC30/P
ussXiwzKmd394qCbx3T/kHJ8gYonrjlactEz0eE9Mtd4FQXCSvIUyrTYsVKVn6UvO86SLYUUvd4H
nesMjF5ZHaRhYLJZGreUo6deMaO5L7sc6GCS3f9AttO/zCAknSgA4AII7l80mPk4qNwbQa2Ol3ZP
4zjXj4jiCKgJgVVGVTGcakuQXtCk5qNVlHAcuSABgxSCqo3Lt0buth+hbO7hIJLduoz/k3JYXLDG
qu+7eme4iXxFdvGMPKKASwye9D4bGsPmXVkuxzDHJEnoLtD53kw6t4kOVhPgTnNtl60GxF5A3hXm
vrD/m4YvcRf2j8rKACybFqDmihN2P8YRxdbSedZL85tIPaDKroifiMwCXHI2tGZtbBL9rWO7a6Hq
kYDIkfyuUaEWEzHDnLuIoPZNMmYylmemkf8iorPevm95OWGoTNO/8KH1L1OUzN1CjinfU57Ahqdw
VzU5y0xrdJxbFo8nkw8U+By5X3cJmYjLv7j5tp5v5s+ob5G38CxSlObp6CG9YfD2ihN3G4sAL605
T7TSpzP2ZLHNy1KCHbHWozvar0r41/tuiYwF/zT/rC7SaWcitMVNiYLlvmNC75jO2Gnhexg2BJJJ
JRiyHftXIHySO0ihuRcEyqHSuy8R9xsGSJZ+kAYe9NzEdnpf5e4Pc6SL9TiwbYhkhG7UmMRdLX7I
yS6eseuNfyKveo4mOnH2TCZH7BJe0mdomXFP3b//HBQGZ06ox1anyKt1K1hoS02mO5rg6JD1jjfx
t9sx1TCRVlk5CXtD67Y/lQ98PmNYuPT27Ta9CS9iH4esiN0OvFiSf//K2GEVKa7683stszxMlMyv
4cOzIYPp7B8HALWpC7gilHX+USXj06wH9Ydj89Zxh+n1riqaNiArDj1TtD8tKWpsuDSN+ERGvWcp
C/aqEzDmqvDLivL+p+cbFCoFQ2evhatTjpwCZAAKOVWQ7NCnoOHsl6TooCs0S86oD5bD4XhqcLsl
jtr1HJw3ljyUDKxPQw8fNszbFwNnBCAAk7crGVl7e0iDOzVD54ZxaMRbv3faA4HZHLknjmws/izA
nkLoFIEvXy6vZEJKlPrB3lowBUMMjbF3VbULMxQxTYTpMnI8VJSehLAKDXpVFeG8lY1J4qe5p9Ne
/b6PkwaFSc3DIDclFWerLiRYmHZa/SjHzH9pHYi9Rtu8YDMutxM5EmrRW8F5/8wS4Zwca3yx84QZ
sTm2T5kmzQg5YLslneC96XP1WNK7ZjL1XsCooLTqs8dyeZrH6kXTfTnff4ZMiPdMi+xYSvFxH3S7
lqzPzqiZr1fJZ+W6+t0cygmPXvh5n9QJavT1WEtOEfSRbqpVPoIfmgxJ4zeXUobtmlkF84bI8i4j
UgOGnZKe+YPlo4TwKu+/GjoMKsDcK/vRKPRvTuIOGrQB/qCjWCfb6SzHmWCM3gxAjQvF5zP8FkY0
E7VCv4uAPrmpHTfnIWKJCqHDQKqiJEgkmeFuSsxRDz8HYUiN7zK4fC+WMRJflf+gI7FgE6hSK9yY
TO9Z36QqYjxPY3UJf/NTWwfdxeP1rnhMUxeVE5OeXUrH6hykBUI9N5w2hh9HV1G5fyw6H2/0TNx9
q8BOxeT6DYZw9olt/lSufLbmIf1rFNFrHYr8J/aeYetLAhZMy8/JOQwezbSs/1sFuXbf3gDWhipN
3tHxU/4xjLUt2yChy977o7s0wJS7vY+9WU2CtQ+rmGAcy0BMkV/ug7/7Azy46cy3P7RhEq5BP9xE
PyREI4es+Yl+jedi/jTR3uB1x4GlETlsaT6Wz2JQhI2b9YdV55cupbAHhepurGUGPBHAosrMgyqd
JC94O5lfEluzoxc5H1MJAFn6fn1r1cf9qIH4ebjh7TZvkJohUaBNOWVWY50KA37FXSgdFCAfdAS3
E63Y2e5t/9z4FJJiwLOlAaIeJp+k4WG6li1nYSdcLBYNrcOhWHSRUTo+dNK6hj7GKh1+RZGDqsGQ
9m2AYqlMknraqmcygvQmNAsSR/34Z+cCb+Z4TU84GJ6cZVzlM6PvWgOqbj7+Y8xumE15GSMsGWMI
LcRo9k7kk/gdPQsroDHLbCeU6maJYX6Z8q1nGKikoXNU2DquXc7Siohmq2jYEVhT0cug/ZImVbfr
dMZUhlEmVhYO2UzLkXrmCbF6TbJWYfCJMnoiGlwciyKXj4KRqFGTbEdboPf3OlA2/azsXCZQEMX0
Tv1hbjMZnLnSnF3k92SrIhF+QF/HaiiqR7ek/wJkM09SczVJBFycUT8XqtI6du1/3dB+wSANdmYK
uXUCLYnSjogxdEVMDn6LmWjr0fcf044YD/BwHwPl635KsqPtYLdHL/qAWLZ+LJ0RcIJPR7Kvidqp
MeyBgSZNAlJPEiYvTR4fqJ6v2rcPI1pEc04mGnqfXZGQlB4UOyuHxx8uWZM9nWeMeMUppzRD/Ee6
dyNRyM9i1QTwVhq84uk/aeFFjizr1geaxALO/p5rjDuVBMkqQivnNufuxbXtac9n9dF4Vvjgjm26
l7Xag3Uznkn7WvTZb4WXGievxlhT9tEV6bOxkHuZ6ez9cPgsJlrtI64kKk34cy1qe1rdclmm6YLU
878oJzfXtAsHu3r6yOyF0OOG3jUoaBL9TGuf+80qLZwXDZ2HDhV5H+HecDr8+2n0mLYEXYcp/YfR
yi4EisI8XWb6NdItBbEPtSdVATaF7eQb7gYdUb5Fas19LVaRx12gFSSk0SSbCIHJSL8Gp+L0OS/E
tSYleE5R44Zc3Q+m1Me2tdxNKvmA05q2H+so3UZkzSnvOxakYSBGtF6M4jkfDWYIc7loZ96iuIF/
nzYnHQcvonQbCHPGhlMRmqV4/tUL/EiKSBALKZJtiJ1D4Tv5zU2bO/pYGtJi3TNojMi0YeKg5IUz
R/xYFPjLI/dVYX5YFR3/VwUBFjPJ4lHvxRm6MxdQmg2/EK2Eqw5TAmAMb20C8tyX4IPUypJN+OgR
3OkIt3jimL5xSxu5YFaS9kykI+v9NlPkBZsC7fuceD8TjYWHtD8GKgTxdt3fPCKEQo0hyvOMVnXf
qEOSF7eApKCJEPSMttsKmfwXiugncnuW/PaBYbfBWsDGRhWU/m685v04j+IDeMZDLIG2OH4abGzy
FY9D9+R6m74T+rFuSwKvvJ0eBSpiGDadGl7HheJhIsWwZtY7yC4zHcslINr1/ikqJgwx+bMHs2un
fJsQpGJ46z33dUgb7rJl28gKpLaRaB5RmcKO5ewGPW7VOAMw2tlB9uyJT0k4HO0dpi2WerAcTJd4
XcVurD4V8cdZTmdXNvAMsywnFVLqDXdARiKHXvP516O5phNME0Pm7S6KjJVL4nzftsZBV96/eZ63
dsVcmUVnjltm9LOGX+0B96pQJzAiz38E9AY3bp39JM6v2oB9OPoeLjiu6J8u8ecLrNLnL5rcD66/
Qzh2Ae7WbAyPVCpYn+guTFAqyzPk2NemYcJuk1bPPu8ywCRhxfcIxW67fam7T9Nk1ldCbmVgia/l
odLOjxkkWcQAq2zkls40tkAQ6Ss9i/0k3GALSTMjmb0/h4gYjpboz4Fqn6vRLA9UuHNyY4z9Usch
NVUTnyhn2gcSe3+bUPVSKyA5QbXjClkD3Iue5mQr3RO4oZrhezFtlLB/gmBaD/Ok0KFJZgNQvqP4
ahAzz2iai71QzbolJyso8l8IX1k6u7gBDTG8JDNu6MwObm5r/avbKNsGQXLj+s42fl29xzFqP6Ra
BzAx6VByuvtQE8ShpPji2tErYKI1dzA4l2EA6FDmRMbOt8oqxHZurlXejcRhgVxkKjozZeqPRk0g
uDQYQTHK4kX4PS3ZP+wHYi8H4+QmmJkbjjcrCeOIGHF2ryqETmIXH/xaC1ScSU4VlC86NCtEcN4K
RqW/KVJ7WpzdxlGUP5Fo+pum+A9zZ7YbN9Jt6SfiD5LBCJK3OY/K1CzrhpAHcZ5nPn1/TFXj2HVO
V6FvGg0UEpaskiUmGbFj77W+xWNpRv5GQW8k6K8hwTs4dnyfmpAZGJ9r0cUPQxESW2DSyKnNbFN4
ZEgj+cHT4DHdau4i1LMLhTAWQiIwjVIAA041cvWCOViHdXNRBuRvKCrJ+UF6RokQUQr5DwSckwHr
AEDPWSIUWYZ5CbesNCbibGmq2wMCCZd2HSIwsssndCi1tkpdBHwMMu9tP/kYSAMTfWUQBHKSQGRX
OpLjve1qh0Zf55IwYs3RaaaSeEB7B7lrWOYNVKomZJIcoowbASJ5CwNR4Lbu2IWJcymGkpxlp2dK
+tlIZqGDweg/6rBiwzqHNR0fOGSCjw6nnzYYqUudV2yl2ECNMSzh4IQ46Ly73PSfYsBjDNSdO93c
Nbr8rPugX49Wv3bzKUULZj7WnX2aBW27lGNlBBaPQZ8D5bwbC3RGYiUqJh1OznlHxMPSdtCNFBOl
kHWdwG+sGyA0THEC7pcGS4OnaQtqVcFt0s66LIuFTBiAllq6NAZ5wVmDzUffZHW1z2CY7eu++2H5
Xrq1rLWVmhvyPX7FjhlirEJazdp/Z3OJMgfq4uCmq1FDYJuFWb+smmjPMUCjeDLzVfMwBsaTp/ev
TYo7UOcJBs1m0jPv+Qprom0RPWUkOOxTm+St1nxk3mOs6pp6EB3aQvUtcqA8WmDNf8MM9zOtgmZp
Iw4DARUQTYB+EDnguKy9CM3Fa2LknJBnrVcqmOkYtrMlDeLQFLG90ULCL5ngGRUcti49NOgymjao
V0w1eRhdmj1+NYUr0zQ+cpm+VBmadSDkoEbcrSMHe5+2iJHdBqB3Dr0OEXUtxj3a5mAzlmc1yB3v
MwKSwjuhFZ6oYY0rISnMscJu1dfZ9NPDpIUC9DlWgkWacBHCHKH0kyTWoCxaqNLwNtqs785eag+9
WRS/+pV1cbxUruii75SQz9pIuwlX3HvngpiF3WU4IJ2g4y0LCVesJXswSQjgM0JiXTx+DMfG9ugQ
M5e4iOwmH8k25VMQ6R8s7CCU+2c85ZgDhv5B5ZwDuWvGhYoxBPaMHkGcpeKBMUo8avfG4DFO9u5t
ex3EXUroTZOuhZEw8Rmea1X7V0eJS1vvmkEGL9hqlgkwj6UeOuh6mPpvRp9pWJ3/BH3bR2QlATGE
x12SaZR1CQnSk3bGDOewIknwu0N41H1iPk1zk+o61M1o+LBNQvxsh/SekjxGlccXd/yWuNYlMaF/
9+YcfYwscGuH5TurHVNRrU8OVay/M7kgTmfGZvgQ0KFXTZs8IO80K59TjLCO7BpilljR6OzCtuS8
xNWkKeOk6j7p3NPAjNrUrW9CL5ytP03MrySiOyT3LEpBs67cWgFoVOsir8+egz5Daf2HmQZHWtJw
NgrHmYWga4GfZY+h8QKnazzEY3ff60xX0VdTitLeWHjzUpRaWrkumcLr5bVIyOEmngFCf9gxuvAn
2NKleQ5JCAAibhNColl3RZb2p4qJL5vSFJDNOtj5T83h/c4SWW9in6ZzXKtD2rXRGoXgsDJqO1+K
Iv+wgK5x2Zgk+oV4GPTgh0ee+0KPm2lH5CahGvm+sJDUTTLkPcVuu+g10LF5l7+7RtliUSG5Ryf7
gCULz62Fy9BK4SWafrUgXpcp/6yLnrS7jCPNbixRf5qvQzFwa/f9wqrJ9A1bouESYt/njBbmpu4u
8LpTOJWvXgySyO7sTetb1NRzj4fJ3VWMztEygAyHmrg4QxFtVDciQiVCzO0INOai4ZMiYw6kHvjf
wCAuCLlzppfUWm6OC1VG/c69r8sCsSP/Zw7aE5LXok0GaFkCVZMJQGRTMu70Ax5/iwObC63gqM0v
PXUSFDacYPvwZzg1jCuNoVrVujoiF7E2MN1Ys1Nk9shmkANG/VahXCDfyENV5KyoLSk9x3JYNax8
ZYvz0ULwQWoqO3RCIULSGu05REN7zmsEBDEyrlsrAy136HWn2rtmy5LI7pCy4ARZ/8Nwo3nROURN
RtLixKQcJygsqjk/mRxFg6jszhiSlbC1tVdaPr5G93MY3DWQKcKfQSgqVzzrAkjm2IRPcsyfvNra
0mLcJTUeSlLDAIrtS4hoA8xsxCpTv9GY/guUEGHvXXyVLobKf584MbdFei4DviDMZ6NLiXLJe2Mj
iJdJQVBMoBUHI4dPrLzuOjYFlfBQI+xhC+R+3tK6Sla56ahd9dJyxnGguzAa8jxQwR3iVWTJ68yD
l+PT52Ts2ypMIv13EPlU/9MIsL0A/DkL6L1MNPxrj7aBj3gcgmg9aFeNMyZp475+UA2VdVPDvTIl
N7syqGftD4Pj2QJTujq27cERgHnJfn6rXIPWI3Hw/KwgJ9FmjqS8jgIrPCcH8veIeZ+p+ftUMZ0w
neY9a5pnO7Xn/h7YrU50b17RvNmhIinCAY8nSJ1aaB+dqVqUYQzM7GU5MheMRpMVvMP1XdCb3GQd
+ZQ2UPMN5HBHN8HtDM6nSeEAwMpKj/NafBzSgBKzeCQ3G1gpRvSS8IGrIYbk1Ovazhxb/dgiYv16
KQbziOAIWUVqmksv/fAAmFH+WcdMwcP3MNKvuyBzQGyoK16P7z5MEhB5FSF8AeEZeqLWATtAXA3b
rqJvZzgPrjWdabfCfGz8eGUkFg5dZyRLvkvHMzXNOlt2Abtk18XuaowoYvIsJk0l8DZ5CBVXC2gw
JkNH+Vk5lAg1mq6qrul21j/cGK1ASXtvUZu3HN0f3VxLV1rx5rmFdgztHKOqS3fJasXSlMDtisRf
dSU9T+adS6Ou8ZMTfUDYDwEgsp7OncMoV3AqlXn9Es7Buq54jEbrvo6yZ3t07EUKKcGOTbmZxuG5
izB+do0OW1amNUntAP4bBQSqCn6JLEzXtMR6cKNELYxAImXu0ie1xZnBC6HJ/cQ/kbVPteevEz+r
L5k7fI+7xN46eT2s8rL7wVx0gPC0aVtCzyxD0kMwchQ+Ybr3cSxBa5/KfRD+NDRGuEGob0ktttcq
28XsDOu8RlcjtDg+Q2ELR1obo5vchx0CMN0qUbpXT3VTOhdXDOxCnGjcioArYTwYDNARFWxSBrrx
2NAj5DmjJYBovDGHo/R87k2eCmz/IUqDEMmjAdmpKJ7ioWLemqiWt8r65dpgSj01+HP2e08JV2HC
jZNfrTnVRBJF074jclo11sktwseqGMgTK4ynoNlkTX+vRXcMy0sK1ZKUoeQ5qq8FZspr0fKecpes
NSOL36RGa8myqa5TnBjuGC6J1CW1IExIACfLZd66DabnZGpZY/9KGsm0kWnCe4DtiQkPJOIwE+sw
kORQjOpTBo9NeAZY/ssy5QpRKglCgSPp61XPE8Fh81PKFhypZEkxSIYjhZNXO29YstlRkIYulLdp
jb46RPq2iYB7j43RojTKPsTUUVmPbnsuzHxbI/YB0AcIw5vae84pYakmNAV8m8yg/PNk9jklOLij
EGZ8l7+BvkCA6muoBPniiWao21o7t8lxzfW+8VJwcN14o5yWjZXvq9R718TEAxrTu8zonROD1Gfm
oReMvkkzk+O4A6eslqpkvXTbB49IzW0ls2xtAO/bsCPgTvoVEnBfGRixAUEvgHqY69ZC7tXhte+D
IV+3++QwFuoaFsmLLYiji93sPWnJW9IEfs/YD1syzH0WrO6ot5weaM9/D4N2hxo+W+UTY1ePUdyY
ljhdWe9I4gksJCPxz6nyEYH2OHfB1gNpdofqAR+oTxxMRE5yNj6n+YD/Th8+FZydMxEI3UbzQPFL
n2CNKeAIN0S9C+ZxMnZG7H4MzOYoTeio6l68IIkYq69Z6ZfkAFLTvu8GEAcJKiCycfJv7fBLK4xD
0HO60rWazED7Wzi0P2rxDpd62YX9akhp87OJbvvC/da4BeaK595wRjC2+M5T9zKwMS7C2kK48BK1
PeNtYzcwfCNWjcDd8Q6a6EcCxaSZiIqsGXI5QmzTAY9dPrhX8DRnRqELheQXsj1H5YnuwJiiSgQW
W9EQQgz5fcgejdr0rmgP54YvUo8iEyQY6BIOotgzxA4uhekcPWl9cj+WT0HeNFspOHtFYjozVs3d
fhXY8qOS8QvQ06qfhrXIBMC5KFlD3+dMPLbZrugbG4GQSUpVSe9QrzhTcmlfOLwZWK3JUy3RAVs1
wrjYonZhunxtTLxChEQcVJZN+3ZwiWnA7ucUgBo6vpG9LVv9aRqSB9ZgGHClCjau8PUjY8bPAcGo
aSMXqBiBayZrbTDRq+trTa0jEXJ6zvxTa6EFTr15Q5+6bYcav6SWNdocMBvRncLzg4PVEUyfB1tT
mQsDmfUOWqhcFiFRaK60m20w8utQ1O4bixomcfV1ag6AdE37GS+Ah4hyFXg4rVv+gtCTxSwGvTNx
z238a6C57t4slNiMSR5tSrK7oqF28LEAP3e/1zWnYId5FkE7YpeVOXtLanNTdOamtLD7VfWilaOz
rCVWCJnUhCX40biz1ViTKOORcpTzdmpl8opkc8vxRVuEEbpWy50J9lqfM0oKVrpLI9CFzq5r9Bi1
sbgPM/eckKFC6fqsj/ze3fRYRt3WmjYaNrqlSIdnc8yTmVmAlR/ATR/QUegADS4R72LIaV9R8c/K
5fI9ZPSB99O29lKVj6X2BJvhTbO8F9AQOEEk62AePyZlSTZWSeAM4doLJu8hPIBJLVD73Fue9pEJ
rYYo49yZIjWQdUzJKitjMLZyNrOXDvt+KbZ1AeiOa6XZNSro5Bpk3toogzungckqvend3he9cykS
AmECokfnuBeaWsra9oJwRc0kl4v+7LakkFraTffR+s3E3ttjqRE5oVwiePbj8b1HZMw9ymcajmK1
5nw2v6qUs/0g3DfmoN9wSaeC2j+b1Dsa4bXj0oKo2G13WXyn+VwVxHkA4sufyoX6Isnew0z7wjSI
1gUtW27KYclhZuvVo8W5zeGdK5BL3OyhNk2oLHKt/c0xyjYEQ69sh4DAcvulplVAG5CQs10A+d9o
7ProV156+EISaezBaR7E6xS3MM6MkQnc7aViGuFia9uxJXA670d1LGWrvdA+P7PKR/fI4jgZoBhH
S6JjFyYl7kZZEIErDyM+BI1T46OUEdvFEN8JKSSbRg+RWhHj1AMJpv1GeeEHVrxvOkCE5iy8uH1o
MRCiLxJrj34kF62pYZmotfRs5PpwBNwLmVCaPms2t1KF3huyM7k4AapyQiSs93wiFik0je7MDNjf
Rh62vMmsie1iLVdZQQvJgYwmcYTTebHRW3pWNA+ZNlnVjvdDHX5HVhde26ghajJL7dPg6UzsnaUG
u/TggHS4fI2OrSK686ihjqFgW4mmfnxvzeauFtkmtl3jARpztp3XrfI2rG4k/2JchGh5qhFn4zx+
Bgb/ApYJmfcUXMBXVyylhCWzlsGD8YHUZ3JTo+Mrk258zy1yMURIxm8XkhhcTikfiviT3l76dKtN
86I2gVgFcB1L2e100udWKp0sBIG0jVT6w/QYB+g+Yz43O5etI/fzReLurvY3QFJwMKJ0TlfBXp55
5Yr9D7f9/Cctn072UNPsTcNvOFb7AyMnBMPxdPEcb3z3EHitVP8pVSpPEhXqPmiHdF8Ovn0m6ACn
I6jNlVmiaZ2ciDUpN+p2/wVdoZ7VwfkyDDICN7yUswGrizjZTpqXP4xEdqCydqaPRKcetCJnvE7+
oZsn7TTLZRe1Z8PRmPLNctN2Zk/bBeLXr++tcZqkl3gKDfO97UZ1dfVOHbygMejs8gv8Bn37nyCb
f7IKv0hq0pJSKotwV1v9jVVY5hYMCuH+MlyCXzgsHvLAYGybyWMfWWrfTcm3CFhXYQbiKUKys5bI
qYCLEPvDMjtLc28vKV54rIfDKXIYn9m1APxa5sE9TzppFhaSLO8ev0O/dlRmr8JWpvt/+UX+pIXO
vwiAclMooPVKt29IyN9poY7q2JzzCa1cCVewqfStmZYPQaOtC5B1a1pY5X6W6+u5/+SUrT9jwD4H
+OUYZ4C+UBByyETwkEnKY6+jyIdQwLamzIsWasch8P+CI38B9/6Ha28DvfyNE8mPrGxLSN2B7ovW
gPSBPyl2PXZmPyiJxZTJLL21UivdxmWabeuEfn6MBQjSqLl3Rk3gKI/9fTYZ8Tnva/qkU2HisaVd
s81VMSCZTLyDb9PvyKTxWNvRIZ0lMUj+UEM65tGd1de3l4LIauX5JbnTnndg6+vucA3QFQW3SXou
PQHYEtUqnCa1cuz4MdAnc+1aiiSyWYliRcxedBfUUGPpp3p+uf1JNeJdALmAvWPRdAIddqYVTZJw
kxNr7gG3yiicJ/rTVyaquCIc29r6ckK/YNnOW9YS2KNpwaW0tep1XoOCusgfm1o7ekmIXlNFmIr0
xKVTUVt3cdAPO9JH+aEK9GAIangSzRe62toRwU700CmzueaUQbEQ1b88M+5/e2Yc2xHcbBYsZaSE
1t+eGSrGgK7XnNrHFh/m5b4pyAQdG1Wdw2K8YLRYmIGm0q2pFSFBSRxxCp0h2w0gByZCPvqORz+b
cCrMtsW2n6lNjSS5ArnssL992KoCd2Axwxz05qFsk3ivBRrGGPqhD2VoxACPTWdrORVbg2X06w74
KSsR9rpyCB7ranpUox2fq1CibJ04v84SzXTArEwUOmmPbiZPMNgZ3iEOui3Xoz0A4pyM5GiBwIEh
2oZHaVmEoHkuHV+nTo+IMnYx7OIXBx7crnISbtu0wxcUJBpd3QQGEoyTjgSw+WNZilNUtkwEsL09
Viosd1PnvA6pe3/Tod5ekBffg19DtWN59tpLKTW9MWifcw2tu1D68NxUxtUrBcd22MQryzLpyYwe
SWsyY9hBJCFkomiCnZ5JCPXMUYrMlT+cWaXXtTDIFKlsRJNqbAk40zFNJO55CrPvlNTx7q/P5b46
//OCpP7bggSEmwGfC6mbqTfcij+fbi1QHIgMIDV4U91NjcYaIqOqN5qky0ukpb5rJkQ7vk3gkNPX
7hl0fvsoRhajkTtMLJC4gWjsCty3DoI/OzRWhiaeu3bOs9fG4DLJN1vJ+qGMaMr5Xkj1VXHsiYx7
vW5SwDla8ln0yadbTGeUmdpRthxlyZ6iHzT12r6IRL0uAjTWNxjLVKPk7A2xjcIuWfd+Ml4crERh
5eSPtxeiL0GGoH56MgtqlnEYHFSkuiSqaVZwzmvBICp0U1OU7ntp/AqTsP6m5QEK7bx59QH8wWBI
5RwZkLyAhRyXkDyt7T9feMv8+7Lqsvy7uhSuy5bGtf/zwgsxthJn1RwR7uI2UUVBfmeapztbrPW0
f4/0eIKlF+jkq+fq5BE1/RBk9UdlxdVdpaPoihDYIeDKGdugtaDHaftnshauPgkAD1FkxKzVnGut
CrPnTA1kcbUPtjd8u4mvby9eS1M9NPzvJGHgGlKdaz5DAiIpsiKnr26HpQcdkkZGSjzHLDbrrX46
wddFdGXTjwnyO1+Qe/HP18bQ/35xwJRK5gsOoY+mpVxn3pN+g2rXkOkKr4znNOkg2Gqjr+8A0VBu
B8XuRpxy8Asqjty0+uylzHTxzHtbx+w5X/VJYZDpRO/9MRWEuZN6Vh2ndvBOwu5fpfIZroCAMo43
QmDbqF8coAyopTXhx0b9rGV6cxgwKUE68/dR7Y0Eb+YCmESfbnKkjHSPwzecTwGkJ7Nd0WJMz2bv
0D+38vQcth59zol+uDu6wb4OMp8mOBFtGvXJC+cOiMejtxr0uD93iWg4E7vqnrkjahquKKuoeXJK
8jTR/1PXdSQ+SPSjqxuhLJHQKbEKINvOwBLFhUHnszPILaZIEOC7LuGEsTtOyn5jzB/ePucw99lp
ZQjiEduFX0awYKWa1i2xlUhhre+6pdacVomgHwy5ZvLko1gYjPFYKg2nnRP0BEBzLJSNsp4qUd2F
RQ1Fs7Xf0aJ8Zl5U3Osap5o8Rgp8g5RqGOCZZtMGV9MVJ2X8UMw+KLSPP4EzhsfbR37Rhv/yZBli
3tn+i4cuFTcNC5mkzDKlbpm6/ufdAwt0StyAUCccjORmzo6wcnaEodmclvzcDhMluz/msmWsYeVN
9hF31g8CKd47Kat7xj3EFMcNhLN0cleiQSvJRkHOWaW3x6Hp7APpfAFp9xgOjMa67xXRiXlV+qeg
FCkTmFlN3To5U7Vvt8/YrPJHmUKjun04hlF10XJP/+7GLYGIUbGpraI/hYNhHBzuxK0YZT3XLsxh
DEzVjlIuiIZmT9JI9qPu1YNV2Hfs2BN8alSknW6zr0UuFMayn3auR4QXcqIkjvMArUR7YAhVfA8t
Gl0BXbQXnND5ItSnCz4L72R17tOXD0ZDs/h10/UGEjoXKAEQviweVz0t7gNB5dmjrozvQWsH3yeo
PeE4bBkYjm+MaggKIsRqx4yPRDGbyWug9+Y64S+WQUvUJCZEAItDHYF3KTGsQuvn7kZaeve1Q4c5
as7SNsqLi1J0tuX1KMKWYwlu5Xbn35b/vm7rIwemGdsyXJlT1Mspaa3N7cNuxg4j1LgXTnq6KX3F
LPfVVzmMwLPICpcraGFTC93mApp1JPjbyV9caTDJg9SJk5hzvaq19e3YWZcElSbaCPaK1PBo4Iqa
GroDtvnXiKb2Cl2it4WWydLZRnq9Zf5GaE7dT9+SZLgo0VufMLeWBnvcF3X//1iVG9Z8E/95k1s2
e7Oluza1qpJ/K+8mfzBSuyRonDZEDGuwTFYRj9TLAMhz4dmj/xNozRxZSw6qDSqSWXqNV9ss701l
XAbTiJ7b8dIA8bsUerTLpgAICUNaWs++Ets4R6fRwF4ABg2EhIEu4kgJnZWJxRSs7UQ3j01EFNqk
Yw+07Q6KTBhSaTKsiMxaXjtpt89FTgznTORLDFeem57bTqAOirKngtHsgz2QpTw/Mk0wNNev00Ll
ErMa9jimdWEd2lIEj8pA+jlk1cHom65ZqDBKT9k3uwmC8+3lxuGUDVUSj5RO1wwvg046b9YWryM9
9U1qcw9Ztl+8xo16Ui52sMCC19chzFhoIfFkXc/A+WYS4ucqVpJcrPVNKX976X1pUwLF4utzvjHE
SOWR3kn4dQemNoTflMI9E3JOIxFE4IEuRLC4mQncpEZZVXVweCQz1xkDbDf4zMess++0cGReBD6M
eez9V3vCGLtzqn0Mlhx3Uo8dFP2md6lSZZPHWAYQMNBD5AZpHQ6ISjgH0Qw8RXRqZ49h2+vglwRR
mlTb1LIMNOp55M2CXB0o1q0HICUrhGnmsyls/65SCODi6sv5iXTuzRmG5Oh5sNH0Uf8WgpK762a9
ZzgaUE+z3m13ThpzNlPsWOipme3Jctt65mRsTZr3HQp3NHZ3CMK1f0vagMz+2x1vm7oymUkqa17a
dQtgzZ/LetAb42jFHsoiHCCJKXd2jOognx4C9pwCVOuuoDdMdxOL7ODsDSuPdo1/FYLppxe8BCin
I3hqo5Ed7b4VT0TT3rm+s/7aKg30VkYNnWHAYgqmADxeQc3Z0sPdqybb/HOJ4/7JhueX4alVkv1J
uEpyseZf9rcKZ2KqShupJsY61JCMoj15tQoGYzcbiFmwXPozDCwU5QSpot1afYmhZT406UWJqLHu
DwYjXxwGnLD91EWTcDOu4dMN9xNwWySG42tnw04gE77IhfqJW4Hpc1S+f32l6hqNAZ9WAFJsiajz
KggkpQnZsJvWN7fBOPDktGwl4Sx3CkPjJMoESdjN1kjsc32spLGVuhud6hACb+Gh4jJDGJI+084n
Oir2uhli6+QMj8nIMCfKuHO0Rj5iZ+nPxg2qXSafuDbxc/Up+V5DiQODR53SYZwOqGhIOO23XdAA
t81hVxj+qjbd+DzWaAM4bzbrrJfmOrBoizfezyD2GAwXfbfTXLmfQH8vh6gQry4ouiVq7uzQp9ny
Vp9Ez770+t3gMFm9QdLLRP8Bds09Yh4KoZzG15tRrjLpmEeVL3e3Dwv4af9yYzt/ntRtPFJCEPRh
MCAW6KDEXA3/di/IQMHGV83PfGZjznGD3sK8XZtCzKRplpdFofvaNZrpUJ5jnm1s1g8WMuNl1BHH
caNoayNd3Jm6ltkDMvAWo8ZAiDZBRrgbRABMu2+bbUk/cBNllBKYFIhKj6oOTbw1LmB2dNexnUWq
TKUMiqs95R54HY9Q+zxGU3i7JRCP/ZcNr8oSf9uN+BZMxyq+zUI9yRpn9nq/5gGbDqab0tHmk5D8
AbrqtkIoYZoE0El1QkydcdQXq6wY6m0ypPV9NAFTjqcSzvHNMK2Ki2K0DL+UACIj7AHtRF5NisC9
N47L3BP64tarQas/nohheupxvxy0LmfmOf/J75W1Um2bP0wOW052MlXtgHfyIb/407HxpqUTwvpI
jM+glgTVVhHNeFRervcRJtXTPz/z4s80qtv77OgUpTZgZUM6zt/qUlBrdiLz5OdgvvTC7r5OMhy+
ixV7arcLk6C6pBMHizYOXmwz2IF8HN8NgtYQh16/bok+xFsSNR2140hbylJch06U30qPNkGaVHhk
Rrv4hjQStvx9ldrJB/qbH5Ny4kct6eJDMUixhpGx9Fmkvvt+PyxjwcmIk12x7LKVNgn/fHtx5g0W
6Pg/XwUOYH9bx2ltgcY3BMJiA2aePT8Ov93utPxCjsb0L/uKBKnUoHKMOnP6kAk0ds9/zzJ92qRR
8jpWvDeYwayNTTQk+m36Oqglc9gFlC66QBUWMgv/KLMtKL6zcOrqmyTbeJUkFlDSoHgrAjbkMQ3H
6+3FQQl6sIIJMJf3ZqQ5pkD+oNfU343y3+YPpv/9Wao9QvfUa59VMboaMFe4J0sS6ShIwrk+UZb2
xHAuvwNVkjKhmxBt0S/cTL6/5YlyGOHBQc6QU6L2AaYVRC2KRajC+ceYIjDBA1mdfeUurHmM03Th
WzvIGONH8aMvs/ZiC+2BYX18ygbvrSOdFaldUp2tUGu3BCgX6NiyenHrToWpmx/rWPwU5gTkRGHc
Rk1JLz7Kd9hvrdfSI186VTiWqqqCcu+18rkLLMB/EVR0HKY7U73ScPhZzSbUQjQFe0iGszqsYCqh
LjzM8evzQ+4Wy1ufrGuEtb099tbYmLtkbtkx+P/6Iokf/OC3syksyq7N+BcemXgJhEtwO3fGgHhk
6L1fQ5Pu6gRHakW6/AJXdH0U8wun8/qIA0f2enyk9Wruvk4oppfb2zRT43OoUiKTyb+NZr+tX8X9
w83TOQ3y4g7izgvj7NxVvncmRYQ+ZMKQ+ut7xIN90dOogon/WqB1f0Uvc0YuqG0QmBZrKBrBd4gX
hVvTZB5LFFF+RgHWPpn0a5/TIMBa3zq7wsKr7Iqsuxa5GoG4JdahUKrdm1bPnIXzS65PyTZrA3+p
VfZTlo/5vRBJs8mZz+/S3HxMx1y7l42N2KhszvOMCvpv7B40oTO5GQRZyDaSxGlqmzUoUmslR/is
UH6SVVO1NtrvkGx1kzC6XBGgGM4GXk1q+rnISv0FPEW/k52d/FAZEvLbZMzTf7TANWEkkuidltPO
FHI8e9Po3fk9/E9L+mKb1dZ0sHTSk/0u/9GwbGFMGF8s6uO7GrbZDrnLNvNHzEelK14TWObrsi6Z
ayqIGaTTNsbwOo5eBWGR+kN0WgSSkA5UKarPzORyaBlwEF9Y8BzzDfrS74QC34HBbU611JttjGd3
47V+v6tl1Oy6UUf3U9Z7X8XDuSfOXm+M5EFA+APPZT9Ult2vbsDWSKbj4Yt2bDk6C4PTnzNPf/Cj
0P2LdmzKhOhwlT/lHrzJuE/Wfu9OLzWdfdrRcA0Jj8d2gr15gBkGgPBR76zm/rYI/j+Le/r/MEzS
nJPx/iHJqf/189efUU7z//AV5WRa/zFsW9kuzQMa0cqiGu5vOZKG/h8XXqZAz04UCpMz/ibLbzGS
yv0PGbxwAOazAKWTSQf1rxhJKf+D0NQVtm2w3aLOtv9vkpwwkPy5Y3Hg4G5xHCEdnc2L9tKfO1bc
oXKZc5qZ8v6kwxCFE8wt42DL76UGn2lcVJhCRns8QFI4Ktc42hz3gBadxk6c8GdC0a7WjMPxhzuB
tyY/6DBMOrYDBGHmPVrRg4OXv2QeBpADT+SiSvRtQFWkDeE2yu3NmFKh05+2gfBKbIuItjCtU0sF
m0gjGPa4CaW7Tmyc0Du1zJH8YjLK6dihQaqrXVi6O3Oo9oVp7THj4bBvDvrIcqUt82CnJ9mu1YJj
vp1IosjvRJHedTnmULBWVWOfc/9XZJmXQUQXde12cfHcWyvymPlvQOKhnQy/PZmlhV9508JdG9Mt
I/RxsI+dJQ/+9qqzMnqq3yNEzKbiNKIa2iKV2jSOvknSdZlYD9GLnhaPAO4LN38efJ14B8Ay2Xas
MGBC7e/W44bUp6dpjJ/dqHi2mvDZWdz5Bf6ZUa0mMp6IsVmApL7S178mSXQhLPYunng/0mVr6cdy
01EMdmW3om+3Eqm/dppq7c5x3sQQ5bCmIvMtXZH8Y1lbz012Q93tBKTTggY8yvZ1M4kdHP79wFTf
ICIqlBddR5wK3KqV9f5IyHu09S/uPo+rXfLs4bVADRBgQ/DzhrkRdkDdP4lr8AsjzLV8zbQKIl1x
MevwDnXAznAfXsg87uyjXjSH356161db6PeUSsP9c85jC0cqHCqGQb3FQVo3/3bebNWIoYTwlrXX
I3EptFU9XLwy3BiEPjdoSWHnbc3qu+rFHQ5aA0lm2+44/y1EU27avN+M2a9+1ChW5Kb7X4Sd147c
WJZFv4gAvXkNegbDpZdeiKysEr33/PpZUS/TmAFm0K3uRkuqdOS9x+y99mx50kBqy1H4EvzSuXZG
vYvmsvaV7SwbXbT0VTT1QjiMGtYiA0/9jwIDVvHUTLCTaMMCXIsBkPRgSU1fHld/HjO/KEUPMvVJ
BcuJhN/1dOTzTdCs6PU7gl5MI6IROR8koqK6pJGnD9S1S+XNmhzvohXLW3nR4TFuwEJYJ6eFCFrs
vDRCnGZ6jKLFChIMOHKYiUuYr1WIoCFg45yCX08Sf7Y2tCu5vwIlElUtPsri3OyBmPxm6eiKIna+
9+Kz0mHj6VjmLFe0mpjwt4v62hNr2u66rZi8OnlgqUvQLlpQNayYvsYiRo6DnL8JPo8ITxk2ZQma
PIE90A7Z5IdH9ZqZs1uQMEY/GgIXDdHjCmUM4tzbRP2yuft8hAIGod5snpdpIMgNYr3nzS/ZK3ou
lW9kWWLYftMXOjlrfpr5IkPxegw324XM8WDdAeFoUpi0oSH2HDAcYc0YDRe9mc7LoZ4zPLb15y4u
nyiXPrtM+CjeQUxeA11VLsN0y0fda8G54sUFb6M2MG+T7JTpjb9Zlpcj4ep6y530WK/aAPLOKiM8
rC4m0/Adhv3gimjue2RCkHewJyMqsP/v51wR5ecU6L/nokgVqFjYqLHUlNgcic9UwP/sLo4Er+3G
zMtJS9KvhpZa2R8c8Dt4C93OQe0E72aOarM9L0oZf1DkFW3EqhxKH4IYxp/EG8AEAX2HDxguY3GV
l/p21h/DV4KYHWjGduvULBTX3Yf1W7SnyVrPi8YZWI18lwAHyqQF9VejBtcb94OnIYXbR9akRcIZ
OcfNWly6GNIDUmub74P+DrNUdLWJrPCkdRXNcNIC8ZvwYKg7CcU5U+a45J/DIEd/T/7p6ATYYXxt
N8yYXp6kwHd33/xd4jFNDFt+LLh8SRRu5kjRrajSpzM80a92L/wZ43kXL86IbY05ns9F9HNujias
yP7UxTpKSRmsVD0iDOs85riQ+/G88AHEED+No84wmQGuQtm5SJUWFmTXZeiPuo8t72g/nzPYLTB+
qvU5Y2vOawIXTsvPiv5c5cFnlMVoTbqIIesJbqZjRutz7RngNNLTG9EZq12SJdXM9mrowSY2oU6g
sQDJCBTKSbSuOkWn8jP9mHxQvw3YX16wbt+IJbaazHsmpfNMeJYmeNptJZBdWS5dTk75KzjTTSoC
gwXi9hy4fS/sFA9NDuQakfahYV1KwM5zhRhyoBX8HkEbMtX/vuVBKun+uLB25kHKeHEQSTyXpIvk
ghlye+XJ8HCWUJmRTCVZnFqOp8X0wK6s1V69aZ6u9DTtBhK1IWAoEaTYwUUmc14mWpDb+rhLjJgh
1YXu9rIgsFE2MLHtdEkXOr7CT37VlexkXvr8SMjDRMMbgaBnJANxFy+E0s9tII9lwDhz5DfNzS/f
AQzO97G49ytMur+MsXfoywOoUdYrJ99sN1b2IZjDZ/kttxK8CM0fMmzTmJfHoEfsrDxTtHIH7NeC
0vm4LbAChA4kgDy7+6K5Cy7KTR69pwqpIr2je8yV6SnrmZfcNI4rhbaueuBrHD6DfeiDFkn70JtB
jeF0Kn9bGpZe9la7DYnphjLq2qYXmcKl0rYg/wtch1djhRPKmUVa6q4P9IIGBk8Va2Y2OXM0eOIm
OjPjoqeXa8cKtnhZuKSLNw+nQdZPWfjVl+MlV8HLjy9calaBY3vcIpCokalX58ObXaEdneTxVcmo
s8U4K/drPxlXEXkp5BU/xbCg1h/8nN55NsDjDb41jczeT+yk3gzAf1XzKFPh5ViUB+ZYAslMsrQW
yQzUCfCf/pEifppqf54YS0uHj4zNnVHImUTOuvOh8OaRtPPBkytpBYNGZ0sihjow78ecKTfTuvJp
G0i8PK39QaPpLV8lXE1pm2NBNfyNHyT9b83Pyd72/jwiihOjei3f89p4H4r8Y8LBCRXhYjIgOmxV
TMNWSkP5T+smHfz4p0WOBUgquijpTfg3IuFaT/mmU5gfiZEHQrf41IGeyCYdtIo/Cao/CmPAt3m3
zcu49S41jCcTU+TiyM1CoHJkOPwtqh1fnI6lkEEWYPI8v7fZjbYV8E8kMaHJa3+HRW46RvuoVLwt
+W/GNAF0QZKEvvUny0/h3TkuWyueKSUYdgjOYr5TiUUkbSUXo839Ru38XNp9YwhUnbJ4THw0AwGy
/UAkPLDHSy8WF3msLiIKECBlC7EOMdQfi3iRvAwtofjCWHlYLDOhmVSo0E6E/FAX+WI9+GZd+zkU
dZjKhxLPUvXWijex7K6HYb5sGihieOHPSErV31mvN93jg42/ccRrVMW5VQZrKwW4rGZRCQWevmER
o7w3I+t2EZmzNcZj28QP4absXnZkwEGzWBL5lRlnZRXPJdvOUWbxKAFpvK8NXIsd1uGXoEtOTeb8
ZMi+OfB0Cbun0Q1QRVA1GSZ5RYzUpXwCjQJpv5FtoH/20FPCWGlc9aSzdJCMBFvictlDsVCohYDL
Zno4ExKYZ0o4l9yU0hJmAKN9GXWryF2RNMyYspM4xkLwPAfQtomzt/D6E4eg1fqVYRoBgmy72R+P
6upIrz271lYhBHIyX9DavkG73Y/QnPixr2ceWkC5rExPao7XEYeLUmp+y2rZUN3GQqPvJO/Px1On
hsvX6w4pKV39lrCPnL+AqyhIiBXkdLdet+ZXonrLF9BuXnXErsNYYcy3vGoQgVjB46PkCEZripW/
mcNG4pWuymSRYipDWCp7tGfaWXvtXRyFvMAfSV7dV2N86BqeeHuutAcuXkYcmqmfBVDdK86GqRLc
sZ9ic3UcNqrbzjfJqeICFipMlqC1dNinWciTxePm/iuaPLFo2b56SmqNb0Yq2qBRvMUUvJxy2uSd
4Cflaxw9yAXWcvA1wcR+41RW54tV7bfGmWSXklzLMixW5EJfymIGoEsCRiGB+qJm+mO0urtorVd5
6mPqiVH19HHyLSMNBP0IJkfU5rDckWEOW4T6F9ZtbZfNeN4FiWo5OYtNEYt2XUXpZEbTNl93jCMR
RcfXmq9fvzcnqz2zlGAON68sB9O8Pi/9L23LPNHFmTasfsn1KHHi44lIzxCxZLTg1h6kk+UPm+wR
dWXjJMVz+jLchzrlFFu8faCb2kZPH0CQaouvpLzKRmUbwAdKt8+I4mOjBxUEupQYGJoBtzUP960l
Su44HfJhAyVgThdX42u15S8ozQb40ozCfa5fM6Gwx7eYcm/uo+jN/eTJ5odR43aEMlezRdp/TWdt
2GKBVJf9pgnVVWcfJtZxSSa4+KrHwgYqMJM9DU/MwkEPpVg/SddOHJyOmwjBYlsrNoISWvHVrYla
EzgYMUZ56Ot+b+sezOiBKqKu2u0ThoILZnnmDM+ujJd1TrUxz86aUZGsYUI0CbjW4lapYpq6MwQN
5t4biT3tuXraAcw2kn+xBev0zjOSnJg+1c3GzZ2Lkw7TOnO1wf6x2OXdpyBphktCIO8hB6oGWUOQ
nNOEzTvzJHAeCgaMov2x5sGjMhI82dC9YWpRnDg9VG5eDlBE7Ue1OocGEvl5cJuXFVknO7fdFX6v
X2DioRUIEyPhX9vgr9tylT4PqIcbI0NUTqiC21I4txcSX6q3sUrfxU55k1jKYDR9LVuf8zgtVruj
yLmzPIL6IBtvi/rHNAGEoJok9/W1VQmoqh3ra0E2kLL9Fe4Vvb4CJqL2eKpc0TX4z6lcqRdqt0WV
Lyc0u7iUU7VCf7owNYW5v2BpOTg1e3b42EZajeiJ3Gu8dKLhz7SgWLKwXpiWYE60gmeFt8l3NWuD
dVn5mmmBOlx76EXT1at2wVubyYdS02DYiIoR7/7GC/9P+4CkeM7EJq4EQolRiYmwxDcD0BrBu6n4
LZjIAVSy+yz8lVZ0ZPjWufKqwfJKRG+7TUlA8FUk7RBm185BWn6isTkzLYY6SYKknEatWkcYwKIV
XJ/hK7D+N9D6RwsUaeSp3zY/wXQ0jPhLl5eVawzE6sm0BFpunpLl3wzqW48fVZftPjDZ9GoeKFdW
hR/JmBDOvLjJkJ+brxxHNJRvNuxHSJqorxZBtynRQMHB5wcimSDvHQO8r/OvXmaIVXPHw8cZ2MVl
AzXtSwZX0treTSyG9Ecx9A+0WQEAf59BLoEwM8FjOpKHJpRNhujjXxb6TmIgwir7VszpXFQbB9Pk
mLA+JHc0p/tA8mXKMg8azIm8xnMv71Hdm2c5ry4J4WcUWV1l17B7UBYZhA/qk+4LvFetwpc894HW
X2ra7v3PQtN9EW5V/WTU+TIfRRfu1rL5c7P6DaXAkM5n8gN946u+arlwp1OjPpfDJoPjSPTv6K2V
9Ng77THIqpdshm2WAPN/mjeJczub8TthcJvgaWwd6qK/uc89A8+W5AtyEZQUKhqsSmZTYm9TCpTX
L6UwT7ANtP4KqMbC/YFG/JqiGSnopZpJfu3TBzqyk8IpY5zWCAciy+yDTOxPkoI96vsOtN26vI8r
35HxLx0cOm+Tp7RvcOOCowXbxhUgoQlr0YRk2+swrW+Kurzv4sXsq6u1fSKZ9MuNEK3km9gshPC7
P39Mmbsw6y/MYD2WM0vccykJEXC6yFiGqMRuJ5jBOJtIdtAzk+i8muE0PerjNsvKVeisq1wL1ymu
q+5ciVdIAP4mwxoRAovuMIXu+1aMim399N0H9kpC62Zf22Qfb4V/eAQNjVxyafG66T/r8LNQ3PWH
gFCIx49DYleG16b2jnwm19qM2nyKrNkMt/ENHi5zqBcDb/O2RKxgbJOW/I3czYhZ6g9Fi+1YwSRf
5YRXliw3eunep/awKBuxR9BscHsIva8XQaotQfqt8RGNB/ULbkGbmbVLbXUTq/lmym+pMUbYisXu
YmGBE8azjEqi1iW/nq5GElSoSvrFCLSqDCrqa3SHTHfVuN7Y+6EhcvaXSoAhWHlJWoeJ+Tkjb+nd
ybNwNZbNdaB2yib8N9Vp7ZQ4ZUJRxWNyJ/CUMsZmDU3n/NVa2+2omjthEYocI+NeIYnRBXdclPDP
Xd3/qDQTuKnXd+O1M/q7yISjPpjlQWpBQfomw2RI2nPLM2RULbw6MU516LYA4Tvice32Q8QDKBrO
1L8NIz/3TLp3xXFP0y89AUh4oFnsurCrqJKBSTUzSyLafIC19irr/gZLnSz7Pdc9Emk9ELSu0SO2
Jdumr5+tp0vekYdd9ukNDMo6RTsuIlrpIwl4Tin76Jf9TJscpfkiSIgnUgnqUec0ycIU6vTx1/q+
mPWLon4bBFaSuXBDHecx95616w6ATCuLQBPOlqVcBFO5qCnkssO8paZIcCNFj8UYZZHCuprDhI0r
2WrJvJxWXQihNilqwNiHSOzJ1a7NJ3i7c6miVvi1QgTku2cL39Xs7dQrGqazHqM+ybbrr9PcYYSA
2kP3KAuYtVZP7bChUe3S7lbksK/ZfYIls1h8K/LU65nRVgzXrRV5jYUltEKXIeK73V25MMOkIuHT
PaUpIbvx8dfLoHPh7vslTRfMaAPjTWAlxC7NwJ7zeG29qqqvx7FeetKSFYvhunE6GeURAFY4Guyb
TUKVkPhpTxZrJoflIEaKStKmTLuwk+pEwfd7KuCg7k+knyffftJU86uuZ6l54re52P5RITSSOsN+
2UPAjMGFROvuN5LuuO+MKEmkkLFspF2kApSl3TsbhyexTT7MatP0u3mnrm/Caacf+Vot7Buyv/9U
f9hV+Fsk3rIxBijmyj3t8OjscH+7pvPmcfM+qVFW7HBlbKHGPmDRmcwgqKzpEyE5TLPuW+g1D2Ie
9OXCTEtP89DtDPCauqOy0T/B1+qMX6Y4X+oVwUkabCDUQdSyrDzJr0CvLArV+XlCSKdmTqOUMnCT
BbYdegyailecor5Z3p8fNXkVLhZz3wq5h+Z3OOaLbynCveVovkJs52w/J8Oimr4W3/gzP0HpSvzx
1ZtcM6EmrGwSELL0svQ/M2A7jsF4dkDKNR8IHJXGepBY8pKDTcTOvHWf6XJK35gMB8YRQpdkhyp9
Lm5cDD/8+/gz0EZoSrhy8eRIJ0qb/2WTJeKLjeZj6vUFfjHpVgpP9lZHqSyf3Ai/uapcYjuc8yP3
Ju6xlXuspveVFpIxv59wSFMvvG/9tBQM0xijqndSxvDjeILCn6iecy6JyRWOATFWyUsTVE6yIZZT
LRR5uvrmRisBQfR4zcpgGWwske6PBnexoQjrqkeR7fe6K++5Lt5kPbvxLgq14FEIeroAWS3zVFKy
CAroE87VlkUNOQwFuQPaek6gfi1SrF3g1t9SgCBMhGSYW5Z8owg6NJNHaHemmTuIK1KEHw8HGdmI
yUSEzPS42RH3OiryGiN/w8kUPQn63UaWe3fuobmmp5ZyGmGtM1pRC4mnHInTRTSSMeVhpddLYJ1A
Yn1VJ1ku6eo+eELbiY0D3aQRZrzUUhGJmyfIQHYyOlfoAa3VOqsCEnOhbbuu6QjqCEIuWU4r3AyZ
uADgKKOMya1JbZTJgJ8WSHVpoGAEKXTRVknEWY7UqdvGJwD1zVjecWifY/mLtpn4uvuuFyDdDMK2
mk+TEnKjZplUHiHpLpqTy8qqpjCejrBSmcOs9F8pBUMbTuYYUkqHS22dpDWLuJ8YamRRXro5LACc
qHazA8xevOSXpN5y5pZJtvvysnD19b6WMNfIr9rWXdILHog+w+Vz2MughsJgd88V2xxmg+6V0+KP
Ru4vMGPMkS2PbJwwa9cNn8L8sf4y+inCSB8WBYWLFYppeUbaDWeWozOe9YMEz/wx1+rL5I4cQ/KT
7/2evM4YRV8rtbA1HkECJj1Tnv3Pzq323d8Owd+y6d/NjdUxv2DkNM5TqHZH2DFgG1nsPI7VWbY6
PtB0kFybh01va1TKU0TwGP6wkslgCs5b33oMzPC2CF/ZgWLU/P/S4H2qao2K4xmH7ui3eNx7+6lU
TveXmQHOfitVtrUZP+E/K/iGnP8i/7V6JpYk7oEnnCkU29XRclIoPYLBl8ChjCZnGml22NRlemfn
q3E72grF0eDTM9Elm7+lbuUcJpRQWF4GROrbMX1gjiD/0avVP5SwIWvr6xPtYzjrxj1QnXCRkEtf
hp1lBXUiB708074WGP8hn8n3FViB/Y/ZmL4BghSQJl6KHHGLlQetegQ/GpkY8BNU7eAMaQIpVQPO
mRIMA+6ZfxW4aA5Lb7OpMAuOUqZBK2uyAS4qBC8Svb1hPxE6rOQ31sLo0vlpQarmWzpZ1w15IqHC
4YIGPz91w3Hh53PMHqULJYhCuV76GrG91nfidW3qWpPm9g54rU13sul7K9n05OGPSWKZBde8IelZ
sOzmjwIrm55+Qxi9PtYflC0OvJJhYImmEKQZZ0LtpcAuaIZ5x8pe+ixjtCin/YfPexAWdoAAH0vL
XoXtOsopP/K/WmtxqpbM8/VxkHwo6iEBoNHQ0AlD37TWOs7AimmaiKEH21D7DwgsZcfM2nGacFp9
psQLYSMLzZ90DDvAGpmwOlCWg2LnWw4CGeFgACWCaupzHzFDE7fuK2xhM6OOcHX+qtKH6C0fZuVN
CPCrw2VqLMnvTXLNU+J6FOXsLoLbC5fV0SLFxDzElUSwzjtgM1w+gwlvFHiRbK5cML7CUpW5E1mE
GSidHtnpxIiJyvhmfkkmVEYTEiZrFGdi8SNaeiTyWaMoHpS3uvYgl21klEAWAApd17/bSrTn41MQ
3Kq/JpX2Dg+VvVSbr25+J6MW1yrR11T/qhKR0V3W9lQQgxMy1KH2C/mHiBWQf/IWGZFoRdQcbku5
zsoLNhLS/39/YVCZW+Wr7pUv4oc6xjN8atDnESIl9vbBZFf70jlPrZLe1G/jwiDtVaELtmfHNN9b
tqD5/kLu1UtBwgZtOI9RrrlN46NCeWuO8l3GxWUZYgg+/B1HKAOlEpCH4bD+xfRDBOxh91P3qirT
K8cqhLnDFM7NqT2u1XE79hNzned8sL2l0+ZbrGNM1jFaEZYEywry2/EHO003xY28xgmQFh433u8P
gqaRzb21GFi/rZnxdJFefoEpKBiJ1qwKyII6jVITNtYcHnx+FMgtH2pn4Jg9m3BaFWW1bjrm5MJa
LnxxMpJFvBo3QZBuhxhw6sAXgNbGvAx83W/cvsUAwg1cP5FijtE9Wb2vGxq1hbOoZHRRIQ0zmRAP
B8/G8+751ifffN1Qsptuy95OQg5xGlFjdyhUcJ/Jt0WlhCT65rCCStlCaWfVz2ByAgEBJfaci8qZ
gDwCbyn8PaHC7x3qAjbrIpgQh8Fxb+NkPrk12OoOx3Ilv60cukRuOzGHZYPUeC/y6DjoCAjS2VWv
Tw0+V5Q1DFyhLEBkY/63nBL+VjnPV1OXruvR2KXUuTX5D4ClW+o/t9RGEN9gjvOOde1GTTpxahLS
ae9om5UDDGn8NPEKz7Sx1Ocv9S1pDbtxG7q/iYcPpSnep8yrUuWy99Z1MZApTBW1nV3kxFnl6onK
kUCvPIQnQySMnehlKB0TiSOOCvkENv997o1Hy5JATspY/2pUUihZR03yEw2YvdZzpKdVbI6kVgGW
HhI2Ol12TuUtWmfeFuk2ZUQ9yFJgfNiihPayE/2E+auGQUY7Hv2ocDtBMq/vKRuPAceLnGUejC5P
nw+PxHJvFX5BttGZmk66u+NAIKR8u2Y7Jzwz36YP0dDkrE07TPAN6PhkCVUpi4Rpj2YZzvRPAUeo
RnwzX8sxGHvz0o3WY5msR/etRL1gRWmaRKWpR0qvYWE7ouQg1E9LT/oghOUih+idiNEtaCExdt0T
RX1ZZLLK1eue9BR5p1Elh9JUIz1oEQFkXl4Tu86cLllmcpARD+4fErc4lD971JDW52kIEbFOgbyS
vb2igDjwAROv5yyWENQMicdtfAV0nO7VO7VlJaE6HWtvVNCR49Z1tHDvPjfNPrI5NJ5/QMQ6vbEw
SVo/p8yAneRh/2G53xP0d5Kn/Kz2GNQKGU1Ti8awwQByanSD6jd9K9qXdvAXTQxEbM2U8MljH+0h
Ss6jBHbOk5lj9p3m6AG+lhKZEYGmM/GyneHtE2p+SPJtszJJd8mKFrIVau0zuAn50XOijOITQpJM
7POgZwhG1nu3/rOy7iHmks8sxUxDWtXwG+Uw2/bihBgWXBYcZjI9E/WZ44TEFGDvDEY3mSN/CkwW
llLX8KMC5NDjkEqcmYJ4IuhRza7jcp4obXS0XKqFIG05nRa7xoFPWBFXlRJiDEASwPjTVke2LA6D
AulBOp9pHWSEWUHxTLl8XnwfoFqnxC9zvoq8CooCANZcB9r6PnAfVmXjcbNpSx7sTl+yH0A9mrAV
aZh22jzOWIPFdbRFkv7wzZBmNV2FvY/Nv/VjiZMNOXhyW5cU9+1Lav6pqEWoXgxG4sQRCM3HjAQj
3dQLEODTMC0hKQUBTqdQnFVPs+4cjIa63SQlfdAXvJRd92olIImGT4pFd0VrMAmfC+aDmmXsSJB2
newnY9AYGCjnytzP0jSe54LVryJGEyghc5I9kVLE69ctIDzzxVQgAJt8OqinTUcikwZEt6+LfF/1
zQNvqYtOWW7+yqBEV5kwje+ycbi60uDb5GWShjOhWvnAFgkXeEHRfvlD4Hw0SsRZNEu0Gvg1lO8+
6ULZoqxe2jAt5GANSA+fINf1ohEIohgU0xgIKZHUwH8SpXpYWQuf8jIryWWUadpX36otD9TZ50Ft
SC/qtxYp4W8yuV7Sa/5kdcXPBAsQl3797H2q0ZdA/sh+FmcSQ0KWwrKG0iHKjzpyBPqbEr5dm3cc
tsxNuFOUJ522jFrqWZmhIHa74QnbfYYZWYD+lZBhlKCun4e+fi5T83ko4gckIUaCTAY1kDZa8gff
ta80zGdIIhVq1yBEnkRHILfs8xbC8lqmuFPpj/PsF7SDqtP8BiChE7cGrdfOSdrhywzMtgzr5lTX
6W3Qqps4DbdOqW4G/VKxEBmxNFFa3IghvQoJBgW+A6ojTZWftqz7EFOV9eEdQu/V5q9Oow8ghS1Z
qc/exvPUq5GkVxEMfPiojfewChAXuWtMjrspmLKaCOrKzgG92AmiufqHinOG+azY4nY4fWOhsmrY
MPFWu4uKDrUxznMLWTs7HLVAEoAZGOLNUUWtkUVmg3RgmeNN3y/HgMuqMpyyOW5pP98zl4DR19eR
kdvqmlqNKK689kN9ndaeJTlptfhkxZM+Hj7AJ7/YFv9YF19PbLVzg4TLWWTG+ER4hNCfwycWqSzY
byx0oggpR2UJNWlBDKfiaRhDYz1xje/d4aTgNZv3opzeABrjijq0+ga654oXoVJI4UuZKS0nkfnD
WM9npcGjrq4IQI5gIZ0OvX9pee0QHaqKKUg6m+NM9dSxizcu1b5ciaCgX/7JnVI43uQ2mL47ieMq
q8/KpEX90kYKr37jGSDOjP5wGTqivVEKd1Op/9rVkXOCEW0Gx+WxvmVZ/1bl9kxcKM0dPM2JEss8
WCIhLHEb4qxzcQDLjIJM9qdV9w1+taxtStY1z8HLwcrGaFluv8HHb/KOmKU0BpCFrcQrAIFr8IbD
FLytLN4tpb7x0zWZjEnm07N9EnQxPKhAt8annhz34mLmzaUaxws4D5fIyBPE7ly5KO1ZGLWHBXjL
H8vikQ3TvRxXyq/1eowfIx4bMtDiRjWjppHCFTTP/Iq5YGeuYiG2aVxye0DsATZ55hQgbyt5VwYl
9Z+awmED+er1RxosSRfIyxEMrPyEJ5hL9sBUXMTPRpXjwUqB6ufXtLRz4PaG5O7FzTg4mGY1sihh
YVsqL0c3gBUi6e3KTDA8Cmc65jOFZXRYA82NHMpFFkpbF+jF4ed1SK7gqFc+/n1aTpRdBvitR/25
7bRHNc+lXR0tkWQXY0VPhqpoOpgNiMAt0SLrreLJc+Ebz2DN0zNPfZhFsq4oVv5uzDbO2uFcd300
Kv8fEwoY8v+ULKq6DLdIlGTResrLn9rd/zBEac08SCpaLufInkWqGvVFMKRVJCfQARATsiF6psyZ
nIfKzEJlikpZ8Dt2gRO18ZDoZ1PZ0Yq/LkKUm+3la4EtYcYsRy9P7cuGEUY/bhAMTxuhzbD0eLuU
tx0xgSgXvoVfKRVYiu8AWqXKhVVrDS2bfG1r7mWeX8drtWCQAW8Awz5aly5uGvVyLBPnkGo/ZwpV
DBcIT11/mpLnsje7svwLyIe+CJwSSamDNji183JtL+kDBwBjwSCbsk853T40803pXI4ZSnBCWSqN
8pwFmIB9utswFn4cTRNj7Tr3RK4KSXwS77pj7thGcsO1GvJUkdhNFPWOSnID01QW8/kQ9G2CnA15
O70zwvxBrc76rYzxsd8VNB2SyCU9Z646ZF4yBB2WePBDN0w11+ZbWrK7ybvGxOijavd3OUveyPh9
taJOtB6DUIP5ZTVIMFWnVlcQf0yj53qIK33xuwbOW6XcwIC77V5fRaO5pcffq7aHSpk+VJ6psosa
ECp9IrwIW/8KcOTVcoA/7tTcH0qnw/WUg0MWA9aaDY7M8XjBTxvhuAr09NQ3TGXyQCH4BheYj82J
gJd3q0HNj7DjKddCddCQpSsU/49nWRb/t7aWuAINGwYtkKQr+vP3/+NBnWae3jYjC49cQwWdV5/b
W7nY0o2cTupKtC7DFC45y5EaRgkpY5mi82k151p+EPzgA6jH2uh3Y+7XpG8TewenGFkGJUZJcGDH
k/jclRvL6eIJDU0Xp6nE0XmrSyOwTiXRFPU56eRIPRTPEq/WyhnwgZU6zgPJOdjs1ShVzEYnZWD2
+tJ0WZ2ODsPqYNV0h40DQ6LBlRq0RXnGxMqA3Mm2RfFSzq/KgXzIenpgBjB0hq8aGUtuRKYGQ6UO
u6YIGuycusZovu+r9G7eW8aaChvXLQjDnkjEBXn5IpofitB9qOx5FiLkEcAtAv2QpDELAxHRRNm4
OIrcUa7CguZwbAh4uhBiguLn2laJnyUKPK0jhOvTrKF8U5bJH0l+n+l4R2UIGlKd6wvy5sthK9lG
og799HDHIsGGfIy1GpWC+Vclb/YgT76AYlH2Nupy7bYN860PBSaRzXafVOuWtKfjQ60Nlv67Rz7q
5AnD5DTEcnME84N2oRxDrUkcXJTl5PVsCgedUQQ1wopPLOvp2L3ZkDy56MMddwnvnpQEc9WEYoCe
JNQX/SSyW1YF63VMrFcBKUYa15N1bsuSRT9Sh+ncN+l5l47I7MtIpLEwbZInIWnbEwkyZy1U/ouw
82huHEuz6C9CBLzZAiBAkASdKMpsEEoH7z1+/RzWbmYzEZ3RXdWqLKUIvPeZe881c1yBtqzflMB6
mENva2a5f97kOgoifIcMc90+iY+WpP0/vD5Flv9z5f4vQbmoqSR6cyzpusYY7v+czouMmRPAgUSO
Ci68Rd8xcPJMrovOVeDNGRgz58EgxGC+5tCAl8KxOtCnDCtjlP6bzOR0iQNStQ2WDqsJF0T6khHA
9XcL0XltvUl55uBncRgdGoByK+03BRIa2hzqrFihJktZvg2QPiwBgaX8WwTo8KnE7ymhrIiNodE1
wHKZZCIGF4yfqPibNLc+mc9jf0epQ4Jve8uFhVkvs7OTIHgFc+02Dpvk3v/brPVamC9jqqMx01iK
9KAyeZwL1WmFD5VBGCr/BZFAV7Hb4mpAw5g/U7LeUBiwcC7XnQZhWdo44KWvDRUHstYo/WgsQoXH
95KECAU/pE46GHnrjiK250Y+Id0EASfnnqD/4i9VdiyMMF6GdYdDWL1vBuNdtKo6KQMQskiL6zI6
YPzeOm5zaSReC1YcP32z/TV40LxgcoPuBFLH4NqcpjAWTpwNmsBVrvxmNocpfpesgzOg3qqkv2gj
E7/clDApOLqZQL7O1f1as9URqmP88ULGs4s1SUSEpwoBON1NJvB7dvD8C/oxYpiw+opZE4/E/nw9
52hANx2ESJTvV3Xi26VeBRPNdqkab7HQhRWBIIaZu/zst4uZSruEUewrgkJnZm7qgBwKX6ZbJ7bM
T9jRo54m/v0mdSxBPb36OxHuC0bwQMOQlQ48UczaZiD+y0fD5jzROhJcRsIuxn2GOkONpv1gdntx
YSkLiqRJCSH8E6XBxGxuPagwIYTiZ0Q0o5XoE8p9oTmREi79ik8tbGIXvREelyjdd0SMLLrFOs2d
S5P+a951KuIy2Ym3BaWrxGhHATxJgcagL6z5fGoGknQYwbxYAcErNZ4ZIrOk+ZjxeENjulr8pcIc
QTqxww/IRDDiu1JmrjghfTBxfKGNLylTic8Ajq6kHTYqbKafqcaLYb5ighk1vJJIB0abEYzVQCPq
ijC8lA8OOa3V+x2DqF8azn9J765wFM6vp0Ji9TjKJgjHW2y+kWalAzEzn1OEinlsSYH9gHQ990wv
s6dQmTcC1vtZPWMBWYX1LqvNjegbeBb4v495Tc4a2uVN/Jt1cA1yyHmTiYy9YzR5yzkRhOTdSOrT
Mr9tVG8aL05tncnNkRFyr+uOlACHeaUNZzzTI9KCUXyrbzqZz4rp9x30qkzYQbdwtdglwEhR9KO0
SafpM8/feiJ18pInmnQWgkNsjUzV6pO1FooyNGlXqWWHiVx/hS/Xr9JV4Iac2EokD3GpXIuPaXVK
eCn6e9EG5L4W1XvEH3sAdE+iy8ToCZ5zRLCvk7WqLS4YRawji9Z8+FdUpyy9zihJUiXAxF8PeOux
a937FN+x1t2ifjv2DZkd/F8tDmCDVeEdnjem3504xz/S4CakOReDdYqhGCRIpUjhmUooY9VdTTk6
1Y9+31lPwEpBHLnGF82e35X9zkqvxAbY07Qjug4We+eoZYuKdAnm1mRF4UkSrNBtRrJ6QERjFhDK
yNlO5ketMSCsd80CJn67v1j2yfjy9d2b4TL0rV+QO4/Nh1dD6QMo+EFtcZOPE/f7c1M+lOtsPviU
z6+GdlmXR9Yob6P5EEvd2UiOgLUSZqAzYQqx4iLjsHMk618ta9dRFc46PCLeq0LnMyHVM+MU734L
REVJuT+RmIbz0TM6svhyNFNC4aNfzq03dfsyKaAQb5io8EQAq5vNcbRV/b4q+fksZ0oKMpFCYXxI
pBxWGP8lc8Sob48jPHqV0+pXVnG26nBdhL2kEDxxSLlXnoaluHL2GSukVOTOJPgAShiy/GzDlzqT
dtcdgVJSTcZS4XRi76asYCe+kSb6A6E6kqRrYv01iOEU7zW/O5cDDvGROXmSPFuSh5A5wl2XiGBF
wCc7S/FVio+Ubx68yVIQ2tEd9Pc8YxiFv4QHmb3ITFFjfkxj5Qy83/R+MjN1VXw0nPEik0NkIYuO
KumEYIc9/U3TfsXdrwoxjN73Z6k/0Id+Zkp5K05G664vzlufAiEh40NjI/oEEL3PuY7NtmNt93tB
KjsSONQ4IDbsOEf29WSE8Jitt1dijLqx0Nhqt55+VNYIBlI84Q3KJIbPsFN1ALQkPNBuE/kCrgqB
71unPHNkGWJbXFNm8V16nzk8yjneCdHPhKUoJkaNUTLy+3eTTx/xNjABW0nv5fgLWu2hHGqIP7xr
xUczMurXvXkEj1+UzrrjLxa8+Ua/R1xA0kL8WXRwLNBKxaw3/q5krBpj7yuv0ITSkypuSdws1vpB
CikmP1uIZ7wdFilaxx7F4HSqlD8QT888R5eag6ZUrH0lrFftdyv5UApwxL3HxhJECvkE9V80yON0
nBcTNeu1k3jkVQQoAlrXFPVyecg1honI4UmR7JHrxppK8KgIBX4OahZ4m1HhuFPtwvq1dKEgxhiL
or2UmC+gsNPibDEFhlPmS7cGkfcYG81JfOkrZ1V+kqz4gZpuSqZbK2uf6Fwj5IJsPETKWgNVCtLB
SCCosyFJQ0vZI2T3hArBLMmtoCEGn5NBwIcpkEqDX/APY5Ton9ongmPsrIca6aAo1bsUgp8m0VsT
PLmQDkR0+AEoSdDobeCt6mNL2O0wQNMJk1QkRmsJk1PyaywMDOUWnSKNkYkIvPWFApONM2TuXiqu
Y+XyG85tA2jK4idkV39KUdrHr2Nz2BeQDOp6x6Bht+a6N/2JLdntWMHof8krKHKUB31/ECLU9eZ3
keKwtFXjqrCIQfRJe2NXc3lVc/qQar6Brb+xfBrn2W3SrzwmPWQj5I9SQLjXAkTactqXsO8IZ5Ek
CM7I4bPxKizPbYyPc18TWm4TDjOr9gJig9Btv/9bvAkMk9f+ucjqeU7/bJLF/UfG1nqMhIW1+XwU
0uEIxOFocvRCHwH5Ux+MM/xrYtaYXLS4e8EBZ48eEE+ClyqfbQbzFme4qE/eUIaZqyG+LqFGgklm
XLfkoaSm4TzloYVxFwnhC2047Yh6pV23HF3C7FDhDXem2jwpqnmGwrkyr1+ZXPIIgo2lDVgXp6o/
I+FZgSlRCBLWLSDFBDdA1FVKaODxZZOrC1K0UT5Wb2PZnMzy19JKb3w0uU+q8pktz6CBdMQzmstO
np8NQz62bU6er34Z5urSC3s0fZgRdhrVrDmULBhscH8Ce5ktrtieNeybAJOOKOy0Q4TAr50eBFqT
pGTz6Ja1l68sKkwMhmFbv7cGKXDrL4P+ph3DSTtQUZgPY6Wr77gEfmSGw3T9I11/xzXUcA1yWRth
bp2acbG39mUMQzPBBl0BzB1fmMv0jNfSo67e0u0dOqcEPYSSVlI8AkG8goyBdHA24X3snyOy14Sx
cPOn1B5a+0UgmLoYPLD6gniV0JBvMZnwuiAmlKl1J16DxYtaNh8+BPUFzsdcGPv6zlUkjyxJhcZm
PdpENs+07MgChBufU49XfuNryyq5RRsa6sSvMI32QffAem6LO5MDymJE9WaRzls3R3MsWAx52/hZ
bR+tWp4UPM8Dh1rFM8gqIGcfnISEZWCp3Ek63eZGjKr6UMXRrogM0/o9KB5SEPz4pW/jvw2kDBUi
hAQtA0DIhKMpis6mgkRQCs3aYn4oclp8bySscoBW2k5aE1dFPYvWM2eItjHqxM2qQQ0fAKnIztDU
JysViRNlxpDeDdKsDmx8KnbKIsermjHaYGbGyeIZ2beAzW/xJK66RsxpURLw5kybsb1uGQ6NTNjn
YljMbbjJalg2L8XuEz/IKUmlUMLLqk3a2SAwmfrXCApdP77qyVcPCc5PKd8Z3L8PTffMhOnZrMKl
Lt8UzIuyikgBrQxG0ZN5kFCKgo88VrVpr+q4o0QfzJ8qVu0RKraCSO53qR0NFYM3bspGAYQ+70r0
jC2C7OSVQ4RLq8Jml7ckg7A8JRuexUzU/4Xd4Wv1bWkst+3jwJz1gPK+xRS95ZeqAmOlFRwa7+lP
DwFam7O7YXT3zOruKhkLp6YPZjEQfnf88Bt9eEusoEN5yzofukPEK4P40DgKzNTkg4YijljC2gbV
3C9hWRpnarFcFY6dJJ2WqQ3rSQ9fWmWYG5Z8IqYyAFwfUG+xtGkCNMrRnFJL5kGFi0+yfL5A9zeu
HKtFMULAomLlp1jVPuXmrH6bS3PYCGo36SMWdmXFkXkGmDnJ5E4t9X066xea2GwRGdcQn478sVkn
j6iQiNpoENkaU0yJhJw2Kqpdoi/LGIoQ1oTTCjF2sZhIDZfsfTBOVfMu/MF5bbakwIexZJzqls84
drNviWlUk/9G4FrZSW4LbqpTB3OsAuThwedk5/wSq9yPMeb274ogPXLIHTBwQULfqymYIwet8dX4
Q/bDjXvzAl8yNBJWyR0uLvIy5TBSlotFMxFTB24o1dUm2m/N9xbV6BzxlQzhREXZTG+zNFA9qQ+9
Se/qHSegRqBtytw2m0YiUYYDgqyg+T3SMBcIweQF4IPxbrbxTgdwou5i4nblG+YcMKTUgmRFpygX
ROmUKnW4mO+Lpwg16FV7on3FMLsEULH2VTLtu5rlomcgnU9izZPD0rDh4Lsr+XhS8TXr7vLSm9CM
Ca8FLaphCkQZjYowq56Ivaac0alA2yUuN1ufcbp9KPgdhFdAEikGwrmRlAup7ZWMesEK2id9LHF3
efaQcQNSPmr4Z/Gix6oYtHxBylal6p5TpT0nst5MELn417bbYtCGv0dL5lcZdIQQGnLTX7Pv/E0V
o0vetFeSuq78oYCbA7JWz4qSBrn+3ZviOTqjZUjGq7roF+wUGjuJQhNY7oZqJN1akxadfbuW4rV6
jVSmb2gBCT7ULln20kWzrZgFlp3NRxUVaxIkaMfgqlFvwYLGZLj4IUkwh4ypYgHrw7gMboRWWTpF
YnKWkGewOUduI9rhvMVBxLuxTlnAGxFUWRoMWkd5Tb9m7ElBpzBdhuhotAt1ohtpfD3Gi9I8qqA9
hA2XLmiPNEUswuZSrSJqWES5KHaXzUt+X9C5hFstnbF5X/sqvy3i7/JmWZZvlGxC6m4/ttM+Q/jT
oEhS9xm/ylbf867xDujjU0EeHI9Yi1cHCEC1nRi0JfFjNYR9QWzTGs33Wdhu4BOBECMuMepDj1BY
TNgzM4N1I+tvQ0hSugo7C8NcwuSmgFJRM3sa7EAg3XvqWQM6Q/ur13XPAvkh9OVlwMipQcCfC5/U
a19SePnizA+U7d7Poj0kCNrxyG14+aWq8St+ydxZETsL4BM11XgtHaaxZevlUYlsvwhf8hNQzwtf
mVxKQ0NEVDLBqp1aFH3wDQ0fKel72rTjvG/nU10e01+bin6EjG/Wny2NxvgnGp7Rdm/VYt9PXpxl
dGjxHsaSH6NmrHZ599Z03+SurVwsavW+1e9l6xtt4bNlYpeC2UDDdLFgp4NJoLkWoVgLjWsiPTXS
tAsHsHln2TEvVM50UdWPWLtE8y2HwqUxXkJEIrF9xb4mw2JIgJ/UtA3PYcAs34Fi5dBSBC9nqj0w
OZyw8Cq8EDFwzwZPUYJ9kOi2tQ3kg7zto6T7BHGp8WqPnd/pOMUSe0ZIE4kH892Cc1pi/CO4sHNz
jDDySg/hqjOy7xWyArtHGbhp1aG/HtUTKmVUbZ//mrAs4guhiV6SKxxgjl4LkMeMUxHSuwmLTTGw
QYwR1OnUq4a9RIYrwvEjf1ElsSui0uBwxLBNvHDBXR37SYvwAIqN1PkSrmMB17GiyF7ToIpjgFom
ZAwj0hawLeefagwJhUO7j09zk3qvQ7dDJKLPzBb0nYxIllGaysRUYLgzooTlCsJnnvhaQj4tt6+p
MxAZDoXCUHX1BhRmiUxSSnopR8Wum3PFb6m+JoUoRytUktLLqMy7Y9kFxQMJR5fk4aYCfiVSY+JX
zERodn1Y1v8SWqtcIOMoehPHu6UHNXpzbP5GWe5ftjFKbQ09Y++vKgkMAuQOoyHdcHaYa+m3ZPkQ
R3KvDKz2wWgWIUuRo1aHxAaheghMXBUZ8Y7WPadu2IznUoEDLBh/qpSz9nqP+mtpfOnT6IlqcWsH
/SJdl0Zz5AHKzEhV9pFrhycDbPIvNXd0Ci7PVFO8ia09RJTx8CKitJ5i53Y+d5iKdzPgiA1C1jBm
XtXCMxJiv92Z/Ii7WORbNJx8mtwx/ipyxT9KXxoKjEzExYynB27gTvBMJ5+nYJTUfTEn+4ojYYnY
KqGBGmJXBx51Lj4NgQ2I0frtguuhlPZI3Q7jsgLCYIbCnweBNLtbA8PkXOBva8N0c3PJkWcGlyTR
qgAemNnMGCSyBJnYh8naA87Nf9Mj48TVljnIsV5aZMmdMRsPbRtE25dVlPupDZSuYyziCdayMzAD
ikPqLUjBQUmQBhsal+qE7kC31kOLDLQY/SEp3CJT7K15R9iGGkkiQN7eMsDPU0YkgnWo4r9GZhtf
yPjVD3o1Ju6l1/6K7kudX1Hy8+zo2BycMvnSrXgH8mZgIAfCtJ3+phUd2ZSe3dR8bIM7JBIRAlwz
CPCxatZWFlTG8zlZXO0N8dYK70vPuIN46vHlEnBXjEDpbukt5nz5ZcZvVJ1X01MYxs3sidM86AVa
QBF1gaBTp/+8EuyrE1FKTreKCEHY/bEytOsWnS6KUB2YTje5kTG6Oh6PTt+TXejNbeQSiQo/h5WB
4I+o/tcUNUghe5uJ/WjAOv5mmTQ8+pH/ZeLQEORTwY04uSqy0df6Umvxp3SBCE6xJ5utGUwKJlLE
BAOQUlkJ4aj+qOOG5g4sgpVdcBR07TuDoCCPmrNYl2dLi8+IclVQuUoEhAiVg8RzOIBX49h3dOgH
dcI44FxJ4kXHj35Tz6DJ95Rd+zbSuXG4TX4IcwXaUrIKFx0QzN7WshFne0HHv4t+iKKoOcgLWNZm
e0xGEwR/jw7Y3aK78iU8WrxhvcI6IquPDZY1S7khsry40HFR6Y/Zvn2RdidfvFWf+ajtondqbrM8
s6DXuRE96dKTQuhKl9n6IPJGRjh/FHGHLeUlR6gSP02qDyIUkLmO52GouaWnA4G3UqCyVUn5BczY
pU5BkGi4TbG6GPadtHmr0exncY1/jhQ8TrDmVcSBTdHDBDN57KXY6mMsETFK4+hbu3wab8vLagP9
PlwPMl4GODenTOqwVuxM9bXqYR9tXLH9Xi1GERn8L4RT94a/x5Do8sfFoEvNXtY653XvMZnGMIua
k5Bag1PFJIEjkogCxq7WFR4WwXMBG0tOLwYnPraJvWUkR6tX2U4T42akB9AFlQPtFmWTieyejeif
SSGGfBgO9TF2MZFZ0lXto4soZRe5lBzTiNyS7Ajc+s1UnEgBPMxocDoP9qZ+UZjaqv1RsXE/OIXD
I2K59Ydqagc9/5RqL/ZckeVzXJnv0rg8kgzjz3BpjzWD+dIcOAUghKqU5pULpL+BOAVxEek+Zdg6
IHJaPbWAFDEInm4kgNCoZt7AGngvrVYv/QLGl+oHPdEP8WX9GBP5KsTiFXg62OiITXJ3YZ4eIxXV
ayPUE+GknlkYGrZwsv7Emb6LJYwykf/6+0mkuSZ0TcT3qeLr8h6DFJB1Yy/m3CgQ6M1SOeX/GAjJ
1mF2nsBlGfYN9oIYECHjfmwkAN9JMCxw0l4VOIZzMOmXleKE0xyt+JVcmVBEYnnJyvrUdOsJ91QW
wcCJQmTfZyK0XUGGcfjzcpAJRwHeirB+6J3pNWJ1bB7FQ57hSqHe6w2EJ+RcbFjnUQWt3DJDeuCT
+ZcNPKXm9Cbh144TY9+qzDJ5hgHetJIABwO68bY+yjFFJ0WbZyvY8QiI+Rys98p61xdGJQN/kiis
c3xxGMvY/0jdG2Kte7wXm+XGo7hMjMbEPS4Ci/mlEEqcOkxEKxM5NjOITXGQtZNwgzUTipZmIOqy
fHqQBGC4CrsCMLJqOkjttHnxJczWL2GF1ja2Tiu8Uc0voFN1bqTNZu6cgz0aInMH52tIkgskdDpH
PiJMzJmALJ4/Vpk6xXocJntzS/E7r8VT2v41RN4hCo80ZsPFala7fyYJ1gWJyOQsOxHtfMqZE9T9
YK9NH66RHDadGXaCEE4oYmuRDZ8tYW+UoeHl9BqkE2P7sBngMnMnXMyPihnc2uqjlGJxg8+UFW5+
gmVwJMdkxlAg9VtgcdM1Xewc80zaTVPmMeTxZuSkcIlK7sXidS9qZFLiAsDjzgh4x3GfafFbO6hv
5lw80jJ30Tn7kCho61ENQqPaLa40+pG+Hse+P2ZbdSSt9lifmecpX41p+KvANZaAw70Ieu4n8Fvy
l+ubzWy0kSQt0mryS8JekkypT4O0vnJ2iRuoDxOi9oKhcSafAPxl2ujH1DiyUB8R8qO9PenkHEpo
G6PjtiZUo/wE5mMztp6Qi5TF7VnvjHOh5pd2bLHF9hfzBToLC+FHjEwezfn5ikqI4he05btsB+aN
2Z6BM36J5phYuGqw/Q2BYtyVMQ6rRGWsNhwuOjKcfh+tY2AlkU9vYPTD0ZPrOFib+NAhTbZYCZqt
fiL2tP1rxUzd2K5A6zcda2RF8K+OP1fUjNnU+xb8A7bQjC5Nr0pEUgVAd4nRazY+oSxHYDsrjrkx
RB2lvca2RFQYX4vjvkPAzQjRKECaiS/jruhrngovPFb2W0sJoOBOzaDeLe4o7tMmQuy48CxHJ53o
Z/7gUFSAms7aQY0jCqU0kIGLBKlIYkHEVAdGwA9GSB+KaL+L2H6gxPMlBoR1HRGEBKdDyBws7dio
iZp3CsQTcUdYdtOglDBuhDXckRGq0mkrMgfY4Fc2J9QuW9BP9Zc1r58dO+XIGJ7spDf5TfMgt9/0
Sr6k8BZxus2uiGEP+30kXlMJ/AouDyjIt55cDsMo0ekON1JJb3WuXbUF6ZrGdHsC4PKP+Gw/4mEY
YTLMuK/63w0PYA8GrUV6YHwuSAGNiP68s+UI/CDd2Ew3JkHGm2n/J9p/K9N8s0I10+3KhGdN+Tsh
SZhRsprWQ3TMrDly7cpqzIYnPZLLfIj5gf1Mk3FreY62/ygss7iFk2WeJP3vxuGUn4Qsu4ntcAW4
LCuMfovipjB1gMJGgfIPC8XVjLCuk1rd1cRbGsppPlt8MEsnMuX59/qIdbXmm8NBYzkgGHbm2jCH
sHYNZIBV8WcsOPFA0Q/ScMUcwKz1/MJkaJDbllU7ZwW38HCgigA04ZJh5dUaKRVrzMfXX7RHz8qy
RX7VrsJxzbZQBWW3MJauNT4DzOIFPiL4fYlyK/h4w88Shx4thJ+TNvlMkBHHyIjJXcaGQFrxsGtT
pCyTk8dHkxllP6cI9rzCLO4HC1tR3TtQ2jG8NBx5EW6XNtnZVuLkWG5VfoH0ZUcOIwUvl8gDx5cE
SsT2rMLJp9ug75WEhXV3M3i3/sEdD2LAMMIuTn51SXWoeqjY5kt0Q/6KBS87G4JBFFnRZG7UMiWw
cz5iw1Bfkv+TYKwhESNC7U0b9kXCTt/bPznrpwYP56xYLgYYV7a3ud/VpHCgYDbphpwiNQLryYGo
ts40MJDuCuhWAKVU2DsNqg85hurALY5NSFKOuEfr5j/TQZl507syjTv1I2mcWXQjPUIY72p/AfEf
pfdkdTAuLH6xrS6B2FhatL8tSdHDt7A4bYGicrPCwXeqESc1sd/xiioNVo+aESFeO7rMwHEVvShX
vZVZ0HLvZeO+oo+os/yNbO20sA5R5rAvPOkGa077lWGLsERLT4RyhFJSXvAcb4Mn6iSbgb/Tql+y
Ufo61pXKLnjWC198GMyxFMVTfiymVv1VHHYrhS44gJiDh8dUTUWGTpEzmcehiXZFvbDrJ+ztNeZC
+g5LbivOalcBZahPWuqoyszFiwkGqhGCcJN9cmNLO6KvHGWH4Fg2u1N3bwEwRAFf+aPgTpo34I8j
OoIE1dHR6HLXtDIvJvoZPSOjKmuePaOuPBKpWPWih9ernbV2TgYcbwIVh/IRXmwSGZ4qoAck2L2J
2z1RepiIClR7XNyBklmBth4kc6cqayBuatCEOFMWYT7xr0bOxiDNbpbZU/PS09vRrRU3ySc27Kdh
UfeEYu7rkdPGrvVno1Jmx9ZRe2e/VKP0pGnYkytFMKbmTgVpNULlzkbu5hYdUw+QOabd8Ro0UGSq
WvsZaWa0/RFXzqR6h6LzsKbtUW30I1iIkxZNJ9ZTTRlSTEBNAkGmNqEQVeGAFaVicsPANYPzqzXp
CWXb2uy6ePUzlB4MN+H8Ivik4SaM0sv1eDfjfMpgeLhbbaAdtucbPzl9RXOzwoxIPpJRDdtouDCV
mYDra/p059tLZ/l90aznCqxOxOrPeP9S6eBA87dN8KScRKa4u+L2+WeyNJn6xS8NHNBZ0FnTbv5X
w4H6y1YM2zZrJdwtE8OdDsNywrTC+hlJI9ZazILDIQoFJgdVmR9Xxx2QJ5TPur4aK1m8uL67TOA+
g4GjnBH7MNJOJaY2Mg4iuOSkRt+ETt6lbKYYJzqSkN6S/J0ujGqSMJ6oPqfkBEYy7S2wptcmv38C
iZQAIZHLcc6W5WCtQ1DGt4QWKmzzoNYtdJtK8N08+h+qQESt57KNQtaEodiKJ8hlG2Q4yyFu2q2K
01Q6GYFhsqMlboxhuEZqzl4PzlGX7PSp5amAd8GvsigQvXGqWoZvWggsWA9KTMHxNfWLS3cdoEBk
fCRR/FlihZifstvisCdSh9OGfdA8HkCqhHneB+0P8Wwyf2K9/hvrgp+Xli9RqVG81j89oGpWyu4r
TYNqZTg0LPheTmjmLmv2NT4xyMsxy0xq+hVy22+VvTKbKeaQxE85BvatqajCrYpDQDsn/p2U1VHe
3LqAJWl8ituzJQmXeJ/fMfBk1248aCkI1PhTLYs9WavlWe3Hi4gl9zfc7kA2sCxpu75A422GSiOF
awKKhrRj2ZW8pc/ZLVAtYoOUWJtZyZn9RBFVd8Bg0KL3688QkB8UbEIVhBbSjLT1hVfoUge+ffLU
hV75WH2paxSCiQzbQ5Lyymn+goMfBoWgwEvMIG8j5D4J/SOl4grSIwWdaQrQ83htXLH5JzsSrgCB
a5vKqHQASsIEIIx8X9fFvmYlLA2xg6ghRSBRT57F891iBve75TjACP8kpMXIv2V0pSUC5Q221oAa
Y+ZrEvCG8XsDYKZ67biIxIzDlVSujx5xRlFs12Gorm21vn6gVXNO4/RcDchXU7eZU0Ja7O9ZeGvP
KS29pMHAkvdUyVxQ3Z7fRcc7I/RIRF85E7FnxL9SiXTdet21nEmWRIKESJQoCiYlIIc3MFGspDjw
pe6B4JxnOe7O4MprXoUWtk0oO3yjMrVQ2VOmE/b3UvXpwVr3QR9HNLDMzGS4hV4/sKpE1YHmNVOP
nFD53qLoEhndbhm2Hhps2yR9GilL83uxVDIps72MRKlS5P2KImeEktvVmP+eNQZheJAyXVCJiqVN
gPwJO3689ECg8vjPWqn7jbqZ2JbaLpPmHJMMz6MuNCe+ssTTRqBMmxKV6+tT6lBRuSxLjmnZHKch
P34nuA4TOlsAq4Eiwk0EKoAPn3I9+iekFuPQEZtPhSkkUVqvIyARe/VuMDFIKy+57+aOymeBlstC
mbDBtcNbJoAdd4mneQMAfwPGy8+jGYJVCsDz0xOkFSxLXvEYkYGCAr3oXb2w62U45ZTsPIRg/DS0
Wfix8NJTe07mYeQt15GPoMlaXKFM9lmn+XHFuW2XZn+wug76pl4076VmPMwuecz4uJLinToUQM9t
6rZrXmcX2pJQxueyOOaP8tmQUVXxc+NNXd+UVwMlpBdah7MmjmdMEKHR4J/h+5qlYNx2zWMETIFM
cMaH0Bg8OaP4VuoUafNw3Xr3W+LfUv2B4nU1vFL2N2RekmcUCMiq7K3HQKI1ytUs9nDiJB1cc7nr
uOuHmE6nvRUw7/67FJIIGUxLjp5ybkCmKZ/RNyvTiX8ATqmBxU90FSj+2kv2XLKvZyU04zfULoqa
3uqpuJdW+gah7q0F3OyuInivdX7ge37wzYwzErZjuGG0XjFZd13YIYiI6NYsGznJEgDYDEBfdXyP
o/JVrvnO3KjJtEfk9+ULUken3Qais1bs8LPuxnLzRk4H/MnMLS3tIvbCWeU9bQTzpDFaKtx5Oq1t
5QkAjtqZ8Ty+iyFjc8MSsLKgQBRO33I5xB/rkENCHeDpnUHHxC3+D01HVvNPMMt3EuUeAtRIBKP0
0MTT+AKPUjiSVy1eI66A0e+Vr/ZnYQE4RieDhFbyQ2zYK/yfxsjm3ssK6YEKHZAaTAFxH++Ju4RU
4IOxsZoJ/0PNwABopxVsueYMHBQrB0UhJzuL8iWpHBOIkqSh4+neNmzH1g5sG14sQmX6Hag4kH2s
zLLV3Uw211Q35a4QDlEdeznUh6W+KF1/AYs6LNUxuaJouQDyI9riSsIdWOxCvE8udk2Q5tZFkYyL
IRtEXT1U41NPjFNcUGDyna9ygvayuE2WcdFb8WzEhZ21VHeyBh7En/FbdT2K7EMyLYeSxCu8X6Cw
LDzyC8mnydVN6uqa8MII+XdSTEjIhquyCRcGdEZ1T5rp1jXb1arEvQ4lqUpdfuR4S72SDOCKA9Vc
fkYL8QhnascFUpYLZy1NROx9R0IBwf0TTjwKo+XAXX6opf+h6Tx248baLfpEBJjDtIqxyIoKlj0h
5NDMOfPp7+IP3IFgA+12t0rkOV/Ye238MSR2g7NP7Vo519UeyKxE1km8bHAevoS3hDHGNnR3I19w
SFScVIMl3ctUvJtrBxreuNHyRQY/7nXmKjF9TWKIiA/ooFhO+DBVjIRCFvYWp2CHDbynltAv3Gy8
W6CE6gOGk6Md5AViEsxQG84Eo5WLRWYLcr+z1vs5CAYRneMG4AfkVcQDFgET5cyduasY7TXfGUR7
rS/CjitA0ZSLBZR/gE3GRNXiLmBYFkhoBtWzOL8yH8yEGFWdHO6jD7UH2TcaJ5TvMFeoY0AIGGf9
TDO4ae5CI/V7fN9F+S02rbtMn3BehvYmzCdXg93A4C0pXU1VHR01XKcWjuXuFdya6s4gt8KmkXjt
zMb4xPJMByjQHNREoKa9Ow2wOFr5rPffGtZCk8e+xy6rqIFct7hJSWepy3DtEQSe4I/Ak/G0U8+q
6Yx+nUUtuwgDg8YX+uSy+7Wtu6POWHYBXBj1BzAJfLmps2+D3cqUmu0buCaHUCcW/oTCMrqVEQe1
fzYIQDUHMLoZqIJ7JX7IeEcHwMC4+xvkpljhg7hyFE0g6fR3gb8f/qE/Aro5fpwxVRw9oqcI15pE
ER5HNTeiFTlTs2qh0jOQy7pLT28ldGymKgTik4Ve6UQEdSAzs8rqLDR7gdHgEiE46eTrmne3aohv
w8dixHgiyrDpm1Cz2jBn3yg7FpgZY+brV6KErUiCWooAWzDdnfl42RVe+TbQiCX8wIgQPOnlgw9w
LNUrs4aJXdbGzigPTdNhFx4Q5BUpvzXy5IZnKmevvbq2svY2K9U7WwkqKORhP/jOXkciY8eoG6jG
Ot5I3jRp5eX+Rhj0GnYp0oNivC4o+gXsuGwZoOxlPTDeYfYa5nTMi3kuAqOM75hgL5rioVIuPtZ9
DkT8aE39PQ2LXfSDr93Mv5mwchL+jlFDNJnuS+tLo5uUFbbA2M5JJOmBKpWp62GuBGiQxfAMy8wr
IW1BeD1ly4+cUmNfNOckobPGHj2djbPag6xt04gUra67rhBf1dlPd8b86900tweiiK4Q/JHpTbJ3
wTAuPASeSugM7yGePyfGKEKyXvptvqnbjUlZTodjfvTWLZZAzSw2/6VxSgKeMCBkhL2t5LbBjBHG
o1A44TivrCmigNLgrT22rwVr0+hY1woIbE7r0zJbtYDHFNB2SlinKZozDU6X/gPYWf0dE8tds0qX
gC3FuG/+mIzEc9En/wEt/Ee1vWl5UKHdhhAz6jAqaBQUvkzaAFZQdFMpumiLxORKamyNbBwc3dIG
96e6S1hNK5G9hASXrl3ZZciuhJAQMxYYG+FJbpKdcKSB+YQK5cVyJBy4eIgpkp2nUEKFxzBe5D+U
wZ8VXpcY/kynY7NU6eGewmheeq70rvhYFpJ0mIWDgfQESPaTUHhdfDorLUX6VvmZYFCcdMg6fKX/
a9FAEK4QaJ8WPqNKvrOxvOX5GsUZ8LskP+/wEk9rNwS1LDHtgbBv0dcnJ9SqaJa4smWnTUbnI1UY
e0g/ZHH1wRGU0oWxXA8zNCeQfK3+QWhQWs4V+bT1Xxtb4XUkqcAMynh4mnP+kqzxVcY3wSwxjdqL
HY/TZRn6S4PfCdxM/tL3/EXvuuxXUe6uZZJds22j2WFLgnmZGIGwT9Sg+ZtCkJiHv3LShwRYX3IK
jmx+WzugyXqwbNV12NabtsB+Kq5xlT3H7rtef2ZLZcNj8WX5SEYQfXU4z99kJ3mx0HrWRZTtTFLh
shF2bnBH4X6bCIUkjwdC18VgUmK6qkvTI4+fmiXw1uGSohG1kJ2fa/ZPM3hDPawqIQBvMsD5QxjI
1iV1DrqTwRffdAbap2YM0VjVh4AkmMpFq33ChAHLcXthI8PJP5Y3VjKVnckKq8P6IaMSyaerWm7U
rODHLgUuMOYkPlQyXmtcYMxlgoX0g33/RTjstaW/ooGV9ORCR26qPSr/OPyGCGmxjEoeEMFU9giJ
eJuiSUb0It1yWn3LTG8Fm0iLC28V3voEkOfQAvhVfcRJvnauiRCtHe2Msq9fyxfjTB5hpT/90Ib0
q6kIGUGrgAsmpq7Vnu0JbPWmX+F6TaylijbgQ9FPmohZtS0fc90+hHJ8qAqf8QBCa7r8xEe1oGup
wJWtHF6qFdS6HqjbjziX3o34Js57wII8aFGhtYPqT4GKqCm3le6x6Kx9spMjQE/Ax1ch7Tpgl74A
jE2Hdbz/x+5sm5aAIF6sq/zKKIGbf6SGZVOEi1G6jnF8TkrEBJp6zeQ+QrgYl+ioMcjWV5kPluos
z85WOr2kxXqmVfsUhj/Y/wPRtgRECqfuXZfJ3x0FH+0fRn9Q5qBtcA5pYCRTe38RwMwhquPmgxS+
Tn8xOkId022dRXmHGvK8pqjHZ8OdWVNX2OAxMBTywlqsPONwa1gAIHdRkDkIZANZxP5WG+Dlzk/Z
mzKjNt8m9mCC6i4rA7nynH+y06JeTJxc8jIcxgvRBTvRBS0n6NDbluiRy+ozqCIL5Gxp1bniPO3o
UyX61MqA2leS/nmECq8j+I05+IlIRZgVrLKTTemQvM8Kcm1wQhWora2JgRYIIdsU7jMj3As5nFLI
DrKnf21A9OGvIKmS5IujtX8N6mBhTb8sDxOO/ET7GSxpcqv4sbfbS5u0JwwnwHIWlsvNZjTu3/bP
lWHK8AP8lPJfD8FhA/DCPJHtbZNHeUv7fYGG8CW71pD8UHDPoFwmbI+wBX5yRWDysTg1LDBWIUtu
32OBrVevB8SfX9QBeXGSszWwrmr6n0YaAXAcE1y85E//ln2IlFmNCoOXWsvtWcuuh2fLpGFs3InQ
oNbyLV0/y6zfYkfV3oXEse6miEa/yiPT67rlVvLTKvGUrtvEw1zeYvw9YoXGW0U4pCgR2nvZSi60
o6mhIowRWJd1pKQN9tS8LQmq2F5lzcbCOVyDMWcdriwIoeji0Ykk3VlAqY2R3mtOJCnlK3pbAGvf
cDZ6fgPrJPy6amL1mZnSvbU+imM8zf8aX1gnQ40XOqcy/SS3trxYX+wRcyqLqQLEQU3OPGgMjIxQ
EGBgs2zX4DZMQDAi1DjkF+Dsj1lmhQZ8kTdyDPRQgLhszZe2wSkpQYJr/g2f19JsGdcBDLgcv9v5
SjFMMAfyNieHdCju6LRLnFGNp6p4e5oKWHfsopnohj9MB8QifWZT+9BLA928E88a+yBK6BVUwPBK
CUcwEI7ApAXW8DqEHjtDciRMaW8ysKTtL/9jxRrwkDxJKNq1/Z5m2EjN+JFkkIrPmzFcWgvnlN6+
DCaH+/i1zdaTcWjN9LIPps+dy0nQzEg0FkwqpEE+FNiZWDzIszl3XQ8dN6YwP22z6nMy+pJUe4Qg
Yx88WW5S8ep0r7hEsdFv+I9IFI7pXybFi7fCL6TBLy4TpgcBG6GaoZFf0x8x0LLUuLSsPhpKQzNO
oW7ZUj15pcztD3UonhKvArCxxiGgtPXgbiNd2raroS7XbSI3L7QwTI94fvrC744+EuelCJpOS+/C
2asOQ2SPulExsSuvUGFPkoBbrGaKQRAEXj0HQnqMLnf4hzH4kzO3eDdbJajt4Zl0zJbPY46LSUZt
WsheCyVGaXtfkFSv+pXrhl8bxgnRLaOAk6vo1btmmu/NeVarUFwRpxdjiKyPWDJqg492KrBGaZeZ
VUqPRhP3TVq9xXXyCuKcV/r2L4Uxi+M4IgU+lEWo0H18nqzXgnFxeVh4vqXLCElAOjN80yIOkvbn
b1inaT35RcsA8c9wLuT4XJTEMsW/4iG9ai0SiK15KLP87HWvX35kWrhL8mmhJxJYlStCMPZlwESp
p1uBhNbPoZx2+Jw2z+oQCViaZyHyBfc2FuurSebX4if3dlFDpZJCwFB3Ei1q0HPi8jkoXTT8HtDt
avwYOmXxUhYY65h45kKN3wB/tTL382/VEA6zega23db+/9gGoK8eegq/kdYg4UZIezZABHOkWJnj
m/XGnmfpwtHuOBXxAwWymF+kkj04qwdn+k/6kyBiALC1JNeB5bBFvNtGvFuLjoTjW4FAuEhm2HEi
TOyIIN+FuGSIvjhqTogSpGkgMpCk9VLSu+Y/C2G4FWhl8cSGGyiODPUSBNmwLc2o0IpbtY33wqmP
7dRNGUcnldUzg5t+OqJIpweZv48uLZ5VUmCmz584JUg3NiuNsaFfInbZb/NC9A45GhJL4fptlJVw
1BdS4eRA+op1vifH2BTbkFEGoDNsJW/eZa88uNd4gvJDmvE4nEGxx1kJH0kq6mdSS49cpwYqR5v4
S7GWHC1luSx2ITtMWHRGdxUXHvox86cp89mW88/APqTnqn3gvX4QC4Sg+WQ085lwtm6MzGdXMfk3
pDt5AOdUJ+UvFf0qr929WP0yqv7j6IlXalXa5ALZ7yL9rJc+Sm45AWuZl7a1ByaKYJiQmMfQTORw
6XDqoGiUEaQLpWtQSnWNgMrX6cFAFq/iNSnABjcxFKQ6hCt4Ae0zs2MYxcjFJzMcvtRLMRJTzsdF
7GR5VG4781UsPA17zAwKFjaAEhRprNQ2JquLSJsB39FdwDYubCVeYjxfVUl/4e753/CI1Ir/NJiN
88KMz9Eb8YYy8boyHjtSNUSLcAQSb69X7LDVrbqRIBsyNzyTCnuuYCkr7pAvl4Q0ZuNm7djVGyPK
Br7XPuGNbZ1lI1osWy9tpYQ1NWBxiRdHlimDXlxIrM8r9X3KV7ZOEIgQ2KwAnOM6gBPkZ1SpLIz/
l5q19f81AzpB9/eYF4BzYvxMR3QJQTxYapJgtOYA2zqYVlz73YweXb0Iex5qQkvFsoXNGbmz3y3Q
sdvky5rVYGc8qiHCo6ewmXtzKy++jBW9xT6YQJkGd23W1AjDLcexY6eYPc0qA31E53zANv8N55Yg
cpU51PYUyUCfBT1suWH0hcNkkU4dxdICK7Aw2OkYqHeMcOPmS9v8vEl5AGoF2GvEcuQ0TCDGSEMz
eX1b0tB2tFE9j6fMzs2koVhRhBsnFH01s9qGKqUigETobn2MwWQtrySbR5JE8JpwaIQM8Yep6LaY
IcDnqtpGAeOe7JvLFCgkjOndt27CED6bEgkMVnb0cwxzxEAKB6KCjLfuQwGgE/uNUgY1eeHq8lMV
v0y6CGVBTc4FbtSGu8CjLtraHRbJQdK2TkitLEKZeFWl/VahwOqFMVx5RitIQccc4qxNMtu4Y38g
uwYU9UHvuZwKF52Qwac4ULUTPrVMI1HomifZG+7KWIkqX3ZMIXbJQXcz4w3uEzH2l776AH+zdMFY
ycEKpllV2ks+rZe1Oc1MKWSKJB7/5lvHpciOVKYNK997SbEF5TNHsLRaqBNZ8q14HpkXh5QolvE+
Ku0bg/bHxENg3g13mlKvn2cXL7lbMfer7e7CDiwwZRTR8x2tGnCGlBghKKmBJhrBOyajwW8JJyrd
GriO3qzU2QdhhgrhmSxKROr7ez+jbpmm9yMsiU2FOZccmu1VEW9JUz7lz/bQjcAByFOCZaA+KAr8
IybVstbayLLouqK8QYtb5Y7OEIZQOCchGzlfSdhFISrvogtuTPiZ8XNWc2RBmJG1e9xvlzVny7DH
9/2H2JB8+8H8bO+HrwrFs754uiSeXWRbiFy/hZXiVtIiqTaj3wSSkMM8DCQxmbvz2wLgb46svBnb
jkXUaf21kudb92tI2ldTVtSO/L2WJydAc0zzJbNuVjH0d0x0FiY6KZdUjw9kRhnN6YyXjHCsPzpr
M+GuWeSHksFqlok7QfEu9h5Y+u6uFXFe8IAnp40s1iXqnDlJvzDPKN8J+nkD2etk9fqclGc3kayI
skkpRUaujJseigGw2dJZvn/PErRQ9qxNOweqsPn9Yhy7Pn9gYEjpntMhXiW7G2H+zxFRBqdwJflZ
tUNpvSV5d9q0MSJQkxEHky2X1rLy7N4uRTIigDTJaxtmGZITJK0DYWcqWuFKD8XZCrcfaMDTOhj4
gljXb+Y9TbHvGek9KUBC+rkH59A2yMDr++LVNfY2wm7Fz1Atpa/g/Gl23pWO9ISYrBbhIg9mWJ1m
rE3JHS6Kky71q/hUUNa6kCHrsATB7tqrzoRT2rwUTnXLh40YS9nXax99Tcl+mW0WjdTI2MguFYd9
J12xgrs0DgnrO4VkaAF4pUaXrmVQvnBmhBac4lReL4VSOdv4R/48tH0GSK84P+A4vUs8DjydCjcq
S9UO8CFbv/ktZ8WWQIxsNPIquv8Jw6mS3K/eXjNy5nrk5QRgqZNXDLpXCWQk4XWbaV1pZHyj2yKk
hjQ9WoDSVN+R1uQfGr3gQHGjD1o4UNyYHLcNV4KpB+XObjQjPRX9oYH+sJyYZ0BblyyEWpiU2coy
+16tGkd752LsCofnSsG/QMJtqxURHe6F7C5JGqFx003LkxthNlc+luETQX/QzvVtt1BvdkZYdAuO
AI7WFe7qjo1fjqQTp32JXb7ooOFvuC0JarM4S2CHZQYxZ8ZjU0VP8hEA6JgNR/E6gtKCyuIVrXVN
33YNE9iMyWxV2ZuipSOZYcezZMS63SSXshZcPOxK3jvdjCmWcaYYtlT7PRk1Bk6dTGGhZqNj/pv/
ICO7aA/ymzPXKfCo/WZK5KSdtF+jOFwKYl9npme99ej4K1ddYD7+3caa06ClV6ipmGyNoKmz4iIN
3BeNxsDNCMY3BL5cv23fPbsmeyvt9t6CnW6HAqcGjYMF0Hj7ixTr/AUNGRax/iNbpx+tKsKu3D7c
3VbGkpUXy1oxcdr5yy0OVu5LdnqCtPq/U5vfCVu3jZl5eqB+K9ohCWawwuS3Qs3RnX61lkp7hB+K
ZjvX06jqeftw102FFAzoMGAqnOMRekpL236Gqlo6iJk0MIoaiyYyQZI2RumJuF0DBlUG8jAF4MBa
UCOyPl+OjR2iSRODiNDcViZ2iyPc0x7CGb3dDbpDLV0txn16h2FGIMFYya/FyzpZX9aJP9q9V2RU
YbiA5pZ1wk1BolC2rT92P3eUmKtBfCifLN8wGz3wu73kWnHurtR0YCXSkrTJbPV6CfOxvviEmeMC
6HABSFmH7BFT/8IZbFurzvjIdFN2HTuoaB2Ho4K1mGmE1+By1IWM2TrmSuEf42w3DtZke6KieNSx
4gJyOguyeOuX5Tofpjc6btANLSl7CHd7MvIS9Gwx5o71+G/VUn2p2vkyp4K9IB3S6vZkdRSqGOPZ
2WZNpKN0WrGLQUaDMrCwflDE5M1ct/e5twgTZEXJtryOv0VoeDPn+UbA9QBrUMask783/AFpzn5M
EgN92R+JSlT+ijByZLNiA39KIFuBQnAKCQwlwe4VD2dqXsUDCAow70g5rIGbwjAleKzBKwOkYhOu
SmKeduVP3L/ijxh6OGY9dnk4s/9mlsXOOLc7Rr+E3njGdFVAhq8EA5RH0mSDgzOTbO0du6c9ZiIq
d1AlwkxzYWei4iX/tbYJsua0wSvgd09NZbrSdycrHm0gPyRQJw3RReORPcZgEKoPl2jXMT9R3JqY
mRmf8/rHwmB5ZJEyIvfXRfNVVny8S4AJkhZzBGL1eEOgjkJPQGAiAtCuQAajVYdM5k3AQWMADVjm
lmq0tT+tNX8yQJ635g6qs17UV/pgnS9vnIUMm3cO1kOIXf4QyIcYDvFQp3mUdJ56ljoulILmAn5K
n9sbKSFdiHGKiehLBSgE5Yd8BdTqPEKVY/loZbMdd5Gdlf+M+n1B7gAq3h7qW4lFksm4i3U2U8zH
/AUthImM7BFLGLYQFOaVGU4yXYXGvGpEpS2aOzC/sf71vMHlUaqGwGsL7t6yTblrWxBen1BYMNNl
2yG7QR09wqQcLm5xSlHZLaS11MEKw6shIB2u86WnCzwiXdWeoSihsptqF6kcwpGLeb258ybuvIYG
B99ow4BdRy9XpRsxYuSbW+Jp4hnecjqDDgwb+Z5LCm5juNjnrhXcnLcp4cUSsj81xlqE3znEDlyx
YsVIAR84vtLBl35m8xZM5D2KthHPD03oHzt2H9IbgdEZkRUREwsfEl8Vu5s5C+KCAMtuOqMgF/IB
Q8K7kL7p/fZYpPhZ/0qrw3advJpuf8XVVyauKCxTWpDqmt0FpHIY3O3zjuvalA3fwB+bb25jEvcU
YMsSpEdTdA8Mk/kHJk/Aq/3yVHJ7Uu/51Z+O+VPZeoKVEZdEIguGxwKTJ9QnhFmWU/xeeNalCtQ1
pj3FsNwuAcEtTYFOKm9eiuHWIhMn/4CMoDEo5ObK1Q9Wv/ct1igCyAwmgEF2Y6YgYsokaj32ZNJ6
hAzNazuDJALux1du+rGkMeyr/qcOWAzBE1pyNgqRc0I+zxmaVl0IMyJ90uSqVqi2UEcaTP3lObYt
YzlrTP3FVLkaynqN44az6WTK+hUFK/G17GOKUGZYoBMwZu1KeMWgyF9QpoyjR3+FzZegJVBZPeTj
ZGsNFyF2cjoccB6kW4OsXS4IRvIFNL1yR7nyEIXliTMGI8mguJ1FDJT8Ew0UcAmijJTtvY/oTFoR
AygI6Ir7AjV/lPdNlAwngOmEd40yYw4WWBbKiV/L58KY/BjedrLXbVANU17uY/8zQK3TbS5PLY1U
iC9Lu2NYBTqcx74xpv5A8CSpfMqM/Z/ICdxrk5t709ZeE9qGLNZCCYq/Zh/ctYarDyXwKlRgpYil
GREKoEbLYWYhoJzuVpSx3h3u9t+679FMY1XmQM7mzwPmqaN+rZ2/g29C5j2zqLhYhhwsQh50w+Kb
Z+mRmIdnij2VLF2NQzNrHeCBa6kmVL3Tg0zyj1qyCfaLyc6rwCtmGIAkzkQYK2zmDrsOWV6UgSg+
YhYfzFOOX463uUZvp4obbzWUfXxpJbpLUW5xOBiPPhseY6oC/oarlGr0gxZJ0fayV2iHcFUQ+FKL
DSR+1HbjP6x3p96ovbJBAhFmiFVFCAM9hIFGwmwZ/zXZ7eTCH8hYF+a67OZtWKKx2zOI3kke6Opb
3BGpRc5NymHbAjca1/H+NhGvh5baUT7GnKE/d1cJqQddFDmFvCtOz2W+LKXbnlEatYzFrP6WP2Hd
EamRXX2ZstDcovVg2GAQbD/IUILmJNRSKMQoNeUpjF/jWFw7xYjU/bdMRUgDGqpLhSkP87eEXFEN
+iULyBNfpsJuHO3dTMik4QKrSGyTr7y82BcLlEs6OjfizIx7fBVxv7YYTtRKfplP4W0ft3OJdaGN
1n6LcBTfdkW94tq8mpRR6W3S9ADCrYg1DfUHymFUfjUSehljIKytJsFY7u4RKLuLKCSXOUA8QFvb
ne6/Wwkz4aL6y204qWjOFktzNpG0S1Yg9/XtaDmV5NfYEKam5ay/Kw5QROg5xaT4yTvEkA9HMvxd
Um7iTnFSnPLwbaql4vu4Tkf+kcg2z4I8hMR6R91LYTmv+cvUaFPl8kUe29O1LeSs2Oj7+SSMxlMq
+6dZQWJMHSrOa3dL/P9pdzvLgwBo0jA+JJqd6TbheEGqwwRbzN/1idihcGng14yiQ9uTeTDK1L9T
9hNL0h2H773aazRTdrNKgfVgHH/RSewQsWFKeJNTeCFVhfACBPqunBZkBEpAUkn2PylzReUe6RtF
ElmV+/SuFyXodskZa8stsPwqb+ov2tPOwcUMXmryx8F8FYL8vi7V52xbb+Zo3ZNboSMeIq6rBAkz
iKF28Mg9medNPKdgMKRCfQIqQm4OMRUyZ8c9psFHQHoxG47WLyhwUy9jpC2qMDh+Tzg5hqhPmhD7
docahRbDzs9jnUbrepMnKwB5dilVHRibEtnzF3vEiLFFUQ3hjh+uXLTb13KpkIesyMxAc/WdcAfO
+kCnJls7BUFz5c2ovoU3pWoYRLJ9khQ0UBo5yvtaOqy8CFnuraeqJIQXY85oTs23oeFl/Exeg8n+
tBHfNNw6FhM5ga0s2bKsM9EBalPEkZF95gPqGhlgYLw8VLN49jVoJ0kP8Y38A5Eo/9LskSMMxN1Z
KGIvL0xfIGpTuvcUAAfRqNVM/mfRd31CHIgLMlDynKlyc56oQcphxfS0uvWo3XY5ko1zJWzO53KR
4HDPI1OiPmjJvsQRDqPz/NeggG2odDtwtDpemw1uqTHhpuffiiXDscuIjBuCBdHyDBL+ZUo3CXXy
pKiPbmtfxzigYnc8LAk1DErCUY4gQWG0JpgDYYVek0dBSm5OMKH2tj6WsvMnag+B8WbjfNphtSeu
UL+b1B8KYTgcs95W4xecN5+laGANKNjxoJySTbtjyJRFbrYR1PwcEtmO8JLVLr153bKb5Idz5AdP
mnKrpuXWrHj9/kuIg1BAGgOwHmijR8aWWOeTNfoNDod5hfQnz5CAapjGMo/+hjaS2GnF8NBhCxm5
sLAp2R1XdrF8ao//oN1+7InAThYXvimRpJnooaxAI9uJI0J2vcOPof6LFN2ksMj8trrbw0XuAWRJ
7OjiwVfHJBCrhRVftCF0HBE6tlQHvDW6+gGG50R5Oxln8sUdUTzPtNmi7B6X50vYpzd5e2FHi2B6
0YNbOoh0VF3ThH7WlfmWOTNkrpZFPwuDh5USBxbcxRjsATtlmEfrjLaYC6/twNQz99CQllsUN1b9
86v41MXNK+F3kRkI+KD0TdKwS71nF5fbufZXrtBF6ae6J2mpEQGlE7B3jouaPHSA11PIhJ7x92LJ
Yb6qYc/qqgCMZ7ZLiN9dTW5ASFkZpTbu9fPQ1JGlrmHaqJdZMdFrocW75gOGfIifo/5RU4J3S+co
UFzSIDSk3QWAcdJWygDoY9gU3QrZYVciKMdPXGWLN3OLjEQZhdl3n7Y+8DLzfJ2ccs4ZYy+3cdWg
qAt4zKmLQIDhyZbZJGW6wjMz3MBnYqBY6O53fEtLmUS5vAQj+5m8Q849IhWcXOaDZP34MzO8ttao
dgE9kIUnCRB21D7k1Vj7oKoVZrP0EzSuRsFOpP1eS2QX/UicV0muZxxSELliv7Bu4sgz0FLXyOix
Y2wJ6pbqvOAS0+qTyD1fyPPFzBj3M/ozGx2o1auHaWZ0HCO9dce1qQiroz8ZDtLOTfpM7pFGXjhL
UE35q0OAEwjFKTlTE1ZbKTIb5Ys0UfZLjKfOJvniKE/IgsgRqICtzDQaetx3HdApZVLDWpqw0bCo
shBFY1g0PQuKmf7i6d8ZZsv8dQ8Bn7cRGPHfgqwO9Anki1jhtM+wTlCe05x1zueM222k4MEVCWKl
gbe104dW8LYEpfWOB6/iaG1UmAnte3uwjXHSpqNGJeSS/gQ8wkEN5LQaY+706Bhll8mR26NY2Pn+
Vjeldd1YbHRImFug92W2P0rky6h2bRiuCBaDHMEl6WopoZ26DjAM0HV2MQ9NHnbLHsVzYbTYBAqM
9p0Vv9CRL5/g4MJ8hsD+wjTnE10GIN186wx2gTs5ishxVaYTwmFGWEOljEPzycZZ/6KyZQSPVKV3
LBPpzOaZfPzHuoLX2VP42tkpYnIpWa5kygWPqtPjWyhjw6txulrsPgYt91T4XoykWqTqxhcL4Pdh
h0rlpWzQlk+C97CnbB4Z5JA+ivtmDjd8Jtdc3iKlnkL1W+oAb4DEOOB99YTWLaGH6e0JSnvd4dNA
QIk3jL6VPLkkHZBq/Mhn4h3l6lNN20+UnJ/1e/pQAIYfWyA39srpi0zuxWovc56+xbvF/l7C1rCj
HWDAjThJ9c1yPSEHOysVWT9YQZOWzjlDnPFhkd0iGh6KpMgw57umyQ9j6q7mEJFqRPm31SiJlf9k
/DRJD0CJiOzcTPxtZ6hFeKbFADcPRK7PWZgeX4g6Jt0GtBpzBcmy5RvWt9SMwRGHnoDGP0Ye8nO9
08VpgDqthPC0Hclj5atEUlQne+S6UbluZteWm08zWdA1QHoqCNBEwA1Em3y4m26qD8GqsMftz1b9
Zxbgp3A3yMX4RIb8VACoxybYoEBigKQIva81qT8tktdit1pbw9UIMBfYqJBkhMYh3HXVYfbhGH1O
O0sXyVpPI4FO6w04DqXvvm+FneojMzL9KU/SS5mbN46PYnvs7A65JZWTMSt3Te2ea62S6o2vw7Cv
fDdowla3ISSSs4/T4092Y0+R94/spmPiGKMsF6P46Y6oJU3UqfWq2arQPMc11LqeUImRSIvNHnrj
Y1OLD1Mt37s2fxvfcefs5kVeUeUi4Si3QEacUv9MDcUWp9EmK8tWZdhc+neijOzMCYGZLoQJBVl1
aZG0FXMe9XHH1aued5tbcTZpQSuYGauvz9EBcF1m0Hvj5ulEBFqklCUGBKiMc98KdV4LFdjJlviT
9EWe3zUfq1tW7bcOGivveD1yZ5MvxdTSA8gJSU14JRiQRH/e6AwnLl3kjr3p9H3CiJC+Xl68Fges
cE65RkdWngoPGtvWXXvGOjMvESDWXt/abIjk4tSpoqs2sH0WgBdi4Q9nNKUWhCewYScthBgYDrB9
WiAwAwucqYSjOSOdOuFTVKDgTklkrDn2BiSu7+V6a1OoI079NTDCUpwiLa/ZpNxWEmg0/OLNghnh
S8LdsIXY/Alir65TArrm/BXHD3bwVFl2xqBYZbSveG1UnbYzzrSnuZ17Q3B3rfDk9RjeESUNG4M9
hodbAiAy6jJw6CZLn0ojBpsOgERUQhahQ4lctJMzpDyNwExqRukkhPTfRhM6P7d9BOdfI2L5KXD6
1IUBPq6/yNNFAt2gskKvmizYaVWSPiUjGY07Zp4UNlMeqqXCfHENFEnChimF+7JHUOv6SQqtIr8k
xrVYzRu05nq9T4APYXc48bTaRG9l+72OxXtyr5lLAdwgCPGcM5rqgICD1H6W+Kvlp4TgBfWRqfwf
S+e15DaWNtsnQgS8uSVBEAAJ+qqSdIPokoG3G/7p/8U5JyYqpqNnJJVYwDZfZq685skuzLFb1JGB
l+S/cOGjEgQKF8NjBHxUMN609/2mkB5jGmG+HKsJTCSHKX9SYIvBaTuv0Ij6EqPdUl2NY2UI/keM
GFmQ0QU98GGUojqvnBTZLTFL1gZ8GAAmIKblucM4i+29udrkVFg7rnKz0zfjkj7Os94f6M/txakm
AVM0hOTE75qY4LqM3MqysC5Q/ytS5gj1Uji+FCsJaoTppCGMb/2zRHVMKS0WGbzERTsWQ+/LMCcx
3KLAZty34YSzYZ6bMrtDwqHtKNyaKVS6NUwkNezA83DyC4H+1UbrV+vZsIh9OeXjP9MDRgiTdkNv
i32TknU4Sxb34pnGwJxBgrylAYiLnnKluHqkO7ore7dNnzb5T05oVXc3Jva8HALqu8Gs2R7NoD2G
bHmoOQ4uspdjrt4dd4MpaA4AxVK6c5X5mZjLfbtx7dUyPOxNMP0U1AdJRKNEu5e5DpQbM6dn9lUC
fxL55hqxR3652LlLE2W0ZKhr4X0aOzlTjsn7hoINPZEgLxCMz7LQaHg6LSd0tu7E2M9soZ/+VXDb
6LhuSiRfm7fiTY2ReDNaADgxz7yzU7xqVnzyfX5NSrQHiMK+0YO0sNT3tfum7x2sR/M10YgGVFiG
8vykufNDa38MVL41GbbYvTWPxxoRRcmQ/VWmZBmGwYqGGmVfyMLPSpwD3lrNNyVuTy2bvpzOEXiF
Pe7H1+YuZ5V4JZxhS633CheXxcrfRJ9DXWInMQBGkGD+TslU3NjV97LdHBy4M7BSYAqsqxvPXJ6p
X026Fd+D6Vk2KFPO6u8PbaAJpnZ2slX4vfKv1Cq6DOjDWJ2AozVBTC4L4x9lZeI/E42mjGvk8EAw
zM3+CUbgZMmwACGfpjWOI6IZ6THG7pYH7f+PqEJK8dvenTAj5bh/O9y/XUZFJ+5fh6+FxPikopuY
NVXu076lcSjVUB+M1TedGocoCWRlA2NC0I4OsQN62KEjPVaqkkvXo5Azeqe5rniVby38TLPM577n
G/YaxHUVprwORv6zcc5DzFVoc07ZQZooH+wpg1y40U2Jv32jga6Ti5F5xz3y0hy3rw0yRAriHAOZ
Uyi7tJJ2KYKMzUCuZlkszAzmn+FaNPtR2X6YrP8KSwnz8yfyinIdWXary9o418le731cPM17TtU0
PNgpLZ95HD+dXDCR5RCKkcAulPs2XfV+PBtYC7YmGJ05IkRg9RepZAox2JdanwGuMBr5mL8seDmj
8xPEur92OE0KO2jVClmsD0sUdYL3xS/UgOOcrxeLDAmr39XMU19Nxt1KRlCv56tGP2KSqpfVpco4
IXVPIc1q3Qs0LFtCzDhZ8nzpCsowYLcrDJ/5+AXKOliIFJmECVUCY3mEH4y4yyP9hAr8Nmo2EpOb
1k80oreEIlJh+mxazgCrK/Z9v6jGMwlhFsDuXAFlcp2gdHqAU4KyCMLh8o7y889Nj199XD4LBS/K
pfEboI41BFZ9g1Hb+sbQQkvR+KDhg7bQP+UppIUmpdqN8orndjUSmQOfIlFmG7kS2Ox3txFwipOG
6GML5oIAplaYvBroL5OsBbeovKYBr4tMu4EKgAwKL3ac43O5MALN0F1q9eRFtd0fJD4sZZhuEuN8
FFEgJ0DwwrlZg2IhDhvpBNp4MPfZ0B1kjFpVPewsIKAzyJNMkcG3RqJuXSEDUR1w3LrDIn+V3fJj
6SBuqRDCCvETYr6jEmJeWa/AyTL00I+RAT1x0pWLpBbXgT2FLfVVmU1UUubFRBm5zR01+wuq7Veu
Z1+TXX22L1tPgl5ScQIT7GC0srKjU0mngwdZCSzlyL3Srq9ofV+KYyXWo7KTdeE3Jb/MWoNc5dq6
lW6cwOamvrfVs3DcEX2DHJgMmBgpSQLOqOG4GGuikLUZqfAvJkZQbysFRH2qOfKYtg+r+JIS6Uvd
pF12AUYeOlhbs3dJNw7B1mZDchNC2zVoBnzFYS9I+nCSWN5tvAhhnaz8z5CHno4lz0CtFjyXNs/l
nHJkLn4SRt8P8na0pNKnWxVuY3InXWfE4lmnzsurqW9RQPlV7os1oZwecl89857nxaTPZ/7bHHt7
e6Uk54wZzh7GmAK05ctMzHP29wGa7NO0lVerWbssx7/LbkXwwKgCTHp+Tauk7jBAAvxHdx8hyD6Q
5jzUeO7K3VkXXEdxaJZENwxo0tM60Nx+65M3nww9VaOSEsASReTNUeOrRFbd+MqQVlukVQNpFUit
x3hxb6KbCnjE4nGBEnzPLWaIhuE3+IuGiZF4P50ZepIACLUJ87Pbc9LROOnYCPg6PrHJIaf7Xcvc
QTvG2sMldiq/g61nzUweUP3VpvLeT+wKetEOtV9LJiJ7g7jsxnn+WvayXH3M3hnq0Wsg+rBgp1y9
Ny4egIiMTtKtL1NoDO0wNyyFv+FBqig7he0ZJ5eakkcNpGXbVherGrCRW8KKVHjmk/XHUil1oGwA
2x1FD8mqHCrRHPREOcxHzYqxogrPmOlQh/O1uflYX3oILXJ5kypWiSaD685+x922ybz8R+p0YY6u
O403S6oeLNfPVc0/9CH/LEqLLhvdTwC+vCG5uW4dE9gs6IETEoPJLorVwvptUcpKUPmw2P2DkYfO
+QmkEv9CcFeCj4lDyPZtDJTplrrZgxnZokG9tJhL4EK0Nh+tAI6EK/ffjvI5oynNCcjmrvLT4tei
J/s4AcYmqVcK0Ukm98FSzjdW7duMU6vp6JBrHqC1/cSbTwhpfj4SdZZ3+YcT3JvE+FobSsh3+RFX
C6UG3VmK/5jSD7XfTlKe3O7Jd5eyRNr7t07aoJOud8PtyhyVAEhJ/AtK+cnExiDD6jRtfuqM0Oa9
a1O1bNe3E9j1mYVGV2+DfVwncZGk4jmy9jmeg7owYQlQOEYJWlNgSx2Bsx5lNMv0xmhcCnXUUwet
H0eKh+HOJFeWLv9P65fQ+peNuS7wrtWOvbVBzaevuuWSsNCRrICZijnWSBxrHG+NnTMd75dsFjdj
/Xzf/zK9e9rW8hKy+JCANXN1PRvrvMfa6td2dWqIwso0VjWr+ZkdGIBek3K5xvlypeUttbUIAu0O
uF/4SN0yVo5lvx2bWiaDE4kBlxvspUI644A9qzBpV5Y9PUiiugTxC4xWJs3MQXinwiJu8CvRV/z3
Vk3cSWuTawuVYrprM6zUp/bQcaCyTHcFtjsvuUfNFXZ0HNiwEnrfBNQ43wZHcN8uH1TxWuuv5D5O
PQmLIsKxd6ad6KzK1PpFo1lHc7ad+9OqUBqhXSyIREmE9q8rR4Z2R2evAdMlhmj/NQn26IfV6I7F
Mvm1q35smJ/n4xoJyk+UdIkKUGQkHFvM9ckjX+0PQyXlUGjcwZuvWp6+zGr4skHOdjnJFTiR+Wef
pR9UDFTWG7JSPRQyV4NcncZOfGZt/tGQqC2ictQvjLGiuRJnnXo8QhPcUlKd4Z782hLWbsYtuaJD
fdw5TPBqikrsmVEGgFadCZ4GVA3wAR3bh5QLK6mLfxZ4i3ZjGittF/TBi8UUfsYZqV/hYu1jQDwl
uaVE64Pp6hRLJDLqjtd/NRSh4mHrEkopUDWL9Km5HJychYbh4Iy/CYaEQ1ImyRgR7jFlVUT3B+Fh
xpIogaEXw+/pJI45wIgkCfKmCHKvKJE7xsQf+JJz6UjuCiwU/iVCOljAaXzvNk76nOoJzVfJaU24
c8HIMS6Y04mcDVezGK5/KciyoKvrWsfNOjk16UQSNw3h1o3kdU3sjg3254UGnv8S+lklcMdp3flb
zWXwYwpNczumDTl3ihMHTfEgZ04WvSiCO2v/xMvLKGM4NQ27NOT4GcysmdNdIV2E9Eef77TVmRZz
Qka6y4ksz8ka8lPG/6uTaNsy7WCS381mnWepfq4cFJpjVgTnBL5yTqAlwXWcLhcd8mzGgGlz3ER6
OGBpjfdmzze2MdojdDhbniRGr2eqSngp/lO2Eh27IGnXxzzhlD0OkqBLj/NXcuOvq2fHB7eA3fpz
Z2SvhTFIjvOptXhUue9V70soOsjN6Z6No0SNbZyPKFQBj7jlySSM9MChuvrvTDUBEN9i/dGJq0oP
OtzO3WOGIsvvlpFMNOzAMKsgLisOrAd1ml2lwbyY6WQJ99Kkk76nfxdoS54T76Mf/oiLMtZhS6w/
/mrvRNbEpF4hkSGTyW1xLLGVCo7CvJuiirxifeWj8hQRF70D7UMtDvZ2tYJNKdwu/dvzog0chxWC
+9o0U+s3+GPNW1r0fpGR3SVOlbHetmzBMzjLRwzTvIS3vBUQb0A7rVbEdUUePQtO3djGlyLJrg2/
mZ25i4QqWrDXDpgd9VdSgMMlJMZlH6V6vKwJyVe8MYn0AqWnk2MHoHQvuo+VAvoJFGGbl4euOyfY
A+Yc7qS+neRaossrB/QHce1qpvEj3/TXMgHapnLC4TXW1l0nPaH3gO+ALEUL0ki3xpeaE5wgvCbP
DHDzwRvejld9PlQJUEwYL4K5v82le7qotn0dqXLgvPpYi+xpZ4CLqAFf1/ZKpubHOuY/1374ueXp
T0MZfmyz7Wc4ULKm/cTpAhivvhmQ/QK1/xP/WxBTaD0+6Z9Vha9173GAZl/yzQ4z4IMXMwC0G1ql
duqEeebpYm6bHSgdX1QeTUoA2gdGo1BKu9Mq6zijsnNqd+eyHs/Wupz52EqHaEhxYTs/6KrsS8vM
VZUEHcYZrjD8gI8JNr7VOhDTqlTG0ZRakL320gleDBSI1ZY9Q1jw7QiqO7vBhUXNoM5dmMcvzOOX
H31PLXlPDgOfiVUT9knfVkBflkw/H2zfaa5WDXg+tXz88f5mqzRvqfuemhcWg1l9Nqv6oJ7szh3j
5nA2GguJorrMtbrx5CzozgTXu5M28k/zABIHyoiaMBOpgdKa154UlZaZtxzO1/Y5Oa91Sm7xzybi
B+DOkh08IMZo/bGtuKLSDyZjOmElDko1i+JVPTuooHYgeGg1dFAHHXTVCbFzVC7wwqqXgZqnriPF
XYwXYYw3AFLn92F5ljHzU22pQuNM3oh2BhwQLezAUltK7xb0dTts8vSkqeA5yHUzT8vgqywHBbKp
WbSsT/VdJmowyOkNBtBVkcuLyWctn5stPtG+rYjj3JMBY2LUudqvkuZRlkpXNDRQIdtYJKmEu+yL
rQ5kyuuoOyOraxdUhV0hi3MdN5kvmybX5tm8wL6kcKPcAauHlzJduGldtEqOsshaLSbaM9pNRpOY
dtw96LYtWnAp6V+HAKVOgNLEOSNztzB7cVYQ0gzdl+v/Zo4gZkn9g1Oi/jinQTeoD0Ltp7CIMVhR
6aFsAt5x9nKQUdIpQyexsNzxjVD8O42XZZau82FczKPa0CAzUXKhqMchR/iF2ZSQgLW0xu0lKkNi
r4KsnjEomavA5BWRpJwrIjcZwi6jOrJav1qbDa6nEWPcfc+MxvKLbCa3flzvdStFlXmhCXuCUK7o
p5E3Raxo2JxlqWTzy9bVOtaUib7vHGZfAXqmisz6IVMv1+FFqIQ4S3sVz5PS56eyuLcAWAvTCOT8
r1C7ozzCP2sYuImJiRnjnvhljSlQ4W2nLDGlL91DGbVHz3QRy52kHBLATA3qgQHkv5w/rbI4mhvl
QjS+5tPAPNQKsqPTYitp0ES4I0lv96ri7VSeVkw//TXlXVYp70QPH3YFfW7b9l12jQ8rCQYeMYYb
lqnB7Ydi/zZvp8zzvPVvy9JREPxvq+1K3KWRPoWlfo1l+YOQbS+aZ0wFyF1iT86xCXT9eJBGpoQ5
xFF3yhARaXrHrSm/yx2ofiqkP3IPEHvvYHTSojyXzvJSnimCP9Gpd+xx4Vjq7AHl3s+U0HX6wdrX
qBkkOmGy9sirC6QwnstnpkjRIg1XQWlKt4TqeklmhHURDvTXZbfJjwNz+2HZHg5c36xN/4F9QlLT
Y2oyqpc0Fu1/fBu089ntrlbVUwaTfmnr0FhEYCP1aA3+oTrgs7VHePojGLz5ync+AYwlhHnr6RAF
cxgifN1F97F9MzYzswtdHxfFrybc3uEu74htm9Gu+CXkNWpj/sbP/Fmm1V1l+vbm27A1TiSNOTUl
AERQhejAlj2L788WzC3obt2WGpwsFnj6OB71l1LthhWEVrL7a5rYHgrJGzEQE+Ju9NTbHgV/p+VA
L91DqUrPzi2SCsNOQIoxX+N7rFctbt6DMeSW0Jvu2JeHXCMIhcNLb1JPuF+O1lw6bbtmARtxBFDX
/s8BZrNT7lUcjlT5Wqlx30JifGpxl1rzIRXja6s5IE7UYQT5p1HPXgVaHCicgjjWlpecA66JIyFB
kV54f1vrR2kS4zEuNeYVbc+CcjEwJKQrMTk6JpM9E70xCylz7Ttyewhwkpr5hHaA/Dbx7If2aXPK
gNMs45JQS8jrFA7ynsQy1EfWMEWWMlx7EjH9gle3SJ5DJFOXqGXnXC+i9teK74Kua0vVSAEOrr2Q
qOyWIC/Ix0MtiAs4ONoASUcJGbERHmlGT+voKqi5MpdYr8nCApwm5+7NI3sF7zM0WNyvyB1kywQm
PGXFy85YQ+dTYZZaE6FvwCjh8ILYMK7TO0/u6URJFIpwVJ0KMzTcX5XBkIpE70POf1djwzQE189g
XgZqTIfrLKuX91lUUu5DTLBf+o2CVR2HbQ4FECSboLtv2bZb4Y6mOHhHMdVuqNGhneVuFJGeUd2I
zbUof2wckm1tPIFbhVQWalZ7kjhRa2TJqwwrWJ+G8C+CocHJbu3z8d1Pc4fUQ44QzUX8yq9tJ50r
G45GIw7Vgps1oyqoRBrwOszci3AoRIKD2rkKRcPydOCe8nh0dJJgt0DkODY84JwtuszBQ0Gpc35N
KysarOGs6xzWzzex/EgF+dcGU1Rnk6zGsAY8wSaQAZpL0OL2HoySZ8IGI+OBUSgRqRKoXqa9K1R6
bV+srpAE1HHhXNyFtafyYxIbcgDWUEb51Wj6Dsuu9l1KuH36MZhLOQi2U29rH8k9d9UkuW9Sesfe
E6wJDqCEmnhWF0KMWoGOR2Oj2kgnlutzYxBMMrOI6U/UMVwrzovWRs2+lsbHOq2Q6E+yNN3HdzSk
+xrl5qU53BYU69aSDHkPpyg+IxA0RrFFnKT2SlgSu0Fj0IP4RE6Ne9lJUFAqkmcOBEk9dHV1UrM0
rBkTNxoBXNQ9Z4Mqpp6nQo+GUrng4P7yJEvxppnKFqdnIou/BZqpc+R04eUznhLWaCg/xbLDKSiS
7CTjcbc7vmAMADelXytqdbBV2SORi8cm4ntC4VO+xQdOhZtlopGBdAG7sV4GPHxzo8FOqBGSNLQp
OaxwCnUSANyV4qlhiGiqbus9XfV7mT8s5g+bEIY0oAbi/Qfa7ckyqp1d4H8CGeqEKa0w7VCHiW0E
zOw9ZC9ttvwt7nh5s71MB1JBYwjDn3am7QFFLRduNyuu1OIfYLPQWN2+dnVrQoh8JCmF8HAKpANe
6YNMM3ONxLHyM7E5JOI4EhoXcMAL3VIHmnwckX5UiiCdhpBzZhyxnvq7/qA43IjUJlLVf/QUIOWP
F7V2Lj3dUwr9A8rUXZdDTga1MU2sDwgrQNqM8mtuZoyTv50EA1zag9ID/Yp28hbsCJ5oRDRLpkzF
II6N+dDqT4Ys4Ge4Hi/tHodRUlKfSgtgKDf1yaBSrMuMc6pPUfz8Sbvjvo8JTpr7ghR1wLK7b35r
vbVfO7ddrsKUztO+FP8U5EYkqB1jwJ1ENG14h5x21kdhfEtWefytLRQBLcU+/zeoyR3X99DvRnrO
5P4wwLzBZSraF+kP7Nn+imEzThkTXXCv7Vl0bkJB3F281ZmuVumqS4cFB9wBeE7MWyXI/aXfiQEI
I+8tMFQCSSo+IiXUOC6DFB64CKC0AKLEz+1rUUdCPtbPJXihnmKdXg6FNpzW37/XhosCvsz/bVIT
neB5422I2YR/rrDD6NikodXBl6yAt6UHsSbf+8qoU6J3cFQXt56kXWEOkSXft/7MHMMdRprRsTp1
zLO6HksGmZ4124ssaqbvzC7xBXcPgUXLJJM9Y0D7VDA1V5aOnzA/TBAVt4FfORZsCL9EndNCB26+
BCG4UHURWycAWfV66/OMhSXPsvvQqHe50e9Tvt5HJvBMKzbbuNlUwQNUk1JSNb1BluafMzB9x7qh
MKrgyszp9tUK4zlPr3pNziOmQuewdB2cr0tBwbSC61dqqLn61FXhFhHd2VZ9Lyn5MlryXSnL7Z9m
w7C8J2K2qSfMSMRC+RtNn0NhX6gOGHYlbW0FmRSjX+DbosKKy8yDN6+7FTQuhZ2x84ei2i7nvpGc
OyUl04lQSlmxURzEe0NYSSqk6nWp0+svQo+MtdO6gjJv03kNt0UnE+JfKyBqtaA/FYjaUgEgYNu1
pAFvp7gpVvZQGGznXFyzKo2wsOwymYuFk38lpvqF9cuouxvDhlsqsput6NfUlUsawNrSW+FvNXhf
LCt/TsZw14efJtq7pVfByDFTIGBaYSFzSjX4TGWQbnc2ziIPyMzj0/hQWDjW9MNO7CC1QM0WBUvU
kxnsDn7suZDSz4l2t6ZRAzrjh9Y4jeBAGoy5MPlyMK8aHSl0VxAldKDzV5Lqzb3hZVXsDU1Aa6xb
ZTkSQkkmtzo6Gr7Fxk0tEhHedgLk7r9HJ81M84je+nJf76oC+a3tg11Mq7sTrUs405KFryS3VXSf
Pya1wjkRDJ3JFKMvNg9+fo5+AOF3aNvnttleRdNu/lSY7o25CK2lCxGoQG2nb9dEoGwwHg5tHd9j
fQXiunh2MlzH2I7ShqSrgbOZiOvv4wK/UIeEOFKPhiQJaiuTAcSEgr+eJHBtv3OSLUxIvkY03XdO
cubrnZOUwVm9Q5LOMO+F81luMFSd2J11d1Qbz5FI9H7PGOE3KSrbq1LTWdP+NbVXXkznSUtZ7fZi
AdtMKTkkVU3dtTMakuJ4s+nhomEKwT/L/R+JsKql17hVmtCe28CBjjK3I2QIGaUSyj/mtPWet9Vb
Q5PiVwnAuoJWS08RhPdWr+nm65HulEeXZc85/mSc+DFkPH6pbzivKqXrAYPOtp4tfFhd/vZx4Uuc
4YhbByQZEj9BjIV0HoG+N/pZcXKocj+JTi6lfs4d4xQ3jEnaZ6KrqNtcAi1PJYzG0pGILgCwgUtN
tTnUhyUz/TJHMw+L5JDaF+ViL28yr31wKqQhjOECckxcXdKhOPQdRPPqEEu/UOebmUzqgGoIuX15
51ZRa9gfLLPy3qZKbxswX+85shU0SWb7Vfx0sqtuQ6mZlEBSRKDHti+Tkeg+Fnq+sE0rBdbf5Kwy
DcSD5jrqX6PcjynYDPGtj58m4VGTTbUnTaIR2CRgKLOO68th7jgSVvAVhy7Qrvj5SpyVK4Md/Ucv
OEsveSgbOKRgapKrkSXkumfG/qCz2Sqc67b3mIikTt2EZdeHGyxfg956dKp+HMN0GsOKCFtaeToh
Q2DlVif5oFp8NKezOlGNImEmEAPZcekoD/Oxa54a5xaTuZ9VO4d0rxJId2otLHKbEwlzC3MvNP1k
YFCpJk8mqp4OXFyIqkNnjpIJa3H8XdfrwZS33Zvjn94nVVw7QSJOWMybm+jaazadRPKtjE2UGT9X
sy9DlT/TBV+rhMTNY9euTxLBj37pbzgPMiYjVBdfcO9/E5MKR0PhFy4u1Ft3U5V9Cl9vBAI4IN6k
hNsYBQ7GqWyJK400BgNBESP5UVyTw2QEbcDqdk0k4GXVvoB1OcrVm63ySaLkVd9sQ3/SeLRAhDSh
D+TcgkxITrZ+1BuUQcibYhmRf4FpbudyRUieuo84Vj7Xjekw7PwaOvvy0jMz0BYrKFKgphY5AOuc
NQ8pMcO5U0KF/6qYR05sTT4ej1wCEkQ3tZ6sXjreEssOFMbxWJY5JBBZeCeDJ8DOqsKdVXv8Lo4Q
jXcxcM58XvziTQhUl6NggpPuB8J45e+BPYM5NWG1Pmje4OwNpF1M58+gujoD3OowDFIkD8t1aOKb
+j+N4qCq3bMo2ePMioO+/VLK9iDAbXfxeOoaPXi3TMrFxvJ1rsncTHZCWRfo7w/XBOcvN4cNBKw9
rp4iEzBGr0hmV1eGR8a1kZuxOakfXZF8jVyIMaJvcwl7IZRt7aghhCfcfhX86Br9XXXD5IUJ1sQE
600dL4AzK+BJ3+OrbuL4Nn0LCk06iPO8waJzbiup/U7mwr4FkqhRheIJt+GAIKKL86z10dw1FzHE
lxLmNFE64ymVuV/YqC1V779n86U2sJr3+wRAiWYNPlRdZbCikRsKI5PqnTZywuGUeqUzYxTZU8xq
i+bLgVjnDHfViF/4TJ7G6ta5TbhARBZnrw3UJq0yO+VSUJ2o4Q1MmA/CRT3gFuAEHp/zsQpNCw1n
ORgqLF5OsXSwXhU9ufdQ2jk0zpDlKse8SUXYZHVEP5AGdFPGEw2eEW/NFNbyAKk62TUp8umDNRkR
qGfYtCLvjAoDA8XDikNhZ8ekyIbbnznPVl6O3ZK5639vtyuQp1XfoswoL6PozsRzM+iuTnwVGb/t
DKjYqKHFJQd6kXptJAUme8PK5sK+rSuM/svPadkQVID9z2zCXCS5PvVcn7Rh+18ns8l5PecjLu4i
zeB1fJYTl29l3xTzTYr3GY0lero8RpE8Rqe/p85y62lGTKZH0jrHwuaExFAke6SbN5zpDId9urgW
J4oVLsMI/XCdPuTSCLFLHaqicRUUopbYzmLHJ8s1gqRMTmrfhbbAtizrPuV2lYRY7ZMPKLZdgg/i
LZpXZGiU+oP2okDiYWbkBnX9Wcy8Wdp4HBsyVBaHiPNIHQMBs1REpBppT42wHTFwPwsGmjgsapkc
ZzmfaoPXs+WmxZEEEC5juaBbB7/jHRmitJU+B9n6Wkr1hdFtReNPm7sj1fd1V1JYrp5UAh9wwQhl
MvpOTrX2XGwsMKc/I4NjVSEmTNNjw7y5ZN6sXxIipslUo+hYB4vzTUmEUWvlPdhg6KPvBvfp+EnC
Ck20fANAqQyYKkQP+OY04mqtQ/s5/KfyXxpA9yGyN1MGLkt0uxkj9y6oAxlcejWnfqL2WUMFuwSL
rY12WoYbyLd3IYqgSSYLjLjZw3f+Cft4P45/mMbvSJUjQ8uncb8AlgfHJ24z2TAG3A12BIs6dpcr
+tnVXpXAXh4yih4INE3vq0PvNavs6mtgTc+3aYG7r5f2DgZEwuX/rGdGvbQ5/hdP9qmx2nPUpJB/
+vg8oNaRTMw+yIPb00ekr+Su632nO0HMVwUYFptRsC1MSEk5Qz+ZY4dWOwpkg22k8WHbgsLGhZsL
pkcqO21CckOClv6dG/o+/93iW+nj4bJZ8bXvx/sgaw9iK9JUuY3xbAAsSsvn1FjwFnjzn8Cu2/aY
DBPzaU42mFEuds7+Szodc0+QOx9ZL7CjTdGgLiAkUmKnqFTZjp6w3UoQWTZXwCxwSGHc08DBbAS4
cVN29JjKp8xmNjDh8shpFUoY88yUixePEmRqTJ2N9HtQW/RnPBcVMoegYKU9zlRZq9TuWHQboCgr
eJZU4DE8j6aGz8dMd9OI8oqasmEW7LSoovFGF7/fZHT0RgrUlz7U6WVkPW6HxsPARFZchf0S6NBY
DSwQ9V+ik6fElk7AM3a6LAf0eoT6cc50f6TveCLjI3Fo7eHxybR1rip9KaoT8K2FTo2J16aZD/L2
PH4Rk56woA/yxdaMA0b8XVuBth9pQbFddW69CaebMIHI0DfAhA0+VXJgS3dz7KLGtB9uIAnCcWqR
9nQaX4vreLwCAj2rkLXoMd1ho7msHTXRmHXVPIc4XN2XTr0navEYm0dpXAGyn8gk3jpNv/bxetXx
igzmS4JY3zwXaX0oWnk3Ln8TmOuIGMcK5rqsAAY5CoYrKjTe5v1q8sjj2iv2Bn3yFluBtVcDbW32
/CQOCXZHBjit4XPoNebab8w0SPQHKtZ5/IEzblVIkqqRgeG/Wc8lN/sD99k3LHufwQhqWRQ1fsJp
WMQI36Me6C3RZ2pP6DakDRx7zuC/HSUlsXzh/HPm7VBwCVwq6Z3I2/3mvE+q1NE/5XIKbDOBJ6bA
nDgMNNc0gpr13vIW5avpThjgN8aXo/pL3+iTJgEikwAp7agfv+DsEcSjvd34b1th8ax9kGT/cF5y
Ga0AADHbaJ1w1HklXRnHRYLjwhBpoGTUrVRFIJVFgBIw4YFqp5i03edmEtKS6DRQg6Icg1XOAkok
YovLYWYSE5ahdAwQm3e2WZwMigU69Vye0CJcpCp4n79L6o9U07pM0MfX7N56Nn7NwiRn85nTHpgQ
uJMN05WaEnMJFjfNOSCW4oJHC4E8d2iZFsZyd2zfm51EmUL9vZGV6sVx4+tdQSqq+Wj/76vAl/ly
mFg573tv9YRIJTEYmxe3aoZTdZUBG1chwIkuLFeMe4oVagaFK31yavU4RCYM/zFzRzNjpE7Nepgp
ybm2lpPgP11lktfLSBFaz+2nfZC5O0HiIYdD+5Jqk+G2/bEzOfGXhxlOf0pcmF5wryQ0mRfNzo7p
DVh42CpYfXt+GfeDf84GDUYcCmKpdrSpCFPpdbL6cHVgJiGpfdms1+OeFw0H3v7/aDqvJTm1bIt+
ERF4Nq+kgTSkLZOlF0JVkvDe8/U9OHFvdFf3eShJR1mw9zJzjpmiJohgum+zV7kT2oiTl9vUtAlO
LV1k90SiVubiYYnczf3sGdG7gVuRdZEYtYsspmtOUKMksRoQ4sZBjdswz1+VFH7JZG7lAFAyNu6Z
ZxHwUJDVMe/s0CaoaGeD5FhS2aXrTR9BSb5jxD7CkV4WlI0GkMwAS7lh35ALHaLhp4gHKOws/TWx
1c79KjjZrUSnvlkr1mWnxBR1MwR6+Y+IyPELItf+xlOPgi1x5xQnUzC66JfceCY7FSnHnP4oKsFY
U+wkTxBFmSsADfd8RWUFPYKjmS/RZ27PjqKH0qtoxJ9UBpP+aK+h28gtTmeBmZP5RxLae1MOV47Z
dn1l76AlvDqKTzY2WtPAeCkvp3BHNcl+QbF7x+CaKoF0GanlRuiE4ocBWkml7Ch5v63BvKaVeQkt
xY9GrMnRLZweEuJJgvsUNjPqu6CfXtjNLOUrj70kiDFDHrTqKidEjTA/2I9rgJnsAbPzGjvxYlFg
EwIoMYA4gupEGJjU02wXW+jq+8FE3vaV56w7G2eov5q3Svo1rmSkdE+QiqwM/syVU8rQZOdw3Kgx
oHqMlyY+DrboR1kj54XuFdbHUZDSBCWny/wO9vxAki7Al9DeZDhkGM0X8op9Yf+Q648kaN4ALTNM
tL2xyA+ISPtDxdxpYQTTPZpefyyD/lC6BUfe7CjsoK052QWcWCERRQhAJR7FKTyM6ps50g+ReUe1
B+hOKe9NuE2wGFvEi/cINzKG3ZbiJBUHTQbTk7Efk1q9YbDC3aT+LZdpQ2IB6CQ8C2wEwkfNnnqA
4Fsk0yN7r4Xupcl1KdqdyrI5V9/HjBwISnOJWwJBpxtiQ/sTuSWjniizQCq6eUD8FPxeCocLSRN/
FEVxtsa2N2hteakNi5CvjQzpOjudTqS22KtvPiNJzlGu9QirjLe7UbngdTY7u7ipcQSfJCKPg4LQ
zwyC/PNDiXG7BrVrFrepjc7DKGifAbsKf5ahEs3XNTtVIew+NeTDtgHTotOEoWOWSCsklY6iG0dh
grq1JwPYkFx/6uhmkXjrgGDT+gPujLNIoRcxrODCo5NJbXEDa3YP4+7exc3d529+jxOb+zShg4VS
+kFqGSw/Xysd3wD/Lov5RGTOqVclJG3jUYVtnpnVrhheiyy8EKAEc+ph5e4ah1SyCOwxPLEcpRAc
OnhIoxuumpeY1+vBLJq9xNiRadM+oX0pBRFET5WJo8ZUjhkoQu2/dRiiog6I6B2JeAb/IhkHnQAQ
RR4OKi+YkIRXsLy/oId96ITDK2m9qbpbxOilbBCT8vHijyX3ACBK6HMMWcxFPQIf2UeTXcWPNwTK
xC1l7eaQu2o7s3/vgx2mkHkmwmgm/fDA0c2k98E2O0SmDVADHw4ZJsZGllZF4saa+K02qB925Y84
yyjlEN93ycuBZASzMdd5vu3WEzk2PCCRk3RWrwEE86ovIE+JwxxNKO3Bog1/xdxc0mb2DUHo0Jq6
rk4nIakOH4vZCuJUnEr5LQEuk71qJnRHTHCmSLFNWKASgW3cBXatEURKBGpMKj7C+hcVJZ4//aiK
v+lmgnMtKMU58tov+itBLbb0KpCvIwdOdVIEcEEWBQojU0W+zll6GZCQvi/K+4wFx+r3csSydvlu
6/IQ+/ZOL/od+37+XcpBdjGyEOpu56xqy5IcqzmP3jLInPGiP6OW2SQM2axo0W7Mj7hT7lG93AKt
viLdKKtNRkq2GlW32ErvGpW7hh9aAr1nJWet0xHiBQ/ABA9G2hOTtZ0vDPugNMhVQvrImmNzTx08
E3qlGp1bRbgRWY3UAEvy/u+sxZv8UzpL504hUe3bfuu16m4vxFT2yUY7lKcg4vFVxGG8P5VBP+UE
aTAj2o4Z6wIuORMNi997VqLfF1O7Bb15rcOJSM7ngLUErLoGuOMjgJzUSjWdFkyhBSEpwYJOpcYk
aFleBidMv+cRKAvkJcrXH5XJkTlv7RW4REJv7/PGEs7IuJM+lcyIEfkm8sEzKa/Z4jajg2J/bwaw
nc0vWB0rfk2KBRmQwSEqnVM5cNSIiyUh0JaJPyTGREuZuDAyBf5Cc3Wr7fSuQsUftkoUH+RUdWSi
OlrCzIxS4lb3bZtWHh5VVM0MTrSrFKRX4vous7L4OY2HVIO/JxO+WY7941s3AqwV80l/J4Ico50E
DrLD51bOX6Wun+pfzB5iRPshjpJCY9Ia+YrTYsNJZrJUkpSosPQWZdBevlExHrQFbd8TRTlKzalt
kf1+9XqzaUrBRjqDUbZLLeW2qPI1Fl8q1e5XsKnVBqcnsiWITTkvrk4Nb4Q/NZb/gbesYf+igRiI
z4McoOwnlTJ6jKX+VEZCtAo+MnUTKcqmz5LzFPQkuAtqKeguozEf1SkHH2ew9sDb5nQgzBocujZl
p98TvNr+yxXEp3AEGANHEQ7ziLegr/8DdBgAxHAsaP1GwjVp2+p90adn/Y9Joya/xWb5UTofmYS1
at5VJtOsbeAH2IzlkWl0gt0i4eDGICU42WVO9YJTPeRUJ4hVJBPzVTOu7lAdbl053DrTupLJCOH0
zHL8klAYpEONfD86MI2ZbNkv2NOZyumVnPNOnOJGOyMm8Ec5urxmvPIsj0h2UwjGhTowMcImYSK4
Nz+B3V01Nb5PP3CRrsvP8NMN4jyr0D2wMilNf7Hs8AqwXfb7fxnHFLh+kmwR3AAEvaVh7jZm776U
H7HSh5roNu3T30B39L7aQq3hmGJhqzWGU7Cx7S3Vt8k1QXM5IPBnLKnpxJa2wtOPuWOHiCvHglVj
6o0GkglheluSAiRMTqnY6FXsoYn05GP36gYWungeBftwH+xTx9o1i6lFMyizudjjF+E7251NUMrM
ZdwRoYJqywMUb/wEQClVVmi0cMe4FZiBxZE3CvCX+C+AEcw2RqmqYef2R/5XRNZNnQQLRmmbrhHq
U7BFBHCtk+Qq896srbhCOttqSQZTp0Q9EVtQpgZ6+0b4QUIYhs5AZNuF8rWt+6sIk+sQohj9zUK/
YoxKZU0KZBA+oSH18fhiXwCSt2TL9HvgJc3MP+xGLkWNWTfzBkGGYwLOMv1lk8Up1OBRT83TDucn
WyhtxpSAKLEo2rewjt4oxfp/kDzo87Mc1XkuHZR+U9uIoQ8JEa8tPZmbXkxVfNJApAHt2yJB+sFS
pcosJk22LWsWTXyMugoHK0YHhIzEXJeu+jGqJF3jYorOhqGdAmU4GVwAuN53lsKbCKFY1aozP5S9
0IRjJdziT5LDI4SqKOXkNRysBNg3Mz/4yDklr8XZjxvEoGTdJGF8mAjwor0lW2Sfw15P3oyfesYK
/g/ut9LOr/BBeR506bsx48LD/qv9qyBcTE/1KM+/emvbZXv/FaA2zrhbxl3Cpm4C09IIz+C3F31y
QOB30OwUHH16yIaI9dJZ/8ex8oj+4Dsm9LIEZdTHsb9YFFf4lI1jWlpYL7Hb4lFNRMb7RKIUVmlG
ek5nfcjNsAUidJGJaptK2KVDz6MP/KWs/XSJr7ANXSUHpSWIRe/O1IofUZwdC5YUYoHvjA5kk52X
HxT/tu+/bMZuMS9ZaV8s7Q/ASScBk83CKzubMDH1KT4BpGFt8J5/cMDk7K+y8pxTQPKBGISRqdMv
TQFJihnr1xDqTph86mnrpBphNMgp6FE7Bo2tn9AtdkBeToqa3E16qGS4sAo/f2gcBAct+y3HkAwM
RsX/wTrnhDIAKxPNbtPqLEZOttnfksQifPSs1iyAOEHs1sb7nnJJS2RWFkCWOtfgpZehsoQ2M9Sj
dFXgeBWg3SzINBYmf8z8LshFsFAkHs9Xo3wXJNEHyj1I4hut/EWr1LOMLBm4SBmm5Hqi+Z/xyuuY
jrFBfbySKnmUi3guIHr19NxU8/k1l5k/RwXr2QU1ve7zDPhBFvgNCc9kOiOS2q42bwMhfP6S4/Fo
/8QWDtMPOe3utMZ3s5huNmcwgUMXpgUfI289/KpAO6XNTSbFdhl7P7HkVUnkM5M+1MEzpSqv860y
rqi2Hvpoe6w5mFTyjxQuUCJDSbZYINFluXbTp3cE1IgFpg3DUPMd/fK+J7FRtWvX7lC3aQTpLYUX
T7NXcUfVCTFfKHKLg6ATQwV8GCqVKbpjG3j7CqaFSeWlQ3TDE4nHK2zzw9KUOC+yc7D50+uCfpsH
6XDSJtlbvj6iiKMN6/Xw1TOe/hwxWAbyKay71fYrKcahYFv6QQfUkJA7mZtRdrcynduu+bHrxG+W
+vIi0qS35T3RQlivr2i+0Vcnt+yQfgQdrPeVN15v5jsjs10P66zFmaTAFmKStZpvFxNvXkkzIB+1
pdopXNNNmZ4sBRk9qQN+cB/l9mISyaRG8oVAUGdi3DMn1WWIw4sKkjDVw60e8bLiMyHOa2BO+cCr
h7F/TBvgIZzKWKJIY1IjpOK0C4w8Zb5yIz9yCjiImtgAJ8eKVKW6KzcpDRI98FRdl96+jOAbhLz4
QtfOkvgx6myLdglVoYaDoSTZAlqdstXCrQwoDibcftaMPXnMI3KgHF5oAYNbrbV9VsGCRmsKRQnv
IuLyVeV5rOsAoF7tJ/Lkq5KKbl3jiWUALEGcPsy7NUMZ9G/QP5AQnuaxeC5kKK9R4/T0xXCo0aaO
wKzwMrWoWHroPxb0H61VvVrq9uvB2QAmhdI+mRruonGLnzIaP7XrZKOfdHii4sOQDpt61+zDBetI
pe3MGUVwxn27JU36yMV6nIprWVaQe9DpgtCZlgQT1eyNXNX2c8WYyUO8rxA9mir6R8C2itibHIWg
PsGMnba9gqR+wMBeGx7uR5N61tKgTUEBaqAjC7/eGehbQBpzbRRxu8Fd6sA5u8+E/wpP5SwyjYmH
kRUPtRiHvKb/QXy3a3m7Vt4vbmImWTWTLHwtHv4ed82AGkOcMtWIcRm15HkeoIHa0mZm1jpq9Dyc
udwg07Ms2lMvtfehsu5VL91lJuQJWjdaVHakAHD2C4LWBQ/sRIsxYw+sUmunFgObuqdkwrHVkE8Q
dfqnaq8LWZl40cMsOiqpuhsthAHkXClK6qYtIWmkdNpr/RgUl8K4xcyy7WCNB9D/03ledXzDcxCc
jc6HNdKx8HIAM5PVVo+QApmlGdIW3+62h/SZIg03sUTGdbyLGa4o0qazwDo4aMRm2uOZfiSavFEC
+QGqpGEkmU+/xIBTkfo0UT8GbO+Et106iX104OsWG1dC5aJaulcmGSogvI0kexoV4fM9AedS7fqn
fg3FsRWEkukZNwmkhYw2Pt4vL6zWR+Z8APq8JvqtREziJ8CP6t+K/i/4VVKNJmF00ieYtfazXzN+
h9+c9kXZvBMZ0TCVLCxSkqDoFlTZrcJzWE3egNd13EUN73XZEZbAOtnRyB+r5gDxErlB8QAprQZ1
wFhmcGhgNzGau4mrh8djUzFwQU59bMEwRml2VO35OAibKIHhGF96QK3SkSfAQZxVJxEYpdLrJ5hF
fQEYcHYtgLu6PaNFI1w2/7OibOURrm5XPBQ9eGJLeZd0+8MS77Otr6lRr1k1XlWtvUbrZVGJ6SNB
OgzZ4VbZDj0BEaj8n+hbhi+hrxJNRgTEjFCkvuzVEeblTsKkb7Hfyx+FxqtOmFdm9J7MsokQroDN
3LAnIBTfQJasoVMXUdtXQK7nQvvD5tkdlPpiQnfLVO1aZtVtRIyYcQEpBc0XecUVxydgMgUkYzM9
EbVGZCnN2oze1jzpizgZg+L4iUJpEQwfKRGpfa5vUtJpJpQWbf6sxbw1c0S8vF4DM+JobF2DXZmO
csDqSIABpKIBUsnHb4HQf0CvmBKVnDL0bzScC8M2qHXCnNKdxtxftGwOROSUxbEIYFGTLJGFLX0X
fVFpMZW8ySZumKbcWuFqeD8UTeUlcnNEX7J6J4w3m2SXVkZhVagOHAUiIcTwPSGjCUB7k5XG6Ku4
QhaIMQ3k3/oYP/pvK2lvpl3d02C6EdImkyeJUP3PuHwrCnAZZRfMW8xbuEb7kBAFZKayTRPQuEaP
WkbU/ApjF4Vk15kFC++OpFl1YxEEZz0RUzn2SjWfG9RQyHS48CYsyvxpA3y9hakmGjfgFoxyayjI
YapvstoflYi+qLi380NO9fOS/1aZTCKHzUeUklGLx48Rz7usNwdAc34KoF7yipDAPYH3auL307y6
Q4LKT3qTZ+GVWNZrnoRXjHaOqmUwaCcivuJLjpNKx/oSMS8DKJZrzzEdmXf+qvSbVJDUWnQIas+F
+Ff0B1l6QYYiB4OKoD2lymZZKgclSQewMF35Wlp4aerGV5vprMsqvbd1DL/j3vKk/dz+K3fyisiv
h21Rv2ZATuDl0f/vQaBDkPeEbm3AAMSr52bfrDDUClDm0ngxcvCRYlWDL5QT1xBjGyjHfUgxb+cE
EJPhm0bzNZY9yU7PZTJf17bETGnElTpwF0AA9MFO2zTwBAmFDEwP0elBpfi3RXqQEftG55HsS0Yi
9jQdtRFYKTcsWs6j9JLz5SgzAaVGVUZaJ0TfSJiIVZdgtNvqvmwXrzJvmdjhXNt6m6wqbzJK0ARc
Dr7FJh+YRGMwVJn6GORfhhK5lmz2MwTXCaodmGLKtwrCPeVL2nZa5MWVsuHtf6QLXmbVUZIt/9Qo
8WHmyUxGZ2jQ2QrqJIDPbfucgWT0qGNtWTDAXvzgb4m43gi9erJR21xTy9GkEd3aTq5i1gMlwR9/
gTkwbZcwrKKvii59HgEiGoZPRaBVYHf1auQPbeo2UUtO96UBgdspfAs8065Z2V3qfkBGXSOjRunv
jgxH0nybMb0EZLGjdIyxATUBwWD3gh4BHO3M5Wdy+Wlcfl01uQAbQrKFDEen14dl6BkzQXPYnNG7
EvVMSvF8araJolwmS+xKk4Eg6N7cLu8sD5xK+6ekycZU2GuuZ/f/9fHFgcYw7P6VSMOSXU4aq02W
pCzi85gsFBb0Zw0xB2qPnmSODyZCaw5dFnARSN/WkckiGqltcpvEH0neM/uH+dYtAqJvv4sxcwR1
66uoBQp1QszV+vmKnGc9NoaEn2CXRXcJ36ok3gWIpEGAVrMmkLPGireBgust2Ga4XupM9TDi49Yj
+mLixoJvEExewbPSn9gPvDVy/yzrT1LGadzpHKWJaMiV108rSPJLFRGnRbS7ynpQRThP1nKwfFUV
bktkAPUOXhqMedDDQL9a1v9TUrKmMJwUllRM4YG+bCvTO+atdNTC6dSnyRkN4rnmqiQWnfP9RHQt
INNNEcneuicKQXSqfA11dmzRNgYEKMCjVFtqu1lbM16aEuJNvY++6ks5F094Xvdvf0r16xQkFwJe
2u4j1bGuYUsNeI8T7JGkAZqKnzCCT7ovmREeP91dxJ4FIudeN9aHwwQlGbFUUXq0IFSaEpG3KAPx
FhUD/8TrPPM668mhM1vyQ8NDPySHmFGnroQHiRK3rf/IMe36pHiT0nv5SrtaCCNAORl7sgn8H7rJ
NKj7fQqZnO0ousCBAqNgVUDk2X6E09keG9Q1koznXQWQCpiI9sXkNB8Q6MsKWzeAE7qr8L8tB5NQ
5K3BGJGKieI00Nrd0pCMZqVM8HNyDXAUQCJf+EpJTSshz0whUTV8lDkfJV7rSOe7Ns3g9koFIDN3
YVDtp1hGYFgwB4HawOo8wfUebciBE/WhH7/bjgf1NhkTnGE00QaFAZdnN5BDlJisSmtvDDcx9AUC
CWdxmXVnFrd6JLen8RXCYcy64fE4y338aHG9gNSHvrWdeuDCBkaYAWMh231aWVbjCYYhfBoHiwo4
rD8tqT+2uD7ZK4IsCmUH1hrbNRmQR1TLBEug8IpdYji3if13yYU7mrUbY6qA6690G0CkmNPLW3SY
1Kccvw22ASxAQPnhuzAjEcAyMx9m9b2M+F0ydQdnD4kkgkpjayZwWlmpazUoOcYHMnUMxRnW8n5i
4EVkjRWwOJ6VTTiO53Y5FOY5KdCYJjHi8Z3SaKeWXBbpUBjlcaocsA64XDYDf1rB0s/iYVw48xYz
RWImMJKbULRDQg5avd98BGnKQOSokGWs9h+asNHZxn7HkXrU4m/d5LXXTMDbiNldIDjyyuHrs8NA
v117wS6tWdRxF2j1+nnwaenbAOTZTK7TBPVkPT6nIvFzYPbMNgqUBOPY8FKEGM8E8zdmaDxKTEe1
Wz2QR4LRZySdqt2FoGZyakMlPqtLsTXpGv8/cYvC2uttmuTM9Gdme3jwvVePmIehMUqyCNIf/E8n
OtQxadwSUI1BO0o4XbTxU+WYVFCmqR3ITmbqZQz2u62vQN0QL1WP+AIUc+k+rMT0jBx/BJOiPiL5
AevcqlcQ0WcZr8sEdVNFP3UCCg5lzjpbItxHPrGnZ44fXlXR3mijJVXajGCmJeUjhptrEOcxJ5+Z
+sEbdUQ8sllnIzqzkYrpfbww1GM1jjyt21pPg7YxUv8h9XZVplDR9JwS45wt3bOUp41qqz4tr89R
iJRa21ZJwELLeOkS//5Kfl7nmVgKvWhwi7g/CfagizL9F5wq76ps3JIEfAyqf2abOh3RAlW13EMF
kC+euxUkiLKLPPqGgsVZAiDrJWaHxbrrQpxsAwUm+ClioRRioQxioZY3CwjqLx6EQ7KKmEP7gELh
0IEAGG2Mojrbq5H93ADnnI0oSEe2TkEQQCdWjlkyINna0N7UfXFeo2tyLTwvmnUawqNVYF8DKKKw
9yaV3EUpxEDw0pBKZxnSCmO+B+xPMGrYeFAazFmNxgm/1bmqs/ABZVYtjlX/ZSRUXF3/X7ptp37O
uATnpNtZvCRSbWwDJMmZjuRDQWrF4MMCcDSZ3yEWLUNLXaXEGxxj/Vkjzeu7LCMpnhP8a5yB2M2Q
4CWggGT1PpOAZMSoEdhY9WSWK8N4MMl7jxCgWSk6K+naEyFqAi3sM89QjG2rMjEF8S6zOOVL8J/W
DB6rgAUazqbJxkem4w1JA/iRECX5AVk6bzA/2I5R+ZDwXnCsVho5Wzb67rneBdXGooKBBs62iaXS
fJAF6ASZv1pWUbwwUBQ4okpsBONe5kU06LKFm/HfTt/pUo1ADsAig4pOxrcXv/83pbP/WBkHVM4p
DF1mZBauT9OGLFcbKLzFckPC0VdjMhhbMkQwGQwsRSym1Mu+CcgdOO41u/kEVvaS/5Vl+Llk4pVe
lL2JR6+GGLvYFAdgzH6J5VclKZeBSWFsQWO03LT5s1SomC9XecidAj1BRNPHNsQt2G5E8saMCLKW
blNTPQOUIaops4aRnvqkPxeiFiyER/13SYCtnffIuoiISd6snyFqcI3jEjBPNhx4q3rLi79l+50y
6A0onWRKpx6qdErkV8/PaOL6S9VmT85F071s2ymIs4tOkjI5Knboyhg/K3Wbdv1bH2efRTIydz2g
AIa2fApyUhCIyUHSllheLrbj9GNVlGjEFdXI9HXWUUr+e4yYv5HZZtFiN7dSrjdyP6GcsO9WDV/4
ZzmWMBwNSsZIvXe7kMjespFPm+IjGsmWhAxHgxzO0XkBfdRlkYv3YH1u+dckW+wYhMGR34jV3hvN
+ruy2fUk+1a/vySRnZh3n6Kl2k4s78VLrahwZEBKxbMuxkfba9C6lxvDyysHuzOFOC31mfh2RHPL
XSmCbYUsbpEIsUQaVWvfI8TzGrMshCLMCGB+4EdG+0mmJOqJC1cyN98LaXRtzAMThLN6ZSkBhFQR
gLMHcpI1hhT0mp3anq79bsbyAM36kEfFwZgzkmk8U0DHki0vUijwutb7w9Z7eNO76VySFtSSfyAl
8kXZBPq/ElpoGZjrIXER5nJNc0gwRHZw1qqQkQ0pvLcsGFK0rv1ZO+oQ4E3o0CuzkyVN+rFE1ceU
OdEjEIhY3xQ9vzIWucxqDRupc8Ji2JgW3B3WcqCWbL/ZTa3l2L7LPDZV/9gBovua6bDJ9Er2mVBf
cjE7cjO5OfoWxl5S8Bll0ZtoODKSryCOvljrq6+hUnbiRzmWuumgP9xEmnkg5Q3PDsmUqJ9+hFOf
bdauQwq0dKOz/5P4OWfhS+mqfQUlcRz7I/Fj8Ob5lTrsw3Qnb6vLBPRkKRk662jrNS+bkzNjdnyH
qN4tBGURqc5um12bbtqAXtlX/MxaRG5CoCM2ZXeI/hFBh/ou8ZJj47Ma3bcSZIoTWoN9hwok3ne4
/cdAPerwKatGOQp9ASzRHceOZGVEl/3hnm0iCEbxoLszveQkYvcuKEzwN15VRb5EDXCXegRLq56s
eNosRuOo7e/gr+pb50BVWHhz+oFpAU+/UaACqNkuquo9bJp9l3FkbyuQYYXa7jOQYRnQfwhh7FY7
8R4ShRWEWwPeXY0mXZK2NQ7cLgg8IzTIqOADxg39lhqq3yjD+yshNjd9n/YwjfYtZ4IlqHU4Dwa+
+iBA1/dMUwwFfFV26sZUxGDaa0Bl0BhDauIkZKSd9nuDJiPBuzl23S0lvTYn675+Q8sOTuPcInRK
id6eUEOxBAl+Kaycx41BfwsictSYDVOdjuAaWI/V6NVXAXgmHWcr8qUreXLBAHMQpSaE4u4cMD+c
ZHJTl70PxfVdsob38vd8lI9kKzHtyrwC2K5gmLjMXpvpHr0vPF3bGwoKB3QWtfZlLj4RSa5NyRTR
VdX0rSsDkU36Lv7dh+F7dhhb+pLZ8DR+dRxPTiiBa2NNuzAWWsuUUosuzTnkcht3LwYeYRLhwAdq
Z+YbkXAsDtgL2AxOBjqLIEbL42iv1CTojoVzSwR6aDI0utCc5lwTNYL2YWL7Bi1e3fC9gtbT3vot
leCgOr9QopONyVakdVYhP8r4tG3hj6EFsUt/GITXVNdQQdO57IRlH+zUOpEtmYZns65Oak6eX6wf
Ctvw0PIZK/M0zuFt8fNnIluCLYkuPsqTcbXaTpT/FMFEM0O4zT8Fq5Wgl5+j8kt2pT0bJ5ENO4F+
qtNoQ5iYkUSS/uPy8RMpv9Rlja6EWgb2dbFsAn9gAs1OFGQH/oroNBBUvRqdrIBkuvw3lMdzr7Ge
PwxbLjhchROPBSiRoyYYjvPQhTx0FW2Y3tDRBjhIpQXJ5qsOICghcy+QuY+h2OGrIN6k3k1Azxqy
BUQE447vQIfcEBzUIX3skMcOp+YKz7heQEgFt7gPLmRgpFn81L6VU1aGV+07TTpXE6MLc81VK82t
w39aPINmVtxRITgBWGLDyC/AsYwWTk5y9FXlgyCOu5k/SFqvRQSJBqPsiTsgwrxGn4e/KvdGi0vP
5n3XQCqEOxLe1aXi7yjcBX+9wpgLdcc5ZswIlcDnNoo6SCQIvALWzuM2tZu3ca/d21Lb9FXv6DaO
jyB2xeEQKtyA83jUzfhoYcJO+mGLKo8bGLjqzmQbXpBnFRKg2ROgqbCVGNGn5/SnYh2/8YEw0au3
HPedxj6N7S5rQ1kJHfk6ECA6dm4Xq4/ZdpKl5rdiFTrr13qGOlrNjBKK8wwJRwCAsw9mVpxUBc4y
s3tE+ksenOsFCaNbWFtiQTb8DdBLQlU8m1DiK24A3WyPBUD5L4S2O6lsjiwDjyGhEnNpHCuNC8FE
i7HeYUDdeV2IpqlIA8b/zZAHA7XaQA5JzjExfGTFq/1R5POau5HVx7oJj8SRnmS4jxARq1Q7iXg8
g7XAmgCrBQdzcjSKnJ0FQuM6OWjFcrCfVUuY+qjvBtaciW1S5iTnMKjOfHBnuf6wh8mN6UYqYm0Z
6FYkErQ06IQB9dVNP6pN/sLm/5kY8WdkPRpJu/6K/lQEr0sNquz5lLNGyLJ3bLszHAPDYodMFIgu
uXtT/QpD+2ZWxnHpXka63KKuuK0eebmRLvOSXTSr9vmUEH3mS4w2KztnObNc+2bjo5qlK8rFa5lM
TsxCbRTaBSU/ylrJw9hlZFjECg3dPfh6QEdmyAJT9cfZ9DNT9wMWmgTzctpUh5KDoDNVp02ze2cQ
vjpHO7Ocr8S7Xrpg8hd0ps2N+KMjxqOYxzi7GcK4qBDnlMY6GfGOqVAKh0BHpZI1vS83MtInSHlc
6GFbbrr6JVVsS7rfEv0i8Rp2BiCdtUiPtbdHFJTPswfQxVuk6MDsrmXgj1SJtJkw28ol7cgYndek
MJNPf4ZvQ4tFmGmzrBb53m0k3tGGnCQD0W2poUHdmup7BYNfUsqHiUYcG+otXNBpDo4XbBaJWe4u
lcAHxQBpyQDv2W52/8YFAeGg7LOlZICPfIfg2yz4tfrh0N9CTfnNqqBiR8opcBhiA3cOeXDlJUQ/
I2NtKoR5ohRy8/Rz2NLCkiDb4I6w+OrsnqYIoLCCIFQV57EPzuminVWJMA3q+Tquz1MXnIYEZW3p
/pJeMZ2ssXxGCLiCHqp8AshYGjyQLZ6aOUtP0Sckd2ZGZS2Ti7bKYJDLMtCOixuTroG9Oh2e2TfP
OI0wzLdvqsVO50D7Pgl3EP2ZiEu/Ys8dVxc5YKvAiw90mj9L5stmjN9qRFoQS54UrPdkfccYPR4e
pVkxuI5uQZyu2YDrEPXRIPVBZugOA0Qwhh5wYfYiW+2iBPfw/QP958D1i3asTCnG++wtMu23Mq7e
I9Zx3LzwAYGA2cN7X4TvvXXqUKBDRYTXT1nGjpvWlgMKuEDFki2qVvDpoavuBh1gib5NwT5qcQCp
unkm14+UwvA4s6PoMN0N1HPp9iOVvxRiiVPxFKT64XWETo3CU22DncoVp4wmYaRbYe8kmwRPgC/r
drGXiPCZubqxwwW1U0IIJW9vP+Y4FWmvjRpiL1QTK3wsOvTp6m1UvgB7uQRA0rNWx962/ey81RfJ
VaOOT7FhWHnrguiwfTExvOdd9AiT+RGh2ue5ePyPpvPajVTttugTIZHDLVCBonKVXbZvkNveJufM
0/+DI50Lb22puy2bAr4V5hxTyccLTk85d4vorWwye6XwQntJF2vf57ukQm7O99GrnyFTnKapPeLb
XfZpNtkEbQztBOlgpgXXoRJu+XuL2qzGVVaNlh3R0i9Mk3WVxqsuD2pm7YxsK9EjhTjFWZAFhXCw
RDbIu5hzKC1x5Gq6XxncKgMHBJEr6HrOpDSeO4DRevUbnjVFRzjX7ohd2lEdYljGFgg2OnmuXaWq
xL6SRX6AnK/SlIMZjbzpEDwq5WaevuF8N9yOlhQ+5hoNtCJ6/UZFjzwm0q1cMiag5EZ+m9JuybFR
VsU1aYqroRhY6RlRRZTKtj71z3xV6+DALwkur28hTJQiHs7iuV3zZJlspShSDVNE2x9fChNAtoXV
/Hup1HtlTTCeo9iEn1p+KmhB0uENdSqZShkRgl04b+aO45nUgDpwSuLtIFN6TQhArEc5geGwYCGq
bGkTZRm3dJl4RHN5JjY/pRfJC4x93hgGJCNkYF3jxmxyFbggcyD4NZuuEauIiUhwYtUFEqZrQWgK
h0QF84AJU5qZk6aZ11DkTPI1S8inBy1CJaQJ9gA3UvoikIM6XHJFYOjtvYlUf8EJTr6Hooy+lieQ
V5A7W+gXcukSFzhIlt8JMPxcs4e/Jp1804T6HgnCfZ7rR0uL0iyuFGebme61M/r3IKSeKirc6Mdq
/C/STwSZ4EGbPN4LJh0SIUMlK5OK1VrRlntowD1i+9iU7LDVeE6CbZwgLdDFTY9bOgw5E64B4n0N
UGKvsxXWqn3Rl3tOaHLA1jBOC6VhAs74s1xK31AC1DCHWkl54qMz9PBzhI9hMWNnCGQcjOk1PiTd
I8KpVERgyLL2ljfqbYVTgQ9rDJmIuPliBuHJKF0zDc5JvG2T64TEAVZKALBGu3rkOgDnMLEV5tVb
qkeXRanOwNGafHGDAUMv6wiDjfnIxjyDBNgW4Wbqmw2T6SmvWSUl21ghmX1pmbMqmEjDXZmiyyxm
XIPKjuVIa4HMwllIoQn77CwJ4hnxLe9OUIb48EeuRJVxCbkSrGmiuNi0+J/NiDcPK8jEmWxhOubk
pkdcnwjDZZYHtxyLN8VWcAyebVnCbFj21C+7VmHL4Qf8GD/ahrlE9/aDpWvu/OnGaeLwmrHzCJSh
vi9GBJm2fJFB+IldcuoA2aHupKkSTgBk+wmVEg2aZOl0GskJRcApDmx2JGoJJAReZ0IdemoA5891
RL0UnWpVOGk3IaPGNGX4qvKlIqY9TcqNgV7JZHpXLHYcThe9Y8CIORO5Zq4XN5MVRoA7Dk1cVU02
UXV4AQROc+IYMJIIxNKPP4RqFc3kWzU9PsSJYpYp/LQYUYAh87WcSisl+Di9RD/VNsDrpaXTtlpg
ABuvMuPzKGc2MKjOselL2PQ7gdNce1hpw+g3vrYrB1h+2uEh/ErDksdmGyQV/o30WGQ3qyofYafd
y2JypGi5VwGXs/VN8uvxb6jX5hWOlPFaeLrrXlEBYWs5vZqDuBkGksfzmImJhpu9OyyKO2sZ54GX
SFCay5ketSQ3hwA628yuC4kOQ41WLEAYC4AwBjEQwHLEM0ma1iHtpUOMdTNgtbHtLDSxiXxi8nbK
CBiQrfBUK4+Q+yZYiIcLatIvVyy0AwWhLQHAJ64xGl7AUDsM8YCHCoOo2cMm4I0sttNc34sRgd/Y
JpAzl9rkK1XkLKRAoLbiAF03LmHvMF0Df764SwCVujWRifr51N8tJCPGjDs+g6IjJH6Fw8nEltBN
p2IdF6FxbZNsTR45yzSOM8JSmjcqQf06o/XqcuXWoPUyka5FV1lmcN4+S8F8gLGYs+osWMV9LqIb
IYGXns5qLo+Sa8oneTN4QXSjik3IyYlNHDY924cqc6dHRIyaB5FuLGzt+G+qs2M0EXY6O1oFYw8z
JFyABc9PkgoYFg0v1FAnQ+KLsO8TGMpntg0Ivg9JM2gpVouwQvVecX7HYes1LBaEhUEx0xb03B2e
7aiMAQCHIPgELyX5BZEx7aPYv3GJnUo3N/iLzQHSUwjsTQXdxcZeZ+AcdiQGIE9tQoqsnHS5RWMQ
yD65KZ0JiY5CFprs1yIdLRN/pvCBJBwkccKjmhzaSPJkZzKTU6YVmzrUrv34TfwI2fPStYq/YfCl
2hWTJJGQR52WDoSjkLiKcJNIjDOoCGdxI8OcRP2ouaNIOvhggcLYFUsH5QnL3HEmITflYV3HAOGf
AXgVVONRRxSgHYtY37M7gec9m/WesKpdurq8ARuslzAb1K18E/ZtWe8n4auYJRcUbsQwy1jL5/fk
qLEa1ONXOMmu+TUi28mHGSpluOkbLEVptgqNLiZepZzaYIY0QhPNLL6WoT6NbwKpbdoKAerwAH6E
3/wjtx1m3nEo9grtrFxQDZ9RiyIy8nVdJB9jRsM4pv1FFrVLX2XXZmSKgPoZSSYrDvSSnYEogOpX
5Wui4m4mMhMpt6sGcxIz4NnrBRrlXOcNxQ5RivcrSdjKwx1U+W2ocJ87Cq23UDo6WAiWMSZBUtqj
4zduGEVBQhtdASNnGM5v9dS9c6K8tJAwE6rgpi1eS6O9R8r4lHBPbNNlOUmE+DI6hjSx+NW1Juko
wvyW+xmQcIERYMMLN1oVYH40PAUz2HVrZI0OpMuAC0JYNNOsnZmkDozu/Tt2DWpBuFoUvdAwBRKQ
FaJrgVenVXoQcEMNBSkG1xw95YRalGgT5jsN1xSEDZ1cNgOH5L5WUd4FWmWPB1H9WPF0BtK+2mmI
/C1/hDrZCNOZayFWR1jzyEfJuxUuqCC2Uk9/Ikx3NgZWuNzMW3Fk93yLSuOWq9VdTud7ov4JY+HT
fN4FlnsDJpBwXBEMcHrFO2PnG9yDq7BY51xpT1a1GvYUF/Uazn7rOMdwASv+doffI0NeNOIvENTC
Swk6m3PGsYn31VQCDxn8OUvel2fkt1zBdjoyTiJAQYNeF81b807tKRnT/oaQBB9edDLvULfY/TVS
gCu1gB5kuRbEyw4Mj5wcK4Pw4eHUWzPj1ldeRi47zk0SVXeaoIQRVM3cltvzAb3qbJjyGTGKYg1H
0UwuM1M7tf8QxfjD+FSsd0YoyASDLZHhR0soj60i+9oqQdV25YtZZBNcTAB9bu2vjRg1PZl66YcY
bQFcZPjYF9LXgC9kPN69DTNqQsP9EAt9S9YOMZqmYxHKBmMEPUUpsuOhgKg6bzyQAe9XGGMXisgB
FENGhYeYsoSSIzJlMOIL/ICLejAFAKmsCEvWgyZfg4CosqSLfm+B+bIkCmMWIXOONpDQVmkiK4G4
BlPdLtiNoQcQg3VJab7yPYTifDKOyM+c3Eq8IEU0g5WzodtbpdDvSI+5VxOIpiP19sL8QDNIP6If
mrCKSQi5EW4GJ+TA4czCp7wsIB8z9k/Mmrp4X6jJXuFrBLY0uekQ7+W/db4doVlNkUyi8Brbk2Sg
MNKYVYVkygD2N2BVD6PgTQ2CbDXfo14kfckaAWYX8k6QWVZ3r9Zh+wVBOFRSgreDs24xLCODsMET
LJ4Y/9lZSGEqfoC2Pj0TVvdZ/c66xrQe3dw+IgRmRRncyFgYp13zQvSxhJX9H/ur8ncoUuJrWn9U
Z19DQqjwZchEa3IWwEDz4YL6lj0kmPSYGA0iFF3GMOs+FZKgrUO3sLh5Kmiv2NaD2NwMOapd9sUr
/qEq1U2+YWulLMzZRmOT4CZc1B7OH7lIxIGyo1SMnHEGXhFS5NZJab2KqXY9wSCyxjKbryLhykKq
mJMVDCuCd8InVZkXYmz+8WZox9SljdsGUrjV0SHk8XPmoBFlMN0kluJkSNkrJenihUt1OGkPVPbw
YBlHpoRLcGuSH1NBjl4MAVkOxk2m/TkJJiwXep1NvAxOpvmXL2A92k2GqKLA5hRjK2uMAKoro0w2
rG2v7yxCvTOFgMyY6hZDho7QE+NCnaduQSzfyN0rl5UXz4kXgoVpFwax8n78tkQB9VXrlMpyFuC0
aZfQHK9FLN6F5GvA9KFi6Qfc6WmsC7Sf+FvF4BL3iKh6PsJAPilTxPyVqypXgMR4lRGQIW5MJFaK
atG3as54G3TEmJkzyaR9yjqjlRf7cb9RKQgVkhUSTwJ3IpOfFZN9Nk/UfAFDNg5GXXDE4ady8eWU
mxa/sQAkn6woh6mA1e70nt9knHfsyzG0VqMtNZWDfY69um09G6VgnBsf45d578KDFf8sMdpZuWUi
qF9MNXalqTnHKbt0dY1oAw86V/tYopDRnFU2EsdP1PAmqPsG33BMqKvprCXAZP2uWy2OchhBX7jD
9XQv5sYuSytG3Awx3yIAkA0ASF7PxuBlb72/L2ksDaCWcDXeWnN8AMSwra7xg81+afWzm1BA1zhm
khVyPwE6Hkc2ZkbaeDWCp4YfaTBQmZL/LuAiSiLzpDwidmAFocl5/+1jva49q1sJAlT4GRuTkYen
kQ8NK0+Gk4a8A+MA5IUwsWlh7ZagMyAAcJDJg8ufzMgJHS0T3hCycYrimSF1uIvb4ZKMKYvW+WpE
5nUM45twbYb0TA1+yt6sT0F5GFlm9/8Q/cLDl03myHF/tTzjCnLuhKGI101/NNMTqjZG2waKE80z
Kcp1ww7CBHpB5oVdsG+JWECzv+jTXk4Lp4k6G9s3OYI3ANoteuS4dEMDR3nuaYIGH+13PeVF49yi
RUq3gI0nwhNqZJ3Vh7hrlLu4Kz4EGPoyj6lUfzDbzNCEFoy0wncSbfdTOtEmEcAxct1KQsPhVpwo
eRnQQkKQ5ZlFDUELbHdaHGRTAVtV5BqCryvA16WMpecBgANHUYQQPYlBfYb6djTmbVShYCUQ3YPO
5wOvCTFPsL2cgfqvsacjMqi2SfH0AXONNG8YHzKJ6T25D8z111Q0Ksp1p1hgUY2OyoBzRslvwwen
Odo50ryM2tWxVGj2RwF22KTow/iEXUgDrbUCfGU7S7SdumO4i0JJ4/smiAYBgiZzhZITtWkHRrC7
c8GGyWRCJz5gSrGWRz7K5F4VXhO/aqLf4zpBMmP6FgOcum/9mfFNmI4HEhY4j7lQhas9NIkP9qaf
8A/sBLQUiZ6hw3eVCkF03+9DTJYmPI5Jht/nFgon1vnURPeOsGuJSMbkVJNdpeaWk+TSKQwVGvGU
JjYH3racogKXq1tAokwhUcqsScaalp1cmE46Z0u7kyYmSXFJEwSFAfJRRKX4rm+kK/Z+j7Q0XHgk
Pbuy7L3/AtfYlaK5XSE3s7zCtOCjTbym9LCj7PcFP6Y/4vxcmIMUlIUikG1UE24DCx5FPG+9WNo1
dQ/HhW+x1r58Ax2XEQKlfbusBKyKrbReJV7B8qVnTIsWqesnkDvygb94MDCa5dXZ4NZSPvpmPJMf
CgHsjtYebz07xxOBR4IpXyUrvwU3kxyBBGx860cnxDpbhUiJVq+Y4Qub9F8aS3ZuMT3H3oWMMUfG
iKpQDZdtAN27+Cjn+PIhn1u26CqYBslzS/wCwGjzLKJanKD5mbt6RNNnQFtCpz6TAJf/Ko9wEnYZ
SGwwJghEyFMANc7MgIpf8qJJP4jirmRJkGDo4l812jkRlUv7Z3BWC56sIuaOZeLoDxVDc8TSuKYG
F0GwVcVvGf0HqlnXFLu3WE7fyL3P21czNu+hkb7VMXdAsJ+S7+IaYzZbPbD9GYwDDYojUKvIi7QL
2Joznj6NJtWm1V5FHEYCtBd26QZmSNxaRk9tXuivZVsyY9WF7l5oxd0crNskgiIW+g3N+BVFaMxL
0piss0SwGyoU1tospKPZKxtMj7NJLti4F+yKQPOMw5RGqM9HYPoaMihPQQErx9XWIiO4R7bbSJRe
OQiPChZ5sTHG7azk25qc3lE/rxWJCLtybtsDcmqKNR9zD5j47fxmieVeq+R95hYNlnlODNYRUMOw
c/nbKZfsGhamXeG7Tx5xzfJRB7qPX0dSt2H+EAwd+KjGcwlHQWhxEMgmkecFfEi0DKheYuTH0WdE
1STglFmV4nrQO1IzH0hsO+gFehS3Os0tTLnpPpO3p7yVcv+mSuYzc5ImvAP/PEdMgppRPpavYCMx
d9FVjMVbKxwON+WTJDzyFGSvFhKmx6jLscwOGFb4sFYtPJmn40ckwnhtSgLV1g781rTmHQCuCT+0
ywbmE9khTfcKyil98SpYhI2O49tLdh10RF3t7wAvMrK68gVG0SnhD0cV3X6+4pNk36wmiAXkzarX
hIND6J8QOa9Rmp67eEeZkdHkwRw5aBj02bwUZBzLVraTqgk5Na9JpDN7S/83av2GiX021CeOSEwt
myoSb0QVXMfSJcDXDlX5kAnKTXMx9lQ4RBR+S0JEIixyCqVJ3zAMBqpP0I3KBidLByZAuQs27SNk
55whYetwpM+gmsmGivvBn7ZGqh2tHJD2n3vSKYYpEnymAGgL8MAYsy+2FMgdeUuTK8yPAg80qTK2
JJCTkH9qxOQGc3SKcMWKMybC4QD9zpcxy+UhgupLWILPzbVjw2au74Kjufsy2O+CWZwo9ibD1VXR
jaHmjjNShzJlrYZIoy3OczKC5gAP6HaaQmQbMZp6gfgsO1hjuZ1C+vuvCXcHNZSN0/CotQnb1+is
BxuiRY9d4wFfuJuUqpL6k3IyS2ykgJVh/uopF4cm3xZYGtOXHC+kvjJQX8SjWcPsDVC8I4YupHbr
ShdToPAK+ad5DGwAMadR7Az8iGzvGXYFfxVAUOC1W3HVf9cA3J/ZGx3GQc5OFZmHvd/T4yFBWoyt
xIu0kIAE8ALtCZiJgcuJdGaYhETjU75rLtJoCwQO/vep9VaiZwX+ZvU7hvgdzbHejMIRs9Z2TvbU
X7aKFFUXPxl5uKPQHcV28Ws6q3r3Lt+DFL4cgXcLrv2M4hTEDwHHjFwzpm5kpU1kAeD0p44LsvqS
1IwCxgfiJfYqoZb5tQwKBbuiyrbetNjWMz2Z+tFebfpN7wQGoOX6ZM2Kr7PQSQZbsqwDztdjo0vH
ORWPRj8fY1QmmvYb/S6xQdQP7THg5B6Ec9W1+IHYgvrkE29FqvdxPFWw1vqnVWA9hY5h+CjsSHjf
aProce7iKn90+n7ikzEsbhOEYxUmAmZ96At8KUMIAXZIpgVQI4yWx1QeH0ug3NSaEDIWs/SdZe4P
OGTpxvGjrfV844m3Cf6tAqzAwveDO1+fZkxeWCOHhvnVyOOKr7kRX61evwRjk3XpuSQ1BKeSxadp
ns37jUfioKS9V7861RUNavLUr4r46FsugWvzoUlRYAzkHJmCh30PpTWsJLnl7bpGc7EsnyvSA6ud
1oW7hNuTWUOE10DWb1qAKIhlSN7whme5OwXmJXe7RvDnRQX+NJ5EApC0Blv89JSRSxvjaSDoTqm7
C3U6lV37TuaEq0JNH1Db6BomTwGjYV/vGgQv5RDZnQj9bTa2eWfz2/SRbQk4icE2jYrIB7j4yOau
tTjuymlx4vRj6b0eVjO7EwoBC/U+qYxMeXPfIHJibg9mOeDtuVKaEWg7nYIan+0xOMU8msRV/UEa
H8r+UBqulpbHoFMINwrQdiUuHBmSGIfT2AMMDgaaPCYGWyxTN1JJMVG1XIbuihIMiHEPRLgmyVPe
dCobTsbSbYRV1MkTaZ/2ojdW7PBZz0HT8ftxOQ59fortUUrPvaSfgaeOzcWwaJK12s6eupQ95Zoa
lBGkQm78ULYk3HkCubRzh53dWxBxD6yf9VeWCi8tuCRFuUsVy3dUX1JCFJwlnmltq/8zFvRH7D8i
q9qXqFQFDd0pmtmo3E0VeQSXZlwhWiSFInn/krXxEAk1YiSQqyOQiEE9EL10SIlY6kmV6EiVUMDD
NMMm1LBhDrsITu96nzTsC4yy2wLp3RIqDQvsOeUNGQjXwqghjh7IgsmrSy+AOgrZ/WgFg66MXLrQ
rzcr0jLDwQaeYldqhtPmttu/5khzRf1QpxKkR7iATbE9NAecgCvHdQ8Ad1sb9P0J+HnRvEu6bxp7
brRj2px67MpDWAPqQOv/R6LtOGoMMUOvNFLPQH84xK0396M3YZ5rMCswEYAvgg4N7h/+2fmdOuAj
QX9hLj3Wd3aWCOZKzM4mZmetZvndEEmrPhVnUurLEsfnPqMWMFEWhVj1K9mJZwHfAAMhNCdMmyOd
nSPixZb0GREfDJO6ZfRaiYAtTobZaD3B6w3gGzrKHr5CvuoQ27PCemB9FOmfeWtTf0waYp78ZJUM
1WnT9c1tKpwARhYwCoZZXrnn9U2gB1k6Qj2gkLe2xlFX1b3UtPsmCHbz+uzwLoizk7wAslgB0g1p
BAGZqK56Z4AF+emlsR3NiNXpblqSXjt9Pvtd1pxqRGYFZR2172rpUyz1ODrmm7C025gJPqae/7eG
mCdhH5BcEOKIUMzQHwaIHRnLQGuHQJNkhONAuzOFxQkQess5XyIAzYILUkJfYeaFt9DntbNbmlvI
2GvoUr/x4oWFAyweNKbI2nvbMnQM1PiQSmM7tQOvKmpGRCOMoqVLtzXNejdwp84VmqPkZXY4bVDH
VdKe22Y/TLUnMs0ZFcWr2OeU1VWWGtR7hGKQNmpuKkUibXTxoC71y7sVT++WV5vVeRlOYqXcdcZ4
5hyfEjh9TtyrO+3Kc3VNBOtsbt6tnE0YDShHHmR9N+aqjTcVg9kg+0MqvGed/s4/m7RHL3CRR1sL
xvtkDTdzA4oAiR+z8aSpd6GIzFDcSABL3cCJ+uxi5POJDfqC9bhi49/cw1n0QBGAlB+oqbXN2Mbb
kdBhGI5NWJwh/zw0rIiNyLa+Kh1lRjNX/BfW1bZ8R59FcTm1CEa/v7SEG4osk0LQ/Sg0fPFPoqKr
doVGKE7FfpPdWsCfINzQ0HQS4mESSvEWSQb3WuOj+FOMa0Q5QkGzbhWwPOxNNM81INVIyl0RWkLT
Uz1xq7jjQZBbG8oRSpLi6s6HDKDaimbsq4XCLzsHMCGEhgW5cMYedGH/d5ncOXgYUnNsaV1YloDq
KpDZmPwt5rx1VcGngJUbO9WUvAkslIXoASH+zSKqQNesB1c2xOER000mmxGg+JSGrpx+MGjeLfzA
LVC4ZWQD7fsx1q5BxOu8F/yKSbnAGwv6isDYk1lFKbYbpWAKDcuLGKaJGCaMgK5bDqEXtAQBDj4e
1xMQDrvABd+JghvxakN6NG3aoIXLSqRjFuLGjQcTqi/Djr4ksZH4X2LhZvJ1mJhQeU+y4AUz+wnm
KDRZYg6S8WUY9zk/BHCrQwXtTsuKrlf3amVdh7L5jDlwWRfJZ3aSsa0mYuoaikymIwk19mSp2D1S
SI6p2P9rZ5NaN2H1zUWJJra8tKllGy2OVncgxLTfyUQ7FRp4lK2JqDXe5ca/LrKXCU0ubOC0YN6c
hTc9i52JEXNkq9Uxrb/zrzjddK0jw4UF1os9pDVmJwVMhI/awhbUcoKIhp8qSmBLxB9W1UEDeoy3
dKnezIkY35vZHU0ml8eGaRRGApwOI9ee9IUCeah4auXcAWJChhNwhJD3S5bydroWKXldOhxBYhzK
2iHe41AJhhMN7O5eEJwOZnJe0ugtDRp0sG+4ORVCGYv2leovi66tn+w0752MVOCxmhxiv1yr/KBw
4DvZcvyra9gRUQdPimLHMWwQDr8FRUBOt1WWoPCCFDwLTcuzy2+l9AHHbWfMv3hk0vIlJd+5wXYH
NU72ToBTwnQiVhiAY0qJdVfL4VHgTCafUWhw3uHWocJVzMCW8beqYYSOx+kalNhvVX8Y9L8q/iey
lYr0EJwiJt9wm1qbftyPnWqPAk1ZjwobMTGOd1sfn/j5bJ1U60pE7UDWek7Dc7HYVXOCjB/qzD1C
Sz1zScRbPF8VdIT4IruCFWGLvLr47ukHcG2QS2N8aUXtmOqrij8rIzxSdiFBZeY5kl8Z/Gm4p6tE
ctmy2s38L4PW3EQ4WHImjy+6UBA8jjlUDtKckkPBk5X5EYWfpFCP+Ks6nDCjtRm7rymC790Nm7qr
Hz0LZ34BKdHsSbvwWaXhU60Xh3DToPmqRCb4a9RftC9FEC1QHR8DeI2ANtMEqCMh44vLq0xoIFmc
fWezCClEF90OTGmZJQ9ESvOr0+EQHEtV+VHF4ByCxajq1CvW05q3SdmzkKR5wmlVOFqpO3H4p1VM
jnTkFj3aaCcpxghN0LxOke1Y6n21H10zKE5Q970sqL9HMt0WM3zvGYi34V8bklYw5VurRelFmmI2
BQQVTU7BORFkP3JTb+KDHrxzugDjuwhsi/qkPMO7PUHmdQdLongjl8AxS/U/oQZ83NCXtitrS0cy
FVe2Qhme42E0hYLHM91BBJKtv9JkHsQaWKMuwNgHxAurU2I4Q43pqf5e8ucQ/cOWADpgIitucKLq
o6sUN1ZQplesKcCPIICcF5yO85soDHYK+KOz/uXsV1rAJ1NwIuTUFnL226nCEP9d5Q0c/pcDmtUJ
cxiqxjbipwjKW1sFfP21I09yOLcWiglvwlk/xuDcYGHX3AHc2wtWp7EnfvlKPEanf1WtcZIEkmNq
E/gFNJhWwTZPKC5X2m3F4t2SvqM1B4x2wkT5hQaXuOLylfqd8CYvwHoeSfBtFRf6LbdgPZ1w+1tI
15OpQIGdbWs4hYL6m6KhM3905gGkcuRXLjYZYUVsa7wfawgK4DxFNw+9uPyW+OxZ/UVicAkz+tlo
+YlgN0TFRouAAEAc6lajUCmxWKcmnbN7sEWsmYw/ofLSDWFlMDgwHXl0fwaZQS3CQd42NWxYvT9l
wy9oljYAEfqfmX0iMsr1f+W65qGjiRnTGagnJPFmls9+vpYZKihPIqQveqp09coG/VfCyQ5UIveX
5CPRDiPa9AAZ1y5nBJefU30/9O8aYO8J6iYG+C1v5AweburyXyVxcqQp+sFEOEPGQOuQIR0yO6zt
6CEgBUncdjqolLrKd8dqYIDBtx/Q07Gbwj2EBBGnG9vciV95DztgBJGgYEBjBvdmWA63A7lcHXDV
zq3lF1JvUDJvCqAVszb5bO+58BW9I9+iYiKGhClEqySUfncl+cjjK+8aBKMvklRc1fqvYuxmpESV
XNrxpg1/clH6A42RQr7SRxZ+TpPlZAMmPFZKaq3sx0Yl2PMzU8J31Xw32Z4Zwy8DL1R9dL+4xxf+
X2tVQl5/kYW8CiBQJqebVRlfYcaHJoTKXVK+pER3JDOmL3k3SZphROgu+lODtZIZz6bkjjBRjjSY
w/LvQuJA4M3FXcF9krNWWnhzALHHpMNzprPLv1Tc9xZWfWGR3DjG+xM29qkOzpbFwug2cnPNzCiW
mfNB7N34axELRoqzG/H2mHj+S/Wl9H+c63tFkIke4J4TIoyn0oEegB/GRN5zZjsCtYTs1zrbMod2
2qghOQUjICE6qQoho0KfU++UFMO2SsJP9yiiY0rihk4S2/+VFDg+FQLLC3TtZteRJP7RrQ/syPpR
fROnYVf3DfAsvr12RcNVW7Wb8+7XY2oGBKRWPNoLnz8+NpBZ8L1AIBpIvCGiS6y5Eg5XafiNh089
/lktcbx/1YmxyvhLeju4OiLXBMYEoeS3id8PTzm55ukVELdeQnvwyuAhyH9wDLBFoNdUDpL+3xQK
dtN8MiephXOLj7LYwO10GCITNe6SjRyg57NiV+MitihitTjZzrrpRKNO+jdoRNIa+N9JhquXoZl9
wDLDoa5vZgtpmDZ4xMYinsHIMPeMQ/MNCcFOjJtnDvNNAgto4hOatXPGO0w8VhL2QyXZjuynreC7
RgKmtixjO3NfgkLkrdpJyLwibgTtrwqQRQxYhsKfPEswiwHOrlvmTJFjCJchYYmTxrY1oiBF0cCu
zLmIEooWGXPrd854oeoec03e9u/YwoXi4NKWP0U6g7jIjJLCrHNkXmohcbBi0bGe0qlZYZWz+NVw
IvKSR6U2TOrGlAsX5KebFVAsGI+oYm8Lc3KeEFOr8XTtsUNUceZqKOZIYdho4lmDRD8Jp9VTnJ/l
8CNsrg3c0k7/las/TfurRVC01o9USLbMT7rKSksR2OCL0tjWFZqg7mwhgG1NIJcvDWyz3Il2bKFA
QhUzgMlodWz33CB6iiwrY2zX+UPxoYA+01iRMNWYUxbYWuuGOHWLYIEBjruhhkDPn8skYlVEgXUh
goli4Mg3+enZcTFjm/kAZRVq9ot6qxr/uJ412Xh9fGsgDaCLY2YtAhXLPFV7WmaHYuE+h7dIfScB
bpSfUfvRlr+9jgTcJwlUY6IjqanTc54y1mJaPjDLKOUvESFsDStK33L3Nqg3iMcbg6NuukO3n0xM
i69ZPgTlVZdu83xBJYGRtq2v1E+WeFXl50AzrrEqFaaNxLRdtILzSvSX0yNdxHNAGmWHwOwzGLTK
QjBrViFh/xJLTrskt95GciI7E0yQiJ1yTHHgq1x5yVdi2Zs6Li7jKH0GPZoB2ozJwInQ4pviDgi/
LAfOxO9VAt/EGeRVWo4ymGDJ6SEuFwh+ZGEO6YViMaoBml/KyOsL19QQh+2sxlPp4pFYpveKJAtS
gNandYZ41wob4u0z7Z7gE2v2Wf0BziSL35fie06efcXo7qtRQkdmWSmxsTglhL4n/0TLB1U9lScD
1WMNMwUTp0Jko/Iz1B/NyhUh8Lb5N+F6WwOwJwHbIA84tbYC1WHgxh4KmaHIQW2PMRBtpH2DedEN
6RBOX23yIg0hLiI7xzIXFv9lxWepJ06qZ25ZXFP8GUpAGk0YfSgWJmIswQSnM/o3g5cyvwoD+G7t
SBrpvsjNzfTa0ich3CWxtZF4CKmeyTLLxH/D/IP6qK5YDV0U6B/rY9ShbLjO1FE1NfL/ODqv3dat
LAw/EQGSm/VWVO+SJVvSDSGXw947nz4fAwyQyUziY8vk3mv9FWzddHdBtBuQ5pzMSSPAbhkuw/wk
4WKI8MZEuuskxbcG5Cbkz6y5j3rIefCvZDq2iA2IBHnpAS58ixQSjCstLHsP6yNjprGK0knwvLrZ
LyEDbuTOEo14PzogktKdG1i/XT7UioASjweo1K9aR2Yp/UaC5yvjC6OXbWej8s8Wxs5MnkGRfbv1
cBskZTtFI+ejTfoZETeZOAT2Q5fDA8kFr96o0hlAqqp5FxkZQpZOXph43owx2pZ0GdK0l9bJT24o
y0F9BAaCq5waVUVfd0l/yQq4EQO3Xoh0jFje4tOkVAOiEtXmnxpwZJZa9QHVic3Oo/SecmvyxeyU
Mpx4BxWwxDa8b4vgEofple9h2xGGoxPwHHHKTm8ArV46NLUgrFLxQU49Ih4IYkeHjNtOIBuLfF5t
78uysHN5foG7hL5pxZ2oYWA9WpdkZ3DPVfc2kxffaE+jRqCT4m3vhuxfSkZ4WW+C/tZyH3oeDKpy
1aLSMXXg8XTYd7w0GabeSSNQc3YDXheyNKulaBZUhB7T2c0Ta8RvRZdIb8neUUD/oU8ISGM/otqk
Kcea2ylZOxhZ7Co5e8GwrMpXREytBdnaQDhz1atDtOgId7XCeioscGSJ1AphE5Znk1+9t/phBaGy
Ja2GyG/LMVtBtquxylvIytg6WRnEIyNr5MUH2WToiTWqfAZH+oJjumMd46CilIaNJ/PDbdt7a04O
VDbKfBzTjcubJiVwSZpJ6OETp+xLz0EeNJtwFvbZn57JKUb5N1PG/JU2NC579qWlBkKW62vi1Wct
Q1FRgI0MqHPK/F+CFs9MDwrCMMLjZEoQQ3aZz0lkWls+ShPyj3RGzHTp9s/a+qlD3oupcRR7TZ1J
C1vDuFM/UgnfwQPcct6SdaYjIG6Da4Crw6lNcj8Lxb4SBcWCEAHpMR2n1Yc+FN8BAHyioFqtXXK9
cz3/sfpiFaaPSil3XgNwABfEgW1gQfBVbRNZ9jVK261LsaxSRQwq3ApEdgU0MCTsCG0irpFqIZCt
w3evqSeSZnKnGXsC82Luzv4n0d3PPyETbAm74mXwQRbgnJTflb7/V7OkRAOxa1Jy0tTuH+zUIiIv
TfP546kolg9SRVtVTwuMZW/oal3cyqDnTi2XViBBdXdXKwn/yWn/Qw7JXpZIHSYpLWG+Udoe3RQw
lwKPEoXLVm43hl+Bi3oIOZpZ4pVztcPdj0hj+gQ1gLDUPEiD/ZEMzS50paNv41up1AXB8jMtoo41
aIE78qPLsF4ULyHQUtI50UD4OK3XE4plNNcocl+YaW+DQY1C0eFGIyYL64mJ2X3WtMwA9QAbhUls
ZGfMDXsVj1je4vJmNQVDbXsSUfsdczNxxRu9cWsaNJ0ME4XkftpVujcLPcDmVGNKVneKpjxIQF2k
ekyCOk6dEQkXxrfvIeouHgm47HjEdMYD9sqp+I61OMF2QEH4KLp1hjYD4R3HqIxHtdanoqNyF+uH
XrW/AjDAWUTpledqRAap4g7ecDF6nv6C79QL4l0HrGCnHMd6UTComSYAlEs4ppf+YCQ65357Jfh5
VUaAF+jICpZL2adfLfqs+ZlxIK7GgVlqUP58DW9V2pNz2tiA7LOwTI7gqrrtaKSeFIg8cnRx8PSd
uqVndxAuIJE70zhvMOUNVujEhvvRGIxL/VddS/MQK6qVQCjn6l0hlwJP6D2U6VLMP8filomtW/yF
z4LoykxhEdWWjfow8DMUn7LgSfP9b9UkB7hWOYw3GaXX/S2ZcDZv8u16707vPps6cRLpVwYNKrqN
wODStc+EQmYPgtsnYUWwJtvaK0IX1iaodorkmlnUI7jBrJI/x9WIrYlIdsfFc5wPBHB2vxpbw1RI
wu/I0yEgCSOjgUGwRvQhX7iPFqnZOWUuJviXJSBw9PLgUxvY0epkwAdh8z+MzT+3b+ZZcedNP1oe
2gMaIPr1rbD3cXTL02YlrAssoTEC8XCwru3sFjAeiPYrULJ7lIol2r24+0jDV0EmadaYTjS+Ciaq
Zt55H1jBqEhLlhLtproBkcBhqESXprhX1V1VDkVqs08180T0G58ozAEMv4ruFOrOewSyrWqw4Py6
hd0TuqNjd9XxgBDlT6Y8Iq9Zyf+vqrozkIyoKL+p9fbMeU/iS6RZs4HopI7dyOoZ/MtT2rSzoHQ3
vW/OMjxcnboWNmm5V7N25FS9JxNLAjM/6SEqt0AJJ98GhBDGxdBlWrEJDibljQZj1lyoPHmYWwT2
q6hE8gnuDmg9QbtILIujM3v5mXYlRmjrQqiqnjLLewWWB+QNZT1JYxaiV961GWlKLCMaewCZzV2+
Frj3AgDiIEvmBX8CSLKFJMVWvtrs3nsmIQ9fYzFPs5zpV11U0T/fPoU+Tr+tqjxs48QJbOhohCi9
fnvZsfMMZNYHjjriyUteke/4JhQx1+PupIsSNce9THCKZKDfLWGja48oCp6fVC5nlA9Cs3k6YZZ7
wg8zbF8l2NK68C42eTn1mrglla5cb6HbyGSLOUQs4ylPpGay06PosB3POGrTdgZyCkNbbZLmqvBY
Br5P8guWpwx+7dJysf/S6Yit08gcMoNxyOjN1lBXBLcYw81lMQ1MJ5zMt8hQVlFE5k2HAgM130bZ
0HtiJOfR3mqwViZkwRpojxYdjx2E+c+Y0yNIBL4dPCvuCvOAX7ORMRmtSvdQUwnuW1xv9W4s7XtI
fI1n9qegNqE3/tWkSld8P9idcx8gsf3uvA0zVOUxkOK9hLaeJzkKpuC3Gh8VwqW+JFFIWI7eYAav
JOeWB55TE/ObQ0FnBtrPW4mmT/4YyfgyYP0GjFyy2WPzLOZ+xCiBYKMIyTEMnwLpAFdvxuOS2++k
v+sWW0b6sJtk7uf4EiXwbxte1IM18f9U3EEh81EoJzdv2OolKgU0nz9pwglY0BIDxoFsdiZLRMfY
HKq02iEmGR82zx+GIvS5e2loN+Yksrbob1IxOFb+r+3tXWrX6yXRxwyNOG2rWUZ6YXIP9AvJ1L6s
ESNxlLz+LbWCzCzi5YxtOfHQnekUjflpaibXxZvUONgodD+EZeFYXdq4u7UGj8rUdAC1j0aX2uN6
mUrjLD0F5hnvR0Qlth1d+UcRb2oAoxv4S0xiJBWOHuEnm3LPNti198GNrXnZWkxs7ib3YeQzqSCg
iGs1uRpdOjUnNy3q7/TYGHBiY6wjZ5QB0KiNoRG6UJODywsaaqSjIMTWJPWi0ZTdDWcfz/3gpghB
LfQxsvUm1gtvMAxYKSUvPZF/Y5NqPncgWgT8xxjHFyZxxLD5T9FoHfRJ0y8KiyeDOzkstY2VALY3
OcdTlMnLxqYg1gzeg1acNS/bj3p2qQLd4LqCBMbM3sYk8JgRl3IvThbCPFO7cJWeyor29FQvbj2H
6tBkmxrVeRWMMMwyMAMqCkB+NQBrqQlMYz6WoHZz0KpY8S8GoTXpULKyJNpuqsOucd3ovrgGivRM
Y3ur6PoH1+xRjTFXDtuag1zRrWXJaJdbMkUKFEr556iBvB8ICMnyDh1FD1ZBxkDInFARo41Ho9fu
UOOMKSiGOtM++Ja2B0vfp0CEffeFFvkI5YD+SVvoak0jMpgnX8auwJGnH5tnQTH/MqC71v6pdW8m
wBc1BZUjxJ03rjMF7B7sgFDPEReQYY7HiLLhRs4OAhMxsIotmZvAoNiKaj2PVb9FX9WSQZL0AeG4
4Tom/TXCjdJ7r4y8uT4ETq8sXsJhldRUfQTFwhZ4hK1oR4nH0noa0DCm0R0IjQdeJ3rC8ldD9mHI
r6R/u7TjVV7nRKl5RGY+G+RnRqSO0QyolpLtoJLQOOCgQGigKF8W+NSA1jLJk3nbzeROc/JpIjXI
WKSBLuX3kpvaohbtoo2quWUd6f7Cey4vEsi1KmAMiztIGQKyex3QPII+ID3fBycyHqZJCEQFt43W
txCsPNqiQfZHdh6Y9DhjITt09Czj0hfSreT50BMGUP+LDYTqhajE6UxzgdzNPQw2gjh6rTLWVCbQ
j/WbNTxGEO41mB1b0Vzr7sibDjVrIOP2UdYrvMobErSQ4sjMhuvsHQRbIe70mjoyMgNb5bFC6TMB
v4QFkO4gqD8c+XhciagMhN0502bBTCig3nrmD/Yq1gUV+v88urdxXZMerWhEgmrhCbkrwlrCKPrz
2GnHgHnLg+xIInXejQ0q02Jm+zn3VE6SiUmWCtMo/6pRNDNMHAkkYkOol67MRo7qKmHEHSv72XXa
LquQGhMYNXTaTAyDI8A9G8+kIgrDkg8Y7O3QiKlRvNZSAu8Jj2+KN3LKmUp6sZXYB8svl4OrErl6
tuV9mKFx7chfNiUniMGQu+kGzMlZAfsYHkp0IMPZ8aZ7F3gl0gRH91uLf7zuO9fVWWS2WwyMuHKo
JR6sWekVO93nGS4llothnrAsZGnn9OVJrv6MXsykoJkFEGAFLxbJKI5v2lu5S0grOcsxyiBl3sLp
+uDGRI4ubDtfDogh5XZdDtFc53ygt6b2zoa4CMaFmrqqgrXNrpUvGnNOAV3dVvQVdyRwBgB4PHgp
NMdgCgYgfUaSPH/QR8KYXgIhCWstCVZ+qPYx0KHHD1GI3VWjsC9JFgZgYvMt4RlRVOIMVHEisM8h
7GxO7yIODPh6NozxafbVzFTaTZ9ZxwhfOG6LYzVxxsM2SmOuTBttI+CdisWV06NuUWwFGds++zqp
S3H2cJkPMn5bWSOWmeIuZZBfza0IfiMiiPNSt9ju6UPiAyp7Fd4hwxmNyZiABA34cJA+TQ/N+tvi
Ns3QpxS8VYRyEqjCX/GMt8XFD+8K63fBXannLMk1z/So8CI4oVce2qTZ5aQvecLbxJ1PnjVh66S9
P5QEOJKewrEjrn5rleB1tJ/ng4l4OZnbSJoJOGdXNk8RE40XxmebCtN54UmQe9bwJRHZ2UOfFYTh
YUT1BtMxmhp39b9qUrLozSsxRiQAdBazwbYGLbU5ezQJSVo0w4Ew7yJixfIC1lblldf3Ge2YoEXm
TUWlQhbwbOrc6Um6yYjlksbkUoTuPvs3MIv36dM2UFpVTA8S4fNki+Uurp8q2dO/TMRzikSqIxya
IjEQOjWDwcm2AROkNTxzGWdJj5uDtlqlIYuPg9oW+jMTfC8ekXRJp2GTHWG1UDz3L+9dBOgh/EsN
reGSToGEiCy+6Z2W4i3OTGJ11IVwe3K48fx5mBeZFzDVOqNYSwpsegyXTmL+SDYoKWmKSkxjwfZY
haDkGpV5ALg59QFMctF3S+WA9Gm/A9M6tBaglqcXZ6DHtc+53TQHvRjamSDxQhP5Qxvjk9dquxru
uyUfW+9dZnXKxegdCLlXgRKkMTjKiFqtoEYWrSHZTqByWSKMZ99UDGMQpCV58K4J5T+TuBVc6NnR
wPqRuQQgMCyZRK+ULoJQys9VY69E06BjfrFbrg26J3Oj3heKT3rUBJUeRR+/W7N9K5G/KVMM+nxP
Kt4BO1urY7dIUHsqxQmQLWp+jO5qVl+2iJ3WmAYLW/22q+iZuda69eHJPXSc2srIbJKvzG0dBOdC
WO9+qgLj43e7FsjR8u4+mg09wSGL4l4p0kdblCcFiL5lhfrFgME6mC+i/hnAKlmXsAOpoH9Tc+H7
WKfQGRro+zwVqXwrOy5VNXkz1RwAIE6BGhGZ4zo7CZpn4Aw/64+Fn134Co4lmnmKsxRf1MLF7xlx
gMfkmWI9x8wG0RDgMlGAcwyILM/YockmDTCYj21FhT2Z6YG9bHQM0f2f1AGU0fitlD0w1xmBnyMh
5gj7Y0i7DYp9KMEWs5G5qBuezGJc2wJ9MOOWS6RphgrbUF5Gk9IWgW7MyndZ8m1NzWpT3yuchY3g
JKhcJ1diBJ83q7oHxG3Z9YO68tQgA+umaC+dl5OwL0Q9JGml1qfZ/iigrIDu/HJ0km9s4j/9/pdk
PCLKJRg4f+El79DySBeG9MyKw0jqznBoiAnPqaCUKZK3k/Mg/7lwDFn1KCSkH5Cfruak2bdU/Ksj
Utei5FHLRAS4rSPItje6ch2Z1WkQgUtytVO5aGNUjFQS9U4U2l5CHbZKavAeJNoHjYhzGanlaFpE
6NM9zw8tpWc1rVaQfVXLLdiSXJUSxSUII4hLwklZ/buOD5hw3oHcAOM1rUKRYUK3uDABngbrUQSc
o017NdeKpiHxsy9p0Tr61LeYlKtUy4hcYoBsOGYLotzpWsnVAYLxTzBUwPnynd5NmSmfA1iCrgwN
pig4m7j2UdV4L4+st6hipsC+63FrSeq3UvUzDbhMsuflRP4O4cnoxLuh6tZHcx6tqG9caCB2I5XA
coHjZEAi0uEWjDjS6KSSgBQkFFvpJaQYsffIE0MOs9ARqgkaIZIIkQTjrdrhLrBeY/UxkGEnXIpL
sogwBgQMofaO0Fum5ZcN2dcuC7uEgP7SmBk8kuHK5hfFRYjJIUNUHKT7bmqaIgsG2jM8nRk9FySr
E9hFekBDtg5GIQlBWGmTa+lNESLBBkyN6BAmPLNaeTl6ZC/8HAVca8naakkFH5I2m4BGzlQDx96f
lRWLiCfBNBnMNQAVj/yM6cQSi+kuxvYChZCQ9ftQwnglxS0O7Wpehu9OuyHkg+8kRWqEeSGt2b1X
4Iel14Lz0eMq3ePqFlq/VfUqGMS8FgM7Hzx+MeQt8brLQHVg4k3ThEVNHRVITA4Z65vsUBn33qIO
YdDvNiMs8dvzVi7/VWSBYIuEzFBzJ6xAxSqEc7HxNrBPuNVXj82PWDiTUFHh/F/XHp4N/7dkS9uo
JSsAPVoNoiO3u4T4j9RzAO9rxUwfVzmRNxPh7pUv16ZMs9HYLDEcK8zAhnVARFvPRJT/mBIlq+o6
F+6xLXEdDN1nmzefdrd3qYZlU43ibwVbvY1YLc0RqvnUtAukJWAqGH25otE8+ThVDQLj+uqjYEtI
hb/K6ccg7coRpQFo0QOKuKwvib+hwdMKP4RER2ZaUo89A26h55l/lG+JT0VbW3vbVAgcYCkmMSeo
xLpRcsSrGI861wEggprjvS8rqqmrecFfLfcjMx5TQUVoRERxTg3wldOoNzemQd4E4/y/jgnFUDML
qQwcAigPpWdU05RVLt/LrvuwKlQgDaHHPfE8Eb/bHE1Ord5N9V27AeUFJgKkbpaAhRE+tWNh+Zbd
5OxX1xrDbOwq24quHga5TT+Q7iSJ9ZTtyUhsAv8mssdWXP/i1fk2jafQUVCh/al0dUHn6DJlDYgy
DozC1VlmSKBH7denuJarudqbO4tAd3qxrtaQXkQ27oyb0ow3YVS7WK5nuf/s9K8Q885Cpz40B4ET
EqCUPdflc2uvDbEr3ZuHUKRXjIdWu/ca6W4b8niaKbrOOYGhfJTKSaoAUPwfqk0IIDI3g0ceUFBu
RrJGRsqibMmbNz66rgLECHhH7UhtQfUncYlI0lNEkEVwZPU5ImY6Cin6Uj46+TGphRTPnxMWMLdp
hgB0cWpcsS1FSUNBKwrEOHlqLG9T2va3KlCliH1Qb1I2PJmRUfunmt8CiN6kCsLysm0l8VslkTBL
M8IQUvLLrG2laZ9ECM2b7EZZTtbtzCKYpx5qowHqvVyLoeJ+zxcmt1bCb7c0tm38qOJvQzuiaLz3
BfeNL78yFH5MZA7917PclADt8RtH6t2HiVZoTjNKNnExUvVKSlWrLFsD7/DAo+MjhbKEfg+7ScKo
qD8BfUCeIFtCRTqGp6cNYH/ASgqxjb1mRaH8OGx4q4wCgNLETFQxRQEfK6xKqfKOILJVVyIxPt75
S9sYb5LcbduRqLTpGpGN4S/wwO36VZE0G3LlHdX9bEiAEUuCeGYuvUIUjXWfBYAjxj3HIEwfGo7b
l9N+LlEclMi03mgsmkiZOslwrHSZoyBytXOkEVT46O2nr96RcoSwXjCDJgXiy4HAbTtLuEDxELBU
x0RNIKbeZnXy17n8CmF5UUM3AxpcDM0ADqNwySz2pU2XQm0WpjP64xpgqzOI7uaT9imVwtFaINdy
TwMEON0vTqVeRHUwIslRmtqJB7Zw2JVuEDOfVUVPWgoaZ5TcrAwNh1x5Tlggum6ut+RdK4sUronx
xFG4+TWDCyprZ74vr0Z6RbXix/yhyJDLuXPo26kIaih2SAoYwMhMHVV+rdiYkVM2Boq7AKxFIGzv
NpHkb4dEJ7kZfWEvL2rcyxW2BE3fDLr9ckkjQnZG3B7cSOemu4KwqEIxZuFgbIpQOdRGj05Cmnct
L13x7RFVrrvmsVDbS63X6E7slUXJe5UTSJcm86RiO7NIlxcVVBJaG4SJApF81IaLlEnA6NONgn5+
JPX4iwjktZr7SwaArYuPT9DRrUt0zH4mMNDovxLvl0hXJ9COrgenDdkbtYeMW6xwr6UllpPe7/+/
heqT26fCrz48FfQiikOVnIgtcCSeHEnQCedNIlPkwMqH5n3a/UKFGpoiugriXwidGfNgHhR0vJB0
xCkF9IE9XCFyaBfn5Vxi8uvAtf0GuPDfMCyj4FpnZxErCwOCAlXdVkdGqSJKGei0RL8FvaGwxMnK
v5zybfVY5C+Xb8EKv7vq5JvPIX6rym8x+nTeMcWA7jV8chohlyxdi0EuZnXzG3c/afRI208wV+LZ
hLXswTnpCtzXZDq6iEXka8swF5ovcink9hVGlHBsIhTorKWu/SfQHHr9ygD7GsMCt+7ZlLclv5aM
H4ZuJtbrD0jfRP91+S9jufBdoobXMu82ZgIk4l5+b9V7qZ9C/Y4Q0Idqsv840lutPqdtiBrhU7b+
BOlhyqjRtkyKqjHP02PgonP0cDP8ldmXZ71z5VnUHZMjiVscST6fNpmEy9iqnqGvId44pAjj5JWn
lBfIbMctiY5/mRlhlN1prP/4WfrSmNXxgbLAWZK8kxbP88pgTuwhdsMftbvIHjznfkLdzaff/lbZ
vQt+/hcXosul21WGEhmyPWFGNqlTzHxECDOJxPazKV4+Y0wkXdsKHXT3DNnWtPrk5zScfRacxSnG
RBUcX9glezTJBjnhtfpWo0okRDVnRVwOnb/zYBqy6jX2v65p7iqoDB21Spd7wKW9i+DsjlGPY574
Ba74lh6LzJqrg+6QGTMq8dPWJsbGyvYDi+akSsPOXSbSUiGPy2bX4CTTgv04rt1J9wXcCdZev/eC
9zFYdfa/LpwPGjZ6H/bPQ6xlKjSQwkTrX2P60Lu/kR2nUXd2ii0NK+A2yUsCW/EgDOre7ifhHf6y
X8XcxojNjB+JS80sFs2wlZTRyZAcQXBOG75lUxXYUpkIaWPx5k+DY7mrkmvP3WOAstLs4wPy1owe
Uk4uHAN/QCoKPKBj4hCkmmJRI9g3JXeuRfIm5ssjP8dozh8I1SN3Tj5yZWschgPpBZxZxtA6nekd
OlWmQRJyMIYncv96dj3KeqlY6Ih7Xqbaqex/q5gIRZaNOTAbEwC0euruFJKJNHbgTrch1PaCP8Yl
HEMt8H9DVn10Vbco2+DoxVi5m18U+TO5PFHG5VqH3Ebzk34a3mekfllECfNzjYwdlv+iiHwVds0s
R/6VoaKSlT9lfAbiyBfmp/ZCJFnREZw1hYEDzBqirWJ+A+wMjH3jtScy4dwD3toE7lVZSyNNQWYb
8vcErSRQdsCRbsd0PnJ4BdE3PArSsoexZzb3KnsWEFmijbD8Fe1Glen0oY3giy2AYHe9/szrf676
FfBZiQFiK+Ije4UB6meMcYapMWwiVCHVo4Q7zQGMPfgkz3/nCIuaHHEdtUEq2IlCiNWfB7NDBj+m
B+CU5lb2JyU9Z8jgc2Urwg94P3JHkALD4opgdPh1VtA2AcJwG5DDbr19U8mOP1wHzmBoup6+q0xz
MbEbiKz9WYznvUvjFcrlhaCkjt6ACg2MstfbH9vFAoSttMMzSqIT0atAsTYDeLLnPxLwts9d1HyG
/Z7QQt2m9e+jHw4KeXZecDTAUFP5qWes+pso+IyEPvO1DfEzSJcZPEEdAuXB4ZIGp5wIkemxbuW7
9KZdno/nu+Y7Gm0SlnhmSlLbMu4HBPX2wyw4/FMebeRm/gfrP2NF2JJTs2z1NZy/15waw6HZkCCZ
WF9gotZsZJm0Ezx4LqXoMlpPS/pB08pA1HM7QeOGH65/SzB3+gvsUG7aOBrxmdJXhQm8zYRjQUHT
nrSIC4nhFPEHsYXIDjGk2yRKubPxO1bfIJ0C3niqJr+4oJ0EjTsKtdYgWwaZf8tOgPzNTcgmM8Uq
34czjEM4XTRSblhFKCsgfL0lzRMjMyl5kTes86KmQGAa4dRFgJ8IoqgRx746diohu19S9pX2I3rE
ft5PCns6ZOq5iGscKVRP+Bk1VQJ7Ap7wLt5DOrGOeNdK/WqDWxDu0nwhcUE1E06Oxmtc0fYEmGWa
F9sr19bkCvFs3LM0yugvGnAZvM3hY9KvpgtyUcH2ObVtHzfz3jXwSOn+jVIAcG/SUDqQFVpYYCp4
m3xUQ2z3E+RTEQkW8lzZ3gmDmDA/SuUNh+/YghrJ3l600/+KYlmicMPdZijqAlJgl3q6HuV7kjZI
vSjJIyw15ywkBjv/qi3addHa8IECy9vXRgyXBBt/kd4H659Hzj66Bv0aCfWnYmYiBf8POvzaf6na
NjV/rSkW1adWzuQ4s2ZB+N3wLzcBHkH+tNwlgCCacRnidUClbmukx7nysmg2prTXuEpKcnvSk0FU
dvIbYxXA5ab7J/ZBBKACvtWgBjtBOKmTrNAg9ySk5pJxngzuD0xnaNpU5VazfuKQooNVvKruEA8/
KDqZQk+hx0HAgEQCznzgr3VYnNKB0D58t6RtetCoN1mcrSlBNJGcTNoQVY8XeDnAF0u/OheojApJ
kjSASc/JDAJCZNTzCeHRPUgUUlbYpBGIIUrv9ng3+kfNOplMR7TygbUcVwwAsIBymbwtq84/48aw
gh9Xo3brX6+idJCStS9/GwAmuf3sY5JzOBBl1I9E5U87IwCB+XR5FYT+kqlrRfijrSRtp9F8O6rJ
LNboxpjsZCMAuM39UNK4Zv/V4Y3sbm5sApgWbfFh6fG21F6BSrq9+y9MSvj/m2ztsXgh+WoFaskE
pwGaUJPNwrTWersaG2lZehD28cWQ/obgU8Ysn4a3GKbICOdySL0hosGeQwBVXlZ8KvyrYpjUm8Ha
aMBHqFTMAEB2io/VZI+kA+dy4/+Z+LtKiyA7uC0tANcMm3Ojwc/xerY3j0vXy6/mhA1um/ZdUgoH
4LvwiVFJtp3Y4dh0u7XXHXT9pebTRfUO4ootgZuK3p1unft7KlnopSjaazLeUXJThaMjldVKRrKL
FiP+TOVFRXeXi/kjaq5A5XK6oI28QNYhUAbZw7yvoQNIcaA1gKFx0FbId5oc+1XHmLNWus8sg5cA
qEuji9xeohD8rx42OkWsFmvv5GUscbYJrnEMH+0C5XX6W2Past+mfaI0Dj2Fpn2EFh5H1Gvho1Vl
ILBozkxZctUwRFSofUbpQXyAaRP/FF/z+q/XPZ55qCmiXrHE6v21jv4J68sdyZ+s/rAB5u5Z4zdR
dbsyPSuvFmEU/miZi76N/8mAwU3yVMWv4h16dkBN+ZfG8A7Kb2NfA2kT+J8cQ/htApKURvpJVW7s
RF12dOiG0UcwLUk5eh8u696Ya+UWqcqhrROAT8ytNkpfKh8s/GxgYRxpFX3USf0mT25TEQKXMoGl
LTz93nor1YeBSi6HxO16YoFPgGslpj7Pd8kUCgnRQBBLarN+nJwOCM+piJmZCBDIKFgHvo430J97
pKKDPGpc8CMHpIYQRjCZWd2zZ+NP4OatIN/rHNRC20xolusJjDMFeV3IX3ZeslLEWTfWCPoVajGo
zdFOQJjYwFGeAJUK8WabmtXfURJRMsV+He0ky9iapKi6UGBkYGknZaBIpCWrA2kNNwjUiLIzgLvh
gHP7xuieagfVP5fNRKRRBOc9M+lqZusMIHPKobdwjgwa2sZrJY5Z+g5bDp8fS/0S3B4pX64+6BS9
JHuIpgipSHj8w9oOJF/SM45c13VUzgqG6Rrd2MDB69Y3V/+GEtGNWwJPlE/qBUyrsvuLo8fASanL
mEnwIvT8g2daE+U6nitgRqVy78crFD/9iieO8lCizdbBXoxnj8nWuLXGpbN/8/Y37f4q6TfjzDHd
/VgdVXbcGF6aNqk22sftA3qtksg122XtnCvcq1j3PtBxxflHGU2tmmzbDLorGG9GHwHprQk+B9LX
Rb5QqJaz+yuDKxkLJBU8WxOM97shFbJu/0TnLgbcoagrFMYwSXqMJq5+Xj3i9B3ktnHxZdRPnXXP
1ojYnYACfqQw30rmJaeGB/wZ9cjao5UIZUY8/ZxbnB3oMU3/KdufqXXDcb0J8NVl2fhwmyfR5L13
Dkbacqm6hgPyORYmD9/QHPLhqqr8gRhkcncdiS+m3lDnmmh5DXNcDyHgAYmQq4bot5rvNNfZS/E1
NX8pV7C0z8iMqN8l53nU3ibI1JJ+y+hhImgoGa6a9QAI1muHoEXJvhujQ9M/dArY9G0P4CTlH+Ka
k+ceG+FHXHz0KZ9dGoFIz5IUfMb6DkYMbaR4wlG25hbgLbuIh67uk2jrtzPsbo23NeoWieI+4SWL
XFq5lZ2FsZeeXV4t5IyLgPu9JRKFFHn2tUw7SvlijB8uSX3VSe9+bJXnA4WTWTOPB5+Suvbcv6F5
uhohYPmCWbrGHDUQ76PNy/FbY8HnQ5P7hwoaJhPEFEYkHY/OiEF+mo4tdjI3wpOd82qjNwWhBu9n
rZpp1iFJrlPpE/kU/Ap9a9OQ0qksu/obnVrULTRmksT9q8J5wVNgAlR+9s2xZx7umZVbPnrAZpXr
1OcNzXwn5f0Ie9LpIEaRh2csbmFInd1/RJ3XcuNMmkSfCBHw5pYEvadEuRuELGzBF9zT70Hv7szF
MH51S9MSBaCq8ss8WT3VUv8IsUOkDAG8Cs+vPi4rLmObn4mwDxphFEcz1xyxhTaj/jWAk4rfo8ZE
lkVrIxVXK6FtD1EaeI818s1/Oto71BNfOg8VAUUvraWzCr2/ko2P9xdOqKNsPJQZkvtJP1qU3Ybu
R3D5pny27LVjHAG6Z/haSjhPkkotxORR3ZZCI9VJd3zIElBhBtBvAs02ZlCdZ78F31cnYQhcjIm8
Bf+rZ2Cl08F2YBzFXL/UiluOdQUoYJwyo7MK8azE6LvIyXRfLJDQy/DgpR8mKhHWMpYD7LSsaRzI
mhLiLjZ+eYvxA8NTP02sF6A38WzqLV2b1B4RYOog3QIdHyISbF23qUmVW9xC6gg7CscQOOshZqP4
Kb1VrkBeXtN/MA4+A3+P6bClPRghLcgYZULzHe3L5v5KCIw3LpOZ9iNhYOH23ISxh2OsXNvSWc9F
piDCBqm80fq3DUcGLFXnJ/TI5AUjIP3TfRfOU4FDVfPmfK+yms/zA4f3DE/YjVhm8THW5yyAAjJP
bDUiBiHj4TVuNyd8r+sT9wEbXaelq4SNKvGoR27eJwe6Pa5SKhYqKBOEEkby1Nk+H59sh6rUKlrV
eIST8rmmjUXL0ULMtRriTi/BmB94I/HbH7KhW2tQxzxdg7OvGO9tXfEQv0b93JLHbqtWsZopiKgu
WjlZkfK5KaM3gqOKxvy58dofteNoyiYwMSgFwYWc1GR9CiJo0JRbnju10Z/YzYncWmdezpyWe99l
V5oSGqjzHg1CPtTy4bAetvP5LqPTAwgtDmxq2VaGBMLfRSfdgUGhP8myAhimbQ3shciRWw4ec+64
36CPDvJBrQhRZ7LVbfwcRs6yYBYljddevjsjuTG80Cgx0LEY/tMU1453tDwhUHPyFkoDjnnzt5Ns
lau+osbVmp1WnQkxyyEcDJiD4h8vgRdCypIv5purOUHE7MQz2ENugJYc7xSJn5oNVdZb7qpu+QAw
+E8VdAwd0IZlkd4bnJNhajy5c3ZYoS6vLtxVxM4/g2on8+ItAkM0BCxhY3nMsmCn/5DpZBVpQUBT
DBGAahH22iBZXbvVVs2rTZu1GNQZnUehz9RhmbCJM4LgGAOWG5q/ssb/NE+gWEEaxGwlke8aU3Cd
hbo8uDyA81emA8N4hxDCbMhUvmMqMaka/FLQfEbtqLhnp4cXtyYch2e2OQ3hisUdOWrjtChAMR3u
rAQUj82nWZ4JS/eH8qSQTTdH9C2jx8HY4gwXy6zZhjoJNTZM1GqkLBrGtad9MdiZglpsovykoU+o
7/JR/KLOoPOAQJzKJ2RudHGEVDu8a8x2bYAh65be0oQ2Yv7dK1e25DCexc2b0Jm2MsElkSmKhwXi
gDEUjT4Atem3QB+qlJam2k+K64b58cxdP8IYGu7CfUnkS8Z5j15YaCf3PGiOU2IbHHZjc//vv3AU
QoVhlEgcsuIhrg6PyKrNvSc9c//vvwT1kqzKZdXtMd83qqLvLQob2M6Xg7F3w5RtPLsrTRL9+Pcy
lMqjaOBEZhZ4V6h/RJNKRCNMLi17lqyc108etEy8p/6ROta1AdqzLi1MyyAXH3U4lJfK0vVdHpBK
MwFvnEtP/8aFYm0T/Cu+nfXKQxKMMT0cAX3s9Lw59ksoGcUHRRHdM9blcpJPTocq09gclwoTWrpa
U7bkTqmKp3kooDWwlzea6qNQ4+cpCiPiT7gMyADYW6UEpuS6LNNdQ411k5j1mv0McXG4yDFtJ3dr
nJJlB/AMPEsWbu2cKKaoccmodYNxSIFeOYTVzTY4ymGCWgstbI+h3R6CkGbxKWnHBw1F1HME2NTY
O4XLuGrVR2+n8UE1FIegvEcJq/sYEqJD/J3JEEulIQ+u4bqvpuJaKkwhplbHtKcxNqkH8A+9Siyy
ZtYCOhI8S2kSS42Ma602xtWzIElAwdW3gRdvLUSbxTimJph18Jdgar8ih9aS/N9HpUjPNq3diC+q
QIccye6dOX0o6qLlp/TV1vzrZpJCUw3iSWs8uKyduBTC7DEBMhSyQi19GkwrQwgatiYIqIXIqOfK
yYBuMtHUvhjXhWe6d2cye3ZiXPFdBt1No3lDlG159Boip31IK5UsTObmlXIrhkF9rYYaqyRz5ACQ
RKe1rK1uRCxYa83TaBrmCY4euMqs/YzmP8LZ86hB4/n80J+ABczTIC0DsjL/hYZNraTr0h+vY85V
EdjI3uMjjSHUTBUQov+8ZJqqnuazZDGHOY1GedOGUD25825IuBgqpvnDSCutHQH1Y9zr06kxkBGF
SrYmY6w/Ao4pPqeigp5cm+MpanjxKnDkWYqwn7JlpNLWO6SWHUNrij8EjtdxUbTx3HVSEibndO+H
pAz+fWVQyfEU9PFuaLANx6U9nMaywfBPiLBUsCYHwmYIWqbjaRIzRljsS5FRvty4dDdbPTd7kj5U
PemNJf6mwiW++u8T/r1MuRr6xoBntgcpHk3Fo1QhU9J3xJZYoWdnUGJAiApn3wJX7N4mRI4xwtMY
2/ulIuU9n1/MOBNbgxaHwOH5WNdNAugwcpBvhy/D4FkdDma2t9P2t4+C4CBSotIUbZOdwDxWwhcH
KDUfA1TMIDIun3gbK9Z2W12bAH83SWIxsxFdd2qUYKe5bbBDsG5OTTrQncvgLfVCphRTnXKxlC1w
SF44d2ugOgysPUFycjCwA5bE+Wb3KS7qiS1ZYP/qUdaeES2WjWlGfsvvYGlU9IQD2lo1k/MtQu0l
aElPKaH65phWR2nC+OV59vMk02pnmGa/tdXs12hi46LnoLtFg6mgbVZ9wR5uMPQLJucyi1jEckg/
aaP5bVGMLA7lXmuN7KDbwzFzrHvmqDszxZiiefhMqlAqgA6yA2ba7AnXPB5bHL0bb0qirYDSIYXn
/MRgpWKd2XmAia3VKsooPes35U8LU+hnwXhJdcqNXenAMccXIWvtPkaQI6vKXtp57J1Y4sUw8TN0
WbmJqeKpkyHgnB6IDcs/X5pVdL/WsHObaaCfUoNkB6uyvapBA/y6Nc91BoSpD1V0CQuV1ihVjjyE
QCmIByE1/xEp0PaqxTy0Fc4PZL8Zz/aMtOSUN4zOVZhoXgy6q5mgGs/BLK+HZQslpuOapvibP4aN
ssQ46Pgxz9Nzby1hWWhby+rfBjNvzrL16nOoi+/BG5utOVIym5QDDy+V1ZW/6uKpPmMPPg7AdFUr
DLdR5yJ35rmBREwOMJ7UCh4uvXJ6zhOsGoL+St3qT2FW5DtUvTkWsTZc7bRh6+38lE4WfJIDIuPA
T+zF0Y7AXn7992LEnJ+cqBwR9rIfpWeSw8FFPQmcWQe2ic8tYwzfEFDBtEh0V92zJZGeSVvaM2m4
Y9AQkGf0+3wMAQlA4qkqNVqZ+jBsc+4+oi1NfdOzND7Pfe+NUoU7VvJmYTdecgsRqMYqpWLPS8y9
6orPrC++dEMAeu0WrkbLl4R6Cr6Y+XiQB0dR8F43Me16tUXmLldecXyWy1YBEhkp/N92nbtX6kA/
VlVgX4q4f0lJipkFHDK15NLs8tdSs9XrAJVOqaZx4ZqGvsIDDbWZOI4vUtgOY8Y954xVvbc4ky9C
NR5pVZ/9A1Kll82ljjDkjvCdqlMv0soYnmZE2fK8bHcgBKHHuAlXFHjIxZiM1Wdha19jxA9TekHv
F5laHciqwMbxvHDpEH5ekyAo/ahynIUr6/RALCk9GBLAgtGZNCDwrBVeOxwi0ZSrPMbN7dRjf8gD
l/lbjdI6f9RViQACZwjMjDTYEAbujs6Yc7loDZOWDo+I6GLP12J8q4FmvGvoYaKPhiM+RdhNPQdP
xibGp6UH+GE0/ABtA0QDdF8zKwKe0fCNWnp/5+R4b5hZd8Mgv8pgxG9XqNRVjAWQpCiLNmzp1KVe
UxAVMT/bYHXxJ8Oo3usQ27WR1gR+PWzGOm1MvuLW5mXUnG0/AbjKs4bAdeDOPfGbQjb2TnHRlxU6
n2yFX7mS4ESxyJRjh2mZDAfMwSyQc1nm7pxa78joaM+iE+NKdeK/wCNt0ZnxKp4Ht61VxuS4aMUs
dQi9RnBNmBZ5MZ5yPevyW+h5I8g0yhHRtzLPGA5a6t1GJzAPNVLRzQ41IhjzFawGrXMV8UKzGwZJ
0BqzSD5TCE6kF+aBB76Ca/ANC1x3YidUP9foomxaOOoGFSHoqmue597qLLRx+JBrOVuZXqDbohWo
JhpRiP8zjRTSr8w378ShOAJz6Hbw+Lzj3UXNycVb6KU2yT/DLxQjP+UJQKZS95ovlkdI5fvJtqMz
JbTfQ4hhH7BcTvFjk7EwzuhFY6ZhTNm3R/KoNmcvmqsm60EitxlGOW6Drsv8MFCfQ0svLmMgblMt
XzupE6YJe1plHP1FjdTu0VQi2/S69p1Hte6DRwjvkTbxSJ9LhCZF3kRn1jdbEinFF/1kyM82HeJ7
Ss8MYbuJdyRswGtmADri+qk2ZxDBWHx1Tu0eg7T5DDt13LMlpgSPvQJSnPnCqpJwynYa6GbBU9UE
zkJrKuKPKHtKlgSvYccZW48jg/GfZBjcGNaLLk6ZjNgiInvzRlALztOF8GQ/62pqsalMC2RqUHT3
CS9/0U4OgSMPLK7eSr9VsJbILqsPdmWdLa0Hu4ApY53ODXMhhPv/f9lUJSTvsC/xAEVNdLWygAGJ
iCCjGtRT6pWFkDo/RwPe5JPZmmR3n5KoG462lVFFhFCQjHm85slbX9l+Vwi7SDVlV3yRkEIlmP+8
mF9UzzF2TDR/8ibj3Gd7n5OVhofGcZT9v5dUBnONDaPHf39hVHJJdeitaRoohX03r9UQNShWSpeR
l7v7MVQcwirdI6lkv2aTEexHabOHi4+11+jQaeo2W7vAMbq+9vaBGv1ZjaGtWLa8vR19VJOd7Dqc
OfPH/30ZglJgk2v0vQcjAHGH9gZT6/AkDvKmejVdvRrugInZBgnLhatTqQGXOlwAwklm/sRp7JSa
vVMT+ex/LTZrazHZNycznd1k0zJlUQ8742bGLZU883rCcDHtVQQ/QVwKMsu0Tip6RAaqYktKK5bW
XO8SdD3aupF+hhkU1UDmpq+r5My7SrGOlUUL0pCabHd6rooQBt1kmd1FF7p+CHuu3VYz1o07YAgw
cdQFnLP2noZ9JkyAqw7hcwRIqQ/M6lLK4ZaaPG8CsASbuOQcbEmMHlmIh0mLuJGo3o5NbVdo5ksh
8pn7rk9IDrAT7J65KQgvwkCLxmTGGWf5X51U474PU+lrDlwK2wQ90WdbmUb4d0qVsiFkIXlRZckj
uzQtf9DifpMqY04eWOmOUUxJlhPYyVrtw+qRgiOOUjNctZUKY8r12q1tWkRdOwHyJw+zzbRSTao7
quRTNQLvWEbTs2UbYpmbNVFN9s2LBpWcdioUVC/dJWExvMy7jcRoWvaW7ADznPQHJTb6KVRt46ja
giksASlNlQl0xFhuKg5Ikt/ESxE44VZFwV7WbZsihE76i9CqA70V1ltIxtzWeJRMXi9Jbcp+Dw40
4fC7Sque2JZwi72ahKcsIAqaqHimCY2lDO3bl9BI6hd1UF9sr4Wwb0b9QVaddmo4VTHTiu6exb9Q
NSNX+9R+18prHNY37NfBNq7Yj6QSt4AtxcBJOouOUbaP8ZUR2Y9oM4gnqM82D0PZlb9WCXo469Yy
cfCHU2qN516CTdQFRPq8QqdAjJ4q8DQxMdvOxpkWOqbyQ4sa8uLEohZJbA3MN/glRxwQ1eHcWR1M
DKftLnaeQW6t07tpDvY1M01aTAacI3BxnavLNGEC+gQ84jZwrVKYkda+1oA8KBXiQUFvV6T3CS5V
YPi0OMG+muQVKpoYASkaj6YvqSNLneRksfFl8zVb3XQzPcV0FoCchvPSkqfFX4OAlhohHQwjxKTK
9gTVdJe8dKZboHsbNUuHZTvF5dYhkeFHXlyikrnNpo5wFI1JfQxcSYpVwmkKqMDt4/x5miDSqRZM
ppx7/1g7r44e6HDbcDc2moAP02Kf5CrREDiaWyCGnqZ4QhS5Phw6s2C8D8uBUObkLSu7Tp+9hlWD
O+qcaz3saB0FV+Z4J3QPi2aU1VSCGTjxEwqp1laYKCutJHWpqOlnHkfjaUhARYY6/XWVpJpZ2JBl
et+OHf0uNZOIOPa5tkviq6ViDpYFlVNqFopTyml9HXstopI25YdUpe+7BwEUzy+MhaeedprJVT0f
97yzaUbt3dZzgOTzC30r4jTGIRuBBleZ2kJtsPuRWYYb+3XU8KQ06HoYFWOXMzsoJ5sAdTL83wv4
FntnUZCkO4Z3GHrO7f9e4H3hYtBDgnT1XAGUYc2xHfd/X7yY0juTxwBSUNIs+rYvto7bnKKOcg4G
WswoRRNSX8KLZijn1FSoYkqDt9ZJt9OoMpTFX3Hsc1vdAG99czqJu0ctUIfVmGn5BPuARlGdNTao
vob5o6HNodaSZWbvwpe6zURIsWvVtTOhLYxRAB7OQuc0XW+86fMLyXe8SjrjNR3DnTcY6u3fi/zn
hk3YTMuGcRRmam3baIW6Tx39N0so75MK1T+ZbQ37LmQ76BilCw+0NXewsJlzsnvfVYLAgoyk9Z3S
Ks8Byu+q3ni1Jk5lRE7KBbMeiIoUrZ6cAOYlu+R4VboGuH7jV8Z9/u024TfwwDNbseAsacRxoMyz
RKO9qlhR0Cf+WmDzVmnLne0STw5t19rKDEHMSdZTklEUMNhyDXnI6wrlw5NI/hZ9LSKGZjqmtA8p
sWNsvKFCs5tKBdUwOOhG/NqTQU6Li0fVwimwoPtXlSBjznBq7GzjmZEO8cjCu/WqCfdERNPVoA6r
yDUHjq6jciR56jUnfgSpukgAQ7hGe5YgbNZBZVF4JVMD84OpLEQj+vVU2v26j8jAmq2F0OLOLKdB
S14pFgPGk70lyAKaZ7ym3ciKGcwgghTLMADptE21mx2M9qp2tcskoevpyaivFa0S59rmZ++ql1oh
TozqjhEAcwQRVoJ4KWAmgVQBWIXYWI2QozTxlqGZOHgEVyr1Cny+/SjblHn6VGfnVr/p4k2kHmmo
Ni2uErBi0aPshtSPPNqRCUrLRd0pDJQMiN963OFzLUual7ys3tfyklt2u82tvtvLGgONK4xVJ4Cj
8oM/vN79dhU5HXvPQ2mtNLHkNO4g9KV3q8/hOseJei4dcNrR6LxaDQPaynTGY2FIElaN85trpn4b
enXNKkYMueZgEtM1XRJBPOUT4n/GgJP52kF3JpAYcb6INOOc2KIiZcJqi4wCWVjBt9TbzFiySc12
ROCQkZSYKFeOWqM6+DEbeimpNXuIwKJgNcOJPlUT00aM4rpG2g2Z5wmswsHx1OZcqUkGd6WLMUMj
QttffcL4V7Oyewi+5i11xUsroEekVeOsCKPOvBMSHl01MHIm7rcYsCoyXyR6HmbqNi1jY99n3kc/
VPBM9WBlczcRtoio0CSywDS6PQvAyRT9IK8ivvcnwI8Q3DRUcVGGX9bQfOuFo9wM84nUWLQnZQ7B
A2TzYL2WOkx8Iu79RtOBXZvRrk/oUNC7oF2hRzITyPSlHnsjeoWFm12YG2lSgtapDL5spU1XaI70
6WoJFz3NPUCflJPU0O4RnIkNzSJdTpzUdJPxDW8WBXAqv3H6ONeywbM9ec5L5xSzhdxieJ9DMi8c
3WRU2dNuj0XdV9QouOhJtzEAqHYzFBSJNfDd2KlvWY+DpM/wt4Q5xojB4Dxn26fIzCqEE059bPia
TaKryWoghA20IjnhjaUngP3glAJS9lyOklahcRsYBY2iWPxGx+I5VQ7q1ohBhghIzVGUefgUuoMl
3X6r9sWxrbQrJzecs91dEnbfknlGJNGPZHwRMXL6CK0e5+UkcUIGmWOfZbSJXRxipVudg5TvpWuL
k66pPxH7bz/ocgMACdgjReluGD60ncc+4zmPvO2Ae76ulORaojH4rsQi13c0Ag60R3d6TEKMyvpV
rEhtFU4Y0gVp/XVRm9bW6tERYpnuiXpkSO/k3ysmrpD9FaYvyTeGzPpRxhyncuALrGbUUhTMj9WO
jLWjYMWSCkULpV1ioadXA3drL/eKZaIXtjjSrPw5Q0pTqVx4bgaP8JSS0r/CjoByWodDJhwk11Co
gslXWQ9wQ0knoma5uCba5JyV1rrzBB4/B+VX5TCA+6yOzjOrrByIfwhs1aUZ/bgGSokd95+yndq9
pdA6wWhe7PWefnakrXYbo+ivS6JmoXgrdTgsSphZWK4pz7AKKEtj0S3VNFZ5OHkbzjyvukJLlIsj
B5/Kbz7qJm8VEEpLpxuvbQGcSvrRQ8bndcA+U9qcACzbzReOkmjPrK+7Ig5PitaZ574rLgqzgwOE
fSlwHajCfo0HliqzF9CKNNY7stgY+9ryUYz5ZzHW+7Yrks0wOg/ode4+VKGsKy47pvLfBac8AqK5
VkKlShCOhOsZx0OPth2ULWpEqAlIrkPfyK1r1toxogIJe/Ycgp3d2Exw+cwLwPDBVD+b0Q32eZ8p
eyYXL2MJfkcF0HlwlXFcmSE/lhJa0xpq270sOIsbIxrlaMbsoeJC20ENpqyexPhASswoe7GwPKc8
oQGB8GxOZk5FdoWN4JTrM1VTowwUWKp7nMbpkwsWa4Wo0b1yokrgrJJm2boeBsbqUZYT/bBt8US5
jpczPVWxShZW9hAJjNSsSHhiFuBqo1bbJ4lMN3ZLekGfKuphFWUZfZiB0xypGRT6NHHqAlxJEYgh
1R3OKVU1X9SM2FcQyrMeY8lsJnmlD1ew2/6NC8NXuvZZtr15CmnU7STJpmm8WxN+vERkhGN7wDJV
9YVJoibOGr47emscGtkw7aTEYHIsQQOT8Z3Yqs1AvDjwXkX+WDTVW4j5GFP+yTKM4V1ruQgnBDT4
i++Dp/dLL2D3Chdoy5LnS8NrjpweCczWK354UrW9znQ51rdRSIbSLYPHBCMvyAE0qNhjiDIYBD3z
6cnIOK5zeeUisXagZyWqHhs7wrU9Wfi2xyaCnMuJ+i0mMrjTaLknw70SkCd8p4UGUPXuJm0hrJCF
PIYeNumy9cplpiQh6edpTTiRg3QfBxTHanAJQep1xMe7ip0Wu0AcgcA3i6A9VWP7pOuk9MpwxjN7
LHmi9/al1WwbnKgU2JovZEuxcBtRtusc99KFLvXnJMNzx8CDNHES6KC/mOzBs8I7sc/5rvupY5Ke
HuqGB3yVNHc7iImTWTPzJfR+RafES5eWWlVY6aaLxYFJaHnJWjadU1OQqsHep1nP8dB/j9HK28ij
PA5Kt3WyzngmguTD5Ycp42nYkzWXmRXPJ0RZntDC1yq12zDWIWFV5+C4jQJXuJTOqQ7LFzUhv55P
Hn04ZgAcm+gBo8rEZ4tDRsEwzp3L2wQyEi5ujXiXVA4aoYPXqYgdlC/OPgguGi0HaEqdFXDDOAZV
HiO0QT9gGMAgloiAD2OzHr3dQMdBip2PrW62HmhpWXlRwB936Spo84PdVWQuh3HcONi7a4+CT5oW
n3oSShfA89vCjP7impppTrirzFZvsm9J78RDdrQYoi7jDqtKHVi32llww3P8xCWwGFq5TpT6zUl1
9l+z869SufnE54QXZNxE3xNGnIMJe9OP7yAmLOKDH9TmIH+wDZs0ck5xQWWz26PwQKmQDKqJcFeM
d5/K7uFqL2Xxwq++L09ReKIiO2x2Scs8+E4gWiGJIn4ETZm0NnmcmJCq536TdGJ7gNJrQ+Nz2hkl
QY4sPMwP/2FdDrtRnKrMXNH+XRirsqXIFAOfb7XHvrhU1Q1oP4d33G5Iu0QX6bK1sr9I/I5YhKuv
xPiw4bEvHbFYFDd7ieeM3A9yG+sxxLWYoy2KTL0kxkT5UYhDfpWiiCCbjTuijhKzPJN3/QLT13PO
00B08Vp4l6k4e6fA3o42EYgNPiJH7IhIBMOGzBVPA0rqkHMsTO7jEthXmvj9sKeNeNKe8QEicMKT
aMjpo+06i3zLUKJe9cq6NDm2rah60V3k9rWHe+5Kf490ufVpURRPqcbHjPh2zgBs8Til19Z88kgv
g6rAhoCsRiXEXX+dMdVb3mPvBk1H3VYH4LA4mS8zw+yQbFMSp8xmTbadR4xQ5al46tgs0mdVLOUX
CeCn/Be9pC7W6CVi0X+FnGZNoksYqNnKgQ7YDA9zzfmIZ6DN4j9toXWp7V7F/U0nPAi8F7jD4gdz
yLhoVxAtnJqh4xZdijeeqQDvfTg8KQOr/CInfBWk6xJWE84wcwWRiN8LmoLYhc3qsWcC46t+t2K5
fQM3Hb1EL8YmOsNr9llA1Uv04nxQQhTuvM6nJGqvnKKzMq6of6zafY7IxXejEutZ8Iic9jarKA2t
H/GxBSxPIuoWPHWOH32iMXEr8sUvgBn+ohfzyTmRATEvZKRagUzu89kRhdwLPVu2f9OywpmGBe2D
+1r9JvcMLqr+G9/iZ2N2tq7jXQqgYh39sQErvrEEVd9EhU/6RRy1vRctJ5Zv332Kj7wd1geG8/EK
845oS80OYY8PVC9PmffE+HkxviE+UlbQNKu5D3dVn+BLfCMD8LZZ8SvfF+9kjpNlKR4k9MjesnGQ
8yfEBlYrpls4ArCygVYgdgePsL/BxPA+VCzy1ZsnQFosmMWMy/YF1ErvDzYbtsUtYsXFoxxuc/cY
VvswAD+8yhl61MkVJsMP7T132f3J7OZ1q4HCnL9Ro0yBJRvYiS+XkPA4H4dUVORL2V6V6Krp50Cc
2zVX4n3c0M516fcMShZcjOvpqXyjji04UVtHAWmyG97w127Njb5p3+n4sny5UBd/1o65FsV29fpf
ndle22lXrs618YMUugz9H6pPqbrGuO4TMroCePABry89Ktj7ZefDxFinNNwcFappsw245nfcMsvs
FG2CVeoTKlxC2aK8D5bcSjlaz9rTfCb9snxjgXtnL5cGVb/z95KdfmhVXFXbjsjhVbvaZ/MsvmhQ
IJW+G6leWNEYtR73wYe61ze89YtxKRY1U2l9NylsXZc0vA0cNgnPUp6ev6k354mkiUrN4l77wYR7
Eq80F7t37f3PuIIieFXiTeZQ63qgghPYpfU8h/GuQbROHu7duLKrDn31VfHlgWTnIeBHRc470Izw
bvH1D4KGvptz+LlW7TWosSS8F9lboT8s7TAoAz7f4xRu+WWhJcvTXJB6rC72Jdn3RDsOXkxNBN53
LPKQeNmUsHAs8/nTsvTcXBTyuRqgEt56FXwm/sUEj3tc7mHNV+jLHVaDNXAzBtOhe4Outega/gbr
f8M8vaG8ZiS53F7a7hS2+DG3OgS1BIU0+s2bdV9EvpZegf16mN3zu9aj7fmMRhkMy4YO2hXDEX0t
jtHL6Cu+s7N+mD5eUsKIO+9dPcDpAozDyBQXygigcM14fAfobmMt61OxMk8MXXFVNdv8V37Vv/K5
eCWozRuKvaSBEttt7RU+4j/x1+xtkJtfpJyxcWqrjsHr1dzmJ5s3Hy9BB2ZmhfW1sU5hTOkm5KRn
k+wxFffAsHc8NrXVQHVYTH35ojiQCnGRqYm/LbwtO3TrmbSq+0VZw3AiOs/nKMY5H/alszI5+oFZ
NDcIC/zyanYyF8sC2MZVtHFSH8qVlfyoxVuv30cM7GcnektQ6fWNsqFzGUOZEe9RYUoQCRU4ELzA
liC2xrFD4y1dAOR41/WVC4kGPKCzscd1uem/Erbg1YpYYUaTgx99OL/YKSARQgFNZgWM1CS82LVG
UKlfcK4q+ivtFPYbx7FLBLkIyJd/RImG4LOoWOWiDbYFUA2Nccw/Wtg1VJ/StAM/RV93BncuZjTK
hFp7WVkvM2FI0t5JtqBHYt0G9fMw7FJ9ISWepY0gDa9TiXTVhmXH04wVF+sA7lBWCpo+IgAGpFch
7oUrRmPzeBsassZA7wytmyZOfj1Odu95Y10eisCtfETEDOeic8/Ea+F9Sdqbw5D82eeQ/8UzE1DF
bWoRbNdpJfuQ9U7KTTmBhl1W76ULDmutUaqi+SM17PpmcH06rIYSjbA/zAFsugOSd2GdRgrwWuPJ
ZXk3F43yHqZA/0BQLjD7Kt3KRIuhuj7fau2lOTQB7C5m+XfG+lG6Csud697Y3o2vIb9rkGsLGiwd
ts6UZPgF8GrEO+B2EUstM8qdmzybr4nET3+P3AMJwCZ7rn5SF2rIkvsmGI7RocIOq2AFZc1mc4wH
WuHLAJuvpAPGGr43KfJk0aGpBYeMqJmvkqf+93ZTHlQ1ZEA3EaFxsuLuIi13JWdOaiD8bqPGi/gd
173QrzrUqf4cRkfQQcSgz8hgnD/tYsFNTYpMA2+n+HizlGU/XImmx85mTI6GeBrbHb8WB9sbSwVo
iQ9EIqL9swGGGk3BIHoXCoxnXFXnZJZfYPKscLj33bJpV56y4b5UnfnZo7C7lC/1fvxGmcWZqCF1
sXfXG1+0NKYuXblMv7sXdilQbAaAEVRomWfs2/hU+SrOal9KChiKqD53Oo6ORXerX+J3/kn1yAa0
fwKuQ8J0soFQz19k9EvaLDk14/wDHcWuaxkxrl9mD4k0vBUlz+Mdz5clXb0/He2vYOuBvYZ+xn7G
eQ4qnCk2tgLST//D0XntNo6mQfSJCDCHWzGTCpbk2DeC29NmzplPv0eLhWcHMz2yLZE/v1B1ijkD
twDZtppH8cDgbPKLFtw5pk3vadPlGmZz5OW91/FQ6T1Jvpbmp5ZcOr3FjaAh6ZKoqyc5mnLkGR1Z
qqs8PbxSlf5sQ/pXMmty6BRM0pNwMvL83lYww6wGsRfGXqn8W6M6tAtJ5fGvIn5DFMOk7UEhJy0k
cSLKYoWNBheBUmVCFHuIFsGsRv6UuDItSbrOxdJ6Tdl8eMpjCrVZOY5MUggMql+hPKW2YRIJbyLe
1jIAC2yhnScznalYtE4dmY79/JOyAweyiy4C+SuouiFhaivht91WLsi0LTgoVCLfjApxMcT7q6Gr
lPjtTSMb9yAXU+WTg6q8mVQ05cA8qlUbgB6UBTInHG3zcFlXJCL66gt8+Puu/VmK8qvG5TwZaqxz
XPfvkk09CnXSFa71OzfrTxVK0exyuXrmHVfJK705ve1RuyLaCnkzfdEhVi0UnZGhQdRpHN5AU71a
rzQPXFNJrOj+ZWXsohuYAjCT84Oe6BizN4K2asDwrfQp6Gdrt76nO/Jm1Euaavly239IyHRCGZkq
XvPyuHYvFsj/8XN6fK/bH81XoQZsS/mT00A78yYwiJfyfwmYo/gunIaYZuwgem+TI4b5WQx5CLC+
g5j4Q7vq8TseLJf6+fBRHc/HxekcrOgO20RbuZ7F+A3jx4ES8fJFRNzpvHjy4TcN3wcSjJ9/Bvrs
4c10N37rKez9cxtk4eSs7mhjWz6nLuYYZvgufb3NEsFD6uXJXkTSz0GJmEAf9Ht7gGJ2WBz4JQeQ
uLxqe+jdaOMnwv56oNa33xoXMsaBV7Nl9X18B9jh8jQ5f0sRT22XizKx2VDaj8Pm7a7gj1d85d2R
uxEqNupDjRtF9ToHA/Ck2BxU3/tuM9NsNhpltx88nfM0O5wXM5iUo2ad6Th1+SiVd22/DNILf2Is
kCxzkmK6InM66t3JoXfXfuWAFcJhc0AXH6UrcJCz8meOinClvjYccfPoOkTe5OSlCa0IQpTHXg2p
sGNETUgjG7EYOxroVB/3TbhUe/zQAgQKw+JXM3wQGBl+n0Vp7SicZ+VtOkp+zYc5fit2lPt3yzlP
3jEq7UjzyfjkHTArjy2NqgbkHAv5Obno5NYWrsQquPKWIaBQYZVO6MVqIz5V16PZupDdMVvCgwHA
RX01fyeVjZvT7gNUWRE0AD4a3v7DHZK/bZwG5+HNhxfAj+h+aI7W92dwWmtXWv/WjSsEQ9ZV5px9
FwansZbc6j/P1rUh2pdNvp38MAQ9Jsw6v/CvdtjJ9jcJEqbYMZ8Y9XhI46WwbtojvdXJ9lpIPyxY
TgMPaLkze2IKVh9pAxFw04avnwCY6GG5Yn6a0kujEAb+IlIyQaIxogzq5BpAYzG3o6lehv024YVk
a4G9s+eqMXruhQxJ4PbfnkYPfsbtNTMuMmHCO4nsp6QCyPiG/q7LvE37s60/8vwf2HhRCVA9axOS
OeL8XIhmMGFQ4QxGiH9NP8IHk239Iv1icWfNXtjlL4FLBjFmWJsg+aOn41FPCXsc/eJVH+2ld5r/
yvwkas+Gn8eekP026Z92/05BSWxljduA1hO1i2/2AZHYCuAuD3N59foEUDIDIP9VdKwTiI0rz0jA
g6RdpRxBpOS5GQHlz/86xTN/EK7gLudvphY03sx+DuMJbIT7+K/6Z52xnmQHgYMWsSBng3Ayn98E
DtYUiActGqPimN94ZbjW6M/JUbZKZ5jsST4s5KsdpqP8+XygMvSen7MAqOBQrx9LvIqn5+Cb1xlI
gvWlDbWPk722uz0d1R+os8XoypvX8V8xrnkZwW18NnepP9Qn84cFhZe+y2F+s9723+dk7f1xz9/N
e3PkBfJ3pOtou3ggd2z8ccjZy8+ET1Y6lu8UTjgZBINMHo6L4bV4JbyoGy5T+l2FXTh9PnA22M8T
S7PLd8N/3PkpuNP4PUgBYHP8STyyvXjZsX1XfkVPGY+1EScvMscMcdHYGHstFL3siyd0feMFX/kb
84d721ucN2ZVNjleB83m84t4WY/0MlvgqMTPVvMoqV3xM/0Wsbr8WhF6FF6qe01vyzF7WX9b/SCc
sCrmNyWSPfPClOVb/JQd4nrOPJbqd/WHJ78PZdz+xpoQbRz9h+y185AbXqkCkcb6qyvxW80uhz1l
/vQzu6wFn+e223HSc4T9wEiSqPgNv7exfcYci4chRmBhb84Wri6DheA52/lqfVQl9FKI3Tl+qPDp
rT5oxpwi/H7YX2QEHT7Kw/fMiKtzCrvyCXOgLAaKDof2oDobk5IsrN9BVpzQJ3nAZOTU3SZ7Tk98
zsR5qwtG+0oLuXzr7r2mImwvOmrrB7odmLvJqbfOS41Alh3FTz/8reWvx/rBuCxBRuFS9DJbzpic
4NgPjTre8VIJR6xCmLwSZLt2pj8pK5DNEw4YIcX/M3GWslNzxzc1GI71d/HSeaQSEUcBITQ7pHLE
t8/QW17Vi3blktauymn5HH/ln/R9+Ml/U+4NBkV3tr5oMPGg7Vf+0fbDrc/pPnCFESBxU73Rri7U
8TSfb91Hrjrmmdav/DeeVh+V4XWLhaNwdNQbZpsXK6y86YhEafscPuXLfqUoWijUyf3jFm8O+wl1
Wv5vFQL0++By4aSdLH+Pyvf0DKb8SpyAl5/T78clvREwe3rcuQOaMA04Bbim3wXWgz+lidjnkFbc
GrZ1gvLiZ18Tt7Z43BwpKl7lz9n9wqVKFxU8vDo2zuZ/yUk6KyfyWC6YD7SI2poJ2/YzFH+Y/hl0
k9voJ0YAgisxIvkDHCUtKUd685dWGuVTJDtcpHe6y8QWg+/Bsb7FO10MMLCQG+6DngQ/RtiyBoJD
FCOBFq/KS+0/LrpXQOiwoZgQCXzsNgfW9n/D34pQCGKCOIc4YlPbRGVza+ItKN3+e3TFu+G3vtm4
yDkgbDiw0aa/vPdgD7JfCRH/hf79+RDAkvw9WL70nQCEzwK2E5mj/C5hCuokrngr1It0Zpyc/IPb
HgpXoGQX9PEp89hnNrlHB+WN79SGUR2IL+CPxJcsNL3pg/FNzkj4ykyOuUPFrp46gIOI7GbGKabX
aC4WcUp3zLT0mhwrQ+eYl/42v4FbGRqHBnEL8FzDaCYXdneyixyoPHI7CPfvQlT+a0/EjpzUVxbx
ANnqv3OUva5vzEjyPyV1SPlXnk77OcPp6j67owAPdHHQRFovH2mkAGDgkP4qDxbcyLQPKvXBMQtH
pHNxc5uoje06OSUv87/xPY+ZDM+++cMPM/UBU9fhONwnCgEdcOiH9Uf+NHzOvnbFsOWSMGwdGmKo
DlPjlG84atI3ugekO198hPpt/hKvvCWG4iivhAwVv9K9J89KOXTxBnGEwFcyFP5V/1HpCS9V97rJ
z0HzCLeRX4TABYZ+g52ndw3noRg1VmBJF+oIY3tlMs5fW4mGSf9OKbY75blcJMzPaxEJYKxtL8AD
Qa0wdgKGxjfPbuvjzL9hFVGLYAfuivSZRongYElQxDBFT2Jdqu66qLd8YjqruoMR8LPQddakRuB2
B6jMKBaBTtDnYPgBoFTP4WoZWGk4dnjNXub1lcEUbPrGMZgqYv9jejbyFCliUfdH0c2loAt5FDFl
RglB8jut6cyWcjgSQTfbLSMMoFdZCGMIjOiuIxfzWNMJXQxlntUbxhMkAYXgk2kxMYDaYcIF3eSv
SIV0/KECXSyMHgJ9vGLy2f8yyIP7wP5qYX7VD59UMXeuAYCIQ4nlyRb5vJMTz1HK9xbJFnz4cwNg
1WJhCtTO6RIQ/409GBcFCXb5plGMDS38MaklimswfwsiCagWi+Pg9TEXqHQr2fKBPkdBhD3dkW7C
N73qGozxU8hEA0ASiNsHc5D5gA8JfDpkxwyBKmyP4irdcO+uNKUL83mbeqdV/A6+1ErS/CgyrG3+
SwwmekuNJ4OXTZX0hMaAPFk81NSwmyPeJc4/xSf+5/+7id5d7Y+v7/ZgHj58ygdaovP5fv/9pgfy
IvvHsn/8ryakgAfhzh2cB/zVUmYMQR0iPJkDquAwU0PQ7v/vXSrvm8e8TST6gURqVzvTy2PTOIHW
ckm5JKyInSaf/QH95gdOHKKd44k3+Zp6msttd8hceADhH8EFxH7Fvxindz7q+BmP+sVl5cNSdyVf
Dge2H4lv2ClaNy91yIKgflPD0kmd/gMJDZYNj7DYQ/aHe/hi3ZlghhPsxZc2EPCvQ5M6COcSPk+g
0a7NdmMn4Qcz1qt4UC/Pe5m1Nqe7Finu42N6oTy4WFeeDmzPecZMYRlIJwZRPE3hBZEmNdk7rULE
LuGNuib5ms/zSQY60fjb7hWf7Z/xnN/kwLw8eEZwTIxc2mesYBSux/o9C6XrSvciHyDYUHNOP0Uo
M+vQPXJVX+BSlG77r6LeopYDbBgDmPCzEOP6OwIjnYmMyBOr5x3obG4ff/mq/5bx49jGoFduw/PZ
ReuJB9WB7WiPsebq4bM4sb5TL/PNUDsXPhcfWwN4NnwA+wcbe6VxiFmY2CQE81/lVp10hwA1XgV/
50lhF85E+C8wMPMFP7JxIxzVIbXyRX8BIOACjfWsESO6GYJ1tXnQe2uQ/EOsm3pSwHL5C486hRE8
0KhgXIGpjFew7MuDxls//DS2Ho2BcuKnOaGMvPYv46W55neEUJeCz+ra+f0FiwSm9o/mBKcWsmXq
ddHz2yxCYPIUOVQMoD2Ko8t2yj02vYMtf7PNi/vdgX2gfqH2krBkLQcIqurX+JcYA34eJqf3hmir
QP0iP56L2OZwR3DHzBstok1MBrwudHE8Lw4t3013sLE2hLHqx+ln+k//bI7KtflMwvQM/A2PNiZ9
puvhSuNg/sdrmSE/S80Va4aPADh3wI15pEmxF9mRacE/GSTqP+V3/T58orwvc/6AZhcsR4SQ2I8A
5NWJhzakKvRgtvRPPKZQgz8BBVIakQzmDEcG4fvvXHxQ05SO/JwAlufanQR4ooclZn+CLw9MFvfU
Z/I6/7IsY6GHxZbqjjYHpydSLEPjbA3L1mYmAN9S/2FXuZV4F22e3iTc0FRN1Nn5H/1v90JyxktD
+zAcy+/8W74kx+wNatIuBzCbUh1bnav8WswgEo9o+vpb9KzNLohVkxxOBCbXzc/GeYXAYPX0I801
OvCf9Fv9WX/1C83XzKEFlOd5cNLzQltlZP69/dZOeqkxtLI/PCh/oB0XhIDpNtLPAVglSleEqsZV
vz1kAgQU9E4XtsX9G8SO2PpiobTE1oKcywfzKXv6T4fI6bAzgASW8zkzMbumsVh6VObSb/U4pHH/
tvyFuiAHDPP5lMZfBpG8Gwn1UfEy34AhThfBZwUpdgERCVRWdKbxQ3X00THO2xdXkOWwfw8Tn8qv
PyiLM/5WfciAx2E/c+LS/9LD3R/Z1LAmyaMtgF3H1KP/ZXvtJC6mVMc4KX51VO8mIZyHijdLYxYx
u8Xr9Jr91x3FH/mCpelvG0wem+OrxP80F//habZ/tPPjiLPlsnJYDF/YRtcbZMNwDbITkTecCInf
Byv/JPcEJKEHkHvcVEo8x7BY2d9woozB48V8UemmnSKC6hLwDc4dj0uP9E1OBdY4w0EO0dkZbo/g
Veadf4I/ufL5HDmOOKx9/WW/KecNd9nt+dHwjT52qmt0BcrZolAmO/ZhS38Hv7MBmoQyczDN1X60
T9R5d4Rm3EG40bmBkY/c5R8GkCcSr659DKMJdXKeXUYSYhzQZI4hHlj9lA7plVy8B9mtPQRjPKF0
h9LwP/ml/eC5kPnC5Emo4nkOD34tzvohHVcEI6C3ABGXyfpnS8u4m+p/CL8NWnU601nm+cq+Yo2r
lcQnhENMRYQX5M0dnQqMg6h8nY9k0RCgfC2i6Xs/ziGmzA/hJhKVdF1Wu8EarhJJjHPfTlWR92+z
9CBJpFBES49rzYzLfNMO66tYVwRsE7M0VHgb5AIhsIhmpp4fvoYGT/kR5Hf08k/A/0vXokOuTauN
twF0jLJ3eMmLjAFeCkwUNzu5H1y3e85IaJc32RZXrTsOmpS4WRq0gyWcjRmpFugZdqB538b6qLF/
ah7IKDRW7oCCXFP+r87RX0+GCPk0Ye03P7g3W4EQuAGi4K6txKtvSqQ3a1T1/ehZ9RwbaboetJ0w
l9QQ52MzsBXSM7U4jyDQcb8KMk0rkDpFJXsWsyETEajx7BLXVf3biCBvWhh3xlp2ZxPj1VxA9Gx0
fFIEPlc4Sc66KT5TDfx5Q5wFMxWZqVcTjJD+/flh3E4YgEZJUrgIdAR2h2TtnZHqhVndlET8cmEB
YAfP84oCK9xVotSAJawuBo2Qfc/rrm5+QefwoMWeBDLjSbssaNr2qvJhwfiZcYPJbOsJAjzkmVNe
8Vs/3Ibqtnr0bsbJW1Hxd1+yXtgkmxzWxu1Lgr42mrUD9BOTGQEsj2nAf7JITJBFK0fJzH9ukrsE
sQ54a1d1njITv43RXd2I4+Eh/FeQ1EiFzSZpoJfWa9oljiHcrWXxtKZmj2K6Wo9mTqtcQYH3zMdK
pO6DN69+fWSIeZIskLcdl3YZ9q0YimIacQsBVMklgF48TdElBOCp5fg3jcbJvOKTuVl7cRun5IZs
kdqfKCWvGHWvxLrRs/Eu4G0OYJvKovC6R6zgAkbr6vK3XDFLsp6HCR3mBxDSxTiyu3FgsVCNz0HL
nouUP9nCmmbhUVNkgjZkgtb2Y13vR4y03CcbOgyBAbyZFaEimEFBxnAveZOQeRa5k1Pa+gxI+W0d
oD1eT4+2BEZRx/HoLWBGDXHwNOmoWGTQ7/CXbCgXx4qn/NMSExlQDzU3TUlnhwBkvsUWKHutJVNg
TageHAnxEsDEEvGuJOzMP30bvBea9jKA1RCpmxBkhhF2LdMtVKVrLcfdM9ljCQZxitrECJcug9FH
si+c/d0Mq171HuWl36Q4H/Vjd4/QC7j5WCBE6b1k2kGc4vWA4Jn2b1oJaqlD6efIg+DNOJYVskV6
vsphw6PC3KSvTpW5nHjYpo2/q/e9YP+lfWylHusYhROvRmGvBOQfgdBagnEagn1mwU0njRR2CNK3
wfSqRA46sp6SrgAvNYcpm0BhFVx9ZgOKh7Jh2AbYylqL46Zbp/gk/zFJzCHykQj5zU7Iuhk797kC
XWdsfF1oKin7fSaDF2ZLLCEiy8K+UyG2S78X2A6TWb2x5EDkyCVAp1oHxpIFzfbwHwrCkvw2EQeU
paV/1j10Uo/yZnTWS7lhCumIL7Xl1Yry8j9Thubczae5b4+5TjKvJFw2p1DFqJrKqJNXLzdpgrNQ
Br7KWyQrrpaM7kjsrdGSdoQ+y8Qf0zOAWhU2jwa9Zbt5tWGg8in9FmM5b5wvgK2fjTTgd8JgsC1o
nylrHobwmXnkwT7jfhyU5Kr8gchzaoJWawNRIQuddD8lhbBSKr66/hAuatdD52vhUwWBHJD8l3mi
xjnvS39GuHDSZnp2nmqoCf/eO3oxTlEi50u/2wnHSGLO/Zh/G+uWHBc4nD0lad64ZweI+tqDYMWN
1hstm3E12vLMpvJT5XQbShYqzxUlV7qWjYB0ADZxZxbYHdQDwxdtvuDyvy743xfJetUvH2UinGmr
h2R4LamIthGpn6W+CdfFmS0B+3l6zMHUWnzN7zvP+wHzI9o+dbtrCpMx1K4GCAXS0W29MrwVk1xv
IGgSzo+19pvW8Ix3yc1WOsOsCQtqLdycKEbMIPtsQEvrQY/VGEnkP1lkXDjuZ11/XNDxFNeqnm+a
1N0nfu8s6eJaXV8zb02RQhK5lqoUR8AQjoKsEEyaH5dyotNKuVjPOKQ7JoPkGfHu+3L1BvLWtvE/
zP6WVYE2WEHbKSGz4b0PK/kRaszhjE3k2OKtF3nrRTXujOSYlMVRcGR8vZdf3Vj8jgWKRuRoy1eh
/6mh4yrK/XHrkArXEv19osT4ArsB4VXyuCNvyfL+VUz7VyusTxNc+lkSMe0sb0vg1OD+a1lwQTQd
BzBuW097SNA4aZwAdYQjIEdVdhd2CErtpYZrKBYKE/DfxWdnHPJNdMnR9YB2O7XSOeNCcNGPATtW
lefAAqcJq2h9YQ8N/+KpTMXd1z5GtKc8rECuk4gtEDCx7C0Cr1ng27OYTljMCkUgW6M3D2uUqlBU
TZ8Hcl9drF5zuGZ3bfcfxj3JEdqTvw1dpMrqUEC83nzsvf7+m6DEVpGSKr7e70DcwCeO6KQIKR8g
uORj6Y+I8XJfTJlkjs/7rvBRez3Q29WolIjSKUhN5jwqOY8kxe2n0ZOE2r8KL1a/ObVf1eOJtqpV
5rjumWeDE8Vm6lU8SzdLdaV8dBveKmhL20Ny9IZ5/GWMFFj03AOqFAtvL11vYPIj0IIBvQn13Drp
91HVgO0oHu6T2+QcK5hZrps1fZQKGzuOFVOaooNfYko3Vtix22AkEpkcNeQ+NQjIMpDLFJGo4ZOC
5ufsCgvUgyMb8rX7J+ugA3vqlgSLPQY/ORRaI6i0BwbqGizkuV0NFxtfKJYKz5olBj3OBVGED2MO
7+iA6ofX9YXft56FZAWDDLu5GdQ/COZiel637Bh3v7YRfdc+Ukbgm2DXM+Jv1SMclxg2WaitZWgB
PC+oqdNBsx9o9QVyV25Qm+zRqAmps7xBInBrJmkzD/pV8tN4NEdfyHVKC1SLak467w2Xs8e9cxEA
d7fLuUkIYGYWsrPKmqyr3OzXpkBYpv1T0i2s5+mSBqa4HSMhKrr82ijDhQzHXiM4efU2hDqb2gTd
XISsUrsHYTb09JPi13tBJEYTUHKkWjCmSSgXddhyGeXBoJeBVtT8Vw2qN8FZtZ47h5FlnntGRqJ6
f5fbNDTmoGP/WaofhrG8mc38ahr5XQZ2opl9NE2ewSXH/eeN2FWpKSxus5WOdRlyPyH5uSp/9aYL
Biit2n5+FtOD7qcM4Nb2tVas13y03lL955GW2Alp8mXlLAQJrkuR/IZ+lJF/ylfh2dtMceUB3/Y7
dC8gwcgnsvyCX66655E4yNenI3i2rIOiWzcVB4q2dOzwDnu2XMtJg/kO+u1LfsY6Y9/qG8S8mN+r
1Qhm5E8GXasINE7LTUedstcZCHDCD92R1T7vb/JhJL6vyjI/XRV/T0nPW6Bliq5oYZHOFHcs36Vm
iFq7UPe4M7EBVwCZqdO6RDpOAsOoFYhM11OVBVbIgkYEDmN8BS37g0feB5WKWIQl1kLoIj9NOC6b
W+GFQPvj1trGha2B4M541FZeeZ1HA7wzVTGpT73KA1iD9fqcAFBzZRdTrfyBL4tbfuQLwI2f8VW1
gke2qsHN4+iP/N51SWDAdGobTxTzS0b0FFJFOG9uLov+yjFrZBvHD69rwIxaZJbLzxzXv7PSMqib
ciVY1AdiFGjBmKE0+dTx/Moz1ZfeNSuJclB1j8CojaBPmyBR2c5rlierlCn56hM1n4Pdr7XDtgok
B/e+lOoQ4/JgHeag4XqVp5RrFWcqd20l0e4yCyG/cutPEjGPKmC1FQXZDjOBgAg/VcqLnhIZIMtn
vaz4guo2WMciu0wlCKbxd5FajLqHXp1fNHDeWMc4E9wZR1UFTbdWK8LTBKcChTZOo9OPhZPKiAFR
wG0bLFXTqSPS+ZijYPEnBJXtARF0hCDh8fHQb+pq/MAKjFMWcJ/XMNY3dKoOefSSHYtsv/mKkAZl
tQXYgIDJM/V9jilREGaMhVIrBRRGyHa2BWYlB0ppBSQfOYR93wq1gWfwbumo0qo9YiP8qlb19bHU
LyBfz1iFTq69FKJH2Hy+f4+DcZSL7pQbPDvzUx09f6xxodFm791xrQloz4mqWqnjSYRmqrCp/yzw
l9lScesxW6st3+IE7oF/W6wwp1Bc+mh/6AyPSePNFEjkRaBZFC8DlsveVbuargxEFgkMfTj768k0
iep+2rvgQXeC5esfu0iyyUcqITVsABlqRgBdJcRJy3KiDX/npQnrtyrtrrPAr5YwdMN/8bFsWzgo
aHVpaAoNoW3OGgBH6sr31SQfgwoYv0Dw1I55uEkX4RjHLduDCTH4utKI21UMT8Xex1NWKkeiJwkQ
mO3HG9T9jAg4xmOkq0iX7dr/FMLRgACalcQie+wlVMGTq39rhllwljH9Cn59xBWd5kLY1j3ZaUrU
NheAlKi7l6zys7MEyPOg/SAbRseW5qR55q2t6BAMVh3lGQt3iQqZL1nffMKU5vI0TZL/SD4hCTpK
c4rTYyGuoVVMUd0Hi4LueCAcbTGPINBAZJLF+D1LgBcM0nAnpr3zH4jAyIS1hiWnOUZpmcVTr8eF
0B1H2TrW9jYA2hE2h7q6UZawJtTjQW9VK1IEQTFmxIrCv1L+Nj17RZnp69qHD9EIG7GIMnWMuoRf
0x//pcJ7foWI2eMoOxm9ddo3HzzQFanmsJzhbkQyHlsZqw6x2ZoRGRRzW6vHtVkeZRYII1o9elap
IGRON46Jk4/z2ZD7s6rJMfHBJVREFDiaqYWyNADiY2I9LsGMjBSkZfHRxF0sT8RhzFeAX2dyTkL1
qSa2N3x5F81xphGFisy8WvXUZDhtO1vRK3nbOVhY4M5DIPXMEpfdndIeckDqVjGDrKa+9BwG2/gU
q7MakXibOPYXOkNl8tHyoFoGys7Id1qORcfBn39sc+NDXimrH4lVLvdyz77p39MuOhxbxTrm5Xwa
heScRioP2dFoA2lFX7X8iuiplr+Z1y1FJM5FtExplD7QCvvm7THywcx7XA15bIp7ZDiAP40m4twh
pgEZa1eJfktjkBGK1qc+pjBvmxpPB7yhPEdPAWl7XrNS4RQ6p6vZ5QE/pFh8jUkLTpJWjZAUpWg4
Y62DDPmNI1c82Fgmg4553CK6u2b6U/XkLKDYs2d1RmIapjHm09Vkm4YUrAwHDtA+iZJ5jEcMA1Op
nlpVP9f06Qz2h8dZ5x2h/0/A941nSAL8v3qeF/28WeJ55vNmgBAtegQSq/vgjNW1S7NDwltJ8sCQ
xYtMayj0Q0SOji+2AQ5vfIVTPx0VsTgVFv07+a9SuMPxKFMrbJMErpDhlSzeBBM5hMp1IYVGWJ62
5T+NAC15Jkd0rm6LYr10XN9i8KiSQAMk1QifZaJ5ChDZP+XndZAoiXr611X0FR2BAc4ttNzJgaBX
QIc5vQRHwrmJU7b3jLxJF3CqeBO/FVz2GRepNOESGKLnVVgxThnm3mOw6Gn33tHuklGdZB/r2UIY
MBDhQag82NXe0L4/6WImQruRYM5SP+bjF8P3kThtkIDfJalJuGAxkmKgZb+unoCveaopegxu4Gmv
1dMceJCZ7thljqDOlUZ/6r3Ze/zJTFseGMaTO4SH+luwThXybyKxWPbjnFgMWgHYvE/dZ1oFFg4v
yi7SGlD4VFRVuRKR7BjXg8RkAGP6gEaaiV3bYKp8bvLQTM8341sXCI5gCo02czZ8o9mCnsfAXudR
BdB40r67boytRoh33EEtPLo8LoNcNaO65Rt13syDQzJfCIY/69Sk/y1l6s4cKIuFkR+cWuGAsL9I
Jd6njg5lrF4exfaipKB5Ev1lSbcXQDQviZf+yzFNVMYfZkCTemyRJChUCOUGkmm1jr8lir3iltX6
tTNYakKsrJnIbQxmHgMSajWSVJpsqQ1l5OJ/xVug7kC9ayUqtDec9TFcnmzP6PJJo0JVkxQfOQYa
3LrJrobprNnEQr/LGSZlEq8sh2lZ1IhLxLpLr0mq7Y2nd+mwT1/Cf/sOtJMwYoJAJtodi3gMoP5L
7r116IQJnhuM3c3dRp28NVHo60gLoQwajN5/9IxZU9m3WBQ3z5n8NV9xMlWGn/AlGRomIY1dKiiU
dKPw40+TjWueu6I6T0QY5eRErYyZc4mNL5k7G1v3h+o2w+oaVu2CXUFWdW7kv0vvz0VxFRvIPsmK
+6R8h1P+Tl5PWzuV8NpvV9b2IwQ+VmF/QXQvPHQsDD4iKzX5Y9DUc6fUF5U85cqULyrTnkfaHjZh
uyRbfZGKx9lyAEn6DIC3oge4i6hVtssFBUk5HbWsPdKE1NSgWBCG7eex7PFYNaiWiYpo1CNt155v
3EfSJxskyvtJCUqhQGgwuaB5nbLcz5UgnpuHeB6HmcwR3gA8FX081UmctbsvK5hbi0idtrBXzlVn
utBQ4p4AiqblR2JW9qLJhMUnIpreDlYpCPmMeOeZgQEFIHQOl48MC/1eZt7UWmzHxPEZ4Yy7WPzH
DqFelUOVKgHJ4oH2DnORnGXQH6aCmv/yhAjmExZEnt9JnkJ3AfsLc3+ucn+jLEwoC9lPKhT608ak
zJ+TEEZNqFEBy4N4Ui3llMraycjk06IsJ6mpHYA6trL6LMqUFsGHqQZI8LkM8NrbC9V9ah7nxQIt
haBL7o6S8IjT9o2Y7i5DYdEVgcL5V5EI1EyunLWIzHXIRwtLksJb2LoleqDPJIsOKKMQj2gvywdT
9BwRA+hmY2xCsUaKwugW+6hVRhJP842nuVmm4c6gg2K8HlALsY7UPWrxtJrcXqdTZwOzpbGl/t2n
wVaMnJiic0OA8//YO5Mlx5Esy/5KiK8DWVDMaKmsBUmQBMCZNm8g7ubmmOcZX9+HkUNnpFS3dO97
YR4RNrmFUaH69L17z5VIYUlOxcwjpOGFW8yDNYaHMQ79Aeug+dRL5HXvC0bjQfhiADKbYjhWP5bl
TVH3Qb3sBAkMqN93oUKr2Tx03PmmADW3wvDOhsJNW0f+HrYIyml10xDSyMnMsQEn1uTo7LZBCq0f
eTzypL7h9voCfW3bqNjrTJQEjL+yyfRUrG1y/2KN2noaMbDOoPkQm9MKLQycrkl+rTLwlrl8NbmN
llJ1VS3zku2GZJfqiCHEtiVSrNnhs9GBC+Rch9TtwLPZc4HVrWmvRZTtXNeUjr4Iu6B9mHTOp/5l
GgIvx1RN47tkuVWoUID2xd1w1l4Fv+3so+EnACZFwGp8w13eYquzuGSVZNhRnaCYeZmVia0m1/kd
8Aptk3IGR1q4E+bruHbJIKdB8lWYd8kcsD7Mlb7JCmwwKHat15itWhK2MwnU5V2L/UneChqxyWP6
LDTfpPqL2uVR8pFATUTElB4JfDzqNq82T5MaH5lndO0BXN9hEY/W30jBWVItFlLkJ1i1s6p1hkdq
MV/S1steMtFZKXAuuzUI+kZk59SUT1GTokfoj0AnCCshkW5yE/romXHqw8OAeBi3Oejf6UsiB6Kk
2cjQ7hjHcEUt7ouau5+RQODpm3Nk1FRr2LBGmtUNwvg+baitaFC16d4g+D3WudasRDcfwyU+Ti2W
CWT+5nDR5uQ8vcPdgOzg5aQuNliHJxxlyJQNk0QnNOUcTTBJ4pL0q24XWCPFPyc3b0rljUC9opYL
VMN4NyzcGFUyw8z2oCw3CbV+QXxFK//QOw3jIPWXHvkiHJhwBZw+bkR0CVASJ7ZzStuYUWU1khcK
bgB6KIWWxtVVVaZN0e2ig3G0uKemTNxpbPfFZdSJ/Vi1HrDGzOnRgRvP3Sg2JFn3bcijq7uhhnth
YZyNYAZBq8momqZBLjISXJySrUKOtvIAo9begJji9G/38vRDKrAPJG9JER10DSe/YxwBswHV6Rhg
c0PDGfqQxAyvppzibBQk06Zs7oKJ0Ucy6BvN7N0u03GAJR7tTYRdHbJta6ejZTFinL4IWBq2kgYB
JenyNL7oJ3IdIlqDIbLiRAm6cjaYCXWdXY5Q2L+W7F2lgyuqyOEaCEoICWAjkcqCBb9DxTCzw23z
bcIlvh+IeLXoOX4IQeO72VXroibxqNpzJdJAbgeUgcmH7HM0p8y1q4PSrqOHW7JfuDoL61ya+Pch
ZKkNXv0+vNjvXCvuQ/WsTh7ktcggT1U/5uTs1iTzkOQ401TIQ3qE5MKEIwwMG20TnrzXQHoW9CJQ
OZLeRrbJWgFZwLMZGtpNVREIWBWwLYUJ/nADAQxB5FVPSDF+D6thRYsVaAI5LXSsnXVB8BueQaq7
ZFlWKQnYkfwhz3fO7XWXuhI5K9ajIfnawBWyd5U41vYurHVXKoJVbNyAPvCOsrkyH4oEPxPvhWfX
D8S3kExr0WzD9/fUhjsEwXO2jYJ2rc1b+7qsGdSvpOKrGHEZwK5BYlO9PCwSBrZ1VmR0mh5kaKpM
D6uBdY+0hoZPza3qLMHANJsOM0bnmjbpzN9rChiRgLFF0dR1pyiVj119z+OXeHDDox1MaHcwaB5n
jvb5rarvyQ+J3AAtPqnW+0D01kOB0p3gdT3LlnRvJ05bzdFiX310N6eZDHbMxqSN5MCD0muqF0cd
7piszeteYpDrVDoOB+2CYo5sAb8fUfNuZVbgHF8yNB7FD/2Uq6/Uq+uwqs4L1g/ZPAREBysxUkDa
qf0Eg5jvAZM1eRRAmLupMbt9+AzlZZ1F+orJgds32S4YzW2Ng1W2J+aa6a5nGWBMbLirIp+J+EHk
SyUcMi43hAroaPTfg/4JHmeWNGcusKrMK1E0PmBNz6hxbin7xGox1CKtVwETzJCXjSGl04FNFR/l
UJAzvKmtX4Ryk0zVUsqboy/olZDWua3r5DRMHylYk2YCBRhciDbBLyyu6JKAnJjZRtJI8aq4lBa5
q6rlilMg3oBSigpOPXCI8yWAeaV94o2cDABrJ5xFUf2CQQgpVDUrG4k2AqGX5tY6xAlOlZoeoLSV
otfe9rgcrfk3NFLKnTkd/JyCCDQfz294sJ8D83voFtrWanV4kGtuu7b9GMHQOUIB/fqqamApHONO
0ssDPAemYUtMwVZDT6n2xpEcaIIFk4DDKEsO7dwc2klzEgOzQvk+1cRZ1gkwA7HNsxbdV3AMIrTw
aNdyqd3pDGgIadnZjAWoo5licmfdwYfzgmqVHyd/4mrAILwU5c2+WeCeftKMJk9v8DHOgD8gqD09
USngwZQOs80PM5DHw5aWzYg7dShBi4byfhcs/eEzIpGlkoiYkpC3Sb7IkTf+MikTI6lxkeOv21AC
1b24QZx5ZOuyNboPck/hz2/gKzKMDNEgeR0kvZwrV1a5KCjyTvYD3jo6gjJzwGLy4RL7XZj7RmB4
zOu9xWkYykQ2Lc0luwyYZNW8gsmp+f1se4WD+oOLQHsqiLSNr2oz3SrJvBNHtQuTGlumvJfCe+Rw
RngWp71WYUExjv2cgBPPqAuoqniDvOP3r1za8t7dW9lbqtArP1Ezx/Pr7FcoyqmkmRRG9KrG/eyn
TeTOdeSG94U7QzMOQFR4NfBLlo/iD1irkS3bjmOC+jNH18V4mZaQBOifa5nJoRUobmdNW6Ei1NwL
wy0VAmVwhKrI6cpQ9+QUwI9ae5GTVvpr82ynL2yWcP4Znx1sk8peDvYyP2D9pljS29yuU1amoY9H
RBbvybS8Za35GpbLizVkz4t6grQg/WQuWz03i3YeouAEcYnGrX6gOF6kzzJ+ot1G7T0jbNB2CBn6
leEYDsF+jXA709o3RCJWu4YzoeAMHOJLPREQnPu22XidPbomn96xQaoXDX2qToC1XpDqjLxYjXYS
Y8RYUrdglLdkVMikfFPKz3HnT2bk7/GiqHH3Wra+lZX3sI5vgAeq4MblyMS1TGNEsn9FcngauaUG
P0k2w2XbBk+Z3ByJI6DQaRg5zYyczLoHbzW5JUWS+n0SZIJPs5dgw1tsIBMVnf+YojRr0cvxa5xi
bEbhZkm8jklskuaURD/qGRLCSxjex5TWKXbXtosPCka9FDoCl1rfYIWnrJUoSV152IOe/dHE25zW
QNNf0q8ACCd9vedJLE8RMyxL2iUEXBYkcUuftCXBUT3ccmRRxbSfBQ5dq/pYyPrTkOd3Vu5AYxbP
cFAvqt2fE4Z8gezXRJw2MonUXC6e7EfcpPRWvOpklgbVhyJ9UumhtiMpGgTOAi1a4OAzrwMOmjJV
gBXw084FA1N/wpgJdjUo9JsmkmsxJmfJyJh0rCI+GcJayPpNGPhq6qrguyxAloz8u5Gj94zzEwnA
2Ijfmnqn9eRpL7tZn9eVll0l850ufOwnhjcZFa7WeIsX/6G+5eSIxhWGgfpjSCye4I4QHZStJxOv
GKPU9GiGOmmvl45geTqnGsOGdvWlI3IF1AFNR1tjYSx+mBOM9MDvEwfvt4EhSXKFauGrZSevXv9I
6sHTVSTXXOJYrjiw6XsQeC0RxKmYL5xVhS2uLWdxddcJDB0cxSLF9qcmYwqFW1zyDzSQ6nTR8L4G
tzmvzp20HMORV2yVdEAD9/wLimOo9AFaQ2NEizwn8maJzqKZXSNX99SYtOli28/85URaG1YD2/Yv
veiPOeG1ehQclEmcyF6UacXImOGwc/TbosaH2pKIRRnDkLp3rUeqYMIIcfawN+rh/EjKuZfjtJVG
YzML4w7UB/YehOYiOIYWSQVlf0zm4FDmw8HKTJDaqFCRca9byTrIlel3LVpmtXEZanldSOUbe5Jh
H+yEY5huTHeCuXo2DOPcVaxk2p/ZU9nsrEBjIrz4MW/1svB/kKz2USWjdAJxkCcvaKqerWp4qjk4
wTZSKQCuMVN1J/1MHs2ngFkPmVDJBpmqcCxAxmNsOLrk4mRN82Wvo8oGz9Ssxbtd4n13gMY0gCNz
Fo1q37qAkG6LLu8myN90PSIXFl9JghmCRkBHg8gM0RMuPf/0ZIxvIQ7uZjpVs+bnNkP8kvKmxctU
uHahunaWe0U3e9xBVRQ8DUlO9B0CXjtpBDhGGEidsiUah8HODsOX2tpHGQDEPOPBswimkbZT/LhL
5zuFwSfQwVVlXJKR5fmlCcStwfs4oXPIP6Us9Kga9g8H0JIlHjGJHql5Xm6wZbYfU33TJDJqp/Ki
SO9wOn1jUW+BzqHPbpc/sBMMpiHhdMEJ4d3AQyaKtNhYVIv0VW5qyo1He+u7YD/pc828rJHWAlVu
YNAWwkDQ5ALbS4TAcST9mO6jLbA10xI1zOsStox+3/sZgXkHGrRThL6paUoNCxrNuSkOydwepnT5
CpE/Ckh3yQMKiuqkpz5u4CTMwy9RKLQjke5OI7E3P42HhhKCf0dpPN5VqUVgPB9/AZjcJSNkJsbP
NocBTZdNNh0HgfpN3Pquc4ahce2SDsBGysOnyS6fRtm81Zzu+zxsSHhczwHc99By4/EV7DhqTWNN
PtFhnE+o4pP+U/T4dnBL5l1PD5aWG52WCV1CI/gdVyezqYd1OmvvkOHjlRWhk1xUG4cLdg550nBp
yz+a9EFGZ4pM9OdMOdqG8IFQWCyBulFwxxOeSrCYk9ulYzQ0vbN432UW7MjJ5Vmays3sNeD69gQr
31Pcqp8wflLBPoqxdjs38bpD7kgYBZqVIIQAJdU7WSZ9RDV3I3TllNCtBH3oRhrllzwGEEUEWh1m
r7IwX8w3w1NyQHk1pngb1gvIHM+GQO8Hyuwix4izc1YryJhVVKyMy3G1kkBE4/DhmO8bSkVjV7PZ
GBz4/XQOiY1qi2NOh86wryG/0FQcZis+KsbRWBJfllAcZx3jhsWfrSvBp740aL4M3mi55Yz3YYUy
q8AGCFlFS55iFe+mJXZzhvF1If2pAQa9uMUcu5gdu0rdV917WBLKJ9P8W/bca3OO7wIdIKa/rnLC
RDg9iY9sBLpEJ65XNzLjiyaDQfJD1t6y6hos0NRSNMXzieynvRFp+0VLXRTb7Ie8EILSM4d3QKzc
gO/v13RuyE6MDqVQjpK5SyEP9criKW3htXC0EOG8lKBP9HwiofGj+Kpt/FXwHBiTK7Vv1q2vppVP
nQq/mbIV1Vxvs1VPPc9w4kWY5RciITMISOFkXuvCvKTwnuuvCGoCMUJGAn1d3apIUjnxHDPqUMKO
oKPAriS/ZqQIcA4eCepD57Sh4vSMTyhaqjZFcltuCzoBBvaZdCtofy3h7R6P6q20pRtxanfZkG5T
IXjDWUwlQmjPFbdmJiunhPZl3PoKWhPI1PuIQSxhqDdpo9La7I1T2RdM15HLm/2tNKprygiNKlUY
kIkiA/Jb74y6AiDlV4QJNVnrARcdMrCl2CHjtKX0iavRrxkgzrbuKfXgqLRvq8coVPFiazuM8i5e
WrfiVaxDGoga9oMgfUPSv60L4rCpgkcGo4FyRuxXLydFRxdgD/tJ4MpW5v0Q3BszuDW9cnsIuxvw
7zb2QGO6K0bnjJsk8yzoSAn2Wx1ffbtTs3HX2yw8kAwjfHOteFLxRGrBhxY+T7j/lSDyYjyLVd3x
7EM48oKx9rPB8vV5PASzdWgR8+u7knUzht97WkDsSSO+0VS+Nfq2McS5RWquqW4cK6c57az9REpy
Jiden1oyJKDvGQsOM1Cpe0N1Uqx0p3uxLF7NuL+NNELm9CVMgyejmu+2Yl9LLbmEJDFLyBoKdtvZ
iXTb0UUH/91ExlGTXUs/PshY4iuBmMGmqTp8J/jFaZ/AS29zFWRhOTuKTabpoevlg4HbnItqY7t2
PfvqFwWWbR/Qn5y63RRXN8itm47m4JQSlcgADQ3EMQztk7ja5FdZ0OGUqkfI0p6HPLtMfGvL9jKT
21EFu0UDHJl5QTb5+NX3GJULbmmqxL0JPmCe7cnU2Zu/EA6iR6Q6DbZ96OcN2epiPtjAUAigSwHb
cBVO9UMYvijB4ITh+NKqxlqnn2hM8nMizcigjn1LRpuZ3IRjVNJliopzd3PqSj9EWJZzER1MtAQu
YPDnRwYrk3iuqS/sz1wZB/kDb24U5OvgrTots7o1rH2moGkvkPq54FjaXD6zilTT8k9eHWHI3DS3
uJLPQs1Oie8t6ngCRNDyE260Q9MUWAdTKLkF+aXZT3TUO3MitqbqIBWUPNjq9hF2F8o/jTQ9dwtN
14qtfEshE8LnCbJndSEJje1OyqUX/F4FZt63e3ourYX1ocEdQG8om8AsDe++sRCGT+yzqj35s1H5
DR1Dsyf4iX0LOSHj+8XlFnfsGBqlZbiXSE8OZyiyDDWIPKbJORgZGcT0ZagqyXNwYhn9OvxNQ9G3
FhOAueFOinKesHdd8hO7PwyLBXyF4v+NFJJAOUaNdSTG5xQrcM7GyNFZ+JYryeOTXEdP48uHVOB4
Z8oyQyO08HwIY/dRtPYqT5BdveUDtEK13TFkISKECyOCwJ2qg8+Udj3J2qWfYIxZ3InrJJxw11r3
K+UmyzJBoqqbax8K7vkoomX1GqG+W7Y6wBh9A7GKNvATYnMnmmFAmPFevvVrQ0sORr+gxHkk89jO
csdJQAKwYpc0Tu9GX9CGQVFgfo9JbKxSOtwhLM+Kyfx8ikBK6xUmICbB6T3tzFVm/ih6GrQ9Nppa
9tFd+YWcwt4KtzMJgoabhuA2853Uob28pQO0TBMbLxfaQbBla5sc8Vc07EmFUwNQgup+ado9IUe7
WR53+lOGko7BVCDEpSPod5SfB/InuOgQ2UhYA5eu2eQ4o1UfHO2QiDUu0aMO39ZjcEAPuwZP1/pS
8ehSrMxUWsndF8Pw9fBePy5TjFhtibhp5N+41rBmauo5mfo7vy02itwJSy/TLqG11eitp7O9wxDC
xRrmPZ2rrtza9AENBseyxmjApGFl7K2g3vMYJ6npjM3k2OpFR3Yg04YYPlsIV2Mkdojk9pN1rlUY
IzqdaP1HN+D50GgovPY08eLcmR/DnrGhbS4fa2M5TRCNAhO2oO1r4wFaNXqEWLG2CmJgWIiPqf1X
QXtPaO1GyWnlF9IhWZRDFZL4uinq8JKK5Fzz21axl2QVN5icOUU7cjZDv5EABXwOUFiHnHw2CkLN
UXNcZRb6QQS9aLVBjkdN4evT8D4lP9TeVbqvmE7sVH3YFHq2/TNI3ur0WI8zC3tNAy7jhUtfg+hs
2r/kOcU39MwLLj1ZMqq88D0RvqJ/yGIkz7VZ463YlGF/aGrNHyYq/jL11pbMsB9/fzrdZsY2AKm3
S/595tIf13dC+pJNNDz1Fpo/Gr/ikU7PvKPXPogjWZFQMxF9y/+sjAH8Jbe2FQaFPeN0JpZ9d6qS
XZmmu5K5ZSRN20kut8hl7Xrc2NEFRWFVACFNxHYhDzujA2HfhEROHogV6kOCkYl5qHgHUzC5YC5D
byGkrV5lfH9px8vBrsAVBn/rKY0QB7C9mauIljiHA3lMNIvoxE8364F55AyLTcdMeidYSL7ysmwd
xsHBUIBSxQdUEhYe2DVGHw1/AjF+VtScUXexAno2DT/jEA05HK0TmH8E9/gJyj3S+66EN1VBHurm
rfkAaNILIdeV2VHb0Iwk/JheJXH1v9uzyaqlXttE1oOpyQQ+5WKdvySohaYARTy6Y6LZgvYk5x+a
/qvKzT3h2fgffi8lFrTaQqA2VPT6zPibatk3jKux0jeEx6ruwLTUDlO3nt9ieWaEs1reCJt4obsp
mGxTyGh1/jbP0VtHE9cLy+jJ7ugcV9l9KMab5fFQ4HDKiudpQkKsrg0IyWOD3gUMmJbtDMghS2gc
M6M64+Vhn2cxDNrVssAYGMwB5nnL/5RTjRtIB1xBIe4l464riURt4t3vGelY2O6KR5+624itjT9R
NXBcp8+2/jN4YE9IG+EkOag0vlXK3d+xw6SBVSr8VDiXln7aMBOaunKjMvtA2HtO6vgajUAZYAD3
iXSLa/WIw4uUqDPzgaOuO1JM1l8tYUgSOHl6B0mwE4CTo68AcTlOjsYaberCFo1WlUILMVx+snqI
FeB3e71dD1LrNLdIFWw3NvxSwmNVdFNAryMkWrPK9U+s0g2yJOs1c+Twox/tZ4B4KPR0XJ9MFxFp
RdeqmC4Ia8/g/5B9fk1ldYIt9PssZcSTBZTajUFWYAq9pGctxumhj5GC9TyleOIJ1VWBJq6F8jmy
C7XgPfk5GYGRr3Njwqhm10imVDAWF8qXBDkwbwCaKNE2OHe/6ijaQxISHevjagF3mp3fU0siDVZC
Mx/XDKHszOXY9sA17kkw2WvpploWqjHcJinkYXo1R1gUsb2NOl7VjtQNjIADRkCF5nU+kGLAIigM
wxtKHaagu2TDhRbPBYAfiMlLM7295L7ED63b6gbAKVy/eQcbOEx3ihi3fvb2yC2La3hhinVUNjqI
IXMCEjspRDWY51oY1wmHzEzTtVOwIsvGSxAFrxBs5sMUdzutsD0GQjHVYmtAaRRO8pIebLjtCku4
peBQFxDafJggB/o8FOXC3CUvTDhewes23er3oNebJNRwXnMo7APiOhmX0zUx7y3Im3F5iqdf8gDi
MADp+LOVhfu7GbembaEZ2Kg/6rXbFPOlTtKrlPZXpdKuwAKOcQselUl2gxipN7ahGrtIPVYpGJRh
0nmCVyPxhaGWe8s2tidX4U3Cbx9Up5S7VI8qHoXt0Ft8KWExMTGK5ZbkdAc9AfrN3FGIV4krfMeo
j3kiv/32H//1n5/T/wi/ykuZoa8ufit68rHjomv/+k01lG+/VX97v/vzr99MTVUU3qnbQuE3Lyuy
xsc/vyMPC/l08XuDjCgaBHcmy6j/aC3ApLEHyekfW+i62kglVe+m1oKNsqg7peWaJB45ivWmKCYP
p9uqgvOmgOgNnRBUC/yBM7aPfXSo3rT0V7V5/M4cONAiC3ba8aWf973HriuIX5Rfovy9BknepiOp
FQBBJwz0TLF05IQphiOyrTZqNXm2ArOjVByFZNWki5xGecnrz6wZEdEaSG9Cb1TJXeQuldbZZcy6
i1k0F6IzLtqv+KbHt8JQVkeDc9jdcK5KKFzgt431J0Jnk5KK6Zg5n5TkNVeegO1xbq36X0sb7ErM
PEQ77EWCupVBWF+AyWBiNPKm4Oap3N4mtIMeTzeQ+l5XbhnYe7mhQ1DxFTL1VzDvOoUWLCdBMjg2
PviWv7k+zJNxmHP1FLbaRcPAMU0n+oUMV3sc2toFKet1srfhrN7loHzK1ekJ7+cuZtoyMX1He6Jl
9PeQuMTSbkoQJNKPMLOrEZeAOABn6wcjYNY7PKnV6xiZRJetFfV1Qh4X2hg81D5lBPIZwMcJYtYf
SlIK5o10S2ELzKHXRO9ZZ2yxq8nxsTLkg13afjTmBBGPHvFBbgNBjrGAlVngY7qH9nmTWlC1O7g3
krltlmgnqtes/1LwW+GGpbCgESbvHuF/nRxR27NdARCy6QVTVHfgp9h76UtuNbLVU7HPZtldrjhg
9MaTzXqdBctx4LAmjnKAJmIq8cZA86CMpj9TRYiGOPCfRmnBQHCDxAREgoxoWBEehsnMoBGWrxuw
f719W263eNToNOMAbC+lmdNj3pbm6MKnz/ww5s7YeFpTOA1odUo6KjnwL5DHjB9BvZEbeytZ986E
W5C357iTzmo4XXDR11Ai1OKGXmAR3XM8xDhaTTTwZcD7I9KVZz+zYz/LRs+U4LBkmStyrMsP0/o8
gT4ioFjhMTe4uNKj+Rzaip45nPFRRYTe7GtOwmQBdod4PcoN1xKFZz42ZwLoZmIW+jJ/TVFvbkZL
ONFHdC0hgk0v9aLtsoB4in31POCfucs/OjAeAKerdAPsgkQwcNkF4AjLvoGivWtlAdMm96RxdJAJ
YiUuZZASlKHRSps1l0SXTbmgz0CXKlrhafmbNX6lm7blsAUwNFtwjw8W7U2NVVli3wl7+Tin0pGL
KL5vo39G6P8cSxLjPMHlMngKN2nWHctMOrT7MQTSQf1q2CAWF78BLjzf+lVjkhppDNcpk1Y1MTYi
8omx81D/8Wmrccx3cvtrwtCXLxCTgXv+n7dKRVb/bavUbKFqlqIL9kxDqLb8563SIAJKzRG+rsMx
Iv+POnGftjdxVnbNW/eo7evynLigy4/BccDM0GNm0PuEyy29Jq/Hgd+ueqbcj5sKPTkUyEV/fmMI
Hy4XLbAuI1JquqjrjdnyiBy0Un3KTyW8NLR6p2PRqBw8hFMzeCUR1F4L+0ehM+QXE5O1kqcG35Rt
EO03OcT1OmSSTcExptQ1MOjocncknOjc0CsY0JorTqIHjjpmOOkMp7qbEW2Y1InS7HHgbGNnWZWo
kF1XROJkVAykw/g8S9E52oTeoMBwIA59VT+mA9zk1MBT1ZqJLNyxAuP82rX18CVujCczKe+GPlwj
vL2J8Pr3SMbeEi37RG/c+lPO4t3EaF8vYqBA0x4/+OPyFXXI0H6gAN0O5bjNQoH3C8WoAPdnYbmI
fWu62+DMl6TyEdVtBGh0FelCZNpUQtZ+FPre3p2wRYp1q4jXaphfYECC1BsWl69Ju0fSLzFo4eJX
tynB/yEv7neMROpeFvEODCxg0LWsovFn+FA1pdPyTPZxhMWgASIgtpUK8WxdS8IhhRnBz3LujtqP
GFBaRc90I3fLfszAxUwqRnZ1H56L5/EVQL/SYWJo7iFrP8TbRRi4q/XQuQ2Nqyw0lgb5cBXu7Z/z
0uyIp8gQ64TIZSzm2kzL5br26ql1y715KCzZ/2ON/8ef6oH2j/rgs6xo/YdR92//+V/n6qu4d83X
V3f8Xv3n40v/+al//sL/OsafTdmWv7p//6w/fRHf/+9//+Z79/1P/+EUXdzN1/6rmW9fbZ91/6hc
Hp/5f/vB377++C5Pc/X112+fNJG7x3cL47L49vcPPQodi4f5n4XR49v//WOn7zlftvqefjW/YXv/
Xvz896/6+t52f/0mCdP4i2bKii2Eahq2ropvv41f/+tDlmGZpqYJTaaa+vZbUTZd9Ndv8l8UWbZM
27aFrGs6iA6+rC37v31MWLZl8TFT0VSsYor67R+/gL+Xbn97bf77Us7gb/mXSs7SdM3Ubctme7JV
XdFN68/bU1NLhDDmqnrTrNcJ41K3s2RPr2hr/pBaAo23szhGWBxlWuDDrVpejOJHIm519V2VMD4c
NGmCa0OcTv8l0XyRjCuqMlNFYsYI6hiEzoAclagAJQgART0PHfg74oOo9c/hsIP5Z6nrIb+rC3m/
yADWjXwmYby4zW7zgZqW/HW4+fZX8JpchwKW4KaHIkneDsEixUE7YfCZ05Io1OT/L2qemseiVjRW
0/9+VT+nDd3Fr39d0H98xd9WtPZYm5rBMcdZprD6WE9/W9CK8hfWuDAsy9IU04RC9M/1rCt/UU1d
NWVZIdpbMw3jn8tZ0/6iWrqimHxHzMeCn+3/ZTX/aTGbss530WQmEhhKbVUV5p8Xcz00gZ23c7EJ
g5KJJaCnsrkk6uw0qvL5L7+U/+YO9Hg++L39y7NjKrpsCdPUdSFsQxjyv9+CNCHqDETQsDGKuL1m
seQonUL+RBRzo45CElNsZsh408Oe1GRyQyxderEXjTatOSMLemQBNOSgXxv1p54RYidhMtlbURsR
XMMfmRo8wrd6d6xgj1dL14A2ls4KfjSysmGWo2lX9n0h8hdGO7QLHqHsYMLGR0jy/M8/bDpYCnyJ
vVrJygtC13VoyYmLzhRVdyksLyArEtRCYm9aPfjeJdJ7ExnJRTTdL3PRIEGOaHgNAy8k57lYqzSC
KdHK/RhEy1r0CHSJ/FVXo55GHoSnaYt43teJR3+KGtXwA7uy19E8Mkc1F1hxEiFtE8aY9UAg3i1t
A/nGdWqorPThP25dmbzHa5plx9CkUliGkjFFCgmn1sr0KmvaBfG+4k+8PAw+gJEWy6hcmPTleCtn
ht+pjXTUymYcFvwRDRNXDwrFh7NActWAkZEm49ZTRqDJMeBLlG5V73GxyQJudIus7ExFupPkqh0K
4uL3jU7zqx8IrUrIns20EvjOnO3EqDwVUyrfQfHoG9BJQpGeW7Rn9x6PX1fS5XsezJJh1TT2XKtQ
bCR6a9IE3fTjbFCYTPq9WAwdDjDbriTLT6IhT46Rc29jkp9M+dDKxH/rKqkWZkqbSsnj/VASwlwp
DRlHmjLurUm0TwlFSWUMd/L1/IqGxSoZycUwanwXbYu4DgKnn/ZW7wsm5asaYtg4jOOtHdPqNiYD
Qj7Ni9qi8vo6mNccaLorm/Jbqacas0YZm3yvmyeGWo+Kp9pzCVVRri/DU1VHFPMa/Rrsdnadn9vQ
Ns8dOagEEqfo8XQSZMYmk/2QDiU+t4Dqt9E4U7Xx8scffUvUaFzM2Jr+8a54UJlzD9wICZjAgKwU
83OVhNJKN6v4jb+BsbVKwZOln1MZH1RlbgkShEvXkYaip2IjJfRMRWTd27j81FIr2tgZkmRDlPZZ
7wRauqHn0UuTjjjK/8nUmSy3jbRL9IkQURgKw5ajSInULMvaIGS3jbFQAApAAXj6/9CbexfNbrvd
djRB1vBl5kk/uo5S0h+9xl8yci6ybQGYd84fpogk8epF0qjC5cHplH6Yqkbu+IqB7tSBJDROqz1F
HzTdYdQdxrdsrYoHOzA4DkaftMdcvudx+oqzxn5AAKIGpBuA2+BpFYXOYS0uiH58P2C2a+merEen
uH8rLC/MsjxTt73nguluunnwLtRjdU0GL48ST3FuNIEVJ6PDMoftf57wGYe2QypuCurXiMLG66w4
Y5c3Lsdrk8OOw1TxEx9qwQ0sOKLQLCCBCrvNpUMXXwVwiclLPxB9qem5VGM1PGUJelyuxIsyRO/o
f89nKo3MICmQiOlnxSdu6IimDdK77zl7d45Cdq/sq3DDZZN4mXOc6NXU1fKuw4JuUCpqtxNRKvQq
SZV4Z96gm3UHpk2Uhipnfl07QFihKT+RfwMfeWjtsuFcMOT+fy//fq6E8LHjpJodKyegn0MMy14I
pV9maGaOP0DjL8Ya8nxaPuix+MP/73M9iep+miDSAVA5hOh1u65ibAoaozy0dunJImX3fcPxeq7c
19LJ87chV0dWHnT7itjIHPn+Ux+IB+Y4R9POTPZZHLeN1sNDVJFxtl5qHoJVR/ctUwvL3xvlkPS+
vfglJv+VLOGaNowgJjRhxaI3j8GPaYLxNCfyM9NxeV/xq/diiqNv+G7zvqvxlsaWu7MTt92ptd0L
uKnyGo1uuNVDSrqzr+lylbfCQhwOeTol91kE48OljcqMaXFdnQjzB0FhuzAkL838HayK1Mzk0Z/Y
JWIfdYSDFmJwD7UaPsZY232ZlTfOTQfMMSpwW4UQAQojKRQvvfz9VgjsA5H4WWX0yXsrnvIq0vhi
mx+xdEfwFwzX7NT0D2nLoGuILHbteb04onpOsW+c8AhgVCzk25KPBEFl5D3ReJ9TeumZo76t6Uij
3tO6kPQoqfZRhQcxTf6uhZw+5MhQibEEvtNotR8KQ9Odt4iAYCMGMoD17ikXzjcUuPqtyPrhLuBL
c/RJor17Ur/VE1OsWK0Qxq3Wr1r2Fsd1ch5TOp86b0j2aVAqUpyxpSM0gCs65FhL5vlvgU2rK30y
CWKmshXMo11RSgEUAoheXfTlpngVGdksPXFwTev4Iy4DJOC2dl6XZa32EeSra7kG7KZNFJxbQ4K4
MSLfBsr7qaKi+jFpwhUz3zmCBDdjLuCEWq5YRBpJti7OASJhvz8M9aK/7bijusf9mgaYmW5Kf4vH
v9JSj+9qxmhf2IJ2odsPyarGR1tSolbeksdOXT3/e7G+rvYY2EJMNBCzKq+dqTgcu4u6veBZAldn
3X5X+Jl7bAf1vHgXT84wVP3sMgegEXSfYLhleVPuWH25Xs0Zv8zCbeguvyNZRheX6LK3BJckoeDr
3z8V01xfvAJsYHWo/Cm995bxFomFqlFprz3ZMMQFqRgTqY7PHu3w9C64BkiTZNgbNfLVV4qOVAak
RSBgPtvRvZRl82R0dJ27pHiBcVKdZNL/iFRe/dem6znFyPyhQHhVxvm0s0PBl6n1JSibYVsWlbjL
4Fns2Se3izT+aQ6GmojjVBzqmXBZ3IQTLDqyKxkrZzHTNKN1Ue8Y/9THSLaY6WbTPmrJzD4hd5IZ
yowW3m1vng85nSaFU6G+KXOShQc3lqrrU9jRaB/M+Xrkd1o3zgTZS0yLObQgLe/9vhsePBvARXW4
1qdx7e06B1r0Yir5R598ijxEnym0GzE//XuJyupj8kmAFK6bb8WaJZdpRDsZ5t5cqhn3Ntsj0/v+
HIZTRw9EuoHt4v+slf3SUfOJ7YALF5vogQ8kjqW0KKlN4qUYG1AmgW3YsqoQVW0EWh519bM/6PGc
h+Hvfz9SQfW8lnP6MK8U/YjAjb7oon4yOSzgxsqPsfHpVVhUdy2TKjnLzgVdZ/ozkjgDxJGMfTA1
3q9aNPtUIRGMyO1pENXHfBgxPHWkr1SmujfHbbK9TjDb5HGVHLs4ipHSIU6OQwgCwWb1c+d5hBPa
1f9lWnsty5LgbY+UtDogGVYiUn4/rUekG6zSqwYcYIR/oSpZQ0Jzr8JijjHMXz+GpFjOoQRg2y+V
fXHj6hS6YtppGfmPgU9uwxFqOK8V025fxMgwBrNGmKvP0RDo40T7AonVvuBPRYqZcQv2rb91+Yy+
hYYR7NqmrCZhrqmc+IXA8s8ZqY9zzafM5x1+vL2xj3PXgNnwQR104zg/ODkdRGu/fPEtbo9rFNMy
Qv63zlazKxpytva2T9mSqExAs8fc5PPl38vig+VdEFj3OYFmZYezkxO3dp1wfe5xJQ9LV/CRkNVH
QFwEQwIWY+0iza8hbGRcQptkkf2lZb9CMG2mi0jy/D6pAa+6UfaF8Ra4ct4D3e7kNU4UYSudBI/S
l/u4GdszD7M4qfGo3duBPu65vmd+fwrc4dcU+8vjnDVPBZL3qze8NA3HcrigNLL01f0o2+UvvwSK
Vl/8cic+uvHk0UY45URIJ2iGuURDzF1lMB0QZfZbg3+5cKkZzZQ+1WMCNipL5q2REpIfwjPlEsY/
ZIBW8XWq4uLnw99gcptHLkS4Xtie4iprHtuwax6b24sCUevN8XL+v5/Kk7pnzUWDln1wbtIiOK89
KkfjcFEifsnxlJfWExl+Slr8ij6w90qw5Oi6zj6bEMhpXf6X5aN6yZX7VDVO8enfzkNDztMZs6OD
L/OCBjlzRatAL+HuMY3XHlA9QzYZzgdDn8sXpXD9eBngYuZNr223EI5ZOvvnszDrrz4falqZMBYq
n5RRXBX9Z6sJSubjmgHuIZ0VtshtJoDmkgtTvWQ8MnAqXbqBmkl54dyZj94JtqP26596oZRq9gfv
DhJP0xbLYzz5M5CuAkeiSso7q7uVQ2W2Hu3tC5CDrXrp2zcOtAQA+oQF0ZBLrka6EP2gxQ9p2hXb
2FtYjPFxFja8tJZZcYqURwiTSB0IUTy2HVbeUszV2xID9TWLgoDotS6BNpKC04I9p63GXxNlFtPt
6pyykG1ccw5dT/xRNdJSAKEr0IQSEZbXfcWn49DInOrXdHBecgRiTJfeCsFSUkBQBOMjLshAwAoQ
xWFKveIx8jSVt8u0buK4WVH4+hELq5tydV+RPYybI5pQOBwvz3yngkdFHDgoCdf7abne+UXw2RLR
2RSIyWTzmEmbEnZSneTnBO/R/ei59320vNaGhJZYcfiEtvXPEUqmhBr5JKzRL4wFAtrJfNS8GEb1
ijvbWTu7iUjD1WZorsU4Vs+6l2wRUYCzTMnoaSzkeRxiWuhDL+dsmlIqktJuHmJylsF/bFb8nkCi
VlhkJw/Kp5etLueqpt6iSoMai1FyGpfMh8hoHyhwPqiW2Gk29/W1z5LpHGVh9x7EkBXA9T3bsfd3
bVsT0MsXByN9vrx3lj4Kt6aHHN4LVuIBXE8YdPZOE5QM128L0hHlUH6YKHht+nDGyM6yk4PeLFfa
Z8REoUmq0bOhPaHJZc7nJIdTTYgcvmZMLrKkWG1w4KFhb/X7H3FHjnhGGN1on67DEVhpo7P/nHF8
5gqDq4YZvNRXRz4oY+JzcBmqgQizoevbJhGGQoztO2s7h8IBIG69eynagE7XmThp60ERCOh7YAR0
DHIuNn3oEelgpb5jlPLephRe1sGjF4qV0p8Pb0Dgd1rX26Ls+KSWKTsbovew8DGWtwbe0OA+E3p/
cNcUE1eFyJxW1F5i5k1ZqzbafVvdkGXDPkg3oRq1nDin5cvP8eqn9k13NSUb8oZ9fkyq5Y/XFOkh
qTM4EoDbMjHEp2XM7K7vMOr1wXcRLNW2E9C+5yHA+FILxJgcpoNXXQlD1adM0wW9FNtuQUMgdNlv
gOWQQJowVynymjyq0gI3Lm/eE38o2eirnV/Qd770v4ykLwecHn/40u2WUFEgUIvPdq1fi1V5ZC/z
befPzEaiFvuquQ51nWBs8W7IsHm3EuD0M/w+oHkMAwAfuGaT0KRgiQzWnO62ip1m0zLzAD/Fs0gQ
Iw0ay1B5uM+cNtSQZXgJElqWtcVlLHs6WCXBu6olZd16dNJE7cNskvdFUGtbT9G3bcOXOPF+OiMP
s51wLQcg8tYMw73oqRXMlv0gUwwCuKem5ORWDnb+BpJ+KsZzyv2WSptuOrS4GYuG/uWlLZ0tVZXB
8F8/FN9iCcBQu/17WdjHeCYSV41wciUaeNK9zg4p5GnHtec7JPYVNoTjOd+z4K/yNM/gDoFPmq3q
qG3JBDzggWYJO98t3I82vTQ0KFfxZ8Q4ZZPVf4eOij8hJBOI19p2B0Zkp3a2L1gIvugJfWzK8jlf
2teEw91DPwQgJvCGD0z0h3aXxcOD7jxkptR5lSPIOhN9y9b+563eR1Bnm6nP/8xD9qfhE7MZS3v1
3KWHgY5pmYG/5YKyjcEQb0ofREd6Q8m5a7Dve/2G0B7AWZGYVFNBbgOwzkG0/ns+hes5sRG+MsED
DGuMQ15gbhMOkMv1iIQ1l/eZ7z3WuPXIheAlRZrHpkwXQByO09ZCtayWXxGcXGIYeFTZi/gCLzmp
moC3Vvnrq8WOFZbUAvVzSh+BgWpRN4bK5u5XGYt0a/ror3byS9LVgGmTN2YUAkA/uP9c3BgxLbl7
9qJgR4NWufjfiUvtmVvnBLVHejqb7K+dQzoEVA4rAKNdiTnFdB0dJhUTmr7+WefQCtnYfsSifo5K
mACjqGiEnAc6bZPnKU++q5RUvYFlhFWUJqul+ivWqsbNSydRWcSf6xoS4R0vuaNhsS7BF/nSbsqn
3diixMDk+m6bG6G0Cd4cEQD4mgHY1rgznC5adrmBhukQ8ZkWutdqP+zYf/snICGYpFnU90EVvEY0
sNJwdCu5KEhY3dTAbZ8MuAzq4OcU0O3VkKxcSxwPYVQciC6nmy4k3dDjrqxbbySTs9Ek8yA7hAUw
gGiDfe2ubto7Pd7Kf3ufCX0/vqSuwSpLTm2iFRDoyLu0t0KCUP6p/PZP7z/VFV/AeU7ufAB5i/cf
KHDFKMHBZr7Q8rIoOpAHd+ON3fgsDCk0DHhgaqKFRaOfNtUcsepPkPNAeR/cohi3DqkfwTRw09S4
opVv7MGZo1OjRMeCAH8yVNlzPRP2rfMRWy/Ia6bI+rGL090yQ0D0ROfdK7CoeC5IPmeULtwGoeNE
XnxFntjopsRSXx456XID8s46mS4aYtUruj2oVEs7gdNh2w0Ajbop1YvOmLOl80ZFwqUPz0uIGAQ2
PoWWAynYXMchCtcO6bgNQg6ueu6/Rv/CRIpLnKTXSncC2EaAcKc6sieTjDaOnfKdZdAGfj5mlpfi
WypEzbWJPBuU/RtRCCNMpT6mrEsOaR8/OzlEsGlcgsOa25vqVxNEh+Qrswm9HS8zBnqIMsUPHx0H
NRyDY2L9jfGT9T4paBA3lD3MMqW7hUPbWQf2Z+rTgw2Z2dtmsoWRpUrqyLgW+KMkm5abiVzeDWEo
8eXVTMyOTrIe3Ew2+zpq1B7L+VUsOIfjCAuV0I8Q4xSpjsKQzKVWfZwsor/f/yUH/VYNzjWL2Fk4
5f/Ja/snrgYYOK0XEpYuXsdcndveYCYFk0EZPUMADsMgc2Etu9IeiD8Fu35W1TEwzrJZve8+HdKH
zr5A5vtDCvBvGAfP7bz89QqSVU4INKej17KPWvdBOpQgpyttreXsrPt47sNdspC57hUwODM+G6c4
dRI7snWi9KoYfGGuxsc4yOB7rvPmEHFYtR6lIPParMccKzM2ObIVoeMeUHvgajp0ZPWgAEwIhNeP
Dd3QjSXqXanj6LYPzNlJyyF84HTOon22prswWXBUFgnRBgIzU+Wr/eo1AEsV7E3tle2hrRsMqcF3
Wop+l2vaDzkP05dm7gIDSGJIFK3CDIfzEnre0DHMHUrvFji2z1Nkgq3tPVJpq7wLB0bZI9c9Ookr
j9V8LmN6BHB5pm70xkcxdHn0GgTbTqwOS04lIYDQWc+HOr3Dt/HYpISUyI7o8sm3LVeQoARa8+8n
M0oFrp6Fw8eEZE04fnjEsmxDM7lZ1Xy/jsQ3vNRJHrvAgT1W5Vil2ZCr1MNbGJmHAZJsGvfq7JYA
wFJoYPvQsz+mzLpPnT/9FKSfRCeDH60qIb55jC0zd+x/OFxkHtc1vctDM/Llt1iWVsBGCQ6zecz0
hTNsdu/lwCJKA2409ijz9cwvlBpsj5CfhQyrfZzmv8o6pTC+hNIrio9hgTCR2XM8i/6nVf5vXcOo
Sm4PnfEXURWPCHD1CkAiPy2G7m5FqwpMejgfwv2QZRc9BJyK9tL+dcWPyivwCEfDLsy4YU+AAaY5
/FYVQc2BqfgwpPVe54L6UmczjJ13LZglbcZieilkC43IpTFxNjJDb2HCyRRKHMXtzzJLQjle/lD5
6XDGtTCcYR/Fsgh3XNwYgdVevK8rNt8wohGXUwvxKZr3OlBgqU6jvR7pzWtIUHNv9Taj5zUk271H
X2Vg2bziT1eF2McWDOluDViNGe8mlYW4r+mR2fb+XG/tag0djdDhQflGaiDcXSbqXjYzNmvS7uR6
YL1z9aJoLrJ7jsSXIc2jrYzy5mEtGao4Qc+RLJg/ypxLW522+j5QhhZtQViR4yWluQqhyMKhOMcl
9BaVX1a3m5HZkm4/6tue6OOro8WBXzfuGmoVHg1TblqhuFxWM4/E4LKf3XdMW0TzV8s6moLrmXIf
WcfFI4z88R25jKnLZfQJe3OJhuN+SFXy7U2BcyQ51m1ynJHH3o/+C8wKGj/gUUpQ04+uFx09qcwr
7lLz6i9IhUsxw++8/VC74ITK0v6MODW1Awwnjvac3+aYsHRwiBbnu0DMfDbEUSuGQTPMHy9q6gtl
qxDmvGscIg2l7tGf/Etcj+HZFYTCGSP1O65/UowLfY6sc7GpadGJ2UUdT9QnEhO7VrswELzmVVMB
c7ER8hijYwSK/qrSajfozp5CakK3XY5Z0GjYtr/XPBqvAHJ2mN68vaDeYR9kc/7RTMHRmzDC1YUC
CtCqc8hz3OCgdi+SQW1er/QdVVCbBr9tngkLYNpCoNF9SXRY3upYy2HdBQ2dCUkXveY+DH3Ph4kV
B4LFb0CZXEf0Uy4RChTrtiiKaxCAvhNTB9KobIBNT0t8Lzox84bCmNKI60eZ2M9RhuPL2gvODBbB
MKtu2fFQ3rdesT5OlW2vMadwRL3npm3q+3IkhFkkWGtJ2ZTbvqEQSlnsW2zn+dM84yx2M/OZTDra
exTobJHD9q5PqCeC01lwMWYZ7qOz63iQMCZzENFT3hAhHe3HMLYxrGJI6Kr+miIWHdml0VV2lXNS
QuwXy/ZRDtfBQZCm/GAb/i41bInR9ssb4DRMhKFothDe1kcb0RZIbNvo0OcyScZiaCdzN+SMNeez
nCmzJD+7seYx4dlfojXlWu5DSBdkkFbbJRtndLjs5WxWbStfk4xiYBXCWV81jJeKcpMp/vIQxZPI
PRs0FMUftRWCWVeb0aY6uT2+9jl964KlvR9dz574JrOqLgxjg8IjMJA+9oWkGNnFzzCTXxnkYHZN
7LSHVL9XPhVGpkCrmdF7X0QiT013y0IrrPVCUOgxN8t+hvSXJSOgs1Uuhy6syqtJ/foQNM7AiRS6
wqoBSCyHyo1+TRn++tjOdN0CTFiRrWM7/s26RmHlALet/bDGwJQoAFkLz9YPCliidFOShgX6x5zB
rstwz6d1t4gecZEb/HbWOWPaKOEebMyXXtjZmLzB0YAjeNVLvxk4+kjmlhtHtAEMYSQ4CiueO6fP
rlM5MA9aQyCH0GdTLpXTryWNzuEyEWrENy6c+BoQvn4cA7H3Q3hkDLA2w+LYAzUfHY0sadJgbG7j
+Bj5XJdV9Z20fEQ7XB/70XjXhhkQSDIuQ/3tGXvxUu3KMrlXzUiFd4on1FBhsIdeitx5zXpNZLEO
+GyFk38uhnoiUBibQ1WEeOBNuZkMm1IMzT2duRlO1a18mD71akrkLiyq+2gJ36MW1F40eY8Ni3gY
J9kxX2CrUbKDUxmfQnSbJE5JPj8OjLpRorbFSiJ0wImemuDW5lz9WOtHzeB7Z0OEhaoExCQasVMQ
jye2m79Z4h2URVucgm3piuUAWnkHwBfOD0xUVe3Fyu+5ka3CSoJbQsBmeNWQ7SKyL1vbccTqJVWP
Y2rJszdkvzhHtjtdZU9W8dkh7lO/LbVrnv0VXSdKmZ0gJVGngIc5lDQrly096LlgjOxgFflPM2ha
a5aqBeHuAVMDNb9yiWEb+PVDa1O1nxqIAmWOnL+2gJAZR8IaiX9j6vwEtM+dgU1rV3khHZvuEqC4
IdKFnfx242HvWi+g6mvmGCsXA2+wyXfKjTiMTQ2FSR0Pnfth7RX/AeHEuZPm+HPjd6ZK66lCMl5m
SZggCjn3edBCbR66h38vWoFEgow23S+FdTZLTR19Pk7eAYXv4jfE/aMu/xPy1WHwA+gLXOF+FoTg
42r+CbP83ovpYNTMRwFJuctTiS1Xch1I7Txe7NjgwmcTLkc+erG5TcmKtaMwZPwVTdVwIIYEH9D0
VP2WmI2yXE9bgFaKOsfyWLTJ8CwtATo0j/SO7JFIWHg3IfaqJ8LLX13mD2e/xf4Qkjgxv/PZi+4z
Dnd7PPAUDKYFgd6keWhoV0AHhPxZ3BJL/16aLG0Oehm/uihBruKCu0EYH8/lbezALOPU8R+uQT1w
O8J/tCRD9MQW8u+4W52KpB7xmqcTkewRzaefB0DEtQNmQRP1SiOu2fEYUcl64enRPB6Nkp24DZ60
3/ydopYCAyXBQrKmy/45HMJbSV96qyV0gYR69bgXZeYSUQirBy5WnMHC1SORArToVroVuPPPFkaF
D0CGpqTxqcxiePHAH4pQ7OS63mzvAHpgNKsHKefw8PvINOdvEVX3nQmWe0lkEHbELQhIKHdpgo4K
1NZ7db8K6Sx3Wov3JR2XD78hw9fGlmqW4Uv0Uf2QdPm8GSOqx3We7EjAykPuZ/WmW9uvkhjCGob+
k3t7QbShsNqdqt3ilQsnC5Xs+2UNr5VhFqaoMnHGCbYypTNtpxhIi6+eARKEkAGSY1mzwN6uA01F
O/M4RduqRtoNbk/RmeDGa3CytfAHoLzre8YTALAaug+h7p19BR2AOB9F1SVG7B2nhJhawUVttSsi
DjqTwtjmvsoJGXXim76zM3g/hNH5/t8/jeinB5U4vwK6v2h5uSs0qI81JSQYTyysaR0kWzPMh3Xk
pKw4GHmL8wuK0WHJB5IHg7MbVFQfuPsUH/FC5IBYJWjAIYOH3Ej5kgzqoVJ9fnbi9Q+2Yg/reHqs
FCEJQQr3FDjF+9h38BRLF5gyJKKQKWnqSf93EBJQd8yLzzuNkTB5zPlO0Yr0I5kJLxbANrYq4z5Z
ukxYR7wDXN1KDAS0p3TihtViAyjU4lwHsUybCZCw9j8XWZxqFyFgKVv/iLAcvjUZMewJl0nIlQNi
Ee6FMmo6iCC3JE7fYLfo6byaGLwxh2fhh1Ckp0NWDwPxSewQlgYVDVVg09Vz/5alBEzGjgxUxKdE
DKLe3XL+kTfO94HQHB9KwbYVLzBDvB2q5Xiox1lt6QzQVGnoUwjhSSpNO9cI+sCd8p+LDtVdX7WC
ZLr7MXGMPrSAzRzHSgz/t88kTqmt0PQnBN4P5Xre6w2XptJu2xb5t/bBlPHJM3ezjf7UqvU5ttHg
6dBYGFEY3Gj7sYRDfZ4K/mirdEe0qfa3Q2RO5WNdrvZZTqLnORZMD6mwKur7CITbYQjaaJO2KWXn
PUe3nm/dxob6d4jHh880ZzHeTAACBPr49FGlHk3BZfqdcLFGjDpjWWog5DOYGWL+d8dlGXcJgzAs
YtBYPEpoNiuQmyM+XBaAsgWkmmPnBvF1a0ugmWQNwczf0vXtEGLhOstqnGkB3FRD11wZzIJ87x/J
ioCebJfyzqMnpFia52a8MfCCSO/j8hYLy6kvwjKrGf+SBVp1M4JZq56ypQZZLAqeK0yIwGvrowTi
isMxzW4DDCB49pvt6qwaRHDi//0mpM57XWA9zCr/K2lVciUH/tyI/uoH0Z/IrtWjeA9Z5jdLxybb
5IxPBvT1jXSxQ5b6bqFNaSqgtsRMi+bQ2IcVIt1azMOdq+5SwJYPQd9dmkBsIpudY58vsgH5X/X9
vSGxP6/4E1cxOw+s0NxGmmr4uQSueOMtoiaKJS3LMyIrMy26Dbav0FXfOhzie8bfdOM4ROkFa3Qv
bIaoZv/OJp1OQ7H219LRm3Xq54vIDXSlKWAokI7EoCQn/BpdnSrwoGICSfNRbeFcAFOkLGpTTjWk
YTzTW6cqMelC8WzGfN25WY4FX8tDt4Zw5qBJdOh+nmbB6d0ALLudeCowZcDr5vRmkgxMVQpOA92+
nib/YYRZjJg63QpbQC5GmzCnH76to5c41dz7YvtRG+ZMiDPmpYWgv5c+QhSJhEs81OCoRABoJSbV
3VQ/KBUBRQPbTtfZk/AIkfkQr5yeEz/mOZXYFzXgNix1lO0WX+y4/0QgOsGs1boZeGy3OfRgHmNX
9/t6cto9DsTpx+zO34XWmpGaJZTLA3L4Pm36kj8Q71w/1x3aEiVJXcCAFrprPuv4LivFUxqJ+eyX
NwrzBNVgsOZ1LMuPUCi+bT5lcC1BBDJGGuYYGsyUTB+ETz8lB9kdl19AvGBRjvxFfnFMDtNydXGh
cioEjj05ICBWtLo5+mvNQKu9a0mzhrPYpl1IOHwKP3RZEdax0fNNRGvZHnYpCXIZ+BpXrtmoYo3v
MXP9KP33rMsS4I307JL1oUEpPNYqyK6Vim4zuYxxTre3bYAmJomeqqDH4ZjgT6whUnJZL/a2C/rT
MnC4zpzlwBlLI3xmFD4yxWKQis/q3wtfVHnJdfzHn0Gn15KuIogZNGIYmOCDcTc6KuWVI5GLzyf4
iIwe9k0tr95YZeC3O0q3Qv+Mm4SCVQ+xDfn/rMvhPQ3L8toO/Xks22tL32IsJm9PlcOlLrHFcCds
G8miZn4mDUkxQ5np6uHzSRaIGRU8mqRMKG4iBtLcNqHCYzaqz4Uj/xadik/Gn5Orp81/Y0zNQEfU
32tQcbOyYrkrsYYZTxS4ekcKrhu6s1htlxnsWgfpIgo4ItRd9Tib8kBMtQVModdNktVUEHrMkuk0
5gSbKUhA048pRUaai5xhWl7c4y+MtwXHDkMNZOKcqghg06y8rzUJyHgv9kJSletQ17GWxIQcI8St
YnQ300qqX3Uc2hxWhsMEihOuADWy5UqLurLHHp43QzYvBTp144x+urUXPMa+ftGlvqYox1k5/jf7
LmnhAct5TVtmT3ER1NRfkDEhATT+18ImS7Iv/SPJdepY+Y/cNg5BUsHkTzqwF0LByS+ehG/kRdQN
+jPAF9ZxYmMYTPb5YpxNDeWGK765i8xK4sxJ7pyqRSK5AWki9nRKh4XEPg1AWnn+ff7qmPkHCEH4
m46zO9Up7CS+DQW1mxw7ShUvT2aJzqOBxZlHyuxRlAC7LoXDPbcD8zoAYh7pP+D306+zzDwOLsjs
rXhmLlwczUDVN3cI/DJrQN45v2t8xv+rKoDH56a8a4ENLC33MZQ4QGDgUjYmqnNK57XHqJ4GokgS
L/R96ugGxgUZ60ofwiduSjatuopT1kNLN88CbYg3v0syIhWpQHgLOg24NnhZY/EMVoFNYSVMng05
yzmGgv0I7bhgTvmOZ+VRlvj8ic2LTeGrnx4Hyu0E8QX19VB5IAxruecY0e6EYpop85DUhbMopgTm
vhKT2LOB3M8wrE5eKTgUpM5LgFP8zPXc7K1c5+3oF485iUyQiTe8RJ7WR2oGc6RO5MVMlz9cd+h2
QYQYQH8CvZvqFCf8qzrIj/FM6cbg+SsrVfadrAS1e1egwaYTKPVR/0dLXLc1keEwFtud6LiAFJVj
t2mTiIcYP9d2dUco2XkG8KzjHthHCYxugN6lNazbcXlSmglSM0MX85CxkrBDexW3eW0yAZzRBDaY
uuSR82UwZqGbDayjef4ZpdVTGLuvk4OL1Eu/RBhWTEcnl0R77r+1zbrlZGSBvXDHp0cQknWf/HYE
rJ7Bov96fbuhhZW3rn0qOJXjTyvdS1Vwf8ZtAvW7B4Op/ddobcQd1QuMm4qRcrhswK4Ni1ct62fo
Q6MfmVCVhmWw4fxkmLtssbTuOOJGO3bpYxSvP5o+iLfoXct2bZ8ArE4Y5plTDrRAeN7PsKupunWo
wHD+x9F5LMlqREH0i4jAm20D7d14syHGvMFTeAq+XgctJT1JM92YunkzT1YT9dOWQOudiq/e7gFI
eNWPwilZjRLKsVLN3uS6jiTCsdjhbgqIsNxTeHU7AGbvcuaQExNff7E9Pvq+lQnvGQ0PPv0eiaSl
RdUq8ZR57F9aGrr0JveCfnHiu0On3qJB8+ygsGrc2rBpyjqUyIxScymd0bOHNAJGL6sKCjm38Zy5
SN2mCfBKr15aZ+ouC+zIkTDBEdM8hsj+sCh1FOpq9mi73zXh18BM2YjSkDHTrqLbEwdH/i4mFBpN
9InXTu9QIjE5r1wSLpJ/Eu0aYLDUJYA7VbwZnyAUBB6s+t8Cj8ofI0QVnfPtVjS2tqkabIga3Vsq
JvDtLN33qmhZN8OTmSNEWKT1rLC7nTPVLOvzK3P0XfOFZT+ROTC23ZAAL24wbilWVQaZ+b7Ykq8I
gzlt9c+yT2Pfnq2zzpOEgAYbfthZepNh8JbqsG9IdmwUFtQ+b4d0b5OkzpwOr6DKwafFrd4BEmow
iwNCKF9hB71wHCVdi8tnpXL+xRUaeaGPaxomWIwZbOAiuE0z/YtctLJdvIWtTk1BQULRll5ZF7CK
ELY9rQqitKXfoFY2w1g3vnRzY++42ZP0citIIzrGORolpN+X7Jok7clQjQfL6qrboEz3ZRGfoobD
lxbIMaU8Tn0MKbyg3cSKHLyPCKi7/qR11lNCculI2EffRYKQAm5MEJhJb6Hvs8ITVpaHGoHLec7i
c1LBfLQJ76ATiSP634PGMVnzOuzGA6vyggc672i8nAuVXy1nr2OHOElRznQYDILTejIpJ2KB0Bct
OBUYmKwTEol9KvTp3TQVK/CsPKRPwTpawvpe+oZ+z8p9WfCuPNcuL6d4iTmTD4T3HZU8l/kWyXaD
8G9dF2fhjKl5t8H6VwHSBAQXplaMRunMm1iOxs3dTKr9lKWOia7XThBytWcNGXU7UvE2Vaw8XULw
Evgc5Q6wdb1UKf3JIHHOLfZg9lI715XmW+OUBV07Y9hZaRjUFVTwIx6qxAhM/C1+nRHo0MSRYx8H
nIUSYXK723RQydOUhX5t+zJ0dLSmprCMc/NuaRgF0sJxTsSvfmig1Lf2kHbUuFXJ1lSU7xYCftAK
NIJcj5awt8uUm4a9FktYBVDMTrUm7F7zq+ZOPI2RSHxXg+yE4fqhJj7EOJRs4b8iS0e8PJQRJKNj
RzB0LEJCrWufOyZ5X016Ym5V+myMCaw7GJNzG6OkufEvWMUu+9FVNiBuVn1VA4CrYWK6mzn1wBZ4
zxPrQ9MsolJuoobJ8CoVqPKM4UzKJv04XuJuaJ3y/NphmzEJVhE9EAIAwn6J7ePc0wqUuQ2c2obH
5dA4Em82mxE7uXs6mkeiZd+6yR+MypFDcEKt9zB9y1mSJ7adUO3jHzu1KO7C8Aptm25aYWdwt6+O
dNwdU9QF3u7dwmct6hi9wousY7FaJNbKOKg4jt6IUMm8O7slkDNDB2nG6E/ZbHEEa5tjUXn93nX0
Ly+ToWOQ3uFsVCrG8zSDuhgRwTYluGenk8+GCm2uryKPy5vKPRNE6TC8NWpBm5Stan6U0Mj0NcsW
vVr1njH74/MGt1Qx4YT3vqnliUXvBhsABpzaaHZQSJOmOcMLpGc16QEWtPeRzedqBrzjnrypkrSh
PvR/qixCiORuKVyQAQwk2A6mv2h81XVdDSn+Es3wqSRYdQc62iZJTsgiYMqCyPnTsmg/1uLNRrOw
uC835Kw53GRqZVKnUijsy+1/uWCOX3h5aezmM7jAKmgw8kbHKTfg3casedki7irI5xx0zjXX/Jbo
26sD20uCJakaZDw+XNwtEMhGSOn6hNemE94xNsA1LV60KWQdLhgXqJzkU435ne312Fx9k0y411b2
Ymftb5fUTSB1fHxTGkoMmzX0H5nu2Lfp+7YTh9lknQAE1hl/9cEewpJdlB5/Yo29NfOMg6uBvj6W
fYMDF/tN2VqvCU8BA2D41tW6N2dE4ShYuthuiisgw/Q1EVMkawPmUTcibJmounPjlvjuej1cpPNk
dUL4HLqdoBR4hqaFYXHQjkr53Rttv4Ipv5luEcr7EqsNbniMB4hc6wbFcEff8R5zNrdBF8EXokpl
/UaWZHFOizE+9X9D2fYAlgXyxYwn1659xmqdjgeOjxCitV1u5TQOLMJXUw5d1cT3FFUPjgquhGwI
wLWFxVsk8fDnLveB9chKUoYf9jJibW8E3RQF3WvgD9UFzWG2xL6cd3HSRlsyB9fJrXXWhukpmlFV
rFwPW7I/vMoIdXjjiMd3DGJtLjbGwvzCNurPsLtDPywpLTA1sGIFJ4rD6oTd4cVbKm5y6zJO8atY
OPB7iBhyeqPd2oXHYYaOmXTbaMTPoLEzgEjxyh7t6rLJia1+13fKoep4IRtZIsOmG1Hg8uSPwQ9F
BA8NNIveYd+WfalV+TT0mvnCPoXC64OhKNYzucl7zmZiW3hA0rMlvSZGX39QnLHh4M8XKvUFxxyF
iT3sMJeesDxhaWwAyoN3b/0aDuWBHrxZDF0T8HFcTRsHMzeNf67mV1r6JIRzIwUueSFwjTJiftcG
itTgKcam0Z8IjMISIz088Kg2a9cMkmQhbJeZGhdqMu9byEMbY5iykwlSbpeNyQUPYLXHxLwtbdnD
9Sb4FD9V0eLubRazwBFrlBku4HnEcdBgEhvUEdD6LH8Z/6a9l6HB5tV0WGyOXI3B4FGUcHhKY3o1
FN0AlQmmuFG45V3uyHSIjZso049qcGc6OpPiwHWiMRwCIBalQMUtL0YfuSy1YLnGas9cN2uAvDz3
phryqbf4cXHdfpKDPdALPh1GFwBzqUQXXa3jTRrzGNZLxL7MxkAih4jFBAr/BucQHcp2umN7+oLK
+mEYincUzPRqiRkuxjShd0666fWOcl6utwbBmVBiYgaOob92UYTsr4D7YzX5N1p2emx712ABYFp7
zkJuehKqYu26avpNwcJiX/AOSdlj7oEs6+Qml2r7PPNQHk1rwAyMsz7PPZBypcXZxnEP6L2mb3hm
fIxAaLGSO1dgMt2FMoRlqtM7kUrmK3HIiOjcJ0/JsM30xUa14ynM460HWPmAD/MTMY7eOBP1gWJp
o9DVTdPlfEQKbqgmVg/EyPi9FdAsSBNPrcoboCLfhxv7EZEHZ1veL9vYVl44h26SBHFUkdRm66ry
YVt4pF03OmUyvSRRk511YT/rNi4GG4mWu6M72WpMOK+kh703/QX3yaVYll+jDCxHW5NHlX0pije9
lV/KXBifSQxzsmwcVsGVpgX2QGe3MmAWIBRIdLa7TBqylg1DSWX6X3M13baZne2UkyOPUCHClp3x
Rmb5y+wqA64a5+qxIruOanycDezvSm0+iU59TaBK7pSpbI7qwKPXWXNaTEYEVOWHW3w2fBLvTWQx
/DgtCe42wWlbmy8qDXaxXdLmztTP4TLdaKTEbmYbplMD9ltSdD+VdhK49NVtih5YP0H/NKwc7WD1
FUXBGqeXXiS70tLO1YLDQaE8F6VdnUJFNkrgDkiFZhqLXZpxqOK0dNQjvjEZ9wfwbP0jdgayO27K
1Ty4AJBQGWxr2KQ91iQQXrADUQQaG1xsLud9PDITaB4BQ737NmrzquYL+kDNxJEsbcxryvaryS62
mZu94uBYPzwgq5YKv7BRemp1k3w640J9LAmGnfpMo2kVj6aReA/9GuXjcONsmP3UQ2lq32Y9ii1y
fkZBja2/mKl2Eaz8FMzmIFmijZWWeEqzXV/nVPrl+vM0IL6l+XTvSq25DogDSw4gjrPGT8SuYNN6
DsVYfGuEHzAU6zKm87jAnKcnMWSL5pfXEHHUwmEtm6SNn8IJ8ScQUixBsK+7tFvUFcsDac57w+UD
1YlHtN7MUVkz4Kxq/H0vopkSf/6jLJbp1Frvs2sjNOXc9pFK86Ge6+4uitDr1n0agYU3zbD/ma4d
c9yocZmRMh+czAg7PLAolhw1lmtcWzrzMJsdnXo9CkMAqA9avO2X5s+I209jEmSEtOUrVbM5gKiu
+1RIW1t9jD8QWZSjrdhKIEw8qy7J9sB0kZdbl2eX4tTXqEX/s0QVDrVjXobP0jO7I3ozGei4BiPH
DnJHpAzmqMk8nLaRoCOyiYCyoafGDkM4/wJIP+uhqIQbWtI8OsJ784h+pmmJjTJpTnPpjCy5JjZF
881jsYL6r+QXrwfbpVKW3pZUswHkP5t0Z6r5vF2FnFaBO+o94hKLgpjl5+o6pKgW6+E1JQCR5fyv
Xdh/Zp6TSCDuHdRZsk8Kj11qbHvbUjqwlFUQXI06HqkCJIXraXQombRa6wsEnqzrfCzQjEwrf6xu
LHQUcfU0ArVgNPCKWWpYW/ORkzXXBJBl3EDKqaV7XvFaeiFw3QcGYgJ2Evbg0oAMP7H3odHLvC8x
3NPmM5eF+eAo82OBBTrAgz6S2gmS3HoqouRT7RF9O7s+mPHECa3Wjq5q/jTa8uuZmr9Iz91Y3zgD
XFREY9m5PfVVmCYBzs1Ps+muz/fDDDTxPDTGqSjxpkkUtCkbMYcjAkDSxKAjvMEIl7XPAQT/mSRU
oMucfdvi3Ie6sdGrBZ3Mxd//zk9T6tUFRf2XK4BO2abo+c8llPK1eBK9YfhybJqhRYvugXvZb5OU
LYEpCNBx1ZnMuMT0mZaz6LIAFqg8fIqcO+TFyNUd9tcXU/R2qKdMSLYqfxVvYgWlaCk9R+qLbLmX
Rm3tds2zII7ZCudHtDiJKxkGi1u3h1IHw2kXFHhbpnnkpEuAuuFNpBpW6tf6ZLF0b+heKZTfyK0U
Mj8rdNpx8JR5C9i+chw31FPwRVCywsaLRSt4yVHdt8WIWdMcfuHeUOueOq8LFhdrTCRMM+MRYy6a
Khu7oMCJ3EBZedFhqnVx32wES6GwG1HtW6L+AdkUuZkKzvZmghsUsYnR75l8n8qTLqNOG7Txm+0k
N+9/62/COt1i1CJslG2NPH/t8uwZYx72HEGRo8s+3QdUx8O0UGPaczTwLbF7ioT7w2kaQ+1SM+CV
dHSrLWmF1i3utD1RJp9+V0h8QYUrM2jiSr/g4GdDm1F31vxk+GZuiB8DgidDu4NlYNByuXH0UlDb
jpSO0Ih/ZUR+Sxso0yxuMQWn4FSi9q0V0ODTyfJnTYvwmeCR05sYcKIJd0/FtuEM8Rf7P9VfzIo4
yiIRfwaEuyTG5SZd9YstlhM0q5+oHGA317F5aQUBj7oP6wIHYOIWI4B/Ts5uSSq5ekF/MM9xLVX6
tWkEz2mDIoqebFmcvhBYN3Y2HRc0DzXPPF5otmEADSrnw9VZqSYMC3vNvOGXiq5YexYhF3xPnLg8
sqvmAqUTCi3IDS4l35ArMSU9DH1gcWZi8MOea1SY89viULtChkWlLAF9wAUS8LSjkwBmfGecNGKF
GyJNzXaiOGlQqpCFaLTvAIVQjxdy6Cs2yKpzgJ0Gs7YRvVZskfcT7b/piLU7VZ2FeyEH7Ax8bBLM
AQTxM2LQO3LvyB5s6hGQoALkBcU3ikJYKOLA5RG1xPlyjFsSB3Fa/pNTRkh3hvxnptVlsYrP1MRM
7yUUw+oskGa1ludCi36GfsH4eK+j2bmojoMZU3f3ZhQ7QW8R+UoX5T5qCQ0Bov5gZTQj7/7JBDdy
Cbt9QSjwJdOJP3ZiN6dpe6A1aoGicVKHB60BeeORLKAsK219J4NcLhJC0unYYXTGMbjk5Xax0YBp
TzCGpjl0EWxx3k+9n6QDLVwuBqrClKCBBis7MSQgiddM6K/2tGgnnK4lvGcENNba7JhApFe4/5s8
do+tMMZbM+k7Lu3hMCt8vwVHofsAH3eOpHWawYVsjOo1dzX7xIEiSArqW8p+1gErdXOYDpgwsySW
Z2qrAzZ2glf8+AA1QjnSJaAc4dqwYBYRYO4B81+7ZA3XHtpO1M6UFLTZYRE8J3TF8rZyhImTIIme
UELvMymWvZyTwV/0pdt3tYtkkXhy380oaOt4Fo6sjvx+UEtseVQSRmL44wi+nIijUs/YWN8Q9ym2
WLASgSpdcB8gREFhbZUT+yY22B6oCYg4n3a/9oxJ7yeNZovBzKr9uV/cnWELLWByrfDyLIC1MjKG
mhlZty51jl+E2fPDSKiaTiX7YmjgYkeNnIWKGhzW5WDjETbljRAm+dkkin8aZ2Kjwr7NLZ5lWRqP
qdnuMz2N3+Yq1s+5IDP1/19GrebuPK8WbBz4pxajJieqvDj0PHawWSviktSjtSGxMp5Swz4mOOOO
Q+JeFAUCpkYD57kUUXwUFEGNhIovS6V8KYnxB/8i3fbWwdCiZVtH4l1iHKM7s/tKFTMNEAZ5+Y72
PN9gI197BJSj3jK26MvQb7V61/S9+uKw6fRL4NNRx4MUoxy5ft8zTHEqYqsLeg1H1jzPo19zgCL4
pqnUVKReWJoY0IZU0Bw72ME4xupDNRKuV4ckMKSmnGRTPOeCFUhvkoAaHJ7VcmBcy5ULIS/w+/Np
GYv+1XVY5rNqs1mBiAnjUelFNC54o76OSzSR01Bw7JixZ1l5DJ+p79Zr3syq4quuthgFPvum7W6q
UCKchfZL3ryl7secxNvSfY7RJRa0EafihCAI4DEomvZD3JYUZbuXrk33ppZua9pORbkHDIpdpzxx
HtnFWHIb93mKIiwPKXk7b/YbklQd50GHb5PC6pZNqT7tSkmfQAndCnPERBMJwaiXGhPAIt3ATvCE
6MeeZ6+qec8aK75ugBog6UtrSWzBGh5lS/qbHYF8A8JPPVnvu278GvUna8QyFR+UxcGpnR614qr1
U9CzcHUaYpElGwvZG6duJFGAVQAB6lyt7Z1LHJT8Rnpm+27z5qGANQA4MJofG0zcUgaoS0aG36m+
Tum325thoyv7hnbsiPWnAtJKmz8UF5kpdlkrdWu/G3E+sUU/3k/qglDYfiQWd+Kc1KEon0vA2vbM
XmJghMI8p8JRGeBdVG13rukeZPQglvGlNPYj331g9XCZzTdVLkeVGuhiGshPzXcW9kDs+hdNwfVs
xvzON+U1zqhgiF8sKuDhYoVUkkTKdw11b0/0oErf9Pk9Bu/jxDQSN4wRCvNCw66fmQoWrWxYE0KT
j/q/kqgmLmcwCP7cQpvMZZDnNe5ggVnz23GfigZYA8GcKOhG+F2e8uJouLfyC6CDIiOKn3267DbM
vN7EPd6GxfUZ72M8VXiPvWaATV5vF+SQwmW8GI58x/DAa0ZuecraNgBJ47OBeAMcuBmxbytqu+sN
nATVnW0OiW16m+ptTjaeE5BUP8i50STNUZmTnuc91cQn6vKkIaXBl2CfhPROux/b0cqewsY4E/oa
LEzfpkAFYSHbh6m4lRSRy+VzmLa4EH3FwuQuNV/lY1zAepf1gf7Vo0QLc+jstQimIoBdMFjuFoAM
Cxb0pSn8rPuJkFpoJsHX/FSYfD3YAkvcfmZEzWL7iYOD9nHg0DJ6qfVxN4Ly6qeNQs+XTrkh0LJF
+zJZPdfooXT6pcI+6Vqxia0LG31ltjBJlIE+Ei5tE+57fpZ5ehrYALlxyfltlez83KUfJdJDo4rO
CSy0zID6gYac2+CPk2OdnkiZ7W2D85d8x3W+jzn9A8/grGMcBJaN0f6Om6dc++qtBVLpo4rIm3vP
VK90VvprcM1W2Y9FkEmtj8DeLEY0u/+q1ZMyFfiJ2v3AR2U/MfwGoDD84iJxlAgAMxC7NhrBETaM
7BYOLRecGl2rBizCOeVaym2H5X22mwi2xVmokDGlhGvoho+iYjJCJGCdvZ+n+WCkr31BcQ0942CK
WQin9U0tLzVdHtxzm0Rnq59e8xWIMHKjW59d9VziWVGsHlLXrWhfwYftcX1cVRp8sahG1d0V9U4r
ZlYtl0Y5coP49E8QgfBHKpbKZ7Nmtz634ZgKP4Ko3kEUL25VvK9WYVSC+x7e1zV4nJ8VNpS4N1Xr
AhSfTTKW12Mu86ODE76EPJ51yGD8bAlh6YaIZTpiMf3Chpqm/WXCglDSVMRKe1xUX1POuP92FSh9
fcA8i9bXvOmF4he7EptDRa5S4/vYu9g+Mx6LCkHjQSe23u0zKtya+WddB/ZUD/XDa08CyZvmQEMX
dYaA3ONewSOMeTMg0ElPVh/00Kat7I0scmP2GwPNXA7UnOlgsAcmKXqCzPZfyjbCQ5Sll2xwceYI
IIRTHqjWSSFeXcPUk3lPBO0yrTXjTM4dOwuUByRjwqB2WEyEOTE+51fgJUdnuLV0gSkFnPDmoOTn
njStPt/g8pBVGDYaJ8gxC2k8T4Db9wViop76gn5J4aXbgY5CcAx0DWwHIJqkKnnAb7vRRLYAe5GH
1T9OQL7NNkBNKDd1HVY8fN/dtlCdE2ccyFurwwbqVgRRAuAIlsVm6h+rRDykYP94U/tTipPAwH6V
3wbJkySi5wOQp0ciJjZapEqGEharc5EcHuScPZBm3qkMN1gQMOq3EM9uNcZWzCSBhV+JToGwIggd
2R8ryZ7wK/2clPeRyRfJQ9kyz45RaGIzzbBm65yvCEywb+j9Nv2nyecVPZHhy2a5xgaEEkJSQS2n
PyfkSpMsmWospYX2o0b8f6q3Rsu2VQ2nvyM10hP4bdiBklvPIsk48QDUZ2MDItZ4blXJAwwDhpJg
oQe66CIfE0igVqsHBv1iRrOHhY+3rDM1uCkKWKzfNZtAMPwiDOrGcDv3OX1h2Ecm7U0lJbPopzF+
UqiRUtqaJL598dynMu1Ja3e7xzUcbs/3lipQz1BeIEmwleIl4m6whE28apfVl3VMSivMzOTSrlut
1WY1THvaZeHDXSege4JSLU6XeyAkGyT6XQuwK8/NcsPCJC6GIzOyn+mXktgBIzFf8c24W+Kirqt7
Csu0LZsMRnDrYeQxLrmp5+7I0nYoOzJRFNfrApcKrdM6A5qO3yyj9aFJ3lTlHbOWQxR6qHbNfCgq
9mOAY9n/o4A9x/11aH6i7seY3tIW/e7FkeoTZrVtQn2px9jeJ1EwCMLwyfxtzh5/vW+9P2vETM5t
KsaWKNX03NrfE/W1tkD7UB8LfkeTOzXp0NNP+iKeNOteTcepQ3G2ylNH72tlrDSqsIzubZ09uFW6
EdEpdQHVC9pGk/qcR86Oo/0Rknxtqe+p/Zvapt/7kfvgdlcbQ1LleLjXJKzPyXf15pjRTBOxYsnn
hh+Xw/7Q7I0egTr3Adkda/Gi9ydclfvYLTDVI5nB2HR/zOqiVcPBWWvSKHfWhgqmUsI5INuAMmjN
a1cTQU0ziLB9GHO75U5013ncJ6VzhRj2kejQOSglTMrvoUCHXqmmM6abS4ngTBRdcZNtns8PHb2W
CgKOJY+tPEQow7WBtyq6dmaOUftPoS+M3dKpaN/17p8J2idG3xwTBfPGe6FXW2lMD/eSPBVQWAe6
v4zXvC8JYXG1MuzlhERnXuPdo+PZgTY6B8OKQ8dFEMECwFPdnZLdbO1UPWf8eW9azk3YDxDY+ltn
omtIDHPyLc55TuEHW7eT0EMuDJuh5vIQLruSzhPCiO1W9K3Ge0wcRGaGXE8/XguOITYOzD9bdf5j
FD9Vg3jQm5QZxOu31bSGSjzuEPOUc3Na0Z+rvqQoT01mHNvlfbKfC/N3ijApKsB24N6BexMwVJ3l
oarch8mrNtJV6KRRfs24OZULu1XlBY/684QUwmLlV1Ewdlkl2g8m4AlBDXDCi02w0SMObLKNIILF
nMM7cr6UitMjdJpbO9XOTaJcIEIVrjwlDjVpTGOcmOAT8Vy31bMQOknDaQMVhvMwR3zOXYT+curG
3Cw+yTl/x03F6RRip8mZ33SezccZy+I8c94B7Yd9RMleuSsC3aV5Dz+UYbcPy9oyPxfYulESIi3w
HObvpnuKKD6aG/EEChdbqIG7ALOervg0ip1dk/5Gu92RyLSsc2slByHnA7Gf3iACsSjc+2cGld0s
tL0CsTC7tUmxLfYNdNWZ5ks4pmFcciCM3Pg7zdSbg1LAiuoAfHTXmu+9d/WSjoq0eOMw7QuOGF6t
8A5khTO61rboxW7gT1r53usx8XnNvmdB2XRekMTrdroDcKf8LKtRKkMzHljMnbQ6Cgoj2VnzfrG6
sNZRhdeDhdKxbxevtit8OliXRdtG+DC4WIxyX4wGJM5vhRR0berPRVU9gToNVYa/0iRhyeWuQjWy
R9Bl+lGaB1V4+D35WbI83Tvz3rVgIilD6IG4MpznbByfI6BA67ypQn/tfKHayOVQTkxMa6jJKwh0
OJh6ckPI5xA4BVN1Gx1ja1Em12Os7ov3bP1R+zs4M9bKCfS+BtgbXSvW8GKoxCtahynXvi3D4+oI
0cYv2zFO1rpbjD9n6oQzGtFq58FayGrPZNXwOb9X1F3O3ey7KHipjQmEcam71ERto8w+GjR+E2tb
+msB5jG37+MMqZbVvqe81bAyiNdsefwsgqpGsdPd9q1jEUXjTtQBayJqUNXlAck9jFRrr0MPzngO
z8plUcanSVaPaR4xZ4BCX6qtCS43abq9cCZaV8lMoWKn0WdLjMQpKdfUcc87fNfAN35bKMAQcoIJ
rHfXpEfZgY6adkvabjXiP276AbDyHKPvdXScTawVzXvXPbbtw4p/gTCsmHfHuC4MSLgWCijsNJ3T
XRpmEnJcTBKIRX+jKjdbwFh3wypiAgbIlK/AVp1FFC5sNVtePRP/zYAlqwBrrOLSVU0BkggDXUYv
KE/oUHKa4BhXcZKuaSCeV1Icu7yU303XDuWsbRLugZpnA2LQVtfjYMpehWbtYuqQ9eQloolS0SCM
PDCp+xSQ228Ul7hxdXF6oKyk9t1zzlHFqx+IsE7DF+/RbM0WkHgk2xnjQ214yvF59rh14uFfW1sc
lFgL0piHW0BVJMEuEKDM6hpC9CDDON9W7U+J33mkKUTL67CrH7DfHmhkYAGIq20CibABWrwpoCZg
zJqyIxNj6CHIDoIKoxpYGw74ObBkiSmv8uO2vWvqnnUlVPojsZZTw5uso2yPIw5QOp8tzDsHfvzK
moHXbAuh9GBH53TNvarTFYsB0Aj3yMkrtSLoFESy6zLozA8bcVhVrvQGkQanpsbz7mx2WQlrAmvW
yVDU0+joHPI4py6PsXY0IE6pbHJShBVkwm2f3Fm8mZuWSmKwxnqiBA6/Ge41Fs3Vto32EzTgGHDl
3D8yJugU3OTRYdbtDb2Jflvnz3p8BxKRt2xbrgJMRGR/kt3AJgjpoqjfBokD5HEQ8clmA8Wqx6+a
U+cSPSRVX9BmlZKFeIsMmo5ZGplWty3Xg4wJyDfetthfy778AhH7Kc0ThYiboqLgheSP05iUG0H2
RvqshfO1MOqNVbX32MM6AooYOos4CpJTNVoa7J3evntQ1bjeEo9e9ZEbZa54d18d9a9WqOEtAYUe
8MBUpbbtPI5JPHNd+zHuntZ21qZGXHa27CCz8p+tAEP5yZNP4R2mVtyAqQQRgn+7IFBNqDzDbdR4
6Ie1+xVr6gG4EAWzDAAdWYtAUNCk0DHYrus210ecArl0yNtz3++d9KxxnBzBCgohcbwCg2OfCWUl
oUSRJQGrqa01UlveaSDmx10zuGBcva8inZ8X2hkHMnd1HlHaXI3UkHAGs632LIB4+pM5AlEa1Cej
/bXGMdtCBjhGOtwoY5JN6KnauB1ryBveZHVXUAsbtvb9Nl9lFoqwgUpQmOC95JY5gJ9lXQxND3Em
yuODVU/7secLtmfDZJBJwCp25CUGI1ODeo1klU6Sn+FZoe5fR6/Dp5hQ3ypj8ymvm5T6MwpsMWCE
c1bSIpu75r5L9CfZdtMN32UV4ueK0SBhW2VmzBMVDydGngkfx8arhBp2ZfkLV2HkWV5+pY1AGTKQ
WAw2aBnb2wi7wi1usqtLg3o8SnOnDSh05eiiRxp4dKaghgG6HzCsHhbWTWZpuIHnzW8Fv+AF2e61
W/0EZRuUuZIecxYxLPHXWZBEdeM1P4PAxpOSujbjOblAwHqtJsKLvdsMJyVDNIbtejDtbussjH1O
kbovGSrlbjAzUECiC2ybmcHrjZBY+U2mttyDkyGzPo70H3PlWJ1HuMF7Y9/wONLBG6ia+oKc/0rh
BFYo2iAgaw0Ck2hfPms24zhft1hcwgwS71vl9N91M6G+RTWcfOeFKWEIgVRvayTQME1Hza87au4c
bDSmOu70Ph1ua5qhLlRSGJDV4SLYjzzIH3M5AnsWwIMHlWdiOZl/Gqb0K9B4w45g4/Psj4BF0Os2
X1nka9kCOnaS//B/D0f8i4lfRfRKSklASys04wGJ+ztK2ofeduqfAoQzhK2DNWjlYSw424xZwj7J
SkJKcB3xKwDq7iePwbacs7sLzGvSDH3TRR+tBbBoNzf8VO2Eyi3WdY0dxXsbZPymC+Y0+ac5Coup
hTitnix1CJHCm5R/WkTqoeI3BZWLHUCnAxH5VUBING+ZBTV5USqm1wyCTztkiLR65dtpnAVficHh
ZTIZz50RwCsNJ4st7mWO53YBa/Ej8s7ba6PyD6s38ynbmo0TRe/1lPFOgjsDcN1+V62ZFyRBLh4N
D7YV89AxUuQYzGSTrk5+vbDd+I+j81pyFMui6BcRgTevQkLIu1S6FyJNJd5zcV/fi36YmY6Jqq4s
Ce49Zu+127T9F0XOUvj0XCvku1eyKhEHZLP/mWKPpFK+Q63nEZJASc4PGy3b8lzUvUOMog6gLlec
etuYwXOQYHEZYba3I/MQh8QJW4wlFCN+RRNu7XU8vSJmuTzX8Y+lvisjJb9bcAlJzUmZzHGrzZm6
mpBR9eg5wVIDxWzSnV4ygg6WingEzKUZ5ovuDPmZBNETMcN71Uk5/fDjlpXC3BAK+aqPUeWAQkSo
26XCSyplxo/PvTlGprJEbfcrs8D4hxJh6KIvcOAcWONQHtXuvYcgHmjDd6bVvh1z89VqyM0uETMo
r7S02c0MFZ3W8sSsnaS63mrARDQj209iRiMMYc1EAqsRgFszNL3labvGercv42eX2HtFFZsU0WvY
Z15jafArvhtTgzSpIGpKNgqyLdgBFtH0tfrPADjbqNXeLrCV0rol5wK+jBuVIAq5oH1sRxvqdU9n
4JuED0Y3uKQnr+Jeq7MJ/T3XdvnEOOIhIAeFS8AMa3FJLu5kbpax801/nIMpMYmqDufvUf8h/YEp
6mexTC94sJxkwFezTdFpzxX2hS/LvigN0lVnT8IDS4mcQDnxZkbpFpIUvp56bfVv4Tz5agsyOfhh
mvaSBqVfx9ahUQgO2UxN7WIk8uKWbMuazRZM0DTFf2VqhziSt06bej0hAaZzNbtuq6rPev5L1a8R
vecAlqqiiQyYHwcMrJV6cjE8n5WPvKJ6OEuOvdGUVx3TzAjuffmYCuYslf3ayhRl4tRsDUyQ2lYW
XylzF2iMjMHZt6bEMqS9CxvkOjNk0CI6C5CDSbOJOPxmzP+y9gcaAjk6t9OIlIv+Iqbxixt0x2m7
V/SXlFzfETnVwMeN7Q6Hn3PvGdukKdtBROKiGFfQNvdaslLtTysn13tnGpvMcePgpjWvo300eaii
Bbv9W9jzroIkRpYNzUpyzJhWSTRuRKaHVA0F9EY7Hq+ZcpzFBSSLG1aFWw21O2lA6sVN1Y3roD1t
Zx3bL/9PfS0fVgazGFbMDcXmoqewhekSV9/jUzFSDUUHYtJpPKX5vI7DwLXMh12e1bxGFDHv9Q7q
TVqcCnD3kwL/hSdq1B7CLxgxplENHArhnYZwulB3NeIOWrMsGLChsYPjNZCTE402LQ9geN5Lhiho
yMgbimKGHJZbRdJudlDfIAPTNYunHfm5tAPmcZnK2ccew+YpX6c6rQklfv6T6G9Ei9ALgjnr4J94
5uAgkdjwMoklNjr9TNApZdobbvmtRovRIlJeNZLM6odk0xnIKPPFvtuWbC/mCV+nwZiVMiCnuVGO
oyhXFNmbUD+KiYmGrdzn1PacQfyraOILxEwZzoC9gNnbM0+CwumO7JpTBJLjoSU31/HnAUWSvUdy
galuUeghg3eZTWESccsSQR30T0cw/Pb0DEdn9QWsZhkdibsiLiVqz6EDTkK8y4DCK6nWNou7PDuh
erIN/AUR70i41glBD65RTNoDOfGQhIN2YFe0JXMFii9DnnNp32KTjAhcWEQKkHDI0bylhrbGkyIx
dZkfZ/YD97J+s6q7iswSCKUraR8NeK9Gw/6EwIwE1KTfSUl7BHzP5vc1YVMHqGrDqhpi8G/CATq2
EKRj3ijErvKXRIWXiY6L8lNC79RlXJzIN8ceZz7LDAcle0l0pfJVZ585rwhZvMiMXFUtiT5R3BrI
Bwks0sDPfhLZR60YnkP9MpYgRRgKJSqqrhroTEbFZf/IBJObzCTkNNqwvl0FWQONmNfJwAgDLaJJ
lhAL5ZGSydjmJV1Ic6ij9jJPOu2Ac+oS69zRL81yeNTzB9w/j3uGuTMIoxi/XCWjb332av+r1PUV
WHDUpvvYGl+aTNkmsJ3oLlZNF7z3SeEa6UgmZ/Tbq9GblSxpM8x3+BAHh5IqIoYUmJP4G8ERxzmJ
RWBJgoM1AuINrJpbTFNW5tiuyQ66BRhs5fnat9pGFPonZPMb+fUriYouOluh7VnKhsX53RY46ALH
LVoVkQpuO2KDmc/39XicnIRaZyj+XxX1jYQfiWvQrqhN8RFk3VMgbgT08pYizFHUr14pv3u4yFmX
nYucDpE7NQ/FwphnvxTvI+1TVd7MKryaX0p3azCfBe1vJh0CLfrWW3nfqjGWY/tjkIgsnZejMv1I
RsJ++GQ4wD9awbCJmtbiaV5svqxDeqDyQd4gfkuvBS5u9rcM/Rsamj6ysQmV+zCO1yJEsOMwTK8q
h0fY3IWOTiQ2gAC52tUNGxl9WZR8yEqGwnh6G7L0RbTlXRosX+atK7SvFhqFoQo6Fvswj1+KANWj
QY0qh10Md7sAT2DaMxXLSl6Vv8OxNeH0umSu9q4IcoS3hP1aNrvleDdHoKyre4M9T21Q8IvokjsR
v6PbVRGoqPogLd45vLdqMr6gyds7lXDr48ug0zvS5Mi9dDWVGb+c5lbyho9AsogNu+QsDNlpYbg4
lJXxEkzsiKZvCkOF/njdgRyyGarDl2MFrhMf67BhtZtzI/VEJcUUrN2KZwjuXLSQGSuUQ/xH5zw3
0cMr3PYy7pZQ/4eKoMBKjwJPmS+R42rBJqxPWrKX24/MsW9yvHWmOxJw6tlYOcyNCU9X8RNg/OUx
QksQcczO5c+V982boie5Q2uUxAdhWlsp/+sKxV9eij5+i6qHgWOnAGoV5hrH/QWhKnwLY9oANjKg
KJ5yom9rjwUIMjZL8a0U8vMa87hZ43WCEym4O0nS62SsNmvYvFiJLC4SzeNoBInKOgs3K7kFGgCa
W/LK4Y1jXQKyjhXGYHaJApJbzLXkLZVrgVqYrIIHi2HzyCPQGCvpVf11ag+4wYYgCFm4KnVe+nAQ
ga7iI4ITNtLqDjlE85do6jNTDUBbDP1VuCMORngbLIlQ2CtX14TccZPbzmoA5TU5S8rWunW57v5k
bAIjW96pCt8MptsNvnW53tlR5ZIeQMA3ZioxMATlrhfZLk+RU0J6NZRwrTAqcVj8cKMwKBgqn3i/
rIvXMX50n89DOdEqoAkdnynq+TVq0qxxCQLNr9pf8TWhx7+UqDEBjEj7eDft2pfxieF0Ttc2pTAB
8h9MBRzkzL37Eb6XL7xui+L46uzqK+jdFZaWCZPiHTkxnmw9ewnRLQzc5HyPlwzOQJ8jIeonUt8y
Zid4ltgmUktOLM5G5TsOSkbnVv8n9Wvtc2B5W69n19kjFBAv+lHhFlKxPBN05jr/aDgcCO1ITJl8
sBwBQvKbX5HUYZ6j8SukN9jnrHaVaaPXJ/NRYoSxt3xtXbofK27WVbOpsIjiLEcdMJ9G5MAT0PZV
8Te9QyVAp4zvgjJ0xg5fbBztI1+cKz5zX7TD4Qo3bmHbiN94dimCVtQKPPf8aP1MMA8/ID8KnnMx
ezUrwmxPRl2X8TOhOsR45wXVWiofeGqQB+DhHMJjJm9IUacl3Qz9Xg8Pkn3IowO3X0X2quKHHXNj
X6qIbj+igxHwjfYltDq+QMjwXJvvpdedMEmowaq1fjH5Wv/Ig0MxW0IZG3w2J4xR2O9Bwqvns8I6
PTzV1ndjMzkdD6aAR7Su4eHsULsqxnnSnmyVw+xFbh9a5Rn1s+HuohkNH9VnqfuGfRTGJS13YXpp
a36EEc06zBxxCVpuj9PTCHkT3uTEyw2/QxUAGIOqLeAvaj4E/1Sqd2k85dDqTWTAyk+QedJf1Xmq
DIxv04ar6M5JhECaMRsGPorB2EWxjoqNbUv6o6BUBAJkb54oC1r9STPQMZm2ThR+KE5agwNra0BV
3rI9sPOTjh4fDzK0ptnFf6MzBkOqqWyDlEBEOlQvzTzc27V6JI5bJ/Q92CSpj6ZT77Z15qmkNRNJ
Xb9wUPB4BxgieM5ICmJxwcQs/AaTHUQoeHjsSVPxCu3FFm6X7CxlOz2G3J3mw/CmMpKPUKacDWkz
6CQ29Qix185nylmL1wAPmvbCI1JUB77dtuM3n4J+25RwLFl2cdL6ZnWaeV3C4GSgoN7mzY6HGBUa
4/Bb9hahTkh2DeHWja+RgPg2E3Vnu8a2NjhVoy9DPpnjwSoPbevL0t4mEjXbc6ortpusqX2mRdu4
zCUK0limB38hOaKNO8/kZuVA9vVtHf7MlquUXBbVbbbWdoU7a21OmF62KvFA6a4o/zJtr6l7MDsB
FNP5UncbHWTJHx8F3yH3ZL2xU3c01pp5htvC19PtxjPa3wpFUrTVHSozcLDRlhlioV4G9TqeXRms
QbOm/WKNKxVbZd5UzS+TbAuCXLdrQsCQmwQUBqdQwipg02P0Ril3ouRkIRtg6y9cje+LzUH7RuBH
QhkKAgWxXsk20q36R0s54/xSDuotazdW2mtguU69kqmGUpxRq/qC8TC8ZPCx+xP2LRbePAHBT/85
k/+RQsFyScwSxYqg5FGFlMbiAoEurjh3YRzpsDyZq+x7hOqEqSkeqLeGdggxg1EQ4YUN+5I+8FWp
7YHfFyC2pKBfNSbzlDXqG/NN+ou5UeYdqAgK+E3XA2TZZtyI5YO3hr86uTT9lrl+ATc04xt8rTQv
+Vwwfu8aJDlnj1xPpkrpXPR2Of8A/TJZEQfL1wx4kE+XnJsGLywbK5QKL91g7jpGeBx2pHwZNeqm
xzjSF8q03UyFAOirt0VQ0kt3i0AI9EP4WGALbK3eV5tTjegI85GMgvlZqFtWbrHY25zBvCAZnAJi
N0muXDfKaWKUFsvnjkNGnx46y0xjMzKS1zHd+Em5bVqOjzXgg/Q6rD80usJVGh5CPqz3fPQ4iNVg
l4frDInheAVzxjallsEB3Ga2Mmytmj3zRKd2mQ8QX+qoW9OErw3lIOLtPhI0y3s4IcMd19a8qXMc
YgwmVsNx8WzNGwXgLnFOpQydlRPbwzuXRbeIFgIgDhKbNan0db+NP0bHnZzTEFPh+Ug5A1I69TVK
lU52tQr35zq0fJA8FfgRAixSTxWr8IX5Wv2jEF335B2jgOOTBaFY25yka605atGl5cFhsJ3fna9i
ckWFRAa33IVMqXQ5D1yzYcRPup2PWk1K/AhZvHPuQC5jCKxckGJ1+EWUo0nQmbqvZJ+/WhltUn1T
wiJgl/9vUNb8fBMMOFY1nyEyyYfUnPWrgX0MHAqLSmImDe72dfOVxqwmdrRQiFlx8ejvRM9QL3Fn
ggvq9Pei/JHrdd/ciZrp+SXNZvhtybyhPtnwOvFa8LW1Ox4eokiyr+g8Iz9jE0HWX7uctnBN5OGQ
8lXPV2gRk84QihTClThK6cPkrylcFius48pmlwZ7FhkmPQSPfmBfdGcPVJ65bbfJLZ+D2iC4QHpj
YD/mKG+9hA1+terwy67Y1Y1nToORoYvA1n0HLsgSFGvXUUUy0O0NyFJS8DZZPkI8ffJa7d9MWkGM
pfvS/+HLgx7wUzZru9tOzpdt7VrQ7DqEh8Zva4KRhodWHKLuyBgrkZlcglBCWuanCAoa68HkTXty
XAwXbuYc30fslxfttTR+cut7avwBR3BbMeLmXypAfyH/AOICEdXelSi6LLT3XgMbp/HNYF/b254F
N7U6So35hB2TpefAtZBnro58HPvGSmWcseEd4orFXtZCY8DOhC58XtELlLwrKGCMpUpU5wN+LI40
9Kk18BWOSKyv1Meqm75TUotLdbZuCwZyZ75r+45YpWRwsxlhJIyGu2TxwG8ggdFBUZdYALyuoU39
gf5vnckXClTRM//BEr5iVlxU/yhKYusHawW3Dm++lK/JOkudXVpd5hb0LQ2DZ5lkToFV2QzsEIMv
rLeuIJPjQtQF23Our5RBOxnjHvc2FT3ixs55pMkTBlTkqu+Q4MyBqeABvEfDfaecsCuEDEz6dZOt
jWLfIF4ohqNOlgZCDuLUhu5URRdlvEsJut+Kc50YEVyjFjWSekzQpLzMyOBnmL2h5fGYUVeVtJBA
mMvxgLWHGFveC447XrrqzONnDXSWPugwADXoxOBebcPmFMlkVC48CR4668mTtS/HglUANKmlfOWx
iootBS0VQHw1mf6/686q36dHkiM5OPhvxi2UMrzkqsYq7TkMe7I0WMjsTMyCOLetjbasD5kvuxoe
nhAKE3m7nD5HmKJAfZR0U7IQiH8csQYvQCpS+DueuR3q65w/pgHmrHyVKuISkNXAoaW5ZcUsS6uY
TKYmGHeRI+/CKt6LWfghdNqxIlSZ5hRtIBJbdCP1xmStanbyfUnzmIx/XNpDMiBVIBRGvJMSTlVm
ERf+EttosIaLNCDDy3Y6YxemJJriu8tEG0wnrWR8graygNIYbEmMRMnAYxyGnHAkd5dnrpTr1axL
yKpf2op4DANHsFOsZYvQbgmNNh2C6K8wPtf1daov0yjoM05F+U0gDcc7Orvo1nCyl8Wn1sybYvrK
sG+j9Sw+W07eifyphJQHSbFRvyCQUT6NtgNnXXl2yefcKxsZecGwMxiKVaASUpHw1WfUGbDXsB+l
FscKL0t9njn99f69szrIRPquJT7KqNllDcppzCbsLAg3jFtILGAyM2nScD02xtXOoAbxIFgjM+fM
Wg2CAMP5mDHxYcXb9EyyJYDooSd0FHBrvb7Egl3WLx9yl3KWz89Y/SkaUidCwq3rLx2CS1ulbt4P
zL6g8VHH8d21zD7Dayu/aSpWrO9nkV11A1gBC8afVj8xsQ/6z74yVp3DaO86ApvK6ndZ+yQbC737
fY5eEX14BCLeM1THECdNf+zfMr1m3BkawECWmHCddieiQhUd4WMTWQpGORs7UZMgZdhEKOjDXSij
uWXh1ig4fmzdod7HS99Hwgt1GgM14XRW7MIPHTYu0tjm7L6GgnyzkTrQ5kzsBFKWETe77KyldOSY
wdaH6IqkenYtm7pmc9cwoGX3+NcW7Ia6XvWtnFPJnMFcUXugcksltlNwPrQaUkDNirJ2Q6WhjAts
xmKo3wnknqWE6yqQaMYnlqMEaLupsY3MLN1LEFFZ/VfH0eTRC4+xLV5jqC6hYwSoQIxbMOFXMIIH
CRchQmCJ7bwJZ61G3W06Nvoq1Xpr/2fw3CckSdK/QNdOpZn6gc13EMoDJkdaiLh9K5FSlCJnJWsr
sLSUq150GA21TTAy3urMfpPH1dPgVCI+CR/zTpT6B663nm6o9wzN2WVTc66E/tNI4Y0k2I1jBlul
Y2AQz3Q/i8FqnrRoAwgFq8dr2eFGD8ruINvhS66kiavfKbT1GgruLJHD21oMxibZuQon/zNb67sn
0zQpNK+fsgNm7J1Sd/+6wMBMThtRsfoqCssdpgh7gkqrqe7bLPmo5FBj9bKECpbHoNdQ2VQ2Qb7j
UVUgCTS/I2emUZUzSqEU6qTq/Na59J1UDO5LUrzQb+DvcboSXFeI2sU2Cfsru31Adi37hSWm7T5a
09HAsbvOTsWY3uVgSFiAJwcwG3g+W4qGjoQBtWLgBzJd93pL8oQEPEwxdJN5KwMbgqDRxi+10Mjp
nGmiASKFP7yOFo33tkmbQwo5raB2xWvPGhK/7hqJo4z+fCLOTCflqu9HIEF8jor6IuvRLSutt3SE
IijwEYB8OIg8v2uyOCzqYIrk2lZIUE9CLO7NwZFZR9SKP4bRL5p0WOUAAhkRQlhriLzBWXNkA3gm
mwSzNYcLWFHSkW2t30XDyWDIVhNDZQR8+qVl8vTnB6kwz6oj/pkN778lvY/BvZ6WOre7qglY8ZBR
P5zz2Uj2pNTvMxvp9ij4+2UbgzFokZh/Y2McOji/kjXcWijOK3vkVCn6g0LiRoqcOOXLE6xuC0a7
83ypWA4lirZtG+sboCAWFgJrIHWhcCpT7DSM9dMg+xZW8JZy6q4iBFz8iB4U1xfA+SdllnhvzGIH
EYD9YbnX2tAzlHhXOaS0RCBpGQyGd0MgYxV/jDxPgT6exGQ/8JFqXXcDnE7WhQTiLaC3VOnxeYz8
jUZDR+nh22w3ZeC3GmNmLVvTfszOBZrtw1YYXzf6tum4YpfpWEy+QcWcsbuLal+XbDWt/NRExjbt
D83U+2neXjQNJ6XhPGMlONXJu7agIJe1v4baGPNX3sV+rL00GjbsjglFTrvWMyhLjimySRta3EQx
ZhJIvoTcJujPBImPZEWVlDO3Ps+ZOWYohN7H5DsdPuekhzd+LLQfuJtwouZVy8oXypM/dAQlzcy1
2BDi00KRWrBOz0djU1GAxC2iUSrxHruUWo2EE9n4SwI3wZBWL7IErhS9/qrQjrV8LkosrasxwrPE
didjzQgIjZhMdFoJ8/G5NV0hJ24gFa487RXS3OJfK/xoWmxPdMocZp6E1AzqIFuZFpAJ8mqldAXH
bJiWm3F4b+xPzf4EfUbU+MaOHlX6QegBo56BPgtFZp8f2zZGaKivWxEem5gDpst2GXjtsLuoS6yl
DpwoaLdJbngFCLJSMKuUSTJrTIixkAFIdlB6h1UwKW0EtxKK5qlQrHWgPbwAXQUHZfqBybUynq3o
zqUWerHxWRSokVuH0e8fGEwyd6ItXMMNUSdoOLWNGlS8agjZQWONAILa6ViN77LtnJSM5XLm4hw+
JnOwT7V5r449sSiCtLeCro6dnLrXh+BLAS7NCuJYdjO704K4sAndhgxiThrZUwIyjwLilJUj65Rt
QoxsiJdwECzih4ExElhDoRnvOrUYRgISWfSxecicwOyG10M44aAAO1BYG5pIBi0gUNzQaV2VerfE
H+gmGdNVQ17X/G4iv6p8OveBDibHuqos2rsOa/bAGGRo6TUEMvRA7Dg1r4iQ/DCNtlVRsJGgkwU1
ddUZbsY2/3Zmy1MxXuP6bACYWzmxvA0F9o9APjeEaXNGX9WZHEpDOtSsP4zc/lcjCZJm+04BEmDc
l1ULyBfYtROOaIL6Sh/BcVYFf5I5vBFGdFBm9WFG8x4L6tFCaUncCVR3UlokAPCWci1gkKolZGF7
9EP5u41OQR16QyCdi63TcwuXPsTSmzrmZyfXtuncXGaTkTY7G0dx7lPcwD+F992bxwiz/zgC6YHk
+SwwroRIc2JkyhpJN4DVdhY07YKmd3Qw+5dHbU5BvxRnMTRokB/ODFWiG76x+jHFUPhssTbgKEy7
aKcNNnPlX8FU1xw89sNnNep2UqGvjaD8kztkw3H4MnWZR1V6ocfr6EQ6CZ0+czrTkp+aqYB30X3+
TAZS8p/c2ucpntyu1oCoyb4BoMQAtZa06lszVO9CtGdjqA/kYRIS/D6maJhV9QjtkkD1gStSvJiG
RZwVyKwIZTXyr2bu31kUUZpvTeveRpofjxLpE+lpZgMN2QcMnfXIWU7WfXBvmMsaOaolC/exU71X
/UfXT6c5rR9FP7/LanwSpDHhv4e1mf6I8dqRcBqOrxJtXFIzRcLLD445P6kzT1DySPhwx5AqPY/X
VlTd4Zmxxgl79kftEe4VEF3y5Lt0kwEha5Ub76uHGuokcDtkvIZGpP3YY8DIsYIXE3/LXbuq49YL
w/jWqQ65tCQ9GuZwyRCvs0amGRqwvZEn/FSJYkApeB6l7NHNzmshhw+DMbjCoA7azy5XrD9Z4CG1
UqqqAogwIyTo3BUWZRlikPPIhfaiglaCJQxFozu3JYv+hCxE9vJlZgLJj089suI8ED9WzCMPx3XN
isein+BPXYZCgAaM8T4uQub5AW35PjTWq9PEb41de1Wo/TYtypykLN8jJAOEk3tj05wgXJJPbDpn
w2muk6G6MTt4uUJbZc2HelkiWNzhQfOBCEKWLd8wlI+osy80YZzo9rEpy6OlLzqLJsSE111s3euw
JOeZ6awMgb8GMckuYn1BmFeKu6Ar21fosq9cXtsMw4Y+PmFAvVXE0pUie0rHcWjOdp0+20rx83Lg
KUVN1ig/VeZG0einpY4YpGsfVXAPAvFLgYSisd/oy9dNijrm6RFtW/lA2fQ96SdEidehrPeGkr6r
fEhgWhESbuulY4NO5QdzcEgnHrZJ/gUf60thjL7/PJA6UgN2Snt2aEl8UJeUCAOlbNUrtAXRo86U
cykUNx3EdmjGc9R2/yZRXPRM8gqz/l9KiXSM+WjYMXvORo00pbUZ0P431hcEl6u2zBYcwqiN8UOx
2kuhFCd9QrwJx2+aUK6XH0TNXVSQDt6c4p2y8yN1Rahqb+ZcEXtlM7OU+q1dLlVHcChDcYSPBAci
czvnSLqiVzLZHCQOIIgMYab4DcqXhn1qFaeLjYg3b7E3pZ95AhdI/Sux+0HhgYf1K3qvlQ4DVURb
vYGbBxr5mmZManDFhUgxWgQDvLJK9k34AmHdECC2HbfgwlrOwZDTAK6GqvUa7DUy49QcFUMbs6Gy
X2smUxJ2uknrsdrAMIFZYmbrcMG3dFAa2z+CYSkVvuyRGSxF2BT04MFgHnQoIQzQlhUETeyOzCUk
IC7pNJIvhoxMjvwBxFJEeN+IwRxvjV/BjFQV9AglEt23OEWywA9nhx9QBcmXnbZ5UpFkFPqi/62a
aT0wLa8AkXXos3qH2PmabSDbJs2x3XnKIOiTDKlf00uQUDUOzQGsx25oQ3qyALZbjcWEdbNVoG/T
NzPimBoFnYLgwSIPLi2tnVTeBFastH+O5UWCytMkAG2lT4upXoM+1mgNlFF4SZeQkBHL9tRtE66X
CedvpyMGZ62MxCzQwBDDEMA22Y8y8lRC4ZfcUghXdozXjAZRLl711nIllmO12q3JqmAbOKLktDdm
GF6SpPelmhHa0O0pezfBWaD1TDlWljcggIXcwkmVMVJyjaxnM//VwidzKqR5G6rzcWL/zVw3qW5W
/6iqcU8+iNc1PmccfRUfQs+UcZEoEizQYPFPyLWtWsbDarcxa0RlcCNi9hoWLE/l34Q7dybkiiNR
N27IJTTHZF9ibCt2OBjIGspc/mcQr1q9i1XzGOr9Hl23+oGzzdPL3+WPGZZxKbaSBgF/fhlhAqlg
EAMGuARwryLmUAWyHHiHzQ9X4mpoj+gbVzm25uZ7QvAkhwyPjR9RUOj1GRuQW5DzgLylzgO1xlyd
QB9AeBx3C9pVTfe9+dNK105s+ZVa8oT87/RveuGr/T/sIrXyjT82jT8ENrg0uZCXq7aAvu7AmTgT
vbIip44bLm/jE2FlpwhTBXbOZueErCJrcU7t8QnACRlLdWJ4zHQxtJQDecmodpAo3GWp9cGaU8N+
teVvizgp31vMxQzxZovLbM//l91Z9sU7rov8fUJCq+j3Ou4BrjtIvixcCRtLuOZ8MXklHXSeJvID
JpAU0wMCiiKe1jKS/WZ6a9k/USuwLHqWC807+wOdzlLoWQGJQlhLqiyzcXpVJMsQFCCZUtwozEKN
2geYwvhVQZStneHfpXDS1EURJZy1QEqGuxNRpd9nKGWrVweDXWy8S6j2sT2zfodYw1XSoElK52OE
w2TGyS8guLVYrttIAY3BQ4MnAK4Lv9RYh5HtLQcKMasbDZ1HLQ9bG3EJ81UBaUCTL1HgMB1l68eB
FjV4ygfLpw0ni6ihHz0GiBT7Idj3oNkFE+wSi98MTUEA9zFQhErRRLmF0lw90vnosrlrawYIjLtb
QHj2OLoykyaBBm8u2fqEUC1r3FfIPCfVz2DCmKhzdP68ggCtkn3HUKd7GxaaLQBeYIcNmYyCynLL
CDMOpuRAeq2RhY4sqW8mzNd4ooHERcv5yBgMUFvqzTJLUUS5CgIKh7s6YkyI3BY5pxdFwBRixoKY
Ioj2KuEZTGCyelwpZoIuNwUsV7EeCJ96iv83gILexkzaHD9umRqkftsSGTUQcRKjIBiUj8nOTtwY
G5rGbYGxJNALTz0wQGNNRjPiVSxj5nBeA3onRriCj6ufJXJrYVZo+G6mCVofoJohSndZqm0r/gqp
wW4M8RKX1o0U0BMpXTVbiCCCTpYN60VTGlfJAVqTZzjL/7cQPOFoVdp2wDblDPphceySfr3vFMyI
IVEWZU5uyAAFRSY7C3kskmKYmMTUsmuDJ4mpZTODnFb8Ao2rUPo1OedrHW0D+gif8BS81vWKX2RM
8qaLahij0pp2cgs+9A4ZxIs69EXc9NEQ72BlL6vexHptxb8sZWfQ36xFCswZqpufLTNm3vwye2mx
dDX5gn92mf8h6p/Weo7/Pf4TYDKHWniS/K9O6b6sl4mxEWBAr/hpYOTwknWkGRjFR1/fQBn+7zxC
HWMCupR1+nBqUWLIkedjk4HvjP9FKtjFvicM69BJd+2nRI8VzS+hdJNnxL7cwAiWDhOGoTC9FfZr
2l0N6TcMgJgigTEs8sleRc6vAz4isSvv2O3NuE3VW96+xvFtiN7V5h+R4VnzYXXvlfY6M7DVWLs2
ElFK8RsoSFv+KOnJezRVIyuVHPn3IK6GOCnxdqSecuLvCY028EbdwsOxlcdLGFzBjmMgX8XooU3U
huoK0PvwQFilZVdZPGb1PUv+mTrU8Bx2HozSm6DzG1+iiHRZj6TiSXkqhMkOsEkspKcV5AeFjW1v
/6Np03M/zEuscJ3rJDxBCGPj/l8X7jnlfJ1EPOLYuIXfEyX/Naj2cxzAHUsjG96H1b/EPRSZqfa0
SUUAAAAvy7cBuRwT+4YJYUE+c+VhDYtAwVgp5hGtOjnXkVwXQwLo40CU5lEKSxMRcUoJNrhPOWhc
LISe7LCyTdkkMumgkxZ8DQ4jRjW96fP3ohAGGA7GgfdKNVZN/NpP730L0A4mS043Z2HhLHom3dlL
btPIXmZmYcoTw5wtHZzSM+tNPfzF5icD5b5lUbvUdxbTGxthL6IZkNlIMVGXIzqcRYXuVLh5SfXR
G0hfjfVitk7S8wy6aFA3ACLt2Utl5u0UJzkhRFwZAZGqwwmoJj/MsQhfxuqbK1cy30hw41H/zEIg
EHcl/p21h4wiXu//GRpkeP3B16nNL3l768u/aoIofrHtXWavW8YvwXPsQy81MBNz9bY+f5Fsuonm
GC7xqZEDZgZQP7MK6b1khdbKL0n0Wm7C5GF3XzniGABFA+bNbkhBQlFd7C1L54s6VaZfKa8Gi/uu
vBXUJBklqCPeSuqBSHP/4+hMths3siD6RXkOkJgSW3GmKJGSKImqDY5GzDMS09f7wovqtrvtEosk
gJfxIm6UYsK78qVYYrtYsSkwunOdJy7Hob1Q9YmPAiRO8pICI5mNt7Jk1MbBRPonHHBz+5dy+DeY
7LHze785O+XTjKNNhfA/0MLbnJFTssUloQA2JCwXKyNXySV1WVXXGG3cDwdzeOn39NJik3S+qKRf
AYvouHazDD0yuqr2kxdEMNwNboXY+flnjQutsd5H/ycGRVGyEonibxSpdZdc7O6xWU6P5Unri/ae
QvvgW49RcuE/02gblsfUPuPNHwUGHAEoHFuhzSmdwDVfHjzx3hKLsisWe0yNCVbPZDwQBELjmzet
MR1sHZyV5ijaDfsEr6k3kJosxeMS8pvbw+jlr8vfCp3ez1HNjhv3JCdRzur7IWq4604PQBiApNM9
ET0PFRfpTOQV0pKZTCcZq6NM8GbY7nFMT+FI7dz0z5XmrgYJQTHWVg8ctUyLmlGT5kTzBOIZ+J9B
OYEJBgxMC0B1xwShmNo7FWg2xZx2SoU9M7lAzX8EFP4d4gENIpRur3uOY/OJXc+nnTW7cYlkkYfV
nbvlCVtl+hCjbRoITkoDe/PL+/ixbWzIS/HZG2jhiFoco+OHbMxnrPqkIMZ3I5R0lkxb+L/7Pn2N
LcmaEqJQmSBwFjtrSJ6p6jxOgzhaS7loON6njFWF6jfpAmhvytOULYc1bjdLX8yoPkoeam5M6E5P
J0/X9CoR1xiSW2uHV9pNn3r6qwdiZq2LT0wGOzo+9znyVSa/BUa2gTZeuAiLvmbOzt4LBtJW7rEA
mBUk+W5OnUPAiOPCnASQgR/dOwK+F5E6JE13sFAtPRntw4AWF7CDESOfpGqkRNQGkWN1JCyFzepp
mPeJCl4clySelb9KOYo76fQe0edD2LEgLYbhda7ZTIZs/WkRe+otfqQs5Ku78GCjCuEu4BuA8Yh9
JzvcxczFzXHcDKtp0FhFGmy2VDYxl5k/FU2cjlzOKPWtHaBkyafS6vr7pdc1D1BVsrB+sYR9cnW3
M+OaLZyAjGI98iIPCU6ZkpXhqjdgsM/lg51Xn63R72ew6UviMl8WRgtfa3A4Dk/+l4aoN1EldRe2
VBVb7iVl1vXoeOAhMJ8bi8EigNfIERyo/hpk+ol449NgDrCp/vq0f0wt1oxjZPz1UOoYeSuwmYbI
/80FX1JbfQpGN/HjgvOY6Y+qAX2MkibiJUpEwHEYv1R9n77lSlwdzHkB7rWmqc5kmT5zYiNlTns3
/VesAlkLkJRwWvN79CF1uT0vuo5ZLKBFBONjY5qPNq8drs/j4A2X1jUuEXvCPoEuUr1IPX/VOroQ
+Pisbl48MYuy7i8WlwRITzforlD3TyP3MSuHLsrJmn3Pva2m5xbKvue8DireB91vCi2sUuK9NdTF
rrNnh3MgToGN62b3jk/E0t05Mzp92T/NrnWGK3lyreQ0sfxr4cC2mq5Q41ij8hfxfAqaeVf2+TNU
Hpcy3JyCc0OEiDXm+BIn0S1QrE21JmQv0YwLcO05RzmvkBvSKJtqbDYWtRe+t7NgTGeYaLJEPXR4
eWMR7kbadKkcBjIeUD0BkXooWYuSMuDGDmLjYnRUgdJLr3nw0KkFLLy7q4w/M9366JsktGfruwgA
PxUoU5qFQWl2+yRkEPauGtxIk37F/XSYcekkNljO2N1YZbddzoYR0Bc1v7qorA7bXH6QM5knI6ou
VmG+q3Rezcmr24tjwnZdQbaaQsz41t06NZ4s7zMBEgYGnN6AmJQT+1AwnSAo9m7unzExeS+Vb5Ns
RgCn8Jvg0dqJoYrYqAsAhtz8YbCWfdydhvmgWr7gw7/AnY7AdvFBmpuo0/u5xUVom6iHn/Z8HvGP
UkqEPTuCcdr6w5MTxE9wQh/BquypuDQwI/VzgIcVA3QXUwcZEcnI9VYJxigGibG/JZmPNYTOvyQj
QAPU02LSSkCzY3guckQmeCgupMVmz1Nb7gvIoBEXfaXkJeGX5bqXwFGXrMO9D3pLpgIDOwvkm+uF
TyEjLuzJI9C6fwk9d10VH3I2DFrbeymq0wRNQC7oV1EcMovjmTfNhyD2TmX902HlbSuHuEZ2bH2f
LAJRcsN9UKN1cm7RxQ2rR8kvkGxPtCVAb7eeVERSopKfNa7mEtzfmDlv82S+x4b4F47ZJWznDQg5
71ZO6aPTprtM44CklctxEegIludmeCyc5p2DpB3BLDrE2L049PcQwbyrLDechvhf+QtAKgDK6Joh
JYRhqbjM3mFWnwE3pCLc2d0zDcClfCB78lXSMFif2mFvNsc4BpjG1/FkD9e54Ka9B2Eap8tUFHBL
AU0QPIf1e5J8R4DUHH51+aLGx9jHcLhMp+hYckTw7YvMDw1WV46v+aZsn0FFzdT62d+a+GN1Na2/
qYrv4uaSJJ/N+IL0Ot7M4jznH6xARoZ7+7nz9mhvnPmq/ub5u9w8aPMg1FF0hxJUT+2vvODBmP4N
5DdZr3rFR4vcoLo3S77rBswhAx45kU78gGnidvZD4Arb609K5cGwvNyJyh37N6u/uwrz2YcE9FTK
H2U/m3xtcaAv0bIttvUau0b+NCfArK6N/mDKtuMrbd2kyxiuSBd6xi8WBNalfZtt5kWywDmYkkUc
MsbK6o0/fB+fINHxNMOTdLTFvVc8ux75y4eOxrziktZEawndNJyWSj8g5vRHVmIzNwcY8o8Uyq0s
KOFpy5XLL9zYjL1Q8LqbAy1SFGcpTjA22vlLt/dN/+ENx5DBr+UWgfAnWGEP91lwHKdH0Bk1Ri42
kelDRxSWTKr8GzVv1fwis3dQ0zNWwvjkdQ9l92j6IdHY+M5Sv7FSx4w0E/NvAIInsB02qwvLdUWH
Iet52nuwpdcwUcfoGdLL8vHy9S7lIQrxk4KOTPFiVTn0+xPznUFw1f52FPvud7M58MoG/1439xXg
aQ80yVtY/HTqc4ZM3A/vBlpeV1A5drPFqdHsBi5YopNfzhawNLvxwRv2ub8V9NDTma0PkfUcqkcG
+owIt+MBe/j2yn8mxz5wFnb7lUIYNi9B/WjPG2KbVUSzCXfwa1kheXe/jvqz9LXKn+l0ispXBHsz
+MnkS8cUzXqRa0ChvHrBcyZYKsnP3HkIOTY3ATi/6au0H8bujDacOTBbVjBIG4dQ5isXzZyQ3ria
+qGVUO4J9S7su+dhwuJ+DOZ/kXPK1T3Gq6JDVaU35+wi26p3Ti+h+ZkQaW644kYE9iLDoHP2QV+h
cyHznG39ObGbz8d0owgVdCCJWJvcmWO6svPf5by93Cd48UA2ESmmi18+TNzrobrHPXj8r7z9iiHF
LA+3R8HtL3jzcRHTHIRbJt70+UM2biP3ZxzfffmbyD/Xe9F8vUYkd6noryGeXdG5GXNE/uoHwF3V
2m0weVXvMjgJaDPuOsaHTeJdLI5ooozRRdmgW/ZdcO67g24es/nea58681G5j27zmmcXr31PMGT5
jnXnET0x/WubXgC+C+ccpDv+IuPGaJLMKP6CEOyAuimoIzH0YRMpHYYT4J+HyP2tsyMd7QYWUuOS
isskr0CeOSKwrR5Jxr3y0RsETuAfmHwksnqr5dUOHxpi1ma2JbQ1tfiCHtwB49FbFP751gsCiktw
UNNjVHxJ1CabQKWN5mawo0RVgpv727aXMSR+UL7lCKU8BJT/MvmPVfKvnR8suDXme1b/Wy4wMqbG
kn0zgaeafyiKAwGLyb2miN1hcaezl9A62vKhrrdz/8imbSRkLl9iQgMqePbLY55e/Aljz7rR71SB
gAfHGHdvsui05b3H0G4ezODM4iNAr9WkDMbHfgEXEKLsNObvca7AoUDryYLSXacidKlxdt5otL+F
CpcyRobLNBOrm4JbxIEglDGeS6qNlt5ljqmUTrfecy7c16KIvkRaf09ZutEMO+bU/npMmmu/v6Wk
/+4qiYahWC629P7OFMixpDcuo8t4POr2rc8HfPehAXEkBDOuPLWmRIQe7ZzSK9+lS7tKvE1OSWfd
5Q+mrEBRmYDazRATLEBtPpFapCwQqmQN+d7Grbug18Twm9YVJiJ43Z4VOZvSbjGkB8Qo2LL8Qflg
GxZlC+qA3ngSSC7e/NHamx6Sj7ZLZFybDEZiJxzlEkesufjynduVBwb94D5DQcavvhO6vriWXieD
tf5/4UndBi7Apmb1GW3nHAOu10URCofLF22Gj0eaFbL4rLdNbxwzalSQdt2LoSrWURXQmXnibFWN
u85R0yMcV9uA2O8kCMbdhDs/E/jX8Y7zZjjrQEdyS0Xzeizjbttpbogy5gBVzf5vbnZym0I1KyVL
3EQc1GTG4FjatY5zKBCGS2TSjiau4eext+5zI6KgMWvRq4U42QxRLEtzpkFO6fRl8mBgk+FxDqNf
rT4Hkb9ThaKnpKXJUiHq9nW9kH3CD03Eu5umz1KQZ2kWNq5TFCPTRnmvUrySZcgtZPm8ofQfFOXc
GJd4Xgw1TeP+j4dYbhQA5BzQcjUAXN73+DAkQJdEy6sd2F+vPI5sYwd52Rsnng/QK2g0EXeTSQiG
rf19XNvTvmvsv0apgsqnHzvPFkpHJVa6N6LDTPX5NhsqXN8NEjuNbYBr40ZuUToL4802wXbO+BC0
I+8js3yuh6Z6NvmCs1YGF0u6a3Cqbwe2DVU+7T1bkvbYlzzibQ6dfZnCNhCge3GyrqKOVETtZtcC
V1Db3GYCQZHlmDu6EblrmtY6wl+6mtqy3lFrtJkKj1KvIdmyjFQYThbVb3mu0xGNDu8VxrZ1zb9K
ojBoryaPiCzAT1YtueCJoLLsxYsj/DMYloLAIr1rhV88qryuacjsd0H13s2YKj0FcjTO7eKg6eOa
eiUeYpgCgSGHYxIz+kQkgCH7n1qLrFjmJRjJIx61mb43m+khXbwPRh/gN62anS04wfsVLe85kjfZ
F3YzEOmpgqojuQnaBB7OSCh7jLlibdSdssYzYTVA7viNmQ8i9zTlKjlrPX+oNiu2s4p3hrCtdQeg
kFy8lR38wnd3kaaYKlch7S54Oe+mkn/EbUdmotkCtQwMzp6Y2WWeX/Yx1ZGbKjDIRXvhbczJQQEz
8nDVJMZT385Y6efnEdVul1Uskx0tPuw0ODN4BfdjOQBh6UiP5LFgjdGZKHxgzgbvPHkACOYStJb0
PY+5yjt6dGIxg4QXOGwY89vynm+1sRJxCp0/XbLVrv1EvwzZgDR76HOXXUZCjCDqn80iWWc2KybH
TeQ2bgihp1jJpU1opQpsArMGtS4lx6cuuKvGoVsPJjwM/LjrxkfuGuxZr6zRxWwsy8/GGrK7oqRU
whYN6Rlc/pDzwxWNLZiNero4CqQwRUUudlMEXoOdc56JfVJzTHJ6H4oLW6M0wVHv6gasWh1sJXId
Vmk+BjsrWCewUdaVy44s6sdVSxkHNYjxpukdUhT+edRY5Fs1gcnHWgVIuz/0U4GPNplvcURHlwCT
vkVZeUly95Vv2o6R7Q/lGeDqbCOP9sMb8H2LCEJ5Bnh1c5KW9bHSTALmTwBhxinJZdDBc8Bb9ZQG
fMZJMrVcQNEhk2JAJQr/akmAq53YSo5YEEBP6ZXNydfQ3VOWEyFO8gF6nP/k5zDdREAEC92CmzsG
xYxO6Y2uvbeki06BJe7R3YTHXdovq1s/2FeQQs+aEF2bButBmhJwfk2vKG+uq8HntYb/ncH23dk6
OZYWiy+BNoFbKDy3OU8RU15i2R8nVp+ALV4T7tkrlxBQ6FqbsmMjoKbwJIcIMWnC20KJPG9ZQ7yR
VVrWpVco/rSRuPO3soxPWio+c/N7QEZKJpfqesgOtAw3G9mMf8t1OvRTzd/UUJjVQ+vG1iG2IApo
SlwquuhWynMuXshT3ct6yqMz+PAucNsGEiSJD9YR3E7uLBtzcJtYxq6Zi7cFOg9hGa+3YYybVFDN
EfZy7cfLegq/2RyhjDszm1IsGi8OtGl/dBh3HfkTw33G4AMlfWHnJbl9y+Ymu3RYMUf7cZizo59O
31GpJXUt6Ht9sGxTM5/ehTx0tlBTufUSFkonjyaiI9M7kxxfRe5VAQ/pV4uqs8peOqm44reNX5Ov
46xY1b95j04bRpW7Hdp7Nri4uFvFRh7ro1sHT5P08j1Gdo8nJN2W+WZqvY6bIWvvPqvh9xUXtzbY
QtJc6scwpRK3Pce4emFzPXS2A3je6K5BBxspgvaF3VaffFYwnUUUZOFwgn4OBraP7a0nesKiHa3z
AQPTuePE5Xkz51yuL4uHzMBY6Df7oOfkThOdtS5y8KYzdtcp+eNAxrPzPpjZfgYW76aQ1kvsGdHJ
HDYduXbpkUryOjrFKptsGktJSJItebn6Yo+8j7LrrDtnDN7EbK56i5upjigC1C4m67Ik8+dMPKcm
MtQe13Fg2R/KmJ9KYUvOxt1pkuWtpv8jGXs8IxFpXPGkfB1ugc3zlrHVndiDK+19h6a/LcHPHqrE
yPCDXvsgOzodUaYhyhUXD88EXLt8OkEDNwy/i8hdxlLCW2FCPhXiDWt/RXCAajr8U1xdhXjJC+AF
dtv81O0C2embSz65w9pkbEyEi80IqllJ11eaO7tMNQPiDfTZkcB+5t1iT4I6Ig6DXfbqzwlpXWSG
AJ113frJNc4VPVtxdWvxja/b/9EiDWlic22U+fdEjCscEtDpEVuYQZm/WvhXw093smTmlB7Dge3u
Eu67AF2iz1Ynz7bB19L38XdrZ91JnRCeegnEoFa19+onwEHpefmdvDo8TB0YOdbjC585IBeVIo06
bEF4k0RydlN/acEDND96lAOwB0kchwxGn1HM6kufHhbrVPTtZ9/pxyx5Rdv9jcJ+H4v+QPvb3sFV
o4wXsyYwM3YDy2OnJnesf53kz08thC/NSqkko50uqoFPK6j2slvuuq9YKPhm8FkkFknHrCy5VBPy
4inwWZnTn9UD2+rJ8IBlMI5asKxNDQu297QllACgmVVRH03HkPG31RzIa8mnYanmYXRwqyRh9+pQ
B08FAdINwbp9x5AHUWYwyZ2wDmAHeeiXFuIMmspUQSn0hIWa7H97y79WDBwC5pSj/WCvy8l1SNEQ
iVU4zNZ5lp6dAOUyyQ2L/7MTq9yRD7Pd49kxKPmzU1xGFQ/yJOGQz7qX1ht6de3pF+wUEYnQiim3
4cSJjSSw64YWl9DcMe2DV7Ismud9dqMWhK26Jclh0KMobSL1anqz7fo5q3Y89jdGM/x6GVzt8LGb
AbH0Lj7Mrtd7WTj3zkxTeJ126///iXL5beYyuQTJ9OYNJaemrubhbZGdz7EcjAG4fRDjbG2M2zD7
n6HkOVujit+h085+waOiJpg7De0B+wtfWKd/yAAXm7TXqAqfQxIQoxZCvrQFMRprKpi/LlrgvQtb
3a5Mo3qNKka7uJI0lmbVtW7BBJmkcypN+aArEtp5JAkokULP8Kj9zHNCZWWXXF2OrfhwvvKJ43b0
5zvesG0sgIcRp8mWbqclgAWrpnCPrlePUKIKtaUH/NAKPR7tKiK63uPqbly0TB8bRjycIHQTMaiG
qzHzVZg7FxzsPGBNt4GQuKT3yqkHumvMWw6fM4eK4TtAng8jXEs1t4JIYPeDOVyQ/NLhc+D2CgU1
2bYqT/Cyp2ym4x4TLEANz33tUuPNH0ncFHQ0tV5+HpZimyDT7y33KP7YeF605IO0p3dM00w47EUB
AFwGw/i2w8XB3rqn1IhekwhtcAxrjNMlYX5IP+x4B7G1OH3eTT1mnCB8sVPxLgIS4nFoY4gz2RLX
tvfthExTmDCwInWANccA9gkixarNwmSnCGCKzrkPoT8iQOCubJTv303pksiRxd5oZ9hp1ZWW5ZVh
zZ9ly2GUzho0HfeoCr1T4wC0MNXmWkOJxqGO01ThvMHfWEACSAWxOOjfV7OkhpNdRMez6GYuiDTq
xTAoS5oTAu/JEAkfZeoTjw+jbQIJGLeX52/6crqvWl0c86rmJsy9YmxPICrhK8iYPPYU5ffkUCiA
bQ42X+IpQYFoUvCstFNpQhROtO/n7Ge0mIhDl/jBVBzjbPgtqK1c+bWkTTo9p1X2YsrGWqfWG16r
jy6urt1rfmYqWWg1sPenCFuTR+MUYuV28LBWWz4FgpzwnjFj/aVjFJLvb167GuE2s9ey9YBNJ+nC
gOYpgKYM3+6rcIo72XjbKXFeK/xbcyJ+vAb7tKPLXSFxWswGT/yKyoE85g5dDR9midpK+TvYiEYM
+7ZzqSnRGLKMicnCpnldCTovcqbpHj4tUrdgvWb59SaUj24BDXYw7ZPdjt3qmDTRleM6+NMwju5D
y956VSLhBhMjCC22IvGWoCDELNrDUDLK+tLbJkmawVEb+GsTbw/tMFb+5mvUcgVZQtQUWWoVYnbp
1xBYb4Zb6m2wFCU2JAznjJnD0q/aik485I0Qq0LvsWy0G7vDSAuaKJsWo5qDNKMLRa0DXOHRaPdx
j83Nh1zf5IHcm1kEx6qj8SkAM7yY48iSEuzpDq2LwVVAMek4tQxlTFLH6Z5n0Z4rbH3CovSAyQ1x
K/9JVI/mW596Hf4OnfGV07Vkdi6RAPgnSTZfTWVegcdyZCgiIkUmni+neax7UGduTDA+I1HVjrAF
hTNTHSvnJ50xVVNRyjIq8vcW3xNGZXEQFGUbIyzhlHmuqOMvHUbvnOb4M8QdJwyeo51RHmobd4ww
KUiOUp59w0JzKbehScvJFPKzBhxtLCD40iP5CTW+ZF39mIj5shjx2nDkNXAYSHQaHWJxris684rC
OSahvjY+13utdH6iKXtVKosttudhmBlH466osN1macyk4QOJdApMDbU58sekY6pOvT1PxnefrrtO
2E/zUu+qZPRCwpDoAI/12mpcbgkFGTZJK4Inu5bJnguLsZZmsgzDx4vMoxhPf3SJF68BUaN0MoeV
t/wkn2xb0tPmFyhx+KWtDCZS3vWbwX+uO+4RXW1T4mC8eyGPIMf6pJWI1HN9b4fJfT7qL24xJNZS
QhloB3vSkHsMdd9B0J/K0AtXXttf+CwiLd59isAdgsMsSSExEp8EdJMvwiEjfJiMnJLCDGdGew4r
uZ2WWo28ep364qlrCZjEhkV01bwFkcHRS/FiurTa1vV49SgzQtfm7jLxZanK9h+Bz3pNB+Y3zstr
08HunQoiDrGk2myWTDmJQtnOBm8j+ipcd79VWV4soQ6OJzDvlNS+QOt7UnhtlnRAuzICG/ccnRhD
5nHaHJp3O5bzsZPEhIsBJANYV6gQRowMPTx1XrZ3qppgYc1ErvMlEzsSyabUwcFxvRZW8OXbCET+
GD4Laz/F8oqT4o/iC7WZBnj1XktPoI0PO6Lb5M5BOBEhR9zAH6EzVa+azP51Hr89FbKzM5CG06U4
ZGQz23fRLbFjgk1VPiMwI3V35kh/M3ViQE9SVJk+vPCsAnuRe9A5DOxbdSWnVaH9j2jqmMRimLeZ
obbhxqIpGPMgo0RFjYo1AUMdQGGhCNO6kUAXsJPv3nLtO9mZX0OfNNjJlqAg0nvtOm9mGD6haj1Q
GnyfxzbPa+4xiMzrDozSaPFYcnT91/Ryhfr8r3VyCiK4w5tsvLMGVtdyhsStjdPjk0MIYrd9HArK
+gjgxHeu6g9ThU2obVmPmC73YCbURUNcAXiANKnATgY4flaGCCAP0gRFcRvZAk4zWZacI2EPxyZb
2Df9anamL5EUNwedSNnOQSnsgjPZ1x43OqKp+SZj/ZUa3psbRyv4gSOeJy5AVQP1ifFU0+/QL2+x
BJwBP/rToDaXbPF4wm60RlP9zLA5tBieOiKO0k6pna19Rmkml1mHxTpQ3IaNyn0ZxHx2KBHgAA2S
2l2eddaOQa6HaRLb2wJPTutQh9BQOwAK/xh0yT/JwR8rq0nB1MB2ynel2ijKwvoci2sepDktZ/Hv
KNNXr3X/VMA1yKm9LQj0F+Wr1oqoOdO37AHP6A4uRJ35dGks/0GbCfyKYtmJkv1juw9p1HQJcDhy
Z1ZZvvEr60oelkwCvrBihnlAdiuRFDnFg3VM+KS3owtOMiKiqJKFVUiz4hQTfusceJqLR4Y2t79x
JmmG+cGfYbMbAba2yjfKLb2mi/Cs5EYaf2Ou39wgfy5olpe9fAJFnDxaA7UnwoPvWk4gUdNmfrai
AL0nXNR3+LPRcZ54RAGW9dd1HrzbY/4eJBhJpwAJcAHt5WEKJTNqbjWFTpkH/IO0M7df4bfkKpgw
kwTLxzwmnwDfrUD/m+eswefPPoZm2IVCBqrGouz53HNR0jHyniyfm68COl0gI1rHvC26V4v9jFNC
Be+7EhNrRfNPjY60sZt0WvsV+5PCZuapHJjujS6b5QV+TZP73lLqQeorZPND0oKa62aXeiC1rXlm
Q5x+ODWioKe8S19WeCxEKNeRue815M7cL8PHulXtHVO43JcWfq00IU1fYEvGP4nxml6yeN9TMMZH
yfczsGrr0BZIlBMOa9ib7CfdSQG6tInQY3+Fg0Qj8cSoKoo7I4VRlY2ThbX12GP4RbTEu5wQVUQ4
5a1t1r0CFV720r8Lqq5hY5byRI+3dcl22e99CHaSnbCV869bNpQK2khGA6ZHTUUu3njD3BKQHKNM
Q4+afioMn0U5fcmlm2sQoP1m94Vr5aefXAMnbybXGWvSnPLAfVJN11KSvtQjDjU/gzlX2B4KSIUC
ua8Vv4NdFtEGj9Dc/A7KODoAV82Q5YnpAfVOgNaIQk1HD5KSJ9NuG+TdLXDzbJPZLBAKQYH8zBe0
icoPGAW3suzBVGl0At6VSkQMsDpcsnQXRUUBChvRqLwB5dJI0s8z+4ZVTqlv6Ki931sAKRXAQu08
W23mbm2P5agA+p7xDF2ZGfk643FoLHNbKSp4XCZMt2neMPFTRNNdRUqSoZ73SMgfmeeCCyNv5o0V
PDiTlahZ/ATBcLScQjBUshHvZ/3YckQYUo6OnRjp9fNAQGUwVSBlEAaJ15TM1atEaAKUnVw2yz3N
3E+2dt/rEA3MFIDtgsmlA9isj00/HrQLChi+a7Ee//Iw9laY+gMGOpPQFitG8SqquXto6cQmKjru
WkvsEeYuYuraVYOGSOyefkAqy1a2ANptETrnSjQ30huePd+C0hXgB/Ymc2vFc3e0cqyTJautrVpM
G4UmLTLb6BZO0rDTUzSZgxz2MH4tAEwra+E1EYJqe5pGG7+k39KtDRTuUawb1sf3Zoe0U+JKqOtj
O9GYmY39crzl6szxfcTJwPzg5JRVD5AwfKqm8rpEhYCaZZksUUbvMTMsQvI2HeBhZFzzgsu0YojM
PNUTkU2fmjKwn9xuvHNC+kfdFKc0WihlOR6OX4q7aCTlNMN+r4CX5HrupsrTYm01QboZMjILAyAX
Ycn+4pA4n+LLMDly70haFh1ERrQk19ib1BQz6/q4NjtHPCVmtVdQ0Aai6sdoKt7MLu8PmVue3ADw
jCUcmnpMi6qK0dhQoEHZyMRaK6zFJ0reX5tDLVRu9SUiH4xUHbwqoDMoArzZaUMXbsdXIR4nmKXS
g9Qe/2gbvEtkuN+9Z1B+ja+zGgjSYDGYvABgvY6njZPM+4GDMGVNclgVBBBi38BBDW/UWoI+GZhb
TN9EPrhVr7E0CwryMlveOJH/q5J5BNOJP32u2fLkA9Wyn+3Ic0LebExw1G2hsXFAVON8Sx2gdZHz
OSanceIxaUXDGY4v64HwrFsbhqtvkCDrQ8BWPXvN+eZMtUctVP1GAbO7wpX3XNrZ0yDokjEi81/r
Vk/0VqFS8IbxyEaPZUcboDhAHgIW7KfLkjtY3p65+oqd6Tlqsa53dvE8jfaLM8098hcsmsE1X7WT
HRjg2Vv3JCprnMX82CR44GQOYR/fCAUppLrmp1r7L03/Lui0dN35RDOJvEO6g2kB4Ewr1N3Om/t9
zrI1cqjwbFziJxXESGlOR5SmkC09vcGoi5xG6eLRLk0iIarYEqgbJRCKecQyXO36GZ6evOvYtllB
zxOTym26cvU47UoAaQn2bXqf+UAAwjQEJLLh0HJRziAZzfwjYnkUZL+h3xwKnTzW3Irbv9Tn+e1p
tI6e3VQjjrLXHcJbBleqKdcpy/IdU1vLmIRjoxQbI3We4jj/F+ThO1tAuB89u10fr1OwDTnQ92pm
X4ZKhj0s5Ee4DwEVeqV/8YXk/kmkzpIbF59mw5w6Fqe5fB0rspAGzOmmfG0H18alDEfVp5rEojo6
UNSWsCbvrPJfRnanZAZyugG/4viQwNzPsSuZOI9CdJgUQGsh+W8Fjjip75z8s4kvme4R6AizEoDR
zOz0tK5jIj906qHbfpudtaeyPuICxwY0a4jQcWSu5HJjqhXaJQ4gfv+5nNaILXcGKP5FC7Qgn7cc
6gaOpg0n6zC2V4RYrU2MVJz7PqgBFsJVvC+otYXJi1Tuao6VyFbsoNh9w0TFSWgPkCKZC+0vGmJW
PatAgwM0Yad1XZorG69Lnq6cmi1RNUffnYMMXPi7cZ713ZQh5dHT0K+YaS5DQuwrpbGcCRDWZESJ
LGaFTNQO/U0OADKxZO53je/z0Hb3tbhVhGTb3iPiEW8rSskywHap5oBepY9LI7uPUXY0ODyp7KjJ
yXFvO3Fg6fiMw4cQ+0FffBre1UEdzZbOVJVTTBTznMMnbZAYMX/DwoB3rOr3/xg7s57YtSxb/5Wj
83ydtbzclzLzAaJvIYKg2S8WsMF9u9z/+vpMZlUp80pXVzqKAxsICIe9vOacY3zDbVqD7UvhrWyj
wC4Kz9PvdOprH5WMFyTLOVd1Dvezcf0KwC2jhkgXHnBMAxNoQEZln3Yjrpn8QO8ZZ3V1cK1fCNAy
y7VJhUUbGbC0xQSRGAo/vJcQTY2bd16y8TkAfUAmOapXvWzepM+ymFjOWTbGaxF7UPN1KiPgJqWU
4j40aK2mZcSsW0tvrWmsbC1fNHlzbQQ1jDGCBTT9WTm/tiSoSWyEFfm43qKMC+smCUOTtQrfzAKT
qN2CRGCYq11UhmxnSLvpMFkohTvbblEtmc0uI0MU3As8HtK+KSE9bsOdob0Hcds9GR2gGdVT4wwv
3GxEO97sKQ4efx5Qho/7jp2c72i3NB3Ck3B6bDRI+8+BC86yy4YDU5JqP+nQmJzczw9Fz6xrdLvk
gemxd6ecQKxdrbaIHYDCMTm4l9342Szr/qI1rrHojNHZBl1HkudgnSKrdFEjlSUBD7wLNGPSXVmi
/eFC2eH+GX95jnR5a41+5wRtcZv/nbCK3kCMa/uzXzhMfvvjJA5M+7utQ8ynEbvFq6nCi6YM87Fo
MixufPfPP0+JbZN0UrnLqGuZfjVlReEZh5vMQlCuaB/cZlSKyjPyIY3W2QWCK8Swp+TVNgvylirn
ZNbauGLeXbyEU34xdMd9YNpV3Xp4nj//TMeGPn+J6ydXTnVvyNB9++nrx4Ofb/oCg+7gsEFXAwJ5
TOEefNV5Pzbm1pK6Gp5Vp8lVibrpWhTwxZXhNJz5y3AIzd9yKGnWuo17iTxEJvlAh61RUXB2GoDq
fWvUd8Lr60MzIfepCYu7RX1i3bs4Ma5Og+LAVvqvXpnxiXYbIQXmaH9JenTNg/As8egmtXeOVf1g
SRBp/OaXOgJ2LXy3OTT4teq0p1AL6vE1KqfP0gqrB7p/3aXKxrPHHdd0GE9PwVrBBYHcNRqHSXNh
jentJSX/auFq1mtZIfjNcqxxU1kna9dAr2OgXqAQ0tQeusxdBIJiMyIqv2pkJTrwyEK9LLZKNgPn
DtyjImnKdWwH13nAsXHM0DuOYfvmGI3aV1hb4TENOyBtoRXwlUZqp5aVPKG5eByTtCHectiNKpWo
oiIcQpn2K516PrO5Z8AGQz0TpOfagy9Xt0SxtMATzkkGqFyx/yVZAeD3z0PmIBGaksxdU/sebcEp
L3zZ7+24m1bB5ILG5wx6GEz5GQBrex+Q/AEJNE9GTHAhXVSGdI5vnCI8VgNXK/0o1S1tv0w5T6R5
KMoSGYgtVq4gqDCtq7fBJzNADlDRJxigI/eqsADMW0cDYQBCwi/ppxUgDHjGev9h62szZ3d4N0XO
amLEvRSm3az7jrdzcDzwafE6HHvMUFHzbkYtl7+bjPvQhoEMHyW+n6C6iTu7rNXWgPPmzMP2kBbW
FBQnT0enzlYbGI4GJaBmVr7SzTmxW7JVpWe0Kb0QkVDbRQ5KNnSuvdARyEyyXrIvvzR9HhwHGyy2
m7IFzupxx13D3jkJALbQacY3VH745coI8reSHoix6V00sn7KS0xIqgH4a7spLUch73t61Ydx5D5e
9E21N+BGupk/sS0UlCpSQyBWgK3gfratBknBNep7B84a3qizx8edKxHY2Qm8JZKbmsJxd0Ak8hea
Y+wCkuatBUOPQJd+NFBPrQ4vYwv7SbVOsQyZWzISFs19LHTI5ch8yyHTr9JAOBhwPnwKmZ9TK15o
I3Jp09L6YwxthTEsYm01agPtrAoRDUXOiqeNd5W5MkrbPlDeY8LVpLOseDu2qRltG7dXr9KAvSEw
WVisEDCErPTozoAae7a2wy7IHerpoGvYn1hRtaGpgszEEPHaHmN3Uw0m09pO1OVpDMEn6UDOwH3U
THZ/HnBTQISacpR3v5jXIOxnNn3GAsUtNR0hjDUpkq35QTVM1LUJZTnKF3dnjACtCfE7FimSzqjt
9szMqCPLuCbYsRNHU0SPbdmbm9hpkyOsz+YurOpi9fOpqSXJ8W4yIUIZXCR3E8DJWadJw6KhO5g7
kthCTT1hIaweXAvbn+6m+Mc4Wx8cU38gqhv/ktPU+2Z+EFUKCUrITVRl1s51dX+LBCX+DSkAK1ed
jheJ5mDdK+N3I6zPpM6qvefZDUYST5CykyfsSdQ2ZCe7AEbUPBHy3q9l2TQM+aB0m4UdHG2UCnfK
1vSzJw14UylhKK0Xj6dskGAu3JUaLPcr9xGNJnLUlrUHBTVofJKrJmNayWfUTBFN8E9JGdlryt7b
MitOfUs96w0Ge+0eFxfADevQwMaMaoqdVkcnlww5/SlPEUJsi5vXz9JAG4p0QaG9q+2oXUZhgXlH
Q46Ya4gBNeB8be3tCyswn0vynLqcMzD3R+gwMT6Nyae7FUrgVW2PM7aokTUFSjy2/qwZIexWaKvC
zugwWbGONo50qFBP9g1OqH1Seas29/t5WbvLhWMzsTaTfaB1yV50Kc+bUfZI5D7Pg0XMzpTpxYbT
6aOBBXMaJN1VW2Ug9hNufK5ZED7vtdukcNurV+rlg2+7FIIh+/gk2FEEhHs7ZdBUrINSiVNJWXbN
ypwfJbwK1eJ45/aO3DfSH/auRpJcA9Hr54ERAqkqdGtd2vGHgF5sCSRjB40TwDUpX/qrHBr/sWn1
vWXG3XWGHrWh0aLwMvxNE+9bFtljSa+E+WCXX92KNJM86h9YcPcT5smjblYStx2dHHK5Us+295Ov
gZOaH3g96FTCfFwQL21wE4op5Vhk5CIyGL4VlTAO2fzQRPFtxJe0bkXot/Cl+befr8Z9BrAr9h+p
8vLZ4fpEww1oPzSA08/Dz7//fNTI6dfYsvv+t3//+dQQcwiRbAnY9mqfwW9VxSQ9srXPktE9KQi0
uFvjTSH15dD1HaxhVoAip6AheVdiQZEoKHwuH9ctHyY7wNI/+eFpyDXk6FOip0s3nRMUlAhPOtzB
089HHABvrysF/ofFI2YLtq8NT+yYC1v00yNUfTXzqFVnalDswu6kCVpmlpqvnh+40/zAWHlauQEe
iajL22NKP7YK2PbUbQ1BNY+985S03jm3UEzHnsMaKasnExfbJuhealvvd1qd9Dv65gLkU2q9dcJl
F9h6PkyP2Dk6qf9q6xznvhQNuInwEdUYW+H5Hfz5qJk//fmolrRymNaAKuR1lrMdsmiDrZDlBKqa
hzRJ8A1P+PUi9BeBlVQ8TyPOPw8gQ/HYKnM/CrE1Ar/cYBy1gPwHzQ7SYJlaxqGeH+KqrtdCMtqy
rPzbi81hq6wyBpkjv824bPb/+1Dict24sU6Kc+12YmacIrWDPkDwCcsaZQxj5FZ5n55Q5FhwQ8Em
+j1EgXx2aJBxE5jnix5ptR5m17DEvxEqt0WS4+ER0ivtFk3YLqMQ0HHW19dZYdNSyA6a3+67UVjH
nwfGK9HSnCqoKlOQfcArtglLaJliSwiHOUG63JcWqEpGzGQj3Q5kEsVkN98pNVetMATZrp+vHFQT
O1Qw7oHh7c7NqH9lXZzLujvFmAm4pllNkwHf09iPNGmsMypjeGwa6gozDf3riIrzXjZ0B4yU/bjQ
rHS+fNynxMsZBZGCCLnjvaK/eglsUESZqUAStdzSgG1oBSEhE67WE/0SQr2EBfFUM16nbnT3dZp6
KOCp1HBYgj/zbVLXnKB8iYVRct2wz6khGGZIEFaM7XeNC99+wBKuUWQt9BzarwPCa0FEEKWi4epb
cRJeQV6vmYinPkHh0dFo8sdfFWqYe3wd0ckGkbGPanHhB1/izh23coSk7zPIQZGyTJ0M8pOiLVVD
al36MDOXuTowGyW0O6TpUcKszCIbkKIjcFyE+oVOyUIvnd+xV1HTdJ7xMCTkNvmJSgndCCzC+Ay6
LaHhPcYFUQ/ZUFNWCeNI75MMoPmkgOyTMwENMJF2vGW+Lj/NmIZSzww37gZ/YwyVPOape42ja/Tl
T6a29PJmWIFpip4Ff8YynwTp3OSlLcsm9lg5LHRM/q6wfgvPnVPzZtNbHj4FiXztrJzpdiqfChf6
VEg06m6YY4NtWeyaFnNRJsXZiajazJwcEXZ14TpOKBmyCQPuyEhNImFZdqoC6OGSERl7Zn10PQTZ
KnIF5KyWYjjrnoTERS9q8hIBSOZYwGiHhKatn/wsladKIsqbfH8Vz0uSpGnnoQhH1IoxCA8R7CWZ
/0pDI8Qp5rmLzm6HI1qUgj0petIp3OAOEMs+1MrtAAJIi4w5MKEZX1NNrDSt0q+B3810qIJCBUfy
CWHhI0jMbFPoLWSYNoie+s5BiVFFm953aXd3abPqdSe6GfqbsDt5zesivoEB3ldQh+/KhpRrBJ3j
UziaSNGD/nsyoPajWpM7JnFIbDzw/bzz7PJav117bTgujBS2mecV9C6i0HiaqKYBNjEWKnshn7IQ
lWhe0aq2Cubr2ndfHs1QqnOTanjn0nkxYXe2jiIRX9y+oHEZihSbCJQYFO7DLozaYY0MK6Yb4AXP
0of9AOQ5WKneOQ+MNy7QLt58Xes+pZiLWup1a24XTL588VRLO5R94LLRUmvVocEBG09MqldqBa79
jnSXbvgiQLT7x7315xZaatjp+h7vberaxVnliSIhwdeWP59mY1qesxcdJOAyIBqPnZ9O11J7IFsi
B+VgBa85aUPu5OMFbe21MjO1LV1s3HivCChgB0KBAcNQBm58EvMDmpBxpdeUelgYge6a0Dlqpo+X
ONOsS+E8usjc6H0PODLMikmJrOTGy0gohBCJCAU1JIIyVTyKenpOe61/Yt36EgMYkM4Kg00ujODq
aHcTYdNc+Wb+5ZU3x8DX1ZuNsUsGjY3fvOkcZg6ldzdp8LsgSmsPfhGgkhxwTzqh/pIVPhPdvHlw
KthRRS60jVagTKkNgR44Q8OpN6W+7vzxMR5b5+C6r2GAdFmOZP84KiHj1B6IUKEgpi9Ijo8xflRx
/44O0blOXbbyYL2udMf0V6kKkxeW9D1ZhtbHUBMm4liAKUamJehYKoRfSANfCtvJcFETUBz0+XgJ
NLVFOp4vIkrIdU3O4FNYo+QK+l6tcDSzOk8Kq1U/UJ9Fd++uAP5owmA+0eJl1ho5hHCGEY4kvROb
xrYw1kVEv0IFRYeAPc+FfKqpHnsxyIZ7pxXjK5iiaDTqQx6HCsQcgssqjtGwRDBtgeJKACbS+xSq
MbduPailk7rVUgvAkczA+qOX4f/Jol9kja09ExgCNiBqdNjikRkfEc6SSz3IYWEVzwWSPbghRDhU
SkEQco1+6Widtwlsqo5pxK812EnNdQ5tyeQDmnHm62/VV9knAtCSNlFEq98rHgTnwNZzZ1thbV9E
iVwBfabahFooj0MGdd8OQvOMZkQuLMtEqNLEN0pfDVicWR21gqtd1haBR6oID70Xf+YZA/2hBIdL
5xeMkKIgddz0ygEuTo6pquWff/zH3//6H5/DfwZfxQNFIi4E9fe/8vknx76OgrD5t0///lRk/Pfz
M//zPf/6E38/Rp91oYrv5v/5Xeuv4vSefal//6b5r/mfZ+a3//OvW7w37//yyTKn+TE+tl/1ePlS
bdr8/BW8jvk7/3+/+MfXz7M8jeXX3/78JKGgmZ8tiIr8z39+afv7b39KR/wcqH8cp/n5//nF+QX8
7c9jkTdf+VdQF//XD329q4afF39hpyA8odumjnTF+fOP/mv+gu7+BeGMjTzIEbonTOPPP/KCUJS/
/Wkaf7FMYTueZ/BDwpbWn3+oov35kv4X13TQMTq6oRumY9t//vdL/5e38H/f0j/yNnvAA9gofqUj
+S3lP97r+cU5UncNw/R07iP8JY60Pb7++X6hmTZ////xm65Po3kQjuPmqqkCcjb1YY56Ubx0NCyk
Y9M2dojEsZ9zk2CPsHz0GFtqQJQldobOLo+VwcVqc48vESbM8GCmH5A2EpHfRFmtLRvJXBAXm8AN
NVz8N0yKFs1euqqpFr24YbdsTfRQAbfGpgWb2Dcs3UhuTpNW2XfVZF7BxyFWQO5+Lz3BQE7r9wXi
tCo1trR5SV5y2BBl8WuTlSRfdIKbX/Jg5wMutOzL8/Bo9j5UnV54h2QiqimLinVkF+9pQBgjMQZ3
NJh2ztCG95bHtRi5xVuu3oYouSCEnNEAFeCvyCdoC74ce983nCXvZq32kPZfbYpOhdohyt6CcFY8
eA0mnK4CEBDDF8ni7g1mKpbnaoTCSncptpEWwawL92AOX4Im91HZAmEd8nY467iEV9CC1LHxnXLj
l/l11EERleopjJJfWp3fKoqGJqnfAg9TcasJZGA9B9M2tfVEWTVGGi0mtoHe1JGqGOuPYG9v+KFQ
CzPAv+uUis/Q0BbCM7Z+C3tr0n2GtqgJ7yy2wmwmQDHLzn2jD16uKMIuOuob6PnPhv3h2ITAOYx5
FxWunKFAn+JVhLVO1CT0ly4a36UzyI0GCyZ6gsU+mlBDpkYxd6pXOrrJ+2z0IRo47xH5gsJSx9Cl
pg9M6PguFZ+XkYUc4cRF22AvGj/9DKcXO8oI267gfcOwd3sdHVky/DZ6ak9QmBS/1lqxf1vJKDJ5
hQRlG8U5rsl0T80vbq/IvNAeDao55uGwUhlJpTLEUWJMr56d7wITwcyYvmQoyXnSYlsESbANzW9L
TzxMheynJ4RoYSOXSC+o3RwPj392HAFh5oH/PKgE47Hd/C514+w11Ds9QiMTRkZnzzjCEvOFSJpb
xeh2iIoO1xPCx8rIXycF8yIcngoMhA6g6GSoXmpgPq7INsCNjt7gvxupcRorQDUmpLsYsYcR0y+J
TbGJzXbf5lqCF0/icTH2pVmzm0b0wiTtHt/dZzexkdHzN812sKCUExt67qaBCo41OveySl+RrVp3
WZG9mzY+f3D5mUKNDGmJebs23c1/TJdO1zKMdyZvECYRWqgEisCBtn+JUD7UCUczMkuDNp370XP+
L5tWvsQNOir4HaXX76H19KNPooi3iswBQO8sUcyL4culcnVCyFTuwa8qVIOhA++43ZsoP+vpUbZo
sLl2GLe/GEkDiNt/q6X2HcxPErEpQZi07lR/i9kxFcJfWIhEFlFS6bTe7AfaHM1ykpzYdJl/Y31T
JgDlqFFXLetO7thdoRsD/53e9Y5DNQ5XkxkgyNdmZ6b066MXDl6TwYmsyMgu0m6rD86HJ3B95fl7
ltvTSqvluwoD3Phlp9/3xKfL3nkqQeboPWd14nGOh5m+w1bIq1PnbnCYqe+pK48ZHjadUajUdpag
Nw6Cr3HyHaE1S6cA4gkbn1b82vWCk8m0dqzW5SytTs1lFQQrc5oZQ/F6RLikGaT6dmrB20fCO2Iz
XC8NrvbEWwRypGvyIO1xoeKAyRNdjKijw53dmRrYVG2gBZtvO+CK8pnidpUNzCGKchMaYjdM4JL5
Sb03l4jSUWgwg6hD9pcxrKZob+uPMVmMJo6jRjvryc023nBNbJK8XjutWvD7zRxNdvk6CLbqoXio
Im2Nyk+ir7uz+uiEtXwRgmLKiVLEzrbphDyLbmsytcGkg9x07knZ6IjyjQnKZMrhnxOUNx+TtiTq
L7RRXFP2Dg2cfwKt2FXXer2enw7F0jIg4WSe+u4mI2KVMJGcAJXWrEOKZhz13x1hHkev+/YxDNsx
3LqHkuLXHIMLl/mCaPpNK4vtWAACMhx6/eNdwWLmdDtEHpwDYlPHPRF03EDKAGMm/kCOlu8O26wi
CJX/d1r43oJZZ1PezN5EQOFzvG4Q3ARK9IwcIi2H1Gn716FUpDMQzBS/9DnAsKpfzcc1VnyZuMD5
OI9evxywuulIEVwyNekT3ouwXsrwXAyw1pnzlwX5BI3n4L2W+wpljTuWGD7R3gGifYid4BTmOu5p
b13H1VLXfk/DurdJSbEoeEYtPaLFFOm0CYHXV6xEkhukaxFpVxTtrTDSVwOOnJE2v+bP66R4Te3x
QRPG2beNFzADV96VewsZZQ1LohmyB4QYD4kILrTKH+qUdj7cXekdCpAkZHc/TYRGKg9jTTnenByU
hzR2c6LMWKYPM78hswlqC0nDGrrb6AZPCYtoCu+NjKS1V/lvMuL7pu6mOfKBGv4QOHgf7eI4BSDG
kzjDfQ/IU38RJMHI4aO2OcUaxuGR+tWM6YfnN4t5s4/L4BHWt4xf81x7hLTjON2lJdRBg1k5GsPF
4Dm0zr8aqPpVop2sz2gEctsS9jYgV9TFLkYzjuUKnYHJfuYx9+plTDgZGqd7Mxm3HiGR1dQzqPUO
dgpBNduZLjQJ1V5gxFVAGzDUghk3U/q3gsDa6BGb5m6Ku8sUmCyiwbPHwNlu+qVH7K6vi6WZFPuM
lF4M36R3rQreejHlX+INK9oFjf0pLx3AguO7afYXSq6obN61JHyRpk0sTFLe9WBCMvEalosmafaV
hmARQHtgLYpjUI40cbRL5gwvJIk+zteMrSuyAMwvn9MOV9o+FPpDRdLOVE/75B7v87UBWg094eg6
8gPhyjdz24UfT4eynJ5prb0kXrrLzPZX+jMaQhSiHXojP0YzfsqYEWyROnhgB3RObvR1a2fuPpcB
k1XKnE6d4km8Fv0+8t4lVIbp6NNoTgLst4xTs3ZbVP2y4qA0o3YZYV3WAgk+gpeUUCa2NojqsmJf
OfkR8yWBVkzoB7N9dhJC3NJu+MabSWfvg+SmVc2gSN8P4DBmqftotlelxY+BmF5L8ot6ycyADQy6
Z4bC4YbB1X1bGx/mEKxRUz01AB+pYvE1dh474xhDKDfHyWwvUYjasHKxowXaRI68cW/W7AaMDKGU
5iQfVXnrwaLpRb6zycJgGScNBZAj2w7Q3JGfvAa4OQJVnj3XWKpSHZR/MbN3o1eIPGV70+voErXJ
w1jbDPQQ94YcPTAgQhElnxj7xKtP9D9PI55OZA/IB/H80mSNhltYucTH8XaT9KcA0qb+LVXarbC7
mzlwUeQNq8u3CrUr8y/EqRp5B84Bm+2NBeSaBuy2nWFrY4e0pX+NJ/caeuOLdGkcypQqH9KbZMsW
Zw9Dz9oxEaY3Bqe0xxaeq5zs8BLLvSGgfsr3PmILaTWlfT8hg8dQt9bVk/QZMGTZLGLAJ1wHIcHX
BNAn7mNtopDOaYBkcXJU7WPfbpIi/B2OVb4sRsdGLlK6izgxsUxzG1aVtWpoowzxMJKi5W915RwR
GXCkpq2VImcjLiAPrEeE8OjaCiJSKx+0jlteBguJ8IAyhs47AGQ0ZGM8M7giBPBtjVHKQ+pQ55Xc
jYiwIm2IcGOSuYjMKh2rlr0Oujm8oNFCq12N9DSUlOicho6UM88GscJ67qxgKtx1VnVgY90f8h69
p18O08IoDczSnEp1TiJOCUrdtw56AXG+6DsTE8W5DKq31gpQIo3Y0GM6qLK+DUyU7yhBmXgExtIh
1u/eEunGtPqbsnNom1wiTZ6d8sINuc/Y7soKmTPFOO+ImqXcnzH1Pq0+rF+hEZ2GKSOa0UyzlanX
+1wnQ4DCa9k53JAbjdoGhQF4Pb1790HlMUfbK8HIU+C15c8oaDgyhioTGzicIFdBfSrLWhudybwz
zk9NwsUadu0bAwpCUCTsSY+3ORYuooQCONckqneGq2wrvPQ4tC48KOs+zJCOD9zUUxyHG4Hmd0BO
eh+15K1OXG0pivVohtujZ+/akovxvpPVc+wb33oXfglfABKwYaZidGHh6ymHLOdhcmbbvjYRkO3J
7JA0QX6I61pf9i6rVDxNJOgMJXFAzTck1PS+Dqvp3HuAl3glONY6R1+XZHatHBgQvL/90nTwDqM3
Hjb1gDWTooReMbaIFTpR8rBKLG6uT52bVaa9UjR2DIM1tAZyeDbHdFPW5KI6fsZ+hnECaYqIDQvI
19i3on1lyKe0o6lp8FoXdVEtRdX1h0i/2PjYbsVsNU7sAUTvpAgqjvV6ZWVjQtcfvpIDpZQokDkg
Jx+hp8fTLBH9IKXUvzMM+8tX7T51ldqBqgSWkxkupzr4ExsxC3BrdLEW24E7QDacQ8H4WDCzWwRG
GIOCjYaF6JGB9AkwRumj31b9MuKy0Z0kPZSR34PkTH4HvZcsLMY6rj41aK/catMm7raSWI8tHZaI
oCvnwsoLPI96SafQS4Lb1NFNMKBoZH3GYMnzKB4lkG2XiT4QpgaTeNCQw8kgJQ5DlH8EtjQWQyU8
x4mcqKpYgCB2kgeYseB2DKLpzYNLX9NrVvdtFgO87vP3tit2zgRzz+F2ynvPdL/qyiP7ym/CNHQf
eWHnRowzW0xKpfHVdXH4bqIydH2P8DBA/nR71Tn2KVArnFkrZyisQ59EI0E90Rdr6njm3cgpfbxV
RdZsi3qjHm1nV9fqnx+VrttudR0hh3Ij3n7UPY2fd9cRzwfUMRwsceEfOkZ9MDm1ESVb/mAY+CDA
bUE8nPsqYN26ZyuvV15YEm5aBKSmq6S7xumDnbm4X014A4NRfGAusq4OyUUCO6SHDNm2k0+tcIvn
AK13IOtzyLm56wZ0KwFTxktU1DhLskCcEzJUwEmC3C09iykDYUcbdwT3Ordt4Y7EhOSJz2DKYLfg
9m0KmZFFRFJDFsbefpzCBvyBCcosNI62nvQXKq7diPV1q8lqWnk5xm8PynwcVDctastHV35NzqQ9
8tTYPFgzgNX3DJB9KhvbQGma5JcwfOllaWMwCj9zL/XeLEt/Npph+KokLJtueraNeDtCK7VtxIKd
B4zcIqYiJ6JBGHIfhR6ABBNRDg5Hm5tDEWns0teVSH+FZfbFXgc7TvZLZelzaUY7Lu9VoQDnStwV
iac/4txbNzUpUyo9Jh0hRCE5IEYNEzrXlk6JhtXcuag5cLnPzhPy8KosWGVOyf7Ackf8H6q6k4W1
KWqeAOGQ1ewCKgZMOmO+Bmn8iUaUrJ/y4sXqS58I+hMzIwpu5qLM8EgPAaJU8lriO8AvQH+MiZQN
xZazpXE9HuC9MrFgSUFY7KId8Db2r6p3V2kRfWte8csdDKxQx2haVGn324NMWJf1KzeOpZlb28B0
tlWdXtNh043+r9HHsKjTTNIz+g4wiXhWGTz503DWkKiGUwpbHqk0MKAnjfbC/TD7GGZhW6ePx2zI
PkBJrCXRRlEBWZc618Z0cqQZtfRzfycs8VKpdarF37VrnJA43huQKLWcxCq6+CImqFKDWqL7wYXV
ZKPF6S88rhgSFS6PgJ6IV4ff/cwi5qYK69V/mv9vEPjQNsElTR/NIvqwEfMQJNYc8X/gcaxmMTPX
ONlR9sl30oOyFLul9WTdGcO4yqg98ZeiMP4o0R1g761fUQa7en3rRX5oWueJRszV03DM63OgpXd0
rTMTe/CusUWmVx18+y5VM1xLbJ7r1M5Jt5imZwu15H0ecfYU6a+0aDaS8BI9RKGTYPRaBnX4ISdr
GykK4cBPIN/2C0axJx3IF8plBxsrdOw6zLYZWsaFJ27wAaa7CYO5mmYDdJaW93XePWkCdSQiCeCQ
0TzKYgYUDGOyNJAp3kdVhZILShkTF06s9Dq16I1EdA0jB5twuKhqhvQgvs0+IoQiTj+MlHBxXqnj
wWON6mud1a99Wm+0wPutj/Zbxpt/n+Rw3ByTip1Gp3SfBvwJHYeqrbg63AJ8ZkFrr+g+9FDbdxky
Nb2Dub6aJOccgGKbwCS7pyOlsuxAi+DTK3hJYxl+9L0Fs2v8dviOrufY5CAIISRtCwT388culgug
aPcgx4hVqcZdXtuPgtgvGIozMAWnQ2RZGzMjWR1G+MJV/XHCohKB325KdoogaLDoLC0vWSq7Peat
8ehb9qnJISC37qIGmxcJ/Gmoqba5DDCrO/jqksfEBYPY2EumZQbXs8t8FCDivcsfmpsE4xj85j7P
4TbxV/uz3acsiZNKg6cYUWPRMxZjuFhk1jaOmDJVergJc5Q2Dv1gLyMvJ+dMTVkljR6BRfLSNNnV
N1Pa3cN5qqvXQHCW5VqGltl4JPGNzWwz9/qhabYBB4fhLphfZP+kZ3XkoDtz893ejFj9XQZtw8Df
Vw72NrGpwYpyh6z8Axc4hluNMWbJz0Slnt53JtAtzJwThx3SQzW6K8ZgB0PvmaCi+8c0fGpIeAHj
1iAlTDdjiHTXQoNel83rqJJvW+uCpWHkz1gUzvTT1mjZXLnr9eRbOu2i17pjxYFXYfptNLmBXwPS
gB9vm5o/mbi4Q6hZm0rUpI56X3hZGQFU+YPjhh/qIysEkw2NgtHbYfP+CAb3FBnp0mymZyCYGC7h
j8g3ETurgptD42m7QPN2VZv/QprzaLgE1tOpqyzO09FOPpRidTXC7rgvGhaBPjJ2KYbsUteWMYbt
ux4nEu2Ge81MD11nn1o/v9bSfOR+ePUCdws/fYVQcwFx+7sWxTuC5ruac3qYGLPE/8XeeS03jmVr
+lXmBdABb25h6SWS8jcMSZkCQBCEBwg8/fmgnuiiKB1xzsztRHRUZ6WixE1gm7X/9Zu6eNoR/Blg
bvn2gUGZUtPP3anCrE/g0jOZDyJyUAwTEclU8tpUddxd84bcDCjYEFMfpaM1TTOuHNDVMmw6iSaB
w/DnQLO/xcPkZGrTwy6cl33+tB+6B7U0VifCUKodAu2TaXBNUbJbhZukHncPBoBCgYRlfBg1QCgZ
iYw1oh+wJ96ROe2V2B8P1XGrNuRUkuJ+yFjiR7T7mfDe1sze/nRYKAVkATR+hREv6306i1tot1oc
Y4bwnCrcV2iZP7TRu96UiW9UbMZKp9/t0m6+k6opAgTar6MmRSigICica5rULoS7vldXWZdt20iH
/QGLINaD17Dck/2rTgqgCJzdCRM5EF+lE79GTK0cvvWDhNUTx+VJa/Hd7pwcXUGu6NM8NO9iTBrG
4xu/jaUaa5PuKK/Z46kHTHZMoZ2maPG1MLuVUoBbkV8Vh8fbPlKC3qxxuSVcSC3Z509h/0g5zJrU
Udc31dOpUP6gpqedVjB7CwTeR2MTy8NtK/QHwEmTKDh42Mcafmzo7k7MgGOhTTSBgZKrzUatxrEH
2R3FE/gOSBYXLMkbkxKFECVv2yYk1up3OoI5Ek53BsUTeQM4QCKfw3RKPVXppCIJU8t21S3pHXFY
kTaY5x3KWsxCGvLuKwtUp2Vt4gpCpiE2OIi7pOTv/+8v/5/0lzXzt/ayk2XJ/5pWhMj9qc4bzON/
9e/+siBpxr8UWdJEWTehBugmP/p3h1mQdO1flqyCF1qmpKqaIv2nxyyY/7IkXdcshTJXVzRDlf/T
ZBZk6V+WhhmDhVgXnptuyP+TLrOqfukx65aoaYpI89uyDBWYXGcU5z1mfn2SRx27UudUNO+GF2zO
oVPA9UiotnOUBO2tot4fUDSpa9JVDGMZ4QCyYof6GMqF2vskBekPsXAfKVByT3OaPMjJJ+HRKQOB
ENH9TELJrE4pdCyyW2z0k9Yf7rQ9Brb8Ogw/bs9ewv9upJ83zmWe6Vnb/PMr0c6XNUsUTUU2jLGt
ftY2p4sLR8QYg0gO5IRP9MoHnfPy1ie859T6OcRZoil8JZvTbgmiv4fOlheYgLnaM5uDpDkFhbIb
OojuJr8PbZwJ34ZG6Bp3ckszZf7wdWhts8PiAb737ZDeHEpqch9reNNayeV7bb5FHGuGMVVMPI6R
QwrJi5qv0v5e5lLc3TL60f+1gKaVI7eNjduW8AG4ImRcuFJ2m09ENtnMJUYtgNweKDI6Q4z26UYE
ZXlfZS9jorwWTa0Dfi1LLfR19QR2RQDrvOCWczBFwEHKqgNaS4fbOm6Os1rytb3X2L8/Bxlixa/P
YZyVZ6+IRLxjuctU/bb1s9fGgyno7N1oeyS+s1/03V1EbYUDjRnOOK0ID5rsD0Hkha7QeJ3BlMQ6
Yj1GGdP/N6a/j03Sr4wNgsf52NBIsrvCXLyl0aMXDzhvO7H2SAntQqW0MxKN7cTHbgzrvDww3N8/
XRl/+z+cj39P3vMZMo7u7MmEpZqpdcinFzlWUzbaN4A5MZx2pgf2mZ3WwAda64Meq5gkBBLpiUCw
bupiwQVFGJd34kXQnJAXi6juL3is9EcL3UPjYPglLSFQAD1VO+f3YUsjFeXrsCG+SOwjCpuczPT+
Omwh1yW1PGBOGJOZgqSO7eE2ofa3qSI0w4btCLyjBclt6JyIBgTzIAnIpYa5Mo7vE4txyIY1rm8u
3urFdrY7WdUxrhlHaLgoew/PdLCoRffuTkai42BZsIZ8XWEG4BL0yIw3M+/3IYwUpO+PwoTrIrNF
I7e8eBQaNXKjlztl0znYriY9UUoymYbVe2m+CQ0pvCUOM7RU0I0ii7HlHdkSzVt5hOXfvqmEBpyc
2BojSax6ZbV/xOhlpOMmNTd1YmpUwqcUMovKofT3Y+tiJruVflNS99IiHf4M3V3aT9I0RnTrgJRW
bmgg87bNv/2rwtWV2KMXcYPnAf+fF+v4MZTvpWim5xOMek6Cp4w04qOA0Akp8sRs5gK0nOPdIcLn
2Rez2e8Pa2RLfXtYumrwuHQTu29rfJ9n032Hgic8jKaW3c4D4BYHLyXo55F4y8hP8bMkXSB3Or+a
prDy7fRNfpTfjx/KDKvQ+wb49y2qr6xAbdyDv0xlndB6RWQC6TpkxMshWaOrRqMo2oZopF06l7V5
NkwU835nrQz4G6hrLMirwo2Oz3S7kGQ0EUGHHaOcL2pr4Ar5gCl4ZqKWwbyun+E3i6poLqcE6pQ4
AdLDCPbWI7kUoXXT9ativ0DsFjZBjU+d/KwdUaMFK87e5AnbcUyT1Qy1p0xyRzfTCmljHpbacVMe
N6d4/vvLGKuKi28uSQa1habrqq5q0sXppIXm0GJXLm1gvsDmEqc0MeZAzExUlzunu1sLT3TZRS8j
s3mk73tQi0ofmkS/GFGK2ifO2o2WrW9hHoTq0M5exc6NbkdjhVecqLQPiNWkTDvC3e9D18YD4+tL
+zr08edn80iISd/TGzXZ1j7sf6mEeo5TJniAuhAHRxBXqkOfwMM8cJUsD+iluFXlk/IZNR9SD+4F
9Rw/gncgJoTMD/odPcQaD+QO7zngTtqENgml/mGD2cJ4ezPDeV7+wVlkwASDVO7MPeyDBt+vt3LV
Lkk5rnVnH/z+Hb/vsTrfkcKBVwP/EM7e1++oxgPpSFYnbahhpiAKmekQaLFDxWx6dDGgrbnQ0wYd
NwYQCpsOxjEQptdOqM9Z8O1Rnw1jnEVnj7rKpF4YYHlt5ACcUsvsZAIjHIqvowT0jprbcnn1TP52
vFx89YuZaeFG0OEDKW/208Ot+ao87thc5zWGC5KHi4XDtuHuMre+R4qHRMNy4S3+/vSVb2XBxRAu
Zlje8IyAPCWGkO+AmKZYievQIH2lzPlXrEWgdD1G6gE3b+CswUXxaAP2SYhcPdyDc5KZiavBrde1
IGH4bbTWDWIHb4QIU+9iQexe9yHvMCPfbRoIWL8P3/hWeV4Mf9yIz96adorqfYEh5AbbC0DHNHkU
iERm5jrQ6JnBxqKob5Ka1jX+JUQgDm6D9/mSR/vRAzMRE3a7n43IqkOE9fHoYtEgYqLB4w6QaIO7
oat2DsEOzBoe9jspVdG6+UNV7ZsO4XU+7htcmkn1KjemP5BO/TDuA7gPO+KsLpdQvY93rFnrxrrd
Q3DUvAiyFhpQB92MiXXF57ZRPP7+VJRrT+Wi2lJzVWkKJF6bTvUTmcAJ2z9VbpxT8+0F6AUzjOqx
F1IewWbSJ0RzR3K5Rhsxj5hEHP7BFWYFOZ6MvrchbfrRfPxSMUj5wWlgVoY8AKELuGL8PvLPxf7b
Krw4OE9HNceyo5A3UBWx/Q9ags7JkMZLCAka/ky4f+Ky5pGEjEG2f0w8I6LmwDk19hXB3l+p/74X
9BfTa3zQZ9OrRlew48CTNoROebSzsGkajaT+HIimfcCu6OBxMAQnPyd1DMmpB/EB5QYzLNAOM4Ud
m8pjuGMuXdk05R/PtLPd6qIaA7U6ZqiFki1XOxXvVHT3stufuHDUeLQ7O7d8BN/scQN+I8MNn3V7
75FVz811V1yt7q+9NeViC2+Vtk6OpsgxRdFOWEps0yKqIfuoNvk9nDkkaDKRel+UXDJvMNFxjQ66
GLRfN79WLKvfiq+vL21EIM5fWp9LxyHLNUajODV3X7efWH8a4s1Y75zydKfWJN/0e1v9W+U+RkRo
0+PUBmUWZT+8L+Hi+bSaITCYd43fLE4QwmEZ/EURpdZ2xd6AkuI1fyVJQXG4oTwXj1i94sH/+1qQ
xrn+y1pQxjlwNvloBkKqS6Vk23Gvt9NXnEkrh64mkYM012wYjS6Wb/eQeMXJ7sq5cO1UVi6OpnpQ
0aWComzbd6hp+szC6Nqtc7fCr2/ezjVvcMrXaA6dEe8J7qwAo8biygO4NsuVi8MpFiNlB8so2eaw
YaqFCk8fn60XBiRThE6qoNtPcYXlp9UbgXnbzpNc/rL1hukJwzkfg/IqWh+50eYuTNMeqyY78RLk
gThpsY+QxTbtXqq/wgpqORyAIEnt9kaZZK/dw+lu9Ew3nBDlYZEbqIx56PDo77UqIGg6a11Eb/WW
NKoKu+tn7XDTKP5Rm1hlEBq3mjoFswDltPNHxfTlcEIzdP/RPZEuvEDceLAW0ugEFEFQfNDCR3qs
dllJfh/RYYvIQNqKbH7hk3H8KFCvWzcq/WUcsMLSVsQ10ky7fNmvsMmb74OinwLt0imVGSIANopa
fInuo3Vh2hlxobRaVuZmDC2+sj3+XJ7+swt93vrPZqjaaFl4xF5pi4wW7mpW+uTL0OgU3qmfKKof
OrKSbvIJViU4Bse3eueUj+JttNKcPbCHvnnOQYLBj11BDQR1GUletsStvHriHALfzzA14MCNVI7J
2N05xqK1aCZg2u3BIcXTGPNKYj5L7FpBjqQrX+/zVv3bArw4RkkeiqxdziZb+o2XnVzcTdp4A1pS
pR7leEfSEaISi7A/u1nCOolnlN+OeUNDJGth2uGGTca4g7kvXMP9oxbUK5xDeCtj2sRNREcPtzeS
kVOHps1xHbpXAalvl/ZxKzQUURQ1FcGNeVEetQUtwENEeVR5uAJjY3tiS5zGlpee1vAlKhffCMUx
5wImRRvshIf7YwDF8OhfWck/Vpln47h4kurIwpBixqFJrCJHdYw5EJ7JRYtLyMHZH73BM+f9xHiG
m3/ls3+8Q5199kVJ0eD7OoTj/UJet+M9r9rQGVM2xpKoid1Tc8tFY3LtfJZ+PIPOPvSicMiPWWFC
6RovNeQ/NIUzuKqXzFLnMN9Ru3AwO/laoEy88mWvPeiLukA3owpjk1bmhQunRwkfFnePLaiHgyXi
woaXjYhDX0Xejnbe8vcP/zxYv62Xf760dVEGaMpJSiFHy0BEfefCcOVYLF3wldfxMgpTT4DFowqT
0XEqwfuGBALcfEjz3i0V53SYRoVvhNud0+PIbLUTfX8nDU+n0ToeFu1SlSe/j/fnA/ZsvBeFAgDN
7iDgVLGpCWgCyrIHV74vcLslA9IGJbFs4hEEOPW2+nYICJb7/fMvhHCAol9Xp3VxwDeyiKG2wssC
TES93ASiU99J/UqSFwbiCrCKV20es/lZ4xap4grt7Mr10N0fBi+DYDWvrj2R8RN/e4PK15LjlIam
Ge/aZFt9ENC7jv/KfwA42dPso9dPtGvQzLVlYl0c8CWtYBV3YIgdJaRZW/LxJZ3pU+MebvKwImPJ
U7x6eW11fu9XXDz4i21xT8tonw1dsg0f0gdI+9JN4h6ddF6/40mJYdPquADqMXxcL1zdzd+4F74M
T4dFOe2X0mS/JY/ah6q90Cb450zE7TBTZscHgYTvdlKFM5z6MG5/LzK7WpwejN7DIOrPfg0XASGH
lmOJ5cQ3zWP49vt8Mn8sGM/m88Uu22YirXCLtxc+wAvIditCcRpxWT8lr1I8KuFqSJ5UkiY6STea
7RxsbWf85CT6De/42ZJdFX/J1D/osE1vuXENJI3UU9RrevxXq+f67qEW5hmeOoIjOMUTp/rxEV26
mttMkxo8ttxPjubnufeEa4ZI+sh78dzeEzCMu4yFhMCxONOdKveyBpPqbaQ/YiUgalNrjBRjZ3Dg
auLyWImPqjUlw2J46J+q0MX6FOtM6l2Aw8Y3FvIaw9bUuLIiv7cpLibGxVlRyIoaWm162CZikKUs
+aMDGFT222M/J1dKp5yBx+BgN4ItdeQcO4yD3Np4Ju0HJ90BMsJxwg8b/rN3mNcowToSIiNPNO2O
qwMOetmkiEnnmHfi/e9vXxp3q9/W7sWRoxAbgnKdt7+fwiB0B+yv7HDBVYZuYCp5v3+aeqWysC4O
GtIWTMFUWLknnHW4mjt9vtKizh129yjHcUGYEigNXjiToaFxE4XjMmul4CBNBHG6T6aEyile+zck
BmmHgMdubWmFpMlWKGmxkapJq4r9UrUljhCgh13k//4F5J8eFyLpEXFE+SwqF6+akLwS20sZVJhA
FFeERx2E8qQl1OJpoLmwkpSJ/Hz4yFAQ2H16X2B7+aIJD4KrPF8ZyU+P8nwkFy8uJmagbY6ADJ1D
jQkVbL8wg/GeCveykn0p8nlcLCaEG35nzgjAYYVfrRV/vPGdD+PijbZRHe2yEYyEcwLjDdIT4dW+
2E7xQPVgHC5JBlEnob9jOuW0ucjFtv+vUNizQXxOu7MbRQX6c0yGVOZI3gX5bRXoXNXV247mrzxX
1NWxv4qlqD/VTOefeXnohVKdNVVDmW+B0NnNR/pKLaASLWPTX9x5sGTesd4FIXCVfgFrKgDmee7f
d362PAC2JM5u0o3hNHbxVHZu59LFmYkQCKy/9VKYsls69QYuNk75NDn+/D57fryknI/+4ghFLpFE
OxSfW1Ia4lc8y7nYxpsKqC9yYyc+BIjV2xsovmJBYICfTxIaM0771ptetw9S5GA35jaGCE/rzj68
wPPSEHgCoeL3aMzYtQA+PGjFFLJvaX1lw/3eVWTDPR/9xUlc4D7UHE48ey72BWHKKN8+EJHSVeKb
hHTuT3ZxmmqS18i+sTKfxSQoliZkgGQZB8V9eA+Cmc/3N8O0SNzsb4Ao1AOc9tLt3uKPhzfxBqep
WvWriFN4P+8X3V235f6VKLaO/n/ENM0Q322umdWNkvuQZ71wW+izmnwLMtz2tr4xYfoCWV0v13+o
mGUZI2FREmU8F+B1fK230rCJ93i7iduaMhkPfXzkMkxMcAtX/ZYAC088rHa3LSJTE8XlBMcY+jnl
R6gsdHaDyCXciv+Fot/HLjyVPcma1TzCvTK4MsvGxf/1cPk60ItZpuGqa+YZA6ULPqIseCdQBkQK
PiRECQXZKqqmyPPyMOgLJLv2rod6h/gf+Y7Wv/f7VTfGlu+AUrCUIvgOKkbbkIs9K8KVKGAw7ZHt
xB0AZBeiNvHI5O4ggzTfFaeET2xXE5wHHJ0z9VC76XFK/rEjEponHe/S9sqS+uFe8PXLXkxKVH+y
1rR8WchDhNbAGHEObvoXn/5iWhtrmgYu+uSliGKVHPYrS+KHg+nrp19UcYWmFUwLPj3pvSSZZuwo
UH39+OB2WC+wdB2CtWuSDIr1wcA4zFawZrbb+3Hm5vo1DO7bizdHUo8MmcuSkBx8gq1nG7JlCjph
pWK0VQP6GDXAVzwxH2IPYo2NrdNqV89iMB8WSD7rctdoPeXK6/hkFnyZexdDuDip9WJP2FvJEIj8
sAAyPoBahEfiof52R78W31r1RkCBPYvNSURf5p1QhP17OEONRoS4i8WZOou8WJ2qkS/FK3w4f18b
2AN8WxxfN7GLN2aQU1U26Oa2++zuYC0HCQdapx+VBqGHbwV2APUMeUL7aiazE45a25g2OHJFbB4T
rAJJZ2C3wXad/RvGVCzRLCtdWYPSdVPLSLvHtoP0JEM650S6IxYwCCefjnvEG1h2zdoAibrb71ek
lQSkYgZxOENzRiNgldPslnwaBDROXZ4bHFapWkq5i/WUYyo+gGexQjo+wySUaO9t/QavJJmRcORA
53wbpocbaz5A4J9Lj+HavM3nzTIMHV/zCX9a5Tf4IqFJtzslEF+l/SbL5yCpyybYBWQvdDb9spMv
euS/ejLKQwAmA5q+bU77l3YRzw/Txok4InfzPKB596au5MAMJBfP6XV8XwDrYV0Bc3iCW2F/nwEi
OOF9Msu1BRqjSRzsnodH41G2nP27OYue9dcWdomtALzB6V00y+FxdJe57ZZN5hBv6mSB9VZvCwLu
7uMZIVzLChpsbOd3ycQ05jEWGjzWUF4KMknxoNo46WMD4aTj39jAyDhCT7TaLu5z3ExoKM6rNamA
maPfaiDzbxizOkUSGG/iveHHs/GuqCxCrpbP5GM6sceVqn3KTLdIpsL2yPkGhRrFuZ28golx6lUP
NLcyWgm+Kyxqd2nZaNrBqhbEjvN2BlRiNuMalSQ4OBfOaQDyfWs28gM209mmWVU852ZTrDqoC0ev
W2nzYd574y2Plgw5hGHtV6/dCbPA28OzhaOk6pSUvpIVqE61pgdy6mEwe9SgUXmXW9Nj6ic5pVAy
FWuAS/wbhKeDG3qwBaDo27tp+lrgrZzNdc2XxQlOPOJ9cw/OPtwdbxEMzq0VuzqBYDM9cxQcPP4A
lhI96Eg2tW1/v9+SyoyjOf9OOA/aNjucCRxpM7mzd4vTHD/MTRNAAhjFgbaKVbMfP6bHSfyg1W7j
oLqbIIP4e3okN2CtPhsvWGSP3Tcac6x8xcA0GrmrLyP5MBYiuXNkli8UFy/xVbsgQEl7d9V1/S5B
w6bx/i4s9h6WdksNztldDcFDfV3m08O0xf5nGr9yzYlTYsrt6pE8i8n9feRZbh26IgMkNWFNk7Kw
w4nuESdo50vpob+T72gzScNYG+pPeJM6bArHe3WePSf+zqu8U+SC/JCHFnrR4nSaCc8FHWryGSbC
FOg7z/1jvsDLeQJduot9FPPDklrlmG8OExIMThAd51C+5nq67ifyI2S5vHFD8nnwNKV0izQ3vqn/
4mmfvh+rv4o00SPBNZHf1C8aghnUZlQ81LdI5CG3Q/qGWiEsqilmpI+jI3B2dPbgo+0tGjQ0B1k/
od1Cq2L3mnEmyoissHVBDj05VC5JxcVN3T0dSQRxxWX30GEFNzEDwlKX6Rp5K1NZpNXeBy0ScHuP
ZM8rgBHypHC7zR4XilttgtuJTSwZ7uEsfV3G/hpDkAWcFiwMCFIgoYAW3UvXjfVgRgNGVcWgh4CA
hYgN+QWh5gBNoeue22qr7G+IoIJZ/lqyMHK2U36Xiz4a0svxgykmrMjptIGBh3Us+Q3q5RRugPCy
84UlItb97hbeQoqa6+Rr2rz8AKmOMemFGyHPaFAY6+xuZ7ztKgbj0tdvV2ViZ7cVJsJAP6lwT8RK
NOBKhB/hDtSnAnuvGcZuGw9HrynBDraSo/u1FNQQ76MTWthXQ7g1aDY/aRspSG/NRzQT4JADnL+B
BJ1pg6RVZSW19MGehJmkm3ZoviHQpUtUYL8TyYGQrwhdP1A2ZUtLc2k3lKaHwFomC+uNO4hGlLn2
+eJvDtmjhlzrNkKIE3vFSGhi58uwqi3cHjeotfBhPaAP2Y+eADZ/EHK2I1q7zaLVqlUnvBof1pqs
us4Nc5xfJvp7ZU6slRIgArcZOp9l3oVrY9Pfqn+sxqcZ5FnB3mZOYXBDY6TEOQ/OJwUEF7zxryfE
SmaIzCdjM6WdtR77q3+81zqHKZhuo3sztTF64BaM9IhNcy6ezMnxYceDV5oFH4qTKauCrEeU8lVj
N7KnUhbARYwcWE1qukxy9/CSRxPIidyvt/uZnE0wWaVt51YT+ZB7FTs8/XL4nIlD41dFwbc64tSS
iu5+3qLfkp0ynrT8HIPsjgpkFr9Duly13BV2TsTfNrfVllDhaA0lkww3XKfes5vYHDk8IW6rh3mF
VOhN6fHOsnXi7dlbC0/NycIiCB2L0nmCEAgTQvQTbx0DQgkCBNxcwXC0nyEQVVZkWTYoay7q3Ai3
zqJC378RZyQoYX8E1QKblwqjCtREXB9Nj8od65ys84j0QzWm+Clql6yzM8XHPcrWyi2gADeSkye9
RoaNgR4+bqq8QWM9VA9mxquVHMyosJvifumVf4+JW4tPsrg5ImDOuFZ+DNI8Qd5i7xt3uNZD/+T5
f6kdP++X/3zFi9KsD608Tg2+IqBnPkXfKg6kZ7oFBk46+CHrc4Oa8mBjzXnE3GROBHOCfz1+C8Mm
pi9kzCSyYJJVLXlIgaxlCgUZa4UpBgAuPQLep2v8KaENORwnAAbSNt4m9P5K1wpCB051DdcHjxpU
RHeVMhEx6M9Q9rmpMJdClwpJuk8QDBH+tVGPV1ioP1LaEGH85/1eFM5KihIjParSxops4yafshM7
kU/pgMLHqx12MPf3UlgfZ8wvj/tTlnF2WyjTvY7LUZ5sja0O45YEY7+hnQsLCfL0ehyBNIl0T3ww
fOqNiTVX5sW6raGYOcmMrk/3N34ZYfdkjefWG7u4iru4Iz7v/uAWir3VutjNZBwF6A4HwIcf9YPE
24CwxQUYtYM4z4WJjlYAmEaYNybhf7bwvNuYjr5UpvHOvTa/fuwknD3iy+uRxj0xKrCm3laeGQw0
co8ONg8NalF7mBoYy8m2eN/91Qa3xPhVtMOXZIZVYcABITnaSBl1S6int+GCzHvA80MH193eP+gn
xGc2Am6wjDwIRdt4VoBEE47j8YhPYD5PKAJm5d8CPifEb5pt5aLDkpuyNJwkj7+/WOlHKsb5F71Y
SEmBexgW58mWJDdpqhXT3XElhV7ywT9ObvdqvJkjT8tFwY76dMCfIXdh3Kizz2KcxPtmo9Ltbmxe
9WFYpBsm44mQLexMbJV5mQYGdYLFu6Mkr70e9yfscmhR/x20+45HMT+8K48Fge7UuLobPdRefHv0
cMoBcjt5kJ8mdASMKek7OONgGmQfVodNctef/HSVcxdCkA2nsnHzV/EJkvKd+TRCdIlPfWPdYlNl
dzJR8DeclTxiUqOw58bCVLbbh9MrojoFIOq4FFFyEDtj+b3sWaqdcpVBvU3SNqo/fsVIkhN88lJa
zUlFW5leeQsjEvxteXEHV0WJFtU3JrMiVq2ACnNsWBbCbcomXYbQKFK8feYhhWKAVwaJuybwDN5/
7hGx3p4kCl2+vwYI/di5M8+GcgEIqeStSiLjBLRuNAo2Gh245BISGKhh5qnZ2gpSCHJkeoChGseT
c02b8WP39HwEF6eXKNZiWXYA+OGHuRQA8afW/llFHYS9TIDW3LqHB4SdvX+KJ7rgmBC+wawdWIXg
A2ChV/a+n/HzsydysUIa0n+zesd41CUhPeX7mFkdcBNTUueEfSIUOK/8sKCSyG5TTlWfoos2/JUz
/ed1ejaKiz0/Mo0iJHMe3hYMXvd4a81jb8A5al4E8T12j2uIu591lvxY0lnWKfjKq3ChJF+ZqBct
Dak4qh12NMlWXx4XIUQtYNv34ZPPLECY/H1Z/LwJn33ni85FIWqC2vRZsm1mBAGiSU4e4gE7eQ5W
zuTpoJAPyyVcfGifkwcYIP3DcMdlYr/Fw5K9A9bBWljjhjAAhugLRPBaR8TnixQu02ijvuuSqw3L
Fk32U793S6939Xm4jXBkT7lRujqJUpFfJcsht4UFZzk6Cms3kQwvpIl9DQz78YT957t+UjHPTtiK
G8TQDDzZ0h9AYQ6+qLo1BYkywYAPj89ZDAaOMHg2Nuxxmcke99MS8hTi3Wtkk08O4NftCKRSARZU
dRSfuNkwC87HIhxykpZEaUvEdpi6jQky6Ze7QLNqt3/J4NlFLZ5eD1jHcdsiNzwGWX/JekYItMI1
iKYwmzdIKmYAtikuagijh4F9lTzXGN9DlCWEYLn7a6z372I4/evIL3avvRZpXVhI0lbaHqajY1VF
7IEDdBUYngJqQri7o8Bch1Z8bd/Sv6+Nr599sW8lMtGJed1L2yqeFjuK5/1CgTEm4j6rWJOIcLFw
JG2TMZhgwedHbpqR4sM7FV0hdCghgBR7R099Q+eUAxg73sndsoIbF9k4m2tQE5eWU1YLU0Zq57Zc
jaJpby5KbiSF/NjELzH2BeyNh6c+nDWZPyoNcm53HKI5dYthLvIUun+R3MoyuIW0KcRFdFpf26r+
m5eg4i2tWaaufdbuZ9OHx2+GIaaV1E5ALWBAfQQgwe58mpBr6fNF9BtCmysaONzUzCs7pTS+4++z
95+PH9/T2cenwnHftqdOGum1mJ/aGrZrs9OkzykSJAehL5fAkcj/+2Yljxvwbx97sWiwGxKN+HiS
aPlA17wrNqYOLomFgfaIl+kUKV9wWtW9rbwYweABO57siuG87agVMTm1D/fq6vch/dzvUP55Eher
oT2oRVZpPAlte7jTX0ffpVfKMtxLLdJogfm5wqEAK1yuwqZxlWX/g0BrXBH/fP7FijDDY7WTtUyC
uYAGZcecO6ASHq+iB9nj8YhUvi3Ygxu/EOmZcMQL3OddCdYxV050gCcPo/5iiklVBAu/mtYZWRxe
hs+Qz+2b2R0ku7lurFXrrm1Rv00zjZNi2RTBtWbFD1XA1+9yUQUcraEX0nLg9dZyoAeYH4AD+G3v
knEPx8ay8U9EVyEZK91WsSj0CVxy8Fm98krHj/ltll2UAVgDqnmz45WiTgdlB6MDLdzBBHSavVe5
pDE58ghNjGQC5Ebd/+vnXxQAGFgdpLRklhMLSssDXLtbFQEoN1oqe4+7lzExbe1hPyvZf56vfPlr
S+yiHlCjfS+0ai7Rs8qYvC4xsAzgZDWOZbmjjnxYnmheojwgobbIpmAr+bUu3vee0Jd58Nn4Pttd
yjrbxU3MPDCMAAdFtXWtOCBrbj8BzVs067E9n0GK7nkj7mB+aiIAW6+9hx+HwcoyTE0mDuDzwn42
jKRXdwRw7FnalOjNit7JBKjDy26uatl+3E7PPuli4huno05iRCRtT7iao1I4BsfnKhi1ibG+MUqf
VevE/tWq+/uViOd89rEXE70dkkI9mWMH/al1Fb8Kho4ms/KYtGuFZx20mxiM5hj+CY3nLANh8689
4x9K7q9DuJjrUhObrVaG445OzBgOf3DFaTfh6uyOnu+EBDctV8+Tc0IclhB9sqjDaejWMErIdxqE
99+n/w9qnK/juZj+epYC+yiCyBUgnFhgmI6ZvhXt9IR0pTw8Ne26FukiA6yqAKZkcCV3VTYZZyj5
zb+P5QeFwJexXC4DpRm0tttT7Bj6/Qn7ZBiVCgoyHwM/hEIAZv0DDTg8u+V4tk98Iwr0v9zhrNNH
RlcS4V0DlxIbiAlUw9NxurtT75LF/kBU37vwEr3lCABCRLmZuweWwA/YPq0Oh0DdBZCVjHX6Bxdd
4HdAkXY0/VMfzSKowxmEDlQEaRH8/m1/uJJ+/bYXhGIxVYoTCfI8eWsm9gCOiMKOELAP2UQUgu64
SIQJgQE7xSMLaAD/gVSCvL1ZHfqAsD1Ask77n4OAX8d0UeYcrDDWTgU7QGKwPlKv01ZJSLONGhcK
ulwTz3hV0/vDjezrhypfa6sy20k7q+NBFMmsormhmmBWh55U8Un60DazJl7LGNJ7R1y6VilIT3ry
YKq3t6F2i/NP7SkfuG7l0y52IVFZDo6pPfaormTgOBzs6ULfYaNVPQO48q2gybiQVoNmVviH3juV
flfNauZD6GypWOqgB4f1MOLFPsy/hoT8N8vNlHG7sUYi4cV3HYxGwu+GHWgvL1oXS0YHe6mIdT4p
JzHN3eZJSaZWMlG7OT1JXvn+BW7VNQ8W88drhfrPMC6KOOm4V5JdySPXageLhAK3GsfoR5kqH3kE
fjFKD5Z7hkdiCbvAwZezwri80XwVywW6ym5N7amOVwZJ9rDEsbqPPZf1FKdCny0NRExyBAU/Ph8T
VMOt6T/jnrauwBViTPDJFCS7GEnJgO0ubU2soUa42Q3vkZiXbnsauxsmZtXZS9p4tUxS7QIo5KSR
gu0btX3Ymi7x6dNiWt0MnScf1hZOA62wKbXHw4AA37xyNn43aRgvgWdP7KLsTA4KToQaTwy/dhVx
XaqjDpTuoBkMZE97pnvsnQP9wd2N3jgUcOxO7CmDp85TCEkwE+6FqyxM/cfa5WxQF8dofyqEtqwZ
lDhrXs2/BRc5R5y2H3AhiLvMb01yFA4TgXbhG9Qr1XLoyIX34fTk6Ba9tt0USc0WoPXk9vo7DUhN
nCiVP4iT0ytO9ksySf6LszNbclPrsvUTESF6dCt6JKW6TGVzQ2QLogfRCD39+XBFnLJlx9aJc7Or
ftuZaoC11pxzjG/0IA4ZZahffJrni2d8yZV5lR91op3KH60NZLPHqcxjs6AOheulLzpzhn+F+RmC
3u+6YbxW+NQBCrK4xzsr6L/PK/97F99s51lZp7o06cymouyKAnzmI4NoQp+hMGN2s7ej7InrAJEJ
4CSzd0+3xt7673fx74Lot4tws6MXTZpyaOJdYCGcPwiLy9e1tQuEDyze+3ZhP3cU7DINlvtOqemm
++vg/psi8GYLGbIkP51DXnq82HFdoQoKInYGO3cbW2YyqTIs7CzNSR3jsrp3lPlHV5dH4rdXv9ks
AH2NmX7l1dOc+DJUIS2pSBQw1rwxa4vYs9ncVU2ZFr2FieHOt/43ouRG6HXztQ9wzmVqp/hQJoHB
IIGLX6XTwtWbGSkHzS/O03URpT84EhrNV8+NR5o1A5HWFNORgUK5kEPD0Y3IqU5whwG6a9iOussu
w0pgoHSQYiwQOsylxGV0cFLsAQZGDL7jUrdQq2szbb2G2l8J8dWOdjEn0teiJxPVi9RkljA6xdXW
r9h+88EpCYoBbhgSomnOcbSVdLNU87wpvhtq5xIYbtgR/76S240BU2kgUNERGHbJQGaDk7qeFV7B
iVE6bfStXJjkR2X0zNASpF8Dc31GkqsxfQvPLgaIrnpsZhgkd2WynJG3fgnC5EFQXY3RtglqNXFp
+L7k+4Y2CjInAwMVYBBA5FNlMQ+0yIYGohzP5gCdij7w2RpQB4+WApCVJw1fBnJZ4acmcqEh2Rih
gdmQJa9uClS2mw6nPxGQ6HL3zTBbCEzuhfptBNQFDxGJgLYTk2UTf/XJZ9Vx8moxDCFpm9DihFka
6bqPj/99t0h/1Rs3N8vNKTfjVFMZJarA7LTKc2vCliMbjcBLL0bUJfT5EcZlM4dMJ3/YQvgG/BBG
RxJoBWbR+XaqRpjI3nlXf28qf76tXzP33wquoswYTCh6fJCU5aC8ZMNBQRlw3UbZAVAm4VU9RnSL
kriK0D3EJoh7H0LF8jIle08KvbL47K5u8iL2rp6bULLSek9K9Hnw2pMjJibOb1QpDA2FXZ47hqMs
51vUUMQvKUxA860cNO/FPqfrzxiIjizrI5UmozJlGTGzho/NXsrQsIKfML+arWGNfhWQUyUvSQhQ
2TpOphDzMhN1pcvxHZxtdsGGgKDZo3iBc2CilMkw62LULRNbftD5pZnhjIQB0hxirJmYZClyv3yR
UL7gUFdTfRvM+qGOgxduQgoxFnBTUxYAaF+nph/Nc++8G1C4XeFCm6cHfXMVLWyC5H5h2zfQU+lu
Pr42oQMXfZFSyZyuTwwJC2MNCIr5oNzaSbQljJjZOzQ4F8EeqRXyanDlZ6XtbERoZPMtWDCgS8VO
hG+7xqeFCIgmvg/4bzmnU0GQjhN1OAC9VHBZHfrymPrnVYjYGjl/ZsnNIuzAVEJxRz1lMSdo0Oeg
XlOBSCHMjQimW4VCQCESQQUHVR+7zfwFSVAomFK+a7+RgFzAWJTaegglc+QUpnQS9+1PIjkz1SUo
0r0SfqASMtTE3021InNicUmR4U+nocsuvlDtmBnDvuvnbFkeeBqHGD1wu2myj+YCyyBZdChvSnlz
jY/nIL1XUPzdwLy5w2/2iBBgc9EoYkzb9nQ1tdRPm+1ZCcjYMa+0oHW7Z/RCul0wSEejBUFECIow
HOf0OQaI1sgfbJH7HB6pKYqrOHm4a+z8xQX4YxO9eYs3R/JKruNoSJWYgdDlMyWPA5HTHgT2mr2s
/NaM1Um1Kubmj8ZKfYsfdGBj6mVx+SVOWcdUhphk981x0p6PizmZTCac7fLOWvFLG/Bf7/LmqKec
5NM8Fjppn3MGBhh4sTjqfSPqd42eTCT7yvNe2WCBp4CRyJfPlkQBpxwo5UWk70a3id4YoI/Jth4C
2U3QbWFXVQlYeJ4byyT2Txa57aQILWvF7bN3+Fpa7tGk+JztQTvdFa7/VYEYKsBNAJWaqEoA4m7O
bno611oB+ivVL44qRAjBHCciMVLbCTaYPzFeA+PdfV4o1W2SV5mlTYOpO7gv9fYEJSrI1VVFJq5S
Fw3i2/+sPSP9qoWEiSlYr/UOranypIMGBN/ypakAzhbwozJHfUHEpdloFthDQdmP/dMsfNDwm5Le
p/pNFSAES2E3Nx4W+QKeZ/5VNn4vBiJxQdFaSD3aDgTxYQ8lhh1f1JytfZPySrInP7IK4eQQbKSh
YmJBVSa8lomN8nHXsTvdyr/fRLef9ua8qGMfvgxxreyz1eTLGNdA17DVq+vSN7zcWNwrd8XpEPZf
L3jz+GfjJZl3oJX36Y+RuXh2MC2HC5o4JN4ssUxSKbJBbYj+BnFUWsNSumMz/0vWdPuRb57uGYEN
qVTyDgCyvZDPUTgxM6zqRw3SCoJB5dZ3binxr1HV7UveFNfa+TQQxMS3XLYnmHdf8eltCmKZV8yV
2xhG1/EsbK/KtwHbPPcavOOxV1ZkXYdm1hAJkGt2qzKrOJHbxfDioupeW9OZyz+iwcNL+60p5Iea
TOwQM4l2EiSaibj3f1hS0ED7p3A53wmMAWElShvGQ2cajLk1Q5mPkEZbd5hzZQ8adjmz1DHo8Ztx
RnCNdplln9kYzNDtntTNxbBJFsR0afQID+0w3KTC2qBHP+ofpe6lZ3s0NulsSbRXzaCkt+fIdAmo
Mxwo5YL42BRL6fJQKC6Ifc6fSekLJ4etVO6W48mLZpwRLP0jdhSrOM5ZksSgv25O16UKQ+/6KGfH
GpRgxyGgj37atDPbIbM0sO1S//nfB7H7l+ymur/I17iJT9wlLf6ZSUB0dRJmpuNSK13ohrIRXLRN
bdjimUyoIJSW+cWX852QvczkQ5nydeAZscQZsBcnLpewlFLSXzHCJatKcWuyNCI4kpu29IdkWcFr
a5w+DepwXTbruLS5egLEkswfZp529ZX5QxPbzafa+/IYcEEE+Xks/HSC8rsyuVmDibJ0lMySnnm/
lhMWKQAj3mBXsjUHIV4TmWMbuXtC72Y4IYJ4shlOW6NzZrUboVi+ksi4A/CL7n+J3q0yZ4k3w6GJ
+4OjDs5jxWtBjhSZm8augsJ/TkSDqcJQiVbQAAVUIjQgLf64qpAG1qUHs12TyRpZYCtjdjwiQrtX
aE9b3H8tJjdb4LyUjVY6/Vqrsy2HgtSu2QClL0lEEeASr+mgzRotkRHZ9s4Ncrtb8UjLQFHmEhED
gFV/SVh+O6jH1zEhtyT7n/sDjCJGfmA0eDdzh8rLv/Nqt9XK7avdrFmiMBdobBTKPvwuaBBawqI5
xA7p8iOlHTSfzMudqnTuvOo/1uo/PuPNskUkaT2kaHH2XWXKutcnK1X3acAPdratcK4SECVc7AR7
hU5WsNWvOdsv7ryHf1ziP97DzXMYDtpVDVNJ2Y9mT9uRFJEP6mm0+sZs2b1czdMrc/faVsN9eI9P
NOVZ395ef7z2ze0ll4rejgXXGOZpiyw50GZ+KbtzUhPpnWnUhpf+YXZZS6cdgPmCZEuQ0ySN4HpZ
5BZxhJRDEAEjLO5Y/iSrH+3rj2xORtmRIPdFz+mrsuayMw8wBmgvqil+VxAOYvHOldRv24K398/N
2aq8XBORukHZK2/wqIafkijQbbWVefCfT5kNYVqfTZ4aBJTXZbap6uBs2POaHMWGkL/FFJ4moMBZ
SF8aMyjiCUfTyPaj7iIYAkwzhSS/VdAMxECvzDDr2VziRVh7LHvSoc+XFX4DuFdrwi2Bp04uFtoK
2P10+1K8G7k/5n6b78XWZMnBJcyB05AZeAQ10c66U8/cE6VSYZ4+xOQjV9bzzjdII5D8fPwQie09
3ZM03Lvy05Px29NdDalcqHmq7IXUOeVWu6qcfim+QU7T35J9j1tG2f/3jS7fu0Q3DYlrXg7XUsw5
I4CErnZl8XBxOi8GeYVhykoMT2V3DbcKgU9m3Lmig1OPMaHwLrwRW0gGYRsw5Did9gZOKBxILpWA
GenHZtxU7xSgy3sjW/XOEnirJatlkrI6meWBN0ZrzyxFb6BpkOHlcmMQWypQB/tKWafifcaFaItO
C3Fe90Dfvl8t1bt6nDQZqbNPZjuZw55q9pklzFwxIzB7WZ1N/Yn98ZcATQnN4olMjxnmYBx+sc1c
AncgfW1zDM0ksf/7cvwlxLh5Yn7ZbH+7A8ZMqnJRT5S9jNoXjOqEkhRwWVCFonpSzeEz3kemlDg0
/5IJN128Dd48vLPw/zUcvn0b0zX47W1EQ5cyC2MJSua0zKwE3feLgKE4cQSTQG3i6+b1soUBbZYv
NM3gQuUW5rdoIdy18s5+ye9vtlvWQ/Y9w9BBIt9OY/v6qg2XeRkfEG0X2Hok+ppmqGKAlJ6oV0DD
HJuVvAECHQzBObf6l8KvfHKEsQxC7KDv4ig7DCI2hVX2JQnb8tivwp1BPqDI9I5uTbmH4YP7M5v+
+YWdRrBJCkWIAfwf3+IF913GVy0Rs2LiL1MdfVO+8yZwHRLa9DkT3dEVDo3/azRoty/iZ+EPpojR
77TnLBWUuaUTzyMwaBvx93hj+TXq1jV6z+CJbIo2SLECQjJzGz+0e0cLDGwGJCozEqtA3LvSejQb
v3Vai8cQo9iu/Jl73Y9hts7lU3kAExgkW9y7/O1uCMT5Qps/50u+Ep8lzy/3J4Rxm+5nsJVdveTt
LBNfX11eCjoEgX5x5rpPAnR5BJ6sWo2Vv7/0jrgxaOru9FX1qQQdGVhWZ3PkFbExvMcrGIRVvY7x
CK/OR6xrrNeDyj1SNNZQuADnzw+nPZHfzmBeQU9Moz1bdQxXCnAPok4bzaKvF4lvaLhpYQgEsHqC
2J/+i7/iJdUwAdpcjUBy6S88pA+JH+NofciPRiBTpmN4haU4w8pNltOmRUHaWKe9/kmkRetnh9js
V8kjOTrhgmFiebxa40MCBxXxUsAvQV97TB6byemAPfb6qHq07ZOX+dxrvxIGjIvMii3o+ZUpAUm8
rkbtkGdMgl2GbMM3vCAk7GnQGdMg2MvtyQaSnHjhqWGQHEidT/eiBZvoaizImmQZncZQKmmqmqmi
esX1qS+FB9TVqzKQJ+AM5Uh/QATipW4UlG84jnOo0W7zBYbeLRm4r/GnyuyQyoDbWdjPUYwk2CPf
ul1y4K9es03xwTQyd8WlhjCPnFmzJuknoWKyT0/lt7Kd/erMkLhBGiJvM7RgB4NrmUBrPa5G/lrv
qUjphj7kO5VQWKzLUbrQ/HxdHCDjG7yywLDRlEUT93D+zS+vDvX35cyldBr+pOSMVEuOtp3c1XJi
gk3kz+aiScsMHYSMXFbAWMQ4wTpDqUDd/SF32+Jg4MHb1d+6yMMNzJemIMGBJj2k8clQLPr/AlgP
qsq5c3nO33LvZDf8LLO8yJPJiTKvz+ICA3ECNoioPzzTVxyiWbKozegtWpL+I5r0pCp1MzIjVtdG
a5WplQcoGJ4MOL3834u5T6hhnyqv/yhBMuK/IemZZNYKHqbiQ7auk2PcnzF3IAqQ7QyXlVn9EC+b
9p4kLtVsXfRboANgvndGfMQRUxrHK886F2HG1PODnREDeRQFk+g5iuzwFe+/TeF8Hsz4g0s5ftHU
nUcbKmOatc410LAsTv7FidCkFw/6GfusXb8kx3GbvcfHgckG3s6IcDMB8TJxeraae0pna8ia+SbQ
zf3QzOheOQrNtuAK4S2cN3PSVlzdFX4qYWtYvVn6M0hh00lesxSYcRin1/TunNrB4+wCOcJxRWtk
NWkSoGH6aFoQGJPZQCVJ274P5jbSZ403zBi33PZTF5I4F/QCXODBao+zRzWYTM2Jl8NgcMYVCmok
fKmTPfFTi3aP02kPTc86bUmmtdPXNgIa8iEyi7eH1hNEv2gdNUiI7caK5QAV/8aeDJ2Dn1ZtGK7k
tkEy3Z+JckO3BCSyd8nV2KMdwPtiget0aj/iI7fm5QkLqAb55rVUzJAVY5099RJz4yb3tN7tQXvw
4Afq1shN9Sfajv7pqyptshkYLOupfyFl8oupW9AXtvxOoxvG09mg2RF+nh/Tz8EvjvIIVL9/qB4U
7M26xSK6jpc6HeQpEkQChwKsbbaYv2XvepDZFenhByyThtMgmqb/Tco9RRw+nuExq83qoXHD/Rxc
bhJcn5DQapVFYq3QMGpTlrWvwGCgAGtMsNYo8iBcr1CE4wUH0na4vE/o0cwtbPKCbSrjy8IrcahG
KzyvE8XU0Z6jz3YPp9SOv6kM6pXmVGaxlju+RQDHC0IeILgj+YgOhA4ggqD933/D3Iepjd8bJ+jz
6JOJYDxXD9oSgzCMI4Lm+syWnktHgJLK3cCxwAEixNF9wbjHxBnslYfzY+5MmsFwrT2dWBT2My8S
WYgnxGhox7700PJaGnDW+qPE9L2+rKfpMf/fTnxq1nNLfVQjT+K6hxZk6OIBPWgQI/Qmiyf+zjcR
NxLgXe+0iYPpW+AHrOH5tLk8MJ+1xwCjQ8uuqOzrj/6p84ug/Z7754A+ql2tydEOSUg5zGXmERM1
uf6Y93xFkyGXsGWa3ATdMKgj+m8/jTcmO6h5XnYB3/D1mNnJbgBIYVZW9Ekbs9hlbnTU/WqdseiB
IX7sNtKyW6bPTCufVOD8gyc/tU81YSy1LQwePyy+5hs6K3b5AcMJoxlRDk8crM5Btq7WyYPhzIHU
8BLa2+nQBOdNyT3xSrME1EG1VpYzZgWEEIJye+zZwEOL13tGAX2qfElYxgyvYqx2fgfZUzSZ1Bsf
wlbwEtZXysPvET4eBKVnnqwTKzG7X2rTqmsGu0AJif2IBL8PbtzpDPxewX41TPGzCspDAQlj2pjr
TbPGxMggc9eXq+tsee3uNFLlf3TKNYkcLkmTDXWu3x4HL7XY1po042yCHGxKk+JNpMc5SBF/ojyw
e1g5VoJppWGZSChH8qdurcOb/o5sgfwSnDCU0lhmLcEvN/8P8tV/NA/+eIc33e2zfk7iS65Iu+mw
U5NBDH7PypxQ4b1c9qi/TMb8YvYwtdru1A/3vpybgztf17VUhqu0mwgZHBXpD+Dp/ODyouQcLZ50
43nu322XSP+oXP/4yNPf/1Yw5MZoVP2oSrvp0eIRwRxgyIsB5Tuw1HakcemBIq4wjDDMJ+bAQp7x
0BIGRg7JyR9Le0TyPHfpyU+gizk7j9K5aY8JkKBdrMgWhxKOWFgs2clgxUy7FgypljnnK8el/nE6
A2jWlYI/sTTlMcaZO/0Bp7/upaonFBKdXNJ/GuSEbbvuYOAHk3iggOc0sRQCKWELVF2aihBFIiAQ
8poZNollvBIjazX1EJKoxouaBHKzTAHqT9IaYzXtnoqU2XWITJq+uglVprD6Zd9g02LdOzv5zGEX
0cUlEv5LE2HiPnudsunah6R6ysaOmRZYqPr5rjRlqt1vCqc/LspNI21opUEySi5KOXu9Xp4z7TvL
HxMnNSuQgWarOrH8eqlN6fowEeG10hOgiN2dsP1lq6OY/ONt3PTSEkHKe+H863EgaDx5nU7X2LkV
fA6FfXLwm915CP7RtvzjBW8aaEme1wnJw9Iu86kAhE+Z7tI0yNUNUw9+bX93HzxD/8dD/0eVevPQ
i0qJczBT5/vGEg7yxdFxekPeAA/LdgCDNWPHMR6GHf+z5svehevZ7nzUXOUN6qnxVL/rC0rBx4sT
+0Cvz6ONNX/gBDcVa2A93xEel2ii3y5O4dNUFzxkPXbvY9C0RlN/id3BLGIbzLf6OSXFL0Y7Qqqq
ymb9o29p3pZUcxL1VMe5+Jj4g20EtONh0x87Oz1qgbphuojZHQ3D6JwoZKglOWSHNrSnulkoxIq8
9Cgz58/8pSAusrNdNWAFvKSxksY///CW69xVN8qb4iKR7oLooShR4fEf+YDKRXzpXzSXyA57dCPy
arC2P1A2cUoWVhpaAMIKaCt4iK3D9/gxooPk0AGJGy/2ry98VxTy7ySbUHbr5Qa9DGN8CvxHGgEy
8ZwZXYCZGS2NQF8w07CQYDiS2ZLVvZBMOHuLaCkLQVW/tsDPo4UUdA/IyV/YFQu7Z6wE6IjM8OlT
29cQ9/vFuVgTXoj81Z9iixwr3cshVvZF8zh7hxOvQeF4GI6zCEI1kKoKMzEAyhmA/73qXA5gOM2i
tedIuxkWI5mPFkZAuwrYvkWAFdQTS6Wz008VP9ET/uAOnFs+0TgVVvuFk0hFSBMuzjuyes/NA2BS
/vnwNtnrrvzzq18G1bbpFpFmUW3Dw6IixsIvN+tTaYOAoiQutvELZZDqkbdcWaQL0mudrRkEUq7/
yKvzm+q0K8UsQqf4yqlk+MJOBit3vd4ISEo12TEMC1sTMoTZU/I1Wzf0W/BZ7QDD+AyEPI0nWXNH
W3rSKcfTxUe85dv6buElILl8Rot6rCSze5C9j3bFgvwGRIy10qTl0gLMKc2KaLEEF/hBhCNIs8WV
7BQBH1ENecDvE42F/kHUBZGD1Kqyo5jXJVR+j2ONrQRTjGT7EQYTnoEfWKtewgVPHmlUuIafWLym
ggKRenwRb6eSN3aqjxpFxRz7KUI3mgDvIJw+ussi+6Qsv/DjYIXeis3pss4+WdotinADhimV4fmC
RbzFlKyuIOd+lDvxeZ695KjQJCfmJN5P8Qz4PmecR/lVE5Jqr542Wu/p4lN2ci7YpgdOcWX4fU3X
Srivqueqc86JW4i4wJwGyEwHG6ZZFucl8CUhXew1y/DL3mbWdXluapK9TeEB7QcqbVx3I3owJ/wa
KS4Z0KKcqernaikUVikOdPff2H2oiE8X91pasRaEQzB/JwA4HRbGakak7SpdUWWC19wkhhlGkIaG
Q68uRTIwiw2yaEkGwkk0NqpomQiRJaVNMTzNSHZu1lnqZ5oDH/j0KlJSFVQdwg/gyuaBQ3x2Xcji
Bm9/pSNHXMhP9Vb9yTwSydRjyC9kpGNzNJ2DGaWuUrz+W9PcugkqcJ15RWq8NVJNamQyzxkirmeh
P7b+DGUtUDGWUJ6Zasm5gHT2KN1XPKOqTbpiGrqnfEVOG46/VjfnLJTMt0lP0WhNal68VIgy2GdH
4LB28z36CuV1pK4U9ShI63p4ka9PEr8a7Mu6YArKZFkjqwGyEdFBNriUDR6Uh/6bTOqrndnGx/wo
ebNnWFYDSGp4WsmOpqyD/sbOKKK7VQnBSssnssIrkeiB8FisyVh8YIjBzpMeqp3yIa4poowl3B0J
PNaJXjXjWhP56COHnYOxh9DgJ0ERyBxw5z5V/KKhkuLIaP9wn624uA7sX6R0p4PhTX9cmWStUOYj
dCT2rWGLaQIJPyoTH/DAPgp+sqTI/oGrRT0AlCOypIfdU0GsRWpVaCK98nFy+hSu+Dp64XPsTTYb
3X+6uKcD535+nrSHLULPQECxJ1FQxnaybgJKLsxKFMDBAGIMiflsITkNVZgsLLqNgkgeC+Eyfpsf
ScPgbV5RoGugNTmAK6vU0fbxTn1t1uFzdMDUv5a81uWHpgCQ53BPMUMZqU+9/BqMb2xPVUfiHmSb
89VsQaW9BVKLDJWv6LrmC3euG3q4LjL+xkVzFj5TQza/Qme6pYiAC4INH5Je3kf1JHSbzBUeLzxa
/E4ywED7W8lKh9jdbWak53J3+4yU5lttj+CJYngD83ulbo71ZliCKWPX2SRPPD5AvYVH6UHYgtE2
w7e5p/rh/pSYgq9a/326Ia7472PdHyeNm/NUzSEjyU7VfK+98bLiISpcFbkVi3bArv5tPFXfdFgn
OKO2BggfS99J+laEm4QTdBit8Z/C5FxC0bvOoXQ9lNJrreIM+MGrG4e0fdEndmYlBHHIMuZwXmmU
bzZ844cdl8EUfVOvYtTOLUmsi6MvC9VOVp2dMCwrNaeHwi6u1WZXxG5Vvl0la1Yth4vHmIYXZzPp
3IztqDSbV/apy2Tq6ENnPDus9E/YTuFwtH0gSxYJlKz52OoxHA9uN+xBaH5K0YZMMHLAw2oZtQ3Y
jl+kike2dC4CjpzCGp8aZSLw4rW9fMWf6kf7JcO/pqJFTmGpH0AlTzsW9I4Vi4VOozR245o9mY34
tOTAD4GThaBn16nQqgF9C2tyX80LtBsEI1dTAoxuK0+82phahsYLy7MFndHq9fzNzgDN6xFYY3NA
BZt0C39E4YQ/fUmb11TtYjP+AP8FxA+C6jGxzk+Z6l0qNqzmamXtczbftZo7JwoxhKcjMM48AXAP
6FdBP8O9sMiO2mvB9U3c8AtAVDmNsvivBmsRjwwycja2zsp6pyYt+LwwWACui4qtn9TExMxfrh/h
xZVe2zP9vPaZt53Be9g1H3RB2Xjkt/QtfZL8VFlc9r03yUwfW3UdkbJIyc/yfrjQM/pQ38ZyFUOG
IgNinTxXB7iSEv/8PaG6e+le8sGerHuFLz6MoiMhNrGHLZsV1DTGR/wKhrr6k/KYWSNv/ZXGMImr
1fOniAbciZ+Z8GfhUg5NyOXrIfLiZ023jS8WbQHNe8nSzwXxztC3eLYNR2U8ETKwXCAGkT4zbHlE
JKlTDEbB0VqERepT7NBfI+b+3JsNACJkJLh+oPZxT7D0nUDy2G3tAHRQEIJz08UPZ+Hp8magvEkc
hFDC7G0MfYI+3+a4uaBEFtacph4tuH2xL8lTm5n5Y26dHOJA34XZWmSqRDMX9St9lZ7VXHtuZhve
krF4H2HxtQ67TXmyk2qLNyc1szet9a+aqR+NT859kBkBuPOI1g7Jryjca69V8eOC3CJhMihfMbpU
uZeNVsXOsyof0fLTa/5QCcmZIasxdTZFVOVmw136oR/b98jkgwJ+Q8CVanb2Nq8cXpNN70KvnQmp
ySGCTmLi0PVR+Xrm6HbM2ukzJEB+k7mznl94OgxkUJmzykrxBXu00pTklWCxds0vPzklG6N4ZD2e
IQkSTH3wstSS+00GL4KlqfTCMyxCkIqc+S87WlJnyabZXsB74O2Rv3I+lIfQJrJz0lYgcx1dNgzV
PNVW6qjcz7CnvqPmWYtfZcFrBj82VqGKI4CINC3kBI+LNj+jSYLuzPPLF8ZQIQrkxzjZXtejB+NI
4nuWFkiOkSsLLOv/vTiL/x6n/++s8maCP0tSWRrLJD5M/RdAJ6i4WtDrnPloX0+Nyqk5Lt1N7pnf
2xNuxvh6qOjSUAkRAPEFCdM11Z/qRGAVs7eQQy9Ywb5dVyFZGstaPaiz/ZiSyzZ4OlIu+JEXDp/R
JcjSdYnfo1gVy8aOcnP+pK+Z6O+VDYKfK+cnubc4eOX0DijWvtRdAxeM3oHPSTAQ3Q7bjcsJQVpk
OXnYQVEs+bl2xGBszjaI8pXTU3zlWPg+yqtJ9AW85r3fnTooFkzvkapZc6TtJA0Xq6xc9Yl7HvD3
tqxmdthIi+S0bVk90PEPARgMtilO51z0lU4USOw0OWWQ4EaKe+ei3vlyjZvSPinzThTzaFIccKNJ
9tWjm+D0xwilNSEPd3p4f1kz/2f4/n/voV+eyd96aVqVd2kr8XI9RnsmnKYOuJUXFWgodcy/47Vx
GCxiRaC8ZC8Xzo73Okf/aBz9fsIwbrp5Q5/MqySN0e247cTosQcn9v4/gEu3n/SmQTWr5Iuhx3xS
SOAMSc94M6eJ0tQXwqV2R40k3rr0bl/t5tyknjPxmuZ8qsTvV52bu53DDUUz/d7X96+O1x/f320D
6lRLJ1khSHuipQzvmgnX+/Wz9MuJRXJP26zd+1w3KitFaKQ6N/hcxOiNJh0f7per4aWtE7H5MLsv
Zsek88j+i2jQv3EAqBa1arJDVqJ7Xv2CeazTw+UtfdVeIJ3aFwQy5Ek6Mt0K7D7glk3yYw/ZtPfa
5fa0DTcXu/PHR4HDEyA8J+FgGODtI2wiIDVoO6FB0Rl33p0H8c7qatyurmk5P2lTQHns82RMNww0
PlXmyfj15UIAxSFweTecyWD5368t/aO/p4loLuWZpsu69qv/99tT2cVNo+c5zVQWASCj4cGRS5zB
Jt+sUi0voRvmQXsA/OMk5bKP1vrIHh7bLaeyKW+1BQXoZfCIyZvvH++8t3/cAX+8t5s7oOsul5OA
b3invDUrsvEwEBqr8xOzcxqfe93U3dqh4LsQNsEcsV2I34V7z8Hwr5v+jzdxc3GGGGOIItPmnR7m
SjEr5+JN6MKcttmGCvTOBfmXcu2P17vZ8kJFGIZ6xoeeFUsjs6Rmkf/gdUAiqpL2NNihReOKPXdK
mNAskH57jpGLa7bAp5Y4CzFxKgJakF8gezjxFREbflmPg9Nk1JTSHWmfNO0Rt734326fW38H+Vbd
rC1kBjOtGyNWoYwALnk2Wz1Qmc7hryI5zopxOjrDSlxno0cDhbI3OtxzkCt37pa/trNMnKVngQt1
4RCZn1en8+qcBJm6Pyn45ujzxYytEKxom0bxysGrLy6FRBvaRRkgihAqO7a6wZsBo7FmtcX8RiZc
rHzN5y4w5Rk5mbjkcrN4CyU7r71sxyT0SoTvvX3yH6vB7zfA7T6ZZnjR8ogncnJdV7wzw6WV3um/
shoNq+hsXXNbEMCebhbHHJkLUHRu/N5UM1+vEWItiuaIYsiN7f6eks+YT5vk7RX/bU6pTKeK3xYM
ed40eaHOzkBspADYabwaArWdoszgsdeEieDU1dbRB6pF8rqZgz1ecSAxwEwdieJFXZx+oHGc4S2i
PXynJNeeRIHzuDnib6/OZB/QGZ/XXs085SJaBlWqUpkD2rGG0Zg9n1mpcZgRd45DUKObyjwCYRjz
eYquXfp8ahcU9V1QIDFOF8qbtktWmeYRF4cJcnUFpEV8+M+4j47TzdF4KMTq0aTG51dMYt4dBo+O
hjZTtjViNIVmvUsfYaToXfGB5M/qxUjQEywyjBIF9ZIJjR5fgmZjHOt+qePRn0UgxFHyLs7L5En1
RXAjoJjtmjE9WrA1GIhXY40M96NJaGEJwqJecttmjoAQtvvAMavtxa0OPLa2uoShOIrJ5dRkkjtb
hiNnikgdPlTZynGzyJZBYquTKg6kDU/8ZvTOW22K1fWVmfe58FKoG/liTl1rVizapYMKNk2CGtUJ
4zNipfjQGtDao3AgT0ZZwylEJNu+FCu0ZQ3GKgLM/GQb7efRe5f4SjDfJI80HQy3IeTkbCu6RVxC
uOtsJHsMDXwOk9nc54+vWLurZT8xjj2DDy0t5o0VSm51XsNhfp164dLUvgB0IYOdPS/6zq5b5/qo
XJ+ukIaVXcUZGirk2S3w7BhfxoXADDeLtwlfxKpH3DT6Z1pdKS744xwVZ7i4MvrQn8GTVbQwLW1L
e+KjauzhO9qpe82wr/rb3MBzS6OEeS2R8Qu9Cio0A5LTra9+s0msi0ygx8SwDy1l+39IO7PlRrWs
6z4REbQCbiVAndW5k+0bhe10guhFD0//je36o46tdCUVf92cyHDmMf1u1ppzTBRf6Ji0N0RcIocj
mhe0udHLWYTjIuliw9+Us8KCcPpmb6mWE0gnbc8Hfr+/Ktv7cBe+0+R4i3fJZmIgHgOuItCGs2aN
YKw70ial2o+qC6LtJqCOHTCovNWXqQjEEB3F9HhCQnQXMfYsrRuQdOv0wkom9fqt+GuomEScUMpH
pcVvo4a5te6L4wVIGyOBNDvtKXefHHr0uGuGI7dBdCKQgYW7/A4hX7SS22WnLznziUE/Ef8vDqIz
sg6EwrDGAYRjyaEJgOXEcmOMS6dwHbLdnlNbyGCpuufDpHGr4T0BAN989rMJMaB4tgPgnZ7uVfnJ
JLgMwidqwNqnGSDfxp/HjZzmLdhZ/vJ8iHcd0hIfESC/0Dx72iLff+Z7tVyQSdIbtrLhGAkI/Qy4
rns5CP1D4PGsqGCnU2Y8zKTtA8X0e3oFs7POhSWr6JBtpG0A11voJRD8pbZHhudBkK5BHG8SOizl
9nI4XR4adiHUERqXFAB9YYXuZR6t0TYgdo32yaY4wvJ4oWjfTiuqPApVF0ftcB3MT9JcvuP9Qm5Y
EkUWHKOP/Fg+V66xSpanhXmLaGPrI2ucTRyAZ2cQya8UyIFbinjiy43PsAAe+D0Cmoz12D1/oPNY
hm/Qln1UqzS0i0dMa3kx7VZnmn47EhNSYseNrb9BIUAwR+I2q4TuazhNnviPcoi3wyp342McLkik
UYl2mLKxTQvWzYxaGK5nQIDsjcqwFtmbuLyp+coMkDGkfCIlfUI30K3S036ClI8K0JYKCh+N7gHL
m/j0b8wt9zqbEvKDRak0F4qy0sJVojE65jN8C0P6y2QwLhaR/5qWdHJPewNHD1kjGf0Ko7zVS1gu
/UuFQZvpi445s0YsuTg5Yzq8ZX8s8g/1fKvVb6r91sSLzPwVooSaxhjaLtUi1w8ptSyoKt3v4PWC
XGKLNJJCvX+vybtTeHuuli0pB/42VBZpSsCPiK++iIwYctLVeTt4tvxioXxGHJbNG3VeohT0yX1Y
ZGjCAqelT2UZH2f5GDc3Rf+AgbypAExQHeKOTPNt9BSDAtCcznIQuZkfE1LeqqUQlBHAtVC9chcv
UkBJE28yeFU5le97kgRf2nuKUCVIy2VIWc3BlvDc3gwP9IfU6YqCUXVA1TdDK6guilW04yco7V4m
dJM28cKn38tGQGULSTkPiOJ7FAh1E/2aB5KiXybrC2rfl4qmx0E90oHZAaukKYC8iSJWvybheNne
VQ/9wjoicAJ0KEMuyARY8+yUx2BK2Mos3BiRe9qqi/RBfdNvi4f0gT6BQcPDOnThY2Psc+k2pBbI
TxYhbYh0UaCqYxachLjCfJoo9RrXSR/O9P62PgYHAlLa6GD8AktA/h5bemlBJaRC6Za7OmPrHItu
EK7FHmtDHwYiVHRMKJRNVuEHwm0oN2W+MtNZp28tbdliYlhKXrgh7pByWpI8Ne30Qngp8Swb35gP
KGXRR3VzM/Pqtba3bml20OY45g+2eZOltPhPv7VnEuVo4N9EO9O5QHSng2nNmvdiLjn2jZpMqQJR
hYBeQY6EvunX52PwMORTg+aaPP37HucP8Cm796+ijsnV9iKOmlxSZZRN1buoFcgPvKYSxQJQvNtk
r68RQP6vh7zaYeRZPsRawg5DpWnlwVqqdnwhs3dGEvKDqAQhghzly4qax1+WjebVXu4SqYF6ajux
l8P7SYs9E0Lc2wF9p3D2R7sxpOxP9aavd9a8urNgzv3YL1hH6/PCcDH5NkA+tNjLUY3c8NKh1Spw
AbTHziQ0nh0V6lqCfcRSb+QZj6nXrm745GSaZ8yvYo9dFu8gaBDEIxR7JXkV3ET3KFj14+Ua7ae9
2ZeV+vXeTJLV9hwqinpIwqWt0EI//Ksapb01i/faAYyxM3R6XlM6J5U6MwdgB+/Bqz3XCXJhMbUi
xgHPXcSH4XvJ8e83Zezx/LFdq09VmKi9uCmK1yxjrxH+y1V6vh9YmEvu5WZwEar63iGcLCwsYkBl
LS/JxpB8Iy/m9XbrnIcnLTd5MYl84HphbT2yYXW6Az0pmh0O1Zf/Imty7KhXpchMHyyjsmuezW8a
mgjmt8zKwXQwp7H2MECO/m3Qvd0T0OI7ypI4pljoA2nY0dszs1UqPVNwYef3WVSsq8Gb6Mv0vGAw
T+dsgUae1Q+F06+fkiWu5sue76xodV4aF/VAV/a2bm5ekJ2y8lJfVbTlzwXWAbGQ1mpPOZ7uw1eU
9BdEeBtD3k3rkhqFSNY4ZyukA6k0cm4/Wcu+ndtV+VMe7EBvq0acmxrMoFk4ZbdkbQ/Yhjgy6jQH
Eb1q0ir3KSRSVP4YK9n8WCL6+qFd1UXry2RSt4WoU81F8WyYiRZrt9BecgqJ6UyiKej8/YkoI7tw
62o4bc4X1jPi2248AVtqpvUGl8uMhRSAoWqbeDbd5JFbrepjR70aUjVD0vxmYrJXFa7IRafdQtBC
K1eQMdg6wdklsfkiz8LC7Vhph7OOwiDPJPbM3/INDcdgQSIlwpQpOZVLKYb0O0sX1VqYXCC6Wa+I
t+hn8/pUy8j36ssWfFB+f16oD8YNrTeiIhIRpADOViKtIZvRJq/IIH+VWKRikHmFQYdER4lEDivK
nXLiZtRxLawOczJCCHciEbPoVnZDJot9d8o+iHjVH5u7yyZ66EO0m04dbS9I4JgHDOcU/ooQGtA1
J335xM5vdyF2wJxlLM0XjBXF0vbyO+2GmCJZ2bXK0sJKlzBUFrN0r76ejYOMG4X2rPzp/2ovXok0
aIVQgcouQAP3AlhtiscPomNwZyw4kyWL6KfsSIA5aoaS61iTTDgh987HOfwePp1WpbK0nwj/5B/y
opEkXIOmS26ALJnSrjjz1L0kn6Gxs4JD8JSR7n6bUihgSWZAw1jb1i2Bodq8qhaNso1S58z62HJU
MikpJ7pWh/hj2SJCaN5aFsPp3qQGMh3ob7I72uu/WvNBDW969go5E0fFd9bGD1rzVlrvObACmoMf
TUdo1z3Un6lkP2XVoWtvGxJx+2Adm/S/wbclD34WO3Y8TTMSane1D9fNmioy+9TTW3x+yosPXzWp
FFDJp8lvP/F75fvsspDrtU6YyCkn1/1GPQYk0zhmeyhF1QdD88g3NjZ/Xk3bWtWe9BBWAZ81z3sn
sqVFw0gY80dbKyPHskVx88sIOyjN5ZQIMTFKzUdGVbEgY6/r9g1ek3oxcmUjs48tzubL0cy8yrpI
asXRklu1vY36TbsJ2MK2MNB1vGI6mq3Ra/yp1fBlmPxs9n49KmnDsRKiX84VB8dpfq84Z/czgKJx
5Rsy65AgCLvUeONP+amm+vXQ19NtrLZ2Jyb56LcAU8ckui2hKZ5ZeAJzbCBZFsoykAEh1YvR9fbI
qGlfzZ5d2SmNnePs0Odx5QLWECRWRCcJWTzzjGodviW2MX9/xn8g+a42FvbVvNhIp25SVSx/QwaV
2xSF4mmyjkDNoKoVXgVpBtpfx+w1uQ0JwwG4sG1AlYBNPO00vFTd5UG278f2AdpPVfqvT+JqrszK
RNJ9mSfR2dMBAnlvsgeR3eyFFtOzXM/OD52ouG0Z/JD8+kTR7utNBQtEQhS1bX9J5rqPbpQzZ2g7
l8nh73dtbDVhX82rFd2ec3pmNdGCWRVqYCy0BSU5luswT42lQKh3bjVr7BsCCekIsA2uRiZ3dWww
uJpmq95AcV+IvRLyYCy6/qJ/EBwpxEt49KD+rmEyz/obYyYvFuVRM8ZGvpENi3018llBEzVxxMiH
C13sGQBGn1eRK84BBbyDYtOcwdAcue6RvbAlXw2CSTfUtpGyjvp/fXMhTxOLNzw0s3oPy+N57HVU
/j4mWfLVSFiWxWWIKw4Z4UlwGxaJ62JPLB7hDGzC0RsRpv1Iu3l8CzB6ter3QVjW0lxP/M8lHHg2
9Lg9bnwczJP73su3/oUdD3DI0VH472O/JV8NhWYz6dIq5g0XNxnytIhnFvlLrB57T3PNHJfjWE9r
ZLlqyVdDoHyOs963GQJLtwkcUul1t9wA3EAymDhU3xAWe1048j6NDIGWfDUE2v1kkmk5Q2Dpsu8P
T/NWPmh7bXpK3M+Eba3Zk38omPDCtmysOtEoVOkM4L8jwo4sjrG5QP37RGTJV8PfSa+arkn4tGUU
4wFWjP6lx3Pu1bca7u7hNyMzox3w17kBoQHBmw8ThoI++lIihxJPkhZ4JB9GRr2/f++WfDXqmUaQ
BEFJEQog74D5X3eVhdXiDZAYcyjoYn7enaGX//2wqhjH/nNNyJKvxrnBkCb5RRi5ytVE5DUCSdfi
Fx2Kg+QFSocSQn9EZCbmZ2UenrYJ4vF3Obzx0x0RdmiyCwhRSjnFjYvXc+zsxj6Uq0HwVCnnSqWI
ctDMJcYfloC0LXIvebE+SF/tCLKlB0HJ0VURtpI1vovwoD1hCCcXCh/x+n8dHj+FQF/WT8PQxHVZ
f5aRJoUXDJ5wXwJ6EdJTyq3e6QlRvuFYIz3+ke2tpVyNkZOqYB1c8XaEwgI5PYn8WRt1HCmsLYu1
0esceRs/z+fLddopggJT58aTEtwx+yAzForWmeXo4KMRGlJCF26AszLyyP8gbn9fM1mfw9iXI0uR
NMCqZEiukDmiW3bKTYgP+dPxSHzoB2uO5en171/B6EGvxsaTEsimZpTq4fRQ3JxW9jE5nPa2WzrR
fXHb7oQWT9uPHHPk3f48py8XamanYTD7f43HBBOWBJN5TS4WO5Yjv6ueRFhw6Ep0iP9+4B/lRv8s
/6zP+fjLgQ2m20CxPtdXZgxd0cNt9kE/EKTqSXnKwXpjOUU8Lh0YgZwhduiWzlI6+plKUum8RHKr
N3NbJQtO/h8Xf9bnLuLLyaV+HQ6yqBhn2Aku9628vPQPRkBeN7wNHwVZ8kR8FWYiP0XXwAqUuNKC
dur//AVcDYxtqPZNmPIeQgsQq+OwncoXktjiN8UQUh/20O/470CWjEyZIxslYgS/L0rUSq1SRUyZ
SCTRZ+Rb+ylt5jjfvHzde8n+jPuh+C8VosrnMuAvE8I1A0vK6rCr688Ju8UEGrmGDShoXrqVzlZ/
EeCriVcd6Dc6Vp9pRnq2SyY3pbDA4nxnsdb6a0nfIaCbVQvU/d3SPPavFYwdsjXhliD1Kxcig0os
K/sn0/Dyy2xiLXWW088GHMY9CHgm3uK53IgaTfjanl+r/kaBknC2GRD4pxinB7e/C5sY25czOW17
cN7sI2HPuPTClBmFkAFnYIsqZTURdj1enhcKprMkmclQkvy5VHuV+I3kquuOH7iJ9Krgx8oh2GWT
mWVanhViJtaDxdiCVx8ZXD/3Hl/e8fakpe2l5stHzKLs9QOII+0d+ULltS6bjWRaf4B26TdCHQFE
Rbjrhw3mJ3TMWDcxqHNjhN9tOfkoxawzD3b2jBgxCm5r/gl9xRfwGZfJsntALDUuWPwPy2ZbEUVf
21Ku1yrtuTjFuUbtAmwWXBjwSx8YH+egUoGnaLPTlCFz7o+lCf2HUfqfw159kpl/kXJZZ+BK35Fb
NfPuhJHmMxCk9iDSDG5lAwIXEcbzvw+Zoxd89UnWSVO3dV5h++55RupM4S5TL2XtgQqWDQt9KzgZ
/+thr1cbEZnCWZvX6uEMbJ5lIS+/BHgJqeWMDFby/TbkNi38sV7D2I2+Xm2Y3Tnx/YDni2Lf4rBU
W9kBs9D4EJ9Q55JXAzuEEel/vM/Xy44yrpI4q1iam3cqBm0ebvcmlt3Gqm8ECc77/96M/futul5w
0AMKDFAg6mFCGUSbWasB2IeeeZQzkcinLsBBOoPqWCV/7J36/Psvo0BjS63exzTf5JX0BOgc1Ncc
6FLlWk9C/S+//Vetmp832/9crRibvhw1zVO50w2Oqm8qEtdmISnQE7zRYiENA3OYAUSCdzuBwTy+
Bf154Pvn4Fc7r9YX8n/RaIf4hWN7qtCG7dZELZngMgIGQPLfiSYbfa1+3vH9c9yrvVXaq2WV5rxW
UJeXp/kA/PK8CjxkLK60wWa9yDykHrgu/z5s/Ied5j/HvRqwEl1SJ3V8EY94uInzKTveCSsqiEfE
lu6s5YAkSJmnwwwBTUgxkkajed/PEiBqm+Tk+E+4nv2n/2I8E3WNPyf5f07sajyTJlFbmgnvfPU0
eO1W8EoCgh04MUZPbWTBOfamXy8pVHminO2Cdy5+qih3+GsbktA8T0CHIZvDWjhL52Oq6LEx7HqS
LfzK1k8xlygtGgK8aON8clz2gF8QZHkxHCQEL6NVFvFI/3Jn1auKkh9pdX2JecXRGTyCUCNBmx76
tN0Ixfp5qSSOlFA41PEeUzxl0v/7K/cfNor/frLqVWnpdCmjvq1Ztp5gGayC2i1ZQ0izoAdAE2bu
f+G0GfmoPytAX0YUP5cSv1PYO4XxLBCcyWaP0kxhmqoG3ijSb0SN1H4eK138h4LWP5d6NZRlod80
Rl+wRwXNg9JZeDYeYOxQsxGxQ5i+vdG36uey8D/HvBrBovgS5HHIFy3sS+3mX9VYcHRbGVv2yKP8
88Yy65jKxLQNGW/IZ6jHlxurSJem7qPa3MvWXe0KS4oy3GTIdBGuWOaSRe5UirfpvBnt5/85Xn4/
8tWdRWXQTnCkmHshf+9Rq84npWeidte278qwUGYxEI9jAv9sLAPkh7Hi+6GvbvClSpNq0nPRujwv
5Y2aCUcFOgvidKo5QSrxYsgg0CMi0MZq/j8MGd+PfTVNmPLFNEqfyxZkboBQggOCJSGZ9RLhlFDv
Qc3T1K/TxciT/nPQ+H7gq3nCQH8mWyYHLoa9NZ+oz2p9m8l8uja+1sw7Q32HKKfeg4xWdug6+uj+
rj/vRs7iz4LE97O4mhT8U520WVeYez9coNdS9oQzxF7frQa6LS5O55Qyrdtg/xm7/j+no29H/rSV
fHnT7VObCZ2YuT+Hy1O8YodIOJCyNhsiEpdwceN9PO/lsUrTyF3Xr2pqZltL51OZ8qrN5WFnafdW
BOSRNbbSeATU5tmj1u9kHBNulHpYpC/GRhc8Um/kvo9859dujiKzL7LiX8TXxvoTT7urQ3Olukbe
AqLmQgSNC+qk2o+sT37ovHy/71eTRdJPSqNMKnNfOQbzFSHFbBY95eL6k1mAox96sBDlpTahOw4I
wdE18Nili1fyy4Pv9ep8Mc6cQOE7pb9B6X3eEHyPsSZbhLUHZE57jE6EhQK0Gysuj33un9v0Lwfv
rBKwXMt9r8g+WmXVm296hN/4rs4qaCal+2rYmSTRz6KIyI6xez/29l0NdJJtntI4jM19SQqpe87X
5WUfYdFw+nYJ6yeQnmrjtqtv6j3W/MDNimOKRyQYefmMT8Pt3xYsV4Oe3CdmN/jMaOHyMple4Hfp
MYnwi3WwEpzRAou5gq3P8W8F0veyYUUDJhfkxAvErMGBbXyEkuRJ9A3AKGnKLa6U36qbw8ekdLEM
nrs71XJgWiHROQEEmBJs9nLZJJqQ8yDqSVH+lGfUR/18grr5CLMXYIMhv+GmsLo5cTAsINxigSbX
qMm+iJeBrcwH0iJSGH/2Y9zfmNb9EGfORQA96A9AJ0bGaMARs+/TM1oKL63R1Eu3ur/gSp0a+b6e
vVYGZd38NTo9dpBMtVcrAyIxeaGeRLSiUm8nMvypyb6Xkfq8Gu2HAE8QGd4uzwAhrY68y8bT5ae4
PFrUZjCRoNmoDUfFX9FntyiYsofJHhPPXbgrckehdUzoNDMZjGeFht9MwWyhsSY8nIMVqc5NMe+J
vjHm1HMKspNoxqGLVl0GAgWLNnY6+i1DOFOUN719PhnbDpA8v+GovPnRXHk7TUi9W/uTI7Y/v3ox
JxtFo3cKqcgAPQhgcPLMDeovyMhdiUwCOgi5cypeFH9qa0uCC2/zNdwnQhF+VWsYzcURlU8lrO/T
y3umOIN99LsjPo9hSbSDKu9VOE/VihZQVDpxvLzAPu3IHW7m+VzT6ZoCd3HYUBLJN4cwOk8ubvWh
G0uoQrugcSIoP5G+hITTijRq6npA4AvHfO/dnEf0EvwSNbtkfq/OBC8NlgiFQcFaBKW28tfxDSFy
q/M2uYVJ/Qicl2wBypSvKutPdjTQWIWkNVlAiRPetNy5YM7c4YKDYIC3SnGCubyabDpz7m/V+eDp
W8Tz+G7gKHW1k2+MJc1gktHtRYFoHnQQWFaxO7WXKY9hq5DaB6j/gE0s8W8ElJZgwSUyVd4Ey+se
mkP3kK8wtgNQBZsKinwBJKldUKxui7kWOVgpZljRRLnO9WflXUICJcW7BffhAVkdE/+N1M6qD1LW
3MtOctQ37KO+go6+WH1CbQWziBJ8e/YqsgMBb1CZ+chYJj7gkOZHRiv20spUJejcQ/2Io6HwZ3jE
LUY4QZaiim8EH60NlMMJ+RLDnQVHat7gRgA5s4ttd5ItuxeAEsFKPzl9vurX4Wp2OqEunAIGJkOe
UKMNZoh2qUJo4dWhZKC1ACfPIUzLOSTdKnnjvk3eJEyUs9Mtjm/hgDCXEDbOu4G3cdHTwCLk07lI
ny0Woumrmc6o8kGIKOwk6oiwgfFdWQIuwp9bqCyfxF4ZFkfm+aLhN7EOCblLuAMm0J2ltR06dYmy
0BH3JHJzSB8DjKeSv8Q0Y8wt5vGJEMK2jScPgmRitAsAuP0ckwVM4HZpL6X0xt/xl1FDGAuDgrGV
YPV2s4peLIZC9Hjk/ardTTwznkn6TLNbicaUv9JTwb9taU1uGzC8NCayxuvyh6C9l6BwL/EJBi+g
Q8imGho3iQ/n5CkBxtDd8MOS2AfplpPkJ5m+JAldaRay5VUtHCkPGQjmCP5Akx4vxhyQFM2HVrg+
DN3h3/A7w9yLGPEQMNR7WLm1NMtfTpNdd7rRz27igU+BiGFCjq2nsrWS4nXY0PUf3QT/uZLEUEH4
N6sLGnjKtdpK0oqTMVhsCXtjbcF9I3SOBGlfJ/sUqMymc1XqHaikga6MrKX+3Ll8P/LVzqWPk3MV
pZSIK0/YJLPbdq4sYKMv2MLs8E7BH0/u2vVlbAU7dsVXs7mq+Op50Lniypkkrg0SMlphENuoEDpf
J164sh3zZuRax455NXNHsuRLRcm11iZBm+5kVQj+qafAD0lc8muB287rt9GHO3aLxcLmy7IpsuRQ
jiKK0sGSIRRWZLYaFqflmaQ7DaBLuMB/dajXwXzkcv/cJHx/tFfbE1VT64saUcQTMcRLzKgQMzMS
HudRiWNLtcRXM9aL+7mC9+83Wb2WQ6lSZkW1OCicYRAY7mmAXwavSqch3tdvLB+ntjeYq4sIanAZ
6dVHX3dj6ZimbjG4Q76PoTTo/v48eYgMXJ53J+x5Y2+9WKf/sYb7cpZXOxnj0nf1KeAsZbYvS0Ib
6ZpfaCP7CtWmuexULznUwpGl4899yi9HvSp1pfJZTvuQF4FYEdJ7zhhilXVEe6pwMVQuNXJNEagt
x+o+P1G6ibJUDcUwDHgZ5vVxs9xXMkmWD0OF7dgDRV3tz8A6MI2lj8Ttsn2zjZ2cvCvFCv2iCW28
2WfNJgFuGh7CFgcSWU83IEg6OPm2lzGlwSbRICc4p/4mqVgexgd5spLqZSyNvMY/CQu/nf3Vnktv
pcqsol5mpBD5lLGDwzmfNkcbiD8t5mddnRkvyQ25wujW6ZbOqtCRe8c+uyPf0w/Dx7cTEX//5TsO
zkFFZmQno3lQf+f7aKU+k39XHHF1wl0pyGHw9GQ6ctCf2svfjno1QF9MOYujjIeHq53tPctSQOrS
vCEtAlTXnuYn2fZZsU1MD5A2KZrxffekeZRCqql2YyczRb+pfValN5OP9sWQ3/1cKPAn5KaxUPX5
1GYZZuZ0xl4jSGdQciHe9q+aI3/UTLaiIBvBnHmin4WT84yBW6X67vpbBJ4ba1UCRpjS3Q7PblS9
h89MW0iO1Iez+kKzhPAYGXs+mVnv6iN0QnJSkARc5qCuwN+STNISih4GO4KnoRnTrjOAB+eDNu0K
MpX6BeS0pnxUGBgScWLGo68RITSfnL3W2FyiQ0Hgx2kBNuHvd/1T1X01Pny76VezU3w6Vb6sqfJB
jXt2RRuJsDIfXWnAA++VZzm+y053SJNP9a2lkLV4e5Zdq6Us7zONyjb/yzvwQyAQGDkreoHlOmJl
41dObS60dI4+Lg1/4zm4nMm6Wminrd/f5epznj82pOvIi3O+y6RVV2AncS4F675unhrzS7vU0kWD
f/sMfu7OIiCp7/fAQPJsezbftOyxVrD+khTmqb9sCHpsZ9bN4lMS+jtcKytkemtydGc2qkm5cvPg
YOFkqN2sJtPyqSIXKCTYESLbygjMqXWO5qVKW39ST+EHdeeRL/un0vu3uywmzi8fVBZekigz+aBE
1VSoERA4bNijeqxTPf32789UE8/sb8/0ahq2FTlRLJ0PqfP8hfwhAztENfna7XpShVEPOdCdXX/B
tyGDIXZIGG+fYRsYt2TtSEepcqN1/WA945A+EBlir5NiVZANw9IxISz+7yc7Ouhdzd1hM5ErP9ZA
bbMrG6rZ5Hf/Wt/ib8RgEW7tOaHsYerQGxGRGveBO9p6NMTN/8vtujZixgZT9SXj4dg1wHGisbp2
WsIpWQf3nXMCVOCLeKKHdkN+1wZOKO4fkYEpjOi06sqDRmL7XP4tYN5K8whQUyHAeK/BYpqpyP7I
C2TCF2LRkBeuJGLQKYdtyc4IlJpbgD+oKSY4PhqZp9Bf+G9/v8GamPP+dnlXKwBr0sl2a3F51kPF
pFITabvQXzqom90qOpJzC7By3/2qH+xbqM5DjksbFRW782nwG1AAJEt0/3zp+p0M11dfsAnpgWGO
nKb6Z73P+PqJXBs966GSCytgIIIaY9LshMvN3thwLdNJf2E3sBFbUbIB59mB2rw4E9+l2CAT/YUv
hjKYKXJTKMKGEWYzrxttfGg/rKRMErJVti8a4pZrDFhbanJ+itAon4clVkaW1ZnhDe/afWTM7UUI
oJ2MBxgqgaNLOSxCkMts6/Oymfn1uyHf+fLKUN41kOnnBt4tWF8oDbB6PLXa2fyPWndys5Lai3Uv
sxf0T79tiBJ99hAqD5a6vdSHJHhQ26OGfNUONio7dbgShd14agZ2bXqqvbR5DvUtUTZO7yauDDOl
BZYxD5FpPJCifD8AQkAPR9I1W2kmnIp/szKlTVMuTZampAwS5K0vL6TkSuvi/Eget0xJRCVZAHE2
KUQwD4IL6k4E/6CtyWE9E/zkypytNWtbR/lFVAtb1Y6Blog6O3QLzIDE46Y6mUlT+34hAYV56y/z
/gQX576mHkVFp8RmcpsrO9xoVfBkQamp2Yt20TLQ7w2FTunpQdEOur+m2u1T8IgPANfk0aL/T+PA
1wd8NRIVZ/Rtg9XIh8xlatpfbvMdGHQTTiUEXDI9RIZUekg/KFEED3//SH8ytnx9ua4NZqdOKk6T
nper8qJXEOOegV7tLYXsdp6fFoVb3vRkiepHSmXpg3Q/cvQ/W5dsxycWLzb8R33yCT37Mj1pndqk
RUitXdkBuMx/CZRLhtW+nrVLuFBjY/4PV/v9eFcTVNf1VmYFg7mPftfWDJJzC6lDg2a/tPVl3uxP
v053iqB5DZSd/X2r0Y/fGI072s7UfsAYfj+Vq4euKU2WNjmn0q78VyDJJDys8Z+l+aKlcm1hN9dY
PizJexic81r/yFg77so5CL4JRV/B9YnovfKfBp5adpOwLp/MbGl9CWG90GDPsM7LH5cHHf+KCOQj
EWbdsfzDBWscVR3QMrXMnXIc+pusm55f7Fu7nPoPMIfIqmv7OfFxPce6TLGtgq9GAjy5ZxVMPZup
W8HmSQIEC1bBJyrQfR+HZQKXeGlF64bqOZia7q1uN1EEPcakZUMJ+b7ATqovCPGV0zeD0cNywfuk
OzhKQi+IzVDfsYSjwnqb4ClS99ED5io2jcmLuUar4p0cUuWaox8sJkt5R5Llm3ZsH8J3zat/i0u0
LKg3GwHCG2bpVt4VgqCUm6uhvMNDr1PnBLZp4Sj0LqKCX03V934nfuU6eqBCfxHKRX+FzHFynode
uSHKyCFM4CWztuet5rW351QkD6yogFMnVwCKAHE9BKEnR3sQS3ayMcl/H5wG6iA32HCqk3fZsKZn
mVrsylsRXXFLzxw+bvaSOmU51SRGPpHNHqQHeEUXg4XlS0YSz5Sb0hy1t+SQk1vYutEBkd2wOF9e
T3wZZKVnM5V5H1TpB4rMCOgLDEoSnpr9UK1blnkQmazypZSf7HobZ8szvQH7Us2IC4qChUQyHf2M
yUpW1h1IoOCZl4j0waA8nmgZ4HCe0m8AheTK77H2LDHdTCg1GzOD4LRj8WCG71X4Lj1Tw70QlCet
peyV2u3EeIka9j1kzCJ7kG+LaGvrIKvCxxBhTeHfxV0y62JzGiDgVn20tTmHFJhsc2oGvy+hsbi0
nkK+uPzOclE2VzrDwYTa9HrIPXaePp8FEFjE1lSO6RoQ4YivQXstVGI1I0AlNKQ9ixXlkLzBWrZl
vKNkxofPemg6slnMKYzXyYYibjLRRH04uQvPCOpIi4njR6LCUNqW6dNEe6DeGyWbkI3bhFRkL6SM
PpAYIN92RCARqQHAMOc9MeZtljmmuuYHlEZP3Q2saaySh2IMsKf8uQr4Nl5c96MDu9easO5Eb653
RUIIDLC3d6S2ZKG3b2OFvB/0wN8Pd7V4k9P4XBhFTyN64hgniE6PmHMRsqCsneVAp7TXyNyDk+Td
1CISJyGQ01tp3eD5NGefEf3K8luhRIGfOLN0ejAYWg1tTbU3q+ECOb3oXOSWS2cgfTHjZVSsQsD0
bjbZjLby/9yWfL8WsVD9MsuYkSGpTcmtS1UCVRm8ApgEMMB34Vv51DyK13ravCg1rYaiG9mBGWMH
v66tWBcrqUp0BDAGafT42/5QQLdSf5/6afgrPrupLYJ0xWBb7Wh084VAXXPLzuV2m2+RPoW+7IQD
uRDUCgg92lTE6x6MQ0XQq3WnKiSATI2NUkz9fbLPyBy01nGwrJestPjGnwmFSN3ALQglQjF628Ct
HNnK/9y0/mcW16+qNolu2pJhMIsDlMmXlcYA+MIQhBmoccPLr66+Td2Wz9EBCzmygBi7u1elG7lu
Tn7ViUfLhLHS2Ywrg5Mf+z3B5qBxBYc+Iq9jdCHx55Lt+yslzuvrK2Wek9TKOC5syUfjnZGd6yPT
0Jz6zVKXKO2Lekvm6TE50YxuY7dc3NLve6vvxxfn9+X4YS5dJlrB8euV/Jm/ayINLme3wC3Arb0y
Vk5uxzwCPxRXvx/0avVk6FSdowxxgj4vBdA1mMnGXXePjQH72+wdhtwwy+BODjdnxs6RD+nnt+wf
6dm1irGpit5WwpxRx5wTquXmA4UWeC79EwlvBjGH3WUtsDhxN4YC+nMjy3V/OfLVJxwnZmw3JqIc
VVkR9lEV7slfpMY0DJdhfUOHWWG2dy+1N/Jy//iSfTnu9Xdl5sHZzkpzr7XHIHs2SStRFrFzrl6C
bNFr+4HVixPZb766RXPf/yIX97QYOYc/d8ffr/3qA7OjATxDy7cNNbUioN16FZJVg0YmqnsIKkCH
pyIpczly3LFrv/rAVH24BFqdCQFSKK1OWLtYGE5Yts3JygkXIoaQnmExq/IbcjFmI0f/8fP6cuev
Pq9JFYVDpXP00q2rGyKJUV+IlE3CNsi+0m84Gdnp17Y0dtljt/vqE7tUtplKGqq7joaFuYisdSGT
EHmCBsFy9bIIDE92TFLYGF+Bz4xd94/D6ZfrvtqU+KWCpxPs1T4rvCxe9S7SFhaqrM5ZX1OE9jfS
XCMpDC/C0gzHnf4jx/+kRHwZ1gIpL4KhYrLkqVcri1wRJ70AvEHvaJJAkq7Z6scLonUJHA7HR/Wx
w18tepqhkso+/nzskbwslilbKRJkV1DHqjkB5y7JKZBpnSDajo7o4tb+MaL/c+s/q2lfLr3q5JBV
JtqrWsTMya6dPzGn0k3s0v8j7byW40aydvtEiIA3twVTlt6JukHIwnuPp/8XOOeM2BgO0TF92VKo
UUhk7tzmM1B6XAqh5jiMDxBdnKx5yYOfKjq5kXrc3AMbe/+tHfXuhyh5W9XwihYIGu5kEYWj9NIe
sLMwIXMBigKh5EnK1kW+xNBPXl9dnTi1F0VDrnuAxeSboG4eRSx1HOnQgD2UL0B4pqu/wTnYeFd1
ddys2dBr2WC/AwsyEIBJXGzcaf33tmTX/Ao8uyzsmP7hMVNXx8xIh8mQJLa5us9offbBGSccy6MC
00Tb8r+gAFxeVwA8q6d8PgVOb7j/LMBpK0mNOpBnS1S4WsxxN0h7KorcBv5R7bt2P8PtQy4LN5pt
sZ8PuP2GqIjAMDRZljRx/eCpT3nvwpwf0gvq0T/7RwFYLdBS0DBorT+H7a7/HtyhgUvueh0dR5BI
GkUZ89L5DfLzPf01DztQn+MW9/mjHfjulxmrJWnKvpqHGJR34UMgBPS59NV1DgHlyhk9gfGAPZzz
+Xf4oLf7l+UwVhFnUgwBPRVKKfrHwpVApzy1WycS6OF27a6SjzXGda7MjAvI3Jep1nam+DynV7Py
JFmPAQIhAMkIk3aAUQ3U4+oCDAdFYP+11F+KRQUZzOFmiPjolnq/VKuCqvJTYW6nwLjFaZgZAhY6
uFBWmFnalTNgpfivKAnaaWu9PoTiv3/y8hHfBae5SlN/XJLAwUZpzd+TglJzwovLJ7c5qiGjDfRZ
t4aVH+ae7x+7xJF3jzWiPrN8mRcebOEm/ql/Sx3cMMXXBr4Yug7zU4MWULzfghVsvu4q+5rDuBCb
Zsl5UfgO9ijb0sZDpBv2TOYfMoXAGE42bYjNmvmj/Ov9G6/yrzRULUtc4O9j4oUhw5iTVl0p1rGs
3UwD5eUxBK2LW2hi4rWBP5jldjSON47HB2Kgfz0eq1uhkeVoymfCFJdii7m14C6yQ4zUkQbofrUv
ODvXGSKYtNAWvsuux0XRbZDG35rCbP6S1U0RDmOVBDo1QDcxgt6LuAT713G4R1reEneF6RqLSZ0b
kZukDFZOKTCgBrbRaVIPNMQ2M9StaLW6QkJJ0Foh5JZeppc0pBzBle5r9GFagNmWk7x8Hqg+7Jy/
2w/rWWVfpVI11+yHvPkiRy+l8jtFCdu4psmc3yfxLUo5+Bzkr+3wJNQgp+ubHmkoyrG8P278lI8u
7fc/ZRUzAx2HKtNcDkVzmmmVH2ioUu86hX8COruYsbVgCreXfOu5q6jXt20sahOb0bduhxbxwjOj
A2Vpqdu67xGFheJcWMClyU3drQ/+xvxYJ0jv33od+bIk09NwWD74IkRwmUREIyEjL33zIPU0nOM7
Om9cm8pBBXdKaxhpCjCoXOtgPLrxMXAD2pY7TGpSW2q8YjqjrB+dAi/5Ts+1i++D9KYbnrUAMiD9
YGH79t+Ko+YqjsZ+OiRlFHLHLlYfOHp3pgNgHHeBGGMDWA741dtF7fL0/vBPry1zFU1LMerjKSe9
b4HTH33/AXNmNmiJM0Alnv3hPLpqewyri3Xc5rVs3JnmKqBmcpC2TR6TcdXf1VOWHfrscT5jgM3o
xDbrO7T8MQ7BuHsTZ/Bh3+b91llFURL6ZvRFSgtzdCPxSuw7G1oRg4WUJqg3treN+qPWvLg8F4BS
+3Od7H1gv/bGud1agVUIrQJD6jKL2rYBjEhJT8opMi0CPFPPJHpWTmmjQVnYhkxu3aPmKlqanRLV
Us8KILUIYn/6FTr4X2DJe0SUH1M0THPH189f9wOY5l/urvVkNRJiQW1HcobpjqtLRPSWhtlCNRHo
Wkg2oy3LTWBMMmQ7T5GXPGi/YRhZtFUkGyHBK1+HMfD5b/oADvTX37QKnUYeTa3WsglbJ8a+CPcA
BPu0paWS7XX9Hu8BnIe34IUfUrre7b83KNi77EkQ+qzSdE59AhrF94riF+lD89jMpxaYeZjsLpV6
X2cPih2EXyXmYFt5xIfDk/e/YBU8U6WVun7mW5Qwm/YqgsBk1br8piBoyjsZod5t4YiNK3qNODfk
XGsiydJJGkvsufclNiQJ9JFs4clOJp48WHRmW7fj1lNXQU4KoizUSz7xolQpJRfDRzpCcEeom+G3
0U1qhgFF9bCxsbaeuopukhb17ay9tesGN8eAHpOSDCCVdcerhsDqcX7YeORGOFlLcuZJ1ImFBsWI
XhGjY3v4ugx2sPeFqyDTqgAz8RUewpZUn/o2afuPm1iSLUmSLE1R38Ltu+0claURKOQC+ORg54Tj
VlkdO9+VoGbEJrLOk24Pob4zLN1DqBMRrbQFkDVkSBUdR0bKTM3v5Mo2Olyev9Ulfsv3fo4jL617
uwuvKsxaJuJvRFbtfw/BbinqpU6fpAhd5ZPi31SwQvUvgqLjmPto4gNsBJdBQRV4uC0xtsG73sCw
9lBdowUdNLtyPDfY0GCPPaGr5ZvMl6QzMs/lvoi5+SxP3kfqXl6YcDt055/Bv05ujOHR6Km/AKqq
oyObtgQiKNjlXxDK/YKSt2qD3hKRAPwBS7WhR2YL7RVcUW9C2lznFbGd5iCLkW1SRpfo6prVJcyv
MnKXRip3s9ZeBzlq0Sh8dGcLhMu4s3yeZTdglNLnFnmA7LEpSkeEsfJo0f5CSm90Y+V7KzJvxzfE
UQzsOBQvmvtFEFRVH2bmwbJrareWCdpHtysLaSztqzo8trCRRAWryBwB8UMNE8dPkAg37Hj47bc3
TfEtWOh+wbEuDuWL/nNxos4KtLinEpTcL1XgJRIQF1K3l4sFUz/neL+AiejtuQbrLRtuEEI3wr0p
ulRsiy5+yuD9j7bsxecmdGAH2goEmbl3Rkr2pvAM7RQnd8lieT3cYVFZJ1f9SfwiHnEOSmH/ApXU
bfwMqfVDDQFmYc+/eTWbOx1GkRY/+iDZOWd9cYRfCA9PuLnB0QUTANI2B4jaMiF+XKzZEUmTm2sM
UywdMhSf31Ow+kLnZDkuAD66KzH3kN9O5+Py2qX4fQZTVgMfrgoQWUeh3Js5Jta22h2sJ+2ubq7z
4ZL1L8QW0Q1/KyXo9m9YT2N5Uxd7Kf0dBfdadGcu8JFoLwRe4JduF7HdrvVLjh8cY8wyqHc9k+Ee
zyHgBuDR6oMUH8p8n2SenD0VyF5G4u1rUN5Ysu/Fce5VQLz8wJ25RCdkpyo7qLSjkpVPqOlb+H6P
g4IgOS5tWJU02kW0vsb1fWTcBMp3TFdxyJmQr9aK9l7F6a+6lNmzOHwZEssblZgD29uDwojDWmSU
JCRQwL/L5775KlYUvDP2zKTdy6BYQyALJtloQr06doaxG1Pfm3FAbzBMx9I3nE7YLwfRjZjcRdq+
i7zUjkJuWbvBmAHCm8NEvX0dX8Gzxad4P9gNsJD4IIjPdX+Om5uyeAqj26B/jsOfVFJp+TXu3Sm8
KSBj4VwlI9Ec3vaSJygaSEWk4q9y9cXgiE/plWl6QVXvrGGv3chh7cqW6qjIFXV4qJnwvtR9Dwod
y4ycubEAGdE/dy0+RB2+p5U34x8JHIbDbHS7wCcYeb58CGLJiVUni22D9gq2TbgVy7DeipOJlxBO
QtV8X85fdDZJ0P+2bmPUmIrLmH5XZQXR/vuCZoEknqXiabDOn98BHxdFf0LxGyD5XSiejTydw1af
H6SHCYgTtvGyowZfNMRKGbqC5E2QHANWbnfwvFCoKHfNa6DuhMKhX+Gwyq/jfgROUmFAuJ9e4q89
2nD78psmHtky00PwivA1Pkz+C1JaJnP2cqPv/QFkmozszxu8veG7N+jSSI66QpsfVGgy4b0vgYC8
JuAH6c8QOxwgMPF1hiuSAlbqx+CU14jf2yBplhbHnNrjlTSwkxCiONaWLXwVf6IEWOEyZnetXYiO
SVACZrPRDdA+vO7f/epVHTejER9Vo8q6V05W/AxR57Z2dGd0MLPNXVfsIRynxm+jP1VMpAlIQHwh
HCxCbJZxzmTHr5wi8TLrp/GVcut36rZ4gO51jPOYMpy72/q+eRSxXcQ20jyCuI1/6zfB7fhc3Zrf
xe/q9/wXkHD0r6KX6f7zPfUhYOP9F1mVKXmSCIWFKvwtqOyk2WlYu970h+gYRLCA99lXmtZgZsHR
w0XwcoiVOE1B0/HAAhN51MHmsIHmK1/FX+CMEAvsHOn3/A27UwMgB+FtaPaadGohEePUiVctLvfp
TtjDav2VN8Uu+Q6BMrUBcPWKrSPEDmB3U9F06wOuCqKuiEp5TOhlqNNBjQ9GsIciX9hT73bQP8yn
ZBHXgAvbSFslyEcztnfLux4ASBOJS6CStnFZK5clH/JRvnLHXRkdF+0lSfeg6TsmDBbn8y/7cffh
z67VVtVPmwWtrHWGTvXTAo53DID+ZKljdoS/Af4ehTNivACCYL/x5GU5P0kZtVXraEhzxew19pRw
wFnLxErSpYd7L51NZ6GOzM8xJNTrEOq1/DK9bL74h52rdy++7IZ3QUaRzWxslzZqGV3QyyRHy1z6
1+g6YLaBlrTdcBs4gK63kuUPwPV/CW/aKlAUgp+XxnKY0otGBmpdT67+bfGxtvPvjNpgLeI9+JtM
1uluMy9AkAA0K80rDbpX8CPd9uRZeh2ffYlVeRQAaDCMgDZa60Cb1CJWApbbUF7q75OyU3f9b8kW
6CKXJxCIlqP83NgJS/T47PmrQslq2qStNJ5vPlXfJEdVd5A2VLgFcGJyrzScIURYczpYj2QDCVUp
CJeNyukD5stfP8qqHzTq2CuqOttBBGcWXC3K0dJVBMmqPir4hzL1eg3xlRJue+FWjC5x+qDhHjXs
6qUttLk5t77IKt52zag0ObvktgEWqGIrmNdXTbEHeRwy+xIOtXwzDC+R9gOD1TDb0VVHk84Lt/BF
H/dr3h2SVUgU+2FG2Wo2bkPjOEvOOHnYZ8Fa6H82+5pW0Z2ePRipHRxg8c1M3ndgvCLU6arzMN8i
iUMzBSv6Zx2/6OFolhsh5M2W7pON84Ynf3eG56arcn0GkIk+3zF+DY/CzwG2ogHIW0GAAFkLKdjT
0eAw26Q6C48J6OBeec7VU+lqZ7/YK+0BVqUzepm5zOuegDU4C6TwubkENkgT3bPSE9hX48TVi8YG
yGXfyQ95aC8T2d6Wf7SoQJAsvxZfANQysFV/xeG5+ap/q+w3f8JyWsxa5vTFDN3mBmBjbZtMtLs7
o522LpIP6/8/30tfRfM0gefvR8xre/rIWYC4L2MqZfejdSUMqKE2MgihmWp4n59g+c0e4LMvsQrm
clQMmTmwUfTpGBY31MKqjeewmDg+Mc7o942dIv0O7rx+qSEP1dWJeAeqe5//Himadx1eLyIiFGGC
52eAx2j7dcy+ROkPs9U8dj620Ol3Mz5H46uoeMXo+ugY14TFuH2Y+qseajderuUR6ZcKvnmwpLkD
ZM5gkZuZDNeyHov0R+17cnmZkn2JwRZ1iXbMgmOBmW+4m35RnquvlrFDI95imJ6QzAA2oW+AttVe
QzVil4SnCe1k1E9vK5PiP/nR99eJfh0pnnWONNBYGv+w1/mHkSd0oyNgR2uNDZbFr0mPs7Dn75VL
dCfAK2IsnH3NbxO3bezmqnqqZ0D4tkxquI9vqjszQMBWe1ik1Zd32JuO8OJXtsSFQUpZ73JrZwVk
Tk56qx1wA3temHDJQTkHJ+k8lF7Y2v5RzT3tSttnF/NipmRiF6X2hK8GsJGLcFXI1DOo/Xhhf4+z
lKhdksAZyfVJPOe92Z4nfOmxXrXUB9l/DYNjRZGoIz5lRT/H4dBEr0V77kFAWeW3lFWJKyI2+z+J
II8K6mEWk8couOQR94nangJpdJFKh2+LWwg8HiGn8M1Y3JCSGAGMek4OwQDIARmlXkHMzhGhWhmU
SV4+/C/oxXcJl766/Numr8pUUZY+GT5keAHu9WO7a+Rdjbjn35Cw2kg29PWVb5ah5Ge0PRfFOh0Z
7eSN26GNrr6D7jUiMlnqdvm/zejfxYPVzR7LRdYIkqnf4tvObElCJc6Z6bf++vdoiSaRAGSQ0dLW
JaZvBaPVtZ7rkmHVZLa34gmmRZxdoAWkAdPqgO4amM0J49l6+pWFh1K2LX2PVvaIfQFa286ACy3S
/uCEX+uzmPMbPeSmdFC8AU5UP4lkLpo0xg4arI/sW+hkyZOECLl1yNMLB9EEd+EaT2Tu+FbbBmld
61bW19zw4JSPr5F4H2bw1EcEg0IAyZDkBqzl6126/x9U/P+SWOirxEKtizKRBrK91hFM0ArdfR/w
E50ly43vR8htmBTVO7T8F58phG8cymsZ4pctizvrlXKWgBhuaQguF8Fn8XqVYNRxVJq+RMol78sj
dPuFSETfztblXYsWxOfXw8cjlnfbcJVGSH7TWkXPtRQf68zu9vOLgGcDztoQNRxIK1t5i7SRUa5x
S6k6q5Lph2DYUhs7V3wQqVpBLpJlFzZ9sYyxqmJ3GhwMJHbY/hCuybw3ksqPRyx/3nuNZEomq0my
XF/qOuEH5/uB3b9Tvs4orxu/hoO4UaZvJbFrxY1hKuZAMXltGQfy+Gto+rsZO+85eZL7e1U5I5Zg
XuJqT6OrUF0jpREOmTevnsfuuxiex/5G/xsl5kZ1a6yCrVSFg9jP4LmqbJ9oaAvYPs3g3uk6ByjZ
jwYl4wFlsoNmuSWG7dzNzsb+2/oFq/Cbm+LQiTLAkEx+VJVX1RaxE0A5AQSZiuml+quSn0vBzd2J
2fM+ix43nr+RzhurMNyGvl4aCUAZH2a9fAdLoEP6JUJeDI92J8zPHTS837SbcZmnwGqmrQVYXvCT
426sQjFlbpxpEg2GUOACvpa8TjoastvThjLuBuMIjhbrEP8yC/db18DmIVgFwKQOBcwqSNIXpWV0
Qxo7+fovf0hOf4Cs1eYTt5Z7FdwGtQ6DuWLDieI+YZCcnpa+lCPLnqqC0S9S4BTHCnMLGWTQVB6w
Dd4UuFoS3s9WfBXyTN/Um3IiwC4iE7BAG955cc5CCgwT8f1mxNu4bNdYpDot27JZyDe0umcvJ88E
Ig4oDpK5LXoYvCIzBc31b6z2cnw/edO1OXU5MAUyu7eao63vdHtaCKORjaKWXtwsHpWoe2xG1o0N
vRYoEPSwqoxleeOLfrJakgNnPOiPCwViptX4Ox7u6R3uN87xh4uMgJXEnFM3tXVjuvatRil1IBNT
fSl9yHmvuKskbiF7geqIJtKUr7OLv1VtW8FhE6jw4Tu/e/qqxqqMsVQ6C7hZOSIqILYXibIf8RIJ
E8gUc1sL32YGYNP/uLnePXkVwdXWny0FJXqgIkRv7tMD1fTibzgDliLB4nQhi7jb+spvaID/2Frv
nrusyLv6PpuFPhHQ5r/Vn+p2H6H9w8zmpp9+Ju1XRaML1Ks75Fl35m19mPdBCFTDi/WddhcUu+m1
dSeHjB79vRz/0J10JV+SH2irm6Qe99Nx2R/mE96UkZflx1rZITUpudX34XvxYDm1Z9wgW3mNkALL
S9GcnWvbOMWVDfeE/+QPL/Jknx+UU0C77htet3fBbY7HF1Pq5S/Fevd7sZYunfLyE292mtfguBb0
/N/AkC3R5LOFWl0wvhWpZdLxgRrodqPTILmGZC426LN6sFzuOKzAhm8oBBsomnYHxZblt5dK8q1U
b2uTrm6aITK6SrDgw83zbVRdx93Bn05ycCqMZ+AWQBLNYw1VJ/wtjCdjM9n+MO97t2FWd03WzHWn
ZJp+W8rPtfgsd54YvWgPcMX8mfxir9Ji7iPPckd70O6FiJrWrYonUT+ExU8KVINc3J3dSnFkvAOn
dgtP/2Ei8u73rW4mE2+kctSBhEgGJtovZUp54oDW1nObGUPNyLGLxTerWWO+Yc+W+6p6iUJp93kg
kz+8nd79jtXtFLZTKFYCMbtxQe1Kcr3TGav2ydfREbMXdXCLPRB/9RxGyGh5af4jMEFW/47qu2km
ZY+IOenWb1q4BJ/s4fUQJFWKvtVy2C4IHCNFJe/F7JSL1wheL/AQGgsy8gqeVv/Qx7Nmp6mrdBf5
73gQbxym9UgkF4JU7IUIWLOOmu5N3GDlZyBoRn62JBCWi8x8Vh/Fbj8IXHBJu4xHlkO/8ZG2FmQV
72UrLSoRkiXdzd4RlEst3tIWRp7zarLpj6AUtOxldIErBvF0NXWEZ6/fnOjirW8jb2zct+Hnu0gs
GnkXY9Kh3zYnCNuxeBvfyq5yluVzbO5KOA74/tTGqa3cpoCcuORaY7sLZFRi0Fo8V/LZwhhpHJ6l
Vvf03pWMXfvi9wdQrtWVrkLf2wEBHL8vshvadYiSj3pU0Pvzn8v+dvQdlJZFlAua8CDR8xNNV4pv
phDq37FESRrBjWmPxzpycuUNABIQowhy3KDsBhZGr56MdvGEq82TSADqnEbdlQ/TN2reW/BG8846
lw84pt0gEqnp++Gqe0KhISAamLtxwZHs/FsdDwekkJ5euu6g4mtm7OlTInaUPBpftQk1ANuw5Rvj
KWGujwaeO3jVkd961R37r2X8K0BlIsFy/qAUSN3uDIRJsA+UFtlbWBLlV1xz9fQxT28jvE4m3khx
9YOBFJi5QyS2pJuBlMK+QvcwZbVukBwuBFssjvTN1OwuUgA1ePVAe5lpMSP5fHhMWDycJ3R7GZVq
V4OJvrYD+0TCm6HaRd11Lxymtz+kTWcBALgR29uqsRUAI5KHokSu2/rstL8QctKYx1350S5sdu39
iLPgQ/w1Tdz4l3qNk7x8tfBz0BOG+wjROdkh6MoACW3VZwBUycuiU/Zr+i4NRwSCpV9VCeSkORNu
hAtaGcw2shgp+13BJW3u0sJWlUO1/PXnp+kNgfZZeFnlEpPRZXPWBG9FgTGc8+6k0eZ3RutfRcFY
2lCXm+YwL0VBOVIU+FuiRh/X53/Crra6pkuVTCqxqM/HigTDby44Z3BbB56FCowDgRmkq3QaFwW+
Pt/n0hEKx4JtQL34fyIxI531/3PZt5H/uxMdRNZoyikXdS9f/L0M4EU5F1isX8vyz9Eky0m8cjpp
6nVq+/HVxsfYCrGre1rPZ1pC1Vv/dUTPjGFBeRMQ0L3WPGBXxgCaPrijpvgL4DNvYS64EVyVjUxB
W93E2jBqciJTkqdgX+OXHuhzPLOZAR718DqrogH983yllg3X8QiIK7Z7/3uKSs4Rw5z8lDOQ9Org
ThMeTCO0NfOLhfuaYnwpWtcyMLej7zJVjyKq+uMLiK3ZVZHPQdpnG0P+YS/v3ZdcXeaxkauVtaRc
raN8WbxQShHv39lG1nw/bA5KN26C9cxNaLJqUGM+nfpVtMvH7iR5tNDb44REJxo56HMAdPxtHpcg
fKXfdugqpm59VWP6+D1F+GYLLfQxjv3P669nXqM8K2GDHsGtEuF27EYHRIbosB8RpWzdHDT5YqYE
F8n5fA+/7ZBPAoq+up7Bsid1FJBzWxO+kDLX8XQrTgcUOjHN7N/4aAHWCAIgmHMkHDN8moWz7sjW
VSXeqvIvs7jqBIzz+ttKdxCD6sWXyDi3C2xXfkqxskCTCIjyKai/GGjhDuDxBetLvai2g1ezpfLO
RxhS2Vfladav9eauwWnxut4vef8uEdAVvxT9z7otkAPdOr8f1vzv1nxVENaDJpbgVfTblMb8McDy
denVO3Xt0aO3pafE26x+N0LGeoQSd5pZTikpq6+e1ROVIExUo3BK2APnCaJu4XZfzLeHB5XLTdN8
3wJubF0hbwOPdyGzq8HzDSFTeWr/zg1xf1FtTFfxIbd1xxw9ST+3CSTMHdh5SEbbbKutZV8VV6Nk
tHIcvBHcfFieGA9py52Ro2vFm+NV9ncQQh92095961WsjpK079SCh9aO5KWKkzaHehnvRm6E4aOB
no0JNwgXJoZYTFK2Vt3Yev4qUmdRKia5QHjT4TsWN3VzjPu9QsEPFrvzOuonNMyLDGhievINR0cm
FC2wwItkRjqnIjmUxw4Yyyjf+4HX+jdhc1C8WHHBcCcGnVjUcZ4F4SYwdjQnp4U5a1z3tmo+Rb2d
g/PO73zhVameGnK41APNixBiKt+9DsFesQXgbBaYPa/WH+YZCY6AisorpWMD7Q58j7xvgnurvYAl
zqqryTya1R1KuQWrVdp4J2y2qD6uv3Vdw4tM1C11tUWCJjIUYSQqUbktI2FsfBugGSgCM2TSd7OL
VSFq3xvB8L8E4T+PXW2S2bTiuPG5FVpsx9HWK8nVORZmzkQLp2G0nUK2xz9+7Gpv0ORVaqtTKUtc
QYWhty89SbJ9J2v3C25OSE+pC3pqUo6fB/+P6Tvyn/dd37mi5IvZRCZnTghCvyjRNyW4JlkzUcGj
+WnoPugD15LuJONsgDiIbqrky8Zv2PjU64JZrmUtaCcOBiFn8mavWQJC4DKGj4GyobUPgg0XkU0a
9Mdd0H+/+7o+BqiV6WZJLQjQdRE3hemO4ZgjmZ6IfihNriCnI5huX7kfjxL+rPoaMohhI+yxhVET
pTtsPWxIz7EXXUVw/G1rb3qJl4hbdcPWKq+uOqnRLU3SWeWQniJ1d/9zmVPjSKqFOOwWr1zI4TY5
a2uNl1/17qoJTcPoGvFtYxuNq3k53nqUK8Zu6bla0448x6Ow2gq2H8NB363wqkIZRGs2heKNsyTn
Z8kBcNbtFmq9BKZlPogObcOJdsg/jB/raqQYcNlNAhp3UeZA0UG1U4QVqDE3cQanaKiCEgfi0lY2
u/m+q7iVZ70mtRXva8EBC53JRMILTzXZngY7QnbkdnZbjMU8eO32Pzy+q9jVK3LRSCMVCPQKVJse
FxdlFEuzL9Jvf1c4Lfr+27XC1m5exS3BqIJc7KiCAce5VuhCp4HjtB9A/tjC3kel0FuW2dp62Y+r
hn/HjHXV4I+a0kwFAJiqtBELEK4Uuoq2dJDwcrfDhkx9dhMsQpzA2nQFVz5Om/48fIWKCxIUpENV
IltFXaUTj0VKkZlnjxLi6tzEnCotxxYANLr8jbRy3An2D2zaU4B9OgHN301oGpSXKPi6+CnhUWWc
lOpSRYA0tmctS9nwn2XFnx+7Liusqq7lhJu0cePH4CAtymL3tKsdFLY2Z0ofY5H/nPc1EKpvhqhD
ivFfw1nAKXvle8SeuMDtCtBuuLbGCyK4YPThV/X3MXd4asvSNxrrs+pIW7fqx6nen3dfRT3JqvO6
XwQVWlLNReoX+g1t6L3V73KvhgK8U/aL93EZPQReE22BYpbN/9nSr4JfH0EFVjpCvV/i+HalF89C
86Xr7gsTLaICrR38PdV90j1G/tVQPQb+zdCddPSIR7qU7kZ42Nq0q0Quq/WoBVSJLMBMBouwAdmU
wDC3aJA6x3QkdGnxbcb/rXO6iodGFASi3r3x0RvhNs2wCpTAOYJNsuwE5V9gMt8W7+kMw9OtGLER
m/RVQMR4oKjyimcH9MbioxK6YkCVgZREEcEZPSuQQd2ZIdY+39R+2vr0q7jYxU0UR9LbvRda+yE+
dtExEvBlANistDvrHplX/1QlF3nJ3xtwvxBBgJBtfPSN5V/jlmR5sDBZjZmBqC50DGALTNO5fosT
0jLTdN2FeFJD0l+0PAqK7uZ64wds5B3/gVgqVH8OU+JBh84de34ncfvzBWAqETGXAaYNRvN/Lm3/
ffTX0KWkQ1mniEkAUtwqPbhCiPocdIeme3bskXIUtxkgGyfsP3BJWQo2suUCRt7sDqkkO78Jne51
QWfNV/mvrWn2x6C0P7HWWEW3tvR1wICEl7mAFqzP+NaBfMTXhhItgANvPkraFym/pe0JtzKggbB5
xLZeeRXhyNvzNIhBxozz7eQqaH3InLAZdxcmwpcQFxm3Tdx0M5htHO01/ki3xDA1Cjonmc9UZT8y
T/N0OKsXw27MPZTa/mQlfwcKtMSMT0L6W3PhXR6diXUjGsZbjSTQiXNFxJQZ42XJdXsg46m9OTkt
chP1eOQut6ctNuZWYfxGYXj3A6qFx6HlHCi/vqjCC5ZoXvAVlPN0yItba6/T+d5rkHi3gunWQV4F
NFnN/h+DpMWdg7ac4ZQI+IEJguAsyIdovoZd1dKy+juHeePhazCS7DdmX+dsM9h6QHsx2QCmkn8f
XvVdwCCV4InXJJq4/zB8rqFIadX1pVTw3JSJCSUxXC47OWHEDh6kc9pnxVxk/PBpPHaHfxY414Ak
5gNVOmMZxrAW5YXBbaUd0P7utjfslpjdYKOKcyTi6dv+bhuXxptz8Lstlod9LsKpWNCFexP/O0/p
IREgWo/iUoycRybgcCrnbzJwm9SPrQpqLV/k12OcCj3J9aBRH8v2ECHpQlub7otdWLvYdGLUQWl1
/dOa0VwFs0ZsckUf3u7styGSsFMOWeIO7RWjoy8omENqPmr1Vpa4tblXidkcqu2/NDZaJ9PIjzok
cJeRsjExFzpPGuqMcI8AwXnlpmrMRvw2V+mZVhqFpE3gOMvG1U8TquYezmYoO4hoN+2qDiu/FGKW
s7G5tx67ysz8rgsVymTSktSGLn8JIfbb0b5JKQxEx3r+Gw3FrVVexS/FZFepGsmgodI//dL7e5FM
yEshcoFVmeAIB0DvumNtV+px7I6fv/F/Acj8Ox2xVsKXciTkc2VQhQXxQybd1f6N+By3x2Z2Fae0
7nJs4MxnizSFOWDTnubwSvrWGiTn+6G7Bk2eJCROWzF94xa1VnVsNlSzNSHPegvJnRxpx+QIqCXK
CYgT7KufCwVw3kIsbT1zXY6K7ZiaNc+Ei68Zh6JA5/oAtap6IybP6UEATLFXtoWHP5aU+ZMuWcum
fBfWAkVIRgEpWArhkuW/wwqYDTAZlx4i3oCEywnpfMRkUm8xDTkwbzT7RwVTo13ZAQ+i/3rW6R+5
yfXsLLLACYSmi4HOFOdkr9bY5x2j+B4jI0s5p/t+CwH8Bur+JPV4Aze++/3i0EeR7IuYj4GEbbwM
jmKNejA/pv7lj1dD/EtKb/LmVTeYlGbPo/RS2fFio3GDeAZsRKvb044qdQa6Y3onTfkFtM1U3pfl
oUihDwlUBKOX7vQfHXwY9D5SWPUKMlkm1iaI8GHzTt8sI7kBHhQlr6B/Rygn40HQ+SkTFpIy0jBY
Gv9S06uhPKgl2fbeJA0GB87/CZBc+4yg/07cid9zskKcdXqL2CY48yY6YyNPs1axPBvCJolVzlsd
XwSoo66mYeiRWa6BwkfsQllr5yOwodzlB5Wpm9u5eck22/obgc5axXZFNFtVE8hTc/2gmOC+ckdT
j5abZnsJzXOQnxPiEe7nwWYrR1yrNkVFKMiNQu0zI+XiyTbDk+QUmt4yOhmZQNF1sYbNHrO89bKr
qF5oTPFnDTQzOhVSdeVjgKQBYPZvZlAxBx+B8WTfFZfQhzTb1ccU/3Xhdojug+ZRDfe+hg4vWpab
LYiNyG+tIn9vTLUYmG8tCIaci6OC/CtyKTpneM4untRLEwoBk83i+9MHG6K4ivmZj/tnpZJHdckD
Hz8LPAFJOmeOHmm/FTcoMYEQjgA/pvam9efnow0evortUi+L4zjw8MXKpoZeLY773p6+0Hf7BlIZ
Y58tNNLmI1ehvSsFKy4WVTQEAIkgA1MNzXIq1EreZB+w96HO3+y0bK3yKqw3hqbl0lIQaTvhAdvV
/icCInSXEHz80X6bju0+2AYPfLrVWd3llnsXiwHuB1PesdUtxY1yNy13ISKTHl5O/qlZlGGgStDo
tTcO9rJV/+sVwGOXtXj32FwUfT0dFySpeV02x+iQ9Jc6uem1vZ9fMgm1hW/CRB0aTef/I+28luPG
snT9KhN9jx54MzHdF0AC6Zj0VjcIiqTgvcfTnw+sOlPsHI3QUXVTURLFRGJjY+1lfqPkG1zAld0u
k1+nVQLS8ih/9UXO4ppWp5Ix94zsEBi5xhJ74aIIj4sSl3n0ETFaSxjXHvJZnhpU0xT2i3B/NoFd
BWuOZBiFZ7PQb7J942OcVW4bbBLXVvyX6QorfhbT4nzwlXoigC+KXiq4UPYWFpVUAjfxLuI7MIMW
mrXb/WXfmquehSzV6iLkRJjW1fVe63aLBoEM3XpR+fH0/FWwoP3o5QumeuwxaS1Z/XUJZojSWeBK
tCwL54Knu3CNiluYtagcuJixAEd4CdjbwovvolW1srt/ttaqoaoieo2abpxX2xqNlUJbqu1PG5TB
7X2EQ/BQk+HPw3G0GGdtEnyWtyvX/dnm+nrds7jV9KLaSc24TEjQ6H/pr4oHywVjRRJsevpTzvxm
HXrzs0f89aJLhPnyKjeRX4hFMJMHLxSYJTGIy91M2omeXdDs4lt5U2/LD4Znzbyx+rW1Xj7+/AX+
evnlWXy5fB2EYazUHIoasoHkkNFR2glO96LV9pKV5A+rr/DaFc9iV1WpIWKtXHG+m5+XHmX2rd6Z
oK2AhkKYvV7dTmuP9SxGReNodQptwgWR2bkqsuYUeIdFdWGpNqrnYWPKm9apy4tVRMPavZ6Fq0bs
ykExl/p2L3kUU8fqAw/JTyVU8T65U9e67Gub6SxKDbB1rDnhzWG0X90sek8hqiNuj5lvCQf+aNph
upPtglRwCzc99/7iG3QWr7Kpr5NRYgqsct5u5mALgY5uVXoK0GN0cnGvevSLSqf5N2SHV9b6vLKu
wlIW5JJrY+KJIzb2njFc+OGthp4Ex2sDAH3lbldW+7xszjNfAZtEITapnlZcqckOG2PZNZ6CDwM/
OFead7l0k/m24vqNA4RtdWsvW/cXb691FrHkYJCSYOJdCuBtBC66xz6gfLtyMPJEdibxUhGhHBOZ
NwA867Fr5c06r6Q1Re61GrtHhu+PCMG3e+BBiB3M3XWTP6Q4pS6sRWlXNBifIvEorigS/jTR/BK8
zivhoNM7iES82cv5pPR2Q5m5ySfgdMQSWE7irrP9fE3jY+V4Oi8pJTG2xEKiczF62ewIyyCTpYeQ
mm0Wea+Fa43Ux/rgdm21z+JYmhdxWUWcFOObiOwsnCH0ZOGgXFonIENJtijimUeUZteWeW2fn0Ux
f7BkqTS44Xoj4sIW3SYF4vf4oWLMihJMp76N+tEk5CyoRTQ+u+ao6O7Ky7a21c9CWxX6pF+a8AkO
G70EMGaFuMTQuxbhtOm2DFuUT40V3VjN/n7Kr/i60c7imjZOUtkskGxaOzsZWZ/Y08TFuLf0cfpd
xJ+yvf6ct16JnbBgV6JtAAwdbAHpb+cvLYR5Xk1aamrO86J6oNka2juH/lpC4tYRXNWOKCpBCZcc
bRTQWr5yafVn2f4fy2Ce15JGq5hBA8/wOrxYIKDNZfU4LbCbcTPe6wh1aQt5eRJPgys0JxmDgXdd
3maVtxgnAHBoPLlxK6jcIe0kRPga5WKytm4bOWqCisSF1nhwBU/BXc7bPG3XRinKr18gTN7Pch1R
s0JJ5+urN/0mgn/xqH6opTe8jvu02sHL6lJ3vGtmu5Zsadd/5/Tw0EzxGbtAhnYRLBx2Pfgii5wX
61pbTpwa/nsFz0pYb1f8+q0zxeW8+5KZab4y6rlK7m9CZTK3tXxt6FsMNzNMu0H4Lj2csDxG78ir
wo3HltEpzJeVvfbrM9U8L2/jtvbDMQSOr+IMv5ezQ4qyRJzvVfUWwC/eaRiVb6tVWfW1W18e5Jdb
D8RUGSKZgNO4WXntV9e5N1B+lLzr1jLthAJ4oYGhdsfkclQufd67tcpr7c7Pgm0mK2Go9eBwsUjj
JQZGBh+/UjlVk3onbCOQqOsQrbWLngXatMlCf4TpzMnib3PIFm6/axR0ry0MZym3JmRmVuPJr48z
87yybYQOgpFB3gTfbmPVFCA0/xHxRc8DpcjW0dt/p+xZexfPIurQB4YcjLyLsmYrha351PHFKT2i
PWtjBzfbxmu5kP8vVnb0Sgg7L2mVqfezdKk+2NGC26oOim61hPDZzrcXlOKm5mWqnZWrrjxY6awJ
16V+OdYau6khORg3i5VMWm40GufQxd126RLRQV+76sqT/VRP+vIaqUqaIZJN66+yrqv5ahIuObOL
ReZxCh9at0UcGF7vAcLmXyzyzM/M7culzSBLlSgmNYbqDGMTH3ZuGQMKBmyAMt6HkD211qP5KZf4
y/H02Q7/ctEk6stIGCeGmNZVpR0LtF43SN2nHQSF8C4s98UDrfDb4W1xsDWvuo0xwW5BdJsolmx6
GBozzmIpng2r67H2KM4iGtDnPJUK3uzW2Hdua22LmlF6MG0DNGh9FBTFcNsJDl5Sq2j+tb13FskC
Weo61TB/a+Lg7Mo99ruWUgFc7meu6rvrBupLNvZ/FyamdBbJWsvSMj8kqPjGZZbcWf5hcFXjWOde
OD3G8ZWe3ibWVTdf5+kd3tHlUW+PUv8SmPcrb95KnPnETn3ZE6UpRPEwkC1JzWGBMIAPSjFiCOUH
y6HpgFhPuNNGxGSi7s9MOL9ux7MQp0nDMKo51UmOlgynJ127gbzMLVW83S4FcVcvsTXdrtuSrJyf
8lnfTm2rLu5ipvlaeYNiZgQUW3dq2kjdJTTK8D4X0TDRTEf3gCeZkLjn75a/X1n5lS3/mVN/WflK
lywED8hfelzTN6q4hxAPkUXYIVOUuT1uQDQC6mG/2sZb1vUXe08+S/OqzpQFv2bDJ9mHgrVBp7zI
jhrtiuQoqCcjf7O0ZyV/NyRUfcSFXpbA1zoYETqNbWD/xVVY3s4vq5CNTVy3IWVLim/efow2mG/6
GyRjk8MixFw7Klakf1Lo98vmk5en8+W6Vm2106QPSwrlb6XQ1g+q2538veD4O+MmuUc+FEechfq5
dsKuxJtPZPiXK8sIxsx1C25HSbx8L7shJkTbHtpSQHGCXyWmkd4cu39xnc+inIDEh5UD27ke8BlB
sAgeoWQCDwPkbeJ24ZpHGcf49Wps7W7PAt2Uq6HfChx0ubFDTANyWjx4MhAK7JVcYXHZ4qD7U7Jr
X5/uWTGcDnWgTy1ZzKcdz4C8IgOBkB4TRUFBCwjY4b+TtK3d7FlEKwotlHKJy8aTZ279HwseK6YR
jwAEhR2tPqrOcdXAdyWaKWfRLJCLyZdDljihg1oDMqRj7D8CHd+K+JmNXrVvb3GjxCK0Yga3rvm4
EsiUs+TNKss+Nky6XNLoxTNeMkjsNcAbnUpYfKrJJUD+sd77qtis7OqVBVfOQlnup0YgBQt6AVZN
22DRHHzgH+Y0EGw8ukyxjfngyjXXbnf5Tl/e31TPcqOqOTwkqKzFZb1PFouhKjgAu8tfpk2xiaTb
P2mc92VPK2cRKwSm4U8qYVuzg3xbtB6TENO+vdXkPYmcM+ewYkGoa8zJjT8lWvH14mf5WRWbTY0S
zUJf0if6qDhLPUdu0butWzde4PhH1E48fW1U/lNHkq/XPQtb1aT+Xmaa0Q5eDlVAarxRlGjoNF8l
7ds43c2w1hCPmL1U+yERwOExeeZmxs0CS6TrQfmwpm9zTvNtKPZJu6thsrTPmnocse0QIeufpvBS
oFshzt9Xdsra7jyLfXpXQn5K2Skk+V16QAM39gI36fc+Se4GzbiKbG+dEryS0n0qcHzZoHUb6Uqo
LhTZ0da3UeClOMczLwNPouPivPSWUOUhi18F2q/d8Fn8G1q/SOIOYCg0ohjI10mLPaHaRkjqlI8T
4BZHrbfBpvirWewnpO3LLcuzZpSZT+BNVdgTOSndDt4SLQkiPjZNqW7rHrq+jbOqsLuy2OpZ8GtD
pZiVpdu4QMx8cRd3dvZAEoFJFXjrfKblqg27P0ko/PJmfPYiv9yy0sghRtAUr73gBeUlpbkblBf6
RpQuRogU4GXaEC2dVZTQ8sb9IntUz8MfZlnoAnwerRgJivB/vSSgS7CjDYIYA2RwZ7iK3az3OozJ
vJVXaiX4qmdBcGpDrYrg35O21XRJlxjIFnPxnROlzaI62OCtVjG7W7nuSr2mnsW/LqEdg9YjJ3vq
pePdUBB0ymum0Z46YYPnJMwXGG10OFU4PqHITZo7JHxWc/dlO/1q9c/iYWSIcT0v7pU6xks7ZReS
Ko94iNKHirzV93lttc8DGITIEYO05X0uTIcSRXSlHclbCkTOHRZ0e70Fw/hXuwHqWfqmatM8iwKl
Ed443dbfzpDRUIulvRn6uFtQGhbeKB/HaLvymFcCmHoWwMoFzx+HNFYHR04O4owCXuTG6q5Ut/l8
VUVusyTJZrZbue7KQp8rCoxymmmNzrZWoPodxvdlYqYO7OlFP9JJa9hfkaetDWh/CkT8EkPOBQXG
fv4dUT84mmUvpzrloIlltPSWTLse+Vos3zx8cbLBpsP7mI1ekd9rGXJznp+dApTk17KrlSdwrjQQ
lMPvYIS4c8pPS2SSHFjwAIqxMvfk3sGZZ1P3a09gSZJ/8WKd6+zRWg50ywDKI9+kiNP1T8v8wH/m
1N7/xWd9FsLGWbaqVqTVNTjZa6MDe6gQHHLU+2xPr3NBxOnCcRVpsbbDzgKYMaWWLibjMqkIduKD
OSIGja7BbkH/9Ux0wGlv5jUo9soA2jxXF+iGWQhl8/NeResy2eENEm7q0EP0zdj6hQ2vt7hYDR8/
P5MNUzEsBY2I86mMrptJKiyi2zEupZpbZS4wSxWDtFq8bSV3wiZDtof7qNr58dVaiFY/+yf/eyv9
cfmzpZaCTNECovR1/1ww5LfumIKjVOXXtoRder2T51N4Ie2JJ5OLj0hRYZepbwv8BxCpNR3lWrtS
OjvESV3cA1ro8mPwmhmbAImdbyV7H24PWfg3YfRqcx+9zlcpb+dgD4ZdRV4bb/MPDebqhXmJpWnz
PdwOHBWm0znJK5Bmd/jIXPMRO1SGNTn/VY4KrDhYtjd8YUbDnTvVV2X5ZgkXjfSI9ZKqP2wr+tKd
dfKNbRbiItc9lJgn68DdbufuoS/htiFWaj212MRFT131XDW9bVSedIuFBOqhqLv2mR2K2Dg9S+2P
ovCk+hjFl3hdyr1bfs8ecsoHTGj0PENTeIqPCEwhYZMwZom3at/bizcXVrrxm+n/iM37oriYYmQg
dyjXFfE29jcp5pPdqet3nE0Tn6JVd1bROh1mpFZmj/OmP/rmo45PYfDSi3aGWDOXhAqJh2SLGr8T
DDvrtos3eocXducBf6qVVwk1AhQtLYw1RVv63h/DO/5HIaUNHEm98tGqUG3SHzgQguvvYzxY8Y64
bb+P35OTlKFgx3UTbkG9ZDIpS8cp3swKApuOlHOoXEnKXurfE8NtofsDzASmGW9KZa+WdvCR+8cx
vjHbU63fiMUJKl0+QXx3GuUxjhzNOEI/MB6zt/ZGPUZXtOcK0oDmYIW2ept/yCcL1OV9XO/Hai9f
hlgifrdQ7roQsYDxhB2DsvlFijGm3A+i05UuqibzlTFssQKdBzxN4U5cTizkffbdV/amfoD33Aa7
vgcudWUJ+/4hP5luYtgqY5MX4EU0i4/I3hFFzFvFuAgQlUSBXUe10kQ/YNgPx/hU9+7cbvBuFWyU
PWB5l25gevxt2u+16/hUqHt0tP3AnnteTkd7mV+szpWuYU00yG8abi8+d0dOwg56At6ENvyICiuw
agvJL2ntcHCs/KJ6suJL5KW19/kaU4PgR9ActZeCLQOcH5JQGh5yJLQYUn8vnrhfliFgxnUJRXBQ
dtMTn5h/KPG2M+wGVwC2Ar25d/TdUMlUXjSBAtwOSw87tKxxWCO0PYt8H5QH2Tp2uxE+XGkXu6Vh
Or5N7WUgOQq8mRNXCgAuMurZqafuMNR2eAH9BVJHoeyAXyWohA5b9Zt21z/7+qZK7fxiuImeWCcm
uBfqjXAUvKk4yPgq2/M1Sx8hP44T502DI0vh1iO9PCehW1ofWIiA6c2wzVf7TT8/ov+Ib2c5qFJ1
iRR0NCLSPbAEtESyE0n3W4k+xG8KxSs5wf+BLvnjgmdpaJKOZa8tIHJ1W73iqdxtMtSlcK8K2UfI
+nuhh7UzZgLJTi5IwAd9W6bHwDgk2H907q/Pb3nJAX8V3s+S07bU6nYcyBH1h3aDy6vW7EzTgZHY
+6de+qHWslP7ByYpqJg1T02/T9LvVXrrl/eiuYUxhnqJHt7WRs881Y0WNxb3MKU3a+fQT8ktqvHH
qp3lslMtZWlfQG5hJzAzhvZtIQx8yOJNhKgJ3qf0UrrNqlzgz+vD/7ns+QB5MvNIKhcRZ8Rpy9QT
pW3GznyhQ4au7caHJSUcNAzJBVfEVXmVnPqZov/i8ZyPkgMDv41gGeo2vhtAqPAEH1VfLxQ91XQE
y1Yj8Gg99lfWhYyknJOMOzzMRq3eNtrlXOzl/iqtDlJ+o8yP07gPXNC+gxPC58XBAyd3rXkQ/X1R
3IiMI/FX9V98wFU6ImBe0VSOOlyKuNrVdLi1SyVRmF8pa2rr0soWPB9cp4lYqTE+4NdKebImryqZ
XFEm4Q6L/jwhqr1s5avJxNl1G3RutbjtaAjLeL6yVjD9PK3842kvseJLF0IoRtXqa+SF0COTQN94
4520gytqkkZMXtSCrvR9WvyKuNYJWF76Xz3nszTaJCio8WIJUUqbmreeVgDmTviboRJtj9mmKrCx
BS+94bBI1xsCazd+luTpWuzPakOO2bgdNuYb+t0NjlGUqPErQnjYcj9gWFuuBZ+flyl/rPdZ7PWr
ahzNRf6ucVNUH3NXqVBo3yChiKLyMs8B/cTxhOV6exCZ3uGL5xo6DPTVMmblFDifYFfZJFdKxJNv
XDnZ+TNN/9Ajh+mZXbqZiN9X4OWrZdqyrL966mfBV+6VRlNaIAz4gi+4uvAlQ8B5zveQ1BYbLYQh
mdtv+mJtu62FtbNoOsdBV4wYlSISssnTT47LJkQhRlfuBCeYr5dLawozh5E0xlk5clbW+nxeHfXN
WA2QQVjrFgij/jYzX9I32Ygl4hR7IibsC9wTeoR2wkdXknEpvBv8qxqb9lnaDsgS1Ae2o7m2KvKv
H8f5DLtWp2hUA96C0evRlkDZvd0J2Bi64U4/lmgRrF1w5bU7n12XdZL7dQHgTsKutjhGCNG/4tAY
eNk+iW8/3QlKh/x07RGsnaafrZQvgS6Io3ycfU5TxAde2z2bAIF6Z1HnEQu7vl3MRciaf/3cf6tU
f7Hdz6fUg5bNabnwBdrwQQzpbiJJ3jlt6MZY9Rmkd6i+WsGDNV7ia2HOO3Pe57SsiERvPSgqndOP
tiCWAelt3VwshVre3JbCha/cZtHFjI+48TAWb7G6lcfFDdK407vxvkOfLgkOeAcY5n3XDUAqDdJT
NUpsFV8/v78putOkI7qKOXLuchCqY0Sd1Ng/Zv+xSBAsdHQSw/SYCZt8m3LobvUfIibe7nCpXZm4
S9qCfFdr1Uarv/XqRmyOKkpLwi7t79PiQer3s2K3yGli7lJ6XfbcVg+hYdmafDd12FN7uYDc6FMn
vlJCF7AohT1V8kge7R8RulEKfOZXHsVK4Dmf2ouWKXbRog4XoemyFZILTO2kHT26tvMqy6YA6A6K
CySvW+0oKGuv/xKbvuy9XG4MNUjp3bSbATgQhrLlFpcA32XMYm7BAmuPkfGkJSi5U8hO0bYA0DBO
pxJgrDB9M/3tpF/JMSqdgrA3nVC71YvLQXallC9My+BPqQ59ST0/3Y2/fGFN05oh+Q2f6m+bHro8
9vKcjfkxhFjtYvz4HSuadk0cey04nB0OjZSFabS4/rX4oF6zASN3UdFKmisxvCVAu4FExilFjyt7
Y/ncX72lZ2dDVimm1S5BKWhvN01BWlu9t+0uxw5sowE60Bzy0JpicZ9jWNxHJ8zPdlGzRkNY+Rrn
OAAD5yxfFihMuvyySu9GzaXnpdjx27CYXkbYYDYXYbE18AGR4BpDBY08atWVxVh5Uc7RAHog+aY8
clAWy/7EnzdbJlNuld9maJjY0KqR+MQ85bAaotfufzmsvuy6vG5rIxUYxaFN4YnBVYvDxej0Igfm
tkWTYtgq0T59VRd0fZWfDOFWp72Tj7/xX/7zbfyv4KO4/u3BN//8b/78VpQTUvNhe/bHf56it7po
ih/tfy+/9j//7F9/6Z9X5Ud+19YfH+3ptTz/l//yi3z+79ffvLav//IHN2+jdrrpPurp9qPp0vbz
InzT5V/+uz/8j4/PT7mfyo9//O2t6PJ2+bQgKvK//f6j/fs//iYvqnT/+fXzf//h5WvG79191N+j
1//1Cx+vTcvvKn8XRUO0LAnRXklSZJ7e8LH8RDL/bkqmtPzEMCTVXGZ6eQHo6x9/U/W/4/gmq5bJ
lEKSpYXf2xTd54/kv8uKLhN3dUvhx7r+t///xf7lEf3xyP4j77LrIsrb5h9/U6xPhYk/XmJD5iuI
Ji7dkmzBI5b+V6u67fK5JL/Gy/bUqXLrqB3YWNOUjrVZoLechsfOKCE1ZAnOYu1BqeN+p2X5tp87
WnuFMHnCPLLl5HyjZyPObGX9HkwVLoCRotmplOWoeCT2TJVoh5H+ZE5Ag8gr851uSlfJ0PTYat/q
iSC71oWJLW8l9+M+Knd5i52BbCnJpqrTFLse/c6KU+CZebqDYzc4czsLTtPWm0w1aUwl3+aRRpU0
B6Wj0+gXAv9Da+MHTewRz/ezXWbUcDqlsdjkvnnKYhIHbRa3Yjpe+iOtzFqa3ocOxZaqZDQwivWt
lRnYx+JG58i+vBEGSg0c4u7TnBGZHqgaf1VisYGPxxj78t6M8RHXrZRZEjYBOe4Kqq6ITrET6kr1
DGjENvyw1CaZM1zBV8heR6xwE4pVIRx37B83ma1t1EDg1jKpdrL8AwG/q1owjN0kk9/Meo2PaB5+
8zU0t6NOj5y5Q7KjK9FMzAcSo0QNLhrdxzheHzpvmITI9efqo04mYStZHd25Pt2K+UFvhoNVxk/W
+ChE0mUTxEdrGt4T/qFdpcmrLzBcHhL9W1rRVi7UMbXbJD3MlZDbkSr/yHoybzVrEW1pNXtQ/Uuz
Hpjf8YAyvSZfm5Vvg3A3aMSaTm0iWwUVYku6v9NLC4fhNslsq6+8TCm+VxOQ9/oiDIbYUauxt0Or
wSYVNk1tIP2vtz62nT3KuZn/6mte1RJeupnit4FEqUfMvkf/1A3S1kw7L9DIAPofviSSVoWPXY/m
A6u1V7B8UhsS1j5vHGlgOtII86vIJ0wh8OfST/aR399N8nBZZijzL78XpPF21uaXOKYLP0gKboC5
dDlEP5pIv2BS+01ohfdBCXdoibps5YUhMRRMPeTATgXlcZ9o0YRBeRA6ZVZTqTSBaivayRfMU9ur
GRYWemCxfF1XMTjQX4WC7otqac7Y0PqPB4QLLOHSjIYLPQ9QgTIvDcl81oaQ5ytnV1GmOs2g3oV1
3dmqQmfJ8Pt9lfc/cilEpSpxzHK27M9bVrPuthbJFaV+W0vtpa4Yd7Vk7Fv5Rxtk3/VkuspT7SEY
/Yuyb64U4VXXJ4SaB+DRWvikh8PNNB60LoBJ2twaUvlWB/42yNsdTl341nCohg/qULksHgYZ1W1b
Rfuuv8h8FRrcXHGzeS1vGlE/1ZF0H+j6PvGhtoeBTjM3lZ+rOrjlUTvyi6GX3+W45NUwIzxuWuFN
MaPnoMlLG6uZujl2gWbaYu9/M9VkYdM1oSMdhTzqGQTMm6KjSlaq4bVolH07dddRLO0hs/e2qNmt
Xr8iH/emqf3L0LJjfcPxS0KSRZFTFvLeElDJ9CENSu1BD9iMithdhJlwUw/97BiJcZTF5DGWYPro
6HGF6dRhNpBBYJDHlwxrlTGYQzuVO9Uxx+T7Tp8XH/GmfY7i9Mky/chJEmrGsdwUvXoXpboPTbFH
sy5MGnu4qSWF/rXch8CG5H2tYZSUsQ1xER+fqDsve5HpVScGj/oEsjKNlO9jOCFTxlinDZP7Sk/R
Kyvi9zncyG381mXlXlDVk4UCpdHTchc1E59EGJv1zD8Mw9tuHvicRttZCV5aHYEf4+L7vMifosHS
bURirkgp6ddKDcuvaz0jGPObMveKbTRMGnNzFzTSNq7jxjOK4BSp2aGRoyMezEzRtRQ3s1Y5+VVy
Y+nYVHTdOzmhYge92tjJhPZ6kbELysB3hAo2cCMKx8CKZVeR+kfJTJGHDjECGYIIHGdsk+vcjOb3
YPnL1JKfG6t69mXlaRqbFjWh4CQqOkVAq10YAvomy3cwo9E1BF7btrKwWJRuerM6akGkuURUxY7G
9LYyGPv0gIi04JsUJ5CmeZMKCeBYmjIDyxQof2rtVc3bNCuZgyPRaPeDjNLV/NSXWumEgpbbSiIg
VBdXT2im4T3XjNwp08xIfqhU4Vs9P1nCKU3Hdz/QTyqOa0Kn28KMMXLVofib669RZjVQsqut3s7P
hWl0mxTp1qxHJLWLnKiIHsxkeh3UiSZAqN5EBGZ5hFeKTwxBp2AONCrWU5hkpTc2SrrB0E5rgmNJ
OatNWmAXcf6ehIzE/KJjAlZ2F8MAOVhtddTMDJlSNg9tX5Fqu8s5cGlp27M4yHYfW5tutp77VvmR
hYHbDAV65j5s4zlLmWbfVN3EoEdXHnttumr9Bv8ALaHfb+BlEguPvd5Otm51BjYpjDnLIXRa/Bbn
WWoZVBupGwXRS9UiwdDoJpib4N0U9lI5B3Yok793U37D2+vGsp5vwoSzTenSXao1ODt3eK1KBAg5
Gx+M2d/LzETDBnu7nj6xnfWFhDHEgB9Jt4/Z8igsjdcxot+2CKQKmkGyMfrq0Okx7PC4eo6gsTqp
ZXyTpepO6tOH0Y92szXmTtHLpm3WhzFPS6azQeOICqF+wI/WnNJt5nMKqlGlu10V04wNzKMoDfV2
VGYY+NACjYg5by92zFN7GdnfdGuWPtGHk9NRA4mOwnzRyNCD60bIN6qbaHSRph6vh3KAkxUyapH1
yz4TKphi8g+jGXeiUT6NBVYngQUbNdUvBNm4zQVN3cjRGyJ6ICzozo8x/npBmymuJfjfRQFZVj7a
2mhkBkZemDslYuI4+h2y27HCLVaSm7XiRknq2yaoyDmmbmIE3R/FAnHq0JJei9Fyq2DaheVMVhAg
PRjGy4np3wu9j91e3T4JY1rbUxEBDo5Hi3F7uhVEhO/1UFYcJUsw0oBk0Odd4cxFRkexE2/jQPQE
UXkmH2IkXoWSm/fpQZIQgTPr0XBMRqxhlbuhScjlxOswYRo4BwsmtxbnuLXkmqOingTM1YwITZoU
p6IiaN/yIJ8dTbZ9SRg3U+q/0cL+4Njfj6bkdpKAr+Kc0rfvoS7P2YFdbId6AIhcjLw6Y4BfV3hg
yL6BsE5dC8e4Tl25EpWdWJcbQ8yQ2WkJYiYHd91bl2XYbxtx+h5qPHxQCsvVmJ3tSxoYJAT93vSl
2yktPaAccBwDUaaVCkQ+9o/1nDabaqaYTtL6rp07f9On9UvLyDsNfyRBdDXX/uMYZG9BqF0ZMQNX
a7zXls0lpAwgJi38ZkjXY2/QAxvLiDBW35BV4+wnZoh7a+/xQvZry2tIpbqjIHAXl0wTl5Mwj3ks
yBikWK/q+ylBADMXphwSJhNZ5IY2uZIyQ8r1N/jSj2GUbq1Se2DnJ7akMf7Ty/KmMtP7MmPEPEQR
rnZSjVlj9ipSpNqFkWNP1vlOX8gkqxMxCyjnfRUk1xRQbL+qCDaJ+ViN+hukSIsEvsZYK5gPMUPu
JovBj0TDaynyneuhvbSaCv3VsS1QWxTux2q+nSdcNMJ5ot1R4dSca9mP2C9PrQHJRtaqyY4lhqd9
vYtJDKVuAr2AsbPhEy45fDdqDmLfAvvnpO0IcD/j2M0CbbDnWI6xvJEA1Yo4o8kqEPg8MPBMBFuc
ND595yabN2GJ3acao649xFT7hmk5Uig6YTJDNtRTcA5LzxEnwmMn7fX6ffITcyNOJAAtsuP6JKWI
zUBEG6o83zV92dttif9VUPgJAnCAJ0SM8LZFoCw6w+WNFWNLKnQJ5Km4zndT8BKXqe+aShDYjUDg
aIYZ2zIZdASJ9laK/HufPN7LpAYvzzw6akmTnfByRUE4L8kJi3RvjfUhmjSmflK0hFlS5lCljxWx
m8Co8df5B65gxCTlNLYQdIVQfNPGHJNuXB0IzsYtNSiYkOxCLGaBHqbynpd4hg2S1+nCToit7MI0
VGrFRJ4cnPSoIbXuhxRppDYCSk5yMTp6lahPOmz2Zkg53OTatWR5BOuCXIliKMlecDV0NBCmbZCW
WG7Q1iKp46RXYVApLFxegMhQtnMMB77Pyo9Waw7J1Auod04vfiSrTqoI2x68JfXqLLpKMGyn2tB2
Up4jEKPSxMFwZ7AQ9NLq3TCTCpQxZtYWHp2WQHUoxeJlYWgvoj6Yrpbnd0ISfitrsA1TisfsOMR3
UyPdz2KcA9NHV7MTSOuMZ3FQQFbK9cQ4v9n2shQe5GZnRNgVyvFcXAbhAFXoNhni4q5olRtdTZqD
IYJmCDIMvAZL2df5ZNkyiqSaUFyLpUJoGNv3xgICnofGpmrreCPL4tXIGbsp6Xkgul6wv2IZ35fU
p+4JS5xZTfMCoXLOe3GABJaOL2IzI0E0qYaXMfSx/aX6kHzBDnNiO8m36Ulpt/t/JJ3HcuvIEkS/
CBHwZkvvRVKi3AYhd+FNA2gAja9/B/N2E6MriSLR1VWZWZkijohCi62ULtM4pgX0X1Xp3mHw7adG
Vs/h6B1jr6r2kamelY5zaJci61KGtnZdWR1ND0GPLRKShUbxJfFq2Xa9dgeGSM+eYH6dBDlATnoS
ccCoF/4LTM87VGp4jf1cLZwaLEL3eDCHXiYLI4jwHBnYCy9sfm5cODlDAzVZa9k1YIHXHGklBCi7
y9O1rEvgSN1aVQW3YOCYyOGSiHNPYXLNJF/mmWUsdQcPj6J9xMGnH9d4jPVViXqHQanYSUethT5o
i4KjBuEyrQTCRmKDScutbB/VWKxfVZ/dw9zZ0OPbK2FsGpH4W6NAHDNquYbtTg0YLYezlvrEsPrM
8a6VH5rQpqeMMDCxCXyqR+vsl3LnZVSXzGlfysLAC7VB/+wb1T8l4fN7E1hVa7SNDUmzkM5Apqph
7Squ5aUR9O5axNprZG7qxEFyo9O3qMQXiy6nPEtxHHw3Xso88ynuQbQUXqMWBsMPMy32OBElKfTU
bzl5nAUNx9tOETvd44/hoxZeihG7idav+01ZVO8FAm3yhU1oCc8ASOgfudYRBlfkdJ5FtPZi9k0z
XpdnMDM5poU6rIeldQ1zuaksooIZY7WF47nvzYjomO8144grPW6sJbflsrd4Z/Qp6pf5kC5sr7YW
g9Z7uwTIIA2UvdCD6qB1NJ32WN7GzPgbJA7/tRqx4Ug2WUj6j3LdcpFHlskt1BxJj7ua6Loa770Y
63+64HgUZaXWtclaKpxPC5q0mdzUwBbW/cjLclko51CIVzfo3138Ao5NPmRgPdUlrcd8V/UWD19t
VkuMLkPEVl+0ZVUZjovMBGDI6vAnJZ+vzodHaFv02LnZriIZX23de/kPlOgGfZEL/CKFyxDTQQyV
sn4epaUDGWEuAtdVpJiRTq6zKPLRXg4evzIx8NClHm7c2jxMXXozm+rPm06eXmE8ZdtLxxGEafU9
msowO/ayaRaAXEGdoYQZfOABr9uZXftqJcpcWrlEiTsc4iD7i2OyN5JKY9TVsWJuEXJ58WQsrCD6
0v1TH6bjsn7rkI5zKwUPg8UkZRjxcuL8L0TEWn/cfrYSiVIwoMWJoScAYTBJiijbCQ+Zg0zBzV1+
X0m42Y27lyNvhG/SLBhQDfyM8m8/11hK1/VfgozXtoWsJaCJp6YNW2FwphuZ4c5Q7dyY8jW1DC5G
TVCmxndh/clVkFKrJCtqMnBg6Z1sVZSNz7ZC+BmwmTe45t2v8k9L2B9Wdusm+40m3WMttfkd0uZh
5KrFGC15tPCdFho4QM6/pOjePXpCFDYpI4x4jqX7VOjpv87Uv4csW0AF9Uz05Y9JaHg5E+eWNS5M
M0JsmA1Hq3N+7MikU9JfJmXdZYJyoaKVT8twRwj7sq5c8oEdvK49QRxRhZbQSt/0xo9wz+LfqaL8
bmzjXae+Lzzf35Q6JvyB9IdFKqPdONDEmJqcU/HsnZ8ycFUaS/15XhZrK629ZW7vgTsXXdoFCytG
cJr0KV53KY/DqKY1isw6lubJB0wJLSxpKfNhxMXqDZsy7Sr6xUBydaI4EK8i6bbVRBT7ZKDjT3jg
6Q2NTRdNH4nymRZ6h+TUNxES7R3ZPcVzuGXmrNfTIREn8cyGybfeofJ1rKdBZMhSZcswP7QrnXqn
Me0txrSutk5lzgCrOhbtj16ieav6yFxoTvaTMFqoyH+eBgP9a0RIaM+8q/kJu0mgcqN0mpXZ5ytd
n/yjn65hjH76tv0UGfdoM3koeUMm+FwmB0MBrpWK7PHWiQ6mGyP3l9+tC3Q4mnW3tgXB7551akBY
otYqFg1X/6Ln3RVDs6+L6NKygQo6OQ3TCph/U89fdzT9OwybjankS93Vu1gvtxgABgs56qDC0tlW
fcqeFhHydEHIaEL738Dn4HDXB0PHe22mAyDiI27tR9E1zjIALiWYqn3XAPYXdTXLNQfiAf30w1Nf
Uze8SwcRteQkFU61SJIY8BoEeojdl0pP9VXvE/2tuSCCJvI8K+LqtPVNkpUBc1XDKY+Df3lVfCFq
PkTAFeFUcUPFfBjKYo1vtL5F3MzpXJTg3twNxkRWK1mgSyPzVkEkd+EgGE47hNBOU97ycny3o2SR
65QC6etPtRF0e8/qzFVVEvydBYfJahnTAoIdGPI/Ohtj3pAZ20rJs7DolZU2W5fr9VPXdMiMiWKV
3inrnGRdcr0vvaJb9pmNz6+V4Z2SnHzurA1ecL8qSF5ly4vtO99bNtxt8wgf751KRyFfD+PaaI+a
7K1tmPvAyJKKU1XNVtM4cN1oX6dUJ8uVhkObgYu6hy0QXfel5e4t9+LuYITWepgmWtAct1usf3/T
EdCods162TUZKVq1/mlX7sOrJDLOpl1zRCjxZsacPRb0HH7ylDcdHV521kMLhWTvN2tcEy9WOIuA
Q+Ol8OdWrwpves/HP4XyosbMITMJ/qR9c/XoPmbgLKYw9Fl8zgkwFgRcVfhCZQntUlktfHoopoWt
7rCMYKcrW2nazm+1iM7oonuRQMHFdiYP1Gqc/GmZG+rNTRB0J6UsV2Gm4Ropi43mcAdDzj/V0kkW
QpXVuk/jt7wuVnlof+VBA6hEwVrSBn90RvYVWcpYj5P26Bz4kNrqumXoexavfaCHi9O1HMuPqtBv
I+u2nHDHXMuW4LWSOG0q5ytwhfBteZgkjnZRahN3HuMX6en9MjGQ/ssqoTt1kueytr9VbgdLR6Cg
qHpEHF6vUZQmiF+3cRBrWcGuc50/KwpzZrcct++CWdGPPRKJVLlLRyRVdU/r3IoRFCSu2PZhkimN
3l1Uzlhs+ki86o3eQLDz3oehmI6u9puIaFuahN0OHSiAmZYryx8wufHzaxd03wnMmoDUinPwQxWX
LMUWeL3U0kU3pqs3lRGak3ftInYGLFHyEipFaes8YJJ0DBTWRWGuMvGRJPKcDYO9DcPCpys3Fi7Y
zgqcVV/2bvUbal9Ndk02ohcTrE2Wn4zUeuSeuZJRaEIo2SP8TGIuGn9KNta59YHAgin8nSbvIrSp
38fZWydETgs0gnSjnXWsBge9IT6VoPSMl3qyMLXII39ErA3XMhaOFISWRcZnAS2oJKhkmcSsMNTZ
S6oF11AbHsPgvmadPnNsBVGqCZuqpdsxuKfjxim2WWLhIbZQo+rQ53rr0ZTd2rJqOkKR/oROvNDD
jxaOQG/ih+UEgGGN9W8Mu29icXOepWrFPmq4iCMqvu5zz8Suo7MRGZxstwy50vo3m1aX1sG+DYI/
Spsfb6eBhGrDWTbBcOXGoVwGLVBJihtPLZqF6YAR2gEWdiJPNkYrb74FkxUqjwUSUUGK1jiRIaof
acRbgwHCJ1FsgXEPYuBoFTX1YmrG8mASBRXLANPg5ieo1Yc/os7H9d+GBwWNTU1ydOyAhDVn2PcV
5i+mV1wozf/MOtNWevipShr01gRrnSSMOBs1NQvvXFK4G0bt11T3zBaFfMlE/JfhRjdm5UeAIpit
jz7GWAZ0ZfStdV8U4SmTNyWHj1oU8U41Cg0wOwfE8KWLOjaMgxt8eSzu+LHdH9PBO6VR8pmVcnYL
zXij3E7bOjlNlh8kh8TjFBpeYTI3sCPHoIgqqc9WrX8wrO5ErN9znB+xDVg0Ou9WOXQm6zSZWNU0
UyorrEWtcGYY1Ufj2YqymbWQmwH3LckTdji8ZFP8FwSJweCClWFdc+gaFxLHKfzv1Ib3aAf9jRtx
WGes0JArpl+LGh+2abJ3k5Z+hdxqm1AW/yYLZNucDACdFgWhp0fpUloYNZSquXgq/pEto3DV81t6
J7h5bjUu7IxVDs1UOykibcuUPHGlP9VhcKrLBCaCSRi0wsRwPDXvQQadMQqHjfdMX8Ttj6sFL40M
rnnvAvJUBPlBc7lZtO2js6arci3hctdx3p/HyX2NBNb/IdN70AY6mYOeXHiOLZehxZPl0NiKFl23
zLRuabodGODkrgzT/wzN7I0QquRS181rGus7F+EAhp++taDT+Mgc48+uuEPovbiJud88IOx8KIaV
4vplIhMHZ4qfJAnLB+7GbRkzhclCZxEFhsPUQdj1Ilnm5Qx3EhFoNYTUZunRz1uc0fyMoc6qI3ZZ
Jg6CyH8L3//EPacugQ5NgkSLyTrhtRMtnEyiWM37z0qs2x6UrrOrPyxDFmKMAJbx7LRuWIkOPEl9
Q3y1v+ikIl4oHO8yir8rK4GIn4JN4Nk/cWntY+yJsMgJLWRWpmbQnSYzw7hss/Y9bWzOkpc/rBIk
qxV9+snyNi2/7ojNKIm709Poyc2slWmH2mXMCDyhTVzXM+ZljqpYu3hysdNd75MkUHdhBNu4q6dD
hSuka+jlUfdsIr85vv5kbgQ5Fqad3aqw9G7pXqks31S6c3Imdfdco9gyr+bTPIaZ3w4Ff5PGYFyR
qnnzFJN0q9G3DC4b1rLrfpOg5PQ4g89yhHt2EjFvu/TkiLXjyU5sXP80VxziPuowz6kuYzhdIl0G
zIM9Nn2hAz45eiHZoW307ZcjIkZP+xh8sYpj1LIo1ASuRumnCwMoXGx3Ri1eF+xbhWmfw+yrQdEv
cqGnE/Rn156ikuATKuOid4Zuy+iwRwpRrTw+rFU+sMamB4uoJiTTdB9GWuMU2CZILV13OWBiVT0X
gYxXQw212IzDJgpYIZJR5AOYn3uM/kATYoNlqFwDTnFsDAMaq14NqdzlkcqA3B1rV466zxgKGiul
px2r0bzh6TawrpaTzpGUCC8R3q2DLohW8UhDP6CIW5TmOakH/doPEiGamZEK78oHY/5EDThZjkwB
rqjmU+1s9YCtQJMTBoeFn7rPwi3M1kpa5RepUGTpdCs3tHENkm68jqzX3Hf3ud3Io0eK9DZNzUUy
cJ35BSiw6077rEpfkS8SGiIZi2yPNdMh94aVGfiftesPJy74Rd7NAhHJimSXC++cdcmnazoOFDdb
on3jrrJAfJZFymqTTqPjONmWdel9E08lZm1DeohS51g7Jpqc3H1L9GYTsXA4TrG373NWEqvCHda+
rQJiHwiHMx21taKSn51jus04sw2mlj4AQAy/XrMT/TaeJsYpu/2XwZhNknApcgYymN/iYQSsNirR
Mcp3Jf+8aHJUGnwIxoj4xxQYTFuNfK9LstljfXr2/Ip0wzR7DcRAmdTrSx+WV+reOzIpbkgfQtAd
asA0cRCG81y3fBTWJP55JhFCDq5Jgz58dSWxhZNA8x4gBokq9efwM1cho/bK0Gai19PrnW7lr4WE
p2xd48cUQO6u0J/sRrxm9L8rK/d2miTYtx39k5nwOJYOi2Ny4i9qgd/IPmp2TeP5C1HIdK05uQ+I
ynXWe8QRUXG1UHtU+tgve0MzFsMKtUB7GrMGwzg/yPdhR6THaNGBhGR3ecZJd7UnkQd/virUvg+m
BAFF857kw0/oaksnCfNDre/6grGFBL08Bmxtx+EQut0trtpDbTI2jYZR7js2ugpPkYjkG8lKNZDA
Qoh9WslpPWrcnJ6Wkxxel7d+ZDOTbpDFzCrwF0bWfnh+667iykxXijrS5fWZtuvXeTXCoTuEtrf3
6+atc+F2yKoGrMiCi3IpBoHt0E151Tntwi/T9SkUg7aTwSBX5Zh8113wm/nFv8TRGDzE9FxpWN86
4xsrp1DgnConr6CkKTerQc9+I/gvLZn+wjaZ9pKyvertHgbQvla6ax8za7gOI/Sn7PD6LPLpO2ZO
9SuAlilqr2JIuYcyA3unDspasefHoSUvtY6zpenzv7KxxOmFvmuh21Ny6q3iJxSdtmqMPmKz2D82
QBBhaXwVTYcWVlb1Qn9DyaVIEQsjgfdaw1s0s5Uyynac55nMjA9hA4m+m4ZsMwkLbjjJgZyG7J4T
mZK0OXZ5hXspdC4es+zCbaBveoEq2otRrfiG8UVrBPk+YRRA3oqpIF8V3L7nxR8NFVAwi0LbEtyI
k1O5wsCK5BZ91TXBu1HVqw4j/rJPATRbNDCTWnkZhq86M0kWaQmQgW+cJmtEmh43L6LCsU+HI1+a
Iz5BdT3YOye8S0R1UYMDs0SoH7lyOptVxa4Me7yVvPSRjYTHffYqfTc0w3s1lFx4ZvCbN9mOa3o3
hYS0uk6yGkP1LEvjn06X6LM33luQv5FIbnlTPUQSxpx7pvokk+ehN7odhemspyduyR5gd2QpVrcB
/Ovk1YnZnjaycQ2XD8fPGqz8VSn6ORXwL+ogHFdFalXLXGvZw/3pBdSJkfXjIpFqhNYxxUF71R3s
jLyqO6ROVkHUFmrTMSCmjfHntXG2Zjvn5taeRncUusxx4zodu0MxzFCu1llLvPm9VZhmNFmTd7Jc
i2k9KHn/mI4DEQpURcQR5RF29clEuKNnM1bMqqRYyfosYqqyNT7bEJVp9OOa6WetqwjQtAxXUdju
wwggqpeYyycZU+Io2RLqE3F30nKnl/mfFZTFt11Md6+U+q9Tyb2Xlx8td/Qtp5ekcx7KE0vCYzTq
GHtFV3gENmqZOnh0PQbQtq5fu4RNad1/NQseX6W540YfykMTqfRLaPltxIoNlxaWeCunrTZidKw1
iB2c/sRy4rUk+PgohfhGqrYyc985QENwv6n4LxmdfWJ4zWWWl4XWZ5hN/aKaGKdG2X/59fhWeka2
50j7i4xqum3dTF9Vnf3Ado5howbZaSfOb1L7+DoO5pvT19omSOWLkZHt3FO89yEncAzb7CmBoU87
4LVGNQAvU6iWQCKe1xvrKMhMsMN8BZYnv4yQeRau1w/GrS7FuSzi9ujZWseZQ1xdSKkRzYdFiTvE
alnD0+6XVWP1F78vr7nrVivgJnWcEhA7zcy+Wq/n8rLD3yS0/klTvM6VLK12SunGxrASzAKi/BsJ
gBQ9EDvNF4D2JhNlDBOoyM5rrTVShEH6/KVBfvYHIGyliy+vggFKdF/tfIYFZTbTVkyujdZJfrRZ
FXHvpeXF7O1t4zhbIImf0iQgOHOh5Hy5hMJYAKNGCx9QYRlb4TFwxUYZ/RdipZnThcWTqHYWbVGv
C8Mroe8b3ghS04eJchVZyaVlH2nC5vIkqhZPtqJZw+pTJwgjmlyfGHUfiVJZXPJa4B3ulmfLGR62
nu/QIfKQRxb9HB3doHBAMJqHzSWwaArFWooT3atIfCjnqRx6m/Uf1Hb0mydZs3hODzbV1s6sAYCD
GtuBYgD0rFHnnaQjTkJRsuPGY3uLDdGhp5VLNHHyscfDkVND2yuTFfY+GYowIZcpAK7jwVlpY3IY
g2BDTLt58JNp1zUzUZDMjMCsD2TDPDB02HXhMEE0vVqUWnMXGYIXCbyDU71JSfZuMup2uead7UHf
o91a6613bq1wz+2iju1IFySQLIWIhZKMKBK3nuMiPNo3hdwkreLfXu4aecvT7FwAOWo6WqAx828Z
H7OIQEZYiZcCbiMMbebo6GXMtooWAAWK5Kdoyl+4vv2FENTYd/ZPWncNctEM6kpFKE4gcgb5MNPi
Gpjj7/wiQ5e8ai+7sgX1Ztnhs/KjF4WKlAt3X8fTrYril7gLHr3tn1wV7Sudu6GMX3L7X6Dkzp7i
u52ox2jEr1YePorWeWblwbPHt0j4lzwZH3npnsLuGbhhP07ZNTT8Sxo0F5VZx6k1joC/mHDASnjM
E427i2V21ecrxeSFDq2xsoqvJrw3dXvyQRa0pn7SomAXh9m75rJiA4KnXGhfjBTc4Ynp/9Dn4Gr1
I/Syb7OIcUZo4DE0i7X1iPOXCEbWOKabseUdWwAnhc0Meu7MuGLZv421M232izVG264Bec7Vso93
oZfzt9LvmsgfAYBYh5zeGy29jbZ8nriW5oIAISkMNrn6TZ1/p3n4yZ3yz824dAdbvroJGxMe0FDt
lQiHqqMNgp1FHFaLEyL06TDW6twq7V5n1bEUw1qoPYEBC99ulxKF3Ig/iL51m+/BOWqR9a7hpmuL
aN3XGH3aEzq1aTuO3TLGDSJI2pNJOY4rENnewkgi0k5MbJltYOEmP9MgP7hN/FbV02uQTqd+lIB+
4z/PM78b1yD5lUk6sZ5prZvpWFvjLtL5zqg6Bk24dCr7z5mVmppzGv0UZHp8G3ztrlXqwN9mY8tP
DJpWntusO0b1Ktff+0S/ijYjLc12P8Isfovr7ivrLpY93BHMfBXMe1mK6rjO7tPHNJV/ZVU/SZxs
IlCBhh0s3hSO4NqPiL7omDeicl0F0auKkCOk/T2pg0NRJzfP17eTnW/FrJyJNl4X1shu23tlJNsk
3ItOnqfaO7l4gTuB2kXmsA9Ha4lwa4lKgZycm0cT1Y0s/8kGncl0iEEyy6LZJjMt/aVXWCe7nOwe
/wgWGGoz/lKAAQuSHQhhkUBvxhsUP+s5HUj69OxYmHjkxk6o/jk1zGsrtIfmArvBfPD1N99Rbz5D
mMbHOI79I1DXQIlLpaw3gwM5H0C0ak+S6ArXJFAn7O+mp97KrLyO7v+/jhFJHx5kV5xGU3w4T9KO
bpjRXkuV3vt0eG2z5NJnrN4H8plpZDmYCHB879QY7TN6vHtcTo+8C28KuqK1L5qCgUL4W+ryoWX6
m56ubVee9Ui/6iUC+XymadwT+X93FfPiVX9Bx3VJYLIs2W76Rnsm7+oeN8FFz/2PuYz4PZYR+DDP
r34kxLZOHskQ3+dKEvjERFlL21v57vtQX6Mmex2wwMJbgMXvduwe7b8pQGSilhFHgz44Hy6qurZG
f0Zb77dXp3wwxJyHpFo1oE6ZO05IdoAcms2YqJOO/0yXpddRpnehqcN/or40ea0i4xob8iKk/9GA
mfkEGRo2ZwoKMr5qTzlWq4a18qW6z2Vu/qdwWy8wQA+r7x8CaUg+OGe2R+6iLa4QN3dXT+4uirGo
j17r5n1IhovhUhm75A0G+Sp775LnyWsa2Gdb/OZSXuK4xBVIXUtMguY/rG3ju6XZD6OC/9Uu8+sJ
5vezB6ekKyuH5zYvD1YPzTTk16F6zsP4ZKVfsWoOnQoucZu8Wml0KVpqNL/K4S9IXXdd1ZdpSs+h
a705o7zgCP08fwDzzy+s9qz1W9eK7iiJjujQHoM1vokkOY1cdGGXvlsqeh1dtMbcep+J6344zvA8
P1FG759H70fV+ZWh+d4V9pOtoruPwj4oCrrA/s7wz/CB6oiHL9FrcnrLgxeON8uXd93nd0n3Mn8t
t8OdaL4aWaJdTl5VMr3l1XSb/6jJTq6Mb60ptpaablCOL6mUzyh0P/67dHTvwzQHWliI4fgVaehz
4nkfIonvTrN2LHlVsvoum/HgmeFzM5jb2J8Tdz8C0D8VDCzYis94kmiTf6203xRBTucev8wvocjy
nd+deiP8mE8U79XFkMZb3w8vudymfXoxDXWsxa21+uehsb+9pLzSST3DDdydKd3JUN8o9FP/PTZ6
/5g/5MgZ96WJfAEE17e1Y1B3z2h63qepv6ea/oak5qNy6F694ipy+wO5xnZMiWQn1aYFrEpV+DCr
4lpwQOd7crCL7byfkHEi63S4hV3/Irvk7kR/PSXZtqJXW3MOvs56Ed8G8fnf9Vpm0YvUu8vQFGej
spdFEm1HkX3bVvbZvPlTcws3YRo+muKfCvsnGt1ne9RucdhekoHf7sgH5OFlFvdBbLW1Qp7N2p/f
P+tm+i45clgMnhr1JIP+oTXjnXG3gmiLCZ2gDZlf1n8fY4AatGUlyUJZhrKW388XgvD1v9fpmget
f4km/TcW0R0AgT7vc/4r3K58pwLfbPcQ+NEFEv95jKKX1M7ezVh/K3gomtFF7S0fnQxZGJmOA5KZ
YJW37cP2zKeGuiVmgjFTwfPo68ci3iBw3/kN3+HRY1kuqpFyo/Nlr3rYUfyYLy/TnKestdWU313d
/hhFtOqZn1wmKsij6NXCqUZSQSNLu7ck3LVozSr8I8g3bIoWs5bp7AXuxtL0s7Dl2gmiXVom25Se
1GNiTx15yjztBWHFvvCqI/THycH3I9DyZRIXdJXZbb7Zm6DYBWn7E0tydxJvO7jRq6EhmtJm3ywH
d4i6OFvevMnSVdehfB9S41fmGn2SSVmsX4gG+Haa8bWwvL926J+K/GnUgrsbkgXsWnjn9C8phq5m
5p9qy9/albEIIC2M6O4oHSMxaxW63s4T+btU1W4S4175wyFBWUnwWYTgnP0zI6h3vr7yRiAvyfY8
4iJ0LNuws099wTcgdfJKtRKOuVwp5JVJqKgNbNUG8jTl5dWKZujLPXmpgT1XhyfZvvHkFn32kw6R
N+ab+MolkVwAUHd5KE8s+5xGD9dkgOpOPyY6Sayxg0D1t8bSS0/6e+68ceoTvCY3Nv1wizbFd6OT
HYljF/UIoYd1g8Gpbqp9jFhGB5ZULrOfeo2i5DRUpJxp3WWW/7GGCzcfvrCPy3uKB97E7mK+asQf
HCrtpbMaIloYtJ66Xh1Eoh9G9BY1Cs8qGzfz+zx3lMgS9SA6oWs/VGzNmH1AOVAHp88uET2H73yn
QXt3ZYJ3mrqxbIDktd4GDjUNIryvn/Iyu/qIENkPg8yZUHXGvJIIKgGdxNLGkc3tfyKeIjOlIsn+
UXX9s6Uhi0zbVR20s6DZBPVIb1FOueHXZe+F0nCaojNotGRbj+rcxzgZ2ijEnryPBKO8zK+PAmhr
dIM/uy0PDtiEixuOAkCrWEgKgl/vNDeuURpBQPtbk3LW639p659mdWXnbdPgbDpIc9x432GPl0NS
otMASggxlItJ6qrW2vwq+f9CFos0LxaCtGizHld9f5NFtuy8cQcTvDQ6Hi9eTMSeSGY+Sl+hGsI9
Ao2uxqzvFSBj0cCidEzgRNabGyt09wlr/EgPDpZW7mJjOveAt2Hr71mSGtWyVeba9OxNp1gJykBm
wrhdNSa+60912q/9hOQEXPVtKJownA+utqxH/xA5IYEKJgs6/b4q9CcWxA4T8RqWiLcttoiGo3ZD
nO87o1rbaiNR76EwXWfChFdEdtiubZLdGpO9HItNpXI56L8+M7jDAer5k8KOm/vXQuKKUoDnFKlr
YK19dfft8/wO8F9zvzx/CkVkA/43q06RfdOGd98bX7Ws3XqBfg6CcF2tRz04JLjHgyokAKLJvR/w
ybTKLVP/RxnPo1p8KzL7Iw3vKVKmvrIPnjTfxqfQG68o+z9CAHOmrBpPPulvPP3ocPSnSp2bdnxB
S3Yihufaoy6oGx0K8C0X+T5N2+38FOS6dqbepKwI/QwuUI1josux1Q2BPCQ1I8/MjLrz6ohazc93
QMuZVcFhvvA6NJiRwn9q9PZNBmA/aJshbLYNT2Hc3P0MIw6m3P+RdybLcStZtv2V+gGkAXC00+hb
RgSDwW4CE0UJfd/717/lyluVjVkOavQGZZYpXZESGUQA7sfPXnufM9n1r9ZoXvQ2fnI9BgXU089A
9xGW54PBqyZxzxIuEjPRoIm9arC2GBxX/SHd4fDAc3upg/GOYHI1Uo0lUD/b1QikSkC6Bc3K6iRw
7KjStA5pcMgNbuPzaNsb9Wl2dCLwvL3bs61hf8ldVlNmr884MObRwkHIQYE/x7mxDRrexmLcDJ21
dhKSC7UzJ5JFchqZbzyHdDmip8mRWzjqdVMxnWv2d+xAazFoa3xSyiWEe3idtdlKy+eV+rDkYmsu
oVWc/NHSBxYDhZw785diKmZARnzBW7URTnF6m4f8OrfWaSrtzeRHR41+X3SjI3CYrUs4AAuWIPyt
95Rb7i4xqkuciIvpNVs98LdJdK9QcAWZE+EGB926o2Gltc8k5MiZ06BdbWdNbh1Zf1QivFVsezGx
/pF9AvCkgzZzDvb2hRZuGz7VVmeTq+q441JzWFpjPJcDgZwM7BsAQwXhnK1GJOE0rEXunByE8TG3
6G6Na1NL954OwTpFp4RL4I94puedQ0ADtr3XKuGNo8CLQeTVaY4TyyrxyWQp8rdYpofeghT5UjeV
V/uHGiDatPfelJNgH28tcJRkdn4lGXmOiHOTudaLamdMJGOp06HV3UOOMmkm3utKP3ZxtNWMjyCI
9tZYrCubPp55mrlVCg6JBKiyxP/Ibe3c9ihATXbOnGJX7/VUXG0TB7Jl74TGCtMPG/5hvhs7TGss
O25AApUc927uM9nQ26vL1P1OnjJtrblcPHPh4zX8c8n5Xq3FtBdEOXqLqz6hUjBX6kXOGgBx4m/p
OCy4Vz57PibSaDthqaRBvQkaE0sURQC/J3GwNsdp45UfmQg2TuntJy28mZa4tLq18aLhFmv9qcZz
SIdsydqKgmBtYstij3toEhIjmldTVO6gZBa9suT1Oq2EilFIZCCTKBrFO86QXJP6+Get1nnTfX1L
+hJCkL2hNb/uIxja6s/VmEmAt0sG8jnRya64g4d4SyjHviNg1PMglOJ+YzHqNevcp7TIDqk5PCpk
uJQQK9fs9ylHZUz6bNfmMQosiGF/GxjANkaLXWAi3NR+ypDGYRVPbcxY+VZ+d03D38vpyMRv6k5O
21h5bC6yys5jpd0cn1rLAqSFXGmb6CQHbrqCSbyus4MYWxCYdzTbd3NEqhrabWFUqzz6cjnXkTyQ
6QGDJo5FVWzgp7d0klbqja5d0I043812cchukpokzV5CwtgK27romlgDQB3cxttW5fBUuNmBrIFd
M+vbIMarFngrsgGOdd1cQLsvQXZuyvIaxwXjU/NDHk73KuXQUxE/EPv7xsr28LKnXItXieA7AdlI
fJ0ZaIXO2zDBpJrS2xH8irvtZnny1M3lfpYYv9sMasuqre/MTMQWwkhNiQVV0bFFXZukGGD5g4cw
mRXiVaLdHIPJi9ZCVgjExIeMzNz4e0TKXwEd/5I+8T/JH/8eEPJS5vzv3zM//iUr5D9miKhv9M9f
+K9v/P8zGYTsMTU57D9ngzypQI//Ov/4+eu7LP41JOSvf/uPmBDBODxfWMJ0DFdFH/49JsTU/2Y5
luP6GPt1w8Vb/Y+YEPNvAjmcBBHfElBvauLFf8eE6H/zHN3wPXgYR/eFa/9vYkIM0+NLVf8aE+Jb
hqM7urB8wev7tyymHopwgJbBoeZP68EhYzUcO+IsPVBCVQU2VxruPIzJVbe8o101j1nztim066JP
IKMoauwSwlrrlGWi7C+9Fn3a5pM2ENCB23lwOW2OmnZww+CJNt/GJfxhnqZV3Fg4Xg3n3ZP1KVvO
HdUk9TwJuHNEYRPARATtJo144qWPz4zajWEcoHbpZtQdue5dmu8ZSWGBXnb7QYt+QMu+jImZrvXA
KPEFEngRmhXx+jJ/7SY6TrZOBpeW4MrM0+4RQMSJOVH6REqABfpvJWyCvCpoYDn5L+5sIA7iVair
s26bvyvfvVVRMh3y6RSXWORokyM6dgsLoyumoxo2ls7TIpoRh7We5jaPPwdRC5ef+zFW+Qya4BcL
zFRg4HfSPWiET8FHPHpAc+Wo/CwSj8dirOgcjxGJzfIn+B5svjOdY0JOHXIg6inrsAuBvmo1m5SJ
DOB2S6NpL6nGYQiXSEEQyiJsvKuwGQxcwsW7pGmnnTyTo3BNSKJYx3GFwy9mh1PHzKSgTSRE/+m4
ww+dUVPLYJQYC0gZSQEwjSk7BVZNC4gj25BeMu3T6PxXOws5+fBLHL81VfNVx+FJj8bD5JGMpJXR
CsXzbpur2ZZnTHUhakN4GdoekUU7mVG0zJPst1XZx1FET4Phhuwm9GeE7r/YtekvSAW0g4EgMHq9
tooM0Sac19j+fV2hrgq2493Urfaa0+2NLOtVK4rb2GW3bjSjhT0j2ECauE5NjAPEhEFxvPAbINau
KdsFhokHuPfdcVmKOfAvOnoF03iNI96ioNJPvS7RDqbuTsd5qaXqKNnj1yGrjshwB3+3d8druQPM
SHvOczJFvutweo5QY/k4JcdcFwqQGe5FGW/z2PgsROosq/bAzmDDvkeQH/7dkDRJigAhPM6BPcMK
ImIY38RovMGfrVAFz6NwtkELTAsI2scGcQnFCRPxzh0+2hAPTOqEP7RI7KViQhLT+yoK45G7JL0m
k8PglOGFUATkcH2kBiIjJATwYnVD4AJRCiWtz6K4tBFzjZ3a+qlNHZdoKGjGk9AyCnuJd/5awj5n
4fj481m708hzoHQ0Wz8jCtrHdijEtp/ygzYCXveF/k1LZhF5wTGKAUAtMmkqWK/KzL5Gt/3QveE3
ANNXzOOPLAsQlSJNjm6zN8tD4SAFWml+DTFyQIZMF1sZ1g6JS1gt+Q0Mm2Mml5ktSB8gGryH7xQp
TxtpQJvZzt5mf2ZaS3AaE7k27fFmue3ZFtHG0KNjNOqHysp/2Mru9lpKl3vYTE/TbJ1lGHLs9vZW
hq2kHVdGYJDY0o8LQbh/buGELQYMoObM/umFsQbpYC0BWlfBKN6GtMKjxzf3LOovvD65VE931RES
iLGfAbThusk0wPmwvZiTiiLwfRxt4cpL8j2w7tanAQRlDDjZM4Wq9u12IekMV3ZEMr0EYgi06SqH
5jlxI2fR6MBDWXcoswj1vddfKeiHncZPN3WBBgD21PZUtTIhXZFkEw5v1cODOA3i7Lc5YUEi/WNe
tO1EnrlJLD2qWJTWYLsYlF1pHRIn+W3VGg43o0YIptXW5fDYuF4xgRjasnEnHpj5F5UxFatonuel
YdZP+YDzUEp73pRlcinMrlmaQ4G/g9HNTluQLVXp21QyFIDu91tRVZ8SgIQsqLZdydHepgKmagoD
TvcfwKq8zPqDSKVfkA/+ormTPVDwopHNW3wQVovXrisv4EFPhQdhwGJ1HEKVBjAlv6COIFqrahGz
ByBH8oAZsc4oUuMIDEcfDMB8OSb+ba4pk2GFzPXk7KC6TTJTPJC4Uv+arc8gCcEO9TlZdloC1DcQ
OFgBpA0dkxS5uguo/65vMc2O5JQU2kRaMo99XOi/Ait9kHNwd+XwPXvx3pwVlTei2rPjYbTiZzFc
1hbPbF9z6RgbmzYd9MUj4xfVFWHGe6zjpY6f/arFEqRP28Inyd0fD5bDOIXB534PyvUc5M1y6DHz
8pa9eHZg0AxNPoz6prMDLCs/xtDpvic5NpMy7xZ1QFgReRpgS6K6Q8NyyDP0Q2sbFzY/uho+Crkv
vto+w849oRSRO/XI6lRbWEPwVNTpSXjcMa3DLIoxOTUBTaZO/6GF9c8+OnBw++XWF+iddzVHqpfp
evRAyS2r/jRshr8zKvbN7ccX20yPrfPR2fK1qfIPw1eJYlkc8Ph5y5rshVSrXqog+zbBEZCLwVVc
s8EhOcUbaTYnledSG/lJa7BXhh0b6DhUe3zEDxeZkbWeKxK3E/h0vxtaZOHSbb+dqcYRUBIgLXTa
q6yZS54Am0Y0/SzVm3CKpwGAcSENNmzXR0LNNAdbuveDk8kjsXD7mmX34ljDJjAAciZmIVRhm5L5
4OFDykjCn/N0UcOsrJIWALg2jpnM0eryztlzUPjGZLGAjSjj7GhDJuS2OYKBC5OYCWB6Pevnpa0j
pDclPWqj6dasdhcieQDmsH5y+abPztGPkINYI1/wj/FuaRGivzgP2iWU/i0Ej1wY4PyLfphe/dz8
VTRkgfhe/hxGw5nlbjuhMLWM92rtV1EaL45jHUZMNVpITIu9rNzohc5DDO5nbH2tvZH19EjeSo8x
9FWFkWZ0Gge8NeWY7h68iViszgMvST3sRHrSXYQpuIXx5rhQkYRXmIwyYFwad+o5bMs3ixbc1k1x
3pqkV0yBdhzb/tAG1r7Om71vyK1nKKf5+5+iLF/WAxMQE1MCzhfkklcM9U3cU5k137lA4dQrm9EU
0SYopp+tl91rvXpHWfn2EOQ4nUF//u5au14OU4T4WTWXTs7kP8WxvWjss8hbH7NhsfCd7HeS8I6H
HvZEwueWU53Qdw+GAIjQsEGP65OLHsHEAGpIiHY6QAyASMC1qPLem7GgBanB8xfAyloTN6wN7GXh
Pe7D66jb56yCHemKHkx8WPXKj1541odmJRejC3+z8y0S+mtLaVZfgW+8jHN1UWViHjvM0nFeppK1
Z7LRBTocrg5sxYJF+isp2cg5KyzSHKmAn289ZxP5uiHOQUjSRRNLa9GRtSEj57uL87fBgiPv2JjL
SP5Cf2H5SsJ1EXmfptiMpItP5bPWUOJWKtwscPFYlL39LAdrj2xeLL0M9jAgZM5lYzeKQ6Ky5xAV
d61Ko9OIpZtUPl3kkFQHiQrrSHhdOZJiV8kCIz61L9l/Zrw0MWvhPAo+tARqNm5o5w4RlmSrLS+m
+DbcsVkmKjUvIz7PRbNKzGE3ZU637qnmXAK56E0Jl3YPfmki3FBCWhL5qt1YSJ0cQfuYMhOd0TCI
IzqO2Fml+TVk/7mwEat6nEn6y5CvwzF9AVr3FoI4wEHlAlYhK7s/Vc+K9gKTw1iNdvGtTTgEDYIF
HQIGC5U0WBI56P/JHnRJIYyJI3SoRNYOAYVhFPxyCSw0VXKhqLBO+cZHLrnT0rGm19KzkVKhLFM/
2U1V6C9lbt2dKmbomkpHLFVOYlLtGpWbSADkNji5Kk1RmDc9KoclnZHLgBa583oqCzIq34aQtbxp
qbwmGEts+UQXgSOT9FN+O27bLHs7XzWiV2UM/XBJRAaoV7bFBd7vjPRgxlq5ygXrsD1rh0EkNQ4X
/Riq8rRv8HAJeYYbpQCik2CploKmmgtbXYztxlItBwqvR6uaECWx4cRp4NaoQYC3U+OZW+I2vtue
CFcMlRg16WiU+XwCJ7qlPNhzRoqAJ5Gv7Gjc9q39YQvJitTwzHa49SqrxjvXRzoWBvNhSnYCrR8P
ef48A/mnnaIoUwLirN56l7gp6dHcYsC3RUxXzQKjjbLms8NNsuK2ouho70T63WccENIqY/IJeV+g
5WnosqCyWdJrFSDuPvnPqdb3TDpCEjF0JK7Q4fV6OF8ggtXIhLSyl3Uwa6SFzdM6Fg7rZgKZ5jMy
YvAHjJQxKJPmnESPF6/PDRREHeqWVTM1rPOYFa9Bn20ml0kwJFbw2DTrjFjPdZzV+3Rk5R40grkq
oT1ETBJn2vBWWgRvcVNHGRiMAM7yemftDzr+IHob2xkDG3rbL1kPGS2tWGLMCagthzGm55lyQsGn
FLjnaEyA/u2p2geDv/ZVoEStu3Kvd421IaltL8rBvwCTHosuSY5d5G+tvIy2cWp069hy1jE3GvLh
uJ6kinzrGtz/RfwonPcKc9tKzvklKqxwbcUivDQcmgqtmo8QWJYzrCNK+G1ecEqpVBRkmg/GCsL0
NiUcfluF2NXzNXGN4dQygiJ9GGPZYPwhLg/bXbL1Co4qodEmTKThF5mY5BgYhGwHHQJPoCyO3Ryx
J/c9PePxXaCmYu/QM4xeb3WYkLSSkCxda+MSUwtbW+4n5aY3VAx9bp6tjJTMvDwPJk9U5T51QbZH
XSEqfTiZosteWzF+8dY22C+maoM8QWrpXJ+9rv7jkybIPnA24WDvxixANJG+RIqZ51vYhw32rHMh
AKIbO6m/g/pGBloFgVc/JfHsn9zO/oWzUOJTY76K9kjD5CXW2aAbEYjlUBkI2tqvum4ZiKQKnxQC
zOjrcdUz/J2VluOUzkxUC6Gv73r875R0vclUqip8a51Qx9uJsaCp++dpjsngtB9JZrwLp3zudEQl
n5ShoQ5vbZ1/iyIGXXSfcwimjozLKWlvfeAPt9zqN6aYSOY0yrsdmo+SpZdW2C7VOdOKknNfHW/t
ytS2oYfRtgPsNenSht58azpaxy5OxjVP1KoVPkXiUGXLaIBIipwPr5rbtZZr05rcmueijhtukURf
JpmzKzzKpKbHK6032SYJSoYksI3HeCVQK8i90yfzfYpYv0NRF9R4yQ8vHcWhuJkzlmxPF781u2xX
BWk0HGPdiDp8ndscL+swyxTDV2CIGzYDwLTQ57Nr2peYg2BtigN3Hro0C6FdflhuxS6fzc1m9MKv
lBD9usGJYPo/yUD9NF2wn9n6OWv1hzEQumIV/e9Q2wPIPTBHcJ4RP4jhwFtMe1uy16T5uDRHqo9K
rYa+U+zbefw1Glm743ACs3ApB1Z+suYhldAKkvKFHv1JyOJ74Ijj+1O79JuJilSPP0IJceO3qyGJ
DI6rhVwXNAaoBkh8Q6cthrLEsII9DzMuiZgJo9q0YKP1F7vAyleGFKNj6m6UyKtpa6w5dhS5u7ZJ
wc2DhCZPRANJOZOM7j5l+p0kr2RRw0gtG889Eh8pV25NXKaBbyTo/AJzyNyuyiRnRl3gPmxiLTfm
SNaC9x0Naws5RRCzRRtmLhOCZlvKJNeKsEdGsbnJMVyVMa1Jp3StPUMLfgRJRmKLbjHyBimKqCaO
Od38PaSaPOJyI4NpAEwL/ZdY6m8TEGhbOAIXAuONcqf+ETrNb2kSrO2JjRFIRImUNbu1YgIf+4CW
V4DokfdBv+rcGUSEk9SMjxmQDjptpdndmg91kfuzLFnKOO8FNDKxl9ByisfquVFWNdtANAcoD4rh
hUEEn0ZLikBZkmwViJ7yT7f2aXNP27p6TqHniS6RK9mJ6ZD6rD+z3dhb0qOwqjnfrvQrLEXN62Ah
RwqZbVLPIR2pxBaJXWeBef2WebPNiCbzZzAT7YcR6iWOps8B2+DG6IQKvQma9eRO71mY/DVC6v+y
AEDv3XI8mvX/WQI4Eog+lP8cD/4//+iv3r/xN5cGvu/T+Cfvm3b9P/X+dcuglSlshjf6ls2EhP+O
CBd/Mx1Pd13PpiVvIA/8o/f/96/H53jILd0U1v+q9+/+GfL7r71/1zGF4dseX5J7/d96/91QeVZu
WTmuLe+XQKo4EWDx1M969ejN25DI+lvmIydp/8yj0RwYC8DmRZd2S5ePBQ21rWU84dTpbHWENuE8
bc+NV2lLQjKqTVzE7bZt5FdO+f3qWqeEOcsr5IR97TKugU21KM/2n02W3XZQ267Z1uWGDNh+sXHo
8hqhxfY8MK3V0N/QBLJTMvrh3pXzOxeIswWJm4QB8NfNEVY9a8jk4ZwHCmAmT39+IQaGos1It4Dm
82YSGvVDJ/MHm0unDafZv+r+7NDc4Uxu+CyvkrnLfp0QsgtgzLeN+q3ljQoSkBi2jozhvFtGFF0M
orUI6SsvXdb5q6T8MIf0UTrIIv7EWiJ9nX+k4whz3TU1QrcuCa2mDA62uSqkUioqU5VWJjWWVMVW
pcouTxVg0PFw9pRkxGaHvFrKNAYPSqq2TpVvoSrkUP0ZwqmKO0GVN1HtKVlq66kCMFCloKQmbMuG
rLABMWGZmpyk3I7ocSOMX0dVTmaqsEyoMPM/paYqOh2qz5kqFPWCjI3qte2dM8wwBa9LlEDcGFQM
4KGmd2JXc/fJNBI8x+1jExY9Gz4ZMKCWxMEpuJYKhnNizDyZvCScpqjwwajieVZldKIKao/KWqoS
O1bFdqDK7oAAY2sg9B1vGccWavOKGl20d1OV7FU6ULwb3adF/wxkZ+2QILPIqfNn6n1B3V+oA0Ci
jgITZ4Isfw44IQTtwFHBtWASC1w56hjRcp4I1MHCIJZjRWXzIcKKeQqVrZOGUsslfbfZHW9AnURI
qGPqzi8zpBC5Qg6g4EarRbNN0W4LNFwbLbdF053RdmM03hqtt0DzTdF+GbSzb9GCtexcogw3KMQ+
SnGEYqzRm2hRkDlC7jgoHWqUZQ+FWaI0GyjOJcozm+Iqy14o5rb5jaPjYUCjrr1yrYdyZUEsZBLI
qCs3Q3aKdG3FxAxCK1+C4asBgAqtbmsCiPTOe6TXR4XJCNCYGVpfuHJHWsJJRD2yEXEjRnkem+gZ
9ExVsBddJluSALezn77ZU7FWFVOWmN8KmyFM5kQb4hAnPMjjvAlKoi2QaDy0/RCNP0XrD9H8E7T/
IRtBT6p9hi6vB7QlAAltoP4wZeA1XkLdLlYVobey8fYlMyrB3GEMklPHz+SYbJk63w8WYYg+J04t
JYQCk4tWDsTCDLngATWQPKGi6ZC1diN8g/pQDu/Qwz3AWC0NGrxGWzHoG4qsF0uneZ1Jm/cce8M3
3dHyXMZoULUxnoiUvqmP55R80J03ItsJd2VQnvnRm/NGQH2YPTAogqH6PW+rTVaVhwQ+wXT46lH8
wyBQltPMNqYSK/kY7VPTZYbT4BPQQ0Kdqa9qQmt5mrZoI4g3NBmHNWildqEVXpOAFthYdEYi2ON5
L2hVq3e6nMLNCNOxUZeDUW3kDLs7X1TrNLWvzqFinLgfF+dU582YI44qP1qDew80U30z4rMzney0
qSR+J9kn6addxbyzxjGV9rt6lQ4UsSS4Eh1t48015huxppG7Lrq9Vvu/bGAcCZTjA+cIe19LganS
P0SgO+JrAONB/zq4YD0peE8C5hPPjEiRxDOXgIA+qKGJlEdsTkMOoXBBCglFyJMTXb513+X0Aab1
RCXnAhdZQEYasFEHdGQBH7myRkklhZUcUoOYoD+xw1wmsyqx9J8Bvdcyj1n6fAyMEo2CGYhw0Biq
Mj7VifjmxN2HupXVNce5SmrB1bU4+DCAaSR1r9gkxaZWkRjR3QCvEmBWCbhVCnZVgF81YFgVOFYE
liUB7oG0GAN9Cw8z4NYMwCUBuaQCugC7bAAvDdBLAnyFkQrT+SrBwEZwsF7bYul6CplfpAOLAYCs
Q2A7il3VclojuS07h+UP2hCjBYFVO5GMG4HlqJvmbW9qZ/4PCbceyEtiVwv8M+dobMyASlD0lbl2
PAmOAv8XSoLTxUotxOrPPRMmbHZrenprboR9qThfnsdQWpuiZOA989dm8+TLaenaNMeo9/9gNMSA
OAB4pGmdieLdEmxwbQD0OO1eCKsPwPZM8L0WjA9cfuWD9dl0ISu4O2A/B+hPA/7D5/QTaXdpAAXa
wIERkKAAFqS1DskJPtiGdIB5GoAKW+BCdVNFwIY90GEEfJgBIQbAiD5Qosf1soEUB2DFFAjPcOvt
IFinU+9gMVqM5MEv8gMSBcoiENNxcVg3udhZ9VYDRY7AkT6QZAAsifr1ogNPOpx3odEHj2wl/AHp
lwZmWYFbamCX8skDwRxBMVOQzDR4LgA0NUDNEmCzA9wMrWI7AnIWAJ2tjOMFVN+Gte5A0J7jr7VU
nqUH3zwNr3rpPUf6vBoZv1KAi0qw0Rl8lCSSBpgUkwr/xQjwdQto6gGcWoCnhJzBP4/AqA7tSR84
ddK/M/I0ahwEguXWSiHmEfIVtUkN1EfkuWHFBCs0q3U58JZk+o5ksVUCgUtWwz7UqgOYxKWRjDB2
aB0QT2ckLNSetszJ5Q3L6ig4jKSRZOcZ192FgKKVxkNdJShI9tCu6EdvUrKSU867JnZ9iKbZo91l
nN2ahSiDYrSTbdN7+9YQm3iHrW45gwSrlTnUQPI4gvb8SCXocGY+uCiEiIB/dECeAMY9oPEAcDwO
NwF+3IAh08ZdOJhwJ0TXhOgUExgzgnW2fJ8mPfn4fDxyaJR14T4PiJiezyjSnkp75i4w2l89ZH4L
GF3Snld3jncK/O8KdFq9Cy4oNY/m0gatnkGs1YshbfaIX3Xlfcw9GuN9BMmG+T23INoJqHahmG2E
6/fmKwLkJjASKRGyuwbxtgGB3cpdjGV37/LuYUbazSqikzv8tAHETRaDCGA8BhzXR4bbAZKHv9T9
nQOXgwFcJLB5YF9Jr9qOIOgDKLoLkp6Cpicg6lGzdQDWA8B1AcBeAbLHAO0GYDvGLxvM3QV3r8De
a/B3GBckAAQ+5sDmpbsL/friCAKNQBs1+1ee5CtEU0OwxyPhkDf3wKEHTZaRqtU9lWDRpZGcivlV
AuYbAPoxoD6RsPuWooQpE/TiB/o/7MGA/R2Avw3o38QbZtFDhdtvBjaAGjtAN35rmAMSisBeP1bU
IgZoJmEnTPEiVKqlrqGvtswUW6lIwtYUFzF325mXPDcnrZbnMrNPDbGgJG+S9t+deBqXczsdamta
0Umja8ECIbE5jNgdNPRUfM5bn35Oo+wQPECSbCBMEhp6AI0RFmYSwBeErhx0DBUDxgqvzjC6YrTA
cOGgpowYMAJ6JXAyNbYM0gpPKTYNDbsGGWmMZYlgbf3nIrt0mDoKzB0OJo8Zs8eM6cMxqcvwgEyY
QSb8M1hDLOURIU3irCnTiGldTOUiAU96rbCVxNhLAmwmLXYTge0kH5NbLdM9TNfSH+aNXiL0FcXR
Ksa9Lv0XLeYiUOFrrKUCoJfJSdvZRDLMVXsRZ8wwnTWfKhU7DDdkhzmmwyQTYZYZMM1YmGcMTDSu
ctOM2GoApFc9NhsLu42D6waxy8SEY2PG8RhkCLDiFBtMDgQ04tjxse60WHiKaDOzhGZ8uvkTIYjV
R22EOdafgHRNrh92oB5bUIM9qJ2wCSH8CmxDKfahGRtRNbb3AFuR7RwaTEYuZiOB6WiwP2MsSGTw
PUdYksLxJcKg5GCoSpVhCeOSqQxMGJk6xKFYOZuYHHFXn5iwPHH6qDBApRHuxono5vlR+JdkVGkx
2VVP8ncRzfc6r84dZqqRAwPWqgSLFVfrkWC5MpQ9ES9i4U332Z0gGn7PpfaYty5mrfpNYNwi1vSr
B4utyPObGpxZGLxKjF5q51KvU/0UPkYwG0OYelkjBjEHnxgnC60bXmrsY8rYaWMngwbeqn+mfKDq
n6XYzjowGhsb2owdrceW1mBPy/z0GnITBdjWmEQAK9Q9UzG/VwwWYFLVsSDkpyH6sazx2tb9U9N2
D5LEHzHex96SVKwAwDUU7YhNPMU5K4wvfe7ufnA1o+nIhKGnqNi6Zf8y4cgzvfppqrKrxFraprjB
EiZWjW95ENxNyogm6Kikf3acANOh/JypOKPOXdj2e+Yw/QrWvpi8u2sPhMplXz64lp+tyV271Y39
wdH5XrTaAzrGxDaobgoLV3vieR/qbdQAnuQ03RqMiPgNZyuG1XZ5cdNNvQTb1R6DmZ2r5keKmZEh
WPcBcyNP84MEGZxV0y3G/BhBt6nP+ZgiiTNDVxieCXS6upgmBebJqDIvJF88101y7dqflemcx64A
ChvvkeN85FgwpUoQNDFlYrJ6HzFpVpg1CUx506zxMWHi5J19dkuyG+vzH7ter1EIevcM+6LZG2+a
G51D7ayZtgq8X6kX3ufaPamDsxGHr+qHyqL60BgQwuFp9J7zObk2Oba8Lj+McX9HxaoM41jl/v3P
18fqOxG3aJoP7M039SaT5k3rdbwSVnidZPs0uj+1RJzVtwqkDaFgXGUcvlWT9qAR/WQwTgbTrIt5
1sVEm2KmbTDVIjk+56N9bjDbNsXfb5vaC+6d0z4pLyKjwJ41foKp3YDAP4VM3FKvR3frfUG+Bceq
D/VXw0heNVt76BqjiLrpwBynZ4Z3XnUT8K4dT3O6cTAMZ8o53GIhnrASm1iKneLht1eODp7XnWf/
on4w5nIsw6sqTcV80X+mVfNgkxizTVhlhzGimRFc0u4d0p5ZnHYwruj0oLdrtykKgVZAGbpnAFi0
cXubhRzvDF4jxmCmg9zczL+bWKijiNeFpdpl3WLq0lvKE6klzokUv4PEgi2xYgsHJ3uyDlLldewf
I4btgBW0sQh0RCHEzk2X/TFSGdTYvD3EEu7NfYf9W9186o7S6/CpsbvXBCOweqJ6K7j6Z6MoPwKR
Ug0eKpwVWMx9nQcmy64mHKB69TMjkQO9oaVjXNTnI+ndw9x4m6zyySYIpeJ9IqtPbxmL2Y1vBSZ3
32RQSpg9pZH/gO25zl0H6EPMho7SoXJuRPOiDKONhp9cdGuf4Zr4d1tyebTPWUfuJU7OJX7RqnOG
Zvh3ac5vs45dNgiXea4fNat77n43mX8jsem9YxJpcO0sIrQiZmSW6ReBCJ9jp2/V7iCmL8MIzgVf
wqT1QtBMQfjkouW8GmbkbUB/SE+/anX3UK8pwkvMcISt6sx4bv1wMBGrn1Hd2QD6FL3zQT2rNpms
XWoeihbjQTQ+2pktM4HyKbV74TlPhemfvJaEz/rY/uUXF1N6bSdcd11+thqx6mhKGbG6B4w3dXUj
d8Stm79XpfI8NZ/WSIbKmP75M00buaASJu+ufoub5mxkchel75LGDpteyRYenEG0TO27TWps0NR3
BQdsN3zyUqwAKu3CnxmuRvmTGYwi7nxCEgldoHG6qyZ3J2gqRs06IPBBFahTh2WJWcJqRS0gFv48
AXhGLIuWZ0oG0xyddJPpxNzW1IPqppFhtM0580LyLVPbf7E86mpzPtrBW0MXouuf3E77JFGNOCP8
HvyujChFBmmVa38MKANiTOTO/4+5L8mRHEmC/Mp8gA3uy2UO3OkeHh5rRkZeiFy57zvv87L52IhF
VWcwLVk0TCUwmEOjG6gu1zCjmpqaqqiID8CiU5anCVRLGWAikLMJwJvs9GIVJMoEHk5MYiF0giwB
INO7Wk1tA9yR4w+A0C51uWL4AzOHYKvou/acyFeogWXAX5Qg8se9RWboigQDPwL+bMjG9EiBq7m/
VYHp5ABOxVdBTQR021kM5Qu0oWvOw3Sqn4yqC7Ljs5Ei7dVRMRqDgRevZA6D/ByOn91Hsi1PCWbG
qxapp1cnnDfHPLA3IG6qP0olKhCqPc6trUOyR0bZSa1fY/lpBq0c9pXsc9PcY/T4XLSJJ7SRI2Fy
DGU8S0G5kexWz+Oz5OsJPS1MmLU3oWC4uKWALiODh+E0BRUI0AnWOO/6mwaNaF0znsi/iTgVNbMP
+3WHLQUVU9qAu5iowWDqMcVzapE4yOgl3iSCSRVkGlmOMStp8ssFg/iQecOeTKrh8RNI8dG6U5XQ
6bTylHXgEx4nN8tCkOrUGCG+4XMEU+40K9yPsGzAFZB/zxMwdGVgreQgT2rx3fjCjbNwUxXJp5wA
zGNQwmYjoDwhilID34EttPkipsD5pfJwzgfZTHgwnVSoxCfz7AxifUkMoCDhiyjkZ+cCLK4E9gC4
kaEVoBQU8L7LaieVqyclNL4La9w4UgckNip+Vq4o90qdNn6aGo9DHT12mH03wDYRdooECavOU6Js
cEJQm6UQSbEbJYOShaQ8hd107bLhx5CEiY0+rT6nFjqn0HmU8cxdKgi6DaBMXuvpWyUO+B+8+AUU
+MDsJZ8WQ32MutSHijwXGxfQHQS50AN2B3HvURIA3USTf0pLq845COlyup+teEtzZZjhV2MrlqVv
EOT7EeGJEM1ACufdWbmLU+goaCsKecAUAWgC1GxY8C/aOnxsxgz8jUrnKP2rrjbFBVMMSC6UxzQD
01EtFJzbppoZaRwGIEH2HyYS+MtaFA1Lo7+CiR8bO4DTv4Zii1QQAWS09Gf00hsDJFFLr54rAaSP
IDXDODen27GA3eglXj+nSmpLaW5BcwnMhiH+T1mVfVTW8jHpgPzlxAZMExIqGvH8VQb/M7gCARQT
G9AbhS3Y4KMJHVXMALuQSmjwDmwsqUUFvuAW4E6BGbcKHXqUQwfOf3X+MU2R3xoipqxQUFiJTAlo
AYCYyQqnVXsI2w3PmT55cgignYpnqCk8q1MFiB3GfHHxgpdHAuGSoWhPRj1pFicaEKxpDeAbK0yb
41Nb1fIoqiDnqZrmVuiWb702lIDsQHpJSZCagWASfe38G7xSNfMldBvcXyDm7S01X39AEOGZA6jU
BJpYAEtxDOiwKencaRiH3i4KAMNmlP/AOXzBHPglUUDKpYeN+v94Tmo7JvU/ve8VUSnu6JGr/w+H
qTRZEnS0QTEGhaYm2pbHfdX//b/yz+W3/xF05L+6bX9194d+9loxX6UC2yTpqiboGmS8/5ZjNv5D
Oq2YpiINXQw7vcsxq/x/VFVRkImrAgScBRH/0t9zVorxH4WXRZ3nDV6SRF4S/m96rb8KuZM/GxNW
IK+B5DPmNAUJPd2tknfTlR1ap9DemAZQID/3Y7BpPP89gLeVe2b9Phny2iiFp1obrlGBigW0dAQQ
K6dPx79P/r5No/jvvx+q1kDzYvZMQ7t6+/vgmyrDuqmhryTI5jyeVO2DKn/F3PzaX48tCVDgPjRF
lrpZytpoSgvmWQUlKQv35wl86hZmKgwv92tPs4+tkQb30bqI9vvGGAclawwiVBiZLn8MKBxGg4Vx
W6H5GyCBA7kvx82yQzXaR0GSEjRzJXsaP8+KB8ptq25vjTmyjtdDfPlwQZSjQRhGFPFwR+nqE+gN
nNJOTv0LOBivvA3Y4BUiMgyLgDAcGqQ8DzJnej7XYNxOA0jSeYWXBJwn+p3PWBj5EvSX0tA8ADk6
jrihkr9j86V0ZVqkKYUHSiZEMCwoYFqxnfggJHFrJ/88Be334uXY5t5H25jU+F9NZuDRB9UIZrC4
CrWUpHCEpXnKkH9BBfHm2NSu129tkVOxWR7gqqW6qoVkQ5Tpti+0ayFnl7oRgXGuDSsx4pOI6j1K
0I/liEIQasfHf4AoHu+vRv755g8wckPg9EqSbNmT3P4xdTmMdpggvm3PzXNsy7biQT3Uzp/TE3rM
DvihMRjGsbaBteVUnIFyRDhORk/+CniThcE4G80vwFZfZdAzNy7YjgIAygyG3b1Ts919KuYopZ4p
GTdC5cbw5cmb+Ifj3d35fSQnuiIB7KPzokKdyiROsxm4ecnO6jO0fuP0/Ge/Tx3CMO1Rf+IQ/uPe
H+VPCkaMjg0IO8fvlxVQx28epr4RFxw/aKzYkluAjsGMIJVj159Tv7WgDvJQeqzYQraFOvNboyp1
AMWKqw0dbXa7ARBvlPx1cdr+DOE8k6sYHrAXOH+xRR1AgOZ0TYD0kY2pHg/AhWv9UlzQsnBkt/X0
W+O1YXwzMvj92+o0THJrSFsEXRUpp4hFuZnqHuSNxNfBsJ3c1yCztO5mi/OqK1IFm7dTJ7/ElzNw
fsffc+eciVvblMP0UzQKA1gjAH/5wo/QTG4xzVzl6F2p9rGlPdffWEIa9UtcmQdpVTk1UvAqB+sC
ZHgKwKaOTez55tYEFbogNKlW8oJqyTziIXCLGquc3v+ZCSouCVxeQBVKF+1W84vlNKpnZWTdcGQn
aG/fLoMKQvrYQBgcQ/G26IVe7RYeIEcexlOdCHfeny2H7Ogm2KcABmdVNwEQC002zPRE653OMT48
66tQKY/UFnKc8wjlYfelqG96oMialJUskghwtGfUGSplVUDDG5SLog643x2+Tr8+jCWwUX7VOQYm
v8Hu9md7Rx2dPOakRq4BJobwPXTB/ZoDQb3UM74Q44BKVLyNlnFYcGPBChTeQsyFG+jxge+gzGZG
KNj/TrouE3wqbijqgHKp2Iohl8l22l45GV2KzxqmKI73bD/UvdugTmiGQcOs0sj9GgDseI48zYOA
racEx2b2N+3dDHVKMQ3WtGBDlGx+CQrpVGtQ3yZQm5axnP2Y9m6HOqnpIvLQ765lG2oNGMWP1bvj
dbA+CXU8m3zW+9DAZRuDQlG6FaJLDSWJP7NBHc+0wwxbFiHhLGIMnyoQEMaEhSw9H1th7RR1PqG6
26z8Yoi2BKxEBL6ugmNdMKyPTp3HQq8noTNQJ9c6BcOmGF/rTmX9kC81Y8cE4qW/B5v3z06dSTnC
6G8246kjPKpe4ksvnDWCNc0k1zTm+P/sXNKvD8gcx2mo4cmYRGDX1VfQaheOAsWb4y/EWpVGnf8o
X8p4UAbZ7hx0eywk3QN5cZuGV7kxFFmcY3sKw7nph8aQNkaDHBkyS9DD0GakPGEIXr/xR5QI93U2
BeqaQ/unuI3ywplrKEFBu7aGlp3W62eQ2Nk6Jj8y8EqNSvrRyPsO02f1A46+V2EqtJ37byBFvRrT
+BwZIjANZeNpRevndYfhW2iSx9wVo1vPsVA/aWkCCQP9BAZGUIWAdQEcNqCw0UYIrhRPCcr4CeR7
oJ4NzpFq/ShhkFuY6m8pt9zy4Efh0a5oVAXZwPelAj2EmosP+ONuxlqqGJcp4xzR9RdQsoAnf8Jp
VYAagzbQwLhIWb9P/vkmITCGaMIAA7I0DSXv5CtfsG4AlgEqpAl8Iih1jUDAgZFhAJaPZ6xAIMH9
4HRqVEAr82JAN4qkaHb+JNipi7oHFMtCUzQh0GpxjPSdEXY0KrLJUcs1SQNzKfj8xycin4bJHnlt
WeeT/NDRuqj4ZpSxCNbjRsL5lEFoarY2aNXc/FFE6xgT+KckQGnMiVzmW5y1oVS4S9SuBTMVAhCv
2qub+ZWnPMhP1dfV6gLgDAONkVgxkgSdeu0lkPWBdLgs28kE1lkgIZMyfRiAqkvj8Ebno88jaJ4M
EIyz4jpjoToVASd9hkahOKMIeNFMAKs9/VWGLMapueFtSGi+jiXjmzJ8RycXzea0jbGGYa8On1QW
8jOHafeM0+77CqqxqvDKCLfH3qOTtW9MLYlaJGKER0U3fRrXm2XJbxKhYJwF1tnTqfCxqHXVGMAh
29y5t9tA8iGgfKkdtIKcyk3cP7wadSqYjOqarelSKHYDkkWo5fROXT0f7xsjXulUNBEjray6AgiB
SHvs9Blwqtj5MwtUAAnjaUonAUmeTuhpVmikrsy7lvHxqdChJABkVRhQs5vlomep3XDn6L9NrX8s
be+WhjT+Z1pEejtbF+Mh2caJEz5+HNQBdEI9aMqAvCT+gte4S96vBWh8MPL/7Xj/WE5nUPECw3OJ
Ai4gEhgBWtbcyqvPi0vqhAjKp8hm1UzIbh0EYoMKE60iNZPWwB5mTTMd3ARgohq+p+tFGTBl5B6v
jhEiDCpERPU6Y5ZEgA422qFp0joaBpKyAlM+Q3Z7bIrwGh4ujIoRYa+hoRvzeER7xs1kYTIfHxGC
qtGFD/IX6DQ7vA9xyIf4+x8eZIOKG9BJDsF/jC0lCiu1w+E1HfuM1TGydoMKFnFtCNDX+8tN3vLb
2DUciLa6vRe5FcOauF+Q+HkYDCpuAGavNUOF7zZZkxPfjOjBdB4YV63Ubl+0S/pZdgGftnm/OQNn
y7jJyFKOPJQKKaMRR+FEigbjeALXW5n7mv7heDsZcdEgvrS5T8aSq8JhgAlQcTmtDtZsI9clxv0o
MHIe47eQEubrOAIHknzQvem2uA8D8Lk+GU7v5A/lp8hu/NgprZnx7ma8hWSeCilZJkeQhMBJEK69
TdpZ9RfZhJ4XGh/Aw9p/spUyT8WTJTL6UOJhjO8fQu1GFFjn+tjzMS/867dqpAZEwC0MTNZs66fS
Tm2A5y4gXbEheMfIAY59T+apIAI+sHSEWjh8T4ewBUZ7Ox7Z6agxXFw4PmAyT4WMLpvwFlRIyMAB
6wPBlwPFi/2WWUxiLYiKG6NSqVmlwtOj7ARM2lK+YpD3X3iAKCo6UBEyxLSoPYtAZWVEIzoAVY9Z
RVCxMJK/3cC++X1qr/pKwbsUbH6gbwNMq4xPXXIC98slFU5L76cjwxw5lb+Fn405ascwANX2E+AX
gLdhEsVXloscfdOUQBFAhyrzToahmuMN3A8UG5NUuE25UAMAqiY5QHqnWiCvf0icwmtAVGfqJjpT
nnQH7Fd6z+xH7wbCjWUq1kKjIG4WTQJZlLs44mekvJ01RibG9azKTh7ll/RSp4zl7iYFG5tU8BUT
dRzEBEkph+pDVEHCRHIE/S6OGLfYXjdaBHb8p2NS8RcsmBwck5TtrrNNakKpLd5NruzKZy04/oQM
p5GpkNsokTSmUUX6bpFfuqM/uLFfuMzvRYLdgXPKVLRd81GUOwN2FHNyQLFkRafMSiwSDKFByQiG
u93EzQbK5K/ZXJNQJo/0nifFCHdwwFfvRic10EFihJFLq7rmHuvxzHBHmQoloI1pgOsDVHXsMGz+
XISvx59pP7F5dwmZiiWhBpI2kHD9FXcxYW7Pbu8K7vCAcd7b3OxuhJNuorzj6T4XGAyHZK2Oiiwg
SV7Qo0AgA3mjI2A4PlQy+3iB5CeO/IOKJOCzxiBLJ8k2OG2G9JzoQIayvILlg1TMmFRNxmgmXkoj
dg7q2F5hqXbzEUQ9yLCh6nq8ot0kavPFqGihTaMeSyqAVInyVILXWsh/TD2EWAmIk9VNePv8R9tH
RQxQgoGJNEsUALB5h5NAopoAltnPjYtBtlc9g1UIvIJJZFa/SorszjqGJHuIuc+98BWKZd7U9B8x
5wk1CQ5yKqmp4IYKIaOOSxKciHH1Osz8iYxlVSO03IjORKU9yDMYoPtutYZi9cDGdBlT9WnCvw0G
Lb9pwLmhYwwiFDBWPT0nPWZUFkiqgJG5BXq8aWI3g4Tp8a4z/Eih4tk8lgpg1cAsYHYDkvZy15hl
++nYBiNmKlQsA417ibE+8jgcb/j+dam+J8UXsHdoBS6g/FrVMSMhZ5w/hQ5nYL4rxQG93Hn0BOkC
Kc7jBbF+n4peGDEv115WASIzQJwa/aiXnHEYWJ+F/AWbgDyABFwuJZRChAbCDKBNdiEeeryI/Xf0
+4F763xsbEjGBGiKgYyRry1SCRHADB+MZ9WeTwYaKrOT+5mdeyPencvDsW3W8qjotWqqNOixBq8D
zz7mWosIky93xzZYXkdFr5kXVjkmT1uIHAedl3mQ/XBFP/WOzbB8gQpbYjaDRk+EL+Ti3VB+lsHe
eWyAtVdUqIJUZArZTzwuowVELSmmIwer6yfGkXnTTTiIiDR4KQI/EJ8ADG1j1gPkPTZ/SvzSBqLt
pYKkyIfZEVEFQGmMZzz7GMuj+/lDjLwDUHfJXgQyTged5bF0/2gHVSochFA5ysseJnJYKR408KVL
L8cmCPL66D5WqZCQlRO0iBfYUMzRBpeBDcznx8YqrPG6mrHNB2qAKQVnClYrNAs7PrWn2up4c2V4
PcMdVSpwgIwybBYRJ6uAOm0OSkOVezpeKssC2YlN2NCyMZ3B9IxiR2mLxYPAepbtp25QH+FlSYba
GJ36KmrGLf0EuELrYoLLfoO32bqNOSsTTCE+hzSYbKJoZo8Qm/1yvLr9c7CxTjmLOq1jEorRX0mP
7DToIoWB9309SScUFs/Gk80s4+zu6MYk5TtoW63gF0RLOw2Mj8sMoHBmNeD+tW+r19TxI1tldel2
X2Ybi5SXQPp6rosO/VOIHdmVBIpyjBVBqGoNZ0b02o3CG0uUt8SYc1DFRBMRhfu3KEyeZewovJs8
bsxQF0oB4Y+iaAw041aQ4i73BnKKVK3BG3lth9w+9hGRJCy/xcqNNepqmeRYF+r57XHW2uB6xTSg
6bZgb32I7nsT0gBOd01cJagt2U0dkMqyOnIsj6EuHXXgx2mUE5QujPFDJYcmKP3/VXqwWSR178TJ
AAZ9qDygQS1cO6e6hZ6mLzzgDHY2uJjcxl4twWkxUsHYXoZz0ilpNtRatUqcaIsYJTNy6BZg+knR
HleNkcaxDFF56SQlQjxPKABBwswC3hmEs99b7lYEU/yxw7AMUTElX+ZObnQYWqNPqDEt1f3Eu1HZ
O8dm9ouN75+MsDRuQ/OYEGL7FX6pQfhtzLKvGOp15H4IwB0KNcLZqXrJx4zsx4RXWZDr3QtwY5sK
KVM7x1xiANNdJkkwZ8NNyY1+p6wnxhpZdqiAksptktc8oCWQkg9ES/PXL6NZnssX+YlA/lMHrHxQ
Bzy2yggvChVe4lpZMJtHQEDpaGvSdIoxI5nzggtxZyiUCffH5lj+QsUXhYf7Q76O7KUStDp0d5ba
K3KZzAAyDhtrO6lIog2pBFZolCpCfbSyNPUmzrCUUmSY2X9sbNyDiiZpnWRI8lD5bH5MDu8o59jW
HvovmjNakx1ZvJnYgjNfJr9/Pd5L4ncHsZrOa3V91EWRTKqoHZiY1vEyof95bIJxx9Ep7AxyFS6F
jLANdWKUq1VMk0JhqYnPk/YBzItmEbPAQyRgHC2KCijgZVzHWMRuTtZodw/Fp94nXYXZwU76LEwG
KyWic1upXxMFZN/I+CBsljTqh1YHtQS4LkvorTTLvZKIYBFJXb0ZMTJbPpdL7yrQJUiK+So3HUj1
oonVO2Q5FN25RFQrNXXAC5kk3JCwRc1XvyNjENItcSnJwgh1b0p3/IPMeLEwPIoQ3m6jbC1KdSnI
sKwvTjl9K4Qvx+7EOJJ0z7ILxVrJQfptq2C6FaMgg/it2gfHRvZLvu8Hku5ZppgZzjFVQVoRI2jI
7caDNkxxwz8SrPPiV2fuSWLYPN448KT/unHg1FDmscFTWQGzNn9uYsZR3++H/lyTQLcoC46Xhx5s
rkg2F2fyEgcq9U8aXguxn54AKmJs4XGYFuiGJYjcu6aeYA6aardtULp6kLpgd7LTDyuUpOUzZ0t3
XWQemz12D4HuXEKbGfIFpHYyK1+76QJRwKm4HJtgnHiB7lomcduLaYSVqRfSUFE90UlOBGVbBaEv
nUCp4kZ2xco4SXpyFNWI/2xelorEQSs7x8MvkxWnK+vXhbBXVqVflfI5n40rIK6f+HwNejnyoNX2
YeDks6DOPmP1x37Kq1SKEU4jDxJFAOxIdCXtpMThHjgLZB/3rdlaxqvAOBjHn5RXqfQi7ec+VXRA
F6H4AbXGGmSr2XkAV8nxwlhmqMDFQWCubWtAz0EGFtenEBxBMyM9Y20dlU4kQqc2VQPMOeiyT5mW
gxCDZ/g/K8ulR2sNbRyhIoeUJQW6A0i3xupLxVTKDlJS/feBj38oQnirT4NfjKt3vIXHR56nUe7N
3GtRP+JtMsq6s0Z3TSh7XfZshN+O7TBCGabYfz0LuophXtyaf11vZH44cUJbcTSvdMjLkmGN8aCl
Qe6Ak+aabqAdR6p+9SMYVS0N+YRoLv6fXQI8DQ1XOHWcU9JUEvRA055W+fF4LcTDDoKIRgWReBaS
chEaHN7ZTqMbNPGdFhzbFWgeEyIxySUsfxQZFqlwIcxiCxr6AsxH9z3QpCVG4fi7wcVry85cVrmZ
cYZp2Lgug3U2HxGb1uEUQ2Gj94WBFf1ZC6LiRK6tEJTS0bdvMGIBHISTQcmpswkEDUTP7vH3YiUi
RFZ4G/XVsRTDYkYbokWpr7d5KzonJ/EpNwXcoSjyXf8VkOlnlsBrxq8Gi7VfuJIfcYFy8rPWt491
/q96me8maGx4PClVnYxY07yAemswm+k8GX7b3Ewy42Mx/IEGgxtj3TSziOPECR+grDQ3IKxnzQ6w
6l00AHwBm/UAClxSE9UhoeKLp9km6BU1kLzaH2xEiiuEZKzcFyzyAmF9MdYiqbpGPoAlN8nJFxNw
DQOuK9WWobIckeH2NCpcaeokRXkBLGs2mSzK7TBAGvLm9lqgOsduz7goaUy4AjZZLiRL6gtX5+4L
/en498kZPQiDNCC8G42ZXzV8shopU+Qv85WfXnkduruMWsU+rnnj61S0yDD9N8UD2TZ3tPEicqvv
AD6eyDh4dx38f9Uv2pijwoU4adIaV2iHycKl6kfoxXlGx8QHMHaPChGTvHaQusITbMyf4vzEsWCp
jEvqNyx4I0DTmbwcIEBlcJAuAqP6+C3pLxDNMZUwZlxR5M89cAYaCg6iRRmUVliOiFZo7c5+FHRB
7w3+sc/tN8Hevw2NAuehKyeLBMA/g5SgtFc/O+d2ckkc3Z7P9Vm/0yxQZ92B+8waXuJLib8AXcWz
wJoX38fZbf4QKmDMEvjz+A5/SOeE3nw3u5KrnQXUnAYocAdFUD5ANTczjYCFpGJ9WCr7kMAJiY77
CtoXSDLOyrc8rT08XkJuBHGzbGocoxbB+rIkcm6eTBhXbTK5wpftswncg58hzJRyD8ICaV3wE8rf
2pFx3I8NCjxlcF1KMKWRJ/asfl6Taxq1kJG+WzBcwM+gef/WNbN97FWMVFjgqdfR1IBrJqzx4BXv
Q2/yKsCQQheC5maIBzZrauI4wRd4KppBX3cBTBLhZenAcxdB0j69QPQtXL4dr4o4wj8fSYGnwli1
LhAXGrCP8vi6iPbKGghipFUC0XLaesaCnkMck2LL4q0uVGROsQ0NE6+zozvMONnppWGc/v3Bmp+H
Tnh7t218sUVHqunJktqPg1M/kYocWEAtxYsC3dROBYCLCss3GNv4hgzd2JwhaskJI9lGb/oA9cUL
mCXP3O3gEioKnPDcwwji8Zc7TkaEN3fdmGx7rdUqQqjQzWA/ghYAOAlZ9d39SoiqApcuClCGoj6e
uOpp1ZNGDoHCQ9nAQXE1iDxCtVK4wxdWMvIPd/hPe/SnA0mhUMw8en1D4UGR2o3uIamg2vmH7IZM
a5Zezeqo7O/iu0XqfZsIelWPBfrCAkQSKt4xMKWU1gxw2753vBshGd/mU+lKGq9DiDQ8B4ZVAYv9
8HrsC3s0VCKU0v77od42dmPBqMUsjxfEe9kzPgo2CkW3gJe6Bv6j3RYemQCBSI9b3q+TpT1BB8Bj
VaP3wc8Kz2sgEwQ1ID3Zq2OUd81b9KbIXaf4sdtBQtISrNKpPUhOHi94P6xsrFFxa1CAZ9Rn4E6N
GExbKPKXPaSEoBIPiawMEtU8+FSHqLnlGvFGGSKowpQ/jAZcsHJ13/QJA1m4fzds/hzqoKzFmv/F
hDVZoE61ydzS6Ms2wWqQGvbx4nfvhndj9KuOr6Ui4gu0kur6tZc+z8PiClMKOV2Vscu7frsxRB2O
LoqNBGQKQDNAJhz8YW2sMSzsHr+NBepkNLy46EoCDRyoj9uiRPTqIps3GMeDtWEkzG1OB8rITVpV
CGP60lm8AE5XMKKWnAFO49j9s29DtnRjSptB62fE6MFpKfTZNc0S1eeis5V+co4NsXaO/PONoa7l
+LAaECq7NrR70BOH0CqC1/+hGbK1GzNRI6iCShgyQY5odt1kr6B6FmH2eDX7kX/jCFS+o7ShXNSt
itEJKKp50KSxcuCXX+YT7+L99sjZrLc8yyeoAFI3U7bWEepzOviIoDkIPUqzm26hRHW8MnLyf0uw
NgujIkMmtzXK3T+BRyAjBPCI/3fwz3cz9EsuytMmhgoNFAaWcyY/NAMDz8dYBv10i0Ujg/I56sDk
6Vbi6SZ4DZ5urLEWViCln26FVoCYKkELAsKMbmwVp/ixx4REaLb3EzOQMq1RgaEauTWryKrIQ5H/
PpuGE91Aod0FOYXG5PxkXVr03K4I/XOI1KNI1jl1ACFJF8gwUH7zweKShk75TAD8TP4dhqfTk7wl
mHwJXzNZpOCSLHz6TO6nWTPBSZG8Ql7Fik8q40HIMkrFDfA5LvqI0qOdNTcp2PaTD5AHN3HE/00W
vPF7Km5INQ7jGMGOZFxnDgpjp6n6eHyCGZGW7oMLNS/PLemzdwv06ERchd1TP3vHRvZpDTcLoeLE
OMnSzA/ogxOA4nLBmNWp91e/fqk+DoCkjJfE1oLW01Jz8QTG4T5eIbibfw3yfQ8J0Fh5ux+v3fxR
Ac09qz68/yr7uT6d7olHam5IRokHbRqAT+OS2rGr3CpgmlFdMoRaW7j3WS3q4/wF7EjUurixkcsV
ebeYnyHolgkssNk+RnizKiqAiL2ByfF4IU2DyYHgqCta7U13K/mVxacYpgSpgjl6+kdIrvvggGU4
Deu7UclGK4IfORKxPiHywu4qld4qMc4x87uRv2GTAPRLLJRriejB9ZjOkOz1rJxTu37pIT/7BEXU
L9U1slkMpqyFUdEDw8pSMspYWBG5UvWi6I7YMRa27xuSIgB1RcjNqXUtUO9IoxDQY0jqmgJY/aWQ
1ZHbX8W7CWoVoCAUVElBnh6J92J2V+u1ObEYxvfj7LsNOv5NwDUbCRhJS76x9Kb8ki38FQxeIDyC
LDIjRpGc6Pdc5t0YlTMNWd+N64TB69GF3ExAWBpqV/hSfI8ujQ3RZ6t/KG9JJXXmGGGetUwqOqLO
zi15jZtzyUMoZwSQuDRW0e5ZNOr7LSbl5xJp0G8v1DEU4ZG/A22M/KN2yZxyc+ouYQDgv9MEBN6J
PpOvPrQWZwvTny2UnlEDOreqshUYfFU9a6TwUt7IpWyqUs54ef1Dxv2+Uio4RnKXTHiqKG9TlapF
qtL1i+ApQNXUWFnCxEswThyNCq70SFwWuSY3nODmgxkG8ivUkwLVjyzsZRB/Z5blyAP1wGEVKkCW
hq4j6cIhJwga8ixf/fAGcsRO7OiMeMI47PQUG3RKR9WIIFUwcpcaPHBCf6NDzOf4BLKMUBEF4Mey
K1dEFCW2KwOafZOrtayiH/nwR5tGhRQuKaYuIYQ9ndN9IMREYkD44DB1YnLMSP8POfG7G1IxRStn
8CDxbznx4qgWKTDGL7lJ2rgFuE5Ti0WAtF8r2xxxKpZocilOooakf2lN9Ant+CorlmCPj/pdA/Zo
yIcHmOrxQ2d1UHK0mpfJn1+PvyPjKNBgYAUPgV5R0C6RNd7pK8Ma9MQ5NvEP9bifG0ujgbNybueE
MHPHgeDKzuwDvxbgWkCixWpWMNySHmxTda3gtWQi0eq7qrqQIkJXy2ash+GWNPqXL2IeCQ/ckiTI
/TVyMuAAdRNTPBgIZE2dsFZEBY5cWca+5pGtJv2Xepgw/vHYRqwQvH+dIvuAGIIkKnTRll/qNZoK
1DzEVkPt4Z6fn8fodVK+dLovNgIr4LPMUWsStVGGajngp4Q4PXOQfyORgy57IN+h4P6Wh6sPyzl9
ZgK39z/d+0LJbm9yyEwu+bkgFN0EIy0CyNhY/wWRlV78r5Lid2NUjKyQ1RlFjoQ1TAK1vasVHoKe
rHGyff94N0LFyGqIJA6CX+h3ttc5rqFa/iyto3vs8iwjVGgUmqnvozHE82XhTIxemLJxzfOvx0b2
QpFh8IoBImtZgFLIr9+mEPhBDzNckbJ6NylOzmLY2FvE9vepRZTNms9rq0MNZFJsPhahwTc/JYv+
43gZu4nb1g4V1TN1jcoiB3WIfhEC9cJdAZg1I0d95T6DxEHy5LdBMckClvAL1JgD1jjqW2+KvjY3
fwDNyMLXiwBlQ8T05RQR4jIogUiecSpcVo2MfJEjQ1RVvoIOq5oWCIR8DLnJ8mUYGlfKPHkJZvFf
eCCkn3gJM7AaWdyvzsEjDygkESTnXFmZy4jpGOjaguTz+NvtwiS2ZqgjK2mc0XIapqLBPf+1vgPj
lpt5fWH+NZOTYuRbPJdec2blh/u++b48yvdVox5yo8B8U7WU5lCC1v+jHDGaNSwblP+LInDd4AlW
7ApIfB0fLLvy8wNjA0mZ4XeXeF8I5fyQtQfHEVHe/utRhj7tNbrkJtEUGi+GLf6hPbpPmxVjO0Vv
zxOwiRFWICinOjKSttAcAadhtfT3Y9TP5dHd9aTg6jKZ4B/zdBuWr5H4+Xj/WL9P7q/N/VQ2IzBw
E15bRjy6sVrfKtXiHZtguAF91zcixLsjBSdp0e5S5axknsgS29itZm+O0VuqvVlGr7ZxqcvozRAt
IhyiK+T4JE86EZqc1AOf1/GSmPao6CBOKK71I+Ykenu2ObOziotqdwAqVi4oIhnniPWNqBjRgkaj
7Ae8HoX0U9zdcjMjPWL9PhULQJAHnhNCqNUm0W0hC7eZyBoo3q2lbT8QFQvWbMBcAv/25JZc/tJc
jIc3NoELGUUvLR0jHSwgGMvvqMjQx8m8JCV8Yh2tarzvVlfkn4/9gLFzbzXSjduVAhfzSYX7aO6C
JbnLwqfj3ydf9iC4vd38m9/voqZIshSPXqO75wrDTIxPalqZMpqrx4ZY99Dby3FjCaDHsIljsDGR
8QPhJb7qr/UX7Xlx39jQX6S72ItsozZZ8Y3xkUQS3jd2+7qeOCHFPRQqumoOE/BCyoxRi4rRi9yt
+WwcUCSfcmMoE6psHGMMgPMng0Rt0Zki3wAYcnWSFBqh4AgQDZuxq4zL6Q2tuTGqrHPcSioo/wgw
hLzwEZagrO2mPuhc/dwTGZWY3ZLCdpVUqJjGXF+HDKtUzNUlc1OR6K4YwHNQ+bFGj/eVBr1lhvOw
TgEVP3h+kTJVwlCT3Lmt/hRKf3ZHiVTs0Otuikg2Bu2HzhxRxWr/LMCKVKToukSBaDmiuTaeiuVO
VwrGfUF+4OAcS1SXSVXxnh7mt/ofTpefeVlAej+sw7SL/t18flo6C6phS9upeG1Op/C+OHfOgs7M
ciJY+tJVXw3MYULR1s3N2s8C0RVOb5zGzMoW41BLVFKh69GUFA2CibZ+kKE6rPBB3xsO43CRXzna
VCp0tGM9zwsZFiAIPcnNwOJZn4kKCaHLYmK8GE4uUfEDQx56PKCcYdeVKUDNbj4LDyif2aMzBDMS
v/hSMRbIskh2eRM8pjxUVs3A87Hn3W58WlpWA5nllVSw4GY9FMHYItpF3plz+E1OLsCsmoYcGPIp
kSNTGJ+OvxnLMahIkVWl2HEdhtzKYrTadr6tZbDupSzBLVa2IdERQ06Wco3n/9Z7Zr/lzbI318ic
cQAUK7P11MICAew6XiDjwqZFuBStqWROwwHkdeGqrJGvtD8UFbjwrmfELIYl+s3dTE3Wqv+HtO9Y
kltXovwiRtCC5Ja+THsjs2HI0nvPr5+D1jxVCeIlZlq7G7cjKgUiHdKcQxEPlvK2qh4HsbGmzpGw
jrF/Is6VsVBQxjgpWokE0ZHks7SkVqR9T5Nv+zJ4YYsFP021usIsA0w5/9g78lG28V8OEazaXb51
h/ohcWLO0hYv4WHhT41oGNMQ4B54MeTAAc49dcR653I3OAt4b1u/fsFqQjB85T28eYnIX7Coam4M
HRikkRNIHs0JKAzw/4XTal9iX/k3m2O7vfosZob8hundeMUYNBiQ5XbKOa5YZTwJKNknuYjRyaBc
AKiwHtsT+BXQLITZ2by8nqstjBeRBj3NFPOtbzKhbwJCX0e/TWykj+fWypz4hQcmy3GUKuNOtBCP
vUFG2+SNY9bvAzrI1vrvQhy+Ct8qk4eYRpyhPYNRZpCrtYfBnwPzsYfL6l9Fp7/hiePEF7bfm/ey
OS0FFLEhTqscsuQTx6ppAN4J0GxDV5l7QIdLHV1LG9woKFy0PZ8poDFKkSeTC17Ay35YzFFx1vRE
NtH26VyKS4Q5Sq890CQ4dpbJ6q3BMX3jqXZHVwHaTXmTfdAdypXJg9ak6rB3biYxqSKwhvUzPmy9
PKlma8mFl4cfEs0Xy3u19TlfmRMI2EZvJ7cYho3e/EnySOffFd2iHNfqc+9KaCSqvUUiS3N4Y268
IMu2fbN6aIc0hlXQx415p3uNj8+sv3Rec5bc+Gg+x77wff+0vE/LOJpCLnSxWRAoEglIGMmxFQ9m
NFmz9GAk3jxwHo08C2EczVSVoSQKaHWEcgbY9N5ryoxzfTwRjGuJ6hT7ejEqCPX8FCcfJCHY/2Cb
OCJXPkVjfAognVVTo4Qp4sOMFyGe1sfopUb2c0dBnyiURuznZ15LgHMstssbD6Vc9zFBGCff5emp
iThrJfTL75gY2+GVVCldkgZtVzOuA3FZP3dVeSrK0k7i+OOa8YbdeOKYB02VkSWZDCjCGpp2uoB2
y8AYhdx9UwZA9idl8sy5NU5A/avjK6zGKNC28uglj5MPx+kkwC1trRQBTuE4ao5RsYCl3ZQbqjTT
08XgL5zOZLwxMBJuAK8hbB9M4ZFzOKpye5fHPGz6copweTKNC7/ADcxb0+78yK2/wldh4Fmz+x+A
bLyPj7zR903MqitzYHFe6qgaW3OFOcweEKNVWwfSQejkp/Y0eSs255un6aQGiZPbrcc5Nu9OGW9i
dGM/FzXu9H/FIHIfevDRLsKDrX/fl8YzQMavtGmf6WZFhbW2Un9QQTy5L+DtEb93i4xjkcQwTky6
Pr8cpY8jbnJ1yMPidpYWzMHoxNg9ektiyL3uDh4ATikiWGmFT6sLSHC7fF2c8AN/e3TjvQIKHNEE
TrKhYStMgvJdvZqzfpYruAf07RTlWEnRYi2m5MNmObNCPDn0tq/kaGRex1bDckM1fYmwLr6YB4W3
o771VvjjMEwmIaBgLhIZWD7pgc7YJm4MVg18TkfFmL72ibeEuGGYf4ijSnV1pmQalijOUGiD77Yj
PYb3rq1UArlpHll6FCTVPZceaiN9USRN02RJFg0gDjPfUejTplhyNB/iyesFL1Fvm/ZG4e1Mb5jD
H1KYD5nJUtH2FUCDsmUJ5iwJjDqz9w1iSyGuD8J8vHEgPbhlcVdaLHvGUtjD2jxE08p592+Eoj9O
wjhPoSRmqGhoCGpi75Luq9lORzE86stxLv7/665/iGKSrUbM51mssZBiZE9S9CmLOUGcdymMQwyh
FUpCU5MwCzrjVeDBWG/Ngf1xAMYJxmElzaEk0SgKai47ewifkzNdKRCDqONc/9arFMIMU9MlQ5Y0
FhNLi1uigdQCj0TsyCcnStUh3dLpQXD/eaBb5Y6ebVvOb4EsENbckLlrabHXAHdWqvRgjRjsKm6c
Rn/eV+1NP3R1NhYKq4sU3SArRLUfy8PkRyAiCZ9TuFaPJvoEezyPHInU7Jnocv01WTisvB2kRBog
MT30B+VUvAh2b9W5Rbz4qD5y+yY0KuyJY/xDqbVgkgXqAPq5BHAKrgSM8xGR0yde5km8bui24l9u
jnEVxqwVozTCsBQ9IPKHJuPdF+/rMU7CxPqq1FIkYO2JQuFLAYAlKbWxeUyP2JbltTe2iml/3Bbr
KYpR1KQI8tLz5HZfxkOMOTdgcD3FH1Z/BWVSaJUPmmbzkMw2Mtc/5DIeBKivhaBGmMo3pcxf4vgW
VOGJZWgvswDQEX2ylUp09jWTZ3WsT9ExWYpiEODntE6yusjsLF0sLHQj3JiU/yiMybG6dBWXmbY4
DOzGkSG0JeCRmoaLeRFr/1jbYeW3SrKL1TMoZfs0RuiPJWKp8U2UPaiG3XWhTbKC4yq3I+VFFpOi
1a2aVlOtoe8gHiiNbdXbgvS0fx6eDGohV6mM0YeRuZgLdoTTwu8mjPXP0XGp48O+GI42sGTJVT+j
Ftkir2hy9ZtiILUVw8euJ9ZMxH8UxTgNqSiEtosxZV9lgVE9AgAYTv9YY2Nt/0gcm2JhscCbpcRE
RYJhZphDJ72nd5q71qtjToVL6sgfdeMdTYZrO2ahsjJNaEbge1MIbOFVBPOTPk7HPBs5n5B+oh0v
bzDuIpFMgAQmNHcKM6vtvmoGJ6PhaR3jHCQMNZN+RgE3bIxTvay+0c83Klnd/Svi+VuWQJl0eteR
FKW38Q3lqXzSUhQ7Czvywe3+swAHefqy3huPPLLarbmn64tid62bgVRpHcPR/9pRphjiQKB7oG3k
4QPPu78Nf+zcF7t5nUdxkyp0AQ98zW5sS2+sOEpg3hqpFT6PQWLrDxJQpvMHtPQ8U7HAVn3Ha+lx
7pRdy17TUp20FEojrBJKE8Nox3Iu2ioPjmirNPHHt2VykLiN01GZ4Ozf+tln4JEFjQ9ksmcaQlEz
b+2f8We1sEyO0vKyO3Y3O13L2ewyVJDpjDodaSzRUQFuiiV6WBfiE2HSg+xdK/3iV745BKxbq2X4
onQju7mloM2jbZwVX/BbP/fVx31r4Vg9C1Nek1gkA3ZhnamOH6MmvxuH5d/iNItHbmqy3MYjOg+z
/jWe7tMQY0VACxgmjhyeLjL+JYzKpTXosGuSHSvllKUvJpfJkxPSWFRyuQ6rpaqpNkSAUsUW4GkC
JOg97duAiNJDwwTt89yXvu/f0ht17X9rBWE3seuqnjpiQCvSAzkqFqau60PvKQf5AfTiNq1eL26B
6d76RJ5GV0MRJDuL2ICRn5rz4iS2dFRsJBJctIz9eEjY7W1NqydweuAR2dYCJiTboOkS2yi610Ys
7aidzwPcwv634LhZwhZFAKSSdgV9uLaAc5QB/0qnJQdP8Hs/feFNDe3bB2HRzFEanGIyoVRodoeS
HPOYk4ptrQdcOTbCQpmba6wX2Qo3nndBIjxG3bmobS2RrLCIbCH+aLSoxGY8eKvtj0hkBeSGmmaa
7HpHqXYiADjfOvwYOV0tKTCcrsTwEzbTAQtc8xZotxpiinQlkLFONe3TQg6RoRkg8HtbEI6xm2wB
KfUTgK9OaBR4vNL9prFeiWQeCKQzUjlu8UwOhZ/Z9Cy2zzpqkbHwnsTpIoYdNpmXuuyLEO2cIvko
qKM1cSHdNt8fVxKYN4Eyr6TVEf8cQT3nxrNMPoilJ4yPRmhwfCjnk7GzJpMq1mPdlZozhy9NsVpG
fNvmLpi7OXI2ffXViZhwjoJC3Glyg3VqOfPJ2N13ajZbodTwkFJ5gqh9X4XTaA77SMmRN4Typ3j8
Pndezauk8UTQv1+JMJckbJUBLmLUe7vsw6CeBztbEs74Kk8MvborMRPK+UlT16g/Fxpgw3VPFjJn
0k1/373yxDDPgDyt6i5P4I/qcvaHFriZYXkUm8b+NzGMOxjjmsxEx/gDYKOm5DUZ3IU87IvYLjoS
zZBNSTYNhd1S6qe1q/QaRUcaHTFWb5N7w4kOsz2dKcSreT+9A1gETu4ikbkjpRbQQANlkdMVT6P6
cWk50WLbPC+/z1xOZ86jgrYSnGj11KEW0WjjeZEXcAETTgdnC3fmj6MwF6QriSAIlYgN0KMIOG3V
zkCxEXumLT8Bpd4eBowwATjQx8PCfOZVOLeV8HJOxnOPeR9qZk9LqiO6utJLX3xrIx4Mx2Zov1wW
u6wUNtrUaHoPOo/6S9x7KOrs6x/nstjtpJg00TR24IEwuscuzy2N5GC9vFeEjpMRbSZhVwdhyjlm
Vbd5oaGckxqzq9SVp0njEQDvNlGmxzQMbYyf9xyZ2yHp9w29PZuuvFEeThl4UTFmhjmmY5oLrZXL
pdPJlVeVrbt2Am+raPu9e3VKxpN3bSe1wwJrpozzsk25X8PJBul8ZaWvCCLObC+ObKUustyD5pRn
+fNwWngWztHMtzTn+tyAOikNCnVCqt4Bx4sTrTFACiN3X3e2JlOuze/t71dygA6nK3OC/Rxa4l/o
DLcTHeuAbrYrKBnTKd3c541f8g7HuJesLhVpodiBSv2gCXYa34m82RRquX89ZK5ukXErtREKRViY
dPg4CZSAwt5hEDJ4x/jeH5+PcSCKOZAimRMVlLr3Wfq5irnoadSodg7CbjflIFSL5B4vsvxsHAt3
DaLzL9bX1i9tXpmF46rYVSfgJE/q1CNaivWtoq1WlWoce+ZJYHzIlERdq1K4jXn+UPWiDdwGTsTn
uMM3+77SaLNF1Tmi02la7onpx3g55YlpmykHs4x3EMZNTGM1qUiWQebefOuUR8HgWCbv96kNXR2j
CVO50ujvV6lqg/TBnnkSeLYvM1mEKgnZMPcoYILo4ScFD6MINY2NJh8Y0A5GUGN5dzrxwDp498MY
fzuJcSol0LEqrexCFgJh1e0yG45mpnOUbbuodvEC7NJSk69zE0UYB1BvyBGQ6TchahS9253BFIsq
BW8/hXdnjDcoukoyYroZv0xf2ul1MHkwv5xoyK4wLWmyqtjqQdLsgG8T1djsmL0ULqbJ7f6YHZJn
BWDHaIQBx5ETJ3iSmadhqbbZoNT0ffMZS+TlQffWQHfTEuCRqy065gsBtLlsxS4WOvZFcz6qwniM
qA9nUgh4Khaorwsmfr9alJd9Gf9RpvidZrzVxa6srRj7ck0KHO9/nCdjUAezLWPCB7Cfwb40XorB
rjEJoJ0uTfoxyY12J3kA2LDzs271h+zBcFafPMle6w6fRnt0KVYruRU+8cr622MZF9NQGP+SV0OV
NB1ekxSaSjpTzIPEX4+AFvvA48Pg3SDjZ0JTkJZmgsWT+iw0p6rh7VDRf+vfMdKUiQYaQEJ05pVf
qtq4aioyYJV8NMfvWfcw9JxX8fYZLiLo368UBMy3Icay0C6Vi8XrxPV+VknJ0XTeMZgrMZd+NYsK
UA3mfE8iL58fJcXbVz3eMZirGIek0ooBxjQaQZH6hcHhveMdgXHuY2xMbSugNt73x3z4PkiWkXKW
hngimMyOUML2JoPiLspsh4NpmXrtyZ3JGfHaFKPLugjuC10TVcbhGW0oALlTRmanuWr7eQq/kZU3
gsKTwbi2Foj5RpFjTLIt74xisEbTrgmnscSTwdqG0Qn6qNAQKB6U/EeRWoPMe8NvhvSrb8UYx1pV
mG+PkKtETWxpRRaEago5I3ZBG+QSytJ6Q967qgSOMUHObVkvbqR0ve0bGbEqNII2Wu7kuvb3lX3z
vaoTSdEx+KL8xR4RZWo/Zx2UsVDHQEkQu+bUx77e1yWSns24cDWZyyBIr+wvV3SRyT72C6EbhJUG
kv8xVhQ3mjvbFKs68op36ejvA7Ivf0UQ8FqlE2Fj+CCOJwxWEF5xa1t9LiIYFVX7Xpz0FhuOrdx5
JBStTDSfE64lcK6KfeYrZBijlKKhjongrnLQ5cGUf9VwX+liL2BV2NeM7cTw6poYjS16JU1mgkd+
7yD6Yc+RTgqWAbEoeMgU8BJD3lekf7+KHm2iT5VJu8qC9D1qXlHydOrs2/6ZNl371ZEY197CV3Ua
9lic1PTr5G6eOH53u8x5JYD17WWl9kUDATRjkF9RGPFBdIFRc7T/Kc3EpFu8nb/NrPNKJOPr56FU
UpkAtaaWGltRhI9hqDyAwcsli/FKcl5ixlULJoGXK5PI8QKPQW4wXGArQXgo7OxMm654bvu8p9B2
2nk5H/u4N0TDrFMJajgdAYyCgcfMXm8BCoDOGHiFg30F2fbSv02ZfdxL0zqTMKMKohWOOUYW6gqu
LDhDJ3PMawsMTZGuzsV4DX0V1FJq37ygaNMlQOmgH4YjWspABUIdSwC0VnfuDsLN6haO4PDwLXlH
ZYJeIVUgp6AJdosx1frLoqN3TW7aiFed5CkMC2jSZkQo+x6Caof4IgXzBM+b7nZYcqw8855LEko/
3E54YbFMxFWbfy0HdC6FPNJPc0Cchkpzyh/cPR2OS2ELBD0qkGFX4XS/EBvnAFyQTmYbT3TzgTya
h3fVn670hnExiSjMGDpb0QVvweT2sc2/7pvAdsnjSgDjUEIj6pc8xYxItrzRfGB4tLEyvzzpj4YE
/LDxS2uDFMyPU2dfMifAsegmY50pdVG1mlNr7XNZhbaWxcdIVj1w9HngcrSWrHf3RfK8C1st0Np0
kWuz0BDkKHtWDsh7MBrf0BD3/7D4S+FTdlSThT2pW7AvDR2URfTJsXTyJ8HWwIIpuGUALlavA/Zr
7OY21lG96I63js4xeLZI0PVGty4hslyxPfcasTQtdwT5oeIN4W+WlS/6w9YJQH00YiwE+iMex0N6
1wa6D1zigJdGcgyPLRDosWAAYgrHiev1oIEyt88Gm6Md9AGzd19MTpLpqIst6ChjfNHwJSRAACp9
IwwAnO38vjmQqw/HZCfYj65BxAfL7jEsSak3VxMt0uqQI3HQvhNeq2r7A2INRBEBbPsXGVgPgiVh
JKgIrEp6Z5TAHjPesWCOGHcRwbgSRRuNLOoBKyXEX9aotmrTLnWrAKFo+jonnKfMf9jyRRqTmTQx
WTUjxYEwRV0fCrd7Me4BqHw2vtFFGoHzaOSJYyfRo1UQAfKJrsMvPjHKYWgcMOGPOJN4vCX2beP9
fTaWu1ksMw0gbkhMZGAhVY+NfpAAILFwShPcMzFJSWP2Y99qjQqQSqqChV8GlNiHtugjZ7A45rUd
qS+HYlKQWV+buTLxJs7P83m6yW46rLbKGJVr7djlPQS5Z6P2cPXAqM28zmMVxkxHgnUv9ygIgF0c
qHKgYvquabWL7rPj6WRW5ULVIE7vgjwERSKnubKd918+HuMtmkTKpKSvES311l5HAI7pp2j+vpZu
lHNdE72Jvx3hRRiTdORSDCouyj4zfmuwduEmn6Mb5WbJ7fCOQlTULyOv7vMfachFJOM7RrWV9LLO
Ke5NdYtB0qOhAwdb8t9QOazoSQZiSyHZ3A2rzfCFCRW8K4Cm+xfpSKhIlWqCyPGtzG28Nn5201t0
Fq+35efkZgZd4uwLh+Rr/Y3XKd1W0SvZzJ32U19kQwmDEDFwnIBaqLA7D6SoQMfgr+VtplsGUVXV
1GXjL2jzMezMMEoQQOu0fZDl+dSKmU0k8zgvgqtpla8aCifd2tTZK5GMCYpmKUpahqb2IN4kuhXf
FVhiW7NvKq+stV26v5LERO6wAq4VEeGclTs6MCOdzNseDbv4RPEM990Y71DMpek6mpyVQA+VYArW
FG+mFgyXS4+55NZBR+hlXxz9l/9lilcnY0zRaPqxLSucrJWI3YkYSFdXr8s679/EMOaXYCF4njIM
V5TzU6E+6WMBsnFe34r36ZiILTRR1owiwk2XfjBqd0hna8GgAIE7HmbCCTecD/dXISHUpWjqUD9L
JacNvQx0ErzWAU8EUxBXs1GoxxaDtWoUuRTRtYtvO6HnZB5UoXY0gIVAFSYw/GhdBSnp7BRzfZd2
0XlSw6AUje/7WrD9eL9oGzspMOl9Y+QGZhFGENOhH+0b5IxM8UARWYCSDIQinkSOTrDlgqFRlGo1
sLfYucaxPC9u+o2SQ2OU89V8qQ6Vs5zM5+XEe8jzro7+/So7yEwpleaOesMVPH/E18inQvq2/zV5
R2M8RbeG5SzEcO+zsQZt1rygIG/3q/5UNI0nTuq7ni9Xl8e4Cm0VOnMs0JAbPe0jpRdZH5U36iDx
9A6aM0W6EsW4CynFMJFioApJpI+deBKJn40/9r/edkZwJYPxFllbNUXX4IpUvz1kboTJs86u/Dro
Psp3dAUI3GqpNfGWhmlQ2jE3tkTQL+PcdqhNOE17m46JJVbvGsC9HIwtCzTJ0kUV1b2l/drXgVL3
llJ92f96vFMwmb3YDvKorSo2dIliK3TAu+N5c45fYh/+fYqUwqClMFE+lv0UJE3j9AmYW5ue807h
HYb+/cpYm1ZtpnpG3BDCO0G9WbmbIBxvwHb+0TJtsfMBiq+ibX0j1z4nveQXWnUc18ECLNBkKZoQ
W2q1OtqQfuqT+hxGrWSpQoX/q60nMum8wRbeoRnvkde1kAyJCvBfdXXS2jivADwR1zazBVkNOlUO
hEU9YwAeuK9k8WZD8tew8fsmtMBszrkBXmBgl1YqSSEAs4dvobtxdHOf9oYoPKTopICo1px99eVd
CONfenSiVL1H8M7DFx3g21nmhdWHfRm8D8z4F6NfMIKsGyrcMxBkzov5sP/724uTFztnt1MGUxdj
zAdjeOGpP4gvsTe8VOip6fYCAuXlk/wNdbKTHHtLwItu//Gy+J3ss636sZbA6TJhlcDAlJeO2lJh
N072TFfkImBI/eNBGWczqFW9mikOqli/ehsAOltPyQ8l9iiqYWSnrlFgPDjxss7uuCNtHGVhIVO7
NRWjsYQjmsEi40lOCRw0gHKcMEP3SosZ6Py9TCceKBFPKuOUhF7XskhGY8wovxP9JJHQrtqn/S/L
cbEsRiqZCkEBrbzmoFRuq1mQrHUwGY+CxJHDMQUWJ7WNtFgpR3C+S+PwieS1pRkTZyKCJ4JJTpDF
KiQj0JG6ezazh77lxe3t5fMrc2N8RlNIZawRhNVfjSAK/UX7h4ItfRYyq4caypZwTx5nTmWGpwiM
H1nEuhXSEgtVXXSXgQFwlkEkYv7ba4YFRR3kaWkG1FYxsIGhmFSyTGi5nn3d1zf6T93JfVhk1A7k
dBIhKDKlhwgj4hRQNg5an5c98lI7FhFVyWR5XeUYp9HfLDY5roW1fohu1qPqdWdKBkmHUVfe6Djn
qli+S3Gt5S6lVOa9+tqFPxftrPKm4ra3LS9qyOKeDhERAegAGVi0Pq9npKx2e5pbYCmjeuWURwH+
NxU46rHdXr6SSk9+lSJlS4SsNYMSisfop/hzdWh9GkhPUH9sBX/LTxV22VdbclvwZbQe70Z5H5ZN
VobJMBWjAporuq/xaRGcrueYGec1pbEOxCjEeirgQBLtNHfPufyiFfeN+rOaeGvOHFelMY4EyA5I
dGg4E2NMdTRdkBIejxwvN/gL/jTL1RVjDnAa4EKQj6tTOsopfpLveyx3lRhZ7v2ETtpavAELzuFY
BFSxL2Kzo0vPhXmLJfGUxy3C+32mJiIAzi6qKDjbmq4Pfbie9ez7vpPiSWCyjUI35DUVMPEtrF7c
P5oTJ9fl/b7ypym1c6mmLb3+tLxRhSPR/vH3qfwrUyXyChrQHF8ob4/ifCIV5/d5xVDC+AKziKa5
LCCA4maMh84fMbc9OJQimddkpqawEzBY2FI1L5KF0BR3UipLhJcRvpv5ITFya67Pg8BbKd7Oh0AR
LJoqIQbbFlulpYrLCitMjfZRB1dIRByh6FB9Xdx9HdvGBjAukhglU8oO5GMzAJSWY+gjswxW0DBX
HkaDOJ57+wteBDHa1ugNaVrUlB0SngHPkc6xZQiJVQ5fiHgWM2LvH2w7wl/EMcpnLFmoRRWaplH9
LYojK4293HSXVrVK6XlojnyJ/+HqLiIZdcw0fQIkILanRV/FFESDzjoNThgxCQbP9MEVCwCCBsrJ
669sB6WLYCYoDWo6dsmMsqwG8mdzfSnzw6LJnA/KE8KEJV3GxAAAnjXHaL4oIkDOT33Gw7TlyWAC
Eh4aqm7Smb9ovRvEj6GWWmvJy595isiksVKqLP2YzVDE8tUIb4v5ExmfK62z1PxuMJ731ZBzIhav
SdFksZ5b+PAiD6TabwVXTziTwP/xBv59/SxKkyqbaptWqJtTNyi6nVU8CDZxqoPhFXe88ZTt7OQi
jPEX/VoM9ajiNVhnlYXKUNyjp1FrVrOeY6nh+AyOGzQZnzGJqTJ2A7bUkq52hgHcMQ3G0OTWzcvO
3b+ot+7C3x7+cjDGYegqJtCiFAP5ANuxV0eygI1S/SifUi904q+NQ6zFASv4DxNwV0cZvAX6gayc
827P2V68sUnV6Spk9iSWY7HBukwCEKiDCgL0CJgCoRN60UH0GgBy87p8PK/FojO1vRROrYxOyLSA
O0T3Ete4x7iYUwbhc47hreFQHOiIr3bPw4X6j1z+8skZl7IWYULkHt132afsbADGP4EI1Y987RHW
iXlsDM476uNPzMQ60R2vdsQzTcbZ1EMVKj2Fblj6Rxmr3IKn82a/qc7s6RTjatpMI12uIQdd4/PQ
31UAdN/X2v+oBfzvE5osaFNX53ouZygJyTf5uT/LbuOXH6qX/AQERBcbgfYUtHZt/1vEwTjBn3pa
FUK45g3qNSBBsgplPiE7skhJvP3j7ds/IMX/FKMneVylOXSzn3wgMlkE67Dip5bH0bCpCaaCbW5T
FjWZpX3Ba1KPxhGBe87Oag3we6zCqwsnfm6jXVyksJWNcDVLWZcghWTWdBwxlwmClCewNTv06bra
5S1Y2lwRTkbk1kk5J2TrHdpQLPUyoGSkNzfTfKyiL5nxaf+u3qq8fyn71fmYy4pD1YgnCQmeOq6W
SZofVQHiicREz0d/wJs96GasrnaaPZm5n4jZLTGyj1M5BWPRe6OI+mKxBIYQ3SSy9IxFwQDgsq6S
9MeimP0kMr2u672kAlPpEL2IhXrs8S5qW/gJJY7seZZ+tO2PTsqB1UCkn0TsnqIF5ZVETK26HG+7
Kjvns0n8/WNvqqhJdE02TFUhbwZ65bG1UinXPEc8zKrFMtSnbpGDZUqsCPNE+5K27/AiifFXMvLn
WjbQJ4nCp9CUrGaOXanktNN4QhiPZSRTUSeUIC5R4Hx1zUGz1VIlHmkORww7swBAMn3sV9hCFiZH
IRPtce0e2qGU3vXNfls2Wwdr46IulhHrX5N5XyqWXtyqI8euN338ldozeYMYTvNkDiHmdUvDKpvW
nktuWkDznD3Top/zSskSKQa6mgLuw/ggefU9LXYh7cqABgFUs2MXhBwt2Fbqy2ejf7+SJ+la2JsC
Hta6esB+Ygloi6b9JPIqXTwxbPwPo1AIC2TiafjSLT7Rzl36peFxBFOV3ft4jN2o+lqPWhHi43XJ
h34enH6ZfxCbFPOzogLxUtaxCDDwNqaot9uTyhhSphRLrw3ANiI3g9sfGt+4n38NWdNkqueNFXK0
kK12EW0e6xRUQ06/otQmmLdhOnDqkjwRTMw3xT5cdCpCT14G+TZLvff4t99KR5j4oURFIyWUujFd
Q78Ru+9yBeSpdXj5NzHMm0ITxQKcRSXEJCMIo9XPQiue827kxIXtRvLFL7CkPn0b6uJEMeZ7pzzQ
NcPCT3z0YG3BL7zhxB3bpsayo3BsMUwV1KoSWgrg19s96Fix4uqVXuaLh1q3KFonpX2pb/B8eVdN
/OqkjLeYaqmfygSqXmZfjEm7kTVw5unvgkC8ksI4i7kyJmWeUUjOsXdoipmFNyEnWvA0nPEUIFkZ
jWXF66upTp1QBNjF4GjFdty76DjjFXIMTmuCgb5T0ZzH4VUD31HNQ0TYfkRevpQu/um9ZzE0NUFB
SW99GlqryS2KZEUB1apvBBDODsZ9XJ4OcD4dS1AhYN59aSj8yVSJh0Kp3X7gWRRPBOMf5mjB3GaJ
WF4rr1U1WI3AA2HgSWBcw5xOstzJuH9NBZQ1ouz88Z98j07/AVdxtZPTOI0mqsPh0WjORPohk8/7
IjgxVWdShbiek6zCcJyTTh+BfwnA1WMbta4ILPl9QRxV1hmrT9axNIwQie/YBqYS5OatyCvw80Qw
Jj81a1tFK/IDXSnv1Co5TzqWQ/Lu2/5JeJ+MMfteX9a0AAM58D38UfhEDNBVhoeOC3y63Q2+MkzG
+tO8jwiwX0BOfEyCATw45cEAEIedIcUG6BoqLc6i+aGI/2FPKsf10I+1Ex/YtR5RA/qpSKvTdZY6
SiQGhh67WqxZkhQdsXnp7n/U7eLO5WH09vcrXc+AMb7kJQ5bWIutePNTfRfek0PqYXLAxJas7CUf
+5v0wTzIj+nLu7ZJr6QzzmKdl0KOY/JWdzXKL0IUc2LFtm7+fo2xA8QpBg8xz4ulzgbT8AImG7NY
dyTzcf8rbnukixTGYQghyduogcPIyq+a7Ce8nO4/ihIXAfSYV7eUxKus5ElGe4DVXaHVyB0bT2rk
wwwwTD9KMFJl1ICDBTrJNN0I0+AW3ezJ6tdI1j9NjeRU4fC4aqZjKqonSD336bNtnJd/IONmRkGr
SEabiNpd/QwS7ACsNvdKYYWB8ECb/MAG7QLzwNu23no0yKIoGYZBDMlkt5xypZJbxBr0bI6al98l
/uKlAEXj1dE2s8RrOczxxCnKinBBYWY49o7klU7yIH4CUbodWkawcNuYW/p0LY7xqMog9Uo1Ao9U
MlAW7FsPkJ6c+actP3MtgvGmkVAAELdHM6qNXyp5cbNUxJSaNwFSMCw58XSz/HktjPGoSaclSmZg
MYHuvqHMGlA+S5r1ti7YDl3hMDii876G25VYtqtjDKFo9ACocHIYTZhYAty3wntBcj4k29bRzKoI
I11HPc3vD1pQ3JiDNx7jDwShgtJtaPfd1+aDdD/w5p23XNv16RjfKZaluQoDhpbycj3UbXoSozpI
xeSw79s22/fXcph0q0vUtIkbJMO/+DakQD0ASQ6k5ZRhbF/WW0GJjX7XshhHmvWGti50WoOGXvkn
HRYwHCNxqhsBc6qDUzyjt2OHWLvrPuSfZd4n5Z6V8bP6YiYaAKmBpYO673SrfI2d3oqetdf4uH7a
P+uWx7w+KuNSakGUhKpGzEj7DzJYC9JTIs5Wt67vSACv5TC+JJlKoZLQ+nM08Kkm39I8UKqX/aPw
TIDxJVOD77ZgPdhR4+w4isMZk/63CanOeSSfFqXmzShstlKvz8T4E3VN6nql0QYTtqE/YKCk89oT
JX6Y/drndaB2vTHEMg81We9L0CGhpa4vxA5z7VFu3gNl9n9Iu64lqZVs+0WKkE1Jr/JV1dUemuZF
cYCDvPf6+ruymaGqE6G8Aw8T80Cc3pWp7XKbtWQA48mqoeL/WY5wJTGkKO3wNsfuoyoAsni8kbFd
uv+ZfnNtFymMyi0pVsYXOiKcLCANKVyMQ5/al/EoepUjfuGCl9J7+dWYL+IYzcMyaby2AJx2MkP6
npSrO4yAWY/6KKjN+WNa6GdFqp0QmcmyEE7I2VbJi2xGJVct6ZH2KNiH73Sn7UcQTBBb0gd77skZ
CDu8GSfqbPfOymhkgXXPxEDZ30EocKdCvBfnClzlpWeGjZ0kYDqdRLvCs6Ez65Mmya4imH/Avg1i
2J9nZouLXadHmqlidU2LVCsFXVBVW2UvW2J0X43f9nVpO/hcZDFVxrLLaq2nCREZv0xYgEmG2C6m
hrNq+Jt4cBHDxjg9I3UbozNLxxJVN4XCYm7VSp18deoTbcPlbv5hCu3Ro6gwvHjEOyUT+ky1mSd9
Ri+nbHGVdW9L0ivs0vlf79KQNWw2Y9ubcjGzT74cAPtEBe8vdnl8bX3Mk/PCxRL99STvZTDfa+jy
VjfwiAC8WWn3Zp1YuRYWVj5Mh6kFFcqA1QGgtsaBqrb/xnHlDsv0MgrZqdNzkBmLD6Gsc4I97yex
33bBPsgsolsyhv/k4Osauk+xPFn7d/trlKXn1hRFVyUZdI/MFxwaA63vIseqlvmPloAcUlLsidKD
8QbZtk9zEcRkLmLSRWOkragjl6MVl6a1pKFtgs57/zzUj7z3M+/PQ3/G1UOwaBZBHSQ8mCneU+fT
iXjiYUfM3RfDOw0TKdaxT9a2AWt31A220Jf3PSibLRRFDn8nhwkRBVgh8zRHU7lPF3ecVb9TBVsJ
Y87s1a8R/P2tMdFAFJWFNCV6S90cVCTgglbR/37vqzDefzXWPiNxhBkVubPrNnILuf6kKdlLHLb3
Wd7cAdSBE3E4X4hd5up0RcLuNeo2+XCYk7ti9jrets/G0Om7a2O3towmJLJRoVqMfccCVJ1Faktl
F5BIOGKN+DvWjTBEECa22spPYzZyQjjno7EERLJWaOI8YiavU3W3lfKHLDM5l8ixJnZTq537bI0M
RLH0oHlKILjJge6XcMsHvKMwzmFNK0MaQtTEKZYlxaDLBVtwRzu/nX0RXIzhLa+wxjsZ4yey2RTz
piWyE5b+OJV2uByL+UXv7xM8mpThsUFt5q9Mmd3ZCsOlaYAQpDhltR5yYfw3nxO3CtOnfTEbg3Dv
lZJxGSQBydayrIiWVnujoWgZBbkXe82Hwp4LizzRvl3kAGG9fNA53mo7mBi6rigGUnV2nGpIS4yI
itTHk8BcT1n8FSa+ZLxxyo0CND3iRQ4TGXslmcIx0n84ee2OYNwP1NSPM7AnZzv/p3qmg98zL1Ru
PA/ei2ViZbqU4YRZHFqlWVzJQfm5QMF7cFQaYG4lzmVu28TlkIxNGFGszmUODZ3DuxxA3drAm87f
toGLBMYG6rqvepXutdPKTA72TAVFiz8hGHl/bUys1GtRy9JKRc1i+VxIH0fZ29d4ntYxCi9PibIU
DWqcgESx8/k+FHwyx044cPDTedfFBMmEjHOnmBi0XPXVN6vJApWZv46xJ7fkeWnnY1usx3BVOXrA
VTv6u65SmjA2a4xfQxF+zEXnzg+uBNMf/YG7JbsdqX/qxFvIuxKWdEs0KDIOidTD0SrTmUuwCIyT
PVWhXynNYRp4b/uNDbx3CvJWdLqSiaTQaDoJehie6TAhduKBCRreDF/pKnJrTyewBPKWQDf6OhCq
y7JoKuAI1Qlzq2ViVkQfoJW9oy6YbJEC05XvjOfJMywV5KA5itfNoQRohXbQY+tPGITe/QC2vU3G
ZFkm05TBHtc5qXzfNombZLxZgM006HJMtqEtFZJQto2BjkNa3ZBCBqv9op6LSfvfdx7eH4fxyZWe
g/Gd4h6VSR00s+lWVf7VIFnKCaMbrZ73ghgvXEZJPcsJkA06V0Rxq3AHNwqWs3CbgGsCC5sPyQEY
dRQRz+MlDbzLZFzybGrxUGP41jEUFSDxpT2rlaWkOueIm57/6psxfrnolClTKfRwPaVer3eHaP0D
MMb3t8g45UgRJLwGkY1UYv5Mav2c68QjSXHUJ9OPMu2zmKmPiPF2PjR3VQh7MAxeZ4B3TsZxZ2Ca
qXKi0L03YQBTGQ1CtJ5cVLC9xcG0rPe/lyrfH5vx4aVgCFoq4t2Wm8nZWLQgzA1OmNjOTq4+H+NZ
TFHBoOECLanc3hGeJlewOjv5bDhIMzUXtJ3KsfGEQy5x4iBHO9kySSKBFKMhMIxo/SwXj6v8bEgf
9kMt/SK/vOMuR2P3+RJFmUJpAMzlQERLVBuryQwrQza5BBlvtpajHQbjUPAgDYFljrDXJ4+T+vUP
pjLeqYLB+JGxKztUYFFeKboPpHxWExeFNI4lb38SjaioeygmWBzeh+5ay9Mp0XCGFUAabZG9mvOr
kPLARze6r/QoFzGMVi/rOhRzSBnJgAImG44SvJkRIKVsmps2VRC6+4rAOxij48Oa6vMai9ho6W9y
8zWp74jCacByRLAP+EyvYj0JsTSFLpA95YZfgmyLtAPHarbV7OfdsW/4dqj6oqNq0CmCNQl46i7c
5+222VxkMKoMjIaS9Dluq/q++AuCVu2hBGK3wXLXvjSO9r0EE6N2b3Kqw7/xRBe5jIrLWSRNIDaB
uR7zG/W4uJ1dPMyBcRg82Ru/rwBtWAIeTM8bgPuvTuIild74VToH32cQcJ1T6CEKpFPe9QFlLDPt
FFgvmB8FvILxPB9/QJMmd6HdpxZ9sEm83If3aamGXf2QJkPWB3BlPDxmZ1DvlZYzo7YxofjO7tgn
vTwsuiiPKGuBWx7Dqu0BhQucL7PVgW592fz4xTMKxqGQshbXWUZ5cyUuqT/Po0OWL39l2irjTJJF
lySVovM0xfLamuY9MYqHqZIf/k4M40HWvFr0qMd051Smlhofe1CjZfHrXwlhd5USIamNtYUGdJI/
yx8K41BMH/dFbMxuvFMCdidJNuN0AG4lXtHn+sZ8ioLiKLjGM6oEGFWmFMq0YpbbvPb4Riv+vVzG
qdSTJk1Kj1SG4ltTJPfMBi7dkcLs8VADOIbErp+EYOo2y4JO4opfiXxrxLylMo5asxgsmV5Majpg
mH1uOl8yMd5drC+F1gecb0W7ODuuiW0j12sXJquA1Ez2J3dFnAQi+B12J+zFinnZLb3/PVlMhp1X
YxcJAtzgDLh4hBVPMZ0Bj0vKb5j1lvaNc7Zfu8nv9YFxDUbfLvKkQB9Evz5UxznQzs2BvoP++mSM
h1BCoyfYo6dPZwkwyI0P33oeXVo7ym0u4CjvXIyjaCutMkyR7j6Bs2c+rAGAwnxswWBfaP8GOVrO
todFjDWP1dt2knw7YJZ14U7OctScME1GYMhUZdrRlDYanBRD7a1UH9V6tvYPsl0xuuSD7ApKKZlT
thA0TPUnBTE3OSYfTFv3s/vejo9cRG7evTFZxmQok0YitBCJuXxpsc2XyPoLFiKPmZjfKGbnCGrk
GaLkLCoePx3wD+PYfAhn1S316pFzdGpVO1bHrqtUVR/Wev72ply94lawSqDkJ0f9MfSaBHzQOZxx
+DjzUg3el6X/fpVqdNKUq3jP0kk6oJyOvV1KykEOE2f/eLyrZnyKit28sQlh40aF8eNQE17kmTcQ
z9UexpFkWASsEx19JVoWTtz1yxpZNSrdd6afu1OgDIe/OxTjTtQkkVLRpNFFc7visSg+7f/9jSGJ
d56RLfUNoWHkagcBqh9/oyTBmKsMhMhSUyuxJyAEACbZzrFkbh6qL3FjoTey/wt+c6UmQM2VNypG
Rj3UWq9XLcMDwDgbD1GQHfFGO1c36luOGPv70rZ18SKMUZKwD0E2C55YZxwaqxTX51YtrabglW23
dfEihlETjFwXYKPClknb5aklq1WgSwOnL/2b5OoihNENKS/7YcLgEDhXluNMae48QbcUwMVPAD18
UIC8L/ZW0gMokBfmeNfIxJ1kLSqjRS3OkdE2y+Znaaxc1TA4Fk0P8Ku/+nlAtt7emOMqrT2cZ4Nl
ZXD6+aLcOXGB4aQ4OqyYzyqN+WVfP36TOV5kMmEIFTe1rjLYQ3iWbQnTxj0aZ9Ez8f4fwYF3Ppol
XTlGaUmVyJDRqmuRK6QYEnIm2SMgT0PnjILRlpkFigE8RNPIDlP7j+Y09MtRmdikyZOQpjUc5kgy
MHUXTgkMe7ONOCa3HXUuYqitXJ1yXNN2iXTklcut0J/C6gGF04ZL+Ug1bk9XGC+COdWhWwUU+DLz
1mhuDQ2AGOpTId8oyh3pNavSFY7j4tjAW4Hh6lxE1sqooIm/qYLAZEZVVr0x0y/7+si7PMaRmE1U
E/hoCMnvDEBICkCdyg9GVLp/J4fxJcB8MkRCH4MCiDRWvXlZAYLdKdlxLrPnfVH0J+99KcZ3ZAWI
h1qCwRBiCM9SJt/qqnzqh060yhE1udXk6N920/+i5ywQQSMOCxZ4kPGpvnzbfBSs2I6A3RW5kU/X
6wEpDmD5zBEOvII65+Ox61ELWgN1B8pJR4s/JMnDap50jPPzSDV4UhgvEo39sIiUfLTLVxfMJJgm
c4eh9A2FB7f4m5rOT1NmF6J6VV0xh4jxCfK5PMT24Cef2xfxW5VYklt5iUMKC0O6++rCCaUsp0Ij
CHrR1rCAunyoFi9JXvf/Pi//YDkXCbAdSbMg//ixX5K4oUOeswNlZtfueSSdGxBUNN+6XCH9mlde
w6iaeCgGVEQmW7hLAfWALtN58GNHfl194cPiIe/xc198NEHaU9ulzevTcc/LuJRYWLJZyGEO00Pr
kGPhCo/iNxVQQiVFgDpwbpdj7TLjWITcrIAPibniOrfH1/Kge8XnypaALHwqA/Nh+NRgIzJzppN2
vy95U29w1xIIgiTNYEnjxUwuyKqjWT/XldejzK9MEmcCbDMCXIlgIpswtCAmHPCw6cXbSnnBBlQ+
cSqB2+2LKxlMXItlZcwAgEMrWStqJTEQtEx0c4ll+gRg683L/q1ta8eVPEY/9WVOjbqAuWGqAXM8
FNKAgMkPXeMg8nhjPNtF+CtpjC6Gup5OgoCS7fw1up3cLNBfIpc4i9c4ia8cgekI6OSD9Jeqwejk
qmSTJi6QmqrSYZTRdJQ1XoVrszJzdTImyuWxNor6TGUc1hug4TqjlR0AgsllL9l0/xdBbGdzikHm
V9APZlSnpvpnzkILcIrgvbH3NYOj7Gx7s9PXoixGhBmpMoJeT855298kEq95xlN4trWpZCWJCWax
nfzQnDq3Pgx+/zLdq2gaNF7NHVbenlO9uj8mCx6welQKqUS3BGZHu1nhlqrDcih93ptpM9u/EsR4
i95olZToeM0sA5Y/dU+sb4iAacCHpXenkve5tl+HV+IYx0H0aVAzZL1vhUjVBabit+ZcAIUsO4Tg
u84wN6pYpc/DKOGdkvEfdSvFRRJSFuqRvKTlZKXJcFd0qk/a6k5cFrsXeKAyXJVhvEiE+DJkCcZr
pKcfDUSC8cPP6kHz/5OW/O+40LjYq7tlHEibJEM/53g5mRPGtrPxmJSqu29u22atmRp8D1jd2dar
OBaTuCQIX8MSLLM9ptgIMm3J5NEjbofJixwme8z6JipIh0XQ2PS19qRNnASA9/cZ80rWKWlVEVoP
xgdgIUw15+9vP9iNywEYszIk3FP2lmQDGRUFd7AqmS6FsxRPvAcz9dm/vFyuRDEmhbEVuZWxBIKH
BN2fyPwJ2VrmDcH+p99Mma7EMCYUiUJhRjEmFmL1RusMd62/F+Fr3RySlDNGwPs4jOH0oylLIfBr
HTNTjsIo+aPUOfuH+U1Ccfk+jK3oWSGNxgB//oNqVrKUF9PFXuw9MLJOvJ0r3oGYqNuQutajENqm
D4LTzGKw1Jm/fyCOCLZtOq3VrOV0jlvKbrT4NU7/3f/724+sy+dne6ZZplaFWkDLJtBJAAzTDe8j
0HgSC5QLFrA0nJWTDnFcDUtgkZvZpFYqUpVFLtwiudW1u0I0LYO0nBTiN7H2py6wvdJBbM2lxCgQ
htpGJzplxx+kHMUdz4SoJe5YKtsz1cx5iKSFZrE6gLmJ5tdq6MnyyHE+vJtjHIIcF906GhogDjvF
1avFLsfiWVSHj2bGG2Dj2ZHGeIVSjvM5pKmy2j+W4YO5HPvu0Gi3ElgG84d4AI5vWFq14as8+Eue
i2XZKlSsb/UZFQ00/EA5zVZma/7iYDmU+17kfTjGWwwhEAmrhWaZhek0ankuhPWo1KL3l0bGOIpR
6PRCotlR506u+iF5KP4twGqy2pFdHosYNEs89CyOrrAd1BIfEMOVwOYZCAlGfX0d+tKOU+kBS70c
tfxN7vfTzthear8oZkoqJGGUw0p0tU8UM9hwxpcIIWty0ggg9anPB5rmRC62txpNfZoTSjTQdF6t
P5TmP/NwPylAD5+4DPAcP0yYxAJQmVGpK9RrzettvRqDLfVxbMVy64P+yRbqXIAz045TPN/WmNIp
W12w1qr5MA7io9KinJr292Vf3vRLYZlIUCX9cVY7f6pKRxC6xOr0+VavYy+OUk+TqnO6wGfljSMY
xC+6+JSlBkqJVf2ALE2x9UG6W6W7Pu6+Srpo15oBuFpQOtRrGCRpZwlCakdT4TdTLHMqZNsRAykO
kSQ6tcUya5WSBrpuGUse0lN0OwJHJHXGQF+t+eHH/o0+WcWXfQPavP0rkYw3kkB+S+QWDSAp9dTy
gyjxpkO3k/orCUxuMuSqGfYCdImcwWjqNT4GHJ+/0nJtgfkGnnVum8yVOMbxiERqU3BIYB7uIR1s
806l/Jx2YS/38ff0BUvOo0vrLbNg8WCINl3elWTGFQlpLC0LBZGc8tSvFcmdSOmVIpelhxrETkxk
u//mAB6SENyHb9mr/iU5Fn54kxxm2l96MF+l130N4QV7FqwyEdKsjQYTALO1Yhurdk4G3YuKOYgN
yVuHxG4a8tzW8nnIhszZF77tbMHShJTclInI3GmIB4eUr1gNTqrUkpZ/UyUoNRCSNz0npeEIYluU
BGUeOUxnHBIlTU38WkinJilsRcg4gjYNjvJO/TjRW4y+rhuP84JWHX0PRmd5+aRnnCRw296uBDAP
wT4bxUxIaBsBdRDVns6xh6ar33ndQT0NL7w6wbY8U8YrGrAToqkz9p0X1RQJCg70412A1aYGjU8K
i6XY9THxyOO+Smxe4JU8xsBrHUxICR4ijpk8CuV9y3vocg/E6NzQk7GTKjrAhG4umA7cTLVM7Fym
j0iULNNZ/mgV5nIitvIHeIJ1EHo4jh79zSn8Kkp/d2VsyU/oxVXNE9QGxPCjVHxbuKAym/nC1QkY
nQvlsYqLFFdWytETVn+9PhVtQxLuuyR3uqb5uK8C2zn0lTwmZ0i0pUiKDIUiWtzu71NQIUW+7qcB
4ON9nsJtuoYrYVQhrywWq15t30XUrws3beKI4JGaRluWD5xD8eQwj5Aoi+fFLELJUUDve2huwTjg
ZB+SM/D9jsmz8QlzSSfj0Qz2xfKk0n+/Ot2sl6uQD+jrlEpjq9NzPq9WPN2ZYBbeF8SxW4PxE21i
orE/I5eNTPms9N2tuPIYNngiWNcgjEap9Ghrqgs5q+A3L4Ejv3+K7Sb0lTYw3mGVjLFoC6i66i94
qmHbIPXk1GoDOuqxurKVOTQSJ6C0TV44sqkZ/RL5LxkGW7KQYqNFFw754YgVGN3rfPOxBPYHXXYP
HxVeIOHkM2z9YhlaDWjs0AzxoVmwuSZY7ZPg1i42H8GRgqWbwtPveRQ320JNYuqShimyN+d8pY6p
UWpEHNDULJcnoejdYSJWkjzvX+S2nlyE0H+/EqKmYVqUKQCFovJ7Wd7LPPqt3/iniwDGlMdancaY
AGpE/bxieDi/q1/K1KYaIrliEPLK2JvtN/RSJIBVyyrBBN77A+VJCvNKUf+j/lBEr4W8EW1G59Bb
v1OK2SloAl4fZMtzXAtlnH6W5dEkTxCqd5qVFYFiynaEydhZjDg5E08S4+5XOZ0jEe8UZ11updnv
yG0xHYWE0+rjSWG0AnB1pYoJX5xnfFK0zpIr0SvGYzmKPB+yFS6vb45Rj3AArO+EjX5MSoLL08bT
156dwk2d5N/IF+/gRz5OdxhC5Q3wbun9tVzG1+NVpDZyiR30JroTlZcx52UymxWmawmMk19rcQHW
EgIzHatVTpl/07spnUa2v+2b8GaWdi2J8fX5rKjJ8gZL83kAUsWM3fYRK1hza6meGvCXkjYf59cC
GcefqUU/xZR4aPQUL2ys1APb/Alo3Z5wLBwBRX6LC3HI+WAsdqkoNtmalahLjhgZAEshADA7UHtj
w3bxckDcijpolznayZPJ+JJ5iQslKeH29b5+qhPtwcx4/pEngvEcDebDVIqB6CjSF5CZDtErRzno
H2AD5dW3YrnoTLmKIrHCvVF/+GNOTID7pSsVC7ebxDsN/ffraCLMWlcpyDqGsHMj7PaMy+BwDkQ9
3N6BGI/RJdOC+UvcmJgQbwbe+KjKAUmbp2L8VBLTkRrFK4QO9bnlICFam8boCBnPvHknZfxHo2o9
GjMo1VVSkKi3QvZ1/5i8v894j1k0JcrLicW/uA6EXLjpY15+wRPBuA1t0Ekfiuj2JrV4mwrda9Sa
HO3jiWAcxbjWQ4ZKgoyVkNldmsqrSl4RgeOMJBaNdNIVYc0FPIJVHx/exR4UCmumi8ZB/7ai9P8a
8N8/mPQL8lEz9lIBstI3Ivbcix6ycx20LsHGCQCqPxi3Om+3l/qa36u9xHLKZVFZ1tOKPIrWFqgd
r3jnFQe00H3eQgHvcEyOoUrKMi/gG3UioCwph+RP3uAXlySJVP6VlxiqRJpSCnDTC+dYfy7FT/u2
s59TSCLjIdounfuG2k4q/FNl6P815zj3oygQRd42+WZF8PosjB8AEsAyjvKIgoVAvFAy3baKj1Jd
23PS2MZEngq19adcf5ZLwdk/Jlc24yOAuou2Ug9PWEvkaAzqsVrWZznPkeNWRYCifDBp/SmSho/i
yBO+nyFKIuM81gQF3oJCECjg986nxDYxjjhroz2QmjMvuC2KaMQUTUNVWZrDeMk7c0IzwBl0bFy3
qd0AcQbwNk4rdfb+lb5N+/5qZT9lsc9KUqbliOUduN2y89R2tYdhdAeltPRIx/xeLJ3qFWhuReaD
lcvNjdBppPRTL2sZWKG1U1jLniAKdto3nj4mOXIwxCkCakYMuQjZ5JtryUP1otq895OZJAXYl6Oq
d7DWlrTPc03+WXA9pcqDPeeJYRKVFQxAK6GPfRNwAupTJJyr9mX/9rft9nL5jN8xKtICiBVwzEL2
WVEDY6mtVXyehZcyar19Udsu7iKKcUFd2WKvPkdm10mCXxLFVUVeN+83L9GLDMYNNWE7j8KK41Cc
+BVjp/Mpz2wDVFoieBbpIDRm98173kTPb54DF7mMS1JrlFCbkQ5DI1LIdmzXsVXYdNribUAlqL7s
3+Vmn4lAi/9joGwvvTeTumxHZH2zZGm53XxfXMQOF+QTd8Zd7Yr3ycH4iqc3l0B8swJ1LZnxQomk
15pJw7DoD67ijTeSg2EpWz2Yt1/pOr6JabnM08EdxnEUm2WNa8lsZjPA4lYJpf7eqUGThomWFKX+
0TYf6JD9wpPHsT620x6GqTqNJpKcTD2u2TkXj6T29z8jxyTYBnueLpgAymASc4yp5Up2SdRwIhbv
FIwPMaMw6/R2QdIcv5QyGFCwMDONHCGbgGFXn4btogMBRDPKCY2yzs2IJVhaEB3DAPqIxsVwA6dC
Oakp0NsKvcAulbV/j5tIc9fyGd+iq/MKVkP0z+hEEM3UwJQLrAs/sfO78UWura/g+LB7v/y3e8le
zFe8XPd/Ae+aGcejTlgxrBN8yV68j7rSksnXCtSu+0J4FkAYN6NUkhyZtIit+vk9xYoNA0r/0tot
2K8Njr1xcgDCpDpY1K8UksPQw+yFzGcjDMz0RS5MzqF4NsD4k7iW6mFRcHOycZ8J55TwCsnbWfxP
V8muJpd9l2FLHm5D9MmxvQsPKtxyfQtl4C/FiPuJAQs4uHZlmaggAHay+LlfBTfTDQuL3khttIOR
C1ZhDg/yHHtzwSOl30R4vDIBFoXQNOeuIgmKDovmCUtqKWSwOvNEzNs6/D6Mj6QoLGW+W9djIjxO
gmcMR0GKg30NpR9rJzHS5ffPjLYQWvCM4/wLBsnEKsgQjprbxoiAPqdbWLfdF8cLg+x2TtREcjSi
GOcIgXrEYNkTJmMw84X+L2XzoZgjw6lG+U9/5gimedHeQRmHs6pDKsQDaqitg1E5W8HAcOi0wdcK
cJbZHW8JiZdfsFR9SjqFYrHA8MGWZHplk96HTen0GrmZBcmv2vSzbgpOuE73dTJqSOG+jr3xpCQ5
J4fbTrDw4BfRHpGxEcU4BbFa81iJkJIux/a59mYQ8SQ3xGqcEciQGMUNDFe44QKJbnrXK6mMjzB1
bRokAx2T8kYBU2n8hBH2B0rBgNZX4tIlsATYG9QRCveUg0E/aK8GwCknHsrAprO6+iFMCrIUqVCJ
BZyV1iRHw4yCYZ3dfdXazMgvItg10xYkw1nS4VPHlC3AM6IxaMbvceTpbc3x8DxRzDOma4CmrpvI
WhsVY9sfi+gG7Gxt6fbRt/0zcb7f2zbjVfWhaUNtFgl2IxvpNUoza2kP/cwxSZ4MarFXMsoUdDxy
S7tqhmER5RaEVJXGHSfbdPBXX4ex+0FIi6oeMN6SHoxj6Y2B5AMBKIicnPNttmP9lSR63qvzzCSu
qlDCJBlNabD0YMUeXUggXm0LDu8Bs/0Iv5LGZBbDnChzhzCMXhBFh1dd4Jqjppd86DIrdjK7/U4X
O5MnzDjcIrqhvRx94XX0tr3c1Y9gnMuazEWvSRRtHy2VIkiA32e6ZQBcu2MP9G+RgyK6meBciWO8
SibOKYhhceZceRSrU15KTi8jX115pDg8QYzXIDpJjZ6ivZDc78CPWOmxY5onWedOxnOMQKHqe6U0
clpkUVUi/kYf+5sS8OmAYNEexfvmk+5TnOf8X+PW4L66aVT/JRiCyEhFXRHDoywD4tBl09LXwHUs
b8TvOtRGuqWkesKRwvPxRiy3c/0raYyqJr2imWSEofdO9Eg+wghPktVgxlK3tYf+NFrG3YvkysGp
e6lVK/nyJ67sclZGRwsVCXgeTqhCD8dQeWlivxs4Geu2ulxEMHopds0YqUAzALfwjdwalqnf69JH
U+IBv2wry0UOo5aNUUXa2EH/O7f6h/aBc1QQpEfMFzmaLXuaLQZ/sliDzab/agrbURzrkggjpc1u
24Og+YPKKdlzjsQSIQoaINSVCrqxxA95Mll15esTrzDwtsq/o+8mm+XmyqovQHaGBo7Ay8F6jQtk
21Nj18+ClTvklWJxis54rn2A6jq9D6BsJz7z9o/p99n7GUzEE0mpCqOO8E33yLKj6dI9MjHgGRzv
TpmQV+WFshoZ2vYpijpD/nWoIztSuJGV40RM+jOuXFemjpmZChnyngM56sinBbt2KyyZqgGoQ/4s
ul4UkXEiaTOBjkdAa6fFJ6S6D4BiUEpOjnrD30bZzrMuwhif0cTzMGOWGC/QYbXn6dsM2Ojyc1F+
WoZ/973T5vvryr4Y12EmCSmnCtPuUXi/KF4VZdaUfW2ir9MMLK56dvbF8VSD8SBlBAi8nL6C9PI1
D5/18L7qn/ZF/CYP+u/lgfrwvV6kedOFVYYlWQVDYPEr7TYKHyrKkWPHrvy4L43q8u9NSmZ7jKne
TsNEW0uEnKLyZpZ5Pnf/A8lsS9FUl15v6KgqRVqkywHaF+M+vpNO5Ut/pE8Y2VJPxV1neDzIkP1v
hWHp9/eoZ2s/zg1y8DX7LIFVZYj9tORc376iy2yXkTTNINQp+iJjogLPy+2a0opIZmXdQ9fylI/3
rRiHsaxRl5UmlG9siD2Mn6a6tfa1YXue6Kc5gQDk/Z0lE7C1zBatqfJG8mqgHPZW5zSHHtU23rDN
ftCXRcZHDBXIS7sEiqFKD6F0yMrBUur7JZM4Z+KpAeMh0nqumzFE0CDEsBb1NlsbO0eWuH9zPDVn
HEM0mUskYgUBI3OztTyKQ+UDE/YJCO5nvYrcrJ6420ubZb7Lt2JXKLpxbLo6xXspvzEtWJY/B6Y9
eZI7nnkopjy9YLco4gjjo8qKNFs8wifZ0hu6m47GR8uVxTGpN/d4FRZT1YR6U9Spqv9iJHDnuWcO
bhI/1sK/+99su4J4dYOMh1DVhmQKZbSly4zjMzBiXPJKHLoxXAHMHDhCvvltX+a2DVOaKVEyTe2X
Td4KKFMDJdISFs9U7hRe8Zf39+m/X91eBpAks8goGHHkjd1tNHHubNtqL7+f8UHJSAx1oIDAuYJ1
MvVQZ3hvhffC/AcQQUS6yGEckTSvTTHlBQCvcxQcuvYkhaKddTEvLdq224scxgvJnREqQwQj6h3R
ng9l4x6E2/olPDSOclycwonuys/dF6B3Cs/7mqDwPhXjmNapX8shREYWzQoYdNLESrv4q1nIbtrp
h04an8IktuYiPYH49Z9BK45LO7hrCuogvfRNcw0MYTg3RSNaU6x/KQZy16jA6171G5AAn2R1/dya
yWs59R8GAqrPdW7dXtEDlKsfM2U+JH3pS2pyzLASvSxchqlN9ySDAtQw8d7HNhmjiXXfKjLIPWBc
FGOz9IAdh1pK4yXeHz2yrkQxdpzqWB1LKeeYGfuV5FU551Ntu78rAYxV9aEsmZ0IR0FLU80jhbCg
w+XFvfwnU96qArofWcGt6bLOKH42lFXYiT0CSROMRhDVpTXmQTVz3o0byvdODKP3xlwmI9biJZB5
J744Fd6sLt6+gvNEMPqdYJJjrAlOopZOIj/VOY8diieAiblivepKNI+SM0VeWwZd9/RXB2D3xDDu
rDeAyMGCEIZzs3PLw5Xe/P26TFC90USsWTDV6DzXDUOgfJ5Gcg5L7Drx2qcbzlqFL/4pgDHBVtK7
ZewAkq22oAGTgzTDkmAVW70Q7N/URo71ThBjgNXSaCAcw0nIci4lK5yOmuzvi9iqlb6TQW/zKrKR
PF7FtobGEso+2fnhPbBQiWznH2e3cqag1d2OE4S2QAffyWSiHRHyuY0LCbSMwLjsXEoM1uB/qdcG
0z2lk1I/0QdMgmJ4ai926mvO/qk3kqF3P4DxBvr/kfZdy3HrXLNPxCpmgrdMk5QtWZZvWJYDSTDn
8PSnIf97Dw3Rg+9oX9ulNQCxGgsrdC+lpgLYcJ23D30O5cuvIaY94mVxtDoS2NrK8vxhjMOEpSst
YhYG2lv8AbojLTI7E4jxWV+R8Tzsq9f+pfcUlwQgWrxWXlA52TEVVWGqgp0W7k36x+/ggEMh+lCX
Efzu94Rr66Z+DAWU2isPZA8hCsHhFbkhByNmQgtdpZriVUhAzg9xJICRrebh9Xr4QH1J00JpWpwi
+Z5N5Kf36U6BiDSIyb14r+5xNYs6GQT+yIfrRAUVnJHAYpEHAygGsgwSi6IBQ5ERDl16JSPDKOEz
RbNnKpBbG31qC2UH2O5fOAxvsLBy+8ZubZsQLOX3eHW/o4F5t+wlFwPq3XHyFZ8RTLen5NW+E+U9
t1Ixf3w5DnOiqoNIiT3iBviUHTAREpijox/IJ/M704oQ1hVEO8rBTS1LcqwVWKtCqTtJkhN2o2OI
6oYiJH0rea+2dEwiuwgpzDTe6KvI5MafqtfOmVz7qO+Nl/z5MoZt1S/+2EUOV4xpQJpOT1AMbRYI
8cVmIDfyMS/720lJ79WmuS7KyO0U2yuM5aqBmveCdqVbzbqp6HU+5Tv8F1+K4vtSjncVTU9RI/uX
f+P2zoM0TjFsApUR7ie2ozzlUodnE7rRqf1I6FPdi1IEfzlNZyM8ro12nyIiB8ogiiRHNjMYe8qN
dF/4EKf5SIBnnY1xqGbICSpGiwkm9uWTXn2dZdHw71YLHD7rvxZ4LTU9pLEWU+v3MZqhr41e9IP1
XO7y3eDKgXzFdGIgR+JmT0KdIrZV71HhbJsLnaaiy7Wpw+x2hyNcXS1e4S1O+mR65JC4SPN4wz06
CdzsWpS1Eq6aQz17iItFBfmg93m5ZWOEUHs8sBlQ3FEBgNZ5oTehk0HcYicC9e176rxmLsjSqESW
sWH1cUsK4jk/SXK2+4AbEBUPNqjYyhY/1KCkVG9IzTijNXqd0HlHzfmUlaJC3Ka3rcxwUc1SmImM
wi3mqvXc62wk/owuyOXlI05NTF3WDN2wZYtDb2u0MkkjOqK3RnaGunelEaU+qRSY2fbrlR223BWe
ZtmoqlRf2BU1+skbweFvBiF1Lyad296786K4vWvatBq6bGLvQ9W3B+LLmbEz8lqwKAZ47xxstSYO
EAkInOIkQrTdG7IbT79oe1N0r5py6ERccNvX0coUB4vzUo3JMLJXyq455H77FH8q9oynmREwyM+i
potNN1qZ44Cxb8eURCwfXHeNm8fF69S3r5fdaDNmOZvgH46haUQxzXAg2FQuy5Ua4Jyudh+oU+ra
ygwHgvJAw6FqC0xLgClskr7IxsNQfLu8lK0c6R9GOLwrSFgPvYm1MHWz8Mh6cCFU/mCDEHd5EwI1
LUcX9KkIzjivokptiJy1DGPtfnaXJD1E4L8tEtEZF5nh8AFKDXVYDD3ov3rFsadfVbm4iSXQcxSd
BfYjVuAQ2i01pxFZPkUK5OhLXPkx5rfADwTFAQ0DPUbiXv5iIoMcQBhZKoPTARge0qPU3ifjvqOf
tHKvVo9N9Gg3ucCeCP54opHIRhKzibFC/Zo+pns2NG1/U472MQ+iQH24vDoRWhAOLaIlzRZIg+G1
5rE59AJPVPUOk2Fv3T7jXlRE3Er9/XH+ObgAl1qfTgTbiRngK1aLjQ7GUXaoL66IbZ9Hm2i2odgW
Wkb+PCrLUhRDYuPYm+lPuzIdFaPN3ehd3sDtaJycrXAO3dedHi4oiHnGbe3LN/HBdiYPWVo3cqD+
dUXuOmcO1E/ECZ3wOQ1EjXeiRXJRTF2Y/aRFDSLtNnOs9GqUa0eNBcHvX07JeZGca1cYY4nVCQ+3
5fvg4cl9BPOmL98yPcE8sL1cVOVmm/b+ujzb47y86YdOj9pOQVt2BamG6Dg4faAdWfQreaJn6baH
n41xHi5HS0GqDoE3PbBEWIeZYDQHCK8X4SZyMUATyQlOJGF5mORGdd+669zwSnfqw7ATC4Ju9bbD
1c7r4ly7LYnUkcpmQT3rMmI8goXigjQjfAyDFpmnAkpxYxxoL9qPy06xbRquZRm6rUGyh/NyM23m
Zkiw1OZLuR/wppB3EqgMa3d5tv1qdjqM+O9KbxZOl21+y7NhPjdk9uo8ZEbJKIZYfmFCe62063ai
Au5mOLcyw0ELWnGIOZhok5HbhxAcnRqxnFy/Qfl9N5PCubybmy6+MsYhjNHj5cCEXDw1OczKXoNQ
RCiqX4hscDAS0y7K2giXDqnvhlByrPpH3Ivaxf9yLEwmTmxausJz7c1DaIxRE7Mm4eoq2meQnEEz
/q3kTqc2yG4GkPmWXg/VelGuYGt5ugxNIHYNqHi+/HkVIFGQRwT/7pXR7Yiepjj+FCefL3+mraO3
tsHBiL7MeWQ3uEkx2XDQ9t1J27F05Eei1LUZHkWwDLtWkVtVqzu9v4+WIBZ14Yh2iwMOqk0LLcAy
7/VdFYySdZ3RnxZIM//bfnEYkUeh3tsK9ou9U1KfHFj3YS5s992E3dWG8ePhcago08Skzg1cjMgw
MF66Ug2SHZNlCGs/9kWZBcH+8cxjYwom3gnCP2gaoLtF3tnjbV4N/uXt+8u6gK6aDq4xsJX/eabN
yaR50qFIZIEUNmgOdpB5cWBiFBTRW+n9DxRC7LvztzJ7/f9jkYsC2qbrlobAfVkhwXojczZf6G3u
Kje9DWJaljuuqEePkSei0tje0rNp9u+rsF8x9bqaDZhWtJ9NEqjDabEEXdPK20DupfVxHhzbwwzK
OFyYdjseyuWeRKZjmotjjbJPIILYhX2gpktQ6+YhDGcfneS+ASo5GqZuTI5RVPl1fSPLowOJYsyo
RJ4mgyZ4/hmphltPuUv13iUpOYZLOzp9F+H1jyaZvHeojQux7HeTtnh9Ddaf8CbS4r2pv8r9XW5/
kzuMStPkTuq/GOPs1BXY+abJVUoAZj5dSfGrZoVeK/tq9iVOW7cas6s8bA591wR6CVqfzDhasr63
hjsNAouQWvBD6yqqokAnUxAvvTNopTtEt8MEHQkpuidovJObxi3C/phH1o2F4b+MUSrYpquBEybM
lKMmX43G+BC3kdMaP+cIfFL15FW18VpbwL0QaiH67FU0frCr0rUN2+mWl1LFw12bHrWxO4ad7CVD
75pQaBl11zD7Qx9eQaTlVHeF30jarovpvgBFFO2kJzTifIutwcnTya3yY81wyTCOpJY9JYuP6dw4
ti17dvPaYD64rOVTGI2HKEk+29lrNlOvTwYHvOBeaJqYipJAuKG4xtydDOlHFi1+JkMaSc+Cdkmg
xLp4kVGe9AhKcuB5JI3lQJHQqcLOVWfrugiRkm2IX9ZTUNEOvN2zo8uxo1DQ/eH3yRH1q/6baX3N
pXovpcYhz8Cy3mS+Jsm3cReJhmA331VsfAItUCa6HHiUaxs8A+IUDkKuWfcaIA6h5YzuNYzSHy4j
D3ODd26yMsUFP5YF2USzAfDoeQIq0cGR6s5RUk+VBcmSTadfGeICn9mY4gUKtsjQ2sfegLD9N9v+
fHktW/OICAnO+8ahaGrbjd7GeGkARcn94k2P6TH00Oy83HRQHMbRu1+uMRnpCuxuvXDWdjksnTKd
jFA4Q1B3H94zfXYoc7mJCi4i9Egh1X7ZnGgnOfjM0bSppDKeOJaRe8SQPtnp5BhjKCjwb5vBmwNM
jiYaMLjYJK0RJQwNKmEjRK+thk1PzOqHDsXZBhecZPZQLKRAJpVM5qGf86Ch442si9Q62f6/P+Rn
M1x0oualLYXsdo3nU12AbnB/+YsI/j4/pWmpRRZmC5qPNT12jSG+jmdL8IreNLG6rrmvASL+MMOk
IQLSBrz/unJKLSpIDGxCwcoE9zESo7EsrWUxb2vfLtC4oZU/TtptQwaBpbcNefdBVqa4DxKmUthm
Az5I2TjZYQJJQ34POtcT+ARs1IrQrYJ+BjZA3EHR8n+Z+GBI8P4HsD5TjYD9nCcpTRopK9MBcSSu
Z7ClVEG5kyVHh1UEehhNR7vKB44Iqkb/GOTgL2pVGRUq5KNLcwjGOHSbRnQK/xJEnm1w8FeoUt/r
NWo6KojYymPiD6fOGY7lVX+Q95nbi+afNxFitSYO9tKwMeqpQJODZezt5qFbnNB6ubxtWxRbur6y
wYEdKfXRmnOEcdZtd2Ajab8V2NST6CIULYaLF5dUW+gk4SlGYuMI7cPv6mx7kpl8BFVX6+H8OCXG
0MgWRaBv3Vp2EOZXSuYL9mzbkc/ngHNkqyCLlUP9zesCVv6tj1nhmFBjNVH7RbjlsGmZYoee4ct2
RTvIObWk2XbVyTCrtw+0Rl+d4pjCRoHNtZ2veJ6LjJThYCoL+rDUft51xde66QJK2n3WioRYNxFX
+ffSeMsVr14pUgiJ1IUgzRDX9k1ItdhR1fHT5S37S6R3NsLBwpgoUhZObDm7CvW9aS8f6kMD3m5b
mBndTNiAOvCfC/1t6nu1oLEbrWRc0HPKiEhVPwviR0ZOFR3lF8bzm4MxwaGOdBBKdG0ejJVhDie6
yp5ol+JgYKrFWebhkEYzhAxswZtvsyNxvUD2O9YLHJuFlhIS2/Qg3zSghaoCioYAZ0EbAiivmQyE
HoAM0ElktCUC41GnEDXMidbKwQgGyLtOqYCJdn69UKTv83sdb57Lx2bbCc5fkgMRWkVFrCSsu4x8
SareSRU84hTd1e3cv2xJtBwOShQrpEs2oHvcotPONOND3lVOS3PBpxOZ4aCjrdWBdSRgcsKYHUu5
0zI0AOmi3KvAo/l5+BRhrkJqRLRJiBd4a+3loRDAu8gE95wCIZJpk3xAO2N5k853miiM2L7jz76k
cYAx9+msVQMiZiYszgRBJJdcDW4BUAeZuytiRRCthwspqApi14Ipbc/Rp7bf2+ooOMqbNfSV075N
gqycVlWjnvZ2+7vxi+GR9VoyjSS8QmOotlAHuRp0gXYiH9qOLFY7yc7kynBNEio3EbuudgvyiMup
2jNO5mpXC0J3weHWOEgoW1syIgUrVNTPOiRJ5q9K/fSf3JRv0evlRleGEv4T2crRmJb9ksd3VhQd
LpsR7hkHB6plRUun4PTRkfpZiO6uITlIzbKnU3YagUB1QW8MDVQ8dfRLYJu5zruQXbFQh9Jw/2s8
r0RcRGUST28pZkb7gzViiPl29Fi3aSEJjuX2Nzsb474Z7TW9C0uc+yKb3VJrXqYwfGxtUXvUNpCf
zXBAnnR6N1YxqtoEDcJZpT/2Su7pYX6yO1nwABGZ4j5dlBjJJLGsgdo1qBfKmd92duVpZXidhYvg
oIiMcXjeN3EZFwoSWImMVHYJ5hFkl7ru5fKR2Aanf3eP549I6GhUaQYrRXqlj5VDIpFIwWb/Bmpb
/xw6nkIijMdamhe0pcoZ4oncj8BCoy2O7siBelXtLO/yigTHjp8LK4ZwqnoL4eCCkVh7+N4jEU0s
QZz+lzTZeVEcqHeYs5S6FGjR9+PVGFfXVVWcigQJWyvEDEzxOljdp8Feno2uXyChYe+S+UejtfdD
ZQRjq/oltCkEDseO3zvvhsogTiDSzhgn+xON9ambIeqMaFslN+H4rVOekCrsVM0x5t7RQ/0jG70y
x3mD0lhhqZc9Iqjqh91DELfd0fDX5Y+5vc9oFTU1FQICFj/Paso1IXmMrxk+9T7rRohqB1x85Go5
os0bxUTDAxeIsA2IbdW7rVyZZW6zutjMeVzspqvxcLHRQwWVQSiiORo9Uf2HYQaX17jpgitb7ECv
bFlyXU/jYoGPoUUVZT8Ogm63bQfEW9W2QRqqKPwrzCRS1MtAYrxlwWzLNlHysYGzowa5B243wbnY
jq9W9rj4qoGqp1yy5hj2SPqdek93qQvVNbRcYjpTsL7t/cMJMVRNsTEO+uf+ZZNkp12ErEM17OTk
cygaSRb8/XcQidYNvSV4KbTVXWk/SOP95e+/CfQoUfzf7+fx0dakXNNG/P1QecygDmpkO3k4avH3
y2Y2cXFlhvsqBjSFmpCRc9EGKqwQj6sG02t7RXBt/eXrn5fDIaO6dPkSsheCeS27v9U6WRU2w8uR
7jshz79o99jXW3kPSMszS2a7J0F4pFyc0no1zd2iCIPszdgJYRP4f2TDIjxBtNQnDZl7NKqSr6wt
kAbWjXwooV0Q339Au0DXV6Y4ZA2LtIstCQm7OC92MpKcaS1irdgEuJUJzmniYaR4L6LZPzalIFyy
nZ3I14kqXWc2KL5KQ3Q3bX6msz2e+zkfpkmWW6T30+abYSxOV9yN0ZUs7ALYdNaVHe7xmKlzVBoE
Xymao2PT50dQqQmuWdFSOEcqlqlWQqnDFFXsZckpmo+q9j1qPl121+201molnB/J+WQXxoi3Vect
AWsxZFnbeF+BjVP0IhZtGudDeVfYPZi+EDgshZO0xNEi0TCfyAR3yY1mhVq0jmDBjjBNcGcPj5e3
axPdVrvFPtoKBnAByEk94IGY0OiZ9BCcbmfDi1Pl4SN2/o2x3mZcV3aKeSFdodeql0OWzThObRCL
lrK9VWcT3FLKEbMrJGRxlRagaG+IYqrtrTr/fS5M1JQkjqeSJWXlxmm7ys0mvGFCxb28U6JlcCAW
S1FDMN6oeKl2spZDnQquze2L5hx/qhyEqbpka1oMB2lAGMeafUownBX7CUx7jIpapBAgWA+f+cow
WjeYOeY6qPXQgRX3I43L+nk5GodcOanSwSjhhKZ2KvMHvdqT6vnyJ9mcFF7b4KAr6dTYxEsVsymz
m/UuY3he9tZNGEjXBSQWPi8+PRqCgEBw3DQOx8KImHY5AJGnENlcxbGyvRq9CBa2fTn/e6b5DBiE
5QsiqaxTycyviTbcRANoHucwCHU10GJl1w+SO8zSta3nV0MsoqIQrZH9+woVZm1olZRNaI1QkDNu
zfmmp7eXlyg6fhwqaGZJySCj+BkPltdN8yGT5eC/meAcqqnGvLAbYJulkQdDkU6WMuwumxBs1PuZ
zmpBZxNAIbFOUBZ0i8m30O512cj2g+fsSvygg4xcoQHZbCQ1bEcBlyT1IFjy0AdzAArzj/Wxr7xK
57zKqEH5SXoEBL/zyTQIHw2fxbtMHJTuZsEVtP0mXi2P8yiLUkvK2NQ4e19JTssy2GBkpy6yeZ1D
IJjYuTJ63spAqCHLlvLuXbwyzU7p6qBHmZKlc41rtj8mNwNmz3Cb348eIwoHMa3gBhF+R86tVFMq
LfBBsZB78H6/W+1vY2C9Tf6IBpq3E7OrtXEeNuhxRoxqZqUvzAkeh/33BRPrH2xYXtnh7t95ytpq
svD5otDXUlcxC8cQqjOLHI27fRFDxGEWI4go689MJ6Eyn41wf9nPRDY4vBiNqK/akBVDJbKrzMyJ
p+pYoDPzP5nhO/nKsLC6iS1FxkxI+7XS7nvyeNmE6KTxHcqhUuk6GGgVcN1BfcAvka5oMV8TuSDm
Fp5rdpAuOJHB4QV6JGMAOQ4a+B6dKfEmOcOz9WkQScgJvg+fO4Os9QSqT9hplS8VGM6WXS+iRxWZ
4PBgsJoMzH0wYXenvL3V0T3eC+52wcVnsJ+wgpymgfYntQDmND4N0TWScIJvL/ocnN+jh8mgTYTz
VfvhfXOXBaVr+dGV5UvXrNSduQZERrXDZauiVXEgMGK6JMSkIer58kFuvnbZ9//29zn/zyJ5wNQC
cn5aQ71GHwMjmv+b+xuc+7Mp56TPJ+wbtO2z+5G81tN/WwWfNQB7lVplHepVUXiT2r80Kvj7guPL
y0U1Wdi3YYyvoFaBImtMT0WPRPkCkRHO3a26U5JwYvm9RL5TY9mZ5G4X0vTH5S8uOMa8YlRXYMgC
AIwvXtwqEsL7xcHN0ogKRtursWzkpwxcYrwUbzyPI6ES0nta1zhGOTlmt88kUf/VphWUtJlYhgW+
CO4xNGtmXxlLDjZp66kz0Tr+Y/zQS35lgvssvWQ31hzj+CoW8bWJ+HQmJ+j9eB/4LCsz2p/wNU95
Mkcd4nZaoLpW/KTFXTs+yqqQyGgzNFsZYoizwsnEkCezabEexiNWeBhJfQoDSIft8mB+FQVLou/D
/n1lrB301Ep09GgsCvXB0eTX+eBYZiRI7YvMcNDc6MliFTLWVFSaS8h4sOb7FjMjlz/RdiZhtXUc
GFO8HBMIKSoYkpx91hBiTjumklE86Cdcz51weme7Y2NlkYPnYbYR1oRYGL2awFqtnMiBeiA9sL7S
G82v0JXnCs6haCs5tIbBRQ01QKmp3BfFfTk2DrrtRTspOIS8XJdqFJlRs6eJtCc7UIAeJUifgASe
TULFT4tIpk6wKF6iq9QX0Db1iEDBSOD082Na34+YOrl8PDYn2jET8Q8Y8Rpc8hCHXTYgyOnQ6tYF
qC54ilPETtY59Hk4EW/ZlVea3z2huPbKFDqS18u/YBPaVz+Aw5BSz3o66YD2XnlJbG+qMdHWfK6E
JNOi7eQgRGvtpMsnREJDPzoqBrns/nY0BO1d7Gi/i35Xi2E/YgUd+iKrtGflunQ5VNGrTm/s4aut
vGjqMxGV7rb7NVfGOACZDLuRSg04VXxpff0XY2COveJ5yDz6zGiYI1d27Ds0Rhmitge2V5eWyWFK
NM6VthQTEsXNXdxdkVnQ/y86ExyCqGRpopFgG4s4d0BHgBnhB634bkjfL5894enngCPviFHMJg6F
VTitH/+wTuROuRmOWRB6FbKtIE10Ch81Azfz+72rLwL3E2wkT3azNGYotcTAJ0yvymnXtrvLCxT9
fS7UiAu1VE3NAuEHearto3ASTfT3GWSuzvugLH05LjiCIIcL9Flx1SW5vrwEgd/yfDYRDSM7r9DE
kxc/NfISFz+tVABBIhNslatV5IWcp3qDVTThLdMzTtxZFbwnth/hZ2d9151WTbmiy8DZIcBZRmZa
9/KrGU3GTB1LNAEm+iwcMvR2qHWYgceLX6f7oZmuJrkRvSzZp72AATxzTYgJ+GJORsbtkt2Zbo2s
gv1N26HvCUwPlajfbjsvuNo/DhKyMUwrCHgjNI+k/WJ2n6J+dtrW9jMlv8009RRL0uclMQ8jaXct
qNGmrnCyQb1JjWKvFOBlCT/Uyr36SRx4TMrc57kM8AjzyMEs75T/ykQSmds962cjfIPGbKNKqrFX
XOexYAoTLpDuSY8TVKzw9gV7CRqwdigKQa3auEvBpWuKBLu2vUMniqHIiqLxpShwHlNDZSU1Sfcl
/Roj0Zp0uOzj2/Vg/V8bfP1JKYpUjnXYYOyOrMk3uQ+DHOqYH+y2XZniIHGMEzK3iQwV5fZo6fux
29GPMAHqKxMcKo4FJlmlguU/0FhFq6Oi524VCRuU2fl674HnTeMip7lOlpmAJR4eGO2b22mvgUUy
39HX0NNBQ2Qhw6d3TuhTN7yZXi5/sW2EOdvmILM2pa5F8x+6svOgL67m/Mvlv/+XZ8vZABdJVWpT
59Y4M8kly6lv0mMOgFmgKkCdNJAOonS8aD0cYtYLNdNSxvhkHMZHM7ReSbYIrgCBH/EdjCjelYWe
4Fmk2QfQvDjlEiyxUBiLhV6XDgWHkwTD9H1u4exNmas/NF+ywVnABjTt2xEyY9YRbX/tFcTanHEv
InLajtrOn4zDwyjKc6YRB/K0agxSMAKkjbbDOJYvt41gLwWfiy+1zUZaJCllPITZ5FjzgSwi1PvL
hf3vavg622LWaT/M6OxlhajhwLjSKoxLRneFL92J2vxEAMiX2fJwgTAIeD+gEWME1W3k267plAem
ESMJgmvBOdQ52MhasEBMrGYdDg9d/0NZwBIoerv+JbA+7x6HDyDZVNpQxXVdfQHRa+lA/veA53mN
WSvou4MteTd9I0H6yGqWqiM7YpFS0TI5ABlpZBgVwe1sKJ9ja0eN0MWghXMZpgQQrHOwITXG2CkM
pRgnCxjn9mMg7f6HKqzovPMPrrzFXGMP4rfhe3OFrhO/fkpdaGZ/Se5+R5CiLj0R/uocjhQkSdK8
REysY1Y4x8w1RMCWh843jozJS7oqRJlkoQtw8DGHBOrueLF4idH7U4yuvQK5vqn17Lm8sedMBhlH
7ZQpw+fErZVZ0ISwPXR+vrb5WtwUKUmuFghC6NXgxVfmbs7eyDXyJ9uNveTacsmn6pvhpkF9W1x/
jCRCJ3AKsO2yMbA/XyFxb5ZJxaYTGVkixtsC7Sb+PHosYwaS38fLB3f7mjgb4zbboHOSGox/nmpX
wM9JPzTl56gGQ4swTNk+u/+YsnhJPlJZy5Q1DYtg2UQaBU9bcypOc/Cm/vApfzb9y2v7y9k9W+RC
vLKuQ2JLQDj9Gi3TO/SBggAqO5m3k89kqUQ94dv33tkcF+4xEaFimnGxV/PdMl8lQ+3qSRDhihes
i52A93f72RCH3IVmamXGghQKPn3rlGFVA07mBDnP6bnyp1/pDza4Les7KbhsWvQN2b+vXshRihQ4
kaDhI4PBRyqXvdr2glTFdv/Wv+f/HX+2JIPdva3x1YaAIU650w/DPtz3ngYp4uo6c5Uf/21RHHiX
pOnTEW8eaEh5av5NSgTZJdG54EBbb2foY5W401O83ELTXQqPqLITKoLzvn0JnY8FBxxWVFuERjh/
oRnQZl8aN6VMIbpznLsbWvpdrLqXN+4vGf6zRR497NxW6YK79bfICBNUBo0gaK6M68FntByJguBT
dAgF+/nW47I6hJTIllXNeLkN1kFNd8P0YKO+bN4LFsfc9YKXvd1TKzPhktBFwoyhlx1AQB1AUcwz
Ike2MUGbBvRJpPDwl0Dz3818+/eVvSZr8rrIkaz5TbeKKaDr6LC4aATCrKmoYveXwOxsjcOQJrIT
qcqwiRGZn/Ow/CZXxiHriwCJDM0dc0S7Fbk36uwBU+onms4vS25dJVl3GM3pNmt6J5JBv5JBsFir
dhBA9du+8DHNJzjU29tiMBU7WSdENrn4TRmGRs9NNJ7JO/nIOJPwqvWka0aZJB7rYX/s3TdfGeOg
YJgH1e4U5El16Sod7yEPJ5Pg8rnaPL0rExwaRGpoSCFFAlDWH0t6mikobMabGiycl+1sosHKDocG
WSeRFlRxKJWjW5TS/hrtWCciKa6ka6dZH9GKQz9lUS2qCQg/GAcK0pDLViQBhig0HeA9Qe4aN8Y9
azOxPVVQPBXsJl+Lm1tdXqQWwdICLSn6GJFdUwdVRwRX7ua9d95MvganjqkVFQqetBryewhkfOT7
BCWj7ZUYiqrJqmrqfAuxFFHopDFC4oHcztFzWhlgNnhpuo/Fl8bZEHeH07lQjKjFARzd/5s2BDfA
GIzIQcPRRbc5w5H3HnW2xrlvki6lPGF2Cc2UrBObUZ7pnrGbfPo/0TpvF8NWq2PbvEJRy1xk1O0R
PWSH7K7w0CbiMYUY05Mqt3xEAAHGJvsxCj6UBF7Z5dxan+th7mO8k8JmzJ2UzEwj97tlyILXyTZC
nfeTc2tJ0TVaLmguzqSXuPtFq292KIiHzM34crUWzoNlYySIidD+MlVxoOilGyX9oxWRK22RQkfK
qk9lmv4otOg17cqjblaQk5v3pTL7RpvHTmEOvpwQbxxLcFAizySpwQJGxqXQ0LQz9Y4J+h+wZY5Q
s64acwf5vlPTtLdqa0LyJdUfO3u4Xsb4vhjaT23V7WMpvSuzMjCK4SbJkid9lrx+GVJ0/9KrCvw+
at4cy3y4ItMMvo7IZ7pu/WiiTjf7OlVv4nYsXDNud4mV3INE5IehJd+7uOucwiifJqoe9YJeL8W4
B0MbpPcW+aRF9deJkr1RKU/yon0Ok+VlUazBT4rGv4zU255PDIPYtolUCadVXkaD0iYE4NKz3ASd
fCM2TxFqgKMy7i+b2r72jbMt7kmUhPMwjRMeYfSgupJToNzpJl+71m3AyS8j1S4dWdrCPsQ760W5
S25FJant83v+AdwjKdbBz1kwjWdJjR0zCqB66I7TKIhMRVvKRTeYT0dFN2MseIvuROO3KRmdyH6g
zc/L+7kdAa/2kwPTZsjaVAX7oQfGmxvpedlnz80v5caCkkIZIEPhZ18UAQfO9sV+3kG2wyuEA/V7
OOQ5iu5MGKUI0h2YNXbqXjTSsn3lnc1wQNrNJSFZjtheCXdzRBySpYKPJNw8DjMLCXXvN07R0W3A
P9ZCy4scWmS0BsiiaO5wneJ4CjxAtCwOP+eWdPlY4mSg4w4zeppo8Ez09znsVCbw96F8hgMxqb7a
L42jN5KoXWDrjWzbOtgPNJWxXPO1ODRemGqe4rYZMd8k+6gGIpXqptc90o7tHfVtrxfFDexjcBc5
TDJafxVkOLrNfayBRCQxJUxFxGF+XdBln2aTn2iG5cR59TmKx05wPDaQ4g+D3JciSd9WrY0DqJF9
TB71+QQu5Mvuu23CVnVDIRiy4N8WYWhJZjiiv0RTfjXVXit+hM3usokNJMIqziY4NzKqtrZzDdUW
Fbdj88lGY5+agr4lE+zWVtr0D0Pc9zGh4dtNJWWVg/qmh7hyG9SgxqygnSHC8K0QH7rrqgmiBYhS
QurvTwiykkZdZhYgpJ+bw/w07JfdcqwPSODv6bWoJLd58CBGg2eXBp5jXuEXvCZ9bc2Y2NJskGTH
MgaATHW+16fiEfKOftPN/uVPtr2VBhOWV1BqQQqWW94cx5puF0gIQbEDNeiv1b5wFLc5zntR2Li9
lVD2JhBzADE4Xw2kkTrgTtZlL0wxxqX6UeQ2z+F+cUNneJBeREWfDXhCkHE2xzmVlYDRZAGzvGdI
kgtt5ttx1p4E27dxQf1hg9s+Mie6UsR4ebLEiXmsjwXY4lnRdroHe7nLTokK5sLIUw6xwPbmWTFN
XWVa0MgYMIdf3Y2hMltJmFpgGM9NJ9MzJ4dClCRj8LMFoWDvXV7p9mbaxETbPKg6Lc4NUrhGuSTw
7VnZmbriNNPw///uxFaeLbBfsFpPAWVIkxawUIfyjtgQbpU/wPf0hwluy8wmbfuyxYOij427Tqru
Q6pft2rnL/X8H/eLw8Jcq+JoKGM2lK3cLCO6WTP54fInYb/23S0FzXe0p1hEe6dBk7dLWRUWkT0t
vZrtX3IMZmJRJWPzfOMSNwkwUH0naNJq9WJIGNMF0jKCsXy37CyM0LWizip2fN6tZWWH89Wphm59
Upoymt3xrAGlbXJNHns81Bn5XP68CC7DraczZIDP6+L8Vp4yK8oHAG0D6SByZH2kIVrsGcUexKw8
eQ9o2oGYQXBzCbaT733EdiYQzQYCYlS2zDHfjkATmfI8/Jmi9Ea/Tn0p8KqtwtB6pTyrcxXq3QDJ
RPVtjMBCTlGCslV0MDFVCjluT3hiNoMAlsD8f6R9WZOduNLtLyICEAh4ZdxDDa7JZfuFcLVt5nnm
198l9zm9KRVn637ujn5zxM6SSKVSmSvXkvHEY7yq749x0lQUkDRgF42useMKbJ9K54+WR1qh2s7+
bl5McRFDlooV450ol/YdnuYRdZe8/gRWQRTIOzcpe2ewqltVKfw5nLw5z/6qdSglASi/EoBb+/4u
aqubKMYWxAp7vhf/ZxinJeM/w9Sgeqt+YOerqjTrdRV6gQb51U2pI+ufGxFb/M4FzoxoKiOcgmYp
PxRoGriD+hK5EENEdQ+Rx4iZcIE/ykLtqZ1HzHtb3IbTck0sOYf7Msha/glzDvZ8AGeu+xd0Ut31
e/9CBTVP9ovv4wKzCLkHyClh3P/3G39zKUy6WkPyCMl/UT9CTLSL/f9rDH3/+9wTvaCVomcVSmhd
FGd23vW3edK09tiWgvvg47F4b4g7Fu26aFGWwRcKsrhZcuoV3deaky4qErNAeW3DuE9EitTM0ebG
J1I7m0yfGvOXFrv19I0sgdmLRik+5iBYlYLMUcXlbHyg6sqMaV3nJMPDmajfiyr0Vy3ycmI4q5QH
hrx+uf61Ph74d+Z4YGjVVYqSW7gltED3O+T9TFGpFYqf7Tw539vhKkezFWcoGRIZSleTdy/ZuV/K
do72PbBJwQMqd0LVSOZnHz7bZSN5ksM+tYhm9EjmwOLBxLVCV3mEWj24melZLHS0g7DFAlWAr2VK
0BezuEQoHmkf5w28xMxsGoD3GmVj7CiKEoUzPzJ6BbxynNVLPoXnCZQHhZBafvdgqyaGAVFRgvYb
dwFDGEvOogaTPlZ20yNN6oVqrcruUUDUNWUwKIJ/iztylZGbfZ0jofy7Y9s53ak8MnqF9B6ghdNy
bwQM2JJqtggd8TEzw/ZuLHOHEDVbmcoVGo7GUAdg0vSK2DxCw6cRXO67m7ixw33GJq2MeS2wwt44
6NVrngrSpN2gtfl99u+b6LvQqLa6BNS2ywj11OhJLkB0jcZwLVKp2V2IpiIfQ01YRV723hCNRkqH
HIaq6HaKnqbs8XrgEP0+F+ZB11ykaYHx076AdIaieLkueiDt7tVmCZy3gZ0kSppJWkECcGtkX2rT
G8ygCwWJ8q5nbaxwnlUPqkSjDl+87r8wZSKCsbUY777r27UzeQAH3pjhHEsvJCMB/AxDrsfoNU/s
8qh5gN9DFG2Bio/1wOJg9QYlZ1GCvHtmN4Y5j9Prpu1Uhqc1rdBRB3rXELTuALxrsvUGQmI3MxkE
Wdr+h4NkIkpjOoo8XCRa5q6XQNQErH+XgwJsdXp9esq1+hFkfW/X93V/df+Y4ju4oaEqOc2ZqQR6
E1XrRTF5ageoUBiZkw6QI1mrTPAt9z3mYpM7WtZQDbOmd2iiJSCr149S2NpNJSK7+h1MP1xg2sUM
f8KkYlhogk4ruD38aZlqe0gL0KuufpKbd1K8nsLEuF1AQNSnxZsKRieyGL4kQ14hsU7lIjmNOn+q
0sRvSvKkNdK3Ql3B1Koe12H6Fk9Fh6iz3kZaA0KmxJHN+EiH1O1jyLmFC/Vajd5J2fqWk/Dl+kcT
bSB3sM1UrtN0rFmK+FTXaFZDN0HEprhvw8R/moqXNl8Zy414XLUUx9qwjmv9as0AeQtyJ5EJ5pub
WN5QtYsrE763aL6W3VXmEeQI13dq/yRdVsGdJCWqqgYcwgAorJ+H6NegfVJWNsuYetft7N/sQMj8
Z7t4KDyIMMwxNdjDb079DENPBk2hXWfGD9mcfa816dGy1r+IFN61MfXKVnMGuUBNKTr0pH4w1snV
E7T/RigB9aku+OsEG82D6EuI2fRZjV2Q5dmhPcTbKwsw7Nq9vgmCzebR86vWNIPR6hjgkzu/G2+q
NGjM8V4F68V1QzsVBHYZXHabOwBzGc1kJCgRD63P+H87TGGZ0cF0O3dG8xtXgQhJsX9dXyxyt1xU
0yapSlicoVeSHntRXrP7iXTdoDIxKNQEuRWFUzSvUY1OJsWEPkg10t6fxaxlu9FeZ0V1ossaiqLv
T9yg98qam6Bs6Tx0Dmb7t/j8GRR2x9EZwUUg+6YPAfrz0tvCUjtbwYdwTDHnChE0jUAx973tsNPa
sgEfAOpbC4BJiadiJNobXCZzlLjSjWgOZqegBie5GOQb+5HSULJUiGDmtzjIj7rfPzEdDt1jU9nj
aXCNE+OKFulI7D/VIMVHTRT6MdLPtYKaGGRLRsfGsmvwHnbAXaXzsYimu7aazvM0BGUOmUPoDhqz
HHR5e6rV2pXJGqgZEcBV9ssj1MLHxnPYMngR5iQqSNlNQIOVGABZXeC+72sgv4FS9iafOMqLWNp9
p6fC9v1ik0uYEkMqB8IQ9KxwirOJ8p5y9/ezeBBOOzGv+eBVoG/RZORKaIhx50ZrVVrhSYUAX1k+
lCVx0UvBWlBvXtXT0vaONJHjsjSvggi0W2bY2OXiwVyOEqIQ7DI2L3LDmEGzW/WZvf9RW/QA5rLj
EwSM9B/XDe/GiY1d9u+bO1ONzSkKQe4P1vi/eunL1N6uRBeE1/09xUA6VREpNH7W2yhnI80llFDU
3xCHHuM0qi8mqdvfwouZD1tYNSMZYUYKQ29RbqPoR9ZAw1W+n4vH67smWhG3a2Ha0BTym+xpDxaD
vvKWpXBCK/cBwLBnSg91Ubtz0nnXze6GWxPhzkQpiqBX8f5jLWOcLgSAP1eTb5f0k7bcZtpruh6l
4abP367b2q+6boxx2dRKK6mNh4LFV0bOk/pK6DRu/JvrpRQJM+wf8o01Lpr3hIIkR0FKUcUOmPn8
2B8r1/AIhqArf5JtUTa///67GPw9NrRxfEOd10UGCtQtoWIP2hAg+N3lE60h8rE6y011D2jhCxSI
9Ofr+7qb1GzsclcmGK8aKawwgFgUT00j2Xiz2SFam3r97bqh/aRmY0l97y0W+Kgw6YhYzS5IFjcj
rz9kDiMbzr0wEj5sd0OJSRm7paYoqHm9t1enXayYAyoQav05y+/m/JdKRK+I/UVZwMigJqsBtcDF
56aJpm6s0Y1mFS/zV+2PhxrdDvTXc0/6Grl/lINu7HFBZS3C2coMBJVBCeKisdM5s+fyTZJEk6nq
bvjaWOK2LxqMYSpiJrIEMaDJqG4zOkG3XB8fQ1NGEkre5jwM+qnyNaqcZVP6Clr3700cPStp/7Uz
wqDqzJcRen5WhgmDFrdl3bhW8mPBPyVoCXVGH0F2PC0dvc8f6FqKkoPdjMwiuk5lJLaIT+8dIM2b
HOTWSJDYt2FJNOMlZPAvNvKf+KLGya6/bcxx/k3Mfp07FYWUcrBc9NbdsU5/Atkt9Dn2Qx9ygo0h
zudoASEF6ITiIPk65EgzgFDtBJi28g6ktQfRLMf+siiUT1iyia70+13M+rzIhxzpTtw00JMrgqZM
Xoe5EQDU9+4ShVXATJlAapzXhpjNsh2tKVPddWmcFPo0hvyiQh5x/TIbr90onHLb28StPe46McvQ
qBSGnGqgYMfSdSgRvA5obhS+dRS1iJS9C3prjdtElKf7Tg0R3QExGm3db4LoZ+xrR+tRuetP1Qj6
nxJlWFsL5q/iTGTvEwJEYlJwW8gE8JX3n1ADRp5O7KUg4U00LjdLheFoEfh394LeWuHy4hSl/3qG
3hZSRnbc0FE5ZkD+W6f2djgI7hJ55whsbXGZRxuNoTxPwP3XodTYM7KcYhqe42p2uzSHCsz6rU2i
Gw0kjmbW+deNi3aT85ypnAZjHdDen8O3OLmf4y+N8XDdxG65BQO6qoWGvgYpKu6Ik6mZ5B6Dyphm
hSIbBoWtL6xVlAX9SXmA9ocGjmo2sFj+bCr3uu395V1MczcM0FtT1EvY2j6P8LpAsTtf7MUQZAMi
K5xL1oBlkJ4pApnLYY7OTTrajfx2fSV7qc12EzmHNKMojNUKOVw7VxiceJE7zFcD9Dst/9IQ541j
VcdFZ0iA0pRIY9rXssSXmWU7Lb5fX5Fo1zjXmzU5AhsQevN9/NhVL2V0O4ukM/7HMb58fy5UKWs1
ab2G759KFITEnaOHFPANyLKV3VEt6HOopIehAoLLMM8LxrHs62vczYQvn83kJ7lVElMtKVAqal36
IDvjM8R7AjZAoLnyfe+xRoiWOiJujOtb+6Ef1ifLOMmssTeBPkKbTnPySxkEx/q6Q5oyu5M2OT40
b7KiA+bVrdXGVfXhxjRApZdNTrm2X6/v4v6F89+viDv1vams6+U4aUM2iZFgcLs96AHxMv//jndH
hvhPnDJlLlgMdZzVSQ+HhJhjkq92hkbB9YXsX52wQdAzZ/AxLotbSyspNAvuAJGg1iZQ8QEzLxgj
wSJwlLyxsOdTBHqK2gkf16+TSE2cLYDPtQAS+Mc698nUBgKEnYIF5jBerO1dJ+l/0PLdmuA+VTnR
rikULLCWMH2ePxcquEyKUyNiaN91CTyFUCgjiqnz/X/wGqcT+KwZbAmqwOD3IsFwFFeSd51c/a2N
yjBYPOpd62aypAne6WP6bSRuMY9ONhwMCABed4zdA7uxw0X3Vi4RdhXYCSe3Cx9LXP2i8qLIBBfX
G1Nu9DlDMWoZv6fLgnmmp1UUb3cdbLMMLqSrZTkOhY5Cm0Uelai2dRHP8N47DiguplX7+3tw8Twt
+m4yCdCBGDO1Q/CDdfNrOIA31C9GLfiTbwKef8vUCXgiOFcmXZsqeYFiQqP5pnLWNT/TBSb2l3Mx
wUWcTolBcKXjQK7R5I7NELTh4kWZcl6z2Z5HKlJC2feBiz3275uYHWNnVbNCVmsM/VFrej9BMtEV
IqqpfTPg6tYZQAcIr/dmOmuph5DRl0DV/Is2NME8938N9SrYvf3DeTHDhTMolBVQp8PlbnTqsR80
J4tku5TLwxhl/nVf2E8k1IstzhmSdF6VUAP+Lj4ytr3ssJ7LNyOg/vgiAjOLdo9zClgqcmg/AxRn
nqjS2EPrSYqobLx/Ui/r4Twhr/5bTypRHiPGuRbJNOy79sUAF9Hg0EMSV9gwioZ0Y+YnpW2dmdT2
qpCgTi0BCmO3xqkQjL0ouFfx6uYiQwHxr7EeMAKlBjOkx7ugPfce8qvMfxKWN1kY+3CPXmzxOIwJ
bWNtkpCPVO2UeMAUeF2TlHbWZs9dVRwxm+pOemP3JFcdDMUG1aL40rL8Na7E77vs2bSwBYZ+HC3l
16AqAl/dvRo3fx13+hqpr8y1ATZdqqEun6eHeiTnNNVuprk5JMiB1zzM7a4a366fkV2/BczQNAxA
OQ0ehGDJfTvWKu6wejm3Y2yP9adGEZH17S/OVDHPBxsKP7USr1nWSGDohY5NZjfRcx/7qpbY7XjX
JUEzBTXK2deXtVsVxRjfPyY5T55oNWAwAusiT3+TADCSBlT7jFtG3Codwc0usMgC1wf/0nDroBMB
hoMP3ddslkxMeaNKhQr60fBTv1zd6RPTHyE/xU3A3Q93Mcf3XrUqWlCFhTmp84r0buoO0Swg0Nv9
bDoaVAbVNNTDWLTYXDyJaVYRKRCqix5Q7+SJdpbdkLOm/krJkw72lnUVbKLIIpeKKOo86ouCDdSC
8KQcerwZ6P8H1nd37zYLY3/GZmGDbjRG2zJcdnqqVLif5RSZSJx13wUvVvi5j0yCeKVSYvsmp/rM
6lGMydb8wTTFhmcA9QUowd3LYWOOiyDGBIKbJAE+RtIeh/BHmD9cd3DR73MXt1pGhVErcLhh0u9V
FZN8sqjQu29C13ATKIZp8b30OB9R2qJ4ARvzq2x+L0SZm+j3uaAg9Va65AT1cYp5tuHBEL2j9v3q
8vdzBwaz+KG8JIhz0VqfYvlHVJoB8IyCQyKywh0SzB6iYseyGkuWfMv4pfTWsYGOy/XP/T/c97IY
7pBIwOzmSQe4OKNRWd0SBWrJk4+lvbjaASJeh39nj2clXNQacFoVH19+oEF2aG4z5y96r2BOPnNL
RzTtvf+o19GUsYDWAcsVlxsaJG+i2AIWfTjVR+KWT2HABsIKR/rsqcRZXNVO3Mm2alvI6bP/AS+m
mZtuws8CnUFJ6ZFpW1Bqzm+r5nkUUbLtl7CoqhroPeF/fgKsRz1BMZaITUsbvi7bsasejVvyMAM4
0TrdG5r0D8NBxEi4u7KNVS5GNLTvR9rA6mgd5+apk0619ONP/GRjg/tw6xTVplzi+dV5ZoCqCKYY
tK+ajWqg12O2zRLZ282JqW6ggUsAgtG4cwA4V2XmSGLhl9n3MJj92WXNmv41AaArf5S+LS6YMDzR
OMEuyEm52OXPQzbRPFUk5MZx1H6aTVTBh/xrn1euHsZHNDd/hKvyucxSNB9W+UnSamdiUIs2f16W
+U9q5dRSNAMTMCoKOO89tonjXlutFA2HUvWKDvifOL9di0lQh9p1HzYcQpAmYoSO/fvmYJAp77Ok
Q6GgUx+68dZc71ZJEGZEJrgrIO4i2ppjgiKrbtpDdMzM0K5jQSdxP7gAaahYGsWEPd+Tz8BUkM1s
Zqnz/qZ5J69tb1vOfDLvGbFsfBqc/Kb3c2c5iyLb/govtrnoollTq9ZsaLs0D6bUOE1X2zQWZTe7
mZoJ3DLmiTBtw/dkxx4EGhXkqlxoSEEnF5eRqt6SeriTdagDj7m90OJu6I3HPzj9jJ8DJP2IYMA8
vHcRvKklEqFDBPJMBSSr2Sl5QV5vs8nWwtcxMvAHWdXWHhfR1NCYqiHFUARabbKU22YiwAjsfa6t
AS6c5VOkxhoj2JG6gwR9284dRSwg+8/sy8fiR+iseiiaCjSH6GYoPgatT/JROZl2j5vVckVJ3P+w
Zhkovuno1/O93qEIs2zuZZRC7gePYGSvf9PcwV298pT4Im/fITNG/d+8WOMOtKaYRKopxvY6r79B
Lz2gn8IUcwh2F8S+eaMHslv4kVu8ViYkAvTnP8FcbO1zoRHKlk1JdQgE0P77qrwt4Sk0ReGEOfWH
p+VmjVzGl1vhWI0EawRj8nE9WM7PxWd0yYYr8Pb9U33ZTO6umwEBraYaE4ng6vsrStsglBvgIErj
U8bOdKxKJkbY5WDU/mQgZ7ONvDBG0w+KKi3YRs3sfTWM3cx4i4vXIX8WBBAW/j7sJdoPFnTlAZHm
+9pJJSlqFiNFSVvFtobIWU3pSDL9s2Vl97W8fl4sldgYb/VAAoM3TnouiujToI4vRA8FfwzzzWt/
Cxeqi5lWoT6h6JOAFiCl1DaME8hfA2URGNqvhG5Wzd2sFqbmy8zEhTQ5xXcmjVueyUnxkOP6f0Ce
gxO5scWdyEKh7awM8FZGs0D8mA2YQomP1V2QJv1JyrAxxh2/DldPRyhGkPLpvFJi6+WPSRNyD7Eo
//FDUWD6QWFj4XWKf98kJm2dJo0049bRUU3SfeWQBPotQJEudBNdUUjbuxFQdPnHGHflrEUttfKC
gfuSuGF8g+u70ASF133Hu5jgLh2aFz1tKqB1aXk3KcdqPPZqZWfAPF0/bfuH7WKHc3CpkrW4LLCU
Ib5NzJdcNDOyt1VoVcgGBEbxH99QVKwm7ghGIdw8D78uoeWmOX1sc4GP7d5oGzN8cMJ0QSxrLT7/
75TqsykFdfhqFUcZvZ/p2Cnf0+k1LwNFhAEWLI9wbkesQgrnGKe2XRWHYlilS1+ErNoiI5y7Ra0Z
Fz3KAK4SFXZitfak/VLzP5laxhgShrLB+4+cmDunekv/MyBlkuJkmFFAAS267mz7C7mY4G7JFILs
S5TjYbjIhxWuPA6PJBNCH9nR4EPBdiHcFSkt7aJ2Bcps5rfF6aGFITlAhXwa/L/JVQwh3TDbmY8G
KbR6VVXXNL6bPS/hGlINLeCeprdLI/8qzKJ0I5J5I1wwI/WNqdRHozK+YB7uNqTNnaV0B0VPQedd
L7EDttjHpeoSJ8qjP3hMAZP5z5/GRXqlI8NQT7hLy/awSIemPSQikgT20a6tnvebScmraEaZZkKA
isvKTsjZkhavLZ7ocpMmAuqRfR+6rIjzISUOJb1mqDf0wpvpOKZP0iiIvf8jmlxscB5E27FvjASv
XCjkHTArdNZ+hAdGJx+fjOMQCUKwYEV826tb1DbsIlSh1/lpqUDzNrvSIEovWIz48JXQwEPnEChd
k++6q3EWxRUBH40aGF+Y6F/mdC79EjlM8EY0Lr53qaDn/Y8x7lIZ28nIWgqcbt4eI+kxqY9/EEc2
T0zu92sjL4rERLQfmrdufl7kzyR6um5ifwmXVyz7aJt8gtIGWBgUi91c/0tf/mpE2KvdmLFZAncw
k2ZuUr3BEuT2TQZL3XprVY6iHudM8GDYSyS2r1fueFaTkc+SrKE4tlpHq1Uf5HpVAW/EAKAuiUhv
d115syrucI4S1ausRK1hSoxf8mq6abFOdqJqzvWvI7LDHVBQkmE+lNGUSMaLonoLPSRTcN3E/gdi
d6GiYZCPb3wv2RziskKjK5Pu6vZJNQG8nl6l8LO6toLV7JaCMRn1X1t8BMgmLaWRZWHwlaqNP8V9
UNYTKLyN1h/68W6ltYNA/i2ftdSVJcNJ6HKqx+Gp6KHvglBbgjygHivBn7W/yZe/isttrHKO9dRi
rb4W3OVLbMtx5GaVUG2JfayPoelih0tvmsXojEFDwc96UvAWyV0LWkfA90PF0lZWlI1/k4gGo44W
w3L4s1h1sU7eH/RliooZU2NAu5SFMyxooNBVVB0Q7SQXr3qrUyvwPzK0avrMMhL6yUL32bgzDFSo
GUa7MO1UlJv+zq2vbSz7szYxTDJmcKT2OPqLvj61mdEBaBe9gDVV9pt4PFFL/YRu2BNqx3elMgWY
g/qsL9nXYcbkugl6/Ll18ngKuri9LYzZy9vloe3mT9kA8SKD+CCevh2T4pyP1XfMbZ1MNWtsECp7
fRgJbuTdDUQeA2gCCNUsHgPRxGC41lnXGVrPDmj5xiVyc6Nxrx/53VCJ2jn0D1AVJjwIoqNqqUs5
ZmYsEINPy1c9PCfpjWKJKrP7q7nY4WI/bpY+VGpcj3UMUusB6oR5eM5oIljObn9Q3ayHC/29quBR
NOKOmRzICjmgWfeK29HuoeY3Bss5FnwkoT0u+ldtpal9zvBpXhgAIT2+yl8bVwoKH8TJt/2tqJn7
G0HxwcE3C+SugbBekqFtEDmKvvqRVRq6uqM7WxhFUMegHqUAEfQxJdWxsp6vu4rgE/LYjrFtiylv
mENWh2z+ErVBLZqFZEHhyuJ+F4y2p5esat7qGBhIx8YFaPG+nEWV0d0O1sZDfifCGxtLUk99PCAr
7LzZXW9KtwqsO4hdOc2x8Wsneqper+8baruCZfHxFmF20hnJQ2E1dt5U9+tiZTaZQZY7GYfMijU7
jsdgbatDa42eZar3Zo/JxTjt3nrgRYe6O9RKdlYa4xHlSABuNSA3Qho75Wg0zpgup0qDdFyaxS9q
vDppLkMTqD104XhIcssNyXpHaPy1rduvU01NG1MZz1G9/Mho6qXFbaP/NdOvlbzaVlwsdlsiJ4NX
yWl/kyzGqU/0z7SQb7RIjlxoGXhGg7C6pIuNIcWbaIy+DL2cY9xy1u1QjtCCi34OWveoTeu9Gi8B
qWrfaqDgMq8nQtJAjaliTxZ5LhMaIPA9d9R4TI3J6/PlCK3x0mbwhNEqf+p16QOW+Tmu+qcIKjPT
atzIU6rbQ0N+GkA22kud32ujmjvzPH/RwvZhlMLDggRZMstjIw+A0qEB6RbJ+E1uJz9JpDOImB09
z6H4Mn0Bfr63IeIbtEty3zf9gVbyuejXR5AMgzNUMXMbLEW3HXg/VF0q3LYtH1U9wms3vVtT/VtP
WssZ9Bz8qZp+HrultIs2e1SH6tNUpp9GZRocQmZiK9h+IidnShRvHTBvo6xBVVdPsvJKu6Jzxqy1
aZP+1EkNLJp+xKX0UrTg97NWNbKHafq6WuQ7fsXrx1K3s15yQlJHqI6Zz6uVuUqvvjRhaUdVU9jQ
nddckncvRBkaG2DGk9RP/rhkN6kcOlpkQXxD94wM46rSy2pN5zZqfZPQ0ZazvrNDUM1PVLojhjTY
YSMFepSfLBCnLkV3W08Qk+nIKcp1J5rq75IuH2hdFphmVZ1CV+5AbuYuVvFJDgu7X0OnziLwjbb1
1+unShCN+CHWTk6x7eBPc634cYSyaG2cJyFEcLdCvQkWv9kLN8Gi1iy5oBPSCdyJPrtOKsd4ZPMB
+UlUNdxNvi+BXeWCxNxLUpPK6JDW9UPXOor5NYVS1OK2Qunq/SgLDIaF7EIDQ8H7HGnSozUBh7sM
psMXvf+cLsH1TyP6ffbvm00jZWuC5g4FwpUGMaRLRdybot9nrrH5fUtbp9mo8ftw4Mz8tQ4inOau
byEh+s1lQvBQfG8g6aBGPbC3yYTzrKgv0vC9FUrLsx/5cNcRkEFC45CiX81d5B0Uz5Z1ZagUCC6a
ASDnnonCPdOYh/zw7LAcQnKJnXrlS+UnbvV2/SvtL9IAEQC4kS3Uqd8vElPLkWkVCxR6m+Ggtynm
2danQRNyNu1WYTRQlKpgHzIVHj43tZm1sK4X7lvGp536kjNH0CBeHUZu3YkIA3eXhbEEAuQzyHp/
J2wb5yhnRWk7BnJAFi+phyX2xvrlD3ZuY4Lzbx3w/Sgz8OJXYkyPVYuDlOVMO5FQy66bb8ywlW5W
QsJ+xUwHwPuxbt7MjfFsSboAS7vbp1Y3Nri03Cr0NjEyBJ3ZB3kIqn7ULY7pfXmonAKEAIzQJvVM
BPebzot8URl1v+i4Mc/5oGbkVLFynAEtyJ9XdwjMT5qtg0tkfRGD60T7yaXqch3RcYQMlds0uQOa
bbsj3nXHEFngjnQyF6mWrPC9UjrN2i0ytuu/L/Dt319z4xHZFKu9Ok2IS5Z1r4XJKQpHV2nETO0i
Q1wALGMzQxkdbsGYvNun1F8koHXsv+XqQNvlD+foFTTi15e3/7a5uAN/265KFtcmwcEqbywbiq0H
7bj41K+FtMq7r96NIe4GtMwC2biBeaw+GW1anlG+X/XSlocv11e0e6eDBQiK0iipmTzesdDUqV+z
CEXh6jkzvuTa9zw5Jsljob9cN7RL+MX4hv5riSsopVOZm22NZ+FwWpzFKzzlrTmBkTBQn4zWjhyA
EEtw19jXze46PDpnCohEdEDwOIfXJsMI01oC8jDs/b6KT2rU+NdN7LrixQQPOEyagkKIBtfHpObn
rsJAQSF7YyaSkhesROc9vq6rMNGgYFFKYNo4Qp/u+jJYcPlw22+WwX2fdmlrTCKiLqHQQ9/dpm3s
6N1jawy2mk92C8Xg6/b2t42R/YHTGh+Ii6wQPzZLQ4fn6aDbq9vmNFaDo9Rj8O/McDHVoCFdQnBM
Y8/OUofXCrUroY7DfpFFvyyGczNDkXSlh8zDf4o6hQfJisDweq+C1FJ8WgWd9d1Tq5sQwwY5Dogm
2N5uwqxFImOBW6M5BVmK6k5hT8TxXFo3qynCs+8Goo0p7v414iirCooDlNW/lvVLJ/UO4MmrWh+u
f6dd9zZ0xjAJsnXwrL9fkpKSQVNy1nrRoZDpW6Ugkdh1t83vc+tYlR5goRGcUjX5GdPbsk7tQjTq
sbdXyOqAdYbEjPFBH0pSa4YKWHFEaRvbizR8a5vhlZjm0ZyFBfqdrFUFlZAiU6ZSBsDz+w2b5CTt
ZD0jcLm/aXByGUXEFSz4bSD9+AOEOqyZuqaChAZfiPs8mV7VyhTrxFWsW9DV1upDXD1e94A96hTQ
JYIMEsMF4OPiIWZNakEQHchZrGjyklc56G+IO5/VH5kX+1GgoUJafK2d8lY447jz4d5ZZs65OU8E
wS6XFuxl60aPTHCwgGzeXXazOvNn1oxNXPoY3QtHN3Z88p1ZblOVLO+JFmt/C2KtQIg7vT3Hv79g
6BTnCAyk8Sl7FWzzzkl7Z5U7CXos9wgelIChBgVhJ/azn5BOqz3WSq8DipqILyrMsvDH3S3vTHK+
anad0YQdvEefE9vUb/IpsRc5s63ZW1TPSl7K4g+kEC2V6TCZ4HXFDD2PnEknOpB2sP7md8M3tTF7
cE79JJgfiiOFBmffC260vcfCO5PcXVMsCbUqlMP+duCD8VZAfJGN4tE36M4KMpu9MvE7a9ydI89l
3g0DxXTor8WjeJX3b8oZwz8zKOzmu/6naFBu59LZ2NN5dpd4Cc1WYRsK/NsKoFPe2wSDAKm/Ssfr
Lrrrof98Op0Hq0dGpOt6DEtV7cRQHiLfr//+7rnb/D6X6kxNJhl6CcmJMvGydgId7nEF2cV1I6JF
cBl8aFVSJ9dYBBpyi3Km6dfrvy9aBLO/iVmzPrSZkkQEjeCbJD41mGkbRA4t+uRcgIIoWDKZs4GO
/mFA96j2w0/1feRB4CU8gE7TzZ5bCPZhlKYTvbR2I/LmE3FBKrbmQsL4AHHjwifGaofT2UKdHrpD
/24XucgkQxl6JSkB24lJDksFcbvqMM+J9++scIHBAC6w1SFH5XbZ+jpm5ZdknI5aljxfN7OXhr47
olxIAKm7kpVxiAFd9b4Nz7LsmfmhzB6i7pDmDxn5NUmuPIZ2gXu1/3f+yDffcI+VSl/AH+PVuE1W
gpO7OiDGebq+RsGx4htwDSS8Czz0IEa3vKblHWB8/+73udiQlm3fyAUcz8SbQa7NoEzml+smBL7N
FwAHQ06SJQLDThP/MiXqqKg2rsW9VRQC5949vhgkgSIwsrYPCqk5AI1FBWS2G6dyUGVJCvCKkUDR
ogFEAHxMYI73ry9t75WPKiq44pHEU/IhBS70NW2NHlFvcOobYGD87Db3C4c8du7k4pH/M7wTpVH7
q/zHJI/T0dEU0yXKkrf1rKZgsuq+ze1jj9X2oSY4yL9fpR8yGWAQKcp+MgRuuXiRJGWjpqWJqBsA
o2+Y9qyAmLSD+CLqkHb1hKFGtwa5qyMSaN0/2xvLXAyJSnzIaUEsJverz7D0kmM4BMpT6EV7pSOa
o9x10o05LpSYWj6W2AQECq1wpbw9UJKdTZKhc6YLiob7SwMKnfmMBsFU7ppRUdnQxg55kxqskLpF
MS89q0+gomdc5Q8SIEZCcJe8l5FuTHL3Sz4uI9oLiPuMYXY8Jqf6wAp5iS/Kmnbj1cYQ5zB1OyQV
KAZwwUwmbujIK4QA7v1M0ECHBGzJqK/x3aAwG5Z+yNn14mknDPd50p0KgJ+zgBS1D4bX5k00rMKc
7cMx2FjkoiQYywsQBEnENdIXdXoY2LHTHwmEYttDb82COLa/h5f1canU2qbDTFusTxqDTGvssBKx
kIgssH/fJFOalKwjXimIlO2tHP8/0r5suXEd2faLGEESBIdXkiIlWZJnV9kvjHJVbc7zCH79XXRH
l2WILdxdJ+J0xOnYu50CmEgkMleu9ZJOL9fj4uppOtsvzsOHPKUFhRq4G9IKjYsEgGyjB4xVK496
LoKXC/2Bc+6+6McmXvYLdCAgXEeX3bAHJzktBIyGW27Gd1G0WH+7ny2Qc/O562tFSTLUBx4nb3at
wdbwXnfy38X7T+alh4X+gO1UyRkxz/vr+uauXzoLTbSMmVpQDXKxSooCPS6SZDnMEwRqMak52cp2
aQ/1LnHmyY42/Vbyrltd/ujFEUBvEpPKuGAv1H7NtoRmiAWXGbwFPPhffUVR0/2jq37NDhf3x0Qy
SDT0BN9N21NP3887yMi8Tze1b7o/cxVssh+q2bcF6J8CpwQ/tqg+snrDni2V299mbOW4zrDUNtnO
3ZOeGHZWgSk9fVLHn9d3dTkIV1Z7Qf4SyrHVDgpuufJ7EXnW9EMVoZ1WYxeEQEyMoxCMhnBn0eyV
to7A0uHKU4+55HuS3mrZQwFVoPJJVjfX17MaWJYyHdhQDYy0c6FLj0dSlk1MXD3XHhPWbQkEjq6b
WP06Zya42MXqLpj7hOL2nBx5emf1IZG+y8yTxtfrhtbqG5j9BB01ynMayI04P1CzVo9VaM+CFw4E
LZsMjfIhRM8NQjm+/vAXBwzWPiQ3UcSR+QYBI2VCUxl5XbuJqtIO2b6LjE02oQw9PDRhvR2T4f36
Cle28otJ7qwpdCAs6yMk/8B6kTp/11R2V0uSPRf0vs1FjDRr2eQXe9yGthYetMYIV1y6mFBq8ZUb
yYkP2t1/yI4W+SEDmx2IimMr19G5Xb5NG1tDPSoDXoHzaPxoutIlo/ScKIlPhsy9vqVryd0XW1zf
qmVhHoKwHVgEjLVb3xeyGEgxnqZ/om3uxq4oVq0vzVA/8nMwZ3Kne7aMiKUJnqFW0twFhvJSkeE7
AoHbkUngLStnm8igZSWwAhEJHuA1RawaYkgwYgLQ7+M71by/vnWrS1HQswCcEhQqPFfE1I/alOYM
T92oB0gwcQzlvjR8NgaC/Oqjbc1FXazkjyWe6ECJtFTVcpQSFwRM5JT3cWrH/mwjF3fB1AvgaQac
Bd4BbuSjg3Lsv4kSyvWjAPSNiRaQjncjl0A0AJbJQIEix0OpiXgFBB/iI4Tmd+pOs+td7hXPBuTt
RdfrWkcfarcE8QxUy5fCt0ZcNA0rwLqg+s0O8I5dsxndxv4rKv8vhrgw3YINJBoqA0N/wd7s3bRG
fhSLmC6XgMF9SBiBw0Dcy7jUhtUK5LCZFKPoeDBBBKfviL8EZ9GurdzSaAVreOEj/blUazOtpgHt
KDyfhm9m7McBlJGF/K0r7v/FiPo1J7cIVGileZGEo7nTyA+x+dKmb6MiKgGuXWtfDHF3dFaNU94x
HViSIzBE29YP3OIGmsfuEp9EmfJK0IAxg1qWjvzjQmwuLqwRQR9TjEZVPXYF8eJ0FIRcgQm+Elcr
Q6mXEVXcMHuMVQXIbdF8OrhtVxwNQvPgosahAZEuF2bzuiVDhCEM1GcDh7Lxm6JgHGqqD5nSvTWm
dRpVfUOb9DYxv419eQyV1slK/clqxqdMz7ckY6e0lR08jd1Jlg9xB2h7i6lba3rI8ugmBVa37XoH
0jU+Sp5vUY3vTgodMWkgx0KPoQPIdHmjGYFqN2Nty1rlmaq+U5ppESG5jwbtVKeQgJow4QNmFY8x
uify3NuhCTKOsr0pIijJNNbPvOgeZLPbSikmfyXVGRT5tjUHR4IYXpNLt/mUeyqtPFZSr7GkA1j4
mB0P9QZg9ZdWH4k992RP2myf6gYaaUPtydmwl/PEGaqisyNmTg7U0Tx1TLy8ye67obxlVusnzLA1
MA0Zne6yRL4H02dzm+PKSvB+iabeM3sMJGXmfTfPdmzqtRNk1DNnyR7z4NYcNRdNgF/NVPnQ9Hmc
q+mhkORHJdIhXxBvjHC8x/DPoU7rTayOzEbtADKm6Qszsl3fkG2PnzN24ZZ12YYYCpD+bQbYeS47
eVh+s+bkfdanm36SXGUo3klqPbfVYIdx4aldBDS77hKr3aqp5kl6eWKE2GqS3OFSdOa4B2pk1Hxw
fpZOoOqh3Y7yNghDx5jwj0JgOaHS5eHd9hbJ80aZ8g2YQXG/sBKaT9Ntq1ZeZzEgx4zCtvLgoPeY
jsKDNqUhmF1HfxxMV2eqrZOFFbX5DoyeYDxsLcTpyykFMSlmm/hmdKZ2E8IswrXVfA+kbYw6xyw4
p6smdAJpFxVUegbPjqGWDSbPS8SdwnqP03eZhNhdEU5AZISLokrIKhXsT6Dvld/G/AG021IokuRZ
i9Qgq/izEC6A9lGZNDn0olH5vKfyTxRQBvLdIv9+xhxlVx1XG6jpdezZ1/sAklZamI0mmhs1wsWr
ott6KLo/V1YC5C2uUAVJCObNuLDWVxPEk+VlINscSyfrZxmeG/gkSzvUzsnT9QRvLe+ydGSOC3En
hmN59N04QiPBIgClRAfj1nxe+CKbW+RekAfrtgMAyARJV3tQNuAtwis/dpNnYRt5xUEs1C/AU4v/
oILCbWseKXFdZfKCfpYhxJm5pLO7m9pdZGqy/QeLpC8/XF/4yg11bpO/oSbFxNDGQtAxli9B/czo
7+t/fy2r+2KAe3SQagzGuVFll7W9M4JxUN1qBbON8LUpf88j3sqRnSO2XDd7sSzwqoE7HzgwyOTS
C7obNMD6HlzRM6bdDIcFPv61f20BJ4DokEvFWDJ4LbgsOVA0kJnDK11zfurZN1IIPsxl6VDVDbBf
QhMSlIUKpdxR7oyyTakxLN4wuYYH5I2r/1L8aYOU2K78YDO8Xt+zC/fjDC57el551SRDjSZzxtX7
Qw9De8i+NYWIfeTiXc8Z4Y61ZWHeUpGxbbHZbxq194hZ3Zhz6kMg5Emug93/bU1LlDlbEwmDWI+J
NbsYILdp/ah3e1qK3vCXzoYvRRQF47eAtVr86zMvp0YHbyhcofADaaeMosHR5Yx8eUssm3ZmQP26
CoNOkTG32gz5loVkXoGWT+qA/w5oZ/o3G3ZmivM6TSnjNtWM2a37yjVIv0Xh7ogXoX/9u1xm+tyS
OGcrILaYDlbzMenxj+EtfBvhoT5QQLyqoyjTvxzN4qxxXhdFvarPmAWCks+wK24jt7PZoleLcySc
8r3IxzlbnMsNGsliWmfoBcb2ojsemCAr6w7aJtzEx/IQbZNNfyP5LMYb+l+3uDjbfFAyY0I7jcmg
n6bbYVY8uWab619uNUqcOQhXmDOaQlKaDMtDxwQP6N5m5IWOzP0bKyjog1vCXHgfv3q8QupCCxiC
Xx0fNamE5OWxHEQsGf/DCf9Y4YstgLZUXZ4j4oUvnbs8NyPXfCI+cyc/9v7SCT+tcTeh3Dd9pAcf
Lk+8OoSSZvi7aOzexZjothadsPXv9GmNixnS1CmkaXMZXWPdqfGoCAfFTpNE4A4XadqHx0G0SkaI
0i+wr0HYmVoh40PFVezm7XOVPNUtUpZGhH5eX8+nIc7vMD5qyCxHJM/0TTT9LKzNEL9cd7r/ESY+
bXBeV0kTCUcTNhp3cms0Uvfa3eSYdjHbyV56um5t/db4Y0xf+uJnV1OshwC3jDAWWfel7OEFff3v
C74M/6Yx2qgKFKPGFIEGvVY2ubR86aO3Sc6964b+xzH6XAnnaqQAzfogYyWdG5+aHZTSvkGy0gdv
hy/tRNyC6+H10xh3QSl9qvRzkCC8dtN2rNp3lWVHOW4yZwbLwDhniTOmaesI1ijaTe6+oh2IyIZe
Anp1M0SQ5bIT1Z7c5LX3cz967702uCUYf0MVXWBZZHg5F2duQsB/AUpHOrtzGzpMvQnjmyFq7ImI
pkBWDUHm2VgaqcibOUNjF4AUrg0weh/5rfUSVhSKLTdhOwn88rJHvISMM0PLDzlfUV9kFa0V2Q2O
+Wnh8u1B7/wL2mamrQC5k7rGnXQwRb255exe5FAaZqvA54smg8UtjykV0aYM+xjtul3hmajHtv8f
ym2rp/rMDLe4GmSe3TDheozD73N+k4qYdC+b0B+797kO7opvwMuCHsG0MOnixnKawtb34KbZxfdV
B6BJ8qI4oaN/w3GgDnnrAVwvb4ONKoLtLNt1bTu5cKx3MTHTHD9DnjY5xv8hi9P+66oMt1QuHKdy
zuQyxoVZJ7swjsEQcKuLAMirXg8mblODxMBS/vnqjDqo5aTxIzPMyHdlYDsFyBZJjj2AnnfXY8jq
ln2a4jk4G4ggRjqrkPJOt0l+3xV3Si+g4l6/wSjQujJ6AuYF1N5CXZAVaN643VI/7/1uO58mB1N9
BFN9hmBBq2+5M2OcD9STWslmiQXl+SY2QE9R27L6kjb7sRf1xdb3DrM1mNLGh+IpJHNwlyiStKwr
+BHl94T1dm29Xv8+68v5tMEdXTNQ+wD3GAKg9luhuc2mwsmyG717kP49rcLi2vTTFneKg0SZ1ILB
VgBSyMZ4lUr/+mIum72cBe7jKPlgYDQAHyeK3GZHtmZlJ5HTbTRvOAabxm0RIgQmRR+JO0sYPZdC
Y8SiwNeHEJuDp0Cxhxt6NPwANYvuWPizsP+x3PcXgQgh3cJEK4ZMyPKjzm6TtgK3TNfosyvfz17/
AxQ9juT8NKgNMQ0n2oia2h/X4DV7nJdE5VCDIAYPZGpDGOHUHLRjdLfwUZsHMLU4IVgZQBz5U35d
ioYLzCt6Bj5CSMu2fg+crZvzoCKpmorhVfuhva5u6mOwD0/drsaRX1SupQ0qBICkonK41To72Q5H
thU9aVY/+Nlv4Hwsb4y6IB0+eDQ/BpIvkwOjgtrHqgmkC1C1h77rBcq3tVrILAUz8q7S9Aq6HfH/
givOve66yw+9+KhnVriFZCgMT0FYyq7evEjmQ5U4vXyg0W0Y/Wjkfz2OspzMM2PcManVFCK9FRLz
qb3vTC+LH68vRrBlGvewyJpCSzv051xN8ZP+t1U7hfCltHptfq6Bx7mOY5OhF4h4PAJcPrmaA36B
o7apwSXc2RKD26k2e0cAvb609ahmQF4F9CCLwgp32sdKsbpqqevK99bt5AKR5OeOtuv+Ye5SDfsr
Bz8zxx12Q5bQn6gLGUJV/Ynks9cUygbM4/8WXvLhERacgtBFNoZbFdBV2QQkvwx+tm0ht3bXt3Y5
n6La2Fzfv9Xs1Pg0xK3H6qbASnQUPExyH5QHygRX6LpbfP59LigFPe1GGU1kd0Cxq9DtYpTs0oyd
/v36Oi67CtyOcQd2ymJ0tkOUXGvy1FTIgeVdPp2qaptZDpMklxLAXBNRT2r9pXu2f9zRlZlCtCDH
+rIS0X8Bm3Zb4w2zqRsoIAgrRstuXUalP7vJIzBJqrdj3eLNCRYDWXmSh8KOrFNXBbYkoqlZP1i4
QCGojv+7wNCGkjUGfYsNbTfV7j+aVGBC3C/5grq1XGV3/QOuOuKZOe77DWUWVMXyGuusY1Lueklw
bax/Kczjo3gIOJXK9/MYbUuF5Ch/oXsS2/E2YBBTMT5GQLvZl4RgktVvdWaPq4FUKLp2Sox0S5Wa
3VSyzTSaLzRW91FI3yQgE67v3+qFdWZuyYrOsp5xVqqxpXga0eytQRG2Jt9o7hP1+1w/h+zhurHV
j3VmbPnnZ8YaGs/pXCHlmRvrVEr5yWwz77qJtfVgauZDmQtibzyeNVUCmeotns0Ye+8da9J2NVXv
9XjajaG8Tab0rsqZEBC5fBT+gJ1Z5flCKpJIcr081jtX8caHcGM8aO6SM03Pklt/u77ENQ85N8aV
f5PcANYI7PduEIDozgRDUnFbSaatovynvV23tfbFzm1x3phrRaGwCf0OmWUO0HYOmTQBKmM1BJ/b
4FzQqrq0ngnuxloeD/k47vN4TpzOUkD5mL6D6vTQ6+UbJPz2zVAKWDdE6+M8ErDjBFSqcP+EovSm
lm7dDoKr8nKOAlcMWdCeEBIHIpBv8MqkCyV5gtcnh84dN8D/PC5zXpFrIbE2b6Pt0oM1DmL1lNXY
hUwX+Aqg1C3Qinw9b6QfGkqzCKvbLXwStY9Z3xvNxpivJ38TTbMtucXFGfg0xlclrKCOalqHCFwB
VKZ6sIPqymmaROQvmrp6xDUN8+ImIBYy/4QnXat1bGSzm7bpS8y0na5iRC/QD6OVynZoSZFNstKr
ZGYH03xs6uKhCwJoF43QeKkdsB1ucjD2gsWywmNgtue6cSSr/8WG2WnLAmQ59DG1gqdMAQyehQcW
di89LcDpzG5Uq/8hTeNRldFGH+M3uUs3tc4etNGbldZDVeZbNQd+qjZunNWbXEk3VhHtMbG5xfSz
o0STNyjVDcDxtqQDIZV130I1/MYisHqCP1WRUIwD1yU1dJsO00ajmmsBHxVr2l6KMKNdd2QTtIDm
S+x9niw7RZLHpPyoDNUp6kLNThIsn6kds0ltIDpQPwA0oqfaKY8zV1aD21qXO7sAMGk02NEoXoMh
xuxy8h5Vqj0o0YmU+R4qYh7pY1dKO/DtzpvIGLZRP59AoH7Smt7RmteiLZ/6uNmORN5NQ3OSpPQB
I5vgf3gmGnOChT4uRdkX5dlRRmFdG45akxwG3DGaHthBZLqdIvlBmZ5Kud6Ew68ZH0xBkzOqQU0K
rrttKGEurI4cIykAf3stZ82XQQ1fZAV4yKBxlNWHudC3embdpoXuSOy5i9KfBmS7abQJ8XKPya/c
Um8MhvkZST4YSfLcxKUHf3kqzRDQpnJn1RCrCVN7SqRtK6dbi6H6qfTBfarpbtBWd6ZR3lvdI6HN
1qrkrSpnT30Luvh6tLMJ6zChRZN3TQ5wnLKtrLvAlFA+1duTIh9QwYWm92yHY2oHmNI1AwrJdegQ
avgvxCyftabYBQzP/ZDs2yLbQSnxe10aW3NqblAg8BOr91P5yYrAxFiCyCR8mnRgIku2NxVwOQ2p
PVhPBML03Zi6WjC5Zay7Wjh6Sc92Uho6ltJg0mFIXAi82qHyRkM4VKzZU135FqaIdbN2NdWyYyQY
edN5JUt2etNvUkV/MxSMQbXDvi/DG6JhEtaytkODfzfrvHB6gqa4b3S5S/TOoY3k4DZ2CYXPKNOm
b419FRSxHZX1NgdpPrhsY1tpf4cRSEZBv1in5V1Z43eOxZ0RVLsGBygctX06a/tO73ZzG9/FoEYn
hum2YCpOMzigGh1AMHW0mt6X8Tfm9Gei9b5CtZ1csYNGIygHUCiJ9JUHAtLHCn0d1s2HXKE+qyqc
lcoGUa+jpOVRa8GgPhyStryz9PmXmgKSngZ+poEahlEX7U237boB/w5GsnD9WWx00bZ5LyCCG2rU
VotXEhbbIJX9pq72DQCcUqDtMQTuKAE7jGbpNEaGHA5uqR6HFGy6gJoatN/OEX7yMD1UZXQ3W6Yb
SZCWM176DAN9FP8TaUTzKQg6p7QUUCAmj0GU+a30U2GAMBt16IRJZhdyheHT8CYKu9NgzY9Tp52m
zNjhaIAROXJmFcCoyPhdWcbGyjNPNsP3aaJOLYE4WE42IRBPm1TrQcs0PIEmE0Gh8PCtbtuOOHKS
IL5AEbHV7yo6utXwXmj9DbMiew5KLyOtbZml35tkg1LLDQuy91x7H/H7DcruI72Eoj0FA3CjA2k3
9Ni7wDY1vKnZ8iCF1ov2WiaKTcEHbavdcG+BdFpODABFiI2mnJ2b4HUeht9GSjazETxVcn3bd81m
KAEgJsox1E0nL9Jj1Q9bpQETh1k/xBN1walk9yzBNa76df0j1/Bno/wH7YvNiMoVq4dvujlsaEDv
0xGNr0Y/aex3RfQbzBFs80S/CXrrW2eRg2SpUPgri9dyjE9jZKLrqXk014FVNT0tLxZ2WSsxj9ry
Om317+jI2zrSzQpePVTVYZSf5nF2pbl/pDQQZLir6Z9mgAnWBF4fuMavl/ow0WFQYkyaDvHb3O7m
+aCkx2Z+k3VBD2A1N6KKpmL5ULLhKVuUJo2MfElqp/K1JDUKCSKQ6aoFQwU4E6jzS+C8UqohpKqw
Uymi8RgaXpG3guxr1QRmbVDtBzur8vFcPXtyhKWS52SaUFnU3oPkuRa1fVa/xtnf5xJIGo4yHSvg
iBMVsom7BjJG+saIa4dGTPBUEy1lScDOltKUKsYaCHarzyO7GE5V2QosrFVdMJz3Z7OWf35moW3S
CgP92CwUw+0ip3YT74DOtRsqeMKIDC27emYoCrXWDAGVRS/6PtG8lNpddGSiPsxqRnq2HK42kCVW
VkmLlQEX2HgwpX0SPPzF++jMBJdhh1KQTq0ME3V6N5rbKhbxKFyQGiyPh08D/FhfJ+vT0C0GBq88
AYq1XahqJV/diuBmAu/isYc1pQPGTvHtCSYvgK20wT5/fa8En+MDOX320dUuSVR9hIXB2GrSVgf/
RCGoBgn86qPXcWYimIiMISY8DdRC8dW586IQRa+qRg5huX+zGmqYxsfcLF8XqqxIihmSO1dO2bae
MT1hUSdXiKD+tB5fPs1wD3A5yPSmYEt8oZGtpu9N8SuSHitcmboiqIl/+NLFCw7v0/8uibtZGJjr
dH3CkiYISmsAro8+Bju30zfo+tnBrbXvnPCW7HJXvikcETvU2qsO2C9tgVTIGAngThIZG1qpBpoy
UFNx9dS35nudHFrzxzz7EM4URLo1bz+zxgP2WjC8Yn4mRT1eA18tbh01odvrDrJqAhLx4IAiUHHn
YTC9pKWRlKDomsWHjG7L7vv1v79aacWk6h8DXLSetGAG6BAGpHYvFd9DQEMN9RDIRzOq3Dq8Sclu
yLYx9BlKijkjZPyCH7D4Hu8vGBg0cKtiUtawlh04O23tCLBG0MI36e24MbxwH3jUX1AjqRsKpe5W
0T7n1vjrD1okaqTAWr+Hbu8LRqvB0qN1Tr6T9qBMdZU7sdHVb4i6LzZuGVfXuRV2ZIBeyoD836wP
2tyAH+/1+h6uGzAgEgziITg95/XIEFlfGFhUZ0B5BQSmgwjzfd0COBK+fiQ80RVwUqOJl8bmjRmF
ftVnAkdYfuSFH4Dj9T+LgOLxVxOYgrLUwcIiikO3U7bNDQN9AIqtAjNrwR3J6B8zXCistKSLUNBC
27aM/LjCywPTbm0+bqJ4FjCGKaIlcaFQ67RY10a0B5eZCerhybZD5cZNP6C9klN/j06qFzrQdxH2
wpW1kH++Ts7pWg1ECOEMp2sx12BDDKb9qBWCbevQu4fmx8KOXzgiPIJwydz5InPb13OJJdcftIDT
TXwyvHgvOaE/gZM/2qZe+KhsUgzQimL/6ojK+ZK5UBYvjx0WLMcABdLsNd6n/gC1BtMefqj2Ipwp
CwbPVvFN5xaXj3AWuyJULYgaYbVsT7x8M20xIbVRvQU12AougtV79dzWcvWd2WolKGZj2mPpcQ8u
1GfVTXUYdhOu1/IIvq99tx82kt/eNffjrhEy4S5//eJ0Qk8E+Co0hDFn99X6mAGt2CzY9Lgu/Tyb
7LEufoWGvi+b3EnUypFMJtrd1aBzZpP7nsQANNNchj+q6qlITljz2OV2n23DcF8392b9ZpmPdQlK
DEgJQFDIin5dj6vrhwgXLyjwzWWAizvAVjoEuQri1o+ODLQOwWsSePVxoePtcZD+04ochQxCq2f3
zCx3dtlURxC3g9kK02jMdOc4sI3hH63fj2UnyNdWY9SZLe7D9nFaSn0EW8ku8Ht/2hK/3pWeCJy3
2kVAmeHPVnIfUyo6xahC2NGhGAmyj9oxd+oTXuyaB7GYyhaNLy6/+9Jhl3E1DKtBa5y7TlRjMrOA
IP6l3Y+4cmT1W9/trrvH+tZ9muCuEiMhcmvVuBQn1BgL1NHrBiTU+Z0SbNAtaQkGbkRs26ttLo18
2uQ8stIrmgKOMmMCut9nSeeRXO6deYBEZTl9N8m0V5iZoQPR/ByjUf2bhPfMOueYczKQLBoW1HIB
oopI8mtSCxp564Hmc4GcP2bWFASgEsKRGx5loNqD6K5qO7stn1u6yUTaBqshBsyC0C4DyyD4Mb6G
tQqeb1gmtpNIr5pyipXNdRdZ/16fBgwucbKi2WIAuCNq76F756TAJY2eshGziKzGjDNDnL+bSKKT
okawbKoydaRQ/Z0X2b63qs0Eydm+kESPn9UDdmaQ8/4mMkNihgyZdPMy9u22QwTGUJR/fQMFH4gX
/NLxFi7B0AL0GBvehrLbyk398n8zwTl1MFUAiRIsJEofgvjARDPN63kJyDCQfwDOYvDUoGMYk9Gi
GINToXBPfyIkbdJjSQHMnDa4q53iqAquzvVv82mRyxXUtDdlScIYVEqfNCmxo+xU1YKm/hKwLwIs
cn4ofxh4vfHYN90YmtGQ8WX05j1HERGICPSSeofmIiTveupzZoq7O0ITsbwOMAvSTVEOho1RdYwe
Y3KZ/KgrtR/qwROtgHExUKpJFYewYXSKud9MzEhsNLQPWjah7zbdWpV+yrr4tW2HHU1FCr6iHeGy
QW2eEwV8kbIrQREzUY1DrRv7KCC7vs1E82er5wJT+cvGA1zPnwtFl6ySxfCpMd/H5q4Yt9cPxepa
zv4+dyh0CFbkYYAwTHvLnsGBQvca+rIx++e6ndVwD6o9cOCpIOXikZuMGkEIiTWcCeVJ1Uo7k+6V
6WCUvwfzcQr/pjSNbvcfa1zMyqOIKWWKXQvqn0Tt7BCqYQEYYQSbt15UObPD3dJt0ASZteDJMIaA
qN/aQECfwHwJFY7uBKpNQSKyXtWgqJ0smi+YtuCuMdmM5GAcMf6yPDT/Q9fQ+wPm0fD8GV1UN24t
V3u4/uXWPeSPzY+b7+w9UlakKqQC4EOonjqJVblJedMMt7JQGHk1mH0u7uMRdmYIBDhlkg6osiX6
gwZwJQUZcPHjLxYD0mKgt9FJoryiYB3FY2F2WAzG0WxzBHIgkaH8OdlZK+iHra7mzBIXmhVjqDoM
ty0XGuAM910W26VIAWD9XXpmhPMHNRho0jL4g+a3P8DUvJ0fRm8CU1vjE+HIw3JoLi6CT2M8LlSv
gqSORqwofllAqLWfQKzEKXfLtEHoEoGvC/aPr5jTxmhnaD/C7RoMSA86QATFjVSKJr5X46sOVTIN
XC/mBd+LFoV1zwa0LRvjdy1/H3G5Xfe49UvtzMJyvs7cOtDUsgo1QEKXagVa+8VToznsuXS6rQbN
jhLY9dGjECqe7YXhqgfHnqhiIlokd2H1kAnJSzlecGs/wuBZN56ur1H09zlfJ2jqz6mCTUwrX5IO
df8XvSCohKkU/KmWQfi2LIWCfaDF2MI+vC0VL8wPRSh4jqyHVgNkGqirEsx6cXl1WkyRnC8jbAFp
zE2uG6DCstrYDkFCgbFDH0KsW6vJTmqtvWYmuIwZxpmMpLErpryklJwkMxZdY+tVtrMfxd1jQ5Yl
5lBi4VFOIrumzK8aA6LM6ZMZj4+zrEI/G12JOn6QgvixnvVTYE0eLo59o8j/tIWyk/V0Z1mRNwbT
Y9Loglt99ZCCJ2YR2TE0aOx89W0tLLuQsBbjmDrZlbFhx7T3Z2kS3LMfnbiL0GMs1M7IHDDEyzmw
NRpJVuX4OKMTn4D72FCv9WM/2HabCgOH0GG8MV16D5ZIqK2BnYTYlrAIuLpWE8k9ggUSC55XdNJb
4IF1QK3N+q7C8Ot8Msdff3GOILFF8OdRQOG5d3Q9kbNwwVCYgbXV0hKAwtH9GxMmuJwNCK1RvnEr
x+XUMYpVFF3phdTwc70RmFh/CwMC/18bnNeidqHUpoKLPB4ezOS2Nh21ARqI/Aj674aMGXY5t2km
wqavf59Pq1wu1ugtDeJiKQQZ33PpYa7uWhEf6/oLD82Xhd5JhzNy/t5GNNZHHa98MNt5FGJS2TtQ
q6g8g3TAkV5RjxG9vlezr0+LfOuxMKQx0QEcA65qcKw+2KbF6AZy4VJZhEtfDtHFITszxUXAbmxy
zViQ4oohOQ2grpPV/O5Cy9MCMGfVExEklqu3xpk9zk0aU8/kkgFNXYC0kd5M1st1V191CGsB8uDx
hI4qFzTmYlbVsYdDqNmLlYMiCeBDQedHZIK7+OqJVXO9FLHaKNikerzLk2rbzZkgF1r/Mp8r4dwu
UmWwHVOAuMKpe27L7h5MgUAoxvMdUI63kt4KlrX+ZUBJiEtXA3HBsuyzlKXUokiRGXIvkj1rNLF7
KqgpiAxwOZHSQYS4hyaNq1a/0mBfC8uny2G/9OXPFXDf3spSaWpjGFB+Du58qDGaivavTRh0Zpd+
s6gKvZ6Jo/Dz3y3jPEFru2wIY+DZWaq8kbl5VSr9m4WqXE+0/dDpt+3Uo5czl49z1n8bwVx53dlF
O8q7SDqAo9payu5F6qaB5WE4WXALr792P9fIY/apNDMyDng80VvFmwN7UWWs3fCpHKDtAFYmP3+/
vqj14/VnUwkXkRpoxjKjxfPGlI9ttDfmna4LEDMiE1wQSogBQtoWjpIbN9J4aNItHZ6ur0K4b9zN
hNylrFTgL8Bsrfw0/4ngjPGR3ak1hMxNr3kGfPi6RdGiFmc5O7/dOLWQIkaBKtWeCnDHS+l+znvB
w0bgcfwEfJcnWZsDzuZKWr3re20/Tur99XVc0mMCzwZqu/+eKsLFiayxoKlrIRCNTvSkeGAHRlud
epmXKTjN0lsIJvn4MDns0PmN5kJBWvh2Ep1svqprREkeNSU8JJXGe2Zhylim2QOBivTMGrcL58wO
8myvzQBX58oOwH7RmLhop7nYMisGANY6dlpR6VZVKj8VSlgLfZSLH1kWTLE24aixInlXtP45IZmn
QDYuNORjzyzMgHRbM00cuYCAN8RIMLbp5oQKTvzaUkECpEPUFjOhoD796rl5Epc0MvDBsaM9AOW5
4CW5uk4qLwRvaAVZFwydLFLYqLRLn8Yxfau0l6KJ9LIoZqq28huTH4JTsnYUz+1x8SWYUqupLOxr
YTVPYWjZUas/xJWIKGotTTw3w+2bZUYpGCIWM1JgM0DbmXn8f6R92W7cONftEwmQqPlWY1W5PA+J
cyMksVvzPOvpz6L7fCmFVkT86b5oNGB0bZHc3NzjWiWS4gm3F27LF1lLYmzLIgAWQaLKmKHhvU8t
sMrZ1XIt4z9JLln7BmDT4V5Lo9u7smR1Gucz0LHpcU3Oktv998qj3Rf6twKgF3YfWeEt78g2S9hr
oYzVSUuQyEU5wrDkGB8MoPQD9rJz8yfNm95Dp+Q07W6rPKJKAh4hYPYzN08QSjWrIrjBwfCQAei3
+7K/h5sHhqonpgnBSC2yvAoKiUs0HGLEujdyQJrfxsIhKk5J91BL3BThphrS1nxDAUyCydrKtm6y
qg0kelygTzmLNrFz9IT2AL2kAMZgxrOF499kt4BF9ksoYx5TRYzA3gwnHJwSbjkNXiUIHNdne134
/0UwGmIaiLle2jwjJSBBDUl4HdfPi+GNGG+I/P2T2rQVYAYwtA+2DzYFRSa4iLqEplYYP3V6UYA7
bnAdVbobrGesroQwBkmfOtJ0HVIpxB+c4ak+ZEfVS0+xj44xzJiS2/SJlq0xJ8zR8820wFoys4ld
2XeJkCC+1OPnMsZEofw4KF+F4UnQK6sQXmrpftQ4ab1PBweGChAWUaZGyivCwnnXpCsnwQD5Hplv
w/zYoXwRkIdE5kE0fLrEjJxPJmMwInAVKU7aZ3C/n+b2n33dkHgrodd8ZQnBj53PRTgpH+cmuqk7
/Ahd8yG1aeWndOCAe0ZoxRzj8dkWMgtjLlcGmr+6IILi6Gr3GEboimonX1Art6pyLLa4A+SmnS/v
aHx1siZ2sk7h6M2nW8F8AWMfSVONpEOJEnysZ7m/q8U7jdd88MlE/i5CZZo3MmPSQjOUFJhgyg7h
yE1nL8o3mRRWH1e8N43+2m83kJHGRDV1mxKgpFYK8h6Kt8SD1Re5Kxj5Y0c6zNKEtrB0wHSuXwoj
/crRInrH9mQzt18rmhnTxiXluZc8DUxMjWSLdyNscw78Mas/jBwX/rPDxayWufXDKGhA98YNlNOz
oVwXgz8soIHtDj1AkM1jVX4Fh5IN9qTeGBw5eOEsmG7m3oIZd6VutDnPTNCvjTZlFaK9m+q16VPC
PN5MDEdRVcZX0asZQBWkVJA18drpFKUA9TtylvPJejO7ydiZXBtUrRZryjkYHiSUm5F6spaDftOE
Vv61PRfufCWGFgHq1sJxnXnLYwxQgGe2GGdQhpXSq1I/KwoY8zg1U46N++CcWdm4UAMmgIHMsLOY
8CYXwM80tUVazeukR85G8vSCsSroITZmHZS66NcitgDI3dz/Kft4+a54jeicfWMBd9G1OC2RCrJn
kN1gjr7TriTxv5lIFnNXiIiSKaDFcZboWZzsKrmXZY+zYbxlMJZDIQWwevqJUoo2QOqJMQNjFa2N
q+vkb41d2Zldg/T4aV8sTypjPbQJ0IhBpkCqeAvSKUsenkGYYu8L4Tze7NxGpBUYY0TLoyMtb2VV
YfY34kjYXgZti5VVFArZvo0gKERABujECYTzIP5o1YfW4OzU5x7mD9PwSwbbpyEuUy/JA1ggjefi
SP1u4kogYBXs/CvwqSjKLbrxo8nijgJsX6WLYPr31a0lSWyKlYyrZGKkMXgY65uoPCjla6J/q4Z3
0h6B8CFkobN/aJwt/XBcVlKHRA3zyIBUUb8KhbegPQ7h238TwSiftIQA70/AN9PU1yQ65eSFW1Hi
rYKq5moVoH5MyyaJVUft/Ez1jfpYJX9lHC7HQz9hJWLE/FwkxomK1tfgAE5UF01EVgy0h/3N+hyq
M/rHPE1RqwMZI4cTRSkENeQ4F/VaOarA4xYt/YTuRxtF8n2Z26/hZWnMkyRgacMo4TVss8iSJlBt
VF80UOfMybmIb/WRc8XoYXz2JS7iGF84HTME0hFcGTUANMTXBjw9++vZ9kMvAphHKReKRFRnBWBQ
qPan6QuJfgLbwZLC2AoSjiv4GVH09/P66FtZ6YVSxkRNMgQUWZZelWF6T6r+RWrD0arS5UhCjG6S
+LEUZWBYxNOXogQUSzQ48QQ3bR7usiBRrEpcXppOOija5KdL8TCFw1HrFw/MrUdQfj53S+Doufay
v03bsRDl2wR/no7sJ3Mxm0ocqroecffBh9w8Gq/im/jaOvKJMiAXgDeBIyve8FAZ6e5/Ov6VVOau
LlNJUinGC6iS3EH5gwSpXYsE5exbDF1bieQPPN+BJ5K5uzCqBWAf4RANwVOs/CwwuSHfPI3SYwmU
DLPhgdxzrBHbHDDAu0znGPdJis9d7Rqtr1ccP4JzZdmx7kkax3qOwCStChnwPJ7H8k0OvF4Z7SU3
be6IN+fKfjSWrJQ8k8VcqwqIg5ysAPoJx+pRo/ZJJyhd2L8PO2F0IhqSWJYSQOMk7VepOuqhZMUm
agA8IOo/hFEXQYwmpHmmAimfgMX2a4/p2fTUHSpM9xsWwGOv+GBgvH1jjfmcECUe4BLFwqPafQ+4
3gpPDxjTTeq+H4IJdYQOfVa3yV3lDQfxGPrFbe7rNmCfTD/3gofYS06Bu28+eFrOmPEetZxST7GV
qeBK8W0ZuSUPPvgPaRNQsOLE8A/bZ1qWcrNIAZ6K+h9asJIOc2LVwPgTkaaZuSHGthZepDErmtWg
GooaQa7RA07rMBoYDKke0v9zm9/Hi3ERwzxPBOiWcSEhAhzEcyaUVlHwnLrtB/CXBLbFVJ9RhMo0
bBtgNA9dkd802cuYI6IBa6eUtJzk4KZ1FS/SGMe1SFpZS2WQHgNlydG62z58UIL3KD4k0qkLvZyb
feGck8HEUH0YVqQgg4IYqjxofvLaPuf+fBe/Jz86zHTWHkr3qs/Lj/M2lXktIxP8ZoEeqk6TGlYb
DSdTql0tpaUowy5GkWMSt6/XZVcZk1hJQzToDVjbSXIIjCutBlzXX7m0FxGMMaymZtb7MFKdIEKr
F2Z+CdDheEX0P5jcixTGBiIhmGHQH8qoXPdoMsxPkQOMreAw2cTrfHm0/u75vQhkbGJltFHagUXE
iYznqAfsIKCzwvd947dt2C8yGFMBtEUxnKYOp1O4avescHWc6vDnF/EigDESoZygUTMAU+togwfM
zbzIAarY9eIC5tHj4flydI3tjhv7YYoXCS6ZGH4h6KFWMSot8XL7f4hsfi3JZOxE3mBgpSaQQvyP
KQ+/8kLg3I+egW6i9pHfr72tehdXky1bzDTXlkrgsC/BnQCKsPyQObkP2MD4GN+pdnbPmyzZfI5X
AhldV8Wl1MUOpn2uUiuL3V5Ag0V5G+XHZbjG+B8n0OGJYzV9ScUyq+DX9ukJ3KNWLmMaI3gnI+jJ
gHQa83pDN7V+tTxG64ulyoEKi7T3HIWAcrvTyGH/Wm0q4koAo/WqWUcpCZCNUOKjmKKJ4jbrnX0R
2z7FRQZbpSiRRtfaATUmDdQP1KdIr8W7xSc/NUDQNyPHjH8u19HXfiWO0XqhADR8CvRUBFkz+ARB
r3VQ/R7cRf9R91TmVRTzdDSqHutS9MEKhsCSERq0uMnJ11DW/bTmzdTx4ke2zzonhQawTXi3lEwj
PmR3ox8cB7tAG296Nn2azTRfuW0F9J39ZBlXG8o8jEpeBQuZsE4gdRxNcE/q8q3q6r6KjsS+sxTF
5zlsHK1kKxJl0Roy+GgpYfJN3JVo0LgfU04D3aZPs1oVYzkEvSlzo6oUSplYaIVFhPda+SdOWm9f
/T/P0TD6yNiMQprEqtfxHHfOAOaH1gZA8avc2oMlHjWrQh/Y4GIUyY4Bsj5eiQXnhnNMFlubAHRf
2JQpkoFma3pokDaAAdCbt0p+bRS34fSyv9pNn221q4w9IZ0Rd0VnKk4jfDOixwoIk7nwc5qee0Hj
2BWOkrD1iXSEyY8KiDKlF2C5ltW9Efj7q/ncQ/f72bEFCtLBidcnKKJ2T+wIZUfhQaeU1i75wsNP
4S2HsSZRH4dROMvEqcIHsX2WB90ehnvOenhCGKXPOtyrAlCRuMqBX76oHoaTnzVH+KY5nSuexUP5
gzfqzXnCNEb90zYq4nBAzktRpteRTG9l/39miGFOiX0lA9ISVVkgYrFJ8K6C5I2zb3Tzd0wgC8OA
lJ2uRBMWYR56tztmCPpVNz+j3Q9TbypHsXkvGIvJ0CtysXQh0llLYlhz4OmxL09f+tiTO1c3AieW
O3uIOEElx07ozLM5pYQIOq2GVMpbUjmZcVN1IXjHvXpMgBvN29HtR8VA3h5HA24aRtyiyukS5NSz
AQ8VAG/BTAP8vSeKPaEcwAvN8Qq2tfAijrldqWCgAN1C8SexdEIBiWOJ59N/nsT7UMOLDLrkVc4O
iMiqAY43qKFvnCSriqygsoy3DkPVitf4ybsSgqyZV8bavtIXqXTlK6nKlMZxIMG+E/Fbmf4g+bdi
/rqv/jwR9O8rEUYgFYlQUwdOVF3gETtFlPvFpHNeyj9Y28tSGOsUwjpMY4JKIDgQjr1Pm6R7r7gh
Bz4O4/Y7dRHFWKVB0/tWihDsm4MvLoM9FKeWXjaAxs8K+Y/Kx9inFLF4sQhU17NDOhzliWPW6b58
tk6XxTCPbgUUZaK1SJQM+jGvzzO4QVvtZwyo6n092A4opV+C2LBVGftKmWRoeARcLxHp3PY5BreD
dqa8N8lpEixes/4fIsqLSMZONNMiqWVHc123lHUENvEgPwxXg637hSv+4BUuOKpuMnYiV+Kkz2nh
YooKayHPivSPWX7f30bOcbG94sBdiGOxhTrUdDD8IKO5mih2E3KPi37sjl6wyJVFS8Yi1fAuJufq
TCdPgTLv6fd05g9Mfxwl554UYyUkyjYoRwhOgKx3PxyXq9iPbeV2dIgDTD3H5Mx6UaXeWxxjLFDw
GRN5wCM5nygco3bsAN4HK8tzATmWgm1DjuE9R0UNjahd/ZEqYOJE9N8eGCJ1cBbCB/DCn9Gp5uQK
P4pWewtkrEaXZyXiWAieT8XTbNfubNN4NvOMOzoWplRWfg4szHF/Mw7ZiV9K2Y7biaTi8cCYNNhR
fzf7XdynsVwjkG5dStlI29cpTzVtQeMPom1eioswNkmQNoo5tj1BK6MgH6LlJeqy70tQ2WEkcgK/
TVdgJYmxKHk6F9UQwdEWy0cM/c/Lz/3rvWlCVr/PmJCuaIKJYBgcuCOaNXYY3ivaG/SRPOyL2X4t
V3IYdwPUIUoqzci1hd9HdzrGpwKkN6OjvvCZ1Tbv2koU42PITauAYQMPs7KgpiG+1UkIGqO7JXib
09tYeZCG0tpfHW8TGWOCAVsCWkYEd4PxPZQGuwy/1532H4UwJiQsBCMjC56zQXqRBzsIoOTN7Oyv
hKdujKdRz+jMwqgY2GkyyijxJSs4AnhbxdgJoPyk82Di9RfME5Guc0yUyRwHg/7EJ1O0On/GEoia
WQBoDaYoHxNf1ASnU0CBUwr3iwgAlz4Hnmi7PO/v22cMCepOX4Sy8T1efT0HCgRO52dxbj4IcrvT
/JpfZz+Cw+yVdxSjVcX0pvLAnV7n7Ckb94sRMAalGW+ZTMJHmcSLJYP3JBUabn2cWoOdrdXo31e+
tdoOSicHWCWdPKHZodClr7TpA+XAqw/7e8q5x2z/SWKm7TiqUPgk/E4S2crq11rSLG05p8ZRlJ8n
gWMLt5VfMUFDJxKANjDKL3axKZAKhoOQ6y4tADMg/ZX2XyQw2p+leCOHAlYwM/1K/YaWvUzivMTb
ynARwWp/1zbREGERo+T3w7EETfhw3D8Yjgi2p2mWsrZtOkyCSpVhy9GrXM5W33JcGZ4Q5uFTQIiB
4Uf0DwzR86DoVhN8yQ1eqoQnhNXnMCjKbk7QpGA8DrEjglEJvFT7u8XRKrY5Zkx7uStnZGNAaTbN
P2Juop0ngP59dSljc0E6hE4b6LVxUObWAUPMX709oKwD3SYgCllUFuChiZi4RbplUTq3J8MZruwN
SKV4rXnbS7nIYd64zNCLaqTVkBLQr8l9Przvn8Uf3JCLAOaKT6pUBiJN5IQ3xG6t2i7t6kpHR3p0
4qVI/+CRXmQxl12p0ZEeCgptFQb3GsqZ6XWdWA0QrdGFei1w1GxblS/SmHsPUEOlCjSC8CUDhqQI
qis7Cnm5gc+j4h/P3C8pbEw9ZmI0izVs8uwXR8ECJJCH2Qg4+JQ9kXydwCKG/hvNE68yu7cjP3j4
qwwSuXwBYxdaLa4UKZKg7dNjnz+MwjVpOCZ0OzhcyWDMQjvn5mBQ29MATOxfvtzwmYKR08xY6JGH
fa3kHB0bYs/laMJjpRYiWWwMYlmVabrIzXEuMU8h2Qi7L805C0V0g/3v9R5+mHZmqafSE5zyy/6i
OFfZpIteWSW8pJFuCgjnWxUsohIQQ82MkwTmLogxF1pYS0NTYuPmEyVHmQ6Bp1mBpaIXmt8usLkg
GeElQGDAd8CWM+NQATIqLT4X5jEq3gbjZX/DNrVg9fuMGTejPMbsK34/LK8M3dWlU65y3tTtlNhK
BnMopQwqSkz+gO/t5+wCNdyPn8GWBuLk/K6jwyVomNpfFG/TmBMS5jhSOrSqOGbz1Zgw9JE97QvY
1oHVkhiLbmZZrY606UC1cFfPy0FwOwsNFS6xwPHJsQz0cz/5vythjEkPk47M04T9m6u7QH7sugdi
XlWTy1kTTxUYW96GJojwYqyJ6jXaU3wwrfeJJfki+C1Ea/yRX7WH4Pu+VM5RsREMsKHjJUjgmxpG
Bm7G1k0N/T/qHxuplFWuqFVCXZXeCnw6Jji/mjdAaHkaPmi7UTT6G1/1cmJsxGKIoySNNGIZuqPQ
h5aUhxb4mzjpRN7eMdkN1YgaU2vQckhq6Qrw1wAL5HUA6DwZ9O8rgyqAgFzG3AA6RcJlsZMof50E
3eoD0Z0T5V6ZS1coNYAlBlfo0XITShw6tqdMrb2kDQpn0VDJBw1oETduG/YWCTVnkqNzhVH+aUat
H4lDq6Y93Fn8bsrxvZoLXpSVt9VCbsIBym58l5qotHQyP8pG7neF9l2J6szStdQWQapJSuOpH9ND
LOg/TLW0W708S+F039SNJ5PpWGOOeRF1C7PMb7EMbJ7EvAoCfIoiNn5jJMd2KlzTLL2ARC2mIYob
zJ3YshpFltnWXheg66DW0GUxemCIjmxgg39LBNkGWc8xVjsbEfC3aYlv1BEMWUJwUuaF8+Bsd0eA
tUMXKXcH+I5/P4NmFMxlMRBpj3b9Ut9kTngy0SUeAfZK/Dk7YFpyRavyaQ7ZdHhT4psKsBLO2FLN
KDptiiG8yc7FfIuWsX0DsG1KVwIYU5oMYl2nNQQUZ5litiwoGw//gMTcaXA7eQ2z26N0K3GMMS2k
AijuGnoY6ZQ0nB8gJQAgG3R600lAW3oGa0ec2OMVVzeN60osY1wHEcXBLkSfYRSOjpBFR9Q37EXl
gVls18UVkDuBpAoYHaxXJwCzrtGproBM+C5EawnRoCFhc5DR39rH450apSBrbc5xE3Keqe2tXVk9
Rk/zBBlq8AkQYGHR0peIfDxtwaJontoZPJJoxPbyR8rPxVEhqiI7D6TG6Ggo1W0DIHt0CnsL+lKL
JzQQ2dqx/Yqxsc6dAZ5dYnTIhOX5K+d2tWRWecHf2+czBuO61AveNT8+hCfxVRQBibK85B4vutu8
jCtxjPJqyUD6mpYbRPHQ6+em+puYYPX7jJamRZ8raGTHaIgKEubjkp60kmPNtoPhiwy2cyMDVUfT
CsjjTDVolWWQDySicsxa+WaQQHic0glGsziagnhFEcjSMP7GURe6SzvqwrZxZHKSCnoSION235wx
SXuIr4cvzVWiW90pucHQl6u/Dq/J9eybT/uiOZ6cTn635EqZDZ2qIxaKUw3T4sQF8oaVDtINyVKe
17NpcVb7zHgHBmkHU6E9dYM3vlDeo8or34Mn1AmOhRt9S9zkG089eZ7+hzex8hbUqhOKUcD6tPsa
9x8wBofcrg6VuwDGDa6x+1dx+WqRjMlBLzVo43OY1VB0k/FNysFWa2bu/qlxbp3OmBciplOZ5fCv
gEV0nvTsWla5fej0NPZ0kjEky9L3VSwhqBQA2mOcqJMq3g0HelraIX3UONO19CLviWMMiRr1apWJ
EKchX9u/EulLCuij2UQTFeDFDLAhLf/NJdYZ09InKJMuJlQDALfWXHwv9R8Dhv73T4pzv9gZo7HX
CzGjIBODFltt+qarp36ebZ3Hm7JdeL7oHdua1S0kFqAU9Lg0wAWnLi1JqF9ytArqLlB7zvAkrgGI
heY3kOT5f5V2W4ln7IhRhBposXB8pvRPoV7nMUjKgdi/v5nbntlKCmNBlDyvgBCERdJWaiQu7f5d
sIHP5pNzdf0fNdKgl3BlOppalpVqRMyu+MEp8zpwmGnIe3FNFN2aHc1nk8rJMA2xFlAVodS2MIvd
jwrN7+0xOYVO+oOzhZxrbTCmQ030GHwykBYdyxfpXPvdoXa0W/DboMFkvuKNMW/nEFdHxpgRUoxE
CGgnKSAQI5v2ruoPQC0GwJ0MrsjwkSuQt52MISnSZmqVGPkjCd18R2Sba6vSrRZ4Y6GdY3yGl+Db
DoZWK2TsSE4wmq9OCOajo+FrdnUbusWP/Fo7/tQsxJnua/RCvBJ+fK/bvJ77P/guhmYCv1KnbAK/
K2kcTuWYm+i0mpLcHhF5y/NjG4ug1Y0tYRCsIXVV8QXTL3YL13tfl/5gc34J/5QFB2sGMQVsdfO1
OqeoJBTosJGvtFeaSiuuVB+dvU5xk6Pcqz+ZRx66HFWdzxfnIp5JgWNHlnTJ4WT3YohsoRsPr7X8
k0SZI4u8+bxtD+0ii2rdyhgUcSSUJAoxD9CdUuVx7K8LMN2P4TnWkM3j1cp4x8oGTZmSpmPVw60e
7eoIeAsvfKeXhlLX4lD3j3HbmbgsjbFzsjpr9TCjUtrk4A2TR9AlTebDvoyP0fS9s2Lcojo1smFu
MbhBc+7xIf0mH0KgLgmW6oJnCksLrM4GYe2xPySucJSPtDUKPTG85P+2D3pZLGP+QgJ07IB2dfbt
gxae5tRLam9/rR9A0XtrZUzeLBpNXCXAkJtBJQbmWvR8NcZkxdnyVS7uzb6Dg2P4A7ox4PNcKWV+
DMIIIbjiEXQVjvP3CXgLFVG9qumuAI/xMw3F+7YITiN8ciC6Xqdp5hY52KyDH1MX1daErt6y6yxR
jK28iDnBLG/LGIM6BCQM1QDvoDg/hcnNEJ+ShhcA8WQwZkxG2Y4oNXRQA2vd5BknQH7gxS3P+rPU
AEsoB3VozskO/MFw/08XkMv6/U5rYj6RssDTVDkLHt7cDY7BISks6SH/SmkWKJmxiuLezXyagfXM
673cv3fgjv5dfN+kahOCc94BA3trHMeAsz7e7zMmS0hQ/kwD/H6RPc/kXP6fOTVpDVS+bB/jjLUt
RjZa2nUrSekxm2tLH42XQEObwiy7gVreCZC6f7U4L44uMraKSMBon4A+D7Dc8NBfy8DaL4EKpn5T
nmS/AESFZDcW0H/eq5+qM18h0b3/AdvZrNWiGTumy0OnA/uKeqAAnvHkQ3cYvfbIZ97knR5jqJQC
szEzdXUD8iQW3wXhZX8l+zdOFxkjNaVzKC4JFiJ1tTdXgPnoNEeSRXdfDG8ZjPHIqwKg6mRGWFf4
UXRbLpyHhbcMxnCUWZaZ0Yxt6pWrEhBJQvYi/V1F8peif+jE6u2XTNC7GzPyFkDKjYf7THTznvNm
bLoXCpFkdORJOpCZf7cFWZeQpoffCkTOtyW7r03Nbkcv6nypcPVa4WkxNS2fXqiVOOZURjWWgUiI
XetCVzvRivFy02b25HZ2cuI1Y2+qwCXRzPJ7oK1I61QZvZS6/jxOdtL92FexTRVY/T5zUwbUWPo2
x/EseW4D5eUKEFMgwoid/yaGOSJJKAOpX9CxObVf0+XrbDzH5uu+iO0XabUU5lzQuxJJCh1Gal0K
mJoAzCV28+vEC5wkAAeBgao+sYQ7cDW5+pGYnCXSnfqsFr/KOiw4uCRhDFRUcVJi8tg2b1rWOmrq
66O/v0yOGJbZQxekoK5loPzW+qNA3nv1piOqLalf9sXQA9lZzYebtrq2et4nwShlKqDIb6bwLOYP
mfE4Jl4PHPd9Sdt5icu5yeT36ztXuTgbdFyXMoZNDp05HQ7Gmc6cgnCDs30cfZeZd7eMxnFIegiL
4ueou66j545HXMATQa/0auuiql+kOaDrAfFU/9bEB1HklNm3x+JXe0a/YSVDi6o57joEj7M9OALK
bCDNucbwMSb9Sqs8Ar0dCGfApvtLlOmVZMZgzEY8Syb6xj9iEer3hafA++Bys0OPB7O+bdl/3SkW
pL7rp6ydmgYOA7iyl+DYlYa7dN+U6GrsbEHj5Ru5qsiYkAKUg6LYY1tbdwQwYuYIIIH8Mnq0ZSsI
LV79gGPcZeb9TbulN7McLf8TeWj1vrFaBXwQnOu1/Vz92kOFcdQlrdSLbIavQvzApxwagVceiVVh
+p5XjeXYJpY5OFEDqY3h9jrTaFql8U8sHZfyTVB46XWeHMZidMRQ+5DKWRogHqo3BITIYnhOeFT0
2w7rRdkVxlpI2lxEaYu9a5QHAgJJfXgX5FMCqP9GcA19sSJyb6T3+yfG0QqFsR9VmZdhqWJ1Qyvb
ilrcGy2Pz207sbiqKzMyQN/ZDN2EsJSyE9O06WSRVzq2S8F/gIr3sL+kbZN4KWMz5kofl0hbTDzN
he638Mi69MXo3vdl0Mvy+cW6yGAMkzHL///5V/wQRerU//fa8h6Q7ShqtXX05VyZXkGN2lYGTDSm
4xYvec2eoIZXamKH98YxtkVPOKVef4gO5KpwY8dMLF6SlreZjJGq0DtWNgJQYjOJPjGp5JSBt7+X
2yp42UvGMBljVJSgTUIbV3qQp3Osc7pEtr2L//2+wSYP8rRGIw7F3Bun76Pw01geRdNJsFu8dpT9
vTLYNEFQA5ZaW2rAtA5+JAhWHhdWJPDgC/a3yxA/2SM9zdIJFcWxBKT7mx6/7R8HbxWMGQKjVDpF
kYwYigTOCABTs87seV7+JufxS7MNNj8wh3k/gWMNjXVaeCuo7V3BHXLbv6SGSFe6ujxpFY1RlCEF
QS9p4aV+70UHfmPFHx7yi4IxxmABpWqNmcePh/wfxAEgTTGvexQxcCe5zUDbz9FFGGMR+kZuO3XE
8YjNWxs8JOXN1HlmxCvgbWoBeHV1cAMhymUDjCIIzAwI3rRK+KKmdtZ9N2ZOimh7Au0ig40uBGOR
80lFhpfGUMr7v1Now5UJ6hIa306NJQBzSbwSzoXPS+ltbuNKNnVkVroRK+XcqRHWF/SlK4VX7YKZ
CtMWRl7LCr0un16KlSDmug6VoaDcipkK+vj1Ny2yYLmdYZS0Pta3gqNwHr9NJ3Yljrm9Wt7ptTzh
WvXtWQqOaoiUdhBbqvKkLdehyRuv4KiJzDztYrEkkTChWEDk2Z8G6T3VajvVTE5im3dazE2WtGpS
Ewk1szQW7FY0H7Qx+WIksS8Jwuz+hf1b7SBzm8u4RtM5rVUNZmcRGCW1i22TPO5L2W53WYlh7jGO
aQmEBWJE3+wtdDMBbwyYiMUXY8JIgHnqruXR4lGR8LSDec3FNEFpg/ZPpa0ndTeK9mQQb4hRfhXv
E25GkXvBmZddCLUyESIEpwMSsDlYQSkMUuhWGOKoncmllKvgoiPXil/YPMdl85m87C8biVRGrCVj
gDJgncc3ZRz90LPmyDlDjvazIUiBgtG0BPDOlPvmGNnyVQCnLD7+m/uZD6nDB1bZfNNWy2LMSWrm
0ziPsJkZ0uroPoPjidmlA683inPh2FgkAvqM0KDvBt5ebYXSsWo0K9R+pgmH2YWnImz8EaQKyZcF
9qrD4NJ8ojiaqSvcUJc6yRAioBMADm6I+LGw/2pcd7WXrFVZCpDvyfCkMnNys+C+786F9DRMtqCM
Tibc5DFntTydZEyLDBx/pQcbhwPEH0esan9SW4ejkzwZjF2ZE21SchnBlnpLbOKaP8KT5vQO8UD6
6CaoSqu8W0Bj+p0XTmGMShlXQpqnCCGDa4oUIgAClbaV8xlztmvtqwNj7EkZT4IM0gq0QL7MbmsB
kuGL6k+uakcn3hTGdtB6kcUCZhAjmss+wFmJ/ghIsoLa5h+qq1jtUbkKQfhn/beDUxmPpI7rth8b
UNrQsaDxe3oyjiBxOy2gII2uKCQItyOF2oqdg2MBNoe6B4myqv0bl0tP5bvp1o7yFaAndqFYvCIu
x1iy02iKuRCxDIAwrJqnST+V5dMkcJyfbRGmLMmmIhoGiyUjYh6A5MRAurrxOvkuQM4ubSSbc1Db
+n6Rwui7GCxBmMU9gBGjZbHiIrLHbP7RmZlsKcbk6mL1zyglh0xUH7K8fd6Xvn29L8KZKwCwJllQ
cywRPLY3qTh/U0fR/y8iEGn87hqrgqzEES2itXH+GEizVZY8MDxqhD5r3v9WgRnt30WUVZM1MzVS
VX3fB6DvizBr4BfFP5Fcc+7Vvk6A8PF3UYZWSmVXo+2qJ69peGyXu4hHT7Z/JqbI+NwZqeVErOBV
Ff1ylEP1vhLyw/6ZbM9HqJcdo9+wile0kGIWDnC0/21xzJ+Lzoq84ElLMGpkaR8vJRLx12VxTCuX
I5wuYO+46B6vhKuLOEl5DjYiyi5XOPUziN3fVJ9WuOYvwplwEja8I2OeSR102VKqouqEsawJnPJl
ZIm8Mc/toH21ocw72WhLM2caDu1/DarxiTaozp7hxV7LSXbw9J0xGUGRh5IWwmsbK8zTo2oy6s8g
ZrCUxjdaTnv2H17Ji6owJkIsEl0KFApYczB8HXjCxVV+FJ0GHcW8HDz9qR3FYOvtqphXSljnUIz5
bmkxR5faSvgTiF4WaVDGu+6K531V5Gzkx9pXmmiOkTYASR653bm281kBvbrQ2GY2HCsZPNpzlnPM
x7Yj/GszP9RoJVAneSqlAl4tsQVXmuqIRmcFxmHh5gk4Sv/hj6wEDY2mIN+CacbiLHido50KgMnr
7nJK7QZjSCXmynghEm8zGZvSa1JHihLulBF+DXrDSrp3ITsRhKNz+Vd4HJfr9gHuuVqerBhG2TSQ
RbKTbjyR6kmreBW17Wz5SghjOLpWDOsipXsoOeGDYFGYB+SurtTrAJAPkZOjMI9bJ9moSPlAg/7C
m9TjvAQfVny1yrLRhaigE3RL9WSY/4w5p1rzB6/0oo6MIZHCqBjGjtaIMIGIwRwHw/C+5mjIlIFM
jzsdx9N+xpS0TbzkMVpCHLJMx6z/GsiTM/WBJdav+/d6u8Z8ObqPfovVzo2BUk1hQ6gvOrujTwOJ
4Qsa3n8K1/kdJYlDNkR94tnlbXSQlVjGEUETRTsIJpzu3p686/6k+JSjzjhF0BwAEP4MaRTaO/Sl
a56LU+jxpjHogX2yoJoGEnbDABM12yKAV64Yq4LmqNEfVz1qi22U5yRUrV5/WEIeLPCmkVlJY248
BTyclxTdRJX5I47ApwTO6/mvGndXQuhHrI7SkMZkSZHwd9T6uhKAZLece5HX0b59E1ZSmLueRnIm
VRTBTojTFKWWwJlLwalG/XsyoXN5DB9DXTsFYnJfVMF1FTencELhtgo4Mf12J9DqQxhHohfNthup
L4sG8P9H2nUtR44ryy9iBB1I4pWmm91SSy03I+mFMWZF7z2//ia054woDLdxz07sy0ZMRJdAFBKF
MpnXks9YxrpnRp4zXJlPWg56mRLNqsX7u9EEJgkiQ9GWcohAlIouyQgHotXtsGR2FftFJzidm7C2
WiIHA5lK4mIw0G2USUfagQBc0FQs+H0+VyfLElGKGr9v1d+k7ns+fLmMLoJvxOfp0LFnKckCt7eW
U9fsM/lJqJ8jMsE9M6Y0UgtodrKq2Z7UDyG4IjpBYCcywT0z5qqeuoYNqOXRgwRBOTl3MCDkXv5U
210IH3vNJ+RA2bgouozgG49ARxr+GkPNbuOnWnLn6Set7iCA1Y6xIMoSLY39+woy0L5MlXDAIy2w
Hmh8u8gns9wJFiZAWp0DjHnB2c979JCPx+pa2S2P3S0wPrHD03xLT+qOoIe8+Ws4WaEtTCax3b+A
8jqHEYWi5EUoIWyNDtVhOdSIRTrbeCBHNtcqGnPaJkpfbSEHCZkcmNXYM84cpN3HveoxkSD1Mb1m
1U/ZjbxsX/y4/HUZAnxeoKUqoPCzdGJaCuF7p4yujzNSoso1YCKgxaSatseMhC9q0RKZ4VYWx9D+
jLNZf28q1646Pz0wYmwRpv6OR59Xw+Fd16eg0pAiRAXLq1b81A1BUfB3d//0+zzekbQEBVAAPddk
OI5WYw85WKr/97v+sxEutFGKYgmbHJPqjYyRlWZwy5g4Xd57l3eeHZsLO69zwBdGCkVkAxY3ec5s
iRK3XXI7l6OHJiv/ZwD8vCIOAK3ckKKE8ddPaWnLyKDHr13+h1vDXGOFRNliZkXH6PYm6VUzTjS5
S8Ony19M4MQ8JUvWVlZgspbuqX+24h9GcoN5Gtusr6Phrg9P4TIL0HUjVvr84TjomyT0Q6EnCh/u
mSlEZTu9cMofrcs6DaOn8buIW3sjBfHZIId3vVxO3dABDgxiszKV5GBO/AeExnfkLOqHETkghwmo
AFdZ2CN4GOXWA9sNiHMJbpDWAZ2AwNeV3++Qz+vigGGI6oVaBQ5ucc1KAopsh6UTfbVeyNVwNZ/r
68Vr9hUmAuJdCn1mUWQt2ki+KFFDVRR62igaB68sQdCWjnwO/OyG7NFNsJv9uBSFA7/fXJ9WzFcl
0niQRilAIdC60zCy5i2++shoURJUN6M7EfBu7iUBLbFMCHDD5E54ScowqhaCebzoLhwtOzMfg7Sy
tUGUuNpI/2FdK0vcOddTDAflaK76T2dxgVbVeK9DXbbwRmGJbBPvV8bYv69AJRpqTAQHjAiLtJ7V
g2aeTi4I+0Sb9Xtl4vOiuHMeTm3UaREWReYzpYdwRJ6F7qT2HFU3TXltMIZNvGcvw5loz7izruvG
WKsMlfPFy/qzphxL/bzUxLlsZqNhgi3O0IlBVGKpfBA/Bb0ZWTUuGuvEGIIyNEJKTrhXMRCveN3e
PItkYJkL/HazrQxyN1sykJl2JQ7bmGJU2auW58srEv0+5+yTVLdjYYLojY7oML+diX/599mHv/T3
cy6O4pQUV62mY+AqdLO2uO7BKFdAJSpQv+cJnqKXzW37wcf+cE5eSXLbSSZwWOlCvxnTr1TDqOvg
to2ozCf6cJyba5LWDD04sd0pu9aqhyIXubTIAOfSoIqOO3kMdTfLClsKRltB9uny19oMAlbOxd1a
SRmmej8ga5AcmkMO1e7/32yiaFO4C4saQzpDXw2HMz7M41MIdnytf9IT0T2xjXC/Np+/mAwtzHIi
p9gSax+Mj9p8W9Evl7+YyAQXz0qxVMhGh5so6Be7R7F1yAI7UL7/mRXu0Oet1OuJjoXMUuCAjtC3
lszLZJEWk8DD+GK4oUyNnJioPtEpdaKavhC9vL+8EsHWE+74UynKJDXDeEmtlfeqClnnOrUVWXVA
tv3jsilVADW8oGSe9Flv5bgD+lB5JhI6DQv5qtOsHWjmXhUF7215trsQbE5y9HVQ1cluA/Wn0ViO
lKRekKiHaKSePhBPHlJ7ZLnPVH+bMjA01ykoKrujWi2uhXnORevdpWxn0e0i8i4OU2KlmgdSvmfx
2IxT5JQ3jMZ0sNsdmdFor3nSWV8EICAyyuGMPnSWPlh4CXTqF2O6yxZoIonUkARAw+tT0jjrY0sD
AnQdfVyKyi8LaJqG+XeTZHYwLskuHopvrZSdL/vERsX6031NOOixSCGpaoH7IDkQZCGmr1po9y/6
AQxHLuhofe0lfIuO9CAM7QRflaeFpYPUdp2KCV3jTtnFV0y4pfuaXaGdeHTfR86f5NBuRf07Iqsc
PLXjVMRyiCNQgUVCRx54qNF5617+qCIjHDoNS1FEbaJiadmDEj8m1XkSjVALjjKvYaGMnVnUFqIS
0jwOauak5kFv7rqlskn78mer4RBqkgM2iYkzF6IqHusUeUaP5AIY3H4zfdy0Bvumq+CbLGVlNIzQ
mXUY6k/Ive0anxHozy7aF3xR9k30/TggWZZ6ACMsIwhMDrHlDmHhze0dQZXFEtFGbD+zV0vj8KNq
qxEaOyUuK7DatzeQYgaTT38ob8V9pyLP4+KVUkqDspYm3c3Dr61+LuXrdvl+2R028pafEINXAa0G
tAuXKmxkmVMcdC/ZmffJ9+DnspegiiW7IKHajaICv2C/eErJuIhBqwDyUTfur+UwduvgR08lVy6e
5yD3Lq9Q8BF58khLsRLDCpHmjku07eD1orzN4+6yDUFkwdNEjktaLMqAnuvWgsZBlV+XqWigT7QM
7uFSxK0UKxY+WSefjfBn1pxJ/2dvF54MMpyyBkqVqCFm9KnQkEpJU2eZQflZH8zg7fIX2yh5fPI7
k613hRDyUPUYy3y/+2UHynp+Bf0jzav2ovT1Rq3wsyUOHIZxpEtVwQE6d3JVT/ZYhwKq3CfrULt0
r/u4ocB3uXipO/qjLAhyRK7BwQUl0djLAaYoluI2oqG3JKbAgiDYMDmUmI1ObjTGNq9Amy0FpVr9
dWhbG7zFjtkP9mI+pdbd5d0TOSMXZkBNNMpkRmuryv0BRAI2plFuakIFKxOY4dkhqwFU8ySBmXQk
txqp70k43xbx/64m/slBeG5IBazkfRjDQay4/FF3SPRp6RXoZV5BdL1XMmU/d43o4S7YNIsLKuKs
bCqlWXDWDh1k7qjHRILF5CKiL8ihRpVnShYaACYjfJbJcA7Mn4naC1oHRVEnTwVpJqFFwx7hSwre
yb8VI+iNYodeDhX4G3PPqAwz3V4SbxYEGsy3L6RbeHLIWI7rqbbgIeZ8EwbPEWatiHKnSr2TpbtY
BPPvIkyXzHFQ0hpGNBaMt7r0OrfA2XIVO/ZS5DAXh3iazwRu2P+P1yWC7dovIGEporBmNi79DRyg
DNlSh1kJb22LmwVd/4ppJ7OjqF8vH3GRGQ5VMp3m2mBpKEnL+6E8YIQJbd2nOE8FZ1wUgPAUjZHU
z2pKsIWM+k6yR3Qk23sJPf8vi4Pm2snOHNGgjeBU8MSMfZCGYLTGK0kynhb5Xq3uzPBw+fNt9FYx
UKEWVSGEaBgyB5Fm2S9Ja6BhXb9jjCfZLtZtVICG3G6uYmfwNG/21RJ5O1cWVOy2g6tflvn+UNWQ
x9xMQHEe9V9VeZcbnpRGdpg5RjWKNm/7dvuwxT3A0MvbLoGFB1hBbXo7eu1Nv8/37c7EHI9N3oij
grPw8pcVmeSQs4o6M1QKvN+H6q6Vn8kggJR/eLt8rInDTNPqR+iboRA9oZLf2sVDojjQ7MTTxYAW
b+YMwiw7+5N/P9IfFtmSV7FQMkiyHofIsjHWNNVBv9LeRHmJqURgWO8Pvx87HCtjQ9HrSwYRXIin
dS54KG6W5H/nt/jk++9nY2VimXI8kCrApKK9WRAx1vaXXWD7/H58Lw4CSd3MZRNlYHO1/GG5H6er
Kvp52cQ/1Ko+bHD4NzcYG8tSZPKMU/tFBue8fq6fe5TgMq8HsgusMZ+65AEcWtRdsQzTghtUPoY+
yKlf1bPip/v4WjuiyO8buuALiuCJb/1UaW5FZERY2uAdywhCIL+8676PL/otVGPuy93oF89CfkDB
2X3vJV45hjSBCjjQ8YiZy+XaKkswNYhoyzeGGz8533v36cqGQWeqdh38W72LGzs5MNEQNgiLEXCQ
7vZu9U09lM/S3vJHXzjgsB2P/PIaXsWRKIRoGKRgA8a9F/polfcWW7oPdmAq9dTnBi2tktt+n31R
W7ngSLwTzK5WrZjdpMcdDLfKkZLbObpPO8E8xTs1wG9Oim5ZDHOZmk5N7tilTM9zDHDsIik65uVw
jGfo7ITBzmpUL5rD69lId3kuu1lHbqqg2ilS9GVsM68u6bNkZGdr7CHG1+2ncUBNrLAHCQmiMnYX
CAKmWX/QoCeDCY3KjSh1lTY5QRPzpg+IZ0aRiItg0xVXi+HOd9opSd9Au8fV0JrV3RSiSsD2CVsZ
4I50YeXZIDHSs2k3exQTIZlps7QKq3ZXe+r2tvZAf5oCfodNB/ywyj+ZSDxrRUoZuutg7/0Oikw7
pG7RgLdmCm0iDP1F9rgAIC1lJZFbnGh9339rHcy97BIXuW57QMY5+T7uxuvkqJ2zGtG/LQBN9tsX
/JF/Qw1TlGZ6h6wfoxrJMbpJ7hgrLeO9ooLPun0drL4rFxQ0RqpK84jvOkCxRvVA0544+uMMbhPs
5csgqlSKPisXEfQDpkRUXUVQvBh+TcwQU0torI4Lxxi6nZlSf2lF7LGbELJaIhcYGCoNrAxEw1AO
0x51GbI80eKBvkwQM4rMcG8oEnVxWVKkK3LM7UUvZX0qmweBZ2xep6ulcEg1KdJggsCJpXzmNwyG
+IOd2emB7kOw+Iegzr5sb/OtZIBxRteBjBrfXLYoI8n1EbFCPr9itN7W55fQyHZjKmh7/wcv/DDE
fTtrIJGVNAbzwtAfX+s9puegxwjiS8SK/qDsLq9re6s+zHGfMQ57yOJV6KA1AMxhf2vET1UmeK1s
t5iY6D6SwbiqmO/h+OrmKvGcNsOwQ2LzXUWVxSHxU+qw6RrCdmu3vFxeFQPe32BjZZA7W4qKoeGa
9bTomHhJj4iyDkxM4t/1463scOcpiFILToGHOntHMH0YAHC/61328qtE+aTNrVoZ4zxDa4O8LjRM
izbke5c9hlIGuSKBm4tscO6QW2ToOzxV3Cm4m7pvkeyohki0YPMordbBXcuJqpIcJA1Il2Jgc2ge
ovwQm43TaF8vO8H2K29liLue84zIY2pgMeZDc810NySn8MEBg2QVk4ARQcQmoJuagf8okWU+x0g1
q1qKGuuailfSy04UPFUzWBTml5FQN6WiVNX2Xn3Y417J8pRTRF9o2taNKzNHaUo9SJKI2HV7sz6M
MBheHd3BmjD7b6HFtSCGXREfdUV3Nl+C+cvlzRLZ4U5sFcmSUvW4fNvmmzYE9qTs2/HNwv9dtiP6
aOzfV+vJki6OorSA8y3hDzJbb1FFvmHaVlT+Etlh613Z0aWkxtwdkCHu76P8pGpvgSa4KkQmuLOq
ziC3B8WLjgTTQ9la0D64Hwj9w+/FHdZQyptuqZG3MKddifC+uEUX8OUt2QzTV+eGO6b6IBfZpOBh
XLbluZBMD/10gu7zbROgeFc1w7J0nTNRkDGZ0xwBiVqXDtWCEzo3BE+n7aKx+csG36oVlpGkdTIm
mkcHKpLIBzJOXSTGPdC+7y9/sU1buEl1TVWwJlxnn72r1/usCkJ06v2H+dM1XhS0Kue7cKcLLm/2
U/xVujLFk8lhYkmpc4okZz7fTtMXs38zg2dJOVjNdW3uy+7t8tK2dmptjntsmONYQ/uDPe3RjBp/
ycJ/A2iqpsq6CZBWNX6iZpiDQCpC8FcZyryDFp8P0j8b5SF7boXim1uvl7Ut7vDQybT0SsPQQ+2h
1wky2xCiPDOXiHciBrItMFib4jzCmJZ+WFgNMkQyc5ptWp2LXBSBbAanKyv8gE2SDP/p05d8+Uh2
bCBp2aNxjElse6J8x7aXf2wV35k8Y0mjUSPLDcF1Z8pKV0+uowYvXL9v/Fr3B8xgTa1tRY//wgdX
drmLNWjStjF75A3m9CZT92MjgIrNI7X6fe5OBRtBMsoWss/yMcYQR4OquIL5BlHTv8Al+IlDMpht
PhQI7XWauWY4nwdd2k9pJ4BvkRn276ubzpJBnFkPgO+ofly0J4sem1g0x7gVWqmQwLEgkgB9CJ5x
dDKgR06CCi3XmVf1COG0cJcHgdtAKIc0jihC3V7Shznu8m5GWtQJHjNuOb1I0aNVH6eq+BcX63pJ
3O3dYug0LwtcScl0BaBbUl8a7v6NH38sg4MfdUlH05IQkOpj5sRL5ymYi/szExzsyLpWQP8MZTYa
DTtaS9+6StSIsH1afq2Cr3VZLdinUIBCzuIYHJnazHQEL7NvCe65zdfCakPe0Wjlx0medYVSIzdi
RvbsNAeMHvnkZr5ND+qug/iRJECZrYh3bY9DmVRrpiZVgAJzcE6XYzmBBd3yaWwKHE30/Ti0qSCL
VSYY/PhPCq3zc8yrImF3uOwJm90+6/Wwm331/bpaNdsZrzHEP1CYRntohW5A6J/fCu+FrXGctSUO
capZz+qlAj5XLbFbbb9gIFb/SfRxJ6NMXsiHJbg3RGi6GZhoFsX4FDWpzI9QYepukIoccVCwnAL0
3CgifujNKrm6ssB9QBCeBUE5A0hZlkSyKzxY4/1ylQWOdseKydJh6ZgaxOV924bWj3VxH5MU8hin
CgL8RH0bJGeSnyz9Pk+uSnI/9/q/SC+sl8gBq9K1lpZXSAT146se+3o92ksqOMjb5+pjQRywamne
tnmDF2vX13ZqPOrtS9TdD3Hzh2vh0HVRVeRSCbarN3ZV4eetH5oCABcthUPXuR7TuEckAlnuYy+f
Akm149jNzV6wFIEdvqKA27Waa5ktpYz2kZkfJEwILKSyO2iaX3a37av11+7wSRI0WUPNnCIzV6Qg
svomTe4iKlgITipfMyjQQZZKAx5HydT7Rtje6rmIXWazHWrlyBYHqkMcSJHKyvkjOmqDY723zu1J
cmoJ6b/8YGBktL9S7/8faiMb0ooY+v5ACb4RK7TmlkhgdwVKsGdm68Sv+V15qvehbmc7iSm5VLbp
DCC4lF3IQEi27hdIiDe7urAtL7q2vPS2vxL124g+OgcjXZOFilTBhXLDVaMz+JoEOLVBQvV54Rx2
1GOV1aOOUhB78yputgsN23xG8dVndJ6zgp4szalvzdPgMeUccphEzx+R73LIEiVRYFgzEi7pmNop
La+XNPW0SfIuH5HNdPl6izlkSdCXOOsDjv1/t7geD5arP5L9DO1qTF//PxpU2N/+2zN/5VYc1Iy6
FsckQCAn05sGmig1NjApv4TF3WilogWy03HBGN+cFSeh3EoaSl9sK9ncPGz6QBwH/eg+RXFK5DuC
1VEuqwAa3c4k6bvvKLvmegALVv0XzknxELnpHgKst5idsdWv3T5A/+IDml3BlB86kRd4woGWf3jW
/oJAqn4OlPKunvOE6Q7OR9Dzo2gQ+OUBjKqgohWlpIW2OJyapj5LjQIX7n8TRZBfOtaHDB3/ogBQ
EEhQPnzJkjGdC3CaJcVtYv7M42OYfc/1e4U+j5lIEElwY1EObmZzKfG6BdzEi2dUT3LxRC1HV0V3
/D8kPD72igOdZpLNIYuA88otGssddL4B5Vn7Z3PzbwQvPyEcT7MLJbAspRqYdGrlhZZ+Uv8UAIvo
q3HAopiabEkUT5zk2trn6HtD2TR3yE3hU898RS/mY4PCOjqiBXY3nyA6QnboXiimzidyetqrjZTj
ziq9aSf5g0vRtBPsGROjDmZ30HW44QFeeYzuRI8FkWnusCELnylxA8zG1JCfogmb7JmEtOj62w7e
V0vkDloTKY08ArZd60k/Gk6f2ig3ecu9Qmx9l+8syBUmewx7Cb4s+/N/Q9KVWe7QKRZNR0z3MCkW
iAh55X6iLhsELLziRA656C25fR5W9rhzF7TFaNAayE3QCcrIAgY/+qqjjpt5Yl150d5xhw+deVqn
lixFgr1jzPUE5EfNXiQGJVwUd6+nUdJjPICFv0djH14xWpXBmZ9ZaVqsn7B9u68+IXcIpRa6JSpo
9t5r05lb/7WYdoy7L7Azj3E7BV5XOJfdZDM4W5nkLveo1ejQs0mEsEKlENVW0XTAZqL7wwBf+0iD
YhzKGTmGvxu83xPdB5bolg6i0Jt52AWP54lTpjQYKHoM4BTRt6X4AgKJZPAvfy51EydXy+FAw1w0
XU8zDMy1uf6jCqitzAY628xHWo1XZd6BCXBym6j5LmNGUB7NK1nr7/I6B707pn8K43rIMJfdWJlj
kumu00xvqga7rOPObmXpZzlKbqjpflMsXpCp1Z/t9m8z8KTr2jxG9zQN90Z0FYu0JTbIPXFPrT4P
BzpTGBC5a+HBVmpTnwWpEq4S3WP0a9VVskOZ/Q0pbdCHyDs2JJHsK/fyDm0nm1Z/AodD7VAN8lig
F3LWpdQNGvmgzupNrCy2OQ/HKSmOVRadszD0JVN0pWy/RFbGOVzqhpE0XY9ossG0me5Uu+RButeu
Eix+QuN/Bnex2TwMHe36Kz0ne9FIjOi24cWS1S6FgxW4UKNr9J8681Oy0w/mHTRkdQxjs0ahBTqs
/7t2Fdt3YlIFdHTE4ucdFl3RipjVY4bGz8CrQb5r0s/LG7t98n6Z4JO9GZXasClBE5Ehc6if5uTN
inPHNARD9JvvgY+V8LleUpSmrC05e8nlr8UU3xtheDLb8BybkgOpD0GWXLQqDk+6MAtHQ5LQJtQ+
Rwam6VpnDF+t/q/LH2+zH3W1QXyfFRSWymCcwIdkttBYyuPRH9TBJgtRbWUyb8GD7WUGPYVzuE+H
EPx4Cv4571Uwd0JemcSOIadOCP1Zwd/Fgp/fMftjVznAKIJej0jMUt1H0Gu5ZWpXgctoC3b5uXwo
9ksobJZmP3nJJAcQk1TEg9ngTu+k0o+KdjeruveHy+JwwEylbBlNPK5YwtZE+GW9xPvWraHcy1oQ
hd2w7G++tCYuTgmDIJR6E8BuRAc1HmxMVdNGdHtscrGtnYiLT0aiqYlVIRNQPXducu730k0v2TS0
O7yK3wfG/eTEJKbC3fRy+YuKNo2LU4x6Lmg3wk/63G/02Mmn4Q9dkR+KyJUAQpYgcAFbqX5sbXIF
nerAia87752L+q8mEVgUnH1+HqKoA1KWYGQDT4jpaqZmh4FyQpskOuwXAar9Q2j565zxcxFRPA99
L6FMirpIdWB60nisPk4BBhd7d4ZTzt9DkWwLc4cLTsmPQ+RSqhVdhpvYmnpcfFdyoNmS8jj2XmSc
K/p22UP+IVb/WCJzoVWVqa87qzPHGCnx3eRihTta+ObTDPrV1KVg4BKEgqLd42BEydvOCBq8r9Ir
TG/ZM91BwirUBSX0TZ6f1Zl7D0hXqyoWEtJRQlMKi58XsFwXWFn4VGPCNnEj1/o5XWFTr0F5Yfvm
GVPEdpFCdgoylYLYUbReDmJ68KBoQT7g8yYvUeVNxpWFCaFCdCg2J3jWC+ZApjCSZDJi9CYkh+GQ
7NKnfs+GdzpwBO+Rtnbpobyq0KVZOJmj/bzsQ8xFfvdY1BjAqEt1hZ9xSVQ6hq2Gq6HqDDvDsQhE
uertWrL+YYJbHiFM14XJvOn7+hvdhUfqhIflyNQ3U7f9Ktq1zRURFdJEJrrqCd+cLplTW0Y6whm9
PHfklKmHy19s+9StDDC3WflnR2JilTlQs9uxmafUm66i763LxBHCW+EgxuZrcmWNc0IT3OuSRvH1
Tup/2rffZaDFc6bbgLmyxO0T3v1LS1tk2kcHuioeU9C2MNoSPL6zxl0Vp0k00SLaKu6Ka8x20OQM
zoenuFacR5HywvbJ+lgS/xSPYkTvo4IlMbmz4MRkF5IC91ziNqDGdsnR2oUvTPWk9uXvwq3bzEet
rHOJ9mpO9LyVEaKoewODcZNfeWg7gS6IjKG4P3R7Xmetk2ak3Ez4SZJFqMLmYPZYHi97vmC7+Ld0
l1qLaVA4fqIojmkGJ1LOgseByAT799XZqs0G0XcIyM3axpbVcx0JbpdNTF/tCXeHJQZdyrHA9L1S
UrsY3kxjxNeKHSJ8GW/j3soUhxNDX2A2U4V3/12ji718T24GDHqwxJZ5UAWl/u3yxsoehxRxGwd6
MSECH0HUBMF4iADrhw5ptOwoyhKKtomDCpN0ajIt8AQCZvnuNkgfL3ua8NtxyNASE8xuEbIK45Gt
JdvlOnjdYhCx55iyxPERFYcEK+L53GY9QgZBB1JYNHeoZeyNoRb49uaL5WN/DA4Oii6mZo6GUlct
ztBfMcaHKfQvfzfRKri3NYhBNDPWEfMW8181PcTN18u/v51rWa2BPW5X51MZhyrQQjQDMkEzFNxt
5btx7l+Sm8YDEQ9YjcfcLn78oVG26pXRlvQGQX6CFbuVnQE9ogHEI5GrHxqgaWJ3p8LJRekddlh+
i4tWC+VwwjSnqA9ZXDQmh2VUnLAv7C5WbWrukvqvywsUYJLBAUVqotlJ7xDwhrM7TNTpMS/TJKeM
NgIPFIUuBgcRdWpUgRGj4WR0uthmsm3kfnIsu7tBM41Q+kt0ig0OJgYsrJNUvJ6z6+bQ7udXaGG4
yZf2oPrLk+SK6k4i7+dAI6Ba1y4RvuNAtFOdP+m1Loj9BBZ4Hrep0gKiNHhwtX25j9N4N2q1oHwg
cDyevi1JiZGNyoQOYqo/RiT7hgyEB81WrzMnyAaLkscCUOKZ3IzQynVzHtF+3WV20T7Q/K+p+nbZ
v0VfjQONca5ryVBREJnLb33jqYXArbd/H5Qz1DRMmb674QofQhDSRETGmIRSnGrpFIvCyO3zSYlG
TF2mqsWdmjQa68KMUcyfp6fWOOsS3Y3jWVYzAXqL7HDHhXZybhoRpl0xXdJKmF4PVbtOdqQd7Msb
8g8H82NF3EmRjMKkAZtB1dDdCxJaH69OKACOruYw3WFRC/m2T/8yx7e45KRZmspAmaoPBnBdt9k3
KpdeaiZelJYO6c2Hy+vbduoPe9xNS3RlBoszuPaUfPLBm7Lrx/J1ooUo4hLZ4a5bNao1sMKhlBiA
LR5qbqABYnOV9Kl18Skx9qq9KD8vL43tzO/30sfSuLMkLZEcmiVMJuBRY2Vgbc/gVDhUtf12+bDD
ztzqTEVqP4DRFBGeOpY/0Z/1Mw7JlTS0e5p2oWsMy12uB24cQnrMIuc5lb0maL9eXuv2uf74G9jn
X/0N8qJmtAtxW2nlrWw2aPcUtQyINpC7eQ2Dom1xwmugNZ0wSJ06vG77VnTaRFY4/Bh1EidJhHXk
4KdG40xwZHlkkCQ/09Pi6X78EO5Ez0GRTQ5L0rgtCGVKnxrR7Kgx7b75Wi+lc3mHBIhFeRyJKEkn
ptlG0LxM6J0W6U5au0ssOGmXvV7j1aI13CB1lMCOJuXnNiqdtEjvo8T8a4lKP+hHP+qJ28eihKd6
+StqvIS0GZdarkbASfNBumJ6qeUx9JqrCGipQ7/UHm/es8ru/GxAIYq6pa+CRDY6iphKL58ESJd8
PgljZYRJkSGyMdQrKfVzUbvaZYDWeHHpFNJaY5uixi832Zn2k1vr0s7AOFnfUq/IjKc/cRtN5sCl
0gupqiTMHZfZ2yI/RP0OkaLdtvvLZrYbk8l/AUTjJ6XmuNYLM0cJhWWSp8fWKR4Ct/Klm+WGvYub
fXnOIcOciDK6os/JwQrtq0YaK2xXSMgzVci5wRJHENPVIOJXQyqIfza9FHQlaCdTdJBycKfQpKO+
FAGqDrmEU5gajpQeNbRbX/6amz74YYXPpVnRnJCBjR4N+j2FfBRG+S8bECyDb2YZ0sqo0xJNJHrx
hiqpPcqFI/dvl41sItZqFdxJmmiZJdWA8Fqpb7MRrLH6K21/LovIBbZfyitD3EU9lhgjoTp8YNoF
+9bpn4Kzis4QcGcvXuLFhZ38pb0Y3uXVbXdjrKxyJytKa2hlV+xC88YvhRvfYUIMsm/2cjPuNKdD
Q2Prd2jljfbDcwGyQmHcIPq+bJNXd7ZR5tOkBDPaYU7WHjlPJAlSL3Ipxnb+7itO3flKNO+7Hc+u
ls0duIrUkWWwE6Duk0c2BxAeIRDH2I4zL3mlrqjrReSq3I2u620bkBCfeQIpad+MHljBjq1Wi1iY
Nu+91bq4WzwBFUiUqnAiea8jh6zOduz3J7yiD51NUegLkUzWjoo3PRWQmr7sS6I1cqhSdVVrtRFe
VY10V5vXUfWWYGjisg2Bt/BZNxm19dyiSPeCHt2OlutIu22675NI1UXkH3zqTQ7S2KwnXAStF0Oy
m7XkKffd+5DEdBqvhPSGgm9n8CgzYIa+ZkPTjTugpx9zKcd8H+ym985GjKDsLUc0kic6+rymQm4F
dNETGRHf7YAgU3GHa91hDGXlXeAaB922bvNHxgeVTXYJbgRRBnW74ebDWQ0Oe6QhSRMoeTPsab9k
PzK3dBpUasMn05kcVvZoI8gTOMKPzT7mb0+ilV0OcrIR/URWMrPOkwEdaDj8HmuhpqjHFXtRx6Xg
FuRzdVG5RBbUKNHBUMWHUisf2yIX0aVsZ/INaumaYai6xrM8U6wHmVa8X1tPQ8IT78oFfF7sSVnt
jX+jD6OujHHYWVsyJnkCiKIb4alGp1mu3ltEtKTtA/GxIg4wW21QG1UZcBuaILqiE/KpxFYy07uM
JyIzHF6GSp5EWsIa3DPLLsDd3BaPxr9he11/MA4YGzMcQFkAMOnRrV8+ZSIxHdH28+mSKtXbsmM5
ObRznopg8PRZuQMhH2hA0BE9KXbdNKd6aSDrmrp5htGdy1/xH2KXX7vFTwgFjU4SjZGl6nvMCXjR
Q8sUjOm9CY0iNMrtZ1+fXVEnwnb9+cMR+VEgxTJ7SwkCXDg/utIOXtMb3VHsyR9fQEmP5tldvBOB
psBfKBekUVooQc3uuLndWWHvEOJSTTSeIzLC4SJFTS5T6wiPK/Lct69T9pY3jWDLNl8cpqaaFIxb
qsmXZhcyL9bAOvyIfGOMpa3FhjMkP6XoFSWhP7TFrSfX+2EyJlxuFrkixh7qMHbW/ximG0sVHOft
K2W1LPZpV9FkFWm9kobIiE4/eqdz85sRbNvG9QQ/NDDawWa3xBC/ff5WVjlEtEZ84XFA1MV4NjXf
OkxHFIAc2Y7dUsB+shkArUxxuJgumOiYZYTLk9HaulyBfOcQ6T2ajAQZlO3TtbLEQaOyhCmlf59p
pKEgB+gFh+wKM/U3y5G1rkS1LcpBbePIyiaHlDHa0JUZjdJ4fwd7cPC4aIp/KK7oXWCDOO39IZJ/
vYxdm4ftwyQfURbq0GomNFldOa/uhlC9m2jrmWPydNmM6HP+FlGGRSorrDvz71nC1qHm/5H2XTt2
40y3TyRAOdwq7dw52L4R7G5bOQdKevqz6MHnrWZrxP94MIDnogHVJlksVlzLHtATSlzdB0CGL5z/
BsBXXqyMukGLuyAHXQIcf0SuLSLJcfIGlRuzUh345EktRDDmMBfTpKxmhPjK7eQofuGGx+6YH0cM
FWd2fYhOjSO4YHn4u1hjIZgxKVKkt7o1onml1ydfGMJzPxEb7JucRMmK86aKmgKsMNFEdynrVxkd
UpVVo0qulUe+1IZOL9e8e0b3iNnDDzIY49HoZdiZVoLZ4Z25i1+agwJc8+m2yezJ7Rzq+W9r4hrd
DwTqGlAW0RVhsP1udaF2cVVAoLAvzuIunZzkKaUFHUjFKL7bA7M3vMiPxq5/4s+LrUSoH6Qzy50D
JSOqXtPeRTqW1uw7j0IE8xpOVuzkBzGMnQRfXCDE6Dpx0dXv1Jk3jehA6s6pxLnX6xpy3UzGSgYa
RgaEpELFuiqBrZXts4YHeLVmFVVRx1wbIGA1WWVRH3oNsSFRS2DQXCj7QeTkxwi9yVB6N7ATu7yN
/6Y5DEhRiiFblqwbGqv4ipW38Syhz1run0HWPAocq7uqBYvvM1rQSxbQF0mEDg0jGm0lbF3VyMCG
U3lEKR6GsDqS2fLLlgfrv3pchiHpmoW9RKL3o00s81nRqyKE3LG0m/AL4U2RrDwn2LirAMYwlXXe
NxIVYI2nGf2PjbQ3h5ftG8yTQf++MOxSE2qgtjUkt4KxwEhI408TL5G0apUW62AOiFiCPmYJZJDj
b3YWWPZ0FzyatmzTuU6J03y/rg/XbWOuqwkWP5A7QFyih6cGE35pY110ol4MUh7Gptwb+mA3gnn4
bzvJ3N5JzeUQaXbY3uG5F0ZbK08tj7t31RItdpIufXFaiP7n2KrwDOeaH2o3uvESKl7NS1NzdIJ1
Y6S6lK1IB26PBCh0S1Zs1Xo2psnb3i96DJ/equtaWCem7tt81gbAhk9daqvhe2CktkH2aXecRY0T
NaxNKS6vEpsTEwCt3avVKKFtujn0u3Ev7YxjtyN8t5OW9z8ty1RFBYiSpqyzDEtTqQtyMCOVQbt+
abZv/IGkFAYGYl992N7BtRITnIk/sthYfZCmIdUU1FmR74bPdAvfOjtX4JUsHcEhvZ03B+HZ2nU7
EGNxLtmqjixEM10OgiSZba4hTFFywUtSIEJOhWclNUdJVhV+IYbxO/OUlCTRsUJST7YOJJQe4Upf
NHZecq7vqjVfSGKsOV6o0Bh6nFss9g4yY+BpbTke4KrGL0Qw9ryNRyVKmkFypcSPwmMTeblVOFX8
OOock8uTRE9vYSeqRC+UvEOA0GWJ02Y3ZnuLwUdHS9+agKOEvH1jjLvZDlKbChOco0H80ub1ri1k
f1vPebrGGHRDarNhHKFrqRL7s1z56MfEPHfBaX7jiWEMeDjVIKrOArwbM/QLcLdl8m2aeACaPCmM
CZ91zCrmCRpxRwKY4Ho6lmLrB6T5/281h2kwwJCASWEJzvlHDdDlSG8iAhuOCa09MSTbmr+HA5Ah
LF4K91+s0FUUs2+dZPRhF8x43h3JR9L40HrdubUz1/yKHKg/NMB5h9P8+hc1og9LZHYyzcFFCFR0
1BrQLpDuSOoH6v5vNO/P0tiXsDfmUcKMG0gtElDnvs6RDvJNXoPa+g26CmFMaScSPS8TuHnxvDfS
+5LXibCqcZaI/wC0bKm/+0wWxiBQpibpIuyTnhws475X34nxdXufVpewEMEYgUoP9GGqsQRT2meA
x+s4ge3qM7D4PqPNQ4QWbKHTJTeo30iV20GW22Ep2lUautsr4UlilVkrR9NMNck1hGdTeRyMzk9g
cOaSY9N4chjljWO5lmMiwO/ObhG021YW2V34s9N5iCNr5Uc0jv45fhY2vC/ipOwJqh+UfIwOIU2q
jUYULz8MN4iVjzrnrNbmnj4IZPS5acVYC0WCeO+eItMUftC5XetUpw6sfsd/0BiiY/2aYqaQW49b
jTUWq2UchlAnEuDvkGWpvrRec6DARs3JeKYoYpkX3/JaDjh3S2G8hs5o0GWRFbDmhXxIg3xfpIUv
1FzSwvVlAY9Gw5CTgdnCj+ZcVjpBKWvc4fmW4jVVfuQOduDLt0DEdfjN81T7Pjmx1lUcve8LkxHN
aZfnBE9hSlDnT9E3rwZOEkT3uRmeaq1zzbn60QfcZkV6Olty6XYv5OZJPhl5AHcvOwu38b7epU7l
VS+0cMxnCVlfpIHZUwO1TokNQNR8kJVRVPB++OO5RzcrBe7vLrwyz3rsgUP7nxxGJetsakd1siTX
HAS7G08kdOIQvFnjbBcAyp10LzYfCtiAbUvGWx6jMmnclJIgIptkqp3flRXIi/LvXVK6wB5zejW+
q43iIDYB58lczzAtlsvoTh5qgPSQejowMyEAylAVR3cyxmbEQ3noD42TPlpP20uln/ysNtcdZtRG
1ANRLuociZIEIHcnIfq5/f11Y339Pv37Qi3FbNAKrWzQfVZr50CuRCeXcc21/FUWJM7+8WQxT12r
BrPeC7h6HVSy+t7mt1H93giRs72kdcN1XRLzzjWt3KhTA+3Ih++V9JyItw2P0Iq3EuaJQ0JQnOoB
ncdmcWrr8xBriN5kO+HNnXGWws7FKOUUtdmE98YynyW0eQARKuTi/HAWw07GaEoPYvsCRQK8oh7o
r1MbrRGu4P2DF1YcVaC8+KHLS7CvDU3hMf1zTuyIjDyTIiM9VLv1gh3mcvxIAoZEDCT0GqyhoHT8
T2rBYmsnUhzlAUGoVetf0soPmi9J+v9fdfywIsY+SGFgWeIAXw45LAkDGepRSQGKs9teyFr19oMY
xiZIgdCS2kKwTTcOmBHeiKHrr+odHdsLneBH/yN65kNvriFyfRDLmIogCVUMAyGNMLxhYcCOALwO
uiANTMOGXnz5B/6jdzFK6jYX7SuQaXjYIxxjyIIqhJJlRIYBz7IJLl3zoPEw2bgqyZgOuYlMs5Fw
3+hEpOVnUErtpvdpy5Nwpz9snyNvNYwR0eK6mSsLs7hdoO0nlYCSUeTE/f/iIf+5Yyzo9tjPla63
aHGp3ga/OABFDBUR8V21c4z8VjseJzTHXrElmMbMS0v7nSEsm2NRDV6UzF4txN72zq11EixVkUXf
zlSixBg0R9CEbtjKL3cU+qI8ADDI5/n8nFNiQbiVKm1Q4KlhpfK9ohd2XNSc94o+e+wTj9KpRf00
GcBATFChouk7BhIeguTWsPPoaWwzW9cau8heiPmVs3NrrtNSGOOxjUTM1Rx5FTev0tZOYxHPMMh3
G9EZK3FfycJ7amYnIZefM3F464LxbpbMVwDUNHaU5MdKzp2+SU/WbIx2YwHtQQ3bv6BPU5e/kXHv
ktGcyNShyjEP5JUEsm+o5D4TKo47surOLeUw5jpsAi2dRmjR4Js7BATopwbs3H480cZKYdddrK88
zsjVC7mUydjurirUekpw6RGAo5u0BV92/jzY0YtxRMzvaJzz/h2lbSkXY7T1hoSNHKCKPcW6L1jR
r6ItfiKf4aZhFThDXjlWWoZ2lCbPFoiSiyD3zKK7M8LGa5LBDUkGZuYSbMy1W3bBcwSyXKeQkmM5
EE8D1Y8MIF856S6SUTmV1T9YrepYCXFGUz0mo/YAZLQXI5pFwOsN/rYurxmb5Vay7mQdCLo6DwhQ
s8rBHKndAByKVC1HzJoBWIph3gRxMOSqIjChqlTaSRU5U86x0vQMts6IeQjiIgeSXIY7mWlv3fRL
70UbNGHo4uQYmrXmmuXFYoEPNQtZPzVFBmHwwVjq5ZfOsMf7f3DBha+JI94PHP1bXxoYlVAcB3KQ
ziyNDKmFsV6KNxH/ksFjroO6KbXn8G+KKajL/E8O6yjns95VPUaY3Wq6MaPYTmLJNsy7xho5oee6
0l0FMca6rkJdUAXYJlM6Vur3Nnog5Oe2Xq/6d8vFMDZaLodUzLQYfamt+qOum1NiDMc2wiSx2V4m
XDRwpu+DpAptPQqdUkbzap5fzLB8V8HaoQ65l5ORU3bh/ijGKAPapRUkE4akiFH9Qx3uIlc2kN/c
4lXaEdf0i4vxZD5wYfVXc/DL3WCsdC+PvVEAPB1v/e/J3Msc2qEnOAoaFn8/+a51Fwb/Bzbm9Xf5
etSMqRZ6gehD0KAxLI7uEvGxaRswxJlFYpuddK7ylPMece6KQf++CMWtUq8BNmtKrlicJnLRzV9B
86SUvNmQ1aTNckMZu9k3LeardSSHyDHYlcfg0PvxHSWf4mX/eXeFsZyRLOZN0qIhpwYM/KwbDqwa
SWvOjeRtG2tilMEkQH5H6TFLXCN5iKvRD40HJck4gtYfgj/6wPrSoFpVqpl0EtrH70T9eUz+ou68
OBfWeY5DQa2tHLYSVTNJORjyzui9bdPCWwJjWUSk4wEnirtktt/AWdPEPJIfzpGz3nICrrGprrBH
RXxO2ovcENvg9azRA/38XF7PgTEIFaliCR0K2KdjCGZDlMfQicfvwOPoFdvbpfe60Kklkd0wDuyI
5PshiF2jCN5rixfP8HaNufliYGXJJOJRqeVjCYAKs36Kiu/bR/8vnud125hrr+sV+u8sgtrFrjnI
HhoZL9KNeBg8MEvtrMqWDtsCeYtibj8KtLEIZCbE0uIlUm8t7dQoj9sieG8D25FSkEbpE5ofkx7H
L0JhW7eC3SJ5lTu1Yvdvwkvl1We6Pi5P+hqCLXypP9vJNqgIFsgEkwS5ns4fgNAtA9dPyG28icNJ
uVCo0MTLJco7D0gt5em/rZsdJMkHw4zKHKU8mrJDfyggyUzQzZSOfqhd00YD7qN1qC48KDSO+WAn
SQrSoUwMN8DVq7sufSxLzgu4GtcvN5VxMvRaNSS5hudD8d5FYL2Xz/HZ2mGsjsuMyNMdlkomQpG1
HUroZ67r+0gx7AxPImrMXjl2OwAS2SQrfTNGt5GMMn+fHIPyS6fGbqSZd4JQeZKeg05e220fLefW
fOKcqetUS8YWblbS3vaT9ByVeoRpauHrf5PDmBxDz4koZHA2AL7ll7nh1P14ScvZ3RbD0xjG6IAi
r0tR9JJcYQR6Iqb0U/FtW8K/BDXXi8jYGcuKdSGrsZLwe376h+sJNURfuWktUIaMl8jj4WFx1ZRx
OdK0T7S0hZomB83X9rRgmR6EXeqiw5ijD3SD/v2xU1mEjnlurV4fQXg5Z+WxqQuvLnoPbv5dNyk2
UQnHoq6BBKvIZ5mKoumgr1aYAwMR4KQlAtikGxi1+ib3si+jP7sgm8nsEf+L4Xlj9hTPBuLuX5i3
okR0qU/bXS1uJ95qPnb5a5izFbSoCpFOhL8CJGIUh1VvODW5rdqiH51Sn3ewq5dvsXjmXBvBEkFp
AYc1lg9j78/VTTdwTPe6CADgoalaVdC99NHJV0wlTtQQIbhBTn0FKDXNBlS4w7kTdF8+aY18lcLc
7joHWG9tYuCEYGiB3GR+80pA2OePJzpIMLm/oZ3bfezKJbcnnrdCRoNGDf8lSHW6RPqSBaCUq2pn
jnjDcv+iGtclMqrRZiZ0tUBahqIFi17qYTr5qfJgzP4vj8WqHVtsKKMZcpwmlYLJJFTviYe33i2f
A3c4xvA9Azy3DcDROGfIkcjmarJBTXOZJgrVqvf7wPQk2fA5akLd/Q01+W3nFhFnk4tFb6jIoFE2
3TC082N6yU5BSClVUILTYndbIEc1fp/pQl5SDoo1JcghCJmvB8ikCY4h8DoteBunfLxhaMfPayHB
UWHAwEfH/KVsQ44vTU97a9/oT1isY5hmQa0EqHgxY+Z/RpeeO0tnqZScrrjroks/v29vHL2vWwJZ
q6EagKIxEIvkRYik/eSr6kPWf8vmgaN166/pVdF/p4EWSzND0PTOBHNHxAEx475APpwSfqqPErij
qtTmD1rxNpOxF0kwDZo1NAirMRVa+N2+waQTP5zjiWHsRZ2lVQZeMSpG8xVw0RFf9UXQBm2fFE/7
GENhASmi1agYgISBqal05JZ3RhwRLLtEaMaKMNGZkyz3KzGzKy4HD0fdWDqJTjCzUYrxDioSZmah
655StY+ZocTAas29/7RjLJ+E1qGFd4zQrpEUfikczOjr9vfXHf2rSrPkEW1gxZ2l4kjKzKY9e8KN
fKAsUupB2yFCs80fod8e/wo5HK7UnxdKZqxEVqjRlOUWRX44qvGNFP1Fz/3y+4xRyKYhHPMQhi6w
7kC4NnXnKbkbyzuFhzO6njpYrIRxJ9Sy1KZGxjuR/88JDAQ73kmNTflMUj+pbe2wfWo8JWesQjsr
CfrUYfFqTfPkBNx/o8Upu6y78YtlMSZBkwZtmEmLhOtOPlLQXukhP4Djw4+5zS6r06TLw2LsQl6Y
amTQLHbzNvuTB16IM21YnUED2OX2cDS8yceE80/aD4hZYE5jCufhZRtliVZUlpHBZJDypSR7U3mT
Ok5XPs8hU5jKSGFJk5bReJrmJFRH2Q/7eaejQV7dZztecon3TilMJlOoZiWXYuBojj44AADlQieD
cofcUYJm6Xnayw//SSHZdthiqiMMgdLltftp/KJmX7a/zzsixlqI9RjU6YAwVsiVu65Pjx1R38Dm
x1kGT+kVxmpUSlMkEoX0IuO0M9PRM8IMoGmWdIqF2e6s4jwr3c5o9Nsmf03j4f0vlgnEd9XCbBf+
YcSroLbuzRbb2FV2Q37l3X2ncvLo66WqhQzGXOVTGo3ZjPBc6+3ZB3ImUmTIEztEsgdPdLVL9EAh
1Sceke+qzVrIZWyWQUgRi40Bl33UbluTfAWTCqcMt/oyq5ppaophKMpvS71wz0hhyEFA52Zn1OIb
3dbac4CXq+USdFEv+ZPHuRDEqKOFCZRibFCTHmCtIqe/qMJvHAaaXCxvMUEk/MeVMYqRFCUamWvE
O4qS+WJpOMRqb2dFOFkZDxFn/Zyum8jox1R2ihTSMCQrtRtRMN7CkTdATc351vYxqlDnZpqrFQa3
m0E5DZlmA2bgXMuVl5DuBsxgL/UcP+pzzvE+eWKZF63GnIpSRhPmvA6KT5FIpB36WLhtXuu2fqEd
zGsmdNbYaxnkxC8mWjcVpMAs4Fy3Z/WMGom7bTLWbf1VGuvwqkOsZkOKzeyPFIis8OOjADY1ymbb
OM2ucDSexFVjvJDIvGVjPMtqZmB95nPvfZtdMOg6+lfzPT2nd3CEdx2IbTiLpJ/c0BjWDW5aIcoF
CYmhXr+ptTtDfhoFwRY1zMaPiZN2d+rk9f3P7itHLucysN5xnIzKkBF4kQYwlFFKuIx26nzt3QQE
1u8uLzPFk0b/vrBfWpBFadTDF4+GXyoyJzycid9gpp+3EQRVkqJJEvDcPgoIizLJC5FWg9sycXuC
RKFYH6qgRLdGdCiEZ4BPHELV+Bpk6r3WA/PLrGtbmoeHOcpOUTTqdhQIviAKIjgpYjtIytkRK5Cl
af373NSuplt3ciXbVW6dSGcBEa3VnTGZY68ajRdiJbqNsYibSBjO2tgldl9kd+qIVg0lvxdU8VaV
5m9iNKBfvNrP7fM0qP4YNo6ex69IINhGHCHItpBYmkNXzoPbzCj28aj/jbeBB8RQsEciSL0+bpOW
FH0fS3BHE+FWFImtjAdR4MigxubTUSxkMDawHIV0RGsWsj1T7QwCaKHAyTmUuwGTwWLmRwXHtVnV
rYU8+nsWutVWmRooAq09y6iYSIZd8SSsmoWFBMbszVldYzaXIPKun9oOlLHpIetLe/tGcoSwrUwt
quckybCMMXnO8+8yaFSTp78QoV4vifxxpxRkKNRCg68ZmI8i2evaD6t63haxbrQ1QKYBfggQOix4
cqib44RxQwQ6JShtaKF+BDOY8JICjkXykN+5zBy/b3XjrhJZIGVNN6xShA1FkuxUzOepuvQ6L2Rc
9b8WMhjz0o2Tmig0kKq9qQHaF80mWCiIEL96VXY0FayezJBbS/+X3dQBgClbpgk+wY8npidNnWh0
gDu4qJfgEuz6XejprvE8H5Wj6IonXh5rfTOvApnLNIljPc5Afnej5slCpmT4Xmf3HBVZ9Va0qwzm
OjWi0siaAjWU3iQ/Av9Qilxj5Co38aXGv51n2hqwlAGfLnPXRzfsk3G6ymZ9irAxkk7skZyZjV2R
++P8kFbfBPlSyK/bq1y1SgtBjMYIYWWQqMIi1eE27ndS8rL9fc5BsX6DaA4WYgKMtejiRR7vhTyy
xYHHNbmu9hbAYGUDQEdsL8zYwQfJSox+lOZjjSRQp5+a5iGKDY7tW2/J1q6CmHfJBJTpIEbYLXFH
J3oVYN0Or/oBPHJH4FSilYJf9Ft3ZhcymbtlpLLcpzQkVXcUm62+BO7b9IXC2Fsuz0ZxhTH3ygBK
lZjRRlVhP/vDoQayV+8PXggaUtopsq0b66nPxdKYG1anhhkCsg251XPnSoNdA8M3ux1tGRRfs5c+
Kc6wo/km7X1b8LpS/jlGtjlmrvtMiWUU5wz1rIJHrDoZEUfv1xMZ17WxPTBTR0hXUo7jwc9vKh+8
rsfyQDHYQ25Jc/0OX5fDvJeRIqbmWOHQRvUsB29mzesqXr1fuiLqwC3TNcAofjTvXVGbjdVjyGS0
9qQAebkV2UX5EKbpbvtg1lO5umUBJAq0tCbbMTWIxZSFM+weQSzV4f3Ka1t/N9EDKuyaXWR6vOht
1dBeBbKqYE0ktyYLqiAXrd2R0B6NJ4HMtiw7SktczvLoSXwy6wtpjLUNorhQJtA5ALPHoRCBIA1y
kpfyPHs5mjN4a/udwt8SxygG/I2Y6AKykGiKhjMALuzsh2AbuG7qkQ5RGgBD793oRGeuaN1d3Te6
Ezjiw39cNqM/6LENKkOEz2gC+u6fTLZum7YCRIJix7Mqq5d7scf0tiz8bHWWy7atkKkh1S9J2RfV
S6HxmnrXm5SvrjYL8kLmUWgVlFcwdlW+G8Q8pKL4RWox/4rAyS4isp/rDHFL3B6HOObkolZXuBDO
GGl4rgVRhwGxeOhX8ZNS3VjBG+fIVm3KQgZjmrOimHK8tXTUUD92dxg1dBH03VEtAZwluBW0p22J
q97WVeAnwBerSaQc8aCL+BeIkpThihKm8jABOHvHQg8UuRUbM5rK3L68i/TbSf9B9G/bK+GJYG5d
P4EAtk8pnhW6PEUddLOW05o873TVcC32i7lTU2r1c0lnDJMDBZOMvfRn9APgd8QfvdK37gAsbD2i
B2vPhfel6vXJqiwkMxcskRCeoccMkkOvQKsuLVYOuW3cRIWt38W71qVzvnVkZ7WNGU53e3c5iqnT
3V9c77SahlgI4IJ11X0evus84KFVEBXpujx23pzICRrMDGS6iCNf1N3oomfXDr/Rpj35Lj5rNzU4
v7tdBAN65C2OozrszLkZtO0YtThUpHL8DoyWBYaXpZSzhTwpjOoAhSLTewp/rqiD18gPZdb5Cti1
tg+KZyMNRk+MCbNcY4SrZhbYrW+4cCXYiRIMZWqz1wnvevcipd620FVPZXF4rHZECH/zGEP7KION
w69OnNxZk5Dl+hsUh6WWMJHARIwqysoJ7ffNTRI/jf3Zsn5ur4Vzw9lx8iZNB6VJ4Qs1BoisktFJ
s10iZbYBMBhB8beFcU+LeVREbSoCMJDKbtr0DmhwvQhEZ7VeOUnT+mo03NTyj1yf92TOnrdF0zP5
bE+Q57OQPzZ1FiULhFkwlAhR0Xb1rR+Qeqy/kjm1/5sQ5rxigj7VkM4wSLV4rNJknxrWL0UnL9ti
1gMo47oYeqgL86SLgSajO1v6zZRMQSiTW90FyNSO0s3zhr/pj97aOebMYtFqZqGHuciMnRD4Qnpv
Bt8n82l7TbzzYVwBue+MyUjhRSbjq1Z7Y/xappzq/Lqq/9k1tgFAk/AktzVUIAQ1W/WgWr+S9qE1
vs3B+/Za1sOy6/mwbQBZGlXgckEDWXiD8WY7xlB1tZ98UKxceO2669mChSzGEZC6UtBAUgs/7Wju
ZC99oBw1uWCXB8AcEpcWeet9zeNc4e0lY92lZtDKXkVLdp91Z7R43eqoUI7EeFIK81ab+8P2jq5q
B3L0KuoZKC6w+FiSRIpGMmDlC/La9LbUPQfNblvEqmu4EME8JKU0yro4oyAazY9d1YBIZjfJxFGF
41w9twOAPFLeMN2qj7MQSVe9uMbNWIFZDywNrhioRzHq7jVBdXMrPBWlYUdFvI+ElPNerp7bQiRj
oYCSjdGxDmXETLFeRCPazwYFaWlA9pUlN3Vb8/oBeCdHf9BijWPep/IkYEonCS4K7vV4S3gJaXoy
nwyUqaDOJZroKGe9bbUvIwOjSKin4cLlD6n4Y1sz1o/p+n3mholFpUtpC7uhj98S4euMUTjxLhbP
sV+NXHocenG2FsNcrNKotLzQkcDPzvED3N5ddyqJU8B60BEuKXG5cfOqfV9sH6P4Y6K2uhJj+/7p
PQ3t+tKcSlANmxEGG8A0jH7XWHLGr9u7un7frrvKKD/4ILJ8qFEZI3pyJHmwT2pyimPDS5LcM9Tk
XBkoLs0S7+1c0xaA45ug9NZMYFQx2ZEuEFMAi8C1B6VBaYd7uNwucEzfutBuXTrRMe0BQbK91rVL
sJTJaJCpSXI2o6LhRtlzZwZuJD51Jg8Jcu0cl0IYzQEqiTmNgDVx0XprN51fGue2cYsgcv9mMaps
6SjEaLDGH280uMOSrh9g+sN0dJOodOVUtVWNFyKt79kfMWwJMLLalIgUEKLQmldZyh1llG4DKfK3
V7PqksriVQ6jD2JT1/o0Ik4hjuikwCRUD7+1nk9fyVsRowVyU4VRmEALZrX1y6656TX9uRPQaFma
Z5zefalhpqIK3YHgGWjDnTArXjJHezMRLq0wPW+vfP0ioINKtsAYgWTox3PMBhJHtQwnsi4jOyie
rJRTi1yzmzIIDv4ngHEctTyzhrpAmBSKhW1mP+T+PpBexAgZ1nNS/UU+ZCmM0cqepFVCMgmrEZ2g
f7J0W0y/bG/YagFyIUMVP+5YNERyK0eEpqu6cw7bHLhgAlVtHS3AnZN80x8annauvddLkYx2Cl1V
hyrVmegg+eIl9rrKEw8EjwGovV3Tm46KHd8GN38DW7CUy+iqALysOejwKBTki9QXGAP7NU3WjrOh
9CvsY7eUwpis1DI7UQS+tTsBuAZ5eGqJwxL7KfuZF/o8NNdVv3wpj3nqZsRncV5BHp31+YeqUz6I
8MuFA7d9au19W8qi1mDh+ASBNQxRAoVUd5WrHIhD4ZUkO0LG6ofhdJ7mhYf6rDiiXTwPvMmwdVPz
5+qp9K1YCO9UWdHCAMdXaV5LnizNz4SH7cPjiWDMhy7EcTqbcMnz8s6Y3obYcsCyx3lrVqOb5S4y
NiQfs2YcarwCKAYZt9ob7h7Cm+IH8t/1lyFDdh+co7uQN3i2/irIpqICYx01IrZFtzcFIVEngJ63
+it8yro7qtPRaH82KPzG6jfVdAaFx+W3WpeSwf8GzgcTcHVsjoIoInI9QycBF2sCLAnwGQ/qgSg2
5RPP/exivW8f4arHsJDHaEmk5fU8ZJizDqXbfO7dNBHtMLuNcx6x6aquLAQxuhKkPamboEJ/nXiX
gelGjrwu5CHvr99uXZdUFYMstKPio9L35pA3k4TkfnRIb/L9fJoU2/om+gD+2+UlTzOp5f1kuxbS
GFuiS4BYjVq8btSWqI7ulJfAN2gG5pZ7C1bt5EIWY0viLsmttv0NwY/JSwCmJW7gBoBkpLQj3C5M
+ss/rQz5WUkHviC6HZinNGzrdpYnZLE6N7jXfEw7GzYmFOcjrcpUP6Of7YkHmbKu+leZbG7GyDux
C0MAbRuP5m54opUgEBZSyrvhJvHCW+4iV3XfQB+RiayfpbMZfiudw0E20USu7oS37BA/GD4lNEsm
e0Q3kXDMfevAz6WtZu5ApPlHLHPlgjJVVCJAR5PD4CLI80M0Xj5glhGdFvUPHnDyKkDHUhxz8ZqB
kFEdIW66Dy7SLWVNT3wQJ9uF3X4dAFpK61/Nrn3lcU+u69B1nYzdnuSo7rWUamyB6uXDLPzcNl30
h3/W0ev3GR2txiAPLG2ERRlPvXyLPAmQKzxLPOiT6myL4iyFDUTivg90M8RS0JPfpz9q5ft/+z7j
4qmgmLaGcEB6IZZtq70T8sdtAavW96pzbL1HyYY670p0N2f9sTUw66fuOx5NDOc6scDCUmXomKGG
jBDF6GbKTklrHFS928cIA+zt9fAOhP594dzEyaAUQo1nUpjvomq0hYwnYbVnaHFvDMbgmk08Dzrt
Relh3Mn34jC7MvBiL90eyHPExfjHY3Cjv5LT3/QVLAUz9iHWWynvrR5DBblXml4n3sfp/fb28dSB
sQl5mGtzLE4YBTVbZ7DkkxKn7+hH/pvi1XIpjAkoujFTG2mmtIovpP4+axpw8b9ur4WnCowZKIF8
FEolzEBctnadz7YymRxtW9cFYIGALF0RTZEdejPnXjNbDepWe4MbP6Q38X4G6eXwm441PqAzHjBH
IXdccW2CC52GmgGeBuS8wWHwUc1HuU76stJFtzhnd5GjncYfYAt+oKis06FyKLh19I37LtKvMob1
g1TmcilBK+Z5hL6CDMg/+VjvpHTyNBkkVol8MzXhDmmsm6YObjQCMBKgO0mluZdrizOsuWLfP/wM
5gJ2epVGQ1Lj4epnOzIf0Cdr6+pbbOxCng79nuTeWjJz5wZrnETQ29Amuovid2dyQ5sNxLscr8uN
CUJoySnQQlSAaPjZIvaeBwK/ciE/rJW5kIIUpEJfYfgfKLR2qPihgIYpgfOK8TaUuY3WCCAvgWIq
6Xp/qDX5VZD6n2mq2dVYH+Ki2W9fTHrxtvaUuZhFIzeyYKLjbfApoMGwJ79763gd2ivPznLr2HZ3
XW8EeRJB3WoquYNGT9C3PsS5aAuEGxHyRDHPtBHHXatnCbpyjzFahwZMCaHd0h5+TW5jd7vJtpBR
ljj2jbONGg0MFk9dqeRItMpQTZqbp0IpYIPMBWxYC7M/7CNja0Q0JxpqjWRF586+cOpBrVPdCl6x
Vw/B4+yZ+5Ab1KyYbogEvaQoo2rzCQTISIQwaQiOTrAsJzfBiDuFh20lXL9YVxHMxc7amPSxYoou
Useuhax4lHU3YWnyGJFW5YAMErSBuqIAMOrjKVmZOohqiNIhRcync6LFuwZIRvjXiEUfkn1yTIAC
ybnQq/u3EMoYaqkGLsXYxcjQ5ZodS9GJRPXz9v6tPX2WvJBBF75Qv9aw+iIooX7JWbvF+Bewk+qL
eTCfgj3637/L/4+061qOG9e2X8QqBjC9MjQ7qJWD5ReWZY+ZMxi//i5ozhnREKdRR/fFL67SboA7
YYe1HNkxTKfbi4pn2xdqKNBtzOgiovwpN6MjNRqjZYQsr8BzqJebCa/By4cTyeBMC03z2eqBC+6F
RuhOsenhle1jscW7LOa9+/jJE1ofZ+GUo5NJbM0Rao60HE3U2UN/LJK9lS97WhZunUt3wC/pXdWg
vzAPeUeyxMkV6iskLQGzJ6UO6touIIp2qvULqLVev5juoGZvSbz80mKUxTCp9mA1o5vH068sUx+x
yoj8fjwW0XKlA3rcMTvD74c0dpRU6505t6/1qjwuaY3gmhxse3ASY/lu9Dp41+JDZ2mebmH8uoks
Tx2Ji6ns2Gla6a1MF3fKpttBS34h37+aMNI+DfZ9aqmP2HM/L0b5HNMJiRiWobxqzBZP0vR7m0qh
f/lSt8oF75UJTMihVqbzU0tVkodoXkfMLwIP+Vycl8Hrfk7ue4XCNbBdHAgkbpobZP5XIhc/i1hP
OmVGNqZ+VwPrOJ4nDDSTh+onq8Wnx8gbRSMW2xINosgKcMM/oQT0nWZEFkGBNbLmIO2HU9NOAuXc
tAH7QwTnIO240gsLC6BemtxPyg9J3xXtw5cu7kMGl93I7TikuRFjbyDyyJEAomxwutTJnfyZRc4M
Kx9faF7gS32I5L5VKcdYcGXJYxO3LriOHcNyqlyEib91eZpiYnEUdBXmp32FhS6TXCZ4I1ZVCKav
Iojpz7yiu8v3t5V2rKUwLVm5YDupMfGQAYYIiHlONp216SejQbeAs3VZ0FatyF5LYuddSVrKpsIY
BdJQYrrgjvflyrWvG8PN3MRVjvk+28V/DT80t3koXeG4r+iYnCZ2lW5UUQK3wUBPq2uMGh9r2Rmw
jw24ivK+OpR+frYmRwjzJPqKnHr2RC+oWUiw6wz7yRm4gZMrCnhFweWyaMJHgfXlcio5zGXFerCy
N97N7t8Ef+Z9C2Be2RPDfG2mc2tpfPY91o3eLJitIMFwaLHVPvudu7wANJ46i1s78uNMHeEk2pbD
Wknlh+tJN5izruEbhk/TbevRK3sXHaOn/FQjOQ6aXRmIqowCreEnf6oqHyVFCmXPKP/K2we9uB3n
h7YWocULdOQTu3ia1Frf2bLXy4Af2M+Jp8iC967o7rgsoUgHkhiEyJ6NPmj+zRalcqIjcG5kpNY8
52zaBpAB14MxHw2tcWtF9i/ruegY7GesfEjXjlIKQGHMoOTg77B+9JpAgOiLc35iqokRFmyfXplO
SxIsxR1F4G1EbCQiCzI4tyBXCxpiMnR5dtWjsjPcBrU/+ca8i/c1lonanRgqTSiT8xFhMypLD35x
T79hwM/gJgm6wLhdXjJXvekO7Xc9RSP58gfbakisvT4/zVOlVoQKNPxf9Btoh9ghpNSp95ObXqcn
sWdi13bBDfK19EhXM8VQ8VIajfkELjrXHke3sIkr29RlvHSXTydQR37LYpkrPR0nJG1Te5DTt1CE
IbCZh2qYHkK30dR1nQcJDCdSySOBAOVm8ha091OvfcmfGaIeihCeCB+IacCn61uJ494s4whgXh0r
lF6XH6s+RLVz1wFIwqZPWfetUUVl8K3qw/p0nFMieSqrlQrd0AEmMZKgpGcSY0D7SlLvLKzgiPDu
NkuemqpZYLIGMsOnxUyCMmuh50hB2EOanFmk7INpL7/+NABjXV0pvrw37i/ryLYFqFjn0FApUFV+
y64trdpCoYAFywpYz1Wg6i4QH9lYSBnYvyphrrOZC6wEcnZeq3rfRzMEsomzySu9ZZ8ExDEDJlCE
erfpMFfCuFTAhtOnlYHGqpFjI17HGp88JXdqSI/LgKfm5bvctLcPYXwGkPXToOcj3tRZMx3CvgEr
1SwAfNzq8mPu8J/Pxcf8flQXJSS4PQlr3W454NFuyHttknLXRKnHiOqHAdSIHfqA6Rj7IYkF/ZOt
MbA/fgFnhTH86QhqegQ5gHqw+f4mMF5tVw8wtYc8dd4XIpXZjN6rM3OG2JBKMjMbzeq5vi31wumG
Y7UI7ED07dj/r0J3qOgt6Qe802w67ZS+fy7VXLCAsQUA+cfNcenBZE5NFo94mGk3g1f/TRxsecmd
5EZXI9CW8PBw8VTz2DNe8qZR9MRh9/TZf37oDpc9xLYcWp00slYOoy5HhG0A4cmYoc3fZB/6YoYM
Vqm6JJHLI3I1bVvADbLegrLTPMykvKY/sAcS5K7xdNn4Nr21JoNAHP5T/rThlDaI4nGLgZQqy57N
6NYwRjfu54OR5r9lo3zCPHXpo1YuKiJs9k/QGvtHMHerttyEZgOOZqzTl4fkmt3rGCzgxTJRK5Qf
GHUF0BXwzp/OJRa/L5960zQ0osoY5sb4Pz/0A0bxpCtmlOXHEej7I2aLwtQhsmiza9ONrsRw1lGM
ajRLfQZcHVu/T/TwGS8dJ1/qo1a0Qjb4zQCxEsaZydJGgBClqMbLAb2qjnhEXf1nxPSYu6JiyWZK
thLGfb2qIFJtDMioW+Kqy5nqgYY92zZx605g/tsJ7koUZwySXdU6gGBY4Bv9bv9fzArymDsKhot0
V7zIK/puXKzNpWmOJQUi1VTG0DH1S+AhJclbKyzUbI0M2qj+/6OJXKSllgkEuRSFXhV5BDAl0Bwy
nPGKBqKm13bW+V9JtszzYZTDPMukZjqP6QT5BxAe/MZbjoqLsSVP8r7AePNxMIjjqvHjmNZzYqOF
gvavHynKazlaAtXYDD6rE3Eh1YrybEYTCs+tInIWFCeS9uX/4SdwCC6EYk1O64sEaQPtvw3Gcejf
ZBE94EVXBBGcjzBTuZ5jCw64VW4r6b6ZT0RUTf0XX/sfJYMMzjWUs5zj1Y53KSgzXLaS3x9Zra4/
2/fzLT3JD/kPA4juy6t+27q1K8omtzP01YfivIUp9VhSkHFG+U63nfgXQ6yS/Bq0E9MxerQxOmft
pEMi+HhCjec8h1k1MbUVHFsOjIA+6ntG4az++ln/oHfzXoSNuv0kWJ2S8xqR0vSou8LA8it6iH9G
fuYSFM7sY3uX7ETTnRddFD4p5zfGVImMpkIdeSC/4mw3IQVL8u+ETv5lCxDIefdfqwQviqQs1Hu0
JOW8c1IzIMmpkFunGQRrHwJbfk/gV3LQzALqsTSjsdZUp2LChAHeipePwj73p6zq4/u8f7+VCCOj
yaInyPbnaHQxMYGxfmdSDjJ4sqTfl0Vt9kD/ceu2/K6aK1lNFDeFlCCDk4Ma3OHTvj1NewNgd+He
DAB/50Y3lgtEusi5LFh0Rs6bdKpt14CnhA7OtmPPP6lxF3eJY2bXtPzfoV7WDv49bq+OOMz6ElY1
rnMhV1b21rePIRKpy8cRaQXnOKay6o1QwZRjj0d1fCP3oib8dtKEMUN0BNGC59+FkaQ1TRJiTAtB
EcMEOwUfyTx32LBo3WQnepH9S7T/EMdFrGGZaI3KGaCawQQLyDTM6iegvyJCLJlts/0QxAUumg+t
ZpMObya7ODflcL3INZiEZW+oMxGyo+gOOZ3DBnRIaAQHNOwYZrh+Sj3LU+7sIPcTr3m7rBFbGChQ
u4+TcbHMGkfdyEs0cZcHVgeJGQ34X8Xg62fJ7XYMu4khwuXnlnr6rWgXaDtYfwjn9LHtpdo2LDxF
B/Ng6d6UxU4qGlIWyeCilqVl3aSraK9mgMZCOy21X+R0J7hF0TfjYlVed60ltSipWmdlZ4PAARTJ
fnHQ3zkURK+tbaf0cWtcrCq6culLE6WPbviRWFfgQ3ZyNOWUoP7K7M5KOfhKMSizUyvV4P5MWu0y
s7sJi9FZzEFUzBFcH18i7iIg5Rs57Phv1rzcCw/hnqDayBbQiMBJCa6Pn8ReKFYuiwZ5RdZiBGTM
ro3QPFMAJI9Nc1SWKLisG5v6h/kB7BIpGJLgFzlYKcZUCVyiLe0UoM6Z2YMBuKTLQjbLDh9C+M2N
Ko2quMSgL3B+ftv5uaevzWK4Qzw6M9kPc+ct8RfWqW3gnv33XDy8RoNtal1PMRkR99NOiqzrRqHu
ZOpfCYsrMUx1VmFRaUNLR1RB5FeCJH3GMHtu+pcvbzMqrkRwzr2z1K6sGkTFhQaZ7evhVxRu9fc5
hw5QMCsFaQemB6j6kPaqC2rlQwGm8DqyHDIJJ+GYs/mUmK3kMY1cXVmUWvFgWchl4wODAox35U28
o854jo7tC4NXzP3sttrlvSdEThBdJe/QO7NS5Pc8TTvZ6T4S7dIIjIlfl47NZALaOubt6vJ71L82
84s6hgJb2vQPq+vjfDlwdoxo0hF/ZQCi2zsZlpPF16F01Yuqvdtp7UoU58m7dgg7fUZawcDHYpcE
sy85mT/t2cBz6OT7yceyVyBCxtuuAX3I5XeoUXeRF4XtOI6uEYSBjiB/nF+pkw2I9qkzA6xmlh3R
wJhAOfiBwmbMp6pb8PGK7NaKfS0RtO+33+WrY3G+ItNJ2TdsIG36FgaM0qgE9k+0Zz1c9WECtK2M
dKb5xugawM34MI0CzdnMElfyOUeiY2mvTUpkAUPY3OXqcjLM5icxf+eDKvCK23NCBEg8YG5RsSHI
lHhl44vVtdKUs57nQ49lxBgsR9OJcWlLPhBDwh1QdTGHJzu0cTrR1uW2EX7I5gwkrDrVqkIcsx0A
jRxXd+Aa2DdhcbjslrdT09UZOeuo9EWLEhMLq38vd2Ln+A4gW15cY0G9KDEOBY96RAW4DUK/w9Ls
m0D+tiP47zkVvsIXqS24Z9jgrSH3wEgjftHR45jF3/KxObbxsmu69tBN9JyaViCrQ6DHhl93T2Oe
PheD5PaZeWdnAxFo2Xas//hZXCUwW5YWe12Y2R52bF2/CEAtfsiPwgKn6PicNRlqmzahBDmsUNz4
spsAlyPvXOncAghn+CE7QIwLTKTsweWL3zajjwNyZkSMcUgybUHWSWInmiqn7QHWOz0VuWg0YbvG
9I+KKXy1MG0VTVo6fGKGuI3WrGk6xOs8dYeC8RMqoKIy0794/I+zcbFZ0+qZTO9t586+CcPXWs0O
kYoMPunGXWSlvgQoElMntwZFP66Uj1QDkbsynPXsL8u09lOBYrOmfenNuboHLm53dlG2YwmoAvat
CcqJNoIeym3o9+9gWqJlm+1I8HELnPcCnZ5VmjpaqXI0woKV2yRvH/9/SsQ5qYTMNkIrkqBixFw3
8OGVYnHb/LYzRL0bkT1ybqptKJZDWD/17/UQ+r4eIubzFFgFXzmsyqFQtIqtugOSaVIp2HgWp+9P
vSl6jQm+Dl87zKhuYLoLhk+C9kDAGLXrAiz2uJMcmIHix8fmbXi9/LVEIjlfU8dAYs0G6N8UFbuR
xlfgjPa+IoLNtJhYEQG4+Z8Rc+rTpZ7ZBnE6g0xHvq2GX5cF/EtW9SGBMyI6xVrbs+2uggAel6Io
2la/qmlJMViVeoTkD5mhHQ1ZvS4j+JeQeEOUYHA5edEK9KS7TDSlwW7t00NAJ5aKyWjM1fA9oyTS
iPS+v9d6g4ev6DYBqE+u5B0QCx5Ek6ebWcFKGPcJF2xv5EkGMwiLoCRP4AXux78u37BIBBcYmmmq
i1ECLJut/Lby06AQR+v+dwgjW1sdg2nqKrHK1RhL2hmmu9p8l85XpXrsRS2q9yf/pe/CqWKuUr2u
SygKGRfbzYvyezLUL3o1fbNjctdk+qmXFTx1u+tWondmiL5slj61RfSCXYE3Wy/cvpzv2okG8jDs
sNd1mPT+R1YoD6CDfh6GHByl024e5oMZjq2T2PFdqYDxoyWCjHt7Dmh1W5zKx+pQAGMbLaHOn31z
l4OkWb5hzOfmrSh0brrZlSguZuijMuSVguT+v272b0AW4dto0xWt5HCBQzIN4EthzxahcPLoo3Fk
1B+hN/bvyK7zqf3rS/nOSiIXQEZjicooQzQktgyPfhdqgI6rCkcS1VK2M+oPSXwMmUkztbKJs5kP
gzfhgbnLGsfRXxjTGoP5mDD9lvzSXQz4mY6oWi+wXj6sJNVQh1bKxpInLKBQcpqx9FrotqDzpTIv
8Nm6ANwDPFbT/AyNV0roYi9opOiA2gD70lMsuQUWtiOnTx0NNIRoRQA8ADQnO7wA26fo1/sCzK5M
BRFnu08LFBxbA2yM/gncramVdDRBtQacEbrD2vo+v9Ejh9SO+jjv4GEwXgUKhn0leqBtd2pB34H9
G/gyjW9Q02GqaIelfDSol2/twQBak+TLt8Rj4MRpJszY1c3kZCWQ8wOGHaqY6UC7Mb+aPNn//m26
YkD1k4PJLjy+D4Cv8c2zfQc0cLc9Jw+52+ylg4iTdDudX/0MzkfESlHUyoKkr9eswtFD61tnG/s+
irDolBUHu8tvC3VwTVU5pUWCjZrct7+y0qitfgPnP/BmzfUuBbLDbBAnsm3PqFOvbHPBI4kd5ZOW
r8RwTqOx7RGUVSgAJBnYEk2nVA1w2lk4U93sk6Iq3Muxd4thBHr8j0598h19rxCVISG03ujTW7ad
j8H4Ee8lO3hBr8gbMTvUefIOPNxe99Id9Zv+JJqCEZya9yHgPa6WujWxKBSj2RzfEOtpsp8zAANf
Pu22JgGYlK39aXgXcqlGHPX2WEww3fIKW9gPqJ/u0zcw7I1evo+P2MwUyGOohZ8+50oel3Yo5VSb
M9vZUHIae2MzBpMBroV6cAF29twWkzPrAI2h5nEeRhEe8XYYX0nnEpIqt6S5kjF+9l5peVbe6F4P
8nusFu+FDUem/5dOyrmKMckxfUFho6Or7DBl4U9vLTJTt3INLznEe+UJxEml05iO6KG2/fheHZNz
D0OjTwmgmDDAchwOuRcd8x3mI13znjjzjhHzyNRhayWijtNmSrGSy7kEo42rMn6fF7IOwEYoRHXk
zci6+vucL0gXOkj6BOUpbHs/D9o+HY3AkkXH2MzAPsTwOA/NLFmFBrgy8LZQ8IUZBx2vwTYQLSBs
2vhKDFffGsBAoCspiuJZW7lRne2HafDDDMXNPHet3hQk/KJTce+WIslRSo0AkpFMuRvnBla3B7c0
5Wu7xnjwiBFpy7rtJFXgTwU6wRNtETUlKVw1RuHMcyHfzvP9ZY8i+vucQwklPR8mg82o2Yfe/pWk
Xyl2E81ULZ3BOH9C5FGtONKqBkqXlz0qwR3ccexU00upfLt8ki3tXgviTmIYDTB7mdqpVeJYzTe1
22vl7rKMzXUCTKwgSZNlk1XV4bVWzz7ZGP8z+0i9+qp81K+qs+HN38LGM4MhYDA/7RfgQe21SM4r
ZE0MVge2VNxYtZtZV3RI3EK0Q7el3WshnGuQqZ6A0g1Vo6h5rqRnEx3hptgVw57ku7mVXDoKig4C
gXxrSamqLG5kvJ+R8x4U7NSMu3eS1eDyB9tSb9QPGWyJhW1JPsOdKVXrroRS6MtJWm70SfD3NxOA
tQAuTLUWKHxlipUd4JOPfgVQK4CJyJo/ud0B1I/WTlQT3RxmWkvkVBC7jiPpGhwpHOXY6aQykCpy
MNvp0Ea6R0zMMQ/ogUSFUw+6qAAsuk9OGStQEZE2Y9CP1GXwM6qbnYCTuxvQoAbNVO63T6KCkUgk
p5raMGI2R2fb2Pkxb4KqPlxWkc1X0OpC+YzVmmm/5DUudMQqvewraHK2pwG7LaFTH6Ndtb8sb9NP
fagkn5sucjyBkRnnKfRvAzEdY76u7K9sQa/PxEWrRiHyWLJlSruPd11Uo4IOgtJR6A+3HtFrOVz+
G5GOtomMqMgaApKD9bi34mx5xEnvy6PkmV9yhqvL45x812BMxkIJ02vUY1jey+1BHx8vfx+hPnBZ
bggwwaRm8KYGhrTiV4ZhnIE529HQSCwebE8I48Z8BJ/qri+R8yGJrhd2yCx6vqPe2ZoddFbQoCVO
85MWztS+V5SkQ1j5gpOKBHOuRGpHYyQ68nmpdJbKoQc2qx0eKGDSFTeegWXcXuPp+ypaZBaY9HvX
ehVFa2lR+7iF3KE7VO33efrr8sFEf59zGUUyRwOtYWJ6nAf2PBwGKsLpFIjg6ZjDWJ0bfWYiqs5r
qyxol17weZieXVCL9zGG1S3NJNbmksFQ2LF1GLP+YE30FDWDQN9V5rMvyeF8RaYsNdCYIYfNlRCX
zQmw5bcCxLtZUPjdX5IPb+glV9pR8bvSIYXzoB9Lhvl+lk+i14Po1JxHGcpJiQcDFp7qWKVvc68H
3nxhmIK8+p1m+tKp2Qde3W7W5RKxpBzApIrDRoK1Dggqy9twioLiSt0xJGMGnZI5RlDhKb98l4Dg
f1lNRUdl/7/6CZNMl3nq4WiK6qTRa00+TIMg2Ags/L0gtxJhR+aUx8xfWuFDKH8zMc5YT+cKTYvL
RxHlQSrnStRkMIqeJVqgbQYCAyvk5S9sD4OtgUeyc1mcyPq4NCSskrCsZ6SrCdFeI3u4b2nydlnE
dqoPRE+UGUC6ofJjSGYzyXqeKwASOZo/2Yh6ezJuURrud+QbI57pT5OIFWZbIT5EcpYoN+M8mApE
QieiIXXJ4EaoNVw+2LZKfAjhDGxsFcXIswWgX8ZJy88DAO/UYBTyb7A/89m+PsRw9qXFskTQfmIK
Ad7mR8OdTvItiB6P7TH206evdA3I6mvxttSbeUpDKLpGyS5taldZumOXCLNv0bHY7a4MCi8xKzIi
DGkCM8czW096qdzkXPvajJBpYhJCyIku+l6cZbWyukR6hIuUe2QEsT/3d0nqSPgJl/XiX0z444tx
RkXtOKwUCkF/D3dkvl04yOud5lACMq0S2Ne2CX9I42K0uSzdUDOirobmLlZ5YocARFeg6wKD4ktR
hEqmlMfo8aRD7KmS5FO6nPOsFl2dSA5Xi9LailRlK8OmWsSLBTOayfeYOuW+R9VbP1eHCoBKsyyI
YSIXxSOORkokpzXjU5WPk+osXg4+byVy9LviET/lIfFyVxG9lpgP+mTXBsEwuoUBCZtH80vr0VTy
Cl1IUGp0v//eslqui8gHDKKv7gfpK5/QRPFIBiq6Klvc1VKNjrjeERGMDE6mqr61eL0qmlLfRDtA
XecfMezYK7tuyJyQrDcBtA3gRFuuvkX14pWRdEDb3UFS4jU9eUDpz3SmQfttKNr3pbZPSjq/Kkv8
Te2LpzkF2SFN5p8xGjlkzJ+tWp4Fl7GZqq1+Jee7mygy2lpHlNXMfZM952/VT9tV5eveehU4g02N
Xkni3HeELRgpWpAUdn52HZ1i11bc7CkClXN1mB9bFzRUFjTtS9plgmPNgILJeBT9+RmAY2mMbWKB
fKcdf6qxDC4jsH+D8g4ct/ET2JX2k1378Wgf5mr2F0oDYpj3l8++6ZlWv4FTBVMtbTUHhgI2gfw4
feyzx8t/f/tqP87IfcSQ2FhjKVFyHZPlGEsJmBDQBWtEfOAiMdwXVDDuo5gRNHpRJiccB2cpsQA0
VgKV3AxPq9tiP2NlOElmjGVkAYN8XoDH099jYPyYDUBZniKBu2MR4ZPnWUniQm9YhZJm5mwaEKDO
yTEKGM3ivP9SVr4Sw8XbEc+PKQGIlLdkw85Mul2KQTqkh/5lLRDdGxdtS8kEVD3AzEHaZYNPPCpk
t0hj2TGnRXbUpdhfFifSBna5q88E2rdG79i4Sj/17ij9nsq/QC8h+EKbk/Xk4+54TKGqMEkWJVAG
ci4P6QGUg1cMPzE6An4VAAsoKWSBjtekgtH6+rv5KursC0yX3yttVQq4j4i9C4BGOcWGM9eCuvV2
dWh1RM470DGOczvHd2uxdskejrHX7lmgV3c0sD0RaqJQHuctqirt5aKCPIp+engs/NBTXwfgR7RO
eRdei+QJ1NLgvEY2J33V6nBOZlU5/bgv+oNZgWfHjr3/l0Lyc5ZZa87IJeBli7HeaXr4s9Jap4ir
SOCfNpvWa53k3EYzJYWVsEjGmtbjD7YVvgR2YD4nO9HGpcDIeCBCTBm1CTVQDS2Xa7v4BotzKAju
L1/cdg7wT/gwOMehKW1pDwXcoK2hEzmP6kvTADg6VsunwsjcZZgdMCMLCv+ik3HuI5VzUIGpGLyV
dTCqYKiizjH3XYv2EzdHoVYfi98kTaSyxoD5e9oxecpVtLd37/wOr6z1jvwSDAiuGNF2cy5pLZZL
O2LaLHbHytgdsKYWb7yPrmdfPsvge9rbfvoCuLB3kkOk8depEyPTlff4La50EM0VbnowS7F11SS6
Zb3PJqz8dAYgWFlj5a8oatxQUx6lefp5WYG2c92VDE6Dmkwr0LAdmEXI7nisDwjcZ1bmJrdLoH0v
gRevuJh82yWxgxrHFwjmbLISz+mSEUtNJc8Qn5G7FkC+Ur3rROWHTX39kMGXZ4GOFtK6RrhTzOag
x7WvKGlgqYnALARfiy/RNrQiRYtXizfTMZCm5JzF+dvlr7WZ9Vg6ABZN4FZiNfjPwD1WhIISlkLE
sT30wXBSMJpITr0gP2BZzafkaiWG85JWGCuVouMkZfmapGcbJAiRW9q3ciiijxNJ4vIrA6N3wJZD
kctqipskw/hXHaUglNAa/NM9W1koAnQWSeT0PTYGoJY2PSp58YOW7olyarvbMb+yDdHw8b+Y1sfX
4nQ7oUVGaAZR5TcFE5XaPnkiHrnBjo7/vhoBPqBqhx00z/Tqs/BtznKBCx/R5jhvi2ygZd9DOiMw
NbCeE3vRk+mjQXGt7o1rU7BdKLhXm/OakiRh0DqCs56K19Two1QD/0HjjOWd1ouYnbYMWpcxQEJ0
cFMCfftPMyhLfaobNkGeJJNTxZmTaM9mIqqNbp1IJ6YKDwtWT4uH97HLYrRURAKvaTJniTGBqzwT
+zVOD8TcXbbrLdeh61jRIgyW3n7P+1aOPkkS1RxYySgqgzC9VqbD5b+/Od+8FsB+wEpAqnZj2bFa
wXisrlF+3Rd+4reKW5/oSfd7r8YOb4UJ2+pE3dhvTta9GNFts0K1/hGc9xrGupypjgtFDql+Z5QC
xTk5z6/kwUJtClE0dEX4U6KL5TxZpNT5kBPkR7WiHGypcEtL8i7frUgE58KmUNFaScKpiv5qtJ6X
TBChN5V9pRucw5rVEMtVTDdKAGe3D4b1pFvPl4+wWe1dfxnOUymZPsT5DINi7woVkPOVK7nAZIJ/
inYiKLLNAxmybckgfFVUvog3JsWsJjY4uqZGPxRNfYPK7E1Cs9fLh2Kflvd/OpDXQSirmOCU4M7U
ZhQY8xWCmF4M913bedEMxjeUftu2EpnX1iTuShZfWg7TMO9TrEkAq9ernpM9+kNIVqsAdZZ762CD
NHrx+5viYcYOQR3EgsSDneTCSfk6GfCmQqzUwLjlI1u7yzA+Fe/FEOCb++PrU3Kv3SxLDZIBxM6L
nk2QChluutNNJ3lKXFS2jzW2x9mqQOKFPhjXLn/MzZfvWjbn8tt4LvuMrVgxgGkVHv8IhkoXWGgY
HTeoE4lxojbd/4f+6JzLbKOuHFOCbzoerUAFZ3z+RsHCwACfR4/VmnIXu42e6GOKxHJOkhbtKC8E
HTmliq8GjVwljXkTU7qjmX7sx14QeQRWorP/XwWG2UxrBWzSeOJLr1V6bZbXUx4stmhafNvm/zFG
Hqq7nzvb0lo02I2IuIXxmI9zgDFdgZaIDsO5yqWu2jhDDxfLlPG5llo3tTp/yZYAP0xwb5tef6Ud
nHeho0SkIsK9lS3IFO+JyKUI1IAvnk2qHKnlAH1PMbtnWCcrSlxanpbhLZlEPLnsWi74D75QNs5t
1dcD7LpJ93F8jQV3t5zA/nRvpK9WYQg+0nYa8HF1PClHn2BvrQkVhhUfBvIzeUp38+gUAOEePRQy
egChCjH5BJphcO7DwgSvjnYCCnXpj4n+VlRQGc2hM6FtcdlRCRSdL5mZ9ZQhIUCFjoSWIxvhSSXl
bjQMQdIhEsN5CWAPab1qwDmlar+rtNntcuJUYy2ILAItNzjv0CVRifcyIkvY3k72tSyC5hFELr5G
tlh6iLf/fyJXdrT97MDyQNGy5OYO4yp68GWyaW5Bw5XAWvOrAWwP9g09jPP7jno/uoxZJ3RUx7oB
lyHFaI+oErh9iygTq7KtIOvhMsSmpo0RzchE5uY+Vo9Z+PoVnfv4+5zbSzMgkSoJMHKokTi99jKk
LwMVIYhsW9CHEM7hZQY2D2oJV1ib+7ijfkXuaXRjhKL2+aZmYz9AU2yWI/KRIovLlloLwJgVijAf
z4NX0PaqSbL95Uvb/CgrOdylhb0VLlaCIiaN/Tx9lESTo6JzcPdF89lqgJoPR9CDCUu3Ugf4cXsN
AfbyObYzo4+D8JEiCmUNiJYQxFosqp/vKrd+MTFzLgXFrnsTIYUJ7o0PFkAykMtqAV+4XTVOrN0p
Yg5vkQguz8y1uR9mihTIfBh/Lx6bPQQwzi58sBzFz0HjI6rUbIek1R1y4WEapJ7awBTxigJU0eMz
cTEH+IYJkQjlBU/xlb9iXyR006BWMtktrDIvTanjcbGALUHs6iwt1RPYARxrIft+GAVBSXShXLSo
VavDpUJUCZOSzbcwUQQStt8GloUGOwD+LJCx/HmaQu+XdGLmlB6ivREMV+Z+An2wfZ3ZzoTx+chV
/rIPgKoB8q9I9uZN2ootazbWirCO86fsEfyZDRIy5C8+SJ/c6CTdELDBAJfsKn02g9Inb5Jn+Jft
btO+V0K5zyeNkqXZYYknc39KMYJC7DvQw4iOpm6lZisp3LXWcWErUoUinrS3AoYRihQQGF1s+Tzx
vjI2p6+EcdE+7Wa1RQwDDr58yKefUxkswobVdqlhJYQLhlMz6VUrY4SHdeBAAYqXHMhI3ynZ60AX
7PVvKv5KGOfku8E2MjwdAbmrh3t5ir2QDIfLevBZBLDUgIutGqqCXWe+SdVNZU5UbFh4i/xQ0yuz
ur/89z8/BP78+1xd1Z5k0hSJAmfYar/x8/0+VM62ouxRuryN6/7bZXEbhvynPKaRK7dkTnMxpSOu
rDvGh8Eb3nfy4xsMnd+yNImVBzVXdRLxLtP2SQErzC4SjS3OjDXgdasJu8nOt47qUdtlcCDpTfnS
gVam2Y2H6dwGkVDr/+XEH3I5SwZ1pFX24GoA8MHghccSVhZi1D3d2cDjzX/MXg9EfsmrXv73VIdd
9YdgzriVjkRyyIaKwQh87NBc7xbFpdMgyBC2NfRDDGfWeU9zKQXlqWcPYHOxyJ5KsiCZ2khC/jwK
Z9Xmgj30ji3655jxsALzHc1YP4MZy53OYsa9z873T3GcXesmWSaTiZtm08umx5HqTlYJg9pn7/un
GC6Hw7uqARw+NIP5qtkvMVFZuPnpHQtJWBYVfCZ+CTK05H7RJdRgpSw/TLbp67MIj+FzoPzjPPwU
exMRLas7FBV0603rkC2qV511lE1RV29jzAKC0KEB1i+RMRrKXRxN5IEqLVROuwEdHJIpbBI9Zgf0
zUGoftlhbV4byuNoB1kWZlE4I2rT7P9Iu64luXFl+UWMoAXJV7pm27Ga0eiFsXL03vPrb0Ln3O0e
DJc4Kz3pQRFdA7CQVShUZc5JZARoBIubnZws+0nmcrJQ5HlfIKHLudpgTlAf4bZSmBoe734JzU1+
dQw8aFii8YYqQuW8C+NKkHxvkDlOmTxESWuC7KuFX0NTV7LKH+S5NK0eWlvQTOPNGqwQdbw3yByo
uIkTsZcLxSFf6Ohe+xDs213ommD4SXe6rezEz9OBsqGmTlSD2k+705zR5zXUUytb+8y4TTmHijKp
qYZvSVCfOZTVg2HuxAkEZK09lpG97Tqrx+H6WdlZT2hqmGkODjQnrxUrHDLLHBbLkJ4U3lssx0d/
HZebmBpH2pjlUaM4ofaq4djx6P95C2Fi9hQtitGLreLIM+g1O82ByPpTHvV+XgicPVsN0jd7xgTp
XsqGWOla1anIN+j4uUp91MlDHVimHrnbn2d111ADgGYOgbSkzpgqyjTrsnBRHSFQPYjnHbqo8bZN
rMaRGxP0T7j5MFMEaZqyIxinRx+AgoLgMJefukTiUZ6tOvaNHQakojKulazGUppvs92dVFCXRI5+
aTqLjsHE+/SeNhAZuuWkX7dXuDLahpN9Y5rBrinAVHqllAqyqh4Dfa1dnegVKcIITkYFYyn7jmZT
9mYCWRQqZKk+bv8JvO/IgJkeZOkkxfgLlrI7VmLpKi2PU45ngoEvuR+quFV67O/kxSY0jJ+2l8Dz
EwaYGghQdQJ6EZyqPZvyPsOMFE+RlmPCYNo10FOHDgrMFTjtsuuRCiruaPLckN4VPuDr1RfYl9dJ
qWcRgy90QFu020t8oI9ZIh4LQc/JscX5IgYDSSaImJcyQEBRmn0T32kp5/d528WAw1hOphEpleoU
w1Ni+KR/Bj3n9kdfz2JutotBhywpowwjkwouBrQREE1xh+5Akz+IvfrbtlYR/MYUAxBCI5ZjOWSa
A0+zpOkUhjspfdaaT9tmqJ9uOQADBks5jXOLMg0SGUq0YbojuuabHa9rfjVI3KyGOfHlACrKqB5U
J8gOIgiwjFpzlGXXGIUdgRl4e008T2DOfgo6zEYTVEi4xtU+kfqXqFX9ZRHcPzPDQIAQxoUSqvhC
QX7UDStpQfWYxPYfGfnQs2WkeaMaHQK5jPrtDDHMMPsrb4Tv22Y434ft1QqVgDRtniiOurwVuZcU
933zJa7utIAD/SstvO+ij8nAQEDqYokjWEKD/Od5h3eqv6haENrWv4cISE6HXrTWXzjr45wmtiCY
RegQkzVso97vygZE5NmzGriaOXFcjwNyJgMQtSBKnSHiOGVKBjLunRZzru7r9+rrSTIZXJCVFFRG
Yq2ADYK+llYYMADr5kNmYcAA4ljciweFzQ2AMBmAGNJKNaMGmSolMqUzhKELAg+HUHuovfz7EQ3q
HiiBGLSP+cNYdSUKndFVKeJ2FL6ppuznc/57Lni1wbigiebmGS1aihOd+p/JW+bU6G0yTk1jfeud
9kS8ale+LrzYQX/140ZerTLxSWrkJph7xA7arwKxxx0+3C5FR1W3g7r88/Z5XnnffL+PjCMq0tD3
Ot1HSqCEawZGbGKwNLS7wV8e619KavNX3Yk9ctE4ttfP2nWhjIdWUIYtdUOHaGDZ2EH4sISylZHP
RbrbXuM6Zl3tMJ4ZJhgCrOtadaZoFxeClZiTLYOGoY+sqJidbWPr9+Ebx2QiGGiS1ShskV50U/NS
zbKfZfNlqsF20cRfC1HYLyY+az4epak+tmb8IifFRQqnSyUkdiWavSVX+SUder/PopdKROvenHtR
Iuyltv2aBnNlTeHE0WJdj4TXLWIioSmVZJ5o9DDEMwHYdf3pd+QA37saEwejNpda3cBdUy3cvn/W
42/bW89ZBNtKpyvpBNXaXnGQ1VXyp0jyVR6XNj0NG2eT7ZfLB92YMRimOJk5W3kjWYb4dXsRPAsM
5pSmXnXg3lScoNetqg4gLC9zMkaeCQZgcrCmhzCjOjIo4MYkfByU9nF7FSvk9O++NdsClxUGyERD
ONSE4bYKqiHNUQOhE6hJbErvBWe+lxdr2+h6ivq3E2sMnkRNQRbIQWm/HhJT3FAoFxwesjnbx3Mz
Bk7kWE7nBSkdqA7zi0JiF9LMu17i9ZDzzDA4onYKaYqowjWo2hPzR6d48cJTOOd5AnPsgT7aWKgD
TmT6bUn9dvix/UV4a2BO/AJFgK4SsFVqfpTLU1udu4Rzm+N5GtvEoEll0AC/aLgMdqize9oFTKtQ
i3EHt0FvTnEG9I46x9c4K2N7GfK2UnS1BRBoRddYkwCF1lq/9KH2h3ZkANJNmamXlVoYe8CBEn9K
wsqqxHMO4Zjtz7QeICEYqIqQHULO+N4IWJtaIge43GPUyRUkDMZB9DtI58M0Vo4U8Hjh1/fub3Ns
8TRFD0EtpyieZsZeLh8nQbOaiEd4yjPCPH4SKe7aKkHdTA4uY9t5Ufwwl4uzvXG//tSP8eC6FObz
NFoudu2Emia0/KoYcx7LQ4OZZfGszV9D+VEPO2gU8wbY/8Hlr1YZAJdJVHRTbKDj8Yk+LS2++AZW
HGAt3sKXs7AXQ8v4VPFaQdbh9WqVgsmNK7ZFlWsyKTSnk041ulv6fdQ+DeMXqTuRYl9Dvoizuevo
dDVIP/GNwWg25K7P4Ce/3tBeUAX0c1u6yE/5nnjJAcc654EJBbyt78lg+7jkXVBnIQWT0ZWe23Ow
r14LXzhHL4tNVQyL3XQn3U/3Eifr520ug/ZxUCZZosa4rWE8T/E7v/favcxvZ6QOubVABvHNRF1i
3TRRGfd7aGjQeZ7sK/o/98Tnj2vwdpPBlVpqGjlvAM2hdI7ScxOcwRggmINdQ0U7UN1tf9E4e8gO
a3ZKLwYaJkecsVPcYcgvWVU/hXlrmWZ0DMP0pZ9nCK6nb7JGnCAZvWGqvS6ZPDHovmvhtGv06IGK
jNqGgYnhHIMJhnBO9emY0PHVaTlG+PGpiO8xrub0IoYz0GhvGp1bdcuOBPNiZWJsYyTLTiflmBrS
N1Pt7djITaskOeap5dlWFhD75KUtxdUhSovP/dgUlpwP9rRouyKInlCD8mpw49it2fmTMO3jLnsp
tPJYdmAsCePztMzurGcXo2mcPCmftndx9dDpkqyaaKs3TJ35ZkMtTnNQIXHD7Hke3xOdQ3ywisvX
32eL1WYituUC2hIwiXp5+Nh3dsktVvNsMNhfDpCI72SsQbor9rFfPEEGQ7m0TnSJ/OQQuNL9b/YV
3KyLiQShETRBUsPXY4X42lA7YiK+GCWvBZ63NAb60eQil1GCO44incb0vigvFa8+vt7VcrMUBujr
IhEqY5lVp54tKC667WNkV4Y1iZZpRz8NK3+GbAv0hSEJZhU2t5C0ClE35ukW3MB+PhjBbNYoXBln
2kyDZO5ILAmNQ5WNEUd7291XSPpxUdFVYmimpuuKylgrg2EZGwHfLUMHd2xRicPmq3SRNFAig7SM
PtNHBxkkyHZmNzxesfV3ghvrTLzRZqOZqkACLbsj2vSJLbgPfMgrghRT4EzZrhcEb2wxIQY1aHnO
+kjBnIRF04bIsJQv2q7eh9jb0Scur7a0Cv83BplYE6mdqIOkGEdi6i0S++hGs8OlsdCT2AyvusKp
eK4j1/VLMshVlUtHsgbVfMwQF9WTFPzcdpXV8HJdDltekKMm1TW9QElz/KISj8THIXWEbEeKHl3a
T2LysG1vNSu/sceg2CQIg9TOuAAGg9NLXzppp7c/p/l5IBzPWJk2f3cGWP43bVTDLO+RQOpPC3pu
+t0E+SAJJdzuVbeN7+ozZdqhbbjta3PmDtjw9pWBtCRuM7w007LQjornDr6C0Tz+tZ3jHmxFwuiG
Ms2LRXFy6ZyPe5F3q+GdL7b8MMs5RCaLX3Xb2a08NAFexO8DUnLa6EMe/wfwWA8Gf3s8O4GnmBgd
BXk7dk7WZqtvyz24ucBs9m2Rmrc012WrCcJjHAuPIvj0lDk+68H0RpraVUbVS0VMYIa5ZhHJPBAJ
7AImiDpKDdJNcneEXMSh6xU3RLYhGIunQQW0m0qnloAbwmL+KGdprywL5JsHtPrqZu5I6H4gEzjI
KwUHfiC1GyvDXz1IZqxK121Nak5zOz5N0OCKut7K5OSHKM8v5dyVltS1Rzxa7XJQSKM3+ntpgj0S
UoZF1BlWM49Hc8r8uG6tNq5dkLk9h335rE6J28yLqwQIEWJx7hfRw0DvwSTIZUfTElT9pBWVl4bd
c6iXlgpVD2gyWo2karYpt/aMlh3oaaFE277ps/kqkvRJH4LBEwr5VVVjkHXHun4oVOO+03TQWKpa
Yk2jelZM6Vkex2OuGgP+9gIE+qHsRroSWHEXxEfcsvFgtVSXoUt9s0lCqxZH/F3Tp3iC7KsEuag2
m+2pzwIriaEYmiY7aRxeZAO1MlNFpWTw2oBAWGp+yNv6xzay8PyGiQSmnoTLmAJZhupukMC2kO2U
gFdUWOGDfo8qDPw3WqQ1soxzXf4EBw+UdyJHvJss0QWr5QEa8Q6KNMabcdIfZqezi9QS7rNztBO/
BLbspCgZ/dZ98gZQmQAB/pOhlXqUBJK95KUoCu1qO7dJhdHcAZ3JyoRnMd57KQd12OpUTyp9KiZs
AoEO2kQ8sXr9o2/JFqJM0SS41uBbatod0V+I8SD0z39mgkltI1Vo1LhFDWqom1OqTce5V902nHmp
2Hri9zecsZOWkkDfKxNB/dVNTZsmKPszAVEkClNwjO1FcaIrO20JKMDUfV9qDpn3gvQozTPIDXFn
O8vQKNw2RZO4D3fuq9+xFGUlkcpcbFArlLXPKrlX5dbq07ua18rHWxGbS07TqKgVqngl+RyX3xZ0
Uwedkw6HvuWVSXhfiv4pNym6lqGSSCpc4jJcrzLcpa3OD0+9o3qiLyjWb7313mwggySDmStNasLH
VX12AjE+DKXEuZauv4Pe2GDAIZnrUYlF2FDuZiDU/EO9p238yeuE0QVympABSW7pzFbsDIG/7SAc
PGYHQfIikgUywUHGEqWEnxVx2o6TvK5XKq/r05lsstU0ue9k+jjW5w54cbzAfKii2U7JnYwphf45
NA69OnrbK+PAn85AR4diT1ppgNysPxLi5tP3P/t9JnfMGqOftAXt1bIgvWCOQLTUIOD1aqz3VN/s
HV3ljbsrSdQayANQWELzG2VlTiA8q/6Saqp+r5/rxhh1lhtjg9BIyYK0zMlS0SL5165/6RAT69c/
2zkGLZKkaWOZgrraP7bm92rgEbrynJrBCDSOmsqIiT8nrbt7PZ8uWSJckHf+2F4H9+Mw4FCjcIoJ
Qjh2i/lLMESgYBDvBvCJFG726U/LBWx5rDfhC22Mgr+6+0XaCUlBXJP86YECBIgn70LHsPtX3nwd
5xyxVbNEEbowjUb43GAeh6D19cz4tr2RnGsY2+GZZNDbk+jTNuD2QaSPjo1qd9F8koTAMlK8d0Pc
461F8WDb7soELfJEQwKJkClqqsS+PrXyHA+GgEYvWuav7gunPC9IzrzAm73ET77givFb7Q5Xk+wL
lFrpTdaNKOY2Y2ONgehEkrmfau7SKPx8iPw3dhjQNfvFkJUBQYVS4YsuGH7swddd0Pvv8AbObeZZ
PXI35hi0Lco8SLQ80pxQfMibU9L/1be77a/Fc0TGhF4PS93BMxxIqtgEXZkm4b0zUeT5sGlXADQY
TJf6QRJ0Wr0VCjzhF6GTD5I1Y0ZAndQ/XA0D7FXTx0JXVxpIp+0cjTXROPC8m7caBs4noQTVS4kL
AO3mSt7aXeDodn7ObfWJQJAJ5IhflDft+/ZXWnUEPJzRcUhJ03+VKm5iiNnHSjBVeCCcki9BdQrl
0Ap4vOD/ALxXI8zmiXIajPGEQ0RXNjzVGAug7X7gZD5GD7yUk0aLj05xNcZsYztMSS3VQCdxKM8d
KBFoCmPGg5MljasMmr29getf7WqOiY5K2KRZQns8JMMfhcga89wKpR+xoXHyTt6XYqKkmqcQXkgQ
htvp01IdUORryOv2Wrgfio2Q4YJbAcZInAj3XtWdfHFf4DOFmMf9H2ZiKQJ8+FJ/g9AHoQVt6LRO
lkUQuR96dzllHlT9cqjdCDvZr6ng7fbqVjfwxhwDSG2WKYWYiUgz2thZdN03yuBYyzkHKXhmGFDC
qFFfTBnivtBUu6Bqv2dZ7srxEnPwgmeHOVRxoNUCJf900vAhJPdp9FfGY4Jd76y+2TL6N9yggy6m
UZqWmBcZPHKIbMVf/OG4HFNkTSBltqdP4teMK7O7Xh69scocKUGX6oTIWFmLd+fIzg946vDQiIkx
gtQx9+Ljtl+se/2NPeZkFUM+ykuG4iiEH3BHhSRXg5FE8FNhBqP8SlrOh+OujzllabsMfV1hmpTC
IbJCL2nBDzTZkZ962W72U86x5nkKc2HVyZASocekRN01NqZ/DkKB4lmocxx//YHsuo/sYEFBTBQw
Enw3dZc+psfY7URLTKxyVx0bV/WmXYxxzvkVR5v7MrDe6HJjm8mfJBLr4A1B2nvWrAnJfb9LnMlK
z8ld8qo3luJiWw1v23E4+8rOHQy5WuR6i0nSAtGmlX7oxAO/6h8aYeBErdN5nnXaZ0KgD9rgohce
u/LT9ko4mTUw6v1BX0ojnYoOaUDzmfIQKn7ogrzMSzJa78SjRH3kTUXysIWdOugF0hH05WNqA+eO
ZryJAxHyTylIeLSD4SV4OG793xoTvHETBlow6qmTkTb+CvlzVe2WiZfF0R/YiGkmgyVRlZPOpGWG
oT535T5SoApBoLEBdtg//GQMisiDGKFxFj2sFEXoI1JznPwas2q+6IGz4BMcvvA5NmmI3FodgyRk
HstQoDlI80tzT/FLDABo58ktverMq+VxcBn9hu+dstTiqSI6shFqbdm3duQRR3mg4w3BI284bvsw
SyIDIATa0AIR0VaVBsprHkJjbZl/CnP7fXsLV+/OfzsgZKLfrwlDpKMmjymy0180qv+rCjVvNQxq
aKVYdYYJM1VwaMTHPHrUij8Lm5LIYAaRoKctzCjCC8fWDUGjYkAzoXP1Hd5kvN+a9rvZN7rgm0wk
bzt1MQX4goR3tUbdg/bMLWXZ06ceZAEDJ5TRP/2f/VwSGZjQNCESsgwXywHOVj9l6cu2F/A+D4MS
TVqWetLSUW0NE2OGE8UHyeTxLXBioiQyCFFKStqCZB9NdX3p1qa2y02ym6bAyjWMq5VfF1l/XApI
a6TF6ILA2C/TAv0WnVeDxEiLf4sixkC3GMbsUcdhuZJFvQgTIZMhCKQ8NCY4pr3f2dS/f5/tuhha
U6g0KApAGqG39RJjoEX3TYqLr9tm1hH+aoYBikZelHwJEPGr6LEKvBD3vRH6HNx6wLqPGKoMfkIF
lyPGRyQlamI5R5MKaV5If46RMwkBB414NhgPqeupzNoYGVs3P2nD9yjbq7yR83+I89d1MDFDC8U8
QsMqZUfHqKRFICiUOGizA26kUHqsMYqMC2bq8C+YdIc+nuK/LbNdnkMiRM3SoDstrn4QPJ3H82s+
P5rSPuKNFqzjxdUS4xN1YmZyQykeZvMSzwdD5fTdcL7TL/6FG/QzhtkICtyJoDL1Ka+PGbQC8uJ3
OG5Arvdff/vF7n9jI05HvA6XCjhuutqHMOHRBCJsH51/SDOvNpiQkZZz0IoV+rSNT1T0WbCkY+BU
id16tFE7Omj7mHNa/+GydTVJt/ZmWZqi9mUAAXdn3rU/Q7/f5bZp92+dS1sJ8jtenFp/HbzZRiZ0
iEVqatVI0Od/ByHDv1D6d9IHMBQeBDe24eyKbaDAkbnFOdvxqG3WMybQvxLNkAn+ZRZLStxGggI1
1/8IqmaOcCHOAJLOzB19nnDXqlPeGGNWGolxFOUtrrFjdm8Wh3Tyivhl22HWTQD+wGgr6prGpDES
2qCNdgQGKu1rjkbLIP+Mvj1r2wgFuQ8wAeLN/zfCOOUoC1qgz3D8btFyq1zANB8pT50MSuUG7Fh6
r79mxp+ujPlSkCJLlIy+9BfhhUyVleR+l2acla3C0s3KmC80d03edCbuBGPd78dQ3ksa71mV/sTW
5jFRCgSVYMyfEdRH6ZmAFGtpUqs1vQiNWttfibcWJlRNfZBraYo6K0oZbheUx9RM3W0T66HKBAmQ
jidazWTFlZS4LMJuBMwW0AETz+EDrhsH9RkvTAN90AeJgPo4ccY51l38alN+j09NHaW9mlBKlrnx
zD5/1IvFFdRix1kb/Z2PH+pqhzlKS2BEGN+mN3xn+fUUGTjBidZaE3QQc69u9Gq2ZY05U5WizMIA
ClcnFMQHtYeFJnbKMrPEDo14i35qRfI1TPKH2sh+bq+Ut6HMyZLDol4iLUQjQfM51VANqn5OPK7v
dWe8biZzsLopT/uAwBnBYmkVkx/Oj9uL4BlgjtXcYvA2gzIQhlCaxyxUv3VCwPOI9aN7XQRzokpV
7loQO9Ohqeg5OCue5qPvTrDwpFpjQOy/Vfg8sni7x/tCTEY4oJ00yiccs7R/lPSHRUST5Mv2/q1P
JlyPssLUDoawVw2i4Kl4utNAxF55i4WcM4Q0vL2gUZ9ybfZWA1oGCBpyvt16ynFjm8kG1Vav62FG
xjt4s6t7mUenmXtv+SU/lNk8coRfsLRx2BQGQpKgFk0oyGLqDYTSmV3tKTFxuNMv3wY8IGOACb3F
wZ3hFXboYMrV1t62N5vzPVlOVS3txhhP5HSAMrSbitho+HVI2bnbZlazR02UJeCzioTOYPymKw25
byrsK+UNAauvHT8IF6oXP7gJiMVCjNtxLFJQZHf2xiJb0VY0o4+HYaGgOUOyKHRRYFbBj0jAMYm5
lu//XvTSlG/tMZ7T6kWWiRp4LsTktY4USxDPac+jsl77XLdGGHcJiwGDZIWMSmHduWp0KdVTuTS/
gy63Vph4E2tlrSDLob369BGnutMxbN0cO+yeCjYoEDyKluAo++0vRnFx64MxcWdWYi1dNCTANXSh
q4NYPOLJz1rw6qtnnGPO20b6/zcXCyNUoiAWcOoCGTl2E130Dtx30IHZXtFqTn+7kUysUURZk4UQ
z5a1ZunfKM/p5AenGcJAXulE7u+A8605usM3y+p0cSI95atM0i8BlLm0bzLhvGSvBbdbE0zg0SQV
XPgZdk4jj2p+h0bk7S3jfRkGJ4xR7wVJwBK64SJXX+JuXzaytW2D81kg7fJ+n0oRz7ulhMQ32TfP
0EjefyNW+J2OnmU29163FqqvO4abyntjZqOKqkJ3rIN02nQC4dSu8sMHin1UzmZB/V1wMLixvcbt
fYSjvbeay7VmQI0TNJxKhFHu5E6dy7tOUb9sm1mtU96ujoGKIFuyvqHvk3SsB/LWEOAt7e7VtMPY
otVk8Sg8VzyxL96WMkgRLgQEpBm9T2itjcqhFxogTdBHgC7BpAZnieq6z2tgTNBlWcZvM3tZGuqi
ohveUWfJj8ToDmTZXppNl6mtHaMYH3It+RE2E3o5oYI7ojlayHd9SKxqDGxMyXzGo9J9Kpdu1OsH
Uy5ckQj3gRp8arX8PEq4449pbyUZeVgME+JXoydL6EAtJrQHNJbUDFYhLffpvJ91kDZkBaQEZDC5
YrgklSHE1KE7prSS4iExFG/MJktRB6vHHGfSGDbUZrxCnS71XGJMCBx4c+maSYhiFIgdp8KKhWmn
lrEtZoOfzP3LsFR7ufhpYNhnmT4pBD0dpXEewsxtJfzy+KOaFrQIZq9yUmICW3OlcrHmXHZTcDsM
8pc+jPwCtiWS+2Wn72exd6Ou3Y1R7tVNfJFr4bUOG3/uEieVSrsIJfRzqFYsyl4ftp+bFEo7y0kS
q70JahwB5GxGKfh6qe9zxJ1U8vM8uHSj+WQWCUiUGsPKauM11UtHN7PDMouXumpRQpZe5rl9KorI
K83Y1u7ryJYzlxjKXY8H2XAqXK2QY2tOmj2E6EGHBGKRRN+FreGjZTazdAimDKJ+6gzBr/vZHbTC
mfV83xf9STLi3jX1EFoZs3jURpxp0AmgjXI4zxI+dWSesni0FtL/NVXQ+t12yHXvN6m2qUnwCsUE
lXhMSaB2iJPx4lZh7fTxKRlwWeNJSK3m4Zp4NcT4fUjA3SUaYBAavNBv7cWnJ7z7Gp8Dv3NBRG9H
D9WhsgM35JFCrKPX1TITZdDFVEmpgueASKt2cVu4U7oXou/b+8gzwoQadUlLKECqmIfs3Lo4NYUz
FJza74qsKk0K/14Ie5UJA62aswrfqjiJLwSjLpg6fgCTsG5FX7UdOm79yg69zJbPI1gg9Kfs0L/y
dGQ461SYAGQEQq6GIZ15kDChWOOZKINKjsrjK+GZYSKOqeYYE6RJo948LHlhS7PfC6G7/c1Wyzy3
G8rEG3FW9AbvAaoj9QSK09IhBXDh0vG5lfXTUIEGop6FtwhU70k4eUs+fQH50X5RRc0S4/Q0x9H9
KGb+9l/FOZEKE4/MwYylDrIVjqliUHL8JJL7vE9cWf0N/rbbxdNPcJPfFZm8FIqCYBsrsyMqqNgF
9Q6zEbxNpp7/MRO/ei2DMGaRKiOIjujVKXykkxDlznysKe2SI9iVS1AIX77EjhFC5YPnrdwjw6BO
gflupTdL2kFmHKiE6PyiosMkdB/D89RYVNsmOeRoywAXdez9TivB7RYzyBOFgaCZGWq7idjZo7Qf
48QWeELw60flmlAwRvCWOs5mjvylaPel+FlQ3hQeMSjdpY+f8GqCATdFamORxCiMJ8ulNh+r+Snu
etwaL3KWedvez0mP2OHHGMOzhVSg3qVnD4LmTT3ncYuzW+zsYwe6Da2oJzwk6H44PiR0+IxDKvAP
N4K/t4uVnAxlvZnyEjhNGRpEV7JCNz1XLq5p0HElHGscuGClsPp07GLMD2PMIw/uxUF1JUX3ggB8
rT3hIMZKfk4UkRA8JxlQv/ggcixrxgBtIIC/9kR2jQdWGiqXVqCyJD3IpTXuZdzkeWf44xd7Z5R9
zS+aOKskFYlDon3TzbexPkcTxyk+7uF7E0xQg6LH0OAlDV0Ynd8m97p6bKNd1vOS/4/H6L0ZJqjl
igAioAazFqr0MEDgqH4d2zexegNlkLN9ingLYgJbbCaJAEJR8KGE56p9LReg+4S55YHHRrJScny/
JiZaiXEfoQACaGhd3DD8+JeUkuKTfQVNQNWT/bdwRznGNDt3Qo9LMLYyo/jePvWemygWyHleSzLs
Q2vz1O7MS+NOVDIKTzTbW7pyqt9bont+Y0mIIUpZ0U6qZD+7mFDfSSgjn+L9jHs3+NMam2OPfqP3
oPveHhO65ElooyhA045xnhw8kEO6LN+ltraT3PoOVzeOPZ7LMGFkEhIVfETo6NMkDNtXxz65lzJM
HTccEOEdZyaWlOC+ascUdspmGa14TnJbE0c3qXiaxpwFsZEkUOYqNGYR/bKhbuviIVweH0rp35M6
vvtKH+LJUEAFaEaIn8BJvByhyc6b0eY5HhtOJqlKg66HCarKp0Hrqjm2DsTlHfp2wZuNWCF2eb8g
BjowfTuCghPphAIZAhn0QpQ/XTounWXss+P8jT6aVFDtqF/no7L/99HsvXUGTpQ+N1tThPW4T92k
fGghYGMGT8LIqQyudGe8N8TghhgnchFBFxaz2xhbtE203fvFKyi/GvSDhDZtUC/c1Gm/PvC6JT7m
w+8tMziiCJQXgbYUylBFaHedP3q0Dv7vy7fvzTDwMXWTIYYSFiiYZxFUreXPLOSUb1eoqN7bYDBD
mgRDjgP0YiK73hG73uGq8pmm0tVuUniVMw4esipfaAGeOz3Fgv4zUY37wxPZN66Jlpb4yXS4qmIf
M9F3i2Mn7DG4IzYCUeAh7eeF3PXzYyvdl8lrJH5XyFEofbWFgmrlq9mu676aNacYyjPP5CSSkZHJ
0NCgDiDbNQnaorLS2Q4x6whpQgHRILIqssXksB5juaAcApIcWXM3OlPrZcZTrzYcQysPdnQvr5aY
zKeAKo/WQkEFvVDqASmqTxu481ONeXi0snl8qv+VctN7iwyMgQ9dRb2zoq45/5R66z9qBuG5/Cyg
RIJiuWaLvvSmn4T7f3/re2+aftmbRKHI+0bQBYxvZkp4qvLiUI7ESqP4txzkuqcMguHwFWPYT2iK
H2wV8xkpOhC2/WOFl/79ShioyqKgjqYJ55vK7FIp88jOMEwjgHZO89Gvd1SfzDN9c4g97R6S0JgN
hPQK5+11FS91XDYUA53/qL68307SKLOaUkZQPcLFPSvvO6V6ERrF7c3RK4P5TU3BgUcUd3vx65ed
G7sMuFWJRLI4QFc7HdtP3cU3bWlHnMYdnQJDRIkd7XmhYfVA3phkcqMEfWdjJGKpQXapY901KidM
EJyU1+21rWLL1Q4r/qhneZ7oIUoynUasoY+tKeVdDFbTvBsTDHwZS98bRkNJD4z0Z5U3KC4n36Wu
87ZXwjPDAEsWKG3XaNix2AAblWA0e7BSuxmJvv6ZHQZOkmGs0dSGOhLC93OX1y9EHt4EM+IsZ6Vj
BCfuZtsY7JjaGKX38RdXRPpYeNOxee0rS4OwqWyFd2D30J+3F7aeXd5YZGBEHbM5CqhiG3Xz3M13
4MspP5d7yluMBJ3LuE+P64drzY09BlMmkodqn4Lyrk4PKFeF82UYvsvZ3SAQDnxxTpPKAMes1nMK
0gaw98mfVcj/oJNvOWoVB4Z5HsjAhDSTMk0DXAvx6B8mx6oD7R2nxMM7rgws5JRHJgJTkzPghbch
VgNBkm0v4HwUtsZiqtXYER2ZgNKZVotnsRpvkvmjMPr5UtrbtngexwpiFJTgk0y4AY42FVCn6YC6
Bw65kov3r/22Nc7nYXkquzQQa2Gg7iY/LINsRQpKL7yWVI6nsd3JrVoLqQTZHydCrr0c4ljZCWJl
qWLG2TuOJ7CElOqikREaUOBjRQ+bOdZ4py5KXplqfTWmKZs6ROWlDxq3UPdspYiOjKknub1r+r+C
7FxXT9sfZj1DA2/4/5thgCA1QnEIJSqlu6MjAO1j6k4QiqSEJ6ktmkjRGqvDS1b6pHEyinVvv1pm
gEEtyjBoWqQ1pvp1JlZZ/dXmfy3BZUm+ba9x3fmuhlhsWHqzEwp4ejrdycQzpNbSq0//R9qV7dat
K8svEiBq1qumNdpenmI7L0JGzfOsr79F55wshVHEcxNgY78EcC9SzWazu7pq28a6S1xtMMGhDn3N
FFq8E5LiAqpeq1E5BZs/nNefFljmG20IRHUWEX6G+9bxdx3oSMS3/igBdTTteRx76w9zQ5Yp6gJx
jdVhrbM2rmoNKKe0Gqy66i6QxT43Y/hJzDN3LITUkmUwhfbd9wHMm31dnnsRDWQhA8inAS16p+yi
KnJUobZMaETVQcGJxqsfdfED6QdZpPfpVIwjoeRRM1SLk8+ycKua/39kHtIAQwOeQgcZi8FKZ6sZ
uLQ7Fa+XXtOtbO7tLFEtU+HRJ64ehIUZJnsyhKAzugB17y54AlGOnu2UBCxAr0n3bdtJ1/fsuh75
1z1TYCmofHR15vqpHxsrrAt7yAknOvKsMF9GDTIyxBUa/Vlx8s1vOthflb/pFCx2jP6ExccP5QFY
lB5nYRLObeX2euCqwRMwGpwLmZ7a37KkhR0mOKpGUDWZgRgs7epDB2G16EBh2Lwi0UoH/FdHY0Jh
WQyTqM9YTwW93tkBkZYtuFSLG3yCTvhQA8UW5BYPnLkas0xRwngF6Lsklr4L0jtjMaTIOY3Wa/AE
D3hEsquecDXAhqxZzg2h8OEJQfytlDNLIHuBe3p4RpgnTtKRyowxVuYI5b1SekWRW2BB5jgCzwhz
RNu+N9XZRH8jM+0c4T2IQM/JY5DhfI/3V8nCq3M9NUPBRJLkzzsleBCm1+3jv36FLL4HczLjaqpM
QYGbvVPgQZRF7jzoiEGQE6N+peXzZL14C2KOaSSHRVy0Eobri1MwHnOZw2a6ejwX62GOZ2AGcVfG
qL38ULb97/A+r+e0Xow3ZU3Hf8D+6MzxnMG5LBQCsKW09C9Yja162bE/FTfSZbood7ObOZGjH6SX
9DneFe72V6PZyW8xaGGcyV6aDCJSA6VJMsa7XLLnzFXmV0kGGa1DZh7gh2eMTWNEBdJlVMFSbkNH
Cw5F8lmJPkIjy4/PCeGsbPXeu67sN2rEKY+llvr72BKgPCNnJAdNOzTiJQKyb3sX113x5ydkORK1
oKplQUa5X26jY1FGO/AZedsmqLdtfChW/ZoITZB3M8JpkRzl8jiHxBLNQxvwel28pTC3+FA0YeJT
Muwx73emVgJ+2nOWsh7urrvFBAqtkTJVj8FlEkkfmyKz9ESzppRHiMCzQv99Ee/EWSvD0EBpb87O
gXoxAaL+q9R/4WJMhOiMdh7NFkx3qvFpzg03Gk5zWHH8mHNoDCY8RDKuBiJhHcA52Xq40+W7JPwQ
Zt8Vc69LL9tetl7EXyyJjQcgpTT7ENkixlN1CyBOdNtH3VLdBCPbNQb35dj6/9P0ID9Z2GTCQpJB
QqyrcP2F7d73903yV4+bqwF2sKcB2CirO2Smg/2facgcz09KwZV5OigDD9ubyPE8VgtbS0EZkUiA
Bomz/yn3s0OuBEfd1B+3zXBOKktINQziFBc1go4ef6zG16TidP7eJ8k2Qg6reS0qfho3IQpG4UHb
6RaY13eKSzvF8AZbgSQOtKO9L19+lBEhiWBBZQGN48iTrMfvgaNxDgJvW5mwkcWjVgQK0mXVhFrC
2yB8Svyn7S3lmaD/vogZYaNNfVjTV3C2K/SLr38WeABf3ldjYsZICqn0E5qM988F3pRpwil8rDds
F97OBIyu6JtBTFCoig/jezMncKOdusPxveHxH6w3jxa2mHDhI1KIqQIX+dGvbezstrwQK3QySIrP
dnTRbe3riCFMgiFM0Eo+Gq52Q0pO/vyH1PPnjWIyESTUprjM6XfrIVCDFw74sQQ338MzHRDqc/JC
zgZr7DCQpPh6XMbILHrTkr1ul+yUJ4A13HRf7niInW2P1Nj2LVTOs0j1cchbwQtrN8xja+i+b3v9
CpXfMgBr7OhPB0W52S9Q7RiO/k2EmJ/sxIPp4k2V6xiHzy6SlTjht2ovNA7H9PbtpolMutHnVZoK
FfYyPotHDWPJwp1iY4b2YtqTl5zjW8oEWXn8yTd6zv4c3FBr+vWoC3kqdpmCNdfRWUtuTQP8u8FL
zeWb4H1AJqSMuZLGUo8POBW7CGjDoDo07bftXeSthYkpbTmPJPexFk0XrYGIbteDutjI9nXc8l7d
690rUwcftwYWDZMVRhOVNoEoAbpX0o54EfhBswEMK40TXLS9ealOMY9zd30HrwaZ1YFbNwr8NFAd
XbhHP9wyK0+ZP2zv4B/O9NUIEzSTPMhBYI1iAiUbh+CaNe+lw+TlQLnwqp/rX+tqiomZYFNXfZPW
92uoO0Ik1hb02zCHcKrChRfSwsHvTn41xcTFKCjiPK+g40w1kCl2B5CMg+52juS1O4yGbW/i+tX2
0xrbYAKO0ajbHNY6so/iZ1ng5FX017KrATpAxRgT+G5ktoJByioIzBQFU7N1i+ac9m9B/tKPH8D0
b72LWgXftxe09qWWBpkYIcpiMRsEpX21AZkFqAJtiLAfyTy4k1xxKs6rQXhpjAkUADmoqBbjgRd9
KA/6aUSdDnISJw3yKbOLCcBTbf0vWMC107U0S/dgkfJEWf6f1nBOzkLpaOL3kfAuzDU3XNpgDpdG
iBYPGZbWerMnYTRDcOMXShIr7dMdT6uX99GY44XJuywI5ACYuCw6+n0PCbL6EBCwSna8Th393VsO
yRwv2YigFRS0AAz00r08NLdhgul6pyxUzxRbXpbDsfZeR1p8qUQnja83uCrnrHkYQuFeqBO779JP
3ZR/xPQbd+iZ1jY3lscS5Iw+Coa1BE3gQbeVo3hDZ3l63S4OBqiLeakkxw9Z0jMzHQs5qDD0HCqT
VRjVc49RWBAnc2r7azFq4Yrvs0SLTQxNNRRE6M87XXEbgRdR5B1jjq+/Z8wLA6LZKADl4yupVu+g
4wlEN3bNyg6yK/IbaWvp03I5TNBo8kEv0wjPdWRu961n4IFW7Ipj6E2XzkPTuDgbFrj4dsKTzhlU
XIVOLU0zgUOPwS3dF0DxmuhHuiV9DIZW+mK8pVb3Ou96t7qI+4EHnuG5CRNKRllUUUWkg1DGXVgc
2vgxEzjhihNA3vXrFl+wARqiLwY835MZYoTx0yCfzDS0xjF1tq+X1cbMcguZ+GEkrT+GAeJiByU8
qteen3IPc0R4XEMd0tZepr1/yxMf4YQRdsA0lcohjGXANIcY03IGCrFljIFm2UqaCbXYvymGLNbI
zpL24thAdhHpYlSc4uwmBP2P8LC9j5wzzTLi+GE84TkGgbMM8O4UkhYtj8Sd43Us500cidNcxQhO
03xTpJdoqi0oblvby1jNrJdbxaQb2SgWui7QAA8Wo/CNyknRWouMrjDwz9PpH0OuzAQPsY4Ts1Wh
1ja058k4d0pk9fmn7UXxdo6NEmOi5RXtcZbGc2yCZz+wS4G3czwHYIJCMuepWujIqFGy7sM7En/Y
XgQnyspMSjFrUqB1Ot5w4A60wAAblbmVz1YTXkbxMAmv29ZWqxlLP2DCAkmnTK8bmJPvBjBKQYXB
ao/ZQaW0qd7fFBgWxliYaFMoIlFbVHDG8VTqx0z6LvvfOAuij/iNRIJFOoBMOsfuIY+mnUGQc+1V
0AaqduNQKnEILOV2yoM1864nhd7TiyjeZWKSl+WE7uAuB7CZ7IMb0HB4xsHf+4/hHrhwFIPfthfK
cXaFKWYklVBoSYcHUN4dibyXknMd7P/NBBMjlK4Th2yAb0QalPoefEhx/U2FcukRTFjoQkmDogn6
nnJ7LLWbuuZlDpwUSWFiwqD6EkQ2Ua0rvveU2WtXvwCd4vhWf5t4vru9YfSwbPkeExsktS9mVQXJ
gFSfA/A7Zp/90YslrwZVXPug8jiWeYdXYWKFIIYByWb4eusBtXSY97jNnewwo/6JLq6zvTiulzOh
oomVuUwieBx4iQ65Uz3Pn4PKqn+MG91LL/qbdmtyXJATbdln/iSmumBmqC8XgluVz7ryuL0o3t9n
IBd6kvq6IiDFq1J3Vk7K/Hn77/Ne2ixcdNZDvzRrhAY6zhqdUif0gLRsrdQaXckSrcBJXRNDDvqB
Y5i3MiY+qEHi65Ar/VGOaezkOO61N91tXd8CDPI53em8NyMnIrFYUt9MDVWcKS+b/xIBgYMOCp6M
Iidz4aSUKhMxxpDkpYShe0fokE4WnZWJs0MwshUMlskDEfDSJFbdvBwLJQ8puLx2RhT7G6RJxiXY
mbt4X9sAM3OeA3+wJ5sGQalf19jm/lhWRTLEeDJSLlVavYhn54eAD2VkS+2WB9TmWmTuLlOBsHlJ
E0GAz5zmE063p7zl+/QTmI6s6aXgHAgakn4PkdcFMm5ZYRihzHQqxlqE5zgsrMwYDqEQW7HiN5ZR
dztNUr/+1Vm4GqVnZXE/4/ExtA2ld6SlyWxfgalbO5Nd58Toovg2xIKfti3yVsk4aTwkcytPqeIU
JPrWiXlgT2rt+qX4Ja06m5ijK8Tm67bN9QN/XSRz05VRmRpDhIplUJ0V/X9goVg/31cDzO02z6Ru
gCH8obVXv1EqNdTWPo92/anfBY5ya77xEsY/vFqvNulGL76c3A5JECQ47cGH7Nb0mhvJjVzfkR9q
FXSPVO10MCwCcU5OdrUeZa52mbtOFYAy7OkQRkCSezF8nWoJdfO90EdunIjO9pdbRWVhcva/p57F
DEhDk8xySPPHY7SHQtJHxU7c7Ka3vmh37QfaEMttzcUY0jG3s5dt45yvygIIhjjVIaCI90yanfXo
PoKAXcCb3frDLXhdIBNkokCJQTyMa1bZjQ50yQ6iTd8aiV2BuhmtfCoD2OEs8nIWzplgUQXD3ESq
1GBxvk9uBu3TkPFy5D/kYNel0Z+w8NBiEqqANLj1qJSQhnai/zXfTx5GT/a+y9McWF+PrhBA2RX0
ERm3rPNKrqIK14MSgXTuEqiciuW6M/z8+2y6JRTdnM4aaN2xKiueQ4uo4FIN/yrpulphkq5ITrpK
adBC1PGkID4IouuJgyfhLYRxuCky4lmjuUiKA9t/LbRd0fKwD/Rv/H6VXZfBXGViSqI5FHFz/geP
8F59VazJo7AUbj63HpGu1hg/a32M6sQyaHlAPIGu+bAL7/K9AR3X9rv0qO9au97lO9La8tft+LB+
lV3t0p1e+DdRZuAdakzVSBNgmtOEtO7jmAWWPlqVcpC40GHqwlu7ylxj4lBkZjugZJhDjkkJXwMM
ERbP+vQxCB5icpAM3d5e4B8yoOsKmXtNzKUwUCigMj+3B/3zeOpakJQHF+ICS/ymyxY5bFvkfUrm
UtMSWQzUsYZEcjLkFpKhT3ISn8dUva07+ZwahHOqOVFDZaJGI1bSPEyp6vTp2UgzS4FQ0z+tiKVG
afS4HQWM5DtiprqSGjr5gCbmEJCHRMA08ABado5F6gYbbqIxMYQ0pZ7oAWbiE2NyGl2x80w4h3p8
JETghCtOLGHpUkjsQ5uuxCs7qLw49NLaJhqnTLHqEZDRUmUV/OMI778eskopK3CHUN7U/CJ0pUUE
tyWFFUW5VQwKx+FX17MwxrifgOkuaP6ghJ3GZ3OKLTV5McjzXzjEwgbjcqiEGF3aop2XTHfh0Fi7
fnTnj8HfDOiQqxm2TalA9EcJNOybOH2Mm9OkPojyfnslqyjVpQ3G0yAKEo49fXCKZJcPpTVG7ly/
NuptJ3+IlX1U3SSanYAQVs+BLH6WeOrM68nTYpHMXRYMhe63Be6yEaT/6Fl6AuCkxltvzfeUGmXa
G401gICflzxx/IRtX/bTPJR+TcH5BF0I0B3dBsP37c1dvVwWS2MutSKZg6YDbMkphSOpIJBrfEyM
HnjgzJLHgzm+bptbvVsW5uiKF3fZMJt1kNB2VO/RUmCyGzxaneVt3Gq8XZhhrrDRjzHMoePx4AuX
BJybKm/8hfdlmHChNWEtyEEGedj6qR4/z4YzlC/bW8UzwQQJqEAF+UD1uo32AShwsb5ReML3PBNM
jDD6EfOVCbYpVQbbHx0p7W2wM/3TOtgOpFIBZVsruCdasJDlSuTEKCTOvAcOZyls4zEbxCytTFwR
aeYNeWa16UXKDtsrWc9Trm7Fth5r9OuqSdJpl0G/i/Yp6jRdbIGlojhQPenkc5f9zSW7sMhkuHE+
CEoYYfP6xFPQugOKK513/phw7HCuP5ahFqIcvWyItI5d3ZfZU5q1tlK8Ttku5TY+178UlfhQwZau
szpmmM0JVWXA0amkJwGigVmzTwZecrJeKidXK0wEACo6GpMIfCjNUcG8ZQO1dmu6ZODbq13jC66r
fULshvPmeR9C/C0nWlhlwoKYtMHkJ+AU8RPz3jDSg5bPsj1ogCZlqdtKGhSFIsxaiGZqZ3J4v+2f
q1FPJgrQcib+LzHHWR7jONNizI5oBETSer9PgtzdNsH7eExQqiEZIMc1ukVBdZnomMOjYjxtm1i/
Iq5f7rdVjEWFKhe9bOkzi14RlEyNN4i37vE/zbAVH7x+tSCQ0EvJ4vyxDGO3GPznSe5qK2oqW82G
kBMHV9HzhOi6pCrgZScqc5aVshnRLnpHzwMrBB1u4a66pdxZ4163/ccmthrAQFo7/pjb8uGRCvsJ
6Ets7+4fYtj1V1AnWtzAGW5FvQfaEjew7CnufAI9NsDzVPcm8YTS4lFnre6zBMwf9UsceSZ5kxRj
HHyKeikayDFN91NxY06CNaRPo8R5Jqy+SBammDRtCsSmKkNUtslIbFOqQcr6VRJOBpfngmeI+ZIN
6VEMwOCPMx3jS+kJt/ItsC4+ksL4lhJJGfb73FTP6+/Qb/NbeFkskPl2mB/HuIeEZC3qUqtEHyvj
7OC6dyws0PO/8I6uqwyjKpHpUp5jyc5ccqr3wZNvoX4OImDyVxWchT0mTCdF0kMqOaI1FYqeG02k
1vJsyTt65KPpzOPCXC9nLwwyEbpGJ7AqO9TvxKPoNh+yB+BvUAUNDs15+iKicCS9NPtiv33oeN+N
iZrl3LbBECLWFHVm9eDYHj5sG1gFtJPFspigKQRmnWiUMoSKg9Kp4uAoHvQdZacWvG1bnMWw+Zw4
JmrtU/qdOVOfTGnwkq7Z/ZsJJmYodT4GQ9ogu+5efCh0ZMrAWcTqPXbdLzaTa+KhEzEUQp+UT412
Gdod4Q2U80wwQQJF6Wkq1QFBIj7IWWLn807iyevwvgUTEBQtmCuxRi5VaPWh1dr92P7rTjERAR2n
wU8pdZBq7Az5ttTBIcRB0fJWwQSBORbA2mqidqULo1OMxGny2t32qPUmgQThT11RZN1g9eUmUEaY
kIKgzfjgofQAHdyPNqVgQ9GWS7y8nn1erbHJxaDOsgKCG6BlCXDB/necR1eww5cGJL9aYVFsl+Dw
qAbfhV1+vx4wSyKjfoUmLRPb+tKXjUEU0Jgvg+bQZUAIZ62DSdjD2OBJpDXKfZR0TiWMnmgms6WJ
uZeO8lmXsvt+jsCqnOPRlOyLcbDkeLz1xRpsqK3bZ/NRqqKb1vetWO4eidIf65onIL3uBddfzwTJ
bFRJq424CuT8I+kzC6Ga88ihfrS1P0yQRLqnxRkF9rWJsZ9HyZ1C7Ynozf3QBp+2/W398P9cDFuO
FTGNEMkZWsEibpf+TZ3ujP7rX5hYZPvMwZzrAI/RGOMIORQPmra0xxaBhvDG91c/y8IMezhBjz52
MnrORtjuNBmSRnlib6+EZ4LxW80ww0ZRsFlR7kjdW8rljuEZYFxLl7uu7WPUQuM+OU4qAVGRxrlQ
Vn3ruk3srWikw39SQn/oX329cpWGfEji4pg3BS9povvxmx8vbDHXo5bJ+pAL6BHi9ZwfFHs+kL1+
S1Hk5EFQLRldE8NFh/fvIMQLw0yCnSjyrGgd5eBBsVebraB+CoK3bWdYL7YujDD3plnrQCkL+FhU
MY4GTkATTxidNm+VQ+M07+Mo+XP3kvB4edbviIVl6kaL5FcfxryMQzTaqKwlKro3gqvb6r2wqwGu
4HX91++IhTXm/DZyP4UFQa2AQmKkb5Fb2KGDab3ICoFsAh87pNU4B201Ki1MMme5GieQS4B+2NGH
y4i/PyTnOQ2c7Q/IOWwsuW+XRalJBDxSlPkoFxeFK8FLvWzL/ZnTLFTmkPdUAjKrf3BAe3Pn6TbA
KC4416EB97K9oPX+w2LbmHtDr/MGMt7vAANDtcI3ikEDSNsSqFHKkQxBqR3HJj3DG4tkgdqa0PiD
n8PmdIzwRgmOiT3gfQLWDJfrifREbdli4kkd6pmZ0u7kYBNP9XJnPAkuKGEwiw3K2BvtYXttnPDF
YrXHop4AvUNFgAB8UOs3fXObSm8kfAXP37al9efs9cuxEO1ORS1JNWFK2eVPNOur9/VkaxaxMZhg
x88xD8zHuQbepSIXISTJNa3skkp1tKp04gBNITMH8CGxhXri9JQ5h5mdzEbFWy1VExltYhSePzQP
NZjr0cLh0KnwVsTEjFgdJTM3kDSZ7a4pPiX6M9BXo/lt+0vxFkN9ZrFv0jRERavAitzbRfYwiU7J
U7zihXcWq11XYmtMDdycAoEBgXI0NIbeJW0yL/CkvyF8JAvfY6KGlGRtERHwHpViZTey4PYdGLfk
6LC9c5xwywKGAhktlYLy/NbCMQKpIO8tTn/mRnBgqX0hJ+AHGmUbUFPMNaqOYICh88msHpv50tYX
DdfIvy2ISTK0TAqIHuMzoUTrKhIGKrPib7Jz2cAzSUalXGahC6Hgz3XY4uo1hfzQd3j8S5JdpDxR
8/VAdzXDrCSsezEOYmDuIKRgFcXXprb9QXTR2LOkpOJs2/o5vRpj0qawSGNt0iYUP9tdFx4LDC4V
5KHnnaJ1d7uaof++OKhqZPRiIiP3DMQj0d+ahkeuth4Jrgbovy8MVACqQNhTRfk/ECwhle7buXQU
WX7e9jKeGSasaU2TasIEf1bNT/P8OU+PU8yJnDwTTExLtXjSZ0xDOV3ljeODLp2q+q/Q6gtPZnKh
IC0DEtEBoe6oIV0me7DTOGQHRR+bTjXw0pLVr4/igg4OW5A8sx0mUfCDJjLgZFmaHfXOd8E1+nn7
w6xXaK822JfUVARaodHaifEMEV3Lmx15H6LYCD1szRJ2GTIgPj8MZ2Fs+9gMk2DoBCAthuQoxPcR
j7N8vTO4WBUTCxrIyUtThNZxfOgPYOS1v+j33WE6mRwcE28hTBgYOknMSKMgXAcXv72RZN4radWr
FwthAkDWCWYX6RgjzaTMFlsvbHS7Ipxgtv44Wlihv2IRBca+bqW8QNUxPkR7YpGX3Is+QpjHmpG5
Ba/lzrzw5iJ4C2MiQhA3s6kZpepIrQf2fAg8W77CYzFdjdKLdTExQfNLA1M6KHWYeWnF7Z6UrZUX
p7rwtk8RbzFMXMiklJSgxgDp4uSoErIChNC/CW+LpTD5TaKKUySK2K9CeykLCIqNVqKQ3fY6eNGA
fQfVGiTGhxIoGODWz/FTsk8xJe2f4xrN0uEs7YNHHZTlvIr0KmU5uS6OnWENY7EKKgO4i8GWX6UP
+WuKOguk8yrLwIx2Devn9nb+bnjhfWrzWCVW84aFcSZWiB0BR2ZW4IjF5SkpyjsIuJ3NsrW7WXDa
OuJlXOslFwW9WVmiBNUm45V9jhZCBCoLJ/mu7YgTf4nc0DGh4x7irSTbMRBagQOMW+Tx+nHrfnq1
zPhpn4CWq+gBxI0AaJ6QhbeVlfbOthOtHzoDekOSJmqKxgQT0g6TjNo2MPXtp6LyRE13hvDUZzyu
hT8469UQE0LaORyFykBlQrsx72TwB3nyvqigpZp/CDBK/hTYMWZIwKbyN3Ud5WqX+X7dLCWCOmOB
9ewV7V3X7gsescM71vC3d8DCBvOlhkmKSoGi0FuHdhhzB6QFl+lIPIC6PHgLNKA1dDdA2j+9Elul
9H/cDse6t1zXyYQcM+rFQVEyAFxUL4zuCvmsjA//5CusRJyeZNVgpglIXsfvKZiDo/A2hyxQwANc
rWplkOt+6kzRJUsmIxWDUQEOY3LHQ7UTwKsWP9LCSw+109qeTj4wZeqbyFkhZxN1JroUqJ8ZJhXv
JsKxbsClfWrlx+1N5JlgkpApngmoDOGP6K7q7akRv/sibwPXE52fvqAzeUheQfMDaAgcaoLREknf
pRrvEuWZYOKGAk6iWRqRwM/t3hReBW5D6g9pznURbMDoY7EQQ/RwWqd38q8qJun2plt+jyNQaGLm
7Eb4Opy4YYpu/8ZRZinIKwnCbOaEls70H/a7ZMS11tsVCDTFz4j07rY78PaRCR0pMCtJrKAvqQ0P
ovYZDzpr2wDP35i4ACn6QTJDdPNrdU/yI0Tlyv5+28R6KfF6Xn8jGNeGLCx1mTaQBwOk7Q0O7Bcf
m2XRCjDI2v8tprNzyJEgw56GAnAvXiYwSbbVqVQ4nSTOvrEs410o6GPVI7nqak9ob5vqXgo5WSJ3
35hYYPS67pcDDlHj0ruiu+lBtUhLy5JDCU544me8JTFhQUqnZlJiPIjHarpthBwzo+WlNYY3jjtQ
n904QyyKVU/8XiAVEsTaEe5S0DEQK3aSb3QcrHtH8U0eVfONnOzztmXeApmQQTotz8QGFea6r+xg
uBnqwkoSb9vIOypva3lMRhFk+SCFdHkSxkUFYBjkQ7yrEaRmB4wurVWfKgdvcYxwm7v+FiAjzjN2
vVi7OG5MzJg7o9HiVqVIWqtzwXYB4Tz1tvwueZkTH3miKbyvyQSQbFTiTqC12m4A5G3Wb3RdPXVq
7I4Eekjm/BHPas4KJc6HZDEiRVsmoZSjsJpi6A00A6HlH/QH0FM4dCg3u2lPoFZDe0k5EQitR47/
gIzAbjIr4XgU9ZiNb83OHwudnol+C+y3MYY3QF09BoPm1m1mVVO63/Yr3pqZ3CPIpkmRWgTRXH8o
fRwVEUpLlbNthOc77Myx0M59YAjvIWdyJTem6amr3iPk7BFwON+R4zomE3DyzNCiwcDuScG3JsEj
0a/s4S3TgGM0gePNHjiL49mjW7yojGiyicF4iiUsnQ4SzdE+wpx6VVmmiy8WnTH7itwxf54BAnzh
cWFzLnKTiT04IvHUt7BN+t1ATlPzsr04nnswUYeiCxpigvs3HkZHrx9IlNozr9X0h9fuz6TLpDu8
2EGh7+JclHDwxrv+tT1kRzCm28IzXjCQCWiPrUuR0Bpq9ByY2zoAXJUwZCjJigK9sV8NR204iGlP
Z7vfn03TM14VwgNlU0g9CcXuDy2EymniP94IB0AAbP0y7NW3mtekXP2Mi9/BumxZGZLaohZZy5qV
T9lDmfIU1eiX+i2mLEwwXtpOYaIGVEY8Cu5r5VPXv5DygiaLJijWts+sf86FKcYpS7Oth8ZAqSv/
Ik2QLQjt5lmwI7t0Z1u9zfcUSyztc8XiFcPXn3CqiuoFvqkssWztJM5ySa1QNFYhgS26qtfd+Bfp
4ucWOVL8svwGu2A34cGJfz8mBgZnZEk3Uf2SdLae0SfmHGeAJDhRNd5LmQaq4Li1I+JzLobf/eRX
O8zOTlknj3kKuEhv7mTySQi+bX+63y+eX/8+c9zzthuqmrKzkm43VZ1ldt+m+mk0TWfbDm8dzIHP
pEoz/Q7kHqCrtoXQxKCjvPsbE5pOVI2IBEjsX492PuuTEJkhwHgkPOYGGhdix+n1rK/iaoK5OwW9
MnEhGxhYEQVAN0ltpXnPg0iunCb6Ta5WmBilo5Qklj2qA/lZsiHdeQC9/K64SXappd1Br84CTPRR
cHivnXVXuJqli1/E5GDOSjUZAJZWopsmTixFVw9+ah6liNdaWKF6+XWFTGiCMLKEOwZTIhR3BfUB
FGDCJ90je+0y3QGNYscfqjMlD2n25lvAa5+sBI1fzTOHqo6nrKgGdDYGm/JZIfFDq8aK7pOddJnv
5R2tnWkn4WDUdvb/V3v61TZz4ApdjUDsMOPmI5Ml+geDN7u18m741QJz1MpSaEPdpxa85sO0G9G9
i07JMbN9T78V7+JbDeIO6EtinkS0wHfLeTRzd5dJ5Ot5IG0qoKoGYn/Q2rjFMUpO0lsJhffiK96b
d7jbHeFgYhjwxB2t+j01+2XxbOcyy6D1oglYfHrWjsZHv7aSffZxRn0vd6gqS+No/p1K07Mb3sDz
+pXw8/yw/UvRGMIGiDEUkvxPZZk5jf9cd/94SNmhiULSVOLnEdQRSWAFITTWhLMm3AioVm1H05W3
0a87yUQhvyB9GeQAmkaFcUpC8dZPNU/ofXci2XGYMnsaJ0/JM9vwg92Uy4eyVe7ioTh2c/BZKOPT
qExfYmIewrI46aNkG4l5IyntKVe6x7CLPTC8nmU8ubZ/N+8rMFGskaQ2ITMSPDU4dfFFSjBLn/+j
DSZ8zQE0ogMJ7fFB3hWz6FbysyZHzvZC6DH5NX37df+ZIBWG6ViL8jsSNgAd1n/FEHnP7pWGya92
mIA01kqSZZTL+b/06fJn41BDgGwnPYIFeT+cpl16libO8nh3AEvxC8yUPIHwi2KMhbvZqe/8yxfp
LgTRX3E2XeG5OOCBc5JuyUX52O2395auaWtvmRA1FXlakQoCkIYmWkn2uZR3VVJYsur44vO2qZXi
2y/7y3ZP57yc1JigSK7dQMoe8JB+b9qNIz2RI6WtKLk8vNTDNxbH9k0NrRX6wQR6R7vJPhGn280w
2GK+NLiodrszD/8Y+FgwaRGHcl9NaF0q3Wcle+jk76nMg1bxFsVEoyQwIojBI+4NJiSvAIKs9e51
+0txIgeLGxWlKhf6EbCN0cxe/HL6Ko/CrhUbTsGXc65ZzOiECfRCNnFD/ZiJ78Ec+79oEPM2jA0f
ZJBDXYhwEUIbc750LeclzTlCChM2ulapU6HFLa+kt2VzrpU7PXkcyn2t8URuVr8LNLtVSHbLJvoi
v+algq4MIrJhBCjBmaIvbfegtj0noq+uZmGD7uYi99UEKdMxYoOPQlqvj4kjJIYnhIdeGSyS9py9
W/02C2vM/SEp6dgVA2o4GYa9zVTwfLU5bDszzwTz+YNRCsthxhUVTZJjpoVD/oJ2CIFtsQrGA9Qs
nsUuL4GtK4XbKW0/CQZizMAb4+KthEln50zuUoDw8WnmGJkkKt49FxnGs8HcB8bsA4Cf4nVK0fdm
YYV2ZU/kRBUrzQl5cuLM+pmXyq0n6j83UGVV7TA5mlQmnXWRdrNX7f2bEiX2ym73EcL1hFaGTfmR
KaddeMzQp+FOflMn+O2mWPwA5sUcDKVW6Q1kQCmeINrPJ4rIHk/ROzpf2wN1YtXPPBTD9nFWWem7
Esl5Lk64D5vyRKaHpLzjjuSuVJ+XronJ1V+Pc4xIIs0iqkLSTevQxkXogKXvjm5mueMhP7jfkXrX
InhkIahaZuh4vG9jAl5pR/giWCneG+Jb+5ncglLiSHmEfzxptcziedLqlbL4jkw8MSvgXEPK6KSK
35T2AX5lja0tZZ9y47Hx7+uQ1/hffWUtDDLRpTfNSKkMeK48vpTk/0j7rh27cabbJxKgRIVb5Z06
2u5u3wgOY+Wc9fRnsf2PW01rNs9n3wwwMLCrKRaLxapVa50l/XOaP5HkNu0fhJaXbe/XQzbWmECT
LM0qmTE8xrjU6Jf3B+1ID2joLHdj8K06K/Z8U0Op+3oE3U/cNmaZwNONYwVcA0pvtGsqZxamwz5G
UNlZzrLXHl8V1q9b5B1HNgqpYHYxGmyjnp0jLboM3SE1Y0+G8PR1QzuYh3fn4xUpu/HYepjCQqKl
nvE5etCh3dk/mW7k1sHotjfd4xJoIKK9bpNz7F/ZEzYmSVFqYt/RxUV+j6ktUy6tLCaclXFOwmtg
2FiJVrEHs4qMKdMDGnq3ib8eNU8MeE0Y3mKY+CIKi6a0ExBKZpP4o7K6qTqAUCvkfDOOQ7wOxW1X
Y4LdkfRQUTaTcwImuDW3DM0veDSFPE9/dZeNHcE0uyRrYYfioCafqsXpbm6Ft3SaL+RiK7n2mPAh
9VU+dSMwep1L7UWuBN6W+59ts/yf3G94Rbed8cH3Ds+EEL3CNSvRo0W5OUC3a6WPEnhjR+jlgjXM
NiBhZF/39+spBXmtkm2+abJkc6IvCJGl0AekDg9AU/PGm3j+wQQMNSwWcZXwdK/6r20uWSbKEdqn
MfxxfSkcb399yW+W0rfNUMw1llIvNxAsTJTE4vJP8GwwqUhuxJ0chxLuUPEcLs8r2LrWr9eXwdkR
Vu8ujxRRUQcglNL8HBm3Wft0/ff/w8kUYuiE6CBVY5ysyGPShA22YznmplUfVPdV/BOXxvCtO+RH
0+FNGvxHovNmkrmjtGgaq6iFyelY5NAHLyG3o53Nz6uLGY0jT9mFLuD3fPHNGuNvWiUWvVbiRiyT
j0L01ZRBJLh8lofTsKx/dHx+mWLJGwY9xygiXdhAnpTOa3Qelow61JW1sPNnab62KhB46Bad28Pg
h9DPzs5474M/mpcg7vv221rk9/lhbuZKNRaQt1tk0a7kz4phukXJGUXdv/nejDBXUgmOnqLVcfOp
Pm4+iM6iOIub73/HEdJA+maGyXXTIe+UfEDjXhbRb4UsbBktPucciZytod9zE2+GLpYKsaHzbQMe
/SSNLOgRO3mBDkat545pGo01l4qfFs0FmoicFIK3W8zlJJqrZpAVkSiL1QAFjoNYZCc1Ur3rq9yP
Rm8fkgkWk6Hl+UD5y5TYX+bnpeG2EalbXfNwJjbEqikixUPdBPoii90eSFD4U2kP8Iv1Ijjqw/UF
8b4bExyyrIJoOhWJWcKnUDOtSftWDhVnczhfjYWGS7lYR0lHQ2x3TpLUypPH66vYv1J/bctvkHAj
BzPZjLfcHGKAs/raqY1TiqG3Gtz94ZxYFgQuhrEmKB3CAuXhzdz41rQLH+PjQJedm0OEZ3+I4rd2
qSDZy3sxcjZLZ6IFSv6tKcd4ACTm4hWR4k8yceJc4pBx8sww0ULT4K+vYKUwup/NU9Ud1PHT9Q3j
maD/vgkWSa3OhdHR5ATXRDcSezTn21TsnL8zw0QFMkWpsdDicC7ovp5nxzos7CbpOVGcnskrZ5aF
hROtwyiODiRbnc9eqXSdVbbCuV6giy4Su1RiA/x8OcfneZ+QCRTdHA0/+cMb8ZCpNw15yJO/3CU2
OOQkLosGBbal+lb294l2LjFNen2LOLGBRYePIBVCfoLYsGrumP2YuaJb//Fs/hUcWDy4JOaZERu4
GihoP7/rLOUUHjI0czDghxohsSlg4e8WRYP8xr3nVFgLo8DDJY5Oc3cydU43gvfRmEDQS6YhVj1+
f9Qu3fChMXlAN45zGUwI6CI5L6YBBkByFsWDnRG3ixb7+lfiGWGCQFm0shKFCAJRkVp1VjmjMVkq
Nynl5L8GEwRUlShxJKfY/1y24iG2JgzpDR/j6cU0ObcpL7M3mPxglKY4Kg18t+EoHsOjEpDCEl+k
e/G5dGtf/iN81lteZzAxYAKhQK6BBtQpKgD4IvFpUSdOmOG5GhMDSG2mqVCh2hwr52K8FzVO7OTc
pyyYuwlTYcQwF2XV/ZfXnqIOeRnwzhj5uxSYxWovDdGqAmVz5AXfVZQgm8dZmCyh9KP1YSnBMv1D
WnjTNRzPM5kwAI1ikbR9g/sa80npVH5uovKixlYPwkbSvlw/TbyHLNtxG7JVniKq4LkcVw96p7cp
XkflabRFD9WSixxwa6289TFRwqiNViMpSrwTdO8xnI/ZV+BbAMqifGNUs/bnfzGLJ3rXF8vxSpMJ
HfFo6LFa4B3YiZepul8jTgrE+30mZhR6WcoJfU4M9dc6fGpQprm+AE7sYweHxWlIi7hE7Av7c5o9
i6pdZZzHMm93mOBgDmtf6TUonJA2OqFcOwDGHowB8MdIz3z8DwfPz3VAJlTE3aoPUYJCg+wbx8xd
n+pgGCxoWQOYV9uYwnhInq5/xevbZLK9uBnPCmIUwBdIU3FXGb0rFzOn68sJ6SaLVRYHIV6AykZy
J5f2Uht+WUA/pXiS1TVQs9ohdXTQzMRq+9A1SeYt8dRwLsr9ZeqirBBF0uRX0NcmnchiRakFY5Wd
FH+CGqNu1PG4iff98c0E4/BjGnWCQJtRJcRY9A966cs9r/DJs0EddruMLFqrpsErrZwflzy3IGdi
VVDluu4TPCuM2+eQTM7GGisRsodweIrQA5pLTvjZv7Tevhbj6b0xGOI0ItTO8UM7uqLhmOLXpnUw
2hHnxwQEAH+1JhYfOUltnUoYAHIiHXMOnWaFU+w2E08KZB9VZvxaFwuGVErTxPOW4vJfyXchlPxP
CGbFGejaxRGOtZ096nc9zyz1rd+fT29WmWsS/Hm93tIaRD76TS8CzQ4w+Dnm6ertn2QTdTqi6qYM
JYH3/ldmXdMvFVZH5Q4pftk4yIfeVb3CMx2eHO7umd0YYxaVCGFZaCuQPCFet528en2R8AIu/Y3f
PtzGBvMM0NJ5JjJFRMeHwRXdzM0u2ocO44Vgc/z4ZyDdjTW64s3xlcxUjCTKHgkpArs/owaG8boL
pXQUIEk7YXazecxBwFn+Q3ipDW+h9MxvTBcL+o7LBKza7IV+6ST3Y0AgBy34ahB/5LUJ9xtdm4Uy
sbCuUDYyqHjUcOydKEB1/i792jmTk1r9JeJS+e/d0wpVTNZVWTM1NhVQ89UczQEIZLHwQREMePk/
qXJaS6hQEx4+eHdtCjAUaJqIoiGyEzBLpBgScg9acO6+UF5HzMv7iCcWACsXNAY4N9cOvb4hb+0x
35KsmQ6iVOCR00N1U7jhIQyILzp0GkLhPIr3gvLWFHO91KlpSujWUeYjOmSuHYhPhxG4L4m9cLW1
w1wway8bwpTgRUQsE3Nwo1N/z73Kr08YX4pv8s56VR950dz//Q7YmmXuHGJU69ylyBgzUth6XLut
PLgjBHL+ygxbqy3G0JiMFV3lZT1Kq2UklqxyJtv3QqMCWTqdKFAMBFbj/WmO5EUVcxO359R/S6vE
yngS1nspwNYAE3sboU56HehAJ4wiaygHLCGIVpPn23Sj2fC7NcOE3zxRhGEE+aYj3daH2C7u20dI
rB/Mj/ENHdKI3ekJyCXbdHiusOvpkkok0A7JyAgZVyinURcjYOb/z9N/Cv3w38z7n/GXGdYVpDSZ
K4mCUePsLIf/JKuXmS/XvW039r2thC3cr2U+YKIU3ibVL1p8Sqov4vA4rIc446Xxu6d2Y4nxiXpN
p0SlMpWUw3T9AI3qjxiX675RzoHWFl4o48AInAEv6d3NqUBm+u9msUX7JIpmpYV6piPeLz9AyedI
gWDrdoFuweCttuhkXgSSgOvflbda5q4mGfgGtZrOU2C8xar1wWvNxk96AsqDklf+3q2wKuDAwign
lIpMkbmewy4BVUX5OhhW3IAFyysuxvcQE9W0lxl54Kjik8S+zsz8dvo2RpmbRY+MSWhEuE56mB1k
cxATAvjygbJJDJNNtdbFCeiv2RIP4rOGoVICUPCj4aaWZAPXFyS30l12a9zwICT7V+zmD2PuIV0V
6mqgDBAr6PcgFBWB3g2YUNLCsGzV9v+HasZefrTdAOZKkuI8X8H8iZf3veHPhzUoT+QyugSsWfod
906nce33L68akimrioF52vfxexSMJdEMhNfWoYUmvPS/joF61yIfG/0MnUROoN29L4gJ5iPTwIQh
K//VLhkkDiQ8f8f1xlAeMuJfPyy832cOSz53VWRmJoo9q2sMl7V6uP77++djswDmfMhhVTc0zgEK
OTraEbiFO/mlt1SMhYJA2RHOmcetze0G741N5nhg0HlJlQiPKvUCq2fNVk5oQ5kP0bk6F4fqhbq+
/v36QncvxI1NxvPVqZZMcMQBmawvVhy7uv4wZx+KbrIW/fuc/eW2MU5PCqJDrkzDCyvXLK3OAnPm
ssTuxtHNipibVpHMgsDTaXUa3X43thfVKr/2GLNSXMopX9u5H9/zUszdKSvlzSyLo+n0bhjEBLle
/0wJt4cgBU9OAWCSaRM/DQQ3/apaowu8kCc4MsddOceBfSbHxizoCwF0v9S/YYT+OPcqZyB7Fxu8
XR9zGceCogh6idhNgX3hD9VO3FG0WmjphVYHwDfCpE/ZKXkzT/vPkc2HZULXIuUhmRLpp2EVKm3z
KTqbUPtKPC4RD+cEakxYETMxFVGyROfkXB7CY/moplbzjdYbKKiMOCauRR5oiXMC2eedkixSrYTY
uyS5CMptK/mk+piMhzyxKx4Yi7c+NsJ0dV6PBo1qSTA6avwoNJx4sn+VbraLCShm2eWD2iHyD2hp
zABIZaM7Ys4hDfpLbSt30dP1AMZzfSakaGU4FksCmsTVgLxjFfumxrtseF+NiShirGmRkMIDdSNI
08VWw96ShsL7q4WwqXvXlGEDURYknWkZSLlgV9X44boJTmhkU3dj0aOxHTEO1WgnebpPRb+VDjHP
CmdHfoPbGMKSL69Olh/r5tFQvlxfxW5RUKFVF4hsqqiJMI9RZRLjZUnRtADYwcohp1sSL6fH5ixb
qA6KQZ26Y3fouNNLu1nUxjATA/sKaooLBXrRmXfVrfwMIC9KGttaqcuvxFC/+i1p25hjIh8m3Kdp
qmew8OHFLcteVjyYC6R8rVYLEuXTwhOb2fXzjT26sZuSXb8uU1zECPFtdwE20VaTGrQbnN3bHeLZ
7h79KzZWWrPsxSjK/+XIU06p036NjvmjBrH703CZT2tk5eC+po88Ffm3esslBdqlTtj+EUwgnDCz
lE2gugHvuuZrl+RVJa/+2h+rc3j+SbzdHjNnCuY/KKTAZVVJ1DSU2dg6QN/10rLKSBOaPIiSuzT8
dP1w7O3h5vfZKEKaVomqAV9Xnp0yPGmxw21S7qY6WxvM+evUtg6TAsegR0ky+tq5FIEduf2T+t2P
Y3v8gfvzmNp4td+mEOe6vsC96LI1zpxBibTmDOVWPNWW5dCGprtK5f11E7xvyJw7ZdZHQQBWz4nV
DqMzaP5Lndv3hf13ZpjjJgq1oRj00amrkTWjQ5SNRzLxBm55i6H/vjlumTZVSa2ttBd6FtLaVZQP
mBDiLGX31t/uCnOeEk2sZtLC7fCMP65OBn0vwW4BZEjuFHcKVk7dmCYRbGTcmmOSjEHqDWE0Iiqf
SIBf0JwqAUu5VMzWmCNwCEpo/d1eMVmGEA+lopaUKSgJT1NauUrSAzpYcb4jb7OYTEOq1rQtUUJE
W622IA1yVAcM4Jk8mWqOGRbAp1aFEZaLjmpucybK7Voc4+Tb9Q/GOaYsgi8MF9QFajhEPB7zNbPG
jDdqxFsEEwhC6N0AHYQtGeLWUrUcRFc/hphXt91LmTaeZijvj8+oKElolHhN6vohrQ9A71pVfGoT
HlXS3itga4cJBsUkJEKXYoR8TmpbXR8yyI3MXZBkn+vQsDQe0IT38ei/b6JCtUq1kVDmqyx34+Yx
1u3kT/DC2xUxIWFZjUHtBSBs+9KwZGE+VhqEgcaEA0bjORoTCtaik4aIKjQry6lq7kNeWXb3/bld
B3P0uyKUM9DfUnxgfdCD4lK72Yf/v6Igby3M8SeriaPZ4UYgaey1dRLEYcT5XLuFrc1yWPBeakbT
0kQoqueHKCBBeLd8TB31zkTF80CHmdrK1hVL4uHq9s+Rjr6AJuF1yNabC7HKOtKh792KkKtvwefW
JFYPLt2Bk2DtQppU8c0S43d5PPZaE9Iu/iW/q+7zx8KPfA0QUpCFymdKp6vyKHb2T9ObScYHIdGY
LWq8oI2Zib5cij/kbjjPY364HlP/Y+/e7DCuqE9qrhgIrChtUbXQ8nE81aceqbLq1UB6mA7uJc5N
y9s3xiUh8TDOCLOovmjPc33s5VstOnGJXjkfkB2TFuskVvoUum6reJM3frjepean6x9vP2X49e1e
j/km4mV13ioNgQOS8jmG7DMieLb8o5Cv5vwH7diNA74+XzeWhoIIpUIz1Dw65Vlp6xifMQkPSML7
ZMzFFMnQ3Z2p9pHxWfsBwuigCMJDA8TDeg/RbaCmXUHh8h/sB6i3j8jeUqqCgxeiflupx5ocw/n7
9U3ahfxuvx1zLxEhnmY03kCp1CS2XD302oPZnmMoL83f5u4cpR+mkbNdux6OzrZkEAMlBZ0xCW7J
sAPSA53n4qlKb6rooRntceo4qd0rEOu3nHVjh4lLiozSCyBOsGOsq52PgoWC6rlYU2/WpoNsdLed
MFqK3AeiWftipdlSs9hhvIBZprGRwQeAFJ6iJrotC8keddMautzpSQNpJeLK8p0qLA+Y+H6eE3IH
2eQHMdddIcMgQF+6Sl4bnJR4P+ffLIiJenmeTflSoac0HedvdCK2uBQgYvb0e82DZlVt/QngEQ/n
XzvFhj9pwEXc4O3cRfdq9D3uQBUh8hKx3ebv1goT8bShGTShMBDMz4Ob32l2l7nagTLFoCABNgrR
q1DmJhzP3z3Ob2tjU/JULweS0Ws5QU9UOFXLySCcq5/+4VcckE3Ju0Ew5I725JYjhe33J/JKFsxt
Y9HIc80Ok5hH6UwEPNCosnQCBasZWUbqJD6to6dB8ajxJipeqaSvGWRCoTpqrZDIeGvkQBHVXnSc
D93FPIkuRlgjqzrGXo42WmdFB/TvH6Ezci6hN6K/fKQAMYz/2QJIZOzaCVGzCK4HNN62MgGzKWSD
jFRIQ04uUnZfZk99wUOa8g4iK8/QylqrA4/2s0NCmYUq37zRIGmMtoVrFBavY7EfpTfOyoQyrRQT
VcrQRpAhwzj4I2in6UD3xL1veJ+PCTGDKcWVSOfApPEYR5PVZ6e+5tLe0HrVNf9h4oqm1hkUIJHj
6FVtRVFnmVkwNJ+78IupntQ5tcQsssb1UCXede+gP3zNMBNqFpTqpsXExqVpbQ/xvarcYOYQhMpT
VVkmbzSQt21s6m/q4qCWJZSKJPHJSGQ7Sk6y+VEXT+FwHNrzoPlt/3J9hdS/r6yQHeERxlYrMgN1
VrVSPFMsvTrncSVwfISd2KmTSFQNSpox9kMgprpVDIAHx6l7fSWcNIEd1emzPuq6EoiDDMFfudWk
p7UCuLRu/Ot2drsbqqRKRCUaJiBV5nDpRtolJEJiRzlbZLfx+2C5XbyfDDG8aYzdtu7WGnPCUtIU
QmLQWudh9YDAOY4n+U6PcI1LxwG8/BE62eYH44bHPbDvGG+rZM6cWoa51BA4hkg+hOEXSeL0q/e9
4u33maOVKWrWdpGI96Y0viR19YVkpj/LBue1yVkGK0idma1pxPTarvugr/2R95rd97pfy2AFqQ15
AoZUQY4FqkzLkEHHoD+2pTNVK+eiovv8+0F9M8Rc2gY6FnkmIAuWjKAcfmCayp6mxzC/7+SJE/U4
W8Nig1D3lpMwR0mtbI9qo1qV/rkPv18/Rbzl0H3bvMFAGmO03Qj2jNQAShoJ8AK1DXtZ0+deqZ/r
FKnjdYO8RdF/3xjUBKnQQnoH92Z8qJvyMxkMpzB4o5286ECY6BAPg4Dv99p7oQMRjV/Yyk1ykFwZ
/OK8Mvv+/fTmFExwSLoxaTsT7FtJmuICvInSzI00SIJ9MVbVJ7zGMc/ZmZigh6lutBKqAI36EhZn
kk+WDNl6oJs5HrifCesEsEcFCH6RCQ4YYIo6bcGFj/YV8pfM/ymbwc2E9xOLX3bYsoZcy2sBOD2F
t0dBBR3kEbrOOrLu9KhxwLL7/vdmiunJJUtfxL1Ax5swrCqOFyBnrTB7vu7k/5FpvllhokQy5IbW
Zvhwnbt6kkPpHtsAIx42Tf9yEGhct7fvEG/mmMQeiNg5SSW8JLL6W5MfCsWw5zqxFpXXS+A4xGtN
cXN65Uifs76GIcpmpwR9MHjdARM5nBfYf5zetwUxUWLpV3GRe+SzYJ/4lq2il0NEWFTMh6kqgqaB
ClW6nIs8O3SYq1oy6UsocJ1y/3n29jcwEaQeCqURaMG8dygIt4QGV1TZ6VfNym9o47aWOKftP17U
bxaZMGKm65CYtMIiBOWhfOn82FlScK/omAeiUyzLKfOGk8iDcfOOBBNODCmTw5peaYYRB/GYnATM
0BSkOFx3Up4ZNpiEzQrhDtSb9REM/QcBQjxctDY9V7/fzr++IEsMJxhJlg0tQE7q/YScUArEu9Ge
oJcG6C4XccdZ0CuAY3MY4qI2jJLWCRTtq1x/zHDCM07axDPBxJFZaiZdb4F1WqRnoR5do0aeFnOi
x37nRnr7akz4COVZLfQRMH5J6iwo1oBBu4HWW2uRATMmzUVqzokSpFV+KgyZk39S57q2Y0wCIjUa
RmYoD0vTtg5pn8T5ORKOPRSa1lutm52/8kF22njKKlFfSvqQJG0QDl3QhPEhrCLOomTeqpjYoZOy
RxcHR0r1FW/y09vwA9TErMaGSiKa8Gc0km8xJ4F0RAzCh57KjzhSag12b8dHI+LWB/7jSfu2xUxo
qSdVHOIBnexXMjanshOfSpqJfOIETth8/TSbU6FA+S7VBUzFyf7kRqfOBtFkMB5N3zhBZ++gcPJJ
3lUhM2FlWFK5Vho8A2VfhHhOBx7e6HMbyM9psATmn6TLsiRSURNJBqfi++wVL+fYUBrEsHSePuRS
fcrzHmpmqdeqhtXEfyBaaLzOIYiagpcF1N/f2ytUmKOT8w4d69UwCNJ3Nk0j6FxvrNnc8Yddv8Xc
w7/26L9vNg+TZb3SpOhFU4bhEskYBajU+KYfa2BUZJBtqJ7WWxHkpizuEO6u52yMMzs5SlI75A08
5ycgvaDYGMgYks/kOPpRbPEQ07vB9c0ee1mQMq9yvN/QQ1lutRIP30AcOF3BfQjYxgabbqZTYyYy
nTqHeuDHEviv1KPExgUAkdUBADrIM9qjK7mmH9lywAOw7CaGG/PM/WE00BsEJavimO1k1dLHKncj
EcM6/7u29zs/fdWJ3/iNqvaZmDUIL8Bq2RVgpkMBiTAMcl4P3xJ1gd9uC1XSVDi9KussBxHIHus2
qnDlUn741/GcM9TYj7EzP6z24lDCXhFjSKkflRYPULefnm2MM4cj1eMKGAeQjtDDAXg9JHCzYx+0
bn4yLz9hmMJdxzuT9AK8tmTmVPSFEUmiUlNgDSDPLbE6rfA5n1W8boMteCp1mOdFA5jY1MkYKltk
W61vmrnxsxQlf4nkpxUMl1oTfyQlr/K/fzW9fVa29Jm0CmkJ/azmY+grgXmjWpq1nFv/Twi/EUP/
dR62ACoaGI6AeiLy3PamjF/6HPzVPPjGPvRgY4TJpdplHnqBzhjTAbLVKVyU4UOHuFS0t7Uz9MRq
nzfVvxvINjaZHKof23AuJjTSy/olm0dLWj+XXBbSfT80iITeNQbV2Gy3H4wwNjoiOYl0qKs7rQz+
yAnfDDCxKh7AMjMSrEKKo8s0rc+a2N6nKKqsmXhJRWBkZdFaAfrH+HbhXDfOWxyza1lTj9OgAFAk
LvB3vT6pms5Z317ogu6DikE/BF2M476/WvVFm0u1zejTOQk61FKSQxykR57+KM0I2HCxMcOWUkwz
b4lWg6a26M/6/KmUwNCuHhTQQw5/1NiGxqqGCQMiE1lllkTMtjZMEdkQGcKXpIWqUyQGSgk+pNy4
H4TOleNPnfSPXKHbTQpnjNNvWSR9v751r47324pldKKJLkP6lM2RiDkJkaJgQDSUomOmj57WahfZ
HK01IYllliMaHcptI3cPSw5WnqgcvTGs3QhCcaE8+IYx3RQECbEC+jwzrk6SnP2QyBLkJKrt63/r
rg9s/lTmBlHbVCzIjOs47jEllU5Woy3HUsOgQvMip0Npt0l8bCONh4HZSwOwP78+EbNRdSGXWkhH
ZiCA6BBPf8YpRgpSPgl2by2eYY33icHNr+hqrmwMm18NqbyGQLmhj14q7rwOwUzqO71ZoNcnBosa
Pk7zzONd3HX/t5WyUUqEtF84CgtKKM0zBPDKOXO0Dmhxt+HWwnYBdASjwkQnKiaU2U6XVmZVqTQ9
DfWz09wMvg6NusjqQQs2nNEuzyzTKSeOC+0ucGOURrJNpiWuJakh2AmG/QHow3HwMsGThDuhegDH
1R9ERUjXghcMs9BEYyfuQIAfSjrEX51YfGgjr+WpSeyWSbcGmGdyLOKIiRVakmag+QRqq4Ud+TOG
4BQ8hBOPl0rt3ZNbc/Tbbr5dZ4aZ1k105oOIdpPJNsURA+vE2SKeGeaUR6NRJ5mGvk1tBHoJaLov
iZwCw24g2ewMc6AXVSoqI0TBXPXDY+Or4FaXQMLJzc3ovffbEX6zw07JJESvopmg61k/l+fkAfwv
TuiAm2vwFkf5lHm8HvXua36zRezkXdenTQ2udQTzy+TqQOuF59WeXSp4Ff2tP7ADeIWYDolK58i1
tj5ohXoChsLNyty7HvX3kovtmuhH3rgdhhUisZ/Rm0yVxVo0IxDD+f66id05ra0NJiyoqGOpWURV
5O3Fli94up/AlAAZ4fZEp6ljIE8oi1Xm/RF/1dYyPQ2b1RUrCcUiRJT/KWRCgjnQ3caBUKeb/8M7
wbxPyQSMXNb6qcnR+dJkPy4Pmvhw/TvuXpQbf2ciBHpqgqYDAOvI7WALgEKVyXBvqJ1H6v7DdVO7
t+PGFBMlULFKm7SH2qiw9K6k/DAmOwGsRiHQ0pZvKoGLfuKEJZ2JGXERzdFU4WhN9yqGMrtL7CkP
64N4G99Q2U/hPJx4M8c7YUqFNgPkjRQFjFwK45VKGUGSS1ckIOmMoxS0pwlhqueGqZ2VvTPDuOCo
THmkt6OEecxgxAyNVl6W2r++XXuR6Z0RxvWIFtVohfbSK9wkBuVE6owWuZBj5Q1PPATn3nl+Z41x
xEGq8CKvsVm9N7jaUfeUJ+0uOWrOiipca7W26ROUirUH3vvhdU+YkA/Lmq6JYOTSVHZouNcw+WDm
E3qJcXzXy6Xb5VVQCcOxFSY7D+N/hnz6XOnTzdJLbiyii5oO6vM4D501RaWd4+DoRepls3YMU8wd
y6R+MNPuNpFQS1TnUx2JXiZXlT/rs13KM8QFtOG+JMSdxfpDvJrntFTAZF+b1lKH/iTyOg57Wce7
FTIPTVkM8Ucmk4RLjapQdH5xoRGL+KD1hQz4H5QZ35ljwr8sCx2wuKsEucjDJMRWl51z5em6d+7E
xXc2mIMmaWOcC7QuJq7pQVYGKOx1nFLm/iF78wvmkClDYjSDiWXoTW0Z2V2NAZi1/nh9HfsB480I
c8haM23CaJklFPNDv/YKv/OaQ8+tBO2EeVVGWotij26oOjtcHE562IjtAlFVCMELkMJaQv0wRx+y
KuOA5vd6a1tTbAZlrOJYyBJiky7b2hGKE5j3zBccXyOIXW7Pmrrub4f3bWFs+iQrY5L3IMr4v8u4
dMwH3VYt2as8/Y5XsN/drI0x5hyBpV8rp55uVkWOvSZrVqSt51ydrVbETSaXkt02cEepnZzrbsLZ
P5alSVClUJt1xKhJqj80XX7fmyH4VfCiT+Lix3Vb+6F4s0zmbEVylYk1hk2dxtV8bKKdemA7qS4Z
2CVH8IHfgizHysDHZ6kPEY8fimudOXb6aHRamePYxQfc2iB2BW4ZklrVR8HGCDnF2vevVJAD+A7c
6yvnfWX675vMTpkNKQxj3HijcA/NOKuFbL20vvTLy3U7e8FLEXVF1yScRY2tjOVNv7aF3CAeK+dc
/lL2n6//Pr0r2UOx+X22JFYkyhgtMeq+7bTezhMaIYv8uZNbNy7wtkgL3pHn2WN6PnFM4mxMBpDF
YTCCeFRIpz7Fj7rbOStuGNGKPPlkOuL/jmyiY0X/fsbXBGazXcWap3Kjpng6JZBaXQEC73qrMyT/
+tfcyVvfmWGuM6MDPbQ8hXBD9RskelZkkfUncbqvI6/kIbH3PFCRAFwHw4Skmmy7tdPjRphaeq0Z
g5M3630JiBtphyfU2L3ry6Ln6Dcn2Zhi0vE1juuy7bBpauThqrVNlKcSiRO3dj1jY4RG1M0WiRjw
nkWU1p0mkj4XdfUgd4bVr1BYDtNDLAicg8VZEzsr0ySg2iJJi61KKk/KIOncDkG81sFffTp2XiZs
045MA8zExlHp7pLOF8WP103s9VHVjScYzF0TDUXb9QUivgL27u6mfwSUAr1+iDKit6LcNwcZOTGG
qZz5Y/qRJ8DGcUN2th2tzdqcCWrqRvOpiX9I+gDVUzzXZJNztngbxlw1TTcQBENE3Db+Iuj3ul5b
AyA417/lbv67/Zb0r9h4YTF1ZRMvSEnmZ8rhKAWx0x/LT1SLOnGGE48ZYDcF2tpj7pEhWQ2QhZn0
FRgFP3mSf3ZL8dLl1MX2erTv/ISewM3aQmVYYh1CEHil9WdMVXljQCvdYD/xE38CWFEOFMHiwUJ2
H4fbJTLRY1qFwdRTetKAi5SC8CV9mu3qoFBhnMLi8a/v8YO+WyUTRwYCmoBywGkYhvxmXozMGqbo
LMuZ0yTaZK1rnSI8R6I9ypWTSslNucpHQRuDplWPQ7y6iTG7AK9d6ilxdGm9qYwBEqpEt1q1fyTN
fM5NzVqr+ClTQhE/niZWhYFLbRD82Ogf+vJp1esvpdk8cnxzL4HdfEi2E62lIGkG8obuH0pySHdy
0RrtwVG9Fod75dHz79Xw8SVVGVTNIN9UVOYsaHphZIKKcjqtXuGV7XV2dFQevlWHyukbi89n+gqF
+P2iebPInAZN6gWwpLXIRkCvLdvFEUAb0MoKAIWYrnkJnfw0QGBGtSSbjocKZ3C78spc/+Gvb38E
c0yEecjjltLAjx7FSeaOpli6TefjW994UP8kM9l8ZOZ0rKupR9qEBC+HhE4rOJ2SWoTHgrwfO9+W
xJyJTiBmThL6GlnHx7JJbbxVb/8fad/V5DbPNPuLWMUAEuQtgyhptTnZvmE5Pcw589efxvo7Fhem
hbfWN75xlWYBzjQGg5nu1loER/hmsqpQwySyAdrWN3BdAcxopmNlVnCYTEntsfPk6fvlEGCb8ad/
nA1wZ0CVk6AsFqxD0QtnMYw7owucKE1fBslwcIAfxzISZKzbW3c2yQVBP+N2QzSsic7dVUQh21sb
OIIm7/LKtrOfsxnO88ms9hN4GbCyZrBT8rjoBeb9d4quOeYkkkr5y0lwtsa5+LyUKdED1B6HRZ/s
EhOmjt6EhzSej7XZ7Kqg2zVz4PVT8LhonxdZvm1pbE+D9GzRcTejP7RXzZfLO/CXo/D8R3GRkIVd
hUh4KyJiENyNdmg3kL4MHuZu9pXuXLbG9vMPT1KBlqBRgwgDn5eVEfhd1QRNDVYlVfbSxKmNFmzM
CNQ+BlMFb8ybPrQyxiVofTBOpJEnED+hIli1/mC1jjwJjGynLisr3OWjM9q5jhS8R0Uq+KfHh9pB
EerBsM0eOkzpLnNKQUKxGe4rg1w01mqhZ32OS1VJMSAcJYTYdR4dPvKhiK4bsgJg4fsoar2soR6E
1poxPYZgvJcMNHl9iRPRIxHbnT8d4rcdfggPj+OL1ScofBqpjeYMhzgVSF+q/TCjQsQeXEXF5M2I
V88GuZvwMklFTWqKiEdBV/4sNfdDVjhpg+c8WTRY9hffOBvjPNAK0ee4hEj9fj1E5Yy6G4/x1ctb
T6Avzh1E28k54zDIi4W2ANaMqOzUr6zTmVR264Z3IaQRoMAnSjO3nfG8Qs4Z6ZCFRTmjQ6qtX3Ry
FZD9ZT/c/lwUWiIgujdMvpOmneYkrZsIDRtdfDWiEB/XNgUvECgSE0l0DdlEJ5Z6oeUOCgJ/DONX
qQkZugEEj1N53WSmg/Hkyk7CwJ71SVC73ty4lS3u5EniLJoLNvrcLadcOwXtRxKc1e9zZ40G+K2T
Cj2auAfssqSyoRT/oOmTAIy207aVHe746FUm/rSg1an1mFYQ+KgKp0JrIUsUtc/p62V32D6tVua4
lCrtZsXMdCyriOT9RPGoqzVeVYN6P1f9vij8rMp2el25YywdoFfnXra/mQmdzfN3gUmCeyBHRe+0
BJrTwHR1eiMFD4Tu4+JTJiLiE20u34c6hdLST5KhvPUWs6tH+lztmeIUk9BS/9H9+WbUUc2zbAxZ
GS1WrtWyOchB72t5vV/6RuCdWx22eID9HWp8o1JiBiGZM/Sk6rYBqhH2EMsoTZpr0fuDIM4sDqCi
JhpKK8rgn0vyrdPxIpDLBhHULwTAwetjtrmW6GqNC5SaHScpcA0I+lVUByvoIoi3TTxc7RsHGxmp
qi6FbgNEYkx/pMbnhsy7Num82Gp3chw9X/b37RNsZY+DEYhc1JB6Rx4w7ZQdBRlMCYm6ytNBGqLu
x2/lt8v2WPj+kQ6szHFoYtaLArcofw1zFrexvxyjvbyPRMOcm+fkyg4HI0ZXqK2Ff9Anlx0Wt3Dz
69gx3cGpDxhH2OkCsN/O/H/bQ/aLda+uaGRqqmhqUIwZWS8MspxxtplqlnrX7zALeGL8fZ1PBUnc
Zd9X+Xfztlv0bmyI4pr6Tm9v+kyUvbFk6e+fS5W5/EbFS8wgDcCnBIz7NWQFLC8/Qe3FTo6isZHL
ngFBtfc72La1YnQxTLFpMdar/GvuW9RetnlnWH0oDi5aPasSnUkltNlPU7mf6WS3syCGRZ+F/Q0r
ZyibvgUbIJqvzOyYaQeiCyY0/3JsENPQIKun6TxLQ4nOe01L0NfNxJdYX23gajdsvxq4mPIhJzsb
43aMNJmWhSZKqfKygNG9PeSk+tCGnU1wGzbVppFKI769EafeOOKqRbOP1BvQCf//t4zDValvYnDe
hijmLzsqfaLtzpgF2PYXLD3b4LB0JmGp9yVu2p0LAQendaC/nqKztLjBY+0u81XRIbuNcmeDHJr2
YZ+lYYMDnXElMJ7B1jfvtOveZcpIzXOsOJfRW+h4HKzGDWmaccBtILhWwOYFLitnxEwZe4suHBGV
1XYY/V6dwWHqFIPfMu1ijBXkGWh3k10Slt7lBW2jwdkEf1nMF4MqCS6LdbKXoSKOQX/D/zcTHISy
c8gIYpgocaOpX8fWjVMBTIs2ioNOaC7ERKMtzvDpVaofB5G+zHZOct4lDgHkRa71uUZ4LhNGieLZ
MZXOUVr60OXDETQego+yNV2B3PFsj4ODZjaVqqsAb2j+OpiTPaFgTHfyUcU4M9NHTR3tC83QltbY
5Qnil8L0YfsWcP4DOLBQ2jZMUzSgYigd3LT0qkC/dqH6LbmJg++FSHVBhBsGhxvE7DKjamBO9gsI
H3aQPcwd3QP7BIZfU3Rv7S+7pNAghxsB+HDGLEPS143+IpU2XD+cbxRa2N3o6Y0XLq99cacUbifl
did6YRcFHQcilTJEtUYmqC8nrxi5ktLHuBcgoyAi+A6orqvNIuoQdEb/dZK/ylRwmoiAkG96olUY
dV2JQxGEQgem+xqemOpr6ERe6IqAUPS9+KZxXSv6goxYDiszKWDwNxO7uGIEHToGeDNnzu3LHrK5
fxj9BseZaUAwkvtEWdQHYaQjsdTxzmcNP43062UD2xt4tsBftLuWJFrSwufZYCuKdTbaN/0QIo75
Lr4V8YRvAtjKGAfzGLuSTD2HsV49lNOOmBD+PuAhpelFuhGbyLGyxKF9aCG7zrsamVmUu0vc35m9
FjitFu2DMAc7ff0S9YPokWMzoFZGOfyXdbM3QlCzotkI04SStSvl1AlNVXT6i7aROwciY8H4AkW6
UcR2vSdoTFO9ahd7pttgNAN1VlvzCr/T7MwXtUOI9pU7EsxIi+vm7aA2MpcueIA+hSpGQ9CtEICN
5wNqO0Rb7Sh3ABAoS+tpgZp/SEo7kr9RCH1aki+IAfZd/rhdraxwuF8mczVkKdxydBjTAtpL9qYb
7BhjE9RnHz7UbrQyx6F+rrelklGgfjXqNhi970YVvdNVJbidCLDD4rCjTlRzStiq4ua5lK4H9VGw
bZfdEK9M769XuaaALIhlVJZi09v4pjv015ITOwFqoBjjjj+zqZP+VvqQ+vbKLTCT/N4yWSCSOsTI
SFUc1JDVOQb78sDmhMRv9tsVhd9fS+Ov3k2s622j4YRhVJPdU2wfSqcdncmpXm50tB3pFUb9RJfw
7ZNmZZWDEvDJp51EcD2GgsqJPRcWj6HXoF8ek5uI7eR6+SH4mgwR/x4E6P9/v6eWVoGHpME6dXRZ
dWCqDlwJar7RHr1VjkhE8LJvarzSQRG2UFcB95SrqSd9fmg0wUX2MhJrMocbYGgBGdTEqte4FiWl
nVeuZEaCw5n9yKUd42BDMYMgSUK0hvXh4lYgEhqi9qoLw6OlRoJYZrF6yRQPGV1kyjN6yZGZNgdG
JvyrN15Ux9qu+q/cjsOMQZGXUoU0BZxg9JhEUXDXHdsTZMZ3okuzwAX4ztyRBBqOYsAT+g2W+aHV
sn/7PG9rXVV/ctpqUmJhOE3SvymWv6SPGmSJ5J0gbi4fHuBAfh83dQFakiKRf3X8sul+06Uem7hj
xGMS9DAv29t2OiSDFLNVVFa5A3gawmzRSxweRpvYhLRuH+C4N3ao6AqOxW2fO1viYgga7W3WMku1
9KrXR316CLt9nOd2Up/k5mFovlxe2XZqcbbHhdNgWfUsob3fHerrMn4BOdcoZV4cXAfZk9WK7l6i
feQiCtLe8zxVWF2ZvdbSi0SfQiTzMSS2L69q0w6IEjBFLVMddcL37jHk8jhGE55FliECLTL1iwJO
QbuHQKLPl01tnscrUxyCR+NC4xptS6ALvqqsHaSscbN7zstr6AH846o4L7RqquZLzHoxnrq+/taX
0iFJq5OWhwJ33wTy1Zo4J5xMnISGhO3DTXJfWo1NI7KPpOgfzXC+1xE5HzIFYLREfg9liOSZdP9d
/jqb7r1aCedw4ArM0TeJEz0OXqP+MR0yiNk+KPP9lGd2HO0uWxO5HQfkiaUnVjCjA6qZDaecs0Oq
pqelp1fN+PAvlqCa9N7BSRK20TAgbOdgdhM5eUzKxutK7dRnuairaYthh2i/N/GPAcVSyudGYiz0
yQmvZKh7sh6qxa4/sZ7NeR9ADPOL5P6btxM+BRwiAiIvBVhhjjLTGXUyw3BNI9uBT0sAuixG/zjo
Vwvk4CIAE0gng3/O1foQXRHpoaysj+RGKxMcTCSQitYtVlOop+W6jsfMTtvS7Rvr82XH2C4trAxx
IDHOpDBKC9s2H7Mn4i17NOR4xqe3BhnxnYDtzKWd45AiDJVgWowZl+JPjHa3fU79aAf2Gz/aG9/E
F+HLwAQ5nvdub1gS3rozgC3qZxTsMSUky0UE3cId5DADUseTAjLJX+8KmdvXtuTNd/R+AXUkmCJx
6b78yS6jxh88RWOkpoZRsw7s4bbu79XljipXRRALzAj2jk/9JHNshmUEFJKlsJMGHW+RT8yny2u5
fBoSPv0zh0Cq4xQfKKWQLCmPJEMFLc4PNIztZfr0b8a4JHAhsxlCYB5XenO2teY1n2/6+WSat4Fw
ykG0Lg4h1NoyCkuCT7B72oKCHZJ0t/e7b6kjPctQtcIYM+qQxo3o/VHkjX8QQNdxLQcW3vIVK/yG
t9VHvZ+cppoPdRX7kJr2zAFCQEG8k+UFmxBBz6LxLu/z9m38jClvB8Qqqa+tQRnUqGIvroGPeZLj
cIs5oB+xQxvbvA2d4KpyMkedBfmBAJbf/qyV2YLkmRlNwMwgzq7SJvIwzyjwV9HZxnfgKTnkriYd
LRmSVt4qIXVB3VTbNcX1S1Ouy6G8teTEMfJoN5QDZFjKQ5O2X5O29eqqvQmt7u7yXouilAMfNFHP
gRyiSa9Jv+B5oEkO0geEmNfH+Rvl42pbkz5Bu3uPbS2s27x67oNjvwjSE0G48ERU2txnEvjl0QMw
giEyxuaiiFLr9lTdBZHoxBNsGc9AtZCF1IaEx20zG30lTL15LvZGJ/9XjKVHwmCXVe1VIw9uIKVH
KJadkgDyWaS+ixbJNqx4f/kLbleRdB2dgRQCQPDJ94dUMyqGZTYd9re0C7Tf5Bj4yp3vS2NXNyiX
7UQ0mcwl/jyDz/Y4GAzquNKqgt2Fh8qzoq+K9gVMko5pPciRZ2QC0BUuj4PCslaNIUuQ5CqPncse
3tmAvfU8gQ2UdTSLVrftSufVMZBYeWuQgF1PYfrGVX2Qpdc6eCmT1p3JKa9EnISbo99oKPn95Zin
rWx1hFAyFOhjUm4noHz8tXlq7cQ10RKmPGBG6MX6smBGaN6bH+GKQVCeTXOJVEHQ3VYscOLWC/fj
dehJTrtTE1u5/5Vk64eaip9C2TXhkuuwzV8tGAwumZmxFqpC0/dQtDr2erXPoPIHBUBrb5npMUHb
S7mMftGIhKu30f28Yg7pqKWlijy0KORVuU0VaM4LynfbuIDeHNDFYcSX56m22kpJcuRy4P07dbVf
pXtDJIm0vYbfJjTuGjYo3dQqITjN5il0gzTY9aqIzERkgkOTTJGDoGkkvLVC+4H6cS5qFtysOEFg
8v+26W30ceUDoP+I1RG3HxcP4NHhrbL/RQtBkkw+Z27omae3jlwXI+F2VTraj8toKbLOoUkVELNs
FXwkpm9R7DrQZpGdKiRJF/gCz4s0t1JQgtcBvHdKYw8YhWgh3xKZHyBDRBSf95IDkLHUgjyOkMpn
ndP3BzndU4x5hlDnjpUPpfNnUxxgBJGeBqqJOZkpj/H4Puff9ZHeDLGIW+8veH82xGHEQAcMlQzA
e/ZOx9rt1BI3vM5bPPMqvbUOQ+FcdgnRt+KAQZHGpKYL6+uSDw1kOQpf7wTQsN2gvfpQzC3XTr+Y
YR4GiKoFA5KSdFss1MsyjxgHo/MG7SFsnCWigk/2l1z+91YSDi5kI1VMZUSoRSfjPvB7yI3AfOWp
O3L6H7hpBNBBOOhoRqmICyYz0riBr5yUvZ44UIbLbHmHiQLPDEBnLyIgE9nkkhFFnjGjU0SY1lRT
hyjqrs2of9k/RB+PcJgRlQ1aWHMc07qNgWsoasY+Y2PsrkXl6u3c4/y92GJXXjLJoNcdWF2oAiBC
CrfTMqfIFCegR2sSaWiLjHHYkeaGNMvg/wQjsu7lRHLVJPCipN1lQXgvdf3j5V0URBnh8EOngT52
qChjNrSy43FwFOMu6ERDF3+5Op63kEMPqFzJE97sUBLFyBbB8HXy2ILIp/Lqg7mTbekuOTKB039b
G4cggVHKfZ0hI260l0TO7G5yR1Nw7RA5OocgY04sMurodTFDurfm/DhbopaT7cLQ773jpwfTtsn0
icL9TMOJ4pOcsHHSm1H7enm3RGY4mCjbCO13Ej5Rmoe2Zj2Y0+dQeTEjURfLlpbA+nTUOWxopaid
VejRvYnER056H7jzHWvf7uzeNT8xZfD2atybjrQXzUWKoJdvGkfjh5WUbNLj7RQ7pV7uazety3i6
ip8ia4JQ1jnciM12sIoCR6axfAYd0Bz8rKebovTLTJS8ib4dBxqNojdmmiF9Yr3wqqeB2SDahdfh
ST+GEGZgXSDylahPYtMo6HR1hYLTDSxB72FRmWZLT1VgfLkcivJQ9D+a8HGI/ctuuV2aWZnhohjj
fWYo96bihjfKbYXWUGiNj/Z3psUSPTBmf3HfyeaHW5nkglrSg06CNhOyHBBzYEI+VHRfM10law5m
+vPy+jYB5LctnX/CQbd8UCksBaGmn3U3yizo0twE+NXvc2G9WBOUzXIU7ZQYBd8umu90RtNOPqCN
SLSVHS6q5SrK22BEIiqpDfqQKIjZbjql/lDutDLDHfq0HkuQJiCmgusZQiTxsbv6roOIrbsOhc8a
lx1c57tyorSuIeICeoZQudcgH9PtRstuREPo21QoqyVxwUtzEuIUwRHcInDna3331v6zgOt5dEGG
UkLiVjTQLFoZ+/9VRiPPVBmsmV2629OkPNQRWDtKfyCW4HOJnI+DiKUZI6OuUc6Ik0M9XJvBtTQK
8OFyrOoyBw/lXMxVwZTFzDK05bb3FOlTHTwnzbOZihiVRMvhcCEPOtT0jAGdU8FxokdZfVmogGmB
/bl/lGLOzsA/zyi9qlq6hEJ0T1pn7L514Lwy5JNsNrYRmXYV/HcZfrbvdSuDHD7onazUqolHfvM6
/9rfZFBbxGUky+zxjfsnfCQPly0KNvHtiF75XhXEUydR+ATJH/UOWuYYCpxFj2kiIxxMJHQquqbE
K5dao1hRm95UI2ePgt3ltQh3jzvim6TLOnXCTb8BMqBwMV0VV5KHVNNjrF7dtUhK5+0h4pJ/sIWv
dm9ZUJycWuze6KhHxsSG0swhPA4ga2JdT/IvjuKDSCZ9O2lbuQmHGEqeSEhlUOLqdqYfOTkU5gp3
uqJO+KweDLs+9Lcsz5BO0mdR6VcEkPzjTNGjOTKasOblljE3FbvwvvbnETfY6oWpjuM1Nn+9/GEF
p/JbiXi1zZo2a9bE1ITi0HgOabZPMbl02QQDi0tfkgMTSQ5rAzUVRs7U381x5C9W6BS1BR3j8DSN
+XGSQy8rWu+yWZEH8Y8yXZOMmlrCZdEArX2naO1GRpX7i+zMn8onHVR0BQbnQJYpbOUQBCX/QpNW
EIoxMwryq+irib5haIXFqMFdXp/IiPo+QFoF4gIJm9OS5sckuy+0e1V9/jcTHLhovVRarQznqFla
hSHndDTsyhSJEG77oKWqGniZqapxZuIJLJJVEkEDIp3dlqj7fhYp324fnmcTHHxJGR6pFDYDZeSv
bUdsEypqC+6w5Lahoq6o7Q9ztsX+fxVSEy3NPC5wRymSBzL5qDrYaIARfP2/3BbOVjicmmUw0kcG
LstMoEPGFDroaPZQ5vIzzAbPbu7GrlDHd/tWaZyNsm1eLc3SiwoNfzDa7abd4OIa5ksPqaP72YN6
JewTZkv4EzjO1riMZ5jLYImDCSOh/1m3+k5FVcAld8SevOYYHiAL7SRfQmFXvMgbObhK0jKPS0ah
iulXZ06ag4LHlMtxJTDB10VDvHlTkoB7PzZBVW+Uu7EcBAe2wAn5WqhRL5UestKrXNykKZpS+gy8
8ILruCCqCAdBwZCkgwGpGNdUnhS8EY7xTZa1oNu/VZfSubxnogVxIKEllZGQHKdIAzki3Pytu1EX
LGf7oPrtb4QDiYrS/+tFVn3z2PrGYdyxIfsPcZicg4hnhJylukVHPzKMUj0SerKmw+WdEi2DQ4ZI
alUDL6u/yk7aHnRf/9MyRGY4LBjVQRmNCDD3JviLeb7/zYwoVjgQKANwapMJEnBS9GB2iRN3hgBK
RRbYQlegBmZCPMCAQ98dtXtDfVWiD3WinT84X9esslKZKOsgQI+LQSPXLD4V5CN9NCsb3O2mHAyy
lBW2qbBSd0iNoxE1L4Xe3F/2LcFe8SXNKqio2rJeQdrs2/66FhGECaKcL1sGaIEaaYlvEcUyKBVf
Jgy+LCI2yr9cZn4HOl+vlFu1yEICLNEVe/kEoqtdcOhm8MUojnQs3cIXlSEEQKlzKUFbGFoUjQmI
Eo1vcoqXWHC3qeH3cflumpLAnUWHtM7FfxfMVoAHI3TEluD0VKZTmcSJLY1Q1SoDaocBxDtmyG1p
81VgzS9Urv24KPeXHUWUn+gcPNChwkz2BKdnHYSgx7BjDwxvqZN/0v1kX/jmTe0JGfNE7smBhToX
E8QUOiw9auzY+EZT//KyBCmJzmGFjlYqMvZ4adHn4E6h1uMUaPsxydy6LT5Uz/ztpDwhRiglGQUR
Ppq0rWOX3Uadas91/W+nKt+7lVZLMaF4hbcQvI6OQ+os2rEu/3ElXJqwqFJiWHqkukY4uCG6Rqo4
98e8/beUx+AyhJDOoTE3wKYp/EozTNimpwJ17csOIAAog3ng6rDoOoKeyDpmJKedSyLda8zWI7Xo
zixwZF4YUZlT1Sw7wHmaHlr1tRk+/9syOIwohkXp+hHgqk2TrReGo81f5PTpshERBvBUF2NB0cnL
GJNlBgLqC2suyx0mX6k+zp8WL3XnV1ERRfSBOAgoyTBUpELYmMXjHJisy8tBXudeXto2a8n5vOUF
fsagnsAy8Jb9qJnde0yKOXqrUUnP3RVxlSPmVGxMEdmNrdrjfhARiwuQiCe9qMmchvpbzX5Kn7qq
PoZj57SL5mudiBFmuwHhvFie/yJsxxRkBpAxjK2bOvWW3lPzF11KvTT4HsRPSf2jr18vb7DojOZZ
MGRD7SprMNnEo/KJcYSxZ1PlXjlqTu5GR1HbmXCNHHoETTWAoBFZeSZFB2MgflNGO5At3MaqtBuq
5TRPwTOJy9MY1YKkansgdrW/HKgs82KBShmnSjTVdirLJ21uTmmeOnIyYBKyDT4lE9KhefpRZvoh
aGgoOAYEcEP5/ESaulhPkBDlOSSH2vFIcpEyyUZcWpjptWTNkk1D54kCJDlIoE0WoXQAaow8eDFq
fEgiojK5bMXgHxkVOmjZCAFkV64qEFc0+8jI/NBIvcveuWUGTCmgbTbBCwB16vengBm3Ca1bIrtG
daMPL11wQ2vBoOoWwlhrGxyQmXIIVWBWeIsO3Sk6UVe7VT6ho4TR+IOUWnISzCleU7/G6xk0mq6F
5Rd2LHPlF/wBukGoKWPijj+D1E4Pp7LFQyfx+xdU4JHBRW70TTtqXo6JGkFmtVX8fmeOO5IUKR1y
PUfqP+xkJ9wbePKMf0rQFjMh1tveyq8i5u3tj3heH/cRVSla2pnRA6i4h6s3auhnvaCisKUq825R
3EcsdUsdY3afQZXOX3ZWbOdfmisM7zsUbGq9G+0V8IpDV/c13c1Xoj3dCOt31rlsdYimnMmwyK4y
JZ5SkUOWZoI5v60q+9oGfw4pyIOsZpIRcb4CJUl2Ci62+bnsIPlCfeiTXAfO8jjv6Y/LISjyF/5Q
SlDgalKyyBCZiT5re+kmf2On01DTL5zBF1f1t56G3i2Vy2NrNchNpMuy+9LtwAT1HWUin+5qVCWN
U/So3RDXGzx5sMXtvNsfEsCpUQo9QY258irr1OQZapIBXDVecrsl3/VWgDZ/WdvZAhd9eaaBXj/A
Z9RuybH8D4oJspd64U/mpGC6ekpP9Ehu1V1xLPwPUNVgX8+2uUDUpAWKBYkmu7Q9Vu1jXT8Notfm
rUvxOxtcIMoRRDvadJbdrIciZwHVHk12GnSiZt78ah2EvV+iL8aFHpWLqqpkvDarPhugg5tcd68x
5PQUp/zMpscWQQHoL+fF7138o6icg0IxLKjsdp90N36Z3PJBc9+cEy/dqQNpuIfBix3rmuyMq1YW
AvjmihUVjWVoLjNMni4nnSZSRBA1cS3sL7nNJgGWsh374zha/T4XfWOiDMmEzB6d8yEIMH5Rxoqr
s5unwsoMlwcmqTmVUooPV45fkKno7ddc6BzsNy4thW3lKpyrQpMDKcNSOqhpDyccdffGoXYn1J+W
63lvCPjxNq4KlrFaEoceU1tLExgAMUKMUgLVJojqygdpqH0rswSJpMgUByNpv3SZniB5jIdnPOb1
UudoxTeQ/V8G/21fs0CIZFiWhqba9xsoK00nFxJSk0Lu9yXprsIgcC+b2LoQYNfONjjEaEhm5H0L
tFezELSIT2F0reoQyqn3VhfYmVHaJP6SgFZBYHcz7VrZ5ZCjihdj0VNTRuPD6Em25ip745DZTKwp
v/1QhqBCOVVDmidDKfv9RkphYlpUwsFCCYpz5nOtHy4vh32JP1x9ZYBzdUnqZTJQDEhnU3RqLJTx
iX4zk3HE9Hd8LCIqquZvI/3KIuftZp7OxswaRxi7UHHXAykaD0mrg269nShJ3gSllTHO3ye5oFFC
cXGq6mFHFbLvptqNDIz1WA1Ujoz+LtNlH6AtiDPRtnIBAEqjNusUXQY1SjsOdiAldp/stPa2CzuB
Q26GtGboVNENE6HGmSqUDuyQSg9OinA5pngtl438GnwcNrV6QaFwczdXpriQM+nQ1FCJwiHd7dPl
WynfguzGDuMra741unuFvF52zu0ccmWQi7VBIjTsKRJk4wsT6tb27G6l+Ys/OYvHqONFndKbwHU2
yAtmKgPUJlpoortq4GXBE2hzBCvaPL5wWwMNEFE1yj8uKkNgdTSH94cvgyvZvV866dF059sRaVzu
qq/iJuLNNa1McjFQG/liRhBgcdW+9woITKRj/3x5WezD/4EiKxOcD6rxnJZNBXdvlfxER5CxkLJ2
Ywk3qpHukvZHVaeiVzvRsjhnpO1kknqGzdhyivi2FVVHRV+K871Ol+Q0y+EKUhRc5YGCEb36fsxF
c3Ob4UsMk1rEgkwXr2uadRWtY1QxcIwl9tA+qNJ1az1F0uHyF9qG3ZUd7iSRi6YpwwkwQXzWlb9c
5U72+oulXsfD015gjv3cnx5xXhZ3rpjDjP7AGuaC5xlzehgti+zUZ0qtkt/52U/RDMBWLRsyQmeD
3LFCQX0gEwmfi1HYLofYK/3Ume7ZGDi4Zp4ttxSLrW+7/dkmF1mBpmYSleGCrHye7sfn0Muvm8I2
XemncQuY9KLnwCsfjcQREeeJ3IaLOEuX4zDJ4Da1Vdtd10LVV8Ugaf0kTemD4FtuR9p5mVykJdYw
4BkNtkZH2hUHRm9XOsYP63pxQG+3kw4ihuDNxeEo0yE6SKnK91mmA6SKix69x6EBo3iZiO+KKUbO
Kki8Nxe2ssMtrILOaRTq4DKR6xvSe1UmuPOxj/BHEFDZ0hSQT1oy/8Y6xGNPqwBpsKzeL82jWl7P
oCSQPk2qf/kTbS6EYuyBqiCYIzwfYNaUep0PyOL08I6UT7KwmXEbPlYWOFeH0QAk4ci2R0eG8DKe
Uo4W2oupzxi3RHOOm0UrCpFXQ7Us1SJ82muEDfrKFJz7EKk7pnvGx6t9i9zBnm/rGKl2B2bvWoaM
wwdep6y1YQ62aCHLiU4Q0WS6bqvZTYunOozcy19ry73XRjioUvPazLsJUFVmrhTeBcXXLHtM1A88
GmAtKOhj8g/PMTJ3gE2dPDeyCjOd9rMrX5ZJkONuHZBUheIYlJsJ0fnEk2Z9VkQ99ipOXrXmkSRf
gk4QoJs7tTLBBWhfGCRf1E5289JvewzXLpktlQ/GtHiXP8lWpK7Xwu2VZkmBUeU4rqIlPaBpyi6s
wA0j9dD1safHmiBeN8NpZY/PM0nXl6BYRTnv7TSGO7vNFeltssuOxXXZOsKShmAnTa7/yArhCCbB
Tsq+cVQ+0d1yJbU2dDNtBdWum9Id9+Sm+yQ9Xd7XLWBar5NdpleVlNgYLKkloJIdjfImSerbnmiC
+88bVwKPsmsbXGaj1lKlkwD5bTh3qT21xYMV6D0IS0M0pCrRrmxnL5Pv0eFwpGZ3lfaDn1Mrcvru
hdbgTe+n6zxKd6Vl/tRb+ScdmKZeAj29Wj41IfXDGQp7KXUg14bhu2rf0MRTSeRMqeoFoWxbafk1
1ePINtPlbiY0+rc4MzlM6iopTycdd9iigRB2MuyHOtxpxge6QDDb9TuceTnGJOrKRBoLNANA93cg
mWtlUJayRB0tIkdk/7/yiKEtaEpY2k7Vl3kY7Hy6UsyXVEQZygL2klOwgF+ZMaAY2M4LnqeNAHyh
EKF70dXoZrHafZCGTodDUjOaQxJMu8sOv1mWWm8jB1m5llaNGSDQssOEN7nlipEBMI4eUWlIAL+8
KoTZdlmSyDBkpH4y/EgqZ4R4yOXVCGzwuhCtUle1pOFjad0xMDERUkU2iq8CK1vv63A9nUmOmiY7
799/LL2symFA7IEjcjgRb9pXXvrEGCILR8TiuZ1arGxx3wcNQkZQzEgtkkN7I90y/Y7umzqCrH7w
+h3Tehyvmufi+mNIeF4jd8KgOyOtFOb38nIrZw9V+fCRT2VpRDUNFXOnHAoSNRizCQVTyEme0uZH
1CJ4W9Hz/Tacn41wUNTWYS0XJQpAmNWc6+tRROa1fQyff5/54ypqrSElSYcLATAohb4RlKxU8DQa
KEj+EHIobvv22RYHRNKA+SMzBEJI4HA1Kjifou6NOBEAgsgM59uJZNI4bfHdFa3yqIkS55g5uSTC
O5EZzq2DNGqtpsKXMaubojgE1u2YPF32MNHH5zxYVmRoHccw0etoqSPTvhnS/WUTgu/Pj4TVsdLO
MyuGJOpLZfxAf4M90NZRUBoZRaoi7Pv+eUL8/v5v73UrX6MNbYPFwqxM1nyaJ3fqB7dR9uXYCtBN
8GVU9b1Pk1SO40hvZLyFpDZ4fHuIVCSicXTBt1G56JeLKZeiDhtXdftAOYWS4EFncxGaisdtKBxa
UIZ+vwgDMhSJHhC4VxvbWqDbi3JbQAf48ucXWeG2Ci0DbTwGKfjuZvX/kfYdzZHjSre/iBH0Zktb
ViXbknrDaLWht6D/9e9A8+6IgngL351ZdG8UUUkAmYlEmnOCuJ+8pK78NE44YjaL6cZqNcxuAYao
tpQe0XfY5veYBrzR+/L7XEr7Oo3OaWW4LTqTWt3w2ia/nwXNlZEa0Grip/KEZsIqC4ZmcToTXL2V
bKOgwfOzm3aw+kDGz9bloE2lCJ0xhYe2fLKyu0J6UMXbcODRV2wqzkoSPZKVFehkLpGPFuD9sulJ
yQo3LCOO7vBEMI421woZ3ay4mQb1ZPS/gU/HsbDt19RqEYyPTRRxmqUY8YN2oWyvEmZqEmc5UFJs
PuYzVxrjahNVqvQUGR93aqffTT8bNqYgLnL221qkG2T+7XjInkhRumI27dK8NxxFJffXLeW/qLCl
a5QCQgdZx+dzmys1xyWCMKbywAAYaD7Sjv0NcaZjvZucyUNHE7K78a4G3govlKEL/OI5lQ/ZzAaE
cZF3cGjwaFPzVEraL0lPD0rWeKMqBWSc8UBJ/nc0AstQLUszkU+VMN33ebmZVbadudCZibS/gGDh
MV9UR1mQS7bjub5X+z64vsGbrmglkHFF00TyaMlQKG+VzAmLzq/jvWqMnOBgC47q07oYTzTERibP
+XtabQEcFRjd/aixLac7ZHv1BYOHu9SRHnggh7zFMe5FrSpiNTX6WSupty3zNZufG5FnlZtmv9pB
xrOMcQHGcSpE797M9DiXvJYoik73RQ01RbFU3TAtk30ALUTPtbbGBY4efCM+ltkpVi/jFHTkNJOD
VN8XvLz0ZpEBJc3/iGTfQzHQX2thxHGlJ8NeALhNKTCXneDoD0BhA4L5O8LRdU3c3MeVTEb1O5ko
bWNhH9P8FXnCktvRsBkIrQQwqh4tyaRpFJ1M0H6NYen0gp8BzGgivGuXtxJG2cdC0YsBMB/v5RL5
Wx9EHjD5gP4H7Pd9G1i3KUfie977iopYjKKnNUkXRUCvBvHa/fKCB/lN+ZjtzIPhU+Dw2B9flbvy
2+IIfwo38pdv7UF/41dgt5rl0XX1oTeMLTSTganzEN1tnRvfLq62yzFnMb4u0JkpiDNur9emga/k
MVduhn74Rusw+Btpok3Mxk4yYD/PKu/i5akOcwtpfThYUUsf0yfjMh7CoPZjf35VX9Pnd5RWP/6e
/uY+4anGXztV5v6Jw2gOlwh61GCKDDOntqHsu+ZGK11l/imK/myes+nUGrxS7fbNv9pW5gVEhGRW
0SiPkvBOx5UrwfA1L9srAK9MuCAVHGeD4vDnOy+XqiWPLTQMtu7kgiTbV3apa910thJITvMLPHe/
eeWP7fPU8cLSNdmU2YKVWIBhtGhy3HqjZCvxa0hekem0l250/4FTQ/e8rqO3Cf8Yg7C6BNV1pXhv
0NfJJZ0fr//+tsWtBDAWkIQaoCpbMLWkiU1hwQmwTX8a3/+DCs4dT9m0uJU8xhLmWaekBFiQeKju
KdRDjeFGe/ZDG0mMS37WvdArOIH1ZnuMsRLKGELWyCIuWEpH49V7+YCnrB9f5FvxoTqFduW2QV9x
zo27r4wJ6CSKBMHAOmmZvfY1P/MEb7mXL5QlUxltHtMFZ19ZRGurQWMkAP6gKLoY9PL8YCgAa4m4
L673Z/gXp/KxlwpzzQ51LuVxOdCKjPqH7iRmAepL7IPI7Sz6lkeHjzHGESTuENRPqVc+8XrGeEtl
7mHKfC4R1JLdCqC4pd47RL5NeFn+zdh9tUzmDu6lro4yFRZeDuauCxM3m2JXjiJPr2pnjgZfG6Vv
121xc10I29HspJoUovGzH6vIQvJUw/sv6Qx76MvDrJneaE6cYju9y78c4IcYVlPMuItmkmD76uWo
mTfLyHEp1IKv/T6jIAXmJBuJ8oJb8q9ZeZRVYbfM30dtb5q83tbNQ1othdEEqxCLBbwGQIM2pVOr
t66Sm56BqSI9s8tY8jQl4vSlqZuefyWS0QsxJVWh9FjdQhmt5NDNSXGrK41HpP6lUxHphtJZrhR/
GbNjroGzrBIcNEk/6qBk65fpAfgGHhHBRK9qb6op3kXTfbLU3ihpf6qOBBG8sQ3QJU+0tLPZSYOd
a/NRiIEuZZJb0OYEDRGdCa9qEU28SzL7LWhB7AII2J1o7HsrctHGFpQDkFnV4jGtLEwbDt2zZlWF
vYQzZz94h02VbZUWaa2xH2MjxcQfad/KRcMzSQP4nRTejlU8282kKRzPylNfakUriQCkQgYvQQ4j
MfSdoE13mZbv/pUhKsydKKhtEo1Vg1Yz8oazsSPjp8Sjk+ctg7kHoyyrxWqG6kb5QVNx0pw7j+NM
FObKs0iPbJuM3EM0/iDxTy1/iJa369u0HeYh80tnIfE/270+NnpXNSECr56EJ7VEo3CSCegxzPa5
PN3n4rCX5PqEdkgPzIS7vFpuoBO8FODmQlcfwSw0LoF0t4xYaDM8gQ/BAe+rU4e8aixPCuObu3wo
MjSxIcYktb2A9zI07yeNl53mSGFHX+JxtJopwbNZQdkc43bYT9WOJl5H6HY25WPPWFClTlyMJY4h
B6ECIEwxhPJjOMUOoIJSO/Q7D/ThWvR/4ITZVPqVXMZfiw04S5MBSp/WryJAK7l9MNvpvpUExj3r
pGlLi+JaYB7FLe5Fz3qgFMD1A9AHk/3ojvspWLz2Tj6WDi+25a2O/n3lmfrSTNSeJnLmobuVI2u3
FMlPjsnR7/9yua7WRzVoJcMgoOkdgDePB/LoKUCTjP32SEHZK9B85AGve3L7bbWSx7hCKcvEcBqx
JoAjnVRn2WMQ65I5SLr56pE2YqNO5/7LNTKucVF7RSjQ1YbWbz2gLXSiasfIAxhnIdAmO/F56Y/N
O321SMaFiLmxGKOJiEiVlh9qNrhajYFuKZburIxXueWZOONIFHWWQW9VIyne7FsBpJXHeuRcX9vP
HWT76DSMJn7hCwdBxkhyBbHrO/6Xg4y3AB4kqv6hPZwxnns2Hq+f2fYOmuieUxTT1Nk+xHrq49qK
oZZFvyB0Pbb9tzF9mnioNf9FHT/kMCZmCGMWRQV6OehMEbmnGPR4grgh5gLp0Fnxqj7/EwAHy7A+
ZDIm15oyytJR+ZfJJUcK4NrupndO8fqA+UOe/tM1fDXxD3mMyWVmo5NkwGO1yL/l1bHXePngbR/y
IYCxL6XDJHUxRxRSX3Q64LMjyfZkeECkADQrBgQ46ri1HpNO/CKLIaJNmdF4odJbsgy4bCwxPkT6
dDSTvLT/d/1byWDbBDWk7fJ0hlXlykmf/Knx2vyQ6Jyxni2eMctEVQXDLaKJ+gp7uwxhA3xsHA1S
ZiPAzLXn5qYHoEfc2SNaYirgeVBCk/p75POoMTaNei2bUf0aFcisEuCkjEvjiY5Gb+1gfs1tDcRL
qTcfedOWmy/9tURG8SXwCGDOp8fBPfQ/CMWcdQYb03X3xEndLJDuKAmDaY+vFM5d3Gmdaz1eP1bq
eFlTWH8BYwqR0ZEuXWB6+vQ9Ne5BeqibF0s7iNoTt6VmM2OzFsaYRY1R1rmOkNgYJPO+kyYvrGdb
os6z98b2T5b0pT1YoBsSga5GSqSMkzOI2ILrS966H0wJLhT/SejyYl7P6iAILYraaOlX7yijZdzc
6pHGMZdNk1wJYeKwMVSIhR4YYJZHk91YYFJqOHXIzSnu9ToYU0FSsSFd1CAYUrrOsdreJVly6nU8
kHNMGKa6184pWoqk21gT3JksNsmXxl5KDXNyGFQdpc5BrH3pgHcsqMsu0YzOtizjVU155F+bW65i
ql7CnalKFqPnYSXLBljTKbrTYKejb+SxPWkP1891s9/RXElhdDkO1WQwM7SNpqCWFOzmHL2TH4nc
oYD3DNwXq1lJYhRZQbiWVzU8xdRUl7FuX/Qs2nVF7xqRdJzN+hAZwk6Qq++TqnwTFGMn5KpjWdbd
qE2RH86VL2mZnxnWd31pejsk+sEsK3CwD2eLzKmtVBSKxnzMauEw6dVTrZGbtM0eB7k/d3P+Yla5
z9k8qpDsklC6k1RJQ9HaYB1vBi5dWe8w+d35lK4abERI8IuXySuBesBzfPQkWGEmxcSh0gxZZS4s
o4tr4Plj9LDIisQeFwM4P0sJvApxOg6ZVTjXF8cRx6JqpnpRTqlWoUqT3C3iE8me6vIp4wFSbpr8
x6I0xq9MctOlkQl71PODaN0LLSeqoJtyZdNYQM1wQKNFBEokF+0nQZk/pTCiQvEWctMLh2Rq7ZHb
0M7bOMbFNJpcp7imwTBaDI7ZPkmAS4oyydYqjk/eRL9BlUcDdBXIHHS2iUQeTdB6y/AQ+hlwMMDw
ih9MxU6C6bnddR4FqRbcfpcfQmdK/w+oKZsOaiWeeZ9EolzpY0jwIELckTX7onxJpp/XtXBbP9Ae
oEsi6q9futoBUl20VAsr+WW0noT55R/8vvIeOWFSDVAH0J/VwzUpTDT1UgAhYzj0Mog/pB/XBWwq
4EoAXeBKQBFaoSR22CR5KC7DjGafpcrsQWt+N0UTtJn2o7TgchP57rrcTS0Ed6RGA0IRPbef5cZV
U2gtwcYJwp02n/qxtrv8IIM4+bqczbcPmgr/FsRc2lMDcsUqbgE8hqe/6lAmLP02cXSbVpQi13At
Lp/OZobPVOhoGQagMN3PuMIqH8W6Kmv6VBg9+tJqcQl7lEOyC8Y3Xp1ueyv/lsZ2jRgCMBziBNRs
S/tSWCdLquxKcbuEUwDhrcpijizr51kZ5ImSbwmXd6CnIw2kq33j10884IhNw1JllHMsy0Rph7mN
2zaL07HGFk7ivd4fmmJ/XS82N231+4xz6KO+z1N0RwEDOHPmCXQAIAMc4zchUd3rkngrYZShqLsl
7BNEMKbgzeIx1TnnQnfiyxXysRIWKFaM1KzJM6DJVCJIWE10LLy1eeOocuZq3N7W7cXoEhD8MFEB
5/7ZbLOmCgeZLFiM8qo1P6vEv75Zm5nIdbzHOLwlCzN1FAGwmucZHk2jObuSni0o50w7Le/dopHP
My36ROBUGJvkVu3aN0tOn7O53NeZGkhT9UNM83NiNa9yl6Z2ouqcj9zehI/Il/595TPHrCcx0dC8
N+VPQ/Ycjxzd3Ly4NAWvfguvCVycn38/GomVlRpgjNV0dBQr8rSmcycrczh7TTs8vmjOSg7jGtWu
0UcDBJ+uNfmxEUz6m5ItfqUHafZQKXY//+xHzn3JWxpzvGbUlc0MdFt3IHt5flGqwEo4Q508Eczp
YD/TATYBFR2/L0rnpgRUOuPACW62veFq8xhL6NWwTLViQC+LawY0wRvuy10LOqTKTx54WIWbNr4S
Rr3ZSuMAnNlOpY5Avge6VlMjLgx11UmzzjHTAvhsksxhDOZtIuN+QzVSakwwoI5v/ZjrEwCD7TT6
fV3/tmUAeEgxcVHi/vq8KKDTy6GKordb6vdz91oDWS7kiNi0VArx+JcItmi/zCjmZQQT+EUXnsIw
98bE5CjC9iosS0QMCHv9ggUq1E3VzAhk5Hg397u5cCz5+fpGbd5VgEz9jwjmrsrBA5jkEm6QRj5M
vekVyuK2JYjzRB7Lxub4mrkSxZzJLHZpWDe4dqWHAW1hsaPsFIyg3nTo+l4c9TK7nZNPjuXy8Ou2
E3W6oqiaiXZznYUb7QBZn6smFkkm9aGaRtcqNcc0nrWhf11GK+hCLSg0sG4tv6XcvCvaxpXN8SAk
Iicy3TzQ1YcwtmbkltCpCUJujSjHJTMwWyycAKznXT9UnhjGwspuaaVChPPVyldNK2yj+IPlc6Jf
+iNfPPxqLYzmdI0mVdKCm0obn0l/GcDhNESynWc3lam71xe0aWsrWYzqyJGkkxrlIjcRL8Vwlwrf
rv/+dhpZ/yvFpyEnztwdut6GoVEj0JkPxY/wkBwE0cH94TXgdLYVTz0mbhzkp9CbMWt+Xfb2YX2I
Zu6UZUjzspiBl15OD1GZ27l4LnMeo9e2CeA9hMZICX0qIv2KlZeXdEObjQTGR7wwsI4pmsPEhxG5
Yh2Zalp45bHdbR7ZSiCj6lEvaWi3g0AlmR0CCAzCuUbeB8O+KCCeQogYTQAJsxWuaMwBbo3pGaTv
kt0EbN/xjg4i4BV2rp+T35ZHXsZThAZXC4VYOh0budLr9bPbtAGKi6noeOcCaPTzrma5mElSiedR
qgNgphLOZabUtqovft5aL1Eh/Lgub1NXPuS9ZzTXpygVrWBRNuSxCl9kWbCTilZihYWTOtqSAzpi
AGNoMiCa2ZS3QMLcKGpcn3XUu8hBOGpV7HLyT4bmsBoRdQtAXatsWg/5fUlLLdxvs3zowCHSlH5P
OOa1WURYCWGTeRpJJlPq4Keo5oN18W7obCAhAC01cooHQPjzatebm4dUJbBLgJSGtsHPSkEK5JTr
BgYdGb2X6+G57BVULAxO6YvqFqv+cHl/i2H8b5SZxEwGbF7aigcpHb+18Xyj9b0vt48mAftcojya
SsLRjM2k+Voso/IWcuZhlVKrO9V7bWfuQ78/dQGybZz7ZSsyWQliB2pDa0iqQUGsTfI3fb4I6vem
O1cDr/Nmy08BBMY0NeykIrFZNnNKsnDQAMFhFBeEWUr2fN1kt/VvJYBxhGKVhaPS4u6iCRvRy12a
KCfwvIoDPqAzL5zfrBGuF8SonzDrS5qISKXMB8kvvP5PdUMx0wwv9bPzfCsFwp3pJ371HNvprsWM
Ha+6vFloWn8Bq5kGcH3UDppJPJoWk+xkl/sdyvI35U61s3O0b04AljrmTuVhgkSobR4HyeYLav0J
jJYu04DUtwmjT0/lniIkW57wG11UvrhLz7yWnG2D/1uFviTJ0GwpjQiGgEn7rJPBJsMNkXfX1Wjb
Gj5kMO/2pWnSolWhRUTu7SG9G3VA4MhPOQ9sj7cW5t3eLIAVM0IaCEmBVR207FBKnD5I3uFYTLAl
i4NcKi2wxf5KYSZo4PYF4FcLQRuMALF+u75120syFVkCbCWtVn32x1kKeuEBoBKuJbVeFj1Ms+ZJ
1T+4mS1QNvxHCBPFgW9aMGpCo2HgcCePFQlMef/v1kHXubr8mz5ul1KAiH58CqVjkj5Z5f2/E8H4
qtkiZWZVyAWI1W2t/mjn3jb4mClUh77eXB97xXgooL6qHfBgsZDD4suetBNviWva6OR0Iv+fjCas
D4ZxRv0EqME+xK5ZIbrQe0SCdWbH4bfrG7dZCliLYRyOpnWylc6gNZ+sKrFJV4FcQopu4Af3c4hK
BMBFLWH2wqLdzxhQGhf09US0Acc4kqTYYx6aZ2UctWdzt3NfpnpOa+jUytQf8hMl9hicGV0x3Zns
aZ9gw5H5Xzz/3yfLZhdVK22iLMVDWzx0+/F34aWuCjTL6NzZ5AQckWDyNBBuJCiMzEF/5N61m2sG
6KIGuHHAd7OVH3PqtT4WkZMZXuTD7IGVOVBfW4DjgxLjgAb+Y3jPmzvb9mYrmYzHLJqiUrKO9tsD
NUl1YJvvkPgYqj2KO560zWhlJYzxZeHSVLMp0cu9eOjii6k8Xddj3gYybmzURkUXFCQoBC12MMHn
yOSMIr9zXQpvFfQrVp6sSpYJ9Bqwybq5FMZO5oXGvFUwbqxZ5qYsqRqIUu1LS+uUs0kxeTgdNZsF
BYvSEihopTNlthZH5KbQMb+PdPAZxAQuAZzpsQExguAUKSgfR5c2YcWq23j1BC5w3qNepo7yiyP9
kM8GHnOvNmFBRFp/LPfVDeW1MfzcNVOb/C4XV3dzmxLa5xjx1O/Fzm6d2qPApxgYLm2ttnXv+rlu
7/vf+8FW8cJUTFpBgClYyX1EamcoDoPE65TiCWHtDZOKSUQjlIKcCtwXxaX8JxRs8B4fC2HMzIJ/
GQzQIrpkzB+LwqidelTdPizP4KTZl8Sv+g4tOdNeNls7Vpsbqyvux6Q9JH30q+4QZ0+YdxIL/a6V
9TdVVG8kglGoitcXszk2sP5Qxl6zPlNAwAB/oN9Jfn9Dx3pDX5jdejf7lK5G7mzh17iL3q4f9LYB
f+wPPaOVAcd41AyNiidumvrteKrDP9d/n3fGrAF35miMNSJqq9du9HDaFVV6K6qEE1Ftv80o6hiw
lFTkhZlIJFeMqY9EGDDx3plEHeQGMlySJqj1yCXyJU49lUYBXw32Qx4TjCRJacWmHtOUFR3in3Z4
Cu1BSs95LGxm+6zVuphopLSKzMoS2EhdNb4O8MfcbHyA72Z20vaOOdWKbYnlLh7bQCYYD1X6faH3
uz7S77pm4nj7jV2mKiojFaJTTg023m/RuVtM7aC+RyKLC4TSGJ06g2MFQAk5Zj4PXvCrdn6WxxhF
rTRtDfBOkIJKj1b4ElUcteH9PqP9iSzPUtoSMDGSJNAH6ZtcNU/XDYAngjEAKzGmeQQMgptFf7oq
dtSGV2jeSOR83iVG94fOmIhQWjTlTeOW5CDfGoGOBzIP35x+62el/yyIUfrJICjKFAr6jPSLaZ5V
K0imy8yDbeftGKPyY2HmmTIVihunr4DHDHndWBtx3noZGJH77PPQiqzUnZQpQMdUMDoeP4BAzp0O
vQsisqAV7OsKwBXHPPjRd6NgelSC0Yzz4xBbfoHOiDyUnWggZzWbfrQjkveYeDWrZTeJiVMTHlrF
Vy/8ecXMTauIapQDWFhxx9Cr1c4WS8A/8pApvrrEz0KYqzYlUagAbQfZ0jw8TUnlCmG1U5UmKCty
LhtAUanCKVNGTvZ0oxr5WS7jJKIyilIhlyknYLQbLglGu502so2/eLSADK7fkB06ZyObR9TxNWr7
LJlxH1lojCQMIXlRRgSKwIifKl8fC8dspl3DNfTrhqGKjCsJ62xpSQPzm6xdIwR68cLRVHpC/92+
VZFxJKQdBqG3NNmVLhgtBYtkE4SPqo3Zn1vZrgPeMA51F9fEMe7EGNNIzltsXy+05yFGDlNWW1vD
dGQdYqYKWJWclDfPDBjPsiT5oA2DBL61GXdn3O4LBfS7neRf30eOGLa2kyhqVk2RDvSz+mbuH5Ph
kIuc9zlP6d/RbFdxmxI2YbkMjQJyUSdsbemFYsgOu+mO9g+C5gSPVnA/FBfL7f9dEKC++7uV6HwB
gG7WQzQtwxRI+oRugoGV3sWVg0zwGPEcKEct36OSlUB9TMoyAxWsm5+Wi36gkElJAAvv/fJG3Vku
D8Th+jWnvsdkK3kameq47gi6I3M/BbFb2Z4TI/eE7Nt1PeHY83smai1n7DRSaJHihlnrhsTyLVBo
XBfBu3zenx0rGXVSVX0StQqyNIuf7JBFqe35VsVrkl52Q8lTDt6aGBdiGYMhgPpce8eUrw7RneXk
wCakuCWouBdvc8CbY+JZG+NFOkxudZGEXtZeOClIPrey3aU8fiveshjP0RRhqE0DtrGyvCi5UQQe
BCZnFWyNrC01Kw9H6EIa/hD122VEM2P867oycBbB5tRq0hbIbnfYKaN4LQZMwRs5B7KCtwwm0Ohn
fejiASTgpMNhVPa0gDWXo9M8GdRdrFRa1RKtMRWq0uK5AQqOfCAjxzJ5IuhOrkSE1VCregoPgKA6
ihI7InsdnaT/7jjoR6yEpEkhSOh6R1wYn7U6kBtOYMRxYzL9++r3Rz2ftE4PVbdtTHtql2+YffX1
SfdJXHBewzxRjNVrclUVtR7KrtK8jPmunIA61ZxzjSOG89IByvjnJYFhpp/yrNHcpgT12iJeok7f
hYuIQo0JIvQOSeph2GtCfCBT6P2742JcANFCoQgNrFGW7zLlZ728XP/9jUGYT9Ek24ZoZSFKjiEe
o5rsdKA4kr0EN3r1VAQUhSAJkAA6S2gdTe3MTR64e8vReYV5pqQoeglJg2fX4JsHbVcF5bE7zhdw
WOxLrwyK5/mOlwPnxM8K4y1CedGUFtCSbqj6Q3ckwn4y3VE9a//OnNmeMLksMds7VxpamDHw6ecT
Ykv/+unxArJ3gpCVtVnTMjV1Deeqnnsv2im7wsEtlByic/xH9BUPzdJvGCPh8rZSlf8aRGsWuiEp
TxVbqImzYuoNVMbcRG5Atyijg0QXHmNpcWJZOFb95C9T715f7Pa5fchkzq2aE3U29Ul1gRFtl92N
NXtFfxHEXS7WHCe5rZUfohhnPy7DVKholHJbM7M7jABlgz0Iv6+vZ/ti/BDCuHur6TJTLnCjTOGh
GO/C+h/dWB+/Txe50o22rlKjpwFsYgJeSo3vlFF3U2O4u76MdxP9qguU6xZjdCDzZV1UJqaxXCM9
F3WACrcMQJhXbpflrT0JQmGHtf5o5MY3UZieoilDtQaXdN7uqqKy52rM7aY2HQHDd4osOiXpPSJn
D2hg722zBAVrlKie2qgXVYk9NcK8ui68Fo1wjrPkTx9rx1LIT8CD5oVeG5lx6hf/XhXrF4eJyG0/
wS9StD/rQnm4wJWAgiBozsUIZZD2RtwNqcvD3dgoCn0WzHpEHX29cYLUnRrQvpfw1cJYWBKkrumG
t1MEcAAgO3rWrXjM0OvAy9ls36kfy2aMbFKzpTIXS3VlMPeBUT6Yxu5QDdVJKAmv/LVt0B+yGCsr
pDAssxbOS3roPbRfesql3td+5Bk3+kU7Y1LXCsAj6PHmt/5LQvlDMGN52pJZRivhBkj3MkDtsbeC
o3ynkLS5l8X2aPN60TbK+58PlbHFlAxjHIfvKez2JDsoLM+BAe5mm7h4oxxmtC4kIE9Ug+u2ue1i
PhZKT3vlAiKk06NZw2mqEgibk8wFU97+uojttx7m6U0LrgY9cPSUVzJyK8qW1ER5i3ZryegSU5Hd
sAvACbWBcWtxnNrmxbOSRv++koZx9iislkV1Z+0YjZemr+w2e9aNVzIdreHxX66NcW11CTpycUSw
TJN8newMIN4DCS8tis6ZE5lcpJhtt/P3+kCD9nl9uE57K5zwrlSD2ZseGlj+7BM3fyv2yOzsEj8E
KDqvrMQ5QzTTfpbahjExuxK5IxmYUIobHUBqbGN2x8ncPOB11Gwq5WqJjItJtBmMCDIS4YVkvfVl
9V3IeFrCXRDjWhoh7jNd6uk2JrvuIUZLhX6RHGjmc+5oLkdN6PZ8uQFXK6IrXimlqfe5MSY5Ir3w
UVOe+/kHAD683rgow69W2sdgCxnMY8SjCNyMUlZiGadSRb05JgmCsAVVsAKPH+CvEYNLGXLd5DQ2
AdzGSWKOEsQol8mV0Y4pgYvadM2TpLsTgGGnYDxWnnmuU5vrqTevo9USGecyi3MtyAliGAprN8O9
0Fk2TFc4HbI7yh9kk0CUlb1dP0+egjI+hqSU42I2VLcT8mcAR+ynOeFR4/A2lfEsllZWJpA3NLeU
T41k2GF1TIls6yMGHkq3C39dX9IGzxguIMVCVxPGDDAJw27kEqdZNdaoxbxX62j61HQpzlB+4GX/
6Kd/sYaVKGb7hHpCgWIR4a4CCj5NOe5Vvwt4YrZtXFVUUcN/KgBcP1tdnY0GmQFRBQSRGrfAvjh0
O+sJqDQnzfknnVPYwJU05iqtVUy3JVKtgp9rfkvq2tGMlBNJb0cJKxnMIfWylnX9hGcH8SoPsyjf
lJ36Wu+I25wGjLhJAPOS/vcZis/rYk5rsIBoK6mQKfanOTqo1iVPf15XPvrZXxRitSxG11VhyY2h
VdFOlT5MwKMUCt2ZZNVO829yxkkFbofPH8LYMkgrgrxlpt5KDiS/c0VH9oq75c10kX32hwP4DgIV
2ArxuQ64yQx6OX9dKKaJJDCKKiI7UUT6MM3NGRqZnihE5XBcgr9mG3gjIpseCozf/xHEXDh5ESmA
IEBJKU1+5PMlXYLrJ7YdIa8EMLZV9oaA0VVNdavZaRVQfMvOfEOHvizxYAQyqK955rydiFqJZAxs
qDR9SGlYUIOsAnGkC5Y1ePld6GP8+zDeLk5t05RQswt/NM88oIqNlhdqBx9bytheIllzhNcoHCTa
XSm3SZm997vWPyJHtMFx4EkpJ8uwHexpIrjFFBON3yxoaz4DQ0UWStVNtRbhAlCJpHykKLuAKDdu
zLT1JRN9wHnkknACEnYO1Gj1LkK5sokjVy3SXVcqO87Rb0YVughUEkz562B8/uxWO6M0m5ng6DXJ
BgUXHmTDzrIc4WlxZB8Rol1ixLb5B1go2P+VWOb4GzCxWIDkoW+y/NYMMFCMBKTaod84xLGLu9AZ
jyXHMW0fgA4kFAlnAC5eJkysgPOSgoudThKU+7KyrUu3ry8hfIV0MM5p4yxe4eeB4F/f4+0t/hDL
mG9SkirSZ+QWEqX34qZ0ImXxey13rovZvvR1ilCCVIYis2N4sTqqxUThlMQD2AoOSOZ6jurH3gOv
Y2r75lpJYmL6OdGFcprh4tHqUXyr9+hNOzajjQbgJdBtGdd/eE9Nl7NAej5fHO5KLHN+kZF1QN3u
oatwUSC48f9iP5OcFr2qiavec+RthjYreczB4QkvS4SoeA/2dvGnPSG35glO/9q8xC4AI3+C1gab
vXN/Rc/XJW86/JVgxijlcO4EJcZDNFyCubrT8Oy9LmD7BNGFbCkylEVnZylH07DUckLaiWIRgbDu
VCIRo92XR+L2J8lLveiCjl+OUBpcfDm/D6HsbGVXKKA8jAp0OI/6aMtEfOiJdABkl9frxgHvwqM5
93txrp6Vqr8oE7plB4uczahHLlD+FWfSvdARJB2X78XScbRrc88NVZEtCfgG4nvuffWqi0YxXQDe
iPiSgBz1Jhr+98lSuLyVALo7KwHq3KNrR4H7HzPpkobWoxUNmY2so69O7VlohV8TKH3KMnoaKvF2
7JMXcN/5idJw1Jq61q+n8LFQJj7rI5OIHQIyV20VwCWiPdmsS2IXA3Dy64izq9th+8eq3+OA1apN
2RALs0I/0XL5C3lNf21c3ZaceR97vGafTU+7EsYkNmIlkTJZR1Ax5g/zHJjpYEtQoutqvBnfmpJM
0QyBAcAOiOlEm0ZCM7Zj3NqdktuRfFKUA7DyipDXgbN5VitZjAcqaDE9yVAEwXQmYDDK2+aH/v+x
W6XvqFLQC8sCLZR7fYnbp7aSyzggs50w1odOKdyUk0unUGM3ORPMAuUYj+exLG5a3koYEwsA4FIG
RBLcbFq+ZrprmDzHs+nHVwKYYE9Nl6iJJOxipQFBpFBtvV7sEsipcntoTdR6yHdL4WgJdwsZcydt
IlqSiNuYVhTU3zGSzjK48xRneApveCHGdjy7WiJj1OG46ENbYQ/VQPHNYPh/pH3Hktw40+0TMYIe
5JamfFVXe0kbhiw9CXrz9Peg537TbIhTiF9aaKWIyk4ikZlIc85ThoQ6emUsUAVgoeVXYQ6grrmR
d4n8wtiYRTEJE3xUpp/ppod+Vx9r/y34h46oi8u+1m9OayGNu9l1HE+NGSN1o4Yvq7uo2nfKUZ0u
7fQQpaKFI9HXNJnuC6c1lWYxRSVeB6HlNr/q/XDGO1beY/rsU3oaWMFBuAYtlMklN0OZlJZFkSWq
Z/VQJCi7Za9R5lgnDNu9pRnoPom2vwWuzOTcS0YnU59yZOGtnTkyPGUePzfWRsY2SLe/7VIEl5wH
1emtkqokROc/qDe6fk0GUSVAJIDzIvGsoTEMqjfY4+SHx2orG4CU1w4sQ+uc0iefRYXgdZvUTY0g
GGBjgbPJPEhoUczszsWKb2oJUFKzbVVYbpLEPnDZADQ9eLe/4voEgPUuk7NM0g5YI2NVMBt78uD8
6Lb5Vn2KZCfcs6AKKwUxZwZMXUnQvlsNrQvBnHlWWSlheQ0XMDWkJ0sPPUOusblKiMBvrvvqdwU5
k4znKYrKGrWOCM3kKbtoZufI9L4HsVwMyqZrMwQCif/hqd9FcsEOp0hsQmA5kwvsmcsb5IIffUVH
y5U8UfNl1UxtxZBtGeTiFr9DlCdjrEgprlwdHaX5mYFn3TaR1Q+4EMDFnZ4oo2XP8CMg/Ngzguhh
E+2AY7C9LWa9ZmQDtcSQdWAD8viLVSoXVd9CTv+9842NdozP0avk2mdywIrSN1mQPq9/t3dx3PVu
s7YokxTbBbR50tMvsWghZNW+F+pwOUJfz3GjokjiWcFjSp+xTaCQP7lCCxHcyQTJEHYSeO+8Yd5F
3S+l2fT5w+1TEWnBpQGG3PesUIgekVS6Rjb4kZIcgV76clvMetn1XRV+XAL09SOoVyMEDu+fTTh0
8RH0r+xBbsEPAdUAcCXTzsK00F4UtQSmwA+RBZWqFVOO74jXox+r87W1iufbCopEqB8TALWrALcN
5m2P0HMTvTS6IBquv79tS7MUWUHtjV9yo2k+N+1Qsewp2Pb7Gcg45o/KY+QTWKl6tf4I2gDvz4VI
pvMiqamK1soHCbZBx+JBqYzHoYj3NBOtIrGL+FumthDDedMc3ag5RQEUuKxPpvHaDFgcVh4Afy3w
c2tygPiPLUHbQp+Ln0kLK43QMoUJhvI5Ty9Eiz2jfs5rUyBn7Uot5XCmoFuNNFk1rC0wjpV16so7
u9/dtrY1l70UwcVWu4+02mKjW1Ef3c0dPSuj6alBt9Mt7ZxY5WHSLafADvFtsWtGvhTLGUQwBVi3
tiZMcjVfZd1vYxFY0mpkXUrgbKEKqD1a2EJ7e5WA8v1O/Wyc2Q4H3Zbf1Ie/U4cZzMK+87YYgj7F
dDuZN2n+We1/3P59kSFwEUKOLaoN8YSR8EpzFPtLAco6O/92W4joTLgYoQYg0RhzWHVZbuO5dw01
8W5LWFcDyH6qbWKIj5/fa0dFNcaKrbvOW0IKjBE8RNbLn8iwsKMDTkHN5IeE8riD5wthWVl7CIYn
FSgmmaB7un7930VwH6rOJ9pgHw+TxOYDgBWcotg15s9auJSxgppgg/boXRAfUhsbdGYZEo92snZV
2+eOUVebukq+2pF8yEHXWc1srNFWjoNsbiOwsHuSFe9iq/0ZYM3HUafoALDXvSUXG5rVoGbX6ock
HPftOHklTQFnWibn3ixAEB9Hx7ZVjmYnCS7H+qn/TwvCDxpNmkpLe4qRdpbnXDYcadiViqgDsSoE
7yAgzSt4EvFvvBlwKtkYKGjG1uNdZRXbUo725hwLnnqrd2Qhhrvoc8PAtFvoolj03qiwcjlkglRt
tVWEsaR/VeEuu04npZZHOBM2qK44iTdslSN9BQTxptq3LnUBnt86ogxRpBln1Poo69XEyn2SnDid
hvke4UKI6Iw4cw5y7J0VBeb32voTpZFbFL4qYnIQqEG4qTYtINZUyHgaaOVTQAunmgXHsxow30+H
cC9vs4tbKRxQglWr+JiE+aUAPFihphu5xrwQxobTdnSkURbE6dU3z8IqCJcLFHgqGhJ7KbKsrfsC
KkX0geathDcPMA0/z4+33Sg7bj6VWorj8gI9NUdaBzBC4KGboPMcnsbea/Eg7u0TiQQ+W/RN2aEu
wiexOwy2AbYGsfqfOR5GiFaL53hExsEMdCEHHkKTZ+D5A3Sp3kvfEvBCqndY8t+Dfm1TbAO/Eawo
rWchC2vh/IVKQQ6JhjNrGw7+DA6M0Nf39K1SCS8osJH1+2Wgtw2MSFnn10D0QDYTCZDBXoKeQKR0
raM19Mlu5M1t2xDJ4Y4LmVWCqIQRY41EDkIUUP5+ZP93YBXEPmDg/U8Z7qwmHdZazshG4u6hKk+V
dJB6gTP/j9N5l8GdTh2PcROzfKTxuxfGUNLv1B+NxxB4o/v89fZXWzc+C4NxYGGxACX70fhKq5Wn
mlFahwHxbRDR5bpoTFMkgvMReTb0ba7DwUZz5HXwS3mm+3+nBecXWHal1BbeC5itvaS94ViyKBKt
m9f7h+LMi47SFNjRiDd2CMBzJC1Zq216XQTnIPpYnIG1lZJHE97zHt6m5zRrsDbyJ31dU3nXhLOv
tlAaUw/xlO/bypEw79+LEGvW3fS7BC5XMOtRiQwDW5xV+pgYu7ZTnVLax9JWMo4dht/+4PBVFf1b
AOcRvH4/mvBAB9KjpgBps+o2CfC6bFXgW9bv5LsMPoCXU9tlUQTQhMGNeuCxvkE0PBYvbCQx8IWA
+8xef4tzC3HcrdQlolO9wTiJvev8dq8Blkq76M6MZhmIufai7iY78d/F2QAkAVi1ZvOTpJqqdXYz
l9hZle50O/IZ/ot0BOyj4KRW7xCwov4nh7O8OSyaoBngPXXlc4TOWHkOrT/yngsZnO2x5zVYeyGj
3XS+6ppueDAuoHjC0J58FA3grN7WhTB2ERahWx4kOcxtfLiyx36C0X1JaCBCqVuVAcMGMIgBltbf
hiqBkd5VeYJyy0zciEzPetB/vX2DVjd8gcD+rwzOuWl93JBxxAOCzRFh6+qRceeam2kXCY5n1TMs
BHHujeadVNVVoHlFFh8Y+Uc7yPuYJE6mtY5iyv5kqKJsh12W36x7IZOzuqm1wiiokBv300vZnAL1
nLZYCAzvm/SuL05pvbfTY9m/3P6momPj7FAaQ52iQgKyJONBLe9Te3P791dwqpGKMPR+DIwomM/h
3J5uZepspW94StWFMZnnh2qLHblNfrbd6dPoK9veD11gwkZO9Fz5w04UEld7b4s/gZ81tlEEbIcA
XWEMY4DDEqzVkgMC8NM1/MnmtRmZOv1JKPYgndvKrzqSd915HJZYAaaMOkF3w0JJELstkptFosbb
+uMG/Klo8umALOQnQRNj0s1JwXQdw9ll7MTt0XqKTwyWMt0Yn0VLO6t3QwduIuMcBxQ1l8SghE9H
zEVi+r076Wns1qnpGuF9n2gosFhOn/p/8BEX8rhLD0L6XE1CxE2p3lEDSAjnRNQTWz0nQ9OMN04y
ANh99I+6GqckkOFXEvJdim1HD6929P22GqudA9NgBD+MmwMEZR+FYI+RbcUh8TfuDC99+QeqxtyT
e8Mf3RJrY3QrGr5Y1+tfkfzcHjWG0KhSzHCl/Umyj6Z8USMBPQfzSr95rXeteHZTJQ7iuknwCuhS
bG0RAL0/0nhn5SKmMZEqXHYehXbTzTNytVwNXV0DuGD6PetEiKCiQ+JnxCw7CqKEYMOuc1sv2Oou
Y9wOz/odg4pkM9XDTrRnxzzsrS/I2XcHm8Qae4SZ0Ug9yjnx0aD1iUb9qQRwZJbub9uh6EOy/1/k
AuY0tgXJ8c4N229B8yXQXiIRXOlqTFnYBBfJ+qrRTRvwiR625rcR3h8yTQQDdiKz48KWURZBaoOt
xSuzX/JQYpTvcaQ/hmkSePC3bvit0+FSpzwb29geUBrNwD5jf4v9eVdg5r19bZ7z59htPjE6q1p3
6m1y9qL77sgI4a2LaDNZ9Ek552GWBAzcIUJY0ZqP4H44yeUfwJ8t3BM/FjYntMqKHg/HuNk0w2e0
y6howUhgenznr6/HKAOINhqZsfGUlIOT29WLUYuedasTWUtVOF9hB3ofdgGDWNsSQJ9hCPKuPjKU
KcYSxGYqRIDo6yHYxDDFG70IgLs/Xqp0NqtYTtEvqz0FQFrKbnRa4mSO6bD1ajN3RFwUq/awEMiZ
ZWsCHi9XoWIV01NotT6RCsEVWz0tUzOxP6RYBL3ujzqF9qwUcopON+g6PdJJG9XAvywRJIirN3kh
hnMWdOixBDwzNKXwqzyc7Ow+TBI3/r8jniMNNRF4ZZ1103nHPtWKTXsJ1Z1E3ozVa6hcClHzbDUx
WojgHHlo9GCSozCCluwGvXKC4dVK/ZE8adomkwr/th9ftQBsU2omhplRVOByljGmUzigAe3p5aVL
LtK4+7vf5y6RIilTbDf4fXTrnDnsrnoX3P+dCC6TlE09jvJMw5MRMT22t4YkyhrWCyKLr8SdSS+j
HFL2tgZsdukO0zW73gFy+wkDk17o/VHdYCGMuzFpUeUgfeghzNjUY+zo1jOIdQURSXTu3H1pG42U
NMnQaororg3aUyKLdvzWRDCiNVwTglYwXwo3i8aYtR7YYGaWud0o+0WbCqbCVneeljK4g0l0mkuo
SGA1ch+gTxf66da4j0BUhLU1QdNJKIs7F6OwlXlWETylnbVVEcGtk7EFDCymBEUbn2/zP3y+sNSL
O55ZSVvLoGzcUlZzp59ASpQSN9DovhiqYy9PflYY+6Zrn1J9vMuy6iVQg+uQht4EuCQdnCykoF9H
CsJvqf+OEYwHOQbEat39snPl1Uix/VtU4CqUuxejsS9BOjjzPHttnnnyBHboGVtqWeyPGnjWFGyH
1KXlh1G9tRNzZ2JAP5LxicfxEMvk0QRVSgG+9krL7kIyHUmgoMratC99gjiJ+jGG+z1NMnxjKn1w
RpzDrKmcMqGnKZePRk9Qlh3dlpgnJGONU5npSc4sN7XCI3i3/dkiWBiy8U5UJAcNldeyTw7RYPsG
rV3GMpdNmp80WORTsCoJHrPvWaRFDtCjfilR1zlU/RQD4slrdcs1GwsgOvKm1dXTPNWnJIj3KAW6
lVUdJxN/dq0bO2oNd1pLBI52LUCBJE+xVBN3QtO52F4ZfTNmYYKqY3GXTs+VNjgJvdaDLrjYa++A
pRwupJdIaSM1IKjEqKiExF+b8DGdPhkapgt6VSBrhVQRPLMLpbh8kmRd3uuAT0CKJAPmpsmc2SO7
ZGP7veWkP5MNw4wIr90TSiNbehie6BZ6iwYCV/MmcN+gzG+aikL4WkIXAjJcalgtAbPfukvvIi98
7kCaFjj9OXwUcXCuhgMsyDF+KFVH64pTWwszEB63KFL2gNCT/cYNAZ2n3DP8ouwsAoBmboV3BdgX
JkCngjhsdn5MoNqSUDPEMqs3VM0+CNH0DuodGTPBg27NbpZiOE/adbUhA7gI5R85d1LlSOxrSy9a
eo0iUY137SosRXGOlPSRmpgTMpyuvM7jrxkw3uUEivW8cm9nBqufDtDnCpbzbfM3wk15CoEgRxHk
cv2QkXsp2WviVcq1givDV///QviyYJBqoVnkDAZgT5/oJt/aru4E31UHnQVBuFuLqEtRXLJWS0Zg
tRmqJHoDeqZovARDICjErJYulleaO5ygs6JeH2bIuKd7IFe5DL8q8QKv22A61S0/x5s/acgsRXLB
DjPKmZGYqJuZ1bXpnzr1R0LduWsE1gAWxZWrtPQTnI1XOWklKcQjQTHnu9jEyrIUFK9gMz+iYbuf
RtmTs+keG+Rf+jK8qATrB13/gw5N4uakugIobVN0uqur4TYzok2oVb/ixtxgCsAnWZS6YzO6RW/t
JrM8zjV4Qrpq19UdGMSqetPk4W5IAK2pdy/TVPlhXzhZ3vhmW+2GPq1xG7IvmUS/ARe6do1A36Xj
CK7k6UW2Rs1pmvpcofLbqNnJqKIrVeNPoamcUyP6jqVyP4sV4CcY7TXMa6ds0+eon0FvO4/nTtPc
KUyPCmTEEfXG2d5Zhbkv4uKLTIoH2iXHktSe3CLQKuP3Bk9qxiIhI9WRCUYmJv2YDQBksF6LvLwG
QzQ5ElZeqKq6WhZ/GuZ8o1ZAA4tByBdg/F+zD2keXlWzumAWfSfb0wuVU7+L861R04tFsxc7A48b
6c5FYoeOGpMt2iTbQLGPmibfdXa2qcp0PyTFWS6Gn4OcuiAaOaFL6MXzfFem1t5A4B+19L6ODQdF
1/vU0JyK4I0+lYDVCQE/DIDRWvvR4F0DguQnMzKAGl580/B2q4b0YMbJ6KBz5pjp7BqD/VDqyknR
yCYYUh8p7UNTA/pI1h7DWXGrONgCJgFJvzkflLF+lTvtPgnU/TCmX+2ueKzU/CjPop2H1Y4DRukA
eYNRTfk3Yl0V/UNN0qx/GlWMCqWmXhRhVddXLq3PqJokybGpE98NpSdab1r3BAvp3NOtzxMriuBZ
EVWxwQic/nqHnseVPKiP04blvdg8rah/22WvNueWOnPhjswAdy7eQKr37b6C57H9YaNvkoOoWr/q
DBbqcc6gyIpimkO86bLoauvnKvlC22Omb9Lx2pmBJ1BrzXUDPxXVA8w2YfOHS/9aqw+tEsxg3rjJ
LzKAraJNset3FIsStVPcS55o1GUtyC4Fcnkgmak5UBmFuHEKj60hPYx2stcH63kkGJkUaLcGhQP+
PM1UkQ2hzsMFDQmzeFmdIbk1qI2tlnGDKeO7Lpg3YYwOcYbduHZKfqmpAjelCpqs6uqnXQjnwkcb
xUFhJ6h8jzroC/tyX4BPzZbqqxY32zjod/Lc7+XW8mKl0hzmYVMz+pwExh1AP7d62+0SbOVPdQK4
vzB7VAz9aIxB5DDklaArXDVP91nciAydGTKf1y2/GWcRJQLtZKOtgiELxnuLtbNNe4zdDOTjJcjH
y9fbZyT6Spw9SMaQ1V2HuC6pp6EuHBXgorclsEO+pRCXFddSSABQAxOvjV0C5mVSHidNhE+3atbv
h82T2GGwKyjUCudVFdt6BGyB9F02vyP0iI5nLa1bHA/PTlcURYnfx5tC0r6HMp7eFxBykvmlLE9U
Odv20eg+Nxgzvf0N109JJ/YbHs9v7LMzLadsLDCgVs1+l35TpF+3f3/dvarvAtgfsOjbJF1SVV2L
/Uoa3CXGidCtbWCCuhlY5Szvgd4Sfy1i0Tb8+qm9S+X8Q6oM4EOyYetmC6TEJPSjuH/SgeOWR70o
gV316wsNOXcw2H2T0xD5uLSje+RgWIinm/RZfbL2gFbbMzgw/aHc0LOQR239RltoZ2PyU/mNT7Sp
y7nNalwxYFptsqsG1D35Sn3TmbzkKKa2Wb9v7+K4+JxqXT2juA5bKf1iRg1m9K1CESTN6wb5LoQL
x0Eo6WZA0PttZOpOUuspthD2cfW7aYpJ3ialfiPGrOQKexUMQtC4CyKXjR7o19J2OuCuor66yR9F
lcnVL/cukHci2MudQtlmncWYAmAr2klmBJasVFAxXHtS49H+P714F2JLfVrKOQq5IcFatk336YjR
wObQzY9KLmpX/X5QGGkChBeI87CPi3L+x4sNQJsyUQn8VW1/0exHJRG92kUCuDssN2E+qTQ0PODw
nEN79G1VNOgiEsFd3TqulV7WCsPTeuxcKJljYxrgtgP8/eg/fiYu6jYDHhNdxWZnM9nJLXszR+RM
w1bEtbJSI/ooiIu3eIdIMq1rlj0HW+y+bewadQE2TRMdZhRVBeUbkV5c8M1rmkhGhnta0h9phI6y
dFCEblwghJ8LtUZ76DBbhmchaACy/FNVAi4qFYVekRSuygG6hrRrWlhyorV7O6x3RdntO6J4f2UJ
/DIHla24B9UZID5J6VTjkxa2bqp+vS1kZZHogxnw84xqToyoMIB5Fe2rl+mSH8rtlDjRy4hhNbrt
dhobWduIIHVEn5BzBiDVbUtFRT7eVF/7cnRiCs5wIUzK7377o27sr1jkEqoNtjg5xp4PCJO/SFbn
JiAX7hX9Qhh5eqj5YwKG0CH6lNH5RI3wnOfjVyyF/uVBcl5DJ2nd0QQtxgzUAkaon5FW39OaChIL
gXMinOegQQvuxBLPYbP+OqtPqixysL8nSR8/J+cx0COfzEpBVdmOT9FwSczODfoDMh2BCxS5JsL5
CtIE8lyxLQg2/4ohchdUWsRVUEjZFn68yURcdQLFLG4fLKdk6mkGapSg+oa+uZrPjm0/2pjUFFw2
wRHxA3hG3Wk2qMHQoFWc6aC64Ff/ae0JUILtQ++D4VgIgyFSjcvBzGgIp7ic0AlAN67t8Rxx2vQY
Y7Hutmoizbg0LEHNrmqLDpql3TU2ks3QijBR2al/fL59MD+L/QmL20wmk6h9CCRQpdmH5gHzO0nY
O5p9mVD5mTonE1HTiQRy7oO2Yd5lMsyCobY3qC4Z2zcG9O3tTyfwhRbnHjAKXYZWhTR5xM4zucu/
C4kSRYfDeYYkj8a0knBx5/RhLo7z+HRbgxW4jY9Hw3mGKMVMUJvmBkoFsls+sFocpsfcdMuYF+pj
dAmcxMnvjGvw0AjGd1amoD7K5pwFtguGMNVSA1PP+dfqou3oN+xAtwflEO3KOwV94o1oj3iln/dB
Jp+fS1XTG2rGQGnvAmDDZl4OoijTaYBMyfCNRJ19wfnxeXo1aa2S9ODNAEnuSc+JoyTjveAImSO4
cbtszlEYai4lKF2wI2TVngaro4EH774pvWEnhINjFndLGucuxpZOcZWh0aFvmRfMNqgakwd6NE+w
F4Cl1tsMZFvaXvl8W03Rl2T/v/AhiRQQVDqR9FbmJckeK0vw+8rvj/uPlsH5jMyS6agMEGA8xpd4
px213GHohDN2pTfmdxNwty2gYKUfgNfc3dZtZf7jo2zOkSjwVeNMwPvwD2a0CRLsEHQdWIo6i2rT
ovPjPEraACK6MHF+eYrG0ZyeJj1zhjDayw2aRp3tC1QTZHI252BG0B8MXQnA2cYfPQUwt+MxfGak
C/om3wShsGP/Nid3y0A5rzIBzqnBsAm+pdRcGxptO6N4RgMkdCoDoIxl5VrUuBsHsimH/GDa3VGP
i8caq3VdCiqkREdPTXE6awbCZ2fs7Fa+w6jKdijLo0VxpcCVXBT5rwybJE6V5PeJOjxqhrQ1muBO
qhRfLUJvaOQtcOoxShOSk5UXB5LSQ4vXzWjLXmoDpVGZntow+FJqlhNLtiNF2lbKGDS3tiXacKcm
kaeZU+phGPVHFDZPZh7cRUopQsu+fat+4xI387zRaIc3q2oe++5nqXy7ffwr08lLy9b5tVjwUMp0
0EBPoW/1X4zkdzxa++xO/zzv9CuW/642oPSqp3ZbuMYenCrn6Ev0M74TFoJEinJOUm1mquY6sqn0
l77Fhv0WXW43+mX7tc/2gQG18Xpbc/O2P9FlzlFamOgiXaVgpW2ufFui5zBt9iXoXCLZ8Oqw3cl1
dqV5ui079BdN6bFpQz+P2gf0fT8Rw3Rik1zHSXHIFG2LItkAgeY1U8JTK7VbCzA+NBn2ozS4alr6
QUUOs4bmSCGhlkb7bZCH59CYDzZmoDDAjz+idEAf/a0JutmjGMu10vgJpdNXiS3a2WT0UDhG0w3M
bllpaW4al5sx0z+h8LqjebsJZuWgdybYisrWReHpMAUB7kO16avoPIemF47yp0Cf9mgJHxDzPJVO
Tpgql7KuvUzXvwDB5L6NFFzAfCv40jcjki5zkaG2gWVkWFjDlQzVCaIdaS6p8R1AEe5tOf+RKxEZ
O+tALyJvI0uLECTpVVQ2BtI9aWceMLmwUU7VFu9v+4EZEdky8CHrkp3LY3BRH24LZ17rd6/2LptT
Mi+6zlTZklqYR86ou52WYAZgP+v3ZnKvzxdd+6M36btALhwmKZEkWujoIQGLGEN7MB9syjm3tVp/
47wL4eJeP1aoOc5s7tGIvcopgxK85qe5iwQBdv32v8vhgl4zqxVGq1l/vu4cNCunZBBoIpLAhbka
iO5jZaKyhCd8Wj2Ja6T/kS2/68DFNWPugSWJ0jKy5WBbHRi6BShVv7BJtNqNfNB57W8fzvrr5l+B
PBJfWlGzT230w/IJMPU/g85NhdsrIq14xL08yHRDSxCApJ16eKMpfIq+AewfC9oqVlb0h/l6WyvB
QfGkrSHVCi1iGTn4khLyxUwFF1Vg0vxoshZhm3LIYWp5rvhKdMxRLSc5aMQtQYARKcL+f+GNhqis
5sxAkXEm53I86kTwrhAdP+cAatNO+7bF8dP4IdQvAI6XRSIETk3jrn88JVlqzTPKsXvAfO5sXwMl
pbiS8h+V0ndL5q5/3CWKEUnIQdOweLQl3U+0epub8gZbHW7wMnX6/aBLIHog1QEwEci8QuTEk4RM
EcQBUrDLlCz3btuhwE50rnI1VZEdVp2lexZGsrrmi15LKHjfdbqorc2UuxE5eG4YpbGKuQUpjieX
v+rsiepf0uGqdF8VuxAESIFF6upHi6yzwFSQfOMu13g0jabu0Fq0pCr6bFxWRSZVT4OCgkJ7iH2w
Cx3iOXwodOuayyL/9x+1gn/NRuduWG+DogMDc2yMwtriTQb6VBTYGXoEQ6vodhgsvW0T/1E+fZfI
3bkATBFdOOEpz/CEJAcU9761R4KB4umwE9VfRMfF3b5o6BNSjxQhy36du5dO/ksL525dEZcg6zIB
Yl1IKsK6fAqJtGsScrTaSABNIFKFi74YlE26ucN3U80rSfbdJHDqAl/Ib0Yn+lz0c45XTIxqR9rf
J9N9hLfr7dMXXFR+F1pN5FjtLDwS9aByJho6k31XSjt5GjHOL3r4CTTit6JnSss2YpamN6eMHJL8
5yj9uK2P4FAMzh10fTPkHSvCltm1005RK8hQBa6AX5grJtJSucPv0wkZKj3G0gPYRzZTLdpFEH0r
pugi0mpyDVzABhVy4KSmUevk4SVDQf7211oTgi47+AdtTP5bPMJhNKgGJmTZmnr/VaVf1PpsiIDy
Vx3aUgZ341XbUJpYhUMLeo/uh225HTB1MTsMU9nagD3CrUQdIZFanBOgWjsGWcQyb6zXmGp5SkfL
j5NZBAi7ZmxL1TgP0NhpNaDsj0L5cASie/V/B0UDuvDieLjsm45dlSgMr0zGGF/61JfglO4+/5UJ
8D1wPVGpFpVwAEru5vnXrvKjRnBnViPMQg8e3zBou2aaUzZ+fSgfCjCyUT/dy5t/aK5Eg6Kr2f1S
GucCwKHYh5mNMRVG9jKeIowi5q7tM5qeao8NtDtRvX011VtK5PIDkBmSAiSRbDZC2+Q7+hjsw59s
Vaj9qjqJjyqTl52x93b75NZc91Iq5yHKwJxIzhJZO3lotTubnIvqUaWftS7f3Ja0ljIDgkf7h0kK
CMgffZFkGEPTs51nhsHPOFE1UK+qO9EY05pvXYrhDm4iY5cQDXs0mL1FUSrYjICeodn3OviDl/lS
EHdeYVnbqdJDn6a8EnqIise/+17cydgTuAITHfc2ATqCsou3/3QCRTgm6wbwfizMDS5ChNFZWSkr
LAGZfdL8rLOfNfovyaMkAkFY93PvgjgXboaqhqFhYDBlGDAGfecGIwqCqWfR2XMuu2/mNrcktMj6
6FnHQHcAXCAdUJCh+nz7bNZjw7sunM+W5bEkjYTeY6H5U4xY5Jet4LUvEsG57XashqCUmTsotpZV
eTTD0rOhC4xYIIXf01KnXMsMVkUnYeHE8UGtJhdoCwInswJUxWLQv9/rrYu0MLJUK9rRiFkecjAx
UdE56WXYhr7tKtu5Bp88IGN30xUvVw/1W69w+2280QQf9D8c7PsfwXkG3Q6CaG7h6irDQbLlq1/Z
Jhf2eq/GWb5ibfezubM/i7hNRF+YcxNNk+e9AgAnTx21C0YJDn3wmIkgWwR36y2aLb4vqesmDDDI
7xntQUo+GfbLbXtfz79A52ugevzGa/3RS3R1mkV2Baaixn+bH347McPXEQzzTfJTtOq9smYDg3mX
xycU2pyPTVCgYI0sb1Mdek9y2OQwqBi/M9yPdhs+yqKEb9V7LGRyAcpOQSQUVKivWejok8e5PIY9
Om2C+ddVe1hI4aww1bKWABQONX96yNJDcGxEHNoiPTiLwzJf3PYD9AiNwdF7P6GPUaK6pagGxpwc
X55ZnhEXoNQkr4okRruyRs1JG18CXKRoG4A9GzWNUgTxKdKKfdeFiWexSUdZxRjTqPwatMqp8tAd
o51uiOCARILY/y8EVWVfdkkBUx9qwMxgmyLJAgdAS9IfJeYLS+CilZXOhWWVA6DzwGTRF59KdGOL
19sXV2RtXKDqpMEGYSOiSIG9HTmwdsNgON04CKoYIjFcsFIxJdUlHZ5nqXUZ83Oj/lRFtI+rLu79
a/Hzcqi3SlLWYeQma18TepGKr3/1pfgxubQ20hRcRAy7a2MpwCEYP9eiz7T+hlkowV1+PdIlO2fv
8WgPADRU5Xqn9u0tQiCCnsiJrmZ2uiKDi802jN+o2PVCVmdZBzKp2mdOP8/HKvFV63lOTC9PRCuK
q7dmIYxzBqQEvUNSoGcsj/UxrvIdyHycJAQ9WaMLXoKrlrAQxXuCvg3CcIKxEe0UJ9dBf75tCaLf
5xyAqZWFPSpsDKObz1PQnulA3dsiVt9CqJdojPtWsXjgTlL3lSwp6InmWe5Xc7lJEvlQkcifeomt
ErhRYn/VpkyUiK2f0r9y+XSv0HLM+QfIE0aAgUjys9VUThu6tv3jtn4iOVwoxciYjKEcFLiSCRBy
vpFtO9UN9VLwGVfdzvtnfLtuC1fd97IxhTXm+6P20Eaf1e4wjtvbmohEcME0gQlPpYJx7nDyzALI
sZ6kCxLT1Ti60IK7OnIeJs2coUQ7g+HeMMgJ6D3HLBwOk0ndcg6wV2483NZq3cTf7YC7Qooq2Z1M
Tbz650srnRJR13o9117oxN2hZprsNjVQEGL9sdQPv4B4Urnk+/gzm1UM3Kl2f4jYGNf93btS7P8X
1pB0jZZoKjPuvvJ0OnlBh11wkM2kw6doDv4k5C005CIrULsGYr+NVeMqRd3PTr5k/f72Ma2nwUA3
IUA6AcQvP15PtF4qJtby7TdAejzHfqA5I3Fap/dNgN9RV0mcIHdEnebV67sQy+mmTeAD0A1c3/9H
2nXtyK0r2y8SoEhJr0qdJ4/H9ovgcaByzl9/F2ff4+nmaDdh7zcDBqaaYlWx4lrqcjJkr21vG+3e
lgSnWzUtQwcOP7FlgPtxSgiqRGs2DFQeFCUJMmDCq+AQSuxYcFHrj+6ZHE4X5djQpFlm2HGgddfB
2yz5ygMrPqEMcfoLeAJkLmfSOC0sAN0vF6zMxQqH+QPdslaYhOHk6tD9mnzt074CDlcveuzfOMM/
RONncrk7U2K9yYsJT8oEVSm85cAKpLrPoM8BFLrFWV3pCIANDFxId6Iikugqufiva6WCKiFWa2rs
pknj7BD9ORN2adfV8rfC8G0mZa6yrNJ6DCgAXQJAGY9jbQdT2WxSGV1bgemxUOzK9+TbTEY69YpS
I1TrgtGfjqkf7qYHLN9tkHuKh/zYg3hNGhcYdrkyL2qPglL3P+7IvYrituYXG1HzdAUa4EJD+e5T
2ZtzSjKc7G3FwI1TxzhmWLOf9qabu+2JfLHBVSl7ZKu+6tvZ0XMH6Ozli4gVZjUIetdYg3v3OpjJ
aBeI4xi5jvZGysrIdUyBmxGJ4dxMKk+THbEOqyXTr/OYHK0oDUoF7Giz/Yqw+AY7gpvBMv4mzz87
Hed1lKQ3ksGE2CmX/UEZN6k1Ab2yEMQnK7vr7DYtcF8AqpIA8ury1dOUTrUWFThBbG9p2MX7ZsvG
r+WDaPx63freBXHXpTVSZUYY5fOUKLlL69SL8uTVTAGnU02ewPhW45OzQ3F3hqXxGjy6aClKkVMD
6nXfb0IPBvFdO7GSE6AgAlH0sK4m78f7cF9aiyFbfMdkR7fpnlEEs/aE6CuuDsyf3xf3PpTRMOSA
c0E9cNPsGDLWsK93WH70kXIKwuP1qt3ZZ+TehKiZw8VAaw5VOyWghyKQgDOAjLPdkW3qhT59Fdzb
+jvw/hHZRz4LwepesQYlhBtTbtlCB4z6lHnTQXJNV7cdtM2CaXSJL5C67qp/S317Gs+kLjVeHC1C
sVAHrEF9T/1uS47ZN2YEobtUznVx7KN9dNXv0rjcJutiqZg6hOtmcsz057EzXLN7MPsvk/qlikzB
HQqs7q2yfnY2S+3buOwwmWR2j0Al9Wfy3BEFxFZpcP1YAv3nR4Q72yxi2WC9E40+am3lduEYlKR/
bGfjV9/Jn8gQY7Ajn75el/sv4dn79+T8ShklSwFYVFbqZTqT+lXnfP9nyYIGpUBD1z6njoqIbqq2
hX9wjkU1q0QvJlQRK+lrtwRkyLxsAoQ0Ec2urcBUQcqZJM6fWPbQz7RC5Q0T6Jvel7adR7dFEKGN
LD3rT2x1AJT0B2Ebmfl7Xj11BZjFtooNhQ9sXqPRyl3OxlKXW/2+QeO6dvOTDIifX+Et+G8wxvQX
GnoukFnnmYbSJkR3g+Uoc7K328euR2XBCGRTxOG+qijngtjJzwRVfRcmRQhvlh2XzwwQA6t+T9KJ
8SFF9yI/vWbl58I4rYzbti0xOYVmEV4BepsZt5b9QyGHsXsZExHu8JrbPBfGaWU9Sk1uW1g4JvUr
qZ67+TYWQYGLRHDqGEoVkXqCqrasB/YA1oDTXOz+wpLPj8E9bQ0pUpBwGcySWcOG0Tv8bwaQBiIa
odXc+Fwa97gZet+a5QiH9TZP4BbIwr0KLFkM4pRiq9m8y36KQBnXdBAIp6bFiIIRbPHI4HFdVYm8
sCWUE4u2soCh2ci73mM7YX/BcUMupHGmVRUaVfIQefggF25L5yCrAd7aiZg52L1wLkPH4Ba4lUD/
B34pTv2wyRq1ZMYaytBtJW0z6iM659Y2BVRiqIm4mFYU8UIYp4hawTr0Na5NzvxQv5sHxN6f/lwR
L2Rwilh1itVQEwHBP3ulilNvIs84TX7hS56wr8xu4drn4xSx08p47g1EjtmRPhgB27wkPzoUaNpH
MQj2SmR8cTQuwiptBiRtQtiY7WlxTAwBmupbSenKafjdibKds9ya37qg5acQ3ogmdeJ0VqE5Xa5u
xsxqMIcw7Cuq+1acejoYnOVOi52KPC+0dHRlfIgjy6t6M8gTcOla6v2gG49JZj3nlhGMcvsJQKL4
i/W2KDpHXcxNrzijbR5jIF7rXekAVWKzoBXtzkr62Yhk4HXT5acmJce4vO+y1M2meR/NiStH2GiM
4gM1lNdFXw7jEPrDMm47u/tkUsxsdS/0Qc+sx7q0NiEdvsrN8ClSy1fgriul+dwApHNWbNMZMus2
Ip1rFwQVWOM5jGQ0LtB7TpctoyOTSmTJZksA2DG9kDJ5rSTlS98kP+N++WJZgPpU+kCgxGyM/tpF
cHHmjN87NIoG6IEI0wpJt40xMw6IoV2oyr/yScc8t6Tu1bHfgw9R1ChYSx3O9YxfNkkAhT8RRhwP
zNMGA5e65ICn/uvkzp7mw7l+SV+un1fgF/jtk26Z+1xlc0jVFAFW4XNdBHabC2IVgfVo3KueAyyY
hAQlB0NptmOjHtPkz7kj4LNB8c6oqHSwhnHXZhbtCIZKjI2O5V2GoXvrL9pTFwK4RyGZh74eCgyn
j7R0Q/kmKf+iA34hgQu0ZomESwhuIS/KHlJr06Y3bX4kkwh1aq10cSGHu42qSZUQWLtsw7bbYRTC
G5zySAIxhwx7Uz6Y0tmd8A/ctPQp8FZgSvMh7nXHpidZeorTz9dVeG3N8uJA3Ntmt1NSTykOZDiy
m98geNzEPxUU16JgcBk8bHIjeyWo0qP9kPjXha/aj61ajCbH0j5wARp5KptRhYchrW6U9iZKd6Ys
gL1Y/YzvIvjuoVmCxlcdUZWZ6KafC09Kj62KIreojLBmpZqsATkVBS3rAwterCZVJo3IsGUrd0Nl
OphNK6jOrQZy5zJ43Yt6Lc4ihCEJsOqNY/wVDMtPLRiW0VUpXfPp+uWsfblzaZwCJsNY5Qqb5cRm
/z6Roju9rNza1rbt/Ou6pFXHrSGxNVUdJcEPfHtxtUgjWdDaY7AoDB5ZJW7oxeB1g+sGLceuSrzr
Itc071wi55BI2WiZ2SAvG/DC91+kZVeN99dFrFyXifomUYCjaxryhypnUjT5kuVsUxo0I8uu3kgu
4u7b+qj54FAQQe59PNGlNE45TKuJAM2Emb1G/24uXtJSR07/WCUuZXAqodRx0jUMvKiLn02yn+yX
pkHNZXv9w7Ffeun5LqVwHilUYizfxqhCNOkXNT2GzeP1v/8xdcDft4hpKbICS+XzoaQDkpBSI0Ox
p7to3BSY6Qy/dPnPvhL41o8WdCmIU7KiCJUsnbAIuUjVXWvNh8EuAPsTlbdlW8Z/rNGXwrgH0AYO
pp1RTICkyQ9d88vilIqW1EXn4VQMXi0thhYqJqdbG6COehQ7Cn2ZhXvKH+t6l2fh9MxISm3q0DZ7
q2uzLss/Y/eiesm6hZ5pAqdpY6WWSSnjQKyMR7AuEf80/d5Tg25jfPlz0uXLQ3EJXlMMSWjbGAaT
5VM3v7aNIBhdNRtbVhE52wpQGLgsi0C3GrsDR4a6bMEj5MSzaOtn9f7fJfBoTpHVyRLpYDgtRqDn
T+pwnzWftFAEnbzqyc7EcNFoOUh0CFmPbTYtR9KanSQ9GpK6ue4FVrZlcB9nYjjrrNAttasKYuQ9
BR5+moIDODuER92xHM3NfHlbigbORCfjbHSYbcAWsB26Idzk4/1IMd72JDgW+xsfvCeoLlm1x0DR
h1MzQ4mqMVwAol5G7U5Sp191Vz2V3Zwi7pZcUhhHVc+2Q6/tAEfzyywI6Fraz1NcUvf6L1nXx/cf
wpUYtImWaR+liPmrQ4oYRYTEta6N73+f0/cenOI60I6wMZ8WTqU9J9rXFjwY2p+PWDM9+S2HJ8KU
O9Os+rhBpandRsatBJjUZXyYiOpf/17se1y5OMKpvSlpalXYPWqD9l263FM1wSQa5mTim8ryhkK0
RLVSi7w8F6f/eRWTUANWzFujbd7LbrotT/kp/BF9s+91ZDRm4YookFY6iZdCOQuo5NZsxxgTH8zj
MvS0EBERdnfQHBWRO60b2/u9fXit5jlJ2RJDEh0ygC2FO8X+df3KhN+Q/Yaz8n4pyzQuchyn+mw4
zQ4bfi/m83AAAUHtJTfYs9lqKHnIAstaiZcvvyL3bilGrISNjbxp+a4EbFZnOFhH4pS7BC1SMA4I
cijRl+RcSp7ZuaGgNeVpyZehb524AGeRCPxV4C7eAJ7OPiWaX/1AsRLq9ckukUonHgSXJToF5y9M
VdFHs2FNJvrQqsEcD44qZGMUKTi/BDL0YKqqUXj0pL4+gPmvcHoM+4LUbF8CvhfwT55iVJicx3i+
XXqTYCxT8BH5fdNKaWqAaaBVOM4WuibkoJAouK7zgs/Ioy3XlMZ5P6P1qdn3qp26jeyC29m7LkR0
Ds5NlDnt24GgudTX3yowF+ZU1BURHYP9gjN1G0OliJIOXf/wk708jIbfWk//7QzsF5xJqKIUjb8a
QWxVGBu5t46pbf3Hz8T5gVpSkk6GcaJu9xNxBZC8hTVVZttXXiV+mjNTE0DqN2w64jHbDU/KtkI7
OHXtCSMZk4/pCOD6Jz4NbMHXW5kNvPBxJhc+yOVsJJYK6JEhoNt+dpijwwzBIfWjIAzQvIrhY1HT
8dgy/bxtRPn0ag7y/uzz2Mo1+k6S1KHYMvbPqfalaV86DIakj7W9a6OjEQssV3ReflckCpswnNhM
1OwOHgAxnXqb7YzYmU/Urw72yTiFj+lxcQEMH1TuICqI/Es4/Pu55HdJ1Gy2+pZxt+mb5E5BFTD0
ysTRALOmHmyUMHDNgmdMoFoWF4AUaHn1o010VBMKxwIhsjR7Jvlc2KA9g81ft0bh+TiXIqfpDGoh
6NPoKoHqs2nTMMEap+6YDXqvDLy9/3MC4Asd5pGYI9mOl4rBIKpN4gxRhDn8J0UeBN+RWfkVE+U5
m9Sp6/RIYqXv5Ydax25JpN0yLs6SiwIB5hSvSeL8jV0bUo/yjOHR7DuAB+tYsCUjvCQu0gh1I+wS
CUUMtj+eBcYWPMBuvtNcML26skM9RWB2om/HeRkamtmQt3iuEQrc5lrh6YVX2PY3AtqS6wooeHD4
9DyNzKVULDjSXpcObVRsx6XeVYpIGQRi+BxdTcmIMgBmJqTyXusPY7uniyAcXLdbEw4QHSPyofXe
NGFRVnUMzxi3DjC5PdpuG3IXYfNDJtXu+mcTCeNUrrRDuVEZh7Y9twDOfOrU+0L/SrXOoZqohLay
AWJqpoxD4WwYtuJTMC2xlK5l8Ajy/ezO8BEzKGETb9qSHWP8iCtHxtCjqAy1poPnUjk/2A1kwH4T
EuUUYJMZoKTt2m3sz0rxcP1TrqnGuRzOA5p5Gml0QCILWq+ws4+YCXQyIm3/mxTmQ87CnkRSqqym
eEeS/NQUn2bL0YtGYEuiL8aFVoZCtNEAVq9nqEd7OdJscdLmfrGjv4ivzr8Yp3wKJklmZYKma/RG
bm5DIcjASjvxUuM4h0elPrLxTAD5Y6cFxqHbZs78RpJYC4xW9Mk4R5dRo6bDBDbpJATMcftIqswn
4VM9fLp+/Wv2ev7J+CwLHLrx2OGJAKPVTh5vBisOkpTcq138UHb983Vpq+nWmTg+3aqLRjEnE9lI
smP0ttljvCGO4mbbeSuqXQjMh8+thl62hlJD/piqWNlDW2Kri/aF31oP/AN7fhzOFSxDBMhh/W2B
g95Y+/GEdPGBOjo46pUEwBNYsjxMJ+pFgH3Hnpg3jQLLEh2S8xEag96SZhyySoKqmLAi73STqDIo
8rMm5yNkjOSHVYU6KKsCIdbdRp56F/tA1EBWMXtgkY6cfiua1liLXs4/Luc1ZBV5zBxDV4bIm61P
8yhQfdG347xFKZlxpkvwfNP8Une3DTlE45f/qO+cv2gWuTAWxlChAlabuFAL06mwPMEmEDpRTiA6
EOczQkLMPGkQvrb1a0cPS1w7dibwSwJ/wadZEjZVG2qxSeosSKXRked9KX3VjQcSB9e/3VpCZ77x
h1vgltdUzjNZmVammoZJgDB5zGNMQlZB1mwJpoO6xNUisM3XohxytcF0JpMfTMubfiEFY95liy66
5GNTfx+7Y7NlAxVxoPz5QAV7ThhH+tsZeXzfvrVte84pQjNFOhhK5wHr4i5J/qY8cy6Gc1OxGdsA
YJJwGttyirpx22UWOCJmLB894ftJOEdUpJVCRrba0gJuu1C+azlwYYkRhBb1r+vFupa/S+KcEVye
NnQUKAB9NPnjlIHauttTGYsD1+Wsa/q7HPY7zgIjcBFoSlWhimrPijsas58o1SnLtaDv+ztDFWHw
i47FeaMp1/MoHVEK7KS9NewWLHoUgoEUkQjOGakD6F2sEqNDHciIk6dEfZr/vIgGkmWFWCY2iW0g
QnBGSyJQLw4jGCVJtG/pDyRrguT546NwIYDv7pQRSB97GwGYYe/G8UXvBAnmSq3+UgDX1okUqZ4z
LD7ABRjf2WZt7dJ7NHSQ0mrfsr0ISu7jnVyK40yzTdKp6hcFj1Ccu0lkOIpyHxei4f+PunwphbPO
tg2XMk00QFuGozNn+3G812XD0cofYykiLv3oCS5lcfYZZ4ktEwlEt1N8lCI/x4puFh4LU6DMoiPx
5gkoQ7uv0D4fpPu2O47LZhh+pMlzMT9d9wMijeMM0y6BNpgR3BBRgIp9p2UCjRNpAGeVSgy60rCF
yUTVtow0R8FcM+0FZrMSwl3eChcbYFhdnRoCilzrOdmN/uJFbn6/bJuD9JweBxSGh5800HbXP53o
jjhvoPQLIC4BSu0ly01j5k6t/tTV7Ux2Sry5Lmnl5b44H59YRA3N6WBAw4cAo8RAMailrelqe7a5
k/2s6B9nzZfiOC9RpKApKRM25BuXjmopjlXnARh0RMdif+fyWb2Uw7kHPY1yTU5BmMu2DLq7Bfsn
3d7clF71LOqwCPScJ8yk0WKWpAWEgZafFMmvJhFGgsAx8FmEPtQgpteggvQXvVm89oGN41qVQ4+9
9zaRuyu9ODAE5iU6Fu8nSF8A+kJmCFigEZ/VQ0qqH9eVTySC8xBZHPekU4EaS4cjHV4kdHauC2B2
ck0LOBcRJ8SYpRxFwkg6FeVzRXZE/SHRo9R+G63vlfXnEz2XWsc5i6xJW1uJ8M2obN2Rct5XWXuw
BhG3okghOPdQh3lZpx3EyLrhp4l9WubKG0nlJUknMCT2i698Qb5bIxs0idQUbDQWVr0T8yGd7ofo
dspesmwfjQK3J9AHvjUz95ra6kBd92LZH0GAqT1eV4eVGXDcD7imFdW2AbzFT0QO8TjamgyvoG9m
v7lrMalaHeoTGV0dWL6LrzrSl+GZDRbIr6KewkrN/1I455JCYBaTwkLJ4Z/FJyy3dgfLa9HXi2MP
HRrsfLfCRZVVP3h2Yi6AKap6Av43VkUYjkP/jPVr6iTg8i29eRv/eRvo8oTsfs8i/1yS8wXbeXBU
OXXG+m7MNTfBvJngFlfV5OxMnGdKcn3q9QSRprxnM9Sx371WL/JdH+S7ApMoU+epgsWrFYzUy5Nx
nsomVdGCfeWf/JZudRdLa7dNgVdFxzBMFMgjcH8mVwG7TBpU96rixwBOFSDorofY2HDEzCMxyQfa
eTNs5A4OhiHUDV7xA6Cbd5JLVYAuUDSNYvBCCz71+pf+LZBvskwSGiBpiWLq0npTezM0gv3y1RDu
/UA8j2UCVvupYahQA7m1lec0PyZC/gPRGThtiWK1mvIeV5fGWyPdj6Ja5r/Y9ftH4nQjW2K1m3Lc
CqMiVH3WTikBwWo+M34NUK9s/87M3gVyr1opExMOH7WxsXmNM2/JAANjf7luZKtPzNnNcC/ZHEnW
kpsEiU/6YpjotU6PUnOXYdPuuhyRTtvcW9YbU5uFOqt/AAZD9bNAcgHFC/Y+BgFFvfT1urzrGodV
nEsX1RJNUsIOIccSbRL1uR4flbAW5AwiGVyMa8qtMdiRgUzY3MbmnW49x6IZ6JV+AHNI/9MBvFmX
5+htddasHDHhP5skrTsdwgCM0b60E/UDrhsQNmUuRU2gWozABIt5DGr57VJ/H9r52/VbWc+yzo7D
fsPZy4EZ+NrSO0v1atiQ/G18nl6Tx27bOdb3+TOwQrbla0SEU5qii+JcQ2dmsR0bSIXjUHb09FVa
voK29D9qA+ce4lrJC5tRI1jZ8mq0ilc1iN4L41nwCZmhfIjUzj4h5xXmSKayFqEEK+8rz/QaL36o
gvKUnszn+Fnb2Bs2e1ptQryQogEXgRFrMuct0gpbTXoMjwRIoOwYbjA7FVSHagvc7jvDTQNR8Wdl
HvVS/TmvoWeGQaUSq/4Yys92k9c69eRYHmoZvuFG3zB0iKqzJbjJFS7fC6n8jl0WTbSPtQlNuGPv
V09YXYef13f0K/2JOR584726TWWnwRKjJyoJ/Evs+tvi3zzCmYmkZjVOkY5EXUOJfcYWh+HoezNY
trarbRaQCI+B4jYgo6CeaOdU4AHeaghnorNkqgD5hK9dAmy1jG4U++d15RUY4pt+nQmohojUIWXm
v/il9tKCzldIUbKaybzbx9szfi5DpkAQDnGI1g838TctGG5lTD0sr8D/8+bvpHRyQHOlHoj1iCB8
FB2P/f+ZaFBEJno+4Xihehrrr1MbpL2ITUhkEm8u9kyIGWPiPAI78NtDanxXjgrwNpYNIylBhvGD
BfyioSLmUq64nDeYnTORQ98ZyYSA32vkyQnHL13ySK3XwgzC8uW6glwPR4DKe/kFh65MAKKMIn8S
aZ+pkft2pgU0GwI7roLrokTO7M0Qz06lV40pEQvDEK3ff5IRkaSbBrxzbvmkOpWLcE70+AnU421i
8kygOUZDk9ZYQO285ph+QqOE0S88kJ2UYkUndJTn7Jk8CE7JAp0rd8enwkoV0kouGfAmmKdJf8QW
xmjtDAAEVfUxLEw/bJ+kToStLPAkPGIWTSqtVkM4MVk7lPKNNG6uH0v0KblYJVymZExGVBBslcFP
p9qnXNToEB2BC1UYdamkFHjPDXpQ61Mpat+K9I9HfAnnCVMDBhIWVqQA3kLi2TdYrXSrm8KPA5I7
IvcuMGOVi1BsTWqrdEDkgCF6x7LTOzIpeyvSdVeJrUM4pKKynOgtU9kvOtN4LPlUpWojr5xumTfu
N9EjuWvBTPiLPE0ugwjCMrRne2HrhFgk9a8riei8nDMJwzlSbFYVLDFM3Zn3U5s62fzZxmeuiSC/
ETguvhk/54qsWhXqZ0TVsSCjoxpYOSb2/XKgQ1w/lkD3P/bgC32peuh+a7508VOa3Zr0x3URK2Nc
LAIyFUu3dXAT8Et3sl0ZarcgYv4HFnTYGpu329qIIrz17/YuiLujgchzA5IlaEj3FCZGIAEqcG5/
afFPwYlWlQFRFaATCFSOH4UcCE0Sk2XvI8bRhx2alljXYqAQMUAhSBDdU5fxe4lC5tXL+n8QAJno
NmcBajFRo4vQvOrGwu0GN6tA16oKAlaREO4j0rYvUwL6ck8qdCda9G1GGy8yM1/wDVdd4tlhuGhc
WlRbakG47CW9q31WsV9c/rQflgcrcuSgvtMPAPt6ui5zVT9+izT4PL4Oy0ihE0Z2Omsn00e9xVTQ
6JhV4V2Xc/0TGjwxWhNOY1eCJ8BTaxD4KmHqpsbw1KXtp+tyrn9Cg8/nF9kyK4vCeFP9vq2fNNHs
7fqrcvbBuJcx06JYSrB6iSADY31eDvDpzol35Q4VS0/yRLmS6Dzs/888vDKZZqKz/cdoll9BgOEY
pfzr+icTXQ37/zMR7QAYqlyHLwL2yb4e05NldL4+iRZWRCdhmngmpqRaFResSWUXJ4sCqyMSoRKt
P4dnd8M5AytStdmqEbpbp0p1orvxZnyOAtvVb/UfBPPY1M321SY5dCdclMB4RYbE+Yg67KgdzkiL
8mQbJd8kOjpLc0Omv5k6ODsi5yIKpdDLJIYrCme6G2zrZAzAX4obIIrRJnkaFxJc1w7RR+WT9ahP
U0y4v42kWRu7d8J7toZLv1poBP+z+o4Z9xvFH06FK6rQridj78flk3XwBcxW18IjMsD35jbdxj4A
obD30zmtBzJyJ5ocUm900ezVel3wTDBXF6xAS5JUHVow814JqmDafm89Y8+6S3/1Qp9J4hzKtIx9
KncV7ELpXKnaxWiH9IxuQWn/0zNm8Jl7FBaGXkotpiEMKdDaxgG11cMSD9vrGiPwJ293emboozwt
5YBZPMzf9F7RALMgHPyptzbXxQj8CZ+nR3VpR0OPMZ8sD8b4ThYtFAp1j/MmUggg8zyGRUtbfXaL
JzaJFQG+q5tRCKCuuUFTbi9yI6L3hc/Q1ZwoUa/Dh/3T3YSl+RZDNnL+WXoXlcMEbotP0iOTjEDo
QP1b11BgRHCo2DeJfVfRSBDAi/wIn52HBhmMiOk5A7DWth3mt1HARX26dTuHODOMuS6csXOkH1hr
qWUhUvj6UU2w8piW/pHC2aS6YlpsYTHRAXJLncw4RdWPBPCMf6OY73LY7zjT/6IL+yIvE7yn9i5U
jqohaF+u29f73+f0Mpd1WkQWcv9JGryokI5lknlGKJoH/ZcLe5fDvWhNaLWhXsPx93sJJT4FsDr6
U/U6mI66MzfyERuQaCvVOYo51JMfrn/Ef7GDd+ncQxf2dlvkC8y79q0NsMt8+pMNQZr3it9skLyL
0B/WWyf6b4H8ANdclFgOkWHuVvapGtF9XF5aOXmxMuOzpU0vyAldoiknLEXJjiKhUTSgA5HtWtI5
qUl+lbUlyEP/5Q16/0Vc/2u21WruWdrBNlAxzOFDsu4sLuvjKNp/01p+TT9D77XVZLSQu7zyk5Y4
iaIKYhfRnfITXkPTRWPfI9lgPUoAnLk0BT0qm9zQ/DwIQ1d0qatvhKGoGjENS1N5vM1x6UuSZ6iP
zMMX4A6EIp7L9Ss6E8CF53lXWFrb461j5Rf0qzdaH6Dl+rn0pJ1RCEKxVcM/E8b+/8yxACnUVOYQ
uW6Vq49ZY7w2Su+maid4v9888YeS5pkczoEB/DAkISuAJLvumD+wdnLtTtvwmO4TvH+gCctdErAp
n2qjlt6f416hNnImnvNvrTmmA5Wh9mVr7cEfea+EkWBvePUpOBPBuTbVKPUiLLHFWxezYyWdU0o7
0rxo9P66FxPdGOfEwNo2SqnaomeJ9WrMPzsZHIglGP4QKLnOteJ7DdTGiwwh+dK6fbcH5+zfBI7v
n0vnHFEsL+kYTdgyq8K9nN704d6aRb5BcCW6eqncRjW3XZ6it9MAV306ys90j86n7yQ38+fRK/xx
q/wQUYAxTbqi6DoXest9A1JwlLO8QU2cMb2n+dYYU29Cm0IbRdH3ejx59hU5X0HitCsBZonwu6jc
Nh6dQZqCOENzIqHaPqNVDYjm/IbOtdf29A6LEgeUCHdNozkNmX5E5ehf1851f3z2iziHopTFVOcD
flElzZILpoWj0Zq35pQfRmUJqmnyjS5RHDK1lQNUML80APrU1m4iFYKtLoGh6JzLyRLMrwJ6TfXM
ep/Ft5MWTMPT9dOKRHBupQ9rYkQUvfVOO5oTdSTaOHFi/M0zevZJOc+SV9lcJFgm8zp7F+s3+fzp
+ilExs55FGOYCNi90cCbLcuZ6+HGyEaB0xKI4BnI5KWdh3lhCyjhF5MEhSK4a9GjaXDuxA6V0WrC
lJXQGIUCcem+OJQYvhbzgAks3OC8ChAUdDMr8ZYU8t1g7udxcFL9rrJqp+oHwdULPBhPOVbpWUpr
AgWz9X7TJD0yjBo8l3bhtyMRPGACZeZpxeRSriWZIeQ39vcsQ1l9+VobNLiua6KPx7kHuQaQjx7C
PZD+eckUx150B6NL4/JdzUSzXiJfZHAeQMrbTsosvDFp5Or7cYMqD4ZDB2fuMZZZoWwnWjcQfULO
H1g6TTtpHjBjTp9yUAFp0mPfjIKXU6jrnD+w61oaMoZ+VWjuW4MukHdDg2zXcMVHWs9h3r0Pv/1G
AS6cyymSJuV28FS38IzWtVA6dqwnZcPqn7lnsuq+A+W8risCp8GvxYEntF6SHH5vNAIlPBBTtLzB
nMKVt5rvL+mLpo01aArecofCSwK9wu73gkA02lut4DQC3SCc2zBBTiuVIYQ17a7tbm0j6ESpyVv7
+dqBuOAjKyOs8NQd28yudgSYfL2vusax3NhuZDndC0MaYlMLmMACG0F6hzFtp3iOcaH+f7s6drVn
aQVJ7SXvEzZt3gCWC14EaByb6yIEnoRwnkRTVamoYpyVJrtM9dX661Lctfq2xxT9dUmim+PcCI1k
Gbu5COnAJTFMx07elSLE1Ldp6ms3x3kOyZpjIjcs6VNNF2tYh65pXaNqwR+p9niYJzc3MTA4DMCI
/VkO8y6e0htCDJc0S+xMOlYgmzINYtvaaBX1QgUsH2aa7XWVeLZRfwN44iFs2kNvy1/ryQx6LXHR
OwPLG4C21HxjTpNrJtS1Qm1Dl86pyRD0JqrgTe6MmnyXS1HktBparpbsqqpsHfIw/55byyHNEw+x
1qHIX0hCPeSTIHvON1myeJY0+KVuPmK66zEvlN7BTGcQSSm25WynkjKMWkYnvShubDLui0h+GTr7
JFV0o3T0GdxOn9s28UKpc5XS2uuZvAEc2+SlIEh2ljrQTRQv6saJaukTUjvM9oFyt5a7zAGSzUHP
85MhdQ9JUnmEtg+Vru+tsX7Q68ZrFjPQJ78rRB3Jt6mqj9eoE1M1wSQGCJ9LvQfmrZaoFVwzC0N0
l7jlptkmt9Frd2DOkjGASJ48e8L1A+Y9rgnmYriYjulCCeaUysyxMONZPmsnA1AdndsBqkPYQ1l3
zb/PyTdw4sKszUbGQ8cqylrQsq681xxYJSl0oAsb0QHXbfBdIBffdXFbLnSCtafdAzVupPAuJYIa
6L+8dO8yOA/dgtEmBNqO6sWZI91qQe63mxyF5PAWgCB31SdWI6sPop3f9ZP9rifxmKOd0s3j3OJd
sErUII/L4s+ihjy7/I/K8S6CU46mjzOj7tk2bvmFvth65BRwlWQr97Uzyl4ziKLx1QG295iBr3sW
hTLpJUoImHcO9wCk3ca70Qsd9SDi5F3Xw98n4/FwkiFL1CRn8THm49qbKr277vrXV3DPTsLpRGVJ
8ZTXMGhJcYygAG1Z9jLfTu54BJ2xJ6R2Yf7h4039VkF+pCG2JGUoB5TJiPXYlJ/TfHGU8lMrB6q+
TVVRfXY9u3iXxh3ObqJxshc0arIy3OiVevw/0r5rSW5cifKLGEFP4pWuWNXV3si8MNSShgS9d1+/
B61ddQmiiL3S28S0glkAEgdpT0bFbZ2/NiCJ3d9GkSDOLhnsuUWGGVVdtqUdKmRbh2YOIoLm6VkX
WMfb1+l9TbzloVJKVObFWNFpUkA9UINl92l/OSIZ7O8X1s3U6CRb+xhlhvNVbz1pRjAoz/siRDvG
2RzR2s961+MG2VnYUFASDV+szB8kXXAy2xfofbs4u2OpUjAOpIhmN5g6Nt2DDkQgQLBXbz7axV51
MV37EsN00ax0inrbqWkoiebWCRbBJ6HRjjehRAO3ZtbP9WA6bSGq1vqDK/lzn/gEdKoNrd1O6I1n
QXnwM66hVjijO3jVk+bPIKP0ig/7GrDdu2a8i+RUAPVOlYp5pCxVU3yxAaOVa34yn5iDorklhtg5
wsJj0WFx2mBrZQt6Pvh6JHHIY40xy6lHrxnBLbmpGdXuuX0WVT8JII9PTse1LUtjiwu75P8Zcuus
ILgrVXgr8b0Emo0uPgj2dVsgBq/YlmwQYnKv4UosMOpWyBiNAfhvnlSf+nnkla/LXQ/er8JbXvUP
xMNFEDdr/ME+/CmbfxhtOYlXW2ehPG9GmGo6pIFxE58w8ANswiZSPEtoPY3BX3XWmYqBuWoWQRqX
O1cdwyPlaoQBIDcvtbk6uXaSMI5wf2M3ledCCGf79lKf1f0Em7CNbwoplK2wMgVpie07gZJMG4Oa
kICT2W+4QBPwbWSjxAiKxwB8H8fSU14LN3OVe9vpjuNh+rCKOHs36PCQOroQyV3Dasg7WWlhebKy
WqK4KeqDr9UjK6HQUWPA2PDMK+oNoe0ur81V9KA/7O/rtg1y8Qu407O7KQbFP5SGFZ0393lg38nQ
Vemghnbq/lXt0IU07hjtJK4zVL0hvKn3GBNjOnYeDBOG7Nh/FS27kMRdxMVM206nwFQpvx071SlM
6ljl4gm2b1svf+oM76tIYGfMaIeQY4f+3xjc3fHn8Uo/Gn7rD0f9quqd8lrEdLn5Ir0v7S2Ed6Gn
aIHLJCPDq6fNVya9kmNBamvTPLj4vvrrPYjU1SD2whodEsmvxsGvWvNmaotwqMZvgv3bjJJdyOKM
N2oquT3NUAg2nI+G5SOjSLQO01EORV6eaNvY3y+2bSnVuk/ZsOW1lf1WXTxpJv7+crYz0RfL4SAk
aepYJSWW0/mpO7lrwEoPMXnW1YLML67jZ+U0v0yIpbJbLYQTkTJyaIKRAvNY1Xhhh/plGp4G6TRK
x/0VikRwcCHr1GzUlWGkciOTB7k+WqKGPeEmciChJelkIzILj/IYHRJXC1OAUnnVuODY8c1bNrxI
drLb5io919fCKrpN9/LiCDngILliaFUBSE6P1Q0rpFwPzbE9/c3QYGA/Gh0M1ZQxMZZPUlvRkkVU
AnQUGEYvB7VoaPA2tF8I4O4xqdPKBIswswcmH4T3LokdigZ76cDcS+XTvmZsXq8LadxNbps+scqe
+Xtr56zx9YrqgX0J23byhQjuBs9T0eZ0Rhxque89+6SFlZvLSBW0fhKWJ3KnioKzb/bhby7zhUTu
Pqdl003pACjMtfg1NjFQmeh5gAHo4JWeb4px8vR4eZG67pkWuQvWpG/GUBqObSzunM2Du4yzM3fk
1hjke7nsBe7oJlBf/Druvlso0JiqYcLbXeZPxOx9JcVE7dx6Ktbkb+79hSju3ktZZtB2GKCsyq3e
lQgcfDfLv8upXUjhbr7SwUPoF5iS1iOg01euMNMrYGZQ7OohuHIE+7dtfl3I4+66EWfGkClvjtcM
frcUDeWKp4RvRMveGCJAXpzzm8hpguxxCNOTyPoSHCCfuZZobyOSBT4nEEc7hKyHPBq/FLp6GCPl
af/ybAL3+1L5HPaAPlM6DSuKIw3MNszJSUm6a9LpguicSAyHOVK+jGRNUDSrFR1C4b0XoUO41SYB
FIjEcGCjoBi8UgaAtFycpBbTBg7NIIjOCfCMz1jTWTbsWQZ6msSlYCZJvv3bgXDQUnZg/URdCpov
qydq3FQrCmjCfRGiJXD40EqT1kwLCIHzSPmYV3awNt3rvgjRQXC4UJuqkk6SglBSG2HusPo1rVdM
GhL13orEcMDQrUbUEQ1Ip6ZHXXqI1Jde+7C/km337+KGcGCgl0OeaT3e45Zg0lnhFwf7SZ9QOzx4
w7lF0fAkO6vg0RS90XwaejErjA2XYJRqk4nZhepVZYD2Ua2UCoEmREc67VaNlWNdjH5rY/QJNRQQ
PhmriFlOsMF8tlqWEwygrNgU6QR8CGnuzPNzHv2VU/a+xXyauu3krtZSFq/LUVJgtOi+LZzFirz9
oxTAqsmhg9TrjLkGgfvMjFxNbx0zk4+aVZ+tkojyOoI7ZrK/X3gVllnUNYKQjDQAsTu/OthHtApe
04P0pTjChD3FmuBWi46K/f1CotaRrFKQVUCrSu2YSmAMz1b9ZX8HRavikEMZ7VGzBhxUWn3SospJ
RQJER8ThhkQbs8tLWItUOVBrdpNJc+bqxRK+FKJrzafA0H+WlGoEE65DXb42OjUyRvnVEES3rIOD
IhLh/Kuac0hiDqSFOQyzIitjx8CU2qqfHBM9APuHJNjD3+J9SFjHY4o9zLLjpD+OWeMa81FOK8F1
EtndfCLMMmmRSZgn480fmZnEWqUl3/KlazNIT39Jc/aOEnxl/0gl1chG+H9rabsVtT0tSY79tAiu
ruAe8cX98YJhgl3MwiiYwzRQJxoZGcD+EYnwnadwrakW2SStUKuCmibgQ+pJLmpITMQ4cG6BqDRm
23e+2DsOHOTVyEyDhQD0Q3+c0ZItOXmA+g3y0GPuioLuBXgJjKzQI0dMlRUR3ogcJosDDkki6Cux
UBU3BuVRBiPeeFW+WpZDDyzVzWQzxsL8Oa2C5bC/16Lz5CBlrlU7j4mheMv8ucPEA1ty7U5gFIpk
8HaImWcY2oiboBI/NlBhWL8Meiu4byIhHHy0UMx1UmCIGNYXsMJP8ovaCKrTtqEDV1Y3dCIr/NBD
0Ek2k7IgqVUM1I9UetYUeo1xdYfZlv77m2N5F8VtWUuGSjLqGUYo+OeLL23pzdXzvog/YPy7DG7H
JDWra7Ni/Fyy/FDL6ZWpJ0E6oFq9W30tzwOzrM6TZLoYh+5VK/RjyWFPZXekUUx//8cItpYnzm26
xS6sGiqi1aNL1fx2bWO/mWZwedeChqvtV/rnsnna3F6xp96SoSgmOs3Sj5jKKnhhtlsArHcJ6q+2
RjlhUL1eYjGTax/e3OLSGV/1wQdpLm5y66KdeTXcQfS0/QHH3gVzJlyqp0qeTtqPxEjnVm4VO+v/
nVI2gG/TZ4Sv5JyeTT9yy4MhuIJ/ePLe5bOtvzCyonnRR7VEvIO+jGfZz/z5ynio/2PwlSGJJwrp
i5SGQcKFuNFspK4nSPr3YOIpMFOXqi86CcpeNA1iG1ve18V+yIUgq2/ohGZTFnSs3MaaQ6pgACkh
wV9cApsVqYH11zZ0bj3TlKtmpoDHftA/VTF1xuqbPf2XRA/7YrarqmxMzUDA1jTBgPvrctDzntIe
ARMYdxOY8XIvQr/XeIWUp/eDRlQKJGGB2uYe2phmoupIEoKr/lehJIPvnqdoB2iS62KQ4Sp5Zv1X
Cc8LIfzNG/WlojlCYWBJOKdtcioa44y7LngItpPGF3K4HewNtGcgRoyq3iJFD39fhctUHNNRv9aL
3ImXzLXkEfUV2VU3SK51lO8L2Q5lpT4slRku0eIkKfm2f6yiDeYuHynz0tAWGDHRetvCnG0aDz3m
7r6QbdPsYuWcjjZz1+TIczFsK49xWD/aR5Q33koH2LRXoqJG0ZK4e5em8gziXsRJkspArwVx0D51
LKb/fXIlcgoXa+JsoJhYtC3Y9ba6j638mmOIWnGMkP207vd3jx3Bb4HxC0Hcq640UTdrMuocujE9
YM6kTzBt6t9EcI96W1R5LdcIwGnKXd+dV1uQ5tzG+Pc18CTXOPvFsGtsVnTdfGEto+D0hEeNIvbl
2B9QLHHcXxA7450940mvy3w01NyCPPzHDSYlha0xgMsTZElFP/+3L0ugb4SDj2RNxnxcoNxWl/or
GR6mzHbanor2cDN/e7GHHHx0mWbMs4VQi36QPhZ+dGQJJvsjc6wNge39xmO2t38cLDTznI1Lh/QP
7UzdxSxp1zK/xtGLvDpF60hVKJEwru+K+dTVtguX/3XMpbAmlqsOzXVh5eemsb/jAn429ebaVlDm
occPyVw6apn6i7k80mH6VsoDKgmV+7Ehrmn0nb9/MCIl4FBHK+aEqATObZkpXws0DFdKAXaH6Z4M
heACiRCOsN9y8dg3ktqO6F6HI/HIEK471B/QndT7zG3PXe3fUJtnNlNyMvZyDojr8t7TSRKA7cTt
JCrYQOGqOOjBhObEnBjfaest7opCeJTLPTB3GuOThQ71WwHHntJxKCSvZLKH4U3B+2N5i0EiDpvH
jvIEgfu6j6i/EZRHchlLaYVlkUF1yiIkydd/0TyNL//tk9hqYVUj4TBJXotRv/Nya9X/GX9XlfkT
E36jKK+0TF/UBsastPRu1MBZnubrKmsFiiDaMA562r4Y8pG1ASWdZ0YPcvFxf7/+YFz+PztPkzm8
6bQCdsiCXFaOWd114qBm0LWfatiWCzrTEIYHvbUcCRkCt52ui/3jICIz1zFVesTiaxuT6o0wCcoP
HWQa1/pxdtOHymufRYVZ7Jt/VnNN5qDCSObZJAvOzK6kU5THoLoZP9umiKph21MnBpFR72CriDz8
CknozixIH+PQGKkOq3TNfPrdgDspHdpT6psPopmom3h7IZBDi3rsUZMztsDAWQ8ylJmp8UNsPhui
UYHbp3YhiAMKVS8b0uWSgmoL2S0eCp81hJZoTmhgTJSu9CTKgbIP/nZk7wLfXOgLdM+yuTBGFS4q
C/V1132onEzwvIu6INgG7YnhvJ20lXIyzHBEJpD5Kca57e7q9bNcBrnsKqB93790m5f6YlGc3VJK
UlJiKjtKPBZ/0G/yVeTvsA9wy9F1gzVdoDvf1HnyibHTrXKyKd7fs4ImnPw28kjnZEfG0mN9koUV
JBsL+kUet33dSK2hRLDtLT+k+mgDTVEdg+puVmjduuV37ZOID1YkktvDNW3ltZBmBT7+WbZetFRg
iG1cqV+WxAHvnGkzBoTg+2PXOA3FFKXGjYZDpggAfqs84xdBHAArU5wOamQrXn6W8dKzMJB8ndyy
/4pP+YcfFbL2lQby/9Kv0X0qu/vauBXO/uUXcFBsG50alxl+gXyiYfoE3nhwGDjRcT1oJ4KMsCef
czB9jClMD0XgLmz5J78I5zC5p+CLI+2E8N41e4HY0Cr7zBYto5A8C0S18iK14aBZaxptXrpWQdnG
4lTLjVqIBl1uPDK/LIjD4nHMTbMrV9yFOUz167Tylf7T/omJdJND4UJXaEv7RfEwSRG01p9b5Us6
D446imj3BWvhS3date+jbMQlaDDyiuhHZb5dG5F3JTgSvmhnxdSQPDJxJH0woyZd8bL7Fn3WxkEN
0I7v0luRGbBlXF8eEc8/sTSYVq1SHFFy/uEy9FeGL31WGN2VLwX7h7W9hwjf2eiU0G3eIs2qvksy
oinICNROlb6M7WttCsBKJIMDw2ok1ojRNrjB5oRJwS1oXKVbO8ke95eyfVLvS+EwEWFbAFWGNm41
zkM1owejFs7aZt/4/el6l8HBIYb+9JI+UJzNcQ1kH+TpHnkow9lVg9xfPohyeaKdY3+/sC9oLNGx
JSPm1qznDnPO1Pxe6USM8BtGDPTtfU0cxg3GIkeZBCFL85qp91mCXoD5VesDKwOnYh1KaJfdP6kt
j+4XkRzOGVKp1E05KCjwpaESsoJzlhkVU2OKdIKDO9KkGNVolQqbi65UraMuohni7KfuaQSHdhqx
K0uKGhyR5tBnXDLPWD91FEvSyD9uG29udktSDXofsaeQmZts29AD7he3ondIoHdvVsGF3un9MMJk
Qng9q6/y6Kqvb8biYV8HBCfDT6PIeitd4gZa12KOg/pB10VsN9vP0E+1Vjk4WCu5NOcSXsfQwtyL
5Cur/NjL2ZGa833Xpq+l0mBmZ7Gg0gv08+hmUlkhI2mCNS9TJ6qmm0I2z6QZDoQknzG/JnXyrKhc
O1mDfl3cfhgyxyo64kZ9dVtG0o06WLPT24bTq/JxVaoHux5al4w01NfmpCzlc7dYR7P8r+iH53yx
XwdddsCi/Q1hgYOStU6lNE/tqoaoiH1J5/mDajVnUzfvkoS4yrQ80TwJMaczc1uKErH5oGpnVD3t
n4tAn1UO4RCcQH9QBR8qSSRHmcqgN9GK/xBVjSunH/dliXSAg7delqZFpextNXxKvnfCdmsR0PDj
NWyF1l0Phhuv7oDPQ+SkxotGiUsUy9HRWTafleqrJRo8seViX+IbP2Oj0PJkmhgLp3pQvhpBd4i8
Oswd4hv3y7nALDARK92Gh/iLQA7nVqQAEIZJoOzmFQE5ZhWaUVCZSD3ETo9c5v65bTnav4jjQC+t
kj6NbYBe52c3qKgJYBChtyaFP7C607E+JM+rqPVAoJj8iA2ZzCpuJsIWVY+kSu1LD0Q5RVHpGJEo
8beVkbtcn8Z5jHmuavFCAU4/JqQwnxGJNzfyMne57c4R7p4cYs5b6e5v7OaFMBVCMJQCBhHfuqrW
pKlGJG49al5F0cMocr0F3+fL1dZ1ISDVKRBIQL3fZOZBScrD/hK29+59DXylWqqpdbmsWMPkYpyg
r4X1WQuGz6zqyvrcv/S+5qIjIz+Iml+2HcULweqvxlLW13TqS5Udmnkq/P5Ir6g/hhl17CM9snhh
ihYi9UryFlGIYfO9vBDNvTWqHk8GYWklgunJeTVdLbHs9lQS7S1bwm/GxoUcDpyR5WlJ28GS1g/M
Gy+9/rV9Mz6roLzW/sZsvxDGoXNsGIOam7jkM1WDwtDuqhg9zHb0v9cAom35p87z5Wprkhh0liAG
nemPtYUa1LgDZ7Eqyl1t0ar9IogBzIVRY+pSabXMuWazxdiUxP7EGHRiN0HMc/8SiPSBg2Mt0aOV
znATqjSsVberSqcaRXE64YI4FI5zdSLoWlE8S39oZ+qs1tEG5Smsl1TuHa1/newPJKVuaQqc4rdn
c0cP+QKrWgZjJcZoAqcm8lWR0WkVVb6MueuW3jhDQx0TXp7Rle5ULJ6VxV9reiVpRlhUY7hSzG7U
+kdTSg+d1OPn9cpnWZ3ciKBNrqLh0JEbC+R6cqwExJq//dPR8JUjS53QLsuxaTX1af8JtXB9Lehi
F5y+zQGRrESWutojHmPLDJNx9om+3qyGfdxfCTvevUPgQCfTlKKIeohhwefslB2yYxqK532KxHCY
I9smKTSbKB6d41MD/yYtrMM81Z4hNTBsTVeuwASmfNlf3Kb1/o4KNgc+SVVrWZcgtqP2X7MkOhdJ
Dst7yhxDk8J9UdsBlwtZnANcTu1iyVX/o4Gc0UUwe8Z8wkCboD0Yojd+2zi8EMfhUEL7XDEZ4GX/
rQG21Y/uNFhp4KaozkmYgWokft1foWgzOThq6TQOeqMDYvXRz+bUrVsN9SiLI9kiJiDhZnKg1Gdm
MahD9SMHA+hDatiEn/qDqlU0b0Bw0/jykVy1E22e4BBL9KEm97V6r0//7e/dtq37flx8yYhqJoRG
GkIIY9B9QXkrmzdfh+pti2RP6yB9cG3cNaJaJZEVxRePjGOVNJaKlZXUYTXcYIm/qdzpMH9gtBQg
WXbbxukey2tRw9rWCIfLZ5JwsNKVmZRaUoZnEsH1U3lU/TWkh/G4hmAJ/IhJAihdT3xyAK/YQRR3
ED1phAObzl5GXSqAzvlRCVibQ+WqR+OggZntX3WHQxhdG+ZVs3oEIIxn2Progfoqk9jb1x7BzePL
P4ZFBrFiD4Ot704mqj0xp2R5nLKP/yaFQ5TCpoZdVajvjiQwJxZn08o8rUocFIM4+5IEjwHhkERR
llgyFygHe3OUqz5kU5ySk4jOXySGA5HWmsyR5vC/curr5Ve5PlfxtZHdF+nqTO2nVPq+vywBaqn8
SLssieNsjGIUsNyvHxnnLhz2q3jEAB2UUQWi5iR2Hn9+uZGC/9UStfR8nOVEVrwIHBTL6GjS6CSG
4dAi6NAF849r48wR2FjW0qBL1JOuBj+5M3Grom/L19VHRARO7L40dkH3lsahR9Uo9dzM2Egjn6+q
pv+M2dWCyB7TsT0RHEZYZYo2+AwYYQ+5s5YoOS56d4meMgxOVV/HWcRwJgAllSclGrSxMcmI45pO
9VEHHJZhfMcq72NhO7xIMzhThBh6ES0WFH/JvydzsKi226DRtCdn3Yz9/aMSyeJQo54ngJMBWXQG
0/SXsbuxzEMNuv7VEFGWCO8Xhxs12nrz3kYwltDBkdLSraPKXabbGkyzTk6ac6+jbW6UQmoQ1AJS
qOk0BPvrFakmByq2ZST1UAGLs3pxlr5x1uHflP8tGnnhYUY9GvqtCDuqIJJpxK4pP+8vYf85Ud80
9UJAq1mRkswwHZv8tFYnW0tB2+RPcybCDMFevZ3nhaBMTpe27FGiwXhuAcNe81ygkkZH4R3C1Leg
T/u0vzL22u5car6LQNJtPSMRLnU/HBT1NsMcWPq/8yLAsMHwZpmg8sn4jSRNidQF6AR9H2VMYqW+
MVFfUWUBPG3VrP0ih9P1Rp/Bdld2zAJmDREgHQKDWYQxgCjLBYnZdX7QjpInAt5t1XhfHafdeZ7E
bVnWQMWlhEnzMMVgBqeqk4toSLZj6u/7yJfvVPIYUxj4zEZDFuog+RqiKK2jhqJM+LYS/lwSz86T
G6qkgcoFTR6DebDXNci10f0btXsX8dvbWGW1liMmpPdfqkpyVBvNFIvwBWGf+V2738Vwr+IUSYlS
tDic5LwG45Ge1LsuSG6YCR25lUDP/xAIfZfG9vXi8tZpXk71CI9l/jqBH75EfS445Y4E3FfRWTsk
IaT6xZX8YQj3d1N0YOySXwiWqGpPSLrBpI4B7WMZKt0qQCaBmvNDX4ZswZAMVnksF6tL1+GKrCSU
jS9WlwuCXCJJ3PNoTHG02AaqxrI6PUqDfLDS0rH0cYCpVgs27g/v4/uRcZhhlkO7VKwPogVmYBa7
u34YMapADko/fhQ5l6Jj4qBitecYTOnwfACEbrU8StksuFaCveMrc6wFlNd2hGtl2cdFndCAf6zH
25F839e3P3jJP7eNL87p4yhWigXbVn5VT1aA2R9wSsAVc1yCJIwCGTUFWZC7RKAagg3kK3RabbDG
WELAaMwrFBNqR0WjIo34g9X5vjYOM7KhMeTMRm2pZXyvKXUN7euAYSpSrDnm8CXJW8xbrpCA/tSy
JugGOSrFdsm0nm3bctvYeFF0xZUn3aX9y2xkqL+6zQziyJggsFoot1yU2bEz1UFazVXBErQ2sj/R
F9menMTOfLW1H/CMuX13SxZMJ0BEx1DaYJbz42DGztQhmmtjmyc1cZayPUgG4qkgKpzixo90lJAY
MUi5Esey40NR5J4+1f5q525Dctgtiz+WxknJFyetomObn6WoOJZR59Y9vV4iNLamFqNJujWS+y5H
wUMt+Z06BJImBWs5uKayuFq8emQ0A7lACYROgN0FmgAVBwS3jiUTR9I/Iw97p4C6RTMcUKMPI3Wy
8iNZJKdQWW2LVrhdH5pzcl+ZmIOQyKuXpC+YlYQBHoXXj6WroYN90Gp3kcFnrd3WXeOk3X1G4oM2
XRc5/n2ROmjw8HO0rOwrN7vyv78Zts16Ki1CVA5MJ03CLDsVtp7UGM4QnZe8cChidnb5EWFltTzu
i9sudTTf5bE7fQHeXYU6GSIZirdiXjMmDIDFW8FMs89LwEqabVTYnUV1zdtG37tIDmLTJqK2TmAp
oaTKt4nl2WgaSqMk2F+aSAwPrmme2q2E13fotLM9F4GmyEdTsv9RDAertt7lqmQB9Ai5NrNXQz2l
wjFY24bEzx3jk+BkrftRoYjk5pWjgJ5tvVKP5IG46kc7yG5FTaCbOGexMm3E922MvPhVJexxraNV
gzQjKjBwrj8TWWQtbzqhFyLYT7jQun5Z6Wp2SGLYSQEOveqKFt3tmtJDFK9OlYiYATbFvSs578rr
E2lWfURt6px1boTRxVPnV6ADZQk0AYJvbt6FKO4+DXY/T90AUbZsuZSs90ZaftpX7D+8fz/VQeYu
0KyPZdHE3Vt5MmZN5572FjRNPMsffd2zESimX5OTyNcQLY27UEPUNjHSaAjydCGht6PxuL8u0fe5
m2Q2llzrM95XCpZJ9b5Qnve//4e39ee+8Y66ruoL5qkwu+HMgn3FIf4xvwItkyIn5g+m3bssLtjX
jZakdYyeOIeswp9DA2djO4z/5f+DgFwAELzjTiOlKdYSW7fc0xv7NBz6kDwzv9NwKcqH9/dRAKy8
095YjUE7GZeXytfxckiRq8gagS6I3qW3dNoFQmC0OUqTJ+ZuYqYQOOEwAvzDgEGYLlIQmCctHdX/
ndID/vv7gbFVXwiU87mV0gnmMarSeu1zK33b37U/ONDvAjhkqBcaxSOBm2S1oTY8SQhFlSpGQIx4
4EuXNpNTVEc7edoXKzosDiuy3gBNaYHHtp5MpwZPiW0/EDvx9qUIru6bb3qxeeU8ALxlrG3M6zAq
p2NG/4YY5JcD4uBBb+VFXZkPyAIsKIx26QmpsTvWzdPcLlci0mrRDebLbq2h1fW4hz+dvSgBDKP7
zK0Npziy7B+9Bd3+/hYK5XGIYc5krlcJJ5WeB5+G9AQSRIcxVqNyUBg3EkpjiHJxYqbRWBgOGsts
stTiJ24ruRjVfK6RJQBIybIjZJYRaCJfmRuTREp1DcFgu8r8BCWmqdqE2igLHmB2jfYMaKaqFwur
elOu1xjWS52NTpy/pGjntOhJijJ3/8A213Nhw3CAYYExVxlZf+MghyDidFc1wP8RaYVICocaZCkR
j0D811M/Gw4bysVy0RPmpwXyRw05WeqR1BGR4oiEcqARqWZjm8zB1sjkgt44bKzsOCqxAHJFYniD
AtODTLO1GGHT/dg+ZurZEHXMbQLTxSFxoEFHK64yCYmphlJwKd4tsSjKJ1gEXxSV5dSK0xT2v4bm
8QEzuOJg0gSlRYJV8NVLU9WpSo/yVC/W0tNq2WiczLx/0ma+emkZyzqdYw1BPOVu7O9U8pyL5vls
v+nvh2FzjgX420BnqCFREr8MPmNFAGnFoQyrsx6oV/lB1Ne/afVfiOORgEZy29UIpRC9cXXpmyGB
C7I7VOt5HYUjuzctsAthTE0uYEeyNIsaLdbW+cxDaw6y4XbB6Ct+fUivBxGBtkgjOFgYMBwN8+4R
pqxWX0qehubDvjps28oX6+EgoEQ53xrVyMxMLiZDup1DT3VooSRjCUUv+xvy/wbZF7I4HEhITsue
oIw9VjLtJtGKq2jIXTlL7tQW9QzDIn2X5ea+sms/UfTJrePI6xdyPwz6twhhrzmTa1dJ4w9NZF2X
uRFUDZ7nxPbi6rbQb/+Gz0HXL34vByrL1ORSPyG1HoGETdcapxgTL05qlK8KskoCcOErnbqoH7ok
ws40aAOxQLVigPINnSj/dth8sZMlp4yyBoet12571NCZhYr33J39wvvLMoj33eNrnOKxxnT7GTdl
7t24P8jfRtu/r0VzZLfr7S7EcGCTJuaS6iYeTuXWBIFejTBxfP3VdJIHFFEhhy8iABXcSL6GaZpa
ZIENVhy7qq5MrKNVKKIWennLtrlYEwcyRs4GjbC3hg1gRNg77J0f1AOiDkTRYjh4WfoWLSQFO6Ph
0HS33SB4+be/b1ga3CEDY5i4w2nGhg61DoVTk2tbu0sMAXyxG/g7orx/n8m/QGO5yKrYZAQoKdh3
fhTJ6qDeEZ359vV8F8Odh92kYMKf4QkPc+U38ujOkhyYuSmwNEW7xZ3GQCKzyRjeWN30pNdG6qhp
8ryPASIZHN5P5WDZ5Yp635k8T9MHuzn82/c5jJ/UaIhSguuYdmFUPWfkfv/7oqPgMJlIjTV0Nsz+
pSyOuqG5maXezWolgErBNvEpLgRGqzVhtJzWhC4aFKwLAP8PNtJPleJzWxpJNTkvcMWZHWG6aRAd
LQzfKUCTIYe5O376p23jc1rEKks5bVDZZyOjkUxBJh3qWtBRsl1bar2vibvtskKSpmBNn6ysZD6u
j/Y9KyGIPKTcy9YZvBUPjYlJ91VAjkK/c7sy40I8BwbxssxmlUC81bvJHUiFHjOQVH4bPHqHIY8+
OkHuk+vyIAqXbrvYF3I5dCBxT8EChmvbeu0ZOSMXXpunP7GaaPlKhNjb+o+ckW5rxJBlTv8Vqmjy
iL5K6D9m86hfJfkpLkQcpn84yZ9S+Agq6VNUNDQUuI2CSfItOZsH5F/d4oBEjrfedB+HT7pDDqWf
fBZFVDcXCI5FDHhUNMw65ACq6Warilhx6CD5NipcK+qXmJawfx22y74vpHAwNZp1pfYt0m8pulkO
Xecw6hPJzZ3ypV/Q5fhGHf4gsoDZb//tubqQyh1eSuq4kVjbQ6Y8WfLraIeY9O5O9ikzheSbbz0U
O8J4h1WaIzrJA4q86jWNHUkuXqyePC9rf0+HKBiJebLq+UbrDKc2I29VzdZpWvlRr4wHMxtuDHUM
USThqRU5WPJwGGgb9uhtQGeBfbK7JjTU1OtM+66l8wj+P+UqzmVkkmXNx3iI81yBhieRzbvIqk9F
XTzWqZE7Uw4+4aI8zdRw46p7iRPpCD5nxzTK+9rAtrfVU1lkoC8ZYwy+VzFqWMlv46S81ZUkJHXy
oCb0UC3jc94hOdZ/q8zl2czWExLXLgb7ulJN/KombjG0D5YSf2mq18IGlzGmm7jFklzFQ4NHnBZO
vWZHIk9hZaNhUO39QSsdvTafoqY99XF9KDS0NfZL6kh9fJBJ8mIg51wuvafgH2OyzE1VFY6SW2EC
Vh6zIY+TCkSTsGn/h7QrW44bV7JfxAhwJ1+5FqtUpV2y/MKw227u+86vnwP1TIuCOIUZ337o6LA7
Kgkgkcjl5Ml1aI76QERrDJVDnBqyheGdloHW8zRubbFNQEFc+FJfu40hRjYmBVu1CQYVdcakVlE7
oDUcY4NG0NOpx0qfXkuyujGR/SVCPlkkll5lD2qOsdyRFmD26lmYaEAiu/qge2KhZFbdGTc6SRyl
mwBVNMDLEbpIj3hL1txnQvuka8shShA9ja0Vi1mwzKNTauZfujg/paJUWIAGanYXroemzN1Eis7I
F/SoTqNCnraesUQvDXk0w+627qWXcp28dVl+iM3Q20quFJaey9bYIt+oysOpFMmxzfVfKGSpFght
dVR9GoAzQYVrSkljGQnxYzXLcTrKW1hqt+sqg1Bm+S4S1VkRCul9mFug/P4OcM5jM4f3uh6eljn7
VRbzd6mQgjYNH8K8AyQ5u1OF+knqq0eDzD4GpT9yrAZ9wK5dKSZ1q7RLSrIJRfShRY5OsNrb+Sf4
kBFApaf60vs8W8gzU2y2JtFS3VgIctO0U7lEU6N0p7xJ4DrLQFIk2ugL9fXpOHOck30TrBGMmwUP
p64wJtiMJ3MyKVy+IA1YOytPj/XDIPFavv+X1X3IYYyw1HZd2lNzSEf5tr/gvzdWjSbz3tVtzUKy
6BAbrszxhPZt8IdQxgZPedLleYXCbYWwwUyS74a4WGUtOCPYHOJ85ERA9Oe+qsy/4lhHMjJUjPSt
wLRMIxT5kPmyTxfGa63ZF2MqKOPj5RTf3c1tIJQDNlfFYBWiNFrJsT0UAcV18Do39n0d40MO42O1
XZIbWQQ5w5Ey5HS+XljdG6UpQQvPG69Wt6+IH9Lo329W1fVt2nR1iuKqWpznDi1aS+dJVcnpUeau
igm8lk4cmrSjtFkgOVeQQ6hQJMEImxtMdD7JwXUrQn/sq0Z8LIq5XXNHlDAeEMGE3XhK8swjTeX2
gg60QhRxPTmeNOaOodHM6AUV6k6OKp2Q6tOGLwCjPONWcdDu5ZIT0pY6x7/aDZ82asJcMm0YxxpA
K0QCoMauyHyKEl4gy1nYl7JdoUSyKiBCE8r73hAsbV2dkQhu2xqcxfDUg+XLWeU2F2KK9cBYBCc6
5U7hiw+UULPw0t+8cIIeyBX1YJlztCRdChkDlZxW+pVpFw2dFEP6Uk83/XLW9dy9roz7aOKPk2Kr
dSVmdxDMFIcpLK3Zk2zU04LhknsU1a49NhWo8HRfxUgGjGf1ObI515slo5m1rinjhLrD1uiYlQW2
0lfBbt3VVrwZhMMycup56lyXylFNFniXlsaiioMBAou19Wq5vkxGx7nh+znJzaYy9gTTSRpSzwjS
1Mc6mB9p4KQ4PfC+y41Ex9wdeGUC3mVgbIo6pKFUNOhhqsXYEhZvDGvH7B9ykH1d3719fTE1WcVk
BkMDfu+zSYZzW8xRjrug+EpnyY8KgLk03p0x+fZc4p6jlF1eKHmvGfCSGPtJkw/h7GOqK4IhEppg
iG+iH21QepGL3osSM0Qlr/dNR+E83u+X7ctlNE3dJJohqdI7QmvzACVd0RtFjyk+8m106QqH9sqA
n+aJwu5jtJE3To8xe97krD/gPLjVnfSTd0t29XXzCYwBb7V2MUmD7k+xQ+SjTA9EqDk5tX193chg
DrUrw6YecqiPhrqAQzeWBsNFiZaWd+a7nzwjtw9t+5DIWu9piuqil3CSyv2K4d2RSxkibrKA3BIv
AvFi+aw+TZgSUXHs3e5F2chlPPh0imdJX3vIDV0xe4pMnGHotaLMSeXu19U2gqTP96TPpG4eMhTu
JJ/u53wYaxfMon/RwppQetdvJUdHWCPekwTdVQue20L8ZqaPSMByrv2upd6shn7A5h4UWiV1UwIB
ZvkWFj+W8NylT9fXwBNB/34josyycJpDuEVr9CDm96X2bZEP10Xwtokxyxh4IpSqCNu1CvYiJFbX
8ajBeItg7LDehEa5AHbvFFkgwDDmh1J3ry9i3xvZnAVjECYdDcYkwWWdbOqsdvZ8QgM/8HKVJwQ8
Z/X9Il6xgBJjGmK1CtNpwFM22cItdfjLIDx2fnGmmUDFIl7xizJpZM50So+8ZOd+hPixVhYQXSWK
LJoJbhFtRsuOaLNT7uQH86zAKaFzooafK1AxPO911wXbSGWMxGr2RrTSRqdKr06arlhRVL7lg2qX
UfQK992eq5zjC3FUU2bMxahkalu/F0tDrxOOisL5fY5iykxqfhXnWJxDKGaU/UozjEec7nIwXVxX
TardV3RFZqxEqHa5mqe4wmP8YKSncc2tQkDqMc+sleuV7+2YiglRkobKogyC08/2IhwXSW5XoD4S
6X4ZnkTe8Bre7zPGYphgKqoIZGqi4PXDXc0DkO8p2fb7GVPRmfUgrBHSs9r0fRz9TkzRtfrW13fr
cmx0nfMe7Z3/VhpjNAj63fRwgCOjNzX6gi5qlVom1zvkSWGMxSJEvZFqeF1JEsiSqxi3A5fAhN4E
Vsk2K2GhEg3R0P0kI3eD2rivn8bD4MlHGf5m7AJwzdm2XWOrEk3TJA3zPEyVuTekLqLazJAZwMCV
I6VkS50CJIFF0ICSjQfH21e5D2HM/UFiVNfR3gUoQ3Nex1/j9Hb9fu45P9vFMFemIlPbzvT3Y+G4
ZHdVF4RDMCDHfV0Md9OYqzNlhVQI5N1NN/+KwAAsuPVhbS3RzUHRx2v62PUlt8tiblIkL8009Qhh
UcsxfOyeFYONEEOHvdyLzh2qjpOTHgDD5jU47T5PW8nMrSrFWQtXHbiANKgunV3GlvSGfrgbMFda
hTP9DO3RQ0L8+vbuX7IPLWEu2ZQOaxKFNYJL81bUn9L8salfr4vgnSA7ND2W4kEzV3hK/zS5547x
Ztz8w5ilwaB718VxVqQx722ddGAkHiV4l72bdbcLAMr60x+IEFEuNZCKxavBiJDNzNAmOIDOkMW2
uqp3hQJ+rEbitI7urmQjhhqvjROL0oyOzjPgXULBnZHRAH0D0Ti3mCeDMUnFhCqU3mApbe+r1UEn
95nKSYjuGqLNMhhDpKhLFak0y7sKt614HGvONu05Cir4TzHcURXxL+bGLmaEtztDgaFcUk8WpmOL
NoxMy/xEUWx0dTacK8OTx9zTqEpmuAq4p21snOVK8hLRsLR6sqq895Im/oP6iSrJBhqNTFPWWY4t
pViLIpbQkSgmqFqBOFx5ESrOFu6W6LdCmDNqkhi9vLSBlAJIZDCIYV6y258igG01B9VCj0aaUU/J
vBxeImZXBTcLpH+/UXMN04D71kBevjSCtDgT8rsnEefp3X2sNjKYR2TuKj1d0cbs4D7bq75aBhaT
t5W9LjyaCGoxv7gUG1GMOoJlsxwWE1ic2YsOKKwe/qnR8Kp5u7dK0iXdUHRYINbMmVqoYKiLgcCt
OjWo2i0c2OD+Mj5+nzE+Upz2hUrZLlJS2mFb2A3oveUDep3r6Ty13jC9/IFR3SyIsURpqGQ5eiOw
oPplMl8W9IXX5Y/rMnZyfibmCCl0nJCJ/XnPXW10Dd110drV/63nym9Tt0ZLsRqwNEtWT+E8vLKk
9NUz/yyR0e55luO2FtJ/Hr/0jeJ5BBvtl97gV8+m29kIRd3Y0ZzFK+7G76AgQPkLsehJ660SjB/X
N+DrXfv8Ncw9WIQ1ncxVI04ZHqvMSaWDPB3+MxGM/odxUedyG0FxlAfVuB9BMTtN3Mwx1YbPt+zz
QhgjLJVth8YggSCWjw6gHPrdH5THFW1Iqk1ALrPw/CTeMTJ+0mCWZYFJeQgQ1e6CiVTPUQvSaBOV
5hn9SH300EgN56y+3vBPS2SzmobSk1AUwK6/dEUwtsmDYeTP189qx9vFvDzMrlNMQzZ0PKGfba+u
5oKwmpi9Q9M/AnBLICxDVKJhLmgDxFnihC761vjFmr3jk01JMVRDRDDE8ivJ2mBoYaYSpMJHNCJ3
mI2iBNGNBhK93hcC3mymr+Yfy9yIY7RF70AVRjC7xJEjuFFh5Mbmq5hqTggIzvUd3Ts0Ge+0qusa
kQnbBj+meZgbBM6O0AFEUsXHOFs5dYQdfxoHRjRJwnmh3v8FtYchBaZSQYZ0P6Hnr/G1QD8Pjmxj
KurB+AMtVAimdauaIRoii6Cjk7yXRjGwdVJzzKcomCfz4fqe7S9IBNxI1FQVbFGMjexBQWR2fQWK
I0A9JRsAVse4U5z0kh8mTI2/Lm2ncQTbB0myrkkgz2fRDYI6FQScZZg3dZtcpB/ZsQcifnCGm/V+
pgxcv6ktpsPearC1Sn7q/h9qT18x+fgG7Cdo2TCsG7r3+d5JoRAKq4CwC+NEnOzQnesTHYnannlu
wk415rMkxuKbodJMUV7RBlgFVEFOgQi6QDw7twAmEmc983s15Pe6HWudt8tj34Cm18cm1elIL+lu
GprQSuLwhxnrfzUYhQLKcfOYzUmwZsNBzIxjb6p3sqReCsE4jgXGl3focA4lVyD4Yk1wNSkKWtI5
0drcajo4qfrGG8mYWTJ5MRvFikfhNss0ryrHBxSg/aYSXqa4i/AXiU8k/ZDpCOWFwR47BNRV4c+t
cRlIeRYB7iVFdaqr0U3C4c6sQoT2Ym+Fnfa3PCHaBmrvJZrzE+naYAwxEaYDkqOYLuKk4O3BvJt8
Gu+GJX6YSH4Khc7H/KqXcOi9SBJBpiXHh7gcztIyPpqT4kfzujjSOnpFB1YtAPjMUC6A1LhVyuIm
TMEtoMwngqG/SdMGYB6fLDDd2aCAvu3awa7L1WvARUcmcOu34NORw8RqRuk8h8NtNsU3Yin7cj86
2ipaaVi4k/5bDrMTiNMzyp3jT3hIVBL78YDG0woAwUZ35VY49sLoNVV6XsrUFsfuMCuiLxXEwnDR
m7UBlRWG6v5tNOXkTDFapEBlg8FwltJmj0uJCF41xW9FC+ClUWRPqWG6MBqHaZIACs8eMdr6kldA
m+nV3WpoN3rUmJaCrtBSRTufiIkL4ZROVrN2jW2as+AuIQjIKvyIKps4jPIxic1DA84i8Ltb4iJ7
aY+J3xlKiSYmNEjFxSD5bTEp3+MGICVSuIJefBfGLqj18UlslKemCZ/LKns28iyyqx4oMExc8LO4
PFVEumRVfB5l3QVFuqcsqxO2clALsmca43dVCb2+7N6iaLkPtdmJR22wOhAUYYjDC0jAD10rvRZJ
fqrS7FgtlWjrYXImGHxtYZZMEGGqU9SNdjRNTpYB3yoNz2FW37ZGFKCsc9dPzU0sqAdUEIOyQct2
92NsDSc0hCAnuae08mFtzCPppJu11nGEZXlchdTCOOw7gZiuJgpvkjBfQMlykWLQgYe126vo1h8n
QNOjbnXAAfmjLaLIVgBQrfviqUzMwpplkNdl0w85a4NpzX4t0M6ozolVD+lBXMPnqixvi0qzheV1
GqVbUuV31dIFchy5cp8GXZWrjqAsVdBiZpZNQrcHi5T1mDTBupDbaKQUq6otpc2LIne2XkoB2JMf
qnm6yZYxyCWElHFyLNMMbF8E4KHF+Due4txSGuNUqItrDABhmiKIi6QS+FHlbIr5zRyHhT3U6amI
YtPvE1GwsZDFVgGZDTtsfZw+Asl5jEmm+FNK7FaTiDPirg41+gVyA+hjY33K8tCd+vSwrHJttZls
T4N5kob8EhdIsSHpVwrgK9YwBgTjsOEdHXI0a4MC4ZwUoT2JzY92Ku0xl0/pOMNK5fHjvKRPS9W4
uCkggEArPAEgWBzteMK43Fm+SVYE0Nn6qsfJc9fU/lhGdyNG9obzekzr8aBpgChXxhnj5jGXQWiI
NcUthgaL8UstRkchTtwsIxchrJxerLxwzY5jW/9QieJURRvgLbGNtXkw0/meLPGhzqiNW47iiMm2
cROQPH9Uut5FbtFNo+RbNPDKQXs+j2JKooR3DG8Z649IpJLQzCwTuFNPguhn3eP1F3vfP/gQwDYQ
iEUYaVqC0+xcyoKfAy0hP4DgywdMI+D5B3shkmJSPwQvAxpwmberXuYm71e4pq0gHYSmORajfLuS
mVff2vNJkdEhBKkxUdVZp8cgWtrrNKIQywk1wbtQ+DU0T1KxcjxS+r3sW4ylKDIyZKryBczZ56pW
ZSA6BbeQYBHxpq8yW+qe1uSyiD+vH9Q7xuqaLKopm/B6yRUUoVIR1w4Y3DVQPWTrreSBDi4Yf0bn
2sXgXhvspl78jJ73l/GC/1IsXpC7p4+qaGoiEEWKiqP8/BVkXNdIrrFiWKYyfFIIx4PcgWNA0zGN
GOUTEyVDgwkGxQ6sRvoKZlja5kx5MNZT6P3DfcZjnt89vQ9RbIFqHiIhCzFUx4k1gIM6TQ2WQfm7
HVtnnkO7LFSeL74XmW3Wxnb1wgwXfZ6AwW+yRa9+634nPrBmDtIj8E/JgVel2sk8ftpLtrG3lqq1
GdsGGYnKGo7VK958Z3ZMjGMCWex34ZKfSgOQ+N7OvNBe/OsKu3fXt4ulm7HR11XLMfZcNoF0K74r
8zchOc8Jp4+NJ4K5EulYoHWghbNYVsJhNSYPpAluPWecJPueNdmuhNH5GvBVzLiFiZSW6kzqym1l
M8h65ajJDSczyFsRE1HIVWdmwqSh+0/obMSGcAhfpXjhxJ08KYwZNtO0rvUOlzgV/BLzkBTMEMi4
nVv72wbGREXHZL8vtQNtbvRYFnoCAGLUWZNf+WBUouNFpzvaEtGgtbA6zbc82t33CtEXQ4mGNA0Z
AkxwY3Gj0VDjyRRh/FWAVZsLiDcx2aV7Hu/o25bY4nF2wadzUH+AThLRyIUH8dx9UsEXqmngjBQV
lUXiVOmqlIYOjgD0IHmdVR3hq/h09MrytBx4yHueNBZ50yhKF0863lS63BU1VfG1sHvrHZT7zMM4
cqUx5TmQgBXSGKOgADLM7AWdaacwSFMboUYT5K75xsMf7qrqx16ycJtliED9WSOhoIffKZt7Oz5P
PSfps68xGyGMqerQsCSUAzK3nYuk413nrzfk2byER8ArQYciuOazeS+60iu4vGOMr/vNSwTt5s4B
1BXRySOrYHlkbqScoA2tU2FiaBkXNNFO0ViZjwGSyLrm99OJN1Nu9+nbyGOSdhKmRpZRBuw6WUpL
pK0h5K4WvUSOEV1xbNq7C/nlQm6EMU963Icy/HSYGzjNtnjzD28JEvHccbk7ZX48eP9Kgv/3+c0Z
hraslAwPAi21mV7i6g8rjk/C3MH4QE7da3n+/9erIVKFVKIRE/lW5nEI0XurCAiZwQCkHupu8AFI
c+uRBybc9bs2YpiHoeuBh+1K7OGYuHIRxPPT9df6a0nq8zIYBVyJIptDQX8flbXBz/zWpSEAN2VG
S1tfdGGzDkbxYjRkGnkKsNboiV7zUFI+9B+0QwMlcsH6M1OMwEnXVEMCHp252YmEkwD7PnG0M2zV
Ac37mIGFDM83iu7nEdTtXqqNMMYdwaDBpSM6/MklRNQxE6tdMAJTOGZKAJ4Fzhu+rxAfK2P0DsR7
RMaYdVB19bPV9d+qhjdCbPf93iyHUTkF6fFSQYCFTJtqqz0wnae2TezB4LjFvJUwqjeZmGk5Jkho
AsPvx2ZqLyuvbsYTwWhd14Gii6zU0x+PhYFEEcdD3H8WEWiKEoJbA0EnY3g0TQjrFXsFT1s7dhjt
IzzQftPJSd56n8fvv/sobqTRS7ZxrdFvnKMsBmnSfBDDb83oV31nXTcI+8r8sSL25siNoaMtnThN
0zpq6pnAoqrdT1P16p6Dwti3PR+imHsTSW0xdTXI1NL3QRb9AZTq6Lzk7dq+Pn+IYW5M12SCLiog
PFHbs1E6WvigRA+YocHZuH1d+xDDXJu+QaILHRpwrvPnIfwRjd71g+HqGnNfSCwvwxjDVOc30WEC
0YNA+7+Cd+bBgGdBeathbs4AtraoyYBERCXzSNTVGUyV4x/wjp9xDzohBAm8gJinNn+as2ljiuo8
IYUx/JTAMaCJloQ/vL6HnFWxSS/07U3FGuFZqBflbITla6HVwXURHG17z3Ns7qjUjkKsKXCUe/nF
zJ9687FZT0rF2Tu6/V+f03+V7V1XNlKWXsuyIUEFcQrNIM9T0P73r3El3mMoqC00yOnp4tP1hb3H
T9dkspZBq4fYGHFdFZQ8FkxdKKrwJtbXo7rGbtgUNlgCvLIvPK1NH2qQsLUglsAgxRtlXl3R7Kyo
XuywSux1mA66Uf9YyYSicQtG0NEyxdSLwyTQU+P++nfz7g2LT5nDMDPn8H0g9uSOQYx2DCXIEShR
chQeERXvYBhjI6BYoWgLDqZadXvKe3AoHJTp2wgMb6i8yILgXF8dT6MZqzMWpBJQJkOTbX6D0dAa
ryNnP0L5eHNExupgDlU2RSXQDDMcNzoHs30Nb0R/cmjmqnpNXq+vZ/f6aIpkKMi1A4XFiEtqvUI5
Dn5iJ9WOiLhLKxpXBakXaVr3uqj9qGEji7FxmC9BulSaKd4FWVUL8H7RitzovPqzaxyqp9ydDtzJ
ortv+EYoY/WMapKmWoUVb5XV0yQAGsLRznVeZLkvRtclougGUACMHsYZWaO6w2uUr+QkLXFszWXo
hFX5/fom0vP4YhS0DzmM/tWSJI3rgpyH2YEPN2r8ta9QY2p8Ia0vUB5OyL6rHrooqhryKyL047MH
JBZ1JjZoD0bq9qEZnsh07qqzWj1fX9Tuy7SRQi/dxrrKuVTWoUo376YF4/l4qt38ohx0zlOxr4Ab
OcwhFYIeR8WCFM57/uEtd6Kj7s42ytkgp6ecwrXPncLOWxtzYIs6iIqSDvDuM6v4uwx0b8UY0eoc
OpjJ8Vh9m+34IJ0iJ/bzM8+p2DfFmwUzt1vODVXqO8Tpkz0DlNLZ0dF0aY9a6SYeLw3O0xXmereF
FuthhN0tDfl2HtBRiKYwZCSOsD6ct3H3tm3WxVxqohZzDHocKMwonqvCPM95edujxZTjv3DksIxR
S11UQz1CMesOuN66OSY1ceeVl1vkiWGiGrlR2jST4Sap9b2CuebSb4kHYH9/N74Yjo8tY4lz5E5f
k9bATVbOvSN8QwkbpA3Tc/yY+JplWN1T+Bqe6jPvfd7hoEPCYyOXsSDhMMVhNUL/1dvqkrlAcdS9
hUD9+W5B8bMAe6x1AEal5ZUmdx/qjVzGpugjxhJ2DQwlgMz3rTo+KuLqXjdb+yJQnZOQ/DZBsfjZ
bOUlqSoS4amuJ8MeJt2bsoxTpuOJYCJQvWgGNab4yWkJ1Mg367/+syWwpyMNodCsiNUa+IRxHR0M
ZeLE7LwlMAdRmHMR6TWWsGLqe4IRS5HGkbCLD6PV5/85CHq/Nu+HmMh6YzbI0Qh99X0cpiAVQszu
UdxcGVyA5hNL1zEXJk1sWYtOSdLezWYDyJLiTWL6eH1H9+4y8l8EWE3AQkF3+/lbwAmWlmBdhP8m
gByssfT60iU8cvy9Pd0KYUytKa5o9pyBniTpqzFgomzBm4gq7TkaWxGMidXMqBzVBc4acN/nUh5R
KTNPgxSAKLC363y5m8Tosajne71cfXDNNW15abv5orbDm1aoftgT22gyEHN1pzgOHwqjvk+E5iTK
0TlvJG+tsjMZGrtMnsOYV834Xx6+D41gXl09jcs1TOGmAy+HZLjuyQcjANuAVd39abJ1o3/MmY/d
mLZxgueITgnPvfk1Oi/fKAGUeUd8nkXdO/utsjNnX8yJMkeE4oDL1DWAKYvk1r+uw/vggM2CmMNP
4pgA2gmnOckxwbVQvWGtYytMxYcy7x6FWvWA+fJ6RQqEUTs3AKhxPmDfl/j3/Fhek17M+0Smqary
BqUgkMFSPG3mayBoqq3mLrXoJG9u3yS1pl/fyA+pjEFfhXzo6nJCSgmAfEx6vWSYAUynvQI9hYGs
f5LA+thkloFWmuWp71r0fKXrpTAfGoEzF3XPEm0Uhe3UbSdMMWuQ10EXtXab6SDckFZLntK/r5/V
vhgDAD1UgQ1YvM8GbzLnXm0MKL8mV1axBH0Nfqbk7bqQfX34VwibSFKavlWKCukxcW3sKMss2ktY
ZM+t3DnXJXGWw+aTGnMoc8Ac0LLfpoeu0K04Gx5mYQr+MzHMw74MZrG2Ai1nwZIuwMz+VSmcdO+u
oTBEBSTjuqwBzP/5YBI4e60QITNmxI8pORvj7z9Ywub3GUOUKY2CfgR4rc2gHMLR8OdRfzHk+td1
MXsPkQpaJbyoiq6YLMZMGKtOyDCvz8nwfmvVySgKixiHBMXUquXRlew/HBtpzMMxaV0mgWIBA7PB
8AvCU38+pB3I4WjVvcY0Uo5/t6ttG3HMGaXFauig6od3rKmHSROCSRA8I22er+8hTwxzVN0CR3lS
e+Jk84qRoGiSUWIL3XEci7YfZGyWw9gCQe/SbIgRAirve6cBEiLYpt2/qhc6EqQLWr9Diq62eGCU
fV3/V0nY9yJNZiPpatjStajtRFcDMuo8L5OziSxB+ZjpXTTSLAUt3SIUvG9fF/C62nQOF7iugOQH
bMLjIQj2nduPPWWfiQTjWsM6owkEv7qYXur16JW0RL+7EY7EEhw1aEv7urrwdpOJCqQRqJ+spi9H
jurtGN4KrcLJEvM2k37CxmWX4MVowHvDOAGzhNdvyJ9Xk9d9xjEdLIhSKqukNiOcGPzx31M6y1bW
99+zWLwYYuZJQv56fd/2ERibs2KsRx6Srl6B0XoHVdK550pAiTFq7oSf3VSWRiSCJ1HUwEpL93ez
f5WGIcWGhhtNa3nDb+R17PU+86UguwG5sysEc+9EPznL29tPjXaoayKCepH1KMwpNspqhCmOFgMd
MEZ3nuG6D/UUkF49Lgk2OJQVCY3Jgy2LqjPrabC25Vtbj3abqAbCsIhYmFJ2m0wFx9uhpoX13bbf
xihUMaAPpha6f3KI8iE5Z8H/hVZ2zxHZimH2fQETQKasBSIv6YjoyJLrl7V/67jwXHrFviwHLb4G
ON/RY8XCc9UUdz6aQtrgVaL82PkGmtjJI50YkLqlr3HyvHs3XvsQx0J0MVXLhJXBszea93p0FnkZ
XvrAfFkOImIdMbphGCw+pFw1KQwnqGtnFo8YTuxLXY5x7L1blclNbYR2nqSckt3ukjYiGYVoMKd8
akXYzULzMv1mjjiB/q5h1jYCGFVQB00D/h2O7zvLimCJVvWsBAkaQA1LdpHT9Xhs+bttf1uRjH0B
uYop9B3dRgDoFFf4Jh8wWMHBBLnzeo8Z3f7iAGQcW/k7F9h0Wu8Sjxd/7laoth/B+Cy5OpnVWmJy
BmgvDXcGUfQ8xp44L5ZcTifcedmai6WyW7N6EucZ6UzdGtLeW/o/6mjefgrj1yQzUSJpAfNbt6Kt
xwDz/Ui8tjEcLZFBEluc24wHLt/hfwP35ebYGR/HxD8L4hFaoKOzdDH+7gReu9vYK9H+GIEeEpNn
HRMlBXIqz38CfdoIVxjgHVLQTblkEC6EaFUDrfxQR7ZeR1af/kSfD8fe7xqhj6WyCU5xiYVIrtEj
kL2MToKmy8xGCs0nHv6E0t/aHHm7NnwjjwmKimYBYUMIeckP5ZgdzFOFBy1yhUvoUSfLePynRqPf
Ta9SxPFdeefKTmaSi2Gauh5bO9nyt/oX2shPxTF2RrB5r/YC3K0n3HWH0s7h7C0WD7DHsVYKY630
lHSrFILxZ1HvFy211uQvzubutetuVYcxV0WaN0IkImdYrXJi5bqG8qF8XPPwVslaW8pb29DRdjoO
NyqpeSgn+uNf7D/Y81EcBURQ1ZhLAwNR5gW1/5F2KlVfry7t6F5f4O4OqgS9DgbY0MAyg0/YeETz
EopdpQFIBZgxmmZ/SBLP/dldxEYCY21Q4421bGlpAIDH36UkrcCevWL2eA6DX/uayy/h7cuU4XAZ
qDLIbF15maROnmVsnDobdt7Gx0Saz+LKG+Swv3kfYpiHRc3rXO0KBZ6y0B2XurpN0XZx/Xx4K2HO
R16XYZZrnA9pJ8+YDb/StFMcCpxelV0bon6shDmk1Uw1MQohZvR60Mz2h8lTvNb/I4A+kirwhil9
gcZWxqMUqTA0d1BzoVv/zDiqkC0kngz3jDfQc9frBE8X5g/pcL1ZQyxrwlynaFZ3mng6CIAACap4
UsEKVYjCt+vHxBPF2OAVrLZjihDAwTAas/jWp/eGgYZSk4d63XefNmuij8/mvnbTOLW1CZVLx9iV
pdFdVs1JRCAnpDH0SvBDVcpTvzS/i1k4Fzlxk3S8RWh/qNsq+P+vGW2Shg4WEWTFDEb79dZoVrNA
Sl0N74vhKY0j0HOigMN5T/cu2VYMcwNgnkQDuGzUC5XU7VLdG7TEub6S3fwV/M5/NYV+w2ZXc3i9
VUwr47QnZkWbqVBYGaY4mX57LP3q9bq4vRVpeFTQZKog1czmftNRpqyGuGyVWvmatnoyGf5sRchg
ylB9ZDGZXZvnPE3DGEFnM+t2QnSv6oujKZCXspwvQmWc6rK/kTUDPATDAdSH38vWaDnOATUaX54v
3PH/+QbWqCxtgxlBeJ3x/6DNvfCI2j13YCNAS/FtLwDJ1LXen2zth0jmxQyHJFOFCDmYTK4d5O5s
Qf2TmO9jUSy4QZuKeQxjigeNS3/WwBBSL5zD27X5GxFMQSWShCWsaUffItXWYj5U2m2BzAFnp3a1
kNLImJopK+gE+6zza6qLaglqFgcUGY/zIJ8ULbqPFfnZVMV7Mua+Ui+RhTG5b+mwBJk+WaRqj3Kh
XJSkuquN34IwB8taWXmlPqppa5FGay1l6SwhXV70qQ3aEWT34RzMZDj1q35n6vpNP+m3qTSckyz1
UCm1wiVy1XKNrSmLGxskvXbcpi/oMzyIafh9ysTDIPcxkpMyqiT1UySGnH3Yv/ubfWDMWCqRqDPi
hkaHohd/o8Ss/VGzQks8CwEvc02v3ZcrocMlwRRTXVLfo8SNoUFzUBHqLaiNm3j9JSwJuEkKmGi1
tkISO7Uec1Rp913ayKNKsJFnpiuQ+AtMDcbAnpJWccPwv0i7sh3JcR37RQZseZNfvcWWe2VWZdWL
Uau87/vXz3HemU6Hwjc0lQ00Gg1kI2hKJEVR5Dm3evB5ULOn6+a0abMrQZw1aXJZqWGIITW9eQ3y
ztbku0F5uS7jLRm9tnrcVqVhkhuoTqCSNjK3mlOMuQKnSjcdNRtPSRH5Y6YdSG6gtqv6RP9aVTJo
FarkoW0wijDJt1mUOfqU7mWpdZQhu1fo8CnKcXWa5fa+IuwGDRG7hlGnjgHsWI83FSjjZn3e0T4/
xkp0sBCt00F3lIj+IEZ2qirwwMWJ4GTdWsz1kccFznSgkdEsxOfB+NInz9I0gyb+1/XF3HL/tQwu
UnbGlOpVj06FAW5MyvhWGk1B7vpWn+L3ayWDr48Rs1eALAk9hgS91cBByefMGQYwcJPADrr6DoAe
z7VOfoVBC8YIq9kjrERD+RBM8kHpB4A/d34DfhVioBRqWb9aGcgxGvCLyHgAwpg9YkTWMIExlCg3
+lJC6Uz5OAbF86iHJ8NqAScjEZDThZLg0r2sDq8Z7mX/+DF3vJK+TgjKdqjmpO2hB95GEbZPgJj3
oyQ8wRecaJi/kk6UZm5tGtpYDVMxMNuEKue5O8+mlHVFE6IdTY0wTk5uRjK//r1drEWQcxGDVkY0
sVJEjOBYTk8tE9i2SAUugSVmrbRZhwt1Cb4B7SHJBA9O2xHvfYkW+auIBwTIdJZMHGtVdNuUL2X6
Wxt/tdaf66u0GceposigSUO2wtPXKKSmTZAgcKjdqxQ/aqg9DBjBTY5aKnjyEUji3+gYJdGUg67V
bam56xLw40ha+4BrDfiw8tQelfzzddU2N+hdNf7BzhyLMZaW8ftKqjAN8IP2HzpxVxI4E0NBU8ft
BYfg4PyH6LYAaeoMoqbKDz1RK/FmEroSxtlbTcGcRyxcHywm2XM/OG19mtE9n/ym8wQ0KYH7bDYB
AX0EE/Y6QEIMfhKhobMS5SWKq52OWbsMTGl17Oi3wC3asU+idGLroFgL4w6KIZF0eaYlEF7Iborv
pgJp9a/r5rApwlI0RUd5AEpx64dDQjOlMYU+bLi1kiq05Yh4NWuf/50czm9byQA6EsXDQyx9j/In
PXiYY1F73uZLo7FSZlF2FRxAOMVqCXhX7tx6OFrq3De6e9Do2SR6wgjMPH2bUhEq+ebzPlowQKmI
EWzcMrmTVh8nYwZwFyKSt4Dj4Hn/OKOPOHkp971nHkFsdw/DP4qe9jZ7iFdy+e6fWJdUymJEWjy3
A7pZtbWj6rLHdh+A1dF0em8hJxb2EG7Zy1oqd0RlU8aAINwszj14gG4D6qaN4/C2P1q7wG4fgazk
imB/RDK5gIIOu6HFmDtwSSKc9rgqsRYkXuP8gUN/rRrnCpkURyWYYRcWmRp85PQw+JhCEHJwboaQ
tRzeFfIq7vU2Q83vWN0tONLhZwUNfAscqyTwuq3TZS2Kc4gS9VEJeSyi4yQDj08f9xG1LLtuMj8a
Cq9hIqLAreN5LXD5+8oDuwEDP4Dok91OwzTT4CvG16QHfW8laOPaNAnDlGXDMmSAQXFO1+VsHKUC
aYCi3BDLiYybrtldj1hbJwvyjP8TwZ/MWVT17RTg4pgbQLIj/Z3J0DMdJtKu7wI3ofn9KOUfeK9f
y+S8q7Mws1mBIPt/e2YXIASAYorrtIsp8/ntWg7nUaXcYl68Q+lmaZ9ZcNeQ4FgvHRA/Yjv/JkaC
3zSL1VpyrtUQvQsTa9mu5rHovyIkO7hA2yUR9YAL7ELnfCtIu8JKlg6BVjoG5g2gKWPp6bpdiERw
PjUMCQMLBfZoCD7JY2nL7Wte5vZ1Ict3XmzQqvjKCWGjxZKGDtiatjgGFDfU8K+HNolhok6vUwM4
tUA845aKJJmlUzBQuiljt+gf9PKk/NtccxGBzh7M3ymqepFGk4IGJihdUduVf6bxrRoJXPSyuHMu
gPdRU86yqg8jlCXqPZ7Z7DS5UQzTycFEUn0yhxsjRB8mszPdA9uHYIsu4gMnm/PVEQCvEc2gXAKU
DQJsB3NQ0Nwf2qwavFpLby0aCsLDhelxIjm3BTmFLtNF3ZoQm2nTL1JS4LE2f64b32VK8yYHEHto
ssFdlE9y507tYjJDzpTNR6PrfPAPe6NS7opKvpGq4KBL4Q3Qzx7riBwbPTmaVuZ1ZvlJ07/ngfmj
JeMLMldB7r2t/ftXcdlwquLIV+sYXag1xrUj4G1aC/wq2V/X/uLuzynPHS2lWXVTokDMAkAPsvFd
Ao5stGgKxFwczedi3l7eVyclDcsqnhSsMakDl+bKgzXKnkkjN1Ll1AYWkqBac5kccwI5e00bhWiD
Cr3Me8yTHqPbFDjR3SE9il4BL2IXJ4iz0kjKA4wpQLNsKNCOcaN3j9d36L+4/T+WwBNZWmXeNQOB
Kgus+H9S7vaEJowjRhLEqGMXhyWnDxcoOz3OgqKCtOX1iBr2krJpWLsywnDsdJIOoiR729Dx7gYw
cxnjA1zwN4rWqGWaIwvovo/AVqGhR1RBAnVxIr8p9S5j+fvK/GRtDuZCwxN6MkWlnRXtDgBCoWuF
4Z1cl4KizeVdZZFm4gyQFVWjF7dMgN/IKgsw//UGjdXb4IZETUAFO7Z6DPe0tRn6R8QXh8tUm5PL
bV1mJe2QGzir40Owy7xx37z1zOCu7ooeXDb9eaUit2m9VZI+TXFXl4vWVWnpyn3kZ/H4VBbdU4/2
wes+sOlkK3Hc/o2kibU6w316AH54Os17pD2iiLFpIysZi8orG1n6WWmlAXZlaawDlIa6D135a/hn
dDD8Y4+/A4c60b35t93/3J5xYV7t1aKaCEOT54QCVfw5paVtaaKJlv9ikv9Bh6R4rOHCodzg6Au1
BM03qZ0fpAUi8rfpNe7k6s4CfbeQmTNX1KwoFMsFRzaNbQgeXlQWP5EjCi3g4XZCxWvRHqn5GXg5
Uid2AAWe/bhuL5cwg2/L+q4vl4IreP/W6x5RLPmMF2kgsS6csMUucNMTeZDvlV0P3CO8gjw2p8Ap
X0UNktv2+i6e88Ry6Ks+mCFe134axk1vClKjywZMTj/O/6yUWD0cEA6BwkT1tKDI9U58tzS6ZGjL
m56ur6dIH87/WmS8faBBn6G4K+Pnin7M+d4XjHO+TMXFV1quguq94isuyHaYly0s5sE9YGadwCn8
yAebrnNdr83sB6nyApq6uAXnfcGYW2GTwT573wACZX9SdkB32gs5EUXrx2VZE5PijFLI0T+lr8md
5o0n6w68LfuiAFVM6knCWohAMx6qNEhzJQ3QMoOzQAcvzdIDBVjG/b80dJWLK2Y/TWYgwzCM5nPa
3jSWKPnZTEfed4gHJVXqMmlzAytHdiB+uItgFR3GiBbezP/PGSrYKL5JncmGxGgAfUz1l0LuSeRd
N7jL9u1zx+XpgJsMF+oROPhuk5KnqZJsOiST3eU/ExkPtXnn9pQB11JDTFRA8dZqAMhWnSiPvmap
+SMtp1NRlU+aBCqlqfbLtPSyUrFlVngUZKK9Wn+9/sHbdoRGNsyZENy3OMs1AbRHlCWXyRN/0gtb
HQ07ie9K5bEEy1FbOYkhiAWb5zBVDJXK4DBGT9H5OVymTT2EnQXWhwkTv0O9j0vJwcAaFLQEYXRb
lC6jbQm5GvQ7FwUSiXbC4yPcUv3dya9tl9rp6OnD7voabhoVnmbQBQXCI4WnPjRLRUsyExrV8oNK
n61J4CSi31/+vspc2lIt4kjB70/ZXSD5owiwdFmGs/LMYrOr7+eWqZ2UJrYIfl8yfw/RDhS5TU/s
62u0nbyCDIWiwwssmDySsxxmaT+Z2Iv4sIx7LwDShpsdlqZa0WV0+/R8l8UHRzNqC12z4OXBywRU
nNBR7P5Hgrb25ma8BU2g4JTZNLOVOC5ITrnVmEByxump3Koj+HiBgmEOhyEW2MGmr67kcNmWEUjJ
NCxJD1DA95h/2v3/Yr5oq/gg2QBKJVRHyGnqWbaBN2wb8WDZpgI6RfREVMQ6Nl1+ymjtyMNwowBy
UmAtmxa50pSz+LHLMTyUwliK8UXrqS2Vvyew71w3SZEQzuwV0KMNpbHc7NXEpxauUVX92aJ/jRC/
eNdKFy63SsYQPD0TrEOTb9X43jROo4i2fQmZFw5socMCPA86QNK5kJpltRFOHZIBuU2dRHpi+mno
7pvhk8pEz0qXMxRQB1OJBJ6MBQLf2nkwmjqzGFUT6hhG4DQzaDGYZYNHBvCF6KnVgOdgdf0pgvXU
ge4XGB5ECxkgzk1QTRGfluNR71q7lGPXTEtfKkA8qrFS4JGXs5PcV3KL3uqZOuot9naZUi6OxU77
VQOW5iD7GNqxzQcFvYqPH6l0YMIONWKcp3hO587SzshDvZGxDYE0nXocMxQnHFG7r9ft9i188du9
ksOzIbJcliZLW7bbAOxMPyqJXSVh4OsqIBFzDWWkkEruHJroUdRzEDIx0HWqCBo6bhHWXDpJJfe2
JDeHKdQ7uwro4FhDr9tpGd3RJAL1Eqvv00KOnWGqbprmq6o3f1QtvG/M6jYMQkghmjuZ7Pt1zTZL
YeiHxRKCsgTQv9wKGlZWzZWpzdi26Kn0g0N7zO3JxdD1TlxP2TpWV8L4mqXeZyCfGiGM6bmLZ+Cd
WYuIO7ZErHeKOxkoDYjRDCijzBI7xWA2SoKf15ds6+xZS+DOhLFpU5os02KJvB/KXW5Fbld8rWfR
TWorxGBCRQMHpkEXkPZzt0/ojPaNGnIMotmYwKtYYifDXV7cyYEga9uKywYii7L0YpvIEM9FRVbT
l8OMlJQVD2Z40/eZPX8k5VnL4OJDBd6OmIaQAWxVNI7Vyr4ZPlD5QW8aumtAnYg2OG7vC5QI4wpF
frcHt1ZyKkEpLiqDbG7KSgS3+VKkoiGeoKSVGpGd1d9lyQ+yR706oTYhOCw3C+5rdZaL3CoJpah4
DHFDFtc0jt2u3ys7aaftxaXHTZ8Brhb+AdY8/nUuKOjYrEy0n13CyoNmFDfSlLrXnWbLwsy3CI22
xEv20zZE10fYyDNgDKtbEDg8zwk55mP31xTsOIXWchZVV2umjEDujNR6duX5mzwW9lziyV39Ako/
RQTBtqnSguGpyCqA6vi+HRAcGolRmbM7z6ab1OSmajAT0vS76yu3ZXEmDn9sCwXgzIVvpqA9rHRs
TpnibJ/siuV2BwYf5bkjIqiRLUNYy+J8VGuDkLQaZIFy2+umEcSCluDZSiRiUXe1QYac6qWSY9Uw
f5Rks93hGf/fLRhXgYppmVJMloDQFJfrUDrJ3Q91SmyzAPdinB+uC9s0AmKpgKdQQdjKd9xi0J4C
RBp2DW4NpwjBJJimrg74xetiNmMB2NwXJChgRIBa93zZ6FgF41jg5IxL9WGQSn9S5de4iQ5Skz4x
o3JSFn4zGHMBDe5fl7113q0Obf4xN6Vxns5LhlA3z32iAG3wQYu+skRw1do0jFUiwm1bGeOwVjWI
yTB4zazP6lQIFnH5BT6JWynCV+zbItc6gndpdzZ3Ue2o3a82u42mV7W7LzIRSsrlJN4Sid71IeR8
x0bQZwTzBH36n9X3/oCoB6i82VlAp3HJug89EViyYAH5R81SS6UwCXE0yQnAr3yrf75uB6LfX/6+
8txoYhUbZgQHY87wLFscetJ/4AAH7RVqFYDQXUaOz0VMRtAMaazMeFR80bXbrPwa9L+ua7GZyq9l
cDGOtKPWpd0ET5KV267vD1IYPyRm+iWSjUPThTNeqrL7Kkwyz5yR21G9/Wz15tNU5r3TaUPq6QRt
u1G/Z4rhDJHltzJaF6fwKymkeyYXe32q95KS7Key2SkYzYZX7wEqczvVuhuok6hfentf3heNi6h5
NzQgGVXhn9bPHmAQ9V9PWL5Z8rsAzjMzTI1WpMCuNBTsuPHgmizzru/KZhhdbTwX3vSsHydVn+Es
8l2Cy46cfOsaIQzZ5kppKhIdikkxk+9VlsioyHhEmvHEI2O0bLcwnaBxDbMjKd4MwD7pDl9EN9Tt
yL0SyrlNpbAyy0asXtzgcmfqbj16cw2g1OBUYcw995SgxhVSMLC9+VxnrsRyrqTERMfrPKxiOtYH
3O0a2/SjY4JWc5RjncEnv8Cy/QbBGDjy3SSkb9xMW1byOTfLZDIrrIH81lR/j6biYeL0lChgK2jU
n1Ezf71uQJuHlIGaMzXQdabzBeFZH3W50+iMs/cp07+wiWFy9ZMUM/e6nE1DXcnhdnOIVXQ4mMt5
36Zgta79EZMWxLR2/04Mt3tV2TXKCEBaHOcAgEkrm4DbbPp7brPFs3Hl0zQDfbDgRT2Pt6Ou9GOE
CWNX6rRbTDPdjGW3i6f0lBlolJ6HnUFHVyoyzG+KKMG2Cw8r2dz5aAZJOCoZTuOF6D7tHQDv+5Y3
av4b998uLfyPLOm7rtxtKlSkRCItllTPYBvKj0Yldp4K9m0zwqyU4sxjYmORMAMRppMnv9DpoYWJ
/Ds9ONOIcUYmLIce4LNwgFpgq8qzIsyVRIpw7hvTqDcxAIOYX4J0Sqs9NZ4Er1Kb6dhqrbhzqw5Z
rJIEa6Uw6YDLlDfJjdsiSNJI3VWqcQyU5Nf1tdussy+zX8CWWGZV+JtukelEa2tUCHIpQyWlfmqL
+j6ME7fvwUOWaq9VXRKnWEijUt0niizQ+b9Y/T8fwL+TGAqwDjGxhbCIzrOlgyJ225PmWjv0Ye6L
vUDdxaYvMt53dfm3ZAL6irGNpMXHBg+EkG7hJL8119y1d62T75If1+VtB+F35TiXroqUsGQRJ3W5
g5GjuntI5NbRha2Iyw9d6GXK4HFGb+lCX83FLQRf0EljGy0Fx7jhjMWBusq3hYFhZgeGHpjrim1G
fQtBkmpA2iM8LImagXIJYwg4TDHT3xn2rPsS3kiuC9lcvZUQLnboE96uoyjF6umomJslHklKO5+i
e0BxfSSGrERxMSQF4UkRjtCnGl7yKbB1cpwBu3ddn2UT+E1a+n/x0I13WlyQzzfJUiYkpk2C8tWI
Nj0js/Xxh9ncyCDOHUS0ZVsbtJLF93GPQcM6qYnhVuxuYEcN+F1NILo/ioRwpyVq5yQZJAiZxj1y
YrtMfmaitsrNRUPvj24QtLsT/rJdjT36bFsGI6geCWV2aPm4KeFt85ZKuXt9gzb1Wcni8noJmTDu
9ossM7GNcY+pW6fq/1wXsmXVdCWEswIpK0mgJxAyGKeyuwPhX5a/slpQwL4kC0cmg24DACEC0wlP
65xFlz1mabIpXFoNFX86WjYmH3z6oIJfPgNWblPgTaO229skt5krunlvL+S78GUNVjfjjCZqlKQR
isLJt2jErSK5GVLRZMr2Qr4L4WJeWaCNY9QhpDa6uyoInnXS35Zjymy1FvJlLaZ84bur5eRMowZd
rDqbWM6xzTRbadPQriscHlKb27Xaf5NptFM7/ZseNLITMYCDqOzzRwznXV/OcPC2OenA+kCeo2Q2
kPJtq3mQzcIJp1IQqLYSEfCrAmtdAeYG3o3Pt4+ONWnGCtFQ618K9hyXABnBbFH0zCK3YqP/Eb3e
pXFhXg4Doy5bpD1Z/tBqo13FnwE7aw/69+tylt+53MJ3OZxHKMU8F+XQYAubgznejKbghrlpj5jJ
Qf17AUPnq2m5HCltsjwa6GgixNg5nqrsbPDNUGAHmzkbWr6Xx0kcJQbfL6Wn0ojKABZsQhJT/wJM
feJU6GNpHmLkbIKUadOVgXMH/nV0z1/QvrMoTy09tVABD5AfHo3oiYpeqTY3ZiWC862yrGkLKgbo
kxU7s5v8pKIv1/d+s/gI5oB/1OCcR5JamugDXRK/pHJqQGkfOrTqdoOddE5toF2+uBfHwc3D612q
sYAlruKgmqudJU1wJFiLM1bHqXHV8J5Ut1T+eV1BwTbxF9eYJnFQZHjmKZf6zfBriJ7Sj7zvrNbQ
WJLQlTbTgHaLERVPt886gIt9r/LYLdvpI4fwas244DMEsUlCC2tWFA95e5LNQ1UJLh2bDSRrTbiQ
U6mFOowtVivsdLdPBg8Avr/mYj4M5WshFbspLG+mGmBSuUR9k1VOoIw/dMk8TZL2We6QGeTMlVgN
dvXsUan1J51In65v6GYD2fobuXBlyrkhmTW8wtrTx/qggvic3gT7BZo5c6dT9e/83Fii22pz+56G
iRJhSYLgE5E+98YJLUmCc2WzV3+tE3dkq1YVmomKELkkJYDZ80KXHNq96XSYEkj32X2zB9+lAIBs
2/c1gMcRAChaINE6Vw18HqERRSWK6HW1n7NkV6XNq1R2x6J/BbGWN+U/o5n4SZo6c8b8BEQ0UkWR
IHWtwPA2j4jVl3CLjOYOZaAtykupEjpoWPKCJt0lLfk0yqKXA6HW3FqHvakMpvW21pOXgSVpOgZu
5GDYH9Aajq67ITirhLRBm6nDSkM+lo9aY5UFpMomGG2SyjdTDa2c5pGV4b5plN/dJHoK3Dw+AOMP
kHoNwJV8pROogROLK9x9df1PFz5FhmCwa7NgTVcCuGghJ6ncKQEEBFFtoywjNQdqPeXTFxktLnL0
0My9Jxu185EAsBLLma1RqhYiOgJh+RMv3fRYPY57C5NJNsOQnFv9qoWb919s5n0pOfssmjhI6x6a
4j3Akb3QKV7AT+S0dnyHqXln+PHXeCzLLUWzDA09y+hZ448toPXrSk4Qdeq+d/oqdCbWuFkvMpG3
t8WL3A/0qwDvwxAg2hPPQwCA9VpLHYv/U6z7rHlLnSn1Sx+oirltetkB3YKjrd1ErvmQerkjGuLc
PnTev4GvdHUo1JskwH42Hg4ct3FCP/1yyB8wE/Kj9KpDhH58l/nhLeA4XBGE5mY3Ip4B0PgMzGIF
j+/nKxBa0gz+pBxvvfetGz+U/ggksIPuJbeVS/zC7wuHuerhug0vP3qx7KB3QyedIlv4j3OhNNWo
VcqoeAzNzYR6Stt/r4SNuptJ1koI554RSwIjQt0U07HMHxHfepa5pVrZHfJwZHfXVdreRhS+FtIE
jSIHP9dpMpQ0kXosZPFn8KJ94rWHltoZIMtjlOuXg4y8Mme4T/zwd+aL0vHN+LqSzuVgiKKW1UyL
dHIv08SjKKvr5Xg3a9m9pvR+kLeCucjtPXzXl9vD0GK9IWkZciXlrkSUG6R7/UMNynSlFreHOWmT
LhigFskfxuEhUn9XraAiItKDcwBwCUYYcoYIgxyt4gvLHRYJTorNkwjQyepSTr9kZ84x/5HPFFGm
i5iNt28l/nzd+LavfisJXIDOplZvhkVCk3nlofSXAQbA+ExusRzn7nVpmyu2EsZlEL3aS1KkLcKU
Qw5ELnmfx4I7s7m5ZKBtk1W8Pl+Sm6ol7ZWC4fnQ1LsdzjuXVaUbWkCyovK3bA72yZjeyUN8b5mB
lzW6y9jo1Zn1Y66b+1Amfteqe7Wrf00dQW2LDv6QZYqjJmnmFwBlsaW22ltEldDuNN1UsWYXGsYH
uuDANPNzpTeO1rS38ZzeZ+bsRtOQ2Spw6kD6BqB1UKF2evLNIJ1X5uE+Sdsvatj9iKPAjkd9Z2AK
xmqTXdslP5Sk36Wt7g5U8oI28wqgN2J2Cf9nlbcHJUahjRIb3DFf5mFCAalqnY5g5miqj0rO0Dlp
oX0yGug3K2JfKhXX0Tr00L9yPw/9t9SKQAWQUzwKgRqgIy9W1vy8vteb54NloQ8E81cyuvc496gN
CTY94+gfX42jNh7o79nytdj92R87lzlR4ufhH5yKgnC6EbwRQzViLN0t5GJouJVJ0kcMtQyQ4bn1
EN9VNLwvdfPrkOfemBiCW85WWfRMHhc/MaJvGOGAO2x8kO+62k5fJwdXrNO8lx+UHb1nB/0xwPAf
ccXp1Yatn8nmImkUt1UwLHWbbPxhaH8UkTNt+OvZ7y/yV1e4tOhloJfBl7L+R54+tupjmwjMRKQC
ZyXFnI4sHqGCRF8m+nkaBPFg64ZIZUUBqAHIppCpcTGnCuNCwXUBZtjZk9PfkJ3iaw4YMnxyAG6t
9hNkzj5zrV/XzX9DLxPH+T9hiDMLc0ThkYC40k2kB0u7JSLoqy29ME2goX1dt4CAxb/9hAUjvcIg
QJLKXSRRF50bB4kovpE2bpnoth50D0PR34J4Yld0qPBWQwGsouQ4ZNGXllmxF6CRWHAhX44LPj9b
fRX/ShQ3k5IZM8Vq98eQ6qfIurcqUBqLsBU2LHMZCwL6KxJ9vH5xuxoNBp4QF8ukxR2zblLjNCQf
OHvXIriL51COcikvfc5pdd+C+5cJUtmNQHWmAneD0NvJSptSQeCQXhhYrIMYrS79S1Ulh+gjxTxL
1QGJCYKJhWTi3JETVgZBGQeo9M/UbVQk52xwskJ0+dq82CLkqwj6JvpA+IbtlBLMODR4no4P/UH/
suSw2YG45Ivo7rPlXitBbx+yikyjFhHJMBF1Le1P3P+RZlHL32ZitJbALZlqBOqYx4gbxR/Fz112
NH71zvL8PQkb2DaN+X3V3joaVsroOYYCmIGTkuVf2iJxsqrCUPSX6wFpsy8CswemqcsakF54PoLa
MPGYEEEh3R4mW/eTo+SkhTsCgcEA09/cutcFbm/RuzzOf8y+y3u1XmzB2s0BaPfCjwxUrjXiPEgx
2SAbCSQEiWFboWI3yUuE9fuAHpZqYbgWwGQXSFuBNM9jBDAet42JBySonYEYel3EtrGtZHBrlZlR
PcVL90ML0u9oH7vMY7vqBigSO9ENelmUiwi9EsUtWjz9X3Fr4fwGM9ZO32m+LITQ3Nj9s2OX00gN
cxWpCcp2UcE8oBljODIS3L82RRAN7CfGMlbDl2BIkZBgzN7c5mjNh0gEnr7lMUhRsfGY6FcU3MLO
o6ZaWXJNkV+hvlIfStVL0dyTn3oP9fJlwrsS6LNxIJyJW/RdhYG2BtzGwujiTuFrqO2zDm2Jf9DN
Sts/181tSxDGXFFwUGUVmLhczpXRtiYKM8G5N35JqtOkV67aarYm3TbFByx7Gan9RxZ3v+yCoi1H
y4AsWLZkhw47lnv1mINsSPTg8Na5wZn2maxF79UCzn1FWV9Cr/Gndc/2qZ/t2M681b/VnuIoXngM
nPCgCh80N+0ENx08bONJAIDknJ3QuCY1rjvQ0e9d2QNmT+mjWWqHKhiqKl63v759W3a/FsfZSQyD
VSa8ArpaerCam6QTPG8srnm5jO/qcOZRayUtFRKgm6NWO9sA24ofNPkhw6ic3bHqsSiy564ID9e1
2oqBeIBe/A2QHZbGc0VJndwlgQK1llLxfFMBfazcT/5yNpkCWRsH7pkoLjmXhjGKFI2hHaG8i4MT
tXaaKMxubNKZCM4mCiuv1WwI0XoJdD3rTmF/bwRnv88ZQZJEQZT2WC3DiHf9kH420EIiSOZFOnCG
kBftPKojZODN/khHTEKl1bfruy7aCS48KF1a5SXBTqjzaWzvFBM46h8YuTtbKi4soEBeGOaIrRjz
27kLQXdNBCkCEa0Ud9pNY4NuWAo1zDh/nDTpj8H6Q5PQoxbVaIcyrS+TCTivbnTNiCHsJg6L+9eQ
gYAzpy/joLzGufk7Kasd8AZPAcn2FCRR6JP0uqoA+XnhaqTrBV8t+mguE6jVqbTiAuuycHLqsYVR
3lIwbbT1/rNee/4+CJamAgkaZAyO4tcPjT2Ai97RPcMGEOsJ05xMzMa5cQc9k8ll7nPaMT1dXG9w
orvlzclsnH4fge8cT8IeuUlxEphi2Lil9YILm2diuaBCArkyy3QxMzytqUisIhA5L4jhoor99r5p
KAqjgdG8mIo1Knk2+sGa3DIu7aECt9zjdafcyA+gyT8C+MtVq0Y0LSscALIyOtaUNbYKyvE6lT8R
Zih2m1efrgvcOkEhEUDEoEqjSLE5F5XzQZIn8NMC0qz6vjDTpjhEgVv/hnWNV6QPAAOfyeP8VdXU
WZ8iaEiKnZqiCIkbVxOVbiq/NJN5O1JR5Xt7z94V5HwNsWFBn4HAvNBrm6TqsTfyv39XseRlTHZ5
GFPwEHae/mhMsYJqQvtir7q5AiRUPCbroqmnTUXehVhcA5I+9T2bzBhvyFW2N434Xo1FeZxIBOe/
RWiVzVRChNRUbh13D3qrCFJtkQjOV7sgm0tmwVc76242jkomSHs3Q9BqlbjTX5XrlOYhtqIpMltL
9iY50OCxLQWnp0iN5e+rhLfTyYwhNKiR6NO+y1q/7RWBJiIRXA6Aun6tzjE0Ua2dmb7G0e/rrr+Z
AGjo6wYFnoFHAs7z47KrjX7CZqugttMHzEKZxk2Wld51MRcbgiEGMMxh/hHhBSC3nMP3SlJmMFvN
VfQXQ/MIGw+o7e2A/SHImS5DGSeJ88I4HuNZLiyCZ/Huz9ITKHlx4ESH6nmBtBUyiQsU44m19Q5P
OhMIkfHO6aVoc5hiwN1pd4ixAsUuNupcLz497yYydGAoJm4n3ViZk8l/GBWcOyIRnFe2CYxEbwGs
FOmvBFyY8wwsQ0FVVySD80wQH8ZFaxnE7TXAVjQZIGYe9Fj0pr9s8lkuwC0W55ixEZqxBTpaNzzQ
o7JvT60n7cQ8JRcHNSdmUXbl/3OSDNWYyhrOreChY+2OlKM/U5SRrcMUjILtuazucuIWW1yJa8JU
CSajUV0lR+LxZyq8yXRKtuvj552JJCudBCeaSD8uOFg6Y2UD1Ds3BXqfLAMrI7RN6dMIWhsRr9tl
dySnHBch6ko1h0KfVBQqBk8DlN+8l+4iANRKu9RLf4tIsUR+y4WJCE+GAXijVJf2L5R6uRF5IDns
hsS9HviWz75iiXwCXiZSGkhKpbpVgnnTpHAboIW1ht3q32YQY3WiCZ7L99DzdeTJyxozHeksw/Tb
/wUwZsN+0h20vlZu71W4zTfgH0IcDF8A4LXLCoHCgoXVuSASKUPTR5hvdKuC2UPX25OCCYDyqAWv
11f24mTkFOUiSWbWlT4ENQwmv9cjv6kF7iaIITxPipYnEqrOWEhJUu0E7Kx23f3RIzS1fUrJczeL
emkFkVHngokUZqZcWxk6DuajhQb23viSoOJzfdFEQrgQgl4EkE4wibgyzXyVpk4+1n6uieZNBIGD
zypYTNKiqAvdHRm6jg8p22Xj89DqtpDs8LLNgTMDLm7IEpGjtMA2NR4YT49ow9vhMmEyO3iuvcFd
QNgntI98vb6Ol01jnFgufigyq7tJf3OzpfcvdaPKZo/1l/l0kBztWQNYObUxlODkv0GLqOTOdfmC
feTnEIw2VaNpoprbjd+iuLbVlrqGaLhW4GH8q6UyjmY7S9hFywpsWdJvND0SnDDb6ZpKVXRyA6AP
kzbnZ9r/kHYdy5HjyvaLGEELklvacvJSqzUbRlt67/n170Dz7hQFsQvRUtzFXfSEsgAm0uc5EnAH
q6rWENYcepeCThsOMAd9xaaI5LzZlM1bWwljbFOqVyMBwLvipICXBDOAReJvlfbXa/hUNVZSGMMU
1jooUAu46XC+i8IXUXOD/K+bYlSGitFPtN7R7mUT9hRILTGa1ipAz9UDYCGeVNnghtKb338lhHla
vSj1at7CR84HGb2D6mEfOT/y07Nkh3Z04D2pTXu7ksa8KDVOQn2hjoNiwRXoHbReDeoVXvX+fZfi
7dWx9OV9XBgCaRbFEXZgMv5J99MNdMksZOsDalQBWOZU0crsxjGWj1jf8xFZKK1QIWkrgqgPQcCV
QK5m1BfL+q8r08z5GCVvI1XFSiNm56r6TtUbq5W+X7Y92292dQxGwVVByQIjTsGQ4E0OQC0c87o5
tl7vEC/1At7Y/GZAsZJGtXQV9dZaOQPYE0G2Uj52sp31wU5uajtJeeV27rlYDxwOiUxGGFXlYXDC
HQbl3QXsCLMDW7Tn4Ttv2qLVsRhPLJr5okx6DisR3IrZjuQvnf4RJ7ESwYTvCAXFAa0qqFvpl2Fm
y9jUaHkJ3aarXwlhjISi1bVadynapI2BUOxrIz3VwuTGy6nXHy8r3nscfEa1GRPRk6QoqgBOlyL+
CFZrt7WV/pJvu2Ptp1fEaR0wWXjwG0/lTXBd+ZEvHsX7yz+C893YAlwIZvJhMhDQB9muS78mpj0I
vO0GngzGKWLmKmv6FqGtZBzGPvTT+gVtmd3lg7zvDby9TZMxFAFJl7lV4KdqVz5oHtq1v7pj8ty5
6Gye5F1g1x+qYZx15d1ij96LBrAeNacUX1rtumjug4Ezb8i7OsZaCKmCIglBGrnI90N0E4fHDhCM
l2+OJ4P++8oixZoqJ0sMFSgDt0z9PDhoA+fjcJyhyViHxlTnXuvxqsZ2vK6ELgSQT+BiIO4Qoi4/
9/tpruwqinjgohyXz8KOBDVRWnlAxh9kmdUsh0nYf+7uGHMxtTppVUFVnUTvPVVcvESM7UKd/rbA
zOg2YymCOVBJ0aEQT6QrUb1Xpr8ty775+xiBfKsCRAqSviwQGqX60chPmcaZAeA8TixTMQJqRcBm
AHxR5xR71LHt5diAbSCz8sfQruzxWebYtY0vD1gx2ZRktLUAfsDcmJAPVT2JISq00TGNT4b4gfx2
LYDtaqGRJgdtgwLmUu91zS+kQ2p6f61cb0QwlxY2QihIwqI6TXis0jvsN4y83tzG238jgjGaSmBo
i47Jf0eWD4mENwI/k/AiEc63YAefkljETgB2IRx9EQDToOd0+OMj3wPsRWhhYtYDuBBsdBANWPUG
2ptTps9m2Vh5fK9y6w0beowxNAzvYRUE2L4A+X2rx3ElF6kc5jJc9oj8LvMiJwL9AwJtNGf9wi+/
85K89wHJW4mM6dQDFJ2IWcqOEqpWNAEXSouArvFdmK8MHnDse20w0AYGaANFljPfT6j1STaPBugJ
9Mgtg98qOKPDl8s6vXEciAD+BCB4NUNkcwZFK0jfVLHsJORe738PimrVyg6Ym53KsTmbhwEuD1qX
BigIWWAe5Jv9WFSjgoHryWv66FAm2UGbRP/ygXhiGA8QjIoUJ1EjO0XmTdWBmFdF8de2DFRAGnb5
gGWlEY19P0rUlopeo8mQGECTln51vJzk/QMF4ww4jDAmhe8ussYyxzJR36sR3MuyF7S7UOC4r/fb
BXiRKwGssdRGVSvTBmWRsWoBnanYlS5/1UvtyySD/pSQg9GhpgskMEk3/FKLnaIq7aFpr8VItsWm
dwKkSX//3dY/iTGuKTac0FcLZAcb9T1FGyJ+yOsCbCn7WgZjXdsq1xr07lRHbLQDyrsOCiDHXjQP
hphcxSoPzY0njklkmz6ezLrp0a7Pn8petUQttursShfctJ6sy9f3Hq6U+aRUp1ZRo1CFgwAuDPSk
ynw3pqgpx+aLlLZ20+hXoRiiBgFWPu330GgPadoetQFoFLXxvdTD2SIacaVEvZPF3gVinDuoop1X
hQ30Sk4AvVFQpaoHFi28HhSXWL+QCUUtDxO+M4V0wFa1J9iBR25pMVXC1C25Hm3h8fLdbJmEtUjG
JIRFNafYnEBTMC8tAmQ9ZbJVnWNIt1zRm4MxEQ5KFpMyxxIcw4P2Q/NylwJnITlW4IwkN8USksyx
qNtm4r+rZEtNEugW8dFxlWGT3SpFfYNFQudTV8e6B0MqJaVqadcA4FWzoR/FNgZMw8CJdzdqI2+0
wmBeZp806FWlNLQCwy8BqrCSAEWgR8Ld+MmVxPtW1Em/bZu9Fce8zHLuxrrOy3+7gcSO3elUeJSu
styHduKCldACchXHwnEPyTxRw0wkpR5Rkxlt7Ue8o2gms2KBlAY0iMkhlP66PvP2kPRZrCzCgFyY
aAm8SEbcsHO0AoBj+8vqwT0SGw1hhicAvxzNI7QfqrvslOvxK9oijogEX+JI47xjg9rb1YGWZtZ7
zUBFYdQ8TS+sadqJPGwpiRqDS6rBGIt+zAotqVHVmjzJE7xsP52Q7T8PR+MxPMQ+iGRcsG9JFhgK
oqfLt8l7z4wFIWTSAU2HKZYhqDxR+zZpJsdLcPSerS5JZBADVchQWm1HK1AeSPZSLK4GvPDLJ6G/
9MIlmowzB5ikTppURxoTTlYq6e48ZGCSMPzeNO3ZfJGDAxcPmXN7bL0pAaIpWMtMBfAchlXUjT0V
vMoMTwRjNsxQQYcHsEGOKoGYWBlv5Zg3J8/RcZOxEVqv9m2dFJqTzQ919aR03xseDQHPU5mMYZCk
OuiatlVfR/GN38Reds1zbBMTHcXiUGFot+EpBM/tsxWnMAxAzDHCkSAVBKPM7Ha3rQ/OQdUaQTmL
gNICzTpWAZzLisi7TsZkVI0CsOcW41rD4nXGY95cFX894/4aeP3nhU3GYOTg2ByHAV0XQQluEz0G
vkK6x2Adx5pz7JLJGIe+1yuw1uECuxKNxXQ8xk1mRyWxJS3ZVa32K03+emPpzcneVaHCvqvMQUad
GBgKlkL8ViOejAF4w5Ym3rT6dqz8v1t8V5CKG6UIZgmyKrhFwwWww2ycovQhGV8+oxGqyEQaYmwY
rdihgtuBBqgBDVCtHpao8z8nhbEUUytpxqJhbg9LCcDATgN/4U2Hbow0rf07nCzjDkGNt+QZrqx1
KZd4CoQiw9HcyZa9zjf3f73ywmgDYzWICgKdZobviKtrPTil6u7ylV02rqrIhBIlcKODOsI4gBBQ
ytt7SfEuC7hsC1SRsQVp34ixKqOunmdOOB3m2B14O4uX/Z4qMrbAIEBf72PckZruM3lXRl+b8WdX
3M7yKZ9/LUvCMW+8O2OMAkEJN64I7kyXT9HyfamfLl8Z5zxsnYAYbVDNATwF3SZtQej+uvTg87jI
t7+MKWJAQzQ1DB681eS0Bc5d2aEcUUT3qXZtVj8G5eHySf4QqZ5lMOrVtUFeRQNC/n9fC0XTao4V
5jZLL7sSOKrGlcbomjD1Uq3SAYrG6WIQhyw74qSlJXogPfRMJ+cVdKjVeh9wnU/HKJ4g9fkSTh3t
mYPKHaj40065H+x6T3ZACONoxfbpQBoqAtOK7s4y1m2eMq0TB8TIOqg8T70fOcGjdC8+9A5Ab26G
keP6NtVjJY4xdEOdDGEdI29KxcLSlpOM2d5w5CTTG4MbMKcrKYwSUjQIeVmQv8t+/U10Uzf+x7yO
TzoMquiFNqZE70IvP/LQJqnevftyK7GMXopkjkJSoTixDM8ddtzb0ZmTe336+5m5t8d7p5Fm3i9t
hUxN/1lFlZUYjhF+aXu/lKOPOL/VkRhllFtNLco2RM8ePFcTcOuL8QRwUvfyi6Z/5dLFMbZvCsJl
bhoooSq9GJNhRfJLo98pAQBD7oaIt2W4XTI9H+p1Ym+VfHZ51qdFBG9LV90kUK2ktSUmlgko0sUl
uwahq3AcdyZvxY6+pQvHZFGipbwOyiBCkUe+a1Gow+hS5KS2+WQ8aAfNTj0e9AbVg0vymPhIbVsx
TVU8A1J9SQ0XhXpLER9J6wNKjvOut5OC1Z0ydiRCU6fIMkKrB5TLAxHMg3Bt2oC7sjXbhGUed9xM
ZGPK481DeF32XH3IpNUFUGygtyr60SOQTt3qJobCWN13ArQM/aC4wUNlyUhGAlvYa5gRE255TaRN
v706OGNrmrnuhxJdBIx1pk9qIIUWQFA5PmHTd69kMIYllsdEapMC5Z99vJN2zU7z0bE48B47x37J
jF0x9Tps+65WnbT61mMeTOlyK0v9suANnm2nrasDsWYl1dvanCbVMSZL9g0f27WO4BI0JDxLsx9i
J+BYmO0IeyWRMTFBUaphnyKKxwZJdKuiLBm6g6WnluLPTnTkp6s8z8pifpZAjc3QiKDjxjPmfoEQ
Cev5nO4lt/GD+4lHJy9zvh7Lb0OavI+NEskr5bep7zMnugFw9DU4uRtXhterIyuwgj3lzUVO4VR4
qbOb+dFe8D7pCBXG8BRBNnSVCAOb64kNIG+tjt2SXOURZ0WIZ8lZkNEFOYAemMgD6JlprBTeFc+R
Z4C1+2WyJ7ezuyvtpYs5XpFneBQmjBEKQRsUsI9Cbnitn7DB+YomG/vYUktAHAIOI9RNUXhOfMx1
A0+2s0EgztFpalnem3fQu4EQQAe6ClOZq4EmGKoGnqs5DW4uCW7T/koGntfatm9nKcy3VEQSzbMJ
+wa07E79x9A4m5F/sAVnAaznKMD4EEi4ywZrKOExc0Aoc0Tret/ehN5PHmMY7zjMl8u7WK6HAJX0
sfWK4tZQOWPqvI9C/33lkhZAGgthj1Cml3aKmboEDElREFqXA6Y/GJfzpTEeAeM+aYJ1Utp6o4qP
5/WkXLdOu++uQo83Tbntfs7CWL8Qd0kxCHA/4kFBM4zaEDpvzcP64B6K8QpdUUXCKELV6GuWnBrH
yu3wVO/ppCYXAY33pRiPMM2ZAPwBpCLinRyBE4ICDWLY7NvgxvZr4cWOPV4Nk6N9bNF+EGvNmGgN
MxV3ZX6flfeX9YJzJrZYX4ImcZio9nXETZbvY7VLk8fLIjjKwNbmK9EUaqmDCGLC3Lb/FPJBNe4E
cpcLziK6ZPxyWR7vSIx5KI1miHMZ8gRzp4qhPeej1cWcVjZPCGMVhBAQjLKKOfVI0v1KKCxxSG21
5sWKPDH031fGQYmI2QE7TAVLujfLAHrN/ul13kbre3geWt2T/nuubH2edETUUbtSANGQ3PZ+7mNN
5lDCHQl/T/bEiGIsw5Dq+kRoVBWpmaeOimsas6vWvD0Z3rNhDIPWaLnaqXARw/R7qI6J8Mlnw5gC
WW7U2Jiw6zbnv6fkPjcAOyr9/RTd+rNo7CCoiM12zIZhZzoV9zWIe0qxsSSZN5bLcacaOw4a1tHY
ld1rcjvbsh2hI5T7YCPaK6644/XBt2PO/6kaikhvFbrJBV1tykpzpBQ7HYH8o5Hzg9m2ri6NvFiP
PvQ/hzuayBiCpCJRJAoBzTBHQMUUTlJYw652smtEuLYOlGfnM5YHWIxvD5cMGAGJB3ywqU7cZgx3
aar5aNl8UgxjFIDs2opFglwoEq6WcXKFaLTLvvc+dxgmYFhiHfNgNXpOBSodavRlVm3g9dmXhXA8
uMbW5QPA+wrlAtMDvLOvWM32BLfYFb/prsW4W3idSJ72MWZBl/uZxAINTc1roJwl6mLFMZgieRg0
l80PIM/eKoI4DaNqLtC8XsMWiXCl81/tZc8Aisi3Ioy2ykgbwAFhgqvaA0PcV+7ll8TJbRmlWOKR
Z33ffez+wAkBsNkNUspGi2dRj2BWMwxvKcC6WazcAAIKzyZt399/ctjN9sRQhUbUaLbUepH0JEYv
HLXbvr2zACYTkkPTHHqa+mZ7gAk6pV94pd/spgMASvZ0gMUASSBP16l2vbdHZ6GM7YvqoIhHEQ2i
5abYw+vhmxFsCJJ97k+5Vbn6Xb1H/llbxr3Bw1Pl3ShjC8PEMKR2guwwe0jC0YqHX5evlHej9Aes
IhVNHQQNvDoqMPmvgXVpReONpPDK9PRXXrpB+iNWQiZ5nqI4oy02tKRSV7gGKwsyv8IigDnVbrWf
nzsTYwJBFpL1LUacnHR5ysyXkkRWHvJq87wvw0ZES9tXcgdV1IeHiFyVhBOq8LSOsXlDKMtG1uAQ
UrMj010NdzSIe6U4VenPZOA9LN4XYixfE8tKGxboaNAKh46Z/MApjopPLNVLDpk98eTRN3NBI9hl
dWGRlDBMhf9VkQEt9gQadDu8rQFAIXOukvOp2KX1csyJJrw2kaW7aU6tVuOELNv+6T8L8Y40T15y
M1LQ0o0Nc5f1886Mfo3aeEMa4dunVJuw9iBXlrnETJMzggJ1jHZ58k82OJ+TQa9z9Vr1pcJEk4Qg
OUwlNwAPnghPKCr256QwNkHRMimRcrSp4+R3UT635VVT9NZlGRvIJzQUP38YxhKEoVqNYQCHHp0M
X/6mokOI+rPduNFz7Uwu1ppAxhQCkiH0tEeObM6TIoyBKJMklqsSk4//otekbuDILz+IJfgoC1/z
NjV4KsiYi2BoelAjwfVq7WHAKlUw2UG1q8KPhUjnG2UMRV70zVSaUA69uRI7Pyf+5Wvj+COdiY+y
IATBhY7wdYj/qcw7jK9YWvV0WcZ22xj2UwIBwwbfdJCISiYbdETianBku/JKW7Ali6rGci3fDC6d
apdGi9fe2TzcSi7zkZo0z7o2R4mjIG6m3MijF3LRnekFvbOsKxnMBxLluI8MAz3jYiSHMBLsKTau
m7xFPaV7jOoObJ7Krm+0x0ntP1ISPYtm261q1anoQ6LtWbQ1UDCvpeVFjjkGkL6aC8djW6sA5S8U
bPjIjmZ8E+e7uTWtZLwL5utw+PI5LXnlm1vZQWHQsySokK/9qyWRnR7Cf+YXZbG0ezoCGWLwct4B
3GDgQbls+v7VRTJWvikmExR9EqbM+86KU7QaxB9asm9qX8v2uqBwDP62mVzJYyz+bBojQY9Vda5a
MJ1hB2uHCWB7OKj78E7DSMrk0poCGFkqK+WF19stlpVwxhEYmGVohAwZ0WgPju51J8AsfFlOqDm6
RoVZ0wFxwXLdO9jJwA5/8ov2WT7UYVn9BsZPFDWGMQeKgSSUL8r0IxSfFd6u1HbKvJLB+IMaqI2t
OsFC0yWaCCmzOOJ0NMJq/PY7b5pp0x+spDGmJhU0wCtm+KR5/WMRT+oCsC8lsmPJ5Phx7rkYg6M2
WVN3dPW9dUHEYMfgsGh2FPqDchjEXAQajgFgu63EzLpJDRA5UnE0f9avBzv2w4N0Hzg6+soyWNLA
DpbzFJWe44LlYduuiaIL3UxRHkTfOPT+gPBYP/ABBDk+gm2pSoMwTEkGQIRF7VzQ6biYFvUCMJVd
tm48MYyJ6aPOkKYZ0DrpEjoBZkYkESmge1nIdjP+rIVs+7Sr4pkEDQo3g1chY5es+KDedpbuK+7w
xKfi/oMuEvCzy7qhayzBWTgqy6DNwCpo3TbDCJ90BN8NMKdPdFFN3FUD74CbeQyIzf4nkDEcUx8L
QOFEl1EP9pWxj+d7LbrvNF9fsAdeJ9ZUPyzFrRA+yNPCeXjbX/AsmrEnsynBmpQIJqIwOs4BgFwS
7KAXRNtzPiLvjIwpSaIllPIQuWHpVtjFg+4be6TUE2AY1V3s8d4ZdTbv39n5XIw9ifUinfMMTch6
sbsBU4MYbLh8Is7Nsc05Q1ZLJaSAo4XqGuWpKG8XXp/pD5r/3ynYBp1WjPISq1ilpy3O8v6VregV
Ak6x24fQUzh9Lc6lsc06McE8jyLQZkCc2sosHOOE3H3u1hiLkalxnBcm/HRQ3RdFY4nqTskEzqfh
nYOJRFpDiVShRil+GY9l9p3wGMR4FoLdo9FI0RokxNDt4Cke2llek4DTYrJHp3CFfcyDvuSdh7EP
gT6mIQlR+SKir84HdeYMjP1Bz4ChDBwFsJ1ozFcJSpCti3qKMtQ8fImNwYrV2GkKYRdMY2Z1KLNY
JerkMTHw/9lTOgSPai27+JocM7H9qM4/hPlymBDv0hIUQ05cXCfmLgL4oaA+X1bBP3y9sxD6I1Yh
uazMWtbGCi1T/Ts4EDnxFeVVzr3C/1BKjYK5hLslqsKmGplaxEI6wpmk2tfWtNMYKw76Me84T3e7
jbuSQ+3v6lCqKhC5jeGKaQAsY7ZpwVyM7hdu7PHaeJsfaSWK0RYsBs+ROMNNTORnLwBQVPhSp18/
8pFWQhhNiCJDDyoCqJLBm11Uyj35hZx0Oie1036W7mVpm+HgShijEeqYilrbQf+1qvsq1rmIydfa
6+pypxFBs5JU/n1Z4GuH5p1/WklknnQ7oA8a0J1xSqhX+4FDe67Em3e8Kc3tt72SxHh4ACtgzBxQ
I4g4F090KXmSch3ui9eUIXR4MGa8q2T8PEnruhraAQGF9iuPU2vqDgQj7WL/tRF4LdfNYHp1NMbJ
t2iMLWOBUoHqU1S91B+917Vxn/OxqEJf+FhsthCLclUNFcoFgxeBD730JdB/7Ms9OAN3831/4E1i
c87FJgnz2JdSHmDWKLjCsjgS6NmT3ORgcLSe847ZJCEpVaVIIpiMOEcZWNGsRn4ZMQ/NuT2qypdu
jzEXtQBA/t6MaTiteFJkLS3qZJ2VXItgzhX2iYvFe0vYLzyLyNFENm2QJqHrpgxDb6/aARRYushk
vAAlSO6txUbZ+6Y/LreUM+byiXmfj7EmtR6FXQKSF4DEv4rc0ynenDuvv+3HzuqvMDYEkMsJKWuY
yLL+WcVgHML+5FUbyrbUfVsEt8Kao4R54uFnja31y0fkymasSm9oXS4kGE2jdQgK2yDcF1jmxdAn
yBDy58vSNuOf1UEZm1LJizj1OQ661HdE/xIknM4Lz3kqjCHpW2EckxqGRLMGh87MB9i0yPeGR0HN
L5+F8+hYXoc5zSNjBukhNq2fpP73rPxWgp+fE8H0t6dBooj3qgqOuiupJsCsvhOm0L4shPO6VCbe
aA0ZFIC0EEWC62L4VemeUD3nijWHGkfXeDfG2I9mrqRZi5EEFTXGUfw2sKaY01vmiWCCjUWqciOp
EXbOgLvu++aoRhgaysLPGQZ227GRtbDoFzqx2nlE+Kp0hwLNifJqHK60pbcijfdMOaZXZSyECh+S
RAPimnG4N5vDpO4WCXyQTcP5RJwHqjLWwOzHjjRBialLhBnCfsw4WeP23yfgOZZBCk1YBiRBA1dr
2kIFlnZPupv0QzhByn9/n83l9bLO5ryRsbTZHYT4sTV9k3DWubY/xVkE8yhTJW/nvES3SCsLH4Ow
9XSttA+AxeToGOeq2By+iuR4WUDD6MhquyvS3FdbHnw7NbfvHfr5KMyD1OW0lwczR1V4qZDWmP/o
UX9rAGSKqKkd9aYrKi1vFna727b6RPTcq/xmMGJDpsQJjt7Z1V51AwENlGEnVlbvzZ5Ja6hX8Y20
H3c80dvG4Xxc+u8ryUnc9X0vo/07J4HVVr1tlvGuBljwZYP6B5d6lsM8VrEahy4zUBrJEDZkACWi
W/3FLgKLM0igeKfiXijzZhOMYnYhTbVR5fwC9IU9XcOLHOJoV9mXErNIqaPvw4cPFeZW35Hx5Qqo
JzojRPJoFpXbGMRPzODL5Zvc/mCmaYqSrkoiSxLRxaoepgtcrNydjOZmRptZ5FVMtt/AWQZzDDOZ
DCICER3lzMVTrIauemtH2vsFAXvt9E5+i2rCU7vLfN48wrYlOYtmg5U+met8QDZSSV8k4oPbw2qJ
P/LWOP4QFP0nh52uiQIzLYxcwezQjWbRLokxWso/JlhzzIQ7Pbttts7CGPOohWmsdXSiUYYDDnbR
h1YdlPPfZ8KVUF107OVnsFmtJymZNYEgNow5bpCjeOxcTVdhV0OIgBKUS8rzoodeMOZf8qbjhF4c
BSCMKZRmoSJ9jQ+TIPQPf/Vya4X53bLwdgS3Q7zznTGGj+SNOIgphgAGTbCTCqR6c+SYbXGYsgRj
Q+JHGv+rT8TYv3zKal0GsKyTJS+FFrpZej3NvN1x3t0xVk/OEzBi59AzIr7U1X0HuBkyRVYT/rxs
g7ivhzEQKKcueQNISie8prWJ0EVF3Y92MjiSeAZhe69xdXOMRSgjcQkQ78Pn3xX7+FgD4UL9KTYu
Wn82XaWOGyv8jo1Cjh7+wYX8pyDsmM0oj404tkibaBe18ELXtDt32knXdLCh9ugOtfnAXyPhnVdn
jAU2SEo1aqApg2fuilO3H/3aDl5Qpe4S3DL4um2xs+QdMDAvf1WO9uiMFSED0YOGruTHVWJFmFCv
KrSLddPSjF+fk8TEWArps0EeUALSukNa5xa6DVYkXU1m5F0WxLFZOmNM6iVLpanFg0jk5j4f0eLU
s+sunz6UYgM2VyaSqpsqi9dsCLnQppjtfi26CxZtZQWe7pcOUmyec94800oWY0mGrlhASI50Ae0Z
9Bpt7RmLBUf1ZbnPTyg62WDNiX7N3C1L+k3excUrsYxtMUkqpkaC9G5+5Sems3q6K/m9Q1eoA5cH
irjpMlfiGAszBEU2VAu6QgVprb4eMZrx7bJubD/wlQjGsACHvs+qCnld54g2Fqat0tdCDPW0jmY6
dKKnsVJnfAbp2zw7l2VzviFbcxXCetYlAW88mK/kcadKp2F0L4vgXCBbZsVgpZqINc36MO8R+63y
dPnv09u5oA9sfVWZgOieYaQXakixcoad4rfoMXGJh6i5uySHsRWhLGEcUAbC/mhT6ABQhv0K/c6l
azQTr7W6wU+GYdizSrBVVdVQRqyBwAR2nuFT8FTVrenAjivcNzv9zgB+Rg5IDaywp0hbeKXVbdiC
lXiqNqtkrFGHejY62EU6Yt787P3koYHDo5wt0UN8FfsmtnEpQVq5V4DnOu5qDEYVqtXgv+CZmc0c
YPVbGDMjV2MZ5xQwRcUsT/ez/TbCzZtuogMlgmKYpDfm7eBXtvnC87zbjwOUt+BUAMA+y3fStv1Q
aDkGuLP2EI/7FgSh8Uf8gnoWwfgFVRCGoRVpLNv+ysvH2fQTiVdD/IMynYUwX9NYiGqSCYa6t0VQ
gUVoXYLz+Fp24wNS3xlw/jMGqxOX8t2JR43XIdg22GfxzAdMRUNtSIjxNtozze8jlLEjxzhNNvjJ
gfERfSTAXV0p4x9aMyx1NIgRPfSnaPoxmnu1er5scniKwfgEkDpHWkAnH4p+tpWmuSEisaO05dzc
phjsb5ogqdeIxO5CSEsaVUMIMTq2UrVkum7bwa40Y/+B06zEMOFWjJ1KBeweuDDhVI+PRXpIVY6I
7fboSgZjPDNDzoyxQBlEPIzf+qvcNhFBqohM6EC/8DHk7pU45lkN/QyYnBZHysvrLHvMeAsDvC/D
vKg0zPRuyPCi1O7UDb+y0u+SL5e/yqZbWx2BeTVdT0QQOiNi/B80oAKMGHn3sYmxlRzmuSSAhwLl
BtJc8U60FwdLenb4lKFzJ54ADe5fPhT9Y+986EoY83BkiXSp1KE8qyaHQHnUyB6YjRagRrxULu3L
sugFXZJFL3jlw+KFwugBkA6dhszSsDmuNN9l41HmAdttxjfnM7Hp2UTQiHzt/NftSdRuDd5oAUcR
2DRMNiPDFASkuKR/qokXFqdUe85NDJuPtTWXjZNIXy/f3HZAqoEFEyihJgb0mavDQKQ+yrTtqNzM
X6r/10DB1pF3ikAT1u9mJ3Njh6eL26/qP7FsMFo0S6kJCrBzxPq2amVLmu9qHh/L9tc6y2CSWl1J
6nBWMCgUxfdJ11pmkXPKU9sT+ufbYwPSJUnnoW5g61474qgSaM/TTr2VjoEDLri96g1XRm4Z16hc
2jIvPeKdjzG0gDcHz4dE2/E9sog08boi231OPdjgFHzDuYg8lkK459fGgZJbEWwApL68Vw71YweM
FuM+OvAG/3lHY4zulMXDnBkQW+q30+SOH6C4QtC9+nCMySVjGaZVIiNTSbwhGq3BcGol5pglrnow
BjeLxQFFRBSWM5CWepqnAxsr9adDipBav6ZM97S5nyASA6HA/vKn235huqSLYAeRDZYfTlKTtCkI
cqV4ehLUY0K8hAcjxxPBmPiExGNUSdjEyePFDufQHohmgx+F0+jjiWFM1CS0aqiIUAYxcyMNZF5d
54WAjPzMfYEp6K0PAXB/lksDwvNQvJnMl5r8JMndZRHbII3a/74JuilvZTTR2AfAiQOV/ZXhI9e4
0e/zK+ybADDeinbTVeokvz7Yl1pJZYK+WtVqMakp14MdXHXebHf78m7Yqfvkd4haCp0wiZ7mI8+Z
bb/h82EZ8zQkjYbIBu3YsfquakAzLFr38n1eVgyTBQjpRoEsLcFOhjBNlpjX7jRMttkbnEiGJ4b+
+yq6qHKhiMwAVShTPoFEUqwe45mj4ry7YsxRt0i6WcxY91doVphaesYDXeVJYEzRHA5xJRaYJpgC
X48ek5LnC3kCGGMQlsaYEoLUryyPw/hDNl8uf+zt1HalxowZAJVIj/EzBHnFV/3B+E3LMsOu0Sz5
trQVONnTvzN92kv4LNx23DGjP+Q1/+kzCxHS9EWlpTUiJeFIKIT31WTptuRjaQZ5DYbFOM6Do3Wv
7ZCV1uWNIUxgXEetKztpQ2K1oreYvy7f6XaMfj4SYxlIQEStjE2MRdaKJRnDY9n2u4ag+69HOyGZ
OEf6Q7B5lseYBPD1CMJC8/V/axPlnRBaU2iBlbE9NShxCXvApu0TW7/lDdFuzwKctecVtml1nWYu
5iGmkihDunqgWCHVkVgGkC4aO3J5BBPb+cj5nIzFUMaoDRYDBJpG0h3ioN/lJHWMbLBTInAGreiz
ep/6nEUxlqOFVqpLg51ULUGpUjvV8+B12mCltEq65JwvyDsYY0VEoagqUcMHJGhdo3djhXrmafmP
uVE/Z3RfuYVW3yuul0as6QBZ3VVONdizDhjPmqP/r2OIl26PsSmiNKidbGBrschU9J6StrGlsQOl
WZViNS4Pv8l68Bwoy07UBluuzPtEIa46zPuu7WOr6ZbYEkvQsNSL7otp8aKO07Mad1+7DrPnYnBL
TODQjDVmGcLJ0Uey74XQrQ0xs/sIsDFo32CPuNirk74z82AHKBmQ2k/00PlRj4LUyifpqZhkDywz
uXf58W8aGFSr8D9Jl7B1/9atgVNDUDCdj1VD6UY3HpPiWeeNaG36hJUIxr7UspbHTYPChqFXp8VQ
vKHioWJsm+WVDMam6J0ydFraq04t6U+g47mpkvFa1fqvMDQ3bZP6jTk+DSQ8SqPoxUHmCCR0JP5O
JVWVd6q0+h30LlYKG4ijlJs6gGda1/AlJ3a7I92VBviuq/jjSQYYbegIj8n/kXZdvZEb3fIXEWAO
r0yTlVfS+oWwNjDnzF9/q2XYM+qd5fmu9sE2YAFqdfN09YlVTrahngrqmDm4UZschPvtiEB3Vr28
aA69thCqclcuPkSFINOpWgYMhlfjyIS+kKd4Rl65gOJQ+behS5u5qO2spspU7/P73EF+WIq7k7Ec
SotpYYBS3jAtFnaI4El2p7dmG3cuEzcEVzv4Qcpt6RabPrTrN6pz7MrVkCUR6qpo61OhrcjZlJJH
WpXWcJbC9FFv/pLSx9gkYgFqCc5clADTD0LJQLqRvTHNvSRPjpomE5f82pP7YSucbZhdX1pLj5pm
8AON5a/I+rmlA1ZXRKEmmH4X1FWmGzozf8UkPyzL7OniNkxBmQqTiFnOeTkNy1EJX//f4PXh93MP
UVXpejeXmLQwNWwon90G88QtydpHbYNzasdaKIOZaUiD1NWJBmOLXA/x0F3zTD5shbP3TE9bc4bS
93sBjnH2Ba5y0yA30GxCX35YP7drXvTlanwP2tRXSpca8GJZhSbeDkdY3i2CQcwNz1+lTbWdfdYd
qXWueoNXyl5fnjhPvsxRx1Y+akxYrg9P1eAX+Sdg6uLi8oxPi45kVdfjLC2pRCCSH6uptVVTvu8k
ivGAuMB8a1rYVEsYMiVUuRT+iuXGT+MKcyMx1TN2fR3VknQLE48GP+4oz3o2tilcLsRVlfTWp190
Sin9+lc5L8E9030WTcXA1C3D+V5QNv1I0eVdeRthdOcFODztJS0NVRWfBb7pu/bR6AubT41ffViG
7fMCdAwdsb+WIIpO0mOvQFdS9Nv+x7oFX+N3/bAIB6jlYkSKHOMCWVs2/Zfv8y/pqTgwxurM69/o
+ZZrMpofVuSwtOwK0cplvEagmjlG35l2QuIG34fEgai0szzLdno7HlqoE1G1r2vO1YelOZitMz1K
8hFLt95wVFxpa7rxUcf4le6nj2hY+bp+uJSdcHBbDhifC4wBwUzW3oJQ0raU6TZujJe4bzdzHu01
pbeNStmuL0vZP4fACppKjTFGMhgiHye5g86z0BHvMHGL+XqHGuZ1aCRo8uh7xdbF1rW6bzryzusb
oVbhXPqmLuQ2kZhToXtxXdjdtJWH7+trEIfFlzzSIgmzIoNJ1NEPTfBUqmpD7YHDikBO+iho2R6W
gyT9bYagm6YmKKk1OKAYZrEXZhWcMVM9OxB+to3BTOxUw7/WD+ta0+rlBVLYX3IBScMkNGCEx25Y
dw1r6jFyW9x1Xr9L9gvFT3WNs+nDahxSLPW/fqtevTP4My0HeYcmzlsI9G07vPHFDRuKZqpAuMEI
SIzKpgTUKAP5BTPSCaUXE2ghQ9nwJqaG5dkm+Pjg4jFROJBYpLCsOwG3NdYqexzRGduUdh/cauga
Xf96lJlwuJBpDeobiwo6iqS36wE1HCN3mrl3P7MMRERQpcHn42exgkYRgqqBjQiTsUmE3hmqcRuk
hbe+zPVz+28ZfiSrGWRkskF+gn7UbfI96++KycNo6/oi10ocbA//boYnWAn0NDZqZvDRkQ2yyl59
ClVIexlgZdKcCm0G+IdalDkov5rEeVH284tbNonDBCkW5Z8ybB06SCsyrTnWtRa8FT/SN2KTzMTW
1uMwSmjzQOpkdIt1fvdOho6LJtotGhLRNNqhoWI+ytsa2rI32ekT464fDpjDLlDoFu2EvJWbD1/k
1FX1L0ZK5BR/gyPn8+RQqzVAfBFY8HGYdJLhm1BK0xNk2Ke95DQ3rJuLheCB1zusmHQQ0BFI9mBS
35TDsrTvrB4lbla1Ys0qoKJ1hgOqC5BhHLcULdt1zDpvmMMsXaz7cR4R5xntbrHuMkrg4DeO1HkB
DrTMOe5COUIxjNkLgjw3cg009es2iMQ8y1UfCAu97kmd1+OgCxmhcWwEja03uMNR9dBOetPaTNCl
s5lENJxGV/bRU/pIcR4R1iPxldTKtLRAHVGvjY6sUJLukyfFn3/kJwXuY+3qdrsb0Odc32a1XTxD
rRrVE6r4eB26/90/QsKPiACyolGqC8BQL29a4XuFRuH6kTjjdQuVePGFOCoCvXrn6JbFXaqOPgLO
TTJVb/DV3+S+drruedaEraSHN6NaeWqcz/Yf/g0cEnXRpJWJCMONdtVOccvTt94vd7It2uFnKlIX
yIMn+OOZDkKom1oJ5DGGyZ9N04H09HFO0936ntbvIqYNPy6zVIYART8kUoWme7RS+S+hogrHxCsl
8QLJbdEtc9wDwBFS7VpHeskdTBPtYyhQKg6uBtjTqNiGskgOYqKolOuaMY8lSukumro1U9FROup5
oE6PAxoUIAqokwK6zeVWSZ7a7mX961Db4IBFVlKtBpixwe6tUkO3SffNjHJkqe/D11qXMIFWj4Hm
wQbwtbiRA3GoWwZd6DO5U7zIAw0Z1Xy+7h9JfMEVTlc2CjlGM8RN7zVP6Tb3lpdh24KQ+h0w3aCD
gs/nMmL/AdV7dvDCdUnlTkllGTsN69Svs3JXNd3f65+MeHx+0RiuC93EFDv6dNLMzh8Y9RNkAcc7
dNS786F+FHbUUAFhhHyxdRlFPTQFzDmW6eBZnbDXrZxAid8kts8Hx8FEm8VB2RoFWiZuDTS0ps/D
UdsmbncQvsQbVYKlYGTBHd/+8GV5H6W7+GBBpo1zk6ESsgidXao3mnawBmq2i7hl75u/WCS0NIj+
MliXoG3R3UGHBBJCKjjKF/heDN0FdI0RVsKexN87taBX+4i7QqrlZb6oaNjdzJ7l96fyi34U/cJr
Sofy7n6Thj5/PQ5G9LioJwVaCm67D07RZtx3x3jLSj36LgRTrWpHN+U3ZqDVCTS8W2Kr7LevbPX9
r7s43qUW5lbR0QhtnpjEdwGdLkZZq910IcgPGG0dRn1QYoo20Z4SkCDuBp/P1eZyyvRJRNm1n3aL
YdpmLhP7u2o9kmSYpqlraOrlnpo6bNIya4Fk9fglQzeRaqUIlL8Th3jV/blYhbOXXjYUQZ9go2xW
td8s21awh/3gobtjq0HNhpj1uPrNLpbjLKaTA+gtNnjYBsQj7abb/m/UZFc/z3kZvj6igkqzFC0Z
n0feJf1dmlACJcQ++BJIIUwVwisWqxrZplPNh9aa7FIH83xibHIzsmWzdip52BCf6/q6mgyhUsUy
TL7Ru9E1dWlNFrMiAoGWlpeZdu4EvrmzvnSYByoRxEU1aAjG+/8BXK4+rtJ/q/P5z6xrpBDZFOZw
gaYHCkGTYReH8Di8c5UVJ+MuP1i7mnrTmaX/ctEvluXCAH2ei0JiadfgS/gMqQmEQXriVtthy1w9
TK7uU3fAJaecietWdN4uuzsXADPkxdhChAZV12UbVH8tKuGFUb+fc/vjOZoWMRUQHJvhTZEFXlsE
O8Jgrr4HF2fH/oaLPWBObhGHCntgFF6GXzwy/4vJOeW31DQAtR3uLY+Crk1CGUuNkI7qZDuoP8Hw
IEsXm+GyCYMUYWZLHxjl1WnUnpRmBP8CmneswCWOjTI59vOLY0NmfDEXRjqjbvT9/ICOBcRljEBA
3qWlPXnGBpTXdkE+atdB/2xyHBzXo1CbwwhTn8Cz3gdOWLtLRHa0Xwf98yocCi8yFPIqJnTzbx4j
9NBu4st+6Vs7qoX9uo93/mo8tVudGdC8kdG80HqTaz5rb3BJ7hglgghOnc7T/e4UuwoK/1QzKwFX
KocbaZP1kWGiyCHp82IrY3zX6s1TWDV3lUwRaFxvALjYJQcWM3T0TBns1+64X3wLZJipE2zLHRvT
tDDHSdgn8QVVDjrkWhOVOpzYeJ6+jxwJWMiY+US3fsycjFiNMEqVw5AkiozIANGxO+T3A4g9Bycb
qEL89Yrsxflx6DEEmhQICqKNzgXEO4w7MXLVHaamnhrkucJHiieAXJFDE4gdlPXEON6trX6P2Q5z
wzhMs7fsZ4NxOi9Br9cnRl0vAYwnhFuiUohrEW1uurib5odl8Qpqepcyeg5BRnVoskEDgoB2ea8q
jdNo0BtBK6RTZQXV5kVZBgckWqzlcqMBJkewm8mPIWT7KClwAol52UNLmErd6PGqlHXpJK/BcpiF
B3m5wUSTTVwq4gHTOLzQ80KcchFOfbIDk9m96iBm8y1vtkDbonjqW6KS/E7XS4tns9c42JgscZwn
9j4zKnvDb51g1+1ZvBb7OlEQuG4Zpq6LpqToEO76+KbB3rMubeAUz9noN4Lklb3U2MUcuh14WwjM
YGb2q892XozDjNKo0XUlwwzr8a9Bv7Xaw1Q9yupWhYiDfL/+4a5b4XktDjq6REzS2GSBoCXuMis4
mnPuFnHq/9kyHF6kcjvKPSuKaeGmaR7zdmfFz+tL/AaTzlvh/I65TcY2yWAOrP+UsTcoog3lCyd9
Am8Q5jdzpEnWl6QOj8MLcPYbspWhA0oaD7N17OWjvBBzMZThcSghVEZXz6zJagJzXrWZZcnuta3S
f13fyfXr++/ZgRHzo31PVSgZqYKzW1rEYsOmlDMCIdbPSubrEbGoheiRR5t+OPd2mm6qHHQ5xGG9
Z0V/f3NkviBRFIVYpwpQSMunbazFThN3vqahoQUqBAehEHcmPGAoE5wCsduuHyFhfzIvDx2UVVNi
vA2jAZhtQ7hwWzrVi3in2/KrDtbf/tBR3S7UV+OAQsiWqWk0zLXpRbXLZOGgLsUfXVyZr0Ukcaxh
5AH6HYPU+mPc+IGM/0ZUv/G6mct8OUJe1EE1C+QUK/VBiTYWmOFSUALqmkGY4XVfU0Z/tQ4hHlXj
uxZL1ejjJsGUI/PfWZd69N5s2u6aTbahOkGu++8Xq3FfqESOrVwg4wBfk9ENVMcZwuE1Rl/jnYmy
n3a/eLkbu+Rk9DU+M4wRnbfJ4XoblmOascBB3rD6Abix0Igf7FIns63NgJnbAEqCFB6Sq7LPfBH6
hVMkS92UoP/wXQZZejEhZGI5+uPCum1QU6q3GJberF+8q8hysVUO94UFAVIfoelxqraKXvmzBmaX
ciIM56ovdbEKh/VjMc84UxxoWTEFAk9vM1fNv6r5aRIo0sfr9YqLxTjU1y1zSDMFRqpukjvM+fnB
99oNHlnRujkFTvryRyfIszqIcdc0C0QS0ZN3X5hPRRnb5kzpsRGf6Rdqh6Qf6zZByIAknJNWvTfk
SDwLmbe+F+rseEI9A+r1Q8s02eW/wudqV/ngJHiQMGse3jF1AIrlg9oW5xkGS1iqGZQfXU381pvj
LpUXR1MoSr33pPgvL9vZInhOPblAsrmKkHZgigeMj7F05O/yV+EvU7AFp/IGr/CKv0CM6OWHFlFz
KFHnejUbdvEXsIO4uNsoGAyWwhgS1Y3iY+Rg0xfOsp+8Ego3c0O4wNdf8ovVOCSpM7E0WyQG3Lj8
OcwbDB6E2aYOTkGQOWO76ctn60+/JIcjwyQpnc4qMnH3UIyxnVdfxU9oVV3CssGhSD2CVtMQUexM
5fhWz/pdY8qnODBd4hKw37NmLhyAJHJpSE2I40N3J1KXkp97oReV7rQvd43doHdJuDOdCdMVn2ok
On84k/MkF7MTjKJClWLSoXb4rFLdt9QDzk/tyblYQYYUxCksJaajkchU0HH2j1zleFgIx5i43iYX
Y6p1VY0LG2pDW58TmKEtYp4C02XE63LV/7k4NQ5FwiZEUrFH6TGf271mNm6oL34ste4sd4RtUDvi
XBIpHtNpwqCFi2FPR+xv9RitH6NPGCD7g1cMkBc8HCeW/F/eqcBHj1UdMhHD4r0LiRT4O8ZufiAW
ZH/22oIcYAxZlxgJY69gfcas22vadlvpnjUuoL0KnOPUitQn4+BC1PumnkNYxizvM0RNmK0+GMpo
o3xGFHGorXGgUfXGnEMbDeMPknRjad1xiSn+qOvBy4UBcoBhlhHY9lH8doWtuVG9ZTuhAchORzuz
JUeBKBF4rrXvxDcjUIpvyIUER6AOjHqJkQdlRxmci6mXb9iAngn6oOBxdGVb+RE8UDJFxInyPbrq
1EeSJjLVDMuzolvxM0qOlzjPSyaEIfjMYh0gJQ2OocaQz/FLmZI8p6CQz0qJQ19BNhCowQrQLAEb
Yg5H2rAK9LzVyTeZOjX28wsPAPQBqhoykTZxz1r50z2yihbYaEW/u0Gu9BT68SdIOz6cI+d0iBA+
0jUJFhKkj8V4zEV33QSZWa+ghsWhRtJ24lxm4KNRN8NO2hqexopTn1JM+7APDixmLRzAqgbyhfp9
NrreWA/KDfL1qOBUGyWxqQQ9AU4WBxlqos6BFsNdjPSfIl6tMsE8mKep1IAAtQ4HG5UmlRMYaTVX
XLZohLRN80c/7C2rpvzB9VcL89cfbW+K88pI8lpzu29MdUs5RH68CXz5rnXVV9bKG/ohWVdZf8TA
EvBxUUOswlBjomnzvkEggZTSJthWBzaBzSBRFYldUpvknA2zL8d5GfHVKvWbhZYA5VUuX9cNnlqC
bfnyDoOdOB1EJKnCOnOm0Zea2Imyu/VF1oFC5/tktVq26i6El5sFuq2JaMSNKWIFIswDTcvHjZSY
JVFyudDcYvKLneazkldeHi34GLPb9jYd6V0jM7u4xGA6+Lhknbbq2Jao2DTumG7ZHGcEjcW4d7JD
9PxPSzmGOu0KKvAtOF0264fKIOL3UKWLHIQYSxgLmYUEhJCCQkH5uzU3YnfItcTOPzUO+58zgJrH
x43mtZpq2oRsHHxtW02PmhUS/i5lIRxuGE3ZSTFj5KqS5E7vlNCBRObP9QMjnked76EN064yYhHf
S7sN4NNMW4y5nQxGI425L8qlIFfjwCLUirgSGtysfwbdakf9qkK0halHWi6ppLIOvPr7X3Nxj9Xe
iMNJjlFvi23QpzjaMfMFT/yevS2byQns0GkjG6Kj1tP6oa4/mPr7tbxYF3JMSq6U+HB1Gtnqz6lM
HbXfDsvtsrwNxl1NTnQSmQBQ/X80xjGtqqk2ASYdCOPbm+WALN9eQvbS/EyN72z17y3ZF1uL6q5V
rAozkUGdekt22wm1rQaqN4RkiwwD8pW7zLfQYmzADANGFTYFJzFS7CqOPEE+ye2+1bZ9uw+trVIc
GyWyIWv0Z48M31kbRxIa5KUcKo7F3uzQSFsfhW4g7jdlnhyCJFoBBXoZfkHcz/7UQ8qjiW7AVudr
KeXCXS8DX3w3DkswKjGg6geTZHNS4aHeCBBGqY+6H+2pdjr2Z698N75tts8jfQK3Fdwq6YcuvBjm
S9dscuEvI9lN5Iwu9cTxjbJIExltGfaspj4/M8YuhGMxOqjQAZ3B/TCeOiqiILyDd2aaiyuwDO0S
ND16LNpkL1RuEd1a424dQKj7LHMeyKxZgjgw9WpxEb5IUZHZdWfY0RA/9OPgaaJ+TMBoaM9Js0c4
T63OfvvaF+TQRJfKBsxWqGe1XvYkI84NTwNreWYFindPnGIQIF46XqSk0fNei1VmnZ1vFXdtShTw
iZv2rm5w8cliE3oxjQEf1cqKQw31vNHK79KldPOeIrGgtsJ5IGYtplolIRFgRidophYhNZV+ferl
fJVlHjYGOe6WCV1n5ezgVfMgwXOnfmcE3YGtbWZkA2L3D/0qvi04isUli5niUDY9DuZJVWZnFF8G
+SWqqPI0cb34HuCoLfOuhCIl4oneY0W56RDDhzRdFUR8iqNug9CmdB2u24cJaXpDAS8dz4JbJsak
dCYScXPxPYhA39M4QJRyTgnEv24c53W4T9eWIhhmSpZ/C3by9DhTrZDXz+78+3mUT0pBLVv0uEV6
5pfLsNEEfZsgvbIOT+vLKHycOQpRGfQt2hTU6qFK73UMDvR98EdnpfBxZQn+3lplIuON/hBNfy0d
NT1z/Z3697AUvg8iM3LEBTWyeXOb+rk5Ikhqd2GSbLK6stNQvkulbJOZla2lmbeEOjxFzVO1fLP0
1r6E6ELZJXdTanpyNGp/eMIc/ld5rJlmyCrTUOMwk+eivFmod/o3zvj5ADiYH7F3qWHsWP9W+cGW
HPgt0s/qi+VSGP+bl/q8HLOqCxAWjUIfygD8c2xab/ZaJ51sxuyZ2/3r4GFc774aqJeMslR28S/W
VLW2zUsDF656jQZb+IauT2SVUid86vbIYv1kJFbS1/XbcT0GPe+TewF6Ne/RgYl0XKWD3A+JbhDV
1fbQ9XYgxd/RVkFcFPJgOVSZx8JoJghDu8hfATEjpz3lm9hZQPrDAu3PTWWBheIftFREDmUCIYNI
zQRhVkxpRLbxTYWATIiR8cKtN+Fm9tEaeihfGUMYU/Kg+ieI4+UDVh0RZDxbaPZSw8YO9JtOMe1K
u9OsR6Mnhol+k8z4b6f8sOeidYkwae8FZdGRjiNeJNFLQYUmV/bwlvycQTJY4wh2E/K6FH8EtVGZ
s90oLJWuweKzqvlCpO/HKvGkrHJlS7+vNfnnutlScMBHrYKMBKzF8JCRATDeZMuA5BhjrALz9z11
S4ibyUes5iibeVbgM8bDl7j5IuSx3Y4/1rdErcF+fnH74yJWrJ4RiwZq/D3PZ1/VEk/MB8K7JE+O
Q5lJliLBiDA5W3o9qDDeNfaeBocNJqLL9mF9U78J5c5GyeFL2ePVUkqcXAMUlWGO4KTVwGPCqABB
f7u+GmWEHLZMyZQuRoogHEWoTT8lbi1Kfickblm0zhTHlPfHjPrX0OO8OR5bxKUQJJXd7tPkMwFP
wZHvEHmggyJGa9T65tgvW1mMj1RTPbHqhBF4pr14V6apX7ZTaodKhxhh3mmK4CeN9aoVwZf1dYlD
5WPWcQhHK5ISvISlaYcSZsetu7aUnFT9HiSSu77Yb9rr/jtSPl7FAG036xGCnz5y9A3zqI3XCBxT
zXaakQguHmQ78li3GzW0/ptI5bwy58UIsZSnDVRDkXSYXHxMplYXOOKd2tuzz4oDOcaUT+ULsWHC
hmTOrzFCMSsHA+ErS4bJeJYS8KhoGKkC2PhUQozwIvnQVZEXLR9Zx88U4S0Qvqh65xth6GjdfMgs
zRnINnEKAPhoNpmHvKpLHYnTyFH8Hqmc+S54BEwzmRVv/TApU2U/v4BQZRiGxTIBbWb5LBh7PYEc
KrqpTHPbCe1mfS0KR/nIFqLAkzVa+HCseyoFJ1R8Mpz8+E8haflcHudsnRzURJpuySOyYi5q+k5h
fJXqYzim1O0jjJEPZ6vcys0W9NOYj2SUPmx4Pd2EO9YSNm6p+I9Z9gqgKVx6XcboophZYA8x2lfR
9Kb2G/GFqAXYbi/MoVMlKcZg2D+ZITagi7zQshl9wJjTOfM2cTQq37EemysKByJjOzeJFQGkF23w
RvMgdMlGWLa9+UTsjfpSbO8Xe8vCqhvVEv0ODQbEJre1QQ3qBe96Ed2JSqgQsMEz/jViNdbWArMQ
q5t8BEfncB8jk11MT0LzGudkaZhaj3NR+hB9KzHoDDAX3+yAiL4AHO7e9B0TA1a84iTdzdsQPAsC
9aJTJsMhyNxVUHjJkC5lc4uqY2yzwh7AKK3cJ3+z8MtCgP2d+JSs0L12DzivRSpyPVAGpHDEfbxl
dKQdHhzER3uqrZqAx3flgAubCbUWRMIR7kOpvkJ+oIp0rxQFp20ex17y13dFHCQ/5moI5Zy0BbNP
BB/tXUaNtxAXjZ9mRbNPqokiVA7mQL0r1PRHLYHBtdK9qJZf1rdCLcXByFLgxWzAi+x2Y/dTGMdN
XIClXameLLMkuJ6JGIAfZG0SwVLbCOYnWYKPluf93DT7XFW36zuignB+hlUpo0TsB5ZN2kz+csQV
u+0OxUvjsaHnonSoMJiyBi62aQxDk4YQqb4w3WbCIfzUMNo5yFc5wJgVVVyaCdZmGPtshLDM6McQ
d18/NcoOOGyYgnYRpHxQ3aHeaYIbYOpXg+BFX1ENt5QVcICQlIalCRNazYThVce8ewQFSDBs+evb
eXelV3BH5VyKYppkQ48T9FsE1s8+6/0u1Lez0e8WGbl5c3LaMfmRTPq92mZfil4AG7j8N+TZ/cJa
jlOPpkVV8GKjfdH7zktkyasj8UGqtf1ipUS/JHH0/NirEugdNEvhKtQL2p5VfcsEMQMTGgYV1f9E
+XX83KsgCVWQpciItZrNhg0SN3VSzWFtZM0mcKi6P/Gx+ZHXbCrMICoxfiUGs9sb7cMw6Bu9TalX
hnkeK1+b138QZkw+LzHc1XlT/wR/w9b82mwXDfxLzQbBqkdR2lKOv8Yw4eK1KYwyCZL2PfEmw5ME
PST6u1hYIx+otYiHTePgZREsNPr38BdCcaf0N1FuenM0O5r2tgwUdFKmyH5+sa0qL0MLZHFwkR+Z
2EC9MR6Em+bQ+tIetL3oIqu+QL9DIvqvrsfFiqyKqgE2XV3ntjikIxjzTSB2/hNp02N5n7jgoJ1v
Ml8VbPxfCJlbP8zFTUqHSjxctdCLpbkdG8YiK8jjgCMxlP0UrRMNpMSHZfbW8YhahoNXyxqTUkwQ
vIXRYyGiQghy4pmUK7zqN19shsPWKAzQQsQmsZPd4LL0KLy7+wy3IPdDn+rZvH4HLlbjIBacjPie
Akp1o2PYTLo8vmd3INtCnWTzR8fHT3x1g1HrcgKCrCk6IudmQyh4xin+2SJcyDaZhShOXYoEGwL6
WQ0O8aAe6yB015e5jsHnc+MnvpADykexQhYoKm0dTL3ToR9t4Tneja7pC7uOqmCRC/Jxm7W0uVAC
9FkWRgPxQOIOdnhkg5XFpqQwhDB1fvQLDCJ5YHUwwkV659kIErt5m0J7cOpd41QO6Da8cRu+rZ8q
tSr7+QVyKfpiTUmEbGUJtvbuJgluCoVouCLPkcOKYI7j1NTfCdRER4TE0XAIN+gY3XeYxSXP8WpK
9MJMOMgI2tYyMT7GIqdh10Q2lGihy168YCh8x7IWTJ29f4tOY8j0igmfhDpODkmyEHntjpG3id1D
O56C8SULnte/GHmcHH7kWZMZqhqiswuTURIol8RhazjDbIvw05GR6XfrCxJ74ke9hNAaqlJC1dMQ
nuYgQmH5kE6qs74ItSt+3iuIMq1eLPaglM33JBbe8lo8WAZqRkvwRZGhHRxlEKKU5BsIDXzJF+F2
mgriaKmdsnfi4jKo4qQlBj6hq2lbHQ0ig3mMSc5XZu2/+Fxn+zQ5VBG1qIbsGPySSiu8VJRuxAiP
dlMlf8tj/TnClovVeIdLDQrowOEB7V4Xf3hiCSHpoQLRK8IVNMjGt1S6lfyQHKIIspgnJbj+3eLI
2PfqH9qNfLs46EkB+d30dd1sqC/GQUsmNp0lmhi4UNQ3JVaPVfmzDcTH9UWu97JdHCIHKXNYBWYQ
A8AKDC+1dntSd+/sZgcqp8a+xpptcPChadmUVDOyPhUEF5fmW4ZOIWIvzIbXluDRYxATMZxg40rW
vapj8mWQNEdWO0jxKr5UvTZx9gQJ0cOkaI4QpZ4h58Q3Iy4APw6GsW1dRnSJh256adu9HG6j8mb4
453y01+52vY59CaYn8Xy1jD9+277XtP0Q5LZjzJ7fhSsauVQ1BWL1Z7Z1FTi61+1mxy8j//TCAll
kvxM2CIpSSHKsJQuegMrmF2mu7l+na3nJU1sGWJC2nGIDQKkidtmcWAi9ZFllQJONBjNTacXYPWP
lV0g1BJlpVfTn+cbZ3EgompLkUYCbpy8YeE2WIH3NdjeY5eiyKW2xAEISiidYTbI3yzV1zbq7CQ/
lMnTp+6cZqoivBxT5AsAUz/2EWYtUBIG4zBLXUPGOTsgPEMBUcTUFuGEXEeR83LcZzK6RE2zAYkv
KBfV7e0SU73l161PlfHa6gqCFZ0DkbazYhgfUpKq8FgFTxHE4Mr5WdePcn7fyl9U8zGjhqauk46c
1+RjGXGQRdSGQCzBrrNgo1WntqNbwRnQJ43h3w0bOR63CLOJj8cw9xfAvFiXC2+CpJOjZQLzQ3aU
Hmen2Y0ntGhvigP07CtvcRp7OgluvR1Oxm596au2ebEyg/ILd8RaQJiYZogIQunWUmJHNU6aXBP7
Y59qbXucOzKnuZELBrZnKEehv+uRwCzqN1HYW9FNbG1TI/T+bFecdRYhdIj1At/Rml6U+GnIQ3sk
21SvDzpfnB0HILWO2SMo2GmwlmInPgOQ3dyZ7wZHRNk+fkx96um+3ml1sSKHJHmcK13SIaxnZVKW
3Er86q3eILftDy/ybv62OOCevI0jO/mRJe76oV698heLcx6K0ebylOisM3GS7SF+JRvJqFvAeSbK
VNaVzFzjWXoKUP4Nd7VU21X/EE6xbeVEye265WMIyMRUoSIp3HaCLkozcYIWZKRtpfQ1zf0O5NHr
R/YbEDsvwm1JTBLkRyRcL+O22hV+dNv7yYOKEiLZRXL965xX4uAyq7NGM3oYI2tTZVwW4GbWMRWs
MhJDd36pt1SSiTjAXyptdZdmRYmXOmkrW1dNB/06djwHxF3+zTWDyhnI103M0nPXzEwGs81jhXGj
T27ByOWddLNA8IdhsvlGU21d39h5Qe6WSdUUFdWAp3RJRBtdd9BQcSXzed00qEU48zPGfAoUBXXE
OK38HkS4MRiNk+hlfZXrzUXqeS+cAfZy0NRphewc0w8adtlt8YI2mO3gBXbpRvvAGe8pd4cdz69o
f16Ss0QxFg2tUpAcGcXbaC78vD4tSL33E2UY15+V/xZ6v3wXb5c667WZGSJr8WP8a6mnYyLeAHeB
gH5MYZN5aIsB8y9rr6V4NdnXWdnje/71YulOUyPkD3K4dCMaxOr5XlT7R3A3PS+5vNckdP4R3/E6
Np73yr3Tc2maiagC+aMd2n7swCs9NtUiSc6s2N+MjeZMoGqQt8ENVUKlTIjveM2XSK1nZGOALFNp
Q6XVM3fybfrDwikz8bICzYC3MpHQo74tg7uLA04EdIJ3bFQzDSevydJTI467pkY/Rl7cdUbvQJ3x
WOXSZ9za83V5P4uLZQsjMesMwsGuZe4UaDmbVDmFuTprhsNhyzRMahbG8Gp7dEmzrovcAXu+/86f
Dzs1iWiKslMOZeZO0Tupw/BC3PZOHP2c+uc4OCn9WxETO6NW4oCmUBRZEWRIyORK9bfVNo0txJPX
TvmmrAdwwyv++o0g8PPdVbr4UrkaRVWyiFC2L3IvQj+o3pZuIooEyBB2yDe/Jt1Shgpj4syMH80U
eIP1KDeTHXdbofg61T4UzQmf4fpD/t9N59teTbNMza5B22vQhG6ujU5lFZv1s7ueSDibOd/sqo7i
PPYaRpPYk2r4yJZvM6gus2JUdvqcn3DeEOf9x42QtXWOXEw1gF0hF46KLjzV40iNIVAHx0GGIlvJ
BL0mtK8+90yUYx88ybfmd+vEeJzHbZOQE+yUa8K3tZqhWvZph/YARqUHNk7wDbEYYNizKcPqXthR
fWKE1fNNrUZaR1nU48nLrNtGv+2CF1EjJr6IiyxzkCEoctu0KWKnTDjV8uBgRm5SN8gCaTlVbqN2
w2GGZDVNJ5Qw9Wx81fXIm+dnqaTI0an9cO4Ikuta0oIxxxXnp1A66IrTakhM3mkoM6xfK2I7fBOr
GcvTsAwh2meSwW+T/yPtunbk5pnlEwkQRcVbSaPJm2bttfdGcFTOWU9/ivv9xyPT8hBY+3YB9zTV
7G52qCoe8hJLPxkV3F6BQvz4qglUMGIF6IUmmXpppPpRG/NdFI4fxrF9VnT5Xe+kX9eX56hO1agh
ZYWQaE73PWZYy0e1/beoy9eu4mTAo7ZANmUUWMQqwUgnJEIUuTzKeQfSGPVQ1TADHXTOHxlyrrTJ
Bjs7zZvuEnmiyZC33fMbgZ4fXZVrYMqX9H9P9fBz7s47uAnMNQfbwqE7wKDUKBQPbuDM56RF6K+O
AFcSMR0Iwhfl0o0oGrU8ZcSvpf9FV7w03xnkOKufKPkQU2BtKu+4ArqlWbKqAvdP5jfyTSoFshVH
IJYqz2ULbJnM1vuft68Z+838yS5lcF9y6rEFBSRFcOdM95J6X5ip3TZ2jcLqbTlr13kph/19kWE0
TMM5n/B2N3cSvZfr85w93RaxmlsvZXDfJ1EqOSNKz4i4qNfYw4dgo3wuN6Yd7tIdQ6KSt0I6W5Fe
nIMPyl7WZgljpeFp9EaXdS38z8G28dqNBUSbEJCv7wlbSzU5R6+HRWSMMsYqYr1yiP8ipQjGkcCL
rI4qLaVwnt5vBq2xChh7VNtorJ4sJDagBn761rj5Hd0yLpHEHWzRW3A1C1jI5f2+1c1WQw0caAqo
arlC+7M/mqf82G/Gj6yfUMm2cC1j7T2Ip61h6FTXTIOfqsvCNhwUv4Fxkh8dfU6nU1E868Mmlmcg
zQhOds1ilsK4G6ertWENeQphPgXIS2FH2BAMg9oV3AZl5WYv5XA3LpQNmgVqwlZ0U+BwoXTgYJNG
elW9+JA6xvfb4kRacXfPtwB6j9E26o5YKSjHh7LH0TW1wIusWsdSKe66mWTIzDrPFVSJyxPbO57A
PbmJMNc5bxTbRCncEVmkSDPuuoW6BYDsGdwFanowwVNKdC+avt0+vdVeyVIv/ra1UdFSphdDjMzg
gwFiJm2kj/73oAArNqP+VVp7HOxGMKu+GsoXknlawVwyGr9547vcsDYoPfoPyl63GdWkNdiiJ7Tg
MHmOwTAuYk2vcNP6+lHRTQwnp5ukfVcxa6kUuxuLaDMnRV+SjMBFRqCIY8viMabBANf+EGHuxml/
sqki4MEBDc6JfopIaURW+geXQWFiZzpDzRMsTFuCq6fH22jbuIBNBdJBupHcVljTWquFGGBPAIki
oZpqchbU9HHi9xaShelQ7GpwuzFkaYpVqUfFKw9A5dq8x2QJlU1VAYSJyXN5BmQO5W7Ap2TYCqAl
iY7ZI8ZWv7O9F/JReiSbEFhF9nvG6o2FWO46kikLaRKoEDuqXhiVm0D3basUoVcxL8znRUsx3HHq
AzAfa7D9uHhqp3RvxYIKz/q9I7qGvA4ocQr/2gXcRtFlKI+5rRfcGR4wIjbjgd100Lu6ouHf1RFW
YyGNc89yGEUKaI8V9LomB/POSJ3bHetnizFV2cn8eXJXxTgX3Q655Tc97KIwL3q+NYDhWyOlnKIP
g+KorWLn75l3WyrHmcSom40/1RkiauYoyVdrBJP5y21rXzeHq1KcOUxlg4XUGemrrN/N830XCeoE
a2n4QgU+6wmLJuvirkawpt+GgdrYCvciaz90H2/rIZLD9calIo2SCgQkbjneSfEJbL92qnvE390W
s+rmr+bGP3PniOgdxqYVlza7AmmcuZ9EaZTgi/DP3CwfQf7VYoLf8BsvGapvgZULRwmYrd6wZf6d
O419V3QxjmtwTMx6q1u2xl45LSivnxnLr3bASTrDi8i5ij4TO99F/OrqKMGjAucXAP+nKlU7iSLP
6gxHIbrA8la3yJamx37LQlbaaFGv9zBt83V+gz/wXfM0HtCO2KC36r2HUWgpjnMPnZ7LRpHhsuoF
ll6HXWFZTk32gwgr1RB9O84rAD+6J5kKdPZ6Vj2lL78DZflZGjFQUOn7SUuOIxofqqo52Nfz9Cl3
IzM9mkZ6GFFZpaXiadb4WIFH3ZKxjELnk1KEd9oIrpIsdPPBAGRXd2cm+i5tw/vUIA/5GHvRYN6j
9+gBLG0X5nRjmfMdLp2ntfIxTzqnqulpykDyawWS06rNIW+1r0PWYK8gSl8tUCgii3ZC/JK4Ufel
3zg1JtTK2bjIcrLP5c4p2vK+UYDyURR7v02cuE63fV3mdjfWH/I4O5Ai3CYkeTQNPbBVo3Z8nzzM
uQ7uTl+5L+TyGBhgL6fdxQDG8BC2e2QOiVcm6VHFJ5nTb1MXCNzOen6rUGoBRM7E5gvnP/FE7kup
sQimWoll66/BEyOCA6T8MfukBC4GoV39qzh3f6OG/+MCX+XyM0jZmKC4go1ZxL3oTvLSCMtg2Sb7
UB+TMxjvABitoe027Yt70SzQ6hVeSOY8bZf2KQ1Q03GzudrE1eCosuFEmeJFZuC9w9suRHHZbki1
VJ98PB6MWrMDADcmw2Waf/ybEK7xgHoAzSuzRFs0iexElvYRfchrRVAfFXl1zk5a2sSZIWOOpGaN
tcgmIn7qv+RdlqXpCsX4Az+H2VdN0QVgigRgee+CMAc0ROozW5kF2/bmXe1eg1ylMX0XzlXKSJ8B
vACDhEHo1Gq5D1u85UhxZ5bxUVas2QbYAKDsZutHEuRfVGnY50DasKWuek3abJM2wBB7x4dc/CQu
tmQYMNGMEg+FMmwcVXO1IrELWdBxXi0fLRXnospYAlrAmJnimKAsDrFrPsiXastiy+TFu8jNvMgd
NUckeNWArneBf2AC+yVssgBVj2QuHU0q9s0gYjNcTW4WIrjrJpHSV/EEw1BtCQZVejBM2TNjwZ0W
uA/+CanoUj5YeogMajhq6pey+5iH577LnNvGsJqsL3Th7NMKxxpo7RAzSSdFvdSpZ9Wq3dPCqevI
JcnDYAgUE30gzvyQFTZzn+FhNURnkjZ2Ub4nVV+oxFleGOESySUEUFJuanPwQkUW6LCeMy1kcEnM
HJtF5CcIZ+q22LTAGco9IGK1qNQ0e5iecFZRdGhcLmNiIauOZNxZS29tWeq8IEz2ty1BYHD8NhtK
rmlEVRwbmSubFi8zimmpFdpdvb0tSKCLwRkAOGzrUVbw1DGCJyX9kqgCRVbzvuu3MbjvXwYh8Fyx
5OpmUuDkzUsj/8QQgN2AxcYUNSlXRxKNhTDOEFQtiX2U4lEj2PsH9qqOttrWBKVi856q8UIQZwGW
NBcSbRF+i+YUlnttfKWBoBQosgA+9gYkUXX22AlbVCIMDcb2M1fADklFGJkCD8ovqIWahJq3DGWS
Aat9fbSPwtdpSgWPUIFv4xfUOsmoclrrGJ07+Nvi4O87L3pID8I5Yubvb+SYPBUZkROjqkdoM35i
FdQ3hit78LLnN1RkwWCGwLr5ZbRUpqGql4hvRrVTRhBe3hnz5zK5C0Qc5aJvxEWGslU0MlPkSZVm
7ebW2ld6uwHOr8AbrNdKr4bNE5IB4DkFYCpcG7mA9s5RNoy949v8mO0nN3PDjehpLdKLcw99EsqY
R4WfM9TGzkbEIN8eE0H6I/BxJucWejWOJ22G6fXWrgQEkPzpPT6U7aagbWpgGOf3tBII9FQJ/QEX
qPqQ1RtVFKT/EuB+CeDrUZWidwG2+FHvepQuYAnw+t2QO/WGOIFTXCRhT3Pd91zlca8lGaCHQTvi
sU6le8OQTyGWm0uAIxIRWda6U7gK4pK3SKJNWjF8wD4E0IMW7qqWnkKtHtwQbcUJbHV4lpt2UokG
t4RHyj2gDKsZlc7Cks8wAMrVDJtNSWvbJO2uRR83tNrT5OunvJZOw4TdYHNK3DLKXkFDMbi3rWf9
ClzPgLvaRTp2eaNjphg1bi+Wpnu9x3LMKFqt/suj/yqH/Y7F42fERIRZM67jGuv4YWkDOvBo7tkK
TnSu3DG1sdDqUbBDvOv2XeVyVxz1jsRUY7BBkFnb9RLGmDv1PY8oNKj+dwH5fYd4SDul6gfGxBNd
5Dm8jBpqzyA2v/2lRNeCi/rdVHX1kOA5DOwOO9fQttUBZik/KbEIMEckifMomR/FZtmAWqig03OH
SbVeUc5xT7a5ZXm3lVp3jr/Ojl91yCSt6WgDiNwSD119fgFy2W0BgjvOo4phvVEOmhI7xuqW9VHb
nbZVPXknDPwiRThfEidamEcmhrnSfbsvRuDMAWjRabw0c+kh30j7Md6I2C3X4//18DgvEsqKGUkE
YxnUr5/qzN9bPm4RKXq7baevvhH/41lyvkKT06HSa1igXEhbNUweqtyygSS4KXTL6WWKomK3wT6r
QKzARamc65jMZlCzBp8wB4uspuyD8NXvv982E4HJq+zvC/fUKoo0xwM6CK36XZKfEgXFsx48oa2w
+8Y+yp8Z4vWjcemARPy8B8YKq0Iy0vfGLkPbdw0n/kKxUBF58/Bv7knl/EagY5q7YLVvM3E7/WQl
m1o0ICQ6Pc5hRHoYRoArRosiCl7KSv3s68GFTSUZFnVvf6jVTT3j6m154LAm9wnY8SZUBb+le/RK
HUwlbSTH9/zn7FOb2QyyCc+WQwq0zqMQn0Tw9XgosWyknURZ75ShyswusZttsLEwdMI2E6cXUeFY
YPo8lBgJ1amSemQoJog8k7tROQSiEdH1djDoJ3SVaDpAZzn7kA3LL0iF/QIV4wkKJijbY2rrtnwS
s/OtqrMQxdmJGbS5b0bw9jmN7DY4VdahCQTN9NsyDJ4chPZhgq0WHFlY3c/xo6Y86u3P2zYoEsEl
qIVc1ZrKHvogV+jIMZMOaSx44q8/hX4dFeZXfndItCgULSshwz+XoMTz5p38OYVpM2JwRq0G3qzd
ba0EhmDIzPYXPhCdp2EGSh4D0gofGJWV7oYf2QJUuc1ebssSnSAXSXJSkzljQMFRNFz6ofMkDSBN
mv58W4xQJfY7FipVQZzSMdaIW9Ro9nRb8/Mc2MGeYWKCGElY4Wcf5Q/fvvhoXBRBqzsvSlZwrgEj
QU8McypxlEu177eSSz8LlGOHdEsaF0nGOdHHgXW94320S13/s/JdkYA4Fd+FR9kO2FwRnrW3ha56
+oWGnLPQ2wrMT2oPYpjI32BKHi+USiFONYnod9Z7MwtJnK/wBySh0Yyoz0ZpiUt3WE519MvbJs1W
NEa7mkldhfELj3QAm2bIQJ5N/2SYgyNlu5bsCMgFNVHNQSSKcx7+HEtdWuG10EqSR6znSk/sOdn3
1qcSs363v9Z6y3OhF+dFhkG1jKgd2cxC73Z3IO4GyCYeELYO1ktpsjO3PFsuJjSd1BGBk71tcN2w
z7dH8PLykdHIjARfcP5GvOSYPI7g5U3Q8tGAYOTbil2e43PpgObTmYT4tKJj5jyMlJqSFVsMpw8g
+PpwrqXGKdT9hOautL19ygJnxq82lqYUZaqJiDNpvoOHmd2qIN2RQ4F/Fly9txf24jgn3yJ1HKKJ
HCtg9UwPOsoTpXFs44//pg472YUcNR2toMOwhKvSz5hOMI0PbSoyTOYm/jQNiuiM6T0Aq3Ay5jro
1Fxi25O9O+afqxjpcH+pImq3FriKAEh+W6f12jy9CuT8FsZ2gVXAoP3H5ENTSnY1eQGmMuaNle1b
Za8EoKIYBP1roVDOhUldMFlZinLmdPAPyaHdAeYHayniMbt10/ilHT/ZAK6HwooJSoChRu87f7qr
C92WzML142h/+yTXg85VFOe+zFCLI02DqFqObbV67Pr3hZirBM5njXOudVpCUSkajqFxP7Zf4uo4
RoK60PqlvUrhkp1ilLBDVuAZ0QNboY8+5yA662ZRFBOdFueFAkM38VRBXBnHi5XXNga5BC5epAeX
4fh9VGOlFTs7kabvaavfY0ps10TZu7Lq63ExC1w4Bb2RSKOz1aCKqnZQfaDlNz3/dNu0RFbMOYWx
reuZVtiHzKKXWDqP2rZM4elMQWvrL5nFVRfOFzRa1nSR7rP5+gF8ZambnMtd4ypeBgBGEZzTX0Lw
VRrnBPQ0wZCFgUUkdZvuWSbTewyPlOzABH2ZnQnxkD38ZSEc3V+S31+S+c5apM2ynhN0bf6DUGO0
UMpe9lC+OWoCr7Be0L76V76/ppN0NvUApSEGoEZP/3U/gavuaAd1F/8QyhNcLL7PFuS+TqsUbojx
SdBP8z44lDuyDR4ClJErT0z7JhLI+YsazmIOagicE/9YB/NTn+uCQ2T2fSMompyzCLtSz2cLdlnS
B0lDJcM858pjNJ9a4eouM7pbojiv0RuFCnaFDqZwYKbIGtVkg0b17p9utMl5jVDt9VjOcGh5+hqY
21g/y/JdKD39mxTOb+gttlxLGXY+lQBCxDRfujWaFHU1geMQuFqT8xt5lGVJMuL76Pq01XIAlpmZ
C6SUzb+pwzmMMCIUGAxIJwfzkvVPRdc4cvSl7op/ixw8kmPUESXqCVIiWqbfcx38d1L6o7O+3tZG
5Bl4IEc5V3xwtqOQ0Xr+tr1Em+ysPkz37SbcFRc9EJKvCC4qD+U4GFk/DwMCu5Z5Rn6Iqw+3FVq3
AqyD6ERWFfWPWXM1onVMZYqZZbLx+8xp4nLXg9Phtpi/JI9XOZw3kMZSm2KKiJueGLZ/6FrO4GGi
SNi6WD+wqyCm8CK0B1pQ6ZGOXDzonnrUSUx0527rIjoyzg30RltIDYUEQn4Q0+7zj0Xl3hbxl3rZ
VQvOCfRyGms1GxbNfranxmYoXZjBss45OJsZC+l0FMFnic6NcwctkO0pOn7oLEWSM1noLSW9YMBD
dHC8K8AeSKSw1fp5OJrFk6QdNV2Q2K0HnV/nxjfgGl9rLR/lR7clDchPCFDmdZetggSkcqNp3tz+
ToJD49txdB5aMPIFitsBXUw55bkgFojUUX435pgqRhxI2LabJxi09NqMj1Z8TqIv4CIQ3FDBx+GZ
fYgPtCG2f+eO1bnSHqbxEoj2FtYnZ+n167DjXNzNpjKnLM5QMGcwKAyX1tyDAM/TgNE2ed1e3hnu
9JiehYVM0Wdiui/kRkECuCZ4uv+ljqCc9ZIfjIyVONSpLoEn4kz5S7HoqinnIxqpA3glwfBp/y27
A/jpGWh0W/95etBtAhgnxQuQuqIU7cQfmsAG7uptu1xNiFQV2N2yRizC7yTEmm/mrQSvPuvajqbV
PW72iUTV81xN5zZGuZhgIwEtzttiV8/5KpZ/uKNwVEiFDnyOAbteiTV7UvwuzjxAyv+/agb3Ym/T
QO2VAfUcHwBEzcY8MAKc/kju1Pt5Q87iqar1kK9CpiormqHxAxEzaJssg8AXj1qKSY9pOMv9cIrL
fBNTrMoU3QdVAsamb+wNXaV2FRqPI3kd9PDx9ukKfwjnoodqSNOYmbG69bf1/bwzn/Vn1Z6xzhQf
EhQEBV2bVZewUJzz12NWEas3kHsoyqPV/4zn1zoUgcKz3/xH6n6VwTvsrjFbNS0hw2qJ3UaT42f3
euzF1pkWk411HcHNEOjEe+xhAkhCgSENl6Ty09xVh6GT3LLId7e/1eoF1GTTsPAPMCecx5GjuScB
o7KYDmxOAyBxmNNot6KG6mp8WIjh3ExJdCAfm6zHNaKTlr7KKrFVXXUy86AmojmaVRASYyGNS0oS
ih2ZtEQpK/mJ3W+3v48O1YAOtWnjtXV56/cL+cnXjX4hlDP6vDKypGkhtPyU79MH1oTy8TTCPAOw
TzDBe/euEauFQM7qqVSMWJtj3f9s2IY1MCIHsrltHX85SaDJahbgjBV+UNwyZisO4oxVUSjeEZJd
3wcbfV990w4oqNrdS3QRPV7X60TaVSZnK53e+6U04L33Bvz6BS8XJzgVexW08vGj+p565EIYZyql
4veFlBYYRTV2owSW0adBtCW7XhBayOAsQ84Uf9QpdsNGr/jCGrxsQIkeuntQ3wkC26rXWIjibELv
57QB7gEaT8E5Te6nEvanvd42itXgeZXB17diQmtwiiLMlPII9qrySUvr/W0RAjX4slaoF2bVj0hX
qy59iqMemEvEndX3ICYbC024rLWs9U5q0hbWXaIS2MtOYBl7LbIEz4n12ZmFHPp7WmekqVqTGNkx
+fYfC6vvsqSSPIV35IlumVuSd2Nsy8BRjl5uH+V6LrsQzuWycZYbQ8CCI03zuzhMPDLHG3luTlM6
HpWi20bttJktais477BFw1DujqEfHIJE+oY1NSfrkfkGliDwiFwLP3Q+BbmBzVgcfu1qGGHbdtuK
4ciwNEEt7PqOboBtdBSRe/3FTf/yLnxtbFQSNRsrvO/98+wpm2obnccnsp0d3Su3xncRVIZQHudg
ChpG6cTUHAGI1d93Z1ZRsD6Mjur1ZwzeitBdRO6TL5dVWZFoaQWX3Xv6AYNuWIjxvzeetS286Wsl
yLyY6/ojK1oYF+dvphT3NMT4tmslnvGdoMkX3/XFgWQv4SQoAwrcDl83U5pG6eYYs9uWeVZbbywi
QcYlEsAl7KOfNWGtN/hS9d5go9LRz9tX8W1i/8Zp8TWysTBMqiWwBdYZkEGBiWl3h82zVbB/FSNg
9+Nl3ikPb/SHjvYoewzs2b8bP+IyeKLXpkhfzivlWlSZRQOvZDA8W7n3hmYQmIdIBPv74j1L/C4l
CaBX3L4lTp+SbamZglAhsnee9STPlHkMGjwhS1JugYpvA99x78/FMyZzbYPNa6v1npiqDQapfes3
blr1giRivWh4vQYWl7KUU5oHJXvrhWFmY9LUHqpdSvZSdN+Y92Z6akLimvr2tjkJgqTFeRbFqDEu
zpYZVPNOKRxSeZbp3hYh+n5c5jJZtVwELeJCnN+H+uvkCz4e+4m3LgTnPnrSk1BK2YK+UWxzPd3S
bjwA9t9GLg22l3SkgjsusBbKjynq5WA0koVRsfA0e6wHE5yDPSOZYKDqopbCbfWozHkUrdUxvW+A
/yFO684OCmCH+MWplZuNPgffSsUQXDehdlxC0+djPpRGhQ3FTYfKVbLx9+RpdN7m7lxR6sw+zt8/
Hkrvv19uUwG99tuLOB7l2g599SXKp81U9RuTjJhPtzYZ+S7p4ffbNilUknMqRtVhsMWEn/5/zpD5
JQGhDcOvmIQoMILknfIP5IaoBiU9vGTrlXsUyLaYv8iPE4BnkK01/5S+U5nzI3kK7q1ewUvB0vZS
+dUvXVXPBVeA/R+3PhvnNqZZLkNDxvH15naoPrTmC522rf/j9le67TmAUPa7cQCjJbPUDIusvf40
k2dNtCgrcLlU5lxHlNYABqrRRmvb4asMDt1u0p8sLfAqI7kU1uzKkfFDzdSfqizanr7teOnbT1tE
NaNNQmL5rNwUjO44+BsJwOPEjDe3j/B2bkXfLHMhJp91QoMSxtD3eDhaJ5VcqOEC8EZWKpAkiGbD
RFpxviOXm1YuTHjGQpZdazrl6exQKvBQArN4y5YXOnUTbfua3V0/PUr+XSUqWIiU4HxDrXZDbrLF
9gLsr9qMkZndCBTi2x9GJIT9faFEo2uD4U/4MJ10wfs0aVyr+3xbxF9eR4aBqriKtQu+/Cf19Zhm
WABGqig7/T52268lg0lxpRKeDtMWrv+Utu5tqetf5yqUM4GgbjDNZuHpMNADDZ8bEdDxerdQuwrg
QobaNxGKVuh6MXTg/oLuxhnxF/iQG92bdupdcBFxXf7l7X0VyVlEIZUN1bqZtVSCJ5BHn5gfLz3A
Vp/Hgwpy28GdDyjQuZI4QMqrrvYqmzMUilZ/r7NKllpHtkHDvU59b1ab7Szph7iu91FuZXY4IEGU
w8M0TjukPPZURmAgKpwqnb2QqABo6F+GWj4lWnTfooA/q/2myIHlYupeOMovBNTs01Q8VWH13Pmj
DSTdUy1Zzzohpx74WkpX4FE9W06gdls6jq9y2npWm3/SY3qJesttGhMIjr3bx9YXH6Fb041XQw3c
ovXvCivV7HZK9h2y6rjKXKvudlWcfx3U2CtocEo645IUyqYH31pURB+aUHE6k7wAYOTkT8PRKms3
sYC6hVdAqGt2kfaOJGevs1ScpNH3SDIco6z50VX1SwGooaJttnXue1KeHyPg1hEpOxvIbesUwx8E
cETNUNxLc4lkN3jOQPvcROYHy++3wxCL2K5W8zccE6rjCiFoqvx+0ZFbt0BZipD+GhhVvVjdM02e
I6m101HQMlm9eQtJXOAPaVuRvEYuL/v6bigr1wDC0+3LvRr3FyK4uG+oUQF6K+zDl2nvAdTf68P4
cxCpGyMQvodYYvtHjrGQxUX/1CeBBn1YjxaY3GOyN+IRoEq90zTtl3YYTlLd7IY037aa4lVT5d1W
VXSaXG7Qdk2RIhFmm4vZWc8ArFZpgmqE4DT55XxNaeaoVwBAJI8jgvFjOfw0VQn48ILaoUAVnhuh
jlhZPkZUzkliW43X519un9V6pLl+Kx4nspZrRGSMCr2l09GOUfD531nPWSHA0iltRjWSdYIvJDo+
LhCMs58XjY4QGitgMsROkBy96vW5mL/e1m71jaKrwBkzLdWibwCFi1BdJLKeaD5m1ORDsGvAQEm3
0lbZva9nsZDDGXyuDXFWBzFW0z4qjg54yvGoY2Sg2EPDV+HSM4vDf16vq1acfRt0MoFdiKYFQ1VR
QY037qKTAah7AOwLWwrrEAJX3f6o96vK1OeNzyZocYZOc+5fQC1rp/a4YYMBAdqF1l7U0l23+18q
/tEBSH1D1TK8ZKN01/WPo2icbD0VWWjF5TpjG/bdmKK/WrvYunPwVB5s7Q7oGj8VrPoNO/L5X1Xi
bD4OEj8qDWbzmFybSb/TpNC9be7r1eaFVuxYF/auq9OczSyJrzYMWQ9IOAfUmzeNV+wLV34RzgML
LJEv4lsKtrVJAnn/zTqzYjOmukG7AIDth/fV7hfaMa+y0E7NElPK/wf5dccogTNHS+zGZcX7adcc
W1EWvvoEWwjkYqZeGlNWKrho6lb61m2zM5iIvcLRH2Kgl8eNzXqgww5VqsgTjTmtJ64L2ZxLqaqy
nq0SLgUzSJ9YpQqIpy+hJ220TeNK2/igYnDe33SOJrx863nP9fJx/iUjtTQZBR4fIGUCrZXR/Qjz
B8N4SDrR0onIYPmqfmnQoFEZUlyzCR+Im3rUd3S3cYlTglbUfwLJleCKrOcmv5TjB2MzmCtYTFn9
A+7MwHoj2st7065tMf7o+nSVjtkmy9RNAx7rd4OlRllNYQVGBgWDMNrO3PcngrX52LQlR7UV6iTP
jM66OmJ8JN2W23fNSi7kcxdGLysf7DXgo5rL5zqp7Jh8EpzmqgMwyBv1GkDU+Qc9MbDAE5rsyYhN
RxUEvuOu3qW2tWVpg6iZtpo1GIjjxCS6qvJBQZW1FLMdGFYr1SdUKNJsL7eHYn66rdP6V1u8UrlT
k6MJ0IIaqt6MCKJ09adqY9jTJnQAGZE59TE2AC2GhVhQcbLrT4VF6nW38+vdwde2smhIS1VHFSPe
Kw5AZ0DlHtnUY0SxkkNfUen0ovvs4lQvtzVfPd9rKsgXtvxcbQqguGPSPtOOdDQ8w4/QLjFf8rB4
T6VzIYrd0oUrL+ueTEoAUVUAWF5q2f78kKdfb+sjym3fSskLKTHWHVVJQniahl2Dsf562/fHVnJz
60GpMQ/UH8GEq/U+ZqPvgKviZ6lTRiLapfVU5tfX5K9IK5OGSqwhG6QGoKP3Vi4JfBpzI3/mg1cJ
XNQnMcE7lVXVRjCWkC9m/ZjnIj5mkQzOlfkgKJEjFQnZBF8m7YNmF5YfBJ9rPe5c9eAuXjDmEe19
k6BXXu9NBNv6M8tf9NMIxHfsLeMtkm+xWx8Je6HrTYWFPXKRvqYJHlgjXkFA40CtZufvv+kXaztu
AS1/FHVe118lVz250G6kQxDHAyyCIQgQOExtizEIgNvfPk+R4XFhPCrjqbUYzF4yuV23p9bH2///
X4L3Lz3eHOniemVgwuw0don9D5ODyRYP38o1MNswbxjBCt0L5An8Is8kmkj+YJrsOhOguue2vgX+
AkqI/ufpoQI9lbbtD+b95DLKL9EnE5i/wuLgQtURY2KYl8FglaJ5tHuI5V09PN5WT2D9PNVckgQ9
TVCtdJs2tavqtZM3eXgPZGN7HkSrIQLTUDiPAUNPgXCH8kWenNTomIiWPf88Lks2wEhjmJZssslu
7rgmo7U0oKa5Rl7YRnvXaN9jX2R+7Mx/d3u/C+G+SRTqLei1ehlxmrG+YaH0A3Yo3khfI9d6vv11
Vh6MkGapKurxGtEoD1oeUDPXTAwawEOEKjAygwMSnSMbk9fQYO3up50I9WjtEE1FAy2fRnTZ4FuP
uUQM36QKVmWjUyp7qXnBCLBAqz+zYXyghQzO5cp9HWmoc87IhtkgyrAFq+OdAXekvAjLFiJ9OB+b
omTcYhgE8E33sze+8VyMR/X78K08Monllsa2qP4vksm5WgrG+6QqoZ8UPPXKRq4+GaJ7u8KM+fsZ
cn42CSpAOU7QK96rqZ2h6R6CghBT73uwXbnqvj+wSglqM/eqx4A79bvwIPL1Aj351A2zet0k6xXu
QgyQ+z6ysZjlZKAXF9gLswf+zi3shW9K9tJYFwrFLagoCtVj+KAHPoACjAdrCJ2+KHayFn7LZ3om
RfZJRSF7AkYeuPZQp+/y53FQDrERvccRLH8U5whidPysWMEHmB5zYJOh+fCkY9g7cPSdeMR2ZaDy
t8/N53N5HAwKFhTZlQGvGKoQ6p5NEU73xjZ/YmMksUMuqRBRcyXa/i6X89k5BUwu8MFnzEX7WyyN
HSXDZnVaE6t2xQVEcaKYt+rylufKjG4R9PrBGGJZw7mG+3pfX4pt8EF16XnydE8++ne1l329bV4i
K+a8EQ112ZrA8+Jqxh44IV29y+jutoj1Y6SKAkpXnWJZhgtNpDUSQyly2S1+go7EJm4CR15vMszA
YQgoEjLWr9vLQiBnnWncge9hxJUZv0nf2AR9jnm/zJm+tz+JY4NFxsNmlyuJ4tXqWS7EcuXGea5r
Oezx8dqmtGtd22d+84ANLEcN+52lRp+sQfukSvlLGwyPRldgmuG5M3W3LYKXrBURw4p+DWe8U0GH
ss3xazRjK0nYrMazVhJBwf+ZQeGGLFTm7BUAhUNbxvi0TQxE37xuna6SX02tfkBH6mD4nehR9Jb2
/eEOFxI5g8X8sqFgf24Gy2C+Vzbd2Xxb/Kh3xWuwAR/ysfNM2wIWA1j4iovxGVCF74rgi5/AR1Wr
svwgL2S0OKq7DoyVwd464LHk5I5ou0B4d7homnVhrfZzQJBxNQfNZgSH/Qt9AlPVJnPTR1FbZTXY
LFTjAquv+nWCtW/5/0j7riW5cWjJL2IEHUDwlaZYvk21U78g1DL0BvTA129ybsRVT6miuTv7pFCM
ptEADw6OyZMZUDX7fNoKed/x76uzuH+nFf8ym2tqS60dRJcwvJ3ZCDLc6rUUR521npPtGUeph6zV
d1a2dU1m2VqN68wd5BKzZt4g4vd6w8w8k+R32VSvuIE1C72mspzrurZmYGQxoJ1KUJ/K0DxVu2UK
pQX5Cup0h+J1uu/AhOpG8gjd7t28Mup8o4H07/O98kQlSBW6XuFXGPZqs1AqVh+1P4IPMI7+J+7r
wfiKV/NrR794lC+uJrnyOKMlLdnEuBcFfy7yJ1L++Prnr33FK2ej+jIvUDXQAytDpGVXHskuXdMF
ZI0Y7EZt4t/nd+VkrDgzEHLgGrRJCVh6LEKjhtZ7YieYzRBn6chzYTibFH+n6ZD7OZ8vQ+OuQLdu
ICH//WtcOZo5M+SI1hKirD2Lms28rbYWHM2CnFn7dmtne+VnGhfTllZW6kGeZRdNy3669nAoTCei
ZhH+/33GKx9TF0YTTxxLGYDLpPl8BwBmIFS5Hav/96mmfx0gXeBCn8Ipu+EToHywyHG0DnWjvCHP
D0z+/HpDKy/ttfrS2NG0HwusAmS15xofOv4g84pbWbvT9CqomaQdA1RRQMJrk54pZpvzhyTot/So
fA4O20U1wvm2ZhZrodS1IpNlT5InCTynVfhqMy54XJ/v2sP8uIypx365Sbb9CTw0K5RyK76EXvkS
SVKpxSPW5WTYAcPmm1m1AvRY+2xX7iQxqZCFCXeSKvBFpZC7rY1IH9cg6WtPOL1yJh2L65gPWMdE
E3+nn4qNdpaYOEFQnwTqtJ4vrZ3dldtIlCZZJWCPXSqOk9FhZHrcfG3yK+6CXrmLodYG8L1hibzL
n8eiCtNZlZ6GmAtDdytFyJUY85qxwInnlGcU/qLtVIY96ZOfOobPbHBQYqqMxGs0l2t+95qsQEHk
qitr5A8TbH46l/s8mvdaxF7X/e7aU3NNWhAPbB4sgbVIHJoAlyytJ8Bo8xoAHaQqcrvKALFi986V
IylccJVqNuwxkZe4Z550TuO4UlldMUHnKgCRRmHOFsE3gxShp7dmBDGvleu7YoLX0l2xbtZqNGGC
k/uaqEvmmn7BmMfH/5TjEGSvFOMB4Gm4eq80KpXS5gLBY/ltdjed7dVyo3gozJX46eaH+bPQdVSc
V0xnytX0QGPPozzm4qGKL1/f29uvyKc1rnJx085oNQzYTBeWyjcZSAHjkB27jfKBr4iBn4r9qfq/
6Pf8U+D+Kzr8tPKV2Y00hyRtiZhq8vvU4xEqdlsKTgwAWOKowAyq5Rv7ZUp70aiP76BIExjfGEoe
KyewfK6vfo8r00y0rE/wP+iB6iMW2SGYq09FsPBXN+Ecsg2/M6IxXCoT67f9ps1+OoOrV610HbuQ
rkLdkhw7qNcK8pxmu0rbfr3H2ykIoQAqmkyn+j+v+qe4Z3Cn2ihpqgcSGIF0Cz79Y3tJILfOgt4j
EQkXfhttn4XphZ6XQuka+8StQwaCl4IVBQOW+nU/PdfSvJ8t0wg0sdPHo5lGjfthQb8F3Ce+VX7Y
6dPXW74xneLqrslA84zpIOMv4IeWuKYztRNeJAskvoKq91lkG6r00CUoTM7pPe9AI8KLu9y1wq8X
v3VxP6+9fPZPxy0BeHTZUqLl9I02g2fy7zP++HqRWzkzcBjuwj1J9L9xH1neTMrAIi3g0JP9yqsn
jfzIDYDF2+9Ad644o1um+nm5K1NlPHW4EAaKds1vMYWj9raISff6yjL/iIJdX0cXuqHUxQgZ+wth
4rg6iIfqQQctF7/Q3N2mZHrMhf2j7YB8lE5AujrUk9qzKvIItaotEXAPM8woncvYGxob/6I7uwVg
1bI50mQGayHkYwu3OxSp80JBT63VrPJGKY6t2e/JpO/RovBIZ5/nKf89pNlL2plnXROIJ5SXOMbe
ZtleGmnnuXm8UbW5l5gCSEozbCb+nprDLpm6DzFkwOdbW43SHhLXxZ4XNMzKJLJ6E4N4ll8WkMcs
hNzbNWjAY7CQy44dCc/8TKn7VFNRMpQKanbZhFHF7Ieqer9GbzcWZgiEAV5+zZ+MatswdtYT+a2t
VEjtJGxdNnqj7e4gmB5qSf/NaKDmnArh52W8ZYIfzUTzaI7EYNaWs/wAK2vslVSuqKjfeuU/f7sr
ly7jwrbmWBpBaQJSZejhPDsrV+u2Gf4xjytv3RvELASF1Td2t5m7S2edC0kDUf+HIPPzVq7M3aA5
FinhPjrMMQnHj81LF0svAVqFtePKpm56x082v/iTT/7C0mvJiImi3gQKIGtLdwu4aZ3v8AYYBz7x
0zpXfmnIrQruCE/u0q41INi6SBLznbmzARcbdmB3eV/VargVrbsWAwKPEojXXEdLVa71+rSU9kgn
dkhDVEAdJ+Ap2wlNHp2keGCK+VQJ3eO1iBSpPrIEMvN0CrS83cxQiHNUHsZcX8kob+Zhn36z6/Bq
HtohrxROI9lJv/hpeDmQs5jT2TsAIKcAnX3tr28+Cn8O4rrmyAqjtIsaGWwHJGccWfQprzZfL7Fy
1teVRt2u6r6osSMOOYx63qfqTN3Y6yEyZ4958PVit2/i/35YcnUT25ShH2/ghnC5Y85hwtxTrt83
tVp559bWubqJph2XDkknhA4mnCWu4mxOkYV5T1cW/8l//dnS1T1sRskye7kfDp6dfi+ylZ+/ZgJX
94+0Wa85TY8wjHR7XfDnIdOjWY4rlr22zFW+n4Pg3R1ifBlMR/aO4xNr37dk5aFeW+Qq4286d+rg
TFBKix+tZt8BMFZEX1vY2hKL2/zkFmetFZrK4eudCoBBwxw8ROr7CvH6iondXAixsY0AFV7qOjwW
RLaNlQHGYmdllNlskyYkSlOxVoZfW+fqzIjiCPbB2Az/WzwBar1MjUTq3AUL/9AyO8JD6+d/OMNP
W7s6w1YafTZ2Elsr7FdhyksNkfam616+Xma5hH9FbX+WucahZbkBOBNGzoMGnyqpQPtRifC/LOEi
0CWObbjX/qbIczI7DnYylL1XNb+kylfM4HbOYP9Z4srVMDAnVAzTsYFuxQ9V0m+EXm2zVD0bCTm4
eQuQKo2Gpj+0LF6pXtys+2BA6n+3t9jOJ2N35rqVYwEbnHxzb2xQ3T/oO3o3wy7SzZoK1c2HggB0
5BKb6dY10C2NjVpScPgGvbQAYlAhJEmOVlyGcup3slrDrNy0+0/LXZ2r1dSxWfQUEKA2MDLhcXs3
Zf+hwuR+WuPq/JpmGstUII3Pkwub9hox1qzj5kNEMEhA4CIwTXB1lZyEKdOiWIG9U3DxlSGGwXcL
Hnx+tL0U/PsAqr7mH19b/W2b/LPq9XhGG+tu5yytymUMHVjVQ7t1QFkPpqzdyko37/Cnla5KQbPb
NQSYWLiKhzlIfNL56Cd45W48N74bLP3ste7yTXiL+2lJ899GbzbWVNo2gWHYjw1/HkU0p8c+Dar+
PKSbJMuDZUK1h7rizp4Pcg2JcvsauLa5TE8gi756KEkr54bZuO/KehzqcG4RJxloQEOaYpX04/YF
J38Wu3L+FUUrXe+W+iSad+4m3us7tV+gi0nogi1m5WOube3KWHkzSOmOCDWSpbZWBUa97ci5jAQa
zr1vTVsAInZ9VJzKxCNr79zSRvvrNfiz1es2W5tCC4pasFldi99Nt45mzvZ6X/zgZXtwYvCP6vOH
aNotY+XKxm9f0v895eveG5gRiyxtEC2a0+yD4d2v+XOaiNBN11a67dT+rHRluzVEW8bSQQA0zzjU
ePLKDHRiq7Kpaxu6CrNLqx3HuMO7IFvLq9lbPWBSyhShDrbCr23m9v3/s6ErL62XsVbyBSWVaq9d
+st0V0fN1o5s+e+f3rjcanhfuDiyxZfpIeKfA5imkg/zjt6ZmwLzSvOds5YUrS26HPCnRYspa/MR
NFqB0b3RXvdsd2snK4H97Vzyk8VfeZKCp3HnLDuzI/u3i85871FoVub/vApasFb7u7knajJEQhRP
+DUtgmK66B0IPAeukYUqcb/hxkW96teUMm47rU8LXR1eieJjmS+R8aIYBBatjQsuFOAdF7pMI/P+
S5fX/bTc1TE2EPhOa4Inti7vxbCdebti47dLIJSarmVDwQIqvP+2BlOQmloKK8w/ADAyfTtUWycE
mdSlROMcPR2UwFf1RRdX8Jc//LTo1c2quNa1o0L8MxXBQmG1EOryYTvuh4Bu+uduFSV20wF/WvDq
ok25HVONdgbMMd5aBxecnsxb+LL+2wv+aaUrAzFLWfChx0pdaGz4S7JpXjFihabRAuTM/PyyimG/
vTfXMV3bcNBSuNqbk1Vax2y4qSJpTX8GfATELtqdntc7rYeGdN/Ke3dwgIUu2O9cT9++9pL/pDJ/
f8w/61/tOJ8UAdMgXtZcetYPGTb3GI3y+T39yS/6HXStMP2iHxAwBbq33jG66aTpn9WvbkgGUhYw
DmL3dcZqr2fFSfFkLRdZQpGvtngVqvBkKKzBhjcb9uxBD8c7gVAQ5DBR6vchas7bBd6YhMWqGuna
wtdRC5+TppwVCqG9fk/mPmxS59zE8jlVwK31VeZBJi38+oPe7O67f470urvPqtrKxxnRysJ2nR+W
veo7J8K0/oGt0FSufL3r5j6oBwrQOeK2aFDoLj5Ef/l6L2vGed3L76XdJ62Ee7Oj7J79ai7lC5qr
CrM5wnfPqd+B+NDjXh9Vv+SSWK56ntuu7n/t87rR34uq1TSGHfbB/0wj1z4qvYG+qZYp6+3X2715
nGjvUQwDGYDBX5kLCg6GKxV6UlP5OjXvhK7lfP+Qu/x1E5iuW46FUSoUh/79XOQ1n1k14yb0JTIU
K/eEnZyqFCAGQ9VBazSnaiDf6FzuyNAEkFo5lJV+SC2ypbO64wptlq7O/G6wvwEXfUiG+dHkEFx0
aHpHjfbJsfmjGJ3dmLNflq3tVNn8tuNqw5t8r3Vd0Kr/QN6IJgCzQJpoGSZ6wlcv4MCNaopNbKkL
ZWjgSXce6XGh/8L0z72xklTeTEM+LXb18mGuatIrG9Th7p3Rpi90IgEUMHaNCZqbdFXQffnV//pa
4JhhhmnZunMtv1FnBYNUGQqf8cs/be695pu7Atxm2RYV/c0a0fNiXl8td+Um41kfLUxgImjY8ajc
j1srcvfr2vEw59u36k/UcuX1na5kfbXkGhb4AKsi9R0KMrW+21Hb8cZ+jvpqOBhxjHfIKjHhbJ66
NAOF91wcECqyqHdeS/Q9O4BJfJzfR1PSQ4G0W5hWBDXQvSBoHsbps+i4icYBhmLbMjSEEru+aQq0
fGeB1mde+QnKiBstx+MLfRMmQH2hZ8GoaZDEJsaWVPNeNqU/atkc0sr9YROn9Ex9+D5w8Ce36QmC
dSAmzfhj5bZPLZjR/VNbbeIqovR+aP3EN+3Be6+CpB4xZqy+pVSG3HJCA3OYhtBSvHiQ/YHmWEXc
qCyGO9Iap6wR94aOOmo3noiKXxztGyVx7XF9mANulG9ZYwtPswn0dOI68YahOQ3wGtSOf4+G5nea
/OH0i0qEqA6qUu+26sAsWkL6Bi2/1jI2Y2qcNImL3HQjmsI/crPeoCpzLnpsJ24gxVC6B8G+tW0D
xCfPg9bUn+uyDN1Beyy0J4xHPfQNCHV1CwMKmXt2UEykMn0TLqZeSEoPues+pHb3NFDoH1LXfE/r
YQ+1xQOtKGbJOdDpDCAYhuzMsMBkS0cANzA2nxTOAWp2F9rotTcUoAFKQWcPgJxHWxl7tCi4n0Ec
yoPM0PfSNM9wQZek0vYzN15AvY8GM/dB14gO2DxHlcAIYo+J7wS0GIV4d/OFuM6qXhsnucwdhfA5
20DBPvESku4loX7cYYS162LfzvVT0sMaY/2+FtOpM5MmTNr6jjjjrsq0713L7t3avAAeG7CCHjEQ
s+/yNkCU91tkYGxqWOMZMt7qWoemPjIMpz6ohIKHpFCzNyb9btaIDOOx032hsu+zAJeH3nC/KIvO
B6d+HDgg4hsGex8L3vgtLSNVsHOBQ/c0A5R8qdqNg/MGHqDYa2ygm/rKtXwypIHoxMkwmh2n7r6k
1l6KVB2GVP6udAAK0Cd8G5gbtTaeztT+jonN/ZAUIUrQG6cGHaR03hksYbInnE6x0+ls+26RQ1Ns
FNzLpv6SsfIZk/UH1jPimQ3HluPv0JY1fAc8/N5kpgEvm1PbzKfeKH9pVnwZ5yqqTP1eOU8qVz/p
oEABOPjwoWAuHCM2W6kXt2jua2CqK0fjOHQCb731y5ymbV7qO73MLlx2902qh2ougq4RW41VYW+N
UcckJNUmTxOgNXXIx5jrb10ynU2SBnadvpBx9NpKl4GU1DP7YQvayDGcChhn11wGob6Z7R6jiOjE
dX6qoVjXQE7Y1bRA6bEJk84bgKtbsa24E+hTc5lSCYD+1ADHmLsvNUm+O+3wZJck9VK32tVS7dtc
CwcTgEeLnwiNv8Vt/ACli50JSnFTW9AZyaNDeBuA0eU+jyviW7ntEyd+Bu4IRpiEkosfzQgQdGtt
xSCCPismnxCyA5dHCcRH67dVdyr16k6vte9lmtzPSvca6gQQB/Ecu3zWLT3KNVC7Ajv4S82G5uG5
xkgpiCS9QcQ5AEvqoRGYVpMDaKpIfzD6F9q6QaymO6fJ74tmfspFdewojb3WACaaGLGvCqjyxbwP
c1V8TIkD4gGBSV+G+pTb7MA3GQ1EB7yAJKHZFb9qbreeZUCWNzdhVtKqoDhNHogx3tMeNTvqntp0
fkoq+3ee0bBnbZhx9aji4s0o8hduW7XHYJSyQ7QnlOfk5Jib4sh07VA03Q/ctQOxqo/EEPpRxuYj
kcO5duRzZyGrcLiCo3ROjQ23P7XNppPTBZoGh0xjW0uUnpuUO8VHr6pm6ZE6C3SqPMMWG72aqpCL
LvUqQl5bIGh6oT926bTpWxPzJnkCocUcLjI2TiQvAoc6D3lvPhclvFfjtFvedfs6NfcQKvNsU3t0
LA52lzmAXpg3z3M499VZxOBhGiBuWAKaZ1mPhM3Po6m9C1f+Apm+8FhlR0o3wrJMgVwkSWAZ2R7s
wDAg5+TU7mEgVePNAoxZNYW6UxckbXsaQNAgIAGYC1CSQdXwNKK+kvY2kDrmmdV64tcOeJGaZpdN
9KHrB7+Ke/A3T5GR0bNb9r/bbgAfzaw34E3vL3VVxJ6j5Rd0PvY5MEIKimeBQ+b3Kh4jWavDaI7f
WpN+yLE7sdTYizRF94KfiT2+6YXzkxggDJK03IJLJBqos6eu2DRTCpno9mTHdcRM6i0uIZ8hcVyC
YMzR/FwDMacmw0JvvpXFbHo2WVgMyvuqx9OqSxGZOZ5sow4VdDzBgJT90slYelkv9n3R3+sjZAis
8aXoyD4fq/dRpcEIufghxXYGSg9GPfiYS32SyTx4eWruHFWc2pY+NGWKaJc+pbn4TdQYEMp9LXHe
dM1+6CoR+1ndTn5TkkAZ5GzoMeqZFn9TomK4Ws2vIdUfrH7+nrh0m80Kbsp6o7nx2CLMqHm7NSf+
5EoZlWOee1RHUkMzOHjwteaQXVJTvsc0EHBcvdp200A35iB8szF3lZOCTrc8IXdG9COAeJnJR9vQ
PewjkvK3rIz96HS+zZpT15FAduWAGZ/e77U+4qDNBBVRlGbtU58OmyxPj8JSocXHA3eLkzZLzK2o
wNTUVg2jZ5RqX9WgXIghQl8Q7lWsYV7pVgUUCUCs2lf1duxjFAeV/S4cPax79VaBycHP+/bUjuSs
NOstNtEc4JDz0Od3bg4gpe19mpAgYdODWerbRMZHA7SwA9P8VG+2tek+tY0TGJS9OJW8NGV9aScM
edbkjCksjzvTZRghLWg4B8M0Bi9rho0mpmPc2EAoQhoCqARPOE6ol0Oguzw0SicCyfJxcmdU6YXr
5dwOqqa7K7gZ9opHs1EcWswCZaL1DahlsoLsdVUc0hx0gZoTII3f07mOMqP2Sdle3LJAVs8hhIfR
KKfZG2NzJ9JiRzpQo6jsztLyvQFz7Yj94hgqbGdzu2gRQEfCr5wCMECOV47qu1kMG2q2WcA43+lc
3U361HmGro3+yOICbhNkcUlzdDWS4C/Tz1HxHw7D++oOO8mmlykZTgOZN7MJsF2dtveqdTufmJx4
hhvHniwGn3c5cOo4uVjPIzOmgSKl6w21PHS6m3t1Yj10lgIeez4iZInwPofLjdU0XBbQ5WLw4VD1
AmLu9tE2MdhHu303klMyDb5jIvokLUKosT+YdHwwMxdEhFBHa9W2JNY76cddzo1vZp+gW+r+qAFG
O7Cm3mtt9a0uuhkROvnJ2uoHd0sVMM36jlmzgNfVbrmoiIh+EVvekbg7NIulOWw6tzQxvCwX+IEM
7gRsnEP2M87gH+Vo3000v7TGcr56dt/31T4esjB2y11WUC+ZjU08k286L72yL56zqtkSd/4pdOUV
JAMYNP/e2dNbUlKIF9VRN7QvKU12Gh/uoD7y02F96dWjfWpisVFU33Ba7aQoItqPPzpMMAW9jpuK
BvhuUM1HzhEAxGTHu+SH0dLIHbJ71xkewVu7tTrSeJjE+CFt4D0Hp723RRrhEwYZ3H0iaYQgAHV+
zPnGycHOZOulmn2h47AptOJnicQpTZOAEfXd4eCsqcARkBQR79RhknBmcSHCmBkv1eB8QCci9jH/
6qH8HhjDWPktUodsljsLAay0h8BsyVOXk8BE1MUzO4Sp+CMymt4R+IcKr1pBH0nSHKRQ7xquRF62
gTu3B9XLbYteJ8DvYYviPcg/DpKMD/EMudFiiJQg36qezB7D9ykZVDHwMAy4c7q0T7aZCKQR6pRa
Nqqf7nHS6x9ZYUaOZh9aoRceRQ5nSg5KRCIe0JzKvdzutJCaczDWbaTaOVSavsmraR+3YucmsW/k
yes0QQrdZE8ibS42RFTslp/7cpx8a6SbkarjLPmx4/aR1o5XIzuiZtl6uja/s16cCGSsppE89KZz
dOzqiblT4Q81PWi2OhMAVRuVP8UjZLdE4jMQTDEUwDUHNpVz8yGRDvPqHC9yYsw7pTverItNwljQ
lApyxj3UNNLqJLTeL4SNw6TBpNqtTJ0GLTcZYUY5qNVwLjMSYEQ6MBzyKOB4kFd4qrEiLopHzGy8
VkxERCM+N9VdNzrPpeH+IigZeASHaBgfs013ZVygcZiBtb7cuW0G+528xG13CrIGPpHsEtMByV//
wGX6zkSX+YTzi6v3v6qa7JmdBm1T6r5k8iWXuH6U8IOWIKRJh8hwZ+gvGjsHhu3MPTxuXwV11WD8
tykexzIGAqnHGzXvcZuU37XF5Ck4wSqmL23X/54MDa0Rjsl9IRGKxBsEoJGoax9kdY3XA7Nwyrol
e6KQTBYXu0n3DUVenRU9lL3S5DwSduFF8ppksPCcYOhsbu+mDjfeLJAFMWBqMrdIPFHEcxSn03F0
zdyz5uo4aNO9qnW/jnXDXyhHzJh4zggqRSI/Yq42SqegR36e8FT7k6XFntEnb8SS3yuNPxoaP6Bq
7tV8/M0Tcm/WgP2T4liZ9LFU4xOYETYWgfsfe/piadmLmcXfxAB1sATV5iR/ocaAywxuCi+uwDu1
OKOsxkQUsN4vozNuWz1/zAQupjU9jRwKiaS4dEO5nXBQjprQci7JczI5v5LeJF6lTztCmo/eau+z
Ic68RSDQs+fsXR+HkAohN1bdHQbd3c90YVWHJzFHG6kCV98NLT4LRIue0suNVbCtSrV97BYbR05B
QkGeniVns2svTHMOYuA/p1GF09CGDZwTKM5fU9x5O0+ORHahbYGlazbeMnveaTqo5Ucg9UxM3DQz
gg4XpE1zAufYd9tGc301O0E8pruG/apyhBX9sGmz9qETVTRM00Y2eWgV1q/CBk9ixuAoWgZMQ2zB
a2dy5/TIsHk5AXwu8M6VGsN7AKgFT+ITCOI3tJm3WYxR8A4xGoNnJZiWKGIjijt+h2/f+A7onL1G
q57TBs8mMfa1ax3LUv3iKDIVwGITF0RZVpo/J7jDpeovbUV/OKZ4Aml95GrlM9eyHXinj7RsNshN
g+WxZTMNCCj5Eil8vS8xkI9UQ/b7qkVdCBVr6NSFS3k1ndSG1gh9J90O06J/qzGV7TPMQ3dlHvVz
GjKreVC6/bO0p6eMZa+1TgJDp0cQbkBcD8QMNN874KLOpVZ5c4lybtsEBs8eChNxjyubN6Zs0ILS
8kKaDkJWox4KzHLHyQQEooNBC8ws3WcdCduGPMpqwmcCXaoozFcrzp/tqX+XlHszdKuLLvOWysLY
qhcyDP4S0eZdfd8J1WASILujyPUgc/5duPFDYwybHJT8VunWMAHnYWjq51aAQ8uyz2mqPYIz9RSb
8BiDVmJHbQTGicgoIRM7IZWxY/t9HuyzzNOf0kaXpG7L46yJQ48nwM+EHnauiCCZEpRLvx3Hyqd0
p/Cm91M4cxRP8OqMgnmpae1KS0RtXL1OJqSEWgwQ9IOzR8cU4Lfy5zxZCCDVjmcZDlBKUG61Mkqa
7tns2SHv+DFW8+Ngj5qXZhmoo/MNSfptjnyoSivdmxuKPJy4iEzbUyz61ssEpilkvVHdFGklWmc2
P1JBHsE8/buzzNAprEDTtENrww7BvmUw61yT6q0cMRk2jVvO7PehzSx/Soe90yavhIptgla8b0sI
1I2QqHd00MKLJvOrbrjUYm48jY2YTJV5IGO8dFbKCfQXExArFmAenJwPPipj0w3Tri0d/GDnpz2n
v1qLbSqKIp5wXOYljeQY5hi3yy9CELBaPDtjLPBgx7OfodDhxXZ+ykoVTWnz0OfxL+5Yh0yRN1c3
vpeFe8JIzVNGU82zSvssdOsiWXwRbRWOKBz2OaBBKXtKHJ54zNQPTllua3y9OcFFThv8+BwvbJPj
yc27i6oxMqDrZ21kQY4aolfO42aphJGCoX6AGu5EWbSktwN8G+/Nc2YKRM0I3FMTWWzNHxCOXVJm
B2WZfcv7YovbuhslOXeGvaOFhjnH5hfj8SOqp7+nNrtffnrLy2dUi8Is/y5r47FpxldjFHdZMWIK
095pKFfGuf6Iujy++pRu5AiUf+KG0k0joYxtOacAVTLtWFrunVuy93bqJeKW8sR7J0wz+0RZA+LV
RoCho78H++XvEbkwrbtINtY7ddWTxZA21eaDMzqe0sx9AqA77PDJYfOOx3ID/Fzv5YqKaHSSXRe7
Xq/KZ0BVQ6rX0ciqey0b/L4iD4ZTnAaO8qtjdM9WPZ6JsvZgR45SQsKhV46vZfHR7OU+puyI7GJj
cHPyc1Xd620WQtSh+T+kXcly3biy/CJGcB62nHkGzbIkbxi2ZXOeZ379S6hfWEcQm7ht38XthSNO
CWChUKjKyrQ1SM1humhx6xakJSqHMmSRNrdSqrlyMaI+JfiogR4HUUitITGccpWf67X/wfPlU1Yv
VlXk121906PIIs6rbGootVi5EuV2GJdehLJgMIF0imsTB1PCB5lDHlOLz8uoNq4s4GUN+qClUp9G
bomxjvGmqNRbCBh8j5YeTKuzbqIv5TZz7ncFf79y5U0bzU6odwFKOS63dCcNLZo5Vr4uhnoE4NEJ
29xBPw9Z81B6xTBaeY5ha6EevZCfBnNup8jkpPW5yCTwXylJoMlcHjRqbVhZLT8o4Xylz8iQIaTE
mxkHt2/qL4teIA2prVGYZzupkivsltVUGYS9NMFTkXfI8XRsc7w9syyIBfU44GlsyjhyWRq504Dg
miRJbgpCcUCZ82ktlzKQpAlPMw6zXLMCQgTAKnL115AKTivG13he37Zdiwf79FQ3YPFIUull5pDW
q5qnq+FZStIDH4p3GD87lLP4oy2SX+EiFebaYHav6+uvaoLi1Bo5XC6hQKE/qi2CoNLONxOnPyjc
cFXH5RnjF6c5kn6WQ2xAYHtyB80I5lxBYbgWcCVm3tjJ3+c195KQe8jnyRVEHHGUzl08nSGCDN10
PA5cIwXNx5ibdamNOMFxgJzlkRNaP17lY1PEh2Sp/LYNv/HN8rVJxOO8zo9zPFkd/NjJYhFZktpj
jiY+xyVOH8YD8XT4YQjh3cIn/rzwPyRh9lUw8mb91xG7VMkR2i9dZGZCdiXqKagA1fmk47UjQIM2
hSpzk+ENpuvBrHZ2wjcvBnmrqbWTyKJVDqiUoSQRK+NpwfnkdO5nJnSRW4/KnaiA3CrhZYuroYkn
hKagyL3J9929iCR20oDD4VqUslRIXoy6lcjceRBjJ0F2Yu23jFkIAwrkWkwlJN4INLFG/ztuXvCs
NjLDGufvXAUW5P8s1Ixe6zu0gOboyCpd1IsWWJEpPffVsSgYSI03vtVPLcgLA1Qz11BK0Vg5dPII
vTloB+8LL3Qzq/HAn3uTeRBTsJA2P2cuJLgKSFNELGplFnqCJubQqyweIzI+La09ijazBzqX5wLv
Mnn+OVa6mYliZ5Zod0VVkQJea3j7H5R04D/tAPAGwAKBHFTgqdZo3VT5GkcEAwARvbWp/CJdnErV
3b8zQ/V6m2HsGlXkBRvt/jW/XfKvk8FC9RHkELUUged5oBnArg7pZepjqljBqimYcOCn3lWU5244
hiO+m8ASmtvCXX+wRLXlQYGjYlC2J4Ii+gEvUK8AiB2kwZYEYHkIYVwW6cnGV/pgkMJRCDVvgFII
x24tS68SjFMu58c8Wxn4GpYZCpslVrOklisg7GqZX6HwfY4xwCtquv2fneHDaiifU9ZMQzaL9kBs
XCNC8ThcHJM5faPn/8EI5XGRkS2ynAB6KUFRBmxPkQPdy9BN0Mr1oPdii3f7iyJ/9J73UWCa0EhE
BTxsmOdLjdum0G+bSZzMpYrsUuYD1Apaxi5ugWYvV0jL2ujzijoLWSFh+Sc0nphaHL/3R83SrwnA
lA8ZBFqMA6ZTwb/RpkLh32i8NF9YT9r4OqV3A2bB93eS4YU6+bIXiGMjaRNj0nC6QCdk9vLXXh3N
FP3UfStbVEzYPpnXDQEtTF2mwoWhqP8/j0JIHSQ3Bv1yaA9XmQPCGBA6FA+p3zZmdM/iO9xe3rtd
Knho+SBkXAY066ipKHai5IBoPwksLPD2x3o3Q4WMSc5moD5AS1NgYCDJPXRBrQK9AS5mpARbIOcP
G0lFjaYFrxpYtEk0JGM9q5/50AAPhIPu4gJjzdmw1kUFj5xTIgwCAzU0JdBdqFFuiu5ESB8mpcNw
kA2k7Id1URFkSBo50iacL15TnKWY7SFHE7MGKFVYrHDJvha1ZEWqdh7SiTVS+S+bqmEiSwBSV6QZ
P5ZhzNVBQyiWrgkWq/HkQPL+kXn+HxSytpf62xpNvpwpejxkMXxy+Wd2zl89oCTAjMf6ettR8t0Q
FUJ0PZ8LXmuhIdOdULOMs3PRoQr80ICzgfH5SJj4HJDfTVFhpGx5ZdGgrwh9rAlAvdyObflmPogu
UfsqGKFx+1C/G6OCSbeqAAMVSOOEiPf6usM0b3eUG5kxmsxyi7fM5CI2Dt2C0c4Et0znoEJjAekF
zrrVa4LCZct/biWnOAHvq6JiiJZKcVWoOGtkCwk/fRhEJ2IrclnKOCTqffpaArJ9QcBApUJfZkJZ
GaGawjFS8OhwDxX3neEO5AvsGaA8z1iaUqlIbqPP1a3etjZK4nfIqg5jg3oGVzkGF3txkkKZNuZd
MsyJGtAjeZHv/yGbJ+BioZRbxiGqAhEJ/0IP3hJ3UG7ApmJ1td+h4bJvattbLmxRXpl0oHoLUTeE
t6iH2CqviVaUcpYOlVs//nc1dTwfLozR9xpfjiD7Qo4qDBW6aFPrKOJi6pFicT3GcMPltewyAD1Y
MxSbR+/CLuWkU6FykQ6lWlsAzK0zTjoqukn/tL+VLPek7rhOD8VwJTxfSu+k/RUnM35/+6hdrIK4
zcXB1kr0Eif17SVKdEjIpOGJhKrIft1fCWu7qFttrLR5TRu8qWvxFEFOkjvlE8PFtzcLmkcagBe8
QYuGGUnNaWUM1HIzP0aA8xgFi4D4Xzz73QT1PZY+7FORQ86hmJOD6skbFQCY5ILKBcuyv79lG0Bl
aOcKomrwoqyptEYg0J0lSrFvUwGRX7qZN7hEuo51N24v6sIOtSg1Toq+TZD4kmEgDnivg3bXg9dS
RzfNYt/6m56ABfGyAXU3/P9Hl0tGPZ4m1DHtGY0jLvTWZbYSFifIZriTUOFSDSjWafTeZZHQLyLo
0+wizqDVgoIfKsmAORTCFbrx+99p0+8ubFH7J8jcEOpVLeD5CujY8KrK3/YNCORwfLpELixQp5Qb
mowTZjKe8bzgQtSeMh95hYtelrvYlZt7vKtY6lNk/1Ft48IwdWp7oGsAVEFw5cObsDq1+a858+SS
oQnM2kDKI7JJDBdZxyWsNPA+5TXifzA2cPMWlgXCTAaeIp0mARgAFGu5EvoIQKE6ZIS1OZMp+Qyx
rnLR5WAR7m6u6N0ePf4v11qTpy32bTGctL6qZG9/QZtn6OL3qawiW9HXkAivLgTSvkzgEUv0NeAU
hTEgu+l3F2aopCGfm3pcgVqB2Nx9apwj45RIsSnMP5ZMMRPt5e8WRaUNIGqIopHI3EDVB/gdyzDg
0FBv3reyHe4uFkW+3cWV16hgcxpnLKq2V1eELwCuKXi9w3ktrj2WMgfTHJUnjGHW1i1RPeltwlNZ
eWoA3Obgzk5lY5afRfCzeWlcrI4KRp3YJhUk4onnPVeNeh13KCDLAEbkxTlP81tNVf2oiRkneGtA
V+AvzFIRSorXztBarDIOgJFxU1e9mVDJhu62Q4qT3dF4WBhn4F92VpFEXicUQDQPhLbEY6fJ8BfO
X13yVuWs0i8CQIwdzBTYDLfZfKvK79aoUNjEdWnMEjY20lS/4sg8mTyDPQBkbKl+rFvMsqbtTcSN
VytLi2m75HZhmwqQK2YMhDp7u6E76GTX2F8SvgZb+yX7pfVn0ev3UmkiiHrJBqwNl+fS3gAClWSM
sLIdHd9/n4peZa9ms1LhNZkaxkNRCk9qz5IAY20Z3cMBz2eh5kTaCJxgV+heYagss2QM+qIc9T8Q
77OWRMWuaRTVeST+X/KzmXfom/AGK3CRbfmUBbx7Ad2zicAzJNc6bPBeGazBely97EE0/5d55e0o
omuKqqOnh7P1MUZiGqHpC6LMRSbRAX+G0KLgZC5rKnzzGgMtD0hddUM06LF+LS+WXq+Q1wwrZmhs
o39UWPXIbUe4sEGF+7GZxy6vsRSitA1Mva2nJrR8QJ2ImSgr98S7/UBBIt2nr3Rhj9o6rch14FqA
Lc9zzIgpwVBj4KW+kYpvVXG7b2o7Al7YooK9EAtLW4WIScZ9eiOSEigWhpkM4HMQAlnJ4HaQvzBH
BXleA/hyKGBudENPODVWZRlWEkggPwURMVjOj/KVyqIfYfkIFXcr0KdyxhthbvYtxS0yCWYOBDhj
J1lWqAirj0k5xgNS0Ddaa+ImmNQDXIGoInbXhBOBEEmzyndbNFHofYLdWVdB54VG5MdzhmH9vh4I
r4Xo1dAEmv3Qr4I3ziZGoXC7d3hhSfxoKZS4XqwJ/Tn4uN0Z8qkALYMsG0PNkx1Z/TmyDZZW5rZ7
XtikguI6G+E05Bg7Vc8iKFIF0OaJ14SUG80w5gW9NUT/YS+pgy6JelNxC96V8nl+lkDFtvYm2VSM
zZhcBiYNzAzeAsduVm58mz6yzj05a5/O/cViqXOfp9o4cYAQ25moq2Y7yS/6EN33hvG9nlnFvE1v
vbBFnftwqpR50lFgk/koqKbJGSr93HMVI6v7dKmR0gN6+/gPiJ11hTp6Q9MbaxVmSF1lp9UO2cTI
4LZ/H6zAIkp4ukjfMnzRTvncxSuArTfq9KCILA9kGaD2SRT4icu7CNMWgBw2RnbMq4TFv/TpW7xt
kg7wIF6XKoQQPh6sOu5Go+oB+9Hw2WcJBF2YSSza0N+PUCwzlHePyTqroA0CZGR6NAzMciluvbBo
vDf3S8HHUME3D0k7KsDrwlwWgwQjmXQrN74RBfuLED4dErJZFwYoj6qHtASrNwxwfn1qg84zgNu7
A6r2FYAqC4EvM43X6JpF4vs5CaDsUuF9AIS6y4o3u9w1kY5Wg9AlagWCIx7Z0i2f0qcP5jSevCUu
npg56tW5LsIcSZ8EP/MmV3VbJjxj/3Np9O0BXRg9LYhPaNn1WIKw/L/m6dQyqDsjg1rWkJFlJM2V
0p1ElvzMpk8jucQsFcg6gKD5uE0YVo3idMUwVJEHGeeXw53IEhTY3CKcSg25rIRmO3U643EujJgP
F5sD+UcJUCo3yIzc4VPCR3YJZUZB1kRUaT99hSIW8kZEkFEBG03SBUPPwQolaog7mwvHkqzfdC0N
yCkRXQ0Bh+njnrWYG4xkISGaueRG7f0J0k2tx+pubJ5UlUg+yJBL4T+l5tBfwUyGLC92Hetmk3l8
cQ2kvioTaKloRt3tgh74up4X9TrHHAVmE1vfyL+Du5CxvcKnFQNWBZ5HAcdIlkTj7d6/OEwGX8V1
JBB5b2esTMXNXT1IguIMOg2r99HyMVW3uu6+d/4tqzv4yUEp01R6pofCjFGYUrFbJTM1PLX4Bjh8
1gJJ0PuYOXxcIHXMoFeTLHgwyG/8euspu4st7Rg5mWXgKWkWhfVGy3WdW9pJed0PyKwF0scjV6q8
Bv7TzicM+twpaCLnDHDXBuDl4/LIEb34fpjMaErQm0tvwTBz8mvOAgv4VQLI4+IiH/XwVnGFG4wZ
7a/t011DfTzqpPDqVGvROsogRsCLj6vxyFStKW8wDcTYxY1E9+MSqTxjEjFpEk4YtSVvTNKwnp9U
e8TToT5Ersja0E8xjVoYdUuvKXjSKgMj7sUXwS38lDTj8VDBIK/dAjvBrgexvIS6tbm0UGctbhTM
n8dWxGXWBAR1IzNuG+ZBpy7pUBWaoU5jCUX6PBC9xUpvsqvYgjiGk2Hc4hzeyy4A+4+azZYB32iE
fviEEnVlK6nCjYlmQL/d0w+dF+NthHnBgIekACu2Mr7fG3vVxYHQij5TJ3IgIgx/1a3kgn3L2fd9
lgkqpChGCjkTUZPtEZlBddQ61rcigWEnZtH3atEMRpGtDQnK8EEHomeguglkMIYRPfrme/+yv6DP
GdxHp5fIii82DSlvGwphiF9/1u7Js45gCmaMK3pVABZ2Nq8y49qRqPDRpIUxFw0GhUnLiBBuFT9l
W/DbJ8MabNSYzfhWvZLM9HY4Kvb+YhnnTaLCCWY/5UHWMUG1QMRT91UwzSQsRD3LBhVE8lKe504q
JVvNf63KV8ypmIvE8JJPmRH1zai4MaacFLcJeDlizuPeBojB6mU888NjlgvW/p5t2lKRqhCdLPTM
qc8F9gcwKISFZM/lWcI4ddbZYulHiqsvP/Ytbe7chSXq65TKyo2t2skYGv25LigsdA9z9LpvY6Nc
g3B0YYT6PJFeoEUe4/Ka3cWBs3tyb//ILIhNgvAtPafnhDkSQGLCpyN9YZL6WpkYG32pguMmPs1o
p3ReCELFyV2hUP0/MA5u3s4X1qhgv0xtIqLihumTVajNBYR6nTZn5shFT1xTOkWaObykvy5z9FPp
Rr+DciTGEH9WinLijPhVi7gva54wcG6bYfP9j6I5JSdBivJ6XaDdZJyG5KZnstEzvJRmkuTVNBaV
Envc1udRAgfLTRS/NtV1hXGsfQ9iLYW6ATgMrwKJi/uMS08GpuRYsCvW71OZo55KrWqErWyDQtk0
NEyzii3jSLNMkH+/CPlRqKq5IOGgGRwGxJ9CkeXyjJOsUTGjGkeIkqhIvKvuZklEC4QSHAbP9z/E
Rl3yw1HWqHgRgeOrleaUHOXQ6+8x7jx79VP6BIo2yyzvSPvGH57ku443q+/aw7511hKpODL0wlRk
BW6xFJRwalW4g4wSS9m7f2eGih2RUHcYGFsQfaO7UbKF+KFj6fxuDE193EcqYowyuDv5GGkvwV59
bQPVAieQnbvxPR4UKO++FXZ9QmAc2bnXMArojJNLA0V1SeWMtkPCo8uuSmaRc7dTW1PObyUjYzj+
GwPqTijWKZcBI8eY8wM8f0zBhDmDqQtZoi5qxyQZAhEkC+Yqq89zoz4vU+GO03JKKvWL0RMyuPRx
FWVwrbXgfdLjoNFiLwvT2uFXlIuXzs8xYpzyzX2X6FeSwR1lgfOLPrbksljMTOpEhv9vgJc+fLc3
6cCLY8xL5TBi4o0kUjMYbTuQLocPlTfdgHZwtibwLmOivrPayVQCw9/3SxIi9jaS8st8nRJuylA7
aCSPW/xuYLzFto+XTIrkZGSQToO1dSnKOq9ku17vO4jwRs0LyJ0YoZxlhCzyYgPjqoc7aBN43LvD
Mpza6QSWwz/Zp/d1UJEQzLhNXuZ4ejXrQQ8h3/a6//tknz9/h/ffpxy6gYZSP5czHLqJHW7FsDgS
wFGSwIc2H0tlwDyD9GXf5PaLQX23SYU+cP6ArUOdJXQrI39GCu0YDuhFeweTxZ7xarywiGW3Q8S7
QcrZIMaTgiMDl7sODopBPBqCV/PfDHBfslLQjU4sOVPvpqhYyHcTqoCLglwNsrt3iZ+6nKWewlPo
T8+z879hAsg32vmGMvVCBsVipymg/bExuD20iQnpI7tQgz65YXw4hrPIVNWNn6Dh1OaqiFYlIaMu
UVWZbbCFWARVpJ/QcP7VuKWlTaYUMEyTrGVvjVTWFC6crqgxeXmBeubUXGWHwurNcAAaFl1vj921
ZJxtehosaZaOq1ukwbIIgRAehEtlAv7JkXGjEH/YWxcVQqBTydfljGxwgGvWiV3PpxjcZVN4Na53
mgHG/8VgmNwOvb9dlEZjl+s8KdD+E+2wJPREk3DNGSxZ0Y3++YdzIFNxBQAIUMGSkhEpvAkn0mrJ
Av7UMssBjLMtU8GkiNRlUiKsZuJOhuq102u5Xmd4arL6fKxto4KIARKMSNd4EazkN6FxzTdP+y6+
ISr9ccuo0BFOepw0nSSjgfD2yAug0okKW2KF9o/oUB5Hq/0igfV9filcA3KaU8G4zrarpe/Bi1bw
1IwezKQDeQQ9j3Z1J/i6PR7EZ1QvkbuxgvK/pN+//VChoolaty3GlxAq8xPRQgEGEykIpnJf+gOc
BZmjgCFqzZOcEhS+LguHxjjfbxThF3d3zyGDa2pcfHNL+EUXECIHXMy46lhGSFS7MGJgyB2kRkgX
+epqig9dfJfWjJcxywQVQOISqkkryUglcIlI8nxTZpkj6Nnf5SEK+TMuVjLnc6UlYibbIviZhLAI
1IS1WZ87W6QqdeF+VMxIJLAvT+gz2cNiaQ+8p3oJBkfrp+V1mEzxoXW6IAO3uckCiLAubRqvmnbC
uIji8s8Dhtxnw2BzVyDLiy0IEUBHUtdA/2vH3v6JZ306KqLEM5+ILWakbGmuQNt9DZwH2IO+7xth
HmoqrIDmuojAuiO9XdqL01kgKYFAMQQ5MCGoM9Ju1qGmEarTFNegGcI3JDPo4zWYhk1wlzjcl+J5
sAULGhm2YcvH2gotVL//7izQYmWymoCJScNTMFtACB0uj3xKCFVZYIztlsS7o9IQ1oQTOnkBkAgJ
LBlwhspyYSYoPqtu5kosoXhWuqxSQaQqQ32Qc1hTzH+gGauPd/V9cyKA2cRlYppJ3N1JSWg0K4p8
nWHEeJoJAqTuaoyeSVfcI5JX9A9YPBaM1JUuDvN8PHS9pqBjZoDqmb+OwS3BFR3G+5ndatayqOgy
1TkomIzmn4+mWqDbn9CjCK9xv3jlxMixGEdbpbISDUTD3Lim6JilKLt8TTjPiP8yG1ep8CEu65jq
PaHGOy13zS+MvTkYnXChuf0wW+VV/gWEbohdBCLJCCms1VEhRRrEKR1FeCTJ/1Gds0D6Hr7UGOQC
CZcpOVwwoIQKOTN73zDDLl0FHjQoxmFWWLZbtHLRL57xTC3XvzRCpSWCIU1g9MS26su1Nneg2r0P
hb/MwWldoaKELi4/I/SnYJyOhtIR84qxDnLx7xxjmv0mQk6QGiL6LnEUeR03uENeO3/3PcifcJEU
VEKSS9WAwp/WPWklRJhsOWIhBVnfnPz7hY2GD8Ew2iFP49Jr3vi5VMGIIt/+Oshp3NsqKjRAdiLs
kXugu9CLYKW/KSvgO8IbXvoCqSKGLVY416jQAFLOctElQ/7/R3RnkYm3GnCZJsidEHOKDD/Yhnm8
31YaFScMTpYLrcEOEoGiNWgs4OwJT4D+2jqzA3ZU35hM9Q56Pgz3YN2TGhUnwIqUGJjDIYUewV3O
iQPKuvmOQO54P4zd/Y/I8He6Diy33SRj2AlHSvN64VarHvd/n3FV0WQ3hh5p3ZQgLjRQXsikl1GO
nFWBqO6PfTusdYgfHR5SJ7qwqLg6eEgTqcdkvdv//X8p+4IPS0OyDXgfHeCEeFg1HlUcghDob0oX
NKj8hARGu5WBhQwdiI94RMyMe2XdHNtrezdNrU1K0yYcc7wikuooRodk8PfXxvp9KlVKh7qJwKeO
YBGdhvmqaViQMOKxnyPF+wLIH3ARjRQQhLdNA3ZsAvJLDqD0fdOOZo3f/EvS/m6HinpqFmEWu+ZE
CBkPOLWlTVT0VkwVS/g6rKSdtSgq/A1FPIdrCI+TvfBAxtkn4Gt6NnJxOwN7XxQV+UroT/O5hAf/
PzP6SBuOYmB4KBl6f/a0ejdFxbxikvQRr1RIDRHqCdVRdZ9jzqawvI0Kb2sTAsAG+LydtrEfNsmT
qqX3+w7NOqw0EQ9Xz9kyxHi9NY70A9qjKMmsXnSuzoaTBMJV/4WkeJiTlh5GFn6esby36H7h68lc
JEbfYHlydgjDu3hmTOcTH945S29n4OL3eYgQRhypNtUNXjYDsPnlS60wNpC1CCoiRAJIzKMEl18R
lSByUTxp5r39b0R8aW8dVEzIdCXk1gIYw6L7wRWNOcQZRIIOXHGc5EeoWVh/Z44KDVycLDNkW1AJ
51s3He7nFeS+AT9fFSCd1VmPDNb+UbHBkPOE7zlkK9A9r3/IB0Q+Gwpvkhl/I+2M2mKDGrcv2t9n
9y2fufALnQOTtyJBeYAXXir1sEC5y7hRWQ3I7Zzv3QoVIUAiitxVR4QVO+FXWCP5ykuzEkV37AS/
5FJn/6uxFkXFitJQ56UXgLha4xwaIWexOBkJmKgFFnSCsS4alB0ruVRzAnKuMHmSajvjYCQ8LMkx
7FmPXMaa3nABFx+qWCpxMiIg1fSwAemAhTNs51GQ/BlU4veneiucX9hZISwzYkQEVVTuqR9u4jYz
eyxr/wMxopFIBQrwS9f/pA4tqIuVr3V8lhMG6o4RKEQqUBQ5p8WQZYFedQFFiMJflmfoPIBeveW/
Dx3HiBMsR6DixNhI+F+N8N1NXyMdBZZfJXQOOwARXv5u56gQMYhzmo0CzusMqGInS1bf5Waf1vbf
mSHrvfCCfIpXiLCiISfI1jKmlspZ0GNleAEr8RKpsJBLswK1Bty3UO0ifCRucuaDzib0Pn9CEUoK
3u+O/SkoiHO1GqhXtlqg9sDpLleiduiMX63SsBZG/HfnlqJh1HUi11VVkuL6AQyCp8GDtLgfBYpH
6C4Sl/XqZNwbNJS6lLNc5XWU1IeKCC42SvBX3iBRLwl9RRSQM5ylfnFTMTe56Cz3LKjeZkwAYZUg
GRLmgFXq+4SdrLTQciMlFE9YfzTVixL+2l/HdtPj3QZd05rLCVPwuHcAbxdc3K4utDfl1/j6R4S3
hQ5aNkg3LXb2tG92G7N1YZZ6BNZ9x6tNjeRL9EjzTToOjuQO5+Tc+sKBe4xuIGQQ8O7oTb5kds7E
At9tN4gv/gDqAyIpK2TwdpIGsY4+j+DXR/KWSg8sFi3GR6TrYJiWqsJkRZFK5TlTSJpHSKTYTZt/
2d9RlhkquKdgsSwy8mzXpdEHK+51Ah58aLZ6+2a2e1UX+0aF9bCAvmMtwg7nR1dQngtBXRM5uq1B
zeY2eyA8v6HFBK1uw54vzFJBvtN5UOUQfGz9vCxWdiVjelu3+cbWHlVUrspD7rFm8Fk7SgX8vo0x
OA3FAFvSAqhVmDHvR9Pr/naybFDhvmlndKvUWrKH4dQPr9Diq8O7fRNkZz4F3oudo4KIoIFztB16
1HOgLNxea+oBTPx8/Gc317sduv6l1Wu+rCVKE/0bN2fpNpjDKH1QVzolJnP2F0X2fmdRdDEsasYF
M5sywnv/TZ/PQ73YRvXFmK4rJtiY8Ylo9uc5jkFANpCLK8UgqhNyX6GZvL+azcvqYuuo3K9U6rLp
oJpgV9PLPDwu0IHeN8DaLio4tJUmS9CZRl0KYHlwI5uR8S3jn3jjoZQYHVhWgKAJ9oRRzIrIwH4Z
fqTZDWapbaiZHvIn5Zy19uDyLrnvWYPcDC+ngbFrovDQM4LVuHjhpUNSfG+hJZWmTJKwzTzm4ltR
UaFdp2kYC4RzwtId+bGVzCbkiExcHpZwLoEf3P90LN+gIsSciJ0x1Lin5DUw1IdBYVRBWAkAzYA3
rYYGnQI0tTifcI2gXw74NMRQQdAleASEmwE2zQJNMw4VTYOndWVcpQJev+kYesPKOXMMJUNuZWRp
2+Wr969lUGlGmlQTVMdwsnobQllBHejfUMlE5tmcxsPw3JzgMIfmSTyzAhTDHw0qvUjSKeWFCfgz
Trpb5iAXWgvylvzA8A6WGSpy9G0rZFkD74AAxUGV5C9qUVxx0MEtCyakjuGJBvn3iwcQBOD5YVAw
EqwMwD9WIZGI1iyp5Z7qVD6VEDJLltCVUu6UNEUIocvyuavaQ5tzlhLPjC/L+mOIg138MWtf1tEi
Ea9VrsX0tIxf9o8dK0E1yM5fGIBccimsCXJv/hA+9omZn2u7DEjaUXiJBVLAK7zLAKstHsgQduSG
1v4fwMp4aMqNdJz7pC+h3Nc5a2IabnVubMKm1AMZL/75NO/FYaFCzRKqUGPXgcefsgyyYeJ5jYqg
aRTWs4bltFRGkgjZ3E2Q8QSt133KHev00KLkFTaMHdx3EZnm2lgHcRlAXCLb+tjcF3UHHU6DAfhh
maDCSxHpI6YxsWPljMk0qDCaQ1R8YzjC/o0j81QomY2JEyQC0R1djC+KTuoazuCKL/MhvdLd7B5K
iwyL5M/+9+xK5qmoAjHefE15VJRzULE0t6M/uJoHMSmT95mdpv3UBGjMj+dMSkooSieYQ9LuR1tz
V3+ZvcQTeIv4Ojla2s004HShM83qBm73h387vExTZsT8KhjrijMuAShGpvMhLX+leEPAMymbt9vu
F7aoeBIpapQ2BdJj2ZNc5bgeQXV97h0ZrejSU25YBBWsbaXSlG7KITcDBU9b78HPN4V3RJecn2cX
dNuOEkoMJ90/0hD5+PgVOUWqlCHDI6PUF3OFaDIPMbcquslFiXGqGfmlTAtRSH2lR+2CCfZeMh7Q
G3iEbArqfUUWm60i+wOaUZhWdTtNd/sx9SqIRWvgim1XydK46q4bmv9KhkVgo+9flm6RKdkwxJUG
9IYK7gr+1zq87B9HEg53TiPdB1sirRnDFZ8yDQjlIlEB64LWY51ERiyj22GDVA/5IqFDMIdeBF0x
nUn/z1oIFVZSsOKDURrlxn+4I0mflzT8WQthlHZAv/PRGRP0LDtILaEFcW4Dye+PUQAKXwyTsUo7
jEP25qoXOUIXCVw7lSjWajFKOv2Xkf826Y88iAjb+nHfCcgB2nMCOnxUopa3I15wdV/fE93ZkhdO
dT0d41KCUHGYm/o4f923yVoeFUOWWJbHATrLtqF8j/sgyySzXr4b2vM6siCtLOej4ocSRRwEW3GR
hsp9FV21o7+/FFaof6MYufhUUjKP6rIgQMleH9TQnTAsFaOh/VXtsUrDjBcVtHI++l8+52vdRjhJ
islbZJSi+LncDJozInNTrN5b/OZJelBZJc03YOxnH5El0OcLoNGXqO+VRmDVF9Mc6Ja18rJouu0H
1Yr52ldU1Uyk9SqKQI80Fx5Q0gDdVE9dvHyBxJ9dd+2JW0HlN/Sgs5S4pyztXsZE8fghDk1wiQYq
/puiqdx0lVfqqStozVM+JgD9F8dB6z25Vvxk/Sn1NWjogCjsQ0eG2OjaY0ikSZ55FTJniVzdjX16
CJPUnaEXzifJF0Wdrnu+tifZuI8n/Qgx32dIsDuDLKnmxI+RFfbSQZQFa5g7PzQMCzRQv6JKAjpI
z++0SPqeGryzQB9b4it3bvvbRhQYTejtx+rvfaUB0JoqVY0s4cnfVNgNQ7cNvbPiiPMYPkoSuZ3v
RwOfk2bC8C5hMmkx3kbGAGa/9UHb6paACLM0JFiLoh5QHPSH6ypEO2tRj1OZm3l908gsYcLttOB9
56ioVZWrMsVkoiIsIjMXv4vlt1HjrZFjEaNsx493Q5Trg8EPCh8E6ZfzNxWgCFXA+DbbSfi7ASpA
tYmM2RDCh9U5sw21KCcMpAiYNUIU2Hrxzz9iUUBV7v/PMt36KcdaWTF5q9hidRVqpypmzNNs3ye/
f59u+6QcX/EVKB3tWAtW2UrwRYzM7+Ofaug06h9lSO/GqGdS1MqzpmUVaKKgitNlCvKLlBXgGf5M
I5qlOBeKWQbtRJqABQCdlmeSLOEbDS8g3JZdPCV+DseKsY3/kta/L43KacRCF8QCtM5vOU3pjkfl
LjqR0TE8IsDfwP8R9cW7X2hUbgOFdjFMcny3QYRcAJcG0H52932dtZNUZGgyHcIEHb7WsNzqauz2
Gsln/rscAcma3zeOCg1ixkl9BGL0tws5O6iQ5yOw3L8MczTa2ZiKPl+aUbYjTE7yZedoIe82Ss9w
P8Zxksi/X6YXOVA89UDeP1FoQRNj5M8dYOKT+CVtH2fjbv8LsayRRPvC2pDxwjJ3PKFYOaNGZcrD
ZE9Nb9VKbUJvHm8w1qNrO3X//bXoEW8tX8WWS1fRLk+6RRo8qoWR2p/RbWEllnQondjpjhDVsjCi
w7DNuEPooe9Ei0ZO7jgMSnZFaQJGdyMYjd9zoZVlA+sKZvi+TNVa8Ksc3zXYWYJVR1h0uO6o3gyu
XplQ3/Rya06hjm6uL/sflLW9VBQp9C4t2ln9P9KubDluXFl+ESNIcH/l2t3aN8vyC8Oyx+C+719/
E/I5FgVzGvfYEfM0jlA1iEKhUJWVyZ544N/G+Ol6AqPdSZSZilbHBY+oTSDyUeAwDOUFgEzGcj2J
MEb7AJb3c81Pd6uWrQ8kASiLobtjV7+oIK8gPTUA9NKgeD7/3QTXPj/lbfWRPCi5AnRgdbWkT0b/
d5kfP9zdGPkgR6zK3FIK0OF9FIcAPwocXLQrXOzIiFaPdceKiP1xlZ/y1V/GRFTSE50iLmTYzaLG
gw08DGPoj1mH59hAJbqEyl/Qg+n9TRuF+H3vnd+hfylj/4oc/Ez3OMt2as7o9PRe+ih/Al8eqmxJ
aFwyLHk/g0VRFDBELsgPdq9taccT1BXBLg9dVCgRR8eVglHGfhs5FXUeWWp5JmvnB7nlNTFmSUKn
J8brBE0Dd5GLU2kkB6NsT9laCEKUwOV1LlRoa9oakP3CY2TSLgYq+ahzC06VwCF1Lky002wV8ois
fSF3RLFcdX6cRbSN+2wD73GCH+ge6zUy9J8EDeQk32kn7c46FafkKQUNbOvHhyXoT4azoNfBqCPL
UPou8EzRxnEZSCylXYNBqJ/jAGz2P76JLunpmxWDfwuMPa7sALjwmIvoZ4X+yX7Y5vqOtKJpUHfG
QO2DfaMG6qFwpdVRmWiqB0zun7Ui308gF1/STs6kEi9lz9biY9Z8NZtUcfq+D+Z1EDSTRc7JRRmj
mK21aSQACpuXsbuMDQG4QHBP8tPdWbaA6rNHu1Nv7zBV7ujyLRkeKxOVgbvZ/t6Qp/M+IlgPP9BN
kgT6oTnax+VsPBiq+dlI/miG8f0c8LPcIMCy8ykCMZcipwfdGtw0jq5obggumX/phP/yAn4KD3h2
qRi0twLY9Mlw18NoBeZVfmGG8iWjBrYv46vp0L/koUgdRvAR+Sk801paDRRIKCyT5Ydp6nco7njn
90ngFzz2iKpj1icLBoK1ogotVZscmSy3RZmFc6sdZa2H8mfjAw8q6tIKYgiPQ6oxhTzGBrKdGnDJ
oQN71YPaUadJnwY7888vUvAdeSCSVqp53sdomy6x4rYkC6J1FZgQRH6Lu1z6diRdoiDXzns/1q9y
C7LYghezyARb5Sb4zakpx0qBB3ObXnb0IVueO1G5QfQo5yFIRj9Go97C1/vP/aXmJ6cYMyO1zwgg
xju0Af7S+7iLhBqdQQcbT1lD8mOAgPvqccrB0fOjMF9r9aoBp8B5TxC8/3jiPCvtaSnLGAXt5R/L
PDoksl0FCEXLOqF17yqpIOyK9oy7QcZ6wuRSie+ZmM+aOlwVreSSih7Or0rk39zlgTGLeuoG9tCT
biTrsc1EA2Uiv+BRRxrqxmUWY6PYC9YMGNBJ8ulliyG21gXQ+PH8gvY/G1RFdQvobYVvLydqPc1F
jU5lOp7s9C7qDrOoN7if1r+b4FxPIW2WGDq+2ZJTp0o+qcs/RkVdzTZF9wc7+r+nue+WuKQFgHej
aGRUWMvPLKmug8izaqcLVjc+sGe/9EfQind7nM9JzRDHmoo8l4DMvuzdpl6D89vzL3nYuwnO4Za0
BgGrjotpcpUA4tDu+CofB8xaMLlP8/t5a4Kd4rvESV0kQ6kh7o30qwlFu/VJra5XUVIrcDm+V4zA
l6sme7Am+UGZLzPpVKUCrxZ9trd/30Rwa+7VpCNIihi1GmtTxACkdAF7XdHgz4j3zF+b9HamN9bk
2oj1XsbDdX3oPfmHHmR+5M2m00NOBRK9tpjlY/9Of7fI4tTGoimN0Ixh6BfZbkJiXCjSRWTNjtEk
YZLfnfcK9rfOnCq+gxybFegaTVAAN0SCwHF8g7bMw3kT++oJmy/IxQjDohXpTMzb66DHB6PUXRWq
HeYnq6v0lW0bk4aI7jG+O7m214vog0R+z8WNxjZyKmtIzTrtTtK+rH0ByY0ftiLCn4vscPGiak1a
JzMIV3Ppqw10ux4/5vlzWg2+4HPud+ne3YOLGs3UD6M1agCOJo7+zTqpB71wuhf7Lr/P0acTneh9
+oz37eO7yVFsSTMD83jqA1OWH2/i2NFAoMWUvRfVYb0GFU/V6RnPLsFSWaP6jHfyA5aLOSh2N6BH
OLmymx3WixoihAy9/WeFyV/flJ+wBAMxLdBlxbuueGmmKzs9rU1wfjGCU83PV/aTHNNqQc5Ex/uk
g1zQ9KRPoQYNZCLAQgnOND9muZBSjnoQunlNkriTfmPVf3mieXm8RerIUjZILMwH2QX/URgdzQvG
9JpcDqpj3EDRENLKbeosr8NBFjQfRPGfcPFklSVjIqD2AWB8cRd0AtaL6JERupV+8iDKrUUfkwsf
6hJ3oFimCMZAEgAQ4JqWIqiNCu5MfuRybOcVKHEQt2TaYz9f0vlZFrIICaLTG6/35k6ZplHFqA+8
rzS/zeRpiHqnpBBM/yMCkvdgwU9ZDqCTR+luBCw6Sb1SQkd3yo/nD5JgKfxk5TKhM50MbGSJHFtj
cIrpQc98bRZVjgXbwk9YqnYkt2Wa6F6lBqR6KhrP0AQAJ3YnnIlvPEl3NZhJF0XInlO0J9CtK+5V
4kv0JhnDOTYFbiY6N7xQTRurQ0c14JEZBGm6mp8HydHvoDvtxyc9dYa/Nsi+8Mbp0ojOa7kCTwJ9
NMBbWdUfkmGXbCJrOYj4TEVuwUWFthmtCApQulfU17l26Cy8g5NTt7ye9z6RV3DxwEChp4tLmMlk
Px3+McZQE81UCEIO38vNRnPpZUbARuqLwr4ZR0GRVLQELoFI7NLqqgGOrUKsfXm1Gt/4yyXw7Vqt
TqCOnAJpKc/RvWERv8Cb+q82gm/LZpkSNxXB2ZGKO2DeY9sr1b+MzHw3NpkotUrW56613smiH9kC
nQNRAVaQGPBE2yrU4It0Qk25MWsnVXtnUBoHyisDyL0VRXR1CzZfY863OZM6CHvaykIJYnDXgE3G
VaBXTj30wULoEuFBI738ZXLFd2TrRqbNPONO6NfyflGT3AWIJGy00RBEONHauBAQLYZqVxpuBt26
WYfYmTq/nP7uwcR3ZEdAiUqaTyAHtQ9j4ayiiY5/qRH9SkU17h2hdE2eRoyXeXzTVyJ+F1oe3ktq
aAT9U+6CJv3vDhIXDuJCq7t+QaEjI4A3xFnvVFntzksq7DsJSjh8Kza2lniRWHV3co3wjTbfGw/l
YXUjxzhMB8P/q4Xxbdimp8ZoERtCTrLpp3UWNsn8tZJ0gUcIvI7vv1a6PDWKjeKk2p/UFCKOtpvN
384vReQVfNc1GuZaLiq07FjlkMH/iiv61KNPCGB5aBSOiD9MlCzwPVjYyq2FUkDm+rCXvJw814a/
FIUzZ6dUeWoU4vSWN1iPVipqFQnuP74zm2hRYcgjjnG+3ibWZdsIqsn/go/+dcR0Lk4UGgix9BoG
0qPORprsgJ6Y6DJLTDrMBxO8MKcLUYLy9lD+LdsDHA8ta0jBAR/9MfSui0KgRgQY7xi0qIMk/hAa
qPwdolvTn93u2ARghb6OT4xVajrMouO3myBtzHORX5uNLMonhXhK04BrzE5Oarccila9K6VYcPR2
E9uNLXZmNreMmrVrbTENNSuHEtGSojuQO2ZDPb0s0C240kzBIdy9RDcGuS2dKgDSpK5A9SV+wvR6
bAxuYx4X1VfsfwRHUbQ2LgPUKzylFkaclR7bQPlOrxHJHEZPqA5B842Vo3M/8fTjdCFq9u0ejM0i
uashVSbZilSMi0nDKY4Kv21FalkiC9xdIFVrWVcrOJOS6nZawk6EVdlH47wvgW+ULiDhaugIx/jJ
xao41G8POtxfCosgeYh8EWuSwDH4BmmrmkafG3i/j2rsWtq1ZT2l1up02dfREpFjCk4Y3yBVu6ic
1wTsm20UJDGYK9X7uIFCC6APAh/cvXM2n5ELJVTriYzWCwO5GS0IDgo/vYke6QnL9Fvjrfqivsii
uLl7f2+schEkktJ8yOO3S0h2gdWHwm+gm47pv5VeZE8SMm2L1snFkUbHvRrlONa6FIzmqVo+t+it
n/+YIhtc6EhXYxmhoo2sxKxds1oPXTl4kSXqnovMcGEjUYZINSXkdYY0ntS28BSSXEh5Fpxfzf7w
2WaTuCBBamSPNvIeZAoY/rlQDjRk2pzkIGqk7+ckG0tcsCBxaw2U4CmhAEYEFgXIci5gVj7MLkgE
w/oqFrxbRQb59qmq15pdsVZMaStuFk3HTjFUp6fzgz4rfm0bGRjRl4CCfgDAKqgHQRJ+qB8l2oo+
soL7i7vKiWlqtorRS0PT+JOeT6ta2pWkYMKPRX/FiT0NVGJGEJ9E04Q7AeyDKf6oS9ZapnYN8Pj4
NBo3emI7tn3dgHAcNJsC3xEtizvgPbRNFKPFpCfLMpML9WD7U1AdMXl90P93ZOuHZXEnm2DXoLZT
IRuJnrJBdtjTWk/c8wvaCcgfjHBHOy8kJbYnCAfKwBtbd406uWP0o5rvz5vZOdofzHBH26j7CBp1
+Gxk+ErAzDcNJ7P8et6GyA24Y52Vap2lEb5XnX6JpZsufS3ocdJ+QIX2vCHRYrhTrZZaDEKojIA5
87qRZozhPuiq5J83spNnbL8Yf5Lzas0MKW/B0VMd18pvx5c/+fuQvgTHt0wsjVtE0yzUoGwRdPZX
crMANf9XBvinbJvSXBt1SPjpeEZkFfrPS/FHXvVrDfzzVe6LWpFK7Hg5hWuFSuaDKgLB7p+PdxPk
Y5puqyDeqaQEzA6xeafZethKyYsRzwE1qWDH99qIBBM3um1rGFj8TQa7U1FHW1OGDPixuOkjYzuA
sMrqTKg8B5PXPbag0o1csACK1A32PBrvfFs2VdvEYjlnsBNtKhYK5MOa+IZxqehBKTqde/5sYSRU
Vwi7E/hiJK72JqlojGKkZjiQczkoeXk473F7tx88+d0Gt1ktRO3bTMIyWHBm4KHols5O5o6ufgJN
IeAwgi0TLYq7eaJYteoKiiNelJWBtXZBnC2ii5T9aP4i3S6Ku3FkEpEGCu/AZmIsYAqr0LhVrpcb
9cREVGoRCfFeVYNAUVAnKgFHhM5PYylqXWr1jHxcj+LjapPviikFXau7mlZAZDl1B8XoT6uZf8YT
/pWM7QgKLxF10B6DxIdfwcVys+iXSLIY7WmghWyaE4ip5Cpz9RZVvsWrvNinnrE6Agfa/dabxXPn
ADx/aM5R1P1BwrG6jNtVgpK5NwXxIQvM1Bc9V//la6s480TRDJsv/A6ZlBtWhckELRwvWdFK8qdb
NlnE8E3Zq2B5u8ccnOn/tcZd9nYEFlFcXviqqqsGA3gq9BV5WeYmyVtlJz0xo7OgDbHH04TNfDfL
Xf4JoO3yAOYrFDWhBXpZ+CD1vzVTNt/v0SM6OEcVpJ4Uql/mpXY9POuqYF93j+nmB3DeFCvUzkyG
XZjLGygyO+osqK38i7++L5FznDyzK2NgZGk5CEASsG0WgLT2h/XOcLLvslOH6dUqCtrsb/4WGN5X
xV+w1dDm62xjVb15zNrLtu6dfPo0zGhUjNepbDgRhggEHiSyydLjTdWKUvAzqEyTWQu7rwSyZu2F
dWneG4+MOAEJUdDeJR502w7LnYjrc+8m3ngRX0Tu8YAxSh0P+qy8lqtQizDA23kjEdEgC5yFryOv
bW6RAR10j0rzix2tV1BC8c5/RsE55CvHVLZJTXuUeBR6raXXpHpJAFD6OxvsN2x2qi0qOckGlnEX
g6uT+qhOr3Y+Cgoeoo/FRZQl0kqjq/HAjYBonU6KiFNFFCB53UU9SeLByNBM0p3R664xvn1QQsZ0
1Yf2UcQ2JXIxLk5UUp9MU41mpp50LilrT7aG0Unt4aLL4ufz+7NXhUBURMKlKxb8+i2Z2WxQF0ft
TG2UijKsrD8qkFxk90wrJDvZ36N3Q+zfN4ZUJY10DUVsz9IoxvtXv2vi4/nF7D29cN1bqqIYRDX4
EuKQ6XSxG5zNBvmWulwSM5xkj5b3UvbtvKXdo7OxRD4uZjWjatFnAIKXKoz6q8TwUyE9qmg1XFY3
aWOSxkw1j2k3Ag902wCW0V4sNyN1ogNzvtbFe1x5iTrBoRVZ5rZqNFNUZ1hgmOmXNXke7ZfC/ISs
AYSwoqqv6ENy8UEikTaoCuLDuFSfl7L7pNHFb8pBUMTYP8CbDeMiRKtElFJG4v2fYeMDQ7jIN6CY
DeI7EWfp/gtgY4194I2vJ3WZtpH6tnWMn6X0ckw2Qx8ZEB6Xfl6eRdjn3bO1scdFjInMC8AiKFkq
9TEfqGOPtaBAI9onLrOIMeueKhF6zzqQnQBx1C4xS4Hb7ca991XwtYYiUqNKI3hilK3iLIPm9NPw
yRx6Z5msx/Pnl32Q35KWjSkugSjnpmq7Gol9XwSkLWHBdovSn7ocNP2S00R/6ec8y6vayGjXMHUf
qTuYHXGU5bHsBBnubla0WRQXMMws6+riJ2uajlnRn5Jf8kH02hREB57ddZynVMoyAKvG/tR3t/V0
m8Y3y3hdYVnnd0ng1jYXHOS1nSD6jrqNUhSuPpRBu4owint0X2RzZ/DsrUtEiTZZCEDLCa0St4Hc
an+QruID+Cnuzy9HcIZ4ntZuLMiitwqe6U1xWci6G7XRyzzm4Xkzolhnc9FgTakMKlBEnzzBnZ4c
klN7IaPojVvdTW5EuFvRqrjI0E11VUwU3G8g9or62u0zYJlbwSygYE0mT9E62jFaPwakW/TeZeS6
VSi/5Bf6l5+zJCJOJaE5Lj7Mlt0Uk4JPyPK9N93Yg+RrDmMiAAv04a82zOR5WzM5y/JYBoRj/jZ6
epBjYgpzWp+hT+NKeMact7Z/fDVimIpqEJmvuKqAZPdQNAO4FLJs1cnWD022Qnnpkcgihafd82tq
uolahmkq/BtGmmJZyinarLFe+4s1h+BBFAx/7a5mY4L9hM1NK88t7fQISn0Aky6gkO+Wq7QHSgk9
5GQVtl1EC+ICkq3E5RQxknD1gUFDGItTebCOCRgCmSbq8CrarN3DtVken7bE3UqhwwVvmLurWlpu
lry6tFJTtDLRZ2T/vvmMc12PhVJawDdrUmAbP/oqDwq0cidz9ipDF7B87T86LEXTcJB11eKZ5NVM
AWyoBt5YPjFBFcvDHR9AQkaorrifib1b4nOKmOpj3uWwxFTeO7e8YSl07Ss/QBbhYIr9T9oN1sYe
FzhaOVnSfMLbTZou2vxKX8Pzp3fXAzd/n3zcKLrmUmexMmzfHVT1GCeCrdl1OEuzUIZH15XwD92K
xBXKyWwELP1C42NRW24FgOb5RYiMcBfUpE+aHME7vN56jSTTIaObCSWRdrNJC29B8AipEInlzqre
qiuoXXFWjUX3y/yuyEggSxBnfv2Txbzb4Y5obFhxmzAZuyaLnFbOHEm3nDoVXIC7+24r6EjYxLBs
m8/togT5o8FGT6CVbsdOrooKTrshAFUAW7ZlNGB4Bgu9HZpaJkBXDGUIkQwnAvK4PUYQLy8T0Wts
1wE2tjgvzkbQuVT6qHlXnW9/xn3utjdFSI63WYVZzdyPM+9PuvPwhF/L4z4gwCOdnsVIvgzzeaKT
0y7lZ7nJj3q9BLbVvpx3CtHH5K4lacZoLVqnyB9o7hFLeui1zjVi26mUz3pVeuet7eEkiS3DN3Bu
CdEMztc1baHSokOaa70ZfMZmGHnGZQyJLsmNP62ugcg6Y4REYHbvhG2tcp5vUZtOS4IiSKquQTJ8
GazesevUGQtBeW9vMPXD+rjriS5QPCwmBAxyZd+0j9mpcOtD+gBZp+/m1eoyanRISV2sKUrcIpIo
0Sq5YKV2egdSFqZOKB+b5Dux/onG0yoUS92jXfmwRi6PHpu5z8sVRRc9ly/itQy1MvMVqX6d4i52
lrW7bWVo4jS51w3rTSSVz5I+XnYlve8a5UHrrCet1l4bvMtWuxUc2L3zutlpngN0oKvagCQeVVwl
VJNH1cT45f15H94LcFsT3MXZYVTRbEskcpE5+IMsXUm2HZw3sXcotya4qENpAyFTRjAmgT+tjExn
AswkmalDKQmMzHbOm9uDUG53lIcRV5YZU8tCH5ixmEPH/gEVp9vah1qO34eshS7sxewmVtslcnGn
TWU5LRW0TUnYHkEnHdb+6rZOH4oIzXdbTVtLXMiBmMUIgnwUhBr/52xnc1ViPMW8hzo7E8qeHRqI
CuO7PqIZpirrEKtGmvUx+dFlU0plaGsCH1A6qgaIe/v1/J6JLHAuoiexXUYxQprWXFepr5uCg7Tv
E5slcNcQkCjEUCNsUGSbAdhYgoy0zmJ395i7mpxGr7+B6tTN+9yrYu1KB0ZpNv+hBnFVS0Tsu5sb
25vfwjnLSCy5VgieZ2OAO8NVXyUKgSrWQqsumTrfoPjnv+5uGNkY5H2msvWC5ghxlf2560GaVv1A
xcr7OyPcrYRZNqjRZ9jCQr7JrdLp58JphSQC+ydNlxXDAKgQJOpcuG6r2lIWHdfClD7bC4Ds62tZ
fUvoRZ9QL4qfQJZuggvi/Nr2L8J3q3yzldjNBD5unDqmDaL59mv8kFzFD2wsgWmgDKVjH00PLA2g
WRWhOnd3b2ObO33ZWBVZkmL3Bgq0/ip7qfwYURGxKrtO+cqsvbHCncCZZHI3G3DKrvmq99dS5C9A
ji4hLa4KkXSTaEXcYWyXhTYxY4LoO+vQoolDozxYaxERBHOF35ekGjLRdN023gBXm8f1NGcN40HB
4/o4HpNTjd4N0IF/9tbFW+eXHS5T6QHZNzIVsYVB9mN3uqrc5ClDbYIE1gXmnf6k8mcbsmZqmqwa
Kl/esdHOlYGtw32afCn0h0XrnEpEe7K7RRsbfIxqRpD8lypspJcFRJQX/SANj+dPFfsbv+3PxgYX
lprVKKRsRcQYO2+yvxtgZztvYLfIvP1SXExKyqrRpx680qycCHoMVDy+mSEbrhaNg4nWwmXKNrQM
sylDpqxrvjw9FpPoApMFH4tzMug91cWQ4ekGje7pfrhGwdyp1WNdhZX1+P38d9vffNVWZBUYbpNn
FakLaTEKVqrUx8+g/AKupHKMTvC42M0KMW/6XyNcwImobhcGe8XIvRpEzeATY/bVqQ+SaPCmSfTM
3s8ANvb4oFOjLEtHZu8u+TSA5jYHmICG5r30JbvtbpJABP/fd4n3BbJ/34SfgZo9ZsiRhlZq2Cc3
RCi5uxvfkJVpiAGKKv9WzRvnYi0JahPyib09x4OKVgMRCoDtEcESiJD/1w5fy5PNeKUVm7/+2cNN
/PHQgno796jfow4LIsKDfMjd9QXyR27x/xhy2W0LgIoec4HEtmyLrymBe4YWSwTpgGFsvbUzA2la
XIViMEqODnKhHpapvJDbPFRM2UmH/p/anP6gybf9CVwoQWunm60BeQfLAFR0JdSQwfRE5ZLdo2cp
qAWhnGDofDVIMocm7lJW6aZfM4DLMZ0hayJA3P733Fjhzh7mjGWdMrXZ9Ngf84B+0R6hJAqQcQlQ
KcCe58PJ7kHYWONOHi3TaB0YvRUOdzQc5ubp/N/f/2ambRDF1lQUUD8etAn3k2n3uA+7zHatyq3L
2zgRja7t3yVM6B0DLfiPr/XEdVlHmgWaLOBikQKuB/nIBj+YhoTovbW/PxtbnLPZQ1XWC+N3ngMm
+R4Hq+JHt9LX5tIIlkMnpIRnKeRvN/HGHvcFS8Z3YJqIjeYNPaiH9gJiuYxNP/K9P9iqjSHuFlsN
0DtKTPirtG9o5qnlrS06QbuJrK2BQ1bRiCzzlDFqslTS3KDzMBQHc8HovJagy3Y0gkg9mpNoToPt
BPflVFlGWEH/HzGSh86T3oBGzwIYlzWvzthftEhiBum1bAVEOHvX19YQXwqqurxqUzbQ2HqMtR8R
6B7AS4/pE84hg0O3orG/vermB5Pcw2PK18g2GO2SFqJb5GRfrJfkaj6YT70ve8NN7dq3YKqwBS6y
NwX+wSwXnKKuWcp4xgYaX5awB4yHgBcYaGwo+nhAR/+ID53HhBmrx8pbDsrxf/bQD9a5YJUbkyRF
BfCfIzDnuv6pz2lAoz+A3HywwuUGfdS0uS1BwYXWn5r5zpQUJ0elqrcEGfBO6P1gh4XOTQ5iUxPt
6BSraeNL0twNoqnyndD74e9zgUqpSWHXbK+s4SmiBy0dHeHoyP4R09lpfkt0uOBUV2NVkwoxQzMf
1uaO1o99+tiUwfl934u5WMq7GS402cMUpUuKk8xg6sRliuhJCInMNzo9EU36vxznd2tcGSMfxj7T
O3ANjN/qS8mJ3eapxVjDj+iGRXjpskJJX9Cy3/eFXyZ5yiGrJlaaU7SX4tJyyqZ151I0QbGTkW6/
IT/lU5i90Ss1shdGoMWEMH9CWkUhXrQSLkIMdT0MqM0hoYivUnNw6ChCQO379fu34qKAMZPJaEbw
91n0qDUHAgoRNfw7h+OJhjKtNtNlYMMfV90PBmoowvhZ/wKKIW96FtUMRDvDBYJIow062Lg+tP8U
qNWQEQqIytPsLP5+Hb5/Ny4epFqeS1IKsDGUKd1V6Q91Hrml1T+jdnWiayaMo6KN4oKDUg6JkXWY
eJ5MyIy3y1U7QSctV8NJKQ+qXH+29eYuosWFKRn/qFb50A/KQz0tzmR/ia06kGccPaMMKZkfbamH
kLdxp1rKFe69yYkmuQbrG5g8EX0k6cbOjLul7V1rAS48K+ogz/SrOMOo+prPX4YM2JcSBI8mdbSo
C0nRvK6lfEVWxcVkn590VjgVEI6pSBHaiuVFHX7qpLglXb6DdD1sihXq0TGUonrLz43OlVp7Daae
HLtMeh3i+lYG+2GembWjFjFGlJbWmebKL9XyDmtInI5C0UrgpczTf9tRRdcgc4e5sN/qrSCFiLKJ
pYb1Zyg+g0u4ca3UQTvXsT73buIJI6PAIF9qXS2jKRXW8xrfcl8oWRYOvTTDHI/M1JXDVVBZ2b1e
gMG3dJuxgPNqxbKkpEQxEbOocsqLSzvtHKsI8vFO8CFFR4O7XwZ9WQ1pAuCR1aLq2wz69DZU6rsg
uswdyAU4hRefVtVZBHFGZJe7aVJZi4xKxfdUmLug9ZW1pmfZpWOsh1Y0YyY4jvzmSXMR1VEFApZC
v9Aj8Er9k4kgxIJIxk/9Ai3VWosCncceaKy2B/z1aSSmo6W1u6ZhVCduYhwFe7dvE+MaFipiKlB1
H9OoRsl7Iy/x+Fceeo81+CBX4KeyM98nV/qX1V08n3ESDc/gaM5M0RFk19lvR5ANY/7HOhdUiyVr
u7QFaNq6YvXl1Um9/pC4OgqZ2Y0IZfwvmcm7NS6i6ro51kOLWgujVxtvu1ByK8nJHZCmuNMxPeWu
IdIW3uvBI294t8mdDTXt885g4uSsuALGvTCDuLz1osvQhGCcU9IxDuMn+C7UAQV7K9pa9u+bDJmU
q6zRERfjcrJOXYgpU0hRp6fuIHChnSf2dolvfa2NHa206xayQmyOFw7kdv+MB+3h7QqeHJGx/VP4
63O+lTI2tmTo+5TtilOYKS+KVOH5e9MJkcG7cfp9z97y6Y2RWq2WIWVyA+SO1UMyTD2iPveZzQGy
56j0Z/n5+6K4lIzOGuRdS5RTx0D/bAbzYWTXwp3i6tA2mF/Ob9fuF1QISMhkRVEsHkIQJ/NamEuK
Yo+ZP5FGeZq6ysuHRhac7d1MdmOH/fvmI5Zr0WOIHLDFpUu/03nInbqkn8+vZf8dvzHCRa85Vse+
jJEjMcIbxVOccbkskV18ZR0qFRXbFNzQuguMlvkoMC36jlzomjHgXDUMEj+d6qPhVl+yK/LSBUzY
m7r1F3pTXYicX7hcPoCZibXkOZbLLtryNvcysN681s/WbeYOXnlNIX7t2i/55AoWu3vEN9+Zi2Jm
Gy+FnuOm1R10MyBXth7I8WfPUQRdF/kNF7XSOI+rqsThk8bZy3oSJrgJzy9HYIInImsteVzyDPeA
Vl1YGLxPiajAtJ95/TpkPKyEyuDxnCkwteZyu2RhD2W+XH9MMlHrR+CEPBdRUcytXjFOA0n/PtPY
T4rKiYkpCFAiK1x8AuB/Mace9eE0elISM4yLb5LZeOc3RWSEbdomXkRaRDrKuKvy+cKuH6BxIA3H
8yZE+85+wsZEnZtrOUAQwpMjEKeBbmG5P29gD8Kkyu/nxOKCgtpXka0Nb9jw7pMeJH4FLgCGmcRD
65sWFEF0rwji+R5sBDbfnzFcLdNqgfnRmfi03g+HiAzPpAHsJzfARDe0HqadPq9FfSwg1ZxFhP7v
4O4PxlmCt/mkCc1AfDfgk67FjWo5svKgZIIsX7hA3v2aZpIlFU0Q9sAfgEBTQsuJgEBLBSRj+/7x
/iU5F8wMms+Fgt5EFl2r6UNW/+XH4vyvb4vFgDoDZirjUGme1exElkVw7f6LC74vgnPBepXmuGkQ
EsbBsa7wJtdcxUmDUnYaTw3HkxwY4MQ46IKzxW6A3zL5jRdyV1Ms6SVddSRmanfS65Om+tQIyvo5
rsN1ET3d98Pr+xq562hUZIx7sLdYH9+XeD+3qpOVbqU8CY7zvp1fD2g+s82isas1uf/JvMtUOlPM
UbF0UHIZbxEEjqA6tIoujz1IlioT8NQoNsiSMDXx8VDlRpXPC4ozyGqgIPudSYXpmMCtMC4G7hZw
UQwX60sFBLbpDSdLcDmyjfptI9+N85cjSeNaVmvkh8p0G52AaXX16rYzv4yDaBJpr++4XSd/S87R
2C+Dimi5qKZvNXkIChff1JTrfl2cYsSCG9IEStuvTp7oINuX/iiv2SyWC19FQ4w6wYyCNyqx25sQ
2TZRPohIQpxYu01QEILModw0GLBVnmqrFBRodu+8jXkusk1QVESXD4V5O6kC1c4PyVTe438KyuMi
M1xcW9q8MZHwaF6RPzRq4xg0nEWsayIb7N+3F0HWGkrZIHYqjf00KdPNQhRPXkQikUKf4cLb1Fjd
3BNcBq3H5uBjl57yC9bJWIQc4vvp9mZ7uJiWTqQ2spzBXPxmcdYEvYwcrOXSP1rtkAcQhSLTz27k
yhOplu7GnY1hLr7J8gr5DAUJl0IubfWpqUpnWr5byeP5+CbaMy7OqFQajHKNdS9K08tUi0OpVoCF
ExEL76GCt+ecR9moU9Zg0BCT6m8Qcjf7AnB8+jwF2S2BBLem+LQTHWzB0mwuKQLNVpwoDNJgPowe
PeRBq7i9M/pruALWWnjyq+0lz3/1OfmB/D5dzTVjE77xnLnUUDA52jpRIsj3BL7Bj21F3ZpVEDvB
YI75VYN6Nf02kMuE+OfXwrb+zC3AT+RXU6saSYWazjgOIPeVSuokFni8+9pSHZrH/pobg4M50tuk
bAV4pN007N37+Rl9W1ajIoXCuFdLjySjHkGP6vzqRN7xf6Rd2W7cuBL9IgFaKEp61da7HdtxnORF
iJOJ9n3X199DDyat0JrmRQbwmwFVkyxWFWs5hzMiZRpN06zgYhsksSUA15rhY6c/3RYi2kLOeoxx
pNOlAhP8SB5K0HoEwSWdj2kINSzvsukB/zzcligyWPyYvt7lVhcz8nkJ+BMgymztr8CnDT6QDx2S
nKM7fRO3dYn0kW3DyvCPej1OA0PCLLJzKEV2bu4IOcfLH0x+w4hg8BuonhQdmuxMV3KiPAlqfULu
I+36QxMDbz0VNYpvq8VVBKcWKLf1RheDfDEZfWt+VcxzJppJ2t6tqwhOKfA4NKNchsefZQwJWm5l
VX64WLayCE3g9jW6iuKcCJVp1yYzrvB4HNwSAFP5X/oJfY37/nt7BkZz6mmCcEYkkVMFZZgXNWsQ
tzb0oNFT9wcTq2sV4Eswk7IAPDFBcbyb/Tl4LKng/Sc4f77+Yhlp2YIEBcMk6UFHa6JmPRmj8FxY
UPfetP46Fx7ubU7arE7Lt2yvhnYn/SV3yCE7sV7T5ChVdimY8xWtigsyG1WpiWTBnJLhuQ5+hsqd
If2RPb0uiSnG6m5OHdVbSwa65ILS8giSn7BRPZKJ6DxFK2H/X4mxAqMuyxYx5lje0WlX0RMVzRNt
G+3rSjgTUBqdElEGqtMsvt4BE7T8MYGLvPMBsXGK5SfLFC1KYBH48fhR6gykVgFDkseHrnNIkzta
is7xn7d9wxvz4y2148yBDGLIv1veaKM/TGP+KbMWb6qMSz9LhRMq0iEJpMdyAsshOo0tJBPVpr0v
svhUJdGzqgf2lOmo23dHkkueRcYdDeczhnYADat1u35EsNMmJPRv/27RmXM2pWritjESuJcMhJnK
U1L7uShrJzBblM0nrNQq6ccCyN24IOB3ssEw+bkY4r9ur2JbhIX3vMkqnW8R8kpEqQc5ElhIkxXB
/YScT5aJ3OP2Pl0lcFfQaANMv3eA2+hNVEJ0ZWeN1mGRoz8Kaq5iuCsoB6Y1TNOC9l3E7CEyEpLi
tNbiVPpBQkEif01jxb29d//yfLjK5O4kSh51ZLEuuXnXeyii+onkLI+tG/9oHPlkuYiobkvcvpJX
gZyT7ou2GFMTOqcmT1b5xaqOoTo6XVg6t+WItIK7knXdZUEvY/xtXsLHYqrcuiAfb4vY3jxkkTBd
oKPNkM+xdEti5gBNQRvjpQdy9LLPndptXTba9zfotkAe25t3ZmYlj8uokC6RC1BnIjWH93n92N0r
J3JYjtSdjobHyCgSzBEmOyLqrd0u7q8Ec24OYwehpFA4B1Yb0wGRPb3gMYvEewkYHenQPYvmoja1
BKNxFCOZqGPy45qT2qdtGkIta3o3R4Hfyd+yAEShpubd3lOmBu+39JcgPuwxFWQC6gorg/d71TXN
LtvYL7PhOBgaurzMv4rBEojcziJfF8eHQhkUqp8ZYZRujx5r4ix3+UPgMrxB48imv8Ee9XJ7mf+i
qmxS08SfyQ81xmES1+qC8Av9XqpDkWylAARnNGeAyPICTxQYbT+XAFP6j0Du/ql1D3DPHlXNDo3n
FKRcxqNm2DFKqZpzxEsGo68umDIFV3Lz1hNgxYMqVzcUkzOheDi3mgq6Qje0TJsCj1XcrMo+8U5j
ViI4izkGagFsCzaWQsIHzFfJdqh2bqL0goB5+8hWgjhLqS2WhcCIwoJhTks7YXrqlH/OUAJnrb70
UflxW0VE6+IOrJRJOSiEtRbrkdMkn+XkuSJ/VFNdrYmLOFQDs0tkQQHaSr8F5k/T/NrVopEHZoxu
HBCfEZPrAFQFKVuIv/hsXs94nD+MPopaDhtNEancpqm6LonPhg3xlGaExmh8ai/TENmxdqbpPZGf
bx+PSAxn+8usaQOQrgA5zXrqpp9dQMCanTpNLTJPm05mtR7O1pNCKdrZROKSomHU7PyqPc364Grz
g1qKagQiWew6r0K3zAoKUAtjUZqEbk1AGNSyT/RXo/6RVaP73zaQMw2mUmZGyuA9jMil8SfV/Dal
LrVKQXzz1n99S/04+wBga4UCOxQTN4nsVUV8TJJ5F7f9X+HyQxpfcmr6AyKeSENjwQj4qdF6ns3C
q6QGpBPaacoWd5HkDwQcdLVSn/JatxsgPWQNuLgBkWdllkMk4kdJdQinA9hrbKmMQWv9qqchYJI+
xvrwfehix0QxIgtDv+o+V0nrxXVkdyqG9mbkTyu04FLTU3RBfWuLjESTV8rD26w4HEO5hnGkD407
O8WHv0FGSnCRuDXG3hogJErnYicsd4kuPWe9Ei3L1aVFuNd66GzZp17k6o+g/HWlHdmHfv56W5kE
fsbi7BgsTKcvKiK/OHyIrfuo8v/L9zGP9vvFmIANsIwdlGipPobVeZGebn//tjVBL83v3ydag9qr
Ae+sKke5+BYVP4bQGQPRZdh88f9SB1Dn/S6mNUpU/XWdDYwOh/ZCDvmBwQaK6uO3XZcqcyarKgmA
ZhJ0aajLYdLQaptJ52jpvv23PeOMVT0g/Zazis4Az5h8zOb7KHNl+nBbyvaWUfQLgwZN13mUBrXv
JyUrkYotWz+LKzvsfZPaOXppVStBUeAvrRR4lu14FNPg/4jkFtaQqtPaBA4TVuIR8GA+prESBPes
ESR355fenoQwtJtx90omZ40XDHtWfYZcLUlf4hAI6b5afInAZx6f1SoT3KZt/bgukDPJxVzLSc2m
ozPtHCZ3fXPJhSxC2xbhKoOzfIGsDAEN0JWWnM0dA38PvQFdIcsRjTsuKDhd0WjO9uTZags5k1dh
LiBuA5axfaMuTtEPlTvhmUHsFhdRH+22wbgujzN4oEcykcWB94yVL1M12Ri6s4fxYdZF5VnRsviM
kUmNJO07hIhkN2c2Ivkjw0SxGlYPdsM/GpqGy/q1Mn50Po7DJm+ZvOQAjB708yz7DlSL6MRDyliU
xReoPeUMYjiZ6mix3sVaLe2ke9CsU6Y+EPmTYbpG8OO2KRGoPeXMYkjNrpALdCvFJeYpzkOF3iRR
TlegF5SzHa2mhbmZo7OwQWraNjJ1H/UaMgNt/Vhk32+vZ7tZbXVUnNGgYzMCKgoJ5JB8yeWk90bd
PAzW6NUx6JALPXNUjGjVeNDbcrUIUv3b3RHAbJQtQ9U0UC/97syMea6DZUF3xFRf5PQubVxdedZb
P+lObfM5CiNcii9J9SxYNFOJ9/HkVSynMnPRWXGAlAH0sznkXr4DhDEMc2PjNggh27ZV5iqMUxlz
RtaFEGZTzNTOw94h4akUka6LhHA6M5vqYo0LSlk0AezHQs+18WPsqj96P+sgJNPR5qWqPM5JZEwE
RIJsdtFwyDH3JrzUd9PRvF88zQO0uiuCntxwAURH0GeY4CBXwV/6u4KYslqO8zghlzS5RXcXtk8C
VWAaxqnCbwJ4/Y9x1WSlw5sWfFFgGbtbDHtylp9gQtjHpXtb2sbb7DdhnNOkQzJocQh1rxt5cces
YWhOYLulkWtYgC0tjcfbAjfU4jeBnAddhgQbO5QKtu8+SA9D29py83Jbxoa5+k0G5zPjCUxm2TQq
OB8JDUDWbsqyj0vtB430+bYk0fZxDjOnQdZQfVFcIr1I3bc59DssKNVA9tELTmrLMq1XxYM8RBW6
jYyoV97Ss4YPAkgHCEVvgFXUu70soSzOCqIeEQ9TAIZei37KKQZq5HGnyJPXGclBycLPOQruC+kv
cpY7UyUa+RLoiMEZQ7OV9CUdIX2ZavB/mw95fl+gOCJYpOAm83M8CQi8hqRFwEh2cmYTL/FRU5IP
zSn6aewUcAqAwycOBMcoWhv7UetkiF4MDO0fyZA4O47BlNoobX0wWwBn3l6eSBD7/0qQAbyicGaO
rMcYDfowylOqC9qMNl4xv2kkZzy6RI0XWUswZ6CSt36ty9KHB6R6ds1oeWZiHiorABWTCLpNcOt4
Hkrg8RbVsMBZNsm3rsicXHVq+aGcT7IqWOGmimiyAdxzwOLrKne/m6UK1arv8Gha1EfMfh7ivvVv
n9NWKEwAhv6PDI3LAuQJGa0Sk+eYPpgumZn48M4fpvhVMskx6SJbxtyBVu9HQ/mAtm03IKPgF2xq
yuoHcJddT43CGg0sMlLPpnKS5F0W7W8vUmUhxTuntpLBXenMMKSwTLBIhlBTzw49Gn7tsPRN6MUX
sD3ak6c7CyZl9b/BceG5FdGF3/4RRNGRvJJBcMD5nikoJUvqC8WV9nSHSt7JPOh3QWQzIxp5hdOI
OhO2svs426tEzhNFbd4kGTImblEUl1qLdq0eOnNM99Y8O0QL7WqsLtlgnupk2KUjuTPUfmd2wumz
7SM2dBMYdyhV8vhUupF0cx7AI5IdYudssMG77mD0DUVFp6J2OWB+l2XtRBm7zftDFNaKT02d8nhL
LZH7JW9hIUKA3JmdmtpaN3+7rVvbMgjRgeoEXlo+y5V0SlBgKhlWqHFH9YUur//t+5zqpsVSBwQD
Eq4FwiNVXw7AXBNEsZvHAxPzzxK4gDyYGxBnEkVxKyDTG6TzJ9XvRA9F0T6x/68cghwNUReqOQqS
i58rfirie9wOGlar4DzOlGTNOA4AMWhcjDh6mUtGm2FBSLtmhyH826eyhQRFML/ya8845yPHslYq
caBggIPuZpCqTi/GHRCaHcbpzCrWsW96YESzG+f/yCdsmpKVdM6ULF0TZxPgHXGhzGPzFHpvhkT2
5zPDfIsutcidi06PsyRt0iptnkPLi84zh4+mKGYWnh7n6iapilurxYpYvZoNqE4YUGXz9UAcEjic
rfGc9dnxU0GK2kuTXBJoioL6wXCu/A6oSgw1MnDDXfxxju3kJ7UXD1xLB9EDbtvhEsMEHuAbJSW3
0jQ3srQwDDxBvNEDESCGDHOHjUBAZ55ECbztq/1LGB+1t/kUKLUSq67avcqRZhP9nBSPt+/CZjx0
XZDBOfC0ndJOzlrUKYjuoAfN1pJLKB3n7HM6CY5OtBzOGGZqFM6lniJPUd5PxSG2Lrr16fZqROfD
x+V5UQfNoEYIke+zA6Mioj8yjG1pTnXEnXZuS2Nm4l1gsto7ziqaU65HFD2zri5HTjSqKNXpXljt
O8QFtyVtBwMrUZx9HOown/paUwAiBifMsDXhTz4kM+pXDC00eBSh12zaDKC/4ue/0cdwRmqO5FnJ
ixKHpXtl8p0qr3+yIp0YlAIgH2C93IrCAClVTLuhS8IZGPSJU6K6idYkO7prbICeTM4YCRRwWztW
MtmBrtwYadMxApgy6qp7EJzsa8CBLHf6jg31Wa7oIbyp7ith3A4uizGnhM1KtSN1iyi/dFLlJJLo
Vm2Hxys5nHUHVC/m9CMT815wJ2xaMXANYDgjWvPQtwmmeaC9mvcK82aoqwWhnQDXQgSOsHkVVj+C
s4t51yRt02Nnx2QfaV5FJdsCkGQmsFaCPeWN/2BaY2CAagrjDoPTg2hsLN1Q1PG1rfomQmv1Daaa
i6isqJfiqWJCpGMLKr1WEbU4iiRwhkM36kJbZngRRYvsRSltXRHkokUSuNs1LHE1aTWCZ0pPo/Fp
Sj7dvr5vuex3tg+9d/9sEneVDGWuqhqQtm4fOeYDY9oM7yaXueHIL076HVhYGk8BsE93IX7tp74I
q2+r5RDw+9dfwN2vriFhF2Xo5KKX6qAAuSUDfxAsr3UpD3BlXvKXqOdwc1OpQkEOpCi6yaMQpqNC
ckzoqm5purn2NLWCxiR2Sd7t6er7nIPMBzlvUEdjhSbmuoBCvcM0vC+6q9s7t5LDKbgEjqdZ1RBX
TJZdfe/OjH2zOik7/U5KbdlHvPEqOi3R1nEaHyZZQtQRvl8ONMfsIm/qRW1J2z5ytSxO5yVp0C2r
hIwGcDTRF30/nNJzfmCv0+YiroRsNTCicnBVB+4KVHPbStNUo2h8DnYo2F0Mr/PoF+NtUJxRdJle
cRGCs4t2klN7s8qnTpPwpKSz6cayvFdkIjAe235ytTLOpfTanAEvCTLqxjaPhR96hic9A5vdZyjs
IsyZrfaC3zaScx5JphHToMiEhz9np1GRYEjfXmQgexn98AfQyPzwXkQJK9hHvq+3DiZZtma8ONFV
hne6HelCJIHNh951G/k23kENyqzH2xz1dwAcPoK+6VLtUTJjVO+pa3xJRSmTLbwz7CR4kwg6W5Go
4nayD9smjVK89BjeWYRYYNyFXroLdxpaa4itOAFYMru/Ai8Xid70zFfJvGcmQzNZQycjAGgyO9dG
W5ruZ+35ttfZ6h5br+/tIboK4OaBNhZA8+DWLqzNPMXakqfmBZgF0M0EPFyRZ2FQQQ0F8fdmeLNa
HWeZzXbRGn1khfK2dzpMDRpB64MCZqdl7YNgjdte4NcZvpm51Rp7zYi7qUUFg16Sw+TioRvZdW2D
FuheewwP6mfFKyO7uLCWkbyzc8HlFx0kZ6nLKOlUuQe6h2yBfuisxu4yCpBYmPl47+dMXQFwjoWh
Us6EhcHYzGjQRsoq+ZrWz2oIryN9xeBaVxEU6d3bG7pFMwGluYrjrFlNgb1dDgMC8cbW/NxLXMuj
cAz9XQrGCWVHPgMyzBn35Z7hayUncSrzXwzq9Sdw93IwpUAdCCKHxrK7s76P3MEuLUwFTx7GI1xR
u9u2bfsljkcRwcO0DC0Kz1Snx0a/BIl/e0u3r8P1+1zSIFGMuspZ/GpID1l70NTcpt0xUPe3xYiW
wd06OFiVdgZ2LUCDe3qeqACZY9vxGCB3oOyha/FTzUMmGW0eIneqXkA1vZyrJ+sR6BLJp8qjNntX
Rxf5VdThs3nBDExYmLIpG6B8+P0RihnaZJrHGRkXazqomXTfWl/NXMSath3krcRwm5fMDY3HBU6V
kUcR4PoHoz3Y6Al3mzvCdNwTWQ6hSD6urJVWIj38Xes158XNveWEUeSL7Jdv3W3i6XfRVnK2SplI
m89ERya1Ow/afQJgJRG1rUgE+//KGudhG5CEyig+9SDceiuhOYPoNbUpBEyvOgHnK4irOPNQV3U/
aZjadQf6rCGfmP/oK4EV3BaBRhdZVk1C3jzrah1tTWcyK0jRLsV91v/MunMrYl/bvK6o1PwjgrOz
slmPTaLBccXyJZd+WOXjH5iD1fe5XUoXs67NBbc1mZ8y5aERItQyv/POL10FvJUNVnuUSWEcxCqi
C/2JPIR7+Ti5WIwnedPDjFdR/5kllWNfFDptewc4QqpYBsXLkrs3WRnEQwk0JLfzy0/s5We62lcd
bQSJ1wsJxTYVYSWMuzPUig0STBMI66baxbz1QwpYcT0XVnQ2N9PCi8uwAPGt881wYE2vAi1GRkjd
yY55jJy/5wGRH3AxA/8Mkt/PhVfsIkXgm7bd/UowZ/jk1EpqU8duRmc0ejO2gNpuTuUuvJTP5NC6
i5f7DIk38NSH+F77Inb3mxHc6hdw59lFeRQUFNeZ8Welx7/ZCsT8WSIx3ElaGpmregTQk7p4c3Oa
czcGhYnxLKc7K3mZiGLfvn/bmnM9Ufb/1fWYIl3voh7XI4iUDzSnd+kyHQddxFi/XU1abR+LPlZy
qjCUTJDrIMhH3+b8mqf7friXQdBcYZxu+ZzOn1NzryMxd3t5ou3kolJammaLpDQwtBJ1H+QASEpl
V8VQTGG2pj2V5Uu8sIkcIWvWZji8Wi9nN6k86X3JwuFG/QvEgoiCOzspZ7sKbS3Q7KoXDV38i8G5
niRnSWkWjTNVoKDzrjkPB+VE3fy8oIXi/yFZEyyP71EJLWO0SIZMoTUk3lCNTjbkdpHbY37S5fsW
yOa3z1GgphofX/VZIGOQAT2Q467LPk/KfVA9/YkI1ADR5KshxuL2LzM7oMKzBBpANqha21XjaJEo
Sby9jl9C+CnFmVoTpkmwb3F0MPrYpgCzNUQtZZuqAIJRk4L/DlRpPAAGwCNSY8xQ52lR0KQOxqJ8
cqg8aZd57auIf2zr3bAWxml6qI2ZnMksYzaBUI3M7qBW/lL/BX6Nw+0T2oxF16K4IyrNuhrHCm+H
1gt2+T724AWyU++iOWLXnhL0wwoHmlmzFR8+rETycwl9tMxJleGdCSxBm2hfSPlgtaqtKR9pu2uH
F3n4HsgiLdm0lmupvLrXgzUtAdQErbFPtRS+KPAItGgOZRr+yAtgc9JPHYbERqMCrEou8LZbSrqW
zjnbLEpm0pWwi1lxTydHTy5ZvL99lFthJcbvwRFuos8NKvq7O9DrDgUYkypuqQxPodneZ0DXvS3i
X7TlKoNzOWNRg+9lwmOJfiVHYM4/RG7qFPv8PLrJKXUtjCT+R4mctxmNeZS0hhl9N/8UPMSsWxuF
Vpves3EgTCS65YtAJDuL9/qJ3k3FROulxWPXta08KOgoUEA0WHwErOKuQoEBdUH3/2l138zGg/Tk
lzQuOkmnasAABuI/1rWXYnkVGMmRp1vQWY9bENzJotFS0fo4RRl0KqflDK+GOYi3mkbqxGft2CHX
mjl/UgtaL4/TmMXsx3RpQtU1ms+SmtmRJeo4FC2H05BG71EnmdBdMDrFgSEy1JjeCs4MxSO9F9Vn
ti3z9bQ4y2yOI3iGLdROSBu4pPKlJAV9UWSHuqBdjf3qW0rI2eV8GOY0U9lcaW84mdbZYeg15inC
KPk4/UkogNQOWHZMPG01fnJLkzsql6wbRGr2YZLahYQp6p+Ca7VpAsHbqWiGBY5Qvs9X7YySzuBi
QhLJuGf5xfBoedpXVL/Rmdoe5H3b2ULzwZ4Q77YR6MRgEEJ/sck3RxptrZgDY23EDJxXP2QuBu4K
h+EMtgd1n4Ihx7m9zDcze0sid5/1sIybUkFpAcmdg25Lfu9R8JosL6j0xvCtr5YTH8azupd+nNQL
sPUQTjLoF1E6d9MdrFbO3XI1pdWYKKxvpAdaSAqunFEUO2zevJUI7m7LdaqGk46YiOwmYNwiA5Cj
GbHIkDtjT1Zxq+/mpVgJ5K56V+mSWU6wzMN36aw9Kb7qNU9DZyuPxiU/dJ7qT3ex259Eh7pZwkT/
zS814q49HXvQwS4wmUZk00tzMHzFDj3zMMmwNOZT94mtlzzSP+nCX8vlrABQJpNiIdjhQepsMp7z
8GU0vvXqZEe9oA1/27df10i4Hnnw+DVRhR58zEShc9mOPfNL6OGGPsDRnpNjb9eiMHfTIqwkciGZ
MebIP6TI8ErE66PYSev9krzevo8iGUyHV49kS6kSLVTR4FHLji5/66J9nzzcFrHpE1bL4NIYapGq
DTUCvPeRk1SNU0iK3Qxqv1G0X4IrzRMWhmFR90qGCC/uNb8vxpeJzoIXm0gEZzXiLlfNqcQNm/pj
nHwgxefbeyU6Ds5kFGZeNwXrwpalu1J7ko3XpCX2f5PBWQk6NElqhlCrypzteUicVH4ZNYHxE20U
ZxGsosk6U2cpdf2zFn8ZkP+4vQp2tW/4kXe5biWnSjygu6rU6XkY5Z2lL8jomh/7LnwqrdGXlcWt
/wS9lFD0fMsAnNIREHCbZ2pVORvFCCsg9f6cNRc1jtzbK9vUgZUIbuuM2orTVMXrNogPU3cCzrAh
IvzYfq6vZHCGM8JIyKCCthZeePaQCUcb6PxBe5tED5xJZDo3X7RXaXwdsZXGLiUERqYrSlumkhsO
uTeWozfWITgf5E9UL52yMd2i1B//02byVbJCHoow1vGsncLXRPEQ2dsdtQS6KDixdwQ+2SKBWBMF
q1TBW338kGSZT6ix+29L4ewoVeWwyCVcqaD4oUsnTfmiqf5tEZu3dnVQ7P8rb1CXcjGjfoSO+HnA
iM45j77cFrBZKl3dHx43TVmW1NC6t/BP8ZcD48w20IE8+rOreciXOspBZIo2/Q9VVFPBcxXFZm7f
8lJXkhht1a4UPIzDg15+z3pid8WzYGnqlkUy0NCHngOCRwJnGnQ662Y/oCIyH9k4wQACOG1n7VQ7
9UHV6tyWxj72zvxhTBnPBRU4NHytpy8BoBaPUAZloU44u234ow7vwgAx+5+475UkTiciKZBMI8DM
TtwkdghMq7j3UuWbcJJz8xKt5LD/r3QvTwZipQZiubIdTlLT+nWo4zFnKf9xPZyL1YJZMUuGeDTp
sa3pF9O8D7OzpQoihc3loDjPXnLIOPF1K0DvSkSTR3T/Li9JfG8kra0uncBVbKr2SghTydWe6SoF
YC9aBFy16WytUv2+ei4y0OiVlUDftj3GShR3i1KNjEOgg7Gg9jp3RooXFtuhH41d7cf+nzSeoKPh
1+ZxOjd1Y69LCUrAZn+m7ZdMCA+42eG2lsBpW5gEY2tNePiG3yY3vpO9cWe8JL71CLrUI+qzu35f
3BVe39miaRzmvt/d3NXaOP1rSkMaSx2ZC4sCbWb6pPe53YwPZrvTWr+YhEjlIkXkzJJS11MelSgy
jI7ssJeLgTyCFzvJNwZUCADBu1BIfbJt5leL5GIYlLzKJm0Qx8Y/6S7eay9olbonLks7BTYjxMx2
IgDotxt1a2O5mKae4SCVDo/Q+FOPmGZ4SvxmP9mFX+6C8+CMwAMdD40zn9DDezQ+iF4fmxb5umS+
PmVptZIUAAV1VeNlyWtgtPiDfDHD0qZlJLiNTP9vLJWvTTXIXRgqQycwSHyp48AJ+j/pa11dEI0z
LUqf442gTHiJpC9lA/IxlNpuu7DN8cm1CM6kSCGlUoFODHQo0p1lM1zjcM+6W1Nn/K49xgc2bKK+
MHoZLbFFeV6B7dQ4G1PVWhlZAYI20j524C5uLRszV4V0uL1K0VHxhial0jCAxNVtpPuO4IL/x+9z
5gSY2igZzgPy8EvuWXXm1KUg1fovthKYxABmBhIsX6bsaNODWhau7G/24/gIZ5O8Fntj191VGJLv
wQkes+LGSVQL2z6jX5L52iXG9QcLFJ+QTOJTOuTHkZaHIlB1O2ir3e2D2rbLV1lctqXPAa6aSvCl
6fQQNzM6EfFq1WzV+D7MiZs2L7fF/YuJvMrjLpghY9AJsyGKiwmQ7xSwQYkbPo9fmtfAVx6sB9OX
X2IRiNa2Ml5lcjcuUhKr6ADv6urFlwwgjMLBSZEA7lJNpEmHAaxJaHD2G3IfiMg9/iUMua6Au075
uHTBErLeKowIy17hTphvITbDorM+iFz1dvHJvErjLldszHQAPibrRFTQBx8D7DN7+d67itcgQBDN
Sm6nGFfiOFc9W9HUonGaEfTKTn6HoagS+BQMXHR2p6+pO55E9Zq3R8l7T3JdIeeom0WhRatiINTE
4POOKWG6QwnxsQFjvQ2CFjf8LrntXgYO9G3939YUzGNYKtF0wjcMSIpSdnoPF7aozqAerPjT7e9v
X+fr97mF5UWlLkDrxBCUcUjKr3XyKZV21HhW6F3SmwJX9i+X+SqNiz0wADLmyoCHM8OtB9QvxIIv
tvGWR+sruMo8GeUMYVnqX9Tzl1S+U6ClS50kLbI42r11L3stSntBhXNDXPmz2Y17UYgjODO+DqYX
iyEZCgvLy5PSPlIiMMHboep1PZxJrFNTa0pghDK+27vR0g6D2h/KxhJUeAWqwcMVKqGRB7WCW10R
PMrwUl8yWx8fqKTac+fUGIy+rYrbXuy6LM4oZkvb6gOFKhrB1yZ/KDrICb4B200gR3Q8nG20AoDg
quBrdwPrKY3xpPVvr0N0PJw1lGozKUmOxpQCAOTxPUDN9OXzbRGiJXAWcFRiTFiYeGW2y7FUzlaa
CfZou8/FQs4EraQGJjC5TWooQaIxQNDJ8JuH+/BIz6Y9u6WPgTSBi99czEoUt195T/I4NBFCt8mB
JHfatL+9WW+QOe+M90oAv1t1QmgVIVOMmsSnDFjdfdLsirj0mro46Mmy1/tOsqtYz+00SE9BiVbA
UFY9oOP7Qw4gg6AgthZ3tVv0vT9gCNpSDJBmhc+Vph0sM0HOJ05sI05PTWjsYtp5qCP7vWJ86Oby
uexqYCWp7ZPeZ5+XKXpoSenqVgCQ9fA+D3S3C5sDY01HPeakJgBjiYbjqMy6PdXWvrXwNBp70ylN
6dwHlRsNpVfgZ5JQP0kSUnSIRPdFID/qynJWKaZ7iqg9AkJodsqye5ZD2npY28eJzGgwSCKvtoLc
SUkn2OYttQcUB5h8qaLTd/COmBVXs6xAyjIan0bNpwMaKEIRGfK2EBNDlgyiCBR5v2dy8mhI8ozN
qCjllwoUjXl7aKS/buvLpr9gPQz/COEUMhgmKSMtvJQMDh7dz/AyNu7oeXKIr+77vYjUfHNNJuik
ZR19khrfKDQlJJFJiGaQWT125DJJXvYn8+lY0C8RnGmtohYsJDmGt2fMD3VB78qjiDpgO0SyLBk6
gNE9dNf/fjSFbHWkpQiRpFP7s46c6gAH5Q6v9AeQq0Gf6cgxIIORWLBrwQwdixre3++rZM4fxvWc
dGaP+0127GHMGsDZNJEoCGTHfksM9ypQ6hYNyzNePtWiu21n7sJg2QXAIckUkQvZjt9Xm8kdmBbU
GGFr0B2dHKpD5U/7YE8B/JXYlVPsRBDPmwqIu4TWHVB2oavm95MrgXGuxDpmcyfyva7ONCQo0n+8
fakEMvi0j1lSpSMlgG/CKXCjrLX1/nGggiaurRMyNA1VBfCmAmGMU8FAms3YKhjUk3KMikNenMci
dPJcpOubi9FlzBobQGh7xzMlWbMljXgPuCn5aABCf3xqx1jggbeU2ljJ4JS617QRQ7DwimQHZnI/
3TXoEiZ743D7XERiOKUOw6ZaNJbgJVp+1MbAm4BuP03WSzrIp2CUXSsD0I5WCbAXtncQFk81CAU4
F6dyKRCHwTuOELksEuCW+6bZ2XUpWNtWYAHWIWKiroCea77StGCIIW1A7ASdOyzJQ5380ci5gb5E
lVALOQi+TLfUmMxUa2CVZ5nDSsRAyAX3LZ6iBLiBQJOY95kk0IvNRa1Ecs6pzyX0XGJuykXieK+r
83FJtR+3dWLzGq1EcPGS2YVyqizAI1gAzK9/0KOPheYbhcjsbBq59e6xB8iqLANomVzOMSqKSiDr
WZ32xNV3jGccRs4RVQJF+8ZpXFK1Smyyo8pBpZ5cRhGI9nbUcN01PglXBEs/mhZ2LUBnl2SDMdCr
TpOT3CELAlw7Uc5vez0wdTKlBogpuItbmxYlXYNwK88+RMpBFpWDN28ovX6fyV8djlK2jR6wp3o5
fa36uzg59yI00209MwxUcDAhia6430UMfSvXzYJXTK4iwgoXv9TCpybrj5HV7m6r9KaZg7X+RxRn
TRUpt+a4RtGD7LqDsre8v0MEIdYL+w4fI6A4i9kOjNuz8cLfl1RWRj1PIzKxI3Kvu3437cPdsjMe
2OB5sRM1Z26e0Uoatyq5rWhnscix0VskYvuncPlU0VQQXm1q2koKp2nI9ZpSCzqftx6lKbKT8A9Y
yAC2dt01TtcoNeemCtDdPQDQrTgTwGWL1JnZkncHY6EVH834JoWo3w8mmYL8f6RdV3PcPJD8Raxi
Dq8kd7lRYWVJll9YlgPBnOOvv4Z856VgmvhOfvGLq3YEcNAzGMx053GPtkRJ+pkRVLgGz5p2pvwo
+Yf/MCZC92TNHANtgZQLuUUf9qI9rb4mD4KDSi8GAPStfDT24eu6ey86AqY+MWoMfn3z7QY8O6wl
mrH7iE7WW8ZuCl/88SbChXTdxmLZFUjz2wgTeUQ90IQ6RuRRveiOVu4sR6ltyveHE+xmTnkMOMta
xlSLhm8VIylQeXj/1eKwjCyIXdKxDWlbvUw78Q5VZQejl2iDIQce2+XSNkIVANdXBfchjJm/NwdB
7DwhBvK6QviqWj9E9ZTz8uDFHuC5DebM5uJIhigArjbfEIjcDBPPVmCLkBK6ZD8piaf6HCJYhLyi
5BLYmqIGBhB0wViWzsS/JA5GU6AkFSQ8NcLZ7IxtJe9bJXTW3WQJLWZ2WBZNISAE9PMoHFVQ5RDu
Q5WT1C3WkKH5gYROgbKDojAn2Ujx+cwCTxt01Iw4pee7lpOeqVqn5ECt89Fy4+f1NS37xdUkc5r1
pJeGIUCs1Wvxs1VYR18eMxuOxLm/LN6h52tjPhK6r/xYqbE29KagCaEA5Q4oU46RaMdoCaDPKaNh
+yiTE97jJXU7FrBQIKBkAoYGNhzmpPWQbyFpiasTTWPptJK6FzG93bs4DB63IX1xQ2fWGMAPkkYq
Ury2uArmsSAlJEle5Q8cwFqK+fMl0T9iBoodiWTBR53i7QZVejrEzv4TvxtFhbWtY3BRHqeyKPCO
4pYg+8AAfOolkAEBlZdNHzQwNrHujNS/18wx/p+YilVFGswJ4wAlQtcIJNuaziXG2NqndVOLn0mW
cckFNyMIVBh3FEJxTCZfwlFLfqbTIeifFWW7bmLx1dyEXA5u0Xg0R6vw+68UDbrchDSqZJYtH6je
U+Q2O6VyBkytnZoN+OtQywlcqbD5c1iLC1SQq4EHwkRkYwBfqKu0kGqkhYJ1lhLLxgu+XYbca+Li
J8P4MvTQwb+KRb5fYxm0vV8RlMakB+MhuAg2Jb8WnORn9ay7xlncj8D9cVdFm/XNXVzezC6DWxlI
g5D4wK6h7kNM1YjE7oaAA/iL1zhzZoXxkjachD6hb6OYaf5Ju1Poi172RK89fBLgxfCi6ibo40Eg
r7A37q5P9UbTEMam5hAXX8Ke4/KLvw+lYkWyUMZW2SaOIJCiLiCG5Kb5JRnduOX4++Inuf4+e0uU
RtDsjwo2KzP24uBI6VGKOV990dtmJhin7nN1VMUMuCdAJ6hsLGc0e0dL4sMAarMUHQfrTrYIszNz
TELTTW3h5wO61unVqvYaJLm0+sq7WvE2jglQ0CmO9DZF3pQUu5I8Bf22aV7WV8LbOCYqxc1khJgp
x0qmWwE6M5N0r5Btr2/KOOYcGt5q6P/PYlOeB7oiNGiC1rJmr42lDX3RryH3TWb5bOr0pCBPBooz
dlofmqJEpUvyYjRKpPdQ8PgiOYEj2tE9L31ZPDszY/r7RU2yDLHiBGdzjHdkvJgtLz3iGWBwNKzN
PNAivKyOhTO4X9CVuhEc/ZRVdomOxQdr/6ELwWxFDID2KH72oYbEL4EQijg5pkZcv+Tw8y263cwI
g59aEWV4b8ItXvahoaQciXk/lLrtSzdK13GSh+Vwq6Px3jJNzPizj02ZnCYR5jzo7OOwfWsjBBdt
ihqFfFds1FvDy6DGYHwKRTvffOB0oS0O0iZI0IGu771D6Qqr6QSaRDeq2wrydhTTrz2ivmXq9yPq
JevmFq+r5sweg0tqYIa+RunR2oN6T3US4iOlepI8i4CgnlKvfKTEOLfIQJRVaREaTbBCualv1KTZ
9lLJwY3lA43Ph3wFGj0K+1ZTSHEMwTKcsVyz6QtbuGl2Im1mCe5ops57Wlu+rl7tse82QjGkQZPB
nvVAbyT9GdLXyk1VOHQ8lz7ngeEcHTsIZpzuk0WEnBlm3AXCeqg4x5hzaKy9KB4z+ZApz+susmgC
vm6Cd9xEgYEBx3pICsGfAI7mOOwhN+TEvr/LlY/0tZh0BMUyNEAgW8QYixBqOga2kMjNRlQ8XErs
wYAoHDfRXMTHmSUmgOlqmsSEUjnFw6M53lW8SuCy980MMDumgG8FjFQYp2kPVP2y9bQAmrqU5kXd
heA4/Mj3uW4cE0+SUlKTZMByyHRnqLe1+k3hucBin4tpSaol6ZZF/3mPSv5oiR14H+hDK3oWnPA+
dozY1t60+oqPvN3MjLG1kQRvVZ1uoggZD/VmSqZNSBLOntE9+eN2eF2PwRwb6CnGcY+7lkuGh3j6
nILOS22PkZnu1r/NYmluvhYGXoMgbAXFGFHhPCWfQCu0S1HhxGOHQwlA+DI+1LPW1sVga5SLZRng
Ru8qUv+sGhj5jLTYlqwk5sSNxXR2toHMGRL7KSnSCh0mMtV3QDNBC/o62sbK2b/FswquPjQRgR4L
nR/vHW8w1GnSIyxo9MHsUGxRBBScHlf5R0quLO/MG+GFR/29vIlXm0w6Az4SCwq9+GZoHSKJk8uK
MxofKgDOFsacqFIYg2aAHKurmw+jfAwmDmr/xfN+r4JlGDCaSMh8gsk0WqoqXqDAgVLV5BgHBakL
+ZFwQu5ienZdD9tUYGRK1Kdo8XCt4ei35lFPqq1lxTsLBEyyzpv2WHa/6+KYY4WOg6w2qJIEVauq
PWEjYdoYLAD7dfdb8gTUzQ0UgmVJldly31AEiqLT6Bqj6a6cxF1ZWVsJbyH/ZoY5TH4Rpb5MZ40k
v0fHKNrewptR5AXYRY+Yr4audnabgleXo9GjVwIC6NArxCgTqiviQwK+59wlGy5z6RLIzu0xgYlU
IyRXAwQm2oBOuYJGB56ILh1MF3raz8hOt4nHyy7p4WQR0BIht476NgR82GJcUkJTLFaxSLGGDHt8
KzaRk2iikwmXTM8cwhtlXPLEmT2WYj6PMMCvEDzK0a4qZferq4pPq7m8l7+X9RagZ99OHNRukhs0
aVTWeervLElzqmYrxbzYu+zxVzvMwZKjqKjwBImxcK1HVUTZ4TbpCJLCQYvF5wkLpG+iAUUAjDgz
uC73tU9iKaMJBVjGgE2UNIC8vslibaoz8cyLxDnMy/4/s8nguqmh1bSjby7ifeMGu2zru7rr7yBF
DYrJjOuJi5eC+Rqp68y+WSAllaRHKJLp59GhHEwko1Lex2JjeY0nuIVbPmQOt1+Exvg/TsB1mSw/
gqrqil7UyD6tB9mRN7RSXB3TEIX2CtKBYM5/WUevJeSfLZOtDmuhBRVSEzIEkyo5OoEhPbKz4WWY
zgPhPa8u5QNzY4x/hmg0myra0i0GY2Dniv4qJbwr+GL+PjfCZFGdjh6IMETbVbft4CgpXpfMTyXS
d1BHfSjbmBtjwF+aIHEK7V9UnUyXSF9N2W7VD7SRARE0jMbQXjyWUd5vA9HSM+Qa6XgOpa0m3KUT
LyH8y6ZdjTBorzZyDjEBeqt6osqH0i6GCi59jStv+SPByz6HiW5kHGgwfDvqs6M1RcIkhw3GngdN
uZX70gtGzYsKfKcx2sZ1zAnQPHPMN4Jzl2rbA30LNLSb92alOVJ0kJXGriTeM8giAtNh9f9dGhOl
66SdEjXD3EWmyrtUz3dDp9hCxYuTf0Hgqx3meyVROkyjjEBJRxfOurOf7OkoONr5l8hA4Brf13Fi
8RKJ3pLfK2MwPzajCUqLuES+zY6fJgRLDMSj/4/c82btFqPyzBQD9e1Y9bWVKTQqN3so6qHXmT4L
83qd/+L01yUxEF9oddEr9J2ldyTci+mDlbmfvBLKmwKfK3MR2VEbwYsL7QZlkbYLiTJ1MpCW7H1P
PKMx57uVufT5ubyjcs89T+ti0RdnBhm0VUktJ9qEbKAv7lIiO33t5VzdueU4iS4FNK6YGugtGI8n
adPGIJ4AT8yhRhGy2bfn1Bvu47OMp3Uam8MHfkK1nA3MrDL+HxNoapsybnnV53aDbAA1QvmF5h/J
RXNiSO1yvJ/uFROWJUjPybJkomUGKdT7bECGpLNRg7UWTTotpC9Uysh400F2KXflZx7lxUIW/M4Y
8+FkPS40okIvp7PORXrfdsKmRP2xr09R96mVeWtbiMrvzDEBU80G9H7EgGMIgW5oUydA2DOcDRYH
Po8jb3ULbvnOHAPHQS4RPaUQ2SXbVvjZ6UdJ4DGC8WzQ/59FGDNP6mKIRRX9Azeq2NmRJtpJ0jrr
XrGQ1r9bCeOEdBIoJaMGK9orJka8ABeJVm1sFF1365Z462HBVxj9vBLBm6eCbqX9FCh2FXI6IJeO
1LvVMKhb+W2pD2L2yw1Uqrjc2PFbCdw6ZCC31j6tr2kphr0zyMBv2PVlK/boVp5u601yl0IyEISj
/lbeZsDfCGxJIf5dN7q+kZpI6cnmjmHECbEUbGRrPXTQL5NOY8d5wVuIXrNlaWyDnR6aNSoCGi2u
BTttZ+77rXX4D9GLQs7fIUkTGZToJtyRNQF2aJRErcvtbB1j2hAtO/A6p9YRQhMZhPCNIcegGr6U
EXi1fxGr5/WvspRcvNszBhNMPbag6DuprlxfBFLY7XQbV5nbgFAv0BOM4g6uaEIZ7VvV7Tmm15Ed
Q13vPSKVZDJ0b+MNYETGhOQD2dIpe8kxj3xNW55vMIhRCl1p4YFXwWhf6LWYrrSNOH7AyKZlS6O1
rwk5RZX1TREK0V5fJ8/xGQSRDcHqfFHH1UuAdlMauuHYPTaWydtOnqswKFKXYjLGZq/CK3V0OhXb
8GDuKYlw73YeiCx2vNc7nkG65bMTnRpt3hqBSZ9cvw5TA9k3DjBydo6tEY0xKk8pNaCmPxTwf8s/
IOKx/nHWA77G1ofUWmvUqQhUF0qENgTHL6QvWlsaqgdQX7l62hzzMtA5HrH0eDw/dG/p8WznUN0Z
zXq0qKaMjzJsejbd8jPVh0VDnz3c8cdTlhLudxYZHCEoxKIMBvenyhBU2Nd/8be6LXioJZ55jsH7
bgymlFUeNGkDY8CUdjw02bHWOdGEu4UMeIx1YiVDgcmy/t4/NxhixDywZ36i/j662lPh8a5GHG9/
y8Zn30yoQ0sXpFp1wXnuBGZ2X8cxR0dgPasBsSlzoIphrCUMMqJBfIuGyJZg2Fo5GNAkWXd6nh0G
KXoi6rleIxTnWvu10ZOdVBXPeiHspCzghGSeKzAY0bZoJ0VHMI36dzLqGmpkC8ZmfTk852alvuoo
qAsf5eS3vmZlq4I/BbprR9runj3yno15EZOdK5JGNfUtC46Q5ndJem9299F0DlOohMQYfEeBaFIv
gvQg9ZxlcrbyTSpr5oBaK5KqF3Cq8vRbX6BBXHhpi4rjGjwjDE5YUmmYpI41twMnXX076l7Vvqx/
LvrJV7InmUGHMcstofQxyUYr/yh3ebSjT9zxLo6c8yrTlc62yyS6novxoLolSqthDcb31/V18LaK
ySh8MVHlxg80t8jSnd5jDD0nGxWNM/9mhgGFFoN4SVTijigYe7/bVfHB4GZinIRWZgBBlkgfh8RQ
3SpNDkNhQP0zAwvF9BRWuPnGKUrUiaM3aWT7hYb2Ap3DTcz7VgxKWKSpiSwWAHMBoozGtK3icrO+
jbyAwbYa5UEXtwXBPjZbI3FoJ72w6V9qt9tQqsn0vxBXcZbFEgRmfdtrESAQQZfOkmS3xBVRKtHt
X5R6litfOIvkIDvLF1gINYitEl91Qapn6yDqyIbBHswvQiTZdZp5g2J5/aTbE2m9LvtW1dHPTqo2
bZDfqXrpKUbHCWlvOdrKaWfbk/Rp8gU8Z9KstNmj+xDTy7SmqP5jcUNjmQRJm3fV6NNaigLFHzX+
oUa+Iwsmp6TNuaxrCoMrAZ6mLGTyKoTiTU/dTDspciync/RvyqZApZTb1sPdQgZoQksr815FeJus
fS5EGwEjn9E5mzaS9SRmR7RYTAmvUYADbmz/iKYMWlrJSK/G5jLo90J+U/DEWDlVCE1hUKcra2nq
LGTBFRTVs7tsSy/S1uPgCJ68SxwTXBQKB0y5NhmkGadMFnuCK0UK1n0PAvX78j53QLM9OvIDuYl2
hSd8EjnHkrOZbEtJNICyKZ9wMxPzn75Yu/EU2uX0un72eUaYOqkidmUjZDQ9CJ22gcbh5FXWj3Ub
Eid2q/L7oCrkiVIIEozQ05xs/T1yLeRbAzQH6Ttf7iqHfBs/lLvs/AEq1PkNRmUyk04no2L2oCUr
Gif1v/sFb6CLd85Y5Qoj0VIrDkpahhvcAXPc6t6617fkYHFAkRMX2HfFLhv6cELG4LZJYueB24ef
1r8TzwCDGL1SWL3Qo4dJsvbKdNYGDgjSnGMF1FUmJzFEgzK8E80N0p9W8zCKT5bkUV28nGOItxAG
IqopztusRWKggFioeI6Cn+sbxTs0DBy0cZPEyoB6f9TsByOzlWZrNhwbS+80c8/VmMpnZOa1VLTw
XFrlN7bhpdgGm8ZGg2GzCb4HVNHMk2551I5LxL7vzDKAUDdZ4k8R3LnbjuitRvjYyfsJvTYYMjjl
+8CjY2H0nmy9xLg2b9Z3lncp0xioGOoitcoe8Vg/t5twV3rElffxXnF+6YevW+N8R5auQgFjfTZl
2GIzRcN4S+y8lcAyxLs484K/Rv11dqkQjVSJlQLZTIOQJTsZKKgImmFQ+8JeCnvz/9+l/u4T0mXP
zBEpAjVyhqtS3ldbk8T3XUy8UDV267vHOWUaAxdJgwapPMmQ2etbZbjUXL0J+gMreMHSjHZdEQxi
AbyI9iMmhawt2bbwB/3T4ID0zyU72c7O/1iw0RjsCCytwdwxVgXOD9uYmguJA05g520cAx/dmKMU
0NA3jRrX/vpSVpxTxNk4llt0MCEsWfrAPzmWbZJOOzUWertSssew0DgJBGcx7ARN4LcimokRldL0
FYquasMpBfEQQWcQARxg2igQ5HvRHkram+hWcKJn5e3y719izmo4iMDSi9ZF14RBC/RLI0xMC1BH
ULqDFTacmyvPDAMI4aQNES4EuA1kEEbvA6ggiq5EOs4J5fkBAwS50el9VyJOmdApKMZjaeB9UDo3
vNoMD+B0BgrUQSw1bUKrhHzve/nBvEtelRvri4jUbtxNL+Zkr0MPb/+YTIJYiSBMEcjhxDR2C6n3
wAvqBDWX1oHn3CwYQIBTSWNKn/SYhHZ603q5o75YX80H2p3WHyvvH+tP7OhH0VSGkcc4ul2bghXq
+B+m7TiLYgc+iqJvDFXFiaU0MLcxtPD0xu0c614Ce0n9qr3wGFOWvxaktygzhgVe9PfxSGryXoz8
Cs/ulbqpCmxbDHIMJfU+4hRXMwxQtEOaF2KhYl3Stzw8iuOTxLt8LmewVxPMbUKJilSexFx1hxoc
5nXiJZj4Dc6V/iBWg/tvy2EwYiqF2DLQCedmevzSa1btpo3m5Spi+b8ZYlBCzsMIupMoFNTCs9A9
ydVe5b4X0435M5RfN44BiAzCUVmLbkaXnHRQB1KFSSnAgCAION3uzJ/IX0a+qz0GIPo2GzstB/LF
8UHJzmnjO0Z60DBbsr53PIdgAKK2tMDMw4JGv2FPeUyLOKlQFrBO1Yje+3H8um5v+exe18WkDoYU
TfXU0llV03cavdjnYbldN8E5rey9g6R5Z5UVRktAyrKJYsUJleQl7bN/NMOAQqokgabQ1z4z3pdK
affidhK+ry+F7v6K17GXCWJ0+YipBTD4VclGlEF6lQiY0WpOzdRuTSl2Gt/gpCtv7yl/2gQtCdia
DFNmJyKsUhO7PALYNW6/qUcoHYBPaYt3brm3h4OGoWYqZhMd9MuIgq5vV56x592ilr3/99/AvoDr
6ZDVAThV8cSu2Lo6OnGj2Wq+y3Ne9WPZH6+WmK8YZJGRSTlS2cm8hX4V4U308X6fwXQAU15oEA1x
hfhWiw9Z/2ndQ3i/zwB6QBRUZgN4Ieoqd7Ik7yyz5qSUf0mOrntE/4b5dUzQW72QMGBJR8NUJz10
ot0B++iock1siOty7n+8RTGA3gpVUCcTOOtJdZiaUyFxGix4v0/db7YgEK7VGQkRMEy13ZSKgeHr
RH9a/zDLKHTdNAbATWUwi5jgwwyjjjckjK1PeHCQK07s+8uz7NUOA+BjLvppV8jq//ZSxugTFfe/
ruU8tj/eqWSxu9AqoYlgysohRW5O+0KTt3GOsf+pvKzv3hKjAkoAv5fFvm0LVdKLRodzQ9nCJzc+
lk7wJXWMTesaB+Hs21A2xECstRM+rVte/G6YfoAKugnKbXbSqB3GIi8UQO6UbPUwtuXmkHOnHxZ3
cmaE+WgR3rOjJkEapveKnaNTOuw/F3FsK7yB2MXwPjPEfDIZQrF5BaJ9V7TCk5h3+8lUHo1J9yYj
P8pZyYEKzrrYWaIcmkmRLCPlG8vcSfvcLlI7xAydWfHIoheP8HVhbG+76cd1YNQqyuLmYcqOVsdx
A97vM7g9gat3IOjOdmX1oTKOYv0RiJv9/Qxuy4HUYUQez/SjVrh6OXhCIO7XPZm3BPr/M5Sr4jBM
2hF5kKZ8BXOy+hFiBAnT/f93VNhGfDPOij6fUOpMc4ioidpjVY3u+hqW4W1mg3rcbBFFadS+0tBF
QNvGQLdT7ukupZwrzryb63KhZmaLgWwltmJM7+Loj960DXfTzrgZ7/xtt6GPIQPvTY73eRgMEEUz
Qz83PNhQN1b3wyg4mTbvLDJHPxUTi8gp8rjebDeGnhzADX4zoIsbnEachx0OZrL0W0Wikaq1sHFZ
K7jEl52c+A7oajh3leVE5PqB2JmIpK+yGGSbVAbUuKWMwx36xdVbegerHMHl2eOAp8VgQNsRCOoO
BtKETLbzMHFS9RK3OyUEqYAq2RxPpyf+j7wbQ1yIObhHWuzrWDO2nUYm9Mu2h/Sr7OARC+QPqo0C
qOg2WB2vTrx4t5jZY05WZwRtrke4YfbRcx0eJMmwm/JJiG7C6SwMvDSFZ405W51SZUSgj97arezQ
nhDI+JX34oZScRYbBZMtAoZcM7DP3uU7zs4uu+d1Z5mThrcu0vsasLbbokvuawKCq9iZPN2Wt+GJ
DpSNu07j+CrPJnP6Wi0To0oONXBcmciPEoipK6CGLThr45hh77pxJ/WxVRjgeSzucwvSNFCg/7eV
aMwNSU4qEjQdUD6vbhDL0Uh+rLVgy/lG9CyteD970+0y8NKYuL+8NUUg39sMO21DpfUowzcvkV2+
4159n303GzQpjwOCCqIMpK++g5DkrJ2QYW60G1Ww1f3gDBsqnR3cdhuEGpS3KZcc58Tzvh0Tn4mB
+bywQ0Olol5y3O274DloA46R5f6v2VLpXzELoOi7UIRsBGZau26boWAaY+pFuOh769x+yu4Dl0ef
/heU/n3c2Gc1Pap0qesiFC0QsidXspNbE0+F4F6z9R1frnk5zl3NMchCplQbghKeE4EdtvIfY3Bx
yuZrFnEyNu66GBjJ0lYfBQPdBVRiHYyJ6Nsxv4en8HuEq4i/aT4wu470ChRaElS8QV5JA8bsy0Fq
sjF6eoM0m9ju++SkYLZs/dhRFPrz1F1NMC5oFaqZo0fnV08qZZlsNmTHfxNY9vSrGcYHpzAhvdbi
Pq9V577bqdU+jT+tr2Q5m7qaYKJZEtehWtEaRVPdy/1zb3IAivf7rJfhOhoqBT5+RU6TfDtkH3oR
mn1txrvQmp5H2Qgkb5TqQl+G9E66AXv0Rx7uZmaYuGSGUZXrKRrBcr2w9e4lGm9THiHSXzDn98dg
L+8YZ62LsUAqo56NW3JX26VDtiAfFm5KV/up7tpXnrgKx8PY5nS1BulcFOKeq4bBtmjRpCC3Xq9X
7j95GduLjobhXMozJLp91uBxvcjPk+VzilMLZ1IWxTf6PFGRIFH9/tjnILbya3pYkn2zDw+U+VVH
nziP+XXpI72zQyPyDF7UfByhtoSz739RD1SPLX70T/E+uaGdOeS+tXnp9NL96p1FBtB6eYxlUuIM
9c60NUEoFD1YG/k2+UoZvWuDF/noRjHg9s4cPdKzBeaqXtVTjypfH8du3KATp6u2Q19vm7HcpKrm
GaaF5nULD2DBoY1M3gWP9yEZ1GsjuVeLBqcgrU+y8ESivdA3ri6cjQhDE/6d5v9c986FSPhuwQwG
KrWEgVr68BFkd4q5k4TcVsuzJlzWzVCoW9tXBgprRA09aFGaM8Cgb0zEnqIHIfckTINEL+umFlD3
3YoYUDSaXBTHCVOaSbshGnT8ntd//w0X1tbCwCG94kkqRHSgg01zlQLHIDhSkaFmZzjtFtTzKDSO
O9Ee95EdbnnyEZytZC/OELnKzV7CkP9g3UIR3jHrA6plafEtyjlXdM5OslfnFGImcRip4AxLhXvJ
KD0R9NXrm7mUIM2/FntfxlaSOm3p3OJ9dEcpywPPfGhsWq0hG8uVOC9VC5j/zhwDJ0k1jaaVw907
6NkGDyT/qbWcaMnbNQZCRrmvNCVEA5cgABmV8HYKRk5isdR++24ZLEw0AymFFKhI24MSdNb9Qnx5
94Fn8neGGHioE93P8gp4FPo3XftzhOJ2whG84H0SBhrKKJNHdGmBQlo+QIjC1ocjylw8YKeRaeXQ
WgwqgBc9lnUj+PXkAfp/O/jS2eH+jW+Jq6PLi1oWAxHgYgqJKiOzjPbkO7ornebYb8uT4siQjdT+
yacNli2ghl5PJ6Zo36rGB0W/15LD2HByfs4xhTrE+7hYTGkklAVAhz7n6U7tWZfxDuK6WFD8kDjh
KwcW1j+XwdIGgJlgKpQW9t6ERJ3yh39KftJ7NYL+seDdqtePrMEyBwhpP2HgF9Gpz7xivAS8oYal
UYrZMTJEBhOaUUoSqULdrNu2TxOugbkjv1AdWwhJHi1X2YdbHvnS+rEyWMYAMyPdJIlICQvjkqDJ
qT3JGufkLm8bhCMVMH6JIisdKVpFHUg1NSHcgmd70DiRdnkJv3+fLVT1cV76sdDh7VCDnGMt2vL4
3Dc8Fpa/fJyrGca3JSJhwrxHCxUdPSu20Va7+HfJc40iPm36zl+FvV9z8Ii3NOr/szzTjEYhnCTM
DGXxY1B/EbUfffihOHRdFhPqwqSrTbNEmqJr0LI+ptZu/YzylsD4dKbkuqkPCKWN+qPszrn5GEzf
1k1wHEyjf8Jsl6quNrLSxC4p9ecm36n+4/rvL6dS1y1iopvSlKZCRhxLYjy28TH2L3VwiZudX/NK
ajLd7T/jz9UUE+VaXRO6CCNBuMd07nACv/XGurSegnb4/k25rTtQWWHAKaTBt51gZ6Bvhrbah5Lj
65/BhEEq/GtCJATtguauGk5Kz4GEpSopkO5qgIl8rQCmIaXEJ7MeBld3cgxL9EfRI99rm/a/oYBA
nlU7uylDaDKhPwnDawYnbeU4JtsIXhNJLVUJsCROeym9DzSoXU+Xdc/heCbbAD5UJkHPU4Ip4MZ0
rBbXUsIjAfpLzP29lWwP+Ji2liHkuMhQ9rzgiBqso+8zCJnWe/UYuDLPR3n7xgBG1hElLxqchjLx
OjFxhvim1XglK3qk/jwH0GbAm5WIrljGP3K5D4LMpM2kRHHE7iXPtkX6lIYfGAWHH/62w5aTwlJq
pFRFCTvE3UiK3FLbQwrSWfeC5R27GmEiR9VokHOf6OUZc60mSMm0TSkMHCN/iU9XK0ysgCg4wXA0
rOj34lPmDjviULpVaK0Y9+Unyj81NC7vAYy3NMYZ6qFRx4TgoSGL6tvaTE6Npp8E/wNvUe8+ExNE
zKYDiXcFEsW0TzeQRXQH9Ji0fciBpeXjet1CutpZIBmJJqvJCPSV1EtpPoUaJxb+pSZwNcBEklQz
s6CFEcB7/JUWxsA2jHEn81Px/ItmRdnEruUmh8CNge8DB9b/ArtX+0x4seo+k80KwZ7yXuaXGuGF
oCIxHDv0X+onHfRe+rbxQrc8Gnf6JnrkpZtLzVfvviQTWep6UmJJj+kOiM4b3/JdeBie0fCMooir
bhuHdl9AL/GH9n39FFLIWIEUVohlKBQ5CjSEnP+jx1ZA1M6XvfrLpfv3HrOsCBAVweCKRE97+xhA
nk4qQRnwTUu8sTrL06toHYbEW1/aXy6SV5sMwihj2KVCB5sKfRc7ZdsOzObpHjoIzmh/gEBt/glZ
RgQFF9Y6ttBdorexLVo5OG6a7fqCljOu63oYWPFLU+hHmtL36uc4C+wUYgtBbbhjuO073mPYXyLo
1RqDLjlEqnJhwoO66lFSiR5jH26xiUObZvbxVntpc3d9fW9xZcUZWcoDdYSqQ08XqHrTren1u/SY
7eNdsPFdUBF40VZwsl0ImcF2j7Pwr+7CwBCUQKoumVB3aEGEP7iSi94nxz/1W7ITdzyKTA6osrwH
fjkKmR7h/aQVNlH3FHPnJ6hzr+0lAyllJahpRrsIqCJMbccHAaPA5UnaxLe8neOthUlL1Hwqu8TE
WiKFuII/ONWU79ddg+P6qvg+BkFDtwIXoqK6JjkPzU1u7gv/GJTuSHjlDJ4lBjRGOY+MuvXRqaDk
N1peO2WrHsbR3MhduJdyLpc5PbQr30llEhS/yAShp9e06FTsaU8Ega/Ln6kATYigx3sT4nwrlt2g
zEytgZgL2uNbb5S++w0vEeYZoP8/yxbCyCwjJUPiPabCUReTzdSLvJPKya/Yzq0BM2NWQKfpy03w
VXwCna0LAb1PE4Z86ROC6MZbiYeHvHUx6BAHSSxZdKi0lveW8eJDZnXdxXkGqGPONg4iUR00XOkl
V7/Rq72UcW5dvHCoMohQ1T0ZhBTpovbQb9CYjG634ZLuRTfa+DdclQPqt3/4NVQOVE2XVR08De+X
Y3WTmhsqquy/NKBBBBhhhiFBgxGoX/fkcX3zFj1iZo35OgN4ZpWWNt0I1b4IP2G0ro05afDy/s1s
MB8I7WUtAbUxajZvqtaJOxytTedgZHUruDrnay16AyQBqPIzOC7YhilcX+UhF+ANQfDTFO+S6PUj
G3b9feaYotQQKGaIUGvKnp5exBHKTR86MrM1MC6QN6LUaBK0IPywd/ywOAlizSlXLLUrQ4n4ug7m
w5t5idGBEMcyrQw7E1xwytqT/hK1Gz181QwwD37Jou8tb8ac/uyf3n01y/hC0iZdYJkF5gmU0oZY
4snyyTHRT3nxsP6dltOw2QKZUwu2xJoYBB3+Yl/gBEXlMSnFV7EWMN0ke3HZb/ww20SJuenkzCbG
8FzmlZtNgWqv/yXLR+y6ZCbKQ9i8zXsDf0hufk6T17b5jCl3jg2O17PVp2BS5TEwcMQIFPmmLLSj
mPcYw1kGW3wq+wrCDhoO1ohaIqpboGdLbRQEiKM/dBvaigGOgGed11fPMyu/h8MImi+kEPFUO077
Rt1l1o3AI8tZvmNdXYWlIhBqRatrAoCPID/Qe90u2Jd7+mhWczpmeE6pM+gRYVCWlF2INoE9va8L
l9RJPw+OaWeo+Usv42Xd9ZaYbeannJW4NDulxjQX2AIitOgk7vQ6HIPWrdCpM7qYqn9NDtkZEZ/3
4M1zRwZc/GTMel+m/TPqvSkTW8m+chZGP/sKjugMjkR1rLQYzqWlhwHtELhj3VFt118vWzLH9xfv
+jP/YKCEKJAEbEwwBUT77lSgyiJ5/QnNYbv1RfFcnQGKNkwFpUoklF6biyrXbg8tQO4Y9bIRql6m
QZdCY/vPUtWU+67DWHOuf+7i3m7UF403FSnR3f/z61yNMIfWArcHpNVRmFJukct6b330xPZd6UZV
bOUe9IaowpPBtlxoHa1v4nK3mHS1zVz2/4e069qtW8eiXyRAvbyqnm7HNcmLEKeod1Ht62fRdyaW
Gd1DjPMWIID3obgbd1lrMCZhzmc4jHzfPrQ3zWOI4Vf1vt6FN5QicN6pGgcDa/OTgkwEUIMgKzVZ
zvg2S1MUlydswE+PodXahf5DwD7e9XNtmtSbEHYAJ871uZ4Jnjt6GGLuRjuDnoqXqPFkME+4zMzC
KBOgG8t3CWtF1dd+N9+Wv3SbUhDWTvNSPP/doRg9mdTaEKMO2SdWgQXrtpOd639/WxlWX41RBq2X
axM7wZhScCU/B0/xkVIDpk/VA7iLUZhsA17+uZ3trkQyLh6xvgHuBy5q8NWDBM+UBdPd5KAWCVm8
V+m2pa2kUd1cPX4GNWwnrEvRDt9n9SB7qMC6IeDDkhMtf4q7NJgD/jQY95CMg9dqFAitCu433puB
4VfBeKuDh01zYo8/p7/pfldnZHy9PKSR3Kp4eofKQ1U+9sMlEfb5+K3OXzrrWeJ5L445s0M7ZrTM
SaMDP7QVn+fkxRQvc8VDcd6u2K3OxPj6sTNMUK8i5Wg84vV73WkC+RatUbwtDYd+yvl1OoMa3sxF
Xr7+QS12dsdsijCz0hCDuyaoc2IUCdXP2D2yldbXgMUMIsGe91G3MxFZg3fUUO6VWYSxNo3puhwU
tWtfly1QH3KGZ31P0XAa18TKReFH97zIvX2Xb1LZyB3JU6EPeG40FWB9jdiVosjujca97me2Heeb
GOY2lalWRw3Ac24eEiea7+do5niy7Sv7LYFN8Mcen9WS8PleR5Neeb9Un8+cwhPDRICqjMJx0F8L
ydGOsh+PIE0Rd1yIdup3/0gQ3rSB7TJPmEsyswWRplV0fDDpNqnjc2sNT422EFvrE1+wpmekrijm
LUthqxrJXM3IdrVUfQBJVxaxtyJjl1ExdRaHvO17IFjqtAobvmjSSxjuF5lwFORf7P1NCOMwM9HK
5moBs1N+oiSC4FM71wDZyzC6q32SLsNhAkBJiQ2y0HIIF3p5u5u7OiPjQqtOjUZs0CBFae30hE2y
vQpsRHO0zVM5e8pB9+sg9EZeMiZvJoIruYz95YIGSosORc1hVr2+W3bpYJykyvoS6eUeWN+VnXe3
OUEx1ZgnhxStj1EO01vqMbGxh3iTzp1Dn7Qdyf0mi3ZxNLh6ZDqNUiHx79ACUFURD97YK/J0X3aL
F8nK00eM++3qGONGJqsSrYPphbPX9TeLxnldbLdx3z4S2+Iz0yyqSoOWrL7JQbk3/NHrfeKhPhtg
XsfrPlP4kvZpAMLNiZbMeL5520n+PuAfKOhGWVjliIy5qX9ktaNMX8WGkyJvP7FXZ2QyvaJLRcGS
0YcohfNMfhLLU9SvynIT6bda+jmZf0wF74m47WPejsXkfgNowoulwzDBP09EukxrXTqwuefgCY+4
swv/khO9yWMSPyBZ6n0iwcTDswTIZTB21XZ5zPbkRCnC5pYTEbjymNRvHuRQqlSozT/Tsdlh2C1B
DsaYHGVpHmMM9wIZBxbpshhqJqpYgLJ7Ajb9bjgYh/oTyMg459oOQW+fkXFVlhVHuUXgMmiJJDsk
QbanW0W81a/tkP0mhvFMwCyWs0aHGGUkuyZd9gWItK47jk27AhGjLqGOr1sWo4BLXlkKkUcsE2Z+
1T8u5a2WJJxn4ebXWslglG5KTGOpMwTS/y8v4B2F0bUMHDFduOAdNTWfCu1e118SbrDYvBFFx0SD
CiJQ/OP9U2accmOKNVS9QZBgD5NrJN+v3wdV0T+SjpUAxgdhnkib5BD3IZuFkzQno4mdIhnAF/jj
uqDt4vpKEnPzIJ8R695APti6YYAhugO2x+6zPc3YsGtwXdh2arESxqiA2kTgupkhDDiJHm3Bx7do
8AU6CDRA2upqHqWzMH3aGE0z7vjG9gt0JZ5RjSGVwT1SQQPFg+J/NmzBxgCms49s/QfdiqewpCA5
5ZUq6F1du0vGHaVCXqJs+/ruNYP6NjsUgQqGP9mfAHHIA6DYdn6rMzI+SYPyy2L1uunYXOg4jBTk
d1izcnnDMNtOfSWJcUupSdRyGHCZlAYsdrQdCrbB92r/CtrPqUZvG/WbwTGJTSwueTZkqFuF9a9U
zO2k/cIfdOcIYSFQTTPTyrjERcXkMA4PlhxoH6HnlMW3j2YwniNKqoGEParqFL+djp9IEhg/aEdb
8vpAGR1ejOIZuMG4Ep0AN13MULj6h62tCwACcaYd2sgXOJ063gdkfEnUCo0kKihH5Pmdpfe3S/E9
1Xnr9TwhjA8Z9E7uY42g9BzPT/kAlI54+owaz8N1X8XxwAb9GatqVWS0aTmqaEeMwyPegHYz3dcg
uC2r4O/kMN5B7YYhaVNUjEyzOuZxZS9zuzNy7LyYceT8nSzGNxCBNEkYw2Il2dO6wzA+TcWhNDla
wHMMBuMYijFMNFnHDS2WYoP65Rhl1TmrhouQ6vsJOmKL5L4PAT5pJd6wFJ5BSoETarbbVytDYzxG
pc9JUlswZu1mclVHex52CWhwlQPZ4/144Y13crSSBWkz9TifDQlnLkfN7qTG1vJdjFXo6xfI+7Ts
HrvRlLGYA34V0XpwKWF2dKiP/8Su5Ia3zc4L1ybjOiRDkQcwydPOlRl0EzZ5pWN6r+8pSiVxh4Pk
aChNG7fgrvOEL4J//bC8T8p4Ez0aSZqZeKQ0xqWU0e8ev6jzwjEJ6i3+CM6qIuqop1jAZWVMYslF
delMauaKr5THiLe8uZn0rv4+Ywt5kRUd8AhovzbZdefkvwR13G7t5sdayWHUfagFMZ0o1np5ar5J
LnnUKlc/AQ+KYuKrx1J35BR3xYV3u34+ia3PqhZyqiLF+cJH05l8ETBUU2KjduQOO+MROFsFirQO
JhJdSkSqcJz0dtPk97Eldu0yj+elEBMEN81GTwHMIMjnQO4a0PXo6obOkl/XSaoO/64uWCJ/HxWA
HZx2i6kCsVpt7aqLbtO2COoGJQLjTkxqjrTrl4rQ+V7aZCb9OKUgvJzLW1F3zPjrNPCy0804t/qC
TDhVhVjXGoraJB6inRxYN4ZPIeC+EzdBubsGcAW/dMs7F/3/VWyVSBYROUWp2wLst/VLEy5GknO+
3XYAWB2MCayiIpf92CCwxvsB9CpYdbKrQLlMTrWXT+KRV5m67kjAusucqWrielxkZKhJv5sGwRHG
kBNYN2xNETUF3VvdMmSZ7atqad+QmgB8cNA8DfTasdw6Eeh2Qlmyx2JE00CwZaIG11WeJ5XJWGvM
JYHGGNUUszSexEkCwWt4M0zNrk6K52XKXbOdgm7QOTWxDb18d1jG0sSoT8Y8wvznmO1E66iJoLz+
isB3/XAbmggpOgBhdEMSgRL4/tb0FstWgLmCs5i+ymFkE/lJ4qGebgXtd0KYGCAZujbPFLuLEp1Z
nVM4gwGk59Kmj2wp5bIL8w7FxIIuxQK33KOAmc+3cha0wqmsOWFzWyl+fze2x7MIqTqPUqG5k/CJ
YHO6Nmy9PPbNQSJozDXfBV5SyRPIaGFuhabSqkhF/r/i0YYVr6+KbfbUiQVya4J2o1CYdt60Dh+T
aqu9+E4G49UjVbUGKYHHHQGttkfENu3+WXfVG1o774P+Enul0/ofGJ99J5Zx9L1YVcJoIEOtQMw0
dvZgHAXucB9H9dghrlaoMcvYQfXEVDtUse7OKlokS/H/p4bvzsL4drMHPUWW4RNWnT2Ns11mwSxy
HBDPbNm5LTmfZzlvYtU19PB2UeYTusVjQMzJnYflSRHrg1EOqo39gWBMsKmsVOc8EzjelzogJuF4
d1LGd8xmlak5XVKvR+GmEBUb3XgnyseHlGSPesLzulsJ1Tt5jO/oqzCUerq3+z+cwflnFiRo84f2
BMUML7z6BEdj2KLLKJe5gc08DAuBtrn7ok3uSJ7+ysmzNRdzVuWqo8R/k57YdaffyOFLqkScTIp3
ECZgTZnehiSBFHP0ZoLuIVAf9n93EMZzTPVi1JIEDuARbVDlYi63+UeGt9YKYDBuItK0tmtE3Efb
7VsQVNQhjx1i61n5TgT9kqv0z+itbOlmPOyU+8UHMqiXHNA3773ZxR6Wq+6VT6jF+uRYf+6AcMTD
GuG4eIPxHe08pXJuotcmmJ+ixIt4TzGOxRpMShEncl5mCRKXCHxGfYpKN2iT5fLLGH6R4u/XFYJ3
FsY7AMqyJzoltNH1zmuxUdJIPC4ETuA1GIeQl6NImgqtDjWgPNfDjj4oC9/4O9Vm6ydlKZGxtkCw
R7ACbP6SJlsyOG5ga7JgrXds8aQwhDEeCFQ7ByhUeY/VjgtJkYgN3oiakPBjPApH3gOZ4xXYEkqL
wisGqPBgrDNtX0yho2fTbpYy97oibFV5UcTAdq2hI3/A0NJ7m5rSphqSEnGi6E+GCRIl7I4K2mHu
wJM4Pgniocx3Sf6pQrC8LnlTP1aCGXMakmRUJqruEyY1KNopHcPhLxdvavpKDGtVZDRKTQYIVog9
DOs5au+vH2PTald/n7WkUai1CKi3ri6fx/hzWH2tlYewOyo1d2uKdxTGopRSC4sqAxxVvp+fYqe+
xwaqm/5K6JynE93MO+PH9bNtK/7b4dipDbHIRRFQQdjXcwx72IsTkEN1VPBUf95T0g8Qt37hNaI2
FX8lk0nY9Zb06dKj5V80qLqqpi1F95X69frJqHL9kR3pikZbsKahsG1rlEY6oRlwsCbfzeH3NG+c
WT01cef/nRx6pauIVXYtsP4i1BIi/XNTneTB1vSHbPh1Xcp28rU6DmPErbBonVBRllELL4PaLwJ5
Xz7TrigdOlSP5IU3lLut9m8fkLFesHGkSkohVBbhxpq/C1K+q8Kv4nJMiopjYdtq/yaKseB21ktR
o/xDc7Ic0no4hipvSXlT5wAeJmt40qsSC3QgCkS3+hYwZXW3K/GO6vxQ4YBGbb8K3mSwttTmwFSZ
K1QMWpfyNlEG5OicnSjN/Hj8AFKPIq6EMUZkYnl8yQs01MIYbAWyFRhh5xj5wiksbWrBSgyTupat
mKIxjxjf1KGryArGag/l/N0cjxV3dIL7AZkkNiax2BMZSeyAgJF5y7E9hj71RYUfXhYO9N+m0q1O
xhhu19VS31OO5aVqv4WGha3yhTjXzXbTCRmAEzc0SRVN9s0rZQv6PiFK4MnidUpjx9PXafxUEd78
zFZFE9rwJogx1rTRJrGsoQ10Skx2OmcmLn2cje546m4E7EZ9+buTMSabG5aEdhYKjuUkoPOuEscQ
C3+QKntoJpOTSGxNLrw7HhOCx7aIwqKDYpT1Q2oEY3kXpqfUKGyjuxSAUoww/K1zNP9ftPHtmzLB
uNdnovQUG1KzRWc50Tli854WYmqs5vNGvLft7Lcw9q1bp7qugBkeHa0iEItnwTAcq7qTwx4QHzzg
WJ4sxnXkSi6MegSUVU3sPbEp7BwAuIavR49d6F9Xk+2PCGJDBXEc7UCFMemMZGGdShjZpUMNdFo3
dq3Lgg238kCOvLbg9vNxJY2x6UaRMy0JEYzTxE5+pbf5HlyKEKkZIK7p3MkzPpFTtP9nnoc/PLkZ
ZFbimSCtD2ZvYLkK03jWLhr2ercv0ofrH3Qzp16JYAxdQnFLNkI0817JrYFWnu0lLz3w3iabznEl
hjHvZSFFJKcI/n35ec59VeNkZ9v5zEoAY9Gd1RjRsAB2vzsQr7gU3mJPO8xauQsmyM1jcsMb/eTd
DWPNVmXFZk2B+Nt+LyQPRX6Klefrd8P5aCxKSVEMhTSLkeZWUuqYShekusEJWtuPubfvxlIjN6MQ
L1KP7yZoACF8TsfJLeT7Ybmx0ltrvkmXT0o/2FG9v360TZexEsukAUs7GIVKl5ek+qyA+anLXa3p
7WX0xKz3rsv6F91QJd3CIqKBh8L7lFq05lLOTADYti7mx71XfA8vCXq72oNq5GP8lwoF1PufQPZ0
89ipRoeHajo/WdOLYcXu9SNtKx+OAgBHTbNYkm4LTwSrjNDVnPI8KObZS4vBbbOFM4PPEcMGEZBs
pp3Vopuklz/iMbZVNbaLkqMK/+LSfx+GrZlmQz+2eY9QNfjNN8uPDqgB31hB74i7yOU9ibdt6k0Y
czWlXlj/NHd6EztsT2HKS9ppAPrjnWi+CWACFOg1rTBK0D0cPtN31fAsl5i5W4IZoG/ibq5c8S8v
iZ549WBsohHgDBmKjJZxB+gPW9IG2xJyjhFt7axAp9/ORXVlJSbD+EqoUHqzSu1fstlyZCvbWUS8
00o8THQ1EAVZtLOqt6Wx/zEZ2amYZdUWo/ZR0nV7FptLlGl35lx9xgrCeSE1eD5qPKJrpOaxbjd5
iMQhis9yk1xS7JXbMyZJrpvNFvKrIkkmlsKwbSfJbImsLIZRzVTskuefSwzJ0OUH8/C6d+RgfqUF
fU6zj79JDsojZ/NIQe97v+DMl26NBr/7EYyGREKzqIX8uqRPpwU6m5yrn5anfqGo2iBjBa628JAH
3UfaHxLWuVC5Uw0Tq+7vb7AqptqMdWhmP97PpUvix6wLrn/gbVu24LkNBSBafyBdN2XX5YmEFXeK
k6o6mYcBZLBxNZjUzYOK8yVfQfD+sLWVNCZ5yQCAAVA5PJB7UF2fR6fco+19ovc5vbykp+Kigk23
PNKFMjvaG5i6Xn5hOHVvPQn71EvcHL3P6x9g072sfhHzjRdNaxIjg+dPcncOd0v6dP3v0xNdOzGT
5gwgdQ+7gpYdzG+Lteu02VnmwjazhvNE4h2ESW+GSlXBNoDVBuDS2CW6093CK+e+4mpdOczrK23l
Urq5GCYQ+KLUZSWpAwDzHRTqhzZZNkmaX0CwsoFk9ksMMctmVXYcy5/iGlAFYXbXYADSq0v9npRo
q8zGWZ6EY278nLWmsdVBT5y5igeHGPmBSJ0/yaZol9HyheSW5pqJYmOp307G4i6uC7fOfxhj9C3p
0otiYTRaE4JJID869EPhlQZgtYf3S9sd+l44gKgMDyiCZlGYfLt+tdtv7jfdeU3VVp9DziVLUOgy
ZI+tfMunLCaCkzgKHje5173wxki58phQqJmoxsk6tZ7PtLy0HMPanjCXYiEvGoI8kBdb4Y2ZbasV
HvOKomEKxmB9HzGMsaLbZ3q0RwXQQTHDvf4ZX3OfP7XqTQT9CavPWKsT3H+JsfciA5ZBPQ9+Tkov
FqVbZSG7ulEDc4wvZRw/z1PtCKEaZIbR2FlTzLYyoiBaR7tESg+1iMnGrvllVnVsD8riyTVq2sQI
oiUNItNI7KxtOruehoeE9Ps+EnyxMj+FpfZNU6xAmgxXkvLMSZvQ7iKAfYTWYrfGENSm4lvEOpV6
6JJFOUb9+DMZWz/Pqn1j5U5YNweFSIewDnci9hBaVTxlRPXlPNkbdRNgBstVpnxPrORRFkkP69d/
4KXgJqR76KRKtiUiX9o6eVbCl0qWoKvVozpoQdmMhZvNXIy+zTQRw7n/u1QmNTAs0BY1PeafyXg3
9MTpssiWLY5n3YLVVTB1qWAdWRFhJkwWH86W0qDGRhFMFhcMpHtK4YclWGkXuvOP7J/uglMGQwBi
8RuyU88f6TOsfwFjML0eWYM44jleCJfMeirSO23+fF17t+xjLYKxj7KdlhIkW5g2GUOgboWNLQot
D2Zh674kETmABjAzZAKMb09JOVapSSuV4/gihJIn65PXEF5BdCtWrcSw7l1CTa8dKUavPu908zYj
5wWbzWKnc0LV5pTTWhCjGaIQm2qYI+gqN9U3FWVe6zLeaqLTeqOrODnAbSbNyc88WO7NKuJaLqMP
RgZ0fYMC+NNhu+IQu9+tMwV31T+Q4a/lsEoBSAwxKtHO0KW9IX5Tpydj5CRuHJV4fUKvnCYRw9Aq
LLTQ8uKmw4Bs2N3H4c/rus3TB8ZN6E25YFtBxExp1fhdnJR2N9c7LVHOfTbyZnK3Dem3jr/qzOpA
/VLkTWGCM7gp67uyj+8aNeIE7M3q4PpemGQvHDpCDAsJdf19wnZ6czeU9nhp0GKVKKfC5JloNpho
erZ0xXDe8SI479KYZFAdmkZVDJyxnZ+iWLGF8UszcbO0jYxTQiIN7l7DRPmEOWSut62JNjI2nPPm
E8aFPVXmvZlfm2VsyF7LYA6SqwV2XDskgpq9+BKd6UcycsBO3GfZIcHyIjj5UTkgiHvl+SLeSI7i
SIHsy6f8a+S3/HVDalB//B5JwoyuDJx4jYU2Hcms1KWF2t7kSz5loRnsBvBwo4/WshcfCA9rY7MK
J60EMh45m5f/MnWE58nt7NxF03xPeSPbM5fKgnqlK4djmXyWWNDqJYPW0KYY3eqJAnHfUT3Fw3Ph
JXybOvp2MpZ9WjNrrZ1mIPqQofaVCZVyQXWKUPiIi1yJYVxxbZJy7kL4L0O/q/ufk+Ut1eN197X5
tl1dEouhqiVTOwoL5ms6Lx9s2ZN2pquctSBywJzI5YziimPy2KVRK+DQwl1aO+IluxLzauWzfk+b
l5EvcerAvGui/79yl0LWtFkbI4RmaGS3gEQkbj/zdgKpGV/TPBogVkL6WC7qeEae2C/PSP5twXRS
7VYqdvGMVYaH69fFE8b4LTVWRqsp4Jzb6kaeg9AIrCIDj8p3rdkRHnvxtgdb6R/jwQqhgyvuUGKm
jAsU2K+yCV1Cwu65iIVlkAL2dnpvugNALcG1AtoADGQ7zQnY0m7iVs+ae/30m7F29XsYh1KkZIpC
un4uGABrJ18qcE7Un8qUh7DK0Rt2OD+MxwlJ3Su/D7GVgdjLEmQ8uvftq3yr2jH5nVQrrdiWeBh3
QncwMF+L59hkm9Ic253YfGnLzG0nHjbR5hdcVcuYGxW6LCOigi8IJr8Qr0lFOBnSORom7/pNyTxB
zFXhcYaCBBoGUB1aDqTKEvuiV7rQ2umo3RneiAX+5VsfpBFUKj3pFxGQcplLXngVws2k6e3MrwnP
ykDFwjJnYcRk36iIfqdqj4aQ8gDxt7PmlRDmNvtGzUalwHKAGmj+eEbWPPrtpQ14DbrtYu9KEBMT
xEG18tl6HSelxJzZVx2FQbAEy7fk0bpbjnR+UHJSuyntRrRTfNFatZWUi5G/WTpfFV5ff+jqswL8
DYP1OT5relJxvbeyZ55FB0UA3zyDxNNL74sz8Sevd4DvpAT5JUN4+T48AdfXMT1u/XnTnFbfhQks
3UjGsKWTbPmeVp9zCtzwHCsgMxk84M252AUPneVGLOz6zMOX2X6rrYQzgaZNZzFLS9w+dY3618Ed
TiQQPBFk5vshsjVM/KaHRnJ42rDpqGTTVAD3LOkKix+vVrWCCUGscWjg6srnpwGAarrAKUjTmPJH
gFsJYQKcHmdZJ3eo7FtVehbL3s6UcrZ7IXb7aXiUZ56X58ljYpxmRXoldsBoG0jjT2YbWDG5NfXG
SWTAuZQKr3m2naeuDsg4xbnL80IXkBhHZuRI8VEDX0YJeuXkTvwSGo89qDTFT3rFg8nazMdXYhkX
qWummOcTMi9rF99GO2knOOZJvVkc0S383OElQ5tDrJIig0xTtDTVYDM9cxAFRY8GuOTD4Co+Tb0M
L3ULBy3jk+z3wWhzCSG2v+1KKGOWVS+A0otmR9FFdIB86cQ39c4IkJU/c98Amx90JYuxQgU1zSSk
cMeDD0BDpzmHio2aOahpKp+2RSQeHM+/fFINXHN0/x02+D7364R6KS3AU6OhZgb9Q3agcKzqQ7Jf
nOJWBGYMasGicz20boYz1Jn/J5MJAIKQxzre6Cim1Z0HrDWvHQnH4jfdykoE/dAr155nMPdSwKVp
GJjsf2EuqSRfrp9iW4QF5gtRVSQARL8XUedtJUwNWj56+auJMtvKD9nwdF3GpiNBc+O/Mth136gv
SwHw+6qbVIlNzGM17JqucbvarslgX5dFf+8fThJzsybqnDrIKBinFSeVULYg+3TBnu71eflitMWu
lfPBaaL4OJP2VpRVp1ms4LrczTxrJZfxXWmadNUkKtgXRK4lmpI9R9HtMH2bLZPjrzYD7EoSe2Pd
GEptgxc2Ce8x6VzXFyDvqJIrF+eWt/G7qeNvstgE3NCqnIgo9Lo9pdYUj0uxu/7ZNtVvJYAxXHVU
rCiRkQCX3V6vAdcWxM3j34lg7DSeY10eIsygVVGyI0ruW4Dg7LWJY6vbigc2BtnSVV1jJ/iNHNzp
KuXUHHzzkB0oiivlpuM510090xCtTOB8qBYL2IbGEKmkEDcyCYObzGexfoy0HwPhFeY2L2Ylh/lq
Bui+woLu9lbQZQvNPNuqpENRko/czkoO4+JkAkzmZIgRfKvUHdPkO2mns5hpGscvbJ9HB+YAKNkV
hZ2oLwtBC9PEwvUk4SGuJ7vU6pNIJs4YLkcMO1Qf5nHd5IkCUlwhPpRt8SszmktsfQA6SpG036f5
Az0Upe02Gwr4gFLyJPCRpiPy6anifLTtKtFKDqMFiTZgsxrjLkhVwgBPfW/a9Qft0DqZX3IBvjbD
xEoYowpqpE7DvEBYVSwOqGImqcU2x2jL7T2mSDlH410Ukw+FapvWJp1xi4bWiSXjlA9YETV5u7Tb
79HVoejvWIXwHiqdLCZy2leYtNNyrI8060o/8RzDpqteCWJeB7k8lx3oCNGmEgbP6jF8QJT76550
W4SFKS0TtXpAd7w/SwhSLlVPwRpZCoA2HCK3t9pP10Vsfy9dkSxQiosigCzey4jTrE2LEn1p8UCr
Fd2Z8qYomBnm7Wlu6/ZKEvPBOhABxqqO5IrejOIXgPHvjyKmrRs//8lr7m4G7ZUw5tN1idXWo4Vj
yblwLOrhMhmmPQzqPh7rU1zEuyZreOvJW0StCl6jv78lk5OAhTwhEYVb7cEB1l3odKr8CEBer8Yi
lgheysKPj9jU83l8kdvv8JVkJkeJlrpAPZT6DYcuRscgqdUFOzqLgKdc6PybM74Y+4rHybmpoDp2
D2RTQXRkx/f7qasTFSUg7FbeiO3e4BbpqQv6I7tcCWC8RlNbszSNeIJjIBGTvtkn7AeA2aLZt1iz
aJ6l/XVr2Az2K3GMMRRars5GjdRF03ajsAubG9HAi/S6kE23uxLC2IFQ50aNDpzsLlnqLPWuEvZl
89SGox33PLSV7enElTDGDsqyV8w5xlubojJQAwduHpZGfubP6r3ol556FNzlFlBA0fP1U26buwGP
YmIwXMc89nvHklilqswhEvT8FLY2bi/ACEToGGe68NYtLs/iN3VxJY+JZgrGVpQ8os4yGZxcNzF9
nrucM9Hs+A91XMlg1FFG1UlBwoHUNhUvERnPXRGfBVN/jDIQS2STrWixZxjRgz7dFkP5kWFkQOfh
5WiA+Q8B4f0n1WtJ0KaJvrox+R4G1SHcN5/pgidlKseI6UfeCm/i2HnxSQWcP0gNMUWALUUsNOf3
1QdA7pTVidhh8UEEZcBiYk/MqEebRMRXmuISYohLbMNjv6Q7kSyByLvGzeAAsGpVNLAArLH0ugap
F/BM4DsKO+FmeCh9fbS1i/qD+LMr28AqAejc4qH+5oYLJw3a1tI30UyIwBCbZskLGqhhc1vKDyLv
g26bnSkqho5tMTBEMS5MrdUY07wQoIDgZJ8dKC1z9GDeL6hHlwGvZLn5JVfSGF82axWEzWgYhdMj
0WtnzoC2pe+k9DYsBnsgBcd3bk45SiuBjD8T56bQWjqcNvhh0N8knpY6SodCs/KEwOoqXzLeWMZ2
bF2JZK5sCnO9kQmagYBYHdzJtTKnegS2ttMltgx6T3JqfDAC+brH8TbUQ/7hbVaCGXNXtXo2UxVv
9eU7qpZuXNr184CdTcWpvwpuw3HY8qZqvol7zRRXmfOSgR1QTdB0B0GKn2TTXd/Lwdjkt11lenOv
eMLQnOa+Bx5JVNsgqH5MBemoRrmXpcJenyu/1zWv1/EDVeCWdLlX1rld5LG/YImwn7VA680PDQat
fjRTz4jyHpiA9EfH1s7MC7vrufNom05/JYIJZPBGS6glcIOT6kTJvpUdvZ3dCBsg4d0i7dvke1/f
tsXEUfXtJvRKLhPQirkyhh6TPG4qlr8KZb7oqeFMAjoqivQCMCeQaY8YbzUDIk93+pI6jTH/qMpD
E1fHSBNthUxfuykSnaSYT0p8DDvZa/GuE7CWRQhYs7LUFkTdFlRxr3TWeZ6wDNzxtHgzpVqdgg2Z
adGPJd0EbtvzUH62euCHFbcqUOk51sK7JsbxaSj9430DgnaaAtNlkNhtj69k8EdeYNweFVsdinF7
4oh+8lSgo0A3FejaKkI/ZvbbnXgzeQDdxKDY6Fb+eKwRYjDQn3FsleN22d2PDiuzidnAJZUSOpCT
n7cvFvnZJL45X0b03a5/Wvrlrvih12fPyjFYfVh2yoSGvSGcI9WyFTkApMWHhCgm5tJERUSv5n1u
E7WKMGkSDBkbrHaTvi4L2Ba3XL19ljcxjDoWQ6wrNR3D0eqzlZ+T7nOacoaXtjXekFUThBgm0CTe
n8TKtDhbMtSKlvpBNdvL2H61ql9pMX76yLW8yWH8ktxOkVHOqLxn+T6WezvRTkCo4lzLdlB4E8Jc
C1Fma+giXMu42KL1a/gQ7h8QWH5/LeZCpHCsWjNGPyTuMTza2FHrFeP361+KdwjGNczKZCqpgT7B
gtmERLJjlYeG8i95ydsxGI+gNu0CNgw86uimlOSCodCPgsYtwVTTYvmC2/Wnl/unTb7JY/KguY7S
UlIQlNI9HTFMPODT7WYfcMk+z9vx9JnJf3BBVV7RV0dB59cnF4g6O7nxpGnguPBt23w7E5PvzGI+
aUWBgJfX1aGI4105ImtVtOC6NmwuEK9Ujh2ZHBJQV0qUS2Q+TH74S7JTN3rEtrKj+9ltj9vippCc
22LHJie0XCorx201ILwA5oBvXepj5woBHf5T766fbzs4/P6MGv0xK3ddjLXQN8A6wGyEkDokrk8J
kOXNXP6G1ZQjyYkrZbxkhXN1bIvdki3TCOnVGX1jJ8jDBCnQSk6tn2PGGuMqomURx0in23JGiLZm
fJNkOqfXt10OfXNHGuMq6qpopWqGv8vBkq06yUG7FPtxD2omTvuKGugVA9YYhwF80DzsGqhECxAP
C9t4KfmZzzfdcky5qSTvdhhn0dXYiwsVDGQTKTrEDXJWXQTSEa88wnEUGuMo4nBQLDHGY7DqsDZs
+fHwNPV3JoiOriv49mzF6pIYRxFPAABYGqylJrGjHlTvP6R9V3PkuNLsL2IEvXmlbSuv0WhfGGPp
veev/xKae6YpCKdxrnYf9mUiugSwUChUZWWmPnjbLeCdZDfzP8N1sYkWdEt2rZIVVSygcgRzDYZM
d+tK5ngdxxfoHmM4FaYpRKRf36Z2Fx9EDO1FZmtPeOWlrcfZPaY14DZMdE1BEUXPCxXhWqnxjNsQ
rzuPIPLNPeShPEATHeVexIN2OnbQD+VuJMcu/b7M6rRN0AVCEGwLL1tvqzVydCH0ZDyoeMStbBe5
LPLt3zdBUK+EIhpFHC+hCxRosycgOZchhaw69fojM7/kHXoc2RHDgJxLjPjeh3O9MUxF31JvoOJb
IhISPL6yI21pkgLwuk/sS2xjh0rMWpSwUChEMBSDwYOGnJcNrnYzwFgfDC/NseeWA5nHe2ORCr+C
mkpiueLRM+s7ZfKBp8Vc0T4feE1QZrTa2KFCcNL3qlJjjggybLfrlKGBnNi5zJuI5noIFYBrTYmj
QYA7kmbNCthiFihB9fTWWODEeq4tKgC3wKalYrYAqPLWZAMYzIdUD9psyS2vDM6GZm22j4rCg1lE
apEhExV2PYReMi/yciDe4pf5DaxePYLY6OV6SGFmHBuTVDyuLBGkXhF8se07pIhdakM42y/1Ya+E
g9epKFCHBuecMZOBi00a3NyoSajkOcG8zS9lrNmlxJt14Vmg3nEFHpFWmWIjq+k2X2918+lf7drb
hOwmRIlCqDRRCgdcpci2pi+aMjh55FvdXdMf55DHlsHuTm52jIoY6lCliUHIk9XaCYPSFyJ7fSgC
3a2+DkBOK4RD9DEOKs+449Er8pzyrfa4WWtUN1km1thLNZD81W0yOwJlj3GP9u89OAB2w044Sq/X
95cTR2hi2w7IaKHPwXnQNT+mGnAN5VXlUUJzF0ZFkbkTwXAnYlNJf030hqCHcA1QG0kQnYCpmb35
JvP71P13S6PiyQJgobouBnprWrRL9W+5POwjno4Zb/+oQBIJY59rDW6yxHqUK19PTm0WXF8H+9m8
8UkqckhgoInMGh3zOE7v0jm9XdLpvKTqSWwWe2zDnZrLj22WfNHX4RH5sm6XheyIk/J8/Q8hG3bl
1qZhRLEKb6lEkuQlEaKXHD63gE4qw3ochvRuadbddXuc2ELjidYZfKPJgAthqXJHzAR7GLzrFjhf
741sZXPihL5V13TFuIRh3RvDr1R3pYRXs2O3Ri6fj+7/h3omxfGEELYcTLyWJKQ7VRCBs2NffDWC
eBcf4ucFYWbivAB4n4ts72ZxVTrIpRj2CJ1j5ChF4xhFYLax02MivdBbzmmTODmdQvZ6Y07IzTnP
SCtbP6uHed+dkSw8599RNg+sQ+NnLuhO0Uc3nf9BlZP3HakAI5ZlBdZAvOaNR90DY8UPgiUPX9MX
4p9B+oB0fTdyIifbO0GDKwJCifYoFV5CtVANvUfyDB76dXlQY87vs9d0+X0qskB+QzKyARle3B4A
VXa6OFhNHsUVO11FgxfYUMyJvNHVbD7aME5m3eoG8FnRTSaPzow6fJn8LM0v1w8ae7MudqgPBLLq
NOsw8+UOJoCHTwoPk8JOri6/T32MxuzDucgRKtLlRl4PlgAdqt6blod1fM655Vh2AQSEtP/ZNurb
jLIOxr0Ct2aihH6dZgFQqcC9ip6mRadoQfagDF+EEa9tgadJwHILEHlZloxJbVl6uyw2X8xKhHBo
V6SRpfkgDb8s0KgrvJDFOspbG1TkWAtFL4reInXTft+AdF4LJHT6eUUD3lLIv2+WAl4u4GxJhaKw
qn0YdYcVyXAD0crrvsd6WIBARTaAsDXR4TIp50BbOl0wkITquRlkdq79SKHu1SSEMOlVHP0+PMzG
aTA+AUR5Z5ZykkwC0L+uVwkT9fGd6OVu8UtVUEPA4xO4LDwMhZ/XF8r4bO8Mkn/f7Oe0lEkKsgnp
jdcUs23gNf1ftAJYcKmtHXpyIg7jRGn76s/rvXTzx160jRvhpt4RoV1SB9RTR77Jz7yiLcNh3hmm
HhvtOOlVriQYCxGUnbDKt+bUuOqo/v+/mt6ZoaoT7aSXiThMuE3GMsgxS9OblX/9UzHu5ncmqGdG
lDbZFK5YySgcDCHz4vQRSuTj8hTGPPghxyss+jBjWC7to4y8KjD39PaAJ4QtnzjM71ZEHea0Dk34
BZwPzDS2lFRu3p7SObi+bVzXo+6RaYxXuTOwb52nHsJD4mFqQrzTH8tjbhMKw8ovn/vUXsGFdN0y
z/WoGFLKa5ZPY49+wdp7eW162QKaq5LHikH+firFfreLVMwoW0GSxrEFnKEFZ/BuDUs7DV/CnkeH
xLiPYUeXMBGigcWKbkXUHQS3tAQ5aVGtnhpre2sRed+KHJOPa7nYoByvWsU1NQtsGbRzwEQfHabJ
nh3SQIIgxh4Z7/UvxPRzCFIqEmjOVZ2eGQPGqjfBtI/Ghzo5cvbStbG7Nl4yH/X4Lo0f5/gTaqWq
pVoW5P40cNPTb+e2tNooU+GMSj/ZQnafoUSxaA/WhB7t9+uLY36vjSnK70vwFasdoM1ADf0U59Yu
VM5txXQ8TVEUS5ZNeAQVkIw+UxfTwh25lFOgVfNXTR93vag5pRE/Xl8L8eEPfqHphgFBNxnKkFQU
z9U+GqUR3LfDPNhG2z+Glvyj1sy7PpTsNR/sNvl53SLz8G4sUgG9TsVlWnpDck21srNsRR1srw8x
xwHZW3hZF7WFBcS/zVXHFrZjIPe3w7CftH3PI8jmrYU6VQUapKJJaimDVKK0XNqYTrGXz/ClqdZm
y6hwHrctuG1r+PYCnFvfxY6S9W66ds71L8MO6Bs7lGPXcZHMRrJgUPBeHt1yb4B5qN81qb28zg+k
+UvEsFH8OtY80AbrXf5uiVRIB3i4EcZKgprzYXEkYAcbR7jJ3dTVHkaEqcjpHqPS5paeibNdc38q
xNe5pbYLyUatR8CivCowPOE8AVJLoJk8yAUzKG62l0oJ1SxZSzWcpc3l/7+khBzXp0HQqTzmIIbE
V5TU31IlOUL3oGhPEKLjuAvT+XURzx5wmusYasTebjLcTo+WSa8tyQ1HOH1sOGP0lc+rTw7qhy90
sULXufp2yVE8hJVqAK3lrjEf4/FWH56LerVj7WiEN3IBrGadO3LtdlLLWSSra4UZSkVXDQkodkTj
96ucS8Vc1aoAxOMk+bpTYJ4DnI8dulYVWFEw/R9EnOuFVWJ8Z5JySrHodD0VLZQxe1CEaJhAqMub
XmlOpSjvsONeLxh2ZU77xOrw4F0CGdP0thYtn4nUYLwFJtvC1UDXyoqsLJZGgb924U2bnbvVV3nM
OsyrdGOCCqBiW6y4aJBiiflB6m4qXrWbhXtUrY0BKnSaUlypYoy85w+5DagGUIoqPGin/5IKdBO0
YPUAaXGRdKV2e554CT9zgSbo6wwRQ1YGDdzvzL5IUftDgMn+MWbgoT8xcadaGwOUs0DPCqPkkya5
MYQ4pTk6GGHJOwMkCfhwBjc2qJM+Y+q/E1ecQc1eHDKrlb8xQyigouPxszCD18UULTmxxpYIBm/o
FoqV+msKG08RFKe3wKItarzKCjm6H5eFqQqTfBmVBnBWVmYIgmSSbyPaKsTvKqkOdBE87PV9Zj1d
v1zZjnAxRnm6HIFaA8NFkttoL9FwSJMv13+ftxjK0bU4TDQpwjci08trFTstdEazuPVB72SbXckB
gLCDFOj4/7N5VK4gZ3mZg8iV1B1qNKTNQ+mHrnhnnVcv9wSXhx5gXjYbc1QYLqRmVsoO3yoqHxuU
OJb11KycwMv2vcuSqKNUTpMRWyOSAU3v7Kau7a586PPA5EI9RI7jUefJaDH5GIIQGrUh0tYM9+Ci
DlK7dnj6rKzaKKLD3yXRUqMgvIvasRwRX9/a+OkjWpiBeBL2vHNL9ubKWaL1RtuyGSoFI8GuOrnN
8l1a72oDw3u6H+e/TaPkZPdMb7BQb8WTD3IKNGA5lo1a1Moa3jB9E6fKDtfZxjOGE/eYR3ZjhSSP
mwSnzWpjlIUILJxDYAlfV/Xl+pFl+tvm90nqs/l99CzGZoU0DArXmM5YQydqCr8ydLsdo+C6Kd6G
UdFnDPMsNkr01ixtcpY4PXR6FyzL+nrdDLu6u1kSFYVMc1FiIi4BjE+N58O8K49E44ZwDPK44lhz
Y3iEX5yAikBKZphKPBKXK3+azUmrnpP8UVG/qfLPBdoqkl81910P3apfnEUyj+/GMBWLzFzLmjpF
STLqp386sNXE1vCcrXUwgRBQbFQkEpngRK18UluLu2zep6SiFOjTY6EWUcnWzyAt7vfSTr0L/VhE
Oaf+QgjlKnfZWaXPWTTbrErIjJAIyzQGbxz1WiiUHrtdO6Bt9c272dZd1X49Kfdkpixy9YfrJkkU
/BBSwJby/yzS6LtiKfOiyuFLhN06OSRQsCGNDy7Sg2eHKoEIZTlAXhP0OH9k4Du7vJ17u3BKFO0b
yHdJuNAWe3hJXpJbXqGWHWIua6RCTJeHQ9+JyH+LpDi0seTLC09X863ydW0fqTAzpKMuJKj9uMA7
vyRZcttiDFgw9NO4NG4c6kG8lF8HTXqqDbtPD2ph/phliD9owl2ulTu1GEAEn+2LVkdbfji2o+ZM
o+wIceVkZefKhnSIlk5yr399Vgsbx/uyNVTIMkH2sc4xEhog3oPSTX31C0kxwqfhdXYIZpBwr5nI
4e9QweQYZ38W820U3ARDFHXCm2VRgePDlg2leRimzlEHHq0RO/hfTFDHWDbysq+aGX0N6dfUl/Yq
pG5tnYSIJ9nJiskaxIZUVTZ1GXO8VExeczASLCKqR1JW2uWqOIuQOfq0nq1V3A9RHzSxIbhiOzVO
NGZeJ0286g7jhL37C6hILYCDeZbW8E8vjMAWB984tKg7X3cZRg4CM5BlBMuirqH0/P4+Xeq5tcoO
T6GqqlAqPWAAsYoTR2y9UMDo1I/r1liVAZgzCSWaJCo6nfIgi1NkyGNgaPlr9YV0c+Zj5uRf1mB1
8KZ082feUAYjBL8zSAULLTVjuekEFFwkVOxRlUtLO8d0G2dd5GeoeKERcXVArU1VFlXyNTdpSaql
g7FmLZ79GP0gGhfqa/k2qJMeQoc3F8g4aVtj9GSLCbETWS5xifcNZrDPfcVr4rDwbu8sUOG9MVZl
XHS8HMq3As66q49VIDjKaqu25KCmupPQCuHyDbJ3UZMwUgd2SMBD3u9iJqUzRC5QPEm+jAC1gjLS
Ay/SPbQtvcjlZd+MYII1XoxRwaQWxjqZJFyVmBE0LF+uNKfOg5U78sjKud4Zon3DyCa5jUcJ5RTJ
z3ZgSvOW2wHUA/Iu/6Rv/F0VDZhVkiysyhVbaJogEkrSk1hZHJwz80hdNo5mhZw0Y+6FskObQMdU
wZTvtQpcN3g1f+pMIf5iTBSjGTT7q4JB6CGP8GBpMY4PRL8/fs8c1baC0oviT5W18Zku5qiA2xlx
mDVk5+YfoIDbEdSIjM+k+y0AX7yMlH2EL8YoTzfmqca0CWZ1pNgthqeBxw3Jdu7L71POXeW1hjCL
OKvnXtqglT1hqN0zuOzwrIzj3a5Rzl1BvbUMV/QgksVuT4bfBNqDcswfsyB6U0/MwFgiHhd3Dv71
JtIwjmFYUb/JYFvMgljDPM3v6x7IdvS/m2hRUdBYlkJaZ9wdGKvvrNmepIc04fVgWUUhvA1kEbAe
lOMkupOdz9BUtQSAUUh4IDOl4Wv4RFgOyZZBy/D1E4sClzNkVdE21+jTO5ZCiJEZUrCxDrHsaOoR
hAHXTRDn/XAZogmrgGcMiCW6kV3mal6q6IG4i3BTDjdK9tUo7yK1cqz84bolpptfLNEeYJhxAcn1
HGiDagB+AiA6Wx8MMARqraNEM0dvgdXr09ArV8C0BDAW8Gvv7ydDwis91REioi+rr/n9I3Q4TsID
8L1oJQREBXLa9a85N7XmGqaOM7qkxphYSEd7Xz9IP8jVCL2ah+Qk7/F6xfU4HVMnueUlT8wohYY6
UGcG2jh0T12u23qwZrxfm3wvDp6h8zaUeeFvDJA/YJM2iUW0SEky4ARjvGnxCjJPfR4PEBzxBVfg
DJayL2JV1oESRcIL8Mh7a0s+6F0MmldkNYQjC+8jFxABm4i8Fo88vA37m6E/C6lvUJeKdBMMd682
9SDUfXsi13e53x9BjqXYylk56H56b7nVMfUgfcY54CTifjh9G7uUr1RQVkgN0nhAofSgYERh8lU/
P3yiuKyJaGCasmqA25dmFNQaRcwQ+zE3kx80UGUK2k3XPF4/3qxOFIyAXMFUVfRk6G5aKJR9X/cD
rsnHdD955Z1grwAUueE+caqTuNfRW6/c8Ut1J+8Ml9dUJDv1YSc31invrGVAVesRCUihKi+mJftW
DtJjS7iZ6vkYjqCnE/M9Z8U8m+RO2pyIrtWRBDewOYe9K7eDXVvNXTrF/qhbdtL/lNfu0GXGTlyE
Y1+2ewkwFHmdTlVl2I2k3GkjBDnXtgC5rLUTwvauk/VjPlmeVZeHySqfklEsnSbWfDz6wB44HvuO
J/HKmkHSoJ0gKQYkezE/RcVJHeRpUlIuqHv9M2AQXgUPZIlvJonO6Pw52/FZwyASWh7O9f1jnvGt
acr7c2ONuigsCRyjPv2Jk+HOuCePS8HlxUdm9rO1Rs7i5ms1czZAnrfBQoMwaL6QAc3QhWJk9izf
kWM3ekTzw9rLO1zkGm+trPzkYh145/fWq7lpMkHHozPd53fml+45dtOX+EaBPEYSQ/QK14L9CVm7
zaeVaVn2ttRmRURe5BajCQKX0VYaWwNu/PpnZF48m5NH5eLpmApRuyB2xtrqtDoCpSzw7h62DXCZ
Q5WS+Cl1G9RmOUcrKYW3bhjoDorCCCzWDYbzK1sBwYZ5o/BmDVkfTASNJgB3FmoFNLPfug5TbYlo
rENfsTJOaxXMSXB955gHYGODRrJUkR7FRY8GjHivHgRbPEcH69v6GxLmR4v7hmbu4WVBNLFfY6IC
B/ZneGCoOmLff0ta9en6gjh7ZpAUYnPEZgHkRz2yMTeR9oPkG+UxajnXDLvat1mG8t4GhIkrec4A
r0shrhI70jEJyMBAhpDBq5IylwNcgw4svwWwJ/n3zXJyyVwmFQ8md6p/LSGRoz1bJU/yg2eEOj7d
Gi153CEBzxq/7H9bgysuvHcLzwYV46dUW2fQsqHilaPQX0EYLFudigenYSb4m+2iwvmgjauO+TPC
PGg44lqBkT90o1m60Y2Rc/Wy+r6EKeHvp6GCeRXqstaD9sFF2fXRHLU7eRyPcdj+FvPswUznnbVm
OyMWT+oYTbxYTlzsQ65xMU43blqllhszRJFoOMTIcjBrcR5t9dHAqEXmhjfcUhvPHhX9ICZrFIqA
6Nd51Tf8/0xk8YybaE8qHnUQWu71Y8yMFJv1Ucc4aXJpFhswrizKsYoCjUfHxS5ZbgxQZ1gcVy00
hjewtuITnb/VxVQC6Jna36bd2uNZAZ0756txzsBbtXtzmAdRLEJ1RiVMTkCFGNeuqoILhXvP8/aO
ihmzmYxjM2L2jMwMGH4VWF4UrPejp/vLTtu3Lg9hxkxCN3tJxY9hUCu1m7GXWZ+4ohp5Rf8zloZn
cBqflUINBD3kRHneEqlo0qpqlCgC0B1rNHn9WO6sdOacb3YowbQAug8KHoGUg6Ran6plhQdLmfmq
8JijVrBmLyFQP9c9nW0H9HboHUEtncZZlJEYjfUCxYqpiuw0X1GaasBjhOlEHkMOCUgfY8bFEnWm
Bj3NIrnCVZ/uSaZLpNFQreROubFwxgiMFzvUzk1tN0YEUIoKVfNF9poAY+/eaBcTFBExrYCeFNq8
Pg/5yz5cF6vEZTaHC6S+SVKZWJ0kPC35qwad3ITjdezaGzoNeMHqkCenG/SpsFQQaMdFCX35QwEo
swiluR+SU+JdLt2tt7yAwc7OLgbpMF+NxpybMWaZiOTk6nbO+kIAAW81bbAyXPdE5g6i0KGiuggY
Ed3EnLRyrPsV3y2CsLGQfQ2Xm7Dl0uGTV8YHL9xYoYJFHo2pMleokooHUjUPXVJRSXf1p0AHmrix
RAWJXkz1frJQv0GtuUT/yY9ukt9o/4MZKgukf4TnLOhtM/NB6uzEHg92wM4SLRwEE/hGFa/b9w6Z
5qq2GqALcU0xjp1wqW+U0Tx1bfK905S7xRR+FBP6ZX0tQjlO2c3NJyZnNchi/f0DqBNRj43YtUBf
ukW2m61707rNeNhfdhK0sUHdNakmhUlTIBAbHWhHv+mzO6/I7aBQnYqvbV8gdDojBmuveyr7XFiq
LKnQX4EMD5WOJEK8CoaAtFgMzMDw1x0yPNR2egdDpi6PzpoZoTfGqLgZDYOCKWRUldpltrX8KZFk
WxyDdLq/viryPT6cjI0dymHWvLHAw4dFrUh4CgBDOE9Y4u/Xfp/yh1C0yCsZQBjUqf4RVG23lu2t
iBoVwJ4PArr4/245lGuU6tBMygTq3VB5laUv+czZLuZ1ttkuKpAsxtokmoLjnWNomwhckunflFu4
ZJsxwIqGOTsJwkXvj/HUgYjnDZQlBwSTVQRS0KBAw6uP/heX/muH7tIb0twtoYhH5XAYvD9T6GCW
c0WX1L24lSjisx994WKNOkBDUyEHLQCN6byS6FwnB8uRb0E+5ehHfueNtYdQgiO3CkoZEJh/v4e5
0WKyakXfhaDAjeLcgcYO9KF2MweW5krj81CN3nXvY+7n1ib1FBTiMRG7bCJZyIh2cAfWRstTbQPC
MonP421kxsGtNcpLolYyBiQfJDMATOVsQc+XjOeCIXJ3fV1vNWz6y20s0R17lF/Tup3x8iOCOWRd
RFAGfvlLB8N0F2CoGugL7dx7aDP5RHq6dLqdaTmaLTrxfeutDtF/nXY88llW9rD9uyiPMvvewJR8
Kbo6GF7E+xoz1zJnZpP5aNvaoCJxalhSCU5dAoiPdmLwptuJyeHAdEENTSrFkd81Hk9Hh7cyKi4v
4E3NLIKSW0zRj6PUGxYjmLSJk37xfIimw2p6lPskMPih39TvlaO+xzf01V0E2czrPsQ5jvQcbz/L
oxmrcCHxQDBVf+gusCyOq/L2jQrQYRhhdk3BfZZae5Q4CYnzNCT29bX8l3MOwT8ZmY6B+uz72KK3
RhlHgJ+4MTo+CZjtQlf9KWHkCJy9z7xWBeuKxhvtrzFqScWidrGYk6mCsnlWOszkFRMHLsNsBG5t
UMGyUZROkwGFA1TRbvcFmPr0FGpR/dE86bcLcpw2UO7q5/SZh2Jl92E2q6NCZofO+DKVpIy+T+96
vz41v8mVF3l17UmBECRfw0dcsV7JV+PlbSwVP3NZng2heUvoZp/AQrJAnAIBI6KQAkuPRDp2HDgJ
BNs//35MGg0QV3E0dg0+phnFQS9AiGhIg3IU/eseyjNDBUahFPOmU5F2SfW5DPeLmaFiyJujYD5N
N15jUaFRH6Zchd4vaWQNpkOOdXFOv0OZOikAwBN30qvIYbTnrYsKiwWAPHkKPl4gl5ujHhWYt5qC
3gg5U1DkSH2874A9MTElqUOX5/35zudKllYL1axY8M38mEHJPUoekjnkBRLi3R8MAWgqW/gPM+WU
C2pxKk/DPAE0AerPaLfuB/Qhp4D0jqFgjDdi+APvi5215yVjzBVeDNN+qNSdohYiaquFdoQwR1gN
dhTetlyYJiv/xySPDOorIOSA+n6/k12djmaDVUKyBALAzS/LXO21+LW0r5H0CeFS9P0kFAUBHELT
n4rKOThhS6UnQQyPe8BdYhCTJVLP+WZMF9w0jinf6LtFLPUZK2ob8UvSN4+GicwjkZ+un2DmU/7S
OcWS3u/cYmTd0JXo22Leqj9ZR1LOUmX0pucg83kvAWYo3CyK2rqxBKecoaPlF5nqMVympzmWOHcM
0xM2JqhrbOjGEDAsFGxbKGbbgI57axg6yRQ6qTqei5SH8GImHH/tgQXj/f5JvZhLEzpMb2MmpPKo
BaTyyCtgMU/wxgzlDibo9CdJQMrf9cOvTIyCZFX/SdR8l4ipmwONLDW8Yvt1DwSS+/3KLLDi6WIE
yNOSvmio2IbQY8rMT8zi4TQBVaWYOE4ajUQyynypZalDcFdeF7ydCiOxDYtHKMNey8UK9ZXMtkB+
TeDUaXtfhL2TLwex/3X9KPFsUJ9IV4x2zFUFQbaaz4aEDGeNgzJqONgt9hm6LIX+LO1qrVqLpajJ
5KirFsQil+6HfYguNshSNwXnqcASzI5MaxlOjTwN6LAjYdMgoOPiSf7xRzUud3jlKN4WUocXM85r
n0U4TGaa2A3QB6KQ21rY+Ne/FPMwYboCvAQghUdT/v3y0JZIm9jEI6E3Zy+tGlsxod6+/MzGc58d
Quv1ujnmbm7MUc4X5WoiFQVKBKZ4yIt/ahBBWdM/Yrdvel7HhdmgkBQAOTQMXwBeQV2EWT1ni2Fg
afI/1i1hZF/3uRu6hlfs9RMRaUpe+YIp7AxtY5XKrqVxAG631wln5wRu9gYDEuVRuzdtok9guUtw
fUNV5hnY2KPyGTNZ6q6fgNwFs/7k1NEYWKV4UKb2u6CWjV0Aw2CH4rg4RQJhrFg6521kz2Vtx6lx
p+qy307dAXNN+xL6zJkaf7GM9CFKTH/O5a99a1V2oocvRbner1n9JCzrWY9HH72fYA5hEKn1YTLb
0ww27jqV78ayfOyt+nnqRrvskVvp+nNSit/zaGcVQKNl8mw6gCh5kgFFs+t78V++OOTaJcK/BCaV
985sxV2dDSkC6OiTeZvEy86k2yvercBWQnj0CIKPzzDEoep/MUod1FYAhVUT4mW6mrsxO0cg1+bV
DJgX68YE5cmLLg5xUiMWCKnxfSij/dKXR0BWvUJASahTHKX9XeWre3072Z51WRjlyVOHaZ86BpAs
aU6KvKu4Wh5MAziaEh70kGejcZyxviwlSClAYJmNfqUmB1Pn5Qrs47ixQf6GTfjWqzgfhwRb90et
Da2174Y3OqIfovkf3lS7T+zZxhzlgWphFNFAGIPSdT40hbnL6ppz4ok/fXjAbExQ/pZWRVGZLRLH
cbYOc97uJl1zDTN5FDt94Z0oclFfM0Z53pQMoxqViKF/Rkdjv/yOVLJzSdUTEMa7mAd5eWO+v2aR
8rp0Empwj6NkbVXhUdLTY5Upvwehfmgl05dn1Uccc3AGfGRK3zuwgzexctCAe42z+GVYUNEwQCYk
574+Dn6iWbvB7O8WGczNXfQvPzYVepGCrnOjAvWYNkAm7NaU08lhF70un5qmcJHL0BRnGflN+I/o
AJsbmD9rVHaHPeEF4Ra32d9aA6G0oUPQm4Y+hnokNgnh0lCD6thBY7hGG8R8mn7MHim58krc7NN/
MUelAoOVWACwoA/dytKNZYW/oBfBKSrwTJAVbw6/FoVLPmMKH/Kpr3H7OKic/JMZl/HC/s+OUcEl
KlGR1C2Us8C2iwoagVoQGjLeU5GZCm7M0EGlBbvF0MMNWj22p9iwpyWyjfDhM6HrshgqrtSr0S99
jsVMueCANPshLY2X6ybYyOjNSqhwklaJXChQb0Jy1HxRRnt40yASborDvFPOEWpY/niPrIWglEuH
h7Pg7SMVWrLZqo1lRHAeMV88B4J2jHmAM6YJ1G0xBSShGk2TVKla3K+ihSpgjYniTvaNOHP7sOGE
ZaZfb6xQC+kxeWGKOpqIlfrSQcVJ45wb5hWj6ShG6SY0smk4apgKo1gL+H1MWRzGKve1dLHzJXIJ
b/t1lyBf/EO435iivG5RQ0WYCFEiyKudWi9sUUlsdAvz9DHTPyHAreFE/l0X5X7irEUqyLkBfREP
poyclde5IjHr2mqoD1Ms8mCOMRLQ/FR9I5gowekPGElxywO/3cr7StT1oxvdmBYx6iA50Jrt89hP
jh59lyJeWs326b+7RqOT6mIuwYyEFAro5X0bat/i6SHVR85lR7bmyta9Fec2sbqvYmueE4Qfw4SA
XOMVYkCwk/JUOmN+XNH5u+54bHvguUV33MIgMXU3TGou1BaBXFtz7dX9OTKeMRuzwueyGcg8g9OF
YCei2sUefVdUEBlRSlx3nSf5f8oI6s8/wpPirvouf6Zsr8uWooBtEPGAetdPkpSGckqWl5pOXc6n
TraA9qo/5fEbO9Qt3srIgsoFHXGSIKpeeYu+3F65J6wiqmHzaujs3tXGHPXVYmltk4RcUuboEj32
GCyE2XN1GL/j8fqkQcKutTO/PvDTI+Yp2Fimvp+ZyaqwWMiO6sKv1+/CjMLt03WXJD/x4QjoYMi0
cNhMQA/x75sjEEJhAZ1htCYKwxc0EOfxCozMiIE6vaihzaJbNBmL3jRRnQp40VkWPK8NoAXoyXpQ
SFwgOQv+JxkK/E7ToCJCgwzLUCpNQUbmRWAZyXHdtW9iC2DL4tS4mZ9lY4i6P9Q6DXsJBGluNuku
4Bn7bupuQ0weXv807K79xg51dTRy1ye1iJlUvS1tU0p+DkrrK2roNA2kAkz5vCigrIKAkJvk2U+O
ceLVHxxjY5y6VpoumkyrwXebf8y1TdiEgSyvX9abVbOHU+V3os0rPzJT241Jyhfxhh2neMTD7w+9
fr9T3rQyePrCzOv/YoaGQ0H1YOhMbJ9bKqcOvJFaN7ptdC7E1TEU7muWGfPBsEs4uiEL8xajNwdM
VRShXglUdHJK2dZ8QiWSnKwOe6lCAlh0u9s6UPZhhhjCBYqyd/RinAogXQ3deKOJcI2eV1//QpTj
Y1dw6t8VsDyEBXeE+vAS6C9Is3jey3agi21yijYLn7MwbMoOp2Q66IHoYeJ4b3nhrjipKItNdvb9
usMy48xmn6lDGU9Dng0ZvmqKW3zpci8oxmPaLe51M2yg0MYOdShRsu4zs0OtgNypqqPt5p0Gdm3y
Jckg6bQbHO4rmedD1FlcBoD34x5D9/HJvNf89jYBaiO5l18TR7dDOy5AeJ1gQGyBLNT15TJDnQk+
IWTkBLtNXelavUCxssEzcBYfjex3LQeVzA3cPCPUfV4UcWUqg0poLvM7kKvsLKdz4xtPcWR7se+H
XeVdX9VbV+tDcNssi7rS29aUc0XFC0BJBK8cFs9aIP8mwS/D0baMEuJD5VHsm50eK7otz2lQS9Ar
jH9Ab3I/YN50XdTzYIkufuY1bNXFjjQxR7sk9JL2W2FC53aW74ZcxqN2fh0W28qgjI15HMU1hclO
wdG1Ru2t1XeWPViCMxvdWU+/xSXmaJZfY5u95tHsRXXodEt06npTd/KhC8q+dLVkdox4di1FeNJy
6b5YBDeW56dCyFzNyDu76NsvU5feNCCBF7L5CS1Ex4qsAFcz5ywwA6mJux39DgsFcOoogFMg7oYM
8XpIK0cuszP0RGyYfagk5blTiv31r0aC1cePdjFHnYIcAKlkbpHNot+xkyr1NBbL7roJdvVrsyTq
CuqUaJ2MATYwvWPZzSQ7kCaOVvFrE8ZguZ7OkMx5SOoFZJ+Vv8xCDea3gvMSZmMCLn8EjcMMOzGK
VQNXb3iW/BpTVuGuOxEAevTJKXVLJHh3GbcTjXGrUz3u9Rw5xuyTJ0IVJCmmQP6PtOtajluHkl/E
KubwyjwzCiPJkmW/sCz7Xuac8fXbkPd6RjBNbHmfVaUzAA8aByd0z24Fkcz6M/nB2d/NS+HKHIPS
maySXClhbvIJGKjaoJCQGaeyBHJIaYenvwMXi/KGKFRljG3yWQtZaU0dowr5ar2Bm1r2tTJ5tmIp
yMbOA3+r30VpZYO58T7XhMc80kpbiWskhpqwlOaz3PAIuTfgDtV8UNLgV1kyWpc/Xoxk6Vu0o03Q
fuzDwfrSFl8t6x/OPm+clQ82GD9WkloqslWmjFVREJ8k3FKWsziSM5zyw4gm84aXROesin2xt3We
DENKFDcGIwyUHzsTsuy8+uoG4lwvi32woxPNGKQBCaGhkH2yJodkEL51mnyTLuhrH3XOS3MjpgAb
kgJBQkUSjd8G89VcM83IgHK5Gt9q8ANdluw5Oohp5u9/r83NuzLE3ICV2RWGPGNdKLreTXLn1hYE
ctWMkxDYCAc/rIe59hpBHtFJUuPZWqW2WXyehdaNk9rWuwejO2mz20Zf9he2RbP4wSR11KsocEQ0
FmcLqItXyMujqbxwQSASNqFq15ipEO0E1zvH5AbGfDBJN/vKJCm1ubNGCDLRCA3CexjJWmLQBRJH
Qatd5TS8h9rmYbv6egyoWbE6Fnqrqq5BGq/OyU0qqYf9Rb3PgjCX34dFMXet3I4CEVG4hOR19djk
XyY6DKWtUCKNpW9SNboqJqJA4OwZ6uq1Qn3Q28kZQBNdTplhS1Fc2mmr9LZWpx5u7WApQRM1ZyfN
gqr6UNsLweBmKThzadllk5/EZDnEKR0X1Ww1MYLFUP6JJ+0wrzkYR4XbZpgOFmbth6rwBaFEbWAU
G9ssMR5pwreM1O8Sq7DLqDqOmDqVh86b0qx2kwJkMlb7eX97eOeHgdS0GuaoL6DkExW6vUJ/q081
R9AXjmvxPjSDqqVQE2kc8KGF5tBkTwZXDXMT3y6exIKomKFHuNRhIIvuheQmi4JM+SqXk9MZPNky
uiU7DvUblK7LMLZpqbppia7QRjRuI615ncT4YE7tMc3GrxDefN7/TJz9e4++rk6mkCR9Yqno+Sjk
xssjMxwlnnopzwQDcbUyT0oeAbKL4ZBnN2XDCc44nsYO2pM1n1SjB7jEximN/2mUhznmYCbPBP37
1S5NcTfMAhqyXWKFbXqW2jtLevr/fQgGsSoLtCwDdFFdWazsOg3KlnNzbvFlXeMV+zaoFLGNJkuT
3dMEorjoGD+qSJsW96ZrOJ/Ve+UOArne4PSmHfuEx1i8lfj+YJ3Bg5YYZpTiSkXSZXGJK9nKZ2Rd
8FjGI+44hyYn8b3VBPTBHgMMS1YWgtbA64RwcuV/e7t3hMc0KNCE1R4KZIZ7yDX/RWnx2ij7TMAZ
0mrZlBV30sBcnODR3AJoW15gx8EklqbRMrslMstWdaWqtic1rCQoNqzIBiZ2lnLSDTxbTBxUGq2G
NA5IVkrxVik+KdFp1d5KLbGtrnD3jwDPFAMUEREkNOvBQUnyPE3BDCZmaQUjc+G1iWTv29p60X34
VBS1ro50VmelooxITrUgZe7vqqfohtLht0/8CaytJ+wHWwx8QAkw64wBZ9sK02/Dgc7tWWBAtxcQ
jzVcSgYOWMkMkiz1AA56Fd7RIqyqDcuWM9GT9JmDJ9tmMJqkyKYKrWjmgLVZZ5Y9Ztld0cycqH1W
F5DtSbHD+U70o/9+Kf4yw1JWFUbSanlHVLd7bQ7Ia4CyityZ9wiM/caJ73kJ7z/4xcUek14DsXst
jwu60WSwPtAJ4Ok43tBcXuHwHsKcHWTZq7K+nvsBTLygYECuOZVnpyxbF2wJPO3G7Rv4sibmYA15
tIJGGdfXhEkTJMWUgldG3Zpjg4tfTDDHCd1Js6gSmMgOooPCxGPjJ34x2GgFxRMXdNavsTME8ZMo
chyEutmefzBny0q0Iel0CNUXqjPnoH5WXSu+aYUg6eyk+Sz3wb5D8vaSOV19P+vJSLXepfWUjC8T
fys3imYftpLC5BUylaCr7UEADeHwLreXiDireRLQji0MstMsjpi9JvVdXh/218VzRuZ+RruCEYH7
Hi3Z9ZOQ3FvCZ0HWOKC7DfAXJ2EgIyl1AtVwDZLTY4vhiTPpfbG8WVBrTzjgtFWou95EVqeJKJDe
nMRZfSdYnQ4kVA/lAUqbIa+1lLMmNh0/1CY0VWjpaoFMjaT/QwRPG4ktNGeZ14/zhxjq1/6ZzF0s
DEOc9RFSSD34cHUn85XYpmEbfUY3QTnYAufyf78rdk6XySCHtI5WNhor+IreKWkqt3FnkHY2fnGf
IGyc0UYvPpPQOiW+4YBIBsEc2FVK7RA/8Xin/nCLXlbPQEwSy2lWUnoRunrr1KJeRu4WB62gfjtw
6bu2A0joZMLnNVOxfuvhapMVU6oRHT+PAnLQPtf/NG+R23gmVlmgk7x0K9WOeVNuW9UsWbyyyxzE
Jjb1PG/wnPlfFiAbMuBf0mMczK9UXXoN+zdogO8f/u2cEFoOTA0jEvJvzINq1KKDVcYzsJaMT6DN
PpO28vp4CbuxDYtZfKtn6UZLpcdOrG8zSXdHjIUo5RJGhRzu/5ZNgL36KQzAjuqSt2jVBvyNj72e
24b5sm9g+xhdWWAANmuR0IwzpCY6V/ITB+LdrU3ZgajMyBBk/0icniauQeaTLkuTSk1eK4g1zQCN
Wr4J5WkogMRfaGAROSVPiHHzUrxaIQO0KjS05Jqqk/0s2+fvNM/8jlTewtjkiEWgN1RV2Elqp/4a
H3V38PrXkWoaYwg5/bz/5TiuwSZIMOETEbnFssbi2EOvpWp44iabt+Bl49h0CHLWVqO2OAdzHtaL
aBcQZh4H3vuNtw4GVY20NXqJWkFDuz0l0Dkbc05SRN68l65WwqClDoLceVZSvBEFtN0ketjPqVcs
+kOrLa4Jib8YLYPgVx8cfbQ8cURf2NIITjcZzrC2YL9Tv2dSj+6m2Z3GKYgzMUyk+rCU2R3Jx8da
HR2kFR9GuXDMfLwFqnC6qv8AwAYGiykeYiztYxwUydUaawOAYPKte/M43uWYuEvc5rQcZ3f5VnnT
c+rzCqj0KP524aFn9j+jTDiZNKVeEPp4WnSwNqq1P/eJa5blU5kXbjOmN6YWfd/36m2fu5hkAM8q
uwxMUJT9UjDtaYlfijE+q9Pg/o2ZXxD/fu9chZWrTpqqKHB4St1vyWuEPhNu4yvPsZmlqGpWiYuA
aoYcEJ+GKPER2s6p098oHl5Q0Kzg9dPw3JzBct2ohzarkVaqDXQ/YRZXN4Oq/kagFMCbsdsOQK6O
FAPjeUVAH4lZOQwRIaUEMh5oA7+TDFWecBD8/c+1/aK6ssZgeCXjipIq1CQ12wxoKbjx4wdILNOK
AaTahgBEUV7iRQ4G+/dNc74im8Uay3mcq6pDMKCtoaovgbL0nMPNuaDYDNasDplWTyt9q5lI8GSe
OfRhjMaOrh2DpBp9VUWxMs85Zqn//X66f52B96mjqzPQpyXUNBcFezrpzjr45pq5pPqn4ZGvbR/p
ix0G4EerqlMlQh4QrZY2pgRsohzFWnf2vxPPCgOQTaxHrT7jROdNYPXnovXHgRO68DaMgcOxj2uZ
6DBRd34GAdL5+2RgaIIbf/L8gQEOcJKr8kp5P2QEEuWxvi1b2/xhPRLRVkRn9K0ghoAKxAnF2Nam
0FBs3dvfTJ7TM0BSK7os6ApWWmmPC/R1pfJt38AfAvuLUzDwMah6r6wlHhSDWx0wkObFoXKig8iD
BqlR+ozRY26rNAcfZQZFyqqTumlFemSuwMANYKwgi6x8KjO/zF/3F8gxpdC8xtXhKlfwqcw5fSvm
Ed5Fz62A+F22jSXH+DHP97fzdBd4ZCfW0SGtxFmHW1O6p3JwfYCLpq5tuo2WSzjHgGuNeXmPzQLu
k0lFsvNI0G1e5rbgpA6ll1M/J7f7+8hDfnYgFv2MbVVJWNp79P5QO2Ugn8X7CNPq1R3VjGjflIN6
y3um8L4fAyeJGFmq0CIDlDf/RuS1mL5NS5iSW3XmXG2cw64woAJtmFJoIfyDwK47jEEZpAf5/yBC
wzPDYApmsATIZOJxUhwUXwlzmKGUkbzeZQ5wsHkCxISCNKodGmDa1y67X7PnfXegu7FzZykMbCCz
ipJwR12vOuuWA+lZBIlf9m3Q/7Fng0GJUVW0NW9wX0Gz1I/06LmIck9Q8gcyT4dCGp1yJJW7b3Pb
3X6FvezkjTSvqjzPaDEl5JzrIIAoP+HVb3dR4VrJj31b265wscW4djTnk0gi2omcdEe5ap/kvPTW
EoSUTQpWt+hQzEjvm7xiwvanu5hlHF1r+14UJ5hdl1uhFqAR60uxytnH7Sv6YoRx8zXTuyLqkHlX
s0Oen8EK5ujJF3nkUWbx9pB+zyt4T8R2LiAaiKcxwf37LVWDrj9M1pda76C7lNsTN11Mv8rvXnlZ
GeP54rJMgtbjAZgWnlEdRe3rvlfwPg/j9URN1mEUsHNl+1JJii3EzvgXMoF4vf5aA5uHFoQpjSM8
jt1Z8NT0rFSe2XGStJxlsBlovJw7uRfgZXJTOKNknAe5sTOh8fZ3i/P92eRz1QrzbEpYyX85JSVA
txiXGpe3GiZ0XgeMJ42miNVMpd1n5xI8egvnhuXZYFxZnhpVWUG85SpDOCzfwRyQTj3nEcWzwTgv
2mrjMU1RxTE7v9NulfpkcNvqNg8IhCExZWxYaOFlapVxbWCufWkUSh6J9ic/cbvP1alAH98A+QfR
rhyV11axuawrk0wglBNVGicZr1I66DcHP3ltus+0BkG15K2D8INncxPgrkwyHmHkK5G6d36QPhQl
v0K0vB7DfefeDvCujDA3BEJkXZlpiV4OjNc8jI/VSbclR/z0VwO7YC+9fDW6xVdASsgkYBAHWxjJ
RzX/rldftPiJ8Po2tlP6V2aYe2Fepbhpexyk5CYHVdk7jQMUIb8bDijbg8KLfW6FZvNKvzLJnKtS
rmjFBIA6O8QfRuQtVBBlYfjZ7sLGS4PhmJ5xGZ540zg8p2TOmqplVqmUWGoZ3wr611F5SQtOn+52
JQwN6+DGAs/Db2oQuCkkkArhPGPWzpMDDVWo5NNwI3vG63hX+OAsOHeefqMF8ZfiQcK0zOBhluuW
T1+wNfwK//n1S9ikOy6UKRsoEEvN0NmZLqBSorliNNoKvrkjdbITg+lCltAdka00veunBlTbG0yY
teVhNCI3N5LnDv9hbTPOZcT9dQwmlYMppLWI20h9IPd6QDu9qntyok1m4ncUKvGM72zRxrEKOEeY
fuXfwoWrfWGgaRnA3JhMGaApGv2iik6NLN8JqfkNqi9ulE6HeU4PabZ4fTcn71uhNIOvCd1BlqdP
nZSeshYSqhak7Tvu0aAgtffjGBBLukgR4xhHI6vtwUUj5DE6fFd0tz7gK4CMSuTENtugeXESBs+i
SGjaApw4boarQBYxB/ViIYQXeFmN7aN3scOA2YI8dZtpMkr61a2afietHxct5yrdzpxcfVkGyqZ6
LTEKikBQe9KQPYEaS4iWaVc+kwctWDGHUz3z8sqb0c6VSQbKRNxyhhKPSEjpviDdzBJmcIzJHbWv
kX7oRpw9y+P47/ZtftlKBsUacJ0LfQqTpHCih9XrHTBuRI54n4Kz358CvPvRGO7sW+UdGiYGHkyV
QKRyRJGlva2Mr1lZOXH2to6vcZR61fK6b42zRDazjCG00kpWZDZAaXhbSf1BGBXeNtI0085JY1PL
cTmC3i5FarkmXrE+RiRcwGdoRDey8UPVTsN6u44/9pfFOWxsWtmIda1aKJ4SIr2No36XEutFT8s7
0RA432u7CHFxTJkBkrmqQRirIk9JFQFQS8bwRnTTebKPyvUttwhB0XpvMxkYWde5K7Ia3XBqMBzK
YwL9HiVY3djJjjyI5PkGgyRiaeaLJmBhnXzO65sRc/T7X+kPMd6vA/Z+xV8FXl0/L+PYo/1oPdL+
tDpY7+tDjF4O/hAf/bF7+8bAh0TAihBBesmNlf4uGZpbgva0YjE5bU68PWMgo5Ck2czmAa31a+Hn
nYhOBt58F28lDEA0+Wy21YB2FHAYnWatPpLccjqFJ+jFWQmbPNZbsixljppTO6du30cOMWt///vz
TDCRSUr6qFwVrKTTPC06CTnvbcRBHoUJQESUWJcKM9s4LJRJfwqp/gZte/yrlOMFA9gE8byaM5oU
8FghMzSnh+Y7UnU8qQXOd1fobl4dFnmYzdioaO6qCiBHO5sHknKy6vQQ7BwSNg9ck7WS8hnXem+Z
Z5KTx9VSvXVpMebdh+2qxO6+A/DsMWHEsqhWPWgVbgY0OTRrZM/Gm9wc1faTtHDaL7Zz+FefiAGA
aRbysWhNJJ9vFlewK3c5UW2FCdSnh8Yb3eFODLXzmDm8OtZ7+L+3qwwmGGTOEO4DE5IoAoXW/DSB
AFXQXFUo7xbjJAnGg4oLUa55LSeckElhkGJYFUVpaaorOfxM6xNoJ6mhcdj/iu9s8jsLZOkQS7lP
ABBo7aR9gGWo+WNQB9Jjc5bs2BOcyAdPqUPftzXUlPpDDfmbOow8XrmEc0DY5MukFRGBOg3KeaKF
2uhwZwy1U+vj4/5yt3fVUMGSIxsaRE8+nsOmLod86DEUpkGPbDYEr8ysL6aSHubWcpJGeRzn9i5X
pZlzW24flotdxo2U3pxKMuJwZuZ9IgTWqDqDAiL87rO+1ryghgYtv3/SizHGddQ+FddqQJUyflkg
35Qfm7fvuo0irFfeP/Eeitsf7pcxNiVLirVLGgnGKvkxGTAyM1S2wiPe2uI4pBo1/303Nis7tOhs
yBtETrNjBg0VJBQdzFuho/ukHhanuGu86tS7y0vhFbdcpb7tuO1inbmKir5fS61AoE2jRBlPiegQ
31DNJMEVOD0VvO1kA9K+z9rKnHGtWguGhIzjpDUOqXrOZbF9e19WxNxHWTo26dhhPytMvqLjmKeH
w1sG/fvVfbdEkB4kdER56TMPFAwPIMJ24ubv3pWXZTB3UNrKVizUyANMvnnsIXzTIU3EF5jjnF6T
QQ089Wt1WDE1YwgPqnwski/aoB/K6d9OS7x9gOJtHAMUerUmEBlF68aY3sYrJpyl1wo1yn0jf4jd
L/vGIMTQkF4jIt6plJHWOGVoBJR/5Aeac5547ZmczWMlWqxuAhl6ghtUQX+9VDyQ6oU0d5LmLjzR
Tg64W0xICv0ceZZ7ODUV6aUR40+5QR472hab8jUYsXpB8QoWwG6CO7Qe7VxTwImun6v7xE+dzpPu
0K/rkCMd/kw81EEPRTDzxnR4e8qiBKo6bTRjpcv8VNZe14OWJ/JJdBy4UpTbXckX6GUFXEyL9GOb
YWSx9SjNVe4tkFfrwt6lj+T1M4+Q6Q9P8l++aTHQkZlgUc4KZByyQxpWT4n7vXqJbNnGfJprcdD2
PX2xc1VaDIBIbTG2Y4KNhPSdvbigxQkT10KqKPaMu/U8uqsL5TW3RlZRfxzRfcaJRzjH/Tc5Bc1M
5l7E5sZdZufkddXAm8aduudZYUBlEYwpJTpeOE37qapvpTKxS/mNgyk8IwymFM2UyoWFQKB8MZBW
/E/wUz2jy8KmgWPxzGsv5uCYKdI35NU1Exdzm4o5msDmI63YQT3dIYF2VEG1w6N7o57wZ08BtdZH
U4Y8lmPdApgXMCqnzakQDaSCXSv6wdnH/egNtdmPhjRlUkroXVBmm9Gj8Vv/HN8ujvCgY0QTGvF/
987+77yZIoMlJFuqXG8ReUNqIcvux2K1JfNBjYPcuOnTZ9TYG4vHzcDbTCb8kIQG0650DDoSv0jG
V3099+Mx51WZ9oMcEHR+3ElR7/Uo1iEKqeuL0y110CODv/+1eAth8EPHEJ5mTvCKPsZYnDjYSGvf
y3rnKPXs7ZvaLkGaEILVoOOp/qYxvq6dGIsClrMetVfRK/xIsIs3/WkFPIlu6VfByMtnb57pK5PM
8gapEstMgG9Y0mMfj4403CSo6uwvjGeEia4KISZgRgc6mc1Lph+J/qoJh30T25fK1UIYBEzGtir1
Cg6n2aBODed/Ejd14k9ZmLrziddyuBmHXBljkNDKNbRuCjBGeztoq5wS9Acx5OWttgs5Fzssz+ds
Wc3a0ssjm+WwI/W93uQ+Au1gzoZ/q5w8j0R3BrV6TkCYDopfEMZ0x6brbMEiTplVnE3eDEqufg6D
kBL6R4mY4TuuhNzK0uSr8duskSBXDLfKJg5ubR7uK2sMTJaTBtoYWgJc0tbFOPbTlENDbN9tOJ7J
UqsZSSYK0gROIjDI2UqiQT2xxASdxQGR7fTW1VroWq+usRJEJdFSoNaaHPLHLrXLx8JFn6ozlHZh
m3i3jy6UVR6giMypL/MWSP9+ZdiQBTmSY3BE9FIVRghThSU+lu3g7e8j71sxMEIWI4PmEZ4bMiYv
lZtq4nQgbYdxVxvIQEhVaDH4KIHuQvXeulM7pkt1ULWTcAeS5K9CQOERAnAh5Ochc89jKqEL+C04
MEF5BxY1jarofdxHGhks0ghn1PRwLM7V+MMcwkz4sb+N26H4lRnGT3J96ktdRxY5LtA2kYaNj2lW
FyJSqw2RzYAvhMVbF+MfktgN41KgiNq2L+N8L469I7XndFjc/ZVt++Fl/xgHaaI11yM6J5aaK7jo
6tskV51SNh73zWwPwV1tIOMnUCmNG7ktfyJz4aZfh5PxONi6PXyT7dQVXITeLk++6L2IuOcdzOUj
guuuzWkH+uxIPn0zUtHx+jYP9BsI54LZIQ56lzYRSV7uGufli8y/KzarKVcrZ+4kKZXaclbR1DNE
kBpqVFuqHrQy7EE9MzQ3cd7abX0mKXcUheNBbI1aMvLcMCfYNb9SdrzSK+4FJ8aNqKDfX0RKGRVy
n1to3YyhL6tlq9Z6n8tCbCL99FMXoHDNs3xO0VVHeyxjP+eNmXP8ly1ZT6ReLHQGgdFq1MJWEsO8
ELzWSDnHhDrKjiOx1WohXTHMQCl9ekGzMzOM1KcMrOzCoNj5fB5mXtmF3qF79hi8iQw1S7QYN3p2
Q/nRgahQ3qDjcrlbBTwM5aEbq3s7SX2TmrQZkialKlc6mbOt3c3+eBM76IgGCz1PtXM7YvkFO2wJ
e6hawzKgNuXKQ2E3SeER/SjifJTzv1Dl2Mcenosw0FNk09zMEyoAlXXIpRuQF6Y173txDrnMAE3W
5UIyV3B72l+gnRaM1dRgIy/veaEnb+MYNJGNwSBoo0X6GI/hFZzMdfnWqH6hKUFcvO5vHM8v2GK2
klpSrWg0dn+qDqoj2cn9+GVAVgZqaf4c8iS0eJcEOwsFWdC+MEGg7db/0uc3rYNpfu5NqDS0LpJ7
hU0bNkqRE2xykJKtd5edgqYNARjSjeN5kESkzsW32mw8fbB4Z40DJGzJW1o7Qy0H5GQN4duq3RGM
qpeOkj7llLBOdjgfkGeNgZEK2ebIVHH/VTeiQ1wwRHhmY+f/dOFPlojRF30alxlnLQ04tjnHjq2K
i1qfzhBlpmXU5XWEjskdHs0IrgUn+7ftUS0oocJW/lVY/QtXFCacGcsurYsUKZxS8OqK2FEUWPXz
/sreZw13wJmdlGoLsB6o5P2wp4+yh7J0AGpTlEEcEmpedJTCMujQNGFgsKALxs9WWPs5hpw7Vzh2
QeTxqK/pV9z7PQz4mFMvkITKE5ttD+gWU7uJeI0A29Xqy8XOVsWTaiK42QE8JwyvOjEoDJbQVsIa
DHDSQ31Ee7SHqSAHjedhEXRIijT/CD5vHnm7Gnn5FWzNfCad0qwVUp2Tr4DyRDrhWah81s85Ypr3
BkrEcuar7KZu7PK2+Q+v/l/OxVbKpTaOkT8DHJZ4k/qVmx7TW/mLAUX12k/9BJX6FDzj+8623QZx
tWIaKVw9FMmiZ+DTxBEuDrTb1sIuU/xF1wXnmvzDU+6yPOYpZU1K22oCogDzK+j97cpHSjLoblSv
vTXdHs0mEMqkAhvZreJl/4des20YBiG2IaqWCNL/jytNIUUggWBZcZP1LtY+9ULlaCBt1zJezLh9
Xi6GmC3N9WJQShVv1pV4VX8n84SPtpHv8v+ZjUTWLm2iAo/uVtEf8wn8Ec1w6Grlbd81/vDBLnYY
dG/FrGxx9JGvfp09SEc9kNPPRsoUrxrQaB5+ypquoehmXhGUn/ft/yG1d7FP9+HKNQ2zrGq5oWnR
B4QHXnMfeyCyWZzIrrz8iVew4X01BtpXUYAOBUHCN5dfIX051JyKFHc5NPS6Ws6A5o1ZhPwxHovU
/xMnc8sAF3UAzg+fl//5Q075snksaGd5jUQz6hjpv3S6YAzSr4Kj3I0W6Jsw8wQiWe3H/vf6A4Rf
TDKxo4qxNyKsCK9omC/4gzu/AELDN1rAoQrw8TGHHkT2zbRN6PcMGISiLKIW52dwviNblS6qPpvq
HrfnZB2sMhw0TnqS9x3ZYjQEGOOqp9chbVnrbbSqJFhcfkhC8+0vO2TNX5vKlqTlIldITFlvjOxZ
04KpSuxW5bTHUs/7/YK/2GAApZvUYW4lBQFqSg6LMQaG3kGvvA4MbT2J+V+N+14tiX7Bq4OQymNh
JSJOWgnyKIxhCudU+3+uiIGOOhbBBl804E3pD1rc+pYBZZDqGDXQAuc03HDQmC00j2oSqWMK0rIM
hVHFG9XvhMcXtGnCktALja5YC0x7HzdMaZsmwtfDWc6L26muQz0TvFHh8axue/bFDlt2IBOZornD
h+mgFZiGuRdhdmT0ZR/0TqH1aR8uNt8OV8aY65ikWtlCfR7jfdUZnFFzWnuDdTen96Z1INHCeYNt
v/2uzDGXMgJYoo8dLs34JX1UoRaTo0tfeZxHe3STsAv0x84RXC5jyyYaXZlljpa0ELNFrhWJCKRz
lftR+ba/ixzX0Jiz1M3iLA0JYka5/lE3N2gGtgVejLgJD1drYA4TCDuNWizQowsPbxV/tRJ31L9H
80sBeb3/33KYS1jXFq1QdZzbap0eMPt57HTx3ORT5+zb2S7MXK2JuYzFzuzkDoI+cPX8TnYSJ4Wz
I4PpfVeOlbd4Ggryc8gb0eX5PHspqyDgzSzcTXL62qSzrSrPE5rgNbeanqWO10u0nV+5WiSDGyAz
1haxwmv1Z5aPhJPdurNPm+2ps/NyDxxf1JmeDRDp1bG+4kQL07HoZ6chRykZOV+Oc6B0BjbkrGvk
wcAWEqO90VbtrPQWl/SctxIGLAYkUUytwbSe+VwgMdXb5HP6XE7g4W9v0KwRlG9pYvPip+2Vqbpo
WpZu6O8ue3Uttk0UJxrllZmGU2m8mBOPmeIP+H6xwLifpmNyqLYSGoG+82siWyJ/aZAqGYLimZeq
397DizHG+ZK5MfVmRjSo6NO9WDSuocufkrn0908yZ9fYMkRX5HFpEQPg1IbCcJYiXkfLNvr9Wgdb
cSgjMsajgJRAPxG7Ul+EdYAUDaLZoXUEXjsDzxjjeLFQ1FI5rdDaU47mSmwwYTnN/GOSR7fnzovy
to65m/J1UASpjVADXDWHyJVrWrwpQ54J+vcrn+5IBvrMGLcueHPuF7Ji8JU7D8pxNLa6kFZjUyfz
gpYjRYQeVHNcm+JVyPUfSzm45RSF86oc627wNGtw5KK9U8zIXiCaLhaipzWjt++Q2y8v6+IwzB0G
ScVB1jOQO9Ic0nRfuCBDPqn3xnFAbm50mr8bc7oyyNxlSVcZREU46GZpform/qZrRM7jlf7m314I
VyYY5JBqCcC+gPhIFT5r5avcHlryFMucYIbnLQxkSOICXjQdOUC5SR5NOToRUnKuj+0M32UlbM1B
0AW1Q/3u58VPvi+u5vd4iesHchI8qPY6oMO/S78MuP+lL/uewXFUtvyA+nSSLTRjLa+po5WHqLmN
Bd79yPlSbLEB+ZKlqGc0TmpQd4bm/VPcItxY6wd50DnBGs/T2WLDKPSiuozWz+mJ4SBDIu1ewKyI
PdL3fVDUXF4V3hYyeAKtJyNNSuTw9MEXhxnSYYdhGd3978TbQvojrkBLioxETggmbAflkSxPev81
Sr+K5uO+FY6zs6WEwVD1yFo08JXJsZcZ2nGNrM/7Juh5+f3UmiI0TsE2ArHTjwtZi9UYegnA0Lfn
tT+V9UvSQyQW40lZ+lBpJ7XnGNxu24Vi+n8WGewbjOV/RwIGl/gCtIQSxEkeEthuySW63/aFiy0G
9qZkTLOUPn2S6JBkT0S38+X7/gZuf6OLCQb2rKmbEmlFYsQ0sgIUIrXdTwZ33pq3EAb2TCtJZ3xW
GpYZ9s+3iA7FqQjt6sldf0ABDRzh+wv7w3P418rYLNlQ9X3V1qBEQsMRHXVAetcxD+93lVegNI9K
i514PLG77RLHxT/Y3NnaCbIJCtufIwDgpvDH5zIQzxR3Y0c9Jcfidub1AnC2l82gDXNcVhqdAi66
h34OBekh4eUE36PMnZNmsaEUgbJFRjNoy/coUNw60MLE70LruX2Vz7qtHemcQeZIEEyP3Z738PrD
Q+/yNRlYlEXIeE30UqOZ1/ZIwgKkVifxfvIowXzyT/VXoz9X35FBFgm8+c1E27qi6sdUW2ifdFXM
XU5ykKEbdd9XOSjGJtjizhStSIDPxIlsq2lsLwvaOmrbbF+r9nmQAiH6d9/i9gVw2U4GWZTFqoWy
RxQu65o9aH6U5rbaHAZMB+8b+kMa4mKJARi5UOdoXBASiMcVrWPaPRha7cw1YptKC6PMca8EVGyB
NxzMPYgM5pTdahoLfdXQtmn6wq2eYLSfIfdtG0EHVfb5DRzCKa/vfBdRdZGd68h1VazHDFjXdfK3
YU5uW41Hebvdlfefc8IGkyJILRk9W2Cnd4WTerRCPRhLu/XUY3pqMSFj09YE/WZCT97ikTtoiTqZ
x0+GbBdWr34F85Qr1WlUyhRVwOyw3CinIZx960h1LHjpuV1vxXIZ7Oln0sTCLCEmqk5rdKPPfVjV
P1ZL4fTi7uIo7DAgI6xNXUULtjWvgybx9d6bF84zg+cdDKxgHlJuYwz7uUgZmNFxsV72zxvv/9Ot
vIrs9Dbqq6mG10OxJYqO08jZIt7/Z4AD0r1tH/fAYSt5HPXncuTVnigeMPcMhkSRIVJNiN7rBpNi
S/Q0J1FW4C7DyAaY7tsgcdWn9KF04tvRbw8TZFneRdgC3pTUxtI+WGYO1TwWkTbIHSbNrAcinDNe
18tWcuqDAea89GY+6Q1p6CD4BOFLhI5PuaPaog/VAJcre0n/295GMoemiLLBaMccEikNzK0eHTHr
TrjJqL38b+QyPiyO7u6V44llrRbSjN0TKwFtZ1Amlg20QkrEthLTl5T5Jip4vfncHWVO01B0xmKQ
jI4VmQhKMl9wVswCUw2swpk4EeUGOnxYIXO0pv8h7bua7MaRZn8RI2hA90p7THur1gtDZkTvPX/9
TfTup6bQ2IO92omYmYhRTFcDLBQKVVmZSTvp0MsGgt2+GeqjuR6q5Xj59PIuLdggmiZbpmLI7HtT
B4xl7QvsIpLWtUCq3Lvp/ZTBSzaXzklBPs8phTwInPj6h1Xm24GbuFPrqIXV8Stov6pfCiCsfzMB
8IcV5mNJ4GZU07ykzXPZhaIiPpf5YOLphCm9a+kouod519Mf9pjvNY+RVslpD6Dn1XBUkK0ODrJ+
n5xFiFJ+4Pj4aExMVJRays0a22dlKfiE9LPV5T8EjsE9zRr0b1RLsVWT1dhcF9qfarB5JEzuINdz
MB8Kp71ar0Cg6JEHgTWuQ3xYY4NwOeYpAdkqRb4bJwy9KJAek9ztHgY96oDdDULwrWgklnvAdlaZ
ACxP5qzqCYpjk3ylzZUj57fWIOIP4H4saLNolgkCT4WFHo4bxpRjpGaQQfjVLV+tyLu8d/Rjfwq7
u5/P5LtlN0VjTqPEtoANW35V06va8Cs19epaEbwbeOUpjeyMMTmu2ZijnctwcaoQV94Y6PGVYXMu
wWVGP1RyEg2d8wPUh0UWPohagQ7hlIpKV7xn1W4NLnMXEsdO9Q2x/6A00IwWvf7oMi7sKQsbbLUR
+lVZimXK8b1kpJBJmw6W0boZRhWKbvy2GFFQkVQQjfn++NtVCHNf141S6fZogM+CgMPWN6BFsgnS
QdHKmEs6aklOtgTQikGpQVP4Bi29JLtV1tJXl9gx6ycwN132T4H/E/rnu3u6t5a0N6pIQZ37BrOO
snV/+efzQ8fHpjFRfiZrqRRdBcB0qz6OVR40lRKa5hqopcj9RZvHBHhbKqp5ps+CNbqL1S+Lqbpg
Hc31H2v2ZOoPayZSLRWtjQn0xtzOqo35HC+KbjaAA/DuSY46EcBtRF+IiSCyUs39qsDKHF8P00ub
C5BD/Kxpd4bpvu5cQG0LkqSTpHj9iUrPKIfIs67QNIcGNfJQ/7I/8Opw+xjFQm5UpVAWUPbQGDX7
6wtVms+gYEI5tekjfEFGIx80wR4KvpTOXiVKpxddaSuegZdxjHSj0R2z9HoSClbHv5ct2SSmYdg6
O6e/SNpYmxE+1gbxGdUdw+n7AABneQdKDOE7mH+3fBhjHL5VySxtGLbwNNWVZMxCz1eNQpxkOSaT
4BhzY5+uWIplGEBksWRjbdekXW5CTa2oIcnVm4GeLU5lVAIzXF/fmWF8vY/x2DMGhNhMuu5idIIh
ayz4QtwH5c4E4+3yPDWkoINgaqgE8Xk7GE/Lw+IAqomsevZ0F+O1z8n18CbSA+bfzjpmahENDZRG
mVBIurFWlBj4AOP6XeLpUF6Tn8SxgbBPPdPrhHrv/LO2s8g4SFO3tj3OgMQWqaNeqyflagtUP78v
nzeMY78obnIoNRw3UYGG65g7u0xg1MZEUoYSbZi4Oidq5gxy5/UDKl9nM2oFH5TvMh+7yriMbg1z
ClJ2ZMKF6UzavTyJBBt4tW58rQ8TjMt0ZdX2SoquX2Y73dWiuQZeK2BtBZp5uZ8OyYt9n/4cfKpm
TkOm8OXCP3y/7bMhc2s3Yld0imsN13du3/E685rXH+URxYmQHP4LKnluHPtYMhswkzHLmgmUpV5V
YziFFidgkUYynJCXLhQ5DK+ev99incmt9Fkn8USBmOspuVN90Lj50UE5WQ5Ep4IIzFOXowDXaQxI
eYLSRMOwPXMf5ENGBilBqtBp38rei7Onyz+ff9YN4JosHco3FgttGtuhMfvyHW2nBPSOSw+tG/u2
r4f5HZiF70Vke9wbbmeQOQYzKaVZzdDeypLS6UrFqeXaS+df1vhyeWm8YjOShY+lMafB6IakzQa4
RuepJ7Q/nnVndel0IS7yIDpp7+lD79n3ycuGADNAi1UUSrmfz0RdhOCG1RS2zaukkR53MxY7yrWj
Ke1VTorny8vkNXbBl/1hg4mds6GjciXjzUsbu8OxxShaHm6n5FDc/01v4g9bbLysxyhPE3TG17A4
KgFw4ivmk4kzvGQ3EZIi6UhKRwRH5vvoboWMyxC8FZUMUKH3txu0Dvzs0bgDlAEMPPO7TrMqakyK
vhvjOstgFpJBWV40yE9EIJJZRM8Z0aLYNq+eykaEBgFt80DBa7minATyW/1lcWl+aXy3vfxV4Cnc
WPmxj2yLt9XHemsHjLKTe0rI04bxM0iXqeyNfCjcRZDKci+DnTUmUk5GZzWEwkGnzfS0RD0gjgVx
ZwoK+/xXgalbmB0zbUVnCWOSdTIXImNVlOVBA2QIk67HKDBRnkuFY4j8K3ZnjXrO7g1iJVobGamK
kuMLyZ3sKrpXMa3cuom3vm1hBmDA8EuClBh6WLShLNIPf9fK+1RSQAVINoiugqOGuRBaO1XzsQVw
KF/6wRkiR9m6K7sEVn4yPL2oMNamOQ0Gpe2+dro1CdZRdod59BCe3GzuHUNO3DVHu7aqPDTgXVtb
jm2Bzx8bjgqpAVKN0JSzAjuzTpAUOspVDSmS9KockivoLPjrZl1veR4sneZ3HdDZPQZAwWJTQR5M
4K9cD7JU0KQRFQwrFnMKJ1KtZbNQ3UDQsQabN4fKGXK3WpgclPv+2LmrkxChngT/isfEoQnSQ9kw
dCbIgeBUKVYdtQ01JKf4XCF7msHf4VFw9vY8H0REu9xgs7PHhDcta4xhMJBS1GXsbIkCOb8vgp3k
nvydCWYn+0LVVzvHTk7BiiQJJWwPZ+QgBxA7CURUXPwT+WGNRZvbEnBMA40zM65b+Vt60m8M1HwN
jEJX18JxOlpq+nQiLNtQCESNdJkFmWprrSnxiupr68+oClSQkyCATtuhDih9LMQ28b/Whznmul3k
SJKqmLbn1yBPf7SisRHqXZeWw3jf1MRlPhdYzlr+siUvITdp/KobmVt03y57BXcliCS6rBFL01hk
zGSnc2sQXHJ1eaflp3wRJWB0Kz4tZWeAiZUYTbHXOsFbvPc1zBxSWWT7BhJOnhxOoP1E/SZzLEw9
jMf8CXR658XH9AM0QNaz8GVCHfzSr0JDzS5sd1GnT2WJOS0IWQfka3VVPOWHgqI5oivtWkc0kZ3m
evUALhV2GPnnYbcPjMuQylRTa4BxDYiOBeK7VExqcMojvaFETR1u0LQNYhkgqlcwrPDnSvu27bUK
ZLmeUZ+7KXXazteih8uew2Pj1cjOCHO3W3JcJvZA3+v0AnyQkU9Qkm6wO4ERWvKrA9UWnqiC3w9I
iN3kgbA6xz0mu9+AKUCPwzwvMojUENHiw3xdX0s+QF03zVkPKaOy8pbeGv58+KtWz84s49K9jrrV
qlFko/1MkpcseszUx8ubyz+WHx+QcdWaTGXcKODLSsaTidtA6Ylz2cJ/cEhkD6iQGbLCSmqrVrPm
REeMoeRYxMW8v1dCpQnThJ50/KsHn/3bGAvrnlNDrebWpDUWchhQVmkHCYUW61e/GD8vL4zn+zq0
Sm3aijZA2vmn71voVqGLhfoDGR7U+FeJd0EzWYLdExlhTjNG38cevwAugOVVVl+z4pRoAhfgBc79
Opg7YCwWpar190mqQ72epOb7qB+t+vXybtG8go2JoDVVMbqqgEGP7dmTSOqWkpIIxMqTkkIYqYgc
bQmJHqypn0k/LlvjReC9NebkENwEOvya4umoavxwoAdVPYgURblfZ7coxgV0GUxzGnWB0vCy6pAU
nloeL69EtG+MAwykNjKFki5vsuTZmQHRvSZQouxoQZSvy6oQeqYCh+AG3P3uMR7RSOtW4gKDRDLo
TcevbeyMYQG2dTo4aLoVKqSVv76eBt9ysjPo1hJnEclpiHaWSVMltPireEU5Ja9vhu51JT/yWdTk
Fm0tk6cmJhj/JRnlLrt/3Wztn2nubsHMnzo6RuOGFa46RIfLX5MXbkEeaRiGYuNfLCSxVeXUKDDa
6m2p10736/Tr8s/ndp73Bpi7ss+hb6t3cBfLwEDrHE7nIrD93lN+oZzv0gnu8SwqG/L38WNR2p+B
UDMhTT6/S1hmp1z2a7z/AI3J6isZDdpe4Jz8HTRx6BTQJNssxGPO+0ZJdQT4RPueaE+J9M/lHeRG
DhX1M0vRbECLGN9v1bGr7RlDzjRy/IsH551dSeAI3HefvrNDN3WXI/ZrtUJzGj2dKUhvVF85oEr4
BGEySBfWQfb1r8Aqe3uMs2eTXIGcDsMssws9VtcG31mROMZdmiE53NzsoL62vdufJyFBJHW5T5H/
Y6WfwBBDsczahB2dT7j/MXFvoa1pgWLtv+IYFFljMtIxsrYI1D+UIS8+TDloYvXrNPyX8gVBxhFc
dhdunNotjjlvbTaqdpODliPBHY1SjbfUcbAojcBduF6vaqCnUBQVxSfmolmqeoqlHEXJKF4PZoLG
nDA0cdOAnQnmolHKQoaUC3LcTIqcDcOtkH11muLOzETNRv5isBQZVOcmpHn/dP15ivWy6pDW9osX
lQ+V/OXyN+EeYWADMXppyDphgTCxucmky3D5V3F1p6j6QWnr2zaDclmT+fW6nAYS329qEV42SyPD
Jz/fmWVcgdiaPg1Sj3J18VhEb5U1Oqr2QHS/KHWB13F3ELA9S8VrGp0a5jAbWtqNaj8heKhQNDaB
Ac4s7/JquGm7/mHjHTi4C1AjJLetugQ1NkVN0cEgDEa6A4YCKG5URArG7SvocG5ds7Eone0Cj5G6
Kl0NioI8O6WR+gYGJndUNeQbxexJaXSNVCtQZOmU5uMJPTjBrUKj7advtzPPOH9ZbFIU0yKSaRwG
6c2IVTfvw5ZcJxBl7lXn8t5yj9rOGnPHdLop58YCa/W2OQ3ULOJ/DOOFrD8um+EviuhoSun4x/sV
tPuCSUMADEyR2MdgN8lr31q/jNJXzXyKcSSiv+li6ARqFroNJAQAmH+ean3t5ihBbdVbh2BqXiz7
/59yUdN1hSBzkjXdYMlvVMkw9WhBVlbkq9vOXypopKv/mw22pQxpoaVFDw82jBet385aGyMRlP3L
34WfpH0shW0j5wmEmWJjxmXxY3yRoTaWeDJIQFC1zA6DT1C5BE/162Wj3ItqZ5OJTokpLykaW3SW
6dyTR0V7agtBc4Tr1jsTbFxXQGkCWSWgfOo+1Ao1TLPysa2tY2dHomFJ0XJohNz5dmqCv8Ia8Jwk
LTBERe5oxuRERvk3J3W3JObeHbOpigdjQDpdvupyOMY/Z+N2iIU5Et2aT/FnZ4eJP1I9pktR0CL2
1nxLcvtgA3s4gv9GjvVTZ0MPFwq5jiQZb6ay4j9m96a8Ol1WC+4w7sWCWgZRgFoycWX9ua3bZBhl
TefQouSUxr62Ca5mrovsfj7z2eZcAmzbwjqlpnHq+pupnTvU8zLBfAx3GSaV8ML0tG6xTRUC0c4h
z/DMSrZfZW/djolImZu7EIQ72wSBGZFZJEPfE22oZEx12Xn5fWyyaytr/aYA/LvUBN9EZIqG+Z2r
L0hoo2FCiklI7Uxx4s/Gr7x+g0KZezlE0GvnsxN+rInJKooxMyM5RlYhGavT5A+WBSJk5aaWgiIW
EFnzj+9vUyxbiz3qmTkV2L5K+jqauOVVLWzKTXB637/ChRWx/UslHroSjk5Rbd2xD5Wr9F59AyBK
Dyl7j+01GfDfVHYsF1jmrw99Ds1CZRP/+PObzXHS5gYNT0r0dVZDUD46hkh14D+s7sMIEzRso4Zz
Nsu/UOYoc6HH0QSFl19TPS7yRTqB5zyIIZ0iWBw3rwBC6P8WR/1o55BlkSfxkMEuqc6teaM0Jyl5
mpqbJomdsn287JTco7wzxni/leHeHyHSgkulcbL2ux4LvF70qRivN7vGLlUVIUkr6yuz3oIm009q
YvyVx//eNBaBkTZl0/UY2vT0UvYVMMKmwLIrtkhdkvtt0E02kEbrkCphAniZNAPuRjxCTC3+Jy83
f0l0Ly3ICcM3zjws38xWWOCnP/PTKdvZZIK6NMiLSVrMV2RXFN07Xy/nCdQf+ilyoBUvnHPgp087
e8zhKkCggoiIw6XfUq3owsP098GgKFX06tGF9cZDF1z2Qq6T7EwyR02Hgg5ksVCOzFbda9MFBP/o
IRrN8X8zw5ysVU0wBU6V2qLs0UoOhGSOKbobqT9f+lrMgUoNe9FGAgBAAQ3N/ESOa0CDoagzKDLD
HKs4qVd16WmCpup+jLpTKcmOrKZuMwIS0MZHJdPv2zi9v7yD7zrrn5dHK12mjTcPG/LzUZ/SjPJY
6+NU+223/Zymyi+KIqyW/KFPwA6imyctst0tT9CGnpFy1eEoFf46K14uRUcpAfvjhvHMtGxGF7z2
rt2hKDdUPpHyYNPt0AQ4Ul+2ewMMps4KyaPUAldqunZua0/HWjH91DBLt1J7yGvnuWAa5j/4/8cS
1T/j75CZFTjpkGcPP0a/epoBBDIfMJFInDXQXN2lnMjm0+V9VfiB5XdmyMJjRlVJ1wHStahXakGJ
Kp4GIKWfX0fB5NtApEYOpUoyjwVQSQLb/MP32zQbOuNxttHSw8tSya567aaPw1kkrMG9ZXZ5KfN4
nY1k7SsqV9ii2bEsqQNVQcE9I9pBln/EAAgv3ijWQg7pGG4bRhgnAZX1Kx1btYLkvnC7YIHitKh9
zd2/XTbMnPh+VAYtToHHKdXTZqMqZfzs14fL/vF+rj6du50R5rx3Wl2OcYrVgQ4AJOGQkcIK6xNt
02eB4ak/8jt4JrT4Kh8k4a6ovcgNNx/mWRRQldX1ktYI0OpvRT7amY/8y8vk+snODOMniWJKk7nh
5W4sjavpTxH5etkAP6nbWWAOd5UVZglyMsWTIDHkFE8JAPURdAcISubtF3LUIPagHsw3UeOcX+/b
GWYyB2PusiiVcC/0oMiApryfeNX39Piun3ErIkAVuKRB93mXQlZSMRt1hFWuduR28wuYaxy1+iLY
S+7Labck+lvsrGSUtD6FYjTg8+QEyvqADMiOKZaXBMa5cSN/epOFqA2RjzC5QjXJQ7sUSI/1/mS3
kOhJ/rm8LpEBJktQ8qqUJAsGoq305aQ5LVovumOom104zgYTMzaFyHMydvQ8RSEN99WBql7Tea3C
tQShUbQgJnYM1aStpEV3YxqWYLOV0Oj+gstN0z9cgZ3VVpokGpYYqKhV/ap1i5POJ1AVOAMkTy9/
HIHPmUyE6MEXiyYK1tKCYLJoXTUJ8dh1akNYoKcH8sInMplIsZLUmtacQp6D5pi41WPmpc+NL2N6
fwqloxCmzi0P7LaQCRATAAetrODMGuBf0uS7VkpcXT/X3X0iicp7/yEaod6rwSLB++vPo9s1VZG1
Haq976hOaJJHx+pMHBqNxtfGu/zN+NHowxhzYjU1mtbORpyA0nqdniXQ+euC5x/fxT9MMGe2A2dF
Z5MJ1O3xejS15c1Sim+XVyHcM+bMDgX4f5QNPt77q5+fW0ydQ68G0pjquXL/RpUDJ+pjRcyh3apS
H5QYUUgOZ5+KFaNAaULH9N9aRIKAxD9Wv62xuK5OH814iwbUlqv0OZegN2ttmG+p3M5KBN7AT9Q+
Vsbyc85ZTKARh1yC7qMdyPC+MizOJWjqyJHqOA7hismvsAlFgVDgiCxp55RXRJciPJpyyNVJ1pNt
vzb5y2U3EdlgjvE297VRU+rMXHnS5PU4xIuTWNLhf7NCz8Pu6rVMrVDMFue31e5H6Wc2Xo2TKEiI
VkL/fGfDliqJNC2+k4zR6DF2ktrP6v/xULH0nGZSUjgB0qIaAx8rMlsMLWAcSA40Xz6LJrhEK2Ki
RGnkc6Kq8PLE/mbqt2p/m02iBFN0kpgoIWPetugGSgaKwfIrys2pnMsQGfqt5aR3lARtPmDu9rI7
8N+suzPFRIs+SjNLR/PQG0/GCSRLEKEhT9Hd9K7YmQdFaCO1+H7ZKP/C+h0zWODJbOAifm829Out
AdRukjtFdCdvQb0KH3eC+M5iDsisa51c4AqhPHrTFR4/lPPjmLu0ujI9oyblXF6cKNqzvBsZafVm
KRDtZxfyCKDszLzurIUtWE2gYiFoqHBnpnfRnjBRQ7UrjVQqkg0jd+qX9GCfwXXjD0597HzlRMVe
W7xcRW4j2lUmipipnOLWRDyc1AdzvsI8lmAXVZGPMDFE20wFk2L4blTqJDpVwXa2H+xge5/soOhy
jBv6kaM62ek5u+kcEAndbm/Zafwuom+h5+5zOgdGN2DaUBNjW29Dh7/6CrW/LFJ+qFKfOLNGnvsG
CEvZdqI8upKm/K+i9IdNZn/1cjUjZdiA8WilU2G2XreVDwrKBJd9lRvWLNoGgXa1jGmWPwP1LMXI
5EywnZT1Y6ucpfK1FjEGcicc9Z0NJhteyDIV6YwLJ32RXTqFDhRi86pdW4/JYbpeIaHryQ+Xl8Xl
ztrbZA5Fs/QSKvGY3TJqG8WbNQsaQlwtg6SoVNzF1XaMU83P8yl2dK0QZESiTWW+XRUhpVzpJKJt
HiZlcKY+IFYlOB/cA7jbVfZ4WIPVjhO9/dpnJF2yqGzEh0HuDDCpt1xGtdK3yIunQAn6BwWzHFaC
5gEVJ0N+9bC8Xf5m/F3DR1PQ47Y1dhih3uxIl+saGdaIfE5dHRmEzoC4eZfN8KMzbrR/22HzVXOb
erVQwQCFGTjfPGQg/09e5yA55IH+phwvWxMsik1Yo0gaspWyQQ7yTadfq/2XQcRLx80aLFvVMeOD
v20mM+kzXQFiDvsmj0gcT3XzbBaPqUjR8D9s24cZJjmxpRVD+pRjT8XQ1vvoYGDebKEdNqf5IMIt
8537wxiTk8hLNTWljTXN83O/3nWJIOxxfz6inWrrhkbAfMeEvTK3zagCvnzJAOnt85MCMYi/+PI7
E/RX2KXAtW30dhfJiqctQVr4NvCO8d/cETsTTAjYAFKuBqpWYKDYtJwm+Uia8PIquJfwzgQTBNoY
8kQJHarsIiCRUz+Vfspd68T9cUpEUBvRR2Ec2bDKZMs6pL9krMPOiK5brQouL4cPZtyth/FikqVa
rNOxbeuaClbGJyKFxAGH09V67hOBNe6QuL6zxrhxASiZ1SI584ovo98d6/vEszAaN2DiMPHi5+mU
PPSP4wGFkwMwD0+X18qNCx/G2Ry7L7diWixMiKd2fYzVNcDL2TelLqiqUbBQbpTbmWKyCEhKbekq
oYM+RCB1jP/Rl69JI3ruCdyDzaoTuSbSaICpigqsN4/Szfo2/jDeJjAFan51XYGcX4Qxo97AJn4g
MQU/ta7gL3aiIZWVfI4LkFZq1qGI3/ryHC/HQk9dZZWdWRWp0nKv3J09thRq1qvZapjTQ3mDahtX
t9P3CO1zSgQxXGuzI0ps37G7nxdo480PLKpps+D13kyjSM6ASajT6ZhaZRDFzalN9JMxAsbUrmgl
onNoQWilk/2V1kylyAX9gk/y+VupYxxfTg5ppL1C6TuQbdMBftzFvO8v0qrnAdzvUbq5UV3ca11z
3dfW98nqUlfb5GAZ9Ue0TypylqXO1wn+19G8BRHGXSNV9xjE8cxWvtpsAN0XLaw7tFfspXcIKQ/W
IGJBo+fw0zZAZUO2iaYaKgt7z9R1W1fMNb27VhFQInDaohKSBvHOCYi0ftth7gTZTsdJNd7LV0ow
PeW+mbnaNWX6iN0hrJ6Nm/9i6pjrxDujzC1h4+3blybK3nJvunOc4qSYQb10qWMUYGrZyKHZcl+F
Z2Nm8qrdyiBL7usq+anY6w9b205rK3nb2B27ZdXcyzFK9LvRGLa7JGVlAd0DwYYMwKSaVRqOKyBg
UvxcDrnbWtKVHo0i6ThVZJS5Z5p2zTdbxjhF72elC+6mxAGTrz+5ABm5wAZ4sU+beu+a3lDgozSk
caAfE0f2sF9CTT7+qd99IPr77jdB6ppuk3Dv0RHm0l8A5pePY4CmDuD82fV8f3nPRU7IXEqkARKp
T2kTrLmubX/Jc1eZe8GH5V0+hgrWOFPD7IDG0u8tZU7SjJK+tOl2juPSR/7op3kb5nMjwDZzM9O9
LWb/pije+nbEc4tKa9BScK27/zpTkEg4VJVgaUJ7zAaaxVKammJScN/sU7lt644cR08NBhC9iGRg
uF/rYyMthk5eafNJ6josbl39Ec2cWve3VlB45H4sED8ASmcCvs/OB6RJUlv9gjTFIkEyATX4KC3H
SkQLyn2TGzszTB1Ai9pkVQdcNoWhfJf0dHGs2PLyXD6XZeMazfpUyps/RZGrW5OAhIhbhNgbZzJ+
o9u2YahQv+395AnSuSY0PGp3QGMkLCd3gOabXbmiSiAXerG3ygT8ua76claAv+uR/uUUmhP04JR3
4/vmTPn3MofKspsn9VDL6N/GXvx6+bCLPi0T/M0EVfJawrLH5Is+3CTVTW8cwSsgKEZwvXT3aZk4
bhAt2zoJuVmvnkAc5GzpoekFtK8iG0zY7kzTLqQET+mIzE6SQ9Z7zRw7LQRL4aWZ+0/GRJOsMeVh
m0G7kJL6pqys2ykVobm5Jfe9DSaCEDzcgCZE7Wa+X36kNxTSEZ8sT32sEffNkJIkiuq13LfIziYL
1TISqRj1lhJfB1ZI3PIU3eng1AxQC/cwhOw2DzRa0tHP2GvPxZfLfij4eCzlmGz1Y2M18EMlCvUU
WmPyTWEX/mUj3DTuwwtZGBdwt5ImRe8c8xDpCfNwDmjLU5TGicwwoaTCxKekUzPZcQB0fQDVCJWn
FsE0+ffMbjlM8IjiLo0rCV8s0dzmqB+iu2KAOvDiY/vuxMsSOL5NP+EuDTGqdgXXLErBcTLfmLb+
LZa78PIH4kcjE2kBFNKJxQ6KdUUdqYsG/t+o/tGilT9YjlVNLsgZBYeYn1NhlvjflthxsUhO0hIU
ODTwKsH8FTqwbnxVfaPchGBF8ITFUu7KCNg+NMU2Fcy1/Ll55dhOxdAiOK331RGZNGiNDLBLLqWj
3Gc372LOb+JPRkPep3cLnqYy5pNA3cQiajc1s82M4HrJt69j9nPLrjEj5Cxx6hD1ePnT8VQ5NXCg
gUkZ3LRgsWTCrzHUXVfR8uwUVE8UOzgdzGdQcIcYIoNME71B+wOKkAdwYTxdts31TLQDMb2IOUNQ
oP65uTNegmpf4sBJZeu00a0qC1/evDNtYiYZ3NR4AKrs2G5VlnFeD5RVHiBFAOwCCt3Nw+lkHa3j
uxxV0N6mnv42HoRj+Lzl7Wyz47wVZihUdH6RfiX3toHhK2GvgBtK9iaYAg3ISZpllBUFiJAt0KFJ
VLpT6UD8G6/cwk2/X/5e3Crb3pz65wezuy6fRhWtg8HDu/5cBXlYvEghWAVcITiS/ursGdjbYqJx
jkRyTjIVNGK3o5+CDF6JHYgV+sWJclRfXpjoS9E/34XISqW8kzFeapWMDr38liWCUyYywHj6VmRJ
C9k3xatH1E2k9nlLRRQy3Ex4v2FMroZXvRYvAIqB9KE5Gq7+PfFMn3Z2gA+SD+QhehChnLktasgB
aRaQ4ibeRsw3Ik0yEsQpTLjed4iNlHJ0OFNiMNmjMANQmHu2J0JscPdyZ5T5WPFobC2ZKE5Se0rL
t428/oUz7H4+862quZvHdMW30rOrZv2+ZC+Xfz43JBHotMoEHJ8WC+uf5CXuQc5J04x/ZTMUXyy+
Q/gfB1QFJrJ0C+1tNrC3a1yt9aZ45a/2QGXn7QCEJz+T7+vt4loOPs5j7G1vlxfHu7nMnVEmy1YN
0CNoNOapinaUIIu3WdGVYk6nLTPCaCwF0+NcX9iZo3u9O7hDoWWWPWKIIJY1f1jqUAXP1eUVcZN6
qChA/4coKi4Rxh/MOVqrIsW5Sn9RIUPDrf/JvpdXszeidPQc3+aBKBHlr+rDInOSVaLX6VgAI2DY
5anOpUOSiNSARCYY54jTedEXE12sdf0aGcc+9QW7JjLAOIKlRxC5XHEztX58s/qlH/smMH3DofEp
3Y6EF3J42SQvVdt/J8YXSkWZYs1Gacrqhvt0xQgy6RKna3un1LLEvWyM7+e/PxHbbB5ijDZhvATF
17I95DOeWJl8TMFqlRf9k9mZoo4FdzsxXYhs0DJkm4WqGKnVqzOWCKWQU1p9q4SwHL6bo6YHJTcd
P59FjFRdobUFbc0qipO/NMcGfNXj7Npu92u91U7vBP83m6g3yC0emSaIuYA4xuwYS89lNrhfNg3R
MLpWASJJT+odxW9BYeuvPNJWoAuKXBBgesY/zE2NsjLHvUHVZTQkgqm/OMbPBUovFtp04qlJ7jf7
MMjmf0M6rWYiN2jjgm9v2qQwLjrBorg+vzPB5n+12qh6OmL3pINsXauDW9eHVP522dm5bwRwb//f
1r2nobswO2qjvU2U3ocS02wgOM08iGsZgPzoKLShKLt6S0ir6NV11jq9iN2VRthPqeDOPJNmLJHc
5cWAIkNjNJADVpqvlVacm/jX5WVyz/TODP2eu1Uag7yuSY+LP0+PSxRK2X2PF2X+VbH/uWyIn0fb
OGyGTHS8vJjoq0tTZfYVLFGofX/zXtL4AqA98mgRCxn16s9792GKicN09BRTcPB6+gD672sn/Oxz
tyTmdGmVsnZqDE8cT+ULWJrxNNhMN/s+4XiBtDzcNGd7FGwjfW6wa7PAJmXryM8V9CT+/GAaiUki
xeh4kGvKPlwFYKY900cr5iT/juV3b43ZSXUwNnN+J4UA+l5y6nuK9ddCKaQPSBEsnXew98aY7VQr
DexgNu6XRgrK9D5Kb2T7+6yLWiy8R9bOzCdSiKjOVm0D/8QQUNjEdpCP5r94tYXtMN4h3ptiQtWU
60CPzxT6sx0b5VnKT5kmgMyKTDDP02yVRrulmXWvKrda6qHv+b1oekHLgXei9gthotHWZHJnddiz
PJm/JGV2gCKl3yubZ46P7WwHCQadV0uU6XIP2N4sE52aZG3GBDzoeN5ZYXwuvMXJ3eiwnWaQWmNE
LBTx7HFrbXuLdLt38bDENFqTA4UGZFhzpANpY+ZoINQ+1EfKI6xUrrDcJtpbeix2JquxHEpiY5G0
vEdVIyOv9aSHHFiezd1eqL6y7eme+ShWGhKZZoJJIdU9FBfwXHqvFJ0ogydIw4WKVLykwKIKuoqF
px9Uef5c4aj3DcV3YYXR1RJfq50oKPIPwYcBZguNbDWtSF9QEjptV9phOvfXGIkP8isTxRMZVGtO
I5zRpaHvcyD+sMnsXaSBEqVDhuelI7gSjcWJGihRZI1ysKcK2H/tAXrzPy5Hf9FGMuG4U6wiXTSi
eFbzUprPlRpc/vnc2tr+SzEhGPpoWm8kKU16mislyM/xybiCmIo7P/4X0lr8u+z3FrJtnK5usqrM
8dlos7sCmAzMf6fySEs3kSsLAqVobWzbplDsxi5KWit6T+ioqFbk9WhR1d56aA+CnaS97AvuwfZv
8G5ZmnFC2VC16ut8Xs/ZVHrWIj0sS+Ovi3Ky1fqftc1HJ6n6t8vGuf2x3WdkX06TEeGllmJj38dE
jtE1LZTS7W2AwDLDKOjAVG0ExX1yPR+EhEECL7XZqD1IUlNWcCIS5g+Gm9/b/hxoN0o4ekYA7t5X
++fl9XKn2ffrZQKMpSWyNUiI2rVP1bCgsneyMvCWuU0JvrvZqxAEKneaneVO/3+kXddy3DoS/SJW
MYN8ZZygGWVL8gvL8rWZc+bX74G8a1EwPdjS1auqpgmgu9HocM5nysVr2YzvMYMGKEyAJHTk5CCa
VzN5HHTO7buZ1lrLYHxN1UzgK65GoBOlXg7s3p8mEB0w2nQv3VU/h9miXIKU5YEXkf3lAn63UMbh
SDUJhDHEc65Be4gKuAXA+L4OYKIzLMUu7wufqzzb0Zmp6sTQZUNhkYVkUpdV2FPCVVjp2yDcsdrV
V4rLt9Ht2+9dFKOnywCtMSod+IhCZwnkeylfLcLz2PtL5SbzY46heo6ebjuFd4mMnkagxxKWGtuZ
7TVPskrMw0kHEEpwbXDbBN8FMUq5lGEVaQ3yQmGBskW+XOdK/jl/+i6DUcq8j9Ouj0Hrqopfl/Au
1Q9hd6Wjc2i+rmKvl34YokO05yn4eXkXeWtjdLJsR60pQhRJZulQZCdDcC7//l8uiveFMZfgLAL+
0zAS6r9GF9MBSArl4NTWreace1z6ue1L8Lc0FlIkTDEoWwGNAA86FS01PdKF8gPFUM/ckMvdt5nx
Amn9/8yLzXhp4yQmSYKohaLDAA/8GDihb97FyGfAhZwyn08FtX0bIdMlKgbQ2wmbTJYDqif6W49i
9hDvvhJLhiepbZ8S3uV7swGqDxoTXQMjobyu4O0Fr4QzlgALDyNVhXA6IaNcSeAW0Fz1hriKb1g0
OFxecl4FdjMcXclkLCMDUGOV97h+x+JYaKekuyomztDH9pW3ksFYAWSUgZpBbZL94qgubd+jYD+G
Iy3WdDt7xZ2ILV1Ga+FdePSX/4hsVpIZ88iMUshMEb34WhWPFqjb/E7DWywCYFUCtkk0XkdJ9oma
h/Euk0091yho17GEC1AfH+rBNmOOM+PpKDvbRNq6UPOJZoKvpXv0M+/TQ7ObAHYYu8ZDi35I85E2
Nje+CvDBe257zOatt1of84pvylLs5Qm3Hn12jufaDpz4qt731yGX0JYq34XjY8eF5iQFvliE8pEE
4HUxXX4o0XRDyskOpskuhGnH8aYb7toEcfUvfGgTgK/4ntXzFjqaGVNTSG9ElzSEqH/o+8HOzoOP
JkX0r/BqpRvW90EgYxmDMKaVBHZNpzN9UXoaK0eIOOq4lSb4IIOxAcHswkYvcprMBLEz8uoBGitG
Lzv/wvnkJYM5e8g2ziZ6IY5pigd0Ye7j6dBzWeg3bHq9HrZrVlqySe0CrKcDyEvuUgx21UpA3PBC
h0rxVMjvlZfKHq30ifzDUZCNC/CDbEb3id4FlUwfK52DYbwrcF0CLfC/0AevnyiYfRDGJLJaI2ij
ENzEjpk1X+ZBf1QDSbUnNbTnUXjmrGzDqj8Io8e6Uv25lJu2yzH1Xamy31eBq6TyXV+mbjcgOVEH
x6mQjqU0nJZAsUMlti/L5xgCm3ZBh7A5L0qLV8Pgl1WBXpyDVjxelsHTTOZ6rZEg1usWiqNJ56zJ
rCLmrYL+AuOvPmwi4z9qtIyNnYZNXAS0d6IJLVP3URp6sfx6eSm87WL8hmCSQlhyOKo6v1enw6Qd
5Ymj6zJvuxi/MQxahE4BmvEwRWuS9VdpBqJu1e27ZLhKlsjrkvzbpKW3YMY4iFJ/MsbsOyC77Uid
rgXduCpKw10E/TEZRaeuQlfTybGJAcKUR8h2hdVZ61rOR3P2hc3SkLxcZD2kz/nh2xx11tztBm4j
z7YQQGlSXALgyTKnvGSV1iUa9MiMoEPW6AYUvsPV7rTbucd7M7orvfGYf+rI36UyR54v7ZAJGo58
qE8SeAXnzq14S9t2re8ymCMPShO3e4iVJaO2j6vGzsTcF5rYBe2EDSADJIMKHq3VVsIARvNbKDsv
GU7aKIYzhFbfNUsH3kRy3b8MR7Dw0HQIKF9P0UGqrPoTJfsPcpmCRxpXvZpH2FBzOSf9F/IJYPcP
v8/cFYmY6MOg4mnWxrJhm0aaWKCGPMAqDoPZc275jUjpgzDmrsAmKumUl5ITxKAWVmsrz+/yACjU
z2XFTQ1se4b3E6P/X90VfbD8180VaXkYMGFlkbq+KdMaxgBugzgiwINNnS6s3WkW90Ui3ciycJe0
054YtXfZFW773N8fw86KZh2ZB0VQ4NWrkxk8FmPhxdFrXufOZTkcq2dnRItai6Smg28HBxvK6rpV
icMuikvORcg7SPoZq71dAhNTCqjWOqZ01zVXhegI8ymQrcVM3MsL4p0icx0KSiCQil6H6eQu8z4e
v1z+fc7BqIyblKa2yRpq14pyJxm3VR17pewij8XZMZ4cxjHWo5rNgHykAKTf1P56aa/y9kHsf15e
zV/C6N96xvbQq+PcqIIZ/nqcU84usE5QB4XW8x3Zz77IY4/hKBzbSl9IbbRkGt6Rmdxapv51AGWN
mnCGe7ZaR9aOgyVe0YUgSrQZNdnxkB+Nk+7TlHSGUUzT1f/pdqjrHaovio0pqWteKpyjgBrjIJd5
bGLgu0lOE6H1MSBnrQe9wuVj2+Jr/7A+xjGaojEPDSjFHTkIH+JUcQ1zCqypa687Ib9LwrK1ykX5
p5V04JiJyqkTlgbQlMtXuQxsgIredEV6EA1EOkl5U5ezZmOM+RDUytey1c5qoFv6oB6jJbijpPBd
rH810/6fvm2fMVL+RZsrxR6HxVUMwZ5y9VDVzRdhQRK17/xJ6Tw1MHjZFrptfwahvxVVY7yz1IdG
V80ZrVRVe8FCXhXFFFo7ynbxPa9ri6ekjLtKlXEygxqtP0ae3eSttou6V3n5fvkQadhxaUXUA6x8
IqiBAOgRwBLUN84KOib+f3XkbqS8P+gK47FwiIFqCrhEUZp1JAsDtD7l9iq4I0a8XWNclpkttRkK
0PwANi1QbHXaDZHV7uV944lhwjklHlsNJgYYhVnCyCUY2Yf2rAo8jeOIYbPC+mIM6hhA4ZTxvpY1
a4zdPr39V0thc8GNIUVLOWHiRgo12OkraUpb5lG/cxySzjikgYT5LBCU5iqzceuh9tK8dC6vgyeC
cUcSBoHTsaOXrjT4ShFYOtBwL4vgWAsLJB3HbRJJHYp8vzrKhl2KKjV/TI536vT/K6PMJ90U0gVG
OajyrlDNGxO8fmOxcFbDud11xvZBChpqCSAgnUCs3U6LT7KadBaGRXd6yH2L8NbEOICxVs0kVZBZ
LXp/kFLLqG6rhMcVw1MBxviDsCRpQ3rk43RPFo9N/Xj5/LdqQms3xuIt60lkViiqIYTcAQIJTYWC
LZ0pHmHmCp/MYP6+bVjIZfATDnmKThKn1rypO5PZbQgH1m2rLoK2T5DrUJwQ7Q+0lNAMw9rEowN1
kYn2EWKAXLDrxwbRielHx8YGUmbJeVC9RR9/XDoroYzioZ1QLSIdXs1QhvusrQ/1EDpaltx2Papf
iMj7frIzBQPmc+bVPeB9ZtDVtSjKtv0unqpTFxVOsaSHqujcIekAtaG6JB1elzndyUKyz83meuwR
bCyiGxiBFfcSWL+lyIoS8DsayXXVm1ZXq/tiXCyix/7Q4VUsdFe5XOClg85Gon4rNVRTYtmLe2FX
BkFqL2BmS4Df1GOk1CpVcd/U1b5OhKu6mbw2Gj5B6/ThbBiTUQW9aiUBGewy3kV9azUgghFKThS3
1YX+QQpjM5mig/qaID0oZdKTkUZ+rkvY2NcxFc96WaT2ELaWXHbPept5nzGnlSIwt+hcNmk1p1CE
8ufoEg/tWm6W2I3b7hufvPCC4k0X9C6NbUonULqxnRFQDQgv37oWQa83RDNHvemxXNDutw7olfcG
/eBYKVEnOSQE12L2aAQ/ZuE26WK7VHkOj2e/bw5rJSwItD4HAgVeaKdkH/i6Hbo6in3n3tFs0y9Q
StX2uvvvju3tPbcSaqQV8o4lWhV/dUcux6R0aC8IpRXBxcEbUdwqcq5V9K09ZSWPBLGaTQkMQboe
HNVGJR72lwCjxHRrR/Q0G9m0x/i6AfwF5yw3L/yVylCVWknGLHJaCACXfrvwizcUpf8nPOZpJuMQ
ZykuASQyIMwTXpXs2ahemuRTCfTVUhhvAppxIRzpk3CWb6vh3AaTNwuFlUktJw7jLYZxKKmSJYLW
TXgWpvtqeQ2j46hzQtatKYIPGsE4jjYSY8FQESHhWX3ofdBsHCgbEW0f4JGHbDU/rWWxjeJjE4zh
UkEHtBQwE5WXOHjzIeH4LHr5FSA2ndjhYb1y1I4dgs+LLk2JhMwBbQVRdv8v6gPHU8lMUN4s1aw2
9B6ODcmS27uxf5kEQLLNyJDxaGg5WiEz0bnYDoVmjgjNovIljnZJelim/WW/xBNBo8OVscqkihtN
hZswJKp4ARq21Vrn3Zd0Uy64d7aNZRLrWCRUHTqnQs8FYA+96hjvZa/zBUfitPxtBrTvRiszjkHT
1GUJ6YhYXM9WL0cWqXgRIG89jF9QlmiJxgIHY5wmjDdpT3jV2NKhOYs7c8+rYG81WHwwJsY5qNk4
K7H+35ZUmglIvOYY3s435lk7kXP/bPqowVrZKULD2k3Qck6PpyKM30iytI+CCSE14CCsJH2QlNJK
Jp534mwp26aimumC+U8scvajB3T47chd7Sz2fIW2AJ/b2kSLKRcUku1ZUcHkG+cisucURHJ+jBxE
qof5CigIJ97xcbaPZYwoyKJ2oKbDiyTZF+mDEVwHOceIee6WbUwJ8nhJZBoTJnvRVdB6U/pjAgAQ
K72iNAiFL+FFwssdbD/s3g3tjehv5TswdxrBRUHqeKtZAQjTlmN3NL9h3MPLfvCOjFrtpROj27wS
1kaqMZgFPbH2W1C4cjbZRH1IeYjDvOCQZZOoYx2mnaCdCCn8+2AhbqqaoVUWxE71DNiWmqPG5td0
yjyAR+/6PL0Ju+DcLqVXVtmPRa84oGxbXCdr62fLu20ptyO4Cmn+lBJK73u//BE4nRV9M79SUr/G
Tg5obcEAFm+GaPuq04muo/dIRSro45bXYyWj6wKOtDN80qV+pca2EDVWFQGXd+Bi9Wyf8Ls4xm/n
wNQIlhoxULLHlKPVn3TAUtDAIfTl79EOGZZzeM27LP5y3u9SGVcuiKJakYG2PAGj5K250m9eDTAo
oWmVlntTgL0ko3351uVKZVx6kSlV0C/wdioKHMDCxyhi4sFk46sZoXnqAO7x2PIqzNsR0vtSGUeO
B0gZNFpCnyDNXtl1O/pozD1eR972/ftbDNtxFQthFUbAzHVS9SgX19nwcnnzth3q++9T377yBCSK
+zib4HYEfXG7ktzp6rAfQx6iDD2CPx3Ouxh6Ya3EmFmH5g0D2WpNcfvS1ctHc/4nal8r9XYQE078
z9szJtKLO3MJJRFrCtqvU1Bbsclj0OIYs0G/YLWccJgnPW5wi1fi/ZI/180zWBHi8acafaqEZ75v
HOM2SKrMZlpitJeMmB5Lm6CxUtO0lLF7FbvWrYO4sEQjwGS4IhxRlN/lgvJVkxonI5pdVJqzGP2+
Q/UhD2t/SPQHNdX/uaxCvO1mXA3JWr0Jac9erPhDeDJ4QMI8FWWcitaXcaWWmKIWA3GvZ+ot6VHp
E2XO3cATw3gRuWmkWAtg0FognsSibCwh79BOzIOg+Usy4f1IGc+hGY2gDxKG54QJDPdoyduJDSjZ
xwFsr+iLEapdhocr2tdvuhDoX9H8WsbBOanAiNKLN4FEnvtUs0kaabt/dZBsg5UaaQtwuQEJlmog
xTSNXUIijgiOH2Bn3wppCWs0mMhOORa7FiCJih+jhDkBs6hVrOoTNIi47n9vNTv8prVgKVho9kTM
f3bF8xIHVgVeY4CFXt65v+Qw3wUxLkcogcbUVHjDdO0hy6/M8iGQEqev92XwmOu5lZbXJLvjCKU/
esGpsvNtqaYqVV1gdbPfu3QEn4JODUdKXSlT0lRero/j9VgwQ5ghgpYFi5SizDFB5lvk1khHlsbX
QOY5Po45moxX6StdmfCyoJGa5L1BazoAuzh+pyDE8GiADFE4fmy7C2SlLYyjMYKqj+MBccTgac/I
tF/TeUH1oXdmR7bi+5A3nsEzBvr/1S2SB+owSh2ymG0Sgzb1IV2uRc20puomCB7ykpfs5vhpk/E7
YzSHkTkStGRUkaP3mZtmPGaLv7xi/mcHAPn/uCQg0YNkJMEWgkvwJwGvlPpAQSgoVmN8zWMn/stL
7V0aE7xE8Vz3CUHuuXMkT3oW3cILD80xm0Ee3O7VnXnDa9S8HFYrIhPHLJq4tL2AIqJazF8q1Sws
wRysLu73Ukfcy/Z92QIUkfEpUr8oZVEjJxtn98J8lauogkzfL8vgrYfqzEoFq1hBXZwm4EQhtKf2
fpj2Y/7S86ByeEuh/1+JUQANH4F+BhG6pLijAVbsHDDDTba/vBquQjBOQx9I3IgKoqUG3IX9GS38
bqAAqoG+PpKd/jQeP0GwtLphFJHxGaEsmEoWYwMlpbVSYIkDVRMkSzx8fd4GMq5Ch5sXa5q8HKf2
OOatC4TGoyzyHqk8dWBcxBBF+mTAKTlCBq3uUAdVTWvIz00WOpePirMgthQ2yQUJZx3PYZLOupXH
qas10d3QDD//nRzGRcxEXbK5Ry1s6DD54FUo2abuZRGc9yew6j5qt96hOd6kaV9K6kXTRUDLFO+D
l+qICTG/9uanYrS5D1CuWMY/pHIepKoIX0vrboWjvAqi3ToEgIbiLjqFXnnkMxTyjo3xF/Wc95Wm
oFWnUAGbj9L09FSGnITw5TBDeVv3ylkIUlgGS4NAXMDgc1e2uykSLVnSUBeWd0I7+JePj7ckxmeE
OZI12YJb2JAPlZJZIgDsdF7f3mb32e/QAkQGH1UkVlpR6H6lKGjSadhRpnkEFQ4vX8BzgW8ZsNXu
dQPg5dIMygieYuCp7unUsPFg7IFAMNktsomRK2n2v9tCxm2I06LWaQVNTBU/ap4ksbCibLEuC3mr
Of093FXYMthciaMZjXDuFEyiuImQ6AFmndsdMwtjpq+9V50plQjZh8jCIHX/iUXKogjGGgNYeaDT
+3iERIuWNukhflqAsdqq16Me+Yla8GChqNmyy1zLYb1JTnpCQmwmHaVdHAremJ6IXe7RUWSNO151
ccva1uIYL9IMQq02C/oiJ+O6Ec+1qllx95L1xCrrgecpeWtj3EcrZI3Zjkjf06BePGWOnjjJU+Mm
CG1QORUUqxA4arNl3uv10f+v7KHXpa5UM6zPKLO7aAFBjyChIbnnLG1bjPIGx6tJoCj9KIYMQSPU
9O1MBjz68u/ZEB+rindrbr0YZPG3FPbWHBOAzUYdhRyYareSF3sKgIJZD2cFyaE+7O04UTkLo0fy
pzq+i2TUXtdyXR0pQ4RmAtGTdOVrF/MAUTdTIut1MTrfpaJeFHT+iepFZCs7TFydzTvjSvuaHSns
T2hHbg3Sz5jj/Dcv0bVkRv1BO6OQ0kDyarYHh3hojv8aHxLRar0cBifu0texs3i4gBxlefPhK500
mlkU9Y4CihY/VflJNb8J0XeOtzS2Yrn1yuhHrIQ0utyZHehGnVF7GTA0FM6tW6B0ldLCI4mRd9H9
OECtswL04aLdh1NdW+ibcAOx+FJo8DUjqMikPkWJwjgow+DK+WzpUX4jFImtK89BVH/BhIFdRIOV
j8Whx9BEpgxX/XwyI93V69RCh/xeFwCZBoD5tBpsPHfBqBxZuRZZHZJdxMzdVMRA0xhYtTY6EbBb
ZSO0c62wlCb3DHk4qSnoO+bOyrJrJQFzVLW4ohRfa0NnJ0nrAl7oS5TVmlM2hV/F5TEj/T4xUafL
uqusw6Eqs1PLmRUkpSUGt5JR+6Q3XZApWWmwHPI2R43ADCaryMxrMUt+zm3tTdOJSAYqVbflNJ7S
VsZzJe0wCiU4E7lbFnIglYHGtMqVhOKoly+tMFPW2xQDYfm+VjCvvKR21UXYvG9xlHpjBco57EBO
hh+DvERuVhaVVbSFLYmKX5T9Qa4EC3O650qIfK3GjDOJnNpUr+dAAz6/6EidoNttsTw3dNrMlDtX
z8bOHpFCG5pu8vp2HqxALdGgPePKz0AaV1eBE1TE7uTcKcmPTCR+kpS1lQ76tdiAtQEnPpnqV7XO
r8DKl1laPShWXgznKM3wEXFvlVMdOqJRPSx5fyUYvW/MmMGJIj9tjStDGO9EtTw0eoeuiqWxpbrS
rDDRUdNu+71JQNrQdbEVDrqjGhi1kL+ms3DM1NGXtP6azPq5b/HwDCvtAcBpmL5KdqbwOKnSc95o
llo4ifYdPKxW2pVW2JTXix48hDFay9TyTs5AajlV1hzWiqVP/f2ihQ9lP1rgZPLyPvFyWXwNBnyL
iqlqUySgY5OOwxBaXYA+g7wHXjUgRkXJVsHUpWN0Ve+145R17hhnR70CZZuefY0x26Gkkm8Ind0X
81VgLI+KNB/V4NaYJHswiStE0VetDp8naTSsaVQOiRbZQ0Oui3Q6zBrwkLLuJ8bar8jyTc8NfzZA
BahmltkCywW0shU0URCzW61pXWBP7yVN39XJi0TSY1IDPcqM/bQova4R7b4GW2Al/MyUbCcI2SlF
2+mwGPdSVroZZRDMZI9M5WJp8nJf5+GprhfPVHJ77tudIaj7luBNNxVeriATGqTPov4NTK5uPMO1
y6JNmsoOaZ9gloM4vrDGiuwVDVkVM3ajLDoi8rfI8tTIOKfMvKomWDw+cyljBA2Ts4S9L8zFDtPL
4EbKLSDwfeLZKIvkFxazqRDmmtVmsEAPRYPSjnCjS7jMkeghD5dd57Z3/i2DLbmZQxSoRYWZM0m9
GvAgCKSzyZsf5clgblUpEI1QCQDqq47LaSKYIl/QyT+KnFtgM7ijTCYisCQJeaOqXN0B5UhUDJIj
5WeWpzF+DubKMoxT16WWGcn25W3bDBRWsph3lNxUKthK8fCos8zqDCeXvl0WsPm0kVcSmEeUUZRm
asqIjCdPP1CAytwWWosSidDGu8aXXkzOU3TzmEC3Z8gEaMEqC0cxjWUrRFKN7I54k8cxupDhwXXe
y2Y7CFmJYcKfSZAUcVaRx2zd0a2cxQOvMajUDGe5lb8rduLG14RjSJt9UPJKJhP4KA0CVTmDJUXA
V0R+PbWEO+JKhwDdO4GTvMb70Zn30UEDdVX+lPBqtLydpdq00kzA5CmRruLVPcgYnksztwNnZinr
nDLCZhC0WiX9jJWYHhQZcWMKeEyF30T5mMVPkezrxsunNPNdTxjdz2MtBrg7on/NmrzkH9iAb7rm
Vwld0P2+OSWn+Ikjkbd/jC2YEQnEdMbx0UEg+sanCEGArbSIBkS8xp6fiKNxHONmdh88PoZEuW3B
Icp4XylMClTrUfb+1QYd2aXdvJqn6iwik8FrGdgsx6yksTOypbmQTIwQwKKWgN789BDs5X3rGFZo
l8AjKjlbSnfsj4fO++LYYVk059SCBixVJw07O0Ky1Yrqxa7n0q6AipKGA0c1N1uI1+tjrH6cwjzT
KQMTRRiUbezmKcAkZ+HGHg8FdFNbVmtjjN0IZ00rBIxYNJpbLs+TuJviL5c1clsE0U1RB67bH2Rd
QlCTtKSIrdKS72R1vJvMyq5Mg3MJbBo0iJV1kIGY+h/sXIkgl4CQgQoKs9eOD5E52HLjx4TX4bG5
HMQXJhgfFFVniWIwgqgHOYDA0afpgYo5DM8VD+treym/RbDl9rEM9UyfkZpuZcw6SXZAvpAcqCO8
Fh+eHCbWAInanMw6XvBBCIKAUQKcpbrstLC7zbuJg1/G2Ta24I42kFCRJkz0TeqdEL8kwEyJ588E
Ne9Hw4LKkikVmqhAskAPKgvPN1ttfVP1I/kQkND9hFbj4ieiBnwfEPl8vD+aPEvRrYj2K8VorqIi
8zSARusDL+W9Hdqs5NAzXN1TpFATXR/g6/oDuY53mTccMQkZefPN/H2knMWnTPL+3dKYGySUtSVt
KmQ+ZMNpzCMelwGX325T9VbLYspWQRUXXawhlCbXpTvF1iJbLeK2ZpeWVnQGKxvwVPUnfpli27eC
r0XUNbAiElZH8gFkFRpN6wxe4BPsZ/W03FLY39QbeP2Hm4vUaFMnemKAjsvY16KmTdnRmXwZAItz
LXrmJFkt0gO9OnCiNp4o5spIOz0PKgWlEbV41WPgaV0t7T5rOZ1QPCnMbQFCY3lJcoDbaAFoFnQE
FIJmdcV9GfOuQPpLf9y5q61josCGVE0m0bImCprX4c4DPpAjvszPumd3j5/Kuq2EMbYMnmRDB38l
lpWrP3UBTR0xGljwoLQuG9ZmklYzdNBHqiB+NhnD0tq2AhIEnimlRr5k8/jURx3m2Y29HDePQj3+
VAivr5nu05/7+C6SsbNWFRszX6Du4Sh6adq7SZk8Xl4VTwQT+5WVmRsTHTyWgNMqfquify7/Pt39
vy/BZDtHZlCXgQgUN8eMRLNVJJ1uZUFlR715d1nQZg84ogdRE1XkR/9gvpSiTuinhrbdINlsemgX
BkQ/RZTW9zGaRW0KM/hGKxJaNa/Nf3OVK9nU9FZ+HrdVU6sTdEMUMUbgDeBo46VINg9qJYJRPxO4
Mkmuo06li73bUx5TUnNueXrWf5zVSgSjbmkoCmYxw2zp4wMpwb3iJzt+7zNvsxiVMwGLKJktegSM
evTr1vAzIn8Bv+0DRyE2vdD7clj0p8VAVWcU0ZwcXdE+OjCVwr/a6DRDiXbXdhZv+mITFW2lgewQ
f55MySJSvoHGyb8N+xpD/Dmae38sQKYXHeM4P0Un5eFTyYzVMpnLo6vbsWs6XB6pWFkL7uPaaxVe
WzznzAhzd+h5n6lpjAbPKXmckTFZ8hD4Rrx2GI4CEmoDKzPqtBaxuQlnNBJktCLJbQnlDr0jyldF
7C0puRcGTl1226w0FcpggjuKnQoysrqZZR3praJbXpal3cVS6F1WxM17V38XwaxK7AM9jlN038wB
0jEDcKwtIf4xdco5adovl2Vtv65XwuhBrrZwDoehEAusRz+Z1xom3wGfbEVfFNDXJq7pSHuOvG3F
MExZVnSwwLFcc+UYDm2tQzFa8L/lrga/G2HwpkR63ss9oC84/wfo9rZlvwtlVF4cizkEZAN19ZOD
o/MaEfnCDN1gmo0WUsfkYVJvp9XwXPzfMhn9X1AiUcMWj7pkL/tvs+IOCZzmqJwGN0CfAh3D0715
Bw6I3Ak93tzutpa+i2dVqE3DRg2RFsITxWh9cYg4wc0mcqi8WiCjN2Jat4lAh/2q72Ctsns/8IcH
yQKmmB2g+80DPqorgPXmF3Bu4oaYpUqueJNGmzHW6iuYe7RA5KUbCxIa7VA5XXCjz6JrSOeuxVzv
USSc+463q8yVaozAS81GTCBkCSo8YXrVzSXHPnjmwVypAYkDgvk/tCkIT80YWsWMIk7KQ0zbzuCt
9o25UotlVIZJebu5y3P0jNYS4Cubt4Jf3gfnnqMrnG1juxW0SiXNWOCQMvVHW93OI8dfcvaMxbkI
KyylbmBrY/VFSp8jCWiU/mW3tdl0tFJ3trevnVIVWHb/dVtktzzVVoNm4/6OcrRL/vQT7hIsYDRJ
nz12vn53WT5viYw7oTn6plIWMPvJU4uBFNUL5awCPE37L/eScRzxIgyk6ZG+G7pnrQ+tKrytxdfL
i6FG+WfY+Ns5sY19iryQtqetaar8Mgw3jdk7We0NFa8d7S9327sgxju0TaPWXY9DS64WgCQtmM7r
MIEoA6CBdohx47ntcORdHuMf+qTqe6WFvBFNJMggUzI/5RyhgDPdgjrNHUFSCIpTdDiF3EIOz6TZ
hr8wJmhfFN5Mev7S3gY3800YOXTaEsOsP6rC/neHyHiQMTFbZHQiZDvwTBtn46YpVSuIstAW27Tm
eJDtPM67v2J7/opOyesoQkhEObTpIGt80M6UoxZFFY6p00P6QzuJrGgGiMtAEMIsTJu0WopIiFSf
gsbM9AsJdbetTsWYORXQpj+xi+/C2CdH14ddW9GG+H7Zx/mxFmKrlc6T8M9lMdvKsZLD5KYMWZWV
sYRmDl63zxzpSQbLKQqmktv4k8q1BM4esoBhuqGZMoCH6LKuCxUzbIDvUp4zvAPGkofZu23lq7Ux
vlEv5azFtPGvZ1twkHaCnTxN9mKLjroLXB4l46aRr8QxHlJITDUwKRpmHWUnsMs8ViHak7VuF4+R
kxuy3Uzzw5IVO84R0iO6oJfs4HgHSBHMlyCkC3PX8FWMNgPybXDKfe1VPq8svHnfrBbJeE4hyPD+
oNedpjwWAJceI79BM8flJfGEMO6yqtBYUy8QkuWiZQi3pnBThZxto6dxadeYeEoquypKIxhYIyIn
uzNmHnk2bxGMuwCYUVyCrQLhbmAepFm1AS3gNXgXXt6rTQxfJFz/55bYbpSwmeIlk7FZC/F1MCWd
YpToB9twWke873bfk2+S7apglePdapwdZHsfal00RiC74yVDUr8H+twwNf9OEQwZh7h6g4ah2urp
jLtkir5GouQq7fe8HTk7yPFJBuMmlqZEk6KAfFhYZMce0Lza0u/SXA+t2Bi+xLHCA+jhCaQbu1pV
N1T9XBao6+ZLfCwTCeTg0TdFax300qJ7MHI5GkJ36YKqs/QaZZDimsSwjiO1wANeBi8uRk8A3VJa
Lv+IZgl+Bvwvmty5JpIVhGgONEYeit8bfNKlr2A8h6xmDRBWY5oT7Pa1LT0tuG/0G+VMzrWf+sTt
3NkpneqRMkRXqmXcVYnFexbydJbxLPOYLEYFGgrHCMBbphJXn3mlOo7dG4xjycpEMHsd62zjfahZ
VfUUfooFZ23zjG+Ry6ibTAEaNATdqVmKE5nNo6aj8UgQxLNUqeiSLYRdYIIeihaDJCRPBs1pyOgl
qf5VzPpdHpb3ZtqA6bbk6Btd4IWDZsvW4RBKMf7wcaZgo6emDnZys6s6WPBu0XgR4PZ2awTgoOh7
JCxgSyO2M0l6dGA1eEDicgcc98RZ0LbSvItgTjQwSqWTDdhPVTy3nVs295cNlPf7zGkGJIpgGZro
9MO1EJ1KHj7Cf0i7rt3KcWX7RQIUqPSqvIO3s93dL0KnUc5ZX38XfYJlWmfzTg8wPT3AALtEslhV
rLDWvr357/ezHBuCUhthNmGL0LRyaNvZSRbTUrve7hbBEceQE7pyToSdg0HNmGT1ihgvQsPwgDGf
pPhmxrxZc54UxjWkkqg1S41FCeYRCbSl+xqT1+vn8lkEndzEPUOzioYeSebcxVTUWtmUV0cFoYt0
mhYvUf1/JoI5+g6oAGOUIkPRjYM95+FjSlJ/1nkEIZyVsK+k2FjHaFoK0EkgGu1vm9LLCKdU+1mJ
P2wWCwiYmsaaIym+OuGQuYNY3qgJDz1v57H3UQZz5iYYiXIVWQKMrlWXwp0Dynbe4xlLc4jXD+Zz
KuKjKCYoAOFHNWkVUlNC+VXLZgvjOpYxverd3491Pwqi+7oJBqZ+LjtVxNGkEYgfSw31ZtOtGt56
eBpA//9GTDHKRd/1OB6t/LWgiBQ/m5N7fct4GsA4+LUicaiuWElW3SmaX9a//+T3NfRPGDL6KNh4
E81+eWNKdAnyiNDlPMh/XRfwP/TrXQKjX60uCavc4DbmZwo0KFmVrV4mJBPEEy+ZsNPQQ8/9XRaj
YMZsGDJmi1ZHBso45hVluzpS+K3MtAaPwsjVPg8bfuex/1Emo2vxmg3DmFCZSJWsTmeHhxLDkaZf
eZHXcIBpudIYlTNUICcrC6SNwCTFTGvsjFaeBp0TB2CnTG1eNpnayo9xB12dqZq6ISo6em0+qnii
J4uRjDW4fNeitQqAxDe4wq6eZu7Somlafw2N9kCM4eG62uzqvQ74BUXXdVV7m13bXK1onUmdJsgL
jcbPCtZC43TbvP3Ap4VtBDB+KJxJsiwhFiY9At1JQIeU9Irpe2Rp0NtzorDGtCQ3BH/QYIsdRf+h
qMIH4oXJ6GhEcklJ+05EdWx4qb05WP3WpWWqCBTepsNLoOwkbD7KY/RTU6cEIzTUFtb3A55Fyo20
en3t6vVLKDyMhU/Gp6K9T8qbcOFBme/U3D8KZ9RVSnURqMAVgIY8xVtM8H9W9hgst/r97CrI0tKp
+eE1NJ0/0Z73PWasJvDj80VAU5hTmci7DbWTpPWfGObNMTKPnroIqwStsquTZIdyvm3yv135xs5h
ahyMeGiaMdgeyKrsZV0acjQm1KeKPJTT0/UtojvP6L8sYkJFNmmzlKYxJwNXAHJ3JRMduUotIfTr
7oGsj/9MBnMMIcr6WdXj9FVlSCiSvwX85sEyuolXIN1TtA/LYY9DF6sxXFMRpEs0XUc9Te5gDi9A
0dmnk6yZE93+/eF0E2NRmiTJpiljCxmh1ZAM2izromOCzdPIpOMEcIZm4bUs79kqyDHRowDnpoqs
LgBnsRn6GWdFZ/BFDKO5iTuLlnhHx0VoEUw9qjYRrebEsx7y53cnlgj+Xlk0AY6GtX60/3FeVmMu
xyKaZjQ/PlRB78znwh0wIx+DxLvwR5tWn/uTFISAilLvgfGMVEP89ocLPfQ5K/vxa5hYYgEXpjb1
NA2AkZ3+rrJjZ7mFp3Xie/VwXXd3HNCHhTNmuujmPB5r8GzOoVM1xCWF5l2XwNtaxjD36jBObYdT
XcVzBLQyrQTjWWJl8quufF34HIP0tn268cgdqhoutwid/XiUi1QMYK9427zQLwonCTLQWOWvqjug
e0DLUZ7IvOYHD+pgJ4KA8ih406FTEtMrzCXJV0PU6aCXI6jjA2DHj2pboOEvbx7yVIVViBeURTot
taI4Da7v8Fut+9OSN7IZJ7/KoGgSQLYK+qnxAJoJ9EfQMlZ67Hhx2a66bCQxm4s0SgxSNBxmS1zx
Lw3GJ/baYPmVW/NfyR1QFE/G326PwF34r0SVbd0c6zBvlNYQnaK5KIPHhcTYdRCb32du/mqCN2ZJ
cW5afTHLoFHO0fK3B/0+LoG5zlJWG0Y7Ygk9eQDJyorpnyi/5+jArtoDBEY2DAWqzzo6TQz7aG2h
AyCGURQbIM8BrMbXPlBd88YY7BAgGCCw93kYVXuhOg7oXTDj/YS6MgY5hUsS79c3Svn6VfnW/jW7
lJ4j063r69w/rndpzDXDm0gdhRIK2OSRJWe+qj9mM8di7Sv5uwzmOrVVV6SESKKTt09resx5uYi9
3weKh4T+baBQo/H4o4VqwkKspw4WSiS5T5LanqPoD8z6VgRjdMd4atWuhT8z1gQ0gvJrOYNj9e8f
BfADNFHUDQV/MTcnXvomNalaa+kr6UUrzL2eV2PeO25JUkC2qIt0UIZRrgoNHblGjXk+TAeJmP6c
yScZXR5/sJSNGEarWr0VV8VIRGcZKz9rxfu5jx8MlYc7yVsNo1hSH8mxBI41p1Wkyyg2x3haArnu
OVZ6p1xiyttdY6x0O6mK2RQ4feVWMd9gmsZTHcx2G6j+XeePp95qXSAy28Kd6QC1Hzkw6ev1Hd1p
hP/wDWx/Vl9k4BJrEdj3TntencHv/PlUOsmx8BObkiOi+8Et7/nDx285YtYbShjLRZueDpVhu4QR
e8v9QpAST2Kzs+s8Qj+Q9FPpjS9r3qIMmLlTPBw6hOk50mXFWFuprFvZXN8KQx7MaxpMHdCs8vxh
rsq7eZpexiZ/QiG+sZA/rOxwKp4jUb7V9N+RqLoQ8rpMtTtIEwA40N4ald48AiQZkzpfTBSKrXjV
0dinuOM8RUEKZpqobh8j5Acx7sjb9r3Qcbt45uInILSVzQVHT7uFCOY+16A86QgdxROPKGnXjG32
mWr7JnexqpK5TilOeCzuo9HPeE9DqqWfzhEPAoPOWakwuB9/f5qESlwmYX0bBOhQ5lN82lnCzabt
btlGDuOeTbVu17FCBJDrwAVRTfUyGiuxlVY+CKS1y1L7JnWw0ka1PALZw4aTfbh+WXgrZRzC2Gqy
MWsRcheHKFACSrxI81y8le6FCNJmoYxuGKGSNsKIi1E3FZB6GktHJmSQiQ2EQY5voJbs09nhRS/B
uxkogTAGVR4zeLlkRjQiAg9CAJqKrA+2kgM0MxPvFGn43Ystr+9pNxRBAICZQOAkEpl9QAJSZglb
eaCvuNHpwUkAiNg7NJDdUmtDOIe2q/4bYYxrmuuoDaseS8yVFyW7J+ofRI2SriIriD0Edwej/kui
zkaR9Dit7FmrvwvNi8mbxdvVu40IRvOFZJBDkof0hvUHesMoPa4c8PRu1+1txDDqHTfGvE5AtnDS
trYIkIgUEEzFvECUJ4XR7tLsV7GqcB7rgPxB4unD96x/vX5Rd8A00Hwvaaah07SVTphD12u5Tc0G
oeHoUTrJ5kb7lTyHXg8wTgXJicwzVVsU7etS9zRNRt+gputAB/w0/S6TImzUXEZ0It502d3S31//
/T01kBW8TfEHKR42VVtUaHfHJNS/zc8JTwafmh9et9GuGITNiqljSuPTdH1dl1mSRnihtBoIUsXb
wrw1gGmLphyL9AdDeiI95+24pxIyBiWheyjpAj3gowfBi0hc5w6nJSpflf6i1pda41BY7eWdZZlA
HSTNQFDBWjpJD82E0FVJw78BMbGe3hreoCRkoKTyeG92usahgxuJTBQZpnGklzCjuLXlE+VdyVww
I92kTvHcfW3OyhueXYvnXonQ43ftGxx13HMjW/n0nDd+vxjaQVZKpIyStDitcT1Zxlx4AoC/AclQ
8Yj9dpX/fbUac4aiVKwdmRQENLP8JGvKsZxbTg6asyA2+Qe8r35C3yDuFxAS5OKYakd5RLfTTDg7
x1sLY29JW+XRbNJmDXIEstsgcAL/fWVEFh21LBEPMnYlpNQVVRhpetiWvBWKkT0bTmLPKEC8TST9
um449oqeMmZckTRVVdxpNuk19uaQjt0iOuVZtgkSpZVNDsVBQgFSP1yXtXtI6PEFuRH9h81vRJHc
twZBEnoOj714zkDsgpFhKzNKTuiyazQ2ghgT3+U1JC0oyS1RH6RDb2dT5UgtTxf2IiTMfvx3PUyE
lNRIdo86jgrYd0dZBPbgathavFqzOvk14NGyvODo+W58tJXJWI7CyJM2ViGT+PVTgWZfGTVA5X4C
dMESINS9fmK8jWTsRFy1Y9jUq+hEQnuIY9il2LyIasdRjN3sp6zTtBchGFtke+uX2mzaVcOTp0yB
RWeex+4v0TjEyddMvvTGS13f6TInDti9yO8i2Q77dBriSliQLzAKX1QeW940Le/3mdhPDnt5KAUc
FFiJ7TZ9XBOOy9+3FJsVMKZIyCezEAesYApd8agd31CeHlIoxQXBMghnec3fu0syZFTzEJgD4onR
dyJUhBQGTinpSIDSGJAIeY6JJ4JRb2mSir4HnxUm6RacPAo5cu5c1+l9EagRoWAvqoTNLUxYRjWX
eJNqxuuc/EC9jyNg18whyvuPAPoBG+e6hJOWi7KAWCwtL1IcuwOw+4Q58eT0j8wBWCZQAoU5NUwW
wG/oZqVYaL2td0Q7CjD/4kbHyAfVrNs//4n93gpjzKqpV5glolFLU16E/FymIaqkTt1xWsl2o6Ot
HEbPKmGsZmNCMDvZk9s9xOfwfnVKJ79VA5CmOrUr/jTvF6dALW3NnNLmFUt3jez2AxgtJFMYGRVN
P7XYVzyt4BUxrHXWfYAleH9SvtsKY2xsMZpGPAChERB0P4T8LzP/cV3f99QRODdAx5Bp2P5mRjbq
mERxJNU94GdmE4PNlbuMTyXx9O75D8SgSURUUKpHMKF81Po2L/o1BRI/cLSnLyPmQvR8ssJEfUnb
mdf8uXeFAcxh0qQyjSQYWZWmDJ1IgHmrLK+y+hjP3DTE7qahp0fHcwAXi4X3inVjFMMcEYR2Pzv9
U3lLOWfn1CbOeoyD7hb4vLZ0t/LAyN86Mdmki/Iu99NzZ54TIuowTsNizQ7Sm04GvIn+Rxv0i7U4
LWDeKZl45Bi27C8nnoXf8/cK0j0SnnhAP2FfQmuyrNAXmF8hvw3J3Vw91sXDdT3Z7X9QCFDgZNqp
hcaRj4oiaKU0khGHR283vdcU3E5FpauwRwxn1Q8TwPt4V3pXYzZCGZucCFlGGgGh56J4o3JboYjN
WRb1tp9ObiOBbu3mmvVIKTZNZvxrWclJwRsck9M03WkLB146Znc5iNmh/ybeCWzQrtS1GAKUDq9i
sz7qSGhHXepdX9CuKqi6gbwlQUWSrXBpnTgWk4CUKth0b3IiHyOxOShdx0mRUVv+ads2YpiDWXtt
MLR5Qdee+V0q73PxCU16shqkNcc+UTP6SZCGXgI0VqINhi11zb2cNYDLpoEzTdD2weRRmlPeyexu
m4aoAu9dYqpsJNt29IFT0JNRxtQiOrHFKD8rK6/bdtdAvcthw1d5XvUa1UlksVT5ri2bi2BI/jqn
ICImPKz4XW3byGJC2S6VkHYucGOr4WERgqznPWr2BRgSKj0a0nJsYCkJQP8YYijBZJu38VdA9x6N
O6B6H8Au1B1g7ryWZ2l3372KLuGRDWA2TRGZ+9osQ9yZwFRw8kMSPCXHxC8OLToba5/XCburEhtJ
9Cg3lsHsVWUe0eTtLP2PQa6tvP6VzDLH/uwWDLfrYYKm1BwKvNYghSaC0dMBsgJk6r8Jbu1mPnGS
38SijAUtRkI7yVbvBrt8NtzrNmO3B2v7EUzghGS60LcApnGi74ZLfNVbnlEi15BTyEC1hQeKY7qq
T6fspaNkT49AMoU/yxzzoKPpjZet3JmNNJEUfT9jJrQqRaEU9BiXsXf6MzpdvMkFPhmwSOS73pW9
6YBWOw/I0P+PAYK33P4ne/Mumy2eShTZUAtxQUWzsNUJpUqzNE8jMD2trmxPJK0vmtIFS1Z7adwW
tqZlbt2WOCkifivmqAwUpXOEgdhGJxyyKb1BOtude8Od5zIoQTggh+JTOJZHMzEfc7EHUwLqNNoY
uvOQ3adZ9GQYKi9VSlN111bFmIKoT/MlL3HAy3FxQWh2jG7QtOjyp+05l+YtRN9cmnGQ5WQQYBKW
Or9Z4tBRY/UIkDke8dKu294cExONaEvWDdWIY2rf4pDSiY6a8/NfKLu8SH/3xa7o8AAGEtkIsJjd
W5fZ6BeqE/S1JpcuwHEOc20PTmgZAegWJJvnjnYt60YiXf5mG/GMwUQ6mWEVwscu+9HHvHZWngBm
/5JWKgwMuiNzI8eHpRMctEdwSgC7fQjbbaPfsFkEchHNMOsi7UNf3OYI4golABrVcUVHlOTmF6C7
B8ZDb9c2r1lu18tuto9xEi3qreKkIQhC9/9BXeGW2v6QmUguk78/N0pt1btuMF4ikrPcQIIFThbz
IHMl2UoyWyb4K66b6N14CwDMEgCQiERYHiIx6vRJKZCLz/qHfvAkkPjm943xc+KV/ne37l0Qa/+i
3EzWqqaFm7kPij53q8oTh9nqloZ3h3dtxUYUc61asVyWTG6Rh22yU2Jkr5Ws2OskOKpUn1Z5vaRT
d9NUxs9o1mxVne2yEuGGlcaekwxDfTUnnuF9D3PpVs1YZnwO+h3b5nbU+6CcpnMfVRwxuxGtoeLJ
rQHtGMMnH69FuCKyiQAg7hh6aosgA6kFWy1/G9VhHp9mwxkn3kbTy/zJ+m8kMu69M6Uqn1Uoj/Gt
0SyCCSnhwbTnY5ugYFXbCXcMb38n35fIOPA21DKQ7kKJ1NRLlEsB8FLt/vqF2H+PohyHXgM0HKts
fmQlJUACM9xx1Vq98EhHsdB1gJWh684xPIqu3HNLIW99DJ+2ciOVsWmFgbvR0QdpfBCP5FjeFW7l
K+fQpw25mAbwiJU+5N8ps3Dsgq3xDqRHHugAOeWm3Q3efAb9/xvT2k6k0Ve0BzrZCBbxlxApBR6V
yb7X28hgLVvYoc1rhtbEB3Ow+jO8HjgkgPki3CzA2UN1071+pNzNZW5GjoFtaZ10dCscEAsDKzt3
hEfF0+whAndFHWDK8tihkxykw17lKc/4CPxXfMObSdh1jpuVM/fFXEiRTDDCSKdEF0EqjmXKc/C7
9nwjgrkhY1dJEiJcxElDIdqK2QIrI4JZF+80cT000vD1+t7ST76it+wosakMQoi+RZiAWH4oVtEz
M7yb5upWBsVQXajfMzPh2Ln/oUA0D6eqmAFiJz9DOWvBUYQqFC2JJgGF4i3s+T69UAirKeC1cu2f
2rs4xnznoxTLEW17FOLv8/pQ98/Xt3C3A0VBbuA/62FipnSY9BQhp+iEN/SpNgbSq3opJqtzmkPp
CgfAq02nhZeh2s8tbsQyJkeYulgwFhjTqKlfiDB7sxLbSb+4RrgcUyHyujFEDGp1qTtiTrNfbuMw
9ystPZXlpR68wTSfaqF6KBSzsvT470PpIwDafB5jirrBTAZwTa+0ICflT214yWtOsom784wpkvI0
TDXaU53kbzO3ypm+BpHXFWa0e7TfwQrnq3fcMuretC/WZooo0CC9+mk2NUd3ndai2RsRrPJFgtAU
kJ/rA+oYwJJGob22zICjZLsvtXeRLDvK3K2DYnQQqVqLnQRSoB0ocDW/fvE/HOh/F8cSo0giUcss
7HA9Te0iafE5Wxd/VQowkElBIsTPZYfeVU3zSFI62jSAvAzQyaEAzmM1Pc9CZ8elyPPq9JJ+tlPv
H8VcYhCX14gL4QLIveEXwXzKbMXvzqlVeP+PghGNMK9JY29028rlXL85nCRoHylwLZ0bL+8jhzfm
/D+s4fvKmGu8RKowE9ppClL7L+mvDsWp6JlOA6u5td7wU+f7Fv9dHnMvi7RN51nv8TBZEi8ZpmNn
VH6TCqdKiM8LJnSnSrWuK+/u22Gju8w1FYssjEM68WmCB1IvDn44PPIqAnsyCAYUkfkT8f5/m2Tc
RD5FVlWDSssQKR6tU6JbY9ZZRnUbA7bw+mr2/AkeWhBGMBf5aYzaQEEnznukMhoSnkepDMAGxXsi
82QwSpEmTTcWNbJ/nTs6y3fwJAAFDihgt4KPvEKwBLxK0f72vS+K0Yo5baZ0iJBaU1A/AOUxcbWx
e+nn5SQAWc25voN7KrjdQVYfMIkgkh6rC8uLamA075u03MzmJU9AB9nY14XRL2fv8lYYEzyGSjGs
YocIB7wnQnaTdp7ecEb6eSLoeje6F7dtk6cJnhymlgaq0sRWrhfnyVyfri9l74W4XQoTHJIwRxkH
5A9vQ4VSEKE5WPPiIy8G5SyH7e+bNLWbExO60M2DpaznJlztCJOT/2gxbGOcPo+aiGZQdGnWa2Gn
SIC2c32TSe1DIoUotZDv9TrcmCqPiW7Xv212UWNcyaSFmAehuzjZqAXfgbrNlv5NpgZ+GhuJ2FNS
Wrzk9e6mSii8GQTjqPpbk8RGR6ZGKaa1x+teXVprKIJQxBRzyFEQnhBmaUsd9saqwAiCvNNTl8bK
y9FVK16jHLU+n67UZi2Me1TDNh2QkUJCZC2ssf1R6H9yoTYC6AdsNiszOiMbUHSmJN5WJIMxtv0K
0ADnugbu2ryNFLqbGykrckyztsIMFSjGj/XrqDvheKxBxHRdzm7Ck2wEMfYu7pKol0Nae3VmdJ9I
Vv6ITLvbB40j2Ysz+rQ3UwxMdAFcl7y/QmBeEeoaUVz+uEKpLaUMHfOIj9cI45lBX5a2smhOrXIc
FkcQ2+ewtsCLmFDpAAso+ZVLMcAXFR+gfF+aNuK0E/FEMdnBvIgFITNpoS9+FtvEWqozmvNAO/bX
9b3be4kDLReJVWTkgFHEaEeckBAEXdi7dYkXSyrEY1xrN0WqOhpFj8KAImcP30rwn67VRiJd+UYf
RykN68XAgy7Ol7ssFS9TiFhwqUGGXitfiry4ZHVqtwvIkbWyORMRRDZZ4Qg6sOOrvP22FoBTwYSx
Xh9HGS3Go2KL6XDRZHKjDmVA+tojaefUo9kHkqAuljAboGMQ8pe2jR6QtfPIqB8kYziLufR4fTd3
e7C228m44bpo015soCGqNbnyi/qa+aIJYgaYfZTrxD8ZSt6KY1xyVY1DWNP5+5EAGA+DVZHwPTR4
UnarzlsxzAUDWbYkpxkMLoVgolA+a2C6Ceqy8onnQPb91rt6KEzbvWGOk9qN8CDaTXlOLhgqJ0dq
TMJDI1jJGRRr+YWck9ji1bl2b9xGMHPjkGfQ84aCjdR68yuLk5taUh/LQvg9qdzs7d4zd7OhCuvB
xLptsgXRWgOmRy26N7WvZfhaF1/a8q5ezoZ5QAaZ4wd23dlmfYw70/Jk1voSAX08g/tsvtWjjucB
6E9cudoK49CkXC6UWIf252cwKN1XiDk62H7gWgFFhT9WuBsHbFbE2K7F0IRxBAICci/9HWnISW5S
gH3weqJ38y/otsB4A5IgosT2fnUKPEyY4bSW4+QC98YT3PZQoy1AsDHNbA9PGghqDxxLsntcCob1
3zrOgND10UyiwBuuEtgMHV2yDB/0Rm7hNj6w920DBg89dQK33Wz3BmxEMlrZFNNYoU0fr6Oqs5Um
s2Pchlb6smSc3Ojuy2gjiFHFKp7UHthJqO/GRU6p4F1Zvhtj+mZZnWKJnaQXePjF8q6n2whllHMJ
uxTswvA7SkcGNzeLAlzx9WGu2he9LTA/V5y6IT7raXRbTvNvDObcF2lR2lK2nvDq1l2lSr4IUXcz
KP03oxuAO1Aat1qh3yNjmlldpPupWt8CkjNQhOjUL/Vfw5I/c9RiL2dDNqtgdL4oynBdQwNFAqD9
EVRdKr890WYG+TQE12XtqwNYaQl65zWTxbPJpdFs6wxDmnK7HkshQYFXzw9xJ7ulnHFC4d1ZCrSe
/0cYa/anPBymeoFKUCSZ4kjTfpJLTv+PTNSu1dhIYi+WsaKjXUbEIwSdK7qml97mHlp9/PJE0efj
b/yd3HdqG5nMzdKlWCswroxUQAZ3JqIdgLKjjXb0JKNkZljI57ilzePM4xwg2wxphPEYazl0ZYrK
x0j7KkhhZ+nhaMWmyYnqdiG0tufH3K7O1PMwq9F6TO7TO8XpnnXdykUrOveuZKPn3dUBk505TWer
v66r6X7Mtdlc5kp0BpihJpCmQnR50L31FJ4nz7BAUY7yGG9P983yu57SPd9Er40s99mCMX2nFl+0
6jbpXv/hapgI0pRonqWGetKyEbE7H1BkVhmImI2ob2KOIeYqJhNAEqFBnzot6tAmFTmzlt8xqpwa
ItbK6Q6RPfrpUb/j4bryNpGJJ8ekGhaVpuHaRS0tdMn8MhDnXd/I/WuO0UCawFTRtf3xoCJQHAMm
AEUTuX+Qxru6f1Cb5+si9t3Yuwhm89JYHta1gIEsU+O7WMBhztUMPMHulayF383kSa14I6MKTyiz
d8KkmX2pD7QYlP6KY9CxjcWPXitfWhNZuSG8T1R03OfNpclMVxNHjxhJaIVZdF+0+k91QDNh1p3K
wnhMdck39SkASNpN3UvfB305R4KOtDUYqIlIvmn66naIQIoO0mTwcxShu5ooREtoM9DIoY+GmzQK
PWOIPSnSv2rL32dzNmVC5zvfDhFu7+MhEl2KDAw5o9CvAX3POKclyNhGju26rinKpx5rTS+kvEdg
kLVApai+E+WljXlNKPvRx/tKGA+Ae6YlfYVai3pr+JkOx20gJ6e7xUF2ZA+zniAKXIn1Z80o2y1k
Yq1e75RwNmdYR1N3p6nwtKl0a1nmFCn3fc37+hj7PwCVv6TRs5OFX0CkZA8dmjl/FtPP61fufxis
dzmMsW+MocgXzaRNEskDulLBdIuuYTAZdSCHioP4JAfmgfCfpfRafXrabDSRsfuAgiJKTJOBiBls
2GXJWlzNxtTaDeXgqr8DaBUoZ8FkgeXu+pKvX3hFZAzZ2EVSMemoMCddBr7q2F1I43SF4Aqr6KfN
Ycz/4X1gzJpY97hyBHdebW7j5HY07vTEv76m3XIgsnUYh8LIuPIJHbXvu8wYUrjRMj0n5JQmd+BW
IvPNrHvSiGSo6oiD34xuE94aBq8YuaurG+HMWcpIHReNDtfQiYcmRWLGfEG3hl3GxLm+TJne6k9a
s5HEnN3SNTUaXWj2XzP/qkPjdy2vnaXK88UIW83qo9bN5fQyx6SxxFZ/bMgKOIfkaz+rp1Qa/prb
7IfaSb4yy3YRDwHRmte4J25XDXeTHPEy3vtR+OZ7maOPW9LWJe2zTM2bsR6tDqVx3TP0yRIRzM3k
Hpl/qzG/Xt+mt3THtW1ifFrR9nA1Ro/M8ZhFFlTGzZrpe56odkgmF1BsYO4bCV5hBqB0oyWIsvBm
VYubcg3B94Wx/3J5NBQM7E2VEqxR+yVP5a8yMQ5dXrhrufrJqN+GY3MURTXIp+xHlam1NSkqWEzx
wihNq+qIO+YR7+5+1jTAjYiYeMJQGuBb3qzZJlqMzNVsTXlBqVH/WXWltQxukz/LYAG/voM7KQoq
iKDooiLRTdhmo1GYANs6CuBTMmmLyAvt1UDq8U4FBjTlcpz9xONFcZ/95keZjEvL1zWaNAEypfCY
qofKeB559MQ7NYWPMhjvNfRVSYweKE7ELy4ELY7jublPgcleBoMznRdA4+pHGuejGeX6lu40Hn0U
zXg0g2idQFaFOC14Rw4t6DFju7pIlhTQuZAW4IlA3kEpwKP9XHz6xc8x8kfxjKPDC0TV0qxVHEx7
h/oC7oDMvr7CfeV81xnGDFa53pFYXRQ8D8OfQyvbddI866py6afq7p+JYuygtkplXhKZOHnyrDfH
TpIRxt2JNc+tfM6OfNw0xn514ZwmnQo5YlnZOZnvjDIeLLVq7DRDjmaaSzA8aA9m2T1PWXezLiEv
zvts8ekXYFSCAIXOABzvx4i1jRajKfsUm3o/eoABBt8H+ZWdZa9ySr8Jrm/r/g38rzC2W6obx8WI
SIgIsjur2hG9BT2PcW5nGunDgtg+qUXIGrVJDCzIfkNZ/VYd51dNBcdEqFjJ2xQIgBzxcrTM1ALb
WdRx1JS3SMbM6JE4oPA3EWfqzmKSWWt4MWJOtW0nh/BxlYydKYoWWFQqhHRu6JeOdGpfxdvRlVwx
UL/qnFiZtyLGskhh2WaVJCjg81qO8zD+GvLoZkrJyz/TDsaC1AagNjDCj+l/404c77PO6VWJYyV5
S2FsyCwMUZjL1IZ00Zdh8kGG4A2J/vv6SvZt4bueM+ajFjEsps7ggcvT5hTGcTANPMSuXRG0BVgk
mOSU3xzRxlNnxpJ3SmwqjhnX1hwfGsJJtexa240AxjDMgCfJEoTD2Cn9kprLbZ+vN3ILuO6h/nJ9
u3YP5V0U2+2sCp2UKmKGQ6kv6nAZywQcDTxqPM6GsZ0eqTDC0KFRDQVqcNgmABhQeA11vHUwN1+p
QjSJN4iecvnHFCtW3P6M0QB8fbN2niK4+pvdYq7+gJGXOW4V+S0FRsctzciSwMaL+Sxr+ZHb6tN1
gbxV0Y3daJphoJm0QlToxKtnJIhZQSGYTpx7uW/QNquiX7GRUlTFEgL+XXHUR+QbguomQymufqGx
Cr/Zcn9JGB/XgHyrotzxUZhZ9mZTZogEC+mbiLoKyc6xFP2JH5DehTCmJiVJ1awlDXEHyep13R7W
15bLJb8zkUzV4V0MY2t6oRuisoUY4rcA8sw93ZL9yaWlFowhmhfz2fxWXkbfPCw+WIc9xH9O9eO6
iuzfrfdvYMMYUU3LORGJM8yO3HxTwFpwXYDMOzHGGpUq7paxYpWNS/HaBl8IVvwNAOHApHAWQe4V
Pv5tje5waB4FxNhTQB4WXsBGr/DHl9+H3WY7aiLgMGI4I6bRxeTSIYnwYLqN80bu9Mjr/uRsq8lU
fppo6Ntuaoljou5XAlRG1VZOoLvzgv64ILrgzb1LkkKtNHSnOZhx+RIT9VmI2otQI3ujYHh7Ev1+
6V+6KH3KhZAzFbXvYYBHAORJQIp/wrKJ0FU64h3qtG3shUA77Zv6JhHBTFqN7nX92VUfwJGKBlg4
URVndjLVqyXGmDNoFyS/TW/V+IY7IrQzfYCd3MhgdlKfREFICsgIb8TFyt9movQLRsweyxf9WHl6
avG6q3nLYlwBUKVHAOEhniZTbmOJwSK3lrTwiA139RCNaoQoyGwjl/lRR8w1Wut8QiigRKJfgwQZ
fUucC76rC+hhBqkYkFU/gYNqWpX2CRUxxrIXon9xEEqk2ASnyzWOXd4VpWA2F0SJFJWCbupG45U8
C5OlLBA6j+cufKnIXYNIU+E1tO6/xzdyGPvfdsI0gB7hX6ZCsEqndgx/PETHzAb33F18MYCDUXgU
mCH35T+J3jbCGa+g5XMItlMd1zpRz2XZu7FRe5oc26LGG6ne30/0oaGzBQfHdpuA8zg1ajCvO4Lx
XZsOs5l4qPdbWs8bgt9PrqCz/z+SmEikNuKkSlIAjqLU+CW8EUyrP1C++ZLizNwtnoQ8oxUH8kkF
ajLH8u/eAQDyAS0bfTWoz33UGtWIQHEX/x9p17Ectw5lv4hVzGHL2EmtbNlvw3q2Zeac+fVzIM9z
0xDcmJE32qiqLwFcXNx4DlapV2eheolGniFmviwXAXRDQRyrFbpnVlAnAZIbNA4uXhYM0yAQ90NP
2X/AHqrgKhZhDNGASqlHsbSVkeC6u12kO3FVuHXdIbvLfS7Zu3aRQzkGSVamSW3Bq+vwbOsB4YhC
d9Bd6Ov2mts9Zpl5dApMk7hZGXVO0yKiI3OC4qfWbWM1/iQ/zxKvSZ69LAzroCKrgemLMiHRuFTx
nCFgUdNDkd+ZvEiY/ZYAyx8vFWbOYah+17ayLIZ+wgy4WyW7HOjF2k7ukFw2AwHAOdoptT5Z2U2W
uFN/l4g3jcqjhGeAA+Ix23wAddWKWLMKq5Vk10InI7JCkWdqDqkCAlvGUW2ildOudmtnOf5EduE9
bewwB5OougmUO8xGU082ALhlKRLhac2WDchFTDPrrnpL0qgEotdyeUkOdkp6I5B6v81kyMusQ1xF
MPHFT9qxeF5S28K9OCx+iJbA/FmC78m590x9xbwtYErQD/4Ok3VMmqnXu0Zxm3VXo6Ehnv9Vek62
iNzmd07rRQaNYtXMa9guAm5hg3yw9U2ZfoSJp684Sp1HZ8BovSWK82s9BnVsIBQpE2F+i061z+Dd
A6Bf95nwB8ce76ozb+FGFHVgw9QPklRgWUhh2kL7SbeerltJ5r7p6NPXRUMDWB91zU1LmOp1nZH3
gu9dxK3Tr8Jq5zK68cbSNla55LgmzBVtBFIuA57NvJFIEBwW7hD+sFqem8XUto0Ayu7PMkjmZpDe
uFmWod0pCEO7mReOL8eO5TdSaKu/DMh7tZAyOaIDBly7ey3AtEa4bFouXCqjwg6N20ijLH47zMWi
a8hga3Y82qJXum3nJJGz3HXuDOqe2DMfltgGZg5v1puzmzT4SjivjbSil8c1ivwQjpaXTrqbl5p3
XQ15+/l25zYea7YifErgFblVC2OMRl5fOYf72iueCLGi/vCX4qh7FSUioV/Sfx4f8KfQPd/uvpGG
LoLewBEmsmyTbhnACgSbJVIIv790Vhx1gGvA6RFANeloeZO/YPpA3H3IgdsIol60JI3RT0vuFoBS
j1obn8FH4F5fDFsfLmsh/9+ck1zJMmLpAt4OGnNqLVjNR2PibBjR5ne2fLMMykSgQUssRRHLQD/J
rvTHXbIHdl/w/0csIZfqshTKULR6JVotvGFXrYCRkPnLeGhLkbNfbHN3EULZiTAf2sIMVbi86Ukq
90u/u34e7McIYLwIK4Gnjdj/9wNpBU0TU30huTHiQtiC13snQo3Ew0JhnvxGEHVlxDKLVXWBu7SI
tyqGgTW/yp6uL4b5GG1EUBcl1yYN9CaID5R2cWLNsGsAQ4fig2ycu55jcZiyTAT6iJJN6R2YsbRm
GKaC8+su87ibAFNRW7Ij18IJLMfg//qQTgOqDUcEiXD4fj8meZaGKM1RNM/1xlHQoCevhlNk3Z0c
Cs4ahlhy4oqR/Pn6jjIPDcUTXQEJpIk6yu9iO0FCE0KHkE6r93F41KNACnkNFWyv8iKELnmi8FOM
bYSt7LzsjLDOD93lznj4tjrJl9ZZ7Pim/HZ9WUwLsZFI7eY8aEI+VAO8lnU8xA16muN4D0wOvxyF
z7oQ3Vj5VNrmIPz7/5eLchTm8qAyAN+jrJ+WZiVa93CbiSUvDv1OuCFs3rwXg5Vu2IqhDKBSm2oW
ZzUyGxLAJhJQ4sivodY6xcv15bCME8ADgVoAbjzQtVL3TbLEaFhKBW6FFfTdsTc+4Phvf5/I3zwW
HVJtZtJhHXFR26uaO2txt5ay+3eroA8lk3pzDBEOq2SQSgk9rWyD6yKYFfftSqgTSVvNXMMOMkDd
+zyug7+OUWvHHZoY0Bk1VeCizQwvWdMbqa/2prn6g4Hm8HHxxUmzBx3jM7pxO6wYMxc1N4oHzgfy
TpJYu81OZ3mPt27FPZdm/dHUpgdVLXltFGytvGgL9ZQl+jCmxgwXzbwRf2h+7s/HHnAst7ptfv7J
G6ns43tgFV/fe2aScbv3lA2LQHsxz2gcx3iN8M26NR6Tc/FAcJfzHzVC5eppDP41b4lHlbndR57X
jXAakUCI5baxWiw6UZ8E6QXE96t2q2Pqt51IJ6Bt5ZiATZ4jXv8dy3Bv5VIWLpT0pBsWPIXx0NiV
csyqyBlazv3/g1obwC0hjO4aXTMYqwjoZuDocHufDDZMN/ph+DF5ZJw0viVJkNnLP6E2UtvZLc+f
YGY/0Dr7SzjlUGhZKc2FhAyTdKsfdMcQbcynqE+zQ6jrQQWuh85H2uO2IimDtxh521s5RNYGJpMF
7aB00m5IZI7dY1ackCm2VAXw3Wg5olQW9N5Roisl5PSzr1rxbRR5a+MXcel1SerkbWob4OAcvl+/
KswoaiOXLt31UVEJEXhX3IZEUSSl1e4STN4s7luM6HHEMa3OZZl08a5XBK0RUrBYkyBYAQneTziq
b5Pbnhf7I8OlQI/fyKM0BggdaZFFOL5S9FfFsE20miq89hm2Xm6kUEqiyjlSIjE6WwhmAnKTbhrb
gNtxSC1jvhGA2cCxcLxtJP/fGO9+FsIxH1D4DYEGkff6PisTjkYybTd4ZJBpFQFbT9Mx5GqadTm8
U1fqLeD6qf7YyHYV55jEmTmdVOQZoKM3hCO/RFHPhLpodS5byPbFhvEAE/klV8IHfR09sUx2jSEd
lJWHX/AHvb/IpO5bWI8tUBqh95MjHyS/BlBj7UmHn28Czzsjb+n7BRrI2YJ5AkkZyt8Y+lIf4Qci
VSHfa+tkl8qpaEKnkF+j+AvnhhGNviaL8juqWGlaeIOkYkLMcuaFd0lA0P0Ig1vFeQ6YGXEFvuB/
K6O8CGutZDMBbRwILQl8aOJV5w5NyzFoyew2slFh24HUEgUV20A7QI5cCQ/h/g+W8/IJlPZ0Rr1q
E3lv0311Lv1wr9w3+wLUPLxTZF+6iyBKZVZLBaR7hyTDKrcnvZz2jSVx7CPzDb9s57tyVzvFeUsu
XdzcqOshih8W3pwUZxVv2PEb0zFHqh6aWaW4w6R4UwLy0VYIrusgTwRldCehVGsZnQ1uF+8nIxhT
TizH3CUZY/Mg69XVdywuJep3Zi5gl0TjRSRxQn7scx5JA08IZWKjsSiHpUHjQiM9TVmQYHphnu6v
bxQzDkY169dKyEdsDqPqzaYtkCBDHNxi6LW7KW6SQLWrU/OE6+q3KHLyaLeZxnYjkrIPoaCJSUnK
xarwUgpPclx5q3QQ0ydUDewyNjgvFfMZ2YijDYSkJsqsI5MZJYh69PSQtOpr2JVnK+HVVZlqtxFF
GQIVXUiYCIEhKOpjNh/ShXdabAHgtkFyBKDrNJjD3M0tWErfsrIKCC6Sg+VLAIMXXpVA9TFhm7ry
w3UFYSvhRSJ1k3KhaiKhQ7kvEwA7r1Ve1yBxXwu762LYDox8kUM5MHMXZxk6FogDQ2jfO6fKAIuR
OKJfYvrUjm65hUxWhhuThL/2krpecw0kk9HKEBqW34XMMYTPffSlEw6Sehumz4v2zxTz3DS2Kl5E
UpdNETqC6Y10pKQH3boX5N1YPC68/i2eklD3KzIXw4pyGCdMKzmRATlt718/Lp4I6k5hdsiscwV7
t6CvPXkqQo4Pwf59E+TrGEJCIxr10HWD2kVliY1qgPOlBk29v/79bOdL/iWAfuYyQjpXTxCQDk4Y
aODfQtLqn9l5I2SBzbsujnzuO49oI40KjLPRmgcpRTZAGKNXfZjuDUk5C0W4H/rBBdtBkC7pi8Cb
PPrDnboskrq7ZTWMcYt6/VuoM58IVupsSw9GMANCLQ8+FKhuVkldYbFWx7g2EYN066GdH8bsOPAA
j9jW6LIi6s4W6TwkVQ8RZQutfpksoKeNzvXD4uieQl3SflDypYIT60Zrt6vbypnkjqN+PBHUDW06
MK82C25oaQVGd4T3cH0JzG1CblSzwC2GsUHqeirwGkrdgDHNusXGKIUtd4qTxR/pq0ds+0sM9dw1
mrms2oxG0bwVHqe4eez6LtCznAfBwDSbGzmUNahLLS4TcICCXaUI5DE5raOxMwfrPCnN09/sHKCD
fneH4G8tYIxBK6WIGqF6q8cPIc/DZjYRXbZNojto9DSdBbQQoCv7kJ0tvwnAVuWIt4QHB/P7fh7w
gPjZKbNfGyiJlCGoh3GIxgyepIahzum+82ZX9LSdljoRoLgBrNLa6cE8q7vE5fe0MZUdOJ6QLyP6
pHum0jwriyUfUI3v1VOMbIFQZxzvga3vFxHkEzZObKvrXW3KEJFXcF316tA0tVdmg/cR5biIoSxD
W2izGU8TApciflD1ykf5/1vDtQ681VDWocs6aAfgCN1MHXd5O5+nttg1ysIxQuxbdVkNZSSsuumk
6K2xMXoopa/ZVNtJeB+mn69v2h/U/SKHshLA2UxXwAxIiDB+Ik2ZdwIGX3UbHGTyrryROOv6g7Zf
BFLmIp+TSTBJW1X1wwSefe+n++yc7cL99GXyh5MR2Zan2t0J9uTrx3LvF21XKQMiSy34DYr/rbbl
fnYDuqab8BZ1laDkDudwNIWuo/dTuIpyQdwk4F4T4pYoc+fjGtlmbBMS5GU3og4XOgInXcaTS9mT
StCjpE3gz0j6d61onF4pbbHjkfrxpFD+hKmii0efElTWOxdOpryeOt6gL1GFd47Z5rQow5FJWor5
FegmqY12AaHFJHEUDyKaYwJpnupUE1ZdzkbZnfWvYeVb47/X7xhvpyiLMUgDYOQS/L5QK85kHktN
dNqWI4QBzQXjvdksymCMUdOWWYW3sXfLfXQs3SbQ7+qjCvB9gspIsMdIwoCHYMg8I1UCCjQSLdo7
6tI0DDHkqkHJ8320y8BUSahL24AH28nOhGzkUEotSKk8tqR6BZYKf3zKMA8Qvxg3BvDj4C0Dbow/
78b20DcyKRXvK61c5xnFbGFX7wnfMZpNd6NXA8hNRGccN+Yla3in7xt5lL6LaSQJY4k1EgBW0Xub
URS/tB5pVbK+GN+vqyVRiGvSiNpunmV0WyXpIkBarqc2oWo0Hmp1tQ0CzLJYHLed2W+obNZGXQJd
AGN1UcFcTI4ZAM7KHfdNUICzOguGb4MLLBA/f/6QJdwIpe5Eq0xALILpc+VFsFeSMwAMHxzu6xvJ
tB8bKdQTWtarRHJ4iOjNyR7nzhsaixMysCPijQzq1cwm1cjLBNcs3ocBgp8DoGTfmroL3/jC2zby
wVc0g+7QRGevUmCQGT3dRmhbqjPIPwBplegAJsp3cc1rr2X7IGCfEdEAoyjveIljrQe7T4KAy6yk
1O7Eft8a+n2SiCBscpVVeCjb+G6pGy/FaznOE6hwUzCNx/Vp6jP3+mEyjfXlW+iu776pomQqEZyt
FXDtk/xzp+heJ9Qc9CW2zvxaMt3wna2GJfYl6o4yxk3BAJinfymAspcKcH0yLcKeKi1IdfvkFDU8
kER2ZUVFn4+lAqMNzVO/W5BcEcPI7BAqqcF4QoVsNx6avbqLuBg0XEnUFVuWRg9b8S2zOp9I/2YO
SiQy0cB7ztjnclkSdc/qojIFAyMe4As6G8bTsHJ8M2ZzpXLZM9oDFbRcEKUJ55LV+a5UspPVijfA
En+cLcmwxSm909T1TpoF4JikmOWWSvVD5urXEmm31IqqIV1WuCNZfsi7o8qjvGR6BGj8MIAoK4FJ
lnpXEk2UF5NELqR9dAjQCumTB4yHW8tA3YLDs5FDvSizDr7hRI6RDPin8eq96sV+e1y+T37jYKj5
OIIhkczBW3eDXXmz/3/owmbGaADowQA+qN90ugs7T4whnDDc74qAJJW9xOsfAVr0orvRXvRRzC3t
EcV9Hg8C893eSCUqvHm3pTnSskqEVxznlR0lO1HeTSuI0dAEsuyuG0O2tm5kUWc5CrWABkU8O+IB
kGV24hWg6yYTCWXAq56yHdiNLOo8k9kc9CVCGmR5283ZzTAoHnlCZxOgUtkFr0RA/vKm+piv3UYu
ZcUw5TylPXm+MamJ0xLK17nQ/bWoXLURbkvNOk2TyHnPma+MZolk+N803pEtZ6RuKZY57kiBYSm0
60a9u4IK4frxsfXzIoV+A6RCjWazhWMC7i3lEAo/VDOz5/DTdTFMm7lZDOUmj30fKf3cY+qtVx/W
ZTpUItf9J7/xziXZyKCUPh1GoM7XDSniK4mNpkmAzk8NYNJFQC7Fh8WwZ874F9v734ikdD/tQkMP
lZpEHGEgPjdO7NbH+NPignokCD0QIV7fRp5OUPqPvrVc6iS0Pq1WebKWMGgWI0iaivcCkVO/tpWU
vqNwnRZCjXtmgo3XjNvPxiz8m5mlIxSyrRrzMUplr4/ST9oAHPoFHRPcTnnmEwGqDhhwDAaDv+h3
E9YMqjygtISIWP2mjHfgXrQldD42y2HQd312XAXVu765TMAPDMn/J5L2aU0rNRotk9FY1gLTE/D+
bny72v2Tsgu/ZEHt6bbkVHcTiFffRsuf9Qd5x3uy2Cq1+Qiq0gSSyr7rI6x7/rY4IOs+EHRw5Vyd
Vi/18ucPlXw24qj73yzpWlpyAYtqDvs5C+874F+q67i/vrfM+78RQ93/COVMBApQqK7zQ2C0ztPI
uRrMJ28jgbr9PXCB22xckdoVGvBNfZpyfxj3KJ/ZEa+2yY60NrKoa9/XtarMpY7nOzwL820vAKIz
aKt7fazBMQOGl8KT5psSTHyCWgbXd5L93m6EUzYgSYFNUcoYvZmyl3hNbNPwuulYNqmdm4UtYnyt
P1ullxXxX54hZRTCqdPk3kKqQ9VfKnRhf6glZ7MwyoEHm+vS1SkeWbM5za1uZ+ppUBP3+vYx37uN
EMqsDBg9GBoNrUtzZNpthmBcHZzMvNEiXgc501ZfJL01mG98MDECoaqRILHQC5JXNt/7vLc1HhMf
517RrdSiEgLsM8JyFOvJNHbFyHm3Odv15mBvFrFW4aL3M25VGZX3aZj4KvhPtcxE/mJ8uX4y7KVo
mFNSACBi0HTw+qRIqyDAE5HK2xjgr+uHulH1iwBKv4RBBFQZcajMKXLN6HObWI4FGPGWi5TIWwql
ZFIpW2akE8ROc75powGA0PWwK9FNlBjVqbZQMK5/hG3vDWN7krUWbdOdCmNRNJ4S9a/X95Wth7+W
bVL1jCJOk6rqMf8C1uNO+J4C0yz7el0Eu2CjWwo6owDQLtHp8QwsBaac4RXB1ImHHK8XHVTkJufd
aC/f54PqIzl5J0e2DFhz5e668Ldg9J2zshFOGUT0FaMKtqClwIzWb6KGYWQJtGFVA0TWPP3Rl8mT
Wae3WW/CPve7yrQweikg4Mtqp+iyh6GSzlOUSTbC+ltRHU+WNvqZpDjWBDNu1F/TNrbjZvKUobgd
Z+NlFNSnSpuCeQKPhS7Zk1CdtXDwhba+xdTIKe8iHwSwiBUsJ51Vt1eT/doZ7tya+UcePcPSdSQP
0WRDz4kAS/p/49sm2Vfo/ZNPkQYI4+agizxRbw3G77Z5I4tyTExFX1p5wfXpvORBhHuEBvUO3CUJ
sM/Bd+AIQXwGkLa7IKQGIw44wO/zfQpAXp7Lwn4BN19C+SzRFGbxmuLA81O711AWVO1sL/uFu9i8
aV3mTd6IovwWI9ZCXYqh2Fn2rav3uuFzlJflaG9+n8jf2NcuiwZNqdHmaoq3desnJmd8inn5N79P
/r/5/bQYTGgdvt9KZH/UnuMMYxkrj+6Lt0vUDTQtTUpiUOm4YX4nibeVydkltsMF4hYLU7MkDKdc
D2XJVPQCSxImhuInDQ0Xghfuir3i5B56GZ3rZ8LWr400+qGI9WxYdUR1vSs6b0XZg7w3ghKd5zz9
Yp7PxnZRCwNJWhJqM5IngxLk+qGU9/G4u74cnghqNeHclmmGwQt3TOW9EGGgKzL3o7Xwdo0c8jv7
sFkK9eipiOj7uYa/IweSPwWEst06y3flp3CH8qJHeMuTzuk4Cs4+rItYegy4hIevxMJbCD67w310
KCFOwsjMR8cENrIoExipk2YB8wWGRzgKc+8A8C6NH8TMXbXc7eObRP6+GjzW1j+Epb8eV40ydzkJ
SUviSMr/LAD9gHQgMuoO6TpSHoYBWW7J6d8ymaK9HNOg/TYdeYCJ5PCuHC49s1vNwmJ1GuxUul9P
ySEKNCT44gNPDPuib3aYsofroFtC0sOS/AQ4iTEQaLqqTXqIl+NHgCuAC/Sf16JRxnHqK0mdmlAC
g5O/Go/8EIBtF2XDkmTk6rS3WH9jfceql6WpJ1kvM4jrw7wG16827/ep3aowydiKNdLbY/uSdXij
7q//Pvs4jMsCqB2KrbFviw4L0G6XTzXmYhC5O9oPMndbcsckudKoZ0RellUaFSg6IapeAdQ2fyXT
oCA2CQTu2BE70bJZG2V69WQAWeSKavPoK75xTP2osXvQO+MmgVbRrp9bw7u+nbzjoixxrcJ7iosU
Ka3YVcNv6pJ9yB28HBdlgtspn4uGHJegynYx7/rutGZuZf7bc3Fjmdb+snt0dCuVgMiOigFZVsGD
DbaX8RijWDXwnD3m60UgyQxZMUyTRrDoNILMYcDrVJa7afLqDKQpxcP1c+HJoAzsEhsTMvCIPOXk
kPavXRiYEbfTi7wN7yzoZiGUJ5mVQi/LCwYUCQgaYQyaj/rJCBqfTwbA1rPLnlFmYS6jDuydxKlo
zuawy+PHv9svyipUcyYLjQm7OdWnMt3pph3/7ZFQpkDUE6mMSHtBCjw1IbYJ9M/4+nfLoAyAWrZN
DAgbYIIlj5mwk6W7UeCI4J0EdeNDvZ7aNUbsPcdw7+5n3u//wYhdjpq68QZ6qAelw3vZeZM3nRFy
S57h9B7xjAkGaln51zeNCRWKKdv/Qk4a2yUxxWi0UlyWxXAMe3WrA/BPejs/apENNipwb8H0PBJU
BMvl5RnYF/WXbNrXU/KyBx8VfD2pd4TKNrU7Zd5z1kcu+/t7epFB+Xjr0ptyJWAw5r8xpvmYBG81
JH/Z8eqKvAVRlqcajVqpSP1IaeYgH6JdFIo3gFbi1KnYxvqyJsr2hPGEolGLNbWdZGeNL5TfGvHO
+lCkcVENjbI7SduEKurOGJ7Ld7OyR9PCXD3/5fGQHd24VO1gYfyqRuw/OeWegLnOL9JD7wkBYYgV
efU2dtvRZkmUHeoKNRkLFcFTrqLCR/oHwH5V7vIX/bE8k/HK+qb4ylki22hcTouyS2VZhrVBzCsJ
pGQPDYXHeWd4wqcCpLTCXngyefE7u3Nys0zKTs1J1WpljtecPE7rKTtWSOwASanbF/vVy9zE5aFz
/sFyXVZJWa4kVnu4x3C/1KB+Qlzh96mjPxpBa7dO+Ro6GPe+vq/MbQUelaJJmqVYNIqSuEZKtOjA
wlqN1snSB5HLvcWTQClLr/dyNRt4tJbqnGtBXXBiXaa12KyAUowpEadGIlA4s7AewlB+tHJrp2r1
p+sbxT4aE9UJNK0oMmChf79jolw2mpxrpN+flEGHm+q13qm28oP0yuTBYHzkZCyQyxqSaIigXPld
nmCFmopJNyBAhy/C8L2xeGEMc+M2AigzO8xlHs0ymnDi0+yXd9queFZ7oN5OPpJiQRHbCjos9jxy
QXY8sxFL7WMEBLhOqvBUiod2T7qcSJ7SCkBS5kbALL9+arw1EuXcGEa4zlXUrygLZtIeBHpOYQW1
2XCEsBP9myVR5ldW0lxcULJ/m0Pq4G+Yd5KLCaSvtVedFjz9IP3ZoQPVs/bjl+sLZDf/bGRT16vO
TNFsc5HACEu+5KLR6CaCmcKUSBCelCBEdaGNHMvVV45+srdWxzyKaIrApqb0s+mnpRpMDCep5eNk
3qr9nbB61xdHDOw7rwMAff+JoDQ00eNGUQqdXIGzWp205r5A1Uip73JDsq2JY0h40ijFzAwNCNgJ
dCWe0rMoRsC/DjH+oe6MfvC7FDQVcry7vsA/XIbLCin9TMQCDI6pgqCkmO+tKqxs9DfddXrkTFUe
qHX7aTWyI8hjHcUa7yKxtCWVi9hCFkZvM0gtDQkNhiZBm//9kqhlUqJWBAs9ykMwkxpOFj8kSQxW
ya7ayVr+WFeaXU/CP2HTP7ahZcti/b2CP8xRKbLaax9C6fLYDa2kZIgGrSQ5oK8lGJSK4/SxtHa7
Vuq1EOJJafUFRq+Ib8zwO/ihp/kb51B5+0n5DUaxAISRwICSbn3JLd15NyMU0G0g+6Hix8OdILty
bdcon0GYzDQuVQS2Vt1+7Qz11egSb4qqh1pSOVeE+QiqoPGVgTKCAVx6gJ0QWklVaJE4oPs0gw1B
d6XaIWnPBEgG8V7lNGMzXc2NQHqgPa36Nk6Ut9RnciaTHf3X8G2aiWTOmx3YSTk6yFsiDeOyinEz
hnDC3DF3yAMVuh2oYtBKScCdl528401RcSVSZi4ak3iUM7yItfwat18UzCd0n9QkkOsnuTpIuPTz
cFeJd6KU25309bq2MrXncqLvxlhTBFkFgCddTfm2nCUt0Lsvbf3wd0IoMzcA8ioz1wxV33YXAo+s
eCjSB1PkLOUPG2momonGNygndblrvR/nvkNaLAGvJAYHp5vYz5z0R1Ph8Cr467yjY1oTQmgBLGnA
9tHEDGM0o6uBVHcs6TT2TiOdUsW/vnXsRW1kUEZx0OUwayPIMJ81Wz/UfuSNdvV5dn4CyfGKDUwb
vBFH7eGa512Z1OTCid7Yn8OJR6vCE0BbR3SDr3mKQxKifxJtPheTwNE23qlQBtHQJ7VPckTctRUA
I9QuhGc+XCPDyIPBVDE1DHGA040O60vVGnWpL3+O/xK/az6WIuwEma5oAzV1eJ28bw4/ZechEaAh
Cp5qqLf8+zMtCKFUL/kswctcHM03Ppd+9dru5H1yEve9RzohBVc94yOAQW+5PJxfhqHAlKIKZCjw
/Ig6DVuXRJMsd6YuuVl5J+Mtq1tgYUZ2tPJuMUNBfhNEKUhVJSUABSGo+LH6hl/cm0ig9bZ6S0oQ
ZI28BnrmysC3AF5LHdr3jlGogN834p9uCFQgezVjp5ExYGwlWZCPLaeBnZUqxOwF5n4A0gP+Ihrr
SBVjU1qVBC7fYfWBwndjnKVjjRpwak+gFMKwqSs8tUF5U4g2z1Vgbu1GNqVC85QmoBDvkaOOHjFF
I2YctHjGzfttbeTSbMItA6j3TZcgRg7lIIXlWMsAk6D2dYvIE0IWuRFSN0ljWA18kLBM7ST7ZLVf
l553SrydIh+xESKAKV3LDID4dijk2LjlgekaFebrSztMkIwBooRj8SBaiGGib/hWNShTL7V6lhhk
9CwaVbfWX8fybgKTYu3BM3ZWQGkkT9e3khV//HZglLXXprILZQxQoWko2hnHFexWs1PsySCygDYl
jjSWzdyuj7rZa4P2gKI24BJPMnolzSDpon0Kgs9eNQK0ogVCLnm4Nd6gV//0ybCX1fQmnqoHzncQ
NX+/zxgUtMjXSLQX2xq1MQHSRwLabXIe9+vRfJJhXcikt/mQ81bNkUa7sLEgFlOOtBJKqnDrkLmc
70nPfO+kB365mGnLZACiaxKwRVXaBdJ6eZQw8gcrLZZuNt3GdW93SWl3yr/XN5F5QTaCqLO0YinX
I1Ty3VnzBuVRTTiJDaJ5785o8/vUIx4n/ZCrJP1VNuKhUvO9voaH1oKpjBt70WJONuy6OMQ2v993
3ZrDSUhmlNZGyw6Xe5BF2Kr5XC832fB6feeY9uvXyjQaJ8dIQnHN0dPlduYLKUU+6Yv/dxKIRm6M
11qvbRUht+eO2fw69MZLLWuhHefS83U513VAEylzr6JFq8zQ4+q2hS+ZLz2vssXyfTXwbv2vNoMR
8veFgHairfoJ7wkY+ICJnbuVkwSxLwVCUPjhA48vnm0ON/Ioq5+bCfzdFko9HQhkc3IfuuKe8AoQ
cyhyzBBPDyhrjwFMcPikBGxuvclLJ5zPA69LiieCMu991UaJ2WH/ItXwGnlwBFG9KzqVNxnFfLg2
+0YZg2U0u6YgBrX3B7ieSxDfkTgFU1COEVSv5l54bT8R3JbiKy8BymoE+01HKEOxaOWEEQlYvPbz
jLZjwN7piNsz76m5Cb8kTv6pQQrWA//2jvTgkhYdLvwEZ5vpEaksxOy7mpAbjXJY74aH3C1utDNp
QYsIEZnHpxfiqepbB+DmjqdrOE9FileFoBGTkh+6Z+4GpO7/L2jEnIv+9jEbYaLaiSFIl2Eds9tZ
PtS8IQTeBlKGREHMKQB2Db8v4kGJAI2pdL4mNH9nF9+STZtlYBC5bdFMh8cxfGz7s1S+5svn6yaR
NVwNdQQfiSSBrRF1qd9NlqTGw2xgzMWNw9YN19Itq7C0qz7cIWA8yGm6j5TquZDmr+lYeLk4uF0i
usIaBaPYeEsLarlG9ppUPw9Z7uhrf1Tj1iu70s+aQfmQb7L5WsoGiRj+WPMemx59GrzhLO36o/TP
5BNPSEhtXg8xMQPv3/TL3lDmCJckn9cY90TD1MPQ/aMsXyc9mJDGK3zgr3IWx1aqizTKKOmNpDdt
FiM5MwQ9UHjlQ1i/XD/tPzxQFxmU8emBLSImgPxw1Zs36jmnuTH337SgeiIhQsWLSjgbSGNsKOOo
qJ2CzEYKMBOgyQbZs3Feats4Gw5A3cmpfS+DamfUNq8pg23if62Uxt1ATaQurRlPCRQY3FbmXgM0
L59W4A927SKH8l10WTc6E54FnnzCKg/AXCcLwh1hAEW7I2dDOSpC4xAUat5WSYiAS+wTpxe/DZPm
6ujb+zstMSg3puuHbo1T6H3yqQfcR3IonOludlCbczO3vuGl8HirokxQlGH+bhIUhFnDoVFf0iG3
U+6IPPtJuJwTZTkMYaiUtMOTYEUnUfTVkdeZwL5bCnD0LNFUQMxK3S0p7yTDiJGWGT/D+fOi+9hd
NAfjglA8cZdWzvrl+jmRT35nni4C6dtVm+K0jgUy/9X8PC530Rp0VQdoHU4RhSlGBfEYMk4gYaVh
PuJeys20gs0QlAcJ8BvdTo0+tdNHApqNFOp8RlUBbJSM2mmdgrSt/75UHuDQPbMdDhWqXtd3jqkM
G2GUYZ8BoTbUGpA1xiHACLqN4bMP3aGNiHfWvFgiY4QIYhcEu/bz2yzogdEmOeaxDnRe4YnYmXfK
sJFHaV+OiW8Nc/wkan/zr3xkd8sjyiNobmq+Fh8xRBdptAfZVJWpGi1UTxIGvwCWnpFhZLmoOKvi
qB7tNCZTOFupiSdxke/L4slqY0cxVDvRko+8vZv1UFZ8DsdeaGecllGKjiZ3d6O4eGOp7K7rHdPS
bcRQfmM1JnUlZniUxGqxQw1EhfK9rvMWw+qx0OSNGMp+T53ZVzqhnBcDEwDTrd+eVIDWZA44Uffj
sXEJFzyf5ZH9Fm7kUoY862MMlZJrRSBGSY0hdOU9gcTH4KjLU0HmA78RRhmMWBPDUl3RdZlommNh
E+M2PnWxuA9RYbZzrXpORfUV1LAN72pzrAc9x5YLk9Y06yq5C7BywNi+CwVbOec/RiBKpJ4x2cVX
mZOoZj8um9VS5qQuSy2vLXhSoy/+WN1iVz7ieUlt1Q5vzf8h7cqW48aV5RcxgitIvnJr9qJdsiy/
MGzJ5r7v/PqbkM91UxCncY4nYl4mHKFqEIVEoZZMr9K4pULeIhk8UfVwWMoSMUBDfGm4jpeHy0dh
i+lr7aTs7EE6jz2q8yr9igomzXKA44RWxY7LH7W9Eg1lLxHTOyIbNDVEqlALRZJEaPwE175ZcVKL
/7A5ZwvMeetUcYxzCTA1eM0ejCOeYBd+Q5lGXBlCvSUHRbYaPfHpzvaYczZ0sTnHaoh+1hNNMyk+
gQaxfh+DzFeyxcfIDR94imvbyHU2yZy2vA1rPY8RBMyhVwuhlY/XY8zpdaG37ucr7GyDuZWX3jCb
FmEICAgNa+jVnWriFQrnuMn6nuN+9LxcssWcp1hT8gH1d0AkBoaEBNUz9Vs/PfT9se8mp1M4F5nM
c0LmOEEkCK4JvUdHuWkz8NIU3r60iSM8BX77HWOA4ByK7eGYfDGs6l71HwQFsnm8gHFrzBKOY0DP
0YSWLEoJ+CqrhEKVp8GUB7h/aOKnwGS/MDvpiVKYzX7EGzJ4L0t8/sZna8yluoBsfImgeONk9YTh
j+BEqukkdUhW5+IxiW7Npj5KxShakqgSa5Axzt9pQw8GBc3R9fl+VK4wuI3KdFq5YzG9gh3GoXR2
mF2ws7odLdLL7hDXrjEap67XCzc3wDYy9f5AkpwTIWxfN+fFMFe30jTyWJU4c5TsLj1QIe73sJ4T
mXK3iMESVRd0BHJ4T07Q0ZLdxDNFTM8tNvFSry+dyyC8WaNfOwSDJPqSBAgc8fSik5oo7oJJ2Hhc
dj0lt3ukYyDTbvTla30/2oOTPBFuz/p22Hr+rAyuVAGyysTEZ6UGZDyf26fBwkzKDjmDO15LwhY3
7Qf/ZxBG6MTYgEAUZkUdslO81E2fKq+8UvfTAQ03nqGjUlrZPOz8h7jovEgGbLRkaSeVpunpNErs
QxsNddkf5VfKr5feJH/R5fNhlQzWxKUS65oOylFNBoNaVFmz+T1JOYQd2xfCnzWxUzxNN2TDVOL6
zhVPip5NBCLtr8veudVMt16IxsBVhpl3UK3ARvOVIH2k+Ysfg8Fr9Mgrwj4vdHhz6NsofV4Ug1i1
oZJK7THpBeZMSysDpxxH3uXNs8EASZmJCbgcqA+qkLwed8gXXc1v6JSLLf2AIivqEbw85qZJZHmh
WK5BRJxlYRsrMekm6Hk7inoCP7k1o3zD2Sq6FZ+w/myCfRCqpO3DpoeJZB/7+SFyXskNqvKoXvBy
YNvRz8oU4xWJCF0lPYRXRPvwWvNoUrE6ynvK7KbYspV9C9z4+fLyNp19ZZLxizxS4gxtTpJTg+Bh
fBPKnR6+XTax3WezssH4xdxNWqD0QMIBerqVF3mGs+xmVKVMlwJx4Qr70kX22ec9pHiLo96zCgpG
AfONeENJjpHp9tQGbkhCi4w6r+hGwfWSizB3zUxMdGMVw++MyOJAjxJiT5lHw6DWoXUgEx0c0YHX
xcFbHnvDhFVaT2h8dAY8mJDnyQe7H3j3GG9tzMUiNyXoe3N0IaI+YRtDZYNqEQTkX2fxfh5n67Kr
0F986UMy10ludkuxdPTSrhfIuz/X8VMrIVrisaxtv2tWLslcJFXS90FDZ9iWh/G9t7i0G984hRh/
Kb3Q46Xs3598FxbGPgnjRa4n9NJREGn2ptcZVrkLrwKncvVdeIuJVNASlQ5Yp3fBt+KJd21uB0Pn
5b7/++ogBFU6TnWFXvvSlQ/pr2qfu+Uu+UGJOsA0bGvXlbsgCT59G30qEMSNzrc9VQNLrInGPiSL
Px7EWZ2lOJQwTpD/6pzqkeqEpTv9/VEXPCxuY/OVCHgmGVeSxS5Ia5MWSmfPiA4aRt54Fx7PBONE
gxoNY1qjW5xoM4hjj4ZS7dp64pyJzQMIPV0dM/6qbL678mrvkjEdMjVGl6JkHhLpWhsDKx0exPAp
kcZ/aYrBS4xk5BVS/RiX6H5ElW/OV1N1K5f7LOCECpvX9mpN9Muu1gTajhRyBgDmejhpyk0q85gm
NrdmZYCBRjnqF70wAuQR4twKu4Mq+IHKU6jejn4JESXZUCEZx5I/NMM8K0WCZ33whOqBTQ8V+nBV
SvV8Km94yj+bazJFkagEirBod/740cZBNIahBGaF7anoj6X8M004eQqeCebQkNycpICKz9eFK+WS
U2YGQqrFuYzyPCvMucFsUS4NFXY/kRNrUqfbLE7dSuW9ieiP/YS55+/Fks8NQRuZs0JT7G1sF8YV
7v0uiy2zvC6zG/OvOqQgw04MEYUy7BJd9cqnlXpOh6IBxP9uA4kxi23agbfYqpdDHpo7oEwjM3Z5
a3uMi6cVelShcoES/oN60KDSGu+SL1QoJ8cDghdqbN4g0C9HKwU8HWOATAzXBKWqVsJ7ZpgccrRO
qm+USq9wIo8g6a6gsaa3FLArIoOLQqp6f9llNo8aRLhB4Ig8O74xExrn2aAMXYAwZMkGD60L9jJj
/rCLd0KcPJKuMa2+1EG9vNwYYXuvqsFtIXWPnB+xBVvrH0G3ZLXFopY3SV/itSseuhPAC9OdlRte
TYcR4i+iL71w86Fb4K/IomlAzRwsdWzlNVFGuVcrhHgVOlAOml/axr7xlaviKD9AB8aiql/Cm+Dz
+u+2jii64lX8BxVgTWGwxohaIRvpaAhkN45pBWRT8jtJ6f8CCdZmGLxJlwb6HgYmatQU884kPY7B
jy5QOFY2t221GAZvkogYoFGZAdOhTaTaUnKekPbmy03BA5RgdAEyImwlWVRAwR9k/3kB6KcghQxi
6Kvu5Mtvw2xX34FCR97zZitaXhtlEKDqKzmulwmRQSxdqXXmlzFUIqAzsxQlp0qz7Q/n9TH+oCxq
2kzSjCdcfVeIr7L81hi8mdPNBOF6PYw3yHOXLnWJ24cWliFIiMi08BGQQzDh7/z7vB7GJRbQOOoj
1bWTFnmnJ5kbN8Jd0pZ7DmJsgvTZL9jkQRoiJxLEeNErN+SQIsszWJUb3KBG+V+EvNtg8WdRbE05
6cFgQCa8s8FFJc93QqhZhfqViKdG5uVdNhNYq716x+sVFBZ6qvZ9h/sgjyCGVXmJY+zJY+HLL72X
Xb8LA2qcTAzH3dlAeIwWc54m2paoo7PTyH3QlXllVlh9xHuwbCPG+UvSf1+trlPbEo2k4POEmoYS
QNDxjeMX9Lr8dHmv/IIJFnq5yqQ0ACRRcjdilxAGXDDXklGlO9wkDS+y36xJrveLwQqjmdssognH
6EQOwvMEbZnZK1CP4akPbSIFumlMAiITUWZrkkToUzGQsTIpcuP8Xq/thNejuu18iiERA0TVqH0y
pzcJpiKfuoaGWmS3OK0FJ0hB9CvcIevsGXax4zUWbzrE2SJ7jtEJNwXgYMY8UNz5Qpt5emD6l31i
0wSG+qAZAXUmXCOMzyUK2u0auHesHDXl2yxzx1+2AmKUnf9YYPDVSCYlaeglRXlTygNmuJ3QVe5p
FkL2aq9xf6sN9X7FS6JuOsXKMrNhap83cyaihScKrxsjdOvya5z83f2hYjZBlFUwtLMs30sszXHa
qhiJ9xaPTqiT0San1on84k7iodFmCgnjEH+sMSdKxWYRaURoFn4xaAcoqEDFF0helSeKfsKj8njZ
Pzbhb2WP8Y98miqSyAuyDdmtgs6uMH4yohezFjkwu9ljA3kvlZIBgiydxdk5RsuJMde0k7bXbfmg
o00y3am3wrVxstLTZIOUBtxSvOfttv+fzdJ/X2Fu3tVyHNX4nnJ5LSvXw8Q5X5u342pZDOQ2YWmq
ZQ56FjBQWoo4W7F5n4QPpZ5YYs9tNN0+a+fVMN5Rh8pcmCN8kWpFdqBniK/KO/0+f9IxABFYCER/
RD9nP9vx6Lk2PyOVdzMQiuI1yhy1KjOqGkOzuJjllzz4piec6tg2+J4NmMx81gzwXcYYN7+6K6/x
MECNsUEDVu1UXySw+s1+wUOP7cffyiTz+AvUjARd8B5d095uyaLTkep/BIh5rLv/YA0UXKaJ/YO4
z0dHzNJqCIQEN1gDHkyMOnnG/rdOZQOpvsa7fKq3T5t+tsY4igJRnxHHjX5OdHPb0g+M6viUrx7t
EgBk9AT4+u1yW/9Fm6NiEJlqHqKhjp19BolQbY7LiHpgI1hRCcnK3srk1vmL1amiKEoYGUEr0qe0
QRrNaiRQLMHqgt4Jf0bPlGeKWIFFvObKuMYQ+S5J0Vh22fIWWqIDTtcwpg/idfZB1msZEeYRpz0h
xI3a5kYZFnuUNF8dtNfLpraARZXwIaH6SUxMk3/0ly6Yeq1t8YgNFwj4ptWhqQVPG1ARr5NTPQo8
pYOtE0igAyUahibK4mfNPmPKzSQqkfkJHSowMB2Nd7k+3aXY3NnykYfNW5fdB5MMOA9mYJYNVJId
5SGJrQABf+Qp98rV+LUE+3Ho8UqhGwEDCN5UUVVVNGeDUf/jN9VSZHRaEX6jmVeF4CTBraHtLm/b
BlB+MMEkc8YWwotmZ6I4qMzQy+jvuml0L5vYKvt8sMG4Bnq+mkHT8UJv4mUfh9UTVCEOk97vmlg/
tqN6nNXgHmPWOzkvdnOAgm86Xw+YMKpinI6yAalscFNn027Kk8Hqa/GHiozs5R+58amRJNVBXgzZ
Wprt+fipE2MqRYjSYhRLV3bKMryh0/VnlED58bKdLW62D4YYH8qDOpm15B0LqscKLVplZgv31XF+
NXcobh9GH0q1busbV4HLo1vgLZL++yq4CGq9DXKzQug73wQ9NCerG3N4vLzArRzphwUyUJ5mtVQZ
KpJm4mE6Vfv6GNyXrnkDfLUTj2g2JFh2DdTMmy/REbQSO960ydYj78MPYEJENcn6JJbQ+qfuplML
Qr/lAIvINPAKirzPybwkaqPtxjrEVgbtDxlM5FViBTzyLp4NJpAxwxp0TCVsVMN1GGBKPz3OuWBf
3rMtLF1/MlbLNk6Xsm575JWzvWmpduxmqY20fYHZFukLnRwTTjHvMbmFph+MMuhmhiSaG8yEIMJA
19R97ibOZGnX0g6lNrd54hVCthJrpihB/xN5e7yN2OR5UA6SPKc44rRLawLLggn6DBFJ+/iG1xG2
gaofTDGoSgI5S8MSZddRGJ3WjHd6q3CAe9MxVqthAEsnmjCnDV7/g3BFojdd6V3dnDhx2Ub88GEd
DFhFraoII0G+ZAQ73XToQgkEhA8TaTioSL2YSQR9sMMAU5nRcT66NZMX+oqf7tI9HSrgucBGjAIz
KBxCzJhmAZnDFGD6HEODoIhc0uUuE4WjtLR7IymspEzva+mNc6q2t+iPOXZ+Kx+DJTUhXOXkjTV5
oi1Y/VXkSImNls8OJKOiAwI3qIHwTta2XbSBIbCFqgVbttCSSJsXyt/WGfvEvOuVn1L/cnltPBMM
9IWhqKd6D7apUJ32k2Q+NKq4TwST01a97X/nlTAbFjZ5HQcxWoK73m2z7yYyxuRoDDyp+E2/kCVN
kdGtrGtsmEwmuUAVAc8AfY4cNFZbSqrtwenpSmb4TYkCzqnaRIeVObrq1TXcdfGCKjb8IpEWW4x2
BCnqy9uz9Z4yRcXQJVlC3QwJmo8mCm2IUjXPfrfrAe2cCk0u8U7aJd/fmedQGq1Ab8sjK9zcr5VZ
dmVFUIAbDk/UJE+gqOYvWm9PU2/rxdPlBW75H1oNILuM0hz51A5SB4UkhD29FsNrNXhruh9a/Rfy
6pCEOdtgwA+Ek0IQERQS2uInaSpbglLo5VVsXoFgE6Fqigg80c/wcZtmMzWSYFRER97NruIMyJAY
Tmpa+R6B75Nyy+tz3NqflT22qTcYxykhJREdSOhaRn2rD3g7Zb4qf7+8sM3twWsQG6MAbFkW71mI
W1y2WFdWWaWkWWHiaTHvBcgzwjibbGTRNIZYTFTtlf5LkblLwIHwrZOKcv+fdTChpJALEWlGmBDD
5PswJAfSaLxJUt4yGCiFTDlJJ4OyAxY3ePzYJcivhcy5vCHUkdgLdr0QxtHaptNqoRYwkb/XPNAP
+P/dtPymf52/F5sVGyKxgY8hKIkywe/2Wqi6JFTuwpLL8ELDmwsLYtmeJUNIp6I2RIdchTUmG3q0
8AmutGsbCD8jYuX2fmw+K/Dog8YNFO4MneVbb4OpMtGGhoaH/tT3X0L5Rku+kvAYyJFFYq+U/ctb
tjXMYK4NMvgzm3IbLAucL+vRnFl4GOwcQeiYHTuXBkchuBULO3R4TS6bcfLaLnXY1fVkzGgxwbkW
naCyKbVCupvutDv9kLmjL3icRdIg//M+nr8qc4iXvtMKUuOi+s+Aih26OrpBJXR08NI32wfNoJoo
Bhgr2fZPqvdaGmGM1y854jWVLDeVxolXtvHibIKJ+6s2SNslgwkRB1lU0LCecsL+TQugozRN9EJq
oHn9uDmLFstQlUc7FzTF9iaZHXGu/3c+AFM6m2APcTmaBlQXNESnSmTVy9cOXTcdKJRyziWxiUkr
O8z7b+4aRROorEpsED/X9cdJGQ8TKY9GjlE5U7huI721okS94/gczc1/8rmVYWaX6kKTtRDNyM4E
PRe0dN2RZrGLaPoWGuQoINTUVcOteumQLh3nUHO2j6X2bKJwSAfK6V6QfUeOU8JxwO2IYrU2BjSU
edYFZLco0A8OrW0Oz9p140p2Y9UPqLNwEujb64GkoIb8MiWf/eiOmir0RRNiD03xFuw5Xchj3dg8
tKCz/X8DzO1YTuIidjmccS47PzX0uxRNbnKecNaxmQGRVnaYc1WropksdSACh6Ct4rTgdgteBnSx
EijbUfkvXmp+q8CCY/ZnZWxjZi717Vx3yIrGdfdS6L0NQTCL1Lmfyf3BCCtfHBC4j82uXgobvJEY
O+DtHv14nw/C+ScwJ1DJ0jpqQ0S4mAiBOmHegmA/H+16Ed8aAeLesTTt64A3dsDZUsIcvzFrBqhg
4F4j801kBk44eVnPy+fyNpQw+RFpnMN86BHxjO8CWK0VuxhrFr7T+j6YZn3tVuOWOzmngTCHr4qS
RowihHIaGt9KdGJYrZ04wRvthe4Di8pr827rrafr2ouYy3oAgVeQ16hDFvKvVn1QhMQxCzCrPE3G
Tw5sboZcoDLH1Ql9bjyVP551udBlcdY6zNn70e3vWVLiZBkYaOmgrOnEPy4b3PbOsz0mNGjTNJyG
Cq/yTmxc1aTK3lYwPtbZfdf+jI3Hy9a29+5sjUEyIcDcgVm0ktOrj2Fy28S/Lv/9fzjvZwMMkslB
KQWZgifr4P2ehE0c4TrcUcXi6omXgNw+Y2djDJx1Ux8oAeX0GY1mry9vwdJ68ch7v3K+2Scm2UKv
x06CR+jKWxhMVmt8u/zRtr37zzI+aR/UkjmpI1L5U3xSOr8Tv4vj1SLukfay/p0lBpSmOomnMaC7
U93htolT4sfmXuhGR8juL5vaapMF8p9XxUBTWxujMhZ4JWnWgsY3UPBaGF27lb9ScZzYKWzB5xVF
tmpwJggAkfXEa1aEtNbHw2uk+tDVBuY36f2GPh0LbduhdS+hhaB2pHsFPEKiX3aW/hZ7fzUg/cE6
A4x5rICtbcDXFQ+xX91EoE83rygZZYoxM15Rf/ukrdbKAlWfRZGxIL8m7haPtpuKt5klYSYgBQ0C
rwd08wysjDEoNQ55MQgKLXeh87g4JemXy96yGSWv/j6DS8k4V8gwv5fTun27I+DbkdzswHscbZ60
lRkGnZIFuf1BhU9W/bFK7nr1oTKPyWyXZPQuL4hniYGm1gAdnJgj6GjU1pLMV6N/ybXWGpPvBU94
k377T/HNn0URlkTZyIJJl3tE272yXBNDs4VJuTLGHpof3BIaBYhLtphYKmknQ1wWWls99G7oF56O
+OlE6xg5fJw3bLuJ76uVMXBF6rjRVMp2vejGtxgjA3pY7fWYR0vE+4AMaoRLK5kpVbtpp295eFf0
xMoUcOhKnPD7sk+gNfMjOg1EHXJZhveN0m5GmrVQciuXT1l1yqvJuex/vE/HoMPQK8KS65i7CsLI
DlVtV2BF6Epw/50Z+mlXWZQAiuWdVMMfEDJ5nfRaFYpXyZX176ww6GCW6tz1My7IOX3umoe+riwx
/XrZxmUEIiIDDVJnpmhtQiRdnGJfgr4HZRfjMwhv74uGqSokHwzQAH38YFNN4kXVgNpz7Q3Dl9Tc
G1CPvbyUbT8722COjVwMcQr+e0iqDbuWnBJBQD3TLYTGyoSYY2v7BULOxpjDIw65ntc9PIDmXFMM
wUh+bmfPVAMP9cDaCtzu5fLyeJ+QOUZTVQZzXeO4yigfzK+DdNUVOWdZdLc/49x5VczxATt6GeoJ
tqlKe+itznan6f5Aabx70zWCZqeoMyepwVsWc5QibdAh2IkbI+iMI652sMGZV0L5F8K4CFLOK2PO
EqQgcg08GtgvPbV6sNhO3SlK/wrpzkaYw9SASwyxJfVy4WQmXj4mdqKINiE3vRl7f+MO5m+leci7
MDetZrazFnS4/tI++paFhWdG/S4zeg4+bCeqyR877DNgmcpmqGQMymo3wYEcUO8+GPv6Vblu3wnH
g+foELi86vq2U5yNMnBRYmpOrQecLi16mpF2EibRqYLMvfwJty/AsxUGMKokwr1ECxpCfqP31wWR
7Vrb8+lEeathsaJOEz3v8NZNjB9tPzroyrPbWeI4xHasel4Ngw9yGiCxn6Jqv2SPqeaG6eO/+1p0
las7T4dyW5s0yAaK9asgviogbkw1v03uLpvhfSwGD7RKVpRWwjLK+KpQ9ot+VHrOpB/vSzFYEJJa
iSQNWgiG4MrycxH+vLyE7Tfg6swwOFAEalsQA+mG1pU8OjKv32fPxttgT+68n/35ntwrbxyb1Ik+
Q/d5+xk8kMOlCYQA51Q8yHaELi8ztKCyrN9JNgIIXwPiKZzb4h8uwT822c4y0+zSNg/oCK2reOaR
amaELnH6V0oIE3tBaPFSH9sp8POnZUnwyrIrJy0EMnToe3gX6djp11QwUUYoDpEODqJzXEVlIGIO
jHksRCC6NByyKbGKsLQvbxwHhFQGHORICTpJBI7PkmHJgWgXwnQXZ8V1Klecq5Znii52dYKFZEDJ
ibIaqzmISer5JQmj56nVr0254+lm8T4cgxbDqEVDQ9snwySxMuLNvC6E7UrmyhMYoDDw+JuAq/AE
KB3p3uJr7vSrsRKXr3PEWwwDGD1U1JBEJ0iFLT/NMrIy9fmyE/AMMICBPv4/HVeHKPWJur/897nH
hkGHMYAYr5zSt56rjg6lUhDc1xjldFA3JOiR5DW3v7ehXYAjthkF4myjXmJ6DG/YzGo6cTeFulOj
28s2E+kq0YT9rGie3IgOuPWegqQ7hLLZWn2GWVE9t1N19NLROMRDczXOxa+qIE4hDvtxjq2hMV+1
XLFCxHuWOPY7SRmuxiC20yLyuvApVWunn4mlJgIaVEYJxBgRYnKSWeE47FVT9S9/XM6NxRLdRY1k
GgHNSIH1vAI5VTa5oCjnYS0NeS59UAaJ8FEyU6QSLAtVilWwf+K+/9ruoTTqac7lFXHcke2G0MoB
+igZmPTUqLOLGkx6ceJdNsH7aPQnrLAozOowDfsA+KAd8d0K41r8KxOQPKS0wbSRjIEgcelG9H8p
tAaX+WMmHTGfudMrHpciPfyfNmZlhsEhs2haKaDdajKQQY9f+vy7gqK6SRD/F5yvtp3pXRljkGgs
1aYUtPdzPDnGF7TA22iNWwJbdep9CZVi49oAGxB4MPG/TsFlqt/0jJV9BqjKNpS1lgq2hqUbRS+B
wuv72s7vriwwSGU0S2XKC8oOyYnWuFMXs1SPk001uEafSz6yGTXppoYRaxUKdgrjI53ZV5Ue0FbK
2OqAi4UXOKOCynD8CO79XWbzFKS2Y8OVRcZdtEoqem0EWvwevSs8AXX8yMuOv9cI9r5ix6sj0r/5
2UXPq2S8RpuEuNcCxKMaeW3n0B6qawMKp9XDX5zp1dIY56ghqqjlBk6C2t4n80mQ7rRp9xcmDHT4
4z9Mh7Ft/qGRyWFIkyBaigQPOAiD3Kq5o62bXr6ywmBtgubaSciBHClBv/pQO1rd825k+jc+7cnK
BhP3kSxPNZlK+i6vAxwvg+NVfv71t6JvKnKuD3pqLllj4LYwRXQIggUZMyDZbQ/ZoHRf3sp+ywmX
t0/valXMeZorWcDUHrybvnwKJz6UGDUhN8JOhno6L0++6dYrY8xREkdBQP0EEaCa3xrEqubXvL8T
G97VyzPDnJ7MKAJpzOHWyMCbYWXJ0gM44wRRdC/79haJqCmt1sOcnyZoa/Q04ONRxgztGLrji3Fr
nChEaCn49RHJuNEhdOTckgTOweItkoFdUmTpUhAJGye4iXE3QsIxmQ9iMXEckTrAZ0ckVDXd1JCR
Y+zIwdxkogzAbTvdbrRmR9QWDCe8YTj6qS6YYaczIAiSDCNtkS8i9Vu76A/ZZNzqJt6nVeYtUMHp
Wp2DfltibNi+P0tjRavEOepGKL1S3zcO41PiVUcMWeUqBLMCX99pdrUz7jWQJLV+5egQYzIhl8P5
vNQXL62bos4qrBoDzRjmCts4heO9UGf7qQlvSkV2JzkuLbEYv1/2Wd53ZlDMSJUgXwrY66ECZswW
mo7ssNJR36l2GuSEc0XnrJDjQKy8FQgpyzZpsbNN7MrBWxL74Xx/eVHbr6XVTjIoBn4pIsQqDuJ0
07sisinSkdxqVz0kwcFieuRVmbn2GCCLesw0hjMSUoXU7wRZ+Uaa1A/a6pYE4WPeg6QiEF1zIV/j
qLWVqjp1eVJB9EDnNIduvKlNBMsYizDQRwtSNgbqMPyh1V2DR1n5a3Kgi+KrVKSksMKX5MBj0fl8
yX60xaBdVvdLnooZOpGTfWfeyhOPspj6+sez8NEAAzV5HKtBP7V4Ye7EzKJEZbG9gCq+31P6QN4m
cpbD0ufogxKoINoQHSm8ruS7RfAvOyXv7zMpcbVOoKAQoFAnjLVX5prbLPn+somNC+jDF3u/3Vfo
EWhFL5Ae20+u4PffJdA2Kc+BkzwH/uBGfnyr2I09Y+ZXf/yXlhkcAU9UWIU6nEHcze/PWyg4oa52
CJxXCC1VOYgwaP+MgQ75n7yd2wjJ6bJNSmupgxGDHakTSaEiS4W22ugk2rNr1Fbi5OBayqDnAVlw
S/TDm/89JP9ok/F+saw6XE/D4mTow07BBDfeGRFKRbwR4023MUAPQdAJitiCgTKpQOIK7eaL04zP
ZfZDMjgR3+e4AetY/X0GujIpinIlqEUE5PIDqoR2Wak/0yE9tnnKuWC392lli0EnVTLkKZ2VxRle
dQuzpBCGdJb78NQ7VF9jtHgUaRvj/B8Xx2ySLmeRWpAcEHU135m9VX5/b/r00p24L37FJ30nfDMs
8yCjpYs8cY7E50b2j8YZ+FrUOYmavhOdRpatuousqH0xwJqWCvdZ6ebxMTZ/VP97mZQaha+AXUcn
n3g3lCIKzS7BintzdPTReEyiAArl2d+A2coM9doV0IhEMSNVAzSX9XUn+33OKSJtX2QrA4zbK0ta
aGgFWH436963UKiSbwwwshR3Go8tiGLTp3tmZYs5AiTPzWYy4Jaz6hkQ8k5TK92ZEzgQ+tffrKno
8eY4x+c47+M+MUchkjA9WxCULqlYGxUNRJ8hpgs7V3CpTGG9l8ASl3HFq7bR5OwezIGQzZjoXVfi
SlUexeKkzJx9o9ty6VMyPl+1Sy/1GZaVhdcp5qnFG7PnXTXbiAXiI1DLSOA2Yy7SLlamziS4aihF
HBWS6aCYbIN6xDNukLm1OyTPhFvedPr2lztbZQLzCm8hY6FWU2P8Eg6R3S8VB4o3wkjqFGcbzCUa
gXNcy1vszmirELdL3cgpflBdMVqOI7n1V3fYyh5zilOT5EqhYSBqSk6m0UPNACoo5BbdoJyY/x+A
+Lwy5jhHnRiUgi7htiwt81X3pmMOSUSg/x0E9E5VBqKlClwjEKdC7xKvvXY7LFqtkzngZbCEiilW
QGKn2ENlaC/cqG7yAFJo0+oyi8oJBPYXxfov5hI3Y9iVaeacV/mwpF2LhY/24sk2ZHSeBVsHryXx
hideRL4xBfnRgZjjDW7BRm4yoKZxVe3xErnWr2rEP5UdcSrw2/B13k/mnBv5oC8B9dQiPOrydxkD
y33sisIpkXnT8pyDxxaiVBH8Q2oRokxYG74cG36Y8ciX6Wf5jFp/VsMWgLpoKY0kxm22lI+1fESX
B7RHk+yhlp8rbr14I8X2YZM0Bkm0RpeqBkqkaMhJr2XAvuk2bojQHK8arvgQZ6PYStBYC+lihjAW
5os9Ky+y7ndzZ1XvRVBOeZq3U5/gpB/lMQBExsKzCjppnTfCs327nPeJRZG2kpHkwmEqyHfSXZnk
mAg152bm2WCwog0EPYxT2KjnxzBKrbm4qiMe1S3vSzGoELV5Kw8TfFotjsJ0ynnMMPJmSANmCTCK
YxYa43Ef4zNoPozjXGIVVBCKlmBA/Qm9n9YjL6kLbtPESX6oFrruXfnHMIISUXDqxJ64Yc4m/J1/
B/uobkN0vwZBQe/qqbRokd+026/1iUq1hg7vjt7oZ8HRWpljQoO8hMrJQsOb1tW/QltuV+jWKCHz
SvXlzL2Ivh2VJ+OxfWuvjDLnGcPEhmBIWON8MHbLCcUgZ4BJ47WxUoyL8PhjNn1nZY4JEnSUHRpZ
wWVmFKHXi+1prDJe5mUzxFrZYE6yPAcjhlSwpOpr7xaP6mxRqlrBNaH1FX03ZwutYwCr8vlyVLx5
9lZmmfMtYwpLDY1lQcH3Wg7uW3I/GF8um9h+g65sMOe7aPQanNxYGrmTi506WeVdvlMd9bVVEXWH
dnIYH/hxwPYHJeDeV8EnohvMBxVmSVKrETdMk4gumexcjOw8/ZbyWhk2301Qikc/qYJ8iPburKuH
WdXqwlgtwGCpBwVijrMu6Zb41iH701xNIwcsN30fzJVYlqKCfYGlSCHK2BVZj68JrJ9t46AfBbfy
1RttN7k0SccL5bacf2WPDQYGHXOjqonnrdyin6RR9yFGby97yNZWrU0wGAIq0EivxFR0Brl0humX
PsE7jENS8nq1t7x9bYjBDXmoOpIUAKsMegUpdHAxN9Tx3ra8D8agBSm1ZVCQpnV6EO2f8mvKaUj2
2pV6Ix1mJ7SbHa+EyFsW4+pkhMQntGXB1VggCUG1ij3CK1Tz9ogBigos02WYwcvRo2a1taP290n1
Ngi1c9kXeGthwCKFcIWg6Ph6SZkdwnrwtVo7SmnByaZs9Gib0toVmHhgUclYhTXWM+/UO8pcSnUH
U+g4BidpR1XPlqu4sLgswtSV2bh3bZZ5LgiFHgUJrffTJMTySMlElJ2w676BjZFzqraB6YwUGhOR
BMOUdASlQycnud0IL11x3SZeOx5rU3fyObI66diKL9K4v7yFHFdhB/khP661+oCUeJoIdoaefmFH
6bSDKHEvG+KcNHZCBjWgxTQGLLCsbiPzRZ2/XP77m++G1W6xk/mJODTqiBYohwq3dI+gnPHj03tK
7PBflLS2IjdcSiLYVlHShh7exwiyV82uTiiyU6J6UC7sQheC973X7rOD6eScm5/u/mdPPFtjPLEQ
iv8j7bqW5MaR7RcxgiRA90pTZJn26m5JLwy5ofeeX38PNLvTbDS3cFf7oJhQaKKSABKZiTTnzLSq
oYnK8hSn56bN7QQwfNLskFR3ojW2FYx8CDZ0X/3fhHIquQ4k6SsFG6r6oc8qJYkvw3MBxs5f/vuq
J7vh/8j63Re28cs9CddmUhHxr2pkY8rD7silDwUqsq/rBkPFt1Q0LXJm0SrXXDIYHIdSlj4osvzI
Km+GKvqpy5KoP/g/uP43YexjNiuia5LWlYYCyISRSjZCFdZ2iSYoBmZS3EmuqMS0b4vf5HEKGclj
PKgEtjgbv5mV35nflFzkLfeV/k0Gp4Zx16djWqCQBHKk8sLipznIz/oAIFLQ7wjbNP+D3X+Tx2lg
ZFhRTFnhyiwpdcvMtLWmODSY4rRRify69mXnZjT+a43NT3JeBEqe/ozGKND6ZvGWYX1Z9N4xIzMS
WWsWFny8j/98GI8yJClFJFdo3/rtGdA4gxGIzA8Pmj9dVIBJiEbj2NldE8fFXDPpJQpiOvS3mT+i
/J7Ks22SX5N1WFfR01ugRhYXdfVFVzRlCzVCskqqg4j8ChtfYFgEasSP85dznizSjKvBaPYIdi96
Ls9/Gxb9UdREte933o6Ki7fiXs+isGEVnxypuLuqFXX87D6ZFOVNAmdWUsuEtSEJPJunP2jos7zg
qeTMr6wxbIpd6cS4Ay3BG1R0Tpx5aaasLSqCcnwe+h0GUZY+SP6ktrpdGGdS4mzoukmFDA2Vn3Ye
DvIkZBfYtclABAOyMUO25RNw/SCD7oI11FFUKhhMXP8pdsrSljzDiT6ph0HCQxoQXl+u6+CuVmzE
clrRKaQbixBaYVi+Rv1adDz78dxGAKcUZobnLNVRN55Ok4dxOCd5YE2J8iV/EKEf7KrCRhSnCm2Z
pWqI4r+rD9+V/CGn1O4TEVHqvhA8Y028nDF7wpkgeUjTasywYfEQe3Kuu6NV3ZM2erx+LrspKgXc
U6qsoBmH8phc5aSrc5fD5DMCOdlT7AT5BwtMISBM9RK3exU9mffjxo1EzqmpRk8Xo6RwnC/1cT1G
J+kFM+IO2tmc/FmUndrdRkJ10CHogBzjYYi6LEo6c8KVCo3OyeJji//IoyDRvOsuNkI4hQDsTDQ1
lQqTtyJAlIrHeY0uaA485xDVaJqgq2r3Lm3EcWaCFmNi6AnWZCyvtfk0DgJGW9HvcwckyVJZjhl+
P6bmZR4rbxxmgUMXHQsXaKx1jAs7GBAxtc9ZJB9n3TrmhSSoYApW8mHWWE8VtWbxTLXiSZKhDz+N
BJWnHfBkRNIae5MAJ1zTP0yFKOo6M5ASVM1BaBw5heaCxFZ+8r6EdpGi1pV+NX7WN/89ncB7sZzO
kaEdLbVkcYMm2eWsfK7MytGa9PW6fdg9qM3qOF3TDJp1Sgsc0yWZgEtvHLPOdIqy9a6L2fVKhmaa
SEWCPoivoZeAtLXQC4DAk5Z2D6CFHt0Vy68mKQWCftszPrSjoNoDBR5VlQ/sOplG4zwf2V1VZIf0
mlurcWeHTfI5JPGPppB+mXVxO0hjUNWqvaBZrFfri2lI3hynl76sgqWv/EKZPKM206NRpwdatU+x
tM42maczTeTnbJLPUzt4ixU+KXNxrnTys5knH43snkYn32z0oyI3HvTpnkzjWbXITZfrT5OW/2gL
/WsvoRAcxXGQJYs9DbFrtpjKIiUacPWXvqZAUQgzrx+zl1GT76q+B/+hNnxaquJz2mB8x1zLQ5ok
pyaPBdu3W7rebh/nxxUjrvKixfaxULIBlbFTzLac2oCHoq782fqrh773X61j9H0Suo6967wVzpR1
88SL617LO/A7u7XRPKzjem6E6Rn2E9fUg7tWiRzGo56z+Z1Uto3s0paVE/73g2SA6t3oIHep5Alt
UUqJh35X9l9Qjz/SMG9sXda/Xb9Vov3iDDkiyLAmCQLlRnqykmNSH6//PrPS1zaLs+KmHOlFa0IZ
0HALMHLLmw4Ma1hk6vaMw2a7+KlweWGZphJidByGlZZekR0G8DCAet2+viDBhvFmyFotC+TRcEtz
eFxJZWv/PRL9u5Pnx78zFUSfXQcBpfWjSokdKzck0d3rq9jXYfAS6TKIK4G28/6ajFNJ2nyBEKOs
7GT9nDU3TSECIt/dKrR0AzwPLFcG3+NaNhoQ2kYECdn6bGAYJxKh74gEcMqrDEbSRQaUd6GDrY5y
UEaTIL8iEsHp7zjkaQeMe/RZzK9V+zkUoTrtTFfiuFXdUAiagDE2yhkswySjWZd4KYQ3M0wlSt0P
OTDmgHsC+trE/001ZANmYLRbp36WBbH9/vLepHO2rMhqYPxMLESgstN25aWp/siSgezchOtGlEA5
EUOitCSO4be1EmSoWXiMMfifa+XDdY3efd2BiOcfOZzFtJI6XtdyZRvJuGsbp3LqoPdYm66waWkv
17SVxSleZ5Z5GUUssfci3RmHxi+c3nLDYDkwrI1RsrVP11e3a98oMUHrIOtgw+O0RBoWsGySSXZR
prIbubRlEIktGH4xV/e6pF2DrVG89TCTocp8eXQtilW1KPSx7BV7tECdXB/b6WvU3Qw9WtPpLwWZ
jesifz9UPziJN5l8idRYdEOnMe7xACzJ4VvTOGxP4V0jn9qj1zLVdyw3BeSG4gz34CL2rn/BbmaY
br6At4eGWTGSL/bEHV0jsQffPNInsEY7lYuuHVcokP3gtSWr7w0wBmzKamWjGwzGpPDiw0Js9Uk7
Ve4UmKXgTHdv+WZ1TJ03QZHaLOjeqSJoD4i310k5ANBe8CBkt+vaetgnbERESzFHMhnQLRCOHlW/
N1RDLWTypzK9bYxa8KL6XXq7Jo6/D5R2tG+hpa2K1o4mHl7IiDHmPMzuNLm41zBfcaqo8XWcl8Gu
wWhF48m1+uU4dHUwa9X3zLRSGzP0v6wuvVtlwwYi5qfcKoAhvdykBcBDhvRGqRdXyfveprPxTdGM
I0F0EU/LaMt1krnpGp1JTn4Zk3rfmvFxSpNDbKVPVqWjtUDOj6xN2070ZLIXpa3sNGoNu1zwPzfq
ixTLGCAFXCug9/OofqzAammUQBDMy+qSaMCSNptvZTIcq9h4WkczsZOhb20zVy4R+iUEV1B0fJyR
1k1zWORIQsze44u1LwoJElq46ngaRdCM7GiuHR1np1MyEt1EcOsucwGUlm+LXDqT9UfeYKPynIUe
GKWo1C/MGzBoIgWAuDU4SjBeLfQG7KeuLYgLEVZFXzq5h+PRLScaQYLYHrv5AQN99hg/z6Goo1Bw
VHx1uJ3abo4JynLLQGwZSINm/YAay7p+peR43SwKjoqvD69SFZalDKsomYWrSPR1GiJHmzJBELLr
3N7Oiq8Sj6vSdJIE5yZHq4MY4pMpDQclSkA3pghBFAWGl4dxV02pGYcEp1VeZoQJOaauWigGA6AU
JYH3zS7oeQ0DhLJgsXlvE/tE1qK2LFc3XIMsvdVqQb1B9PucjkvhKmVKH+MpsuoeuEgOJKwFecR9
DXhbAqfbKDupk6XhGkm5DD5v9MITj5iSe13PBAvhK83hVBYLUbEQMEjF6bGKBBul7l/Rf5bBZ8rD
ZkmtpmTu/dTltuok5+XUvKiO6jXf0snubsKj7rYeZhac0h6D+QTInzxo7sIfoWqr5/xG1Fuyr/Jv
H8S5/zxBpKpWuMRjSRzZrJ21CmZr8tZGpPCiveV8f9hqVW6NWHpXA+ZD88f12/XD2y0PoCjwbzVX
2RdsXD+Vx0xNOpweo8EsQLsZefQYH8LA8qtD/SyeY9xVSvAXG3hUAkWF7xmQgORE6BiiU7hESYr0
p1bKz4MpakzcjYQ3YjifqKzqOBqhJbuE/JhWT6JBTw8WCeo0IHVil8kPwUayQ//gSDYCOXsBQpS2
r0iIxvewbm1dih/XUHeTrnMmTT8ZyDjNYP9Eh4mPXmlgJo/nehbFcbvqsvkGzqaUaWpEBkU/BtUO
sXZTZH8SJ25+nzMo+aDBWLZ4DUozRbD00GEMI+3OYbjYqima4dm9ZW/C+JaAYknyqp8hbCgA+BTZ
TeYN6iXTf14/OIE+8tRhczdHWRUiopGLxNbUzK6VL7Xxel3I7qAMY+3+l9bzXQDlSkw6VyhU5JR8
naPmZllSP1looBgJ8sr4S19KPm767aSS0bkuXaAWfHvAII9zmCNhDsCpb6Q6h+nn67+/b0Q2q+OM
CJmKbKiT30aE1RiJS8598GM9hQCWqsAzJCox7r85NwLZoW6sljJq5owyI7YzS+/NfvjU1HmHbJ4c
26U0eFWc3VtZ9F1Ll9aOhz5I1e5ULLrpGGb+WHXF4zSNudO1+W1Fh+MIlkp7mhtvBrtUP8bB9e0R
aRhnitYcQ+Q5Lo5rZF8r+S+ESrMkiPVEd4UzPr1igck0hoilyR01Dqbma97mzoC+r+tr2a2GUUCW
gE6WgvuFby+wwICojyzBOZ3WAxo5/dhNe+Rr2Pj7AIBfRloen/RHETnRvg6/yeVUTDZRDytamLZ5
8GP9YdQEqcL9Q3r7fU6jRm2OaxrBp0vAs5mqwZvJEqRNJwhmRGI4Xch7wAr81gU1PRW6a0Y/rUbg
0kU7xelCggrbVGpwRMXQ22SIbMxsiLRgLyTTiI5iqCIDCNJkcfrm/mUA/sHANGyzKgHzu1vXC53M
X3WeOHElP/VR5RpS/JCE+Z0cjYcuUZ1ZGe2pK08aOBjsYeme2mVx5pDYi94JLsNul9v267j4bNEU
FZ0i2AH9hvVZancMl6Jx0Buu3ILCa8DEbnFXOvTx+t3Y2/itWC5Ys0Yr7tUSYuf0m1XeSiLuj93f
Z0GTCaQZEySx7ze9ifouWTX4kHUFWUrWOmsugoTei5q0jQjulkny2ExTg1smjZNtRn9FElKI5LUM
n1L5LLfHUVT62VUkQwEBu0kwEc8/UuvGAqSFpGOAlILLzVfah0V7ipc7vf0kUxFUINN8PkRDQZuC
tAAaYPEI6GuizekysTyJ6krSUesCXZng80+y+nxdFXZTkhtRfGMCHpWgME8MNg+X3jNA58xpPZaR
VIE3O9miLpjdc3tbGc+MRMhQEq1DBW0yziY998psSw34zB+j9XUij5hpFViAPYezXR93xSQlXa1q
AdZEtJ5W81kfTXvMVVsbCkHsIhLEKX2q9JU5JigJd1Vox9knon9KyRc0VbrXT2y3lLNdEaf6K+j+
+ogVvkvASLKHUOPEB/WLjBFqYKdihLq5LO78dXHRNBBofzS4uBXP+Z+CrCSSG4hvUXcHrKQ7n6Ob
0WGvsFIMYMN27cpNIJwb0pVKtWYDCV/VVw7Uqe/mQL6nGPuv3Pp5OAujBtEpcj5pSOXJCFHQRMJc
+TwkTjPbAL0Au7rH+rfnxFEDE/Pp1r3oYuz2km73lRmgjadShnTJEc/I7svikINh2vlgxwfd1QF6
QbyWHFgzpKArac/JayZIcYGIggot3zHUR7NS9RJiiakILGAm9oFOBC+xXbsJNDzUgE0FBRZmEDbL
qqVWzqeVoL2/r+3BXBxZfQJBhZYU3iodxyS4fjt2VwSKcyC8gKMSfXbvxU3LpGQziF/cLD+ps68B
Z6n6g2SVthHBragPlyKaTViUKZ+ceQxt3XjUk+VPzMmbFL7VoLGksMLxAH5O+xImP6s2UKRbuRRd
5/39QrZTxWQEwb6936+iTZXMShDpx9b3If6pa5dJMgRLEcngzmTNpiwzwg7ezDiW8VnVQHr/fP3Y
dx0mxjr+vQzuTECPsxQhbSFiJOdiRkmv15wmKZyOqsE0ht51cXtWAhcGBUq02qFblbP1Zd3RtFDR
ixZVk6+X2lf4tV9N0dyneSZQ6F2AkK0sztwPmECSoha7Zz5H3/4eXNWP4GD0In90Jhd9kQ4bV6Tn
9Cb7fn2Z7GB447sVzQ52c3eBdqjU44JdnbvJJp1vKF6qPhSlZNftDxMUqNfF7enJVhxn66NFU9Fr
jMbptnAi8yXMHKMXVPTYZn1YEcqOhoqknqHwOT2rj6w20XB38+VXYQayLNix3fc+ulAIgMPob37T
91uW1Ek9gKkNxsEZL9Rf0AA+/Cp8I2ic8N5yeo84Jei1X2o/9mMvfFQFDcC7e7iRz2mLMWZ60mRI
EknNjUSBHX+3/vccIzDnGxGcVoAlIMvSEhadNvc9QIS15z9QA7BpmXivWSr+vN/CjmLSPZGh8Ghk
trsMZdEwtHNUBa6L2c0F6W9y+LSd2cfgnIrhKqynv1ti0jtMUjiGTwBFWwBwXJSN37/KG4ncY7Sz
xomu4ciCCzToguRxus3vSxCLYAZtxl0mQLaSDyBv+R7B1wuWy378g+obVEGLjUaYu3+/rVau9EZr
jmzcQvpRH8JjGGgnMAr/f7B9ZIEsLuhGiwOom2IsNNamE0WKPjtiZHwtnIk8h/XDuNyX6+JdX+Ce
C8Cd1ije+YaGwuv79eVSRqlqwXr06Cax4m/G+HVRfxW9F2Z/YERMBUkl0zIxt8srKMCoMj028Hxu
zZs8u2kj0Ztlz0ptBPCaScOqMecVAqj6SZvvUIK4vlWi3+dUoddJl0whc1+6djCNxl306n8UwWlA
is7prOknzK0tr6kx2IYmQj/avb/bXeKcsJSHEzUrUEh33uQlAQkqfzyvDzN4P3o/epIOg8AV72LH
mOgJB3og6Gh1wvZ14w+1SKrxWEe3rHzKHllSsXRD1zgkMPLkHB4B2nViL2c9GF/QGezkmW3ci6q9
ewZ++w2c9Y0saeqNGGpumk9zpTtWPNtaLBrK3d9cACUaVLfwOuCbKoFQNJPZRONQeoyCHLzCtvkz
P2eX0SPeEsAoWxcqcF274zjmRiYXJ5Z1E0qLhJo5Q1g3zgwFTX7S/Bis54aQpXs397aVxtmLKp3b
wiI4TEZ6vrqKjaceY1p3tNXuwB4DolffjOy+OogemXuWaiOZD+3DOE+GMYKDAwnvaewAdxwiexWO
4yWLrUdpUF+vX/ddldF0FbYKLZgfej8LoumdEaosJvisZI6WxXaoCx5FexGxuZHBxW4IkdM4zRmf
u0bcrNK8Rc/sQuuPQ5Ufri9n13ptRLHt3dzCtaRavgx4siRa5rVdeqSrIbjp+6tB4UDHuxVg05xp
UdtVknVlBlgjmrtrDNuWt3N420qP11eyfzBvYjh70tAqI0shs+HeGzUPFrWxI1E0tZtXMOEP/70W
zmBk0mSZacxeeEdmsqxz9jV5DoMusVmOLzlU36V7UdlLtDBOGwY6D2VJcZOpgc6yvHYL2galLAyo
mBfhY5rt2jhVqOOqkhT2QJGC9aAdqhNDB5kfmuPsA5zsD5IlJisksBZjjFFxBiPMw6Sd2bXtl0On
3yfZZdAEkcVud/FGBo8KtsYqrTsQKLoW0b0ozTyjCE/l0nljHvupigbVNEEDWGVLrZdkycN1fRSK
5wKDcFjWTovweqE+I2JioCcKMFYQI7oiiJXf844fzu5tO397g801rrUKVCQVnhHtb7q7zmEAxDV6
OxizfOOrGMfUQH83uJiZAyZkfaMe9GAJRK3pu6pqEKBcoiKClmPueqBA+K8lK+Sllc7t+NyRb9e3
VSSCuw2tWodq1sNl5+gdjYzLUnzFnNb/JoO7CZWhh/WsDGCHJvqlALiFks4PqlELwrp9H73ZLs5H
V4OWkGbCWsKv1p126Pz+1bz03vwCbNlnUfsyu1EfVGQjjLtx0gKaaCPD9aZ+hPju/zvVs+tQ3sTw
feFlAlQwq4K117TyqCzlQaO5f/149uMpQzdVVojElDPnUdawNUPgESDTiuHm7Bx/hqXCaPPkArfZ
W3+J4S13XdhGIOdbpmhYaZrBWlWN5SRFYXcKoGKa2YlFDUUiSdwNiud6qE0oHyQ90jB1wui0SqHT
WSJgld1zQlYA/PEmw3DjrBPSOaahWHCXgFattZs+f7l+SLv3dPP73JtFXZMBpJhIDilZdaJJfwd4
3ENhEu+6mP07hCldy0Q/G3jaOLWWEyWyihID9dFL7zKs99AtA+tm9XoH4DCCG6vuHs+bNF671yVC
dVwC65gUyKfuRT6NiQ3+C7d+wggb5uRQfnc1Rz0SnyFxRIgJmmMOpknwvAlaCva/BCNIFDkQ/UOj
6rgodY3sueLGQNm0xtsFGikD9lgiqWDR+yf5JomzUnRE3ierANFUxDdp81Rmx34U+cp9bXyTwZ3i
VPVovmhYh29im6fcbZ7x/rRbDxVvUEnkQXH4o6cfVPxf+8f3r1pGY8rA/YCNNz5b5FtfvCrVn0Sk
GxHcFUvbvsOcKejUcIQjZpFnP5/obYxxqut3QLB5vwmHNs4/Q7WoXucZL+lucNaaPDbDJAjX9gPf
zVo4k0uqcWqMAdA5cWUPLOHmDDfZs+XlsLrSjXZqEFOIPJZA8fgm1W4pQc2IJJ9bhr4Rnqc+6GfB
S0skgv37ZuvCxlDKGcycrqn4VfVtWc5SJ6jZ7YpAQATmQFmjHzpfASIQ50oGk1Hkr1ly38vBNAi6
mPaf3xsZzFhsllF0EkYM2OTxcKInFvAxFF7tho1eMVLnyBXxZokWxUVIJeqFM/ixkTgpzQMt68uo
drdLVAo0WySGMz1FbixZCZpvkOW4Q+vM3ZnMgleCSARneUBuhOGjlNUYzM/hlDoAAMqFYNz7QpBM
RcO1RT60zxWdPim0REBptcRZ0+xCotnLNBFG065PsN7EMEOxUQNTt2ZaSLBpc/Qtb9y5VJzKOi6V
CLx692ljAYxVoUSWgb7CHf8ipV0ySxqoLE6L9/dARo1BSoauL3ra7PbUbGVxOmApLYg+c+iAdscI
EDOvlm31WFyaTzJQOKARP69b0x1+NguBz9viOI1A5mydgbsAJHhX/utvegQ1hY/PXatEWrJzLTj2
1Fu+G6fenwLtPofvF3wEk8EH65tv4AeG1liPKA1hl/rmpvKiKkATq5nfqnDyVnToVO/6mvc3WUUa
HoEERsst7kDztjcHw4S8/GKemofIyxBPLwfJL73MBYK2K5C3p6kWmrGIDBXCfDF3qEOmabqmAq7K
fB48NuyFtps79MZ7xMc8rts6sZf7TXBd6t4t3ArlDjYhyZzN7KovlhVIVnEMNTwhYpHR+g+b+c/i
eFJBJZzTuGM0qux5Uj3qTuJJznRfHUsvPYlHK3ZD4M26eEJBI48Gqk0glpFP+c8BFDYGewwl9oJg
VHKz1+u7yIzIB9V8OzqDC+zBrj3o88hobOQgpTfRn+QQtqvhIo1YKnpqJvh9zQoiFfr+Sx0Et2v3
AbmVwda4MZSdbsxx0UJGfqF/1YCLL5zaa46tx4hdoHrC2SGhRKabG4myGedRrOCZ0rvNSxKULqMO
k37lt80BKLj+HyLhbtfIxQR1hF69kZ0TRbMX0kF+fMgcggJAcSdq59y9zURT2aC7RhDpvF/cTKO4
a7V5dSXQgWa510w64CL9KPpyXfV2L/BGDhdQA8dSBu0zOjnj6ZwMP0KwnVaYr70uhJm6D/q9EcLp
dyelFs0WCJGW9HPSKXaqrSfwPN6rXeeCFlzwSNj3pRt5nL5H62BqNaO0Q2Qd+gMAcMNPwyG/RTgf
iCJq0UFxer/Es5TSDlpotZiNOo6kBrqDGyrR4foe7qs7WnsN4PrCm/IVr35uq6Kd8WZk1afCS93w
OEx2/ztFgzz5XfFd9B7e9ZiAfkJnukIYZNd7HVwrWe7TBTU2izhSGFD5KKGTWF1uw+F2Lu9jUZPU
rhncyOOuF21afeg7HFs6BH3+lIpGrkW/z3lkJJzCdAQfs7vqQa48quuT4IjYZfmg55sFcC7YKAcD
rJca44eZUXeNTsD1RGBTMHvkXJe1e6WoBhhCywQ5AV8BKpuyHHId0yPdKP3CvLyPdPVzbag3cZjd
6qMleKzumomNOE7LG+QRWnNiNyr5phuXbj6bIifFNufD5oGIQEE4DwwKvnyRh6CW7ZgIvbHz2K3i
QEmOwNgsfvSl4C7tbp6uGipQUnRZ+/0y33iOdulTbR4Z0b1ZPZmYqZBGYs91diL9/NJZQih/Zt8+
LG0jj1PsNc4xDJBW7OoyxM3MUww7cUybQUBhpuvnddXYbQOwNuI4PTfStdHaAW5KubMC7YmeiBud
zEvkJYBFZqFMcbQ8ijSaAqaH6Vy7rRBzbydgwxiCqloymC8ZmSGnMGFGMDbagy2eAdQjBnbRBfDI
CNGQRfTjZ1H0u9N0/l4eZ6u6RevJOIPHNz3GF/WkOvpv1q74d6CogY4tcVogZFxWL/XqX7qoNeBj
Q9F78dwJS2MHZPApJm46Y0CmBV9lZwR6Orqz3HulLJ+iMkwwv9oGeVYIEi47wep74dx5L0M5FUaL
XpberV7YJJl1Sx7lI2MOkYNF1Aj+0Yq+l8YZuaHua2ItKl7E4U1ufDFKgfcWHiX3pgBiRDkbLcvX
LwAs1uzopT0a59jVj7ldBoz7CAyLF/1z5KCN1hUtT7SbfPcDbcGHG0YRNOnCarZKkDklkBEI3qeS
UJpgM3kYNZpYXalYIYqMo2VbhfncjpFgPz+a7nfnRZlx2ho7oHFO0qirbl1JrrXiAUWG+zkfjgKr
89H5vZfDBV2yVLeDquQq0D3JYfLZA231pwOQXEBc0h1WRz+o5+o8Hwo3PYVOK7DpIotDOYuTaFSP
kwpb+Ts+CiDfi1+JH9ogc3oaAllw5T/6kPfL5QxOw5gswQMN4vBasxvJC2NiGyD9qF+y6eX61gpV
krcuskGXGrN/7ghSJ6aSqXlIQPiI2AL8X8cmFu3lR4f1fnGcRYmXPk9R5kIm/0Y51Di/H9ERaNTs
HeeIOKDZx793ju9lcfaEyk1bDaaEvMX4vKrf+6nAANQ5HgX6KboGnFUpeoWaa8Xm1VbiqqHmzlkG
xOhCtHUCT8CXs9K+7WVzSog7L9ETmelrlS62vugYhaWnaa3OmVI+qnpys2DOWBAUCqzJBzbEzkBe
T8JW1t30qSjVb9Ocudd1UbCNPAWirEZtNVF06RrpJdVPRAEIQ3BdhOBmfRiMzsG51aRYhUJAEZR/
ryIQPQ+jbY4+5gDt68J2xrDfqZ/GmY2aTDNdCZwnaynpHBDb3FTOBFhdoKytDHPtOX6W7T8hxXgv
l7MfS1wPpRKxVZponHmOhpMiaoTfeTK+l8HZjbmSdENNYRInp72Am82+K541DO7iJWyn9vQqAkoS
6R9nNgwQJ8xpAc899qcl/EnjL4LDEtgKjbMVVdNKaSxB+6bT4qCIhdZ0AOu6YHfyEN3NHqvMVK/k
03WxIp3nTMdAU63SQ2SviXUzmp+KzsszgTcRqSGfnQ6jpUuMBuYpP2qHHARBjHwCrNKnNiDgkUqD
2kclxTqKEriCI+PHhmezbaqqGVR3GIajaXSHFK+u69sn8sw8sBV4LlZd0SKCK0YO433ja61D70tU
N/rbCnwzJPEFEpkeXPEpPLqVtloFaeRKdaNb9VGze7c9WmdG74jpYcCrdG4c9D6AooUsdwJV0Tlr
Mg3JXE9Frbp6f6DRi96fZSKorgnuAD8TmYfoBcoo4iwpBe9nf5wS4PDp6JZMBCXQnVmhd+ZD58zH
oABaxcoseOYb0y8v8X1+j9Sda3nsbVGjGWMArQxGrjxGRpAcRIEBu1bXDpGzJrTI1TFOS/Wf7qoB
mMkYAv3f3A1fN1HmcJLUFqvszclJKj3A3OZhrRp/lSa7AMbBdd0UPW/4OZAMTLixhS41N770rnKQ
/cWJguaEao0Lmi75qXwdT5Lf+okJvM/EVQXPAYF3/ZBYHmkKzoJFRYLFCevbbj7J9MeQf55er69T
FLTyJRTAYUVRO8H5kKfRVZ3y0FB7jewqR/qB9ejno+AgBaaMr6JkS7gOgOtQXS3yM/ra0W/XVyS4
23zKjWImZVkzUFjrDR6gQ3dRk8ktq0X0nBc8pAzOhjRZqGFCGJFBfGSEgoVfBr+7DsBJKyIDFx4S
F4WUdWVqswLlZ0XK6Znx3xpoZP2b0VoE6yHaQM6eSDQaykTFAXXVX2F1sYza1kcRLuROW807q2Vw
ZiPrTXlGypS9A0GNiLmJxAvvQSBoV0fgsIHUF2ON3nXNEGkeF5aYTWomLdtFPcfbrCzu+0Q0ErXv
RJFKowYYYjHayz2vzSmKmknBAEO22OmxPrIJuTh0wuBvJPnoSVSUFErk9NBs5CRNF4JVPUweegXO
Kab91weMATrz8xIs/vVN3DVMmwVyqthnXd/JbGxTre4j41OMl6Z8lurMzmqBodiPizeiOEUk0WB2
rYLnLUCtClt2kiA5/bKc4bNyQjXRj4SubP+ebSRySpljXBUAgQhIkP64LfGgTi6MHDS1WVFeVBvY
VceNME4dNbnuBxIjCAm12yq8aQdRGL77xt0I4ALiRV0NBeChiPMTMMY/zosHFDDbqrymcSPLNjuH
DKJx2OvqocrsmzZpLNwxLApgPu46+k36PSndabiZjduFip6Eu3HHP6vDXXsvKSH60qzFguoA7C+r
/UfH7qgGogqvQAtVmUvMVVIvqeUMnfibX6x8ql/DQ4akfH5iva3ljSig2rW/m4VxJgToU7MVtqnq
NiYGX1tnqu/UQtTItHtO6JcyiSGz8gq3e2QN8zmTkQkfDMvT6mBSzv3aOsq82pmIBW53QRtZ3A42
yESvRYtH06p5VnvWkef/o7QRJZpi6aBv+IB0pM06KH2mRnWV6RwlP9Qu6ETjuvuG9k0GD3GUSasO
hNmJGQcAeLvpIUwQWrNJRjVI3LZ3RSHvTj8WfORGIndIjEg9jkaAd7DBhdKlXneTukCZB5jLcIkP
7fk3cgNazwyQyOZH+fuaivIu7Gw+RPcY3mRdSSjV8+1RibX0kxHDhljB4oR+6VY3JEJVrDqO/vRd
1GW+axI30jiTaHYp0MIVmEQrHw/T1P5qsvLzdf+1g0zJNvVtRZxVbKaBEPSkEFfO19chJWjTl20K
nA9JAxCRzDiujIeUNP4siaaZd7pVt7LRQfjeZmWZZNSgmGCZHoBHtUc28Du/Sk7jJp/Qs4T+L7AN
PYh6H67vKhrP3ktN9WxMSwM2WcYMjBonl3rovgt29bqeEN5K9hj+VYcZDZjyw4ApaiUYA/XniDlm
xmgxCeeKmQ38z2qJrof3S9KkzEIRGjZyvWOpdobKaHiMyfvvzi9RtWnfgv1bZ4jMxVhF3RKAD3Wo
IiS5Cyx+j8yq08bCsah9q/wmhwuuYqtbzUHHsiZHAUxVjrnwHvPo9V3l6O50MAEvOpV2+ryISC32
I59/bgWRuVhrHf6PtCtrbhtntr+IVSTB9ZWrJMuyJduJkxdWJgv3feevvwfOfBEHYYS5nmdXqQ2w
0Wh0nz6niegIK21O6hZVJInd3A5AI0Hcgots5W0nk2YpwtIOs4Zj3mcHtf3eLW6UcBxyo7v+z6PG
hJIlitH+TLCV0kNwnzxG9gKqbOUxtoN9eE9H/DtwZSzu5EMF4b72Ipd8KjlojO1q4WpTmVCjVv1c
mgtNJ18p4075nXZ866+z11iyVaEao72E3jurW1ez7PRn0YmZKqg6iv+ybIWJ3cuapfF8lfMN38Bd
q0RP6SUFE4+0UUOWB135UmLuXBVkjxNXNs2oFEoFpASSIuZEmEsT9lUCV6FXYOpOH5udsdegdkL5
VRo/dCYEbs5324yXK5vMWdCikiw1dLOcUVLdXBnOZjieb69ru7y0ssEeAVkJUV1CwkJFFhdHPmlY
3892bAcRmeQi2Npx9igOwvzEe3nwNpU9G3oAtUoaPZGeq31kkfKUNIp1e4nbuwh0CSWJkUXChGhF
JnFNOjTo1eRlivcJTxSM9/tMTA7rWs9HyAI7ef1hgizzwhkz4/0+43l1Jeu9XiFPICQ9JmnzlEmi
+9+2iHG0JNUhiNAiPpBo8PXF3Om94d82QT/lbxelev0KjJ9FrayOpkQBPkGYogE+WXIwACmo2EMw
u02R71Mjdm7b3E5zVkYZ/zKqRGpiHSVh2dcOaNYhc0287mMF3ZqnESRjiVW8qJ3DawBtX2Iru0y8
RU3GmEQFl5hqQZzAae1ppwNBJXolouy7umhXYywARYcSa1Rp+HgBVTYZBHeRBk7047ggCztZahIk
SoUSY5ueIuM0ijxNZt6OsagTs9CqIRvxpShgX7Fp36C7UzDnUQIMyYVfbcedX86oMCGhTCPNxEA5
ake+aN+DswoNtCFEn0eyG6t+OoeIgxxX3MxLV1+JiRKaWqE0ZsJkhzgLOK4H8m553zpUDLrwk9Hm
2KNLuHHeWB4APWxydcpQlRB98VDtW5ARpC/FDjMJmGy3Q640F29LmRAy5oJcjjI+oCQptq6OTqVC
CE0kvHVt76MuawC5q5jnY94QtV4PVVwgp0h/TA/FXoFshrEH9/qMZk/FFcjcjlpXa/S/WSUX+TKi
3D3jduzKxMYEph9BkKoaA82CB303MtlVQnl3+9Nt7+TVJuOcwrSoXdDTtyf5WotQ9omcOuaxTfGM
MO4o9mZatKCZB+wEKghd5nUK8ZVh5Kxlu7quXhdD/4/VBk5VHIdLhMctVbXV7Nan3EQtimTkLJYW
pcIQnJH3iNgOV1ejjC820tILkjQRJ5f9IjmH5vN/+0LMXbbMYrmQnuZMyhFVRSXgQ6q2nw2rjWOu
rq426tGgKmcYgbPRDgMkN/Qhu+S3aPyRi34ZP/UeTtkldWJHfRZ30XedOLfXSdfxewy57iNzjTVy
MrathirBRAQ7nM5Bd5+bX7T+EHIha5xPxj4VzBF49HlGeDR3kWxph8Kj87PjV82Z7HoPBXuulAVn
cb+9G7S6DKqOFgNb0xvIeJDU5CilhteZ4kPUZPvbe8k5cG8X4PogTEOvChSlNAV+Vh6q7KClr7dN
bFeUrj7zVjhc2Zgzo0uUUKNlum5fI93pgJmIdo2v/sfF0K+5MlSNoqj3IS4XPT5OJq6yS8trYFHf
uuF7LOZeXUIgCeh04OR1+xaSrp1L4e+80uZ2MXW1Z0ysqNREgBoM8lLaXKeM45lHpc3oiCkAH5HF
27rtt/jKIBM89LDKS6XGc4Q+uHTP/GsCEUyzC/cymDIbMGYErgiic8JBZ/whF/51mN/0x1ffTK7m
TE5p8Ts7hrGtuBmkEp38NfoLqDmAXu3qvr2TvlU+r9nJc3wmiCSJAD4zgqLfAAiD+lkiXjNw4vE2
8uS6p2+P3NXaFmEJIyPA4eo8iSKIncXD1PBda8dnLYEGQOxrT6ZfHQrViZ8aX4eqOidD5l10b//i
6l9o9XwIox5HQvZHV0Z+J5zISb/o0GZBrdNKUgvoG57+5ObeQr3cNFUFZDEsNmQMtSYTqwYwtuXT
CAkQATKKKWdlm5H5aoMFgORKFxdCCcDjQL5pBq7uonE5cYtngsnpinLELISE+3Q+QCGMMsgIbncQ
Wms6oGDkiTuIRfBeTW/x/bcAs1oXk9phxrAEhyywgYMXXujwlbhPThDRAWqfV+bYft2sbDEpHa2x
CIlGbb3SAXoJsgaKU31AiR/Twe+qEa+MMcFZGasCxIk4cJl46qF3XMWHUeYwanBXRD1z5e5zGhQQ
rUbYVID1wqv66etgC2fc03ha8Pglaapz60sxIdpoI62PdBRYZujILv1dlxwy0Y6M0Jaincqj1OZZ
Y+KzYURVJgDi5RhibhXJc6e+6uanTnjSusiCo3IeNDzfZ/I8OYP2RV3ANQiI8YyzHvPgQTwDTPw1
Ai0btGSi9024i74uuxJg5Qi00CE+1vgxsVVrNp3bJ5p+kd+/mCIRVZVlEPwwe6imBpj+6x5zZA3q
OnNiS+JBhGBtKvBKPJtZHLiX/meJ2b5MXlDfSxA6dEHx+zq3SspJJvXOINeflVnj+P1mVrIyx2xm
LUVq3Kj4WsmeeLRq0IOg4b29/qsdtqYTotPZRjEtuLjNvnmgZBDiU7WjVD8UC0ceO16Ddfsq+bWR
bImnCDIjiAO8OivlMiqSlZV3WfTtP7kFW+RJmhkgGhndqzSVrQUYxqm2e/3ejDnFFt5amHALOQPZ
zCpcWWrwWUifm+CjyKPr4Jmgp24V/8YmSEgcAq1oJK0lp34r5U7Wl9btDduuzq/8gAmzYOTvADMN
6Fgk7Xkvu/EAIqYd8ED24OoHCvisHRn6q6kDoXdOaNpOGVfWmcAbZZ2WiB2A2FTeneqtT3ftBWDz
u/lxasBtMVxKUO+6Oa+ryttcJny0JNLqMEHRoIWbG9GHXI+srP58e2+3M//V6pjQERh9saQDvCT4
XOzRKb7TnAH5hn4g2E1+EsCJiSxLXqB2Kl40MCdWd9F8CUDOEB9FkceLzzHDzhOFkhZPZtwRiAJH
VmfIeyOe74Iy9vU4dDk7uInruu4gOz/UD2lOoCSPtMbY511gSdD/TUVwTIOFvdj12ouxeGHMCcG8
BTJ52yKl1dhXBP2+5qBo1tRrKDO+hEbDucN4/sHOFcXy2EsZpdGsMYUtuqkbOOqpRj1C8Dtf3///
dRbRJ15tJhNR0jIp+mTAZnaKeYg04xClhBNOOOdKZaIJIZVmhgre1KpxkIG4Ul1j+MDxCfpv3rj6
Vfr5VoFRS4BPSATs2miLtmnRcU7z0twVOpL5yS3ccZcr/m2b28+/1dYx8SIdckOpDGxdceyOho1X
xD7bU8JfiMrg5mwzzJHTMkh9BD2WXdg8JmVOVsCOGYUyCDDHheJDD91e2nVvGFt+VrC9tToa5ooJ
djeWX0OZOyOVkFk5pezP8lMjvt7ex+1lXH+f/XRzHy5ZAKg/bXH3fupLPgUy8iog2154NcN8LbOO
MhmaBCDwhIyG2CqYRFF2uqZyvIK3W0x416K8UoAthCOWJ1k+Fel//H0mFUT9vDPKEkO2coLmeBUd
0kjmmODsFFsUbTGWqWs6hadMrhh+bdERmy63v/kfHnK/vgZbBh2gTZNDO4BmGBS1HbtlDVSdhJGS
3ItqFC1u2+P4GFsGrSJF0AsJpaA3JKGXArhIE2huWY/eAr+HoeuymBSQBJMkLiHaUf/jkxh2FcYi
aD+x3/FqCdRjbxljQrdmxIJRV8hXBLy15RmP0qK3JbD5C/J9OC+cFx3HsdnKKFjiBIPkcLwUU/Lm
s9w93f5Ef0j7rnvHxAHwJGKKykDZf1Dc/ATVXyejGKXR6R1KaLm4GaJ4xS3F8tZFd3l1c8h60c1x
jadcHd0L2rnNnm+vi/f7TEBY5q4lnQCXWBTJU0sTj1IejoLuzC1HYGJCksdBm0DVDa07d0EJcDJt
PfSaKP5vp4itd2rLkuahigtPfLtwtP1y6PfRgTfsyYk/bE0zQH1H7SogC5b2fjS/Z+QMqTFOTkJ3
/caWscy5dbrM0DNFnyvQ70AibeWSakmdbBsBPE6ubDXhgKq2K7WQ2v37Gn3rvK38zBADRR80vGoS
5AjpSXbDg3Sa7AqYxgYzFlRDgleS+0Ox8WqT+ubKZpLp8ZLXWKVyT9lhyxdxX3yRMaH1LmJHmkhe
bTFZnm6EEQDoM+2czFCEjw/DXeYFznJqnfIZq3P0ffjwvvoB9ITBLaGDxIeddpOWZNRjyEw4dTDY
qQx0qhbeCbP+nuC3MsNspKxKsaSVAEPl7TfF+NK0Bccfty/ElQV2++I+rJoReUPnNUdaFx6s3svR
gkwdvoTa5glbGWNCLQmXJJxiiu2q7kVQ7ySDDDwUD83Os8JE1jCWzKFqEfnE9hh10IQQLLOtODFp
M7yulsKEV4gPiaCqQOyr08ewOnfmxPsym9EVWssKCMMVpIhMm2BOak2BVCkSx8ii0i/TVwKyEe1R
wni4FZ0m8M2nT/Rpdvve2G7Fr+zSXGN1ePtOE3rMpuLCfVNWItD0AOUu2qsUnowob/ce5aNVnAwc
WdN95Bqh9a5ZnNX/wOQzhbGYqtCjetAWfje0ViTtmvSv2wvd/oLX/WXOlphmuZ5DB9QRUtUWo9Sb
M40TfLcLWqt1MKer7CcQcYe4uWhJqXpM3eSh8iALfJx2AUZYFreCWHdyKR1hH5cOagn/bYnMeZtT
pYzKAMWDYQbalFLH9LwL7W1u+LcbbbVE5rTpXQ3+VIKB+zgvnmK98ZJEdbVkQQcwzEK7FcaDHMJ/
SfPdIIJLAl2BZIAmW1I4OEYHJsBksEloumlmOnqUjrbeq5Za94pt1oEvtctdOSkvlTYeEs14LBPj
cdDzx3L4Gk8B2siJuI9FwQ509VMkpp/6oPdQEbU7ozsnpvRDifWPYtRFKPQm4PUvP5dZfMziCuKk
g9tMAYizxtHqW9GSKhI6Y9M4Sl/sdAkjFDqGmvBTOrj37DpKnpOpt0mDZ0KBUV0LQcY163JfFcBH
lyALJ5ViC3K/r7SPpVG/GHl0kKX8pU0rN0O9NNU7qwt4Qgbbwe7qxUwcUsFVnmcNTutiPlAFKnDW
Gy2nwLydIq++MZPoicqQTjIlVVAtUKghCkUPxvNybgkEE2gcqmwN0mvPOQ+2xTmibHUv1qS+U7oB
Tfz5aWk0q0p5tddtfMJ1aWxRbxjzppRnlJwpYqt7jU90JnrBbJD5oj1PdvzcndBB3+Ps3D6a2/U2
IGN1THeAxZZ97YZ6UqXxiPCj1Z580L3SD1/QPhoOoyO54g4byuMZ/8NnvJpkbhSwS+qtCsktpwLz
R+BTfFoEiBU5ia+g7bcAhrALPhExvS9+DxBXq/Tvq/tEzKSMmMobv0n7RQG9I4U6ib3195Obm3xu
vrlXG8vcHXM3q2UUgetQuQ/OHTAnGaiP1dN0Vi9UBD7eG2iyzzvM7PUgXLv9Vbfv7OtamTsFop+Z
gPY3NPQitMuU7hCasRW1KLVPDcfUdpK9Widzt/RyUaAViTKcBDpVlDIOw05zVF/zsgO3vkA949Y3
ZC6SPByEPune+CNpFlBTxAII1tA+476L35A5t2wxFwo2sFUNEx3pOLI7x3wAybNVYhbESlHXHJ1k
Jz/Fj5TdUOC23rcfS6s9ZaKpUUhth/kaCs0w/PaSut3HzoKYJJDLlJnTuETvmxJcmWRiq9C3ilkn
6LGCrTbIjyVP05rjkuzjeSZFhK4PPQ6peieBYmQoFr/r5ZdAic63vX87XP/yfvYBDXlkves0cLdI
+l/iWFrTnHGi5vZtd7XAxJJawMBsIeL79PJ9v7wK2SGeYo4NTvxgH8yREObdRFm0qHYqELxgmKLV
dN6AO3XjG27Oas0QI59MVNIQ/7PFNkfPjM95O9tm6pD++fZ34bkAEykWZSQxyZAGimpw0YvElccE
/POt5Ktix4MobH4iE+V6k+q0K2zjL54N0PWHqGsZy8Mcfa2be4E3ZLh9aUN/y1RlXJzG299XV4oy
ae00Km8hfnotG4t8ncF0FuylU5FZ2Z0KcBOGTxCceE/LzfLNyjATH6Zw1I2xw9Nylp6zwFuASQ4e
0oRYofFZrj7e/mzb9/XKGhMaIiy9HiZgJyEg6fT2z4nb3B6sfB/bKrg7c3B08UrW2xWBq1U2YKhG
3ldVD6aR5Nj/IG8zvsqenMNH1eYDUrdCBjTfIFEjE8WENuc/k4NONqu2r+Aty/ykmx+XkjNNtuX6
699nLq4awwVqr6MSBbj1XWmiJhQ2f3V9byWV6XI+Fw0+7Ile22IurhEcNI0cYLxPfaCYyAWwN2g8
7Wmd7X399bUxxhPDVo9ySZIQCeeHNIytQXsOIn/EYbi9qjcq6lurYpwwKIdeJnQ+oyoyyTLKZq81
6k5JhVM1hKc0LdwyyfdlAgb8qT6BPwvjr91juHzBTbCr0u6Yg/wknItdFKG2rrVeWBo+iQFZgmKz
aCT7pXqddOWc6Y1dBxhbF6K/sirfJzqI4ZvcihSCV5eQfUavLuV9sq28ZrWLrFS7WWA+P1sMqmJK
4dCAYN6Jex0aNAKXTIrjiSaTfKcRUQdVRb6PuUy9fgrLZ02xl4g3WrYVftcrYm7IttcnQYxG4jRN
aw/FZAVpazcil7WQtxwmy87Aht8mAdqaFKoz34cYW692RLcUZ/Yovjr53O+m0Sp3t92RZ5ZJsBUj
IWFHWe9k4SiG+6AC4XXwYeJBqrYu5zdJWV0WDYjbM6tTglaFJCaqe119BnG6hW9n9RjLH4+dtH/P
iqBe+7cpZkX9ZIaBoDYEx+YYTJ9a5WsrPJs9x8rWxbVeEBNnk6DK4yJdUNTLMOEsik7aZ/twqJ0R
1Rpw0e2nXHpH7Xptkgm9y9RGop7oIMgKwW6vtLYS8gDhm/n62gYTcou268M4w/VB1bFFF0hqO/mL
zlLG9oK3XoFR9alzbn+w7Svr+sGYyGsGaTGWiYiDPJkvKhlfyWC+3jaxmeCs18UEXR3qfd1Ep/wH
L32Tcyo+xveUM1x56p3sQoFwgS3tF9XmGN6+w34tjiVaTafSrOUCATHZm6+U2no6a5iXUO38KeQi
7ugqfrtaJFkGy4CqKbLBrDKeEnQeKKfZGkjS8V+Um6f5aoeN8r0I7TgJQ9/OZFpFZr8pPgDeFEWY
uBpQyMYDz+t806l3PCz3ZpXHXJlmon7didWQphiNTo7qw09R7qBAh6V3KNA/sGUO/en2iVgZZOJ/
jrJAOVQpwZ42+/Hys2YfOIO9zFbrQXEKrjP9/wVboeiLb6irUMKBRjJzDJW8SOJeQQu9bh6V2rCM
xMsrHn33ZsFjbYU5eDOgmaNmgox3KM+FmO4HafKUIfMJ5mHjUrJVFTKKtZLZ3VS8cA7GtgtdV8i4
apNARCKfcCEoaWgtAbSFD9PwLZ6fGmHHOYL0bvn9VPwyxR7BOlPJMLRvMa28myGvSdWMzIsWWemz
5PLb3pylsZRkRSX/zYaQm3YzfNClD2O4E/IfmsajjtuMnLIMTVJRh4wNS9I4xXqYgmUN2hGJJ3af
ZK6BzReTubLAXKZmVxelEmHvxsPiZY+08qc85qjvQ2CBuBUmA/XjiGP3nk+2MsvcroOiaMq00MlR
9KDVnepReYVgFzzRGT6hsnjP0M0kb2WPuVpLRSqWbEKUXkavSA4G5njKl/+4JuZMx2qtkaFE3j+e
O4fS6OQvzV37Knt4Btojl9+StyTmcFfBPBiJgMM9ddOdEMeXtlDceOFN8mxyu609hDnIJV4gqIfg
U40HtJ8gmeJMd/GFNuXClxFEYBmlEv9KG5wisAMksULuC/v2UkHQ9883b6ROpZ4G6IJPhDygN/WA
436nmrxx5u0k4peX/MYd0Mpd1ZQSUvQRYj94yFvSzvRqHyylqtWDERuTFcIxO/Z37+nemjKktyCK
Juk6G1Ew+IuSSAdkpdi/xNUxhxZC5nLcczNRWdlg7rmhKuQ+bXGnzxgRAFR/V+x+UoaKFvgleAec
Z43G7FXByejrMC8yNKLCzBI/0wQi8WI/0S3zTClRebXBzVfOanFMGNPJYiatgTDWViE+lW7Vk4qJ
qe9JwCt2bofk66eivrpa2DILpWFSqpN0cSVIy4tiat3+UtvefrXAxKpM0MsR8iJoUIifGmXXGE9m
yfk8b+I1v12Zq/1iYlU2KUVnRkiXE3UurLqLHomASaxxOIpBdNeC/cHSshhA4tQD9eodkQo76Bqv
7+cPs9octGD4DI3aXdj3u6qEVnIKylsZIx9znFtdAyo2U6usTlNCKxc/lsPsdpNotVrrG6CSiEQ8
EPVkPuQqqnRFgqfVZ3OIfIViF9riOJrhd6OCOrI5aIWlqwumZxqwZca9nbYxb7s3c+rVVjBxVGp0
bQQpFE3gY1SvoWCOQXI+OPsPN+31szJxFKAVMdMHuGiD6eNoX+wnhBiyCxxy6jGETxG1nd9zcqPt
c4GGqSnK4E6VGaN5EKEGpGAMCT3TXvNy1L3a5KUSftx22c0WFMhM/2eHpRwlcSUHDc32GhPqCIvT
++X39ABSQKt3dIoShw40sTuk0rybffs8Xi0z74UiU7VMNRCzzfDOmE9iy+kabrvH9feZsNnGRmDO
9ZsMFdCAhxQSVDRH4QWw7Vx9tYNMwEzaUQz0EdmD6AcYmF12wY4cQoDK+K/IP7jidU1MtBTasVV1
OucxePor5oC94EB24YtZ2dIPqGW6oDe6jDue/OdmXCOyoSqmaaLNwcSc0ARrtbQU4LuXp/1MtOcq
nj/JzfKB44ubJUrgYUxoZMMcy8RXN0RbpLLEcKlhN3s6hCk+iV9np3QKbntD2nSPlTEmWMedHoBa
H4llB9QXjtlBg+SPjs+nu7MnQSub3rHU+wN7ec+4jrmyzWxoG0C2Y8KhdxrjS1+f8mywg+XC2c3N
87UywoTHCCMMiTZhN0Xgbj3TWzqLomEnt3TUw08Fr/fAitfrYoJWm0WREgYIWnl5qsuXvN2rvLi4
7Yu/fIQlLYjHBWQJKj5blXwuBCeeT63m3t45jmewehWCkY8QlEZ+TjCBJslHZTqN+WR3+tM0JHYg
JlaiF5x7fTPcXz8WK1lhjkBxCL1CnGw5ZcNjMn6esseZ9yTguAQL5V2aKFWaooWV4N4sD33g3945
6lK/JSerVTDhCUSkdRJXWEUOwroQvcKpOHThfRZ/M1q3Arjztrnt0LuyR51lldIlo1L1agDMYedR
gYwJXCumn+DM8vG82xflyhYTL8p6jsHrjFooWLBddPvzk2xHCBm5rZZA+bTe7KFUvwMLKt7eHIoX
ntMz8aIv0aWfNbQCeg1CDymyqRJAQumVs530Rvz985lgkjEVHV1K5ibTC7yDZx35K3kIfOi3O9jQ
+xHBsH3gb+j2mq7GGF+R2yLLYnrKtP5iRs/EdDWVU5an23JrPYx7DIGASSEJgMFY03tLFgxLyOOL
mSg7qUJ9eX4XVQyKPb82kPERwxzmmtBMUX8SL7M9gammvO8eJkwohYNVLbZqz7uQ1wfbjh1Xq4x3
THJq5Bq1mtdfS6BeUxKj52ubjcE5b7xPxtwoJhI2Te5wo7TmSYohzLGLeNI9PBPMDaKiVtAmI+Uy
6n29P+UdkLCcw7QdBH9tF8vA0JG8h3QttitGF1Y7JuPz7WPE+Ry/gdnlJK/CBlNcgfG0yIDUli7S
J2vh8T5xtorlXIhJIucxKPWdoLgbjWNXnvrsfHsp2/nm1aFZOs0GUGNhoowznWc+QSDA66D9EjjS
2XhO94uLytHHwDZ4xdNNQYzVOWIVXMHiCYlaDVtYfVV8qnATOQZqccBKQ2Ws8cmj+ciDM25iQdY2
mWAR93M6SpTCXrun9PK1n9uhXx5nMHfxx4Z4PsIEiqFGWcyggmoVJl2aswHltqJ6bEtOAOSZYSKD
pNfhbKS47xvDl9VTSCRLJh9GDK/d9pPtjOl6pJjAABKCqa5n2CmixzI91ONzZz4G+osBXREVEtjN
0217XAdhwkSp9EE9E7y5lgf1VQapbHw2HDAPg1mKkvEWqH+HtX/b6Oa0yMpDWIj2PGO6zKRjjKRU
nVTpHrvJcKHAsGsifbA6ERXxKPHjJnMByrXM7BQsGGEZm5MKwoZQrgFzhiQD+Ay+NPHii13nQQ4R
faSoscTeGK2ahPJ/i9gs5FsrVDnWRjj1mD61yaOePhkTB3bEOzisEKweC504BDisIy48EBHZ9X0A
TSOI1h1m7og550pn0QpyB9IypcEVNKSDrbeNpUKtAHRE8/BdLDh8FNvZ7C+vZgVhMakfElIi4xOk
b4YM9qvyhQTuSDpbSg6jzom1nHCuMvGnnyJzqWIA/STyXa5eWiO1Yh5A9g8J83VJTNzJGzkL0hAH
lUJZykPoUgFOII1phzbjtUq3G7TX24PtlZJ+IiORULju8LyWD9WzYIHn9L6zxAe5x+ua6m5ysyHO
9c5SNpBBFiZBhTvKwVMqfRB4uTjX35nYozdLr0kTwgAdQFc9CvLXHOWh3aP84vEgM5zIynZItWCK
haQE0E6GkJxciYdoXu4CNf8UNXhlj8GzKReZM7RTywnp21e/QiCKYMqiCYL9f76tYmVEGUpE+Uzx
zV0O8YDiUdopxALT9Cs50Epav4sfeNfw5ilYWaVPlNWLrlLCLDKo+m2t3Znp4gmlvww8BbFNOlVz
ZYV56FSzrAgx7TvH2RMYGGoT6s7Bx67YiZFvtojl8iHuOWknb2XMe6euDV3pZCBcJ6I9jkNq5eZ8
lILavX1LbTrMamlMGGllAs8IF3RtpB+1fBdQ2sX5FOnnfGmshd5L+bsugJVJJqhIgqEUsQEBJ0pp
lmLoGvJN3YGqVlW+lFjvodNZfzwmqSmlDBXrGDhXben+ynLhW9zxKGp534rJZ9peyIs0FVHHGEVn
zI0HtYPgl/Dl9qfaRsysNo6JJFmrpdqgo66qpKi9F7n9psezN7/0GYXp2HlkccdbNi+1q012FqtW
arGJadmTsvjEO/W198MzlH9egdXpXLyQD3QaWjxFLwsnaeNs6tvdtDraRiREhh7hwa93ptcq0n0G
GkaUjDzOrm5WMVYrZEJIEtSSERMcbrpC9IJtyGfvVbfcA+r6GHGSQt6imEhSTwUEDyNUZhYJKgPj
p1DGhHDKeVFu16pXS2JiR0Zq4DbRBkYnf3IUu/8huuU5ckTBIuf6NX+mhI+hB7b1CgIH7+sIKxoa
YAbqQtC++2dMHglEjloTsE31If8S7tBad5dz5xI7uXufspB5NcbWd5e0nU0JMztOKh2m6mC0h5Gn
ebH9zX6th63v5pkgZrE0owqqX+bpUKUfM+H7bSfcTEJWq2B8cFrAvKNhEgColVOGdj0mhP6bAcbv
5qHrFWUC246all6aSIcZAxq3TdCw/Vv1bLUGxumERFHmhXLfTGPlhhmxdKn6awrRIo64Ssf0371l
i36yVWwo4k6CADCStmQPTnA7KzABFx61rxRePX7srfDj7bVtJ8KrxTF3VhiVchcTZNvZkVaOodiF
yjH08v4FyS3PF5j7qhdEIU0jPCPq6s4kn1ONO1+7HdOvDs1cV6jpV3EjIjzEH34OzqTfY2Sl/SfQ
j7tQEIfQsYnStLlXeahk3tqY0CDHZJaUEdvYKJKdEmHXRxqnhrH9irh+KoPBECkCME4TVeqQ/eRZ
djGQac+Vha47Xi7tsQHVSnYfCZzz9Ye7+deeGkz6q83VmJoikprGaT9QlYbSFk6dFR+jS+Ei7H27
7ZCcmGQwASMjTd8QmS6y/paM39L2ueQqMVBHu3HIDCZmaKn+d/1CPs++5pNjDDGG0k5t/YWctQfM
RTvZObN7rn/Sf/6WYSaSJLoc9VOOjG3wqEhIZJc2wBP3tE5T+LweJNdfmFgyNn0aSITQN+7kzF/I
Lv4e3k+XnyoD48eywzQt946kTnhriUw8afs6zQYB3y9rVUvEgJ7uV0qMI+HN1bMkXOJ2n/U8Ypbt
p6gqipA71gyNEOb4tSFmDaoEM6IyZCEIJY91IQzx0DvRTtwN3Pf8ZpS+mmMr52KMMpViIErPh9ld
vLf+l6NfiF8+1w98dvDtM7iyx5xBMFTFUU4rS9p9/HG02w/ifbBXF6t/pSOP+QMPyrEZzVb2mEOo
taawgIEItzZAkcrJEC+3D/l22XJlgDmBTZT1g04RmZQjDzwz4Is3T4E32dFuuqcp3PDptsXNO3xl
kDl5eVMbQkAV8giYP1rhImWhpZO7hfDoK7aLoytLzKkjRhwrQ0vBWLEVX0QXccSqXn9W70NXv6QY
EOwd8gEH/1L8MP3MFT++h38S47j/Ow4KcwiVNsQEWIxn22K8iN1DIB9zHkvVduKwssHc5mOTV4vS
owBJMlsFCmwg+/aT6pePDZrOGo/5gB7g38LKyhpzs+uGEtfTgBOACaY3iBvFMP0LUkV6km7ZYQJJ
N5pVk1MUppQ/1MJjCOD4fD/FTtedYjOzonmX6y8tiG5uuycvgLEl9WnCWF04Yn0/X6PZUwTgGUAX
NhVN5QHCeN+OrYZLJVG6lK6SUhQp6N6HB3lPDv/mFtq8z68fji2KC0YrymKPZ0wXnWb9OIuNlU8z
b/s4n42thpeyWeLzoA1CxXxlu8WCwuO/vFY5wZGthgvpIBrRiNLxAOA/lbkzvgkXY9+4yekNXl1Z
RstZ32bCstpEJqYMUqGUOpDjTlK2zlyJdhfndp8u1tKW9jjzuli8FTLhw2xk0i06nBGCWEZ3UPsz
x9s59ydbD4+zqBXqHDQm3WvvDuATju+ns/gYHqnSbOVXicsxyPMPJnxkQh9VhQSHT2er2vc+aAMu
rQMxFKfxeRLgPI9nQogxDaCboqy5TTLuhfxza4BUcuRN7W1bIRirMRRw+LBMyZWWzz0pKGpEvBfM
yQbZek54JJx/uKevVhhPiI08TWRQLYIgfIZEm0ZLSE7wCZwLH9RD6cy7WbQ5n2ozgVSvJpl7RRVI
WkfgMX0j/syc0I392ev3IpdAd5OoDVANU0TfXiMiCwID5d0i6vnb05eqsYXnoLKWCzkF+wHSAwRy
wKGj4cEYufVuBMMW51Bvn7KreSYlqUdlmlo6/QIoup2Pqd2FvL3cjhtXE0zcCKd26jrKtGB8HjOr
Ar5zcuI7qs0zWMnoZB9EJ3fMvXzHSyC3vfNqmPGbWc/KEXyMQOIMLzLIHguYj5GwcnxlO45czTC+
IufRmOYTjhpVg9PsBfoG+ufBpVRPmS3seDXO7STkao6JIp0kGx3EImhxRgVHxr8GUtPf+T0Judph
IgjQLA0kevDZMnAse5qdPcAz488DBu0XwFbpJKnoaLt5V4qWwuN92w6Vv4yzVYYxkyUxjjC9qvjE
k6z8PO26Q7kffDPhzrRt13OvR5AtLqCa2pVCDeh7jLTgQ/ljAu9T+3naCR+aH1SoVvKlA6Upo+Uo
7lNVvr3NbKkhaKQsikuamoAGDkQQ9nCnu5NNCbRD7139vNVKqSuvCntJDVEHymzjpFVitaZL6+MD
jzd7u5+3ssLElAzlw7EZENLEA5X7MJyvswdBgHveHcc5CSyFC/DATdgk2DqajtORAiir0nScM7mw
GSI1PGNkHfwWUJP+56b9H2nftSS5rWz7Kyf0zn1IgvbG0X6gK9vezwtjTA+99/z6u9AjTbExnIKi
9SKpo9WVBSCRmUizVpJECjFr1M0btIZkSmzNBq9mt3rXNELBuDRiGiJz18yRjMJASUjp7Ix6yC6Q
DXfy1grACJ9dy1boxgBvDzxyrd6ft17UBv5yy0+S2QKUmPiFWtGxj9nYKTnQaTQnr3a96pwXs2qK
F2KYPTT9Ote0DnsYx7klZoZtCDZpPpSGX0ihd22h3uMUp7PcY8xXC0LbaCSL8FLjqyq3kMBcoFoo
hDamIdxbygBDTrQFLvF4nmvdJC3kMFeIlK3ZRnSulwDRR0DjthXeycRS7qZranxpfBrb2sOAdCtm
RXnt7+sa/1Md33J6i33UpKEVqihDOWO+boxjrdyc14b1iG6xPMYzS36qj0El4aAezCvdGx4CF07z
BgBa2E4o++vHzOxCIuOkx2meG83A6OvQPTR1bBHNHcfXOd75emoVYNoVb4dh08+WPj1zFrsaHyxE
Mw47F/q6lxRcbnLXuTRvUD9FO93tAOyXeYHDa0Rdz9Mt5DHGpMyLJpfMiXbESJ5fwaXEDuj0wM7S
ObRRJJw2OseK8A6Uhe4CHluoY94SzVkhpltosBA8FBvdrSJgeFD71T0JHKPJUVIW809R5iSZKhrd
tbfmfDPxAH/WsyGnffwFMV9TimmSMHoL4j48O0I7v8rsCAToaM868MCveafGgv/FRitFdQ7LQsO6
3FG/ZLbmyABdocnj4RDx4JM5LodFAWzHJugqEfL64qXXr4Y0s0TlmzLCvQluGn2k3Waxl8wbQI+N
WDYiBK11ve1NbzKvxo91GgDMSFJ0gs5gnbninaSWcorOqbf0C0geUUzprfQ7RXs1r7nDBatx20Ia
c6tnLZWjtIVHG260TbKNbpTrFICdwxGzhh4v0ln30qelMVe60KVeIBF1O+pgmeS5CTaR9knQeJhr
6276pxw27O6NUuxyE6YqbXd+t81BQRJzNGH92p5EMJFAbExhaiTITNfGdkyezfjreXPL+3wmBuiA
lVJNCgw9mCBuhDo6jCIXb2/dop/WwEQBwpDXYVuiawcAuB5uK6aO5JcZuRxzT9F8cIfOr2m9+++k
bAZd9MIhF+ZotDBGKPUUoyvk6UPho18zaTeR0bwGUXLUEjB6lJUtD7onGZgdnlvX1wsrTaV9qWYX
wdw9nP9OvH1mbnQTh1XQJmhIBAvuLYDsDmbPpYjgqSMTJvhdbUYS5WXK0RaAJOdVffB3xr1yl17S
iV7QSwMdW+f4lfXayWKzGTuSSKhbEBFjkzTGA3D+HXqJwrtgM9oVXLd02boSIF2mLQYteg+1/Gsl
s2Lu44a3dta+DIVW9bT6lSq3Yb3vQ9kqwpfzZ8iTwZiVYOj12qe4RoXpCtOFGtgZF8Gdc1dYCKxQ
MWqUKfHAEPfTo74N3N6qnOJItzBzJuuD0c/Pu8miHZp60Q8F9Wv6FfXZzSa+M1DFEDEOOL7m9sce
NidxjLnROq2p1A6B+jRu1fgmre3W//6vTokFL2ryWiMNRUZrpdfJOGrCp0Rwzov4zXvjtAzGwKhC
g4oCBrBRTihSqwNCjb8hzpfINS+NY3ZMrlEGkj3/wGfR/k2YdRLNGhJ5brKhgKL3wHHIneaiBfQb
TZ/VF74dPZ1f6KrV0kVNFTE4qakKI2yQ5DptQG7jtOlDFd4qHSdxteqodUU0QPyN+fy3KG9hqOvO
FFqBYo6MxcWgHVrQjs4+Jn04sxCrF3chhjmuzsDo8NRiGVK91YYdhs1imZP1oHf/l8SAroNXGl03
GP9n/HQkteqg5bi3lIG5xPC/tPnBx3n+QNaPfyGHuUBxqJTClGLH5IvWMfbNhgJ5kM3koH/K44Fc
rGfbF9IYz603eDKMMVY12DmSRqMju5Gr3o4HbadYvSsBZkDB8AV8+Et9wSuIryvfaUuZUzMwcj1H
A1DK50m7i5rxQjZq+/x2rivGSQSj36kWhrNZIm86DA+K8E1Hb5H8+bwI7h4yXrlVddMoEsTZKmh6
aIKvf6J9YBSGtfpKG1Fly3gGQDRlSh6QpDgvnrdCxjtrQkrClvosVcIJGrIrNM3l6E+ci7z+Hlto
CuN/Q7n6a/S1cScXYBSOcCm/6JScD1UgoHM1nMY6nnIwvpgE9QggIYR4GUCb9ZdB5iHY824a64kB
0FNEBaCb3/IC8y5FD11vyXeyV3jmC+/Fsvq8PG0f64YxaQScnh4JgWq60ubUnjBrN5aa1ZZftQjt
IP/OWpmMFTE1OVBIgbf6j7zcPy2KcJSPdcUkE4U8q3FIZLqUhOcxA2MoJ/zk6IHJGInKT1IQQwJG
Uwxu5PJiHHbn789b8u6MYTcZE5FJQiWGdGCKblXx6G/o5TUcshF3RQEbiAzE/mMZReS1gSAECCiN
xeYPkkYswhIY1HqDPEp2R5oPTcOfJLC9K0paNKQLKQa6UGzHMHdDXzpkIRfbblUFFnIYv6iEwHPt
KCPRAFj8aTN6FBondEwb1Fp2c/xH2eDVqGIhk9HuLkDQ4g9YG50THC6CA/qJr+TrFOVMFAdKW9jJ
t/8gZ0pN6S+ashDLOMtJGes5TKCKmg642G6fg9ImvgJBkR0BmefmrbPlgQ478JJhvD1m7sDY9LmR
tKBGAvfLp1b2QXs1PWrEtzhXYfWuLRbIXAWtHepEr9BTTzl5Nbuy4/oJzxMApWBelqLn5+Do5flP
3uIY95lOai/mEwCxUW23dOWiL69zYIhwlkZV4tzZMW7S76UOGPOIqmkr14/W0NCjEOm0dMALbNax
LRcbyTpLgQgV2MFp8nI8YmDAofUrEOdQHgJ9Q/NitH4af/LtBLCWBkDuP5bgX3wFxn/OqFhIRoPI
bgIAq+pRJs7pujgqHrJ/Dg+Caz3ffZLGDoKWbTkG84AAfNpQAJoc0uSdck3Bv99mMQ/SR9JmBgqN
iibqosgSj7Q96N8EWrkFOeG3QKiv6kDi6My6Yp5EMIdYg6FLjUVEVkI9WBlyi0p50Rgv5xWTJ4Q5
JhGEumNL4dniqLHzRjlmfu+oYcqJB9Yt5s+1sPWIIhgHEgSw0qkxWWq/z8bSJaoT+7fnl7NuQU5y
GG8wDJlezQliqiDZqdGVknAeeutNkqdzZ4sQwxR2YlBAAA22abN+sC+3P/iveLd4PUBcyGLsfVtI
UxPXkKXfvSGUbZV7zfphCMsL3lNsfed0itRqiAZhi/eVOUsNxiygCL3skar8LCjzp48czkkEY2nJ
WCamTE0CKa40bTfVm/Of/5sNOwlgjGykyq06Uhpq6YqClFCb4x+TXbVrASzEw0FbjaiNkzDmehr1
VPtdh7iNyK++tCvNe8l3NfkOxGFWjGaL82tbv6cnacw97bupkgSaeiXSUa83knltCJw7uh6JnlbE
PkjGotDVVIC+lUDH38lu99A/hU+UAJ0GF9RRmaXFG0jh6B37MFGncjRG2nWMarATyN8q/+H8zvG0
gn2LBGqQRBFYdZ0wstKdtu/AWae7gwlCdwB3erx+MM5JsW+SUU1kIlOanFDfpcSV1Gel4CjD6p6B
TEDTVFUB1j5jGGZB98E5DR0zxG3cHKOJ8+ZZXcLi86n8RdasSmMx1RosoZmuRmU3gYmEh+exnrVY
yKDfYSEjKRox0QsYA9VKPpfo06s2FKkmdnynREIf0/h2b5epRWchMPnBw5hczycs5DPGKNDR7R7Q
ZqXeEydruKSDc/psDd74nbJuirH9ITDshUTGOpFZnZWiRh2jjNWdaaRP84CCUZ/dn9f39eBvIYcx
TDJyt4EiIB9EMyXVPtsbe8RFbgN0kcKeXkY7vgS5kpM/ENvwlEO+4VlG7jdgjFUAvPFGm5FsEPci
rEjo6bZIx3g8GSjqbrlF5QYFh8J7658l172XbkROvuit3eCXgPu0C2xEGGokhKPGdzAe9Kv5G0Xq
rl4zW8fq5ZfOK58KGxkyaFpgj6/xQ/F0/hQ4V5RFPu+nzBzADC45RrJtwut8uDn/+etWbbE+5g3a
DyGotCSsz3+gnOCpl1RWuaXYrPlNDv5WjjgaOJ3bTsbk5Ek4ZUIM36DMYFT+biafjHrbZs9NdGzR
pEM+gde4MbisKavPpsUqGUsk1ibYcWd0kI2eaNi6N28zWyrQj1kBEgzjkUPocRZKb+GvC0XvvKwC
0ldi21jmXIvEhkaQTW3puwTZEXhCYOVfJ6j0P6iX+oVmdbualpU5ofj6IwYYAn+LZo507tSqThKY
XQBeTLZGNRazoHjffx7t/JLY4paXFVw39CeJzKlKoqCDmxvF+aa9JW1g+cY28TlhxWrov1gVc4R5
G0JNY9o6PF8JZNfHT7l2FDSOgq7ft9NKGHdS5sBk90MMj2SlaatCehn5vCcftVrnNIPxGGFDzACM
N7RyqmI0sX67bPwz4a2EcRPR3PlxEkIB4wFI8zdS9PW8hvPOnHEPfejnY0X7yGmfVo1Zr3TXm6/n
ZXBVmfEAWt6rc9MOiOoulL3p1aEluCB0B/uKK1vTU/3Avz6cfWOh2sFmnc8hOGwcs9lm/Z0RcK7n
+vEbEp5GIigqWY4qXR+KKqlhirL0cp6uU3Xra7GrI1RoBtDWewkPn3X94vwUyIbjSdVEZkSnG8HX
ZnWq3Um1JfihxW1n4QliHs1zA17qKJBgd6qjWjyNvZOhheK8RqyfzmkxjG0D0mwuty0gHdPo1o++
iLzWCd7nM5ZsUKvY7Cacvh/txK6wdPH5/ALWr81pAfQLLOJVORzaFDN+eLwaF23k1v1XhRd289bA
2DADPBH93EDDovzbkKHLWOckrejV/tWCndbAWLAirJtRAYCMA7JNZbyp45sklG0xOJraZM8yJwT6
TRh4EsdYsqBtlb5EoyFynjOg+MGdcNG96rfSIdoIr+jaAY924KgAhEYCEu30Ffrrv/y7Q2NsXaV1
fufLyLpWLboolMvOvBJCTqFw/dlsnpbJ2Lpc70VZDvAak8FwQJwI0EPRheKAjxKxZXYVPvCzq+eV
ETOg75WxaHMpiSrAb2jJU2I8islR7TkB5nllVFmAu7YxM9No8D6Sm+NAh0p5bTTn7Sls6vs1mLmg
kiyCdvQeQG3Quk+htP8BAQW9+b9XelVkLEMszmad0DzN+LXHIBFAyZ3gddxjqNSmrMkhj3dvPYD8
Wx1UkTEUgRwmo0jLugPesKCSzZ32CPI9OwBpY+fJqZ3i+RW73RdejM5TCsZ8yEOWY34b7QxpLbs0
OxDFwk4j7fb8nTrvLVSRMSKTb2S63k2w5AFQtAsvzSUrFR/KgQfcvY4p//NioUXovYYE3SzksoCY
DuQrOQZx+sKiU9xZYpluckT25hYF0mJH7MLhX7H1qamFdMZ2iGEKrBQRHiXe0XoNDfiSHcamuNUa
3rkx9qOYpBAIwXgqKs2XZLiJMnRJc0nc6G1ibgH4xSTQnyig4TLY4eqmGLQe4QQgDCSrP2Zu4Ca2
eNd55qZFfzQvmbz2On0njtm8ttHiaKYo4sO+PVIG7AzSsh0lDg88bu/3yhV/J43ZQTIGZggCaTqz
hw4iqIgPXMU3/KMA5G2CowTW+TuwcmRLgWxygUK3GuIMHE4hzw+d7x9gYHaZ3OzOi1kxJe/EMIFZ
IwgAGBuA0K9LkdWloG6QdGuT9Qcjez4vibcgxhgjPapEQQCHMoQX8Xh8w67/gGF8txrGEI9Nhi7p
Bs3stGpuXoFZax9tqufwqUeGmebcYhDZphvl9vzS1jJ97+QyBjlEfN4gf06xqiZXByNj4NZb1dUs
WosM7niYtLxDY8xwQXIUtzrUk8Ec3VuATfgWF607y3VkJUSLLCXrOUUpnkTGIutJrzZKgsum16qj
A140I+Bn7xObmN+LjDeoshbvvNtPxiwXsd6qagp7RSdk1aPq1cAlASqsq+8HEH4p28jhPh/WfME7
oYxBMZRw8k0DIG5TDexwm1bemtf8S+12ANPWXirMQMOr7rWn4COgu+9Es9aFJGnZDRVxgNPlSVq5
I2Lhzn7KiyM5JprFdtTEsRzqCvsqbLPHdkfDZPlKs4SNiioFz0KvhHfLRbEoj0mRC0LY4sL34m2Y
7mYeEdFaB/M7AYxFyTp0JQ4yBCibfpfdBJ8C0FYb6Dey6HUnGNJsN/km+5IdyAtvVIy3OMbSJNOA
IkyEsD+oEmuW3REluX9nVHTGqLQ18COAu0eXR9sRkxuw/dmq2zh0vCkIuWWytZGTd/vJmBV9VJpI
6uHj6BA32YKuqvzSP0VIZ6M115q+AMUE48jlwFnoumNA+C8qeGaAQ/R9DIYSiTGrEqIgzb8uzZtY
6a0Zz+vzu7luwE5CGAOmtn5cCSXepSH4GcX+pR86K80dRTio+uN5Ubz1MMYL7c0G8LyRNh/Le9W4
78l9Znj/TgRjqtoiqqIuwAMgEbf5dIy6jTbfnhfxm/jqtGOMTVJKvx8kavIpqwDFX6zs0PG3tAUs
8j7SiADd+ymNTa1hokisewogQCdYUV3fUkz39JF21vguz3+uVW7eSWOinl6X8jypsbYKXWD17gel
q+HQTnThs3Cpuvonikol7PzcSb6EN7xB1jfyyF9j5dNy5fc6HxBhnGcFqZ5wR8ecig1FMtNeTBQk
x7cyWvsUPyU7yiiY282BfGsRWLR2+5C6KYC5PmaqT1+HsWZRYhptRNtA/E67TaTwkRg8qnHunjPm
rJEauVdaVGOj74BEV59NL90RZNE89JOjJlt/Kbdxit6TeLbqx3Drg66JyzlIdfbXbTcoRbaMJCtb
OC+yRtAEysYxJaj9Ck5vHqpw28ZPJHFH3Ws1TjZs3RSc5DFrFkeh1yQZ7ZRz4780UeBmVXGlmrlz
/q7yxDAWlFSTSIwab4W4vjGDAliDu9QYORb0NwbhtBjGhKZFh9FDH0rSuM1nWkyHN0LW2Bswt4EE
G2+ugdqwc2fFmNFgMECymxlIt9a6RfKLlgCHRnGASGalyaYo7/7dHjImNcnySRdmmITU+JJDN4tv
ExdFnN7qc0tiTKpQETKYIa5AjbCWjqEQ3Yrs0db38jZ85cH0n1d2jc3gZbEmahGdIFbDjT+DfTzc
gAPHyoqrJjpkuZeMX//NFv5CWAGQZXEYNThypT2O063W7uWKc0rrbvxvHdTYjF5XF8bU13ATXalb
Yd3u56C3ejJfxrF8ofUBx5Wv9eLBUZzkMYZxEJWiLGO6h+jFow0OEQAL36BtuDka3tIYW9GNahOp
MebxhPHS16ymVe0k+RSbx4KP+ki/9u8VUWNB3Ho1y325ROY1G5z4npIeFGjx7vPLzgErvWvuhIZj
otathyQZhgw+Gs1kuxW6VK6qnnaXNS7xtMryd/5RsabIMjzRAtolD6OLWqNflriQx3hYoZpj4AVg
PKSIkYiSJUv090l6pYXJ7rzWr4fNC0mMjujKHGYp5S2j42yTG9pXsVdv/WvNqV3A5HrfhReev15P
OCxkMsoixKEoVuDqBTAjiCtk8FbkV76j3ROknOtbvuOkn3duNxkPk8akVQvUu51WcAbtKA7fOJtI
I65zAhjnMoRmW9bUNLaegQpHtSmf5DvaahLu0Zp8Xtiqu1xsHuNZugHEOnNUYt4mldwubKxSNLeT
yW3I520a41KaOZdKUcEDjnZJNbdAp9gosaU5aI+6pTMUaWFrt+eXtp45WayNcTExiHFN0iIDVju0
oTd1ksJWIHFyqETTAZyakz2dF8pZJ5tVaNXer2QKgqpGbhZdNv3385/POS82kdBLpNVBe4mrrA+O
r5kWiAJ3vc7NjqxGHKe9YymAjWYgTV1h7340XjfojMk20adsU8d2cqRhzrSVBkvYTbfC/fklrhr/
hWjGhkjhGOVZJKH3FhUP0XwulStJOQB+20rj138nip7mosoc+G3i9zRN35t7Tb5vy6dxvlC1w6hx
Wjx5a2JsRlYoeiLR6lssv0bDC5idhPbSl78RkxeayhxjrzPWo8wKdZqBGOr4FxJa/shORTWHWhFt
J21kL/aiDZCeti0yiJFNs7LoSbSzJz6tJE9VGdMS1FI1lQI2V1VvlewlUYHZdf74eJeNMSpi5/dZ
2SORkXZPeprv9SzgPFp4EhgTMg1FSaCGyPUK+xKcYzGnb5KzRyziTFPNkSTSPr8SY//tdQXEAR72
0HrcJqlEMoiOf729vxdKXgxDJ/S0YB7vhOdmA5hfEKZVHhDeHV7P7bru/RTFZi46qYxnQglzNfGl
0qxUjW1bbTj59/UzOQlhEhZBpBhCICDGSPv8Hq5qn/u6e16x1tqlFZTv/t4zwkRMtdyJWUjnx2jS
XbBA6bmtryiiV30IjlDkLdlQ6vppW3va7cwjMlnXipN01gIWcZsOLVLTfeuGo291AkFDwLjhLJK3
kfT3C8UwBwNgaS0sBQHuZ/Ldt1VL2St4imX2dA1aJSt00HSKznCQK1mJ1wDbKeNj/a1HO6fF0s1Y
fIs5RJP2BIByR27jTVmjC70cXCkQrThKDqALtfw424Kg2+4q5aqIDc4u/CYYP8ln7CWGdZsm0gCk
1nuDOzuJ62PV+sVbtYo7OUd4e84YxUQrzUIJJlzGTL8B8MRNOfs7M+72la5+E4eX3g8fxrwarFGp
LnRJ2+bd+Fn3NaeYFVeJdTcixlOaztuhCb26IaUll6bTSUhHpt0+NiK3qnLD6uraBZXrBvWwyutL
xfb9xDVLjLyP4n2aGDtRB/NIynuScjeTschF6LeZSsERpjdQ+9z5G8613QxbXt2BZ20Y41z7pdBh
MBB7Sb6aMspwk50YW52Xw/5NHPlTQ1imEQ0Qhm0Gc+GEBbifeu9tWOci2aBFuXr2PeMKYC0bnMT5
68lZncKYOdKHadVk9LktP/bGzdS+xPmdovNQpqjC/frYOC2OsXQwK3rdTzACnT5e5WpwzLt2I0yF
ZZajN4Y954XIE8eYtnpMZTHSUFjsG9UJ2x3IDa2gF+1hRv00C5zze8gxpL9Qdxel2RQFTs6Y7cZ8
HZON+RHEpaWrYDF1QtmcUj+Eq6BT1Domb7XBSp8oNYaG0mz8ymULWw/NTyfGGCy5FYN2JOjTCR67
7/F1g8Ht0Jlp9kyz9L3oWZJb2tvygYfKup61PjlFhbFdYi2pZkQH1gYbkMOP/dtbO7npt0CHv/KP
YWhnO5r+1C7hEX2UHD/QP/9uqxnrEgvGOBb0QafIz2256dKHTPp8XmPWK9+LRTJGpU3NUJhrVKxo
28T0qcLEaSrZLWbi+8cYGNjmi3qPHh4ncHiTbDw7w2I4RLUgJgE9WDq0Dtjx4rG4LD1lsMrDnLky
ODhLzI87vKkPjktiiUjC1jeSasYl0cNN6heW6iecOH390hu6qhBFJZrJKI5UCaaZ9EjnJUZs16Hu
JKCtFgXFqsuvw/DIOUHajfmrRTtJY7WEpJGmalBTWrqdtz7gz2iWMtzzDuw3F+IkidGVOo8LP/dH
OlQ3uOU9ZWYAUNQ2eojAXRBuK0+3O0DlOLKXusNW/Wbwih3rPuLvL4DBeCZ2aoHDiDY0hKnR0U+f
EozNKF+VmOeK1jXkJIZxReACJ4JhDnilzJel+HksHzhHRp3M748MEznv1yEVI4Z0Ysx6pMfgkk57
gFXvWt2ITrqPHG7CkCeN8UEgK/DFVMCx0bwQTfgaO3n3g5HNdHj11XUXdNo7ureL8Lasq2qqJQR8
yZhZTS9ak/4lj3XrX+4gE0WbgxCnmFbAGOwOa3KBxgeEZR8oHvSZx7MYvDUxHohkpjZ2KgWBCS+a
6TlJj212y1nQ+Vuss92oIzHRjYpB4jdjGBykQ7BRN0jlXXzQrZ1OiLUXRlw1eYj8sXERHukTgDYP
10+zA9grD4VwJ7hGG8i2d0VHtCJH46QAeJeLMSJJFwp5kyMzKiNazi+z+P78TnJsBAtx72e5PDUJ
pvRlRbQT5SU1FSACYEIo5hJorT/lfu7kWyZioetR3kplGiBkpQgK6Py+0kFSSU8tu/sARg5CgZMo
xmL0Sh0HegPLVwuf4uAYSY/qwOmgXNVyWZZMkUhgndeYK6UQYRBKA6DNmnrQq6ewvFZ5uZnVs1mI
YC4SAGQDFQS2KF2UN9W0L9CFowH3EVRC53VgVccWchgHnMpzIgol5EzFdTFtGuEjKZnF5zNXqOwy
gjwqgfUZQ0c3pitBUTmnsf60XMhg7skgBFPblDAI8qZ3ym/JPnhQkJuIXhIn3PPUi3MwbBrfj3p1
SChWYab2Fvr7yzy2KoRHPWdVq5HRaVFsOp8YgVnNBMhBKnlMDLeIj3WxDfVDYfDeeetpQFnVZE02
iagQxuuFxaQCpB5LovRsgEm2iov0YG4oDzmX131d306y6O8XhkA30QEcxbg68k2xVcH2paALWLCF
z5UjeumWX5OjCvZLALFYHHtXpayRzBGZYKElTtnsWq1D3uiYZfC5yTGq787fp/VjO62PubdN2KMQ
3aME2EThs4Qxe0lD8VHRQqsLZ8+Yv/07ccz19cs6KFQ6qSbOuTVWewHtiDE6QYLxMe4bjq1YN3un
tTF32TCrVJnoaN+Uf1NyJ0qB/Wh+P78gngzmLpdhmxWtjzzxGDSfdam56/J8o+pke17MulaAWwwo
rpphsENVJUkFJaApFEnU0Mx/PVSf/PHOly9181L+ACitIsonYYxHqkuhD6sajxzdv0DV0crTbVU+
nV/QuhEksmIa8NZI/zEbpzcBGaIZT0T1rtyBpsnO8Nao3WJn/ANs4tVbfBLGGsEsKeR6VrAixOb7
mMR3oh88nl/Q2tCiIi5kME8LqZlkBS6Qxq2UZUL31C9paKVefyi/KPcUa1w8lvvS9m+rw3BotuY1
DxGHt6dsqdMfjH7wQ3yFHxRUgDx3WsD9UgoqcHlvzi9YWjUdiwUzZlgNlCGOVTw+4MaOykC5tuzg
k7YDq/2FtEELSmMRjAiFgc1b6OqlW0hmjLIkm1FTYQLVIeFtMe3H/kHiEZetus2FCMYMSxNpyFjB
LhrZt055qiPNBlHmXHO5pnm7yBjgcEijUY9o0HwjocCp7Usv9MgtpSpsLTDa7MZ9uI33/MGI1WfJ
YoX0iy08W9UqEUG2HUFh+7XOn1Xz6Ee6rQuB3fVoUlIMdyA1INfCkPPC411Gxix3ga76oT8jv5Z8
7kFfNqdfzmsmb0sZ01ImfTQpGeKDRI/tIQU4Y3nZFp4yj5bWe+dlcRbDlj0T4s9osx3wnMP4DMkO
A++arSsimloV8KGoKmGOCTi1HdroOzSbZs1mKOtNNfoPipY9VlLECeHWRZlEx3PEICbbPwbUeF2M
5gAV9qTRrS4qkPMB1H4hbap44vjmNaAHmMuTMEbv47iNCZlBzKnetQCfboCt1eOFpTga4LUonRJv
I9croQuJzE4mWZdXTYcIVb6Y7MnFVPmr4cy3A6g6y0PnVTs68zd80dziEeSEFQfNZN1mndbLan1V
N0NlItMgAIgG2WXUDXitGes9a4sVMoqv+VMADEMYra60jYshtSgNISpl2zFA1hfMCVfxpYmuVF7i
gbM29mEeCn0pzBkeTYO8qULtqA1ADp9yzlXjqCf7Jo/bLg5yA0DA6GOw6mqrCEChTmIrjq/P32ne
cpj4B6/oKiLlG+bk1pee8hyzcRwR9CR+ifJPJ/XWCbgwvkE0xmlOga4odnP2xnhIsYF4zxfeljGO
UtEzQ6hMWEKj+VIUX7out6X+qh947Sur4eliOYy3DFTRrCoBR6N02o5oxussmhaoag5F6puWKMcu
qXgNLevPwIVQxoIkSkGAvY9jAvQuaMe7jfGigN0iu643vKG0dSv/8/K+hUKL40rEWK9MTUApRbwS
zOsm5mQdVs9JkQ1RkxDhyyx3cKIbaZgHsLxGKr6WZu3ESnwc+m4rxc3NeeXmiWJUIsmBfS6KtCEZ
A5HVeC/kexTfrSQxOW6eJ4jRiUhTgDsZw9yWPoCVImBbSN/NdN+JvGTd6uEomgwHSdD8/kt5WUpl
Q5jxYk7mB0A5oVeHcJzVqkFYSGAMghEBvroz0XeUBZ6UPI+alxqP54+FJ4IJpse6/ouPkugPamOr
yvPAC1XWC4KLZTBHT+oSIZCBt2rjdq6ZW/FO/B4cEjfEBGIGUItn+asO2kYRbMf9y/nlrSvD6YwY
ZTC1Xp51TFai0bPbZcTASGyBZIbs9S0PzYKnDvSrLO5qEQlzMFJY/BIIkPUh5fGp8D6fCSMyqfXD
akCfsa8dgAwj8IayeVvFBArKOI/CRPsKlFa3kEmXus++sAsCDqbum4v5xQUttIEJFua6auIoRDa9
29eYxX6j8Q6sedM5AHn01GuZUx1YdXkneWxNWEqSwVBTTCf8zeyQ7CSQovNcHucisTXguiSR39HG
vdDcRMG3SrED4/68MvNEMOagJr3sCxRt3q8fhNEujTu8ODjWk6NlLFJrMiZiOIQIEEJ9M9XbiOdx
1kv0i+OgX2BxTQwDKVRTRxK6/tq54ucOtC+9b0uXwic6ndk8ZU/thhcnrusc+j0kECsRkDsyd6eE
/wPuDQr0dB5UvKgQmmpHOvqM/q5d5JHd+YNat3gLecxdimPDRPoYDZbTDe3xAD7ZoXbqnX6gPA+j
agG27ILixOabD3V0LSQztysqOyPNJ2h7Yz4R/8UMTasAUy3a3DlLXFWUkyD2AToLQRmD34kadckD
ZOhmfGoPFCkVyFhO6AqqzQv2eKfIMkpJXS9NhKKBUZGKTdNMiV0eaHcAgLk8Xhf96nVbrJC5bqSI
CRiU0dY4Bgc/PM65M0acx9n6bVjIYNyv0c5NPtOu9sZtjxhmpTN8JZA+wKnj0A6ZEkBBXO1czcAs
hDJXcFLKejQyinQwb8tgn093U/xcFa+qslGHyiV5ZBXyw5u+/O/X8f8Fryh5pVNQ5M1//w8/fy3K
qY6CsGV+/O9V+ZrftfXra3vxufw/+qc//9f/vv8Rf/nXJzuf28/vfnDzNmqnm+61nm5fmy5t32Ti
O9D/85/+8n9e3z7lfipf//zja9HlLf20ICryP/761e7bn39IGnzk/y4//69fXn7O8HcXr2P0tfjl
D14/N+2ffwiG9h9Q0hGaNQd8NmJE3MTh9e1XmMz4D0ErD8JuFchGKm0Dy4u6Df/8g8j/QU5aV8F3
bIiIx2m/XVN09FeS8h8VnEcaCqmiRLnk9T/+/mrvtv90HP+Td9l1gZpx8+cfb27v5IaBTUVkgrBV
1DRJkWUMJb63w3AmUpTnYXVRZCVxg0EBsEba3mbd2N4mCMxJrV+HujJeKMgS/viH9vO/kEGpbLUN
BHQd9pspuYz7OfoaCkDlkzWzu5pTIu5NElSeCAa7x0HxH4K0cJPW6EyrkSP5QpX08NDKUQEGzrq9
M9R8uM4UFSgHumllAC7ETYBcFG7q7ZxWvT13yWWaNMprnI67Pp/KT3rU7LW8Ooh6WGeOOqH5qtOH
0ArMubnSerH0CszB2BH9MezG28VZ/7Whyw0k7+MKFQ1uIJ2UwYUq0xo6juX9BlZ+oBmBIo/7fBik
7SiMzQ2ZCCqccjpavWbazf8n7Lu2HMeVZb8Ia9GABPlKK1K2bHf1C1dbOoCgAQ349SekmX1npu85
s19YkkpFqWASmZGZEatcInN3ndBxyHqeZruPqnIaM88gOlBqZO9jW4/hjGJ1hEMgB5DEATK0TuLa
Os1Bok/uB/IyLw0f9FdoxraBJSrjc1dzlCr6HHQkjo1C74JEcmzo5x0kZwk+SWRbL8WT6dfpbLGT
6Zf2Wyfc7XZ/ZlWG9VZ47n8LhsxHKugfCwrr2KaMudTxfNu1f/N/oUvHq1b1y6l2QQkbaS6Ha0fG
KpqrzTsoaxLnoeinYLXZENiGEreibfeLELUXLCA2j7axrtrcdUtnSrwfVlF9q4yquxXaEjcfJEQ5
sOG0LSvz1Lu1jnxjG0KYIfNUUxB89Kzpjpou7NjWEE2ci8H+ZAw1CRVI0tUo+WdSX1fN+o/O6ups
2L0xFmLo48YR6OpRjhcwNHY+LQtZD1w5sIFVNRzV0PSnSeoqAD3sYbYcctpFrW+6sreb4dddVGwW
OGLJGjZaLgGx2/apVHpLvVYueWX33dnG38f16h/L2TLOhG5b1M3j+vx4hM7B9bnT6SIKL1SDa70r
DjplEDT639eyipnPGRDeWsSjta95QTwGlvnGuTJDJHtD9mM3aZmUy35sWiZeH5d1NrPRbvyrpHMb
qIWhaQWDf5z2RgGkq/WXpSyzZngjRe/9pB4qJcetroOqGIPZWs1fO59unibqK1frFAyLNt+XunbC
zd3W6N830v9vieCSWdDwcCCr+b8sHMuwHWWu3DzZe28Z4SgKFcyDXb0srmquaocqBiC4NSiQfjkS
WRjf7I1AI6gUc44yKieYxbK8mnZp3kA3kz6eQVlziGizbFFZde4EjhbPfeOL9WEarNGBwfUWUL6I
MZCiHo4LdOYb9+fS9zIgo4k+tv1qgMo2HBFwvdnuuGR24ZvhQhfrrRm8JVsHxwxXFa8WJM+qOjfN
wfeC3mXsWDuoyWS2ycKd4BbCYzJyaafDQu/GCWyE5slk7/8+iI8yh7/vPt93HEhtokMJhZkWBNL+
aY1am1Ort53+z91nFq7z3JlrGQ1FQc87N/qzVQkZKUmtc9WoeksVcgjJWjPjeSYbJLlqU6SsEObz
4zX2bZtq9aw4THqzd1djKDFDFjuz0RyfHGuVN7O1sVW1V331lxbQ8uJaby1KJELayCHqumaBcVfO
60iNz7WtOYyAD+ExCiRrpaFXs/EJqZ/xaexq6DupHTfrPO0HvA5V3Yrv+97igDGb58WujaO0JI35
ujQ3o/VAyjTAom3bPmaWbsfIZmX/aW44SuJ1bR3azg2hIGi8j90OKuK6/kZoN0e7U4qTxeihNcrl
zInUGWnUz/JuZ/y7nXk8kt7yU1qlzuTa/5dUxwMU+ts8mchvQ60GB7kP+Vhcf7OSJsgTKdks81iY
43DUo/6gqxK/GKSoPTK1P5q10oHnCeeFKHcLrBLBeEv9PsHs9584qsPCpqj1kTee/KRGklnQ7F6c
5bpOpfuy7ygxVZNEEpjKK7J7hhEOqjoKRrqL8uiLY9oyc9Cz6CE4GEqJ3qB60Bfb7ZHuKykEBswD
hGmLi2uu+/VxqTzU1EAY4MAWhpfa2T38+9ql/0RxHRN0IqbjeB7OUYPdH/xz7XZ1VWwcn3Ws+Y9u
tuuzWxpLyCe6R4Mn3XBUTpmsduW84ESt420xx2SlDolNucsU1sN+c2T1CWTB4oYdqMG3Nvdnvlv2
J5fFbdP9UL63HcjE5bmWTrkFXr/IszevNNstd3/jrtMnPkjpclOK4Sax5kLhtu537X+wcuDfHJeg
hgOUKykZDRnUhr+eucSmsTupv4kZ0pRDKb70vWvF47guue1I/4kQ1Qfr5GzfLLG/2eS/leHSu4vx
j8VkewxL6C7ohWoT8ED9NnC7JG7XaHU0qeTXrbBgDIFMd1HJlflN88ELJpvAPRi26mVsKTrDai0C
0ybTs7bsImRUlkjsjSBWZ/TT6rcdkhzjcNFt3UcrW/03gV5B5FTAGL477gpDYssDHVoaeFvbB61n
769i0FVSkbZE5VVVxc7sNAnfjDaGvjuIIDq1nXxh4Jwcm1N7n5Rl9oJKlcubq5UOSjrZ8U41imwt
t/j272vrNy32+9ryIaPsYavBJaHO73ZRdLRbpm4djq7XtUmvvPXZY+5JyoZ8slYuM6WA5FsrWk6G
TYjIlzhaWlDaf69zCJC2P8YNSa1iNOqbW1Y97Hy5Jb3L31xrAkuNXfJgpK3MNbyRPZRlYyT//h/Q
ewj4z0mGxYC76aKEkpr+7zTutu45HJFeHD0DbrBQLDa2ZXhWwoIjt0N3nTbDM3dUjj48deG+99ru
q/6CurgSXb22jkYXy3lstv1pMJCbM/myf6Ulk4Gpxu7J7zg/MY/10T60oTl3gS/s4WLVZVhbbXf7
6wKXxQuF2bO4Mh0B6x/Zo0Euf/jXbHozJx+NeLoawIdUqbRlhX2pGCeJI8QeOENPL6Wa/4grERv+
H3HMb8ODybWhe+Ex6lCEFvQeMP0dT3I6X4/uMm4pBctjVBO+PbVWs0B5caq+2C49Y1TpL7hTkTFb
0/c7CV7gOyXI1NbKib1+WCLAqioSS4enNetelxEmmDli+j6rGvqsA4+quezProPbFnK2ziM32FWS
3QjMVU1fp6Eqg0kOzfNEe+dozQ749Rko/PqWqq+QdElcpyx+DrK7bXXThL5ZTvvN8ZYu8craCAbD
g1fhE+v411OitH3cFIhMHr912GQEcvdMIxRy5YfHrLT3+VnqKvAHawz+fdk9ePL+vuwcDCVDjRT2
jIVQ5/emLOJSbvt6GnKXmM2W4owuL5qC4oU4z321BpOnKzMAAUqbSA89piYb5WXfx18WM71gNbgd
osIEKTGE888cLXHPYmpxVEG0yPMgZiNt94fYNcCxufre6N5DyyXRbwun/y1/+1vBELYOGLoYQmaU
bcIzsn4nvyWGRtRld30OgNZ86uuvq2HvH1s3Xu1prtNxG50XZEbJkUL7I2gHBYWnUqDwf1u7Odw9
C2pPsHvBJKCloguHRXMHl/nfB9w0URD921YHVmCapm86FvYqmk5+gymnut8KSfoldQoe8M2OGsd/
W90AzvnN0mCxU+dZvnh1nww16J3R7THuXVjUUFps+WWx3LzSW44CjUQZMipVf25YebA9Dho09TLa
fdzdDyTriD89Kcu8VNt8qcci6Kf5i6zst2tlTl9bOlytssgqS52b1TsLE6YZpMjjHoBpx/1Y+zmW
rXvhVhsUQ5k0nfdZUXR41XW6izJVS5FWRWCp4tQN5tkcrg7OpZHYeavWpGckqZWMrWXNK/Zmt2iV
pjA+5vK6WwMiWYHBRqir+/qAkC7Y3R01LuyKVvW0tUHDOZbR2v70m4/G+xD6zUZ7C/q77SMvMqc/
lFs8bOH2wtqw+a5byFBGhrgUk4bDeOU3dEoHVYMD/HV0fq3eGlTw+KsiLXFcVdPTSCAf9k58yNWl
o//NIC/F2ASzd7SXvFEQDKoO8EdaJ+L0MKG5oY+Yk3qrDIptCVjpJ7an0PxQS31oNkxWhehss5Jt
J5+WAQR8tImM1sh6ik+YjpW1HsRuPLkGCGpqHjvSfi5c+bo49tnUIu0p1MRoVrbsUOs5Xpsa7FSz
d6iXJjXY9DTxPbf2CQEvzWTNXilMwbIXwd4DFuXooZympF+OU6VCh30pCblVVpcw8bkv7DM39xRd
00+loND3ovHEcDbM3HsxtqBf0P1iW4extUPg5gKuqXWZazup2zoo9gleIkQx5Wdf9uGWcboFpfkF
52SwG+iKsG7b7gdmKYK+vE3je2t1QeVPgQKrNatws3r9XOo29vYrb0C/O6Px8VaU5Xu526eyqmmA
wvFffAaC5Lvf6nKBSjsNSOnH3FMhyFHnggRUMnwaOkzGAt7FfNQaywU47ftUfvIED2wn3+ib01+3
JYQ/Yr3RMrTpV0GQD7bLkOgfMzp0hcsSUNwFbePEbc1DaX6eO2iwzi+LPYQ+9wJNYhtAAQopx492
g5UGYvplcm+LAhVn5L2vJU8mhSPuqSZVoutcKSAKceXnxB9DVV0s61gOb3RHiFKIaPVVarEjCoTD
xs/2IpnrnGEwOeKl4sP9kGVO7Rs3P4D/jCKQX0CKPMl0nRIFKWFuIqM9jXDA0H1CHX3/LoVQkWJV
WJM6s3kHW1FGdbWjyM3HzUW0OGMwGn1sjFPgqukGOpG0X6HAUFzY3IbeT8tWKbI+h9bRSWOR8BHT
FX7cKJRS2PWhVU6On/gXZ3TXQBZ7biIMg7Zk2lEVAyuMpx3vqmPLNu49iRGybRm8rhCAUNouNFXw
SFdjy2ws/7YADNg8yWHIu2FJqYk8gduB8HYJ3QGInT9nhBsxW/wIFBVBOzZH1qDlyzzDbcmmpr94
nXlzCzcbrBmcbctpUla+lEZCFX0pN5lqQdN79L8KYHHcCO9buyRdRJoydDtICa8nkyaz6cBnh+pA
xslVVE/jHIMrp5e5RNehne5zug9ZM6U448fy1BtBWeUWdsV+qvwv67iFXL9b7ffaNHNXzUE39rFf
8dSxQQNJ6R0bPW96iKpiGMMRrpIWC4t7bLrjxiGCiP/rXTBviSazKD46B8xAd2k0e9XTmWr1k28b
eYU/bCYwM3x17NgaBFz4yn0StTEHVgvtEVGiG1ssbbL318YrtmTkwB9Xwmk2QL45cvbxWys1v9Wm
u774UIIfGsRyTeXAPiy0yEyf1JHhidw2RvrctxpEcYWRbfXOMtJ5MrbBDHZgO9iyAXW9cUbn68D8
DJxsqbkYw2fhDVsyQf4pHaXfZv04QQeeLB/AtEyAf1ffMOaE6qkPa4+k1YBOpsUfPys43Zlv1n40
8nH6bLiLE+iBibOBVqt37pTB4229t7Bck8aD24C/KjcB7wcVuMdFEWCGbMMBo4+NValPazdaJyHh
tLJmfbc3VzzJDa4dwFg/2yy6fKZwz9dpdd82b9/PcqUQgQDD4OfV37xos2aZARy8QNVge56mMtGV
GqN9XrbErrEqpqX882I3i5dsojk/Xpe7T8AAXJYVFtZksdTTDvyhaUsNjZ6NhfZ5U6KIsSZOjWKU
/9xpBNXlYFkYsan9UhjaiD2C8rnCA5o0zo0Ru2X7VVrbn5/5+MPH5fHaX08fX+uv17TrpaLEBldU
Sh5UtQGUXrhoYCQF2WObe11eOvdoRQgELqts5R6y0b4fk50XPX5V33//uFSdwDd5POzUPdCRkwv2
3nluwsazO0CRHLm+2r64pEuHGW0ps4pReBVLamfgDnVxc1Gt+eIS4IZuYDpVoMwtAWaOMKYEI7mK
oE8VoxY3dkfs/VJdVsvGwTpFTTeEs6XDTtoJlWtmdFZGIINowCcyzytj6UzMiyjggcxO4M3prCFm
U31pLCAaiiYL54llGokzgJ2p0q9ysLNVYAqg/YFiahhO/3mSey6nKh1AZWkvMBg+2kOg8SunNpf0
DvZC+wFY0jTAF5jSu7kCCVU8gGhFmEvg9pBmrNuzNcp4okfuVSdt1cliN2hCcmEEp4QomjLSpNOC
smrkNbpmPxuAl5E8ioBkxbJyU4r9y/UaQPIl2DsnNWmbisZMSUHTvvdj6BzRNit790vvqKNY68Sf
h6hfVGg2zXnfSSYHgnOVQC3WvfW0ubobvWp3DDY0wcH3vd4JfhYFXU3SnVEa+7Ls49cB8ds4fuIz
zqlify/Z/s3hbzNTKbzzE5umdPHwPSzzWhF1lnV/q1FAU8oLoqFUMf6YvHnxIPXdx9BtP5CGnNYJ
p8aE48byQ81YYunXZeOJcKYIOZjYEWsilBXrxQI7TRH7lgOmGhIWS3sYvT3H3r8iqxj6VfvZb/SL
7NBE0E2pYaRV6aS+jxMZmZxVJPxna6icYc+2G02raUnRj5y0sw2lYSupeJkaEO/0wBi6yqzmfc5g
0Jy2j7U3wJn0EjJ1+T38k/ArHCTiuz4WxIiVXwedOO0G3CF7iC3rA0Fd0Dh7AoAANYZjJD0zMGxo
hC5LOksSlDonHWqJLRJp7UHeNvPlnFtllbrFkjJhJL6yc0fCNn9eTe82uH2wYIZLQ6YEe4Hb0Ilc
mxcTX3A1sIXUlDRSYJel1lYn6DA9Mu2dTMITViHn0cM0mDIFahXc/+152+MOckrwMCBZGPtzFzPq
4qw3kdtAo60iwXL3Vj1IFXnT0bW3o3RJ1LVDKNh2GOfb7vVJ1/iR8mEf4H870xxZvI1r6GwVO016
xHwrQR4L6Sm/JEmxYFk3IxCRdBRlzPYVoweZmTbClKYG/Bd/MFJi6ZO/oXtfGM+DVR/HQZ6Wmkdu
B9Neoy8Ezj081Ix+aYfi4O79eS91cK/2Zo75hsgoc4U6FoaZzODjgZ2O99XI921LXPD96DFf+y1W
1hIN8xefsQAJr0i7VeIX7KKN6gURxWdDqmsvqzchQ+C4V7fo0oWijL2Tb9AVi4BaHcDHei4XfOXF
Stn6Iof6MNtoIOUiFQTFIchClrU+WFTChTcTrZAUUDCrICsYi7BZWLjsO5JXT8SAmZqcTNzP2MpI
Jee5M1rhMK/xotvcs8tnqfqToz6RnZ6a9TJZIrknjujOElFirdkOHB8I385Nvi8aTo8b+gakKYw5
1Y0+AcN6HeiednufL/Ld3ToIU+7P5b595+6Y+TNIeP3hhhlamEjmwolkZ2e9U2Q2clGYzWM1sqex
AiXH2pq3qi1Tq90wrWNK7fZcW24k9jJezCY2wCgtu293P9+yoBUP38mic1q05LADpzfqZID9LX2S
gE0kRLgak5rGwuSpgIMkNrAldfHoTRmHCWzYE3IKMQgsvg5+cfB3fnRJkVl0SlyO/S8xj7DNmk+o
E1fzHnA0L1mc5lugiuEr8i8fw0hzOeszhNEyXXQ4S3LuQj1D7vEmwsnVR4+ssIhTykYj2MH2Rfhn
GwtEgOx8YtG6gkGVoTd4ta+dvla783NdX2jX3BCtBtCwe9aVk9Vetrl2CmBmoO2p10Y20jXZawiU
GN+M0T3oact8pHKkLWIACLGjnHSQbWx4KCTyFtimZ5eV17abc9GvGfL3kePOzw7rA22dGoqgALAN
UhgUKYikQO6lGFf4xMlIl0NflGkpsICRafFo/2Uskqa2Ysx6yN0e4baZbKuMxsIOFlKFriHSrmOx
LZ2QFeo8+BtyXOhpmQd+9rfqpAwjt6h92vwqpMiiAEf/tCzVW7vZLxWFs1LY/YGuSO1cNBwPCrzB
bchhQO88/MEnOtDnFvKnLp8D6T+jluDqGDwQ26Uscm/FeZhY6otR2rHbo+o+9kmIb7y1Vw9Cmd+K
9alBGGo6oLp8LSwUY6eeMZ2NGgV+bn0yavlGmHiezD7sGEcybj/CIGe14eUUCr3cZD8WVn7QDQer
0eTVWCWcy9P9/NuGOb9jDVzqsPfVgbn4MhU9Q0fquZvX4za99LAcJO7KLu4lCc0dRaULRyziHKYX
SqZMuk60E53SXWXOyp/ZqIBrrNlcsZh41as7fZjNHpFFZ5aSmWFoICAqqacWFEEqLpwld3qVCREb
BWLLagp1UV8hGvuureUCkD4hCxIXlpeOxZ5vUBKZloPYPqTtn8xdHkjBD45VHkyDJxVz45ajzRHO
JrPf+eu442x32sizjh2/uy4NyJ1K+bZT97qtzbF3QD7oz4HwnLRd28NS1OfG9C4tPnrct4uJIKcW
IFGB2KeHVo8KxycHQtKh+aLzLnVXPiOXm43V8tyT7darKveM6sCe9yKkXXsmBYMUiG0kRl/EQJDz
zoDDpmusPD/tB3F22xbhOXklpDhXxDz0uzp4ZXdw0G69FsUrMb13dE/fkCx6Vpt7rYf2Qu0GSLQb
LHUXN0Q9CeGfhV0ddlvlsncjYpYHr2lSTsxbf4+XRyMpnP3GLXUYmL6UZvemi/2pbfaTLQJO1I01
9BXFBCfuwIfjdkZXREEg368BVHlTMvtutrLyeV71ufbkybOcbB9P3uLmG/FSU5oHoxjefKHeveI7
L9egnIAGlNPVdKNlW1NhbEfelYeJbccBq2DdjJCiPc1cWpz7+pO9F4eWqwDcEB9QR/8EyPhJGMXb
ZMrnyYPvdbeUtXEWiBm1ND5gKdHcY6bOUESCtJGLjIRfTB/uXtzKcs5MJQ8I9S055e0gnwxlHr3q
F+/WrzWqa/Z+vk2dhPY6/IqqP6NfOu6Hg7GC76KcDxATe5mRRx0kzduygSGguTmwZ9Qf4S7ju2Ly
Ys00RlIfBLCZou5hHYwEbS1PnvCiVvPLSPwcci1Q2IQW2ebEjdQn5P2gk9c9l131patY7sLVvy9x
oym/cHfJ2nmOzZU9g1XwuNkZKN5yd9+Orr8eOec3j7nHCUHhtr0ZOBrRBJV0uANQwu97V+b9ACzC
KkIUsjqzikxsL38wE5sVSW2Np7mxMiTO+PzeWyzzaPm8OtNhLtgRCPK01iccAfDSQfMHNLUJJLEj
n32Mnp0o3Z+QDM8Xah1nzVFto2Sgm2DhEO6a6s+0tV9YyVKyogWQ6mvPXrkHfoq5PkvPyiabn5Ar
Oi8OOxm0yAufHAqdamMK2QZBRA8cJma62G7cmW7sD1vKvm+A+PVqxyAWDpemicd2v86lcWuwjUvs
0t1GoYV9LivkbYsu6GWfcnfKkPh6mQ12LDsncbzi3BKw+Hc6Kd1P0mV5X22prxDifzLpfiy2IUVT
3tnyeM6NPSdWfxn97WlGIIsYLwRl/WF0m6Ovt4vtwWo3aW3Aad2BftT7EWm9d4L9ts5omB1K7Cu4
gMSCn6MyV3FUCZl5e+pWnTDHPQDD6Xho4witUaG9FrFWA3ZNlSH2Jcy8MbWG0IzBsTKfzam7ihZL
eCqPGlUl0rZ/LJ06Igf03AKmmFoILhRWKGvjNvnGldn2G+cm7PT6c9kYDKyPgh5+mNvY2d65QTMu
9itSb+e5XoDDFT14I4aDL8AAJeQT2b03xtgzcos3cyWJNttnjjKBxT5A53hDx9mi2pw0KwJ3oM3C
PCxa3ZHME+3WuO1pwAR87YnmrrMdF7E/m35zRSx+4WV1ovOWGePXra5OS0E/tNCvzoz2BGUdXKoP
61Kc2o4e7GXOJWDZpZ6Pq3byxvwEIsXQEzBi+Ad6G3mPGYVxzQRLpY5Z7/dHRsWRWT3yHRCVIkNK
Z1Dd8e7UcJwJBhLcG3phnafN6z72jnyGIs+NFGUMbFWnKFKIAXdtG/ytLe5/zc4W9frKALrZhhMP
cCYGmL1awweiTaosF7HbfPFddNmCBb0YyGFaqkTaP4n4NdEhKgzjyuG5TVh67tAmNeIgQB2EpVs5
pFsxJaY1H5hXxIXhpROcYBPpqfZpoPIrsl2ZRyRWoY8iJyOS9Tv24BEG6mbN06GW5nO9IvhpvYuh
OwSPF9SLAY8kiVlAC6czD2W5HawNGFKHowg8E3JfTo1vHhzzK3qfr6wV50JNp3aFs6J3xGQI6kcA
KJ09J4JsbkjKCt/ModFcXsli3/t8/gOtPNAQ35mBVzxefDx/4CSPp4/LA7r56+k89TwyudoCcEP+
BvcM/w/4edyj9aMCUkYHZgA1Xi10MYupAgrBtDDhaCITIKe6A6yAS1/IKSCdWKKGDH++9njUCWTa
/3hj3VLgkHXpAVJfUAXT6r3LB3DzQgoFqkKIwrccTviQq7oa8mEGnmRMI45mk2GhoqonN7fxz0vf
MI707uM5MIO7Y/Wf3xfI9aPYczs8XqJ+3ecz6/Huv97yePHxx3/e569bQOJ5DsaJT9FjDB7gz2OY
xKpBfNs1sMj3YZJMfbI7v04MYpv549JIuwgoTsiQmQLgU1MI1Eua4o9HoJmrMXR6CID0f5rvg6bu
Q/V4NN+HArTLfcYLuJp3hO0xZY+P0t0yxMjM/eC0gM7PyDcgKIslI4AMGNvHDTrrPqJ/3Ot+a89p
vhcM+HxVDpiyoQ9Raedn4/0Td8cRf3zs49HjtQHkScCXdqTCGo5IArd43Oyv9z5ea1CFof/4mMdv
mqlhCN3al6nF8KsV01PQ+1irsR8TolH3txA/2Bt9Wfop7fWQQAc8YcCNCgskr8oG4lAH6y+FOEno
IfaXJSSzg/jATOk0xMIRcWNu6byigUJtYbvp10H730h/LszYXLygvI6NTla3Rlb7F0rGbrY1ISpb
YwlM3LjjCq2+6F+qQAZw3yE/Ph1FMydlrSKHAQFqc7PkEVuaWCOfjRRYtoNr1xzlFdnZ1M5qJELr
CdqXRXeTu3XsjeroyO7MRyOuVJcSOzTtcJngVGs3q2Y/6Yg8lHOZl1MRN/cjqG0v8rj25QE0cgdE
nDgUjWhm1rFotkvLhlfAKb8ckqyFPC4bqhIg1vKCrHc+95i3uU9q2zmMKW/qSC0g1K91WC1zQDAe
vJYpCmuP47ifJJwHQzRgP/ZzSj6KxX2yK3iwy4/7MOyFG7uijbAiURYBjG4f4junSmt4Car80tWb
4Rj/nIwxrZoj8LVDQ/fEHqp4niFgDa/RqCOQxgWFwyPbRB83nBM9CYRd5aF3SNjD9WhRzdkP/0PX
eSw3rixp+IkQAW+2AL2TN90bRPeRuuALruCefj6wz9wbs5gNgoAoQxGsyvxd5pt+KaE4tl+G1uzy
hR5ALhdlEb20+JtRUMnN/r5hXKoysr3d51uEViHiB+Ziyl0NlNl7816MycZvX2O6qzzrdpISJuFX
DJpznH33IbPg5utny5te9XI52Hn6ykRzoPpiMy/0tonxlDXpZe0c+8Lin8S/fMBI0aH4N/X+WSQq
NGS8ZXYfBSTUyQKlZfcbdxgPtmzDPijYMYx9DpRWd6uIx9lkVEA5RKveaNHiVQxnJw8QhDKvql3C
yxtkE60KTCibg6t9dLoWVhaImRJRnrwa/rNBjzJUwWa0AqK6scpcsyMocqiXZlj4ZjTPBavoIdWe
7ZG4KgvXfvmVOp9u8cfqrcj0KdyndhN7my6vdm5f7xhvfqjJx9QKtUkRzMUN4HM9UKw3W30sCYCW
58Yd8W2Ss9Y8SVWgGR/DlT51F0HfnEWTbMLFQ/k6x6HPK9NVvpGiPpumdfQmd9uUdIi52lSOux3j
GywhtqYozvvHKm5+pFWwJ3h4m8XDNg28rZ07vxYJ+bEq7f0mzGIz9OKcMKJ8w7S0jQDSU8uvBrjJ
g/siBCk3tNDqfWS59U5kr2AIWpJu8gDm0oWAFkGojTYgQgHO3G4EMxCUDS+O66YdSxDGJTRUH5XT
hPJ1PnmJ95vmDU2btm9E/e6l3lb54uQMsAS1iVC0iIKedCkWawNBoaamVXMLetxHjUc6tHA2+T77
mrMEuuBqCn9bxMu2ThQk5dVPcOLovFlOCyaHjMhBBoDLUuSbMSYVWYz7ag52CwMZ4eO2JPusv3w7
jbyI7IK080Aa/T4JwClReJJqEfZ0SGr4x+KHzq3YJiCgVt2erCA4JRkRfH4ZeX23D6BZvMHZzArg
Kl426GrzbOtlzY7Q7sM0k6bbtBtn5G5DJpEvaHthKLrR2Y1zHIHLbYayASH41tXv0lChz68e+Lep
4ljaJzGlG2POIEAI0QQJ7UWNHS6PvFwdlrQ/tjV1iKciEf+ZWzssDR3kzAnTivcUtwyCh+VhmcuD
zPsotvOtB6M8GcklyBnfAlZsO5RRrMckl5dF8UfF9fME+eg3/QH/HRBedxo6Cm7rzDQU8FAZMRiI
EQrBTXifFilx0tb4VNWHOH53yhoC39vVkHoJ0t6CLcMZ3DAe4Tw1e8d47Y30KjRS2kZjqewCG8G8
GQbagCmjPMY0L00R7OmwT2KWe7/+pxyRzVtBqFS3antCxKqq2c4jwEl57h39NdEdcG/91DT+zoZK
VZM4GV1PrfsQZ86T4cFGNPVL5+YzsFR3ZiBtOPuQxecS9Cpfgr2Imy2T8+o0fZe6s9OCfltnYN8s
nnGQHwyFT69G2t482lMb1WUXDWkJdT9HBhN1zYC5AsPMmisjn7/dXShSSm3rOv55doeopbM0AAQ9
1e1LFt4iIRVo8fcLstoUymcc9WiWYlN5D4o+tBFuZKXZU8NKn7oJsIG+GUz/ht9yGywBEKhNG1Af
CpQ/QUdgzcy8nQXxeQcaYwoQTONJS519oswjuq0/SXdM5herHsjN9lYCyjmpxHp3rH5bDuJo859O
iwkBWse3X4UljgYriNbOn7VK36a+erRs+SkkIra+PTGI51jl/if0bCRLVkSd7mPtiN1cgNZZ2AeM
MOeF2eZNJnBpbOlu75wHxE7EdmHtPRqVuqblixkM1yydX5Jg+GGmztfS0gVJ560VNOI1arRlcS6J
qT8z3BDDRhml9hS1dHfWU24UN1tlFDYUTMNEh6dFzhzva2lcRZC+xIbz0Mbih9S0V5RqqKTUa1dl
F5V6BzNVu5gbIXZ2pTdvvF4BUAlG/uEUQYCAhPNl2Tmx+ThismvksgEA2sqK6YNpvoubaUvLuYkB
zGXLdpklez++1D5bt61tWrKYpBGc50w/rf8Gcz4mOnjFyJd581Mzg3ZGeN4++YvFqJ+jUFQIIkHy
UF+Smc1iyK5IC68sh+vHflcmNsvDIzhYZEGpiGk+aMp7cCAiRZqjztKOudmfGglo4l7BOt9a07xU
gXeuauM0jsw+z/xblsTnVocOq7NNoOJ9s/yc4uA0y+yYmuro+4CLgt3O8rctcPgI8J1nAZXkJdN+
jpYeTpgUip65BC7VBV2Pyruwsv/BZcWQui4U9T/KfyGP0jPeSyr0qkCittVtlEjtp2u8Gstjic9I
hehu5mVTALBk59h7ksOfxSYETEselfou6b/oNUN7yHjuqzXuO/MQmNz3T5X3bmlImo7zuxGHbJjt
q5lGhXPUv8sofpCf6YTWaNOhndaj4Lf9K/hgTSFmBvHarb45UXO0w+kVTQBFRsPbBtH+olgq7bD3
dwruI0xUNP4ZhtACPycMwKWJdrOW/W7sH3NvWCDacvu8+L64SU3VG9T1xqvKx5d0bGG19Yo1RvbP
QMXNyZlKNK2uwVg9YbowOcjt+EVm6M7oM9PZU7g2sJUYTVId+oR48LvLpEgzhpBU/FF2oV+EUt5X
J/UXpxTTTfOG5p8mUVReseWN23lqq9A2pHaaXH/gw9BvR6fWzs0ormUwKiSfptlvbM2hSK1Sb5fl
lLZ5m1eQEn4S7/LBktG0GoiqCULdnqdHx7OJIKqKZp+JvGLV07L3YDEvhQ7mNi6Jv/WHPg0D1rS3
fJ6XLQu0cQkSPE9SJ50xWy1QyX8OePgPZmnQs8Qzcnc3kJvUWTyKrVpe79fyquwOsVraveEuzUVL
cKrIxpx/mnl97JaSG2kyXqVsCaZfdTVmYLzeL+VGvZn7KuZjBFGtu42MWqXLW4rPjZ1QO5tgl7f7
wU7yFFwKqZBxcWshL/gf5xuJs8vNNIz5tngxKEpj/7xfghWmj2XY1yBn62HRAHDXN+r+btFP0rvm
fPjFMu+a1Y+jU5tu8JMJBv5o00s2G0gz4dNSH87l/p33Q539YgaW9RTnTheqWQ92RuO3l9grusv9
kaO1F3cqbo2bG6f7T0aEAspgqHbr6vW3lunOi+ob2ECZoBCmbrzaKWX2aovUnHy6JgMGH5M3d1Ay
PtnB4p1H3Aw7rZbZU61rcVSP0OyeVYsw86nghoBZiWHrFziP9D6FxV3K5Vee/LLdWfvR6Muy06vA
PmT1GL+hdjgXU7lNyrJ+1q02vrY20WiFOVkfZQlBPqbfqFlCkedFGi48kmN7BZF3bZCq4EmfDOdA
+9C90GQl5BUt5T+jHz/bpkMR5xvaprOHk9aW1iUje/axwWHzmFt8srQOhqdbT4O5OtaDbj/GZJol
Tt/dCrCfkKow35S2PX8m1ghuPTbjxVNJ9qEVPwMmal6rthjQxRTusVTFGIlRjFshveyMVdMwlPul
GseE8Y2Rfi5jyf+ktasjE76Sa+8+zYuTX4SuPeoE1oYmOU9nw8uym4zHbjN1U7rtRx31TDo9ovC3
/ljKC21omK8pmcG4NT5baaadDF3WJRPc3WwvHO0PRMpVOI31Jcf8KnWksK0C1CoPXp8kV79qk+vS
6GFdFhD+WJjKTabyB60NnH3ap+PZcRtvU3Rt+ruuHxZ6PUh+M9/eb5PG3QVkK73YauBTPgVtmM9V
cgVgENecaPZd+gzmL7cBRswLw5HsS560+VY2yU/XbtXR8lqGoQTjiBgNEC2XBb/eDwhSDIzs0Z1Y
yeLBehvHYn5ZGe/OKtV+smsIXeAo15b2n8Qw90BJ3i+3b+Kwmkuy28AONvc7WxwIJUBe3ZnWGxj5
WI7PwpLbcinMFwlOTKK7897idLuJIBBh7I3Oe2KaiKeGASbaboz9YpCfMlsVNDfZ0VGpjOFVVLHz
YErQzSAZX3sYoNCYqzpqsmV4pcJ8RGPk3IJZG15xZCOLl54AEMiHjZtO8Vk85ywgSVhn1dUTyfhr
MkzceaVq3qwKFq2tJjagYmBXtMneDgR3cKcf9EVlX3K9Izulj49uh8DMqWUexWaVIS7Ixautox3O
p8H9sukWQL6T323LNlV2VUxpSFKwHo8pQK5RnDRRpddqahjY1Ondy1LyKkwEGr3nYN4kN/YBP4hz
xYWMu0Z1D1Lk/YMq4zTsC7kcbbeatgGKN7DWdkyiVnqoZVYPrJpnBBgojJVdwZ0UWvnoGsKHuZsZ
zrSq9+8HXRh12Lk96XA+wjCLCU739ykLMvki1k/P4jHJei48CMOC+aML6ma/KZMrdjYcjDHZ1wKl
i6hVccnuv9kzB3sjdVP+LANEFeboYOdp4CtGn/vRmsV1HCdEusuMZZUJL7euT4bQNyvrtXdQflQB
TsX1YOtVFWqI0ndlGhhhvHodZzL0nsbF/JDTKA5L1nXbYeVCMViY53TCYGh2VBR3YwiO3HzT9rTV
rOafzejYH7bHUOk69YwHR3TjwS92f1cAs48xXC4OrpEhkWfAHrQLJN1kyzJtzBYI8+7gKgyx0HSU
O381cd0v3Q+DbxwKMqYuxDzmp8pW/+DLoNqGoKXSTE9VxToIcnK20PG3IahjfJ41msDYUioa/GLo
Q2+Z5AaGharEnHLErGlzSty4OLeLxHeTVf1HkQpUSmX2lSn7x6DcX38Ny6VJgGVLfvGLr7nT1XKc
R9dSycv9wEIuItyS2qFHbnhIXLeK5iJ/1HUbzWnmQwi4TvcMWLUv59y+WUWCkjAzsp00Z1njUQ2A
7F3mV7npQJsTz25wCIjqIlyABS5wR0izu6fTmPlfNX413+4HY7SAgRwMbPX876VJGTizRupwKr6t
V8ztT8euF6YJueW1QAJ64fe6G7x6ASRsbBzQkWrZ8NNoa7WHx2n2o5DzT1RCDeJRZevallvMrE5O
zLRaoyW9BUWNw5iiqw67fxVjVVzvp/dHsCcaSkvz8N9LCqvJBreQvToIjMtkK/2ievvfg2ZJGU6J
V+0025tV6HWr/nUyCHvv8mzTen51qdeDoXX+3tH8p/slF2fE3+v3R/9eM/d+kJeMo8nYJ6tCIIrx
N6XlNFcUSh3Cd2dooKY57zWJu6WIEYa1zaYnRfEhX+CH74cgYGkfZAuC9L+X7s/w1uuS59+vW23V
HUcpEOXH1fBSr2lnqTM+3c+Ya4xER3qMTFNF+uy7v8vSbB58OsiZ2QIv9wO7nx0FJCL/vZavz4h5
xoA/fYPBSx6KmpKjNkvqu7HwfqQmgA7qherRHSr3gdzHOkzXLwiyU6JyKL/dVrP3KtGbyzC3aPKm
pHgQXntBmOMdWhO4y6CUfO5yQ38e14Lar/uBudhcsxJZrZZ5kUNNCuAzhHG0SQv4p+s0xcXKx2tS
Gdaj3Rn+EbkkUQwDMnMxmVsMT/FTb1E7Kj8bjl4Cm3W/lvhFfamD+XqvYHOjMS55a/Eh1ucvPNsq
wGEgTG1XufV0zczsHScBsxfteEt9DyaC7H0zTrbfRbb9PkxT9zouvYCX6g1Mrjkj28BGzh6TgR4d
fZhCI7bV7zRbnlqh92/BYpcH+x8zd9qDOxTmQzt7pC4Orf2hZ/6nxx508rtWbuy+rnazohdFkWS9
BXH6n9N0Y8upvHmlFZLJPdzu1qzACLaOIay/zls9rb4zAzR7WWcQtkn5ahZwdaGfzxrLjamibFEs
8TTSqKn9HDm8aYa000AnFDvvJB7TL+lmsh/Q4VHBlvFx5r5Y9Trd1StMuQMy60AyKRgKq1reyiEk
ArsPR/xx//RBFtEc2n9Sx3rI7XH6gX56iQK5UKSOCpZZZcOpqFV1je2AX6my57x05Ye0gCHJE4rP
6Xqad/G+IkTlhBiDhN6lN9/M5bGqx+X17v3mJLHNd8sr4qeijFE4VqU8NOh33tM5uxYrEoR/zjul
qZ49I33swsmiI4e6Rvvgv0BBe5U1//1hQfw414a/p7NrdsmEOc+sqvqmNW1xGFM3xt5RQjjren7A
dF/fCtTp2y4I0uelAjhN1AI+LQPt6tf1izb45qOlOeNb3ebh/bXl0r/25mwelaKebaeq/uibStsv
Y95sNbfj5eY/kdqau3wGdvV0ncLdrXLzwViuaLDSqAngczyzlLem96vb/ZEQCxROgMQx6weCCkyF
+tNsq0PGfncI+mA6o6cz0Qyq5tzUxCc1AkmyHuRETazX2qCu6zAbMBy12YvsRHP+78HHUvD31GgU
TpuyRMK6PqVWbRrSZNi7sTRGua8zw9rqJR6ZaozJO5CpufMTfzzfdwUhtfHUdO2FGQnzTW/62gy1
2XgYJ1EenNhxzo0xwvtIkM/OxqzrrdeMusWnotv5qxe/3P35fdUa0eQb4y0uJ+Oca6eZSuzAkIFq
r5zc/1DeAufcJb99e6s1erwBk5V7o62st9ocyq0kQApoxjXfCmjgKNGQVpO0COdmA53I4d+D6xfx
2WnLrQ1roPWR16Hx62oxo2oQdYPlRQHXO31QgcsDrL0Hstey19rUy6Oz2BXupzS7DZazq3DPPC1r
uGWj2+mt/z+XloCErpo7YnDlzV7G+CnT8vjJ8hZxsCdRRPdr9wP/+FdzofbSKrvYpmvzlK8HL2mG
o56jNtGq2Xp04kU/N4F+LSprvKYzOsDWv40QsVeag+nv5TlHM64UWsMMfGd2ZdxuhV5Pe/zM7PVy
wUGrUgdP5ViNh0Xvhy2GkuYF5u7Z9yGWDB9oR67rYxuAYI+1nVynzvsukqb4gIUqN7lMy0fNWu0X
XpwCDqbfCzqVg0004hMhG7iqjFT+qoNXxqed7CnIH7oxKF9jTdHBss0iULOqJ3NVOhqjfe3q6vA3
BqL2OiTfmkViS1kEZ6R7EqYrt+pwIqc9SlatrL4G0NActufY5tOnqGW8znS/OphKIgWq30sfnA1M
pKDZS3OCvUk/vQFotGqWV9bjERGZ/qer8uyT78OjrAnHPrhFkm2mxHrmJ7gH3S0ddiQXqWHcVd8J
esEmHFlfz65rPQ09woj7GcVPuV8K99c9VaZEu/Jo4arZp52dRskaA3G/1nj45qo2fTbED70V5XOS
qOElU8m40afF391Pl6DykQklT3QDRLiaH3Uj5j0E9oCg3xI/8sJ+IktRPbuJ3zxkjlWFhef3Z/wW
HSwJ+UR2tg57acnTuB/meag2ge3PYd4BQN9bwJhgEUxomg8L0hfkJN6b5cACajKnyftwpvgopqQ+
zPcvgCARM5NIvAV5vDzeH2VNrT9OScq1RnwmrnQPHt3VSTbYi2RS2Fe/Tb+Rk792xcC8vtxlGGJv
8JGLS9oUghY2vqyGm+cTrnv3lrMJpPDnjcbchPrZ7Q2UPWlGd6p3l/vZ5Bho3ZTwImsYjS2pTwSR
WEP1aOI+xz2DkbxZVHvw56GN0FKxkTuxuJh5TySk30blaHqPjp34j1Pr7e257q73S/cDgSZoxWvi
eOK4ci5ts7yBLmNBSub8kiwyOYlh9A9T1oxXz2/LXaLrIyB5zk6dl9m7qoIVmog3gpL2oZVd92SX
EAVVaQQYmmem14ouuUm7jLeOXjtPRWCJTdfE2ptlg6gawWj+rICGstn1vkdziLKJUB5jrpNnJ0Mb
Xpf5HzGs2hU5/hwH0whNt1JvbkFlGHcDG5vvjNgUzIOg/T1lqq72Uz/Y1MojiYCYA/8+WtZryfpV
MTn29f99npRRpy3GAbuJ9WG0yzOIW/U041LH00ZmgMjtlAa/XkiSWtKNqI3lRZbq30fJf67dv/rf
50m3c07Sxbl5f8qy/oC/j+Yhe7aHGTtg8qfzBjZv3dSH7dyCstetzJ9HK2apSJt+pyr7V9rYzvme
LANr4FygD19Go4YOR7O0UQWFNqb6+XBfcmoLQamKfQtFl1u/4AlbZNteAwcIlIwe6+1+6q2n/ZqA
gNyBkjVPp80Q45tI6GA+NcWrzFpEciM75qdwXlrlO8dmNeppFBH5ZhrkeNYmoTPhzWiQt90jne6H
CTS7Bdojz7U4kc33544lYhFuvLxD6wgumbvzagNyii3BYLu/kF5hwgFaVX9tiTr6SZRNgNw1s17K
qVu2iV9aV61UikSZ0UPK5qtbgY1/66hRf60bpYe69ONfLdLcOE5eoGzkW2/gq61TJ35hgaDulJCl
ys+dc6dL5Fmsiy/JlJj4QPvh3Zzd9+JBKx3xQ+sreVrIxCLxndOx4VUPbW/cJnyYL6bjXMGvk90k
0/zQz9myG4xh3td52/wwzHjLnj6/jQTBXtoAVF6UQf2jbImRzFy1QAgRv9joCSbXwnEvkzctu8Uw
8tDuiZVfAEuH0NbxKOii3lk9cUHOemgIYgt7mWMRqDvvWjB2eKcKs052dlF3DyKfYAUdeWyUy8LG
So0cvdYlVT+Ojb+AZuu5oTABla2hQMuxgtJ2jOelajX29RWxdmZBtxrkcOBJMe9HA0bhX2TPJj6K
ga9xlDoBK+4K942LFW+HbkZZHZk9KY9y7JszoTHNmZcR+NH9YSvtZG92mtngfDdTfAwgyHRE3QXN
zls1Kn1/v3Q//BdZNq1E7dAHi5AIiLEJUyvXz9noYQePe/08fFlBps6AR0MT3q/cn3A/oCyeQ6aN
QRMupX2xINggGK3UYCPuSRsrSk2Fbrlapcv1YcBIhcv9fBT0FSVq7sVXziHQg1tP1c+ndCzMK6uc
HwLSO1uRW+lq+rBJ+vHal7x7ZyqGSiKRGdUjZ39BLCdp7mfMXOyeZr/sd6NMbcK7B4AXot7+IvHE
A5S7NvMZbb62RSoBhb9/tb1HWqxf/XtqwjEEhRj2wRr4hN8q8ry+fijXn36/1Gl1ZBdZ/XA/u6fp
rc/KzAllbbs8STvPbokBKzYKlfzIY1I5oF5tOoZAfZbThnCU7nHKzd+FMB3UwfoAba3pUON9fqT2
rTazOevvdjPgSGMSJ5+g9asA36GHoQBD6HjKKi39jBeXnkzzX4lDlA/6OpLq73WXb0LRB3Attn//
SVoni+39/P4H+7PhIe0HR2h07PyZ0P73iffzTk+3RCgyrqbWSZ9dD8SC/Pvov9daK9noRDftFkRv
yAps9D2tTeFoYG/qfjaq3BlijqZ0MsFjSBkZZyAGCX+leyYjA13Az6Da6wZ4cqWnIU7g9yBf9n5q
1FtNBUtYLceppfwWNtO2emaIqI5m2WD2cW6SNgX+u+u0f6gvYT97QmTi9iztbFd2yx5RUrddWuNR
aSoN7RYbVDB1fuT6zU3V1lNR+1noJNXFUsLB79h8aBb1bR0fVkAdiQ0tHhqnQLMe2PpxnFK9swgb
Rf0La1V30U0TUqkx31RGCpxWK0hECVCCfDeIY8jr5Mm3WW4IiIKhwkKjI8KVQYlyM/+FU+YZInln
xouEhKxxAzLINR1RvqO5nYLxUpr4Iku/enYCpC4ida4OmkLeLviZVPb0W9lwiF1wmASUvvTfdHLA
+LT5L0k5XZIM1CIeGdLB0LJLylLDOIjgRyzbY9obb+tastfjYFP28sOdCIUa8urJ4fZzLDsq899d
JR4noX6vbylDSKgiJeZwHVURDKAIP3uXz/PogmXMi3fLRg3vhzIvsx9AsmKAzbHsBVn8vgzGa1EF
D3Bs2EbyiQLRTX6bzfDJelaFhjY94Y2W+5KR2oxe2Da2+W0l7pcmP6WY57BsFB7F5rmNM/xWXQS8
9zVK9dVoxaVuaSyDBUeE3/c7ftPOFcApWn7shoybqRC7HOQpbCm1Q9MxmYoBxW0jb8zXNAwNJ1vX
uqexyKLV8hzDhxftstfzEcFz2+1Kt3iWi/USV+4NzCyLXLCrpsH41U/pa9OaH2kwia1hz6fBQ0bd
rze3V7qPZqWFjSjKnUW2YTaqXTrqD342PQSB9VDIDlXV2EQ+WO2MuwCxDl4L/x0Gzp/7X90QfNe2
4yDEwWmO64uJM16UWNCnmBeUsH77Gl5IUe0aa9ZwJ+cuOrzaD824nSkC+0MzyQcgo19OgqoSdSXb
nCEYH1d8CZPcpKYXj+BjCtVNs02y4bN2/A8z0EDYnOIMlZyHiZ8djbo/aays26yc0THRsk2rHo1J
BWGtFHG/YAGyRkPt13vRuGLjCTbKRTfOUn9o6qLZ2nOxD6aSHJEpwN6SlvsEoX04OPKJeuOSxuB8
bd9jVsiXLuxacqZjT0A5EwmdbShF+1W7MjCqq6kfe6N4DZzU2M4d6RJAbJEjbf8slpFkUhd3p5vj
6jF41yoTXZVLfKDDvS4b5HyT+K6dXYxsesPuUYOQlaxscCKEg534LNcsHjQtXfOs+2mzq3NJfR/g
1g2GaCwxbaOMwfZeZEQfeCnIaHHhT2P5WRnAHEFm3Qsk+m1ywqv+xKy+f4q0SzfpElyNiZ9cAalV
y1eAhg2FBY7khDSEDkB9p9AKh267tXJayhkno4mFeTIOs4PZbGp0I5qRujflQ1wLK5Je96El7bcP
4brGPIzoGatBVtFiaN+aq31WiFCkQBPltqcZsEy1JzW5Z+lUR+JSio3sBexlyVCYtrJ/ODmrYWHO
v4UfWxgTdSfEY9BsjYTW3LMt1Ii6xotb2HADsU/Brqh+ASaZhri3Mg0hhstoApKXXpqi/6B4+sZ4
+Owl8ReV796XOjs+xnh7MnuaoDbYuL/xRz3nffam4eZqhz/Al/RYmmMgNcFYkiUMq0VqY2ooloTA
+ptncMqWXOmO7qdqVb4ba94UvTHDNjV4gcmCSzH/bZfdrzkgIQRTtaM0hEpG/RMzLvfCUKAWsY0j
6aB72X45XmlEVZk+xXay61l9PRdFZ5748850m41l9/0F6uqX8oj/9ZNz1czFbs6RGg7kbS35l6h7
2Gu3+7BySwERWN8EQzhRhSF3mnFLBu1BLItxHcrpJRk6jMSkwozWIci7Mpxj19pmXkZGENECutey
Y2M9JThPi4p4qsI0Ts5BjgyQ/ArLJfixcr61af5AyQ5eavAMn5Q8AsP8cBnih7JSx0VRrAro9AE9
hzYu2xjgKbc3xS2Q/g9lkaoC2fdAyXmyPAeVIYkNIcDfqxHzM2VgkFpaxJFONIGfmV+GgSgrwexu
rnB5k01vsUS1NAr48SrDxSFQeBLP2wemFfmWgXZiaKl1F+8fx50Q1bT9mxYkW7/t/bCw+/Psq1fl
Rl0OkzhZ9VtTzQJrVLY3vH7eun6ghxbx1b4bOFstCUmGGSI7Dg6eMr/8Dr2uzwKERXmKZvKaQvbv
d83vH1rD/yPK2A5VxcwRMIuBxBbLwCQ6PA7F+GcEKPdtls2kKD8pNd65e9TOtNqnGb2fseg6HnX1
bYJiRrUx4rbLGQmlF0gxC5R8sE0nBPXXMY1vFdrLokVpasiT5g4ExrXzBlP4t1lo3WaUJdu/tkuo
N4oK81VsEQRFPfAwim06EVLUNBVNWffThpUPc2W8E2FYRpIPRjj16rfeLZCq8Xxpx+xBKAzDnl+3
SPeIF92pgGRGtFrtzagWfK3rqKXCffa0RN0qFVfbGQQ2JKYZLzKWWRKgJvTwPiJgh+gu6h7UOsg+
iBARhPMuRXUzXYzqWT4twHbqdUAQcUSsNS42f0NQXeuuxAneAhMkKeIyZwk+uD0JK7UOJnN5or4G
WspS/SNn6usGOSY07P9wdR7LjQNLFv0iRMAUTG1Bb0RR3mwQaqkb3hb8188Be+b1i9kwSIqUKBIs
VN6892Q1UDfoE/m8aMZeDSaiNRmKySgqv3WDEee88p5Ra9aDbUYXN6u/GTOvwK5IvG9qviQ38PVy
QTNn3mHIYOZp2qgLNCV4esZFH4vvQY3Nc2hfQFPpCZCbfdsiWiS59g3oKg/LDvFthihUcjKPa4sa
V5eUUW2UUDmkW2OufgqZVFezNRoyDSXWGogCqizWNORjesi8eX2MJRb8lhN1X3IUdGoahyblJm6H
4WLWHKGWM7HgVvKE6QgMBotqmrEPVDI5qsC65i7rsVdl+xSjd2zlW1XZ2c6xowSuDHb+LmgfG9wt
BLDKdEv0N/DHMvuVsXKbNvikwhn2tnD1nd7Mv1RU//YmAiAmVbFfSWNhJJH+ZK4jwnvU1pj3Mg5n
oFoqcqdTyMk5aocvyjmC3wGEuFbZL8JrnU1lZhhk0deHUHuuEy9DDa/ZA3Q/GRYHP9IhBUZA12z1
MSrtp8E0HlZWsRIeRDE3ie/7Qyw1zt6jR13ToicP/fiWxB4nAGlOa6uPr62y/kBTy9z+I5WLKqjm
rUxjE59gw1l+wK7cxw56OwuEgITjSnNfUNkEU+5slcdGPdO3eRU/hbW280JIFOU4NhDQ3FWskx3s
+2I+TpjBcRVBdCx1sTJquiBziDeJYx1gHf8xzvaV7Gd6iLP3DdrL28xaW0Kjw0Rb6YG3UWP0qcXD
4r5ej1ALXW3omcQ+X6aqUhtNw4DAZqOC4bitKn43NOgvj+f186gfM7e8jhWp5aJ+YDjZj84OrZ3d
L7syfhyh31dkkYhEb6uRXbA9UVY32hnL3KIYh5gyChEB/D7SyNlHyBfrMskx94RFv8mj3tvLwHt1
h1lbsV27Wi1b09mpfqIJgdtk5pWc0Tmired1R9mBTTLy4MvOtdkftD9TPAcbXbX3EMDLJbjAjjRI
ylXdu/2LIIY6JNNbgWwCkRlYcld/VVHUr4P+TkR2sR1b38L7sTM0jMn2iBiehrh1dA5uy6RzYCL0
+6JGozOraas5wb1QDQ0Fvlq+tjQ5nZL9vA3gLiofZNWOJz3Nz0YUcgr2+jd4CdspdGAupYCtGjvz
wCHg5yzG10EW08L5YKbhbGCGdIzcd0TyFtnMHhHC2oissYFY1SPpCYK+Bn+7VOx4bevgDBXA0Apu
ui5XxaiCVUe5uKoZPhVvihY9gmREiM/jZEf8yaqjJdGJjCCbC4m5N9BI3Yach610uTEF5zm4RmR0
nZmMZgy8IlUkKvqDXeJQLm0WWZZI8gCQoFrLpA1ETrzvKcvgfC8pHuy07gTkoy7ic6lbzUpZ/bZK
nBMB1/yYl/zHWqyS4+KGDMsZnYjleuOFL3QTYdSmpEq9ktEkke3DOFYnbGmUeybVr5sWG71OXGpo
sMh6V2+DSlhgfvT7ZI7vZtd094WbDz463bbpCHSjZWJH7KmEe7b9rl5XB5M8m9/aiHV4E84DVnVU
7jtnKLHJK1axXMbriXXtgXM1Dl3YI4HFXjVUiIf0fQe/rwkFu2jWB2/iSLZbvOMygtmGM9RdNdde
h0hItVvSl6TY49DrHlhxsKeoo9eYGG5Ndld5u4djAe+5Cz4BAI6m/ctAIVrp7dhc5xnQr+MAqHdK
84MCBSp8Rp63rIMtLiHN77qGcr8tvpQ+j5spZePf5SiHljiYmS0JosGSUpIOVJbU19GufsQAQKpi
yl40kn7J6exoeL4yxzGY8bUcFhqq+diOld8ywG4IATFoy/6sGNpsrcNlNDznS7CAbftQnNIxWxl2
k+50zblYlVYfLYy8g8mzICo5vKKehRW4UOrq+xg/L/tsx086V19BC9kZOcGBwQjfQxo56zb30Gb1
/A3W9LPbi4vdUQzBoUHntXcOaqMvU9jEmSxJjunGW5Yt/FgbA55MRmqGZVcEvYrhE3iJmfo4eBjj
NazonNJf6S0+1bFXbOCzkDCYcS8rC2d1+CeZ3LuACQ1RKy0KFIFwxL6OSRIV4TQD/zakvXhWd5qV
//HGhIBwziYXzeEdJ/o9rqxmwzaV6VsuaybfSAINaUQwKYxYh/eBzgFT9uI33I3D1NBCqKaWXgVf
4b6H2dLDRCr52m/axjJ9Ww+HlT7SdEN4pm1jAiizswebNIUabQyErveTmZwoQ/deVQKUm3coQ0nW
qsJhOLrEpeb7QniPbpGdyaoVkJzxHLkRXCnvldVeOHSmEtXRjmRisW8IeRdgzQjSSyfNN2/QHRqm
8ZkW4iGdagKNSmAJM7+9wP2OXSiWkXaKXQEX0qux0RcX2ZOuQZjhy4RhnRgHAH/RrYog+OXiSQNI
B7B6MH5Xy58LSXX7bZx9pDpkR12xhHa079k7GF+eO5HFDv7YRi85noZD4lCX9i04R8r4ryxun4Zm
2ikccTRV2aRTa+yEcl5VbrCH6ATfCfCAksSyZ3Xa3hROiQZBRtBzPys3T1eNnA6uO4LGz4kkSxFj
fBnf8wiVyc1LuqwtIO6iMu+8LKY5orKAbfSfUMv3k2Hlj7eLhH7CLsRxuLrdVFRaZHU8jLyTrA9s
Lne5B0ooSgnVgQUJt2HeG8eZ13isJ9AziT3heWUlJTy/cHZG+AJZdIzy9L7W8/bQ9tF9GeVyD8Xu
uVrMpan2jdedUolzBBo5HYkg2WdzNa/adpQUgdaAp0DmkJLdLYi4eS0t/a1yK+1STJxwYz086xPh
PY0x5jhZTaL1drpRBpmsUNLiN8LmTE5Z9yH5dofedj+c6gyS5l0Uc7D2qtxnDGB7oJPynMX594gg
1bfjExDvas9ckoad/hD5QxE/SVTYjYRJNQ/VDkoJ57KRzQgC80cu8qfMqk+2MsnEw+3uIroCpZvf
a2578Yb5vXe9nZMlFyEBwCQN2UnLI0yYFthk2P+yTtXvcVZeAXGtRfbK0LDibib6bmlW5E84LDnz
SCxZzTFTwGRjehfZCBrMdSG5eL2r1kZEXKEna9S51qqBzjh7BTvsLj9iP7h4WkExrIebgA+faXfR
LigW0BRanenCysneHJroSUDwIzLH+7osPysz/dIa+6Rhj9qqeWQaAK8Ew2xYhTt6ZQEEX2Gt9cHF
JgKG2nL7YtWW3lttEm40LTC/JaZQ2ItocflTjlX/5I4uGA0Ob7gHbn1ym7ndLv9U5+b21kQwC4z8
ITeTgIZ98qthagUm9ayBTDrE72MB6sYw2MuCXxRk9S2ibjGVDHMuaO4MZ08nTpu0gtWSSRNY6TKF
M8kuYjrg0WdomRuWgGOS5wuorozWoQYTsTNZk0xCIm3VCqKEEblDHTp5XyE4StF/9sSQ00rhHDOc
ry4IvyiOn2LV3aVld1FDsSqthqRhAWJ6Nvo3L8o+OyYp+FWBhjA04cG0w6c+VIdETN8zo43W9WBe
Qk6mLKW9uXJhkjEEpPfCZws8pF5oz7nN2URb0o+D9Zik90wiiPwmoEROZXe2SsDK0T0J1pOK7U0c
FLT7rV847iFboJ1telpwaYo0ZJhfHPVgQGV/VHV2wO40rqC3X6Z4F7pduEUtr9axR6JTteZPHUdb
2IpH2hAoo9l3U84UArVlbCCS/Z4SBAm9oSII+aC7vLF9kTuKoJs4YRd/kom9JpeCZiL6h6FufuGh
PGIn1f2+KOXeRPcrAnVn6CTJlyyrh00fxzbLcD3IV1oD23BQ36pipx439ZnjB00+PGsNfVXVGh/R
HGSk5aTvcaQ23cUw+4M3xyT4Et7txhgwCxNA1YcYOC9n5r61f+nV9F57436wMmzrzVs+HTNAn6jJ
E57s8C5gZXEi58m2zddWB+TaqdfQCb6qn2mynsbAWbOdOosA/CPfEb69FvxXtz/PUXydEpFtAf88
114OsVoRHaind6irUMTIdUJRQNMN2wcxG+eON6sWm/p3EIUPoN2uXcl6UCzloaBp4XHKGRvOTgEE
Bzpg66jCqbjEZkJbPJf2zNvQevPGXg6QhKDkWBvvCQX32u2MB6Avrj/FDUjzWuONsF4hjn+Kj6Zx
tvEY4Y5l++abZf9h1yDVUhKhxqkNOP9I5NuFF0eRSpy9CLvneDDexvSti36gXjzYZhr416QROxWO
0Bzl+AIe+VDM6MLEiHyFuURUE1Un6wEG2ISiUGtfbZ2zWBRPvyI8ZVub/unGmIbzPMElnWwiAehu
GAPZHTXiq7IaBrm41Womncr3ezx1qf1akY7EwXlHzdn7XVNcAk39wdS0Tab0yzFBBcju07uqSO5b
a7zXEfxrT+NbG1J7T54GN6cEtzJ1X/0U/6Bm2nANq59Z5hwz5NZImuxDa/ocWWh3M++xSU08zj/0
iF3qCITIwqr3vbXU34r2bZpDWSyC7BzFPylDotaaBulZBA3NHAGayEHMLBB4zYIxM9MUaH6l52A9
t0jxHDZt4duZxQY0c+NNUEreOmsot1MxgGeqv42KnWrEOhNNcp8N8y/GiJNcsuOtCqkC8+JSo5jj
nPweK+9oFJheUQZgW4OmLPl0kZAgSE5UywTL4he0hYtyd3ByUzlg3PegqqnJRGlCF5Ae2omORY7c
XvduJzAFgSY2KuVMCNcRCWInYH1s+gwuYDcdgr6zOGMQ1ZaK3mGnvel59JOzKqykJd/dUrCfVwAe
S8K9YR/LFdnAFXSlCqVxb7XdvdETdEcvcynBwoypunVtEt5siBvX3+FiNS3Q8ch74e4uWZGjwiTY
kRyFN75nJmAAtAGxMGaGilUwrDDaHZIIUZIMXk58YIrZ6bF/rqvI2kBiZDlnK9ea8sgHS0ThTi1j
2JpuZ0cxwqx1LOyCqQyexlFwW1uSE6eEcVXiWfZdR7N8Vz6Cdn7v+iQAKEEjZLAfpK736zDoH/Wu
LLZdLl8CMbxgGyVPUgxYiaKTZdr3sUFHQMcvx9al9VNbnJmPc2e4wZqUKMn2ma17gLNml8ePtaY/
W1YV4beXH2HPJgW6w92c5HcxCqLvxvaDSs0nr/OVUsUqJ7O/ZfYLuTvGFpSRFGAh509Gdq1gq3Kw
tt+o2h8EHR6GCKXRyMm6TZrzLcsfLGfvBQIcpTD3BdpWqHnZsQI70UumEDUEGWVkH4uWt0vmL02J
dyTJ5L1FTFrLqwN1zrsuc+WXbJFWvd1QlmfD3rIR/qWe7NAOMJTa7dqzTWCfKc0UrJoGO8JVjEVp
nZjGI0BcuTIhzA9tcXASMBqSCVdFoX9BtILz7C5OcZYoJ0MwDYz5IWZ20YqtLgQZD2Sh3fymEwGX
I7X+dHFECgvUSwTPqW3oCVfaJDeM4wAF3AAFmFzskXjGElxQwSaf2ie+UBBIIuuXiNSHSS14qkF+
FDNmG0/bkjtj4cJHp9UswoIwK40n4gbak8scFXweW0udyrh9LxM6zOEYrNrUfrPr7q4ZQ05CJNX8
aMzv7EFcOgOTclDVgFFcqrSgVi/6eEyc8ZPO165XtOOQzDMShHKK/2QiRtiKqoGJKPmFhtQ5HIfn
AYoJG4OFrpTAv9PNrwYRgxkcey12oSSSdV/VBdlxkZzoZMV+w1bYawt6D1XwUguXoTqgRo2G7moj
NED6ffWpW+URce1xahKWkfoDFDrc8T68LiTamQwerb5pnYzwNkjgSfMY5Oq3lrvMb7HvgiHhf/ZW
uh3CKs3pfwQR6mtRUXPWZGIiIIeONfpJmR660f6iheY18i426mzlpHUN+KKvV24U/jK94oXihnOv
Rgw46ncY5oaVm8v7BDzTzhuGXy4KuhMmV+ZXVwe3u9JLmVfz0tKyCRsiGQwbcxxeAhuerFMu261M
nZoNotZvF0ohVTYzv5yMBZH+DAvPTLMScKVZc/g49VsYJczrssXDgORC4P3L9Ma1lN0q8/rxMttF
6+vm+O2ExuxLh2I5cIpXtmWvKdsYR1IRSOK/mL+dgQQldufALe5yz9nWGMhwU2DKiNwZ5aX4hSR+
yawXYjPhyqNL71Pj/elFczbzfNd2JfhZs3WZ+IK1M8WhMCfdva2VuzKJz05CjrWY+Ljb9A796afi
HOQj65ONeCvm3jt0OcRFXc+xkoTMHkR+bpCiVqWu7asE4VN5LBwRLXAJ1GOAmoXm5Zz6DEvC0H1y
So5xKTe+yel0HrD+KNE8o7fbe5vR6wqeyDn4CebBe8iRM532mdraIW74yHCjBboIAybnHFg8DcmQ
Ewwk3tybdNQKAw0b3N7M93CIYTFZ4FpAE8jQBbaSwvHv1ZvQ8BVlBPqRZrP4zNeqIyi3Fhw0nurv
3LzecgpaBqMTIEJCEoq2URn2pznCy+lZIyq3Lh9VpB8Su8v2jexeTLPmW2WyH6AG/Y0f/9mbMSA4
XQh7JOEs0YY4aDKPY4JBt37/BrKa7YDD1zSC/E6ujNEc+EVAPR2aqd1RbmKuGjcNG0w2stEbc7Yc
X3fY/Ao8ny3cQL+IU4b75A4g1Cj56GVUYCEowqUD/+l1pGtQ4S3ZXh0+9Dmr3qh8GcA598ch8X6H
kz74LUMwcsg7flaWT5M8G2pyGHCCkdmT2b4nSxBPvI2j68WfSa+NPqtUt0prtpXtUGyR2cqAuRrj
XsQCpEuHVhFe+s49s1axcKY9Q0O0kzFlr0mVIoxUb+zMukOmD+/6gHuMRLmbnpoK0c8OOoQ90roB
IMMm6+Brg1mL43jrQpL0jSFdptCw54g9JLi5oP7x21o72FLuzHmwN1m4YFm76qEL8nNT6Iz+QsWC
J0NFjNWhb1P+Eea80qxVM2qc+7v0GMZUFU6yibruofUUv4wyC29PZljduprxCduI+zsGrj2BCoYm
E2vYJLAd5Xr5OGNbXPUif9b7+DCEFjooOJV6/i1qEKdJ9tLm6XcXmx+tx5fNy7SXSCHLzu34KUL7
U5qAW5PBgXYw4RxT5eBbdrb/Fo0GaFtr1lllQiZnjF8+oXeivlNes6OnJJPGrLY65Sl1/Acq0T7V
h1dkIt+t+N6E2XM8N5/Tl94MiGzaOnF2euka9NzVgW2+y2Qv1EMQV9i8PQKKNWY2eBO0mDduSGAP
RMh2AAFSTg94iN6M0Pwup+55nlErCzt7bWTy3CpFatbzqRnyMTkOnKYn3b3MdfahZ5iQbCMDsjeC
Iq+qF4ICNAHEzmtz5iozbWWm09Y5sbuzp+EkYmtjEIHZAb08a5b2HTrFyOwEBqLRhWSdGMhNLson
cVIc1AP18rprAL17APWHAHRs0EJCMtj8Q+bFMJLla1qf1zauNk3tfBWWezBl/afOyoun3NFXOe0m
eTAoqldVncCfSx0oWrRZK0b31OF4IJd5ZXMN75sJObpe3bOdgQfVosvgWka846w8MB1NKDB5Mrfo
8s7nOAd0mtSXceK7RMAMlTWGtRC+S2zFfmKguUsw/eycGU4LmnrXc0ajnQ22rCVrH1jiu9LSn9QR
PxNIu7gl3eMgNbdvw0jmwU3Mh1ZDo1kGBSh83D4TN+jLG/M6HzF0O+20znrHWrWKwfFL9WpiM0TU
7ICNZ8x8LZYXzBQndyR3PssXCBzsWaIZDlBuBw/YRWJVktJyvXMjIpglu1gY9aoeGVYQElVkjLDB
2tsb+FqSL8tTzKuJBaSrZlibRbdp+oI5cTNRBw3MNeAYwop0Zdjqr412uppdAbHLGj7ntHyOmSvy
i3BetGeiG6oNU19Zchl2Csh2LlgHXXBDQucjYXLnHbGhcDVk8lxm45ulW5dOdz7KTF+7gfknZZw0
EdbOXalw1eGHWRtOL78CMNHLvsmAcKSKk6yjF0JahOo5P2TRt26mA1X9O9bwH9NCXMCM85Vn09s4
sIdUEacNzwgZX1ABywMOlmdU3Y3AFIi5AeTu61Abj47QdOryCFojVVcQlqC6jHEZhVYbK/g0fA2Q
vFZlYFsrBo2+6hPsOUFr3mzJEOAmDugKtQ3LSJvWL31DkMXgPFfT+ej1r6KZDuEs1cax5vuxpW2o
RwzGxcpRQlwrtopRYmsnwZofY+WG2/U6R1m11euxW+vS7bZku7+znjOSJuh7alRaMYDR2QBcGvXP
2KfWessvDBL9QfAPwPyx4oMnkY5NdjNiH9STTrRifq9GuFahiW7OFuQHrBPLA3XHaFiYifp1h2Vk
Nfc4FPTwq84Q+/Xa+zUbFLNA7h76ml1uZ9/1I/ytsp17pCf6QCRBxOeMlBwUMZwWB7k9Tk32E+2b
k5sN50ka4YyIImwkUg0Mcb61lRrXyqEwShXgPEQ9W08EM34o46eJ6bzmsABU0KZXDbjhVWV2353m
BpdGfJYKFd0x3Yxtyfyb1aS9o3e1VSMwdeTdWPvT8UM+546caUgTug8NyxeRS2FZbY0Cg4IH7GRa
ugdSGfp5itmJZt5DxNi9vSUKquFpqDZ2m4EuN4YdsbRmW2tOyv1evm85P2+8IP3szZBhIHmAxgqY
U8BweizTHYjtMTZnPwgALXrxNW/VT1vrJYFtsNOTO73KEWL6KNDYEgFELiTi25nR4tep2j0tWkAR
4Jx1NmEp7usV7qe5id5yC7+31esRw0L0M8X7SBQxQY3MWP2nNKH5KM+alhi+7OVH6wIxy/rxT+tN
iLEcVBq5BL1Cq4Q+uoLbAhS8tfZjLWpqAhFvDYz+HNvGcqIl55CAzyuatEQi6M5UW0ZUlpifFttE
SK6karuzAyXKpFG/qZjHs22G+pgo8ZEB9kCIb+6EyA4MXH3RElo1prVlcugicIKVs03DWUVGcl+1
ALRNxJAQ99xuhpbhk9tiQQq349KEwWdKh6lpyaW6b8Jhh60PlI2eY+7RxPWHSaeFitHyYKdt8GCS
fcHMDpnMKQC0y9peFwY+wnFCXiOyx0w01syEN6acq+hM5pruN7AKP0o5VXIIzUbAP6MXtp8PdMJc
VAezkqCasvG5MPSf0tSDneExPgMY2sT5kveuK9lEzszwAn3EKF4toZ2tXOYvMsLeVxq7t5PJIZnG
SbERaqqPjYB8eru43XSqplrm4j166Mjwpi2a3vYyYufvVZJbDS71EhtPT4CAmB2u1KafuJxDj7xm
YFO8q7bEnqjOGOS0bRKapFmXu24XWMcp2YR9cjps/2IZl/PvIloG4yS36TgMct4Te111CzqUBDRg
0Nu1BRH672a5gK4sOM2cAcf8WPENTf9e1Rfa6LRcBHlA95vgJVUqaNTbhRb/37XbTW8BpzKPtAVi
d9BKzjdVDjyQzTNXbxcMg2C+hyivYqHgpstsnoSTm49oyXDgpZd6u2iDovl7Lfdkb2xudxKyUxh5
lwdlhlnzgqbPfPnSNZEzwCIf//dCiJiiejhbeaQR9DG/ZQbg0OUVUmYYKxdRjA2CBBoZaHrDi3B6
PqpsZNoUnRGRl6itCtNjMNDEahyQVOYwMzhgeWdu//DtGlsd3oQ2udc1G6wBkdA5zIDCHVNi20cc
rVvHHk/58un24qVRmMaiECfe5Kxcq6xg+KcWWIBQ0KZhOCJ0/NOg8a7rMZMv/n0yt0/rdqGWzy1o
GemA+YgRPp+34yCehNx0hvhMFD784qT9FiFaxMib5BhPE1bWdV7W9OeoxS3jB0H0N7PrNLLmBF1b
fsusdeoIfopcV71Qn5P/974I2meM593f3qu/P6a/zUnLlmwC63akF79Aehvdhh93uzow1TTz63xQ
jE50vv/e1+PT+fvj7nY1rJ3yeLsY8oX9XDsYC2404dhtvZQv2XLALoepbc4uI97SN1NReP49mP7/
cXU7uII0D7YQ7M6cI4P6/XZItr0B8raE+GKMSYLhKjqEGBx2t7fUuxF4b2/2+J+vxt/vx39uFirH
qooJw+FjzUEFHG/XynBGtmvoM2KMQBKtVXP8e6HL/712e8foJtDubejgR3U7HzM2TsdpTPExLRep
rbVYBNmSFPhiqLiBEvZ1HT+0ywVthW7lQcjZCjegbpwEowjrgvMkuKboQU4JH65ZJzSykXXjGmlE
jLNLlFI6V3pI9nmIp2ObW9aqk1GLmwncS3O7QN+PaEdf/j3ewKfmm22iDren335gRh7jIQpkgtuz
bj+oprjdJzOjq43YsE62Ja+BHspr7Zq0aRGG84K7mISGq8YF+mq5eX9/e0QUNPIqrO4TG/gyQun/
npl3sMLDitV6MrN1hez8YGte+ODUg75BEmr/3jcYY/igeQVjXurSxOvNzdtFHYTjyYI/c3vW7flE
j9T9xEmi+8+j/j6UjFFR5d0lyuOrp5fOKak7cWWyJcEEYtHUyYm4Rst9EznoTU7Tez2LLIKNw06c
hbD5uD3k3+Oc+AQBUru//aJhpjjmAJg3eD7w747XuLLNv3/k9gBSOIIpiTMFHDlJVkH+nG5X3k7L
QoanYpjEFxDhidfLAK09djaZzrwqP7NT+yq07ljPgXWelueyvttXjRkAq5ww7u523+2C06/NFgch
4N99xpRk52U/OMV1cBjr8Q9aZPxQuel0rarNiO714EHcdLDfXcDZmlfHmZ6SVC9ObRtZ19td3URX
0GVK1FrD6nG76/bDBOf6wTEpBm733S6kNSk+7P++R6up+UJKKmEyHuffQ4tBQXeqRnr4y0NuP0hs
ZlG1jnj799dv98M08tPGZYjJf16VZPOFJE1f/vaIaXnxeds2287RwANVbn2Fulx4dnBfLReNB69W
MHmunwkAeeFgX43Sta86K/KqdKYa6yH3gX+yrzDOx4VUSidsue92ISFFnJYh46Aj/h1eiWZnF0dI
Gm6nAWHKT+vO3WgzkNK6ZzokdvmX0UmS04h7nq4w5oHOpT88shOF7T1c2/pJRPNT07Jfn91xTejv
S7Wpdq2Xi6IZo21kBtEinQfX2w/0csiZ3YNtx8ZHS6JhzNK7cewPt4f8va8JTjU1//XvrUQzHphz
cRpMYe6Yux7tK41BG8SN5wu2AH8uGT+zdLricjiHjf3FGetVKUZsBZRZyRjjvFe009OLjRfDHzUj
Xks1MC++2cyx8Zz0pvTLml7saHgvlRnsFcBUFfCCWTV8u3F8x8VJouTdQD5pIunWjuFPJWE1xpUb
r1Xp+DUzdlQeyG2ctT/B0B0Sg8BYHQeN35lp48sy+x5ThoyS6i3M8bdTZzog8ENYWKheTs+Y9qD6
EtKw9lYYM/oD8zbf6DuWavs4s1mv+DV3+Tj/CjXmkfLdP014OGpCuly9XTitp7O/G1xtdbsqltu3
n9hZCVoI8nOb3s9qZNm4PUBmSfC/j73drozMAGrKs5r/XAuKeTrO+Q/zSRg3dvvh/3vs35/cnuEl
iin0uX6oNQ3q+r9H//2jHRRq3DTL7+a/ec2qNtjenvdfv/z2078vbAbc4LYJ44qXl4SwafnNZIr1
5AX/97Jvj/6vX/v3iYnVVuumisk+Lc/893qNf//73z/57z+WUdIQ2ZXf/+76r3/s/79Ttj55e8G0
MLzafAb/njNCB1sRvgOkOY1PtW0nO1DudiXGh7Kq+kctHuU+nALXZxrBwtgVWFbhuSUHKzH6R6EP
1UOPGrPcuN2TuM24q7yIwfQxQUp61Qc36/ElKFaQu6nvplNVDldr2nUM63gdHa25YKZnIHAyuo8i
6xEhlpzsyZ6biS5QOtk0Q2NUU4syfGok1iMev9bE3D/eroUF/l26z8kJf3uDyi67rW5p6tGhwkPe
AjxDoWFQdhVO/yRxkS7jvZvMIIZVMcrY8Aa5mrGS7m7Pul1oebFOlTh4NYRUh/F3Z1PQnZGufbTT
Pj3bfJf92vCYBGPb6NsFfrBIMFCol+N8qIFO3G4xPWGmgYDXpFAE1ULgA/cxjO5tMRWEnJdrWhkm
h4F+UUBvz5O0l7rHjGFdT+A9DUY+LbhCvSOURwSDU+f0WQXDR5Tzz3sFBb6uYxetbBWcsIQwCtBs
3Ne8cHekV5lWF48MdxqsO1qu4Qq6jvvhWfSJ6QPnF5E62oNWyPeBzsJHXXmX3MxeAy+YPkWCDYj2
xpOkLDhltlmhNFbygv+BoFKpvSLpug/1PNX3PJmcSoaIQz2AzGbP72aYEwMKauvNZQWaNBE/Sq1g
InbRLVBbA7SDt+StNZqxd2XGqDsGyNTIJ20KvLI72bdjIItp3XMYIiYSeb+32ZXuK2Q9oD7R9vYq
IeKsZtNkNE4377VRQ8dH8sItq4h0FHrwXIEqWJp0w13IYNKjM+nhSuTGT2oX0xXNd/x7Uacoc4xM
3w2j+gMNq7Hwq4/u3tWRYAqGZgfz1AEuJ33hatOu1kf6+K6bgO9VLfkEjEAafnvJaKnLvwttudkM
6pqX2apbMGYtwBLSKDGtheVm0+qCI0qOVyCYiArVS5aH4g9ppxeYFOqdJij89qJqt0HMRITS2UFp
cNUqGj1C5AyjPZvE9/12ok3L4B5i9waV2ClwrODU9l3w91oqfiXFoJ2jdKqsdY2NjRFHRvVoLyg6
bN4vTaDJh5oeC18hLH1a50D2rEeDmEPC3jIIPBtqDYbaPvHyo5kHwx0ChCJLF2zxDLQHnELVG28Y
3GsGKZqC82aVCphr2L8HLasflFV9e1MavUFVHNfYopP7LsBoZ1e0waxq/I7xODCSAMBK5JhbMVQ1
4jnA1SFCSTQV/QFhEIaJFTrIlHbyfrCos9KZbZu+3LzdB/bkKP+HrjNZbhwJtuwXwSwwA1txniVq
zg0spczCEJhn4Ov7BFT9qt+iNzSCUmVJFBjh4X7vuWVFVMY8TL9i9g2raT8HH8B9SoG3lVRUrClR
RNesJigJE9pA8NDj//OQ1rfQK72T5dObzEYLoq1aRqqYT1g+i8fUScpLX4V3IgQIhhSMuU6TCVTc
JA32RjCye2RIHG97qE5vWlw8yRgxMrTHANRQ96FbuvPeWWW+LivDvNWtTfhAKGE7GIBoy6A718nI
KZgR0JZYZ2Kjzch+9qIivODYwXMzHXI/+jSDVFl60olhTmWNy2udMC96C2NiS83pPYUaYmMbA/KI
t+Hsm/StLNszjqFHLHiqEDdR8Je5i3dtLUoUEEkRlZDrtvDHaNZbWms/B3Zdbzyk+FvOdu65jOJv
tN7FERMeaBYt4gMNGvG3NwbIMWl9PJk1ilsO9eEvMQB0KAKTRqWTnaKSXVE44jcJvji/tKh96q3n
cva4ba1UIjZxm4HTHX81LCOYfnXnkJiyVYsidW3bv+oymCj8ve+JdA0iTfUOcQ2fXqcgUZ4tSx6W
T/TUG/Ue81n/MCquppHBK8jg0RbM6tdTrAo40ddPnuINFFlPm7QP0COpS5wf9pVTwc1PA/cSa2H5
yjLNHtNTxLqhOACC5ufM7edmdq1nM6j+Iagot6R+bhTXwLZhZetln18qdemqy0jE4wqDBbFEhRNf
wSRh6opl9m3nO9lO9dek0KgRertKd/xP1N/XhVwLqXqlAYl91njzaVEJlrQuL/5Bv6LEfwjxH2I7
oYeAZe0c+F28jfpGf/ZnaRIXHHaroBkJH1PIwHI0Yxr1fsFtymWM5vAkyGIDY87HW9NXuqhXnm0r
YqRw410gxj+m52C8rBvmvJajUmDZtSFypETKD5a8OJ9saVW9EfwIK92tiyuQiXHrxgiO4dePQ/8c
tyBdSuEDA+cqahh/aiH+54HbKK7l88/6ngBjP8BYCwF5Ou1nZZcX15JQ6CXz3zzv+a2581d8HtHa
Litwtjz6A9ETA53Rn9UQ0wZq7dR8mifmHyahapsGq+NTaLrnCovqGzllWKsyHLnLJc4e7QF1JVSs
hE/usgxWFpDO1DcOSVx4VxJ1s300RRneiv6MF018gsvw+b9Yzm1ObWYBZmNL1JSz/ZLjeWBmrdq9
yv3gGP8+08JpXGH+A8GqEFIezKR97TCeSKaSIf3yImlV77GIdpJ0vcFuuq0uIqrecdRXUYjFOsrd
fNOYXfaSIxOGDuz8GTxygfSw1DcoKtrHEr0SShTjdbkSlc8MeauNungdsjo7OzYdyUJhXFoNH89g
4H4ekALeZmdaofmaPtoapSYi6fIQWyJ6ToRLAOuUbJNR7Ky+QQa+7KgaR9a+oD+xvGY1JWDBYaqf
ehn523oiE0QDUzhU2bfeOy+FNaRHi2iKbS4w0lS1A8HScczH5QFyDFEiNJtQTfFaNGJk8MhqXooy
YZnu3tCjejUlHU55nVy8qE+JzMCYvRnVjzw4BRLDlEIKf6P+aIaY7rlnnD/OBIqyD79b+Zp2gAkK
3Yu+OpMIVH2Oi7sxj/YR4gvewGXHDJg7kOjm10/QS/3t8pstl7qAIdq6PohSRKWCM+SzGZnvtoW7
J4e9vNOA1D65ukfDCb3yKuaj8kIWcNsOznNc2/0L/9M/RlsH50EjajmWsdffBxmTiRJ6zaX0caHl
pea++AZRD22cVzfCbNH0ut09z/3hZnAqf9Wt5t7b03hb/sBtMNwLfa5PVVo9gqyNH7tQUur0bvod
RHRGrVz/NJwIf5sf56dQ8B21BoCWsHGQTx2DBI3VjGy8vjuFZqp/tS5n90jzeiQdTv4RlHDkR6+Q
e61u8o+GXd+1qAykn4knN9XvlhlkH2wi/i6r0q3poAqLkTgSaNdsCotlNs7L02wX20ELCF4s+u/e
QRfU9nCu8nwgJa0KravA/khPBh9iXDX3SeS/fJ8GH2IGaJBBIa8wjN9ofegvgCujF9BLmrpw8F7d
IBrBB05PqA3b577KuxsanwQdwuNQ1+nfKn0KMB39NfhnKLcN7xWK6dqxBmVZisv3MBaEi2Q+Eyd1
2VAFgI9omXlV2GDttgIVVvny7LgzsYcpPs+fZSe2fIfZDaz8Uiefu0w4iyyXy8PCzyf/EvOlVzug
PsFCt/XoXrTS944zVWKIWB2WhXqNbFB2FzbaS18beJWk1KAm1eRH4kFfexMk3AdNe4bL4t7wv3Jl
dtNrarnpyaW18Njh/Djq+vxFKxMvTVnDp1Zb3bLfMQzMIAmWOFDY+Mo6aU5mFb4KkXfnbFAKXbU1
Gf/78r+vatGFGueffkzGezN79UGfmfCUaOropkPXW25DdxQM+hOdcN84ds+ONpNkFhtXo2RsVSxb
ehOVbJXOVGxMix5YVk/JW5CQDg3zI2ldJKGiiejDIYHo7aS4mnNpUL92BjUpfe8HWYB1+kHXiQLJ
fe2Jns4B65TOoO1D9lO/RmkrDqa67EN7T3b3fM/ljXgh95bbnEI4H04f2SAf2fpKZrOj/WwZ5vuI
GA0HX/gXhX6FIBQsWRPXBZJkqCf1Qi1rJRyKhllhP7nlZywkfBOzf7dtwztmEUPzbMyrzei2PcVv
oV1on++APNRPTkLgfZNvQxLcrnHlQqBy5oaagoMhelR06xbgT70I9YsrmKhreZi8RCxTBPJ4WxCj
YjU2hHkxDuG6SUqxchQGUMu475Y3tugiRLKkTqwcLLLrsKjHi6sRXUKH6QvhAHpi95eWBH//54mm
jV+VXVnn5V+adPGei7E4LetXg/oK228qLlJaIY57PFMEa7SwCcrhFzplVuG7BOu4RokNwMurWdeT
+qUu5QsHdSJ81UuDS6ussk28JuqLY1N28GiwkS5fTTzvN0kK6bYMkalKRUDMBGKLQffd8wyT5JU0
r83yuq0WeUjW/s9lGNrvgrYBneeODEkEp8t3ebNVbApAmbQ122pbxzaxzr31EQJZ/ZPNHPt1tQGT
3FXnNnINzN372Mns76KT30mmy08m1vQOhzpap8lkHcakRj8S+rjQu/6aGrwVTIa2FrnzuNoAqPtj
53/15JUmlvssvcj77gd/k2lujhQONHJgJN1fXwOCkbT2B0kOJYFhCFppa1AQD+GudbQEK2M3nBX8
CVoUg+sUbQLooIq4D3g3INMALfLgroHIhpwjg/JleDdik8ab6zU3X+vQwteWR8exaC5FCW4j0iuP
BFrX2CqiXAqKMpK6/uI7wycZ8vplIhHkZYJ4sOLMHuyFW25n7m1ovritnJHbUzaj8yakxjHcSp4D
icEomyV6e9vieGubxC8t30IO+ZURZ4imsTGOaTVGz7iNKUGd6Wm5AjuCf8Wjm9mTVbO8ZFV+9GyN
/4Tqmzwp5sdmNhBE/9/jKb8C6FZdB/6rTqsz8udtaaMoTmVJLpXpUGQVgfObBipTCcX4E67nbLTa
weGoLqcKPZAHC1VmufyM3OKlIwcifAiB01Dg/eMX4Qf+kPMc+OM5k4V8HZcOS2o0NfVW5+DhB+r7
88FKe+8yVgTKsQoHH033FcWd/k4pyMGbP7Evq/ir7bRbn+Xta2CYYl+V3cvQOzjqqhzN4pyKW55F
YtWO5lq2qf0MIcDmL8KPE4pR4xSTGauZ/LtHvFMQ/7ntwLFsvbDFEQZm4bdTfScVhwCAYPq2ZMvD
oS7jNysaVlqrX2Yqd1SCxNog/DcvnslsgiBd8ouQJcBaixRSgQyTmcizuA9zRMshDC0Rxvs+QxQO
J9QlSqccL0FB5lXblf42HTX3WmoevRzDeC1rBxuAxVqvuUrzlNXdI+4nBIduyPgXZz/zAJROsjJ2
1L3jo0at/jj6vdyPOak9ojStTRB6FBt217O9a3ucb4rkN/et2I9z/106DgfpcDZARi//J/LkNlYQ
kmoRt0G0N7ndwEXhlR+DiOBoMy8+4J8UvYlQumm3GUsBt6hdXPV2MJkYt89CL9sDFDB76xWJc6Qz
ZCGOa5qnXijGha1soPMzvtZmA4VMg0FjN/efB4DvmGoNcECDVdXbIllbMbETfRu39+VhTEsCJGU7
76I8/QplVt9DmUJdMsu/YKJ+nqhXQgmxdDbiADl9MW05JBZ7gZP0vRj2hedz/vLgc4Qlwwm95tnI
PVVU7a2p3eLWy6yFwhWIr4HfY09WKqFqSXhewLMEaEAXc4wZwkEXX0GHXMjri1TSHg0pjbcKpHet
32LkZU4faNef7mlbinQNxwUtRA+NjHNrNGxRy+2IhFJga7OhrzgWeDSG8PDzp8D7PG3iEPZIKyld
vEw/c9+mh4FqBOoh1W/YPdIrmJ6aLC/u6jfDeREOwvlWTwpvcr9DOdBPg1Q4dv2L4wjVf2ytnVm6
/ltkTgfR5H/6OTEfdb3Ndo0PCShtMm/1Q8vUQvYfNy9vVYOSYYF2mqUPNSyzT9E34srxihIQpb/y
i//cPrlIL1WsaaQKlNcu0iU5n508QQH2T3GIy3BJoykDcI5d6kcnyPHoOHL0N3LoAYLoBVmaYy0J
2Qym6VH8TSsqAsZV5NNWQt8vt8E0AVNAYBRtENnQ96AzsjzocG/QcuPsMnN4wsx3tqE5yrupavcg
rPEJt+xthm0QIDWtQwXNNLLa28VQlbYpoScXUH1Is9F2+2kV8f/lrRkRpTAFeYqkHfxth38wZkV/
cg0ZVtkgw/rJEEnQ7dY4grN1J5NiT+rR06jz1f9+ODOjeU/A688yADlQiNUQ03OSTd+cQExyrrfj
+MvTT6aGMq+WcEBbEd/x4Op3ZuRr3x6yq+eNL13W9y+RGfcvkugh+MvPgW/Wx6LgNEQIRUoFahrN
Sy3Y+XQHg0ocdWgk1ceIcbnORAx4k9UoYbh17IuRKMAKo0HXZCwVAnlv6HXi+vOLmZ0Z7XA3uqi9
/HFXIXPZpT6Cv0Ri2ihSx9tZqnSnG1KRAJ5Zl5YAH+R2hSMvYtjXLlRUkH/23kht7b0bMU1xdDlM
laIfdykgmP/1RVn4v81ZeNcFI1tTflwqFMML4DId6KKiSDq7fVuvCrBeIJFStJyTSMkjCI3H5S+d
gGBthYwYutXGdIqKajjqCYfTMR7+Lp+c3GTGlCT5oQk9/1JZiQeBxpMIsrqPNiu0PZFbeM0D7bED
DfCZsijhqo38RzxYxs7SzMeyi+a1qY75lSDq0w8YAxuKoF3RdF2g8hSxkFeWpQuSKYkGrn9sNDrG
/mjjhcq7uTrQHs+bTjEZ6Fj0g8KJ8Eoon6LM5Y7FWL7WXGs6jWGI81DiOqchP//26FQ9dDOqdc1L
MR63hnay2nLeeL5RPQK15E+I3yLGkgOQuCh01kNP/v3vidxEgcGkUZYfSSDDTWnNGMd98WfM42mT
IBM40L+vWOKybk+LqLkvp/dEhSrNRgOBqKOPBtESuRaQ9YcUg8aXEcZb3xysf7jHjr6TFjsHSN7G
9rPpgu8qfGj01PtNsU3kDb6jU+SV1p6KomAa7TNiZMfTLXSZftvtftYfUIAEG2R29+aS7JkIOf8K
HCIRrFHSVQ3GgKG9wI9v2SZNQJ+4iNzA4GT6z22NeWJQjQT6rx1qyulQquYICRnrugIDIesZ8KTB
fezG2dOy2Fdx+FQ0un0ltEtZguvsOxn/CiGa3yU68jVc6FU/BhPEQiqpQef+LYmHAZHUrJfPFkCy
9j6kpKTqbtwhvEGHp0DHHDeMdTokM3mHGsGRBKFbdkw3YRIRw3X4WK6tb5eVwlVr2TDPGNyR3/6E
xczj+I9gXXyyxPhdpbC/gQIOqyCadmD+qXe0In3v/Lc+8+Y9vAzIn0YwHgsDW1ubT8YF4AHuQ214
zZxZf0dspK8tL6yuEDY7aFbVpUOzhG8EfB6O9aoGfhUGq3FwZuxtxYsDIv6fWv+iX2dv4ZkWmxEE
7oWm+tpWqUtjOWUXs0djOpBatDw0k+uf6PyS6WuvQBTEt8bOvn/e5agyLks90JjoV4cWQAQdoD/U
5dqq6EbFIu/18+SkpOeFBI7ART/GBnuQqjF75u6XBlm8EABkylITjz15CkfZWydn6uleF2U8PMPB
t1GqZvUlw176QITO9OgKUIAZgduFm7p/vMhEnFWOkNGzAIJFWD4HpBzijgIpOaGlQtEFk1ev+xXu
65DIHUg3Braa3Zhjcp2HlGDDHIewh2G+m1pxbKMRRi+oJqx2Iytm1e6WVTUJIYUZ9nzx40YHj+Mi
/g5NODve7D/PBK6gSR+eNcePd8tdVFvdeJTugBySCfD1Z18tWCkvo2QIAVjKv85a+cenLqdYHsBF
5g3t+8w+ugRoPcvCeF6yf+wCr2Pqy6faT58Sk2FN5Db+488/WMd0R8K43upEk65jh+4ZzQ1zYzs1
Tdk2YYBT/kri8OSFenfIXSu80LkyUelSrGASe5BO0tw6zxkf2i7AJEQekHvz/HmmWfpWdhWJBHPh
uGsQHszRVDHlDaxfVDCkAjoZUJIgKnW6uC624Kp6j/qCAJs4ntagTsQnZ9XvxGKWWqSQorD63b2g
8Tm0QSJOu/g46vaA2AuvXVHFHd41niVm/++z6H+ezYhNRlFYr///7x1A0eMdw6VVsyCNcwEtQIUb
MEXSsAbTb15CDWglw0T0npvc3I1dZhzw8hdbwxLyMyZEDB9v/5V3BuL63tIulWeSP9KAYKMvYwa6
/NWm8pCMnEzRjT/lZhp+OC563gh/4IU8vGBLo/ASYFw/IJ5jdpp189VuoY/LJmlfrKhQQhBwVpNG
1CkNhG2utFJL3b88AF5kXEJ3FBrLd1AV/GVTkn7sBPaDpYEcRrfC4bbB7zJZglQvpcOJRDps6KnW
G0l2EGHQPFRzORycyvSqXZTYFXBnOO2ZOmNmHXyotp5x3WclPNiYBstk0CRiDmw8RJwlgaTiGtJB
1h7TLMfRhRXlrZ9QP2NdCXfLJQwohEz83WNOr4RoBRCjXcbGwpziLxlS/nran5/YAkxQ9d4tjIG2
Px7CCaPSyR684FQGauiPRn3hmwnPLC7Ls+UhoElKuDmZYVFlxRvDBIpnzpY4Glhil19xeZiyN8Zm
xUeizydX7VsmguYcjvGXBUZqCgE5bHNjsNaiN9lBg/QgCC7DWx8ap149LK832b8pcnlkOlsiimca
rgxuuYNGDh/cVktA21K+B2X3MTYEP9twNGxppY+4t2xwxh3uNRniQDDgRkRM0YrAR59TOMU+p1l8
Hit05FLDagBmi9wFtdEsi8UY+W8/P6lZE/NETqAHsQFxblcnp8nO2C9HuuB1akDo4gF3nX5qylJs
UjD6QHel/aRhwWO+rr1FIeGgwLshkKtLvJTBmnG2vRkDY8TAFZvY4maUafufqQ+Q/EOMrhzASgML
yF1mVgRXxcQlZwCTWlifBd2B/xQcFlsCP+ivRYhggM/GUAI0KxrL7Gm0JDKKibKT7OxEutmL5tnR
OppSFOotCW+xbzXrvPGetCEdv//3k5DSadai4GyRacHAF+Pl0pwyDNwHStF9dR0mAaHITn3tKAW/
DsvMFjhLtGWu3kVNvDPDevqo8RacfhbJykh/bitXmOi/EsH9kQfR+HPX5fMwrtoae9aYpaexKrPX
nDeKE6/lEl3gPRHhofoXTKvdqkr2YYllIoosDh9EhT7EeDC3uTeWt6VHqRWxftULhnayOVhoOjaL
sIQib2PWnvYWcIQ+JIDdV6DzCkhVOm12+oHBAbwS56gqd9aJ677rMzX9MsUxKcYf48aB9eYP48ZW
lzISR9EU9jGdzWbjfecuNGFTlU+urxn3hDi8KjcPs8bLU6TXz4wL92NSmu9+k0/HiM4i6qlvQkuC
k9GogD6yjniK3xAcc0xXgyRJOkhpQaZEh9pvUXpUyizBx5tYeg8kUS68cOvkcXsJSvrUDf2kUNVJ
oA+7g1YxSuQQAqTEUGhVI8L1D1LryPSvuIoY/wYT3oF2bmwQg6tNW3qMNOhzb6MNjGgxndIq+8k/
M2OWQY15Tjnn5s3Ak0S9pdYRNXf+OZdHZebi3kjyl7CT47btBEegysyI2MnDNep6/kZtw1h/Ema0
Hx3/bFcN9QihkKVKSrG5ty4sGqe8SQoIzWYc4D+GX2OC74JI0U9bQm+N1+Wyjlxjk4IxCOqqDFaA
Pc45c/k9ysJqlzeNuNAd/PcZN/m/z/LLaEKj9DXJXFegOsEq8WnZGr5F9ZD7FYSpVEm04io/E2tS
3tJKvgghFZqtnXC/R8GwGdSOiS0XbJwgHffnHar4ppWro48AuqKtLT+KzvkQWpxGirjm50zkxVJF
3rLdpxG997LE3tsBSJGW3j3jAC6UcivhY3G3dW9Hj02qd+fnLcoj62z1w6kv048pmbRb6mnNm7QP
y7gH9Vh3NU5z0PzRuzjANoCQiAl+oa/wqq5JsoTwoRUCxkQW//Yy+ez0W7fUoy+75vCPeDw7DaM0
n3Ak79CPM42iaBemdS3B9nL8iGeT5paUL5rBdM3OWvxvndsXO1c3rQN52gHezNhZteqkUHW5t2+C
DM/lUvEx7r9Aoah2rW1QXPSJ9tqV7Qq7Jd3duWbg5Du80+yLzhhZR5QRyMVGOiuwyYYKN6oUX4ps
FYWb0DXEV9Lln4uKozUH85loBc/WLj+HwcIfaMgHuXb2scX6OGUbSEd+H5l333faPbV4sudcl9P4
YQDUawRbBt241vPVMrUm2TF7XJ7lEPI8fdPODvW2ZF8pa47YtP/saxiXrzjq7TdDWOCLMgt9lk9X
HKRBxzK+7cmaeg09/S861UNoshek9SNEUXp4Zs7dtZxqOy9uj2GaNJuWquOAMabCbih3i1REp+u6
oo+9o75I7zqRA6vYSafPZJb31g3pBScTNYXsNoze/QMqBrkbDYy4ic+M0x/UeYAmz3b5nCwfm+XS
82iuT1a+tcdcu+HbjG7dECFFgVoEpZR2pDra1Wrk7RVBuvuZj9cTZsHQugV5ZeyX1vvgjtYWE5Pc
LJdeVLnHFggH8ebsDd30h/wmIrKVbs5PEhTdYWzdksBonoTwP8sUoW5Wa7/ZAU5DzVBTPZlmb3ok
ZEGuZmEFagZOuIk69C8Pcg0Sd5+gw/4Ka+/VySf9bawdY0N+n3OSZjlc2nw2sJ5CRjdLRlWa7vpr
zdDiS2AP+RmY0z0TuMMlXegXjWRAmho52cFBeRibSHXXUUHUaH4Im6jReA00MqV0STZL+ubJMHqE
GgbNSvBddGD5V3YggrNj21pPyyYsC5Q6jdnqHFCxY+ZF0QPR5wPdaM0JbXZ6sxixQd+2/bWhcsNj
4lyuKDHh189VtOGTmR+sqEbiJfjYCvjWN70hj0yMon2fcjqahjhXveYdbKtwSUFUslP0HzSFREeq
lBWdPLOKrss+OWdIozCrvDcjVNblA2VXEB4b7A1voWuSMoTVNZqBacrl46k+qLVqp/wsgLT/47tt
dPqO4+S4Wv4G3mj461xJ+maggBuiAXNERo7xiojdPlOQ3/SWtObRG83LYFMiY1sQb4w0fe4w30Kc
rS5nzr6hjvCKXysmyLnt1mTKzXQOXbrU6tRusOzvarPD6a36bK1lvk/Cig6p0vjpdZ0dPbNr1tJg
yaxcbb6RxpreEsH9t3x4li8A1YYJOkGQNBieXFoNWsRs+bR8uBn6IXFfW40NI8vgi3g1P6wbWnT7
lQaDgLiT3kE0jLwO476LjM5UFosSsWKHwfLSURYzHMsOPrmkD55eV8RtMzBA9jc92h0MmtlNSbYw
wNghNeCrSiUTzDxMOSPyovsMfSkggw/aY+vaSsOBeHXU3nStuC/vQV449nMHYD4JkuowOQF0cDyu
h0BY/jl0Uda2id7cu5L2SExP9aNJ7HfCE5ROq3PBhDs0k62p8i7Iepy6AkWiFtV6xFxAmZo+Yg40
9308mXuh19F1jIrNkHTiwY4okUzi93aqHwhNqQzfTdNv1mzb8UEkvbUmQybZ1ORYX7UQ35jvDYef
ihWeJSaxVP6ZOrPFDo7j1tSH6Pbfg18y0Z607s9/L2Gy2lZxX529FHTqUqoVA2NMkUJBDSln1rkX
97t48fKqZ+HybMqZpCQJXjZuj6GoQUp0DeS8oXsq6UhjmLb6F512uq8b7r3xGnmIe69eaw4+3sFD
Pk0A+MW1oQurKzLICPDoMdt19QVw3vy7sTFlu6DmjrmsyZ7PtXebeNxLgLVoZQ9uyW86GmvkFFgW
cFqeho6CCO+6/mINvgdZoCbGTPMeSk6/q5Egx4ef+sWl8Q9N658fndU06PFG6v83BnYwRu/Qm83e
VNOlnMJ/D9y6gGfPpW4zOaxo+3CQKidOTTxM//NstmZW/k7sk9ZHYeTqH1SAZPMQFQK21UySXYIE
+mNKHWwWIvpq6K6g0PPWZut377qjv7Xw8f4ixlqN6USOqZ6j1/aYjZn4oy/0aMp3j+bjTPPr1XFp
rNu2X2GP0HY/Ip42NJ7COtxn3K2XtGXtUeq6Sj0Ek+mQi9LvlqVL2oZYGwFBOUlUI9+oMYx4vmoP
hHieGe6h/ULnyOzFuvbqKibg8jE1QD6Qv8UoR10uXwgT/4G832ETSWLHlh/DY1S9XS511UVWRA+6
pMktqxUkQ52GIFell6w1fi1XNusrB2j0Sznt660Wzv3tv2daovrqZOOuyyaBEFi6AZ6p+aOgH3gP
++h9attkxeeuQorHM3rPbOPqWaxe04bx36/GPb9aPpQ/37u8vnzH8r15DKVaju7fhtbF3vZmudH9
1Ho3E4seYgpldiicx0XZkAw24s/pbTDB0utEf2+Xwqkir3YrmEak0ptVRhSgXNXgDPzp1mkEPrpu
XByWb22brqJp3kk+UwQWBkYfneKplCfXAH+RapyGJg4Ar31baOsMr/AViAf7XgZXJhLNlx03zfto
sgArvf7Uq6Dw0pIHAkRjUoHnZ78FeJn1UfoY1VN/9qqcOB/hZm91oR81dMe2aKt7aSXNGyMqN/W1
1zQ2w2ePdsjyatiD4vWm7tXRjfotHeR8RvLSP0xkgb/O1jWkBbEtZqXOdnr3rnusoMTJeV8wH16b
JE5fgddoO6hO2m65HNvkdfmG1leSKtt1yeThP1/+oaEaZkT2CsbWe1+jh98s9Opw63sRckFdD87a
WCJLIW/ld+z7j+Mcty95VDTHsUVGWQIv/Y22AIBLGH34WBD3robbkky/6s2O6EYlaJba4dOEbn8g
tpSxsLrUZPtClEp7z9uxu3ZkSkK85PUoaCZoDVV2nuivvuoZTTKkuzRew0ulpr/dbGiHI65bKuKS
qZeBWuPQ5XG3rwGSnS0n26WFwXuDEm+9LI9jRz1YayQmWsiLONu19ym1gQzpQv7piQgxRPuX91aR
APr2xYlH0oaiol2NiQBV1dLfSDs/2PpHhJ+MVbqwbp8BEopznlGq/VxrIZ6HAI542Y2vWlXSyqf6
fxTR5HLS0OpzLgPtwC9r70kCcC7TTDFWjeFpqS3Sok4eQxovyxUOMtxfbe+eyC9FN0KRPhh4FZxi
qu+NW+t77nxvN8ysYCXnxh3lmLtrvN47GJaVX8cC5lU6aPpbbo7fHUSOfxIiXTi8/53QtDzAIInS
IXodrB6RfcXmY/B3PtXuSFRGnpLIXLAXzVYn/vqfo7DmTS8r7UwVQC3bifqpYzk+56RnrWvTrH9n
un4YiAB5izGg7emjwoiGcoEkNeRwz22hkxasBEKxZyPLMUo20TaNPhnOk4zF41nECaMymxyxBgMI
YsbkBR+jCqWyoj9wWeGtxw1pJOZraNPwtCssJeBNxwerZcIXM9do0Yt1cGJOTPYb2CNc0goY1wEi
twNJXS3aDYJtuwC+G6aece+oWku36XFVDrKdpexYXqumN8+H6BAVdrrVhZfch1HMBwvvKdHDDJGX
1+qq+lXGKTq/HD98zyAl2kDf0Bl6cQ1nVEnalGa/y8uPxVXUGW108AZtr0U63qc6U3IwQyXmUMR0
gNyKVVump6pypitBRBrTKb86gu3BcNdlb2UvIKEnlbl1Icl/mkCDiqYcb0XiK9EyxZmsPGu3KILh
wG3A1gSvjqOyF1ymuyHg+qLJnzJXak9OZXRnpCX3WkFxlofOqvGOp8F1BDv1xg10yRkOf+UeR9Y4
TEtstpZ7imwNFEnuZ2ctm4h8GQr/wUAYpbJIxd2MkgKXJey8Sup3hsj6XUpUR4h68eD51S/5vFSo
1M9kVl/S+1yG89bIpPmem5AYA+kJErLadteOEbMPrJrTjnDISEeGU3pnMopRAGU50clJrBSDe9IR
qzO3EvOQttaaI2LtV2oQ5IpTOV1lS80Xjp67t/BSPCbSAH0YsrUOhZEeyaovrmFpfkR9HDz0pnTf
lv8A/aH7xkkseGAE5z2Y5WjdIkURCpPs26SHtXJ7s715sqXH2kTbeg6dM5BmsWFulq0c33/t3GS8
EO3cv7Tacw2t8jWh8jsWcd6f09B6MkuvPvHj4ICBkdSva1QV62yJ7mYyuqIaHZ4q43dmBvCuxlA7
LvWPBayjtVEmxwYbkiT/bO2mkQV/w9sZg4k21BXNTg+De1xTnRseSYlJgWBo7lUWtzmAoEThuNbH
uPrsSkAKQW9kt1TtpKHUL2WGzOKpilOlP0n7ATcX2kp7KH/L2DHPdkPeB0GM0b4fHKibhfsqqaX3
RUMq2fIspgeCm8Gtdj2utl2E6+UXgpaiG1b+bEXQN8W/X+o0VosagR9V4rK+AcyTkL7M7rEvwuj4
f5g7s+W2kTZN30qFjwfVQAJIAB1dfcB9kShqtaUThGTJ2PcdVz8PKP9/WSq1PBNzMlEVDIKkhS2R
+S3voghNIBc2RDcowvnRzkyvEjEOF7ESp6AqemSbR/XBAk98bgCR3IyOeYVxZrKxwQ/PgNFot5ks
Xrwial5MQYfKrPSnMaV9iTF7fhmhz7ixiEYqLLXWPNP5pZqBuFZx334W4yLLdPncK8DahDfYAGzB
o0cobGXoMS9V5EsfyxdEovJHLAW9lRi7biuaSXq5ddNdoKOLaeVJ+tgYqChPDYEsNFagMR9oMg9X
idFitYYcDWYwzvDNByWZVZ1yI0zAlHIY78DXVmdhpQG8n0oIeUnszFLVnDsopeHmZZILWmAuLWiD
q6BDzniO5cytrXUb6mzqQRWOfZ4PSDZAQAqeihj0aqZe1qLRr9OiCZbQ/YxNM7WmRFsfDCavK8MG
CZ4k8pJl059Dfcx2p+w9VqhVQiaLDALeVodPFJldBC2EQubEzkqAYMACQAsrxWwacdzxTvE6D4/B
Ur1LPZCFSvbINQcrLEfcSXRQ4K0Gxzp3zPBKM6eqlriUY8y0qpfuLu4pFBQBgWRqU2KNxZy6+KRb
KONv5HHePnLzO0eNzTOAAcTDU58wrTBaDgFT4CLi3RZU2c5LFydrRB8WhmqdnSoCDopnFBvLQ96X
9VU+Mq3JUXQLonVi+t5h9qX6gHyEOVDMyUd1kyYuUNdec6al1H29XiWPugIY8MrxZH6p5fp1pjjq
ZdhFV1JUzL6YRqyCJoDJEFsvap94x9JOzSvXdc/hQd57yRQVF5C4SD/uo4KyQBSZ+rGhzz8rBGCS
BGgRTD7SzjzArQRFXgdt3SkpRUcCVnaq7Kv4sulK/aJubLBH3NVbIHXI3NuG8dTEFuXKMn04VQqR
rbzU/ArvDVyeLtzS1ddtkPj7JAZ23Q1xtW7cwT8aAsH9vsWZqEBEbSXCPrkhrqAw6cGBPG1SUuNQ
dVRjJEJ+p0xO6Pz270112jTKKkFlx3DWzVgrCM27WMVC8lueBlNAlZjyqoMcVq1tXy+6Joj3xmxQ
1ieiTjXCW/OwfDxxd0rWktzLUKGfXL3yycfFalWsoxWzgVkyfajCiqeVkOMhOW0KRYYXlIbPSz13
f1aKUPHEW13sTqmYkXfRWYWDW45ZwlEpwlsurHKH+43YtS6+eIUJr8hrcJy04/aJahc0kVEtr+u8
Ug/1GJ8ZRKH5vBV4klVSTXeUgctrj1hqJ0rUIVWc5QXI6UNBncBCcSpI0FqPhs3rNh5hAGOwqprn
JrY+YQMcXSDmYazKFL0dREr0ncsia8C+AsqRx0slU4xrkdvKwcNEy0FU9JQAvr5ECqmgldxLxZoa
WySGp/zRznp3lTgwHcceHQVMl+JVAC0saGq0xhrHsUBcUdyLLAxl9SCw72kMbqwgQIV/QhEKi6fa
aS2Ij+3ST+niM4NSObCwAq3iSm79WC0XpynEy6gyxH6Q76tpRtFalfk3TK+AeFLrdQswTaFsNrZR
uYtTsb63aKp1OFFvW8fqj1atP2f+MG9kZX6lY2tvQhDcq9dKCCuHX/j23q3GFMQCmGI8gIzNCfIe
JDcDQ3qBIot5Vxi4haTS0banzYpODDJ+U2VHBPKu9M1lqTb73OyDnUaYfi6YFHtAqMu8ZD0Iaoyo
jICpwmaAg6RVjAx6RpnGu1P9yxlAr6AWuj9taVM1zEbfeOHCUkVM0didwp/TC6K2uzbPy8NpC+O4
ejeSFSFDH9esnoRKoaZnFGpV9SJL3B5P+LLYFpWmbMtSvzbUqeE5wfe6tOLpst2vkVslAAUKBKqm
3kwRKig+0x++lKis7ehMwDubNk8vwLMM7AARjDMGDIMdQZ/v9CjF1XAe4v99eH3MOoc9S5m+fnn6
RUND36I3cjhteRHJxdDgqBCM9GRVkUKt631sNzqSopLeZLMEYrd3e9oUovg5+E4jMIPmRD92TEFg
/Kt6gRcuRBKMOyIVkpuZpM7cr23vKsZb5MzKEZ8EoHt1+shrq2ZNe4pbP/3i9IWhpCoIpzFbnz47
vYCOOBoQZ1G5zWPEP0XtbBLE8PpC0MFEnGwxws3UsVJL3AOeYOme4bdTIE6RstnYh7S4zXQ0eG4R
Gocoh7jbbapCRTk10NrBOD/VuieEmRjCcm+iJwxjsHg0HYG47UQhAX0VL4IydHdt7zdfU9aPpsAv
IUjtqxPwP0m7vVvSPOBRam+c0iSM1PV6iabitdUiOEzMCyQQdZoMtRmQ18gz7xJXjptClkDmKWOj
Vjm9hG3z812FaNoWQX6Ik+66dEUHXJyV+ESWdrDs2I1mdxdUSbGxcReZFVnXn792Tyey/OmdKJIr
1aNLZRIQvn4UxJjMjiRry9ooxGE6KlRx3WN6UiIya/eo5u2yFk5wOH1+elEULSADJYLNNRdBkIAW
hKoFDsV9cedHmbKlUak+KVnfrjFPB2YY9vH96R12Fcnru9fPBDMvhZqZmpbVpRlQ5a4I9lYwt4Jv
UJG3ha6VG1o8KljHdq0MaXM/Bo47QaGHs1SU7blu2c0iMip1YUYFyAV3fNBTGBanCb0NwcCg3U1O
F18GORDOztolmmvvusbUz5vp5fQOEk9yLvP160YfGufIA2FEFABxEyf2bGDkDmYcsCxP1bxyiB6s
ssvOTTur12hzt0vcAGnPjJq5oPCX06/X1btBOtbMzWpzH/a2cpbkpUZpAROJIW7uxrDTt3pQMUNM
RSU/Nanv6KDsMwr9LqjETSvpbvmV78IieCpbm0I+FBr4NJ6zNYILJub8qwng3aF78krTl7G8HMfY
u+rKZoUdnrbvCNWKlRhYFSr1kUwAqxCHBClCPWCm1Rbg4enFIIHenzYRM2WU9RaaF1O/tk+jBy80
opXjFKDWBfRQZGcxLZ7+uEq3cN+0Tbdt6fD8/ZHuYMp4SoTVQkKwm8I+YOb6tguoCJ4Cv9NnXWTj
kYpwBWAc/MYgDDVepm+TIA8PbYxlKpUjFWE/aexcE7J8j5v27LVBd9pm4qJSq3KrUt83N5qjj2em
5YUUc+lpWDFrTjJ01c7I4u5gopRdLiu3juaeCfqwqLsjGmDxOUDnoz3E+rnRGvNfAly6jOFqPJY9
Tmt+4KChMvWgTgXe07vU1gdoEqBuxPQy4Fy9MFVnwn7lE/onKTySGDewruHQilvbmtiJpnNtpqp+
O+Y/t7KppWSobX8ms2c6VygvWJZ30LwxRZiITaKUi2TQrCt1SuGSzNzDBnCv9azwdlEKsDB1J8HI
IrTX4FLKeVR2YunGIxSSVkwGaGpgrrRYgUghM41AL4GTZjTy57ZN3LIyc7Oda01kH+2EhC9R3GbR
U9M8nj5D77PbqpRSsAWbPsu8npge8Ug1zMCss2RySa+MsYDSbKjeJlKcn++6TnmxaVBs6AZVC0qC
zr1PM1pLMTAgcGgvvDDf552RPQ6JZbNeBuN1YI/owwxNu1KAylKHaNULAK9ABQoBetVA7zl25DFK
ItCYYL0xUZKhiWlQASq7CVfAB9G3aXPckICX7J3p5bR5ehmDCnX80T0iatudObXboivNO1wzUW7K
9X7vptBV+dhX++5McS1AJSftDAUTjKjCSFstwPRnboUnyr9f6khXzgOE0c5quk2YSaIWOcnfpXmP
8DxwZgS/tcXrzCv97Gyk1vYacEENYo1VoYmdQq4a/9zNMAEKie+1OQgyuTtBaAqNgEAjmzMw9rus
8Kc7fRy1KdkaWYbTDI9DQV6iWJl2mTO+5pltQyI0e/Xy9IWclPKMora2f3/Wy/Fo2F5DpRIjNwBG
Yp71Vnmho0w3C0LN3YGAqOZRhqUi/nL6V9+lwxwl3Q2LUX2UCW6208clbsiwfGCEA6xe6aymX1Hg
3QokAp5qk4LRoNvekRjKAu6TWgvQP9FTVYEeYgn1QxBQPbow9iQuYpPdroussXelnKZ5eypQ4v56
regFs6kc7Eej9rDUhRUmaVbaCdZIftfT3DYNWs8RxuF9QQroGbDA9SI6atbUCNJTBRkeIvsKBuxz
Ft34dS1eaDCC8Uz8EnRwLpeypgiNck5+VpCiLXH46m7pbk4cQke8jO094ines9BsaCt59c1NyLpj
OpnQnKLxUse0eOkbpLM93ZU1T5Fz5o5SbGqUGHd0Z/sd4izKBjPRHpCyLNahi9EDqZhN86OPL62W
7M6vhmk10y7pXiPw6VfqfakLutpR/eKEeGcikePPDITiwdOJlyQu7rADsO/VwKUiRif4JrBrsUhd
xz9SPQMlQfB6ZqGgt4NwLTZWe55mirtXQiCBw5AbZ6d3hOH6mYdp0Pr07u/PgrefeZEpdxQz8cHt
021LBWtjhrI/DL2Fnc2oJbc+HW7AAG70HfF1GiU9KpAj4jJe1GtPJL39TCh9dlHo8iKEj7cAU9Ze
6CENcd2CzcJD4+yol3sb5EVsPKQRiR98x78oIBwPJox4u6r7HaUuBIYt4tQOcAvjX4UtBNOozh3v
Si0YuqgzJK99P7KeTgmUyy9//Md//9d/fO//03vJjlk8kGZW//1fbH/HpgNUMyn1283/Pg9w7aqy
H/Xpn/37Z+9+tX7JDo/JS/Xpj26yhP/f/2Q6mn//Wfb+8+gWj/Xjmw1MWYN6uGxeyuHqpWri+nQI
nMf0y//TL/94Of2VmyF/+esLHNq0nv6aF2Tpl59fbZ//+iJUebpQr9dp+vs/v5zO8a8v14/AYP44
Bi9l+fLHY/r8B4apzUv8wd94QYjvry+KKf9UqVPoti50xzKk6nz5o3v511eGKm2p6qZmSmF++SNF
9dz/64th/akZfOVIS5O6apv8myprTl/JPy1TtQxL2rBn+I348q9r8eae/n2P/0ib5Eghtq44OclO
8td7P52sqQvh0GSWquaommbBguH7749XARrff33R/hfikdTd09Zfh/iTLEXWHXDg+Mp+V0WVnFnk
kTMD0tGsNCuEAH0Ag34zERzCed4GcmaVajsL++JczbF1pqa1l9pwMyoOlPG8bmcmQdGsQcnASCmH
iyDZj+AaRw2iTJPFD5RtoM56LQKFHWJc+sLrUxUfUMeeBX343ISCNoxxh6gQAuHo6zSCiNhFJcYo
swvHH+8cLXcQqRqugcKHYDYWKLfn1Li8pzrP13jQOnhBPMdqhe8LDlEUxS0kzqsXfM2UJY6uuHf0
1F+hNqDxoYDjCXCSdZqlZmiXXJoDCuEQrDJoCs9Ar3CqtzJ8D11vQUaLxjRWvt1gf6d5eh2nY7aA
g6ouexUftHEYxw295nMQGv5MCmpyrkXjW+R3SfOc2eZKbcZzIwIe5JnFN3TTHpx+q8CdSHm46wYF
644sbGitleZjZ4W04JMv42ecvS5N13tJsOBd4q6hLAIaB6iVSX40Nv0PSydefUGiZB63qCtkoXfr
AA3LdSx0J6MuO3voBnkA8YVsi/KjqoNn9OlvCr2Ra9lYOxu7iBHe/YLaA/TkTqwH9LF5JMU8NgyE
VRCJRSkBJLShAGkDawExFdsNDcQQ6F63J0LNoidAFZNgPr4NrgzEDL78VkjvyTLMS7vdVcjnzoII
isSQ+E/daG1R3cxRD9LRjs/JQDWoU13wo3LloRqTZSnEUq9rF3x3fFSc8evYVZhDmQwLK0drjypn
01y2tO/GQl1GalHNQ1T/aEdh8JZUHe4mIxckT17yvmbAFHW2zVpzUbPOr5SULG20O5xoz4vIT5cd
RW2OIwLR6484tuIjo8Uw6PUMZrULvNLwhx56S4wLkn6ZY5a6BG2O60tVPECpwxannPQlMHwxxhfT
ylalagNB1RR9x0i8xaT4uY7x5AxtxARd2dKJ0+tV2mMdHaGkL9td7A7ndRVlC6sqDdQ8JNDUkVJJ
2pO+JOG1Nsr1MFb8Hhl75NrKo6nzlSidRZMhHJ0UQCBTjDLcgWucFiCaz7xICeblEF9JJ7msJEqC
6j41KFB70ZMQ8RI/bBCI5YFO6ap1Yh/11Pzax0g1QFfF8an7qqjykEvPqB6DpRqVHc4uSNrn6bFG
mh9rDsaBoaUPY952gDzlShfuDqH9TY0UYhyWEI2AZhRRd9fTQxZF9PDLTPxzdvt1NmOifjuXgSlR
VQPPKxNNN1Obvv9lLpMpbBavsby1HTMorAwdn1BuzAClKQV2/ec707SP9oa8lGkI9qo57/bWIpUL
p9n1UBnFAFB1jqbh3OhcVqOQhyb4jkHSeaVGF6GVXYJc//ab3U8T85uJezpZx1IlLVhQtua7iTtN
KLpldILoj0ZPaWnZcw99rd6cr2lkMiWc7kVSwb+Mz+yU9uZorT4/BOuDI4CKa6rTuoEYi/r2chu6
aSSFqXnrqMUtXiSA9+W2wPpvwBieAOk3F9ye/t67M7aEYPXThAr+TBhv95fqaoUgOrdXp0g5o3C3
LqOLmh7frOxqDF/Scm76tLVpQsx9KkZWhdsljkCF8HeNjTA6LjZ1us/ucBGlE2M+JM2eEvadjXRC
I6KNnhcHGvVrI4qZiuJ6YQ1YDIxMdWmjX6YDydgIrwNQ0VOlBTsvf8hG7wlve1BXKk63pmMviV0e
kLeZQGIw9YqsnAfDeIA1ets48Rm0VSxL/O4RXcObxMOTguZoPTO4hcugsU2ceqt5Itwjtt2wDb+F
+HExh+jVOm+0y2QwF1BVzg2tJ0ksg3XsoRaV0V8ThX2DNeJdNNg3zDRObd5gWJ3hjGofYO8Ocy2y
tpU7rhSWsBhsKS7blPURiT6NiP+rmPHjQO/XOO//Maz8/zFmZCgSW/8PIePsJQ7GlzcxJr//GR7a
1p+GozKNOJKYnnCOAO1neGg7fwphWtKZpjRpW3/Hh5rNP+KfOdTnDMdRhf7v+FAz/7RtS8PhSVMt
R1OZBP91YD9n0Ncg/+P48F10yIyFnhW7EbrtWA6qJW8fuUYE3hSgVpMl8tbtKILnDdLV429mEsLZ
X5/s191oTGfYC5jMZ5zOrxP3MBY4t44DzTtF2UN8p1bir1KcFAqADm45x2FlSIztLzfh57n+ulqI
D/dqquzRtHUu57u9RpwaNV7Y7JbpsKyCgfWr5ptT9XtzGOaKE+ykJAHz/ILpY0H5ZO3YcAVa/8gd
UGdJgZdliIdcq1yIRDwGbbzQnOChQXvFHdSrNv+uadFXp/ZuKN9sFZceulXt6kq5+/xE9Gni+2Vi
fL18NuXIKZzXNevdxKh1OuQqKAXrzg5fpmAMdzVlVgtIO/66TWoXtGnkzaTNS8Yk4jKdaRFzh+8E
Z0ZDqo1eydjIG88qr4rhuhDGKrcQGTH2Y6bPDZj3bbBv8mFZ9ualCK/0GOEo/yjKKsDTDswUTHUZ
YZxUO+biNyc33YX3J+do8FmmLEXa5rQK/bKo+4aZjZEsKuDL1uHU9M0Ac5dIuoU3OUKKSKk8R7Z1
0LnGWRwvk7A7b2trDeB9hrXKdrJZLC0Y40qOzgI90EguGFpneGqdU0fadljkSnloJa3Y2CzuA8Ig
OwL9O5jAsLoJKHOvdunh89M6xSL/OC0SQh5iVWcVn6KLX05LMS2IDRb3TKRiNoSkB2aFOE8kR5J8
rTkoJtmYSfVUB6FrUb8ViX5E/R42EUmJiuOZHkXzTrTLzw/so7FEYEGCR64KQHR6aH45LrWxcwki
oVrHLDCpdLfAEu8/38U0afx66nAHNVVMT53UJWyi97sYJk4LMhPrIF0mqr1vhmoj8puqsOdxPKwi
VZt9vkP9/TR22qMuDFSgbN0mHX97UrLWkiFM/WoNcWSZCDzx1HvLjK7LBCicjxLxoN572mVDjuNL
1HHCSz129vqoY1cT38ogwBCxBhY0LOilXNltdgGz8GjGEMSyZOG64ZWTmFsnO4sGYoyi2UH3Xzme
s8dlBAgWaFaD1LQ1m29uUHz//OQ0ewo0319PiJoQBbhrBv+9PTtajxbusAq4I1tBSiKxqZqL8WHQ
ja+pNlhbNK/P0MnHFYTcbglzYxtDOF/50gbPUGZnXXKtTKZrqn70QfLMtNBZAlRD0BSdi0Ed/QVK
aw90hoOzEN2wGZa2Ma7VHkh2OfGkU52ctXHBq+ERkGrlc+2h76DxPKa2FyI23lzZvX0vW3x60tK1
lyUO3aOlnflxyXh2bnzkWxaa3lHg870DanX7TJYxzrDBGtuzh3awXxBb3Li9SKhDFCtfx0bAdGCB
BVdZOlI3TbF5TqrHcNTNpVStcS5hOg4qAFjVloB2C/LTCXKTnMHBpkr0gxiIfB7ggBtiA57Ih0jB
tb1NK0zrh349hu1jlOCXrSNbYSXVIrbafgbxOwJ9pyCWVyYPqrKmTH+eYlNjZhX5cDM1Oyt/XgXW
d7O18XUexxmIOARMbIPMdIkGJwpVHvakId/42DQvbCt4pq7/rQ7O1Bb5pDigfYGXwayg3xYqD2Ah
zysscVLHMFAXYE4DC3gLMlPI7rkHGJa717LUcZVDOlyPbxuzMZchPe3oSCU+h3TOntC4p8oNtXmm
RmY+0+Efh8laU67JVFBswN575Uc0UvsQ1bPW0+ciaPbJRJgxMGbzhxC/lsq/dOP0Tir2gqYWfnY9
mR+0wi7pFwboCCoBCMSh8roO6XrAGoSwZmXbPkf6LNKlvWrzWxgXTlgKujTOUpbNuSLSdB466WZo
+3EGmevJ8/pqUbgKA21WNDBLyBOTLHvsW+c7WpjnmVojoEV5RkSrXmgXPmjQuW0t9eArtip4e2IH
odF3n0/Da8DaEM5OcaWhjPH5Q+e8S/4omamaaRCw0JEh1Xw/h2VJA5YmQZ0NQ1p/mXXpS9TJHTQb
MKwxj0hsHL38Ku/VrVrA8bCG4CqNfcx43TAiDMiXhe9tslRUiCLRqxqyb5pFE2v0aYwpGOKG+APH
TPDIVus9LnaNrV6PfXN0FQ+lG8O+rypaMXUTnnnEZzMsYmZSj+/hbAFF8DQqOG228FruC4XzfVqL
265BSx0s8qPwsdyrKpYVFXgQ4tOUj/UMqEx4n1INkUrxXUxd8DQDPeFFL+B5YLXm9rxWxH2JFBVU
vvFaC9AqjIIf9Pgvhq7fAIotjatGyk2ezoPIvdD6Dce6URznEMn2vOzcezOh5QVRjDKTN+/LbICC
ORmUx/H3MQivIuj/Y+BdNSb4myFvbkME7LFvNWKx7limUQSx57nkciL3dvv5DdXeJbOvN9Qydequ
3Fuhv0tmkerGC6CKy3Vh5F+TbriKEGAr7D3q4xQ4IwUiVYf0BI2bimstsCqhO5vYATwzUKheSDWw
sM1N0cQvnx/Zac/vp3fTMR0dlKM+KQq/nd47zXZKasPlGoGjGxT0gGyjpro1m0gHLYisFziklUks
0AKEokcv8DLbYhfG0ISnnZTpgMRDuIOTd96n9abVkwsnkt9cvZoc8SKYsnY+x6VMwVTwW2M47pJy
KKbFdrRTQ8qTcYV37efnpH20IEuhGxqLsW6xJL89J1XPSrTwQKqKMUToI1c3WWjDSgTgNKvjGFfR
YVV7I6VeCxM2K8MiOYseFOdbQe113pAVD3578flBfTACDKGqumMbRCX/OCZ3rIDw0y5f08KD9IdV
YB4b6CKgdjUaR7xunj/fn/aunjENOSmo/VvUM2zNmTK/X0MtzSkUesYjrDI1+54ZVLUr3UKDQLls
BOQqPbp1c40SsTZ39HT9+c4/OFn2bakqws9iGlhv963AdIjR/GJQKcMGe5xbhXvgSNgmnY8mngGU
4vMdfnTLpRDccUs1NUHY93aPZqfYTgGNZy2s/IUuJX1k/1iGALDRzVg6ZjMPe+tAwABzucd4KF5X
+rhgQX+pNf4BpsyfH9CHV0A3pjzaEpZ4/1jJwm6t0mEIttVOTSfe7pJAam5USGz4w28SXG2qxr17
iCVMFejYtoN2r/Hu7J0mlrWLfeE6N9V76B/LsMvOAPNQd1aeRzO5srT4a9clX23q4XUfbHIPj9fP
z1ifbuo/DsJCllhSNEQ38v2A0+gx9iUSwKAooAYBJJy1Tfsc+Rsjw0NZlzUu4bHYFtK4Dq1401Th
nRWmjyl2lAsgcRZ2Z0gPYygytwZ1m9N7WSDHgdBs/NVAUUGYTrhD02COzB0do+FcjmU7G+Mauu1g
rXsPkmtAY6OI8STXFZYVm9v++Ul+PM4cQSnFxDr+H1m9bBQk+D2fpyo3ri2fhaxPtWvasYuqPQOT
j9AP/nczI/e/G2pzJDa4kQNDHvWN2h8PmVakvzmk93WG03PuSKDkp1IpHbs3zzn419AsO9QSzC68
qpExgIgKXRf9/ii772iw9SBge4mx9+eXYhpT7283EDGbpIcpVr5/xgepeAQxsJXj0dmJIvtKsfM3
u/gglZM6MxfPkERi+X226MmwQd2zK9Yo8x7sTPMWBgrq88K36kUl020T8DjHib79zZl9NHX+sl/r
3frhOX7as7BBxE6jR88AE+nZ2Ve7deu5OZ7VLQJHlarSYpLIjYbN91KaB9AtKPUgeFTTqV1J/LyX
nR9ctDqdpAw9fSA4uLigdbhKcr3Gk165LKlJzUAxgOjAs4kVdKsk3kNlhd8Dz2MMGXW1kC5I4uRO
wOea4ReC+3qk2d5c66vzAk0kHEaGleHHv8mhP1hApaHphJ5QJqnOvSsfDJWWqmkLhDZSeEbj/rzT
i4MZ+pefX+iPhu6vu3k3dKOm8aVs2mJNaeYqScMCDu91P94h34vGSLrEtzSYdQ2Ijc/3+9G4+nW/
+ttHJotLJyDc5ZFp22NK4al3QU258A7DrZv2K98uf3NBP5w3Tus/rQXH0U6r9S+Fj85ShW/EaMxk
6PELE+ZV7d/QKfVn+DPvMSoh201RwW3PPZl96zt9DRFs09o0lyzTu/r8/MUH+YWUBCI0OgBD8v/b
C9D1AcKrOQM8wSS7aT3kgzBxQtOmpM43gyaxbhJALmgR0Y6l41haY0XIRjQ94MiBnjn6txHpbz2m
LznyzZFIpl4Hlb7q9vND/WiW+fVI361sWR30wvegQQ0Tj8tD6Mf7XavtH5XaaQa1DYcLwfJpahOE
4tdIKZUNfuY5DP3WMDdp3s6qWqViEBWHuE4vpSKvsK+Aheru0Y958U3SGkTTaeuTYdjnRYiMZ9Ev
Ml9i9y6hbvUGwP3i2izHawTYhlnpGwfEob4mRTtjpfo+PUiFGu5L4/j5xfpH2e90JijmsxLogmzj
Xa0mRE25F33Cfc21Byacr6aClrhIV1ionCVjsWkUHwEvF9QCYEcTOraDnI6H+QfKGOqZLukfVeI3
nbXXCvG7pYIapGPgg8GhoXb89gJnAUMxytN8beRcrC6RF75HvbrvKmuuVNZFmWCfi9rcwnPGI9qL
zAEIEdgayahtdz9CHG+X5eggDQn3wyjzOY642GL7OsJrBcwHUB6An9yZb1AO0DIqxb2V33kVVGo1
LNJZi5ik6WYPCpIPaVhmi67kU89Qt2ikII5A3QTWhzpzdG9eR8ajlSN6pBnfQ5EuaTJvOkFZo94V
pfZgmgmGPBk/ziEizlImKCR1AJnEoJizrRUl6Ewr4FMHZZWVskYoHly+Z26xKaCIFOYH3Dv8RVSu
kng8j71BrBLF3oe1umxZBhYI1aIa5MLU0hBDCxJYwa6TrR0sFpQmuXebmmZdilfCaM5glk3mk1zJ
Igu7TVKoR7CR56qkOtfG277tNqItrnPD4fEuCY4M9GT6OiHzWJlmPQtccaYr9hqlYPAERUJtAIwA
VGWk6s0lCn0zvyyeEXiL0vAgmugQpvLJ0vKV6rfcq2YTK/4VYoZkEEzSs6D5loyyRSOCEwwkf64Z
9BAyZYxjmNWgPGXOvY4TjkNKPm0HYkeFwjkbXW1WFs5WBnynNy0FdMRcsx/uqF+wKCyKUjxZpuIt
hqLFPz03b21c/tLqThsdhAOs4t4L8BLyZHLXutFBUa193cE4QgDdWXa9mI26tdcrtLWMAls/uguV
qzx5rXzqu1iduYY3GzwGRWY39xEnH5XpDySTDgJmSVBFB70F5IEreyi+xYWVUQkxoK5GLS5NrYPO
UraoLH9m+c8alOe57YcHbTKS+c2j/cFEaKs6jw9dOYeS/ru1snfcwq0KPV8HBu3fDF2mUCHcgyvV
j1cAno5qAqS/uaMufG2b4fGxjhI6NTxCvzmQaUfvHmZbJdHSLAFxm7dvH2Y3hOCQQEpZZxrYoMSy
9qSBGP9d5qW5dxt/p7X3WVbNhyYDwYEdYv/tN0fwQXjG02eAUCDmnfLpt0dg2VaPTneRQ+I1L307
fMhs75DXxo3WFpCv3BUeQ1d6kD93dfqbTMv4IK+zhS10pPkI/035bt9G6cdDRMl0jZ2yWPQR6TNF
JkShW/WoNv29p+c/shyrU1H9CAIx17ChiiVFsOpxUCMU4YA33QusdNeyjZxl7JstfaQO9XQD6k4r
f4QqEja9WV5lZgKTTs9WbqXdxqI40wb0lMy4+WEr+bU6xvrkaXiFI1q5MyrEBtNQLgBBnZUwOmea
Yk6E5nWgTrYc7rJuc8waYWfoCnxEEyFfe6qK/ubOfHR1UH8gclQd2lqnPPWXKGeAVDA4sLfWVY4e
RR4+l6oCC9akSFxlDxLMQWIW18KkFziM3yAnoBABlgZZDCffB/izzZFUfIq5aL/JJD46MFMllLWo
D0xQxLdDxugK3aobWPQJClZmTFaUN4fwJFF70XlwET6/EB/Ez+AupwXY4WrQen67Ox2hz6bLgK8r
nr0dtXhZFnJlOfrv2nxTnPb+WWRJJfe3DU2K97lf7TtFE5bI6ql6glJMsM+06DYKw2u8lHZJ5d2O
Y3ve6CYapiN2CeUW9+e9gX3a56f7Ua0JpBLxk2qaQFH/EUFFYezoqP2uYenEMzewV2VfHgNjZ1bJ
cZh0rLJh2ZY103bY/qZY/j/snN7tlJJLab27t5Fd2jQGtGwdVmo88/FlFzI7FGaybDXtAvT9THfi
H6mSXBsoe31+5h9kMDbYBZ1uJgiLf1RPGzRSJ5/afB2b8qiEcPKNBok0Xe6RbNgrhnWtF/IaM8zf
YNE+PGkQE9IWUrOI4t+NMBOWPzRXLf/fzJ3XdtzalUW/CB7I4RWhUIE5ivcFQ6RE5Jzx9T0huy2x
WGa17Zd+sHwVUUAdnLD3WnP5q2VHUsWnOAswx6IFjRVfBSZnV7XkaYTb202aPn99179a/kfjjm6g
ZlomOAtazEelHgII8lYrIiSwo/ZEEUyH3TZfU/68GRr6BWqrvSLreNTbeyv8Fsr9tq2GjbYo9qzR
yZuEIaafdTtXQMc74w1XcIoiqpXdQcmexqDOMCEsN8T3aI6yrSJL3rSKRZ1c0nZ1Jcsbc2hfDJUN
mQqjtNCM14iKu02BKbe1JHBwDQCPk55xbLEz+VE1y9MUWNuqCzdKOnyX2ubeSLVXYj5eKpIbyc6Z
3+9lQ2ByulbWyKt4bDW7ypPSdReLnUQ5M4FD9KscITX3Q0+WmroTRbeafHiPbPYGuLB0hzW6e3yg
YrJcpe+fhy74oYmKF6OSdIe4vv/6W1BODL612rem/ViKbKjrSv3HbKsRwVhZU8CkZoBQISb6CXSX
sLreGnsgFletssoVknyDgcAvx0Z2q0zbJVWOX0loXzoKdjaamYNYEepgNsIOxx+dVVF7bZbC/0V0
lunkhh3ridj3nA1G6zrWmq1upNecl75P1bqVreSOfA94g+prOJeA54j7zJHpZTNxJgVDAm/cGg5o
nJnTT512oIDLJgk/qwJePRqFHVa0KG2q0lfi/LWP5T3QBcC3zSOdp9RFXHM11fGVqJISTewSNTD9
rsI9GzX0dpUrgjZnp81z4czHOtFRkdCSIJixdB2TonhUPMmySZMbknngpxnseFvlqp8Y6AHb87ml
EEoOw2s9ghmRNMSFMqORJNnBMWkQefkcvBNdeqnl5dMw0tGeHyL++DK194kqbVD7QyfreZRiCsOk
HV+AX0JmGboXcPLktzzVc49AHfyS+/VgO1HAWHd7iqJT4VUsZpSPgw0NT1gbvUpaa9P5JEMITlyi
P8wXA9dcnGzSMXnGq1XbA89cyjhFRwOjCbHJc5cpT7GaA2vKgzMP+8Q8KEkqu1CytzGrI3f5+LHK
Xq87iIKF31Nny0hTkuJVsa0xsUQSg1/chSVCgRlMwXCujPS57I7pHNuoSldHtVh91zrTHy8gWq6I
rNu49HHB9xUNlnn2JHE/iqgcQCQtnb5ra+0i15THbi0MmOOZptKnQtbRBzi6+5qiY5SLBH40ab9H
Ab7aJ+x2YvIH5KNH2i6Ft/X1QPi0tfl4yeNOpjnIWWTUKRtga7hMUDOlBQtu2Z7ZaEufJrf1OpIq
A+bim1X0o2MGwHC9V4ig9aGl7kyVKWtKeKxiv9dWv4Kqu2YwPZuj9oBL/ymPk+/doG4JLnCT2reE
kSzI8lEDHYt1bVDzl6+fgnTyycsmwmwD/SKr8MevXl5gfZok0PkiWeqmoF+0DdCthp1vlDtZIHhi
LHgD+LdlleYnW6YCt4E8MGfhAaP3Rm0vcoAFVvt65oOd/H5WO5ABSpkt5dGkWGVDh9oiLP26Evar
srjqjA2KZjea6p2qVDTF9zMBAVIbP9RdvbPa5KVsbyc9fWyoiJ75NJ9Oreu3+MenOXpMiSDEUUS/
htxPpAMWG2F9uqSATgzOvpx1wu2URyoFN8gW97jINlEMSDLGw3j4+oOcHE2qZCAJozVFr/vj1xUW
gCDH1CoQMb1Gs2z3rbLtJK8MrzIJ1oRAVxvBw9fXXO/twyZpvfc/rql8vGYnFbkxkuLl19bgDKZs
60PvjhomSriL/92ljl6WQAxqaldm4bckkpYjZ4GgQ2tzJ59tgK3a3xN3pUngr3VJpYr88a4Uta9q
HRGMv+D8tCezc5MGa2aHvLX+rsTStVou4OUdFZx3EgH/qd/iej6kuFz6QKfqlb+IQ/hjMrSNsryw
uXaMJHwQhvnQdvW5A6m87v0/fQdoASl0E8ZrmEdrcd6w0UN0WPgISbaA9PwJM5CQtpuqFQ/rJDKS
kzPo4iESfGMwdlUUeLAObSmXnaorfr22WQTDsxieCRNXeKdmYK50HYU9RMCEmDEYoEHggR++r/r+
zKp7cpb54+MfDVsDZlYv5wwhXaN3SLm5dfRUOgxDsS3E1COv98x7cuKCq3AAuRfFHUU53rsQwSoW
bcm3C1Nkj5zLa+VNapCxzol5ntqNJp1TT37eWKwbY4QnzKXrIdY4WsNUgiqSDtqoP4b9xsKoF2CJ
AN5hCyE5KK2OU1ffwF27MSP0VsN4RxblhQFNvxleF2X2vn6TTk4ULDnYSzQm8GMdQTLTh8ySoPAh
LO1XQXZlqldN0O4rYiaRSLs5DZIyTc4td586Mutk8ctsw7NQzePXqkWshqiNbzqeObDqeu4RcyZh
Ll+w2pUAcLAyupX2jQo/qNho9/Vdn9rJ/PklHCtmyrwJiIVgOWPXfqhqTl01Vfi0uOrgnfcy3ABr
rTKIpLJaom1y8Kva7def4fTQ++c4OH5VW2ESiA+JGAdjfa0E11HyQhQxy36zAfR1JU/d/usLnpif
14nBRIevmShzjuoG06KlE5EKFGmK2cu6wAM65oVNgfe/P7NPO3kpSUJRTWnM5OT8cdIM5ZJcu4R7
q2GLiSsmrVe2UZt6qWCcq8Wc2ACsZn1dWrUwsnjcl1cpuYnwAwp/7oES4A5lw545tIsAY1c7pWZH
VedeLyxOUcw41/DsR3Vsw07ACW3cZ0Nzpkp17gMdLU69WhHrM7H2EltEfU9nkwapyRzvvv46T49h
fFvsN7CMfTKMZahNQdHyCkHbT2wLjJhYaolLbPVVbGg7euqlbdJDMeXy25JfyXXhtbTCznyKEy/y
6rZRcLaQI6GpRysOOks9D2YOpVCJL5oY0bk5Qxt+aQhhmYBbpXgNZtT3oTpuCys5d3lqf5+XPHqZ
JkdQTsUSxcGPY22gqFIQfF36U5tzwzJS56K8nggRszut55CCgAoZt+QruWqDHFBBasrbls1YVWvb
UK0fBOU+GJp4M87Ds1Rpptu0tLkqSYE/0aqrVWVxBUKubKnejbp83dXmNex6F2MyKp2lBbOf0dgG
cOwyzneDET0KWegOk3apWnW5TUlTLi2rdVZBZDffFylIaCUDWKbIe0lrrlGtPUbRxN7adDMluap6
2Tc69RArwS0gAOrsLLyVtG/rPPZCAtpMSKg2GI495UfaVQ37jCZ+UHM0yVEVXeUq+B5ZfoITGvmy
pFJ9CpUdhKDXKjkAAKn8uWyQx/XmTiSwvOzlp2BGnt/P5v2MGNirRPJdRsIJV54ZmPbLLCnmy7QF
0Tl21SEiD6vvs2jPEydPL0GcH93nSrnYArk026zXxctsmX7qviQnfymCFt0O9W2mpXDX65+G3lkw
EKPSmePGj4TszdTi9QwLqIKkDa8pRqBGCl6hQfWKIP9upKPXCRTSjKlMNk2j3FSRCpc9a17Brciw
lpTa6WtzrzXdToOUdp0L5XMcQAkpZAr/LUIafcLVXDXuVJIXPKfP9ai+Yty4V6Qw25LT+IJlHqgk
7Y2W07VtgUQmG7FrSVOW3ESyZjzX6kQ06Vg4iNstmyNPl6ikwffWz67X3uv+zhBMr0/XEh1sZlvv
cX0vk+oNJabhuozxR4Nz65dpO6j6ayc9BTWfu0szP5g4q/cmWCzA1uQ1DTPkXHzPGSJGxsBrMTpo
H98DYZouW0V8tXL9MeH8Vcwq7JjyZ5UGV92QfM+C+lXYSvNw0wBXjEv9L4h9L9FIhCsBHhpZ7k4Y
s54ZxswzMPZGIO16I2WscFm15Ydkah8SXXuIS36yJpsKRXcfC8EVWR6qW1XDi1TRj8MiPbtzj6J6
TrU9EzCycuQQCqAioeI7sgDz2pCfmWHVFG3FTMsxRWOQLwHtYty3WD/pQIZqdDfX6n0aXHS6iPQ8
lEa3g9E3jWJr52Wn7kWqcAh0bQ1yYdqQ484nIwya8VLnSL/EQWKKjV8CTboQCdbK6qZ1rRSGmAAp
Hyd5SHwqxQlUx6IZvZGwuPBFamRxqdd6jgYldOJiJPagVmHC0HW2KSvd90GUOkPjKStMEfEM+iOh
eIZa2NgEnzx1RX8zS7Mngp8t4A16xlI488TwHy1wiVqejbs6Di7KzrwflYlIXel+VvUX66ofptBu
GFCaFTkgIhp7NLTrsSrIx6KCBGDm1YKe15npW1GUe73Gbz9TXnGXogVYq5AQ9NZnuafQ5ZIIRLWn
frz8pTxUAprwYUEtqG9XB0f6Bqy0pwqE4lfqxm/IfxEE1zno6eZ2CL9ViOztsJ62Wmjuqbs/xu2d
2qWYSLA+R8WMMyNjCExEIQnW4Osd6kYKLlecadANZFlPbHB0XUrm3jCMbTWIxaUSFweJ/YQrzyIx
zUF/0zdXjU4cBIqMhIqo6DKLb6t8ZlgiKTNzxdws4OudITEBs5DBCeFNsS0xoJ6N4EQ0jU0rqYI9
NjdyonbO8KBs9b5WnLxvDyG53kZ60efZ92waQ3cyc4Cki780IWxXI5c2RpbfwqGd0Hy7FNUku5R3
kZmS4sNLLFnDjZjIOqxn4WrUGEL1z2mQQNQhyZ9qFgB8lMPfJw8ZtD2sMUiwsysu1TP//wz1jTQw
uRlQfiqvtAi3UsxcrDQvA6wH6ZXe+7U+k1inVtZODqQnpZvSy9HyjFp8KM2WGCYKFIalvzWWeZdT
2OK0ozDDwIew8W0ZMT6ZVLc4vquegWrMlVszdysEoXbbDjdV3FqbdI63UyUv3hopUMXdOltZdh+l
L6lBPnilNcNmIDC66nUOcqZ1MaQxwoV1lpkmtbb1spgY9hwCNZrsUex3hvnY1vPomnBXaQEYLsVw
srlJx6oB/IYlf66uysNi9PO2GonlluBSKFDvFSV9C0Mi1RIyHpGyjP6YA9LQLBVYdK/KuCLyBiJK
Daqk5bxcdpJEUcYS90JM4iVWx9hmhY4oKnbp5Zyngkd0IzCoNDSve6uGtr3wggeoJGAiRvLqpqs3
Og0fB/rb5NXKKNNcSS7JGGv2JuiLpJ7fF6Cvfks0A6uztmxNGd1Gpxg/GgGe72zwZlFrp4EzPCWB
+lcpZM9lilhb0ebCzkfay3LrdQy/kOcXhcVbHvaPlc6fyJiL5JyXj0B4gpTMabVAidDWR91RrOmy
Il/TbsPmsQpE9L0FHEhzjq1Nq66vm9tP+mWatDetBHWzTC7kFCGwVNxaBCF7gcV0BfGL/dx8CdLG
9NbcdxNrqS0TdBriBcElEaOpbLFctd9LS428guYbra87IVWfKhoDW4JYoQVWP0WLFWmQmJCl3quk
vnc6Wd5lLE5DIN/GPYM8ZK1k6xy/kxYEikKpmGHKgIUORkbZpd8x55BxvSjShpyUS31QOR6BXd9i
i7DHSki2oyX9NSmTeYi7ljH9hko/wm0EFKaFBgsCpiWOa5BfB2MaHBJt4UEuwYr4Ww44b+YLQF0s
jiLVfVPc0NVGSd00t0nUbZQEw3KW82HM1CBoWdlxPH+c546KXmP+jPJ4p5COTavGxvW6rrBeKMzg
Mp5KU7jRxxY0AbF13cyFU7ifxMvxbBXxBSj9ghdGmFxDT6/1mleC1IJbkcxfd1ZE0pDG9rnpmqdO
zbdxSChSkD8JMbNIW+YHaWwfwpbNVTrVhHwFIKA1wpJi3qZliDeQu2LHMpIHoy/f4bGAv9Pm5mKg
Y+rnIsm28RJ7xcLEipDpIhCyC5J2xP3SH6QimveNSTgd/U5HK6yf5Aw5Jl8EZibAOR3CnGYeHiIy
5ZFz+vhYWajVXN+IGeAEtsKraFZ1VGhyvJPC5BhR+W7lE4FuQc9bkIOPZz1Xq3zLUVtxIo5qDvlt
m3apJJ+85dRrjOoCqg/LiD6HXrA0P3MO6M6odKYLEafqOnJMVvlZkKZbNea9M+psj19rifiu+3gn
kJBmG1BVULsRdbxkL031lrWp4ARxqdiyPB2kbEAeRjOlHDKocjjCmXO/ySOcCHDeFJzC9qCZdetZ
EVvrSB7YZei3epwrbgqD3aqBGbJMvxPVMGx68dCxtrlVSL5U0vJ2GpnsprjfkV7EjqpPPVDI5H1q
VeKsxXet0qOrrMgvO9FwckRrIjbn3dLHtDYp/EBqkeyx03vUeJY7EDRA11N10Xjg/B7AlREmSHOx
17POWZCK2kuRQbSzHg3eOaRTw75MpuoqzlF8LW3DJbPqpi+Dbmuy4e2W1GLyKg4gWDPbSotLPQpo
ixnvRNbcA2tHB5z8EMdWt3F+UtqMphnd3d5q0v2YA5HWRssOQ+ERcUuC7Qw5J+UjwFw3zVZUb6rh
XTBug+SQw7ddXC20FSbyHpTnTV09FMHzvAL2fii8lkS/AuF5mqG0j/eh/gq9zzby2U6qN3kCmSFr
GDpTur6hK2G7DBN6zuNfQXyBm1JXIOIs+MYXw5Mgopp9sZuLbhcb0S7UDT8Td0nbXmIOJbwe0k5r
Hljlr6YRRx8nmdIyDq0sXwhTcT3Jj+lClKTc7XUiUKI49TO932GOvw4zproOtQwqlul2Skeas9Em
UROaIvKlpESXUiZtCcS8ECTBVxhsiEHoFco7Sbjph8ijJuAbnLqoLHIwhqsnz7tCsgka2FeSdWhL
onBXClP6znLKsVWAUG64Aiuq2Y3sCidPjdNNVcCi0havKfF3BuEhV4gjVnU0TPp9PGDuLjo3Z59D
SWkbmGSKKOqGFAmmvY0sadt0jgBHtg+ddW/09bswBBjDlOtQC++7YbmUSouTX+AAtDuYS7ZXa3D6
RnJliPl67PHmYFyjzZmNtUtrnu9oP1x0xP/aQj46i0DkpzIQyyX/sLrupbCGe7Y2l7iEq6G9VIht
zaMMEV3qWHF/p+r1AR3DJlLlq1iDMR7uOl4yLQ1vB63dmgonYt28A+R+mcjat6LLd4ZZ7UM1eFma
/FvGyyrl4aNgKs/gZnX5MW8vU4WWD86jcp72QSRsM9bMQBaf8GDtRXF8QIZkMPGonpXsssV4twJx
12iKX0NBDEph27U9s6Zm6zOptaXppCaFZ/oiQSy/VSLJUoniQSq7mq3FJVD1cu4jsGfRLXVrljIg
Vsb1VHLcHkVHF4SNkk/k3Jl+GilOoFYeTGyfE7xdMxdOOqLqzDjUOc2qrrNNw0BKVDgNFknZGDzR
ypxGY86sM0dUf2ryviSXGhHODjkDvd9kmy2Cv6Ys4Bz01E7dWKrwCBxaNSsPXwjys9VPx2RtKt4o
kSYi14e0Yu21iNSMTPVmqIwrCFw18qQ+EnbjWCFsNDZZtuwBl7jTPD+o5J+RrhlYlZf3RLcYqO0w
mwbGbJv6a1gXvjhN+5qPnvey1wrpLsLD26GeA72JGAmDoiG4BYUhWtsugSwbi8AFonyYRoFXs2hk
ZbhvDGMTmO2uY0FoaESooHz7yLXiYiM1xpUkJXsdloWsFLukJNQ53WGa3FuRtGmFZkvHzw+M4k5R
jIeFk3WjEWLYCltz5orsxrowZLVDa68m3ohdWimybRHP13rFVpLFFp2JZmeSSL0dswmzWMAaWVc6
JYFup6c9BHeQeFKxJZdjM2OrrmYqH1Lk9sO+t7Z9TwIndq+A9q8pfBeXn31OCYBDBbYGpxm1DcJh
L1lK2zJyBOqyi5YUpjwraSNv9aTeiGniiRcmuQYzcbRkcLh0Ef0cZdNKPdo3DQcbtdrTFML4LIDs
lOxheCNS1E25Lg+alDXkL8hPOoFzbfXSjtSKzdADhu5pMUEWugl3yNzISu8Ta+3qSQLPLr9I1JeW
lz3gS49FmS12uDUMBUQ6dZxg8SDdu3nsCtElCUwOJ3ZbDl9mEwaZsTVa3W+qkfxWUGxKQPiR4ORS
5pTyXdZnlGRaYWfGhkdG61MwBGQ3ZM7QoaYY5n2ewR/mqfUq8waNBTXVHNkUHAGKHyGrbs8GdSE7
iIwgOwl1hCIhtYLYhX4QJQ9aGW4WR0lA12PkFHTRq3svwCvUFX6SWq5EvtcQE0VYyRxiiR3OZU8g
TAK593c8Nx60Qq/Ja54ZyZVD+ZLnzQ1hrDMtHfGKiYaaD4Fsax4ifvu+kHf8w2BJUhdTJ9sdiCsl
AD/EFn1EhTzMfYwrSswnMVHYBajIRcnFgej2VnEwMdNYXKti0RNqnTZO6jQlIecBFLtS2sZVuQE2
B6MKPH/t4uSym0V2VLSnudsHbzP5GowHljvqenjMg/lOKr6bkwS6xh1CDMIBcSvJYVAsPqrlQivG
inaHozzjqDqMsZv+yPsIcLe2bQo2RCVVFyV1xTjfRFPlpjlUPoMDKLeGttYuohG5u+rWQA+ytCID
YPHFqliNfp6BpH1ZU6tJDZFrCPeTuq9aUnFEwpCm5i5rC7bKoKjbVHSjHGwA8tu0ji/ScLmNa9mX
oej0KrmCafwg5ctWkaVdp3NqqKaXxdSvQc/tYiIMqzFZh8FGWCM5Vba2MVpf0a8lcSOK8PgJoqOq
x2Eg8YIu9hvJsCE1ookgLWhmj8T96eVykS3ZVlck2NWYzWuvJ+5IQuSfqSkbK2ANJAmtEyi7zAtp
IMBKYra0UoAPUMZXsT4yckBnS0109zxvJkMBubMZ5nEvBj8ns79jdLKzMDdzILnqVHlsFYlF4tXs
Y3cwNLKGBc+rzNgTBv1WE14wo+2lPNlWsrFrm+WiTeNDTust7Jnv1ZUPAe5vwIsmxG5BEh2VjAUC
elQjfk/3Q1PejxOnrjQVsbxkDtkj75lBwTiZrigiH2oSo4l3t3OysskOQLD/VxWZV2k/AualtxIE
O6Lct1lhboIYffKoepl8CwTRpAINiMcjjfmyFqMDcTMHzjg3hPrsTDPfDt17jvSoGkghSLVbNrq7
mHL0MMReRayE1RfboHW7rNoE7DFSoz6QZbaryPbR35J6vBJ5bCFr4VihC6GhFBjRNYdskVCHNpk3
RI4SIBcMXhJeUtt/bevxYenImMfEV7Sj30OcU1ooo+biN5mKjnqA/Qi9LQlRvt0JM+GtnOj7vvUH
JfYgh2+6rlrTKn0F5Gkyc25Pxv6ubapm045Ntf/9Q5OK1d4U0/tBKusNpkNCzq2IfuP6X79/GkX5
RCH/X/32r984+iu//pm5WP7xD86yOKIn++fPf/3277935rd//UHg6it3Ut9RIBsOVpiOh1//9fuH
o1+rghjP2K/fbjqKDlLSLO7vP6MSaFvZv3/+L/+doz+ikqtsYqLbHv36H5c7+qf+fqVfv/jr78RZ
Le5mBIq/f+nXf/39z1EH78qwQ0KTsdrp0UWtak/SqPW+lgndhdw3t62C17yu0smugu7nLAwP8kiF
/utm0qnO2YrdgUuIuBt988dWjipGNXAhurKjpu9MaXDCFKqUoJ1RGZzqnAEkXDGLUGoR+a2t2T90
bCLEDLnKutIPmtxDgW/r4gC2KntOtHFjFMtT3NOzXBr0fJGBuaE1ecl145yJ/0TvnatjrCAz0+Lj
HKkdCvZBUKdL+sxybHHg5MRX19Z3sckukr6477XMVszlWyaSZPD1g/5siASDjGMBYZCMt0W0jkQI
c9UO8dTQGyVPy+u1zpdhDLPASalj6lLIhOGmJTYzJdO2bboqvEcS7VOTHsp6Qh7m6n5ZOnZVHOdz
NbnpCxWXVYGKNk8T0puiMzqNtWd6pGv54/OCyfz4jVVCgX7D4FEZrblbJeeBqZ7Rbp3oWa8yCEaF
ZUEWOB4U4aLXGdyU0tfm7lDonIWuFHKWNKruXz/8ExodbJfYAiXUzKrxS2z+x+jLdauJgpFVyEwb
6vAwpFL1tqR3VLfhgT3eGa3DycsBA9TRDkPjONYZLOzwmlRFMwlci7CLy7ksXGsGoLldEbVf39qJ
Z2jB5ZahkKgqYv2jF7iJs2WWCd7ALcTSvQSc8TJbg0OuqbdfX+nEgLBk1JLoEUF4oaj5OCAm+NBi
xYvhTzFghJzSv9yZD//dNY46y6E8QeSyEEwkOOMyKsJYzLyvL7F+zKNxzW0gyNBwziBCOpoCMHyx
RA9C4XeWCDk1/jFU6jYSZ/HMC3/yi6FNvrqUdEAOR49roDkyiTrXKYzlaciTV0RFVyvfD5DIf3RL
vy919NQMNRxqrUL+UGWmAMufRF0TIHYe/vtTAo/s93XWcf/HaySMszIZNbckAsEWDeWWEI1zksaT
o0yDAafAsLE0+eix9bPe6BaZHz6dOa8P5C3ezP/km8HVZ6FhMJh8jlSTlTmbtOm5DWKWKSjNbkC4
jzS/sas/Izg6sdwg2sYvBNhS45aO5lBxsIqMCQKp15K9RyQdLxi41egApTM39PsaQP1inTNtnBx4
BnJmBZ2K9EnWLDVBpjMeChhE1X290PBbzVlK5iXDcMabdOpSWLIUHQY/YpRjoPGcyUB4Up2Bt1hX
lsBpMZRQOEJ3Skr9jMbnhHjLWhV8QBcNwD/G8Xs7dplmlWLhjxkAeulgE0RmLOFNGp6RN52aIFR0
ZpDcVy/sJ6Ga1JR6qA2rPi+/gFf+tpKgcyM+4686dRncTcBvcbnyXR2NDerluRlSnPcVA7piOTl1
Ezo6PP6vp7tTKndoEFi4RI3NF6bajy9tXZAiWRRcp21XCw41Jq6lB/dr6BLOEBBh2SEU401AHU1v
a2oi+k/OboOq+PKa3lpjWJeMw6gNLhyUM6/iL//C8WxsqQZyUNSQQH+PppSl7RYzyBisPeVFktD1
sPIEyJpGpW0E6jcIFkE8amhMdIreYNTal5RGsZBodGiRkhC+2pm2Wuf2Ilt+WlYuQsN9n6j2pIT7
ggOfYKTbhsbxWvYy1Wpz5vGuX9NXN3C0sW0jEqbbFW8VDlhV2NjSvZJ9Vf4xKRiFFMpNauOpcnNm
2V+fy6fLavg/RQWPLbLOj9+qIOe9Xta8eURl2uZC3QW8hkDbcSrfDdTZX9/lqbHK/umfVztaYPIZ
uFOVcDW1l3m1sdP2hs3z//oqp+9JocDHJhkD9NFILaK0a00SIP1Jm4lVNR1yl/xQvYDr4JS6cWbo
nZq7AHL882pH88mALiSpSq6mae8zDT9DmX1NeIrkM3d1+tnh4JFX6yiYmY/fVDBQ2c4rSgumMHtC
cSuSvka+5H90N7+vcvQekX8stoYuF2jPXnBA2uo8ANrUPEn9L2/naLyT3hMPs8KFhjUyM3/L5Bet
ls+Mt5MjAYObwhFbxNt5dFZi0TYH5vh1Q9P6wviukMVUCnSJpAkdkXVmwj85En5f7ZjFhHkk7tuR
q4Vq602hhfQH9qopM8rNM1/T6RtjP4CrBwnp8WDQa7FSRH1mulNe+gjGxnP0tL5LuXnOunhy2K07
j39c6WhAQMc0xYFenz8bshuPe7PsXUR7Z+7n5KMDIMp+mkUZAMvHwd0WShwUPaOhK2/X9QUWiqfU
T1Gb/0cXUrFYSPzwyQUdqrNR6AarfxaO5ASblHRo0UXspvIzR5DPXxFsZ4kawWr7pFl9NLO2CQc6
6A6FHwjGZmVyt7DFO6ySBFsaxb+9QeRi0McIn1B+ATI/Pr9BriKpl5lY14uhmngassqPpOiK3E0/
Vy7k9lAALP56nv08NLgoRR+d6AsZlMXRjJQuVoYhCv9tmS6eaDxD670iYubMO3yi5MNlNFYnXWQP
zFHr471ZEjpAI+crMwhG6ry8RGYDgDr+S7yg6x9Yu4ktRkqngdD0M7r7k3dImQBQBHEqnyARNUwx
Lax5zTphxYPincetl4+T9x88SJ2LYM40MXIczYUEIwphSBveDwM0NjQ/FvoBAnTlry9z8klqoEgs
hcIRBNWjJ5mmcmAFQ8ZiL3foOWj4CFjcl7uyuSwUXxwid6FuZryLz2X979+ihHOGqQrLDu7co0sn
cpmlUTLnbIZBi5fCBd80YOPizBQsf95GoSOnOaoCisVTeHzsExdVaOPUzP06zEXkMirhTxXtO4Lo
BJFuNOanS3VZqi0OjgEsERUxNW4jlA1IhOVERvWJj7yLl7dYwaOfmteK1T1nLc+lVc9ZmD7PenxY
dp4WQksojccWprAYsriz1Nwn3utOvVW1yqV0eyMH8Zkzz/p0P+7yVrKHItPTVVfLztH0So8vUzJD
yUFSI+Q2NW44FrQzK/rnQ6qkkYjI/1RQC2wnP76nnZkg6O+W3Jetmbf0ea4J+Mz/ykW0i3PtyTT0
C7V4/XpMr//o0Z19uOjRnVFuQViG3IIzOMB82AeKNqIVpH3PMcSqyY8v25evL3liYsdTyLvKeIbf
f0xMQd0lyoM+cMmqcYgL8QNtIdWTNltMA3Zpz81/63b1+BaJNYJIBp+FqsnRdna22mhsxDz3xyW3
W8nYoDQgtz4E8Fh7mFYdg3yGed72swFo+ty579Td/nl1+eO32utVulB3hJKujE4Vo8geJi+meR8i
rE9z/e/zxL8VnPN/ilH8vyUyns7g+X8YnKPxyv7r4BynbElfvIvfvv8ZnrP+nf8Nz5H/plFKRVaN
0Vs2sNP8Ds8x/gaIS9eo4FBv/TM7R/oboFJ4y7iM1/fW4u/8I1tRI1WHTTM84BWOZLAg/RvROb8M
5n8OYOoslK00QFRwlqmFHG0hhXzpxWy20o3QltaFkG54edZUaf1CQfKvo0H2KDiONtHq0UWsEBLR
NvpDJLQIUebxkiA9dScb9Y0sgGhW4p6ZhQw73axMOvK3E7FOLj0/v0BufyhE85p+gPDN+PHHA7/5
+8f9MyRHQp179CLqGKXWzQDVPpnHcwxw4JyctVHdyV41ih7Rg6kjIgJ2IZ0H22mUbwoZjFAYSgTZ
B+YleVyqV4MC8IBjfEvEQfO7obGzCgUP/Pc9QluYW5NkuS2OdofgufdUFmgHB7qt02p1YkoCLl7v
g0XYtJAQLCwWhrfM4XCZR8tFUrYkdenaQQxh0OfsZNlF2Ak7suu4bzSnHhAdGA3W5j4zHVTkZP52
feqbiOSRmr3GafNea91bhI8GzlT4AxTOtx5qsBeNaADKKa3u5mi+NjPp1lBC4Rr5EVQcs3xVARV9
gxv3qH2zQE5+FxZhG69WpSSEXBfK+KdldURnYtYXVEqcRn9VUl3BMY/W8rJmb7Ih5huNpLSExFCk
j3GtPJURsvEoQVrSL8mGLPDDHFgNMqpSsiPULlaKQMoQsIqxuqTqCKpwNHwrjv2y0NJtXS8Pkw7m
XS0IPTCHYZui1dJbC+tEiE7EamGVsfGns/8/zJ3JcuPMtp1fxeE5TqBJdI64HhDsSVEk1ZVqgihJ
JbSJHkgAT+8POrbjuLnhuDNP/ohfpYYkgMzce6/1LTmv0Nkm2yGVWWD18Vvnzcma9DR86KPzp9FR
s5dmjHgy+xTa4O499FP0gXg5D67yjE2tujcckQHJtNmds3XHBh4i+0hM+4Snh6BELeLYQPj0aGP2
YNYdjP7UrKOU6HA1+4eyQqXqaThhTOTxqPerR3vu0d1Oipj5uFn7TX9uw+yldeWZs3XomsPZUZqO
uuWNQTT5oXCTVroUAnWelWISQKc3SLgeCnTiKmccsapEnG58o562oRUjfTZ4CyQqB1oOCjAM6XgN
nXUL5/I961Ak2pWXPzip2GtZcaWY8ANLw5voIRkmh6NeG7LvD4lEDhUp7F7xoMujTX7xyi8QIYfJ
sU3FfAblDiHRkMNjwjQaPw2OqrxKru0oEZ9lDTtH1e3KwarfnU7fAuhOictmZGnFg0VyOFiFTBZb
Tmgpt3L5V5nyJaMf/Np923GMvs66WqURTCGwqF5G6RYFDHfbpJcbt8gJJfGSUB4NQxbHOa4HypJy
KI59v/CHTbJalE9yTTmGK7sb/TloctVurMb+TowwPtW6sbNdA76n8taTcZwA+j20ldVemiYiTrvd
4FN5ZP6Xkadsncs5eWe/fqgN5zUBfIfv7bdjwk/XgnSQiM2sZ8JbHiZnaQkd1HBq5jgJehvRb4wA
GO9HvepGzADj5G/dvnkNC/GnEvpLWxVfHKOXrIlbmw77pDN+mWZ1bfv2JergQDIALyB3HJjaGkGq
t87eyvnDLp92E6sXVau96mceA39QkGy8zeQsAnwSSxvuAf+m51wkOBt1j79SZN0D+/htTLI6YDvY
uWZy6Mrp3BkaBm5RnnRf5qxU5tuSoAt4s723c0+UXlF8ujBjCZ8f6uK1kdpNjb8Zs8B1sK2tn0EO
dlG/FWHQW3R8cwogWnGpGxhGeS+RtrqzsRcRT+FYYGcr0aDoU28HOvVeEMpfEQ5ghI/eZyR/x5Xa
NWGF9cp8p1WwwnKkCD/RcVfCPph9l5ByB81jgze6r/djbpxknTIAF78HVT3KBqpIW3WbsEl3i1Np
DoGut1na7V2nfR41F81vAPtoV/Z6GTisP4ha1blAXV+xYmzLvPpY5BWx2UBgndwPNRJCzfYUYAEj
l80TH3qjfruu81nK9OQ2GIra0oR15WRIouyGUAndRC9uX8kLv2C4qrZl7VaYBNv3WnclxZBEdxTP
sNFYhfD0W6coG+p906Ldd9LdLKro2WyLuyY9fzNjeAl+dkYyMa0DBke8/p6TbVO8RKAjSFARpGfn
CbFMA16nFYk54z4GLci3kS9FBmq0Lav8VJbdzF9UwxNDZo8lqPXP0EfItBlj9tQoDqqJwJ5Buquk
7F10W5U8RDFjTg35xW+EUb86zWieSowImJJYSBpt/srSidUUn9lTMobOTi+Utp9dUd7MTGnwxUO4
420UoQcwjpJw4Ftm5oeorcaDp+dy6/JuaHbGj8VMovM08jhWBIUbvgUysHuuPOPKw2SdEdwdZnuy
rjKK97KujFvl9c26Z2XH/jhYx6ixtUXOaL254Cah/idHC3nUYtE9x6HW4bv0CAPidEL2EoH1dgLg
f4C5vW6zSj2KquupAUnciJo0D7RZTg/9UFnrRBQ+1qpk2GDcmx5tkAtb7uHhIUdnje4dd4zR04tD
YZmuDDy/9yiLWJ0qg1ADVOIMavThXuX6fJR6i9fRhZY1Z6V2hHR76TGN3Aujocmba89w3Q6zCufX
KZwRsiGiu4yC9KE2qmH45FcN7+w1URaxSHjt9wYaWcbqyWM3lNE1xdbthtK4uwar7KhmbROmX7NX
6rdkrs27LjgMNOlmJMB1LQDqPsp6moOanstG1XGMoSW5m1ESbyySPdduYzQ3ZOVIuwviflx5E/ks
TsWcVdxXXvkoCecNqJt2QyOaV72K1hrBW6KqEUgLrzs0KsZJHKbO4vND9tzecmSXUMxPTf1SVCo5
yJrHm4YgG0DSeptuVNsy80J21yVMWmYb1N7PmsKs2VQXblRvo+WMP0MocnMJ81YfsjlIO1x6nYe/
pRrOXaxhKevggOlLDdp7MR658KmZin08+/tUps1KopZauRenbs9OpG80J9vHvcUvQ4Q8iUSuPe/B
8JJFmcyxYyrfUW1sFf4uv0ZXbffTjvfUryrLP9hEenDNyPCK7Ks9pofabVeNXyLgNgdynjFRsf+6
H63Zn9NqfohM48OrOE361VdR1NRzA7rYrC6Pxog+P7VJRNZzTleDjpvExP0R91+dYOY84Bhfhx72
9lhL6GZgYA6cGpoA5xwdsm7gdOZDJ/LXnvSqOSQtOSvwIJkcRfpOYbgQ1MjhLJAfu5soiTa90VyM
SsBlHVEKDZjOa+ubGFmSSFwXTBfcf+7R5zoeODouOdHj8Nwl6V7MxCc1I4E85J2h7t15aYsy08YC
q9FbzcAyrnTN20edf+9E8iSr1MSwnOAv1bDJKOtoxt5BE4WETah/hUP7lTEbIH+ObCFRpA+T4f6p
nErDttmRLQDL9lS3v2eLoK30cSwIAe9vTY8IHW38C3b2s5dm+zJqSKuMpm1vV+wxTvrpotPBUIfw
HYdEX05GMHbNpq/K11yEciX19I1Qs5vRqn0z1W8w8CRWKftoTNEf914bJVSsxMEr0IV/imF8Gknh
qptXsyIHgQ4Lb3R8ptx5xJzyyFPbJREaa/Fgt/01VWyBWZR2QTITt+YkLBDR3s80golH3NrjOBAO
Xr1hhU42cWkRShWmtyp9HPT6dXb9XZ/zcovaAIadmMYKRffe0DBCJGT3wZFkTlNGrCt5t6NK5OiV
cVjOUv1WtXS4i1i+MnjjfDCAlFLddHeQXqT0Fg6Dv60be2trDYlDxny0RHvkhJesaW5DXQh5JShT
rGPlkyDvZt9h2IrAZJQNVdAMMJmoBl/YLP+UWqKTsI2jpJiqAwugYTrbcbmdhMcXsBd9TnXOWD8i
JcHwnq1pnK9Jxq4vNYqTZkjnQK+zB06ObG29oW3H9qwz9bqpIdKxNngkl4ShdeoGtuhQNt5bZw3R
pg3TZC1Kaz8ruTHcqgz8wq/Pma73N6PMH8jlW01hJX7lUekcJhC/677trV+ZNu+kLN5QPlUPqhi6
a2VbbyXAnjJ8yzMjekAJRqbB8r+hCo0NEU1bV8aHGKNX0BVwigM59uvJFeNF+lhR7Dq8hbinj77s
EuzoS1z4jHa9z4pppzO729JNqtcNNcANBBb/4ThM7Z/YO2VOfx0nRO49RefINcmEU+IysWZ7k6qf
muFv3mP58A1msnF/VW7UPhGrVzz7dzRiXyRTZ5cp87UX16ufTbeEvZ55b1FNYh4OGf4j079FXgCI
V0l6jyBKcmlLsbdln95/vjbE1trLZ2LQGHInQqRbK+n0tR+KvZ9a1YXBOwsKSnErn/fD5L85pd3t
o3DGQVZ6j8Qu3Abhf7YSnQ0G//eq0NkiiWePZnyg2FP1dyfzjBXj0v5icuRtJsXkLyZmC/YrBWpS
nCunHQJ3NPJDPZOcbrUQ55tfpaqdB9VgqDOV9lZnPaFBQ0WxYWEnAb7k6GdMCOPWGNxqjafVCH5O
R1CIWYhlJk6ZmbI72+OFPG6GPRjLirC9a9xGCAB4xLPOtZ448TqOSnbCcC3u0aCQYji0IC03BGY+
p9WmlFlCFpe8uHk3XqcQ1joc/XBdT6la//xoUVTFOu2/TTLt2MfuZSuTne5q1kE3iwfosP3257SW
iH44cNHd0PzkuUtWc5U727aPh22EqdDDrTdlBShiEyS1kY031k6yZDD5badc4E1yZ8IG08yVz1by
mkXjbihS+RAWBodH+EhBiEv9q64Kd6W1oEAaEbenbDBWBXdPIfUbH4a31lpaGVY8ZtvMmTD5A67a
DZoDBUV59sqKDOvSCP1RN8xHf2nBdGO5pF02WA7d6MEAZhAiTMjMXSs0Bwt7Vex7Ml4obC134+T4
+ofU+MVsjO8ozGZBBfg7D+IH/gP5UVTNV1nb0Mx4FJd6VboemJXBny8dn+JYQWFok+hxkUXif5D8
lXTbW2I+Tn0EXH+65pF/HcxhOIUiHLdzzZUlG+7n0qupkKvBrqa1VzdfxZxUWxnj3RwzQ66TjsRB
IyTVNWEFmBGJb/tu8fBUvPd/XkeLw4Ac3eyEqjhGrN8HCRZ+nEwzVAqNWCcPp3DUuNefLxNNTark
rN0M8jTgtXJ/eT7iOWOAop6G1bhOclvtqglTj9FAmZdmYKduunWs4pvExzwoZqcNopEwqFCOF3PO
fZCL9WeLvX6ta8+N/WxzAg+i2qcsycFWWFEd//Oea4Vn4wRzVzCvQyIcOnyOmpdvqt4bN041d3uV
w6DhqEDvqR7jJ9UkbKwTfSkZD69EWHBEqPNfAurMXc/tdZKKcF1kSXdKJ4Gdz6jdh6GejrE214yb
Ozgt8xBe3aU0GGXxSTsSgAfaih1OkkEP20cfOS50YzEv1+vgDiXBCTklNeC/16qM3aMy8v3AIR32
n3ksoAT8mvJm33a28Tz5pQoMfHOlsvGpSZjzRq9bF/fn0XRJpJExBA3ZpOLwsyTI2CSeJMSo03X5
kyO/69D3zj8POdLNc2PJ7JzSGLMZBFxr4b9VDW0zreqfCNvDP2TDC2lGCVlGxcPDOBOXkViEJPii
g4iSGs5B04q/P6/fDo32piX2Rspf5UjNk7hJvzJE/+TGvnbul2dHoqIFwsGyVI6+CMYw5nXaTaCV
BqWzNmonLGCkTjaZsUr8GZqg0o5NaW9K09IfUkvfJlqXnkfnKarX3mBZh6b3iEhtZos2EB8i45SP
vB2P2UheoGk3/iNLOO7mtBenUnvKsKZuXL0djjXOwsEV7V55OdV2dbOw3J30cPrqOqGfq2hD4UGM
ZJ55gIfLatcRkRuYbXTvaj3Z2bPzRDqy3I/LwuvNa6nlxgH8w+fPZ8999tZOpnXL53qpzkD3g7S6
mrWi+ASqEIIFyMcxIXV7ukS+8Q32p8TozjtAA27tda0gRsRt3UONaYZAvPIh1/KdziH6Zs3zpihg
Z7PRbkyDAbOdz90lHLNn6GSS5KWpx9JdpZukZi7RL6SfqIuIyB0x8TfmHAw5OJS0868U0FQiZHpi
ksNNzLot4vLkeTHlmt1BHgkjESR+vygOFt9A5IZ3s9VXZHkRoUP4wTqV4SHzOIt2qpaflTgs4vI4
TM++3hgrggNa2jGs8FaN3dROaZLV+QeS3eoRFDeMugjbxaimU111Mc1fayDJ1KbDt6wSHLCq92wQ
xKzbRIQ5iY8N6ztvLP2c2dGvOu+IRYmS9FQNpOi6U1kGOjFDQZwTLVYoVQaqy8iCGq0/Vpi3jxF2
864xo7M16XuSZ5ubSbJcpY3Xn3U979xNo+fzjk2mArGWDNi5VBf8XNCfJ0bjXJ2q7K43ob+bhjTf
WXr6Yun0J6HDIO+Dj2+wD62r5SGze/8c+SLDs8eBlL6rOMzJ+GhnLffB0N+KxX5Qp/il/IJ9MHTs
tRFrBS2wzN2pENCABVbhIIuIYODEapABxf3Gzp1m5cRJS0advYk7Pa5oXlpUvomO0N5LQeost5Hs
hyWXe5xAJxd7eoRAjNKCkYAhPzycgxsj77EtZqp6M91jqE/Y/7o2fVIfloCv0Rdu/Bxaf4wOLsqY
Gi18MPHuqopgejbS1RhP+5B+Fws7NziBD6xfkMF3Q1R9ZPNgPHjL8XjIacX69F+W9cicXUJuqP3/
+YlqvWIusBizfo4UACQUrkrPh0SK1q4aSdb6eSNensc7Hs5HwwEWH3cj/VTfbDbsTNGadBnjSKoQ
jReGBqdao/GW4LZ5qrn/uf3K6ghBpzhofJK4l5ry0ml5vSVMWtCp0w4jfuqTdHNcf3njoKdVlIeh
bX7bhRwf6sJTDyVWtu0shx66qOj3WdRbwOOtXQ6R9FFjrbhrVfOQ0WqEmK/OTbRU+JT3Qdro5p7b
iOuTtG9h1o7P/iFc1qxIGNcaSknshZfYZTGhIfOYmK57nKL5Dqhi+3N4GSErUaj3J3r+1lqv4oEA
4am5sSQcwsjsr/CvosrSX2mZASTreYLsXIWrHCfcZ6b+zg1BTEld6VewPYDSfO01q8hlDAixLe/x
hNHWgOK/z/Xqd7RgBLRhBEeEZXqAcbhq5TwffzZ8/Gy71Ejih+TDwqF3mVuPo46r5SsNSeix0OnO
+H2V4krXim1OK/7oW5wMALliZwmhto96ENpkaMYh/X/HmPKtkfiLL1cVF+A5mVEbZ4AXXzmmCCw6
JNYmMfDQruW1LPuGRZDTzo3zbY4HPm9a8u2bxgmIYirXJLm8NlArMu2hTIzq1mnVswRFCzNGEas8
ETZeZQZ/RNmwBqqOIJaWzZp+XXwqRNIsNv3Hn4MngfPtiQEKJwGYcYOj/W674lLSUwbNwW1exJF/
9pfDoybS5kBsIhMArXpNvZmhC6TeQ5Kle22c6s80Z1vHDXamxx++lJUk1iaWd62keLOQ2E1WFv6i
+U5HH6CHNTTORWvVraAnJWnvn+Z5/IyVrx2SxbnvQFJ4ZFXlvBGBeolrwz6x7zarepbxvrXFEhPg
zIdEdO4trTKaiQjDB+tt8JsOFEH2FSnGMy02x+DniGH4kfVi1/wxGgDXnx5qpxUHPwHcoqnCpz42
XPBm1drNQIAhzRk2bljcpa/OGslZW9mPjwbGezuso7efpbmrK3omViTPCP0WQlO7mK02tem2D5pZ
wSnCyN0MY/IoajFexxHKGSYHtBCpuzKtXDwwTxjoi6f6Op2MEtN8evx5ZZUdiVdftU+Riq4RTc1T
kuL/97KN6PH//xyVMh//rPCjh24rlntF/Gb2dh7bmdAe2G0GpIJT5jMMmd2qusohO+aOJa8qY+7V
xYRY1yLfYVIYr10Cm7e1mbzIuraJmdETNtJqR1v5Qc7dV+bMiyiXUkiVANI0IPmFZPhfJpSubXGi
0rO2ucZ9SZAZ4rI+W6nw1GcNYT2C7r6t9Jkp4KSthAE5cc7jau+pV0cH3bJCsrMp+7bcqtzHn+YS
8A66N5rAvxnN+efw7jLo3o4e4e0qQlQ7zWszlKemjS2qwvYbVqG574V7T0RTH2rQBGuR2ANuIgDq
YROeXFPfqKT3tgZNQTIu25dWo53B8sEYdHnWNKOM10wpQ9oNTrT7OcMzxNPpoFT9fJ6cDoRJGhPE
puUbZzDsV4t6eT3Krtn39m+6OfZLucwmmoy+GqSt+jBQDO1ygIQHj8Ne70XjwZc4IIVeC1BAPARt
NjxR7VsHo1Y3QTimlvvVu7Ip4wes6qrGV5yAyNuw18d7onIqQkR+/Rxx446G7DBdrGqog9K0eVyW
q1MqYv6KgNsGWev/S9v3fwipsJqQjocoACUPRsP/3Q82R+jIsoFEeWPBUY/GeG0YG9hOcoudyV7/
nEUjy3/MMEBg5IYrVSwb8rAcYn5eo76UaabWRLuR+RXdSOvozKep6uQdNPI/RTL/IdnI/13r8Tn+
l88SHnsSxd1//XdFI/8fKkIWY8q/rwjZ5P/p6U8+/Pkqm3+VhCw/9D8kIe4/HDwhBrJJQeSD4SGd
Un/b7t/+s+br/wDwi5CBtIJFLvqvohDxjyX3nX8wLBTTP7mM/10UYlj/WDYJcOo/aQfIH/4DohCy
WZGX/K+6JmH63GSCX6rbuGmXf/8XF5gr5nGyZsfepkP4TJf6o4xpDLZvRBRcGEUlwWTTWUSLcenG
8DCE4iIHEoTCxDUCnYYzSU5LNwNkRA0ZVh+tDfRIfwfNI8hjPK+9VrfkNFfdKo+jbeGgjnUbeC6x
yvogb+heNDMbDmydo3JcbZMmJsMRAOIsDysnHVdZbn/xkBAn6rsXyFtJQHv/WfPC98L5moFuUsa1
IO0G93l5CwymPxd0XEJ9LaMkGMrs6Bk130AXHQeuy9gMoNNcWN8keoH36xkG/fybWUcvo3IPRKtb
qzJ0E1r5GV1r5YPF61dur9J1njob2c4D6UOjH0QFvymtjPVQcszK/WdvJMomtZhUdg2vUfVH08n+
LC9r7DgoZuQRzbP3nA/klTkmgoR4OpC6TUGVfaQGaE1Xr6AMRNUXg+PfdBb9YO5peRgRk8msBQka
qU0aA9iBqvQRg5eJZhrarW+0K62ZoqCWvx3IL6vGjT8kZ5AVYc+PlAHPkg+/0VtWLnv+JLL2XMFz
I/QF5kcnmue6it4cJZNVkxO1VMj0N1DB75+v1H7yqZXv9dJGKS39V829IqPhHs3mcarBBvdSHBpO
FYyr8ss0FGCD44vdw56A9ymCLiVGouk6mIbOxB6F8CjWf0mm2Xvh30u7uIwu5pq4Z4CzkCdb4L61
75Cn1IRfU6ido7bINrpOs6P85AaeV40Uz5hkfhmyPpi57FZpql44hXlBk77XXjMGkjxiQrzUh8sp
S4FzXCkPiJYpQxKNMEVN/niPcnhH287Mm4vHZ7dimHVIpr1RewCKLHWwNHM8ZGF+KBhlnUK3RJ9T
0Vsva8I9J/bZC0ypBIytYAp6MpMG6TMj2CDRorsS9krZM/rHsj36E3ua3lYf+XLfZw7dbJUIb1uS
RUNf+w7YxoXtBbbGJ3xlpiBmCo2yIm4BRoqI6XQW+QfDjrZJWn3rqVGv4A8RDe2Kd5hTEyGoxntu
GEtgPCfxNMeOwvYlrmVrPelTcWiweaw4kacQloyrrXP4mJj/cT2MoG/8M5QdJ4gZUKxq5A5YA292
i2pU8ogGjnpDEv42duBtRj3j1PeVapSXsbbxi72px1+mIYp1KeYDZd37SK2xsvrwkDig0LRMHgwR
3pFWfFL9bIeKBFwr8YPCDbnisjqEPEDm3GzgxJhrPU/LQ9WRdxSrBzd8Z159Q2kXPzmGmpCAMCdz
VFSdue4N4xo6UwyvBXf/CJHTT47DXMsT8+ZDkpTiGIZUEo3NBEWGDGWLPAvkMD4XrERjpf8yiHvZ
4w0ognCQXypR5KW2pXfqYSdz/o5eVGevmj4WayncaD8sLbAQ+p1lFzOD66Hd/wSgWnYGHWrOEJOU
790wQcABVDbSeD1KzlIID5C3cEFs6q6nQq9gDrv2qYqscVsPTw45YGt9UG9tFv52rV3Vp4+JlTMP
1Fh0u7JYmszle5E9+On4e7Lzd3+KonUdAcMZIfLM01YBMVurkZl07BQrT4XPDBq2UJox221BHjar
6cWqiSfLBWqzqBzWJFA4Gwp4Y+v3caAP1QE3f7yCuwaatB4xYSQEr/oVSBavueNKZRw4gOzRYsvm
5+j2WxQHSpu9jRcyUhRjfSvIwlh3lLfClF/6gGa7MOrnzssXg2zCrYwKQITFCxMDGoted/OSa6Tb
HdAZLIGlJYdDH/3l2FKswnwrpnwz2NalNQmhl6b41tq5JWIDuJzqEwTG86FqLXA4kr8OLCwyOvhb
bvHqxGZ4dhLQLjB83tvCprKyi3Vlj3Ciqz5fd6WxoMSSW2XHcu3E6Acqf+j3aABK8FcyviYTanx9
QjhCL4abkx1qq/0tJXDxP7RjA83MtJXp0z+oPPI1Yj9hWfApI4geXfc592i0SuT46uoiOiqaT0a5
fJ/Z0xhxjGtsJ0TRm72gIxRdG1+jZ2gdVQ2LaXa8b3eg2SVyr0CciJAm9oZqx1GWKdrjJKanui4+
HWRFplmvtA75vAfXkJiLcJMlC0Kzmy9i9qh//LK9zB5jW8PPHmlPTgzdRb8F5HqO0Ays04pUoWoC
2aPgENO3Nv3ymKuvyrx3SqO5HGcL3Cs9ULBPT2Xr/0pHxA6uHOJdjxon6xPzPk8qRGRVo9SZnPKe
MR6ke+DBgELtkneXSVcvjlFHqzhniog4gzxu9BtOR18/t9vDAOj5lTy6jWcHLhvaymvqJ5EQRZjo
LthFF78MjOzfOL+LfaM3301UlQeHTd2W9BjbGZV73/sbc/Djfe2N6S7zNjTyC7hs9XuTtiefeUeo
P9mVttWI1zkqMe5bbdF09d5usNkoHSc5PzdOcmnL7DrJ9EFPIm/lyPgdkm+9mU1wFsowjn2cHNpK
u5kJNH7N+ar0Lgt+DgkA7rVxRraEbGJThka28klfWyXPw0akpb0WNWGzBVD9TlcSwT970UiOHBOt
ITQQydWPeluuJ20t4utUeI/0EC42k8tgQAazCUcLLBZds9a3zx0P8nrsowOewPPSB0ckE//OYkWv
tUZJmfh7H2AQ3tnNVMYwE2McVibqC3RVdFhL8TnijNvlq1SvLggV76ZTV2zHDtzStDuUQCLLEtZ7
s+1lq22TBEB2CP2Yye8pcoa3TJAx0hj+r7mxaKjem7ZmEx6TNVTIhwLh3CpSrcKA7/svdrYos9iK
vbFdU0NuOmZENfVoYEAvamaUJ3YcxFbZHaoQVrUWxfHW1cx6PZgMH1zGWesywh3iyXezG+nadigv
mRag9yV7ZD/1dYa1FIsfIlJQNO53oe+dNu5IcGzrq3JCkpo5Nq4Txv1rBu7w0JcZJSMfBmQvnqbG
k9RZX7vyQaWxOhjugrm1tmbvfaUplwl1Bjqqy1hNz1Eh/IBBxikZ9G89oaBlZYIHn4bHsIjtRzka
lz6dDzxo974Kv9NyeNNk+T6P6M9S+z4qhYRkKFzgiebXbBt7jcPZOgS3n9jNX+SSp7Fv2m0PVRiT
pyD1CapgxDF26I0SbEaKdlZMd5NgsjWkzlXC5kQP8cP3BlZ2K6HHIYZN1tWn0k3eVL5AlFqfRb3y
7k2ZB2PD+wd0JRhlRZr1W+T5Z6M/N/6wD031ZXgc172wpAOsaA/oxpM72VcQUs+pFLvBdFAxJlyD
OEe5ERlyr8RLBKQ/sCQIVoPWNW1IM1ApoljQ9twQjbWZ0DRU3fyQReZfP3sdylM5uusKcBEjGO78
TKDbEfxCqtggXUQ0kSxR6ZkAhrUWE5tTv8ocjhvfjUHQe+sfqz55d7WiBKvjPc1j+iGgkavQ3fv5
BXbto+sbySH+bTvNBWX0Yy/dy4C98JB62Uvj5dAzyxU9EwwcUS/2RCPkOJO/3bC7N3q3h6tar8o2
9FdtHUuIf/qD2zvDhbIbeCtb9dHoavjcxnA2Yhq10VyfzbzPiOhw/hh5LB+4mGuotrdBqoa2NjBE
3V6Ggk71y78WbhMeIw/tn12ME79CYyjSvlZt7DyMFnSx0Cl1qJvvbdSGa0sMGus4FDVtaE5O3N8G
19xq6NmIYHDJPW45YVWJe2By9BwKqgCMXX7QUnf4LacqnrGUZM0HFartkE/73pcnOVHP8aClgVBo
LOTOXWoFEy1C4FnTp4iAuYcsMXZMlUX3hDN7pH8YUcxlkzwMhHRw1KDrn7mew9YI2zi0l0hvbQik
Zj3XIeHwHgKRMKITKzvpb3ho6NJgKRVldxEh+SJAk1YyZQIjlsMfN3y7Fp3LPqjcbaM6hqSV0DaJ
c9TzmAZRn32UIcpJ2vKPcYsguhZAojW6M0KQy9mQXMnHxOrKG08NmOsi5uikw7LJfFDpBjGONJj8
E6fUv96l5TikRWKJXf0zxq8/3ytHvu/nkxjqDgR0wfAv+UAu8a5KdQLq/hFFlHVOxRbOYAoXGsim
5WeGHEj18r3SsVFqTuhznZoZfJSNFx1YauKT7Vgr+7Mq7jncmFtjhEc7syySF4POG+Jg1khPMjpt
4vRCv8wxsg8bWUJQTEO/iYfW2HZKTKdFJhYvJQFd0O7e8+sHfWISqYsM5J92zUchN3mFhkfrHxqZ
mUHbZjkXb34RhefdlBRn6XMRdAQAstP+CA1t+MIFM+3OeiF8YOUj6NKzHGFl0W2Ip+VXdYWx7jnZ
6pH2Sb2ATHrKP37qTTSVh3kpqnzz+39+7iDIX1VMoHFngC7vdP3gCu6ZoW+6TQOVm6Zj/FQRe1GB
xz+2U32uiiKjDkVr3yMKsf8bc+ex5Tq2Xdl/UR8a8KahDgkCoI9g+OhgRFwD7z2+vuZhSpX5sp5K
VR0NdXjpgpcEcMxee5lDAuV4nw7VjRjeabHbM+TguOydk5G3Z22idE/LgnInDM2tvqjQaSyVxizj
ZIFW6RFdYboG6ZoQzLXlUpGFtokdM/NXM4qgyLiWMveMkujdXOTwYJknYw2hdlTLuDVx5qRjGm/w
ywWe5uBEyyOtyAFeTEn1pemm6C4NG2g8uzjH/qeD7tHGtxzIgmiaZ7KCzpXa/ZzSn0o/mbtaQCej
ql6NyfqsCi4ZireObsYp7rHUrCjdWbfHbS1z6XTwxvAHlOnTmcSOrJGXSj3xI5iagf3ti4ihLo6z
LQ8kNDRYU3ScCzemF3uKMp13WrvKjsnsgc8VMiqiWHrOqT6AXS5rCfKgTyjj2ojvhBkUNzhJq3hf
b/vXcvgKFWzoHfhMRljIIqBOY60Kn41BrNxihkgVHqmqs4HO6HHMho0ALdKEZgKIQTif78MBEzb4
K13+bWHBpZJEsUmadJ+AWm+GueZLLfwMtkBaIROhx+8Sx9rmvUVs/pBGfTO1DaYfM+iJDeuHHKT4
RzxX+0EY91qK+ianQ+dOOoSsFWu7mIimotznS/qWs3ERF6e4LuH4UDlF/QPUwzIqPTEhSul6iYhg
I0Nm9XBpIQaAKtCIwI4Mut941Bl0uvqzVDDGZDn7ltng/PF16KdThohZCXinHqWdyIOvmGEBLGh4
4z3k5j3+oYNBmK5FFQbhgrMqJoR23UowuIuW7I5xYMomaeP73s6KOpIUGmruEvONKrZXFIPMhfXy
TuKDdT82ksZUp+rvDZnA23vD/n46dPGdy+SZmKSvxuZriRNBRtizMkkk/UW7plKcbaXk2mYkha+3
rPc7ZJYWfNz9+C4CMVsnHeBKz7yiHy6zMd/SPILqXRz0jMSg9M1psi9tbR/zZM5drAbXILcxMa8c
zMqNCXLGpEN87212K3JGe0aWunG3SsvJmrmIzbldvc6RnouFa01MkPeJe44atmTjD9MCDGpnBD6j
J07/fQmYTTTATmQA0QvRi8VZse3uge1ooGPtDmGQ6BApnLKD3lEYVRAFMHvKGjfTyyhgOu9Yl8El
xTCZ49AzKsRXEK7EzOrSbWiYajdopzrYss6zHI5fdd29ZIIJ8BcA+J8o1DQhxfyrzs5AX63gSofU
FykgrmT/CKiardXVUahjeKNz1SxkOwzFkfYW7sQ7ZMhbs+x/JFxw+mxd4pTRdQcN8zp8Ft9MKpEP
ZdG7mATEudWd/KfdE316mMvmoUmNfcNFmAxclbW0E3CmU8vI1Rn5tK8uqabe1P8qwff/kBSLX0RA
mIoxnWlYzt8kxfDKHKfHTwbXX/NSTAX7d5AxI/nuLcWv5uHdzAATJ2yG/u+HUv1n/zGWIbit0fyA
8Kf946FUMTpaKII4lG3jVWHElGBcBAzcp+gJevOiMy2LWUQYViliyR8GosTX5NuA9d/Xzgdtse9F
PppJhzFHvyEb85cuNjcDozmOksAmRGngi2Oz/y32DEvDIvNfml1pf9csimvCwlbDQOlpg7X/7Ydo
KQ5V8ZIY3qQy8MQ3F/PfBKcQL2LTTr/rsb1yzZN6xPC1EC3hnJx8m0sCsMfWQ2d2II3q0gHrWtjR
ptVFTPEZM/Cggf2KSW5RfqwGa2aFo6S18AfEBvyxEUKMzpTE53Ua8WTlCiQr7cS5hK/+fT9l/20d
oH/oE/1nCuT/gW0i4f/5n7eJ/OGr/1V85f+gGxZ/8h9NIhsNMFpf8hdt/HGwz/qzSaT+qyoGnUUe
LeZ2ssl0UlZtH//bvyjWvwLRmip+r5gXyLLGB/7ZJLI08X4DdxUFk1bj/6dLpFqyuED/MqkpJvJk
vgdpSuBEOKkIi46/dImyqchGbS0zX29mgldEodRQMWnxdJOc34UopES7KiA3DgI/VRbUjT2MoJdJ
lF9hY1zSaLjSmrgkn6XkIG1z1muYX2ZqN2HMBlL8Dez1ZIvirqHKG68hFV+poFAIkbIVWf+K1+sl
zUj2qSws4iU8Ut0BB6GYdOCN0PruYGAdKlFe6pQo63wMs9ec2jMvlPOihl486ALTTtxqhjgw5kS3
NFhXt+iv2GZSzM4UtVEV5BEf6Ihyt9XDGOzTIJ+ieqbf+rAqT+nALjHDYWhjKAoCuX79SVIMC/iL
bpY/SC/6BIqDL+r3qmjKsEyqfXgD7CO3g1YIG6D8TSabpTEnMq3R06FANGjUV99oGkg7idCTOQhd
qPaNmjzGFVYgjmggq1YD8KUBMkYaIEG0dFhJS8dmHn6hF96HAlBYQBYaW//JvoP2mwn424I+QMNi
/9R8gKy9hWlMe0HAFIu8HzoN7Q74BeKO8KAAaawC24gFyAHYQdQdra9JftYvSBzYymcJxT7wyABK
ItCSWeAmNgBKCZBi5+Z8RD+pTHZQyJlygg3UbZo0TxHHRFiwj4myqVeNVcwg9yW1yTPVrd8EHHo5
OXPmMGd+R6pUoBB5xw4qo/rA2ptC9qMaanLlBCI0CGwIiWlDSlYZe33NJldx6NxINoFwcjmum5ow
JE3a1ul8lKZ4FyLto2hlcwQeJQlkKhYYFelMqHaBreZcRWYGkNU/w20BVQTeygXOFQN4zQBfYM9u
KpCwUWBisCRaONUTJOIUyMxsCdIKm7n2JuC0BFgN7hndW38qf+r21hkm0tMgcgHErQKRk4HmQiC6
SWB1U0NmkAhKstJPJQeqMsfp5JD/EiO9cVsAv0wgfw4Q4CCwQF2gginw4AxMqMUPq+QqQIf10l1b
xDudDn+VTWeDa7eh4VIhkOCJ0O1LJPeGu3rNqxHKCBQl3OT7SE0AF8EtW91F+svVKRDNRHN+Fm3v
d5Q24ZCSbQJGqYW4GMFgQkeffqCHoU0QZucWwLQBOH2CjXAaBJbaA6pioStiJ+cgFHirDvA6AMDa
4HtqfwTv+oiK5DzqraB6TlTHRZCVlNKoXK+JjQrJgNmcAkqbHZaBWQq6pWiZA3Ac56cxvSV9Wgr1
UYF2KkmCOm0/wniNiYXXz/jlKb669I2r1+sb3U835uIlkAMKntoHZkTRUMn1rVBI/TJbEZLSdilF
eWRDVdWT7ZQYRxgnC36KRnQ01TGnuwJrKO2iwksmM93MNFu46BhXBKGBnJASH6wZYRBU9RvLnsPT
OevHL2Wtnrp83uNwBTcJV7V6JZB7rAPVSg544v0ckf5yqff0EeMB7CUqjzTAd+jQv9alZ6Oa6cle
GSec31II5CoKLz8id5608XQb90tzxRgBygykzHAOQ7drrQEF3ejbAxEhUfQamjTFVAYbmtWaVlCo
TJ7sDDgkkwC0xDfDkCpU99K+JWrnAIOGcMLGItGtiE6VAwsrjCvD1/Rln9xLgxxbxtLJfiECRb6V
JNh1EuZQ9sz0dqYMbrsgKDC74ZaSkezOOV2AjOQdXV/pSjqAuGvIJIdIF36KfEj4iUNlI7ojgKjv
5OxsxMp4iRN2tKY+PdYJAoalbGgKsR4R/4MQZEFzhI02QA/T+YDW4GNsCWOsCXJ6ABTWfLSpJK/Y
0dOQOus5L9gGRbN5gzhlvCbZyqQr1b/6afYgGHBVYKhFZ7j53RphdmwdWICjFYQITN/DylmOFcFc
EBm20qzCK4syg3OShFurN7XjJLpsTdsSXbAAKq/6r9JSLvgemFc5m3BNjWFdGUZevrFOqlhXyhn8
7Rwu4xC6+OSaO2kwVLgSKtlq5uCttdmeOM4Bo7N1MWDLTmZB1MqIcOUWaTIhZ/SpjNRog1FuF4+9
MmGFROyRZNc7b92cP3fJ7PyCvOA6avW5THZ9Q9ElQlsy/SR1hnVOEp3JQCKn1pCTE0XsqcWO6FDb
5XNS/47tArm4hIJthks7k3PiEu0oAqe4TMnTonzfLSX4dLI8rmMdbVSTqZW4RuDvyTeL5kDOJWzd
XN9N0rJt5HNpZnstRCCvqug6p6IpoVpqrF2xW7UcowYe3wZ+4TUpnKcIEY/RqgWyDu2VDN3VvYZp
idaheJSW8daNKl3YFE1brEUiGgg1aBbWhzoznhTRJCKZ2/Zq2K3E5KjaEbVjFKAemE9NyYkIw9hN
ET29EkyIkrWQ3xozTl0F1fwnjXFyFKvPKoQt18lzR3ykPbiq4C2q9lIGc6MNGDuon/qqObcxzp56
mo0XKMNfmt1pu8zBJmqFzBksEAq2OZ63m6Kxl6fcjl6VsoDznVdno9HsIIfT6+oOSR1O63cxyzqW
HeFhlqbEi9fokkAZr5exP6d9e14sKkdnQYNEdhb5LI6z+KxZlptKQpbR2uF2TGySJkjUauLQHytB
zKuK11nDtC+PuUIkc/5oR5pS5bAyL9bXVdeii+pMSgA88RUjXDraiYEPh5LIXgWGHzdR9kxmK72P
buwueQ/ToW3bcd9H5D9h88U+opLWI2KhH1JSzw9sxPgR0NFNa7nMa/J7NZU3q13xqLBbTxrt8az1
CEMWUo1G8KH3FskiYqqy3yBkq0XMbfqo9nK9MdB8fJV0uDfyKE2PYYMRsMKqwjxv3Fop68+AIMbD
kLz23TLRtlTiLeIlBAYdC07eRsmRAfrM2On2UbFUQZQ2n+wa9VMVOVpgr8pPJ6edmWX2oU9JrlRq
UjmOxsgCy7FGYINzykTv17eW+FKS/5yQA90OMJgyFA+wtr1OREXLTvoAG4mwxBB2gYiTzhFDWQmp
dkvR+zpoc5+YRydT/NqJuU7QvhJMjUr6RSaouhaB1ffkalgupQPrKnpnT9Jt65I91cz3ngi9rkm2
Wczmu2pEcmmIOoSmzIAUHjfwkNg5pB0D6agzUdoJJPY01b8LhVED/1XbyZC41RF0Ra2Rl1UNKqBe
LVCJt8Tyds+o9zFloYsxKkGxrET3LReKC9esHQawhQxOSRkVHbD8WlUfeUnrSRVN3LSXn5MBMxC6
F/TJmtYfxv4xa5bhpIqkC6cPX1dhzmCGxWlGmOkn8bMtIj/uNw6NRXKN+gFV6UIK1F+evN+NK51u
8t/v/vFX7cp3VDXV/8ub/njl7++v7vkh5F8Oh9X+eX/1j6foX0zHv/z5X569v6slRGyvMOlWQEmH
RtykDqkq94f3e6sIQvnzub+9JYkL4lbuL//tPfdPWFWRpfK3v/nzY/+fXp5E3gtJ9eCBhlEcxi4p
Dxlc3WXbi7v3x3++cn+OTo+0RuG+xZKKTqTUlIc/33G/d38O2oIDlrp1DNY8qAC0ABwj/XH/xPtN
pY7oKe53zWLiPUzJlcsWZyK8IkxF8af+bNq62WW2Vh76MaoOtjFEMPdVOP9RvR+X9d+/IoTAf78X
QiwamxEqA9p+pGZKgWR3Lg73e5KwkAHzQfpRCQWBpNEyFDd4PpA0P7Zv9/8KnSVCS+BQON/8pxJc
98P9BQLkaY9LOEfIM/k5MSQyBoJVww43nIREPiHKvd+7v66uOq/fn7w/tuD9BSSKb/98yx8fcX/8
l8/58/WqW+d9l+bhrjFHVqeB+DN8sBs0BNNBXSPMW02CqTeZOAC9rRBjlCPo3y4NJJpJnNI2kni9
FGfz/vh+r5Wi0XVWDAfuz91vdBEGpTHLk5ooTodeEXCm4U+PEZE6BvRB7sfgfpOIM/Lnw/thQm2r
IsPaDG0GJ0YcuPvN/bU/H97/SCfu649XAdlYGe6P76/c35iSXrUNlUto0s6OyEEmENbcQkf3nFa0
Bm36YiuuCZP25PS4OmTFeWrCq6580R0LynU8NRg2yKWyx9vUj7oloJYM5JBSJpM8y9HckvV1IeMT
gRwNE6YA5YbYjGSw6kE21GOZvFpkd2Wy41tSdajR/NZ69ZWi1iV0L1kCeLS+aYe7uO2D3mi9XifJ
QyEITp48lCxN5rUEBmT1uGMavLZ641rq76j83a2JV+iCa6G6hsGvmyZ6zNBGIgRlZu9DD/KajJBs
9nPlALfOueKh5gqLCFKq2mVLEGiY9jtp9mnthtEuHiIIHtJ73zYfGAw+jvM79oheQsmb5eVJGyyv
rDofgMEtoZibenGsnPpI2l5/nIk67gc2glrrZzJyziLlR1DBlG9TpB8s4rwnoieRuR+AkIJKt09m
Nwc4TwRhqvyYi+V5CPWPKYlPa/ulDeC3UXxS1Aw4NaVPvlIRzMex0w9mAQJa6zQWpl1p6adh6QNl
UYO2Qt1bz4h0SVElhD3PL+PIUiJtZwWp2gTDpqvYB1i3cLVfxqJ6tCEF13EDXSysN30yPrEPPmf4
MogfoM+vfbarzDxYcaYcZmtfFdOvLFeeTE17aR35SjA8Hpw4EhBmm2aQPGNanyXJMpr2c8a0Ribs
Jc8G/i2v+M2c64SkXBqloaU8IDuQq3g/942PM+UuB3m1tB2arG210wo7SFV6TOcZUprR5ydMR/a5
pPq11WzpsCKKhcOi9Qerr1+jYT5WMCdNGSaPkvgq/uzLfGnMFHWIGuiFue1h3TfO/Biq9SXDSkax
88MqlWdn5n/HrdR+s/vMr9gF4Hl8kIw30uFp8Kmkg4W0nAyvl62jBlczM7t9VdV+hvWKFC1HKp7z
or1IYxYktnrsI/mByM/rkGIUE6FKQjjeJ4pXfsXwP9KFEEDZ2HUDwZera86cGBlXi8V3HFx/9PAw
GNbJsMtzq+Wn0lb35pCcM9uAMfIMtwxHLeHXb6EfBm7okvchj9+QLFsyUw3Ntf2gq8dMVw911Z4a
W/Ns66OU0IsZKh0pvZlgthL7OIEFSNs+hNFK3BZZJrcKeD0bXvX5W12gZnb9ycKQI55VL66ZfLrB
jRby/cJt03QPchkxZyY/qkS7jCXLnW3u+/AFtu1enmyGAVvNeTkaAt0b+8OkgVDoR3mybil+BJk5
7tc0+pzV8WLwCcAHBz75w5jzGxX1RpvJigYFZPNC93V9lDr7kOkExRakZ6fR49jIHh6IQd0SmAD3
D8d1Q2kudtu/yrV9lBvrttb6IcWYr4Zh2lvtowQ9dYgGXC8gwTbk5CXIvZmtyshnhqIoRT63ZJes
nL6s+Pfao+xsKgwxugOdcg5tIHHxmWv0GA/jBxTvo2rlLsmGbt2rfIL8mujqR67OgZzI52nFLA2+
Y4tzVy6HL028PFap8eYU5Uea9xT8YYBn2BvmOz6w5XaEhVH31b615mNGmyyXQehmIEeIG3Z/lTDR
ymD9WiF91vHVLvoX6oZAqUMfy+xDqZywlNzHdnXq4d+OVnQLe2PfgYXo7amkp05P3iMShV4Q4as1
s3uqP2dS/6AiuE/X0xxyiOXypaY4yEBgHGN9kDjElcqVJCkPVpr6oRIFZW0iVOsPuRYHeeGc0V4/
Dkm5y+BHa/jqxU12wZ3xao7Wje3rQ6jYr2MYPuukaVlRGVTI6yNJCUIpPI+Z9Gxk2QZy7hkNuq9j
IbgOIvZY2mfwUWq03dj+4I8DqZaoU/NmyXFQ9fGhQqCLpQ7AqLKPy+iGD+bFLNVgzRN3IKKyIDJx
MIKYLb+Mvq1ZZ4I3x0ui2JchTM4IdmmSYiHiDBivJedpSo+Lbl7Rz71ocQoqnus47R0rg5RPtXbj
m9a8JlPjdiaFHsxaWYb4qkZBGOaBvFZBqaFDnj+kdgym4rEJ10Ot2n44rqxPsne/xLXsdUnia44D
bpdD54dkZ7V7tRqYZTo0U+gVlN5b5eWscBWE47KXUxKtu4/Qjp8xwNktxrwHSN/ka3mrknGvQUAi
Og6KcLfvn1Kyy2BcIPNg3qyISo3KXYgBR39E7VQM01E2sOOJ9bNpTiRZ9kFWLds6lLc9ololpy4f
i1NeRl6WJQcYCLu0D9/ROv3Uo+zdxIEg7Mo9UbxCGcs1TSarVdzWpHpJQRQzW/dkuzmXue8QFJk+
y4afEK7pTI/2t9W+TNm1CelIInTbGcStR9pO6T8bPPzQ95YMo4su5xtTU6+lczNyEkMU5Qrj/oY8
77Hp8udkjvYVdISwV10lvSCtc7Q6IEWTbbxAXMf4pbart6oOt0oRb8MYkWWyHgybUPQlPdvMJ8sC
QxhY+KxXxrbCFtTCAnmSYjyBkZqszAjh6sVGxZVMbHKi7vjGll5/2mt5jZrEU3K00xkQouSp5rwP
2U2EvtFXp8Qwdv2+tMxdE50RUG90c7gpSLxCjS2mPh5MLbka+q1VCbC2Oyz0s12e6b4+q7tJzXfo
u925m/fUY4Ep01kw3EYHuYyZ9fvihJYizwx/yQ7JbO6rsb5pSNSjQgTJPzmt/St1rnpvXKVOPuhy
5tk4ODX1Vq3nXZi/Lxg3yjGUIXKh7Xhyu2I+AkwvBeJUc91O5mEOEeqH6r4clnPd6nCgiPcNmy+q
5lw/zArbLoQUtt8IV55GzOHLbmFFI08dV9roEJflcWlY4hvpi2pyl1iPWd55DdY7Q12Cg88euea5
kvthooOnA1fa87bCZL9BeoT80St1tl/RfoiZ7IbKVdQ6cPCELstvO8IcRkl2Bei5CWVb07KzHLa+
Co3esUMsBtcH1dNgs9fGo9nJR4seTWWE+7Lki4YUzlHlRQXhzd0DLOnjDIFVWuYf0D9vplTtV+UV
d+/DEit+NizPibmeTBtgFhzTTE3E8TJmK9mhJaRa0Yw9TM0dEfA0hklHVwXMfMEK7KT3b2Vfn3B8
ZT7KqCWmHXE9W50SaQHlDqV5j88gEztzClZwpbB8AsXGdCZKDLo4aBz667QqnqJXnoSIni4GfLHQ
T8LMV9FR6xLTd/Y0F4ofSeFejspz3rD5xvYUwOll0FvfCEk7w7Uxrxj98cta9ddZr9+JcXmyQ6RY
ZuzR3XMJ5drUw2enju6I32xPwdOwLraTJ4XLgSzo3SjyZGV2yswcikJAq6G8tCmUdGwrrbXmPw6D
6l1Rhz3Z8IGqW76p/QbNczW5OC1pfNTS5RaTj7pG84kPpJUSHeSIoSLCpDOWz8knbnkntXgq0GkY
Oy+uEDxalTs5k4u7J6RMmCUxTr95tuMqc1dM3jtnRRTsuItde83wkIPlF5hvllCwDG0+yjZuPfbk
DZnhGr0EPYZg4lreaQp+CEOxG/WELlzzUrEYzesu6ZA0Q6A0exJvSuKr09mtrYwryTzhsXZUSZTl
pXESGUedN8qQ5VfoSl38NGOu106sUR3auCn1k6pGtGs+SC95So1iQ5gucCRRB38w6EBp7PG7PdM3
YG8I2VqDf37oK2kDw9pfNZmwaIW+T+MO/PBSSERwN1UxmFXrnYY+z7KPRpfAg5V3OFDsQsPx6YWN
sUGgQ3kAqUT2Sw+FJGUkyPs4h/Y6VfsIFso6bx0n9LScDHNNOSV4y4ifDf2QxkO1z+X+UPxKpsLD
fiZ0kFyomt/hgSU1vm61QSyNT6RhvFcVMGstXxubbQOb26pmFqdqrPEebgSvcWSv3s24lvU7dAL8
DnT8y/NM4HqD1D+BxDl29NFS3F4KCpyWH4H8BPcRd7DyHfZmPoawC+Rqnf2iwvwc6uvVklN/zAjY
za1TuHR+bkDrnr9DLB2zwTnIbftWFw+DKI9kOPds4IceXNsZhGvFdcLCeMYSw5j1a6Wn1ygxH8yY
lPhGKDgYQGl6rsae31G7RRcztXdHXdM+JShwpJKCn7eK9odHPToFydF8Os64GY+4b7CJik0/m8Q0
Zrog/EFqy2dYN2AauWtK7JJ65nZmwDI13ZTA4GWJPfYop1Y/km+2G5vkbNR0fJURKqRCW8Dc4cTh
d07nUwLFiRqMZFbVeh/UXYaPXuvPjuquS+0mUeRHeeTb6kzhYt7AAgId440R/nnJ1KzFy7Pe6J6C
XTQR6d4ADajsnE0xfYYIljLVHzJzMwgHDlO7ICf3S+k8rDoytE8bS9SJBWsddHR2yzYpm21rgsqo
WqAju0vKysMolWJ53omTBzMVitm0NUYi2ol6cPhkS8A743BIRjBa6SGq1b0eOyyoPd5KOFiT+6ew
08cZLvTv4A9iK4LvO1qIVa8BQNGQqg6QEFN5d797v4nFk6WJT4ndahkpWxl+EWtR8P77S1ARRPsh
lNYdhrY1a7fckPxeoZMvo0T1F9wn7/DH39CQP5/7ZyhKMsZf3cAXkWyVnTfNejecO6Lgu+yzVdVs
b0ygQ/8bQGvA5beIFxYOCFCSgnsfW5qZ5DfdG6XB8v9A2PQOS+c/0C/0XOe0qmzKpv/AfO6QzmhQ
vBO/27pyJe16o55pKxmXfikY162w1OqL6T2yZGWTW3hhTmNqvmBjgwytGd/jyrH3U5WPLuLQ4lEz
+teiCiWAHbZEWi13b2l9ZNsWntbJsjcDjtrHKowhgJtj+54UEhdmVFqH+8OY5lGG4OS1GebiLPLW
GABO+x4T1OMaTZ7v72/rI90359DXsVZBJTsMiFevFNbKdZ36D8I6ME7LlQwnJDv1C/ZQ3kwX6t3C
6G5p7X1MNXi18Ih+kbTItWpjDaxOrXa5Ar+rG1dIc9QWrSZpt6zL2a+YidtHE/pmgrW3phImpzod
97Cwpye5LHNczurvpJzo36wOg6KY8Iop9Jkl7mIYFZ76eZT5CihFnpAs3/ALH5WmeMILRNthINKr
puJl8yw9a0v/S52W7hwraDULoyAKPgw/cgshLmTA1ym3McnOlfU4FyNCWCWD70y52iu12yNuG3Th
bYaMFS/igonPAOCM0Scp2Y+MvCG0r5FDr+qkCErKoZJJkj8tmGkRNJ7sx9IHKSipdwRSCvN5Fyo0
T6+2DRdh1+ONNUs4cJ2MEqo5NU6VlDilp7saVkFFGrqhM2E4qo+EDFcK9Qm/S0+25IMj9/Qv+d2j
sZer9QEbMiHH2C/teYSRAXH6uDYhvnfQctJ1pw/IXoqKfFuY7gZdPwttEtNV3TSHPH3Mw4rGcYoM
btoPeenmI9eCI3nV2G3NfNgrhAqr2IbbXbyTMSyrVWRa3W4huadUAgc50lCW0OGhnKyxl1nI67o4
kEBuEsverXLrjfRUAGuBApegGIkn/GVSjdNbgTT+SiIPe/DuwcbtpFxxNC9aNIm5W2WOZ2JzUbaR
m8o4kkrJHsvQ7QCtu4o+9R69ZINmXe/aIIPF15V0gvFbRzCXbctPMg0xrqjTT017AOQwPorwA/qq
iR6xTw4Lq6q8NxsNEeIxUkABMbudEENJ9YuiHmvtjI8Up/ZA6txMPzZhdoo9vQBk8yo79eRn9MNp
/NyaD3wXDkOXvczOu9o+syCi5Y0nQDSp3i7DU18ysyvvaSIYLAg6IyQxpuX1S7XBlYwO6zaX0F3o
X9xTXthLY5SbSxcUP6pxsCB6tdGbwbg6JFUc1CsSPdk+leriarjfK4OJOtKtMVjFDZydur5Z5n4/
1/r3bC8HcOvfFFTI623lBN30Jb9Mmn0ydExS6+uEG16n9O/skcBXgBgbmI2wK7rwpVeuNWtM7+CN
3T4s0IJ6G1pU8SkC1fPAwIRLr97v4k62+XGWcFA1ISejCtSFdl6DGawEfToFK90rmGatxf9SAdVK
ue7a6fCYKSsdVg3T5vdILRnZ0oNufcrsVarxmHUdlcGE1VO2HahCcdeFhm0924sKPb892ut8sM3m
ccFia42tAC0e4oNl2FWgsra+r+i+y+QuQRM/O2b1rFcaBTfpwXLj56v8GKlTIHfHSnf8NZP3K5c/
+jbcS5y3tFUAXecjgt9zXC2BsDnvXTNyPGceN9ZUbUwq49plmsn0ADs6kgDaOEjgyNBDL1aq6wSt
5NM4fNeqv6p+376OTKbRoxjaiurnWonMYEJ38zuWnyGCR4qzqS+WdAl1Yd15yXFdgcz/g3yM6akm
s2/a6XVgKPteO+I5WUXoXl8S+8NOP8bsV8r46GTiOUirIY/kWtoiGEQoH6MAWa1QjWRIP2u8/cfn
hT162ufbfHjRxumQdAxcOfQgcnljr9Il0TdxdG3n9Tyo9ilHXMMOY5RCD39eX0ANkm68F6W0y7CO
LDN4tfWwM8gw3ChIDPGHY8e8Ra6MvXN/Did7Twb61UmaL6Sg8otitZ+wMemPdpfaWi8aotdKl4+g
NSWrxTi0Ty3CTW2SCBOpEWmVLt6NnhJNUGYMrub0MsBlGOEj0Pd360QJLEwuB/uWp+d72kE3Puh0
4kfrpV6wjsK4YjAxvGNy/BkurXOztak7WBZhPnghy19kx5odTny6JKysJXVCSFcYp2IAWi5M7OSR
K+Q/HOuEuiT5dmrMn1Pxhklh9zRX+lEqkGgxDQO25mdnNdUfisTWBYcnhVZxGx3DCvF3Bsns3c6c
w/0dZgMdp3X0+qlCR4QuWY63k55bx2KAjGWpUX3IR8va9XTpKNEJRsFxyHpubFW+aM7yZE7JJVc1
8+a0XeU3mmnTnq+bj6oP91hdYS5hpvk5kmXmHRE5keUDlr1lpZzWTo1erBWb8sWq8VxrnmzTHHAI
tH+USR7dot6QHgFu8dwo99US49hUSvlTm5b5U9IdZbzxb/dnDFnrd7Niy7v7a/lo2qc6jx5kVhRE
oM1hsUbnjGs3ZYG4R6HmnDsT2doiGV90oL6HeE57L19TDDrL+60MZenYLfimpXbybEuQwDYhLhMH
W9zc70VSdtGMxgkGqZxmVvPxNyYcdCdTnJpNJe62OurybaVVv+oSEG6RJeimmnoiqVQ9/S/2zmM5
dl7L0u/Sc94gQT/oSSbTp7zXhCEdSfQOoAOfvr9UdEXfOlVdN6LGNVHo/OZImQkCG3uv9a3f7zTm
tlWZlM0WNKbH3d9FFNhLg20Ot+CchVesCzoLzqiPFLlsZUsPgzSIFVUulDImAwwL1Kzv/QE6bMHg
f/3rPqzjZOSgMXaUdvLx9x9RAB7GfJY3OSzDvAVTYMPAhn6sD79/FIYVbqsZQ/7vH4kwePwfdTjO
gF4/6vb7f/+vP7i2eqnvv5Osqf+ZB2QFqLb///LwaxKl5Ecy/Dt5+O//82/6cPEPn9A4lwKcuDMR
eii9/y9EKIAvBHzHAVltugEUIcwZ/6YPd/9hClKiQ0eQvBrAGvp/+nDzH77puySy/7f04RdLyz+p
w13X9S7SdBsjfshm6v8VLeWXyFodTmvs/x4lu4yo6DdIu9cdvVA0Y6e4wkNJwECFoa3obi1rPk8B
FAAiClEaTm+ZXx/GxWXeL04o9661HWISHarHmAbrP721/4k/h7fq798Vzr2DGcPxAp6dv3LcGs9u
XcS3SHD95tBV/YVjt7Pr285JbiZAbM5yixt1/1//UOtikfn37xCfnSUc4SHWBzD3t34ek4pGXiq3
AhEm5LOoNAb2hXPCtbYsvKPqUX+qdzSzUVscxXBFVOBDcPBs8giWbNObHigHr67/xZth/Yegxsua
YkExFMYb7f2t68d/7ErCXuSWO88WpPOmSozrGiWU6jbzCP+AoYDhYs0jg+e/fkt+F8Xfb4mAge9Z
rES+/uWJcZkjAgrVcquI2W7b/sDQf+WN2c1A+Ahyz5SkKdpsQG03HhBXNMcoezMn37lImhkDpN8M
Yl0ai3CVpLoLEMXm03RvzZpB8/LWfC/u8DR66iqndWMn2W2lSrZVWzzaiKClDtB2Yu70zHWo0MiZ
FopfVnCer82KGiIbdmb4lEGKLoJ07Q0k2sRtNC7+U6DJEEO3EYzQ1rzuBpHryTb9HW63S6srUo37
xP9+3wbreOlOSkJZcRsgVqo90Bam6gymPXUEum9StWpzgnUnqceGe365Z4cz1xPxwe01yjxP/0kU
APWx7bYDQVer4BIBQ8wsM9l/kWCPP+3vRUqgtcBLwir1fZbE5dH5J5NHLkxhlWECp8e718WhTOFO
3cvxBMuYybchIz+OCi7RgtJ3xZhLPaXpWj97zPHDDfM7xwT/zEQR4oy1kKPyeGnCMEb9kOFKvxDL
SC7IQPkIss8i6AL69yZvIjFEoXMTHovL8O+uQpmw7MqcXneOQRDsS9J1sN/LjWi3c/UKfyzLSGWY
NqD5PH1z6eR7a4MMC5E9FNlVKeBm3JjVH+bKPVq89vIT6UX3xlqJbVkfkL6kcksbwPEPMRVQv9X1
WeQbbQL93GEnQAVLlJgHiGCK5nyfNqgJALgecEsa5p0EP5YehuamriMKl5CJiNyEahvT4mwjJ97i
cSTcXASPbcZAcyfk0WyRhOqT5CIWkjZ0bLnpAwAJgK0PGz/bE8CBZ3yvHaC/ayNmzsNY426e1kLh
XN912Q2LLmuvmevM4b1cXqHLzOlDkh0W3iW8KhnMkR7+y9Ke50asDfwsIxdUtObWdGeG22K81iAE
xi3hNG6yVl/EHQz/KoCd3ew/Wz4hTj002RxR5uXf/9PymRMs6g3pX1vThYH54k8PYZfArIZKVK4y
21h5AM6KgIQUfQX5BQqOAOi+XOHDvUcxfbOIYjcy+faIKV1mJqwOxuH+yUNRa8wPtTFGcye29IQJ
iqM/PK6t6YWwYHwu31S8a2Gb+3C47aoEolmDasyMtLL3DVQjAwAUBtCNzXqdy28yIFa6J5at/PZB
NlYBvpeiiGIoE8yLNN4m0nnp0kd0XI1iMwo6LY8uMzMdMcUxsLLXyV3efy7NzjSvRX03Vw+GfxuW
NM731N1Q45iwQ7Pu8PFw2yQQZChvEAiu/DmiL+Y4FjJDzPfQtSd7iezw1g6vobkHQKXcfVXeLd2T
2T84+sUpbiSKWVcwpXdf7OxP39GHDvNo8un91At+J9rstBAzJtOGQmf6OlcE4MTJvzgp7P/ACfRw
fwVYw1C3+hQOf53xGTCg1PWratsZy8dcKbnxW+Fvstq2VnGNWwiGXnl0MoP1V5FXwLYH15tFbDIw
t7Q+i7S5M/v5KhzCT/BfhKAU00/simHv2cPRVfGfcozPrmiIc5UV+if/z5SNwQZ9bb7rUxKGAtrG
0winP9fJbqitTyMwaLYb6b/I6aVI+vu8pqayMbRT2QTETjvir7WcszU7WYbQMOjLjgMCDs1gQJmQ
Bq4zdUn9SYYv3OLYMkfygPyZ6IQxHrazz4wg8NrjOOdESTVs/a2LgbcAFtQ5n0ZqXZkKkw/BQ/Ml
gcivaEcYXT8Az+tX5Fsf0sS/NRzaNRRJq7I2DmGOQC60lx2uCAv3erhRRbDV4q1OmJS5XtMzxkGQ
VFc8UThoytwhg7vad7m1cS9BStflJVWpHuljlYmxH8NmD17pcVHgWAO32xDigVYIj+o6dMAx8EQx
oGLicklwMn+znC6pTklVnVOoDMwhJTY8EAAEQJkEQeWXRChiTmLU+fO27vhP+ktuVH1JkGouWVKq
ozsgkVGNBtQFliZZWXFEbohBtMW+AP3y2Qhg8oYi0aoq23AVWmSWXfBvwjDFMWgrZw0qqzz94ruC
zHIfNeN7PgMDEK6Av4E3T5hBfu/mjBC0TM9BCKPHycRtXLri1hXBE2lyBFSGaYskYQQzXOHNH4gW
Q/lTApEzJMe1EwCyMVzeVnc69KbhHdmEtly8g7vcqIbbadDPg2Wf62WSCAPx12KyY0jVJb/KkpvE
JjgKCau686V6sSus9rM9XPeT3W7brunv/aXr1yLtw13Xpcz+8+ImFeZTwkjtk6GUe+YTWiV+MuDE
3zeWLfH1Ye9Oua1Fv9/Ng4D+k03p2cgVdUmffddzPmwNHAyfcIL0oYwHE/aAm21FYTnnHOAK6wi4
Wj7k66LNoOAmXrX2xdSdcXc9g8qNt5AVODCa9EMHGtEZ7LFtOaSaWYFnbOnCdKQYws8LK6R5fnB0
5JSjPZTVrpbhV9yN2NBl02zZ/FWbhzsLzxcGvqNT4cuvUoW5UBHtUu5kISTPuC0YpKVHuBb0TnXJ
6et+LiU5mkuV7+0+fXJMraMU3cWq1vW9O5Lj4Tf4Iwtfhjt7sukgusnBrd15zUSZOHpEHVjoaeWU
IVfyBPCjSZ4boDSkp5DyOA/DnZHVRAhSSo4pbpSSwqOOZyKz4jtndlYWbTUSd4YXAECH2nTLiLv7
85RAASNL5ZIr5G3QE5+Yx56nkvMzhh2YF3G/TnUnoxi5ROO36zpRGDsX4HsD4YpkV3z7wUBmc5x3
UT3ZDLy+yRjsVrmN01UUcp9ZEJ1Faf1oc7R2+Tgw1LyUFSVDZdXYFtDGSdJsdeWxnMUtut2MMwqm
gCXsikmuzbMROGw2bZHczD7TnBQ5SBQLl0rerD4ln9MpTGlQlsWooBAY1UPT0L8f+utwZPspJJZQ
w6lc4rD01+zkxYHUFdDai3FsRvPEbMwCLRUS3KZ9KN/GcwUyaGWjS4zcwSFRhsOzjsdmF8fjfSs1
tOIq6nzKHq/ZajtjxrQspIiEepuQXZgxPdmn9sX3Gat+mzHhX2HdoyaXxYz80NnIAb55UyGCrZLu
JXBxyQS2c2K/tjZWEPBQqSqqk5Jj037Mace2cfcywkCmjmIA9u0UDLMFYxVZKaYpk3PCOkZ7pEIN
D/TEk/YzrCuXYnq+zHGU3rrFkO+m/r7ICm+31NrmyYLE0S/M23y+kpFSYKuZ2SQnBUqLZs1Nnbck
xTMVWfr22NVjvRUkxuXGQOor4hGiQaeR5ICVUWG0SnOTj8nK4eAxAXO4U0R5R1OAGJkVQBwMieTN
rCfWc2fjFnQUybIpM2nU4T1Sm6HPVq46LTGodNHpMTKhRoAxxaCTSofJhqe+gpwDNukfQyxHK8vv
Uc6TIUKAqzw0ECyd0HjDXVREM1kvKzkpqmQC6LP2kEMj5W+AWzJIbK4TYYmc4091+jS3+EggpeGt
9qcXtm0iw1LGiBncYtAw3laMPdoS9FIMN7pdQSxXhqVxl8zDEyUJ5pIZXZrhZDkyK7QiHh5yxFHD
Jmk65IkO7eypRvxKBzpB+LhaFgVzR4u7MMgjY2kcpFhsyVXYHZREMiQJL4g8RzzMw/Raau3u/dDY
tJOKDwbwE5Nngd2/Pii7JXG5VgrakfUYj2JrQoxibX65OjEiBYvJ9OJ4w12ootcp3/QSMg7qnGt/
vjfS9M9i1gzrKR1Tb+JGYXCFnABoRrxle9l7REqO5cDg2ufmmAHNSQp/jKqGGZOq0DiL+FRSb5vS
TKi0Ibu3IL1QpslDOMXiMtECpdbW63lZQccRFhoR+LHQW4IOcq6MDCNT65Lndd1WhbsZxBMy//4w
Vo7c2kFLIGhPmppBgzUdR+8KwmasTPvKSWJ7TYoGgdWzGlZTYg87j/OXi6eTJx7g1IY0oEsKRWoE
5i5w4nc50mKIzSkk0puRTPptWqXxgMmM2wtvK81941hwX7wpaT1j4A+9ky6zUx7AhDa6+TCXyFNi
uVgEiC7Wpa2LCW600lMffIXaufCJyHDpvzxqkLNhN8P59zvq7HxJjVvlYgpPzd5n19/YZWhexR48
freNUYaY7WbUnt7gO7iP41ie6sZ8TAthHspG+te/XwrK1esEJBIKBQUIqmTSzT5xWSp9ddVfvvx+
9/uly1GRQOLY2ctz5yjEFXWjf4AvWeYlRsPb9LIUp0kmSxR2ATQmEg5RZxOAQB20N9sYlIHOs3MN
GoyQqWtgkIKoa0J2gsZnpNgizPQ9+ACprqsj7CK223GJj0vcLRvRVQx0HGfjZUWDLM4Pt26Ko6wC
hjutco7cq/TypTTVThRJc04rMtzGLhl33tRhQ/baE3Gl3EjDhuTYJJc3vFCMkjD8RiId14aERYoJ
nFm3Bkw2VoxSnYGw58YPH+o+Ma78Nj3lwMZmsyk+hvDiLFOpv5ppTO3zycoiyeOJq7B8rAsiMaaw
G9+CpL2z7HYTzLVgtlgHpykssXRdyLtmN72bySjvkhTekdVO1tWYFf01uxH4Tvg0hTbzu4aa57Fl
7fIK6umIz+Gz5D3A5QZci8RTdwNAF+p2nhyrWs/0xNyvWaXTPsTNfuNXQ8CAhnGgUMzUzMLvTgVq
cUC4BdVSyfntEtSFEICd1oDiOvt1HrlLPWEbMc7c6Jaz3xKmlZbYmgq5XFfakcckFfNp7gtg5Ja8
K9zwHHQ+5ddkfFZmtewHnQRXVav8q8I3632e2++DfnOXAKVj0bBI2hbDoUKCaeTufW2BysovR6RC
eFC4jnwces0aR/+Zud0QVbodH5A6PiqUiV5Zdhu/p2MyEHy0zTkKMky22ZKF17Ut73W3JIealhhl
P6izXCmodk72bPvTDKgzLKJwpDums2o9D9x6ZyZmfpwsiJ7NZ8u0vb0DFbRAQLnIbG/oG1iIGpuG
tetZ7xgqGHCrBnSh/5SEOmSmZX6ojLrY1C/LXBPFOawMc7oNezvEiqOvp8ZKNnZ8mpyMCT7a/7Ss
DlKQ3uTElyS1aWtNuDCDCSMn5SejRNQVPOwkOKdXKjEVfcTLLQme3ZJrxI7EyUI7rL6LgKiFepN0
y52yblNmUJHMGZX6TeAzhpmIjyJsz2/OuuveBEraFTg9osMhZnBJfVlG1dKOQh6xNLg/4jeitu9I
emN8V9aaYhLYMPGi1zPM3Wm04YWURrtRI4il2Ol/5nHrKitYOWOATC34tKV+88VroouGbDlYY7HI
7kKTG6eV+N/j5KydThDdXlRnMWJqJi6NrBa9Vzb/iW1NZ7NX+0WTnwO399iX42vLdFZxw1yLYnpu
LaKX6rS/TXivZKtBp4nhkwJVkiPlmv0bJd+RhRLA/BiPCIMY2b+UNQDIgDdPCPGnHvrnROgzCYdo
ZO1PkyycbHZXGkr4SjN+5tOk5zVDOc3AlXMOcanYVo0UGzFnMwo582HIpzuGlg+L1XDoF/E3crpi
1U4cwTaKRrI0iDPhR/saq7YPItIgVWxB0wMY8fIbwfPgIazfqJTPFhpIJqXtz/Kd2kTZm3nIJbZz
jxNV/oKzxatWFgHzemAFw/a4Q7aMY7B8Spb5lVy7Fy9h1ApAhI4me2NAwtNF4Jgb34M9c90gzdS2
rh0reJrq6jrPBTm5MTIERuqtZgyO/HOaG2wIy6Ntxa9ZUP5BU0KtAZrado3vuIfvVy4kr+bLH+Go
iBnLp5ych5nx8wCXbVW18hmENzhoC9eaSy5f2eBaG6dPx6zPiI3Ho4qrS64TBqTsC07GXWzZt2WQ
7e1WNvj3F2jFzh/HKq01lIFy76XqJctUuppEXkd+bXy7wuFB9kBEJ9hzUhp+dfJpFvH9BPIjdNxP
YJhH5XIJh8qIBoRf5GEuijtUl5tAACbwjPquCdFr4MXRKzPnNk7HYr90y2fJ/HA9WA9h2CBCRx9B
yQIRf9qGbnBSuIZTpzoAUrtZlvvScOlw8fNarZH8UKoJuTcLbXF78shLN+7c5rmbLhC1sb4xNHNA
IyFrVU7noB1ZgT1UXy+7MTzn1k3SR7dnzSwLMpnFJ0CQ4HEnwXOjULtUztOgeAzbOkix1aensgQb
ZCIZqjm90wqqep2PjzLN7iwGmJCxMa94/rUlCdFrRfnceu1WeJTN4pI5xJ0C+b53ansnsi1QG0NJ
eZM63nNXen+coEf8LfohGoi3ghxLMlkHaYW4wcrEpt97UU+GF2xwxEzY/FdxUo+bTNNjzapXuuo1
hI9PS1FaBgHbhlbdSpudJpCTQQHnKYqJbli7ruZzHGZehhOuCrB969aecKyiriXOdhcWzUNZZo8c
aw2QxBw8nbifrI5Wuemfxyp9STDZUM7/ILQCkTpOvH5ARtM0HRjsPs2MfNBp5ReLL/Ywcq1KXdz6
tsMt/5JZm3rXXknKQqWKM2hV0Kky//BN49siOgeoL00MCB/eOmEsYWQFSdgEdU31sBlSys08hWAj
0gprgQUiuSkQQDWwZZoIzCtCH6QUvoE31jMYcyeDuJ4W2TEhIWNXFBqrQANoWdCnAXyDiiNYIQnf
Far3sXg+VyT+7Mpm+fx902O7O+SqvQ1c5JJDkVwplI4MU3ASsUe4BClsM+bv27xTJ+5QDjrwuYh0
oq9NsZigOO27wNId8QFlvhMCCUjhMywht2DtZu6xNhOCp7TD7KaTN1qPq8qvv7VyPiq2pjowLkmA
W6+g2WH4r96k3/1w+DLMfmeH5jtJXO/ueM2qRxpjPjiNn6+n+T2rzYe8Hu+KOrtxfDJox+DDreEO
WwXkZoY71qgRl3cYBC8GrIVkPPy35XWBTSywuz+DXbJvpVw/cnUs/PilXvZSITtxWNC0arms1qti
Sb96wcXaxTNrhO0zvqHvXNEmG6gZVaHOqu1pH8bpT1A3rzymK9vrPsaF15hO9asgtMFM8yOWindP
GT92396SjEo0yZilDDmWHsWTDQK8+66sbS7So7GE7yrg49/WmaRRxCNhtyQ5JOH8Oc79tVvRohB2
gVsERfUaBQlQDiWu7I6e2WUAk5AOb8bIrWDxbqWsXjqMjJRifboho4IUF64mSau+cr98IpjimGWk
qo8I5bPkHHPa+DOCKaXhR9O/fzEm49waSNJAKqHwY/Lm44owoXIspveBaZrPLFu4NwGh6sjaK+p3
VdJgqYXDlpfZnxN+Ut53upxhorau371nMoToKFrSvszTTPQ0QIt2lZS4IWgnbzBE6Hgmp8B5lhkv
vKABK3oc5zmF9FS09GSw907EhhOWbt/qybzXFRdEJ3vsp/g8E8W2KVqPVmMoba5elb8OyUpUate0
hMCkgPUBfRBJ0o0n6AGX/t68HcmKYAMI9nHw6WggNamN6VDJBcvl8jMF9Q3ZdW+t0e5rj7isRXdj
5PnUNbQRKUygwmpsSCsL0ZYj/Ku+dKFgdUwbAt+9zTON8AcevmgOqSr1CjgjHUGDPKp2VFcmy4H0
u/tZz18eN1tOHmx7HtNMGK1R5zyXxSxuHK48keUwz/Dx0ZeejqxMP4mBEUUA88uJ470H3ZhkPesx
4chfG/BO1CC8TdiX0DME7GJXnmYDI90Yq/3o+Om2y+bvOk/vHbM/XPaT0bjI8HI0jV5tCBJ3gLEO
ZL4t3TWyHCU08Y9OeCJuAG1cEz+TNWiAHr84SqbHIuaq66ppWk++/Z6wAsjb5E+F4YSXvNAjScfj
rav6nsf9yENAQNuok5XXTc8km70Qv4D7LTaSSMw1WXMtMjlDYo2hAtk0BhJNOd2MrXlr9+TPBojW
1gmhtDVDRTN9adzgikBIZNXkhZHA8XL5wOKRZuFF1RnCKYJUms/WH9/PN5JeBda4e7BvmJo6n1Zi
W2wdMgCSDkyLZQVkj+Uf4dT+aIgou9xkjnxxr1Y2FXy4sGhZjW9x8scp4DcqiVnLcPqt6Hf9rBos
YCJdM7Bl5LGlhzVFTpbcAxNP2CF9dRwbqjbHilc9/om1vxgnn3DGYSBdc2nojam5OxCi/DPGc7bq
pF1FLimTq+prGZ2XItxVTUAvx6RxPYvkaBTpIxLyT7MjB6168FACS6/48uPu6CZ5u2ZhXtgBIY0j
cDsZ9KIiVM1qKsXEHeWboGtQ8WQRAvDXT/ac56uJxrpPLWB4QXaHuPsLQtZIvEj40MUUN2Grn1IS
BovmEFCPyKmj/e8Lys2QZQ8pTzBDjuREBZCdZpX81PG00YX6cN3knMeVsc7rr8rWt8JHWzgiB20H
1XNvHm6k9Id14TVnx1ePQzlAp6kjZ84fh9b+TEeyn3g7UTmTJk/1fC4H+4m0ECZtfrqbAkkpZ9z6
lQ0AjQQmQ71p5Uc2ShcsfZxaINmo4JkHT644lNNIS9uwP42qx/iNQc4MPwwuINFkEZZlUpOE49Hy
rJ+cy9ihss8e0PuYGNF5rr0VCQXWutBLuZFLa6188RZn0r76zXcps0Pp9Kgb4+TOlIAA3YaDYRpn
F6tSf08i0rmwQJza3tdoxVwkrHf3EkMlyadMQ4bNZZUGm8zAG2LOUOYr0/tMZnnG8PPhynza9TGN
dzOzXykmnvLQkuyHrrVOBJrxlCZ6g/hzIeGKEeqQoMkIlp3S8hZ320O1tPSSvGxeF0VFOJPc9X3+
M0iiw0U9kq+beQfVm1chwxOiqMLxEpkN+5tOviGgWxsTh9888k4kqljFkaz6zQCciT3C+RqdBKPm
xnFlHcVGDX6YqhAaHvCgNmlXNlyJyMaQrrHPL3WcIkolh3RcpiMGvAtK0ae5zCJeEVW2QhIJe8w2
J0ak48NUxG8eBeI6tOZ7reTXMHMCu07/MhNQzDu4ZFXPwoccRev0CtqSR7ufZA+bfvJUE0tqSzfh
OW973MQxQ1FiuDaVDd49NK0dv+xwm2uUpb5fNVeBTe6WwF/uBhM/peLqMlmEI/KXmsq9dZvBuE4C
8eRJiyNhZAYo2C9JdXh34xy1Y/yK6jGDmAYwkK2LE7ZMt4FrO5epz1nV/OpDWrS7hegj0MNXS8Gp
4jUeAeJOPxAUqpINGzbhvBXzfzATaeHwIU8pkTzlhyfbtwRXBVvMeN13xjVb7FONzXZO6e4U6GSy
4snO2ltTxF4UuhmXClODg2vb29RKXiSOtgHpLQ7O5bVDk0lj0voa+ov0O+CDJhElO03BDssdPhxG
1V0eoqduH8h+T7aMcSDIdcORhPajBz384AvM1toUD22ZhuuqqW8zo7tNMCttfIC5uY1/tWwxi+GA
6VMOIE9xoCey1BvlEPphWdnWnHwc2S7kMa6rfywk/3Qrgqs64RhA211mYo7M1LxTHdQbmTZ8yuRA
AVigS07N3/V6Iy5Mjtp/q7I02zIPP+kCMUUffig7Bo00GtsxLD5rzbCrspLtjLaiD8vIZ0wU+Rdo
d53yEFo5N7ZF46WYJDQmr/xEfg8iMrbNiOtTtWEMt2totnYt9UQzv3rmBLcu9F/DXWbW9roC1TuY
9Y9rTdZBTkS+2CL7KrL8yRsSvdWG7bNOkzvITHmkFoPey4hggkYti9IzLhgGWkjhwjNGWt+mzfJi
R9/ii8zJn8De1C5jEL0wsmjgm1xYLckGNwgmsitqqPLA6VhsZkmmWyA5bpeSYANUEdhGqu5GQyEB
X25W94QW7BoHvJtoeGxG634SxiuxLst6EOld2E+R9sRxSXCY4Ge6G2YAca5LHknS2beylfI4Nwbx
6PojF/JUEC98spbxcmFJ1sTxMlAx6Z8PeRKcM5uW0QId4dIUNBFkSYyOWZww4ml5KrMHHz4b7Q5b
r8BvO1wWq2nCl2Oh/UmMj1ziD/GN0EP/J6nWQZMkpXpvCLjaLPb86Ia9uRZuY1+JIjgjzM44H/BT
AqTP2FKoQysrjBpn/jDH5obUnPFmhOqHClMfdXNTzhDPu4vNxHI+VJf/JCVnQn7B5GeD+Fzy+ZXx
VVG1+e0wMwCEyvcb9AN7rc3frBqABaZnnHDiQyORCEZGmgU8pH1c047M5K3iAzw7pX1n5mDle2qq
yRw/Az+7JqYtiRKzaqhI4w8rASzqzQA8Ch2fZNJRrH7auqn3mTkCptdirTMaE24noMYaai2/iRh7
6gGTYrf2r+BjPSoj2Fg2aoXaiZSlXhvitnL5tfj+Y91UHoLE/qnIZ2TjDS6AGC/M4vkPMPE/g1y8
2na391OEHEgmlhWSNp/YAb/fGYY+Wj5aP4GOjxnQ4+LR+Y3nGTP/8pReAhX1fYiLioCxDLOLIjJx
3Akje0zN3GB++eM7/X2fYGlyDOKXDU0mB/KZVDeIa/TekWOz7yr/zpy9jTMCAVDQ6QFW9jc+DXXb
0gciJQn5qA3Cg9y8BShIksmEe+toLYgOp6U89q7pnJDlzRu2pHY1in48ta1gtfx+m0mQeswabtrc
KynoCtpbqujfWvNqrOKvZEwzmDQ4i+pc/rSzxMuUhTsBXXhlYYVI/X5ahbzSJW3Oee2/54tUh0m1
1q1WFM1oAOkdNxn8G0jEnT1fh0vvHeIhmXaAO8C+dNUPt9r5eiD9oSnacY9excIMTbMAK7w6a87Q
QIII7znkuEgnp6COn8dSWNE0JHASgyw59hUzfacwbsKkmc55GH4EyVTvyceEzKfM8ySZS45u8ezY
ubh/yqqlAlMa1hvygknq7vtvNXXVn8Eqn5a59U5DW7Qr/mKy9xLS1Tqvy9+8qdKXQKyMUJUgQAdX
hI8KyYqua7yBtCFAT5iRW7rVfYBpahE13pbBXTYAOuEuOfvRTI/YfvgoGxLDHcutD9WY5/vOAWjR
UHBMLnte9pN7yP2C8j70IsPVx6QyT7FOsdj65h7i3sFKzZXdo6qY8DFs28zLNo7mKfBcfEFD5b70
OZSVJmRXCFpropHQWbcGrmoz6bZd1TpPi+oz7GWPWKvnDbEY8cHHLcnUB0MS+Q0rQL9fbkWVAG0P
niXDLEzgZrC2yfPcj5idKevL8nmsZkQmVf/Y5C2ZvonhPyIIfWik6nY4boOjpkiAfeo+MRKksm7E
JbbXvGaDvgqWvFiD7KGfj5wuBgyZ1N1nXWoKMIY+G9fxL/LG7p1B671e+DiA1rG1+C+QL/AKD4wG
FdjEXe8t122Mn0ZkNLMcuKyXZv85X4qoHZ3pxOKi18twcW0WJ+FSQHlTD3k7GJ+DrBKHQrqM/TwM
fCh95nEP3a1+pHGWo58GUrmM4SavzBlTm0x3flCIc5W4UYEsEteP8e60dK2DPMhJto9K16KKuUy2
rSVsL8YVxvLzs1TF1bjY0ybBPblLlnZ86Q1YZ6MagqhkwBstCiSnAhZDMuD4NnQXBIgRJqRC+pEw
TfGkx+y+CbiFj12K9BSTzEKyPfqQebrujIGqVuWRSI1yn3KCPeakGSG1c+9LsKibzre6p3oY8K0z
TYjsBKmQw6cOM7O7UzbZebEWGLyMzDyXObJQwJtr28Ze4UxGdcmg+fG90XmGliiLPNn5nU2X6xLS
6E88i7lBioU7DO8+NSptVO+xo658MjLyPiuvs24A1xZrwxgeTDuUNx3tRoNy+6YZHeqtprpG/XG5
7mnCHj03X3VOLTYqaBtC2dkhaHZkey7CYKIIFD3P+XM6u9WfYvC29mJ/6VkU71m23CjNWl/mcrnL
amSks6Gye5s1rFzkDwunyb0/Dz+x4RGvSfRmD0rrABeSDEOrJId7XEIeTOhrmXr10vl16gY7CnM2
pDQu6YbJmRVc1ybGpF85rbvBJKPAVvPadMOzOnJ0welN7fOCVm2is7HuZJ0d2nmA3me7Nx6e4K3i
VyNPDQtMElA5UwOvMrf9A/07Pv5MfbDRWb/sKzKq9lmCVnQO/hgOqiNzoLwcfQR0wSD/D3tnttw4
kmXbL0IbAHc4gFfOFCmJpBSaXmBSKALzPOPre0Fd91pKkTdk/X6tzLIsKyuDIAG4Hz9n77VvY6mL
w+jpERjfyVv3kh0jRYp3wxOFHowv5XaiO7V6NCx0LH05DrgOES7yHzLxoHTdZD7Zoh5Sdcvxtlk6
C8BL1FNwTnziPjQdCVD27krnrUm77r4AkrtnPr6Ie2XANQWBAbKvBrNQ/rBx9SxSINI/dAukiZbS
hTCaFLMssbd3I2Caw9Q+k6MSunoPCMNN9m5OyoZZ1NkxacSSeC8yMAzaJablbZqaIBfqPS4oCI3n
3kM/gFJry+1yl6MxPtdOSwum9d+F3p4Zr91q7pReI0tvGHW6j2Yy7ax8OhJUTRZYJIobWmY7M2yI
3KNTt+kTQZsxmThoiFVHYNhFpm10Gb0cQazBaevjfyOtzSNVLfmlFcAV5YxZRO/waNh5A4KvvB9i
V/sxGXZ801fxu3OZvCm7hytV33FecowerG8L46XsftkjIyocJFD35I2mMETI0T9ayuu2nTn+Aoxo
bdFpFEvNztxz2U/ueVJ6iQiKVnkTZ+MW4nS9tGLNxSKLeMbNvPaqtErvnLjoLmw53CQ8YnXWdDQ1
EIQtyXwkjjbeeHpsovk1vMemxqkagO67/vhb/8ZI1KNfqeY0hm5xbQ7FY50b2zZxxJOKNJDxTa/w
bAj55Cb5YoCpUkd+d7ZkiugtanFc490VudhVXgR0XnT+GoiO81h3zK0rcG8HnSjeVZ5mwEFwq50T
8+i2SIyCsUqWUxlfE1gANVLTTDyuAdCacZhOunOf0yJaDGUCrsMOfgoHVEBvFPKI90NtxgPAuWKf
wk/OWKzo3hSvGk68hXnljyFHDCgrBCnIZWJkv10fPY0RSegIdD3b1qdil5BP7KK9qo3pSs7vXlFZ
m9ZFueVys4Q492V/ySweMEPRuEmD9CEnTRh7sX6Wsa1tITZD8koadCtzp4V2dtlCadBJFViY0bQD
UEGFXRoMD5PRAM7rblu9fMijW9qoZyPiSiYMn+u2eOwHGi0OvmtOjVSteuvvrPAQTBjZwLI1S+gj
Agt2ewpjeV3YBAEBCaDV58EdxAhyHyQCb7vu/yy9H0laU0sMd6GyX0udk1xh5NlCXfTRf/U9ixEs
ZgGYrY9Idne9Zp0TPXqMJSY8tEwPfVOtG6bLSxE7T7bj3msJWnwo8T8bi6a3pg0bOeJ4twmiSkR+
LG37R5cyoEm1/pyIX2N0O3ItRf1C48o4eCYJbIYFaIaR3muvQSeLyG8l0Acua1e/s6G9exIaF62K
PZAfzAXZMhvoX9F/ADLuxHda7V4mDbohBqhFGZK9W/lsmLpTL6MyRKoZMBCqhoWgQ845YlcOrFH0
JFZF0BFZCThNJkjFbOzNMdTgvBS/205/K8uhXOg8TY1R3YDWRntv01GnVAY8zDicYnVZmrAl4qyh
2x7d0d9b1DJ5sBrzeqJ2WSodJXKY/o8k/f9nzXznJpwjpf7fbsLTa/aafrYSzv/Cf6yEtv1fINEZ
pTvYvXQGjfyj/2MlFP9FYJUQCGYt2yR0hhSj/1gJ3f9S0rYkTUtzds0pA/X/f6Jm+PNoxzIVkEKh
q1KO/N9Ezcg/hPfuh72Av5CcJZTF5f3TRJJZtltLtFVrqTj2I8JpF5zF4BdBQCldm/fQV78lYLIt
JRNeK2vE74zpwBe1QEPv3LooApeqV7+6VkAenw0EEdHpcIv6NVrZK80qnpVA4GnYXbKONc/cMCdv
4Weicxg9SPTKzx9x2V63QUF93NZyGTVhudbQOKK+3ss3Zz4AhGiCF1lK7YaMUUMVQxMYjPIi6Hog
0pI2sgdwCt8LHSoSXTWEzOqe8qBf/ePm/ouf0dC/OjOUa2DutCWzIGHNP9rnnwy9HrFinivWvgAc
lbrFZQzpu2eN9czhlWOgtXFFQ1RftEYnjGZz5NIIbfbZIUlcoVlNg2baDSadJ2YstHh9nFycs6Ks
MTAGYIo0JpQ0pYcyt7hKWyNlRl4Qm+c4p5K2U+6LX75ucIzBjzwK4wG0yS/TodduW9tYnXKN7Ffs
8KvIKc55NWfipYiDNKcn2n5Eb+AxJ9iWqvlZ0j8wQBg49rQZk03u45brVfsirdkuSQW+MZ1wVTra
U10ON1NKrEpEIDnJF5LpFxZ8OO2/XGN6q0OoSaHjopM91nH5YhadhhWoPQgHUxpsCMxBkfnoxUM0
I5AIJXSjx8b14jUcUw/zqU7UNY1MKBfam/WQLVudnrbd1ADxXXkd186m1bV7nbhPPNYSdVF50WEm
7WjNWrQ47+msN5t6wDo4QHxR+ilSwU1u7/0aOl9Kj1D6wWtskNVoGXd/fyJmX+8ns+n85hg6pk5p
u67pfH0grIqyvU1iHog8REsaKmTIfnB2At+HM1/KeYD/qIIJ01JxcN3zAJgFI/zs99MYm6MFwqGn
CIltnIKw2bhY5g4xTENL+msTaqtS53iLBHXdRSdJ+seRkmnxzXeY3/N/ukMRkrI+AeDDGorxSJ/X
iX+YyThxpbMEy0B7zxhorGnTdEruKqd8dWFn0OTYhfORskkmwCe9fy76cTMk5e9wkP5qGM9WQY8l
HiMEQCAREGhgycnqdZ79Qpb92BNm8c0Vf/3VCeiy+OWly6KqTMf6csXumOewVct8rbkNdz2T134e
Pzo9SjsXxweJMRwXQmTCphzPIUkLRE7aWCmj8scYEVBB6dl6wy6am61pTQ5tUjfPdix+dmG6nvpB
7hUJEstAQyc+TshQiiBf//07fF18bcX6YbomEkHyyGzny1fo+CdQlPUcLEn4W+l+cFPKEqkjiYKm
mu4srfwx0C3f//1T/zAOEi42p5UpNPw8r8bXmL88KJq4GxyaQiPlt9JfyOv8Xdv06q2QBU3P3pQ2
tIvMQKLGxZX5iCEqIKng79fx9QZyGY5Ffx/7q6V0dMOfH7mOcB2Ib0RRoWNUS1M5T5TMl9rB7Pr3
D/r4kz4/3HySMglJtixsTs4Xo21WdH5mTarB/opXU8scf5k1OXrj6oVGxHWPeBFC4TzwN8ubMJdc
jYHutDYDcjB7Flwif2InKhDO4iTVKogv31zhn3sKFSt7rSksfg6Ol59/C49Xzy8KIGsTYWdj/Rzk
gij3oizWcVilNA118Eu+DawFZ2Q1/Q6a7MLx4CET4y8tPHxzNV+NyfOdmW8Odg5+tz/uTA2uI/Y6
coTVyCGgLLCK569DqZ6mJqVIUN6OrbxxXEK/ciqj/1s7/cv2+vWV4KNdrKwE7Qlpcyj/8kqEWt/r
WRuiHBYTQ+8mz5c8whOGcpNANLfBquqRQ6vEN/Z4Y+YQfH5G6HdSUhksJS6ZQPPT+o8FsB3gumU2
HAXHxBXal9uuLR/8LL8luWRDOtNtsPZVT+pDcitUff/3b218DaxULp+uJBWfIpeQ3eTzp9uq7+MS
NsDaiPLbtm/vi945lswRR9eBjCXfg3C6eG72YGjmdU93T3knfHwPmA5RmVebKS+/uaQ/wkC5JJPV
1XIoRcFZfF1fa8kpkscVsIShXxzGajXxOwL9lT5ULygjX4Tf7gLotmY43CqCsDUovS1WkmnazU8x
6SItCtKuK+5FeJ0DbnKThn+hfRtrjq8yuSW6AE8vCQH84tlkkW9bfrNJ/LnEfP4OX16rpk6DjkgL
vLOWe2Vm7smVzRt3evfN7ZuXqi8Pj4lV19Rx0hmCbfTz7VNa6gww7nGm+9WDk48XJ5muzGUDALI3
sgeQNVfUae8SjwDtsZXOsAxHJyoDooO7t2TCje/r3z3R/3pR7ORUq0oK0/5C3mBW1kRskdVaEkG0
GNrtpGE1zOGh8no1JiHEcbsjbeppjO2T7NSyDtp7HEvrhoZ1iShqyE5aVzz9/bf6lyedLY/Txszn
0HneP/9Ueh4lKSO0aj1F+oU8s6dWGNc1s71qqL/ZXv/tnaY8n/EfrP6W/XWjQ9nu6qXVYsmIi5lQ
VXP8zpxZr4jCwmZ23Yf2Lim7YQ56p42hgmAVOtTrf//Kf1A/5ldJYHB2DEsoaehfHg+3Mgw1RFi4
heudDFx5wc4f7l11rTnjRQXVWyPtqy4Q73//XPPPdXz+XGUbtsWHSvvLqlJqajLBXlVrf7Te7SJ7
SbEQMeDVr9O2fNLy9HYcitveI91xNdnjrBF8YVWGSklsFNIuWql6wDCRseZvOoAo5KoHc0Bt9/fr
NObX8OvrA7CLX0c6UnfmYNVPa2/vAc1qymrt+e7JkN2bbxRPRQ6ZwveozSoUfbr53hrq5Os+dMBe
/1HpSM0Qz66npv5Jd32VCbAyrn0y4vYt7Crtu2uc79HXa5Qf2yH9fzboL/iUmJldaeLFW9OD/YEl
Twj9Mhrm9WhgtjGKB0ztI571/KVKx5UXAgtWwTfLjPi35UxKYmtngozD2/P5d2L1SFu/9nmj9fxn
1TMd7QsYJbiduFn1ue+McoU6lhF6Vh+QVm28Kb31UZklLnhZOXXnLKHBWOjEPHaRsSkNtUgk6YyD
ZiCBheLQRWcKIbUcaVwwpvJosFfgIOLtpBdbE28d2fY6o6tV5dvLCqHiYIJsRPMgVn9/Jv5cvFyH
iF2L2pDvaXykfv9jO9adzA6QIBuYDeUPZcDNz6FXAy1lujUyQem0/rsabL6Dn+8wO6+iNEYFyzsj
v/y6dW+qFm+6QZdRJQzxGOpY06svxo2WiZ5aBLmjOfXn1LSGlZnW7sYxiXcpIBLbmDH//v2tP+81
6xYXpKNENS36xp/vdRSh4xmYoJAt1x1tXAdeHN7ENUfl8DEb/RviATnj0ojsegJ4cUVkw3AT36RA
PEwTYHCoh0+j7wJ4cW6t7ldQxBL8Yo/8K7HwgVDNo9Y7xrrYDAzLmrp6S0qLXCQ0MPRnzCUpqthL
f6bAW52weQra4dS5Dh4sxoY2KrGhQxPA2gC2DfHTHPPq3xY1PxFCT+ZavdMtVRk/BD2gwKIhSx6t
5eTHi9bGHR5X+yiNHvDxn/7+s31QjP55E23mjIIijqp1PpF/3fSmyDRFHmD/CxKU4ElGj3fQSZWB
pWhJf5Nq2NbKwikXKvbfmftZOwQ252KGKmPE/d9uQP9zNY4hwHjQtPtoJf3jKQ7SJsJVWU2z44q5
luO+FgU4kzCHIssY8qo3GnM5FbO0TVj5auoxdXRO8+vvP8pcM3/9TSSyV0d3eZ84Bn1+lIhaNdIQ
kx0W7QlhZBG82TLFM1xuXZE/5FAOq3L65v39g8DFVxe0yJRNMStoKcwv+D+++lD0Adz5eFwjBPph
Vx0PSdWQCEN/CAeDh+BCGeFuhDqipeOFe8ZL9NMgEl4MLgawxIKGPGvXfQEp1Am/ednNry/7fHkc
tcR8zpAu+87ny7Mip4kah6zXNMWcE3vr0PUvyXBnV962iGnG9OAtaNKQ0ljlYhWDt0hHxIea3Fa6
xxykuyUBKIaZ+qam9BW7w2OTRx3eYuJ5Ilkfq0Ls/34bv+6SXDInWJZ9WwJUg+D1+ZJxMTV15lfI
7mIN2zFJYt4AgtCZxifDdR6d8DauB9CfgftNFf1HHcEnO5b+cVB3DSnsL/VLPGptk2jhsG4sP1li
WkVeZ6ZPxTviwDM5FIQuO5AV1GS8Nm65ddDkMwN8YwT9JDs4IwpmYk28wYJmEedrgsUMn0bi+M3+
+Mc5/+M6TcBqbNTU4R/P5D+eubaUgdXTY1xDzTu7dXeLv2UT9eHZbzlA59BTQx1VHJq+EiPjFNGr
HsR1XbTg4cjlAGG34O0o6REhn/37zTMld+fzS2jM7X/+w8Y2n2w/3z16+VUOOQQtdR3/HkbduGkx
vYBO0h+GkZSOvo1QVXrxBjLcK/thjw+kCrc5mbRblqloV9gsylmbHyqx7WqfFystDJKuk+Is6RtH
RuQfLFXceoVHGHOQfPfjzmTDP76BaTiSpUhnY/r6FLRJyQC11bp1jUirIzqltjSO5EjipF2Q1CXi
30nAu5F4VbR1xlFfhVN1bVQlRIDE23QoPJH8Yc7E+4oRDnQZdXh/yAMo3yY4ZSgx/c5yA5QRMe6N
ggDEKm1XunGLv03sO1G8ZwHDOPCpjyoe7S0AeWIiSDZaB35PoVASkTsY20EmA5I9uEZDTNIBknEg
2YO9ClMmDvjMxOzSyg9RkjsrvdRnurG7gIPfrl2AJUvbd4l6RvW5iGgFwKjJmY5CRF8AFCTg1gSU
HQcNyZnhGuH5jrb0VTJB01CVddGtiQSvkfl3IeNnvTFwl6On14LflpY/TPDi0Sll75Z1QuRIkjoB
JLYZvRnGOoLcsCnkdI+Z5Iwy+ClFnyoiUh8awxDLKcJ54hG41qIarQXPRBO6p4JAeF4sooKYQWFf
M3qseIxAURJD+S7cG9cjgq1vJCFEXbai6+eusaVA6MVbqwkd0z+WASpa/U3ow2WYMe8DKbRslQRX
uabGcD24Sk3npkDlulKgABaml1e3FoyMgkJiYfr0pz3dGNZSI1lbkQi2zmVTbsw62PulT8A4CtNF
CXh9Q/MjX7YK+4Rhjq/txM/vjTI/fDw9TTt2OIgw5HRhlW0IgEKnaeDyq61+Q+hU+/T39/GPsyGG
FDqfDq0mepD2HxuANpZjZLUucqdM3Fu+pNNqvwGUeZl9b4OS7/iHLnakrzhK+KP285uP/3qc4OOV
DbYN7hWbpCu/HHmmMnIIwKw6cNgtBthBUMCNFgpOf5XaJ9ITwOXjvz4k3RQDTyuMTWHIish0+/bv
V/LRx/m8MHEljq4YQ+rzGPLL4p6GE6ZRlXRryx1DoIpr5HNI/Tpz+VFpYycnKGAiC7rLorNK0KiP
60w4gvRW/v9xymOl7S34vBe0wYtkfrzavqpv8ybclEWd34RVTP60izW7HEITdIPBw+NqyLYtkAWh
iC0MG9ovcrkYon38wQ5WObN9DuRgbj/e1T5tWJpFAH2IfvhMAWyhGh/7AE9GNSGx6oMTCov2Bpox
4FOyI6A4hL2Ofb9yWPmdhAxw1e6nQRdnF4mm0TuHMi+hSOHe2/o27y8ihvCbIv5fNiTJwm7CIJ27
muqDAPmPDYkiZnRJmiFoxCi9tayaVWZbN7nKefwB8Uem89uNgngn8mYZ9eZv+LL2WrbQlOOpdFZo
/RJHDnuIMADF+rb/ptGLEubPooLqx6ES4ypdQZH6eVsKDFT4nkdDqNRK8lLqHjeFl5hzFZbtUAMu
K02di6QPbkS1c20fRrir+m03jj3QzXgTNq1+a3piuLUppmQ1JNfDhEY+Msg9asuaUERUrLgFFhyg
KRGoAY2hdO/7ZjYVigryvo/Bc6DnBIuPOCq3LTY61cQCI6rYjWn8Gs56ZJqP6MFbcr/m/zbScW/W
osLEif+p6YhMaAx3jdmfNcXF1siZ5m0kHpFutRu0N3VBx6f3mmSTzX5b5L+7lNACViOWta6N0qUf
tUgoRwc84cSi056CWN8WeV4iO6Ksw7c5bmgeeRsvnnhoYm1l60V/o3DIBIEITjDLYO9pBSggR5ro
YrIeujX30NAQt5m5vYaqQrReTn0E0GNrYUe5KQHI+6S6EJzngOfHPDaixE/4OmmFpDWPhvI6Bwm1
LAbyjHQC26CREoDgPMweIGgfORCGOjWXRdE1Bys036d6pavEOGap844RU2y6CVJVmfF9zYimyc+y
ctN7y0yyO5gWbJDuSo2RcVO71vVQhPLWagmI8dP8Bww4sU85f9oVfsE2AKzossXtawtpFByQZO2b
6H/qjBT2XPrpfoRGtYl7rJjzx0UV583M1d8Dq5pp7rh0IHU/T8FzE1vjWTOtn+CCRsA5iALbBllP
zm1eZmXokLGh1zvGipy5fXKH5HxIystouvFl9Ai9641GXfYD6PhGT+oTGvTmJS7iU7cbKAb2Kd53
ngQdEC0q2SU+gARSkI2sahqPwfhejPhnex+JEzxUx+elcibzp91F+MwC/zA5sj+l5gBLXOtvGcNx
1p1BwOgm830o/ezccBpxbAehp548GAdLpMmRgUK1qiuCQFlPX8e53Kx7Yb0mpt0teptYWhEXOEcm
IlyMGWpBNN+hrn33aMM3DFV0NeGn8ZkuLyMYTwcOTTyBQXCYLPehZ5w9WVLbA6jCGayV9jIIPfch
XRDNrgD8qEuE+Z0c03wN/x0cU6gEQSSqX6dNM2xTe2UI2S6s2Arv095pD1WmX6LSPufW2DxnQHPh
0N44igRYduX+QjOb+qJYRq0S94Ce5DnOk+vAT3iUReodNTMTCKgKtFClN9xXRbRqynhYAbdR10CE
h0M1r62Ob+EhqhSIjDTpV5mDFophQnqIS416aRuPsfY8Od4JiA03StW4sVArUuSMz8YknEXVaojV
0MmgStWuZDupKx16AGVRcCxz89K7oXzmHTd7l2aWF6f7QIzliuNbsMfa8ZxqxbizTNLtBhzEABgR
HJLF5pbTJiXxwPVj61yOw8aYT27cpeCsOfBt7EC7scgFK7X4LjTRUUD5gCyUT09IHsxLi+00kvK+
HPJuJgncQs0lcK038QezxHGcPQYEie0C3ThK7IiLmq+xgqnszuenam+hVv74O6NOH+sIZ7yo6bzk
SG49VHyZTXvF7Zn/NR77Iy/IMp7G5NQbBF2yGl8QU+wdLJS24fQHXG/wQBE47HWTFSpt90GASN4u
WFTDucItauxqhOGirbdPWVrmW4UfadcI7gCO95tkVMuy8WuUGiRRzYX8yMG3jygFwRA6azBgqDVk
Z+xMArWlyWkkCKqdL4KXSsObmpDbO3jetV/j/Is9ZLXNhAEjKIPy1hbpD5k1u6nji5Bqme+aAE9d
qHtEWLSvLn6AY6OPLVsxikfOZEdr/osMvWOH73AXlIZ1EICbUF0PeOpIajAyX11zAFXXZmRa1+8U
GhYYg2vfbgZCsfmLz0jgyov167rJzYWfEYBXsmDMfERxHNPpofLS4ETw+rrHrHLxCZ1c+UnfknHO
37Z6A08Z/wFo0QxgYewXz0QxL+FcYBhx2xvqyXSpQLYQHtqWG5+k92XdHJr+mgylCuHfGG2nghKj
6aVOr3RgW4kDWCP8Ib2H0KotSvqIrUayoQegmLsjEpqrcTac0mnqF8TuICJ3i3Np+8Ai/XALeELu
NQ2vmQ9mafGR59A6Eb7CCdUN9u854quCjFtor+xj24ET5qRya907zRJlinc9RAdbcRZyQhcvft/l
G87lpJKiAJZReyxN2hrFEKO+jHw81dZWN3HrauCUDhkJNAlDJFqcz1ZT2CtJmnpu/EhHnBvIvZIl
2oqUhrF7xw6FO4ZBZUQY35refUxbK4NZFkLG8Nvy3VHG/uOAYnYd4s75SFO53W2KoSWH8T0fTxLk
Ge2YGeQe0dsoGrqSabdtsAajIgoM4CbqTHDi1hFUa2Fdy8VQ+ByDNURBYwCRzDdEhwm5rHbg7FbE
L+bHuPZAT2kYuempbuuJgqatjzTc4qPbhUfTLS/NzErqLa9ElPsO0vhgzNb0wdJ2yhmNuxBJMXDs
ttkmvSk4UQ2MjCJMMmxRfSMuc6re2HH5VeHJeYVeWp5tbN2w7eZAtGDFcKddOzHIoqD/bdZgzHwY
q7K0DoWnrEVdYYGOGHgLs943+bTDL/NeiIaNGSDdwnQrbdOXAIL0kJPbVE9wr+0xXtrNwkNefF2k
2UPjj69waCcCgLASSBvdeExEqpUV7mLAr76NLNdCR0S3o/CQxozg6HAVYCAcjOmYVIiqNAJ79UkP
j6DoV3oVklLY6eWxktVjguMPlvqanvAZrKK2lDr9HCP1CGQlG6rVagCpOeeBxMk2RW4SR18EgORJ
5ayoiarYXkfy0XLSmmAhii5nA7iMogjm2oZRM/Hg8r1N4eXoyt17dvnLnDBr1yrtNtQfDLDa16Dz
A3JmKSX1gQQuAWu8turxYBMWWgeNXNOOhslLjmWSoRNDoteSq4xAuh1FtJ8DkrvEXlquHV0Cx3ys
dETSkFQxQJS5s0u12F30uv/k16CxCgtol+GpgRjBgfhd7LZxDAOv957zuESpz6l8i39dZSI73GE/
xk4Sk7jXYsprijHlyZ0wpuBAcUnZW0vzrZbzKuPvKD/YvmsciuBRoWcxpt1EiX7d2lp+NzrGfaCB
rcpjwHV+nI67fJS/ajNM97BLQTviNV5afSuWQYex7eO0ZbsAzVGCwxOpXHRMKpzdd+xEKenlSzzo
UL2ApsvsjK0Ge8NDb0HlGhW4o4JycEFAlLZ18bMxkN7FkKeOH2+iOVqArQHT1/kBY8826OdOsYiI
P+mjiC84S0MCMLPyEW8NZvw8gKpEL8Ju+P+QLt9AEWgvgz/d5QEw98xISBAm4axtzY1pGsvMLUDF
+eWwaJ1K2w+BGg9ORaoS4hPwRsm26caCTitD2cKJoak37hMQSVJh2joi9VyJvZlA0tQrFRwZvzHh
bPvbIS84L+GWzEWgTmCO2bmBhi36fhy39P7c606F7rGsilvLCcXBsLVfRQXjFeskZNcQnUAh2009
QgB03KDeCSbGlR+HuwhBgxff+ronduy/Dr6bsdpl1nNhJwzVY1Id+gAAZdi7z1ofA4avZHpy1Esp
MXflOsyTyfXJIW8PZumSPDQEI4te/jDo0j9O2ghqwJ9QcDqtDmIGfysv5DqY6RLUhLQCSs3buU71
nIUwt3jbOHUU4NVMSUQmniq81QQCx+qIsta5JmTheSgDjK7YyLeRbV0CJlyQtZh0cJRkG9BoFFc0
yQmrIldumiBDUqyxccXt5eMJwOK088bmQWnNm+F3LxmJRhsxlwiJVHcivLQdS0TexOCgbHwSsHtH
kNcWKYXqxNkPDqrEOe8SRiJ8dR4lEEvBuYXA8wltb/wgwig/pMUuwM57F8jIXOR9e6vQbGyIKtob
A5HrwDFIOutwe8/bg1uAE2UQ+x5P/IJZaJR72xK7hyKsretANN4yHOma4DkEgBEVPgJV9k4nS4y9
mFJv1ZbbqdL8/ajIxuxLAppCbD9aLqZNl9HO0LP00UfXv1CdFy0hwvgbO4AakkQQL4Fgbgvs+DXl
HLoNC4lQdKcZ/JaBL/Ay6tmVPXb9QQNbtoOKH4jqqmjTFhow7ThddhvGHayTWmCuBzBt3tgXT/hM
Rq869kxoVvjkcrhXxkOS2ocgctzz2Kf7Mgogi4fEyI0wrNm0bSI2oGllVXY9aRwb+rJkpa5DynRl
inOdIfNIRqIEhcexm9Q43ioiz3TfunI072ksoniFr+gBGTBV5BRV+zKn9d1tbFtaV1rh/4TjQo0C
u4S6JyK22x/WZeeWBzRbrx6Wy21j9a9SL53FgG1wYzs2396iIalFzpbOrwB0ftNZTXSsARTFysju
NXM63GNBrDaFiw95yrpFlfrXEq0TDGkIXlnx0lWVjhN0BnLiTV4pN7yj8fMWdQg8XZ7ptDZxWt7q
MsdfmpIbkLbQcdo+/qnQVV8NBY9eFg4/knxsFsrv7XONI4xncNhgLaIJOgz2ZfhBVxV+WkC9aito
qJn6zSyxuWJUSU4wyMZ17JM0yUJrm3K6ti0QMFrTbFrxWkfcpQj4SdcCyPFC/YZw40s1VVScEdZr
B9g0Q7+l9J/a2Ij2blhfnArUS6t8wnST5jSpYtuTdXll5BNhb3Q6FqqpnvxC1vg8BEmr9QOEP5C+
HjNCCTdX+ldsDTo5H8CHIz0P1hGM3ygA1DJMdwJyxELYKDTHHONaOXYFTB9AdA2qJ6esx62A+G94
iMAbhv9ke5p7G2znqlXhe5E2rzIYg63J2GRpGM0dJ9cay7Y1u0R9Nlv9xclim8aLdeM6nQ6WykWP
3HUviUEVpRRBmHqMRB2nOng+bee08ty5lroKXQqhtshvBn3o9/7wlkb1Xd3Bd42ewzG3FoiSqPmV
DeErac5dyC5jjE2FC8bY2pG24ya9JY3Dr5Kmu4j+AYUz9uYAV9VgpwKSiMEWSphXUfJt2EYB8Y0n
2q49lEwakbgC8es0LgS4meaYOO2yKi0wJliXFgSnbZiZgZ4ptHbvkGaRm/6wKO1EbaakfcpGLIl5
JwjL05MfptNmiwYZTauemxaiALlUp2gj5sxE128JUGur17o0xnXMgRpDeOsSDOb/SAF1FtCo8ROF
E8kUxtUE3xmgeQCEVuRrpuaQLXT7xafhuchNPEAt7mjAptWzTRbuEhrEbDuOk0NYkdMS1c9NzgHH
r8OdKDAJ9RWmxm4w7YVJ0w4zabU2u4Q1sCIuoHKKtUbwEXYuos98+FCSerwSapn3a9IoExK1d+y5
2YYgtHyjgLmwIV5EZ0Bu82ljRZZ95QXjfTL9QmUfnhsTljV2AN7PfIMYlbXIY6N2EAahuYWBQZUO
f7sGQeJZLcp8jWYFed9Z01zHoSi2HpR3DITjZWqrbRjIC8fhl4zAdovjX9Wgfh70nT5rBRTnFj3H
HxbfWpVzzTn/NpnzCEX4w+z8gbqQBhtmsVHU/QabprMCzct63vUPmYwuvsnYFgktb1HZ0HAOfZLZ
qmetAWhKYOCLSoS5MyCJ5BAz7DjxV7i/IwEWWJfNOywoDG6shCU14YJzzkMVUydEQPxNxBg0IHva
t/Q3vJHkkSosT33QuOu8R2xQw+ZmUqV+eXIsDtWBDKL6nKfyKYl5lmpvuPKcyT55FObKjdEL4jNe
54PyNkNDFHrYUKgyMVuARoE951veknHIMQ8EkIxGIcHAwZ8BYxeoTh6bQZVb1d/DrzV2VUnVoBHa
tA7Z4iHKowXK5TicYkY7bF3TUdPdYJ3SZt+Vhnmjga9fF5O7NEeNQhuWwKpWPnSO4co2vIOekrgU
MWw2trUqgz3WWW+ZJxUN1OnK8nKd8MvK3HZuuOptvQUNoa1kB1qgMrR3uNi/pJF1q3bS3WWT2O9F
BrI8+m/KznPHdezM2rcy8H8aTJsBGA/wSaRiSRV1KvwhKjLnzXj187DcHncf++szA9iA26f6lERR
m29Y61l2ej/1kzeGF9UJn7KMTi1r2QqSqf1lRtpLG9yMoKD72r0K7RQ7/yix0pXWC6MZnLpdeoGd
tDNdgl3LnMCstjb4H1PmOUY5Yc5MgVHwVIhknz/oofFut+5RE61+Ky16kHwpZK1UfdsnI/9/CTi4
ZiIbtckOeb6B+2TYzgPVjZ1WPzKDM5T3eeo6jW4uRatQaoQMGGmywcRFXADRtXMAlpCN9yMzLvc6
qrLP0epgbcklIF4jzLMMnMbnyejAMuzA20MFX4MMSa/NMd/QJlaA7d3o0qcT+Ur18CmocY62rU6b
yMSWMFvMj2OWIKxoHhOwE55Z4Y93lfgLxNy2q6YTwFMDAGL5pfTIKEhy6um0JNnlKyXTM4/p5wD9
RhwZ1kXnBJ6/aYfVI23qLcHHQK6UiXVKQRJrbfVngZOJQFVyE986Ay5GS3q0Z2fkXPbDB5P58hiW
pHw4FEY8gXsdQ3wvYTO4nbKLOwAbNdu/xYwZSPyh4MAcnxUlvutSAX5eyQOe4+fvjTbZLryPaJ7X
IfiV74q8Yuq+ZW6FkYtgYJdG9QB4AmOuNbxAyp2xIDwGOtP7KJ/idWa3+Ij5AoJfEHB4Z0hxit/g
xl7Bcc29Me+2IuvfRgUnbsHJ19ckVFUMIqyIHrlErLsyHHYQ0Z1rbyyW0RX5sFzfIffiVIXCKCC4
wNye0UGzzSVaKB7a9cAkykcEx0f74lRh482xfrAbNhFVXhHVFYUXDbxvYdKllhOPqYYbhikQacfZ
uGm6+6QhdB1JPxy/WLuJSvMjZGatI+c2RGRQR5sotOy1bcC1gaKAVz+tq/V3BFoAP2zmranN8Ky7
O76DDaaVCTEK/nsqZ8AoJFJAfPOyCJm2oprNSkrwN5FVXUxW/QdDRbuZd+kDT4ubJiG6khfL0sFQ
fE7s0UeJRycpCfoIRmvbN+pVS3sriah1QvlVtIC1q4Y8NPIYgQYRopoPrHqQYW26FGCpxryPBbu1
o+SwmQ0Am3NM4nx1M8DbVKPAAisAd3QZ7DJKhgpFRyVfFKz+kGQEHwhkLh5c9ptmYHkNQ6iERb4R
bj+Q8SOOZtnWm0xQ8KgdRhWjAbmXkT+LPu3KUre13+QLhahM203RCryAWbZrZxyNUQeqIYMEilUa
sSIvQA/JVmVis+2BKFhxO4LPyO5yG34PFugFgIBeGDnbvrWji4V4bqvoZnbsyoe2qcsTMipbvk5C
V67KOD2aQ98fdPMmE5s+IX1DtpcG/Jns4uhQB8IbCJO+7ZsCHWZPo5E5bLltPh3624pQMYLeMsn0
r6BYdTjXiJzZLPthrze045gpL1qsih1Sz9dkDnM2BazWjejejhN1b4huLY1w2jddo/pDyb8NQlBW
xpUTI70JB+cjH+KJzjKI4FmW4lUXBlCWOYzAyjzV6WDyiGOwo8TZgqcNdHaj2qrW2h6hT/gjyKvr
tAiszUjBq4XVUVUGB+FD0rCVJprdmm8UG21bWBLZ7YKN34lovowGmw3cBdq668keHzp9F5akaKUY
ET2e4B8ZrBtSIPFv05kyOyd3o5DnqMxLfxkaTBop1bP21DFQ38DL5AjROvtKDyR4b1ke+y914LGB
BvI+L/kuuRWBMqlu6CfRIqOpzfDD5HUnTXm0VGWn8wTbpn0NwyrODeTX/D1mCXpLK42Hyu1YnQxo
oA0uUd2Z0aaxg2wTty+pmx5DgYM8hmE5Ykztwuxek0O9bsdRA+DW7Q3uCgdNRjOhWlMk0yyS4i86
eT5k8Zxj6sv1nH908ehQjKKLugpVt9rNsjxnUb2bFPvDzMuvUcU8J+l482r2OnIM1oQELQFBe4dz
2JvqodgYUXlXZgmderhMz4M32fB16tNg8MJ2YibNBmnv3ubJsqWJy/6k67FODaGyigKX76sFTYKS
FYyFgb9s05HSmwlESw1cIEZi38fkMIZXGHfFfrToA/AI8KDV+GALTIleVS6oUix564p0kn2CiHEX
VQPJbe6rOQ/BbaRjqasAD0vFplyNoutSJXxQj6XBLJnRlOuUYNzyYsGdaOZBKhrAHJK8SB89ayRP
7bjB1EVO0oFb0MObBSpvt4ZztJTAr/pYWWgiJxFofq9Mj1nNC2hGDMkCGJFfNHYNCB41c90p8Rbc
rsVZty6CcrwZ0TlWbqQcRtQB4KCCzs+TFBG0Yu3UWVcfdL3/QYffhp247bjbg1zjBiwZxwf1kPpu
NBF6Axp350rQsmpOLg2uvmaTCEpEzi8N+io7N7ZwLlZ/MBYygilBtk7iBSEwWNiVpp9USFnwZBwr
qmVnGKMzyNxsZWrmptS68jINDOOatljjFuasibN79vHJlTPFAyU9YBA1uq9F+Px9WmS6Rf8UOJAP
unin2jiFw/y5be3mPiShWtHcfdZU400coYMbHXCSVhrV635qoAgbYjPYkc7uMmQ5ziqIURbBjiFS
iNYuN6qWv5L82dK94PLkLb+6lZORFt7tRDKY110T+UpRYkl2MbpuZ4s78lunkcF/Wc/cOgUUGXRK
ECHVKbnt1dceBtQkDKaIIQtXe9zponC3URnBgZp/RG5Z7indXk1tiCj5tX01Ab5m4MzXR41PhP1E
e7tJ4ENrjVxmj5tMi+2bacovfKJwn0VHxw2OclDT5yohnKAIYIiXugZwCPe5b80LQ2dSVNLssuQY
/H2ENud+QbTDNYI0wnGFFJDOx2yvWC8Vj8BrIwxpskUtzkoYF4t+d0WPM31kU/6VTnQ8Rq1ey7Fy
TmLB5FDKsthxA++7H4iaAQ6rjI5qYb46C7iB0K+1VlD4tKQfYBGGCVy0Nst06iiLEf/6OtWHemda
81M78szHrQpLUjvjDoMmIe1bOXFzEAikACwmr3zizcGRBVrRmFdpVXJ+Jw4IJYa1TUfZFbSM/4zA
qCh3qGRIQrc5ooYlqYQydATHryUTqTopgHCD5Jp6Uplg81gKy9mTW9Uq5EZrnC3bCfj0VcLdW1Tn
LugDGm/LM5T0s6jRaTlD/Ag/9c6O+vtJqnDpleE5a+OblBA8doIKKr2G4XHQJY91lT5KE7pj4eje
qIMp60fM79a0tggyIiqt1nwrZj8LgHaO0wd8SbWHAfhrrCxlNXTFwWiSS2jWL7VoKariR5UpIA9Q
HP95yMLV4u22MIm00qSyCRdvS2i+9pX5ZNb2aayNN5llx7lCn550QN+TlnVHotHbkTMKwk5sOMkN
Ai2MeyLqxSbK23ee08hCYKCggVS3hWjYnYJ/p3U/Bq59l+fii2QiwosECQ8iukL8fO56FrMZYhFJ
T+IrVXNd2lSGzLI1SFE8d12PEJd9WpDoZTAxWyn6fsi1uypM74uBJ6pa2B+StXfRI7PU7dwluBgZ
gURkMQdARSy6pwpx+So0WFSaerSrm8437LrkkhcPoWb6crS/ait6VBt+tjfGiB+DK5NBrANvO16r
fFaD1W6NIByhe+VkZlpghUX25lQtLmrMBhGx77rsDu3AQ4kBFFuv7IQr7C7uNL7qYBi2VvNkdJl1
kgVdqIw0b0wRRltu1m3UylU9ZFHbkdLGYBe3Qhdc+wAFBkih/bWCJAcwX0NGSxwiLoP5Dp/RqEjg
jWRy3eruXRQDO0SUSnATn2WedAWqbNJAAL4bMQnFmokypaqSaxP/k/fNHVAVgCtVbUiPRQc7C9b9
jL6uR3GJpJihQ6BIEIZ6jAEGexlGvBoQUCGob4Dcx/MEda6YrjTNc+pk32UFKhCyIUEwekOC9ddo
UPNEYBy0fgmXBZKglAyuQkbcGut8eDMUI+qQj54Nfx978cJvyAdCvhpOcaNl/1MxkspCm4lTRcxZ
0GWPXUOd6urMmPh9NMCeGxCB3IHgXKsBaqhwap8GKq/WspWViLBYAFGKOE4C1Qsd3uXsWJtOZfGr
8VWnitG8LuBVs2kAImngyAAAZjwwS7IZZbH/ScxB5TR2r2IadiWq6KGZ7ZgjiLkxZAwdzY1kGpox
ZeoVxjYDkHG9uGvwsZP0FfZ8AxTVs2MQixiO7HM/yMnPCg05yg9haJx0IZIG6ytulLsaqwaSzon5
cS03RZN9uoYBoehulIXNSiN7UjDlrugvkBqE8kxOobkOZWhspquUtmujNOUzmT/rSBj3irXOimSb
hp3fxjNJYy6m3OqosVWvMvUz1jFYoMEma6QmkwVo2F08W59Q1Zg7FLtes5uV5bTvFpDvodlXdOJM
qThSR8HJMSMqMjNYSZGVwNGw1guqj9YatctwwZh1L6L6XGA+W4VLGIyc4lNjWZRhU3GYi1L3Rdrc
wIZFy5MPTImXSc0839i05eQWeI5mvpCEu0ZCWyXy3HTVmTDM1rNyWqSANkwDCKgaxPXl1YmIv1Xe
81E5Uwnir4xOjpi7/cgwMqk1WmvBKscuOMycp7JDmVWKdGtmtF06I4+uQlfEGqO8TiKrXU1FRJ5e
Cqt5yk4J5NXVVBmvaduHe5L4qtRAkF9hkLdYgmlJoXK46SlZqhPLwHZH2AVfmYJbnSzPj7a6ODn7
LRgw8c6OVRPFwATOCm7uWp+jaR+luMORyLkEEGCdmM+ppgReTKU39fTMPH6QwVetD5HijD4y3Sng
RfgSC1rjLr7XqfL8Fm72OqtxYplxsUl1inT8gzYj1olMPGrVhvfQJJyebFDX1GIvWduDd3J5Ec7Q
POV1//pdP1Ssa4GlXtcqqm03w+RTQpXgy5vZW0Na+k5UdD6pZs97XbKDi+1p+HB4dk99eosejVLC
qD9BvRlPhD3C4ZdR/4C5b/Yye5pvKiyBRkt50hATvG7tGlNVWT8X5DEuSvBq0xDQJSJxI+L5VLS0
LQEqqTXaFFQLgrJfH+DKZea7Y8kX1PdvtPXNmvS3tTkRFjFMdMN2x5eMJacMkresDOeNBacgUQm1
CtnbVBAkKLriHWfJnTqMO8dqH4gmpVjVuKy95TlkpoZkXfg2W+hhqK5lar4UdbKT43x0u3qnO+Mh
DGyxUlxxY5vlrkIXvnTw7cbtVKrPitFY/Brrzntk8IBxkVKpLXTh1iZ4EWnvlvAJeZxIOeTmQ9RY
kVRq1oxWgCFXXAbf6eSjDjeosjUvSNtDyDcXMQ6L4uSlT93boS5+1GMFuuqJ5JmHZtn+h2Z7Bwka
lbnNAabqpCVE6MXx8JP9VhIawmqZVKFlmo9uI7duYfmfmo7UnTxklVwFb2aYkqQYe33OydlRkFUT
pwjPNc8cmkui0ivOtXpW9NTajSxAkeqjx2H1eyDWBvWO3l1ys7iplemp7buNFW0SriNJfNVHaaq0
edarwrBwmMiW6x2od/SGK6XST0EedCsWUyq+a+r5atwji45k8Drmchf34Cqre61WEeHLl6jVLnHo
/qgm5VTMbG0n4IzE+uwcN9zlLdYAGhc6+vZcS7O74mqtiQMkbSFTrypV2xZGi05w1L9qEgR9YzCc
eW3mBBSMg4urgimgBAa06yUBToy/g/xAysA//ielfvHbPzP2IwBpyKKVPuUEZ6IsWemlBodIQ3yW
HyarouDS8gc1hAIB5//TmLE7NI4rPcPVH/WoN0jnAyIYGUtlOnwgya6fgYsuZEOF5izauUg37uiM
V1Tv9Ola3l8XDATZjynOwWHXImK0KwLBeO80+UHpgdH0FPZAw638aLi1Z1dSruewTlD6dO66Ucs3
A1aHKznX3KkjEY5xN+kdt27A07dpauomE6WiTSfjaCLncdb2W7G4gOKIxJViEDrbtOw2N0MW8AY6
GC1CNKKZtEzf/x//oiHgreWV7CG2+oXm6iucGxPTz5GPS1Zyi8qX9Li0uIbxuiTpxEQahUrJB8XU
PLZTBJiSZz+wYqDjSDF1jOBl6Z6lUs5s6MUxIb2K0Vu+ZWXcdMbNGH5NIxnBkdQ1v5jS6pRtIX6v
ZtkHgJXSdztHOSp4A7PTXwVlW65bcto9vYse0TOn6y4igCxMaGCErfq0xUTUWjnuUQTlxHPlvgrc
i0xcagj0I9CZxodaG7np4ngLFGKrlmQfDa07+Uam3RjVp47KFBMJyNgWs5J1jLuZRFkyZtF/1Qdz
g27mIULbdiWB7q3qqFc3OkLoWbpMSpoZKXLzFjXWVlR2dCza8IBL7jldYg0rxGjYIVWvUjDDFBh/
MMvvjdKk5BG4qnV9/DSA1l43hKsQqINDl3TYB3bWl24oiZlPmChkY3DHwII2qyvfo7T5Ssbpze5h
hsku3ap8O9e528weYE4MqWiq+xZzeSsjSbQ8CV88E4hsthjFChJ4+faZotqEZE2ei/nJaoPZd9z4
KUrxDYwjaF3Bfi6eBSFDeo1XJv6iF+8Xdkvgk5il8w10D8IcWN5iNh2QwmLayp7qGHo/m7meWHvV
OZUVTzUEDIdh0G/q3nV35DBOHraRhMwoXm0DjHzTm9oHdyAU3m9zBaPzrclmgsnWQZ8Jw2SygdAx
YDWlAJZe6T3wBlso41oFKeJBm1qxJ8Sujd0IAUR4mNj2bCOcZpIxTT8mFn0V6apzDwpSz7SDqu0F
cbd+xF5ia6jsqV055luUu8wnwlNeWjCfG3EmtUKHJel8TnoxrziFYrKnw4vJi0807Z1SYODCe6pu
i2vhnuKyDc59pTOjLo56RjktopI7j9Lq2BpsLAxAWlRB2S3zGUHzpmX6fkrMh4oFXTX0xX2C4fF2
lPzQQK1KVW5tkjb50qsi3YsO4KEZBdOhjriu8geKwMmrErT9uci+MqajYlLnjQo0TKyykhvXLAH0
N9N7YENBbh1rXWhkLRTkx0RUHyQVoRp3WlSRmdtRFdcjnwDmwqoXry2CkTgWk4em2UHXiQFvVqcT
uT/wb1HprnInfjXC4oWQ7Dtdw7XmKsUCU2+S+8bldBwhzms2Bf1Um4jlTMjfiR19otnW/XyObjUV
PFhH2UuU3w7qr2TbKCWLfBZZcdhEG8CgG4GpB31Kf0X/4dmQlIox3LH8PtVkHaxzjcN7Nt21Leu3
SfC2lFRsNHRk/iK1N6y7amg+wFxnjJMpZmMmbg3rj7E/htShS9a24ZUslwfh/Eh7okKaBrx2Y5GY
Dfgf9Q0DR0nhGY88YROynQxVFlt1fGUVzlS6pLCcNIZBifU+cJU1qL7TILQtKxDJDgEbetoRTZzO
cGXIB0W//oByNvVLW3ZrVxnvIhINeY6F/QwykxlTMsFgtXU+EZGVCaN3bDNDa/GcMfV1LGHEo6TH
UdQRV2Hyo1MUDYdp1qZt1LP/ZxyC4w+0rgeknKEUWth56Ydioc+bsX5ECYF6z9i0GCjUuTiLsHq3
1RoZhnmU1pD4nQZ+GQ7zKZ0JkYGzvB5GW+GYG04Zo22vnEkdax3egRte2PMB7IxIbOADGcN6XxbL
wCy3P52W+2zRWkoe6ExUU4nqtD73pZ6u4jphTB42r0EXHTDRZb6Z8XsY/lJvgmjw1dbdjhRNVeg3
G5WgSD+TyvXUIR4ISxKN8wzRjmhveJ84FsUxT6kBCRleUY53zIpGkykEC1A/HcMP1XVpuxzisBYA
mVbtBZfVpnTGWDPL1dAOLGVM91UyX2NGjjmBeVU94EIIOzZxqpV+do5VeUUO5DcbZiSE9c2UCrbV
eZgRtTdet8H0XpVC2dduSSxMhxAlEaq5aZK+XfeRs7IRL9nsSIn8ni4A2+uTM9TxhnFvdmwGm2dv
OBwGMd4kJQYTM2yuuvkjCkvidQgz4ZnfUt+I9GpIJ1QE+UzHEWgq1npaQK1Ym8sGHvIb2IJi4M5n
Wrp3c869ibacUe+8BVLcb/Iobil+mi/R20c59toBJbI/NaF6rxgdNpWUHZTqBMx43PGuIU93JXPV
ve1anLrhbISHYirbTQtM8VuoFgfBcF+X5FkigMg5NeKqCE8DJ+gs2DxPDf7xAKSfGbc9kbXmc4IH
f2OQnYbW/6NHVr4mhU9H4hHhoezkrS7QkTSoe2TDwENXkfZrvX7uQ+d2VgTGChMJcFB8xP09qxqQ
j6B1JIO7VTSj8upGV1s5FJPtlL0Z7bjPWIMoV605Puv2PTq0R6Z6vRfl2iPJ9LQ8VosSzCT2dbEt
LBrJb902OWboLcejBvd8xWSxAfTHEg+xC3RLvAuTbqZ7pVzcQzX58jxyWwxSS8IgCHbqm6y96juG
LvQv6zZU1FXZCqQyfO+T9KtV6p1oWDtHAUqKaAzfO5abdp0/E/hymKlYg+HDtdXrgWAnUr8t8kC7
ur8dXWC/MYVOrMRvcULAkBsdcUv+sBzlkXy7V9BKoWrhAuiPKSGpSqg9NErz6VU1xqKhnj9Knpbr
9gicstkoec30b2zfRlolM/0KnbldsUEK3xSN4ZgYkLiglGuVh859jqP6zdbk+xQ27+qoHkwtWpvG
yL2hleDbYAb0ZDLGPQHAOjatb1ZGjjRunpn99DEfpFUqlxTyauFoKzRl2z5Tj0RrkKkapO8mIMCg
6z7hXPhpgp9CZ+kVZoeQAFbdlE/gY1npsD8iR3Dj6GSrq4v9lzqClm6KJk+IG0d8xAyD7Ly6qDoR
x9gSbonX5cKob+BEOBuq5olE6juT0YOcSU2IeBZ6kYYHqGUceHYZqtPuxFa+jYxkWHU5qQM2tz1z
onFei7G/mzMYdcvVV3oeLCGfNK6UZF2UidgSVbmqQftAwpCe3jAuxvEWbwqLxxE1y45aImyoz0NU
idu4mH7AjDjXSdzsDAtxn4Xqn94XZfmQgadWO/MomuEuBbd7Htvi0OvoH2Jb2feN/pE3fbQRQ8Uu
zSgp1IdRX9WCJZZAq5STMm6M3K2OY93x4MGfVDj3NcnhuyhjWBXJ9lo3uppVC3Fy5Dhsv80bhMlw
I5Tivi0ca4+Bi9lfQ8YAQePkteYg+eQo783QWO8Sk5ha5FMVE+w7LWCI+S3AGRX3U6uVfstiOsCW
hfQCr5w/DkXI84ohy7LqSIiV25JEuS21VtsVhLyt2X0TNKgSn37R4sjZyUXJX4wxPzzZmacj89u4
TmgCwIzfdOZ16zYJEg4TYjnHmRGKWaL/HgMWH44e301Qp3dFSaZHo7q+0oOzd5ldeRViU6/GJP99
1AyVM+8sPstVJ2j0Y9qmI/WiTmUX65uD0FlKJE1rb+xOwbmiDC33grOpFZvYKvqhqX5P+2zjJPlr
QH6CL0MqCXWcFb9lrL52NB7ZnRkPey1D3zY049psCHW065S5TBrygIzcxK8LU/flYDxkLO1WThcT
usAXwq+UkZ0VNjfd7gyikgvfxWPI6dxeAoMZHvnKgw9a/TiHSGf+3Cht/ivBYUGIIW+xbEtdIFB/
tMoOioGRR9VrH+Y4OR2FfjCGJYIWc+Bghy9BD9hF2FeB5tzneRF5uRV/jrmJLbXBxciE8JJk6Zmx
yWb5LxEPwyqbHyulsU4NESQy7Ona4uCOkdO+iZibI3j3e9J8mVPGb11TYfMpiRwcJG2ctELLZ/5h
Lbshwsp7vv83aCgE+PHiog1JeWjZcK/SuIi2HYc3f5NYw2BIfwEH+YZz/dE/LmwT3xsTWwOrlfbT
ZTFRaQeDsWjZekfZZWVBoqpb0f+U2xbZQ16pX7MYQk+gBiAD4czQm/qXRN1Nb2ePBBdwZ5SM+ksA
x1a6MEKIGciHPTFUt42tvwxKCeUZ0R0zTBhfSC8A+oHXQtdtFHbJON76SisioQWBM06S0Z99OAv3
oFiyw8u2OAYVaOG++YW5ewHY/Py+IaiiRHBN3vY31Ox33m5DLepwxr7gd6Z11uaSna8TvhJOgLkK
BdOqbnkNf34L4sj/118KTQj49+LXtxxrYXT87pfapFbrzrJCCbu7vKk+exXT5FRfONVJKsZ7AGlh
RfzSXRPoBYNhnSRoipaxyPXNmGMyWFLJwTevTN3haCRoQCFOWRX5oVclQiXVI7z8U6mtlijt5ATB
CWeD2QR0kP0V1eLMjN24jrPQzwK730jbGIkRI7F55ghWazSEYfoWko0nXHbEVMftxp6e8Ew96znb
RFIm+G32gtgni8JXpcwZ6JIopsR43YNGw0A0aqMnJPGkWXU1Om5+FdYXoGb2qnaMe3iCmKncDTSr
eSX6qGOFX92xayK2K71KC+O2duxjB6ds3TyijyH8w0XTNI0MPShBllC+j4QdLm4UbNe4rahIZehF
o/LCNCDRKxaUJbMRK7iuc+NIsgrRnlwvH/PXtT0o50VqBao13Zc6kToytuyrczDb7g+rObFS6PDV
tOGmLZNdHmt0MGXxrAhc2UWnOkfFJO+wpb9meOk6o0XEKheeWJRjM8lXBKTtpWmuvu+Z/xO1/xS/
N0yAvuR/Lv/ae1lNRP1F8r/+8w//tP0sz6/5Z/unP/RQ5vzn5x/5w1/b/tf3H4efpfcqX//wD34h
waTddp/NdPfZdtnfX8JvP/m//cP/+Pz+Wx6m6vNvf3lHay2Xvw3NWQF1//uP9h9/+wt0pP/hzi6v
47c/Wt7h3/7y/5ru7fWnn/4N2G+5f0VLJjQLqDReMGuh8v8G7LfVv6oWAAq0KaaKksMCpoDWU0b8
Nv2vWCsMw7VYHGpCMzgt2rL77Y9M4Fs6X1qc/0LnufF94XnXN38/T7hgfBD//Of/KLr8powL2f7t
L4a9YJ7+ee44/GpWbMRaQm0A7qn+DLXkZkudLOKZXQWnlpoBHQIaRW8xsilzsK7m7pYwc8Cx5aVL
qm0zgxUK76GybUjh3BjOXRCbnhxIvJSjc1Zjjuta+FqHQr15YUO71ITtUr1NLYvI6XZMR/Cylh+Q
5EonQE0/4xFC8QmmljiPnSJpTzE3hNJL2/lMlAXGgO5iKuRIz91qgNFfG+HZjELqzn4944YoSEEp
Rg1hJiK9OERPk6N1Re/R3mXfeZYvQBBpQRFvgcR4MdXxQRpiDd4MhcO91mSbYJFfseBNaPJwO20m
fUuW/FrrcO8QuZV+4EFjA0maWAf0mbmMsa3kY03KXdSPXkz3VqsHrd7kVbgq8GeO2PENRV7JZZuD
eLEpyP0CSWugaF2qEiRD60p5RnGLTvQpQWhgtQ5hyy6DMAMRVgj1nK1N94NGhODVZIe6c2Wmr0QI
j8Vp6Gvg4z/a7EdV38RoCOP72P1C8Ipq01lp02NKxOVkMW+O34tFZl5d7Om6Cl9GYk8ICWQQr5Q3
KQNwPIoJ9CPzAS0kQdm3PNBX6jSupHk1TgETLoyl0S5HnafFzzFejYz+K+VoK9zma2Ql1bacs7x9
JcI20iE+Kl+UMLoEc3+2lcpTlHCTTpO/hBhomLRqhc+edoUrML3N02daPvfih1EwXQLkRLASiaof
JZEAQr2JUQ4FprGemFUzwNZeUer0sf6kkKoWIErUy1MWTjVYJbTcikFvS3a7IfJjWQ8xACaqn86l
wUISIEmsM7vJj9XKWZkdHl3CuyHN+QrHvmY0W8VKrqqcUQLKQWbOmyx4cuKLiS9SwSzEcCm+pVo4
MPY8sUHyRxweGVDR1aFWKIpIOUbdWlChGXfCnT+SEL+DbTwUxez3C38JK99yZ7MaDop+6+q3Rhbw
QESEFtboOmOzp0yJt2jsUSwzaLHr4RaN+B1pTl4gCH7nomNmnY2DoCYKXffRsGxv0HWchPsU4YoU
j6Y1raYufgF5ijwU5H65Zh+yTSsMGhBATHRCEY/u8jvPPLjMWnpOdXeTJuzDnHMyXPLYoXfIrsNh
OEluO5ns5hR7Enm9Urco/Hd609Fe2NF1Qffvhsp6EfGrSOwSu3uiqn82tPSFhMBNLZa95zUYrmtd
3c+kIAo0JRmNXNveOaDz2V7N8FqIMnAezBx2WmoSRecYr2Z+QUfumQgiV+aI6hE9HPIyhIbHUNK9
OvqagSN1fAbW40WdAcrYw4X+95Gpy2sVMBRVUibewzXP0NnMDrp1SpG+oqr3Wpfu07RWYgKwkdHE
keNdVMesJffGHBDPl81IFHxj+1MPzzAVxzi171TULyuNtDeckyj43bUmN5IhLJdbgp0g70pHrJUG
MVNQSmuzOku2sC0GqCrbZCNZSfpOEfsiK2/k+FQiIljZKlF8xLln5biPuuffPXl+O+F/f6L/EfT5
23luQeelsYAw9zP6PbLCosEmz+1BrUQkU9wfm/gXWEz93z40LDiHFtElhmYuL+J3dWNMMRfxBLU9
lu4b85LfJs7KeAs6r95i5X4wV4MnSBVe4eu/ZnlUfLK3Cn5Rvf6xf/rHG/3na/iJaKrEQVGaNQQB
4H9OP/ltYPyKt7n0Gv/ybPzd21xq9t+9zTzrmEJV/AplN74DctwEXrhl5iZ9zW+22Vq9+/PP7ifA
07++p5/qcfSOeenaXFd2Zb4mfGJRNiFr+ZVzJbaDV96QMH7SPquT/Ytu9KcQh7//Zgi5WPCETQiQ
9dPVHFQDMkmo297UrPLX6Ue0TugYVy7q163mq7tA/cXH9xMF8h+/0daWIsYUxMH/8eI2soo1BI22
R477jgN0x5Qq/nQetA6RwAZgwCZcp16CkTTxyVwL32o/f/zz6/1v72Pwif/zGn5616ozj5psOtuT
3uAjK/Qs0xsfu0u0QZtmXSkXe6t7006tfGMP3Bwv0Im25s9fxP/n0v/zRfx0l7mMLfIxhuMuPayR
HraX9bizfeQkfrVtf8Ho+olU+q+X/adbrMsTa45V3jJwXl9ft+v2Ml3YL2uPkYd49F7u4NX5KESW
T71+zNmVfA5Hmp4/f9f/7ttLdUv4FIh7FebgHz99BPsCGhRfrcoNf/T1/GyXqf2LW+zfXVmkWRgD
BDc1Xs3lGPvd97cKuMGgIvx2i63TW5OZxZrkY769ix6++sWb+qmf/r64/ELBqSgEUNXv7/fvfiEJ
pLTG9X+zdx7NjWtpmv4rHb3HDXizHAIEnURSPlMbhFzCe49fPw90685VUiqxqiZmMRFd0VG9yMo8
PAfHfq/rseTHrr9eQGBca8wgcR2tvh++sy2dfMaRSKqya2ipXo7L7uBv/QvRzflW53aGr9YpAVQk
+YDMYIN6uteD78vY39HS4HorBKKJ2zxIqyK99O88V3iI3GpNIqjd4Cq2LpPLQnb/s85++AknyzSF
FFlaRHE56gra4ILYxaW2wq5rbZ7b8WVmxMmO/1tnT9ZiGo748fi0BJnfIaXRnnagtIvRlZ3za/GL
NfBbYyff0FM7KtqJBMFlGBD1+AvVqDffz5P5n/iuP7Nf34cJSQGvF8aRJmRr6Zuwy2XtWKjyDkNW
7L77awkRxPctnunUqTEtFg2tEFUiFbXhIZ46PCwi9/sWvl7Wf08H7WRZe7WpkkeEBSvcc6c4Zm65
mnctws728u7c5Jvn1skIzlFWxO3J8/8ZJzNCmjXBQc6MMMh1p/A6BsVF5AeXKYX0f79fvzV1Mh+g
fU2VF6iUz5eg5MvADrfdDjIsO0h1ea5fJxkx73sVrRnERGFaDb5xsgOjCGriIKU1SVogalxS6r9r
1oGbrqaVcjU6vMrfKLOe3SO/mCC/tTv/+YcpGUeJkEq1Ri8z4EXduo49kzdC8pTyFhqTiJp9vR+J
ECfD5TKJKrvrsOvwRWzOEvyPvh/zcz/m5BKSJnlSG8RuO2a8Dcv6PrH6u+9beB/HzxPIAoTmTg7j
8mQCiWWpSTmlISe7CI6Gm3ND7rb6oXfmLQWbhDMrfv7F3zV3MomgsTYoWwTDidp1DS/Jzy8RsJw7
Wb9eFX936mRfEePS13iLzksQ/OGJKFcptgMHN+Nsh/X9MnfmJ16M44QTN2e+2Txgn3poSLPeTyFe
QTxZ/mM2s981k7bhFgVrbAQPRrqDH4V84Iyb7dcf70Nb83nxYbIOOabxtUhb8DjnMz2w40f/rlkg
NH4VHfRp6zOz5VznTlYlhpwwSDGBc6JNuquXg6PavKdtov/ImHUomKsH2U2WcrH1zpx98yf7Zljn
kuPHrkIUKxBTMU/FbbgOt9Xa4OLPofdnD/8fFJAPxVt201Rvb83lU/H/QYlY51v98xqxk6eI3V+e
PpaJ57/xV51Y+gNfXxmTMGMGf6T5rvqPOrEu/UESpEnQAowQzVIMlvxfdWKNZFfRwD8dFT9/h2X6
V5lY+2P+x97TAA2LDd74d8rEp0cuf53WZf41wjBmpOhkzZH5bI7EIZdOeO9fU8tb422E1ZBN5cNF
XPJvroL35ohNkea0EovOnayCtk9TvH/w3uyv+q3gbY3WDtfxslvPtZirkFpzaacwuezKhsZlf/gu
xz+n/McKijR35sNK+NT6yQkVSkhdCCqhde4X8xOpvMx2yC+X/uHc7fqrtqi9y9DlsMGRpffYtA8b
jKpIhOokMxH5BqqEDVh+DO3yQuHxpZyp2pycDHO3LHAGUwZaYJadVvpNvcIjZ0L1BOGP+iA0qf4u
N6++H7yTA/VTIydjJ1YYd2YjjeTlS2iO+ONJ57b/9xfHyfexeIhQ5LKwx9RPd6pIFQV5NPk+HeQV
GYFwWVI0L+J1q4toOBD9APnipgKspyx8AfuT8k6aHmYJRUK9tL/2pMwputRGLh0H0ZJr+FIN3mTx
mJGOniBvMYe5Pt/jII9UDUKOovo/W7X8gRURwudtK2GAEaK2gsspeb8GghbLujnWcnphVNadXjAt
h/BGtQoHKaidhBhvy4MTBZzFw3OQPUXKa4MKrjHGo0Sls1eloxf2LpnfG7XAc8/fRdp0yCvTDSLk
3ejf+uJJly614iqmChEJt5rGdah+hC05PWEAJMnPWHSi6ZUcrTrw6oYBdI/udJKyPWky21auNqGk
uI2Zo64zsDznXyE+JzR+aJ26kYK9pr4ZFcQ/5CbXPqrnBA8LCWay34mwDCPCdhIHE72YImerztk/
r235pirTIoZqVCAiIMbcjlL87jGZqG6MZhtjwJ5oACsQscrseYigH8Q1Vl787yXMPvV7sfVdePlO
ijBbyjGOHX4U8hELFURqPNohgCMISEUuSjgfllnsjCO+j6b0kATSfSuqL2IGD6+Bje97DxZUz1aH
t1ik+q4uy6XomQcpQqFb5QsVxaJf4O5U3Ki1BVnsMopukwLWUFqnq1ELrv0wXhnW4IwoVVKwEz/V
4QWPS7I/ZuowSDTEoWZbQx4WiBQVBOkKwghuldI+6nwm1j16mQUM+UVcyVszlFYhTJ/BUBZeDjlO
q7BGfRjBv9V+XLUjYlMdD5lwV7XbdjxmsI29rnfg2pj1r6jWFiTBOyX2j2EY2l5u4RAX4YGkrELr
Oe5vQxhQGWrARITSPFeUY7uRidHuakx48DycGhReuEHV3OKJ9OqGY5YdkFf11U40CGb1fo6A1ZVm
2QE6kwDhKgFefNQ7AZxnOnrKzRgVlwH0wwr6ExQciG2eAw3PjcCM2khdCebPWHs1A9nF7BlltHYp
I7BTp3DZjMIBl2fECs8Vxj4SypdOfJVSw60D+XqEWVe0UN469ry5iI5CuCmvOmUjhzf5KGyl/lj6
uFmN2taIL1JTB7ziw+npZtZIZ/Oocd3Ush9Z3rl5mS5M8wa7wHUSbzI+RKbC4il3DS82MXluivo2
oQJtMrAyNNm6eknka4yfILXe5tavuFZcCL4s+sckua4bJBvTtcVuj/wPmBHQMIa/m19VyhFtF4zB
xwLICTU8Mi8Yo4CkiIlRUYBUzF4ZYr8oILLOyRlRFNlyfqMYqzR9gROLgxgsZSAgvnk+Xcn5Xqsf
knQlK7cDMU2+gOsP/6/HR6QP1rJaOKL8y0CrhuMfrsjTKq3atSL4V6UXQMC4jOGYdVF1K0uILBQl
tc0AEZ7wOmrAbhVghiQuVOD5+tCwIhVxq9ePY/02ch1vYNe0Q+SODWgYi7TIPDRIZLchi4KHsJiq
1sZ1Dwq652gyFrsHQJGFpMEWbMptixwvKqA0e96qSuQ3X5G2OGRchyoJA9o8sCyitmKf9VFURiBo
8iImwiQQfpTjZYWE2xruhWFY+QrspfuuuzehVzStjw0ygi2sdyx1cNred/XsSeqe/OZuyo4e5REh
vJZV8Eb/F8Z/C1+DWG896BRnLTQJerALIUjgizs1DyOY45w3rE4kNCtoniTvUuwSRynv0VasZODD
HHPyAmXZ7chgVfzGOdUy02Cge8u6I+fL8JbJ1G/0QV4R4jT5lx6pbV4PccT/pbOX4YZpc9BuZUax
w0+qFzYRkzMTHqbpajIA5Vi9dV9ggSs58tDsMAnCiLVb9x1RLRD8yK1ceNND3eGP3UacGtf1tBLj
x7yeFiHmrBiMZIuJgL1IRURvdGulXCkmlb4atbN2GSKn9r17E+/dAJtsQhMWfe/twxLfOJOtoElW
QSGvPSVYqNDxU2ECbofHgp87c0CA+J9UJCjIAdHgxlaG6JlKN0rHiYnXgj9ctrCuJvNW4JfEvUgi
Nhaj2Zs6rIP4ahgfWus+pOmhf5FRx6EYwiHXX0YZG5sya1KixQjfNxtvRE4/vUSMfgwUPPwLLDsA
OExSX0prO2QQKHNrLRSpM6fTSQVaOiZYn0xIRj10lAi2ONQCdomsula8ZwsacGFWjixLbOMvcQBA
Tj6bSLWpv2iwWZfF6spqHqzyFY7cQquNtV4CV/bNqhLBumkJLgLbrGzCYbtNo6Ug4K6EY2Gw0irZ
kerkagRX7AzZzVPcQQke6MkTiKz7xNsHOKMoZBWOecHjtspgGuJhE6AUzbiPNjq25mm7jeVwi7WU
Oyq83fIA41rGD0Uy+zd2K7jGJbxbFQyX1cpc6n36K8A3IeiaW8ItYBskmyQSRdwBbvFUi5XsQa+M
l3KUHuSOc0DItloUrETjMovbQy9n+Pb3vNV8BZ4oWGPh7QsceohfJOCdhVz9LIcLPYsvonbcsnPT
G2/jz4B5ZVW7Tr2JDBaT+izibwyZfNVlz5WFlFC/GzXMVRGUh3ieiyGXYOteMIN1W1lognvUk4Z0
FxGwkJoIc4byzgrzy9D0f4UY5eCUTsUx6w+lSiZeIzliDIpdz0aqdSwt+vTVR4wQKfh+VZjY4lUV
zZoDAFzEDWjb9eLnoFTz0YP4XpmpBm2hXjRasBbh7DB9qyu1U287SN+WfDsoI57RwVWsqD/bLkKR
UHZrFU2/KBY/ubJsK9mwrQAiNQIFn+uVzDxNDMUmczB2UhVpXcGVj3He9bF1O8HGWzSiulVTH7bC
D7XlA0P/vvKgxpDpVd8pvXlQpXETNzDHleyi0zQIhQbUD8Wvb8LJeIO4e/Dguwh9vk97NFNRTkSE
+ma2Bjm1Jhrnndw3W78h32aOPOytRzw2bzLcKzWEdwYWCshq140Ihj5odtG9eA2Cci9ww0i5buTo
wWoR8MlTcaaA9PkGb1I/VRQVGSxRQqcFzzGprdBSogqraRLrGlxRszNRwqeQAo+E35s4qVF1TKyy
KOOKen5y1A7zwwcL/SUGNY5ljz+mJXrES/R+ACeePa6+f6GcgqzvrcObAqHhPxIviN8LHRlv7Cgw
qooSS2Lj02cPDi4Mu3AbOIjft8MyWceOfzDPPSvnR+vvzxaCcT60O9fUPjz1BLWDdKHRLu+KDR4c
S2k9rAmKcFGvXIXnn7Gf33u/t3dS0MFvQ1SIBasAWAen25Sr9FI+dtvW0V3Eent9Gbrnns7KV5NH
I6RR1SiawW4+qQuSZEYqt9nNfeyX8S5YZXf5c/ej2LQrc5Mc2Hp3CjKNPfJ+wPRiCVOndikj2M0e
CxuXa8uxsbF+vGY55eeqCp/f9QzI3z9OOcnMq0h10TqdH8fNudioy2EXPLc/5kIsJrhnZtmXA2GI
BsV1YghYRr9/7LLyDD2T+8oRPQ6mn3X188wsniuPn2YTVXvLYE5JOFr/3oA5jKaQITuHm9DPPIGb
wIVFtMG25ZDZ577rSfwmXh2s2DnH/h+tvcORH+auWpMN0Snj/F0x9Vmj2Cof81V4CXEd+b5dO8O9
bxd2/2xwOe3PvPi/XrEfWj+pPrVR1kniPJg+7wVnCBeqDRGOS4yN3GplPEo2z/YtEV3uP6qV/5Qf
+UXha+44NRNLhRehn0LIfl4qAtHi8yIyt9MGMZ3duvGRBwnT9Nwwy19/1L9bm//8wzBPQ8rlsKQ1
tE+Bnf+C2iIuwyWn0wOZf1ec03awDfbCFQWHW7Ty/0L168uJ+6HDJ6U3fxpVojT4CSYCF6G9M4fU
OTN1v1qHJnVMXZFlHSbrSROW2ChoVWXWxrbZpFvELzaeH4t+U63OLcMvJ64FjRuWLW7jonyy2UNn
zWUPIQNt4cJum1eKq11oDzOEjMXfxvzB7ZSPuTKO59j17//06Qql4Aa9BNMguLwn3QxNWetVrDuB
8+pf5orkgMQZ1rzBnyg9HDW3XeFz4TbL9KheVPfBTk9cXitX0eNZVPurAbeoL2qMOpv+acEsDfGh
SOv50vzYOM2mv6weovtsjxfQ+mxB84spbInzWHOBVi3ttK3SKgf0SEH9jqDzHiq3kQMnbGGseHE0
K+PP28r/wAn/zcD+czThf3HJ9dun/3rKXv9r8VQ9t69PH4EF/u7fuILOWWxwAkmqogFl/o0ryH+Q
UynzmTS+lgUi/DeuYPxhcKqIYMNUjJHjsGz+Ahb0Pyh5yZaJzxaQhCL/O7jCpyuKBfPL5JXMNqCr
8IF+3+8GKJ/xFCkcwRRWxAjBzY1V3X0YmC/K+fJ8m/xtHdKIglkndByNhM7TbMzeywlCNWhEMJ4t
tMiT0iE5qRYq6T1DjYsNauZJp+wqltK2li/86T6OeZOnhEyFOYU3ZYVNGCnbB0lqnRgDHGPUFgFu
Kk36nMWz86yyMKq7QLmtisH+/tfP94RvfvwpnUKQFa+Rc368ibtpxFso4UZODquNAzml0Mr9vrmv
PsiHsTqlVkR9UbYF4h9HVZVVm8FvL5Vl3eiL75v5vC2/f5M5x9uQDU7V0+tR2hKuY6F+nZnEL1hN
lFvpoV0FrviKoybRM9t0Q6QL2dR2R3rvuZvgl1MC5BgAeZY/nD4BpLbLM5/IGi5PLSQ46SJxhevm
QLKfHcMPC291NxvsboUz6rmef/VBVVizTHaOo0/PqyIk3twq6DlRBBfAycv0muc0gW/Lain9Uu67
y/LYrfr1OV4AicpfTCUVHstMRJCAEk9uUSP+Yx1CRhabWLlUTBeJcW1FPt5Fd+Q7E/r46FPjMeXB
ttID7qTYNEWUvFNMBHghRdVqgPoqyYdYvTdyZn0Gu15BRS49S8o+ogqtUvjpRW2ZZZlDCNkm0vIl
0Yc4FRCfkfgXqJcfxEJm+UgbvU033oR3XwJvoMkw+RuWM4de92784AZxp5PIRyW+MiKK4hbuZEJH
/EV7kWOLrRAmOzX7PCPvJkJgawTrXhuXKVl/dSHhnzht207fhxn1qABzHp8yZ59tC0twzbq91/Vp
rnsE1QJ97rM2ecdQCTmuonjYDtqwq0mkzPGBQuBK5wjubXDNLzB2vRDxxDTr0IlnoUmtbCNkmSOP
9bqgWCnMPlEEAjTNxuxjV8PEqUbmEZrq2sDBr2oBEN5d4PkCWLZsSAVfaBY1YSKzCqvcS8gydLKW
QiwLi66Z/dFs2XwyBXw469tO/qVpT3pyI7AYK7NxPO96sJDvU0kX8Y8hrDBKapy83iTpeYQ6XKjR
kgqK04H6WCAf7UCxjpQpCTsT6zYNyIvJhJUgjNuonSDWB26pm7Ouw240/OpiaxUCb01UuQ1hl89M
D4vKDFV9jIVE7SoJk2VbUvOYstnxk4INZrDyE+GvQIuaM4btZTvnlklQ9sSfQ1qvEHoznG9RKbvE
q0CO1FfWiP87CtioIo7Nfy7Cuy7EALwhV0w0Vpoho9ioblTSHNXxMTGnZSru1NLHBZoSGliNiUS9
krplVvzECm8fpbippCZzQ10ovPEijfRj/cogG2YcyDSqdzxaMfBZ54HOPv6YNt5lhKfQyOcS5RsS
M2wSvhdCdk++3ziQ8OG/Zvw5+WSLVnpMif4txZRu1gsPWyaMgTpCsMTAyb3XDuhR8HCkIFohQ9lR
dzcT/GmwSqelQjdzQrvhzQhbNCb5j3FEe1AdjEp3JJ3kmilHwWjczh5MZkLkYI8FdbP2vHqFQ5kj
mQjo+TAmESVmNdq5NJdkSxvhuDOmteOTE1oY1Oo6Ak3uEIyMeUYa409P7Mh0IcijwL+jpkxck3uD
sanU/pIz3SEB1Bqmh77nUJlxttFjKzBdKSr2Q/GgECiXa1R/zAKsBx/1zFiZ0iXzTOtgLckCJXoA
v4GIFZTaikc0r0EJGbvAlp9U6fwCKwzJEcJHMR9x7x3adVd520YUd4mIjWYMRmJ0y0JMtlVnXltT
4GS+vA78oyjht5A5Hd41Y48Jb3lRoHHxCnlZWNpWSYqNHui3pRbs1CjYSxTNMLHM5/TE9KjN9myD
4HLuLJr5pdg9AEKsxvCmSR+n8CLQdXuaiF0z8TILjhlAQq9jlWl1G63m7YqXWJ1hApgrWHPkdidC
jEu4mGPZ3nmeW4EQKUbspk20nK0jwh23A9lodqVhLns5d/Rgj5vYRZhQ8SsUWxMO5oQyDRyi1V50
j5QKjKbvcLTEd723PblBfcORo1wIVuGmaDh1sbtLZcmxmLx5zGzLfDRxiN9wko1HLDSvfORtkizu
Ak96IfJ+qXr6PjXZJSqTTWsqD7X/2niuJkh7HUMvf0Ae0W9kSz2INe9nFiym68sqA/s0cccjHZQ9
mAhUNb1R0w3SVuyMDjHkrUI4VPhPTVgg1h6RA97KxPOuJC2sxvsbKf5ebfczvmAWKAWKbNV2Ju5S
JMTiDtonzSGyQleOx22IQ5/hqU7FBEzQ7pWPk3elilflsGkmIMaf/URyRofut0+2AQaBpOu5DYyP
OEN/RhW4JCk5icXtmKgERiLbg3wi4B+n4oYXAgTg94xR0UOUUIMvh6U8K3BKJASCvMrN6ShWQECM
b4GLvhwSRK3/HAByej4ioV7g+Le1RAHafzDA0NIMKzcNM7QJI5oYvzo/3Bh5f2VNIfIp03+OsJoS
+tTtSz4e1f+IAAvyHPLy3eVt1U/dZJP8vhSi1wqgCWXiWjCBGHzcllVfZ6tU2T9aZB2yhKlJZOOS
6mqD6FikdJERME64F1s1OGdwWSU75jpxCuuW1TVm6iLEnKo0JQ5nfW0Oyq5pwutGQeJuYYeKd5Dh
mskjWZQL0Xq2FHOhDdfYbTk5hX/fVHFxCtaxjp+o9RaCEoiZdSmm1wkRIZlSuEonXPTKfVyOtjD0
a91K12hCVoRGLTrNX+OQsfDUdgvO5TQKar8eJ5D+OpmS67IOllqORZweuUbeUsi/RP7lynOGqfZz
dm6r61VN2HabgSN0A9aQwTJI5/NUwyaIhENTOI4EXAeKDG41XiDpWUwDaWRNefDYXhbxoF9CCLEh
mKxwyFoPJlgPzp8VYL2qbgAF24dKfPQT3LBMD998fTMMsEf1bK21eG4YwU2vdQevrp+IOMU+v7Xj
2Ssa7UOpXKpxgnYdmzQqknOcV/YsVhR7JMURBjYXckn9+NbPSFuS8fT6KRnJMukjNzeE61jDJEA9
yh6gfTFuU1Ny51g6inMLXc6Xoy8tE3wcWsLpgX4IlFxGwnUkAh/LV+14mw8vpCzZ1UhYUQQcgmBL
D5S1GN/W40HLniNj5Hd0ADk4JE2HQT7MyZ5Shm1jti8k0lxCNOEcMz47m7bV8ps+hXQQvJTFeBQb
gljxuMdmEdcbYJ5ygZeBa413/MR13EY7PU+eS4UYzeJF69rXtlJgDwhLHc+jvOY2wh4JwNkEybXK
1kpxatOk4b5IxmffAoixRhmCR7GUgnylVMlSwX1D6lunJ1N0EMdjqhAyda3F1wTZxSUemGl2oQ7i
XiJ9D7d7W0ICMgTZmqNgFUXA72WEoSOB536GBaq+VWMJO1trIcvHCq/Non0UtO5a7GDfwAkZm4TA
IW05Gpz0KeB/hS95SuRVr6IwTZcFt02iley4Vt2GX9oOndOoL63HvQGDsYq7Wq9MFwNnj66M15EO
xB/3XAbQzWFKKRvlAarJpU5zUbpP/B3x6Li6cAOUS/IGmtlaD3MNnwsdqLxhBS7frMN3ZyJ4YQzf
JlIQJF9czyQKTnNUvRd+22CZ0LkR6SclnqstCz8kOqdub1Jlq1fA8N4hEvvrKXsYFTBbELPKwONX
ne4yTXM9Mb3CRG/m5FzkKJKpGJIUThTh4G3ERLO9+C3mlGzlR8K0nyrI3fj1LD25Y/fjBVn8aM16
qUe4zbO4MnA3wbokc3BFLrzjsX9a3quSHo38yPYldh7m+ISQQBXxLjQcnKvgbhrKVZa9ELrFbZut
2ITS019IxvMY42gbX5pg6Wdei3Ol7PQRrMGyBZdC0GjJJ6/FFDO+dpqTKf5SZZRvZCguBpsUhW3o
BmfwqVPW72zBwePs7/bm5+OHMmwrknqeR+/thUAVHEJL7xWaAYoskCH3nAxtLtWfdk+H00t5BkSG
F+nvzSlJEk6DReB5tGk2ys7czJCQuvtHqeyf17I/lQHplk4dEj8BVYcLeFJtkZR6qmDf904/dpfh
7Hw07Ypyz2nokXcfDoPbZtpiqK35GPnTN+KfN/7V6/Nj4yfoVy94UZMLjGm/xa08eBXYw9C65Xfd
AqvT1QCtzCGMWN+df3N/9dr/2PTJ9EkKTKqLkH5DeIGJIdoj7LI4ufCa1Cmh73ja9syEnTvz6Yt+
GOmTCTSJmjIWBp1VFu1yhmd05JTWHrsCoC7RERfBElvpM6Wir2o3H7t5gggZsYzxWEo3oVNN04XK
e624PtMx+auOgQwzWWVRByH+far2JsmrFnlVaBXxPVhzjJK+tMMa1M2WqDTKh+/b+7JLED2p3lkq
96LTlSFUrQ6/DzqQ1i6xa2W3azaid/t9K+/eOp8+14dm5l5/WO+mEkylkgXwlrLkKOvF0RrFbTy0
Cyl+auCpSVjxW8muidnUMSWcsASYT+NBLTH8DCG6YVGNbYVPUKmi/18OwcmIWw15WM1svqv6l2L5
lGJpZJxbnOeGecaEPvQfNKjv1ZD+SzrZ4/etvxuE/2zmUPWywHwU8RSvFHy8f62cTU7cpvvJkdbe
kUeCG6yrx+ysNvzrDv2fxk7hyhK0I5wIEnYG7Cs1ECw9N9ymOLOnvZ87n+fN382cTM9kwDFUV1kN
FDncziHF81WHYEUqByLFdeIgod4AvF8J16bTLEWe1261T4sFV3AnPMhnhvgz4DTv73MV/c8hfscy
P3zGQiO8SKzpNQE2+3SvriS31xfiJZ6ncNyy13GPPdAu/TESOUrOnQ2XybqPtsU1BQpxfe4UledZ
893onMxcDVdUk/Ie0ka4ANWGAlF0ZJBup4txKTkVkjOyAu1mST3IAv6zoPSHTnmgsLA4s77nlr77
JSfzO2pzy4uk912rX2Y/U2I4bd0ZCOvTnoj9c7TX/6RBQA0F0BojhlPIoQqatPSq5B9dP7arcAnD
diFtrS1FhvMnnDrvUJ96+HeDpzBBS6RpS2g2e3KAFxw1FxnrlnKU7+I82jUdwXbcjD0D6gWX13Ck
HKm8aTWXU6XZGCIv+ByzmqrdK5A883KOs6qdHFgDx/JVMXlONpTkCWtHBQseD7PJWCvtinewNKKL
6i8S/pUW71YfICQFpg8M2w+mq6xX8efmX9fVVS5Gy6TzV2dGej67P3XcwNYIsEqTgLH48w9z3iA8
MQ8KwlHqZWLhTLckm+JOgua3UC5Hl5gtdMkr5d4YnGp1Dlc907Z1wifRC0oEksdXbvRmZyRQssn0
GWJQ7HAb1YV9pqtfbmoGMB4FXdMCWv29q+WQYnCt8saWbox24eN7tKFAukQ+oNkmdNFqMSvDwoPy
80zDX06uDw2fLJ+hSvU4brJ5jNM9aZfWDqW30xHP4uSuwB3nTHtfbhwmEDKCcxEd/TzuH75p18m5
YOpsHO02kMGrwUhWtdu73to7GNvGls/K6b+8gX9o8eS+Nlh/HU7qqtrUUJXmG/j5Zj6zSeYd+kM7
J7PVj8dEGDpmzMwm6bBGgcLy0qKe764SSIvnFseX19C/m9NPJqgyh9UNER8Oa72LAPqlDZ8UFRUO
GyvFlu4IOIL6cO4e+lnT9Hsv9ZNjUcZAXZJHvp+ISEbqtVUQ+BTZczcmnk7gkt/ge5Xqvtt2RKey
g5yZP1/O1w/dnv/8w/wRKqseyo72SSm0EaCSFLF4kVbCKnXDG2XzfWtfXwI+tHayLK0pi5sonnt7
pS+zi2KjOPVK2kmLWS1aXfjrDAsXhAlFspBsVuqDtyCBaiFSmPhXTgL69mk//PBrTtZqrYrcvWR+
TZqSSkaqRXf/fX+lr7YhTm5UhwD3GvkFv4+uOKRmHs+lvtn7J14ru/gy2S1mCwg2oF2/+yWd0a29
39ZO+/SxxZOnYzupmUggLFu4+lKSIitSTSEPaJV7ldMKDKf4XMED1qIzXZW/Wj8fGz7ZiIwR10OQ
DKqaE8E73njlj1QChgzg/yKe48zValsm3ZpIkYUWF65mkFugzI9qKi143umevqMcvITlAGcdYEj3
HctXnRoX/VrZiL2x98PGIbXxzM306yGTVIunGpgWNNffPxJ85cAsTIZsFvMibV/NN+2ZsnZONfwl
u8KAVkTZAo6cejodRq+O9aBsGaMnMVlwKL32qxQs3dt0i9apL6alsoqP5kXtts77aWx7y3Kdu9kq
v/Gdc3vPZwYdew/W1DPRCcoV9ILfO15lnpaF9TQ/UHvuAs1xLt+Ub54zHsvLZi0ecH+xfbuPufZJ
R4zzDuL1mQXy7pV0Ml8hx0Bs0yj/wRo8GXx9bOSKyIiReAd/H0ztOiwkzL9SwoAn7RcWYCsR3AB/
7UVcrgXFWihldBf7+pFMwMuRDPUKjIb6jIGALKy5cMkIKdoHA+VfOfZXKgbJ9ajfGsTLxYbq6Grx
IBSkNvjk8CW9f7Da/iXJjK0oVzeAES6Y5NbAyFUxFLx09cvSGJdAwW6Vqm7tof8SYmVLPNquJSPH
wpibIClbNbw76qNAbMqmIqYIDc/Bk0laIOLAAuJM9yEyxKTtbTQ3riiSh9bN1UoRf0ZZ3WVdi7e3
nuXLqZ1+Ch5pu6G4IWzIUQz/F5FZN0WlLHOPN3dz64ePbdMhlCNjUY8whwaYEbR2UQvCRRmBbAW3
pUw6fJLDHThIBE7hyIeVubqNK+WlKr1671vDzhzRKvqKstPCfmtOND1wWQiVdaM2K2yA7ITsPyPw
FnL8EgvwzRtSaA2ZJVmt+ia+LGrdmTSxR3kFgtyrymOSqRgNhipi/Nq7suL8Lk/1pVIj2ELjymKP
iy0KiMTucvlnIxPYOSEWMxGVqI12N07gprrUwjG34hZdInlaTRg6ph5mTlYp97nXbBVPdsGxCXaq
bQtJCKk6BqIyETGnDDySmP2ujerHmZNDjoxbtHeS/tD52iwhWshZQZh7tRFUUlQjEJVCkS+qFLO8
oDxGkeoY9fhGJftoVOpbrmjYQQq/vAJVYBtat0miEEXrP52Z/6fXN6JtNDjPbDoKt/JPNSJzEPFX
J6PKsW701bjMt+Vl4CD2W6WvM232X2Anzwvq44KjRR0mP+YaElxdMoN/X/SBb1qyJ9egXPgBE+Jq
j7p1KPtbpo8Oj4UC0iKUoGqQ9Fsn5bl7+Rf9hQo3i5Hh1Cjaaetx2mp9J+MDiqn7U0YRcwE1ObVf
IsiPm/EWAKx1pnNn4ryPfery340aJ1c7KgCoIHGkdxJuHDV6boKK7PQa5Bom0Tz1Dce/ne7ldfvg
TecuWPOV5rvGTza4piWx15wbb5z2FwGGzrRuHjobp01hVdny7uwL5MwQGyc3ulY3qo4sgLnBeG8k
KDYMV1rkb7iPIlYzeqd0wwNQ4/cz+etWqabwCsGp7J1Q9eEeWUgxRKqYViPMTWrjSW4e/pMGLAUP
h1mMcVoTI0FQS6d65CNOOwN7y6FNnO9b+ESdf18aCj3gPzJW8ye307bVR4voBu5OFGyx4Q+X3tG7
YEJyLA/YtBS2tRH35ysSnzCU94Z57MDvRG7O6vh9TVp9NaVTh+q938b7cC2tY/tFPwxLBc8G4ey5
/+Wn+ru10/rHSM6FNZWzxl556zTiWtX9mYE8vQvSH45yit6GqsInfe/vh8kgcOUQq6YcnbHrdpTB
HdBNO46JYot+1DwwulFGrO8fDLhWcXnhQ9GsxekaXP/GwoYA2/k/V+H/MJ//e35yfEd99skqTziV
Prhz8zf+IjzLf1gzpxlyJ//FB2PG/2WkovyBzbbMbZVDCf8wg2f+X0Yq5h+apeEVwSliYBQossP8
RXg2/+AijdURRxnXW/PfIjzzL33aO+cNBV48K16CeXpSapAEMa1bnUdATxAo+VDkOi4l89n03aL8
EQ27zFuV+AtAUUMtyTnSXPSdx2vuRlySlkL1bhwQ+zZumm4baBmZ+WvANyu3jvr/Zu+8ltzGtjT9
LnPPDhAeERNzAUtPJsm0N4jMlBLeezx9f1CdiFZJ1UfnAeayJBUJAth7r/Wv30ge4TAE8JETEK5P
mfRQ61tDeJJldyotiVyP1krIOcyUXT96SlMgFx5hz+Bda6kehH05pSbbwqPMzB73H2nxPOoc31P2
hTcTPvWSJZtkfK9BM7G0V3ZR6Uwb3Yq+shSzPH1Hs0+R2fEnm+YhPsZWb5gGvGndag8A/iYCtI3I
X9Sf0TtJPxbeCi7p0V5s+RpYVnVdvWhrDrLJmTwUzsQUmZBg6m8G/1eITu49AVIPHGI5GBWOD0R9
vPjb6XW2snvKCGp2pntlJ/fiUDvqpfvEkXcsTmRY1WSptx7ZMc2SoALiktKlMJp7EIiO/7bkUolu
ZByq/pwKdvWINnjerz50T+Us1W3MNRL4g3b1uhLPyJ1eJttHh6M4fuLO8nYgZYYsQuGwxuqRQLLg
Vbc6oNLN4mmKdFiU8HQgWW23MrzMGTetqURbOHzpZPnkPGrW8Cl99af+i0K6qTeLzvQ22OUpknBe
sBdN3Og0d0xEoCPkt+BRf6oeYlcmKmyhmDJTSB0DLxPycDyxN/PcS5s96UpW++4rRN16q+Ro5Dth
tLrmc5GkW2Duxn6dEDh/yqCWUhGjxbNDdE1kxknX6bF7gKd5zQYLD9Bmixf6+lCsidP9mrnlUX2U
Q68VHxbzsjjYtWvSbk4lAcaD7OjxgWAO3Szu0I8yT43sufQSEVKdmRwqtOb5I+4hJOAStgVDR5rs
Hh796iIh4OpzJxTvMtQExE+Zq8B2R0AtG15ISLBTVxTCh5n8ZDgUFlbZcXmd1G2MUZVdFRtiX6Tv
kSth61m48WbCKBdZT/ISnQ1v2mZnomGs8mH9BNQ09Fb9gIz9sNoWZ3lfSTajmJtobCnTHsi5nS19
dKfUVd7WZJU9NIfi0JOxJ7u5YScHMJzsvgjdWK22dCE3ZO0U5/FJv6lu+0gYkKCZhR2jZQwOlWSp
F/ITM33rf66d0DGQNbMoZNP4Xg30v7N0WmeHvnzMo0sDprpiMf20MV7+qsh+djJazti/12nYRaF5
UkAByMT+TYQ4pBN2TisJYsHyOrabH1rTP4qsfrXRXfZS5EWUF4LKMan/ijZMTQWRVKTdGKzVrVHR
WWUPBZ5JiaecVk/EDlOWLzLLZeoVP+I8OVjqn87n3ysArgF0i2kLVkqAx3+vNwIlpswfyCLID1hS
s9IiRktr61U0BdP+D3qOpXD67d7iC6nKqKRxL/6lsAr0Kpt6g++jvhFhXQF9IHRCVBbRiH5K/wFI
/Rt6/OM2//SVyy34qQRR+j6bsa+QeZyzetXceSPbOpElzjqC0/qffCOoyT/8TEAMSV9OU6KQf/1O
GcsPJa6gXXpUMNmMF80pYVudj0GxWwYQdf6qerNtQJq8klw+upKb49zhTKzgebhlvkPEVSlfZmf0
QiewReIGTfG0+hZ/j53kDnPQzXftsfeE/SKoHHZYbpHulHtMVXmKcGNvA8udAAJMTC5i49K/z9om
UvdG9CYFRPxd0+klG75l0ntIsMMIZda49v1zmJI2icP+Jo6dpri8pP0EGAzv/JnUaux2OCCHgs29
+N4V38b6ZS08CaQY6P3THHsMSNva8uvtGqc/q0jPWOXDH4tsn4mW3dsK5MHWDVSoV98U3Jqwh/cT
U5WzXRcxkMENQ8ZDaSxe1/FbAEu9z87NcFBkLiG/roIdRwiBD2G2SSCCmfDla1ckq6/iWBwyRwyI
4rDG5p7gQ0AkAXIjY7VT1X2sbew5IGnMM+JDhmtA/ZETuLMYqESYMq37yizKi2DcRrkxx7Gy1L4z
Jz2w/JCkwLbAuYbUJ7LrQYIS/UGvMGmizAAosYrsiEAvcwMJjgpwfW525Oroa+Cy1ZeCGNWHImb1
T601fs9Cs36rdDP1ut3MDvdFTGkYXuP5ZLyqTm+TesZxmDbYL1ikffMs292AERUmF/VLO+ykHia+
W+0TE3Bq9d5Lh27tTckmEmWTU39R5Y/NLqmsMrcE+e2bPx5KXKlWezl1mKuhZz+rHvvMMGFx84OK
kjkqtEpbTp59LLqxaWopIOZmp5fPndWVT9jDX43ymAheS36iZXwm6826Q55A+gJ/RAT6Y81IuvNW
V/EVso6bIdTEK6Lah8feTU6rTbWvJViXbvqd2MptdM2+indDAqSBVr8bnPHQscNR+mBI1Dgyah6Y
iM/E5bpzb0JjdNCpkKnMWlFcBkyv5X3JWr4tNk3mfF/fwofOXIonUt79x6z7EMbHFEdLg+j0g9ah
Ah6O6EMg8znltn3RPgVH20vdDiEK4crDHpqpRW7zGyVIbyNM+1y7zHtqfIuvS+OnNFv/ccK5xBPR
PJlaY4uUl4vbtwjr9TozEt6wwGSL3I4ViGlJoIdDvG8cXqvhIHKogTUtXgxgmpq1JiOZA/sTsQpt
JBbxrRXmzFebTbqVkkMk8RQzwjtwkr9OR6DhEpGVQCqZCbO7IVfeLl6JxLPgkL800iPRWjlRbx49
lXidX6fKWaaKkKrDq3pMH31eod5m5VrMq9v4HYSrWjkjRC67y5y+9UhsU3ib8h/TFBUN0HROV1uI
1DwbtTGVbx00/iUmfjP1jzIE0BfhDasRiDzLI2Bbqe/r6hwITiceJw3rMKvG7rx3J8dHgCbgtbmX
yjPhj2r8PGpeFKLzee27jdy5vXbAAwxnlyh08Q2byBW3tWrLkl5SfJGrvNZPAH6EilC24AdV88Kz
jbJ4I8ysJ7P6qnwnX+0mAUmDxUclH9D9eYg+xWKk2PM9ea++out4Z3SPnxHZIArSgE941PE9O5Xf
ZoLeiNYNX6uCqspGb8v7BNt9pIp6UtyST9yX4GGZA2u+j/GBsVEvSOyy3BDNxb8quZEw3WG046mC
Jd0iZDyf3dfklMia4IcrpGKYQWvSQqirQ7xsAXJkjhEECuE45Hs5v+SFZKX+exKrpJQ44mxOaEvy
b8RAZq9D/65pG2SKAS7l4KC4tXRnymQUMUyPRAfOfPMgc3Rqm0ElXN4UrOaUOKvAVF+7cXni0LOX
8MKvUbJC4SRIO8LUMVqb792JDd6q98ajLHJRroTnXX9KW3LLTC3w4nv1xI9qDw1rBjqAJm/QFq3g
uzKNC6lMmUya4tsi9LQWlrCt7QnME3bNBnGc7mGVd4ENGwbekKAcO3aKSwj3ExoJcvP8+Tw0XDgP
fnKwrcOHMl4OA/U9jZwa6YLixNGVGM4UiiM3LuMOnnzlqM6HQMa0vMZULDpnwHar1VWSTmhNJnfG
CzBxg2SXUOqrA0rtIKp5Lmc6PeZ5eo5QFYdwqxhsW4+2PBaFpCRTgx+Nq9NgRqUdk3tpdxrOfs6A
hovwmGll1jI1tQt8bORnpGAyt9EeqkXVFc27OT7D4Mtf0/jadNe0eVFHR1t5wpsi0Wu+xWQBvOGl
KLH2JdUh+dHTXBBljAfQ+pAcyvaE/9qhlTBQ3jeci6mLAAtup+Ak4RaJUrPPCizAXqqKw1eJ3bXy
FRObK29CKFLECpH76qY2To1WVls5vHDZ6cIz0Arvcf9tUmloj2Syq75TTJaw12wDzJqyZ79YdsjA
y8O7nm7UJ5QUIc2wKR2wxZKd8BWGKaT6LVxTbk9EMNsW0x2WUPqtdMNvw4mRQsS7Nm+bB0R11vSK
WSMsqcSJwp3/ivzDERlYGwxUCAh06oYMSgr8a5vcV8Vmacw3lccbC5XVtwv1Ihn3ODlrzU0vD1Xq
5fq1DuiLTvLqMhNBXFyIDRWxi2TY8o1Th2kOR4PxSVDQhBTBmZggDtGxNrYcIwqktcw/ies7A4nB
0ZrNMJ0bZU/1QFYEWwjCRG1yfeO5I6D5BvF7nRFoyWznhodTl+1wY97r8Fp5RbDxYS2wDfY6J8/0
huulUH7r4SLZWrlpct4Zlp0NPMBOpGLFF9hRawIktAVr1gxjbxXuCcZqtpn4GmBOB4Egr72sx3fQ
I02JQ03nPiZOK1qUXnKyEX+QXTOvwubGt0FoBwq/1ooHT8XcJyeMk0TybYQLQudpqRurwB+miohD
M4jRuiobyQWnXOACyR23cUcnWcJJMn0YIMV2vpLoG6HENAkGcSgB6LTCJ9X2t52r2ukToov4rL/O
Cwmv3ox7Ml+JF7J0nufg/kgpOA2u6K7esjvzyNDpbNlF3+NhJkeSjynvaSKt1KvhsyY23JZt4qZk
Ib0j/uC0u2Jisx8+683iVzE+1e8sWydiglSbmJXFV9q8q7R8HZdHYVBbA5nY7rRRXUBxK93kV5wW
td3wMjrozp3VEZyG9xzp78prSDxp3Gy7/MVA7JUNL86tRLO580ZY2q6wW8+/Ndvyixbeyb/E7aQ/
ArV4PNELOgNeSQJRTbXDLCRC8bBBiRHBcd7N4l3znxdVaWrGREgVF1m41JicIouVHkkL90PiWFGB
mapkEdhtcNpqZsgoCi9H2HnMMbjdXWrpuQtiND0Gu5XkLbHENfyNIWV3K+GWhI5QYP8Nz0I4hir5
23qCttViJF4gW1vvEtRwD434hXwUcxFywj/HD3wQMaxsTJHSs092vXHSpMQVb5V0wt/QGvWHuNyN
hotlpjygxrfS1pGQe6Q7CnhenqJ1he8Ls06DWEi1W23HeVukFvgTphN9tF0hJ3VElFJmwsb3PHwH
PyJ8TNhG2nZ0fBArLIl8S8ah7mHmIASPaZycy2BwbaFwyoLMaueN+IqfxQ63JgvYbK2aHUe2uhmG
vQQNi8hkvAmnzVh814vjUN7n4bFBWdrCptsDvpRrSz8EKXY19Y2Bajp/huJH+1F8R1LntfiEah8i
+BRmf1F01bp3g6I/aCt7RGQXCKMZd48S5M383JVLfpilCV4YP2t0CKvJbjlDlJ1PQSCtDvrAiz7j
oeDJB6E6rgSvkPOtmryJGgHlNoqqHPHbgEHlitdlzpzO343xrp7OLYe3MOFmSc7BcUbWabeW6naX
+ljuEtc3m0N35ohAHw90w3Y5fhgn/a7x+RgDXoLx5vMjeLfRNdZP8vRjpaEnkw90JvhjOv1Vv81W
01sLPV0wI6J9aM+FC0uaJ/qW9aZS2M0RTRC4yB4/0ReUsTviA6W32cpP0bb5gSCYHWZRMgU1DXbs
lPBoNqSP7UDfHgGm3N5L7NQb8TxlVfa0JKZ6EbbFQTvpFyzYlP16wxZlS1c4iYGzPikelzMqborr
XbpTEK/bYujUo5075dHI7Jn9kG5IgbDDyihNff1FjNl1DeKGs7HgsBjs4RZtqdrRSvdOJXNVom+j
uZ0ucrWRwX3iHaHjh/yteJZieyo21fwxB9speRBX+3rcEb9WemXkuxqnWIs+YLIzuuNt9oxbXRdf
0VMjOQFXJEur/mJTMKdNNNtIb1OVotkRw3dCr9Hm9zAGNrr2QK5bUDxI8j1BARsYgyXRTaMjhSJK
n/iRCBdfIcke4r5tFFgI5eCjD6n0OpF7JDvCZ//EjlSDfRUOaaoBNYTkaMo+ITsuVvclTjm1OwOA
6VtshHtUzV+6ts2ba7U+MGVvDXuimUlu6Ge4/xxWRKqhYTY7ijwMaYVGp5DYKxx6K8owIh05Pug6
h+fYQHhtgQ5w9K73wNgzyglLzL8368egfm7Dr7B5D1c9/4ru9u4Tuq18V9qPGnRciZ/D2iX/kE9U
B49iMEMgVI1uhIkD3Q5tL4gC6enbRYERvcqS3fpW0eErvF2lTl55gJxG646W+GJEG3G4DeqmCt7X
dcuptI/aXQfUl74jTE+FDT7B1no3ue0TwXT9vrJ5sbcrdq+d/zloG1n9WF/L58FNOcGxZjSxIqxW
QOomcHROIvwTCDMJV5JvZfEeYD3s6RwCJ1ttV5ULDWFGRdxtsB/FVpEY5NDyDS8Gf185euvV4nks
b1r0UJZOIttda0fG96a4TzoqyW8l1gXsdkPCOZAcmAFrugUAO3udLdgZ75F+6iS70zcLfFs9c8AX
NYGUH5kAejsLuzoQ9wnLWA7hYzNExqBtBAePbe2qnvHANAmIN9gtEU1DN3HCdwLbLZazrXjKLkVc
vKfCGp8Zfdmr9Y6z2YqQ1/PNwLRwj0MTSwAix+mPif7rePrIE1nfGgE70TepZqtAfhm6htU72g6K
xxJJ1QNy09wpipnsYEtOnIpkk2cpwDgWliC/X/X0xsmXWfNjIx0SbJXuVt0cRBkL2J3KRLoNzA4h
+2hRVxHRh+0ST4CNUzB2TGA4eozcTs8sE0wwMkhLAsH1y4az7P/usOfu67wavU4ulroBLHH0j9jn
ujqU+6zO+LGhE7lLxCUQCgcC05nvjBd6COaEIl/EDaSvu2HrHxxo1ur7Qv5bbj9Z8pdVdxjzJ930
TYF2C/JLbi3BZ4UNSMQShCzjDcbjwppIdadB8wa0qG8hsrwj6XsunZ5GXHnEgWD9loKgzK6UYGl7
jgKygWOLHxdQ/5UYPRVrOnoruABqi/d+t3gsttfQWV2awJM4z2gqgc5Be2ZYfO2DsIalJUVsv4s7
wqecev8emP5NqrBAmT/Dir+gtSspQErUFgQz2lA0D+KuPyxjiILnQwO6Sd3ggagdigRKMnfeqS77
Djh984wn5b+/FOWfgGOYayIjOV1nFP/LoHqW1G7ucxBO0MvJoqNjjQAvhBaUd0y6joiyef11FOVc
GgmdfX7hTV+onPkbwgpr2iwt5PAEQLqH0motBP8z0AZ4aOfoJBIFbu2tve7QufEJx1GHQ5vPZtH8
6af8INb+ikn/9FN+nYKjYppLueOn5FSoO/Gh3PbhnsETrZZDlbid97O78OFCV7b9M7aT+I+FboKU
Eg+NvWwK2+WVXVIVFrxivCjbYNs7CgXBkrWwTD3EM0gFP7612kfecdaC+jFstEPN4+lowP7oPPiP
+PP/PB3lF6pJma5aKFA/8OcFWMYE2Vuu+49U6X96C6AwrpkKSyphyL+8kOUaot0Y18sIg0KTn2hX
Fq2N3XJr2Ae680Tv+e/fvN8EMssi+Pk7f+G1ykJY9cKCrS8kTfyvjfYGeajY0cn2l4JTpnUQYxWU
hSb9ghW5+gKz7nK6fJXr+ROVc4mi/m2koRFFoWlMjCAC/sKy0fsSBQfiEFs+Vl/AgUjBJTdzJBqo
Z8p43vow2YRPOdvTbEvP+lZGUo4DA1prF3sSGXD0i6YjuMfvq2O1zVwKg5c2Oxs3hOISJ8e2IeBw
MAVP+4wP8mZlq+AkJqIJBmdvyl2GDk++Kw3DM6O0P60O5vj/9PtwJl2YoZhZ/krU8oukGLCDWPi3
bkeBQevxOb72nyJ7neTkFCmTuTov84XQ8Z8k8naQiO8ZYyDKHU1ArdjsPxZ23n6JmP0QsABYX/2Y
0t1ZZaYMYHMQ73jiaFdggeFFlAjyUIUaM2+buXuM8bo55/v8nT6NHGn1knnaBoejTXXMaFI56JWr
zxT4cf0xeONm3oyHZGc48k0RN/MpO2YPpEiv6CX0FJgCsxa7oxW+xCfKKwWfYVA1a9hSa3MoxMuk
xY4dWpqtsClg4TIn3mYfAsXyCTOFxYKWimugfK69Ptjl5Iy6bIDdZJW2SMK9NzIwcKQdf784cPm3
lQcAfFp5/pmTc8C8AItnjn5MjXDnBwB2eIYnouweI9xlDZsA49dMM8vj6hhuluuAZZBnZ4H5f/kZ
CWgdgps82fPrv19T0u9UQNbU/zzjX3lxfpQmfRvxjGVveBIs1ZEfpC0jYXNlk3bxtegBGqC1gbTP
xuKpia/h0widIQBLQJbnclYf0sc/vnv/uL1AlifPHRe+36TXU9UHTZuJBEK4KY42YEekO9i0Ssho
BHs8hs4fd5cf1K5fTwPtp+/8ZXvR/DW2Kt1atkPW2JPqdCCb4bY+DDvtUmwC3TJugyMxcvpqt/Xn
0mUEmJbgEkU5WlsjXl6T6V8LR5GdAVKDZi/w0ILXLZPO9MIk3wGI9e/DZbpgBFI+FQxBeTUfpmN/
jz+TN4A2Gkb91j7R5WtORoiPhbdBineWCfDkUkYr2P+qB/nC4sFI+0G+BLtR2kqFPe7FC+ZY8aU5
lS6+TN/p4QDePSYzGLAGd+Rt0trLr1iLSSygwRuc2a4exj3EjNiWDkCPUBo6inDlOL02rn9TD+rr
vNX2C4S5fq733fvCx2hcbAfTfQnp19Xd4EJafRV4/Y6mH6BJxW5kJ330HHgYdT20z5Tr82lyFwxq
qwD2LNUggM2RU9HuN+rSjgtue8Uy6QC6i8Wy3R9zr4QmmTwluEawkdfzMkpx6HQu3V6OfrxxhZt6
RMD4zsotT3iLsS4E31rtQC5tlZ335JupE2DXXBtIoO1CwcTco6p2wX27Q+uoLo4PXO7LdABC/2iB
uy8LH8LY1XxCCGJ+DuiO4dw72ZN0NjYDuBZ437F4Cp78Y3rvHBx8LuAFe2OLE5An74Ivhf3LWXyY
nwsEV9FZs2EdnfIDqxfHxKWEBcn+cy7hPw3WdQJbYdlBI4bO//cp90zKR1WFOrs0VdjCZw0g4lA5
B4zyI5vW+0/2wpgf/MPB8PNX/rJSIGdmVTvwlX39kitWku5AoTR/lxK+1rNPjBv9G6jLVOLoj2nZ
zc+/18mjOB3zaW2v3bWN3k+0htnxhTv3lzMzevdHyFPlXatsdUfL9djuJfLxFJMg5bqwhsIWW5PZ
+HbGUwI/obUpMYt8XXUEP7b38Zv4JL1MtCTREWinmIChcTimP8ZpjeQt03DDm2GlT0RzbJgBsQ47
8N4ZP589/HXmeXua6eXlcIiPAWSGYwXA7Ezv0YeEzabKnABu9FsLlEy6PQ58nvymH5f7zVTM5tOl
g/BUXBkB4qE1viD0YfKHwR1p7IBS+2zHamXoscF3n8qgjrbtROvAETZNLpwXQTKFNZavUYkAiQPi
RJRXCRHbbFlnK5g/Tqc4xaU+hewI4He1WX7kt+lxKLjX5A7tZH1jzGeURWwh8TN9Sa/afG7L6qH5
mb2VYQ0aiMdJkJ9Xikd7p2x4XtvstMLh7Q6f7RVmU4QR02nZ6GGDeNEBQ5WB3HkzgnonMJtxxNpJ
S0CwDa5e6WzL3Ra6Vg4z68C20n0qqHi+Is3pPqtP6v8CUJF9Kl/tyX8gRoCNVaCb0jKsVFz+QCbS
o96yE+LvhtXuArFh5gIBNsLpB+CmTcz0DfYUlAJgXeVLNLNz+IYV0kk1vCo50BAvRBnhW3NcnbIX
Ri8MznE/hA4GdhIh+7fS5xzKILkjn3heZbbyzsxEpVRPPnDV2hFgsVtGp+H3NgHI8tZLxhPaesZL
d4Z7PVfEnH+7VAdkmR5Et7XSh2ETPI9PuCTGJwFnCg728+K8n7j6dc2ojeyIYuBm55sxtosNfK1L
dQro0QK7BOvS3Zhd/tH4thQU0hkko4nPfbCRy91MMIThjokDqKHj1GXqZ7A6MtT+FAQvLZTJXw86
XYWFoyoYPf+mtymQBmhDilgGO4btigZmr3/NL4QRPcJ2tkcspvUtxocbTJ9xHKgFk2pshDZOr+9i
Qkd5YnBh2ntxo3uH2ECVZbex/YND8Ify5PedBv6wDsMUjQSagR9n9k8UnrYujUyMeXXGT93zd4br
75Z2rHRg6jmzB05UeVcGul+D3QFwFJ8LNoDydZExHzN72OjAaQbD6doO8VKu/xhG/qcLXAqZny6w
9+MxjisoYwpCCpNYNdvfNZ5v16wQXmdum+QAHX38sUJamou/P0Ts1QnYXZx3sOr9NTkgraiOyoA7
o92CHwmDut3v5Je/6OJ/emV+E20uDgk/fZv0i3wi0yNhwjCKHd/FUGSnXjEho0VBWED4TsA9/qGj
MN4Nlro7vo8c9ArkWjv3qKOWPvdPV7Rwj//h9/9lnS0IXNzfb3yUaFMSaJC75ptxUz5XlR1fmFwO
X4ydIdASpAxz47N3ZxcWQbulXnfGbe2qHpN+cAo8x24UGVdUBOW9ui5UluCt3ECUfcKvnnSjHdME
2KXzSYTcAWFx9YAh6/S8MNZW0IvI+nEWmI7cu4WeCdi7MB3vS76j78w35caLtwNNWoxeoAxYf9LS
/2jkf3n+BgoeAl1FTGx+4+8lYT4PUskZHMFXhg5MGNBqwyh9m7sKRqnPpA042knZKAesUjdL9dw+
jbv1l+EMXn4OXTZGyVMc/YwYhKLaQP0/75jbbemOJppN/aTA/rSO4yXeFs/DptL+4uP/rw5HP5SO
v/0CXGSQPikyXgy/AEm5Ns5JpWJzuEAIRDh/i75aKEHSZfz0r+G23M7bFh02vd1hITm353FfeXTQ
P0ZVzyplXIulVWQVh+xxAKLfK9c1Kw/OMZXcc3JEx+xS7T4wpUtKkElKM8nMD4iayctYwloTO/8O
/nsNbtkfQr0x9/nt9SSyBat+aiEqJaI9/v56qjLReoFaMY/ekbB1GHB9PeBpX3iL+KcGN6SOACah
CO+upb6JUSXBAsVD0vUR1GsATzAs3OatvmMD6mZ0qffmUYEwtFSdvjedunfytPItiJsjvwUufKOd
fuxtwWnANU3pZUXLEF7E3fqAcd/Sxhn7QdunYKN3mDtH6QUkIQDp973Ki7zyVtvMvNxgkznJdVnN
2TXAqYDV87D0firVUrzthPNCRnSSxWcAErruyWB8M4w3q7fULXxxeEI8QbusHB2/kppiL7/0F1/Y
ljbPlrAmEzJXDGfLDl/lL/3IeIM0mwVHtrKn5EpdsMR4w1kHkwO8mjfL81x6k3KjPczO/EjpE1zK
E9NVgr08bSFxl8/+DX9HwV15GvD2m+a1get3JKZkXg5+69a78QGRmaOjNPEoMj6XDrJiH8DIlSps
dqobFpKBAyvU6g7Sscyddl87g71+iph4S5bhBRZRVKvlXGys+KXyFoEejAKzvC5uBKNhSY1L6NBb
3v3IRlnDZ/zQHicX86rak94nOCOWtl38JlY2TKY9ASAOlq8J+mJ5gzOxN+4MD2rWtrrL+6IFV5xs
3YUyyGwz3Cw80OlDd6CF4X55IMIrehx33WPoSif/RpWQUmiZ+gu7kh46y7Rcd9O3nK2OEQJ0V0fp
7HZPiWZHl0z3mCBE1vqolS5Loz71RwJk4HfCM4qt1p7IOFhW5PT8N/Xh/9fh/B+RM/p/1+Hcw+9E
D4Tv2XvzsxRn+Z/+JcXRxP9CfC7LWO4LGlEfC+D4LymOLpBpjL+HLBGIzl8sA4J/SXFE7b9EDZEO
GhnUOwjXOCn/JcURhf/CUEdAQEMP91dI8v/7v3/boJtf/vtndvyPPeunDRsdl8ilLX7oOIv97tJT
IK8c066O3KjPBaZtuvpsiFN7yPwaCkRNy1NWmRVBZFGqdn3wy4rpiFrVF72S0oeWEMBjPjTMzzWo
UVK/S6bmoEaYIwtx+DQEBhzaaCzcQu3CDYnCr0IyC++JHGaP45zDfFNWVWsrah7ujbhgZuwTJOD5
Rm3AJwFszebc/ekBXf76aT//4l+Ku+UH46O2yHPR5kLX/6W1LgvSfyOjwu16rIy9qEu+uRqr2qzb
RANRCJ1//3XrRWv1c1GzfCGlHJaNmoAeX/j1SIxXBZZfRZO4GHAKVllqtBc+9OtuLqg+8pn+IM9e
pSV8so1KSCdK+K7jYHVSZ82r1rj15a2ryJUlSzn9drJRYvm1KFMHpeRdHKsUP1uJw1Zo+ye0Xfep
a+46HHGtFjFPzwwsNjGDzzppVw/Chz9r2O7HxU6RcfTOJhpapcwpC6JU3idan+AyqjdPSlNm3wUf
Apo4NYWzFqE5SS18mFUNb66X1UffqA59RpMZ47SqTcIhVUCR1qHuZUN6WBfap78k72UQLlYT/y7J
+uQmGGV6X2Vha8r+2riqhTGc8UV/mBMyk4QRsVXZLmKkFYGWtT7p7+HcQilYaWDneliYQljMbtTi
hr0yQAMkMcJ2tFbGs6oHkPbyttn1Y33Mu6Ek7q6asFFdre1xlqv3QlHiN7FYZ5BgVZD1AKoHRvWS
eMQuEMbiRIWVtI3vrcFPSZZIQPaalX4Q5nBwFWkenEKsW2KW9eSud2vDbqcq2xXjag2IuO5PRZVA
CP3Dy6P/UhEvKQUYDbLaFdolDSOtv5ccczXqRjgIketHif4oleXg6mG5DfPmsVZ8hm117LuNPuQ2
pt/yrk8lqLU9EXvrbiQoFhzJzRtBhok/+5t8HJRzoErH1UDocDSEvU29fWzmtmGBKp2rKKSPBn0Z
WPrkH8Tcp2heCZq01fQiPChT84wH1quU1w9xq5GyKuHeMqVPYTM7IRMV1x+xxhoG3d/oLTikPJGo
bJBkOHcjVOZBqE6Got0YMn1UyWJDXYFPtGTCwXPoOeUFSBkrhsCRTxSkEqT07skAKVDNgjMBL69S
GJBX5DMcmdH0QI8d9OQy6p2yxUSAOqtvh8+kTUF4Y1G/jdosQQpanaaEFPOwlnZVlog3I5OmWzSG
UmwJU1wc5QAZWt7oWKokavMiDgmFVZoBAwTdZzGUS8oA7uXoe1+7dXUjH2WjDtpOb6rJldSpuKN0
hCO+wASVfozSEMP7TnjrwjJ2p7DFAxmTA1WE3VPK/qEIId1if7snpgVT/SyEQaaO4PGLMwaSybVX
YDpvDlo+b4mlbc7NEtlayrzFRVWSNq9g0F/2OdkgFY6LuUZicz8ZCxesWFmGRABrZtRnMfWjo79O
X5MgBSsLoBV0foDHdSIHrlwyG68baUIoTPxLt8x99baMbn6PoUxLyHBnqK0tzeC9XbnQiOdccaJG
BbhbT4w8ovxpVOGri/qYvEJwgV0cz+KhaIP1KfEhLuZSPXlNWGyTSMQ7PiTWuyirbeInH1Mhara+
ymS7XJcszV5/FUIUbgy76ibG07+LX8ogwcqYrcnW9SC1hFGXt1qd43456TccawF24pioAdxFr3Md
rjZaNkASWTcfkQ/5XOxYrGUbk7aUETVtTNtWgxFYSP36HLdC85qGA7I+X/hkM+wPCu5lpz6eU3s2
0Ai2tVy8rarM9+S8QmfQr/6Etf62pjkQlmQhlaqAfmI59n+GF5T/Ju2sliRHtnT9RDITw22AgpKh
KqtvZIViZj39fJ49tjtSGSe0p4/VdaWHy2nBD2UVjqnc0N+X7zNQYMJhoAB9YCf5q55yDfVpfLh+
kXwaUvhvWXT2ZcfA/m/+6DnVEHkSvVZXk8YVFPI/YaYe6unPVEkbxwZelzpL+sGzZImbC8VSU5Yx
HuPpg1L8cZahja6yNsH7LMLqUTPQTBG4+3Y8wBm7zbWHrI1v0fvY+uyC65P99MJbKg+tpco8usRO
8zStHuR0RFAtcXUomSaQj6l5GukD+EsibWKhPsROFvGDhnGPrdEy//SyZ5MqmboERTPX0PXPYEDI
dy0siOvTmfsE8SUpBzio+YDOIEqbz6fURqtUjaIAEpy7wXRKCJ5aE2NznxwvdUvnpTVGV8rQTads
F9nJSVbwafK9lSqTB1kW75rxtR/yBYXfeQFJ/DBcsIhthMoQm2uW7EsQHnsppG1q5DII29xayTlK
S3WI9GJe/lZ9aMnV+NqUWLTg6tC09joBzlhQIlfTm6BGuQrVS7XL76tecFmnQymT8xQ1RV6f9C6b
JsqU8q6L9F1JAU4PF3bKnE34PgNeDlxUZMtAqGV2FJOOIlhbG4ULDPCh61AoayqV7DBdWySWUvJY
1hzOaSTWUEuYfiHocylf+BWf96uG+RdaMfhyobo9r4dGbVdy6s3CJazCo5le+3hQ9S/1+Ov6RprJ
pfw92bNx9I8n0q8p1zS9mGz51iMaX+OrUDgbpXxI+qXI5dJY7A6F44FsgCrPTj+Bv6foMlujNjAD
qQCbg+2wQ6ryCuwC+inXp4aD36eziKUfeZSsKTKWo/PrZhjiplDVlO4UzTM8jhPJv/VHu3CTUpyL
/K5rKntP7RnAt1nCgJygV0p9Ag0wtW8nzHAsI8H+IH912iI6+VHdnuI4DHaSaf3AqasF0ibb90EW
gecPE/ggwpSosKOj2jTlxhgmyuaDmTzFkmm/Zp0PqjPE48FZBVM4vg5mWWziMO5upIaIWLdrh2Zj
B0vaps+sFUCqQ1m3jlzU6Sbw1cyVYxsMWG52SKM5yC9zm4Kx021XKXXaHTx4xcgNanWPkow5wcS6
ygndY3CuHb0w5xalJozDo1oF1OG36g6ZBs5eQflSL557fBGGXHZ71P91rf7LymmQ12n/aIXNY6l3
Nyn/Q46yRzKCr70h5JlkMBTARSRVems7MFP0srje4TFguKoZr7aWPIxq/mVoq3u22ZNnGRs/K6JN
n+e3Pk72+sSym3H7NNDT8xPje6bIEOQbdR8bBlJw6cno+7uwgd6i+3dSVKwDMwMKUvRAYjr9VHTD
D0tS36rIbFzEd8pNq9MR0xXUb8ZQLtZ1ZgMu0YhQpEq1sa7KZXQj6E9rERdK1Cc7zaOn5dXTm5XT
svHK8ps9ZicQY+Y6c3KaYpqH5fgIN51qk5J1P/opA3uMpU1XNkdrim6SVkFyoiuwILHi7RgbaAoX
0htCi/wSMyOZmvSXicZJlGQ7daSPCVXKSVAp6PIIKEiCbUWJhQjwG/uuybKjVw/mCgH2adVZ2CbF
6UhrqggktlZ5Y/UyXXmyYiLVtyaQflWJiR/QVL4po7EpmvhIqr7LRsAwWUVLDBXbh9YKnzu5Bhyq
IkBmfysT1dUqFYSjeXQq7Vlt8VKFwxkH1Ukp4ANpWg8WxpQe4JY/VbW0yUL1sSak11Pr1S9GUK4R
7Tt7GJ6zcTrhn3YX+wAynWofxDBcje4Fi4f1KDWCp4uajiIdKqXcqlm0bTIFJFOTb2VQ31OWwwKw
s58t7afUTH4MpbYzh/iUlAHMzRwdxSjNN+VAYlnWD3mg/8kL7Y2vfW9rNGFz7ZC0+b5Tqd8n3MR+
L++cANpPJKvfPHqOSpUAMEb8d0qLx1gxwOhUpC2h/sshSeMdP8QtBquVuR9DkOV62d6ETr2PWq1c
+1Lo6lEYbzqsr/yk3yMmfJTSejtJ4bNDRqgNxV+dTpbZaUgoeKl39Ee12Ye2s3akYS9hBL8b67Fb
JaZ/0Edvr06EvZqd7gOI1VYV31odvYdBt59MB3kPPTtmg7QlV3gpSmmj5sUuIBJEdy3cyEiwR1bT
uLpU+as6T36XOKLoOGWkhnosYhxgIlxP3KTgs1Z9WK0yE2WFuFLBZ0bmY1fDFTL7Cf0IxTiYTX0f
xeZwKGsLfrSUGNt4ggoQqvg2Wh0uqMbwajnQ0MwmfSrbeIeb0s9sGELuS06gFMc1d0IEaxTU4BoL
g/xbiKXMl8qfQrftlD9dY8K8cVIJcqMdHMISsm5Kr6VQp/w0VvIX8i26otj1rcpKiY9NaBe3eUtf
NIvGFwonEgY56o06ZKfacL6NEeoXoYmbXqU2N2aq/gr8PAOEC5NF85tjUka/m5RHuuzrdWjDPJgG
jGd8r8hvpZKcnd9p7PMwpz0f+MlOL8c/WEaeUkeG/KndlqX10nbta2LEECIw/lir3A50+VPkuQd/
M9WgoAqkXCQKxGaZUHZOzRsnrnBtGg9yZ71WPRXdXn9W6WMHCSAIg0vhvgypABgjei9D3n/XexMb
v5oXaOBySJSwww8qkH50Ge1VvDeRsussCOrml360bWjexvjUO8VtOWJ8MaC3cv2JvPQiO8TDpiJ0
dyh+fXz9Ay+S6zYJSlcZsoNSBhsPUq46avcDjI0+i3fXh1NmILT3aON8PEqi51nOZFgO4oSM1wYm
LMeHmMJE6r+Fwzejg0snRfeknLdJhRlc8df/fWyeIwV0I2W+zyYfTmT2DqwlBNEK0vquOFFjcmNR
Icg9YWLq3FTs3KrPVqWCOELRLCDwPkd0DKsiMkvag9jxPN0iEslDXcK/y/bUw+AoOEDeIEq/LqxF
DTzxGT/mIKYQHVFxkgZMjkDbx8+cFGkcdY09uj1lftEmLW87BCNwQtyD1l1II+eCZiwqoyFzIiQ/
dN2ZN6gNMwgyT/IndzwiZr/uf3fTu7HxsPXXlEy4xvyFbat/Tl1NRRPVaZDClKrn0PRBDsdEbqFT
+XXw1lEIbNRnHg9S1uixyuNTiptYHFhoCMhPWIqeishYJyGQgUr9y3Hg+TaKnSPxNML+1HZT8qOC
0u0Byqm77Kujt9/jLvmmd9azqZBOmVCsKMkko72J/b/yXDq22aNvWltDTeg/QQn18kMQZQ8odyLy
k7zFkJVl686bYNRV/msbqr/SIXApCB1VCUuEwFhIB0VSNV9wh5sSmRcyeSyLPy64pcaEYw17KxK2
CrfhTpBB5NNSL3ruB/K+1OfjzJK7oZZCJ0ljlnpXb4GdY+QADT0011D5/N8QeZ9FE0ree5SSpZV9
t4RivbTXSOF1dPNwD7c+ic0Nvq5Fas0PeKdHIH0ARHgnWDVwQ1yJfuNCGjZXJRMzJpW1LfQzTVKI
OfzdGZOMAmw6uXR1j/GxOsU3QsoxBCW2cD9dWEO6xzJ9fgvlHHl+P9hl5HRTlok1RJrlLbTAwq3T
WwPYMpLr2YoL4znYJ4BM6OFhKbhwpi6kvVwYZ+OL++sM4OJMuiZBQUKHAVDZDQabG8CFR/t+gvcb
0stcmO6FO4rhaDRRBwL2My9gdH4Xyj66PQB2JlfZcJA2ylPvwlBz2/1Sm/7/Mbl/RpuluYZKTp94
ibij/hZBgr5At1ewlP4LW42luc0qCIolyVEslrJ5Q1sSmF3O6RAd6OCE7uj++pdUPz8sLByJmq2Y
Jq2BecVFVzszJWTFKhFQkvyleyarrvJD+Spa6tqxPRgYemy1A5IWANti98+f+gRSiS7wv9tD//yU
Ocjcj0xJCcU9hDdQdhBCTOo3XOcadrC8p1D9cH3qF5cVz2jHENYu6HmJ+OZsz0qDaiL0zNNjVUfk
kdZqDaHHAQsJy6I6CiWE6wN+fneoavFPVXjmCJhm8VLuWFJqlBQQrKY9Ii9InPc2oEHXez8SZBoq
XVk6lRdHNBxKlxizWpSCPs5wVEOrSRwPC9QvKBZJN9oLoi8gTzfxqXoelPXP8q0GeA26GWDi9vps
xaH4+KowWyHxqhEfEkrMvi4mmXXslX7pVoW89Y0fNbDO6yN8LpZ+HGH2bunDmPvdKEboh5Ud3tXR
d1NLFhpmn6fxIViYk7/UcaL1k0aI0qhPXXUyEB29PgtC5U9f6uMQs31hZcWgVKM6uobZyhu7DG5J
UCTEtLy7YXDofcRjtcssOg9T2477vEHWvHJcf+q7m763Dqbn/yhNqj+1RDs1j33u+PoLVfD9WJUH
Jy22KbTFoYFjkpR3NsLWZTXc9V79tffhE8thuJ9itdgM6ggLJ+T1LUpj1xTWLxMlAD31vgdZd3K0
aKspFr337JS0bOBu+jaJBMaQn0JJg1QVBjdRELwOUf6UlFBUysiVquCrHntPYTJ2iK7Df7NSpDmx
IkGxa/Tu/CkIv+Wm90pHB4ErJ/RuJiq4X4ZRTFz1yVXNTrr3jOrOoP+ygn/ZbzzJuIma6tnMKzQ1
IlSylLL9luLGS3sRRY/EbT26fdiKJXK5tjTpzQygwSvQpTJEo0EJiEy1v+/aCZmVQe3XqZThMlsj
hIhcjuEDkbbrnd/FJtonEt6ssr0NhuS29KunPgUj3E5fJ715yoJqX4W4YhfUozWZRKAEd14E7Sau
rVvL0bdR+a32cHutX+XOfPM9rlToHBls2qyQv7YAE8LWJuD1E3CHUvLV8sjSsI0HrFcpdyAp7tRu
vBusBlEg78GvrUdNZMJJ8Lu2keBMipND35jS30rWMSNGeaFFEsavAbKhWYJp64v4PAb9SEola7qg
NNqfK+VlMCcyNHuXgfTK6IJbRKiKr9woKO7lvoWv/E0QgxEHXqAnwI1G03R1k7KR09b7MM9pdKIF
kMPqctA/qA4FCr6KKdRx0nSPP8NvedS3MebjlaYeZY+8W5kS0E2wwTsf8blaR21quK+CYlPa1qrB
8q1Hr4UsHVl6DyT+ZA7UAbXXcKRkoNPNCp2v1FcfmqA6ep5yUicV/+XmOTNgvtEoqFadGu0tVDMC
tXmmHotoKvbdQLwjuhWF8SftTTCAon7R1t9rzJC9zl51FQxOq3YVf3Rl2iGZBX+nMez7FPjG1BSu
4nUH37kNpuHJHCF5dd6pUqpTNQJ+HtJs1ZTRoVChuWSV/zUyTbSLejdSsZYd/J9yAMJO7hBI9SBM
B/dRlPLHIHGZ/k5qvqsmRtgKbqqtTsfQCEjpygOmiZlsbMIWRbkylMItRvebaKp/REP1bbTYnjat
ydVgZV+sXinA1SLFo5uaG+rTsQrRXcGW3YbvVzaI8iOukHXfjSr7EWfOj3aypJU+6avEmI5hnd1T
zEZYit5KJHX3WuecUkuDr+YNfyrTpigdT3CJbBV2q6kfoqT4Uxr1WyvplMQkkOkI8gxIhI1pfUJY
g63X2pT8IgRD/D4gM8VciOKzm4Vaf5DlrNzWXnlozNJz80zdmVP3WBsNGDIpuZkcjKaKvMHPXAOk
J0XDro70Y0lPfaUngOZy56/CUN4iNaxOWQmTSUvbaUXRHomLqdvbuQmWX9NQyhmK1diH951UrKPK
/1l44F27EKET+ZdMw4Vq9J/c0PeTDhobzUtBzjMQ9wd6WTvovjT9A1rGN5bayGs1trZNhWJDX+xD
tGxpSz6PZoYEFUQHxI43qeX88BL1W6+aj3JSf+/kRnLHNmlXsjNOlMmip0CPEGqz7uROgu0B+6LA
32qT6sYvq8werDTHVjt0M791bUl/1MUKq1rDGTbgDRrtsJMk6beNHQh3S2cfcnPwljQ+P0cJH98f
8T6dxUFZ5TWlVnoAFW+FuU7ixr+r7FB3t9aTcSf0gARNqsJ34anDhHwJon5pdGIi3FQsC6F/axYn
xLpXh2mBqkTl5wCzpeZWBYfb8XUr/YQjNUKAC4HfnCH8dyJ6NuQscMDz1grAmbXw9qBWHqAa3WSu
45Y7Yx8aq/I2fkWN4bndAGc4JcfitUH18RWBuiVq8IU+LHg7XcUU13Sof8wjwjqptVgGwOGWWwT4
kWfaCFNc/VuHpg9aAato2++zrfou4Xk96rhQTPs49GzRdTumuz9Wg1h0rnWA4NI6vslfaE4KwdDr
o13ITgmzqSaJ+gKt7VmEUzmVAvyE7DDTu2+hpB88C2msoekOsprvsy4nm6gQdi7rhbqd2Dwfg1Bm
eVbamG0ue/I11bPI+NvxL725D503zX6p7GzTdC/Xp3gpjzpPJmZ7qi/rTEsbv3MTuV6lxcMAKcoy
m10aL0b1n+ugpno+1CyqTyVfcXyLvKVGKpb+1nF64mFZm6g2Lyban2PsD2OZokl6djdoSjipZcC0
hKim4rZ3Ft30H0LdgK6SsoZ+tUM7fal/fWG/nM/QnO0XWY7TUicidCl3HZR9s48PojBU76+v2aVD
8GGc2SHIA9UpHPElGxgfNnp462mfndKDI22b3VKpc2lSs7qqThV/aFM8ym07dT24gV7Rfs2k9ptc
OHf5kN7WZvVSdfHCxlwaViQ4Zys4yVla9R0gRxUTPmQQd/+d1MOFk/bhU86qFqNkhKXUSS0FoG6T
j90urG9VblMrgDLg/b6+cEu7clZtSo3cS2Rwt24/vZrhLtYeEn8BinJ5CNsWpgJofM+r4F4hp1Gi
Fmi/FG8DTR1Pv1Fia+FeXBpktjaWl2aJY1DxqMq+WBeS+VZ18nf68gtPvPg7s2uQsidYcR2TcpGQ
f9wD5Tg2mR9yDRrO3kEH0/D+r+6A76VOg74B6CjqKca8juTnZVgaI0NQvKEHBY9EEHDqEgUcGwGA
perCxeKNYOGrPJ+Kg7fExynRrJz6rC80EKJbCCZbFOjW9GoR1xFcqmy3ZEh4sXh8PuDsrtBAIQ5V
iAxpcCOKRQqqxNAgtXcVF1nFDnXp7r20Oc4HnN0Xo5UPoZ2Wk+vl1fMIKGrVIGHrZ/HCTp+TkP5e
urNPOduF+Rh6ma324rbtbiLkkH5C1aN3SxLxCD8MkzvowbShAVnZb/09bJR0tbiel7bo+WzF1zi7
pjQ9sIY+GLkdB0R+UiEVI5hZ8e6nVkHZFKXHpQ+8uKSza8SREI+wSvbQeBw26hZtgrVBp+ZdVH9E
m1VeiEZ0sUfm5/B8krNwxChkP41CBhwGV35CmDj9I1vPglCebMZx3Zob8k6qJFYLNH4N2H54s//S
fmExkv000nt7hEkJl3zvbDtjNZQ/OMrNUX8BpyFbu/Znlu5AEwGE2OfopSDMiXLW4pt5cQ706hQR
sVI3nkUfeZqFRawwhwhHAMvNd0Jv0YL6hA3BZslq4VKErBr/jObM4g/cgTzeaPZmz9TVdQ2R1zwo
P9It8g0Yb1AVF7pPnYkp5FpduDWFQc7n5TobfHbHkMZGXQzsyq23vXp05a0QOvxZIfC4WZNqQi1Y
PPSXXuvz+c5umaHVjQJoFc8OFSkN7lfRRacMz40KWRj7aFbBcTLThTjoHR/8aV+a9KcA5FCWmlfC
ewD2vpo2ojGG4MchQl8kfTvQSKdADdlPxw8ZVDeMOawfGs7Iyd/EXzGkdq2X6w/7xVsAaC9VKwUQ
7BzIrHpmkpcDyy230cpWBwQaFkYQcfinqZ6NMDvzVo5Fn1JwjXuBcfKS/hhE66Q1DyXRRBYYqx7s
//U5Xb5mLNDLKKEZ5COzi7yMIgkQFi2WHoZluE+yW/AwIR40ugtKSdDk1XgJK30pHQGXzWNs0+uk
3fDxOs2cQe06RebcPHZwP+WthswLvNFv8SMr+bPb+giqrNWvdAP/zWzPRp4lQr6Xqo2mcWjEOzkB
y9glLug8Ify6rq2dDG9wYcSLNxI8WlqBNjCCee9Tx6KsVAJk+py9yIcED9S8ERkRQSjiLtdHu3gn
nA022z9JNUyjWTsdzjVo1OjpKUXbNPHk++vDXI5vzsaZLWBtWk6qTHZHQzd7EZYd7wKRb0Ivbjk/
v7xb/vmCszWzfCesAMVNvEsxmAu1vSVVuYOXVa4CC8H863O7eMjPpjZ7QUqcLHstbAeXunaF7gLW
J/r0rw7dP4PMm4lKKnVNYXLolGZdb+1j7q/wY4LpbdAPd6fbcDGcWJiWNXst6iRoJrnhEs0d2S2l
zB3MhcLV5QfpbFKz1yHXctmvVYYw+k45Nagc+5n3KLWOG5bOW96kRxmoYDnWCowPgPBWVEguiAhI
dlZ9O/ndVk38BRL7xRfr7DfNbrc+leOAVkLnevZbXR4gjeHk9RApfGmFWHJEnjNWFw7hpWTTOBtT
LMVZsNhF1Qi3VIWInsq/U4sGRi8PAdAr6R4B7X2kGLvrW3ZpwFl0WlhlHlWaxVXa0zIqXqsw2jTp
wWtR/I/DpbP/aSehU6HBODF4MCzrkwlSWUZ9m3mhRcou9GVu0aEQCsur4LuUI3j+X6EO5vcajwRN
WsyVkVEh5X1/xM4+qTQWhTNFVuZW9nRf1+qtk/e0jMcRyKuvVz/yJNc2Sl3SWSkm6xjInvMtHltB
mwz1Bwm0Mu1sOott7V7/9Mr824vnS6aPTIFY0RV7HnBG4yDRiikhqrT5GzUI3AS6GK5kG7pSM5lb
M/e/NIgG0MnYp4OHqpkW/NGtUVqX9UQU4YRwIDoj2ZpqOSGLbiz1oechBSRKGaYFlGeDXBTy4sfd
iIex1Xo6fWgrv8/66UuAJKkPDzm8g0LqgsxZeGLnt7UYj8BbF45cgnMsPtjZUnUoTZdTBBaxMrAw
MnEBUAqsSIxSxlEGWuLCYfv0FInxdE1Bp4LwRYfw9XG8QQomx3NqcJdHE3Ud9IK3qFOB7gFVVO2q
fmk88b3OQ7TZeO+oqrP51WrixBMdJbdzLW1tUZfXnsZ769F/MN3o0VsbL9d3mCZu5vmA76GSAYIJ
6tHsg9pqFcqB3ZXuoDSonDvdzzhqTvakDTRm/GinJYHzaJZdvJ/kwgdg6yUu+GBMXgsTzSEV6Rqo
pdFmGHJ04hplXYChn8CM7i0YRzSdI5Mkz6gf68Qpd32OxrivdDeg7d0kzsKd7MThfrAUH0cBXToU
Hl6Rdav1m+vznF8r4rueT3P2ymdxXYPWaBGOgoO66jUVfP64vz7Ghb2pa7T8ZV2mDAS28+NesQbq
QEYE4kSukZoonobmARr4Kkzfro/z+bpC8dExDR2SAVz4eeckbPw6pk8H5SJo9lpl7czEfpJL6/f1
YT7fPQBF6SJqtGi4FT81p+qkapSK6Rj5S5scWhtnNmA0srwqsiX806VPdz7WbHmqYrQDJXQK/C9/
NbAWYKrudRKEWlkiqV3YCKBeUaJVgTKrn9oxWVxqVtIDpDb9x7C7jdR/sTjnf38WprRj5Fhpxt9P
jC/0RUAXpDitxUv3xDzuZz/TeEZrgrCfnTC/l3yzT6bQYnFaeIKFgkMkhvL9vdH/DIZ9jusMRBOC
9V3CGxb4f67vDLEaszuDhhY5swaw0wAU/nGjx6XtWx5tUzcw9/h5aai/JjgSqQmWqsqPqPl1fbgL
ryACp2fjzS5hD1iQ2jWMJ9Ry6icfoAMFSN9GgRoQzAEHqZz6S//Dwxdh4d64sDHBkOF1KXJYmSjh
41Q15OvbiKfeTer6PoZ8BQENKxOjQjYmKFHvvz7VT7tTBTQrFtYyLY6dMds9geLpnppPmLvE3kaq
fsVQUK+P8Ckjt2ZDiBfo7IUJijb0yyy1qXhOSKGTXaEAtePyVsRXdJO1tBAkf7quZgOKOZ8NOLYN
jNsq8Vw7ebbGn6WM7H4Yuf9mWgY2zOJoW6T/H0dJtBY4VR1b7BHKOC/IR9E6Q/Bw2z5QnPu/1+Df
P+PZeGLjnM0KCZchTiviVIGnjidUqVIhnCR0TNv7/6IZKYp9H86c+Ipn483eaWkK7dH0CsuVj96x
vW32xk5oNP0LKOp8ZrPTrehZqzt1JL7ku1gW4lLdKdtbOxw48S68vm4XN7xJpYZ7REdBb3a+ihTg
q1/VmJVgeZaF9zmSX9dH+BzCiS/3zxDzMqraSH7YRY0J4sE8qlv/2K2UXX3zN4J5qWgrfu+nZTob
bBYD2InapsBqTTdBd4yu/s54F5dfqkR/epvFnFA7IGCDGmPPS1xO1nhmj3cujFP9+1AEDzIIRVki
T8ide80wgoVr8OIZPhtvticSrQyHIso8d2rLTVIhcZwiedz9rwH9Bz2lczWhd8bLp893Ns5sO+RK
bsYDwDrKhdK9TsnbPI5frLfmIJDuqOh/F77S2O0gIp4fQMl8x0RjG+y77Xgz3OX3S5/54mr+5+eQ
iX085F2cNxZ0cnFXVoi1dXs2zkFFuvj6Fr14CM6GmW2a0vGSima451a0RYIiBivoLCzg5WvfthBC
pAWqoJz1cSq6NMZDFzEVCzvDdCMoKPnOv8UWjH6oDOkF29h/Na1/hpxdkT4aKn2lJWhgY83dVKDr
tNfrH+5TUej9rjqb1exWNCwpT1qn8Fz9sf4SV2shNdyhkjtahwm3KXmvPRCY5F+vD3t5vf6Z2Ow0
xLlmDLbNxNBtsVepp79mUrLwan4KPN5P+D9jzE5CrWRjKhnMzOhVLGCs37kUSuuUpv16jNLv1yek
fko7xWgO+bsBs8Qx55wSJZl8W40Cy4VIaf7hLbvN2PPmkUAyce2DUJHEDvMo7YojvufTqj50d6m7
dNw+B3qznyE+/Nmjmo+KLNH4xY6H+t0bja6Tf5JvhdghCdVz+FAdraP1Jb1fohBd/Nhn058djjGH
/+hUqukqtnZvtsZeKpEQpBmbZQvnULt4k54NNTsUBjpZajtK3NyiITKt0m1OjSt+guzCa6HcCOl5
DyVI/YgFHPIJeAzqPI7olCN2vQ0fyKnrG2XrN2v/HnDcYenQXn4uHTphvCvops4j3jRX9KqDMPMe
bPd3gl6Ezv19sBf0oiVamjgpn+77fwabV6q9ohujMtZNd1BjBLPi9EGOkKJK5PB3MJjtCkkU+PLa
n+vbfS7vzNTEdv/PHOfl6k6V6EqJe93/7v3uj/JRXVcuwvV77SeVDW+n3RgornsHILCr5o+z+znh
lqhuzHuYi4/tBsfXW/neoiqpQp57V7beLvxCceXPP4yCgAl0GU2IcMx25CBpY13STnfjBHdBZLBg
wxcIuuA/bac/Q9VAhEz3Tm2IGrnuH5FdWedZdzNlxVcB6M5D+QU5h6cOq+8UCrwP+EWdkq1XBjex
FB+sAeUGP7qBN7caa1zdalzWvQgzxfpJtdFEz+zH6zO6dGeeT2i27wljxlbzHdPNQRINySFv1IVA
T9z1nz8ZfVNBbEWfaZbYTFESxnXBrdzUh4HGDZrYx2jCphN+UeepCyt0KTSgEPmf0WZX1RS0ZdZp
vsU1ybZBDF5QtZZdhD4BVMRWPR9nthHqKpNlyWScelsdhMWFv+//EtdEg7sSONk3fBc20YCzSrJd
7vhdDBvOh58vW9IOuhpwQP+mjeIW/igcjPJDxmjJbkmzeumrzt7zxi8pRzWBTZbTHMJjSPj8XwE5
Lr1359OaveCwOBLapqXI3vqt+aXl6tVX5Y0u+sJ7ZxlKujTe7DWH0tCPpUROJR8LnNm6G6G8q+1i
bDBhz3yRcFddDL8uPupnk7Rn0StQCtg7HUdObB1rL//2KU32659/K+fG98kO7hv2F8rBOvRfEeHG
QH2pZfyJBjzbv/NiJXh+kr6ePDkiITIwPYrX8YFa9vFfPVzn053VTozRTBVnSMRJ6ZFITjgrOKgQ
s6QYEeUL4dnCZWPPLpteaXI5Vvm2Sl6nGMUaP3x/WHsDBoph56wA2S/cn0L09tr1Zs8unIK0svZD
PmSLx7WLgYmwyql3JdIB7Q6x8hOOjHTlEWK5iR6B5zwKreLrd/jC6ZzXWPxEi2PUDsUuRpjs2OyV
Y7CX90ugkXdI/JWb3J5dOnUkIWdqc+kgBpSvjcRJ8VVCBEjpd0pnb0M539ZGuhVquUP+HAF/gg22
rgiNknRwQQ/QD/IepzS5s1uYYEqM5GqauQqqKdc/yCcQ9Xx3z+6rTlUjp0mJm7Mbb9djJQQQkyJQ
9tQsg8+WttzsznI6IiIbfQygHuZu2uivAqA0bnXkzGPqvPhQQEvDuGPxIrmYZZ2frNntZQVyZFo1
Mau+K146lNyg8Qmuxkb+CVsnwwwy3hS/l2CRF4sB6DII7q6hk7OKGOksGygcRBYns7HQTIgEUQXN
hJfAreo1+Kjuq/fLxHMDFxoqUwb+gv6mPKFYhQPck//VvlUefoVooi4JaIjndr41Kc2CuqU9DZl5
du6l3tQQ/ynDXeAcG3QyBglnA2WJF7s0yuys++kE81MqcJhpSXzaaB1FfzRzQTfhUkRmoodtosrM
J56rj/SmjpJcohqu3pNpJTjfxkvH48IQtE+FXiVgLJ0O3McVzMK+MfPEinYY2T0lD5kbHr2DfFAe
hZJ7+7V6XXoELnw4lFRsRHkIKGlMz94AP866Ebkl6udShGEtxmgJ6lBaE/9eOPgXbmPhJgVznoQZ
pZjZwXfGIZYkjyOR3Vhv+jbHJyJU38GzxS5aLKErFz7kh+FmZz+3WhNuNfGDdo92rboecEDAB+2F
jPBFxlbxbhnseil8+DDm7NSXqoJmLKRQXu7qhqjzrnj2MAlBOfLgYJ4VvwgTGXiAz/4GQ1quAO+p
XHhlLyWj57/hPTo+uwISu2rMtsn/t6q/EfZq1p3QnyhdJK8WRrv0xH4YbXbheJqdx1LJ+9a59Xfj
uUcGBhDhtnuRcbp6zfGn0ldOtYL9k7frfhPsq137w2+WTs2Fi/7Dz5ht4gDtgD6ICU77teIWbvFQ
3YNJXYfYyxvoUYx4iWPStF5E+S/s6fcNcfaxYw9GdNUSYciP4R10UDwk8UrGsmeNmxjmQP9/R+id
qXg23JjbgRdX7GkwN2gI7XB9ImDLcbJ8F9tY6uTpFzooHz7r7DLKlXZszZQOioD1ahtcOTYa6imo
tZwyYQry2D0gWOZqe32Nw9RR2+c7Zy28K/pDf5+Bjd+Ozw0MQeDeESQLemcn9YbTvvBdllZ/FvyM
YTsZgaGQKBc1LiDVRqLGGMS3MHIQa1oCy14qhXz4KuLnnK2CU0qQNDOyZuWn/yR4B/22vhNQF/OI
Tv5bsykO+Rfpze6pC0Iodx2MO3HzSQ9ps40P+cF/iV+wyPiCsetrdOdQJfkvQp8LZSJ+JBEfKA5U
u+eBZ49YXJOgO0loP2zSp+El3ka4Npa7BvNs66hgCFZyDcmLBraXQp8PI89Ww6kmBB17zqL+iIEQ
RscKJrXtm7LG4mAdHP+blOlS+PthzNmSdJ1uVUPKmNqzEMFJtwm95g1ONPjAQNJztupzTw1q+p3c
chF+W0ZzXnxFzz737LXxTSNy2oZ7UJPvcgQtpOduCYp+eZf/s6Kzx0UqO0MaO433M//m1UBKrFsC
CWDveEa1vxZumoX5zDuAqdWgo5S911y5zQ/lCpK64EzVsJzjaBVwkpf7qBdniCE5wEIwMfToPh4s
XclCK8u5TVFBuy2MBIEMw/5djNmPNJU2uZdvr89SvXhI/hlwPksDvZmhSN5rDMJrHAXGvbGP7oO3
/LY7JBuKysIL0L9BJwGpKOMBb4KN+iTviztOrLxaek4uhixnP2f2mPZGNo0UunnFWjLRJl/rxRKW
YWnGs4dSjiXZaFtudKnG0GlKWhRMTbs7FE14W0vVJnTyLRXmpbBWnPlZDoCC3n9Wdp4DtLUZeLKW
sbKGBmvfCP6HtO9qdhtXuv1FrGIA0yuDSEk7B3tvv7C8HZhz5q//FuS5YwriFTw+rjpzHmbKLRCN
RqN79VrgmI8mLwWXwWQonDf31hPzzBr9zqsATaaJBJ2KbaXgl+Y9PjQQXxYO9EKyeTAs6pPXVsZc
kfOgkUGSsbJfRc3OH3c9xJ55LzvevjFBdVF6MrbCGOwmoXP6DtAdAeCT+B0oEZeAWyx5uH40ttPI
1Y4xETXUxGKMVDgK9Ln33YP+AUofqPBJrl4ikeJlGls127MtY+Jnm6qjWdTYMv0eAihOn91RZeJ8
Xz2ptghGdwc6WDh8vY2JPzt85trfjHer5TKhJwv1aAD1MN1GwwMXMOb7wNkCBV8XQ0XQDCMQzzI9
cHkiHOCXjH7lqO+9HbgT58Nf/yEIg+e+awZdEKo9foiSvA7gnzHy3klKzjt2+47+d7nAB59b0cp0
TKboBI1p75TPcW7pyN3o7CY6Za3VeN0PqtjF8Sn6t16cFagyAPgMmkPgPc+tFlEAdLMEq7Qy3jzQ
IoyCb0qO/CLqVigFuBp/IHMBlC5zLKGE0qvgXUZLLvnSK5CFnb5dX8zWPoGcQgNZI/4Y7ECxqKVh
MC/UYdLIK/ofgp6DRf3pupGt4LI2wkTrbM4lQ0vwwZJ9h5Il/VwQk+bmz5uHfW2HKdFEcisWQoKL
l0q0tU9UJI9gVrJ+gMALt769dRfghqedc6qDxeIwdXOsAbdHqpS34Uuuiz9jRf1USulRWiLOaMTW
JtFJBZA/6pBAuyg5hJoCcuQEzXERzF4iVqTJEEk0rOvbdPp7WMfWKWUJ0GZg/VWZ7xf08xyDS85A
sFR2ELSCdIut+KkHCMDbuIuotu3D8GOEAPR1w1v1Psyx/TbM3HT9mBVknk+GoXG4F15kr9rjUeaj
N4l2LDRtfVBVAd8RHgwnji3zqXFVL31QXPEovPCvqe0P/vv3MMcuB4p4ic1G2+WqYSVTYOlFaBU8
MC3PCnMZ9mHU6RANCna9OkU2eL5/FmUSgfqNx8HB3VgmYo1JstTYXUAPUMNwoWL5WKfHsvjASANw
knAmEA6J6csA8p/oD4hweAtlbkXAsfMkAcBrNyiLM5qQJknT5UuqVY8cP9pKL9Z+xFx/sZxVfTu2
2Lesf1VD00df2hFL8q1ru6+doN9oi7xTh+KmTpfSDxbjvtMhs5SCaMsxmuAYVhDZ0osALKBifR8r
yf0iSU8QqEA9BkwStjaEsRUY4veaTJY6Roc2j/wyxVswSnnzNVvxBTAMKqYC+R1M0J7fMoI2xWEU
qxiHGgEsnWYImz83PZWT4h2/rUtmbYkJz6DQzJsk1xA2gfAXyPtovlzfly0Dq21h6XSWoR8SlSKa
4hm1+gxwz8n93ywwHyuWjQz6DwggedH5s/xDNAROjNq8XNaLYL4SSbp/MG3S/eCEvuQLtnZDobhQ
ykXh9/p6eCdWY0IxEZZpKQWgY8EsLILmDwQIuYtKJIaCugO06yB82j4A4Mxv+dB1XLkENCYWg8Ru
LrKyoH3/+I6WhQLHeGmhH4u6/VHlpIlbmcH6ozKBNpoBZRHHivaXQv9XZiB48n+nPEK3bn3BaEyo
jQoBNC0VAjqYYCmhgp3dV75y0PwKGtzXt44T7DQm1sbz2IC6FGqCcXWXzGDFCrq9RnhNYd6RYkJq
mhtZM0ZAG6tgPsyFLyTjnNkt/MfZJ2NiaQI1Iq1QAU3N9rItQNgEQsax3cAXXcWdfQVUG9wpek78
ZkFhpRjnZJFwjOk2lXeyC2zTLXrcuPnzGwXdbxt8ELigStGq/evbthVuV57IAsM0OWhBIAlZoFiA
Hqa+7CA/dGO2mqebM+fTXhBPMN54osZdPeybDMFqIad0B0z4ADvb4OGX7yhhQeFMn5VjUliCq95S
MjxM3mHibg9fumu/Jwfesi+nAOnJkCEwoUBdFdK5jLvm4ThVGO6kUBFpl7wDAPlEHvJHzBUnzk4H
gtYbLCDO3hY3cXvwAoJlBQgg6EjelbvwPrGP0b7+fH0rNk/Q6icxvh324AAYUYTZNbLsVwBZLAmm
K0Set23uuII/SOKhsc6ybtTQZFP6Cl31SNwRSD0ir5QapD9aw8mrFfrYvQipK0tM9OmKASPyAZ4K
9U+k1G78xdwluxTU5oqlmXb7mDjRveASy7DGwZpfulfogj6ZjzO6a/oIUIHpgeE1e+SxoG9faYqm
o6tNu8BsOUtPdBLhkauh3Dy6SPWP0bOJnzE63RO/q7j9uX8bY+6VPk6TpRoxuFBAJQpUEpYYPi8E
zFwpr0rHXRdzq2RGlRsL6OvRzYuQu4NSPQVGQqX9LErXw7usNy+x1Wdktrcdllaaf5kzDvTRqWBW
4A+et1t1B5zEf7eLOaoNZBAaoRxwWd7S7coPzQfAoTfZgf+4vVCtOIUoIsqSJGkYi2ezz0VEmTqb
MPahWoZHqTLx6EKDDHulHMUQevC6CxDbgzjY8Rvkb8Nn7el6ENhsfEOc499fwORbtTbPFaKWttNu
exwbZD/kznSpNrxZ2xCucJR37hD25k6ubDJZlzoHZdvOJbKuxlfUr1HaPw7zeFAD/UEzcwsCTjtj
4RSxNnvPuoYRKPDVmJS1/jzRb7pYbpsWNR4Jmr8zEF7VbvJ7BQpNVrBTHkMIaKAZ66LVZo9H+XP6
+SQL8P36575QRDhtuIaeBSA3inEB2MhCWRZ6uaWVw+kGPOJO/AmZhYjH4mynT3Tq0nTDfbAP9+WN
eqBlleBZ+okeCgpsFSdgbu/96scwJ8qcwkxTBzT/M4Crhn1CRQMd5Y48a2/iDXT9HkcwMvHkZDfr
7Zi+/PcTMBsxCWqZ5tEA1NGB9qSDfQzdkhBCHnw8HXeFzB0nL6OU9lDAAqBOL61f5FOdJR2gW7zv
UCqOubXhzdxqtTomn5upLgHIQ/RdrKuurj/O7Y8I87RxeIAkhF3qE8evN2/x3/ZYPoOl63UQ3MCt
MzyNw/62yU1rKXSOq/CsMA8/NGiDRukbFNwniDUJ8cFImts+Au/N9fOx/SBbLYcJR3MkISPucD6G
3ZxZwQEAAqDSBn9OrMqHsCDoF5E4NrfZgXdNnwLARfqwMs1EpVKrGmkcKdSwGOzamJ8hte0Xmnw3
zgDChV1rt3l9o7bZAff553ysfwrNbWmakqWbmvSsBIGfgeALFPOK0+fL42Aq39EYfV1M4zumrxsr
K8a9XjY7SL7cDfmIzqz0VRKnw1DmTlo1QBlNWWJXMqQthS5dXIyILg9NCxx/2GgzOPxqXgTYbGmu
zuLp/KxS5EBEJ0VP4a2dY6CRErvd586CoA/eo9MHeBxCF2B0FxcQsmPjKd2hoXmn75M9ZPXc+J7X
tpI2k5fVFjAZRZg3ndAM86/KsgrW7OkG8D9KhYkJ9P3yKcmt5pHfjr8gAmSi8ul3rT5DqoVgl4WU
5wmtTkBS3pM7CDbILuhIbOKYt4urviJLTB5iEYw1PKennsV6HsRMiEk0DZKEbEFYiscWSDDEYe11
cIBIAIIbS06BAdMNu3/g91ZoEnjNIJMkSohQ41L2KKpXsz8IumvInfMXJ3m9KGYvK9AotUYGGyDI
8vqvzQNxaztwft2x817/KcOn+CnVJrhjbZe51KIMUo6ZhggCcotTQoVvuTch5gcW1+YjvqFXfH+f
Pcl+9lo/AGjEb0/yPi9zwxlJEQoG7VlQVKbktJ7wTQbLYeAUz8vRfDJtwAQW2jBBYQRtSmiruMlr
9Mobld4aDSDrT8HcfrloLFNOg2m0r/YQCjlUbveJfnZe7NwM22tLzK2HsYAS4HkcIAEPWq+3tcfS
p3yiKfqExWc8+aLZmk+DXDw011bIMEAUqmAC3aSI4fO0boAU9RwT+q0ReuHUllQlVql/V6qv1x36
gtifBgkAXw1AUukwPfuEl3qQ+kuFQuFt+d18h4J27E5HRbRMV7gN/OgJ/7zv98VhPELGxKGMGboD
7RBuyr65ZDq3RgkflQseyzmaZFJKNKlBmwFSug+tnTiaI3wBhGwXo+1O31/VLU9QgHrtRdBYmWUO
VlwFRtBkibEDv/7NOO1STfWr3MsijDe3HHZU3hKZE9TXpZjpsQZ/kgfFH8LeTZTECzupsOO8C3gB
mLc05qBkBMhMqUYTgHY0tU8JsDzpI+U+WU409KkjOrIFRrDv111qMz09TSD+s5PMsUlCse70Fnbp
lFTxTmfvm2Nn0QHI5jHdmXveG3o7JPzexFMNZXXTQZhWNuIAUTk275RBtuoKWq/GlzQFlB/U3Tk0
OpTeAg3g//iJTwWyleEMPGZ6D5FwzBrQ4QrphQ5XLI65owSeREbhgGAaBehbXoDYDMarFTMZ5UIi
BQK9+MZtbjgDqGXALXd9G7dS/tUuKkziiOPYDc2so4UEzZxaaJ0ROl4ppDlRsYD8cGq1Da/6zVsU
/ferr5lLaQb1IBqLSBtBf7nv7Xg2OXDtzQKPAWJ3naiKejmLIcU9EVIBUX0EhTXQLUfzTr6n1dLG
nn0eUclmJXxtjVkTKiGRWSsBvbhp80Cyih1lea8dWglvblve6jZjzGp1TILSVpU+FTWOggwhgZtp
J5meAjDwPVV8TKFSbpVmiqlPDLc5wst1j9ncvpVpJpQScRRLdcRh0AE9noIHHQ/86xa2Hmzrj8kE
UJH0ehsSBGslhbbsuM8S3wh4Rjaf8msrTNxs21gGuQzW0dWYpxdv6X4tw5+y8m+es9VXY6KlXOYN
dAAIZa4cXVR5D6Gfu/Fh8AfbsKon8GTZjRfc8bmBNqs2v9cJNaHz49bVPSnF1kDUjKbB0vUFqndj
/yKQ+o4syVtBwJo6FJWDironzfpjIWKMwoCEVzbW1tCXVkiQ5hndoU2kyofWtJePHbAApj7c5qMi
oZ9KoJWe+FFsPJd9EFgzj9NO3rzjVo1uJkrpC5DooJgDqTqdBchdulcVqNPuxtvyVvHxyAb5oIos
Dd3dZ0jLPEOU82M+qC+NU/rmnjeIvHncIZVOZPBuisDBMB4alAbk1lWJvvTTUwM0cnR3vl9sdCaP
mcfTWd067WtzjKtOxjIoZY4tnE3RkfrYSsb7ps3sjMtAsdl3Wpti/LSJo0Weq/FXoljtQKTmk1eI
rd2mBxNoqV9sG1T4KnyDiygPBCkkJuz4E7tbYWb1Q9jhnm4u69wUcDGFRHWlYHRI/ng9zGwdSVNH
Ior/nRSezw9GVEuaGvdwKiG9mabFL6XCKusn0kHCDKwAk2Jyyl2bT/W1RSZ01mCzUnDfokqTt168
GN+WYapszUzVR8GsIPNIxCdzSLw5kCETB+rLXG2/RWb/FWnj7GWT+tmoNa8m5t0k5BiWNiX7+ifZ
REviJaJBTV2HECn7TtAhAYlnPu4VWlNpHsAIm3sx5lxQM7GUg+JGbv/Bm6za3OmVTca7Ue7uxx5D
dKD5AO0WZDZKnbPTm/Xz9bIYr1YDyPIJCvIoKuRdPhp7yl2GCk1kqZ8nyzxJuNfg93YyG05tV4fo
8DeQ0NNEINXMgew1i9NUB1lJUIrEiDbEqZSb5SjdoWVpSyDc5mXKWzH/zBbjaKEqxtOkYBvHQ+fM
6BhjXgc9LcVa3pRdC8De5Me3Agb1DtHd7KCCF1nZ6+RSij/uujdiN/hBZQx4gjwIUEgmdhuLmakV
ATIRwLJqj1Eqe/Ipb0xsQ5ljV30aYR9E8R4PUbQRNM/sUrdbpZl1Vo6GEVO72UEYfgzoUM3qfQCx
S86Z2VogWqOiagCIpV2w1Cl1OYaNgDiSKi+p9pJCDAz8jzVcaM59EzcTdMmdDBNU04jAAtayrnOF
UL4P5Fcj/goqTs7voR+UeetSeKYE0UVwHV6QeYVSOCR1AJo0iNB+C6JcdwUSW/MgVxbpghF0LoXX
ljtRQ1ql7hUJFDJx/mKO1Q/OD6Gvk8sfAgJSeDv6gye2o9UOtFCPADO0YO7SSPdzQRuhuxndEyEC
MG6AimdYZVaqNzdiK7vyDK2XWg5tAzLb13/HRnzRQLurEXwUFVrzTHzR9aENswajzJUxW21oWHPP
gSjxLDDhRcs0s0cwVTFqAhosBbKo8bfra9gqUiEoS3jJEOQ5+L9zb260MG1JZILzxBpdik6CHhs4
LHCSj7Uz72Yn87XjfEy5b1/6FzObqGFASccOYrAdu3huuALVkNiOs4o6HKiPMDYU+L8E3vnlz63b
58wWc2TlrFYWGYzaKGUYj9HDsNehlQV1XlxABmbcMI3wB0Y3vPTMKPuUwjBP3RIRICboSltB0tuG
DjHeoJatpKmfyiGMLKU2b0hLPtQkqS2TjM+oGfLGa7ayAxD3SijUUUclLNQi0JOyEOsqwRbnqW9o
GK5UQKSQeuZXPOiyyCbfamh3JK7+B8iBjTfXmXHm0/d90ceBEAW7Wlq+Auu5X9QK5MCiwHnbbZWN
zgyxn7tTwHGWY5W0bIR2hQOiEiWxxe/LQbLxiEDSHvHKKFtQhTOjzH1YGlNjmhFCwGiTQ4QZzdwB
rZprgGwAIgIHA2M475Mt73KnLiy+j21cRTpI0UA5oFH9HhY4NiiQGK+LJPXE8anNFysBe1sX/UgH
XjFwIxBB64VqzaGgfJljKFOR58U4IkpUg1Xo78VccYLp1tPnzATzKccRpGyDoWKAJkq+Q7EU1HS1
gqdYnHlx0X9XSmXX69DUMVPg1ImECfFKh6a23ibfBFCtXA+LNLAywQmAPFHENSJCEIIwztTlVdn2
WQMRY2BDW2/ASBpETP6GghNmIBQvg0GFMkicx0CxkLRuNgPw0Wf6qyQWN13EZaLdyCLAIQ2wioFM
STYIc4ekgjkWaSbHniFi4Ep+TkXI2i3zrp1/DMnH9c+28fJZ21KZkkAeKCMk9MTYq8bayYdbZfwJ
+L2lZ4chzSxlznlOw1mcynxAI6nCKJuwuPjnbBsnSj06Rx84gLbthK/QN/9K9w0yDdcXuhltVl9V
pcF/lYLoA0REZKpUkN00NwtG3RTffBLvyxuQIUHkKbN5YMmtOLo2yFyXeQjNaFIJsacE99P4KW33
yfh+fVFbb/Sz7WNitdaRIkJrJfayfehnTo6RZad5iYC4KjorOzY+SFvpLEx1EJz2KPqRFzzJXzK7
ueXBMLfizXq1zPmTIyULiiHGrZF3fmFC7T3/fH2xW2W6s8Uy8YaQsQwACYzB8jO7ULmzMSu8p9OZ
Igg4rtvirYZ68cpZgkmdxKghsZcvUB2s3nKRc+42gycdCBQJ2PnBWcRYaMdM7MTAAB+gAxkw9Ewg
qe2NIAxAkdjLXrm8vtve+Nsek/oWQiTHnXJKKSDabrdWBOWa3IKbtAXoSgy8dUF/2DttyZHO3Nw2
AsgsZfjB5NtlyOxSBMyZXvPADL8BXumBGPBGcQsk//vr+7Y1UovY/9sYc8oDSYrrYUmS0zUgfGg2
BtMiwYYGEcWjtzfQL+md6RXqnD+nuxykdrxH7lZ8W/8A5tS3uWwM2PHEC8zn0rhJ9DdFAjno9B7p
n66vdQsorNO3DGpWkqpfsF2o0lT1ZgtTI3jNdpMD4AuqFvFP4abZAY1HZ+FKwPD1L/OD4Jp4Yy/o
mi+giBjBi2Urhy62yV9dkASvEmwBnvoXdAYDMadOC5fEM1LNEuoPWfx2fdmbH9gA0BOyw8QUTwXi
1dEEzi/Qyk6KvWboGlTpAgt6YhisV25bAELsqU131w1uZuN4av1rkTk6g9FpCnSb6XdG/wiar7gY
f2nuCKKt3qYvgWwNXymzkfCeOlyyYxrW2MxmbZ5JB2qMQUVdEKcIewtIb2xiGz8oacMAsuXiq2nY
mQ+qNa4jn96RV+yyPda6iw0w6S2xN4UgexHd8G5xADZ9SUG3CWlVcl9Ep3IgHkeHcGd8CHtulXQr
DK+WznZbAzPVpEToEg9UibNbPxVOfEDQiu3Fzh+Eg/kp3vEK+ltxkuCBrkIz2dDBgn4e+YW06lU8
62KviIFtB8JeAPVtpda8dGQD5Q/Cut92mJt7ImBI1EY4VbJv7yQ/Ak5qRsZKjrxxztO83MU+mtCA
BpcxdIAUJiTmZg+0bpNCoinVNGtEL9SK+/Agz0Zv1fWw72vApKvK1ad6n7bNG6k+JVm2z0tl36KF
07fpnTyh+g+StCoc6H8igaJEC616Upy2mhx9KY/oEB1EaTq0S3YzGtJOgYW0nOxWwPMjb6fHpSju
gkB2pGGyojhDZVXrvhe5WVl4wFjhYLrpDJii5OUNBncJnrYdsRvRdIEzy+1UQnoToyaUtHlpQ0gN
vf0ktQJZGa2llnwSQHtZWzAnIQ2WumRPoybb8mju5pjXTt7KmKET/u/nZBxEaRvT6AbEH3GBzJ2u
H8tFtpfkRSvKXVJ390GacZKRrZo1kDqYrQCZJS2fMTsIvbKoHnQh8XIoGtMZZ3+6oQM44i3CPiYL
saNU4zd3mqfoK6S+j3z1y813Mz0UuqKjIqGzShJy2c9FW+MWpz+gPJTeJGE0BYU8ba96zV3/UD6j
zPm9cWpf9BTV5sRgGuRYJ1ZV6OugEWQqEDE9P5YjuN36Fq1fj66bvCofEBUTE0wiU5yQ2z6Dd+wV
jcv3PgRBzXjkRYWtQLQ2z8TggTRqLdQTAlER2EOTWlPO43LczAhXNlga3rzHxIY+npY4u91D8Z1S
RRQ/R6exdIzTcQdROGti8zKBjEGvtkuwS4evU/bSCDxYLmfPWJLFMYuStC6Qn6A//KqXX0SUncsW
96c0WVOz2JkCIXpkYhxXoQfwiquwlLtJUGdZNJjw1G/KG0R9QYQV30iHEmjf/ARm49jjfUcmkgtx
lMjBWINb9YYcFgdwDyCPQyt/00C/JTuiLwlWxSuebbEu6qhAoNOgqWgjsQ93zcC8+aANqSc/ysA+
7WHYKTF659ZfRRfaeS4Efp14H3yrnoZPQu5KoG0OQeHMWTwNPRcfW6MCi8jvDUTF83NZaJM25spI
z2V6t0CAE8yLtWPcYyqstYjPu8w2v/XKHBN8RTno02iegl1V7QMRiL2cxxX1//mwv1fEbGdhZIpR
JD0S2C/z7FKIQeiigtZYnQ+I4OCHno6UL7GAoPYhaFbZ842MsRYu6pW3VJqorPLcvjYCrW2w1NLt
I6o1AGXe4gMzlpW7YLBV/1F5XKrFzaOz+rzMCzsPJERgGck7QX3Ligw/9mvwhwLKB+CxCl1Qiz9C
zlsn8xCe9KCHnjnC3rCoNy0oH8Qq/Ys+mK4i3UI5HQLu0Ek9/5aDYaZFB3QSfSnd0LHZyEGhMgYH
MxVmEB6U9+vHYiuJhLSYZEKcTaQ6pOf2SB+N3TxlqdemuVdNEAAVcBz7z39hxURSZ0J/EbvGfLl4
EgKQY6KWXDal3cUvBgYrtI4DYd0M4isjzFIkIQ1TJS1Tj4459eB0bSAu8gfUjZfNJbwWoU+ICgH2
6YK7yMjyxAi1HjUQsfO0vrDDJPuiqsOranSQDh0y1Z0K9TgW0U9VNp4h68qtZ1/GMvoTiAKpREjD
XbSno7yQF32c8T3dqbcpw4DhjA9dBirPDohOXo1pA5cIe3hX0pQK/XC2kQd5RHmI1AkER9H00esa
EJaYPrYqs8ww+yR8TImOnyHL+1mPD1oS3rbdEFtkNnnJ1ebCVz+ECeJpOqv11FYQIbMKyPgcsM2O
vDcru8Orlj+aenni6bpNERV0oL4vkCWQH87yTg5QBkqGh1Js3ipRbDlrunw0wway9NP1SORT4XQV
PTt5mjpIXKdePepWJvSWLJZAsY+WMefefz2G56aYoFlTfeoJZQcP7C+2iTxAJk8JEFr/mxXmsGPa
aIQLEHUXp/t6mG+RWdlhXHGeGhvN5fPFMMddyGXNVNMx9dKfFahuTJvOckLgyKpbt0yszqWT/aLT
eKbT8HKarT1Dw0OnURqQI5ZofApImWEEDR+yCQdo3qem1ZYVcm0zv+9SmaMouIEhB0XWb3NsfWOW
RrGZC7TqKX2EdNO+dn6+z/zskddzpN/sPEeCIVnBAw7BDQ1dduuyvNW6GOc87nW7C1Vbnb5FwqM0
ZZYejpYZ8bBbWwdsbZDZxKBotNQcsbJCVJ5SszsgWFrX3XGjQU8XhRaVpEAC6gLDlBshmn84yUgV
jIOcOuCe7fwYk8fxQ/yi2EiJPiJoMrxcN3t5GwE+hAIv5Ms0qK2yLqJF6jApE471ry4f5Yajajrc
mhvHDusbZMlyBaQA1M74iQSu8hYf1c899NsdHbzTii29NndCCjrzHPO+vNfm5sddLZOte8XC0gqS
DPNUQKPTvBk8xg55V25R8bujQj6ktc3kgXcjba7aAOhAQ2sabP9Mdq0HcWfAZajZELod6E1Aq4jf
Q+WZoe67is1iVQdtMRv043bgp6cSpVS8h3fsNsYw4Syr5TBZX9uoaRLEGlIKu8D7CMkrUnkazwyH
OHQkZrnN6ZzXdRflmmXug6Qv2ygr4KOtO7vDfQE5A0A37DRGFNWQcGKySrT6Iw/ptxnP1stlwoxR
GeKkd7Ar6hgSH8LWiaJl13Xabu4iG+iznTCT/RK/kLnnrHkr4KARAWy5ieIQhBzOdzQzq7DQRgFC
QSXENpPRIoXJaSNdOA3kEzAcBy02SCyjAsT4Zqzr3TzoIl5frWTJObFJrttR8ihonpgDJtTdVjXn
yt00iXIb4BqA66N7db6qnJAkM+K6hp8qgFdRpg4abP7zmxYr0yQZQD3azYFK97kZMxfaSs8WSEMU
wVFr8PDKi/T7dafcWsraBuOTkV4PwVwFobcU8m5uoIOpi5NVCCg4yxkG8KJnUBUXwPhn/5WM8rQ4
TASDKIGIeFWfL46EgyxmGgm92niI5udZ+inmEucuunhtMTaY9DXQUgxuGnAN2exxvrvkEEwzJ5+8
TNYZI4z/tbEeC1UNIy1qAmaLaVjDKfu94im24SeHqHr9mx37/eGYIFkoU2Cq8VgimxStCfMXhjHs
uvGHOY5eWor2TMZbQf3PD2VmlYwvxrUWiEmTRKdeLQ2VSvOsOVQwqq1AkAuQRMCZX7pI+hiLjGfO
VRHkC1lCz6h+6uUjMSBQpCgOF5jJcxImRBkZKZpMwP5N2X0be9pyjNW/CFG4Of/1dSbtyqp5kvSu
p/EC9XkUb5fDn8QL3kqYsETM2hiLVsFZbh+FQLflNLe6nnAWcxHSz/fldNusLumuWoxZjErQ/BaJ
01eoLIocZ+Ps/Ak3sLaAW1LDNHLoEfWYDKD6TCCRtMx2rPMeFrzDe/r3K1N6kCxAycCtafdAgzpF
K4SWBrAsQA8i+FMC8X87vextZeTgR68zxNtgTj7F40ESvV5z5eQd4zRaUh8znkjT5e3P7BcTL3Aj
CkJRTXC+QjqMebojWehkwoOQf2gFsvL0vW3vinjwr4cp3iYyASNcpApoeDhjZfrTdCd2GJwBtlpX
VU6Qv8RvMQtkAoUeDj1Q7HKI5NS0IlvuAQcW7BAKuCfwyuSJvsZTPbnsyTBGmahh5mk1BEJXewO6
XgQ8GoETvDQu1QrUH4pbXuJ/Cemg9iAibKCrqYPJmznbxSihBGVGkZfJ4FARi/Q2Bp5BUtIfTb4k
FliXULLUVb8fUI2toGeXFjlKG9qXVh7QJgKg0AIpFQbiFrRxUbkKgnxyiD64EB5wANCSXTJhGZgY
teYC1CglWodhDnSMYUqtpcTxsW1GTOEn+cC5QDfjye+VsfFkKseu6mTEeU0HPTOAGk2tPF/3xUuk
0fnXYyPKEEzg0syl0Gsw6TLtQUm9B+nqYbkdfZPj97zlMDkHppSJ0sRYDq4ut093dTRxPhh1rbOq
AbMYJuGo0lGHqiENIZWyE8Pkh6mg9dgrXpkIj3EAjr/rX2/zJK82iAkgY131gjzSGFkcMYNllehh
jcFiBYp33dDm/bUyxIQMuahUsDDh0ynGfar0L2n6ZRnmp+tGtkP+ygoTLqYRRd5Ggi+cyEFxCKC9
ZtqddMih0hQdzNi9bpC3KiZSlPkit6aEkwvufSPyBYhNDsH36zZ4TsckGGaRdUZf4MvNSr7TlG9C
bO7/NwtM/BlGJH+xNIeeSoBkAqm1+J9x6eduzQ5zVvmUVWalh145vkpAdhBU96+vgRcG2Lq6nPey
sAzYCgzDY7x68U+XxOQ2B2Ef8QiCOHtywm6sUouGqrANk4kvVk9WrntR/8JZDg0lVwLBqWG5sqAv
yjKPwVyjOn9iI7YWn2r0UNxDxa988azR9a6sydUgY0IB+0OtlROkz6AkRc8NRvQeooPMw+1zwhxb
qCdtnaBRgHeORL5NzXsKjEAcYIRbRGKrNpyYelneZryPjQrZEmr6jHSFSuZpX8Uv2V4AVSWl5+5E
tAMXGwg7YEqOLSed5sUjFrYY1FoZlj3ObgKkdgwdMpQSxb3uyaCS92JuCfGS5odZKRMrohEJgZIu
tRd8oQTkLWiRyT7ahbfEzZzuM1rZANw7pQcevBsR0CFz38i7CRAmzifnxEW2YhsssSDOBa6VZXhW
jC8GmK7HN84JucDSna+VrdYOUT6kqoZvG3avM4aI0nY+jBkerGVmi8bTBPRgPRxL4DavG94++2iI
qKi7Xc6c5BUaMEaEs5+k75lW7ZOAp+VxOb57WtpvE4zDplKM93Ev1R6Y3aub6qGAHiHYdT6TfXec
oGJrC59aJ98LHli2nyPXdKCBexv+TGw+s+D2Tv7+KcwNJ5JQSRbVCL00v2vzp7R45C6X90EZp52V
NqkGTaw9s38GIaQ1gzTw+pbxFsFccHlSmo1Swx3LRD1U0udKaQ9i8eW6ke3HGPn3U7HgnHpIzUot
QkxbpMTuAFb21VL4KNXIWapQwGS7ehunqZ1p+kuTLH+Vaqvg+ULLCaK9bN2ySrohXwq4ZbPUICYX
bSn5wVng5kb9NsEuEBygUjOFuGLpg5oiZNS7CdPNIIOe99Ght4pvlcMxuXVR6Ips4KyhDmyyq2pm
ScizrsWVBzTy8H0B8y3mCcC7UfnJDq/CxqdIOTl2hD2PdGPzGbiyzS6XRGnXz2pHbQeePmBUsbTn
B+ifONoA2Hfo6JzayGYOs7bI1E2bWpvGpauqU+059xefYOAWWrLBcfbrmfNt6bFiM4y1MZoTrO58
vWhVE/TNlVcvynu5JI4oTj/EqDjoS/+CKb+Xfujc69tJz9k1k8zrRmkmMEopJq2V0csJPRqAn/Md
t5G3lc6sl0YdebW0QCP9pBol5FeDWwBncwtUmKCFVrNnipfl8y1svaLW9mj8WdlLoMJXh01YeWp7
Wy3JkWjfjHm0ZzPkfED6F137gMzFkOuRogbUQQyUiI3banIT8S9Ks+u1MAG/GtVx7jvEynlo7DoD
yLjDsKox2NrCI2HnuQMT+NVmKSHeWkee7DX7Ypd7/0iI+Ne9jnusmPAvtXNCxLauTvnfrwrBfG96
wXH0eRnfVohcfb0TLH/lCaYRi4OYK5WX990ubd+UUPA4q+E4t8YEiTjJu3wuogbafb3bvOQuwGZu
ewMZiMMfNKW3FwTecbRxwKTG1jQhfqBM7QiPo2MwlHdgTB8wZvsAkP++a+wU8NJk+pu0GVMYuMx0
3cBELLNEFUQ5rUHGX3Fw2U/HdDxQOdbmQGedspFjb/P4EkzeU2IFINEY/wjCKMmT0Ki80jjqoABL
dABRgGNIeh76hAa4i/P72xJ7pYyC3pakGX5dKQKxaVon3XVgdf3nSuFdYpylsYO3JekwuGxMFcou
H0nyWc5AIN4mltG3nBRr85Glr5bGXCfgyiqLQcWe0bn+4Tt9ZMkABtNHlmn+M2uYzPYf3NPUGy4+
KhTuAfLEMO+FPEnbF6WS5XOFAqC0+3/HG4zLf1AA3M4JVraYkJWLUwX4nlz9Kg2DDBcbGH2c+JEy
h/Lh8nKCzfO3Msj4ZpoBRAp4IjzGEK24fjNRa+cElM3vp6MFTaFKxoXERw94Zvt/pF1Zd5w61v1D
H2sxg16BKmrw7Hh8YSVOAgIxiBn9+m/j231dxnTpdvohL4njg6SjozPuzTLYrNnHynczPs94y/cu
zON/3zmOyAbdxH/LWrzM5dRPSWVj/+axUJZ6sxPQBG0+sw4HLOR/kt8kM2wKplcA1La0JLadjFHK
TMgT6GCrvhut4w+li1Z9XRLyrsb6p6IWFwBU4Ioem7hqc+MAP2BEx/yX0ar8SG601lyBU3ELX6rN
6tLtYxXuW20dkV8Loya9rLP423ntWBfjwhiDU9IFCtdn1wY4QmxyErsKR/d7Oe4n9t1sns6LWFNx
on2IWNypSU+sqJygEwB5QPLpyrVGiYqvORqnEhaXaLSqadJMSEBM77v1S1c+sPTSKJ676kUpv2ej
zLNZM7snApf5ztid2h6IzGjWB5rRSF2PVQjVoXedIYs6V54UB+3mLqhfcXfRj/P5gOoir8CbSsqw
QvtPQHF908AN0E6ivw93ywEl12wg7pKG7nMb7ZpfOnn7Nm47V2T83dKXmClHaTW/HO9mKzgAeeCH
DLx5zYH7JHGhIWqX2SxlOL+MIBYrAYnuKJdisLxU6EcgodiwjLUbFJoK5MpiN1lgEz6vo18n4YzZ
gHwserHNIx0sJoZoNpIoK8APavfmr3mneYBGNr/29F3ro6HNZw+y4XLZ8pdOpZtres0tXPWPCpe4
4v/ogVtRXCxz7ku3VfRpLxOznVCKBqMNcPeARK6l9139kIEBJI5lraQrl/6ToPlDThzlOi3zivUQ
hEYov7N6QDxyiUVeMV2fRCxMV1Ij1GxauHVaXlw1PXu2qPFY1LKWYtlKFsqZsCG2h1GDSyCeSPdQ
l3fnVU92JAvNi1OgBhq5gPECry4HVpt5Z3co+xKZjs/7sfCjTvdrmVAlg+Yqoia4Zarl18arCQLT
mL5k6cWoybq3/oNO/61oy2ZXq8FsKQzMX07H7LSNx+kaSEz/xOmQnNByFpqyuIXFihAy19t4V7xj
D2opfNISsHhIH2ncK6SYrRLtW7bVWjn8UtvFAvuGeykGpyc+eE3y47xyyM5sXvrJNaIa6J7HCQ+N
4mo+0y04N5mf5mE6XhLkPc4LWysvQENcAyPsQJiylmPyw4DgpVOwJoVVvijL+75IYYerq77pAoxD
PrOo2ZIBxRXNvOiYdaWL7NboycEWVliq8PISZxNHdGNNfJdjyg2AqL9Kw/oBH+MCvVoeJlNtyUev
n8PHNy92iFOkLPvYgQNjP9bVsSY3OooF5zfmP2jzh5D5I06Oocst5iaJ9dfr8G9tnl1ouV6tK/OH
qIXhFHVnuYMKb91J8q1rNl6DHo7zy5Ft2cJwWjXveBdhNXTKPZfGgAf9AbxxiZR11f1YyMJuxi5t
SieBuVGVp0aFW/aA5ikMnxieJqumzr/qq2X7ELUwoX2nWgnNZnescX3a0I1a/6SqcR1VINFsHkpp
Zuv8IQH47bM+2JU52THF69bkxI8S4KSTzfkz+goP8O6Q/HtNwIb8LELQXtRljjXlefLcGvxy6hjY
KRP+YygpuGMi8J9yemWU00MZi03ndGGXGsFQAn62Tv1WVHvL7Z8rVrxQ17wXrAPQSHSjZOrrRPSb
8197XqPQWf35Y7WkBynU7MCN2s+E3fVZGzS2JIsjuYTgIvoshOVKZInok5s0p/nEJeBOJbLO6y66
xD+LqhyKcNzFmzwiT1rSQCRAJNdfs6raue72/N7NyvmflRdId59lKWMalXEHz7PUOw/pX4C13rDh
Z++iEhE/Jq7rg3PqvMi1WPbE0MMV/CzTHggDNw0swOxxIkzvMK+BBFyNMD3dxFtTFi+dv6AIZT7L
a1xj0BGiwccBDGw/ZR5pqFeO2x4Jbj8DZNT/uL6F7cmGPgZcMVzDeRjFae/BrhqMdzO7EuV7unU7
2Yau5FgcdUawMBFimhi1+bxAB4xSwPaDbs7ZsY8Hoj4MO1nKbzU+01QMaCEstODFL6xdM2VqD6Dp
+fCi8O8k47/qVnOOSipxvr5LFT2RSBbmruZmb0bZ7OugYZL8hezXgz8gmFsmYyLFlF4zJ6fyFrsJ
JG82YtKag7/nqiQYaajCojH/RElOpSyMVq4qKeWo8L+XDXQ0UACDxjdu39cEJhiJSq5pyKm0hfUq
Y9NO7RGnNjep/JXF/CvIk1svmYaQhfkSWWPHBcfK5l6pDln8Tb+jFjpDmr1CkdMHDIJs3Hi2GOdU
ZGHFdK5HoJeEG2YN7X2lA2a1tyZoZ7N1KJGl2WV7uTBfCuCGgJWM9c2V27kXrJre66g1cN1LWR31
6+gXXuLTk1sYL6L1Rk/jd2P5V3tRCx68CDgDUBhrk0/bcTMY/6BAvfYIncpdGDFROxkoUCHXQKBG
ouchv7C0x8pG8YJK8ABW39ZTWQubktQMXLtznDGnP8Z940f76fqfObhrfRTYT8zHWwQpLfUrB4Hm
KFzF6bnl44hIN9LQttTeG9q1ppaenW6HDCPX8f35C7hqUwDaoGkoIjjAAftsoetU7UrMlsOG9cmm
H26cvgw7t5PkJNYa2h3AxP8tZqGaWofx47KA+26Guq8AZwwMoYofNe8N7ZHnAgDZlDW0r969E5kL
Bc3dLursAt6KQysfkz5+iW63Tn8rmKw3as1XOV3dQiVHRxlafY7q0+G56R+iBOgp12b+pA7AL+kN
4M//SUXh04YuNLPUUqqmwLhEi90McJkOAMeKL9Rt6/fVtgjr7Xk1Wb/tH5u5zJKkjTFzE+EmqIcc
UIp+Ub3DuIE4qwuNA+ilAA4zd/YVyu685LWusNOVfkmZKGrruH0K1cmmR9vsXxkxxTEymwDA9oe2
yI7jEF33E4pQI5B4UnKcpugI7JytzbOjwfiGW+2RlcoGRIDoteQAUsyLXRSrmyxzAuThd5yXW60Q
R30wv53/+rWI6EQzljmYTvRsBNjVrBkhgID9IpH1Cs269eWFOTmYxQNqqYKNM3dNqHLwFUU20LpK
jKXuqhHIgSL2ARYt6deRSVw8o2lfWyIDdmBIqgJ/uO8qzNf6azd6rmpkggvZ9VrNQp/u4sJIYWbU
sMC59JcbaVHwguoHQ/caID+lmp/ttU1rBRlcaKA1qDtrQOHp/DHKlrwwX8xJ4KqX+AAGWmGelr6a
5D5zLgiY4jR09key67b6lJ+c6sJ22SMpssKAWU47gAY2jk+TZ8O4dDGiZl0z9VWhu6gogTD29L8t
dN6Ik4xOaxemojG4Y0r7jB5e36mZNzZh1+J1FWSjj7KWcunZLgxZ1zFH0wn0F4M6d2NqIRdilmB7
aIffee08xjHy8J3ZPIPz+FeZ8wcjju5Z2lKPK/a32Ex6r+dWhrkg8w6QvI4nHFRDMMd8fl/WPYGP
AzEXvr4Qui1agY2ZfSuxBy/r7FsBuh/sE6APPC9t/VE2gf5AwGMCeJDPp+Aqdqn00/yeVM8iejbI
xqqlfv78xV8Nx4eQxTUux3ys2hgW3RUbM76O6C5ze08nvzR2JEYB8NeLTtz9bwtbXGQwZ2dNOmBh
jIExsHw0rYu0lWIbrT/HHytb3NZGVzTNrGF057iMkqB4CyZ/2pAIgOFRAEBmOKckNKP9P4oK16/u
h/TF1W3y2IljBdL/8hk1Lz78474CmazFddWKMaugQ7OsOb7m/j+XtW4CP5a1uKdu2vPWnDBzKTJ3
19Pyusymn6ZVv+jphIlL/kY1Q1YtOy/TXeYTJwEveaTIldrxk9rtkrTym+LAsV5OqK9Msmbi/3DL
/73ILxP8pVU0UZ3i98/NDP9tJ+q6NEAta+Dogue9HBfIIjNWtDl9/u8C59yBMmfu5CN86/4byM1Q
ngcr6Bd2pAn0GFPhvDvgY9B4mCiNNwsHvOh3puS+r/v9BpoMAHJkATZxYckGM7OI3eAELc8FnitK
yGzGqvVmonQCohUL0II00GUlm1W360TswrbpJkZEixZiy4a9uqW7rxryfN6UzUbki/k8EbEwZaxk
dcoLmDInu+CA56X0Vo8BvZUmksdgthfnBC2sWReToiAUJ5dEYJpvwNbiAP+yB+NvNGGeVbKsdaU8
WdfCfNVZy2oe4QpUqsCJaewxLe0wdVwQmemPSB4GpOgA7eK2e7dmVgCCOZnzMyvFuRXPZuHECclh
VZBNRNZQ6Sj3KYaH/YI3Q5C2oveG3v3ZF9OdRmINcFIirKv8Odf5AzCU6mui95KvkanSwu6pYkjd
cjY5SabseJLdgvdFklaXqNLSt9DcwY5LCy9xPJhPipvGvtGVG2eIgR5dw8E5r7irzsXHAZvzm3Ky
u5oj6onFUNyiBbmU8osrpa/3v88LkezaEipVUSPW1hVib1sxnweS3hVDLjkY2a4tTEtuR7ZVjNCS
zs0eEyM/9G0ROCRCRWL8dn41XzGq5lzXyZ7Nyz3ZMz0F2HjTwVIzkDYDO6bjvggywM7SSx4MVuOV
NWBDykA+JS+7j8tWVmYAjp86OC7j2j44O/em9YatEtqgq5d13Eh2dMkaUzdFgigYVlNtDYx3PpXJ
gzo9OXJyNYl2WIujU6soN6idwJd4Q7Os36tB/+QG+QUB9iR2t7il97K1rWu96aKn1CaoTC60fmiT
UZACXlkHrC9yYQ9Hx5XExeur+hCxSJzXLRtHu8VJgdATfKb6o0KU4LwiykQsNq4lakTaFAWcTMvv
EZAVgIZPBokQ2VbNH3Gi7LFeTjaZE5EsHUU4qWaxmTrz0ZhUmX/nOJLHbclkZeToDtSHuZBhpaDv
Ys5PJ02/qQPBmKHjN/GxVutNokZ72qteVhxy5Tv+yxZNmyHLJj/SLS9jjcdotiHVNzYi9C+ODgNu
XXHo7TsR1UHjsF2MFhFVBxjYt3zM/LZ3NxW5dpASRCJoEq8OfRmyg25zT000pFp/xt2dChyxlN+2
NRpLyEPpflPFLVetzRCNYGoFqLf7rLTfEutbP77p4qayn4A5oo2GR3vLz1QwjqSgjBh+VYW1z0Cb
1ZqX+C95F3k9mAlS4DlzFWGrdaQU1IKAuhjab5PxakfDFt1ItzyePGXaxSQLR+W3UvZ+i4oFRqU8
RT909D630FQO6gYPBGsXua2VntM6dIsfokHvzLBJDTz1yhv7X9VQ+oVWBGNcAhH0uVbu+7EEbzQq
H023KabCs8cckMf3TQGKZTp5LX2s6suxU3x7tDaoX3v6mIJ15Nk0kE9ytUudAx2zuG1H21etW9V8
MjlY2HWkIR2cR3GViCeNW77TPSvijUWv1AX5TlRt2OAECQirG1F5lXg1bIAp6l4bAd3T/JZndqAS
HZsO+qZK+A392fUcrGoXcDPCvL9o1Dao4ys6M2AX1+30qKQX5fizod919xbG+UK0T1PSBUpzJA04
Faxfavmk5Cpw14VntLpf6nekMPyWgYPBHEKz+l3T7ELLX9hggnsQhHz0e22AC1cJo/oxHuzNJCLf
cJVAZC8GRa+PbiDN1AbdgE4D6xWXEKCdhc+bMgDLrUfF/dBGXsp+DtNxQFN3qu8SnniK8aSNHbaW
eo7KX9T8kSJH5aRAqYGi8itQ59DSxXGCNrUMWP7atUbADFSgU58qcWAlFxrJNo395Awg9MmSY8Su
O1MEZW4FVmtseuspV4ZNMez6tN2p1TMrK6+v6x9Nf6XUJRhjXPR8kf4id4dQjTvrTjV6pD5ZOXpo
bgojWnnDYCh+yalX0e4QJ/EtUExooBYPnXbN6Tfe6z7aDDxHA09gxza224UWWJwZ6e+4iqonyAiU
jm+1adjQdB+hYy8D6StLZtxPkO+MgD8Ay7Zv6bu+R77OBGsG4AFV1LvbaWeDe43Gd471aFliE/eq
3ziJn3XK1nQfanT6NOD2qlIeqo3lQvVGAAcDcj361YnC10UJgJeHGojdVOm2XXSvMbQfx48TxiWj
EcyVJfcmO9lXAw6n+J10v9L6l6HdugXoXNAEnZRiIzrN74y7ykV7XH8/Tvf2+KKJF8EGvxHgTjXf
TOWhczjAig9p1HuTe81b3AKN4VwxmewyH6P2l53SepX7a2gsf0rIHjQSoZ2wnUiODDibnqFomCiG
49qmAio3kmfDTp7QVnbsKNur1PhO+bdEBTlVbmzIqB2oPnqGIDfllJEg5t8mdHILh+4dTYF9G6/T
ojjohrgmxrDN8TR4tfLcuk4V2GaET5383Gmu4vJlbC0Ao9KDAM+Xp/dNaPAOvzlpH2qR7ilYUdT4
pxDJs2pHnmZpt3WFsZJW+UXM6iK2eSC4sk2jhgA2D1O+o4D1It4oOkgcWs9sJl9rcm3rGtyzcnvr
2BiWVcvYL9PyWjcvUtAfDKkAbmpz0QA+xlD7DXpvLrSm2VZc8QfwrBjdhV3ecdfwMndr5lcuy/wK
iEAgfLwm7rPqPIE04pIOJEhsNawiM8y6I820NyW3D1X1NiZ2aJfpxqDqZlS0TTVc2NkDGX+XDtmk
BMnhkoaZ0u2aFmrODZRKuuuSXtfR91Yt74ZRoOdC9ZMJ9ctI+Lx4KzWw80ZjQJ1DQY4FOs/q4efY
aKEJcKvuSpmSo45oIMJTVZndpuxa6Hmy5SkLdCBcGwr1CmzVUGHMQ0sHX621oDKqJgRIwEVco0pq
F9uWfyvi1M87oMGXV50CRpgh8XPt1nJ+IcXhFeRaHe7AOlnVlSeq19hWjuP0AIT3gxJhEDlL3JeK
0MDm6mM0kR9J+2TRmPixQg5DeptrQ+7ZjP4es9GntnljM+c2nXS8rAxseWCJ1iyQnDTjPtNUsLOP
wPeJ2n3ZWT1g0EQdpOVwbBzrZ2togROPVdAh1QpWKn1v2Mi+Kz2dbkFj/GMsCtwiYx8xxKp4sG5i
DhInpwlHp/wxseIia6rOZ9H4ggjkorPMYx3DgLKku28n9cIdxaVI9LuI9oemUjda0tySKH9lmX1g
Dj8mlovrBmPn8uyyHfufWQKGHbjlaJlxBQVoZUlBsYHh3aHld+hZv7Lb+CpGYV80xQ8QVT8Dn95z
W9iqAcWzoM1AgVqO30hu+SJKzcDq4kdjgG3q+nyAFUyu2owe1C66Bcua5UWme90LQKv5Wd6xDlvq
vilRduNGMUFDPt0VvdildNg6inY5xtle5ck+bVEEj1FY1UCf09A9OAw3+By/18ufijPdmk17pbGh
uKundq/FJcf+gGlK2NFNp3Rvk9GbgY7XTwdBAnIZk76zQQaBO/wM9MIMoTGONB2vnMm54yL/pdls
05NROaLY63hJWyb+MOhjMCTdIbdaJfHcbFBzr589SFTw2r4FiEtrHqYCPOmRcqPaxRXavoqrSW/R
WGsrL0mdMh8g9k3rASB5wtvdGZ0nLAuViLIQ2zjKNzxG0lgr74DClV3EQ/OY0BzEa1a/N0G2PmTJ
FqR4e2zbrmobsGFH5hgQwGQmHR6VuLE3xJ5MVO9tv+7plUbTQy/sa5Oyg4kGs8xUNm5F9wMA8w/6
WCOJlNGdWSEjrrTGznKKK5pjYNzUwfxteG3cH0CHDStXiI0Cs8KK115MXo5Bsrp4IuljpYPTCcV1
xn/3RnEJku4xeU0Nw0tyYB1rjh9NrUdtPeAGTbxB1bwaAFQsFR4wKOPIQY6n8UvS9z5CivuoboLC
UnBoA/JawObYNjjwxpmAlnXL3d/Yfx8xSTiZua9NCnDZjwI86TaY1NhvWlNvaK4SFaS87l1aXgyW
ue1jVCPbfCta43oGi+dU7Ieiv2LJXa5nj1H5ZPdHh7SPLHnkbnMVAbw8IseqNHdZA+qy6S0mZC+i
ftOlseckV2QwvNSYtpHR7dS+2FkNhldfneIWhHqbof/NY9y8qz7St5jiRU0JbOTM8UwwLCiKfvV/
qgUXCG8kknikCnRQJoPJV0u9/wNOeQ4OpakKp+qGzpM31neWgnlQT7eJFp4Pfdajkr8zieYcvJ5E
JWICk2o1N+8Q9WoGzqwZWEpA1XFeiixhaS7SX6wdGNwupHvat24jqJdgWM/XVHQsePVmQLscaIw3
xUP0/bxcWRy0SHklFRJAxYAEgxs3zLMH4IPCVsNcma8xE2GRcBkFk2w/F3mttErNKFWxUOE8iDw5
ip5cR/XT+WVJhCwHfxNb74eSYATdGOonzQFfVcWfMkfK1i6Li+fvOFGOVKOdVs6DZ+rB2sKPZdtI
8UYH9DHdPGK5pe3RGTxZVXh9dR8B/0IltbjnKgY/UX0pfjLltoO7njmSQTeZjIU+VtXgJKCsQH+c
U8EvutFy4Q9/mPR1dYJ5R8M07IUydNEgTEwT89PqpokhkX9U3VxPM/0tzFmUUmNFSVWHQ5hZ1r5p
FB5l7TYBZPjoPv6J+n1IWiR9dDPnlM6FwKa4dwZtqzg3kysDw1sdD9EAqfqvzXMWeR9ugVwhUct5
87Sttatv4ltyzB/yTXOZXs/g686Bb2fiZQrYj9pvL8lLdFf+OL9U2aYuMkM1FBHQTUipxWa5qWzH
67LU13AFmK5u/jdRi/yQojo9VxwMQoKeKkSaMBa1ByJDMPNJMDn+gzH+2NnFtU6somCRQWs0h0a3
UZj42nHcvY3+CKh+ANxJgcRWG8BPj3Jxo3O0FgEeBkf5qUF6wIRn1v2TBul1u/WxwMXtrrtsMCcD
XQXTWG1b4gYT8HLPn9a6AfkQsXhZlNGowFmW1yHebT9Fsgd4ih5BXHFejEz/FhakF6Arq8FHHGbt
97LdGv3PKQExpaTFVSJlSRsY6zHjeVbzcBxYN/uQ6EjhmR+rmDdONaDCnl/U6vEgl2iAcdiZ2SA/
PyuaNWh2OiIhTvXyOEUKSAXqPzmeExGL46nzJhN5DX+cWfDOI8MbrN1YPJxfx6oOnAhZHE4xcc7Z
jOybiAk5oAwl2L64AfK+8P8nQctKllHYgGiZTbsxHll+SatrrZRk2ddrMR+LWdavcvDM9koDGfNM
AerJwZBtarIFAnkI7qoQJHli2JPACs4vbd3Mn8hdmHnR9SKxneIv21CrgIq0tuTJ6DEEzgN1W2zi
+/ZSD/JrQMP48TU5TPtq9KbjH1UyTr5jYelZpYNsjUApC5ttJ4UdaJts9WHcnF/verf8iZyFmbfL
omN5iX2eu2iW8xQzDphsnkKipctaACmmbqzUgYeFcyeqFlHnneHKrvSqBTEtzdFswEhoy7Ei1040
NiWzS6C+oubn1fWxQBCGmWzJVZhtw5ci9omgxVMyDW2nJgacw8y9J3bsleK5J4CTcu+UWAbCsboo
Cy1uhm24GLZZ+DkuoXreVoASbJo0QRRG7twa1RFWjRp8Riq5CavndCJtcRHimCnCYjGQPMVDqxoP
bi3Qdqv9iWE8kbJQ854KtXByIMHy6jchwtOE8BiKIue1XLZzCyVP1IRouQlfZrCOhF3MVaaYdqDa
lU2Zz7/oizqcLGfe1JMIpdfGqEAsxMPU6LaDcUWnaH9+KTIJC4UDmQw1GKosIXEfqpQELKslBy+T
sHgO86ZhZt7luKDZK3o2PYzubM+vYd24n2zT4jk0U87afsabsB/G7bQxIg/5fvBQAYvNQ/5tU5Sb
PFB/yGhpVi/ridjFA6nYRHcb4FiGdveg2vdiMMNSeU2y33CdwvNLlNyeZUjskCkbGwIDJEg4ICNX
DldCBpb2DpN8RtuWTQNj1DvNOOGt6rf2QXnOd3z0HbItw2LbPAD+1+sCNTCPeLH87Abl1HIPBBM5
QKBEYZYNBWre205sxajzR+Ml2k1uROdKtlMmYmEmxrZs+wlsNaHoBiTtfuiZhNRnXcDMAg5OIRuc
dp8vLhLMjCcqSk/OcNOAjkm1pMMxs1J/Pa2/RbxPBp3Yhpbkusazog4LvtcP88hdEvRI7P8q7utd
u6Ev8Tcl1L35ze0k9k+yuvfukxPRLlLwilvAbY+r6thm4tDlEpd9PYjD+Oe/NvA95joR0SSaQrI5
XKwMNOFS8Ldg7tS1gEOBmlnkJbHXAcyXykgxZStbKIYh8qK0E8FD16rvqQvDwVpt/DN79bG4+StO
FjehNuiUOUyi+Qp3FCgQ2457pU98VAycUAFhnl/5SSYlXls3WCCqsCwXxNjvfRUncrG6srXmLj0s
E6n8wU8MVIqMSwcUkhlGBs7brPW9/JC2sMrErIdIn2CzFPWqURP0ZcgYT9at4oeExS1j05BO7Txo
BwROFEiDBH6MHT2fX4ZEyDJ6LCbCtXiAldcxE+OK0bOd3y0RkndYJmXhjBVjpJmFASn1eK+PKjCw
MB31Z5OJ1t8btuSbZ7yrgMcNBfh3l/kMJPPP0OvWfaQPUYublBlTpjUl3uS2Tjd1bh9Bxe6LGGQ0
prY5f0LrQcfJshb3KbMtUdkUsvptFBbdbjaFM1Kk2FAl/OOgAzMWrmMZoPd8/6CTi5TqsdZNdE5G
AswIteyG+vmggLPQ5LLawuotOhG1WBsynVluKNBxE1CUlZP7pYwI5L2d+stLAmdFN1DiIl8QRLNR
03kzZ6R7xX5LK5A9JeaDFnf1pgcEoTfy5oE0yCArhvmQq+KHO1U7s2uu64FjGM5SAUIep55AVOm7
TnotXC3z2mqgQJa34qBOAM08GkBi1xIMYU3qg5bv4kIpfEfNAMoCEEX8PBodthV1d2OKknJsEIkt
Wr1eJ0vUP1tctatJSirsIgh2gr7dTSNQDFrZu7iq87CsqgGATc1a0mrQeCi6REHJq8mA++AGKem8
RJu2YpL0/q4qhUsAA4gjIyBt/7ycyagmAgBwhIn2fUQ6QD/QP7FHHxKWKAU6SQFXNMEemfHlYN/Q
ZmdkN39ybYmNOU0g49n2coq4EKK1BYEbMU/xN161LTMvB2yAA7LTqPUKX8beqq/5TCYOhyCvDeh3
bX4gT+4tQDqYQjNRvGeBsiM6fIjq6Q9p0D41t44K3hDFV3/OE1poBbpMD8Wl8m04ZveW31+yV5Vu
G0m8+g5uuLx7p1+0eCSF4KM7sBgxxOUYqBvb13bj/fTYhXmo3qP1Lro3twy0aD6/T19ZKNPY1QmP
U/kLTerVRtMmivFtw1MP1T5/rPfVVrcxIwnimcC+TtEy7ycHS3b2axp8IncJ+jjmQEwsR1B6KoUX
c39i3nTJ0NCb/nDRoF972UsWZNcysPO1C3oqdfHK2qzhNDWVMmxq90hdtH7kvH3OBHtpUYGWqPds
U84c7Tso0Ymy6U07jaOIciib2OobzZubUcGgwvd9GBeeLMMn29HFg9uzlht9Ck2a4jzkTbdTZIjM
st1bPEVK40RDPDh5aCXdLmutbcytLefoYRwzWXizZrBPT2r+95PNS5wJk/9sQuxJftRdt1WRzOmQ
GZWc0fqmzYTugNrVDXchxizoAAJ1twC4x7DprqYr68cMtF/YnnpR+4VvoJVLInN9Fz9Ezv9+sjIz
1mK3EDoccKdH+1o/kUMjwAfcO9lR4yqTqOF71P5VDT/kLWweY3ls2w4vw6hLEt+OBPFrrRxfzBb8
L1lXIJnQV03gprCHo31t9WSPHOSm1p0ALungqYqLvplk79rKtUC3G/rV0S6T7cSo7YwhO7bUPuZO
Vvs674OWO6gfiqOWVz8dVnZemaRXrVLcoQUMKg/yes8q0Ruj0dFEW6t4G4cGGTpuZn6RAdE+Ui60
xNjkBPP3brEtuXo/lOUO3KS70Ygs4HHHey7wToxuYQS2buKv8K4H59ViNnpftsyEb+cYLobslo/f
0Dg8ZqlaACYB863vLN8AZzhIoVpXLcSJnIU50hxrSpFwni0E2gXRZzbso4D45Z7taHdUAleiC+/v
27mFzR90ontuPIpxTpBidjC7Uh9RRUf3ObiyTM/2+LdsLzZ8O8YoOcs4jlaV/mSlC+OUxE2hZ2VX
h7F2cEUU0LbdlqCaJV3xdv7s3p2sL2s0PvR98aJ2I9EmfcjxfoIZ3g7RB9ZfowMJsLv+XHGpBdBn
MXGTbHTks6bA3AGyT3LF143XxycsHlXXxSgCyTKAEeXistLGoKY12sn+JFlhfqx0qaYs0tRId7sy
HFThmeR7zR7P76XEOpKFfra8BMi1qKAuBflGdDNMdVdqguejP3NeZKGTHR9Jrbs1CC3mGfkCwxS7
PETssLW3pYKGS2+Son7J1rXQxt5Eg1HvKBDTjehPHy+4Tl7Ob91qTvr0cOZvOLlqJXcrDh6lHE0B
GCdHozM6Vjb5Lxq2gJuwHhzTQ0FHQdFPIle2tsWLNpks69OpmrsfgBN5QNoFxvKIVnpQ4/R340Mc
8J1E5LpX/be6k8WLhnd1qvUaJzgT4qmP6dsw7jE9goaqoxMWm+JWb/xM8wAcOT7QrayfSl/Lap3u
9OKBE0ZDY5fDqIk3Y5ttKvUu9996cKRkYQc4qRJoUu5G8/MgR6kVcdmuAEt37Scb50b2tksuPlnY
nrpFc3c/aTWyOEcNfesJjzdNqWzPb7hMysK85I6rzP1xeai57aGLnzULq3Gdp/NSJBoMgLzPGsxM
rbYJh6PSb0s0y3otepvvoymMN5mPcaMNBfq8c4ltDM4LPn+eiNI+y437ZnCQ2StCp9XecjT3A5D4
UDX1/ZjNiQVRyXhkV/NHHxpkLhE3adUZaSRGACCBaKF+oa/1kQckLMF+ZP/odlItWV0h8lyqZmoz
qvNihXpbt8JyEPxg7kp9aMqcbjRMS3Bkx7g9bEnKLkTfHys00HvoW7lJOvtea9GeWOXBIJSrRP9/
0q5sOW5cWX4RI0gCJMhXbr23FsuW7BeGPbYJ7vv69TfhuTNqUT0Nz5wXOxxSuIitUKjKylSPDD0D
jr40+94k6MmiE/MprRLggIfaVXI8I0nyse/sjyHo65yctIFlzX5kmF9zpUZNQjmYKRC+wwLVonJA
MTscjD1Hf9hokdiJ09jTijgSgVqLHpXlm95Cli2L7QGss2gpaqzNVKrIeGVtMOTpgatw3VXaTE6Y
oDHBIWF3P0Bpwhm0Ut1aqjF6aBmeHUtdrNaZleTx9qa5voavEcY6JWKldmToKSs2Ztqojt0b52ju
CydVzLt26XzAP9BObBf2iUzjQ2WDDrGcN9UcfbOM9JvkW0xxZ7250zS0/hoqpRbSMERbPyvMNixy
ZaigLadbx1lVqENAtuTHWZ7hFZNMd2FWKeivAjTcovoJDbRQBw/rHRmt7+1sVU7LQFFdc+jAOlGL
VloWqjNuEW5sISwneG6aDmup2U6UWY9zEiF8NoaXlg3HbgoPra7udHVwrRh9JZj6z2kFpFM2fSJD
9cDm8EXX++OUN/U+murZ0YbkHOp8cHWuf62z+XvckIc0ae/Vqghm0/hIlOLbmNepY+nLl9ygRUDm
LAkaG51Z2bLrJy0pHSU2W6hplycTgCTP0qZvsd0OzhKVfG8puUPU/sB6A9XFJAtPCc2MeyOuEz8d
FTzDeTMcObV3XLe8ZUb0ZllF5XEa7ViZzACi2zUaKSJr24CAZs/qnO0MW/mqq00wQCjlmC5NtTPN
vHeA8fcUtT3qiTLfV3ahbydDyzZTXDXIMKLVa2ka9FowYHGyTj11WgnM6lTTr1OTg28CilHOMjRo
KS7rOyO3o7OlxR/4nO3aDjecnZhOG9uJQ5uQ43egY8Dt2lOWArjh1n4Ew/1xXNi2LKf73FqeiqU9
dFwB0ff0R95BsNEcmweQM3wssvxFzVAWGVHvscxmF3c4fDynHGrkABIYI45Y3TDFCVsSOU2S+yU3
7qOoDSYl3EcJa72a9/cNMQYPLNQoGajJVsnQJaCMgLilVr6JSHxiVv2tZczXCH/GOgWzbr40TR8F
eRgGpOuMTWRrUHQtApby4rPJ4Yhmc/LTWZ8d1exfUoWCsAjtp/hStCUSbmiOZaKJ+PahefdCEEfG
1kzBlW6QdxTNExgrmiHLIPuaKz8iLXlmc3dqbTNQU6nEybsYCbZsyPfAM6rAKq2ZkuZw6ShLaB3o
augm6BqllSKLw96FtRoQM4YJN8As0Cuvu9WrsluQGoe8ZMOiz11tnJSmuE8HDl8cU/T/TF/SQd+A
6MQfmf6tGec9K+meMple17tg4dd3gMEFr0kwxqzvGnXUbBYtWh3Q5EdePdX82MZP/3rpMNRXE8Ib
XoS62jIodhHDhG6nP2nNJjcdcqhdEtErKEMpXB0PEhYWYSozUMR8a8yOmNHzTq+Djg8bI58fMtIE
aRRKop+rZmyoLzHKdBV/vzWTGwVtsritg1Z/6svYNcfnDgWsfz1xoItG7htcmVC4sVdjoUVIkriK
mqCN1WPK4mPZoXRVIxmKHMm/DRo1HKoLW6vQlHEttscYtmi9nKZsQQd7HYTm8u+P8Rszq9gU8nBh
3yQKWnrNR22CGwl/IOPgRBWVIDqvLJAJQi6DqIYFFqS1WBXwnJHZmzjDCoTuiv2IFlITneu3F+h9
wgSzhu4hVcN2I/o7iRe0iqloF8JwwOLyqTwPu9SHDjeqBNpj9tNylE30Aq6Le+mTShyZVQDxxu7q
SWUOuprzDnZFoVbzMi89Gf7kCqhqvy1lD7grvuqNtdU+7BERVzqHNf0hPcdb3DQnFBuTr5pLfHXb
H3QJQ+4VX//G3movLjY8hiFmNbI/pAgylUlxrGqbhY+S5bs+jfAS6E9h6jsNDq5xXFQ6DCW79Ey8
aI/GwqDcRb8UaWUP0Su3Ckb1akz8/MINJiSPS4o7MpgrlEzQkDVK96N+beZQv7JMC5kXG/vyrQ1K
WZwBU4EBITTwk3z5qWah7VNzSO5t0gJcabCzkZLE1TtuPWgg/gZjVjruln46lUg971jLyIFO6T2I
yM8kMvFQVSr03XeRmRxTUxme6GJGmwxkA6c6HuHLy1k71CHN0DRqSLzsteGYGjBSFiMm0q2rjcf6
RW9snTVBme31vPS7RnFFJFXbMmGA94sDxT5AXcGRDPwuNYU7uVic3E6WojW7MciiYcNQV2jUF8lm
e3+KhAlmQRHKQm/rmrXMmos8KgDXDBa0ugYL+NLINwWApax2CbIPv5HrEav91kvAoq4ZYjeoOjzh
20GxgWRNz7IxaDzV7Z76jbVLj+NxgIiDLK90df4uTK0cEjS4w4Ek+Rjo4BPIcVhTjcgm8P1pfTuc
1W6wSMrRNofhQJveRwLHsxO32vbgLZpO4zciy9BdXa+LIa28UBGD9DxsMCTIK/YuCnTbwdHQBuUP
vhlUJx20vxKT7++stwNcXY4K3sN9ocDiYpZbPWY7U9E+tOa8u70T3zcdaG/srKGBZDGrYhQjAyD1
nICcYycEyMsv3Yf+q/YUL47QD2Yu/5TnwNJlplcsjvqU7fuDzCeKJbuxQ9dIwT7ibTqm+BLBEgqC
moJPDmCRfpjbTg7WrdsDf58EWA1c7LDLU86thhGCHVQcBV9h4aF5xWOouQKqulO3VHKPvU+RreyJ
LXZhL1VycJYpv3bs4IHb60BUZ/wBgi/XRB8k+r/bwpFr3F3dRsgqMDyWNEbX4NKp6PvJ7MsxMNhH
tT4k7VmJP0hm8r1nxhZ6tbHeQlVck6iOizFoZ0d3q/v6Sz05gn29D5pPbIZcorltTugYlDmaazuG
EYrnhG6A+H39XikBQV5sHcQkTfFA6Be1/RHpH1ooBNBykWyXa2NkEBhR0adlm++Cu05PwhFEDiMu
UzT8L4+QoXYKk/lzxja3p/PaijG0j+CBqzP9naKJrod9iIoA9mUSuo250+stnrXu/2ZktflpGIVq
J4ws2g86Wk7NWqeXxYpX58wQlw6ylxokLd/ueA2g1rmJlDEwm29hQ4CT5ajjHqC66dwezfuuSpwt
9mqJrF5gmTbwsqntMRjdwVMc040nR1ynNkoKVS2FT1x1mpf2VqGVzuMBtRMQadHN4nGX7vszCjan
ait2/bCn92NgObpjPmcbfhS46vaAxKZ/e9Ri+tb+8vIjVmtYcbKAuAgfoe6jX5VnTHTQbBLJfrzy
rnk7uSvHVbeFYhgd7CQ7E8MFXYQ7HAQzuuX1AdjCNmaQegLyKltVsWq3BijijAuPWRGULE2K/ZPs
SNBvhi2Ywl0adJt/DfUR20cwYaOADgLbdWzUjKqq2100BboVPRh574WVjYQ534D74vaa/QmQXA3K
BMs3NXUCwIDJVrMJLpdFKyoNIvZTHKTmck5V62A1QEeO87YNraAw1M8As+duh2TeCYkfT4f8apnQ
76EdHrJUP2cAhWyjEOXVmaWFl4YL6KNiw+8j5UMCKmCnB9kKhorsnqJ+E4wwfCr2WlEfjAlsMKHW
OWoXNiBaih/CClRaZWy5iPV3SI4+JNrsxbStPGUYMxeXh5eC/ASlBWV5Vo3Ejy22j8ICTCo9iq3g
0tnoLPnZtlbmxWN5UDr0ebSW+TQY4MXq03JjmLFL2k+2FrvgWq6dgannuQO30MI6L+vYTlt6UGeX
f4B9yxvBRtdm0aNZgRuozr2y7V1jogdbr32jjfbgVyxcw+y3o1I8V5ryONX14lg52HG11mMNSPsi
ZQt6ziyE2yQUJGVohXEYrb+O3Ys6sMOcgtJOH57zwnYQ+zsqjNcV8tVTHe0AgDmppe6UFCOOTeBF
lHMa8RNQ+IGaoDY4GIkTLSNoJnrzIaqLb1Ne+VR/aFlxsirgtbSfKLLrIPHAi4j20NB9GnMdNZJl
JDsCpj+lepnr4vOgPtkJeOcts7OeC3RtuSWdQ683gZ006+KpNDK+C9vmi1aWO61S/MWqFT8phjuV
9+QYtdZpQMKWJF3QGcuWV0iaK/F4JqwngOzUp35KVTdptTP4llyrJUsAuUz+qGr6tG9TkDoNxXhI
yhZPulp3IjJ2JwIGuGGZzuOsn9MceXJuQHIqsrhvTKb1o2vU5b4pYnqOoqLbJRX9kpdG7g/DvPh4
amZHLepUz7KUn7rRgDdoykJ9HzH0nbf1+BC3TRboRmido3E4anriKFEaEFBBovRQQsizPU4tJIXQ
O+xEM/dIqWuukaAvXjEcxSZ+3KP/oeqOEQXLWFUh468ClQceuHIDMb/WyamNR2jyElrqJ1PvNtOi
irfuc5NOX8Z+zD0wNnmdBo4n2mp/lKRw7QTA4pZXdx1FcNvj9e9MlD1GPX8y+Jy6RoVonyAYrery
NPP8XCpgrmmbjnqo2ZwnoylR6NR0Z6n7DlRhCRprmB2DFowcDbSj5D16bDgYqAyu+iqYEwghOxX0
1OjP+hplYDUb6uRQjWhQqedE2U45prqaN7mZDlttSVqoDgLlHILzS0/Ohsb7TauU31jOdzrIwbJw
qZ2RWXtTIQerAH9WMe/TuWPoz7Sg6IzCwKKARInEO63gfIt8OoOAaAmkNjjBxqFw49ziD1UXzgfT
VPI90Ov46EIZN50xZZ6KBDPk1VVPS9QPuZ3vzKk8gtLFcLgCTjs0s3/MtNJ2QEoN5ArPJ5QEJ6hz
qDgeDUqBTgU9oSOvJgS7UcvPnA6RO9uod8BFNXpp+XoPqqgEMK3Gsj6AiqF3WWq+tD3SPFWWju6k
hqjsIgPkFmbyebHixLUm4O0qDQR3iN8fSTk+N3Z0otrwx2woLyRUDE8dSbmf6gJvaj3cK8ngpxXf
N4bxZYmV3EU/Uum2g/lByTu0/JUtmCMbiNOVY4nADhj2Lhd/aGDg6mLUeWkDTuiJgIEtrYrEGWw0
t5O2G6ECaTz1EE4CKeFz19lf5zD6mBl0drIcKlwLijCpNfk1rXetah+02YL6Xo4gv+05kFt6hUqJ
lj0u6rCrUU+b2hbRitKBIbMrzd0s+mx5RNypCV20M8yOQZTEASz/vGjaTm2nr9lEFfCbd5uOE1ep
cXOUAE5owz5ZiK9lZFPV7LNp1V6hTJ+7JX8YrAn1KmJ+MkCEp1rkpAGHoRD1pejCoLejn1CCSGn7
rR/NnwO2s6ehkOuk9fzCBVGjNe55aYFwTmnuB5X5QzZvkVk6jTHBtvtQgxqL2uidXBLAZWlgUsTh
s1U7kRl+G5vokADqYRF1H5IUwJ27mpeu2aSOkg9bEPjAGfGjShuXgX7B57yc/dIadqbWn1nUQk2e
OSpp/DD9ahlAOJemz0FpujSjh9l2FYZunubQ4n4ZeeVYU3WYebqzKbzhmDqoTnu63fhxSKB3okdO
qIMrUUnD+g64exQmwcemDHjlhp8rlf3BCtwjJkhVWJpCBWS5z9A31w3UVVvIZoG0zB9LEBWa/RJk
oeKNdbINR7zgzDD9AR7+Y1rdURN1vwZ8h2D7685DHX0Fp9rZXjBHTNlqJfSF8JCOSe7FICAsq/s5
109NVzpNzjxWJ+DNrred3u7UZDqM0+CBeCvI4gzlv3MRDR4f8D8zY2tNpNktykJ2GksgyA328LIM
OIRJGegT1fQb0YGYp8dqGsCUoG4s8IehJT3e8pD4cze5YfStjO9nqMH4fRs95mVzqkl6ztMJBz75
iBUKhhq0h1HlYQcHHBfggtxACQBEcgoZGCfnZVuj8JEqAGfjn1P2CC6mvV2H27AOz7E9bS2w70CJ
Vle+A7jqmWnmdXmxU/MqcaeyR4FLFyR9vjYYPmetb2nFqTL6l0glTgWoN84/5fHsDUozOHHBT6Xy
narfjeQB9e6gSalbT/UGHztBo7lGDmNgtmNpdwYKCXlbf1hmclK7EnRzWeLDMbvUPI/jflroHm0k
H1HYd1q7cM3lYwmCNbsB/KnLQV373UJnQc3OJFVPeYFTb2ugy42Bcu2/aOyQ4AYlCZQLtf5jVgOU
aX/hcPhm+HGMdcjpLA5aCOBo+a4p8melwm+AGpCboM/l0zkym6cO5JZtphV+Mw/AeNWd5XOj7u9H
nrykY/2MYO+EdjLmEShhJPqM5y1kLZGHcqyI7AsLag488gG7iYCVIB/tgoZul5Sfui50bbuEAMIC
OlYITuBazpVgrF5AIgkqnbn6jCgFWI7e+DAkFppc0rtSY1/Spa6dUgk9VPorOOYuGE2gIQmFqokd
jru845M3GPSuihJzx1kRg6eS+rrOTD9DtDMmU9Cin5nXxhfklCzHnFMWRIwsHszdDZqF3FGkaZtl
zMsgS00aWE2ve6SLyRk0KIZDUO93jVS7B8QZzP/g4/e6nnwCva8Cts8mcqYRRMA1ATVfqzVg4NLZ
c2GXEBhlMU5U+e9f/RZKOmiBtAxVN4h4q1+8QGIronEUmkgr0ugzsDcbVPyBfkk4PJby6fbTgFx5
Lr8xJn5+YSyZSr3hJTp02IfZB7FtgKhvK9or9t02Qk5O8amXn7DD3XKTQlNSR7PHuA1dkMLv5631
WD1wP9vQA+hz3Qdpse5KWgJfB4eJtq9fokFvv4518zLgHsOLT3up0BUawfX9vD0D7xtMNKRxLmys
ZqAHwaYBytoelSwt4G655wGAgZ4YbgxIIgTlP47P9bPEqnhxrV5kIC9SkRJnKA6+q74vczWw0CgG
ZMbZH9kTdckWugiK33qTrw/ub7yoxcN1bdEwNEpslDIs8i5vZYcgGkyqAQ9b3eXQ04OgJdIV8S+t
Qlz5G76vQ0n3kMzmKluQlpw3ag2bZZ0GsxpUabG9PZHXdsjlqFYv244YVTEN5RAgWNdU2+siZEak
isZXN8mlmVVWgPc9ar0hzFQZoh6v5W6xo360p98z7naGA5bIdvdnL7ss3/grBX1r4Vb+gOCl3FgG
JrHGFXa0DyLdU2WA/2VbaIJJnI9sPlenwUpnUpY9BsrrOwKq9AiEy20maZ6XbQuRYr1wOmUXlkvZ
YUQzAP4LngwRXdzb++IfZo2iARbyo+Y73eQiMUg2DfUQQCF9R47o+Djjae1qJ3nvwPU5+9vUO5i7
ukB9pGqHYMqVI53hKvF6Uo3hh2RI16ft1c4qATgiE1IZFEMagmjb4EX3RYGLWvaz1zy2H+IAECvp
5rvmp8By8Nc0rsHvVpXHTQmm4IAfBw+SnKob+6FHTgvqMsnsQidIsgGvlUiAjXi1uDrRet0bczY0
A9KcJCgC4ANtw4tBNtD4f14+0IJy8WqUJf5kqyhm/2JToo6xpHOITSlw6dMRhJuxL67Dxp/8/gms
sdA2kGOJr2WR3wxXfNaF2dHUTPBvwKy4fqbvQrzZ/jq5eoBYpZdqoci20Op4qxxkdlqErZqCihnZ
uNB6vL1JZQbWR3sx4rlPsV9SyAIo1b2lfb1tQHaw1xD2sq3mRGswYRPqhLQ9doL+Hq8xvQRPcfvY
R4iVM5CmjC9cKfz/0fiqujCrqM6rHMYHkHxsRHp4/i6u7Dr4jZMg6rvvHf9fJwEVirdbg1SoMBQ9
5hJJCRTvNKdNNzwASYGoiULkw7N3xJkCkOttpef+SuX+YluyNY6jruIJeUicQtH0kvs80PKdGGiB
6G8KJZf4ezIVxGCvZ56t8e2jFi/pVGBb0k207e7ANxL7ti/EHfZfu5MVSf2abGpXTiZEbquBIswA
dkq0WoCvmxJg3ODfCgv5K9QXsla2dW57Uqau/Etf9tXMQqxmg1tcRGBkOPPAdo0N8cPhLNc9un0U
gS56u33seqhnHT2Pga6j1tbm7lQHkuMgG9PKnYyVUfKxhQmiu9kOD64G7eGWZw1QryVuBX1qaYAi
uR+Af3w7LMUO0Qohzv+fNxIbLm4kKGH/xjmUjVJspgsX3Q6jiVwhRhmdhyMJKmhSp27vWcib/BZ7
kfQ4rLxMWkSaqov4SHBBLrmb+1n2kKK0uKDtfyZ+40JKsZAtptgP79yNiXuOmQaS12u2A3PR5lxJ
RRgTNEi7bu38lKAi43YAJ5ReiEXmeBlu5PHT9TvwwvJqG0VaDCzy/Ov4dztkzsCsj3YwzQXV5Bc5
OdT1YP7C3GoHpTFSFiqDudbHavaOZuzQf1lZJ8XYaVvmd77mE9RVKOBx3JdVUK8eywvrq91kqm2T
1mKa50hzTe3HBL2m28fy11Pu1kqu9s+iYMsia/jnxQGn5kJyhE2fyuzTnN3PKaRbqTeCKo1MAPW7
o/pHWu8nPQiRopR8imSw6xo5bynwJym+JFFQY4M4DM8TCZOZZNuuhdTzZRr1NsFNZWuRk80/5270
tWLe3J7TawVpQc/CAGsklvaO0SQjyhwNpAXL4V6HSl7tGq0LBorKaZ47NCeX9w3SUni3FxsIk0hs
XxuiEGkWCHaYpqv1jAqGpH2y9AEaa3z6Kf0yIRQNOhSmNbcChyDqJyAjkcYA4hyst5GG/CLuB2ZS
zVy9N3TUiIaCGz0yBpB/cOM9e85P3ZacW0/wj9BnPDjmbbaRbRpx3G/ZXWUNOjoUddfDbtyEp3rq
H4cQQDu9QW1UmRMZjuPq5L6m29aAkQ6q213SW1jYCJordm9/HpomwaNee5Iso/jud+N6tbQ+DPms
20sash7wQXM/bjCXTrqrd407O3I85C/2jlvW1qu3JDxuTFhT990u3ds+6nUb6rJnhYHlg530YHyq
0OBrbatTsY89JPK/SwZ8BUvxJrm4Wsi5XCyaMnyCgPmV+2GbHpWNaG+V7ZhrOLc3lsQVfnFFZzFw
wlaNRTTuIKTijnA0Ho7lXehE6KMFqa8XezIAxzXfdpmnFT+/sDmbnWHkHDZNVHT73p+Qvr49gb+u
3PUaGq93BVlNYLgUKGfGcJ90U9zbf+jIzWpnGm8UyI2BLh49cz7/geavg5D8Nn0D5aGT+sg+6wcp
IOfaaC8/ZTXDQJBMGcs7MG/G3eOC1k4VtCp9/dFS8A0h6EFGpIyeoF7v5Xh9LW35ua/Cr2NYP96e
k2vH9fI7VrM+sHoMbR3Xp2Z8E9JRKTIDJmgJb1u55u6tSzPiMy4WN0Xza0tB/x/Mmx5Rwvi43In8
h+nyBOGf/rS4kJGYt78RbV47NOgYAeexoaK5Y43SpsDfmkk/IAwb1accD8s+P2WWfteH5DQo7GDE
1t7oF9RUJQGguEXebbYLw6uZXXqlNEICw6WVo2oFsIcWO0vp6+zLzL9mY3xoAFa4Pc/XXP3lYFfT
rDFzSRtAFoJ5UHdFaey75puapBsKYrLblq6/G4BsVBkRlF5rUCoruiVByfXP7FnhaYd0o+6UE98K
qe7MBX5AYvDq2F4NrhGqCemA9M0xnzMcMPCbH4YnlBc2ttv5hXjCG+DQjINhlIRc16PpC7srx99E
uTpZFQaKjFLpoIUW0V7ydfY6tznJo4SrfsG20cCCfjeAK1d+IYbQuzEN8Ass7AAGsw5p3Tzensnr
E/lqYrUxjcTSiyKECYU3Jxpup/nOboSEVSFp2fqHqXu1tNqOxqhztTOwZKjniuQj4IZP8cfKt8Wt
BSHN3e2BSe2JkV94mdEo0LMXYqkgTxpuqoB7uTveT/sJsiqgHvQl5sTnvzvhF2u1eviA2MhI0gin
rcG7UqR1yKHS/XgTATX6ZGy6M4cS2VE6yqvJlguzqxePgo67bK5gFuwBn4YXKIjOSGixIIciuIXH
iI3HdAlNBV8ksaX55GuZLBAca4ato9P0HXnk0CgFKoiTuEOH3QxLqa/8fyGzNk+yoODaFF9a01cr
CmBFYbewFtVhhgr/McqzD/mgy5by2i1xaWd17MYpbK16nJHcQcasCKAn55INiGkC2YCu5lsvLa1O
X95mdrnQBadvW+zGc7S3jr9bSLnqoy9tidm9OA/aXFiWXmFU/ChEMObhLgkgxkh/CVHEyeffaFES
E7U+E5cmV0ewqpoxhp6hOBNaQJFLiqkjuiOKc/IruTPLXnPXHOalwdUhTJnCCDjFhmCpQCQYgklZ
ke75a1f5pY3ViQMuT9M7HYMSlaIQsFljB9KyuoIyJvAZMwePJKBUPvGn9LsK0Dibdyz6IL8cpAu6
erlquTkWaoMPmUB8m7xAzf5g+OlmcEFeEuS1Lw1Txfm6sZzrWpw6hWWWd9hBgq5Scch2OkCGVSjL
g65MGlNI1nLNPwUYKI5hieEJHraBQ0/XCe/V+/KP8NhBzCnZV+OT9K0jcWjrktwSd5OSQerofWVT
Wi7SJBtpTUQwtWizqUxciKM7+uXPEfyfSrlVzsU23+leGrCdct+48XfdaTbS60q2livPM7RJXcbA
kCGQibZmCfB/6IVot6t3AscjTczJNqu98j6ZORr6PMBe1/qKgiQoLuSg9iyQBHa/rmR5+U+2gVbe
x1pMmtUZAoAIRF816FK06d8y8aK0cuEK1i38rNVLambYLXZIdY9WUeiocR/JIieJG11X5boiZdDq
xtyhhwH0AOEnqCHyIMbN3izwM6nH91IvJzsIK+cyVoU2KTU8aVd7dJ8egFYSwAi2Qd5YXpe+FoW+
TuS7apwJXWdt+DOsnn3NQxm8aXbhAD5g8HGqXgbJ+Y2SMLQ//MwR1Es927Uo6tL+Kqw3wfNvqgpm
OAN+B5r06DBACwYcOeaYuOAu27MqMFKvtqDOvJWXk65WJS4/YBXalFrMG5viA0SBXHQgjeNJHT6b
nmj7B3FiCOYQAPckiderOZBLs6tIRy8y0x5qmG19urcewILqdsTNuNfsyj00CfzisOwnbLkM2VBo
dt8VW0jobgBT+/Y/7rj3NTywogKZjMMkivV2kEATG0yAvZdsQcUcbSXh+vUzJVha0EpJ1XXal1dN
PdYTrGW7aBvHW/AzxickAo7VfmzdJHVANNZLjF53SH/bXOu4jEOTtEuIM0XArDrPz3VeO5JhXQ+R
X02sN7JeKDyFBDiy2SKlgiaKBzWCcxcbCc4pRA9bdYJEucSsZDbXqi28NJqQpRhZ4wmz2L4GWPjB
i4/iFtD18gzs1dcdOq7+Wr81w05Sghe/LNS/Bsrd7A4NVs6Mjrn0TnZOZLO6uiwL0CmBuwrG5nxD
8iQI+ccSkMnbk3jdB72OaHVDVlQx9bHREHpMBqSdGRCLdIAkdXhGGn3P9OFBrW3JBSbi4fcR3avN
1RVZ19NSjGjHCJR2PhaMoVHnRcv/oNbodumP2+P7hxDg1dgqOG/RyUY6FcbE3qTYJEuzUXxB9lkg
Vt6A8d29bVF23sSMX7x4xkllWTFg2Wx7o6I3qSQyYomr5c7Lbbi6JnV7AhGZCImF3463zABFsshs
eDVEXOP7bFsC5ofbRM58+Q9vR6YSDdUjHUxWb0c3mSSqaoLpFLgOWgXDtkLL+S/t4mzeSwPG6wHB
q7nVZIaRDgkUsVWoDlq6As6kBxtg+DA3L12L8tzkNihBVlni6XkhWch/2DqvxlfTPMRqk5XCWwML
MeHZpQA4uUnR+4DnBw0UULoEsjN/texh6n/bXJPUa+bMmxz0VkFdfDI/zmJ9DxloRcd7Gn1CC54z
734DSXzdk75aXTlwo50VNf7lBfbCk75FYKAJ4b/mcF4trkIPQq0waxtxSpCDIMd4P9/nIMkZ/isY
4XJOxegvTqQ+kqy1NNiim3gbxfsEOTn1wwKKlBI0el4z+Lc9wD/EVa+DW3lumodLnKS/DJIgStx2
kwPkcUbXlLv4kY2XVYZ/S6rm/3A5vVpdufK4T/q5RESL8qARLPXbYRYbLZENU/yH7/34q8GVH+/L
KaF8wjDFW7k3POujtdG8PjtP2+Xce4vP7ft5OySeZHplu3Xlg5ZkMfKsh12BF1q8qbkTqM7oKFY0
z+9+41TKLK7ckNpGaYFC/l8WEwSjf1ts2eY3MFESx7euYUdRZOfEhB/QcWvt/4SIt4IhNtv+xviu
v4T+Xsl1HRv5h8o0C1jr93QPlKwojYn3AEpj4W56EM+R35tYyRZaQz1qi6PUymGYm1uRkFCcmDma
UyIGNz9kqHFvwoP85SezunI+CV1KsIpjA41Adihsr6AnDzoIsn16PRJ4ndWV3ynz3l4Whvtjavwe
lDDAXIyiIpC6OTqV0z3wOb8xOJlV8fMLb2elY0bVRMdaLqcBb3aFy4gmr8dvr+MS03thIeaKFhU5
ps/k3CnQzaa1k9MmxwFiS3ZpPN4+7rLxrLzMSA3QonbCyzSncjTcMZFFbDLPSVYORel1MljCc4rL
aDwD7u8u59++jiTOhKyciQIyQ33usOfR2NJ5s5/71PJFBboHCEcH881/zXS8rtgqkgG/KdR1Rca/
8aBWljjqF30/nuN96qKFhzogY/VALkK30lKDOEk3rgi6Ajw3JNTGTjw+xdX75k4awLDyG1evzOAq
kumNZA5bBbtFxKea6dcI9kcKLnYCZEUCLrrd7d0pC4jpypfkCx3awcAI/31XitTWyqEsoVYvi3jL
vLMlzxNLLiC6ciOtWmekRVd50KLbRuwVkBUhQDN/Jw8lORFrQW3kgtAmjZbzoPSXoMgDFqBjcdf5
ZR6AuAH7RJrml41u5VQq8ZCnw3+bSdnoVt5lgiRTBxjgn6smZtLRzsej5o53v5HSkw1s5VxMJaGT
FWLZ3m0RqcCKxDGvk1lmZLSJJa6BCE3NFpSPbXp/+3BJLKxTV2zIGoMXmLlJadCk99xoanDbwi/I
xg0HtRYgVgtV7ZYaJuhGZJCyu3jzqw5y978+ZdfZqlgLzaIWm/zfr4zMUazzVC2xpnYUS/MfbMkW
aeUoQP9dQ5fw/211va9vrH27CSGd64GAASwd+98IjyVu3liFIBGY3FAvh1HlQPcT8ZbDAukEyPjp
nsL3vwFolxxiY+UwmjDRtE5k/v5z15zkJBsrt1GCSATq7v9pDSUBnbFyGoWltd1Swhum6Ycx3Jr0
QZ3UIP8/2q5rOXJcWX4RI0jQv9K1UcvMSGNfGGPpQO/59TehNWKjuQ2t9tyNmJediKkGWEgUymQu
d03RCnJ/QtfkQhGKWCSVZ/bl/n3zweYWqqBfMtEnAppUzkuqAdxqY4Ij979KMqxscQ4yDe0ykxBh
N8a3gtzPoTnwDvIGQXWsXOqqsQAat/dxZY9zD+jEKoklYW0olf01Q/znA/EV5020k5yHZEYZ0TB6
006yjbpA5NXCOAfpKy0zkkxFwlZXvFrO9pHyMKaSJ9e9JwD/TRR5McW3FtS5LqctGiRBdOJ3p+E+
OibTkSl2ld7Se+Lmic1358oe2+XVw6k0yrgYc7aL0lcrCtoiqLQv/3FNXDxaKHjMmCPWxApamp+A
72EEj6AWyFAdE7HLbr+cViviItLJ0kNGlg4R5F/GTgafLR6blsfMmb/EtfXtjOzKHHfXdEak2J3O
Ptjz7PJ5nvJVk2IiF+EghMRQOapifDJ5Z+wsyVdBI1HcoMKUByhquaIHk8D5eV2rtuxBFD1hP5cZ
jNmpq7Uf0jiIh0bwbNm8tFcbyaHHaDcptdlGmvZRbxunHT9f90ORq3OAUVptkmhQBwWLw48Yord1
JvtmrTnXrYhQ0ObAIg6zRmksmLm4Td74Ivp7zyx+eLfIl9JoK+3/BXHBunuOFUkTJ2lr4p58w921
GdysVsZhRh/Jo6xJfx4rTEKRVULVHl+RUGVf/58xHqRC54uLcitJwJQD8g3TdsGB1GaDG9qnHEx+
xuMSNoKg47ozWvygrhSmNfiLYS4yA3RYusXk271IGnH7KbHaRQ4q4mLGvJoNK8wXk5vlxjqpx/Dm
FcHo9dvYkrlYo5QXUAkm8MSL8F7s9dcB0OKHc5PYNkFbCd9g9wkqYOreBqWNPbNmOF/yDNGoo3Ab
OeTAnPZYQ3wVZW/lOOQgHV0eqz526ug+R2uOFJI7M84wJLe/DiWbMfDq63FIUnaTJZmYzw/QueJl
VTujUNzdKmXxGQLrFfoth9K9bvE61qMAdX4IKorxscLAzkYpyHtACIVSpzMyDnhQCF43JTgAzzC6
CjxkNaLVUsA1p+HGqn/p3cc0/nTdhCAUsJ7/fmUj1qD506uwUc8H1g2unpB7cwdyUI/zQVyzEC2J
g5Ayb5qpgqpm0DcfaINVHan18fqSRCa4aKMvNFOzCuaJ85dJva3pB/QvCr6MIKSxngvCq23DvTgq
EBaGkcFjA/etO9So5LfeUOzAOuiKc0TX737rubtgZVEipZLOzBko5qBKUKxLtcCzhYviwotFoTHj
N/3nyvl/fqJgoPf8OI1DacYmxUa+4cIUgOJzk+1qC/UYe1gYAAsGitY3RvHSfmFNc9S3UzEGC/Ce
bwqYVdmKrRbm3sIXtV29fkFCnlYsCQcDm4mPl4K4GZNyilMUt6xmPr1jFdZX1TsFPvk8+rraUMPK
WpDzItoZu1Oe/K5j+h/PGeHwAjOralGzF+xbEziiJXHoUTdyPGoWDBbSu2G5bUDZeh2eRAa4eGO0
oWVYMa9okm/g8XSqqBVYEGH6szbQ6rNEFSVxaONM4ZLam/voWIO5iVWhjX2GCbvZtLzraxIE9Naz
8u7KIu3oqNns9X+Z1hDfIUJrHGYUEdWsPoU11sHQQDJkZxWYwZd2OXTK3tjevDpZXIwRWYtJF5ac
v3itCJPzIgjmS/rg511sKBOxmgqUoAMDEcYnUFyf8oOKOtinV7T0CPyRr+U3GjrSauaP0HndFZpb
eAw0Ehfc65DY9hbwtInadwVBGz9NLY1g5KU9rjJV/rXYOfh4I6cE7XMOjuEs8wW+KVogByHxvORx
ykCqCXo/zrGnwPrUHdzB18ETEWMOdCesL7J/9MpTSWU/anUg5i6dByWGixY/WHhAf2So2g5uTjzY
fI2at+Cy4clKi4Ga8ljiM/77x4VoQ7l3zACZFKNgPhq1v0gCvdT5PwLYRWV/QFeyyWKdZwALDxTt
F50TpSctyIMUMw3edR9hgHHta3GAMscQuZhnfC2dQKTEfkerzrWtGxoizNICTNRfNyeIUFUOUJpy
lEDhjuUpw80wPpTpaVp2102IgIQv4UtTteQzy+S89eIUobLGpT4kI8UgSAOL/x4mBR7IV+/jRVP0
mC0uqsGxj5ZOIxNF+JvfSIMwCNSNQMPEq0STjOaqqiCcMhICBnEwLMrGgcaZwBU2V/Jihs9ll71B
S6vS4QpJ7GvDZxJKbzpMKxPcd1HpbHV6CBPh0srOVEngdbLNr61uH0Irk/djC8ntJTXeJ/asBElt
fTAHjM9ks3BPRYsl56DY40jqeos91c3vufUxHwX6Ktsx8GqpHNRXoZTMNTPAcEOLXP3TdAPY1cEL
BG5Oh0Ao4SCqEG9eZiubbNErpM9nWTLzHDYzufTNSZocs6wMV1tiSCVAAUUrFhGjgcA3+fm4NCn7
EXI2Q5CjtdpsG3SlQYYiFsEww/ELVFytjMP5pJkUaI0zMyR6T2dz35hz4dGhqvxFj39eByzRNrK/
X22joppGAw4OnLd+DCpp8Cwt92btoa9aT44k77q152clvzZTNlDl0KFjAi4pzhwGnLNxxFebUSAA
peOTJHmM57RSkSqT3B/tDJZa5MrmV3SLbx2DtW3uGKTpMlQDu22QOyXWbToOoiO/FX2sLfDnYMG8
0nMyTq2Ytnvim827mvw2599dCzSL0+PU/C6Xg6x9tIbaTTB4cH1/tzx0/QO4Q9GGVWxKaNWBbs5x
1nrwCv8q3qICaa2NsB9x5jKlTbQBRkztfXXoIeAHsZYZQ2f1AQMx4jnYrShhbY87D5B4X7q5AJDi
6O2b8mMRgke7dogMUnj5HSGdYBNFfsIdiX5Jk55msKdX0A9rwfmuio745lzxek1c5BOjMpJ2Lbsc
os4Nx+auS8GpbzE567BQHN3SIse0mh1T7nZL2i47ux4hoWBMGPrJFncslB+Q6Ot820w/STSEqhUS
Y46RYwLxukttvmrXP5WLmjplkWga4XP/laj/g0gaSlY7SZy8YYfwCkDwF7NaS3FXseIKA4joJjli
Ku44oqP6VdG74MDy8+tKo4VTy9Y2mmguxUAlGPQ8xiynawEJmuMrmku3Hgyr7eSn16HnZA7xgC8v
H5N9OyJ5ObgxMkV+tcs+maKpnE0qxLU5DpLiSbFsjZlrPBC61Pcx05IhD3mWe80Mkb54h/pV8SfN
s2Tlpy56kkfLLawbbT8KeWc3z5ZCkJxChwlmorizZQzxnMuRjbSj+bPMwGtBtJ3AX7dNGKphaJZs
23wbixy2Bqh0cX3W1Z8JuXxCQk5y53vWmW8mr2CN3wzCsZ6/jXIYVaJHJ61nZvR/xFG/NsZtYt5r
Ug6NQtQnKlAOqYmjgZPLFpLbbnrqak0cRslm0k5Ggm918bQV5182MX5liwOZqpTBj9ObiB+Heb9Q
ivXo+3Q03xPzPhxSd9Glb7ZUH8JihshetwdZpBd1C2oZzQFNnI5cZC6UbFxc6oJqKNvMC0B6+WU8
IBm9WZYoLWOz069LZTixuWuV2skbSDGZ/nXf3Yr8Vh+Wh6M61dBIrMCWpexohtEHS77vY8lbZF2g
QLAZKKxWxcVCC4QHQ7xG8G2NFlLoyV0kx26vyKKXgcCHeP4M7J6+jOy7XiYo31jUWO8fg4ZVZGIs
I5gd5Lda27w8VnvIxUF1GM9zWuPMZzOmVWQfo2vZEXDegPxZ9hL6CvJnkTNyMBP2cQOtZpjU7fua
VkeqHjqSBwv5qJWfr/uiyEM4kGnyvG+6iHlIFwzy4tlV4qe1iDZD5B8cxuQmVRqb7eH/i39wKDM3
5QCedVi7KHqJA5lrK1Nk/Hfui1He1Og5fBt6imyxv1/5fTUVi92l1gZSi9fFfvc/4SFbF4ccoPfS
iZ1iXX+Fg3/2bYgtXTtfzBIXukxKFqOrF5be3L4m2kcOP+QsnhtQC73FP65FKWxxHHiUS9IWlY7j
lcWHPAJDdUy86wf4akzCTHBgMdika1pwh1ze3+JvJdo5Di3SLJfrcGBo8a/VZoTr4jAj0qeoNJ6R
ibclXNc1EGRbyAGGLDdapjYADGUKbPmnqRzrSoCzmxnjvy4t2OAbW+p5zKdY/tvN23+vMLP5xiIq
US2NQAyZL1k3dYFfkUuMEEEJ0DW8a+htgrKM4st7rfRGkaDbJgODuTLIYYas1ppEtGd80o5KfEO+
TgFuFIhc5C6U+SZwyebxwysqlqKVchBCIMbyx3MjrVddNnn/yi6b7fTWaqEcgAxQDJliHQt9vs7C
jwrkHtHcI+P9Ad3u8t0P1hIAWYhXLHUTLVemOUDR+1Au0wFupN0mxo11zPeQrTzoBXYX6hc5BLxF
VDnsnF3cBCuLHL4UpYZJYBm6CHUVnpD5uldr0CBPigtxq3s96faDiKF3++ivTHIwM6LbossimLyA
GeHR3857rGxxMKMq8ljrCmy1v3vqdId6F0IqrgdNIpRn3timuD4kHNZkLdj0OgJ7/7tQ6GV1fME7
nBIjy9jl8CZrgnPIF7vrtFDLuIe1N57DzetotToOcPrMHPSwhr0LPxE/XTcDopUtDmMGbSaTLOHM
T+mHokJLWjs6TVp6+rKzrMYZpSfZpne5qJgpOgt8qVumRRFl5Vv9RfQFOXgxZYouIwprf4V9/yoL
KICWZ9XOVUCLm0vS0tJqAlOK9hPaCPtJdszuW9zUSH1CVti6X2akf1UfMnOupIIgvHaUKnZIVXpV
ZLoJFFJrVfGvh1Sb4cDqU3PwI4WlYeUtLs5GiR3J+LooT5axu25jOx5YGeFwJy+MEv202Oke7DKL
9zy18QdfB/h8XjXvLrg6+Lq42sZlg4ElePB961c1WImDHoPgtVdSyE4Eyq04Dcp26srdwZfJq7Yo
lKKBSbmMPqVTfhxL+TGb5tSptcgvNUUQDAu+3EWRfMoqmpiwZ2tLsNhyQKTKbxI9EHw8kR0OeJqZ
5GnEgG52B/Bnta4iOxAZdXri4OKH0IXt0ZP6cN3q5lvixWM0DoGSfqyhygYECpPW6aPAWkQlke3P
ZRimpkGRV+ar8pWOGnXDHH+UE78N7aC1KuKUdNiD/zVzljoVNlJsmtRUS9cIomObp3SRy6pT5yke
/64U0s9TMGOi6JxU6hVZpE1Af7HMX43xPIxq1yfj8+Whn5jkhHqEbqYwxNj8bitD3LNdL5LBgP+P
QZvfpOb7JX2LuoC5MsB5I+7AJCk1rMS0QOMMNWhPAym3kdIdRLG/X3fCbdxaGeO80J76rrAirObN
z/XNO2llkYu2QxppXd2w/UNfMZUDEEftuqOFkzZMKKeIupU22cbW28kO/+pWGsZCxRLtJsic3l8G
Z/yaBujZd9M7474+kH16W96LRty2r/nVIrkoW4uyjiQ9jh7TQlM8MNfVTnXTYVYcisJCbmXRlrJT
uVriYuZjOKvwGIjW72wQS3QOBHQCkLd5rxAi2wzTVmvjrrpFKUvQVeMDvikIFVnjAuyqyWXbNLCT
F41SwpO9Gb+8LIy/3myz6nWjxjaS4iaj3xnjuDI/dOnoIKvl21TUbCRAEv56U5XBaKiejkETfljU
zlHb/2qBgxJ9CCtrrjL0iNDKMfvqWNjLOwGCCICXv8eUVm762MIHIjsmzgBetJ29Y3OjojZRdmYu
oo/V5+GBQzXTKpcQkmeK7i5qvzcsKfILHZIMXSEa79gMCVbGONSgKhkH0mBVVvldzRS31UHUm4g6
9kVL4mCizSd0EVi4LtWyvx0VKMjEqZ9X8lHte4Go+fbLeLUiDiRGTIGHMrtWmDYqm+ewDvY3w7F3
3S6EUKIvcIvN8HRljkOJqaKWnaXPFwvjXf4zIO6OLJfyKsFLBgTX3IMDChCe2URVgfOMFakHh6W6
05A/EUK74NTyhC2j3vdLlBr4ZvfxA/EZkZb2YPrSLS4TJ/X7G6ESiQACef6WPoOEFclxit/wLr78
bKYBtSGoUROCcj8fwJVGh9tywpjAm98xl/gBi7YKeUJGOazyen1KXphTZ2bz32/U146UXh7pc0Mc
GDZdkqWg0Jwgmdc4cfHBeKjs2RO4/eW3OjfCxVNNQ+xOHbGai2LVW3IYJvLApgnZcBXcH/z9EalS
DlqueA4WK3skcvwezwBIi9XRkznUvxRzxJyH3f1Ie/VWg5bm9ZVeHgMTTOIwqtk6MS4cJTLsxJB0
dQqMPHMU9Yuhf32DAbiiKpu2bph8W7tcGgb4C3PIi8u5B6LmzJmIbjnXjWwkubGMlRUOpqAVaQx2
LctBP4OWEc1Emk+90KOfll3no4NsodDie1UYdYlX55Z5vEIxfzbiRAliC7MVsenYoJcayFOfFR7p
K3fBlR3TCKJR/YMcv6OD4VSj6YT9u9Y+yGbu0MXETIjsak0WCz6u4LfxkVArg5Cwn7Erum0Eszl7
Gp2cQfmSUiUYw85p69QnIJS8/jGe59POIfxsS3iH1gqago8YZhvILXlq40WFb943pxBjE84EBepD
EXR77b72lNmvT2F4n083ik9AAi3iS9x07xe/4JvmF4WEU1hjudWU7scID5VK0KKy8fQ6Xy0HFT2h
jRaBmwsXVs9akuWHaM+eya2nD5GP4gpI4URPBbK5LlAFqeDOMRWL32I1nRpVlkIwg5vv2+SjvkB3
Hv1rUfM+lz6Q4r1lZE6hzE6r/JbKZR+GwZifhiZz6i50szy+raHHMdSLlxepbxeREw1t7GbW9CVv
86fr/rAxJo8dgrKzqRk2tKP5Qt7cWWmK4oEcJIvRQ9y563YEJHqBpelgrzRnZDWkXvbVNsTYfg2t
3iSxRQCxtWG4lQyC/2TZ4keF2irrs3nCVzIf7R/9N4gZoPlvcvMn+o0EHWijRZ9oI1Az8YFeLHJB
YV7HDXoeQAM3fTZMTw8UtFgPbpV7y8dX0XFfBqHn9rjAMOkKU1IoVtjPfqI+ZfVP2adBiBmiNPfs
Bl94Z0gU73MMagsvsc0zv14tB8BdnEHLqoL15Z6eULLBSTcwe4aEhx500S59MNzaDcF7lkS7NvbM
2SmJo5cPyUP5kL4TRncbQcLZ5nOoPKEJPpYG/Bw0tSXujGRu9ZAdk93QOA110jv7SH26I4KOq+eR
Tx75VrvAAy7BhF9ns11ID/FDBebcp/xOmYM+24e3C8YzoAh1kqkTYxov25m3dvdetdyZOGHkp5NH
HNl5xUOfAdC1H8VinVVaQSMjBveJhIc+KHSc9EFxmO8npyRHDP8a0H1O0l1Y1NBXAdVo1Yb83bnF
bCkbs0yIHMyxm3xrDgD8wy1UadyfeuFKe/0H4IrRB0R+5tLfdeqQxzDyIID8ZaBOc0cgfC56yGw6
xOoncVGjGhdJlVT4SaoknfLWDgo98gfs/nWs24QZTdVsKFZjjMrg/G6xB72lszQFOnJ9WXWKiWiU
eiMRZiJetHUMckBbyTa5c57bFYjMVfREtEdZeWJcYKy+DfIKzRk9cD2leLOLvegyqXJulTvfpFGt
uNQYBS8gxlOaZAQz9O9xkc1gCunneSqD9A1cIOdGud2krZEppCEThOOUY4IKhdPps1+EhShQ2rzE
IcuqEbQsyxbhc+zZYkQ5KbTp7fnTLbjG3a3KislsPisPrU6l0iddVrSwWGmU7kxzXJwRLZQulI6k
R7ND6NDb/Y8B/6fqk70UhTfFVEK9QlM/1BEBG3KV7nW9qZwkbn9fd+LNC9sk0Ko1TRTFVb5xdDSz
NgkJflv3mQlao7RnPZUnI+h+idoYNo6lzSQkDMXGE+ji1Rga2tCpcTsz3rCTZk/+jKotxsgE1//G
sTwzw53+yu5KqiYyCUoC2QYVINRTT7Bp7N/gQM8miMSAeoaFCIOLA1utrbrC7mc0+zMtRxpU3xt/
cbUA6lSesLd3A9RRlkHO1MSD+xJorGQY26KeoKMO3Q0dYwUQhtYw8jd9JN5rpjU2d/DFnsme/yt3
xSNisaR5mgOlo34eNxijakQ7uPHoXq/J5K6NONcA0S3WlB5aw5G+hwfIl3gtcvwQSX6DfIl5Zo3z
iTYfZC1tZ4IQAZJqTxJx5szBneA0vn0cH+PGre9fIRbP4PnCTVYbybmJaiQztKBgtvVn3w6mmylI
9vmx2zMmwm4nHcydFYjpB7ZeyGfLZR949QFtQhFjA0L/7DtL/Ap8++XR9DWEQ8Vd4Y/7pXK0Yl/u
BQdjIzMEyxrSG6Zl6zafAdAbEkl6jRVHd+GuPoaHPgg/l0HkpYLLdyvkPrPEXVKDUk5TJsMSHOgu
M900sF3qWI58asGY7Isu+2cym8tv+bIy7n5Ck/Gcqdoyw4XSh94fXZDj44J0xl10bFXH+hk/ah5j
XFB1r7ntb/TD9a3dRM+XneXDTTyx7VHWxxmDbLUz6YlHIDiwSD+uWxFtK//YbFp1pguF60y9Ux1y
35Ic4yH+hILHt+E2vVUqAVr/g6/+va8Xr3Yi2TNtsC7r1tjNfnZTFI55VzUO02ph9KDprXroMSgm
2M9n7p4rH5Qvghgkx92qwoEYhsu3KvhqPG3CYIujhs74YXJytBMsbvYwfYvNO9o64Y0lO29hX2XY
9LIB3GGVVLUF09Ywo2VLP0EW/NeQQmMxJJ1gwRujkCbGwdgVYlgIWvmnedfJoZEa+LStP3lMV9K0
ngZH90umUONb3wk6KA72KYHAU3vTC87r1p2yMs4337aZMVAC5wqm7jG2vigpERjYdKS1Be5GydHL
Al0sbQ5K+E6AAq4XvVNv6g+5a7sTFBvrh6zH3SIaj9+oG59t6/OJWoFtNpaTrULQNShOzSE7sqFG
RjBOj6MjyjNs3SfrJarnuB4Os6Fq5QwM0Isf5mSeYkW5o1l+F2f558VQBVsq+macZ1I6TLncYGVo
EHHKtAlkNIAJ8GYjNLZVBTGxbajEUHiNBY1GPU0XfDV51/uyD+phGYl+J3M7iGMQjL6W9yylNnwR
2GVbxZ/+tV32u1ZfTS+stNRBEI8rkvUPFZ4N6ghInE54J0+3WueISqGbm7laKPeUs3sJhcNcngM1
Kg+0Nw/xnAgWtXVFrNfEXYmSFdlWR3BFSW1zLOvDos77VBhL2Rs7Z6oaQSYS3AkXJYx4sGI7L6sl
yCHE6Mx+CLwYXeM47tLA8DQImOFhU9zbu+aYBcLTthV5r61zkZyF4viMlANLKEI3Wb0ZbgzPeoye
4vey9woFOpE57sQtuaJInZQvz5WubM/UzNXd6EVIrBWu6HhvfT9UhmRbVi2LvcfOfbJOQ8McjQkB
hvlLn37qyq1sJYIzvTGnbNprI5yTxJlK05gOC9q90KAHYojiBzniCVMgZ4dMlUtnd8c62SO3Nnev
aJ/fwjATRUPbUmXbuiCmGClkvhtGasDGsiUMJ+Tu8EA9FYRVjg3m6s+M5UyfjhnIunbCqHHr2K+t
c+5Ty1OXjVm7IIE/1y7xFyRqTbpjgSPO/Q7nZdpdRxrRejkPmhaqVS3j/Yi16VQnduG0dhLdECXL
HPCuS14u9aL22a28kW0RA0xq7Kxc5I1kZTSaUu+WgNaH1pddCdxSbuaX2OM4P7SetHvVbMQWxsFx
YdDQdbyLuSt4iRpNSiCkHnRx72tG54+LqOC0ec2vbXBfUM47VEqbaQwSyCZF4bTPmmKvpGkw0A+K
1LpdMu8NWfXk6iDb1aEajyS6D6fMkSriFUMlOE9bZ9bSkU1SwPuPP9znLVDMpaky4zgVP8visWpN
p20FLrSFuJahsEyjCdobXnKjiqNU0wrYYO06FaTvlF19EHO6bS5lZYZDBjtfKlDJLDAzT+44fVuS
zFO1d9ePw2a4tF4MW+zq4h0xtzNQDYv5950RggUZXB4DJIpVrYSRHFiZsZes3q2jr0OZiUIY5tVn
oQRBElhVkUHTZAXAxrkAyk1d1VSqCkRjWj0dAe2q8o4EqDqMvqgF+dL/OWt8UCbXZW6UugoE6w7L
TzZZ1t6pe6XcW14HGWHEL3Q6iHtoLxOFnGG226sP15EhixZZBaZAJBxKOiCj0XeKnx5FEcZFSMgZ
4kKzMJdHdUxhaG56Rx8eDE1xwMMaDNL7674oMsSge7UiKEtWfabJS6An1GvM3lEg2ovOAk9ORT5y
4YrcmrizJY2E6BrEQRFuTt5wSI7Jrx6p/NhRj4WfP0ae8X752QilyC/SMc9mWeoZzglU5gC5t1Oj
oouCchS61XZRkj7ZaYTx8rF1WnI39PZBU6zxJpMVx1JEgzPb2/tinENqRU2o3jca2FDm1iGW5OnU
06zAmubD9e94ce1wq+QOYGpIdd+OWKVmDnsa2n5iiwr/m2vRUIaxIQEMEnEOtUDB12Yjis1ocygY
wYviLSBtlNz0U5Q4dHb02CUeiGXwZhE46WW5gq3uxTTfJY9bPtISc2Suox2lzxraNX9oTvdROrJ6
nrD3+iJe4cxxLlObfZ8X0NMOxhjQgsAQ2vXGExqGIt901XRv7nSk12LNiVPP3l//kMK1ci6TRf0Q
qwRf0moApy5xlSflj2dZbgXSrg7eUCxk64VmONEVdNDhnJyDQNkPbV9NmhzIy1crVCBQftQSEdni
ZUDGWeHOf9alqPeEOP/S3nyExORnHazFYPPaW4/Q6T1BvlD4JbVNn12tjPPZibRx1lsYwymloXBs
SvzY7PwsyQ9mt7eXdC81qTfbD6nZBzoFW49EH/M+99BA0sl+r2eOSm6zvnSsLqgN018i3WmUhfV0
uUpzZ0/jKcO/EFffi/DTAqzOQSU6f5GzAu2+T5Xxu2ypU+Sq09mpm8hgfFJLh0YfpCX36QCFW9I7
Wr3PdMOlQpVbweL5dOmS90WSoDUgGEl2q/fFPbHk05zJu4IqAnAQmeJOTKuhj0/JUW6mpHGIVDtN
D91e7Skcf18/Hps4h3qTjXYH1IRNDuckQyKKBGLawFa+h9PDHM3udQOXwRncVNdMhWg63p/4c34Y
9F4LSVaoctBRt0H2N/L1u2p2mPJUsRO95Zn/8XHT2hh3JvS0SeOBLYdFMupNt2fhBD2K+kM2zTCS
U5kF6DZPANGEdibrGpr2zGHX2b8aKFdHdHDCvHPgHktd7NNOpHnOvsTF0lY2mcusIgtohTR9EUKs
zt5rx+yGepMzPxiO4jYOIlHhFMQmbuqmopgGPp+BIPTcXjekOiRmFxl6Vxwbc/Tc9SF6R29dEmt7
XBCagf2ulGLYK8Pe1+XOmaaHSa99mn23YgF1zbYtqOMgYUBQdOVgLM30vtbrVAmGDE/mKp1u5yT5
gGt6J3dpgGa83fVDsHXKdPNve3yzuIX5PyOPSgVr86PuAwGd7HUD26dsZYEDjA5FwVnJM3Rv8bwa
wl6tf/CMl9VwN6rdLOg51rB7K5pkyVVvDeQ7XtXTv7F9moK+P1zTrMzAv4aGjuiS3cL1OyNx0uqx
6wRNxs/UddzhOrPAOV9q2lFcyLjX/qI2pZ8ZxSnUlPEEAklldlBdkEK9Ine1cazPLHNPoN6met3G
QPr+aO0kMBiGhzDovRDJstf04VwW4wjKQqu95GAEKRyj0WZEDfp99l7zy13mGs6YPLc3iwtRoi/H
gf+oYihoynTEKGjddlUmKoMKgND7N94kZ4viYD+Zm7hQDXSIGmRy+/GTpT2m9WdM02aS4tr0k1yW
3pwfrp+5jffXmVEORMI4kxethlEz+1pFpzk9mfThuolLcub119JBYnMOwhoNw6nA/HxA3kn33YOy
j25138DlGbkDcprizuDr/gGLHJDofduH6EOGfzijj1yuU//KULS0d9OuuBUVTLcyD9hDTTUsRUOn
EP+YtGwpGvDCwvgnVCnTz5mfWk740/6mOdoPG4+R7lcpO43k5KIxKLaMywP/YpjDsCEOaVJoBksZ
WTv9VLu5a53KAyaFhXi5cdmcrZG7SJt5THVao5E36oyd1lo7Cp4DqeuckVb+HIuIjLfd8mVlHJRl
2qyQBE2VgaZrnkJQ5o6kamcMky66czaC1LOFcdBFY6upzAJQkp6k+1neK6CsYXO8KNYUs0NrV/nd
dz56hsV5xX9w05dVcjCGqXMrlAzY1nb0wfrGZnnN2/HUvCOvUG3fRjF2uyqM9vTipT5Du2EsEJqM
auSmaEoO58UVnHTmcJcO+bcN/kle99DPqVFhD+bnjF/9lTU7l6fx0OySQHTuNuJXfLkXY9whRxPg
vIw6YMVMRt+kR3m8Ta0700T6zfZT8ktT3l9fnmAHefWSJJbSMFMsBJNNBuqGJQCHjcAdRSa4Yyb1
2VSWJjpMLaV1LTI6xaIKcgnbR+tl27ijhTixbocWGZt6VO/KetipoB6e88/X9+qynPYM+i9muHPV
FapV0wzuZkZelTgNcbL3E0jr0f5d3+rvlffoKLmrWkfr3dAZMmf4iPTiXvSUuuzt4H4Gd8R0s49a
quBn2I+S7UC0b/mi36P6EZRut29yNF0bkTdAz88Hk8t+khz76fpGbB9yFfcDGpFw99lc9JDOxiI3
mMcIZGQJDi1oTayT9AGtfbj66K4U3AmbDrSyxgURmpwlKgUdUEBI4YF/yNHKRPCsZ//ExSFfmeBC
BkmJ56JDN2+QSrd5FDphYd82wJN6/jW15U00fxfs4PU1gaHuPH6gko1mCxZ/QWY3mD8quOiQevOM
x/Kgu9XXV6T0N3Hs7yUqfPwgtWAySxOcdG2X7Jf6mHq5W35mpdCyxiRTM/jXlyhaIfs9q2dxXSlF
NA/wUlV+nEFnUpJv1w1sPXfQe/iXF2IS8dyCtIyagnYS3N9347fshrFRV74MIW0HydJXSGcLDbIl
r5ZER6JPdgKDqM29Kx5ajBZDJfEzvSlP8T49ohwoWKFoDznAUToZ5PUWDNITXsC3NLD95U69HfwQ
S5S/h2706brFTSBdbSkHLZZpTyqBTkFQ6qWTWRS8gmFgG4JxGtGyOPiQ9EZvJxWuQZFatpFpXESs
ByILHGQUkW7kIcuRqHPzQVvU+1wi/wmV0Mhx7gzLVIMu08J5gvyXO86PUiMafn0mG/tnVFL4PrpF
SdKmhVBDgIrHadCkW1ACygNe2nbrKPk3ikmrau5cM30vqd/i5W6i70j1UYtLz0grp6KQBotmv6wn
V1eQcSOYhM/IR3xkz6rubXLfh+EnXZs/LZF8l6EGl0UUfDY5pkmb/TRWjjoIxbI3H4QvDvacLlkd
IbUdC2tR4WCssIiOnv2EawrSJMf6v32e5ytsZahu9XKgsYTPU340pNirVFE3q+CsPKPFyoI5xnrX
lTicZvElV2tHSj9VRS6AgM1QfrVfHORUU66RPkLwlA3yaezIiWj5zaCQWzqMIiWerVzVGlCfCxur
FRF9yepEQUaY7Mhv1Vv2tts0DisCZYEsWplo+zioMWlWpTZFRlgx951kYhjlc49+3Ot4tlWLOVsS
BzVKZPTTpLNYKQvGj/271Js+gVVA+tX9BpvR++UXYvjUGUWLux5PKLwQLFNEq4wQn03PJK8w0Cgg
gcWz+KbZKLnQzl+oqNeLLeQaVnBwVOv/R9p1LNdtbNsvQhViA5gin8AcRGqCkmQTOWd8/VtN3ydC
Tfi0Lc9YxcE+3dipd1hrqpqQJoV6VV4rwnwsm/U2z6IgE8lDnksHzsXuvtM/FJPlg53kRqxa+vmA
MqQeKRarYHeUljMHhBJvSmD/cCrRiUiAr0uYONgs8dIVaovYPtduLaqHMr9XiWCv9WrFXchRGp40
RjOzRplr0iDf7LU/5Oq+y57yLsIk1yHmMon8TSZtSKj8gRQKLclfo4iRTr0aL2iCxkCye0/hBRtt
t/y9roPNBpfz2fat7kMe40+aUqqkmXQfVSSMAVa2XKKSNKG22dv9nzhk/3pZ7H44/pDKfL+xS/Ja
S+UVYx1RUFRfND3mDV3sB5YPEcxHCxVEY4UOkvRTLNtqvTybanrT2C3JwBe8aE6qt9d1BcwNDFYH
l4/Hu1TGycijgWXAGcMPwhq6fbE6wqCeSvnLZSn77llVMUyJxULl0w5qGIGHoejoET9MThodxNJ/
QL6yG3g+hLF7YbIeCyXRYQSDDkI9c3iOBv04heupbjJOOrh7fRtRTNEDROCqKKwQZY6oQhcY1QSN
6sKlsNn1yRsx8q+mlmVhF2FbmpY06fLj5GOJ/rV+qFAVy9+ItbpyEGLG+QTgqnvOl9v1KBvRjJVj
sTchbYEuxnCkc7jTff2DYnVT2EXB7UWbroihi1H7/3o7mpYKNoIZcw+7vi/GGlGhVW6X+bptTqn8
wDncbiTYyGCMWxjlSUZLHKOEGK4/mu/vsP9Fgn+AI7krTQOejWSKBDjrzFV2a94XfQQj2HACvUsz
EHd47nJXMzfCmOtT9cqIegN1pQIjDFWi22F2LqffcY4bIcz9Nes6xwOFuMn72Fm6LlhIZXO+EdXt
T9nBRgbjHWeVRGlC8Qu0m/RR99YThU9dKjz+U7e0eXNF+4UyjAWDKErG/C473N5Oqli2AxJJ6Sb6
Ft8amDlfIlv91j5SIrDExlh97MSrldB3bObohwp7YLwMxdw78+ZHMG9AUVbGIQc0CLigMeEQA9j4
qwSjG2/Lm9jLv4cg7rTXxZIwD+7Jp+HE65vvKs9GPv19m2zaVOI1MbDS7yVdbkeRbGvNbZfzpo04
UgymkIRWV67ELbyauNykZLWj7iYqcvd39EeXMS2CxX3MVjBWlxSqoKn4qihXGT4Kjb5yrz5m59ml
66WLyFPX3UNtxDF2R5IhDfsKbkv1jcUiwHA7djPwF+3Mp64SW/Ip7FGxau6cCk8y/f/mo6F+jD1T
FOe8uNOugf/4BrrZ17gueY/H3WC0OSFjkAhDUT8b6K+ZkWD1ImrFwvOoBGWKHmJ2I/I2/3nHYjKU
OlZR38dIs9eOx3ZZrFALloh3pt0sb3MmxuCiKO+Q/OCr5aLqIeWz+MBXu1nJRgRjU7Wu9FFZ03eV
OjtVXzot5tOwOGOtKq+LthuzP0SxD5xi0tRyRJ3bG9ben0Ww+mVnZGZWVxVB0/Lg2t4t6JOH3ohj
kiAZTENghoI4U7L6ymofKXV97OTfE4wB9DQ54UE07OeTG5FMQtSksyRNK/CaKAiuiml2cJOfTL90
S5+Hkcj5bu8oQxuzwvtNBpMNAkITRnckB+dLdJTGL6HRBhxPxftsjOsoSqOt5gWtidYZsLRd5MfZ
ie3uynTno6k7Z8Ok7MmYauUFPY6JsbgfGrBHOqmFauoZFm/CyFuI5KTT3eXz8aQwfoOs4axnCi5S
iDGFoh7lonOM8fayEI4hv6Mhbb5W2udDV1MrW/oIkMzSIVEH77KIv1E+jOgBPWxnNWye0yIWa+33
8rh99fsQxmi6mstqqPUQ1gGhMBYfRmN2zKW3cpPwso79D/QhiomUGEUdxD7DUIH0ML3VsOLONw5g
bQFeAfKt8KW3l4DXINt3HgagJk1iAjPkfYpq88GUUih6aYElkzsCpW+uO5+upZTPi4OJBu4I4u51
bsQxjj7UaqPKY+hHPSh2Vt5I4n2xPEht6XCUZDdt3Qhi3L0chijj0ogSH6b3heEK4yDdD9OvPPPA
81G7Xw7ISxLQLOnKIv3/5hK1fNSbFpSj2CBSNKtpJpfUq2bNTeNfPhb91Z9c/UYQY8PGFKJWV6H3
16LbuGDB1gIv4AIy+3ByOx2UkVW5Ps9KcVjlmQeAyjskkwgkRSgag4ZEQIlit8DMSzejmtZqnAxu
14NsjshoSJ2laa8pSG/CvnVM5WsxtdblS9yfwNqIYHRDHYp5kg3oBtA5MFMshYDKKfzGGRKrCi2Q
CTnd999K6T9ksrSla0pCKUtpGhxiqzPEItEc3g8yx/3uD19txDC5QLbm6F0N70czc7t4bs9S8o4t
hz0se3xLBn91sXB2xSuzcr4ay6K80IWMnk7rhQCtasDGYkY890jd3wXdZydGSz0upjGC7neu4hF7
DRI0pQ6aT8cq2ydBsXgoNbv5wOYu6Zk3Vi3OpSYJOay6HFMXHHfWFNV2YWDbZEzx9kt5arnrGyn0
BhawENzen8YbeWo9SmNIB92VG/1lPrQ39UPq9Kf1nj5ctMYqv8bHyOEh1uyatQmYX0WjYEAszFlZ
5FpeTHjftzpyYQDj62PiFOJ3js3tFl8+xLD6r+ZNPWtGTDdbyoNyXk9/8RVJV/wYs+skN6IYGxil
CVRTFU4kHkNfCQRX8gWfnwTvf66fF8eqvKaUrTrTyaGxvhub1yn50+hB0J3ygMr2h3Y252HzAkPU
cyGBXjRSv9yUemHYWAZvbG0qZTcHG/JBU1LixrN+jxbss2KmuaUXFcbaoqaxoilV7Qi0JocGSZOd
Cn1sxXF0rITGr+aG95LbNRrTBKiTRulp2CXktpjrJuyxRiFoQumIAB+sSlNzMVRyNLDnZxlNzBnA
2f8OHxKZgLGOoT4PM/rCabu8NBWQ3OZ4vluL6Rzzh2/21fhDGBM6MnUFtZiEOfl/P5O/61I/bpJd
Sy67aUQdCP4u0sAVmGveLOScnYld1UL7CGtCCNyawb48MLHXymIOGel5cJNACgg6OKEtz778Ok3W
n1jwdhQ86vQDUpl+svuZ8/F2u6zbX8BkNGHaNGNGu6xCMGJhsvNjRxq85bU/5rkFcD5vCpBiNKbD
8Ud7erqVy2Qzlb7qpkhnmrBpO9hJMFyFh/oUKlaiWgngXeAxTnrqky+/gZuJyrqMCjQwWFBgBxzq
r3FllvoxFCk6NFnjr0JGvqSCnz0VoZJaqiA+pioZeKFlL3ZuRTKhrKoXySSYTsRp6Xu9cAuKWwX0
Gl92ZvUfoFXt5lhbiUxKbEYjSrx1JAFr90DxCFcn0S3JigG/lla3FPXlHxAC7bmCrVBGmWZRT+Wm
wwtqOlbPWCh2EmCDlba5WumzEtszUp/Sb3RrKAPB4ygU74oZhQrzxaijCbJ7jz44cmSU4ZlqkuoV
ALYrvnDk7bmH7VlZt1dM8brkqFZM9uCayPGSo35tyocVwS5HaZVU7lzal4XuRdatTMb7SZoBCDba
C8DKiZ/Fkp0hR49igAjJAILTsZ8ZWrh/jtTLJ8X29K/2Eo3y0GIzHnlRouBCCxPQlpiH59nIZeX5
hFA8JXE79i1shII/dp2FbfQsB/yZ4HaO7OnEWh7M1e792ucNHO2lYB/XKrMU3tHYDsDzgRfWtHMP
aB0MVHYTr6nBOx7V3012qddibQA2jhYln2Y8C3IXpDQFt1W671f/37nJIuNphqHpxI46txTToc/U
7jPNSlow70UucRZPB3zQcKbASAIX7JEnm/E5BSAl5whDx14Rq/aQt0DHa6x4JQ4Oy3OpPKVkXE05
KnUtUfBoA6igdQaE2o6b+Mn4JOyLZ6sXjEvBNLHSthIQ/SnvTd2AawylyMJ9x5XyQ0AkuJfNm6ci
jEvRjAisFDkaQigpn6NWd0Iz8rDkr1q5IEQcq36vLF06HeNMhkmqp5xqSnjVyo55My1W+Uhh0GNH
PhRYJ7+Z35bBV1xQQHQcY+dYHDseOWDALx+pI8ubV6k7UabSqfq91OanKbzXMTcWV+XtWgO2+6/P
l/Z2+5rc9afeSh4BUnCIXprSSvj8dBylYacXE8WkgOMIvI1I0epCSyiBlZuiSJSV9gDQ/yw+NZ4u
dUDRnZ26f76sQ7tjSRulZft9a5+boFCEM6tFAUPOCXi2RYygTihqKlpg1Etn16Y4OFE6+vGSLfaw
ak6SqLw5ut1PDGoJPEIMJLbsGlqeNFj/BA2IJ3YZNpcy4Razj4OVrcqfl0+86wnAuKGYWIrHE5qx
0mnG+FDWoUyQJKFLpnuxkw+/IUFVwWAkA9dJZsFWMQ5vanOLB6C2Pii4qH7mwVPtnmEjgSrVRlUL
YHuXakYlYNOyFUEpNErKH//tFEwASlCAWAc69JrPX8L+h1JmzmUBu7Vs5NY/74mecnMKQ6iaQShh
cEKweiAPCSpfql2ag3WH/BiGNhdliXdvVAk3ElUzWc0whYcePeLXj5RCRL9Xb1B1DnL4rcip3Mtn
3BdoYJYReZAKnJlfBZaogqVah7Az66G1Zi9h8u0/CWA9o9ANk1En8Iz9IJ1lKf4KMPaC5/rpp/7k
+tWfp2A9IzrYc5s0OIV8t9g9toAKW3eXGwrkm7qRo3KmxD4zkdAX10Yeo95LFonSosBE6UuEgm9N
6Ml+SY4pMli7OBge1qVvkV/ik4WueK/fJp0NwBPesWmi+unYePOZpqTvwO3BvEtDoVsnRMCTBMDY
jtmvN4CVWR0ta0AJImNOtLseWtR1Zh2t6cufdt8+NvKZ+F4as7AuciZ5hik6hV7DyiflrRRCu19l
q4nMl7FRgeAjw08bwx/5OAZajJUwubnn/JLdTENTTQW/xgBiHWM3TSKA0NdAGYV+kPEgqDBV/wex
Qj2gcz10Sz4fXd7y2b5UTBVhZhbkAmxoytdY12raKAdP3mCtNbHDVOqsqakDUmsPl89Ij/D5Y38I
Y5wRUITmqQEioJcDgMVS4lPVDi8gheZdJbX4S3KYqwRXdz6WIZzegmpn4SZHYi/PINP6HtVeeUoS
9Kx7u57tXLVkLM7fxv5/Oye99I0LLESlLLGfjOb1/GBot6ny2uqcMhXvKpkIm2MJQ8hCKkLK7Bm4
7X3kFdyEYb8UpX18McY8tCw1/ldIPCT3yzPQ/wsg00d+ckgey+v+rveRsfEaJ1ypjEefSjUEcRe+
HxqVb/pLchqeqidMcvv1twTo7VhHw1pkcPmb0ZNc0Bl2QEVTqgbD8rjQFHM2DjJYZ+1US6w0rIbh
XTEPNVZte7QyL4vdDV4fF8w2OMo2xtoQFbt0X2Mi200+cJSRJ0H+VRlzvSJFsyKwYPzGR+Ut+K+6
yI6jIKfUlzJFfMR+laMMoJs0r1eVOJdvarePB5xrlPZFcwciFWBRHTJYiKEOsiFWfmt64wOlyxpt
HeynUWoBN0UNeFWCXW+ykctc4KzogqqO2H2aMxXjKFhNmlNLN07J+n0Qvw/LqRZ4E4K71r0RSZOF
jQMJ806sFYKoCNV76Avz2E/GUZ948Fv70Y/O/ZoioNwMdtIhDLNkigd0oBLAXyI97GxVPsWApwQl
izu1Lh8WWqa39cnODFmVZRNQzZ8ohKKMkD5XEOZKDG0DDfDRiL0BQOI0BSGZT0maUFvKPQmDWiNY
4FxaFeHBRVPv+PlHaIZmmBKFhWUcDF7uORkpCFPbof9TLGh4N6gktFIgSuXJQBOfo7u72R3E/U8g
27iIx1EWYgqtEL3lB9FdvlKau87BMgAlmuMfcP/LbgQyDT8xwjsyW5HeRYBXPCbmCwbgvPW+OJQ1
XehtkU3wcrm/+bQfh2QMpQKZV6HHgH8qymoEud7spOGsHvVuuJVnLbXNsQOpXeXrUfgt7lGLmoXl
RDIZ+1xtfkqjYXUitXiLluitaSvsTeaNM086msxz62sNUCKjgkeusP8231wUY2oykEr0KcOPpmN7
PeDswRAUBisgB9QQE7G8FYL9DwOWJfS0gaX8CfIW0PmjmNI0T5Ptzm0PlJs6BHh4snjg0/gnHYBd
i9tIZLKutVd7IqRIceNzechOyXGLp8azrP0mx0Yak3uJZTyqIMtAszMw/L9g38FuiHUoWt+kjSNO
3N51lRt5TK61FgsgQMJY8hZFfDHM+L5NkchmQ9xbv2PDG0lMypUWk4S0Fdhjf+GBSTJetqGjXFFd
EWWsm/BmIHen+uSNRCb7ivolJWRIUZ/+12hnvGtkPOI4GIZudBRYTX+oRHdMX6bQu3yBe04X1CkA
+jbBc/oJTbCK8iqs6NQq0DBzp+jnp17EoNbQY/QcndjFUWZ06S/L3DW3rVBGPdSizoe1RDVCuiHY
m0Av9UYH3kz5zp4YORonSdnLFcBpqMoaEFFVwCv/GrijRkk68BzjGos/hdjXhdAFv8m5Fv2KvOVN
bgs1r/yx9+VUJMMqIAzxcmRB/kAqkQ+yjtAyx0/EKB0J298o7l++R3pNbMDcCGGR/bKkCRVUbrE4
3T8nWC8xmmMhXqkTt76/N0ywFcRc4ICMZFxCXCC28vrzv1x/2sv5MY4BWHhCOZ7ZwYwsztKaVPBV
IPJzp3Q9dZ10v0jtq9AmtaWF5qmWqo5zlXvfS0PmI6vvhMusigAIfc5TDZa2AuVGeyoEr894ZQ2e
DCYSt5nSDGk9Ey8LDVvSjtrwQ0p4O9Lva9esUmxPwoROc5gipakHOvjxFx+G+JXyYWDtHCsmduTH
mjc5rdXrlDeYc4u79autcCaqxVPejDoAur0QhOwvQIt3uicM1zwTeOX+FPkDZIfWfC25ye38jE6D
H9q8tW0q49MFAE4Wg0gaqEHYxayxmqIIK/7Au8xlm/SPOm/Td9d9YWzopwQmAnRmlIPFFNlJekC6
AChwV7C10lEtCUHHOAGMrOQUFnhnYgLBGmHyretFENGXox02IFwH+fq/dyYEXFp/Yc18Gg3uFbDB
CZWkenUXmADeV9XnYfxDWjkqsjvJg7FBOEVAuIPLmtVPnKPSI+hnqIh/FlnkzKl0tWaGnadqY01A
xSvC+q6R5pOuFo9TaZ4b5KF63t51MXFqQD+VBbHjRgvWInvLwYfAiYi7hQ5EQpBTiASjYRq14807
D9ObA0DmZ8kjw+StIwHtrul1bQvA1qizyqo+rGJyHxfYgcCdBf20nqo5sQExeJWrxO+qlfeLqGf4
RaVBLSNriqzJYCkCXDtzZ0jGe4OsauJH3fTQa8OVEhrPVZpct1WbWlXbf9cLmJS0HqIa9ZFVnt7I
gtu8rCGf/BfzKxjjBhLMrHXNnPpTLgOgSs0DMoAWnJSc2shnF8YIYj7AksVQc4D7++SKVsGBQZQh
tsF/FVfJFbB57eqwrnblJB5+DDdX/hTs3qUTgntGliexNMgAl83LsI/AOj99awn2oe469ao3gzUV
76PxXkaHzarra0HioLl8fvT8KphdR+/aslJIGyY+wDxvesDxh45uC19nt3D4qzyfnRgjjYnpeYeB
/ElWEj8/5LfTPcZHwPBu+tlBwHZU7Jp//I7y/LxVnQl+ulHkM4aeEn+N9NtJlOwiBXuCyPGTn22X
ORVjKVGfJmNfaImPWY5vkytYw13maoU1L2iuxQEWqB3TWXmrAJ/fBIxYxjTSWkG3C2N6vn5DSyYA
OvPqQDkSbwl48IncIzLW0SIzV+URR1R9eCJHkF0KcyY8g0cbrICKHUnWAiBRjlHKn0IQc0QmZ28k
tS1IRxI/w7DMfMaL/LTcJLM9y3aZ2YJLcVNnNw1qFE7mxpJjq3+KvD61UEDgvcH2PdGHMjGPvmqI
GlT/4CAW6ZX0kBi9FNnLZYX9Gy/0IYSJ8qFeYaYlL1Ko0uQCrhisyMWV7P5VGBiAeGMRr/aBrPM7
QHbMZTPx3hiKtEPdO/FHTxls0W0fYq9JAZ1nAn1wBEcs5+tyPi67YV0pRTQPWhICIxwLyFrhCLwM
5nMJ4tcjsVxaZmYUiapRB/CDOvX1kaIBygqqEP0zAQ/GJFq8dJSqweew+fMLGozPaau0Do1FSHxl
uTZExQvHyimGl3p9LVoeC/uuShIR2ZOE0uUnpgE5LOemHOG8EwMTZMIf4/JV1DmDOrtfaSOD0UiK
Mw1yLsioSGUBowRwDa8cpeeJYBSvXAB5VKbmu/+8BsaM3fhRY40A60lGpLd0bzYXOHnFp2cs1YyP
Y7HUFmmHxUVtgcxhSOxwOuoD6t5LAQ4aLkbErkYQYprgFECxm0XWmGNzBUkQ9NyYLQqRAsK8A9XD
0UKm56fX65E2IfmV3/eO0SdV3Aim977JKUU5yRSjRLSFQWMnqLgTImDEOnNkNV/HAwhGmvdh7jhY
TZeGKD25Fl55bvN9JuLSr2BCh1gWepPVNMM4YIYeDDjw5gcY35HXa93PZVD+wPQH8AE/lVz0tpDm
qEfGSnegGlClOGNAYqgRnfk11d9grYUSgbIMlBiKqACAmUlnqm4t6tkYEBKO6BtYgJZ/h1HIj3xc
+d3UaSuL8SsrUvWpW4TUF3NHekH96j3cJ+c5tlEiQc2RV8Dacy6AzqJ0ebqOcRrGKouwMMR6Jamv
itWVSXLb6BRHarlvsz1L3MhhC0rJuOpTVyGpTg+Kpzjmd/17epP5oz04ojM9kN7KHiaLN83JOZ3G
fLo6BR/hPEypP1YotY/jY1TXQZovnBi3G4G2p2M+WzMLRpKLUur3TnsuKyu576CX4OeVrrFFfI5+
8MF1dpO1rUwmHy3CoVgME19OvCvRpr9XAkrfDI6tMIgOI/p5cpD+ydvy/Tyx+m4MP/VFY7xNVixC
mw9L6scHkMPcZ51F3Zz0JblabsgD8HCBBxPkd8Lryokfe+Fje1zGweSRLuZ1T62QIMgLM6A2O/s3
QpSCcG3gPSwaKLD+6koVojWqkYip37wV15TpuAGNROtG/vo2HVLXdHhDCLtWsRHIhN1OScsWEwHQ
m0o7kOGrOWIPJ/4BFijn8tF2b28jiDHzkEiZVIYQ1Gm13VTfsMXMCbX7+mggdTRpqVNnF8CXajGq
FsAEeDxEQX9ejqOjeVKg3JMH5dgd1qva5+WWu4k0vtZPmczLYTXKdJgEHIvu9MA5B5G7gBg7ck17
wcJohunDv7jfeBuju1FoK5lRFaMfh06inqVzwSp5n7k00oP/Bgzg/vTlX0P+UqvbnJPRk8KsSZG3
OGclfW3Tuw57GZf1g3seRkGmaQJcj0oVxDV/9ACaQgS3zSvTN5/5FYLdF9/mPOwm7CQPTdyXuD1K
EBjb2bH6loAtDQlMDtwWAWgPWoSZBPLSmO90w3LQnZLeBmkGr4m9+77e/hQmRJgY+VWyGQcXj6sD
rkfMHf1YPMNL73jaSq+QTZG2kpggsYKbQzcFHHo5zucBEBODV1+rAU/Mvqn/tAl2ta6QajOp6xEe
esEdSldS/p2jKzSyXDoI/QWbjLNbSaLVBSwd8PVnyrYzBwADsYT2ndyHv9OyH3Q+1N9kfD9wB0NN
pN9o9PrDaFhr4nZIMQ1HqoF/jIVet73LbhrJmgJF4VkG77SMj0mEacybDJ8NPNy5pbrRsbekOxA2
I53PnOHLf9ZIxrWIJNcKI8MHxKBEFDS+ft/DCMgLJkd8HuMbz4OajGeJMQZbrwmEUXbcqLCa6wKc
vLWr+Z0Hzhord5cvGJQFDAov89yPfR96ynicRk+aOIoQbNV0dSO58bHGHdRpfMRWKif60Rv7e4UF
4uCvCouB+KyaqOVF4GBLwWjXpIndLoMtY4LcDHngGp97Vb+4a8CX/iovVtpKbEpk8fOP0TF842h6
1bGNreJPoJwnRwET1wRASufKkTt7vkKFIhhKK+KOPdGPd+ncjMeZFAPlLD3J/FLIXxUzDhSp81qi
XsdNO2IrvjorpfnC8Q6X/Q9yjl8PXyfIsNR8Tf0st7LExjgP9jJhq6plgGlstIpbuoHKq13uZvo/
XQQk/Cq1X0ZZG4Q+9fPypi09CSN73crtVl/WWUNkHFEaV+CIa8LUF4LZS4LcW+DFX8XXsLY6Z3Ia
b/mu6W6N2jAPXZx3PsYLVaGgrlIGF1g2j1H6VgOusORNvPC+HON4miav6mrB6ZYJkAWTr/QTxxC5
lsG4mwykhSDpQejonQTlOac84LXUnFSfwoyRxkLwd9GGvNHvTPhXUEACWBYYm0+8egXvqIzzSc2i
KNQOv2NovpXrbC9iy3lMcGyPXSLpEiUVjCzN/HAerHEe7VS8jpQJLN2DhckYtA0eOYZ3OVABy/lX
E8iaIjMWBH9kMjPMDFF5xP0B0AdMy1gnWE68S/w8ofurn3tPKjeJgCQsBjgo4Odo+i0MtlB4eIUC
Rcj0pW+zv65uD6g4fpnkM7UDI5jxMfqQyEMXwRqiZzpJWjpD5ogon0+0YSCiae42MMfkNb1vAJ4g
BPFV/VTeVY6E6dLIk+/jq/JJPKmB7Ij/pMbOMdb3csHmXkALbWDQFD+vd9DJnyygygyoGkGfW2Lp
2IRA4iA44leV5yU42azx/kjbSC7USARdMSJdeiZHAB2hJgDuViu//wdcZTwNZ1xSVAhSWaw4pWYt
2HHurOKrcC/fhsF4xKAtRk4TBDQ67MpHOOX4YfahPuVx3KoFRHfu5EqPE9TcL1BMkn/k14tjBPV1
b5d+xEl8ed7rPZna3C6wLNJ5pI8kGtroQHpyrx6ja8mTXQyhBBSt43byJHd4mBzpjnILimd+5Yf7
MxjnJahZrik1nJfqr4klu42PZkfeW+pkZ6qlo6QGYGKreMCLKUE5tP2hxWiAFE5t894anPTRYLco
IiJ3bU1vBDhlN8DjMW+6bwT7y+/h/sb4UZ1lL79W8SjmZq6cpI7dpJDNrKz12KTPKYrnUYJT2gV2
SQn0pu+C2+JvW0HsiARbJEf5/rKz5Vj4+2j0RhO6fJZSUsLX9vnXllwp4hXJef6cJ4NxckOh482D
4WFkkZiutZqjFFQ2OYy2dhwesaUS8GFZ3r/XhYzx/eG+OZc2TQmZR/gP2sIYOoscjRrMCsQenpQv
oWO6k5d/i0A6/5IG7ZOeWrwCIycwy/RSNj8gV/RGbFe8R4RctIzqSmk4i5Ac1yEzXitfgXXbydDY
MJldA2FhKVxFegl5C8u8r8ckU9KIfK2mrzjJvFnja1AqWZoQ/DctZLKpGSuUcVrXoRcn30A3ZXWK
qw93l2X8TUjRZU2TMLolsVNVU52EmTLhwojZHWvldk5CjPx1ziJ4VTE5c/0j725jqEkiNs5l2X/j
6T5kU23ZaEPZJPFqqrjE5G32MmwSePQV9QTOXaRseH8n3pCCT1i21Jf6bbXNI7h20OIi7uXfQfa1
8uN3MFoZ9Zhhy2hNJewMJyTD1bIIlqCUN1Vbn0rdtMiqP/ad9CQO6WHse8x0mWBQ145iYXh1RQIz
NlzNrL6uwJBK8PaSyXLSVCDZkcht0tCRp/DcV8QXu9nOWuBm1gS9u3FxwxT0FEp/1SbF91gx7VyO
/UnoDu1Q+RUMMR3pFLzu9x0ADYrJT0viaHV5ig14iXK4GTr1IBfZSR1CjFQguVaME1GHO7FRE2uO
4rsq1x1lKR1BwqZYD/aqQb/TTcMniezrU+8bSv29nePbMVL8y7e62zNURST8mghuGpNFDWjCpJ3a
Fp28v1jtE1+4ijHkkXDL7HufbyuIsZNJKGNBFjFvMS6Z7glZY1hFJvCGcPfyITCpKthXg5V8olPN
JbkM8xZSykz2Fm2wSUScSX8qqxsjUUDwzW2F7p5LUukitQHqW/YCwU7RJKPSIuP3k+vFjW0JD6g2
GH7QoljmAOeJN0hG3xBsfFAlLI6hs6Rg+Z4xBIJh90pJ8cn0mxUvtjUgB4qgBSX3uZw0e556K4vx
1EqmjRMGn0JgUU9u9LzY9aMSZL7ytXwePGKpXutHzspBD91z25jmFzGCKwF/ki3dhJOWazDmxF+0
EzjDQulMdA7Zzu5X24hgqjJ91E6audQo0Ao3CvhHUwCScCxr9+o2IpjUIY3LWuhoN75qLdk3/PTV
9LQAUz4H88nMneZMKGfDF94k3m46uL09evSNv46By9hIBm5PRQPbEgwMVgruD5qPylZ1prt9ta3h
TVBfcd+ivA/HaKZghrqUlCg7qdicr05zYjX3lB9mtMtvmXBsUOzzCpgEtxO09+zenplR0yjDuOEE
QC76KKADGJU9flFQspVfIhs4up7Og5fcfXbDaSoYh1dkWWGrUJgcwzRn2ie+JFkrcsPoVHvzd+Ua
sFlW/ia9qefaN2+506tULz/Z/kYsc1CpQG8U0AEQe9O5oB8M9Pv8tB4ptpvpCJxxy10j2Qhj0idx
ScW1ySGsWhs3WVs3580GvFcnPp1HBwIhGMNpEGKMBASy+lpIMJLeAfUORi1o8SkMTMBj8yH8Py9L
omShbqQxprGWmZKFC52De4u+zZFbPAs37SG2taC6wmvJGVCcMO+ScwwSksQS7iSQD/Pct7wbolD/
lolqytInoFttUVqCbOF9wPOR9m3mR9WuMbOge7knuKrVnTWs3QP2Un4IbygSieBUJ1HEBmns5mCh
+R1HpRgfiRWjU4iQndmZ762k0cnugYNiUVpLsOt4ndMcZGv887f7SR9SGeXKloXUeYPa3FXjqkdK
1YiAljzSmhElayx9abIWkFlFFq+EsD/gszkwk4rUEsH0eYIDl+f2jBkxkER2Tu9KdoSAnXB3dPfM
aHu/TKkAJrvWZYXkHeSQjVVL8ZUmFJzZwV1D2ghhl50LXZ+FocNMCKnt0K+92FNve4y9kRf4ep9b
c+CciTB1zkGLJVGdDVpd0y3UncBP5yuVY9orhpTRk3uIl2P8xImoe85ve0b6/01ky6XFXCL63bDD
e5ZttG9PwGqp8A7HR+MlxnshZSuM8Uy1qSu1TCtr0TNI/zDOCppB+PaYoHL4T0AD97+gicVZXcKW
msECYK/VqDXiUNIZQuPY+f2p0t3Oo2hAwqGrUKnk3OZesAZW2P/LY/v/YCHPTGnNaelwdKr7aHH0
wkPCFUh+d64VX5ut8Z6/YLurORuxjOaAvk7Ry3zCsss0XQNJ+jGK5t9qomxkMIqSNMYgiUmNKFkX
P3pVAaD4oH/h3N+uNm6EMApSyR32oJoBB2mA4xAFnR86vVWh1XYvOvwu8V7Y2H4uJnYpvSDCX44J
mk+iP0xKEFXeQIET8MgsieKQ3PQun3BfQUDGAY5UhCt2U1MJuzaSK6Q4hnSVzudeuUsVTiFoXxk+
RDCeuNNXE+2uDFsqgOdd89WWq9G6fAqeCMb7lkW4NksIs4pn7C10wJVqSx6k3H5Eobwlf10V631H
Qoq6JxCi+otbuJEbPooHVKExUY3k01n/uHwm+pvZrAkL3T/FMTaUrRmRhzg0AchJB65AjO0TTwx4
2Rnn6ghjRvo4in2dNOjnjskQAODcwKoWd/2YpheXDsPYkZqTWc9zqNma6KMlGsup6jXMwNaj162m
ffnmdr0sENj+P/tivR5JQNretngpqP54Lp3yIXTm+/jbNyRXAHz5r9KYD6WFeN4KIh5EmjE/DATr
MvPQAszADA2nbk2gi80EsxbZ/3H2Zc2x4tjWv4gIBIjhVUDOdqbTs18ID+cwCzGJ4dffxen7lbOo
vKa/euju6OhqK4W2tvaw9lqdC1kOXONiFerI4k3+6+dtXztJcHxhqBUMlOCwmf0OzPzD2ZcGmia0
YKn9Tvu7nxfQ/8Eph9AaAlGovBANBO7zCWtSKqaQDsogU6GgPvcRa2+LO2dVrhWMFygeOm+7Hulf
sNcO2Z26r5GceeUDGpR+uapunG3mC3eJReiaB7v8UTMD1oTuCKtDe2IcwDfKn2v0/SRd2PrVrOJy
lZkB21CTGIcRW2+8CDOj6TZ6tY7xZsplUBX6jM7DwTzwp2Kru/ZmOKBovxiPTcHy/A5d/oTp/C8i
o2GI6H9a+hYGliwK/K8AKLj7heLRJjY2P5/11a+KlM0E7aMz/dvfFwNAfXCgj0chIeN0TK3aTYsZ
X0hD/rzMVUA3/V5n3r0XYlLKA+8Triokl+8ISJIc176XT1OYHvjFRjsvrDid1D8+48WKs2sSOEOp
1bk1ddLIioBz2z6JP+p1Ec4su1kUkL/m+lBCgDdSLd3AMPvfv2Rs1lht6lFb4jiMH0b6XCe9S/vX
hX1dvZwGxRWFYoSqzqcnWplFeptoE0ZgEhqKd9rJWhM/PS5FzVf9jGFDb8PBgC0Udf++oX6gemVY
aF2B46pnla09dcYSXvuq+dFJIswhJiVzjHNmVW04ogC6TsB6FjsYtMkcV/bx9uePdi3eohfLzLJi
ILSCusbztyaJtSp7IlhfaJCj7ymrO8qZTrJjmetLedxVk7hYdmYSQwniIKvAUU1Gr0LD6I7fYy7x
lDynB+ISX64DjGnYrDG8n/d79eguFp6HYtROCstGRTTMUgxAV6yAEvi/WAK8wbZjY2QIxY+/W4cS
N00R2zg5NTeBv4FoWCYWdnH1facXa8xcfmENKFgN9TQDNdFQJscxZPodeJ68aEde+wUf9Ufc/h8e
42K5me831EFWlcTD2ts2mAw6DhhAX53yrBZeQJXxt0OVcxUbkJ0oAbbKB/ODa13NglYKHwTVqZfm
5E0NyxNvnC/Mhf4q0vaQU2cPlXRQgw5uptvriJQNU0BJwFJleOREeUsHiftVFfsaCgi0bF/ipP5N
OX21QiNe+KbXLpypg1gHztiwULX6+7HZwux1ENEg148HL6vPI8YTB2VpTPAqwPhimfl0UmRzmY+m
hmc0JyGLwTMvKnnSNedTT5X7rEEdKupeAju6jTiqc5qWHRuhoE/Gj6Ol33bR4IaZdt8hRFn/bLdX
i70mIJM20WwwiM3VJMOyGixTryb/Kb1q2E9VO8dt+B4UiACXgKv3rblbrpFd//Dfy86upMNJC3wP
Jpq64ZGUzyo9m33Aft7bn0s3t+DLvc1OVx0boecSb5795nAmV71XPdQjRkNBF7VWnsyT40+0LjUi
G3AEMhUQ2SW09bXo5eIn/IktL6KXHsyjad4VGPmhudsmPVP1wS/0c2w88qZbOMxrfu5ysZkTKs3M
bFoNUcVQH7IMw98Qpvv5k161ZAqCQwTCMJp/0C3avextpYyClbbGaPmG7MXB3uWbCaGvr4nlDfiO
8cpJ2KL4y7XNge4QkYRJQTc/bw1C+oUEVEe+oWys49QI0RsGXtB1vk02xh5htpctpDhX0SqXS87e
SRpbdVNPdTJjnZ6dT7Sc2vcRmVW00rbdC7mVFVNXBbyvsSc3KlD0C4/K1dz78gfMXkzTSuremcqr
EwASI8YGkM6YTEP1GCgwywT2bcler0emF595djF57pTRGAKKkNeHtH7vddPP1EOdPg85iGIawrLy
AFaRUaEsryCX6gDhHi3qLU9P2fzmXm58dnPD2CCFXSLYAlPEg+4F6AKnW2cNokn0ZJf2PP2xHxab
s5foXZMVUfxnsanUJTcduOXz1RKi7KrLU9G4JxS5qq7PDtNuUnME+ilZiwCpWgcAufGUFO8LF/Ra
PAwiyL9WmZ3fxMPTxTnOr1+1T5MzV7fF9r+RALzq2S4Wmh9RmvUZ57DNHJC4ENYf9Yk/CKDinJJR
8evnfV29ixf7mo/aW6WVSHC5TQVy1VWA+QcI8JUQ92F4C3egrHZj6vP3Es2V4L1Dfro04Xg1+kI0
hHMDyaaGpt7fQ4XYSc2gwuTkGsKigAUfJgC046rKSlkXHqTu/43zuVxv5nzKlppDl6J+GGZMdTF2
6BVrfmxvJwyG4obb7tD4ulsfqct38WoR+3EtX7xcfmatQoQAouBIcQObrdpDWih24y1u/YT2TuFr
7WEhFrsacF4uOTNdAQ5dQSwsCQac20gg0b/t2nOnr8s7DMUDdgpYzVdAPM2rbvp1BCQuqFqqd1Ix
4tf3dDcCF9xgzM/X0OnirrpQ0L2Wvlz+vJnBJ2hulkoPTo4BdRZpi7ukGHdNz7fOQNY/W/v1qOzb
2OYBo6E7vNdGhA2NB9bb15qR0RvQ71/H6EJlt84vUbgidLP1ki+86qQuFp6FEDmJFCPTi3Rdp6k3
VnjaopwVXe8vbPCaz734mHSWyyRFXgV9B5/bufRT6og9VR/zNGRTQgFxDyIw11yBCp68i1tAvdeL
L+tkS3Off7n+LLnJZVQkEbga16GF7ryUTORuANT1bqKLtpmzMwoGYwesI0J0MRW6Fz7AtXAGKiqW
pevQJ3L+PP0XgWE5Noroe6Bvg5s2YxjYvGuUqSqD5Xs/kOv+LfKXfMr1w/1ec/pNF2umRZqPoKjE
5F8VeLXyhXDKdUi4cLbXj/Z7lelXXKwSQJBRmgpCe1m9UAmqXuXTznTMxHGmgTWkkBprtOefP+dV
JOfl55x5y9oMooHGOE/yqbk6Wv3lyAKDBRmmFOxtCSDxuvcL4HO4T3tPAjwEXpgXZcvvlp75pYOd
OU4aI101bXgxhZ6FeHaCp4WtTn/gn6b7/X1nbnJUit4gVTwRlJBVvM+8ZgusDFjsey/4be0DILil
L2uQzXXgvsj/8FZCVwFVaL52FmA0133i92+Z+USe1zJS8hxEG+K1HXKXVsVKpOGq5uXdz9u+Gpj+
6UE5Ogh4UY7/u1mFaRdkKnBJ8BiT5B10gHpgOaZBAOlnI+O+s5VLUKir25v6Xv+75sxLKdwcS6tB
xYrUmDLqaxbrjVvThg3VUj9laamZQxKDBolCJwZqr4UiQF4y8OuzVE5y6UuPy1ULvdjVzA0Yw5i1
RoNQqlKqM2oLq5EkJ112+46aHxQEHMxspWtqUACxDECNQajCx4NpxkcUzBdZX6+a83cBQp994zrS
Qq0d4C6Sw8R6p3sUQrGhD5pGFmus/z1Vt1rW7rQlcNBVb2hgqMbSppdgXmwduabFIYSG16WduDQh
zIFEXdZtf7bbpVWmc7/wht2gkUStQtTBG7Ro2zeTolC92Gi8Hp2iKA2qTR1+cA42g1yVAYXEMlk7
0P7ubuPdeDYRquEoN8vq39f39L3Y3IBU8PDj7YSLU38Z9VeI1pMVHn/+bv/Hff+rNDfn1rGCxGom
MPBau2sO/JR5AD7CJoL7EtKWmNlcDH2upxjfxcB5TNLWseLYLa4gP6S3kcYgPOBPl/FcbcZ1C4FS
52zBp2KobxMTpnjOkru5+l0vfsDMB5hSKhqfBq8iA4Ui57cWPEIkiv38Ya/ft+/vOjs8tWiKlGgw
SFpoGzMxWGUA0WE99RZhslqEkkxu+R+v1ff1/lNQurD/guQNLdG6+1P0p3/EQDpQp/Ddch5/3a/9
VVOcj89ZLcpWoO2dyvzdrcYhLx12jz9/vKszBRcltj8cwRfb0UTPRVXZMH1D5W6gkk1Q5zddRxBI
Zscu6HTPttEhbvIaxANLfcPrBvLXDv9Y8MXqjdPEvTDxBlJgcQS9adNHmX7+vMWFrzjvZKi0qjSS
I80JHHqswvJDk/YSiOm6u/q2ivl8m9mkSteF2Iix7p6ALt5LEOrQ3X9X31n6arNrNYwjscZpks90
Ts64D6OztYRR1K8GvRcbmt0q7kRaIHJUJx2zXZsB+MHj2ksse9tk+Y3TWl7ahSdi5V5Sh9tUYNKp
AA9yBlE2x8rAyZRtwYvqGVXrWVOTBKxizKotRACFvZMUcwhGsFfT4i52gObXef841BgH7RXLt/Nq
n/Q2U9rqXEfjMY4guTM6d+AukiymKebfnWQTDcQdwPL2s638H0762yCnT39hkImwwtxycOVArZox
XnspAEIW4k9hsioG6LRycUsWVl2y0NmTKkKn1CqKl0HwIGGi0wFTt5Z0J68azcWDOt9ZwQ19tJBQ
GHkHlYLxNh2TVdNkCxMvV+3mYpnZXuzerkbuICWbeqI6cMKNH23S1VLz+rrfulhnehUuDopz1aat
A1rWLBg3Rtqsq4SerYa7jRO6wRh6jVH8IrW4K3Rr4cG5/iXRLpgg4ZMs4N+XrrKi63iIQqHeonYV
Plnlh8yXRlKWFplFkRJ1cqsyUU8omnNRcRYp97W1kIIsrTHzI0qtcAPqG7C7uvZ4+QRhN9bJpUTg
qnWDXv7/fa6ZJxFl0TehBNOIWTSnNIz3oSgefr62V0OAiyVmtq2X0rFzExcoSlQ/MG+KdBNm1ao2
rXUULXT9r0dVF4vNLHwUAuHuqP4ZapceRumNHUiOfOc2WSluFLli/ydRPXRgqHkBVuplsZQ5nf0/
QpCLXzCzfVIkShJ20VRMmya5M6hfV/sS8P9mHa6Kf3Whv49vlp1nRClipYfYjbEGUemm2kytGrE4
nn4VmWVebGqWeacDbSI+URRM0yUFiMVMhpkkdRcdtN3Ei6e4wQa+v0UZq2LyXdwNB9RtF/XMr7/k
379j3uCMZFUabQOUQLJttuVd6KcugvRjtFE37f5fFbAuFpu5Et4a0eDUCBuKAnrTUG9VzM6zgF/5
+X4sXMF5SqoVYZgECQKGDO1jlkMzgbVp4v+8yD/lJIBZujjBP+XwC5cckjA0c4l0o/AHVx7iW2Bx
3JG4dckioK3pmrgY6wSr4Y0Et+FSmWrx4GZ+piWDqogJQKgfo5M41Teasp1qKTrkCSLg462l/U4X
/YdrqM+8jgJNDfCOIVagx2Bt+PQ5OmYrEGkLNu40DX1jWOfZeOuW8vyl05w5IJJltUM63BQjKl0d
8KbCWnIx00//x9aA19LwLwDZ5/MNCh+gmWRKJPld8LvUg5MSSr9qs/XPJnPdl36vM0f4yrSQ+Ih4
gWo/WMujbTK0SVpMIZYeGfwSIExMcLRHyMy5/dE4typbqltf/ZgXv2B2Aw01j7KIwpsDPOmmJmrz
w78YX52wb//7LZ3ZS15EpoKRRAReglBEy4dhWKQSvdojvVhi9pDHeSpo1g9Toq+vxCrYWjfldpod
XZwxXvpcs0uWhSYnFUFZRj8Gd/Em3TW1KxNwvk4DWeItW6vP1pL3usqUevkFZxfNIUQJ9RheUltL
r7w1f1srqLSf+13r1dvylHvq/t+MU14uObtjWVYMSZohaElMPOr8S1Pvfzb9q1CIyxVmj7jRcz5Y
A65YhY6Y+Jr4LckdZhnBRCN//RdMJZMh//NKUwjEQlkIbLOz9bKMEx7XeNemoCHeN9IN0VHoPAMz
dRSTjM2T/I1UjOYgagxdc5/4qVz9q24c/f4Rs2BiSOI8Vqc2IJg+WJKdHcTNqvP/rZ80PUQXq8xC
CVTZmoEmKYb4TIOV2UnVCAtyzmi7qEp//eb9taH5MAkSnRSQAjAGWhhOpR/pelLeMA7LqPGrj833
nuZDfMDrF0Gi4Q7QzvK4ozNwj7haTVlrjwvRwvWX9GKtmccK4qihZLpv7c5c/yf2miZk/kNrueSA
F1ebOS+M2NFEseCBAbWowL8fecaJgEEafCXAxixVCxeXm3mwpCGV3Xd4cqKYZVsb7TTFH2+DewvF
muVw8mpb9uJTzlxXN5iZAdYZNFzgR7LIYiBGYRrs0EzFpin3Wn/+V37l2yJnnqtToA6YS9RcEyA/
XRBKThgr5zbYWINbPkwD9ktT0tffhO8VZ55FK61yrDvsMYUopnZw0nTBINHKmf7GD97LnDmOoja6
oI/zaC2AtwWLZDWsy6b9RaS9poYYDiQcbbcLRz8Ogn6t63aBtmjWnRBPu4YjtBstFhJUpmHp942W
31UDCC9lT97DSt0qqHwqkePZ9fA5WhqEL5T9SE5W+JnrL5n+VbadYFk9IjSx1METZbBvW/FoURDq
DOfcjA2mpWO1qRX6AoCdP+CeuooaWF6vjMbKMKOTFQUPRa68o6rGEFq5Ro70VI1OWSlco/5Ikk+i
NC+jfmMF4qxltVeoghkFBPr6BKy94LCyozukue9qVqVAs5aK29bJPe3RGlYHpo7tMYG6fRtHTFWg
GJeYazvsbuosf7P75jWXIzNF7htB8RWnmPLRe+sY2nwzmh9xVPijbaycdtBWutMNvkR/HwxoYWS6
UmAIaRysY1/076XUn/VJUEiK59rsn/IYCVlgggE7TG+GzGyZgUZ0bzR7kb6PTXQoidzw0dnFOfGy
TmxSkkN/IpCfvCgHzE6Yp6GT+zDEOObI/bGzmbSrz95JfPCtP6hF65XaR1OC0mdMyHM5WIeKjz6v
xTMdFQyDVeNzVBPQDCPS4QZ0wLRdWg8Qpv+IinorQIAUO6avWpZHwuHUW7+V2nabEex3fKUEfNMN
hVc1LdMU6Rdgf8ttfqMNna+Gny0vVp1Ws6T4KBpQiUkFvIDQc7K7dJdUpV8NwYEW4IxDg9iEyFOM
Q1VCu8ZED3IN03kSjb4zeuFpRnbukyPkywDcfUsJGiE826dpszMnuq7KGRgaGGfJ211rx6uxpzsY
+2ao8rWa6Dc9poIo+L1crmPirh/s0q3CbIuyvct5x8I4R9+fOptCPKpCu0csv4r70TOtB0ijs1hN
kenZ2G8Evsf40aAdzC8NWdTVKxGoXjw8692TCb6TdDgWNWEgGd/qQ7ceheaqxHH1HDpHg5W7JNA8
WnHLaxS+TVBhc2OjPoQyd3sD7CjxrejEtg1b19L6nYidXaehk9/abh2GW67oewja3BSx6Q2Ovh6L
cW2Gcgu788VIt0H8FWrDKqsM3+ydY27hr8u6YWo/PoTyXm87L405SJ5eK07WQrO3I609QBw92SI1
iK07syx3Jmje8R4zZRxeoMa3HQKQ6TlQUu80vyccznfAzymfFJNsmyjHtEiLlkrvjj0ktGHjbfFW
NvQhCsiZGmRdmnGN866fEt1ZB2Hz5YDAShnGRz0lrAFgqR+PxC4Bsy/9Mlrx4KNPYqa3vizhc3Pk
vIrqGSD1jEixTUm0rrRtoHfrXMNcqx5xluAfD3IQY+UJK6vyfojBu4kb0pT9bQSkkHaLKQ8g8vjN
oClT9MKqHJrzAEIP0U1lv7Z2Ad73inXlwULFcyAFytRHrUDmW2Lh1C2KfT7ckY56dpQyrjwkTcRi
krvxaOxh3W4ZNus+fa1AejoUv/vhKQjfB/uA0j8jHXg3gcwtc0xHgFsOkvRMRLclNJWIhmuDo4Ly
imeX8SZRHvJxm5nHCvOQWed3hVgN+UMvOtYn6paq77U+sAJzfY4D8oZW98oEIWb6glIxK3TiU3NV
y3sjeU9hR0XxFCVQiiN3AgWgChZLIpRzhcWIRY/CavaBkRwEIDCdRlc1xm2oiplxw7XHU09qT6IG
SFUkB92EgGoZaN39Rhpuowcs7h41G+humm0q8z0NNqLNPVpgWM3uVqGlebnD3awDTiqBClASsnZ4
0XNknRjTCyCag0vpqOfOeQ/yJzM4F/gRREXnqt8Y9rsWYhSifw8juPforsvPdfVUBQqTsePHieVW
GmRfcV+stvQiy2IxGuhJgeKSxPn+Csfc09PPHGpLvfqSg/7OgllWomZq96zIbT4em9D26Ni6XX6n
R4+0TVkUPMWm9MbhbQgxB4ABq4RbLgePWm35RvuhiXs9bViYr63k3dZPmp64dZO7eXXAWSUS3Ywq
vatNY2OLAH9XXYfjtCDBAAFYaZ2HCJSFWnfGwMxkD1WDYljyENqC8bhkBYibhX0r6SYYbqwQj5Sh
sjzb1/jflWarqavYkSyywGxqHxvV8TS7wjQKaNLH+lDYtwm5BfgeE6cPY78fIWavil/CHv1ufGtA
xNQ2+npQka6ktheNFA/di6G91aAGtlMMmKAp6WSKy03bz0jkC/UTmtKBCW3BmriJjdbb+Dl2mYeE
g3WR4/Yl2NrxmqnOg6OabikJmOO2tvKR9+fY1FkQ3Ap0mDDfwCw8vlKBhF7bMyXZNdbJ4pgASASm
O8i+zuwnjhZW0/8qJWWNioxbf9dwuhH21DxL9Tmhn5BNdjt1H0jLo7Dhrs83ccK9bAQHflfctrR3
6+ot1oVby9bXis88vDfJvSmPdHwdhWfLdx34H1zedRJYa97vHfs3QiBW41FRcmeXg4s9kRHTktxz
wthtq08HfJ4DinuJzaE9+GYDBuik6rkvXqIOXxd0FQqUHu1iJYtkG0rORgPZLdxRW5jMzsGCrKPf
GyPs6PqPCCyoGM3eVNoKOBqX47JVYcpU4ynQt4p4cugptbcBlgvymyxHgNEMqC2G2ziLICkpHmmd
oqKCxZrGTbSG1YmKj3WAZuzeGAQTFehfg8FVhuc8Oib1jdkLlmqt18j3sT3R4GRSmJSy61u0n8FM
nJ4i7RT36zp80PgD7V4tmHW+wpBRnO0VEHWN0LbP3bR873HDiuZNbe/aFFMqJRxBdasEGlygsoq1
N6f7DMe3VmK+WjlRwDMNkNdEN0V2m/NjnYOJTrsj+iM3oWYzbPrxoDrveX42zIdweJRmwgYYcsx/
UTNn3N6YGCkA679zGIITRGrdJIKg1/ie5CAF6bSbwdyrCoJvssM/EmkHzbztg5s6Aa19tTJSRHFO
9ZxBhSzqYheoXK9JLc/KwhUUbaOYrsvpvxaKjyjKl47+Zvaal2oZc6zU6+rKo07vg2qFWUbvxZbu
j6ibZbR2KWlYglH1AvB8vQ5Zl9N12qobPWi9UI/YANqSHNFd1xqeEhufUQLHjDnNHDoKCUlY0jng
WjtFIzTRKGW6OBoVEun6HnLLRQaNczjFsP3i0IaLu8G1Q7mr4rtQ4M5o+zpHEFKbXlS8w8P/BrcQ
k1POD4pGYOzcutgkBBKA8bqDs+jpswb8YhdvHPu+VI4muAYj+1TxmFmwUjv4Iiio1hZUmnSE6Ep5
DIJ6pYXmhnL50DvjShigCU/jMfV7eKQ+aAGYv6/1XTyM5Uqpc0hDZ/pnY0IoxXhJNTSns01a70Za
ub1KfUTdXgYygzC+V+CuJH8ttHcK7swmHNYqj70xw20m4ACQgKcr21HBi51gaCj8yPKYpeI8NtAq
+CqcI68jV1LqFogF2466kYS6VNQxCd8oq/gURxhTbc6Dfi84okVFcwcLZ4dAyUBs15m5N5inLtC9
rt9AdpJxAYZupHM9XoyAVszgdzqckRWAsczJN2D8RGyo6o8FRL6HW0V/7LK3wTxEw1MSvfe88RPI
CEC1mOnp6EvcAUznubl5q7UP3Mk9LYExGZ+W9musAXfUv7T+VgRgkYjQZg89AZ33LqFHs3qri1dp
gyx5QhW3cp02mBpK4fMSuP7MbclrVlnwmO3Kdg6hUe2s5FnLOlY3JwEtDuVJc25K52AHN8S6qSSe
leoxQ7qgJ3iEEDDEtsOMCBRBzWtYgYyuS906fU+NL87xrAXRe2kCPFhplh8KY2c16M4XyqoiwUon
t43SnBDpxH25olGCl1z6gfqCfrcXJYhhlYfYeuLme5gUfj8+iiHc5kRjbYnlJxulEGvNdXDq7DsC
28xQdW4e+wHw7eFehS42b+81PIQifB2GB/B5MCME/teRh5aHTLanweB4izA1gtZU2iE4snErDchu
ifTU27uy3mjhlxDNDce+EYr5Vhd2LIkrv0+Qm4hTjFA+EI1LzNZ14I878aolr9jkWrdTgAFetPTO
Mj9V+pS3J6G80/y5gJ3p4i41P+0qPCOGYXmHkUe9cLP83swdJKwrNW0Rt4+ryhErbcy8oBAsN3ET
ab2iHOVbvWS8knCZ8YYCmQgHHCJG7Z+b/jMQBb5wzOL4F9GTlW18qQHEZcN+JWL0dLrEL5UvBUY+
5gMze0SFnfAapMQmItuoMllivRWF44oRiVOFtx4HpiXIVInXIBpMcCXVwfZCjEgnymsacpZHnauX
vlXquCwGE0bpGvGpMxCyOghGyAcf7jX0ICSeRUV8ltq2FBx/pPWjnLsD/dL5y1CDyNsRL9DIZVI8
kji+L9T8AVpNeBQJixGNUyc70v4WGRis6amunmXw0vTqpkufzfFXLHPobnzE5Jh2oOcGzYiDI6pq
RCrQO2/BcpaLdBXL4sTNwBsEOeuhfuyUft+N6aZJ7mUFObtpc7jNRvicx/p2LLgfhpVbgaM25lmM
UB7DmXWz6etnpVF8krzoFlLMYocAVx1OYY9rI8MCcvY3Vqnd9pH5mmPAnVG4WTO9afqtSk2/Rfaa
a+O+akKvIMgpVIu1SPgszDOn4sCp4Q/hryGPINF+79jROhKSjcgXiMzcpFXg+fcG4Hg1UQ6AmyOK
SDG1bFgBIIJ18a6nOE/oRSrOb97fJ+lHEsJWDWdlOopn6hlkd1F9NwM2liqLaOADjr+34ruq15ht
ZIch79xEx5NUjJsIkaKdVWel4CwouFubGGtJ4WhDNK8hxdeIlQMnEluoigDACgjRSs+G+xEvmzBH
VFwQQZcQZoCzauG0+mF0G+M1sqIVWiu3GCxxuxrSKUDC0644miXd8rQ9kgYfIh5Pdr2H8p/fDMNe
1TBkUu1Jey6A/E0F90zzowx1l6r44cPWyZNDCgWC0bGxn3Fl8AoAJnwzFTm+qIO12n85SYD6CQhq
8aZW1W8H/6GNHHQ7I/IEhDjtQXMwXRRycOJwD2WjhKF9EeH/fg8Y/YYjmdbGwdUMjWlxhalW3kAY
ygrBshIhT+k7O3Jt0vlZjuA12+UpyBzjc2NY57b+0rPziEqD7H0LWIPSGhFifebGc4isruPvMf2K
8Xyg31mL3qs0QMp188UkkauAYBeyvylzwioF3W6VIBKsGr/PaerbKgcF7wjOm4LUcG+686uxkgYx
NFFvbBtcYw1kUY162Ag1OZI6SB+CsAg/m1gUgU+jBhmhosYbOJPPOh983PbhJh15bjA1bw+2pGtj
iiEqywYFnV23rAcXLxKV2gthEtIuzuDrdYVZv6S0/yWp4vMAkH8jNPpjpSS/9SF81wr1SY11OElx
MGV3r8p2p4d0lRPdUwPTC9TiFnch9oOYfzrU3GXcQiaQ9QijEqv8MkG/7fOhR8+jc8odF+KY9Zj6
SrpCW2FgH5KeBNkvskjc81utiaVHLKA45ACP1Kalvs26pNooTuSDhtYPc6Hh7NSjSqqNCGToylze
O9UHkemGx/yUUhtCypwWPuHp7yJxQB2plnB9KcSL0BB8akWdIk4tz2OMGg0tQi8nxV1TVnejXd5l
seTrxmokSLDKO9LjWw5aUq2A8AbeCAowg2q7Ns8OUQEoeaEYgRc4wY0+1Ci/WT6Nb/MYkZaeKe8i
gVMB8sbOunWoyofY0fDqgEuxlM95h8ipEPEvSzGeZEG8QpYrzI9uGqdcB2o0cRDlx7Ii2xhhWpaD
WCWqqxtR6hs1AtcYtIiTjCXtWwLabtqZmzyAbJHxFHeoDeb3CoYaYd4K/GRsrNDruTEpzNs4BVrv
EyT9qVg32pskJt54A1mizewENUvjtRWoH40ZkyXeFKTpZeEgEXnsu7skVvd98NvABajh70q8pXZB
DkBSbAACcIsg90WsoBAFgxuVNUd5xQkxMRPCmaOkNTr3DdXdBqXXKr0djC+iv5Wa5QltwzuUY+nv
JknwZu3Qn0MF4VVDFthLddURFA8ko0RHtVhs2tbI2JD2KzXnNxF/TzSKKxuu2rrwEziwBJVSQeDI
6JlI9c4YoxsVmEJbnjrl3abpQaf/Q9qZLceNJM36iWCGfbktLLWxxF0ieQOTRAr7vuPpzweNzUiC
OESf+W/a2qzbmAUgMzLCw8Od6aF4flI0T9dfaO/a6Kbbsf8kRTctZkVW92CKTNUCeLPXbLXiMdv8
q5TiTZLJPDZEt/QxI9ZFj+kgcieHR5MLOW79nT+lTho91c1dY5WHstwzv3TyZeM6H5VPWfWc929N
j3vgLKDecAWehtvVfko6Ly5Fz0ozuxI475iTxn7qqYPCoSW2KvXjzKvR9DekCp02oyaHMx43vacj
RFII2dVQxztfvq50p8TfRlOeSJptpaeIj5py1/J/45e0w0LtqELtpBnjdvzhPDF2g7jQtdurGmW5
WvXvAu4/A2zFCKbrIWvGnSnXDK+F5bdEg6em5vkR1ETRvlYSvJyg6ijKZlfw/b0VhEDW8JYbJmij
iDtO2LWCBcx2nSafo5Ehb5jibffcRKrrT/0l1vJHLUrt1sidOAAtwn+mCHpHEKIfc6x/MWLxcz1V
XmjI91lf2FMzeF1NTyBoTU9q+ztjMI+6iYvrNDhSZ3phyLSSpR9Nrjp0Qw7KeBvDqM6olet62MvF
U2O1Kt8+O07SvB9CkHPalYN1aUR9gZOBfstjkwleCw0C0uZ1hFJIpRtuTcTUQPZSOKKlIbpiRC0k
pJe0Ji7247kNvirm3SQ9jDm6rCFpdTK+Llhnn3RuPWqXIUMGStZsHwxTEusr3xo5BfKx7Ca7NjWn
GcyTObffRZEbO2t3ZazZbfskRAlnrHUClTq+zz8ZyH7AndhNMU0R6pgir7026MjUOOs69CKgUxS9
7Ay0p5QhB6TzHjm6GzXAvM3/1mrx4xjoV23ofxKqJ8IMMtSBqynplT7qHKHnkPWL9kfTXjTZ4Goy
DlJonIM+OM0dYhCtuFtq/bnsDpaQXHVCsFdBpMyeQxeYwxNaVDvFEs9Jy6ij2XEV5pgKTxHZ27Um
Ft8kVXPrWAFN6eX7QM3tPo3O3ZScNDM5x7Vy0kvr7CeAimrkTml0I8omt7uf22MgHCVuyxTQYlLV
tzp/UdKXrLeOBtgeAlL7YEGWgufAqh0z3fsqVksljPN5VL61RnmwSmZDNYXT5R+zDHZq38GaFlRb
KjK3aJXbMktvmiX3aApPiJlDj2v28zGaq52IhCVwGJSL2uvkmwlrvs7yOh6SzbIfAROb/qvBRSLI
D5rwOSy7nZR+mQXFSRfDPFE8FWRcbfoa1UCIGECpNaESPKN+YBTN64bcBmyl7DFs1DTtyQe9iSa3
HV/lJtpBUwaiTz0SbLtKpr0gzM5s3ShmZpsV3z1+0Hm7KaC32but9ezX5VGlaKtIh1XMykagAezg
7BiJ6iB9rMVvSh3YLXe/9kiJ7ghjh5225SjIPQ+x6CQGfFQ6XJPQ7QZzPIlqvMurswGXPPN1EqXb
me60Zuzq4SlSFoJ2uOvFwKkJBk0z7LhBTrPVYYMaHwycfwI6cmmi2IFwg1qmbSg1d8154PoyC3ij
1mkOQaDY1Yb1oPWgsedY7vlLDOMRR6kXFma21p+GAIiDtCVRzoWSOWb51Rx0kslvTVjaRfg2xd+E
0XJ645iX2a6F1jdIz22gunKb7EYM59P5NJv3cXiL6JbpV3Yig9VHN0UElb75Htex12inKIEYPz8X
sAGnBJ/sDtxUSti1Lxkt/zw+yBJRRkZ4inZZs2+osMFtrVCwq/A6kmU7iEs3U/axeZ0N102T8NKG
XYQgUFDtx/qT7l/N6ps03vUVuExYOlq/LyJ/p+ccRPmLQO4otPcLJ1j097JI40i5CMO1ZAGnphrx
DtFr41XhSkvj55TO2/hmGYPba59mHUNYfpEZO2P0GAml3ckZdcStWF9b+vfQNC8YvZyM7ktJkzqZ
b5vkKUx8O5JUuy5v9Tzb9e2l8u/DpqCMZWo6eZFV/2SJj4r50kWjY80krrQ1LC4VRU8PuGbaWTF9
GqijtfxVUJtjrNAYMjEXLL9mdejVvkJeGDndKO0UHCzD4FLUykGvh13BmxWrp8Y0Xxsqr6R60iFc
d3V4YwES+CoOI1STMWzQPHAkgC8keA4kPJhEegKZdQOJBdK+p5pvuUh6oU0nM+4oyebrXhQPU/Bp
UE2XDqYTdeBCU2U39Gf81udKvw0Zeinnnaa9BQkpiqi4qjbupa4/a/VNEkxuqpxLnf1MJpAJr3L5
PDMbIWvfJvksYKqShdpj1wpvQ3glzfU9G5bj2TmqwJiE/JyLIXv3KTWV3TiH5JqRMxXJTq9C8Fzz
NgWG9SX/ThQa25qmHc0bDuGXjnZQ0NY7g/K9KgbHN6jyzf5AZkOfc6mxrgsafRIqCon1IyobV2+/
V9KzFcmOVRQA9YE91U/SRNPEhx893jcpXnLZ90p/DaQfIRhCCg1CCTvXGq668VJpryUlXdzOdtcz
JsmgPLVa3dP1w/LNFCJXmJnat26F+kqzynNI816Tn5Kh88L6sRx0J9KXv3co+691emMtQGg82GXE
j5QkSjwBpJkBFL88iYkBc+DLz6bQgo6EtwZaX8ocHqz6oqvDTpmqXYbDqtxQezLXIvq9HdIVimvz
IIqBZ/FwMxtJyUJPMgVH7WfggNKZsTOYCZIJVQmS8buOTMwnbVGw/9E73zW17HNipYjVi7YPEJJg
HhskDwbRRQ18kAbD7WRAFRlYOGCbNBZw31s7PmF7Q9Xe2WV8iZISmOVWkSUnpFyUMno2fe2NsnCK
ox+07W0tE05+Vh7E1iJ0Eh/UEiituS478UrsNaeFNVQmsz0owC4l5mdjeozp4pkXMQUoJTgg2013
SqCPgHPRYZQZWeXp86pyy7A4tK15CqTKq7TW1U3FsVL8JmPdsfzStvIfCahdpmWOEevcKbS2aOmn
hoErj2EjQ367OLz0OFfnPW5ZOZpVUenmUuZq3eTVQNcDTx0Ne62M7Dx88umVFGJLx/5RpWgWjWcx
pC1EvTJI3wYeXjbqI2YvZJ/957QHZ4Lt0SMr0VEyLI3KlO+Tko0EcX+IFSQ//ZcZHE8p0R8BKCvD
zJuq2slwtg3Ul5oR+5BO+9R/K2JqtYxujU7EZEP4yG2Zc2pLS+Opqg56Ib/KETdVq51C4XsgzOhg
ERzK3M7SH2NyV6JqZxr3U1nZo4X6m2gA4L7MermTA84ZxxLhNCeoSb6o4lqyNz1+MBLIAcJyYGYn
yw/lEmpA5squ3BUxTu2k4VI72cZYvsTaF1P5EcvnKVO8nC1Zcy57GiXxINhD9KXKy0+S3+1zthay
Q7uiKj8hEeF2Df0VME4paW0lehX7qnQK89nssGOlnjBI0KUcvLiSdnWjeHF+NMQr/PMOWfTmCx2/
gTBNbm0oiJakb+VSAjXmXVksWJ3pqpPuKrL5BacdOrfoIxglbdnW8RuZFteVb9Ykk7i+d7RKA+tJ
kyo3GbHBVkW3n9/I4nYJV6g+PSfR90a7V3wNTFW4kaxsgeGIW/oZbaOzjoa2lqm2ECHhRMNSTpQb
ZZ72eTk7qTw54sQckPqyNFl99Ycq0Sn0n8UcDY7mpZaFPTevLPDgVYU1tm9Pc7afeVEzMt2yATfo
IQxHnJ/ynQGmKQXs56WgyWFbp2A9EoGU0xeWFt0JygrIeEmOH0Z2LYWx2yaWHdNP8qU35mt4FgU7
y9iV5o4LVLP79j4Gbq7pypGcaTXMheFO7kOnmyYYHcDDenSbtrln0TTM+8YOgeNk/XvBkH6gf+8E
5ERgmE/Cm8LlbBx7BlAMH4mI+RCTcw8LXCz7NorquwbKo28+WuUIsCLYEtXNwAybxeUmStf0hFOx
+dmU8bUvw7CvoIPAZKTb/lg24m02yB4jp1mVHcuGeb3+IdMfM+tSKI9NfBsadwav1bcMr9cPevIm
ZxIUgu9Ff9eB26Q0txBZsAcfWw5Tt0HO3CxvEYo+aMp4mHSqh5krW9/n/gtz0a7oq7uh+EZDgwRB
MN9k5Eu0gAS14Y+V6p1vtNRz+27ej3yCojS8UQ08LhOhrvc5Tcd4UHdF9KBa3+IcuwFzsGULLlLE
jUJ+Z+n7oXqKpX6vhS8JaGNFuybUuZMwR0+pdDTuoNxWGoV/tTylvzDhThJ+MdPiWuk6t6t7r9Jh
7Fn2ci7MlLiVC4dgDg5QQJ6T8VGy7oSM0A4wbSEqBqpoZHCdnnwYP/14MftXzf9SV7YYVp40ZAd9
eNS1Y+GXnywCoVLGDm6Z7iQ+1hOQFJpMFaiTUCROFvT8gQHuAb30RHQK5dk3IrsYNQdSry0HmMh2
tWekX1qFHDpMHUPDLJvefjbRGg1eMj+5EsHdjKwhH/S90iCITt2uzI19xAmL6XhLIpgmqXrG/RDU
ZzTrXD8AFlZpOHWxO4D+VRaZfBefNMW0jSY/Kw1RNC6r3VQGB1/8BFKNhAU3GLFSFRU0CCP6icO8
V0EUxazyEkMEpxO9Uphfprn/LA2U2nP5kAfF41zCtQjInovgzszHQ5Y3rmJgThH7kBW0w4AbRwsB
Bt1xx5cuDQzKXhExHXmVrOZMz+XQ67Ss4v6bqn4x9P6+pJk4xdQZY/Y9qka7i0SM49KzGnXHSspt
Y1BvRu1mpo8YdeQP6fVcK26dHWoF7D5aqtaW7UYrRgBNKU6BOnmlKNst/YEM+L4XVHKv4i7pBSeI
n31wQq2baWrRnn0zFHMnqKqTSMYh1TDHycdjav2YJvhVxG4aETl2qEqbMbV4GkuMTPJubymiHSc4
SBTxVa4IuyEhr0p6UG0obwmaceF9B9dOl5FdoA9bkST4qn8bt72rVtpDpFjkGlA9aySWlhSRxH3G
q7GMXulYQ0fsdjWgfdnKcNojR5cv6oANYY4NIcnuqO6bEOpJnEjVbqhTamLlKFb0DOjXqDAMhhAb
7ZLOxkvWBrsyvQkVYd93JZQ9oBWAZtuyxv1AyMFC/RjqD5ohu4kP6bUJL5Kp2BmAQzNL30tVAWKj
2SDBu9UZnUkvUjKehWUzRIR5ohMygbyJmjZyQT2b0YGUcvIIuXRGlUONOf2VVDzWceqIiItOeXOd
G9MXI6reKm59CgDUWDU6V7HuZXRdY5hdPmMKleoKmX4ViCNAHBNKo3/VRKgh5fBhpPggxQS0CQUu
HXBhpuXVAAYWJvoT6gRPoLF1HcikuGkYljRDeB+m+lPOOBY+F3ILC453zenqm+5uEROUQMIkncwJ
o1nJV92sT+8U+m1jZcKTkeiYkKfo2qHiRo/p1GdhTvPQkI7FMHtZqL+q83hFV4Yd8zXrMDgsZCeg
o1sj2qLTOoqmQwzZJQhNOD/ZWRYSACPpvqmNOyUxbFOX7E419moaHuamulZG30NLzwmT8lhyOEso
Xn5KIj6MZCj06Myqc+Is/1aN0172xV0zYJ3aG2ehL+GxiLu8G8CxxNOQAjTMyqkbmnOkQ3az6kOc
CrC8+ltfA46No/Je5P2M6Cvq+fSDRjHqRBnthjh0m+YmUMhehdqJywJa5ytuOHZfWwdtetILJkiy
N4uqGBpfZDcgX44S0BcmIdKgtbbWVepXT0mBhaUmfVKHSUGRv7qqdM2OABcKCC9p19pqexnp7Rql
4hU0pvjKjkVrKwrIC6dUeqjMeR+TP5SDv6tCaHDteEK214lZIzF+EFncwKL0o9PjKIP5rC2oU+Ro
zRklSacab1sKqcFI7gP8oGaskzVYCjlv0lJJ0SRR9GaT2zbgFdYkzxp9t5z00xKHY1jyt2fpWtP9
z1qkXOLWoCZ9VYSGiqN1DbqDA2VLAuOuof/T0+UNYxOmP7k9QIKoCc4sDt4gZA/aQiESuyu1SB5y
tWWew7oRaOvQbbAbpX6IVeY50oDXqxg/Jl+i8SU5hpp8LZdar6781xj2URCQ4tRoquBGqoMFZ9NR
VsqvIvepXh1pX4BNtngX1jQuhvtsGPcGJ7jGn7NIYE3UufDWzv1JC1O0qDq4icWUHeCYjfu69i9y
qPR2q5vfOh7e7aMudnzSicOY6SKCDyCGwzCFUCu6z3oU3mZjc9bHRD9KmXzC+1Nxxj5K6RMED2o1
3zXaNHweo6bYV8L0GhU5RW7YvSqS+CnvSTmrNMVbup3a04BdDqmmGOwYLtB3kTAgNyiGd21Ze/kM
NBB0dHA69Qqiy60Zy8chqx+oWC7+0k2o+jJigLzsD6MyX0pVB9BvOInt4LTGxH/3a4SxFV2xc2PJ
uQODPpfQHQWpfyVNrHZdRlomg9jZcaDFtphKV0punIJRri5SIwLHlpjrAIZpw7mJIGL+H4cAVhMw
ZkUPeNBCVO/w+160pfJ8Bz8dn/n+E0f5YmzIZkkb/Py15Kg409mbWlq3sN9d1VUO1VtyCR47T7Ln
r7xlF1N3pzttmau8P6f4n9EDYzW9J5eBPKmxATtGwcCaoqLslN1g/Nh4nRvDN8ZqIEYTs9I3JubL
xZP+Q730jmzTKXBk+go7iHPfJ4cUatt+6f2J2l/TI8ZqNEYRRCWVVWbEIHmPjuEZ3Z6EljHss+CW
rvg813ZylMgSCLS7+es/kBV8f7bD1C1DUiRdllfzK0KjyVacs9truE9H0SWFa3BsxNkoc3tXdBDy
/gfiDu9PzfxadTXDkrVi3IBksSpNuZ0WOv2rrHvD7C6zjcG+ppbcZd+lyiZAxMWeRO3w8Rd/V8VC
+/UDViMtpaCkCod1+eCYg+xbFHThuB+2VCy23u5qqmUQyzLRaCrvJWqkmAwtRnLu4yfZWmIdCdIi
qjOJ0dAuC+EpI0+gFu7HS2y8rPXE/AABNdU0ZiWNUbKN2rQb6XNtzLuguZWtNwURsnx4+HhJ6f25
u/98IGV18PvMMgmbnEj64Fe5tzggdg4CSYdmQ/7g/cD2a6HV0U+yKLASCFB7OYcGOYUV1Tb2h35/
2yqUAUiLb8mLbK24OvSdiixwPDPHbmbneXjKaDZE0GckGJ4iJIOPX+TWt1u2z28z+2VVR5UVNst7
XKSiE86W+n/f6OtRebmvIlnROt+bm0MFKFeE+cYm/C9zfb8+1Cpm1Iowi4oS8aFkKv0SJXVj+h6N
ylc2/dG3yKsENTx09NgUUYBpl/cXo0g2JHWl96dsf/2KVeDoA6h1vcEsHPwn/KVTZ9zl5wlfwGRT
fvt9raJfQUpZRY8ylcSpCJEBSY+T29jC/XJFFPv6oNwODlVT6BrHj3fLRlz+KRr1225JRDkVhXRR
HpBKp8oMCtFDEIEZi2cD6uaCaH284H8RCPjP+1SXOPDbipkVzBNiV/8SCBCupR5i9W6RPJlxtm45
86C7/WfS9sXJMnRxVNoaWd44juoq0oS9GQdlRXd+UmdxJy6ktYS+cZHLlNnBkt9v6AX8l8nwX8+8
CjmmAJWnpWZHV2L43Oxybzy0u9EGm5d35OubI7GbL3kVcdo8U/AigHXQPumnZlfZ7Zf5bqCT5o6d
B0fVXSZjFRi7d+FjK+zUi7WRPr6fxv164lUUCptZF4KOkLdM2Q2pASSlUvpoG8Fu4y5UV8lMJuOD
FKSEiHG2ZJueL0xMSdl4ls3PtwpEemlCv0qRBQmPi64rpNMTdYSdHYU9gzDYA398RLYeahVxJHUI
GhQ6UGQon00hpFu2dQi3TsAqzsBdlLVcIRkahPrYtslVzARfLgDvZMNxHPr9/+2BVhlLr8tiJ9Ql
m6G4HtLPMT21jxd413Vd/xU412LkkqVJzJ4GHLDd4Mo2jCln/Ib52ku0j67yQ+9OTm1PXwrYDfHW
2stZ+nuQ+T9bXVuFk6pVfbFctjoXUnQHuO1kbz810PkVu/ofnO6N/bEWAW0rcaqymBwzgZsqJE+l
+rzxOpd49NEjrcLHlE75nPXkf+q++sTI3uIPHX4b7QnQAO+UTcGAjTtWW0WLmmlEa4CQtJ9O5dE4
L9Hxp7PwIbe3tv5/kR759blWISMpBVn3e+qfwYaxa5M+34NR2vq1v1tEWyN8A7aMYTaCobaKH0PL
GKg0sv9LZbpSBv+oCPqxabKNVGX5Mx99tVXcAJULonSgxgrpLxjVw6B/YkqXSrPaiLrva///dtxW
8aP19bw2aRx66q1+yp35nJyDk/+67HrF9s9I912M5y1Nxa0wrK3CiJQPBaqR7JLK7VFYgXxxC+Hl
hMIJujj5fksxaSsbWyuBxFqjaFUhcApguO7iV9gbcMChejB5ZJsMm4Q7hkJ3xuvHp28jOOvreGJm
yWxJyLrE4zmGnIcfKZoBx8H6YtJ/+nitrRx7bTILTiY288xiVqN9Bn68luvooEhJaOsRo7ymEXvy
OF4twwCdmh3HTLlMivD08a9493yYFtcA/5A0dXX8DQ0NIiVlIqqYBDqyZXzQrfhcYxK/8bh/L6Qa
TP5pGKSY2CRaq4VmS1Whqk/FPrAibMuMg0zL1RTVjfvunfPx5zqrGCNVg9VhpZv/FMEKn5iIgGro
JoBng4MTS8ClED4KN1txdOvxVnEmNNo5zvOi3lcxlhx0AGr4XXQOPv5a75yLP59uFWeUXs39xgxz
rNKT3IV6ItuyKx30Y+UEJWE0cwRn8/D/fSr+XHQVcgyTAXfFZ9HGDW+U79Ako0O1D53vjDTSZmm5
4aESvvyDcuGdM/Ln0qu4g4BG04njmHNjDK7k5A6t00Xn29pDnrrXbj5+vctf+zOK/74afqH899/q
o6jz0TdVxuxn/a7gLr1YPYmbQNXGV9TWpsRiKES+xdTTHg62fsrcCkr8YREPV736FL3ihbxZlry7
Py1ZFjVRNZGAX6UVJXwFuezmYq+AmWtfsS7b6f2Wlt47uSAv8LdVVodcqrqxn+RseYGM1eyeqm+V
C6HrwIxJQD/HbV0mxuAmkLhDBzl+/PXecflQDYTlNJ2GOqQVcXX0jcmv5yzOC1ZfBDluwu8dE3kO
U97zcYL8dEKBJFR2mds8JvvBi17Dg/G5ZtTnH0C9f6dVeG1bEJRF1RBFff2+Y2H2oyrRSkDXRSAM
4tJhvLX282U4WIePn/udy3lZS7cUXWWWSFwX1X2q+1mcTOU+2WHSOHtLyigfmVXVPQyDPd/ewijf
AWb+XHFJYn87KColUqf0PN0ifzYeG9s/TtfayTwPh2yjIpOXPfP7oTQ5H5Ko64ZuaqaJdOqfa1nT
rFYSExGsxbSTwzT8J+0+uKsRNkWwYt+eDVu4aG52ZZ30XfpJs8e3bVHpv97x+lesAlFV6lWG+Az7
xg4fRke1aUY56ZclQOS30abp3F/Nip/rqYaF8DK6zJzbP5+66tV0MHLGqJTr9Jh8grEc7VSmmm1Y
PE7E7NmCJ9iJeVhE0YXNcPFXiFqvv8qEjCoKZvBzrFu8aV98bo/JaemS6PfKCSkxO/I0Z2MXryPU
esXVntK7rJuliBUHGzUPAO+7xZ+uPUw3jSPZIMQv2z2hnx2XPzcXktOqbGDnbZCeiKvN1cNfy4Qw
T4AX/L2wM87lTfdDP/WvkRt632s3/KqdkGWCqX+w9gGY2HDQntvHrXx3fcOa2p8/Y7W7ErlHKNfo
k70kw6h4SJXjIB2i6JOAmMXGa142zgdP/LMX8NvRRfpDTxivS/fNoEJEbtCjiKcRwnwAizkaTrkR
fCmZ3oeg5IZq+/Xj5X/K1v65PJkmht8IeEIqUP4CPXtjhHD78yszW3bwbwcbm6IDIxWO7wBT7bLT
/C3aG7doTlx0R0Yj6lpy64tpW89I51yKQ+haDnMpW02qdQVnan/8sDU2WoiMdfawE/dW7weXKKxE
p5VRdLQsBoRanEW3PsT6hlgWtLAs0nGSl1C3XZ1wRZF7eSzYeia0tNj02qZ0u6B2Ks3f5/HnKfoa
BiezfsjljYj6Vxm+Xnl9tjvFUPViSDCBZDaNOjzAWgxGsAQCzOw+vXaQ0Zwe2kZu/vcJ//OJVyd8
0Eoc8sqCfr2Q4mDk95IzyMjrKF25lScvf2q9zSwuXlXCdEj9q9OKGFigmCFGdeptdGd480F8Hm0T
lKG7BsjfCF1/n16e67fFVrk/05KdPg+8zya5V6v+kOI1FYfoHHRM8egbWc7f1+Gfiy0/5rfziwZZ
FsQiJEepTuHN+nWjezGmU/cfH9S/OAimRiqxGNkv6ZSorCOj1WpNbghceIuP2IBIrHS2XOtRc4M9
8417mJNO+hK+iS8b6y6J6J9fjnUhJSkWnDYFWuufz8cMSlJrEutOXPg57q6EgYelI1kckcmgLN44
h+tNiSAm5Sj+TtwCnMU1oidkE5LNlk89FV/S4WpS3L6/3Xim9QZZr7FKvmvYbHOWBgNXqb4HxH5I
n0ZvcnV76RGavT1geQMxSzxs7cy/E7XV0y276bfdMjOaq/bIY3gtGmYn8bKYg0pMzHGfba+23prr
x1xe9W+LJSjtlYijD545AIJp0IKSLTjvvzyQIVuirMLlsFbbI8sGAcZ2xMjoKT8qV/NZ+rQ4WUmX
yNl6ee9/tV9LrXIDGVEYJZMSCgXhE6muJr5m5h6NPch83zc2yPtv7tdSq/s/bRIxmSerxqbvQrYB
Mpq4dwsxJDsiKHPvb+z5jbeorAtdEJop8LX33qK31fH7K3P+167497Mp62JXCiSkBApeo6S4o6d4
WuT+y0cz7O4gsmLGuvXhNh9vddGgoeRHTA/9e5NEp+kmO6IosN+O/R9/OSbK/tzzRSZas5GwVFSn
tuY/pfUGsvyzevs9IK7f3+oIV0kwwnLlVIlpXrutZiA+VGl34oA0ptbpu2Tsj2gjXLV6hl5a+qhJ
heqko+x/CkKDofkGomg4ytdlNu7msMWMDfWFXdYYr3HRfpKN4k5CmwXx0X0qzLeijxGnIRMwfJAk
aTiabXcPVgFddioFiLD4CkkSg4ZtRR9zVNCexubYYspFUAIvN4aXPtcGD87u540zsr4Y1u9hFV3G
oK8HVYgHD4FVTxfc5VZfqtwso8qt/4nZ+TpDW6+4utd5MlkOGt68HI23ZiRCmq4cNHGeasGvXMwK
nicjZAxTdPxZRrtdtzbcUTbPziradTTuJPSbBm+8Xo4O/Cx87mA3I0bsyP9TN+jnffHrsK5inpGN
RjHNPHLFYPOVdV7uC5QjrP0/uS+WqPbRzl5FPcRAx8RseTrk8w7wgfad1xy3xb63wsG65OmAvqwo
4qH+ujO2o9068VztmZ+/5bc7UM1hUTfj8sU8n57TjqFWtxW54We3PtWoLR02jsXWgqtYJ81pgD6s
0CPVtdP3ImAww8ems6QUsO+3A97m21xFPDkUgzlJ/re3uXHmf6IUv71Nwe8qOet4m5bodK7iSTt5
fGZ+FYsE2WuHu3a/VaNsPt4qzNS4ek1THv4vm2X5Ux/s/5+tjN+ebugtvU4kni4LLhazQfV8TPSt
vsvGBfUzz/9tER3zQTPtliA2XosN6l6zaH+8BbdWWMUMoRFLdI55DDkvHR2VAUTjdh8v8Xcf4M+4
9BMu++0pRiroLlDZ5Us1wlwfXP7D9Drasld4lrqdQWycqjX8FqPGPHU9z4QonHkiYXdCD8O68V72
xn3k/W8JmSYuXrMSOK6+2nU94ukBr23whJ8GrRT+V/80rX33c/221OpW8yNfF1SdRxsiRtCEbFcK
qfvx53p3Y/+2xOrammTs1iJjccZDOyJUn1S88RCa/V8WocBf3pgMG/HPzGvxLiwznbxSra+q4lsV
X4XGRu717gXF+NC/l1ilXkNuktnRUfRCBF9ncwZ7NsKjLPeJPZXdM2M1j4ZSfx3GfMPe9v0X+Gvh
1XYIWqGRFJ9v5EMXQxAhFS8iU+4fv8C/MN6fd9Vvj7faCZgMdLmYhqMn3871sfra7BK3PZTweLyW
MerPpldetuwNzL+3n45DCFZ/GpM7dEbWixZqPYpqTXy1AuUSCMo3Rdc+pyYakHosnpHRN3f5aFxp
zDWOs+4Yc3kOUiSXUsWrBNB2lAT8GvkKKUIIlpx2kuW7OUjJxXpmEpmN0OYX3SjuNRk+/5ziTGEE
SBIwKC5YGaEiN/dNzYT1UJbfuzF5TTKmr6fWTL2hYQwxNunIWclFNkywjyZyyoIh8GJEvlSaQOCb
wkLyafiiVsklN/CLV2mVM+5UOX3ZMcY/pNRthYb2KxoSodCimIwAktg0e0mqXuR8cPgtJ60LwutB
T76rkfF9nkrRkWDHIBYrFLY8tOepRkDG0PG/0ttTEzdAoBlSTtS+hV1FfeAqavg9TkN177OQW1si
yvEVdm5ShfKPPzJN23cFg7/lGb46U2/lxtF4557UGWJQYA4YoqRzBP88foE01hI1Qv93UrUZjf8+
DctShmKZuqGp2pqVEUf+2CBbTAXU4nh89pksnOf9xmH4O9lnEUXVMPNRsT9el6ltL8Zqp/0RgTuH
+f1LtJkk/t2oJKKIhoIzBwppoBgrADYV1SRJfXPEBTA49PdiYZtOeyou0l26u5K97Kh7TLE64f4p
v9IwQFN323bI79QWf/6IVeJY+KmPgj8/oppoG1psnd2SWfUcFuh0NtMop+zbxy95Odt/JjwLz0SU
TFrQBqDs6l6YRX+a2oIls/Cphs5T0jKcziVztv/f6wAPsSdNU1dhnKzW8ZO4KwSNuD1kWPvEhzb9
1DCJW1nJxkLvhFCimYZnlsnnNOR1dqXI2TCbmFx4Egpix8yNPbTPg/0NE2we/Ix8d95iY7wbP3XN
QlXd5Phpq3PHUKlvhRYrzhBb9DS6msBKP3597y0Bnk3c5dRZyvpo/z/WrmtJbh1ZfhEjaEASfKVt
M95oRnphSCOJ3nt+/U3MubvTjeE2dLU3Qif00HFUhCsUqrIyw0mxJqujo69BDAXdsEN/d9nAxoGW
MQCLKiw9b/Bnrck0a0yINfqR+jWSgxHMohPaLP87I9z+XqIln1BRHv0RNF8tGhgZy24Zi/ba5mSd
jIVbj041jQFOBe+v9ZGU4M1TV8FA2G7lTs3ZbLEvOIl9m6Y0uyTDbI0gi16mHxFIfWr0+Q595Mx9
JnhQisbD1u7E2pK0xkJaWMtLdV+q8k0eR/vLK7PlejAiQhT0waHGbXAP/3oOx9Vo4dDDXyhs70Fs
gC44sMPHzuyx2rIoIbi93/5tj++nzEpIoGQgrPSTYnWq4g05atAm+5dHJTLCOXUwk1OQuGJQpjJ+
7aQEzM+gjQJ0SnA62XPq83b4GAy3r5OoWJvIxGBWGoGspda+9H10zCvjIdPVA+nRbZ5miahmuOG6
T5eMx7PMTb/KsYHRVbnLsFjpCHxP7jJBV+mbZbmD3+zRrvwH7YtsPNx4ESkqKkU5SgWYhtuQvVRb
KBLiYo73xqF9f/2D/o81cOQetopob24M9Mwc+/1k/2dAIUzVCnPLwXojzKGPO/PGshzkPR20LR4l
dwSlGPgURVO8cfLOLHO3llblWtmt+eS3PtgyBzsMmIwh6ArB4r+HftJRFItvDhWXsUGB0TcQWZ0P
dawksC7keEHVzX06G3YPaiNAT221/335aGyOjOAmYSU25ZNaIonVfsI6ou1zIfcZbV/MUfovTXBJ
iChUrTYKceWbyt1Qfm2G//uVpcg6q/IamomSPXe6aTmqpIIwmx+BdWqMj7E6eDOYoi5P1KfSPJuf
UzPc4a6SzmwmHWZ6FxQFfvk07qcgu06Q8Gq/57v5WewcNxfnZGTcBdag5Wy0oh5VO+lxBW+cDC0w
wag2TQDqgMQG9DI1lfP3slFEutlNWP9r4yDZEMRwrYfRWXwp6N/x48Ki01Y0L2OxAJ/SwXXN51NW
Ky6jIsEDGrpVDSCy0aFXbxmOaL6R9rEmeAxtuH7l1BrnM8y4T9J5gTUSlaBKyqk7mAR8yOAeEswk
W4xPztACxtLQCCIomZtJcEXTJl3x6jK+Kb7hJAf9oQpMB3TPNt2BfU/kDbdWTpGJZlCUWnWTdxFr
X7ZJy+Sc8txX8ER4h+lEgRKUX9TWBcWKCy4/0SHgIUrsECgairtYOBXHgXOEHZTTQG+O7cKkoGs/
uw53zd44it9Am6NDGdmyLKoZsHruAFXaG2G0gAAE/MO+NhWemvqCBdvaGhgDcIt486ATijtdQC9H
FTho2HUyu6AhegbZJdLz4OjyzcOwR9OLX7wIbG4N69Qm+/3kCoP6pyZFOmySe+lW93PUjPCuA7nB
cKU57GEpWrFPGE2s2NnDjvO+1hTJCuD9s5/kdvyE/lnUBA27c7JvEGDLvHSfPQwBwy0O7nTVB1ow
f1nje7AP/UECfyNeOPsW7ojMiZRVc2rNSKUaAQPHg55npxz0P6sRbkRjmGo8amVTwZuTdzR6Y0jT
qEizX+rFLzmfQ7sdzB+FXkG+QLMOYD6A3FYDGk9j6R9nS9mZIDNbx/bQgRbIX0Dt3ivKvTaAupMu
uE/MTs6/XN4PG9sBCTek3ChcsKnz0baRN3JWRvhENQb1EujOR1EFgE0p55VggbDEiYzTpHEHtiSF
kTYLLJCg3zNMC7ae3wtF6Zkb/WzGtChcArh/+EiwM5JCjuIIdLgU7DdW6g/UAv1qJgdhBlaky7O2
9bRXFYLEMqBIhkop5xwMjU69OhWLD/JPdFr5FW5GO7pSChssIV+gfoVOkpy4AqsbDh5WEesSDVhu
5NXOzy6A5NY8TuWCQgdggG53jRTgV0hVOiAP9MtnCEldNrjhnzRCiGoYQCAS7ZN/UqyEADmAuAks
j3JxN/RBLYvaVjZ24JkRziElZZhBDxWRLTFutOpLpIt6qUSjYL+feLxFSpsaWgpI+LQ/jAh4uJu+
FQSAG5vvbAzs91MToUHRewMTTTHdKAUEwXIlGFuQH4b+5SXZKHbhdj9ZE+44SUYNyVsCU70Pym8o
irPwzwreUZni23Zjx51Z43x3KBvVsLAdIB3BSAqahS5IAvAouzL6dv8AnLPhLM7scTt8ljSTysib
+SZUrUDEE34xnie0wUwB3loueQQlj5MtN1aQHsUQta3UA6wD0Qj4GBB/fOp1Ugo8ZZsSW/GadSsr
5u17hf7AuieL4vYP3q8boeiZRS6kV83VzAcF4/0L9MH2Wn6Mjos2kgKVgsHAQTMn+amciwiCuRLI
qtbkQe8KF5k9B237V/0MyvTWgC5SNe6sPv0xKE0k2sWib+EOPRjvpCru8S2a6jDwSgSxzH/BHaEs
nTt/sLqiueb8QAryb0WpYPMv5nrT5wC3r1GiUlyu3D5WOwX6sT12UvmW76/Btf5V2VEXPJaASr3D
2kRR1tbjEAUKlCjQqKBY+PvcBZkpjZYoHmd/isEIbq8+4yIDE+AEmDFLn6EPb0m8VsjftFXrOTPM
uYgWLRIKwNsb0yqs9XzCHSOUPLPFTaseT5M6t5hWNJ54iWlDvgwNxzFk1wu0AAe9F9o9FJuB95qE
E7y5fT4m2GAPkxMfH4HvN0yZc+jRXCShdSw6lDvZR3lwp+8FTp6NgwtmTsfJvz2MrqIpRW3RR6XI
KUmQLtLVulZepeo2ZNmW/tqcbpZhArWz/CT1Pq2gWDBIr3L+HC2KvxbzPobgUVtPghBk87I2dYUh
bPHO5CNaMoAj1JKx2Ir0LYdkInQRBRa2L7gTE9xdKoXWkkgLTLyjK6aHf3qawACp+nRXB9QRzPXG
gxJ55o8hcQent9oiMifYA9Owa4ItuIXyqnmnQ116iSPQ+UF2B3TJ6ovA7tZ+QrSKUjFql5bJr7EK
bXKZGOHsWztyWPfJ4R+wcngU1xQ35xSvWFMhqENRVBbP9646GtD/qkGWOfrTl9qPfUjLuNkdimzO
HzzR2Qrxu9eiABDIGkHoyMOwQeCsGR261pBfmUHtCV5oKNZCwxvMp27nzl5zR0YHPn7MkBIWpfPf
z+El65w/WgsDQleEvWgaaO9l4IpsIZ8EtQPlEGYJnR3IGtQelF+cNWyCZNBa8M9nj5JOWltdSm8s
OsgilVCGSymEzin6GGej3JkpCusgC+qvY336Vir0oTBAz5suEFJOmfhmCKJdOoM5vYbM4Ii3+wy2
2YxOgdRDsSmG5lo4ARlqddYxwpvCUWW8uHpZPaLPInMVvB/URv8FKQso/qmPDSPTt9rxptGNZ+ii
MBX19VjU8is05X7OLRhG0HRt7doRyvKldG/KLdIHOTC9qZRfIc16tUzybY9qiuh8bpwXgiYtvLJM
VGeQtzjfS6FFRlDdWyi4H/r9dN3vIMbgxEcxZd9WOHZmifMEsWZaean3kOcJ3vN0TUBdI/ShIWNr
Dt2BlXcO/u+H8swk5wwWtFa2IIVd/0kNEg/0p/HdDMqrv00NEooHq6zhdYz6MGdt6qccFCsYoB49
z+ZDXUJ6q3y9PKQtPMGZEe48EEge02pQNL99VQ8MStuuUAJ0uuvi2UKX6OwVX8O3ePeergsGG3KR
6y2FDKzAz27cHGefwbmgMkuRJUkrBHtQyito4WaiLDybLe7gn1rge+ZAnl6bqw5K5wh5pSHaA/Q1
l0/14Evgf748qRvh3Zkp5ttPYoG0SbpoyWBKbaEv0YQLpMW/knkxBA/wjTiAYFrQsa6AgeNTeQv4
1qwBz/CCswYq0h2LcP6Ec2BrbZCDQ9ZCAYUBqofnw+mXKJJD8Aj7Smf5FThGZlUXgNZEJriHjiSF
RW4ZYMEmvXalK3hKgRX78qKITLA3x8miLFArMnsFJtpx2Bl6ZueLKlj3rQAU4fXHTLFvOLGBFrEk
TTQoEZZXNFBc7QUNEZkD7pU3EKU7kVP58UE6Zj+Wh8tj+0yeoDDY0Ydhzusa4Ggd8hFL1L+NbnVD
dWgWgqAPtBeZVwRQn2J59yT2ZugsO0jj7QX2N+70M/ucLy57yB1WIxJe6G0IkmPmNdM9fVqDBhpX
d6VXBpBISKCeATyaYM63LOvo/0YXJZo1kfg/n3J1KhXQz/SzPwASKDfNdQvFGwoBBWURHevP/DCY
ZUOXVWBGQcP7CXuVSKhkZzl8Jd7FvQslTMUdwGUi647yjfzsXNbd3lAop9iGYIG3Nu+pZe586H3T
o3lzWf156SD1lwEqJGKO3jSB4E8x0a4MxSDufEySAq7fqJx9qj+pzf3YPAv2yLYBTCA6nQBc45E7
clp16KQIWV0tZOSG3wBCGsHbXO2xQZ5bKNIJqQi2Ngdya/82yU3bmGp0Ua159TuwUQ/Zz7gcofGc
OXM6C7bh1gObUE1nfyhBbzo3fVqYVUu2aqh2oSGlZ6oPbupDO5SgYVLxIAoO0QSI0KSOKKLdmtZT
w+z3E59ThG0RhhWUvIq6s61yv9LKvrxyW7N4aoFzLlMbVfGgIqSztBjyZzmk6qF+VdyR4fdlQ8JJ
ZF9yMpa4Jtk6WLDUoA70TpgOZQk87DS8R2YI6TqQAWHsoqI5fG/j+RQcEAMPIMRbjGPg3DCSwFkL
9U74TwWC7ARyWiMkAJTc66BirGTR1WjgrZdZga4OrmDQm4HJiW0uAlMqqq26gpIbRGG+Q8QP+pPA
C9s5lE9kO3FYeKkSx+jtHkdEyJ3xnrW8NHTOgabKMs9diP3TedYbcDkQhf29oMTmVaU7XEMs2+uh
HmdD4lBGMqPboRfyG4RUBDfIZsj070mAOz9fgI4adGxlfMUSo8nZOGS95iw0Ecz15lk5scJFMnQC
+LEq4YLGAdfg+jOE8N3l1RSNg/M40pyZQ48cqT/MoH/roDACMZlGbQVHku2J/7xoeCGcTxekQKew
H3AfpA2ESYq4e8qS5TDQ5Uc96aBkjyUVIiNQuro8uv/w5vrXOQEf1LndwgLPXFiuaKK8XkCpauKh
Dk4Z7Xp1Qrx1Ab8TdreIloxzPmsrQUEtkpDrqsD8qGWQvSLuUkBTCUQebQ3pEz2DLGANVWKo9pR4
SoP7GNl4Jgz1N4NHOgbIWQVuggc0tKUa5moPlcH4ivHJplLA8v/RFcv/dw3IRUQNZZtjPzHIuUNA
U6AwJ9fIVdS/ovlFWwQ9oqJ/n/N6SlyPOSmb2TdiKF+GigVieshyCKZtI5PFipIA7OIiZvml8z1j
TCFRq3gG/A/MQxTKeg1koSFXj+xGkFiQsBqfSQShn/k+Se8v295wrToiGjSNmAqIevjistznuhnK
0uKPKiqU63Bs82MIZCU1K4d0AiTP1u11Zo1z5LOKSiVmdEUn/uRJgDBMFXCpdug2iAFUF6rBaQbJ
D1EEvLGKZ2Y5B16WBiSFNXPxFcTXM4pFU/t0eRo3nBosEFQNkND5TI4GiewJEt7R6ivQoIrlEGrT
cn+0wjIU+Jf33jjOr8GSSVkfG9KbPFQUb3RN6/Rw8ddbtBZIPaglwQycftWP6PwP5NvVIYMTPlaW
bV3nN+uXwhdx+WzV7oG1YTUSlPo0lXDTCTlwPa6QIvfHV8UnTuGBy8hFyMhQoywjKo5St/KvpyZ5
GuQFTQdjLsMkAZrD6ffKTnLeRigDfdecP0icsTvo0yR/jJBnPh6LMe0bNkJGXJUVaN1gWzR5Wtzp
UdoLYyt2F302BxAEBEABPKOcB88TLe6seFwQ92c3875xChScgLmo9iCABdCj2l3erWyBPtkzoAgM
fhK8mfjiGpUX9AhYUD5WA3rQdnSPwBXt0yLnvHUX6oqpoqeItRB+KqnNFfyNFsNO55FDCZJZ+BQk
A+ffYGJEiSn7cXlYm4fwxBznXbKlKNQsg7kITGMgwVqsb6W+iJ4xm4t1YoXb/alc6MOsIg8X7+v9
ctMA/VV72gEhqK3uJmHaTzAovmpWTSFdwkFZ/AmMlrN8U4ftXhLRw23lOE9Xiq+lrJOa92aKe05u
kRZ3ZE/f5T/lxVO6veE0geFa1xQUOpojQejbab5CHFJHGvl9GUXHYdNbf0wwz9wbmbmWZBJGHOV4
FA7VeCf15svlrSIcMBceQkA7KcwMA2Yci8v3IcidzF4c2WEpa+bLGCKI4frSmwansPAt1/Auf8O2
UzsZKJuIk7ecXPZrPLCl1W5pAMKNY3Kdvij3xV7zll0lyh9vX74n5jgvAzQopASgL4nT2O7bKNAS
XMCMgkL3lNBbneUKxY/4IPQCG9HN2d7iYjSaNaoxLDgw61t6V+zCO+KW36c9Y9gQjnHzcFIVJOjo
UKOfmxlJXzS5vi5+9jv5bhz0XQxY5PRa/l7AqAXhOFewhNv2ABlGjxrYrfhXcSGFEakmXBTyPasN
KLsZ2Uz1Frez1+IVLqy1bnluhBko4wOGYkFq6XzLoAdlJHqVDf5cS3upB8OttJJd2hHVLlbyq1nM
o6Xo3qLmt1qifOvRC2kj3ferpsXbaKaDDVHTmyU0PGr194kKtaqJ/rw8J5tH6/QbuZgZIshmPupK
D4jo4oQBU0BpQDA2I8zrJtu4YxT45Q10VkH8KB1KL/ZCT/3WK4KoeuMBqKuEIgn5zozNY+/CJIEq
B9UAg1/ueig1a/Nelg+NnhzXPnvuGxHWbyu1zVgXkd0ysfUsHvxUFwtqNDPOF1gGv6wupHlfLZtx
XaJW5OsoD43vDPKSECC8ec+eWmbhzIkjqXWtJGmKmBCw+NEFbsXOH8H3aC8aGk0BMxP22G5hVs7G
yrlPJV5kiFpBZzayiskpJRCbR/m+CC1/qMLfWm7CmRpabhu0wdNCokju9YMsiIU3A1ECvyWjcRnR
N/9uajoaybqGN370XbpNjt2v8aX9kf4uvxC/PCDHDB0YXbC7N532qU1uroeyzhtaooOPXRzEGYIo
A1msjJ0M0Gpg/ZU55NQBGLEMYvLvs4QqmdVC2fG9ZYUhksJ9C4UWUAahZCBqktp6DMK3EAtNCUSB
tfN9NMfLbDWQBvaHPjPdmcpvhalB8dtakKzV/XBU95d9xebOPbVIzi32EtTK9eY9YcCUCqEcepYt
EXPSiobIXYKtlCfDIsMgzVivf+4PU1BA63Rob7VQeD1sXX0E+BRDteCsQS15PjyyWFa6si5Z+TBC
/gNC0Gj/biFriQStaCo3YAWGTDUQcmoUdwNfC18TtbJicMX4mla4A+Sf8+UuUVRn1b6O9KWR/QLp
SoPMggyJujGjaAMH/EbXAXD+9JhYliyJhioDklsHV4ykLlBepmNgxNneytUrOuqvg0aRBULixImq
tLNJm//opTmy45YALZlfxfV0q0BjWTfKb1pJcbmtu3XsXwoTz9ipUv3BUKBAOoyWrUJE0w2lSXLL
Kq3dy9tx43ZlR02GE8fl+um9IikkV9S6kn2KvKClHuPpUBVfp2SBTj1YoQn+G1aBzY1r6swm92iB
YlGd6hBe93PkspvxuRhS22x8IGdGIFqa8O3yELd85pk9bksyAq20CBeGZAJTJbTYom/0LkOg2yAi
w6vsq/R02aJggPwDRp3rnKJ6sPhL/VMGaWsO7CzSocvOTB6L4ddlY1sX0+nw+IcMImozmSqNgcIY
g+UHOaEYa/0PowL3jgawXwF7Ovqp8BfnTEZTj6oVDHV+tZLFkZr0puz6+FZrsyTQelruI9ov3jrN
N0uOCAQOFwxbM4SNgXNy1BWJhT7VW89Ahy8FVlHGu9JBGFeAUGX8tlqAS0VhoGrStdaR3SzpV9I6
f4+NrrXLJkXI3ihfqr6lNqmgeGxkanTXWxDzbdVKcSy5OsY01308GHckrFJ7UJGITcO3qNYfC6IG
sVkGfSo/SE38O1QgfTkZJiTBk9co6T0tzQ80hDqyOkyOREnxXUlBBaMq03SzDmaQVK3u6nJ/r2na
c9VIABmaNaTQO6kOwJjmlEOROdNaoWQygr6w1Qk63GZIWquQo45TyJMPIaF7udZrX9NT40obDWIn
JPfltEVNvAvVG0Ubd6gXgt1f6h61ydoV8STZWQmJk0mb08IOu6GBrq2RmWjVjqCdCGjlFfpxsxs0
v6V3JJUzb04hxwpBUfOqrAfJz0ad2CTVgYCaSxMKZMvs9oM6HEFIcyVLWeg0C3pQuyKBcEQ5lDdT
Vq7QBFeHzJ2j/jpRgdnKkt4fqYnOFbKkLqhjDM8y82onZSpiXl19lNQSUvSQs7LNbNEDQDUSEEya
QUwWEJBmRXOYlL7Ypei3gQh9OelXuj7g/yJOOg9urJSyC6TJcDfVpdeQaAIXTlJc5yBsc9c1u85m
rNqMBidr3E3TsjhGOMRuZBS3NZSrwd+DAlHbugO0YQ9tmSGblDc+qnejAzjbXloiVx8LB9yhsj2q
evacDubPWMNjuxo1dPD37WMNHXavywbNRe5hviKobXV6o1xHQCG5S1Wle2Na5muQm2tI/q2rFHRp
VL7iZZENdtJ12o1kmocY7flZ0QW4rqCQvi6yowwpNkR7NOf5Wa7WYIzbm3RcPGvQh12i0mdJjR8X
zEMbZ+gEz5g6d2QviXwbVhSvlQpK2ShC7qwUcugyDdtrKWxpEIfDoY4y6pZkdhejOch5G5SNtbhr
ZfZg3Ow6tyuGm1XNF1+fp9LJjfw1i02fWOt9ZM27bMCHg4w8mCcU9FR5tatVvbOAsLT6GptoCg+D
Tgzkp8lVZkHHfpmuphStqNPqJob1ZbG0zlFDdQ2wrbXJG6Ax7alzDvLvqrrCM/EhHMPbVSk9KHlC
nUc6NO26gv2xy/adLh+syLrptOgxDqvcCdXitgIHQY/+yRdjKuVfVdSN92qqHgHtRcq8DndI6u/i
VVltaZZStwuXwgNTN45bDLxtrGnoKG1qSxRxb172Jx6Pe3/mrZGA4HSVkUN475D19IfaOIBCGr2H
BeCwhR/emJq7pI5IqYL9y5d8LfuykzeOVQDcuRIJgfZwQALeRkFPjiu/N5W/GaNuEEUDYRzLx3KW
Cr2LamkB1ld/NKCOlYB6hiF+62P4s3HV1/Q7k8HIXOuv8sDGqWUuFlAtIIgSoEz8MLNJwLRrGAPE
/DC8Mr6bMmh2gtuSPVb4ST01yAUDdYbHBaRZZbwuAN4d9yt6LAZ/gS4e+jkjsdYRuxA/20OXpGEA
uf0J+lrQRIp6dHuiP2hobTBAOJ0TswxU7aw3jG8w96JHEQf51pMN0/phldu0vYzij54DKM6qTrru
mRn0RSSvQ82pCvfiTkrRKLkNFNKmRMM6ltEofoZKaVdIfyyhMN/A3kaXJpPbLeFAUyWeAQggAcqt
78hUtl2MKz0YrtCQGwifM1vxMeuP0Rjxk/mJWagH+TFdFeDS5aDe0++ssWCGvCx6N/edyxYPLBo7
hivWvyZ+9XJ5s24O98Q49/Bex5SWihwjUF6i1Fa0+ikrRcoGW7EqhmWpBpryWTPQuZMh8dgtIcEd
kRSqkzU0IGj/AYEewJ1Xk/Q0j4LYeDNcPTXIbc1JnldFhhSMr9t4+u4aJ/JMjzGUycKiz+YxMJno
ANrJIT/AJ8TqDOLEY4+H2oQ09/K98EaoUa5O9JXsxBW7rTMAEjIkwoBjQ1mLm8m2KhsQbqLxv0ti
xACgLsW9lRYifqjNCWQ5bbT1sp4tHlTWR2UbTh0GxXrSEJr+L2P9dCuO97c24Kkp9vvJDdSodShF
xMTTQn5USYeAuxFdPVv++NQEN2u50lhKrIGgpOv01zk6GskTkW/H8GuTDwdzXWwk5RyLDjZCjyBF
tuTyEdu6Y0/Nc7txnmk9tAl2I0R77Dr8GaY55Etm24CQ9X9niXORvSYPmVwli29212P4bVXfMh0d
lKHIzhbsF2R4H/uDc5Jz2XaaNmB/sIClkj3kyAFMYcxDrJVmcVlpZyCONCENLczWb+4YNNyhBgqR
MsrDwidlTtq2gXGmR6Hgic0UsscdJCncLHGtX4UrTnBtpaGh5vVhlPOTGSLBdlyM9f2BDwZ7zZ2m
fXHd4rDrAbWXq8LtoZTRo8VehLPYSued2eYSiIspm4VpSUAG+NFOCkFhFbtx/fhP/0fiTqAL/HF5
I4mmmDuUPYgK1EaCx4aQddBLd2sq5ADfSOJhUNBH04BpQrKZC5IaCCrFackO5fCgQmGkmg893UXj
AjEhwHTawoYgE8QC0G6UjN7l4W3PKCUg4JUJQiYeawF6+ow0bP+yPtjVpd8Z8gH9H+p7A/kf1BI2
R/thkEdahBrNo4ila1q/3CNtZzjrrjwW+6YA58Tf1AZxMCCIhH5I3Ljvm/nEp47gmBhoCGt/0VK8
uVWQFwXBFEGGj6/PDJGqzF2HekT1W7qdvrPaJ3WVYEW9QPFSLxIXeNl25yM01uX1L4v8URyIFBvI
qvuTNdrD+Jw33UMhv1bhdZlEIK+bg7HYKVMwVNeLsaNR6l7ePaIRc8dxUGswOAMh509L+zjj7YQa
0X9pgn3CyQIi/qzmkNQLKIxwK613Ezo+Lw9iM24BranK+FypRXm0ShWmctqzIyAHNLCgSwH5V88E
YUP7J72XW2t2Ys3iYLbLCh+2jLCWLU7n0cP8kzmxzEECS4V+qNhhb0VKpwbZgTyZwbosw2hlR2BO
nhv5sNLHVMS0vbUPTk1w+1BJlVkvFvSezGSGvs7XzqpEiySaNvb7ySj0NqVWyxYpvvp/K+QY8IfI
v1JLhd4dF0GYC4E2DMG0mXXjZsWLnCFnFj635U5rvl/egdvT92GKiyESowrVWYMpWS7sQU/sPvzy
FxaQa3in+IEcGBf3hdEgyzE4uX3TzB1zeNNSEfJyc31OLHChnbo2lAwhLJTAdqLxSj+uO0OyDXf+
XT7U2Na6Zl8e09a5NVlvNrquNEZPx61Qm45J2hojUJeAtyhX1fVovwEoD9HUPyDJ2rooz6xxizTN
FomqYWDWZgiIAnPwi2Ex0OlkT/vqUQSC3Di1Z+a4oIAkfQK6mn7xLbpP09ojCF2HWvDk3TbCuI8J
o3Tnt4VWkKKyCNAlhjF4eo6gKh3csVGCyyu1sb8xlg8z3N7Q8hjMmAbMWAMEIfu3PPsbjPqZCW4v
9GZEU43hN8c3JJpIDvaHygld7Abw7nwpH6B25AvzPuy7uesXHdbo/tQ0RhHAl7MlFXrFlcWmb3Rj
1UZD+gqN6/WIPHJhg7Et9orWVbwM2C4RwnILbHVmm7sXlSGBwn0I2ypy3K662MuXfwKOzi0bxwTt
6CtL0YjGvLmU6PJj4shQAeVfHMZSgSfOWuGqTNObRvWlNlLBptx6UmFoHza422RJ87qd5AW4Dj97
GPelH7uWUz2bD2QPXBIohtNv1tf4Pg9EgLnN43BimLtjqqbPI5KNqp8S4ph67dZS45aK5lw+Dtvb
5mN83NJNRkfLHFJefq1YqdOmw06vp8eijfbZIP+4bGurHHs2mZzn7+GyAcaF21oOxvPgyV7po/uO
3kGgdY+E+tsfCM6z9fl8LD7Gxx33sNWyfNKwR5h4NuOcREHhpfYaZEKjR5GkoLY9myayaWDkB2Sd
c5RDo0fTmDFHuWMEWKUfHSw03K4v0kMWQDD9R4y7KHuOXxtn3HXu5Bp+f0+OmV866g3Yl4P2Gpn2
n2iIsPZ/oLW9cS9i/v/9ebx6VTS0WrN0A/SOMBmg/PTi/FqeAtbWD1LgXVUdinInWPPtffxhk4v4
ygbu1ixwMeZgWX5qQzhDXMb7cqfeGqCssNub/JDcElEIsLXuiJgYFhN5MsCxz0O0yYQIBJGx7tOB
EZ+Fe91jirQMiAeuPcEh2uoEBtPYhzVul+Wq2RmZgo09vpWJnT7pr9GOeEwCZXrLv6ivA6AwfwLd
3/KAp3a5m4a2ZCDgFvhnQXUoZR4jb4S3n9x8NzyN1+JU5+YZRu+OhkAUch1o4zmfWNa0K2cTAXwf
EOn37BKraRhX0fXoWPcGOtqtq8tb6P2typ9hCiZDtHPDIJiEzk1OqSWjKIrZff0yAzcVO8pLZPcv
8Uuv7RULtc7vQODNBybglENv4ji0R2IIe93YwC58BZ8rSMplho7TDJFrFFbk76VfBJC28KenXsyS
tQFvMk9GzLdk6KPVlMqIdSVBfmce6Z4gd93c/UHzx5ZLOLXE3W8ytIbLFYyKoFtNUGSuo58IzyHy
Er50YXfoU8lFwt5Lu+ZemWanqdpfYJW5HWPy8/Iib7mJ0+9g33nypEqSpegbeWZ3+eRN8biTTMsD
z7MAwMUOxKVF5K67MAUjt7ROSItk8l4Ce4mV/4oZ2D/7Ss1E4PtExjgfVGS1OSQrXF+2fovCq2au
7bD3JhW5M7XyL8/f1s1zOn+cB0I1VcrWGf4ON55HIQLUxEcUrxxj+Jss3dnm5JxOrarFCpgPczqz
q422jC4sbwaz5OiVhj8+JEKWps0A83R03HtHbqvUbBbMZO/mI6LLIZh/qE+M4JG+qnbqxRlaUdTr
y1O61QV+NlDO76hrDYKsAXMa7xegX5WdfqMHzMMJM4ObfvzDw/GwMR2ip2lVYUqb3+Q3ncHSEbom
vHgV2mPiqIA1i5Ofm8HKyaTy6LFKaopwXmE0qhV0YOiOjIZ24G+9XgVtR/6lCUsc+GA1LFeOSxTK
Y6eFvlDbKHZvBUu9jxWggDUU1UDCmq2SbdWaW8iQhp1ueqsECaYUu2um7Yzpu6mUh6GrQWGVYAKL
Bs3Qev5QN/3XNQldvUhcaRTVN0WTyrk2KdHWjDY461O/Xhd9ftsCTSTYItuXAlXBMo68LnraOLcV
ra1Vp3DUE7DoylUHlYVsD2Wxg/jm3T7hH6a4MyDNQE0DBTr7s7n81iNqz0Xv5HJ9QG+ywHFtFRrx
oIKGOfDRFN3NnOdqisSQ0gHe+BOwUIiu31ylE1Oc4wJd0TBAKAYF9exhNfUf1qJG9uVV2g4gTmxw
q6RoTaOnMppyWDE4HgPoIBzSN+AHAib+mbytnU2foMeLpCf6oPZGZItec5vvyNMZ5VZPmzLaday3
uncppFULr7yLV6jwruAUb9zwcUL/83f9e/tNnHPd3Dgno+fcWEVH0LhAus2XrRtZfc2s2R6LwxSK
6I42r/APO3wyGfzlVpbP6EGhA3V7ffIqzY3GTrCYIitc/KlDVQg6pFjLcDRvkEayM2oGZPAvbxmR
Fc53rJkpxTq7TtVECdqqgrKl5hOz3F82w1b9UzhyMmVc1JPKYW7SUAc5g3FbqnejARIDExpm3RDt
qlK3SSLs6BScN4v9fhJoZbGWIemvo30mYAzNeI42tuXoQf7epIS6UGR3InfCZuvSMDl3UoLPfQV7
gYrOgHdB+m+FA5xiQP30YIlxV9vWdEjwKaoKaiFuUhMtH8HZj/0+vilv41VxKIL5vv2dPanQoRPm
vjYDaPQj/csaN5892FrCRcGuB8YrD+3Kchh+rj1CETWjO/UKKpI7oUf7Dw76wyo3o3GNpiNgXFDp
ByrUbNEA0dcQ+EzC+EesDFe0C524yYhH4yK0wwVAilwCLPby7t12LB8fwX4/2Uodbj6oG6mIOcPO
yWfw3AIKuYAxav1y2ZBwuJwD72I1RQhiqgA2ALuAPqT1qO61g+Yhlf9VYIv9W582K6NYZGIlQO1x
tqyGqXvMeBExW8Uud0HaJlWHankd8dxjBL4z6DqRQtJ2teGIzsoW5QHqCB/muYtC7muo2bGgM0Vt
iTgMQpH66z51ERF60rPxLtcO2gGfvFj7VTD4Tbd3Ypy7KtB6BfKBskOyptMeiuauHyKvbkT9yO/K
A5+mWIfAgwFVRfzhdi/6Vi3oYsEfTM6MDj7FDiUbMeS6L77VHTjbBxdUdc/xrnhEYrc6/g9p17Ub
N7Jtv4gAc3hl7KRoyZb9QtiWzVzM8evvqvYZi6rmdHl8Hw5wAA28u4o71Q5rYZPg+jfePOZKPqO4
wpyrYtyjqGtYX6bsRgz3Bpdnml7VtTMyapTJnVHqmFcHRNv4iGG0xV368Ye8iI9LCwjmrvrUVtX3
auClpLyzMfpTd6E2GgPOFuu6g7l7u0GdJOdSWlyIAeodeEfh+ABFimIQ0znWh64YhXSqgrgxHpIl
d4HgAjiu3KlRNlB0LNRp2i4hhjcN3d4i2QFoMpldyZYD/m3JnsLw6fo3veyJ4RdhL9LAPh8I3tAQ
fe+NoqIO0clWooDSXdQimmKxK932GHvS0f5wI5c3pH3hKN4LZKupiaGXSiRpUWDNmt1Wqk30p7n8
WDWnof2veJhUFK0oY+ka6J5sNRP9qgYgKV0ZEOt5wUTcIPPgMLe+J+qXoLsBnBlamMzt6XWjCNUQ
xUGBxZJ23k/VY1Zwg+VFxMA5VlIu2BNrQRbkEN9odCR/rI6/6gYFJh1uJkBGiYlLWRPKXaFxLP4y
gjCSmbRRsSqrTMPxl+RpD5ezXwB2sNyMO4uX7lw8ChlZNEFZxUUBlKcD6aEYlHmtuSc+ysB+D9op
4nAxAHg3yiQ7jTinWJ5Ro0ANZAfh4g4bIJSjqZrRb6RIVOYucQGdo3OKshx9Mdi0Z6gAsilAX8Rw
tCtLt8f8q9VYznWjpv/KOyd6vkkMz2MWTALtEP0Vq5sMU0EdZECJBpX5rZdrWzZ4dC88CUwoEGPL
SpDsR0G2PCuGb4q8yXXqb68dgYkDSodts0mAgGoeXnuCMks9pL6WELTQ8yUB1Hl/V00Zr/+x5ZxU
7e3mmDDQYFcsX0adekMQHL3mL/ke+gEKK8HJNEc9g2IDoU3YS/vrn+w87HztwIwnwbbZKAtzWQeo
mjnZI6r1u/hOA8byZy0wbuWnyKPDqMLN5BGkxmDywA6XM90hRy47ntVfJOfv9Yd10TKZdXFoZGr1
KM9goRzED4ID6UHxPXPzIPxx/fCXJUNGIONm4ljESGqKw8+OgRUTwM/ujICmqS2H4nNTb7GGTCFo
MQzOtvv1pklJSGB/M6Da5OI55dG08gTQv69Mb4nCrtITOBZNjm2tPoZ9wLmrzY+zOgJj3FYD1A8l
g4QWrdLuaXil1L3mK4ZaUMB2+aieVPEuFHMljzF1VIHEZEoQfARh8KaxdAu1t2NdOOboxxZ3uvm9
ir9zzrjpJlcyGesP9ViJ87CoA1ApnNvPcnq0oICzGx67G+EJa6sH3g7y5SwSVUJoBRBBsB1/MYlt
iSSyFgsuh05il5Q1z9zPr7ltBV2ADT5u9ZrGs8uLfZPHxDvgqFd1MpMa8e7XIVUsrgJVyDigye7+
9+ydOR7Vq5VmGi342CcTlelJ/V4mB+C3O2Y6clzHtvqboH0H2MblHLRoLqBTMKCcFdBmYvLa8B7P
25rxWwDrmgjWGrHjD9eU9qM9E2CqaqdQW5zrCsiTwvijfInjWk2hCrExHkR5fEYT+4OQqRxv9C8q
93YaRgWaUmqMKolj6LniZ8dpV+WA0gJIL/Gwnxv5oyFwPtCmSIBvGxT1Bvzv7KRsqw6dheIPzXwU
X5wwUFF+n9Az6dozFWTMFbjlrzTNMGTguOF/LOZEXpEiJossYBRolA8gw/RD9/scYa5AdJU/ISfZ
+nhAdZIooy7d+aF/Xyl6MSl5aZE2CXJh2bW66WSDgAYLr6J6Ob0Ag1rLYRxjXmBVyWzOB5u96rOA
yhVgfLojwC1Uu95bi1echxjHhqOdm1n5WjLjHhMRuwZKiyyFfsNiFx2a2aX7E+oJ1Lqde90W/kWa
KeIhpcGw2dGFrtRyaxqHBNKq0K78aRf6ui05RfUHA3nbH+9NGGMRoS71Q1ziaBFQHMtPinrQOl73
aVMjMRj8z4Ho31cKkoZmmE3SOfkHcIDsUcqTGupyTvynID70PMZ47h0yaUEKPkm89kX6thk9+o6a
jvNdvTeP446XSW7Faw0NKOyjyLA6duyjHOUqmVR8LsG4yUjjGGFrLyrtN39CuI6ju0biubHNC0UX
z9A01ULtmLlQMD1PYbPg5Ub1MY3v6biYdNuiHEXkO1pD4M22bHsxE/sZ2NGgO9iMg24KZYkyCWqC
4Uy/KA7VeaykGV2AHs3uuBN5D4OtxykIEn4LZPSyUUQxkRsIFJXWkwvdrQEBM5aDm7dgBV3aF2Eq
DlFYPCpphplD0Fv9jRWufgBzx7k8gvt2xh3Tl8mbBjUHvgZt1oTWh2W0tUVVpYNvjRCWZk9QsQn9
riaUcxf3N60eFU2V8moD5Jh5/MS9CP5u3UTqNYd7mKIJ3P9O4Q1t/ovW/BbDVt9qvVLJ0qU19DTZ
tZGToC2PeUIK45hmQHfktS+3siFAvf1zLIvR0iovS13KrSiY8yNFB8oA18JRi4uRJxqEgFQCdmv0
ny7giKRsMPNuOofzaNejj27dxLvUFlwuDsCmkSM1AKYvMIwxVfbea+ZGGiZgP6MmR4fn//coxHDT
/g8fhZsmtxLIxFdsQGB4zETt6ZfG5+60oz7zjzR+UwFXspiImk+jgWoG/PP/ND53UQ7ST5ODqIr3
Pp1+5NVBeSLZUsOYKxW6mCihSCC26eVP4J4JyknhOWfqmdhnhrY6GmNbrdBYltrDtmiBd3ptneE4
v1IchfOrhrv/zxGnMBVuQRxJDPAfJOj7br/UB4p9K2LiKLRrDGIHUsqzgO17BLIm8P3w6rjY7i6q
KJJqGDUtVlC9TF0jhFD5A506Qtvpc6zaPDDcTRepYx/RkhRMdCIZe28N2TjGfSzgVpXMn50Ka9io
nAvozzbzneh2jcPnsd3yJmuRTAgSF6PBxG4DauBEOUaddmsm7ct1d7J1l+gvmbJBkcMtlgZIU4Rk
ALlMFJCyso3hECUm+DL214Vsn+O3EFZDyNRkQtngcdXNP6wRZd6cl5DwJDAfB/zvBaAgJDB5ieKx
rsYnJLX31w8hb8qAz9UsEVnBxaR0Dg53LQYbetCT/inXNbeYiIctMD8agF2bdnthqR6bPL3L8ux+
WGQvkuUbgG69pKbySRWnp6pLgF5c3w5a6ODfOC5pcjAAyGViXs9o86O1xJx2yGYWCixvlBxEGa+j
s1KvEt88MtDfV99V8+c7K/iTaj51mKzXgQqBehNVNrw1GYdKSEQqpUdcykaw93javB/IsY/u0/rL
9Q+xKQjj+QD0RaPnou8sxE1SAlENPR5FvAHmqGsO1eSITfoUzg0mR6eIxxe3aSSYAJSA3gVaQTYQ
9hN4TEOzKQM5euhCjOT1im3E/7nZisCOybjfUpjoN3QSYNsElGva5nUMsQsEYN6BPF6/PHPLW4Pa
Cd0rrBpc8i0NAD5oShXeui6jTzVpfK2OD4tS7gyAQZbJCEQu5RFpSzBISHWVeKd0KrHVBeopS26p
iK9SNx37bnAT0I3GU9LbqLHNDgnDxM57DTtNmuqMgJsScqCdoVQN6F8POGBYd1K9Ig8flzHxtaK/
x0ilEwGLrRTA79QDVBG7wmJTPEWjZAtx5Kl4ykzCgl5o87AUHVACsntlwuCPAlJQu87FPdHrp0ho
X9KUHPJ6uiODfgtiy5dOa2wprz+CqtRt08lFFNmBEfygENkVgKSlABwsr2VPnaX9CHA5XXpMwV8U
LtXnWNZtPZG9sY5t/HNPUhLbQ7w8TkQ/VZF0UOv2i6EKz2pvgJ3CtDwxrILrn2gzaUW3X8aSGqgD
gaH5PtKoJDbKWEaZUAMPMwVjHIDIZlN4V3UXRjYvgG9r95s4JsooetlKsyYhzUPiH8ovQ9PZycDr
m261d9aHYl4z8lSAdrFCwT8ssb1Tj3thIuJ9VS2xbRhR7Q3atDdLiYcGzDscdeorBzhFoZkvGZx2
mddAFcVi2tKLjpLUvPxgMzqsPhr9IStBkaVmKbhn4wB7RY4qulps2By94IlgHITcAkLSwjM4wDIr
ZoOdaNcGIZDMFUDzv8wurT39f3WDceoDiZtaDfM4WDL1hsTtFyEpgy6quWMSvLMxuXEloUyZ6VCP
hW7LqA4gGr+RT9NBAoUC3Q0mP3TOA58nkcmSU4xJzQZBy7Rtf1Dc72J65XyvbVf727DYJv6gagVY
P6saHc0fk5l5TaI5S6n44ZS52XxfAawwVJ7kMT+RprcrqeHFrXPMvYjJb0ppMJ4EcKBErEzcarxv
EI5tENejreqWQf4JAPhYqgPe6mvjzourfL5++K3bNUTK76ErgEFlWRGtqK/SrqWKU83erGl7MYo/
/o0IxDFRh6MEXtZ7i6uLpsZ+RVMHvYBqbyn+XEjGu8HtY7zJYH0j3WntZlg1IEGPyVIFYBbm6OGW
hwIAl4W5TqyLoRjy/hh9Qwh4ewlE5Pe69DFM/WJ6/Jub+i2CVUSlsaK4pk8XQ6hPlTDekhDbB9dl
XK6eIH1ZnYPVNWMcAXFpZjEKnmEwvA73/lsRSezwoAbRAme24nI+jpHJfJ5hnIRutmBhdEwGbetn
sDneEh8VJXfwAHIfZPvmFlD3rsWHcaHqxdrW+rxMQIvbGnlACRwzfW4iW9OLejfn3bEdTaxkNQdS
iKjHJq1diMUxUgC5qnGbppvaKaHTgioh+AXYqY861RdZHmta3SJPzX0LSvWTikQhBNljE8S1jeQl
kRzOh6aXenHwlVQmDIVCQfKBSk33mo95VsrU1X8efdD3BHLo8ALrVroP0tjfh2RCUCRJRYfx7jJo
hvpI2qdCGe3Cwlh0F3nzHHPUeNMaV9KYOBRbmtmFJr6q1faH3gifhCbfkcLwOJe4VVtbn4qxelR9
FEHKcImtFz9RtuEJBBiVDeAhbBibkZ1+4Q3MbqaVK5FsI1XvlFIZI4ikyx2UNCCN0X3GMmpQulik
5qUOmwWTtTzGPxvtlPVWdz7iL+yN6ZNx23gmsD7Ig+UWnzhXyvl05/OvMjBsbC+KlC1lMB86rFzZ
ivasWxiqwXokxggGaVeRg1L5ERY1OUrDUVH2la0ZPboTI1xfFN0AAgRA3fdSEx3ldnEbABJwzknt
69L+8NpSaVcXoe99wBD1OEZbBqGV9l5iYCxjGuR/w0rn/tJR/KImnrDnlS8vt4Oot5XxxMfavgjC
V0ZnxaGMZzPFu4TOodCt+F74aQw/CM1BsTTjph5w8LvIwfsudFLDW6JDRuziG6/IvlnVWP0QVpNL
s9SXcERVo5nMl0FLHstBvdGy6ANyjtOkK8ckmw+SXnwBzICXJeHiX/8Em3737SLOv2+laXGc5HpE
J2gb404bE3uYeeOKmxq1ksAENmsqzLns0dGWZuNroyJhbOTpPpKVIwGsut0seXD9SPTbXSgV6LnB
fQNAuQuMU6kc5rFtkSmKaNgjkOw6D9BWO94IzObNrcQwsUMRO22e6fRsBEIDuXsR1A/Xz7FpHCsB
9GJXn6YPs76QzTkKZC08SQM5r/imU/l9iWdOnZ13FiZUjF0ntHipI70XLWeQGmfRJ46ITZe2Og1j
cXofyw1J0AKUrNYOTdMZLd0J4+Hx+qVdYhVQy36Tw67sgxg9zEwZRxl8VEsA/hHudVfwOuQSKjb9
8hvriSORKvClvllgJkEh9ZLcNE4tKV9kFLvUNn6sY2vfzGBXCyPsxI2eoUyOCfLqus0OBsXdhxsx
5Hh3/TdsqoomYihfBhiowu5uimFd9daESpc53QztSa5OXZvaFvgXrsvZDoSgQaE8jhJWxhiHPaiz
NoURwgPtx7TAp8OcM2ZLqYUJiQOvuVN4K4bbZ3sTSXV3ZQYY3BMbbBaWgSXnH9tIP1ldcrLS0DW1
7i+uEZxqmBRR0RS5wNpdBi0bYx06iq3m0R4a9UPeNzsi6nfYeMic63e5ZRCWZSDdBXgTQN6YnGKR
I4FYNMZrbe2rTeHPy61JeIi7PCmM951nMsR5ighbKUBlSjuvilu7inrOYTYcCKDb8X6lgB1QQeYw
2iQSS5vwLKuwf9YWdkV4z9etSAl8f0RsIJXiicC+kUujzydgP1UwbOx6HJYdxt3p7FdzwDhl617/
ODL1eIxRQ8XPS1ngPkFv+r3WFUaEDlNjVoFqDje5NtGdliAcsH2Nnbd6MoCwlewXyQqKWjtUfegA
+f2QKfK+yoQjibrjqKi+Ug5HJVtsE2EbPB9On/SntgQeTQmWBCF386hyysjCHrwFvm79v+JeoHsB
ZDXQgVA0HOySvD+CulhGNBHUdKP5i7p8jaVTGO0bCckNVOD6dW153TPAmqiDGw5hl7muITOjpksj
1def64/mIUY/sXyWItv8YKCPSR6Ee25OvuF2TUpDR/cEEOXZ3DEzrFpQl071a08+SMA9AwB9fqS9
4dIX7vVHzgk3DAkDAr8mdgC4xipEJcVJQqRC87PG78NTmNzWYussi25HJPSb4rmfDiUpnBKcFA1I
nrEJZrctBs0mHkPyVqkAqc15BQvQ4xfLrvpQozGkDvgp5rQf5OVQGAJ2n2prtGN8hmOjZZUd1eJj
Mym7MQI33aJrL1lkfV6K8Dbr052UWl/zVgTeF8hYhPbbNJQyx4K2CnZ0r0gB8bZuXVrQIhdoPZqT
5s9B7ym+9DQ/nKn7nDhFVYN21Wc3nXf83fet8s07yUxmNlWlURdk0XxyMl4kt36onfAznocH3Q7t
5esQYCtN5pS+tizgnVAmWyNtTJpSg1CadYIUPnQWSp4Xuuj2gBoIKFTIfNP0v2dVAKCn9GtgOwZO
EpNVhXJJMuBvQ2JyStJDPX4wdU46vaX4KxFsQqXmYQkmEXzHuorsPBttJf+5qKL3F/a1FsNEEHnA
k6yZRMsfmmJntmrjtFrc3YuaAIoeXbolVay5WdegXaXWtj4kBzHrjtG8/NSGPLLDBf3SBRhC13/W
JdenDGf2dsEaEz/DbpGkdBE1X8odFXwl6Z38nB3q0sl+wL3FHycPDNbOvCuAnYrbscNH4v0RQTg9
/7uAhPRSoj1VGT+HttPee/PGXJYQS4c6dviHPQWyMM9Ts9rH7plbXrn45FSWhTIuUE1N7BPQv69S
LjB05aOp5CZcq+iYgfmTzs1anmorP0sXoGYYneW584ssjxHJ2Cx6+5k8l0nop+lznd+PU3NE+HJ0
kfjXvyi1w4t7XJ2NsVMRFMEW2rGhD5dnuliKXDy9iE2nak3ZjtRip3Zmx7HSyxUh5nQ021hdaGTp
5lL3Hf145qENKAYJ7QX9ASP5RVRkJDEOQRZRo81mfLr8pB8o1bPlANf9RLGko7/gZYU0GUMEoixT
aDj2ORDFQ99KRWH64Y3kD/vcLUDmQ4u25z7XDU9JLq2RykNjgaKqoGbEjkuVutYas4nT0bqfkdjR
5FZo1d/He+EuOkrAVens+rQEZQJQhudfyKfTPR+FdMtA0AhSUdbAPjvs5P33jHWDKFGtaP6w3BvW
zjTGj02Uv1zX1E0hKmZQwBekqhcJL5jm4A1SFWFe8+XurglLuy90TuJ+GSzpla6kMA5u6Qwtnpc4
BEjN0jvmg6jZYQCsLXB16ydTAjWZTbfNdjwns2Xwa7mMP9MnlXRlg9NV1V3cjztB+Ag2ISnkNXMu
XibM+ejfV6ZH9ARlLVnS/NjSvbkGTmL2+fp32paAooMCGgT4aNbkslxr8wUnSeZO9gpBBfaHpnG+
07Yy/BbC9r2kORvEQtMt3+hqO8xv0/mLXvNGrLZ8I/bH/jkJ2/fS41Qa6xJq3aDvJWd2P9mRh+19
4LYk978owdKHDrTfPGU4jx2xXnktmdHCWBrTtF4MC4bdnMhTCdBHTAKg6+OZn5sPgifupYN4iuiP
8NNnJFJ2ftsF5AdvUPiyMHxWl7crYNQynRNZmDp6z9hk8imQeCrZUQEieYAq28oNqDE+Wodir/pW
ILsmxku4sM6b+qShE4zRaA2Riom+6SRFFjaIYRk9Fjy015bLOLAtQRUxn2Vh9ozNJQSl7pqwgc3X
mBmQerBRZsrydN0qLns09CYxh4milGqgNsUkdB2414DbFOnAVInvyefkQD7lWEHun8oPaNW716Vt
K9BKGqNApprGSoUtQb/5np+y29bGlspO3pNPjWg3xxTTrcmp+zk45b4G6hgmoq1XIHI8lN+4eAdb
EXh9bkaDDPDdZlIEonBhR3n1pmO4+4VCi+Vjh8vAc1GnYG6ZfuqVe4trzNLOEfIm2XDMm8ElT9V9
+tLc/aL/AexkDoKcGQ1k0FK6POzjy0cPI51R1UzXo5ioOpizn9WD4ZO72M8cKZAOtBEHxhGf10Hd
1NzVZ2YCr6DMeZFNFl5Z1ocWlZU/QDmh3+fCFa1EMAlilqSakgsQQXMMMHY7WoeuMCUS6090q9vi
jZNtuvaVQCY5lDsRg4wiVDeSbtqhtBtpr1ucGHX5Gme+FBOktFrN9B5bEDhVdRJyX5FdHVxs9BGR
Jo76oj0MnomsyRePPOd+uWv4XvYZ/milo70w5XldZCE44PSgKxwrgV+nmOoAajnJpT0iPcXeUcAz
Ds7FskXJRllKYEhBOxvyOUdjQ5mf25Tj5jbTmLePJzN+Z2zVWDRHwfKn9kYoQcdgfR2jk5rXnPjP
c3Dn1Hh9ieXY97UUaj4g4Rtg0pfBYOc/YywNJF5R29FJe9AO09d01wSWq7kdVstCpwKJp8CbVOEY
yHm4fPVLSBEuYt+eVWn00sQtAARbeUaMeg4lGyM/eM6dq0CMm5FANSuoM1wq3ZLQUElp9yDODWJf
dZWD9bMuHNLa4tMfQMlvf16g4yBMAu6N3f8FPwWREuV/Z80e08rOwQawBMnetLFcY+cH9ZRwH8OX
Fb6zxbyJZVxCWUcFyKQgdgBHVYSzedOH7gM64Q71Q8mrdtCQkeWejJFkn2c254G2Sw/4Jp3xFQK2
AsHDgchde+RU3DalPcFZSDsVDzxkhfgZXu9HNd5a8W27t9D9OdcE6KokgGcAB4yVtHlXuonP1b1t
k/7900xmQacyCjOrVGQudJ442QGeuripdnrtWs+9a8J9kRv9dhD217OL7VzGALQgrWUilWFieobh
cZCD56jzYn2MxgRAH2PllsJ8kEDhSNvMwlfCmJA+xk2mZQTCLDI4Aybn5WLfmoCamlW3jHjd8u0H
4EocY1xmNmlEluGdjQ8VpqBizKuG94bT+6DfdmUXBs19x2/nDSuZTBhvZBXj0WIUokphvcjReUcz
c8IOqkQrpd2PHDu4nKWXbS+yEsoE9iTBhF1dwKim78njcE8h/pzKogSvFGmdZkgGdg9TexLs5Ntf
KRAyIQOdU6wsMMnwQup2iWiYCA3nl/cGluENgMHdGEwQvNGETSsBNvE/0tigJGRNNRaWBZZNxRtF
T8pQMVGer59pW03fhDA20fZ5lksJjeqFdkpKLEZUACqMTa+p6l0umu51cf9ig2/yGLOINUlQRwWH
Eg9hMN6mgHrr/eTe9EWbPyy+7YFXV8haxTTXtVIgKYv36Z4ygS9HxLlvCmAu1HPhtXrMPYyyqDYQ
hTix/l/M4+2ojHnMdT8IcQlt+YeEPPZnAe62d0Mb09136fP0+frt8jSGsY2p6jJjjnDcMIycCYjf
YIEve06PhH6hi7iyulMmqoF8qa8KCcciYuwq/QLYWx4rB08EE7pmsYClVQhdhjo6WgK2p4KzsnWJ
6kxj89sp2D3sTM2zRaF6n300wMRlHqSThgcmCuR4+RR7dCG+mkfxDGp3/RttVpHXklknEppZNIe4
P8oQAVeyJz+xUYyRYN7EO08BLcaBRGMSNsV0ljS5ra21mMrDYNwduoVo2Fn3y2hzqVU5n46t7QK9
SAT9NWRSBD06uCNEtvSN0rULAehiiN1/4r0mz9n5hUYCS4a2z+gmJKORcV7nqgk2MJATkX39mGCE
5bOY292TsQPrkz+Ah3H0y32mOspPMwawTROMO4UTmKiQaz+C0dmqXMDA2uJHmOrToO9U7bbKxZ1V
Rf7cYdxz4IjbLqK/HZp9jjUtmoY1QfDtXGxr6gflZXmJX4c96MNw7X7hZE6Cclv+GCdOggRABi4F
Tea4aT092JWDs+8zpVCsUlPPtz/PtjnbdXUkiQtY1tyNPAODmNLitBhZMV2t9c8thb9g9IU5K2hg
AGyQ8igbzO3HqlqJpEULo/WM74pvgH7Tcoybco+nqR0f/jN/2XtxbAJrGeqA8t6MJDlJsXkt2qHF
G+m8HNJiZDB+ommjIiyqLvSXO7rAQJvQUmEbty0sCRNwP3jgY1uWixkZEJhKICm/GDQpm0hUxinV
fVnEQml2o6kP1z2fvPUMA8WiBfxZnfZcGDsthBTjBFalg0VXfZB84cXyFTz6XGqiwo/sVAHozIn2
9Ul0ZWQD6HQd2qN4NPbjkeuntvKe9W9hFKZU4jHPB/Ty8MSefQGlCy/y9H2yH0CHQocMB6++16Ct
3MLwZgBYiWYpQxS1UOpGUEy4K8WnPdnKE33F6QJuyYaqCGuaa0mMCimdCFbaEY22Fzy5TwSiTgPq
X/LuP9NMUl19+7I6E2mkDrw1tYEHXdFldmt+lPCi1nkhm6M+OpOqzgjYZhXB6MRAD7DRe9tjVfdL
jFnveHF03zzG3vhJLV0ufxRHV3RqOatSSRTOy1yrje6HX/qfv3YcyW5Obc1DH+Gn6BM8H7vPxp63
TXT24de+H5O+gpasLC19wlbcoa4R1IyjcCc7hUfrs/XL6C4fW9TdXOJFH9oPCb8xTD/bNflMBltI
4tBjKVb30z3dYpqOtWsEof2Lio2XL/M+L5O8NkQmKZAe8ZqsEbExhFhq+ybM3GUqOJn5pqfT8YSz
RNRfVIW51iIFhGueFXgrj2AE6/Zlw2tXXo45ng3iTQRzc8I4qcKQwnmLB/MAAiL0YTsv3rV3fDag
bX+CmU3AKgBAG6tX79UzFsH7DphyOG69PWS6GtmCVDS7YZF2hGCqPUvFR5lYh061bsSy4ECZbV6m
oQJ8ygL0icQOD5hDWZgxbeYLWnZXZqW9ECu4Hji2b9MCoQ0wrjEUziaVohYpGIEtDD8HoIsFKkYL
WQVgmb+NII/iyKJehNV5FaOB6NRbmM6zGGOvOz3Jxl42ziQC7e301N4Yj0oQ74bMJh5dJPl/CmQ+
X2JUoNioIXCaip2e5q6YHGtTsxfhayp5fTjbTXc3109Gel9Yd3q5uJwfsJW50qvFMIYBRCN2u3/B
QFocSwvSZ9Rl+69gRggEb3kqDqEr7zX0R+PD9AV+nY/rutnPWItm4gaGeBrZmGeaxI6YLoyd7qTg
DZahghTaYL64BfksJl54d36JnALzXMulSrDy6GI6daU+00Z1h5ef6pFcbfyqWMgXs9eMW8wNG34f
p6+WXO1ANHYbGd3XuV8SZ+nJAZvTe2CLfC7KUvTUwgI7sAKyhUJ+0ARgVw4jhi3arpakfZVEojsk
PGjQzcfr+uczOpoSAbgWCmqLdO/J/Jg89Df1DSU1HFDDbRzMCjvLTeWM37gZxVZEUE1Mr2HZCyPJ
LDqPQUohywp8MEOf763xIcTQXtffASDPxnLQTqZoEOb8TU1KX82+VOOOo6sc+SxwjwEoldhsYSwi
9oJoKE5uWl/DjmLhCu7fZPkaRpMRITAOfYGyMsq6kFSGGPp9hi4isCgMjfOK20zydcyng64EA2sX
PXwd/AxzPwO+XLNHT7Bjp65Rz1Tt7Am+xu2PvNL7ViqzlsdozlQ3tTF1uL9q+mBFilOLoVuK8UkE
9XM/cxEDqe9inelaHOPbpNnK6Cykcbbv8GP82gdF0NnZfkacwDcjmW1xP9vl1D+sey2VCb5Wrwhj
ouFSrR2IDvH+c8gH64g1SIT6h+EbLUXMPkqq6FuqO/NFt+U9xdsHXIVffIr8mBO+6J2ylwC+VQND
mJZJQWHfO5ux6Lq2SiXMaaillxPkqmbCCSJnvb8mgzlyEplzNi/wCPneDDRfyRzjW+rOGPtsb0Ft
B+RqzCp6y3PsqXez26BRS25kG0MFTnVA4gjAUW5dYEvVKB+VhbE3XQYX3ftjR5UxFBGtE+Z7/Sd6
1Rj0o/3O6lOPScbxVL5as53v1G+Jy2t9bfUIMPMq44VJ5wsvNoBkoVGaPqlSbP5PvUOehDvJlZ+l
ne5qQY/h/gHNagz8BrwzbxwZ4BKWBghv1KEMhf59FVbozM/QqVMagF3ptjZqp9Kk/TLoQdmUu6rV
vOvecEschTDQELb1S9i5JA2bASsGaSDrw40Jemhbbcsd0YnbxpKvDRnH+6obuRHAyQ0gW8giemgs
+8+S5J2aWsgUlLwFepJpA13SRwOoBkeV/ESa9CiKyh1oGZ7xn4GoY+pferHZxf2EtePYMTOCJRk0
akINM7qhbdTtTZgID5iI1u3EmAxbk0QUrpoushsMuLkgwHupAOCUZrrbEWMPXF4/WRrgAoGOsgPB
UDljeLQ7oPgT22OcImink13lAjaxOhv7uCdlrMA7mnNSpg239u4eGGtDWBRqqWxSQAfFT9Fk+XKu
Hhc14lTaeWIYdcpCXVQrSwA0d/hcqfu0PMrJ5+sqtBWA3h2FqclgVybT2gUqS7mRh3ty16Mh39md
Bwj4R/ko8TbTtxpA7wQyhZfMqENLb5IMAg2bcsqRD3QuR0MTtrj7z1wL1DDeFJadtyyiTJSFGsK6
tnXjwXAmjbeat2WE4NlETxl+jm5Pvbf5pRKbOlHiLCDdaBOBgFcVzXzpvmpHN4t4NZCNWKKvpTHx
28ysYa6Ehd4eOCixjkPb+IOTwKPBq1PAJY032MQTyYQvdRjFtsxCKPtc2FL5XRx5LJ+bOrE+FWNP
oywOZmHUv07V3FfE1vcGhvymQLhX+ZNMW25sLY6xKxGE2ZU4t/CbD70X7aRd4VTH4UDR4FMPsLW8
vYHNG8R4PZDuLSAkszAFmNEsp6LIc8DWnufd5efUxRMHn0wc8M3kHZ9ydst1aG8izzWDdSRqiSmW
eY7xhuIOqId53nhhF3NWEzfj7FoKE+KxM7CANhS6T+c40s/JLWA1sKwg3eb29BMOxOmeBZeXTvGO
xrwZSTcLpR6TLJCwuxwhgZxcQ+JZ9VbvDLSWv78ZOyvSlqlZT2VKvxnFCkGlMT5kz99zWwiqQ4OJ
qR/cyYZNtVyJZGy70XIkiWFBrWBAS/oMIyt+VjGhBCBD/cgft924SQPjwzqmoqwNCuQ5HuV6Fvok
qDrNlmRA+0mAkDV5W7jbYiiXlaxvUBKD2XKmaWISKOEhKe6b5YsU7a+HsQ0LMywLSxxI9lSk2IwT
7stMrsymg4i585oWJZOFx0m95aQgw0J/BMu42ORglL3RkWWg55YAiCeqD6jDeDm4yXZWXgFoIZ7v
ck30Lbn/0PbJxwQDe2n1bcRym3v9pFuK+e5nMOpf9Nm0gGA2wfsXaW1iy96Ceolqt/i/4N8h3t+V
ad7JZK43MbrWEJcoDZKPOQjVk112EFNXfJ3vlEegj2KK7bU6CHtCnIzwck6ET+Zh8040YxRyBXSO
RDaho6Ty0vmZaNzXAk1xGBHYzcHrGxtJUCK2fqoZQ1gTVHuAhtDsq8oWf6QmwPfsXkWdUbfBqu7M
sldWLlCQZrD+hN5//6TvfgAT/oYCUKFqFILd4kvxdcEkZoELplxDfYyRb0pewBuw2Eha3klkIqBq
LVGsFzBJA1sJaeo12jP4O0rgnOpVxzvepjBJRn0am4iGxVaI8WCKW0I1Fq22l/r/SPuuZrlxpNlf
xAh680rb9nirF4ZG0tB7EjS//iaOdubwoPk1tHt3Y2MmVhGqBlgoFKqyMr8vpxzqJLlduqlvOCOU
XyTHJEG355O7bOF/KHeMaGHUG9Qe7FBPS0qjzPURO1vp/U9NwFvJAC7nYPRj4WUi0B6iYgs41jZJ
670eTsESoQlYBCBPE5+FkuwLQfYjI3nKJzl1oXdxAN8wJ83fKuchf9RA00/fVRfPqswgJFYkIQmG
2cbEbOXpgeE3eEPZGIYnu/g1vK0fyoPu0woFz/03ovMX44zzhYlciUKCs61Bx03IHvq5dFWwI3B8
nP417CFDNR0depw0vAKZc0wgy5OZC85xjo6VJzvGcTlBSv3RusEslyv2OGQ1NO14L/Kt1a0cgH0A
DENYiYOsI1oOgyPoka2Miz3Okn19efTRwq5ubYa5Gyq1G8J6gmqEGtCipOApASWf4yEC6SZdM8PE
/kmTq6qVcGzF6RwrmPcxSs5Ctj7TeiFMpJfmKU3mhQrtTIpd1d19HdbOVM+BGDccl1A34+7n4WSF
KKcwVoFVU3FpJ4biR9OE3uJQeKIOssLcmGpbj/ICpM1R6UpkfinN/BaiEJgel+w8AdQEZMoHYTZ/
lLJyk+XLt7CyHiOpD4pBBtWgeOozs3DiUbCbaPIaJdnHJD9jfM0WSXOeyvQRXGZ+LBG7E6wjLgdP
kuMzkcVfjV50NuqWfmfNYBCbdnFi2bFkOEuPIKmHd1paPQmD5Pc6FFiIbHiF1v593aM2g+Zqc6hj
rxL4Wex6VNbAt6X9mAvtNqllX+3vklj2wvHXdVNbKQWmX9WPmhWyNBYe3xpW2/cN4o8YFC8liFmp
BxvP0d64p2RL5g2PL20LsQWLVOBOhqgs/vF1dWK4JKAjMC1fv4/3Mi483V6AFSO7zjdvFw8Vd6qz
F9vKAc39G8oKmzs9r/Sx6eurH8GcJnhHWVgllo35ittmtqcElWKqG4RHWe6MYO88hRi4FsBT63B2
fDMsrUwzx6xYpLIAuBYYyrfe1Q8U26PchLvT4Mp+joGrnzwq9621gnXHoD0+gKTYvo0FjK/aN4Dd
Dkrt9CW5q+fIzYoIpDicCLKVJ5srU2yLpqpMsI12MJXudYgiTTuKeNUOsl07JR/4tRVE1tYYT5Jl
TAfpGaz1P/r38RDfdTeKD9ke6Bh6RQD0PabmB2QY6v/2yP6yUsaB8hngmhTSt34O5p8GAYuguJkT
wtnRrai/XiLjLCDwitOI0NnnDvkZGOSj8eW6P25awMPmo6uHBjuTDmZJAd6jQtN8I6+GAymUEkxn
4Oa6buXC6QHNo20u0D5RZi6W+ikd52GUw2X2zWkW7VESdn1SPGWdyuM3u+yGMJaYD5NYUiqCTRv6
Mii40Id0MtnlY9x4zXMsuFljq5hLlmypcyyPUg3lXvscPYbO6FSu2HiYHoifTeE4vPKSrcvDwfwy
5ls2cocXfijP/mw45d7w6UhrbtjWmbKs8stAl4GWsUe//OoaGQSz7xRNm30jtmcHKOBdijbMXnGX
Xfnae8VT+mi6RWJbnoGeO7pgGI00F44DX14wzK9gLrNOV/Q4LJvJ798GaAbblKozdIkztXZ0t3iI
sXxpU5630Yi4WvmkjUoREfhA5/1mEJzqQ127QgEE/oQhNxSnBlcY73k52qZdCwSCqEVQX2cCkqSH
XVjN1QRSddUVQW1RqYIvAaF2/TBdQifonq7sMD7eEqGarBjYRYyCxiBM34GnXj9Qqmn4k4p+F/Js
zLiB2IYqR/33+EnGPOPIRp4JLegz5g8IgoKnHO1agzwxtTt/dCVP3GWI+07J7bFdpNqMYcajJUXO
mj7SZ1+ekl3YG7pTme1oNyoAeUUN6QxSnbIw+puEI1cTgC7qS/4N2xY6uUhaqLYhy9OkRmM0T7FB
Fw1mhcmedfAJAF5dwJ9kO/8GeDtkQa5/6IvY/NUmS9yklKUSYhYHZwesF630HkY8DAL1lCurYhu1
TW7WQ5rAk8R7Hc8XZQcySEf+MUO/4Q9mMXnWGL/tJzAVZXQ94dk0MPxHgdrybVU4wkH8E4jRRYLA
7B/jqLhrlkju08HXHmkhNwdvnq24dHKZKpiY9rxHhuDW52HHrftvu4sqAeosgwji4wivQhCUAOSk
tkwcUbV2tSndxW17t5gWIj56D5ay72cF1FiRAx5sxCKx/BnjmWq3tRBc96HNYIE+/L+/hG7S6peY
+ryU4IuY/C4GMweueJc+U7EN95YnBVnh5KDD+JOO+FY0RM/DMBDiwW/2MQ+9MpwZUAkvsnaCuKEe
uVGX4zUWNsdCG33OEi8yXPqdV5aYeD8XspEkYr74MebfX/p9/wiFstHLgujUJDZYHL0xcwAmf+fJ
dlyidBnLTPbUC1onQ/B0wZhvtENPM8BvuAOduZ36ybl4FkDdFKHDdIM5szMdbL2+8K14CLS+DiCA
JOGVytw3adbMUh7GC2AW9JuiewB4SxsY++tmLlGmdJUrO8y5ldBJSPoQqyxwYgcQpg3HCZBoNOwx
4lPbJXSw52b2QPL2xrF88RT+sAxFASCwcOOxxf1KSGcVSscDBiHCs/YWj5hd7l8xpG+XN6KP//vv
3ilujXce7nvTd4Gu+Mcuc9MYEcE7dUBcnHKoJ9RIIeM20CtOE20zvgO8oemyIuNRTH/F6oQYS6xo
C+bifR29AgIcHVE4Fi5ng+kGquCbA/GqTjW2vprQqlxpoFU7+BP4RYDwLDGXI2DIIXsiB+F+QJu1
/u9LVYxNZvPI3C1dFtUDfRsdlWS2u6j0rjvG9s59LovZOauIJ0mfENTaDODZugIx7t/XLWzGlNXG
MTFFxMStKEf4NkvcBBUoG3KQhYodgFVcmQfeYpggMhqRYo4i7oqCAE863aP2ZV9fzGUx/OOTQHwH
hKsi4KPMCTbDJpnKDG+B0end/lQ/zd8XUFCkrlTu9X3tEU92pcyLawy9CFzCicuBNcY844VqnzRN
nyFQGY+gfwC5Zv8XZi3vf3W/wvcEj4/x1N5byAGAB/OEXboXfk6cTGd7jz83gPHJuZU0YTAEpI5C
dz9N2l3Rj7xe/2a6AR7ofzaZccq6JqGuVeGMiWPhEQq/geB07xXZ9aKthK7loT15g+lAjGICu36j
d5zbgP71F7ncyjzjsSOuoboNld4HWkoJ36vwnE/31/2IZ4Lx1DgaQ0GmuYQV3YW6F4E9gsedsPlM
tlbLYPIVYP3bUBpxGigkvb0rfbLD6+LU7dsg5/MYUMe/tmn0il2FYPD+paMpwi/at/BM5/oFT8ZU
rhVQvD+v9nnZ7aHnALqUaBRBaRq4va/WrCnsihawfrBQGLfjDryD6Pak4FzUvAGBOXqmyBcTA7o8
8La26f8ry2wASLVKGpQG8/a99ABhksZpRglAXFwZNqnzH6D4eRJk6TTXcu2VrWh5RB5EIAPEG6Cc
AMoRpf64lNoPxRjGoIoVUOPOCnGQ5BFnsVRHLjLA98XCk4fBj/XupSHVd5B/7kNRneykRJ7QiaGn
Nlhun/yqLdFpSf8LUpbfFYsAQS7PjrCg/lDNYSDOpLWXxgBYNQbvtYFPA8LuFMjGWDZuhdiU/Tgj
oQOCx7doTA8GaR6luDmhvvV9nOXB66cu9q77/lYlA9zo9JrGP5BvMo6Zp5BUHbRi+eCwgUSW7EEd
C1CeYTxS+FB7EHf/g/wiGGPXRhn/hNjYIPdlC8DXrQhowz47UAaZAq/+P5LY27j11ubYAq5u5WNp
lQMyvRygcLCMk+RhIhh2m//rQSy6MF3C3BJ6/MAIMwsboXhd9Xm1gBuzsvPxlJmc4aSNWLU2wE75
K31h1iQnWIr6FmrpftChyzVmPscrNnbsy5FmrrYExNy6HOLtQREEpbschZsE3OHechhPhd8eMtTd
ohcemfnG4r5YZa6zKEszjLAgEI8aaGUq0QEDKA4Zj7NyO31chQ36O1bh0ciGUiIyLm5Nshc8capD
8aztiqD5QVHz6Y5MVEnN5ewpDYMXQXlllbnJMOimhcCWLaBJ6PfzGVwWeEdZB3LmV0kvcWxMSGau
tKUX6l5J08VPT3qwFLhzxhcFooQZMBiYVDAHJ96BvMDnVdE2k4XVGploIjWWilkefMFSrQHbqfS7
PDTvEit0464NkjR/tISRQ/zFuwSYM9fVgEUvOmpYqMOAgHunY2L/+qfb9ktLRUNRxkw+C3fsjVyW
ZbMa/Cx6GwErmYH3EHm0uv+HV/5rhUU4NjFG1WcT/tHj3U3Vn1I3HO3s8BtYuXhTUMQo419f2vbm
fRpl7m5DnOaE9DBaLaOnz8ccb4LrFrZuGAiyyhB2hqzIJVdZbzRgcFHhE2IwQftGdbQdJaux7mtb
dpEdc51wc00rg4wTTvqoq0li0ZZEMTpCWZzKpfn7+qo2XWJlg3E6KNz2XVVi3+ZGbkH8BtavbnA7
tea92S9HRelR/rTEMjMQXZdnLUaZYvLzJwpGFffxAyWdiLiTm5und2WKcYasHBSzp85QJxL41JbY
M/XqAcnQTk7rkxQbIJHpp5Fzurbzx5VZJovL8ygtSzWjKYiQO/HdCEXHB0qiYDnaOX3B81H2ZZc8
99/4UXn7Ebcyztx0pjgWY1TgpquiEWDLdLHVXtxNqUr8UV8y2TbqpfIXsfOHURLtBWhFL9Lb/TCU
TjxUB61Q99FcOVoqHeJ4kL0Zc4SDpt90tXbSzX7XZnHqVj2feIr+MuY++ZIKMF9rIVbbWMqM34lB
h3YPViYHwMkA6pRe886H6mx4/BdzzFfqmthMGgJzixb90lLLj4fQKzPy6/rB2nopfbHDfBB9GIwo
Tk2Cbnv5RPl24kd1TyF1w137zBuIvORVZk4XjSWrVEAh9SJ3pYRKUqtBGEVRztEyO2MNNQNlQvNH
xviDHidBNveC1+iQ/Gub2ymClFBEutely8H62EM0RKww61hMd2onnlO5i+yxjx7LXH7573fnSzSg
X2n1ezEoURYJfY3P+d890exZ3jfdq6b/1cfvRd95adh5pdFDCmbf6ffXjdOYxjjcF9tMAhOSUo+M
Guc03Se78jbBzKHkyUdev3HLA77YYZIXfVR0rWkQ8SgIv76bz5FH7A9Q3RMfUbnh1jCG4ToNhVjU
fJkNTWMQ0BbaDAfoTAe5pm9a0Hoc3q9v3Xa/YmWG2TuxThJJzLCmDtIVyUOJCgCUot9rT78tv+OZ
hYZxjEoAr2ND/9rLT/a5OmYr5wVk15BdwHPBuAGl/r6tDBCoa04s8ZRyty/dT0vMpdtB66du4m7y
9VgOPUGtwYADSA7vrqBR5tqCmHuX1PoIGSFx+GhNEIy2OKDjigKCrrDeeBDQ4abtdIuuWGTblWNf
xVNLL0XaDJniE1C+bnRWQRmevUtnpbEJhMucxO+OXBnSjQi/9s2LPiYEcls5Rhavnyll93IMXfCV
3FNyNYqJr7zrTsr5hKymzBzWVWbRTIOyCClibYcaDzixCd9YHTeNie5KUSSSTj7KDaID0uAftV/9
0sE8czPfwqIWYJbXmY/lgaJXSsEediWXx3A7jv3rqh9VpVUMVUZTLRcJv0E8JJiVaneUEkLcceMY
bz+Z0AKtT6khBs0RY4d2skK3LcD+3u8G6C6hN/k8vnJFH3kuw8QZUDqE4Gik39Bvn8LY+RimCDqg
RDAtnXvhA+/F99HwvDwfEAwEswil02e+KNCsKLzRZ60SDs9lSL6D9OYmr2u/TJOnVCnuo2x5xMzr
k6bFr1ENGaowfU2EHByITe1BtsJt0tnXrOygII1KMFEuEfMhbpJ3YMjvw1r1Nc2ApFFVcmLytht8
/nDm6o9iI5+yCO+SbDJuDOi32/AK6zZTpNCxIsmrskY8TKMeyAqX/2UjjCHJASmZQTXbQIiKoLN2
wcEsjbmYFwz0q4fsuOykG92WnNYmAR+hsHEJfDHGhOZcBJebkaAotTTTwVReZ1m3xQVVyC64HkC2
bjnINqAZgwcLPIGF3Y2d1Zd6pQ++NYtPrSy4paC56OTFe9MExTuBUhVJ4CjNU1bltwuUlSPDfCBi
nIKgXKkAZFNzp+qEx3lOHq7/tu23zefXZg5jUut5F6Vw00Lc94S4SioHXdO5UWXZtRQ5hcrTnqR/
I3MwTBlTAABKmOBNUhn/UlU5N6cQVUctBjYkvcuzxzSqOPXArWQJVgxwToi6RPUdvnpSZzZm3pU4
8JBjVhBRqbDw8DZW9kcp1f/vR3tohfPTHlul0EeSy2aT0PS8uhkhxHJfPho3jbtANyo8km9lUHTO
9U+3VRn5YpN56eTVBBKlvqTJE1i73qfSTjHI1LiUlVlzoNsR/wHV7sa9/8UoPcKrI6rNptiA+WkA
7E1MDubQvWQGwGB1QUBtWiiVky9EsK+vdOPG+GKTiaVq1Zd1NWBzjXA/9++gpeEY2CrGfLHAOGWz
JDSMf2QzeLr0T5CoB2CzczFsFz9Qqh1++OG56MfnXe3kNEClK0+xqo+H6p20i87WmfJpo4bxyHvR
cVfI3IBTVUmztESLL5/1oFYxj5+ioaEiG3VKW3Sl8x8whlJfuDzq/x7Cj7i4WmE9yb3SyLCpZvbo
6AfrSBkgkwGDQPIfMJRuuiaIrQxTRDnSYscbBpN0QAfANS1yBBu0J5aNl0P/I15ad0i5+PfN+2Nl
jrk/oH+U1FGVEQBykgc6ORzfokQDtPHR8lBOdoUJZTzUJrkIHZ5hJraNcjwliwpnNc8psdUySCw6
t3zWXUwjWbYVjIWvV3Yf5A637Lb5ST8XzZbdtDqBKJeBx+58oA1UckxOo/sd1Dte7vD4fjdvCoUK
FaOHal1ouCZd3GfZVCMhhYDjpD63GO3KY97biWeFORghmfISEFMCOlSk1tqh6s5mxHsubUaw1VKY
xKbRa600KnyyPhzuyJQe5uT79Ri5hU4zca2q6odG1AV6ql5StFEamJjBmrm444P8zS33AlIau3Eq
JwpiaOS4kZO8ac98RpztXfy0zgTQpW9MPRkKVOhJ4iZGet8Z0OJqVR7sYnsjP+3Q37EKKUO1YA47
6n73ZcnTcJ94GahkF4QUzZF+jTsukn87qnxaZP0DVUxVgNoZZgzgiV7sKMcMwqEQ0gC+xI1vFOCu
weD1F59BZePR8uWLMk5TZUI1ExOZ0m9po9gZGpv2oKmOReoltzxy1+0baeVCTEQzuhCzQwI2l9YY
h6AK0CE7aAdKBBp7vK7mdla8ssaEsUwnpTaX9Hjf96cG9HL75AgxC3DEDK6SQzEu3s37wufTvW0n
Tp+WP47Syon0SrVILoy0kiY65R1VVlJ2lKpjufktSA1BaO6wCueEsPTZg5RNCsbhcEJCTzMVu29/
KBKPw2X7mgdonergAmvIFhIaQ42LeYS36rJqp0XjdzMkgMvwdhQGzY5T/TBWyXspaaorJYtriP1i
59YcEFW/ESbp/XpQ2rypVr+GiQpRaQzhEsODy/peBquMpkMopG3dzGw5yfDm7q4sMXFB7aJwGkFw
5I9NXbhDrzwCijk7fU04IMvNALQyxIQDHYNTnWlgg/Fet1NRsLX57fqm8ZbCHHs5hEBcViGt79Ps
2Ko7q0r34Ca8boT3ZZijTsLZSlTS493X9RijMI7Kkh81q/EbxeRA1bYP+gpLw7xTBLNMwWOJaqu1
ozdT+CLnHp2G/F3Bzpo96jBBTdGIvFrT9lZ+onhoNrM66FVoDUZu0thdQu5ZH+x4ODWDzHs98Mww
75Niys08X+DmebOnk2iLG+f/GTCNwt0fr27bFT9Xx5yuWi+zIZZRsMvjYJwmu0p44+4fVaqLDH71
6Zhjpc+IJV1LbwTlYYbAXnKEVrrX5FANphMV/HYab03M8SonpVusEJeCEgpOWkmOJfHgcVuluTXu
SWYOWB8uemRmgFnRRkr2AM655mb4nt3g5Rcttvg9d8O9ioKylh/q75qBxKL9Vd6PJa75Iy+h3lzv
qjTEnEPkTZJaiHrnV5po9+o3hTxcP+jbBjRMMukWZUhjDl+eRYAm0nhV5qcx7YFxiTmhd/s6NT5N
MKeMDGa7LCnOtyHZ3Ysgu/QxYgHk2KhO8dS+QDmbDv5xzNL04MI1V1aZQ6frsyYnBK6pmZ1fl5pr
jaNdiSVmp1IHLO52hMEtUdld385LRmFa6FmZZQ6dsMx9opQTTcomF8MfjgkN3NcYShw4Ga/Aprhi
ausnKrLWO9AbqiEb4VjvlmJP3Oly6hyXW2BCZl7XKacIk0ERpRwiU0a5VMXVPkApsg8xcgmuxTvM
fB7UxqW8n6jhgzMR6lncL7AZ9jDp+x/zLH5QbHsQOPb4Ah15CNWbREM5uuS47+Y9tbLBuG8c69pi
tvCtWM7bI1q8ZysiT2qZ3LWpknKqhrwFMY5cy+k4lDPOyqIJjmV+K/Q6yHFmOC5Ef/OVz8aOaUxT
b5KewEw+OPKhuEl26ndlN70K3u+JVQgVH+Pd5C1/K86fDAtvR/XVpjI+3ChqmPYqfoDx2GEIgU4T
nQ1HC8Bluv+QbA6ur3j7YbEyyFwjRqq3SAWRcNNSl/4ynrOANq7JTXdrubyQyjkVCnuFLEOaaxnq
+rGk2+nYPiTGsVIehao4JUPjC39zFrcdYT+PAXOdyKSQas0C9pTKf8WYeK4x3/hIxUVCG4CkW+GO
jw3ieSpzbYDAHEkoDbmAufo1uuZVUEpATuqUa9CdnvOzxtd82gIFIfZ9rpSJN0nRW8vY4TNWHn0K
Z16i2vL7ZCuvQwalzeJXhkVPXnocewCxhiMoKsPCbo48IWO6o1cOkCriz1dpXQFhBzL2OerBdCA4
fht1zFgM2s7U9qXKLQDQi+SaNTYECYOe9BPazSNoRcHFGaVOdjDdHo3aQHShiSZy9bG3n3GfO60y
kciUAEDMROw05RnSTumtAXCg+UTAYWD6oWjPEK3nhCWOG39wAq82NbeMThlLHBsJm4r2upPpnKcT
x2nZzk8m9m0chwg7WXhjkcQehoMecV6cvFUwkYYUwixVFQ7GhCZWo93khuhyzjvd+2v+wMQXSSoT
/AfpI3UGjNgdhAdkkK5wj+nigPuw3bwAQdwFMkLQKiKD++rrcmcZUNOF9wFfZo+VekitR+h4+7LC
a8xtAQ4xzvRpigkqIjiC2zaMPhydKlFJT/lbvof0gUfJclBm+/2WEXG4uS+17UeiqaFiodMZV3Y8
UlQFMcv0cKDjkc+W0e7GOn7tW/Nczyb4n/XEbuPuIY3bfRPhRWWKz6Uh3Gid0trGImTu3IFsvtRB
rZb95HzwTZ9a/TTmg4M0rVbKiqLGE8ieQbedok5iPwqW0BPfFg/KK8D9c4zSGHbhZSCSNS3QPyky
e4tJCqAAvYCPMUDrTjvRVrhyQJeGD8DfTKRXlhgP03MjJERPCQqcoM7HrP5EaR50iMo2e0G1gYv/
TaORuNkdSCZ2vNbUZlhY2WfcDrTpY9JraCmYBSSCI18E63E5c1K7zW+IsXFZ0zCJdcFJY+RCYlYR
FqmhlZ6rB6HgkdFsLmNlgQnZo9JQggW8XMOxsNtiBlcouAi4JEHbV8PKDvPumY0+7hcT6QaVUpFx
NKe/tJvWmzxKCx17zV8NzxV5e0f/fH0zdNC3lkx8IAoMSvJj5RSO9E30W2lfgkZZc8HDKnGnUTYP
wGqdTCTXrK7ppRD1UipDT3PU/qgEw56vnsb7cMzxLoRMUCaQ4fkSGuZGqHgiiDL1vuPcr9wPx5yz
oWyawkrxXKJi71QHPtERVCdHCMh5tE1veOXJ32yvjIojQAQDg1dMvjaMOkCBKKj4fXxM5x9z9lDz
EJzb72GQqf7HBku8KAsoQeXRRHz13sJQTQml09K0gfH+ZgaSK+2S8/SqABb8zXKKvXAIQzeT7N76
g6Rp200/fwmTp9WDPJOorFFgzx8H5ahCh4ITkzcfbqu1Mkd8WkhcjLRwhAF+d4RQWhYoQXkTYTEx
J15tIQLB1vy5GuaYQ/4uXPKRvu0DKh7YnJcYVzLlrVuOSHdN16Bz3IlNBU4ooaYoe+WZV2PZTD7A
ZU7xQZKJIZWvJ78LRyqyjiqxok+QNm3dEewPwtT6mlL4nM3d/nyftphrIImkKM1blL2pXgAqqI4Z
7aEC4YjmnjagashDpWR/3SjPJnNA2qa3zJp2S9KcnJapPmqt9HDdxNagCj7kv+tiHyvIp7q4HJGR
0otcOS3H35g2Crjgfa5L4U1anFrZYo5ARoRaxtQq8YVRfy3Kaie0zQtIXgEkTQvBqyTw1k15/kvp
QJKZNeDbbDDNIsTGDuOTkLI13qS5/14Zy0ul6aA9KmOnyKdHIRFPkdA8qVH6plsptK3RW/HltLhr
CA9NT13qIu9ZLYE5Y4DadlPf4oxlLcANgmJlthLFOQBG+Y0SKq9qOjucL8TxAvblIwtKaMUKjhrx
zWBytVODCw4SYE7yE8AmkBnyWJl5Bumfry7UUCNVrmp4avUKRm3HbPxrGk3OY2u75rLaSOb+TOJR
adsM5yk+mcGn34GUbfe/gplW1phLdJamhvThSFAEmdw8hQJQv/voEZxMP7/nZcfbF9vnmWLi0lIo
IQi6cLFN2buhvIWpn6W83gfPBhOPpII0SiTiI1mJaQ+A3+Yxxko4TBU8I0wAMksgagX6lpzBYTmd
rfDO1Dk3ydaBgqYZRgxVU9MNkfEDRaiqsNTgB4VieGEz+m361oh+B47Jdky862dpy7PXxhg3SOM5
qnPqBlkmPAtJ5uoL+XndxBZBkbm2wXz8SsiFVjbx8YVdCcjAcjRPyiE88sMp3Xw2FK0NMR6glHKu
1DpBmYkojj6DKxNzPbh74/Zl6mu3FSD8knece5C3g4xHNEDGStoMt1u0F1F90NtXzvZtlbNWq2KR
qqqcChgDbRVfDuj7gRI0Cpjus6m0rrjTHxaOi3MW9HE/roKdLApVWYz4XER8NUV/nH/9fy6IuTG0
mZAhTJCkVB5x6YDwZKFHuQTQWvai0f8DLlreFjK5Ge5IcxQyLAl6emj2Lv0HzWV/oGPy6GPz0VWb
Ffv1R6ObvNrEgqSYw0rx6ItPxJWdDp1YfDflvKDGjAvxDyzSXbvi/Cw61RxnA2NfWCOFk0XH5KC7
02F0f2NheYnLto+g8AOQraWJrLbSrBRTFhM8ItIudUrlvSx4vMib9SVonYMbT6UKfSwgvFzSRlo0
XPK0Sq960AJ6zoLEw2gFWhEzcHE6dHpe4zOvfLwV4Vd22eOmaOjQZRoivIqZyVF5rKzvpUw4KQzP
CJP3EbFpmnkEEqCzkh/ZCB68liReVE2PnLO2+aFQn6O6uRLYPJjYa3RkKokFr6Ao4pQ4lOCVEoJ2
YAAFirgFdwIPOrmZyFA+un9sMmF4AM9Sv3xgEEBLB4kcUUejXDxl1ggy5mR0Q6X4O1VbN2/qvQD2
9yHSb0xpDDhL36pHrH8GE5i1SgfMY1mIL1lx4SyT+FxnEqhw5CZziKh2dtX10G2rAzJP7yKAVZwf
QK/OiwP5uQ0s8jaPY4DgBQU5jwwhJBXA9CLe1Vn5KELNg7PWTX/CiIalyNBxADXe13Ajx8ogzrNF
/AYh1YLKrTNioK/2hJcIkt03fZC4OYRfDZvXu9v+2CvLbAKxSGOn0xYsZTkkgmPulTMtkZg7Ko9C
Uvf6Sjc3dWWO8WeoZUtQWSOKnyhPYj2BbKeNM0cysjciagXH2GYFCI/of7eV8eQeuqBpIWOGu0UF
aO5s1fQi8DHTEafmXWnsinbp/6cAtDLK+C1mMuomq7Cj9QIe0CUIlwnVuvfr+0j36cI5qa6AJVnQ
xmNhh30zliDjxv0UGZnhWVq/l5pSddoi/TnqlRstFSfi0a26ZpAGqtWFmOWCGEGqZfEbSwzaPHN7
sw2IhDFJs3oQZCMA7RvHJG+NzKGw0nTE6nAo6hrXfPYug9RC0zHjqt6iNcE7gpv372pHmYOgxZGa
9was0fna8IUSOdIcLXvHmA23+7IZ1lfGmGOA7mYklxgP8S3QhxfRoQE+9bqDbGcwqmJB1dDAf1n4
a2FaGC3tBPrIHj3wF/gQ7vzdr8aQ2S1GvHfXDVK3vnSQT3t0f1cOohp9ChQPOqjFvBsKgLPVCnMn
jfgyyAAm6d39TJTbQbE4YMfNyLlapvLVLJmbKelpyTVJH3vdI9WrpPjXV7ZtAjSsEjRvNZUl05Kb
BYOLIUzEXWOXg1dMSHl5gtWb4wSQCPnHCsuoNab1XBeUnsbqUAmqxDx3oFD6SqoWxX/Jgo7rABWR
Ujhm6uSGuuyIPTqG+vAWA43YV8IxXaRvkEU/KBY03nPJzSjnqVLzZsM2u5brH8rkPkqvmbMFkRHw
TI+eAd1jtERQKn0awcqy0+80zOJ8KHvhUYC+Nq/rs31yPreJcbNyUuUh72rM9ze92yx3I+FBurfD
zqcFxqN0I1yWRATPvCXcjtngmOabUOwhqWubKY9pdfM6XH10JqrGVdzrjYhkNZL1vdpCFAfsekkQ
jW/XXfj/iAafi2Ji6VAXljmOiAZUAnH4Hh1TfLMlGCmP/Qtf2I63h0wwxTciQLsDtLeIhWUrU4k2
sXC2khxIikWzk2QIri+Qe3yYiBqVjRCGMbK1zps9ULapqo36Ueb1sZ3+EP6qAt2lPILTTW04yrPy
va1PvDmxzTihUa35j4TjAwa7ioCoFM9NYqV4cldHFZOvnR7ZVvK/DOQoKyvM1mpx30xZr45YaBgU
tWNAZgnk1LVnqtC0s17awKxci8Ntpmx1YtZWme2FlpmgVl00+eo5PNMXsfpdAtNx6wqVPXxTEltI
7FrEO4+Apq8IEod4CXEq1ZmJo2peqrsGsDvATPcv4omPYt7ceshTYvJfxegaC7rtyWCUCymhE2md
jUxyjfFZLHtOPrKdK+uQwsJLTDVAd/n1rhHw6cUpwiaIhzK0VY8q8Og24O2R0welw+smbh6iT3MX
cM+hV0O5wyEK6QRHO3hJJdpteCwAmtbHhbO6zVC0ssaE9QQpY6umsNZX7V0KufOajL40da6m81jz
N2O4bkKRz4KYh85CbKKyyooQVUt/LGW7nV4igTedspmMrCwwiT/BqDQ2rZwwZX+eIB1d9289ehod
ZFhN4WmS7+Xc4iRc2y74uSjGORpgvpvIKCbQROg2mX9OuQ4wHqe2vF2L/XdhhkgfzasYY0jIAMAE
r/iYuLHL9A6sQTZRi701fVOaGzN+b6T3svp+Pbhuu8Y/SzNYfaFy6RrDypDayYvodu1d14iO0j/o
AF5fN7TpGBhfxrMG41KXlO1JYcVRhFdN3daUtrQtONni9hFeWWCiZxe3UDkeKZjD1wO183VwlZXH
Yq91Pj3CvDrb9vda2WPiZpiWszUOC4oIqfW8kG6fD+VTkeONDeEeO1PxPytyQzW6Tc3cu76b25f+
yjhzClpzmTolwzlTz50n/IBGB8Rk9J9K0D2VXubzcEWbnVdM+ZnAFkGS4oIOfyDgdZ9UurngRDhZ
yDEw0t+4VpDv/gCyuXnGV9aY3Gmokqltaqxu+kHZHMdzLznFDf7lVwxWBsHAwAyAAr9lXq2fAy8R
3S4urOzTgLA6ilIZg7QtVpQPXBDVP0FCFTrgsLesY4MUuPTGnYoRqOsfdTPMrKwyDiwJ8xK3BGEa
CL1bIfp/pF3XcuQ4sv0iRtCDfKUplpFaXm1eGGpH70H79feg5s6IQnELs70dE+qHnlASQGYikeYc
fZ8jALClw3Up24ZoaWC0UxieNncZWHKrtn2KaCpu9B0SDV5TCCLS7XW8S+DieNXQoyzPkU+Istgd
QY09A8iQUnp3fSGbrotNZjIGa6RJOPszjXhuDHaHyq3yO+9CUGJablN1rWubssjeNjOWK2GcvWE8
hBYoY7JX/eADnMSRZt1FxOBM4edmzm7l8GVJdY+avXd9lZvHZQN5xWKkvAhAP6pija4jtBtgM1W0
jMhd7yutvb8uYvO8ViI4a0Orsox2LbxUsib9ihqq2zbKXp5fr0vZ9s8rMewzVkaVze00x5aFlQCk
VWNQkt/Jy+K+mfvx1IlC6c2gdiWMs6VFizopN1jukzF8kX2E0XbQm7PXq7jAs31GBgJUAnjzC3T6
RJfKZLRRH1vsOwUM37XorhEJ4CxKttRklE0KPisrdtqkdZT2m+B0Nq0JQ85/r4HTMz3HELdqwi2M
mPYqfbIbI3c5UQcMNYmTPMdvQFPxFGCcCEefti/SlWhO/4y4UDuAWCE0iJEQzDMXzmM/dvoO01Iu
oUA5p6m/pD/rUhD8bKokAw0myCODKIeP+q0JBAYaQfpHBgLH4hVHND+4bJpmfhY/ZJiL4LNoK2F8
zB/mVgHXiLZZYH3R4ksKDMNJK1xrVvHCAgVSagrC/s1rDNRrBpo7NA2ug/OQyzTIvZ7XGlqyXKMH
hSE4E1iY0B5nhqY0e7lvHxBJC1SJaSO/UFsmOlrPURvEa+qjoXdWaLR0QhGZmAc7TL9oU4gFjx5p
9rb9LUaCOTYlxWlK2dekHzIVuLPtZVvo7weIFHLo/LLHpS6VmEJ+SOAuAWuxFI6ivSWy5pH6qS13
ZPwcjvvKxARVbLl5jTnLp+t7sOVS7dUncNeFXPSxMrUyLtnwmx7/iGwHXEii42X7eLHPOFkMM6im
ZfL7vCiJmY8s4NXPz/aOrArZqvqHfs5eCeQMVc6Lflg0JOiajj7EphY0cinIRmxsHDRWMwHuBnIu
WP1H3ZmbEKlNHTop6T+kZnCoVnq98CraMEVbBsks0NYRCxjn6Hp1Fc3INIQGkUYk0IebxHD6t84t
vtHBtV7znYUBFPqK/AYlbo5qlnhKYMOdw90QAlQ/0wDcO2cg2gyWFo1CfOejGdtVTjpmXfe9N70B
mHIfutF3/fG6Pm5KZPIUU0X7KW8SRU2mcGlQsY8kc19QcAiagutdJIHTeGkpSjkcoPFDWrhtnbvS
IHggn1usOX1HEVVTUSoH6658EbkalT5OBKkLOZXTgxWV+anW7W9qng9OZI2Go/ajfOwnpKx6G8F6
WoWtm9YRynSL5rSS1gPFA81b9WAjfdgMpROH7fc57yMf5ILGazOmhzpVXuwEc6rpEt8WtXIKKwB8
ySjWu/pi3qCPY68VxosdWRiA7PddIj2XhU7edLzWD1qcFBANtNYsmp+1htxohfbcJWPmxEABd6bB
7N0ibOcH2+gUHymA2jVGIGv3KS65JZWOhdTsl7Z6kOC6XdUaOw/vAfxPEqa/6XBvE3SB5WijpFWI
NtRaC5IY80vdGP/qlmz2ymoEVNdgqr+LpCk/mcm018a62mlFh1+d/riuVBuPQlycBEGPbuItofL9
GElck7AJlWm3hDXwHk3QgZP0Fhw4rWPk9BkzlW47ol9Wk70w7D2cjMAFXnqLjx/AvWXKShnjVAkx
PtGMB/SXOZY8OUYseDFtkIBB4zRNAREz0GCApfnRKS00raxGkpEDxfAEptQe1K9t7pWf09LpWNML
CerFSTG+QSsMFProKxJlTzYilY+fwMWzVV13il7jE1pv/h2hUc92k0N16IHTK27W20Ah+CiN88Kq
IlmjgiNHSaFEWsNNn/96BNsukMuN4Azj9wfsdx+Fch4knbNJ1isIDQfidvZjYcaOQGEvb8yPIrhE
HrguSQ0UaVB6opIA9gsw4Pn9iBiXgXnJjnSfi7riLzMZHyTyIx1FuoC/sw8npFt3ffsKqGdnCAd3
0B5If4jHkxFlgkWys/noJT9K5GxikRt5NFKscdAxSpTfjol1IPpTtpQeqUQpiw38j4/SWCy4uklr
anVdC1+9a1qnwfP79awoiKJNZwZM4bP6PP+QdxGQGIHrtQfNqHE45pjyQCnDFxyuaKu5W7UapyIC
UCqzUvvOdlrPbFHuL3dgGw6UQAPBsou/juwJKO6s2vJEigaiDPxBVoXHIUjKujPbDsJVE/3uc+/2
S3Mgc3B9jdtn+y6FC8A0eHVgw0FKLC+BlU+ak8T6YbByr07GvdmpqWBTL2511Qb7JWrQBJ0olxBY
7QIsHAtQRkHdYp5RKqtTJCX764sSyeAWlZh1FithXQdt2Xu5XqL9RBBUiiRw/rsrh5bxX8cBEMef
cFC3aGoRjQhcuBZupzgHHelVos6y2QSsdockOssZKp96YFeaA2NS8Yr/OsXBSeScdF7lHYaozChg
w4vToXMB6HrXHKzTuFcEN+CFdnOiONfc60aUQsUxkj31nyNi3ywhAGEwNvA/HhTnn6sW/ESNksVB
RbJndEceZFPUe8g+9YN7/LgUk6uyGIOk2nMY1cE0dr+VPP+OOPKhrCWvretDlAwvvSHq/7iMkziZ
nEvuyqmmpDaqgCFMTAcFiIfznR2EOKlOoIeCkzI5f4yBn54qHU5KlefnYtSPdkgfi6IW+IULX8ut
iPO1lo3GSTmTosBKw9ualoHZp34xBgm5qZtftjoHiSilJzBik3MTOrpAJ0LyOijk4gZYPQfadIJV
iTaP/fvqMpPB0SMr6EAJJjo6RXIz5aMzZKICJvME1zSQ8xQylQpFSbMWV9KuIi1msuLQMyrid1Ky
u+5aL0nauHPifYQWjwrIbrBpuZOYzuRNP0GyF3oEBIVu/lZ8VYFti8in/9wRQRxyWaLiZHNOY0kz
Tc6A0h8wLpdmObJRZ/JiAUYJHrF10Tci0spzvu7a1nL+Q7X0JQyTBP6js04qAa5H1VT40Y+93yjg
J0iWxCnz6QsKd3sSF/eyjr6cGHmGzKZPzYIopVNdSUPdhSRR5CgzsDRNqXyZLNmVx9GrbG1fIXHl
JZFxW0VN5thm+01uZ+qTZZQwWRf+un6EArXnA0jwXCuJoVRgNi1xcNErqOi86xJE7olw7mm27NIG
G2PEuafllhGtXpe1vRrdROeuCf5KvnNRksNMDW29DqKo8CwtPEphLrhDto34XQTnAVs7HFotmuAB
w09R86UGho4sunq3L5F3GZz7M2saVnk+QoYKnFVb/wIOjhdN7U/pYB2SSJu+zLlGHIy2+FI1wMKV
gu5mPbmfpfoBiFF4Ddg3GpIYrdLfRGYnSuZfxIln0wOaIdjwwKLJtzUatFYwWTwgpMIQD/0pf8sB
XmzvlL3kJobLiGWAtEsx6SwKSjY3H+zvIOkFW/YFippqxUoVJ2odlJ3q0wgtINrDLD9eVyKBED6R
bqutgUmQpQ6WrHN79TCG1FGSL9eFbLuv96Wc26ZWl4FqabWRz5DCAjoUFVknlm2Dc1sKpMhN/X7f
E/e6zM1js4AJBboRljzmvPVkRTKawrF7w3Sa8lud/ohLeK/8MUkEtdPLER6mIStRnHOeKXjF5Uhj
q5u84efyUz1KaHtiGoJFsmnTf6khGx5ABXsngyDHT8KXXFDjTsYRDGfBYgVNjyRXnQl28TL/r6II
9y6C148RpAommdI4OJN7DcH5oe9QpyxPmPB3Gd9wrwfXj06RBQvj9SXHYICZLmoUtCbr5TLt33Uf
7eNadeBa94bcH8N8PNWkzg+dNnxJ9XAfTuZdVcSvXWc/WJ30pc0LxSkHpNBoB6rR5FjrfeJGoAM1
svq+CMlO78t7bQFcdkYfmkgCWedY44aKcYpTh+UCcdolsfUy2BiHiCPfUOJgqQDAWSSDtyzlvbGo
x3YEFl5d3AEW676p609lBkRFIIWmN52pv6aR9qYp5MZI1V/LHL0SLTvaen4IO+PHNPcPRZY9mrn+
CoyWBcyFIYZYtOaxSvPPcU0PoUq82ZQx6p79QtLUr0E9bU8F2ImUOtBKqwS0JMY+MeJQgfBahT1F
6P43sGOTRe7runHaSAU3RX1Klf40tdKdXdA72QQIc9bt9TB/i4o49lqzeY1GhTrNEmUuUu3fCkAW
H+SouEF0/9sqM4BeLymor5s8QDMHRmyo6qQ50i/VUoKIrV3cwe5RAFKru1mKFy+qATV3XSc2Ar0P
esjdRLTPqowOMtDi40dbZQQtQPawVEeJX/83Qdx1lBh5jznXpQpSDdEOWaZ7CUhDxEQv3Dy+XZe1
4Xw/LIqZwcotjnEb5hLpqwAK46gJoIDJThNVgbbi1g9S2FespCRE6xvklhu8bVGzQBIHedZIPw85
qLtqV96SFDxGsS+CChH6Di44B2VPk6CFpAnkB9md8axWQARj3RPfCPTd8A10pQJvtek2MMMB9h4L
//GJozGNtSHEzGEQxqCYAcpimYueNRvXimquRHBHNpQdjGQaqyCh34mRO2bZO3o2gP76aels/7p+
bO/gShp3dIq+jHIK5xAUryqYURo3vVP2ofeDTWalQDU9Vp+vSxTtIHdk4axNcT1MVTAQ7aTq0i18
jyD/sSXCYmBqKCkD4pe/mLMyLVvsYhVQPXPD6RnNSAI12PIVKEmiPRJX4uUgShPZkSHHeFCHsuym
emABcD2pykNtC3zFZTc9bseVJH4YJaSdYtGaNudoXwerawGylXAPEjXfdrUAKNHH8pu+S9HiFr6I
7GtrI9fCuadGN0lxWYLTNqjqX0YXu3Iv7ORmv4J7A2J9rPvMRIVV5Vv1c6nMQq0KgShHwS3YDWit
mCK7d2RD9uJQ8vQIBV4rByUY0FkScpw0XVRn2HgefPgETiPNaUGPkLbgEzKg/dE56EPqz+Xs9XF5
UFPZsaNCZHbsMrm2bC52BMNxU1QKls1e2xoABnGaDGtuWc6wK9X+vze69S5z8eMyp7TV0d8aNFHs
hvmnse286xK2vNZaAveWB9hkWpq1FgVZq+xMzASXzQ70f600e5khKC1ftiAxo2C4kGhMRl+Azd2g
ERDnAE5MoqAwUQpC+66dz3kwy7veNEqnVYeDPUboEWjHr3TIg+sr3bT9lXBmNKvLTs30Sk16pKeT
vAjGBKBpxV1h5i5pY4GkTfNbSeJ8MzAQrVit5SqIpgXV6B/AIrq+FJEATvNbfWrGXGfGN7WO3Pxa
pPGPFF1hbZ8oxV7Og+RlY6BHBf5Lu6sP+lviF2fktzRBjSnzRLnbjUQnFONdGhfD1VGuaeFsRYGm
p35GvgBvwTW027qnntYfSpp5qbK7vofsEC4seSWS08Vi0Gg3FsjrV5Q27kwm1cl1wA4tSE9dl3RZ
VT6r/fvqOM3DM6obcxOOaqxbD0M2t9H0a2IZppYo+y6T9iowWK2ofohTu/AjpTksiKAFH8HWc229
nFKi7g6TlKH+DJ0tje9Z5cS66TC+Vqp3LaDKVMGkwKZnWW0wp6RdmBRzjxpAYBfxHelqN08yNlIm
34cluTdiUSZ0+0AtU1MN27qcLbIqxQqLEFlJvXxq68WrkVIelZc/2sZ/pPCv3rQ1RiC5Knh/AtsO
oCaMqOqfAhRD3iICW/8P2vMukbvMiyKsSn2Ch2YZkukn4PsPFA3RQBgodijlCQu8m1ccmjD+fx81
zhb7FuQIQ3mWh0fljlk+0HZ+LG6MGQQhaOamlqCYy7rL1ctJpo4u8lyOsPxFA6uKPKGiHDUP9igf
Uqk6zuUw+4IT3IxcVhK5O7Ub586SI+gly8mwgt60n++M478p6G2f3UoWd7tSSepU2vZ4YO3QP+iO
wfSdOsnBOJZHyRPRU23eCv8Iu5hsQgeELUU2Dg4piR0BNchcad71zdu8Q1ciOF2ssrAP6wTaX8nA
2LUHTHLnXjQaN6owdbZ9TKxTGtRFl5NMGnhwamuJMZn9X9ddzyp94RuRv2V4AvLl2E0XVuNgWnMT
qIGy0zwMNH2vffKoo2El9YZTdEQwidmY+sReV5WXPiR36S/An55I7chBfVO7/b7dNd9FdILbxvH+
XdzFUbYolFksOAMBDFI2tvTYJXHjgMrY8hYyedVMBCHatg69S+RuCVkao4HOMy7iynLQ0mLZoqmf
S5hQdhuiwRDo4Njwi8kYDZ221cjaBKImf9DlWfGkdCDOCJZWROx98YSRpO8yrX0Af9/TOkVIqjb7
XFfulCo8SOi1SQDIBM6S4muloMak4Ri06neYJuadvRgvVCo1QUC3+dJYfTLnEpdRjxa0feAc8hKF
qmSX0R2dvw+D6vR17dBFeFtvav9KIhedWGZpd8oEXAK0NO2a47KPqKc7QEw+zvtmFli1aHmcmmnT
tFTzjFexrLcAT6C3elT5kT75Zgg4TQTNmtOQ+vW6K9n2jaslcqpG6mWp7QRSzVsrWA7L3vDjT4w5
O/MkIcPGpiWthHHBSAyWAEMFa3RAo/6kFjdV/KlKvy127S7Fo2BhorNj37J6aNClGUOl15nTZ94k
3c0oOu8GH6i3ATCIBNI2r+vVyrjrLGzHYUJ+mF1n2g55ycy3Dvab7jSMiFAXhgciXeFuNEueayIp
cMtVF95MKvkmKcRT1HI/l+qnRmnuMJX64/oSN33S+wr5/lcVQUBZQhODLkESfvwC3jKBAWxVodY+
6Vy7XR1ZNBMzIwPe2SzGIqjZgz3gn6gu88RRnWhNnEeROwA0lhNewuaoYSpdmp0haoQINgJN5Bvw
yymyBqXGsj52xPybkvPmC251SLwPKca0n2yIsuIHSHTMQT2a44lSG1dJ4oFWNbd+/4leAEuA5aDQ
cs+rIqi0lDSCA5HQC4/CgtOJKAeZC7qIC7R/JPBdAd1oShkq7FFA7KBtTKfS/N4snevL+A/K9y6F
neJK+WhDAblnwqTKFiWgaIfcmhOhu35uM89CyKgpR1m7tchnSbnpULoiZvNn+v/+CZw65nYu6f0M
lxXfgJ0MvGDG4/Bd/pod9F0bZKHQHW+r/7s87nqTS9XMLd1qgoyS10LWX5RG1DO77fHfRXAKCcIR
fdANPAe1WHKmOXXa9JeGThKL/qoXQTsYuz2u6Ql3lc1VVwxKI6Oc0e6G5dHE4MMUPTXSF4GmbNvz
+5q4W6zMzWwcGxgZptt2xT46omY5uUj4n+aTWQqUQrSB3DVmt5KkGCVCELm7yercqVIMHhQAKTG/
GrWQoka0NO4ak6RFGkgIh4gCXjAGwEGigLNm0XYZZKJBT6HJca4D1B3WqOm4UhiYj+TErhnv491f
/Miltpv3Iv6nTYUHG46l64oBehROQ2ylNBK1gDZGreZoReGFytt15dj0VSsJnG70GrtAMjykY+11
1AsfZVC0Wy3+dSmb179uKiogFu3LOWnUT/IoGeEosky/NxqCgOZLPj520ltjHYc4ETrHTdNaCeTM
WEuzkWiJ0QTlDaMq62+Brb9LgtaPfrJEZOTFgXInAvAUCeVOKyymylZy+H3a9N5gRRiv753I/tnF
u+vbuR0Er5bHnVqUxIpGFRSvgQzkoynFsbXSH8x9pQA3tDnoBTBKa5B2NXsrjfeqqHNxu0y1ks8Z
eQIgsjGNsL3poT+SZ3pGI1ZOBPXt07TXPUSt6OSgr6jq+5HwGtgMGlbSOaOXNQwBDRRRed+Fnlp1
aOGqJNuN5nRf6c3RlOrjZJULBrHM34KN30yHrkRzHgAlKXWgLHhg6dC83yON4VvgwFz8qTgDd4oA
oLY9AJr7TQ2ptYvp9VIyR3R3Y62NFu6QY/MsEX7+tgd4l8Bd4vFs1KaUwwMgWoki4uST34fCl6lI
Cnd1q1oKPqKF2QYYRdgYShY9xWBANx1p2c9e5Y37Wd3PIiiny2EpljbQ31fHOwKrstHahygJWKSH
vHSVveWlxeGvLjspQfP/7GDgsjhcV5Rth/culncFU9ybM4GejMp+qTBwQ3fxFAzZXVotrh6n++vi
Ni/d1So5f5CGcmu0SE8GFFDB1pIcwuJl0e+t4W6cB++6LPa7LqKWlSzO9rtYKeuxwxhAoda/47H7
OYVI9BpxFjt1LAqlRcI4U1eTtM6jDqmsColJmzSu2n8zzK8tHXfXV7XZ1LJWFM6ySyphkhtsC+fE
IVPQvP/UxPvCpaCbdjDQ+ZoejWo3kZs/aMtcq6jBDT3ovSwNJdoLA8n80evK85ITN0tEc5LnEsOV
czO498KCjjQpi3EHMz5f9bXcARfcVTC+Gjn5a/vUuKFn3nS3A5oMc8c4Aqx0l2YOMJ8Bk+RifLd1
bE9vMTPqXt95gWcwOP8zAo5GVmuYSj/tW2lyTf1nFpv+dSHbxwsMCVtFdzMqVtzxQo1aCigV9DYY
yIg68m/J6Zz2KfL1Q98DL8Y1HuzA3Eee9Hxd8qYDfxfMpyHGXDVK2iBCzclbG+9aMeD7tgRop6Up
aN3kp/KB9CajLEOrgCFJZ34ZO8sJZ3iivg5srfm7/bUStFhvuhvQy/0tkbPKRqvslIaQqFiHKrTc
Pq9eG+1pBGZRKymvf7KB78K4k2sbScFIObpSBqXyrOobpT+vC9j0Me+r4fHG02pOUwrqnSAE9KtS
2EDZAd1hBGLGqhHo+iWGK7uOVrI4IwQtr5KaFp5iRuPNj1ZAUCjLXpC1Hr+Wv4ff1QFmh6sw/CTd
dCLe0+2obSWcszRShrpaL/DctEM4DFvWaOZqfeGnOb4Gt1RmNkCzLL+3FBDoWd2jTbPQH5LZ8Gd1
fNOl/rtcN08oLgSGubROLsf4MYQiVHbRgXCxgjlShZr6XAVN+UvSIIJSpNAD25K86yfPVOfCJa42
hFnWKoUyaJ0aygT9hJOROPJQoFc1PinFoapu5xD5yaTw0Q79fF3oVnc3dIABkGDkBeP5XGwwKkpm
gA0nwtjmAS3WbuckfqzD7WLy2I8BilD4DP4FOfvTLILKYiu6XPG7bLb1qxXrZIgSJdWroLAqJ+1a
Zy5Er6Dtx8lqfVyAkI6JNBQ61tehf61TD9ER3RkEa1M9I34CgZugY2DzAjGBsGICfkLHYMPHNWH2
Uc60akZ7kFw7RulV7UMDnCLBqbHfcrFzKymc8eTTNBUF3MR5aoN1nrL6b3X4N0nRzUNaieL0X+sA
TKGUXRNIWuXJ1HbUuhQsZ9PEViI4zW+I0jcpSJ+CohiBNSc7nWXurNxyzOazYOPY117bOE7ds0QC
pAeIfuBey12d2V5WPOKxs7Oj6UuYI3s9z/Q+l5NPWanuwZb8REbUTbMOI82CLxHtK6f8taq3TdHi
JjHuBi8EKulD8i302j0gvp8nE5BHDrkXteJtBx6rneasoZujkJKeIskHepnepTdwt7vyLvITt/c6
uBxHdiIhQd7mDb2Syt3QQKoFllU5VIGaPxEQMMgYlWukfapEfh39vr6vm9sKcFL0c8oYZ9K5CxrG
3tUd64wopPCxiMuvZKhF5d9NG3+XwcfIaMEex7xi76kSEMea5tjDzTAK26M3jRyORLZAnAPofu6w
dFRX6laHkbNMKSsuon46AXGsPcZHYaZ021GupHGH1CXaEtMMr7aookD9XZzQ+Fz1hk87RMIpmN4t
4ku03acqsExCdb5pQLZ7/ew29WT1CdzZDVlZhBZrrVTqOHVIeWPqX+MRg2iFZKO2JOq93T7Gf/b3
HKGsrp8e2JmABcQwI+CITjIINNKCHqdW1LN5iQnDwqz3ZfGTjGW5WPXcjpj3L4bbBJqDEif1yEA+
VXPmG3lxn3TRDbhzPHnUfdtMn+RleRyb6n7pQt+ulsxvs+7FzkdXr+vHSJ4akTPadIsAyGGZXQ30
p5xbjEmlpUXISstnttN0pwyxwybYZK/AuPtN7hbl/vphbxvqu0jO/1nEClNdR0NhZAzu0qVOouaC
ZW3r07sIzoCGsI4KUmFVUfRsApsmiyjmUEqn7F7NpTtcX8+2Nr0L4+xHk0arzs51ymmPKQq3kx7m
TshPIjoozkR6fVTibjz7hNkH1FPj/o0dgSFN+G4xdoRAIj8EoEhjVS7MShiD1weJmM3+N82CbKMu
ruh3XbS5CCqcMsvoATUfSDI9zGmjuekAvKai0NnJWagykwy4LBYa5a+f4LYLtDCNCm8LeE4ebC2r
gf9YlWinnXZgD/irDQFtiriM0YcwLl4aCARu6sxKIBf40EFBN6GNnhyGFqViQrw+NGjHR+YDLa2x
ui8LJ0bKOvp8Xa5ILPv3leMDvw04qlmCbrLvwqYNVHKw5T/AalHt1do4+x4NHex5GQu860/phBcN
5umvL2PTg6wkcOYNLSiqhWAZ+oTx6BL81rMhyC38B5XAaLQqE/Tw8drfFNkw6BOu+gGzZc0ZmKCb
PlFUFCrQAS1U0Lq2HaCh8/dveZzyJ4DuoqBZ+yul35lfO6iDdQO4WN+yHvX+jD7VBraXimiWmOO4
sLqVYPWjTqg1WuY6lInQPsiG6Ia9FkiBuhd15rJTvyaGeZuV6sVpIadNCDFNebKXzsmr1InJUy1q
YNpW8fd95CwrSQnI6wycG7J3jkQPcly7wtYKoXbwhlR1PTCXkUBhkzSAhUg98Arf96BrzPoDRupF
jVIqU+lr28cZVWFLaQyPgQ4VIj+Esz44lRG6Q1IFsamdSsmQ3EiNXxQUZwdj+FxqIJaitZ7tZjq9
9FlhOBYKrG6lYTC2NvRTNqqpI9v2V9a5PPURfG1DXL2YHtV6eiZd4s9xGOTz/Ou66YrUgDPdsTWn
epIR6em1imkC4pbkpukeulSU4zrPUl/smC0T4MvqtiYb3LUctSVGvwq8B5DH2RMp+zmwzoZ0rO4b
Qz1FU7xTorBz5pi6CIy+h0V3APSTsbd7+xDW1OvndPL1VnrIGW0Eod3XqKvfFGUIRnQoS132IOXx
L0Xqv+rNXDjAuvmEjqXCqdP2lM00dbtaT128KkWeYtNgVwvjIoFCTQBJqUAVbLA8Yb4qkOzsZA0Y
UZg/S7byJS0ar+oL1x6py7Dk4ijeaQYsblDdfCS2q0s3g4T6+jgFjRHtrh/wpv29fx2PnVQ2mZ2S
GqGXZFWNb5fzIYw0cKZWora3zUtgJYhzmFIfL7qZwtBtIDwUyuIlhggi4wLQncXvKxGca9SVJAmH
WakCMklerpg+qOuP6Cv41oNfL7F0zSGtfFNI5knXvl/fxu3VAbRXl1VN0fkJxbquQ6OaESS3y2/g
W1lW4l4XsO3C0AXxtwTOo/TIwE0DawtmXYMWnZ0+KILohnHq6lnviLGtRUviTH8JR2o1KgSO41vY
oK2pEPG8C9fE2bykTQtCAuwaA4+38jMDxQCs/6D0u/w5EsOSb8bIq03kbHFUhwGY/+i9B0qAz1px
QDpVADwFtEA3aI28E40liVbIT/B0RaKhpQ5hArt4kuTILh6GkB+5JdBGA0UE7rdtzv9oCY9YEYLs
dJ4WLLAMlcCeb9OcOCWJvevKuHkr2MTEVJ4NPBp+tBLI6+rYN1CNKi4qL07SL7pUuVY3PUW0lwTR
47b/fBfG9HQViZQ6hRekSNRK81NS3jdh6s2AdV6myVUNeT+U9j6mlkDo5sg7QOT/WSIXMcidLNWE
wmtTY0hdOYruEmDkKYpyWHoUrqu8Tx07zB4Wg5zIXB7iAZwtc+3PgDN2kmYQgbsw33V5Pb5/D2f+
RUwHwOkjSgeecfZCdk2gH6jfZC9nxpRdL3I3mzmt1fo5629b0IfFiD7w4gmPANtABnD4yUoN+k18
NPpBtN8ieZwrKNGdb1gq1vfePazd/rtE+UZspsmY9NEUW0fPDw9XU8t6GKPNAjFNnu0wF5A4hLZ3
ajH9RMD7XNgiUPcNm4Q8YpvoG0afKY80YKNSaA5VU6Nhk6JyAsbgqnLtSYRBt+GvP4jhdpD2Rdn0
DCJHq0ZnCdGCYIqmAzcO6YMIzn3KqZpIcgUwvb/GpFDNODF4yvY47kXtDecueE7hV7IAIP/R7CNL
SorJRjqDkQFPeG6zyslfAIsiBLPrBwQsg4+i5FhX2xx4mEGOkHtWIkcaH41SEGhtHg8o71gvIypO
POB0loJPZK7iOgiL7NUCK+84FKL0oEgG5yRaJY+mEITGgUFuNdAxaOMfRHEaI1b9exWcWxjsRQJv
WgsAwOh7ktyY5ZfrNwtT0otTX/1+TonB2x22cY9XwEL3U1562vBJlwqnLb8kOa5pQ9BLLdowTqHj
JV3mhYCUfCQpCgSJq1eCBW1FAOsd49v6gTUwhnIC62dpuTw9j8zMP3WHYd6MQG30rm/gVrfxB3mc
MvejlnRhBohGVoxAxhacmvvMcFs/3rPGNSRDhCkJwS4SdnetbugYXJPqkkIp1OUQyyoa4BPRqjZ9
9rte8LwYTTM1edNABLseysQPJx9spd7yzNDN0A+oPy6u7IHd4Y8KxR82lK1+tTpzRCCgsg3N6KNd
POTRbWzdXz800QZywQYtmoWoYwgANTlzUpLtY6kUJchEMjjfoDUlASoAfHd+ABwm+icxbZq59YxJ
P8UNnSmQT3omePtuOtbVqXHeglpWBb2AP7IXcKvKudO2hWOEv6/v3rZuAGcJDQrA8+HhlpbFHspU
nnArYaAbJdMUhMxNjmzLsDeG79dlbe/iuyxOGWqgjdKIoTB2NHf0xcBr/dd1CVuZReibpRLD0mX8
4Qw4skiSVkbPgB4BkvJWfll2YEgdPhXBfM9ahoGgAFh7Tzj6v3m5r+RyVqwkxASQH9vGDzPQ/+Zy
3/by70vkkotKC/yNWgXWZtxbblS8Afl8BLh998tQMAisWX909b6L4w6taRRpKRWsbCCPvf4YdU/X
j2xbzd9/P2e+2oLnvgJm68AyP2nGSbP9RHRR/Qe3/i6DM9/STqd8aLGG0cX7wjwPjqt4AcTmjsKr
h27t/W+L4mzXVAnC5GrGGUnFKVoGlJTw5qgzwQ0s2jvuwkcPTpy3Cfaurp5j6zGNWqcXtQNvFXY/
mBR3zbfNVNp6OmOo007dJK9+GbN8i3GtHd6vj11cuQAJ8QFS/imNbFCaEPRv2b4UobUDcNG/C6Ny
5SZ8sPpzI2j9U46V/22z+XZPsMSm2mTDIIBq5Q3hS18kQSNsVhZY+DnkXt1kc6OSaLLOOvTfYpaL
9PUcFq1lRXKjTjlkraqRMzLuM1qTUI0U1z+ZAVxGjv8YyPmDVgIze+oGPTbqoJePimZ/1Yvwdyb1
bhxHj9ctQ+Shz7mDlahqVqtyMHBa6cHYtWAc2aM4Mhn/R9p17MiNbMsvIkBvtrRl21ttiFZLovee
X/8iS3dUnCyqUk+zGWDQgE5l8rg8JsKRQdYVIqhGNVYZM1dHMGeldwxzOS0uLESX3MSD5Yh8wukL
SoJ2EKW21jL3H1bqZEuDOd3AQswgz9lQjC35en/HfLB6LkzOCIIuSIDloyw0yIIcw9bITkZuJw7v
uvKj6xhRYD0TP8ugM/FsbDJJwhLUaeuvxQavp9vgbZGAAll7WbFhfSt5pR4tgULpn0PRINwilzR9
WSOSS+J4HCTBUfz0s5EFpzcEC6i53xNNfwRq8EdbRs+NIT36eRSbWK+3pFy60eLqtq3j20obbCMD
B5RUfvgYM/XD2NUH0R00rO6GVbAR5vQpjZsf7chv/VjaymXu1Vn8EQWiBU6yt7qW7obY/z4N2POq
p9lOZNWOMagSSO2276XNdfNgfEr6NdB2IOtW27T2GrUCunlnSdrrWA8Mj7maQoD3DKOwuoYpTio8
9WlV8qOKh2IQJLbQj2YMZEAjEq2Ou1U51VJKhtWvH+sskApUxTAFhdTjBTIl6DyFyibgh6dI0Bi3
t+44FwejLGGuW/SnSsiRE7NzREszsC4WusMd2HdsrtyzC/0skSc9Xlj7yMtBPvV44RAKpV+TIwRp
sOZPvpqZa676l/MhZSrH1RM5AtMEzF32BmznOBVMEUdOTdLOGL1wp7FI7NfrSQuRVHorCQ2gwXQg
Fstx0ltxGjwWCieZAUaOrYSvwcrst3s54EYznIvR5EbgCITp23XbYGitTCW+rSIC+QR4u54ILsIm
7J/4cETGa8hfRk196GNsjouRwCjbrU3www/9Ul2Zyn8TLdJHQRRRgAR8NiHJUvYG+CGwpvPsY5lu
cHUz3quFKb/hFfga2JPBMFYi4CI2i7oC9keVIL8R21ooWFUmYisPauHpHMKVopt8412/2N/o8FkE
lR93wDDO4gzpKunsCDZajMAmwRQm5w3fEtBUMfci1pYycKtniZQHarIu1uMcYPI/C5SpjR2oD64+
rSmSaw1Cm/NgQLETA/rV+o/npdxRHpQ8Xwsq0p1sBJ1mDT5UBdxUheG/zar/khX8Rz5gmi5LbyS5
a81STzML2JsGnsblf7182mcJnciFHbISUnOSDYsMwwyyTTZ6RXuqUB5mTe+zvjedMYPyp1b6HLF1
sOCjgHfmYGqZdEQAKfFH76F1ByKJPIizQO95QYErFYUYROR9/BPK7Z/it77Pvb8rfi9kURar5gMa
oyMyzMYZToDV/na++TPYuNW8eSGKsk2NQ8McS4x4eoTYeFdfJ34/SKFlYEDhusqu+r6FIMpCpUkE
nzboMZFq3UTxDqj3eFFauQIGBuxDxz1DHOtclHmKnZGlQPiDTmaiU6s/yiCwVO5L2rKqC+uquDgY
ZYrjWBuhhpj99+Fz9SG3kEjZWxwIuj6VkPjT9fwkn/qzZtmq65Z0HZA3OtwdvQHZz0oxhjpiRywL
Vu6/Fu3TdbVYzavOAmhDrgxpSso2rLxOMiIzTPOXuRI625BZxKKMk9Cv31YUooaTUIys1AC8d5Vk
cnz5fP0wp197EekWp6GyjJyT9GZQ8GXkOrwfJfUwl43b8ZMdxoPNTZw3Zr4Ztki0AAxuMoSvq8Wv
b3VS1EWYNeIiMowMKc65hzrfVFt/nzI9FOsyyd8XolqxHuS+wTmjoHVidT+pif0fT0M7Jl+T+TE+
mRWBzjz7WzYXHus0lGtSU9D5ViFCuVyDny5VvDTlGPX3dXd0/jaUO8I8FS8OQBv1igB0ts19qea7
Mh5NlCW3jIsjOnZNByl/FPEpwO3F08UBzi8wc1vfTt8wLeGmzp90nFbVTlY0gjUBeiJ6M5Hn5Jkv
Czj2s9r906llUeGtB+GFLOpL+Rw693oII/4ZGH8SJP5ZYFyNVwtR1BcL+rDufAXHigWYcLCVuo8R
mw8gHLGq6VVgvmhXNUQGuT3hWcJwAqXvuRx2mT/js6EofogNAcOPmHWsAmEPfBwm1M3qRwNdD2i3
FWxg0Xv9WYQJgbiDtHMIGe6ABX1Mvb9gmsQ851kU5RP9KhL82UBlbta2crjLlbd6uL+u86tBZCGC
eldxfDTL5YAkhgMfddJwtj5/y1F6uC5lPdIrAPzUFBEfSaQsS8A411DoUAmyBvBzyHwOn0hTRt9E
wDsohce/kagC6EGSDQBN0/s+U0AolAlLJ5kfK7VjdSLc60BtjK0DIrJipWkkd7jwHguJlIUJIR/r
Pqk/EOiTxiPz5bLLni9ft+SFHMq8tDDntc4gJHinFPf/Y8mr2rEQRX22rsgFNSgImouiO6lsuP4g
boR2ZDjeVQNeiKGyMhEIyJUYwze19ejm4l1CGGDK9zFr/yrQnyXRyw4iCASDHOSmuLufqNL/0MT+
7VNkIYs4kkWkL7s5UGM1/+c7/QzDf+ZxGRdoUI5CU8K8aonqdR0q21JgihwGMyUnAO8ew67IP3VF
y+kJRow8axMHzhRsnz5GIHnElrbrFy+NuNejL6l/CGvdncLMysW3nLXysJptLG6Uyp3QT+slMcdE
SBUfu06yBT93GMcjxnPteFQs6SesbADvCsPCwoaXeFMYKjNoG1MqC1PCvvT8o6o14GR+VcraEgPe
9qPA5o3GnAPN6hqv1b//x19EuZWw1uJkLLIabuV/OLXBLkcf21ExCyNgdiOxI3mzyWV7+Lu8eHHh
lKvpC0Mbxgnm8u9Y9ycg7OveU5U0AwUCxFYqECkjpgvHUiq8ugcYryKag6hZylxs6nB2BpDqKiFA
/LX6r5Jl9SyX0imhTZK21aDPhB3yJx0xSf3/BGfgN57b0AVFljWSPVAeQesb2YhQnChVaRdMGC+q
fUfN+Z0kzsceMDmB0ZpADbIETXFFI2Io97pun8VTV6yVkt73AmI9QSdPWmy+pPshAGwd4EgyFkMx
87DUxVZC1OqBgov9Z+TxXIlhVX1WE05wSaBQK6IJRjN8joHWp/WkY0KwmbH1oxqx2/BVbg2lthli
LMVosGIs3/6/sxqJkDZieoZXweAINqx/f8+cz8GtVPoxoom6A4rIXpXMxp2tZpvZoRM/+x/XfYFy
8QUpgZQ9GoBqaUZfxiSamhyqUXoqNWkjh2BVVJtD0QkbOZo8I28PrcQfW4DLjWFjKz3/ogr13tdB
TAFLMhW+uQk5VJDmTrG6ak6xydvdYVnJ1Ebt2ObdEXjf777Wel3dfI3A8WNXYn1XBMMD9hG3qhbY
WpKDN6qzupx36lhxA2M4ZHzzrHLyPvQTF3U4FfNYfGOiu/zEheMmHPt9O7abKFAtXiu2TTU9CK14
TKtu44f9fR6Pj3IqfsbjsOuEdhsn6sz4Xhcuhro9KpsBrl9Vzl2YIAmdD8JG3SqeaKe7ZnP9K112
uU9yNFkA76YOXGIqhkhVkcbTlBK1SJ9yMDDYgq1sCi8vQZwnOKAu7m9Aruyy2PPIv/uv2EXJpdQx
DrRY7/Qg8fSpAJO1wVmAH1LR2+Merp+QmO41QZQaRoA+FoYRgto+iM0s17/7HWuN8rT4c00I9bVG
7AkIfgohijk4WLB65K3Zfmoszklvp2c8zG/V2xlggrsMwN9WtTG2nTW9MheYL5575FIlHty3ZIr+
YmM6SKJRAZUYTA7Tf6GVP4K9L9nGm/KZJeoiiaMkUQ6zE0VO1mcOO7fCa2I8pumR6ztL1mZGCseS
Q2XbQtz/72LTQkI1pbLjdgTuclh+rzqdlXFfbif++1T0mlyhh109TGOM+Nrb/EP7Nji809uj3Tj5
dkTPR9sLh+w+AxqTci+/tY7xBS60BuMuTCRH5zazI+as76onOH9UlUrN+9g36qzDRxU4gA1OsfTS
9/nG4OS7tCgLq+qTV9UY3nJfY4TgS3xM6jqoFECMFJ6fgyCCb+AtwQaC/ffkGdmm7ZvYbPqSW4pt
fLturRfRkRJ5EfZjocW4duylg+GG6PjMiVKYig42ZV/w7xu1Pfpd8nld6OUaECWV0uZoGqRhjofE
K5zmR3gHXtRNbMt3/O3kdlv5EO9Y5rPudhcflXK7daNOgg6ZYCuVtugm7kARs/dtxeHvoi0Bqc6d
yK0Y1cnLygZ1TsrpJqXSalzbx17lTHBQqpUkoOzqrWJb2OX3dKdtGRe76uUllFBAjK3yEo21ApD9
yZi0OiKFjcZEM9xCd/hbgSF1q7ENsE3N4z0bA3jV5S+kUno7FIbcxrUK51TlNwGXu7o+MAYaL8eM
Tld5PhmlqLoe9EpRjL5LyqEEEjR7bkE3MoLSqvYUFiTXZceBEkdpqC5lXRFIUoy92jAzhyzzxgSA
teV00Mr+VazD75IWOy1XOaMkude/4roDOh+V0tVeiutmzvERVYW3AD6GrSa8AmK0okERnRnqzucF
u2Ut1//G+5zFUsrK5ZEqNtLsu43THoQDlPWLvo0s1eRd4aO0Ijd9ZoK4E824iOMLzaGShSGvizhC
y9/L4Wlfyvf8kbvpLWwhRNZwG2H+9vrNXr47qM9K5Q2hNhtjmRmQd6i3JWAeAK14V4P3k20UTI2l
QqkYZwKWovEZSSlOhcbmDXYqRovMxWFDnuVs1o0Q2/x4bGBkn37nNHkYjTOnYypCxTSuAb6T6PH6
7a07l18S6PoYBiL7kevwsfjpucNDVFIEsx5YK5nr2n+WQoVfeUC0VWQxQmpXHuZDht7AXfMDjWyQ
09vqNn2J+U0DaM7oabJbj+lBGdd4US2TQSgkDxIyy1sw0DqJU1jJUdx27oAorO+5rfhw/VZ/o5Pn
A1OereqiOeULvNsqp9waLtllLp0IWhk6zNcH63SUW2vaQpD6AZ8weQm3+VZ2pNfAAcgZqCHs0RHN
0mOOa65a+Pl0lDObGk5WxqBOPKz1moJ/146MbZhVfQFmEeAmFQEVIur6wmEWS3VqfZffKW5zNJxk
K9o1WzFYcqirk4dxAClfjAciUEQm6ObgpJIZvkUO1jXfswOhvSrcMDCV56K32POEl6RrxHctDkrd
pIp3xlQWeAI0TvHhHzFTiFnb/pZAYPHf0pcZdNTli/yGuTt72hQb8d54uq6pq2+DxQ+gAoSUDXOr
j0hPs/ApHxuQB3a3RraLeOXrdUHrrpMUwcDkB+QhegyVH+ugVqsmwWgdMQl/W246mJ9yGptkBoVV
o1hIo4JCLwzNZNQtCQrSY+cEm+IEKACWx9omAHD58a8e4wuJVGhoollQelAkeNHIf0+U2dak0FNL
mWEap3TvIrye5dAjqBNo9IYQ+QR8aW/PGN8DqGixM9zESbzGVXaEqA0rjA8BsNMit8AeNaslsBoz
Fr+A8uZtoyiZ3iHgtvpzUqSmDlIkH5x71xVm1TYXUkiaseim5HXWzmGF1CXeZg8EwUPyiid5w3Kf
DEWh50wxXy8PBnYyvWIUrSKUzTxlvRhWi3iLk1BehhvEWgM5C+7LBW+yCySqfXXkrOqYgC+FuBgD
/Lset1G2129w1bYXcinnolVNjM0xaMo0fygRZ8dTtWn7wiyHkvGtWJIoLyLwct7EeRN52Mx0+Fn/
IabFseDm5yJjjeiuvzMXp6LSy7xXwykYlfg0QzGjhA5oLyDr23l9ysOaR3aKydIRyplEodYonA6F
L41NLn5o8sC4P5ZFUb6jb7RqHCseL/ZEN6X5M61asKaxmvIMKTTGq96nudal0Ac9eg2yz5p/r5Cz
Xtc5lgzKN2Q6MEh4DVYrS+NtBKRqr6pwEE5JcsasNkPnaFqDMasjoRQbGG7/kIqvXIDUMY4PqRzb
1490iSdOgrSmA1ZeFBTjYiY7x9B/m4woHvFgVtnV36Yj0HAeE91R72pnOKQBZsKb0qytyVT/v9Db
lGjKsFolE5OI5HZV/aLMD/y4F+fP68dbv8fz6Sh7wlJIMhsCvJOOypha1FZZxJYWzI6csSAR1p+j
i5ukDIlTpjyWKzz4yapbbkeO/i3zNCA1k+lnfqM9dXuJ4QR/k3ecz0fZltwN5ah3J3/BW/2WJP+A
37U0j6AY+c71y1z3FL+E0SOaRVsVJSdC/duueMOGkaf0MyMBuFzR/LdOnN4ei8DYoRUDBGGkNoNY
hibPY30b0MkNMsiu3PIF9z1uSkcLaqduhC9tZ2BIOd9WTWPHdbfh2uEuGCu712RHGLO3qJi961ew
7gHOV0DFbT4o5nbmYJdVj++rymYkz66W/F0v7qxL9AgnVydZ2YeoMw+W6sXv4JMJzZ+ER0Nktjfh
bmZ56fWC40IkFcjVLGzESIKpqKCAVEtkkhNek3m74cJ8n9bdu+HzyIbAZMt15jyFRz+UDz0f3qDL
8KENkju2HSO5IBZzmQ2eb5t8jYUypK04YNBvQG6hfB+M1yEzk3mnNWZZAsmPtRl0idVIqR7ljqSm
kEMpQgQ5MQ9YFWBgzOq+sqJnA2Dr6cOWIEzAjWg/qm+VS966QmdOVgs2uOBWYfll8gq8dnbKcylS
VwsJKVHyO9SZ3MxrzRBPJt8ElK5tbKvNdcVmxYHTmsvirvMkB9pkOuEFs4s2XQVIH63YVUiv7uKX
0SG7FFzsSAC7ijxZM7PX6+J/k/ifPzXlyAwAM4a9WiSoKQwOVhOdKDH90uwjN3qOXzVgqmqegh2a
6jUAUentrFh6Yc8M/I31X6GjBy4KwGe62O3QsghU9kAWQ5ef9OcavFT19xzr3/t+I261+8Eetjww
VvldZ1ahOZkzq467GrAWv4Cywj5JQomr8NnRcXgHp8E2F7qHDHMHoZQ/X7/zVXe+EEVZlxLrIa83
aeINJboacJtpx1v/TQRlUkUzVX5QwoC1UT/yqCwOdcEyFOJyLwxlcQzKUCrDzwNJQB+ckHgabvfM
Oc374JLN67gyhffrJ1oNAAtpVJCP0rgffXBMeDEoIArjrcXaqTFkjHtbj+sLMZQ5RHwldaoERdRL
q91KG982nGCrglmr2/5BpYZxKprEqI75mddJB1G+L7eyx1vNg7rTXP9+crRNtFNt49i+lDfccU7N
aDvYIgZCqtfcY1U2GCpJk7HwYdhi1Bq/Q4V1afprliiMFJ5hXzoVwMW205MiJ9ri+2Ym9G47a2al
YjROYUZU1q0SF79wqbEaRv0ooGhSlB2oPMc8d/CAeFZF3hV7Axz3+R6ARoey6e+ltnwvJjkw26i6
7wQtcThl6A51bGyv6+96loptRVEHRA6gZag3jBgLHNZLccXEXJQEU35mtms3QKyurOSJt2Mnl83u
K+vLMuVSF6/I6P9NBrJj5REZk5veosGHJfevLXZ9sWBs8a/CYLJGqdb16XxY6gtMWSppeoHDcsAB
qtTRrlKDoVDredPiQslvWHxlburByDQjVYu3g9O7ylvntFuw7zh1AFvpMRQevWHGkxGvWSejnHeX
5tHYSBF0axpvRaHaz7XwcF1VWCIo5z0O48gPPEwliJoUg3zzUR+Vv4r7i9ujvLcwS3yVNbCRBO9L
1NsNM/4WPFQ3Pv7XGr63m3kXfMsUJ81szQMR9GmCwmXV/NdbGoufQbl1bY5LmJ8Sehq36xrezjF+
J6TKUUnGb6H61ge8ZJZKtBeV0RRFwb1+07/JO856Srl7TRFCSRhwC2S8PxVMkLnYOYC5jBvVLr9q
X+IbgQyQ3CL/Sr5iWyhlFnjF9a9tEJJYSUMNm/oJxgw0ynZG9jtY0U24nYBikuzi26Cz+a2GsquB
nxRZJ+LvDWh53drmwN47KoDLY1gU45dcPDP1XslqXSBlga/h8E3JWJ15cpTLjOHXUek35gDe+3JQ
4IrqNx3IXQD+BToeumaWcJ+oG+Ge+wi2JOUNHTUw+9aOWVC2rBNSvlCQohZo4Ch81B3q3JJuKsXH
dY1aD3PnI1KOT9ZCzOaGBgKpmoAaN3OmyQ9NUZOOKRh6r8tinYb8feEA5XCUSqw6JJ7fATix+xS5
mWEf64H0fBra2SldqyQDCdqNZEsgrY6zh7JkTZKtj1AAlfN/JnDy9IuDhEXOz1UMTy5740HZ6Nva
MXb5LrdYUwSs81BOT58A+TAWEJSOr1X+OWaeXrGQdFkyKI9W5uWUSTHsWVI/Z2W2MuV7Dfar65/+
hKl3zZQor9FOgLWJQ/E0HHoXb4t9up0P002O/5Kuhvg43RX3xLRkMGGILtwXxhsBTQuccslRdhLo
VG8yEKpHPMOJ/CaD/vUxabKoCoNgIG0l7+f7EZ2kZGc8JNbg1je1F7gdS9qqDRiiBpg+QRAVmkV1
lDDFFDZodaJnXHzMJ+fdfwWaz2cO/G2vcFNAizKsgiWT+sKpKnF+OuPuhbQEkv6PSWHxMa3q0OJU
1Nf1O6yQViLuUGuKW39MLaPKDmORONe1SFn1Vmc59POj4/QwMiq0qUZedNpw3Osctgq6xuJHARO5
gvK1lDC2XY/hfiz4T77WvgQddgyEfFeE6Z2GxJrT+9ws+8atVGU7NPkDlw/7Is3cTo9fW1m1eh+z
3jrWYKNuOiAPxdZtdxu1QmbOfW13AgpsoD54GcUQT4LuKGEETQ6jPTg4QU/dz1+jUEm3lRLvSg24
/lr6wY9TZosS/9JO0qapyttAlG9KTd2GfrdPjembCDZ53Vfcrk1QNuljLHLq/KaY+G/Xr289A11c
H5XSczmWmIIRpq6Y/r0EdkL+Yzw0GD4hwCd542o7EfbGGmlmfTQqiIlt3DTjpMde1oCYsEksxb+r
6xpjrpXNOCBD03UqmtWaLoF1FIXn+hOzDOEdZwIpAoV17d7QMHvVIlKzTrc+Cbm4VPKbFsFADiK+
ydOa5EMgvLZyu87NE8QsUtD6PnlkDnyS+7pwpQuBxBgXArNUMeJaIkaQK63bCGACmbpnzS+eh1C3
y6jcNGRJLNA3XVg88Gp05BNkyYyrXjd5VSAsewp/scTdD03QqxMGXeXSGiYrx8xZhkoccGzG0EpC
e8DKaW3lfzd1Y5zlEm1bnN5A3zNNRVSIMKFudkFgFhPr6b+a9i1EUFEXiAhzmyjwZing+hK8eSdX
cNiTuywxlFtWwRAWGkYTe32R32RRJJgAtdvwOS+Y+aB8hp2xwZ9tYfKfGN9uXYPOd0i5awy6wLmA
wsZLUtP3cphIcsw3/obEn+GVNVsgEqu7VNhf4uiOa62G81wXuM9sMrGsl02OYphaZKbjY+mbgzdu
KnvMbB2lj9pGftNhLrREs9RUgQWHmR/OZoXh9Ymj8yemt9mLKJ/zMcPAj+xJbmM1x5Y3469Q4NJw
sT+yzQ49GBL1fYJR/NhCxUe3gFZdOqxqB8OK6PZtn8YggikjpMSjaA9AX5+K3ixZ8GnrbvH8ASi3
mNeY8OoKpMV69yGO7zKQ0RkaxfrElBMs+lASK3BYwQkSrunQEjaxC0YBs8DIWnbL2rJjXRvlAsGP
0rWakCCjmdy+m1/yTnMwc8XIm9YD1/naKFeD9mKGRSKUcItBAkFhvOlT/iartmEmedfv77Qyd81E
KJcjzjynyRyeYcqt+KN3060gAoajO5LJUNkBU5ydutgAAu+MkJrVe3lT78qb3MnciMnp+5uAdj42
5ZfmPuKDssI4oPY4OSEgSrkHEs8mdzqA0m0nM5r76wW/hS3S3ihM9FqPkB9g/v0tPKB7i9TYUt/1
w+RmjV1gESawuf/2ben9nEnJpqKaesyp1QdF1M0RbUusiADo5/qXZZ2O3rlJI07rADwZe8FHuZ12
2U383pgk45LNQt9ijdltXllehWjLFW1Sif9fxMixSMegS0nG1XZPGEL3hkiwDCO5E8GT3maiff2M
64+78xdUKf/S+bM2TYMK/8LfxhyY6ZLiWZTvlbLB5pieDybfRod6EDFZUaNWFfKHSA9MTcWw14j3
Dv8ccJk1+9gklzOL70aTj+/lMX0plJc0SUwlUb/1LfJ7P7L5NNg06hd9/oEqsSlnb0nxrZmGzfUT
XSIgkhbv4kSUP+sb8BINGbKb+XPEcgscM8ZANGwOPTXvyVay8BR1RdBMPPuvkd18RT2eCVhHzOza
R6R8XCpEfC6SFkdt+NtcRIOxy2/DUL1R9Ogx0qcNArgzSeKNio3HTuP3YzTbeh9v2oYzJxGDDrz2
mIr9sziw2MYZmYtKOUYh1Xy9SKBfk3AvGJ8D7wHo1NR7zW6CL7zyLWpZPoKl0ZR/nCUOKCvyaUK4
e5EkS/oMNhJWf/TO+Zyt2VH30bfA6iuTlbyst7sXmkB5w2QWDT5RMLA7WL3N3UqFOdslRtlBr9ib
8Uv25JvGS20FtywUHKbnoPxiNvKAwMvhOcjDorlREVODL5yVmtKO7O+239l8Z4xrphGPfX/Sgxyc
7l7e5442vRbYcwXgKPBy73LWzsV64eV8szTa8TwUkeJX8BpFdtojDxysSStWtOU8eR88MkegyOv2
ikHROMMznF8xdH3iTTuSoZDOyydZhY53rDchI9+iyUcS8IAlAMbAdACWKdvBCtWeEb5+c3mGogGK
STckeu6nBRhOFianBDbYDF76CACAVwHMrvLe4EzWDO1vcoKzOMofhoGcjLyPt4qAMfJ6myMZaZAo
zzvRJTv/rCly5vEo56cogPQrFNF3/0H/kN81R8JYheRMm5xVZl/v6hjn41EOTZJ83ZA7mFq8nV6k
Tej2pox2Y/3AbqH/xqzPsihXNlWZ4PcNZBFMqCmwRLBQA824wZaK9KJGKHwWuskuJa/3bRZnpB1Z
mWvl5MOFtmhumvKXHsWKxnJTN/giBxbY+LbqgWwCZXb8ZbxJH3LMzoMnwvmryHo+PuXVeL8qKkXB
IGKNTT/R7B6CHv2rkYwRWYN9Izj+vjgEd+NH+YDt7CPLNNdD1y/xdLWX93kMDkojEu2mqixOxZiW
kaeR1Rn1QevUwRwMjeCBY4zaF7fXz77uXc+yqfKb1APCowcinadIjckBNBkcJinXIYjH96o6sdbN
WOKoLFCOgIYxZPjgZEWiM1u7+SjdaDdusN/2hfTnWmv8HrlMX0Fs89LPno9JZYNgpJjnVoav0I/T
D303o8IYOKDLOETbKcK6NyaENyy1klmHpRyUKIyVERYZ6uoxlj9G6QGgL7zrz+1ToOuvoho6U6Bt
wdfnRlHNY8aityqhfA/EfB/1XWkac78Fte1dUMtYmuTkjVBHGzkt7LQABFGoWckUWQGgirOMc9ok
d9Jgug3kcRM1aN+rsQEUHQ3viCFXajuNoyMg0Y5yPW8abbazKMzsMeJVs6mH91EMBIfTRuxTcdGu
EBukvTA8sbWVJnKHspKt63q3vixwNv0T5sTiPSBmwNPWSAGG9/gfvJPbhQXOHOLjenQvG7ACjBar
U05c5jUtoFxqjh1u7MUhBkqAW1DTd+Cm24Xw0mSs6RmWIMqfdn1bayKI2TwxCcwRuCOclFoYRzCV
/Pv1ezyRr147E+VCtbGdsjyBqN6NHpJ9d4yPlaPdGna1QS3dyrDq7+NdB4Tim3ITHHU7qUzNkT99
UzRTTCtirebvWoSLb0v5U2XkZ7/QUUFqxdbKmt7suRsuYuTf6wnNL5OmWWmlLJGUmcfYwTw/Ksl9
j3Wn61e7Os4NPCFZBoUV8GNk6hjVnKTCPGGskyzBY9Qo/hQOqatjnkyozWBLGMdqC3y7GwWtwVtm
TX3tsbUQT5cohUpLYkAaxF5YmN0EviQs1Hwp3dA2kI8GdwlSqnvlB4hovOor4+RrpbOlaCoqVAmA
cfMWa7kEm8/Ahmy9I/kAAYksKjtIUOJh2eYlFD2et0uZVGho8rabOaw8nGa7BDRJugfBRJVpqx9I
/xVLc7oZuAoeuazSxGomuRRNRQdFE3K+wZMKx/Uxq2rmj8mxhclwmNoFQy/2s1jej3XBVGiYjZiP
4gRDFCe2ih6nDe18zx1FN7BQ1U+Yb8Y1j7Q8IpW8Cn6EddYWBbS+uY+G11HARDaGEOLu6brqrAXa
pRzKxQ5DDPKEBKafGCDarcM9dlgtXWIyARJtoN3eUg7tYTs5yYsen2wClVhzo2zaDSHeMHbt8e/8
2VIY5WPVQVMrkQykpKV+1ANuP+ntvur8v8jFlmIofxMrcsZpIrp2jRQ8tKLq9ODwkDskR4ZhwRN9
XP9ULP9G1xuLTo4qJYyw+28ESP70hpR1zKkwerOSXnngVja8ZI+9bI986E2NYHJia1b+ruXBEYXE
YkbRqx69OUz349SwGiKrDy4wKQFFGHUU8QI3No5zvQ60DGb5gwy0A/rsO1p7xBfEJlAJNozrWLXJ
hThKdf1uGsM+mIkX4K30TrBjt/+qORqe4zOQJ5lzF6umspBHqXBTKQXWQNEBmQGuJKdfI+XblDDM
cdXsFzIoza2B+kMINrCZAE5as2q6rRiMr0GTO8Bwd69fIOs8tPqqWiUNPBy4KoMZrStMPfqQRha0
L+NENCxG1vfl1MVd5BX8rZh8ahMw/sKbhJ+d66chv/bCwQgqphcNTBtfgGD60pQro4iVEjLVmLtk
yDjcsCGE149zFkMFgraU504iRUROFCwZPUhZ90DiHbWs3bRVh7k4D/l6y3w74rlUkxDSW0JF/TiM
iK14OWwlB0RTbFivdWU4n4uceyEu7js16gzEAS4V3dx48sfR9MGNcP0jkdu59pEoE4qERM6UEPVo
PfY/iii406XQvi5itTaCcfNfikCZUGBwhhJmQXpyC1hpxkNFHqz5q1QAWkr8VF1gXY5AXPybo4Go
RdfA5W0op6nbxQXmKGUD2g+Wq+qKoyf8s6LP939ztIUMojMLGeUkqb5SY4mGZCGKW+zQ2CBFtObQ
bFvMSQC768hMa1c1fiGUSrYMfdRGbCoR6EehtvX7ULSBJOKFjygj74e3uLrBZD00kplzsQTTpobN
JPR8ZCyJfZks3ZMO9aP/nlnCQ3bQ0By2CJRHYDesHZ9VS1iclzK8dpx8cWgBySKWxq0wtbJZg0rb
1FvpjfE5L6j6SAa9kETZnMHPIOrWUOQA9GoJiiRtUxcKgCfrrRgN4BfqvnM19LRR5czM6nFwGPJX
A+hCPmWNczXyYHVBWyJ4EbGHR4a4DKffiZ+zEzscs126WiFdnpeyzKLT1dww8D5DvmlzyjHMQtPv
6m2l9k6gPDeooynBpybElio8Xz/rquNZHJWKdUofaQMamomXqY0jc9VgaqU+MlwAua8L73YWQr9w
Q2Piyv8j7Uq248aV7BfxHJAgCHDLKee0JluSNzyukovzPPPr+1Ldp5yG2OKregt7YS8iAQZijnv7
HM8z5w9t9dzVGEzJX5ssdSO6/6/O8w4deWMJOMgyh5CjBFn3puML10y3/Olqwefma1HJ2CgAjzZi
htP4X43d5OZAD9Jj8LZhuGR2AZwNZMnNdtXWDUq2JqhbkJzOCLEG2783XzSshc17w6n/ykwrvKLu
9iW2MdF0MP7Lp0AlWzOQmjQlCHHhbcVuwZYMHfZQYQCNOP0u3W02ZjeePpWMDCGJEZgcB40P9aED
4cF722X/H+CsLan/Z0opGZkuLxQTI+ALFiyxoz06VhiQzg6Gh+nQDaVcTwBuHoBkUHI9C3UUjBf/
NLjiSDHVHmG5YSm7lHa8FSFt+AcqmZNUiUWe+kiRw4P6pwq+crovoS4JupsEwaxXHTQr2ax7vD+t
zy5UMiVJO/dBruHpjZXi9Iw6Exw90+PAmkhb2DPLAcY28e9tP7zFnXLQtfa7z9PjqBp2N2JGuCn2
5aBeoOlHP2M/yio6Mh8Q2Fw9iXmy06pAsR2g01Mc3LGEvTVKCwZV05nC8I9cM77Nffn9c2uy2qC+
eesyEpLeBV3PTcRlC5Fhdy0fUTY7YF0PrRzcoaPawJba8btNF79hluX9QDF1taFr+ITVhOX22Qnt
2coqa4F4G/8iALCLHrfqVqt5gkYNjQrO+AfA80EvTKZk71qzvDz/QHf82O62wqb1k/0tRk57oq5q
qCbSCOTamtskncvz6nHjq60/7V8ylv+/cQLIfYPOV98jM6ztnv4XskFYy5zpZrK9dR7JG2RYldX1
CueJD+1BTQCcGhOLf1Uf6ska3dydTiL08njDLq8/8V8nlPxBrPsVJyFCQIUg/xme0gjdvmbXNBu7
+BtKYUrmX017v9SnEIZ+iYMu7T47DAewj2wZyK3zSGa/iFVdaACg32m7Baa1/tJAARcY0c6hduFh
s8KJsIvs/FNF0XTdUAE9Ay5U/GHS8UQwaG2KRSSPGof6PB+WonjWHehxOiTeluZ/9AKSNPmQad5X
cQdpZGfsysyjDvDbT9mBNR4gFO3NS/2gmpI8ycMVPumwCdEaWPYNrs2PZdyxPQEK59D/BUghbA8q
G3hJywF+8wCSQMnNBSqAShpwcHuDFtt5d9cCOyKsp42vtrivz6RI7o3NbYvFW0hJp9ZuBRbHwezK
aoskYDCJEnscXjfUZHnDHySCYwrUXpqGefwlaLmxJ0wLy2YwR9ULD9oxwSq+aetYhAUiK+BtN5Vy
9RZvpEnWi+YzhhiUXgWC0ZBaCx1z1bsC1Y7vk+dbuUv+aJ6TxsbS58YxP8Re+HycmjrhqM+o2vsk
4s0xW5ZXnUk71Ss4Ky890bAAoeehrYmmAndu0B/bku1rFtigKnvWTPMf2+3lBwBJGPxaVAPxmnTy
EiWsNohxz1nXAXHIrSLdYfNZ619j9R7ANhaL9xHFnt7D5ydfu3G+kLypMAE6/8CI3ORdUwVE9Za+
MW3OgGbm2vPnMj62hZbD3QiRXqMvIqViaWF4wCzGLtw5+4bcATUY31HAmZtZQGWzs1fjZMZWfNma
yP2YtEjSpacZdkBRrApIrx1M4jrZHsBJzrg33SWU6e/Lyxau8MdykyRReqZVBaafNE5VABIObt3b
3S44Kja/FE/8Mjg1RmHIM93aWt68ZSkIDfRu7qI2NrzWy75lP/wjpqmu7Bo/l3/kqHwi9N2DZ3x4
rnf/eGz+/bwGEyCNATmrPJdWUFSNaV2o3uybj0Oo/8xEvZt5vQVa+bHbIQmSnBZV50YjU2IA0hx0
xJiQfK6+Iotx52OJ6g+gSUDZdZpfKxcrKLm16cXWvApnv84peTGFICLoY2hSfFi4o9S9CVLLUwA0
fB2pk3L2HzZVaVFO2f7eipSezqAZPMp5ZXh+afvf1T+pF53AcmBHO7+3zYv+UjyFp8QZTlvj8+uG
4ddZpVfTthVJymSCRUzUHWi8hB1GqidQmtqwvasnXAh/sHrG0D2W1LahvZ4ocaV6Zag9ZkrxwIsQ
jyQTmgdebWAcAWl2I01cPdsvkfKCv4HdGFpqKvRVx+peIr6aIrhiqMnasHur+nIjRzLqhYGtyHyG
cVWNwzIWN10r2Ly0vUb2gjniC+SiW0q6JVMKytVuApBVqOpeknNrJnu/2SppfWy1L6/w5lhSBN4B
pazHoLiBmMA4BsyKAkvdC1TSAQ7U72r02tnbxk0uN/XhGdyIXE5945+FnmGNlpeIHxeQSHKJHQyJ
9uBnSPfbV7h5QOmdM+jkUBiQZlyWDJT3WFbxHXpZ0M/iCYHP1pjZumEzAEHPNB2MYvL69pDkApNi
iD8al6KGH+Hvxp4xil7ZwqkQcOVuHCzz6Pthv/UAP8IOvH/PX8Ild6XrsSiTDsKXJasIMR6WntAw
xQbJ/t98RoBTGxzk9aCYlTSn5YWuKOHyIIbHmv9FQwzdlNTSytwi4HHyVcBdhLUTGucsn9zPha8+
jBvZkgoNQ8sToc9wyrqCZdouHXZhhaLQ51JWMx1+I0bSnV5vkryipuoBzPYw4MGHDk4D9P1+9x/s
VG0dSnIPvtIqGE8ToFcu7RHBDfZiOB5HZo/3S/rIoz1wP53Pj7hqsG9OKHkGbHn2GW8gMyVYIYue
/ZI4aqfZhBVAKvl31uZGnKydqShm0eJCl5XKiFvqKbEDf7/MEGA3ZB8eqb6R+a9HjDciJZcUjNPU
VdjU9dqX8qA8J3iFvrOwjY3f0j0KUJuJz+qVCmQfTFVNQDhIVzqH3RiDFE/1WAU8xxFrz2ZuNWFp
01mzR3UD1XL9fDfipCvNkoB0fdFCRx8xPXhWgeyJPalr7zbnBWcxcIoNiatqamKbm2MID21YSU1j
NRJtihzE05PM3yVze8noGG488PWndyNFukUticEGmQ7v2SPoQ5YFQ/VhwI515pmltQWQyfiiBh+c
0s01SmqSZkmEVXW4WiLIbNPY8F0x8fysj2P4GJl17qVVGlscnHxW2hA3CGJM+nV0wPBvrDrR4F9m
33drPascfSrvQkVQa1aYYflCPfqTElq1XwYYKs5gJ5v2XicgniimY9Mh5M3KfTgUzqAC1BoQGVgb
avmbqlAH1t5OR7j9iKqgUOGZ6pZq49u07YXV1tjqAhAZYrp4yH8gJ6XHjhZgPhr4z7pHggYv9ENV
5xxEJcmXNPE9I8gclZTB/QRWYWfgBXYLhuANkOQPJtrbVm0mwLCIwzsRNUezo94A3ki38JtvQRcX
ltqEmaUU5KIV2Zeo0dzUBNFSOpKnuAcrhOK396pfXGtWAltBRFYOPi0rLofE0gmwb5LhXhW6R0WF
MdQ03MWJeiz69glbW9xGDGeA7hA0x6JrzV0T+aNV19SplNirkua+aRVUqVE2sYeQHSt1Oka1hkEd
Mr2qAFG06wLUaG2g7w1FOcSp3lkhU4llNFFvGbRN7SJKf2phDAzELDPtxFffwhF3lPRTeZxL07SG
qCXXJpzMqzIZ5WGY+v6oznHyWEbp4AVKmttKjry2GGrFpqm26ybM7STYLy4blh101v40pnzY5wnB
sgSsjl0Al9/VB5F8UVQ+emyufmqAWHablNyHY3nUyvbJLPJvPednPypAtzBN8RcV2d+ZMnanROq+
a8ZdEPpO2PnnfgIIZZcDJIsm03DK+/jQT1Hr9J32jUOFd6L21ZexjrkXiZk6iTZyLMgL5UmZCVA8
JqJe4koPD1HEptOoqAowAoemOQjS+XYXN/MxqoreVev+RzDUYHjKk9gJ4w4YvlpC3Cqv1TssXaLM
Z45OrmW7MO1Ofsm+j7nySJpkL9TpDRQ2XwG55fHcPJU1/n9q/+rM7Ekn/jEk47UmIIQH1G9TBDtC
2Z9jyu46IyA2U6u3NGl3gR8eSdLtWFRivC2e70Lu38U6FpmVUbPiIL9WcbzX0qy0IgCbNlzBOFhm
jnYPSsecIADxY1I4SmdyJzDj0TUMXdgmKCc8webYmhP/xCg6qlOu3iVos9ogJz8PMcyzljxWEXYj
kd0UdhqP16bMXEzmexntd1VZ7OYs27cxWOlG7OEn6n2cGa9cy76MtLYLQ1yMEk3vbmjeptEcPABl
3WXUuJgdz2wfS64VuJMnkRtQW/rsB6lTFuMhrsr9oAFOKGpmUA6wAGxbxoNa+KE3ZfGPWmndgpII
/1rCbakNkHTZ19rwW8eYq7tJNYHrzOrEruK6OpRt0blawMUDV7oQbwkT70WFFx2Zxq6OBVgUGj5Y
bIroxajyYBdo4j6tGkyG6rFNaT7YXdLpGEUl+TfQby1KjFG1SU1+6KbfuWYRRo9ZV4UgY8gqY2fq
ZjlhZ8FE09jMi7uQYhG+jFu+UwofTL3JIeuVH6U/axaLdPDgdI8iZV9zFr72SfCdzZ1qDbQ9NsZ9
YF6HKlEB1D3elSGjgAceT6HCvH4yxKNeauiBhG3h+IryQoK2/5oowCFT+6ay8KsqK5+KP2mdPYBH
sLKx1nLo85DYom+vRJthxJUHGmQzFoejxCUkx7pJP4RWQ1mL06KNtwsGAshzfa52TR9q1ozlZDtn
Bcjqq/IFQ3qtJUjc7qucoghdCW+eypOacZuM4X0QjS9Tqn+ZY/qz0qrvg6EfiE8BOWxGeMjxD80o
7J6DZzaLmkfSYwPaH9KfxATFkxoEf/HBwFj5IB5VPH64i+e6Tq9k7F58AwXbtP0C6IRTZmJGOC/o
nyMLjrqatzZwGtxxTg7GoB9oF2UuxmLvwBOkwlVN2r4ImsBKVGJaBTPfgha2ivtAqFP5/Sx4Zk0+
rSzstIAZr3gS7RxZlBWxler9ERqPU2KYy2o4OSch0HF8dBANbgr8SzBndtP53d1M6sZqlaJ79tNy
epkNDUQGYFt9CPKyPqs+yZ+BPFx7mBvFaPBQA8aDDcSdW4NbStWf82Leg7j8uQII+VwpbjKa7oSs
zUbWETs0Kr+bEbawBk3/Ueeh5pKi+sPXxGWu/cxmQRa7s6rem1mNDBmML64h6sFOqEYtqD8wARLF
VkgOY6TvKe+QaUbg7i2zN1pxdxZg9xS5eimn9kHHXQ9qgf0LNQZLS222Tt4Vnmg4ht8DP7d4VbgR
Ay5WNYm7UB9ejap+mHpyaivzUM+gEy6VLrMjIIMOU+RCw2NvnivTUutgr88GVoCY8ZrV7KrzafRK
H18eNhJcu6raHZvKPOKtnhq9eYbXrGwjq22aG8WBqv1TqCsPk+A7c85OCqnULxFnZ0FGh/tgASzG
05Cxs5GMTpBiYGxO76jZ73jFIisrudeq5kMZ6XaXmntA4qJoWbWuFvl7LaF2mGLgI9IPPXbVy0BT
bNM3ajsz+0NB+Dnh6nwKFOMlz9saNUH2VyySQ9BrO1Np7+MgSnfAhRVYJJ9GS1ThfIJvAUdBNoPP
iwDDVJm/86k8d3pwLmPzdYAngJ2OvjQkrLH0ql2VHAFGWO/Ncjympi6sSmtdo5zvfSUadwlQ25+C
EuSrRp/faSWCgYlUSOBL9bEysJQQ+Y/IwqOjHxlA3qrrV81PHF0YoRPPpj0ExDK7mjkdSUa70ZmD
PmDnjAb4fupe2MGo/ugLUVtpFNybGJfCcofZemBpuRMKbxHqja+0GJ+ITjHB1Qd2M5A3kPr8gKSN
XbwlmfwQgd5EvFIgXyRsSisKv9kOz2Wzo/SFNM+fZ3sfJ7QQL4KqV3CQL6saMeSEtvVDMwoQu4eG
8QcIQX82OQZUlBhAiH5wZETAiGbdWx4ET1lsPlGNb6RjH0ET3n+BQHsEPCFCyL2RFIAJOo8Mw1Mf
aeBW38DihV7z/MAezKv/pj0udfzitQJDKKCwnXGLfme5RPmSgVb8t3ipojb4WTaLDNngADcNnCg7
q57E8MSUMwHuXe4HGyWEtWTpVp5UJMlAHAFabVQnNV5aQn1Wt9gy17RG6CbAl0G5gnRTylt8XjS6
qNFF9OcnFKP2LAjQbms36rqrUpjGAeGFBS8ql7SWOFmL2oJ5c55+qUuBeR+Tu4hZSvdzDV29rxtB
0iOgBm0C3/BRvkIQNnMP9eKNisdqwgzK6r/PIt8Ydhy7oYg1b+4w3U300KM5PSo1VjrKxBVUmSwt
J14UK68w+zaeUu8MTfrD7PpLqSr7zw+8ZMsfFPLXr5HRCpFkzwCVhoKQECZWuEUNw4wJGWDffS5o
taV0c24ZDj1EZpUow6L6dqK4RDtiSPq+3+vOVDl0RxzjhDWO6lxeF+rRf76sv7z7m3NKD69PuJkq
fcm89Jw/zUAvRNE3/UtYvlXex9+3Cudbtyo9O14lRlTNM/OMbnDRvccSSRgBpoJuGNRVdTUMRvEE
VYK/8HVvStl+gQ2OWJmYp4ePCT/MerXx1VYf3i8B8s5hV3G0WhMY7MR3gUJEpwvJXz5XjFWTeCNC
amzkucpGnimo54iXTEH1KM/3SXekuXKqoqdk3PAAq5UdcSNP0gQSTtOoVThS7wV7H0ymxwTtqEOK
GuAILprNCuDWFUq60KUoHMw5xlWGbAdSEHvWjmm1Bff7ETlh0W9OdRC4LYNnYvkVN5rQNgUgr0Wu
ecDosrM5fwNIyjUJlB32ewKrThVvDLJ9UeYEMJ8Arwvz5lo07DqN+g4UhftsQGrXk33MpstU6G8x
NUA+Xx1TBT2RgD5S3u6G2m93n3/8jwrMdEpNpmJqCPND75hjNz+7bwej6/JW86ouuetmgFOKYMOk
f3yLv4uQKnmDTxtEYL3mJXpvtcTLtMch/moEG0M7642eXxW8D6gNvdGNgY+6a+u9jyUZiCuAZOVy
xV3wBP6DpdE1zcI2yN+VUEmzZqqj2lNAk6ej2On2cAG/ZPpHcindBrwawMf4nu7KzUbkcl+yx7iV
unzSm0/GiRZgSwRx4py3hzwEj08jDmmY72twy5CSVW6f0dotkvqh0uPrPGBUQNeADxSy+67NDnk3
Hfwke524ubVxsHYhJh4AKK0xYgTSm99/WqLHhlaOgeZpQHvSRxeouxaGJzYg17ekSDFCGvo8jEKE
PEGVHUnH7SAP34D8zzds72qkYBLOOYr4XNXkaDkYTNCQazjOjaVCtwLlIiBUlEcgRDh9tGUeF6WR
P++tUKm8jolZFnY9XFd6eMdIVACMYTgz9mFqYFZY02YLaDUkv5UofbUiIknf+jjmRI5Ioh31CYQA
xvcSaK2xZzgquk/cnsXV3NXH/6BBu9YONoFzTbCITExDHtfqSqXRScmx0X/MD/QcHYc7vltabIqz
uVj+0dzpcNS/ZElvR4iMhwqFldYuYEJbSLXRWACcOECH8Xac+rjdDlrNuW5lLup8817HVsTGhEE/
MDS/Q0rZIS6VAbE8PG6FPeufUtUxU61qoCqWsyvC494PgmpRnvGsY7BbtxtQBmoOyo+NXT6Op3yv
/xkCOqG2hwhVRRTD/gPsgFVvaKqCcIyACAPMsNKZaw0jHyG+6QRANPyC3BtPSWCHr+FgLTduokdh
8V3lRQ6wGkQBHrLQjS8pRb9q86MvAcWHF4VWPMp+Ovpu8lhcid3Hvs7C5QMggane2Y3JI5o8NrAT
8p26NdS86onMG4HSEwY0JkXBFQL1XXsoY6+wMxuj1Bg4wKQn6hGHfiut3RQpv2ENyFs14E4xc7BM
M6FjQgfLcJZJS4hEybkDOu3nocNqIHd7TMkOg0Whxg4bZPo/jR1x1X0IrD1nIcviP0N3q1P9MYzA
06UqqhemSc0PVEOpX/odDQpEKvO+iP7ye7Grm8zqk9rbONeqBb6RJAWoPkCwFMDSaB5FQwAxapja
DXDg0sleUB2jFPf5rw63kBYxLCxgwV6KJLSC6bjpBiZY/ZIpud2UzBri16nrtg636jxvJEkWcJiy
Jh67DHRcX+On+C468eccWdirfza+jN/QvCSLi9nSzy2pkg3kxegXWYQrnSmQ4ca424tpi9djdfQF
BYq/L1F6dobQBwwVQsjiSNh53qtXelQv25Ma62b2RpL02jQDsEUiR5dNObXO5Aan6Ts7zfv5BAzc
0g5/+OC0tCsPF3mgb2jZJe1WaLKWtKGzAgsP86oacjLfgKhJoyPOipqnS0N3mHdLRj0+jACggqEB
tFHmKU5zUn9uu9FVL3ojXHogBG1IOrKEe1n40ndvFTo1nz/BLQHScxgG4NHSCqdDe7RRQnuIt+pM
6wr56/6kZzC2WazFOiRgxMAK6GwFHK10Pdk4yLrzv7kqSfFRytZZx/Cw4/MCmaGi7sGvdLcgF2w5
/9UjYeQMJGQU1CFyLaIjvWFypdY8VRvPCcjLtcS/G5XDv/g0v6TIBYlRrQI0VyEFNLlujsH+gEfO
5yI+Aq8jlzbZMoEslqKKPEGT0ySuA7ZkjAbzwlC5CJE6MZgZLcD0AJJtxNAFWlX4i59DroGJo97X
A2hGG1OzCg5U27a2R85PZTYdCywYhBQkUyy68GA6dHMzb3jCj+rKKCILjL0SDEx/yP31btCyjDPf
S8B1mERnIGJsDLm+o6/9HsP8LkKybSwexmRMc2xedsOZxcZJUYxHUKo5yIQ8EVR3ST/eh1n2osTq
WYmHa8+m46wXDwMZnwoDNfWkdqOgvow+OeXUP6V5dk7Hc1ppD92QH8MeNiSLtvYOP7rS33+2ZChJ
kmaiSbDfpX7p3PI9umfX7qV30b7fI/bbUM6VkOR3eVJI0rM51QloT3etJxCSgPjwOl8BGLXT98Bi
3gA8W3E4v1c2pMfNc8VMDdIt6W5zP5f+KUExJ/RTtDkHm5HoT6CJfDOT8Dte4r+YTfxduHTUpEiS
3sggHJGCu6B0Ru5o5ftlunTabxEELuolqd9vZSIpnhdpC4axGp3EkDRPZA6ucQcUVIZZBrZVjlx5
TNib0YAwRLE8w03J9sfpWCeiwLla5C+polhtnv7jCbYlnEIvAaObKmJJ6bvlrRGAIgjQj0ozFlav
02uYqtmG6Tc+uujfpUhPVmNpjIkmjXoiaWqHt/5XTc8dhQ6XArNhXpwFljgnihOxfTqNz6ahvZZL
N25o3QiEpWr8R1gmkR3nyWMXj8AJMm3eRLse/Hl6jcYuySq7Btp50mOQrGYeoH0sPea2iRJ/3XYY
1pmBHjKI2E1DzEK0pHygHS2tjiVng4bHEl1wlw/ZT5aW1O4EdHaI1XAXjpn+Z95mWEiLi/sK0yVW
kOiRrTVFbc0BSBTNEBGiwNAZcwCreC+G4JyqWE0p1dnS/OqgFrXD8gGsy2Lfx5pTtdxWATXvZpHu
Dl15WSa7YnL/udv46P9+v2/Z1lAyYZ4AO0/K+DMDtHmkoyk8hlsQNytVIUDPIsfWVB3aAyyi33Pb
1FT7hIhxye4W6oPyUSjWQkm25HfitBQa503s4RU7+ptMKeJicx1ow0y0/5vqrswz4Fqid/w/guXx
XWpryYbLWa5LevK/iZTe4VxkaRsSiOxFjHkqjo7fiRh/Mg082rXYeCwr3w7CBEFvUTDVkGMXTAvM
9VBpmocOZlo9h9ld4G88+lURlGmUazAtupBNmDY2eYDSkDeV/JUlADim+pmPhfe5Fq6YL8Z+iZF3
LH1jHOF+cW1zCg7sOcIIx4/PJXzkAdGggDciJAUUvtmKUOCy8irLrYK2ThSU7syGvVJTq/WbU0/N
ax/o38KMPKl1helRgkFPPlSu2QCmsqhTB7wBu6j1D2pP3TnkzqwCiZTPgY3hhtrWdIxsZkasWj6G
wttS3SjhrjlqZmC5bKGogi2WQzyzVFg7tip/r1csqPXZBbSslglHjSHLt89vbM1R/yZN8pWkoJhJ
TLCENGtAG2IBtXNKLDEk7tDTY9EF9wNLj3lgFjgv6jYb4pcPIj8lAyVkoJaCDpLK0FFAYNRLjjuA
q+6dEXP90VE/LFsZ29DVK4UgJMAYlaUASCUa9kB+t06srBApJj739Ev0bSnhhh53u9iKzppXeMrd
1lLbmpm4kSfre5r2IRtCA6kw36O4YPdF4cW0PHGfWDQdNqrja4/4Vpqk+ooaV0UcDVjaGx5pQWzk
CW6gb0HjrOT3v12iKZnbjuvJhGQK4wdHcZ9dl0ASc4F2ds+v+hfs1dqpGy4QOR74re3NeuWaCRFM
55gbwYfkcjHIbFhd6qhl4G0sHPQpdoiKXX0q9xQAqOgC+s4W4PnqgW9FLj/ppkbdiCGi2JNC+RUc
VljKKj3/iJQLyLbg6XVBYmiNduZb/D5+aLFUQLbGZNa06Fb+8t1v5BcBH/IRDDheAO6MpAmeFfpS
DOZXnh3HeispWQlmkaP9ul8pMEPy2hkj6Jqw0Rs/tQdgAXnJfbtn92ixAAyl/FqgCr25mLUSDv4m
VQpPsNpDZqVpKMKGaI8tm/diADoBnVMwYFqiImCFrulQa3whW52s1ROLpb/LML9D5ZhaL6ccs3SB
7qXRAyDfv4RFaOXVj1IMGwnYYl1kS4cK5t+CJD0yaZ1ibgxXu1S+k2O0G7wFiOiflzpQHbgRI6lL
MHR0VmJGvTns7+Zo/kKofjFr81+EQLdiJEWpciWpREtwgrr01NgDf3SOUXNW4vaGLRzN1Vd/cyZJ
P2qQiE2lhjNxLRhs5EWPmVF++9wTrZnP2wNJfrAYkPc0GfSAlYWTx9hHBKBthJGj/06M5IP0bKho
RKjhpe1LXxx8BVDyZm5/LmQ1hPh1GECC/24zAJUbDcWoL894WPjFXbCbnCpH2aVud9pKgFf96q00
yfP0MY1G5I36u7QFQGzcG6+LWUSiusPY4JZf/fxT6URyQak+DnnlQ17Gu0esKDiEdd/FwLYm+z7y
vcIm3B5MivPbZhRFG3Hq5X+mh+/fUWz9CWBxy/iSPFGMTWwjka4gKvwuUTISelB2gRngaPoFtWuP
7s3OS76adgs2RRDFHIPcGqx+c25iLYe6PahkNERDihZ5DPUSlbqJorukK5uLVqUuL7HXmU4vyTIR
bBageSzy9tK3CrgQy0tRVRtRzOdWUieSXVHyxkwEUShqqNxq4xJTxn+VwDgYjWOT+nahPGXideO1
rMWgYCMHIhajFEu7kv5WVWHk2Zji6SMGnX4kiEAHzzyW99uubtXT3YiSVBfrXopIxlL3TP+YoFZL
/TNt7zEsarVt40bplrlZtwQ3AiUVDpWh8U011hEwAaLjFfvdh2gXXn2L2ZnYRI5Yq8WCTunXVUr6
Wxa66Ps+wlY+YDUXqFTFDv9gD+QOsFLMQT3FpUdgm9ktpqut6RR4wi1fAPFZnDbxFFc16eanSDqN
0QkRYJMHVikFoCL5NlynC8MIBdbbDvojh/vFPqFTPWLBBfhuzuc6tdLlx0O+kS7rcc8GqteZjvkY
vbYQr+58h7zVp2V+1Y2BQYVKfINRmYWbMXseL+WOOfnZv27FVh/JYxcbdvNDJN+ZDmJowV+iA8vD
OKqOelIxmGNN7oJ4yh90JzmUP4az/jaAvRpwj1+bffBH8cfnt7FqsBewH3QBkMzJYywAPx0Ehpdh
1cLLHB1EjNU1bDV+LmQ1kxU3UiTdy8BtzlKOKxcZJltF2PdWlBT7qZuwt12Eu4GWFw0LRlaCzTGs
TxpPn/8AbTVSv/kBksZFY9rVUwE7MnpY/t1rPwOXZRZzNTd/1L8iT9qFTmSD2N3FSMdRe64egy+F
i9VWxR724UaA9v88xV+XLmlgrsza5Kv4NbXj76Zr+bZ8cSw1Kir4ckA0HdnEI2dkaRfxPHwxdy3w
HozM0p7NwxY6/v+jhL9+i6SEQZd3UWy8W6Gl1Ycs/z5y+UkzbMX198sGf71QSWAYMbk7YsHmS3xR
t/rs62HKzeeRIjww57RVW8D2Ytv9DBZMII9iw/4QXie41u25hfc6zYeA/0aeFOopOriMlBAGSFzA
bvMtd6rCZq3l3/XHBvhQqZX8uezYp3YHRKqt0y7KLgs3NcOkQuMq12V0yYqy3gxSCA/QDGRx70R0
k3NmVQZdGpEYPEErUvqqJBeRlnb4qvkZXKIYrEK2GGDf0AbLrs2+YS9pm95ipQGKPO1GqPQVgwYz
s2Aw1735S3SdjsPkpAfuqRjLdqLESh8X0mTyMv7Iv/Hd7IKBDtSSW2Cvaw/99jdIXxbkpmU9YrvQ
G9t7Jf6OfHqvzVeecDvBJNfnVmVlN+G3A8tbEDUviBAUaovNu/xA3NTLQL6GsakeEbaAH4/usPhu
g4cl2Cx+rIYPNyeVC/qZLsKpbN51mNg6apEL+9lCXjJgincrdd3QJyEFR6FRlZPKauGZIJkA1xUp
9xt3uRYT3B5Hiobi0DC1rA51z78Ag+Iuea85Nlb3NQMwcOsqu+AyeEvWsj0YsuYDb0Uvh78p4wwk
7mOyPMi+BO/ZVYynZn74/Hhbb0Nu3pl4F4kJ2HhPw/48K7LnrG9OxtQ6HR9MpxyZa6rjMcb2vYMq
AVZNosIddFSUBkAb6VlwmYEuOrXDYHVVdG9U0dXEFnPChp/pbD7kYpP2fP0hcW1B6KToPUgeU6DF
HvlZpXuAgIiu1OvBOtbY/R6LPp728g6+eIcpvV2+a2Pr88taV4VfoiX3SP6HtOvYbhxZll+Ec+DN
FpagEeXV6g1OmxG89/j6F8WeO4JKGFa/njUXSZTJzMqMjGi4SGpqXCvZa/x836GCiBoQmzyWPLU/
OWI0Vv73iZST7GQ5S+OoQBTQQ/Qf68IajOxFSfmHmROdoZ8sPsVoMbQl0b4cn65/5L/c33frlLfk
O1mcSq4EdccFYCu9ECVy/SxZUKU5GI8Ma9sX+N0a5ReTeFaGLkFAkAEh1tz6BGg9f5sfBUs0G9yp
zJtZ5TuGSRpzU+tLmygxTEbKm1yexvn5+jcxjolCvQ2HMG91mbsck85vPZDw4ZiwXd9m59R4PyYK
5fvEhK+MvoUd8gYt7wl9eOV0DnmiQO8RuFgWrctmcWNtkfKFC9ejaKPDWUjnDsLib9ouvIvsQUPC
2ruYrHbQaNcPnJ+/XF/RzYL62jDlCYWe0/Rwwad2Ng8CZWSDmT28AKLho5yOOtWyF0gD4WE+goGA
DTpn2qecTijEiyGSPHBwh+Nik+KYeItGrvCiHYQXQkNWgadTPQgnlHjmI6uHwTpRlOOZ+VBUBh7J
AxHrkQ5QtPIIazUrmLLMUH5Hl7M5gWgWfBohrd79MsMuN29muevdpDyM1ARJmY2X1F7cAz6GBAX1
vxZ9cUyxIUMZbcUqC4z3e7/B6LYRPwi3M4avUXJAAkp9JHq9YCYYG1QCcWs6P/8aO/Fdc9BO+rn0
RST1ws/AMm4j7/oR3nA6H8xS36wqmPMZYpygYqqtAQwu1et1A6zvIpu7ShaiUBzGmXiDSfcC/ZhI
50x1y2Q/sjKijVOy/hI6uRTmWZ9bFW/mvspOXXo/R6Ubl6dw9GfxLQSiEKqOjIR2IxH6YJLyqOg+
JVNZY8+kobZbdYKLE5RdyEdMFlVyk6jQ+8ES5VN7STZQ/0HpQz1pP4rbyJIO+ROoTAFGjOzZJk0l
/aaQTZWVh20UFD8Yplxr0AFqqvHYvsQXI2uAgC+kGZzyJnf08ULwT8Y7xEPpCjUiYwSabtaLeyvw
f/gLlJMFd2XGNQW8zLgH25Ab7qe7yQI5GGZJDJsVS7be9x+sUS4VbAZ9MnLI40D7AaKJ4CuXRK8o
PqTuMkqNGfeglkmC+Kcuya/jZHiqNNWgigruI3BOBn0Iodfa5fNqDw6X26xovRmEYKYcBY9anB20
ajxVbca4xMwlohxxGKRloupkiSxOh5Y4KVbKtgw6mAGj1zJbtI/hNnTKWxkGl6RpiZPf2NVFqE2o
bP2V0IxDvBPdku+azxrYYN1vylNNUoakMsT9TvxgL+yaHUlf2HqEW3daFA0JmsSXkgO1/+0UgkV0
xIGPpOjboM2yCVzLrtQq97pf3HoMq2tD1J4VjTxxDcQgXcB1zpE/OgKUTxKXT0wQXVsEN9J50Dg7
/EZrZsubrE1Tu8ehNQKVW3zjuFf35d1wRBULbKmtm9xwJ8PL7dnMIJXlXP9i1spSG1i0bdYNAc6M
bjx0PedCgd5NR+boC3GFtKtcfxwVcKoIHBbSiHNCFPfA/LEPgG+IvkVgnTVspgIQwxotFiUvRQze
AFiTTwUqcYUL5JGvnolLZud7W6n1+sxcRG1WwXSYdaWLRFgrwGlxN74tNuFkx0BIYzXO4KAuxpZA
2SpGfzBKxR4+48IEcxq4EUi/oBjnphaZ/hIPrDxv+/PANiMZBsFP0QCGAMC2uiPxdNwb5yIwydxm
DszlLDvIxsBua9yyqOY3D+XKJBVchmmudQgG4NkOvrWxtVLwfoWsCuamfxZXViin0nACsvQQ/nlw
i8cKVS+kk3sD46+VBRJDRlbCtEZ5lo7jRzEzyDeBK1RGrR6ccXZ0j0aB9Rtzl6wVpJyJofbqUE1I
TX416IEncjnrB1rLgPmBa82OPNazY9N9rVaTciTCmGTFkuAWDBgGgbCMlYRgusP8adUzyJpYlihf
MsdjPLY6VjKXMhsDIKY6gZzKjlqGna1w+n4+RBrkkFflEus5Kiu5jsbwdNNrrBoR2YVPXvGfNYO4
18c0nDMqIQ4nRBuB07ygRit+zNGF15JXlKhtICwerjt71hdRTqOf00bkFKycov5VCw3wq7vrBsgm
X/sgKjGNQ1HUcxExDImYqQOGOEaxKyZO2wpWBSXcqGFB/bcjtgSIJzg0ILtBN9endMAUkwj3FGdm
9FjexLlJeiGhA5UawPeOvKsDepmfB5x61pnfepxiiuDdOLWgIBPpMZ/RkhSPt35NmEP0ahdiEBHw
sgWlc/5IuFdtFqx2MyNeW6ZWOsQEupJhws2NjmUN8izS9X2QXn4pTXY7tIEEVNEDM3MKD4R28lFG
ztLvWJ56qySMFTBUQdANHn1g6jJKYIds+HxB5Lmr/PoOlLOjamWCVT7JgNeRBwFkl1zJD93sbsGQ
zF3liQdWL/JfDsE//4IO+HE3l3yYYB+GL+Fb+qwAZHxbuMuhOQggHIRbr33peRzMEt0wlmffdrXv
tqlL3GByul5IfJzkyKz6h2T8Jor31+/VvwThdyPUQcMMUzYPwkx6fZc+iVk8lGgpZHDoyW45xTZz
wnzby75bpA5YCpyF3BYDOdpodmdmcR7OIegDqjfCF55ieF+Rzd8gdtmoZ68P1Ce1yCAC0irFgap6
+S3k42MtcsDPh+FOWZT7FtqAaZodhBoq90P2dn2Zt14zGOLkgU9VZQ0TUB/9cVtoZR8RoI4gLq7S
o4sevATcfdhC3zF4DEDeOLEmCrZ3dmWTipuqrqXiIMAnR37vELTzgHEySz0j7LiFpfjFifV2376z
K5PUnR2MUkmMBFub+ICAxTbh1q92ww5sFY7gAD0AwUCkyuV5PNQHcd/v8aBjTIRsFUnV96WW6OAq
Fl2nx5CBQfkQHLOpVUEn6iBAj1TxKmAY7PChs8LH2eaP8Q/xewRyOOu/7LVEx96Az7WqIq9zDBJi
Qio4Y8LpERi1n3qA6bDZqG+HSrjTulC1rxveDMKyYQigBBRBNUxdLDA4L4ncjCR9ae+yeQZMV5Fb
hpHPw88SapYgJYQFqHGByvnjUa46foaIrQbiYhShc2fYDfsFEGs8gGym9/1UjqJsEVeyegC1GhLN
ZNINN7yB+ow77YJdcfMLesRytp8jLmxhBAeiFwoODU9f0SAcBy5Ipdjr90SEaryvfhC9BtlpPR3j
fJdHUFEBJ898BxEX+yG3IZYxRILZM01TdXrfBqONQepaJRex18VurfovMnrGu4WTnlXWfOunqEKs
wQWh6EGOikS5IkFuMMiaZFBzH+xfgyvNOd4PB8OSwAk0PC/PHVtCcfMTwSHMC5ip1lWNHN3VRiYR
Jg61ZYi9DOUjUlSM7B+5vzjgHPdYX/jpGlw+8N0WdUBrgW/VOjAMV9GWHRdDwnDyrl+07SV8t0Ad
y5FXq1SK5NgTUS/Kg2cRmUBUstjnPj/sqA+hdgqLqWu63MUQ5g28EDTeB91f9qM9/gRlFFt0+FOM
IuZ0cChDI4zHABeVboBaNm2jpsfF1p6G5HssfBXC20CA1kFmjYMAcnHWvNjW9QbFqQqDoPiAP/l4
KkRdSbkmhEUgyu36hsymyD9Rdb28/X9e37PPIKrL5/1j7FL3WB1BrZKKKJUwa5s/k85dbdVEsrYz
ZxfsJZipZQ6HiJ/eLJRFakHRnsjCgYfFDrJ27U3/NL2ET6Kv3IWesOMcGWl065anYQf2bADIOq85
hWcxNJfb5Ji/9CXLc39KvKj/Q6V6Wa01FfieYy99htaVI4HaZPqOkVN/2hOt4GyvvQK+wgKUMhee
CktVMYI0HD7Oq34oD8YPyMCZpReAowPiUAS6xzS4eT3fj9UlMVrtNFhGCqXqYFDqzVQ11X31E0UD
lClaO1qgTGP2Phn1Ytndvj/vB4zyO50uQYUB3HKQo013BIqdoxUdMXEZ5NZ/iharr6Ocj86nXKmq
MBOJpZ0Psx0ZqTvWD616zxc+49KwlpJyQUaacpNOjnDrcJkVDaa+j6wSWR14de/K2Ixvp2+N1zMe
+yyrVOYadMZStXmaeHn3vVGeprG3hIQB19/2rqt1pJ1PUMUzeP9jTz+BWAg4PM3hz8C1YwyQVLGu
LyTLF1yy1tWZDNp5AXktPik51s/qvr/hDsJZvqufjdCWHlonvVHc1MlR24BKmx4/gQ9AReUVUMvI
USzgS23m8MtmTH5fAHqANWtjkYcWQuzN+/xGssN9diDMYr+ssRptn18jH53P5emwWgCwihVyRILZ
vG98pDhe9cDd68cBozal23/PvjKTx808YPV9lN9RA0hyaDO+z9hNLu9ghyM7cJe9ZD0kv+HuGYf2
gqtffeDQDZJQjjAndoKndIcZdDphxqgcspzpBTu9sqKMS9GLM5ZR9qDfIdkLVFJBC+qPx19PZ2Za
zDollLsB4kNNuwzuhnBSEQB0e0I6DClPDNAdWI+3z80H6pRQ/kbRQuCi+IsPBQ2qCyJrBMkIil5M
oTuy+1fc6OXCrhZySSdR5Ii3JlUIknS3J+5Gt8m0euE0f7FOIyM40NWsTu1yyPbA3FAlVijcjaCh
W4xTWNyjsWrloXFvdKzn+OeZrI+rSRev8j4SC4VE3hLFKlAxf2te6xMHcBbY0MfGBpAbS4u+OisS
fkZoUYapzGdq5bAuCxgeLXFfPYqOglyDeDbAB/xkh445+OhU57qPZVql8pslEIVakGG1CvZk2nna
QfSk00z5Vf0ZuJ2zOLnd6E7ylDNqDp/FIanvpVyNoYaTIqq4lbzHz5CTMskcRXjoztIR6Iknw2nt
Jd0VxeUvcMySGsPT0ZWtIeC5XFFgvu4hlfNj7BlvRkbiSD/5oUo2z4WeJB6/7MKZN9OlMssACjeF
yoj8zD2k3I2hggqrVKMA4FZJMGdLrC1IkUH8TvWrt/iY+sVNc5+6rOvJygboV3HHtUpYhhPAZsBj
ETcHPREO5bLSn8Avbv1X9yNRKU69xJJctfX/3CqexIdhF3qEEViHgijH4tFmHREq26mG1IgCicSN
O6UHHj510qfU6l3ujvNGXzT5Hav/z4r4MqnHrjxsoM/g41OwpPrpBBfrL7tqh2rvN4LkCW3m7f9U
3v14B+nnaww4Xy8KuP1Qv9K1aKf2IMuLvgtpak7iUyDcQrEMokjMCVRG3JcprxP0kOCCNBji/p3k
66fkERfdHnbTfbOT7qB4d/sbFSPGbsqUv2nztk6bDrspnMlpLWzQ7Z/ks+aRcaTIQabOyF8Z4Usm
f2i1lzq3jGpIsgCCOSfzRw3Y0H8jKjOyDRpWn0P7K0B5nBzT5pgC2BT+xZ+5Exls0F4lxhOAJBNX
UgCZ8jWRGoMjsoWxSOmPKmiKg7lCn2V2y4jbcRGr2sHIOGQ6txmrSgX/ZeIt58IXnwlrJGGp1oDu
uzDZs+rQrFxRpnxM1k0aJqIvPmayoTiJKVYUd4BrDa1i3+9YzHmfK+/UDaR8jBFXnBaFOCTQLrQh
xgDQyh6ZlYm3MHRhHUhYoc7RLOYAQjGIp1bQ1mZlHp9plD7+BxpVn2VzkxY59lTFGLq+lx0F4eoE
uvX96BGOanj0AT0I9MLhgyQgbXsbLUUbqKtb4ef1fGTzeBk8ZNjA2AN1HWq/s2QOFrCwJ16XDhAw
/C5IqRmhA6D2L/X847qtbWe7MkbtdbP04hKR3IdQRdd7+ZuEClMDFD5Otot2ecwsb236oJVFareb
qhfSbKrwvKpOBSd4Sc6CAG4H5XcTNMZX5qcJKj6XjyIHuEB9MLAVZyaF8QdWvNr04ytjVM6qtFDx
yHScHKRSVohxj0WW/NpwGRu16eFWZqhwgdZ63qsBLuW4n2yikwXX7ZG5NP7IHs7YTNxWxqg4MUZF
FiUtjmBdaTdqVkLtLI4wJ6GOB0gpsbJgxoHXqSBRaUUQSTm2K/g6P1euUpiJG556l4fAb+dB++sW
ZPwo+Bms5Gazjrz6TLK1q+gk1MPMVzV5XLkjOp2ZvXznfd4tbfE7K3Ej9+hTzFiZomKGDCrCJSlx
6pUsRRE5qDNzqIyHdAKQk9P1gxwXs1k1AWvgjHHbaARuMGRGWJGqnz4UZtX9aBNGZYF1/CkHEuf1
3+UwxcBwYfuglG+yypjsvjxErq0e5TNkRRtKUGESL9U/63iiRW71UhzyO+GguAWw1Ga+n28yAHtM
Gf3a8Bap6QHUAnuOjFjj4GSyWVn9mbtVoX/KOr+bAfp9b2nWM0zGpmKTojOWzqaeO/UCjC4AkOBN
0QWTlyyiWeppPsMhsKxSfqdq9L4Qp8vhnaGJne4HyBvbQEB4pQtcWLRnxkiWRcoFgdz/72SOxArS
CZn87qicQRbj1n+BMNsW5ssYEXqe0O3rrHmXnZgAJ9afIL+v7mzLQapWWnAUIFx20/nKYehMYLiU
zC59hVDUPOj57j8uNeWghCH8O+HLjoDNH6ozIZIwvlbfQos3++/LK8MewyEalF/KyjACCVuJoq8f
eBinwFDYXrsvT6S7q2OJ0x+FpfncyOy5sAxTXiqpoTseannicWnlpK0OQZB7TrnNs7daZ7FXMGIM
3TcX61HNDBSTvak5KcrXuTR2WQ+KuSZzry/nZ3QJye1W95NyUUKvKwlPfOAYWVA+PtRfu+Ny1L+h
mXYDAtPRXZxYMEu7ey6ghXJDgg1n96y5TYajNCgfFlXLKLQCIgAZPc61Y1JjLof//1MUfPhYqL58
vB9oVSptAqeMF9clmR6OlTscloogaazOEkowb0gMX3Q9yKC//NFmgBKPZoiwWZVfuewL5G0sxhZe
j9Q6TYClaFqvg0g4xo1Q3CYy5yfIeVnjPfTI7cVTzwFAy5AITcz0VT3EZ8P/s0fRP4dI5ym/I8az
XHOkD6GnJvS9HPCKSKCgbzHwV/oC+nWILAMLjnv9jug85XhCNZUDtUUBTZYM9D7GClXXUrY5HfK6
oaGxBApY+0j5HUh+a2GZ9uifTYGl5IvdzzGjJMgyQXmYGEy2CUfcdxXlVlWD8Sr1rp8VRvYP2aGP
pzGpi26SSbtavRNcFWEKkRit8hwVufnABOGwTiblXMQRvU4eQQkFQDKbI5gYt5PRoQa9qs8qPGy/
zFeHkPIheVdOhdTg04gxNTP7k36rPpDmI1htvO7ESjKu+yzQnnxcyrY16ryMsVvx2JmK9CTl4PoW
bcaGbVbg3r/qghxbhfQ6nKAZRSpwCXSqSJEI8ykoE4k7liIA63OoBKbulGiYSFc64r6riWQO5RsU
5xmfwzjhlz1cfU2uzMUAlXk4CuWx0B8xcM5yhqz1Iv9gZYGLxG4OSAN2tHDAFyAVp130PTpXD91L
BUE6ZV9CuCdJbWk0L5Q0LGfIiKj6pYG0+geRqnIc1+AbBxe5Z2NGjf0LbS7twLTEf+tPEegezcZR
9q1g1j+z0IVIsMW8fNfzFf3SFVj9j8kokkQlGzpahV+C1qQAF2Pudebg8IOpvWW75u5P5GsvMVYC
e4coi0DfUX4yLxIpSQyJeJjAg1+2pp1wt1gzEofKYs3Wbl560DeDbgiIdqhkU9GVjxe5bxUAJ0nH
UcZulydEd7N6vpT//PjlD67j2h51S4JABjFKjVbKsCx2onHukN+LU7gH0b3Zj5BvE2ZPBu2FGQJ+
zLBNoij90AMTONQiBUnD6ATlu6WhjJuEILsIVQD3nQyRdc4MyrberzCVxKQa3kRvrg1S7lsRF4iS
FAJJlyTCNgQyTzfENJl41h8nq/blXXrud43HckVbkX1tl/LkWVHPsj7Cbm60kdMt7ZssKze10EbW
Mg2sKsBmTFyZo2EkHNfFWQpirMsZGh4VkG2QDjl/bM9sQODn4Qfcj7U16sROvRApkY5rGZzUZSdj
elSwSyjtQWj6zLvRrv+xvKU/a7c5sTzCJl5GBemeLkN/WYOw8EffODf1wFcNDi+GR0sz+dmaLYoG
IBhxMAAmWsKxOaIk6MRO9VIjSs++pFvCzQzF2z0wpRabvots5KcTvfpDVMKzoJhr8OQ2yZeB62E3
YgHYFbtNMxqurQ7+eMwJUBcnl6K5N36Z0ffSLgXZI7hvmRwbm55fEzVFhqSAQJb44/pOqtqmBpl5
IJzO2vc+NcGLHluZazijm9y3PuEg695aP9mDuHp8AcRsx8QnECP0mq7/BHVp04ZrZ4G//Ik+BwtG
uhdfQ2d+IiUX1NUczNZYRgXFM1YJZPNkry1T17YS5FrK85G8zIXIxnAE+mfxHWcN6L8GJjR/fELh
ZPjsk72Jnwdfq6FgczUIS1EPkBRYyAAj5wmg0J2PAItvnSwDTCr8n3V9NWgPGooGFVaBRgt18Vzx
Ea8nf4cczLuGGB/u4DGg0L5P7tisnZtRbm2Suie5UEeRql9qHo1f78VvGYCXxGJ2X+S/wVe6lQuu
7VEHWRvkME5inKECGYqec2YvPpdMfigSKz+dVMPQwG8NkiiRXshBnQp9zjUs5H4pQRgI1j6rchQC
VW7gbJjVsa3kU1vZo1ZxbgeuzIqCXM8FXYI6NTvMSKl2dAOVhP3yxN2yrsTmXVxZpNYxrOchrXQc
FbW91wzNhFifaXD3Ufc8LV+uZwfkWl9bTOraK40UNmmII2JIkQXYnNV2Zw0UMcFdq3FWkz5fN7e1
lkgpQTWoyILK06Gk6PQmVjrkXQI32Lr2Let+XDewibPSJeiAaDJeOAoNHmmVOQ8KAR80ueJbFjsF
eIQCTIgOz9FutKdvBGMlMudTt07+2iq1jGIKJzarAlA5e9AxgRDU0dHNLG46zO65Kdh51ZsGLMXX
v3XrmKyNUo6zT4uimYw58cpkcjTw8cYKqE+hICTvFU7x/pMxGkEyl0VZ6NKQeFWvmFXaH9vgu4HH
kNo/tPP367Y2oYerL6PxI3w7TNHcJoi4UDcWQLes+jN0DjpmbrN5HiHlLiiiqKky/Q4oerVoISQM
QjYtMmVOMuuGYzwtt24YZjn+MUGl/hVGEJMmxtEIeT9Mf4zFzQj+fLE2++q8hCxpx82QpmMoTMXU
CFIkhfIdNYhNQpXLwIUB5uzmIbJTi4Q0wtcSPf3JNmEiWNINojBE19TlOo1EyLejZwpeGEJrh+qJ
jWDN3KbtW40wjQY+kZOjIZttGOmCEXeJJ0j9Lg0Tu+ALqw/A5UCE3jDLFIrNo6IVdlDPqRlHhpeW
ys0gpzsdQ5Bmy8kh41m1eePf/xGN5+RT6ELKk5x4QbKPxi9jftYl1jXYSkD1lQ0q5xdCSFxFOWwM
bvtWP2PovX0qLcNJnokMrW7mrxf5gFsy78fK+jdfcWvj1LnlY35YyowkD4YJYUmo1MijWdvJDfIW
8NwZmOAIQD2+QHyXLQC8eYwNDZxsGH+XMY5Hln9VhZhjNZqUEplZKBZ2BKRYoyY7qSmsbBYtpbw3
6ucxrEE5AKnzlHWJtvZ2bZyK+CVIl8FEhNMmqc9gCjbDwG/H1L5+ey6wQjr0rq3QNzWMprLV4b6b
IPWnSLTU3IhswlBn9kHht1LUmE2kKGbdy07YGlYTlc4Q6md+hjLpMu0aObfVBGLnreDVcu52bbFf
FtEvxsUqg/rAofdkzXFwHJrSwcX5MkQZbxYJkE7Gcuxl44UL4scsaaA/qDSx2erdLUQ2vxiNetNG
4o2qB4ym8/bCYlYeg5UQrqdZZiYhn4xRw4Fua3SVC0xAS5WjGX+QZBiYHf2fFeL0V2dHRnm1XUos
bFqhZZq8lMrT9a3bihprA9ThTCX0CSZZxc7F3xr+NWJlSZuJ+9oAdQDnRIzjtEPMKGdC5AnKt8Ru
DuWX3h6PncWm/2HtC3UUtUSSimZEcE/jUxr1Vt/tF8hKXl81gbVsVJLUBEtmVHWJIpgroYmAwVPI
cbiz22BgeX4pO8JfPt0yjG5Vv9ZLSSVJadp1iwhuV6QS8Y0ItG2NmaniRUXTFxK57KmJrd7FP/YE
DC9/PHxZNAOM0ouk2jYcSYFmMMmLK79lFw7IKfjkQBAMoZSpgCGerhuI6ogZfwPPraoZLCIiWeGB
PkiYXR5y9/oyflYlQPmJBN7/2aL2LoMiR5ZFaGMNbn6jxSaBi4gFHpMqBl/Gv7RD6VVOBDFGwAXG
HX8DviM3sTq7cOTOFL+zohPr06ldLYJ0yUSFx0tz0o9l3ztzjK6zlNdPZZZnjIO7eW7/+Xbs6cct
bYIG0MEG6yqAbzBF+lsyZ/tIMP33rRTobq84NJ0q5rjwhGKm81Gw3DWHzCQMj/ED63m5Wbl830wQ
73/8IEGfglZosZm/qt+CSShzF6/0oVnFrMpu+pbV6lE1lmLm66HSEUwXFLJmzCoGDyWUVa+fz22P
ubJC9nDl89UaqZieG+QBRhh6NN4kKhmodNxITuxCPuqPhrHWi0gHAaVKRyltEy+CFoptmPyJYIhD
webd2WcLQbCWkQoJfSsWYg/+d09cTg1G5zCrv7BAV6xTSIUBOQ/6KBsW3KrYDNCPjx7I42HJ4J/5
35jS2xwwWS8h5VTSZun6dMbFIs888Dm50wsHqm8gzmKrR3YpmsVk9ry5/Lx+WlgXmvIeLSSU65GD
3S4EQL8vzEBmSCB+Vu754C8Fustb81CBk9IhcBXBbDA9J3PmCIBRaEappeVmBxoWsFbZRN5SdTLM
SVjzS/QUN2ZgzQdWoWAzl18tNN0NhhasouUtWC1Ga7KJlHn5l/Qi6SakS3FHAlNyZLRnzMJbNOf6
Um8+5dFhU1HbliRZpis+VRYFwwjxai+uursmwMkCsM/R0tDXg/AUD9rPKVecRIl8zDWwHmn/sg3v
1qlbE3IpmqoSkAQ8GWEKPAmw5fSEA6b6sQVF70P512AC9w9oAfCph95aHOkpPTM97mYWgjeyoIPO
QfxEK1IrkpAVSkwKGqMDVCWYywgzYOcYnu7OOxbajVzUT+FkZY7yhkHZj5zCIwMuIGcnVj5f7FNV
MXVjsFO5ZBQ4tsPJyhrlCcuST/NZRTo8fYke452A6cLend5I1f7P5hmBawBTpcwrPFicqEdxKQaj
wmcKGSUu/AXYhtKSbzG2aRFuYsECfPCgJkz+r62PBM8OsYc3m/6pPw2V+4RfVDyHyVCaXls5NNAW
NKgDs+x/h290w99/sEed3LxTByhIGxjgQNvtQv5sxpDwUypcWNUFO63VuCzU7We+OYn/YJQKAF2c
x2NAXk6Nnd+ANByzYrLljl76lR9N7jkvIYqT3fMmWvLtzjhyj1xisoAQW87qw5+gooLYSFXeqnBW
spfjW1GW9jM3QH4SnsK9bkNxTcLz1qzRBdOZPC+sZadCQ2IEQyQ3MN65ukc4lRK3g1zND8h/W5w3
edWTwHqhbLwY1t9Lj8lISdzkhY5Sh3Im0/gJkCekj5zf/sZM10bk+2CLujzqECpCKuHJ0DqTPYLn
oPVyD64YhZzaVQ/IlP7AOXywSOWazWDMoaImZLhScGWr95Jz6OW+6ubnzGMlZRt+74MxKtcUMPGA
zomILFAZ7bJ9LiIUVPSbQHtrmRnnxhPkgy3Kx4bplKQTVwDl8HX2VC8MzfY+B+PrAHqz3o0Vp3ws
ACBjCV9stUthF3RREhij5E/QFWCtkrgS8cCMjukzVAGNL9ErN5gCEl5C2BuLpnSHRsdzA9wOk/Bk
+/y8G6d2k8vFXsgmLPDMZzdzK+yVPmSkTiwT1B6igBvOSYYUt+6Muz4cZpNLtRdGVrJ9596/g9q8
RhjEskwUFDePKlhUpF3gk1f6BL6tP8D7fdgvKjqKbcbpiYraSp3GQMfhbVLf8yWry7B98t8/iAoX
UK/JygFiHV6Zz+c0wyOVUwOrC6TjwmVePEtMXQTy6qVyjA/fRcWKMFYz8EPAIr+vTUJF0exIjyY9
M7PX7Zv2/m1UQKgBixOVOcShwzMBgkDopzk//PaHppiCRe5Y8JfxU3q9fkS2A8G7USoQLHnJJxgQ
RQ+2+hFPp1rz04Yx5rNV5F4vIT3kIi5jrcWkNpUhkSH85fJZN1H0hZ4ni4jtX/KXf77HoDx/MORa
2qWwRWCueAKYy/fQM0B1H+0zj4UmYdxhg3ITRhIOZQlVLk9WS+Dy/SVkXOAtzMyHpaO8RDsGfV7x
DZbuaGAaaDBB2HNSFTjAujTByg6Y2ezjoLiYHv4JuJlP5g9YwW1rwvXDv6DciNRlYVqpWFQyvSOc
hdvBnex4x7+RCV/9NbW4p/aYHpcQsE1C6wW83QOpkMUui0GIcUfoVpzednxQqlXgciG3g1KYmxn8
HVoIppGwqgTkul25+Ablajhp6Qulx0eTxyRRPlJHoHVIyiJBO0Fwij0UUZzmi1ozBXG3SsgfFpxy
OgvQ2rImROjMRKInFb0TLOJx0WTdrILsRZQ1R1WERzVbbEEw7GxaHgU0RuqoP5VLM5j/yUUYlF+K
465pjY5UzXvVFnTdrfjKbmLWwMLWE/rDR1OuqBemnOcq3CZeHx6CsrHV2cvKm6WsLCPEeYsLDPsU
NqcxZjm3hshXhg268FnEVRDWNXZ6CO3pC3cOC7v/uriYxMOkrOFAmXOx0qNQOAjSUMnEy4tV5916
wKO/jMqBAeiUJMrUt0tT3i8JZjghASNGR4xSRJ4YQcOoj/noi2pUymyCVtcAKSgmWEJdedYGdIWV
JXXmoDBqEyR72YOIRuZJSbifo4ZEdNT01u6a4VyDCc+seU0whUCJzI7voU05y9ARG8v760dl+2X1
/h10ks+nMTePLcp34IqazXavnkRI6mDMci8+azsN+lI3MlB27W2bA2sOou/EFHcFMxnZ3tLV/6DC
QIPZA6Pv0YEjz9ght5JHFZRrZPY5n0z0lsFyNopmkoHxVLGE6Xce8MT5f/Ifq79ABYdMyacorjSy
FOIb0UhQH4nUKxQZ7tguejvuASkGCIaqCZ/Qz6KsL50RoKapPQw2ee9UL+MX3YS2ODRJWJKuW2Vo
HNd3a5RLKLOhC5VuJr5RMcx4l7kEUyg/9HZ5i/4M0yFuZikre/T1kGshb0QClJEfG/jb8alTWO/T
7f3655suR2pVWq/0iSvRXiFBjgzFxo5emS3hanCgxvjIWsLNQPb+RSJ1QOVCaNRA61MvUgcnyrrq
Nc1EzcxG5Wsvtyxm+831A1BM0VDSASiNSiOaoIe+lAoMdxR/m2vOLPnGHGvBun77WVaoNKEMijRR
ZgSKRtDOxVjvp1g71nzhXjezGZhXH0P+xmqjlFKoK4zJ4G7PhZUbz3l+qwsPavE6TJUZ5kxpFdZn
UYnAlGRzX0g8nvbuYMt7AhHJT+HpR3CWICUcuiQNuP6FLItU+E+FoQ1CAZc5UxMz0SUzSlSz7Zgj
E5tHfrWS1DWug6gPu6hGmnHunXSHi+Ugzv3NDcMqWmy/6FfWqEusKWXfiC0KQJ3NnbPY5A6dbUS4
agTdb3wbvzTfmsXBHKbNhtIzVlSlepulGsR9lWBmoq9+zuFZWAhNq39917bfOe8fSKt3aEbH62VB
Xtv+4I9/EZeoEHoks/haM7LT7YfByhYVXSI+jJYgxwcpD+g1FJhY+sI73Eu+J2JNnZn69RcB73z5
B2FqbCEZgtzhO+N7idf4FOFW/4HyKhmPl11D+qsKpl/ym94bDsoJDLSWCHIbw/4zJ6YBGgeJPGCi
KZcZIsINQ6WixSK+Ruq5xAxt8AeUFAYUE/6xQS1rW+bdlJLKsMiVB4RZT2oq1xATm7F02z7s3Q61
dErc1OmsYOlaR95noLEHXiMpzP5Vw8uCjCu15/kwHyE3wh5E2Nw2QCYx6gFEBfAOH/2nGgmQXCRF
oWXmIwCmisMyGEdj1gZzmJZ9KcUv1TgeALO65fL8izyh55Brmt3NGaMGtnkr3/8JXRiQhjwFZJF4
BEG1otHNu+RUQCyIsdiMD6ZrAqISCLz8f6xd15LcOLL9IkbQg3ylLdveqV8YsvTe8+vvQWt3mo3m
FrTa+zIxMYpRFsB0SHMOxfZtkN974S7KbDrFqWILHCxjANjnt7G387HV0RhF0hXS1WGMRDg4Lx7I
xXaDVbntib6NARBgXT7hm+p/skQNzDUaUXQFmCYfPykwKHNJS2Aaw4v46xogZuC3x1q5YMk3FVZa
kJLZWucAjA6wTPIpAZEOvwS+/THffwMTTAbMdvQJaoB+0Q1eWM6HsAKq6aLsLp91O/dcnZVR38Eg
4LookVd3L21t60/9OT+LPxbQmQBb9Nj47beS5+jox7pwvWz0kOOyEjt0xmCtYL5EDVDDjrtLiwCN
H4CiiYf38B+0h6giFjcBuc+OhcZmJKtVCfeQmcD1xByS8g24tI4C+N1fCCg+7/1J7+zzAd/lMSlO
nNZSkGaYFOg7rAZp38xhtqfltJhHBcTWsoTSMSAnOB+SpoOfhOoicMp0AydlpyQXrV4KVNqRfVgl
8PEBEHkIXQQ0gMWi8/f6B8uFW0m3JAMaTZMlDC68teRWmWOeydEyBC1tT2vLDeBpSx0l3be130MC
QubezgeMy9EaGhcNc8sJrWUz5hFqhWT2CcxjPFR77UTRJ+hUWfyDgihnNtclbOnsWh5jJn2P3rFB
u9UgDrfN0lKfxF/NDSXhTAKbANIDUxlWcis6b1PVuypE0OGmfFvF89WPYN9UBFBqvdAJ+MSyOdp5
Pr80wuLokf4sNLo7meo9PtRzVVU3ILq1OfrFE87kC02rDiA0ww2MNrHaKwrtrPjmQd3xWh9birw+
Jf0UK7UamqivDRH7AVE3Wv30IvIyy20BukQHKwBnYFDXuxIgohslmDquURifMzwD1GnkGOOWA5Bk
E/MxWFciGvtAlDLStnqPvCeIYIcRSA9RSo780gTLmZk5nZHbfT1xhG66OQmf3lTA0aJhtOLjuVIt
rGVjQCaSJ51tCKPTNt/yvHCKRXeAUZRb8wDtHF5AG9PLvDiyaSAr4cxXi3ohV5USX02+VRuLMhoH
sMgod/AGcQGY7HLUcdMBrOTRP199xKkHalEx4rC0J00L50IC0rPJbr5S2szMDzve9dLrYx2sRPcK
sE9iqFiM/yhRF6q6TScYwG+A4daOsPwDrKvJh397uHy8Tdf6LotN5ZJMxQxOhQoNSTPHrFJLXE7K
fF1Uj5flbGUZaAkboI3HqBXynY9nCvETkkaDG00HLN1nc2QLcx8BEI8HlbGZZ6wlMQ47MsNeLiXo
RwMqFQGTwPFts/tOJ2FqL7rlgfxtlvzX4piPJVdAQtJKQNpkp7xwo9bBu9ijLfYGu3WNk91lO3HH
a6dsOpb322QTm0KQjaCdZuTCMZoMyaC9VMHAM3POJ9MZK9fMogCuJZbPJrmxJOV1Xo4Sbxdis4C+
uj6dteYRg44twZgqXS7XdkIHwpfQpyMCQNZ0sVTigpQJyTcFJU3f2HgKf/qZc21u28r/0U+dsfIO
S/v9UuKwlEBp9KVj4Ig3xKaVX0yXHtPWvmwP23b3Lo9+4ZVXkVS9UEk9oCE+7QpMYBYvJD3EAi+d
oGb1yZVodNfO1CT8gzG7Kp/DZagDOK863qWDeigD4UEOmishxB32o/Lr8rE2FXMljzG+EBOrbZlg
vS80b9LhnIxcWAueBMbeyrFMhVAT6AIhnaROsD8L9xg4xW4Bz0RyiAPuM+2ySO1Tnwm7wlGrw6O0
xfeq7yxxvrt8a5uWpougSzVlTYaP/KgMi1lWy5KJqR/Ez8VQWbGCVhAXJo6a0iddWEmhKrlSOVVd
sKZRIVdIG2zMAUFIstOzfkqeKMvj+E3gFmDpx/4kkGAFHsgRoq6wu84xxgNVOVBRvd7LQHce7cWb
TgAbBnSCcphB8WDeUnhlPsnBdoKyksyoIbj74jZOIblz4sXGvjEaK8HDdBjcGCwyO24Q2LzalTxG
KesizqcsyChjTf2VeMtu/EIXIDW7vuf3jDbV8V0Yu+o8RZNaRCUAc1TsGso6Ep/kv0dsA4/xPx+O
nWEdhsTQey1H1TUS7NF4JNW3ywq/tTD7QQK90JUuioXRqCjQ45UzFHa1xL1tZBFwtms18tQwOeOM
nSVkmT3VQBmNpdQqYuMohOGLuaQPSxDE1rQk4t84ZfAqIpU2VVQTGTvslw6U5QbwGlvBrRTxmzr6
4azcaUHBEbSdpKwkMbYYDVVQ5joGv1WfduGGZ1mwgh/KGT0l1CWwzNAI+8tXvtnixWSwaOqUOFIk
TIQrp1oiOQWtRovXT1HZ6u7nJwlcTvEjFh0R5yj0gPALU2CjQ/8VNbfKIj8u/4rN6dn1r6DKvfrw
cpX0MonR0SL3o1tfIbd1DMyZN5j2UW+wsvu9cOcdABAg+3+UzHzcSCm6pTZxfrrDNOrWFFu0uxuc
asUWPbR37fF58undc0eG6dV+coSrq2e+dp2ZajVR3oc3tHvgE9mLpd4ot8VdBnTyzObN8296iJU8
Jupnpl5kcYajCmgwNJFudeMD5za3fDu44okkg3VbkVlkgnHAlEOR0cbModhP++U4fylA2qFCjygw
Z3gd2C3ocvmzW5u+fS2ZcR1tFgi10UGDUKF1WgtIBeBHBAK04naUmpHHRrbZsVnLY+xGbDSUCajG
qr7kjYBfB4dGcV37ObB5Kxf75vsQqFNXsjPvlC/jQcF20N+NKa9/BGM26VQrQS8Dfi46Ffvxii6J
jjf5PrT1HT/A0GjFqutaGGMpxoSFbG3BtwUW8RtuguILIEznFS83g8BaDmMWIp6JZqzDLF6e2sxq
HpQdQPt//KS0E8rX4fEPsHJ4WssYRl4VzSBGMIwZAGXGWbqZD+1XVBIxBmG6Roghfqwwg+75Dw67
5QPWh2VTEtEQI7TuKY7n4BQ/2tsYKzbx6Q3bGRuO2EblWCi1g0tfkc1J8g6xwEAtmmK+9Ni8Fa3w
3DqUQw84kWHlBC5HIud22VoC0cu2COibZrRrwwZGuJPUri55mkvhSpfUavzCr4/Z+a+LxKsLZrtF
UouR9DHEt6VdTR3t/hJGEmPw78uz4GuACg75jp1jKewgaY9pczmKpt+VGrq4FiOFsWTsFYPG4Dm8
LYHLjuBCaYzUyg2kr0PCuXTenTPeKetmVUpnDDkkxl5ozqp4EPTXUbnrlPMS82hpqOFfUCmT8UJa
GKbSJMIVjlJhGY25mzWsaXRdZDUjeckqQKN145GEwdnMy9qSlmwf6tM+HItTYLpxzUujNsfF1t+c
8VRET4alo4EVT5om9MPWEizjKb7FkFqDL69j7A8IwAMQqjAckbnikd+c4KkA48SaCXzdWgL4LQpf
iQvwNZ+C/fGeGPSvuXT1jOcyE0HFsoUKVmy1tap2uNby+zBVXZX85FjxVvVxfaeMo9LNVEFVCRpl
3tN9n9ImV5RzZNznHi8CbPY/17IYHzWWI9gwcigUnfILcX3dTt6He+1q/hk/9l76QHOJCN268QgU
EO2GSwdy+VpB5o5rX6WjDZD9xGaGV06Jo2JK1Bl+VG/jholjPNShWwNKYLGwRRY4vC+6+QZ4P7zC
LtVHGQn1WITD6g8Ap99LuwBgSD1WY2SHThLwSkFbzIPmWh6TOE2iWc1GEgaedN+c2qsEj/IBJbfE
A27xtYixE83PvtKd35GLwrxZJZUlWQRNLJJFhe2E6OVQjFUSog51iMFp+8bmUTrfU6x2iU4OQNL8
G0eNN33VSiJjl0mFpdYhw2mDc3MCp9SRggioDhDPBnsChXbkBnfcRJ8nlLXStG8DSYM6BY8mQJCf
RFc7tY+BI//QsYU54KzGcRS5HA7c62VsVkoXpTUVAVEAOzwvw4mOpdCHVbiX0Yh2QVrFpc/azsNX
F8zYbtdKWpVM8EgT4FLALnucrNROngS/8bMzjzZz60Wz0h82tcgqM1WLAvkvSXqrMYCxJIY+R2M2
Hd/7gdgEAm3nXC80BJPwajr1frAf7Hwv+HSWh0deS/XgkzdfiWJMcewWokSdgVylBL5xqGn7GMPr
EtG9uY6fKhLdXz4bRy/Zln2hFElnChjRr8XrSrybxkcp+X5ZxPY7aXUmJjlo26EqBykAlToSXEqL
2T8qGKRDXeGbYJcv4wuwhymgwGOmg8lEviP76KDdXP4Rm6N8az2hF7Hy54DkAuxWCj2JDTu/o6C4
2mvzi1YZKz7qG82tLn1FxsWMWEeuMSZBo9dsL048I/0LHCReeAKLKE67vHjJs3O2nK+KC842IcPu
HJABQBx2W5ojxf3VbPCZUDrHvuRkfdwPyzgXohh90IZwao0jj06vW4UTYqOmfBmOqZ3KVn1KnqVD
dUf3wsojIKGAimE6PIY3ngoz7kbvwljrJqQKlYCArL2mlWnJ5IGjP5f9jMrmA3GpmkFSwamNtgmW
I/kxwdYqLY8VOoav5h3Css0RuZmC/GM3GKj5qLLBEohp0NAM/iSYyEAiLK+AJ8PVwT04HIiP+Ahe
CV6JaHNr591SVBZkpyWRlgcBvB3NW/tzB5DqGTMlGKnbcw54+cupLI1KNZaTrowITp0jH8Jd4YFb
8mfxrYdDaK7UY+wAZL7iDUZwwpMqMu5ImNImbDosSP5eA5OsCbgPMaAmwdLhcDmBL7sCQD98/Igx
9vKnaUIDoHWBdjdjGotWTuioUK66Q/O9ADood1uGp6yM/0kKUKSNC7x62T0t0Re96zi6uf2+Wukm
m8/UQxf1JsxBPYdPb0j5YFVU9+FX/VB4CXaSgEfdYRgK+91YH8S+xY/LuqNcjsmqyPieoQ6laaAL
ENThDfvyijI8R15xrX8BueOLcohvil14Ho6xHT6U+wBG2oMtXNmT++WLeS88mHv17vJv4moW44ni
upXmpUegU29nl2ZaE/gzVZDNGNgu5pEG8KS92fEqooVl3DcJxuD9cXbjHeVkn6+N63I/O6XHJ3zj
2OpbfF1JqzOjlNQYzmgIC2vASEEWoJ5hNBzF2n77vCvW26lXcpJgxlQTZUwR/Qj7cB5l1DD2i/8G
k42Mi1sO43jZtx+0EqgG0QI6cjghDRNzZfwALBGrqRRPAjMXRz84ZvkWxFeihKyXBZNWSZT78I72
qOszeGQrwNT/zoCqn7wZpf9gpyAnwXiNrn8CitdUMTPrCZmIZun+/IQKwb36hCIxMEnIuY+t5qr4
BqQsO9slbi3ZMW/TeAsqC2Ng7z+A8bbagGxWkuLAo/R1AmxUcrQjBRGi4EXiqTgkB/6LdltZ34Uy
ThdEaKBJkeGdKuUuS79007deKDhfc/tjvstgfCwAISOst8L8BvGqikerqgSOhP+QX72LYJysFOlz
Vwn4eCKK0rKbXZcHTDS0QNWkAzDxfsQqW3aLGeL5Abg6rvFaPfJiNO8mGTcr1djwEUKg+ej5rygZ
HVAzuYXyVy24tZYwnlNRgRsqKDhp6y5IJt/QLmnRQ5Gd3I1QKhWwMgyodyw/8kzkP/jRf26ZHZla
xHouJg0OINY8SpcxUIiz0ipji1bEowNvRGtzbUoGqphsqJqqqOwUX9Or0WhQDh/z3nhcvHhHnou9
Ak/3ZhYPJHfHfXo/YKaPa42bUfNd9KfX8hw0xThDaYOziEuWrNBtjua5Be6fwntxbarOShaTvkpS
Wg5yTZ+y1kLH7AvaS7GBhvSgfn97PHu6y3GwvOPJH5MtvV9kkiUQKX2faLrsRoWFwuhTe1MhFeKY
53aXanVAmvqt3HlFJqUDYwB9EtAUpLXxqtUxGjYjX54eC1TLZm5mt62tK6GMPx0E7LzF1CDrBh69
+gHcpWvBnhWrIfAG4q4ZOJe66edk1AdFPAXET6wVYj/VKhHowyd9DprXonu8/NF4fz/jR7Hi+a/W
QdRiNXdsnGi6vSxhO6dYHYHxo0Y61PIM7E58qMVLbshxOhaYHB9c89BhM4A3ysA7EeMzR4wLzkME
oLfJ6OzO1Owhebp8IuoOP9UXUC8F+D/gGT5xbCLNnMaaco7RDl7t/yYZEHd/5xpXchh7ioVE6AnB
xf2/NZdXwhhzCmRAiscES10gK6XDYG7vjSd5xyuVbLqllRjGgAKhmDuN5ntZ9SVPb6bxq6BypqS2
jXQlg/6GlWdoojEsxJ6ytB1oiVmHZ6cLsUBrdJJX3kOAdyDGgCYdwASpWOKxV/e10ydL4pikel10
wqn3bOr16lSMGaWdusiDiVRuFBfwF4AsV7y7rNc8CYzltL2UgzYA30bBy18YT2315bIA7pdhEo1k
0ptUBEo54KCX32M+dGIfi2Z0zEfg78twTsQ+0tQ+DZvZQMClU8zKLnyVb5arBa6H9q/mYx3YvEVi
jjqwDzUsdsS6ZCJAzC1GppvWEnPBVQwOxMq2T31XhreLXql4FoZFXpv4VBVSpSus0KdAsbbC0wxm
IwxSxo6RWzLPrj7fpmIYBCQhhq6A+Yotws16oDWCKOle+Kt36YxPOAAXNcfECyVc/KPK6mdXC5EG
iK9EzSCqqjBeqc3FOh11QQf2e+D3AB0EZQHYSLk9v8+py0c59Oir+wR4BOhVs5l45s7wx6tlN98o
h8YafD5l5eaRgMGHXWFFkySdsQEsKldhpku5P/THJpsbyzDGLwOpHxbw83WZp+jlYR6G0P2vbQ9H
fJdLmJZq12NjTl2WHDM2FNAW84Wg4igxqvRHExjUG32MkR+lMelnM6qlYqqY26cFIowa7N7Yfz1y
9T3fJ7sKdXHsDlzzRl02NXR1RiZiYsNzbuYgIl4Tpy+q0t+OWv5fO8mPB2M0Mi2TmWBNn3hyOnw1
c+WhTkzn8qeiIePS3THKOJRCJyYtlL6RVM8samsRlF0uPhGUmi5L2ujLfDwNdWcrvRfrfIStj8QL
0vsKeNORZ9rjcjO5NbBiebXtz77xozAmVGZVUg0RyDz8VJ4d8CefCgC1mrqxu3wonhIwgVJRZjPr
dBNuytDPVQdQzb7mZIAbDZ+PR2FCpSTHUY6NWN0DUuiEooohVViQifH4wK5D+qO6opO6vPvjeA7C
eA6gpgyhXOH+iATE+PQ4zq+iPAM7/kZMb7vgJpU56sH5YAbjMiLRRKGexMBOHCsnyjt7IkeiPl/+
XBux7MNdsiOrYLEclUDQdG+0Az9SgBJGEfFj00JPwAlHj49ewjEwg3UTi5greqbnfmP2II4X64dG
U60s+5mkxLp8Oo4f/FRtWIxEDTCv68nT7E/d/ZAtsDVHN/amzK0v0N99wXGw9YW0LP+lIOnT6Gpe
fJCu6LoDHAmgA7mDjJsxE1R5QIgH6MUnyryBRLo5ojvv0VFjBWxr89vk6+DzNX/rFpECEFFXAaWt
s4sPSyia42D2xJPa0RolFPU1rO3PQBwTz106cbKrDXxGUJOtxDH6kca9mBUyDO030UXmlGeFWKAO
az3opC9d/QYeSx1hDzLbw+gCL/LUnUNPXizeK3DLBte/hYk3VdCpIaa6iadK2R3w4L2hEl6yqeUC
s24pz1oQE3XmJK0HJcShJ2/xFgfoM7veG1zM5x1G0AtcNgveqeifr+LOLGHwyNCQjNRFkIGEBuB7
fWhe6UXwF8EAmxXYwAYhmobJ5Y+CMrPXU2MQiZdN5euoRnttUtzLZ9koskNdVjKYuKZENWkUYzI8
9Wz4YYllU5feoD5ZEpaqVKvTX6CtxE65g3pboW4tmQl1fRgLXZEqaGJOxr4EAoRVVukXzvF4QphY
Jyr5rKalSP2zCA8dHnN32GGz+6vpdxgtCO54nmXLPa9PxcQ5OQ2ryizM3M+je2wl2xXxdPPGzHmo
7Rw5bEYsjI2iBQ3Ns6bgV1wBwyasTmFfnNuGh37KE8Wkw6JRjKlczIY3yOZhqkC6mRvS96Urd8Os
cbCsNpOT1f0Rxn1NXakNRQeXQT+YnllI6wzLdCsNNIuS3d6UgLx0wtLh6MmmTb+bAbvIJCql3BBD
yX09tUqCtCi/Q8fEmxMrKCzw0XVflzPC0Jk3QLmVFq2PyziuIGtmvVASglOKD0I3veQmICIrycau
1StRWn/IIl+oeW9GjlkQxrOkc0VioG0gidCG6ygqnSAuPc6VUufOBvT10ahardwkAA6kWc6hNv9C
WspBoOCjqf2/IS198GaE8SmJEEpG0cs0+Bm+BHA+uoOhXqNn4GUgz+CccNMw8LIHFRkYTkR2yqYG
/tgYzgF94Ge5LVjza+IAZ0m5I2cRuXRjJ6CNFC0+oMvm51sJZowEazuh0dWD4QWkBv/YWN31Y357
+XSbFrGSwcTuSZ6FKKvhnmuzPE5C5CuKuVjAP+cggvPkMBaQtV2eygHkzMmhNgBqnSZ2VnOyIp4Q
Rt+1tB1NfCzDG9P7KT+N43NocHgeN5XBwIQBYFdVgyiM6oWpKCX5YuS+kUYW6HesXPguiOdlKK3L
H2Y7ZK8kMTEtGjO9a1IoeddbVehm6JDdES92TTfo7BkTbD+A2PSGHfdXr2BzJZqJbmpR5nKrQDTp
wZsWAB5Gy88JL23cfFWZhkrAmCkbQL1iPlemkcYIJ+jEpJoPVTDuByn9ERHtIHbhc57osYv/6Vcw
JTdKWN7kunHuhcgepYBjA9s/xAQMjoa9WsVgc/d6EivgcACIg+K0tHeZVz5SjjXRU9y2sOYdL3vY
fCus5DGGnQO1AjOJSYFpr1M7PGjarm0PQwvMtpHXOOeJYuy7MJOkMRYURPOeXBl4qi5pDbBplLaN
vHhVU+4cO/3tn+LB6myMoUc5puf0WMuxuW8c+jMwzKwcq2oU+x/05Jx6L+90jAapgjkNFWooXq+S
xB775DESQBChFeBpmuTrRGo4iYtMre7S8ZhwZybZ0FamShM/27DHW9A2vFCM6dJvjgQrGOL9gITi
u+LP1wRDfAPmP8GjhAXPHpSROm/r/D9orgbuJgJCYVlkLLUfZ1MaxBRPLz/c1bfzTwCdfWmxiChb
IH/TQG30Ny7W/Ecg266YulEoYw0xSYzOiUSsznRB78jxfRt+HJDsErbudPhZU2U+qwmo5LxVO8Pr
NXOnjl90NHvEgvfA22j1KHhNogFvysT8TF2mJ2KTK3NLvAmVe1D07bQQY4nJ1xHcnoUPRmaOR9/Q
nQ/yGNMIJVEpAhHhKVlMry3AtjkHd0siPWXxfGwHUlgYPL2bI4x9Aqp9MtorQkC+E5jaIRWCq6bP
HoDMdWoTTPKok8v5dRvZxodfx1y6HoRxEQDO9i0lLwBGD4Ko3KZIL0eotRMc0T6ufI7QjQLNB6GM
OQHIocqqRkeRct/sm2tKdkbpFpqrP2CI2vBMH2RRZ7LKVMkY6Is8S4ZHe9W0GDRYxU46hPaflIM+
qzAmwBUZQBAG5ncAdfZRmFGqsx42MbZO1MmqNMVSpscw4FE1fc5GIEUDewB6NBKg3BjvnuqxImTC
hB00Q9nFraXVSWoBAfAoKryu4UYdnsrC4wkgFxrshXkfdlmdDakGo5QpJPZvTlAJFM57A70SXh15
wzY/SmNCZCWj/zQNRfEWklU8KWiKPxzwnvdDx3y4rIab16hTPEp0EvRPqGlZoeqjQWaMCgvA6DGJ
7JQpqBPAG2AKE+c58fkpiDl9BajsGLfEQDu7zhYXAHZKSh0OoE6+iVN2NvtmrwGVF9e7E6L6QQvS
b5oQfL18xI19ScgF3zwqlBLFXmA+HxEGseuk2vRGYmPU81DCsbjtoXOafUlBON/2r+jUeTyjghgc
//KbAp0KSEWoxyJ7ZoLV3EjgG8buryeCVUxvsfmVeL8LlaQFjhBvMnFjjA5HxnGx3irKqsgW1lrg
0+b5mJje7Bs+RgYfl8ZVfYwIahaFEvo+YxYcdAkVLXtxk9vP7pQKVzRDRE4pf2oLd5oSTiBsNhGZ
jRlM0guGBmOspy5gcqTof1XNrcN+zoY+imTiizZVwHlQRNDeTWDLKUQrEepd2H6JWjTbBe4D5bM/
peJwv/AJIjAIGI3KyqCM5lQx0JD+N7DEckWBJdCS5kNY86QxDiEv834KapHeZ7gbB6f2keO1gAdo
QCeSyNy65aYHWh+P8a1KpsRk6FDY+H28+LDc0Zo6oN0Pf3C8rXghYbsVMOeYW/jUqZDDVjXHUQw8
CiKHWkPvG/vWKa6k2cVaJGqY8Z+QjW9LJWCfAYMIyhtMlAIeiqrlshx4eBn4kyLNljwUil0r1ffL
7mfT6+G5/G9BTJwXK0Mquxk1bkGTTAtLCcCx0btzqxk+ijkovy2JS8ogcYMADJWXZW/7gZVwJvAH
aZK2gE3CuF2r7dtUt9Vs7O1y0sC/HKRYrRUlwB/IYe9Hi3gdN+RFDsInYFu6clZcjXkWWSBzdkP0
adt88MueNxOwMccNU1r9QuatH3ZBix6mEvlLVGR+WhDgdSd6ZmvaYoCmLUPBadFSa671vdiYV8hk
BgvuDfNJ6XyjR+UdqYOrCgOMVp4PT/0olY5URplrAuDAErV2n4+RZ+Q55/m1mRPIQM9HHAOwMBKQ
j1lOLqa6HuFhjpTK8LEnjf4aAf3BX04mY7zUVAyKXYmc5+0ptErfkH6Yam0ggEWnap8el93v0CGd
+VPQW74bFR6ZaIYCsgO23RsEWQ8uDtXwijFCQ9kjUu9wdJI6x4/vSHqadxGMO4szMy7rnOCJczB8
5UR3rvUT8cfrPxgx48liPFmjTFWcBiaVRRNfYHG+dQclWuq2L59ry6EACoEAtRhgrSJLamUulRnp
RWV6svwik0dJ8YSKwyCw6ZgVBHUgF4uKBlzvj0o3Ta1oLh2+Dj0OBTSiV5fvMe2847d1uc6DSVqE
QKyXqsTYFQXgUu3CGQav/lkgTZyALwpKNLRYv0g33fcocZPHjHOfW34TvNom1gKROQEu6+NZowHP
+0LC8EuYHbLsxUzwOmpA9z0+TIWC/wiehkb0Ln/DbateCWXyCDVJpX5EUvX2UNLwUPod1v8EL2rT
0sBPJCEwyFh3YG5XD8QlmOpU8AbNlev0HGoKp2C7pZHyuwSWniw2syDpGh21tnz5PmvkxlCynVlJ
nGWGrdxrLYZRSmMq6nKI+gIztgrAe2crzL6b5dM4ASxCcjkfaFMrVmdinIeUjUGeV7PpFQI5N6Sp
rrNI+tIZ7S4n/XEMdVDHSdOhSbGnUpAvetSFdpME92NT2UpfXbe5ctvlU26ZejBdxZP8qpOCu0a7
6XZWv5LRXWkMBBL3KnyBqB2GrDctBDJXWEqvKcA1IPSTRcTs3PfpriiSazIOvPDEuydGkRUzB1nn
gm9P67rpN8CW2OJXOuUnAIZ7sdtTEKHYINkYuj7wso5N2QrmaJFyw3TZx04rBWOa0xpWI53G8Llr
duFCLFRQWvPU6oCZ4jbB6X1+CinYXMMUAaggP1Wxc7T4yyImby88+qzLACdHO2O2LHiyt5z5pFWb
rlheiWQUcamHPEgiiKQzqdOesklNh9GBtv3JqDT92y4dkFGoKEJwaXKDZgD/nubRLYqC9ieeiXs2
RnnQDe/FAeyTwC6YHNEFd+IzMkhQGGILHBgUHJPe9B/vmRRbL8przSQxEE3pfpsneeS621N0evVh
cCU3P9H1TxCPuNL+stxNLV2JZfJyqYuqSUPtw5vk9Dqu8epIA3CdCkBraOSwtJVo+JaH3avQdrJ9
WfTGdhRNgf5JHlUmLVe7os/bEcnjjHJAMx+r7xjrcTBc56d+HTqjNwhXGdcuN3PttVgm146TVFnC
EKMwpSr8xIzPLu+bV5IslZtq400dtKB4IdIvQP2VIGHrwKIT+mCGna/KTjmmNdpwxXy9dGj/ZYGy
D2XlbhJA2DJUe9lob3uj5ixV8D4R/fNV3ttlRtJFEZYq2jp2eqkHXwHYoTvsIA93RXKzzDt9CP/H
b8NGzULodFQwA+LR/aFFdhsMmTtl6FKARQDiedlPUTsnNgCnLyvF5xL5B53QmDCaJyQPqzk2PK0c
PCFI9ijs3IhC6k2F+I2U2W1UFD8ui9xOd971UGOc2KTXc6Q3CN0ZHjGimx7IHa1BA8qRD2ix6aNX
shgXJoTTVEwBZKmv2Z68UE6I3M+ORg+4OVqG5r0stc0EayWQ8WKhEhtqoRjUr3QnhD6/rx578LL0
jlnfp01hdcpOSWwCfu5hpzvqNVpHTneOQM7lizsNIeR5PAL+blcCzX4Xe+j16HdTAvJlS/mS3PbP
AJTxCAhnQiuP0Kc+iHfyOXpN3PBe+tEfc3QNAGuqcNRk0zmv3wDMN9OqqZ/iAsTE/2+hYC2N+Wpa
XJYzSC4DhDn1QJ+egxXsiB9g+QLLgc5lfdyKBGthzBdrcLax0wpMGAQZJjLkbxo6VEsNxWzM1JlE
6fayvK3i91oe84Y3lqSGq5vBNV8n+3lQgYg/TK4caBbISjnfbSsZX8tiwk2Adw4ATuLSJy2oZeB8
fzbYJbH6eOFC1vNEMdElq6pCwvA+UEMjO/xW7ImXeMJV6gs/3yBH6DYXJYa4fJebvmR9QCa46EKg
DnGsGV5XO92pPlCk1rZ2TD/7gybJlm2vhTGRIQJxQ90HApylfl0kz03B68PyjqMw0/W9WkltKdDn
/O+eT+jm9h/3fLYVEf1eFJSBDMVmzI0+lFIj5oE3DcpBnx5RyrbT0U9xlX/zlTD4JhMkylhYZnQj
Il1GxhAXR73Hf/fA3bRmDU1mnAiJOTsvFOn4GUKKOg+ZPE3rrEH8KvSxZxpgHzJ5lZGtFxcqIv8I
Y7SvqfKoXLCDAWc/u8OPZSfeaH6yk3fpPbe5sql8WBDDmRQi6+woZa2KnRQBSQv1eAVUY4BDN23F
r46/584rO0q5/Y2NqVFUGlcyGdeoGk04RxNKgDQrmUO7nfaUVG26pTPgkukqj7G3EN5re/NWV1IZ
B9ku2NRFCe2DEcSSI3qUnofn/TcmOj6ekXGRfV8URarWb7ONt4af7+LbJbRiGRTqGJ7bGXfKA8ca
aKxkn1XrW2WsQRLl2MCz8bc1pG9F3N+Njj96VvFuk9VRcAPlyhSVAH0YXRn1tPgQeMQHcKnPg0rc
fGGsT8Y4yLnUFCNSA4ArWR2InGVbkt9w9jqr9f6FtPeXbU6UqTGRgyKobLDVYzXop8Qw4V3+3Rf7
XZ9864txC65vAzfs11MxlyrrpkmkTzygmO0qAPeQBW+F5Pi4HI2TcgiO/KK4tOXK6JyRooKPTtdY
UidDnlsjENXA02TMMgW+9FB9x8PtBrsnKKjo+n6y6/3Y/cEOwdtA76dDYrqJYItHVtE//vgGAuFI
31cCHmKAgXHLUXNhJie5HGGTkTZb2EasXczpAnmv05+NYD/JyrPS1XZHVF/LaleeulPRBaiG5Qc9
GrxhKCu7N5ZDoKP5lGj9qWvim1xU3WLMQQzQt5GtBdVpboZdK0oOYKwegwFIc4oGmNRJqUV/McLH
HnvBVqqpWBWXc4w8K746YqMCpO55VB9DDPMF0vKkjYUlpAOx6lw9BqH5ywD0tTDJaNY0mg3OI28A
0oCgDecqFvfdor2KZbBPl/SYxbloZ8Z8olxn2RQALq3tRSsQhEMugKC+mTGNnIvdrtWrvT5jJiMZ
8XgtEKPDh8jI92W6gCS11H/paeaZsXktZ+n+svvYigOqrKK9jg4QuO4Y72FKyahJY1v4YhFaNehO
qoYHc7SZ7asyoYR26JNh/OTj54+NSOt1JQixqSsBKyF2BVu6S/eqJ+6EU7m7fKBNr7GWxnjgBXWY
CpvepZ8lg6VnB7X8P9K+bDlunGn2iRhBgvst117Uai2WZPmGYXnhvu98+j8hn/OZQjMampmbmQtH
qBpgoVCoysoUrBHfXp1TRxRFq401Zwhcof7dlygjgq03nx706ZRMvNnX7b39u25mb0UjRXSRjNDP
s8aqOx80DpyEnEbby4P11wITjfUI3ivOZugHwUuVPCemNXTHrL8zjUfcp5yN3Xr8rjeWOcUJ2m1k
rvMIZCGrYEyVaxormj8BwtiMWH/9hp2eMSsjXmRBCf1orm1Fnd0mIvh8o9Wa340p4iX/WxepIuN4
46sAvcQyAST9UhRlH1UYS6ADt5kT3DU7KpsAFs67koNE3cqW18aYXAjVQrPOZDS1QygTD9ALHkbz
LjJvlmXwON9tcxtX62KOX4kSglRnWumn5Q/NvCnql7EvHBJqIPsKXDJgb0cDoalwzRbEdf1Oip7K
5UcYRk49/zL7keNIm8di9XuYA6p26VwrM7B1RVjcav3wPGojZ810SRfnQlZwoeqgk0DQ+RhxehDG
YpQ9iPxsOfaY6irFGyFMOIdP2/6Gf61Qh1qV9kyZ1EsUC8iFQnCLAL4L9FmU20FxB2rBbHEE8H2H
kK6y0EnN3bK2s97Wcst4qSN/LixotpJvaeylmTW1u6zZTfFRf6yTL+KzmdgQBB/BjqjbGQQXIAwX
ujoGgRJbxKjkuA/6wVKkn1JiR701k8cos8b8IQ92bZ5bS/p7MV6N2O1uzdFCUTpHDSesXnLJLrK3
IE682ThM6bEHggsUDZLNy0m3t9+QVFHX8BpkCSgkSehzIPUCr+v8JpXtClOY+N91v97cfUVSDTxe
VFVin2Z404xaZaqhPyvm124xdHsiLeh6a/PGaHoObnrzKa2srDGRtp3CBCJSiEV4Sld780gHyPGU
Fj1j9wn02VaWjQY5nsganfFnceGZpPbVFCMrDKCOQLXo5zNFZjV2wYVqbm4jqE80aJ8pFLz00YlF
DH8NUzdAeVN8zqWjqdyYyYtWcW7lzRi0ssJsnyJN2lBnYG5PJ5zG+HcseMLyRRP8ZL6/7hbbGfXK
FHNNjaWRS2O6gMXogDzNgrbm6Y8wB69FuJ3X/LXEkhf0cmJIWgtLtA7xT19em2cKaTsgpyqRdRZK
IKYzuJTlwvQCVXCXZCfM91rKnbDcvONXVphrqQ9EQ4iGRvAmD6IcKug8A+eHMd32Dh2DGHfJwPlc
m5eBTlSMDyH5gk7pR/cblDky1YIUvmxoVl+GtqJxdYE3L/a/NthuiDku8mhQFzfyu2yvemPlUe7J
IX0k3meQspvOvrLH3D5qMC9CbwCWVwF56Shm4qhTu08GYthkRmFY0zihcDvnXVlkbqIAchdCEc2h
v9T3A4iZgPoEB0ToRk1nVx3QlurghFlokSR14+kcZorbFJNN9IdeDTmhcjOg6EB64VWh6xfS54lZ
k36QEPwL5RfAPlaegh9i9MT57fpB3zwQKzv0d6xuX2EOE1S3EP87EBa3046kuaW0L//NCBMdA83o
q0VuCr+q8l+LocVWnAmxkwfc7HNzORikQ+cfRKkXswBtBFhAnKcI+d9G1zhIOHo6nWdBQ8dLdviM
Nl8VbfPwGaiNKeAukC9mAnKtais5xvOhWDKX9iSFgsdOsh2OVzYY12zjuJ/aHvzoOfCaRpg7xXRL
lMMQGH7QPVZzaukZTv7CY+/cXBtk6okGDCDA48yXG/SKlICZBV4ttrfaBIUb8d8ksqqIPw9cPio3
bEUlrqW2LtK48qt6t+SFXUSGc939thaxtsBs3mJMqV7XGOuVqgSPVkw0mjzS6q1gtTZBb4TVMUqT
OtUXSAJ4WfGqCk+6+SoCoSaaudWFP6+vZrMEhbkJQxcJHdNk60A9UTE6ZQygTaSEqj9DSGZYPWrd
sKfZhlPNQA2IjjaAOK/ltOE3E7iVbbYXMpe1WoZkiUAMKHvLftmFnUPb4c0hOmgF57ttHea1MeYG
qNt0GeIUlI2kTfb6mJyjBI6vZ+71Dd00g30kqB1qusGmiWamtkuodRh8AWSsDm7kULG7lFdk2Kzb
I48HLR9eUtIFzLwiUxuCfsr0+nlPCR8Wp5It6Z2NKl/uTH85/csy7NooG947c2lxfgtUGzR/AUv0
H/afz6GTtzZybYwJFnKZxqMcd4k/iZEtdIIt16OndL+vf67NIZ61GSYLbqOyM4SeDvHYhukqh2mf
eUjmSjeE+geeeuGh2Km+5BoVyumoLZ4/gfmirsc+jde/gUm4CgCx+6Yr/ySt/6x5tpkgr2y93w2r
2JKlEdHAYmF6yQ1loyYTeLcMCLYqnjpB+JLXfCFb4XJtjzl2Mbj+k6XEs2lsMJCQKJCNmzAJpof6
Hen7btcXWmO3lWbimd7N1tjED13T/Wh6c7ILhLzHYoY0cay6mTEcSNTfVgYSKDA3PjUmEqslfGpr
w22UuLbScLCue8fWbqkabhJMdyHFv0iFy6GMjAlxys/2wx4U/jWorcMbCiADrc9Tyrsg6YdmHEHF
CBuSDbzT1YvLnxjx2CWzFPp69ISCqSXNtVXX3X7UYzttb6fgJuSp3W+khlSnAO8XdDzQmKLHcOUP
vVYmwZhUtb/kXwzSOnoP7Wv9gAIOJwflOQJzbwq5mejglcMjU/0+pSaGACJOhOdZYK/NXsKzAvUz
T+iywW5UeT+V08TL6+nvZL6RqBGMUcugkTc0hVlHB2RFn/cAd9BeFJ15Te3PI1c2KCvQBlhZY9bU
myLIfw0Mn4ELZrYpXF6Jd5RCfrAGVFfA8xbaNUQd+F3Tzfi7skx3e+UYYH+ScqMagas6mY/9s4I4
UUFhRt6DT96OduQI3NIccLE6G3QAH1fMOGSOafgiz+sQCYnkJYnVoU8LnndIPNug0N8ZX9Jf9RMq
bcjCwa+VWnFBkVOZ29xSpRLD5lMNcT8Cc+8tgGwMQk6fT8PjAOhq86o9UdpCBFEPSqolWCD3zYFP
9MU1zNyBQlaPnTHkIdAHo0tnO0NIeudW7Sw2Wtex89tw5dFaXjlRb/MggXdXxAQ0uM7ZAoAi1qVe
h1npy9r/Sy4EA8lF6NIuDZKL5sBPLjg22YJAvoC5JE5QzMvj9j5XUH1vpihxrq9s04iGbifNrpE0
MfvZdRi2VusQZe4KfEplbg0Tb5JgK3fX0FGViEFU7YLaSAqkXJvhwmj/3AlNatfdq5g+NOlvvcn8
f7GalSkmEi2k6cNkmQNvUU0bK7KlVOME7c0gsDLBhJ8kKTRZi1E2yeKbwDgK8UsVc8qQGxeQuN4w
+s1WcYYoWRcaPeJMPfWVVRntYhc9nqDTFP1ANePh+p5tWUOhDiACDd3VC3YPTdSneWlR9IxL1KWh
A1QEvT3liq1n/6rGtbLFplrRGImDIMjh+/PG+NVCU0n4lVmCD1mshRs4N19Ta3NMptV1c0SkISh8
tQWVRULmqkUfniIOw2Ayb/qyi3bBRMbM0kj0WqZNvCfZsOCfSfv4b3bZBOMIUj9ywTaSVeqQ6FNY
+smE0VBhsgRyXw0/a+Xpup0t5Lkk4ybGKJdhIINh/BM4AIhf1xXtD4r21LllZs1u7ca3+QMVSzac
1gGhVDja6V7SLPJVcksgfjD4e/13bByTDz+D8WFTWjBpjNKvP0yCY4iy3VV3VZK7161sRK8PVuiv
WJ0UXZ/aOddqaNjQ6Dh/UxXOZ9tKdz9YYC66UlGTvIzxeBWqU7Nf9plj7PEm71zF9FMor4qccaLN
76fAJPpFGD9Fpe3jkqpUWYJChUGj0E6hCKVlOEwrdF7b650lpfkbyGb3uh7do+QX2WTJ7TqO0FsX
iW8sc2SpunSeZUgIi43fZNlejoOHPg4fhgKzHX3CKwlufej172VCrlgrSiO0ApRtlj2U1l8IvM8S
u0R2rn/qjTAFZgkRk7ng0cElwlxUiRAn40yrMnVxjJNfgfTciYdo4hRgeFaYt2+ikq5sI5B0FH3X
20kXfg8W+bjU0/08Zk/XV7S5cwRYBRUKKpea0309DnMcYEVT/7WXQgtYiIBHqLLxfMKu/bXBuC9a
hUTtFQ2YJhAa0JkXqsXKV3/fAhRSFn+K01QQddgaT1pogVlOyFX+MAUXTp5SULIj+Mu31Mn8llcQ
3Dj5AIcRzDbLqmlcNATjuCNgFYhRc8zRkpYrENLwlE/fH3rMu+bDQ5DZvExNg1oX8RDE5IFN7Nae
0Aa3IZ/pZV5+EmETExy03xk+trlF461oQWL2Zey4qNTN5QLwgRk/GQgoto3cSEZdNxraCDneOtNb
PQaceM0zwDh+DFh0PGlwFKEabCW67fof171942RhlJrg6abpGB1kZ89SUevVPBRrv1B/5ZhyCCO/
kROn7DkRe2shazvMR0tiTF5NyVL7Q2oqtobmUSNEb9fXwrNxEYtkQ+8mHZAfbcELKAZ6gtuRoHGT
db71OpgPMmVTLpcxCh+NM7tQ3QP+EUJ09wK4iUxn5uTNW9fch6/D1NvMKRkKVcU3oWq78nKDG8a0
QWTjocwNvXRb6jkT01tV9rVF9nVD2hrtvgnro1wkRb+DbKpj3LTO4s6yIzxnYL2vvcQ1HZXHZ7UR
dz9YZm7YQpLbKBxgWdUwTJQ+RtG90nKucZ4N5lbsJS0D/+JS+hhyA6OGYC2S7JvpzLmueN9NZbK9
JYnKQjXmGkDnP6Lm0kvqU03Lwm2eeBJPHLd/HwNbZVuVmZQJePvRv1Vay5QyOwKC6PrJ2krZP3wc
urErG8WUNSqS9j+1jmkPFoL9fKbF+3HH49zduBs/mGIihQFiCXUIZ8wJdfGLUaSOUqSQQ66t3ixc
qS5/zOQuiXnvx+04qCogGHkHOTNfDFJqlVEDpAOGF+22G0BGUwizlaE3bonB+JWzndt+SLnhEOku
s8laa8ckl3AvNxTU+l38Rg5iCyZJUAzjdi6CRxmi4dwBS55VxvshpDJLqZRG/qRmVm/gsVMtFpn+
TcsHX/Dv6pi9NOKmDNMQ0FXaLTOe4x3Vt6/zV0jJusaxsgM7MR84O0r/5mVc/muTHpKVg46z3tRJ
jm70AOwJwj4NzPr8FtsUYDqh7LjUPI1XGuqvmWTORBopkpSUBMgQ5euSNXdqelK63ZJ2jlE/RLO0
u77ETQ+VgN4RwVYnoTb0cYXKEAVVGiVIrQCilTIrkhQbxLlfl7TkZR1btwAIR3SA8ICNA/M18wW7
uZOBGB+p4irttQbfwdngEBMTqyGokBzFmlwz2+MR5OQcaOtWpPlgmvmQDYDXEQpi9AKanAn11GAv
n9SDcRx3vAH4jQ/4wRTzAQ0xkothQXJVi2dhxihBMEJUXrUSci/IR3Q93OtfUN6I1B8MMqFNW6o4
MsOsAq1zM9taognQ8MpyzL+YbXpsRmSoUUO+k1TfpQHKPkIxnstY+xkbc2qrOZCfAqluzGl+mIIJ
5XRR2eVTC4noWHBidMEHMyudWm4daemKkxCX6OhGBdlF4JC1tAIHcQwaq6r6wMLU52iHptgcMBth
ulmmKE6QB4/XV7z9NcHvAsy8BrQl+wDpBK0S0x5bTAPd+t6gXQmOrY3whqfH/2yxVayxluYmLeE5
yb7KbeLWvoChD7sBnPadKYJGAUiSY4D5umGaVjJxQJNQpQUKBm8sENd+PJjxCMjgJGGNOfkWJd96
6auuDNaI8B1J3nVTW4xEIBTEqxSgN0zEsHVhIWn7uido872nZ6izGw54C07aq7YfwEBMnNQx90GC
EMu9PbaSmg+26XFahdhJ1pUlU5FnVHSIZWrT/TiZ+ywcjlI0/dSV1rDjpm9scSaeqtS3RK1vqhBd
ket7sPWZCThVTDy58NBkB0LEIYZ4dwLNhAIXJ6ALJLqRMt6w8vZiV1aYo9rJlZiVBPeJ4jf7+USn
nKgQe/GAqXiHl8FthHa8v/4uiX24tFMXm+1Q+kr7UKg7LRYtIjpR+fTfdo75gBoGmGSSjCh21rI9
4kEhG9Y0v143crlz6CZgTgsdGcrshPbFRzfpwIaUSEOrAH5MZZarwgocyOdA2kN/rnweJ/XF1jHW
qLesnFLpE0OWu1GB3p34qBTxaw7eO6sWxIciBgMmZ20XAZyxxnhFXRupMEsN3l/33V5Bi+uGnsDW
iR7yn5mbo8HHV+XmrZBxDqFU01gwOsWrXQgNYPQOopaRM98NOxMnHsPzsouL2Ivfrq91c6kAkYNp
De2HiykIXUmaNkiwsVVn2D2SJzQJOCf58nag27myQT5+PCmWpwyy3Jjlwkyv+pLjKU1FDcrH0OEe
6IsEkbHFRGmljsXFCPDp5oN4mN0cuHj9QT6V++QIapUd70hfwnUYe8wxIEqaYz4T+9d5FKVWIHOC
SJf0pr4tL8ZdSZMoOoZKW8GLAp2BVD3N3GfbRaxkfgRzOgbdKCToSylgFpW/NntxstCZ9ZNnSmVK
iUXVX5+YFeV5DnNIhDiKpEGgK4e2ZoSccXgRXIif4xIGQvvYH01O74+718wRaRQjH80Ay6TDV6gu
HXKXjlhMO/EpBmuBgrtxcKG0PWHJ4zE988D8m0d05cdMYBWCopH1elY8HVoZgRgconJ6nJQkArS4
8P7buWSeAZnQK6A1w5mJMNKDmQyQun25buESsvfRa9hEyugjYyANTISjY/i97sigpC1PSMkx+f5D
PQRo6vi8PeS46nusWAXyVMvQSx9xPicdBMllapnzq9xwef85zvl+e63MoABQtLGMtXVOWtvhLvO6
t+JNbWwq4LC4ZNcPXsoJpZdleGZDmdhTRoKiRBPo9fXz7Cp27kq78ECxbJKLztAnGIU5we79C69W
WYfyBKEaHEFapXwnGjpB1BoonAgDR3i0vXA8hgbqDykwXSDSURmFeRWNDaZ2ZyhVFwWgBH3XD+g1
a0ohav6une02IiqVPGeRLopEjEHm5miqqkbXFvqzfwpsEtjuUDmx9Tcaacq9CA0McEbhv1Ck4iUB
vMUyXzNOMBEyLCpd7IjNbW0M6bWeAa0PZYdXF+e809h1ubUQtKb9aXIxzaU3PcR2ocnhdVHvGBKk
RJQTweD6NGiOPO05H3Izkun/s8YefWkwlF4BkzPWVj+Dhs6O0FQJnBDkd9DEhUxntGt83l15WW54
/5p/rTLug+lcEB6bCr2mJodiqCTombT+ctSAsg6s8Swew97is+NuBoPVahkvGhZRnocYdsdSthrx
WyD981oYszTGWXo5rFqMZ1BHFe14p5U2LuHS1xw81rzkKKdO9Yt3OnjLov++Ov1zm/aAOuAjztkB
w0MWJq+t637Cccr3kaKVhdAA/28ONI4H9UW7qHcmkJLDQ5qW1sgT3bocT2J2kLrsyhZRI1FOUezy
lG+9S5HAEOCNLNOGMUpVQsCNmNnKw/UFcl2SSSn01gQ/dPB+EChmPYLIT+z3JxrV4r3ZWMSZd8qt
cuLxlmxdg4Cs0poban3gVPi42iWfAaNtcNynilL9ov1SESBqefCAzZTJQEmGyKjxyRec85D9zVPN
wD0oLJUGFvR4ttAL/JIS8ZsijgdlDvclUFpW14StJU4C1FnKxav6fGfktVNmeWmHgnCbyLIXxfKP
AcLIWavs5kDeNQAtXf8aW9F+/WOZ/GockySRBWwKVXCQd7RdjquNf6tQSis21q7tMJtP6rntJLBu
eYBwPwuWuUyVpcvL26AMGMxWAW215qU7xoTwakhbR3ZlWWHItgDUnYukwIWdaWh4AJuTRirnzPI+
OXtJq7MyG2aMXZTPyoG4rW/eRm+Q5b6fT7GrQXFgctXn5jtlRwu95Y4UvIuTt0gm3CrdDJrkP59R
+x3ODp1fUKB75MS53TwMfujhXqt4W/teELryVRUmBLd6QIp8wlFOwsJEJ2nxA6G5z7PU1cBeJdeC
vRjKbdEQq17mk6TEmMwejF1M3jTzuYBWStpXPpnVL3kPBTqhe6xn8aaOU3cyDCsjP6Q+t6S4t5JA
B7WL9hwSzQLJjF2OoDLrAHwtRrurxxAv6PYY6K3fkHGndL01mq1NEt1SJ+KOYBhA28s2a+2YFqpT
mqnVK+Rm6h7aevky64AYT4AA5KZTZwkUpPRfKN3v5Cp3xCTeJ8IPYnS7kPLedLkXL6MVkUcSfEnN
UzrFHFfafCGs3ZW5YUg6mUFHED0a56tyoARgd7E9epWlAnZh8h/vW2kJEOwgUcPc1+UQERTeplKd
cTAHj6ZcqVsQF6JvKRTW0AkJbWBZFCvsrPzM03LhWWZun6oW+qAIZTztNJAFNeeGohSNGCrf/ypV
MAAkMTHPDNwn23Sp8zyJ+lJQPOmRLpMqy4G+AYNZ/uhExxKFAt7My2atbm2S+Y5JagaqVGB101f0
d1ASQd6+1/3Qzlx+trVZ7llbY6oRpNbNpO91mlwavnRTnIcdHaLr78iO99m4K2O+WybpiWrmWJl4
AETIyr9NGIctbxLIBJh33OLSdmT7++mYbKFtA0OOShPhOypBIdXN+7AxhXOXjR7ggV8zMthpBYWP
MrjtZvO7IOtHDSOFFlGqxzoX7OvX5eZ7c73RzH0JCFuqJAM2uiktyWut+RRi+KN1xNgCIyAS6f/s
SMzNaXappGcVtru4SW9pPEAlDwq5lC74vzsSy51Q4OtKXYuIrvjis/hEi/PvjvTzE460nXv879Oy
wM+hXKoRNOcoMPsUylE45Yn2lgtUYVNbcWR/eK494VV1wrPqXP+Om16FIXhZAhUKwh/zLOrLuZYm
AVFvrNEQlCZPjhuOq2ymmysTzJU8mIbeNKGBgvakHMOKeAoBMLnlURFve+TKDnMH110LphIwsnno
Gu/zh8oDvAM1OTmzCEQ0CptHxroZtlf2mMBmiGmdzNhSr5WLHbAWDhlBPKUrVpnxEFP0K1ykFytT
TFQzxVqF2AGWFt7KXnlAu9rXDx0wh3zHJ3SbrtlioloqYsIvjwN8rlNyV+NJeRg88juy6cgL5AZP
4ZflFmQ+To+eOQ3j0Cf5l2d9tWAm2M3JPMsyDePdV3MG2kLaCW7thO171QWoco6Lbj4A8aCUQKKK
np/OQhTNwhCT8s+10f+GeG11l9wRu76nqmpovUAde3Fzr+dkq5vnfmWV2WrSErPOwUDuJSD96AHR
BcGfx1em3DyAKzPMZgYgt8m1Hl/UNE+dutNl0SpHXr7GWwtzH0SFOMxBjcxCPGBU/xz7tPIo7nhv
1814tVoLcwks5pQPTQjHaLMM9x3SF5mD3yOc7WLhiV0SduNkhCoenZZ+loHuDfzcDV3ltRGt+pu+
q1Ho1FAO/PIOAPbQ7IcwVuaCp+pfSDmjMrFyzAvCek1vtbrFeuUCGpUdJtvH6bBgIrseDB9zARyZ
me2c5u/+smT1kZCM4kQTRNpYQVXXgxI9LbK2e+0YeiKPAZq310zMDpNJjfoAd0Ojup0eenKDOZV0
8a5fcpuVlvUuMqG6jdrZFEacAHIP3vH2Ofo5DVYIKloD4xzhndH7CdVRzhHKuHnbZjxd7SgTu40U
Mg7BAHdqXcpKOPrLrkNUoboweIZ5PNg/54CoTEzJppgU04APCF68YxO1kHCrXM52bl1HpqIroLYW
AcRnIelh3wWdoMYgKrJ1jBihF35SkNITB+edEyI3I/PaFhNXmrpdZCVI6PYF/pha7al8knZo99vl
HoJcB7m0x13EKQZtPj7XVpkwY2DzQgygU6szXknlPUCbyDd/lHsI1k8WP5nYtgh9eFnEtuogH/lY
lBNCceqTGDQnlINUPEk7KiEa2zM04qcn2lDh5dOXZAQILebKIpOXTYE5Fp1Gd1a1oAnjoObpQaEa
g6Aq0JT1Pa1DIp/3yi/NoTzrBzQ3T/lj+MhLQd8L/mzGYQK0hukGU7scQ5w1DWyBC1w223cgnKBp
xuxpnnjkkYrTi+6KIbbzEM3lIhRtpmKZxbGUzRvAOUFOaNoVMQ6KoDjXz8lWcFuti203xrielglF
Nk+boWpR41GvPC+TwSuU0O90bVXMdwSKj7RZBDMCRJLoA7vZNe5nRZIuh9So1/z9WCwSLWuTvNBE
WKOdKcEC+OYcQEpo2adudMZINAYHotvmdvKz+9CL/HE3vF7fVXrgry2XieWdFocNAS2zN0qhU5hy
ZYE8QbGjoq6tKRoeKlG57/Sa56Vkq3C7XjgTx/OpTOoFgqZYOPjKHvKH3sfRuY9dw8lLS7iXUdAg
nfWkeDQj5oX1S1Qes+9MXJ8iEbPUBZaNpWX2QFS7yvBIrPX9VGiuOkQ3mB56Erv2JFfyw5AUpzoF
yjwV7oZxjB25j28FSD+DqnNyjT7n5A08V2dSzFyXwAzWpqqHdsOuLcUeQq/LfTCInJcQ7+Mzt4Ep
Z3Fap4hZnXQH/ldrCiBKDlqLQHmOpMpSQAl73ds2u8Drz87cBEurRWEkw2IIFlSw7rZ++JQ4pkef
Q+DtgMgbiLZVO3H7o36n8W5azr6+O+WqMTWaZjGY7+RXN4tH4aYiSrjutHt/2NoosySWcStw8NFb
KcRqye9F/pVRIV1yaMXi8uuWZ0yfCsrIC1k8C0zIMoARNJsU7hJ8o9crIN/fQAb7HrbKu+4k3PFO
r7wdJDFtDMVV5XIIW5rVvJeH/P0zBifJUyhRv2+iyBra0R0lU44c+ZbyaAiH4CzZnd2dwKSROj1I
LSq3d1Af3VUHFGD2HAfj/TLmYCuS0nRKi1/WuhUmsPJvxh5zQ7j/qtT6BEZtM4xhbBLCICJSYhbd
C23HEoUL3IEUD0ef1Z0lH2jmxgMybriuLopU4VYEjY9pMnGalKIpg9Jc9aooOIRx9TsHRSE46oWF
c0g2nAmGMBsMSmyQYmuMMyVZbgziUOJCyIXjNBRO11W8+sDGrmEiTwPnEQoEKmH5miU1zKSkGVSv
KM+d2lgjunaJ+DLMwLvtRvRRDHQuY503Sk+/PXPXfTDLLM1AWUIqK5gl7c8B0wP9bFqSGFmCwYG3
bV0vHywxDzGAPsZyqDrVw8syB4+5S8uQkZPb7Q/QYTnxPv4i+/Gd9omW6Ob3Iya0DCBiA3QPE2GL
ag5rccQB6JbEWtSvesgjn+BYYHnaM2VWxbavcPiJP5YLeDUk6/op3nT2v2vQmew9U8q5JzLWkCcv
M31bBuemeLtu450B8NIb/rdROuMNgVqIiZjAG/RHCfl679e29ory8IvwoEKIE9Icr8sxfhLQJQvQ
sOpOQHx+je7lu+RG3kffWtGSONf+JScPAghEFv//t2P7SRBP7pYRMpZeby+e6L7TTOyXN9NWMMRZ
etUpcOcjr1q3lYN+sMqEFqHKUwhPYLdpDhru4l37HSQQ4m/ZAeB2scKb3kFFpsB8W4EqKfGiY3z+
5zIOzNKpS6xuSUmPJB0i23DbSL3JI1zMM5TwXC0N3EwV9nhZnQW9XqyiKh5BoAUxQ7M86XMXWeVk
mhY0qho70ovFue4lPE9krpN+0fUs6nsACUZpP2hfzdRPinT334ww6Z6ai21Sz4gWM5H3Uhw9FYK4
B5ibY2bjvfbhOzPZXm7GWdHUWIuRPubxbZaPVgYpQwkkwRJ5vL6krcrXB2NMGFIgDKnlOYy1QAAt
TuqWdnxSnHqfwYVlzq2/Hdj/d27Y7lKVFzMEWRGRsgVNV+WwFJoXRKE9J184y6J7dCVosL0ltHXK
JUiwrDlCHbPA61p3c5QyCkDudDt5pgQ8WW2Ju8DlNUi2mrHrLTWYgIV2Ut6mI+gkg1PgV17uV+6M
0EQRk7xSOtcWc4F1AQnIJGOdyZ5CqVrUaGcPOoNW6kWcR8hWp+nDupj40+h5M5kZol7ragfqKrkf
fBlQ0AssDTOECqcizbXHhBo87xE2QqytxqgkiDhtqQP1YuO2NzJ6QFDs4aXL2+mAjMca2J51yZSZ
wxA1S4o53gm7iXcHhl2gceg2b5jhO9JhhglLRUPSgVjYXcWJX9sf8q9pFqakTx2SgXTG5la2cqgP
74yc9L1DPoFOkDdKmTo033RMoCAhhpbBxyg+Q3WjICE+Zfh9uululhto8iyOeJpu0DpXf0Q/CRrN
AvgQmmf02WOLlovrmxjPLqv+0p87d3H78yfQ1Zuhb/W7mA/QjsC+FMN7NIq/o+qP+z51g1f1FoOX
tnKToNxAq9U87Pol4SC91f7aZUtkWZbH3dxjP5J9/n18bl5bgCDtBu+E5d50w31U2xgHQs/dCR3V
6W3pq3Q27MCt7iO3g4A01xPpWbqIX6sfxGRW1D3VOsAPivaBj2rTY4UQhkG5IyU6KE7aG69IyDPI
BC0COZpWmyBtkkTHSkKZPordfxOTFQxZq6ihqxjh/uh04GkthbGDrPloC2fgJ5rYkr3Cm44KIE7w
sMCqaaPT+Ux/d/ueWxln1mdMhlkmIT1fruTVGFx1gj3YMDLYzD1T4daZNxOSlT0mMEdKbcRZhP0E
IG4gi53kgFQtyz+vWejiygoTkuMadKpGoIECus12ipKdsxYZ2fXvtuUZOhFVFKohhHeBZyUD+JZI
L0keNBJiEtpTxn3vbb0z1yaYcDT0oVqMPcQRKMWAZJXfcl+9VZz2awz6ttqfgUOp3kA0TUtQoCPS
bcGN74FNeRBMp9tFL5M1nkQgcYTFWnzdl13hrn2sfCUAqs+qS8d0yFv2q95RhWVKEArWonPwYDyU
x9KVf4h+YJuvvDRgywHWa2JCmaAtBejOSsmLGy/snubJM8OX619mK52CjhL4zXCYoBLDXJAAOtZp
rkfEK1X1QZdG1D5zj3SSJyQG78lD/ZUNSGtbTIJdlHon931MgNR1IHq97zAb70UOBPQkf3E/I9ex
lcKtLTLZ9pAopSj3CYAz0FxqodQeq18GqXGWijh9B3bD6uH6dm45uimDAUISIY9hGsx2TrI8toI4
EC9czvoAaSaNpyS7tYkYN4EwAU4tSJ6ZCCh0Ra5mFZE8Gcg5t9n/iUNAO2GKATv7CUrVLS9cW2TC
nlkrUt4KiuZp0iFLzyHIecLw9fq+bdqApA6Y9Qlw7yKzb0ERDSPJDbAQFK+IP6dJEj0hfv7HRsBP
Ay4AypxBLjQKalTacy2Grw+ZvvgT2PBynezKQuNC/DaWAwAubKFoCuEPlg1EyjKx10E74IXxnj6K
FDtMMGpJ2ahCCHmB4S0GBsPjjZZsZYBruywAIxPVTumlTEQOItYgWQgPDTnTnHO6FfZzdL6+n1vZ
9QdzjC+25VzOepZJXjrbFPzfSVaLlK+zCnqgkd3xMbH0TzIxBMAwA7oIKsaqwGH3MQGQ4jkoaxMm
+0OxH2+Xo3RL50zGz2SS1LEvbNE7i3K2yxdcBnVWLkTJS+29b9V9SQ/djtI4tHuMQJ64327jYIPd
6K81Jjpm0LyJjQUr+6PBGM/vgrjyabFlGxqMn9hLnkVmL2shq5Rl02JgidDj5X+9jUv6wxqZSzof
OqK3EnWYDtCAFFj/brHn2UydWotkK4rxPIh6PbNDdCETlN2uO+zmsVQN5B8KrtULUmVg74Wi7JCG
CPKvcgQDSOcVMudC3UIBQmUSgzuUsfZSjBdMK1FSTMn/kXZlO3LjyPaLBGin9Ko1Mytrs122u18E
r9r3XV9/D8vdLiWLk6z2xWCmgWmgIkkFg8GIE+eYQasYutMYxZNOEtNP+ni7M0rjkzrG08nYjC/E
KO4zg3xU5/ikdvl7BPaTlC+HBT7qAF36bhz6YDYTKFRW7TcJ7MeO2mC4IJ8Kd4wSEXMH5668+N1M
mJ/rFnVyc0XM2gDXnRIn1xt3XcipWdZwkDO3+c8CYaoBVnCIMZtoPgCsx2Sesa23tQXlmMAq3tdG
61RbLfjgnOv4wgJzrSxlrTdNgQ8+lWetXB2wJfw/LTCnFurjaOpLiPSbPTgRQFGdCATMe3ZcLII5
pomCEkZa48ZfQzOk0CvMXZ6eWetdMYiVd0T234Q5obg7QUm+zFhPArqlHG2FtAw3ZXKvn0S6LWxo
pbSnCs6ihdlR5uYALHe25KhUA7lKHGWYfEn+K4s+q4QIDPHq7DCgEYzrQYTuFYWmtMSSFc+VGph/
U4XiEsRMp6VyylB+GACmVjErmOWOdM5q0PJcXyT3ywELBYZXFc/VV9xDQw2uIEgJqoFF0tqJbfVc
qdmt0gDSppH5QcuqY4HZMndL4txDDyksJUSlzhbpafI+KriRCY6aQicXmd1W7KKvx2nEHqDuZQD2
ZXxXbRFc7/mvMN8UjPiqjSloKpllMq5jNeDjS9cF3/SR4luMQ3bfh3OIbvGxOaRAhD6uXueqKLvd
ZMfxIB+EVyjnern4Bcx7CfDkBm0BDa24Ald0VMlurlvf6xKzHgaGAiPAOrpk8WWjkG+0acu969+b
E0H35tlm2TjMqz2WSP6r9afcrV5rDaGsduexVwDNhL5H2QqiDz36r7ecgr8wd4UoysQ3raL5CaTu
AzM3A3szvtnqvSrZ4dSNR7WKD9fX99wPZs0hpYVqKZwZMw+Mua2J06jtbTwWZfurPNq3XdY0h35R
WnfWBp+MIEvOM9BqT112mEeCkG40/ffS7FpvkDZEsEXv3KnEdJY+NAEmku86o/MlCOcc9JGUniV1
D83WelKLOq1dxcQF45rbG8utaS0fpGaUXBVcms629d9nRbpTxu2cmAlqrKtk+rLe6xgFJOfJmGZn
rtBpHoftqHfzl37UHiplBQgRVpq0UN1lnH60a/nDsvq/Mjn5NvXRHbh2bluCOVK9a1QoC8t3pFe9
pRvBU7aYZ0O3Jq+f4sidF8w3l6ak3EoS2K3ysftyfat5qTX4Jw3QT6ogpgen4GWeK9dDtZq1SQL9
sfySHqhsyeDkR1DPv6l6yXs5YOgc3OmUKRmyvswlM25g3FbMVsPQznCUnxIUSYDrvUfX+lY4vU2P
IetGEMg2kSNZIPFm1zZESiptXYfZZBQmK2/80YImKfhKbmp3OrRetrnn6PP8YQjJg/H9+r6+PjDY
SnrfIBji/cwus2yjtiJgSAtW6a5b78bmqZScUl2cfPpx3RInHFJTKK1okALFmWHCIaAdNljEYapD
E6f9gmIlgdxziPGrW4rU1O6SKSAAM2suBKPbhzZ6A23L6/zn8jcwATGBhK2iRIYaqN1daj81maCk
8/oav/j7bMSTCdQfG1RBAqDm/Mb+tOmZl0Z30/b5+mZysGSXhpjjMCxtFCu5hNJr4qZflGD4voE+
8MdG0efNgVI1QeEnBL29u7RO4YqajhwYPGKeaj1foSg7E+Z4ZHGRSKmy4TiGK1iTxtsP6WkBzHhy
KwcyDTiT2Wm+sQTtq9cH5dIq40J5m27GsMgEz3nIhoXNDcU0N6EIs/06Pbg0w3hJ16p9BPFGNejt
T+byIe8/a/FR8AFfvzVhA8EMhSsLlyQ7JkRiLZ9R2MFSzvkXSuyT63eQgQLnbAkopl/cCml9OL4P
NQ+Q3IPsTgOTAv1FO5SBOlla3cqSDbiWXDjFA4U4UNihcVo+2ieMsgv1tnleemGS/qSdyWpNyh70
WigzlglYZzat9kvrGQcY/030iLhl1NbBnFvHTm1VsH8qCAAVRt2bWlZcI5lbv8/1xc3LbvC7cWh8
xZqi01wmpVOPeij4JtR9LuOwCU8GnwUGMg3w5DNO3ZXgdxuoLu2/PNjriaJjKi89UfI6FTSEXg3O
yvEgxORyPPvCNOPZ25isc7/C9PIZj7PIGR4ARC6fJ1Mx4vyOzouiS/C0vtfAyR2K0BGckYHLlTMe
rxQ6rlcJ5qtzFOoY0Ms8p0FzlmKwocTumoKDzDlh++WydTlFagcAB6FeqEplsEUfIlV1oJYqyAY5
veeLZbEjT21l9qRboBMweMXkWD+bwPiUEzc/5ZReyjdAGJK6TesqYNKy3g2ayL563aHYEagGFMig
fMS2PhPiVxj9ML0VZCD2cogx9SWuJ/E8eH/GmYS0LaIsMXWccT3U/+7OdRwsHsVSZQGl8MGRcofi
1B4hsSw87LzwAj4tKteuQaqapYLpSJJpfSNHARnr05KRQyGie+I5zc4CK2sbNZjIzXADBKalP+p5
flhQkGmz4HoU4GREKFX9Xsdzm38Xs4y5rNsCQiTBLM3+WM+hXOceaZRQ/lwVIqEe7qbZKjoj0DUD
JxkTk6NNTZJRpUsC+qmb12+RrTxeX4/IBBOD03kx066y7UCVu0CRBh8tpw/XTfCyAYVAXhD/Qcdf
ZrPIvAZSOmosO0BhD6RK0SI7Bdj3ym1AUNfkxx4M3Y4agw3Uqu4m1T6nIyjdmxmg88dyTpwo6m/K
yn6HWosv+Gmce/bipzGBVapsJVHp8ilIubybHijFIqV3jL9vfye+aBSKg6xEyNltBRtJJ2iBAhiB
7Q61zxihOXeQHyhRaqEyg9B9OcSHBMdRgril6XRfILX42CeOddMGTeguoTgmcG+W3z9IkWmNYOfP
EcbkWynGtynOy7kKrOMY5A/iyWCem72sG92+SzNZv01Nk8OMFt2PACVGkQh6y8mtdzuLbby0MGVm
rCuJAri52t/UxfDBoGpgFd5L2fbuutfwIs1+McyxrNRtVhMKHDI7PDUhFq9r31ZJPVy3wimHUV/R
QWeOrAyqPEy0tkey1XWJ8gxVIFVB0gBGk5ASAmp+GhiCpwn/MsSoJRJAA9GGzf9GqbDMqUBg08P2
i5E6G4R3Ew/wr2N0ptMKiq9/HtzEV2ZXVArjjF7Slb7YZoLQYEqrBQkygBTPkxcfKL1s9zU9Z3cx
UGdp0B7EhVtO3+HSJrO7pVbYBmzaAEDIbl/5y1n/ON/NT/3TdKMeobv4Xg0KH3x2fuXXmAH1uh9V
KEIs8C5kPHeRcSPJV16h/dW6WlSIMNtBKscemFacrLD8DIondfcVnOSOhMmj617Fe2crIODATARB
nRfOxZyTZOiLYYiRWz0Sr/WtsL7LD/PibE55qz4o4eAr7val8Ku7Adir8SDiuObfBrsfwBxUk0zd
GhsR4MyYPzXd7Hv2uaCQ8gf62kAVMJg/oOZahSIWHe6pReauQiEe2TvL3g9q5iW3CBzcshXZXVXz
ZKI0Zpa5qHzMjXUvhlhk26SM6SRZMDSV4OfJcY1FowCExD8xOxvMV+xaskbRYFP03OyDU++GUoam
eIVg1jugH+4NAz3cu3Jnk/lw2aBAwTxHuqqHyXeI8GJmYwDts/GT8oPEnuhs/I9Xx+8P9lzz211N
6UTmIsmQrVLwWnSqAuiADwhDqOut5+y04f+eHdEw0XMi+vqV92KViUWdVEa5RMXDsmP1MJwxrvtx
kb3iYf4Y31D87eSq38aANtGLAwCKqpP4UexkJ+vQn/sj2nLiWCVyKCZUdZoyASaDy9MoMG+QSKDX
FunQcd/iZPdx6fW62+xOH2wNNfNfYD2TEkQ+xVBGKfHUK0EnLAexO4XNUxYiUyudpXKvhyX+Zbez
zzyujblXVtr7Ajx28owgPU0OQONfKAVb5YrSMH4oeHnJMxsatQP8eMH7EhX1PEfChV6nXv/3UR3c
MLt6AbOla6yR2BhTnMcNQ35D+S4FdWk6TN5/3zp052nyI8NtgfW8/HRZ1K6KWqKDnpzNkAT9re2i
Yx7KKEW8gTCHkzBeWGNW1caALeoqosDsqifoPbrFfdI4PaBpFljgq4/pB4zX+zFqtPdvIC+gcY05
nbBuKIQKMlLA0OVajVlXYqnGWotzc5xvl8NwotXM5TYOhPHndXsMFAE7W0wkWGXwl5oDbJF1O2gL
YARZsjR+rlU31pwUKA40H6st/2BlxV0+5qKElnckYB+IIZw71XpV958lS2mnqbCAn6UK9L1DabYp
GwVlzxNOh3Ki+4U1Jrq3oxQV0tKYsBaFpot67Q3YcPEKkcIyiO/rrwKv5fvRy+qYL7m0WtlIc2fi
JWSGMiQFomNxk4G3jxJpTq4Rgq20wGjVeJgflb+uG+faRrqloxJhgoua/vtdsMubGuFUxc5OAWih
w+GAycMgD0R1M06tACndbzNsud8uGx1K4YBRJubyZYa4JuRXK38e0q8paaB7kZbvrq+LlxZcWGTS
ghxwxyEvSwtXtPTZfCzvFtTBLa/xyaPl1B/AiCouDnIeXhc2GcdpNFlSIxObSYl8FC8FgZGF/6Xg
Pd3pzzSFr55UkRoEJ4RfWGXcB8diRKI1mEGp6k6RJ56E97rISTnp+YURJgIshZXlDSSmA2P6ZJuQ
XVUKz4Ry5Ka6zdKgWy5iKeKf+Z3LsLG8L0c90jYTHzAH70PiQWwGw0WdU53ekNGJNpGJ5Uul6Etq
tVEgh3PnZA/g13Gpvs38rfyMTAMjuHiViHxUtKnMTT9vWmn204pNfU+F2ECdiYct1biY31Gdi4n2
+ORDGUgP5LvgeIhclf603bmvylWftgrfcwlWv/urddvb6VNxs51UkKHRDDZNnOxRFAY4zWJcJLuP
yoabwe7JauGE0GaxdjM8E4WCswxiCaL0lftFaQEJRItIBdjX3QCCmzJXWzOISeHJW3ZGCvJF12PR
FDf3ttjZYQ49Bu6kvKIRNDuuPo3f9Aln31Eq6/zzG6aUuPf+zh5z3Mtai0u178HVg56LiTqZBM4g
SvwGvqDjdS/h8K/gc+1sMae+gbEspqfCgrR8p1k/zRbs9lLn1xXWWlR/IXP0ciK9N9f5HJHm7x6b
jKHcpprRFzeIW2New1/y1lOAXFIMyNV0quYAubQJfir3gtn9UiZaDPZc55qNOzTLGtcsFqcp4qDU
normJ0k+Xt8WfmjaGWOCRSlXutmp9MJ+NFEspYJ06310T9PM6E5UEhL5MRMk1EUB6yU0m4KxA9/K
k9Lc2JEoEIl8mIkGZi1bfZskESjE83db4owQFPIGzDzeaaszvavA17E4pQhUy3vWXrgXEw3UyiBG
28omJtlp/JPA9Leg0wruVT85yE5ykj5c/3LcvQQeG0AVYoNDjdlLpbViyehwp9il5RAgVYsZFUSV
ONfNaNzoSmcsCKYc5VcofrmO4wwPEZqvgqSb2I6ElEBVT7p82+MxPTkNRA5OEN9BZoAX9BlSkXHi
L77uybaz/ew/2I/z5zV1FH/wUxcMkoVjpnhgd8JSEN+XX34q22DsCkLyosJPjVB6TzKQUyee4Y+j
m72jw5+a6OLhutrOHpOXodsxgT1LwRNNzUZnXYFYjq3ZiwyKx4ghQWRY9UlLhp+JjELOkstO3wMC
CA7tAUrBmSBs8BwC0xaWYqvgMQEfL3MNjk2+jWZCgjS+LTI5AB3cMV1+XHcH7q23t8Icr7Wf9Daz
YxJYYMGhjELrQ3lUfPoo/QOeBsoy87Ii5kxVaz6WUOekeJPWxAxxfoqAYQDf+KPsG3hVlG5zKM92
uEAiGJUM5XZ50gdHdHNwUGgWPrJuyXieYgTIphu/yy+KBhyGba+jYkVeho2SYHCeh43eMrHF8WSY
BNQMVXsd4i/P5d6dyaw0Sbe2Jj10UWj96F3rKP0o8Ggr/HETjljyVwgd3V8TQarFbPQWV3GZVxZi
SXfC4UbhETmbr5rHzQVPDVgmhSBVmklcvvjpAi3YBGM+HWS93FNVk7Yki4kV2Ac6wZKetne0+EYz
4jfkGa/f/LBmQu0REq8oMDxTtu62c53qNKrnpA4p0zoKQ/eUbpION4pKUK+DJTUEeSnKEoUPxyQ0
kaJAkbOBipY2452Uy17bHwbizsIu0uvQA0OEDgBB+xhgdOaLpdaggtEV+6ff0i4S5mTwwHbNM0XS
yW/p9HMg5BcW2Ua83RTgNK+xh/rt4HV4X8eGl9au+b3z1QASgR45Di3kKcQVY+6mYsIeU54mJIHY
RvMw6XG9RDgM40k/GanffFNPKI2jljgR4DM3N3a1FKJhQid9nZ7SJb8YZmKdbWTSMJa9jRJcdTTO
cNK78hi7JhpXQpQ810WR4JvgMLJQHmKCTNlaiUYlVsHCWB3TG3ROztopuknFBTCa6L46ehZkujQN
NahXkLDULppM0+ssjG4n3I8Bsm7EUeMWEjuQzoo+ifvjIov03++Onw3CsCFZozSUpfoG7HCPijIF
gnuJ6yS7VTH7RyQCWWUL+0cF3VsSqH8PoMKngWxxIujGoAe1TOcVROvudcv0D7/aThtQcKqFhNIl
E8kg56xtc7NWYWcNUKs/bnbsxn143Qj/QsDtA6J9C2O1LGZkXOQ5McgWYfylOi7H7fBr/IUySIs7
E7wlgV0AE39oGZNXiti9XZEas0+4fWQpnCsg2DGU+n6qzE2wd9yLZ2eJbarVw9QVcd3ZuAZ0nOnW
rd314e0XAXdhKAyammxQ9D4TnhejN+t6stPQstL3UQ8CVy27BVWhaFm82w2zNuCuwyezwV536fCr
Zvd2H81V2PqUdjF/Lp7J93ZoHqpQJEdP/xjrgDtjbNa7SFrZa21EArNtS0eWqwDf7g74yr8kQ70f
2u17N3Wdky7pF4FT8mLW3jKT/y6lUhZTC36eZVVbX5Hjg0y2Azrf91kdPaRR+b1ftHdjAdzPZAl7
S/RjXVs3/Qi7qFJNqj4XNq6FX75T4KD/6zs0Qv/J1U4g5k2AdMIz9bkBvjNnSdBvLehlMDcJJtof
jHlz9CzQ7B/Xd5XGi9fLerHDXDrKNI29Xg5golDToMpaD3Bax14KdyEG9IMerlvjn8DdshhXzRR5
KNciskDcN/p6D8RSG6rHwa/RHkCN9w2E5txD+GLxuVCz28hqbuu6zmr0PVXXg2AIdD3+GZiGWuzm
K7dimOJzHLmyqWw+vTVRgRmzrAznnnws1u6jNg231ihBJa7Do7l7IrP1Kd6a+27rP17fYd7lt/Ob
ZzK63XKJIo+tbmtWkIKQc52PetMInuiib/gMitmZMJNMl2cTHYn1kQB/f9qOhWcdtwm3HmiGSlRB
RXRZvNt2vyjmRleablyUbShRSDPQK+/lb9NcPyVtE1idiBuYe/ftjVGH2i2vl5dYSRY4DAXUTpKb
h9sdVRSwDhQQMYtSMe4B1GRcS5jgMzWLMacn84ZKTleG2mTcWdoUGgqI9+wlzOTyNGYihiKuf+zM
0a3erW4GvnQt1xTZrT25ax2HW/EH/QdMs2LOlI5fYhTTYO49c6kKfUkqes3S1xa9Zn+lshOwh6KE
iFMiuLTGOEdq1osxRnibUHYCDWkzLRF0Dtj2hchL/rei7FsWBmlfzXQScwIdflSBGU5J3NaSMXcD
jFsROXV8V2nxH93rmGT61xxz5eDRag8l0HuhutSxK41TaNXFZ6knittHykFVi4dFI++6Zo48eezT
45QMT1HaiKbU+Udi90OYDxqbjVWr9lKFdHJAB8PF9g9bHU0HRVVbrofqQHfqFtqqQJpfeqiWbWQG
8T295jVP71bXnIPrMZL7GV8s2DTR2J0BedPAa9+oEeoPn1f5cyS9r3XI9ZSGB4XA66b4W6fjC1K4
GCg0mONdKWnZSZFkPT/q6DNynzT8USzZGWMOd2LbSxzP+E7FpmGCRTkmffJJXpcE4FLlsd1EKtc0
OXh1z+3s0Y3ebaQWb3Wf2nhp5WpzsqpPXfxdzR+6eHYIVKVILYmuHt4TGQjP37vJZCtTr5ZFbP+z
m//xiSxaHOOHUWxFk2Xh4Vr+pHAiFdQuioPJ+YEOsschWPTVIuh6p4bQkvn3LIyi3EsPipVUXwMP
dLa4A7bWNW2XhpYDgFKp/SYPqNwaHe6W/LI9zsHmGynEp0UYRw6K95mN4LdlJqJmkjJU3QZ0p00l
Glz9iZZAJMDmHMXBE95v12D2Oqcjbxjx4B+Y3bKZAxOXcqoZHT5xdjZP0UKpzoMWuh4SELTQFSkE
QZb+uVcuvDPHHBnUQNTBhOhNYKQoe2pB035NTRHOgJ8y7awwByUpW6mRkw0B9BulxMz97QYyRacc
mkw5WgWiO5G/KJTmcQ2boMVkXNceigTzGHoUNJjAX0jQmB9S8iiIbHz//G2ErdBJjamYs7qiu/Zv
nWx1VdeOQNGXeLqXgO/YW82juFDGvSAwO/fP6tjpGaivAKumFzYOn+pn00c5MwRO8T+c8MUEc/Mu
WivXW1LSDMYKKfyF+MtJQbHzLfUPfgazWxBzvXaKnZKsxQjjfy/8CTxDY462GtWGjJ4KhvD6Rymq
nCXDbK/115+4BiVitTBvDpQ281Iv10zfcltHSkbe08jZ/VV9ftYlO0CFwk/rBnTb+lnsGVyXxCWL
Wr8BoCnLaNYbeS3Z6MiikvRhwCmeemB7Wwxw6a3AQ7gpBOD2hk4nDsDnf3nzLU1UIp2f07BMP4/Q
MpWrb5r9fojOADEdru8m9x6Czi8K75hcf9V57csoAqg1toKSyJ+TcXamKjvEU4LGVFR8r1eQfoEj
U3DT8s4Yyps2cnhFk9HFuFzfmLVZAl49XD7Q2VXe6+Bcvr4q3qfaGWBzMKUvl63JmjRss1Mq3SUp
Gmo9KMZXUatcZIjxRduk9KGKRN/i0egDBf2VrP1RavrcK/vuw/VVcfryFvhl0CmhQ9dA0DBHWQfN
u9pDQgIy0FTSt3ug8y+TE4L8MgRfmjDSP+eP7P21N8gcaIJ3eD70E0avCjfFC8BbvO6vznsWOnOp
8QgId2Do0Cd2lpD86FuvWF0S4jX7Zx0MmjqA9ccw5VdEcQTgmrVAizGIUK1qY4xjNz+XuA+K2per
m2jC1E+vO2nWOE0lyg05AmHY+p1xJjckudpXoP+iBToztI3vsk/BbiM6jHQYaHMizCEZj7TpB8ku
d4mgkqKDpCYUNXC5Doc3G0ZjCMGwIuNwspkrZp0i+M3QAiWt6UkNhlVt/VTbkShJ5B5Tk4raYd5K
By//5TFNu7VqyzgDXrtpAtDVfpD1VDBGLTDB4k/BLrEMuZZXYZU/KYrmaOKsnt6mr3z4ZRWsHEWn
RvOiLRV6GvBeShgOLbewD6gkA2ragnDKvW0tDAlYikXAFsf2NvKJaKmZ/VMveGEzVG7F9QLebbs3
xRzOaq47dSgmK4BScVF90KOTJJpy56aWexv0N+zeYIps1NZKJvJMKGAC7eK24WQDRa9+BsD9lAZF
5guCHA1ir77XbgfpCdiZlKDAvPQEJw0l1d63TtYXSin7D0Bhwz6KXiS8K3C/RiZ9LooUfYUJURUc
n++qHKTA+QztEqRnY3u/1nkQTXl4fZFct8fchQEuUfCjshf8UA/EqmlrXc5Ut2wfp0L2rlvgxokX
C2wzai3ntrIwTR+ULXB96xORH1Nwq+SzIFXhO+HvlTyfh93XIha0IeOGEgREoZoQp7dOBYaNri+G
e6ooHxYwFmjlmWydQzbTadniIQuJ/XXY8pMSYfxZLkJ7Bo5katwkL70E4w3gEXW3WCTny03Y0VxG
SQ7AGbTBmHtXkiOpe2YBoaKM5QYafgwcPVGJA10GVqibRGeAF7P2Bpmjncxlt0JZ4VeVeKG8/6Ur
v6d4iML0qjBaBd7CPed7g8w5TwF5nrQCjwT9dnmGYED1UvLjM73YE0jnBH9y6PYGmVPeAh0w4FIF
rnv6usLSctjqn6sWO5oabJZIpILeimxM2VtjjjhKLfZMJjzq9MJrjvUpAbuyGXsg0HhLkYF39vbW
mFzB0vW6iGcNSaFL1VMUp8N8vNy7RvYXVauTA9VDjdyFKJJ4JJEXzPa2mTsbWhVbFI2ob8bKcVRq
R1F6wHrvs/xnNTxI5nvBweQF69/mDBCwXgbrTAFDCIqQdtCjPD48ACXvDicTghCd07wF/HT1YMAe
k/5A+8BM7caUAnAsoh7vQQWK1svOJSaO+uGTmHyAfzLACAFGHSqrxsLVkZ9YdlFRVpDEMcPNK75R
jEnvaQR8Nm95sPPuBsq4+K9BugW7iBpP9Zo3TRMFion2kGy6aiZgeRZZYMIZaPmSJe9x2I2tc4rp
oxr/SSN2vwYmfrVEkpZyhVuYt88ngNzTkSnjmfl4KR/EjwPRkpj4ZYGWLdUyWpMCl/lUghCnFOkR
iEwwEatUZih/5Qa8rUO6P+aHoZr/v/vGxKkYZKEdpM0Qp253zU+8qn43P0XvCf7VunM3JljlaZuo
ag1nkDHk1pTomddhdVMe39Rq5UzWA3S9s8aEpyzu6thGvRJlvS1Aufmd+veCf+KBCf/QoQiO6YwK
Y0vC1yPduVc3wIthFliSLoOSGquGU2WrBzMrAP4GR5aUhYvxftNUwQUu8BWWtikeYqih2ZjQzuMP
RvWj1AUnmJ+R7JbDBAnMBsYz8qRfRb3/2vjhx0BQ7INwVzMIUIuXIanoGiudM0K/2q8maAnyl8Kh
r923NEI5M4LwEjAkI9cCy8crzYVMBg59VrC6KQD5TBTQN9vkwD102AQmFDU/NwaeRJCV0yDxykd2
ZpkTruiZGRVZX4V6WhyA9Q3XqrrTjSYQXJrcbGRnhznlFcGNurVYHt3O/GY7bHckjN0aKlKinh13
SYAKA1SLzUTR5PLLgXWVyHWNNk8Zf9ZLKBa1jr4Jn2xcd3+xwpbbOmtNjMTI45DK6EQt9L1pH6sO
KV0GcuTzsIXN7R9gmJAA0JQcsD6Cctjl0rZMtsYhjauwsVSn3MDaCGYdE6Nk69f//r0uLDEhMqt1
dTUwtxrOJrJH+ZbOAMaKZ4cFKI9Fy+LsJYwB1y2jgAleHeZy1lIo1E20fRxP081YKU+dWYiiB9eG
ogIRYmEHDZPJolbVaOVhNOJwXI+/ctTceB4wMb2sflCDN40BcLzeAH2qBhQmhppBcXL5vTqUk6Q0
N/C9ZMiiy60zjdLXaiwfLQNY9uwBtFxOX5Wutqi3q2KJKnj8Nb+YZz5i225xl3QZ4JIjJncKsASf
rruJyABz1GqjKHWtJ2lYtbcksdyqqN3rFnj1X0A9VQL2ZBUMOSyuuq4jC9x0HQIiRAN9Dbrb+fLs
jcvjhAFcy3jDQ41+FiYoXthkgmKszPJWFAiKcguOZwCUFPmLqnS+pX7ZCtE7lP6xa8YYH8m0JUqz
3gTdofaD2I+qXYDK96ESDqGLFsU4g9VFw2waaRVKIDFE39QjgXbAnG2ExJ7qJKqfyofmI2RBhPVb
3s19sZ+Mm8xmiRnR3IxD2o5bAV8CrxGQ+PS9JA7/vJsU1lBhAgAMRXOWjMKu7EqpLEQTKuaCBjSd
IkPB/tdNGjl5DF21OGjbUOCp3MOOdIEghmlwWGaVaj2g1dRXSfgLz/rvtMEUirGsvOzEAGkf5vlA
ZoIiMeM0+aaMZCnSOJTDyVtB0zDmIST6QspCgR7TGyg+OK/eC4uM+4wD0GnpCKQ3FXbZvJ2wy7PM
yhswn5x374VFZj+BjppWpXyGa/yB13C/HpU6omrluFyZOygr1N6cI7x5MSaJo5FCULn6qoWUZgOq
IQJXoSWCV2d+Z4zG1d17d+vyRu4wzhzKU+UQ85Dq620afSsg8Q1dY6eRQitNgnL6ft0u/UbXzDIv
xsbqkeVhbCvsivtqPg1F+bgqW6iMh6i9j3sBGxYnD4MEFu5ayqGmI3G/XGQajXITxXjYFWbu6br0
1M/lx1mJjtcXxVGDtvZ22LIv+p4lwIWSFJB7FGKP/WE91XdjOB2Ux9wFORXNyBTMGBX+8CSFEJ8V
sqgKVsoWhJVKnaO5B8B1LW8MTP700BoR5S/c8/eym88xducyIPiZkEsAqy/JkJ0ztLPyDOQB9XL0
6W3ZC/dy31lkToS2LNuqzVYZ1oZ67qUUzKC66CCIbDAHwTCjOR0bFCnbwtND8BaBXQp1X7U6AwGA
mmE8vmWCihtZditjzkGrN9Bwi7CX2oCKGpTUs8yRoG1LwFxgmJ/eMMAosshkFHpFzMJO0F+hzx86
HfZL8Iu+JcXjP/ycabc+5naIk6gohxyoRbk3vkR99S0lCobtJhTXEoskXmYb9402v0Pm4Zt65a19
Tpy6NU/aqm5BBiol5/oZFf4i5vaQeqPs+g47TjOA++X4C7VpgXW+Dt6SA/D9SjPx4gRDL9rGl7GH
yMumWmoSoxxNiSkKr19D64iakg8qcMuZniSv/CpYI/8bv9hk1qjkmgRNQ6yRsutrCR4X1rH+hrYh
8PvzG4Z+RWtk4ms8q+goDJ0Eyi9acATlFzlBngWseMAmIDM+JCeLfBAsUmCUFS4vodi1gE0DrnWy
MdGNxhAtUwxOArZKT3O32+w0aYKGOa9ehwj/e2dZDfOqXQGembCzf5BZiRZIv/Iuzi6jDhEWbcrg
OZTeK3GH6cE6ard0YGEd3My3vWQSXGH8dA7qpVAPg0IEcC6XRrOpHKaqGKWg3iqv1cLOPOQj9OOW
cIR41Sx9k62/LS1MlcJPLYzQF6IfwPfdlx/AxCc5H3UtNgu8jhGfjPNLhv6WSaz/8T1frDGncyuB
jzL7Z6Ajra39Gw2V2z+NvCZFzyDfwuQXc4thGJPo07r8qhr+GmagvRrtTVPA9Mi9SrB2xqhz7Zxn
nVUoAq0oySckhVIWuieYcFZtnxjmgaQf9SjcysoTHEluZrAzyjhPPNldulYoGQ7ePx5r3loepofy
o+Y2J/mgiuCI3DyS7hzIz0GDy05jqVVBtFKFxUgZnVYK2wREjdZtWymOpLy3yg/XV8g9kjtzzJEk
+RqXQHWDEaa6JeROmoSSA9wtBJcfnSeg8/+MQ9b6sNhzaVXI21bHGpv7JFKdqCydrvmujrKTS+mp
yX/oZupOcnJINOO2iGpBMYWbRQIfCL50lH9fkRxUi9GQutaTsM5XJ5/fd9mtrog6Ovyzt7PCnPSK
9Fo12UvyfDMuoDmPjisGW7fb+WAfrn+355oaexwUPFFBPmOC3Zet3fSJNpBhUpKwaDfDiez1nRbZ
H6ccyN8+9SvM7SpadsB/b9AVD6Va/rrMWrBAcQT0K1WAZ5qTVJljAnBTbh3gmuS4xImnzaDe3hQ/
RWW3z4ubEdQeVlPdjEXpt3Z2UtLWibTytNryoRsB2Ct7f7VGv4/z2M8y8jDm0qFM7FsJ4+bxmN3U
aXowTPAuFyhyysWBEMzJ5NG5rFRviw2/TyIPvHbfIoy9L2kKQn79xpi7OyLhvptHCGHYf2vGfB7r
ZUA1UbrZNH12rm8mN4Xabybz4VbdkHqpBH/DYqufE8xSOI1W6IFurw/SoHl9WZdOFcenbIpvpkw9
9kr5aVDA+WdYoMWq/uQ9sv85zJEBzxkKEOOchJRfkPrRcqPdQkPeuqlCTxHcT7wIoEBnU6cqYhZh
YcjZGOUrdJdj4LDAwT9/wmiyYHvp7rGuivIzqjcaOgYABV9GbnleUMsvdSSMQ7DIjzXEECzEgq4R
KF/zDvneDpMkkkkqequ1MUW+qC7piCM395EteHnztktVQMcKPDU6YmwtQ2mVushmVE5AlebLY+e0
+p8sY2eB/oLdRZcuSybLEaqycvUReqGm8knRgusOz92pnQnmWtO7KYbO7YyhWBPo1nUGCcu50UWz
cdzUa79XzLGqhiwqoN5aoY8z+yBY9VXg6g8jclnNz062B/a46+sSfRzG09RFWqzZQrGALME8VtDc
+HHdAG/aCMLgL5+f8THr/0i7suZIcWb7i4gAAQJeWavKdnnvtv1C9MqO2Ldffw/ur8dlmSn19H2Z
eXBEZ0mkUqnMk+dAhnwOSzwMhtrVDuEn7WoFcbROO4L+Ez1FezaD0QVDXOSKQU7rz/9wkE6MrynS
iWc0/aw3kzQAerrIeIRIme7NVuixmo12nOfEniZF4O7bnoJKKPSxVjV5rrVTTbmF6UbsKNUumuWe
KD9CGpzf0+2P9maCS0HCKAWZqdqmgYk+31Afa+v5vAHRGrg0tYJGTpzFOLKAL6JOAKUBz1RFvBab
QU55WwV3arM2grbSgFNLwXHCZK+Tv5YYs2tG0eUg2i7u7OrVLM9Dgeb5r0dUaxfdC3MKMBNOHki3
h2vJVTr3/A5uZjbkZHXcSe6SFpR65O9eidte/raT3CHW2iRK0w6fqwUafva0xasvOmCtNZQaUjBH
uVIIwYZpcMXFxs1E4HSd3PFOo99wt5UMq7WlxWUYSABgZkUKICtAxq+UAmbRTfckBLTb4E3GMAJ3
qkkVxxYb6jKw2uaTlBZXciLvKlOE8dj0mzczfClX1ytdkrOWBb1SulKnOXL6N+fsxAIXK6xZz5km
lVGgVvGnrAHZEETJIyIAX24etBMrXLhohziBJnxVBnMCokQNI0YKne7GdPGZlPzdFXZijYsdS9GB
kkM1cIXlbufSQ/q0jqlkTtVgoLU5QAnBExy19fd/CPInFrlAAoUoXYvqHg29yJMxo9jfTruGHRKM
wUCypQeV2HmDIr/g4omxZICVJ7AHbpXPaTLcgfBkEdzLm11KjBn99vFXArWTm2uZyr6uaIjomNm9
B8mFIExdEzC0yauiP5A1FZwpnpAGLORtVRYKxvLT5IBhRQdIsWCoiXN+77YznJN1cfFCI8OYoBkT
BQkkP9HcKjxiegDlPlJUQdL5T9DAIv/gwkVopNogF+hpq3S/sqm+CqF4ZXpQD1MgBroJ3INnpCm6
dIo1ucAKyYM6fKqpyP02wz18GqAiw0S3lQv3ZaboszRAEEidjMwjOWbquhnT+ZhzdqswjexkGS+T
UHWsaEzcPBvuGCqW9pST2whDck43aS8KKuB2Saq9miRBHlv1hTUplwYOr62TpwSVFOhLQ/e1mRpb
lxDZ8+m2sObPVUivRjV6HqKaOb0MhS55nvdtNQThNA5evQDlXPxQlPp7H+YvqhTdV6j6R3R6HEsI
uM0V/U6GbPb1utw1aHGK3Gt78yGHCqwRJLH42mW/5FbW0QYUCZejN+yVnWXYlWx/U297d77ELSHt
RBFPZJK76ZkkMSkNTfQxE9POwBjSqoIItx3A3xbFfXDM67OyHYEWUnOwEiRPk/wlUcDFjmeh4HRu
H5U3S9zpJHgHhrFq/cJG/Nf65HbuAH7Q3x+LP5iRPrXNhGduXVysc8Qw6IFa3ngAPihgrhm6fwAd
ECyRx6HWZUqazlSjwGgO60R7ssoiefkaDf5kaFLgHTwQtU8NOQ4n4DDMCP21+JgMf1Gog4zy703k
BULjhA5mTQjW093qy3PaXHbT0//PLXjGn36JiQmGtCjQApB6L4c1xbMe12kYKNWgTinCM4o2bf37
yeWnZEoZLjmwwkkNRZPk2CWzyNNFJrhLPBlYalg9Tu2Ky4lSzNKmSFIi5XIFemPC3ARZWSUatvyX
2+/tY3GxwgxhcwGnI5Ay5b4o71est+HM/jI9IjVzxNMom/ijU/fgYgdoJsNlUGBxnVcm8jW00mFR
1dFeBpVs5lr76lsVCOOw6JRxgQRjKXOGKX4ERQi4JYVNexd8+K9s/JXqJ0KY7fad+LaxXCixSCKH
dQp7tTrYNbmy9PJlmPt9rBIXg+4i71mT2I8p5z/mKDd1M6RKaw3FK6or2qUTUF3MWcGcx9mHgMtV
fFA00WSCYEd5yOikpGQExDgCoOsX61bsgh4dTZU/gXQJTgddf8zJAbR0CAsZDYzpIGiyTM0dklSw
h4JLjXLvBLVjM6tyGUeBTHdAAnrGaFyHceVnhhq75wPY6m0fPpdK1FUjF4PBfNstI2S2xggVWyWt
fZpnx6pqnW5u/HrSAlAse93cC2qSmw4JrD74qC1wdvJd4jCeB7xe4yRQosJWh8+96mdy5/XhYs+G
/zfLe7PFfa2qC1kdpTPumOWqNCLbau5K7bEoX+LqMRaVc7dfJicr4z7cJJm9JU0GC2L9zmxeRuXF
aNluSfKDMWtObeReM+lO3C2OQVs3LDtBjrfpmyf217+f+GYmQY63lXR0puZJceYM3EFtJuJE23wO
nRjhrodFmtgyy1ESjKnm6PJnNtaOqWWCM7A1jYMy4duX4+6DEFLUGYGuKTrdv6Zxqm+/pnGUnen+
l2kc0fq4ayHr5zJBgSoJFo0eUK+0I0K9pf8bzPfp+rhrwIi7rgVzXRLETA5SiBTEC3047/xrZP94
tt+2kIv8Q76UZZxieHxSfir0O9Ihp0LLrs4uCE5etXwB5FzggZuh6+2r8dMWVc2GIavw1aJmtpX5
xsiuAaK001HUHxW4usXVh5Q4mYgKPo1gQAswjdw2zLzzu7ddpzxZCxc7DCNWamBoEKfmHGTkErq9
BOpSfmGpsacWSeRNQ517Mh60XpMohV1U9XFmZS46CluQ1xNX4ccurDbP9UjDpsYK+gTWqhngDBTM
YIAOeaJBo+0LYc2Z0WJDj5tzmgIMHlmvY8TTLDK3mlK7ukBqZDIod13GsShF/5eQ+Y85/s1BdCtR
5AqPAOV+dJp94cV+/rXxLNSn/qAkuwbgjyfizRrnNdIQS4Y2LUkwAPTqSiqBNhgZ68tGai8stQYn
WZU3Lno2uyZOLnKWXkpV0YNtPCvQFGkFict2pHn7NZyDSbRUarSz40Cj7BGYgid1Qqc8N9Iv5z15
+6y82eGupZpq4WCl67VgFWBEk31ZVA/+l7PyZoK/eRp9siSIrgRpkzxSpTym4Ft1AIk/RE21L6rh
uejKK9qYn3K2fO61rhWcVtFern8/ufoaPTb1YZDioB3qXZUM34yx3imSSPpQZIa7ldoqHRbQXyVB
2/jR/GxAwi60EvcvvpcGxSGMdBsqpmner4VFpckKgvxP6/zZYm4uaYLd2v5eJya42yeqldYEg+VK
dLjywf+XGYhN7zsxxQWUeG6mtl8HJmUtvJuT7Diks6CxuB1F3mzwhcXZwru4W5CUr8p0eLIqkHpv
XbQ0NShmWC6VBdec0CAXSMqmTmbWo1SS7qOdDvkRyES27qJD2OGVy7sSfbDNyHWyQi5WLFqZZ0Wn
Y+zhYAZr+Wkdc10Bcquw8B/A8V758D6EyhODXNBoGBTYMGdq+Wyq7noradyWdbobagw6aaHUu0vX
QN8tYTpQBXlra6V8GerRTSnRy2aproo8DpZJ/WwiytmonX2JM+JFXXVPIhWl1fFZKqZDH+WdTaV+
dlDSv9amAqpXVU2dyrSo05j1j7bKj8WoHxhboKXM+u95kXtWPN/JefFl7jTD7obqctKjA8msx1CV
fvSD4ZqjArSD+hl10EM85odUGS/rpPtRROFBHQ3NjrJp9uIlP7RVT+yB5XuWZ7spqXdJbD4V64gc
3rGtvZBI8wdUel02GMcwYkEedd4SkaeKQkIb54dp2WVTZc9IiifbHIedtd6bQIkeszb/0iVytaus
PLZJBRWncUCBsr7CA+hB6dQnCVq8jpQY3zEK1TlFU95L43CdNwXmUg0oPM5l/1iN0B5NVdk2xulF
6th3JCSXEx293BjCR6kGlYDU5V+MqEenmNLMr7KceKVqXS0D9CR6gna+GZvfrUx9ADQpUON2p0nG
DUOMceqyhxb1VNlQcQ4MWmOzGsnWJ6TYZu8PqfmQm/PVUFhf5AlZvl6pe8iLgMO926lRextR+QEj
8/7UsdQxqhINzq4q3SYzKrucQ9VVrWzwrVTen4+P26cP4z+KbK0eyid/mSqnYZEC17ii1P/rhPlm
yD8xxp28IclMq3tlLUEMq+WD0T8a5SI63+u/8uG4nVjhjpvG5C6MyxlzvAu9K0DAZAN+7Axm4Q+L
sR+U4TCV9AJyqtdt0Tzk+XxHKkPQDd2M1Ce/gbvE+wJNk1pesQ3GNWktO6kLwc22+eVUQCcB34TG
Cm7K91eb1FjlWGEkG7XF2St2LBhsdbHXwqLqzTtNGKe3Pt6pPe6+tgAltCZTjoNqPpov9IABad9y
on2hRPYqfzIdE1TSVSr6nFsp+6ld7gpvkowM1oh1rnMNv9Cby7He/wl6c7Nyaq6aOCv5lAH09Ps9
VUa1pJIRZoF+rfjdwy8SWvnb6CreqkArpJHbcFWQ+5lggicY3Sd8/cYoSqXF0NEvSbH1KsqcJVin
RP/oItqoFr2zxh0/o2C5aTWgI/tdB1gab22ed9cxBpAo3Q8A/P8RLceG71BMhGuqtgo/YrDh/b6a
ZSfFsTQlgVQ9LM3nsBrtPBTV37aq0O+scB460lybez2R/OU63YdB4S0UGwqFAnfcl4cmsJ7psRIc
w9d8iIs274xy7kkYYLuGNMNl7MFtqd08QFfyrrVTP8TwzeiaqBL47eXypXMSt9+JpBg2qgQgZwZZ
JpTVDCiNceaVvh4XU4/zIAWplm69MAp67YLY8ySigNsIabCEqX7QIykEWvDvv6FaaOakZFoWaEvr
lHIJE5lgM0UmOAedxqorJlPNgkR9ViFSTpbWPn/fbToiaNAh4we1O0ilvV+EoaQaxEEn3e9K2YFy
t6P0aIek385b2YrNFHXgf8xwX8VcMkgppHUOpLDsrCL2KzpF3s8+dDdvRWWG19mDDy54Yo17gZQ4
9HHWGFlgvjx14ALLMRylOc01pE522WiXu1XEvtwtmFiAtnzROhBccc6vWPgbuKeJoTJqAMWUvWKj
u5vWCW9MV7+A8uUqpI2imdfAbII3xMrs2H+uBe+WTddB1AYacmUQfP0iJ49WXQGMqsul0B/l6rKO
JnCM5tHT+UVu2NDJSR6//v3EhtWiYKvQDmSLEyQFURYOB4GF7Wb1iQkuUOZIOyFqu9ankI7xrfHe
3p1f0MZpeLcg7jRkXSRJaYt+lp48MgjxtJelEBe5Xpmcc76zwR0FmvbKVBhoDdL/qT7ufnOE/Y9y
UHQctsvdJ3vIHQe5HggrVtqTVXful/LAWu7GvECA4PWLfGrsQD4lIjvc3k6qyCr4asANy308NsxJ
o0d4WMahdEUyZClm7o8lEdS61qP0cUffzHBfrZr1qQABO4hMK8ktqafro9cXhwiC0TUudD2z2/Dh
vKNsDpxjTOifpXFfUdLTNkqytY4C8gWZ2q1tfNUvs1vjYsCrySEPdWLXD7jisKkL8ed7yBz52efz
v+Jfvuzbr+C+bKMZQ5wbcRl01JSCypIxF6gVlbek07TLjLQBh6v5bFFAihbF9Iek34G995415Y2W
m8xneh3tRynKrsEOE/mVEQqi0FY2AG9/+4VcGJw75AOdiuqJBP5oUEbYaNYC/4sky9gpoDBMu2MF
lGwIaTv/sQmEvr8ZonRM/4J+zcRACndJ93Wbpm3aIFk+vLIgvyxfO7Cd6CuT4YG48UGHVq4WCL7L
RhoLxoN/HpE8/VQ1aXVcqASMWrcDs1cYIaqXs43ChgeV1XsRd9JGznNqju+MQAKyHZcZ4Pdel2yz
fMbnsJUqtZm1CGAvG5aoenKrcO+BKSuWWGcKbrWk2hFSfo8jvbER0XR7pongXG/J1UK7iyIrwQvE
Mj403/FelQcFGdaaShJHgUS6n8X7FQdD70e3BGOfJ7mDei8k51iPLxdS3lnmEq9usZYwmswsIIGC
Ezz5YaDuVjztqkFKIa03ebkXC6Wwtg40XSdUoT4M9/kwLVfF4KiUpTYP9HsaJHfwnJcoA8n6yoSg
O+Wt7igHDHcfRODaLZ731V1NC3R3CsjnuHg2KwkmKCyaoYhTHmnXHfNi+BbF5e0gWUERp6i7xdSm
tD3E5fIY6vQTUTLmyAubHKKkXyAuHxjxcqMvagDKwV2HDvHOiNDb6Cr1U1mywaYTpK+NWHBlb32p
0x/OhcClTWKWSWYe0GwGeS/psl0rt3ZVqUFBLEFWt+X+AH+u7HwrudCH56lkdSFG0LKgb78ZHcJ8
VDktapBpKJLCWH8254BQqMTbAq9vzKLxD0QMh+at1bWARGE8qBmrAzNGe8xyDENauyRCHFmEwxMb
UQtkr5jVhDwF5JH4kbECFaE+Y6/0N7PHoCWJ9KD3my+RY024yERR6xXJ/2GNJ/a49DFurRiwZKgq
9mH4I4yTYyQVN2AyC1Ja2nE0PuVTvhtJBC5vofb2RhHl3Vq51ERpM6A75yJBhG726i67SpzFkYLy
sMobnL8NNtKTd6a49GSJ2siY5Rymgma/7mmy13yyE151GyfhnR3uCGtVXkv9Oj60Ev5DDUJNbKO3
ieQBPIgWgvFS6b5VuC1eQhCYW57Pr3KrVPTOPHcQW2aqZRQyQOd/q5mvsFIV3Lev5FDibvJGdmkQ
GRPoqyrIR36PzALkmyxwH6N8wCBTkz41efAXi4K8HCGrFIQC/Rsc05MXTifHJvjXIQQiq2XjMTo3
nsbI3SArOeBFObWlsrke8Uq3VczAQ5fiXgaYsSbGeNfOpggovBF+UNRA7IEMAHDofFBILUVOm1Vp
WSvuh4QAWAhGQSgkjtMiCHRbTbx3pjinXWe29ckEonultqROGwyf0dCDdkR8qwuu+a1Qd7oqzm/T
ZZBoC7kmvzOpkxbMCVN/YlfNBFb9YrZptTv/UbfO46k9zlGzyAoNCezW4GgB2RDO40q+S3aix8/m
xzKhFLZy94NSjMt8S0NrzLEZUYgyy5+tzvZGkpa2rlV2Myc/zi9p6+ij6KUYcFKMR/PiXazCm7VX
QPqm0SOeYrZFgzG6qPWvUaPtz5vaSKjhgW+muMyIqnMbhrQtAipVd8xCK6dhAq6XTRManBfyrQoF
g9/7Q4eJcsU0JxAlASVla+wlFPFNb30ahIzfBnj1lbxKmz4t0XJR5/owy5ULeSGvLDIPui/+X2zX
CjZbKX0VyJa/X0shDyqoOaCLkka604TPGYbXz1vYKJEYhGLGG9JfMIFi/XsTZmr2sxEmBe6XbrAV
FJmYkzlod1LQDuHA1raYhPZj7EV0gCIFqGo03fowCzj2SF6mLqSgThhfwpTJNpPZLgmXz4LFfcxJ
YAhSYNALwWDJh6kbrS1Zqk9yEYSZXSV2GFT+dFFdhL0dXi+e+BZdv8f7nGS1t/o35C7Q8eDyAjUr
xm5OFTxM0Xxfg0OPtrv4Xbq1fybKra82IGXPfTOUDrTBqjsTGAyE70V2okZ19Pbx/O5tWkEtHJBv
QvBu45xPSZWpknIIGUHo7GmOEr+L0m+pKnnnzWxc/QYx3+zw52kplW5qwc6wDptjvtyWrx4iFEH6
2mUQeBZjrV6lFvmvdGqQe9U3Q0WjqCNFAF6Dyu299VPl+8WNMU5QKQ4YArR9ttf2CyQLpE96ENqF
K6V2fdEWdvZV80GQeSFKZz9GrfebwAVGKF2CVkXXqd838VWp0qcs0f67ruZqAyQ1QEeAoZJ/pVmx
3GWWmUCZKol2mZk5c5/eNJT950nf92a4GzJqm4Hkg0ohfvWTRD/jMnEbMggi48c7C0Y0ZFar1B8Q
gavznqRWc6UnWZljLUoTfgqt2o+KbI/HIrBPplOr7f68k4rMrXfCiTmUXTUtRrUaakd4SPeak1qA
5UFzGngCsxTF5K2wdbq49decWAuViIDpUiuCabx4FXf2Mif92c2oG3SOeBh30/dO9pL7YJU8Q8eM
QaNBJZeNkrhKNolWtL1/gAyqmgaaV/5xOGpqZiS4mP/XK1Ue8qe/UzDYXtub4fXvJ1upV30P1iCc
KzLqF2phHmloCKYGRCY4V2S0jWbKTAr65T6QxuKGmendeffbvKUhF/XP/nH+J0fhgkQXF9ngj54C
sVqI/7xITuJk+3ZfvfQXs8jiZvQ/scj54Ax2WarEFpzimqKCleyq+zC1rWPrx5/WxMBI7fhWNBYu
Msp5IlRQdWKA2803y+ixRD+xGPqjWYje79veiPeOpeGmBlvWe6eQ5jjXoZVg+E0KyuMuu5zaeR+2
9LatzD2w1bbg660/+8OFg0bab3vreT9xwgWUU8zQYwRePIfaW/NAvNwF9Cp2LUezQ8BRHWJn1xhF
7T+LipGvFFnnjHPJQjHmGKJZ4J5tpngtTYNG6W7ypdvXVR+YWXdL56izQ2kJerXax9KAXyYBORff
SnQ8KEX4Ek8MFPdVA72p4lHPpH1Y93sjriqbEpT46HRIk8gdCxbbw2hdhrLudRp1O6s/6BX9STQ1
mKdpT8N0tPsp3Wl17XWmGfR672Y16uk5ORDWXCXZ4CSM3sx9vpvCwW+J9KyVSNYM2O8HfSfHTLFz
BXWJmJEnU6kCvZCfFNq/5NIE0dymPjaVak+SekjqsHPCLPmSF/OFkhqe2pk3k9zptkxSwYW3Hr5z
O8zFmLKSM2nsCWBxivWVZGNiY1p1nxbRIdZ1wUW0fULeXIkLNtm4VLrcwZUYOy7jp4xdh8bteXfd
NIGOAAgRLAWZM5f3qRSU/JmMWK3SrzTa55C4qQX0Lpsh880Ez9KRpgUpLWjWYRU5SrwXrHj6f62B
R1foU0lYEhsIJGPkRzpq72UI5tokOG9mo9CBNORkIdzJDlE/TpZyNH0Copb/iVwoA0Qu/mQAYvsW
OLHGHeU8Vlmv9FX2Kspp+KWryrZ+Nzj1vgvKq+YquhZFj81Iqeuo6+MZAFZD7hYYchK22QSyfyO6
y9PYbWCxyb1c+WmVQvqMba94M8ZFf1Xv86FdO40dkvLlUvOUC+sOiKOfoY3ZNE+6UZ8Fn2/dsA8n
92R5nKsbrdnUYYMnzpAti50o0X0Zt0+QJ3b6RL3UqXoFrv6LvgAKHc3akEJec9R3ec4E+MaNYvbq
R/8snSfFTeuxHrocaUoesZ9lRD2LTMFoDV4sF/dJlLu6MjuNVniRZbrnN2H7uL+Z5i7DJKzwBED7
zNcW4palVNgzW362s4iDk2xv9nrlgkZV+4CwpJioH4YGqrVq7lT7MQiB/3Vrt7ton6U7ur+5WRz5
cn0sh461111UHqxn0TNrA0q0bvTbj+ASqbaK8lDvARFcaWpHCEn8msj9Q0mm1X8++tebNe74pBi/
Dw1cD0H1reud9KE4SrGrfTIPqpt4phvtrdv4Lrk0cyfr9uJyxPanfTPPHaiskGVpYNC6zfIxmPGu
jYCoZvKyP+9B2+f2zQx3imKZ5eo4ZoZfW+A8TPKLMiSCot52keDtu/HTWAUZ0jyKC8OvUJkKMhYs
MTCBllckdrx4qKfnO/JZ1Nfcjn7/LIzngZghA0QWwKN80NGAiY7UAclCzW51/ThEePrlVLSVm18M
HXIgWMEUQ/kWYZ5GrUZiDcla2UY2GcJjWbBvfa4KkBUiO9y9NWiDMhuZtK5s+T61+WCnS3GntmB8
P+8b2zfkyYq4O2tW0m5gNVoBDSF2ql0qsepSsOUb7UE1Kx8cf7aG6lXStbaeUEFs23abE+ur655k
3lMqkVQnpQEaOcUfbjASskq/l/NuFXSAoOhuqQWvwc1k8MTiuvMnFo0mGgclwc4uVuNlsQZ+D9XW
jfyyiRdB3vkvq7MMtJgAygBU772tLGWppDRsfVdEd5oDBRAvfE6C2Vc9cIRVQjzM5kGn/9jjDyFj
qUoLszd9KdFsLT52jaCZs+mWhqoAcLhOeL4CHE42r8u1EVOHEYSzV+rkcSY/4nKVu0q+nvfKzbh8
YocLjHUxFoma4XFbXq7wGhPlPsXrgnb3/zPDfZ/UnHWwteHptSogJwfD0wMCwkyRGcGu8TNmiqr0
SrTeMhHrrzHGYNfWt7IbBSF4+/5+2zQeDFVWGTIlAzJBuj16YJdyZnIR7rsdY45xpwYrOCmrXOmS
ufIuAkpp3kF6417UGNv0wZNfwUUukE+MYQGuaL/opttSSe6Zrn87/9lEJriQlUoyJiQSvOfCpb3U
RsVFofH5vIntVP5kGVxgasaMgoMKy0CTGO/qh0Qy7ZZK7rgsXjd8rZNno28cZnxKtS8pptkQMftC
xMog/BVcsIqgXm0aUo4A0tCrMIXycVkON4NJHDSRF2gDjm5OEmZL0XzBSrqrWuhhNdaFovY3QzmK
4OSbGw9xPbQgTUj+8P1yNV/CyiKInWP6Q2semlHwst0OmCcGuF03l3pAOw24mFWwW/Yqeh15VHd0
THVDR3J8/gMuH9GauC1mMXp20yz9agllXv2oqbZ8PXjUz64Nt3vOr0SIke3HxMkquRw3t9I6WiJA
OYq6eySRsaOJYetN4VkR6uRa/S0F9CDNpmtMIDkCv15fCx8y3hPbXMYrYSQxNRgexGt+/QtxXezX
SdA/gLut5/CcLS6KG4kV5oaBy71zlae1pMa6a82lOegW88gGZBaJhuChtv01MdBkKXj9gSP5/Y2b
p7LVaFNv+CFRd0bd3NOZPp3fwu32FC5ZRQWRJMQRuPCDVryMei8rEGdlZzxg4PMSzH6uGWheDewi
xlJtAGKPg9NhEiEDLUG50+zspsRIQL+bLzIRocX2qTn5QdypYdog1UvaFUH2CT/CwSDQBVhk7kNM
+LL7P/DfNYR/+K4n9rgjM3QdhswXdFEnv7tcleCX3VrlMEAvlyHrF2Woq5vw5tCEplB6JcDo8DjR
oaFpA1J1jHe4xZdhsOcvhp+7UGyByN+j9AK5e8jhfG+cgTmjrd2d/9pbTwxLNnSU2TBQj/+8dygl
nhJM7ptpwJSqts0oYk6ShZDqpdUeqmS+MTaiEfutDHUdkFsRoqg5fOjrFmVKG3XN/cPsp4GB6CgH
MLYG+WosKrSTrdTkxBbf223mfApLTEgH8T68rSdXcRv0eHXwLaLXarrDgQXUXVlE6bX5RAF6v0kP
hZsClyua7No6uae/hDu51jIncqlrih9hytpMUmeIRP3VbRPoR8po3gFIw33LounbvDLmIiBG6SqT
6VKRwMemt2Aq7bcFLuKNyQjf0ND1HEswOHXhNdU0e+nUS43FuzKe/fPOub2gtfYHaQTMAnEHMWtb
sIqnkPuWh2FnSP2elfH+vAmyuSQQfwI4sR5CvjMYFjEmP+K1s1obXyB9U9xbrVTtLZoQR1fnC6ov
N7SukCP1R1WZD13UHCUtnFxrXL7Us/mznPLZoSx01Epy5Di+htQKOFWX/BjP5qW6hF+Kqd0ZZXTb
K3OBKTV6tWD2/fwyNmPIySr4ENmqXQy6curXaeaqgCuX+H+RfUuzS6OccNl2wXmDm4f4xCD3aXSm
L21agJUM0kR+OCGDUdix0L9RVbAykaH17ydPsrSre9IDih3ENLQN2VXoAa1iCJ0IbtbN54V1siLu
9FCzkBopgaHOzY6yt4IxYvc6vC1v+mDlFapdKGmCOi/3ymO+WwveoqfF9lJ1HC4DMHqZbwtOkTkk
ZYrii5LQyO2k/CaP4xdzgI5mMwoKMNsO82aLf8aYSYmOPAq+Ra99zRQzSMEOIS0ss6103luY6F3C
7OG8z2zIOmA+R30zymUWbR5DZ1JBF1lFahQwL91rB9zmnZ0FteZJP1p3dlO7uGafI1800rhZebVU
E/3/FYil8W0lzZiiNIwA89GuQBUFSpKLibkGJhNUz4gPf0IUsnWvvxnkm0yVMkGYgyBYrohmbc2U
XOhoYQZjldOzXOtvqjEnC+R7TsSau8xssbvKNUWaVB+WHSQTIdFid85KvSLqzYh2lB/SjJZFyZHG
o3vhA8+j22sx23L6Zsf2pVcGYGsW+M9WYna6Qs5/rEXr0liixStR8+JShwXRoxIgMcNjJhYEhM3U
4eTzcSF1tsBzzxZsZ9kZ7mTtUX24kgwh1mbzjkOrU6FIhgBN4QIpm3UM49UrFsBVn6LIlh+LzFYx
eGIvh9mVB4fsIBX0V2kfXaWIINNFkOu/j6qQZJZ7jNhSv9Jne0yupDbeF+j/S/rgLJBhOv/hNtd4
Yo0LNrrax+1IcY9Haf/Y6fUTA5+XwMZmQDuxwflGPEEB0DBQups6hWCUd+gdMo0Ylzb0yJma7oFW
9C4FW4vA7ubaICOnyRo4fzReeE1ZgJ9vKdxEb3XbHGpHy5/O796mI2L+T4cMKLE+6MfTnJQp4KXA
3kA8azcyOXaWRnL7iMSCtaDKsRWzTmxxt+2c4UmrlGiMV4TsWjD6QPfcG1Ris6R6XqjkJ2Zjj13m
TxkIidhDPowOoA8omMSfmPVjSBtnjkdb1i818/PCyttygU4FKpxEO0ZDbutzdBwJvZ4R9Nmg2rFe
uWpMXDBc91Z+o4Zfq6R0pPKJAFJXSpi+aBK7Bwcqm57N+oFNdQDcq1POtZtolt3Xz5lxXFmEFguk
JVBcs6qdZobQt4MAXd57Ywc1tuQ7geZNbNKbhMjOjGkLOfypdt/iCoxNoUn2Cpju6+F7OIw23iDO
TO+GSvmZtZrdLJKj69pkF2PrGTIIDIZUU/3eKiF7VOWo6ZfTcabhhTznnhpNV4UxO2lFXUZ7sDIp
ftOW11VBXQPCe3WEkU0yfdPMwR4NtCAL/HNMv+r73I7mrLQtJTwkWeG0pLk16XKnL/Q6XFYBz9CR
a8WFZNztAOkji4ZuZFIbfCPfq2m66YfpSJfiAtRyngoiDnV6TNvpkIzmp6LWQPAUO0qfvGhVF2h1
Zo965Jfz5OtGdt9Ehg0qiM9ZlvumkThF+kTiC5OlmMRE0tuCdVkq7age92zEpx5H38rHfWR0dkNU
p2mIC0D/Piy/oOqzk9FMKTTAT4zFSWoINE3LcYSg28i+MXAd6d3iVsYzS+9SiDYoA3suZGsXVksw
dLEdpnckle2cRTuz/ZTFhq2aum/GkYv+kEPV8hKSlC0kBtJPrRE7raR4rCr+j7YrW5LbVrJfxAhw
BfnKrZbuqt43vTCklsQdBLiB5NfPYdv3qpoqF23PzJPDoZCyAAKZicyT57yUScRcWU1e3Ex4v6Ia
wdEp79nK6OiZaU7kLic3Y5EejmkDiUoB0G4sfUP6Jp7oSWj5ZuLJW/UebcCZcKy8KTz6/R9ff8jV
6Ggbw8dAh3Dhqgem6qNskKlB/uBqbDGIaxQpHrCgFLxs6My0M6TjTizNzuEk1U6l7Lu2z9jG+kL2
4itUpTcASvr9i7GLdrlXuJOXf0dj6TDOROdr2e+ZnohOVAJ2C8xH6JCo+Gy9GgaRQcMeYt0oOwwd
8zSj8IXKwJ+G8VX+YNQiTJU1TvczzvWT1TmsnKw5N4YCcAf0jtUxH9zEko8sn8yAmHwl4V4ztOjF
jFNj91g7ANbiuc1vivFmSlb99xn3fboag3xejQaN84iU2MNoCNjOCJIH2yc3kOMYMST0b1RLcGB+
fbLlg6XXx6mmE8AMGrwKifBkUn5cPpMru2YsjiQbpFpZsYYDMdZ7rezDKjkKXPjLVs5QDc0LMQiK
bxY4TMki7JVRzqDRN83IHxRoSCA35FlvfLhEf9izY2ffD4d1WYnzi/tldXHiBalpwxM8EPT8WorI
rycatNbL5bWdyU8+LW1xwKdU7SMtRjPJaAH2iIpjNNT/HE0HEwDCo2QMHM+yhDKKtCoJ8tvQrGvu
Zp0MOZCPa9/oDO/i/JF+mZlXenJVszZTUpUDgpG0ALQULeAekw1BmDh06io0TPXN7OjkAv+/QWD0
ihYDsQl7mISzEXU97iVVUJXXCl+R0R4jdDmykWqXW9MDozi/LYtvDJZ9mzrrUVE59/GyuTfGEux+
Zn9P034z1swJHMlD5GjvpJ6OLR+2etU8qTGgQwKcOCx6Asv4E29BK9AwC1ANnb+j0zSAN0rLEL/J
LhrbEBqoW4h0P5WQ2qGQg1VKZSvLUfN6tQb7hfPdocqD3mDiNRvA5qXUt0kHXZO6r9Efk8BjVbFb
pqJ3CdKceExav+VtvoPu6AuO8SEepQJRmSq+Ijmzr7jQ3YgQL68HX+tbMErWw9NogVhxSK30NeNC
cRUpQN5YAIdGmdvK6MAZe6AdVNmtLn2qxwFFiVwtw7zj21htHxImAhBYVe5UTu8WmcK8al0nGiBl
gBExNcK8YMef+ojoXlUW/bYqISerx+JYGcPWFuUPcO5U11NG7pKs2Ha82VokhjpNy3e1baDpWbN7
GY+YpgD1sJ2M32u7AbsTsUqX2BFalWn5vdJjLXBaSpC0gRiSKvbNlGmPlrAAl4umLzarv7KafrVT
7KxoqOJJyPFOSfGl5/+iSvXpbM5X/eRsKqLnkEmCd6872zPtR63SvYGCu2uVVWIO94tuwSdLC1cl
bYek0wAMxB8NrhPl8XDtgX/WP6EnAKYA4iD7WGQeKNSYbeGgNMp49ZoqTRAJx/TsSVlDXp71URhc
Q98OQ2vOEuUp9ZrUNnpREBQFLNxucDrUH5fd4DkcEHh8ftlY+MFhgvoAmZGyMxWTCW6+6Tg3Bmd1
+H8hZAJPdWJrEetVR+YZEUgqjDsZZN8ZConFy0xJm3M3DdeGFlZ2b4ndJHEsFI1EdqgOlks6xwdf
kn95986eBHQd0SZCT/A3CfqRjiLRVHQ6B6ga6AKT+e/JGnBJPZsAnhhZ+HcoDmbENHIndDRvTl4y
sBim+hHeKbqmweDNrJQVOG/GyKOPIJ+/vMTzOcCJ+cUVzhhUdFP7A6rV+7PYbAqWd47fgDm1d9mj
iJb6QwUFd++y4bOf78Tu4kJbhWlUAKnRsCwfEgPtqXZY+Xrzv/CbyzixsMgzeBOX0urgMhJ+48S6
p5EwMRRX8HolRq8dk8Udmxze91o054P1NeuvqBPk+f3l3fqLz2SjRu7MDZslQpGOHdNj4NFCjpHT
98mXR3YDGCaa7t6YusRHn1S4QPaufKV5j37fw19mtc8OHsMzZTkx1OZLzPEW8kdagVekm4Iify40
ZXd5kec/2C9ji1oWprlSkYFaKDRT/a5qMTTS1Oi5ObFfOGuDjOcwOGDZMxzTccAYbC8xbzmpI5Nk
SKui5l6vfePrPNyVep29E03g3I1+6xVfuu3lFZ49KSdGFycFPgTT5ikmsA2H49WOYg3PvEneXbZy
9moZNtgvcFJADLS40mmaFzhAgBfJ6EVLcjdJHi4bOPuhTgws7q5T5g2erPhQdvtEhtJt8sIzh5te
L4PLhv7iK/1ayuIOI4URDGkuDbVsW6i+eKZhGuSH+Ec/SzcenY0JBrw1aMLZ5VE0xeaqI+CdC6OR
piYQQQJ+2+wdlLuk64BtQIP4XfV6eXlnXb8NTBdALaDP/ZghO0mfMtIqjhTYR7KPt+q23coPUos1
oOL5XbQtFUkLOIJ+IxtAQ5YOSvbBC1IpgTiC+widPaTp1yrw1a+1W4ZrGO6zJx2k7DPrCUZYluUb
WqPRRlM8joTOK8+spyvDFO+dIjeXt/DMt0JtCPOtBNPymK9eJGsTs5y8a9GMGStrLsDywiUsftQb
ZT8mzT/X6EEHTSOUArWC+f8PDNHJB2PpZPC4xXHEyfhiaPI9pmtaD2cXZIAQey4GgdhpcXnzKEps
B9KhYdagCUITv20Gl2YdABTlP/e3c/n+v6YW1zgqhGULPjMNlMQDMfxjammvSEmPfNTe/8VnOjG1
uFIY8DSA3mjZRrNb4DvTyo+1IfLToS88KdVhzW98nK9F4Pq0toWnncwpcTrJkbo1lRFwoh7RTbil
WfSsDPb3Mc42vVndmAVHfXG4wmAqupUyvcqp8i3RFQqif9a46UzYHafyJ1qrW0tqpjvFTmBlCaKt
mvwgFJDvWsm9pkIMdobieQK2x21rEYyWYGE+mNwVoAtzlZoeUqSpmii9KTOCMdb4Xm0s6MpSTnxG
ZnEkQzc3aZY950zZ5iLBBbXIEf2dW61hLUSnkqDj7a4uMOJZt7Hb2kqA6cegEeVesydPtfvQduJv
WS9eeBHv8zG/yaQDSQVVc2PT3qMtdLDK4lVXyoeKR/tEtT2WObfMEo+Qdrg1bT0cQXujyPE+Tfpb
Xe/1MCohb2Aafp5Fd6pGnlunfstZivn7IQ4K0n5Np3abJdBdyEW2zQyUc+zisUPZuqpAjV/Gc1Xg
YDptIDvnwWANASEaBclVrtw5sdG7vE93yG1+ann94/KZO5dZwy2YwNEA1g6659n9ntzWxBgrqQNb
8MFECMD5wb6Vt+2V8+R4+DnXYKHw7GN5ZR/Ey7QSIc+4v1PTS2z45CSKXs+3WCiRlxPnOq6ax8wo
VsrzZyL9JzNL74cSblMwMJJo7eQ2drsRXbNS5Tr3goQNG0ghcOeZv5G50IGDSWa28cfo1n9e3vLm
b2AH5nTyt1t7Ymtxa5upE51JAVYA6NnamCH0rmcpTEdFT3g6rFMwnIuM6C7geWejKQhSi4W31Q2w
0FoM0oPaxtqr1zP2ZQZ6VjvQ1OB4/A1euTmJ/W2JJ55wcSgRGG2RpI0TjsJ8pbRB9aerRhe9jsyP
Bsqu80Q33Eq3+AMGEZkPLbPmmitVQHVwsJpZzPZaAS3p1LDQTxYhcaogVvSrtjNus0YDC4dItjqV
uGvyQWvoDUaaimNGuqPC1OMApkdUl79Aru+pHwHeVfizPtbeIGSQOvyhYfUh0o09yjq6P4mS+FNp
qrs6reGOVP5ix8q7VRIMVDC4M8dhT04eKV4kSepL9ODcMmtAYjd0AURaSjct89uEsPdC7XcFhcrC
EN1GZfNWJfW+nMhb11nfTBndWYbQUJYk0DnRjAPgBxuwL11btnbfdPI+GfKbiGS3JZEHKUxf09lj
Sdtb0MSiBVcebUMyj/UN2xUT1NgrVOc9yHVtJ8apP6mKtTW1wnB5JzySNa/A+foGGrhZ131h5cS3
WYG2S0OjNQ2Ps6H8xP8sgl7aqalqNgCLZca71r5XkennMb7tKLeXPd2ZPPLUDXwAkE4cnaJDTTJJ
5ko0NEM8NWO7TpDnvKgotP3I3FVCoOHDrspXXhrnMMqnYXYJ9hGSTFppwM/ZBfiBZ7zP+CMJBQ1i
tEPDIugtgKNXFvsh0/zbFUI9BnOA1kx8ufB6hZ4mA5SpMQ9lH9QWtdEyoYmrk7vBUa8J499QvvMb
iWIKKw7Q2HFj0Dt3mYZU6i5KQGVgGpsmQeNZDi3awi0Axw3arm1/b5jfpzEPVTyyE3ojssnrSelH
jbrpyq+VepOhCFTVkBL7obXtljAaQKU9TBtlY5Wx5rYtqd2o+SoYZu4Gskc6jnla3BzztVfvZVvd
M0cTePDJ3Wg+1ChgU13ZNOWRGIpfxNqV1T5qpcRvIoUJhsRsB+WUmWJn1ifaCvzQvripOwo6h3Ff
yfda/5Yo6b6OCgxRQxs5drZA7uwNKDLXINGOUR6GHrrbQVNJp8VPMC57SUkOqjxmdbyD0MQ2KQ7q
JPzEAidTRwcvAUABXW7gA9oCLTsZ1JgaBoOiX7T5W83z62rQXkgCOYDJlm5bQAVPNQNBWTD2yuAq
Wb4bm8brRnS2bYgZDXq1lWY2Twy544h/Fg/7Kg66tvRZj0JhZ22BkHkx0iqI6pnjefxuZsCqCUAf
5q87IKkfpA4sen0EVZ5noQxBFMeX0XRvxL1bpB3oaUGR3tYbjqWmJjQrOFApvHsvEs1F18YjUe53
tb2prP4NM0aeg5mfWHLU0DN/EFNod89I9v2xzl0hARpVr0sp70y9TmZ4AoAA9Crvp0NfS7dCZ5/0
LADcYhD6U5VoDxjgvwWZYAipK48ZkAewep8mP6lEQ0FFm8LQHrUi8SMOWs34O4i93NbQApA/o6tr
uy3N3Zw6cHvU0xqOzM5xtWIEQeSXXH8dKiAAqmzDZeMp03HM3ybdOESOca3Q0u0Sy+0bXDD5kvWG
m6GkANZC12hQnhGWP4C7zszklUFLfHUBvhOgDPRvimqEdvylVzBRUD0V5ruUaOprnY9WRUjVG4j0
oLtv7dI2vbIz7Toqcswb2Nl1Zr738rbg9juZZej4qwqsiin17aio9yyurmgTv6eK9lY5sg36ydqR
OHkZJjzN9H7LeeKaHKy7INIIW230CtDYUA5AxsEsuyBJqk1nqVcmGmhpK70GF3LsuwDkJc9xYgFd
c5uCQ7evO/SyUMCL6H1aiW8Yjju2kA5s9WRn5uB9g2yC1VoHFNaPEMo70m66MxsbClTOWy5BlOJM
ssWmG7htcgsq2b2TdRstkZ5e6r5pTndkSq8atfYSR9uYTnSbkvgmGqTfRZgfUp7LBt0WNl0rfef2
Itll3EYmfK8n3wWDylz+WgroCKHHNBEoSY75i2E9Z3YMajMrY15uli8RtM2agdxD6s9jyo+pGgMN
pTtKqQcWF9+Gklibti4r5Y3QUpcjnA5ZsTeAa3c64jpx/L23QBzTf0mMt26qOtCJAe4FkVGqp/u2
fmsQRS2125Vash9AchNLHdpghZc02CpgwjBlBqUXVE+0Z+YMftR94QK41Kl2NZNAP8cA5/O31ooR
xQk0YbVNkR6j3PQw9uPqhn7X68JD7wzEbB31FAchBjyMVpJ7JDXdTr2rx58OZ27E4pDW9VPVki+4
2Xu7HIImt9GBrL/bI4aGoBVGJ+W974trHF00JCs3yeA2isn2oJIMqZtSq76hfVu4Wa/KQFckgLIW
e9YLZ3BrBZhZmffukMZDmFmc72N1+mFmuFCyHqXbWzZuX8QbQGsAPOpU40cCGgRfGh1gLCkcfz4a
O9lKXwi+LRoe2AP9apnY9ri7ygTE6RQDrDopchJd35ta5OxVBe4SvgFw0x0mFX2n7F5AaIcLoypu
wsVBtXOcaPvR6IeDYkevRiowZYH8K+9+1tgiE+h6sFjiOTa5Do56BGIAOZr4yjeNUAI6fFELDs6f
uwjZ1ZhXLvLBEidRRYaoYvK9HvVQm/Mqfifs4TpOnzsTJFHQaEujA4NSaZ4UvtVWfmkXbk6gb6BU
buOUOEJ3w5R8MXSQtSKpts3hqEtUPVP9dexsCMBZQd2J4xRlXkbtPRpRbjOjkmruV+XkqqIPAaNy
mZajJlGFE1cDJ3eCoZzuRt12E6V8HgXkn3MKOImjAHfbPVdFumM0woIHn5UsTMngczRjdR6Hkjs/
TJH6U2PtqF1DOBcRBNmsAP+xZlavdvKFyJ89U46qCeZ4k++bBBDNaNgOWY0yz4RwweDxO1fyzKcZ
TisAYFqdB003bBodJCb8pYyKLQbDg4geFPFoQ7p2HhVIGb3V+/JmXqszSq8yAeoRjVv2xJ2o+aDk
SsA4exP4dAXoa9QRnqB9ScbO1fV21xeqy23NjcCJZLDb2dcRqX2lg+YONig0yL1hNQEk/lyRPIrO
voPw3e0AHcDIrnd1boZp9NrhPz2QexGUKaHeFhgq4HY5ndvUW44InFT9HfjkASgbPA4UGO0enepd
pinY+8FYZT7k8AAmiAr5KDdcs9whots+4V7bsC0p1E0z/LC0/KnvTU9kEL1n5XerlKAh564C4IBU
MYfTmV5JYug3Ci+v5DFWk6BvfxR67+mAEWTJzz6T26wddsNo3Dc1BNmQbdh0EzvltWGMnh2j3mab
QYP6nkgnP0IjO3Zutaj30+h6wq8pKuGXzbits/iQyAxBWAADsJucHjx+/BoJXphgF5Qovi5sZErG
e5INbg+g56Dj0RezY2pArqysgjZxPG4I8Js/QY8XMQQQSv21qnovZr2fAIKnscBkme7WwHHlyhNP
gY+W6mbk2q6ESy/i96h5qXMCR4fiA17LpHwEKVYYyXRvFptRaJ7t3BaYrVVLeeQo+HZqsq0mxTVa
AVIpsG5lMtkYTnsVk59MtXbCsOD+yJbXo9dz66lUK68thvvO4cFQTIGOMlCNn5DNOAPRPTaguUm5
wYDXjG46HbyXBdvKjF4lccU8o1UCjUGCWKW+if9vkW0MaePzMoMMFtf8wXpLZe0RQq7jGG68n0Je
RS5DM0YlaCSYP1SeB+YkkX2bddAVyI66LnlWksJVnDgUdeuW6rSh2auSHmvbAbWxtdFlBOcJub3K
CqDi6BqRuafip6YWX1VR3daQ44KnPSYRKOUVrLVTrwv9US/rg9G0CJp9QGqCgw/h9ynyhix+bbXG
zacnpwAgoOMPaUH3dp/tTfQhYuunETUHC69XPLm9VimPuq286XZ90zWPfdUEpRUHahoDdqu5snvp
8b24Orm0/Kog0CEBoAn1oBIQUgWzMCOQh4UMlAFjSbpZAaNKt0CuAissn0X3zGoAKjrX6uH/4r66
ylIdjJiWR3oRNGMGpwqfjNwgcjJXaoVn95B4yod9Xt9n3HTbCFEs499KKFZQB7+NtB4mKVw7Az+7
ARmBPkME+hJNyKtFibBFPKTRAYeEulVG1zXiQxG9WvkUCsz9SmSRXWEyL1EelXrYZHixaAZ/1Dvj
KS/Kt06Mr1zDs7l9oXinxk7ulvo3ayq2yuzcaHTUk4eu/jIUmltWiDRQUXZGMAd10Q3NGhdVzQ2P
dbfDE4f81Mzi2mL2oWr6W0cFlKRTgsFKd1VW3SOv3te5sbEr84GS+sDtbjMI7mn593ZO+DMb0/DF
PZBZuOqYvBSYh0dD2FLkM01BUzRnQhY8vFbQt7ibIMvyOs1Jjy4PKF2EufY4Th1Of+nxosJfBZaM
YHuUYTNaz51Gjpp2y1LAc9XXCBewgrjWgFDgSjW+bopxm6TxfWOMAXI4RLXmwCjCYN8/w/0douJr
kxpQg1W8obURmL/lLThUgEkCHParArKfKG+2FXWOhaw2TvbTNH6WjcTLSN8PvP1SK3aQdAKKwLoP
WXPfad9p3QVjiwoIwvL8Y41xuiqd/sfQlUgzM+0+HdTMNZVqq2b1q42gR3O5SdUXqeRBr9SZm436
vmlJEElnm5Qr1Bxzxeu3t+5JgWpRo68KYFQcxwREr0f2Q8KKhV0+IZ0EfQxxrWmlTn+2bokOEV6m
BC2pJbVJKbmMUQuHHkDCQwfwMLP+3konuPyEX7GyJDRRWmvsI7OPoCFxRNkFU3sAexffLhs5N6dj
gCfsP2sxF2UCU89Mq0UaGFo5uItUCGdF8/CrvgFxfAJAyhrJ1Rl5KXSHTgwumuW5msiUdgAo6zcg
UgOMuL8SnrXvNtEOlbF+izQnwF1Evw1p6FbFZV0VUjy/s+APtNH4NVFJ/VzyjgENxBNeA6oiTx7p
4Nw6XfGopmKlvP1R1/ntWNqQU0E7DHyFS8qIfBRt0ZeDEwLcBEa8TJvHIrLmRZEDhMMkHhR1pe3t
dMr8GgxSG9MAcenK9/29+I2+MGTyKEROse1L/CUZWUsUq0Ma+D56Y6D7IHkIqo3ybDt/QGaCka7Y
XDM5//lJoa2Oc1o1BigedFr6lKd+htGllWX9Xsz7vKzFJzQKo4KmNRihpDfX0xpvuKIY/q8Oswho
szO2dIcZHzcPUZz2Lts+Mwz62fbC23RNR1hvj1DOwGhrNJkex011i7i+ksgUkIJhfonq4q2JaBFa
mXFrsU51065BAjN0jldL6Tdj8R09TBW8Ulrp9o6ya1so7WbCt+0clPOT4qtd1PiXf/qZ2/75py+K
rbKfJsEtOMpZL28AiTgN0p304w/dlDWI4Bk4zmdri0ZFzrnZQqYcGm6Yq595C2jsGv7MbkX8Fhq7
HVoHSriyxN9bB5+NLloHaafkaiOAS2itCDOcsF4lwu9EfM1zlJOIFvRNgYTPeKmqaMOUMZSJFhoj
XavA/haTPv2OJfJOHU0ip6xnm3Efbcxtv+1Cum83a4XeM7Mnn+0sHHhTgB8CiSnq59B49GSNFwzc
Ue33uQL+QsN5RrPhTomRcoOByc17MEXoAxdhAvU4H9LumLXq2A8KhStPasYai8/vrvbzr1t4+0yl
LBV5BHHsMvNyCOQWRhT28e7yR/+9hzBbQSQGkBs98iWOgqsG3uuxDSwPb9VAt/NbR5BbDkp5F7nq
82VjZ3p9n60t1qSQSLKIYCCgifkTtDHcshivmwm9Y7XxSelsNUe55kP3iFquD3a5tV7j+T39tdr5
Bpz4VyAuOqPMUfMG6HajR2GD0VrFA9GAAY8euejrEJdt2Brg5y+cxy+7C7/eigyjcr1wPlCy7W28
791o+7dxsvO5/Rw8P+/ywsNHdTdBdAOKQHXIdrwMQS8asKtyBx2TdpU8bvWbLnw6EMYmbRnWNltj
s7UstK//rrXzPurXTi7cMG20MnWgU4ad/FD/07xZUIrc/CkotZ51rR2ZhSceMGGAOgMEpfoK85Cj
MfgDKHOyVn36X96Nhfe10pRydPGh1/hBsfSfPrh6WO+Dz5t04YAsu2rNkNZtOeaQAQYxAXARMa2u
9ebZkJNHh8eVda18sY/zc3LnoAWDFI8hTZ5DWX9Lcnwvw3XuIldzO+iBfFsNnrMXubS8hZfpqoZN
QneQmBcB0uO7YVtXe+qBDMy3J3994Gjten90MU+WWJuD0isNLly3tzfA8e3H2xlV/SFQv8q4sOKx
PyAHJ8YsYHCoHPJ0w9OnIi98h+6LMnErbVUpfu3LLfzIMKF5wCIb+/h/J952Gow+AvbJ0moLsp5O
ycBIVT6YzRXT7pLq/vJxXLnOH7w1JyZa0tUlypZ2WKGsmAlQ82Nyh3f/fP7xkwvWFl4jgt7uCIFd
rKRwMCH0vUEZoVFXv9DKSV/iBSFIasdVTZCU7qFAcBQH/b55H0M1IFvl+yoTxjzmeOFe6YsxSDGl
I5AMTAExRbsr95CJdjG0G5LtKqB05eTpi8ysxvS1YMqsaXcgHjRe//Dy+qEPajcZ/50o9enJ0xcu
IwJDjWSl4oSYk3dB2gB5YrdPVtBUf5Fw/jd46fOyTw7fCLpHo44xUtJMWzAu/iheZ30i1LX1rQ01
V615JT6kn9Y1t8/gKD6dx48hwBPLcdRNOWEILv9PYVNf+I5UHUgK2Ha5UWjjkkLfQEkF3fk4vHyd
58Tp0pFcJB+lSJJUpC08b/8Et+jmVeldtrDibpfz02ll8zqu42ojyGvF70oM3KcG3TZot142NLuE
S0tZuAzdtMu2GVU89pQi9Zo0f1GHytwmTQ5wjWlL9LZQqYUC3vay3bXopS8SD/Cqm0NeIaUyNiiv
mm4RfgjAt8Ho21ttW60N9Z3JPvDQ0DQb0HcoPS2J6mThFFaUI2Fk1hROw+g5JahngQToSKD3eXB5
eWcc/qm1JVVdnqamkyWaE1rGFVEe+uJnZG0umzi3g59sLNyVJHKIMQxigxAYLbT05wzzk7foXfhV
dQdSanXl1J+BFeKtpmomXAkm+n/TXRotYDzappylzhxURSb7YNCeuXlSasFkiPt6VAEG7iPF5crc
Bs7IjFq7GgrrZhIoN2fVuPKOPOdhPv2kxRNHTLqI0wxf1dka+xyFycr7TxY0DwOuFUPPVUg+2Vs4
mFahg2xVhAgQqSh7QExCxXtHi8dyse0qdAG9VY7iM64AJh3AojHQDqXI5UXR9AyS8imcKOs9s8iC
uTGSaoNrgYB15UidcWyntpYpOob22BjbCpCqxgQ1HfANNMSjaMSB1RJDyk9KBKyG3GhtmPYDIM/H
eUKxTtd8w8qSl8m71RuWZAAShTnEn3+Cr6+GhofhAVmE9ocXiR2vQwAAN/lqtfv8pfq12x9/fhKy
2hEzMm0RO2GGSzWI/Ty3SB4mTwdvi882keNf3vKzjuLE3iI4d1NZKHqOvFoR7auTwB81fecXirNC
uL1mZ3FRoACncK22kGrIIsizEfJHGP6m01qyMf/eRTz5dIIWF0REiizAIwmR0V2058pjAqoCH4Lr
Lpo8vj1+T31jtbZ8pvLwyeZ8nE6+ma7og+QNjktyDcTN1bRVj/NDSD2sTwOvbeOiEFBGtQOQJqJW
ym7z8qiKkPYrb4VzpY1Py1mE5HgEI1AMaeB/8SRftbVwLhmXGYjlYeufD1LPP/vCyVgOD6jS7ljL
rGQDYR4lUKYs3VDAoB2kZ36v92BujfPOgwtkweUr9hdx678eVFsESgt0Co2eoBbQh+PPwe8AnvLj
oHUHr7jXOq/1cl+8rNhcOZMfXbWTMzlyybC5OJN/1FXmx/nfpq5ecZcf/Y8TW6YkoOx3EAS1A3Wp
SyYPeCgEJoDnRo9hjHYeMliNhR9TBJc+6MKl9JXSKkRDOoBX01ULzfVHoPA2aPI8KaP2bbCbCq1n
5TF1rL1dW36T2RuSNKh4934+mhoqy1XoUP5DdZLvZZx/sUfjSSklCCqAZNfbZ8zKPo5i2me1dl+2
NXOnprupGBT1CAdsXvSlpwjlzkxHLwWiCYDcoG3Z0WJm2EEpAeibzNfM/E5XoH4CiCXwjMa21evY
B/jpxqpyvnbQzjyMUaqfR+h0EC04xtI7gAuZkqSYs5FTPaCZsTxdJXQ4Q8CJdOzE2sJPODU1x8RC
YjBS74+uWk03gCB6f7q/Imje/vCDf4Mu/WymcGJ84Tgq1glRKnhUjnfW5uPEYYIVdOJ/nrjuBtQI
K0+Vs773l8llfz2tWW2VDXa3NqH4Im3AjYnfqGwlCVq7TfPPOLlNMtdzaeoSzJs2jiOmCDM3MoNx
zUOc3cBfgV9bBC3RxBGoP0a2iUkd0hwb2ayQVK1ZWJzGOFb1xCyzKKxrNFnFT7N9u+zkzn6QkyUs
DmA88imxcwt+XP+hJNwd2duQrzWn/yLF/+W9FyeN5cJgaYG66h8pfuEP7j9J8VcWtSw3mV2Gh3ZW
K5CmABrUKLZlrQWWzlcISdci77LYhG+j9XWNyDu/f+vOFZsU0oh+H8xlNCE2lz/VyllYVpp0JoAl
xMx2mMpYcQcLLhJEEisXdC3QLitNRpWCpbDDmmb/l3j5dn6PyY/ABx520MytvcfWPta87JO72sfW
qAgVyIVIhJ352DSvfPUxshLJlzWlstIboylx/j5UGc3rOFC8RkCVsd7/jZLZ2RDy607pC7dQtCRF
ext+tcr2I6ASJqb3gNzN9vre3q6TAqzdrmWhyVAmJcN4xlxtH73Jn2MpOiX64c/OVhKsdiVX/Ku+
8BoY5ui7ZprLkcEY5MWOfJljZYrmZE//7IjG3W5d5/58vDzZ2oUjgShBkddG5YQ29FqAiN0ab5gx
/kkCdesE2s2IeZGNGmA0JtC74PL1W7vtSy4/DD4lZSyTOc+2N+b1P3mirOzvco5MT+Ex8xZttqQf
wpz2Pskqb9KLKwVTHv/LZS0K2HEHkXStyP7N82HtpBqLl3IO6kxBW2TUn6rz5mEWfACIlW/WnMuq
xYV3iW3gBu0U7uzfdqLOHxPUKGcaBkizLrmzTDWuWrRjgVTaWBv00C1v2v63h76KRDnra06sLW6i
BW5ggzHdCVMLs3S2HN7TUk1cbsQBaBl9Uxv8XsV8RJdqCcb27daLMWYV1WuEVOc3+uSHLG6mkF1e
dRrc+PwKnTuZkDzYzhRbOjLn9Uf82WD4y9wS6ZMTawAgA99VAiHrAK5t/pvE6MTA4sHJjP9h7bp6
5Ma55S8SoEzpVbHDJHs89tgvgtMqi8rp199ie+3ujyM3x94LLBZYLDCnSZF1Dk+o0qahy6I0nNvu
85TQh1iedpgMFgR4ouNicdcPDGyg0WAvgMllBSvTjQ/1joQQ7AtEUtEn5qAXr72LNXHXr5ssNNCm
gO2JuIZjHqL3a+t3frs3Z+ivgM/abXvMdgTR8RU3cdMHXxjnb6KMsubQgU3sRZeC+FnFFnJtoSzm
uIgpZmTV65IV5dSw3mNc/JjedoHuEPiGFmqys+CsiA4j5/A7wAAULXEYqXoPGkX0/jeisEy0e9xD
AAq2yqppv5LkP9ny2NX6O8y8+FIcpvR2bJhljWOSFt97DzyVR6TI/aT4boJwmEVMoniC/cFrn4vD
jsyWkrWhVApAhfB9moq7uooxUdxh4Gjqjb2U94eemIKPthl3nldpczXposvjJs1wHuVsrw4VxtBz
jDW13t+41wszHI7MPQE9JpSXTsd+ujs35/z1g/6X67E5LFnUQpPRtQ5B5XtMI9vPposJqjC9qScP
Iwkot0NW+INgfQIHxIuTpRpNLd2AS2ehINyQP81h6rLQs3fbsB93AnuCi2BzMGIr+qQOE4Ldn0m5
6QGTX6/yMSKfZnMw0gNHkNLH+95G/5Y7vU+wn5FHfKlGO20PBXIR5fZ26eLitHBIorZtK48xvAEr
XSTWqXRBnliHoQ4ynnDNBEGtALl4QjGMl7TjtKJtMSXxh16K7kyKMVXBJxOgsc3hCQEvlU4lRJiY
EJ8dTAcdGcmXmTjkSQ7Yi0i4jQwNrwCKzQEKHclaSBbbxpsJwkEGxEhQwKiRd3ClEDUnz/bi2u8k
T9whtw0r5/whf2Zou1QYDMIEyVq7WgOOXHAy0ToROASRGe6gkAokKlaql6EVF5h6asqHrra/JUVh
CAz9JkD5tSB+WKXWBq3rWJbwz8sLQlscgM3FFCn1cEq+slLwn3g5wQbycyJFhmYJTIehl2AOpPpe
0p+7LBAc/G2sOm8dh1XSUM7LUpcbIY/YaW/j8NkWd+6MnjaQV1HZcAaKnJDIKkPz0XIQ8ACnGkHU
yk7Xy/t1NsadvpTQOJMj3Gh7Nn08QQJtAULSW6T6BXu4HRqcLXFxjwT2ARqn8NIT6Koa1b4xQbdN
qacpGGrA0HClfhJ8tG20Olvk0GpKqiHPaxUt3uj0ZpXIJs0dUCD4GgZ/0eUde0b2RWBTdFA4vKry
KCdL9avSdA4SxCWHbcT/tTyTC3sg+6OhbV8rQx3j27r6TZpFWVHBSeSJDyV5sSH+g0vMAIMpvrKX
oHJgPvoVMY9g60wOMiKpsVoL/BT/ppb/BDJ+Ew+c944dnYtnxWAVJiRwcBh/9MJ15N8W8lP6Qv3r
9IVqExBKWVBqO/2iC4t13a/WPANB/h8T5xfmOMDKlSUpuxTjDUMkB40MkhPVkamozXr7Tp8XxUEV
7VRqjEoaBbRPoV+EMVnVcgi4Oub6vb68xRT/9et1Kku/hKuzQQ6u4l7NKWXV+AUpGejHvoMGwEFy
0D75hWW3dU+2MdiNltSWDXL89dv3/AM4FJvRoG8oFT4j8s/6Qb5l8Y8yenRv7cTWtoOfszEOwEpG
yFxICuRrFXJf9dk/UVK2rlGjtUnW1De6Mv8dZJ4tcvBldNIyVgaWx/WI/nsvxKMVv8lk/LLINyIU
iRmXTYtRRDMFN9CM6s4SvW1o6XezthtM8Is0pnwDhcoHpHE8XQaRlE2P6Yyu7YyxD5S7cfy2pNHD
9ZO2Da7nn8XA6uK6gg+o0CEhgrytcqdG6GMrTEE4xrbyylHmexKkfqXSrCK7mO3jXRfmYetLoboT
vch/E4mdV8JBXT53aNoeq9OJ/Rmx48S+Ml7f9rlnaxzuWLVOgD04QH+bpT25uWv7yGOQCeZtyZSS
UBrnNBzAqAIVhKBOvkGL3nAMGRXjKl3u5ij9kObSXS4393JKdwkoNQy7fCNL1mNqLTvbnO8je4ES
VnFsdRSB63p1ZptkbhNlu67L3tWr/UXPZzSF1/UHCIF8tLLSpSNEx9TyWzJ2OJ1K6UlV9G2NUieZ
yLdS1qD1ae36fgGxUu9FYITI1X63VKbfr6AeAJdXHxWj0xbrvjJokCbdEULWh6g1UW6aiTtguNkq
0WtPQRRRKs3dXKPt0PhsoZvTSERCf9uR9Pnjceiqda1J6IBDv6ayq2HUqXaoLehJEx17DkBTuynB
gsYKB3LzT2qDJaMCrezzuuZHGqN9dR5u9VmUCBP4KX4UQ7MRCZKBxZ7wTxWa34aPWfFxNAZ8XA2c
YYNzHT1+8/o/7ySHo3WU0XkpYPBn7wmKPidRDPSe/O2L4Zc1vkqu1WovVcUJtSu03J1nj14jwSFA
Rr5UbiiJDDpgBIUW2IPAtuYuWf0ft48vkEd1jKFcu8lOo8+6C10hcP9CpcIO+zD5pAmwXgSRfKW8
sUBo0DYw1/myi3F4Z/4AnbKAKa1mgphatHscPpoLBaNAhONP5dQnKaihlu/Xz57IAoeHmaQmphwh
ROpUybHAS1FjvP66iQ1qBtbsdD5wHFBAWUBL5eTfVw6bZV3vkJFHX5vo4rI/dAXc+YK4pUDAdUja
DOD+rIKuaMhTV7ZKB4TM/80d84VwMihrabHUFpSFv+gtOZRRd8gq62PcTn4PxqRktv6x0eDgCfaS
PWuuLZGDCohloWqLzuNQbTvU/fQJ+o2VHK715BYrfRy79mBP+qGTAPdkIjdGOT2D+b7ZX/8dgp3m
a+LDEo/xPGO8vF6hDxOnAeTADmAfCDKjEHQ/C9CYr4nHlaYN0UTLsM7j2xTuZlEGCIvU1r1lNh/i
Jr5Tcvvz9eWJ7jgvd9eXEbhzIlX6m9fl9kv21/Xgi+PJoJNF04D+Y3N6JMR+yR4JdviaFOkJDK8c
IJ2DlA48ownWxqwZeyvNLDehtS9hmN9dOtN2zBrceJW6myUdDAY9lPBKYn+AIiQIaIv6iUr0kMQ6
aBlBEu3IKO75das92Rn43xSlB6FgnNlOKetPGGB/W6xgeUoWHSz17XuZgOXKrI5EpmAvWveGuvZe
StVJdEcEDyGeQlunY92tCrLA6F73QKGVlz4YlUDHou1KtDlGydMSyF4ZZEsoykALYiKdgzow3qey
VeCQ2kZzoG0cdlEbYpRZcP1EL1u+WzWWQXSvzoBtCazkmFD21j1KunoY73qwCQcJOMNtC530Oi6k
Qz1x6U7gN3TusWl1JZWpCb+uMBVf8OjKuqh+sMFe9D9+g6d+kmiqGQ0FyLA58HXPxjm6j2i3M59m
6JzX4DjJQyndMbH63jVBg+f1maMJwwvB/eR7VxOtUNSZxUs/cjF/kmli6H3lcvI5946CS9JakYOM
26CpDmUGCQTIhxgfuvI+N6A1CB7k60gnssj8zcXLNZHrbmpyvPdwI90IlHjmgpKo/abQSlRFC1cq
QnUKrtv8TT7tF+LxOXhjstsOrymWH5/8Z5Yq/Nlh/7g4oqBAcCUNDvCGVpoXtceVtKyHbAZVEQF9
p63619ck2kcujsLTL1V6DQ4jtxZQfitTcoijYt0V8vh1bmUQl+pUDWaa9MdasiOBjxS9IAwOd0A0
828VwLhXAjQ+7OT9Dz6BMgAllCD4EVrjXmX2pLbQqcJYt72zwnnfhFCFOyiYs2pdSWxNkCQwOKix
BwKNUGsF9wRxe6/dg7A69RPPdrHbKkSQ/7ocez6g7Gtf3Ip6tNJEx+AsagFKgCAv6NHi6w4eJslc
eVfFu+uHRxDi8Ll5tWuiyDZxCatavUtT9XFplEO72LcJMV2Qex0wQy94WAsCOD5ZD8bLRtZLswyT
/JMxYMQLJOFlP6GBTNh9JHAVfKa+nlZ5XDJ225c9a3ZaPRv1KScJeie17/9T19GvL2iyQ3XxBcH8
XNlQkmapyT+dKxOtjwOYPC3tsl/x9ZQ1Bl9vkJXpf7xwJocuOVgbzGhG9o/1Nel+tEcSyLdDJggi
ecJ0hMDhmRyYrKpVGEaHkiIUiLyuc9aj9c56VEDxZn7BKPD1sy9yBiYHJmaXKMifovagdYepBb84
RAXgzLP4a5820MMN8KrIjfc6tVwTVLWgW73+A0Q3gYMXpZhmaAMoqPvRO7N4mMHki04oSBQIGm4F
fogfYleRIE6HBt9wkWd3yr9LxnFNZ+/6YkTQzA+vy0Y6raN5Clb+fIxJ4PQIO0gXl8xch1GuwIIf
FNn01SwsL9O12zpadmqVHy2S3KMb3qWJLqjriBIKhAtaSi2ustQAVwpBjfYWTO8tdBIit9Ik6FCk
kW9X64eR0hps2UlYFZlwrkVwZniiR1OSpJSwhfeNx8a3IKGhu4oTY4xq+droXu03e4gji8Nu0W0h
HNisi2xUfc1OEWa3SmgEuUUQgQlkzfaaCwUk4VT1iczhSkxKOOzRZ7OiWd1KQZ90n0t5/qaM0FOZ
usIntiL5E/qOIfE9Gp4B/R+rXvZQ9fGGFDzHUY5Jd7iyMeiUqXUKa1IxLTqg/0dOnuuymZ1cyXY9
Ibupap8bHW+YRX7Oum431pATWowFrNnFG7XMc89K8G2xeKfIreGodMYXiimyTtfBna1nH+RSNXyw
Oy8OnTpBmUtwcQkPh5pmDuOMmtPcPg9ruK4fE5E2vPCzciA4Q85tiaL/QFImelwRDvZIolhlAVka
NGfpBxOUQwipJqTMgvgA1ZMCU9+TR70WrJG94cLtuFnhi5PRAt9JuEBrbnuyJCNNwwVFWbrcprlo
8nB7sOmcfeQ7xkkKuYBqRlKw86V7051uYxBZu/Rr54GLoYSMMXSaW4FPERrlkBFktB006mXQbZQ1
5unXWj7MquTZcvHWiLKvQ1t/TEoFpfa+dlYtb4OlNMLEmgIlBt1IJWKGFGwz32weNdCrrCjwKquo
k2tvJ+Xtdb9zekVdQQmLi7egPtm1OvTkw6JOji1IdhzJ+pYk7X1tt1KIDJenNAnyPvN4j1/zXpum
xFE6EHSPhj/ooDnHK7OuzENhyrlTgelbVjMXSpqg4m7wnWoKQR9IOTw1uiR7cm5DCsxcnbxbDtpK
3ttUQ9F1mG5rLXJKc/iUENt6V0rZDvSk0FiZoOghNccBCVHSoSBczFHm2J2Gmdfc8KZhKr7HQ/aP
ZvW902rL4KVANG9OsnvolDRhHBuHNekgbhNrd2Q0jm3e0/D6Dm7Tk1ycUw7ZG3Ut1ipH+b7HwdyB
zBL6eTlIM3JX+wQyY0iEYPz9MTmI6hkCeLM4fG/mOurjEREDyARdeX6zmgguk/311W0eQMxWy7pq
mOhq4e5D2XZVNIKUPtRqSC0uES2cUi0F3Wkb8opIGGkQhJExxG2CLOh/45F4ihVMlANFM3OHrhJw
FZeFX5wU9BgRrlb4N5AeCBfWwlu4364vcTtnfLbO54lympVaP6NV/988Lmv2GJpXNntsfrULY9yG
KkParUsPp6RZzZsinzGvDyb5tTIEzm/bM4GriIDyXdf1U0fGRYynNxCisSgeUp2f32FDfeVDf0xd
9Ss4y532aSlF74HNlV0Y5BzTUpQDHTLE4z+bdljHg7ZDG6AFpnTFH1pf3DksMsqdnLYfk6FIWHHB
ehxt46ApkMERuwWGgi9Q8rw2vn2lRiV7rBjJgKG6bHYY8zcsJ82qVOHqD/evSGUIVsYTaFRqB/Fg
FdB/NtmFIJiA6JRPIv91VjcTGhfr5AL0fk37pLbwpsv622l5tshdqb/pm9aj1qdSer5+8Tax5cIY
53p6CZyTMmv67uPCsVNIqSa6d93E9t2+sMF+w8UtMNeqzE0WRNAKvPmt6WT66ltLutetg170ftnd
lmuGetwxb0TOe/tNd2GcfeIL4xNrVbHZJ+x8LYCwReGNO+m7DiQrg2LwhD1Aog3lAl6lADtEBbcQ
GA4bTUtcKfIS8OUd8W71lFuIWHlQqPuPO8xFwNDJjI3UQur7olUuVl5ZBdv+noZmQWfVtoll8fc9
NePVNNHcfmHt1Y152xh6tsaPHBFtVqBZqYLEJtbAOJhJR9MebxVzuu/6+qj2yU2/muBTKf02Uka0
SKxQqIseBgjaXN/lzS978UM4r5HNy6yrbFiz7d8VQ6AUoprNtgu+sMDffKplps04pJZwJCfBANWN
4tPb2EaB8QANyCcIHoaF3+TuK4h12QpeIOyFfQ4MIqWvRgi+/miluawspOJpQ7aWa7Y4UFi6Weoy
Nn/PCkPr/txI86rpPNHKOBQoasW0MoqX/88BqJ81k7/so7jYRA4AmtIakR3O2ZBJ45SN7JGpcPv5
42B9vH4eN53ThSHu0lNqZrTQ7DSUu/lJJ3g1gEL4Lu9Bvnjd0HZ0fWGJiyrUGhWgjPFImU/QQuvB
SKcgtibKE2sUQotXsMaPrziO2xcOeiCmTCD6bXALrPoupwrBdWDTGaxXqJluIU7ceQVGKjW3Psg7
sgj8Ifs6L4/l2Sa3VPyMbJQlxNoKRr/JPHuTWXoLNPqKXgDaotVxKFqXXVeqUlWFMv2yNo9R/Vdd
r9D5/nf7+MJITGfaUFTUQbQy7pVju4O8vS8fRVX737iDsx0OFyWMT2ZpCdR4MaP8l+13F2viEDID
mZqWrSfU+JGhvWj2E2PUNmqcV8bhoZyCzUxXOiuYAyUguwbKex4jYaZeHYpJtLbv89kah4jtKmut
0iMUQ6mHdcdJYBFDPx51Rydv9rPb7PH2EmdFRWY5aMSrJWrSTgdBIqgvwSLsoMvFkyBsJwCRbcA/
L4/DRZrPDRkgAYnAiEkJdG71KCF4T+6yHR5iAmwUXC6+LgJlxGEgjKl7bSG++ZB2j/9xNRxOWGCW
VrMFfKg/u04Tz4QKA5vXETtL0SfioAK8OKmxyjgZeg6lq1Jz7BK6uURQY9ncM1M2bbxViQ68/d9I
uSrrJh16fKASwmSWHdazSChsO5a7MMGdASmR43KUFkh9HwekGEy3A/mTes9qw2jnFle/N9H8wh7n
QdJlKjsVaSPGFNc+53eqO90tt4jFbdzjwSOWW7+VncRX/qrN9cIwdzyIMZBYmdi0ji29i/tSdss0
9WhffFUbeoPAetdZ41PWYg/KOEQVtPur63bxC7gzs2KiXbGY3vhw6G+s8kMVJEF8M2MoWjbe9yHZ
X78Qm0cU2u2gmVYV1eYn2pGzVXqrhzndvOvs7/XsG8UqWBP7Wi9884UNDiD7OEqgSI6JA5tAHbN3
1fhzYj9kzVNfCsu4m2hlEsMETz06XPkS/5rXqOG2J3mQNYjR541Wvpsf+lMQWRW8LE6cdy9XdrbG
fs3FI7XP2mZtCDA4mSUwoiUTqP6WT3GiIZeShxXVfZkq+wXCwDNpPKmx7+g6fyo1XXeMSi6ccbQy
ZynsW3PJfVrrx2i23MHO/CGTHlQdir3JRG+NcQV/MY0nyE6L1Ky2v/95BZyrVEq7Rg4PeEilGwI1
8xitV5AVE2zUdqxx8Vm4I5CjxoX7fEFk8Po4nl3Ra9+Eg0NUyqgis4G7vrZuIaPmKgMNa3KjFiD3
6O779Pn6DdqG3/MOctg4j1E3lzqWRk2QPKNlzVZEu8c+wrUlcXAIDS1aTgRqHFArZVII1ndlB043
TyMA4MyvXNHB3s6+XHwvDgfLpCo1KYcfZnPBul+CmyHy1PvibgYHi7gdYjNguzDHgV5PkcBuZ+zh
n4/db7uWX5+L7xWwI3PIKBOXGEEnCPEMv1SeCzsL104TwN52xf68Kr5ToKUYGMcECOTI8iKM8vFL
OiCwUTRnIvMeypsHCFi/I9L4WMezICYQXTi+W8BaEkWGirC1QcylCwfoBFeA7wyQesx9pcyJ5Bba
WKxbo3u6fsdOCfcrN4DvAIA+McY1UrxkGc+Y5ETv5U+Dr7py+YBKRzC/gWiGk3QQLReu7Texz/nA
cHgyziAK7kdoZ/ztuN52lfri3HCIUmXLVDVaj4qOpDb+ECmfLIne2bQ59kT3Yh06nmMLivJ6erBl
9d7KjL1C1AbYTV25bT5YU6U5eo2qp270TPWaSo6RKYYnR8WbvNChPh7npui0iw4BB1LE1FrTXAAZ
huLIERSlyHHeLRraHbw4BXV1+a34ZKMVQmSX+dhrR4ODqtqsG6OP/sWOP53sYkB0zRgHVAqERrN2
InawlrWTZFR/bylp6xhjNbnJaocxUSJnLRMwSY354/VLINhgvqZPZ3TDaaRGeX1sURxu8s+lKtLe
EdngcgLzQk170PARi2R6kvLu2GtjeH0ZJ7WlK3vI1+WVjo4qNCWrsKCQVHezfXJj38zPUHX/hKnl
O+jYPtp3XaAcUgxmvCvDxjPCybPfjIbT3LCu91QoFibCF76SD8HUIVtYhxFrbNLqex1agJKbmzuW
sMpjUOcMjvxJe3qFaYFzt9gnuYghu1HtLWlABZWbJ3+1VN/2HMUZX/jityqleU0bMGdB8iAs/eS+
+1wH2X0GFrITl1WJNEl9mN9TLLtwzb984vxCVIvDN9pDJHZiLvhnUjd317Dct465EzfbCAJci4Ol
VeoLdVIRDibNfV+978A1qImcrcgGB0HGUsqKVsYlUv+Tb7ReuuK1j4pV4jEqlU66Z1LTr4jSBGET
X9DJtdWIICTxM4P3Y6KAbaM4Oy4APr6a0w2xXpQrvOAYtPsqYGKzzV4VSpoJ8Mfm8AeDRBWKmY0V
xMWjST9TUd+H6O8zZ3Jx2dqpiPQY/8LkR+RIZPJrJfOu4xs7UFfgjX9Rj2odVUqJuhdmxYm76Ol3
vWvfZuXwDe/gm6RSBE3tgsPHc8RV1qDnFkt2dmVRuOps7upkDROKyf7rC9uOhIiua4aNup3M86fR
jHYDussR5mWPjOoZlSZf8un4yJhPl704xbkZq18Y5O5VokcKNSQMfK128j7NF9dsjMMkVQerrwXO
Vbg4zrM30aRMpsoewv7o9fkTCZqw3U1Blz/FSHKJB0o2v9uvxSkyx00kj6qh15BZDPNo8aoYIt95
v5s14STXpn+5sMNdqXIyCZk0oP0PwmxUY9z8SYFH/VciW3RKNkHpwh53xXpLQ5/b+HcUaqK1sf9/
cZ27Cl6u60++s9qD6RwzMmzM2ond14z1bzc4XiyNc9V9n1uZrcdRIB+QCHfkAaosuaunp+JC61i7
5KBUor5v0X6yc3SxRh2kDH3D6LGz8l1mf5HK+8K4UZrnuniKmskhvXWQmjut+Cy47SK7nJeOcmiD
1Exp56eXfn3KZtO5XOwr56PbBGPV+YLSaxnTpyTqKqfW0PWUx3cg5HPrbAwVU2vcem1S0WndRGtC
LKLYCnro+CGTiUZWr5SnWITNlOpPxfMcYFiHCaX5OvLOgQ7WZZRvIv/6/m5j29kwt72WbajjnOCB
jvEPnxifE0qd3px8ky7udUvbyZyLNXLbWzaKFKvx6Uui40q/QcgH6WkWXy76zStezOyGv/CAlqWg
3VSzFIMf+tBKuQDHLARxf9ZY/qjYt4kBtiEbCrEMS5O5+xGlZW5LjEdkvSfT0UJPQuFZewgezK7l
nLS8hTzkIpPct4uXuUpTRo32Yzj2UsSvOohD2O1kzsUSuQ+YxmQwTQ0ddH9+Fbe8EmrzMsYY0FZK
+G9XWKM8qBpruBifehNzo18aY3f9PG7FYJoKdmNTNmz8w4F2XC6LirQYxrjN3kcX/FrpghO/tYhL
CxxOL0ZvoFu2kwItT+5lOz9MCiRxMUfx3xbCnbxhrqUpQZYvqIbE0+TWzVoR+Iv2ijtplVJNKqnh
4NgMYbr7K48jssmdtkrHTMaUEKBxqbtDd08zYZVmC3UvPxAX2KUQEcyUFUcgiX324lZU9Imw95Lt
Zus+pmjUZD3Lhd+rQv5tkW0u0FPtVVvq2JagubW6cgdda3Mc/+kHDNf3U+30GuQbr5+TF1APcS3T
sEybKJpiQhDqfz24UiyalJE5Q9rOcKTxKMfQw+yeY2Gh4MWX4wxx534dSiWX5jELl+hDXkE3HnKU
15fywlMzC6aqaJoiG/qLu5uOSS+1OYXyLVgXGCMba05+hfTJ5pZd2OFWIi1VkchETk8Er8nHUfLW
ziWxMzrS01ogvlN3YMKCzrDlxN2foge3Ru5aS6S2pLjA54oQmA/NnmLQrc2+Xt/Il5jOWeFudmei
XxhJXnyrw+xJGA3OPHPPog11J/JX7Db9jz/mTHEXOpNSZe0LDabG3tGr95U6+63UMSWJzMJ4yiAL
dnD7lNiyDK8MGk9eb52YVb1kOQwSRbmrreaYDvpdVhmepREM7Jn6P6RskSfO3gg2ld2klyv9ZZhn
+WqjZJ30uQZR4PPgswNaN2GE0btQxciT9VaNHfmtwCQ7DddMsjD6Ijw3DKsblFn6cVLR7OZWdJ94
6I/BYB8CkMqX9qCpnqjg1f8yqDt91PNSWRB2YVeLZx1DQBQftXajUPPiN+pH6XupOpq/7Ignkk57
2UvI7BEVbUWQ8LOBZf9rz1SrFSNacYabP6qO4hVeBvm83exmd1OJKenci73yaAo4HjYR7cIq5ygq
SEFgdqbBiEKSe1RG975Ik0RkgXMHcd/pBWjvs7BIDXceVPCziq7D5hH5tQjCv/SlHK0zJDZAbDgU
jqLfT6jMDCIns3nJL4xw53CO5aXVGqyjqotHsAS/T+bpuMzNsTPnY6rJT7FsC675y0Ty/5wJInNn
sCwmuU0HNQ27xYlC5UF+U484GoiHb6HCw4b1WfZ+9qu3eeSwuf0/7l7hfgDDg4tLENk6LcbKBAle
Ca7qPHds+lAvVBDnCc4+kTlvROZIm6sBeMZa4Favc9sao3j+vGOLS2skXNUvRe6bImwRfVPOE9XE
GmwIcWWh8rVsnbmF7Vz2u5NWqu7InT90nqq5i8f2VtzIKzq3nIvKY2k2KTrLwyoeHQutWNmahWNs
edchVGSGQxaQI0/mZKdZCCZRhxiQVf2QGR+u27h+y4nM4YhkWaWtKhhlUdNDM76TMlEZUmSAg5ES
b5kYHXpweZHlK81jTAfBNr3MPv3vYT+1G1wcdrmsdDKNDWKvW/kQ7yqMwOvp3YgKQ8w4aCanndxU
sG9s7194tzOqnKKYC5vaDO9NMqCKND9o0lNU3tjxG319zvVCcMm2N9CwCPBRtmQ+EdMVCVXjCFFX
p463o6qC74aKKqjb9+lsgzvQvbEOVTJkOGmg+wZru6OsN4v1ddRDfUDkP4oiSWUzjEVjzs9FcUc7
onhgG+2UnQpDLDiYdxBUQZrSnQ/R4+RV/rTrCLi9rp/27Rt1Nsud9skqSSONOIxKH86kd+cqdpT2
n+tGtiOQi8VxR75tNQK6dqDicDBDI1B25l4JmXLA37WEnk7/rzXxfTvyYE+aYelsKxmbTudgJs2k
bhIQt7sBD7H2D0UnagG1ZoGXE2wm38XTm+a/INxIHwrzUxd9NtXP17dSZILzo0ZjGHOlA1yz8k0P
DrJFKxzLEATHLzktuB3knKUeyUkW6fhekhxNjpznbtORB03N7pKWeJYxH7OsSxyrnpDaLunqJG28
L+j6Ro4gALn2n5oS1OqqZt2BnDJ3wGd2M0TdB3OZXC2R7mR9yh30mb7pmni3luniVBoJwJYSTIbx
0Bbmc4FGR02Z7yutuddyemtHhdtY+Z0EsoxyVEAW0L6z17gSfEDBJeR7h6bIloxEG7LQlD8tzQxG
R7D7LBhAtUS98gIM41lDMmWc15nCYabKEqj6Q7yIeN1e9pRxH5GDsCGJ7dFmIZceWgdtxx7gUti6
tdvtrp9J0fXmpR2HuGnkOMFi5EPyTUewk7rGGwwNeTI4BwvBNxLdAA6xFnSg6pFJECJHRQgJiIPS
rY4yCTlsRHY4zErzfJllBYuyc0zOetUeAsN+qjvtF+LOi2MOmFCqwZARiOZLfxMr/8IvvnsnRXmx
1mL4Hum4Bmy+lN4WezWEfCTmUzALZjuNh8i1e4fx1lAODUH0wBb20pFDVANd87qp8/zN9tRI7SxB
4VEZ28OovFWjgzwcF332oMru2lUFNvZa8FG3r8PZJvv/F8HDoPSrUqhWFmqNgemU71IlbCVhRdJr
y2Lf+8JEvZglSVsZIWqSP5fR8JxZ0eNYR0iumYduTPZZDWijIGlaRRmc0xD5NdvcVcwbbeoTCc59
/Lre6wfw/+ROflRuOpf1fRih7CXH/n380Q5/cASKmnR/c6TO+8tFF6k2SkorI2TqQaHLjhRk00GC
KqEjkvWdlA+jD/4QkJmhGoqamliX9DfxzfkXcNcW6U5ba0aMMgLA71hOIG+c/BP93h87r/ocu3iz
jwFmX4QwKDpa3D1W6tHOUTTE3gejB8JrJlZnfSRoX0o/TjeveWpuJ+zIr7Xy7M91r0oZIPFHAFJ8
K0FIB4pftDX2oQgsTmS9V44WT//cxfUIvYaKJZUWDKNbB3ood0qg+iBl3NGw8uqbcc/k+XIXDcxI
1DvJPZQQvOqOBsuuvkMzAVh+ba8PpyO4YTykiPwSnXP5Q++ifa4R+Ar2ma/9XC5+aRqty9sU4JKX
UzAud0v9hOrSrukbp04gaxmL5Km3Yfz8LbhQptNB+Z0RXL3Brr+DrePRLiW3keuP132gyv7Oi4VB
ZV63bN3SLZlLquSZWql2hWM2uT11rE9tQL/Uz+vz6iV4hJO3TTi9ZQ3IiOeJl5Ve9LUBfouyHC+F
wJnTv/gZ3P7aK52hu4Gf8YN8v/KGp/Z+PhJM8SrQKGWkJGkQufaD8J5tbvSFZW6jdaNVmFrpKet3
09aO+rkILLQ7oKtt3x66vQzKI+FYzeaj88Io5zd0I1Jr9JSbwbSmGqQTq8QrCSJTU5KJV+oFXr46
Iv7r33r7eX1hlXMl6ipLa10jkQvu6PdVdM/Sx4w5m2Y3/efhXX/7lwmWC5OcBwGZNCkqGW8auc4c
eZbdEWmzVFOC60vb9P0XZjg/0UnNUo0RdC/1sN9X9z30ycxAPgojRvZzX94WE1fbVlVUujhQNicV
KMBSkJj7Hlz9n+4fQp0EdT1zvxrOMrgj/uM9qxcJpT1fNvCersgv2/zzENQrRS2vCOzKxVHDwc8+
xuBEeZecRMtGt2rc8Z+ChjSI0cl7fXtfto5xtjmUWJrJHOUG+d05KN71+yKYv/S7cq961ZsmEF+P
7XSkdV4rBwe0H+SpIEiYsacw3loYe/Djg+5V71t/8lSvvZX2omBjGwhs8CFB610xeJWJTh0aiXYG
qvXG24LcNvMHW3+8vo/b8Qz+/E8bXDSh9iqho62nUPSt3s2P05PdeamfWc70lMDTzW77vnloP/Xf
SR+Ay+pJFRQbRGvkzm9L5r6XSlaSS2dnzN+ZADyzEDzDf4Mzv1bJxxFligrtNOG0tJ5d4PMhb/Kg
vO0RSig+FAgwhvwfvx0fTSyzRqlqwH0s6sc1n5ysv8kWWXQL2Kl7efvP6+JOJRknJSpygBlT820T
J3mMb+0cVYDJ0/z8Pm7C68dF8LV4BYlCyUFOZHWsql7t1xqqPsZ6r1SG/9/MsJ9x8cKY0qWNVyZ8
08KELEHwQYY25xz91+3jfME4EWm2RiyH8f7HpdOF424+yAHYt8EN6Io8+zZWn78W5xN0XdITBaW1
UF52pg6SAmVyRilzU5yP6xt4mj+/djC4a22RFo3jJdtBL7/TvCz4P9K+a0dupGn2iQjQm1t6thk/
I83cEDMy9N7z6U/U6Pxqbonbtd8usNAKaEDJcllZmZER6PvIn4qHAj0WhqMHq6fckEhacpQDnBfU
i4iuEAJY6/qH7L9WDCDEVGAxDECP/rqUUaa3fKPi5OWn5L0yiViyYK7+6qv2tyK2BUsBzk9jAXB3
nyobq9TCqnrehcugEt01EHlw83MicwzHtf8U3digVnPhpE4F6SY2D+CEpmRGH5+oGrvBixRgGp8c
wumpO80H9HejWJDYrMndPY2bL6AWedTlOlIG+M5KiexYOwiGAt22l+sryJpKykFzuhHlJeoRqNUW
ZgNCmTlX3esm9tNel4HQVRZVUTn0AqnkHGrmPJoFMl8Znlbjy3zDbqtgjIiur9RCXJQaOYapFqQg
vEyM1b4+IMbCfI53479auVuGfMRTKc2jc96jhanSbAQQ/8Ybb6aNeig0Rrm0JTDDHjoRrLzqrUZ5
UXjWWWKuDpnPzWj6Ip2AmRFwlR2IRsHoo83bWez0E37AypmxFofyF7ysK1I9IKasU6TH+IcsZfE+
shaH8g0th3RxCl0Jb1Dl97YfvGEVbvrkP29qyj/owzjNRvy5Cdp3Q5t6s9PzmzBePuJOr922Vtyc
G2/BLXKnCbknS8WPteEWxk3AXD3KSWRhm0n6godILJDDZfNnIvsEwjveXQKQQv3HrU+5Cxmmyr7C
Zql4fxZzq4MsQvZx/XiRFfrjcrvs+8+YdrMh2wod3mWPoooeoStqqc1o+pD5GjQhLIF1xm6kOS1j
vsgBCMBowDiuoqO2LL9dHwqZjmtDEf96trRJGLJKwfNNu+0DwW+Pk6u6+YGV3CJ77ZoZylP0kIqZ
og55tEGI7DbFeywDyUsLxCe40ed6YN36+/Om4k2qy+A+pJvTMwFQU6nVSfJE+QaZL8BTCD4rfAKC
AsRaBbKTwfWJ3I94jItJ8kmbTTGvlTJrQDN4+hupVfaP2hcZyVAfwBhPDXiIVaG+BxBj+pk8qb8Z
r1VpSuDXNBefSfO172MuH0N5sWqolpzPcTN3zgqwHwSkMNfqk/aAzOETwW1xkE+F6BnrsO9vp4td
yrchOduARF/C1RaQjsHsrXkAFRcKtu2x/NkeARyFrkw9Q6grsef5X11HF+OUw+sIHXO7jjC+fsmy
Y6HETqjI/vV1Zu0syp2lQ50LY4f7AZVPp9ZzOyoZUph/4zEv46BcWK5OQOMmeLrliRk98I7kI/v2
lH3KHrCjkf0symXj0kWqTFBjsc4juIDemqw2mAMCWaiPtdMj4ac4simiAMjZrNTRvhf9PUyaKRuV
qRQ9QIhfhSo5lFpic4ls6RGqRnFpX180cd//XGxRbs6QtEJuSV1TXc9QWAOaK3KEG/kufB2e+yAx
byMn8UJff3z9hDKUP/J7kIPPXu2xWoDI/vjTE16+hPKEmpJzkcLhPZIoYLUaHqJutnrZnedXAzrx
C/94feT7tePN6lJuCaKqa5bx8LwEvK34epAExAvx/v+s4EoSYhtDlMuRpk4v0UkSukOa2eBbcTlU
KK4PhuFd6B7ytpniYYnh1TilM3Vooahq0CsBWO3NthrMaRUsAf+/bvRvXpCXFaPcilIuOh8TCMV0
eJuc4W0Fj/XqcW/zYXQIxDi1vtes9zPDy+iUl0nSfonVDH40ThYnQXUvURnOcj+BuVkvysvIaSMZ
+YKbv/9WBiAStJDds0CYiMSiScQw/ncttb9uELqbvB2WpG0iPLImS3BV5GjHo3hHUmCxz/sSC5vH
8qJ0V/kw6ynKd3GGq0jXrfYuBTkj8okH+WsimbXHijsZ3sygPEy06mXIl8iVLrrkjfVsJSO4Dtb1
jlNFVoMQyxblQ9YqATF3haxb7+YBtJxQB0VPqlf6PdSZeQBDMzv3WOpmjC1Jt5wnQjh0sTShVMIR
DN2rMrOSpGSKrrhGg/IgCldDNCOEk86hZIae7DNpCBpfIgBd2GUY1hyS3zfhWjMPVTskuPWgriTZ
2hwLViwURz5sPpp0ZEFd9j2XgXAUHZJoOaWqBVVfrOqQ4RHUZLE3FWMQZQPYaqENMUM3odUBQA9S
48d1z7U/xItRaksmfR9l0zrgYq+Hm66oz7O+HIdEcUSjYcUsZAB/rt3FFrUl56WWYymBkySZzOTY
PGOfeLrbn3OPNZf7yXTk8v5vMqkrzVgUWepVxEctbIFo6AhX8kVz6hcwRfmP6HlnZdr2N+bFILUx
y34e1rEuyB0KwvI44AyTFAoNJ7RXVCi4DPSUnMedtZ+t2T+HOH7/Ntd2+QZqv4rdmtTaghfNqj6n
cmbKkWwaAL9f3zJkJNeWkbrr0lUrpFBFTJamJ0546KSfo87wXvuh2GUg1NWm9X1bKRMucb2s0EY/
Ia/uj1KgraJVVJH138ZDXXJDP0aimuMIxMNBml4a/TYGL9Z1G38TQP8eES2HMk5VllQjHul49BTW
dBgcAozVQtK7RujEIbFno6PMbjHe2mHriOx75ot92rkYUwSkI5C/aQDDMcTZOOzKFQphgQKmwMiW
zxxjEf8merjYpHzL0iSzEVUrukA+qWFR7uXMHoRfRDsxfxv8iqV4swv6uhx6Wkl3yddQEiNcDmkO
Cj+ATIT1pTYmh8jhiUg/Ro2dtTm6H2ObsbyM00/L6s6z2o6KFCPq9OtAdJJDZgme5hGg0z+QpGQt
JuVrOFERgcOFI1XP5+FFdqqz/oTEj2pCqgX1EdWZIsb+ZdxNtKJuEi9RXgkIlOqxCVRR8pNy8uJS
j801G27zRTsUcllAN5Vn+FXmwaG8TcGJKBw0mFkiX84BNQAhoRuls+oPwlVfjGhrq730eZ6s4uP6
ojL8HK20Gxn5pA0pWk01of/Kc7zfGnMQTvH/TBKFmFfjoZsno7degQTHX6OMKuQqQaw+W2ehg4OY
F21Z93wFqN6nMLsdv1XhP6DW3NuyG7N0PSOUwbzOR4jt5bfFWhztGJfmN3TtdSbBQjAv5L3Z3Jqj
HFCodUqnlMg0j4YpL+gtNetg8IQy6M1isEQ3kszybfQim5WsZxkm87AJ4sq1iY0uxmNaEH6WwkOp
1+bSMh5Ke8djOzgqsjHyQoiaHt51yCHOWGd2ExqmntR2C7RymYmWuJaOMbDUqPaCt61ZKsjRDb2X
5KEjQU57Iv1ffRCjiu+izdWZnSi3SJWYzeOxdztvzVLuZ0a7TA8oLWJwsJ+M4XeV731JlK2m1x/y
xHi8fgxZc0sFNREHJG9XwgEQkJLgk5hRcHhmOnS3VLodFeVoJLT/a730GZ2Sp6d07DpTqUwQs4Px
5Qbpg/lXP91bmJhtYpH0iJpaLMTkrr/bfgYV+kC0U54rBHK4NCNfhS8vT23QeeCcsSfwmeqPqwMg
+A9WmZY1y5QTEuSw7xIDx/N/699nmKGrItrctHKjG7/MSEdgVk9AnPmsWdxNtG9mka6JcHwzVlmN
t1QVDR/Ksj7IMnoIyzbzICx+rEvZlBS0ubS1VYHEp5HMQZwcSalSt10SV5Zj5NyV7pxE+Q060ia7
a2qzHOrnIVu/zHn/IIAT0gzlDkD56en6ft9NSmy/nXJYicqpZaEgiiFy6+onnHS9H53UX/zcyr8y
rDHc4yfSdeMeuVZrq8hoSL4sNycdr8x0sTi9trPZT6MPmatMTrjLGt7SdNnsOM6sgXlUZ0sUVuf6
t5CtTT8stgOn3FktpnEM6iN8Cqr4WvWtSM4j9nt7TmXelPuM0Sm/Cyvb2qP82CRD9EqFaJGXSlZ5
qo4hpFBfJFd/UWWz8EYLujhftfsevOeL+4te9N8AsLZfQPk2gV+zWGzwzony7rimwksTZnafQ7nt
+syyFpnybUUGJ6qPeLJxEC7Qhp9x+7MRWFVc1tmmPBevNFpXabgE82gwxeUQz2+rDgQ+9yjmT0t7
Uucf10e1FwZvZ4/yWVHb5lBKgjMRx9xMuMRMY9aYGBNH80bUaAdLJB3eWEGTfJTkZhwt5gBGn+sj
YVzkEhUcKREHFW+S1Sq66EvTV0cRCXlzVdAxLIkMW6whUe5lWsB1yZW4vSugunhonkGu3OIzFgfS
bgZmszp0Y5FQdiVgVThd3DF7QUst6cSI7fpj9cgLEFoS7Dt898W5tUl5EIitoWW8wC3WgKtRPwDk
e4iQIYxvADR0hyPr+DI2oESmeuM7+RQx9JIgcwB2DGTnfKH4cn1fsAxQ/qEfesOIImQNDO6di17B
wsxwDPsuV9WJoqkiSXQvH2T/NK0JZ2DQ+ud2BFN4JdvQLknNvtKf14K/zw3l5fqY/maRLjYpP6FM
UtMBrI8cvwbZz8hvB0RYpPKeZj5vr2d2+ZI1SspRcMm4iouU4A2JVm4TAfPNILfnoRVeZjUKwOsj
mZAmYzndXTi2xv8eKF00ndd4mJMWA+1twdV5/xeTVWbVC9hROC9ekB3IPaN0GRO8f8IvdilvsoTa
IhgzynlpIDz2dhsQlQZ023wjfSGzg7q6y6ps7HaibMdKeRUjETsjjoFXG1pT+Ian3f30wyjM1cM1
gzyTg3oDCsSLT4yzYlfWeKnXV5GDl+azmZ7PDln9DvXYtn6/Pqef3urP2OQyp5Rn4cZGbPMRN/Ui
6IOpz9VsJvKEYwMGjEzoerNU+ZPWrwFXtn4XcU7dSHbfa0+jBunqtOp9XSqe8pZ/hCqTGy9KoErC
x9Srb+IUPS+9KllaUd6KquxDe9hstOmc5qtX5YVbGPK93qfHqsqh1l58qFoXXB/d/s19GRzlxyDn
mk6yjA0jeqFXAzwneKLLVoPYj2xBEySpmmSATJCyA5Vm9E1JeIoTOmzOLO3xg5RviP4lwMaMzNHu
oDbGKN8p8oIQp8LnKUj87ECaWwQnPcTe9bnb3XwbM1RoNQzCIKktWvTLDG06umrPIzCBUsNw1H9q
P5As0cYO5TWFsJy7pMUGnA4tUn3P0jfxfkBlgzSV6ihWClYy2LrdQ8O4vldLEzIErWcE/6pCu/0O
ypc2xtjETUfSRp7xdfDGowzpZM7rkURm630xJpfOmhuhHg7L0CReuU7fykSxjX48LmnESDGwzFAO
k1OANluEGX06+Wgm8ZOoLGY3s4QwyIb7w4VcVlChXKTKQ4tPXrH7+yoE0CpdXrIZ+gYoQVt1E91f
35a7V97GGOUTc0USVeCukRoSK1sKZQsNNNaAtiu+0U2ZG+6WnIXBJTv92vgoF8kXfGaMMvrk1H6w
Ip63FKMxu+ykGm85E/DLWjLy+yb0UnMxWpYE5ba+Vk5ZVZ+0PDznpciqWZJ5ujYoyouArz1pYmBx
vTayZzfyY6BFSTKGEADjpNXIAjHvUtbYKJcSJUM0cJNK0nrRO291N8mx87ofnENYpao7QBN6jwW0
Yu0Xyr20sbBGfAEwSVhmaKo00N34vk73snTXAlamsQgx9mOjzf6k3Eg/r0qdkv2pmKonkwQ08oee
CtFwtLQAVCZZCmCQbyyMKWOYtIRqAaKfqQwB/+MbJJ3Ln2pzUqVHSVFtTnnNI1bZZD/WvQxTpTyL
LPZKKSYI4Lmlsle5dBe5OxRj5gpi+2UGo6g5RtppNppTKsmPyTK8Fm3ywrUy4/pgbCmV8j1lNTTd
2sPDNdNzBp2fvocHQsLnutPZbYXfXA40oWk4ZSXfrwTsnwpPbdeeY0U+i034I+uQEy9nP29Ar1GF
zgSxRC5iwtkZd75KuaAObVhTRy6nBrTopcwf40yHhJ5yQGbiVo64hzAva3PW50Drq2DWOldJMrdZ
5nMyA+6n9kFaDV/COXTqEURWsRIzbhpWCESzWYX9oPaygUKahKIv0tnZmX+cQVQU+yjCugarBLv7
gNzsP8p96YOiprEAwN1kGbeCK0PTJYM+nOat4AYDM6PLRMKxdhrlvNJyTpZ0+MxeZjfaY+hNXo2e
P1SzwGqlA3dUAzfGtMq4W1XKfRX9KCF5jbsVcNivxXuPjHlhtb7+RLBjyO4d+hs2nIs1VMqHlZJq
8HmBC28uC1/NK2vo+UM2zaxTxVhEuoV5Qs9aoRGaVohHWfn35iH0BhAo9ubicplPZI8GluNizCfN
bVXMtTrVswaq2zo8pXNt1vyPUpbvwOvEGN3+4PAiEEGCjJicClSgkykrcYYkXoLSmRZ/aceP606J
ZYD8vokUJAEqmxy0fT2A782iTK1KZEHa9zfCZQzk940J6LL1akPSNKqU3XQpZOjE3CmXnFEpZpmh
DjO/8jNCKtyZyQg9TtBjGV+qyb0+W7tIVqzE7/Wgzu9cha1RGng2NfXqKBoi1TIRvWqov+r5/JCH
8FyR8VrUQ6A19ccyGc4kt36R6s9VL5amVkoAtKysF+rf+M3LZ1EHfJz6sJbHCfo8YNrU3MxJbcPp
QeCboyzSsIAk+/fIxRp1slO1apeuw4IuEKon0tb5bX98WhoztKOA9L/Efn0P6a/Kju9ZIcrfXKK/
jdM1srhph7Vbc9A53i8OCMEP0gPR0YEG5oHZA0Lijz/D24stKj5RawkCs+RNAtTad/UHANmA91Yn
EKHhfv5+fWvtx14XW+JfT0kkarGK3ZF54A+fzXrVvwqg6gE4W9NNKRKf5jo+15XMWkvG+acLXHGv
rkZE+jazT47W2EJmnbMQ/nwjKFguqG0mDmn/0XAZKeVy1NEwwI4Kn8b50U0LLKWzEllWty3s4dTf
sGnRWWOkHJDBx3HD5ch787n6o+Oyx7RWWaEEWZ5rW4XyPl0RJ0JZYqsQbjLJXv0SWUwBrUqgGGUC
wVkDorxQt1Sykg4wVor5q6gtJw06ite34988QRCu6mj7BokPtfdDBfwneovYqHfLQLABLeB8/TUB
QVaIMcVvS2jJkak6DLN7IDVNuJilj0EXG7VBqo6fpCtItk3upww180m329axtURdrRPfA5SWkFAM
7ZXmxDetWcWyzSvR46yBHLBBfF6OlZkNojvmknd9oPs+9DJO6hDUArTa1xzZ7zFCk0enV6+lnJ10
BbRcIEGM895JewACNQLxvG55/568WKZOw6zkozKJuMI66TWdX4ThYZ6frptgzi11GvJOqYtogFeB
HLJX9W/TqlkVuur12FeE97rqbUNND6LOgvzsO+zL2KiDoSpcn4QVDgaIp04JaZuzy+OCfszslnkR
7buxiy3qzoXSfa+FBuJOQLbaIHO4B9VW7jtXNVenB1JLuPuPk0pdu7UUZnrMY8OmQfFQu4W3ek0Q
HtnuhbE36TYTResnuYvkXwnv0p2R8EYK02PNIGMj0u0lITcuVbNgPH1cnfo0srBwjprwjJht31n+
Xie6raSohnhqB3h/Q11tddTsamDk0lkWKE8SlQAptgS2M6y1nWTfdfXfNDFvfBXdOVKO2v+HtEJz
3lxX5K9VRiqPtRi0V5AqTh0jJNDzgXfE6j0V4YUk3mfs4V0zIjRQZFVF7U+m9nDaC0LSk2bpMW0/
qrZ4MlKQ6oZCGMxy6ucSF8y1ZJgS6FWwBb8q0RxaEFy6FYcoNhVNctJqYYmZfcJz/7i7Lx9F59G5
Sq8grNrgOTeBVRpgxFcj57100k/hCFLGKL036tgpuMJu9dHhSsHlI/lbpM1n6P66RZuDs7eKrbos
XJk3UH4o8mMJ5zbGZSD3KKyUyiEqWwcEUa9ZKPtTNZzrWRrNvJJd0I88oy3ovMSjq2WpM09wHbH+
tSiqAC+RU6/rLbBUiR23eqDJy3leDTIlh0rPLL2V3SQPj2E7gMASBZwKIo8N5w9G+VXLhUOvKM6C
G6QZeeybjiWXLhI/fm3mqCAhL4pIz5YBfv6ncZsG6RMp4kYOQKTSTXSvHIkyEQTa0hsCahePyW1D
HuT24EePLLTB/htos4pU5DBWc9P0EkRMFFDUSOInAwkQu+378sSu6O7jITfW6DOvx1nFjXPo1l+L
F8EFWatg6t5nKOuodlOhksw54nfhjZR3e2/4YIH49p+imy+gIoi5z1qjmhAptaC1TF7K0/RCQCSc
A1oA6EoAZOTmKDoxX3+7d+zGLuUpiiERZ9EYQndGz2bHW0ujFDdik6O2OzzlmYTlLtJ3iUcFRZrm
Ho+XdWUET/vB6eYbqPhimnW9TDqMfTmUT+0dUmgtYm1SSw+/RVbsKJy5PopfWDfWPnByY5eKL/CG
SMPZ+IxO9UNprx+125mg7bMTP3fx1ocOEaoQQML2NzJaMtGobxm2yLw599FDm++gYo8Uuo9tHM4Z
eFwXR7Kr+/wxOpDHqeaNXsf9kxzivueWDGgMSLIifiJzN1mctNXXUmlxybXdeBIXzluj0FsF9aPO
wE/Y5pHbNYVjjOUXbhw8A5wl51oCn28yBHoqvIqd/HL9Ltn3PZcPouagNNKmLCcOXVAGMvYq3lnd
c7tyJpezmqb36xTixRR1a8Vizw2cAvbw3q0T81f6FMD8Cj0lq5M68M2sDU4+/k/H+tsineWYJikC
0AgBdBy0EhD5Jm/F3w2X9KhKvvGwRqZ0X3aosanH8qywIk2WdcqtS6ESxchtkayjKZ+F2iRpJQMs
zflt1ZjLaxR0ldm+Cw6h3WPhVfZr+ZfZ/vx9s9OUsB91QcAh68NDuFh1ULth0B9kNERAB8JS75Rz
/Q7/7i6iWd0RDld2b+vnBF9bAMq/c0Yqr7GMGHh0wW5wkxWmeiA1uP4D8YrhrGCPLVxoqfUPyZ1o
i1+aL/9pd4uUd1+GWdHkFFFrmp+0IuhexfWks4CV+3D6zVRTvryWpbmtOxS+0kK618LQy/LhXZPL
j1kazuswaybeG+dRGdHZq6GbqWlu5Rrtd5UmQzklcqWxc0XIHGQh2DSvT8D+oZN4XREVXQTvGfVt
Cl7HRV8NGXqZpW94y3nyq3QuF7g4EUgpzZ5Z/e67DmVjkLpUtFaENgdob7xWSc/T2B+M3LD1EECS
qGSc78+02h/ba2OLukgQFWbyHAJm2jmhByJ0FyAcR3yebdLVz93EvFn6CspQqSOehtv6rH9M/r+L
mDYfQXnQuJAKJQc9N17LI4QkSzu+bf3RMkD3OnxhNRoJe69KHeAmKF1oSFoa1PQK2lqGCZcmXj0/
DtK5qzJXBxhoiSHcobyPKVh81NWcpOqQ93IgGLnZ56Wl6hnYTL7NfOvK4nMS9/Yc8iwHv/eAA8UR
RFXxIgFbF7UasZ7hLpWKzBMFYTCjYfqYJ825vp9ZNqjJNuR6HhMI7nqz8Vw1pVlxLNTA3v7djoK6
pfIwGRs0GmVoC4amqt6ZcV1a+tQHPYtydvdsbkzRQIF2EDotzDFhU5rfC8V8ADzbzcrwVc2Kr7qs
mLykfW2b8lFL9LMuyU40QVY4l1g9Cns5mO13UBdVNKWyFM5S9tkMgijkMXzVPqLZnBqTc0b0zaXH
8kZFSAj+A08IFg0Bq5ncsk7S7pW1/Q7q7TFpK4LCLMF84CSV31dEZcN5vBvePksGt8phCJbSFH3e
FVBZrr3hyKrxfqKpaY+y/QTqwkp7OZcHCTJX4FbyUJmyxax0hbG4CZPJ5SrjTe4Hx4iUQ1ond02b
3hrS8ILkb8BF0gGY5i96MwbVKH+VjfapGQprnnI/lTqrgyCwwJVuVyj20q0v0K4LYkVx27Byc0OK
zSkOoZIA3n2r19Ex1LbAN2XLj7oQGMu970F+H1Mav7DoSMNCpJioqCYgD/jV6wbiU4Zz3jUj8bKB
e0eS4Q6oSszAA4QZSiQFTTgK9EDxZLdlJ6CJV/ljxTZ2KIeY5KMsDzxKr1Vu1/F72qqO0KP9UnNm
wR+qEq0uz+VyKiZQzHayqTQvw/RSTs8aWonVobeu+6fdwhp6Wn8Pm3KCnJ4lESdAlGI6qIfBqwAR
kBHgGge8Xn2GrV1nuLFFOcNybeXYEIEbQ2+F1YEBYgQX9wrC0M6OvmsLzkjqyCwvT9bt2nzT/nHp
y7xEE5tXo3ARJaB0Cx8NhXW17/vGy9jopphCbctZlFKQlBxGm3cyR4dM7UPvAMNyiJ//AVPdrhPc
GKScoLiUUpumyKMqjwSDlx341AS7k2xy96VTepUfMkn/GVtXovxdKIbLhFo2iY4lV/6Bu3uuTPg8
4C7me+meAHY0UFh9sJsVdp/+m20qUX5O7CsjLXqk+MmbZFBBiUyqbfVRjc0sINJwYCbEf6yn//7m
0VC11KC+K9FQtR4SucVE0AVS8RpLrVWlzxK0La6fi91XBxHz/T8r1LyONSrbeQa1IxSj0oC8fEgG
bT5yVo7K7ElprfUwfOq06DfGKXxOU/v6F+xm0bZfQE3v2kodhLcxvQi49EPnQaH9IQrkFlyx/4RD
aN8RXAZMft+89aI243t+wLRmxmMYofTMPVwfEGvdKGeOtK4chx0MFIaCk6j7UFY56PP0L9Ln22mj
fHmZZYneIBzx5i6yolCxM+mjThOWj94/d5fponx0rBproq1In/fgBCdqfsmh//L5ZEDJPnkiarHC
Dy5Qvl+fRNYqUe46NvKh5BKUDPkF8mLLYFaN898sUL65i9QqkkgxtsyTd06u75W2er5u4m88x+/J
o4FifCGO0wqFbUxeoppabkludYCYvPEAETPH+FlHEIRhi+3uHylZxjNbE3QdfQp/3ePIgC0tD4Ib
xBPAGII7PSFZHK++qZGpZPmp3aXaGKOWqgZj61j1aLjINfCZ69/U4cf1aSQH5o9bdGOAWqmW15Ip
UyBaVEDtIRxKMylQe0gYO27/tfjbjECLP0O9dxUnDdFI9nMAHRC5Ryvozd2mbmUBqv81euLtAvii
+cwx5XuuD1Gg5Ys0XZLCmFTIG3T4aYdpcPrKuT6L++NTNEPHVSILCi36ArL0BvoywFCp95+qSI/F
IQwaSBMSVSSiBiqRPHZ37PEni2iXZZw+CVNfDvFKUGyj2wb8bBqhqYSQTuAcyDzetCrYLRskHULQ
XEOJffHHV8bod3fpZfQ0gFKaADhp0dHuTbHVx3ZzU7+WJLlpjZbcOdC7G99Fnxl17nrPjVXqdhUk
fR4kAXcbwa2BOa5KLMkmNPXN18FdSBc7eShGj/1kCsH1EbMGTF2rSdppsZZquOca0ZKQRK6ahnU5
7G7bzfDIN2zuUlEBL0ZUIGWpCGbXuYKNN3d3DtE6urip4As/f6nNM1+e5Nv/8AgqWN0VBeI60In4
q92JC6c2JBLEhLguf+3eBTs5CAix76ez6BhfDbe9I2QWxn12Nz0uJ+Tn65sIcgokbQtSAdsI8Hcv
PTDz2Lszsvky6lYWx1FehQyXf+dkNz0k76qbzkxtCECb/WQTB4L6GOtts5uG2Ril3H0no+9GJaq0
8anJzdXGYjwXFv/af4H/+vn5kjwaQPbY13fY/rtjY5fy/Fw8R3EVtb8C48TndXCYrcjrmYIVQmo9
PWhM0Nv+yusiiJnQBIK2xb+uPHinQmPuwQEFEepgyDXT4FECKjh0f0bZl2mE9HlSnJs0eZu0pDEb
aaltdH6WFoFwsrY/Ob1/bsPLx1Db31BWoU57FKhkb3EEs0WfIbY+UaBQ3eWYfDCmm2WO2vVzt8oZ
Ui2E9p2scXJo/W+at9gQlfWYkEmWMWoj5+VYtgnB95a5BUwBZKtARl6ldgPSxNzJIOLHwoXu4fCA
+/u9tNQu7vmxqQoBBSil6hpwLahOoVZI/DeRo035OxQLHW7p7FooDm3NeYzJ3XWXALyIGpgjFF6m
nrTtGolivqYkn8ZbiS+qVncfu6pdBUNokitx6E3uiWF0dzdvjJJF2PjPOl3KqFMxZFT5gvGphsSt
Hqin+EZGb3b7g2lv1ztt7FGnZ+n6tBJXhABEll6FEGoCNsy5MMUnUKsg4RQ/hw8S4+bdf2FujNKn
RBd4kJrGBDUw2kXu850JJUYIrxZB+BXMBhwyeEFk8Sb/ZTiKx/SssKZ5dy9vvoA+OAWn64aG3sT4
BKTsKTksdwTADcVC/x+Ivu1644016uQoZZRHU45LMRbNtbV51QQ0RAXZL9EojHKXd0Ozqc1utP5l
InFjmzpD87gWUjdiQw1pZ0oSp5t8v5yzEPFNxekPc62f9Do9TTVLkW0/l7exTN0FPJrLcXZxJc+u
upigQPRGUzl3J8jY2KyLZ1cgXddFZEVlCcEy3beeh42sjiuGKU38oY+Um3SUXVB/+Fm03Bhze1sm
C0G23swF5H4BBuFXNCoYHfpBmpslEe/EMv4KAJbgT53kJVmamMkKvrsKGMfaWKyoRL6OizVbFSOw
6IuYsVY9qJkwORrSd1NdO+la+vXSeRIH8M/EnaME5C1K68mN9rzmsxd2Oavash9Eb4ZN7SyhMCa9
43B8yftktsegxn2DfDFnDaWVBbILoFoN4BMyOU5pMe8fsoR/XHcb89TmUou5TVZivvsJyA15yqZ2
YS2padzUzmBLuZkeJYto2Bo26mrXfSV55F0zTu0vwCF4JdFGAkUlKfIeKG3isViP2f2YBhSpiC94
XjB0ylfwUjsl9foZWkL9Gzzn4LcE7RUeSN33Lug95sto7w4weFFVBKjXYkdTPjnLhUWQYigIp4Hk
rp2dR3aU+JFDqNhkt8+/837MSB3t3XVbk5RHlgY91kFyicJN/coLp2VltCaw/n1qDkN1nLiZUEsq
oHzNCtQ3i/vru2HvItuOgDoJvJEqWhZXqOz2hl1NoyWJB4FF/LY7DLTASQYPKlDIsf/1dpbzXJ5T
gkmJi9rqekTVGqtAQP4JelcbMg9sqqGroky/+5uh5Yd8QUg3TqI5wEtHCGmLAmgbgLtylqLGbj5q
a46KNzqprPsswdUknnvQMeUuYC46QtbREaxX8R/Q0OyPT5ME3ZDAMCJRU6g0shK1RPzBQJlpDv2x
uQ3VwpeFwe2mb9f3xJ57MhSQsah4F8oiHcFJpRaLC8GvCEPudMliRuJglpBGiLjZrop7Lout6xZ3
ncXWJDWfwjxDsCvugNJCI6gIOINcuSm6VEyipLn4yne59Bkm96KLrUnKXYgrWMmQVyQhY/iWP7WB
DP4DLbWEwgQd5Qvv9g8EHqawoCq7F7yhQlZd1jQVf1KHOquzWVSnKIefam40PwyEe9LJK/oRs7i9
m7/c2qKOd7QKQxU3GZALruCWdn5bhuBL+kVUXWdmuNiMWd096sA2azzCf5RbqFmta72Juwpd4AQc
o/4g4kfoZnS0xVRd0h/dHTrGc2d3t24ski/ahP5C1C6AlAKOg3f7q6BMByCbnVDLLGUqbhR5IeFM
y7hDd0GcSAn/Hia1hnqyaOH/I+3KluTGkeQPLc1I8AJfeWZm3VWSStILTSfv++bXr6N6e4qJ5CS6
tWM9D21qUyTAQCAQ4eFOZYAXWDnK9IkORXTGQbVAi7jyQ9kWU7LtDuZsbXLfMq+avFVrQH7+qkVn
J+Otu52fRDfpLsJpa4kLNlqaxuHAtlRX3DK0NYAzWIKiudld+kDd7Fg8pt5yTNzIXb0+YAKb4hn0
3fMJGXoZA7uaIVMuJOg0oWCQBCgiqSIblKduYf1esi9DJEqCd9HY1sYS57NLP1m5Hq8MrVYe80f1
NneLXxYwKNGjFGRu6UQ/IqHi++7Fa1KigcKLaho/TdEaErQVjQ60rUsVLPGnBTq76vrh+nHcPxv/
McJPRxjK2msmmJuDpEtAnW7cFd0c0BFIf8ny9FR25UUSRIDdAEAVw6T4bgR6H+fHUQXnaltK8NKm
QwF6gOJtnfvXV7UfQTc22LI3R75uZ6XLKJYV3vXH6gmauuCsUbzhQTxPtb8c3IOyoVgAMnK+MUVV
tjQ10FJpE0PFt3WXQrCaXUewcM8SHRJthLJ8fbMYqVYkME6z4eFUPsm98SJZeiBn0R/dd+92+Mkw
UqdWOzHpLUa+O93Pt81JOVj3MpCZqxM5M5BtnnUUVZgv9w/9H5kQC69WPAR4QE7fKsAjWQglUWz4
tEif/wHzyGVudG6DC4wgmI+XQcdRqrTPK2YnTsSD7CCmKcixmu+T23EBn4SM6l7iC0nDLqPUuW3O
3euqggQ4m73SAgohetwH7B2ZBaanxI78wqpBoA8Db4InOAOXR/vcMHcGsnDUmoIBqpJvMwCg0EA6
5e742AH8A9SB0+DJk33JnyTMeQg86e2bnefa56Y5j5WrSJfCCKX5KGuDFUUCOVSfBzocG/DftAUE
J/P2VBr9i5GABE+OPDK2r5YBiIcBOqTUcOZa8usw9KweaI9M0iYbmGlfnvRXyWg7u5iM70Sb7chc
XwW7JvhcPMDHomG1rmzwIL41X4B7Ge4R6z/qhV1+N9wBethx6+QetIJSQcZwecrP9kzlqqJJn9ZN
3aHCnRH9czLMmR0b413RSqLUROAXPLxnatsuBo93FsR69AXCbcAEL+1NNjS+plqOIml+ntSfrm/r
7uI0VScGuAdVvMHOQxhqS5D+xAcGp0riKq15pOFHKv9BlwB7uDHDnbVu6BNZBdeJz3JLCyIzDGCz
/NB8cuhuRBovl2WSc2Pc+TKXejQjSUcZW5J9okZuUg+2VWrOHNYuBh4dKkG5vRDB+ne38j1e8hCp
zpKBp+hRkOvkICkByRoh4Db617/XzrPg3BtZ1N7cOatVS7mRIUtvXYjHML0e6rZgN0ElKHwVV3IF
lwDPJhwm8kz6CFdcwSq55GOP9/n1Fe1vG4ZIoVCN17HFXdMVzafMUmvGcyh5y1IdFZL9itdJhOLZ
jx+WYhgAl1pgFj7fuGitll5ik1QDyNPLgdiR8qWLiAMGAu/6inaexOwbvZviDlWClC2RLRD91zUq
JuGQvJp1ptnR2J3kFvyDs5WVkIEsHuhCBifuldkmEv1aJtbPZAEH1/Wfs9N8OP853OEzUsUc1/QN
NkiD5R7KEehk1YfkZLjZITppropRV2CY8PYBVNtSbeFVyxL+i2sHmYSC2h5VCX800j7UU2poYLVw
u09A1/mZ03p/IeqSP6DpwHI3xrgT0mgF+uUtHs4YkevsVir8hqYfru/prjNtbHDOJJOppfCnBKML
yYOcq8clrR9Rln5Bl+H5uqndW4Fg+s9QVaIYfHnMTGs1XlYJJ7C9NytQh2lHMjxXg4zGLnQvl969
bm/3PG7ssW+5CTD6OEuV0cegN10UW9eeNeU3CBAEh36Hmpl9pPdVcadeypC2rzHGUtJh+VoTHVSZ
MvoJqxcqtbdqoTM3s1sb0ZM2pk48rD7o245RrztJJuNEvahScSiT35U8vVxf/n6A3fwyzn1KzQol
qJgykPTwu0bXd33VPiQfdMd4TYRPyX0/et8Gzo9SyxhqU8L09FpWfjkc5gbsPzloNES6UYQd8ssj
aOHZCqiIBcHb889qVqmkJOxU/HUDV8hiUru610d7PaaKXd1B3AVt7fCmveud8EEKpmP0qHoJccDx
5E0HkRT9ztOdecB/fhCPhqqR7qSYHWfN5ni0FT9P36iQMi/yNDf9NLlpZIeghj2I2hvsA17sBDtL
mNsAEIyvxyajXk3hhAKQHH8OpV+1Igx3zHmvWeASkC42ZzNRdBbuTLtHS7sIpBJcSy7anjcJZKwW
KRKc2p2yNrZzsyru+05joaA/h7zABE5U9xkbX4uhmzckBhtMfwEjjJ/+Eq51N7S/29UYomETLgbS
ayQCEJfZjT9EB2inB82P5TNDSABdFFw/nbtevLHG5eKlopVLGmKVUwGB9mn4SBrloEXQIJ0HoF5U
IR+TaHlcNDRM8Ksz9lDwns1uDBSp8p213Qy//Sq+uXZDr2oYqCjoAKPzkK4+VKcarMRZIDX6UU3N
II7r+5DqgoGenflT5ivvdrj8RCmyaBglhR09PEA/hb+7T3oC5gaMgkg2lKwc+Xb+KgE3dSfkdts/
fO+muVxksaK5H0PcLtHvyQkXW3Ezb5ZtQ0Vle/6NI98GExj0RKdj/zO+m+VOJHh9h0ouUXbqvP52
Bj/5emAaHIuvemK+gv3LbbO/3FmEJhHVamjYBqAnmRYvBz8HEzoGP0f8e3kMfRPKSe09RXkheVFE
U+S7V8q78bda9OZAmolmTmYIEM8CbctAA9YSmKwOHVzKKBIgEPWjvmfCB8JPuxv1Nm887mxKUaXU
U5Pn2GPZaZ6b3Et9Vt0r7xfi5E9/pKcLP95Y5A6nWdZJX0iIs/mxfCw8PLlCeuohWtreY0gukMz2
JNaz3d3fjVEuc1m6potauYAHE/Ub9LJ/j3P/rFeG5Zj69Ol6uNu/JDfG2HHafEyVWoU6d4iuTJxA
cVHxGNxUcqiLHvmz7jSZk99Vr/ReNIy3/4TZGOYSE1mXRqulJhv6WzyMOpxmO4N4vGEjrp9Q/hF0
y3eT3I057sSACZXxo2GdNO3dJSduvR4BByiGJwxZ2Ubde4KNFTgrX14Hi0mY6ArW17qzu2Jjkyfr
ufYaoBvKu/xOdE2+1W4uUgJ0uA1QeOgKxhHOP6QRS0gJYtiDgt7z/AEqbpqdfa0fx9spYOM+mRPd
zifTS44ajqmCqm6FknhxEz6nyNTuKl86rh+n7yLWh50bx1Lxo1jvXceAFReOjb6tNVBBofdeVna/
3Dbar7V6vr7Xb687bu1ouKsKa4ATk/J41XzS1Hi0EA5HdDKZdhzQqg+zq7qpX9+s6KDKAN8zMkrj
VrnBDrnZBzaJWAbUKT8W30kwHUAzclR+Xv9dOwf57GdxZ8tq5BWzZOAFl9Kvff+StMAmy7c0Funw
7uQslgYiYfRVMeZ+0S6KJLmeK3YbkLi7M6NbCqLcqvqOItQT5Fft64vaO7hba7xjG4CGhsREVVs+
xT/RFwcXn/qsByZEeBknpghGs7uJ74vTuaCfpsMMOgPc5xA2sbv1w1r9otaz0ny8vixt57yeLYsL
9Y2xolEc41YbFwDVNCPyG7U4DQt5sEK1tgetDKS29notvhmKzF2l9vdYl36uhIepVF67tDouUf1I
h+gwykpq5xinVmiKBoPhTgNATdLkFhn5ECrzaUxB+VUnD5Jp3var7sfrets1w6HtdG/IgDgz1J8Z
yqWzat1QpQ8yqblZhuUAOIYLwYlXNXlD6R6ub8FOE1k52wLu4pElmidJjRyGhazhHnkvmsj1s3xQ
jwJLe9eOhcqvxjqBinLROhsypS7aFbTKRv47zFLQdFrP0AlXbGsZ/DodnbxWHSsb7EF6LcLoDsT1
kd1HlgXOnMVe669Rvb6oiW7HUje7Tavo4KP6gn7SbWPNNxHo7jsS2gqBdPJSgGwiyewM5y4aV1e2
JIfIjTNKjY3hwcCQFjtVolOpDq4xN6fGHD2NQrPNUuyUym5KPtdN9ghGJKUYvGhVnyXVvOtn/WWU
w+MqK267ap5mgi0IozU0hQjgD2gdOKEJIqmucyRddQapCHQaP0wglSbz7KfGFIRDA3qjJ3UZfybK
z7Wvf0eognTQYkGQt+nau6gz+Z1iOWOIl86AgfHytEatm1uVO0Yt2DUO0vChTKk9NCNKFpoXEihY
rJWNASs7yZbXyULrxbKt6qabZy81s+ey/lUuoZdbL3GXQSxctzOgx2awD4aR6RE6Bn06H6k6HKW4
t7VisvP4U6s8dNPXEnphktR9K0hm93Nph9kkLNpc3hZEt4AOR21Tpui6c5cYbfu5iRHm/NHHFR07
mLAG1xxyEDSBwKSfI0xPf6Bnx4waGP4F2lWnPEtI1mdolaVJ6Kf0G4Qy7CVaBMkAC/Tn9xOzAEAR
obrBmrnndzPBh82bOQ79KIyeaFfeyLkofAkssCi6SePwGKA4Jorp0+njlMh2PIhmmC/jMNYAbWUK
5A7wSYT7NGlPTVS+Z+pDZGJxa4jJo7Z0qKOutXW1EdXSd9r4BJVIsBYY6BtZOp83pD2b114N6pPR
rY/ZTYSplzrHoAAmfQPh641dItwHMkBdwsAWioJZG+6SmcamgLR8ZPnDqTwu9+uBYdcVZ0KGJLK1
0yHFyjRMYKBKjak0HvsK+VwQMvQL9a0ao6Myee71AXRqkVfLpdtp6RGf0kck9qky3JkTQkwMUiYF
FFUzubfy/GAlimul+I/z1KrsOoaAK+5PJwm73m4axaFV/NmMsl9lpQsSrb0akAU8isoQDzgs/PnU
l8pawhbVH/ZaKJ6zg2E4pgzoWBZkx+FDNN6UX5eDKLfdIWXExfRulocnAHvRYnodyXt+DE+I0Gj/
fh0P9GcITSCbfajIIa/mo+RSD3rH0mP/KxWAeXeYYM5/AuchRRSpS1hg5Y1XHrt7hKbOKT42X6s7
VnZjA47NUf2YvYChsHrQkVz+AxGyyyN4/hu4FMUK9Yys+oL27S1SFCNY3fZnl9lD5TDd3tEzuiP1
M1f6Inx5Xwawc8tcZjCTuMwlOU/wASIwIsYPMrhIJXt0KIPuBVp/b34Rke/sOBvR2SkxqUwBDuaj
5ihHsxx3lBU5GY1V52So4Ky340FzG4SBBa/UxE9KISXE5WLP7XKxlKg1aZaiz4NihBoUBd60Dp8E
CZDIBvcs0uRWQ5EKAWByJLSs+yMbEDafG3f4zAjophtT8P4VGeTqU1kNpA2kTpHetqMtozs4yILg
ILLAXRBVn/f9MPeIDbp+l0FcmqSqe33bLh86Z1+GR2hoal3m6lzioRPpT40xnBRV8YtK9QBAvmsb
kUr4Dtbx3B536OtJq1qlR58f6q0FskzwoQzV6lrU/NCpNSQw2wl/NN0BzXskqfZcydRe1fR2gQzh
vP4c6gy4aI0c4rn+RaT59//kudysVoG/sRz0IC2R39SmraSWc32jds8OXt2qRfBjwMzGZRz1JAOP
TXrqL4ERtMtN/nn28cN91prFNQoQs3QvllNjf+vFNapjBEkjOLNogJxnIW1sgRxap9Qv15+kRdrs
D/0vwcouBxhxfeoUuoFEB9k0fwVZYdyGQ65Yfqj33+YJTJalkXwb1uF1whiRPcdm5fRqBerQQpdt
MouGjy+DMOwjJwHhHbI5mc8WVWDjM6tNkkDK5JtVqga7a5Iv06JHrr6arehNxk7NxZZuzHHntpNN
MFZlYxkYILN4RLR4yA7pQ/iF3tbe6EVHw+5jtGCY0rP5uPz7I83AtYZOZFMBgofzomxNiqXCnQ/Q
sgSt4NAthORNO91Q7Ce1dDaXYRFMA537DFFGUktDavmqcQSRma3fYjzTJcZRPdFD5ov6OztRypBx
KtChtFR8RC5KkTILiSIVoa/AU5ywCO/XQZNFx4/dhxdfzTJUmIGLmnz2Oq40kvu0sPz4linpKATs
j6ErP6wY2ZbxL2Il4n2L6DbiosbH4js7WoWZxCyDReOOWUyANfyPRUgu/4Ocee8gKABgyyqlVKX8
JEjcyEtcV4kJi9Wn4bQivpQuaGTlEsnQ6Mku/Q4YuC9MC3YuAWNrl8uCZjJNlCxWHIwYPDkSb5kd
GRnQR+NoevE387TepafmS3+XuONkC4IP+7v577q1zb7C5pllzmq50EGmPqOQm0a3Cag7dN7ktiAB
TEFLGFw3uOetW3vszzf2aGWOg9ngWTczBLiSO3knAuHufkaUDlE8lfG+4ydOdFpr2dhLhj/EE+ie
VRdCG2CYQFYdpt711exdD8rGFJdYpXE6tMVCqG9o1o80zNGSo+lHjar+dTt7MVMhmPcyQemCsShu
16xGlSRVhmfWuTrZPQErZypZg90Mua/FclB3+UMRZQ/T0v7J9yIwaTGzeL2efy8zHWu1nGbTH6js
RGb8UQ9Fadbe1W5givFvG3z9VY0Uq+nqzvTlr7JyqiFKVAUV2uLfR6cHDcX0U/koji+7h25jlIvS
eTwMXTHgAVBD39KeWwud/zw5xQuYdKz+l0lqgeTLrq9sDHKn3LKAVZVMlH0TtfqmLLnT6pZnDMWH
666yW2fY7iZ3og1zbHOlhk+yl/9fU+sF5uTH4B9Q3O3F6K0tzi/zKafJ2sJWjA4xcfrmAE5gL7pl
E14xxqqFHVP2F16Eq80mcvf3FKokqZsm9EM187JkckHfKwiJIsfgzjSYo7tGRZ/Lr3rc2yFATH0Y
YBrJq+ipmUR57W6wwhCvAqERFfc4+zWbeLiQNOtlczX9aW28rMe0Qjx/ppN6SvJKJFy90+gghrIx
xqVeudZ0WTumJsT32LM3BcwXmQm72+LSJQcJqr3OdW/c3cyNRS58YIJrnTtI4/ql2nxZ5+q0Kohd
pFZes6zxMUEhgsayJVw4CJvkBFeVCWw25yBmF2bSMvSmby0VCPDL3F1req/mKXiMZ9S/9aX+QLJe
EgTo/7K173Y5rxlJXERNI4d4+iroswQlBMHAqYPSld2CM+jpHxC/7waUzVI51ylwlc5rXpaYwoCk
xSG7X76hvu8CFwJdjRv8v/YICPGD5TY+We5wsm6b79Kx+Q7ZTNGtLvopnGPNUtc37RqbPvjcPhhR
8qXP6UunKd51b9pNrZXNkjl3oqukNtqERyC5005W5643GvBi4AGp3EFHaiaq0+2Gm3d7POCug0on
bieN+pR2jjWkdlIJynACf+X5xbJ4GqxRwuNrmImDfpGthfFhzk5zONoqG9mIO1ewibshx7I01lTH
tW5yfkPStZ3SHiFn9IEXPca1nRjo5kvP3RczgFICpBzvTmJt3729JEAvKqw7Ri/IN1B1kKHWpcaB
qklOCoyE/kfxbWuCO4SrldeLllDLH8HQ9k32GIQHGBP6mh2Jr4GmLQ4Pgs3cXZWCwoCFLgI4yzmP
NJsZTKhqaPpgbIH4OVjEXqMTg/BQG8gs1pEXtRrZ38hHOIJnJZDhMHfBNFG2lpk1YV8Gsancd5N5
a6rj6oeZihdRGR5QT/2Qgz37Ic+JwFd3U4utaW5/JSkOJdo1FmthaCf5jnHTKOAq+2ctjL2nCaql
AFrAVfWL4epiCst2HRP25Pw7kfkX9Dss3+O3VVUI6BTAOqCDyOP8Ig6nYioSRWKpTHnEk/203rO0
6R9R/ew5zdYWlwrO1lIYcQ9bygtZj+h8A2ymLUHkLT/ZCmtyh7dXIPDUve1UgSnR0YSysE7uZtRk
6Cdboym9LTC7+YvNiJG+/JMl7t37W2Ocp4SkMkZ1RZ6Gt5htFQc9/J5oP8KmcnXpx/WF7W7mZl1c
OAspA58btAiaaD2AQCRQjf7bdRO7q0FpTGEUBkiguJS6M/vZLDDTE6wozivyrYrLTfbH5MM6jYLs
czeRQP1BQ4NQY1Qy3HI6sy3WSjHLYH3jyC5dJg3Z2z2644xG1BNlaDvD/cTQZB2jEniEwfU5g1Ir
9fVkzFWgt6ABn935pXEKZ1LvR1aFc0IK4KPIGfe+GQTmZAPM9QYGTzhfBHBhzhuETT9Bn96IbxTj
5foX27vjtgY4/+vk0ijqviuDMAcHK97lo9LbcbU6vVH5103tID9QRwRKC0NSaLZqPFZLUuJibSwM
tqRH3Z/pqXIyx0gAN4wPpVc7AHF+Nqej5P5JnUMHEk01dAvAfB4fB4XvPpb6IQnUcHT1XPLBtOHo
WqzZjQ7h5z9YpWnJGAQzkDXI/CrLuYKwY432NUtwdfMZrBPH8gC8deUNucPKgExDLF2Erew9X9ka
Zn++eSG1Wj8YWW0aPlKKg9yCKHjNRWOk+zZMlYkowCX5rWyXnpZDiRJ8kTW3Zld9X7rx9foG7nkk
5kL/NnGBMTayZor0GPuXvXRIXwFo0cLMTbte4I97uTjKl+jFW7g2kSec79esD2G56HocxNP0YU7y
T1k4AGomC0Tsd3PxjR1+QV1ipN3UIBmwDuQ0AWEAnrpTcWT3iZi6bTcsbq1x1zOter1Jy/7/UX/e
y8yh/YMEmZrypax0B76HUY1D1nACkaUzvyyzx4qkGE9Evxgh2aL3hq35qH6LybH3vMUCUBtMv3jE
XqiPFvNQFJKaF8GkftEzy6Md5D2Gm7YW3Gy7+2qh4K1ZFLH/Qiyv0cmydBVGSZlIAdOuMh6VZ80N
XxYXRdNDKKp37F2lW3vcSzHLCwvjIUh92hJ8r+QhMe+j+UaOvi6QDLh+4kSmuIMAaEE6ylJTBNb8
shqmnYWNU4LbKccXLDEpft3a7nlglBmoOKP/c9khqUtiJSZAV/Eof6Jje1xaw7Va8pLr7SNqSd8B
/vOIlflZ17ee1FdfmkKrRWF6r5m4/RXc/oIXYlmnGnO05st4qx5aUPmuDrkthFf47u5ulsvtbmQW
kpSzzmgb644Zf1UTTy1+VnLjmKto+IYdbj433yyKH5hqVCUCK/Wf5eYsl7u0xXBzKhpqF22nZgAk
EyUj6kNFLj8C5v4jw3tOs1UTyRDjRxS1f96SnWsWWSzYXHBklaN1JmkIjbr0rouPZme6eXxsBgwW
Z71jKenNGqY/2/JXPrb4V3Ti04pVJ+0MsOikKR2d3K/VV/BU9uFtPmLYM7yLCsVel9LOFVEvYmcU
CiQ++LJ/7xDzjM3vnaZczXKCwCgdGGJH+5h/zo/E0bzsRN18AaOk7Ja1I84a/8sRe7fMOXepmJAI
zvFt+gZTgphDv0tdkFg2GBLM/7Czul0o5+Lj1GkSwXyML1kYpg0fp0EVBI29vAOgBlRl0dUBdpg5
42Yri9XqQeOHdjQwIE7SALtaH66Hpd1jurHAZU8RZOy6OMEYeZEc1kizY4gtTBWKB01ht/Gn68Z2
lmNCkw5phwKQE14T58upa22oaRYlQUsgcQYeDu33dQN719WZBfbI3WzYnPRmrMQ1Szq0U3bDiG/+
Aja2donBJRG0cSeXOjPHfR80EBtSafg+fYJCcnwbhr7RCwty7EdzAeDMCveN+ijs67iOIwwO9ceY
Ql7B/Di5oV2bDtQVg1XUtdw7R2cGuedXrvYx4NPYRSP3oKD1NB/a6mQyOUWXoucNsvvrn020jVyE
07uUgBurhROGXtjENoBDbTa7/9aICigOSmJAW6NR+uY6G9dYzTRLI7kDcDD8RpJfRvlAMuH1yj74
+ac6N8J9qm7WJr2YUJO69D9WRhH5307F7dwe96XWeKlCOsR/wXj/XTPv8iOdm+I+Um2uw9CWyByM
6pM5+VmLSC4kBtpxPWZFB60nQRv84hmpJLM2VHor+WbjhgHTy1XvzLvq9k3RQvh23Gktn5vjvleW
Gj1K0jpFx8sIVD+GBrhdYUoAKFsQHyd2ihKtldqh6LnMbqJLP3lfJvfdxooufWrBGeNitIvspxSD
D3r4Fmq3CkpGQyl6wO4ERmymLANEhjmDyypOm4c16Ys69CegqiB1BkFSRsw1myhFrx6uYxlCtP/+
wG1NcrexasxdDEJsRBGw6026HWqTsyiZIKPdc8utFe4SBmLezFczt6BnfWsVT3p3axjB9YXsOuXG
hsEN5OvpoqtZmv1Vaf63pdH9BaFgyYYzLmtffWpqiUGxoD66z42vVfHRGv59oZ55w7sN7ixPdF3a
PkSYGpu3Qj1Lk1CotwIGQBNhqUUL4vJBiUqNZmkAamX5r1idbXCv2yMIOa5/pL0TBT4/1OcR4BXg
685v/nJgYN9BknwVXLKZVp1K8P+4TaXHN7kMq2mekKdiSkVljssESsW0BoYbGJII/3CrW9dRp1Wi
F0FBYwxFSc0IjaWsO4ER7kdY17eqGj3FcvxatcUvrWi7m7WQupdVjyoHFGRftDxd7GRUfxcgigXd
Am756/vC1s1Hmu3v405hUSB1CAnuVinMke2/SrknTcemeDCHmyoKYjFVx+Vr7HxHuC9Bo55Uc6OE
f9QF2l0eAAQowVgoUF9QXaWzNCRNXTKVv77DKEj0rIMun6g/zEJ2m7WzjTDxrm/pbjywNka5W4NE
DY2UNYv+rygiQffKNaQfLWBxGprpGXg7rlvcO0Jbg+zPN7lLvKgohLdyFFi4iSTy3TA8jAv5143s
nqDNqvigsFhK0egtpj7pYjdK7azK3ZxFdmk+VmTGPJroEty9fbfL4s5OnFLaAhqAfSTOAn2UFeAE
n43XAtcIVD0e1HHuigOSaKHckZglecBkhwEH7aEv2s62on4vkk8UWstq2fq10gg+326ahmoBKD8N
oNguxrW1Mifl2KMW+u+nrZjvXZz3jSnON1U1K5pczwE00fxOku1pFHaELt8jOOAbE5w3dvGURmoO
0bUcc0HTXeyO4MpjncLuRUw5u3/YNtY4twTNmdW1MV6of7d5MWiKvgJTghJz8+10u6D8oaJIh+E4
9EL5Vl5oRDIZjSXGmAoa1+qpdM3eDo8MAxXK9z3GvQHMExy8ndMNm0AHgLRKAyScexbjsUX7KMmA
0F7v9drCzLfm6bPobcL2iXOMMyvsq25iCCD+UZM2MgAHqTU5jVRBSKWrAO+S1JdS64QibjtPIXQN
LIwWmsCSAOB6bk+a16GOrTEJmrW022N2YHwtQD7QbxTUeLkOWhpRxrmX5eoUE9ag3aRAP/CkeF1S
DbOMuxWUEIsngdjZrcCA0CGQtDLeypErGjLaO9ms1AXgq6ZrMuXB/FII2ScMT0XwF8Wfj6AmPC4P
VrDeTQfrcD0+77gJTCHF0UF9gDYzt6GTGTf9oK5REGJIuixdKrnRkgmS9p3wsTXCI5rMWbfWPG6q
QFOeFkn2In3+996OGQFFNoGbIvB5LnqUWguFWUKigBr3MsVYuWcW367v1O5X2drgYsYwDuGghiGr
mKh+AULGdnmjANFupWMsYvfbOVhnC+JusUwtm7WfOjTItfAlzshjWb1WcfdMG5Gy+Z4HMP0CDTPJ
7H9coCiayihJmqN119+F1QfFQrVEoB/wX7bu3QYXJigCw5IMVfN/7FzA+z/iNewZfn8nYtbf3Th4
NGuMA8rJdyIpMN1DZ0JfvMKYezzZGgp2401KdMH1u7tt73b4TiTK50mSYa4n6Nfua7OUjgpNBJxp
wcDhDpuEioHx/6znbWs3ETZMYsxJDXWDRv94LB9YDxBkC376JIJH7Ma5rSXuI0Gro6wVDZaUH+PR
/MxksXTPeupA2Vz8+AcYkJ1YfrYy9ueblRW4nGgHZZy3W5F0PjNIjr3XrH7vZK7l1n8QhrYL5LIY
OGBXtmyB2goc528KnXJBiNhJAs+WxIUhIwY0vTFgAYo1UJ7qj6wcojzJx/YgfVx80CUFuVN58Uft
/rplInD7N7zIZjPbsFX1lFlGYzwY3cXLDvr39gHkGNEJSkDtTX1QA+Nz77T3BfQeh4PhRQ8lOKIS
X3u+/lt2ejXnLsvFLkmN26me3nZhAidVE9Tf49guFae+0QPcmk4FTdkK0luhI7w6d74AHusyG0rT
UPPjn24xXbqQ4iWFV9TktR0ITDDBZSj+jxlgEaZfW1B7Mn4WbgJojOFdX/nORzgzzjkYOEMmY7Lk
CnLt/esypLdJqz30FDO8ky744Hun9cwW52qDhGa9EmGh6TE5VDOaUlBRfXmbgSDAQoROKuInFq2O
/fnGxeS8mpY6UXCLA32QReOJ0MQe+sI2ZRHTx84DnJVckG4R4C8uWDIkrWgkU7bYVTselZv2wAgA
5RtREem/bOJ/7PCT0GYKhpm6UllqF2KW+C2bpLe9t7hrcWCyJCL/3N/Dd4PcZTvgwgh79F4DmdBX
ZJaGM1YRlBZHMBZFInTAzhW13UWVC+jS1KfjOitRQNrYplNQGJFtkpfrPv9Gq889Ac6scGEcY3Wt
UU9SFDQ6pkBlaJBH82zr+vjctd0XtZ8nW47U0YbalTd1DTpaKNfGUpbbRK9O0dwFhZ4vdka6A6qX
rpQVz2OUP7YZ9YxmDLrc+KHq2a2KmlusZa9dmD6XQ/9QK4gppJ2ddelvluTfa6yoeFUDoAJxPWDW
+bwY7THIMbYm4kgVH6XiFGe6f33jdiB8Zyb4rBiWlXnI1gbORwM2fqZbbinb0jNaVkA0ZWA5s4vv
NLKh1njd9J5jbBbH4/87TA92A4lw804G6Bloi26BeaNo8c/rdnbIjM+XyHkg2C60VcqxRPnJCPQ3
EUYUtVxIgIFw5KUEwTgjvp2/TUeG34pc1SZBcv+JPNd3wvSGHS3eT4Gy1jB/oCqQLuRuJcBNh2kk
8FOmw80eVfPN8gAGjJvpIJIz3ysvwHvebXHFoLQOJ+Cs4D0MtwjCZJYGdG5fuEyqJAIzl319o3cD
GWNK1jWAR4CU5G6DWpUSQ28RV8DpWf/sj3+BxcziZoB81ChjrF24n+wyu9jPjUnuOtAaeRjkLkGi
3VZP8qjdLp3hqnV9ILS3x0y9GdP5MRkmLxzD27aEFBqONIRsjex5TIWHaffrbn4N93Uzc07LycLX
NTOAb/F4lqGSIUd2rEr3JlkyYHGzwrES3dfL5bnIrDuwG7xe/wqiHeG+ekFXOc5MPBBRkrHN8DNY
Cq8b2LsWAbDUNB2MLui6cbdHpw2Fqph1/XbnMwLn+RQf2kA/XjezV6/C0P27He7Y5qFJ26KDHYbP
A9LQCaMjROYc0p+gvmYDXuykswBvtRuTNja5a8Qg9YhcADGpkqQPEWkClD2PZbEI1rb3jTBRjG3S
TPTs+Sig5N089nSsoS6R2i0qjZNwIIi5Gn8wIOmIbrPK5oL4UXDDnPtsjuT67fCnpRMfGcn3fDOD
6KdYfJaiYabLjf5BqWrvFGxNc2dST2NqRNmbaWDqj53DCkcsxpVBIXjT72Uy2EYqg9ACwjM815c6
zHndl2YdFCaGR/TjYH6rk89t/fG6L+6YMXUQv+gYHkHHiX/OLwshWURSvNnI/5L2Zctx41q2X8QI
zsMrx5yk1CzZLwxZtsEJHECCBPn1vei69zhFsZPd1XFeKk5VaCdAYAPYew2lb4ywqeu/6U2JK420
cShuRFo+6IGX4r1mkCaKE+oTe3At4w2CTb6eP10f0soShEwe3ie6Ck3XL7nakiYhNK5jCbLbJr6R
hvvrf39tIJd/f/73F/d0pYZjsJimGt5ReEeLaCR3qvNTipPwepy1Q+fTQBY5l5IEdQnIKOIBP4se
Nx68U1I4NMKky9VfCzxFrweEPt7XrYWIaMVCCXc2iFkkQGvS5lYtIo5V8iQbsAoyjOYbJbK5yxXp
qZFyK6i1An1SIM26/FttJ6GdN35CIDPWqKDjarbqprQSD7Aze+v0OPWrqRv3ghUfHWVwl8TFPKzL
sfEdqZYhGKe9zwVgryz1oLWcqEHrE+0d9UCrtCm8VJ/IjUMdOxClruyJTJOdk8f5sU/TyteVOBhl
dpQkHY9e0e8Mid4qTX3KkzZU8uxpMItnmG/fJ2ldPiaOLpivSmwAatip4do16gyKqbHsW07Fw042
3FKF6vxoyP2pGUb1gefS5NGJl2GbwRxcjhtjdCs1QRvYxp/StX1nSKqrJVLqJo7zu+maIInB2ABl
GYgU5HmYiSlOJKnNTSriMJeGb6gi7OBR8KMplaPMsgNVhA790PHnqEyF52RxAPeCkz31wPRBNN0Y
un1dKCfJam+Zqb5UVtqiJcyZSzpYGdjVD26ON1ZPXjSi3dfaOAR9Iw6qXJ7txnjD48ErDZMEBRHP
qqI/t7XxnFXjDU7v+1wpJL9J8kdHkXxzHHYmmrIhWvDo9Stm4qZ1/Uqk4rUjXdBnTuZlFn3Lc/ml
lM3v6MXZeGeYEzw7xnM5Jh9aM46h0/dPujQCw8o7L62Vg05S4PgE0cNSagKRqI+qSQ4wHr0VwiGu
OvfzSMGeTdbKe2gFvuoa2ymjjDocY2cJO/xgwtjZLHrFT23xwxzFDrIZjVsW9nM/lLmbkv6kmNNh
gifb0PBbkSrc13vrIe+NX9xO58UF5IwzvnUwL7ypWyyxvCxwNR6TU6pq3qCgOs8qU/aALcLPVPaA
6g9HLmU21K9QADDtU1/RG71xbsu2Tl2Da8yVO/ZmS8YrneoB2rnSkffDzwr0Am9K1bckIydoAoNB
MxmBpOmjZ0rajRJPp6SLdxDG564okoNkTU+wj3d84ISjSpneeGceUsEf4x4+eHUSyInyPALG5Y4N
H7yUsXsnw5kK/6sDS5vbnFpYtQSO0cSQY7fpY+YzXkFABHzDjjwlPdAiNJPvBrNEE0z0KC0UQxxk
MT1kfTO6NK0x01YZZhX1WSFabN/yvgU3x5X5UEE1E69NCJXsBlL6NTUs6NW0t0QZ3xOlfumM7gwk
G54cFT0UYxOYZQ+qsyLzk0WH35RI1o6Vxl2m6t8ykVOX50bmFULfy4W+N9P+4CQs4oYaxlV2L2CB
eCRZPUFAjx7bLGNH1QRcrdHs3q2ojbKB8pR0Y8hqaC9l5J4RdtMWZD90lW8N6Avngzfp6a0m+Gw3
9TS183eqBuGxTjupY/WbSvFRKzUfBhNYewX3oFaAbTidGjM/tTq7T4UGH55hNySAiMftrmkzwNo+
HMxOIle7xC7uiZJkbieLILe1kwYQWJxlT6LW9lJZunoHA/L6XjdOBRTbS/tb7AAbpj52yWPRIVWQ
FzbE0L1OjykvvdIpPT68qmT08Z+2Yx5MPS7V8dtQvGvY47Y+49hupol5WqFCJOYs0WcLAsQWx1fL
CrduUy+bNOw02e1l4PT72h3t2B3bwq2yYqfK6a0wYWHaGFj40Byzb5hGfhuEHzmB9pJJdsb0oCbC
TZQRetL8TSUOhScOuSvT5FEenc61u6xxsyk5CD19rEfDnWmTnpEY5wbIYLisDFHLy4CwCt8HeRSA
UCJhl6hG76m0vFOsOJCmNIQ45eNoGYeussNKor5anZzSOCRm7dv92S7v8uQnzdtjPj1BbetGTqX7
hHKPQvOAmzu1772UpK7Vws0bKbPPADMohr2modfbZgHsw7xJPQ+q8EixS5MSZ6VIbvk03TFOIgGf
FIIZtG/KPnW19D4rq0CP+S6m1r3ZA6WdP5lAnccWKsjILk2RBbbW+mBezJOauBDu80xqQtAx9wUa
etAzP0yaDAmB1HhrByccqRzqaFR0rWx6ilwFULM4VDVH07tg96aQX4SFxFeoj45ZQcRYNn3g4NDr
NNnOyNLbOtW+Mad+7So6wl+yxa+E7WE8dm+xav+cO3A+UN/PMc3gBw2egHxvTe84vU4m7b4JeDJW
9rDLZOFaTPPHTD5VnXXTT80pYb/B03edZPKQ8SHFigo1dJvzkXgp/hDQh1FuDadSz+6dlJ3z7obI
2bkZULJojnVpPHBnDIlI7inTDhouBZ3zQsHxpLOwpUL9MrnvMnOXWN2pSN+KRIvywQz6/gEqCzsA
rfZ9y4L5z+XFGUfZIeH0aOFr2dCbR9u3SpgrMe7SDGpOJnAkTbYXfRyoFRSyDMftug/dnFzR/paz
B4NYHhfEcwYppJ3lWzIk8nPmKW0fSEz1B4aNlWZ3sWXeUufdzOnzpFSvRKlUrHDQkxzAzby+sH1i
Uq+lH1mm42yB0aroDpalB9Aj3A8KCie9ituMcrQLMySqFJgUxT0++K3UHTTJdJMOCv5AZzUcy1FK
gklrXaV/U/IpYsUpy6G9khb3soGaOEC3iWAekbRAz+g+cRrQhV5agAWYlrtiKPyxslzg7aAGLvY6
JMWn4cakuGlYsWvVD/3MIcCa0jsB4UDuarSAa96jKhw0FNU7yH35HP23AvsPgAVPmo5a33kNf4nb
NzIQl08o+6WJS1TFT9Kfg5EdNFqdx+y7DOnybtACzWCBYnbuEOd7oVd+lj02cXrf4jToB4H7muo7
0wi3QNuPuXAnCgHv4VGjKRTcYg8IVddUu2DK0zOD8kQxqD6BbTJHei1i1KKK2jPKN3OE2x0YRRBv
R7a/cVC30VRsX+Zaw4cBj9WyK/zC4K5uNK7dwBcT6tCqRW9LeBoZtPTEYPvyLOstfXQtA6odTQ+7
8WHUBvl0XMdG+cT5Q17lYVXmQQoojeV4EjvrRhXENHXtWL/huLch+fp9iYMkcYeaIUXdWa3q9uaD
LcW+UZu+Qox9TDTXZHc6LnMQZPEV8PUUg0IaOw3HqgUe0vZSS3ipox61HHuufIcRnpuOOKO7IUxj
5PXiF/KF2xAJzfLpYUq0fQ/vUoJcotfPztAEPcBLEHvxamxaR8N/VpZBNiS+IJ0HsBOyf+dpJXUN
c/JHWQ6F8bMF1CTXALVKi90E1hABGDjpv5vltI8BTFTaAMYzTK5uDJxRem0f1Ya+lFJ7a1rSQ9Pl
sM2zdhYtXdxasJbb0BgyzxHZXVGlXt6yQ1UZfoePhgbTuekqD94Q/ohJ4JXk6lXn4Z3oCQSWUoiI
ouA92tCGwjNgbD5sXGzoJIUTb3ZTX3lt10L9PTu0OItYzb4rKY63cjirBMdqNyDFJn6B5cVB/U3M
H+2ADhZ/ARQ/gnuoX8S/WucZ6fyEpBTGXLmpK3XjqbhWI8YrCIUE2DGiob1UajKpyhreojmPCxYA
gMq+8yXNg7LROd6bfqlEKfP5qYtwPd5oMK29UoEtc/DOggDBF4+rUo/HoaJyAtcEp3VbW79NebxR
jFnD6oGejHIW3vfg5f95YV48VcvUInUawyohg5bQ6FEIQmd+j15lvMMVMrCP24KLK+OyUf8Bc95B
ZFSAPr+OVZNOdk15Fdll7EpN42lq7F9/p649jFEXkaHRg+oPrI/mOt7FsCQ7TlutnCpUgKBYEqBS
p6J61voiaO/M1+yX+HY94OqY/sZbli54avayAUvWyGqzh6kwdrB4KjZKzH8AY4uy1uWglkCEluhW
UQg0N7u30dNC5UmNIFGGWiBwqnWAQ3Ry382P/lDt4VrlQ9ZrC4i1UtfAD7CA6bAdFUfdosY9cL3t
nDYBSGAi39uGGL6IYw/CW40bdzh2r8/pWg3/U7hFGSVrLHlgZl5F2tk8mMLVjlLQ4BNqz+Kdhluw
lT/T93V6/45uUUxREyPFQx7rsg0giawH4oi24B7Ter8NvVipUH4a2qJQ7VBrGFO1q6LagKNtc2s2
kzuosCIo9jW6atcncn1x/h3YYjOUGhqsqpRVkdk/j/h6UrwlhrGxMJZSjkLKBtQXMBxtFJGlgAmY
6BHH1YUb1cbW3hjM0kZngO+rOowIZRm470DfrVEfrk/X1kIwFsX3Gv7piiEPFVyYrLfpCdqGaJb1
QY2rTrTlM7+WgGcnCsh5WJBcRr7/nKlk2ukQ+wLMTIXegOqBclqGYvdhutmDOoW4koJ7vNV9XDEB
0GaRVIiCG5ZtK+ayitdPxOnkMomKnt9B8Rn2DLguSlWMKkWDqpLCbuMXucylZ8LmjjDXX7lVdj8d
vzg1tVcZ5LcykodREn6fAWM66GJybbXb0b6QN9oSKx6BGqYHCqhIOyuiCJyigT3ClxD7EpWrn9Xo
z6By6OjjDQpFBkUOBOT7U76vPQIfsOuLYWW5AeSq/2HVqLBkXqS8Qrag8VLFCF7hijI9860a7srW
+RRgkeTk2ilaRlHFz9LnBmVDaK42mukVnbyRBVbaO7DyxhmlYJHZX/TGU6ZCWmuWC1MJoF2a7rGy
8hjMD65P2NrRCwzorFE2t6+gL7RY0E6XlzCWn5vqStjC3xDAf+UWKIHA7IH+2Qbrrn6ii4Dzv784
62PSoOsItkhUi1czVnFv3SKjrY7JmltJBkaE0S32ywRka5XVWIJ9SHat+e2PV9jtTLFr22+zWdgW
SmXtY10GXKQgSTKmvlGxKsYUpvVWGNNnlSobB+za0rOgPQ/etmPANWgxKuiSJpOU9E3Eld0I5VOz
4oGhVq6p1z+vL4rV4VxEWgynyDl4pTk6O6k93Tos94DyPUq57V8Ps3KqgoX+d0CLpZcTRuvaLlhk
S/l7L/JHs3mbVPoIKZXHCc5Z16Otr4qLcIuFV/MpSeGO3EST46JRMdtD+1rmabDw8sY95D89urWJ
tz7ZIh3xycltp3DqiJW9Z+mdWyW2S5RbRxJbo5u/yeI69Gkyl4mp4x36WJRhH3enuQWdzXSokxWp
fv64hWXYWiCLuxcfEiFpqFhHDgwPEhbY8i9RbPi9zp9jOaAZZA9zJLgFgg3yOU8UjCk5CuJVRJSb
2AIYJN6i9K9GMGdlcCjrzMKQnyPkRZah/gZEoJSwnVyP3tDSh//9ovt0dM+f7SLb4VzvG4UBmOcY
sAW2gO1KR25Gigb9Bdr26t5JIAVWx5YVZSBye8wWHyUn3/DkfrTjrttaJitfzlZkqLNCBHc2WFhc
Lmv0eAae4/dQ28tv1SANcrQiAUm8QTlI8eaXiOPLfdhsHMzrcYHKxjNP/so3KMaRDK2Kd3lWxfdF
o4OMkhfP1EFD4vqMr3xUG5ryODF1oFu+GC3AKY5AzFgBVIsOd5Oi7Sx1i0i2krcuQyxxaImkj6Dh
qUlkaXik6neFI73x/EEH/bR1hsfr4/nzFl3sA1tRYW4PIipOsyUAo9AaltcDFFn1SJx4ZO91t3Sl
w/aLav701wItHjn2oNRGa8Bgsx3PVjXe5/0guZkcOeN4gDz0rrHMs67R6Pr4Vr/XxfAWC7I1E0LL
FIIGoq8eS6neEYt710OsZX5MoWHNVGscnfJyZKwdGGqWeOcAyYbLml/D1MkTXn43Y3Mcn2zl/dUV
chFwMahYqeSJ6wwNQPuWm61fZ9AdVGqfwzxKhnHK9fHNP//rh/vP8JbVjEFPajmrMbxE/90W8PNU
2HggtvHDJN9ldY96NNnYZKu7+e/4lqUNFbTbakowvsTea6nmkZL4ZV/9i5wBNKmMpyEKGFj6n3Mn
zxQcL6UFq2b5Oy8KVyqJq7Ot2VutW1yGmVfoRYou8wpqZwzuTtJuCnGdj+pd4w8+Ae5+22R7bZPB
Hgly/LOXHa7dn4PFUy4oF/BSkw9ayIFy5KEUddFWdURdWxMXcZZPfG5DVa3nUxE1uNYrvnG0nKf4
WzME3Ws8uMoP+r3JA+ehkF35W4r32BRQf3i1mucBl5TWG3Z1/Z79Uv6FqA0AI3/Hv6wHJLVqT2WO
8euR/lsNyAEWdgc0YSDii7LNw/WNsVoauIymfp5tU0/HzkodIxzBI53NsCWsIAgsVGEaNq/Xg624
dn0e2mK5jqZTQigwRRvrd/VSq4jXeiix3FYVHMbJff0DHtCe7uof1b59grPqjQHBh6dmd/1nrJFJ
5koBbDHhbKQD+vN5zE3Zc7ksHZiH/cEitjCgHiK86sI/RZHbPtAgdwrk8M/rcdWvmnYY/kXcxVw7
5uQwWlZ5ROHMCQbm/UwinyUt6sA8I61DhTopQMycF3xxkO60b9d/wOrOuoi/mH7AafiQAssRibA/
zcL+6V6K1N3Wzlo9jy/HuUgXFrD0kiQ0jDNuZVfv07NqoWHFLWdfNfRoNKzyLJw3fp9MwAUIfSPb
K1sDnZPzRb6qeDVag4OJrn7PZP3Cz/w6nD9y5c2ekIPvvMykfcAatk2Q5sWzPGpmT1mQenUHUq7z
wXcR22KMdGXXFpHNEsWrMhOdjqJKPMLixK3lbq+mOBQSB+CGqgRAhkXQRt9Y4Ws3BpC0QWjWVLwO
lrLEdHQodwAZjQB+9bQm8dp+8zW1uphh4oPbggnc8PLxkbRcp7EpAB0rh9t4Mg5oW/6cErTbmMbO
eKFHPaozrqXTV9GwrVu6ujrEi/CLNabAnMEiBcJ3YbEf7/Uoi5RH5/zPsw5d7m/s2Dybfnozk0Kd
g7jl+/+BFvnax4a4NQRqwcFXvuglkLysYEMJ00DnHxWoP8lTHJrT9LLt4bc25MtgiyFTJTFTKy/N
sJFkX7PhmqRtbt31GGD3zy0mMNMXqdHSs6IuVLPAG1n4+a7wBZz69iyoQYW3f5DHKtgkTK1UAGwN
dVsFzUj0zpb0OsIEl6mV0j8kinmzcjU07+rACeCLEXSR7LMbKQv6jWS4hkj/FHcxnSOxJZoDnACo
aRzBqQ9O5i78+2Ajw3Gz4VDNFN5mcXxOscvsgBctLBLn/KAtnypUMTqNlHkBWVO2T7y55/oBPsXL
TF3cLouvj/Ei3HwHukhGdQUYK5ccJCN4zxmgw2aPzq3yAKQoUP7ZIfml0o1772r5/3KEc26+CIme
eTP1RVpEifarBNYZnmznhg13VW1EvdJ+64AB0awpzHPLtQ3iOgOcOGMZsk5DAO2j4PqRt3YNv/g1
S8VVReRp1o0Q5QD+hhS+jFo/QAlbY54P7itfdblrJNHQXJbj+UIxq7O19xl8h2fB2vSbuttcQ6sb
5u9H1RfXCKK2adzQuMAFEawcn3yfZeAyL4UNuwwVGvI4O/5mp2nLY2/tyTbX2XG04XH/RfKOWTWV
YP1Lo7RDf7SwG7fipitlYOYJxc/rIrz+7VbHCX0T4NoNyFYsZ5UDSdnYaGFGoy77lMp7MpiHRoG3
pjRsIBPWQBG2dhFrMadNQnPToAmN1Ht2Gg4997o9e0zCxi/ey8IFTnD0O9y/txrQq3cl5DxLNzVc
SL+QEfRsBKVERhYq9t3+nzvZLDui7uyNIa5mdseCwD4kDAB4X9xLapm2ZWIa8E5O9sBiu4wS//r3
WqPmYRL/hlhkm7YSImmBP49Awd/FOrshmoILrp6krj5QKVRkTKVpYGY19dRKzlM5QERzpNoTl9oo
s9KQO503TCzoGQVADIjmTPkpJGG5kIELcgdd+bj7gB8CQKWydqoaYzfW5vv1YaxdHi9HsUhggPQ5
ZaZaGIXBNA+wPqCtAdrN1CEBB82MchV0kTK/JWxT/XB1h/2dQHup35ejiFTMjo9g++ySthzAggG+
OE0aT/Qj9TRreL4+2P9m4f/nm31pBDGFAML+5xQcgvYW3LoS9XfhwvIVtCLDo+fyWY/9Unj8X1xS
L+bZXmy5wuRxzoGPjlpyz+XeK61NAajV7H8xn4sHD9iDUqELDC4t1EMiTYln5JPidrpxqxj5Iwe+
rBl6CV7EKl69WvVGnDKQRutVGYE7nBlEPrpkWwqAa79Kh8QltiIapWjAfT4hxWTAYnrEoSzlvSvJ
743x0Pf7je+6tt0vg8zJ9eIYbrvESoXAIZHs8/fpNAsMAf95Gj/+OSSKm39DUEWP4O+wlgmmqTtD
54g4HtJd+djthDf+UduaSe/KRutjFTp0GW2Ra3SnseosxiR2vhkNB/2ge9Uhe1K90iewbjRP4jce
eAfVH0O+z8OtxbtaML2Mv8gS+mhIicZtEx67c+tewaYBqkLgDDZe2sfU30I4rNbgLgIuy1WpEedy
CbxUNN53PsNRgX464P/0pGCXgrBpbD2i166qlwEXT4Fcj+tO7XH8MpjpjEF6nGxX7Kyg+43jadZX
3jqhVnMRiHmmikr07Dy9WEGZVufxYBtQUNvbh9kCkEc4Fnx2LI5DCP1ZfMyd/KCVGyNdS/iXYRdL
iclF54wc95pZ9kLZmXsDHUF0CTfy3eoXvIyzWDLl2JtKLKD6aTSQK1AAvo9l550Bf0xF99xM1T03
9bdmmKhL5awJ1dYE1jqGlsP13DCPZ3lb/fs74M7xOTWkVCix3kp5RNTx2JLxtYmFZzT0Lk3MHR+A
YIXicXA95up+uQy6WE1x3eukbTHJs/6YgoIMND/AKHGFJ0UsKn5tJYi1JHsZb3G6pH3aAF2OQeZ2
dhB02plmHehgZP0fx7U4YoiZAlEsqfH/t1mwfym7ucYEmwVcxpH5tmwWViu2BiAOugHYIvznF8tI
jguzFA3ybF6iBiDJVh0Uuv0M8agjhxol3CyOko1+xsiKX5OdvLBGbCTf1WflxU9YtlNUggdbyvAT
5KiAjbr5W0PSTSPru3JwDoaXHOKt5bO2R01gKGAerYKjuSwSVBnOYYiq4LIQwEyy+Cn/Kkq3++NM
qnlVWLzjhRA6d1U4P6P/haopmMJ/gy8qBWBaTekE5ZOIsTiaZJAe6o/aGqONpbR2+7sMs7gXWLRH
3S6pMjQkhgC20fAwBx3/FchNFwBYn2Fe7SA5bD1B1m4KljxPKuQPHUjkfE4HdjkoGRhAeGYJNLmN
d63eqsduRVgkWDgpVIaU4RqmiMZzANaSyg0Vg7Wn4uUYFnsiTeIMrld4vjlQBvFixXpsOnGszfop
E+mv699pLbP8jYWC3Of5yvsCHi6M48XWv039tEOnHtSc4d+s+Mswi4QpklT0U4lJgyD5vfFo3M2v
fftX4Xe7HrcM57nbdYGAEgZs7TaPquvziQfj5zGqbS/ZfY6l2PXpb3ms8MTXutLtmVzexDOBT+3l
BxR6zgPrU682Z2qqbMBhj9jHXKmsoMrYt4HI7wmRN8UQ5glenl+XM7NIuXmTVji/MDOzklMN+brU
s6LqLjlsOZSuptrLSIuNzy05UZ2xnLMORDN/zpIrUNsPZTg/QA3r+rJaPSEvgy22v9zVWRFXPe5b
snzUqBnEfBauU/zWql7Hov1hQ6H8SZPA9yRgg/EBz8QBnkWwkhg32sqrVxVLgUiWYgNR8aW4L0BD
NUuLzlNMHoRv7PIb8Fz2qIFE9c2/SkAXwRazzAxwgOlY04hniZdoFW4/Hxtzu3Z8XI5nMbd5zPSq
yRGiDcCEVD3TM36II/xJAu6PfhziqeID2BO2P8pmk2Swmv5AeVEh+Ioy1lJihbQOg8SnDGPPliig
sE87e+TPGyOcR7DcFMA9w61mLs19Kc6NtlKBd+ZgTfi9DyixJ1de8yzQp4cAgV8GjRqMu601uzYy
iNgCHGaBzfPFcnMcky5FgRUjg+trRdAiaJUNC4DVRo89A5bxP8hbLHtZ4ziC6cqwFAev3I/vxRMc
l4PS117tXw26eVAiO3N4zKhudihvcf7f6qf6+1bnenVzojwHvNSsYgMzvc8JUYYsSRJTVGbGaACt
/dAcSEBuNDDH98mDFrCbLWTH6h3rMuLi0CzLik8cXoEYt+yRHVYspFeg1Dl7mbbn+pluZn31T8nl
yyK6GOXiGLVjLVXGQoEeQAFtMpALFcgfyOhkjSNqoNbkVijayW27EwV7ElPlpdX4mhItElLz3qjk
l5UDJRGD4QhEbJzjfOpFlGczg+48FGnomGDv5VJkJv1OsP6HwydXBZyiLZ0btZVvtKo8y1nynDuS
pybwElYdP1cHN5lIMAHHm7Q0VCsWGEUDdXn1KTeGj954I7Q755SHQ9WdRjh3yjSNCmn0bV3aaemv
zuYeazR3Ao0z036mABVw9gZ6k9c3bNfWT3xs3bxR0ZY/tyL2tO7nSJ9F1986YJXDTCEaJwFy4JnG
gKiiZSEyy1PROWHJrQ5MYG5POzbejI72BJaWxzP5dy/TA+mPWjIenOasT0NkFPqsXHWAIIfHtcLr
O2Sb0Yk0MgRO7oCgSQLTAt9cKsORpW5XTC7k2H3Qyfw5CLPgeaWYh7xvHpyUgKP4U2+aY9pTT4wv
2J2uSWHvRj66RDs07RNlls8BZhkb86ZXbE8To2eJJzSD4T6iPRKq5Z5CJp8r+D9VWFxpr6UMUqJl
Zvu8R6t6TKSgkNA6H4ewiQ2/AQRMc/rX1AYyUfQk5ErxPBjV7zytvD6toeTQRQkREYGLK2lyHFvP
PRfo/8hejcnqE3LOGeAAcJ9QwXrNOs1tBskbZ5Lx1IOp2ns5yKimKPd2ne2qlt41EvUKVriygQQ9
dKEN29GkBVndKc9dCpkFy8LAhN+2DZLrh1zygzodJ34fC3aO6w8wv9yWzxZ0Iqiq3Gc1dYVqgvZI
fAeuOVR+mSAmgAmJLP1bbSXnvO9AlP+VY+0W5EWU3c1UV5ADyFAXBBKfmzyUs+pRFB9qS8+Gqp57
S/KczoQqQe065Fc2lPsetgepOCsmOAKd8ZZCpEKL+R1LIO5Cm10GmZHJhAGzegd2eaDUaohT3Uva
/CyPzSGLp1k2+0AHsTfH6ZjayZPZM9Qntcjo0p1Rc5cz9ZQMb51T7Yn5zg24eQrLd5QewqwgTDt9
BBZh7GaicImcwxkh9ozpd5zcVnV+zCAu4GjUa+LsDDGag6G/KkV3qMH8LyCFlPeWrwkUmzmF5MYp
y2QYeU9uWhYhh/qZYjZubVo+Q1WeNz90DaKCTeH28es4YtlqgzumoM8C2HH9hFurWtiOApc5A612
4FY/Z2AAoHtSQ6IltDBl8eRP+ROYg9BEe8yt1FeqH9fDrV6BLuMtbiUmpbbQYRUMgEH6Tnb5YX7f
cjzqQf7f7gvPt/kvmfdidIsLChmmSYbCEky/wvLJ2sX7zh1DEKYAvkw2TtT1k+Ui1qI0DDRiW6S1
+U8pZtaeJwTH6Ew5Qlq5yX2+Gx+uT+bWt1ucnpMKLZQSil+h1YooKaUfBU9uSxg/KlXiJyYPuiTZ
Uipde01ffr/F+RkzobUiTawwH7qoz4t9qhqAaSjHjttHIGc2lueXcDBrg0wi3JdUlC6BZPi8PGmr
O7i3p1Yoj50KOeDkthbt9zylGQBO4oC39UY/7+vjZBFxsSHMyTbjimnIiIpf7/+xkIQ3UrW3d9sU
5y/Xy0WwxW6Ae5A8gnWZRraYTlPDYFMEFQ+t26DGfbmn/wkzU3dUCLR9YTmTTs6Yo2Xl/yvFptEQ
miGYZNH19fjl3vo5zLJ+ZZO209EdsUPkVa9lEJrbgv9uRVi83vWpQQ9R5bAxS/V920W2Um6M4euV
dDGIxYpjFuumFCZqIfn9j7/rXHiEEI/lox8A+OLWZf9reX4RcLHgqFYnNnpoVjh4le1VoHd2N0ge
AUMhYmrDyQyd3woOwvttIMuXBLIIvVh+tOvkwdaIFap27Vr6Lk/LXY8XToHDKDYtr1G3albrC/4/
K/EPzOWif5aXjpWNmQ5b4Oz7wN41aFJP6Zb89dcu1mJci1TcET2DtjimdBqkm5EUh0yvsxshEZ90
9q3SmZHTTYdxiH2nN2+LukWRzt4bpR05ORqHFT33htirVhqUeeJJZvKuaZAK19r99Q2zmt1sFRJ5
Mo5fkAY/Z7dcAIIBkTfYRRrtY17Kj2bSnhkDTDWGnMckNt7rXx9987zYYMLAvseB+cZi+0y0kNMy
AVJVjwbU8wq3fbBepVsgZAP7AN2uR/Pbx1wVtd/6B0AI4HzY30CgpjpvAeJW9zEkFxwgOqEOunRr
k4akSEspl8BXRFsTMBBwFvzrc/ul1jaP1Znp0o4qQz5icfQXWNIFyolSaEiQle/REgbJSWevNfl5
PdBX/PEi0mK1KYMtybIYyqiCeBvUFQF5hzXzMcvCGHglDlMGFWRoELSzqH7GP/y7Y0SB+CYIu6gs
2cvpTCXTqgUMNUPTfCvzsy4eU3PD6O4rFRyjRFcE5r1QdtCMpcx2q9L/Iu27livl0XZvaFMFCIE4
Ja/s7G6fULa7myhyvvr94Kn5exlTZr6Zs6lxfa0lofCGJzS0z6Pso2iXHPKzZJRmc5iLpvSc3SPz
DD7sLuSD8CB6CO7jl2mrQTJfhZ/Cufk3ABcL6A7YXGSpnRzkNUGXrcHbjPYIpBEh42X7FjnNtRgo
3UfOVg1tbRPJMrrvs8Q9+0IE6RsYMAu8gxmjP5mp1hyGvHlUKJSu2mgj0ll9eCBdCkY1KCcwE1pU
CUhbQ6Y6ReBRWJOjkod/EUIau00egZexBLggfL9x1yf3fwMun2sSC62vMKxm0egGK+4iDRUKBoDG
lsn016B//m6ADsEIAJBmbQmSKrVaoQIkLPHE9bYAo4fY8ndgJrqZHdrq3ffTWrtbrgdbRKiopXBZ
gQaRC51JR55ArgSc7vsh1r8V0WRFZnCawnP2+eIW9ZaQGi5NzowagCkzJtR4yv2shIN+0jac7Use
87GAf8eb53z1bKYMrWwNB//DQI4ep4N6hMKZKZ0iZwvds7p8MOTAfkdZDqIPn4cK00mAITOBoer4
u/dfREDGvl+89QEAhUZbjGJKi30ehTrg7BXTnTzJITgZt5c027Tl/NLMmBdsxlv/a5AlrKPLhFTi
aZK53YisnF70/KRNx54xO0bBbwSexY8MQd24oNbiKRn4JTDHQPcDGvDz2kkV4dPkx5rTJtn70CsI
quCXkPbKfeQrd00GmbFAS7cSz9Vb8WrUxYaHNEfJWItzLN1nu+GXZISWDm1fzs2ZSfYfWPJtTXPx
BTOo5cmiTzUUxUVTRlE8BHEN7m59D/0TIA+A+gbUm1tl5cZm0jrf75+vifbHt/2/Vf54j68OgzAW
cjkVqu4AR9gne1A/BmTbCNINQTMnk4k3M6R0SzJ+/RL7u8zL4CkeOm1QaJYBGvXRCjCCF9yVhoZL
rDrR/yIyvNpJH6/x1Rz7MeewAcQF00EmuC0dHQpzgUhtrYzsINxija5F5TKd2wAaJJvhuPB53+aK
EgbQXcjcXvqhwsMiITZQreb3321rkMUdxpRxGEZYuDoUkWWvG9KkGP6mH/RaSD2L1VA0hdCxWX6l
rAYKMI0gjlLQ2BMS2evy3yTVIH4YGsPYbTwE63P6O5r8eeGArUXhue1TN5NoZ4U6gSl6LHohLTcu
zY/H+EvoczWvxScSgnSEMR8Uk1D6tFrhrhJ6o/Z1i4+vSQv0/XTJYOUrK433/VdbDRLAF9UViHgj
7V2c9VzIUP4EdtOZwld13Me9jqwwMXzouH4/0OpS/h1In2/0qx3vN5Rh/XSY20kt5IPy6bkZoezn
q2zj/liN1wHV/veU9MULV6iipKNKAUWAXbVTTf7Cveah2E1WskdCaAc7zZVO/cPwktxv0wy2prnY
MXWfq//qeKlg63Uo5wa4xWAI8t8cNlWZkyt0Eb/Q5ZqmpFHUIgMehf446tlxChTYf9T333+01bf8
apjF05OnRTFUJcpzQdBeJsiUWnlTb5Wovwo7zRf+1SiLPejrAydkQJdQyOpLX1OnYcULzJneOz1q
DbkNXwRpFrSPOkdvu2euq/dVIdsVJa+8rfZDOJ1DiD+olWyTIsg29tNXag5+3sw0YLBYkOBpuXj1
+4AkgablCDar5n3yJQjIy80lSsVj0cA8gkRHP+zcYkSUmE1vUVP9niTVG5IM6tbFHp2ijRLm+pFF
11rFJoc1+bwFr05Sok5EjYowchv5BvrhLs+5KbXcbMoNeNBqHIBp/3ug+YdcDSSmagiuADIWntKb
thgGk6PGWKmCHavyCXw3BsHWzTr7aix8NepiuSVC9DwecC3MhsD0GO2nMweJ+z+yA55P45dbl839
YihffgVslKSa0gqWrA7YCpMj2pIXCgB8E1dxZIjab+abq6/X1XiLN1LLEjmCxr7m8GQnDaGhqj2o
guCoC5BUpVt1svWQRpcR56PluwKhQKWzlUZMr2sNdDrRfg+dDs8kcnrZ2p7d6kmRr8ZbXH68hoi7
IAk4KW5vi+KFHKWPnkzrsPeJ7JF+7ntvi5e+ehwQjSO+gf4LAvPPuxRGx6qe5AryDY4Dt1fkwPRp
Y2TNz+/vwtXOASwtkOMixZWk5T1Q9nUdlrzN3FGrwS6pn9QMPXo9zhwgSPYC6MvGVJd2GeN/ZFHw
AGG02//xJyzu44Yr3TBVNQI5UzMgA2BInrIbP4r9m2C2OeJYng1A2CDmQ2ByjKrQ53XNECuMSZvP
desRWYAC90j2M9MQEksmASqm2pJwWPuQ1wMurptcLoZMihCKJEJrdWmyyxKoO0vgOsbyVk61dslc
j7W4ZGBMACdctIuxkL09437CS7Mvd7kTOFtwuLU3lEgyVINlZMPqsu4jCqGvQkUFbyh8AniuoK8c
jls8h41BlrWeECgmrpdIuvv6VYMh9xhv0Ri/+prOzyDsXqAfCq6BvizyTLEQS7WIWlnFGuKJvfQS
kThGclZZ4FecG7Xu3EwUYWFQ+6KR+lK012Kxt6BSjizV7xVTEasjB60+idKdnCWHUa9d0k47VhNL
1uI7NehuJnh3WfFUncooPSZNZ31/glb32NUkFgeo5ZC21yGE7Egx5Cvjdx+5Vje+dnqyEaCtlpBm
OSoN7ycIiss6S0WUQOawo3F0T9nD+djMzfFmLupUH872W5XM1Q0AVC2cAqATrSyrLpRFoqIMvubU
WvTuy9mtGBLv+7VbC20hgA0AvSThTfxS/RjDpKrzDo9l35qtdpOQAFpbW3XS1S90NcriC8VSmItl
5Ieu0NRw6nhUQNiBgCz8tDa2wvp0oFc2c2ZQV1/cb3nfDm2pQVVCDPp9DeX/Tk4ckU5bcs2rrzCu
UJwZKM6p2BGfL9KB+aUUchQr232268+zDqZ6nH0lYYSwWUpcizCAZkQ8M9Pk2NJ+ncUU5t44vU5E
9lp0rmLNgjWY2XdwEBmj3fc7YnXTXQ22uLFTeUwhURL7DiOiqUmvYb1FulnNi6/ns1i8Gjtx0lpE
g32qwhJG8QLoaVchrBwE7qSa0yWKqVfvXbyl6ri6Pa6i/vl5vAp+pTSEgQDFbheCR6F6gI8wKhru
9+s37+UvT+zVGPP6Xo0BbXJJ51nPnKR7hAAaiDZPmbSDc1ZZzKiu/2rHXw232PGUFnDDS7E3Wgiu
p/peB4YsSV+/n9P6xXc1ymJTUBj7TT10B53sOHfLiMcfg0fNbGzZadz+jWw5bq5vwr/p2eLCCKFv
18kRxht49AfkLwCV5S0tudWa5HUOuAgyOwUE4xrNTke5HSwJKDgzAV1yjmtLQN4QDdGdsIEm35jX
Fw2GII8TmEExR0n601gU98DSbgyxWiq5mpYyh0lXG1AuWT5IKtYOPiGI2G1iFReQEpAEQeUod6A+
PVrQ2CgNeDQA4o3jHZ/+scTt5/R6CQGaRFbp8J5iDnrXQAkG8IuAKc+4BS3ZOGvK4jyHcjrwpEQu
NOh7eYhswEAgGT4iG/LUAU5e3v92DJTF2UaxIlO1EckzgKToZU6wOPvoZU5wPw9h84Ju8f844uJ4
j3B87uDxxZzporji68wEhffV/Wz0zg7bL836u/b3oCuLg14mXCRNgw83usqeyyduc5d99K3y+rSt
GrRxISuLl0AgsZL7s+CNXyheDhcgrX4Lo8beWMW1kgCEOihsiSFEpS81OMcCnAdkPR8lAcggO7Xr
x6ga9s5/WBJYnRaDvbWOyjwoI4tp6aFCWwlWcG4vZkBsl3CPei912diY1mo2x1AHQGcfWiTLbA7O
JXCWgcG20znUyWST1GZxgDWWTc0pMLvfmRu9bQy5mmNdDbnYH61WoxUeYCXhKwfzjdMs1Aakne4y
L3G29JBWlxG8GxXR9gqRY1JRyRknDKZpv8XILZPXNtqASKxeyFdDLE40TMYUCcLLmI/0jqKNLdAt
DfjV+xhleIqXZNa41xaXVNxIXGSQW3a0Srf66EcRwKNtAHAcbW6AXeGT9lyqscGm2KbaWa5OzfhE
8ydf23fFRedPCVDLBcyFinTjclmDh6ANjtOu6VBHA9/x80uhCeKYhV2NlUV2WaEN6b/O3UE4MyV2
50Hpar7XZmYy4ESQf2CPg106EF7cOJ5fPzOEWJBIoycv6wip579fPVhUi2MpnsC6LEXtXCT1LtWh
3Vn16hZ4YnUgipY79OtRHVzG0bEy1KESolI3Foewn9whjSxOtnKD+Qh8DgAxHQ39CFDGAL1Z1q7i
bNApfKYSFFXtkXbHFBZwVQsjO1/+8/1p/Lp5P420vNb6wC8qUYGCPFSKDFUPDH+8/36E1RXTAEEF
PolQaPN8/jRVqSlBUraCU8aBk0rgSdDhqeGa/f0wK92CeSYz5Q+AHeULSIgJYx4LKhDmKMLtK5ge
nqLzrH8WOv5xuFMu0ZFdZlra6ElbFcCvb8PnoRc3GhB3AySXMDS9Z7cwAHABCqns2WY3s1EY31JY
WAmlMR7wJyIuA+mrTm0A8rSa+x3Q0beTA5GFg2CSO8VghmQrh21oyOpuvBpuccFFKepUOboBTj9m
8Lz1HdIolgierr/Zv1rdjldDLc4xbDQ7IWRYyUxobyWhpUas6ht9kvUxoBKFZgK0mZfB7SRXOYtB
qXJ1OTTB63gKhq3+2EpeMH8haGeDpQi847K4B45i5vMphuqsDxe2ti4gdluKFjhge+aPYOPUxyCf
U5IifK4LBmM8NT+Psu9GQ7lTRW0j6vxICr5cKH9/z7IOSDP46FZ1iWJjp/U7SLULxijR967Ue/B1
ptxKMgrhA8o1F5pJz2VTY/cq1eDINexg27LZaULxmvQDM5HzCLDKLEarZgOQT4LkoFD3m8DZTSj8
cz2JntxTI6qnR0B+S3BYZi9wuHySonJDn+30AqaP4nQX5/0fBULccCQUXCEPfqV9/pMK7ETBlFZa
zrduiLWbCLRVDYV6eHvjfv18EykdjeA3l+g4NsUOIjOGf6Pb8i6QrFloJnd6D9WQYisPXel+oORy
NewimaoHndW6AJAdRGp7G9V5V/lJPbarregBhCMTaSKwkxu34de47vOg85V19SAOAwd9QgQmfxYi
nrE6jXoSzKmzkh0xi73oTe3GLbi1uosYZap8Eszu3w7N+vcpEh98f7ylavy4MbOtcRa30ShAzUUV
kP8ODtr4s+ZvDr5N7e8jdDwqQzrBEvmYDxs9z9UTPaNkgNrWcKqXzxgL5ZFNaOA6QngE4ZDg7Nq5
S+9oYSrwlzYkWHqI3lZcs3b1Xo+6KGLInV51eoot22gTmrnnKrnvZPg++1tNlpWC2qcb66PLdbVh
YBpJZJKEiVt0AoDiaXsXQVsafsHTvobrpR+BQ6iP93XY9VaYqT82vurapTxDTVCphpD0F+nXjAlD
mArYr3VhDs5khWY0nGILdMzbmaIbjqiJbmXGa4uLkFqCcDUstr6IBaIDL8UoeakOGfJj1IsehNnB
4vQAktzYPfNnWl6/VAWVCZAMBfjAxWcMo4RlUwzWddHTY9YcSg0ERXjVN3Hk9JLmKdqWDdpqjHA9
5CIwb2EMWRUCdDUagNPpsX4cnpmlGKKDkOQxD42txVw9IFcDLtX2gr4TfTnKZ5EDvGfTw1zP1ky+
i+9QWDEad5tCs3YTUKglK4j82VflN1opyYQHBRVFEQqGuWqGEmx2Ym0jR17bJijPo2iugqkuL/sb
RT5N1K9B8BuLV785SoCAD+wmj6WNcVY/2fVAi11SpZTGpJPmCLZHyQ1+Oo58U1qTqThQJLvZlJib
I+/lrrweb7FFeEiFkecRsgyr/iP9iPEkWpENh9x7/96/oCxrg/TtVaetrbIajaDcAKmD+dN99YQJ
YZshQvAa9MwR9hhQk/qpWDCBdaOPYkBpFU8iMdiutKDYY+om5Moga987yU1q6zvlNO7ZXfNTOFZW
eAKN2Z1uhKP2s9sSop3n/2V9/v5MsogXUp2IAcJHBtiC77YuBHfccrctRL0aIFwtB1kECDliedZx
ojqie2KueMpdIx7vQm7jykd0APpetwOi8fsbd/XjX01uESCQoQNND1UNeBFDPh6B9ghkCxonSvgy
/nMwIYKR2T0WCtEUXn2L0KCLAMFSJySZ2ngDBVpjKDoYGjeGomcbZ2iF6vR5qEV0wAVaBVErMycm
sECp02JwShbVJngsyU2vJdwQK6qZA+TL5F4hRioRm9dRe5/LYWSVHA7YkDh+EkeUuTM5cmCfsYuE
ZK8nEMeQc1SiezbixfcLE58sBEY32gCTr72E14s133pXD3E+ykkvAJaJCkN9GzHYoEfpRn1/7dtf
DzHfeFdD+C0v1LJCRZhVfyZy0guvyrhV+brRp4Lzz/eZ9qE5jPIQlO0Xm1visEeHPxRzGtD5s1ij
JimgbyYGsUkVMhhNGUxbm2Dtxr6OmhYXm58pYqCD2uf0LfmpxfDjFnSYUk9J+ApCxQ9UBB3JHx9g
sW5Gon6bQU+hofLjIOvmkAi/YbS6UyAwkWqFpRfg77e+zu0CIKLIj57gr2bmfqwY5SjtIgjBCFWy
BUOZD9/y5rmawLLHM8VpmyVJl+CClBzF1A7TofPmx3RwU5gA7L7/RGvvKJD74FdBNh56N4sdp9TD
lKBoDyJBAKfw7o9AfkbZj+/HWN1yV2MstpwakDztOXZ1BsC0H8M5N0OlHgIS4sQtrWYbWwBd7dUl
nLWu/7Xv5r9f7fG6EZuuJj1qJFmzz1vNVtEe8KE+G/Vnlfg11NIjE4gCNIwro20nO+GeoAaj0SmT
JXCATNrI7sPJqloKO/cnQdgV/EhLT68pFEyQtfLLUOnGOHpNOFpFLli0JKYuowNRpn8IVCqGUP05
yYor6alBc99RKbOkWe4jccLunkS5IeoPnHvieBJhvKbn0I0cB0MI3Vm+BNoUWa78jv3cajQJInmK
AZtz/PwXwGRYXUj4989yCRd76Jv0yUsIpUkY/ewzmAc7fjQY0Bm6V/iLQPD/Q0A2+EmS117tgIfj
Rg5IfA0pihAqQw2MMwTOoc2LnCbtbNBof8hTbPIkx099jRh/7vvLJOSQIYvQ6xOh+NvtgC40RK0z
VKXzUqrsNH+E2zwUFPvfXS+dYD5vQjDG7biIqmVxAbHvJGihLYaa11FujmFwpFKNkhKAh2l8CJv8
yNLOzGE42mIRqBhaXSHv6vZXUkLDKry08l2TSm4QvCgRPWQtMEI8tgkku+T2VgveerHxajG9U8L0
JBQZquCiI/pHv+oONdQNh6Ez+lI/ABTo5hnUukeIy+BZgph2pBvqGGRGVN6V7W0EE3mEgdxQB5iD
w7I7bUVj1COjUiujrodDHr8N5SGJb1sAKUibHPT8FrA/gwyqXQ4ypD18YxRyvOGYQqft03rw+kYG
OhhgiPhpbN6j+A1idDd13jic5U4y+Xec33RQ8ByLB9phuPL3LBRSwVA+Ax9LD9IT6c+C1Bmx8Idy
ye7H0Wx9glOEtokU4iSB15vnXsEGi6tnResPXFYhepJaWcyMrAwPbZffCYJmIxExhLQ2ms4/0anY
43HeEf6eddhbFNt6fNB5Z8v6YOXY+ZmMtqQWm2P7EuXDbVZBM1EuINKTGnH5mOWll2JhO1zrrKqN
KUAwOYimWiv7IA9tcG/BVqhRKRKsTor3eX3u0wL7Bk4yYvqWk9+sqrDpZINFEryFxX3T/kqx1v2U
mPLYWU0/GhAGRp9Z8hI/cNpIsToC7dqotjoltXwluxu04shaeIKV1ZFV6V6CQsWEMyGnzBPl1Bbz
ft8L71XZHXqi2okfYU2QWkLZKvV3KQS6M8qNVKWmWDT3mhzD80t289SV8yC9TFI67pJWdAom1pAC
as4+kYTDlMYvGuXV0Yfmtj0i1nU7aCB4kj6a+RA4edpBqiKMPAYuqSXW+QNLpdIq0XA7MVaHBsn4
b6ljF1ahkJqEw5mCPzZlzWWCZq9dthV3eC0daBsCORelrtRhp3Oe4rA1IJpkfxhUd4SUt4YuSrEn
RkFvcFWNzCYuD1QDGr+Tsl0CvRqbjEAfmiyIy7M40NcACoQ7Xiiw3EoIkPtj3ntc5mFhkhQbADzK
P5Me19agFJYKe1m1af7IAkycYg65oOAhy8O7HP/hqAmt4afw+yqLXVQVjYHn8aJJpcP05FiKzEJr
3Q679o0H+R7iOlC9aXXkNW2uWyzMX4gwnStW3gdieknSMra0iCivoYB2SpDQx7FLPKiVOayHHqGe
KiBCVTf4gtSSA7hc6E38m3XBReDxrmimZz0VXD+BZJlfmlHGLnJXvbWt/AaKXGR0McT/xuFc0PyX
LKePMvMfIllxgAK7NEFlJ8BhjgF9yLwekE20dkEbQmZpilr6K8hT229qD96OTi9OtqKBOCJp50DE
vU8KlKhjbNsId+5kkhxGeBz2XzHuUL229EYzma/0xlQW+7Anu/kfISVOBLScxkJ7r5WM4sT6Ty0d
TmRMcLH5Kq4a+cJa4RYOHi8winsmsW9mcfS7rRSPDjjTZYwjWWH9M6k2yiq0prG5r+vmzY9gttD3
yYVHA2hy4bST2qY1xFKEmpTuxnVmcWgwCEUH43BawRdb8u1KZIlZB5UVMN9rsuFBpC1esUL2ShUD
T7ho2tbHqS/GE29Dm4e6I1D9pASAVwlZdpky8Sw29RtiPTfp6xuQ1p9rWli178NrN56jfbLTJcFR
44ge8Y8nXpBAebNNAIkuqj/lUGpmr2qDEcRtYJKOoFDqQ2Kq7dQG88vPEEYSTCGL0Ubi8htqDYBO
aJDQjnyO6x3BHUw0HrKK5FaW+4Ij5ll81CupcwEN14xw8H9DfcuFypkZaNLO71XowUYiMKe6ciZB
khwgKnhumuyiT+ODkkRQwuL1Szakd32mnJQoRz28zsSHRAydQs6JWwQis+sRlZQ+jD2o8eDkDNDs
pGKTG6TLNRwkqE6PFYvMoKvuEYo8jwICXgUGXYLY3/mwRI86HX8MYNH64he4i9BDFYhmSvn8zg5O
HEEbSYa4c63epxXfMf2d6KXZ0XshmOxJqDrIrQhIoNl0+/90Ve/rPEdrsi8mwy9iG9xQa+ijU58A
0wqdM78rTQJDZ6uIM6uuAkuSyWuT5CcYalF8/+4StqE1hIpTyry0U8jL0h5mEXVptVmmGJWib0Se
q7nOVXKwSAynaBwK2QfDJ2AxNqtmFN3L93Hnamx7NcIiH1RE3gjphOArTl7iaDKIguhd3irTbs1j
EUHDHACOKyEyeLSvnlXI1Zm93gX291NZQQEgt/3bSFh2hSMatprvI0cPW1OzenOC8nftYuORt+FN
v0tM6kJhEK2XGwrhAIiePH//A1aQPfgBV0H8HORfx9SAQxdNUmUo8Yl/ZppBZBfP036yx/v/QMF1
9dNdjbYohzG14t3QzSUJlZvdfEkT9YR220McjvdapiRWR6XHcfC5UUci3kWgJJGWy5N2zNLKSv3w
bWP+W0nMIq+cCCD7elZkrnaPmqoDBTfhdwd1EVgTzVZBNfoqh9TsA6OU8IG+H3w1p/27GssOXlrX
fjxoteak4NDW2X42wQtxy6RbnYD1ZUfLkskg6YNK+PkjwwAbUHjcKo7K5UNWRHdoNLtFydzv5zOv
1ZcUFwI4/x5mcTADno7IrZF06tIA3KRqErRU+omZUnUeg1/9lJlVtFHz2pra/Per/UsEMdZLgoJ/
NO2odG6Q/2fdP3d6gBKodjWzRarbDpMwIgCDjgeUVSPQq1o3eGFWxkyxsmJjFpP6b1Ap4HwCHYQO
1YqIve5LjJdUBeNo3xM8IlVkRcnD919sheiEif0dZbkFayHkVUVRVpFBhN9D6Qbke7wNupt6ore1
31e/1dVgi7qRTnN9qkowWUHsPjNJt3O1cKkyOhuTWq0TXI2zqBMUzJ/SDOcOogbpA7EGTzdT3KCz
L/l/I7z1eQUXZytowprUgcbdnJ5FGrlB6GmVaujTno06xGH5xoZfvbCuJrc4ZKNOp6wvMLka0Xio
ntSkg2J8YGT+LyF73ljJrS+2OF2ZXHWUJGhf/FszuaLurAuhOMnDTKGaKX76P9YlnA8bAcVPnQ0P
qba4klOfiGmZoLmeooBQBfFjNgoXEJKgiFoTalT+sPEIfDU6/hhRA2Rydk+A8OfnS6SEGMQIDQMO
Q2Xq5Pv6VO4nSMXpj1EH+WJ6Fu5aN3QUS4NUL6iiiK5dsIEBgJuMdl963bZH6rxrvlylAALNLUxF
Ih99patrDflRHAdzxZgz9bFXtIc6Gs5cqz2kncm5qPmhUgDEGAC/FWXY8kKH18rG+CfTio3TJNPV
TXD1WxY7DoIkvVi1I6wD9PIJ3FMnmHT5kBaZvtOm8RiFFSwnhkpzUTf6Q2MY51bVa1VN74PC7xS1
/KWWXWAqg7gHZ/RW0NK7GlJpJvwHnrSphZpsORp8zFDtYR7UVrykT2Dw5rMIFYvOqXvgWfiYTmaT
swQcNDEzWQHt4rIoeqMDS9PWw9RVC9C7iqHZxX4SuLABclOuv6Pn7bY+MppBVCgYzEy0YJoXmxUJ
jqI+pubQTC5kTJ/6lBd2l1T+K2Ti/N0AL3KtB2pWDH+RqQbIEoj4+FUVngIuGmVbunL5M9GEXSzv
xLI3ZA4LMLhfNMQQR+lHqIHGVMpqYYqd9jIxBRrN7NdI74NcQZmhM0UJiKAmMwdlLG0/J2YWTk9d
Ee4GsTjnHGqxSnHK23v4/XhVFZkZnNWof4MSXm8Q1PVk5fcQVxfFv9CEvvvFo4wCY5QYo3ij8x/p
iMys6vcQCXCBWPJQB5pQeKqMLL1PkRap6rEM2G0tKBDBfax6FMvgp52aY9lAGWs0moJ4ecHOaXbP
695E4nMRA6AW/TcWSK4CJH0ZjnbaPURFjtpqZGhDZ055YvSNalMBJaxx8sJwPERa70SgJAUSVKIm
ZCzQYpZGQISRsIByas5gMJgQnyMOegoa6EBFp42R8D9qTm+IBF+Hmj2nGp0lkR9oBH3oRnzrJckZ
Mw2Ctq9hFTo0uRPV8IDa+gW4fzNQQoMBqjoF4EHHyM96f6fw5rGThZ9c7jyUgs96M8CeAT2rUNwp
em4X8o9e+RFV+NFUBvB2tOOwtBqIEIu9eO5isotZdAgzAho+s0alt3jza0Kxmw1zpaDexSJiAgzI
KsHggP8zCUVwlLkkJL4wTzqAjgAhRtiky1CFTIZLN+ESFShEUCMjbkNXRPUgRaO7Am0roP2pYTD3
rvNdXKdHYEX3YZBCMjn+IfT5C6uze8WffoAYaGmt7xYNOeSC9kI5BMRV/MrWhmLWc50Lr7QY92kH
PIugPsex70WRfDuAasc6eDeJoPP5SfYjU8J3wH2tKJrOdSa7oZ7ej0lReEIsQFS7yQ+xit08Ur3b
kaEg5vdPzIeKy3c33eLuFQYlKsS5aTmDGpLAYH8GlD6wp2BHnaB8Zeun6CFA8gOtX0ueLKk0AmtL
KWs1cr264hbxHY1qrYT8BggHJ1ROvebQOvq+cbe6Ml9tt+eH5mqc+XG/utanSNBJJSAC0i7ZQ3Yz
nulBTx6mt8Qt8bjIVhcAumbAPUP2kntt979Oc5F+AdlddFOKac72YZmTnIhb7yp30/ptNUYBbRRo
VvTSxSVDVVEaNCKgUO30IIPBG03mN4mNr3qGpLfpC5b0MoOrULjZ1k9cj2j/jr2UC0N0lITtPHYa
2P8W/QUc8F9UhH/uujR/UIiEyRJYHQrUgz5/0GhM+zKPIZWRJwr8SPwuMtIx3Fc9hwdJVzWmWlSn
SmUI07Tnvs28pi4dIYZA+TT4jZvCdVHhin4M0/RG6cJfaLjfZA0OsPH9MZu/7JdTplL0zSCl9FVW
MuYk4O2EBEbN/nSsMgqm31D/WOlPPHjh4rRxqlc2AAEwHDqWhM06W4ugGG0qoePI/FDWGM2Z6CXP
9UbxOVXueLiFrF+JTwiBl/uMRWdUX+pEtU2GBKoGoK4ElllofgxQlBbj1+8XcGuQRU7RZ3qZFhH4
m4p/E5BDwi5hs1HXAhXg61cCKwhUGU2G/gwEGT7vJshjN1OXzJaJeXYfzJYSIpcfVEF2m7KGBrgv
vLJetvosPI9EPvKoP7RDeu5lBl4PJS9+x/+knBnoZuCxTYZjP2l7ES5vSI2hiaTluwG6/8Bf03v0
SF612X6eKYNF5BLtFVgaFJMcWgRFVgNh1FOssgeRiYdOLbCwhXiSi7FBg01h3lTr76MgPwkQxRtD
0W3opHl6pLvBCJIuvDtduUHpb9yVgf4CBIGThNVtxd+RRttqD/2VRvR6MTBFAfoBtHqW/OKsYcuY
6QD7Owndy4DfFlK7KxLqlaTeC1Hpolb1m7HJ1VjgQBf3V1wku3BUnmFe405E+FlVoqWl4PBOt8mY
WGOfmeqQZ4YqF66PKDIfyj3JK5PrzYuutc9qnuw7oZ1fuXRXo2XqN+E5TqAYVeqDMYk//EC3ExGR
jwBQgwYyFcsAutX3ZQNAalEYVQDXjUEzVGR5JIDwstrons46V8t8SyPFPoXzg89zgwZBY5EBJhqc
73wf5EoxT43QTyyI+KIr29pFOf0qmh5KrFP2EBJy8vEd+wBu8up4C19L1QQPzsshD2gm6eC2QnxE
oxANXu0c9Ykr6H+6hv8umxb6aBJ+5iCSFmxpvTInH7YkbRnYuS/e1wWgDlLXIEzLdqgGWSFvzFwL
3UAAP4xE79r/Z+3KluPGleUXMYILuOCVa3dLsiRLljx+YXgb7vvOr7+J9qIWzCFsnzsPJyZiTggN
EEgUqrIyQXAfx9ruYv2ekv4BzlWRjU4QnGCExHn9r4x6ez+hXGLEh2H8XKEpdkLhIWmz29oiqC4o
nxYwbhQ9PyVL6KvQmXBaY7jrluEBrIwv4N0FWjo5QydTW28ztHZb0HCZO0ipRMzvdemgptVUN4Cx
YF6TQxgP9/oQuhLKqnGPSPLPDzaov+CzoG/fArng9ZmTyVoNqZIkATUOFkqdfWivSMbuD7LFA8TB
fhmFCzCiEdCBFqMfcrcKFG7RIirfslaq35K73eJuvhqRCzWyqk9BAGlCxFWKb3yUn4ZgPGiB9i+5
Vv3WqZ1G8IrewvzLKXLBRQ0XxQ6U3BiulaxYoXU+1cbHNsrvE13+khjVw/6aisbj0gQEmoqkCVsw
nizIgRbd/VDnd3kGszNJQiVNKwQMK/bM5a7QywXlCTxNM0RZWaCrOJWf2ulpLlTRJtmCfxO8Zabh
ZOHNz30yRZPNfl3PspRMqQZCmBG67FpPCnBIbow/75lBk9/LaNz30iOyqvo0hj67Z8LmMZ//2f9A
W1fm5QDcB1q0dWnWtscHyh4KwF1D4GMTCXbBRmBzOQv+q5ThWEFsUDH9CjplVYTzVMCTabDgAlz1
SBy0SOabUSgi9rLz+stmeFk8vuEIym8xvLhAt2utwlam/CDhOQh6T490xP4qbjxNQHeCEzbTepfB
tnuNT1lcaH2TNhUkDiN47/aHyVc8VdiVsFUIejUOl5wd0UQjG5MCa2FosWVXyelSwkbolMD+Grd+
r0bjwqmoLBujY92vTChFgwqy8uaHCrJIL2kLe1+Npb1ewRysZNovEGXpkucRyZxZyuxMfeiL1Ddr
KJ3nwZBnXhO+nbUxSPrZ01WhV+XGfnn1G7gcWjg0kiY1yBKr96PbQcjPuhpjuwhWuKqjp7CAyETi
wTIKVkHPwlcn2yJ7i81dceiiplNYW9J3VZoIMntMFzNxRQl+0Sy5Wy5R8tUaVNjAjkUHPm5v6/3g
hDKISeR5/1RsEaxfLSiHlRa8dY2yxAYa/SS+IbnXwfcAPL0M1yrLlxU28aUGhoWiOQq3E4ebhDQk
zAieGwnEkT1wszzUnmH7/e7cFr38xpt2A0hfzZUD0krr46JbMOI64vGk10nhDnMBd9+lFdnLbD2f
L8fiC0J4TmThQqGA+U3L6ock4xhIwt2ylQ15NRYHObq+JlobQsGlxOX6tan6PqBaknlZin66Zewc
Qy2Gw9CMo5uqYH/VPYRWQStRYahBr1YdtptjdTVKk4dcr4WSi+bLXaYAh6kI7zcu/1c/lcOrPM5B
9Fi6NFCitzH0xvGvfx6HvhqBQ6lF7hSI4GFDK5k/qDASRCJzyQRXsvDzcjikj9Pa6HVLgfJGML3B
533L5KlAGfSFuCuAnfMRvkh2wSYSIcDAjqj6bzw85PqHFpRJ6CeW2QlKhPCZ65A5fhQAg+C+PHv0
XIzaW2umlTkaVDtv8aCjEMNrKkdj34oqYJTYmQYrXChiskrgKXqf3QqTX4Krje8tQs9EU7dzA0MB
A65T2VXkSd+0MGD0iNLR/nQF0HDuoL+Y7doVi5J1GKwsR8eqJm9s3w3G/f4gW334r/YmB0DduqyT
YmH3Tw6Seeg8Td3sHWz0Koe+RSf+ghssPrQOfCrBLWpEG0lw9s4cmos5jnkq11IESGpRF2qgx9SY
ogluRN6XE+RTSFpemYOaYYgfum2Vw6Rof0+3TXSDnAU4LiYEAYDZKnSdcW6YanUTxO70zwBjVhCN
3TyIPgk+n2BHqjy0dGmkpTkO4p9juuhbcfgy172RyBka6+ZaukVF6qqXBdIsG8++V5+KC2ZQRlpB
r0U0Z8zE7fXjpD6UKcRRPlWhqOnkfFR3AqezTubFh2on5HJ1JIN86WAEq0ve5e8hZ+kQLzuBCQuB
+KPslrWT+aJ2OuEW4cKbfulCY0UHLXCa9Xp/zxdoN9/zBeK8uQBIziXyi6n2KCmlbYWLQZr90Szs
VLlZiveCjSg6ZhyOGJY+qmWEbycdymOCDphvUX9r/054IQhG+Va/bDXNxqJTGhT18i5Tu8mrVtBm
oY70MbQyNRDMTXDI+I4/CTr0c9h0eE5DIgu+LocfL5rfCJzYgd3ZlxoXjZCeFKVugQHJtIGTQ17e
9IcmcplwFRK0mZ87qrB/SbScHIigl7tVk4IyT0zZYUTBocbzyVXQhnGAm/2x+YJMoj64KSp1orUV
7BuNRxXkZiHM00sI9ttjr9i5DxUOFTqDrJlVPZDyIPiYogXmQKaZVoOuiSl9R8zcne0fz+HyJH43
iR7fGvdwiox6bJUwgseor/kNpBo964jys2GrfuUj9ylcUUGUxKea5FprxqSK4Kz0vvqonkBgP8Bj
JkifpPsOi8tMtJO7yoV8BvoBPMHqio4K94KSIsWcpv4chP6p7LvgPtJ4xAFtJUtCZE/69EOrfEQ3
x/5cBLDJp5+atm5Ui90QseSn6l1MVXCeRTVywdHjk010VVujGpHKHbv4gHKOhmp88sZMpNsCnKX9
CYnuPF6jETT2ZTZTFr4G7M5THtUPTLxBg6XG+c5jIIM7T3wDiQ4BL9soQ0Q56jSD3Xn/bxkoSJ6r
sqZa1GCb9OLCm9A2kVYrgqJfMlDCh+72JnkZioPrmEhpT0wERUmDJsLMnZRnYiaO4MNtY9bLKBxA
NwodsVEQVTIjM6WyybnEABlPy4HlPEznhJmQ7Qfey4gcLBcW3OY7q5P8rHwjgdQdwVFGM59lq3Pk
ULmJQsvTU7QQ1o/7U93ijCAGfBmYg2cyQh27muMIdxF0Z6+Xxq5OcX0I3dEZPQnprcmHEKZf+NSF
uCh4crnuilBsG1lefgMH2ZoqoZGqwW+IF2qbmRXadTiJPuo2TL8MwoWBhtKME4GnrB8f+yM0yK7Y
6RPrbbI/82s88TIMB8izotRFmLb4kDAmz6Q7ebzN0ZGXTEG7iHjNonXjEFmfkq5b1BJ1KVNh1Vqk
AER0bcEQvChUBDl2Fb5Rkl/n/xRRYVvWP/sbUHCgTQ470OhZKBV65dDj8r5A22Q5e/Hyfn+M/wDi
nx/F5FADsuzhFCZ4k5Kzqqw234FE56LzcsV5ZjVDtIOEX2e0/gTCky1aQQ5L1JUWWT7gEqAHNLja
TMn8bWQzKXMQDQJxrmirD+byRJvsB12gcRJL1SSnyNqgSv80Y2Ypc5V/W/uRh314XR3DY3LdXIN3
jNSNqNVnq1b6anQOT7opAmtRxXQnJ/wKwoqzdo+lm/q6NyKH5OoJNG5Fg4r2EIcf8iDnHQGH1k+V
rzEagaPbsb0TbCHBlcD7OEhLhybwMA+hQlIeFR0CNJCfOfaeCWGW3/MT3I7UXzYthyQQJEXVWcFK
DieWKZLQzYeEfItFnEan8EWlje3I6GU4DkyWfrXKSsclHqqVrVTvMnqdgwtDMkHS4fyi2kFIXgkJ
3alaSpUVfIa8PIAM7SXx42DFrpJBMGTtlmvNSK+kGE3Aqj5fzRPMsEMVqooEWTFlfKsQCLVCuHTV
O7fIB29BkqyC3F7YZUGojrd9vAYrkd60EjgirTF/WhX1NCrxaqdFdqj1/kpH50xaNn9uF2hd7nze
ugLU/roDawFCBt3bOPOr2Z8Vwdr9Ry7j50c6yzpcnO08j6tozLAnmDy2hMbIc2ASXX/PZYhFwATX
mcWhlx6DLh4nGFCWT5DB90J1COT2NCYf5MQTHLHtt8zL5DjgQuEWFVoFlHMWiszXpT8fRnhmLtdw
KheF5qKxOJjSY3B+U0hy/UUeT4BOFodOyaJGXdNjCTVwGK32oBb3c/hlf+1EY3DBzUq0xTQmZIMW
5TTpD40820r2aX8MAUBYHB6RyJgySG4g2piukgVt+jeV+dZoBdQQ0SgcDCG6n5RlLFDpgGRhAeO4
9113M1ei0EkwDO+rWKyWEvaqXLJGDKhHtTV6FFD5JIVcHdJOZJzEfvQO5PHeimiLHwbdCFGj7o9W
3AdpJUFN4sBa74eqsiPlM5xN3f3PxU7L3phczFMactYvLAtZ0RFssN6OYxET9j+emT9PLOXQYZp/
ZMOLxQH3wNWWBIX4/IqVhUzjWdz1KoAjykHE2MgpjhMgIutTqCBkdtFAIVR6WrrrvHq7v4AisKUc
RnTUKCY9bEMf7VK92x6VR8a8hkIz8VfPuvrrevjLenJQgRwr+JisPCMH9dFY4ZYB601AIOQ8fq8z
UhQZUw44wjAxEqJil9CDFSAd/67+zFIUKJ0efqblkQcVx8WiA8ihiV7U8WhBXT8wC2pnk3UL10Yv
RTQA50YBcP1HpfZlWTlMmeOMdKoGBP7zos3+WPB1Zw/9ixtaNSZokZKlDGTkfEjnM/0+C8F+U/jk
ILzGdqNSjMa9nuYoCcuhwMxW0o8wp0HXV4uMxdr6cj67a0Fye+7TQ9eOgW6SB6iMuGkP6XlJlLzb
hwL8Eg5uMnPUJbp+X2P9unHA+v1e9vuNdMnu9Y3ROOBJ4y5XZxNR4UWvLdR7f88kQTg3DnU0+E/S
FBfGef+sxxc+19/XWr5vVkyNQx1kfPJyYiFevTyvBOn5oQahClpEp/8F3jAQBzaFppdxMeQQz0W3
UIcuOif1E4g/3UL+zYNWb3Ir6pkRLiSHNqSDAMTEosm/SUvuXoCYH4cwAxnyCabJTA9CQdt87MxF
J1pDtqv/85LFGByyLOj9m02W+eyxiuhnd2cU5Lw1oEHlRpMvJEQIzjtPKUpR8ksqSEUFqtEUzNqX
Hvqx9ZWidUxDuipS40kNcyQsZXht15BOSkhVI205gFlZ6IImC8ECn6HwAuqiIpXVIkdGLTPvSAu3
I7TkCfao4JyfN9TFEHWUhWXBghi2Yf7M1XY3tIAoFAcpUDeMrSRH4k4rb9ZydZdssY0Q5b+xcPEM
F0ge7wbsGI2DlHokvRaRRoL9lhoQPGuzNPXWNRY8GEXDcGBSNQ3Uj2QYBkA6Cn0og6NKoU0MgSCj
aBQOSZbFDKuC9CE6ST5G42Ml3ciiMuJuuID14pADFPiEQKgGFi8gQlRlhHCvvlqi9ZpGRrC/6USz
4XBDo31owqgDs0neTeZdk14vueCziGbDwYZiGWshMdjoihONSs/s0GHboCf1sD+V3XcHlXm6jyFR
JaIW8BZmaGhislyQ/P11+dAnsd1KumOQK+QKvf1BBevHE4BiKaqjSMbdnKABOY1uptBv4ZyyP4jo
KuGJPzQferpmQAZWc3rhCHyzCRVyrAU4z9N+ZDiHa2jFh3LWCPse1ZEhvn6molVH6yAOjkVR5FnH
9xL3JiNqZZZF/YuIVTQ39j0vxkKrZNFl0/fqHYvcfliuTrfiyE1wZ/A0oFgl8WpJwD1aIm1X0etm
KgWHS7g1OKwo4jXLrfa8eJfOob+XbhccZZ7so2ppRpsRT/uIVvZAYxeNem34r6aLnIQZ7OyEGryV
lNRkeqmpSIyoZXqczfA2WlqUSkbHKKIbJFUDaR4FuRjRSvK8n6mvun4h58D3z1dy/70NFxLuMbMo
NE0WGYesB//GGa/HW8WOPFBNO5hgtqfYE9UdRceMJ/+E9VBFQwMQOT8jmtN3yR7Z/x3JHuFqchFG
0RDo0S41e0agHe/YBKY3n+AK/nvlA0HoxBN9RiOfiariWJ995L7JEQ2N+5tz261f49txIFKYI4Fy
D0ow59wtnkimpyMJpF6JnryCY8DTe7pCMYuUUMkn+bMsSW6bd76WPKv6AVXXg95OruCiEYTcPL1n
bZKmLkygiXGzgKxljt8dKQf33G4oTrkLEEXj4o+hnPtyBD3M1+XKlfMgL6mTtO9iU4Qowg3JhSEL
rEaSOkKlsHdNNJD6CWgp4HXr98wqqw7kQnBpC2bGM3z6ealyRUpCPyxb1dUkw1OMHp0Y4ZdeWT8J
vpvgWuOZPl09lnWaIgzJj0XiMNJ65phYTRCsyfVy6IggbBTBF8/2Aamv6SGGEwUNvFGD5KCqqLhm
DtISqGG4rNs7EB0G0YJyiBK2hanGM0uHVrD4SB9by7TnsbTrThYcg32eCIUr+usoITGHaJkGUGKk
Q++mCB0DKLgFmomeq8UHVwSVbX/wVwc2DRA7m4DWokq6IK7klaV6iOzqHQWgqe3nDgovSfuBtovg
K+5XzzFPtuQX0VDdFnGhxviKho6mdCo5BNbmVnwclVPfz/YkB3gT5NFsUyMApQCiwl7TfpLM596C
Njl0Ool+nZmQLOoEv0x0WREurBlync5LDuTDZfVDjQOA/nsR6Fkf4ZdwA82SmkZhOAdnl9frUMm1
Kdc6zmpbwEWzGKB0u6TQ6yurMfT0ToYVYhnXXpkSSDpl1QOtw2s91V1Kp3uIKjyiS/VxaBqQn6Vb
q9ZvzBSh89LXBnSzJ/BaR62FOGN8ByNHPA+otyqNAG224Q2WGgalOiFwU3k9BdloQlIViCc6rz2i
fA6zQzeb33eu4jDjwQqW6ALM2bxzL0bkbsHZjPIurXFXtH55DCWYt1RBeaWdVN1D0Ue0ITZvpovR
uK3aSlodZjmilxA774p5xbL4ZQ2gQYVE6Pkc7s9v8+69GJDbE/ISDYu6IngP6Z2l3UPsyiGQkm4h
wzI8T7poOdn3+XULvnw/7iKEYgP8aRXGPYIScUpuI70TfLDtEV42OT9CWxLoL+u4I+BBUMSQ6J79
/SX7j034MgR3xxaWPkv1ihD6b1KemxD589CafPGhg7b+GstgEZYjhfhXDoWtIjFsUhqeYFqb8d7F
SFysPhilOUJROYQFemhT5VMx387qXdJovim/iZXO04vJryyRGM7+BzP5KkNLuswqoiEKdA0Wut1d
rESuYGbbm/zHBzP50oIyyEYOt0bW4ctIu/ODpnmzHx0yHVz52O2hxHKLJfVrE90BwhfJZtRysa5s
AS6unxIiHvooZeAng71+pufnyS2sLVyWkh+mJ1FD2PatcjEgB1njJEMk3zC+7c8/y7Ces9O/HuiX
peUAK8+1JIJyaYL++/ZYncIja9QiB7GQ6HYsdjErDqnWfpYniCmFvnLLeDK8jfxvZGxEO5ODEjIl
aw+NzwjxETmpcChT3Mxj8V/rtY0Twbk+fifYqdu3zctyctCSQ9VlhYkq9gq1mQNXFihv4ZrJ5K2F
XVSC6fGFhzauF6hrW9QvotCzmslu9K/70xGNwCEKMcYqz7OuDCwYdNPJOFar9GV/CLaXd/bfGasv
DlcMTxOjmvoIEkvX63IzaV4o7O/cvpR/fhS+jNCV2awqfYcxkChEb49jZU/w3XaX+UpzCjcCYL7f
nxU7NXuzYgt7MSstnKulNJoyiIzRNtPcy/Qe1iLvtLjx9kcSfSK2vhcjJXSEjHKYIjM+DoU/ruld
BtnJ4/4gbNfuTYcDiSaU06EbcYchQd27ujX4ibXeNVHq1rCyQIroRlcjf7JqUTglgF6+xACbucJI
YzwY2U2tXX+r8kIAzDEOYiLLOWO8N00OL7IhjMdsziM0ri6eZHcfisaG85D61H1gHcFGbUMHFLrp
puEU/7RO6i3PoWxPz9nz/nILAhTzrCxw8VEtgkeyOkBe6m8CFNF1w1ckZHittJaM0b61irBF/kaE
Fr8XGcbvrDBfh6BSTPukwmnXwo/EauwwYo5V1I90CJWMh/9tGfl6RKU0c5+3uHE6rytc2esAx72B
p78UtAGp3L8rSbxccXxJwoxTiEQNCCxziNn0kjMejOvZgQblqXYgCylqBBBdqXxJQh3QHq9r2LDd
yYLcwYomt/BgwFX9nFcXd8QIgJQX8EPnP9ESDYFJlj4s6JXHifQkL00fZsey25P4ihPtFw540DAF
i1MZgZ+2whpK9ujYeBK0gsq7VvP3dws73Htbk/2UizNnmqsGAyQduVk9Lt2cqtcNdAg7uHz78xoO
XrOut9mkRs7+sKKzzhcrEOg1hbH+5VkXADlfsMjklBkY9CVIj8STp/xDbo3PeBYEtbp4cSa9VTM4
DimV4JISbVS+aKEq8qzMfYEOzKMG+lVyggwjE/9iQXsBix1HdBQFFzBft0gyuPCWNbikoYHwDx4b
sf6m777QQXAzij4fX66QZybU1sx4mpgP+ZE5bIBrYjyyQwgTLmHMJxyPHdGLbRpHcasVtZ4Gxg2L
ZbRD9o7Y0o0UwMvepQJGhOhq4AsW0IwYyohFZ92JnL6pZrGrwTiIm4QFgQxfrSiLviurFthSl36E
zGynJa7gqG0H5z+SF7LBxUrSOuYkT9HDfpGtU74x1MQlg/9Yu5fROOyaloQMYPqwargVFOpN6ad+
jsRT0d38Bnl+O1J6GY2Dr1CXW6omBqrTTKCqlpIPMJF9GPQhMCrjKcsI3FIHWGWR5J84C0+92l4N
VftJsMLbx+7lV3AR1LgWpRkboISwpzKhHhq4fDN2Sxe+856WPss+k7qu62tR4m07F/4zDwYVmtfn
Ig+zejRMMOfMDtJVpP2nLZbGydECrnXzqdfGGwr3xDUib0Ni/RtOymGV66PZlpCBL+5o01zXav25
C+vYmzrT09TcbVkeNdZl3d5fpe1L7eci8f17kBSemqmSJF8ZF8eCN2++oKhqhbCMQ//jMAT7w7Fd
/evF9jIc94jrOiXRB4KUK5Oql7XaVqfUm6Wn/VH+A+JfhmEb9AKYSJv19bIg87k251JLPP1xqUU4
JgeGZTLMsqIjt6vbo8sedr1xA8PS0c2O7IkgH9bhn/1pihaTe9jlOUrkBmqc/rD8Q8x30exX5G8o
fC872eRQSrbiWkVGF5Nq7hv6bxEKpiDafhwuLRQsOhhHoGo0NXbcDkEaSvaIJq6SwIGKCkBXtGAc
LuWWBpM0pUiCJIod2XiO4o+DyOVKgDomhzpZAl9NVYZ2R6ecjC6xo6aEjcpDFAm5j6KROJRJ5NSs
SlpXTGE+0Nz8Nrk3jlJht5CtJD60SVzzKE2O9Li/6wSfjG/Pa+a5aEBpQd9I9JhDVhqyD1DRr10Z
bh0S7JX3RztriO0gBt81h47vsKASEEODJInLvHigiCXJDnv9Ro5qlw516+FaPQi5tAwk9kbmQGQw
qlRaY9wfEugYcFw8Zc7gmwG7NCShBZUIPvhGukLP8qIv8VxLj0zxpaHXP3Vm4gXPe4rSlCCiEhwH
i8OPqZvQ9tDFOHxo3KbDG7R62KNQJE60jByE5I1erBoBSjFBmXOS/KegTHv6DUEZ9qv3PhsHKSy4
N2bGndRNqIVDt6cXdU6JoimLwxE1ojOJmwZ/G/6u9VSgqC4vHjUkOHbWyID6pGltzYKyC5772fv9
EyH6ahzAlBBGbrMmwrOp6oIuJy5ucMcaVwFWipaRQxeDSIViLcynCbbJcjI4pawd9mfCfunOl+J7
7OCuVOaQtSiDDGXxqDxRKsHPHgWUPgOiPC/oz90fUABdfJvdEBvjskD6JJAq1TOrwYVji5eMDxTX
QSJiv29Lbr7cnWcHgosgBKpGioE05Iu6S9+4uv0t6dthmzjEVoHVLvhdJtL/oih0W7b1YnwuIMkg
iG80w1gGpTGftK7/ikD1vpiUd6GUz2+qIe7srsifZGt4p67jJ0WfYCmeHDsFkqeK/jxS6X+77Pnm
vGSAqGChorE7ggW22UXXkXVSm6NU+1puiUiegv3LN+eNtYT0qQLeZfhh8oq39YMZ2VIHNsr4r+LB
5tiBGxa6HvY3GDsUezuawx7LmNtMonjU6eVNoV53xjOe5Ha5BmfyRxWEw5f9Af+jZPYz0uVpGEiB
Dd2w4JUFPyOggVraVWI9ZRF0PzVVdQcT5C21+JAWkwT7CaDF/viiVebAqNIjeAtk6PmNTDmQYgvW
kPm7/SFENyPlkCgnxiRNYRz6zagdxwW0m3mQ38pU+zLrFXRogL3u3E9erOiHAt7wvSXdwZ4JtsAE
Xo77P2YffBW+gG4WTaetOigHWXKYkI6n8yFPRbyG/8ir/PioCt+1F621segdRoGs6QI2OYWwKSTD
mLPO7wib7n9EeKFgV18AVQ1r86IkchqYQxfIcfEQxeHz/rrtIy8MhV8PIdX90hc1Lq0ccv4YCj25
sL2HZ3xm3cfTfPzfRuN2jJKkdIKIAzJF4cOiF14//pvki7e0pTOGb/fHEsCswlc+dTmCTUeJeFi5
ZU4CZlTZCFArd0RKkZXlM/nayh/FOi7bUQhRwVxinRswF3i9pnmf0qKnKISxhDurRylvlBPrbxDn
wzZv6ouhuB2i6KoGg/sJQ42Zt2RXZEYUTL/GBUJvKIBHog+4feYvBuT2i5anYU76V2WgxYeQinE4
LLaIOLiJ2heDsfNxsf9RcRppwUptCfrtran0ad7fLHl4m0HLapXiwBjKFE53uuBQbGvhXAzMhca6
XqhKDM5D8K2imLrrWfrwH+/3aoqieXK3E7I5A60WxgYtyUc4TSKp9LUhDWwBH0zpvkw0TzdUgfPF
9vvtYo4MGS4Wt2vSXuongjRg7sin/rr2kw/jAaZ9/enbA64OhkcxUeacVP/lKr4Yl7uZtL79no4h
NPMTGCUuUXOY0/lALLiOVglTeYG9O31DU8PrEutRqk03Lrv7zpp9qzOvkr54TNT+aGZQmiHy5BmK
dpJQ/pnzFFY+7TOddbjjRXHhTTMEJJU+PJarpthgo91RfUw8jRSi/JlwOTloG6dByYmMLcOsZnL6
ufQRoR+r4zKehhxPYg1P4tox00CkobR5SbysJw9zlSUVXbOqZQCjSRg0+apMnH0k3S55XwzBARqt
ak3W+x/9HTeaD29JetQekBo9xD51rAcFT37W8aFDmc0PrxL3QYQFIuQ5380X+3U0lqLPNRBZSKD5
7LkKITD4ppZ3M9aWqXTSWCAdtZnHuZg2h3VUDSXT7AdGY4QlY/4mqq4W9QutRC1xguPPt5SGejjF
1oS+RSkmld11KH+t9VWrTNcTbG2tOPWUBlL1WXnc/66i+XEo15eh0ic10gx4EDny8hGH7ihlV3Ac
/pvg7GIhOXyL0PKJJyRuqVJ9asLrIbkz1M/7cxFchDwHJGWCnSpT70vpzQgnUsmA9GNyqJvBSesY
WRtB/nUz3ryYEodiZTEMWqYivjbph2q908ipHO/3pySKI3iCR9WUTWtJCvTgDPiSfyMJjwYagf6+
ZvgyI57gYYZSCltVRC0UutRM7O6b/LsGrTtxN6Fg6/EUjzTJaFrEeAIrxhGtd1M6Hub8SoKYmGAN
NweioMLDh5MaYF28vuVUrdOo3J67TevjHAeLcszpKQMh4ZuOeEZPXX9MDLhZ/1WeksiwsaJEUxTC
EyEaZdAo5FwRptwMT9mhuTG96Gh9RmwNbT8R+2prQxKFwG9SgwSFzhftI2nBt9VQxwZFbqluNJTV
RBQ5jQEef3UzVy6Yt8L26RfREkmqTBj6USS2lew6IolDCVhAEloZmtDLMxTo4WM/qCDONMmpQO5I
y2I8JgYvnvtTM8aIgbv3efKl7tQ33VS5GdXdRK29evrcQ8OxI+qhMVe3GNDCZPawdnRJ0V3TmBxZ
H3+TwVBbcIw3zxg8qnRVURR4AvLNRmk6JkkRgdnKtDTmo2LPV8ttc7SuykDknbaZEoCtJfyrTJWY
Gq+2m2tkCS0pqQKjfCrH9I0OF28SnyqEJmEDE+VhvFJr2Y7USnCBb4UIzIaWGga1dJPfGxQ0dlKq
dRKAJoNhvqp/Zamiy5iTZRBDJXzRfC6WIS/1FFObE/jPGF8RMBwiQ7eL6arN11Nt6H4ka/cZvBhL
EYVra+vrmqVSFb0iJv55fcZzNYRtmDYmAZhc1xLK27DMDt9GVecLwISBBb//sVVkGK3KUDXiLX1X
iNzVnc5sdScdZqCKfh1XWuc1VoOns/qWhtZ91ZlfVdU4zZqEWnIu8lDcChV03aIyxJQ0Ex/z9VRH
lVZzNI2mL+UtbMeXEQ7whebQXAoqGa0QcTV7maG816ziIJg8e0r+MnlDNy28aRVi8kiKppskXxVY
G87vwyB2Gie7YdSc+YnFtZ1gtM1uLt2kukoA25bCC5QNShLNq56jpfjMxlVsH3bh5nJdBcuIOJPJ
v4Kspzjj4K7EfkhvEPvvT3jz0Fz8AvbfL+LNJI7WUTNH6s/612Fo7CYXiG9svjIv58h9zKlJO6rC
YRzMQzxi0J1aQW/qK1QUoVIGIobhKNFJGEZvfkacFZjoAYl0HoQK5JnHqUPvFguj6VV4RHez3bmq
byE9kTtUSGTYTJrpFyNyOYpUzalmWrCH/ht67uZXuxiMi9lHS6qVWEIFiEqPsuxXoUh/cBNsLPg2
GWilJJTHUiUMrV7TcALTOnXNOPeKPH0rheqnv9h9L8PwXLjBpEOZG/CNVGr40HYVIO1hfwR9K2QG
lFgazjP+h89Qr6Wy9vFsmP60WN2pVtHtUA4S3MnTwiXpijJ/HMIuWL/KaP/YWFpip113yOX0gzyF
n5W5Oq4Fje2cJB/l4WPRpnY8x3ap5fdpD7JMWsPUD/+nuOsN4FKJgrc2x048V4m7ogfJlsPlWFuJ
F0fzaZry28osa5uVtmxqglutx14fNZ/VtqNu3+uZvY5mbHf1AgUUmb6fluGzLs/3VbI+MYH1iIRv
TJm4i9VYNpRMrvQu1OEZs5ZuMuU1exDcTrj/ncGgz1Ixf1YjWOPtL+lmyhEKM6phUlhwG/w1mEYt
VDClGSrwxvIoke45rKTG6WR9tmc9eY+ej8rua/00TPrbNJcm3yr1YBrVYwv6ldkapa116ewJftXm
kb/4Vdzzqy5HsEdb8s1xJjussCrRAlbe+p16+bmP/5d74mI07jamy6ROZIEZ6Zgag6vX6hsrrO4T
y4rc1SjQh0oguCWhCyxJyoOkkic1Xfy40B3LkOyULLdSkbsknw8F1LLKNvdXy/I6otV23jY3YTJT
p+/r1M7L2k2KLHQrHVbPyyxh/63Ww5B1I6IOK3T0OUm9YlJ1J85aV6WglUGiEa2+It2cLcyB6qwl
Q12IgofPAdw6zhmxVC0OBj38WNQjZI715avgI4oG4YCtqIk509AEUXA5fnOfQQ5EsVn6Be9PtI1C
1lKUWtpCiMuJcVcgzRerNxFxQVApvopXuBJ2Wo00L4mgRTWWftOZPj61YKpbTzYDQhRYTUUzTJ6k
F2VjpLaINH09i/1+gIl73XnVaLqhGQmIFpsTRH8xMS0kCUHSe33H67Jk0EGTLd+YBjjYwoc0hQ+T
Au0eOYMbN6zLBXEN+4P84TA0RTY0YJFmnpNcF0EF6wNfhxQAIWvVE8SJCruOo6cJmU7BdmHbYW8g
7tOthhbLtMSZZ7IexFHsbgLpDZIGjPRWn36D9Lb5vLmcG7eYs5Z1i4zP6VtNnzu9aT3JkXI3WPq7
0bIMW2shmNsruWQbcYhsoRG6+3NmwLI3ZQ7mKrUmtdqAtp4ZV8ysXpHjQKarrxiWV/dUtMKbe0dD
CEBhWY4yD5dZIAbCAMj2MY9FxS8OuW8d09LOjLsatvfe4BLfBHMuc7POMUcPiiCiSGQzsDIufgGH
O3VRSPo8IiOq1/ftMXxCm7yfODV9UP36VAdCXtvW8+dyPA6CcFz1eKkWy49W8lHpZMWuenDZQVjw
BlSb6pBcpWnxvJTSPS2L0zoWIu7LZhL48idw27rOKyvPCFrm6MP/sfZlzZHqyta/iAghkIBXhqKq
bJdnu90vRI8MAjGPv/5buPfuLtN8pm/v83DjxI3e4SyhVCqVuXKt7rI8qWDWL55TWxzE18YPr7ey
5bXn1rm5hUvnIBbMmTHhuaVnVxx1fKrX/hhHH4w8chSleVGsBiyV4UbheXOZC1dWqwSy7iB4+Ie6
5h+2+J/Kd9uYlPm7/X52DEtjKB0hHs4f4iwuSUAV6taAfE2Xjq0NwbjQSRqmbeVHa5kIQt+/Ztg8
nH5mZuioAZGC4UdUglhnsYt2cj9z4DMOmeLNoez1/ftlb3FGkSKMZm7qBgj97fY72DBOuqPrkOw8
KE7tzhNQDdKz3B7dWRtoc0R746uyxQG1kGGbQYPlhqbgd0ZQyWMN3lFbz9PWN0nWH8K4YrYWDrEX
hgUkoisrs1llpC4tFdUl5XTd6ubu/Ti5er/qKm4fTplpLkvlKMZrWlgnxq6IH7NhdLH3nj4ObodC
7PuWVqtr/MzUHEPP9juDkDjrJlzl/5uhwbNcZVkZMZsReTRFfpRG7CAtugd5/0uoZ4mtIwhb8VZN
bf0r/kz6luIAQcTTpNU6c0dFVh5jjLq6RYKCRJDIi1hMd+9/yVVP+pViLoGNrSWSxkKZexfUl1OC
EdP62/sG1kPOmYXFVskMI0O9iu9XuMKexRvjY2ODJeJ1kGe7AbC1oEXACawiGlsCaFRZI/PSH9qt
4erVbODXepYYxi6PaZzGuBzJUc/ujeQ6UG7L6UnlGynkhh8soYuDsFTKeny3IGQ3bco/5NpwHzft
DhRFm/ijlZxjLu9rTMezHQXrRfzsMm7JwhhAvOO2P/Sctai38wn3kTvcWleD1x/InkJ/WAXpz0MT
3I1b09YrG/fmJyxC6lShYG6KTNllTexk0ReebLj6WtB4Y2ERNfG+noIkx4DO3Ij6Mc79p5JLa17/
xtYipVG7Nk0NVBhQguuU4zyYlzmNndfI3wh0bXAnbb2pVvwFFi3UgC2NGCinvQ2JQa9UUVpTvADM
6AqcBk95q+1J3AsHGs9PG4d6JWMzNNT7DdSL8cAxFqdMBSqClcWrLAH3C8xQgtNeXrxy2jfb/a5V
1zC4TubyB2o0i6VlWVwOgaWYeHOA5GuvTG7ugNaoc2fqtso299FRlRvHb91bzozO3/vsirGiCC2+
Nv5BuPqLBuVPFEpXtw5Fd52izWWqr850ZkqPMowFBjCV6JEzyRwp0o7LG77F1rCGJTFAfIW3EkPE
/a2hEcdDMRYpxtT+lZ9MU2fYMUg78P5WoD4c7bPuYpsLZd6gRRb4xu7iDlAgSDCFDUYdNAAeBuNK
TSM72GJpXnu2GIypyAvQJ+Js+RnNnjcpKgc/koK50Ry5/HIehe2vtwFya7Ltxtyu4XhjAh2yHPuh
pWT5WE7oNGdsdNvQesmkuI1KzVNk76rh5Dal1tm6Fdt113tToVl2mwS3Rdx5Gt6ujaCGJ7PiWYRF
BAqCYOuNsXZqzn/g4oyGat7LNlGgvjLsKqOwZfL5/SiwtqtnBpZzQUFcWak0J/ByyNusBszd8oiy
hTdeOxt4KaGWYmo4HcuzX1FjDA1dA+YpmQC7Qs26i1yTP/TtBrXtKxvj0knPLS0PPKfoLM80IyHP
QZ8mxtJV6/pT3GvPeZXuVWl8i+P2qjH6yc7N4r7j6gUd8+dWQ6zlaeYGLDuVrXml19G90us7FTst
C3ZfFKlX6Cqm3kHP2wbwiTx9UQ22a5viKijyqywcbmJL3fed6bQZKPWERvfSSi5jLbsoqn6XjKbu
1p3mKNJ4DsEPX/a9sC0pN3Z0NejhHcV0lB1U9lsZKUzGolWrWWuptYuD7gUHIOg7h+wGf/ttuHpJ
nlubPfgs7kWyqIaxxZBscBXGCOyQ9UZ4cNQjHt2oIaebkLZVZ0Ljz0Bl5XWNbw3qylB1OvCe/pBQ
DKCEnZuVGnXKGilHlIjSef+ArMeIM3uLjGNMCtYngwrsxG4mrNAdOj7kvuVwO7N89RW4Z7mddEzw
SmzyZawkqvP19XOxixSkZVwhRgn+kaI3XF1FG8Rwy+q2k6iGJx/eX+lqKDiztdhJ0PNHrOII8OCP
n8B/aX2ncsPEurec2VhkAWWZE1kb4Dro9cxpjfa+YsohKDvIp6leWmt7Obao9xs7qUXMVdTUV1BG
ph0gvv9tsYtAwYoEdB0EtaJsMk6NNHy9UK5zvlWuXqkxvNm/Rb+jUgBuSSww29G23BtBdFuL6nPH
JnWXk+EqV5NjWxrDLm5osrHArWOyuK7FFFc5m4ZZ1y1+NNGpxtzWXgzmIey3IKBbphaXFCJfEdMJ
Q3txkJZOYxWXisIupJ5eiC6//0/7tny51Uk9SLVima9qhQfZaFuzTpOxWc2cD/Vv98gvP10+3AKq
oEXZAzE43raetuuuJ+jHObGTH3K3GJxNNNiGnyy7RAZIFVIyATH4r2AXeqfyQJ2qBZQ1d4ST2mq1
++Ops9U042y5izAjkk7wqUaYibojhChRmd7Sad4ILr9NkQ2T1WUMNCDldMDggVKddL4F15p/5Xub
tgguMhcA1XTIZcBJC46xCK2NGQcsnAF1ES/4gx7YWlvj/HxbizCCvmLIBwWun4ARIcWm1eKJVZ0b
syet/cTkpdQeiq2cbSuKLpvzSiYbGqsEYBDDqT3zaH76wWH5CrAGU5S/lYauTUVinRhaoWi8YXhl
ccTjqIPoWGRZO1e/Yvbgjk+x9TwPRQLvnLqhx90saHDtW/78mbdKtXOs+n1jf1pfVoZFFfVs4riC
0bnv61NXAgc3VTYpr6fxcpy27ob10/DL3KKKEYMLt+UJLsJMKxyrOGrj4PxNFPtlYZFTqKkJbCEB
5q5h34OCnzhHNcHSn9+3svqYOts1tjjWs27tmFJw3838MfHFL4UzfR95mzFzrZ6AFxtFyRwzqeqy
yDqyMhrKUMdd9xdM1qt7xFU4I4dBoGjfZoFmFFWjPnP8NulHqReOWmwNDa4hsAz+y8TyqhGDxKNe
s6Tf7cTJsser3DdO9RfQFSO9dcCO/FJGu/d3bDVKckaoyQmKQK+onPNk2sLsiSyB06XVpewutOAy
MjZGe9Y/3C8Tiw9X0ypue5OGfh6PthbdBubDX6wBQAdo3KH9qS3BedBaRebRGLlfVfssPUmq2ZJv
OdtqynFmZF7l2Ydq6z5IwgljsjJNjyH9KNMGLwBmN3nhvr+c9UNkUjRxdUNF5FukcLIHI1EzdjOl
I2iQ8b4h2afSHXCfxG5vC/XTf7S3SNymGkfLmhDcR0iSD4dpz11AoNw/lCNfuzNBuGwC/o3FGcuK
Y8xbVZ0Ixkuq0B3Ah5wBrukrnk6dmY5Egu4HvP/vr3DtTXNucnFn1jKmVVeZYHJjk0v0Dyo8hKM5
0iq3eAS8b2sNKmqcG1vsHlcLmvc1C/32OEEBVX+UX+ZXnAIBTadGcQnzrAaecvNQWzTutyu6q3c1
FMTBVg8AMvCxi/PWqA0qTIou/eRSy+0U1DJ7MK757CNHJcCvQOq7dTa2TC6HvqIAbHIkQD8Icjuu
qXjFDnyHYLtA1GJORtDM3OLK2zS5uDLLtkymXgEmq8IwyrzCzBdookYnxQc7rqtu9cDX8vOzr/p6
aM/OP4cGSD7VGKhLD80hmyDxkznGIxpsmPnD+qpuw49WiyrnBhdXaQXAcZ4ZoIX430h3Gee2FsEt
aC3StLO+27/DNnMN9J8ux2aFYXPrFlmzNin5YHKsbBafp048Aq2ieOxqbry/HolNiou1mHO+vkUA
QE8iKPmrTp4X+LqX7LTy2YAesubMksRZ/7TpnlvusogCQTUNvBFYI9jfj6N6Pc9floA1d/rtnwDU
16Ceb3ZwEcOLgcleldBNkgYZ7ZIwp9X5kWaGkwrMltfmzmwaiAdn96VWn2ifeqE6PIyx9ZDJ8jEy
x8l/Pw5u+u8iDBXdpGOWBT4146x/dUL+hAR5y6NeY/LZ4Yy6gkK9DGNV0eXsUSqcCorX5Hr2KIL/
Z7d1o2ytbjl+UEdT25WzxR9QguliPi+vQ/W7TdzGWpp75r1LSmA8Y7Ne0PiHbPBMaDkLIs9sudvV
v9Xn5bmtRdTJlSIcOgHqs5rpX4cc+iaR5nFleCIVPQ51A8HY9BJ3eOJYg9o4Gz6zlmSdW1/EodAY
4sHoIrThq0x63KwqJ2Bmaue8Hh2RRonLi5S6GNi6HMvyZuiG0uZGfT/F4x1GqgAInYoW09ooVhpZ
eHj/183Gl2/C8x+3CFt8mFkqZ+atUT4l7WFo/gaPdH6Il6KGU5K2gehgYXaqf1tRP9xqm9Z6Nc08
X88iRI1aCr1VCdldCLvNimQ/2EP+mFt0/jzvfb5FhFInMDVAcyP0A3FULcMm+SMmIf/jrbmchxBS
+Uep9P8edebv89uC0A8gQC5hXmFJnJ3HkSCxhk5ZKLQrkYM5gH7V5OeBd3alxxsLe53O/N2aoSNr
BlQKL7W3749AgCDBKKfMz3AWnoHvSQ6t6D5Zg/J1EmC2kSDfsE2jue6j/LHPINuSJ+WVacmHTOsB
5YJr7VKtO4RtdWPkjLvmaPVAwSrcsUZ+WZPxNmvMyGHIOiD0Et3p7VZpet3jODENC/QnGH9dHO9c
Ubsm4OABHgPcw5mX+/oh2Kt+lwLypu+3prZWPe7M3OKTMbVNUoL2ml8lEBbrFRe95CuiTRtbs34X
nNlZZBekH0dVdsYaRe8fpPermcWZtcWx7dNKFMrMjvU3QeJVSu83tzuztji1YWIWvWbM98H3TnWz
1Jaqm4D+74V+pL6WOpV5APcb9eUlP+JfdpYHRH6xDw+DQ+81KHwh6zGv4U12Gdv6PV55MQY9kLNf
kw/1AanQduVw9Vye/eRF4jHmichoADkTBZyus/BO8WXAQwzEO3vTTXGPHIiLZ+Yf8FzPf/mdj7XU
JSw1jeetgYjQuIMbvUg3KcHH1NjRffmo4H9AEGGq9kzkbynfx/1Wmrvh78vh4UHXkiHhIMPB8dLx
ebPrqif2+5fg1hleqhPKCFNWQYTKaHKI95H5+g6yHmdCkaZzQTaYbJyu1ZTg127qi4RkIoxwJUfZ
LWbikajFNbHUXTQWz5jT2uCC2/p+i/AkZDjlKqlyfyhu4+Gltb6JNtpKcebf+56PzD/iLFXFILkW
UtFhkpQ/afFjLL4LXbr9KJ0+Tm0iSrePaodxn6FfmWE8oRbR81/tIW4ShhITJucXb+dkquuhyGqE
Xz/SHbEf9pZTfRfUVsFcgjm3LYHQ1cyJ/7I3h7SzNad1UxbErCCVlypPLFP9tp62WEvWX0BnRhaO
QlrgMNBOBace/2ciCQWXWfi3s0WJcFQeQND+B4d+NTs/s7vwmpaIsYBqLVBKSXuftlhYFMd3pTUE
oPkYMJdcpJe0Sx+henlTyiJ0FLI1hr2K0MKo+88NXTiVWtE8TgaEvDpNGi+ru1MYNZ6W9iehR/c1
3MDPWX/QaXtX1vXOJMUnnUAyqxJPeqc6NRCHpTpu5Mv/n3vx169a3Itdx3JWa6j0/UUFY4aa/n6s
ftla3IogVOjrWEcNE0qwBw7+QkIru6TfqP7ZgFJEcyWIz2mwscQtx17cjkamhBPtC5S29cyr5+Ge
ePNRMP+N91a2uM7SCZBeuNZcT+Q+5gUe5YeZNxxKhvJVp3G4nesYQ3az7duryzN1IEMtOg8VLUwb
2shYBzY8X0bgQQ0rn1n58f1YtBref5lYVg5r2egF79DCMevGZv0pqB4UsztVxd8QfRrmmaVF0Ku4
RRlPtJkR6we3agVAtHnQroa5KgoRPpfTT1t1gtUr5czoIvKVnaKHjSDKjmN5BTtQw6/oRhd6Nd8B
NYH2ujo8D95G1yqY9MkagXWbEnmXUAlNtbh+KsyyPCmDdm82XbwZbNduMbAJIo0HIHSm8nhrM6CZ
JgmIGl9bFMkHdc8Mu1ZszR9daifCbj/HW/N0q5nHmc1lT7YikvdCmxXR8pewLNxhvAlr6U6Tn1S5
k8WdPSoHXhwAskvY/ftuulphOje+8B7Qzw+jMYwQJIic1hvczKOmN+yNR0wSOsmIKuKW66wdvnOL
C9fBICslU5aDMjXRmNMV2kkdk2gjnVvzz3MjC9+hSkuiMIcSG6hhX/RsRPiULRRM2w1c9NZi5n8/
ywAyKFrlaY7w3ESfmbiq0Al8f4NeZaOWYRLwdaZzdF8wOL+4ANBKEx0GEBNfA/FbZGcXRujqI8as
2D0IxEZPc+eK/QglCd3j9zgtrHCyOeMJncKRm1o+q+kIJhABGERgwZDEwmHUngiFpuAVjkK6U+ph
37ap20HxxGnTknzWStnseVx6Vt9rl0XQ5nbbBsrnlOnpKerGq2RqIyCnAKd6/0Ot7gQmjygHyo8A
hv92J0pAjGkNSSj8LhwYsuOYzfgbCxzjXMD4mxjqemthUMwQ3E8WsBP0YSYBjPNsw8Kq1+Kv/2th
kViMvQbu3gn9PC0G2VPsDyVSmsZ9fxmr3Xg0+39aWXhUoAsqWJpFflr+k1BC+/n/OOK+Wn89N7rI
KJC6xWZg8sQnYQTMZ6JfySbzJsV0wE3gcJHtSyaFQ6LRMxXjP37XRVSPW6VSG4JCM6e512TypEHf
jvT08P6XXXfBnx92SSYSBv1YkhliagWjHRcPgdyisplj42/BQONzd1kDMdGyChhkeknGBj1YEHeU
juaWvukaqT8Pfgyn6BgN/l+s6Je95YpkJVNT1ZDFVKD2oIkOZZxNcMgcit9Z0yuR6VkIBbO15J2J
/AW0I3NdI/2i7uexUc34w079WmpmnS1qcQGNGlEsrQaftgZPSIZT00boYRt2zrbErbcszUs/Wxof
FRAL9jhpebq34ocmwyiu3h7qeKs8vOp5Z0ua//3MkFkJ4JiDKPLrETrdoLJR0KX+b66wiH6y4IqI
K8RXAPGzYkIrrt6wsJ4Ina1iEf5Awi/iuYzgZwDzesAJnZKd4vDqCHrXP5Bv2/poiziYtz3Nq/kw
kXCXaCjcS74RdzZXtIh6jZ7xRhKcn7lq/0OyjeNqnvtp29AB+poLvHeUFnHO0jF8UYCgcddqcXLo
KvU57bvJAf8VqHDSOyG6yY6TtgdZYFBBTtVKIV3XJGDqTqonhXW9O2pm4tEuL+y+aHuvTvllGJPG
ToPhw2AIHMrxURW9A+3Ho87ES6OPD2EzPjeGDunC4iZG9ihE+BA1gBGFkFhw+7KDXGN+MfXZ0SyJ
Cy6HxjXU/qEKg4uqbG+Vqa28nFlfrF55kURcQ9LJbeu4d1Ik6HYwtI8kj1q7rNTvhSwSRzbW16Ro
eqepyGGsTAzBlFrlVoOJ/Jwr35RMv4tSDGlk2feMlMGO8C62WdHehTq5AT/GRcJuZoocYYOu50lV
OsWJS7AbQPBhMvgu0stDTorSAfvcY8FNH4NLu4EC3VIbYBLJy8RTAJrA+GJ6BHHBEcSGl4pId2pm
3E9GexsG6j3YjwJb6aprKG3okFqAIqgW3Cug2emDEvWvJA0d1gRflaDbMSv+hqlgYG2nm1BDsWwa
p9GWTL3WQefjxJVaOZbWOUE5JU5ZltOl4DI5ota1H8DlXJDuianD0eAtHinIDtUC2JhApsfRqu9V
wAxtaAbjB0hx3zNTw44kncuMHN82BljArOwiC3qXshAT9ATMVNCMexBpr3pM9BZWkXhdI3ZK2EKu
TZ6UrhzcROpf+rD5hLm6x4Y0pypRb7hInpu4w8Qc45PbKVZoj5h+aKlZ22naX9TESOzeLF9iWt53
aXAFfjE/GtR93lnfCkgL2L2GlueQBXahp/tIgzZsWNyUMfOCSPvWFHRfQyrOYgQdiSa44Fbs1W01
OHww/FKKb1MCEugkuVQhQDGooDpQC6SaBJXxmB+0RgJuKMRXiJ08WbF80cPwUg0qDoWq2G26ac9y
4qfZgFy6eAgz8nH+TqCRsmqPxxBd0PL8voZ7pxXIrtMcNYuWP3Rah5/d9XchE/ektCq3qIIPVl18
NdWi3TdNXdvxlECLhyh7NrbwhbTOnW4cwJkUy8wLymFrXmElrplM09G6s/AFMdzz9jIYLCVX8hzN
5iGCGpbO+b0Y00/v3wYrxZs3NhaBjepRCukNA5kqf4whpDIpiRsK8EV/HOh3K7p939rro2IR2N6Y
WwQ2rlYEnChJ4cffxak56Cdyqx8z4F3YHZ54u/CoOMzASEHnT97MUR1/fv8HrCTm5/aXA+Eyl4oC
IrL5Ig93oqm/SF27JFO0kW6t3Rdv7CweMWZCypq0EoQ6oIoH4ENcQErB+1/dgMu+DtOEEdMIFy7j
10nwXMgtPZj1t8avK33ZugHuF7j+Qc/B3jN69JNqqxfhR34DvZ875UgRH1x+9/5WvaJGFr4CJpKf
OfKykVMObCp7I8C1jkFzg9h492vP4ZHfTD7Z9ZeZO/4Qmr+2LnHuHf0i3vENZPDqpBvYiDW8B02N
/MbTWpsgvSN9iXzMA1bysr/KrizLHULb+IhxV09/zlxY9egxLzx14xUyn4Xf1n9me5FF9axsQWiK
pJNa0IirS4eHQJZkT0RMNtN2rE5dIXbvf/T1fZ5LFKbOMAL8Sml8loA2tR4YzYB4UBcYoZ6ruPGA
Km7m/KjiAv22XUhaOZSGdWZzkfSip5W2DZJSP1HFoVOKK6WnLtPV/cba5kO3+KAgY6UAnoLFBXiI
RfAZSZNp3UgjoNe1HWZujiHaoECAJhfjBZfuhrWVN8O5teWTKwsqWloFKLRnpuTuayqg+gcFnB2K
LPuBot+j+LxzxotN2uQtw4vYU3XBlGWglsTbEsSzij/rDArHsjAwVUI03ToEnwLFVQ5b/rrWTnmz
Yvr2vjI12eYGQzDtHXU3c0MHh/Ha8qcraA1s7eX8t97Zy6WfQmIQqJcI4yLzXrLLaR+KzzMEXcfL
DJrNY/Tw/nauHEaTUXA0mGDa08iyZlRWPMkygYBetWxv6MpJthakVJL4EoJkLlh7vJD034Zq3KoU
rDntueFFFJiqMMJFAsPRYUakDPtgz46gbvR6exPHt/KCf7PIRcIRo3aN6Q+UrX70w2ZK+/Hm1ztn
q4A8/7nlHp4vbZF7APpDaVoj1ljZY6EgD4vpjvQ70MC7TTxu9HHmP/absbNkanEq1NaKkUGHhS/H
CuxZn6KwtXnSnWKpAmT0jYebZE6rX/PM4uI40Cpq1bCDWnoNLFFdOemu2+MUNp4CnUoIYbb79i/q
Y+dpB1/UKQgfDQIaHFxXQ7WzpAIKWejENRswhLUAc56XLuJ1I1tzSgswW8fifhiRF2d3Qz5hWKDb
eHbPf+i9PVuUKpQyAqCMisIH3a0NUkQ3p+ru/XO9tZbF8YonPoYWaHl9ynI81Q4owpGc2F28kUls
LMVYOENuaJL1MXZmkJGnDFCDabZCxboJw+DMwtWNCw5f8+zqHmkXQlQOubWh0JucZ18FGTY6eWtD
j3CwnzaWl1pkSq0IiCxeL7V5lrTDCPDgVLWT4pppbPogDqaN9qgPkc2whsCB37y8v2Mby1yWGbM+
16KwBrsCbZ4sEBz0qGr8NwuLvZqybohzCv9meDFjiBv1icf3Lax16958x+VBBettNAmkPJUb+Iru
zKQu6ql1Rxc5QeGE7lZWoKF7snqafu3d/O9n/jHFXBpZjyc1yGIvWiW4M00ksgClHK1KXGIaAI/x
CYI26bckVDywtH0EhYubiOmKpu2BN9wNaY8HTQuGOOOBGqAnDdvgFhLR13kxHjOjOmqiuaJWdB2q
tdPp7BA32innij8qeWlLMd0yXRxSFlygTzbj/10Zh1cabfdmcj9ozYEYp37sLvKsjH0rZ4d6avDf
mXEMeb0kdVLWnjLiWyK2wZbjpsboyCjf6ZHqRIW5bwXZiVD3Bi6dIUlsXgg7bKLnQH+0hnkIOX4p
cn5f5hUUNCqg/Sizq6L3u4B640gv0v7FpOORFXliy7HY8ZkqIOvtoY9cLcm9UgHtPGl3etDbET3x
XPPiCcWRxkxLO516u7CCQ0nCIzUHIKOYXSe3mNa0S54YT2HbfWzr5pEPps2BjU1DcuRZ/cSawoWf
fQliPtjlxC9CpbWcCKqCSTreDVADcUIlxv91XtMMTp5/YgkQioXMX/oRSNiwFDfcytHBG71hGr3O
Mm4jChb+gh6YGe71JLkPWuE1SgYVocExZXRDZbS3NMUfBISLjWq0GdOQw1R3icFDFIRHcBbT8UPW
oYncFxedXjl8BIwycsKeX/UN8JSEX1QWgZzUp8JqwR2b5G45PlqN7g/ByTRzwHhUGzpJBxmX0kHn
0zYijHoYEVpDcWlDl8VXTPUhGpgzttNRqQJfFJ+NCCSXfDSpHSTEsGWIilM9KR/z5NYYCHiqI31P
TWLHw3XRX1uE22xibmc+D4Xq9mGLwQrdVjswaDUg7hooYGrqcRpHpwMSFG3qh2Auv6knq/uqDemd
mlh7xOULYtXgi/eTwrR1/bsxTY4K16qTzGFtDDX3ywTMj+QpiZgtqv6hg8p0gqjTJL0nSXPHyaVa
lbsxKhyK/76tDzooxGpLcWeKIprvuvnBSFHCiYqLoP4EsIwdQn+wbL8qBZDFXHgtkXZsQKSLV7aV
Mp+kT0J9hGaSPfYPfVGj3DZ4jf7I4NJp7UeonEUM9MuV7rHorkbkVVRg4xL1mg7iMs6vypK7TRna
RY0+wvAizGkP6KBtaWKn1h+buA6hTIxiy/h5alUna18arXOVtN41OFBVDM2dMPMLaOoZeuZqAkps
uXrXRJ8qrh9a7OZQD7ZhDLYWf5j3E8Q0u4CbR71kqDFWLk+/NuoxK3Mv0lE5VHuXNN1JK/UDCT9I
SuwyQms7fOpMUBEMgPjJpyoh9hCduiy+lAEk9hLQjaZfRku7NEvVFh15tHJMzii9KyBsl4WqI5T6
lkTfwZHiqDJ2AzO+0BPuTgXfNSPzzLmIZxCMq19Cs8GbdcFkSI81SzyN+zmYjFpUQS1tOIigdqtI
tSvAF8zJ+IDYancYnekAzdYVsk8MYVfNVUzkDmx+hx6bVo4Xef2RceKWdWlP+leTJQdhfKm1oHHi
VPoBCexqnJxs/FpU2J4EonzgHsyCZG+i/q72um+I0BbZKY2am1IJbd5+yAKISKEno9XMpRjiH6jp
GE13MegqKpUYu+4gqV61TissO9fLnRYmfhzcWdXkxBZqhKQipV2lj2UAgAEojnjb2Ui4HKZmXogA
GuvUnolyGrgbavh+kYCfILpKlekykQ3mA6pTgS83lQmK6OWRgKQzGG7AcuAqpPSmSjhG2+6wLaBt
aQzplPjbYX6jGHdaDorqqj6MJkbJ+g/oPHicXUdld5dVowOnwrltbAsuqIf9XEqGDPeT3ve9U8ls
Zxif2uqxZcqVCdxMH3O3KCO7CADpThwIuEATJ7Vjc3AFFFe1ZFY/zdyJJNfS+oiA98Ji85RQ6pvp
cKl1yjVlNLRzjeAjfq/NUxBGXiYqh3QPRlGCKIE7oqy9dHzm2HWTCqjVTQ5hxqkgHBS3IMLKLiRO
qSErG+zjbtvohwLfjHTBhQL+QZpe661wKb0pauUotYt0iK9Fqe/mBLUqOh/0SCctwzCvFORODZqj
2lc7ngYOHb7VUr+wUtTGK8vm2g3IwRDuQycPyyOjuEhkfCvNlyDB7WLdx8Z1X2heUXcQ134icfoh
n8zOMbPgkCZ57hQ88tDqyKrQUwU+cJ/sRTbcCghTI3yDxVzbmSE7YmN7C7cXvcLLyu66wov1i6H8
0kS4SgrNzsarqP8yJOyZlw8lTgjrP5jBR724qEt+HfT1YwqK4xxDGwYuVhW0ax1J3VoQtyKZO9B9
3FeOBlJGJkwnKiP87YMh+6dyanww30w2OGo8U6h7vQIZdIJqGkIiDU27DJXjGJt21WZuxqibJsTl
bC+suwKjgVoDbaLkSeDiTc3cnnrTl1MMlB86JireT+KhgL0CZPRdYNkiSvCfDEDpCZvp32h7iCnW
PFPiQDPKFS2ZY78mrc+iTr+ECE414zuuNDs9vR4l1iFal4qvQS4vFBWjnv3t2HzJLEyzGNeKhI5H
Xbs14mMU1A7hYKCJ+J6Y3Uc18PtmBGsat3mFEKe0j219o6XxdZZcpkBcju0zigoejoqVfLfyW2oY
uN4Nb4TUXpc/N43u5QjWsrirg37WKTKOTYq/MXjSKj62cXYIRsMxqLjsp9hpOL6VpX/i1Ve9/26B
vK3VPoLR7xBOxFZbZivDZwuvXAw04RPVt0EonCk3LZsW3C1z9VB218UgEOIqTxgQjpDMgwMfFKAd
wuaGYhazSoaLlHOHt/uqj31M4VxDm2wn2+Zj319HlNoW090ut1wJaFvRhG4dFzhFtc0sibJk4aAy
YiSDW8YfTS53tQLaZuxYY2b2VF/OY3Ea+dQPVwbRjt08AvRc6opdVf+PpetakhRZll+EGST6FVFQ
ulqLF2xaQQJJIlN9/fHaex/G1mx3ersKERnh7uG+5K4ZjiFHGe9ZgejTzy66QmGSWCOaNTlnNTjQ
KiirHqKJFQea/PP7Oembem82pCvI5nJvD1X8TIDPwO+pw0++VJXIx+hV4/4JaVIPdhw1sXCxH2y3
gSs7STY5pX7b7WNsKgl/zaexu/ThtWfIzgRrSIf20Y0tlKQpE3OTV+P7oN51Nybb+hvFG/rNOaHV
k4ei3XjgBes6ZdLNtNRp2Lz6MdhU/ukz6A/nNqXrh6seJufBSCQ1OFAEipON9O2p0YnxWek2yGuB
AZeKlpS7qFvrcIv5DEeP90qGB2QCnK3ZR/Hr/gLz5jVRAs/CJFrrE2HzkyJjphlcgsM3V2I3UjNQ
ftcK7z1Fh0QlWrwBbysbSkJowXo7DQ002ZFJ4umnr+E8MPgJdaM97Vm+rfgyw06O4GTnxjoyz8Np
YvJOzrlWLOstZ0xX7NxIiBWc6rRWA95p94n5+FSWwXokFgcW6ovMYV1WdW2mxjJE/SBk2vmVWywk
SMdlS2Ejmtg25sZIFTZ0iz7iR6qxGIM2Q0ORIr9rd3fQj606b6bHpl2Os22SjbRHz/nUnsxC5V3r
+kmuVVJpgojE/lXAmNaPjnIVSPuSabVB7I4bY3iPY999EhY+kY91+Wg4jfF0f5SBr1+Fdn/q9hFr
envjv7fyWrEg3RRJ+NAkMniNLMj2sWhkz/2jDLArUF9V9ViRNpfrigWJd+Z2STjF+VRfSaBeK9u9
hnhyw226ArHMiLZ/zIIRAqahI/ML06GiRn8TA4PpyZwZAGIeTRz8xjkc8E7Y+RysZ2g1YBA5ZrF1
YVaTynDOVOOfAnnxMYQvQhewqIL7j4c2TqaUvwSLOsZb6QQqVbq05hiC7BPShVAnP4BMZaa5qpXk
lMd5Z/zjav1C3uwNOmldCGW3vazb1JgfZqOi9jfBrnhEcibqUkRtIUeZDcIrXWvMXJiFGw8Rt6NA
nQ/LDToJy/6TIkgn+0EPZ4PjzfM/BUMb3P54rZs1LU+psfC0b5lENeGsenBEVIQ0Pmv67psubeM1
HfCW97Z3srW3JHP3SDZ5kCGcJis7byz3sWH0cB98+NjuwEWDRrjV6NUMXqcN3RCefssyaP6n1Ivi
fLCC3JCyQn2A2H5TCniSeEfWKoK/vaQd8FHa5lMaKB1FffCrgvYROKfx3a9nmFh2L9AN5khG+fYb
77dHaB2h/2rcFVXbOGi/K/c4DI9e/0baOAsmuqv52zAgW3UDODbLK6maG2wNc1VhXI2nkoLHHkdu
pQ0UoN70PUnyuITr1xje2hk3F6HBVjiUkV5fjY6T2uoTn+/7bn7QVBYTubH5C6PBcYNZPzIf0SAa
UP7YJNzas2+vqcGV9wWDkTDaet/q02nAKzltbzCHTII6zua1zagtT/UKazpSZRa8RnS1YHLZEuXp
Szy4OonnegZ5Hn5TDz1YSCDm8ttsCUQRLjdvxtBKMbshEvJYG2xEN15mtHXPE8Fitn/zjT5iobNJ
LP3TqM8lQIsyRdnAlv3kRfmExNnAfRYLINmZpHracennCCFJ/Ga4TOuznsJktSL0kp+0Wm4NJgHt
QrE5/bCt2yEysgxteqxDy07khjfifm/71jmvFsx26MjRp/OrUNuG3n6Gh5sDe/uquvnQZSb3LC0L
jqSaDUk9fuNugZlOSCzncpjw3kjMcIj31u3D0t/4hGCqaFitVJmCddbOQZzZ4vWZYpch8AtY7zyE
dN7zUeSes54V6d5n/zRg58zED7Ttn/24+UcMrLOc5tUgTwuV9teFh3wiOrP3whVyFytj66Pp3mPU
xmHEtLC2AUQxXZji0b3WI/xogo8AU5BpnSSY4K457ZcKW3tB/FGJdS/as74nZgmBedF/pixKI+eR
4CwQ6mV193ONtXMc/B2xz6zByYgPv6L+dkOXe0F1qIPl1YZcz57fdRumq8POK2bsEWvtYmaXefkG
1OtUZDcNUO9s/pvyL8GA4jw72RDQVCu4x5jgIaZvDLGd0cR3vj0VtTjXpvqs6yDV+r2usVSJHYA5
elFjcHQQPznPW9ahiITbi8Lp5MQ9Esmm1GzlYkNsHIaFxDGgXT9r/HONxoNbus9sZZ/4Kg4Ojm/L
wcZ7U4bM3MQEx2eLQLeJOHQ55q6QaFa21BrBouIwVZjeRNVnPauzOITHN66WaL48ArsbON8ubaLZ
UVb3E+ndBoRAavq0uMElaphMg5AnXQRVFZRQP6bd/oJ6PQTbeOlFd/VkFD5QHzE2EuKhAOm1mzhg
zsQMxbDtzPVxiNoSLnXJFoc41YIirLDXNqDnid29xYNTXAe7zWr2fge0Z7qbt7a7xTD0B9OnqCME
eOG/Jl3v7McVJJesSySoJT4kqpONrg64lbtojFet+FzrryUaCh9nLwxgAFhM79pdEw+fboU+DuKX
DEDL9zL5EZA5TPDx9K0xfnjhWYj5iQQmyCqjfisp8rB5ib0h3RoFfUi3M2iquCVPCtE2bfXLBnK9
90Qu+fTQxFD9NmOEDQXSaLHXLeM1H6SNk3OcMn9as1UHZ+JCHGUD0BvXrJ69R2eC+Os+iYegYeZI
Hx0CP2F7gIVufUGSVxLWKkG8+Df0bn02B88EAAuQNLSXcRr2wOKW5czs9xUaoaBz8fRch/urvkRJ
tLR5tKEbq3xMfp314dB958OYz7msy5AsDk8kxdtu890YVfjXEOJiKVXEt1q5qc32SmJN1aL52j2F
27hrbVl2XVRG2zveBIBOc4ZTCkfc32zXmT14ybDI/N6D+X2hgK38ByzhiF/p3g+Cc0z2pIFDhb4N
nKA+ebwFUIPQtRVDPOmi84Iy2/RwYAXAJX5YPz7R7R0pAkc3ON/fDuNQhX76YgjJJ9QnV/flwkWp
KzT+Y1AGTIV5aFUPDS0HuqRRrAABTXDsxA+DA391x+ajxaEfEIjpBhgGj6NMegzMtRgANxVj+DS6
OoPlSooNpIxvGgGCcFYH+tQXxj75wcckwpxitFFIKEfvzL88+sUcbFRHB9esKUeCSc/1rppPcupx
4JpERQ4SHjj6rRcnfIGWKZ8gxaLOIzDo1Fl38KTHCgm0dA18qOBaBl3YOcb0F3KZeCjB3Bwm+Y5r
ydctx7P6o70R7dN299HoUrpBXse648AoWIh6PxnrOGyimLY1bxyTbU2/92ovHYAqaEw6jvQB9OCh
6H3kaP+rUCIA2WUsArDsw9yjsbIAH+SeEBuvx62eH/DVV5vdmH5fTIz6VfZqTO8/5zriKaieq80k
MnQyfysRq5LN7ZqSAK2UwLHLe7yBAF6qZueucuc2306EtwhqNaApyYAxfbbhDEIuM78O4WcH/olj
Irwnv8snAtUshTU4jPWMIQdp9wWwlmTd3BSVLQ39ox/+IP3yKqBP1PNJjKW3LumGcVLSZ8+DVWNb
Wo5XVtTZ/wd6KQxty5N0o9xiU59Rqz1K5p/wVgFh2XUOOzVyRTFcsUaPv4DW7gXepN3y2uPIMOqs
4m4PRMUguhKygu7ddP/g55uu5NQ0V2Q24zl6iJWHW0czIAU53FN3nEE6CBTQkmJndd9eB4ANGJBk
n7VYAO6plPoybyFFlvy7Q0qW8dh+A6AK2eaOeA9mYCfLPBIBaJpgXaYFhZagXUBa4W6uaO67Xwj/
OdusypeFnUR98Viduv01HFSmBnwIXOU1rnOr/qyCNRVUJpX5U/g32yQTqV0cQi46X+9idVXCghc/
WB5WtzCb9QIMPmswfjK8nNEbDfDaKHpGNnVqdd4TbJuehI+oq0hgnxND/kgSNUaZp+78CACFGN8T
WJmt/gWeKRwN9sHxs6Ae9gETucUfe6By49pdaY3yW6NKbgKx04D7KHVRu9rdSrd8cN0j77bUBcI3
+Cvw0dsIxM94MEz3MIvZ609t8xzr2hPdG2fIO/3x/7glvlERUWg9t37ftHCzw5EdQ08UKXkIiZXF
aMi1HhLE+wFgK3rAJ61gaafU0VMvisC0LGiPbkd21YBwNhoU9lLnrmV2AgTCUk3P8N9hmGcgtfWl
Kixlo+abpyWoBLwYgFZv3wJPnYpx5ZGkhAOHAghqAWeuT22Nrec5jHInGv5MhJ7YCfhn7I4lh08J
q9+8yMJ4NO8iNC5YoTpIjaMAED+1zsH9vImwwlxHB4g/U6RgXjZ3eZbBfmPLrp+81ATAJbqBfUjG
ALzC9WDwSu7J59VDfOF9/Bj9Kd/Ml2eA61j1xZ/HIwsQ/SfXRLLfZnhRdN5BjZot+k/dMw7712Dq
DtRHfPuIBmUta/Qn83oRq3/xremjYxzno0As64o+we6eIVs+xCp8CvwqF3cxdtzd/Bm5YXz0331Z
fdgMQAmkuWh1m8z26RWS1j0dcDJ3sv2HzcnvmunT3HIEwwr7DaR+TsIBGbf0pk2bVMBtrLpOrGZM
lFUlEmcZofqnN/wpJnPRdm+AzjN3oTfGvG3HGow3uG11ArQaYcbb8uoM3Snkptz86OoiAWh9s/Fw
Nb5mCcNABZYl1ag2DQM1xcnN4zDs49YxDp9nbACtGNNw5DIL/n0rJNBtwtx31wOD5u7aqMtWduIt
e3JXmAWQkm0As0OY1ALDNl7aOs8KR3NPXwg6tHqDMX/z746j3GHz2OFpNX/YAxwx9ItL1tI2kDK7
bZQSKK0Hi2Yz2OgIb8FArRNlgHEZaEXjAJroIMybTBqzS+TxrJYMwDxACvEWRvQQOCrp4KzeWS//
4UgguIaBl0143eyHbgUYgqyA3ppzd8M0jcWq3oP9o19ns/VpBTiiq58R/yCAOTTz8JiD9CBWusGf
dLn4LsSrukul8FMpX+Km3bUtKWQTJ36EBRXSZTbAiGjE6dC4B66uAVYlVCh32otPGMZx0S+1E30t
DaiBsTSBSZAYcYbb3iHSgH01wRAF6FSF7VuHpU/fQzzb5h+b+BW2nUAHRzf1oMJOpMX/Uf5vcGWG
JLls0/CVlzYSXp3MUB/3W6FwijIKkOO5bBnnNxOHMCqvEuK3/6xZoK5fIiSdrUADYvrZd+7BZu01
BL25Ts6N35uIhmVjh3vPG0SBXOwIIxziq12Ppup+I4kil8HvdvZog0yrAT2DETBVWaOa9C6Q5WYn
LAQkAY5bHXFce+d8D4QK3A0tIFa8VL7ds+/iERj8dUEeHB/svcunYyOaHJAk4jnGwwyQm1QXFrQv
CxSE4/TeNXAlb5yPbrvRHiqm6lUioBn7hT9OE52qQH7KOi4FlzDM7THyoXj2zdVB+C5CoC00JYiF
oiSrkPwGzP8C4Pw6xze1tc9x558IxxexgvPaWKW32L8yxjpnL/+oS0++1Z1qbV2cZs6npn6Qk8zv
XOgGw4d+W9Dig7d1XtT2qYAVbvrPk3dYwsp7Wx1mDGRYmkiE/9pFTW4bmhuOQExN84jxolrkPpjq
Ux+Mx5EOu47rYun5jhk4FI1mSpZmC2DVARITakeTjKQ+CmKegE/xDBkYdUqdZm+vNN+wepHULnjz
Sj74G/kiFrrFIU5WxUXaT2HujdWcBwvQMkuWyu9ltjb1xUbYPXjFGFFFtHq14+mT9o6L57NGanE7
HQLwCU5DqsOi+aFaeI5x9mnythnFCQnTDfzCiH1ncU7zyA4AId5iBlBi1Du9iSHHmHP1qZ1AHoHa
NAPjwOJKFrv6qghQGw2xQCBOs2e/Qbf+EgIcWPh4rS1wuHS9Z1kP22dDGIwV1GVhUHmNAcafpu3f
cFLvh5Zcx408u3dSta6sd9JrJNm02CcJm1wQeRaxKD3RnZcFoy/Ig0+k4QRpK9Y/20QfxmsUmNhV
lpUC1BnEmAqQyKY6tuZet7w1wXadQIkwthQeMo+SqjcYC9yYIDexSrEVegYgu9dDtecTKMJVYpdC
DOs7GaZXT5EM8vTLMoRZ4CCKL+4lzcSo4Gc0TU9RKD5bq7kKsV1d4V/DpUYCznKMevchCHXzpQVg
Zkwz4K3QqSEvKTd2APfI/hfy25L50QmrDicbn3mr1MH2f0WLdZBhPHKKfE6O3U1tR0chwIoSgl0U
k1tN06TT1jnJgHRwmywESxKYxYBrveFq7zY7xH75qI4zWA7RezsTzi8rHGHAKEUJMoEyz/efHLDW
HVQNXUW+A4+duk4BGgQmTpsW/dwc/oAZTtUAJQI4iGxBdAim6AMNQj+vZ/k1Tlse+RYiRdC1LeqA
zPqkCxG21Ac93pCWYFYk2Mpyseke2n99h9/HBDn0QAbgDwDHcrCWvfUVjuOTvrNR7uy/jKa+2orl
IAX22IoKk3rGMAGLpFT49ZPT2H+kb7BbZbCgycz4IVt714BDWwQ59VA44PQeiqZ31mMzGmh8o7tK
Y27elh6ka0gm9GX02zU+1ArTdq7kepkC+ikqDXuHUYypML53DpBqvgd+8GSvEiDuyKsybiXZO9R7
gEtv0mLpZ5E+dB9xUGyzfvWmDlKI9b0i72E0Fcq0ZbPozLqDoswUPs7eXmCB3FS5Ysi2ARttRjtX
qj51U3SG0fClA1LEeo2dFpIr6e4DV++MDJKwmgqoh3JKfgBxIN6Z5ZPdHxwcN25s9lPY/Gsd7L34
0PLAZ/boSMx1o5Y7DtO3mIMOVd5pQhmstiCPMdZq5YCI9zKfLGmH+Y5bVtqasEZjBD6biikd5/Zk
RZ8C/gE+gWDBDC8bGMlWSjsPJivfOEBQp/X2nYM//fwK+j0LJ1mGE0LZ6JepkN/nYZ5YwytzzatZ
zfM2QkUK7Hhxol241m8hgXy9chCvbv8qoBceAwjUV+IhUOvRb4L94g5FwJF5Crv+HqUF78yeg2ab
lJWjKl1r12B2GKy9gNYRgTCvIaQ76D7Qits7z6uO7YTv7yKIVDd5AzMXPomkadSFcR/zZBQcVmEV
xnfSUdT56s/pBBjQB1o5ap63/YSlJRhltmiHepPVno/OR6CXrXeWeAz77tF1R5ybqNViPAab/x1a
Tk5UXIQAqphYcmQR4fzlmQYOrWoXui4f6pAojREKH9ReAfT8RLwpVxY5DJFMNWggXQWJXuEwADZb
oF5taI9XrKy14wiuH4I0fD+G3XhP9Pk6IvA0XEBqQzZe6SukX3gvgNky5iYbnn2McqUTI3xcyIuD
p9HHeVQva6rs+jzNMYBk7wDNWAMBzHoWyHmCiupGTIjtM6BK1pCRATcdF6KPnQv+5FByQRbEgC58
brUNCwKyW5F2bzh+F6QCU5sCwsktsv33U1Kv8CZwP6hAFmdtfVWKosB1RcjVztbVxRPxa6vjY7wO
AMjkUgbrnej8ayjsJDpZ8mZgqb2wXKBlHUb5afXTbpIAkIDofqLXvTmh1Ls4bgs8L78da/4Njvwa
Al4as4Gu5gdI0S8VvJOSFjNEFsYgh2scA6BDUKWEC2nLNBsc8/Npm8dSTvU3jfC3Hc2wWSGwtywV
0F8Hfg2XSI8VGLH+z7gUwjnny9GeQNQJLfsRU1aPF0yM3hu2Lk3ST6515NVdpCT1W9i1P1wsb0gd
E6XV4gpMve8mfOPg1xXczAkiHDJvVWfs0YN26a6OglOrmE9jC+beg/mcwMYSouZSlzqQIvrxbxvI
B+TuPQXT/NUSyvdTH5iiwnXYjYrTvTttB9LqvB03IC2DC0DN5uk8ISY4dg4zzDrnYNsTAs8yECeD
GHYE9ZZQ8zZSBonVw1Lb+wU9te1jw64Owz1toeWY4qvtWg/DuBUgLk+BAPNtec+0qW7DPH2IYHjh
vp9pq8LNxPuv15cZx2Oqguahd0MsmTLsdLbyjRCnzbkLGCvmIHbZIxRXSOuorMJlSDdC1xowcqSb
eNJN8ztviKeu/Q3rp+YoLYjiNHYEO0Ou4DufGs8q+5a8BJ66hQpN7rTsmFquKMSozxieYp3GFrzU
jXtTUZjzheKF8TB0x+Y0MoMeto5epjsWZXsMOOF29af6tuGvWwBDGC6sB88LLwxvK5lKf3DKTnd5
35sXNrFPbwIBvRL3HKOOisHJ68lBmfDuuoMdxSOGOF0gx+tr07GdBhoULvqzZ95cmMi5Re02JP1K
u5RYw2W1ZArpes5J/TjieyRuNZdtEGNfN8ytFRCI6y/HEeC27/ZDipDHYx0Pt0pGsEZxM96N526w
/7hlF3qogezFRxAIr8oBC2ANes/g+QNDiOEBghiWDbGXzxBC+YP+JDz8Bx7FFNSLMVOZDQ0Fpjdq
o2eoB8hWPI99qUEB0ojNESRogVysPXxmckBCD1WPidTr0TORjj5XxH93Z3XjzQzB83ZuBRkSi9v7
0K8fum2+8hnOnfdSUQtziSs8vRAr0xr9Dwa7GVuhIuwvbafSpgb3q1tv57ug2hwoVAGYgHbR8rRK
b89oLxE0GB6Dvtu79XiMjQZCZhagoNGS6al7DKR/0GbF0kuA7p6P0Y/nOzeNt7pbgA75+k5kxRdN
pz+2tjhBF7sInejSLPxAqirjeHotpmLAbQaXw+134ypK4cYl8qcPmzfmbdzl4SwLiAaCxBLBI3IF
89mtS5yriEUI+pJ1AUumYcajAIiBMxsRSUhIG5yQZtq5K6r67TBtsHoJaGnDfmlSQBRI9GStaL/0
a8U/oQDFyUyTuP108ejby7ybxXoiQZX0c4VhuHQDiWq7JZaPlWIb5EYHrpY2v5s9HqCK7bDkjAzM
O6YFdNefJ7DxdzwAyQngPqLfoX2LZghLgMC2pt4pHBfLCIFnmDooUw4pPe85AgC/6eP9mYYqOXbq
JLK+GewxfLeo1rpcY5UwaE0QKWQQKdQy4N0P6q7oBQs9uQrU/LXjcNlj10jCbF/H0Az+m2h0v1MZ
lZ92x1Ps1OwjUrSGXgPNs6DdRUAAw7VEj5wEFsgCvIu8RjwAnVPTE3wU72QILHpUlN9/kWsBmRe5
BEjMug0fkRa9edIxhDdjk23o5CBS57PJJyAWdASWra4xLl7jgBrzSbE1YjcaBlKk1CsEfGGb4vot
05eHMtqZNvOD13oi+D2Ak6YnKYZsrhTYhiFzXez/NDNUhX2igGnY+Ane3nU10NKtUFUFQaI0CuuK
yAEFVnDwsghpWY33zeduR2Zi7RB+gQ04PMJQLOMQa0KWERf05Ax3rNbtrnbnPGrKrpRM5wpD5LzU
70vovOlm2jPpHT2M7IRIAkLijqjNjw5Ec4hYKGggzihLeHhwZEvLlBhLd/3C3p24KsAzFDOe7KPV
Tf+AGW09qJjlRIfXCIAICDhnmf6NM6Cjzke/ZBJmAyTowaILp3lfWrXD6j+2sVEI672g+6ZBJn0l
yqYBpwU6mTmAmwgwqL/e+oFh5mmIVYbF+mF5nVFG6K9qxT5AO9j53y4hR+7jKrITHb98Ypcxf/Yc
/9Um5ajPMngYUXbCRp3attzAB5CZo8FSxeo961hhWgweKqh0Jn62BpLxYEwRTQpz5bFw7ZOKngjE
d83FgD7lIz/6w5DPNrRUccGw4R9VBxvPSRMcbINK+1HPP/G0HgnIV5ePX/BPhrsDy1cMRUjmw77I
ttP1DUh87b/GeLOXJqywGM937ralI3vDxRQQoGGbNYnVeGD2nHR4qJXa8fVByK5ERiT2j94qvNba
ikFPTGe8krya0wiKYv1iaxRzh2H8aU6u46Cr40+yChB/gLcDplXLCNDeZ2gWymiF1S5AarJ9BQ3G
59Cct+FfaId7yUVW4UlzEbwVxkCpHFRAjWGDgDUJym5FD63iT2cqvW582NzxodqOQj1F8YJ9lcJd
ED/ouB9TC25MdNDVU44U2jHaOxGKvsFEEXXBdeity+o2Ig312CY11ilnXT06QHK9qWxmKG8RmmC7
z3TxDw3fK0sn/TgYqOarfexG13iOLqASD4ixdHHP0OKCE+qC9wA0cojPfnDt8TZAWETwnkvsKczt
VhK8bLA9dZRV+Lxw1ku9/ESgeyocsIjAgVBssnd8AojdpgxKMzw0LWhAjuNgQFIuzDtKoC2njV0x
lmQtBzuEDEcWYehdcI/tYoqfh4kcHJdhb0b9X3uuHRSVcC+gM6LhnS0oSHcX25Uz1DMYbfIOEl54
U+xatKtRxVEiopzLL6run6r/MZM60oClPWi2FnJet3EOYTyjKuw2dtoI0FaYwwmJer4AM3DmQ83d
lIIIo6tIiCNSAjambR8iyHwp+DmIrYmEattR8++kLYaeZga+6sB8Ymqvomqf/CYEhgTglmIAxPzT
VlkrsB9tjRQiFerAnR8JbVYE6aj9Khjy6JzqZt2bWNsG++DUhyja/o1sjlD6xsdGR03ik+gP+fQq
9dgcgpy1YZymonEfWNVNdcsfSLlLTyA1I/cZQXodnjTIBODyUA/yPGKvWDloFSEDMPwl4nAAmctl
OEArzCES5G+jtkrbbn1weHMpBgxIPY2PzrZmbX9XkQwM08eMDbSwciHNcjtEWAA/gCjotBkoXll1
EHH9PkX4FlTyQ9jc6ecg+rXnsM6Js3XwrgC0u0yAEFKofQBvReWsACIiF8N+RGMLexcKRLd2wdHE
wDtkqC+V4526AZ3rghI6M8ju/f7aCUiP8f+HmA0eHzb7AVS/t5fCFhLNcAkLrhtK9wyQlUBRrGbv
alh3M1ZYiOUQg+O1+XaybZNHHgxcou0c6e2jMm7i1voNLEyfBQNW7AfMeDYEpNV4nCiAqrm79dNj
jInbae09fv4ZRs64L/A1sd8E3fauuwsMBwK+w+Z+cc8zDiTkDNh76NHW9bH6afWDcL9X1CLR3Gpg
CWa2cV59D/cXp3FO9dSkln64cwBzX1AbntwCsmPgV/jJIf51qQV9YFfCauMIa4zCqp9I7B0UHYC6
YLVuC976zT6EQ3XoIMUJ/3oPTL4DPfhyC1eeMb2lBFsBmIlDvZ4c+rOhJPX8ka/vrO+L0YKkHaGW
doRnCDAlSu+GTKKqO3HwYUBcc9m/usGH6/2tUEVxdRvGH+y0nKylGJVMUOcaeRjotY10gf+136+H
fnzxm7Pq3jm3cisGnfUIsBeWAklnqdSAjoRWYXrcCJzvZZepteT8AHByZ2YXu0A4J7AhsJ7luCaz
P+e1+xkH04dT92DfL3cdbRU9rVt8gZpg3wpstYPolLU81+oKo5Nk6MmPXn7i8AqYDbPH1fGGv7bj
EHHg4WEWHGaC0Sl7hDokwC7B8ps45aE+xq1fBI7QEGVBEzDxCRQ3qcv/kXYly3UiwfZf3p4IKCgK
Fm9z4cIdNFuWJW8Iy5aZ55mvfwe53UIlmurnXjocobxVZGVlZeY5p8KVgqaMgrY7epEU88uDDLF6
E/0hrQd8cjRvvXq6NrXIjjyM6ALI0BrGCx6FP7oqR+O7T25GTNbPCVSLsBxnTyNleFPpwyUy+Cyp
j97cMKZQJt+BtgaJYvVt0mTcBn32TDCIp6RFbWcShD9SSIEx5Bne2GMC4jJEBSXJn1sPDxdogBjw
ojgC3Ut1TfGsG+voHGvNLisvCx3q5tHwEM+j7eOEum31iUreF6jBnPXGwFslRinIQ4xl6nVSVxfj
XAmtxn2AQbekeIqbQ9xq1xlt92Vcf258IGFzMAuNB6KHP1Ecwa2udU5C6FlpwgzFYekcahXgWOkD
Lr7Jz39STyt2fupdRn79rRmQOej0Ca9hiiJliCumuRjN9gRMtJdg6JRVwKu09L4cTm3fHlKSPgRT
hWmxDqlpSn1ormmorrRNe8Pa+7rsKnuskSNVI+bTMbImgW+yKO4a+hzn2r2cF64Ux3uZTUB5dGhF
Jcg1SvSjGWaH8jh5Kia9BXgrcWMj+zIV8wEe7MlnM+rsJjYx9Rz/lFX/PlMlAa5/FRK+wJdyiN/K
HPHm9AHHNTE0q9IM8OzuMUsRTDFKg1gkImpZoZ54h8Pk4L9xhIGdXoe9yYhBl4Q+AR6MGBjfhnuu
Y8/fkJccrp40YeXjfYs5ei2+qOJsP0WXE9iD2uYTA+Yk/LltTrSJHK5eUjEiR6QKj4+seDHD+NqQ
s88hBGsw+6i8KE37adueMqNV82T08+z443//B8ylBCXFxVfjkMd5VLVKwtCH7SCX5wPFZmOKq9h/
x0CQA0Ge4qSIxM5WWRHeLPKEN1pLQnk04cjgevsKAMspi1NAPTCZdluFaC7gXro2MGUHjMmAPpUX
nmsiCyhj16Hjf39VjWMU8FFQMVMG30n64HNf+3ejCg1MTKIDddIKIMmrHgQmfKYazFAJT3cRDpEf
ZSh5uAEwNql0FXkI7Z7DFLwJSydo77e/6CpUeGGOgwqDpB4sMCpGN3ywX6G2qIGqXE/vto2I1sSd
9cCoixDkdKFb671dKqhO6ddA+U0Aq5bahUEEh3CVwWOxJu6oj6qHCc4M7C91/oP5V5F6pUqg+sW/
0+tm2OO1t708ZdVHFwa5U99rNWrg1V90M+k+cDTMs0JhzTiAQo05AmurkWxhjTv0pq8EJe0xMZm2
bQTYmdk6uIShw9NhrESd8YEUz5HgDG2Wx8E0A6tI1CcV0EtM/2DWVL0a6SA4pasHZPGTuLBg5i2R
RgVhL0YXpydXkv+T1mhB/theusCP+Fggp6TPmwB3uq+kslVKc3FQ81OUNEy02kLza1QXF5R6InaK
1Q+sy1CxVLT5YFLuA8tl1U1+18OD9pj4PJbWcJiuZoqd/vBH3DpLW9znhTARk9oBfDdFWz7LLH6G
uFm4K2tzL/XeYzsaFIDQ5BtVQqdrGBq0cXLe3mbhcrnPGTQtpkj0snD14Djqo5WitmdmEGNFuUUm
13UVnYt4OKq15gRNb29bX3Pvxfr1WV5hQV7QyXUYAEyF9UPUrUMvFA9YlDkEYVa0Rp58upaHsOvN
v0ibhiMILEBhVB6BIRJ+UrKiCAFN47/dR+doJpgCMjrDxzXNMvRQpOC5Tjr2Ja8Nze6V/DYqhwdJ
7s6vFZUYaAZ2QSc0XLQWVCsMr2s8cCugoROlHQCnZG6bYvY/08b99s4L94TjqigUP9LzmdYJjyK4
+f9nT9Zi9HJLuHsn0IaYVQYIsym4OVMIIybNz4xquyEHgMOje8Tp5E+uoaXN2fMWnuWZUeilLMJk
TZnfVCZmhvDgVyDsR4HNwLPg2Hu+YEtFzsxdRYXXKyYZ4WWK9Fwk4ODA4yV+FHy22X34pGy5Li46
JbXnD2OCvZzp85TylINihH3GtBoqyNBBakR6sKuLUlSVIhQqhPAMWSGZAqOPQdyh1ihs3iWYEhnC
79uLmr//hzUtbHAb52EwtuhAx4HmXWRpNTrmmMHZNrF2m4AW/u9lcNvmF3raVwYwry1AiQ3Qlclz
HoJSLHeL8hk8JgJzohVxcT3rdPSoKFwB8jh47zZAeLxsL2hNe8cAlzm4FFVKZWpy57dFV01pJsSZ
zgEPlVUCx23YmGTYdecgcOaMJHdC7960c4Gbz1v18Wu9GeZOM76PWcpSDJb4YnBBh4lhA9mimPUG
XyUghyK61LV0Y7nO2UEXB5km4ZixMskhBoO5Bkz96D6ahp2JscVRcBeuO8nbyjg/HI04GfUepgqM
70SDjlHjARB29arVqD10Evp01Nr+jKpoeZxj5lWfkizSflEvQcnO9lENRcPqnLvdbrgzock1XgwR
PNUGRPwnID2A+0BpxDbUnQY1b5QwMJIsHSb1iqJDdiCBgypHaIfqAc1gXUgCPrvV1tfnPBs1zkFD
4WL+vYOtQVk8KezmXIOjr7kCIhkgvi/bO7QegN4+CpefkLRgahfO08Bteuza7l7rMtfouvttM9te
rctcJlI0KsZ5TXj1BAoiMlyW/p0MeDmmKnwUf7dtrUeH30uC4vt7l27jsQKGGUc3YcBT6mi8B53g
mbLqVkQmxFTxijf5jMcYjEaGGDs41sLEUiFoi971o1YMO03qRSd09QstbM1X1uKEkkKjXj6BwCFq
S9Q3n8YsABuNJNg0kRUu3lE8g1D0l3Hxxd5FSeovY3EwTM3e/jTradFiMVx0q8CMpLQJYoCUtycf
fDcUA10d5surT6WnHYFvsLRCcjCkZfnD923joiXO/7/YyCLQIb5ewS883cEIv63VQAglTMA9KbLC
Rbk27U0vypBzZ8X96P/syUPsPW0vROR9XFBLEk0K8vkwydnPjF2DgdKOzEelkEVfazXZXnwtLhoN
ZR1ABgc7Bn5ye5w+V9LLON420WOmuonsaphmzkTcgqL94wKSHhEv63y4+zAE4ApBBR405ObL9g6u
XkUEdG8zKykDV/h7V0gbxipT83HrRdJhYD9lcD9HxUsefs1aHGhZ9ERaDUmEKbJCwDSom9wXQzeg
jtUeVY04Bcj3c5Xfba/nH87VmwHuSxlTAFqIQAncdFBU22zDk6ymn4EWuWD6eJYN49GY8n0fsb2R
UUzndK7gB6wG+MUKuR0FFo50YT3M3HwoTGXfyUmzZBBVWGCe+KLvDICSnskutn07FkQuwdoZf7eA
HCfKwxLZIGRh9tNxwhiCDUIzS7uQjoFQP2itQAUqKwR9ECIzcNu+dx2aAv5IVFh74+ud6xfGGT14
QcK06jU66KSJqUOx6LWCvAhYZj75GGrFnuYpcKBMesDknchxVhOOhQ0uIEe0qXN5JLjJrAmZrmJj
bvtyup1fPDjy5/o/LonbvWwIYj0BbY47jl9lcJObQGBte+Jq/FgsiIu/aqjm4HHBy1TKrtsAmRp7
IenjH9hgmG3RwL1FIAT43gcSlkDBDZ153GJDsAObHUYaQV9BolIUOFZD/ZslyuVNMYRe0djBfmlm
CD6INDjUMUYAIcfxLKeTs72s1ZYE4AG/10W5zMlLwVhvUGSfvQUMgoVWIB7AAGjaskPs+JOxF9hb
dfCFPfJ+H2XQKMjK9Jc9aRdY4W196dkdtAyCc2VBWfZ526LIIJfltFM8AGuBmxPTjVnv7aJ8sLYt
rLrfYknceWpjr2ibBlcmHvRScp9Fyh5zYKIPNW/Mh2fCwgp3jFqJoRCiwcrgKI4XWgAWurVdSHvN
AbEEWCkFq1rdN4NShRgqRE0ot28pOLJkTTYLTH5/nokti9K3t/dtPYovTHAbN8Us6mRWzO2wmWf+
rygOAN55PJSjyNraBoLPXtWhUoBTzCcAWVcGRTzqs5SYf2AHCE1avXnCaME+dRIX9avt1a15xcIc
zwAca4qk6FOH21GrMQf6dZgGAPe/bRv5eAWbsmKoaPJrRIMMIHd6MXBO5Ngfcres72qUAbM2gzoP
ukQ+UAtBt9u29tEl3lubd3hxOUXNEABzEwauLx/GKPzUEXq3beHjpkH5kRlM1TA+aDDCr8ercC2y
AElTCQoO9cwwUEPCp20jK34HKwhqsg5noBrfj/CbSosN4A/+6kfM/Pu/7/M/6Ee8t8VlaUVBFVMD
chO2ALBHUXg4zIXyf9X7WN29xbq4OyrPGvBhRBjwmYnUaWfF+113aGSrtq9Q1Jip1CM3EsUJ9vHF
8G6FfMchq0nmDZFSgoKswtQQMFUz9yooMNtosli5D0ICrFa5I8XNBKw1DU8Z+Af16DgSFVyVwL5i
QFrttbuCPmDSY5cCrRKYhdPEFESbP0Ac4/rx5wCZtKTdQUEKyI1dPWoolt3S7MJQnmXqOyNmucGt
nAy5rRlOiZmBIjVBvLCPpJNRAeYDGt6+PtZDDQRLkzuYW34C5wKo1LzgOAH+RqthTz3T9vHjQ0z8
BMFDlu/z9ptELocQWmn1BRDiWXmUq8EuIIZVAaZQAZIv+S8pQIH/zUX5akMwyimwG9B0qezfEhGz
i06XGTQH/sCWTtGfVwxMuSsGd7M0bZhlJK+Lv4/DcB6v6enf9HLW4tXSFJeppaGfKVqDqdBcPSWV
YjFfc2T6oGLKppvUP9nEpbX51yzjVQcIT6lj+OH32fvdpBLn7R+TNpAoL/aQO+ZJpOUN9ZBTtxQU
vpktl5CF6b75kiCZXjviSzvcEccrdkpJCQCi2RbgzQO2rVO/QFtu2yVMwXJMLgcNAl8ikQc5H0PP
z0aN8fKyjC5qMGtgXUwD260+PpN+PAwVtRPQU8ZtdGyh9EgTyANo2XTjG1d6oh2orp77ZLB9NN0w
/W+CIrgBOzWQkv4NI4GFMUmM2A7Hxu+tMg4OvfIjD186IMkxETwolR2DIjgGJWcqB3YERjSZFIdG
ByoBWDDJD29TDbTeceQCNgbq2memXNfmtzwAoVdcgMixwJiSwqhltKA7700Xw/9g94Nsn3nphZg8
jS4ygOISOjOxRU6uMuDnQGeA8fkGjGoaxu2htOdMhn9lQClCNR66LDlIk4zIFDlKzg7ZBHJFE38C
SA8AJvdZkwEDTXd+r5wouF9Axzho31JopBqAubURhsjHKbWApbHDwj8HpeQaSnkn5eFzkmL/QvBh
bH9M0bfk7tQ8iyKjy3Brq7kB9N6063wFJH76jsiC21tZuwoW3mlyCQLFPOCYazAFEF2HYe55aHT8
rNPm3KugzSwK6a5giWsOwz0L1c/b61wRg3x3Bvn+DeTnFKVUcK13DoZaybWyA9cvtAKG/aja9dNg
gfASDNqOaRumKNTM2fD77Py9bS6VjfNBxpi9VAJ7vCMn/wCggA16VoiYxPfKPnYCQclxLRVb7jQX
swGG75oco3IY80W9Bf6H6abt7RRZmN1qETy1kLZKpGBFSetqUHAsiUhgdaXh9n7T+Pic+O1IOgxK
kOilBctcOxHw9oM12E6mI8m/KtXXvvctPQDbx0n3MQALpvcLI48FX+/jUlFwQc5pYj5PxuueW2qf
as1kFKru1IgW7Vhb6ijKklZNGKoh46Wt6B80R+QkZKk8UxUVwZ0MKI2uiRRH5mP83gMNVaeUaAz6
xAxW3n8vqIIGKnq+hlOftNMv5VVMZu+KE4Dg9rZrzJfMB1OmrjHDIOAteD2IC9dAZbg3TRNBGqNQ
ACZhkqI3NWNXN+QeG0whSlQnVmCAdlaFlNh+2/iaHjuUyd6sc1dtqXsemIaRDoJ2CyKm4x4YBsgh
6hd5iOH7XbcH4tYNLum9wO7HOGpAgJqBgQxvh4+qaDlRtSlpcR2BBvuEDpNbfMkO3g2AY3Z8n+3D
6/yLfKseBVbnkMnvNVxzVtSaa4I6d9BBvNRG/TThs+4VJz1EzghY1a61vR1AUq6WiZLBNUdd2uPO
Qtk3E1rtku7Mr+QRw1q55b+U9mSpoLfYyYoFpdPxIPKolVCAzV0skwsFYy4PjPXEcHrETFu2NMuX
3XifW7GlEQtqHDvfKpkbO5Er2OC1c7O0zLlTShNpHEpwILSn7KhehKfxJj36VueCL15wbuZFfPyW
DCV7KuvQR5svkcW5IWaRx00QMAessKdENjE+46e3ra/exL13nyEhESxu/u1bBuePvTBohKNX4jED
or74MIDzuW7zHelBYgjSAwM5ktTKgmRj1X0wyqgY2lw34rUoQeWXG1XTQKO06m8lNbjt41j0OFoL
P2xhg9vGRgOvXxr0wJ9puGgxSYNSx3BLxukxYVUN6kbzk9ECUUiKJ4GvzIftw34uLHP7metEi30A
jhyCYaH0qv8GOnoXDAbH5AENkDvwUF+KquerPkMVjWoIPArGUt5/QmDqlLZXQLFL8bwGArQ/J6Ay
ZhV5aHBSvEwgv7U2bKcyUBgAN8DAts64zWVZpJfMwzUSKHZj47olX5OjvC+c0uoOKAGCI3tPkbtC
3tTxLSCZhadkdZMXv4DbZAmFrqaLoCoC+WSQwapWXd8r0PDc/pYiK9y+lkkFQmBiMCcvvkvZowTC
Kv3TtonVs6CjvjOLEiO5mD/t4vQB3gahBaAvXWOiX1MaXSqdf7NtYvUyRHvxbxtc9NJVI6aD2kJG
Jd5B9jk5qU7tgrDNIup+Tnil1AYm6uBZ23bp6hlElsFkAng+U7iPlIIOe8h1lrnaJSQCkO56NtDn
0xWrr/IStFJsNyoOeH72MQXIzmmd6VCDGdA2Xf0QfpLvyGW7B6m8pZ19W31SjsFn+S54yZ8Le/pe
fQZRwr38deaCRPm5302ghd+NdyC/MTH8fkwu60N+iI7mTYK/DMaKL9uLW/1uBlGZoeg6BOK476aG
xki9GndRLt2wSQPZvEgl2Fg91QsT3GerKz/tQw0IJhBgQoMCNLKOlwLBX0/loRuKI6u7fa0WUIqQ
SApy0LK3ekkHU0SSgIAE/CmuVEAcxEx0gvkTuTn2FdiZ/XhSgRXPsYlTPVPxN6DdLki7m6Dngzpq
qN8aKYUaL26iJ6PEf2D4AgR+qfw41PWFTHw7HaBP13beNZlIu28aChQyaslJVYGOML+oh/EOSi31
DhDMKyksCHCq4KCqlNadmuBrCiylnJffBzX60raBC6yq00hAvSshSMmS6wlMTXks3+uYHAU5zt2Y
yvd531oZNJP82ABWu1fOk2S4kQcC4FaSdiMFVjWEJkxUJ4eoZHdKDLYlMl717XCW8DrYleCQViio
iqBrcBl5/ZcW8mRmVJw6j6IGWebg6ovPXdvcp3XfOp0WPJU6eDvCLLzf9puVujIyfFU1FYYmMbAn
3FcNMZbcAuBrvqYS0Fo96xezKGh7HewNwQFc89E5YwKaaAYO8NeCKk9mUAMxDM5Xei2ZY4zyavxj
ez1rIXJpg0sF0cBQ/ZpUhqMo7QWT809DzQALjgQqmau539IOd95kyQt8RZWR+1my1d2j7BveVpi4
A0vvobWh6eNGl9Xghp9E+dha8xMf7G0XuQ/W0hafrMEHAygwOUI24kU5SMjnwRMFnqV9ZonipnCt
c1xd3AlBL6VaRhPP0TW03qunBlq8aH6B0ozacz+vBihjtCtLfK0qay+JxWJfizcL00MgeVCEhP7Y
nOj2V7OSon4xPxH1g9gaETjo61lZWGtA2RuPXYG8hViaC1Ltdm8e1U+yBQF0K9yDYtSit4oFrQHb
BHDY0XeaUzBUZ0Qd57VQu1w2V5MKpQr6e1KeosMX21r4qWHE6ot72b/KTFOQ/Qr3mMueRmhk+K2C
ccq5m46WnIv27I66wQHaNIf6sH0+XyfF+XR0ubT5Gyz2WJ+qolJBNeSEaO7ICQOlUJRfIHuCvoRZ
fZna4Qp1KQidRdrnrlUcqZbRV4XwqIy2mpzk7WVHQMQ/edRJGjBbTQNgzNB3BRer3HWArpfQSFDC
5wraWWaEnrOeR4J6tugIviY4izXgLhmNJMThx2eZHIY0c/iS95a203ferrtD7V5kUeQQXFgDswxo
TfVUcmaYBpDXlpJcdvnB3IMC3d9BtdIBwYu88/A6ApmIvf3N1j1E0zD2r5uUoc35/ptNldc2sUkR
7G4buzpmTuAkX4o9cTLEOWGAWz3zC2uc8w+gX6P1hGx+QLSZbfnhTbUf9sYZxG7gGxS8HtZKJMbC
HOf+Pfgksokgnsb6mcQvBYSwzBum16JNXL2ZFnY4x29BCMrSCojSudFZMhRA7dqNXTTY9znI66EV
ATYOINh3fwCDVpcL5F4NdULTOs+zzJULdBjDDkyUIMiv9b3AS0QbyfloGDde2SUxxCuz66a+bfNT
Lu8NCvKR+Ks23VbAzdb+hRI/huOlakBE6kEaL4fJEMWzeSP5CMMWeSp3XfVSb8qAfUOloDzOt/Nk
g+C5tgKk9lF+M0vWiwP2ahq1MPr6RF2EBEbzKfBHeJHs6m4B4RFrOhgX6qlMHXIQlUhWAxAIdkAv
iZFIwIm4AxkRbQz8xjAQDub1QeYwfohwJwF9ASe2g5Psi8oIa6dyaZI7laPZ1FEZYIHm4ddNDFmo
q/QIQlUX/JaCw7LmSktj3Jn0RwN6Qz6yuMm/i8EXVlBQxw0/NFVQgF49k4TJGjUI5l35+nNjgNmz
bSgEdc0TndA0dPVSkCmuLcVYmOD2LRipmvZQv3IqCGRMoCfsQDM7hI8D3ojbB1C0GG7TIDkzGBlR
DScOD4xUduk5UdULvsyq6y3Xw4WxoR1qb6gg3NA4nT3u8WKLkTBMbn4EK7rpoJFobS/r9VnOn+el
RS5+SeBYjjPFROmMWBARc0IMO5RQbtqDRsWC+pePyJm40Kbatrt65S4+HBfOVL33jBSPbehH3lAQ
QNcFROnAiA/iZikVZEXrKfbCGPecUHoi6Q3DGue0k7y0n2cS8c/qVYVJudRBBQsFhdySjqKDtm5Y
lTVDMWQQVetcsFQLuSMDdDYdCAkFlucWTgj8UA9BJRc04d/CH3NaLwfOkDvCDzs75IcP+2b7dUhn
ETOlNuxHP0Jybx7m7g/e/bvxZn58zum9OKispzELe1zUlJJBjaUU70/o1h/r2O4O6iX4tdzqNM97
96J30/wQ21oed/KToDVbFhIgLCA5iGK2Cd53EHom4AC2a+jabLurMn+pLXPc8Y/Aa5QBQsCcNoM+
m14CHKCX0LyalHtgZmbmN9C7gCU80NmTSZvPrO5vJuhPYaop/WnkII7LtORUhv3nzkhOY0Au8L4V
5AjrW/JWbODcvJLaLgoq33D8aZgBmPm9UhRW3iUu0cA4R9v0LNWaqN44b/SHnQEhOvCDyF8NmfNx
E2rlZALllxNcZMdfXcY3LxN99dXP8GaMf7FigFJrI2leoo4mkEwAbh6ZObOvtd+iNL2mk36hBfJ1
ojaD4AIQmeb8228COiSzfwcg9atZB23Am2Z8huoH6M6gRpKapehdsnqEF6vlfFyCilNNi1kQfT/u
mTNzw/gvDd5BxEn2xWfl6U+cfGGPc3KoSRpyl9avL/TG9lzvIXmcnyQQVLIQH60GSvYAcYD3r8Gz
/I/yLjDi/PakDxXkJpHlBCkZPAmC6iA0RVXAs+VrSEDuApSyhYWA1Tt9YZC7+zxWQUVKATWMCRCf
AooqpUpuQi8U3HXroXFhh7vsdENiRVCifFyOB90NIXMFShPoQSsnEDReh47o3pmzhI0jyZer4yKi
klJh6nE0QXCaXxap4FUnMjBHosXdAq5ilvkQrXeq+jFT7sJGhHhYzfiXvsBFFTKw0PfB/PrX7RWe
5nR47sGKb67VHPLt6/CPC9zQfqOzKHXzLndBiH5hppAQjYltEna/fcLW6zMLW1wQMZDcgbG4NB1D
kiEzLKU4S2YJfvTqAgTmum1mJWR/gDH3p3MKyQbayOeiKK7rSb8Cmf6PaRgeusJwGxDU74qp/lqq
EAAKsu4erTHUCitmQyXAZnJwHbK8Ed2Cgu9OuICUggFH8wIPjnULJSuQaViRI1lQX27Rjpft6TJ0
RBF/3ROoAnlXXVM1FNLf+5oUxuCAj3B4Fm+/7AwNgxQEWa0oVVy9zRbWOM9mfUPHYETWVDchVI2B
gIq/aPFLCnliH6SxxH+ANCSEAZ0O6hR4RwkumdUrfGGec/sBtP9mEOPkKvLPrL9i+SUBi1SbfK7B
darr7rY7rgemN3MGN9RJ/TGTS4aHRZOP+S5Rc/B84jbVVQw1T/K+njBkpWB+LS/r70YHeegK3DiV
nCd3gh8y+/2HiLX4Idy5aDwJNDVoaTqQF9dO8qWPcjAI8POjcfgXNbDVe3VhjXPjLPSTKDb91DW+
GtWuvY0+YaTF1a9BQAzi2b15I0zGZyfdWh93s5YSVX0PUm24yafKRv0bV1sAsoFysNN96oLBO7Do
KR4wpyS6DIQfeT7Ui2A99kGTFoAxOp3THGUdTfvk/JaYQ5ps+1uuXqqLzeUuVYwRtHmZN4jcUnz0
q4u0cdWiPm4bmc/B1n5yN6rfhCEEYzw0uSUoYIUqUqIpuQigpVhBTaQcO9vo9euUZrm9bVgUjl77
uIvdBBQvGz1Mm2DcQ4PE5dk7QhvXKq76o3YQRSNBNDC4YKQNII4M89CD7BzDycT4E+aldn09uXoG
lRc2QIYuJgfBCleD/OIDcjEomLwchOVT5iaP0JkCtfB+xu+i/IU48Ai2WVvcGxL5KD9dTgZQcaGP
iwq8udNBsHZsMS1rWsV0NF2APWztPwYckws4AexNTYJA+ycBR3D6+SFoM1QwXB3XiOpp+8kY1KNG
9TstjsguG40nJSz3259QZI+LNuAkZX2hwkcL7UeVyFA5wN2sHojSfyfT921bwk/HhZdyZKocJDjv
M6Siz9107x2b04RJExTB/8UrQXBVmFx8ARe5VoKtZm5aGu7vpiVkJK/FU62Ck/CKiVic9SJI0Nqv
MNwFCoQW0t9BYXcB9Ga3d1BkZf6aCyt9r45G6s9JlQntBg0CErHoG4n2jAsktEWDQs/wsBshXX0y
z5ENkb4OozfGIXY8wXrmD7ARm00ufhAatqZRIMdlGiD/ETi6vMsAAubbu7bt44TH+wdtmtVljDGn
DtKRQVdPlqb1EWTR8i+91JUQFJRjd9vkP7g6JIhMCsi3+Vq9XXwpiFaTyM9wk76v0s/PklBYwFt3
izdj3LmaFGip6b5qOiqLnNhXf7SmKeJGXa830zcj3GGq6FiNE9GkvyYApgP48w8zUcO/mwEQ7iB3
b0MFAr3HLkCxCCIJtrmTL2dX9BVgy8ejLB4iXnf8t/VxZytoQSANRc7fo7xQxbmai1NQyRR2Vf4h
M3izxR2yCmjcTO/mc+xqJ8z6HH7bEj9Zhd+NO2O63MeRTiQUln/NUujDDpMFFjqcijvtX8eLBKd6
vVHw5ir8M7mIQggiyVgeJmPm3kS981pQaQW2/GkO9q+TGsLcdfX7gWcD2F/Q9+o8x8LAFECM6/RP
ygDrxXodvRAGhDu6VZyvRFUtF32GuDUALNSilIy16Re1LduFbivuaEe7yoVMhGiR60WBhWHOcViV
JElbFZHrJ9hZYkE760APpduBE1VFgjleTyfZgbTEY2y3B+Xas+amhbfPBZnfauBe/A7OqQpqgkrY
r1N38IKHAuRmxkig/jGkgtC9HgXeDPGupA1MAxMO4uh8hYfnecD+V8l4jqOiubj1c7mwNvvYImpX
ZaoHsR/9msH7/43zC1fGvSynKdakwkPZqkHzeNxnEO525v4dYIZQUXZEDwSRzxL1/doUooS9Ufmm
k0Ana6efvAeoPRxNZ1bv2Fc+SsWQEiWXyUlUrF0tmi02lb+d6hTCtT6eJqaXKBDHgopTPlW3Slxi
wrg3nO2bV+CZrydo8QmTTJogZpNJ0Ly6BcXkzusdsxEBFVawihjWXKyJu5wGU27GNC8lR5HsKv+s
AS0KSbiiuw8xQgJdg8sJoqyJPgqOw3y8P+RLC7Nc3FGjlCVeMcfyPrNG6TyFBmghIF3QHUfQEQ/0
0/Zmrjspw4i2qhmoqfHo7hYqnbmfo2PzJ2N/6/fGwhq3q51emnkQYrzpz2uG84592NGFSW5HTXPq
oCLT4o3efBua2k4YQJEVFJGlA5se/+NuctE7IS2AnvMRjI4hsCd/9z29M6hPbUUEG1wPZ4vFcVHa
NJum6IliOsVYPmUaO3o58C547TUQL6FOqUJCY5Dvcb9ZftI7nW8I/Gc1MX37AfxbfVJ0sF81SASU
3rAY9HYG40Gwp6vX/sIEF7L9cGzqVkWaOPeuKRBYv6r//6pvPYfIDWfhH+dRZ2YVDefS4+U8d9td
TwcgwpnFXMxM1pZ45EK0f/MPWgSzKjOaks6LiyPAj6EH1YmAuq8X6NaauOjc9NOoyEEWueFDcANh
1k/qQXVApGenrvaEJPGBOJjTv1WjXebvxP0nkY/yb3SlzAvIBCOk/Zo9+P39/k33Zj0VXvgKF1+a
wPAJlOJx53X2peL8elH89biFirO77ZrzX9vaWS60MENnephp8MzpR8BQHKu+hiY0zkVqLqs33mJV
XFTpBmT4aOukLvSXz2NFTuWstxV5RJDWvw6zbS2ICydqD66Vbgw8J052OM/gZfB3KqiQMDCgnKV9
A/rbIbUhIpTfp7Zky3fdC2DZu/+yqxr/mCedYhSxiX6il3zp0utBBWkCsEPQEN+2I7j6PrAjdX6a
K1P8eti1E2SCXrUlbLDR9uAetsXF99W7/e/PCLze+7M+NAMtCyVBbxEqTsmkPcidRMBBbwL/QZvL
JtOPahto99vL3I4wmsxFmMyc2qmPkciblW8p6nOuZQK3EZw6sGe9X1g/THVMTWzkrxM+zwf8TuL/
TZTePg7aB3CLz+oyQfYGNvbbOCvdoHRSXbe3t024KC6UYNjCN8cMiRFEBmfwx9RYM/oDkybxUbbB
7PMvypmilXEBRQ9Aud3L+FZQDa+THaDUV5iTfIIwbG+3tpLsyC6/xmjaD8FaRXa5ADPFCfD6WpO6
mW9cJ+no9H437DAbakVeXblqNH7z/PQH+h2XjepdmlOAClvQfRqV6m4M9Ke0E3HmCm4NMMm99ykw
cOkTOFlXijXC4pooEPCDRJPp/1XN+JOpJcFevy58cePTGEiMYMQ3Hmm3U9AxApVZkn7f/qIiI1yo
aSA+3ubzB40lz2r9Eeq2oFr1Raz7609OlEg0U9NBm8uzAOps9EKDxahLEgvyl2CIBC5/7hAhkWGW
jvsCLPnMrVwRbOcfjuebZS7mmLJWNUWOsoH38gbN6qxXaNZ8Nwm7tvOWfbwb3wzOW774blWWpUHV
oHIQHanT4+3nmPsWijU2hmJdFolbteu56JtBLgDRfuxyL0fNIFHvIIZuo1qxl/bge53LI+NRHH7W
nebNIBd9ElWPlbbECimBeHX1rdR7CwqY2575Dwf7zQoXayI18hq1xIvhD9LBj4RDuAYW7skFEQL+
sAh8zr+CyK8qrHpCvVccQgSWeJa7eIKadSfhY5V1s4vaW4k+evUDo7dS+GLQ7x7USQwi2Mr172VQ
g86zMCjvvPdISc8BXKMohKRFuPPiq7Q6SuTxjz7XmxEukoxmOZEmxwmfY+P715dwumf9iL3Z4lKV
uoAG1SjD1kz4abzUlnGUXjBQdEyddhKWWucI8fFAv1njIogmS7KiVbA2SAAW4jhRZSfYvPUj/GaC
ixmkh2xG3WBmcx5iJNZiiBEAO0w0Cof9/uF0vVnkgkaljHIidcmf1MjncLC1f1y4yKshjbu56meE
wAXWcnCHpsBzT/sE+pYSBOy95/+4nVzo6EqvSL2okv4wzxQ5CBc9vHTKjBAszo5Rf2/aK3n6ub0e
wfnlKWCnWmnytsLfnxrlS4YGee6DHW/qNNHosMgQFyiqqfTUAVJ2M3sOpJn3mmU0GCDOLbrPkesB
zAxnFN8n/3BH/+2MKhc7mJHkOmYd/oP7C3ySp9ABs1SsTD5aRCOwYUBr3ZOvgzPZ2j5B5R2pew/4
ZlZY4rfdP+SQb2vlokk4QH868fAxV9rBwtAlOub/x9qXLbmNK9t+ESNIguMrOEkqSTW77HphuDyA
IziPX38Xq89pyygesdt9I3r3fnC0UwATiUTmyrWIEFiG1FQZz5D9/P+Kyrhj3gWpzA/yfLGp6mpi
LLREPzEk6jZgW9rXOh2daBe+hTnFwNj1c7FeJb6wKJxzY2jUWU4AkSnL3DzNZXo7Q8myAL9rPkpA
ROQZLSTrzKP0S59B27ae77TEcNOe34xZ8Wnj1yxe+iHOXfwaIQyYrVkoYRqbPnRJ9vyL+rx0qRsU
CcIcmd/W1Pb6ofllTswkQgPi8RBOt3xuQBs7hIrnpJkPQ9Mdi8RwbDvdQwIK2rCDxmmTJC7Eo3+E
A9fcrJ82BureD+iVpYs0s7JOSm6TEeV6DnEPEoWfALXzCjXZ6SkYEMjwmEvFY5xnj5zkP5jNXqRU
P3W1Jbttpai0UrOgyk3wPULtuoUSMWYF9Jr9xG5+K3XrTW9yv2DmTZ8xV0myyU8kpfSNijy0hvbV
TEBOPFmPoCYIrn/T5Ra8ti4hMNnWODQ2GUKfA1nLRpQPCsDqJleKtgjTVu8QWwU3G/7RPoiGJV0P
JIo6gbDUALlJGSdvlSU5f7AaTIsv0iULCZwQ3rWMVEkygW+vUKGbkxnzDcBd35tY59SyM7JxOtdX
9MuasHdlH83yHIEBLtFRNs5/jPPhvy1HyAJx5eq2NUORp8HLuJe+TOhfghkdxN8bK1mP2RcbJ8Rs
HdTGLOxBnvdHva/VWxgylYviC9ptIsF811VV19fArhdR/prN+rOJ5rDHwF0U9S1xOC87Opbk3my6
3ul0q/cwZsadeTQ6Z+6sVyLr97ztN6Y3luj14Sj8+lViEtKyWSK8XkZZNRlCg5lHzKAB7ZKkBeAM
NVnlzXxTn2U1L74wKngsOplDZFQIqdNh4fLrI9B89JQE4TcdE6aSu/VSWk0LLuwJPpuSMinb0jT8
KSvvRxUsRHri9/J015RMo21YfL/uwqtB3AZTKMHlKAMiJuTGuWo3BgCD7/iYv8oTMTgoNdpEHsEK
/xBwdGlRuDMtIqlmX6FetlA5DMG8U/OvC5VDfZh2qfL1P65PuBPVVA3tCjSBwHnmGXQxMx+krFRm
XgeEjJJSVLS9DZOLT4iO+muBHzR9kqYYJa1BUvAHKc9ajLu0JfhnUWUMtzBaEOprrx4HL+sdaVFj
902nbt7+Ga/B2kG8tCn4aBjFbAyVKUQpLaJkLA7cBvIIQPYczCoq2gKQO10okjeC4NrRuDQrRNu8
BUMcb4vQ13OUI2dGhxF1dVDo8y+AI1//hlvbKsRbCZLSxGwUDMv3+U6WXpMyda9b2FqNkBeXCi/q
CMA0XwXvtknOsjqdICHi9QQ9q6L9rz4pvLZ5qpTx2AE4/gc+ubU0IaRIpFPtkVigdD7wuz6mbGeg
IaG8LG25wQXR28LBOnAqgTbv+qZuRDNTFmKLssALp5BhNFIaz6Fs3c6W0XuhJBGv75LAyMHnmdYR
FDmsJyPtbvAZRow3SvtYMXfXf8vaJXrprkLgGQk47eY6iQOwaT9Gw4AUhKc/wlxmG4ve8FWxJ9Bq
g5WXbEYrdAADHSvkWz3V243Dt7Wz7++8i6IykQtDL5oMQs0A+y3sIsVILbelQPh5fUUH+kcAuIsN
fM+JLiyiT8eSImtNH02Bck/cHnx+Xxo3Mijxph2mDK9/r3WvNaDrrqpgohP5iWVocWvMxk1vVCgL
AeOQpyi2YVbFUlWaVMPG+V8lvARr+N/2hBOpyFMI+VJm+lyr7lQ5O41KeR7nATP4aPBy67FOqrtJ
jd6iKXqoWHyLobeDIs0p7ZpYcQ1tk09qidsf761fv0g4t6AlUOeEIUZY+V22tA5K3JWpMw2Psxfe
bM8xK8tpvGZQOK3zMJpdWCL3QLUHgrSH6fWvwe2FyyqBZQxuN64EMcp/UPJZe1hdbr9wPOOijgno
F/HcUaDeEWKqVYZQDyiFWVltHNBVsMKFLZHTQintjuR6tAhz87sqsPYAPoEMKH2Nbs0H9cuS/OQl
bQMLI8kUY3z3W/CPDd82hSxhGBKuNj0yErkIVEmhnPtqphxUBnoFe4tx4H2c9sNnBTP8wqe6HCXB
Wqs2XT2OOLhakb1WVR7TYlHHyE35tkTOXiTxLcjDvGycnyA68UXR5FdQHVML7IxOuYhZhAlxJtnI
vCifQ6/iVUTBLwPxKaa7hVF6rRxuoRlXo/XFb17OxkWwkWIJR25qUCJWOa2iGK3I16b/eT3EbBkR
Mph6rO3CqloUTBTDa6bp1OlyAz28eitVWq26LW95vLNtYkPW6Pfl6NGgxHOLh3am5p9URh4is2SU
2bMj5SPyCxUcdY3xqbD0F2nG3LYUPV1f6uqL9fIXiOEt73Rbzk1kUPabbt9JlglXQ39Vz90ULCSz
9QgSq2OS2U6sEDpnU/Aff4AQzXRdInquIJr19mHhZcCwP0o7Tj2fCohWlcHW/NDqGbvYciGY1VKZ
y2OkZIECmbQE0M1Q8zo9oUz+ppItbobVyHlhTIheQC9nkJHEqybOd2H/mts7tDeoZem0yu3n0ZA2
bqsNe2KOkSVD35tmj5R/9JOhpnn/M8uPmXGfpGimN1u1qNWD8mt5YrKhkqSe7YRjgq2TDoUCIaKc
v/BoU4Fh9cZTQY2M6AyiNlM4kDLIIsNaTvC6z6OHdGxupN46dprtzaZ9qDSyMw2yZ5MMNXU1dEis
7SSp/XrdUVcvInwZaF4AKmaJD3DC+opkHMPsSaumlJSERnG7Q5RwtPl43dTqtl6YElw0NCRwD3Ew
m2U5non1U2z2brIlU/k+cPIh/Nvg3lJ1UzZBofZ77EkmvSybDmD67jCjozE8/NXZgNXfOhvbXZzF
6a8ZFkIOMfgIXQvQVs1DDz2lGYShplbeNaw8pqb5Wa5ZhFveOIWRvXE8NtcsBJsU2gBlD6iXX1qL
omXCNZoq7a1aEp8Y8UMtV8StJQUEsaA3VPXopkuNmI4tCJZYFj72vQRRqSm/G/Ok3usV+KKvf3lt
Y2uEL9/mRjzNEDXyOwMMQPPnFISo1y2suvHFVxciUqUamJ9Yhk7HKv8eNmUbTMZ0XyoxxH+ZueHI
67fLL2tiRqXlRZaSYrb92mS7WmKPhd4cI10GYxfXPlu99tOqtQNXwJZrZYbuyvIEDS0wnm2kdqtB
/+J3CKmOFIeVpQ7g76ztOVDKoXOHOvxZx4nllLLyhRWJf32b32uvV5zcFBIVK+tZNskQjZlbwk8Z
SPMd8FvLrlpYIDaxoXjHQ+NGa5JHRTG/N2U/oe1Vnsg4hbQy5DepBlyv16zqhiU6hl+q3Osm80wK
yJCpXX4aSXvmJbTMmthtCTmRUj+ovPoG1b3jXBZ3UpPvry/p//iYFuhIdahtfJhgq/IlXZTBIrnU
Jv4tFdemNeEoDE2cVsxcOCvRGlxGj/6qluU9lIn9EWIpW8n3atQFUcX/Lk84GQXmpFVLhyfmlvTM
otpFySyw2bzb2MYNO+J4WpvofaqyqIAs7MLDTd7Yc3KLOUdCF/Yrw5d31njcBJstV+RHf/x7dSK0
h8RqzuUJadafIWr/j0j7y57g/xEYlsNk+XzR0Qg0R3vOPi99899ul3eer6387n0o7dpKhWRBG7MZ
EAvkXBKozo/5GaSToHsBqcWeqx5yaN8MUJigGabT1Z38kkAEOna3As56IP+1/OXPL94pTLa4GVVo
BJmjdEx5vA+1TYHm5QRcW6hwgYd9HtsKlyJwfwOuBYC9/q3eQ6zACfFIBQl4s58PGaB9noohjC2H
2lqgcImHnTGlZClUKrFGk/zHTLYi6IeYDb5DpCbmoghNTLS4ft/CjqtzmSF4gkYHa0N9ElocI56f
Z8kfDtGdWr2T5xaB4UolymmgS/Lms4ZBRc+6VVHtWto+/75wKfwoISpZSh9BOgn4KwMyJH/jr8hp
mVGuTdBtbkWlD/ssGBSiUgTpNdMqMEDRNZ+04bENP10PRx+c6Pe/X+zWKeqU8KIoQQJTpG4BEWyt
Og2tAbb2YyrjCdo2GwnI6mc1FGWhOHjX/fn9s4LemdQpwxx0MZRfMZgRWLl8U4cybWfNMc18o/f7
Idou6/tlThwn0yFyBprqIQmU+TzbkIRsULeoXq5v4sfL6t0KqpFgKNVVcK3/vqg0DLsp5MCRLcP5
uXrifuL/pcVRNKdtDunlcP128hdz0MBBxUBB0UAUnpR4YoZ8eebJLcbkPnVlSaMcINF/fcjf7YDx
Hx1HAwVXwflamfM44w3OWLwAR2waJRv8nqvuvfDXGjbGLkyxBmWGDVOKSeXBaHyf1IGCCW0j9duy
IFxE2mTMUS1VPGiymdDGimOqyVtlqS0jwp3DzLQMydRAOVavdirpQRqlbhzUj5X95WNcbNXyGy6u
FG7ZoWxDYG2pwo4+24XMWeQegIpfMGi4S7eDz5qfEQguqaq5aL6L5SmMq0TlTCyGIskjaU/a9FQl
Ms2KbCMmfMRnYW2XhpYfcrG2bp7mTkt0FiT7NHYUQOHTwD7V3Z0NQVPFaxQKFdVmA4y0FhoujQoX
zBjrkzQkhAUolijdo64cYnPDxMfuwfvCAKgGaBwSPWLlIm1ZH0a6GQVLE91iTnpYqDnDR8VBs8KL
DvPztrbhmjOCywIsT4u6NhoXv29mPgA4OESz7ncWcbrwDfSPW99rLYiDc52AsdWyzA+svFExWXZU
2hCQ8djDcC795LZ+q0497R0OGY35ddp1b+3pTy5DA416E1x9moLD8PvK4IsmSyQCs9nstFbsGfqm
K65diJc2hHihQkg7rKcpDczHMDC/YZwOTVHbM9AS5TetNzsJSI1y9x8ALla/28XqhO/WGjbRI9nS
33VCprP+lkOMchnNSO8wG3YLmvTg+rW1drwvlypEFGNSzF5J6iwYdJ8N8RFywgW06Geqj+kWKwdZ
WR38xABMySS29YHdCHxHxZT0GlBetX5OiuZB0zLTVbT8U5GbhVtBd0Fpu6dqltFxZtNrbJLOKezx
M8Qyg4KFP0s9ezHk+KUY1didlcaFxjWV0Va9UzJ236j9ztLtA7HDQLYA6GbpvTpVbhJXr8acPVl9
oqBhltsOCYFpaxLj3CLHub6hHyejlxNxsUhhR+sml8A8EufBwJLbrDIaT1WgH6e1XllHLbUG8sOW
67uYta3XZ2DwSBlqHvwtHtWdltous6C5WJEG/xqLXdm1GKHuFdTHwrTdeM6v/lbdxqCHhVErRHgh
/BE88vswtxZHr5C+/uzO3F3GrOb7+BQDjmpR1c0f+0A7ysd/AG9ecT58j1/mhUw6KsMRTySEkOUZ
THbJN/2G3Ze7hfBQ9vMvsUKzZ+lpS+jkY9MLXwjsO6oqQx/ClsUpQOBD84oTBMdFjOed9NoPj/0b
f4SoL6gyay/fW58XzBg/SbpT3LDHLUKeJWkSkrfLXyDW6BlYI3uJz2mQEPlQKvqjbiaY+2I+hHeh
AjRBWHFMieJFlfb5unuubfmldwpZqln0tl72oCKWo8+SPvuWnbpjB+XkYXfd0EoMtVChhYIo2LY/
VorKLtWUuCvzQB0gQT8DbahDGFqeqAylKB7/qAF0vm7xYycN3/XSpOBOYS3ZYVJJUEpdKF7724Xi
dQTjMV752867tpGXxoS8uC+mQU0XVYsyfdAW7HgFta86OUpJ7V9f15qzKBCMw16qyPPFDLwyJSuF
vFceJEVPNVv3kuQLsz6pUUENaMtrMl79Sr5hdC0dsxRYJIAbEuMDxkJtLSXPhiaBsD3bdSOtSr8w
HONL6UkB8NX5CUiS6WXrYKzdEETBMm1cBgZeh7/f7pWlZ/oAYGVALHSSU4U8jGm35Sdrn+7SiOAn
WmrwvhnhmlowfCqP0Z3mTDNNMQepe/ET653hqbuFCNjGiVhLBCFP/GtxossMRtmrXFnshofiNb7n
twmYhvblTeWqfuvUiMPavy9D4VQAJ2NDsFGBdfF5xTKNm/HUJ0FTzudSLp1R2qJ4WMmifzMh5Eu8
TdE3aDB9LNuSBsKP7pHrmuGN+VZvZO0oXK5FSI8kXiYGFBIQN/eL/mu7W549dbCVY37U4njfMwNc
t7YFKkZRVUUlI8DuDPO38gFf6itGfILmOXTNZ0gXes2RL2cA48DKPnvW3eunfdU5CVHxsicaaglC
gB50yONBgMLwa+CNxoJ4IR8cqwmfk1DbwlGtrxNkGOCkguCWLArDTXU350Uj5wGpXMszTubt5EVO
fAAv3E29Y3tlov2h/ASA1T9Idle95sK44DUk5OrQDZPlaxDZNWbrGwEz/pBtcWqumyEoyVjLa0i8
7e0Cz0obE36B1pc3kW0FWpQFTRdvQN5Xvxt+6f+YEa/0vJ1ajAvhcHc8oqH9gFY0/u+NJ/FW+Fr2
RUweyIUl4QWU5yQetFE3fM68RU8pcSFsOULuZ6GAgwTdZtxaDcoXBoUPZartMFgGZieM58ZLyzPx
03d1iQGwdw9hiznbfC0f1YqXI4gnHv6BKDjErH+/CYy85ROL4zQgZuZbSZS6ZQe2jFQtvHQC/gra
kRTP3F0eR7SIIkdqZ8p6iO+2kZOz+VA1L4ZZUqmVkFg11M6gU9OcO40ARQZ8zWAaboFKo4Z5HTXs
T6Y1fkXk3tuVHLRy8sBmk0ooElq54ZptE7pabaROoxaKExr54MbjSy/XNOkNOmXaQYOYYzW1rj1g
ApJnTs0n2mYVJi5U7nSy6ndo3+HFMaGrXHNaK/pDqKBGr9uF33Irc9RCBY1ee8jib2CApbYeu2qp
umotnwqbu0pr46/R3AkjBkQlIHNHIXzqqJzqmJgq9p0dOkDU0jbmNE0Kt0/HPYnDXVVWTm3UgHex
H3LU3aiVWdN+yM5mNui01ELs6Cacdq0U+lt6K3ho0/C5aSpcZxpEHIAMCfRzehxc3cndYbfVZlnN
VC7S+fdfc1E40qdwtFF8zf4H7trQhSpG2xdHiCnQaVdsDL6unYZLc8IdZHI97VOpzQID308bXtry
4d/fAJcGlh9wsZ6U9ZiXJBUqHNadWnwn5Y5rFtVJvxFIthYi3DRS0Wp1mI7pot1UUzJoj40mbZaJ
VqPVxTkWkq22l/oozPDmT0lPjUD344OeOIY7MY4m7rTfzsw/9t0ROjT8T4eMug6UjhA6MNLR6iOU
AYP2m3XfHSKQrHr2IwK/l7iWi1vtUO/6w/yQn1gA/dUH6VPr6T9bp3RCTz2Z+9K9/kHXbiCNGEBZ
4lI3iSZsdGvMM9MiDApV5R2fvnXmA7Q1r5tY+5aXJpbb6cJnatBK9oUGdFQUFw+QqNorxbhRx1w1
gVRItjHzhI6c4Pdan2YaGaEWWGdfp/6lgBLC9TWshg1ULP+2sPyCi0WwOLElKUkhuXDiPdV9DCIw
WmL6J9opz9t+sm7PxisHYkLWwqr8u72htSYeWWjQ/hGYYdkf8drGbfa/1kQcTJWTCYgCe5F14HfT
8zKbpgGSXxwhYIc25ZzQ69u55nWo19tAypoqyhyC15VlljNbL+JAqUrASe6m6CvbIlRaS3oubQhu
l06VVITMQj+CWz6RmN9AS9xT825XMtyG1xf0EYO+nOmLFQnnumrmiicWVlR5JZgwS195K6HdnJ9M
lGQVx9rFtyr0Yyh3/uRZemlZCGLLMGPRdyVk7trvnVQ2tM9t/T9+L8Ebq3fJ+BS1uJm4TKOd+smQ
Pm/s4HLxij54sQ4xSY1jK5wTuUmD6GgFf1HX/KV5tS24sfZUuzQl5ADWYI16zs2lthcemiAOBh8o
hE0p3bWodGlmuX4uYgYxe26CUigN+mSKaN2zvW5tUV0sfnVt14TIV4EKtTL1Mg2KlniNJbnToHsT
Z0/tmL9OZeZf/0pbSxLCoKGO3YiOaBw0IMufEieptjSg1kPDr7qrsKCuaSckgiPmnSodwoZ3iTa4
qfb1+jJWy6yX1V1hHepIDAlVljRo3fTcncPAAIVXfzQgTCQ5ldtjaJXoFOorTnLfBqnb3NgbFZf1
nfy1TiEE2v1YYcCzhbuzr0UGwUpti1ZS3TIhRECCIR9jzJssSIzxKypXFk3nND+rGCzfq5n+NPT1
LVHMn2pXh3SU05YWmuaFMvIOgC1pm5QPGk+/JhJHI6Msgj6PnpW6fZaS8SbSIfpTaOcc9TkHJFr/
NQEUfrtdjrXUAGoa8LG+k0FGM8zjRjdkbXsuc1khZAPBWFj1tAScoqC99ThvJctbBoTIDM1uZg/I
//16QNhMm29sbh43HHnt5kbjVgZgTEUBTXyKhlBLk8aEI/NxRzcFz23jJJzqNzN6gv1h/Dm49mEp
kIRO/GmgMbRo89vNia+10H35I4SFGj1QC2OGXkmyb/eVQ1qaYvS7UoHtig7lVmVo9fCaGrI8xbR1
WTME35izzC51BTGv9/kTL+gI3o1P/G54rQIb/RHzlQV6EN7OAJYVEQUl+0JYtzmevRZ5L3+F4D68
yVlamHii1O70E4NEXMPN3wXFDzunSDo+h5mDWQr7UD/8gcgMso1L28KGk7AY2CAVadDV38p6cDAu
YoAg97pvrbmvie6bAUyuZVkitZA5S7Le6zgfOv+chs+s3cDWrOa4lwaWH3BxP8a9optpivsxq0+o
rVFzqYMkg1PX8NT5UNqPfXenDbrbpIMXG4Xz39YnRODKaqxcXcyD1diTLeayqt9Y4v/hqr/2UHBV
q2q0XiLYQ9RJA/N2dCNn8BSXH9Nz+YRqJgCfoBU6h98YYB4QtjCB/tpY5rqf/voJgp+i/h3WSjog
1+b2sxyTfdlYNzPmpgvW7cvR3IhIa7nV5UcVXFOpSS3J5pL0+NWZ+5DTOEiBdrNV+FtLEy7NCBlp
2hi1KukwI4UHI0c/mCw9+pfrHrJqRFdBIbxgYz60J1KpLxUQ56D1YX8dpad8vov61+smVsvcqCH+
bUNIEiu0UtMoYpKvnTqvAA0BBduSp0FgG731F/VOh18UburzZ9J70Wnr/f8RCL2EEl1HPdNUDP1D
O0FTSBtmMVL77Di7RpA+dAFUTc+Nj+4PVQJ+LvzphW12fj4Os/5uV3xyDjEJZxabSw7OdtwtTvVd
euBvaUHbG8NdVl1B4XR5WasBMpPwQdsoiq9/3L8XLg6zSprFMEqDVDavfXNuqKFE6FmqG6dvPcj9
2l9x0KKrh4xnjbGchxY7jAviBKpYPAnbh+3m0NaayO8R1YAGU1R2S1prVuc2kY5aqfpmX2+UGbec
xhQit12X6mhXZYxFhXjxWveyR0AVrX5XggURJ7tLMTW93Tr0S+wQHzsmslMFYuvo/oplA30aRytb
biQjh/5S+daRUzzIVAWKPLXsg2JuacqvtkUXSW6IFhOAQEWs2oyJY4WbqN/ijsWoNWY8btNnFoA+
AOB8QPQBw9hCPa3GazT2LLLAgj/0vUwlqsewhMPYForodt30dJjbz6zRKrBbyU9ThO7CnwShC5tC
EGq50qpRhjti/JzdNZ/qJ+0rrMkVDV3+spTHh9xZRstf+Uizg+RurXk11QDCUsGygUMU+2CKotQj
pndwSJQzU8HtOoRbS1w9Gr9MiOWF2TJlCJRVeAztly/ZnOa3ftfelOAzBqWGl99KCVU2rv/ldv/g
r+aCJtMJCGvF4mo/zT0LTSkNxjLyFe0ICT0MP3QHdd6igVkPM8jRUP3EsKT+js69yKXmWOnYQNQF
8VjuR4g3+xC6Xdiov2Q6yIm2ik6rt/yFOSEAjGMPeVb5HR21NLuR3/yzZvcSsD7s4IWd5ateLCvX
1VgmPW6J1uX7KaOgdAjqnXlCr5sOj/+ATlbeMCgkbGWETtZo4fRJmeobKoae1M8pKASURHPazPDU
am/lNg2ZGWycwVVnuViqkKd1tsU63oPJp/c1yDrS4hPbKfBQ7YntTTQzMcHs54/Wxi24CkwCevpv
xxHzNXtuR0WKDH/hSWU36WvutHTCfAp/3Qrfq6f8wpSQs0W6NhZVJGdBXJngVDy381bVYPUYWCre
hhimBBqJCIHMWKIkl/D5gFLTJijp5t64A/mKlLmjB8q3bf7htUVdWhSuXDNiROsjCTQnjuzYVEN7
FdxuLc330Q6Y94O936rrrFs0bVtHb2CpoP9+JmpWgSW0AqmUouGtpHeUhfvrvrgWKzHG/rcFwSds
qyCYDtVQVLRNL64Qt17Qwt7IjFaXQRSNKAvwwRDnu8e+yVNZDnGZDwhUI6gb9S2+w7UjBVTT3yaE
w6yAYNAYFOS2ejNzarBxN2XtXgKLbKxWW12uVQTxxUl6B7RexCpJY20dDjjAsXzCALmrM2A0pVcz
+1JmCaCzzMlzVNVaUPXP/qBjoshovaR8khtqJm7ZHkoNOcWX1H5UnljkpEZzSLvYY0CgZGq9K5ud
BNSrkTg82tmjz3WVRrbmNOlOym+LQY4oSjAg3Bs9RUtvI+1T2Ji0TMsdtDnpAKqjbjwkvTeNrqYW
UAyXWqep5diBorZM40Y+SVbogXPtodXCO2MkjRclyovRqa9SzoK66Oag0lvJ0btJpVbfdTRXwjPA
DgA5qAZoMfIs86OqgS6mFsluVrRQe8g9pcl0dx7V+1KObzoi7+ZcsamNv9shabS3jflW5mlMk0E9
Sti9OZPrY3gkAyqRR9MaztlIXsyi2IVT48i57NvkabJ+2Pp0q3F+o4b5VzI2e/BWP7SSRUELsycY
0hhVIBDs7hjOZgAOiNfCJv2u0vNdNHIcGd5Bt08PT1LPdlZi0ISVtMt8HmF3tMafR5D7cT1QciWQ
oEoXQQukzXfFBA4HpardUC1cm3W5k81xRY05vy9mIL4L+aZoi6eiG09t0j7LYeuxKvKZOnznLZgf
TP1UtMmOE75rlYgBATrcSyihKyp3cya5ucy9Ihy9bqiorCjf1boBagYoQ4BTg3GMTlVRBUkG2qau
pVVfUFOfv+YW/6pPurcoaYMsnDZD0Mv8vrTYzVyM+xZQnFriO2PuzlnBfFbqp1AD+00iH6HAA5hG
vauhrm5K855PIDUJddcen0Zrz8NP3VQ4soHyYZSfCQSgzbByuXnEzBKEDu09RxNUYiNN5P6hssvJ
U1j6hLP8o+iNW06UT6MSPs3ST0M5K2OQd0eWK25DUHSPEprK5ygzjt3cv3UYnJzGb1lO6FjL/twd
FR61vmwlj1nCg1y2g2ySTuDxcmcpfEt4fjQslKiteP5kFuPJ6Ds/QoHIViHikileGxFqEPvEo/4Q
tcCxk28l+w7V3VCT72LgdRqZu2U47+YO1SU43XKQrOIuSRPg7/fxuM+ll/auBf/KeF9ZR/kWpam5
eIC+pRNVlYPhYWd4ZXg0T15vAy9wqKU7K8J/sJeiAX2+R5YEE3nk/FRVHlNaqo4pVngslMOk7kfr
udfvuLlvspPBKleu/EifHDK/DCmNx6ekheqUA2xA3P5gposuTgWRO7sJamyl/Nzh9RMlr2kRU27T
GJQEfWk5FUb069kPMW+lyhQVfWPUqN27FgKOlHyuBq/D6G3ooK3Cv6Spl85eHb+2BXjraFj80K2v
kXzTJ4vQT4WiqjbG+ClnPQ+pLksLOyKv7ybJ5YPXSrsUknTpF60HoAdUg1/DFiCQCCsAZe1YmTTS
XiMOer6+o7w42/POaClL7uvhFCb7oXkrKjC+9cxNmtAJK7YrEPrjaOk9KH7EapAZuvrXJvMzwxnG
t+iz0X3peyrF/Q5V30k7YeaP9qxxsuwc3oLFgCaR3yQ3srmvyCeEd8OinbmTIO82mG+dfZjV2LGh
+DYem6GkpfI0KrUz1r3XlgEBHApqnsA93XfRnaHd1TM4XKhhuXrkKVi2HlNMcih8Nyc7u7nr7JNi
OFp7GFDrNmsnmQKZnArlearYXusTOnc9EMluBp6Zog70/jYG0SSwWLJ5i/AFjXNH2qIoXruwL68e
oaHZ25ZkRGos+fBvOkrjXavEjzrrthTE1i7USztCehWGeqE1Ol4Zpgp4fsZdfVK9zmK3GLXeuE9X
oVOXtoTEKmtsbhhxbCCxWgj8MxdsoPGr7Y2onWC0EHNcD8qXf5/3XJpcUpaLG7yNO8OeNTyDZ6W4
BRmiRmvS3NR2t1H02/pcwqum64k0ZhxVBSseaY0uQd+7qcU3nrxrCdblaoTsJ89rm4EoIw1K03xN
kux+tpqn6xu2Xgj6ldKLQ/A6S82BgdIgCJ+Xunb2aEjUfOA32iM5LMjcRQR0/tK9sLcNw1tbKKSo
wDNxllh4tgBtDa1qdq/dKWfpAdmMS7zyHi9DkIN9v2503fshcYiZJAWDhYL3J7IejSOf4qDugiz5
IqUVhfxMrG7O+G0ZElxfqieUasE3A7JhxZeovtNfEtc8V+6M5YU3qFSYQHhnGwn5+pb+Wp7g/VMP
XnUdHZEgxUTM1JT3EDZBPBy967u4ZWb584tD1vNCqmNO0Nk1vg2t7uvtG0p6/nUjWzu4/PmFEc2W
5lxqUJ/Iwj1rAOGeKshHZnQc7q8bWj8By5w7Blo1WxU12lvFiGVWosaTSB2q93F+6Jh9E7aqU+Fm
IDPK2jXi8DTO50oCUHhOjlorW64pg2i8LdwxlIFQqp6nlmgbH3T1bX/5/hFeiqoEBjQexVkwHQAD
9uYdvyEH5mTeP2CeWJxfrNRYOBh4koINTxa7hXP7/zj7rua6kSTrvzLR77WLgikAX+zMA+w1vPRO
ekFQFAVb8LZ+/XfA6RldglhitiO6IyTR5C2XlZV58pyoAmBTmxNQBM9gF9w0dvPcIxdcXf0H4mRr
Jedzc4vNqgHyUkoSdpHqF5eDH+w7bwZt9Kdtxdq1DXtuarFhjW7shVBZ5itTihYYCV2hendniDTa
cNhbhhablvBejOkAhz3lr+3wnVa30/D69Xadp2W5Svrv3arN6a+zcwG0QEG5wCoZfemgi8qJtKev
LawN4tzCIhRBi6kQQYo2hqQuvAFZ5EwNHVNsUT+sZ+bPRrJwxtmkZ9LQve83AXKVA0WYauk/5g7R
wSN+1Vkx/vsLQjRz3erM7sI3z01SBkfXG/b55E6pJZ7yY2aRm94Pib0FMlhNs54ZW+zyrCvVqMwx
mS049yyOx7qIxW0UtYfKRBUpKm74CLGwgjpfL+IamcOHUS72PO/bboxUZU5GKl4CdXvfyN+7vYmf
uUZoFYj3N5JO6wHf2WAX2x80bA3hc+GjRR7E4PHlFKk3vNS+Jzz0tIQ8ajT1Gt4+dUV9LyuQTRlL
f4yNvdFLp6/H/56r+eqcLDxnpFSUVYMMkvir8FIYe0ns6n3jz+QIw3OdWcmj+dA4LfQeOcoHNZpM
tjb41jlaBDhtrBGj7jAbssntvomeeoW7SR1ulChW74jz/TxvwTOPIIIyEq3xvp8DHyVQkFEBs6r7
2Q69M/rWGs+n44t5XWr9TKRWzT4JM1+6yd7b5CIn9JGLeG9a2y5TrE8i2kQ1FaeWvV/eZ4MDZjsn
IHHM/Lw9qNGdWdQW7sOtw7JaMzB/W1ksVWQ2wuhZkqEaWu5LFF5QBfXRMmNvJdD/l2Djt6XFYlFt
yuUoxXjmwNB4nPlV8MbH/8F9D8l25pW+eluA4HzjZvpfvO2/DS9zm61ZIVmpFcyL9oEfvTIGcQhx
bHfzwrWPzc8eUYW/xb27GsT9ntdPnHC1HAZSiCMganQjtXeTeQgpCNylLUTZ5vAWl0mjcmAhO7g7
LbJa0NIP1dGUr0HwX7cWsmOucE1ZvBec/toxB8EpkuDo4TIWTm8MhSSPOpBcrJzArNBDkSa3c2Qf
v3Zoa1NpSBJqg4rO0C63uLUMNVOHaULyRG7j1K6QS5bzBo01qFu0ab3hPVe36bm1xbXFoqDg5Yx6
+pcoXf06erKtOOnBcLLpX6J024RAq5BXBJ/gbVA0yPMut4zBDTUCJnmmTxiddp87xmBZ1PEg/kcu
w8PwAFSkPbrNdYMO7sjSvqEnbas2urqbzj/EYjeZ2TBMRanNJaH3R7GjEvR9zUWh0UaS2k6dbkdz
++sVnud06VnnVymd+xHxFlncWGUtRxpSxzgs42Dl6UHhWyiB1T10ZmHh5vjUdkmj46YoIJ6Y0x8T
+vzyHKRofbfhUefP+tVYFm6OdyRJkMsHtFJBBg+hHDNeHw6j7H09Zev79PeIlreR1haikDUcPtU3
Du11fZdddafIQ/EAdHnGLjoYO/q2TYD0nhX5YnxL/bJQrQy0t/HZjffOuC+RXYRUQfGG0qEwrDnI
gKacU9zPW8W4jL5zzzygXfDIr9qbcJM0cO2SPNs5bLFdoWykZ+iV0bwcdDAMIBPp2mAbGa9VIOS5
kYUDyoJOLxi4KAC/YL+4G1wbP4uToVjBTt03noT+iwRD04FUbiSrOgYvmb95ia3d0+efYeGWIA8e
TASMv34T73l/0VcDKmY7giQ1mFVtdMqm42sib7SmrYbS51YXobQS19FQ6wxkeAfZbuzmbS6wR5dQ
E8TzZDhWG9gsdWuUixslVMJSNOZ8eBzqpS/0StmDgHMPyAtckOGAg9w2HHaB3iQbt42d+vHePIy7
6hRd5bvJm7FbuR3YiZv74CDy6hPxYm+zMXb1/f67UP+JOCTtNDzhkGwKiuDCzLhdjU9Uh59EBaYa
UycqHnl5EcNNkmkrs7wWhJ6X7OcZPIsKjSAoM4L+MzCLd+4s5WXslVvhg/cY1FnF0xZrwur5+j1U
ZfEi5lJglsn8rE9Bkgx2qKec9X4S8bsNb7Y6rLMMzOIGKGIud4CozC9T9SAfuhfVBeVZaCHr5bLA
2iYNWb0QzgwuLoQAvTqGnuIJXhTXVRKjnv0z62ANhd+Noa3u6TNLiwshDRLU1mkOObvDDLFoTvVx
mgFHmwxu61fCb0vvp+tsb2jTRDMjxJhmfSLUnOa+XG5L+/A0i041+9xFTuEb2cwrrM+lAT1LJJYZ
OIk+7smUyq2o53xWnzVOnmVXmRS5ZAr3TUCfvp7N1UhhFlXRJAT0YO/5aEoPR50oJWL5kEp2PEFj
jV1/bWFe+E/325mFxcaoht4IR5Ixrw0Sq8zSC9GUfkLTHc/k3SRdjvzH1wZXj9iZwcX+EAkYGtsY
76JKvJiJaoVK6w6ZshGW0NVFYqYsMzS5Q5Rm4VrBY47GE/Slv28OYkV29ZY+gBRLupoBU9EN6NCq
p+By642wumBnZhcL1gzToKBDGN0e3fe4Av0c2dLlWBvYTMIDZlhoqupsYaFGj+4kF3OimL+VoKVW
rkL1TR//iuM9N7PYF2A8q4mY8FAOZc1OdeOoc36JUP5irI2dmdNjbgpXpfrFlBuO2YlDpxYS6thN
v+FQPo/3XThWQ4OJokAQaBGNxE3VGY0UG14LPeGqTl5bFDR3XTHZhhoE3tebc9UYwGg4cRIeX0tW
yLoGYJdHENGR0ukBMpmzgrHqaO34WnNp/xdsAaaMHLyK3rZlZBkXwdBJgwpa8/FJCVHUbsAYxRU7
1LZ4a1cOA0h5GEDDKqAW4ENZzCFAaCTtqsb08v4OUaxTf2MPLUIOvoM+jlsDEDQL5GzLc6wEVB8N
L8I4IEL1setB3d56zC+1XzIKG/Je8wvtFxq9UHDcOn+z9/jozmBQx6typotbYamKCOkF1Le8gSc+
lzVXHQ7tHLKQRxaCgHDK/Vje6iifj9xXRhdROcvzgSQqsAx1dV8K2VIYNCi0CzXJ96Dztb/eNiu4
yY9DXCxmDHkGHSJq0P88qQezQW5nBMDJLvay02n7bXr21dGBYhvcbUC4fwJ850oroYVnzP2opZYQ
1UWVkn0yJQ5VR6fZasNaH95vc0vwd1YVKK2EmMy5QZGkduKBaN+J4Gw85G698f/+GMd0ntlb3Oac
Z5NIaYqeK8Jrqw3LfVpPG8jdz3ceGiAUEwy6uMJn+qiP17jWFASKwox5Kmuc2KgxjfcZJe7XO2PN
ytz+IFENJJxsmVaYlCJISQrewnAyQ6uvC6S8WVlYWV1vuK7VRWLUwGggYkShJfxxQPWgaxGb9Ttm
wZ/wGB90l6P1YD7T24/elSSNIp1bW1x5eqvJSpRlgdcAGgwawbqzgF50YmC7/MC6FCeoLmxpP3yO
iz7aXNx/ahpKlZmn3A86odixkjcWjSBaPgiOZ+h0IsHkZGWxNbHzTli6kvOhzv7tLKYFJignOo2D
P7U14gPAW/vQ7v3tMPZzqPJhhEu6/hxw5TpO1diXEyMHeir3JqPpN+KwNefB5PnuhtQ0WFIXzqqA
PA04A1VQ0GU0sCcWUXtsahA/iqyw5bJGpSoxNyKG1YEpFGJyQBOroMr5OIdg0GR1z6HaMfC3Vtxp
4LT6+qCtFGIwdWcWFpsDKgp93BAID8z8F9Ol2NHLmVx5QPV809Z8eXzaEWe2Fjui0lNEsi00XhJw
leD9+03+plzOmQEk+A9ZsREArfqQf1vTpMV7m/YAzVQJ5q4T9018NNldLW1kPdadB/LaFN1DGih0
589wtsfLuotivcUF9lf4ctYHhLZJRdHBYbMMfZpW6kDoCulx1hrOFN0RY3A6tnFsV52FKlNExUjp
Ipj7OCLeNE0U6AYYZabup2RCJ7dtM0/uDMnWjOJVJxIHt6pxs7ENV8d2ZnYRd6jlkI0dHkCQiujc
gaMY0gAweZuivG0ph9wN+Q1U37ZbF9dX8Mzw4lRXA7oxpwZ39OjVe/0Y7KlU27Ure8YxBtYp5lsR
7OqRBqcT1C1l9pliCSpWddQAKu6XbTzt2iKMrQFselvnev7cn87abzPLRlc5HHO5bFITXT2KN1Ue
RYNviOa+yxmvYhwj4Eg3nt/z6f3K4mLntFpP9ThE8TrNf4JtuH6oxsumdjuw3QUn/XFjw2yNb7Fh
TA6fFaUYH72SbBnVAHS1B850NfcPo1AQuVu36LqnPJvRxU7Rky4YevRL/YX7bD1MQHs2eKp0FWHQ
wq+QULQBjysw1KLiSp32DuwaQP1bAIY/vktaPBCwk349pasb88zmIhDqy6hO8hoa46S8EeFDqmyF
+6sX6JmBxWWmT4ZRVT0csqneJkgAJTM7ZHCXZih4FpvUaavb8cza4mILILiZm3kCpbQd8yH5fd9W
jmZJkEdCNrz0iA2BpnQH3Cag1La02yzHbU3n4rIzQqlQc7C5YwkDH0zR/nCtXQLEbefQ/9YcekU3
zt/6Bv094uVzAwSM8pCU8TxiFBUQyf7nAdf77/p02M9sLQ471eJkMLkGqfosC90ibUsnj3IX5J4/
5VS56nTqN3mPLqHAx/N165UKnoI1Z3Nmf3H8VTjXhBAZe4kkuyarn6mgkPzrw8QyWaicesGsVgNw
x5QvApm7KlijeAzwh3kvm5llTN9EP3mtIE7adbukASfo1Nky121QZ1pAFNqS+cbbEwf2Ts6uKn6V
mCjQaZ1Lwfnd6wzgaX5q+TdVy2wlShwRPEvBRSLYoahMW1J7O2pVS0dGSWZouRn6t6Csoc8cW3oo
WSaEUlWG3kfJ3LUDRA6lwA9U4oflSx+gaK3Fl0p3r4aNU8jcyqry0UAnR81GawAhihbEJzUV6JT+
GZb3Y1ZasjlYCohu8+Sig65JiTgRKXknLUpLUrD1jOCAKpQja/kp0bPXoMAdF+PfdYqeihgqvzej
oGBIfMzT24zfCSYstSI+2KLcHN3DKTfA66qiM4M6oXhT0UHZ98ms825V2o8mjVwoYesKJE7kK9G3
e4pmlTCei/ydFYyDbfL6hM6p1jYS4mndDzP5zuoH6HrbJM5svJIBaKp3qZx63aCAVD23mq6xR7Ay
VHj+5SM0v6FOGoSoGzX50UxAFgFlH9b90NN6n02Nr9HkYCaPiPncMZx1bokbq7WbScJWU4CXCfqJ
SmpH9WSNKWJPM4aOaG4PZWwHzYs0tFYyllYqf2/7+MooBrTByQ+8Da2oRbtUhraR+lIk6Ietr1oV
/U91dxMmFyxC04pWu2jVP7IIfSHJm2qWu3n2JGDSQYGv89SJkW7L0RoiGLXCsbLjmlsFujuy1Hwa
Wtk369Biw9Q9smCsnHYKA4er+Umui/uRSd+Z1H+LmJp4vCIgoSZq4LW6+K6EBlSuRvpzIuKyk8l1
qoIZWwrAI9ahkyQzv3GJHzGVO72KQHQOLSwSYoQy1KrLo4ZuKh6i2JAizEKLWBQ891rhqWl6WZSD
xxPZrunkEZ7t8KRC6id0J0lDt8Bkt+FVjN+ippGdBNddb9hCimvLnIBLbMsTY+J+1H5oZmjYrSgT
mwabrnXt7gflJuTB8XIxDX1xkZS5JPIq7v55O87+XNkVtn45Y5FyV/3BNlIeKxBBCJGf2VtcJVmV
jkWiMuJ1E4qaIxTuUs2a65oMAsTXpi9OM2HI17fxfNsuHey5zcX1UQid5xpH9i8L09pGynOvauVM
XOw0tbKJRFp5mSErhnifMQmUXurCnSdl0YcKFehI+wsipiuxPoyZhmKATAshzmL5EimYYkEQKBIp
32c9uIkUcqr1LZzFygx+MLNYNaKEZtrDE0AqdU/LZGcMfoy8vl72u//zUn0wtFiqAbXvgTGMp+6x
JcrbCGy+A7ulQCF/bWgtLETeDVh3QKoggLssIFAtipqpy0A0hjLhrMFkpI/9MbxAd6it2KU+Y3y0
01Yieu2N9MHsHOqcvXLzRkryAHwTCCwMPwU9ANqz93PkBOe2mfZe3R1nY1yEvoAw8bHIAFwo6QUV
RxI/GczfmMcVB/JhQItQN1CqpOCQVgO/iupTD20DJwaIgnagbgoYwtZZXovMPthb7PhY1YaWjVLo
Q4al3EsncC3ZtH+XYUm9rTh+awIX+17V0RrLzJF4pEV7a/BL1EC/AUf99RyuhLcfhrTY9OOoj6OZ
YplqXlhKXtht/vK1hbWKy7mJJfpzokPdZaTCrJ0meF1dckKU5pAr1cHq31WH/wBmv7oxwLilMhV1
asDaPu50boJ9csrhB8PsrXUkOz3Osu+S9MYgQgxs8qauxupiycrsc1FVQYbvo8FaCs1SVYsIyIwe
3bWapcU1wtibr6dy3Qqy6QZECxk4wD9aCRXWSBH2hd+Fz4n80pCT0f/ZRvLfr+P/C9+K63/eTc0/
/gd/fy3KqY7DqF389R9X5Vt+19Zvb+3ppfyf+Uf//a0ff/Afp/i1LpriV7v8rg8/hN//p33npX35
8Bc3b+N2uune6un2remy9t0APun8nf/pF//29v5b7qfy7e9/vBZd3s6/LYyL/I8/v7T/+fc/VEzX
f5//+j+/dvnC8WP2y8Rf8r+hafol/9ksf+7tpWn//gfRzf/SITiDMEIyZGlWvPnjb8Pb+5cM+l8g
0pRRj0JKyNShH/jH3/KibqO//0HxU6BGA2BCh7DfP3NFTQG5hvcvgTDVMADdlSXc2fiM//qEH5bq
99L9Le/4dRHnbfP3P97rKefRBpMAVDdQ/gDhnGR8KhazKYnKKUIP/CBNR1PTnVwBDDluIKtOp+hK
H/L7uIBqlZRk1zVtvxsTov9oyO2iyCW3qsjkmQFiXYb2/zsqxFWIhlaosA8XhMSKC5Kz+oqEXYgo
PDu1tbyfDAT2tZFcKj0AsbI5ollayS21beyJSKdGrkCjwEB01aG3Xi27Av9sPoopwmOTwJm1TIts
eaCqrZgx5BW5pFttA+wHk7vhoDXtgzao7b5PUwUdeFG909rrdGz3ornGOt3LOneQbrSJPqEhECi8
ZKuutDxymFEgNmRVR0+oQeXlkSNmXNaUGJKnlWDZAChkrGtbQir1bK/9uZLnK/eOkVisnAlJHgnw
ahAwAVezONp6z6sgJJLXdwTAWENwa2DiJeHdvED2MAQnI47sttW5rQ/Js6pwvNni00A7N+z0fTHl
zkCk3iuo9tYatbDqId9H1XQhCcW8LMthLvOpN4QRZ1SHxJ5y8p2l06MKLfigKG90OfeUYW5KxVmz
mjL0+6g5KqJ/DpT6NshyuDa0QBqxmlhGk/2U1SKzRdO99WHOIdUbgIQ4jnzI7sVO2hvgK5DJldRF
XiQlCUhmFIEkLPrXq8oLgY+xZTyxId9438ockEbal1YPjWYuv44pNK7LYM9iCuKRjh9A6QaGl32R
QTfr61k3P8mp48gx4Jiwsjqyc1DN+zjtskbYAC4/xaMKmBcUpUFLkIp7UH+JO+15iAZMfcjjmyBG
n/WYihvI7B6IKP2gl8GZC+KKwNBeZBK6VObflECVrZ7EIDipUjAu4g9qxF5kadiB1fJuGq7NqbeN
SnhQmUViBe/S9FJqY6fuuAekyR0Bvk9oDRIOJRolevYtjISnVHO4m2mtpwjZtEpFfuGAhwdjd5Wl
9D7PahhlyXUXQEm8yI27MC/cUZjf8DlPeg3gT5w9x6FhtSNg6yUazrp+z9l4iWJI7pqS4osi81hW
H8cYUAypOClD07sFxcefmYLsUmhAdNLckgxoyTaKJVeyPLuM2EdjgJORAtgi8PWJ2p2GzK2DZsdS
4ipV7DajCmKZqSqtsFQ7e4hkJ5Uz1eaZtDeUoHa0GFojRGlTK21jP1X9iHKbQSVTk++inp6kNHDF
2B/0Ojil5U1Zil3Wv9DWKzJy0eflY4fnPKbvCLZqayjTQx9m9lRSX6LIOgyjo4YQj5kTPcW0qxj5
LsLmIgOVqVY7RfJS04u0bN2JHFimQAjYtHJQL4E9Ziijqw51wJYllx33w+ZOkOiS9z+RZ9lx9SSL
Ya911YXZXmS1avX5j5BcBLppp+qpHIkjCd0dOubpo+RJVXEwihsKjHILdl8JbLtvpp4gixK7KQg1
OPuVIaiEFPYRFSrw2kBdlrCdydI7hbTHoi/9KahuG9rZSptD1CS3plqxYvWBZeCENGMnCk8dZJ81
0N8GSJ3phQHOPWwVjXsdTmcGubKRqQ5YyWxdKG6vIQIrtb0alliSNwkKfEbVuRnvgbzhtiAFtkUA
DFxhl3lu49rb14R7Catc5Awg2jL5WvEUQLcdrLCzwJUdS90xViGx1SIqqWwdavGdVDkz1oxOhpMM
2RNE8fZmkfh5D6lQqYCskeyNaWMHPdgRx7tuiKx+qi2N8QOex3cd+gNkNQWtzmWc9N6ggHooBcvT
rI2EHoIM3ES/zGxXyIqlYFYz5qCx0TJSbsWpF8M79loJNhFPgOwjiAuozIAbiIM2JrR0uk/oYOnw
c127nyACHxvwbABz43uTLrYUfpDwr10AEpMARwXFfTBzgCgrgHAn8oJu8BiWT3p2kU0/psti+kGm
Y4+PJPa49K2wOhZ6bUlzpk8cRYC4msaWaOHBBBp0oGnY7lJztCj+2Lc7rWZWh1SZQXcE38vwqWpz
x/EBIxN3t+Irs1H8skEBUKhCUhB5dnOXwsSAPhQhXw85sabhSTP6Ix2Dk0IhuhQwS56elWmyhY5F
N+rDEJRvgj6VgjnQPT+1sQLync4J5ZcsAmf78KA2ja3pBxnU04DVSNJDM3FklUxLik/FBLFEpbIb
GjhCzayowEEgtlle94S7ubpP2huRZE4jg4gZopttwS0G3W4l3ilVbamhZBsBvTQpOKzMoXgo6uJx
0H4q2qVMTLyApWcTByHKHyvQn0zjsZtuonxHRmh+da1Nh3sxuZX4GQRHpXoEyANUCogkWqs0blrG
3FpOriXlmtKdiJp9oJk7AOX24BSy4xI6p92zjq76ZojcGGKk4egqBtKP4QBSHKi+V1emeEUbHgqj
T2UBGacKhE7YPGqq7FKCdtVyaq22y3dljwUT3yb1qg4r5OfuR13b4da2Bs78tmL+0DceQ7+rDg8e
Td/SUHyP0qcg+ClluFLTfTS9auS1DB6K7AcbXqMIqdwY+qGmZOtj4ceZboVws0lMrLI5lNIFrbAp
8TCLGuif4f3X59/jpD6AGMuXg+9Zb+6qyhcm7k65um7HR6rkTjLeBsqvYtRjC9hER89hukPhyY9I
DDU15uopJNXAQEVi1ckC0xbBTa2nbtzLjpHdNfV0pMiPhwPIrvI3NbtMpx9y+CzzHzodkHwHrS7D
6eORlYPJIgkIso/JrsemroDXDcfINRLcIrkbAG8ah05kHIcIilxFYTeggZPB3VSWJpLgEAkOQ5vJ
j1CwA2ES0VQO+qXEMdvM0cHWZWj7InxB36BtIGjBa+hY6UezMiyEwB4ITx7DaV+VbzLmNuupxdgd
YLxWZ14M0jHK9kpQIe37pOWQG9ZROK2vSWU8DHOFMcB8I6jIS/gY0NXZtQHZJFEE9qjawRR1jhQV
YGSv7FQ89+B1ygh2fGaTAQhPyZ0TvYAg9ChpSwG3EgpepjlaA2EZvyi6xAJTFPjaLNrd9BzVKRxo
ufk1Qn16TLCwvRMmGa4mjJm7VTocBlHfSdUv9JYgH3nRGk+hdIjGyTLTpzi9jzVhRdLJCGU7UwrQ
84+WUnJLLoUjaW7Wl6cBnSjjqDi15yBYbEAeiCugZJ3LQcQklV4eXKXKN+htOFV+k2XHabzJq86b
htsRp7RnIE+rn0vd2A0ISEAD9MLryWlJ+00rsp+d+J5Xt1y657hbtES3svxKBKepJbgpf47dseWJ
XRpvJXSN9FR1CSVg9G11t8wT+D3wWLHSm4DHaojNI8Pi6UuE4eO5bCvJNUVX8hx0yOl9kaq7VmF7
KbuhVYwubuKPxW004FdWA7KndxFCCqbULkpGbgtvHkrqszFy10zwniHdhRzcSxFx8zyzZIb+Up4d
ke8GMkr2i/Fe7zVwVuF5Y97H2PNjx51EL6xplqRJFLtuCBKyPm8it0CBQSn0HW1/tFDe46DLMtD1
WCIkAvGIlWSS2/WnwejhCHdmX7ppfd1UI67vO8KAu9HxYNKuuS5fl3Mlhco7maJDybgfx+SQSuqh
SdsLE3WtBKCjofoFJRlXBuFWpN/T4QU8rxC7simo0XqIhyMmUyJLCp9YBWenoHAyPpJkcKLWicZb
NIbYkJpElHwo+B44AavE0teg/1N6CPnhtLH2skGJluNjsim0JAYy3vJgqDN/mWJpannqowcdEdLA
gXvSEaNroDupL0tDFXgEaHsFVEmVAnDPpKNcZniCPBfYMTJqKd1wFymndLrRgos8ftb072S8mgS2
SaW4CrlHCx6S3XfNECJ8D+90kVzGKd4MFQp04yzw95OgzdHi8XXRkft2qFwVSp2yH2uBM2iFFerX
OQ4vAqhOj8Hg7xXh1VA+ZBpQM9V1g++K2KPSdl5Qpni1dK5sXhbRnciIx/jdpFcv+HGHFd8AGRoz
ycoV0xr1wCo6pJJRY4vFXsTqc6N/z83oGzE4CPTqzB5iSuzQgGsQKSK7eHruVK1zOsVQnbapruKi
fWbD6NOm0KwW5IlNRTyjDnYK61+BOvnGdR26EVpno2m2cNC2dqR98phEY2hNBW6GvGl/FKI3URTT
wQw3nMIsujNAWAdC51OV7yW0UVWRLQS40sRzWV9KnFpR+CxQaAzTyZGUqxRsds1DzsHoo1M8R22h
UKuqHEo6p2qMXaJWv+S0j+024lcGXLQE1100zyn5posB9Y/qYDR0HyG1rSfCMjIOI+kjaoVvgmWY
ekWFghdHsKWjbGTE8PvT7RRj3/JbSJnKvQIoennQxuZBHVqfaeICTRPw2qEdgwhPKq9Br/GgdJEj
mdytp/aI09uiANrtKdc8AQVRPN3RaJQXMsqVIVgJC5frwx3WZwPbtSwfvL/wVDCdSuiBANHO4mFd
GQTtvn2keqwOAaAZkWvvLVqodohH29fPyS1Ty/z6VCRFQmFKRPlNgnpsWSFKJy9yk2ykC+Zn6cds
AZ6tmgTCfTCffkbvKrkUV2WdqF7QdTYRKB7+jJTaktFyBN1ASxtxfSFi+np4n1TK3qfyzOqiWD+W
GSNxDqvSwcTNchpcZmvH1K+cak/dwgus1i6uW39bM/VTxeSfphXo84F4EQu5eKcrnAdEpukcUfaW
MQQg5tRsBAtXcSpZpImuFa1GrIczK/dzAHekNNkneuRoHCHQsAXLWltpKoNKXgaZPMghFh/HoBBq
DSOuQsYYuTDF74bUDvtDkNx/PeXL7Pw87DM75gL7aAZ6kqbovvcoGgai7iWfvn1t4HN666OBRaIc
OE4SkAwDIcrtUF1EFDCEjbLrxlyZi12DLBLpkhZj0JXHMQY7Hrw1gkFfFrdfj2XtUJxP1uKkIw4Y
QUeNPTKR3EmFcKkJcEVk9HguczSmdhoOiIQqwMPXdj8VOJartDj3IGEQrAoxibUz/Ip3lW84FPKb
cMxODQTbVh1va83mr5+V8eiIE4K0hApJQhDWBd1R0UInBpDi62GtrxvQ+way3Z+x+yWfCqNRY9Uz
8ys5x7OvuUWI7jT5/ms7qzk4qiiSLCFB/hmQnUymMdAS04d+oV2Rv8btbQPMRQIyWorOv65o3CQ7
TM1omfQQshfglSBSPF3QEU/FjluqeWHmczb0NggvKnKRyDdSv7GJ58rK0uECuw0GUhPCb58A3HzI
MiWu8Bk73LkRxJgVckHodw20G5HYaHRbXd8zW4vCn4DfmRoFtjL07vCbEkStsryxZ1fPypmN+etn
eygP2q5geJ14HTqtFKjfmPwUFKeMIVmhPFf5fbN1OldvDxTkwH9oYh4/YawlzlVVmQrVyy/61+YX
uZJdQG2ugm/lsXvFw0mG0Fbi6tfZ903I5xJl9n5AtZkmxUCFBffHx9EmcYijUnfYYX52zd1+9wrJ
j2t1t8mws2oI1iQdPf8M+O6PhqReJFwJW1xTEPwAdesh9HW/29cPW5Y+MSK8DwlTqUJYBNWJpeZF
FCLhzwxYCl96R/PSQwMC/sFGEIzGCUffVQ8gIrZnaJyrP5bIO11Ku615XfUQvz/DEqjYE5EryYjP
UODdrTPxFALhhTTpXOh5/NpJrJ6JM1OLewrlg6IMAF3zkKphUEcD8coQbvGWrd62Z0YWNxWABMUU
0Hk8SEcT7YZrL1+PYt3VnVlYXFEFlaswY7BQoygtIOdVnfgJb959eqE643FuWRofM1c6ZnZzYDfm
LgYXs/f1h3gvWX3yZWcfYnFd4d3SEjzC5k0a3DQ71W/3ym4W7R1tUBofFR+AQX+bTWs1hqNndhf3
VkNNGpY6Bj8LVDhIA81Ib93V/GY//jKeIVPlZG9bVBFbe3T++pmjazIRGjTEYGVxCrXK1Wjgty1e
oGm2RdUxb4+v5nVx+AsjirK2eJ9X5HiORQr9G9Wau3CCY33alE3c2q2La+L/M/dlXW7y2ra/iDNo
JJpXGoPtcvVd8sKopBIa0QrR/vo7qbPH/hy2MWfn6b5WRpAR0tLSWrMZJIj7RUNDYD/+oPWTa8ni
ttDfx+427Gq7aHGp1yAd1AI7GXbRqxKiYBElu7r9vL6eLs0wNG11NMZBv0NG/OcMl6IHhdVCniCM
PWqGfTnZJfCCYfpwfZyLaZZBYTSOCg/uPMvgGseaNqDDgfzukDxGx1kT6SexYUYQAcD0f7hzXPqe
5+MtJtiaMlaY1oAXc3Vug/7g66B99mgPYLxtnvClEHc+3OKQ6qdsjPtyRJ4cJweNPedlHojx+fok
Xlo0Z4MsBSpiAMuNSsI7TbMWPZCIseVdH2GeleUuOB9hsRzYpOmxrmAEpj134W/B412mGbbefyuT
KlDoFphuY9rIImizKR15NGA8XVIOcfbQFw08Qe6vv9TF5OX8rRaBm4sB8pESzh8KF0ZIiDwoP0Sg
PESQvyn3cKvwkqfQkf3Yr9+uj7z1evMHPYtf/UAGPgmsCr2DlJQ6ok1KA6ZsGVxdzCfOX3D+Hefj
xLGlayGm0Tx16NNCMr1xuiNKQweo9zsxzl0cD4qjutF7c1PfA17nb0l4Xn5VYgH8gJRGXlLWpirO
OOwWsAHMfaq9NM2+Ik9fs/lfgZtWIUt/wJyuQqD+PwQ3GQgX6+Cm3UfGZlzTJXjT/D//BW+ixv9A
jQEiE4YBQDZE8PBP/4I36YA3UcjDfZWb/vVP/4I3SVT+HwtJtQFK4xfwaUZF/QvfJFH1f2CmNN8g
kaOCh2iR/wbgtEBgosRDDCD6iLGIxQXJh1bIwvD7CYebVMeZjYPmR9blL2LUaltBQQxGKobbW9mb
ZsDNpoi2BCUXB9A/gy8O9rgJVWniA3p8O9lBjxtNGNuEHt8ELcDqAA+IjWjz54n6zziLXIXQqFGt
qjL9CL0T6LdPMiAMRmC2u7Nvf/+/wfgcbPTnRvvn+Ys9zpUSij5JavkKBd7vg9HPfEsr4c/z5Z9H
L8LUUCjGNEgK9eXZVwffZONOvPbcRdxtJ9ngExOm34wPUrTTrS2bg0U2/M8vXpwbZVXK0Vgz+OrK
peJ3tRjsRrP2ZLS8Oo1Lu4XpD1ffYglOqg1MRdrB/J4mzfc4M8fDRIvXgaAbBA2Aoxnlm76qa0tg
cXoqTIOuDOQZ/RZXOSiD0J0SQG/NJXcyWCf76FkD7wxaXIp3fUnMW/Ts2P5nGuYb7Vncz+LIEKM1
sSCccPdoKthDWc8TS90stVwc479HFSLOYX0P9ow3CLTFcw1ddSb5fU1Qf8nC25ChzMZzwNdZcStp
9IPGxrdkABJA6bQnqZHdKc4COrINodCVOVre5gGrouFEILTQxOqRs2anybxD37b7VRdkw+V9wRn5
97zoi4DDeVMno1UYfgPxe4hKvHRv4zcFzuCjW+7kH9lJe77+Beb07p+86Z+BFsFlEIPUGyHeZr6H
ZXeJP+7iAA1s//rjVzaQvogp4PTgXAVA0DfG41wfB7PI/rsnL6IJbCZAbBHY8hQANTuV2K1VjpH7
dw+fX+dsWdZJn6ADN8cT8tzwPTLi689dm+1FPDE4EQAjxIZPQogoqt1jokEsrZKCXDPeBTO/aVrx
0ifNxuyvHR36MspEVQKSHtMRYFzkVbJX7aIHSCcajgH/7nvhVI7+eP3VVnbyUtGlRcuuUcve8jUg
aeTB1WvDrdWP6w9f23OLMCEbVmtFg2r5tAVGSkPTV6LNQav0YEijrT03B7kLW2HOPs4/utKaEOzi
qgEdserWLEaI9WXyU0T0W87q35kyA5dpLNujxf26TI9avjHyytTRxWZX40iehgn8FKkOLLpvrbuO
bayAlf23VMCJZNpkSZhTv2v9TvwW8ef1DzKHh/+YK1BMFwtraEkz6qMoAsucfKxou9Fvi+I+aUKQ
A75fH+Py6sUgi9MoDRUSxSNlgTwpwEcYU+nUaA37cdPKrsgM49NEKzmoag6u6lBZjqJ2EI1sqhqw
GIDF7ywz3ggIf14v/xUm8VMWC3DoS6aPfVIGVQQUTB8Xpxnd2hEtQ/0fuIeJ/1LollP1l+DMhdld
0jmK0pDDMGVFEO/Nh0J1rffiM8oBNPTIbx6hiEycwp3ejFvpg92MO8UBapLjjJuAj3Kr27qzJ68A
Bwnop411pK5MAFms0doE4Y82nAWFMLXABLwsN0aPZNV9KBWTnQnIByas/8469VEuwluhM69j1ElF
dBNlAmtE8VPGXT7OWuSVlrg6gKMDN0AJjlp4RMYD0JVZMGhAGDCgw4ATnHo4eBZ8q0RwcZvN1Jw/
93fLJEk3ID8WJCyI23tZemiNLZnelf1AFudcGUObsIPVb1CrD4M4VZIroAfbg5+riHLjxFv7/fPf
zw6lTI2YgMB6EYR9fEvTYSe1+d1gbdmGrz1+ceaJqUg6AAtZ0IVosDO4xFXZgefKxvlwMRJh9hdH
XwgYFR1NOGECIOMZ0jfZSIPrceKLyXVhu2jLyUerTs8nFdsFbCM71IBBm3j+o5Y5sIfxeBdz1rlZ
3rsSy3a5lT8As3cjyyMQcQaXgWhNn4xIeUAv88Cn8agrDChf1r1lGWBG13+jcvEEI+iq//nxTDku
rJyERaD8tN7hZenGruVFyPNdYNNR0JNRfgZobwspsLIevy6yZ2tFr+GV0zPMds9/xuPNWGtHdQQ8
sp8ARt8S4Fz5pMsGTDjq5sgp5C/k6c5ikZ3/d/iDf0fbZXeJhCb8GqwMpoXkV0XflX5//StAx+Hy
ubUs1/FQA3mmKMqgyJs7DgS5Cg4KJ+pDMxeOaQNsUyq5rTw4mcKUhwmyrYhtkDyWs17eT8A426Eu
R26VAsKlSbF5w+TmtjC0ydbL7nuutVBimPh93MOzo4Gg10TvJWHc4WCs7J4U3FH06Jepaq8t1/2I
0vfEoo+TUT/WevpDGvoOwN46tdsoemnh8+ip5vQiD8Vvk6v9TsQNOsCA6BqAPMOEFtrvvHpBYZDb
emp9JDTei0p6SKUxBryceDnpvaS1niJDuSeaDu/GjD7WaVe6NLNc1UxQRuDdHWT6VFvqzMRpW5wp
CoDmav1GpLrxdCs3dx3L9jpJLFuRkN/V2hg7sFCHErc5vJllCE0ggNOQ2iNstwIqDoAjNk495hAD
GG7DCDbSzfDLSCE1pQKRGCmQZui/DZM4JdJwVLXps+jrl7gOYTSatnsjCz/iMXsZ8pThB5eyj7vQ
fojGFtqKMLc129bmrXIHUx0g+3Oldc0cqohFWz5IWvkM7zfPGrRPaIcEual4sogCOZPvOqnnXlfo
NTwLC3hwqofcBAlC7fOjIABo5rCPAb/729ArCrCZPXdGaj62YRtkEbzbMeOA61egVQ55eeyT9ITw
ojrEgKl7C6xHUR3SZjrkKoxMrcl4KEBctyHyADkIIPujMbkDROI+tvoTSBMPgy7uU6q/wdXtY4CX
cIarix2q431P+WMq2h/oPzyQQvyW6hCeuEr7XZ1Ba1mo3DdS6KmjqvqaXja7qk52FibdNuTuREVx
EgpHxbSXvYyBVydzCb31NnoRBP0YbsBrlyc7kkj3baE/kDF2kdZo4G8ME9wQ5Nu0gEmpIh1p2vaw
ChZuWkmy28FiWVKHO8YRGLO4DMpID4oSav/IAh/bpAZ4rmcwb1UeARmiDmoUfpUW72NW/qy0AlsJ
2rRFPuJfatDYqILKRSPSI6X1J03Mj8xQYqfizS8K8OuO9RWCYhvfUAkcktQs63kCJAdJEcxpU1BH
hDhoKe73VTg+1Un9rnTmng3m71yNb6UanI6+jx+huH1r9IphG0TZVTq9T0jxmGH/AzAFw2boXBw6
pNwAnlaQROWe3uN9pBZ2EDERGehj7HtlZS9GD6hxptVHTe4PKDe8dH2quxYUzVweFe99Ab6Q1ibv
RQNj3qkxCpdnwOHw4mBI+j5KzBsLKmgtDIRBK6RQ64DruTKdyrB5SjrS7aTRAjRVAIGoOxAQbh2D
iM+sKZ7qqIEFWEzhSFwHkwVfjImwZ14iiutT9ibx8hsNh1cwn3zJ4uFBH2KQPmrzEcHIrSIVIOM8
ewaLDQW89p1yDm4C1FU6c16RDGbDxX3MjF+DChflWjF8TWGeNkcUBQymoYVtciZNvyASAZ9h2Tqm
sCAG2ux2rPGfi364Zb0EzxdLd1o6AR/WP+mTOCY0B9qp7BOHc/WRdLD07s0qKFtLshMOYxiYgoHU
oXD47JnTzRCD0Nh3RxK1+7IqXsax2fUqmBBD08DrqLqbqPqtqgwb9LhPjTQAtWvpb3BTsVlof7CM
PMCLumEEegKaLnojvgHpddB606kGVdy2suX0Kr0N0wwum6wJwGs1sE6hbRMOGnWForxG9XRKheVZ
JeDnVTz38zLUuGjXAt1TfKoG2MfWFLptrssuBCIB2S9AKWnTrnJCPr0yVsGMu6W6LbHxzWpBXxlr
gJvVWBM2kB+tDYrGndyrr2ojvY8msPzgcM3Eoq47cnUEY2vwpgh+qknaAthjYJYaqbgBUcZndHSr
xgoMEnsdFPMEUN8ETotlRG5gO3lvQM+Rqs0HTpoBa5fchLp+k1cgxpTJQW6UX1ps7eVqvJFLcEe4
RGxT6p7B6wc1KLH2WTt+xBADKnEA7lCFO6HyGHl6JNusgdtOrkBqR+Gy7CLU/KDIaWPgxOFLjDyC
VXaBwEEFHL0n8A3k6qei8qdG7oI20g4JiyEqaLY4LNCCLoCbiLUfRM8rL57KHJysSreHqnAbrHxe
iF3XMSghKYU7FMU3qMwf4RsH+gSkc5yeFu9sBLu3CvlJgF7mbOQCK5nA4nJZJa0C2g6SRg5aaVE9
sda7/uCF3sW/s5dlk1NqqQTpeDxZu6vlvfzKDqjpKm73O/kkN/mT9bwxzkpKqS3qFQPIUJI11mWg
+ogb9eREAThczs8pdrqP6Xdoc/v/0pi+WLsiura4ARojzN/RgkQGa00vIy193qgfqO29RxIv3A6c
vziiHx2Mozfeb06NL6X1y/saTdUGCLwy0B/EzWwASvbqnfQA8fUdLIi2UsKVQRaXKpGH8AbD0RCA
dv+WSPwZwqIbK2zt+ywuVEU9hbGEvm2ApOA013KhPBVYIP8oieT/5RwtblUq12Qj6kKMgRMU9m3J
A+gWcmXD3u+1eghvtWrrArOS7GuLC0wtCqOyiIobhRPdlh/DjRJYXvNzOhi+7MJv5bTlBbNyD106
jkA3mhWAIBZBxnZqVL1MbXybtltl45WL0VLjtzHATkpSbJoxDU8DpMDKdPRSsE7GCcnG1kXj6wp0
Ye0uAeOWkGGzKsQ8W72n7VAx2c/GniQwNtbtyuL6qtOcXfAg2ZVboyHjzitqFdpmw1Ev5VdDxZGf
qRura22MxQYsRWORukFFQNOkXZGJE2Xmd2aZv0JF+vy7BbzUzS5KNgnOeRlYPVAuUFsCrRS2eXAv
gTwVQc6vI7V0SAlC0tBbN1NNglAWD70G7sj1n7BS2fpqTZ3NJBmjpCIy1luLs1+NHjScjhkUCXHk
4M7gKdHGF1vZQF/ub2fjUKOSY0BEET+b90p8aOkG08RcudN+of7OHpzl0PfiisqCUiu/MT4BvFfg
mpbrNwNV0T2E/p89GuOT2QMXxUowZXUUTFuFuExGSZGH4mQQjoqp8Y1pRg5abn2kY/QkpYqryvyp
UOqPKoRimQxzElYTJEYlux0Ltou4eUBHAyp4XXSbRWD1DNW7KfW7EeoKBa8NW6PxSSmSG/i5P8qp
Gtuw8fM0Qj25BECUQ+EqJ/iZkh3x4iZrwPhpNDPg+bSbNf3t1sgOLXqSNm/kG2tU7sfRemsS+SbK
o2Cqx2Omo9ceahAayMoDOsxOFkJYLRbfNKWxEdJfIQl6qAoKeQPVLgVcfZkKFfgx649UooY30v40
qFAxkNT7Dp3uWNc+RlIDWV0+yCm/q/TPfNOKZSX2yIsTlGstvJh1xoIUxFi9lF4gBZv6XSNeQ85+
ygOABNeX9MpSkxcbN9RJRq1Ug9IQax4bKUbWNWyABFaiszzHirPFJqtRFOpVnwZS9Fiq8bFqRx8Y
x59/98MXpzEK3w1oigOenu0qlPspSsPXn7w29/NUnf1u3exAay7VLLCED9Frq2bHNsqdwkQ3Od1C
fa5MzhfK6WyQRAPyONUQ9SvymuYPcR7aZLPEvJZXLpGOuZmLXMoQQMT76Gi7YhcD82hXs/vsbvxR
boSTlTTvq8h69g4mSvMmxe0wSL8sbpk/n1vbilVrTR1lHvfs+QrOE2K1eAuAHIaf5FDtUtfcgwAd
O9IDyjVBvVEWXjuDv0B1ZyNZUy4JGNMXQd6OYpcnwwt820BVrr5JBq7UQNEQvb4fTcHtkoV/2Qn4
AnycjdqiEBfW8CMKjD6D6Dj8goohBmPE4q5p9rdUL73rK/oyhAQl5cVW1Ife5ESS8KXa9gBdlO81
JFmgVvi7ymd6eOQWXfojSlInTVE2LONb3Qifmyx/0Wv5VXD5XnCohqdRutHcXp3wxe6VIB2qlwq0
QlH8+s7V9qYuwxNRaeyj65PauVkhkOvaPVOtb8Zg7K7Pw0qw+4JQnE24lUgZQcGxDIDccjoQEsNq
44VWtsLXEj578uwGUaK7VwbQ/z+k5bdM7OoKl+/cJV3hQIByBzeQjfi0Ejrk+XA/G0vRJL2KO8Sn
LuOflVocY9TCbJJsZdUruZy8SN8Txi01pW0eqJFyH0OGwdLGxzSz/BZV1OsfYoFW/ffFd4mgHI0U
/tgMoaPb4eTfNU7k4ebrpC6D5jhqVzZI0D6O/GAr3qprUX3Rlk07TnICwYYvFgF6Oy94P+g8fGhu
foCSg2d4E1CjKLkML0giSuhMRu50D1VcuzplztbPuLwCqbUIaW2EtiIcdVhgVA/CKr1sU4efXv5s
sFj+c1moUwWrnKHDsuCNnwDoFSl64yikes3EFBRp7xcU5jkpmkdS/BQ2aMkazDcgSF0NrLA7BRaA
Y+mVqLhqBE5BFas8jTaR1zXymwKhb7sBCgUSTr2bw63ETieoEvToowHfCHo5xAtMdYLeRGU68Il4
jbVxdnAzAM9qb/Mm8aDW7+iJ6qcqcAtEcZNwqpxqzCDjnR1kUzjDWB/rAv3cMnkzyhCqEuRYabJv
ZkC90ciJB/kgSaFfMumXWoL1v7EW1yZukQLpdQusodpngeyP5e1UwqQ2c817XCMU37xTsx3/0GGf
tI2jXzmeqTX/krMdnCBCS+EgMazFGaSJ4iUIGOJgQWUSdKEt8tNXWPvPmyW1FkFWRAQaaBWCLHo9
LWheuoMKb2pDbDp6VrwMkh6Otd8qkq3N4iJrgmbPpI5sQE+4Ud5oV0B1oQuPY6HthrHfCBuX9zBd
MuT7XBHhUAFawbVPRt5aaHQphd9pmmNsAWzWXmMR/DqrqjNL9CyIIEwld46VKY6gFOXZLZfFy0cF
tRbVRNVKkkpOrSKQO/EyWeKWUnDUk0bbt8j3FRPEf3WcHqkBLamNFX753kqX5GxlSE1RMlYGr/EN
DlaQcYU7U+ITDxJ5gGt2jvAgyQExOIRdZyu9WYl1S+r5BMVFCvXJNOgnGaVfFAH7jXxm7cmLUFdA
EMnkccaCiR+I9akjkG/M1MrnNxexQJF1wBFQ0Q7Ervfg/j3bwuBUik49bFhTGJnMcWCr874WB8z5
V5zFATK1jGe5Dk2indijD/oLfa/BkXfzMP2PemucLwL7hUBgLgJBllu0Bi0YMlWwgYRg62Mh0Hwp
S/UkwcOgacnJrNJnAGHtvJJh0D1rarQ9rKoz00vi5IUpQ9CIn+h5v0taA7lO9BWk5hSG0fdMgWze
1GrHMG3Q0gRWJpJ8bWj8SUNLDnI0bykD7CuEeKaCooadycUhgtC7QTR4flh4vBjRyBqhjJTi8jmY
oWMkvU86Ax2IBnKCjEIUqCt2epR/qwfjNPXQpkFDhbHktk37z0aByEtIyHuOznFelr9rOu6ZQAci
150axCGcSNCXM8fHvor2CrNU8K/R2u1B3bLHJoY8fq+i44QjcIwt4LYbCI7B5FeVUaXO819Wxu7b
Rj9Oivw8Vd2t3pPHBqpWhTGg907NZ5ENvzrNOMYWO6Rajj/W432R6rdtA4GlRiKupQ/vlTK1dhlD
4ur6Sv3yYLr0TRfxtsvhb1tHiBgkRs7U1iczrZ5lRu9ZUr6ZtPXVDLiDNBp+K9JEnBEQRElSHqrY
CHSYI4yaNDp1aia2lUqQQWLPvTy5KLlAsS43vdroU1fI1M+7rN+lOXcak+9F1iJRgKGWZ2XNDSmn
F0zVS52r76Uqb+FfVoL8V+3qbFOMVSQNDQPOmzWzOSoEGbVOf4j68EXv9KM5qMPGafIF+rk0hYtY
P3QtKnqFBMcBDfQF1EZTdXhieXEXdZCtqusgQq9J5jcl/OtCUXmjiZau5TPdsstQTJDPk+A6ZDqs
OoGs4lbdBAVQfptCCTMC419AlVIZ8qNRcYeqkEpVI/C9iE/jHPSvLugk48fUI+moGt+AZwGzyMab
rUWxxRGTCJZlatUXQd9BqA3lZcfMtF+JCtU/Odu4M6+Nscin1VJ0lVwCYpZDvLrgaNdV8g+jqg5d
sVVfuHzRoTP95zw8ZmUsZ0XasAAWFLZCPimEl1K+EerXHr44Q2rZTDSQiFIgkiBOB/dJZusK8ler
GLaMCdeGWBwmKqu0NoO8XyAALmEh8Uz2bPR0g1ywcggai8Ojk2twC0CeDQCAcAs2OZq+MTVk7dGL
8wLMyzAGkLYMhD7tButBJicUXiEsBnl3o67tsQaLHnRJKX+c4LjOoH8hZ4OTsvggir06vQyK4UUS
8uju1mKQAYZRjzAyKP7esfKFdC+zPhyRaJB3w6lsEj8lqN02uxROxcn0GkMqvO4hiAnN5z6vbaYl
TlPuh76CXBSE37LKp+Pk1tbmdXTeGBcigTFPxFnMSeu+Kmp4haMHIzviudjlfrtj99VhO+lfCWvG
4tbeNwNtp5AWAQmHBpiW+L5SMgiJwPxNIuJ1EH22cTSs1M2osYhrkhw2RSXjbXDaQNJv7vXmTuJU
mY1P6eKw221dZy+TcsD2WUSaYgz7XrK6Moh+R7f8BndItEHczpWCYSd7hYvyqYcuQPU6vSY34VP6
kTxPHvSPdn957Vi6zpnQGTUBRyuDpExOakS/Aw4daAo/aUbSbEzo2lsueTxN3EXUHLAfSD6dCrU4
NQp/olS914CctOshnrsOw0mvrNztC/batOlNY6peMdVeWUpeo4/3OG8Do5sREoYcOVbDf+o6dBSz
KDS80KgiW+PlZxqRNz6bO11PElb28ZIapCdxVccVOmbATnthiH5FvyWWshL+v1TCz3YM0g/eDRkK
Xuie7Poe/L9SBcQKp6RUAO1z/fevBNAlJShU1KYbBvx+EwQuE5ygPPowoNpx/elr6ffSS7OGwW9M
EjgOzZ1XFCQ86dHwBmcukheO8u36KGvfYBFaqmnK20YBvDbVPB5DKlcfN8L0SkTRFxEFymp6awps
81JYEBUScKtgykGumrsIJmhNaW4oC629wSKcdJ0+ljW+cMCg75NBI3EAgP/65Ky9wiJ85ID8laIC
TNCCWIKQP0X5mtczo+9g9c/Xh1hbQ4s8xerCBJbnWEMaudHDQOlfCvP1+qNX9sCSBZROprDCGadu
SDBgCxOfS/1nnABeo9aAMV4f5Ivac+FsWlJ+snag05gzFC45gOcdcaYhDnoYiGkWZCzKGirNuFfl
TeGqY3gY+F1+TCxPSPCWKUnpmUqBMnfvykNI7BxXBhs3QcgK1rKnSgkEEUu/LNLSNSQF6C75+yRL
n53QoBLbniZ9RD1eGuw8TuNTXIi7RlOhpB4hHZPosWCSgwytchmVb5pqHKF0Q1VX1kFVHeipriEm
3w+7rm8cCyZwdip0yCuQ3IWPy6PKhxtrwD0MsERn6HE7yvVuL5LQ6XroQ+J2v3VVWlkBS2JTCZep
2hQZ1m8C0fNmgtiw4dJc21jDX02U//hAFH6dfyYPvJWAvtbBOOvh54205DATixzmTL5plyhlwyIJ
2uG3WyfeF4rq0niL7IyNSlZxQi1/TOi9Hoq7aNbghbHbCdQwr8vIE88gTxY2tixkqJsDyN0n5B60
+AliyJAu5rJ0bIT+2qX0WIdQ59bi8AQx0TdNZrfxoIAsaw6PQw7RZR1CP0r9rooYpSp+ADZ4P8aN
m4fNMYskKHVq0lGOMi8toKeiQjwZq/+kZcOGYs3FHYapXQRPNc0m3o94VRM8czCpsmFyMhNytW/X
N9fF+IPnL0KomkfmoM2cU9zNYJqQeTFVnQS2dVH4PebJBmnvYgDFKIsAqhZtC9HuHMaU410NSWGp
ern+8y+30fDkRfzs46EkXJ6oPwwTBynK/CiH8LGI1MyV5BZKQsB6xjAy6qrvaSk2Ju3yuYlRFyEV
kNt2EHFn+txVdrGTuV1AvcaFDJyX+ZtaBivfZslsa1KRk2TsDV8iEKzHGerphHz04UyrUN9pQWFf
FFeQvTWbtymH16SIRx+Vmfey4gEHz1rLugONxDtKTvFGMF75kktqWzvCFSOsOSjQAMn2ve51Rrz7
u2+55JwpaUUmPRpg7pfeCPLZQHwYLkLmJBxm3vDm94TKbTw9bIy2NruLoJUWcKDukgEr38x2ieie
mrbzJS69J1q5o1nxrqEozSPFaWExlxe1HQkVCpW/hyjyAeEB4pt8p6WxEUNX9jlZhDQC0QyCT2j4
UTjdKl3nSC24ihFIEuMWenNt1X5dds8y1qyDXAE8fMBv3c0K4LspsJxor/2OUGyNtmu6F2vtFEKB
f54GBtFjDgKw7htR+mDJ1XEItZNE6H1dp29VZ33rqFG6UV827gCsvk2zKnIiQZ8g7n1nxsm0K0GK
cOIG+kNSMux7+KB41z/62updxKFeQg21MBNECwW8oapo92pWbDTA5y914VAii0ikT7kyWB3kL6j6
qug+N8RzaURbcW7+hZeevog4JDRqxcpVCLB5nTu353K/Coht+cKX3L8qN1GyBElDMVtH2YOHPrTv
HL3NPAFEi7zxCisrfAmJVgYpTURYmj6+565RvyVkuIXwbwjk0vWPuzbAvNHPlnfUaVSkKraQyg6y
9pTX+W5SgjJp/b97/iJgADiH1AHyOb6ufZNh7KF1A+yZErdoyfv1EVaWkDb//ewNlCSZ8qbRqN/D
QAg31kPIHCFtZYGXu6H4vMtcotG5YaHOijVEDvljHoR7YbN9fSP5qs12f9kJxUCLCMAzVLZAHUWg
UW+SOLDgswBicpZ/XJ+mlV28RFdbua4PGTxu/RpNmegzS5ONFbQ2/4stLCEgEENwy1erY1YNdp1+
w13y+o++XJPCpCx2MCwqOPwhiOVbAb0D898vHWjUAVPgqrvO74OtTbyyDZZoalMCJlxqQ93X0T1Q
0O3mnQA95Z6nG7fhtTdZwqmbsonzcZSoD5vnag9XiKCDQdLNLElJdvXdGJDHjTlbe5fFliYQ+g9F
plgQXJkxfOHe0h/4BIhM47JnAb1mA6hU+B1Dun2rVbi2S5Yga5UOwO+mmL90j849ZF4gjH9PT5Nj
HIQDotcJ14qN15v3w4WgvkRTw1OcV1rWmD6supBGakdQnfIX0x2cOa6nvZduhK6VHbOEU0MyOiVG
BlWsrglasLJYukV1WPtCi60elSbhRa+ZvkZ/DJriGfVsXINqYDr83aZc4kS50gsjDJG1GHCdaurc
CSHok4/u9W+wNjOLLU/RnmhpVFCfo4Ve6j7dDLdrT17u9ygUGoW0sl/qR4ukToQc/vpvXkvk/gMW
apBcFVOlI5ArO81Nd7gI/JgNifVdsttcnisvsISESlrC1N7EaVQpcL2qgQiqnzZeYGXhL3Gfstxn
fWNBMmiWtTUUm++LXeTV8IBXXOFJB/WYlbvrY82h4sIeWwI/WceMsIpb028HDRo1MK+soFWuPGuw
eYen3fVB1oLGl57u2ckdWaLtshzrJ4YYGCBgrnpQvcSL3dmpscEhGwfi1G3xctYKLl8/42y4gUJp
TRK4KQk3Kvzeg82ND6EIr91JJ5Sm6EEFfBBXlI0tuLYS5s94NpwFZXlrmJNPVd7roB1o4VYFeiV8
fK3wsyfTWpYoAKOQEQI6WwK6LXsv00eFbBxVKwf6UtlBgshvnmQg7JqgqE9W/QyWWZDU0UYHeG1e
FlvcgtYgYB1I9jU1gf0iaP1baNq1L7xUdQA1uE+1Ubf8IlLeIis9pNMIG1VylGHG6SBTf6N90+4M
XgxwizOcEHr7RdV8xia1FeAZaMUg0g6RlY2YszKTSzpGrIWUYhFYvtS/cQzcwdWoZMZGJ3ft6Ytz
nrZA4phEMmBX1hC0BjO43MZxUHdk4wBciQJLJkYNQcopZwYEt0Ky1xW/LD9gxwJJHc0e1I3sffWb
zW93tpgTk7NRSiEPV4XEgSbWcSjZC+eWYeeoPOsGlGe1NIhhKVqWOMNQk7XDvjiygcIFUvyqWthz
xcJIvetBaWV1yvPfz35OLKtWLue4cHUN+PDlT9JthIO1r7UIBxB+KCVjUuFLP9tMQGYMOinj306i
+uevhmVXo9VwcsHZ9r8tKSFs8i3cMweeoUCmOoDH7v8fZ1e2HCfPbZ+IKpAYbxmanjzbseMbVRwn
IEYxg57+LHxuEr6m+SuXcaWg0bC1tfcaVAhybISIr8vthQNiCcSGDwB8dq3JCbEgnhu7h8WcAnpj
GtNAy7obqjuJC1PV74Y2fprwcq1VZGmozSHjUb/RWvhyym4sBiCmxXs3E+J7lNsfsSQ3WaLGXqGV
3wzUy9ps2BuRCcyQ+llM2osx8cyDz9ddPwCO2sHlC6VYX29JYDH9LuLRSRD2oug92shDcgds0gZn
ZW1ZLIKWCqVS6HaPRsim5wxWlZPa+tcX3OV1AQOgv6duHIeo72FeGyr0pVTCDP6G1ZYG6Nqz7b+f
DYhNW6imhN5qDwybGocFhSxCq24s6cvxAX2jvx9fGsLhaWJbYSZQb+oOiZ0HLd+PaLVK8m+asXB+
+fslGY5NVUJlA9j0ya3L1ouscSe55RK6xdyah+O/i5kuAc+kLOIozUc71BL442I2bmxbw+VI4xBv
GW/ydIy8vuT/tJRgcPH3B+km1Mhim5o4XoNhfAMwfuO0Wclw4ULy95OTMZ5kC52wryhgosBu3oNz
igI72TNP3v/bel2EGgYf7M4yECBz/jqVpwSHwT+v18W9okPqzLpiMsKiOkh2V8C6hciNffaVvlya
5cUWNvKqmmqaIvS6vc/3/Kh4gCOF8GvebQl9rxxmdIldRtXd0STkRDAD0xdQOhNHeEICDN57Em5J
SZCRXWSEzr2y0SRaqStQe7HH67LUiawrFqoPk1cfUnxW/Eqe+kAL4mPntht4hJVQskQ4q7GjTbAt
MMLIyne1QgMymD9ZqWxUpy4zewxqL7Z5i1a1jBCswnrHbqJ9E1Y39Qmy+vK1d1GxfbBuBh8OyYDS
uLW2ccu5nEfTJb55gpWp1Zpo47Xq7TT7FRfjue+/U2NLNHp1chZ73SzAJC4rrIcZOC8+uxDqN652
JDvDy30RblpmzJvvwtpegl+hAWNPTZVA9RUwU9c4yxMHIlxW3iz8BrWxjQjzRQS99J7F5o/rnBWF
tEy8xz729/SDHWHnGIinHmV1eowf83tyHoF3h9MJgJG3W0zLtdW3CAwN0ugISCgbbrzOKavkgZrZ
jUyawz/FNHsRGiwyVqZWoXpV5tmtIoHLgjf8a6o6GzFzZaEtEak5tKNLqGs5YQJKKDhyUJp6maAM
h7hw/QPWts9SPh5anr2oSssOmdkdhljCY1Q9ZD0mIe1xv06GZ61IAj5kjy2Ewsysyb2ssnADgowP
9L6gjJn14PBn1ZNBEKEE2V//YfNCv7BgrEWKMPVmDNvKygwrcV/BnVzAFef6k1cO7SWO1dZTZYCs
Lc4haFUmFizAHQgchcz6oPa3cUtqZ+33zwvyj+sAJLIhT+Y4TpiXE9joBnRIbV3d+IS1hy+iw6gJ
FRIu6BxlFKWH5ntMw+tjs7JdlqBRCEPlqpJJ5EzZUzt9yy1zR7jYePjaYl7EAMGyKs0kDmldfait
Rz7d5/GPLtu41K5N62KnQyWjF1ppoLRYExzPsGy0G4rynLVrFbqXPQ0yvtW5WPuSxbbXLYKWiK5a
oYSOFT2jKuFb/CjNjaN5ZXqX8M8py22T9LjrocoLXJLX0qfr07t2rCwBmkamjo1UZm054VXfZieT
8obcZ7E3wMt+VwTKAZzs6+9a+4jFBkYEgSsSgD6haOULwCGPsoyajWevJaxLoKba9WNpZTgeZ0QI
+THcgN3gwUL7e33cbq2vfcFiC1ulxWoULQESUO+EfTspG3n8yuoxF7u3qaYoLWKILqGWFbRsJ2so
m42nauv5a7+b/h16hoFVRSTQsOPqYTLjoI62eB5rT17sYDQzk7iNUZaa8l8FkIGwAdiIaKsrc7F9
G6gq5bBTgY0J5BZ9uuvC2QGtg96fR1GEiN+3mjNro7/Yu45Ggf9MgJ4zx8I1TPCLEo8Wn+Vmv2Bl
kJYoTYUTx+IRDs9OkSkgNXAkauHUfX1XrZS+0dL4e3JVEvMCTm1zYjj75M0+kdE7Khko1VCvekL1
xPI3XjXP6oUjeIlj1IdB8CZGgWHweh+0D9CrcfGZECbM1yzcSg3ncsWlt8zz9MdBicrWBLdi4Ajm
zHDOc2eXvTbcEqNam43FJo6ZU5Wq0O2Qa8+WsR/NfmPFrhyVS6hgrlvciHjJQlbMguHsGyOxFyva
xnG2lpgtoYJ6OmZc0dCIo0/z9azBfshEUPkQLvDyElCU0h/2ZgA72KzCGt74qrXhmtfCH7OR5JxG
uloZYct/6MUdqzfO/rXnLre3Ygy92jaoMNRgJDiNl3djcH2dri2gxYYuIpBNDYLruR5G+2LX7mfq
7LYqzMovX8IC0XWI7YqiWG4jsU8+WrK1k1e21xLb50DMsqPtV9FFR/sq2SmeGbuYbwjN2N6Wicpa
YF3C/EoqE4gp4DVp9lW+qML2VFguekrlgQYDRDdcsbV6VmLrUmpeUSUueS067Obsv5x/qGkOsIIF
x6kt4N7abCy2M5JpJcoG9BejyWsUE4hBspFTrOznJVwPLVIxQK0QYLUaosz3tDnX4vH6Cl1JTZcQ
vbSdoHjdT2aYQflLlboNirASSPCFzcKEnIWZ/aB5ucX3J1+N6QshdakkHg1GkkysYCGJqzsl6e47
ncOdqIRwsuzV01g7z1UqocPtQMAYsmqJT4fmDSYBv8ueKh6laP2bSf1uqsmr4pgwICaBYjpP/RTd
ZH191qvkBDFNtyodsFhKcQKK8j42QX1uQKV1h14+Oa01o7p7AoXl4UiodpMXlqcXzq6U7ZH0+Tc1
E7sMms5VPKHY1EHup62rszl2mWvayh4U7zszjlwu0mczL0KQpg9cjJDPb5yPvFN3Tj5Cr5+8llZ6
a6v2D9rZAVXS3tXSBvYMxHVslNvHXkMlkAVDg3pgN1jvRZ2GEBkHn8gfUvIO18dTUbeNpzaQP8UV
1rUpOzYjDYqW0cAS9Fg7xZPD2tQDY9czuuLRIsXDVNRPbBKfKJv2gE3aajBE9uSKPv1R6vGpRV3Y
LdqU7HLV+Yh6GaRlV7oA+alu04ETYQ39hwUPGo7SS2PQb5Fe7ZgEr7EUo2emcJ5worDJm291k3hG
Pdxwo46DTMsfDa3bt53TuYTnuatFw41S5S+ZGmkuAK03EyC2QvQGvD8U1eVFc28Wg+WqcXcsdYgf
U0vp3EIZILUsBqA8YhEAkOHrw/ja9PWIiqN5Wzrd2ZjMe16aic+qZA/lvlMxGB7pB1Bm2mBShx2l
vU97gIZForxDjQhXuvH7JPqfwmFem9RoLOoTigWs+4CuXYYzq7tJdZ0FJaQAeJNHELBrPqTCPyAR
vEvK8Vs7poFaqUc6Tb1rVuNNIeL3ZmAHuB3dOXm90xrH9mygU3xuQmm+AEFgAG18NGzoEufZwWrB
S+AifuItjX0AY32HTy6cSt9Hap5iBbDsfMoe9JoVAPdjAU+aeW5jB0QjNdSmUQXe2cxcezQOUSJf
HJUHtrAHzEn9YNP8kIg+QnOqLl27VQsICEI9ONeVzNOGfg+xgRPtLROoeD2AW/hJLY0zvuK5relZ
q6yDQ8oXrR/hnaxDjtuezvVg380uUSOZfteTttVcWUsRl9BYW0QgkM8RX2RecdCDMtQP9YcuXOdG
Q12v/RX51uf1yLYWjhdnb2L2IjMKIJ2M7tRBU4ywTYrsfFu5EMSW6NhiMGGvIoBqVI8oROAjyD1A
xFCHnDOfaZ9+qJsDtvaqRU5tUQHJUokrgfYEwNsXOAbu5AgeHtmVsPPcKrmvHDF0cSXuTAf7ZT7x
I/qQtnelvVfaDbzj2qMXWXSWKgJqqzNxxcp8SMnvHJiiOk63gbZeybGWUNka3PsKJ68dOlV9rlpo
9teeBZGMtEmCblSQhdb7uKH766tqHo9LUz+vtj+SUBvNOtuK5tS6hqvr8J3F7xk9dmPstuz39Ves
pddL0CyJiizqKN7RBNlzv4OS82Pt92flNXnSmNd9B87Dj7wEF5+dHVx/50oasATScuiyJ7YGGyo+
mjd2TjylBroSllCunXcvTaYHYN49XH/X2npY5NtOD69hTRIrBEPTsH7WFKxvbau0s5LmLbG1cZ+x
fqoHFo5msrMBQUSCHBrp9GgNzcYSWAtiS1yt6OqY9ipnX0237LOQu1lmuwd+twA5B2IX8NK+23rb
ymgtIbZGUQwphPgZtMKKHRxQ7pVCKK7BEr67Ph0rK5osdv5YUQu4KIkXgAqiZfnNMKu5qFl6GhJ4
pwgabWSxa5WxJZ42htQ+MHiNEhpPxtv/M/FbEDa9yf9flIRW4v4SSktozLtBVVnolEgwn6x+o5+y
Nk6LnV/KucRUA81AmDxndeXVJh+RLSDf7K2gJNy/Ph8r8WypS0wI15lJM6hew1qyQdFhVhIl+631
tDY8i1t0CeKn2sR4fBLddhE0JZ6v/+yVCPLVXfsjME7FOIBDm8I1Jk5mBcu7jihuCxHLgrRQ0sqn
Q/Zv2pVo0C6O9rYVudBUfEMV/eKF1+cbl6EvkOaF6L6E09q60AlIxlBuZQ4SMpiv9R19I7CHEGV6
N1XFM3GUA8A8oZ7CUdFsi9ZvzPIOVVMYb/fijLx5i6TxBcm+9GPmkf5jRKksKkdPCQuLsgd9MUML
rLnThfI7VajH4LiV6NUj6+xzrBY7Qo3ay3RAfqUCiztdnCf4jrgtVAggblV4Vpe6BABtb5QFc7ml
vQHY8toV/bOyhZ9aiVT/hfIKQeEaM1fVLZ925g7mXbcaNzfC7srC/YIn/DEc0AtJC8fB3DTFr6h7
tra8HldOjCVgt2aRpueKw8J0ClLxiEEOOhD7I+ffYOv06xj544fzmVnb9pAC0/LvPcRPAf7V+1/X
d93amM9p4x/P7ittUAxUp8NCD4C1aiOIdNtb4OK1hy9CBfCLJek1bDMDHlNmCjW26JZvIb/Xhn2R
Bdi13SQW8vJQ9q8FDxho4gSQ/gT6eNeHZm29LIJEoaelQodCQSaQ7adR80F43MhgVn77EpILH3Zu
Ng2OAquvpKvnJq6tGRDeUrvJ4HK+cTCvfMASaKs2TNMg7Qf43NQd4wF0BGjIju710VmZW3Vx6kNQ
vRddD0PoCAIWSv5WWTFk4F6uP3xtfOa//7EqS2lwwWwn2ldwOVNRCgDrBKXgXREZwfU3rI3N/Fl/
vKE2dZFMQ6eEKn8Y8AIxZv71J6/99vmNfzx5GLmCYcaOMitQ4ijkF6ZUEreLq0Ml03Jjca69ZbFv
Td5NYyRFtDep6N2BIZ1gwOrpTXaMJ3WLkrOWcS3liwkwSZCvqnHYc3fWcEyRp/Jfujv42o867DYi
89paWmzlWiGNnkdCAdq5OUQqaVxDRmGuWv+kfWNQdbGV7QzKkCVtlRDVLNfuMp/pYFJM+kZienkx
kSVa1RQ8jsvSiPaT+VpD1KF+ur6ULmdyZKlCDKWvEi4FVgz1PjhHN4PbAIHZWbB8FFnq12OgyAjM
fHMDv7yigIBW3t9LtzDLyUH3EEbkgvtKMe5hdBI0mv3ZyfTcWm+Oph+5dLzC3LKynJ/83xSFLHGs
VpKnVQdtOtjbJqhHdTBqQ80YMoVxfzeSjWFc/a7FZkdFFu5ZHaZf0goFx+ItHwo/pe1NZtdhnyVP
TTx0EE9hDxIVyetzd3lNkyWgdbB47eQNDm2Dwl+lqF1dQiw2e7v+9JVEE44af08VsIYwXGwq5AR3
6TeUla03CHR67T77HUGT81wdyl0R/pOIuUG+pFD/CGm8Ap2gT/Von6PwXY2HwvFraEoXxVbaPP/q
S8tgEQAmJ694OX+NHsppNwMdUQb1EPu1Y/oJtN5uq0G+tlMXgaCKm9zKUpxayVRB6PSniUTt+oxc
DsjkPyBXlVInblFzkZHwaLLjMYQ8IHyNtOT6C1ZiMVliWmFgAm24Tov24xucFXfsHjmVa79BfACS
C1sd65Vlu0S0ThZMe2nRsVCf9oN530vwB3bXP+Drmn5hlpdo1jTnhLcAvoVaFlG3bMRDnNqHsXKg
DExYAD+BPc58oJtT5dA26ieLoue8TX7RfFRheafcMVbqfou7LRBzyCbjqtC9qoXAqhP1gQooXzvQ
T8cYYU1K7bOZmYE2lvnGBM+3pku/fhFEGl1BZ8ZAHcUo3h39zrZ4CJqR27HnCGCLqnY2EDQrS9Re
5A/ZMMimm8F1nNzoCcQ1xq3TfO3Ji5iRdiaMlXoF9BSGJcpj2Mb/GzuO2OTvcMSdUcXZFOGqGakv
Nk28qgdQDSiLjQzh6w54afQXEcKObUvGBKwKyHzAYMOBEWVz0mu6U5PfsWxvAUd8F3UL8+zynFMZ
yAze9LlxSqGSVUBWs+X3cZwG11fy2iZZRJEh7/VkaOavrYwIRU4H/PEqne0ykbr80yuW4NipGc04
JpirpBl3HVP8vuvRz8zRDbr+gpWTd4mNjfNhHOiYgjBOPsv8NUUXOyq+l+Cob/KvVoZpCXMlA8+V
AfYGQK+3b0gg0dcTaNnEO8dr0SqDD01geCLcwvSsvW6OzH+cUiPX4TIPwQIgC+ldVrAHEcESoCn+
CbhIrPm1fzxeVbs8ayH8FrL0dwtMCgT/r8/ESpZnLTZ8k6UmaTqUPZgzPqqZdi95EUTUPNZWqbmK
pr8TdQxHXgXX37c2ToswUPbc7DOB6vMwEr+gNXhQKezlIEV7/fkrdSdiLYIBa/qkGhPczJ0Mvtoy
xaZtsyMa0G+trT/Lmj/C5+jMOlCVTEbhJ9zhROPQktM7+2GEL2BOFRh1SQBFkoYe4bZRep2ET7Te
5uA6pqc4qaTvqFVI7S1I0pcGwIUAsxRf7alQoQVIWWiZe61zZzMJ24N3UGjtytAJjHCCr0kJMOMT
TJNteMfPJeetU3elY0OWyqvoltK4mKDoIX72u3mTjPviBOk0Ql35ID191x9LpHTOAW1PqFRcn6gV
+AxZYnFHGLGmaYMl7cy8ebpPb1LPvjOCmR2VBJG/dTqssIzIEpqbQxgOhSYGzmwUzD3I+mN8MN38
WTluY5lWlvVSRDXiWpNaFJSfOnrMpp+5tS/SjYvRytG/ROTaBLxUU0cwtisywnUdPnX4R03kESJE
h9YoD3DM/bcws9RRZYxEs7wR0oz03dZ+T9VGwWBteJZRhiglCurQMnW4DisZuktgRAitXP/6Wlp7
/CKoDOqkRUWPpTSNU6g7usukeaqTrbx9Lfk1FzGlhGe4kRhAXM86FYD3yNYVp7kOEXnyV6ZvA0PX
PmSRaKiwKewyTeBFBk6rWZFGf86QyvgTxDcDJBJhFmqwz95KylbuDeYyl6h6acCMB4Wo6Z0lECLN
G6jz+s6/KRyRJWLXzkHcagqcLvGM8tHjD+yTrSRlJaFc4nWTWa+axROwWM2j7CEgkRZboWnt0YtS
RNsondLZcxOOwGBXD6IgeqkB9XlqIQxUHLnv+BDHuL521+LgUnRUcezEJgDIQW9xVgfKkaIUr7N6
MSASO+c+3tiCK0RIYsxr7o8UohpBtswidEphWX5Onea1kmDvlXDHsqZmn4FN60aqGkJ6jO4002pR
BcnudWUiyALyn0qTu8xxPEO3P69/+MpaX8J8J9qi6OZgbYyNcDVj8CvrqLPyn4ZVt5b8OwVGoTaw
q2CVwvspJECReeMHClkPee7JH+y0fa2/XA7BqxbhIemBk8qVZjYkK2/55A+jG/vtvvGhuXiojxaq
ZUe+28o0Ly5OvG0RIyZ7AMNb2HzfVs+T85in/wJ0wXMXsYAnLc1AFEj3bCw/hEzuAHU4S+b416f7
qyP/nxxHt5aXihQHJO8KeEDkPfMrLQ6zrgl7WILttDr9PgCQUlvilklH86Q6vgtHvqY9g66YEf/g
mkBg0uS9PvvZJOY+drJT6hQ7FS3AwoIZjZ6M8HWt4QNLR9cUcJIpnan2cqZu8c4u3lnw++fz+Y/9
U4u6IBlyw31isNfJTB9zVsMnp96nenyOKvnt+jhdxmfgPYvgwyugGQo4xu6jH13lkaAKFVCVmzN4
8MzNQR3dUgj7whRcmpHFncWKjTpPgTJBqcg8RWokXdXpLb/spt+M0B+Qa9jrWYuTSOt+TBo04Xvy
o9JyzbfUIXcdJcGBZIlXkqiQSYB9Vz6YOz3qwigZwlwCP6+X1i2gOAez635wuDJs7O2LpxZGaBHJ
ypw3tpzgfz6M7zq5cTpYbgJgFG/MwFe56dK4zDvvj5kegOlNmaLDOsrRnuwkqyGnOgBUqZeuklQh
yj85ECaRT8rko6lGEnQEwYW1rwTQKqjYWruKxD9BAfeNjNi+qpYfdQ1rD90uOq9v49NgDsxjSfpo
dcWZUu0n67I7qlbEZWySXkzBZ0wUOPO1dj/4U4wiLsjeflnG51S1bK81p8cRJGnTTr0hGU+kTQxY
Oae/TZYbRytTwWyTQxD1NuAFA3pAlvLNYlPumg6/T8waphxGloWjwgY/kXQ/lSPKGbCRp/njBCVC
pc0gs2d5ZfejKNI97HnfDIKkp0yim4Zkd32v+VNEP6hpdfBPlztTSU9SKPIAt+UPw+CfRcp6j2v1
R4xrvpukRuYpeKCdRTcMYsDhmBl36If/jHj9K6nV1lOnSXPzTnm0G7KxTNAXwoRdmMglH0zkVtVy
Ted7rR0UkCPYfaqwXSbUk1FZT87sYtVXMGwArvO1MPUdZGX3EjbW8AhqdvqglG5klfcJrKe8urBT
V2PlUQUsmRftm24qNjy3PecGpsu+CcZrq6tQDOE7ovXf1L6GZEoL4KYcHXqOGqcJFTOA/IqWgoij
weyYBxVQ2JMEyTeKFE+J9OekySHzrOKpuoQeMqXC8mUHA0iTTd8np/7eFcBZ5/CCHPqwmkwffVCO
iynPINVu8CBT1e9TlUOAHQATCPV0n/pAoYA9HBTBUdwePEsgwzO4dXTy8o4PWnmomTyOKlyx0vp7
mokY5kbVkXfyhpvq+wDsiCHJgxoJeRQqnLW0NkInyGkPfQUzh7p916oYGiCmJ3Jz106QEy1V7a7Q
smMusxdEjVfDAEM0H6ZnbpcBs7vaRfOWHAzRJvDM6E0sd7Qqbf7Dcap3kfHoYGnHKFf6c83ZF2oc
5OxJf4nqtL+F0Dn5dEQEcwpsi/NgZfkOhcQT4nCygzjF93Gy90OTA6eQ72sGPQ+7E3ddYgeFIr4V
Wn4XqUa1703g0YUQzIsQPGxbP2u5NXpZmodx7hy6ST2aev8x9jnzmzp+AZfb+E2LvP9Jmea4EfyL
TkOUpx4zR7Zrm6IPiArrKTCumK/nMTCcTeSbMGAHmJydzRjfarXiqbQroJWtyG367rWq2xdDg/Kj
lWT72OaNz2R0HqUSe6awnuFks+sG444q6J1XlvOk2SoIk4QHfZtFaLjqsASdce1ZdUpk+jsWDCFi
VPzM6UMy6SfdqPTdkBppAL7lvozrl5g1tqtP8S4tmw8+m4tm9gNHtKh74HMcgNQZL0q31z8ytL9p
mflwv2pdlsK22Tb4HQAPL6SAf2JZ5s+2gAe8kcSRN6U2EDP0qDvyXemqBxSUZnTP2bHZ3ZRh94nm
3TBZUGjWWbTkheb1N0hkB7oi89DqFHoktfPW9eS2itQdG/ih1/Jd3JVB3Ce4bWkQtpc8D3QbHSAj
NQYP6/tAVODlrbRDXY+lu06tBlfI6KgqyX3LCJrqCoJTXWGiEYQfOIeBfKe2bzUbHsZel4CGpmj4
VHrl8kk7Q6ToZ1v1w207FIfKEp/1WMHiwFEemwoC5JX5bDgMqL8u7TZK7ZfrErr1VY7545iRMFVs
7HQ2nbBFinSFwrLKSRBY++cEscczIwPVZlORntQzFVquzCsruXEduJh94wxdXJnTsROoaiXIMjCm
c+/D4AgYG6DmtQN6kRDLOMU2TvN0DwvBWxqhb2yl7EAGqrpK80/AJHzBIg9uYxwx0CKL96ymHLgx
51snKhIg59ggCl4svOAFi4SYlupUlibaw4YQsBR4xvJ1o3hfj5HPgZbPdbG7nvKtZJbLSpgRRbE+
2DKGL8iPRN4LxdM6yDY5CBNbmJaV6V7WwEStJl1e6FBv7E89YJn8PNKNX3+5OqJby9oX0cdecAv+
haTOHuzMAVu25CQQY+032fCzMauTdNAeI/QZfqk/bZ38Tnp9E5e7dsjPi/DPbaS206DlWGzJQfq6
Z71qJ9BTvGmH8yjyYNm9VRVYe9Ei7USxupQ8xosmb/LUoHFR04DZr5sf4Ik2QqZyC85+sSavm8vu
vdIrpqXGSr431OGgkugYCztoIPBuTD/VES4CFTumEhfy68tv5UK5dB9SFSgxypLi+lqgwswFagHR
RpS5XFrG2lhEgrhPUU0c1HzfBKOvfkPjuPVB+vK6HQ6inXlS/VkMR43c4mXLLPkLs3sp61sEhhTe
10VDnXwvauOsxqg4MlSm3LKYXoZECzUn5r7hTIYPtppMB+7TUov8niu/JuxE9A11F0ZJn+ncvZvy
5LYi4smwZOo7rfYOAbetVsXanlzEF0DMwLArQQJrqntOXuvC51sIjZUpXdbdtFojLAFLbp+TI48/
FeP1n5bKf2pusjArUVU4NaLfubFXtzRp1mLIkhGflCnyR4rjyHyH1mCN0ic7JK8WzGGfQRgMtft/
+/2LWKHKpradAeOSyd1UvETx9+vP/cJuX1hzy+IaK0Yrt+YHT6UElNqAjXpdvAJqELvgdb5USN3s
yvIb2r0VXMsAaAY5pSaWl1jaqU6RMdv1QxqpYap3d6mS+3oMMyXg94LrP/CLCnPpBy7utGOCCiNv
ZQb3X/FalfCsN2YOYV8ouB+ANxuJblcp5e0gnccxVUNRKyATxsNxstLChxUfSIRlEhiOuJWcHNsh
D6MmQZaFv7isljdmE9+Mk5Ec88y4sXr7k5TVA4qbNyjxvdhKgtyyyD94F79ok7rxVSs7aMnk5yW1
B4eOcP40TmL6lFCaEGXkXx+yy11/3Vqa/QxEdZgQXbE3X4Zj7yf3plfcja/tSbstfse3kw8GG77K
GzcW52WkGF64CFyOpJYD7CmM13flrYBzZXSoDsXxfzjC5rB7aRUsQg5pKyCVVQI7Wc9y7d/TS+wr
XnoYv7GPyN86KFeCz5LXr9hWreVjk++5TH4BD5q63VT/W5FySe2PIDSmw2obAaiwzgV1nqQuji2v
tyyL1yZ9SerncmBtlPXJ3n4Hrb84OK7uFU/swISrP+fn8hB9t/fx0TpsiTfq5lfGemFWluT+LMat
DXJqxb6vABxCZRPKpuOpVOtbtRzP2hQHjMoHM6MHR85cCOAgWQa/4vgmY+kbs6DCqbW1XzrYirQR
O6NkhwrtXK3Xgixq7slgBL2p38USVRoDZL9squ9NmaI0gFJvLMSdLCeQpmwU9MpW2eFiBB41R8ER
/mK+FZe3OvzFxtgOG4r+r4Mc1YBioqkqcy3BeJ4ovdVE9wTXbeGJdnoaLShoFqTfNUN809b9XUTE
/UCKW2KKyVVwzXZrs/Uch0Q+bZrbbuyOTlLvc5ac2tT6aYw08yiJHrgc76qI3WuphlDDup0z4TCg
FczEZwNuhNIb3TbuDTEJNxknxRuyaa+VHHWVqH1UUUc71boMnU7u0ix65VG5J454b3rzxix0PzLh
3VONLdA6pPaVDBdzoievmRVrfpWS1O2JeWB67KdWtcuHNnctJfvMY254s8iqhzg/Quq2/ZU39nut
GN+HSal8mN7d8D5+B6bwqU1tlLeTI2jhXTgVA8wdoc9vMPqaRDRoOC6u3JR+NgrDi7Tm0eHmMbWL
yFXsmKAoJt9Ulk47hyU3KRucuRBSB73A1cCIFL9hdebmVD8OxITb2dR+5Pgsz0Zsxyg3P8p2eBMl
dAls+47nBjgKJeeuGJwcfXx9QnUcpukGCELQG1J2baa+G6OZekpG9yix7GJdg6Ncq81O8+NDY6Sf
faXfjU1xassc6sBE+JY+TO7IzQg2fzH0D1ovg1idqGCfKhILTG7Kn4Y0jl3o+d23cfNCzRz8Qpgo
1SJ5z8z4JGLzdTSl6jVVe9/bQ+IO+ti5Y54/65GN/2umz9yp0htaTP1LTLKf9ZS+kd450rLX5354
GRilfB4zlCuUuikCeI0+1jZ65cIanwjXnnhthpFNflet9dyVzolH1ktXoxTCakgzsqF7L3tUODis
XN0+tk4jT/YWMfYpVqBtaDclyUJRlo2bVASWHXobpmPxoicpdIKK7BuPUbXsVekSkv9IFeU30vfv
scM+yloabh5BqNsw6AsKsLd1Xodmn4OSmkVubsUf5pDiVGHdo1IT4VlacuxH9Va2LS7lrOJ+GZue
pAXcydHS8GJQvNy+rv+PoutYktWGol+kKkQQsCV17p6cNtQEPxBBICQB4ut9emlX2TND09K9J/60
eJMLEduzwa6dI8kw1bTKy44USujPjUDHGKjyc5QiR/ITS7Y2KEC2LUknnKvUEG7PE2JQxwV/U0n+
NR7LPd89ONqgIQHf9boGvE268tQv45m0/AGevildWAA9m2qfqxiasBYrfceMny5cQSIzdmOK4Kfl
UtEy5zQgSY+cej1WBdXOzluWJHD4EdW1qGUm9gVfjktIIIUl6MD04eJMaVs/IIbgT8zeFa2Fe09U
37QtGdCJ6rL046uM3ZOdekhOVfgV1DW0FqLPKHSuYwV114omu0RXNUxm/bvaWF4GW15L96ktw6em
cW/chMDlujIbJWIwXeQ+hrP9EmuFzLbyZTTyeYTKdefLwaROa1UCoeipB3OdoGqhTyev/FynIBML
ORjG8yVqarR3LnkANSjo4kvD1zZrfbGkJZfoBV7fu03nXcy7pKzMe93RE+lEmy3jNGfuUge/a8Cd
wm36WxyyH7vwINv0Arv/fOVz8Em6iaau6y3gAnwFrX1I//FwORgMjygDHLISy3ba+8GSIGr737qN
t1nLjGqDkHZgvuW0XOHx689dE5Zp3zjZErdXVo1Hbh1ouzTeiwm/siUdThEUTfp23o9seWGxm4MG
+CKt/LknlCzMvdpue5ncKN3G8hQicCOs6ucxHtKqdveWtjgEmvln4Pj2RgFCKkKROi6qSiVWLOIh
6rjBgY7QLojwszqu33DK57xr/owMIKCVL6AGnWLCd9ZwuwPtl1EJbWMo9xNtCtv+iVqla8PKrJZw
fyBf3q3JeRbiMZr9X2tblcyO2VedlxrCXlnoonKtWs+NXxZTxH+l7PJK+09NGP844m0IsUS7wbWb
DXJH5kOI5M9g2RCs4x5G0mULDrWREoBynUB8X9jmFE6pElQJ8mUQgU6QG9UjL3ZBQSdG+lvfjjtg
UbnX/CerDdruESmAut1+l8B5WBoMcMI58/V+JHU23Yh5BEqfDYykSnGcgMGQtJ0ofDqnLUPpDGxk
iWXk0nfh/egNcxR/ZBWSZgY1ZQIyb8chJnNCXfikfJKE7eLWHC3hv6W3ZMiDdpKV0eNQIpab1g+R
Z3ZzjA+ZtN5L2ESFKpEeY6JnHzq/TZawfZMJBPlwpAQXyobEngQqsS1vNp/lyHDBel77aadDZA9F
+ELj3veUh/g+D/7nZqv6vTR4FTYESABK9FbyENs6G0CB2KjLpnH9jWWcRTAcr+11i1Tir/+FgXks
1aUvOWIkg3eF2JEpwE1Dqy/tqwJZ9g+O9K6+Gz+4ZPkCxP7SyyoXEvZxlOACOQXejwSJ2u4NgQQH
0B+sPDxTvX4lGsq/cNuLqtt5AqijCmtU4E5vGnzb5jU+xgf5pZr6sbNYcwJExGycnG3o4j8f3zkO
LZznEp5E8ziX7qEXI/4i8Gcagf1gWs6Mxhzt9eAzwuihD8Sfoe1/g1FnqGZBSowJ3/xz5NYfo8a7
X49dtrbLYfCb3dSpXTS6xTLMv9Qhl9ABy2TC+KJ6e9Ngp8J+tilmnp0egz339GkTzo831XiWHnse
veCbzyGyn5CJ1vquzULTv7klApv6Qf/SWt98OT6FAPzbmav03vCZ1IovaUOafDDx1ZGkkA3/Iis7
Ro36N3RsAX1KP4MaH7Z243f88ISGHRylDnjCqkdyDdB4hDcxjcFq6O2DCNCy1vkf9UTzWdmXJgDN
FGqSzB155O6caZeDk0CAjKP2yAAQWWnqs0LZXFpT9K7EAjA/Mb+knU5OvRYuq3K78RgpP+YE+rXc
Lygl/QQh0QbJOmx9AoYKYgrZPxAPT17Ew26NxXXFVTiG7TMfbIVmn2WvFu8csDiGkGl6cKtx19VY
oXtX7VksoP0LQF7NHnVxU0Gr14XUR4LgSk/tROuXQcw9aKX21NSUZ7Ng03kJ2FdZarB/VYCwIf+I
Xmg3G2MHiUzNWok9ymzjepreh2XZaW/95+vqx24+8j47lMw71luOmiwoiHTNg2r8XejSpJ7Cc23Y
SzNYjUQi+6ZLVO52SHuAoClbIJDNxr69+AyRxCh1ICfbj+Yf/jWMSTj9WtPzzMW8D9NjJtVybabl
hXgk7+x6URY2Oa3222b2XTtmI9V5ZMUJqUzVUSy0LpjWQR53OnVL+2zm6msE6wiKh7/7kP8V+DXu
lmv4G1xqcCCuAh3P9X9K91EWl8h5JQ78otxv2V53/ZrihdyTaAFLglHcbQtctm+tZ1E+UWOS7cIz
Vuj/xObs1x6+Ed5jQ9ncfLbN0fMg3wAFzJroOPXs0LoRYq6Y9yiIc2VNgIjxCvdbFw9n1rr3p5oM
CIm6IMfggyN4Ey/1pVbVr0RbV6yqYir1RXj0XffdBclXRR2CsQUFh0o3f3pma1vg2N+XM0r8mA6R
JOTLI/wI3zE6MHL0l9MfNeEjd2sz5Z6gYK/VpbLdy2DKPzhT9nzC9NjpCj3c6FUd3CdVB3lrvZ3q
3KMY+v9Kz93wO8NZP89bBqvAzgm3q9DbU4R1TXH2NfjqitArD+uGj5a5Snh3Q/sJpWC5oVO6rmZP
J9w4FOldSP4qs23sfpY5PkSeunFiUU5Q+xm125iXSl7bvopTdvcdKwNvv++nfu//kBFPP3Sjo1Ou
6545iyw8+DruzwPhhkF3bsvhda65k3urOxY4rcFuGCGzMRIv1nHmooXkeeubFwJ7KgdekJQR2Pyt
g0ja9JUplql8ujcbpPhcc9+poNFBNcBWLR9TxW9eCD+MWZeXcg7FDufHeZNi+dSt/zB1vDsJuEez
emUTimjH+iKBmO3RAobdhtdgJqIRYm2WIXw+NzGXqPVwkXCFjSvYPFosgnrpvNlH7a+XNgxnGLUA
G8L50eGSdArMYpjDkSxVKrrlk8JgMFRMJo2wKQd1mS/OnE3e8lCJKHrg44QO+fseF311E+FvTrOJ
XIbkqKQsKqJ2gSQVTvztD+Pay6LCtpg2smur/nnp+Q5RV1VCI3FY1/Zf26IycMZ40y6JieJLVYMQ
ZiOe3Lgt0DZVe19PO2QtnFu/zPDUT8LTBziediDXoTChDwMC3SoYjlO/7HN8AZ5HW59wEru3acXx
HyBYTU6HbYjxVMI1n1h4wMR1rIFIx4SnPSXIoIpqkvt+NyCHsHwLDD96dTselXEh8YFTpiiH5Wfe
eO7FXerU1S8oZLKPN2yUsKYWLjQSI1wslRcWCMR4rkn0SDZ31+MHlwPFjeifBcOtWvr7ukJaBHaX
93I03zjU+EE5dfCI9bW+uDzujhS9yk8ACTMHwYJ4ThZVS73cKz88d71liTObCEbSBYFyQ64ntNOv
i583SN+ISbCHIP08suAfnfm+xvdvNOyTt2tBmugXzemPqDo+eJ7zL57cOF/cquBd/7gtwyNfSXVZ
dABpyjAArcSOByNItKVWmVsZVSaxEjlwsGzEGT7WP7qgH92F5YyDzM78zj3FyInemZl5O8PbcL+u
tZMG3vq8NfYyIksNzPgT4Yon5aq9/aT9MUPf76GnTq4VjokxBofQxIg8jxasTOigOGjLvv1tUynx
IYAwTZf3UX3jNjq1jUH2hd5Uwjuxa7cwkeVw2Cq927b6tvrd7zKZt21ZDtbnfx3EhbbFxg+PBnTA
mEtG/xooBHdN8G1M3p/X80OgqpNv/Ky1DQGQA498u9gTCdYfJ0RCOOEfqCJ8btrQ5Msd+WjpkLdr
vfNkOOTLPB9GCDRayDCsjyGYqYZlYhR4kce+xP6JtDBCcVM17gV6hqmmyRw/RC066Ufx3CuhEvxi
n12A76xZE9HaTxbWV39QexrMQerHsktkHV1KFAXxHsdHHFjAqCE59US7KAXbfrZwmpMeUhtoYApC
4eER/QMa8JJtFId65VfcZ3vCEO/nVc/l6mIFZH+StSHIMf0RanFjYX8BaVwI32Ytjps0oPBWUFoY
XAVAYLrHySPXvhMbYu76gzPVBZbq/6zHc9+tT9ANpOVY7UpVPYrYh9siGr5m20P/AyM3pacg7E4c
RdAxkS9rlczE+SC8fIL/O5OYZDoYNQafbyCmbWEo/3Ao4GJXP1jb5IuPSm7Rhgh6RH9RU9ndENS5
A4lXNLN/yNjD9xjnBiL7LiaMPlQvm6JRyGC9t4ppX+8l2YbEZ1OOSwlr4NYk1VSP2O+6MZk6ipIJ
9EGiTiDCNqCaLVkjWaex1747Hh43XScImgw+NxrQNhsV+UJbb1Z2/bUhNjjPUWjwvYymvcucPkOV
eXtd0cV6XO+WQPAnUT4v5hsCtQ6Yh5/LgSSOHjUOA4YyteUJw65Iu9r2eSSaQvbkMM1TgQF8N7r1
dWPYH8e6eyOrtKdeBad4rr7nTV8iCwS/GYHsyRjZu3WA57eQ5URFdbYz6j7JNgIOoGuO9qd7PIwb
JqjYhk2F+yLZtgD0LzAlrEf024N0a6cnW0RoctpDw3WinkjLiBxCKdBC54N1bI7YyV5B9vWpaehT
1ccW45w4zLX4ihwSA8IghWhj9KsFN7OWVwqBXbppKRDYyDZI2tqPNoJwWlt/rxyiM0Kiy9Q1MM45
26O/xQ9QLYkDI5AOKA4pyiy9k8FBdR6b7d/SDj1uQgjQ8JixnVFobbq5Psuu+y6H4UMv8S1cvCwM
IXrFxNLa/plV7udaN68mxiP2N1EnZChlHt99qQuSNtAyujMd4NBpHV7xySKbUnS5EbhF9RA2hWcG
ROq3pT0odIdDAhZjHG9bnrJZD4mDhNEU9XuP8aAuc10d8cu9L741d5y3RiMk+YwRKZ1EJa6agE5/
Guo0qJXisFg6euSrOrWm/Vptv6/6KpP3RU0jlRL7N9YV7L4ocDoo5QyZJjGclF6+OubXONGFjtXB
LPF585szhKUdckTlmDh2/Wa0PaD2LuNbeewlcOpIQ8A4NcMG5moD2jde+VYfZTu9NR7OO/yC9zXa
AF6azhrZdilaSuA6CZcLcpwSd4CivR6666b0Lzwj9wscJ5cbF6MQeRw9dwLQT1hvua5QdRnOF8X/
4pbmYmpOroe8VIX3IQZdYnS6GWzCw9tKIYx3nauD0V3gDZmkTDvPHFT84fIHzyEHVbOEcAghKmiq
puowB79uhdhWwMf1exe/1F6fctLl2KN3sTowiEHW1kujtTsT1z6tOMSgOF4Z/t+zm7mRKgRgWRS0
pTyAahR4L9dxAee3dUUWSITBgrCY/W80tgHxrrLBwwnfNFkbUKj82c/IDcvMvWOcXVnEsI7miP+9
GALotVV/6AdPsf51ybT5fzC84XhBeCzxv9cQaHo4//aIIp3pzza8YpD7rhEBu+AQQqxM4o6Ok0HQ
8jN7ENnH6xtYiKTrbkPAvy1b96gISawnswndiF2wPq/BevUtOwCe/qxqO0AaTnfEx2/mjig4RQ3H
MPGEB42XWC6eozV6CbjdW7N+8xaaY072tGKgznW6tDRp5uljgG0D+C6EmADm2PpdLyVgzq+Y84On
zYX67vfaxK++OjPxtHgXgGSFWqN3JFHhVQ27s8FzlnJwUzkNz9Dbp65233BdPpie7bbW+ZG2f/Vm
YJ1d8J/A4IdTaPkKoYAcRnQIVubSEA7oBen603RzefDInBlvHtTsYCrgdkDCRa+3rAIM1+CUFD3N
R/ej9FAURHXm3qtgGNp8XPJkBpIxJZ7U2O3E+k168ILKw5PbU/tjFL68eA1xQOQ9chi4aH5mBO8D
WEV4WX/w8bXw3ihHWsKgCtwxuOkB+OOk7scJ40PvH7qQY1u3L+C9io7Fe41v96DCbCTNgYR3rPaD
4pONF5M2TZNoUBMyNJeBkKzHgs+NPFDP7jToHKCk+Lx+1GKB0rzVw70XpP9XQpwF/D6tcGGjICDB
3HKKsaHM7LAscwExkEOcJ12JR7/CPdEUPr7D7RidOkek1sYHQXC2jyoCdMAfRxAQ42SRpIxCDSd6
gFg1mfSSkHJ0UsTo/OFrfmprdZT0X+1K1ByArWuq1Kzu2xChyG8Ns642a6Y3WID7JcKpy2/TzJ6Y
0V9+1K0pEN8P7dPHClrTxHPbx1GDKIuQY4nYoYxOFqkkEgriKBJIZaXFIOn3CsE2X7ubWqongZgy
H+nyKiQXu1meSg8QMs72g6t/RTP9yRA8kZvxEfEP1l1Sy0sMsYi+6oBUQWRksT5gzMfbE3X/NWQp
gPhlovpxKUtq92aqdT/hPuRfIvqPrx9hGQHNNon0r0Pjp2apH4f+tYLIAFnV+KrhkW80idDShXKb
tPXY3m4mUarNVfzpwdiKKONLjHteYq5zS8RziuBa1r+hO+HWcU6m3+MWByaJa8Svb+Py7rl5u5Uv
DhLxNOrZ2YhDHtI4x+/TRT1Vy9mz5UvTd7+2rHYRHTF+6zNRIkoFMT8lAoIgBUQblc6Zet18fL38
X0yHqQ/EOCqnB2JC/I5QTCwfEUq+lflxHZZWrczVauHaHVI1+cdOAN7S6oqQrARjKgCgagFy+2E2
HxOch/9bk2rfzTrYWKr4qWQPZQMZq0chYw8Q1tDfsFSQ8dGHFWXxQVLTLY0hwohs6tOLgPO9rEXu
hmjqNNCq6sKLj5FG2kLE/lsdkckyuqwtYrMxrijfLXAZpxy0aNnbtJvANMhryN+hGdvDN59DHVzo
AT+Fl1fh2aOHwGMn+Aw2+d7hEg+RPqPFlpYoUnBLrO6PXkVPYyX3LSOHNiiTqLouiCKMzffWvLh2
SjrWZpRE2RLCk0xJ5tZ9GgBrrlqetNWU4sp9xgFTyMhHBZVbzEBYo8Ge4yrGnoXBVIPhkPUJHa7J
DJcH8JdDuOldj8y9psFnZ7GnrDmggYxF+tL3HyE+iBgDmoWg2SDCpsex97BVwYNo8BmGKmWohkM8
N+n/iRo76lina+xkc/u4ABkByZesk9m53We4wdroPK3dP7c/bvQ1qtEuQBGnYTwgK4deBlcT1Rm0
HJjA/oV4wCx+rDDUCATqe8jfxIEd3tcF9Jveie6FVKfNOBjiPvytz7pBF3LReWBl3i0/QPV3y4S8
HeiFZxOmZAEWPboXi/7TrYIrZbJgrFaRjwtAGfbhQ28NMgOMBEiCLaNedZYuxiSvfFnDaGcBR3rr
nAU4vF1M0yK82fqN+v9a/APzEEHP6EdIoVCfxUEDXo4B7bA5zlvBsgb+GnBZ+CTA8CQQsO5gHMun
fi5kp/LRhJnEIdOMX66kqRRvFOerDOfjFKFWnLx1uPzjFYeCt1djn5gJ38sW6IKM/9NruZ/d+RNw
fErWALf1moTueHLX6MtXy4unyFOJgTVhsFGBb2oSLnF+bMNXbLEgCo4UOw+3L263GphxV4FurAQO
r/qgTfvdq1UmLW/xDUIuQOuPd+jrWIGsmEBib9F6ohaWrHouGGYiIFlJDDLIa+Z9Z5GCD/JhjeLD
FjsFFPMklU6P8GG0mLcWYfDDDAy8in5khG2k+tim4ZtXdTFURmWRs+5567yaZry1HfwqsMjD9mKC
LquVfxxtmPs1eai0/IwiECz4CRVC1bte7dxBXd3Qvve9KibInKWJE7DMeI06sKpBs6u26Ju5fRYG
8q5sQoYc3TIX2Y+ymW6DgLy8mp/hyfjB8uvsahntgBOnbdxdg1ahG0RrnsdigdSpe2nbBVqDKDcN
4KypPaKE4gJAsJj0vKNLnBus1fVgDn4r00jxF3hOHnjkX6dG/ISy/lvi+Jl55rOp+t19SmvkgAPQ
3Wnd7DYR5dvsZwYmhqTT8glryEMUhY+N4kWJt0mhFqeIpgBadqCgyiLTk5fPLgYFAWm5w0FUw9WJ
2i64EBgG3cfYH14NrCCNkKlHgbdy3MhoqWZ0PrHWzwaK+u3ZfxYyfJv9pRghV5PBuGeY6O3qZYjN
atPV9Q7d/TUMVtBvVQpnRRrA2FCRdk36+7s2BDZd6w9H/QvqPwHtR+RAGecvKRwrkkV5D0xgMdiD
OwXlgHBS1sMxBi3FqK8jEbroTBckS3wHjJYP7ZjvJQZlNUyffkiqHK5PjKVBLY9rX4IB9gLcTf4F
3o8qB6GTsRlnXWCmwvW4TjRr89rBHwIJzHzryLSlxqVvrQN3iIm9O1NoGLDQSalniiLkEd6o6shE
8AWxibk5HV5oRwCUxfUkIVGBDQTeJgQpngIfHh0biItfr/sqsEOuWkgn/BK3e3V/wWsT/8XUBZnR
BwzvLgQRtWJBIcv6B/qDo8EibPEZZHO1FuvqTOcZ5p3YpUUZ9Tz1A7skqxggO6YeKO9mepgkbCiM
P3tkxEu/9DCMlUC2x4qbbMZxizwPD6jWLLoMJFIa3/PjW7dXNyRs+R8zMszxNF9njcnPBR+2NqbO
ex/5DjUg06DEfAIyX4K7cg92HBgUdua13fwgUeu4m6IO2g1KUzwOL/E9m1aefxqVp7EpI2lM4FIH
t8wumw3/eYCKcNRkASSAqHr/XOlWrE6DDNoetQVg9AQ9RT6eBQrl1sE/kTY809Y5VFvF0sl1fyVd
P6wF0D+RAr0XO6eNSgxO8kAmXNsKjJvU4s1TmA8mPh/8wbX4rO2cMugiInTKL0RiqYLReQaAFFL6
M47RrZvblzacMIQu8ClWBWtcMF4BQpvQcKqBgMdh+aRnS4Dy6kR27mFgHGwboLZmBLPQbUBp1IzO
a6cMYAok7QARhuNdFxcYpOtBfqTCCMul4+5C4CxY+/p/KsDF3ZSeSqRThgXvGZriwDyWo3xlCIHv
XRuCJ68e5hD16ap3r3QBUyLnPdrBGly7KIvqtnSVy2Mt4SDS4CRBu2a4SFJUZRwDn726lf8I78DX
XOrwNWDwLFqEoIxwi62MBRmwqBVjMU4mGIauoUQzDkpMymxqnC7ToyyhigEGjFlu1qiVsz5Lod9+
4rrOt3XBA4BSefIDANjAR1zEMwI9R9MNpEJwPjUB3kM/+IyqrWgIA/Fjrv3KdeaRJWXa7OA43cDz
ljLrO/fRDpjCWGA/8SHyZB668E+S6ORaDR0C8P0KvhSh8rLH/aD88T/sEZk20MTDTGRjaPHEdpjE
eEWd5Vdto/rCZlYIEj2vg/ezue4VUTA7/PVZJ+lbNPSXKqoNjkDrPDTz0mZhZEB90RpNDqM6BZ1/
rIL6o6H1TbLyq8UwhX6xVwuPaY8/aKi8P0hoL/gKYmLiFtq6pU36eXnte51Edvn0S7ClTmOf2Bid
vWq6MkhX2D1DCSD4pO/XFro6xDQ/wIh1CxyFSX/Ne3SvrKE6yYAd2dQnQaQBcgcZcfsLDadsk2bf
1t3JTOMl4u5ei+lIJz/bahApJNLP7Ta8KASTY7b8cpYNIZMrNonYNu9iMQd3JR8Io3poFrwLwo/3
If7OMob+fvXeNyQHl5t4b2lVyO0faPqiGb3d6I27COIDHFkHGiCt3y5nt7EoM+QCUwtWQ2Z3kzM/
b5wd7Dyhc7r5dJ3lAqBmF25OjXVBtHDLYDYatsMce4W0ztNcOY9dE5xFpV+g2/MTl6w3jVUiBPPV
VuS/sIYJzlTIHljstZyaA+oXssb6aK4Py3fh2Jc+xH4Ua+8cSfo8NOCc29jFwovoaIf5SH8nz7zx
41SSBeO/4vt41DeXLi9Q+V0r2p4cUx4odQ5KTo+L0ccaEqWETct/pm0B6vSRwY7Xvtg61OcJgG9a
4/TTZXTHTcyn0xNo0pvhH/zHY0o2crQqepoa79+CzKEE3OwblAq70Gu/xpJFKZPiTKmXl7W+0BXa
PW9Wf+7iv8Q4g3DrbS242PZlGA1IwcWbDzFM7YtgxTxtXuoG/XGxEYdkZPnEEJ5Sl+Eg0eIKd/VJ
T8HF9hLCjAE6FtIsb3y2RTtHp3KTKAHFbWXOlFmQOWCijET09Fs8f4KvpzAUh9GF1RhfqvI0h/AL
T2jUW3p8e8vDwjGXjeEhJFEeN/ZYN2LfhBPkNWgIGDnBv4AHdqlyF1ULCwYMO26pBIZB6PV+/bY9
NgF1cTYfxcDgpqD9WKFAcs32ql0DE9BwRsDgk+MjZaqOIaWZ0qgBzN/g3fTxgukAH2CIvaCMQDj3
vXgaUYQCbRb46CmXfnNaK/Jhu7ogHYasETaSWF/gKHyhzvLIejTRRaH+kwv/WFn5jHVCp9Gm8mrT
baaEgaCK4cwdIAaYfHImFQSuC6ao7U7mllCpuHV9c1AtC5WRxt3otK+AP7EsIKQgc93qZlvcE473
5gv1G/XBWQLImMF7pojyrLJg9NBLW+EhYNcea9y73npeQSsBdY0SbsBsAGe9GT1ngwuaHmNqysIy
r4KxUJxfkGpSoZVJAyxfXrlj96HSQ0q98aOfp8eyagoWzcfYm747xn4NGYKduY81EeiScQNhw/0V
h33gPVSlcBO/ut+HM+SFc7fdHJ9gywcSAL+2fo0ZuaoQ4J07XdYShFbnyQ9BGSY3ro5BNO9Z4F6j
Db3idxptDJwmrcP1oTLbnMoF8saSuMUm5/sYBhdBXHs2owqWJR+tv3Hlv3grvakNn4NKqDJYQpGQ
pgEcTCEIJMF3DSZiB/vHvFV30nn5BirPQX7GqY/GP8pnQPLSWfmxalcETuqO70bM/nuo52/geb+9
bQQcUDuZz7sj1+DW615DGw2ZVlu3hcNfh0mlpVyLqbGPsborZiYbPHmx3CHD+NVzBggb6w0v/foG
Nug0jnhzbXxGqxjQeCykrVM9z5E6klCAWnawLVMAXTyqfvq7d1LMd0ddmW/eis+frR81DKYVx4Tg
ddhWV80zxNulfQxK1ngMiQ64vLgDk/mGsIC2j/6zq3OUUF9iPo4h9cNP9MxZcooZehpCwFv6HYB9
7tUUymHVAWRQyUT0+xh1Cpks8CMTIR9oh/KjESlXjq9htA9F7jh9wZxxTJsaR4m3ZtZrsCq25I1U
4OaAuOQtfi9gOz0CXpSsb+0GuDWs2NNA413NwpdKjTtMPNAtmguZ9M4NWp7ZbsTejpetc+f9ZPur
IssrNfS2zeVjPNPbwjhujfU1kHbv1fGDxfoGRvDalUAQI6Q+OZ7Ip6C6dnTKHCwPClkOMpgSZ4LJ
F3JVqiCwg+OcULNzIIcCXPHR/c/ZeSy3rWxr+IlQhRymBAFmZcmyJihJtpBzauDp7wePfHhNsWpP
XXuTItC9evX6U4qdwpwup5U35uleSLI/dtqdaYdbIzT9IMl3Vd8dDVwrjI74tT6Ezssm/8iCaK/r
/UNbjhDS7cbtiIdioHdQBxjldqqAZLfsdb0e/DwYYTA3Nyidi7VVWb+ivDk1FadwldYpKP70myCr
XR4lks/c8nmsSbwyIvNVE5Rd5s5WkASuvAwXHbu/0yNN9nqrNbhVQlEqC/k1W4546tl9VLU3aaMl
MJx7aC4T5HtNBaBIh1KAC3JZyIv5R1klOwPoRS4LhNZFuRnR2KzUXtrrbXej6yWCZeAttdpIYf4Z
a9Jr3PD/LxR7M2bwnlKPpWA3ORatJCFeGQG/Xlw7tyX23Ro7ya3VVoF9JR9HTfndlzEyal0lAyxu
f8VAR2ncnrIk/0gs0Cm5tG+kQdvgh1qwmsMnQ43vsygmtbzXM28wg01uVDDfshub96HTIqwpw+vC
QNVU9DtkUse+rH7giQ2dUj+2IV5vk/mp59JvAfjeUzqZOoP3s3VGikCHv0qUJW+jHJ1yCj+Mmied
i7jH932mw3zkmrblCrZWnO5BjVQIIP1mNHQO8ta3+PPnCZE3xHlngiCiW7ue6mC0cAO6CPZUH8I0
Ei8MjbZaXO1MOyGeMEbLP/ljAkrcO+AzASAssZpMa/W4vzXmeWcl871aTBulNn2hzTfoxfdjGvqh
Ka9hujJ875h1huSgzba9S+zew1naC60Mwmdf70OU7UpZbefAvJfN6aCY5gc8E0a4cZKug3zcMGfa
OkF+pIoyTE4U5rgGUe2Yg9xkXXTUzGyvyu3jaNM1znXrFhZD92m2D40Tk7HELHsPOXKZ4AzQbGpx
lAKMS2xNgiG9cEOaqITZDG3bnq1pFSEPkEfVj+IcuYH2NkjaLrcBIzoFlyH4x/RtXlpBOO4GX4q1
lzHWSNSUTsZobiUFOgqhcxxqdY56Es9/bhwqFMgcbwpRxMJtRfnWpKNPStcxQwG20ouUwQ//tQO1
NtVb4Be5e4om8bWwGSoJwMeo35Iw3Xe64Yo2PqWTtSeE4qZVutdgbh76Kd5IhbKxEkiDxegbbf7W
BTgtVUN/jCq4VPCIkoUWPIm1JOanfAo3rHQTbgw1BvYs9AxGteM+603A/+ag2LAZjOdZQJZJxm7t
1MWtRtwMQxdlLxf9PjSzm0GxvJrhzGhIyDrIz9GwP1Cc2W+tTsUIP6QFUt9bpmGVOm2gRXojGNd6
1mHPtLD9+lxeR0X2wM/NweJ4aCYBizkARupIt5PabVM2VtG8KE1+C2Y4rE15fuEm7leEWOhMdtui
eDRzscP47CAMpqmB2A32ghsbJ5QcN1XnHNsad9PlzqsYXiOSH/Okbh2lPjSxDfkDZpxZeyH43xCn
N1n7qzUYavXojTlq6pwC3XhZHRyFYq8LKdwwrMAiTPgKQx0rWaqYwk6PTGSaRU/cX20pKyPnBmxJ
Xom9NYshcYVGtrQt3WT1wE0EnocGVXSShz2DBs59mAfRiBtMtLbrhn645o5Xr2tt5JU8ZcBPtZ25
hsw/DzZH17Sr0oTIQeU0LHcidDWxE/6IG/wy52ZTpm95Gn84uXMrSrtfhX3gkqHlm5rx1NvWu0HO
jo61+tyHrpNW3lxXeGcpO8RP2FbkOyODxSo9wa366DP5mBmjr8XqscuBtJTs2RqZk/W0LDjUH+Rw
fK5jzpBSTQ9SV3monNyCmhLMv2U7v59i3HmK6SHKLQQD01NWgcgEzdOsTB48H9Bi3C1GmqQs7txq
iHf5wIlbo7JynG04zodGNLshVJ+C/GfMGLbWpt8ixaFJDbhZTsm2nzK/c/C6CNKaX1DUq8wiY8PI
bm0omTUD5Cy3NlM8+EknvExSbpuGbYC7DTN021ez+auzDRLSnK7wQMlhUkDto0kQ9vIeCwX7kA4z
XshALSTGrt9qaXOSgCdG7kILfF2pw1NdWN5QW9g+fQZZtc+jcRtn2WtbwouVLceVuve0WjgFMqcp
KWYZtYQUQCzGGJm0bsPgNwoTt5nQf8EyptyvcjVaTw5TliH7ORvWCV+QNaM7T4y41UHBtaz4M1SZ
nQoNmQPgf903d3KkbmyDrJ7a2KU8chx1uD/CpgXVjIBl694+NgvjuMdOp6yMJ21B7Gun5YUbh8Y0
7ypNRiGdbqzaPknSb6jmK4sOI+jsj7CbfFVqD1pub3HsocZwjSiQDuHJBN9wpenVfaKIe8jzK7Wg
tHefBnhQUpKgpqTqY5cZfqqIZ216JMI0XpJJKzeQpoNVNp4ZhG/zNN0IO+PKRh/H4rSGcaU0DPwn
Lh2VuUoaRsljQzOAmqCK/CRT1kKfEfqVvqRGR6cSFECISmngeDFxIvaY7Yo23Cvt4NXjeJebyX1U
Bvs+nzYRv2S0TebFJpBupR4CDfvoiYOgMXK8DZuSz5t9eVpUCsxlV6iKoKs4t2mCjZqV1P4YmUy7
jUPPyKEte+bpbQG9vvUhwb/NBbYVDbA0Rzq+5JIF0XCCIxImzDQTXhAuNHPyM3HkN1ieJgO3zAl2
psnPM9Kfhf2FCfGWad8rTvO7TlV+QKBexw4wsDLcOCVcWm74EFFeorrdZUN9yGLtrnaqAcUWDu5W
fN8mokGnkHkTtJJOa55jTjnmNMipRHcHWucRJbIPJ5R8euR1/Q9FTGDX0bqV2pGBg/7VKtPaKOj3
5myfQR/FO2A/ZuoPMVkvcxqsRo0fI6eezQ6hZWVgBOasl/dZa+9tApc0FJW04/AxoAfw5g+RnNxl
TecVKYeoYPDPJf2GwBdfF/UussKdGgIDWnVyhF3m5tn4MDcdM498X6pIj4Z6p9IIJL3iFkp8Kis6
UL0P9qYieUmrEhAb9uBzIZAYGqOxqHmWivnRhMqT04Gmmc5TqEXvU5QD6cR+Q2NhaQo0UMu3ZrGT
UBCqlrQr0KKpIEcdfjCMswDLOuDtRiUK0Cru8Q9amaXYJgRT6iPxl7Bj5pTRrt2/t6mN1weTxEyw
u1KqGnfA2ohd+T6oIG6Ini8qd3VX+vy4W66PYAbZWzdzLxD6obWRx+Oqf6zN9l6x+gP3t6NhkWKA
H4Ouw2tMgZaKfJMwDI0lzBul4XZxpFfjgS/ABsuG8KRa+6hVVm3EDozUVR7z3xIUC7V9LY3ZaQbI
qu0Zug4U10Ib/bqSvcqpIKlUxQ17e1/nde6pafRj0hj04VckFy2ce+1hgnMHE0g8NDqTQdwqvd4u
DkY0gWuagzsN5a3dRfkt/KVdiqlEVJsbqa7uYPbdIGf4kpL2vU70gu0zgX3m9TGR0xtdso1N3uSn
wEwfC63+Ulu0TUZ+6FX9BDWKpima7ppJ3SMDtlid5drR4gcpaHZTrUDyMMYDHcO6Mq3fnaSWMOQK
Jsz0HznEmFU5t89Sau/zqX+FIRit2tCGbTPFN5k8uYMEiMHA8SmWFWWBgF8ZufmItHfNbJ7yafAY
63PsGgH8ZW4Bahm+lwk+gAYW6r0M0xjd0BJA3EJTqRDKKb30NcDDsRQyjNLZ+N3X0jHPko9+0J7V
NnpWUV6spLpFhAMrJe5SrLUqq/CLHn1tEpV3aR3ewnwQ21xXvrR0+l1J8pM6KH6MODlHESGN01ub
xXezYvszkz/eJFPvolynEHZXqWFBhURRJ41w3DAQPQ0EG0MF9WUl9cOxfigyLuNlOb2EY3sDiUVm
9hW9YB/0TNOLoxmF0egjdJ3M/KMeLk8p9nGlbDqBob5YrqKdtbeWVlhRX/q5XTO/eCqYhKh0vlWK
QFJSX6ZAnw/DIqqtCDfWw/Gh7joEVNoT9SlcRWiYlx5Zk+ctSXBuLKtM8smsDhuKiRSYRw3Hccau
a6fH02uaNFdrJ0bikRtC8JIBF3KlmQH/ICUNbzGE/GM6Mf4tMr9HtrhK2mRj9PIpCqjfTtDfDpF6
mPNFhxBxD6hMKMamDEeyf5CE8AK4NnpFPznbM0T9qeTOXd4VyyVnwkiR1TG5PTHN69AZH+egfYoS
xW0Z9niVBQdTZdZgTTCNmjFnUygbQzLydYJKaVVPYouHNI6Y2a08VBv45smnEpafAHZYian5PcJq
rj8hbJJpa7bmNtECazfI+gdE9RbECZhrqCofJsgDgeC/ugkKoszgQow4SrKJ2ln1k9AgBkbCW8Ay
EqpxyZ4sOepWWgr+pMfSfT+/GyOgZ55x9PZS+tiU+SM5ZPCyu+e56T0JSHAIoWcZA0ULqsccSp4C
X4NLZ/rqBIAdZp/cOckAwjk1P3Rbex8MZdsb0xZZ6b2SmG45al5ijvwU5wGRw6cY+1PmcMGXy3Fn
DNYzhIWPgjUJMwe6/Vy9qpp2aIZyW8jUhcxB+q0Hp7LVUbAhnLea5iXNzGOfweqyU03iAi99WAzQ
Wvoftjz83lSNHkaVo8bOyxsRzXihDi/Egx8w1CPty0QNpr3PWu8VMXZrMoZ0Gr48fhsyZbMzKlxn
3NQF4xvJAeyprOFIXAVk2Oa+hKgYttBCKqoRNeRGDExEFopVkSSYgLQtnWFefXVjPKxSM3iJw/hd
n1KUr8OmAL9ctQ0TpkxoR9oIBL+Vc6glB9aYM7zWUmevRlMiBTyN9yiOu5VV1B7c9mdz1G5VXEMM
SBJtVWwCOdhhcCuvbCcyADPoehXdM4FADABNNw17YuDtx6ky3ws5/2XpOlisXkws5kUcpuNRgDXI
/TSLryATj5otZXeSMqJdlhbqA/DzGKpQ2lvNwwuZUbg1Wdxzm8yd5yblcM5l7kclzPzyIMrmaRKo
Z6hpq7RrmGBiiSgZfqkWpttWULsw4NtXFYeo3jB8bScsC+aMWZGm3SYmuqROfcdychNPOlMnWMw9
4e+4hwG8OUR4rPIemTcsNNRCLfZ2WvCaL2wgmgn6L0U8tYa870wG0nbzW9HkRwBL6IFJt1HaZWZP
k4JoEXphQonXrfpOs+ubKgk/y6R6xqoBe0M4AGtkRcKfQsyQHA2e6ZyVj6x59O6MViu5BtWZtbdG
6Di/MiSYEwCkIC1pU6snOYYamUkQW6JIO6LCjQCIF26PNf0SQ4O1Ypd85B26Z7tFnaBXzdtQDCYl
evzgBMKZtJc1N0HoYosUourYrLvIGhm4OW85LNiVoaoHNMrPQ1UDpvKcjYlRfs+vw7zxNTXhwVYW
wrfAeWsFMcUIxBVLRauSCC5w1S2FcZ8I50g2JURow0ui8Y5xFX65rfiKg/Ili4NP0bafaB3EOuzH
h57wwK2mhVAqIf/WfX3Qos4VA7omHa5ziZLcjK0XIzAPLUK9In+p8+nnrE53iEXatV4plHAr5I6I
LLGKZQCKEZxuuMkc/Yg4ELFDkfoSmsm4UJm5pO0hD7LPlCtZHmOwPgsYkGB+99WYbXn6/bpL+xF6
W7EhBcJctVROfDaSY2t3r+nYcs0u84PhNOvclo5pZfhWqh2djiGhqiCVEexttW/Z4EZX7yD536T0
WEAS2yKoUa3lW0vqEEgJ6g8Wo6NT2W5SIigc+3IPq5v7i/Wba9GpkyTEc4wRxvgwMlhsY/hKqXMY
ymLrFB102smXE52RkCpALkJgY+mQLM1eqidvITvOkR2sUsbmWHE81R1gB1NlmpRMfJVkmMBcrd1I
12Y3L5D2F8mLbiWSaxbQ0hcRcReW6DWTip4Tn0lk4rk3j+F9xJWtS82DZdmQIB2DIjOMrm5Fm7aF
9ZKpzkNTDWshuGkSh8olbnAeCXjDvLiz/RE8Ft5TnK/GMAXuMvdAWf06j6PHIS9IlQ3tl1HgIq2K
XZKM5It1L+EQ+RkyvW2WxfaNrhRr9JEbxopuNtPnGZpqbgrZhh04N0ejkQ62RbZMZSIp6I2VHkHW
FFA8V2HLsUt2k6tPnBtmfzt20t7ux7cg5o+aLbhQjvyIz9hRTPGdVVsfM6c9H2DSKBjvSVPvbSN4
HoVyo2vYZaj0PDbXcpG1fhJAbu+B4PVa9tSqeOi4MM2j9QhwACk8eALjuU+kgul0fOqDGpZlfp/E
1SE3QJfk4tZwsrs+zR/FAm+VRenTqN6IagqIwdLXyGwPug0oOCxHcosjl4PSBbu9U9Iya2lk1KCa
4ytZdRdGPT1XtHUSiHKKqtwhPn6SMxlNFIUevvfG0ZhyYV1QIMibNrM8HfTaOcq4LKN2Qy1QYMeR
ge2GAa3HaEMQndq4XZl0O6bD0xdp8xXk+bHXmw3ZwMJTFch4TmfnqxLEz23mZhdyxntxpTe+ElNB
qsTD1LYHWjVHsZVnKQNR5d1TuyizSLZwXrETZ9qBEqIkB0OcHI642cLoBZ9lZhIRYgop4PYvvuyZ
xOmeQYRuC18z2scuKDPXDq21vIxyOwmVfwWTibYcKqj0Kgn1NxEUWMbgDOCOQ36nxln6APzMcLLQ
N30E6dFumO1wg9NXsckoPtFZsG2hIO8uN6FI9naV3zVgP7JtbpdDXMfatesYCxXtpotKz2JOk1gw
VnTdWS7S+BD0c2XQbjaf5sxhCIcKXBAKqhyy2yL9PtDlH1nIfc2YrFd4PHvV7H29kJ8dO99z6eD2
UU9IOhauei/kA06UiZvKA86AUvk7g5dTtmnCasBnhVEWo8Ten+yh9IjbsuBFMiiWsvsRLNbGIBPo
bsa0vEb+F8bF66A28ibvk5+BCN8LpF/rxoz3mYiO8mg8Ik2603WIyBlE/VgkX4ZhriwEDa6ehrcV
rY2bpPF9TjXW5+TeCrHEKJu9mmRP1UyLn9eMlWeUZsVgeMaipVTGYy2jVFHb5i2BAa/1uOOEJoxj
TQrp8+SOhUd7GJvjm1rYYm1zicZZJ+QaJZn4sSzTPBEPuLSl95zTP0upfY1m6Ohh40k5SrSu/j0w
71IsGpWkgzvKxzCPVY6KII++lhl2454NQQ9zkybCUAorXAT9Hh3Ho95MkCMjT1MYMGoOIaqpNn1m
AqZ3yVhAZNpp4PI3KM1pMmUcKXS0CyF2AUWFerjBpt/Ta4i/UN/4S8MfoqwEh8ps7uygZsplgqEU
U3TbDXDGpkK9lbvlXMsRHTVO+EJRvA+gvpigZa4tIagssPgmXR0IKugH1xIgRX0RQYaFr+/pGFOt
admxqtBl+srhGZr9g93rN5jB77uxSlygOmi984tkzT8Qh+9EhoysSBHGQ0/XHNh85LVjI6d5VT0z
/5HfUxWxc5fsp6bFLzo9Dlm2lWbjl0CiXOkmhCJ8NwY0bjHaLQu4MbVb5DJ0BrQHsIJb7bkKk9tc
Kfy5JcJEG56wS/4Qev6ZcBxETveLC+/GGZhL4JVkbJdQK7k1kIGmT30875sm88pWgvtO7qjVsfTQ
fIYR6T3aoqIEAocXYExMloYkOCWN+jPMmAShyg9XmRH1m35sIHmV46oLjPUU9z8w88NfGbdwT4u1
pb2FIUvr6imQxOYUKUaFGnFFgmAC88t6ncUArueEr2OdHrkcbAoj2KpWed/y4MrW+ZS5LaxUK9nQ
tsHAnbttk2SPctU+mpEJdqPz0ux8vnWqWqyUHucQM0/emHPvYUXfNjoLBAR3HxMYMY1i7wBcr4j8
ummwmW5Cx6XT29rIi/oh4u7VNVvNEgm5f+WyD34MqvIKq2sT6ygpFVO4iiFwMyneYBTt2wat4zw8
9LJpP2IwcleO4r00stMkfRZ4paDu/0rq8AV88GXxd+nm4XVsm19mhcejBrwg08lB0svgodsYQFE1
VvWA8beal48D1P26FmvBxdYy8m1aYmneMJnBieA2gXAyg+nriNtRsMF7bKZDP/QpsJ6KAr19MnUV
T0P7pjUqZK3axsRPi9tR/mZZGodb8pOI1OyKA+7iHvkv/7bFnvAvB9o8CoLWIbhn25rtfsQqqO5a
L3LiX7QwX//NjFA/82+k+JVtPynZVnwyR2z3k9u+Ry4c6PVASFcaedG78EgC9Kxr9oeXftWZQzRJ
ULWqGVaxnTO3OcreuIHynJ7MXfQinRR3Oorn9JYQhIcrv/CCN6F+ZhWL97+epTi0YxVLtuG63pgM
8lyMKLapb1srHL2//6J/u+ta+pnLIqYyhI6lWgKuDH1ehqVa4hKyMrIaok4Lt9Xw5RbZyZzCS/r+
Ky85O+pnvouBLLRyVjvenh8+kCe0b/3hJXQ5YXbff8MFJ0xt+bF/LcG4b7uRlPgCGsWhQTlWvQj1
yuq+YOeoneWezIBDNKBystUmJGaYd96pdJvf/9kX1pi2OGL/9WdPiQgGKbKLbZwfqkOFZcBw+vX9
R18w1daWr/zroxnZFnlV8kRkSTyMuWEzyqIkFUBsuBS2hvn6/fdcevJnm9+2Sr0pDL5HG2ghLWxV
MHe6lnOvXPr0s22vDXGO3xy2rSCMG9VxySb2Id4QTYxV49r6XdzHvn1llV76rrMNn6dQC6IJG8qs
fcrqTZ8B0EE6+P4xKZde9dn2VtUcW02LVy3fT/vmOK/zveFD6zqRpZZBellpnrzF0OKau/6lZXu2
zU2sQTJDNYqteIWHUH41u3YDj3T6xfx2djHvWheudsX+99KTO9veWWSGnZMO2baynX2jGqDcOJkl
yvrKs1v+5n8cMOrZ7lax/ghl3Un/lEa6YH+wVqM/uwgL9ugQvv8W9cKvUM82uqMPhSz4HVs1HDdp
W3qFY2FyjmRrWprwocQFYU7ie6GNr2VC21wkzqG11M3UgYCajJ4GE37I1B9y0bsLooVyHDWhvgp5
JM1El2qUT1IRPA/o+P7rszkrIeBwKE0BjbdoxsNt4S8xkuhcwMTxjZau1MA/nr//egNn1WRQkeBM
80gk0Fzf9IGIGWVmuGhKQ+Q1LYMXjPkQkY/MLwA6HBJLQmwAkQRuSrvcd07xMymNfWnQKKa5jAVD
lhJO0cDCxtEUYuX8My5HLInyO0M3PuoO9DesCNjRxS6dmVmV4qSaugNdpMRHAZFxLGEaIsrP1KkO
AWCzNcVHuUx/SVOzFkE/+bOF6EbXsDMUHvTO5wo1v6wmJ9gengndup+0Z6NFKp/XkDsC5epOv7SM
ln//q/CGTp2MoyYV20C/N/pfSrmphuHKGr1QRNSzctimKfMt2rztbDGvqHtPae+UeqExOZvvd8GF
sqGeFcEBOmI0K06xhd991FRtExvzlfqqLKXuX4vovATCw0HxFZdbxGOokuNNORTBiqjlbSLNJ5hH
+IMXvlIZp7kXMICplU718f3vUi7VkLN6KMFN0001KrfQW1QVh7/J0riaY3RjTgYyj94zTGYRNU6a
3dA/yhg1XvnmSwvivDpCdVMllh4cchQPTWkcJTx5hR7D5yWnM5qSHSaw99aAibisP7cWRrVzhrcr
0dlulKKk1ef77/+WC3+Kcl5IR70JZ64v24Db6FAmPtY82AY4V8qEcmH1KGfFiHt5ZVsZNvDGalhP
L4hyPASQB/sWA4JV5GW/r3bnl77prCBpjlaUpGoVNAajVxNLahzDPf6at7gyuuIEzePaqr2w5/60
Jn/t58aIF4vALtmqb4he/QppYuoC1KyX+8bwe+ljSXH2r7mHX9olf57tX98XWATEJyoZA4NPPV8n
jwZw2q7zFI+43t8QjL5fCpc2hHK20zNbMFfPcFtn2hJtSB+AF4eBpWDyNtQ40OT9q2E4QHrZfTSL
n/hmXo38vPTyzgpBOqhFMRc6Xd0rs86XyK0JEqm87EX2p3W+RmZ2Ze9d+qKzTS+buQb+xm/sq7tG
/ql3VzKJLz68sz1tahEzih4DRHkf7LN1uYk3xkb3cVbZ19vvX9CFdSef7VXd7GSp0Bav+lhFmvGi
tLkH0UaNxisr4MLDkc/6HfzPwckj6OKTLq+VSvvSmfH+x88+KwRKhludGVAIUjZLxIjGrKorJ9Sl
IiOfb30pyGpA2XQLYY9qHb8HG3JVdvIv+oNQXeHh6DHQutJHX3oLZ6e5iJqQ8TrZpg162gxFaI2J
56Q+Q3G/UmAuvYbl3//a73Uc9XkJTXVrSl4IRcDAoeH7FfQnceAfB658tsUTtQhEZPKGtbTaTtn0
g8D3FyttGKCX/Utgly0tERFvTeaIW1ngv6WqgER1BfuidGJGoD22KWqEW0EDK6MFO1trrRGuxpoZ
mak5dxou8iIlLgAlMdNxMJ9y8ADAfw1Bu00VmAdzdCj0WqUJSk0yy9RTsKi/RtmTGmzYB8dm7Et8
xjDmp6w2fiaZPh0YwUMMsMsT82WcvNGeJagXGXIN+1GkH3Kv+po5XolUuPSGz4qRUTVC7aq82NrJ
j2lCeP+YdXCNMcX//i1cXK9nRagQUdnOFYMdAGgv90oglVX0o/UdTiowcEhwqF6ufdmFE14+K0wO
Q2uiDZnFyRud+dhPxVfd1k3WyAhugIc1t3Hjq2fVspv///rCV/Z/l24QjQ6cXdrRyTowcK3tH1X6
NCenWhnW3z+8f/8cGLr/+w2TUxtgTkRBjfq+1SBi2AfkANce1rIP/vX3n1UpwySptViO9ljeZDui
klG7o25ktVNFQjddFxsExt//kn8vM9M5q1pTG5SVVvCsFFIkTQeTOIw4jXYdj73//TdcehtnpcqJ
WyXXRjvfVu1yWwLcX9IEwmTemahuGR1fCxb9087967md1RVdiBBOTZts8f4p8YXJ3waMVqJW/dVH
Jn75cKsyVKHgaGnbb7sS9Wtc3Nc9HjxRVG6iQXWZLm4MnPm+/+n/rqH4s//vMhlqO1T1koeb9flN
OE5ursZXUvAuffTZ7i3HNgiKJUpqwD3fkLcObKnv/+g/44t/PcazvVpESKL7ho8WfnI3PhQ7/IQi
btFs1+hW3VkPiD93ul95Dpf5aZsccr/aKD/tD5xdN/WHs7vW4y779R9/iH22j0MDL7xG5w/JkmMe
PSnS0zwey/mrkI6ttZHUH9//4AuP0j7bzMOk60qQy0BcJSbTcuDZU3MlcfFC12zaZ1u5MlW9sTt+
wpIh37rjc4i4Lz7WO/uAOCq58soulCP7bBMbMT6RmuDWkabCQ9+x6wBU0zy/stYu1Aj7bAen+EUP
sozamOTFU2EHW3DAjQLlfBzju//2DpZ381e3Mcqdip6ccFg5eywYDKrz53/74LOa4MhpZdtakW2H
6EGO9oX+87997tnWxkQZvsSytXsSYONbKb+2Yi69y7ONbQibeNqZdynq6rHXq5dOyT7tRe9QKXDd
1fJkBdYvqwVD14afTq4/qY7mrFtkAdniGoEV3cv3P/Hi4j0rBCAXuG/odLT2s75pdv1G8oCT453q
5760dn5d+ZoLy+s8gR65VJnLM53m4FuveD4A3rp6vFYehDuu1VXjBg+W6Y0f+ZXe+c9V8h915Twy
fsCkJBEpzUiCXm4zr1sXyo+9Jmi4+NOJ4G3gfv/bLpQW62z7Z4E9GShssm0tFvIpTvHj7vtPvvTQ
ln//a8PYlax1coji2ojsnSn3TzJEZShL8Djt6tp18sLRbZ1v/F6BH9t3OM2dek/1lK25C714M2D/
sRKuDTYQIe5eJSf52jcuS+tfr+asDtDvTpLUgQKGS5RDNbVr0vueWpp+BQVpivxsjqvntCgPUem8
fv8oL+w466xECLWOENYBFQ2RvopgSBLxtYri399/+qUXdVYo7CjIxdRxXy5ylObp59jV3Dp3Wvn8
/edf+uvP6kWF/SFe/GaBu1W30pAJAznCH4yuHC2XioB1VgSw/SkqEQLYODLe1CF9U97dlF17HIi4
weFXeaxna4NWFkwfk7nMke5SHEGuff3yEv6xIM5DeCOFFO54Bv2IdvmNtp633IFWk6+4f/rg6ymy
F3bqeRKvgy1yjRMOaasnA4NhKO177np4Cq0dzznhXtcHq2bTbr9/aRcWhXlWFzBNsxtTNpKtgmBc
St0iuh2Le9Jyr9SdCxvXPKsOworiom9ZFMpM0o/4NUNPyvUHu/qJJ8b6+99wYeGZy7//VYEklGUw
b1kYlnKnyofcfNCrH99/tLks3n+99bMygJdIPKg9LdkADXU3m3bg5Wb53E2E5IFFMwi8r8zpGUPV
2OskPA2d+naYGBOF+LNhRp5ylW21Ee6kjT16QI5D0L1jYoJbMMHiXEA8HGDWhYKBXm0MbBcEcrLY
NMS99VKPOMbc5uGI3sbxqqrF7TDezqE4hvK4sZt+W/bSa6gif7cT7GSx6MT1VqJWDXn6G/3cS4Vf
r2u2hCDQ82N6sVYiGS2wyQVEY32luZdhxY0lUfUWpbRVBcE2pbmrNPIfSw29c/Y2NfKVLXRpZZ+V
t9JWHEuReU8zCfOQqA41wr/v39Olk/Q8RxjzWIjMKujxeL8g4YUf+dVhuhNuvfvTIhz/4/ecFbkm
lO1UViFl25XLEYdDpp8/C3zp+lWwCt3svnjWrgGuf1CHfy2+s4pnp7qY69hksk7TU6zDfdKten9e
RWsVd1sXwhRXcIRTZukN/rQ1rn3xhQ11ng7cJYNej3oAWUSR19r8iQm2a8Rf3z/CSx9+dslRw3hM
WoTheNS/pMZHg8Q8uHZGaBe2q3FWzrCXgQWn2QzOkQzRibrYPK5HSLGWgs/QhArRyl3Ud4gYfO5D
K53EMhQlGGUfOuzqmuiAh93axo1UwV4l/j/OzqM3cl3bwr9IAKlAiVNJlaPtcpwQDt3KEpWo8Ovf
0n2TvrouF2AcnIkbUEkkN8Pm2uvTd2aX3SkkBixIW4rAWkSNfIg1G1yncZuO6VnB67ZtNjXOpT83
z5UgsWYTZmwaWQwDuHQ9sgJS4gjl9pffPXk2TdJG6GU5HWJDBwYxToHCCmCqVj8//Mo8b83mSdgk
GQTu7jhestjLKuIZ1QfsaGL2YQ03fmJqgW+iwZpNH2kBk7QhQF0G+tMb4Pnek/UAB7oe4KafP+Lb
tof2Y/YLqAE3BeB6wKeVqGmKM4FkRvmbLCqerf/3IlVD6m9YZSNWXX6EpxGSQ15Zr+ybQ//bsMLz
ZxMTigVGpxxb1Maisgncn2Nm4nyP+r6fm+bb/sXjZ1ORnjiglYlerEILxCGtB/RmQG0xi+HwFp9E
Bcrkzz/0bS9bKPH573YyCEMlS0BQSZG/sgi+enAJaGFsdSu+rrTTHBBMU0ehrh2ujRGxTmWjgG2K
/lbwgvv59a8MIXNqv3/2IpFq4Q4MMtNKNWuz3Qh++fm515plNi1ULeuINqBZVH5qIeW3oxGVi6eu
r25E17V2mf7+z4vTKtVguInx2dRbWQEFvOH0xtC/Mnbm0lS7TjuK6wsMTYn0QHcPUKsbojjSFsdY
fP2ufWahq8Fke0RllEAJmYTdd5Z0Xp3HFxaOL1XP+I0ouNYLsyAWMMiEIycsEe3kDT7U44CTe79p
4Yv781dcGz2zINaAcoJXCwrcuyjeN70GrlJnlcufH37t5WchXONaUGWin/xKc1hBDhtDa5+QOHtE
AeJv8nOWPleZZoq3gG0BgBVDSddXBxPuVXDgE86NT7jSPnOpaSDADBKjJlYlZIHWqpc3EjHXnjuL
2rgG8RjZd0RX8ZqasQcXhBvL+ZWwmqtMJQoyW9QlCpTzQFtYwfqLv2ZF/7vxaMyCNhgz+JaNGPU0
XVrjPeAN0N9ucbT45dtP7fXPpABejBISZc8rAaf0hLcHuCCsLf7LEWnMgtYcFeWoSYI/W4LCLj2G
PXfEytfEsTeclTfa6PujAQblLGiR1UP1Y5doK5T1IncULQovWtVL8FZW0KX44/nn8LrW07PYbXGL
ObajI1ZJurXhDKvYWZcPPz/72vicha5KHYcQIwvWI6qf8wIWnzK8kQC48ui5dDRzSAyBcqzBqwwS
xC97vJHLuvbc2TbfSiQf7AJDU2Vwd5FqxeC2+XNrXFlP9Fm0Bk6gVAELxlWNCjmLAN6AQn3DdFV2
5OL+d78xTaL/jHyULcEhImwCmOECDGhXLlhMbhVcAC1Hpc6NIfO95hlVzLP4ReVXkcMYUFuxg3pB
lehS/1M8svPw2vrFRrzATzLxAx9Foj9/1LU+mf7+z0fZnIww7IoQznUAMgsZXY3ABvt3D58Fc9UN
tYQLF0yG4JcfwR/3xv3GlWVLn4VvW1WOZjXoiVh8GAy1uhT1SXBujFDf+rs3n0VuSUPLgiQgWDeg
SI4a2B+U3FjQr738LHAD+IfEMAcM1ils9GAp+ZyI8ZzCOd5O8v53vTrXLPImiQqqZdpKtdoJGKCJ
BrL4uWW+v8i2dDqLYhhyJhlcVMN1jUyVxs2DneZnaA7gpKm8KOLwHasXVmPtkqF7zlQAb2VtA2fc
JQxbNjqEefC4WKYpnNB/fqEr7TnXTxq0TtSQl8E6U+8mEmhIJMBPDDviW/qQK7P4fyL1nxBhFXWq
vpEa5Dj8AqBB5YdafRgtUfk/f8F/mu5/jrFo0lnMywzWE6ZVaCuYeJ/kGeJvVBQjz+DB03xBUXjQ
wN/ClQf4ucFb7cbJ9tpnzSJfgLPVo4ApWIfGk6W/0+Z+4Dfi88qkMpdJ6tJhDchJmMP6x5IGYL7e
unX/XhiEppqFfko5bPVgVrCeVu4BvlMr9ay29E0tzCUKNlGkDEPuGyPrWgvNJoGwgkAftgfayizO
JlzBu7fWfvu5y689ejYJ1ACUZnWASUA6m05dRraM6Y2pa4rDbwbTXAOJ+uES1VcYTKTRdp0M7xOj
uOgNhwMHSuFRqPmox/qNz9Cn9/3ux2aTQY7UHRmcBj7ynm/eDQvqI4MWbKf/NO/TXr1bnngZNqjG
u7e/fm66K0s9mS31lS5rGqcj5k8Fwwh47MUcdTpVvapb98ZPXBtlc7kkWAUakRUGMBg777A39EFw
fsUiA+K9D0dOFAYfb134XokVMot9I2b6WCRw4jfaVdXA9SmIbiwCV8YYmX7xn3mrlBqHuRSGLx10
V+/VstdM3wjl35/74drjZ4u7nTish08Egpwchhj0PDjUWH3r//z0a6N4FuewrYAjazk93Xmu2MLk
2oPs/SiCOQckrJBk3Gika80/i/HC5nnB4xKNhM2P24/Ei2T/yxaaBTmLTFYkOb5Bj0z4Jvd7s+Fu
4Yw31BjfvzqdKwl1+DXBnWV6dRs1+AATB2184/D7fd/SuYQwSQOkDbVpyWtfSIrKofKU0FtN/n0A
44Lnv8elMypIkVJYTwr1DqcSELZ9BZsYQ/S45L4lpv5+V0Dn0sGi1KDcAMt0JayHwYCzqancQGtd
Gxa+P4/Qa200/f2f8CIhkUFuondJ3bi8/4QDbz/c6Nrvr3ksymex69AmGMMOfVujTEOdyVPuh8v8
IzmYvnYgy3BND5UHghWMcm8ud1M69X/ncspnAZ3ZvFNWiyaD2/NrBsgcRM9/gA7Ywg4NzEipvYSt
2tXarbTutfE7C/HRLNI0mUKvnQyxatTuZO2NlfvKBE75LKwTuLlREmEAo0xtVXvJXXkQ52k3Nfhw
3Hfc/PCrKxT01CzIK2EWds8wmpFC2zXAFRfw0vp5hF1poLnEsCqBsEf9VbBWfb8yLbYbeLT4+dHf
V5dbdK4rdAQE5rkw4edulvYiyMaLnBxCUPT8BSm35qV0OHWsAlRkUgHI+ldTIp1LDpsU5LeGIAVg
BecUzBtsd8Wfnz/pSsTPdYawAOFSZMjp1B2sFkFKbR1tmcL9AHTzG1nrK3kjOhcbmkEaOKAzTGEJ
25JoYX/AWYkvmsW4CJlvwZLHv1VZfa3zZzNA38PXRGANX9FYrmGvdVJReGNcXZm5nFmg6w3LUKGP
Y7mdx3CJvRdicG32/HM3fF/mg5E1C2u9A+gZyFS+murZonUJYR5s+1a6H26dW6P32hfMwtuQIoeN
L5KQ9QLVFX7sd9qae61Ppkoo7DXJ2nil558/6FpHzAIc+kUndGqQaBsRoN4BtRsju7GEUGNa876Z
c+fyQmMMFcWBOlybUuwtmQI7lDwOaXosCtPvsDqi8HDFqtzchY76TEm5TKz2fhjYvW4VMDIFkMHB
sdvoKvhJlvdtFCyk1t51E6tR6Pwk4gEc13DcNlBKWgnshdt4GQblKsvbFrB0GwhUwEiSxtxUVZEu
QZ+TvoRDLYw7AfAxkwcVpK0La9UXk8CuMOuqDm7f/TFqozWwG4DCoorYbSSIaA2siMBUwLWcw8fE
V0YC1IudKx9JCN8A2bmydEAperAHGm7BPaYpjlFkCtcixQvRnHeNOn+aeji2WrgwURAMRVrxFkbp
IeBa7Dlmv50ql+vWvG9L8WwNAWQPGXSLmVl+gsmJwhmQHzQJq9uh3DRxBCZjrz+01aiw7JcxiC6J
R2R+gtb/EZ6V2wT+YNC08JMxYBsCLZdrF7B6Dw1U1QBHVcAQLYxgkByQCiJ9B0bzTvJAg/7YU3ag
cOHiY3SArdZdKkFGNEy4LJXkbKTJH8Lh9aOMqYnbunMZRDWgEG+CVga+o2VnEwbGRcsWdQTnJLuJ
T6au3bECRkm4HrnThw4cWRiJSxivDuOTytJj0IeoUXcKAAbjGkW/1Dpalb2ore65T6uHsQYmxdTk
KhklNLi/yxHQucANqMSwqAiKjWHkBEu2Rh3zOoRrFpx9fg6uK5P2XNmmApNB/oMJtRcHhar/NJCw
tyUQtLFbc/aV+J3L2WRKY1UozHYocvfHC/ywoKnFec7PNjASbl2wkvzffcz0kf/sCFHcb+WlXoTr
DOXldnYnGhBdRO0Bf3HjtHKtuab58J9fGHDhTjvBkfiEHyr8LbdD57wVQCpptL8xf1+ZWtls3TG0
AhDtrkNzSdAQ29eyzz1ipDc2ZteePlt64E6dGEEe8VUUHZzuktq74JaY/nvfE5iWzxaeKrQAbkey
EYf27AhGote+Gz5AsF6yqSIPuKgD7PZufMf3ylP82GwFSknfAjPa8xUs3yDEWgof/hqT9dC4KPzq
T3xjhbgyeOdqcId0XIOJnLYa+50dFO4Q3Sr/uTKU5upvQBs7vXZUMNkpgyXdWBssQ+BjxEdI8W4V
TF/pbnsWEUXJCifNsU6XKNUMtwEMK7v1z8F2rWVmoWD10DbSKsfKqb9q+dmUN4L42ivPxr8MR9Rh
WSGOvuyL1cTnSejBIPZGAF97+mz8p7DVjRTFJtUhtqe6EMajmzo3lz+3ybXdxCwCmOImdxxs6kGD
A0hR81SwN0q6SAfiwT795x+5dnSwZ0Nf9XBiHXWc2zpP/qcA0LinWzjx7Njv9qf/o+q2dPghTIkN
cMb8IisWUPKuzEbc3fiAK0OfzXZ0XROmNSzsnFW8Se5hEA6tnlccsN8wXccNx0mzueV+cvrlujDX
TpoQNzZljMvJFCl9FBKnCsXE/S64pdO5EgrWLAlrhEbfNSmeD06tZwKzTsTv8kBz7eRIVdjENQ63
FBTtCoYpBWB0dmffGEpXomEubGSSVsRuccbJ7ffR9EZAyGp543rjSidbs/mBD5zhehxXYDq8I7Gz
QWG2eYTL8wuAfTeUv9d+YjZVmFEfRI0FbWAB8GKRfPB6WJv0Y7xp+nCtfWazhS7HaACwGZGWWue8
iI4EGI6a0ZcbgfB9kpXOBYh60OoFKBAItLV9yi/NxlzUq35NcSrctT7A30/mWl8Pu3R1c92cXv2b
A89ckwiH+CEqZQ05U1srT8dttw9j6ZUBWHU2kHWdg3YVmMVbnGlvtMzuy1QtYV1Qw3rmlmLo2to9
Fy6iMDWyCIGuLXma1B84oXoRd5M9WRb+sB5uOfhd6b25bLGOSUMYrqbXcdT5ATzjHXLU01uT2DSn
f9OQc9FiKgGwTjUkh8yVhfqJxbTRodv0Hq7acCm71V9Xhvhcu6iXfWWi+hT7D1191LbzNWDF7WX+
CXHv5edReGX2Mqef/mdPy3IN4KMKS6I9dNg5MziKJjdW2yvroTmbAwIeERmWuCoCluIF1dfIYo5k
SXIL/Jp6D57Gjd+51tOziSDBDm0yZYjgJ+Zs+8a4b7r0nif8hoTuWgvNpgEL+wVYG5EIANO1KNd1
div+rwTj3D4zTmJR9QG2Z52nfHnO7iZn0G7ZLwKPPd8eRNcCbm6f2QMHJUKVwSIX2vXVlBMC4HZf
PRGfuJp/6274Wi/MlnXgZQJzmPSeOWBwBJTFHmllknu/GqZzHaORCkMErAvWWs/dztlbQ3Tjydea
Zy5hHLQG0o8ON/EG9Y3lVKcyGK69aOGWhPKd3L1l+HktffmfLNQ/oZZHie0IYkS4PCfeEo5oa+F/
Dkuw0Nb1jR3Dtcz7XN3YDDVrgEgJ1pWf6m6/T7YATw0u25sP/z+/0lfQp37ukys9Ptc6jpHNGW8x
B9pGs2CGvYUpyUMNvN/Pj78idaHGLK5ZZ4cBkioRSkwJTnn2Euj407hr1qXPTvqLth3/hFt7c+sq
+NrnzOJcpXBI1xgWjMzM9sThbxU8dNjNJePa46eV5J/e74O20gjB14QmBVH4sRB/Qazyf26raw+f
HQqK1hjLrIvCtdS/Kg7rsu7N4rdWoe9tJi0IZP/71cO4FhD49cG6AK5tY3qYB1fGPj1HQA892YD3
PLHK1T0DplIAfi/zd+TiKAy52LKA/UN4YzxcWQznusiyiFlYloA6cfWs937DdOidcG//K9UMnXtp
Gp0McO2HegrDPjEg2G7dWlxZPubaSJP0uNCTFjbxJf2yhmYfRsWNlcni/7n6+GYfos+W7zp2DABj
w3idRIBv2LH1FIKs6ULhssvtYj3k8my1YP115j0V7YTwjQNPSzvdVWb1bGvslNt0H8t2zbXQ9jQQ
g2AW172ziB+rTNfghETepIRHObQ/D5qWhDCsMv22b//kUi5QMvnG0mJnS/OhrvX9GISNS0F58ViV
vgQxfdaCGE5KJe4X4xQZlDzoHyap6ASKXpeFda/oc1GAMQOzql3QIZ0Mp4JLWDYbuKMcjLoE4j5g
HucSGkPgiOD9f1dW9RrZ7l1rNp9Frlu+rfePlQ0QSEslCGnAg8dGAHQc0el6CK1LY6tV6gD6C/Ci
ncQfZBy4O5RgUSCht6ThMUnY4FpWdwLSBaVnDKW9BYHzi5XeSaM8w3LxtUjEJhHhoQ2GXaaZZ1KU
WxPE2GzUT47ggLyNEIn24LygghcyTm4CSs/6tUFAKwHEcTs47U6PCJA7RflWkW7biOG1rOJHoHoB
EMnOraWMHcctuUd09Y7s+DvSsQlcF8kFFOF9PsBxtx2ATiHQ27oaOFbELOHSr0+KuzjBG+iwfIl0
Crd3xt1Rb3cE1O4O3uog+DiH1ID/PkwvAAiMdRtMdfON9vq4Slj8Jp1glWVGBj5huC+T7q9ABSUn
xorKYcEd8BzaEYPXBoGIngINbjglDN6BiHsKWnsrU1D3UifAtXXxaFQqcB0t/0xyDTuM0cEJv+FH
cDEesiIEaDJU4LDF6hg4IC632qOU+lap7lmU4yqzipfBMf7oI4SLpX0nuPbBMouDDOdEi6gONoCS
PCS5fRGl+WGV4Y5PwDwKxJtQ+YMqleMZOT0Abe3ghiNZZtRIXA21J8Aq7aCRee411ACxWPkmyi/g
z6xnHpBAixE4XIWzZI8LlkgQvx4KIGkzbZ3HGHkgpj6iRmnX6/lfRYIDiFtvvQKQK2HdWSlz9MoK
NboCVE4wTrD0tnTT1Op+jBhWLl1+5o0AW2KoXg1QzS2UjIsoOXfQ5Y12d+7bwc2hpwXsSuKRRr5K
C7B6G0P5bQd6ht1/pIBAakV8FBMrDdg8XG842ZNojQDjnW/B+tuOff43ovZzbMELrQzyt3oIsd8r
RhAorfhDsP4kO2sP6zY4KbeBBSphsgty+85o1WLU2E6JBHA7mRyEbl9GXjRuAmKAaqtllnG+7FFw
0IBP0Dq1T6OqcwlRpZ8W/WdntGsp81eghD/pIEpYDpfFsokzEygO9gkkgteqyvCGLLvnAKNFtfmV
V9FKptZn3LF3zpqThKgTCDDWgWo7AByRSW9I4ycARx77NnwnKRJFkskVSr/f4K79BJDfxqQG0DSa
CeAZzHi12PQkA8tGzzQgUoCnz4ZllNGFbOGDr8FXipSAIXJgll0J0R+vlOGOQNNEARQJ/eCA6iE3
JZWXHsYwLob0xlTdPu6KrZ4aa9ipg8LU54ZvxfWjVYq/etjubdns264ASAxUdVFpCwj8Ui+szXU5
5KdOj1adgrCJxZwvUoq+VNk9SNuoqlB9vLMC/cjaBIUcDWA/tHq3TEcsrYCug9wxwY6D00sd7Ac+
8b8zGboKBsMRkN6uI+joUaM9JER7kzR0fGWBXShB88Np7gXg6xdC4X3MGyteZHn5B2ZebtQ7zyYl
XhOPR4MaR2A/Vz2qT51kLFyWBq+w1z/EXQg7vTS9j8zqrwE5ytjQPSHsPGbynHThY9aidUhl3IFg
DiZvkPlWOi6UEz+yUa0bLlc6KLuB3i9IbbyMQmKa17SFiNK9bGDVB/8JD0CN0QU/eodXwJoAlKbb
VpjLtB44njaIDkPVvuPM/tCV8RMRBFWrqXBBL+zdPq6exIhKfsnB3RQltb0hJoc4CQxQjJIXHMqX
tQGshDZW6wywnSBMDzkHoTYaX3InOKuRHmEkueoD8dmW9gGSgq0ZGUBcNxZ+J9zFVfRIQ3UUXb5N
jWJVheTOiosUjpbWvYSzomc7JrgwVbeARi7zaFk2IAlbiyAHaqYobSyy0ToGlQVGzfGu6BuPO6he
DbTmkGhwGi/jI8trkMmZ38T8S5hO6Tp6g+JQ5lwSOQ1ShSrapGX3ilE4Tijjg4fRuaotkF00A7xL
R2Qeqjnu4ROxsItmDxNwG9fA2iIkwUPLzDugQNdjhivgAsKuRZXLBb7vIakcY2OaOIBPhJvBBsXb
AMvLrUiG4vW+y1CspIhva1gVsc41KbsAhfQiM+BcYnGsuNUA1meucVcN9HCy4g7AWXobgs/ZqQ3N
dahCm61pk0Mytb4Q61zZUKbzz0SNf2UTHssBiV6d5wYYfIHfKSDmR7EF2xJ8VvYhbMBRWY2dQAbm
EtR1zzSkkHdl6aogxjFTINkWtaUB5NwlHhTvjxVhT6xGcOOyvPXT8BPOE15WqyOJd46p6chxiTeN
GbuRDX/toHwwpfOU1QnWIRvkO4FN8sis84BaIXApu2fi1D0AZcWhMisfC6pnIzOKLGDijr15iME2
tUz+xbMebvFFu9X0CmQq0oN/gmvAdlpsBqXZGJzBAgittT7EPgWsdj0i3gjL7yoLuPMqajCvwB/H
7P2wbmF1yPX7xgbgthGE72ysim6EVJ0fpWiPKlGfRQOHmKpSIwZZfGekoBYOXbgEaeDARN+61BTH
FPjoQAgUM4R7qfd7rbP+xAWIQTTaNA7zQD7DrJzDIyEr+R1T0YHE1ltQx8dEOAegFzZkqDCJlaXX
MdMrqhEDUcTdxslzEFlHnI1zazUQPE1vD2pERDQpKYD8tqD2MTLIGFCkp1fYe7Rp+sx19aj0sIEr
zxSjkbmvObgxNa4W3E6Kd60uAFLLe9OVAv7arfUB6NQKDJ0zt/iukAz7oILscwEaTcIzN9ebO/jd
Xzqmf8a288SteseFk7lNxCD+aeNtztrPJoozD+v7HSaid1JYx6qWwssk29ijvZDRCLT5CLpuUw3b
uus2hVXtgjZfWGA5lbp4kRZ9iSvzqa0ncgax17pRPTOrxpayGLdag9kurl6RQQW9L+P7noh1pgNA
KCaObDBGC6MWy6gYn2TeHlHKeQhlbvmAtP5lZvpmFMFHVNUHU4PFh50p6pViuFfYEMAWlgD0yPXP
MMCleJIscqHkwolAXsS9Xa1CB0tdUPqWo084PecRdMYtYFM7GyoWtwnosrdgi9pRBzjYEnjAGj5s
QLXa5YCdRJstATBEmXv4DGX1blTkxWmCT9p0L41Iz6GyTmObAWur9a8NATrZMaAjETXuh41drZgH
cukpc9IdvKXuIO67gCSMJMlgVd4gmzeSRJuMd9VH0g1gh6rYFzIDRBhABY8MJAMCvoAYI1UnVUyC
DK3fOW3pKWgvlkgcxYD8CVhppNvKkWf40xQeKoCaZZUmh572wJhjzIxBpXtpaPzJwS/Q4vIxztIt
2GMPetsdlaofuIM9v9KDZa2LytX0MfGSSEc9bfNSBcHOLoHZ7TuKykkT/yq9oq6Bcc1fUX5+gpjj
QGrtxJCYDAN7H0i4vmrkfgyME1XFNmaggDaZXEWCG/BRq/Z5kC9wwWp4WQLjzb69szr6ZnPMWpl4
tyrdF1ayD/Xgc9CgFBJt/gUhHOiKcGFKegUmVTosqp4AglxEwsu7+Ayu2anpqGsmxA8tHKFT5SSb
uq7uY2ZsmSWewiEhK17rqZ/CBkbXEW4jtJZ4BeRs8WLLkmvY3Al5jo1s3MD4YSPTeE1a+NSoIXtW
trgMmYXD04RZN8eN1ucoCGLFOhjTRwA2dzHCG2Rd1PFkdpP6kWk+d0V4Afbe8MwcJ5kxqT9pPjQe
iVvInnFodKkNGZM1MMfLYgPhTvkx78BXsMvqUhn0TsnofVTN0YmcjTW2R8X6OxubV6PdpST60u1k
aTf5aTAkhAKOF6bwRSekmKijDLAq+PHosYBlJ7YGtqoPdcxQTxsfbZYf07AGzAFEgbyG2a6q6XMe
lOMizqJtnlW7NgdnzxjND83pIg9T7ztH6jDuwO2DF/sCPpl/wdVbUoccQNfFdAa8YZI6jWflIc5U
Ul9jF8wXAEUfQZ3P3YxVmEkngqMmDmaB7XWfAkReafEuyUDC6hJgeduMrOwSoM6gyY4SQDfFBm/U
tUPWs5PNtwXogOgN6y6g9K9TgrbZ15hyAUbeweVhjdF4bEv6R1F4lRbDJlcZd/XAONhNvTbDIPFU
Kw6GBEi6GWF63OJNtba4jyqJUntDLuMKnPjIhLCJ8C1L4q9EqNcyMl60ttGXo44czkiakxNaXmQC
JmhRLwSnsDftlaycVZZyn6f2o4z7U4yXi3Jj4cD9zNOnJWjU+k8tC14MHj9ib7lrafpEh+SR1xCv
2vzQ1PpGo1nmOjVyaOH4lGg4aZRxdM/IuNJMnF6jSLsnygTiRVySPlumBcaKZotXc+xPNLEWoq+e
qjg7DSP+r2EoVlRnVcKsFZu2tq1PYy23OJF7cZ2dx97OXeSFJdoguSizYGcr1ZQ7tA14H71Wu7oE
1TUwyoViIffRiG+xrZ/7xPpbYdrPnPK9glEV2LHmpwWeq5XXKEdOk0e9J59DGbzHTHyhqDvG2hHo
XjPViIxCe5dN1/iaAA0koe3fbgD1m0Vt5ppt4YvKtGEU46xFjQ0Yi5PKJSPdO2V6DOEOVYIkOCVo
HI+VjvCErC59QB6xg7yr6moP8mGwIwNwD10XwKaq5pjVaLTFYeEQNDjr54a4UDBlBwcAEDFm2BNW
w15mMF2Nwo1hsBreOP3EyV1EFfnTdKT0Rkmf4dp9FxTpo4b7amQH1NGxNJxFmwVvcaLLDK8JkZiw
oUbVYWjtwJrUE3lc+wbKZL0eJDgv19nBnnbssg0vAULHpV2M5tKRD5DdsDesZp0lvc8h2IHHT/7a
FDi2JVzpLq6CwAbU7Vfs8FB8XD7WqfPVWPqmDNWi6Q1Qm5EoqI16oguSlQVTbmScikVlyaUM+U4f
BXdxgb8cSen3Mt5JS7VeM4C0xzMcZZD4yjh7MPP+WCcwT806bKZS5wA+X7DMC6wMFQ6zXUMuqgVE
Q2niUYKe4WL8eIaewNbaYVvDBBUHL/Mn4yBAWFNuyBabPsM2MBzkHsfaz5Jg/cp5dt/q9G/Css/W
7i89I0dSt5eiCu50yx5dnOP2hNeYq+klTuUytOmiAGXQ7eA1hoMx9fgkyCyrjdVoUFAq64MzZxGn
fCc0LOdInr51IscckhoPTtx/mkR/Tli+GlvTs5lr2TZ0pEl0EVpfu+3kcU4cQOEv3EDEegrS67pv
ljLVvrrGLjGIHAO7TvkgiQCKVpzC3jZ8YoKtzHJ2n2SFn9btMc/5HiTOY4t9JgfQcgmaAhaWLLuT
lsCKDaJhriDa6yO8YXGmsJbwUpl+AfGy0iv7GYgL7FvHL5F8NqW4j2xkFAcen2HYnritiBrwVtV9
MR3cotBYD61zB9t0HAn1KPaaxHo2+3Tv0Oohpv09L537Hgk0pxuXxoDaEWwtTqHodm1UPFkdX1a0
XRHovoU0J+jlrrGtu6Ylz7XQX0uTrsp03FI4OrspipQXoRwPBCls7FDenHE4xU61dApnHUTD2giw
9xXpogQk1KtLfW9ryQcyGgdDFxckTA523hg4uAafBiPvkVFtHaoGVDs6T7qGGb5XxmPJyCJX+bOw
eurTpLmwljyCWvhXgpzp5omz1IAyd5p8F2CL7Bo4ImYRPQZlJ72M6G+RnmHOSZcopT1RIWBz6+BY
aBnZE5i626DEGYtH5dLqY3xK/AwI8p09piilGNMlM7WJYms+91X6XqT6hoViSft6WxjjQqR16BIH
IlcCe7se2A+FXCHSgIfGyTd5af+BA9dLOCC7T8M12G5IigUny0Zcx8lO59U2mxbZ6YQWBHdaJ7a1
7uyxbFxKEZzSjHwYvDhyh614227A7n4skxxWo1biMcq2dqW/1a2O8xayK4SHmwZ5apD1EjeS0O41
4wTvlp9Nlq30pHoqev0cBphtleZaXboI2xE4Ve1kmOwcgfeco8YAWVBMgwGvDtThZ+xlt33eS9fp
6AdB9ilDAo3gFCtC/QIf3gXFpTbQF4fBgdSgDu5loQD+zj/ayngqM74uMkGWhj6+44LhMVFsixzr
65CUvm0Wu9rCKUYzvLAzT1bcfhESvuTUXIf2sIVJwybVaqSFIyQrw5WIkf8Q8bo20mlPlj+3WHMw
XRdg7zpgUKNCEvu8ZVerZzCXQWbsc3wktoyWFm8CJ8U2UfTgTujauub6UmHXxzm9G6P2woPiSPsK
23CIxzXLOiGsD4HZPRapcoFIID5L2R9twGa/1zmIpBpylMYlilO4qVnSLwXgU7LRHsuQlx7S+Zss
jJ/g0/yR/R9F57XbuBGF4ScagBz2WxZ1y3Jd2zeE7c2y12F/+ny6CRIkyFoWOXPOX2PwrXgtg7Er
Lyp975L40FAjzwxFp3F7EKSl0Jm8hG2jndu63HkloAL3Flq30Ou6M0D1GyOz3xRumOvWYevSaNSc
sFrH3RwbrxuoUz0V/5hbw6JsTjZYy8Y/BPPo1SE354PUB+qZk8d7rIm1tqFRmgP6OetpbuLDVGm7
ntR1atv3m5gTv7WSa2PFOwKueJ7M2xBXXCpLUBcMMov7O7veaTCrTxTi0ewmkdNZkQtwxYDcH4kK
fDBd58sZzefcEH+6xqHYuok6ez7nZh1qktqM0iOMzfD2C+eBH9cEydUz2eaT+yWTIaAZ6diU1d4Y
5D4v1Y/MhodJswmjG/ozS+kUtfNAm7zz3c7bWVPdkRJGzBhddW3i+jZYzsXzOqh+wyU3rTls9fKv
qtS+EfJIyORv6wwHKOlLmal9TEiwv+bmR9HxU8y0IRQt8xu58UedYDEnz15rb3ikKPnNYkSMV+1x
zOxQ6rC8Vfzm8JB4TX2W6BEnQQf0sFm3VlKoLKdL3MdURqgr6FsH8qqdktmLDEMzmJjrQ2I1p1Ef
P1S9fi01I4hcNaakQfhep9O7a12IpwJ0BIiTat6TfnJz+/TXLd5AO3a5aN7KigttuNeQCw7wZDuN
PWREJkgPEx1khN0yBNVvtcU63JJoWZnZKdXrQDlM/aNHF6wYsjCvtDZo8fpYxXSoqjnClLXvlm06
usx61Zr9NGjiKQdhHBsICVSJ6fg8/pwqZg0gCrqgeW+um700w99KsMi21IgPw0WNfCg3ya6L1e/l
gDIQnMzNOMxHNILgjYFo3SysXedZV92f1G5+9Lr7l0m5L2sSHsde/vGM/BQPSzDWHkqpODSc4p/G
AVl23W114rOHk6ToiufabC95Q/Ows/WMQ+nPyBcejcI5OkTssAbTSZ/O2Y/ZWmR89fu07X6zsTyO
SvGXgrXXpuzLNJdrmopjkYmTXcl9yjzgpuMjlpRf2yWy1EnOTayirb4Xsf5TdplFWtnlvmdV175w
P9ZF22seZ6ibPJIG/96V9kszgtJXGg0STu++5Cb9ULFtBaSocpWnHSOB8zdGlRt6ufHHNh03aPU5
NJPC4IMMUzCZ+LNZ1gY7OcuqutoLKY+JrH0Ay89umrNIiuW46eVbJfRTbvW7WXLSy/VPuYhHXQM6
cdD4+oXbjQHNw0/OmvYkBRfV/VA/b03/6HTqZ03ML2v1LomtsxdnGI2WLgvMZc58w1uroHbd52xS
h3gYDxKG02qcf1aaPg2tVfqeMzmXSU/PpHL4fcwJgC0tjfMk9CThkwx6rj9p2B+Uo67kMjxXs9GH
U9c+MLUq32vkS7y0o18M8V81lBBtaQdjo+aoLmFJLQGc78oHV5pVUInha2o83afOXvmzVT+vmfhd
dIWu27zaKcF5bHUcot3z0CxHVc373LPYB7IMJMC+buYWzQBjc8rp6ZXHyROXtB7MMG1T3o3Y3pUJ
gTdW4hzaWXuUJF3ynjxt+AWVsR6lWi9j19NwoRbXz4y2jjYOz9Wr34WXfSsG1W5lNs8JsM3NV3Me
f1U83ofidEdb1kARokm2di1B9p3nUi8ec2fwZbrYwZpO/1zZM5PyBVbLPdAA0jFyF0yppgLJUslT
1hevhI/v0rIMbU97IXoMR1TD71em8snK3LDR5U89/zSyqY99bJ+FkbDJGdRJGOJQVvlvGy8871Yb
GDbfCOTbXu/p4nGAN8JWGH7FJQGbExoLtMA4EzS03os5qjq3j102HA2Ie4PW+ECly1ngl9ppDVSs
61rfSeFRGjb+bPZGq43I/4puboAF0l3czUcrTsfA1IhatjdKLfiGtWY5Jfx4g1qmx3Juzpq34d6y
omIWz2ux7vp6upRbG9ZUd3DcPbtdguabM6TdqlPiEYxpuNu/eemibp53o61uBpiIsS3/bQyuvq11
kZXSMKIVkE/DsHez5Et6MZHSfHStMnezRtPkwDM4KI9fl3x3U216cFxC3IoR3L4jsC/NCXnocHWV
a+3SFbl2+3pmotFniwLwsrkkeh2Zw/i+uVbQZLT3KUaozCvt00Sp97ysf2cZE3CvgQzjaS8jO+MS
NNsHSjPpKGd9wIn6X0+3+5Lq+7W8z6d3w1Xz3JhNHizFYJPMuUz+IIfnsRzJMHeoSDLX/HnVCRVU
Bs+VIzczMqv0qdx0qq8M67GZ7KNotktrrjvB/6wj4N1XYn2Uc86p7QGA2WP9VsDF96ZxxqWWYeda
LgwDN6fv9l41hSoZ8kCH+VpKBifpspoqYRxkx9ua1zhB4BONuDgbrhaKRB6nMbmpvvtDocRbalKf
PhDBAiRtHEwahmsWirYTu7jIsojz/EsuBblnlenbeMAIqdUu6WBSo9ATYUgmOClUaAqIA9xTNfqf
s6h3keZdYFuA7eOAEW+S8UPaeVAFIq6DZi2eh609t0l5aOpFxzZYbxz+AEebLXZaGvtkER23tD9C
1PrDPP3Nm3WL1jw+xy6auro487Zdpj4NLeAm3jg09MI+QBiGU599LaU4YobeJYVJCvIiwpRTOdqM
5BVk/DasLAOrpq7MyW2o6SwhgGavayZHf3E1YFQljrnrUcSaiN+qqMJhdI5DYR+6fIzshFL2sT+o
hUtGmUdEH58ZfG4zgFFQs/SUjd2j53Q7padvoKX/KvC5YFqI0jFiR4u6mkosy5puOSQAgo3+ZjXm
RwuysFbboZmdULb2t5sWgmfUeC4G+Sb1aQgSmBnfmON9r4siNHP1vmbxCezye3Lt2jfgnPzco4Ug
mS5jM4uAvoPfqklUWHSpRIcw7ftJOdwZL7NIb6Ne7/INjrXqHmxhhfCo57zxzL+5sZ4nBZljth/T
MP4z+daNAT6/2LZHDJDXTWaRaU2PrdldqPa6aqJ9WjjMVgvZeTJbj+W6HSZvgkdbUaHYQ/uguc/l
vXrNGXamVYioWsbsYZu3S97bX03VN/vSW/OorPUTLAdZ6Z0VuAQmB6PR/THW/G9nsZhWtcKupe0q
LzlPlvuBMOWgpdUAtzQs/tos6SEzpPJF3ewqN14DO+Wp7XMEHEOKD5X7GsRPgNFmjvWCH4/no/Ii
nTB+PVHWIXfdIvTGuiC2l40snzbhzznBds62s6DsgnR0JWAj9lSybYrI1OV8qlx7i5YqjdlIqi+h
OefR0J6StUr8ZXFe1DpFRmL+13k2RYBdfCZPJLK68TTjD0steF+gNT8V8pCnxl+7Kx6Muj+lxYhZ
T4s028DkWgR92w0vrE8QVgNzwpxUkc6cWcjhuzB7/JhTc/DM9NNy0/dZjUfZM7QsU85301i+UWlP
RpvszLXeTdL9WtP5JMb60jugFHd7ravpt6VeA33aena9BDBNNvwAsgSON34a7kkSt/deTFfnwthh
rN8rZ5YqPzfufD82Maj2bn5C9fpV0qwQZGoLEzXC9eFOH81dd6fsnQmUqZzEATT7cZ1HuGwI6JL9
Y9AsFW6p+VUsG3G6UONg1xf0Jvzsbvvp2QmUg7LdQ9rUIcwQZw5QcC7kx6SaZ0nNTNA5KkydeAy2
yXD8Th/9atyYeIy8pKZCOhEKf81HffStJ96eR2/fj/NJL0om5zW0sviy6UoPwX/DWGpX08PFmpnP
jaj00Fk58T0z3hXjwLTjup+VHD4ark4AwU/qe4Hxiou9za+ps/yVm31zXRjVpB/DXjNvs8qasDWL
p6HWH63GChA6czCDRU0O16Fz9tzl0ZLT17TNOwtVR9LOr/O83ZauhLiRJINXYrH3qYxhIZuIwevB
MmqNimbBsE6J86JT1jenHdK0qQhM2T9rS3FKDLG7hxwmorp0df7sCPfmQOvjj26boKr4O7VaN5lu
7PLVruiLx63naClVfLTneQkbB249uxMxaZmvgdeXcFxND0qT4cA2cpiErHZPm3lXs5Ef5Zmk4Viz
eomn7itunROY6CHJG3g7VgbdOVtTnoWD3mnHDdGLW6lbO9unzDMfc+Ip4XjHt7kzzkax5WEyOS+J
vXhhv/CHjTk01axByI/6g9jG300Ux7mA/1nvTIs9OF8z5JTLDes3ZntKMidw1upgum3pT0bzxIZ9
K9vxxcm7vePMjyOObBRwvCWDHeqrdiv6+MllCBRztUsNTfl62h7o69SPmlZEIqMl1NUPNU7k/6xV
vxo9H4tfFvfpc9PA9hdev2/d4hK7TIyzaHdL9Z6QlusgAE/s9cd2KJ0srBwWfKOMrOrqzu9qiX7P
RHnYND+ju1WHUVPbC4drEt77F+cpsQ52gedcXxiuDDTNdG1w3Spe52iROf2KBi+JaRgIF5FeVPxl
dLoyWKwmBOB4Qu34T0EArC5yncoz7MCazc+4mK5zTSmZW37FGmllZu4ekU+yz2lNALlnoHQrm6Be
k/9MlenR5GhxsFrld14I50B95kO/ZmyXKBUtx4q8GHB0Hakitjo2oKlMIi2TL+QoX/S+OkiQMduM
dZQ16pzXZdAIa5/APyK8/PbGFnBc2zM33fP8Xd9prcKf6QcO83qBbnSRFmmIN6Zo1tTBUtk/q0oZ
eGI40gowkkz6Bz01H8ysDrI8jYQQT4akhloWF0/3mAjNF/R+V8DuXa1RnpW5MVGBc41cxb3lDX51
p3Y/ew/Ht9uyM8eZkYRiRUSjt9ym/GwsB3MWtppimRFtHxRJQlPiHHQj5qRK6w/WNiON8HSQHHY2
uxz8bFjBK0ZqM2JBiwB6Lcep/jJmjFFit4+208YMHTkfbO6PlTMVpE7Hrb+abReQdH0da+0t34p7
N3usGP/MH7l1r/pGrUZtY++lWH03JyqSTkzOmWCe0V3IY5WcjYnmaVIbjGijI9jfrP6pM7UXmnSD
TvNA40wX4Hx7JPwoQCl4QOcWZsYQdqswkSTGkd0WJx7DJezkY34/jNl1J8SVy17WhjpqI7VG8/Qp
K8pmED1o8H7SyP5WOrrnXoMJURb8Fr/NthMRqpVTV+joZXvurE7uRs/dVan5Q3gjXVzOdugLkLLc
BoLQaO/mZmsrJviK+rfRYcThJF+RBN7mTPtnw3qGTtf+ZhsAoye9+xjnnPqUd4AHhK9uGE/94P30
hvsvJi1AbXYRjvisdo4FR1m7Y6QJ/SXx5oulugehwo7VMtA2M638JWN2qDXG2qnbOBTi3PmubefR
nFaQ6sov8upFZeJ+ykgM6eSFp3kvuJun46rSS17KB8M2qivYzAdLZ+Hn7CP6kNO4qlGeZRmPfdEf
bBdo1PWC2kp/AdTpkbTRF1ZDc9SAFuncIkNE42wozZQeMXS4XkL3Qytx6K4FBFXzVQ2bHjhT++WJ
/tVe1t/KRetbNodyVTtZeh6F6AhCsuRDbxZqyrvagbjt9o1n7Qd7eRAOORSepPImyyCaqIoXFvfq
vE7v3M4yWnILiW5/U90ImF0Nge6174lhlOS3NQ+JKu5qijEozeWNshZi0pcbyo79aFj7e7iFqvV3
U2F3oYX2mPfIvXjoL9C0zqXqEAIYmwok1UeMxuul3hqivdzLprZTo7hjcqwnks5GoioyH458vBmp
070gZ6QJZkHfI/RNkANmYHBfY46otEuOdu3kwVga0x4vefs1xcO6T3P3mjrJq6nNj052R90LfhmG
Ve8KG/WvuW2KdEt44NlpT5Y2buBO3ouyaPaskv40wL2IJX/Mlp4nMx+4jKHnSrO/IMHxR6t6Hy39
L1yBPEKeAfx0D1lvWuwP8pbBvQTCRFwXy7+Z6f6z6/ZXV8bnZGgvk854xcpkhUVrQtvb/4pkrBAR
dzr8uAmEvl0zNzlak/OXs8kGCU9Po5XvrHjml7ZmobRrJkY1AkRPdsIfnRPw4MIx5IhuMoX0hUDQ
TulfVg18qxvo2xoBMrgV8jJO4lStzYrOqtltFuWv5nTsXBqdypoycZ3rk9jSXW5tu6KpT2TOPNtJ
AutkfSZz+htP7meZKOxAlnOuZrIGCOFm5R3+LKoUvoMIBX7U3E2luVtAxJdxCnPTjnR+wfSUGa3f
AGNwEx50wKfaNh6makLKUvxVBAlbnsJ5tEaztE+Fs75krndIvZhJqnM+GdeO21C2gYLMWjKSSdzC
DoXVU0hM5yVE1n8aymL3nudaxsjOTbC7cRvpTbFn4M2pYmAs2oAAEX6UFEgqs+NX1H7IPpo4CaVK
f9dNBLBW53qtCTUzwOHaOIahTPRLTEtuVmkTegWAiMpxzmVPN4tTaXPYLhyWhXREkMBdvThGb4aJ
NtuoX5XGtFtm4UK23073ZO67ffypW97NkttlyrSXaqqZoNQtz9StXz0aZhcDNZkQvlan8Gd3WVlt
vCTQnF3l/tenXUg9UUMSU/2fvWVPg9n+kXzPiZRng0UOmr98dm0POjk/NVb1qxr5NjMP8ojZ0eJa
T1BhV681nqtNP/Au4CtY852c5Q4t8FFN+g+jyWPslif4qb+UxO60eU3OWb6YvAmluyNoRxAJNJrh
2q9hE+vPukdOjM6ImAm2vvIuCSzvm5VRdY95XRyr1huCzLIisQDdNTRl+rm60zex+m+WHaoOO1cB
OEfIBsL5kzDvwD/rxXpd2vggCu0tXVgrah5FMrtexNQ+9tt6S/qBI37GdbrIS1avb1pWZEFLzY7v
DT3BrBMgRJxtR0dbdkllv2pdixrduGuIQVp1utrs3n1aB17p3FCg6kyzTReJKZ72WVr6ws0uhQc8
ynEx7zebUSm/76YFAG80Fza4dsOkR02Wrzf6twMTEOm69WK7xtVZ+CPQUL4rgImZbxjh2FO6JN+F
w81nCxtNIWkUq2EX+4EAWYscj1AbCkaeGiVMCo0rVEQ6eUKiUn6dN+/PgAE+tga0ZQn+EsQNS65F
ibCPZgEl1Lt/kR6geN/y/twtWRl6qzqUtpbt7RH2Ia1gzrvYb5OYqekuQFZTFiFoae6cPuo6MveO
21zMFMgygGbACx8N1EjfqJ/G69CbDp128Oz/PGnRQVTzfUplvKSieshT802K7Won4k0UqNxrD2++
2xvnpKuLu7bk3bWGivWksoPKZcNuNWn5jloOhUo58MZqhn8Xte8uOpdTU39Vco55iTPAtB47D6Oj
3yGYOdcx0yBvxIe9Ti/WtD7ZHdrdyktvElGoj2/gWiMZCbpSvRpL1oV9ZuZhJ5KLSRniDl/THHZV
NTa4cIzIATYcXdvPmr5Ebp0fUj5wPbegO+RUJPqmP6VC/G6cAIO5qpvMYmMnls1FGdz/a1LF2xEz
lIjOQDVi2t8QhZ9LOyOD7KhhdJPUDmJ0b7uK8be1oOmdlJK09DGBG8q6eOe17OHG8pSt+i9RxZHW
D02oxvhrQViENr542xa1B+MCBABOQaXRzH43jY9t2ThR5hI2LhHyX0mbSslWrUD7OoZp0PEicV9Y
xq6W9G6apt7qEhIhE87NWPK9uZGTGns7L/Ge0pEHdtPDrm32IsXJlGkXr0be2afHMsWROTknru9j
lxfPK8Mu1RxRW29bYMn2WBA1OdQdU6lLp3y7AtzBKVeMS+Vg7IY2LULpOKE9qig2JM9dah7LMb3m
rX5oM1j7ts5esXc9I54El3Lm0MVrgCgn+2nJEgrc0X5xLZpHxQoF2VrD7CcGyO1YXseWvECt4hfg
euFo4QSpFheVqmC+ak/FVB83FMtdH+PoN7J3rVSfWaafWg/VqIOIcTaL8zSbR46/OUTIfnBXbAy1
czU5ZKGSHdLtS3HJ7HLX5d1O6+NzQQgOyRAa+pTsZqD2Ysz7KNBYUwCKxWPW8r0sXS2aqWsKVz3d
lVWLzgtGK/Cc8TvV3Vtl5WivnItYuZbSPt9zgP8dUpInnWwJsYMjlRFnp6SGaZqP2A1R6A0VcJHG
cuVFCkG6IK3yqNvtlzOPm8/8yQ3pVG8l7iF7Kj7RQBy8zHsy6hgErGdx8Ux0L2jLlnLd9zVbyrAd
EQw8uV7xIxcOAunMf5I2ozUylcyYGGVskh5ji5zvvKsb3jwVuHr2PKnkH3ancIuHM/8pRrSKyk4+
emyAaTvFSz/mE/DA/OqYSxOUUzZHne59tfLLmgQ/QKoHlcMwZWHshrbqDJLTtOmyERXHecPQZvNZ
smRn68NhVum+0e2PRBTIUKqPKVlL+LBlZ9QD0aB8MMfWn2YRvyyV9i5m51RUNe1DXvwqizjggTmZ
ng77j+OsBh0fypkNQaLjNOcPVAAHPd3Gnb0OF1P11wqk3tcUAp9RXXTMDmPTvFCod0/GRsBPNATn
B8VMKH5kI54F1y0KuCNy9BfkhN9grAzlK4MrFMl5ddPnzMY+rbuhVpIiZqBGitHbd/U4wyzNhb8g
cK5qNJhOhosOnksjUyMQ0jb8tOsdtK/zeWrGDCYftQTxwJDdhXeYwbERv+7rGhMzoOwqtSnIcydg
/aK4UagiXAfEinNcDJz4BfKBdjh1a/vNv39flvzaNSyK6LbCSl9iH0wk8nK+eQK6mcTJSHc354E6
6MMEFSOznhcJ7QtwduppR3NcJMOJ++Smww6V3ylHshqnquXBWU9c3nD59n+srXbooogg5cABoBrM
SEsznEtM/SrHBDTX1RMrueGDL4f0koSGsl7SyQk94R5qezinpsYlXD0arhlhFo+q3vqtiwT1Tr5e
ITKPg6195XHyxBxHV1lM7qWcQy1JjD1dOaS9VznrlL5rsINOnPgvjkT35s1DGyQ5LwJWxCqchvQj
XlaADXM+DDrdT0V+ArZ2/DSOT8B4H+SDNNEWUxUOYI1aucoZOMXzuFZvicjOvea9sMpFWi5eUMC8
NDobjFYSz+21jXlQvYxEZbxgF/vusYiMxnRockghZ5P+LCpErSVZM6u6iqY7Wo7JVFVXODGq7ewo
kwUK1VDgteOjVaibnS9w2ebnsk6gngnCapZKbSGYBGwIFtR+I3f0UgEbaBNK/Lo8dkkCZ8nl3JS3
VY+lb5QjEjmBKLQ15z7UERXo8Tr4caFf7c4FbDVKFHVTzCo2BRtuWtYMINV+Nr4RK9IGGn+uQ/3f
5qyB6NU5lslbrrmP7VRSo2TvJ7LP25EVgCv9j1G5PLHS+NOLju8XoBvPk4/9Jhwq6koQ+WNSWRYR
iUbtspmbw5jS4+oNPDU1rSyb2i0NcRBi3oLCs160FTCEyu/Nl/FgkKmqURJfZ49r3+6EtkGrVP+l
KZVpqrgAY57KxPuzSePB7prIU8NxJp6SkpRqh6yAn8mZ/cVKv22h9L0YwXhRDSpI16HKX6eeF0iL
kYVZ4xPp68EoNZ64+MF2MsrxYF9ZsMZy2bet/bU09qFB02zo6qfdhnel0kO33acI8q4YC2BmTFbZ
Jjc+MkO/eSjE2tS9rTlPc6erfWI3tNFjZ8gEvNDExiqq9A8iq592bom+cHIDAnTzPcOpYO2QbWT3
pCjFdddYSGOL2ULjmd5duwMeGmChLXY4Q6zkv63THgyjOIvSCqATcUSBz+KRYuMpi6OwWFC3+dTm
ctdZhA8iqfchMo5pZz+vDYfgZiVhJZkgtGz1uxFnaz+YF1kiKTGxJiuE42M7vmYYV7D75FR9Lsc+
mfZWX76tOaJCh24anWU+0O0p8Ob2muX9HeMZetal7qrPzaPurkdtyLkkl+1ujsTQ1LWBm+P2Mfsp
jDvrVJRmaDMYDC6QuOG9l/U04fxEQDJm5JDSynfC7PMwxPVrOevermkRot89Tuv4XM/mXtftqCW8
QCrxZi0S8S0ULFod+1h7Pcti5p5qbcA7JS+5V745hCf6Xm/uGtc1duouU03bJ5x1724tPjXN/MJV
gnhm+Gzm9VtLgOdIXD7p5HyjcDP3pV3ju3EkpRl1MqIs1zxcZdkha63PFjAYtPhb8Ps24+5nGtFH
JAL4ajLY7uc+PfdkeEZzK87x3J2HtmYDztnKkr9jnEdSq456mv63JgCva35dhbUFsxpeWrTGeeX+
YeOMmjr/58IxW/qGE6QKZKk/F5n9ZYwli/xqIe4ozyhSYS6c01LORlBK8cfgHVL8nP6SlH/EiEPE
dtdLFyvUJO1u6syIELrbZqVHOQMIqxJmV3T/uko7r47zt66QGjczlZFtjLg2MaBSB/loaA6KiuRj
1jERTTmqk8whKNJurzMMW5abSIY6+Z9rgs61smXAYC0A8Uf6R8qMVqjANL2jKzsW4PWpneNI9GA5
SVb9EM4aSA/dwGSxX5fOU+FSYexO2S7Fhhtoes4s0AwlbRPiMTGKyG3K13jUrZDkcMx7SG1xaFgS
I/6ILhE7YhNXF9WxCHBlgmNIjHV5htk6wTcFuyKPsUkgtavc3zJj9uHg+hYjBqlywANfPIOdAh2N
z1prnuQyXh0prnWJuDjVb3ZhRK0lT6CAp5kFNUjBlANlpo/KGS9DNX+ZMDsShAqxrBn10nqUgrsz
bm7pAksxqvo51rI/OEWJe6aAWcvh9EZ8acqQO1MzvvoKRYZO2mt75w+Fvic+E4mei4up7+kzLF3a
SKv8UWGO7q35atXZQSn9XWbtg5wtYnyZPocqg1YAg3Wa5m1KMQ8ttiqZIuFMe8u8rjPB5TPZdI2g
D4YIwaCxsRYnRaQwh9UJGq3c+TOmYpfI+WLXfKtT2rRBUZQdRpP2sLgAyN6I+KifODDMGDVVs9dk
d45B0rBq4vru031hSM0f6vbT6uXO0ZKdWyFvmV2+sqYu/809LuRsOzhjjJtTLwv+FFxadm5HnmaG
egk7qCfTAUFCIKwurAkc9mfdDIfCMX3cG5duXf9rPeeDHaJCczD8iJXZYCqwcKNJytf+7ktWW4CB
KgQWCZBQ4owukezpg7OzVfENvhq0Zswp3Mpnp2dknjzrVph0ylv6dHBFeUo1bwYHXHYi9fgdml/M
WYd8Lr+3UiO/li5IgbE5uE9eS1KcTR2WrFMHbeIRnGw8SQODlYO03C+EHmzYdO83neOLbvnIi4ke
W7fB9iB5mMv0uGl5YFmMp6I29rXZ36SY9/ZQ71mY3/tkODcuirciN960jvpVmkzDxabex3HeJy4l
euhOWlMCJ2QHrWlfgHOObISPcEX7uEteMabil20hLBHHrE2BrXh1b/WUHzsJ55EWVAJUseV7irkx
TlBRbRZWGUt/aBKbcXU6ecg5BKJqeKTBb6f+fXa6/Rrrkabkc+Osf7qx+8nL9aIprY+qaXrwsIct
OS3G+mB+9G4d4RDlAclW5ts0PkpPf0Ukt9w/1N9Kq97/5+xMdhxXli37LzUuAuydHNREDUVJoZCi
byZENJns+55f/xZzdJ4qFQJycoF7kAhJpLu5m9ney6JGuKnGXdrr5A3cvdjRggTPcVO3DpJxEmQb
Da3ZYVyoY/6nmzTyOQkQxnLUUDPazQu6ihDjOOwKJBdmqNx5kokvPkZZNM3mA/lxLDKWWqN9Q7K2
F4bKwpvmPWEE41sJ7d3IOJ9l1fsaOw9TgcaxWZopikoRdbtK8Y+SwZCSMCzv0tkC1+KdVGkbcQ7h
XymMfKNX8s4MUF1YivIoZ5AIZmIpCVHX5x8Vjc9FPvZ7OczxkujpHp/+i2qYtKybZFN5/MnCoqzU
e06Z6PGK++U3STenEY4p6rX9tMbzpm2jfIi3WaNg1Pfa7iXskSZZ4InJ4iPkN6PmjnTr7I7bhVkU
bjiCo5tsulOWAtRc1Z3WCo6RKVZTbT+JUbvvrBL0dqd/pSaIOYqr+7KhIVhXr+VkPQdVJzNj0l4E
ZvsSM20YFAbiP8gcCRPBQBecaF8vs7JAVtJ4C2YSvffSiOVCK15CJscvksTnLyfbYCRHKbnKUrOx
n8oo+GVIiHorDmwmryEy1R65d5yaLHtRpfIefL2xzsB1yBpElWyomQHFBUhtxjdTljexT0hJMV4u
6BI9FjF8VWU0X4rK20i9PjxEUvrIv78XeMFyI1h3IUYBQpvN5EluyP1r0pq7dqLPhnp9K7Ti8MfQ
ryigzKXhM2ql3egjbs2zT8kWEpUd7T73BzZssppazIMIcFc4jnSUzPq27k0ymRC9RGN8qLn2FZdl
QlNv/CCHgtXQxFsRysArrPeY9vQiCvwnZL5HrzV+a5PxCdTwCbDIW4wCKeGOqrTo3sjQ6SPdGmH/
UVS0TuSGFCSpIsc0cczgXgV3kpxqGj+FGj0o8fTpFepNGmPeVdOVmqlvZGifliTdqAwkh07+4lXo
SKzkI6VWPZvHn2sZsMqUiaeIVGTCvm9NE9ewHq/lUN4ber1j2slJQjJddiCFxIicGwi/gCw+SD1V
PjgocgrSoCrEkyKpKzMKnTExDqlmfiVd+6IZvbkaNe1dQsIiUYfldC5ufUwrdT+91ka7qge8XaOE
UsWQG9wmNAsmcBJB3KwZbbfATYCWR6Sun8ySv4gBH1JdPega6UaWq7syTGg5JepnKAQe10DTV12C
VSGuEZlTN6Cng/jex2OVkdKGOvJJBO6LMqYu1Et3OHrWKsoW1Oq7tiyzVSN6PJqNcZRHc4F49LWv
aqy8pFZN3rxSCn+1h2A/qlnoCJODQTOBrFU6Ntn6aIZU88KTYat3OoaXaEKHiCpcGoxDLk2ugTUR
/+m+kXtkGvBJIlQZFOOb4c1oxscuCu7MIlhHtrpty+7LzrpjlUFWm/AKF6abaFwnTFHKzhDR6Cmi
rZDyt2JS7pNC/1WryiOVmw8b0dZgUHFDJvBZSV5FKuOp6F2w1JGs/WpC6yalZkoDqzwJv9gHgAls
edhKahgvrIw+oSlRxvdrCecWntyKY7O1eGwBispW4bQ0apS0MUS22vJQwveIGkFzbHIKCbAwkgWi
t5hA7j2xNKulalUxJUXvOALhUJhR1paYpRUQqikEiTX9FZo1kL/IGGwy56Y5Tom+k43yZQwQuiBb
QPwdb+MpAA+jvakFiShT550yC1+ihPwjiJo3ythv6khJTc6eZE05Zp44dobyWSBNV8apXNdFumnE
QA8suNNsMjgfGfcQWLsum54QA/3uRqq3KEAa3/qUc3HT+u12Lo0Cqtm2E36URh4di9ofmoOKQTMm
B3sBMWQh0pheXWbdiqB91LzkMMjhvey3z3TBHS2UP7I2cxJANuvGm75iOXbNlgzIiABhGEp4tKNs
LTfNgygkx857QAb1L0VgOg9sUSy0Kv2tcKAGBuUOpdTxDgp3ao2nBGCI0Yulqkiu1+k7LCMOG3nF
4NUPk9JWqlAQpL3x1pTgsEaFIQqyaTwJgFcNKGHsuM2L0WafgZpDJYny91JrsAiFDDiwqpSSdzF9
54P8KOH8aviOLm2JWTpkHNM2GFcqLmE5EsntFFmPTRs/h4GFx8Qv76WWqlfEVcJvyvsqQY1oF9+m
ph1j8B8xmgWW1bSZunyP9BigkKDlhrpFD2IfJk+0NZKgW5ZlHK/kNtjaUTCwY0t/N9Q5vYu2fWp1
48VMqWQxfnfZyjZ2a+HHtHHib+7nG7Pk4FPL/tEOa8Yx1PIrN12NJZYs+WdLDDHk5gOyicpndbcB
ymSvprwi8BkvzCzk8hbtKk+sg1xHUB5IiPiNuzZIP5MKiQy1xHuJkUZIjZBX+YyM1pSyodg6RMu0
SsudhmZzB+IH9FLELVoiVV3HVbdpqbHkSokaM0CaO9HO7sv2EanpXkgIxZrUe5YDnMNwnozBQipD
CTf24mTFbT5w+hRtmDkVAtkKtqt6QLg/DM5IFR+Bh7ZFo/LQYxwLe/Ad0ZTdmJr6JPcIilqr/u4q
XDxDcVSM/lXJmicdh5eoxJJe5zE35DfRjm5gypvEVzB9KK8ShDo1yY+mMhyiTMfzlHz1UxzcpH3s
s9il51ZtcfP2eO2mByEVbpK0Kk8MoStelF+NLtZJ1DwONNCKyN+1goTSTN88GzFnGaTvMeJ7xrBZ
r3Wq7jIiHXkAr1hPX/QQlZ/lE3MtRXsKR/km0huqlMAt96zAcFNpHtdn+J9dkd4MtqjWFlJW4Aur
UQ4ORQZ4wRKdwVoqb/CsbaIcSWZviyfZGk69ZL+I3ny3+jJ0+rDbmrSo9LjYFEb0StuPUyIt7qc8
P2lW/C183u5UYSS1s5tWtSk7YANoogKUS8YtPlCA/iRFj6ol3Zhp8iiGCc+wri3GZNw2o/LZ9P6t
RrcIxZDesAHZDiqV5q7y7tFEuOAu3E7HRtZn+xRTxEI2GR8X69QREhNXyVR8dZq8texxlfbK81Q1
B9PkFq+n6YSGwP627PR2zLHhyQwRmILowTaSkzrM6iGb+6iq/Mo6xVWmrJ9VXke5Se6HP4poKvZo
kJFbPOKS4l+TWZFpvNrJ+D7OTUItfdKkKFwKqdyENMlTBWM4mFGcOB63nFZG/67T0lfnz61qdn2A
9Ii1K7XWjvx5zeNysskHQCJheGL0CVoOURwHrFULj37AMqaKEgfaCTzRExe6516TP2Vpztw6xrwn
UfQcp4gbupGQHD3gBj8y4s041AypIZ8ji6eENFAZNg+6nv2yjPSj1AEoqJqyZbzOPRdza22N+bHs
0chL5riyDTzjXaN84rw8hg2X8K4oYfhgA1lKEX35qr8dQO5SZUBRmxiIREvrc6DV18MkJHmPBgp3
1runZ9uc3L2QwqMx2MxVsZykkD/tJryTZxVxb62KaW5MCwWVWKk+pCJZT7q1n1ByS0SNKZMPVMFc
VR8+epAI8hjddIH9bsYWypbuLk+YCaWXebNq0RHpOtSBem7c0kLAOxK6Eg4ZOsjHUfURfhn1fUw5
GYuwf1M2/lM61eptGs/ay0GuDuFU3kpRVjk2DT+GdjXHUTHvuGlzHhJps5iuWiKrJFsehobRe8OY
mG87tewWCheFp7IQx8FPaSIX7W2Ku4+oMT03QShWio4+Ni7E74TZCZo0fNuMnElT8QhonIDX9TcW
sb8Gmc60GeqpFqDLDvWml4NMYChYwoWo7FG2o7PfVEWx8ppwbaUQOkbkLDqxb4pUKFfzeeOpK181
XNuQto2CbZ5KyE0S6zfCeMO7D9QERvsYRZtazVaqX78b/nRSksT1MXSNqThQDnSC9Fsusl1ZDyd2
w0MVdI6SR3c2beZU83eK6W+7Hk/fRLpENqHdYE26HWhFrCQgg05cpo96nzxqVLisUPqIVZsGm6mf
Jn+8NxusyW1iRYc69PCXx+uiQ1JXetp9k0yQ0zqpYCQaQkyrae/SmDfXaRTRDaW/s3KKbrqoiocq
0SNn7IHYJNW+19NNjhOccDHuJbQsi67mEuB1y8rEkxQvKavUVOrRqlnqrhl1bz3JaKPaYVr6Gm4P
XKH3gZzcd559nxtimUBTy6r8l0znYVFF8kvfhTATwQeWorircDt38BIJgcEpIcVdxHX4JEtETpKf
WbbpBnpw6MCv04VSb8aKbzPhxpQTz6mH8uB3eKYHC0BbMtzaBnuHyucCweumtftDnvbLQLPYnMQ5
VZW+zUpBS+oTnRgAXcR3AIP2WYMLmHwsTzFm0umoUcCVUuSqPlHPsPRt2oilFfhQaMRETET5IcWb
qCmfDRPMu6RZeE6N42Ax1hDJ072Xtq6V9Cd+yWYsEAhOpQZGM3IrqjwhsVKhK4Nthb6GBxh/hKTQ
ow+ObPmOgZDlRlX4smZdO1yFqAiQlPXlkZPwTg/kjTSFOSJIBkDYk7qqubGgw7gpQfzYISxDT8c7
B4mypOxZ2h2qp2AjK9aj5DUrLOnwBzjzMVBZd1VSn8JA5CAP+zdW5NMYNK7e1/u6DNdeKb0UUfuY
ElqqunnuPPqV7Tj6a5R1GGgM5UUCxLWkhiPRpKtt1yz50rqJLg/lYkiN2bYT+grFsKX/ObC08Dlx
wdxoiU25U/2yNPEERPQkS+jG1NE1rPRdy+odIWlDyruxBsD+rNBW6T7qsFuL2HyGePOWzZVANQpv
+nouy8Y90AV4crQjFoVW3CLs+oYtyWeNaDTrcnyPVG/LeJhX385/JdL0XhoYEQ3W/cqUo89kvtQ0
KeIJqbKqZegju7ZsBKxxOrcpGYAV+mIfJd0Nj/VZotXkKQK/jqUA9ZiDSojDrrzVfONZzQ0HN9HO
10snU+X1aE43NA4xlUWOjZB3AukVM9d2ESihk4aTo1TWCNAzoFBtwZ5T11PSPw8RZuq63YCIPvWG
sc+bARWYVdUUOcJDS0Gh5y6MaVw9SMjkllU2rdEr3I3C2FKefu+L1KGVt5mlGuR/9NL7z1RKDsVk
PlSGTGdIAJprk5OnK49JZx7GwqS6Lj+Lofo9mf1doYzvKMed3lBvirZ3A4pjnkEvtoiqnZ0Nrxou
WMXjWEOrTpmoupca/4DMKV4NSHE9BZVsKk4KRcwxgXJEffs4Mt9NwgM4tfJhriFForpHd761+5T+
5ogwipFpoEc0cF5WeABKjwSnPAyROFApzJcwJH/FfngsuF9xF3gjYWO7HGMTSKgfru04uqHoT9EH
Hu7QD7+VUT8pdgXbQdMfsLndCyXlDpe5tcpouqh/mDCXLNtYHxCbxXdxUW1LgQYVlMzB8hVkriZy
54imPV/ny5iyhyzvblGgkmSM1bZDLQ1MTywMP8T1ZUvKIo7jb9APYO/s8ruypNPYiQe7mWTeNh1A
htQtJisGrQEwKK4eW01sNEgRIMMcS53Di1CUdSgoEDQ+YARgChqUE1wF6I3bLuFWYenLqLcBmeIp
S1J/CXtgqUW6Sw3PP1oG6hwpyV4pk91g2zz6tAkHUS4RBCL287mtJSJEqoxUcZ1FanYP2nUXIDfT
PCw5tQ82NLNsfwmOCZHwMLf3Xnx+8Ir+4edYWce6tu4nlRxWb3DiaIFjJtCE8uGmxIlbTAhNO6+C
japo8D2q5ASD/GHyQm6mQYCyEi9GD9OPpp960s3yTaErAe6Ny0GDVaVA3BJG5XOl2aQZSoHQ12dI
rEf3d4peMwMVc+vhgqT3EXTbQnT8/Mz/4KV8ZMb4YacB3UP1GGY9WS1qaDlh3lzRfMUT2bCoT8Vk
7MucBntuiRdlshlrzNsLRvmLkT3I9eTQXsECtVZwJ528arCwTKRRXhIY1Gazh57e6aqL09+dMLny
zykZi8fGbq8/D11IeSHS8b3b+fdYIr+t42Aleh9Zu7VTVHsHzxc5iX2gQ3g0NAhYE20EtS5uQj9d
CgwjW6F3ewErnP4VVRTbMPU18FLM59pjNiFCEnjOppD2qn1f9dZLnQXUXagOFUBFCkrKtlTr3KWE
K7T+UNsm8S/DV24jD6lFcN+Vsun6sgwWCiNNNqLeLrYG+MB9X3a/dQu9JWEGomM/y/6L4TFEHG03
wbtOxrECBDDu8zj0FjLlYAiuKHcJQbHkrQcZxnQccHUYU9CLc/2xDP12VWjmtBgqTbodRfLpy+I1
TK12ZUz2Z4piEF/5rVkXa03gpKGUbkssbAvCoFdRqWaKYgCzPmOsjiS/d6G2sWBtqYFRrRMLMFnk
2XuKQOs6l18BQG0NAMN5NjlFismu66zFFLTbvoa7aGDfHkfuAJKnbhsp2GlDsmpHAKOBbqzBV1GM
EogDmvdmyHHGSgn/sYCdQvLny+24bIdgp+jc1WW12tSd8UtBXl+iIQ8o1zZMr+Q7uKmMGi7I70xF
OsQp56yA1GS2pwx0SBvk8KYiZJ6JeZ/DfGrgMs1g7rKhUZIVDTjPaltTPw8qICOqtVIi74a1ug2b
OKXNTWlLlyUOEyqE5ii/y5gtl5Y6BgvJr0NGJgV7plqxrFKubEN0oxdRhoYwWGs5Bfa2ssDnms/p
mG1KYTMnrf7VjpIzhM1dnnaPSqPt8Dw9Azb7iBSyuBjpVhwbxBEw9Kin2LGldeu1jAMsqwr9t3Zk
4OQyyfV2WVrjU4VsofZm8Vd39LSBS4I/O6hBXiRNuu27wi2w76MNoUPm12+BlT4k4ELSRNubGMsW
hVysJHncw1t4KNrCXIaxfieChJmV0zaM1UdETzNaSnzapfQe+NyRhwxZb91wkmXqRuuHdeFjykGG
eFALjbQ1/CgYKkWdsDv1qQLZItHdqIxPjUKnXinV9yEq72zQvtRW6yXpmBtVGvVfGsChHb5UVXKP
gmRbD1AkKZpmU8GpJGkAE/LhPlejR0tX1m1tNtSsm1upMe5tDTO0halSrbqUblbwxJDTW66rlHwr
6yWnbLxCooh0cnhUQmXpUZi0NaR+zKHfNyNXaaVPlv4ssLLy5pC25YvRkehmdLdVgngqfqmDjZxf
t4+WZDmNWX5OiUa+hJ60E45eT1vEhBjZRyfIzV2vlatAtZfkpmu7GPOlOcVkQ+r4odSc4cgA1tHs
/2EO6Bwwi/ewCFJajcUBPm1AjovFeegkbhr2dy51X9lgvjaIwZa1UTuwZH/rItvVVrxW/YJZo+Pw
XQQ9dnkM2fQtb1B77ROh7+U4+IVm6abIopOowQAWjbHAiuli38mRpsoGNYhpN7bpys8UvKLektLL
itzsmWEft2PA2JU+Ep9+2b31frDOahToQbqmU+dC9q1aOMtJBktCzIhqA79luEXITOSf3LGw78eZ
l4WgE/01mXsyocSvhuHd9+j0NZN+8ka2Cvf6L9J7eMs4ZdMwdIrMQkE9ZgupTk7SnBRL9qyZyZMV
6v+XOI+PCt6Ihd+QLvpqxVXA8n8LUIJoF9V3hKDbekruPG7HmjVrahlgYMjfuNMWjVbcpNQhMyKS
ijLEoAYUFNESVRPXdamXMF0U4KGxq9vtxu7GQxgwqMG3xEIOzZOPwnVhTiXHGatfmgwXNf1dH6Wv
6TxTdsInv6xNwylGbxfGcrTi/1CFbYuPYFbUe9kstzAghoVtxsBVERPPB5XDP79tc8kdiecFdDvf
q3aG1657KVp3lbqdPN+ZNKrSQ25+tJ6/j6e2c4yo3+sSkhsFfhfJ//NQgaCLgT0kIyqJwEv3Sul9
RKXNUAXUa36nn4Zm4FhjikcayE/t0L5lvupUIYzKTCAmUpBoYO394NbYOJIX8F4K16z10FHi6l3q
41WvQbenlYXfzkJROqtrzW5dj8XrGLZwuk3lMW+4T7fa7yjTfsFoeaANjiTWUkoqGbj7Y0HvFKKI
m5oqqOP+UY2ineoZL0VYYUhICeewP3b2NCDpsILEiSK0trRT1aURQ6jybCAZ2mESxaPnyYhjVBN3
Lp2zBVW3bRb4j4llb1VN3I8puzDJ41PS+A9DO2zppDRLkUqPvoDXn8bcUGk5RP6D2mE2DYOJ7t7w
BY5KImvMyiV9bfQDQeHEtfo+G6db25y7u/1a94qvqkQmRkxclLX9UsMTGeR2BiT3boKTA8IlDSxu
wZRb0KDk8nGyq7c6QXvlyfJ7mpIoNHPzP1FORWG7hddQKTGVXxWTaVb5yKOIuM1h+/qsdP0FJju4
4NozlqZVvdKZpv5r2MjE0viZ4oRJgBkekhJHoBlQChFl+hAjJaFFhQyXdJyhZdM6zOmwCSvEcxoV
3UoBqejYrHWz54tjDaTXG7gjfYqVxbm9rNtA241N+Ije4jnQ6xtKIuTX5niionPLRcDHFVve1i01
Az80PuIIsmPVQf325Ju6tr90insM5oJhImNGTHzq/oj7B3ZeBZuRwYBBx+Gam/pH5JfUzEK879KI
HnkKANDYNnJeKq2hAp6utg+aEAm8MfPF7hpgJab8StRf2Vn9ldajuZYLqtARnQSgJfd4v4pFo5Bs
oYKdoZLBN0BfJEAS0odK6m+aQbe+OsN8C0z6/eaAMaaqJNB6CldNJrFa5Wsm+7fcF+nx9/pdnHBB
7r3oIa2BYiA1ebXUYXSEP7ozciby+rfRRKhJ94FBH5B6u9IB1vzct+VTVhr7Hma+Kg8ftTyhweDu
hmDwqzH4NoWk36Rpin+svm+68LPT0e5A12wABZFMJWp7MGrK/UEQ7xIl5dLUBLuqm9VPeAw4oEna
ZQpb0Wkc468Kt/fPc3kuzayZ5/V8fdyHmV//v/+j/F+rtGyjR3LqmuwN4zcG/0XNoe5Nzz///Qtz
f9SzEUmekqK+LqIIV8F4M/goBG3rLh6H9b/9+bORSKMZcgPQgsht2xHRiULXuGRGunJlatGl0Thn
I5EQ8kc2svDQHRnfBuGt21hs1SuP/tKjORuJ1AT5pAMPC1zPVI6m3hxyfHCRFV6ZRnTpu5/NRALR
kdDVbQJX6ZZD8ivhUPqnZ67Y/3vJFGKwwtJuA8q10aGolG0hda5qFVcmF14YOqnM//0/KzJjTEZN
7zNwDRpnQ0KXVPkAqb+ANbKA5RAG1wZ/z8/5L5OJ/kz1+s8HoTVra+Exr9Dq6elP0bCD1Mb9pQcC
H3riMKjNFwH5g5oXx+mU7YP82lykS7OolbOpSFlNebFGVstkPYaOr5IVGJq5RHOPvx2V2ZrwtZRO
UXPlt15YC3++xn9+atREcqvN52rXQcjou+cSEMXPq+HSdDpl/sz//O1MwKkbshJX91pxwn28Nrf1
q7nQnWrjr6Z/m32lnO1zQ1iNMvY6GxG0QJ2+pdd2yZ8n/rdVcLbFcfdFLfw5323oxcLkWfouWMNV
B7p3ATh4MTwby2JzbV73hYmTytmep5jeV0rY+mQwMQd9gJCn4eozV4ofJGpXP7+TC5FFOdv6iCi6
WAHp75Izqfk7bpesvTI298/f+Mvzks92vy015tiyT9zO4Tq7STe1U25NV1pdG+Z24RHJZ/u/6mmJ
aWXNeJzxHYQAGJtilfTQMSNr02TXxpv/WZ5/+x3zx/9n2ebGYDKyC1WlZqHktGsNegNzhsZG/Rh1
icFjHL3YjRjD4EaCOkLXg3/OURDEc32PrtWVMH3p555FAqWTW4kKT+QasvJJ+2gXlwCXoyg8cVJS
ajD6afVPq0KeV8t/fnGvId1BKRm5nt+4KddUHfGCnbX/dhTLZ3GA4WmlnOBKd2Vt3MhMv5TqEMuf
fmVNXwhh8lkE8KhYRjUT0XFi18sA2HNf/uNfPosAqGh1NcXd7IaTdkO96R4Wxj8+8rPtXnrCJEFm
I2rBXpbCTYgUYJSkK6H30iM52+YW8wAr8NG+20N5nyfVpVcubX/C6v+/OWT7bJOXVWpzOWFIpy29
Z1Wyy8vfonxpYxTXXn43SM+xn8FEAqYJ+Y+CWZdcWUQXP/ls94+i0FWYsr7LMKZt9R2vicmwApbm
QtpUG9pH2unn3XDhCJbtswAgR2YlYYyPXOsdGn7wqC7rJWNBVgw9otOpLP1ltQTjcOWydyHeyPbZ
Ptfpxk7llAR/ZqvOnzW5xWdlr/QHY9ds7C3N9k75pxUt22c7HWOrFqlKFLty1tzYJSM8KIT8/Nj+
Hq7AF//vINKotqfCho7doeyP5pi5EY1poI+uLsqTJpRrK/Dva1u2z7a7OTBpsU8AVcFHtDZUaRf0
Cpg+nMIL3EXPuqMCf76ySy/cAWT7LAJ0ClVt27J8RJwB9QDPeh1qa9tqM0qxa36PBS5kzqQ11R+0
1CnOLyV/j/3K9UTy2mXD3Tih1Jfsa99n3sB/235nYWMMs7jAxgydMyR+hpH5K1QDfDfBNgauBYAh
wZRkaYe+9fZd+o9HO6Dd//1uU8vIJVFr9M9xD5V1fkjoGIqyQT6ncLmroYxTf1hA8Tmm6At+XlB/
hjz/5cdaZ7Emlyy5i0eJgcD9sInr8eBVNd0qeHY1ftW+sDDUyp9+Fz/2Vv47NqwBhOO0zzSGYinW
O13NjW8Fe8Pz3yg2HyVVXyIKEOhb/J2q0PLR2NeNNFKj124hF7zCS3CRJJiAkAYH8C3yc2sTAGRt
/QHTLX4mCVVJWP9uiwF9ASZ6O1yBDNgUZXz784++FA2sszBXwemYCl0PCHOKo638XVSsGctAgWZY
ast85TtMyxgy5+ePm/f93x7xWaibeg3juQpJJoE3kqJ0mlRKZ+a1mD1vk7/9+bPQVuW+VbNakz+h
jTOfsocDcW6Dt+o9dK7dCy/9iLOghvxE5EUxwsaBpd6UWLETJh/d/dsTOgtremeHRdcwnjRmymPT
P1NRrcEU/vzH/9zu//aAzoKZXUXShLuNQUfC/ognfx16w5c2Ka/465DlMGfrhnCKXFY2YH6F0UcT
ZddKGPM2+ttnn8W2rA15+QhuXT8P7UXuG5+TjchAwGFCxaMsk4Z+45CpCkDWqP/XX3wWwRSNyW1C
jxJXcvUd40WOdA936iJeXc8TLq2Hs2g1DUolBoMWhUk3psXcY2m1U8fZlZ8w78S/PDdxFpZaYPCg
73JcV6Z1yqv8LWtfCt84DX7zVlmvOIaunKgXTjpxFgpELweWaoEdxVy0Qrd5Ywrv2vjlC7/hbN8D
n2fePeNgXUmYOwbnOgV03VhRtlfW9bx+//aMzjY+/XltlPuYr/7k306relH/sm/rN+lpdBis6yrN
Px6I4mzvo6kBZJXzjJLe/K41uEpldl+Xdwwh2+Dp32s6E+HQ0AB2d6/8tnml/u23nUUErGWKJkp+
m3bEv71EDb6m/urg2Nhb658/48IKFmdhIZaR/QJIpQDlH8kRRplYwD78+Y9f2PfibN83vWhzKPg8
sqLdiWad4rNKIZoNBnSk25YOl4zU/OfPurRXznZ7SwvDq1KGE3sF/HPvJFsngyJaJb3U0DfVKzH6
0kY52/DeHJ+gMXqbjKlui2EgnNnmtcd14V2YZ9s9B7GhMQedAznKbiUBO9KkfC+0K6napbzGPNvl
kPASZSotir1P7dra1RsMfuDhAZ0urQXiVlBUm59fxqW7hXm269EpMcy3T7jNHsclqG4HEROy+mLd
rY1l9j79Ch/E48+fdempnQWAiV1i+sgvQStkLgIltE3eLTDPa/t+/sp/2YTm/Ln/KVkMGVPKi0EL
uVmo8S69/XTKZeCo3+nrsBS78tvepU59Zcdf2DDm2YYPIrshleWxyTvD0dxw06znLOPfKn+yebbZ
FQNWL37g0M3LkpmTSXE/mArat2Tm07aHqR2vLbVLL+Vs55edrcDM54dUq0JdjL8Np95Yqxh6045J
1A/VQl0Fa3HlFc1v+m9v6Gzrj1JndXKPaV2Od7X8qpSfqQYKsb0SWS7um7NNX6VQrIcxBSH+DCQU
AAE5urRsFo21nNbUyFfelWP40icZZxHAB8GsyiHDG5AM/25vyyVc4CVc03GBWm+F2uHaB83v4S+P
zDgLBcC8Wxoz9H204+So63LjPZqL6c/PAUd75b1cWM3GWRAIOVu8Cpy7W2LCwWAtITGIv3yj/Oqa
ghY5kGC3YR7Qz3Hgwj41zuJA2usJqDrigJ5L72ZgQx4tP4UCTDdXq5KbeuL8/EEX1rZxFhCmetCV
YAwBwoFbNvtHDceZqJ5+/uPavKj+9mbOQgD0RXrTPg8tnXIAA0HwaQTDp5eNhWOVhrrspvSjCYse
6yhqxjxFsaDVkYFXelghRsfDbEaMDutMvD8NIwsZsbKO9SheCx37WZL0rzr4aYxQ8rpLlI95aNwd
s7xmsQlDALUePAJm8hnBtequnmyXCl3GWeRJIzFgdeXy1O7atebEe4S8982+4ehpniMXMAcCqWuL
+0I8MM6CTxRptpTBhHKz1/i52OprkOZL+8M4KJt2ZdITAoK8vvZpl1bDWfBpi4mRpcDzNl74Tc4O
H7CKriZtl7bpWeSB757AXucCVa9RgqwTxz8A19hxAXShmF3ZOBd+gX4WdFS/8uum5t2UuAXK5Lkt
NNj+1/pAF16GfhZpyjS0es/Q6DZNCKStTNlrQie5ZKAliuCfN82l4pl+FmkaWBklM2ekjfUOKwcq
HamGMxtYlGSF/AwLurExnWLDpEdx7VS48G7083hjIgOtmxQBD1jvHezKXX7A/bkET9Qf//lw08+i
jTdZPpaoDGGZ9t3NxpiAQB1s8/Dx52c3v4e/xBv9LN4ESd1NDSKQTd2bGwMtbBRh2FedJOpWjEqB
jnflgV1aZmchIAhoafnqvMzQvgndLWajrrf9+VdcaAnK+vyW/nNL6+3/4ew8lhvHmm77RIiAN1OQ
BI0oL5WkmiDKwnuPp/8XdCdqfARxoyYaVHQDxDF5TOZe2/W5KZS9g3tbMuP7Ayrkb5lDeexKVFlq
p9k8DzxOf56uckQCGzHh6l8Lrb37NK4ZBnyeegNzHV0wP1Y+aGl4zaa+JzSFJXa1u1f36t/pdg4w
yt/iPTtmW+FYKiudsrBEK7O5b7p9NsgCgzhMMEY2NQoO0LnWSBxzStv8lDqZLD8YMuWb179rGlYX
hpsyCwdm60Vi1XPTqmn6ScIsdcRQ/fqjP6szLj17FgWiUqkR1nIErB3AjXuIe5AZd9NejaL15H08
4V5t7aeyBviQK9Nn6aSjzMJA7VtN6XUcqtJ3cufuHm9pUgTGq1ru+o3ENaqAS8RK4y1d4imzYJA3
Eq7tnG/2lnWbc6qCOonN9rnfoTZy1rZtC9UUojILCXlJ/+OAKeyRRH0XNBC7Jg43ou9RtquBcfXV
R9WNfwNZ2TZRutGN9FgM8Y/rvbg0QGZhIsrAraKdQ7UHIySmZlZ+/rcHzyKEOApJIlo8uPH7rdc/
uzhpXX/y0iSahQapsqJUDWIm0TE4SAf9ODjSDgnB4frjl1pkFgkAfFRZq7FX9zUiTAUWenV/sbBn
lmfTH9PiKO+8llLMR8oj2626aW6Rs9y5x+GBUiSKTrlAHw76Xftx/VuWxpY8m/8Gngqei0cnOxrJ
QRmxh3JVn9qd7oC98+zo7R/fM4sFoTykrjz5B8dHevy775B0AM/q/L+MKmrC6+9Z6Bt5NvuFEk9D
dDHeQe+j3UAFZ2b8uf7kpbOgPJvrkW7V0Yif+gE++ZP4bVrTmOy30YOyw/F39fC8tHeaV0fmeqAr
KmVAhxhgAktn8ChsYurU0WPj1/Kt3ncH5Sh/x5/oeP3LltpsNsPrOIWQWKfhAU3JtoMJnYvv//bk
2RSP+xjeBOSjgyhhbCD/raOVLfJS4JVnU1zTTOxH+oz8/xaG9RZe3o13Fh0ECXvBuf7jF98xm+cu
R8pUSqkuAfm4FXfx1j3WJwSyjudk/xZK5mWTEmSKOCuY75KM7VtqoRf3VvbgC706L5mUfRQJYGf8
g4jFvM2B6NZH4LwyzeTP0XhhbZ8XSg4oVSc7HQEXQeVxsoKkAhStPMdGdOvtLRYJh0zHfFFRb3Wc
+IIx3heFS3K86XYV3Hi8dO5gAqYok/AN7QqyuwESYYrHssiJ5GZP/nfrRiUMnXIbBP5eEd3+PCQq
tZ9p+KOBiGZ0wBViKvHFMXjAyju1yyb+1Vou8nDg6sgGQKg25q3UUR0UqMPOG8u7UCn3nTFsi3Iw
AOr1pa0I0Oa6qsKXu3gbq+aHgZO3LPU3TQqoN4BLiAR93IRRtBcE46yZ7VMUBZBJ4xtRTR/RmTqC
N6ncJhYbxRtSWb0L4JWmAoFMMt4lBT9fK6RS3u9a/Pmi/tEUkK8XXv2YJ81HXyiIMT0Xg06DdhlK
1CS1rOIqEz1EGZXrbahgTFn3uo19H9igOBE2MKzxWTdAOiMLfC7N5kGFcCaLyovQ57eRa5JOVHZ+
3mBKIlrfVavhxiXDpHeIf30KbeC1eLK3ITPuhGL2Qm2+I04gR3U4IxjGm63kB1MxQmpfFn8FLc53
sqXBH/XGdKvJERoo9VebVHgt1oJTlX6wHdQR/I8q2UMBjgTU5j3ZUzzse8jdtXIPx/gGQtJNF4ff
isK47/T+0OLaq0TpLk9KkMTBTVxbH5refgi1+yYNzY+qFbBxCKkmiiNKDkaIapXVPqbV+L2MjNvA
Kw5K2d5wXXKuxuTVBRlYkye1DbOKdqVJ+rRJsnetNu4aFfgwfqywWdMHrENhTkV/jLz4245gNWAo
y2p8gp70PdInExbN/eWVgHdrqbThsE7OBh6iVd97j8IwghSJojRL+nw79s2uGrvJO7H5ICyFWz8T
HTUZX604+B1qE3gANU4QPsawtTsheUoK87UTiiO6GBebyRpCaVFgmGagQhob0wahABUxEJBXQH7Z
hDgFnwVfuE8EJB4dlvKnNC/eMUC8TcduF0LFGAGeeargyFryJEnee6j0Ea6L/LUHDxmN1sMf4tpi
QhtnH1lRH3w/OxlxZWwhVjR8Vmsd5Chb2xYvnCw/V7YvZz9Pl9FBdBlkw166V9z+MQm1c5aN+5XA
PC3ml2LPbCUe5bDwSzMJuSzVwQLa2r275w7YETbpQXqsNXZ7+V5N7LUoPe2FLr1vCrFfvidNRg85
CleA4Do3Rvky6Uzrktxs62A6gwH0+fqHKdOKe+lF85XYMgdz0Clz72DQoY6zLCwei7twgD0rJ/c6
vtg7QKxPruq/IKiMt10rb9MqOwcstNugqB4KKTSYnq6FHsv3HvH8dCd6Q3imlOBDdX3g8/5IRPPA
VLd1erSo3LUBw7X8Gah2qfVDiG3vqVFS6PSUE2VdKiB1h/12/RsvtqVqzcvQoOW2Seq2waEs0hvT
7zahjzoc8natnPP8D1CW6++5uPzxnlmfiUUglzq2PAexeSqzt6z//W/PnXWR1Ii92QXsAuVW3hTt
GW7J7vqTL2/8+Mmz3ZKVYpEMMD04eL11bKfjEF51CepnyDrK+J24dmwF3ZGHfGM0eLbreAq4MX6b
g4/cfVRKMm3pGZ1ZvtJXS/Ns9oMQj6mtUerBYdCSTZQ+m7CwfOPdK1cm8lKcmG/iQmBxgU+ZvSH7
O7dtnSpH6SyY/zIEqJSe7d88oxuSIGOo+X1xbH2gE75Rr6W3F86Y85J3wXRjS1Xd4NAa9S0UbCf1
FdzlDfW3xxzeeLH13fJyuH7d0/XhsdAZ8xJ400c168mMDlcG7OH2yp2bW5gcujiX9vHD9ZdcnJ0a
7Kr/Rjrgo25fISg7BPrwy0R3gj/ii1WyC4BJtx1RjCrcfF5/19IHTf/+JarGIOjMxKKas62trZDC
KO+gBuv3ahP82/idF7ez4UC1rHLDkJngZEh5YdRme8lHUb1d/4SlG655fXsapZKQ+ggfqp33hF/t
e3+OTvVP+NdO8NCemi230ceY1UhZOastndfnJe8aAuUe03PqQ17rrbtnv3xb3uS78AlUxKoiZWkY
zCa+0clojytO0X5tHv0KDmwlv5VjdoK2ubXk/I9udc/Xm3AhBoizGBCNEhVDuRoeUq2+EXIfzJN3
T9xbCapLj5/FABnKX4l4iw7Kf4kdiKe3Ln68/ssv59CI11No+DKADa/Ohx4pLFbH1J5gQfdQYASp
RPqDi0+DF5qPhgagPOtIrf7xtXZn9d5+GK0tZs2/LdlfOQtfnEf8jKkTv/yMoOBY02ouuRYMsCxQ
qVlky+rBBVJ//UOXltJZUGh8MQcZypIXSC9g44dYXJmfiyveLAR4UZm6mRJQKJD6oWNY3nMRSxi5
ioHp+K1fbuoRCz3drHbYT+9VMfzOinRWJRyhKiE8qmjw8q7wN50hrgzH6Zv+ZwdGY86Go+uHheRK
5MHjcmI/yPVZ47xlp6H5MfbWuzb6L9cb9eLA5EWzgVmJUp8b44BlUept+oriNf81jn7+08Pn5dNK
IniZUbLysQxtWu0YSd9IU6/12ue984VGmhcqc+xR1YY8KFKytNhqA8ie1mvx68F41i6UcKu3ymkc
g7s2HCp6SLmJC+M5a0fck8o98JWjqnjWJi+LYbL85f9WdSzERicxcFQeIg56sH9jFWitb0qwSN3f
uOZp9pA3gFzR2oaS+SPuZMv2KMGmPDt2TFX5LlrugJa9OARgLqpQ+UYO6jFN83iTB5bTasaPOise
8g5ToTAEteEDUmua9DcJ/mddB+2eqe/cx9wLma9iUGTgPdaEP2vBfOxM0NeWBpkdSmVpi2L6NMrJ
IXZxJMuGPSyTc2bBHhpM7JAV6aOJVZCieBf6bfWnThCpemL2q8F11lXH2yrB4FJSYfakzYiaxud6
AI8OWzYDdSOI9bfAD99Mr/vFZEDUn/fvAoapW8k0+g1kkaee+mAwZlgNQ4uY0JqwU4yqRmAP6T8z
VNgxrgmw0nr1PPN7UbsY7gC6bEYUDCUWUPpbEBr3XgUBpo7bnVyLP6XAPWatKOMZDmehNZ5MNd4Z
HsRTwxt/p1APG7Heer7ohHGvY508PFeW8hIEyWvW8laSIPlGCwXHMKBwRNZdKieZYxUKxi+6fwY3
diMk9Y+4Ck9pVWJ0FTY4foCPRqtUba4P+suZH5ULn/8Gwr6vXWobSc63jky5FjIhR7krD9LeP8g3
xke4iVZmwEJANKc5/SXiDkMvtqXCeTCVkATJXCOsSAAubir5gumFXx6sqiKUmigXQLWmNkClIP/u
A8eMrHtcBLvmd4Kz7kpjLQQ6c3aOSVVX1f0QenIv2dW39ljeF3v40E/tadxwJXQSvgv7hMpsZe0w
8XkzeClqyP/9uNjV0mHouGYWT4rPLdkhu1MnydONv/V/6vHGSvfWX4w6SAau1YJc3MfQnrNorgL6
c7PQx8axM7yjF2JmCiB4MnwM71zdUyay93OU+CsL5UJMN2cxvcxSVZd49qHK9Kckh56ZGS/SYDor
fTa11IUWnJefp5Yy6L0xlSJ9M/dAug7WRtkLj58plFVJxeXMvQpN8b/9pKeR1CoRBw11X9ylTrJv
nJ4i0Xo1f7a0cTJmGwoPHz8MAkgL4JyDbQ2YjRd51+y9HZ6Jjvd7/Mt9Z7m6mb2cuOGDZnFBSSw5
GQvE6KW6o1DYcY/euUYLtO+2DLdHxvjH9Q5aiAvzinQ3hSGoaGyUkqq7K6rgzaislaG1FNyMWWjA
fZ2Qk1ER3jqtbOcfyg1GSB7lWtoJS0sCnPCwlm9eiELzEvS0xWpMLjV2ZVKgHAPQy7aq+SyAqD9t
Q/BvXaMsJ94ZUP8u3l5vu8802oXBbc4GRVZDNwpFpJdpAtwqC+szAN0QpTeJSWwmbbVXXrLMe6CD
4W2xxsltgb9cjy9C9iwX9b51pQPUma2YgY1zs6dhDL8NnvrHSylBUoErYLfU/lE7TA9iq1q5slsY
y+a8hltqw6KrJznFhDZyknITbynW2/YD6lQgxtv+T7yjumGllS6PMHNexi2pYg3xkmoNIfQw8tGU
XVCKr9d74HL0MvXZNHHZq7AkIAiLehmg8qkx/8jJ9+vPvnxspYtmwV9wUz1OR+YgfpDHhIxma6ff
pE1oT+Feflp5y+VPsIxZvI/rvBa1ZBT20TfjfTw7pFy21sa4lTbVmYt4KoP/rSMsYxbqxbT35VHk
aiEUtQ+pTM56snZ7vtRWc9lBUYmqMYZ8Rfuun/rjeFCehNuOsUTq92ZtaVQW2mo+cI2xi0l0FQwl
0I3buDVfoko7uVJfPmJlSpYNJ99H14Bdj1TQAWWKVGQyZJat4GxAfvO67jC4RkTZOtmimGRMiThC
7XO85hQ4SQKV5pIh2UUn9qdS94atH2lgSUEnmUp06oTmIei0n4peJgA8qnepzm71PrjXM+EIh2tt
Uzh1/YWwMp8xaqSaHWlK/wAePfuDfTw3MmIZcioqgavBitoMRbsZEmRiYN9UzLH1cjiujMell8+m
FKmmUs9ja5IqSI60DflyW902W5V6UTzSr7/ls3z70idOPfxl16gVYdKlIuW16Ak+qiz6yHqOPFWO
hWH9DrL8WcmULZd5R2R/z2WA17tUOfD3XiMF7F4Wiu+elr7gjG5i5yE9DmpOzi0aOJaZpqPhbIl/
B16eYtX9GUtrT42luHVRJNpVpZiQSCEtJqmONLr+pTXiS+PHL0Kn/UkCQB0YE8LBrfpwoulzXT2y
cvRdIn5XZPhMFrWg8PcR50rqj1zo8UIOzr6a/JygXI2r3tSSfxYS97UToZfl1YeiigbudsJZMttb
4O+HlSa8PEjk2doDL7UXeSUbKx3QYPan7F2Hk/P1h1+O2da8JMWLBb1Jc0agWkDqFipHktZE6gtz
eF6S4jUkQyuNjdQErlVi4JbAqHx/ZbFZevr0QV/GFVxK6OikPA/WeJNNdFHxZ0+m5nqrLMUfeXYA
iU11iA2Ly38lCe+iyNqP5viim/2U7domwwB4fHgba1B6vYq2zw9k2Hh5udWL+NHsxXvN9H6MSf4R
xvFtFxk3aV/uRTlwYLI8C318juTyoGouDt4YeEG4J0WLmf1NKpmkfuF5AqSvN6IukUActpmCpaws
i3tvwLDu+hcuNN9cO1TKOVcaEWLRpjKpKwCRCxU8lrK14DItnZem/awBC4zdxniCFEWQ5I7JLnSC
vXj0jtNKsa4ZWVyNptd/GQWaQGWQqmn+gcsXcdhMb8r2yh2WvukPNjiHZmUOLu1w9dninWc6x5u8
gr3x2joUaxz8DZaQO/cAeWPY4pC9XmI1rdKXmm62eg/UStS4FwaHMC5wJdV0Mpwk08J6dDdFBiMz
FcznOsYVq2rzhhBVrH3kwqCYC4qUPGsRjdSsuk3aUkaAsXCqnnQdLGEQPNQcg/NYodjLKA6YaRe7
Tk++GUKLpsSHxO5huyNpT9fH59K5aK450pqsV3yfPczEGxi35b3vJBtcJjfeRz1V5K4M1Gmxu9DY
c9VR1gguFTa8xsqxnXyLTDauMkUH1reV71jozbnQSE9KxetzXkBd/jkVx5sCEI1ojQ+6b25SJX8J
jOLcUz6PP9iKiHppsM41R4k1AAjD5xA9XXoWN+NZsrNNsBe+j6Aaov+P+bdwT6PNgnA3eFmXV2wh
QlfdJLl2A4R7o0cA9U17SOXfK2249JpZMIkVQaXWhnHZCgIs40Q+Dol0E6jmR5MKySbIS50V3HBi
VX8fm1LadaRsQqDy3IgaFEMVeA3nWLq63UNdSSsJ3MsHUXOu9BRCpdFFzE4Peh5s8wzvka4gR/wI
/pZyncox9cA219I5Sy+bNXSDh4piyhYzM+NiqE8Mx62S8+hrN35h3BYDUcEoqMGU85V58SlMuTQx
ZpFVwvg6YikKDr3IJkkV3IgkgIEhYVF+s8JA3PR+9jz01UMSYROs+I8N5Fa5Emobk7mfdaE/6VH6
IY71zZBZx0YqnzWLSic3AWPS9/22UtLbIFHvTFwhsiTALn7MS5irsbdp5AqRjCGyPa+bvRy3L2mN
GDQjIWt7hvZaVvptYlh7QdZwTMMD0Ybw6ECLUDZKj/+aamFioKavOLluA6PEZcU0HlaG4jTkLjXL
bB1QK91o2pycau+0Z12362dv19rKXjt5m2FaBtak9tOF1qUXzVaBVqxBcBM7DrGg7ilDqGwrGR9N
vWggCxP261Q9NEm5FvoXwtRc1pUGuWqUCjcFtdvu+oKjgJxjymD09gBrqsLY063GfSjiEkXcut6Y
C7F3LvYyKmzColrnaJA+6vpr4/711B+aFa08fpobF1pwLvOyTEFPqnqAHhfVH7Eh7YSkfL/+y5ce
PTs6JZ4uCGZjwDGTcgLdhwKV+PqTF0LdXMCVcEPQmjg/HVS9+O7lpDXG7jUzpTuvS18xL/knJKpK
MQiN9mXjNISdkOEPSIZP/iuHEUoBYStn/spXfJYIX2p75b+PzzrVlaOpthqnEmhYouaIu4mMZuyG
3K62+Tfj7/iXrZNuJw9cGO79/fXmWxpSs6g1SkYvB9m0a8A8yNVMLgLHTdSY5zZ//bc3zAKALMi6
isELG1siTW+1fxpg1b6ZbjNBe7z+isu13XTObO5jwWF2Sot6TKA0Uep9CKtuyXG1tJ7kIXHC1Mdu
UPopVvqPAOxXqazdEUufQqQLHTeXeGF0ht17QBwYdffZrds7YVCskxRmbHM1+SYFA2DXuilipILt
aGZJ71hBDtwolvmdpuV7nC0eau4A7bBKJ/eY4UmxDFtOILOLxZgcDD3BB2HQQjy+gGfFnQkybMz2
RdABA8/ax57Tbd366Qbj6U01YrkaBO1NbOW7iGwod13PvmFtwOwDOlUzEpl3WCxiTRTcGEbxkukj
bkGxd8Z9ptSezJ7KYLB5OOpFRb6pTeWhwUowSQDX6CFWMRh/uL78nubatCj9HIzklPgIgUeptt1M
g0OsB1sNUXQPi0bztBMy8YMrANbE5hpD31DbKnr9JPvKXh+831gz/KxGf1dZcWWXEe3VtC0YNGTl
lCafjbw9NJRq2l2BKWOZ67eS6z36cXNndcYbvoIvhQt0yBuOYiWYIKPqXdwUN15h7XtA+bi+/21G
f68J4n0RNG+hRJtxrWhHWM90jJIyN4+J2LziEIXTU/yHXPEeD4WTJr9jyOkkGCeiBzv2KfXWmUFh
mMWZUi7ORotUyErRwk6VyQ312QomvLiAZ7FywOjNGatfOkThtt4rCLxyuQDw3uc42Kg7XABfVEty
Miu8kzPxNYyU5+vTYCHIzoVlYO/b1PQyLq/JVY/6R6CtLHYLx5zPAtcvsa9oscYVmxarCG94b4Nw
qwT+A+n5lRi0lEtUZkEowkaFLUhOSUqevJs5xHfspI9aGR5NrOdxb9pohbjXpB9m6zutZe3a7lVA
EyC0xR7z1W2pk8UQg5W07efScWlKzyKWLqV5Z2DQdOgTbT+YxqsLpR8/M9Mx09A/Ih/YGQn2I5ir
JnIIEgkL6WoUsXKkYCDWlG9CRVECgpPn0cDiRtVemyj86NyEChT8b+ApfXTRsMuz8EYAsN+gA65k
qrtH6mtt7Kt3yaidyan9KEufrSoGqThmgUnBT8PFO3NQB7vE5MAZMccJNYZxZiWYnAX38B+e5Fx9
FYdqZUgtLA+fGIUvPd/rg6rjSUfPlP2r5p079RwAspWxRvqnMTuXyGnUlQ+921LU17qOUAm/ZUtc
SeYs/Pa5Fk4KWxGXj4lLr+OyRhiQ69+WmpxQT6ys2ksTbtqKfmmdVBgHSU37aT/mgaoQd161JslZ
mnLTdufLo61OGgXXoHwDuyHbbVAnB7ItZH+vt/rSgXcuq8Uwixpzi5ofdV8CjMpsHMRO+O/dGo/j
3+rY7vPXNSrOp4jr0nSaPvHLp4gmy7CLkOHgFwXFlIU/ufRhOzvE2S3eGruqcrcgNI6o8ZArjr5d
5eJTXlECoyb+764sbyyDk04TDNGuU0zhpGscnmMIvhgmP/S9vDJeLvemqc+2YF2fC0VTZ9SY+7KN
yKmM1JVxsrA/MfVZgPOVJm+wEfeBhiR/tED+IfUJwE++bKKGmHry2DRsXALjWyMgC+1Gay2ztfBq
S5692mJXKVQSVQZgRwRcbP2z3Iffqsh7xUbz28jcs4XEdJ3SleweS1+82p+uD7LL7Wl9joev/S75
aud12N1aIufh8Hsvr8SMzzvXCyNKnm33El2pAsHso0NFwdEOL5RTYJrUM7asetF9WnVvhYfbfKP4
HI2FG9xFfvmNV2AfWWVcrAv9JnblJ/iF3+OkuOlF9UlzK8nW9fRWl7J61wrKnYwuzVEb/b5UuV42
zCCwm2p85d4aW8H+MXCT367CjUXQsj0BV4dzAXWGGoWPTFwn19oUDynjHPvKxpLYAzahMlI35nuO
q+I37of+96qr2BEOaMqs5lGsXCfAZaUatVdNKI+pZ76wVz0H2I1lufvR1vWboY3KtlertywWbiXF
snFImXyDmRiBGPzqO+vfum4uZIyNytCbkORxwInAxObI6lfW+oVBMdcxGhOeHPBCdCgthfUS1Eq7
lp/7zO9cGBaf24svAw5SoKfmOTUH1ZCcwqr83SiWbBd5w582PNeiPGLxHlFNGGvZBqzVe5wG2b4f
4csaQ3ZMc+U8yPWxtcbHTJSOVgKAvIgn+z38q7zOOGZV+UvU2jdsUcfJSY0d3uDUobq9PmMWVqy5
0sqsBSlSpxwA+167FH9q1UMN+XIsrH8KcdZn2cOXFjJFsakjAW8CLOn2uIyf/LF2rv/2yxdu1udK
8+XRflLGVpbiOx9X6c2ITZ+gcQ2m6BgECo1w7GOh25Lk2XuNVe2uv3KpuWYBG3OsXiNz7x88Sd4Y
QbopR6yo/deheLv+gqXBOoudkRZ1qlQB2QZ5R95504pr9TELy/tntP7SWn2LyXiXRDhq5NE3dtTn
NPVPdVWuRMilx88CpG+4o4pWEFmBPxqHxLLuElnFz33V0mChZeZ6GTxt5C4vWCvd5C9123bcrlyj
LiWo5sIYP/IlrnQ07lmQeiZ6h8Q2tTAnjk9pIJyT3N3URnOUB/nODDHqNGHR1Z6+ctBZ+qzZrgud
r8cpmy1jj09cGbnnUVz1olnoE3EaxV+6PO8lFOE5hGAEX+opgTfQhDsy9v5f3QZk4hDmD+6fwbOv
j92l103//uV1XVWMYUG15EEmmVxjWB/kEgfzNRXBQqWUNdfKGLWrgczN8PAoqScjZQlEZ2c81dIG
2bsN36oc7fDkPq1VuCx9z2yyc59dD4WMUkZ0h7ccuUDtqg9a1K9s0ZZ6fjbVM1mq07bn8ciz70tp
eME57+N6T0yD58KyJM6OkyGXPx6+xqRc1aekL5FIcgUqxA6e1qqx8o6l7J84m/F5X1JtL/IS7bnd
EoQdf4vbCdW/yka2A2cN03S5F8y5SMYqkjgA0w2cTzwLihOKu2xY2XMsPXp2mBKCYVBNCMAHPTqp
6nM/3Lviz+s9sPTo2bSWkgHbPnImB9eC8NYKdj5QtcMYuv5462IHm3Pfh6oLYr0qKBSOpI8yvR28
eINhHLeqdoV+ME13Wvj7+psWdvMYt/13VkvtiDvmdCzsNt2ueEqdaB+dYX7dr1MylxprmiFfAodP
0NAHpWQXhR1CPBpHRchPeKNtVz7h8nQw57YPveWKjcWR/NCZ+jnqRUfLgOO4mYxJdF/cK0NBIahW
b+K4vu1NcG9cR9Yb0xNfFF92hCHYyXAkGrU5K630ev1HLX3zbPZXQYBsrSBbmHAiltFFISxNO31t
ck6P+d8IYM5lSNlopaEWsKaVaPyUre+4L+O+3EkbBcCJXtnXP+Lydsica5ACy7B8VE1wGYdn1fsz
4iw5Gg9xu6rImGbihc+Y65DcvG/SgT0clwbDblLoR/tBsbvOni6nvS2m7/2m37GS3aoNxsWneA0O
vjDB5golJcx9qHDcIGTqcKNLklMglO8GfFWHzEmkbMvqcKMMwcoueWGEzmuXY38iNiZkEzLlZUh6
SBvmodUgaOKw3a6tzwtXMOb/6FvaNBqHidyIifnJu5lgtHApbOvRhN77yVBbmXHTxL3UbbOYQZFx
LcgyE04p5b0RurI9CsZKZF169vTvX4JFlauJNSr0DALIH7GaPyRavzKclzp9tuAnrq95lspoCzCS
7hwteC2Ev655a0ZnP3+OmrWCy4VpY06T9ssnRF5QqW7Hbe9kVByGhmOZ5VHw38U1ke9CcJnLVjSx
boJKoaCTLA0H6fys4AQrdyu+fwuqS9OcrfxDaCmKqA08fttvsb3GRP7kkjcMzp0jbbRNvIsf0R+t
pdkXvmauWgk4IBeNbLBMy/5tX0vbsXWfjKRaKRJZ2P+bc72KpuhGmHZQ2sd7crkH9B0I1W35uYZh
Ru5pLVguDNy5aKWJRDfVVCZFipl2nX6T23/aSJpzeYol6V3QTr+/it5GjJRNY83Pbuknz+ZxV6th
IHkkUr30b9k/qfr++rqx1KOzOWzphSYEOb+49fuD5sZ2o1KRu1oAsvT42TyOoBsq43RKR9iovU8E
P3dLekS1TVs4pXcatWnpZnz4t2+ZTWY1yMPewqL3ENThMbfkPVzk71K7tjJ8lrNeiKVzSUI6BH4k
tgjQ80J5VHrD2wqatKHg7ynVR8EOCxi8LdEqqJXnOk33A9ZqThLqd/1YZbtcqBF0m617MNT8bxeI
t2JrHroySmxFln+2mYvneZQ6+G2sQROWWn8WHZAggjQygKtrdXEk+76Xi1t/7bC+sCGYSxsSyS/w
ambPlJbBS4CxOEmwjWe5z1GAB7UqaedW8v5xYs0LSuUw7PtBgtMYSjIksKIrAfWuebd9Xh1f6Fh9
1k7U/iWKFuKcWG+7nbSNHfmvBIcu28uvE+i42jZn9z35KB/zjXAUVjYaS8FuXj8aJD6ycZB6B/17
Dx1yciBRPGgTqlPcp5u1o/NC4PifytC+RfgxbT8F6g3ayQrdKigquz7jLkMzVHNeEMpVJSY0ClNC
ksObqMRT0/S3aZZ9uLil4YW9T9hIB+4IMGHMblXfde1c63ZZLpToEqoHPRQ33GuD+re8mygiF3X9
hy0MznkdaQuxWIxaci65MJkKBO1bWWBWPqQnsdHGrRKmTlC1u+svW9hEzAtILUHzRN2f8mlwhGo4
eGZ2n3N7i6n89RcsnfzmlaPSEMtyaYAvxMQWRKK+mUioE3a7vv3Hmm1zjpFPh1awjJFbyUazRW6o
toKt3bSHoNu0G13ZuHaNvPIfrxLmGPnMt2Io+FO6jeIYOQg2bpUDsfonM1GG5ezWpdXwfhxTgImN
Kd9y5bKn1GS70hfT0nUhWGizYFEGqR/DNfA5hU994W+CHVTng2oz+LnH81ducRcG1bzEsBwQ1RqY
n2NU020sNpBVkslbbGbwB7SGtcK2hfysOa8qrHrRDYoEamWT3kEU6NpXJd505NW+TR6WwY48a703
9YM0HvnrGoy6cUeh6KpGeWGNmtcdRr43tOXEtlSKYptZ57oMdvFagcFCstCcg+RzITYrX0arOITu
sIVRfHQTN7AjU2ltyRdw5Ialh/gJ2dwg9YETZZ0j1GQsC+6A0zD8q+QCdw5q1NsGTIeNmUkUBGVO
J8JUMnv+41K6MfTwMTDqTaKO9wm3lNtOSikHGPM/Ri1rG7X3Szvysle1M16HOL5RwgxdvOLuWn8g
g+fmN4FBwbCUQCuMwUAjkHHPWZpRFBVjkdgDUirz8kceclsw1tbeNYbHNoUXIUnZU63lb0IS1ztF
FLOdmnW/21y39rXpvsR1/J3qM+DDTWwcvQEAGWGWQ2xYgduUNHk8Jy2lW0kOZmZldiwM2znxNgkG
0dApvDgokj1VwbGc5vfRvmsgftjpT2VPL2wpmNA+lJeVVy6c2P9HfYQ/XN93VK76ZGl3w64/pvfB
o7vVaN9NeCdxBxptuzfr2K/sM5dW7nlaPZVNCjPGEocV9gtUI4BetAXuP0CT3VofawKThZSmOc+h
94ho6sCKsXnd4xfwoG+CUxfZHH8VR/upHZpbbXotBI4X1UlPVbSpN9ZJ+T/Srmw5buTK/oqj39OD
BDKxTIz9gKVWFndSlF4QFEUhsW+J9evngN1jF6GqQrvH4XBYIoXcb96899xzntKVP7ohyj4eyMIU
n7lN5yl3goNgjCnULItA8fTSGWJiJyjArUxXJ04Vfb+8kmcWcp54Bl4qQpmpiOGqaLb0S7x1VolW
u3oCWgF/MfZyxoDPs9B9OZZtnBJkobF6LVSgvBHsz72j488g+PoTtUnnWpoGehRd4CbwK4FpxRv1
LrgHunc9xeXJId1Oh2D5Mj2zPHMUNMXSjNoA70CX0doPuoNOuCsTY28SdWKPh8CJriypGpyz15Of
eTymFtSzhAwogfTz25yRr6QOVk26JGd57vOzByPrOfhaIZsJgy1sMHWCAxEsI9mi4ti576ufu5/X
hJeswDezq9zT1/IRJgIiBsk+em5cDZLQ1SL26Ywp/BDEPZopSDQJNYB7vGFgWsvU+6RJbLyabIN/
uXxepik/4YmwmSdi6UHPqiEJN7lyKEYgppqlM3Km63Ncs0a6bDQ4nu1J9gIpln2PYpWgsKGht77c
9TPMJOZcq2KUbUF4hVxGcJ1eFyvkQ1f6y5/RFDkzOdrs7AGMoFkxdFA2qANf+0kJ7qp2IUx17tPT
rB0tbB/iTT3qNexy9EOY+yFciOad2Zsf5bVH343yPh58GqPKdPBKsrEkc1Qj9C7P+LlOT39/9PE0
q0GsoU+k/SgIA4nWnoR84dPn+j07s3HXCi2UOLNj85J0AFGLr0Eyupf7fW4rzg5sWJhcTcG/DGLR
7gCMK9D1ms01AyB3vtDEuamZvRawF4G5nfQMOHylqPnJ4oUn/rm+zw6oqTE/a/Kp3hYOdP2gt9St
omc8whe8rTMdn+NnWVTFeVUDqaUard2DFdG6uzzpZz2c6ao52i2mGimipUiaVu6U7cE7YDveJ6gn
VV3IYy3FYc82MzukBUAcOi763zOaxJ5scb8J1sY68yBiubC8Z7bnvGi/SrgaQLQNO8iCKywfNAhz
smxzeabOLcHU6NFEGXHR160J8F9ojVeiU/cKXwpLnZudOSKMBm1s+jHIe/Rv3LKrrbZP1+MaUE2+
AwPKIqnSmfmZ48J4ErMqL1EDqqLQCHxr1k3ZrS7PzrlPT7N2NDtDzrSiBnvSxki/jZ1vK+yqAk3H
5Y+fQaGYH3CI46+XeleISc9evRtXVuWa60lt0fDUwAtSBCzKDzm6YME7PRfr+limo+Yys+JNo2go
hFhlW+6W+84JgN5BoBBJa6iWbtkDEY58VW3hLXneZ/fAzDYBLVqB9wSlQNkVeWPvpeO7KDVw0x/N
7Z9wVCeDdMKTmNMr940/yj6gKQiJH0EJTZknq52uuXUGHYRuY7S+K+TT5WU7k9qbo8eqTAfTaocR
TYo+9SFcp1sNij5/rabNnEPIaNRovsaVdNPr8TbifJ0F5TUq7VdhL73LIzhj1pWZ1epa34rB8w+g
WHajiy0F42dGb+ru7fLnz635HCzWlrIPTd+KNuzQeAj8rOWeXqdXipuuiJsvUM2eMVy/ECpTblgE
Nb+bvl4r5k2uvl7u/bnvzo58pmkWjQlOSTkMj9ZQbDNBFw78GWsy50uG0mk99hEMVd9l+8BANVCX
3MtiCR97LpmqzFwNUNnIegRlNSAOk9h5Cg29b2pnV5sqsIeVegXWOeSrJHP9JT6ZczZlDg/zE8YS
g4GkW9n5O4TlVehQGqAY3dFNuG5eglvqxS5BaWBmk0UqxY84xYnjPseLNVbWEbUDXJeAMHJ0GiiY
rBCqh8Qi6W3pIcy8lof2mQoY0eYRthTBei9wF0V/T5sAYw4ki1AANahBCUc3ZN8r0jxC1OIxoKHb
K+VX1TAPPq9z1y8NVNdpYDglHi9iVLOr7EBLfpOglM+Op9xtp4oRZfAk+EkKfaEC7PQuM+YczKoG
SQhuAgLlk+hOkLgFJ38cOFG1xPZy+oQY1sx8VIOSgLwWo+dWeiC5+Vilzfby4TvX98liHV1RYD9J
865F3wkZHV+8Z5VhW8mSINeZOmVjDkBDNRwpSYl9Qx8mvAHSfRtwvzbeB0Gri6rIclO72fV4CFd6
YC9ul+kd8et2Neb6D2FsNShGx6jaFc1xRMJdsUFOwu49sOXslvGN5xZmav9o9sDygySOoWB41lME
AjQNoeHL63IGoWnM9SBqaSZUqPCnawQohQNPzjFAh9O4eBsgZbBkwqYtdGqmZt5Cb6RGyniPEQAn
Y6YgRzWvEpbbWVJDfzRYXx7N6XiTMcea1arwWwtCTWBDKpFOzKNtHIhDnHGnyMRtIeIp5L3Q1um7
1pjDzrJaM4qwxDO+hMpRLkHRMoWS9d6l3YJfd+bMzPFliMFbldXqSLQMzBGh7rX8Bdo6D5fn6sye
msPJBkXlXdUBMTPW5KZoxHVmDQvX4blPzw67z6uKBXWTbCr9XWhfx+4vPWmMOSUyCXyVFVQmG1S+
AuGABEa6kNM61+Pp748OWNQUoO0iiNRnY+xoReXQv5aChZ37/OWKj6QbWJkj3wtqSKQ4qua5NCM7
LYMFf+n0RuTzJG/fa10fGGGyKcZ9gIp9a8gdGq8TI1vY6R8F1b8eXv5LkrcnfthBCG/jm0ie8L57
appydBSSr2RRHSJpvKZ68zo2wVUOlpGUZ08KpdeGJjelUb6hgh8caMwVWvYzViAQ1Y7FDvDkxzbo
rkdQz0yKbg7tNbD/jXsdhht6dbvG6u67wPIKHSpS1U/IT72Q3nq/vPlPHy0+Tylbpa+QrvetdVns
fX/rq6hBWFiOc5+e+WpBL7ghJc0BVK53PdE8s+q2g6Uuna3pO6cWY2ZJ9cDsExbxfJMpNbLH1XVB
uRtXYmcq7TrPuj1Bno+hOAXxaZuVnRPmvYNS+ZWuVoMdZT5uw1Z5MWtWXwsKTTCfr/ymcCIOTSdu
dbaM/GetjKhtqeV9qoCnaAxT1BqC6bbu0hJloA0k6iP/DYWGN0bfrWGo4BqOq0omB4MH13mb3ERB
CDiVRL0YtGttpezdywt35gnC50luMhKh5FGZbKzN708Q4hSbcac5SP26S4w29CMYe2KW50lutW+z
lKcdtjwAsXbHocFdGmFuK2BAssHtuWd5+lLr8tbXc0jp5eBPz1PwVPldAbYjCASmZW+r1SSxpN+N
GW/AIVXfiUJdjZyDaCgYNI/4qQsepa8offOKXgVgy2CmzcL8uzTJKuiDZ4qXkA0FA8VBRhecmDFc
XRrhKZ9UpZt05CfvzNc+N+2xUZStmqmRmwTDtQZCL7dKK26PiGSvoQpi2GkloNqn3Qfc/GIZ9YO0
2gOLh31a1ldQYfka5MWDaUV7jSfEw6v0duh6gftM4XYaiWs2mF9IVu4KOuK+vmXCHa+1EViZlg3f
I632WDauWxBoRj5yymHDVklRbQOjgYCZBgpnkAqMPF+FSXsrEoJgpuXvCvAitkXupZrY5AHEplEc
tu6S1kniBjNpPFlZvo+T8J121lsOTk+zZDfUQILc6jGAHvrOSUXuUfvhlFntmkV4leuQXiaplxSK
myjprsmb986oMGvaRMp8qwzDvuj1tR+qa2D1Y1ic9E0xrAdT0kPUFzd5GXtKE0P1Q+vsIihfpAx2
XOrPES1gmuQ1qP9RkmuAPjBEZrzgikuNYK8Lf0dFpEAtoXO7ZFy1UOwbTYiD5/lfo7jjc0AErWhL
cJHkIP7GbtSrifwjakenmqhkJKSNLp+w06KbjM9xD4bBuIrSoGyTMdQyCJsqt6IoIXU3OkIvV0PV
OywZXAPIhEyOrlGG3sBeI33Vp1sj2lOS20GcbswaZhXM7vEd5R6rU1eR7ZfLXTzjtAIQ+/lSzUEj
ozdjDgfDpSvhJCsrOfiP2nrKqLMvPNiFSy19AHNOGYLJzB95BpKB2FOtWL4Jmzb1Yib2SUxB+Rzw
Z2rG+65KHuOW7pQ6ftLDOHUSXYcepKgyWwEZ7kCxSTINeAOwqHpmQ24iH2QvMo81R1eUtw7UnQ5J
BN4kPknthkIeMeKlR8S4IWPJnLGHvLAh2EOpavuCqtD0aH0vDOBV9dZ1xyF5yzXpGSpqDqF70Zb9
dSKJG+r9LbfKJ1NBqTFX2LdKR+a904RXhojIAxjGnKyI8OlBvwv8ILBDk3imQAKARfUWULQVsWJX
gXqEA//iS5bE94w3IJPkxQCmLHGbDP5PpQarb13e+EF/09ehhe8OT1mf4tehPqmr4E8QD5SEjg7l
8rD27U7yyG6q6CHzjU2F33JUmfyozHbPhvxbxxsUbZh8S3p5F2uTbF/fX2squNSF1r4Tvd1JoFgR
94thmbL0EOV17RQRv+uBpgJcGia3NqXh+JqCYHHfuL0FwR+lkw4K8L8rLFyHxXBj+v4j7OpzgdAi
GHzy9qovUm6ThDz5fTVuad67Uq13qgRH9FCBAKWVzwDtbkxwBOta74JJx8mkvjILcTXiDVt01ZpH
6qNashco1j6KqHoIpPXTH5rrqIi9uil3nY58WWRUoweOqXdfRiDa1prKEURbNzGQeRHNPJpa0g01
8qwr9D2pVbfpAaubiju6KcrApheG2RfXER2VBZf6dMCDzzO1XWvCx4rgqkfbD1WxzYTyTHZL2L3T
fjWfp2srq9FjDu78TVX7P8vEBzcUYMaXrcAZv3eeqLV63mVqNuQbmqwk/xaOeCgFP5O6XXB7z0Td
kLn7fPRZF4NND/f7pg5xLiANe4ii9KBXsTsaxfcy998hknuNW2yTqc0DVajXm60NzPoqo3JVG8xt
63HBYT0z2DnPW0053rVEyTetfi/a64Zyu+lUu1sqNTvnVzFtNtgUjFL+ZFJrACyBNHbNr8Ea530t
19FT+dd8YzbzjS2DKKEWFGjEQtqoVu0q+w4N9QXf8Mxmm8MaUIHVDjzBhqhM8NG16pXJy/vLe+1M
WRTKPT5PD1FbFPgqH9MTPU4ceGr3aLq1C2kep+1tJXeV2lnipjlzKOfpdksZAEceR2vN1iiP2lje
dCiX02rnPj/N39GVVnNoZY8cq/Dx+b3c8DX1ot1S78+em9lWEiwYW9wTCaJi2sft3G8hnY73il2v
JjWUXNhgiEKlhXd5cc68uLTZrmKtDropPcTZQMiVZsIlumnn0D3+a5+fPbgavLdS1EHkmy5XXM72
SbIOTH9hz57r+ywRX+daFEiBp7Xq31r0qZX3Vv2XQBt8noPvqZIlQ1vnG4SK3aRq70xUelNliVnj
DD0anxNZhWOEaAzQo5tAg6efgHEs7UGCHgTpVd0TD3n626JCkMaa/rYyhu9DOIJgRt7UaXnXan0C
6BzUEAIwQOh1uwT8Px0C5B+QxaPNXQV4TVUxoiGtLw9qZ66iFiLNoKKFZnyqbboicaNqSZjljMWZ
J/AJge/dG3AODXhperivmgV7c8bcq9N2ORpFqwURM2mbwwmMb0owYtk93pppqGw0X0kXPP0zdmCO
iB2MumlLdcw35gB5JF6DZEsUT7xLnnoaf8nUFvRx+Y5VydPlg3TOiM7xsHnei5IliIXxB8VRPAUC
Hl4KED/SOagCOoi7xEkXbpozKXg+R8LqpZHwGFQTAMM3nr9TnsDJoH7N9vjfF+pNcjnAUXf5wjE+
O7SZkUj7VKmSKkkgPQNJo2LFU+iso2520jmr1lq+EtCvu/9rwBE8xz5vD2r6vYxBCrbh4aRcD03W
hK7VvF9AB2lTr088euZ4V5aLIDYLPdvoyl3aqw6PjP1o+F6txtdQOrqzNGicgflNK9c5bZy4e4ii
R79+CbqbYRI8CNtVbjYbbSzXcdVjJqKVtCA6D99PqHci+Fn5BZJjhQsBakcddPgyAh/kq8sb7UzZ
FJ8DaUfQ32ey/7it6Up3ynW/x4IEOy21y3W3nnadROrBnhLXMJDG7Rh5l5s+YxHmZE9I7StmoMEH
CWS8omG8NoelV++Z4/px3R7ZBMOKhUF0RL/HKvKoYj5DbcqhirWH+goeR42tBH3qMEWNFi6+cw3O
jBAGEuUIeeBtkN4ZSomoS+sa+RqSszq70pPHQVu4qc695z9O1dHQRE30Ig4nV/4mfp1cHuJpo619
Q27bVfZdYJt/KYXK58CcbtDAiRHiuRNmeMOr4EKTblIssbWcsdofvvXRMAoDYcM0zHLAL0yHNwTS
7clNHaYrS/cX7Nr09jh1Mmd2RviC6GNd4U2S/VDFQ5WCyTO4L5XI7pt2Yd2n9T3Vxsy6tBJUaGnk
5yC/fKXZtiBfICt8+Xice2bMMTZUTTgkAEiy6STY5nz/ICMp3bEx1yIZN2Vq7cgErQaSsiU3MSUv
lZE8fLT9X2/9fwfvQHYnUCvI6n/+D/78lhdDFQZCzv74z5viPXuQ1fu7PLwW/zP903/96ud/+M9D
+Fbldf5Tzn/r0z/C9/9o332Vr5/+4GUylMNd814N9+9IesmPBtDT6Tf/7A//9v7xlceheP/Hb295
k8npa0GYZ7/98aPtj3/8pmMF/+v483/87Po1xT+b6Pez8O01+9v9e9F8T8K3+b99f63lP36Dd/x3
yLpQKLObnDEwJMIgdO8fPzLUvyNzwyBUC2yEqbCptjbLKyn+8Ru1/m5plDNLMUDbwPXJZ6nz5uNH
xt+ZoeiKpeugEEawR/3t/3r5abn+vXx/y5r0Ng8zWePDn4+XyUB1olEUNYHNjTEAtKd9e3TMgD8i
gxKpuVcJqazBFQet2DpVU6QyFKrYrSqL1xxZ4K9pQ/XWqwa/v7ZQvr9KDDRps46j3jglabyq6FQe
bebhiHCcmgXbo/n9o+fHPf3sg/7eUZUayJpQqKlh4J87KqkOvkIzLjxLXNU+B5vMm4S4QZqZX6mm
HoCu+H65wc9W4ZcG54JxxAiFjiLawksEEhQ/037dhr1tDnsuFxKlM1P9R1NInCEOjYFhlJ/HVjZ5
qIcFmkJqI9tOWLDquwT+T11F1yB32tQLUZ5prv5tjP6vPRM5/em/iAJ+bq8FCKdWyqLwoBAB+gWJ
QBXk1lZLzUyf+aUZE6J+UBvCk2YOgdH1BByZSVh4hl5trCG9N7RorYMx/fJC/ToaVQPBvIaTpGjw
32ZmPNbGPASZM2SBKCLoKaq3e7hREFXOotEFH55TgPmhiZZi+ieOzud21c+zOBDNIEGBNA1HSfeq
WNWH4G6I9q39NiGbrc4Rd5CKCFf/maM6rR5TcfwtaqmKpuD/fm4302NWhxqYmyLov+xxZMYXJZbV
F1DeZ++Xp3aGWPu9LW6h4ptqSEfDFf3cFkC9XaiCxdabEC3ERmEasasr5mgbCZnm6Hr06lv4NLvg
ZjHi8dlf/mgaa4osnaroOljTZ8O0+lTNseDIhq2NFwYuPbmz1r9rQi7VJ392MD+a0hWYP67RyVTP
g11lYI560jXSy1HDoxfDt0Qs0Un8ar7YpyZmmyWPfVBgSdShtaURezJWvgCnjuy9aJ8z4T9Tv9A8
UOH8WFi/KTz0+QgyXQUjMNNUbhi/hF3VMZa9HyaN167ErXZV3PQQby7fRpDGAGwYoExp4dE2KzH+
fS41DbtTsaiha/NyxtqIoASgNg2WTVsxZo8b0w0P0Iddg2JhBdHBAhK4SLTZkR3eRPkVi5wlCNnH
i342agOXpGGqqqkZqET9vGsjokWCjDnIoxz/zjygYHaXTlWqEz2mbW7rr5ZnfAO24iq+raD9pICL
SXjNJjv43uX5/9UCYgMfdWS26igNyaG9iI5YcePiQWeCTS8syoWYw1Ir0yY4usNFmWYjQg+NV1bJ
LesrPAEL4arJuMQwcsLkTeOBz2BiO+FQzs5kkeEACa1sPMiEdp7mqsM6fw/X8TZ+9LGg0BrsHuJV
tzcWHs+/eimTIcCWgrnDTTL5ZscjrIahyodOou5XWY/WqpRfdbFu6v/oIfOxdQ2u0Mm7giukzGWU
K0W3SIm8kEeI7lqdvuqaZFWCLPrypjg5ixz+oAG/D8Z1bsBNrefCiMFtZknH/xbcK165K598t8QM
Js64o063RZSq21iPl1s+tVGOGp4XAIydInwSIJveyMxu23SN4uac84WCudl75Pd5hNMKv9c0cFF9
QJ+O9mPjD3lSDqLF8etd7Ur77m8tJ99OdZcJsooLzswJ423oHCLhCloGvfHssAcKauT7Pm49pYBo
Qy3tMu/sy/N2csWO25idY8Z4UfQcbXRO/sx2cqtdJe6kVAw2vGcDpEdO4XSbJTKXE3eGoZtIN5s6
XENrXvHblHXDpJWDVQUB1yK4LU0Ocd7UqRlb9WDNJcqCJzWDKfy+cgZXOcw27vtfrnu1h94EmXZm
dIVaG/tQO6Pq9NtoBYMJhnCn8IYVECLSGfbC1jfyOoVw3gghjNeFCf9covJrR6apOdpCFoRuFJKi
I2wtt4gyQykz3U5VaUsAkBnK+Y+Wpm2Dl5SlmHPqNhEboAIsWONlV2FtAw8Dgjsvcv3baq9fBbih
PcWdiOdt9Tu5bTZL1YinjqRx1PxsZ+VV28dazRsvTnUbqBS38hGFHBelqU84AsZxO7M7IoixeSwA
Cz/OJCAKvQmlbeLEEB8dQ0fZiPel3TsL3/46s9PBPVrDwLI0fQp6eeJKor6Q4sikzLa8xNZ24H5j
9p+oNThlDI6HObsowiomovCn6Rzs1rUAI68dwPrFBFsHPsPuvy0X5C8t4XR5HY2TBTRu4Vs2ng65
nHEYbWJBK72/u3wkTo3MBOSVUsgJQY995olb2SibWjEAw487zxevtbaUkzu5YMdNzA5d0xVRVYVm
A2c/2/bgvFHfW6Qz75ldb5sbCzyc8J68y8M68fZlAB//e1wzl0IlojeIxC5Bodh0E96F3yyPr/vn
wFHsBFqGC9fFUoNzMkVda+tWGtNEwoWhVwBl+ah6ZXa5VR4rWPFgqZBiVoDz+0E4GuLcxGhxayUN
tPEwxOhH8SPeDNeTQdOvyhfzRnP6axR6qrayydb1l8iR7tIcn7pHjtuf2Zgw5MoApRmMuKfQ3BK2
IIfR1G/M4mCMdJ20S4RMp07EcYMzY6MENfCEOtaUyl1ntA4LXku2hExYamRmXhCrLMJsQCMpSIt6
7gDO5ITVl4XtOc3N/ClxPJSpF0eHWzYDEi/Qt/T8b1l1aB8pEAR03curGpslf1janSdPuY4bH4Se
lOLV/bm5lCVhLBm2CvSuILgLKe1kidLq5LwdNTGbN79RtUqUFrxc/b7074vwIPjtwqwttTGbtaSl
DdFqf3p2kjcQHVaPE39O4BHHcBrX+tlaTrVe2uannp4GhHf+NXkzQ2wmPELlElpVwaQjWihfq151
w0MbaBI3fK8QsSCIzJQP9WP3o7qPV0sxi8lW/bJZjjows9GC97k2FFg9iDN4rNTWXWsdTC6gITcl
8X60wtoOseVenu2lPTMz24mJx5E+otXQUuxxbGydbf9/LcxstJINZSoaTKyIXhULvFnqEu3zwhjm
Sdg6QdGZ5mMMvuK7AajBgSm8PIaTWxKvOmuKdCN0Nnsm5JyCgdAEOpwSoEijm9j4UegL+36pjZmh
VZqkNGMDbfjKoR1qG3X9dpy+XB7I6WsavPzGFGLBW3i2y3I14FRqQYtrukOVWbYSCON4zO7cys5A
bGTd5gt35vTFX/b1UYuzHSZ4xQu9x4POBB5dtLUdqjdxu4XmOuLvC3ttqa3ZXuvNHDp5kLf0CvWq
GQ45Qw0EQawI1EbcWKxJOBVYMP89sjknqB9EKSl9jKyJd8kt0M941RnXcnDzzhluJq4g6SAlUlKn
X8oEn94s/1rGeZBKD2kf+BzLmKQ3ovwSNFtClgj/Tjk7eIMbhjYFTRQkoj7fJ0QxQmI0SDn6Bx/J
+mDH3MpD0agtEfdKnKW3+Iy68sPV+dTe7ASMYMEewerdesOOIiSeg8lC28G3+TN1zdNOmO3KT23N
7kpL1AMIadAWynLizUTpWjiWSzZ0NUWLARjFyy1y03WGbqAQ7Q4vHSC27YkrjjuRB70fZ+FknthN
n3o0u1pj3lLQm6FHwG2wOxXFLV423XqeNGztAMXVaebrB3Irni63fKJhvF1VFZhjJLvwQPi8zDVY
2/SgCqUX1dE1a81VykoXFvu1WBRhPrWlPrU1G2SOKU9R4igx7eY6vYc09UStBT6Ohw5SaS/QTY6X
mG9OHJVPTU4/P3LCoB4RG0GHJv0SBIrWncELW+uXUvSLI5tm+aiZXPXjUpVoZqL+KG41AHfTg7rF
G3k7Pg37pVD5iagSZxQRB/wHiQ51zkTQkCEZg6Drp5m8g2oEZH0nCNfO8nS7vqqep1MaroJFcYdf
fFogLBlHlFMDRQZDJPfzOA1ZlmqaVB1yVG3OkcPNJoXesNvT1Cg9sw34dQ8x7My26kjcFEyFpgUP
fcif16JfUQv8J//h9kWHkABHaFKfXoJzU4jqKHNQk67zxs6yfRHZI8J4vVzp7fPlhn5d4llLM/vU
myPUAtOm85Ja2WuFthFJDyrQ0W7rHn8uvtY0cUuteg9le6/n3WvX666iZKvL/fjlksMh1U0GD9/C
pYVsyecVaKWJSq68RQh9HHK7E/oaXskhYFPFZnnIQc56ub1ffQYEYzG7VNWhXYMA/uwEpSkbyNCL
aatNXJaoozi0Xya4oLXOV9UhvFlCpc+wgrgJZi3ODhOMDzQ2x48WFWci2iifasD2XMhHwwgOD9Ua
D9GlJ4A+Ky36vVnETJmqatSc0hSfZ7bRqowOMuk8YmmmhLFoFDTjV8r3oSFjuooN5GSTwlRdS2tU
3w5r1fiWQVXwgaD09waFhflqzCYOqY73poQeHC/kXaGI+IA6+GSvB4yoeFz0db+jOtGDlWmEdKVF
XM8cYAaar2pdDbo7tG3YuE1nGF9FmqUbaRDjxSAMNT2isxAtriLs9TCBtnTuE/ncaxYkeGKUSqPo
r7tByT1ENRm3tsgS1oNtxX2MKoVCUzdlLcJtTSnAwGVfPvqpBkSwr5n3SRfoilsPjfYVkA6AAPto
CDtb0KoB5ceQmD+yYSjXfhyNvZclKfQsEwv0cANCzKBB8JOQ2UaWDvsxHboryxAt27W8s8SqS1H/
Zw+1ECAKimkFzDnLzINUwXqfZH6z46YS9h4q3cJX1HKqO0D3QMnc+2b100KA2xukWuw6rQxXqW7Q
xBkIaBJWMWOxl4VWJW2T1gE5kEql16IrtMruUkOmdhcGjdsGo/VKZG2gsDGDhnLax4EKlEpDvyNC
LnDZMzbG2wZ5tkMqoK+sof8Psd+mxjrS+nQVtGq0yjC0PSbRkHbbt0ENb3JMQeLNush3UngHie5Y
kmT3IJlV3whqe92+CVB+mUH/3bYK9l1HmaeTJ8xRDPkodeKFWXEbEd4nnsZ4dzVAAvZ7bKQS7KlE
CPCMloF6n1lQpic5N1GROg1GreqNyU0LbHGAGxqq1O7KrFEzW5Wjfq2gdLS2IbXePg/5UOtul+kZ
UnmdPBhgun6KrFh3xDj4jTPyUNG9Lo5YCX1QxkEZBc1z7nY9ZZEdQ+50w6M0SjeiM4afYqijdQk9
Giijo/yF24Cl4nkuE9YcwkpAfwM0ZGKclKtVt+wG80BGZXgivozT1RQCCe77KPFbl9NBS3ckinVU
lMd8X1ekKG2fad0VAVvLfZAbqqu1urlK0i58iuoxfkgoG69DM0Ue2E+VqY45T6eZxVVbmnmzElbX
AcFWCBSaspB4fgshcrPW/a+63/SOgir8jU8lsslxT4oCgqyVntmCZaKYCqOrV1HGCnxMGYz3KGqr
O3v0tb50+UiV2Fapb+zB5muupZ/H+8SvwgdmjnST1xTeStIpeW6HefBeib6XjsoL5ZsYCmPdN6gM
hwA5SjH1ZkhcQyAoA2YrxSuyKjq0YzkAzRuQb6VRVxAvGYrO1ccuqd1B59kWtL7lRsmHfl1nRboa
g0FIx+g6xR4GCPUVbad/U+vQR/1jZh0CXxODrUYacwONats8p8a7kpIQwMrRVDIkB4LKExXFCzb3
jecW9+hVTax8L7F/Ijurs3Bcq42GlAxHkVjBo+GZdX6M4gFer4ohg9C4zpMHxaTpNwlUx5WvVDhj
VRqSTTKEsddGFVK6mmq9hL6p7xKah7d9HvZOLYJkC3xSGnh6AblYK07MR5FNdZcNpXaT9vQ6QkEV
dYCfbu4wGe1oN0T6IWg2hoB6WktaoOJzvX0LcP0KryjLInMY/MhHmQo4joqMw1vJLBCGWdm7Sf0A
8u9VsK4rAX4WX5LkwQcS1Ia+BZIyfZ9Z14OoC+EFQUZe1G5SmzZx7LgTx6Iq18HI0qc24wboJ5Sq
qR1ShtVVG7AiWolG564Pk7MadSVX7JIw/5VD+P1+pOObZBTcyihjFhESspo5RA4puncfd44NMM49
0reqjWpqbVswKACrxMzvVBKLfTWQeKfReFjpMDBOHsinqmu/JC14HvQ0yq8t6kdgGJfw8EZMEMzF
G2pUH0u9fWEoRfwGO/c4TY9dqtbzULYHs63rtYB2C8ib6DQQqDA2ZV44ddVLe6DVvtWzwhMilzfD
/zL3ZduR6ti2P3SogRAIeKWL1g473PuF4XRDJ9FKdF9/J7mr7rXDPhkjz305T1W1K3cqEEJamms2
FZLpmSEtr03FO0TG15pZYeAynb2iSopdS0QTDiIuVwhVk57FUESbhtMicjxHB2+WqSehkNhUTg72
kqPJAM0Ay+srW+14Ly8QKqHfCt1JN6hZ69XgxpDo6+WudeHIHc+dvtIQZO9loBB6WslbTxYtbM3n
7B7tbhNaFjnbOE9ccujnjuN9WCXknksBSlLVXbkxG1dpKuertB/aZzOHEtHtJfvoGulC32mjBTpg
w8Ybe7cRR/XgWJp1kTjD+5R32NSGskUWH5pnMaOaV7VDHVQY3LfKuPIqu4ZXcpa7sIQcpz3RuO7R
NHvigsQBibPC782m6LC6YFdSG+nW5o0IRNo/C8ZRP7hiW4wLkN2RK1A5kEfquM1LizDR2TNmOB8q
VWqBEtkNt9x6ldDSuez0CgRcM91m06xL7BuzvhKNnXKYauvmkU+as8l70V/pNW6lqoNtaGfxVztx
IEVsDQkbfkZ8Dm5H2PUGZrIZr+y+f2xq2zkgK4+vsV4gOB4UQdrxkPuF3qFuzc3hGqUX9/WGT0hV
HQi866RR+lWcUN9sNQRHEZ77+gRExXVKec0bN96DM67QGyiqqzwxCr8SZXNNzd7ewne63Eg+1mvW
q/dOqOJYIW7M7xzXp+lDo7TIckO3vaFm+igsmr5Y8E/YFZZqIn1MgynrlA/IGRbSZVqstLyeL2Q8
wENKdeTWmARAS6Iq8zrLW80TqrP3MYWSoTBZ/FHnE9zws8rIG3/Mxib1xJxPmKcMlbvKisAgSngu
woeQtYn9F/3xmg2Bq9e1nwiFeqaQIiwLowxyZrtbJYd4Y2nzvOomVsNLIwbLzE8mFt/IWZY+RUG5
6diMtCJt6oK+lth2JuQhwHi5DizXbCJXbzW/K5xqTZuerZCKIiGPsvv1oEO05Kq4jiitKsi+sXOL
eZo2JjJ0dnphsIjAuikEIoNO7yzvWKku4uX3TNXlnM7zc2dLpEzYHdmWdup6dmZRGDAUSBOzJer2
0eiwskARJQb+X2aDbt/ICbIYBTqsY7bqMgF92wdtDqaYqh48QwD2nrsAjA9wFWodLVHNtABENyYQ
ylKuW55aQVLLDFcct904cFu5ivXeCOFnhOXsGlrgitwJTDAovSwFS1i3IaoHFJhHBq0lIhUc5k9J
a22QdJxtyUBdAe089EIeRxxnyLJsDjPlsjoYoICgkUZkgeIXp2akRsfdj9SpyVKwQctucEYRvm4n
WwPOy8iL7BHuLmWOqrxJ4sJX0Ncf8fPg1TYXI6IXyFTDRD7p72xUvh+KlDipVK01uwJ+EgGxsuaX
wht4wVGQ4o8DDFvpRTtctFNH7pJucjfdXA7GqkV8zU2b9G2JiOmW3et62jFfp6Pmg1U1rjIzn3bI
wVWvGcejGpJ0wewQ+atD2RU0CJ8I9EbHNJkDuUhZLm7rNJ5Hr7AN8dzCH+fGLir1mFFV2EGOXzB5
IHxod/ZsECj3YwRUdCzB6yzsXr9yBaKcmnyAxwB17RurLZpbBFKQ6xxndraG6Cs9jG2D3LEWBt43
xCBzHYqFRrn+r4HkeAIJo5whG66dtETyyhCKxkG3f9TOad2+gfYgFRoLMYvp4C5/4zGNaeHSeszH
EFdZPzEMb+rPMLK+szMAXFJUHKhIUZUap5QsXTZ1k8bTEBrXQ7FtqT9wr7ydgcykke2b7gu9romP
3TXsNsYO+/j89Oeb8w/P+OUHnKBdNajvZTLOQ6hrN4VxwyF0+vMAP0ABXwY4ubCOhaBxyTFAl+Z1
1OiGXzT5i8wKkMGoRBOcNWfIdN/5WSeTenI1r/MBH5iDSe2GAIZCi/Hzci/nqAwAd58nSPyEunx5
xhPAqWqwo0sNA47RGJQ4dn6lB9eXIfhao18+n4/BOvuIJx0Lp6VdWtkYUQb2q4HoB2wfUXqkQL3x
kQd//woZ0AbQXYE84D+/Yg41HysrK8kQWiidfC2jaWDxOIWvbh0So45qHEdnVs2PH8bnMU8eMEWZ
NSHuG5AZ6u9QHFO/W7EGiryF6tKh7PLhDTb6S+q4tqFP54z6jJ+W7efxTxAsq6opbN4wvg5h/QLw
GHcGctx/8cKHOrAOVYCOvC8vqujln4bDEoWRr9Jn7TYpvb8mcC/9DQNgJpYZGnmniGaB6Na5SPBr
Sjt5MxmqU3muL7V8h1+6DSdDnEy4bY46TV19CJNJgwvNlWbHfj/d/nklfSfg/R4FAU0m1dGW+j3t
nyDo2s1bs+mWB9lL0OzFlqy59JPQudKfRl9VnoropbXC3g91Ab2aHqwNLozphToHGC4dg6+Pa+M2
ARQJ5BxQbn+vv08/hDeJSFLX1tHIaTfsfWndZ5vyUv0mS+Pmdi6D4rfC/Q8DnnaAwdiOK23EgOkm
vx22cHyC5XZ+AxEmhDBmBFqnPz1n+BmvDWbhCcGnIYySAZddUM9cndM0/rCB4PnxAhjBuwBYe7K+
Z6exRmPi5DdLaDlvxAXOG8+IyjCJzrkz/zga2PkWWjeLBOiUw5onLSk5HQhaujDzKADMLX1IP76J
X62789anP41HFlUFesjMXlba1x2LQ86dFp1LQvvAb3/3Ofx2p28W3Ur5fC7b7PuXg41RN5gBvjgQ
y9POuzXn1JWU01AuiVDmvpvhsdSfK0Z+AJxthhYCcHVoqCwYa319pqzSJxOVHvK29/Fq3ti/xDtB
quyG4mshYXUoTS9/N45//mC/NzypDUv6pTqhNijxpxqnxkrAvYhRUC9sMsOnASo6eIAsmX3nmqs/
zCPSoTCTBjj4yMM4eWlpOsLOLlYmxATpTWcZUZYO9xMXZ2qu7zs7OgQA0hnBXmpbpytfq0XaxHWG
J+oaT7a32XABJM4b02to2P88e9+LKwzlojLFwidAL0660ybPc9SpwgxNKfZzMd/FVnmOjP6NSUxd
dFqwABG/jW/rNIs+RWKS5ubSDAt5zCCly56zsfNN8hDPt8VMkeJ2hNDxfzCHDvo72EJt+3vbnScu
7qUJxaDqpZ5TtNjcsIC1YI2qbnKe/n4WHcdG7xcOjqjFT9aFWxggNJaGGdagD8M7MpyZtvnzEN+X
HvRmDJx+2DJD2XNahiuFcHb0MszQgWOZThM/gS/m3D7/eZQfloOto4Qy4B6Pl3a6C2q5bjhdiVFc
5L1XIL4tjPs/D7GUtl9PGWx5xIRMxVkaYqefa1z0nRPrrhn27isf0KgvZ7RZjL3OyJmRfnoY9Pcg
KIH3N86RZUo/HaBoy3S8tGMzJIkeUSN5sTms5v/8ND+8FogriYPNlWBLOP1+lBSCzKB3hm0CvLV5
QaygXzv/dh7+K433f6vc/qL2/qMS/H+hxtvF8vjvNd4r9fL2zitVv3/Wdi//zn+03eRf0A2ATKbj
EHUMZzlmh3+03Yz8C/dhnAiLRBS61KX3/x9tN/uX9ZuCBlEsNNw6w7/1H2239S+HggfgUhMLhiAH
/a+03cv2+Wmx40taCknwEfEbCRTey8fwaQk2nAwJoQkIxUDQVxRMFFoFcptdlWH+LB4+zc3VP3/t
Z3327wLtZDQsRkjaqAOUzDxNRc9yPeMEH3BgrOR+2rKtAyozrON/x+EpcG/aXbGv9nPIdvBYOVev
nmzzy7PakLpCpIp3gSc+2QT7Qm8sJeMuWBrc8oqsC6jSwNFdneW2Oiel8b+HwieNegPcKvfky9ak
2w4xc+GBbxZ+ieagnVReLdhDhlBTG8aIFSkiTRkrnsUAvKFcseSqKsx1bUAOlW5mcFKHZpOiiWnX
43ua1jdaDnZFrRnUs938sWGxT/XhFmaZmy7u100LW9yK9DdZT/fCQnIqDFj7wZe084xqx0Ua1OY+
WQxZpg8as6ipH4YGndfDlMPoVbdDmGsiINWzhACPrfLG6th192nV+Gq+zft7CWNLA/oMoPRZD6UE
SEMM+e0CBQBaEuZQ+ckswrZs/JQcDLUGYQHN5x0VAywIKZw20dRv0Fft35v4APaIg+tBzmrP0T5y
gMJJHSSwqe2KFwj7A7ur4O/rrHW0DdJhhnn33h2eFbqREn2gSm8QNXmLuAgY5LzzPIX1LPIns7sE
RvddfKdnTdiAM1Ek+sFMXl34n8n5Ft44Ohk92Fd6Rrwyx9qLDea3zo00t3X7UCMVdpBppNmGn1fP
fQ6d9p1G4GKT710XLrZsgA1o5s1J400jaFvFrq7NtaElaze5GUDglSqL2mZR6JgBSeSTQbVNX12I
BLeT+FqNjwl8BMUTrzMv4RYuhhuWOStAivs0qWFTvtcbdPDER2a+WfKy4s+oYH3NbINarZMWEC15
K+bqYDbbLhERGUZf1qmnIQhB6jZu1Ah4iN/jyoxyaEsq0Xt2zTEHQ+gMb2Nlo4/ypJGVK/aW2FrZ
mWrmtLT+tuJPNhJzjPOiGfBxLSZ0AmgK+L+jz18aYAsW/qF5CRrEmS/69Cr8z6DuQoO3FsX7KSko
SzlsRy3sXrZCad0dya5+UKti1fPAI9sJ3nc5yK5VVPvKUx7SrP3CczfW25lt7eQc//0zDGqj8sHG
TFHQfd1EszkroM3Gz0he5Ias5wgAOuQx3eU/AsAhmq6aPRqhu2JDEHCUAGFKzio4fnwDBmSGuJHj
Voorx9dfAeuDyRZKx+aaD/6MFSaSEfgvRLdwG5s7iPTgvzzLDNZY8DECV1WnJJikHZTZm5vb4kzh
8fvOdrrZf/49OMM+Hy3c7tDKcPF78jZe5XkXSnRHO9t9KdxdabFQR9O2ae/SpvXVZG5d45bIxEOe
7jHrAPUPZbwqx36DRNPdU0f5naWV2bkFdAo7Lq/Opa6zHM8m2pmnZ0K1wPg6ApYR5lND6oq0WRcF
cvyR8zvkt4fOKECVb4OuTiIre9UB6ECuvRaxuc3knohfDVxzazQa0Hz2wB0PTfXuKOyoht4GVtne
E/Yxp6/z1Gzy9K5NeTCPw4bAZM4x6gc6lkeSuyG6IAobaK5y7LR0285mONApmHPwCQbms0Jh97I2
xIbpwIimJrhBk97t1ATkp8HHVRgriArW0qqCApfmhs5enMNHNOb3+czessx4morIio1d32+1xRDZ
nKtj3JkHxm2vGzgeiu3lTKKG9zgg7O3Uwb7bCXI4L1u8DZC26DmlhpMHDsa27RMCykQJy14GogaY
17IwPQmeQKqhn6U3B6Mgu754iTOGfdIMWMvDJpk8JDUFFZ0D0thRZewsWnnT/ChiB3keB8Yusyw/
uBYPSH+JzXSnivukeYNdRlO/5XQNccFq2SkHfi/6KmDCDNDBCtLcjLRpQp96z9r3YoLZu75NSgCM
6aWhvQn+q6FvyHLxtO5l4CsdHCwx3qb6RlmDN4Iv0eMh4vyqQueQVcozU+HXyERI4CnVicHn7uy5
0tol8FjHPhQKzQ3sscNRhy1fl15hvqODhyPUdH097iJQHy/iMYFzvVhrdhKIQluzuV4Z1kcrq8tu
dCOi114qXyvaHhNVFn7TIWppnA49XNpaka9E4pCAwqm4HN0DTx1wS3Ot3UmrBiPNbUOm1DVPhhu7
KteZzJ7Tmm5yeDUUxTGtktsRUVV8mYOrGphgRV6GZDcn3M/GOEwowFe01xpRP+mwVzfT/hXZbjC2
o6sef0XZ8I3sMSHzvY3JNQm2iqkNh6nbzLDdrvjfxfvCTcheLosGLIx0XO7tU6NXqSuwDgehArBr
vCTW1jOBmSifj2f26JN70LdxTgD4Sg5dMqE1HSwmrHCxTr3hojkSwyuDBfk3PXi8W6sG4Qu+9bEI
JcASCTriz4MvfhlnTsuffwxKe6BruMPqJ4dlUZHWhV5GBWV9yNx7RMfm/TnDoO/VLiYWVTYuyobF
oNT+uv1m44huJsMYlXOJ+6xv8ScIT3ypc7CokmiEkbbl3Gn2mRr/+1no4vxBgQ9HHxM325NhkwZw
scZtGVQ13me2n8enP7/JUzjt95v8NMKpQ4FeF3oCMFQGIJ4Eht/52TV6mBFAvYtzLYwfH8YimETY
+OHCcHKwy9jKIaWpFbglzE/q61SeKR2W2fh6RmK2LNwKAeyif35qg2AZbVubJJMBWgVgM99kWJcI
YPHTCouCokZkgTDuzkzgsrpOBwVa78LSCx8fYMmvK4MbHeheS7myKO8Wt8bsrotAu7ibosV/QUMn
aDp/JzrBDH+/Nty8gETAz8wCFvV11J5MWQIqGuiNEYlAuRveF8uAcftbggF70CpYbJCqsyZBP03x
0h0GloM3iP/2dVzTGEzNMmKJMqeKzLS6nKx5pZixb+zJxw1uJesYmaHpmTf709KBRwIzYcEGSdmp
v3c74/O2tVIGuHD4ucS+kv9/jrD8gk9Xd2k3VZFWVIFHfEyyHS9//Xmd/AOHny6Uz89w8spaPXdn
DQFQQW9vUssNiMCK0cqonEzwMRF1MwsNpnAIELCI31dGRNIysJAhBMjhLVZiL+N02/Lxbig+SlO2
SLjJ12TAET41a8QbhCRrIyTOBn13V4qPfLxmbXtjpOZezdMmV7cElRDCGIKkfKMc2rUWl+mR+XUx
hTidPNil+TWdowR7mcusvW2+txkiWUo4McRuUKpsFVfx3iVH1lJIZaHXGvv31KS7hn80XisfG8SP
EGKsUlCIBuchmWy/bHBZQWNUS5MLMcy+U38MGa5szVsWD9eTpQemqoOM4E+6sSeQZUuso9XB78JI
UN2BP0JEyHDVTSiooDzpr2TjBnlJLvhAfWKBCwVukauk8rvKCgu9faQjaG052IGzczE5zlVH5WrS
M3/kk49A7Uvc/EONmqtqrqEOyuNf6QDzZwHCDJygK7ANBWKFBGpX2DnyprzLBh7ULfPlbIQCbARe
83s62BduMq5KmfrKEqFpIYpeNT5istaQ9G8rl2B8DtceFraYa93A3Vc4I9iNHBVmdcP7y1FfokbM
wCkP3L3WrdFPcxeXWz3UDNsDtcXTG2z6bRFmGfcbtktzI6xgWuEmAgkOl4mlr/Ts0ZJT1CBaxwIt
g6XOw1hre1cVN3Os4X9Ph/LVph59HJsezLzac2fD0wzXbybYsrta0MsMT4LLQQkm7wheDUWaD0P8
B1pV2a1R9e8lVxdtlq4HTq4yWVyBIhihuNkQeKGZdheoiq1npFSMk4457PW9XVkrSuSNan6ZjruS
OVvDCOSKp8p3HL6yUVAlHGuN/6rBm9bYjYDZR4crUxnf9S3xlQYgo3cCJJ76sgFDWbW7tn1JQLuf
2P3giiNsXaNizuHFTVZl3/hVngWsv0mnGKR0sAoTzUAIibPtOjfqJ6wpBCRnxbQZwcgqy4PStS0W
pI0MMJzkYKnN5ocz3M6JHUmbeRbVAiS6+yp2UCxjUQGkEDmWdiKjEbRj7ItH2Ifho+2uc254HJXe
KPqNGjo/dXtw94jXdI9l/g4vKj/lB6h8otJCbNB0U2o8tHoUrIi1Al0RtCTUvroWEONO5cehOTLD
CHpUFZCkbCzV3QharMYGoIfVeuh94TwrPWBkF6hw4Z0Crx8bYQ0l2LZG7U0Nru2d5aXTaz2XUCbf
GfwlZahRGcihoFkJK5Q58BkwJNDklhjKNR/69nHQj6nphsgIIB7YdldpUT0ZBJgUhGWDpv2i8r3B
V0Cz5nKYXkCvu+xpCSa8eYWNaCObxG/q58pM/YRoASjOz+bMPJAs1zDK3LgK5Kj8uXfqQLbcp2WC
3RuXhekwcX0DA8yP2n2OsXZAa12BPu/zrPQza45GdVXalg9m7UeNFL6m/bC7OdAJSIsgq9EKtxKR
2XuJYCujz/ZsOJZkX2GDdWK0qhsZ0ppcN4Wz0cnRBoNsMJMw01xoA6Hp0AVU6vmFpNqhFN1BJOCh
T7/qSj+KEe7aovYIWLB23UWlm96OenYQFO6GowPlEEi6roXr3Uie9BpN3EkAcYRDO4MC0Y3UbESK
pxe6+1il7ipjbKPjRubyCXhBuZ2rVwSQw0HW8Ro+b6o+D3GLW0sAiaQMRL2f5Yutb6r6Qbbp1VDD
Gbk7lrgCQTQbaEPkFrFXGr/0boyY+2ggsrVR2LCn4wDWcgpbBqpfSNy4ZHfZ4bPg8ipNNI/Su76x
borq1+QeTXmPLmoQ27/AhMRqAZtWswJtghcmRURV5sP9PrKR/N2mVdD3YzADFivn8tGtRIDbakQc
5WXZxcwv5gK/XK6GFhRKl61yhgSgCu7EDhjOCQK9tBKnwhtj9Trh87bt8f0l8ZUycQ9gV7O4bQZn
m4JPqOECLn4pmMhobuK7VhukRR5ydVV0WGP1tjcOvFFPXVJdlPVrkhlohmHfh7v3wGAvr6tQV+NW
VNfN3IAQxC/tVm77utyD7ujrHbSZpea3yvaNrgKrzfEwfNY5a/gXHLrR8HrwxGMT3UoFsBwWTMkA
CL8Ffdlquh3ESEeqEBWc5FvZiNDPYoQUzs2aZPmrIfTBt4bpvrM2pnobKWJHkELrKYcvUwGgAPAv
WMttnKyERi6hQLztTA2SfuS8tv19XePtFKPnAM5oGsejZREI7C760AUF+Pe6+2HCIDkHxxRWA+8a
p5uGvQqwZk1jW+cXrrozrQ/R9getQ1kW3xvm0Zr2vHupauFn+hiKukRaWxqaLME6sCB2YR7IPZ6R
gB0Qs9sxcdc8a/2eQJo4pr6TYXNXxj5Jn4eMh4l+40iIm3rcWOtYX/MuvTBAb44JGp/FtNZ7DWeB
vRU2vF2IdT3jm2Uc3KO68+YF8XGVB+rnk6VekxiaGTjXC0DDZl57XT8cldOu+IhMPg4gFZlERVfd
WHBLa1HtORm8wpVxMbf1Zo5xOLbu/WANuF+PgaBgXNl0m6SOR1gXmFaxmuMcZU2FKmNjQK7FJ75v
QUmbCcwgsCdQ0oMKvnKrK4WNpEG8kpHVPskPrXhgCkr+7E1jIC2k7wJgdgaidZuyA2uz64G1YZ4i
Ksww9yMcULoE9HoLnhoTQEHIJ2OGYzm7MwGMsFGtC2MR1yC+HO+ZNXNkSzggJN0mBUBk1hX+zDHm
lidrXI31aZXID6ndG2CBu4ReulUTAm2w8jcdv5CX5pqUqKlryMSUdgl5kN9gp5UkvXWLYW9K7Rcu
+kdSG75MFPi0fJfBj01zR7hsa79E+0o4ks2oNyXDJseOzYxLxDtDp7B13CTKU3FI3A76svhQ2gpk
SAh/MUvu+zxMNh7swgLyAfdBw6mjtu6etKSY/KmVl2VZXSEv0UCrxO0emT2sBg2EZ3ziwsGxbJtI
lk4a24fMaZfoY1TXyq8rTAJo+GWnPAn1zNw8m5KGU7IveqwSXW4bUp2BJX9AJWGMCVwAaWGEUXJK
8TKhO0QHbUYoMMB9EgCRkhuxFXfk0rJ29IOG+pqdgSR+uq98GvL0JloKMytqZaigKN6s+GEg5yyO
zj3U0tP8fF8ZKFWyT1zcJh7ZVq2yaw2kXOdgRCJoL877fP02fz29vcDrBapwmGMvLp9fx2MxMLPc
4DKIxyxaanZhPfdk4aIbhx68C87LS/xjFEVzWBcwN0YpHyNyDeS6SJnaKiXEqxHv5lbAPme/MxRO
Q3ad1W5o1FMwFcOmYihdyORTNWEXEF4GHWPV8YMi2UZMuAqkGnSPue8AVPTQ9tv1XD6ZmljXLvUz
u70fa/jNlJDw2WOgMhiuclDySb2x7KINC5oBszNXf77WLR3nk+u/A7oCoyBaUQZR+cmFmI+pzge7
A+Qd9EieIt78gA80WFS+6fbcsvrhrX8Z7dRKCx90RTITo8G7aw34+4EeNRVlfh8SrGJhXZxrCn2/
72NA8K2wmEGtoKc9oRECVtD2IGlYgL4y6td0tUSCnHNh+qm9Ad9KA67VC+vlm22uaDTqNKXRBVBM
hXbUbmzlyyt1T4IsTO7GXe83aOx5YlMf+8KTxzT8S07xP5AmIERAKg4YBKe7BBLszMq0IBgFlrPr
5zcqNh10liSdVtJ5//Oq+Wl7AMHl/451Qm21VE6TbBnL4p3fug8s+TtfnH8/DAApXacwHTiFhzLh
JlWXloBEkU5DIPzrVRYivMb783P8iB5+3hVOUBPUiIPoLaAmSuKKjose6w+FvmuNgwV15k09VJ7V
LpIkGvx55O/rEnv6p+3oBEwhaiod5CeqYNg6W3hj71Tkbo31OX+pUxn/74l0bDA6cEIQ5EWefN65
0zJaER3j+Dp68l7qF1uxkh7KKOKnaxGVF+cEED8Bip+GtBYo+hMSVbbUHcYKQ9aobNGpE1mOMu5S
o2fOqB9anFiA/+/Zfiv7Pw1kzmPByh6HVHYv96ABL8ZGQQEXHgJDXBqiLjjbVv1p4X8e8uTUSnPG
EzJiSKPpvLZ2wmQ85y96boiTg6ocemEaCZbkLBHQCRVrJZq7Py++ZXGdnoWfnuLUwwgERNi/VEjo
ZDECPu8WvzEjPZcm851L9OXtnO68EjYIrBwwiGtIv+yeTeem6ubF4cqfyH1qPIoCppdAuNO/dpz5
veoRhwFYGzxOap9G+OVjVSnoU6FqeJ0jedWslrDA+GBtl2Z7FvwPuETw1v803kkHJ264wfIOxUVy
udAdevjGuatye76M+eG4/jrSSeMKehJD5wByAr5HXbDu1whRjdyV4UG+ePa5ftqkQEkDVZSAlQZ6
2dcvOZ5EAfwK09jjQKMgSA2RtjqfhPjDcjSAxqPGZSBtfMsThh6edTNMM4IZ9IS2ep8UnC3FOT/9
H2oPoP42KLaLPAzasJOpa3Pb7rVl1aODnXnFGrCbr6CRWPYKY1eeZZg55g9NN6QQgKKEvR5PdlpF
Q049GZ0O6gtYC5ddC8cE9PCLBhgSxLcae6fID9ORcs70bts516P1C4qG9x720B0uj5mWA/IZ0Wky
b6SCHwXE+J4EmaU0lQfdn2dOECvPwH2cZ1rdVfWlrp5158bB5c3gmyard63tBr02H1uANaSCFi67
KabKRyIY/A4ODRq+5rUE90kvRBjzLdJbQd9CZFvDgjmGt0B6W/AHlkEUPHJAW3DHHcg1H/V7WUwX
iJm+0hMCrgSSRA1r3UmUG8DmPC0XEfLqI7AVoC0X9ouA3xg4EPHRhR6PAcFL2+t2AoyGqwwb3CtO
QU23pq3NulVsPHe9BXQCrahpfBaJu6Vt4g/W86ijME2tXQuvrNRBgyzm4KYhX6LRAlngDs/zSylg
paeyoARG25QWzp8Zl1ITiveJ+RABHxj+Aq02d44JMY72EduPqUY2DN3m0b2NU7pyECI7t3w1Ai8E
ENhxftXlwFSNHE18Tb0tWYNODOYcGmob1c9bjp+QG0AmNER3lO/d9FrhDU9W94TY412S2u82H1dz
xyBCAfZSaYmPrJu1phermr2aM/fbyjT9FPinbRa70YJ4vt4J+xZPbkwLeouZsMBjcJ6dFsYj2RuH
oLksHTjTFH4CSXxLGW60MFWR87Af7PjWMbVQtPtZfYj5yjSKIAcQn+HSHUOI3pv0nqXaLh6fwDjx
bGFf5IkNWEzsWv09sawVfGagDFOwmSl7b4o1YLgOB7E/3pAMJgT9uIecN6jk44Q7UTWuMwBvlbFJ
OtCVm6J5tCrt1R4bRDg/TwRKJF1Eo042Uts6tRU5kwncGw6sjRUxgFsDG9GI2U0dX1lIYsYi35DS
Cto8XcFsVJ8t8CjWAshv3x1bBZgif3BQlsV1F2j0Iq14CHFHIGV7UJRhld1Q90nR3w/SxFgpsQFF
OuACdreQTrKqXTUKHmvMxsKll1rjBFrLvDQle7jebBHCDTCWb3Q5robOBiPKuNTd+apR5J72d8Qm
1yIT73EBNxHKA06maNB0AAUfLRoTtIIhoEU2Yw18R/RQ5Tjmg2qOVXUgaXvIO5xBsISxR9PjBOp5
QGvt8FakoyfzfqVDjjxK0AVHFfH5ELtpqE+XqphvWg6VYG/ejtZdBsB0RvMskxx9S1iWmukqa22A
e9McIjlil5gPqX0o0gk8mMRLBYhMhRZoIzLRWUz9OLvqtQz1LrwfsjYAzHzbUXo7jRRIFY9yNEJ0
+PEMcNtpneslrnwe3+v20dJv9Kba1XA4YljCrKgjEw4qo93sUjj1CvLUdLrPc9DX+zzKbYklIXyb
HZGNF6FFv47LfQI2izGhHyRANyvBouxf/w9159EcN7Zs67/y4s1xA94M3qQAlGXRiCIpcYKgDOF9
wf76+4F971ERrCC6zxm9iJY6otViYrvcuTNXrmX1j3Gsk7J6PhUuGfChKq7QOLTz3gQlS01fp1k4
yx3wMgoJaEmtSF83hyJ4Hs07VfrV6zcpq5uTOEs6OoUodST+iwJjJ17DTSGrqE8w+BmV62U/6mFc
ZXG5lpSKIuy+RBheR1W2UZhO7UcrqbuTZ26atidD+aPASTb+1yq6K7InJaMDu4YnVnpt1XanFPcD
OKlEI9kGfsoSSxs+0m0UPXX5F0osqzRuqNU9K8OvtmUQ1lNYP0NnYZ/i1xAYFrXEcYBR7MtYlLbh
31oGfBTKYYQ+JB7MnSWSUi+cnr5IpdMpNgV2y9d4KJ8LEugcUduVTemcAnVdgP6KMuNax0dmcEsV
JQwAubavQrw6DrOQopXmDygcUbQqLVLq/p2lSmybn0P1Cs0D5y/Y5jL7Vnnw2uR2GGDoUacfFj/I
WuBELbDRvFqLjGNC1Crpr3FkIOTI1dMTPtgxymztDZlt5ZWNesy+Sq2NQJdwXOA9fIDkVPlLH74Z
kqR9f9Wlwq08KHtk2ttWuaYOfeNXwVpU7i2fKl9iS9b3wECfuKu2nVb96MLB1sWn0NuO/MAu/Fm3
FaQpvksj08obQDJrAJ4NapUWuvNZh7SkppL1f2lOJYDnBwvV0VbYF0a8LYDA6mq9SkoitaA54s72
SD/9ou8GaiK6beS6X+WjAH6u26pZchPLZmBz1d7LkbxRtHIDMyakKorrq7XbqC+m+RAZu1MYrGKg
cnRoQtn0HJWN7ZfxlXUa90OorusTLDwD0sv+d6GoXbotRhUeB1phQYWRO+9IN6vmV6W4E9A3byF+
1OVNrFeb6RKTJWknTInZq8h8VPND5zWryPoim9uMykpctT9jA266UkFp9ytx74oL0/WDdoXGk98Z
jsFG1PBpIde6EeEOc1oGgwPL55jFjd8axwQospxuRCOC7v6HDNzEz0CqKhqp1Xrlibh8M8GR9MfY
MLc+ZVi/+R7laEtDHOxbOb0CJnVgdGSLg9JQj7RqpuzR8gHZtger/6WOJuLN8WaaHpW+/ygFGIkQ
sOol69SLD2M9bLlMYRCRXZ/EeeOt4StTs/C7EO6b8imnGt+rByO9Lat936Abiv5i0q7J6O0CmBFy
P3B79UugXYv110aEskQaVkaAXFJtW4nvnIpqZUhbesom5PU4/uggGZHSn1XqrfTxMX9L7z95oPbg
V4RPKcA5Av7LYNb5nku/6/G+4JJl8lYNlaOC6lUprBoL9HoZABJ9bWu8eb4xrC+DWa/b+LdIsWFU
uLHTWwKelU8tzlKQFKJMM1aEbLn/YJImHEffjVLU8+BI43Hsj89TjRWKB2dQH83xS9nvTeUqj0uK
0QMMKBR1i8oJLfU6O1kbP/Gm7L0TS1A/wnM1WKYtmvUm9ryVWV7BssCxBTuH2k7T7Uzjbipr1pCH
wOu2ihJ9VxSvpD9WssoX6JUtx4lTh7VT58WmoFZTWyReTsDFra3UP+fJg6GSDU79Dbg5qsPVk+Lj
ilPIOkzK4sm9FD4KHbq0lIpsJaUEV3gAP8KtXEG5EVtbbyAMMbKdoTypGrUqAfCA93wiYS/71RVN
inZpIjvZ3XGThO21Wnz3+BoSMPYogWv3oruJDK2vVLup6DTsj0VGFCQ+t/J96H/TwpamgtRNIXcJ
xdY9hXwKe2mIZEKxn3EO4Zh1lP3SzaFyVAyevl28HQcVei0Q/M1REAUii5pouNp5Wrwe3850vc5h
i9ONgz98Ye+oFE5PoF2q+KXGY1ssbEBPQjE8WXjKUAoPdQ5UVCnQ1QzdGu6XE9tVbn9HIEfDGMR5
6zvJgEqBGSE6A6gr24xWTOWxuq1iea1AjQr332GIvuexRDj4M/TEK0EPX0QLwT3lS0otBskmm14a
uOZSuMRStzBfP88OvEHmZukBOuMliJUkEOzmPJNoVJGujbrOswUplewGZh3butNJBy92MU95ws8s
zfKIBoQAjZyDqKvd9Dpzwr3/WOxEt7aTm8ARf/Hfd7geKpf+eokA4MLbVjbIldL3C5GqOH/bNpkI
WDsDmTi9bdM9bDzrenfaLLXgXsC5vTMzSzB6XgL/DO08jk7RQGETAxPhKlMIyOHVX0pnXsgdyajx
gJyVuYWAeb5/sEP4pJxoNprms3fkx8wpj9lT8uKt5FXseNd/g5H24vhoa6KwIoPbnTfL0n8vww7E
Dd+v0+vTV7W06+vQ5VI+jNejtspe4tvuJnquSVMsEgBMo5ntHhreUEOdxqvqc4GTNO4hLx6w3dny
fnQEGv7DfXVQHCgrv6s7dSV+U9cws12bx+6QOgBC3aX86oVdxDQb4iSqSOOAOssHIv0FH69CaQ6A
NSKcf+liLmdI5ItDhX/UmGCL+ofyAqRtShpoDLVy9E3v4AQ5MM31lMIQ4GT1b81daOur8HbieciO
8oHCqP3P3QKsBn++YXZYtdETjXGCbKobCLPtemNCdCzsl0d7KVPzztIsaZ2fypFsEZYmvnpzr9vj
FrSDbWwUV/3xN5JqFxJQ5/be8jhniWQ0kEsRIN3JgW/tOjzAHLbaGbYrHDvnRM9QZi+xzr5lfj5s
3T9zOe/DRc3RF0wDxwdizJl4K0JXuwZu5IxXvE332nVrm1A6SE/hsXTgiFwDoNiHNwYzUl0hmlfv
9MPpYZkG50IPFbQEAHPhJdDQ9p1nbSm3iLCpMvUTnNrfFo68t25Pa1CV226Tb06HyqUW6pC7cCdm
iykh+DeqFpe2+/lXzI5Vkcey2Kh8hXccXP8QQnIt3vxFQk9q0F7c2hdKFowaveWpzq7R+f/eb450
tqhw7lBhR8Us3IqPxRoeeBta0HYPbm1A7jF5RmhPWXLYl3beueHZTpdSLSX2nwx397q0i8adKEb2
oHxP4q+WBsmokuxF4SYdrtKOZydtR3IIBma9cLQXxj8H0Re5JMiewmcMuDEwSeMP71fwml3LiLUJ
V+IVDKHH5GH4smD2wvV/Pu1v1bmzc9c2RUREg9lkV79o637duRTg7yd5SMnmXT6JKVxHbrioM3yp
dKTwslTpmEZim4zw+wWPcl8s+unqiK4Gu70C3nhPGys0fWtussdqpR7CtbW02hfuSiqZYOxhXqAx
b94MoTV5IEc9PRgmcLRE6J2E1z90um6N4FifLPGEXdxbf8zNF7UBMUKPLUEztK5wFTq8V30tdD5f
wwsRB62OMmQmmkT7zlwYusyytFWbgGoVcDHVIqxVXj63cHEYMCIYClePhhjC+6WquwzcsYoFMdk3
QegUpHs6cVy43S5ZATMGbw8rpGvzps02jFu5tWi9kIXbhDd2b3yzSOx+PpQLKAF8/pmV6RyebXgP
NuGok6nepCKpvoBMcPcQFntwsbY+3BTSS6Cp15EmfDkBlExjby/n1d4TUseIZMDlsZ2m3h0i2esq
tLaDlxzL/Nvnn/jW4ji/mWjHhy1GhySCS+D9J8qJVukaEHpnkL4zTVtSihCR5K5PKNle44FyFU60
/nZE2hzKbTdodQf+VLeg3zlvcRQEuZ6ebgY/cRc+7Y3O47NvmwXTnYhil5hGJwdRAbO7Qmmad1rn
0uRc9PJugM9Vy4wJl11nt4ZwczoVdouYU1G8JMJPP/DcSr2PDaqRwpeqJQeQgW4u4NFGDidGJ7aQ
fk40vMAJaZY3gASjjhPTraDbsZnaUf/b7JSdWT+2qejK9AaaWb1pjRN5qexWtsD9hKhNmndx9AxA
m9ZRgCA5GdLgpqtgsB9VBxUK2wxkknn3RXATg8C0/T640ngIdKQSZfLnSfhVM56HLFvXweOpksgw
PwwQVJpBcDBakmNSAftw4VQpVSSlAwv5G053Zxgfh4krqX7sYPihoy+i21cXSlsbSKnnNTnUmBWl
c0EmBQ9LFxy+iCqnxTU9pCs5znc5LaVDYq2Epl9TlKBuA25E8a/DmhxBW+9gxVk6DRfPHIwqSEvA
wsQ/77da05axVcktASXTm4blSq9Gt22zg1p7O722nvoyO6Tj85D+lNujoR9PIo9B85th8KRp6S9A
YHUtis16iH9MxL1BWm1Uc1hFnrjSB/h6yGV9vgXfCscfd+CfT57tQGQA1bAJYnbgLtspq/JH5ZBz
k5wJjudtvV+USskLrvof/pGH3qT2auxPm+YpPTRXUwuh5UyV2uLOc/Ntuy63n3/epdcI2kT/mtCZ
qwzzcQgNAyeW9rlr5lNXck7lYgv1+moqUxVU8cSuXCBMWrI6d2qN1NJ1D2Ah6jPX6H6OZB8LMJjl
xOAA+DrUfqrxkoL1pYjlfKizYq6uWX4XWgAxAnLvWn2vaYSI4pUSLgjcXrrfzux8YGokHTYI+gQQ
Ar4rIO2SL7W8LlmYxZ5NWilaPWJBqO56FH96PMnn2+LyrgWfAOsquQFQR+8Pmi+1YgX7Lo2LzqTl
Ud4Ft9Obo9y0N7IdvJF5FqJT/m63Fo9IGCAddu2XYC868tb6DhfHNzqFrhM3exAPSwmSSzEgTff/
+23GDC2EGvQJ9WcisUbcWzUFFjBKOeBmCZ9o3PhKtfl8Mi5fcGcGZ8QI5ilE2/KEwT6xjRttHXyb
3tAaIOC1t4P2/jCJzfs2FYjguRQhiliwfyEKpDAGe5mksxLAU94vBkIh9HCE2KeF4MXfKk79QFvH
Q2grm96FW3UrH4J9clx848j83JnrUkWCXih36C9FEOC93aYKT00gcHnW7gT0jEnSyFS41uVO3Wrf
ld3CMKcf95m5madEOs8f66z8C3g2vGhbj4QMqeqdvlYPf+MJd2laZXAWikJPFjjMmUPwFBmShFh6
2+Ovz8mvST7SvKUhH7UcJ9j6Ng+pVfSwlEa8lKtQz+3Ojq8lVK3VVuTGzWOxC+yA8owjfEkOyj5z
W8AbjrY0s5cW8tzi7DSPxYTnrbE4ZUeMNbWaYOUfIfpY5+sY5rgvn6/kW7p3vpJn9uZosQg9HDMZ
sBddCfe9I8FngvLDtr/zN5ZPMcStjxO8igIXlM525vJcXHsunPL2Nvq9dMVd8Pvn0z3PT9Qgu6Rm
8pb0otXqlzhr6F9E/KV9/HzUS+s695laGvtmT7WNRIi8n2gaAZGRg+ptYWMehu3SeZkW7ZNJngOj
m1o4UVzxW4DR2vovqNXfwSlfyu2r4LxN7jTylfI8Zyr0dIErDeE9DKjA7uNNs54WjsahhVjkQnD3
ztDsXOihnwxBxgWtt3RVskWb1nI0+Z9fz++szM6CQbWkrYawhc7qMVJhNaIN6N/YCLwKoQijeQX6
tZmJU+T7TR2Kf1FFpFCSroQvk3hm8Wjt0WFUV9IC9vkSxo9B/cviHEDbZGpqePlAzeCIROu23Ai0
NEGfNAHVOgpq/+EI5zja0qyoWNLQ8NYCEH9pNunxJyX7nWarfyfZdslTnw9v8m/nj2C6hKPQw1zp
Dnb6pdzH+8ghZHTF9UD4nN5COuDk26Wc68UTfW53FqdmoqpXUM4h9LuDeHstAbqmRrGfjplnN/Zi
r8MlP31ub3YjKanVd0KOPVFIr9rOcwPFg4htFw+/U+p/Zhnb1fgstoE9NNRawZy97dx/xML4/xu/
IlWrs+PpvJxe/s/v7BSehuuX9Pf/+7/bFwhszrkV3/7//yFXNKT/gjEYBhXF4j0J4xUL8j/kiob2
XyKNGRxhBTU7+AaIRv6HXFEW/wtWT+pXFqEmnF2To/9fckWTvzW1U/AXp1SIYf4jcsXZfoAFBW5X
qB/B4dOf8SG1Xoai3nZZ9EaQHa2CW9XNN0OHNNJKXOeO+LRUm3p7m5zdKRjUZOpSuoKQq6pAdvj+
oOVVXMVDTSN8S/7e3Mtuss6PaEZGjgnmyZ78PixHJrDUhyXvL38crKZASqla1KpElX+/ty2BPA0r
q5NRsA+3Q0/1G8TtRICGuFXMIwPRqQFyEzvZlK7U2XT32SHaarAALni32fNqmgQiXnTRRRC/6LKz
v869jVWhE11kpYw68KMY/mzEBW2EeU7vLwNUkblTKX9+iOfHmJhkPJ2QQIHFcirJBY56W347bYfb
ws2vxKlKcoD06Yu6wcl8EdZnB+D2r+U8Z9Gc3xZ/2dchqAVECxnuPFApdfA1actMF99wNazxKK5O
EEpLbviTJtaF6Zxnzv8yZ8D1zOOFgsmc2HeEszOK4kaGeNwAXN877U2y9hzYBlB+YUdNOPTFN9MM
SP1mlAozXDEGFVAUKd8vYqPqsJelkuz236JbsDBPgG9c2qlOm6Xui1nYMrdkzZ6jJ/rT6r7HUq0r
NiyNaAvaive6sGYL47Fmb9ARXG9OyzkkD1t64lfNhpbydXz7Nypps8v2bTwGzmbq1jKBhcxmTjXL
U0CL47RchO5O5ngA+b3vtG9DbSU61XO20RzxsHjZXprHM7vzZ/2gdIDIeZTxDoivKRbbyiHA7dAS
LpNgkGH38WxrIeS8dNQNi4M+UfiBxJ0ddT04+W0AnsVVhoMpaGQUPPfzhbt42M9NzF61olbCVNpj
wtrCV0Orhyms/I2wmoQHPEY3dX1kR8/uyCAU+2Exqr7kV43zD5jm/Sx46sl/i6eKD5hYa+WXCOk3
wMP3k7zWA8q7B2mT7xS3soctfcjG7/JmULfLB3LaNbOb5d1XzEKpKMy6QZmmYUIITcy5cLGsl98Q
04/5zMzsAutOkWjmpDvdJvSfxBIKmlMCKwJIMsESlqLuaXd8Zmz2YCkNLS/FaUyVY25CwBz+Pt6I
JC2ETbpuxNVSv+aFwVE0Y6eCQaKwJc9WEnxtao5ypqLQeDSDV4GMaWvwy/r9+Z695LHf7iVYy2ji
4eH3fssMVSc3bfQmOACZ5Rq8W35Ep+o6vQJQAcOXfyP8UhblZi4cxnOrc0daKWFE81dOY/VueLTW
HBBnQqqgx+hG25rWvMVMzAVX987izKnS0CYbQl+oKPhAmTAluIJVDfPNb8H9KzsBpvtofffovXY+
n+KLY530xpEPRo5lntIbEmyrKYoBIkKnQwRDldTtPjdxeRUtHLjCLW99FFloY10pzRbo431CSCVt
BTs5+EfAzfZ04octAPElhzptwfdHglolVz3JWSQy0Mp4v3NyTWvzocqgmzJ+WT5Kn8Zx8MyFyXsj
FZ9bsYglLEI1QuP57JWVofe6TuPAtG75F/Ul3wfslR7QITxKhE/mj2WFqY+nD4EHrEn8RovWHIAT
97mK1albQXkltNtArbKKEK7TjaUy14VJfGdpipTPPLY3JhJd0lgKy2KtUU0LMssO8wUlhAthIAMi
aSBNvPKUP2aX3ziIQhdOZmp3gF51lT5Puk4x6dbRt4XdYhw4ucPZqilEnNOLC6zoBxmToqhRWdbi
adW8O6R+HaQr3Nym9ZwC7GrCUUzSYMXGu86fFo7CpbXT4I2f7MKWOL/newjS4DhVFLfZD3t5D4Te
UZ4goPlVQnrmBtvkrvsRHNWFduML60je3uT0Mbvs1dllNHjFGKY9YipCC2eKih6ptvahB/t8cB9d
CQT/Z1ZmtxAHIbaKCCtqcWup6Upkw/wbFiRN50krogeqz8aRxDAV+G0HqXCb3atVu9FyaaH398IC
qeCo/mViNogkEspshGnR9fRDX5e22Q6o0h2z7uvnQ5EubEIVjSDe9oaK5pI4c1Bsz9QfUvDg6kaZ
rpj1uEujrY68GNKodrpRjPXQHSYQqNBu/7nX18EP0UjK7udZP3chrSfSHKZiPIbqDwFl2zMWKquX
x8eTcuKwAGMzR9cYaV7AuT+oLjK5/pdWXvVX1a/spqWxc6VsYJe79qXV8NXaiE68XsofXNrwEIMQ
NKBJgUuZbZQo0uHym+5TNVLtbDwlNBKBXE7rhchrXp7kjcJOMUm1TDAiiJFnhupOQ4IyYCKTsRFv
uehOxxSg3krNIvDgepAZLqRKsCTXappsm7IdXTo15G6LArSgOIFUj5uyFnzVHVOZhlQZeJCyjeBD
ps8gNGNKfV6kHBMK0rktVppe01ffG07YCf3eMhPlNk8RE3OKSuqy1cmrtGPcqfRWSEXa0cWCajk0
j4EHj8EY1HT+iYUvHxKUbWzZEhqaOxB4XdjZH/MnYKqh/EEJBPYSFv/9raEpkjYKY6bhzqU1WrQw
l6hfIRW39bW4NccFn3Bpqc+tTQf67I4Kob2L6yHRXNp2t5EJhmYowIttFwY1RWCzO4NBTRhiTqz4
IQNWh36l5nCUk5BS1to2dCXopFZTb0GxqRfjwSVrs4sXakoNuVOsTdQX7S4i+VRsAbqAaVyqSl3y
2ucDm12+ltHoPqT/mitVOw2WUMXMFjbEkoXpz89WqK7R+RJqLJiwdYVIhFhZtcQR/fFVN+25P8sz
23OmEI8G2GvNLV19/5bH2Wc71Y2c07YB5ztNII11MPVUm8V8wTRDs62Bf5tgkXyBhFrw+/ENRdNn
mRrpb/vd9O1wq2wt4MXRl/S7+eNvNC4sGZxt+cAXkSwzMDgBnYPv8WEC/IYkRWmcnDA6SxnRCwv4
boAzJycpGSLRJvbEsPsGgd/DCeG7hWO8ZGN279J8WRZKg43TSIdAcmNZr5+f4AsX+xT7oM5HWlfn
5n2/SnC5VXVt5LobNP0vmqGyIfsGoQNNlK20MBbp4mD+2FJmmbi8oW25ORU6u7FzYVtJUCNKfpA+
Kr/6duD6jnxc6keal7qnm4iIEmk5TdTJW8+vPL1Is0zoy8lmnazMffJzog7J1uU1cfWD5f70v4Zf
/avkpXfVK3UbOvXBuIoeTsdhu0RcdelZNAmPkckiHlSRhno/11EphF7SC3+5r2qn2jQleg59X/bg
RHR5SC66D4elDNfHm8CaWLKMCZvCEs8V1eS4yXt6jTVXg2dkZSSWK2jCY1IVC9H0x5303s7MOTfk
sGA2n+wIJ3+Xe3m/S0tLXMEYqdDN2Y2Pn+/cOeyHpZ0M8tUon0wQ39nWFchGiPEQa24Ba8Q32nrz
69SNbtIjDFbmlXpj3ujfrP2wK++nvbX0eFA+RqqTeQQFRYJGFU6a96up9llntA3jPUCJcdWQjBVW
+r7/mjis6T7a0TeL+u4uc2B7XxdbdVXuxn18q697sk/hL41HfrKVV9Fdt1ghmUy/d73vP23mNfJW
V3ql5NO6KAUD+9joKkLiFGkGbStUvz9fhyVjs2Uw4kBq+DriGsGy9nUf0kpuljXUjx7cFrqX3VJn
Uf7x5fluhPP+HlHwU7CwUEgEGtLCQ+lmcD5+Pq6L54ZGQtrRJE3Gdbxf3xPeXa9jGLy9trG74koo
45XfPP1nRqZDdRYEGGPdFFKAEVWJ1wD9NgkKNF6xJFw8r5T/dVbOBjPbrG1XtH0HCzap0EkFLt4b
ET2gyQou7E1Vopmku58P7KOvZ4HODM62YF/HpVpmLFCc0aoAIpuk9n9mYbbv2tYM5aHBgp6/hm27
UfqlC35hB8zbLcRTYYZqxaRZ5VdtoJm+ehyq+89HsWRjluI0wyTprQwbXWQ9RafyCUzfnRF4/45z
/rMcb7mms31W0dGaehpmgmaj9l872GrKdLVwKC96xDMjU4B2ZsQIYADq0UF36aA8Ik1+NEF/j5V1
SGLYioUTXPOjvFCsnVb5g6s7szntwzObbcnZLSpeVZqmPrSicJdb9XVjILonkczx603jI4l+UusF
uxdvuzO7M++gVEqR+jp2eVau0wjidn9wK8FaJcl/6IjewoqzIY6V2QjqyEZX6AKwlHqHng/vkWDh
xF7ciURK5kQbCuZifp6oudeJwYj6sV9p5ck2ARb0kIh/vuEvZEDwDH/szE9V7+lNWsAHRESWoejg
nq6SYtXc1c8JXH+WnV/p3o3kmtv+GO2XHiUXvNJU4ZYAheg0i82xhqUpCpHa8eYaEhWOneRnpC0W
Zy7ch+9szOKgKOlOqphjg+ZTe6Q+28ODS/L76bQN0b48vdCtcpeVK7qEFh/IS+ObnUCz7ZOqi7Hd
VGjhyXaziWIb8oR2VdNo8upTG2pOq6RfyGotmZ0dwipvc12azObgYw2uFg+q+8+3zZKJ2XmTMrlU
odYh2MuzW+qFdwr87p+buHAAAJTIBCMURlTSY+9dCcw0uZqOPBV6He6vGkbyHBGIcCGTeskKikAG
mjFoPJB5fm/FUDNDqpNRd5HE3ImZtJaV4GAW/oLDvwAVsqiYT4VzE3UjeY7qyP1MHAxCGFe7gfvJ
znZTWReeaRDbkPk86Cu4pZxs8dn/VtuZOeR3dmd7QSiKiSAPu1OOJr9GVmmvOFOioaIAW1K5U+9R
BbL9jYEme7LtrioAJqaLCOdVZAfPpp1cJbZ4WErtSh9yR9RKkQGcRHBZYESK3s972qbV2JWm7o7W
SlmDz3DKjowrWh7usAjU+rBbZ8ZmPgCCQL/OWjQQcyqWUL6P4UKG9WNxCNoATYemgMetBUXxLKAL
6x5dnTwy3ZRn9X2k01Lo6qPYB49eUJFO7YykyDc6jINQu/nmvWh6JiuSStUJnv+4Ma9zTYjThQjg
4xMXYArNsCIFTZpiQSS/n2VtSAwrV6aXh9073aOAQvgOjNjaug533k+TZrUruMcPmvMPj+5k1pLh
OEHuGPjA7O5Srexk0nusoeU9uB0EYIFFFhLW+s/NfJx17CCuDq8RDaWUQ2Z2TKUowm7wydkd0adB
kENGq8gO4BK6E6qVVK8GmUBkYVI/eIzJqCLyzGVoUF7PlroWA5yVyQNL8j2IvLJjDHEX+sILF/NF
M6YmAjAEVQddwPulU+i1IGffMIfDfdjva/Fa7ReCpo8lb4i0Zap8UINSpP2AbKPeU/ViSS2MtiAg
+M2bgKphB9cSKRB5Ja4ygLufr9lHfM1kkyQkqwXqU5tPn9pWcpYWlK6iK3mP8mH32jv1Svo2vYNQ
PvqhiCRhJjLvONjAWQRP2l23XSyufnA/01fQVS1P2R/pQ69OADWMZWUjxf4VhD/X8V7f9UAn0ITa
LFV5PjifmamZBx56wZeSClONdAwoLPi5tbBVpq3wzse/WSDlonJZWro586UUsHJyHyJwV4O8R/sU
JU9Gv2lQg0FBym5oUE/6pVb7j3HjzOjMpw4DqcqywWj107gvwlX6or6SRGyu6w0iZa5/QknMTkZ7
QrkXm8X74/Ks/hnzzLPVSAC0fYH50i2ulPUEvAN1u9OBiIHif5S3wVLyfvqJn83ybB3Foopw11g0
j81jPJIujeDVJ4ek2hqB3DIS9EPkygxTmYQiipYrjQTlew8Q1v4p1hNZdSGY9dYdai63UAGFa18D
fhc1eW6XJ+m0/vx8XppXGrwoF6JiKX5gJNYzIT5F8PshEStcl1Xa06GN2Np/ZmQ2lVLeRbHU6aqr
5DcjbKrBj89//kXHdj6KWVQHD0TjnyQMTLWHdgcjb/gGJDxO5CrpethGgBd/LG3KCy6b2O7P3M2y
R/VQeqlGtt5F8sFfdV52UxjBXe5X0cKBnzcZqSg6vrM0u4OErJL0tMSSGqIE2HYrNR+vYv8x6NqV
NHz3+tpGTAjywoVo+WPiajIMEQX1ZJlQdl4vN8Me7XfYqsBCly+QesAiJu8Qymrdqfk6vl9ynosG
Z3Ma+ZV+iiMMTvGrFl8pzniIhZVQrSeQa1c4EAkvBHMf8iazMc4mF/U+7l5YY1yFmDh9GprvSUaj
93OjvVag7Be26sUDN4F80BuSeB7Mtqqg55l3AucPUlnfaGsID56M64DaPKXoqRBI6tb49bnNiybp
YTdF3leg6maOpZOsPDiBs3XzULyvRXgIFS1//dzGtC5zb/nGxaITKPG2n01i5xPS+FS6XBE2PbM7
rXkMr3rIbgVjKYqZbprPTM1ym9EJvcgCiXCAkFVqc/rQF+ZVBQ7sQCUXkdPPR/bx6ULsQsMFdAp0
tNDVMluxTi4Dj2IjV48cxjv6qIVDVMqdudKsBN6IyLfSFQ0wUrZmgpINTly9zcfYeNJGH+qAz7/m
wiXBdp1AdiJI1w+BjJp6YmV4wZQWR/0wgeRYF4XvnabftPKk+jr6Cw2Bl04kFt/4dQyZMtY82uiB
h8kWb4p23cKTljknidz1hOI9bYLn6LjUm3DBq/KGQZcJFCGSwG+I8bN82+D1qaZPhZ3uRDDjjZVz
0ptDG7bq0lG8EBTyEoWLH2Q7AffbyM8sxZlseIrPs2XYe5tijTzWurmCZtdZxndfGhRPMsCsIIaR
tZmO6Jmpogh6g0qDwfMEegABGmH16xgsNR5eOIT61Ko9qSm/daXPrCRp5XVqaLjZzypIoJp9HONd
jPjk53vw4mCIpMEq0g1FkuO9GbUfksZSSCEaUP/W6r2SHrT64XMbF5wy7TBkKnlw6dQYZz4rENMh
1eEqd3srpQsAWlS4Ux4ipTwAqNgoulBDoisvQUsvBBKgJeg6MrnVecjOO7xKIRg7s+4MV7k37vUH
dW/AWybYA6p9x+7nhHXptsXSC/OCh5lC+WkLojJEcXo2oXBtZ6M18vbzjhMV4dRICd/wRnJPx6V2
HHmq8r/3njSvTeLUcHRidJ65yLiY8qrAlrwprprHCf/mJatGX8GkvyGPbqE76CByaSDtAa/qg7GL
nz5f2o/XEWJKIK55wfML1MP77SMUQdNCjE2iTw6fYUq24Ef2lc3nRt7wLbNxcsuyiHQCkG6a5yQi
xHB1QUzJAb3KrykMu3uNljjhJ9mwtUnNv74anHLdQg1nj1+0Y3klOpFrCKvE9n98/ikfjwvj/fMl
c9xF2qdx7kNL5/YK1OPDi3VCWmLphbtkZDapldSeRnhRdajgX5sWtTRpFekLC3chvfR+JNPNfObF
JgEYGi4xIm+kn/qr/ig8hS4U6Ovum39rvbbP8oHOvPXn03dxu5xN3+xwIIxlwi2V6W4mnmxL/+on
S0jvj27z/bBmzhlmjVxrVYZlPgx29NV7zZwGiPd1bJ/c02PHbzbAlKeli+4jIEd/b3da07PpzIw+
6Qb0m91+7W3gZDZh89jAfrWvHuuv7RGOq2WY/oV3/GT0DWgrSlO27r3RNBirshJBHEk3PJWADaQT
XSZy8T5lCujyOQ+SLUEBZFsw6Cy3O3507O/tz6I3tYyywh9ZTo+ursqBuK9oCSqQ6TxMIXD0RXVO
rr7OUIM6LtWfLh+SP2OfXSoQBJxQAGXstXcvpV+nClvYv36+XS/a4KFETyXcQORE388visiWmYuM
Txe/W/Jt1JhOtZR+vrhhz2xMf362ccpeOsX5gA1ya67Y3QV+ANrl0FdLtc/LW/TM0my3SB5hvFRi
qf0pv4bb+I5OiysjcRAGcIatZ8ubpWaE6Sd+8NtnFmf7w4eYEDKWaf7i0S6Cg9pHNrqiRvqjNuqF
QOayQzszNtsQQyq3Y9q8DU9Z88jNVvlzcKNDlGlwCH14m2In+20t9nJNPuuTQc6vhMRQBTXWsDvl
6X3KXdt0A+/FvnVHN3KDuyUoxYUgnlP3Z6DK7HoY9UITo2lWk6vyJdvJLj2GNI+lSL9vpqaSpZN2
8ZSf2ZvdFEIliUPt4dqs3rTz7jU2DmH6M8+/woTvetXSG2XhQLxVxc4OhEVbfhfp0zpaq/ow9RtC
40P5/GAxSP0m496lzPU3dMqmcXxYSPhOCVCn9PI8FBZyWMDCCEzlxP7ClQuPr3pTrCB0dDJ7CU15
8WgQN5EaFNGunQdOiphVqRZjrK848sxr2tpx/F1EEiHtF0Phj68jtsyZtdkS0mWVQtKNtewqBa2Z
b1TH/Dm9jhB6tj/3mZeuePrf8ZaMzfhAKRArlSp2cq+7Ua3IR0GI0ADy66X79pJnPrcyu+ZNz5PM
PBsADFupXflXeqOt6uHx3xgKbYuaCSqRmtjsoLWqeOIbqL8acYL6t7/xOun+3zABrHZqN1LVD8i4
IJaMwSSWdKsg/pbq4U7w/ZfPTVyMEohO/mVjdsMUbawGwwkbCAelDo/xUF81JHVSh9LtziIwyuAh
xIHkK8VEE2e7XEe5dKbPP2F29QgDRLVZyCdI0XNpfsv0o95IaBE9LQz14uYjCUCyQUKCep4FSAWt
KAPUGVz52buTHOMpmNjRHfXGGFaUMuxgv5Tk/Nifw7gg2acQBcyBWGx27ZSqN8oRB5zZNTfUxP6b
ujNZjhxntvS79J5/cx7MbveCZJAxaQhNJWkDS+VAEOBMkAD49H1Y969uKSTLuFV31ZsySyvLRJAg
AIf78fNVP8DPK6/Xwtjq6FHm1sF8astkXOBpmxtlbMUtj+dDsZNHr8jMGvqjZP6mUH65AbQCGLAt
PfwTr4OPv/PcN8kxzBC9KyjaiwyeA2VSkbi9AxM048n4bN7LZ2DNtmzJjd3FpNtXG+u7V3RuoVR1
lslnjlekOvBnBDhjrkhmVcRRB6LQcDNqL3XKKm6qhyHYtu2l9pCvV8D/myPvbPurvRH0FRc/YM7G
pzDXG7/euz9Xo3aAefY4UdwyDpxsXwID8Y92qndjn115dE2j2VAYm9T05JX+plOwDy/87YVP/8sd
8d04ZzsiHaAZNKsA++5OVjBdxTsNfwGOB/u5NRZ37Rjs7Pb+Ug7i0rBnITKa8gejmNa5FWjPhyqe
9zeMXYoJ1kV0fjS//4LOtjCcNp6YezzcXx6d3cOcQp4AQxmSihg72BMgiU0COPpFFsqlJzzbuxzw
g0AEwsKZ3AdfkUTbuFDR6cKx+VWQ9f4Jz0JlT/ClJgveI6pDS2x61V4wtptUsIcu89DJ/ji4zYXz
7atdGWp/5FVWFQ+uUnjr7yKtciZuNwYDFNPa/DmI6Tbk87EUZOvXl6p6X4U774c6W4GGLbsiEAJq
D7sFtms8NiZrk6qKflRTeIOC2ObCcvhqz3k/4Nmyi1BUqKEcWlsEw3ytMFO4qNn3HgyHiyy6UMb4
avJgwQ4tBlpCIcg4G2zhYNPrNSNsOrqDBsLm413nenA7KkK/TgdLiyXuAMm8tSRQlunvn/Wcf4KK
IiSY74Y/W/qWM4jRMlkA3xU7L6/1xknbfEymuwC0DpI2WypTDfu4le/b9TEOmE2Ulm+//xVfzfDq
LoaMpB3AZPPsHBTliLbRRkJaq0A81zE8XjeyARSVNUnVZ78f7Ks1GUK/g/rX6ilxnvjoOiWXSCE5
HvZwtJ6fvKaIjaaO/+4oiCSA+oAx8J9yt7NpHfxRLvMwYBSUVDOBRZgsQdhvZvNv2vhjBmHdj2vA
+gHZoXtel2nsER5OZA42lrouGNpvorsuCi88zhc3ZIxiuX6IQjZ81s7dvhrP6xovQh5e7pEM7x66
B4Btd+rO8A7dN2DhVk+CMoO6dff793hx4LMPVDC0ERtlFyBGAgXTTfz9fNMnwNumEEcdORp4iu/l
RSbP+q9+PDQ+Pu7Z0dRWnIXL0CL/z72E+WY8U/2PXimqvyhyQT74yXsLt7jWcE1M3ABMx3AMnoMC
WqgeLm7gDtmpgQLRC4xnwaa58Eo/bzl4OHwqa6uw431ablbrm1Xk49sERn7cV7vi0ABhmohdDy+Z
aIHHRLnzn23YKyLxeEkj+EVp5cPo5zkPyAGHemg0VsYr0Qmx8tLYzLsmMzb6Rzlui+GKbgf0IV58
bPurOUV/JQS/qAOgGfbjkRUA/Rx1zhLA6wwOT5sFmQ+S1ZApVZv/Qn718zaDx3w32vpr3h2QEQQT
4MthNJmgz9xJXXhfD0m9UfDxmJEOeewzdVXe0/z3k/v5XP447Pm+MwH9WWsM60dVWpb3euxja0DY
zB/+ewOdrctWW8SQi4nn89scoNd8MuhWAUUMNMOFPeDSqzxbjDNVC3G0AhJD3bf8ZwUHA6ZP/73H
Wd/ru+mq4cfXhhbGsK0TsQ8taECC7qLpwjBflKM+zs9ZRFgVDWARARY93Zl7f796xKPShkijxDXv
muOrDKGCVJvoV5DD+u/ZzMx03eAupVoQW1xYDmdRY2UxHcAfH8XGcACLET1D7JaFUtdb32PY5acW
gFIm+34+ioXxYzAKM4u80j2NofJz0RKIVCAC2fma6H1thD7wO6F97fkz6BtuG+Y8cFUZV5Fk1707
y7vJsMDP7cfwOPqhvTOIFx47HZDtVEZw0IzC8cjqxUnVTGCl18v5DXcWvTeW2skjU5A3Ai7wIRI1
2Xl9UeahCJwbuYhhL7rip2NMEJYGYOGWQVlsQu6NqeiihxIbbaIWY0jlVDU33hiB8FJO0IsInyWl
rOi2q8SYd4EaQZyQzvKjriu9LyVU7PlYUf/kjJKHmVxGCRZzPdzKsuui1GwkDr7SouVVwJ0AhJbJ
m4BZ8qN2x5SMHoygr54mUXV3haX1YxVRlMlb0973Ew0OS6NZG4eqdNGwQQpH54U1l9f23PQ3ZuFZ
1yGIqVuoLvxksKvoBdjl8OdCiIPeC+nDPy2Y6xE3ism9sqw+PEVMRajYmIyr66A1mqfapUCLuB3X
Dz5ILLkxCvXouJ3vAQJgjvkQaWImTE+DSINlmI5BUaza24a4uUmr5jUiygR63Wf1Q4Hy7ZXVm2Ha
j1SkYb3A3DC0xBup5ZiyavB2jqrIWzOo8ID3onLLQcMNV+HoJ07nokQY1mOTjLX079GIKO2cjjra
jXq0Hn1JI8Bn3Zqamxn85m+eVv1bNZe4n00dGC12Naqkw5O2cWMLUSVTyYAFtj3i3zWwUgGtT7Hi
YXSKeorLmtO9VfnOIwWe/FQiaZuKUfVWXPc1ORa8B8IvrKouaauGA++LG2iX+kWoIeIHkycawTyO
AWKVdQK0bbFfCjxduGAeJiYE+giCMgNEz0zKWrYbp7PnmNRwuLJbZaSwYjHSyJztTcsR1FPW2Amc
c6OD0QoUD7tgvjOmedp4XWDtws7UcWS7xpGWqshZ35Vv/VIOR3Cbuywkgm3dQMiEyak7+qWH2Dyg
EXislrUfAlFunIGarxgylmPwAgHbTQvRXKIXk6S6KMrdgHpmvvQSQMH1h9hO2+4msxoy2zagebYZ
JNZ9K7Y2ZV5e9wBDQ1ZkoOJnrCxvWJUYmgS72aPt/STAyDXkFMZWX4R7xkQBai0kT1CTy3sLah07
EdrvAFowliW3SUN2HLbA+4GqBihjAV0BUS7EKF2XNFzCWAfgeyceQuVFWTUBo6MWXZyoR5CxDxiV
Q9IzDURx6PTGL20CZdNMI1wB2GDENgzwTo6u0dgeLFWxxEO1LFdFS3nuwDTmBdZgsCkK6LNTwuuJ
h3h4KcOAAOE9Byk6s1EMoEFsiE0rx70DfA+B/gBOhdtA0vZJOAIVEXfUiVWGYAgSdG5riE8y1kd2
xsQ8nebQ6qxYKK13TrToNJraZk8HxbYaQKRYuwcNFcmrGXINWK0di96ot+1MrAz/ez4ss1Z1Lnqq
T3ZPjINp6jnmBfi+Glvp7VxFDCdpu9KEw/G6mOoQJcpBZIybIOFquowHb5iw3mFSvCs0gTEZUFvO
fT1U9JcoyuIwt7KNXdYud/UA47C2p20WqiW6FnAaSgzbK+64NqI5CfgCZk5g0NzvRJ3NwTI9D7PD
rsNgCQ/1EJG7iQJmbBWeyn1ZCtC8W30bkiZMvKJxnkbSTY+OlvBtgHflm+6QD0jKjvIDMRt2ogHx
4cvWTM+eYbcJJM9Nao+YzkjSJpt1pF9dZwQpnplyQ9pSHRYkvTYWrxYae50PqzNXmIlEJBs3FCil
zAWwE6FrRM27Ec62y90SVGBlK2XzwzjwYMf0HL745qztGK038q2yQoqHb4eTxtbyPERN8Uet3SUV
gs5Xc7nMYhNKWELFqsfT7CNm2uoYysZ7gvGh1cSL4Ygb35rsDGIV9gOOR+FNjY+4SCTn8m0KLJ3P
Rs1GIMhtC6RJSFeHFCJCZqV06pmRE7gmvaJ/LtrPCwH9qyjBP2YekD5wOgqQbBtHM3ZMLreVby/7
qfMFwMmyiMBhMC1AzXzp5lXt6g3i9wgIrho0pMWUaH5px9tKDsK6YY4U6EnV1Jg3ZdDOfxjGGN1H
k2fnJij0sADHWdfhGg9Ge5dIUva3cxQZjxIrFmBt0zktOO7zcWyQkBZjuS2KoN8o1ZFfOBvDa8YL
kMkr5t0Rh5KcTzhQikYVj9ikl9QNRsiBF3vOjB6uE8s8Mxwp87S1nLnJpUAX8oRQNKFugaiGBN2G
4tqfdgxoD+hmpl3YWO0tjDnIXcPcIa7r5XvfwAfW84SXYFcvcVpq+UqDSmQ2p8BkDkt0q6Jl2IVF
4GzmkoqrsDPuQmmQhEUT7FQGG85TlEcVmmm9hjzVpVcEceXP/pFAwwJn7MU10TOkfEifwogGO7Cz
LEQEZXgIyNyrxO37eohRzMdUGY0pLTRvlzDA8oiLIDGYB3oKJx++tASnQNy5BnznQ6Py3wy3mVnS
BQNJGsebHy0NcksMQ2EeJoLbM5jxhicecEnrriS47T723blPiUTCMIbrsJtjp1NxYAHTbFHmp4FF
xa3vCJwF8CbfmKZh5g1f1PemxkHYqkY4Gxu6hgcXKPImBhreDIDVNucq1Q5ROlv8qb33l6mFqELK
8ReW9vAIhrLxjLaA+ZUQv2/iAZ5h2QIWyFVRcXDuHUjBgr6m89asJdFpqIi1XUSDWKQk8Vw7YN30
zDoV6HeDfx88Xbx+iFu3P3iEoDeLCVenoggLmtbe3LjAeDcsinuzDY1r1fRq29AeQHVbADgmST9u
ueW4vyiOOprwkba7IqzZiTcU/UlcqFeOQy0JmknnelDzhg2Dis2i81MRzG9zwLo9+j7RF0ZtnMyM
oQeXleawtbymB2yqKN8cV/tZ0YHN1iwQ+JQVln5iccS4Lm35MwJJVifTEoAaV8oCOD4uveoe1TWW
mbKpps1UoRxl1gZ78tD3lxRhWL50TQSdQg0qXIA7F0EgWWgQ6aMepPhQZ5PXTUmNnrVtYPcc6mhu
3Iu2iTI5rYcM3xHdwDztV+P5W8tGiGIE9gt8SR90lFeFK7HVImi2ksmw/SuC5JKV+WXgdolr9iRD
qP5nGYIMf0TEhO2JtLrrWmJ+Y1LI6npayv7GcyY3pf5g3dvY5XKcRVU2+1qntFh8Nxa80snojmoD
La6bz6UNvYMKBrHpOlllZSVmhHJQLW5ArUHwYwfjTs4uCvrYxr2Yzw2ocObsTBsYaIgdXOnqxzrs
+iixPO75yGRGeInSiXLqOeCKMS5ehSq9ZOm7tsgxCeEWcbV1g8SduJHNrG61L6Yp5nXn54iA2RFb
zbyvSW9/px0JV7agtH/xqG1EUlE6/vr9lfDStfMsK7nYBIlJD1fpxlbxXBRouKgShPX/YBQXPTdI
R8IP8LwRuQxnXvcjRiHaTZX+4c0kdbpvf38QmH9hCFQ7oE84u3V6g2ZD1OGyLsirI04W6xGgvP1+
jC+6MmE14oWruRGKAp8GEbbwlijoIsBHgI25tbbFhierevWfmRLDkvXdaOfZnBrRqpqHMoIGkUEk
m/E9TNAznq+dYN3T2kEBjuPuvyBc+yLDAiNRb/WjQQ8z4BUfMwXK53YVjniXdr5kVtbdih/13tiY
PwD5TedXP/MP+iLM7aus2YdRz27roRjsfhEYle5WNsCKfojbvMzHbN50dyrv75v8Ui7pqxl9P+i5
1zxOQ4aLYx8hQ6nS4cd0Jba4iefqG7yt00sL4av3itwcxDNrtzw6tz++1zYYBs4IFkJk4fiQJ4BC
STjievS3W/LRl/J+oLN1zRzSTpHEU40bkgcQCj2116uLNodLndMly2mG7tDdIqC8pIb6IvuzIsRW
5snKyfuUq7fGeUFVxyIb0bc37nw3mc7OIf1VYINPZTW3Ju65OJ1vDeMh1MFeK/JkQiIdh+7dsCwk
lo6Vkg6Bk9nCsNIwniXpDm1npaLeK8vMw8l+Hfp/l6j+Fu/mqvw+tGP7S/zH+te+A844lAUV//s/
Pvzp/zsqztqA8T//fIjiZ/uJirP/Vn8rv2Ov/U9Uzu7H//of1vo3/uLieP8C0BXEwdVIBf2aOED+
wuKE/0JZFOIf+JGhCQNtXP8Xi2OF/0IfNHTMzuppjugJf+svLI7/L/ByHKSn4WOGthfsaX/9tNv/
LE6MZ39+zy/BEB9LGDATRESwNnSipwA9DB/XU+VPPfFGkBpwSc6GwUcu71Lh+dOSPRviLMfdVQVs
xkJNNqyr9ksd7nV9p+ab2RrTd6/938/2/lk+HcUYCB06K1XchoHgucmbNIPaqDmeZW4A9kDQJ1iU
hKS+oBW4NMzZJus6kjijteB5itsZ9UdVoMXJvSQzXzeyD7WlwIfbPPrI8OngIHHPRlEjg9yiMGlm
HJrd8GPl2jQHP7az7hrqxIst0587PTAemh8iC5W7P3sgPn4IvoNAz+oims2ZfAqmGDdIyKwJbpeJ
lbu3q8JjfkKovDqAFGm7QQ/r72fP/uI7CbHtQVy1uh9i/j7+AsM2+rlCljljO5E6WQe8x7Id3pa4
yfwnviHwG9LAZQbfnMTbtxAU91uGrjIjvbT3fzHBH37IumbeZ/klIH0q7GnWw0VOllddeAoclfz+
cT+LpdEd9/5x11/xfpS5UqNGai5z82LL9/VVLxPY44EKU6e4LG78R+OCiOBzeHA25DoD74Y0ZuQq
mIkh/asVRCuBEL+G78gOYuJE3PkHCfPFv19QWwcNkQNFDdNHnuV8WoMS/lGdoNlaml1SmvQJzMCT
ILfhBDxeWJufDSSwaEAMM7F0HIDIwrNlYxieo0hYl9m44dc2iiUVlArsdjqtWFAOyCu/RU4RXjr8
ZnrAVeJiyeSLDRUKXzTtoQYegt5wNq0jwGiatlaZdf3DJE/CueA08MXHuUIaAIRwEKmjnP9xDuuW
axhZotGfmzUung9KffNhd/f7j/PLQeB3BKYWOnFRBv44CDImdmfMUZl5cn7hBuLWztZxHdoXXJw+
v6y1+ReGoOt147O0MZLIT1d8wI25Nw6VjY2mgQ/n75/lizFwkAKW4GEyPhd0Oyg5Q0fZsGOg0cHm
yL4IL1AXBvkcBGPzXCWhK81i7UM9e2NtVXmssHFXDv5kOq82OmuLipmhEPN4KeT+PD3rYGgBxATB
J+X8crH4FY+MUrGMRt8H+NKOWMbzz9+/ts+7MU4DK8LKRaMLjKnX3/Bur1DoclIonbCsV68lr+JO
3IfOLy78C29uvQh9POdW+E6wegHBxwtN7mfjcLtEf49kSLUwpIzfenRw1OyVtffhpWL0576G9YQL
cLkNHQtXh3N5yihESJ0BY1lTHOZoCU8V7OX/tNmidz6MHy73bnz19SGGQ58tNHCQC5/dA6NSjP1S
+wy7n0qxH62079282q7/Cf9p8oub/KURz3ZAz9ZBMzCMuMI5YL3CXtZOgxpyEafemCnKD5f3+PUy
dD6J75/y7LLkouzV+VXAssp0GMgc/h9BQPNu6VKKYkIMP2wvLkR7gMlZFgxzxmxtJ5wuLDUnD3Ue
f0raZn6oCiuvuHtHZHAXjXDpuPCtXXg150a0FCnZIQJ2JiNoXZvLP0LvkgPGVyvTsW1YOMM6e9V1
ffyaVzNDGjV4Eah+0sTVkMkabxxAnQAswvHYP4gIwdslifhXa9XBKkUPNDq64Xn1cdTSRy6xB2Qh
IwP8mTwaY39IVK82EunU328LXxywgYcoG2pAyPDQ1H12YaCR3+IwN9YnhLXOfXktMvIaPIOgGtOM
HJUGkM2NEaDBT3lTJGxzuQHks084Xu373/BpswUNoirxvGwHb9QUiXL08NgJ6+K1NdDADX08ymP0
ZKDutwW7AcsNv2vtUW5Oxq110e1o3aM+ff7v3snZHlaIGrlgid8jnsNTAes8Y1NBwLNGqyvu4FKC
4MvP+N1w6/9/tzX7SJW7foUpKPoqadvVT8K8sFK+PM/ev+KzD1l7fVUu+s9XHO6bjOyKnZWQ2EZH
Dxw7kt9/VBdHOwtMQQ3pHbdt+L9jxCZteBIlfert/S2/QW329+NdeoFnm7Ltos4chSXPeuuqpU/G
cOnyhrv4hU/ibBe2jB4dP8zB8TnCdccJ5zr3axQem4aQmHfyCN+9R4gOcNGimidycfeuUjK1p7W1
V7Imdui4jVA5TgZVHvoFPuUSNHS72XakTFy3fY446DOzU2xgVYa6Lvx+hsZPeFnKuLUVbO6q5eck
in3nN1eNGDeNp1ChMqadAIUZJWHrFiY+w2Zmw03jzCUEMc0c01Be9drPmzZ8tTyKDudSbWt7uK+C
xU/BRvrDrNU1tLGviqqTB1Yn1BrRRgUNzYq67eOpGXa4HW/N0UuModwuFnViY2Tpoh3Ue9x49Pht
0MHnlxMopgXUGmgr0ElLQ5KYKHXHjTE+e4PzOPTWPYNTU7yw4a12ZyPxnepJeCgJ1/5TCJyXaSzP
nBIDPEK7SuFgXcRwJYqjqfglkWNOers1t0FQwwooGk++sFGX9OpuN9sTmmFCdwte5QYo0BubSisb
vQovbXRRMZjqa1Rz9n3VoS0wpHXihVEaAV9TRPK4eOVOBMXJrqARQK4+7gUKfT3k9Slzw81CllfG
oSYqnXpXtfQNEZyMu0KbKYFELYnGIDU9heefF3TwSAPXelKgcIQKa0d/WoX9HbxzP24GOJkbEJnY
DTk4dZB3sEvUs/WkUTmB+JleS8tIzbFisdWSq6jVmVOLncdKcOVZayfVbO7h3zDGYvBp7nRFriPr
ZvTEG68tCWPZ5rjU5k0VhQgPAnUiHWwpUcJfhRc4xRlBM6YyxjnW0oJpv0bGECXSR6BQEKi16Dh3
+hfPK2GBHhgrFyVCt810UrX41Zj0xS+JcaUK1O3Myk1bGpHMbYMxURzphdaqD5Fuqgwurg9Iz7O0
daGytMOEWmXOmvbYusJOJw/FPMqQyqbONxrO4orb1oG0wVvHUPXX1nxfL8LLNCv0TvfzcFSN+8wF
f9KEWpu6JF2OuyffRlRux8n9NUfDkNZR1G5KAuGR16OixYLyBrKKXWEsecedPXQxL7AE/rX4iERb
09zKCZNQR0W7sxszl6MTHIaiu4bKJYhHIpNx5Gnr6FvXVt991laQhDgdlCJ9boaIMwYYuGxpMchY
sPnBW/iPYigzAyqEZBr9Mm47iJ9Kze6ENp6pWfWJivgjC920Il5uaO8R4oEwRhy5wxP2OabEXcug
30cYCMdtaDc5Cssordn+bmnN5VFQ9bNqA7UBs8kpYm4ZPnx+S9hzlOUQO53PM6wL86YWuNhN4AEk
fYn/TKiCb2ft4ezSJn52xdGFIgwBaZdqsmWyjMcW8qd4QFY501qEsd/IF0tM9q5aON92Itg3zDEe
HDX0iVZ2n3cjlGGsaGHsXQV24nPDyonv7SNV91fUlTCQNo1v0KEAHMdoh60Qp7fV6JgIi26bqt6b
JrseJn4nbPIi0XkHU/LpUfflth7kPhzcFz2IF7gU5B6Hys5dUMb3Gt3dU8tGDT38SZ2K76bAux+L
fkiqwrhXvr636Sz2I3x8k0CgFRZsM2wMRnmlvKqPKSRyGcgc5X6wqJkVSw9YZscgBENP6FGjKTSW
brRFLy/cW4Ed83oEt6ypYBJCDJZCXLHsBu7Vu1JrCD3oCPivmleUXBDGmndLxiPZbftKbKXJr6Ss
jmUTbcNJZW01JEHvZq29pGbXv0JiufEa+Y2Hwa9Odt/6qt8YNrsqyXrpc5ydIVHf7FT/c6ZQUWjj
D6/lQDmN0LNhfhYYhK9QBwRErDj2tfPmLqqOMTLspjnkpAzYpAR4bh1Dr5gXlXo0ORi243ITLuEN
cZcbiNuvGFp7YssSVxToBohfEdJ65V3LoytmTdtIlnemP516q0vZrGNuFG/VYt6qiqN6W+7cVl8F
xbg1pUtwVOg2i7r2xZuKmzpU1360pN0SXs/9qGNJrcSdvLuSQ7zUQM0UG7yfY+U4OA25/9xpWyXe
UubDbL3KmjyGXf3iDXLrV802MuBMvhS8SKzRYWk5ctjTeN51Y5K93dWPqBsFkGHy64XKlzEaHiD+
OkHUehsV/KangY9mUXHvdhB9j+rRVVzERrV+U/14HAsDnauFnHCQcfxOZewWzt6aatzbdRe7ortx
pyh1KqdPfKKmVOClpkyOu7ny9kVD75n2blBf3UIzFyUDbMfjgHISYxdqbZw54oU66s6PBkxrTceH
0YUeQXJzuVkcozq4rpj2HndqaJoKuoHYCdjjcbgVtH2JSu1mIM3fQJFJ9tQLeVJP6i0i4a3svDmV
tsfiFqLUzGqhEqIdfBHo3Lwy20iD0j5RU12Lzj/hzUEnWkJlI1Vpxa3nQxETzY+QcD9J2WWlP6F/
w3T1iXJ8MF09pJ0D/zQoAWp/JZfJbduEc2ojGI4LOIxiZWWwofwjLADk8qurnlYyWeZwqw372bTa
rQ6gcPecOdcCUNxBQE0csr2CJLPT9E1ji9r0VoEMrNveceAdYOEUVjEL1aM9uiJWA0ivROCmUzAw
K6A62lK7vnFQWmaem9YGBPtD9asJxluA5szU7muUxHql8tDKIohcckogeW8mbOPV0lSxqiDL6yRk
AjI0HzwWHXTYPMwRISmbgp0I/aulhN29ob9jyasrEky5tYwpNXRuFcDDuN3WrsycID6PJwtew5aJ
2aVD94P0xqqFqH9UXg+OXskPXeWWu6K0n2jY563tQ0EEGZmuxp3bF7edBiHFK8wptYsFOJz1PtdE
4ZPpk2/DPF4jjztvxpaX678OMc7YZs6CDZGO36Zyucfd6BiNuID2bD4Ni9PHxmy/ovCOeJpZRhJE
g5MroJj2qsUJ4RrD3eCIWwgrn1yi+53jD88cCmbi4tvgRp32NvnDrz0oSOXwVLmQurXKb9HjvXzz
3HlXT3aTgHrQZ/3sRGm7dmXNdXSCgvLBLNwf3Kg8KKE4jpYmymt/wO1Q3rQLgxFf55CUFNbqxlxP
qdUoqPuwU/V+U0Inors8mibkSsoaCxQ9fvEIs25oeNpiywYfwBxBb01/PtkSTG4/uoW5SR0vC04U
E2531vrxEeBatpGNQxyJiWPjl88wH4Qu2Ch+jmV7KmAZdIQUKg+68ceClBgsrYbbsbbS2fB+ej4f
c0cveE0ti3AisuoaXEIvQW263sC+d4YfB4vKGAC/8VFweE6GHH1iUQOlZiDtR+GTK5x03d70y6d2
3aSKqiogbCpwVCFpeDSX2dxS0GOvCzVYsa+Me1sESVUvB+hEX/58j914NHn4jfAu5QriIWiN7cQM
8djcqjLC+K4s6cPY1CfFi0fqTGXS1Cy3vXbjcvNNL0jCFJafeaQxN9QRcI00xF0R6CphTiuyaahl
Gi7kFlH2yTWrt0A30YZ07Q2AUEuM1ulbkw/XQvRWEgVLFLuqclLS8ztqlPfQb6I1ZjEafPWySoJq
eDVLo0/NYfymCy3ieYCOupLkSkf2wfIYjlyzfSD9dCOW4WYK+WMN2EgCo7Eu8QPIbPsS0cAU8WPJ
/IyMw9Pg0hO0HLAQYOq+KQiMZxH0IinpwI/E5xBvGbMfa43YAkCrxOl9RBvkAMu2PYSIp1I7EKPh
GCkYaOZ6uFq89oopmshquGq1sy8W90gN/kYCE1JiBc+afgxuDadCp71P9/gOsTGh93dod9pYMn9x
XwdnovGCPRpK6ojFZsWvCzTvJcIcAYqS45UaA1imtHM8s7qG2M/+5tDlZqL0MCoCU1ZAGGK9jPdj
6O46AdFzU5huMnfqCBzUEUijG15GP+Rs4JPR0WODawypjSBZqvapmxw3hWQPvMw2hHxvQebSYwOP
G6LshALWnuhi7nZG2WylBzDrMhylmB7JHIJKTG04Eof852IZcWe1Bz41cA0oQLEfRmU/LhAIQXPv
32OHgXlD78A0QA+QYbmHbiq3g0MeF9E9iBnBIWmmA0plbuISx+lT7vwf6s5jOW5s3dJPhBvwZgqX
lkyKRiQ1QZCUBO89nr4/sG6fQyXZyr6nR12zioriTgDb/nutb8nQuclt8DQRSV48s+8ZZ/Y9XbLY
8C6vUlWCXlq3mKtN44eOodMx+lXRO1tUznVjOdbZ9KM3Z2GbKctNXhWGPSe17OdGA2JONh+bSLMe
ZUEmlCBNONwOVLmMH2y7sGwFceckQoENZfXjBdCQkxTRbNM2uyIYkIoPcmpHSXUl54q+IZa9s4sx
3Wp5cocVVGOKluH/i51vVGz15uWgV6qjRCJ7ahYvQeQgt8zZru6nYTtHVb5TcGwgIXWHPD7pgSwC
VEOKWuehb8bNczzkL1G0cJFqNkg2c/lWCgEzq0stbsUAR2ma9W/6nHPwRWPIL1Z/9VWMcLC6SvLy
CRmwV1eChCe0JLBrjLx+IFlQz+dpM+ixuAnnIn4cOmtya6wZjhyGKBTZmwoKhYc856skyE83eaG3
xCIluV2VtWQHKktPX+a4TnTxTmjGb2IjGpsQlMxWVCAWWvFJkRr8rmmZXclSbzrJWgWoZ/GGbU7i
0EfiXZLrOP8zaDKK1jz3eocNAJgVWzwIFGERZK6l5TLLpxL4i5YZ92VWqduy0g+lxIIUmkk+OaIY
9teDHnbXRZWOTl4XBoyv2XhrkknZMmrZZyej/p1Va+bMw5Gp6cR8k4r8qXxIez9iitvIddL7+qSB
GB5xPxRZd9tOSWyjjU7dIA0UVnrhN9SY0wQSxy7U8KoJY4isxXzV1xka4ql+mYWuO8okIrl/rzV9
RkO8FytVGIYEN6K0OC/OqkqYqAKVtJWIKthYbx/qfbsJH9YqZeHFrrX6N13sJheqau+Y0M9lyX+1
fO6hXGKqPm1PyxLqbju6UXzZiz1u+J3FGY+qre/S/bDVSHtQfgQnnJxbDqlmbmu7v7+C9Qn/9jvO
SsYN1YxAjPgd6013u0k3o6/6lxEwX17vKEgmUNpwpfcpyV7hTCoEHN/W4nvjv9dhrwli2IhP9f24
u9zgVzU+lXZICMCbi7bnzzpsGCRm1LNG+1wqbduEb5tfihT9QiXAveWHNs5K3ehXI05RVEaT3RK5
sDdX5MtK1MFJFt/8p5wquizqE6ZbMhBwz5112RZ4CIduPtgaZq+T622gWaTTcJe5yTtbu/97//jq
PX5o7jxkitojaruc5qp2tPX4ejGe/t8aOPtQucCxJVboGIZ8m4nfEtO6UFD+6trn4xOcfaWxpz6B
vYael7CP0tmYRE9d/Pb/9hRntwwD852w6DRSVGTkapxDtQvagi9H0MfnWL/Uh5sFsV+aPFfWJo7x
rXRck4DWDCIciWvex2XQ8VcXVx/bO7tlWNJ1bqy5ydDiH6r8aBRPVmVQKdH9v7+6z/Gjf/bod37A
hwcrLCucJIkHUwRfO+mb4YhrwBOum4O9EiSNzTK61kb1ua66eF3zGdh71vjZdQMIXXZcOIx4q7PX
b/JN73Mq4ZX+BzHHZ02dXTuEy5SFyUhTY54cg4CiX9GYzYXe/uX928fPdjY/VJbMTqthPAlb6ySn
24HqiP8jCWzFDfeB+/i45qSPLipgqKh65lgbs7QDxVnxD4Kr/Pz7x73Qid6VbR++rdpNnRavr1ft
Rl9fzVVS6C5WZIsXNMGXGjqbRqhjVqCIaWion2TOrpl6mjSqp+OFdr68Y/3wfs/FJK1QB4EJ59nP
CN+hGgqL2MMttte8NXbPQMU0eQpSsQUbZY8wT3Qbp9hc3D+ss9b5uv3xZ5xNOEGuYmvEv+K/Z3T/
DGG9hF58hbnVF/b4Np1hb5DJBdjdC33jaF5d2jhcmFbfNzgfvmxmhKrUVLyHQc+26vQ05NuiupQk
94Xu8I/VbhXofpz0cisJSW5Z3/bOatzWK7ejgznhuIY+z9SDIaxRaGkaOzPsfHeUYG7OtvjIRqkt
7MvWgUu9bP3vHx7aguJT4rlmqmKABVrHqljvxQJck1Bcmu8vrLzvA/1DW7mAJdxcd2bd26r35Pum
trkzHHbbgZ3Y0V6/vZQ1e+mbns1QfdoSDLSuYkaeOKKEDTAg6C40Lm1+P5HL32dClNfIMVC2nidJ
DXVZqKlKO6kt71McAr0zHfvryl+HEPel2qbmDGO3uLts08/2lG8vTZNfv91//4SzR+WkYlT5wk84
wIg4rZHToHC9VXYUuSoGlMC+zrzItoUr7n3t3A9RMvx9avxC8UnmE+IqkYhQQEPnao1KitWq78R/
Lta7ne4Q2bPyzEgPYYoeSLuhcHd7odHPzw01BhzoSoxGDne+fVSjKQ45ZKZ+4+J9IbcrIQimOKzZ
S0By77LNJUX2Zw2ZqULFwi4hE5uuiWcvmgp43JhalPncYdlJv82t76l8nNv7/hJG6fNRhkci1wKV
DapIXuufgzMxueWNiV7lKNPtMMZtRx8OzUVBz1ffDeElGg8khQjVzpVqpjGESKHVzM+O1VOyq3aE
pfvKrUZhEdHu+/GJ6/J6e+HLrTP6nzM+KGo4hRpsAJNiytnCLuXhZA6CnqHDGD1KlcpW8FTaw0Hu
Lb8uE3E/TwamZhA+IRKagmj3/ITay1Ta0DigzRxCb6wFzNmVq0bhfzAMdB5JkcifAO0jn322BTdt
3q3bosmvvxP9e4q9HJXQ4rT3sv/P1vbS6vnFIICmAtwHbQh6sPPD4RTiijbSMfdz9kfqS13c//1b
fe6JZNORo8j40knIPf/7rREp6ViPhS/uw22BpU3aRNvcv0Rf/GLzSmmckAkA5Yja8Ab82ePHuk+5
2Q1o4fuaNoEL6XbdAOi+/HhJxvbFI63qTPofL42hfNZUqeuVWfd94usthwAJuYnaXQ8GtfDibpLb
bQyTJM2e/v4ePy+3PB+TJBOk+W6F+fP5IAyI3PMNrP7NPXdHyCK4Y41zTxYuNPR5klobMlQJbwMo
5HOMa2mYZY3QMfEbGWSrbtihfqSsZhs6V2TSBan/p4HF6IUvzaAC30X9YO2dHxb2BgBKFKpC6ZeG
6EdDuqm7BLJO4P795X3RjAJWblXTIki2ztWtGgAZq8eY7VvKTzgUbqYXbiBlFxbST/0C6t/HVs5G
bykklC1nrfpX/ajx1q5+CXv+acSaPAR+G9YPskk/MRblqcoSVZNzH+xMI6S/iKj9/ffX9Xlap4kV
4KgwYklvORdup1x/JY2RFBRWTJBqRClQXAkKh9T6DY6WA8b6wrk0E32uIa2tch+1aibJJT0fVzF0
9QKVU8F6vA7h1olMW3CY193yZthkG/A0u//kQT80ebaJbcperatsWGcn/Xd0Q91xb10L31fTh7hV
DzqqzUusqk/ji6dcbUOGCIla5OX+2eVFkA1wdBYof4lMvO4cJ3aedA2kArO3Aym/0pf68e+P+UWP
IRnHNKmpI+JCk/pnk43OdVo/AeGp+6Pc31f569///uckP3YArP74/VizWEXWkfFhGEudhdGlpYFk
B6rgPXOq3sEXRYP595a+GMgfGzr38FYxXJE4wIgx19fF8trmx7a7EJz3+WVJMkgA3HlrYuUnpyEO
D7PLYq308fm7tXnVJZc23F+8LoyXaO1JO1NFJtrzA/rS1y0XiezxCdDWDuZOPZmw/CGQXfgwn18X
Pk5MmRwt8EZ8iqnVqxwHkMG8F1TfC/AyVM/1f85m/yM77f93RtmV+f1/NspevTRdXMR1/+sPr+z6
P/23V1YX/4t1mPMKqGAkVriC/mWW1aX/IlRS5CxnqVi7GBP/Nsuq/wVXnLBCXGbYiN4nuP9tllX/
i3Qu/h9ijNerAaIszsyxfzPLnuuUyRfT8fKj70c5xCXm+UxqZlMcZ0JYuCvfVPPjPSzOzYDMfU14
vTShnc/bn1o7m0S1uZ6VLooKahLib+m4WkADP95MnN1Cx3y8HF541q3XBi1FYX2CAkGWw/kUOpp1
10kAilwNoY0O/KgEUBZezDM5m6k/NXP2XHWXK1ag0Ez1NO+Nt/FluW9DpyblPdimkSd8M/ZAgO6i
H9w1fOhvN/+cZD46hM8L3J+aXn/ahwk1VUPkVSEfULP1zfhd9cK9uNMpdvQ7ruIupkEq9NePB6pP
7Z1tXYxhCPnVPOp74sd965SbaSf4KNqRDCSbZDd/JwfZHQ7Va0LAtFu7pIo+hYjfp72h4fYt/WwT
35nJxRSNc2TuPz+NrSEHPfryp8lSzRFxWy2vonMHN2jx264sDsEJd8YmRR/uBcRd99ty+/dPsH7c
D0fMf5rlqMdJjKkTxuqfXwAAmiVlM80WmWoP4+JXM3rn3NdV40JLX40fC6/kGj2oEKOord39w8eW
FqaRYG0q2Zn73nL6H+vzjX5+r0eu4jWOuF3GCz3sqyH0sc3zvj1B8etjxmzavinVYz8f0ksIjC+b
IAkCOACfDT/pn48FgCeVkqos3Ln6iaMgNB8G6envH+l8o/r+lQBt/6uNtV9/eHWtQN0KfEThKqcV
fJG5i2151tWwLw7SHqjUVnr+Hya3/dOkYZLiiCpnjaT8s8kawaYAZrBwh1jYthkiniK48HG+HP7W
hzbOhmONDpLDLG3848bL3LZ0BGeiEBDYoPi6iyyP8+Pzp6c628GJgjRDVFifCgpMAQQLOkoLAgYZ
oHyR/3J2UDpv7DyBA+5ZmfcLjc16TSBJZFvzqwKdoGp6exoWJ6e8u1S99/fOsr608xHNONMJRsVn
+2ljpyymOoxzB65vUq5nA+AjAvVZAhWdy3uj8xXlwv3Il4/5ocGzztlUQyX2Y7OO6w4k9ABupmVX
fOk8eH4xwOuE26GujH+WRWqnZ99OGABklV1e8u20J8lXHbO2J9I21/qtvAt2tbvqKCrTmU9rwln0
DTfWduzsykVOFbcXtuhfdF5+Dp5CDnEUIbXzASJYqHSGriJU1Fn4MYWbR+8Y4NFt7O4q45Cw+fuH
PZeuvL8ATsSg4/HUg6A/m2mEWBTUql74sqO+02bLL6g+dqloayhTlUjzFTOxtbTfKBqxHDB1JYCY
EUpELbbsXE8dM2tPVvsm57sLv+zzKmKwPfz3LzvrAtYiY4Nv+GXaac5dorFL0OSUETfzU/S9QyV8
O31fl85L6d+X2j078WltkoVVub6RPCDupIORiB1AJ4ox1i5NVp+3SeszoodjwqIEd15Gz0tJlAN1
Xvcq2pv6LX1Z63zT43pyj641hFIOL9v7v3DjnV2d/Pdn/1fD53oMM5CKTGhFphGl35V9YqcFpDm0
hmH+nKJnVEfxeba2vXbBNnfhgd/n0g+LTp5EVlsVtDuOPyZNt6WudlTh59g3+ym9GK2+dpE/p60/
Xu/7Xv9Da4ZVmmY58Sljq3Wq+UkcfvQ5bgpLsAOjxpbzu016twdpaiSqUw3mpdH1eR3nB1D9XufM
dQe2vo4PP6AfYwz+iFIZz6OX/FTZB9ZXw2t1wIp1CnBE+6GvGv6FkfPlxzUljXKuASHjHMch6qXW
qyOtakp66qJDCnhSFyCWdr+0KfSyMPc0wIQtCtILLX9eJ3jeDy2vBYIPzyupWRgquVW4E0vh/HuV
QgQ3mWKvCbuABcf366H+hqh0C+rvhdH0fnb59LkJal4vtCmcn19tLEE+hYFMfbL1FnRA6LVt2Wvu
klPu9XztX9Ihd97WoxWqXH0LLBIbpb7N9hgIby5V5M5KIf8MsH//Fmv9Rh/eRNgboRgv/JaKHlaN
vZ+UlyJbvnzZFvP2elIGDnrWufS6qzhlwdAVyvpKXSAn4utra8INK+wft1l5oV999UgwXtil09qq
GvvzkRDSL2K60J5oHhQKbnzqC/3nq6n3vd6i8A9QirMnCk2ci0VosrMOv4kiMD9Fvc4CY19Knfv3
nvrls6yVnf9u6WyX2E5kNLLWFm5d31hBaafJpbn9/WLrvDciUJSUFbWEMPRsHWlESEuRxcNI5SnT
sfwRjdeh7i/b7N5YnVX4Q83yNVj6Q5+W2Ma6k4nRO4y/xVq6C7FvUu60BfMohvm+nK6l5ldovA5a
uzOFbwqK8ahN7yvNJKmLwB6ldHrlwmT95ef48ATrS/zQhzEm52MyMJrrDulqxBk6EzD/3k95e2F/
eamldR790FIblhCLm4AT4/DYZrKNdNkzzGqvlK9//+5fTcgyF8kcijl/fKrqCT2iodmMSreo7sfh
CF4aSXZyoXOdZym9D/6PrZz1LnGGZBwqtCJv5L1lp9vCzU64WbGiWj63Q6/sKLpt7yOy2eh+7kfN
A50hvJytzP0Wb+7PXsjGFmYa64AIf+68vDy0RdLJOYfVVuoIWAmdVghdjJ8Ay8kjhfYcA1MrBbwy
MrNmn/u92ttS/MCVLR3MG9B+VzoamRurPcnLCV0u4WykQ3N9Z7YxvKDKUcht6ZN5hxZ5q9XxRk85
lQTRHcZmb4ZPn/aHoopvtMwiv/CpFiOiBvACGelLgrMiTaQrS3oVF5o1sHyRr1Av30RB8yuMHAZ2
s3QYIXNXbh0rB3m6U8j7U/CV88T86O5WZkkbQvRL8ltWnVoab6JjgD5s1J6DhLCwlk4rWlsdaynf
2l6036lwbCaGnJ654zCH7PBwhOBejuJgH6TzYRl08n4eer11gtgE4F/4CTkMfQfceXop8tGey1+h
IN4twjdZedb0/jTkoEySzNrXlbENFIR/g2zXQenMAhfSonJd4hTVKsVlCgD/+1Oh/DYg29O7J63L
dkm0M1LVyZfJn/XAiUogcGSGik22rUSd25z60JraxkyzH82EC8aYfZEdjFrMmzisvSTACEaj03iv
tvcCTLwMGF8/lAeBgv9gqFSxCeAQUU0PGC01cKxWusEq4E6W8SMxw00lCh4+un0HTz3GpJ0SUMeJ
z8lV3RbibV2l/gIyLu96u9FDcMAYEhp6TFJibTXsKKw8PHoH/Mi3xBhs4nhyp7F0yYJw8XrbTT9h
oFb3XbGfup+pNm3NYtlFGE3xu+AK7V0dR1WYfzcEDlwZprHEJOTpt94sro6rlDMcEL5yv8x3DQqu
vntrOYFSTfYGjC6WQXhrbDhlgzOFlK06VXZ9rrupCUp/+KkQ6y0bhh+GwbYATS0EPAC+VhFnQyRz
pRncd91MQg5yfR02m9p7tWK+NAIoH+JBioiSJViF9iEqql/Tkh+zCRFZFrnl8moOzNP5m1Blvliw
g1XXyOi5PKwBXJYMnzCTfWGELGCg38O21KWSkyyA/HPZS8bYHqqnpsVg2Nc73Qhu+3x2S/lGEuft
MkHBXi9RwtrVaXAUA0cdtmEfkSK0zdLo0FeyW6ZEGY+LPcmKExa6rxSyj2sfDjaOOuM0JZ07y9Gd
Ug/uUm3FabLVrHWG/iZoYhaXzs4UiX+9W+TIjrThRpx5tOQmAl2vdMFu1LBdhhiKe5IVmohFTLXJ
vLjOkicBT4tCzOCImasKJjdCcTWBLs4k1IsqxVYtdGeBc5pQ8zqzY1G/qgV70jX9QnkbusHjVn4/
CrOb65Hf1qlvTXhxleaHbqYe18F4Aw1bMxo3LQO3GnI3F0ebOzQvJfiyN/Df17cWsRCRotgxxqQ8
/B1gVwLTZQvToyrs6iaxDau7mobElcXG1RN5n8StV6nH2iiBQeB6LAma6k+q9iwLiVeb+o3R3wKZ
xBhz1xl3XYTbJYxxAibbLs3djHNnld6Td3LUZ3PTrKWBCgYGPj9EnF3QHc0A946FUVF4W6rMqaVs
swiDG0YjYoDWVRN9g/HGMZtXwdxD9DmGou5WnCwX46fONAz5xxEUTJ8xSJHIcoUp2AjTqxb0O2YR
pxTAbzBrF+DKwyj0CL7YLAYyilbwecFpCBqW7b00WRuYyO4ij5u4UbcjrAoiBpwo/jGNT3XYbcb6
Wu0eQu1ZJI+Kl+7I1by62PxC0G7N9i6DWL+kqi1E2P5T6Az6ZhF/J8HgtXLnZq3sL7MGUxwGhiG6
4zx5s/hYDzUvGH1A1aHiCPwqJK3F3EC6s0c2jGlPuAsuXAH+hjpVjhlhghpIisxmNwkRM4urnzbe
irWx6SsV3gauMmyeEhLNOrxjZnazXnYk4VA2zZORSlvNILVovNOL5Vh190n5HFTHcRBJMBkwknVY
Z0tPEBevKW8QgNpBKrvStLgJ3nq9ml4mTMQCmuauIG1dkpysU3amdswzYmDUye1ydNwBGSS6iMNU
s3PtTet/sYPYoKg8QOhhaMgbpe+ccsDylWe2EdRbg2NHaooe8h1XhRwPImQyov00N145m8Sx7JIa
WIhR71Tc3kb7pMrYLwXV6XUCSibB1peFGNtZuhZyEVsZusak9csmfCpUw63M/CHIY1uzEmIOWqdb
mf7S1SSi6lRBaRia2zJZTWRnm8P3oK+2AqlRVr6feQgJa1xK7xlACsh4pqaYXkX5zkwQg+a3bLM3
gxZ7OM2NRLkhYeRXztyttL/C1Wu7kVVmwQ5sj/UISvaE5dcLF/B3FhwHYac15rXQ4OIzgdOMht3L
MeZu7NbMY3G374m/pvzEjFrbQ/27D6i51dkVd09bQxKuzWrYhwoIUCKFYXlj6vVSU4HWgVld4ZYE
b7AShhsLfy7KDipPz0FrQTEHRSaG/hob0Ku39VS7mYX+AIX4ROCGVv4cyVy0TrE2O1a8nML+Vbck
9AKZK+gbqZu8CbelYOLsDhI2DMKemBcbSyPeXK6V42YbCjmdPzu0WAhnFZICSU3CbRzzXVsZVkyx
CfLekYAZReIvI9SfY+mbFuFNH1/bIDvEbbPJDeGwWLeFbjpLUrh9lG/EZnDN4E5tf0tl6rdBvNWr
HQk1rrKkmyz+PuiPoqJuyY7yJoozMmBnKVev1elnkHVwsVXfXOJTVE5OnRN7XD6Mhr5VmmYHXoIl
LbNbPkKRJWSsmG4qG1td3mcFm5p+Qk7+Ws21U2eyI0gUqGOVSRLaRhW6tfZcWPpel9UtIWBObjEG
4YnUU29j+73Ktdk39Ax9oom3kT2ECONcLq7GwTrmYXIY62BrtgFJLshvOfbKNR5e/ZcRxBu5jByl
4fHEfQ9bJFjueon4ULPZRCODsVh+WeFLqVbfdIl4ILGwZzWxM2yvWfKtnlsg5w9LOjtx+7OOmCub
1OmafNvz5QXdFpVDoUHAwMmblS9SB7X3GFA9C8EyLUVta9PgdJNkh2Ab4LE6SN0gEKUsanTgQdnW
4avOZmuY3qyBfiI8a/zpprVBJ7rRmN1oQ+y1wY98/DUWlTMPj3UBaaUyrmfzTWjjg6xp26nVnnrl
pime6mbYE6bgyKjHQ2N0lNZeIL4keEphN834yJuaOr2Zv3S9ese7YhlpTnMnUFBHMt1IO0t+HtrQ
7rJvbB5dLSNbjLmlqW+y7G2OcAMo3evEBrdsjb2CqRjXJVvqxg8UlL6T4prxeGvMHUthAPg1FIEC
UcXMh226KOQjEFiWBLtkYIemf+/nB9Mc2VAlXB/4JQ8Wd6ItNr23mMa2AZZijQJbfMyFMXcp0fIy
gNdsyuE1jZN9y+6jHMnBmCqW4F+dMDmhAcYhVienCFnRg+cCvIco/oZd4Mgx3u/spQ82fRc45qC5
ulHeU3rzZoojM8beDi18IuaHvOOpCN7RKnkz5dJLqwcPvSzyx5/SlMhvZiU1fMtUpHXCQVbITZt7
u8x+6sXRaIBbrRCsQ005E6G93dHxrEB2iiw6ZCtSah53Zi7vRK3A7l5u47x40+PsNhGvtUXdtHC0
Eny1pHvxprGuHyZlOkmR5ELpIvOKtzMOh9Bid1P/VCHQ6sUmTpJ79EooCuN9K5Z2OxzKqNv0pkY0
+bQvS9HLV5REB6k/UoD59I0zz+GNIBtX5pg+qRQB8nZdFe8CteCR5W8xKy6d67aJ9JeoXrYGsWi2
3OjwJ1JPUarvfU1UD9SmlNWqkEaf9NnJNmXk2NlmNl+kCS6e2rk5Z/ZCrR+Lpt5HYXjgXMraB57A
NEhPtSbKzKZb9bofZcbvWJiPRTbmTKYV633jlpztCK+7r0brMZRuoW04vaq4GeFu6pr3ouuenE4v
FUtXoJZunwteo3+DJsVQCl2D82aSSDbix/uxeCmix6InmUbOvLGp+IrkbYWY79/CACdvcNKmo1De
WlLoJXO5GcPeFbOTIHR+B59HNt8Wg42RavTXRlDdi8G4VS1+pVK58tBuljDhi94CBgttsas2TTgf
LHH+bqr10bDaW/JKMC+JAkmjJTCmjN1q1TYH3uKtGbFNSafbauwey7Zgey/6OfQJWcAtLXAoXSqZ
jUrxqiNrKrKY8lT8TdbBwnSpMhFZ9IbWAe9IxbTTZ1yjmsNBrg02TzpFTr3myHNLHYq7JdhKY7TY
Uv7c8yME9u/ZkNIBm22WKzstk59BS15FzD1WML9MteHlHYUezmCi/GCOkysZg90Po5NJ6U2vK96U
CpumqjhXjU5AH09hVQzKbwTsnjGyRUzTjaa2bg/pBemamFP/Zk+cJPbc/+oyFq74qc5Ppjp5dfeb
ee4VQZQzlUAYhtTtlcUbTCJ2FuNOG0WnKnpCV0xf0YXdGBCQJwX7jnJBqaav4xzfjpxxDBCvVUZa
4pM6vAhAl7DWE/1jOEWh2OYQA/eAAGaZp8hAx68K1BrEnSwO9xb7giB/GvtDKiqA6qpjogzezJGj
IBIlfZymu9GgcEbydxfbFmN7QWQhPpbQ5RIrtAuSeLJwK7KOigdtPJTzC+4TU7hP+iuFgC+BTMS0
QItA/xiaebOUt0u9M4PU11C1snaQfkNNs228GdRMpV0LGuL/3hWCwKmC7wCuj4vOblfWPKH+aRRH
kQ2zoXzj6FoGD3H/Tc+6ws7VzAl6lpjO3CQLB/Q22dTti8wGNzgaqxnF1By5e6iyB1XcLM1NzdEG
ep5C9G5/n5Wia2YjnUJ1IZRfT6JwNS+UqhX9YLFwhE3trdUXMEH23JQ4XKzCqYMbIQkpySijl1Jf
rFtcPeovkAukDt2z3XvsjGNnpHbOsrfUqavpj3q5H0sOVlpn570PaYLtEt01KzZtf+yTmxaYiMzf
DGkj6ySQXMEGyIETMkcZzewJApG5rKCldU+2pK31RBbNVINqGKFUbOY+hJbCCtVb9zNfydwvzY+G
C7w2CJ2F19vQjYvkJzteN1KewljzMCRoQeTLALvC4U4Ttk00uLp4lCVPrhX6Nd4aRaW08ySbpzYU
bfJJ2d4wh+nd5AucviSukdqMfDnUH6Qc2VLwE1yPI/X30XwoygezhC8QnYr6toUTFrRoLLOrXPwe
LwIJcuQj0bXoyXYZ3QA74gTrGerzAuLMpCQBo4cd8I08PnLStEvm0DxIGfEpsSQPHVhAddwXpsqV
w3apOdM9hMHz3Gcrnueq12qbULNF+RaKP0X9lovNrSCp7kBBp1s6pzXviTNlpOdeo5SEHw6dXavd
rptKr0hQkNcsLO16eokeGkOy46XZx2wiO/bFjUI6mYm6SMK7u5IQKWu1VLFq7QdJZo46CkeRL9yJ
ULww78nI2MyHOf6tB4/N9BNElyP3sUeCodsPwTEJ4O9HEVWd4GpobqhutTE4HkVwerrIzJInBJyb
5eLeFJ5wLpBTdbBGvn062hhOrvJEcfRyOgQqRELqYemsuYQMunKqH1Su4EK1sCf2IjBsr+SOE7ty
Y9Y6FQOwH0Qqzayc/XBdL7InVMJenlXCW3FU0QmL7Aa3xWmi1tUsqZ8Gy67jtiMpkFaxLpYyo7B+
6jXd0+LeMUsDKGBrMxsToF0Sm6qcppFLMBkiRG36OXG+evJiFvGeRNdvRq/cGkK5o9gSRPphgC8Z
sK2MDdiN2qMhMQ54Devpp5OeK6k+VhzzylbfLjPwNm4wx+RND28Hdd90FFatEPyHCu+v81rgiK1A
xJbwIlIY6nThwLWD3Ux39ZI4fT7u4mwjQLSz2ntKXJ5htKSmsbMDHCbHFCXjEuJnRj9vtnLM+I7A
3JaaV6QUF3XLhREFjW0niZWrqQ+i9F1rzW2QP4rcHuh81NCUfSlNHUPD8ZBp/Dv7yBi3N9Qgc+x2
cQV1hNujQn1pAGFNnepABdkOZDImy0se/FKNwJ7YV1hBzpkrv46EZ0N4KRA/dByDIeAp8W04P9cE
5i5jzaFq8oMofAhTYjbr6howoiuF1GmHYJMNp0aiIosLr99FM9ac/JCVzTbKdj0Qj3JCOVdUdwuR
VBznVab1NrsZx9CTMgk+pc7dQExg7mBnEBdbWIqovy2OujnDa27ekr71CQ4GkXMvx7czfMTqpgbo
mJoncXlUYosMVOIIEvEoVLAIzZj5pHI6euVYwlg1kYnNOVVl6Hj4ODxVJHJ3aHcUHSgLs0IVnjYm
LOZXqhHaZIPeKAnYmfJq4DQakgNg/KiI+y3FX4J1nS8o/9rfhPFxVgInxE6yHh7jZnaJ49Qi8C/s
4qus3ObU4rKuOgzJHngL46++a2bFK7r6VHKEGLLY6ZT+CgbSvgKtxaR0JYOsGYblaJkeOjt4fLdp
Sz5GxFrewIm1RMotZHFnJzNXn4VscOADUVwiVRN8W9qvyaXLPhnk53YCqsosJzORWeZMECjwISU5
xE20a8VlnwqgXfR2Q6wx9WVEITnGbzZdVmTedG352OXNbkwzKo7ZXm+tU5DiAU8HV2p6N15Sb5iX
zerwCRCNBIrfgJ0imHRxU5FUmCzr92Er2yV+lbAIT7NeAjYizzWq06ssPTaU2gXWZQ3ZYKyjRlEy
R+iELRDyFXTG1u25UX/J1vey4CxVjXbCeTRoU2SNRBF2E0ij/I7i4DaoWr8oHpbw97qORZKOtIEd
yjTYZfGto4YcdcxdKfCmdV/AXm/QNgPRuv+LuzPZjRzJsuivNHrPBOdh0Run0we5S3LNIW0IhRTB
eZ759X2oQiIlyjtYtW0UUAggMtPcSKPZs/fuO9cYxilftY6LneoTMuF6HIG5EUh/yLgyhJG0ToJf
HWSzsrzXlHeJ4Muq2RHWubVvwU6F6p0X+4CLCtJ7JMtN5TLlQ08FIt74mkZf26sDuEW/Ie/bQ0qr
ee0EzA732VB8y/M7K/2F4tmOuEMUBr15PbZUjb9tCdXr5J6cqNOqv1rhVq6P3EftBKqV0GT7PH9w
m9dMvpTHfUJ0J0/RAPI37okhXyUAQjvlkDDbkE2uXEs6O+okdOHNJYJ8kYnQaC0ZVN1Fww1Sdrsb
DhIudOtUyDcaRSO5zuzEf1GE324EXfYgI3P1SV/14qHW8LiHeZkfZUvbl+prJzqZlDkGjp0heQYl
kHHPvXIzwryTThEotSjymoqdJJdZ+Vz4l0J73xGZB1bA3s4dEvZwrVurtG8cq8VDsg6vYoE9v1PW
Q31otB+0WxFTkf8eJLtMK0f1jrG478lrKMSFGuQoOFQB6q6U3Dz1/iY9FfkpA3+Ic8teLfEqDgen
NqP1aD6kAfao0jZLT4LXYMSKH476Hiv0vnO/sbIAMdTAh53YJappNflh+KNtsOf48TOeugaxlWBs
w97R1Vufyo01NHZE436xBioGnO1e8QPbgNZcHHQkKFYf3ceYXLuGt1E6c2P5OSijeIdpKQ3NarIZ
s2wzJC2UJZCs5Ex9slxKJL93SbUve2iDrJq6j51Y853SJC9kxnbJoeXFvyE3PyRStBF5hxW5F1Md
KCC0ZN5jWxpPOFGumuppjMMT2JSV6f4UqCEIfEfkcW6ySsGgGgPgWLmXkRjW5EBlmXVCOkogXyel
t4XwLBjiqolvBOVZR0tcUUZLSfuqYeNUpBlAKK60rtoohUIi0rUl0gAjiKIqTLfFAMShMzj+C1sA
yFx4ndNDjPMLZVWQ2skhvukUm1hx4KwA+WJ3nE1MVv9WI9FqCdqqNl4GHxme7z7VGWaj1PjAiPHo
SMVXzXCT5ryZRrrphJeUyKLwXumdytgZ/JPXmrabtjC2cliH2irHI55m9bu+rh5zMSZBrKwa4RKB
lK0Fv1OupmqUO3hPb7S6+tmG4s0Y6euMY1y02rURX9ElfSwpnxRu+/qfVqv1L+rmmYQAz4kuxhw1
WZe6ckG9cy8Ph7paMjSYJH7zEvFnPfOszB8JISa0HRpqvTHXbYv1knfbEeUiPyC9aFJy6TcyibGY
G1waSQt2Pmd0yJMU+J+S/ExW0sjuaOK+nK2n1jWuQfdT+1pmpz/xqpbs1JF3AZeOhRL99B/9Omd6
rkUaSnSYb4pmzAbN8fQslRh96dTk/Q+vqtn9+QVOgpVvw2CKRF2eXiL84fj7T7qGFBVHmolFRiHA
XwXQ+DiNQu0iDUaS6MXCnM5pGxRZo1+MhmtEhTMRhd4YBdDliLx68yOLHgcSj66wJDr60Mx9mxK6
dFpHVCw+zdmaTCsDu+jUmySqnVOfiulVHSbWgHsYdkuC8Tkm5UNJgYkLMiZF15AvzOSpDXevToZ9
upZvXOxxSfshodOgIa6So3e0nMmHgbvm1ERR/ewo+DikrtfNgrLs7BpVMPBDjjl1js5/RgEXvgtM
YZIjt/vqV7uPYKwhVrBJAQW29uGXRgb1z4vnTPsGi9QwVHp1aHvCJ/Dr6slUqe3IzKEevDC347q4
SV76Q/HLXasrNGVXAsmJk+toC8vo3Keh0sYnKdjsWcaHRvnTmq2o6+mEWtNcXWwhom1/wXGzaON1
pnWDlCX8AfAAOBwxx6+zG7zOK8sAdVHn2xRId8lFtFVEmmLkHxOEbDxZ+yVTpcUx5a9jssgq6LyM
OVqr8hjtlENmm2uqKFyn9lOLV7DI5zi3BXye5ux7GbSsrPocxavWEAmqU3X3hyCL60r+OSS6vbBk
zo5GLzhSU3q8zPmGM3ZVneOHm9Hxg7ik3is7svHp5NsS0QPBH281u30glmiL1SJHYGnwmexJ0+qx
s1QUb7ECipyCJK7qhnGJ8G3TmsqqqrWLSpffyuIK22nH8/SLOI8v+/C3gfajMSlRL/pFTmfXfLdS
FZAGmNkY2BfN9kSc47NI7aenb+bbiLpATpJm4ZlPi+b7GLSkKnRHsNnP3rBF3hf2wJghO+0oAW/G
nQW+KbzCetj+N4yYzg43qTCZFkXAeXdV7gG8H1VkK8lv9Ua/aLbtzjx6+/IRc/Xt4judfvy3yYGg
oFmQI4XN6OsXozG7QkvDbG1eTu0R1FV3mBpsMEpY/Tu+Px8C8D+NN3thhpoIpqux++iX5b7Z9ofI
fgO/e1zu/ZhW43wk7hY6/fL0tOBC/nVmdSC5RS1zkA3gI4lCU+wLQi130uwtGQuUIeISiuncAc3x
DCOUiMDijP46IjrTIMk0FgqSsFLGqjpx2l32Nl5IF8E9Yfi/B+A7e4x8HnaSCH7a0KVwwLbC5bPU
X/Sb7rdwzc1I+2Ak8SZ/pPzxajjKGG3++bv4rjykTR9qJiThyd50vhUlXet2gcrz7TsKpk+SqmBz
EgKvXerHOye3nMIeWZpUwwTMszcZC7nU1FYwNfGgOH+hoOIkv+Kn4drcc718weABj6rhQD0WCeTa
WFu7boeD1n883S8/YvpsPz3lpAmGXsn5UOrh4JLIdMuTTMZc6W7/PM45lTsDKfqEUJlsN2ehKyUz
3KEqWpYK/NWjWzQ17ta8qF45sNfm2tsP2SrGoMvfBHYLRMO6AQJ1CVx02y8FKGfW89S0IukgoLB4
tKbz4NOUI6GPA7z2OE0xJ/TeJW9Tt0suVWfOFMYgDmIQ7gja7N0qqOhFOt54t0iOPIFiRUbh6lSo
CY82W3iH5yf0z2Czd6j1UODBXhGSUAId8ltLRZDlPv/5BX4EULON58uUZueFqnZx24jEtJNbqneI
7+hK0LajQ1pq2+2WGhHOBex8fpqFyadu4FY6G65R1dDNCz5/H8bUhMSEqA8Nk27I3TKI5MwTZCsF
FkP7rz6Zq39dEoNg5IrfcJlrOJ3CX2X70MVLz+9Me8uXMWZvKRG1JkostPu19MtAIqbkxbo1yM2O
CRZGmS1J1UWAV0AcyPbCq5t+/uzVfRl69iy7TlTz3BO5z23jE70t+2bTHCfMZ7Aulu7FZ/ZPGgB5
iHQQTNv37FEqMhQZblo59+LGSSq6lh6C0dE21RaY3ip9LKkB4COzGQ7afmGaZ94iMTn34qkpEkzO
fIvBGQxEAJqMwmHoK22jk2IvkKxXa5Jv3bG+ZT99IuPzMe7/ax6GLLJj/d88jLtXVO//dQjquvqv
1/T9v65+Icr7jMb4+Pf/RmPIf2kK3ykdPVCduO4SbHW/qvp//lvQ5b+m5kyRv5q2ff74DxrD+As3
MBpGTY1/hDYzAp2/0RjGX3SeTDQqif8qB6P1H6Ex5ohdBYtTsBjcCSfeFCSl2fInYW9ogdmNa1mv
N52pbQTDujKByiApeKnyEt1LQQo8wtAjPShKELBqil2cy3uzrbdliVjSTXZmjDxCSo71CLZcLQ69
XttxLK76hPMsk06p9WKSvlMb6VSjR5J8FLYymfSST7sZTxV3B+AsCEvAm4sJdejqwhdNByTXT09v
r4DsPCO+9zHXwdFD6fFfLRDHjsNVaADax5P7DoziuunvJdzPBAl+vBDfDaaIY0SwVjwqHcMtkfcu
Vct1YWH+npe71pW2FTJWN/du07Hdp2pGTjT3TkFnaetS0xDat8ic30Y/fPM9E5kI1y+/X5dWt649
aS/iuSIoybVm4IPnGRdm+LPt7gkHV4qOjHNUrd4e8gDZVT2Mdlm6q8GTr8zYum2bCg2rtBM676IJ
ioNV0LBgWE9jVl20KEViWdm5AWJ0QcUBpKUXQ0zRPXByhYhzwJ1RcdwoGapICqhNn+2sAC39gHFx
1WLqN9kZ0VdcklOtzG2U9QvphPOLhqQUpDxwA2RPvh4JFR4PmDCII1fSAZnplpq47a7fpt7q6ijg
WUu1lR3Ud1DlL6X55hvZtGAluFhEhST74A58HRvpaZaHsTtS5tj38XEIiFNOn77n0782/z/yRuZj
zG5IaVG7emlhcmXc+SdtU2wFO93RBLBHubBaNh+n2DI7hD4G5Ejgig8a8NsdP6xzwUJIIa6VML6b
hJ6uH9sdZheuEhwTXOwtz9/luun0GRACHQ0PZmBBWu4K1FtRVNuuBbczb6lQ/9Tz30Yo7LImc8IG
qVwy7NJ6PVJaNqvJTIdjx0ChkApbZrku3MKp4bhkbn8L6Okxym7L5odgPov01owiBejEFpvs0NU0
Ig6GIxoPWfCOqdADYi4OaANpSuZRDJDKtayCHleLTRkkr5Esr2pR2uSyi9hb3WcB/EEZEwGxOQQW
Zu5uc1cm2V1qNg8h1Yy8oNqJEaVYPTceko0uLF78Snew9VjJseCMFjcAtgnLLbdR2VE3osIv6OVR
KxEioyfqIpDgvnUvyog9muCIXVe7ciuTfrvApJ1IbR7qvn0Xh+g2Tut4bbgi31GlHmP9McPUIpDj
rSjI1arXk/ssdDcUUx0D3a2Q9ncjCtVORj7eBi9FHjqZ7lMc8H/Ts3pdyt4r2uZfRICYtPRJafcV
Pi50N7F1HcMBkXWdX2eleZ36z7F0V4WIXKLuhBT1njT62m0Q7YXMvpZvCv4NynpHnvQFlpa23OES
JmkUL1LUVnxMRWfryLeKott7srIeq1FEJOmdpIDNLML7a+iObU+mSNGuhs5fR0ZkIzjBKwMHHV1A
wYpoiCqJLly7VB9zavEWMokY8WJJJXLa0vyopVMqP9SwV9oALZOmQEnq1L2hI1wz3O4hKGR8VFIU
muyIbVZurDTdGAjO85w+c93X1qaYvhRycXSL665+lcMEvcIAjjn1MdnCFVW78lRrO3jifWEkWyGl
YtwVF1YG6UI1TOTVGDJFWcpckdSRScJW0u5UiG2KcIvl5k5hjyuoJ1vYxQ1p/qoWkySRvYje+5Xb
RZOzH39OcGgF0kfNHlUfdX96ulLqhT77lRbcibmOSekDol/Fv/IxAxVDTLumKp6Pb1uLNyP/gAil
xUVARyc5v4IOras6GDaATrbhAMIhp85H7dgSNwVAZI8G7Zb+NK0jfxw8xu0xGZqHbsz4LuV1bSH4
QV7UU9BSS3XtidZdRKOLgAsqgtjezV+6MbZz8STgEYEkYfA71N7soX7s0wUVyBaNP70zSopTawjS
JBonqKT6kbnOxEcuar+wGkDniUun4m0lq3GwwNgNcn3XqWjQ82olNsZWCKMTRtErq6zXHcMbScLR
5d9FYX1IQ281uspq6KN/nRn/vwPB6WD7vwNBLE7T4P31/SMKvM9+vnrZlzBw+rf/DgPFv1Q4okBs
YFV+QA7/CQInWgTcZSpWpHhNIr00K2v/f/5bkv5S9ImDRGIQPNqUA/o7BhT/mtLsoDsBm/0rcvxP
8GjTifnlBkRGB0zKBEcDNfnNh1zq07aZ8K42TFqd9npp565TWlnp5lr3Vxx3zqendOZ4/XYL+jre
HFRBbcTCJZnxTM6O0jI3ofTgZ9ZOcn/9eaDvKJhpJFlWOVchI1tzmrihCb4JfhYXvmyVHNJ9fxRf
4/fhkn14TdHZadGvr9Q37aVb57e4WF7DR3Fo3tghWFqy/+blf3/Kn37LLJNueB1myAO/pU7vsS9a
W8F75Pb2n2f8vao1ZecoSpK5Bk4BlI9f8Sl/gzQkyOXRsGz9RXnTL2R8YOKNudec4Q2bvsd+G22W
JiZ/u0HPxpzNLJJ9WlwGxmxwSeJ2Kduyo2yyR+ttPBofd1smjSU1JDyIK/v+kq12KTPJl/L9+VLK
AyYOwhxc6jxN0bd52JdxiLI36n9pYXtUZCSlkQlGvowxQa1uTMt6bXJszUqTdII8KleBIv/26jo6
RlLToM5rtqqlj1vkB2i8Eb3H+E2ufVP+0Q7VY+mTiWyCO9oynEZG+9AYRmh3VvvSjqlnN9jkrjhF
upUwYEtao0yTLZpE6rR6iD3acqWK/5gX0+gFbCykE816yJKWKwfxuSjo5DCj4VKozEtFFnaihdvl
oD2rlX7VZua+MdFU+PXPgIDcthQg31FKHJGI6NxdrKBXLY3eHFDmQ9UwFdE1D5acbNM4vSqUSgd8
gwAjLmC46nQAElAhtGzVW9rzLtWsecKuctuOPtnUyrwmavytiuFvUYsPuW494yV5g+nme6GX1NRS
l64bMXsz9GJTSeIGn8d9ryq/TdF9E9R4N6jekx9WW0NvcLZGBaoLd/4QY7VtdtdFkfHjslZYGRji
9kawSYbqIOFZ7EvhZZTVP7oUIb2nbX2/wF520iOaj5YpIGLGqFAX0hvZqp1RCJ/KmIxsWCDx0mP0
OhIN4Jo5WGtfohsyDw5WM2zVXJRRscbJqkwzf12paOPMMJNsf9K2BA2Wr9WwNQe4IeBevE2U91dC
pBIphC+pNuwluZCwLvUQ1ylXhZRy5+ro5BDwGg2rC9MgL9v2+nWSlr/CMtm7Rv+OYeX7UNLCGEVX
oqXTumXFT5GFMXge4yMXHrxUvulcwrBIhOFiygkaUiN+wfGYWMrMT6Gu0zRiWLQrdGtXS55UP9mE
ZrJXa/XW0sDcKIdYT6Z7M93I6DmATSprsSsNiCgD4Ed05rVHdBr1+6QSnaYM8JtWY6eGS5/72dbL
q1vavoDGYIQL0w8hsijbEMB+KUbzA3vzfCVqtADoSSYScNJWogjRK0pRcgFx9ZMGw3vJHTahIL0H
YvMoSYEjp/Xer0PP0fA1t7MoeR9itZ2cZrV1oCu3Ulg/VVpsrjuVWMhqxXv6Aqutr9CZVyZwjRd2
wTM70sfGb4EGJ1E6Z+2VXlqkQpu79r/q3XRY78kpQpTtdks6gu+5ewqEkL3IxEDJRUMx7fufdlyx
KIyoN0fLli/72P5BPbJ+Vm+8KwprK+Vneyid8LZ0EDc8GLbh5NEFZO+deAgvlxCN06V0doxDXzXJ
C8kUZygnfP0hY1G2rUGXsE2E3rlv+HMvPdZzWyw1Q8oUmg6bZl7e51krI50Url3D7ir35YnmxNSZ
qqNsMNfR3nyzLpRHrilIC3YLr3R+QzZ5zJ/Hnv7+82Mek9R0B8aGqmraE8R1gm1iCTaV+IfDUpbh
w35o9jThzuoIbywJS4w5GcfDsUYRSy62UwHK7NfmVjqiX5vS7c0lhRgHP7cIzUaw7x1VOyLTX0qy
nAnLoJkQ6GmAsQnMZhnbmC4r/FFiJO6UTXU79Vfmc74bL9pH6sSb5iAtEl7PPOPPI34LzCSrrwKd
ETHydrc0bZIhsCdcHk3q1+mlsEC7/17G4JPRoNcSefJuWVZf3ynnYS6rHuN1qEU+qOrrdkdf9L7d
kuHbLKygs8/zn9G0Gb7J8IYmFfCVtMVtu1Y28AgeBIitydHa0jv/tDjemTCX+oyEzomQTP0WkLhW
MpSGl02zC65oIHcvoh1wkodki8Hsnn6s9kbfLcNrvwtiJDLDn8adfSmNZPaGHnyM2zmiA1b7Wt9P
ZmmTj5d/YewX7WrOPFlGRFw77QqMPAs6pTruR9rSp2+Tdjbqszt3PxkPWlvrd43+RlnKz51ZqF8G
nEWcHnnUvPnXgBLn5FZ1ADyudDSjm/5q2eHio6492wy4oJkg4yHuSN/2eKzTM6zCK9eOyac1hHq7
af34G83Jn/ob/5VOQb9alVcpl4fFyPbMvk5xAOwB4i3D/HaYKdzVa6/jS5RvhJoMzcprblF7C2/a
m3tR3qnPlm1d5oUd1Y5OVoLQ00D2ydY0OsmGzoylStK5tw33jqcgg9FnD/r61QIR08O2bSCX3Jiu
Ux/JRtn+BkDIyFbI617EMZ/bJyhz/jPi7HULliGPdYDiGFmZf5qSzcnWO6Il7R3a/JbHO/flfh5v
ti81NHn0AxQLoD4reVgJP1QMWBNbPtGlEv8WN9Lj+CDsab9a2hDPvGoK4xq0A8RN6rdXXVhlapHy
mw4ddws4jNtBxWGT76L9sC5vgx8hpJv3hX3xzMUUpxguPypQQ+Ob1slI0rbuXMW16X+06XFyQgLt
Z6ykNyyoDb2Uwkp7XlIkfishcJ4bErOc9kf+N6874bsqEEkYru09enQMBqvOYZwDPL8tDnU2xSLz
2niZUhATpH2pgn5uzmgcEJGRFeAPszecQSiITZk2UAX4Un1QRRpXhds/P9izYxgYG8BCgWU/15Dh
tBhhs8IYECqsdK8X966wUFA+t16kT0NMf/8pKDIjYzSVUGAI0tDV745s9Z/nsDTALLjVzH40MS+F
XoUbuVdV20Z+/fMIZ741A7wk+imDLZan9XUKamsEbp17gp0DqhUsCI8tHVBC4wzRkt3r2clYVGcp
xZKImwfIsljlVUT22EYmdhQs70VXu7s/z+a71o08E7hDVBKmBO1wHiLrgthzx+WNhHsM3e2RVFq9
mvxT8uWQ+MxG/GWs2UEvx4HfhNNYFbuwtJ5CUvMdo3lbhT9nnIT7hbmdOXW/jDf9nk+rTfUaz2K4
KfznmMd2MPoV2BPvrsTaJHn682hn1sWXwWZLe+jTgJ6maXL0ZIv9rSf/iEm3JPrjn8f5Lt2ZvbHZ
EtfR0pV0qbk2KBMahNBZ7aRdcElzta6itcKF5Glpnz+zEL/MbZr7pwfp9oKI9pwhZS7XQQNEzvv1
51mdG2Fag7DmUbASPHwdoeXuGw6NL1BJ924syDR5vSS8PveCPg8xO5RDqNbxIDFEQ4uJ1uh027l2
g9iyGRY20vOTIXLXcCYkBJsthTrL27KHeUGvXLAh3WCn0gIV89xtz5x6R/4eYrYILDAAQSWG7EKZ
vNc96+CVMALTmH5R90Yoi9+jrP1sUvfgD7gu6JjW9u1zaZFSqK3HMg1sTGYvYy3cDZ28z7NkVwf1
9s+v9LskkoVK14TOUU2eQZtEKp9XTR2RcTG7TODz6357U0uE3eGThKI2udScNl6NTn34uJciC6/2
xbXi+M5SNHp2g8MJC8ce+ouk7+V3tc0liIACnwtub2xx1WVJeKJvxN3Snf/D328Wdpu4mpBs4JSm
oWj24pPYqNQ0Y8Z6XF0aBYyIui9uLN96ZeO9Clr1PpT7jdj5lD5zYa3HySGMmpw0mu7ozVBBufB/
qD2tbsBMPECHMtk9fVOKleNP0pbeaGJAjpRQVU99cI3gelDcXWwMNyJC9j+/vnNB7JfJzJZYqQ1J
VhWFYMdH621y1jKP2k231uxovZy+OJcNB5qscGUQRWDV8+BDTQsDggaPTt6CZvotrSOH7Nxt+CTd
SB/NLcI6W+e2e7tofjUtw/lLQ7NEipAGEIvF+nWZjqLUYk9bogL5YWLY7RZ2cECouJFui/Xk3iqv
20slsJcvSuduaZNa6u+R53zmzPJivekZuReoogYCyfNhr/v5FQifbdBJN2PSGCyO6q5Ek7WKEw0E
WOgYifQmi+KbH2anKE/3vgz7YeHlf9M38u1+/mlTwvLTjk/BqzH6YnooQLRhlyLwV7aI7paDgnOH
9EdbFWkjspLzIMeMcn9svAbDFHq5oGDY3o1Oc5G4SZ1uUVV49gslQ4asTZNwkphnyaoEoH4UMlov
FA/kfAGJpTq0z1E9uRaNvmjUnwMz35l6uouS7NIt1K0fuhedkez5/ce6EJutNXSPqWD+Fvx0C/Qm
Pbqpd9sb3c2gpHuYIOSIx/qR7OMrjKpfCFKQw0SCvfCKpvPq27plBgYtUpjEzutHgTqUemy0TOWH
dUTt4Vg/ZCe5oIfVfK65TXOxLq9q2/wZbJYSKBSR5oPT2odfw/TG+D9l3tNCESBR9JZMWF7FWPjk
mftURJXkBL2srVK37ELbKDVv63p0p0NSzgGymd1rozRvKoKxyw6JzUppoMJQyxCh3wmeU1vogdpW
7A9jIEGzjCR4D5kODkKQRBuXnfa5K9IXIzOAiLYJJQvPb1HYBsNFnk0QvGh8kIo8cQa3RAWSmXBA
IwMo1CAVd6ZO7ZJ/TLZjt981bQVqwQstR0U7AdpW750qaN96gIF2BsxrSykk2skh8oRaq1JnlGEC
Rma3ra0ivmnFkGteKUIP6dA++Y1YO2ahxntYErXT+toLnn0gm1JDvbY8uqBBx4AsJtXOcbkJQrqF
e1fbx1TYWlg20DfFVpTWKcWzXV2q14rnP+uy563rkWpzHSHHKYWObt+KghHt3HAgu7oA49eO2kqs
68d8kEHnNP1rVYTO6GYirZ1SZa6MURb3hZSryGfN2HhU3HhTWsi+rSw8ifrwHJvtQE83Pwi0+mvY
Ntc04h+DkUaJvlXikyD5tC7TVtqp6yDFRBdOZa1vrIb0cg1wMJLEYd1nXmjrEdRjfbTqCzcd9F0y
QURdpW5OFXImEuCl699bCXTaIu4NWwN2hgxLBafXNLz1qIXC20bFroJe0bbBryTs8fqo6O8egENm
Iawv8PL7JOqPmaq+Z2X45un9LWr5YSuMxbsWoGrpY5H41NTBoBaNj9SPoie8aWi3fkrDGXi9OiBt
YAGXKApbUYp9pVB/UPX8ieKkYzbKlVbEd5ZcYDQviMLe6/M7oxV/RH16pYfplTbxfxIVGEleyP2K
vujSBjhkrTWuUStL7U6V10Kz0q88BWmO4N75cfsztnx+llqxYqn3Zbl5k2Th1ZjlyDylHLMXN0Q1
pSqHTu4eZd84mWbwShWQbpw6vA/qGGJlN+mgovZKkxt/1Ut8H3kfknMo5bvQUp+SBJKo2Z9ktWoc
OJ3AOJtXQlB3VXYjaX9qa6RB0XGBuUlc8V7Pg71R8hG0IYrNfjAe/Uy/DjXuRgOiIq/Wn5BGUZLN
Opstul4pBtQJcwA6NPWDrYLekpxe7WvHM7hgtamSntL0nTvscAPiuZ64XS9lyIi+EPElaEwzHkP4
AEpCVhJ+8ipKumsf8qGq8XmFw22apanty92l2LtXXW3d9urEsDTqXauVG/Zz0Gmpdl0N6nOEmgmy
JN38mnJvDS1VeqW9yoRop8ZI8YyyfM/EDMCLC6dxAkmMNByp7gX/kSsJyGbsu68Rq29V9ORvAvEY
eZKjp+mWdCYIECmE+RmcMp2mTD0Cc9Buq1K69Mfwt6BGlwG9L2jSOhC0ifAqWyBEZCN5NEOPpExF
lRnw1oRW6e7KAZSUnnowcOH5hFZlXcguKBohUd8AHVBKF9Rj5KcUKpEIwmUupZVhjVcxmbZLMS0s
RwnSndsNx36wnqRevk0U9671RsQY7nWXq04YN/eRJDeQX3OYc215EfXF1urG19Jv3kutvwHR/RyC
AFuXXX2XA6NRAuDiQtBtENEg+WtcIBwdu/FY6o/JWMYrs462oofLeVIiIAQvVJnWnRZ0V4kbXpVW
fix8eaeP/lFuwVWFRHOXmWBe0WkERVc/RnCdhJQclWI+JZ3hA8YJgGanAwpYob/iq6P9c2zwds6h
aYgy2z8AJPAxcqTYQliyn8K3W7VDjFqxBuDUNk9CrVI4y2R9UwTmJpDbdWpBkfGl30ZhinZbF6+l
J4GZkOth3boCTmzxEF+4wJ4oH8OoMya+Q5gXr5pXhbuyFm/cQLxODADVVnXhJhDXvCK2jXaU95Wu
wIHPAEpYSlXYbYN4MyrB44scLitJDr3LSABKb0nZTw6j1VjIT65hHMtc3ybaKK+q0txFFeBRo6+e
/W5wILI5cWNs4np4Fwzpmjbva9WA0mco46kodXBvogoFH1QU8Ii9OyBKL0FKeTUagxFWTBME48Uo
Gac28YjGKpkvORxOKtz6rApeGpHmCCnrb8tyICkZmM99bO09reCj843HzqwvIjcDqpI1gILE+Abw
Gv13Bewe8FTrMMygM018UMvKbbpAXj1W96Gw/FQmnaF9aFfblaTwcZaD117GCvSydOyku6FzYXUb
oMsG0FMgUuJN1bETKy7iST007gqFnLTm0hVaj8GTXKUu8J9s3JmALLeJXO4GM7BlNf2Fpv89L70L
QUof4zi6ABO7Jy48Rmq1aaz02qxGHoxBS2/WFWgQvKbKdsaA9mAoEZvXJlhLsX7R20Q5mD57rSJC
BfMDT14JJeC+wB/yy6IPwRqLQr22UtQmkl49qHV5ArQ0PGWma61onIREpPLlyz5e8X8O2aabxJeI
jVqTSBsUXy9vmFrE16A6kHUzGhN0ZJNL4wR8GC/UzXLp+Vv6YRpGYhCqW7S2fwgAPsXuRtzF5Ug6
0eaxr/JRchRY+n+eyfdb9WyMWUZooDEiCKcxKkfacKemDSk4ClugmoelvM33+uBsrFkeIYAz2ZNf
QJOFg+RwRR3U5li3syNAQ5qesK1ceE+Ls5ulinJP6tkgeVHhPtgZB38t2NNNkBbOi8UWq7NvCy2G
PHnDk6OYXT+9FthDQpjN7CTcAahF0mPhbbWtvKG36mmo0Qxx3V8tvMBvF7zpodIjp1Ah5LKozHKj
OcJdthod3V1OClsIba7Ae62pILvTCSLB55aqq4lKJlRLrJdvd4fZ0LMsSWDIiUhgTiC7Is93itfu
urgYcSWd8ADyJjykF8NOWyrBLo06S2dk1Rh4Uc+Ep49v3CvmKt5MQ5L/Wwvbbl/dgSOgJ3fhJn32
m6dMgIGmoZHcmF2k61bKCJiZrLr1dtEFuHBn+uYX01xnl9GncWZ7i2JGSpOajCNvs8fBwS9na+Yr
VLFr0PI3wdraF7s/L6HvYtWP9/jP1GZLiFaboc0NhjQvzQcA7uVK46qwSTcotE5o9n5I25xyAkxV
c12tk31AMLoaL/0LZS+cFnekb9fh2a+ZrSrsXJrCV/g19bo81vt4E11WSBcGBcm8HdjYfjniDqdf
naOTasfChvgtiTSNDskHVbTJZzyvzwVyyEuuBdCV5BrtLqGPxCx2rS++dl7wPPbmzZ8f/tnX/c94
c21ImhbDmBigMsP03sdWZTQf/zzA9Dl8O6s+DTBbt3IuBFWhMICHFdJQ/OiLU5ctpBi/jUESgaoT
bUQYTUrf3KmGWoq0MOmpz0QviX6SO5jbd3+exhnwwNczdzaPMBAyvSN6BLdl7ASt5HQXSsSGRUdz
SpD9TorOGazEpqMvXHkh3MlReB3N4NCVQsDdGuhaL44n7tcLK+b8L/v0hGdfrNFkwLp8ahBTdQqo
dPjc3wcO2fIVwLiW3E23zzbkbpYOt7Mb4adxZ5+tIo9yKwwsVW2FKcEBtPym2U5yAVoZV9G9v4PO
vKxR+F4N+PqFaLPvE8uFpGtCpgvtCqnzKn1HF7FFA7puH2umHTk6KuuNugZd+1zlq+Iuuq7E/2Xv
vHbrRrM2fSuN/5wGcwBm5oBhc0dlyZZOCDmIOWde/Ty0y13WttrqHuAHZoABqoAqy9rkJr+wvrXe
9bz2e6Ws7xvbnwb22T7Q9k2gVhoDm54jX/dalN/13jiGF4HfXGk7ilu9TcGCVCTImvxeu+gYAXut
sQXf3DTX8tcVYSN5/eW/8YzeXMOQl1mIy+is+J4w/iVy6wAzkvfnGTWAjwBNNTvYhM2O3tb4YjgO
eDNtlS2NXF+wS/C7h5hemBfpge6o4Vl6aXc4aLrtOxX73+bo99f29y2dhUKpFKeSso7SyfwMR0fB
DidW39tJ1iH3+ztZm71XDtpvhJy5aKMxxzfmezRZLnZ5oSPMx5ipvIic0DNd9VbsEfXhsuRgNcRh
41hdi+/SQt5aVFF54DYno1fGN+91fL6wfxRLEyHbQbZCt5ZdmP+xYIbH+eslzmZBFsjB1El8U/OU
0X61Bd+KFsl0ewhU3r8Hf/q9xeLsmmcjXjW6mtoqE36N1UGKattkE7jkHD+tFvDqNr1NTu8FB2+G
0OiLVwGagsT3XHSVp4kcgpNdxYTkbl3JXrYyju/UcPx3r/VWLPvrtc7GaGYpgdroXKtzaTLdJpeG
N6AEqt4nEa1r8vlARTzNloXCFr7d2aOsRmCP5SrJTHbR1ao35Zi5Xw1yK+d9jsWbB59fr7au5L8s
B2Ymsjua3wWgGGXFC8WRhKPIlw5V2cWKXahO7yoV3wpkJGojwJZMXf5N5gTWIummCdmydWv6oqd6
2HxtBG/dG+DMPSwPK0+qPLxnk/v9UPrbk/3lumcTI1lIuIvrded9jjGZPXvTZvTCw6paVC5gzYc+
fuYb5SHyaPDwM3+fXmWe8L429K1FAPErawB+yL+3iuOLNieJQJKy9QK/gvr8sFp/k9BbBfnTU+om
qf1e4fjNKYqaDbkAEhwKYWdRCvjlGowN3z456vv2ZvRXs9rFByi+E93gkLqW++6sefuL/n3Ns/hD
b5u2i+VVoA77rqQ0LrkYQ3IYix3V9LGA20Tee1H6W6chFUseNE1kQn477E5CkydkaNYgINz+jbz8
PzoNgX+xZFNXSIOcr+RhJPXRuAr/17oYMd0u3ccn1R456SkQ0QQ3eo+r9dYWBjhjbTSQCWfP+9iK
nn5bySoR6HGoHQbUrvEBwxSvLBF9hiSivL8Cuf+oQfUUf2nKtnzp/sf6a1/KilxqGHXfmyv//r/L
6ltx2zXfvnWn5+r8b776xfZ/ff9x+K10n7vnV/8D8Dvu5uv+WzPffGv77MdF/vqb/+4P//Ht+6fc
zdW3//lfX8q+6NZPC+OyeNWIqjEW/3Ub6/3tPx7iJoyLf+zaDKBJ+9vv/mxiVT8g0tfAx0AJJb2y
6jF+trFqH0QTtA3G1DrpLw4hf7exmrBMFAvZzoozAd7AIP7Zx2p80Gl6hUOHl66MzkP+T1gmryeg
tmo5GaLEPCoVVO7mLK8lILmCeCsH9GUMGzmeccx5r3P19Wr++yXOdkaWGslSRi4xRerJLKONHrpx
JXgDJOM4Gt+JFddP+3sN/3k1gBA0oeAvKJ+tYp0wpGEniuDIZ9o/istSzY8l/Ic0cjHXvRPKfvfL
e7/68dGvuBdvXZG9CtQTp+9Vlvt6h7QAWyKHmQMsRYcDPkdidijNAtsPEU7E7NdUKGMFH6Q59NWI
NSCfL7pZ3c6hQt458OahcJoqtelmvP3znb15Y0TyQHHoFUEu8frGpESVsnKBOl9Gwk2lZNsIcAFN
m4dwfdf4X4TZdPHnS54Jdn48fnSp/7zmOt5+CRdUOZx1URwDnvfgLZruNNmzgSltAQ++WPwKSuxU
9E7R41dH27w2vXe2emtA/3oDZ9ERAHNda2q+dEVTXSJG+0hNt+98ydfr7I8viUqHhV2E+6ufj7HE
mOkuDTveeFBeLVAbcDzZClwrTS5wTtvpuXoa9P7Qdgks/NVy0VmMwn/nLtZvcj7SgTaTvhBltpfz
qduoWi+nWNq7+vDUwSJKp9ldutyd22yLiPpY1dEOyP4cxvtEsxgAvdvPD4Cs76O2eyef+h3B+9vN
oJ1aleFsrMbZRo5LkxkqbKquMh4KrD+zKd9asMjSEhq/PnjNd6vH0KZkcA+THD8tKoX96OFtsgdh
Rq18cpdwAlqExivK3F4KvAK6SajxFpmzYpId+6o7pBaWeMOyUVEFQWnXktgb+tl959G+NYiYysTY
OvUDMAKvR3HdVIWuRritdhgmsXo7XZs4GfIQlSonnpo+LaFuCjmEDh7PUrWTzOyarUdKPs6fb+V1
sPJjqJl0z6BOok2SXqHXd5IHBhN4BPVh1K44zZt4nH2rya8ojHtKkruKHNMZ+edrqq9PGD8vCh8K
TN7aE3W2KSihKQVNlzCJxbsEayLNZC6PmI7A2a+X1VaIhv/ok1QnjgjFm57oPS3FG5Fu4nVFg0zj
WbNwlGfr2Me5G2NPuE7+BaGIEC/uZCCvSkcvsC7L5aLp0UMr+u0qohDnyaeEvRFKTAOq+rKiyqxj
JTEyrOUaa2sL6PXSe9zXrL1X4/khGDofxCYgRyJglJO/kVCXyMRmpzMsVw/SraTmbmXtlwxQl/Ik
T8Mhy7vdsFzpbYBTsu722ux0XeCFM47RM96eU78bSjofV6RX+ty3UGLyZJ+g1hDK+HGiyT1TA6/S
aISeLmsG9oRbRDUPGzXQnKW2joZEC0syegaWjoUxbLKGTMuIvc6S3MxNuh0omC7Ynxhp7wDbBT6D
oZKB3hZ/5UlZ3LBFkpBrOEkM3vrAxThxWiA5c6c5/MweMc2NqC0i2t0bLV4DtUYZWrPVcoOKZBtZ
I1AX4QKcBa4g9eUQjheiOW31x/CuiarDLAsbMPI7pBXQXjiPoe6aZmWvwXziqH2iZH1IsctNQ9oD
jcELmA0llhOZMvsTNKH11nTsNPsx9EeL+TwDACiObOL7hOMka3anZ481fhZKs/iJ3O5GRdi07eTX
MYaRUbJfJnkv4N4V0Ng/zleiIm/XJ9/NOK0q+L+G40ZW4/2EAUymza6sDJu6U/cAinYsSrYlN+6Q
njRJPpnh7A86BrbdYHcWKJg288c8vMNN7JkNzJsQVGB5h6NzQ3Pcasammg+5FN8YaXdptOFNcBGW
6l0Nxz7XDTtfon1bDZslia7xKboKU8M2ONNYaohTROT1YXdpmsJOZ73Sp3Rbo68BtsP27Jdh7GXV
wJgGXyZgkC3fa4q61XXzIVl3SI37ni2cGVxcofUeoyVfU05pY1IdC7x1vSz1l4i3u25C6xuvs0tC
SVcpPLV+mrXgLouabQWhJ4Y6uw6RKMWFN1S3is7NNT0+iazHy7RN7FxfcJphBot3YsxUZCG2EcsQ
y/QHYRwPWSxsmkI4rpcrh8UPl/bS4tOMKFgt2l3Vgpdg3qahgM1jcbVezNCwmMuQyEHK49iAQz1P
is0gDWLHXKFMfbGLrXUYH3Wt200CbujDCe+cXYf1iIARnJDETmVNfiFbx6TQ8dHtnMGY/HVNFmLR
TwPtgHDFzCJf5hvVibYN8cZU++gmQ1zUFPlWFEJ/GTW3f8nbcYOtyHWUeJRLvEAiEMsFUAHDJqWB
Vrhd/0QbeN+8kqntd4oVbEyTx6Lp91ide1MH92AQjEM+wgjJEIoQyiY5bnwGbY7cUtVjkGyMXi61
KLx0R2Q3LBic0xLj3MMAHZZtmzq6xq3mewk/tfW3FFpbpXbG6HFxF15iBkkpnmfXqNDfqLqjjZKt
KXz/xJnDyQvU9UIZNkqc6RhjpTq7ypy5YZ27xUisFQ6embFdKrgC8W+ls8ros1+AmkrTESOwwBtF
IMQyCGvcxAWBm+PfvmU75vMivlisU9tm6860xReGbjeqoyfV6VYMBydMhM00ENCG02aIDBPjOPyp
ZMaW6E+isW/CF05D+xS9zdhyqSny18Hc6fFeYzEa8/yqEeUN1mg1d5JF7LJyeAsfzFPp7qC2hVHv
nSn1Tikle03i/MzbXWOINMQau4kfW2IGNecm6d5Sg0PAojDk+RabLKhVsy/zyYKgOY32+Oe98a2g
y8IejSO2TiHvPOhamhpwRgdTSjGbS8Ps8Jqf/F6T39mCldfpxB9bsIX03SB3qaOiOAtjk0CFN077
oYuv8T5PIj/iGzY6xMOsvFrXthL5jThoMLLy7YCtotQEHllBFy9ft6SsQOgZMP1gnfnWhEWSyIvT
go/KkD5hwNNJeJZXzWXAwmJ2Hw2YgIGoOQkh5J+f11nL4s8vQiqPTBZHsvMsSKcge8Qr03LDOHkM
xkutjrxW0xyYC3fEEadUpb1bU7eJrOyxId8KabgJi0dJ7z8vinxSNSZ+om5NqTtwfnsnujrLbv51
d3TCfg+iaWk8C1tlDZ2KkukgwvDUyQQsUMoOy6fl89RBtMlz/BHggcna6m7kFGP9HEMBrA2Iwarg
/flJvTmyfrmVs9PaNORC3kI6dDVlukAqhplUWT0nrXH35+ucFcG+f2dYtqpCmohGUkKd1yHlkNWx
IHeKBa06e6xE9aQbAnJNdRtIAJ/NlGfNAW0IPMOY3Z61KV+wb5KHw9xcAnrbrNsGQMGdIA7oeK1j
WF6W9bDJe5aIqH/nOH+WlfzrbmUJf5qVtkU/8+u71cO5yfCCthBwM6VnSN4N0AOBDeaeN2fPWDiU
mmyvw3/IctfoGStLer0uijnxxp+f3RupDKDYdOCy62KXc14bExJDiepJtCDPPU0tOWi4jOspJibi
zYr3MgtvnN/pMVYQ1pOA5z/OXpRQqUaZZrXlyskuxy9YT2TcUzEplmdfqQhrunc6ukA48zTPImAu
aVlEwaxtmnH2tDOdnrEu5pKVSkTCptgzVc0m3MSpR7UK8271NAarFbLgrX9lTWrES7jpZWxoKm0P
RXC7DpkWL7d8r9bafsaNdVYZHouMcXxGXJMdRysig21hidvt0oLgUAy8JZ5Amot+n4OPHak+1yVy
e2fi1/Np8Ai5cDIOT6aeHwfd8pfPYc02lwu3U0rDVt1eSnPiDKZ1jFPlZEbavmsAe4baPm2xosaO
WW2S6zwZbWPQtjI+1Bi37xqjP/R9zmoZ3bD+iFl9BA1aWr2b1jhdZbROEc8nkddVyrZjbzRXTq3Z
w82MvDV/sW7o65xYI/CePyva/rCucFXGUaEITwLeQ9hzguW/VGdGKGcAyOp7SVx8k5PcOvN6i224
bS4FYiqhijCmSx0rU7drzMu+15bOGjOLS3YMVYwKsbsrumQfRunLwFxVSOOo/XQjfAaQd1kTJg08
QC1e/DQZULdyaIjbnSStDsLJXoKEGYjQ6QcPN7BtQBAficKNmaL1kkK/Q/UljOAJDHmvyt1BD7Za
lRzW7WZu1H0gP8V1cJOpVAltTkqH1krdTORxl9ax7dhCBvOoJOEum05Ti2XgMmw6fMelnh4Mggt4
jF5FRkxsORO2d7ORbEmn4SP//XTiB6sFLDF0hF9yeqtnA73To1dzXDLK0Gs76zgbuKE30X4Ey7W+
CSS3l2Ie3lgzdutwmipOC3xAvPSbIj+seSYF0TC+rsOknMb2SdGyrcbBMzdC38o5SqSRP/E6ouFz
Mlab3LxrBnbWWHNUa/WKjZ2YuEdOZ5emun2uf9GLJ/5JCLQ02F99QTUKrXLTzX6fYZjWUwwydi0x
ldodpHr2Y9YrS5S+QAklgFdOLTb2VmjcB5yOA4uDRDFfrLcJZhC6KUFQwjDi/YWU3K2FALRJ6FLA
mjy/bPU7pS+PScMRr33SJc2px/xqzaOaAYGvNvpSpezHfNhVM+qmGYwxuYsoTq8XLEbDkrQMKZdS
S68LA+N4MoBat+dgeSqGyGtEbSs0vAY+CiPwjIaF1e5tTh+J+9Vp0wozELbpYh23UB78kDV4GGnL
Ys6tAUhutZh7pseZaEMV822t0wmEc6/ODoJpntdhNiNzposxfU7GzG1oVdcx/SlC4yC2iOVLHrPA
64p5QRyPpIZAe7ybowtItu+J8NY17NUahySVJj+I7ibFHw6sr3cUSxKTnufDSSsUbtdTS65OUHj7
w8JBYB1qa7wRp+GtYXDH6uy3KPgbxbr5817yWgLDxrYqY9nXSLrjU4Re6/Vt4IYmNiKdHy5YVPxx
ewehuB0wQue8c/58KUX+beNaM5W6AazcNOmFPf/OUmEJBcIORAxashcWi36buUPR0UY3SKMzUuW9
XD+vGbVWTa8FfBRrNplImTG6/Tpy8Oy1Dg5ddDOX5l06sHIp8l607iaoLkM0buqM1M40ftZVkjkW
trYr+IzG28O0rIruGXfte6VMnuaBKp+gC8ckjffj3O40RC3l3G07E7/N9SRmkDjAWsDvY20rzRwI
Yzw65dEf9d5Zs8WLbg72aM4+xqT+CPbDLvN0GwQ9+FZlXxrKqUxJSZCKaI34hjPKTcv0zJvxYoUU
ygWZ9hL/+NXtFITbEyxcd0xvhQj2c4b1X7zSFnNjAcsYfkzMhXYifbkopJluEBboOB8OlX6cVk6d
Zt3KC8mXgrV9yY9U/0/pmN212qZQ4mshLa+6Bo24SfStddIXVHtOBX0wFmBl5vuuZcgXpDXk4GaS
c3c9wU3Vk5gCvRsFj43HNkthv9B/RXYj42QaS+ZtN5RPch6xYkd7PQEhxoI+i9lWVbvPSMq+zZOu
0CJG2mi+RQm4N3VyUiwgAim6NhRutK59zgnlqjHfCkNwW+pE4kqN33stHFG/fOzwmo8tEgnpNokw
OR/r4GtQDx6r0358GCtOz3Gyx0TnqtOwQtbY4dd0glyUSPOGjcJ9rIm7Ngxv6k7csAcpkJHLzjwK
MuBeboOc9bUUAAVmR6tFzohNvZnnyTbJFmWC5a2zEKdtTynU7SRxAmakzavnL71wJr6pU/jYa2ws
VbSvknGTNuHNuoMYlXGPyaBtdEChs+IYwZHvUvCk9Dh/v5SVbMO82cWFus9IOYIH4u6z7bqXWFGO
BfzkBnCv9TajVYkD+hoEzML1mgNBOvsQ0E2YpXz9Njsa41cxEndpgvNywn4pLDf04H0WmLxZMXzu
Q+HBtmpaa0ZVvyuF7FiUqROaLwFGLYU1+lagbtuKsaUG5E6M0Z3j+04JnSBLNjiruusRudHuMlO9
xaaZ/pPLuOkvlCy7/p47svJ9hAEFR/+E7Wk98GlNc1mJ3WeVxEU09veqjhNIEX/SY+KeCE/q3Mqf
41S0dbnyqzm77jrjoVZSR5jibSubN6oWPo5d4sUjdu2yjKarM+50M79SgX4XOn065sWaX1pzAyOD
GET4V0CUzvf0Edu5PIWOoKds73iIZsCeSo003+iZFctrSX60Yl/Ukd5Iyt7qn/QYDTKnq7mkpxA+
Z5Vcq2mwV3JA8YTS69+iYojLMsn+Jj22LS4Gkd6cwi9rmBLXzbMpNZdNLzyY6kToIu2j/EoxE9IC
LSkB2RdmaXDW/HhYFM+L3GySHJN4mqBPoxrt18NbsozvHODeWGNNMCnUczkYAC87qwN2JLDhcoqG
i1spgbHmrOHRmhOlH/+4ppP+vKh/B8u93sdAtq7sewVHAWpRZ9cTYz2alK6wgGczf2WMpgk4I16Q
qK+BlbBZ561ebmfhXfuX3/cuOFa0qUvocyiTnEtFZjo+oG/hXFvhA7zMtZOR6CH7sF2zOOki+mRJ
AcakT4r4DATnyKnyGEf5Nm57nkqI5V3042n8NwgR7kpI9Pm5AuGVcuFfKhr+L9Qp6MQN/1qmsH9u
iO//0ij8KlFYf+0vhYKkWR/QJfDCaKP+YY7yU6GAbOUDxScK9LKJWAYo0z8VCoIIaBtbUnDaWLRw
Ol8h3H9JFNafrX0knCP5C1ik0Hjwn4gUyMa8itkorsP3oqZMdRDvFuxXzsa6EWVyZAnmctnHuxIY
cFkkGCPo24kEWHsRL9gkNEdsnuOPAvkAcqF09UUm3b0kgluZHjtsyOA9XcvmxxqUYLOlLZwu6Ual
63uL2LP7ukQYvGMoz4nTDeg/DJ1OdK3G76pdUjgBhZaH0Z/jfTydaNtIRUf/plSuVbk03M3TTtVc
TXDrGOdlL9dxOnfba5pVe+0i0bBfi4Hrayf9UYcUFp5k/UjJ3p9gcBZHSfgkB19HesJMxR2vYvMh
7k9wcZfoYzt8tManTvQjUIh7sfP7ZscSKaQfkyoCaetIL5NuB72jx89iv6/nA3SPst9Pz7Fwmpvr
VtYdub5u6gcLGZBmZyJRvh3StPicz7fhV3zLyQdbptMH9nhsj9VF9QySr+J5oAgVHWogLf6G5sde
vlpeuotqn4UODcMUOkPHSC6mciN9HTYk98p8J4uODMiaVsTsBjKZLnqKwknrrsJlQvXLfkPMH6v+
9CMh+98w8f+fUyCtRfR/PbUZ489x8+3XSQ1a8J+zWjc/gAeFA7P6vZBDXsVFP3VHiIvQD5FLW+vb
NK2xFvzE58sfEB1S8mXPZLKhV/rnpJbkD9BkDCafrtEpAWH/P5nSoPBfTWmT/CNYf0NWZGxp1JVU
+Pr8U6mq0AhaLlH2l+l5bGjOVnrK60mIr482HmY4OvRGT9hA0CDdmvTI172e2Kap3NYGzexdDIyG
idk1jScNz2XEHAXfG4XRsY+Iu1ffjdF0dfXLGiJJzbKJ4/hTiqxaTSD2tZS1Rm3fyMumUTANaafr
URfuDSm56crEJZlAFYWSY2X6TY7hCEQIs3bVvsLsXb5eauwz4l1MlmLCuqOxBA7FvhWBnEi1nawx
QfKoui8bun2WTJydolleSPbbvZK9NKWOWeE8DftWDVq3r5J9Ng3wzG+VjjsD2AQ03BXjEjAllIaq
8gd53BR1yhe870AFx2l6GDGyGMVmM/OdJMUXDShGkKHVsDjqMMAdfVavBwswbHICb3A3LMFjPAdH
s5CuAjGGS4BJnPA8SVDJSFhUxdjbkQKr0dAq8OvXeREda+WhUkh5T3beSl+0UbwYi9p0Kkl+oZn+
AUJM53AaATpg9peVyatCaHZVSHRjjstNSHKtVBQBqHbhWqN60SmSv0Bb95Ix9frFsGmGs43sTrWK
a1pknXmRj2WMUqif450uGxtlij/RqGc3+G3Z8/wYQ8QO9NjPylC0aymyFeWlJ7tnUks3Q90v50+B
rrpK2Ww7Qd5PqbUnnHdNOqZ7OqAxrnbEJqc1n/2gq00vF1tgTOTnMFa0lSn3Jpjp0RLcrNmgcJk2
OIM4BZV/oW7tsCpws2m8MBlXnoYb5Agi0sxXe2QA9XwTabqbgFZWFtynJrQDirKZobUkvMpqio/p
EFy16b0ZiXYklAe9yvYJZoRJmr70JhnXkPduCwGGQdTXJOHKMFhNs/pLFYlXTW7hFcVcSUQC+hEk
txAfzbZTnKgW931z21YiEO2BvSHrL/RKgPRhZhcIGLfqKO20KTrM4XwdhJWvTfLRyqe7Uqp625oW
HcGaioePwkGBb1tlM6Msnl9IdEtetmimPWbFzRgCyQguehb2hREQLIEdjoknTd0zjimfMAwwsBkj
ISpmgHOHmSOSX1XBQWifcDmja7sGFfkpMdA5FMDP5OJOsZJvQRFdpgt9NmUtfzUxA0unaAeC6mlu
iPzHqf0UxcDxYRpAuhyNT2rM0mCV+ida/K+MiJcWmtbHIMHQM5wiTIfoFmNcVMjN8vxWy7EKCrJ3
wm6WzV+yR38tWyDSDQImiSD4LCkfjpJSGlMDOVB+DGJE4HFN6fnTLyv51Y8g/ldN4VtrIzxy4nvE
mfzHWRq+lIZGjSouEuUMTkrD6vjw5yucVYF+fI+Vjwv7HD9o1vTXy++ShWarD4rk4ohxnejCaZoS
wCPaMVmIiDTLy+r0to2sXUPqF+cd66aZcKfoLN5AkT4bBe3ABhRw+AKKHWcaxwzrq1ZpiS0Y5b7I
qhcFXcz3m/7/e/1/Qb385f2tuue/VMoXzzkqZadvnr88vzbKWX/jp8bY/KCznaL4VmHLiRDE/t7r
rQ+g7TE+hI+0JjxFjnK/7PV4HZgiA21t2l1H2U+NsfSBsJ5sIbHAivej9PSfeOW8MZxRVaFS/KFT
PK/hVfXY6JxUZUSh8CiW6raj2YD4ZvgUl+OVZEDblmMXnBxtVcCCU90dc/oj1UV50QYC+l8e3RuT
yzrvC1pDD1zQv9c+aQ3+DfRo0hMUh4sOVC1WrnVsHqjpQIguyy8W/iKJqXrIwI5S2H3Sl0Swk/hQ
cZbI0QPmTU3xBuNEzhXD2kFFTlOaJioUkxvjLrUoWMrWrV8HJlWt4Yhh3KbLEIXWjqgUMFdo41cP
+I9hHRf7ZQOJaUTf4g4zFc0sySIASuWtrF6ZJdGN1s7sXOmmG+OrYZwmWxmpw5ndUm7EeHjCWPIJ
JcqNWKebskblMo07oRf2lWIdTTKPpXoSmvsQhypBZ4/uZy9JXsIeqYz4JcXQZKyu4+CYYJmYihC8
ppcQHpKYP2FqZ2FZicWL1yGvaNSXSn1mY+ZB7BXjQhoUp61z9EaPg6h4k3UVlae8zYgaajtMFUJ/
HdMRgjOIkKOKqcfsDI2yyYm4NLF0VO1jC6WKlJ+cNptKNDyTlsdV85lxMSHcFOFDHXzMirslh0zF
NjVQUUSrxqlLsGdKeNr8MYj3QW3ahbY4opAeWoUiT0CmR3E0ObUzXbYb6jnKZsKLLQgLbwpnCAOt
qwshjnnhp1zHfU/HikSfZAeGGeipcC+RVGpjnP/Ci0qfdxwe11ixs7Xyq2ByRBOgPJEuHwXt2OAs
YLXX0IV8qX6Ql2trWh9XblEbs4jlBiRoGgiYiAZ4YDeOLugYkrX2Ej+UMW9fIWhgE8Uk7TqSSicK
WmfW7jTV1+vWcKOmbW2rqW4qNfvYmPCPrNXvbF6U51IJT2KtI0xT26tKna6zNn2MhcUkYQmSC9DU
rSEZVJfmb9ZoUARfKsVR1Y9ljYlcu1DkSVpGUjpO7OwyLph9T+4m7dsvZtXqVGKQ0jXi01LliHPD
YAOM547Ajz9zeJyFDJc/I9jTFug3fB0BfEhgXnZV4xXaS90/Tsif2vHWYFKVE6fjMLlIlpsgAnyb
fU7QY1Vj748Svi8tukjzucdaaBw/K/OXSLsZ2d8N7MnDkYHYzRvc3dAPwU8S0ft10wEIkz1nih8E
jJYxRf672NKyyeCqV+ALLfO5a0/10l5NWge9ddmUvLL0iBTrAVbStZx/UQN119PNlhPNKcuDMsk+
PAY35vlPxXKZGmW7GUHCuW2kH0tLOrXNVjY7w4t7xEdqbVf9LQY96y1D7pvxnPkcNjdyIe3bYG+a
0eW4TEB0niSt25ptDeeFSClPN8ps3uUz8+EusG772Nrm6lclve+Wk9FdV9gCcrTXw3UgXKnK3sgr
f5GpnOovMSO9ru8W8aPRWgdtweqZsnLgJ0vgqZCwAukpFpSrpJefxOI4VrRQ8aH9jCMZ+q3SNI9Z
GT2pmCsKutRg0CR8zkLcFqk6DuDLO8O8HRQVoVdwHw/8rBedSi3sQhHdNXoNzBsFg0plvhdD5aCH
wb5TlQ0HqPuhxFQEEV9Q3ep9e9fIqNCj1O6YM0uibLp8eoSld4qSGpE34bV1IZaqnZAkzpqHFCnw
gMoUQr+fpSVvWMKwVqgru0m6z9oye8GAxzM6gaH83A3KbalInW0m0X2eW18aa5eOj3Qx7JYscVVp
8Nc1KTefNdjvmvG1L77q026OHwLjMcAt14yadVnAb1bBEDaye/EiHegJnZdtbV7MwOUmfVvTcq7F
qq116RYrJlLhV1pMWaI+9TQriET5GoXUKtFWEoGsP6NqtxVWFa25mtWvQcCKEyunQrmw2mY3Dt0p
RhtXFRN68dgRkV8WDZ7VgxZ4uiCBpkvcopxZSA1b7xq3QkttVl8ghQOI8gIokCEmVUkXehWGoXVX
+G2kYPw2hve1pB7DsEKkK13OjXWoYlih3QzJrnkW1HAnkhKeMhI70VQ5MJvspRUpm12N07owXrBJ
A+ZLH6ykAyIZ7OUmPIhk1EHre+a4nqeF4hSN4jY0qs/maO1EquR9DIUpt+btvAwnzuIrF+2QxPFn
E1uyKRavoakdl7n7pmMtKyHAK9MKn9BjwZDMOTUX8LVQpcWaLzRfAeodK5FdIRbVXTiSLlOnwmB2
Zdsua6+Ver3UdpguC7Vy9Zo5H0ucHrFlNYzAzhHzBuro6hRetBBv+j64N5kvWCGDyOITpy7eZ2Z1
kHOdIvpXc0Qs3Vv7WEncVtxXzZ2qLHYlMA7zu4BTbwYHjlWfnVezK2TBU/8lU1u2ZN52cFP2pPJm
1W87ytqZ6AuqvjO6Gw7FRy0pNjgZOVUXbkwl8pf6Jq4/iz02YaWVUrlXhBb1ZI0vLSm3ynSKNkGp
1I03mKrY1qC6QwVuhl0SLROCxblO6VqJ7aDEqEotnYlyk2JEOP6hvwoSLyNIyeWKhIMvc1zmgOCo
Qr2hBnMNW6ovn6ukJ29Ru1nc26psuBS3PWm5x0HRszgrsvK6y4SA2Mg45R+XpvTE2fSygZLpx2bU
cCRrNzW4nZqMPkGUOw7CsY6BSZJ2ia3SVqebwPKbGHlYWe+KSPFNhT+KyZUKsxcJJEXnr3HDrgfn
a6Ic1WufLNQGUXOdydK3ob2RaUUsNcPFBhk0DJpN8rRJIqKxyRyNpI3GLJ+i2BmmR52CMH4l1AtJ
K0S3Ubsz5WfkSWQt5Ps5foyX4FKizFQPpH+6R9BzjrYgZ1QASyYsusLnrswY4fdtlW9wnI2n3E+Y
S6K509X5ogjZNhiVTYHgDsFS91KbN1bEZo+QnTq40H7MTQC8PKs4t5wS7Y0sPa3wSSCT9hzHjg4o
b6EdRctRCj5gfqaIiQ3wEt1L5v5v9s5ruXUkW9OvMg8wqIA3t3AEPSWKcjcMWYIwhAcBPP18UEWf
lqh9iuecuZqI6eiuqt67tmAykbnyX78pRAxdtZ3WPiiYkFWF7PXawaajt9ofF7XFBIRmXbTrk17S
JNt7+PrhTZg4gqL5sqbdZV25y1jukrPutBSWecd6LAjTWI1sVYBCKZYLwKAwqte6lttpmK5KI37s
ukCQF410mwmblGPxcBBYt/KdUGyydodt3WE/7aJdf3iCAvVAjBAeZkKHFEucHo33AbZ1Q/MPGXSg
HSGX6O9H4AAad/BugY8H4TNS35Hd2UfSYVmdt9B72K/GM+Gg+s35CJaEOwLCiKGZ4YVHG3lNYiph
rf4w2gsr5aoEfu7ODIzx0LK8Nh310EBhe5gcjsS3QZqmfJk0TW2L5zbYJ0aQt4J/kAu0N2FwTKrJ
ib2aM4KvUyiVLRbeBTDSUd4IvIemjVfIU6ksmUfVEZ5z4gA/+YZydAVjCYMT2FBeWlj9jYNQDbui
X5uCYJctkzKcY4K8Lk38PkMDKoBsswhQ5uFrl1MfCI1t6K9WJUzwpbqvDZrLSbe2lM4/1eCNFhYY
mWJncjFT487Wj0dP45Dc9ff7ZGaS1ncC7inIPCOTdlGpzyILUzzqHQJLWAt0iNPmtSq2e4Q01slJ
xISs9gGzUY4OueLm0tkexqxBqYf3JDonStyiPdpmIgfdUfH3jbhUSYPfS/SwMdgc9IMTt1vj9Kor
b7Fy8jXSgaOm9psjz1xNjvK9LuO4klYzg25FpGDtqb0rQzTvolkMYiZiY4o9jC0lHaqXaJJ12Jdb
VmDxp7Cvie19olfEKx5E+9SIvpxASRrq01RTm2UaijO5B4/N4fhEZBwfoNWo1T5AHedY/dHVoa31
Ve8Rt3hbCOn7XnjWauHTzKVtrNWbPfiBk1aKTO1cbGut3V87A/5GcQwSRnRY+0S4/NK6x+Ihh9ol
w6ecHoJRW69MhIkcXNOA/wEsMlSsPHAVEUdd0QXGLVd6jNVirLg6e5OaL0FSa8bxn8+z1y5CD+C7
5LJN6/1Z77mIkufYBr5Y6d4utCsCv0uf8K8z8/dHuYCkpNpQcRFLFBc1+6f5Wdwcn/EzInKTqEhc
GRSvJ8ytmYUfxhW7kj+BB98vPP7+N0VpJ+FHkzc8Xpff7Ps7i5Xhn9/fhWb1CwpD7Eevk2BsuA2A
HT+uQEqoNRqzKe6YxIV00aUKHG3ghEnqnx+uuluMvcp/9+1/X27sdX57oJOWiUhZBNkt3f0kpCFI
dHRdOSbZIKFrOI2r+tEsnMQuywE2eNfob3+cLt+e9qKVemx0GH0GlxcCY42iw81uqMtNN562uIgA
YejOwb1q+HTlquoF6U48iwqcYN7xedZ4ml9MMhIz0dC5Y1iSXs1llCAVngh75/9ucC+lnFmqDs25
5sIcOIjLI5nU3U8Ngt1OXn/V2v0LybocW2xZkIwCnxnq5dWMozi0nEmUMZtJ8XWsUsrKoQ1MPB9Z
oh+wja9M3kvPkq/v8vsVL77+86FL9m3K51F50R0ykan2aPjne2yaPOX1sFPJlDPtYqN4zTSdKpPk
9uQd3YOfXePp/6SE/D2rv9/Hxfog1zrk64onp+StAtojMxw9THt0pzm2trw2McN7KifNw/D+Pxjh
71e+WCD2Xdu1QsOVhTlaDXzE9q60anyYp864Jv3z1a495jjPv328sMqOrPZcrDvPTQreZCCjMHrV
9Hbyzxe6kKb8fqHjnXy7Ul7TtVRyBjaa1lProeg4Qbn7xehOmXhx7IztI++aU+TVq16shXpdJV01
7lgmrPV1PlVcrK/OUBM4xNhjpqWFR7AvRVem8R/X4O+DeLEotqIKfRD/yK81eAzeYA3W3b/XYI34
3mvLwvgcvz5UGWMNkfOuAfXl59tFsmY0tZCSATwbFmbmVEvrlpLexqZ9rq2UybgshTtQk2v+BL+e
lGwRkq4oOzDwoJK/TCgNQ91IAFMVd3SSJe/WyT7iSetoM31+DoS7K7No/Oy+P+fF1b5IZN9m0QnI
AzfrUnHLx3FvU+bh1vKsZTFVHDHY315bjn5B61/Xk+AFSShkCG6/qHj2cQMaJXE9dBP3qcfRyO6c
eKOOyTvX5szlnvJ1LUR4bNlEvsIM+jmGck1H2iracc4Q4Xx7wko1fzg9vBHuPaZOTCy3jK58/hek
O5gKjJ6K+g99OO0RjF1+XtNMk2Mdiz1fJSZJ5wn+nn50++V5F1wZuXHZuhy5b1fSLxZUAXZfo6JG
cjsf773yTnETy69f98HA4xFIoZCmCP3p66r/v8NGh42h+s/ZNNvjqf5fXlPVLzXZYT9JNfzBfzXa
5L84LWDLI5KGNwbGMGj/ItUof9FIgzlDzjONOPq2/260GX9pY+eLbqiCtyChJf9utBl/kfijQaFD
Usrcwufnv9Fog2T/c9JAztHGT4HLj0mjv3lyTZ2ThSmRM0eZHj2IfdA2QXIEPLP3hrN/hn2PrUFb
4spbBcANkmRLpVdadm4E4P2exqpXuto0Tmx9wk+hB1VPNMFH8RKG99FNFdQuZg/eYVUg9G0Q47ka
NIyDa1jLKIHuTdMuEPU5SgMB0KJNg7CdaM3sXN7jI5FJS/4KxaWv7Gy/yJ+yWwLRAFOcjFJwld+d
xh8GwvM+Uujee2PeJosY91xLX1tQAE4eDAe0CXnlDronFrSmgjP7ohbU2xTq/H2DHqn0AKUzwpMa
O+4cEUXD2SYkZSBm9SF9NjunjfySdjXSIgwPYYtgLyHRC7D3d92rEihY6BOd5yTr9rXcsgslJJjc
avNwTdPEwV/8WZXGoo4f9TQY/ukThAHCQXl2w4c9Ed+IdrCSTiaocJcwvInGgR6ftVMcgapDIFSQ
8MC4A2mVA8bfgfhH69MWzwJE3carQqhWBOTtCqJXKWg0kESs5Xd9mi4lEYIFsgW6V49C5cjiY6sB
xfk9/qz9bOwc6EtruNU4uJ+gXjsdNadm2Wdp2w1LHRNPcVlkNvoyRNNahjrdN/dBdZjlHZ2m2/z8
bjUf+I3TNLR5hkhd6xlSukkWzsosSGXfCJ+OSKQ0tzZvKh1CQiCen/qdEZSaJw7PgHWCZJuEChuV
0+6nGsNeLsuRXRggcTdgpjwmrSOe3G569tj2cJ4/Jl53J8KM9A8fdKPUl/BuNI0+rVMsNo1JvEgK
fogjkFNsveKpsBoDFGNvDIes3HBVtFMGLJtGtAEfMP+3HrDsw84hvR2mx5uUspv3p8e+ADscE5pP
842ZMPLRI9eCIDk74GcAPnkM6t6r+2Cgh4Sws980qA1NXzyMNxu2YB6TupmNwfQJlqgNcnMUIn97
IGKos7eN2QlzUIKpJLt+PZGwgbHvLlspAV5LDlBhu5Zyt7UQDti4jE/1rcBX5zGcia8F5j2uAfqN
ZYccO1OnfNjjc9gsteB09MpFWtnxZ/qSkj2TedXgjf8SXNLpsJLxjPK0WZPbJCZoTL8gmyBsqwX3
kPsYBiYKaLJNEzFN7fNhun86PQw3WugIIJPMK0IUBX+4MbiE4YXaJNvRNM2eTcHu8JEA4sR+lv5d
7RVv+rp8id/hg3ZJIOn+8JG+lfD+O7fZ0j47OkO6baUA0Jj2iVESpeGSYZMFkoQJw63U7SSTLNrR
3iq009aJ31JzFhf4FLiH4T2GwRY99Xv6nvY+BdLyATCkiVjeIL1UPuIN0kK7mCJ1TWuPhB6Rrx/7
vM4ryHtgqUmdjBdwginnClDLkhkZZOC10sEv8gBAS+UQZs4jKF9V7ZBGgvYMN8GKqjmayOXDkC+q
6EnUl2m7qXWnIwyKZqRkbrqe5dE+K564UGNnDLDC0Gaq17a8h+gbRF2g0RkDkeSf27Xe3Z/ijSnM
6eOW3VMdBom2ok0SRhvjRP4BUUJLSzAgPzyNMTjHoz/QgLOMRST7fT7bq2tZnaKyfaW8t26Mw3a/
omdV5j7suv2D8aG80HNCZurTO/DCnENNFhxd0+lf24MjE1hNq930+1fkHf1cfh05ednUGmbGQNCL
fXhrcXChu0wcV+HF+XSQfbw/ZOm1iNZn40bKFieMhmOvKjxcBZ3yPFXO9vkhKWzthHFq7yhAVzdj
cMckfyPnpMo9DUVPzD8Eo3dNvToqL600zyP3YNydKsxHUNONhF+ruTtEN3q1UnFd1WI7R2D4YBk4
u2yb3Pu2W2/+rou+M6YuDy5/73wK2ZoyfBcU0xcAQ2Oc4lFHLbnp57i+xF4UO3VAC21FdqGDq7dv
TP/7tdL/c5xihdrjP6+C7pr2JWl+VD/jH/i7+sFG7l/VDqSgv9C3ERih4U84Whf+R7EjaH/pKpxe
KHLwe790A/9R7RCR9hecMLhK2B3CB8KR7r9R7Xx5bfy7QtY5u5H5DYiLtwTOAJZxcVYVclQNh6Ht
d/XB1aTFifUlM+nqevuSUGSoiLNCXMvxlIoH+o7s1JvoLdwjaccmzTbPTGwP3a0OHpVMqvMMRZlD
4+QtTCfNwRX1oOzWe2YrcZPCgv2dTbQXZmpmV3cWsXY3md/tUFKdl6G5SNWpGt0djn6sBOmAi8vS
lF6kzaGG0fR3iY4ABR/LP8x0qs9v54LxqXGcI/iZQ4hs8fg/n/rb6P7hZ13gVV8/DAu5sWbFCVL5
FdOitnFT67FW7pQ1e/VxZBvZrHGusKwe68EhKAGXsSuf6igauXyCHxe9QDbQU+/VTlXL3fHsKuSx
ShPcBOJsMlgTpIxjuleG380K8YUmAkwSWl8QirSzWjdRJ0NGzpknrnFPCgksI5Q0dOjqaYOt04Kx
odRASSRy6AipSgiiPd0QQoz6fHLlzf2stH+/uZ/D8L+rwcrUKJTLnYwjgJ/7Rr0aMWNjhnQPNTqV
wZVxl38eCH9f8QIikTusXQVRLHdnJ7qz3tJVS0s0nqXCZn+meoZKvIX8HHMrXnG04Z+/7dUPUukO
CttDPrkGLZBde2UcLzCUAzLZSkDAi48k7Ux7JNWns26wKLpo2cNIiJ6ESvSK3rBN9a6ubqJiHe2n
ce130FOOuIykPdmXlKUpXgddfMA1MHREZOoDJfyxf2IyxkXhDcJTWgxIcjCh72g95x7CzoWmZU5W
EER1NN2+yDbH+H5I4mmcvg65p9NiohxtOAQtYL3QUZa40j2+A6F9fFWUTYJFTukM7dTa7IdbwtYE
6D2QR85TSGyQNYTIVsRHK9qUhxBGoheRiyC4Jd+6l3+0hS3Q1lfgnZ1IcfBa1c4iPxtdDDlm2Sda
pqTnKj4/sInXCkYW7LBP/H6seJDWzFeI6Kdn+dUAGMkhBNp6MUsVr16Gz3k/2UsIVzcyohsn3cbm
2Dzl5w67fILgNl/y2N1HvUue2dGxI6i32TbdQpmo4R3lU6ySuA7SU34qRlX5s77Hm2Ddpiu9msBB
oxjYC44iBYj5P/rt6NmyFk/Uiz4GIxHc+NNWq452enBL7aaXN8gDssOqgW9UYt4IPobGeqqv85Xi
tTtieO9gNhqznmiVd3wlvDFdJZmdp/mqJkyndJLb0il3QN86AVh2dgdljb248M9+5w3P0r0C9WIq
zHBkd/KlFONuPcw6r9qcbmFIDN6Axzh2Z44eKA7ebRRRIzEeNWe9aBKOspA35sLtME9B2IVJs+0+
jGTF3Eo0d7QgxQSUaL3XvpxX82RZvVLJXOtOXWQG//oqv4ycvgFsZlFECGlYzJALYHqQ2SFWDqot
FV6yzT5ITqDrr3KE5CmabYy07DGTdlfWoj9+iOwGONOAKSKQ40P9dg8xwa5hYg7lDookbo3TytNn
9Rr7bmMRO6dAtzHyCg6P1aJbRc9n4woOd2Eu8PcrwEnbQH5kSOovzK+TzEy21GpcmHTSRdkgDQ4q
bSDSy3VDtDGuEmh8JYGxhNPGQe0+VWzEA2fEABzeHSy9DvV/xbv+D1slqkWVgkMGDfmCZL6/l/Mx
RXyBNnrXc/LhnOWcD87Z5AB5zsGyNRihJ5xqHOsMvnx8+OdB+ZIk/qxOFIMgHnXEmC1M1S/QScDu
uIcxVe4MPVCpLPwazTY+cY18hzY3C86O9kj6iAMrxWDFecSXReUUVQUHc1qxf2DqVro05AZHLZDk
30TR/VX7q6+0t183aVmjVbKlAYdf7GIHKZPJWs3KXeWdTaeo/GMJIl3KryfLR+tviOegyl+O+8wf
kruwQoDSPJjmJjSXlTovQ6Qmr+rJhY4o6Rx29Z6DRA6ew0Labow48o/hZ9Na3qlMXbokSn9rnd9a
dak192mXBxWHAsMg9s8/q2TduXiOcNRpu6kAhcc7EZ27g4wzKVaEmMs5WdPPeziDVrgy1I16fBLU
Tays9+WtWfjYhOGU1UUbqX8skiWiwwxDK8AQDPvTpWk99fHdAEVtmBhUDngvmPjINS5GD+NCTs/1
BIMDhVg9rU8cWCl7DlPp+JjuJ+TWSzKuOvex9azQChG1tW7BfnZE9DHPoQ6NzxFFaEN+puzKeEKe
JdmVXcig2xwp+RWIZyosv/QxRBnfi2/Xu5xfpe7lOKrYq1F3q/zvcgUQoeGlFpTx3fBWKwuE2XHl
y4MnvwjpnXyY5uXkMOuFoDX9M8GX8zLH05UYSQwAknWNd8X5NYxflAFe+3TQPF2eiCrk7k34Xt3A
EVlSdNUza6fdGM8VtsqNAq1FBtQjP+QhqT54yUXldiuOxO1HfiAMHAjN8vev7UeKRjbz+cgQhBcl
7KyF6hMZI3U2XqRpPTdvZehBuX0WMV2A9eayAYJx8SJtbHcFjrn//FlKY3H5+00x5ceOv0Hk/c+1
Eldw0dpL+2KnbXuneBlaopV8CzSmckZ87AVQIWH5eq7W+TK7siZcwLN/r5QsR3hGo5tXRevic5Nq
tToBIReslPFLr/mYBZyydUWBQvGNOYuTnJyTSOE6j3gJmFlgOqcSTuu0yA0cydpKTntk956GylJj
68Oji+p4FrvXO/bK+CJ+vahv93pRbu4TLT0fVO6VxRO22xB6+wGnQbvbSgHjLxhMAa/ZLyAtjk5V
GLJgdo140SkhD1oTKoje8g0a4LJfUtlpkFjHOih+61+vOcx/6aH+6V4vKlHVPJ/3UcKgys/7JVlh
FMQ5aPI031STlIblEmQWJVppt9weHhNjismerttWeQhdcdOf58C2L9ronDg7u10xN5gXR/9a8/iP
xcK/x5898+fki0iWPfV73mntpvjiYAya21WHKgIpJDhn6SGBG3mANuTnfhv7zUN5rdMKEeHXwI7k
BKJFFA0ZmyaOu+a3auGk9McKp+7DjpYgZ+EUdulJ+jijqEfbsDdXWolNr/QkldNS+TQY6jJ0GyOH
KjkVjFfZSJ3i3sSJjU/UUj5Jt3XR8dm98ADFz04gZSZ+W89SELQifzdbk0Ib+M/aitIkk2/S+tVA
XnusfGG/xEG0V1CsL6Jk1+g4lNrIWOJ0IwM36Uh8zXA2aNM+do3+3TKeW20aDu8ZG0PRPVX93ZEi
0WhXRw1okH9b5XSQdctqsj+9RgZnyHjNNxTrWxksV1/JMbg9FtM3Bwp0Q3tRhzjI+89OoKh0kZHS
BdZip08QrLhR50vNNsluRlZ4B0kVm/IjLHXjE+JjTX47TM8FGqZ676f9UvvqKOBohOP6URrXx7mQ
QZpDh9wDQxi22E8E8yZKIz9HGHzSsCv4SMxZkanuIfpoDsDTde2FtNVVYD+Mty3kE6mkBNnxIy/Y
dbXTOmZHiXCqc3WKplv4ahgOB5w8ILfZNTwa8dYcT0Qa5+LWLT+Sdq2KdgYO2k+0VHUtc1EL97E+
6TSki6ha+T339MwXifbndBMWPia3DZjZjRyUMS47jvFRPsewTrnbYu+3yHWOpB7jooCVrWijIbHC
GTngJMSzhGN4u9+7LQ17fXOInqR+AkWBcxSqboi5cr+QX+Nt0riIhRH71PZ+cPMPBE9O04cMBsdW
gj/dU+tGiad1yzKcDgzXccaJaXR4LDmAeeetHGFpN63Wfe3k5kO2lhciY3Ej28378Sl/psnwiSlN
aT5IL5R2hxDrqADot8mWdTI/kIdtefkxkI1laTxI1qJrnpP0PhXuCn2ioclKEq+SyYW2iY7HzEH2
zIduV71jPlNP2MI41OHskncBp60M32PX6J5MAmqMaRtu29gFf+0/6i7omIuKCtEYpylfy33Mqo/6
5DwsrOLFkH3rsE1lR+MFJ+9C7OL2VcOwhCwpkX86/sFuJZIDRzZe54qpX7a3bJjw/Y3eNtfWjeqW
r+q038RToPaZuKdWSV0rsWm4zMB4XRLKZtqwJocc0znF6bcqJThdNu0zI4md/9N1Lw1mD9Dp6/vT
Q7YwlUWheU3tSfcNgc3vBa4P7hgvF/uIJJJJ6nZHZyYNXnJLjZZh36h9VPi90R14l4mEYvNeRKvc
mFclYro1Zl8VSj9lIZkOZhXGjNQ0CTNF6HTCEHDVEDbstscy0vawpeBvINuK04rT3scEY79uLFjb
dtFM9Ed09xG6OOWuNB0EDfxQLfX6Aq1H9UigxxnvgGV3mnezMjiS5hcIy8Mke6xLjlvx4jBJHfEr
hFTwDhPs89/oJNKva2xI6NJt/indnJEk81KLx3RRhrSc2plxQyuisftHbVYsUii4n/gGJZ8Dh9fH
5LN/jBewdouxLofwyFFKvBKg8RVB+HMrG1dnGvtwRglrNS7OcoqamTjlWIfd6dGQbDR7KrL0aNGZ
+kbI76RiqRXLDjuCGSZmYmVrPkKBbEIzBC5dV9DlkJbpxuifxfA2hg/aZE/yfnnKN9Lk7BozIzvS
MJno62hwDE/Y8dTKjLeu4no5EW5xjfIUL5mh4kVyB1NVufvn8uuCrjZWQDwe3W6qL4LuAYJ/bj5d
eqjrHH+3HeJ6UrDvinu82MhpAUbBmNru5ke+CIf10ddobM0gSU6wVwBm6R+iGTTlK+XgaFJzUeX8
vJ8RdPu2GZb5sapzMzvsMCm672dj/1GqHrgTzBb6fBH2Hx1ffmjONFq+SF2+Wnraaz0vPWaj4iRB
MS0/u5vTFmXnvYhIY91MQt/yjlNarBRGyrydc3xSXWlWuMxlP7zDv9Y+3kCaH7WBk/5x8GqHEokT
ifkaTc6z0y6JJuLDAVmmvd+NhxiRcwxSf9sQAlZTsj6AnGlJuZnHSEnZyyl+O+zJYF0YzbqHpg35
5XQ14k7+Imlezk0L79vRsEMF4b+onWPjJDahdQx34gTmuUY/6g6XiP4YaK8M3zlClFjguuAIxIfG
TovDPK1jtgT8LEyvS5eJ+GZpExHRlKit2iKfpJwUxfOShBLkRYd0cyj8FLmE1s4wlWySqUDxRgJq
VC2rji7YAYzxvjveSqU7KAs9X5XC+pDOWvRJFj1vjgw5x7e7Gq/RUKLd2sf0mpxieZycfWvWSA+5
FBgVctpbKdse4J32n6L5XFUT3fLDflrf5smkXaXvFQvHgkRqymrAxuSmvUnv8rMbrRoVMU6gP4ar
1hNbmx6k6HeJHQEJhksx3jXC0syfWLePT+Oqa1Lde/iA7cEDJ+e79kVcNFChmM3tLbtMddfe1y96
a8PnQ+08FyblS+1k2yioX8iV+QAINAj6fMgP0DOcasPusNem7EyazpcJZw1C/zApP3iJOsXqh2n5
ilN/kWjpVdJFnOD6vn8QF4mHg9FtSfHdIDaDBEBvlpkbedHN0T/PQd48ORCrebYG9jxRutmp3wfs
HmcnHCbJLvYPLm+hApjHMw/2hpuefMjzNSIx4Bxrns/pFmNjSiP6pV6VzmmnMsVNx3isF4KPKlC4
69E33aK92x+nBn+lF7tkZleBmHnS5hycbvqTLe20We6dXsc6+OTlDkYo8IJRRp0iD7P6K0vRb9QM
q7Zvs3lE+L99+llSGS15CeGupaNNe6haGY/H29OCIBqXNvlORbJ3fjduueHJHgg99qPdObVxukhW
xifH15qW5qS/hvPTRPvDmoQPF6xEnN1E0l8ubsxQM6EQQ27MsiE9aNYdjDpPTj9b3iqnsaYTOBwH
dX5jYoW1v9nPKGT9rpi18zG3t+avp/tqGk/zOYsMxNEBxBceSjIpOIiFLBhu5adTyXCoVQu3mI7g
myFgGeKfa0odk7G1cWA8oqyVlmY9q7MPJD1ZsVRu608RKtG2uFNm1ZNup9PcqxaSN9z0vuiK63iq
zUa8nY+MUyNd+nqWYC6OnSieXVP5zdCJ1g2DYQIX2ZGW5UsW2c3b8HmieVO61k2/Vt9OBEO8UTno
b6fStjwAHFe264/DVtr88wzQxs3m13r27UVfzACs5mWrkA/wPIlZ1PZ2uz1nEymog4oM7cIRHoFS
JqzYfuHKbyMl4TadVkc3ddkSzq7sapOIpk+cO2rjUpq78BsmyrIMJCjIR6dy8xdrVjuxfwbTmpAS
JMpeOEvXxfY8v4ZDa7+xTmbzt2e52FgbYU+StcmzlD7p697puIC8VaukXDzQITLkz+6srdT6tkDY
pNvNi8VJeFOOuxZdK0gVjjpOnZXyGZFL369FeaEXN6oR1PJTWd9G+eYMhwhzGkSY8SxusL3hvwjb
3PNTujCe8yCDdyk5p9uUxaJ4Da8xL/+AR4wPqMuQ5Oj30vX9+VXoYWtUp8o87PZLKDGDXe4xjbI7
15ypH+2UmCm2pMGt3wHfI1cn4uJgx6V7uKMMpXat3vVXXZhz7JG8YjFqfargn2fTHwDfHzd46bGr
5IZJYA83WDKdblhLEBYl6P5ehAdcXKrnsUprfNEfXmTf3B4/oofDIryn9Nbuj0Sb26mJBHaKE9A/
35c+gkq/Zzn9eDiG+OhdylsGcQiNQee8f55FMKsy+3ybM9fvshfYTaD1Ibtd5Zvy8uQ2YaCTHYlP
9IdWbYtn6FkMatDdKfOUo1nrFBG2vkf7tDGCIy0GCtBRxFnbSoAvEasOthFjeLi5LrGxDZdDPD2Z
rubIJhQ8Tw490A3VP7STRFoD80ILynecqjTyoQq/Oi2FeMNRFt5JkV15C39oUuCxPE4dUG66JJeo
R1haZSPl1NXiLOznylgT21DiHOhax2X/DqppPKd37apd8nFu+vnI1HnSPGlG52nBPV6vPeXfCBvR
xCP7HAMe7Ei+lqdvG9CQVqdMq/UDyw9zF0uMO9St0SaaUuG4hMu4tJE+W6fG2sF0hE9qOufaZvMn
MOjHPVzUv8eDuR9ig3vQl+Fduyg++cqJaFYcGvNqNgegEdnUQ7e6H9zUO8zAdqblVB5bqnY/Le44
mso+5+8T6cNVkEwHV/WOlCS1T5o8muh2wRyxXiNobUpoxzej8mbMey5v1WaWzI2J7KoPpwFnFLc3
A72ZmI+cCPcWystnAnYE1ceens8E/wh6CDluh3bht0tO55y2sfBg47qiN5P/sCuYEtwSbHFMyoOv
Yfs2LPqwN3uNjLIdjgiriCWElCs6atJsD7uxnbM2csQeAlo55WexMGYcFweHMK7/gnpJ+0ON8uNe
Lnao2orFFMXWYZcszBnty+Gdo2AOi3YyUFdZdoXX734BtVeubgvaKGf3sDIO7v4GxJaOV9G57TTk
aKe7+zXuKsZSVNmv02IpbzVxPCobvlp63YxlnUNxfOZ8TMF3dpPP3HSO05ZEoSk1Bks+BDvJAZSa
9ux/R/9aNYZ74K9V6seTXu5fhZYfO4W3XnnxCtuy+xPKEzrPHLwD0sqmyhaY3EKBu+aX9lg0Szf4
ReCt4WkN/gCT0RqgSLZKt8U7vslYVGgrrzQ8flqHqQTsNM+ccZcD2bjXQX1TR36ELkDG1PJkghlR
ps9w/mlT76yQc2H3isPIsqAN7W5woEBqfrqQJub7YdrNDY+Z+Cb1z2VvS7PWcOzDNCaBW56BFOBa
U8ezwRjRCdGnm++MpL1qLkHhX4CTr61190GHz/7nhf7PE3dkRJGYLWLbdbFDSlHe5VYjHnZp75zp
eL6hs5tph4W6q24xB4Q2ixQDCOhN+Ww1P+Sjm0HN1FzLlfL/2b3Q/ISJ94dOR9KTPVqoDZuOAyn4
Pk08ONEVukpt1eWzItoM85Euw3x1CAk1240K4omDDoJh4yl96CdX3s34oVxsguboeYnyhpBbrCd/
Vg990x4UJTSEO02ubBlDIrf3dIi8doEEMvc66CEddqyqp5QjxoSxnjFiZcwET5WcSl3W8hWkR/4D
9IBmRdb5j8bufLn8R8YxVpVOE+6a0IkHLz0uqySoSLkZXXA0IrfpKFqeaHoQe8/qpiHx7Py+V1zk
dKo/FPMyeS8P00x7iZLNMMyinlm7iQ7ONRHzH5rEqgkYgKJH1VgUL7tW3UnW24N0wnryMbuPV8NC
C4pdu47g3voIfGbaTcwtcWzftTvTT2bwz6Go/vMAflUpvwaQFQKzaYW2xReT7duqrBS6gv2OLtyJ
ucOibKFdQD7fucXBNyi0WI+x9XUkOx7ss6ezeTOgknv+zO+aVUH0pIsPBeeJ+jMNYTz7mPq32FXj
IIAmHxFEBlXbEe5wYbhy37/XNYQdErap3Dav77LDbggozc/7BKuGab44F5hO3Va3pTTuiS7I0Pth
mT0eD4EV+obTejJh6/EG6f8+MNdE5TrnRbMWg1BHS+HJeyjSjnF2itpOxSs3qv+ejnwYEgdiA0mc
9Eu6KmoypkkmLzh/PEHhwIpretrQ7YBU327EXfgUbUaus6NgUoCm4qadK7cHzNHuOQZEL5iOQLEk
wWMGwitA26dbYFPbpocJVPPmjcznkJgG3Bjc2GEolNtupvrIwohxGyPtbAnk41M4uKfKMynSJfvw
iuWOwrF8hsbEzd+OD/w6fgq5in+PHS2Fa/v+n0aKQG14NKTCUylfNGeb8iSL7cD3eHpUJ713noyN
j101POYPbeXohic+DSuOVfQP389T4IriZDevfL5KMDptvDfhFc39HwpEhkQlhBUdmIyB38WidU6J
C9MSmWl5npOFJIXukKJDwHByWhMPOM3v9W2yOrf2aZVNhd4mstIGqXGuTOGv6/z89pi9qiRKEG7B
bc2LjcUSGqPM5E6+I860gUVkrWVMaE9dCK/WDfuHozJDWESdpKV+dbhJ9nt6ZG5PlIWFGMWQM7cX
p1pmY+OA3IGmt2RMpcqDBFLZQPpBtTvSpJ20uPBuVZdsKPP/sHdmW45qW3p+l7rHg7658I3ohPou
QhFxwwhFQydAgBASb1TP4RfzR5btk1uRTlX52meckXvv7ARosdac//wbYjcJY3QqtIrSQrXI0JyF
Ci5vUwFeeq2ccQzl+LI/ImsJTQVBB10d3r/XI7TfSAk4WiZXymacCSCYCSMSRf3BJtv4QAhOLTQu
5VHe2RiMFIlXCNMe8j7sA2PEOEDstvjUUiHo1WvGYPFiX+Yayh3NDktCb+aw6kDPutDGvK7mopMp
rqYYpcXXgQcYIps64WAXaNEkjkkbWqnSRh+8wMZ1tM4Y8vU2HmZBfaJhBfqrilfxsu/j5YWuC5/d
+ql609VRA2emWEuWlww0Q1I7MdCCr6gyjQcRDUeAFeUbx2mBmuJNTqcm9I7Ozr9gA9rnqXYwSVal
8WIML7gMw48CNk+euK7G7Th9A9Nr96F922AebKvfQjM3r4atoyuEZnh2VZCPUeNH7qCHLQMlH6XA
71/d23UMajgaKFze6VBrflU95eueyE4SZOBbZgxnvbih81XtemlJ9ulVuoyEA4EEfAOSXSLIcJMx
nmhUdpZLcDW9o4RVLCQHJPIwQhR70PhYXvk2KICyWT/JdhYDeX0wdnHPmp/fsPBZpemSvAk/0hS7
q5hikMt8i8dK7TcXJzbmXc/eY6MryibcAwoGxjmgFkw9mFSqbgE3APvf3K3LaXfzomTDZImpKbzh
dJo5QhBiXkPezQjXLxmvXox1wDKZrqVBIc77bwrH1HJCwTdKsopmRPaa+cGUsfZy9F/s5dtlGRGC
a07R+Cr9olJejxqKlVFIVPB3a0Fqyj7U2OfzMJcRnUzinx4/fVob5jLSPF6dtpy278WnNWXkkD+B
0qmg4GH4WQrEyaDv8dtymdVrUXk+4jpjAqCan6dWwHsGdxWopChVjElcqaiPtG50TU2yYy+oeqKp
gW6MgXRpeX1xXZ7jbyPNXRUOgtC99qkeWN04tBK8CScmmjoGqE8F6itzJh4ZHHZjCSigdURIPRVN
0YixI4ZzDFavTHY7F/sihoHMNXD5rN2bjNPe/Ix3YeLU+hi+Jr9aqQExI3/foP7A6Rn2J/6nI8ql
trvbufvk1qtmxP7Ufxgv4JhTaYo35ajHN1/5Rjs7yTxrdX2AHv4Bpv3npw4H6m8VSXQr+txM+VT8
+VfZuB8X0yRAXGMPc4NH6NLDT7vbgwWz1LPo0sk77P0dkTHTUDDg4YmBBiOy+d+f6B+qrX/cm35H
VFHxI5X69iLvYCkiTtNca9utswVxvZMzhuY7otFgyGhTtrTh/aqsUSqsQBEnEM08YYfozokOFwdJ
6Tr5DCUnfDnDBCYwXd08uNKfHTJXyiSRcIghX/RXX/nbt3Br5FCN6kbehW8nxFBUIAHzdsy97Hyq
+zSSpS8WrvyFIm4IGxKhQtvHj37ACo0xeMYh/YYfy56GEMEKQnERn4kfnyYMoTun/DxOwmn8pj+o
/f/8bf521XcSCBLHOGqlWt7hlupfZ4MLTO4DoPbPhDw8KJ3/UL/ziEzUOvxATsw9E1VSr7Gohpm8
07bDV3hZtV/JW7wsDuhkg/MCwstIBcIQgdmzbeQgl7i8/v1bgjZ2339JokE2DmRcdVAmS3evqHw+
1xczSdWd/FZ9hzdb/M4pb6/THOdLBMlnYpDGJq6evYUARdiL3VOGtSSzBgVJ8FWpAkn9xqUnSHW8
RDEODDpCh/HqtLK3M6OCwjc6a4T5lBkcOa1iGVKV8pw/a9tjYE6K18a0VeIdR5X4JlhPXfQi1UzR
EUh6V3HVPafRVDbti+aeeg/XUODQ9DNe4elrfcDLKfKB16wbTovZ2IVx3Qf6vSJo3cq9reF5B6GB
MuU7gTj6GXEOOQKDj+frbACA6UymiX/zEG9enRoLBsXWXyp14Lwm5hguAabvxxujg3Yj9ctklVYL
RVlfrdxGsyq3vli+Kt+ytNItX81mZmv332Y6S1Y6zl8v6c3ArmfKX1RIc4kgs3I0u1WM2vxe8m+t
fzSmIGkCPAzUTtfuvWo7XlUc7t2bAh2TCWXhpha+rnb0Gb0KE4up0fn5OAAZ9ceZ5FvrkoxFlYCs
fmkIezSzzSy64ftIpznAXuqH5OIoDx8p+Pt6+blk75bL3d56s3RMn0qWy+DaI2ZBW2CIVBKtOZcL
P2y8xm6fQvzWaoxK1xFVBiCXDgwJ2bAEnTrSNTy4oiEU458Iwq9LohzHCJPQjPtiPNdvQn3EC33H
+LLNJom81sKlYfklxAmyEhnON/NEWpZYsOlDRu7ovLw2DqjUNfQVNFXVpm1FJ0m/43afXd50REuN
ti779wLWWYsGnNNRqHeNjKPg8U27Tm+nz9pgPAaHLe2hy+8Utl9covrR9fMiHBT484zMUcpfFTeH
b4+jiP4cF15qjU/GJi+2Vx1D9tdz3jrEyI4zRnCq4cDRphInz+AWNhOTBdTIKGffWOZa+HRF+dHO
RCk4hyhvFqK4hNEd+UcmYqWvtC8SpZ7STkQXfLfVYVcxRzwGUTW1qlf0zRkgk2HfvC4A/tc1F0wg
Po5JMg7x+N2R8digAyd0BuipZqgt13MjWseWnc+Go6ODqJWg30UBxuCAF+f0JaXcI0J+Cp1W+4rC
nLVAHNt1yr3E+baG5EwPwv+nKJE7PpAURR5cR9zGaRrKTpeMstdGZKxJavnhFHnQy2G2daEPbyzm
d1Hb9iiIHNyNUcFI3AA0M3QLjaN+wGh2b0G67p9wCq8L3mBi4uSC3hOLYNlh1aH5nzZbYRXPy3G8
1p7PgIIWkn0bCJv2t92B28d0xCxMCFWKXUDXQjh4FcfnagWTve7x0ndR5ZgylaktVasqgS4NJ5KY
ee+86KEW0FyIZTlhHkouRw8r5Qq7SZpcGax/c2yVM8TKiIODWhx9Yf2X7pOZ4V9dyJTjfJuiALra
zZL561RbFh/9kgZawO2Qk+Y6grnmsJizQ7KPzmTR2bDUz5htmm6zbMn9qb94IAwrHVwgLPf6pU+P
6/TonDa0+2e4W0sUFHVvl5/hHmoC4Y6jGySZzFZQQe3z9JVEjrzZn0xXPrkKo/8jyY5EzD2aYchD
MfKP9nR4M3U8N9CbMti5xz2tLu+gvifqTlpi0cgUZdYtjLEGeWZFH8Bcun4Tnf572FBH8riwH2HX
0s8C9J9XcC8C0nq9i5sjV5AG2ab31H5+LQeWcTY11JnUrEPeFVwu2ucbfK6bLWP8s04W6nfpQl05
uaenSnFhQExTXwr6ZZGw6UmOXI2ScZ9s5rjIFsG1cmI6BslXzKDuF1fzUAvzC/w43HuZw5duKI1N
Y5XevvqO6T0ukZqRj3pQVUV56uJkCvNm8EE+Y7L5JaNue+sahsMz9eXyXnmxuUo++BI7ZndIWTFY
iLG49sTdjfgnzT2Oc08cQ9DvULgmbgGfxHKMmYTnO+PESbg5wX6U3UpwBv7k6XBNJrA2q5YAW/gh
l0NyavHeNZwwdvJr7BXmC4ET/IeEJ4hXs1zcR1T7+8QwwrmHRWECWxIyZJr3oOXF0k5njNqUXeMa
H/p3hKgwKLgYurzV6bPfDaPQWf+Rk/TpIvqgsxVsYJ4IHutr8pXZ2vzyzbAKfvgAmyc70rIYkLzw
2kAALRam116GvQP2/uHmhN4AZZcOrKJl6qKd8/J3ugLdqZ8eOen9HGTe3djd0VgrYitpZTjcGLKb
2VkCEbMv236fPTX4No86n/H3K7Tt/CXcks6JplenOhonBWOIo31bq5uH7cKPSebdNd01J8cLcos6
NRXahc7F1p5yCzkRpRJQ5yswGnHWKGewrm1e429zq3/wLkrfp+dig4w6HrECoGSHGxxHhc+r7HXj
R6/oT97hcIWYeokWyYwY7dxxagqSUMI0MyCbH0fdu4ynyO6yJDizsRV9cizG9W2gqA7F5zKeltsw
XaoHK8Dxw2OcRgqDRazq/kFJ8ceK4rdrGmYWv7UuepubfZPpyo69kU7J5qusFkAXpNLhXv4k7Ykr
2qpLdvcaK2baWOX5sjaxcsAc/OEA7qc2YXhCJuQ+BjYyOZZ3FXqX9f3RrFVlN7CmfcUpr2uwpiPs
5CXuNP7g/cYpqTzBaa6fwtDWH3Ry0o9O7u4C7hY2kbFqfaKTYWFLnsyEb9G+R9Mc3WDttjPC1aNV
GxSTYZLW7R9NfR/e/t0SJiqh0Y4Ctw+MRp5lCDCJHMTXP8lSUjhQOUUoRTg/Wlqkh8vzx8yZe6d9
lchpMbGEU++Q3lizgFiFVgF7Hl5rjHa+9EA6ZPOi9rMv0oShQfVudQ5SdpxkmfrX1Rn/uEfTCu1P
R+nv13HXl6YY/ebHjOvQ5xXZYI5o0wjZA7lVDopX+QpMZ5ckjwcN9qQtsQn1qLoNDkGYyDTJR4tV
UyyNCnIRbl4CHeq1nusLY1W9wuyH7dHKLuVAlC6NjjshJsOcJrhB27frMmbiocyRiucwAI8H6/Pv
L5v0A90fnrAqYvgLSARQdPeE9UYSjIuhsLwDHZG5i+B8nB5wmGZfcobFTf0XnZz/uuTn7nPvnmh1
7EUjwq5rpy37ctTPVDf14q2xYHSSPHX0heb4Oj/ZhX9NHWP34Kb/+HX+dtN373Rp6sWx6Plw1Q8n
g+USiPGoDUBKxw8+aXg572uw3x/v3ctbpUXZdYzudrJPhwG5TJo1tra/7nG8Mp6ymeiRfn39JUyv
fhWeDz7/T5vH759/9/qSO13HGfyf3XE2FIDGlBiKGpN96KPkUUwHPh6U3UFdQk2M6N5a6Q9QSHXY
rv/yCO6LQHJ2jsaNxbejrzphgo7Ccd68dxvA1QaNzkkd4/YfEZ5x8wevsxO8QmwJBnYGXI050AJ+
wzgMpGOFTJJFsQYyJYhTh+o5SipHQVQivF5o4JHZfSaM9x/Mv34qD/65Un8R8H47jrQW2rd60diD
PlAegMXI4Z5p3DGclDEx2nYF+6OD+evj79a+X7f9QYX8w8QOB4B6BG27W51CO/ysrn4XyzbWKmby
rGwSYXM6DLnnYKOFe8wGvazUwSWchb9w9/q9xRZAhBvHNIQEh494jQFRUvmXs59JD76kn6Osu5u8
O3PNi56cDfISd/VL/q6Dns6tZe/Irog0X9unRHaUN2RT0D6i8iDsjXG6ZPq0yF1sgx0x0HFGuZFZ
tyipHxl3th8nayHZ9IXqGPBTmkNeJQVPwjclfuolj5GRxDs3UZnIjPTQoccnSwYPJJgszMvYPnuH
th59MwO0flvuQ0JW6y8jEP3kjBfWNClIZEIZYQ8aK1LLJ0ykUizpR5dJb6PLOU34BbOcqAQQXgKw
9wfvlfjHk+lfW8gv6eVvqyJKiflVhy2kYlZEloA1kIqO4uLMAlZQAOC3VtvmF4km9uDXWiy09wjD
KOcajwrZDek1uYNrUHReuBJfuVamCoQMMMTaHvkC7Ayh95YkXfUrlwOSLYTeu721T/zxEJLIXpzz
CdHmguceAp8d2dFV4SOnN170Z8tLvfM+PtR7easHJ7xidqnIIBk2Ysw3Go0jSJWMshhNNsGQ0+Ca
rY86Na5WJMCUF7/ApjjddMZGzj0sCZieXBBsq3QsIpEIgCrznunJ1e+jiXFxCVOUQjzyFmo9JN0+
eNB/3kAVKLwaU90fCm5VkLtSJUtvd/aMpTqJxoS6YJMdO8U0fWacbkyO43hy9IVx7P/9o//YP5u/
HNCRQ5vKPTWyzM0wleWOQ/82Jn9SlSflaaqajoF5BPpJ+zxhlyK8RobYJB895AwmllrpWy8AvDp/
v5hfu8yPXfS3i7k7L7VUu3ZS2ivMmUY5rBgR5s3wkkAzTb0GspI+6dVAFsbi6YmZfE9g1BsiBKKO
XuHjK0/smQBOjAB6MkZPTgsMwmxcGCMtJ6Dg7xf7x5KVeF0FJ1CFwuJerHWL2ojUk3o4dcL1jbT5
K3JafCbwTAacjD1YOYt8pT2h7lGequVj4f8v3Pzn4/rXFQw9xm+vpyUf0zIyuILOLmSinUfnWfFJ
4Woz8gP7MNbVZXR5V2e1/6gRNX42fcgTdCIHNSgKsFfviouzUmXZ8Zhnu/NlK5JICiOhx0bijG1D
CeTZbQXSMVu/DLcZ0mZjDGVHeUFG3hHdYTqJsbXKF/WrHSRApw261+j6qnZBCTm69I54aOFBSlZq
eihfCJRnQN3T1bayoycHuV3X4OZ6/Kx2E6W8kOz6HGEGcdlKtyCPNooJ071CgPnUtP61nOIeWMt+
pLtVRaxQUDKc6rwqiuwrsEByWTQJEsRK8KQTmLaiYJRHwzyR2kB7RPoiBv1HlYCwTzJE5G8MQn48
tUZUjkWpg9JrcOPyaV8FehJYZ59gFYywjkCGPjoqQj9Y9uAVTEkKYcJMovs2zGBo9Ekr15jHTcXn
bp6usmn6Gj5XG3ptAGDoIRpjBwDeYnVZFa8JRDLOFai67yicdvp3h4mjanPymDdeqvTj9kWOnnPc
7/WttLkciC2JpgOKa0H0J4g2QFOlPmUWlOwRcBRaLv1VWwDg7MWXbobTRhCPB5f10jWnsQsYP7Lm
vV0FFFounO4RRkz4Nw78x25cjc+e6lsBWzzAauFmy26vDOMPw8TzALcM9/RMcoUyQTguUyICbkrP
wE/lSsgnN5gj0Fe/b8FxIu4vb+2qoVlehTiyOu209kJUWub4xuDRwgZeek2WqqdBP5mInKyTbD4c
TeYoQlxVeeVLGVz94zrZ8nc5RL2pARkMDg5iAyxmjGCCGGw4Y7LHmItBngDXXDIPh459fGfsTytm
fBN3yMt96OZEIxnZqGat7iFtIwOx4EjA8dhYfjFtvV8MctWvJRvIyYG2u7l5RERitDQe6BTgwgSm
2uWLsRbe4fh9GSDuuYsX2sbkAH02V5BkNog0x8KixVVUcpr58MsMD8SXfi/AgCZeaX852RHg4LJD
KyPMByOBqwvpxiNRD7hTHBlKoFW+Wc5KEEn8NgT79pUfp0nvS55q9/UkTkdkIGo1uGTJ1xhcZ+oX
B/cJTKzC5NcnZHndMuLY0/dVflNR2NjHLatnLZ4II4NYK38qa2K0+0Eqm+wYCN9eEnyqrQDiAaXr
ZV3jyvmaZxuIL3zDjFur2E1i99wHpgSTmh8A9SPVDmN3yMI+7qpljIM3gHc1UmfCQNP05Fk6kQZF
edBZO7EIRPGAz5Ms2TDCNNrIbB1uLCBJzNeqEFYPwJNDeFGjQDpwSogdK+3VkLcZor7UvRwReIWf
mfDy91PB/Fky8Ypjr4D9uaaLqLj+uSeraiOeLn1b7TrK4quTLS6zGrWirX3qT0Zwchpgc29wpNJ2
TDq2lUsqWDVO55x5OIkfemaWF0axvZ2MMYX1b5GTzEsqgrfYX3frOUV4ulPt2L5OT+N6iudx7CS+
Vnk1HBMvXZqBHLCSrbn4CScP85fxCTUgcCwEjDUjBRPjLNDp13csEBhSDFJwj1qydwfmwn8CHX/0
OO6OqDqJVSK/eBzUFqI9iF/Trfw6TJytSb1BVfegnjGGEuGfZ+I/n/9dq6/KNzEnW4otlkLqOsNR
gZaPQEnJv1qY/IxkYaoYZIaB8kwgzeNVXT1XzzRmvGbZ02XK5AxBrrkRXuA4ZMRZAlxc6Ru9Dsig
caIxK9iJRoReuZHq4ufM369Hg8a1FuxmgF+DDOgEU8LbRw1hnvnXWJuAGG/PF6fpp+fSZ37SoA9D
U5O+kJXUgTnCNSe+A6tCc0KgqeAoK8Fwr4/CguRHD+euvmokLbqeJB7OxVxSzB/xnNm9NYty7Vmb
on2Wq3HNpgIGMzXWaAAjrMEBJ8yFuJGBs9n8mADs//7C/GRCDwFJSHMGtywmOPeRCF14U2OtaKpd
O+w92SZGKLRImep64uT2jUsKZmKQlqw5GuoPdBfKW4IuhX8iugCTa8YwTKfiAzzyD2XxP67q3lFW
kM9XGMes2xrvgm35znXZxjR/Kvb6LIdnMhdfhIk4jRwloG2wnEeAgjG8GD/W8b8ei3SHWRtxWyRM
MQj//EV25iTvFmdlpLzKC5RsNREEOGKuqkn7FK3PY0wmdogutUW2FuenZTbNn8U12ll1LSwV7/qp
f3ECBHQ2VWunGL1slbUYqKt8bX6X78ryZpsTnAbG4mf4ecZHexK/C+vTO/m6OEkkrwxOCRWjVrvN
Bjtnp/iCEElk5dzaAeA3h0diBvPRzd816kYokycf1hV4XRFU0JD3BEbWtcOMQNqeECfh7c0FN1/h
qliGk3yRA5OML5/XT+bFxZJ+Xmn8oWbJRvwEfEqlW4jHRYMEAWuODoKfbb1bi3SZVSQSUrmPWPT1
FDXezYZTOxMm6fiCA6Jb6w5OiYDORtAhxR/Xk25XzXSPCRmxj3bhdmN8EB2NaC/GeRx+1diUN+YB
w2scQOQpKm4cGcmvG0qgv7842h+31t9WyN1JY4l5lpkmKySeZe/Rc/NMVHMz7tY8HyJTn01xHj1b
29A3v7DJN1c3BET4ddn5E23ztmaNHLeXfYQq5KmYnnBbPC7qjWba5w180/NGer4yHN/lKmoSx3yR
5teny+b8JB4YczkPA4Qe3cvdMWG1ldYZBffSTs6gpMhuYYoT2PwCG+U/Yw74x0L8t2d3d0ooYVtI
R4lNh+osaP3L+Jf5hY0w9EE0kiwOa/VvL/LdnpulchOJESm+4VuHg/eofhWR9sEtxZ3H8iq0MRRx
p1EMKbRmYXoU5xQxqu4kgouEl2kayctOnjk7dExXLUivCwyNlRvGdMicnHPiml/MaljDwCZQMJj9
pb4OiKavSC+Qu0CSbMbhYjy2TiAZK7EapSipLhxWoeThsQDhOoXPC325G8GC5o/G2JSeRlegJ7xN
1ZHajSDhdq/wPXHPq+cxLutvp8tHl46gXVNcxIcL4aT0Hcgu3HaHzvO2vbyx8LEHYoOA5p/LbgqJ
9x1mCYpofgqOJL427xxxceTzagmqgytQ+wmHXbDJZI0gXg++Zskz8zfl5KlcGMRv+dcRRH+/zQ7K
LhL2KiBa5CK6zb/7bXp2rq89RqBIUooFYhhXwGzqJc8HMVe4FPzSQR42Fcb1V5R7CjVvgR5RgPXw
lEijhCjRanTB3rX0sEIQgeBoCc7Me8I3NI+nxOdPgHQmJawelzvn/nl8DDaBcAcYAh279Q2nA2cI
6V17Or9RvGYv6cU5v2lPzRJwpZlW0BNplLC6R0WGO+hLdvj7tvBTifzP8/SebHcs5f5yObO0EXKc
Z6fIt5ZCNdSUKFDWNzvawDUZYWKP8K+aycIo8q8TbQLCc1zwxSbgCBefXR49zN8v7A9DmH8eqXdT
gvzW1lJ+40UgK6ICLsG2AK+zKUw/TtHYzldDko7lPKIfmn8qevB5QX6D/4xp3oOYR+Ns5sTNDhW5
l71fZ9gUIz8TtxXfNIUgARjki38UB97JJHOJZ+gkr5e4KiJLHQhepmlHpwWc87LCfcXtaSWrWSW6
fTFv+6eL/q3D1IDdihNJovioNjGt8PiPPn5v9dEQKRg7arNM8fXT5xLen12Q6wC5fn/xZHOWwK7Z
XZVZiymP7JjPvM+rq+6IkoeLSmx3uX2C6Sj6kCikctk1YNEhurpqqV3HtyLclySkCo3hHv0zWdHS
RLfcTn4ybi+p6jz4Bn/ClBZwz7+e5N0ufTTbWlOSstqdHZGUhFXvDYrffBLTdlwmOHPS8nzq09sB
UWHw98+2fnw2KBP8HkW3YPtA9b077cyk7iQ1FMMtE2q9h5L2fVafj+bH6XzBoXB+6RK/CW+O0fo8
9Eb3zHjdSyhMCAi+dKQTpC8YEoZBmy+k6C0h96MMEs3h8GdCUwLc6xaNKHoeAADSP4zztMoPjbrt
+8355DLalCWAa4InsA60ia5IlsLu/CEuwrnpJ5twIpKV0NLkNWQNYLc7M9YDfyykzwkxc4R4hkAH
A69iekufIjbyczwXunfGlQQ+C+6J7qg2k2nfuyl57BDBjpaN/VeMhVW01EED4ub9GO3Pt92Qyppr
TA4vEKridKLT06TVUzzsR8cXsZzU5wdfu/zTs10GGaZAV7CKVyBb352WtXaslL5rta05VyeXWT/j
3UB8ol7XnBo8SDnaKqExS66vqclWDs8tpZ6kXqyOkAOhHKLM4+iooEA2x9BpSsh6RbI129tEhbfd
puw357OtgE4Rm4uRXRxpYwVD2jbDsObkmDgpYfZ3CGmmdh/61iBmSJk1xydYOfIMlACsN03Gab8z
tC3FVliOQ31uNG/mgbOmerWYo7l5GCgn8kDsI2JtjA0QHaVeVRFnO75E4x4ZOh4MFLd15l5KPDdt
pJ+X8l1XA1SyCsIbFX9enxqP2JHTaXA1OBIQn48Q41lMsFa47ZmHxtzQxVVA0oiMMTLDSWOICMpd
adGAVFJ/cqR186abF/laDZ8FTDNgrTnUZST6pOImxvmLLcnLOBsogmDa29K35OPTccijQMXi/c0Q
MSh/tcRRx9mNjd9Wm5rvFZnKa8PGogQrkhjb9EOxxa8R7tjNbXiq531m68BGUMg2JhYLX8oeJpix
UszRYJ8EkuMB98c8rc5GaEJrq8qI7kfK5rwPU58C4nZ8ppymuvA5sD+Mt7Bx/NogKnukvQ3L/Zkj
Ez2AUKANs0kVOcIXsDxsA9NsGpeXcZp9FCZOc9Mo9XJgj27cn54M65nccSfNVkej9PTOmFcpq/14
bt0+K90jLr1ZU49uF4zC+tzLSDY5+RZtn0ZR0oSvR31V6W+iMjaIuT6NpFfB+/u+o/2YLQ9rHwaT
hu+Irvz0LCsjy7h1ibZV3zhIX9pF9wQM1l3nsY6dpN90YwgQjTQVw+8r0U3anKOjKuwkQoO2M8PN
NVnyYmMvUTsZU0PJiZ+Vo4P3HcOU6POyiDcpXky3selKUK4Fmu069TPN79UFaSwmsFXqHMlrSl9O
7fwojJXLvEinsmibN0cLvzHpK5BpPJJw/yQ1ctt4CvPSk7hNpNkdvi9El7TNzFjbUlnpo/TTfD55
JBixIFuHt05h6DkarJ7+6xa9wwcDkSOM5mHr91ytayKeMksI1W1nY27k864sIvoqV3CLMYshBLsy
D3hLPiKS3mXI6IB2//zgu57zZAom2B0frNTjAS262NjwZpABae8pzPVPhUYPdwX7/2GBqTL3avKs
xR8BxHqnnGAHKepWrzz8nTAD4QBjTjFBGteukZFlhXN7u1Ub8rZ6J8NgGXPl+k2+MG1ZRqYwRu1k
oF/BjKM6Hs5FP7ZIcLrcNifYuF380YjTU/chnh2r9RScl4BvSUcU54Y0V61xWFDOr3QNJ+16JFzG
Ooo0q0DMkDKCZ5RkGkgdw0BS0LiF0w4VRaa+qbFXC5+6vpba9d+fxj0TC4GpzgmPnkvBsh233Ltv
oTHU01k7aTSanba6alo+6S81GPt//PjrJ/71Q9UkGJZVOorvP/46TU5GUCR+Y7+u8v8HJf7br+ik
/3tE0PZ9SEocvdfn+H/8+/Erv/2eFvTrz/4rK9EwyeUhoMcwZPWX+/7/zkokRpHfypDbgnc5NCv/
Jz5IMv6bhcBCpspEb0zEDYVGU7bn+L//G7/E24G7BXb6bMR4s/xX0oN+Eb7+1ZSzoeN2L7K14a/G
W89//BOlb40+idsOIn/jnkFPWP6EccM6mRWOMqXMQI01DFHI+/sAwYGTmm+vjK4eUf9+GRf8uA4L
hgVxojyk+6pWVBsiU1tEn7h7kxiN6dI0PQBReZIrjrDDeASP32lr/teN//aBdyV80x7lYxfzgWfv
FOh2tqZ9lVfxyTltz3t5RwdvvZ/doVOW973qMDmJziNUWI/aVOlufP7zSu6KyoJyX9aOXMnA+Bz4
DtEk96/k72aTBmsXXKPdI/GngALrgX4DbD7HCGEZTZUp3stUNGOme0GGLRHGLm7PT+dz6ibyxQeJ
se5kc3apg/Uu2NoBf2GnwJ6IwMLZNVCmZoDnLe42nYNC5wsHO3swtsmcBTsvGQg4IHi0xAvarWnp
9u+5U8zDDWOBbKStMmfAAy9+7GrKIGolhhUTdEdflNtuT3ESMNgYEWb0ghr04/IkveqpfQJ3sAKM
AgpI2OzYNq3/g43znwP5n4/zDmYST/lNzhQep+pHm5vb+tkTMImdI2J8tIh4S4Zu637d4mBuDc4g
Cm/4HeOuC8/wZY+8P2cPEb4zUIaVl9BWRoN5QrFKKBVwAiZQbsnwBI+x9jY6McAu3/rWL76Otuib
vv5MROb1s7jY123zVCYcNHbMaCvGaamZG2N9YpKJgwMKHtEsEu7J7Z0hVX34Bq+fTO9PWKi+XLGq
qAPzBsjUB8ZOgcuFBsyP9iKGmMPXJKWOEC/owTrMyPgKL1/Uv3v9AFPEkF4Ex0jdwWyCHM2P+A2u
lmf4OMDoDo2BiAmnoywVeE/vluzg5AYCPYSght8aEmOkFg7VumLhIenKuAYtkHiUNygQdnia6PvB
4IpswWGwh6U5WZdXHyTYRd3BKy4tu+Nnr9oIPMyvmpIKv55qkmyGZY+yVpr3RwZQ1rbJ3RNGmOdm
kn9rGM9KiNhHHUFY0Kx0W8M/h5w/wTbei/ebg6YJv87MHmOP1S97T3aRjYGNb9FSjrSXkEbUwkd0
ZJ1tAgiVLyzNSWShJ8KJh8USOae3JgDrykY6VPMYXY/liL6wlOc5TP2341MzKfM1AWkbJqugWMWX
goJra71myO6IncSlGreyqRDoLtMu4ubIOcnec42HRhTRhqFrmwFRY80QnFfSh7hJKKjMOQyHxdEr
2Y/s3i+21fPFYwoMz0H9vuFsY3e2TF6Cq4ytjf71H2WosLhBEQddCb0AN4gFvgg16xAj+/OOddXA
VoDYG88wS8AvEN5kRzjcSPRhseFN5sTbwoM0dqKTsEbwJ86fwqECxd+Gz8cYa9phxFAZg1E/2lQg
Skn+LrI3OIMikMwRJV9Afhn/ooKMns9+0ttmuTpVc1CEdJY7w1GBeVhBWuKIPM8cGGcrd44V4Eux
Bd69ERQ76ledDX552pk3fPMR54xu6+IF/Zpw9SqIhrmvo7L/tCTqtoNGslBIc+pUr8Y3k7K37qBN
8pV+oiaVF4nAxtIg+fGOK+W12p7VEbYq2ipGPOkCFBt4nN5GHX4QsDlBaXd4Wuw7aNDxLLo4eN43
hn1iceF3gP8qtD4eMj66H/yWHgfkdHhEUWXjq3NxNE/wGvfKq3jMbZ4U1ga373gSurgou7zGvbi4
fgof5vvpNm0IsCFpB1cAmQPW2EOCtRb47jm41wds73tYeoxtIIVAAUUFIcAptXVstVAl16PUvnrF
6k1Hf0umo3bzFA83BgY1kFrIZL04kYhjJ02rcjA5xjBim2JRtx/i0ErUhWj17GEPHHympC8NH198
d2EkQC7h3e9oYMppo7khtpcCsJ59zn0YrRak3AR8xlYDAYNPBufn98i+gTBMi7foxdBBJ0bNjuH1
jt83RCPQdrfBFWfYxoa61B/XbeaWjJQuIHIbiz9PHG3vWqgWSV9VHNJqO7BFrBvwJev0/8ndmTS3
jXVp+q9U1Kp7wQrMQ0RXL4gZnAeRlDYMiZIwkABBEAPJX9/Ptavqs5XuVH297IiMzHDaFkHg4t5z
zjsNUYCa28sHbGU7d64fj22zNZe09tPX2+v57ndFYDGvZ7yEi+pad0gphcOkGAIurlGM9fiRt/MT
LpfwKougQ+U5S6f5pp8b6yZnhAEYPb1xUeQtW56KrQ2W/E+5zQt4wnHolTgAgn1GNFnSlZm/zzTL
doEOzXaYji+ji3fzby6b7Y0M1ySCIqOowwY+K4g49xVPfDxBDGwCLkxMlwNetYCvoa2BBXj/Pnsm
8RuG5risdReHtvGE+IcAaG2sy+FpybgZFwoluiL1HAzvzzdtJgyvWlfRIYVycGifnRXwuNmCVT+5
uwj4H4pbWVGOzTzzdsxhwRRwD2MSZAl+gSOPcLmVchfnlwfCxvmF8sG0wEDLZwhNd/4OouuD8CP5
KJb5jzziEyFGOKfgEr8DK4F9BcMWAh18VXhmNZ2use3edDSrjWOsQfSZUBiJJ+v+bUBs6hBaRfM5
oGCZJ4bTQu3H5ibxtOfzR79kUWqOPjpxRpYObjKfGuG9JAgfnRypBB7vr/B7RlXnKNBxlCEyugDr
FpTjYvZzem5/OLEQSD3NRsIlIItuGWtbtMLmnSZvCGDHRWZUMpxtQTbJCE9kVDIUsQUhsli3nEqR
YHBi95K6yYS874dTGRhVqCqOgT7RD0c86QAIry4yWmQbyMLvtXsyhgrkhFBCMY4mlVOD/9NIUWq5
Mj/g7KGn5W2qLNd6TE/H8MZcTBlnj2lCRY1bYIXvKot9doNMm26rHAKfUIowcs1nEmcWE9B3e5XP
+8/BSgnK9eDk3JA9wrag+CuO3p34WWjzbHSYs4TGutaFRyG5AASWoNWCHIUBgNvOlYMG6LMgPWJq
i0Mc/MYhWY5QpumVWwg4ajk3qFO8FfBsqiE5E0z31OSDIdX5udvI59EZrkERXHHP3s/v17gqhpAK
5VE/kQJziCiaZ3IcFh/ZBMdWFvkQSvDHfQYv90VmkojRYo+bVRdhvQCChtFNkBMHyClPm476FZpI
vSlGmGkTKnMdNocdVE3Vt338kDCssOJudT96VnRgYToqDK82eKCVdhhxbtqJtBEbWj9BgtMQxkF6
kxZ1+lA6yBwkC5glC5wG803L8S5gMo/Qbu4uwjbl7CgY2d9va8jXchWmF7di9+kwzRFnTrPDQXJh
R6irF3AtzAOHAtQckIqDeD3cYnKfdGGDbMRaoF1/eUjCiSg/VHMMFfwf7kD9ENJBZI+yOJd5LdJN
tbFPwV5bJvsJMdMlxj72mtTTA9PIkvSfo1PhQHQcnp4vcU2YxlR6VXvf0IbVu/KIC4TZ2Da8gTjy
+nZUHq49ZTVkXm7EvSqsJ6OC/KGYd0+th+Q4wCxCRLMft5p3XJcjUczj23RW4fKhaR+mxs7mJ10b
eADhuY16aVSeY70MyUnP8aVimBww6+fM79E0fWAE58DTA0UVtHT2L0JVdugvMtW9vdw+MhevfURC
kKDZjFt25XKEhQIbm8L5v4Ud1+FcpPiAq5K2PdkiVIoqxEYECUOLU0wf80QG2KD/2JjgDQ5q+OaT
fRIz/0UPUJ4c9LyFhNGRBxEe2X9txheDfd7B3qrNPZrSG85wnzrURKqTQxeSP+3zU/KtgQ8zSoxP
tmQWQofrN9qEu88OfIeLjGnqfsvLa2JqdBIl8ZTgNdxVIeLWwSlANH9yyQy7tV7KjOfktiQnnZz9
VVizXWWSOQMzhiwLahwUn4AefQhgiss9yGaNmRuRnWjoPbUdX5LRDSqZ5bRmiPNRD5DooZ+TkDw4
PGj/QYAlkzzKLY+9ClIoz4nXKTfdBmMpsKud5KcjZYdYNF9R6hRDztTqU1TjCaHmAeEHIvSgDPI4
mTUbAE1noA5vM20hGIMo791zg07z+HAHpfN4ymbCuZ774V8/ldSpcGnD4bR1CbbA0asmMANGKFEr
R7b1oSByoEK1z2gYOKEMC+Y/qUZEcJcOP5XTi4vAzFt6YyJrLM+fHQb7gMS0dPyb1NEZyg6ZY5qS
mOn56gHAWy4zCwmCQyWN9jUCWF1jmUSiF5P7LcBGcyL27kdxewqIDBjZz49nPT77mXvZiovHd8Cz
A9VTRtdQivco2qfFzIzqie42rkJPCbvdpZm5YJJKgPuGrjIwprzkUKPOfvViTc1Vv0K5HVo4TZ1F
Xsyb3dDKnkfiznDpaQR48XDQR3iIt8HF782QNeFlPj7MXPSAkJXGKWboh7fErsAPFIEzNs20IGVQ
MLmYmz+G0kh/1ibHV5IpnAwPLzjU3j2GpxQe4eYePy/hwE0DrKVd8k7naaC80A7W0XlTshrh7Krr
gqN7lW0MeMM0Dn4ZYU3viXQqx9gTJEROAKHt0HVFlnz5dJlXVCSsqTQ8r8jPCO5bDOzvvoLMDEZw
eBrj1yywZE7qaUMnMRgSrnRf6hFJ4LwPU8iXEWsEv695TjcO/+IYlEiy0HEPyBP2yVnXVpJPnBkH
gQeyRDgYO1cOIiuIMqqjixB5mRhiMhDd/ZSvROlnOGd4xfb6euGdBZcYY+RAKEekLPpmADIjRKTH
VXrZiJGyMItdMmiA3yR58rB4wZHUaVNsfuP9IiWG8TESXtrwMu5BRYxOM07Co/cgWJEuG4QJIeZA
naVqZGaR/ojw1T5AP1DIX1XhNd/IuOJ+lQuCbStjKyujlhKbh9oRUuoX+Qy/LtEg4v0A4sOKs3Xc
u54UQmyPI0YlbGtsVY4S4z3Jwx4fp5dlQduQzRU1vKghd+oBIThjbwr6tbbDCSYmsWEO714w+gUB
HHgM/TQRCUiYFV8JeXXDihe49i/hZeD0ax6lJXvCNMp2cbXcnqiPP/pz1OKEvoOIcSUOrYzYgR5z
KjF7bUPV4AdwwrpprM/5HHP9QBkEbwW+k2CNVD4km4P4OiYhmkM61OoppxzwpHDv3ObnLb7w43t4
59sx6+k50p6YdgNQTRDf+W04kihdhyxzLPQtFpU1qgKT9pdMbyJXypiJD9EbrBv0bWBUGlZno33t
lh6y7GoqMnYGceGTbOUAguGTLFicUfJZv2Qz07WYIIk9hYIVSqVChuSObgr7Dfo3jBiKYTbnvsU2
FGGGAS18eWuaRqRkpOyvUHi/gR3Qdf9xhGOaNv6zOH4aX0agfTUYtBWeYgyMzF235pknn5XpZdgg
zI7bm78P9ngcDXwdVmaxTB5k8A4Nb+9d4/2LHeq784i/0m+zNzGaUTxas8UDBp3QspMOQB1re3hV
TmjSQsPJYh0p98Fa4Uh9yDySfpaqCw9K+Flihj/DsUBEENAOYKgD8UsNLvwXArMnXJvvu9PK9miz
oCubzk8yPzYqToV/qhV2QFKGn7Nr765z40FbT44ZuK9wOPn7IZsqZpJ/GXtZhiUUP7Zh//j9XwQ3
6tk66ZdOEjPLh9/5RowsUvUHM5O7ZeCVX8Sqe3lh/iiKdV5fssADXHqJu+h9M25sJx89ntiw9ZhN
li3k7y/vC8Pm5wxQ/uXyvjzS8i6dmsGV/shend7JDHLtJeOHYM++IDYy+LKuPP/mM39n1/z1M7+w
egyt03Tryi1hs2Tjlvn+p1UDwQYPDUjljwl4ZfAdaVgW3+TvHsSX+aNqPIpjeueb9g6RcF4dCXv6
i9OFXdwh0fhhBOXy8nw3sP/CoP6PrwsuCWyBTQLmzVzYLyvAvKq90UsyBqexQWxUt+u9O1x906d/
vgQNjxwCxIu2g46h+OarYsOIU700PHloFfDX6cPvyLL/l0syccEDbsG4Xsxqf7mk2yVTWnuvKu4g
LKbwqBbJkhDsecc9KQJ0HiR2t2P47vHpiYqQosKiQGBWED2+WQs/UJO/PBX7H1fyBVzYp7Z0TFSu
pNhAoVoLJRoqUcGAgujopL7mShshYCGdOz5PFNoZZJsunkVOf9A/GWQsLtH9cI4sgot4S9R3nSSg
QTSgRsClJk4xwr87hoepi1uO0ftF8GTYYi6r7/MZvpj0/eeD/sd3+fKgrUfa53KqiRWWrpuIsZ5b
vdkTm3PuuPp/e3N/uXNfpvfFuanPqrhzjcudo44iVFOc/2ZwH+cEDZ04M75by39EYMRC1kwNPO0v
1IbSSpIkL3l1YSFuBof6uaXE5ZVFIzRlqh0MniT4pDBQUgq5E8D4N+tF+52F+/Me/3oBX9bLsR2k
+1TiApQXUdHmzwpy6fe0cTA7ujEFkUMbwsUVp+9hsqgwa0w3RDZ/WjPS/PAOuj1Zhw5SCycXzF0a
tMtqIHoA4Co5glvyze7/40T8urx/vdwvS6KsdLmyLuJyA9wtmbSE5k6CnLIhaRZLumZWLO+T64cN
UYJ5EoM+cqhH1Hk8TkPxqxmuwoinhzj57fIpfaM2r0P2qp0xRselLvhKrj6BmL8T3tgXLSTFVIhL
BnByhubi4Unr5ik/4yIQgSjAPIJzmF0JUdaQ3/03EgWUP4E8pqSQKa8hcpW/gjxGXZWFzP93kX4z
N+78Ggkwg18yrsfG4jaWnpjUMhmso8xAsYTMEjKwMFBRkdYUon+E2IvhI94F/vmVIV6GfXw6FzWB
TeCkDyKSRur8NEkDHW9wQqAd+XCWhoTFxNoknTQTKrkfb8SNo9bCiMzPYmK6MQjqiUpRPD3MqC0a
9rMxpw9pF3DHKZ3zVRHCcw+06EYBz9DMwd2Nlp6TcLyfZWOIivx/Mq0DNSAY4qkeMSIbk0ZJF8WE
BZm/J4oR0k/ptPEHpZkgoGRU4ok88JDg05mdn6qwmOjTeibgRjiiLrXKuh/3M+F/n07bsQh/wtSX
2kRstkw6A3yynX20D9XAXogOjUBiz9qJchP1LK7UjB0Y1VAZ7w9wOW5hQiaPdHZuDdPE0Hq/MXV2
MSblCnLROfSYQPq4vHF9J4/Ux0BziyiJylelw/R0eH5moNq6mg+4s8DNOH+B9NaH6VhyW74YEswV
W2wXULY33x6TsvknONLEUkiWLColYnd+P5RqM2uy652YuBS8qRLDL22K5RjrBYEntnEbi0nfZyLy
dIfNzS/kNeUlOAmuoCKG0QqSKfqW53TN+M5nPHrfpPMmAsNB7sPyOVB+IS0EFdgHx1FNlBHE7kxA
XdX7uXZuII4hk2v89IY4Up05kzsxK+5WgAUMn454XU8H0y53Tpt+XLGvNOL4Ibdx715+RFCa0AGI
e+1o+a4JPACdrupxx3GvnOZTRHRGqCPPB6CL9r5OwooaILfjqHegMaJV5aVgBtL6R9YE/K6pFanh
DbPzboTpKOOPhrUEkWqIxeD0EbCHJYGQExHAyU7G1IZZpoVuhDlOK+SlPGtmuoAWxyxIl/KrSu9E
mZx5GrrU5rU4qK/NIvWMKSjdgAh1C5JlSftO2qmHLoQqm0GOBvHS/ZYd+iPZ6uuuSKonPAqeNjyg
L6UYdmSJ3psGu+IipdG2h9mycpXlmTH0xF6R/+EVL8fJfaPXFBznzn+8dzsJPaQApIrlJQbcn9db
g9biGQAlfzNW8M2IM4Z7lW8H6DNwdXijsGLUdUeCoENTYoqyvbxJbyWKlcqBSPpWbmTGvtkOf3aN
PwoiZsfyQoyXyA1yiu3fF72qOJj+5jur4mD7peS6lIjd+wvfuWG1IKrUKXLQ08zYc/CsxelcbD+i
zb9513dlfn+p5u3rfXpyj0/Gyl6aT3oySZ73b+zgBmrgLGA09feXSJ78H67REoaIlkFwx18i01r9
hmdiCWot+BXKkujo4DTvPaguC/INlkagODPYLuNyDPK8aObVrKBh68Jk2bGLXpwjSWvZiFxrpvLU
blWI18kWwsUmewOSXeeBFhhxNxO0CmjWI3ln+uZzzkxI9U+oRT4z9FE6dcNL+rR/rdBzv1+3wFHl
TEC+17jxj1OF6fZgeorasBiVY4IFPAa/Iv8KN8PoPJWABK7DIq7m8nlYMfovvQRCtK+SRjVpRiUm
Oy3eaUgEffFvfdSxtxahmI3gtYM5NfnYSyiq192enpS41hXY85PA3wmY8Gzv0PvV5hHcIJEAvlUM
2y4yLBQhPLKD08ycXlw95ndAJJhm60h2gC0HU+IBsZWsNmA/r6CPPqcz8wmdfRgfxw3XsO0IkaSN
9jKydsst1Uv2we7N0PdOfMUCAyjmlBMNKdBWRAlZ2Htkk9wnTiAeTNrDfQaoWHnnSMw7VHhINWcV
6JPqMu/l2tjlHaoIzvyFnjvD/RiVwOOTgPSaUk3zLcabQ21V54hSFB94B1d7TH1/JhElwjZMGhmz
G7tVDOnF7wBuCNPjqOzHIhvvxAxuT/j3FVgxcRq+wWWtMCQpQFI34mJVz1zUU3lSBcmsxidlox8G
UcGgr9hqiJloOaJ6fWKgyFw7hJ2N90Qfi+EgM60DJIwC2Q/VAZ7ErgC8XoGPDV4ZxuGHBjsuc9j4
DHmjfJyu7TEDJUYjlpNHzF3I1w0AJsVQ8Y6jPCPDZHqcYvD/dnpR8PEZtVDtX21KBmPY78QAzBo9
gIZgBiDeV73kWZSKOxQ+8icTID//SDnxx9yyNyYycH7E6KwJ5MURY99MRO08NuUrVv3ZQRvlcXVh
nIh8Y4hmKYbnHevvZw5vHbue0uOeTtVVt7MYqTMR/q72VP/U8Fow1oR7mfZXv43jozKaruBtViZn
CCFjeaxNTpEdivFixyuXw/Me4HmeheY2901zCICWxIZbhqc3fUFQNkrmk8/yc1OmdhdHGXH6X/b4
pP/9vvNFfvSzprfg7mHHDr0OIfzvW6OaYneqtNjvDlYVFvDQZ4ZoBqKKLBeCAZbqNHnZry+TgfM4
s5A4m+c3yjyrXjVOxoOVFsnsu/igP/YZv17Tlz7DsLLb9doBvTekYoDeDDs4+RHiHqo9ZQUODW0s
5aTXZsSJr+lUKdQv7n593dFuYNkNUDDL1m0kajVo2UGykl705++iVv7Uj1m2ZXLP2LFl0/gi+X2c
ZPtxrrjMnmL2weSGmoV4E4H33MUeYwZ9BFbRPZER7KTxd2tM+UPN9tvnf+Hedu3VTqsrn09EVjqX
3SOk68siI/YOObsyu7DvnOJukcJXF5s7yrjg7xfPF9b5j8Xz2xV8WTy5ZA+MR/3jQaVrwTAZXB3O
f00k0jv9jKRipnqW+e3r9ad50m8f/GWFlH1dHEvx1cW2lEA7QjmxOse5b0TqizDWOMXHHVjOd9/4
T+/1bx/8pU4uun2nmhc+uNrVY5MAbE6m8wTHt/gY3EIBtsJSkjwIJY42V2X6c8FZErPF+hO40+aM
oCYCm4EBZCyP1xGV4SRZgmWxb/54Ov8U63lWfZSrpv74aCav1f8Sf/Vwru51lqTN//79l9efvwbg
dV+b199+AdybNfdF+1Hflx8wTvmr/KD/+JP/3d/8l48fP2V9rz7+/V8P57ZsxE9LsnP5KydZlWzR
xv8No1kQmievMJo//vQX/0Fntm0LV2FJJClQ5DLl/E86s/pvRCtYCludEEvw+/+gM1v/JiFiICsd
vrGlKApX8p90Zn5L0qG4qnD7dYJZrX+GzvynYZUtqWi0FIlCT/u66e7JcTl20hX6gFdMxbzhQv1p
je1FHkrbf1Ks/eMt/e3TvrwspnI7Vvc7n5aAujoJQQeMiTw62PEdiC7zv9uYdLHxfCm3bYn9UHDJ
bZlRxO9nijKojo8maZitc/J1MrWDqGf3QRkBR1A/z2ATMjeDyBaU7s+ww95XQ41RYx1WMIWv0EOK
CKTIxY54Awg2Fe0XKXtQDbwMhySfKye6XMwbrjFeMt/Rc80/jMlZOQiJkDYQWfL1CR31e1fum1Y8
IXtoD7EUhEN3htJ65/i+MbrNpqNiZrv3IHEB71bEfg8n8q7hlAJJmQ7RBoYWXaa8+MA5EpMmkdEE
UonRARN+6kl6UIE0iG+rgekyQtqd56IBgXTEHL6OkU8LViIBJ8+jd+qv+OQAUX2r35GNP35VRcQk
EDlC6O6XLU3qtXv2uGNIVdO+ki+A2U8RlPvYuE+sylNk7wQILfiu/bSTXO0Vu93kVYolLAbhiUbw
t4BEBYOvp89jnMPUCN0fMH2chdeglh0lEvnFxgvEhRL6Hslk8uQ68CymVPchln+OhijLDu1kfC/C
9B0KD/6Kygsgcm+JfgsXjRn/h97tWPuwcW7Af5+MsPR3LkAapcENROEawidL8H1y0l0myGLXnqkE
Qv2uHPYvPclXRPLiqE0vJUV3NdZoCyDRohkkLwsWPcwaR/eR14FLXf1EnvTHldmPtBdwQ6ZJIHwS
sQ1g1/eZCl+COfNUeG/p0yY+RojqaDoqodWn/3hskQJ1oe0dn45xNXuMuzmGrlQpCk4p+7h/Qsls
exVOlfz54qn9MOaQyeBc9o5KZ9LASz4nPgFyFD8WI45Fa7rdBfGOQz4iHLFg/yy73a6NFSFj3bTV
NCk/gamXgL4DuNE0czXobft5AemwXFzT64GP+Z8OSPoJ39eA4LttaGJG3Lj9Mbb2Xp288tzxP0JG
1YEFXQmQH6KPQ71stV6SkJbmPzBKp0Q9TmsjqCrCp/xjQQjwuKsiifYThXjpMcip92+ACEwau3cc
7hg33ifwUZXC7bm9xJYgo6s2mMYYJ9eUXZPeGy0tfRyEQyzmHe31yAsGARc++uWHBVG/LBYpDZyM
HZBDJB2eW824uZJGGDRAC9Ic/s0AX1AoUxcoBcg7C9FSpayrsyPZDpKsFsy+n1v9JCmmiBGOBB5b
4ek6uZojOJWmPLQBitmmzAN3Heu2czVVIZ0+PN7zV9EwSDg6nRfEUIDziyhU4kyScRcqK9Si3SdW
CvD7JuWGPAo/X4k/QP8Cvg63z4bDu6o9ybcntLZNCI0tglOYOQWU0XJ4W10W50k7weLLg+O4j3r2
ib3bPqUrfM4w+gKMGUzhqUGUDPtJ8VTNhBUZOKt3mUhPuQ/fDNvTIsDIlaSCdCII67iEwb4ufczx
8WIJu/ZdY9EYGa4B7WtzYd5WM7NplJdSt3z9GN/9Vqm9h7LuMHD0KPtxrTUxo6OjRHVBgoyszZQk
vLhK+l5r6tDKp3vTUy9MeK+j6uHeLgHS2py4PDBiV6XLsp8hChO4ln2k97E17x7EZ9KTP0KMfkfV
qDSH1hp+kTTP66GySjf3k3OGsTIuNyDJu6vbeHdWl0O7HzPxO7QH+4ms3CFw2hDi5v2dH0DDTF4h
U6ZmP6rPsU2AyRQ6a9X6OUQ3Bw3uRMcoAal4uoROBYugZ8hLK0VkJ4AD8yz/tZsgQzBCK4wVHykn
u2+6RCHCdkBm9imk/aw359TLp/gXVdAMCgdTUpyf9smbkluMB44rXbkHDB/1QbPJrngP3dhOBB/l
cQxqaOKwrO1pYQVtPzpW68RGHP7KciGfBKfYZF62T0WkO5hNBfx4YcsXt+vytQyVeePlMuzR3R1G
pHbx7s22I1HRrXBsnFzCYlse4CTlYR3kTzA1oIitCjvUxu0qXzARWCrTZMZ0sX/rTf6V3yJpKxj/
+foUiDftOO1H7TU8uycWHRQe7I/PzcgE/mXaWVDHQh2qd1Ws05WfCLYF1teDSorJ3oOBZX9ci/Ug
amNtVIxVmEeWvSia7e1FCfvxCd8QjSReVm4GbXWJBT3Gzl2kzNHZ2iLe9YDaZcRwLajCvdvfmZH3
vl5GA4LJHCHwwhuxGRpY4qEqokTwz9Y4QWfBTp37dbjHavlFnK7lfs7L4eD3Z71kDG+uENIMX14s
waG8ApnG+jxOeUEsN18lH6fZ8YnpJb8iK2aEgoBTF+MUjuHbkPyaq7N3O6fkTYLmjpF9M79/DKaG
a/CsYCfiDZisrZ01O46vmlfn0XU8YP+BYpYHjXt8zQlQvWOSguIE0Haru/uX2+yCeQh8HWGn4pRP
aXAP68kdlwhmNtCju3FjsQ8wOiaHpm8Fix1fvRuJufu5GpiMRV5LkA0bfs7RNfvhaXEpFwLk4PW4
s4vQSrxAG05HsNQGgbHNA3V1ey4+zUQd1tamuAQSVBpkITSlFo5oznEmkggkF98MfDvsQAfoYLDr
WCEE9XvvW+Xkgr7iuDmu4P24P4ztpJGYCAxWe2Wh4a6oQzocFgUToGqY57yMBquUIT4hsvC4ZIZQ
g/dbPq3v8WWFrUyNn7g5utO5pxAMfQ0rE3j2vXeRh+oFWwgX1zT8EHThJeBi15HjSwF5bmQzENZQ
E2fCME9en6fCYWeSTbsu4PzYc/d1X+SS6UhoXbXHjh1rGOdSB6blnbLYkiFZ+8mAVFBvb/lnbWbV
29Uewwf6cA/u1PFZBE+lzFnhuA2wNw6rJ3XOlAF0I3m1WYfyvIxq600+55Dtg7oOjXqpFeGxDKUc
LMiOhBuOvLpyH8n82aqeCHNtHSpsnHnZqJ5NTgjkvxzD9zGRkelQs4WRjrw5EaKmDGmOP8xX+PXo
FURmD3xNcX2YggCyoQt5GZReLXlkKHGTUbdBFk9864bhHOOzvSdYckxVPao0hA8wRdmBDjgiR0UM
6V7FM9UiODOg+0zfLcNH39VBuMp8pXUvnBLWRGekWIUUXu3C2sjaplVismoGGoQhthI47kARUIhg
VIt+QfYHxOM8wnQwwaDGivs9ntrO5Tq+QgE4rgprmjQaxcukH+wUY3FSt2Z6wNsC4HXc3ILzHCxg
eNXhwTLq4w2AsMh5W9VMlpHZX7xjMmZ61226oH8TKF+3qTeptq5lj6WDEZo48Ijc08DYdZj/EOXL
DWi3D4ud8tLNFyYE5oCUbbfLDhY5CLDXZpRw6yoW5AmrE/mX+dm1wQZnSCWIijnznjGq4UwrnxGi
sIed4tsHuaNeL3bvoaYse6BAkm0fCMqPH5I/MEdSaHKk8jUeS3nAWzPC15NtaYuy3kknpFND1T1G
D69s5XkK5Z2sWYjPVPFq4h2vYzihV8DYCc/v+ZcmeP6zt/qXsi3mZ/rf67//658EsnRalqHKKHEV
BlK/t1xVqxhaMVBgU4OWCdVPuWZUi68aZ43bB49R9Qw7m6AKJHjUW/gowXi9D1MKSHIe3/otg1zr
+g2o8UWj/7PzhOAE1kSfbavSl0bQtq97y8yNH12U5kH6hXAKQyxlxInzUtBMm8CMvrkTvxvP/PUz
v0zFks62bjTeqqsm7gVy84P91i/vK1RlEmKCenZhMaGOsj4f1YY9V4zNa8febzSL5BBM/auleL+O
nHik8XxzR/74nDRU1kTJa7L1l+wQLi0ZVIVJScp7O+38E1lNn8xanXYCtONXRmxSOz6acbFGJ3L2
99PMvQWC1wiX5tsuV/1Tp44nND5LhkyT+2PA9wswllj6oz/tNZYNSyZ9F2d24ulTGwayBwGgH8GD
gtqYzmmrDtbGujlgK1Bb6Q8cRm1hv8RJ4wd6RtElAeZ9AvsPVpKTjYqXM7qh+IS5KUbHjdcVfg90
fo344sy1K7/faKaLcWpSMBZbtreXtB/lY8iKKvXam9mNdPz9mTBDNDUIVemcAppsYT4XZ7dFXqC+
PBA2YUh/9s+XIMup4HsqzCRU8FCRjhSCrtH5xGTJH4zc0NGgvOGFlIZNC9QBLdUi/kgdnsZE5OHY
vqoitj1BJO38CjJ+UM/r3G9778bg3YjhjuBs6OzntqeemIbXM3kwOiGxYBRNJW+wr/DhYCZ99cqZ
BWgeiDq8DQaXMEFluTBizbsbUOKPjvW6jznD7h56PTqUJ6jDHiqWEgkiAdjExEWC0k70L2VVYBej
gYQpchbfyeKQsSJuSxfPCE8Xjvg/iDSOBK5NmDCH5uq+JiobTSaWb4HtAFwhdlAhIiTXGS52To+1
sK8jA3Gu9sQkQGt09yHBQuKF7YJZDaSETHdUOpFH7ZzHSe4eNViJR0QERDwPPN3EHia8MsxJR9K5
Ca6TfQRiVi04xlJjcsYDJtF6yC6btMW/jn/cIhRycBKmU31mLoHj7i6KAYt2C75DDvzrJhoMjnTL
fwpbBOfleZSsH8FxDFpOB7SWZo/RiXJN9MjKGumf7V79+jpWKjBDvGuIK9f9lqTnERx/V35HmyQf
kC8HuMQGN3SWobE4Y+Q6TIqA0DUPkVXYeZc5Jyt2oGTPIudYAC3lpLHBkPbvWri/xKoWy6/9mOaZ
Ac3NA8kJRZaQBLcrRRzsVBj4TSgAUURQhGMSh7y8R/CGbgEbuiHi1byanSJFQGDScdKV4/RJGiFp
SnkvpNo19GV28ityXVv3GuX3YcaqC01PMcekbTd4y2quog4fS+7IBZUs7GgP/UpLfxKWq+PFb96T
MOfTIztlhsy6jQZvOBTqY943A7BIHSGWQQWI2tbp581osIS1u/fpWG0HbHNAykew9zlIOUS966qK
0TwGlQ5ynM4qX2dhHPJquN8wlzEc1GBjenoZUhC91Y5kcOg6xYdOzkYSpu08YypH/S4Cc6T2uZS9
ZuiJwHCXFnlnP2Wm18ouDJcm9ZOP+7vt8SbRo+F6XYxO+ba4jcr9Kj/tEKCQqR4QrL06g8hbHQ5Q
8SMRpGsnqX16HaT5Ql7eDCZCfKcli7b0rQ4EOwU+hpCGYQqW8kTYYJq+yTBexmYIDjga8x8bgjE6
z/KPU9yH12RcInd5Q7IAielB/fiWrKqnyjEXtDTeacJpjzCYMZCbRsRmCPJOUI5ln7tS77KzaxCt
eY7PCKuzaSWPij3/OFcokgXIEyU2sSlC6Y0YpkNhgE8+eiKFr0FahmNMJO6pvjawXnsupLcMh7uW
dpAJmduhVjiNjPD6nq2VfnjlHYjI7gTuNWPdSRcQloL7SALgAepsnH40WN9HKAqAnwUueoRkyRJE
vDAWawuLMi9ZMUbLgejfwaUCUZhDLTpi+3Z0n1T6XnEC9iOWbhNQK2m+gIPVfPjZ8T7RlUbiD+qf
twmxQBB1KDEaXz6UBzpyQlCWtBsutVzyRjTaFTLNTgmyN5ISUwzTcQg+zuJBEiWX0FYCfXNdSdv8
A/PVdfumfxqU3Benwr9mgaWSwxTuHJY5mhBcYD0DGBr3OOxgHqtqTGlejbHVG53D+wLndWYt2azK
D6c+wkBAGVWTOxgwchrJOb4306wfVlRxYR4fQZzBCvdAUXsPZ9xDsb2PAabi608s9f9vwEVYN/1S
YQnw5z+gmulrAVTz00JmAuCSlf/yP/z6tTx8/M/fIJufP+EX5MWURE6ehnOjTQrRb8gLdnSKaf+s
fNTfkBeZCG2chHTsZCxRpvwCvGAfaIlQSFPC1OufA15EGfwXZILBvo5vkUAoBGz/S71j1scsSUoa
0p7Dn9lkBeyQMkOAPEtFypw33HvfWSH+CTMUNjj/9aFfKPeDW18/2oIPRTcSyzMDoRXzyl0Xddid
sx/CIzFmNMJzktSWgsG4Dx+Uga1P/A0p0Q9QVPSMc6aQS6aR/Pf89ssT/UP3oH93WwQ36Zfb8kjr
m3HuuEKTLCv6pUoQ/j7NWTESYhE8PPxmVAzg06ihDGADxuFYgUhQEHxjYKR5Fty2RC/ljrwUcg9A
b3q0ZG3GVoi2F3ccM1afmB1R0FJx09X+yJyoadujfvH3X8YUz/CvzxgVg6mpmm5/dT/UrjdrX5WS
SsVcRoqDKTTGOeenwhs0kU1aB5vWtJ/uT0NK0xtly9Xdx1qGa+/l1Zzh2y3v7ANlef1MgMLiFtqO
lbiPGu0sYpbal2H3QTx5FC7CczNIQ9TVU1z54eT4bWTtBovi3dop7g0qEKT94ERinEIZndAhxrln
Ia0S6roaM7/hoHGtaeb3I/ubeDBZ+gMXWIRn/tdN+EJQJ93tmg9KuqAeX41IkQLdntm72/r6kq76
oEHrhNHKjpn/4OKWTJGsB2UEQcb0SxhC0vQzlw+alZgyEPbCsA6OBX2T9U5lSQ95cZOPJHpAyVUO
JuFWGlpvlAMn5ln3wZBAInFKzLCwrkPMW5EYXZ3b9rSt3/Y+Vc6QDPRXcKXpYEHy8nluvj6emDxV
scbEpBoW825jKjF9PSd9q6NzUlE3fiD4nEqjHuPWp941Py8ETLQQ3zjwnrH0dU9P3xHuFQGMfl1J
7G4Y6v0f7s6rSXFkXde/iB0ySEKXR95ghC2oG6KgCklYIQMSv34/WbP2Pj01c7rvT0ysFdPT3YWR
lPnlaxHFCi7574/FubjfXs+OLzHLnHP+IZHu8bBUtkuEOiXjzXXcmSSRJ5SIcYmD47QXKfFT2B6p
WflT81P/3x5S8rRYPhF5w9P9EFtIj96j6G6aOExXK44THC5O0WX0HGkAmnM6PrS3ljgE0ep2Qg2d
6LVtPBxlIkenRQbraDdDXSHpCKh2oXu1X46eaLcpkmY+bbDTgZvoY+Re/btXvRk8movfP5gc+P+V
avzlI/xkouVWS03MWgigGoT45S69JRJSYi1WaNK7TjJO6ubkaZx9AEbbOEL2EGhuFs8VM73ZQ3k7
IJdFIyabmmLmQw5ZpD80vjh0TqCf1DUYgwwKS6LzDdr2vJA9yS7DrT8ha4jQUOs5AmgT1RIyOMkM
oXI7vI3h/7Itf7hEpzGsh8aEGBY7J7668bYvS83HA/d+i8jTE6MIc+LRvhjW9ou3V5SypRB4VKwv
h9uhXTMerqGtdL+FLtbfj+FrvR1BbVEoUq+3y0dDiAwB2caCH3CL7/HT6gJcs03cEHaVpN0w++q3
wx7PgLlRbg6JXoCIBB4hYrv7N9J7q1iBdsGpYBzHd6gYOfu8u3IaSP1Jj8mcFaUPbYPkhhQr6tC8
15b4yeVW5d3gdoouED45xM+z1K3sSJ9u2X6YEENgqE3z2a0o3L19yHs9MiePfYOlV/z/HeIbZ2e8
urnqxgxvLok34QBubDDVNvlBx6gmmGpiA0b9sdBC6fDkVSTqfV7JMWKEfsOLAFEu0H3DSYuAOH7y
0N0GtNkmPhapp0sMFBZpvcNJg/6Q92GsnxgYz66wXi7vu0p4NrUvcpBmKj00dnvApcpZQPiJz+/n
UbnUmcjJgoDMANIVTkim+kusyRY/TEPcOOH8cg4LLG/cZSRHWK3oKutg7xUS/y0wD9Ssp7gm7tvL
38sN6Gp4aWHq8T8GzxZYQ0S+FfN0Wo0gf7I5yThLo2Av5F8vqOYpGsnfvzfLKobaO/lqTNFzS1LJ
K5Dj3i3Ebzm8TbVdtzxPeEVWkse8Ic/RlnSIvmIBu+g9QnPdRcywLxJvIhJ7vmWWwCDI8WUPG9VM
yCSKTfZJLepHSb5DjrNk1szuY1E7c5veWoovUB9x9nsjI+VdJqqN5IP3MqAj6BEYy46QJ9Ky3JeI
uDUJjhMbO4QJR12ScvR5vaKR6CDJDt1/Gp+rJ4hgYQdTxb6g2wZG3B0pGB8w4HlwUbwaxw+HDzzT
SyjRvgPz+ghgcHgnpyUUCykPI5pW+F5nsMom8/sp3gIn17YEk9qSBrc9By+TynJkuS778aBIHph3
c3GFyF0ikmTdJ14zUA7a2TO3xE+dM1ctQ1wK0BFCHLh/fWr5WBqbn72w8K/vsoga7hZV+MDa8SCN
0+V8L+KVDPrC7Cx3UHBxB5xmMikfrN73sZSTCBVn5+HjYW0P9bBcsEqtlUP6mElRUbtFLwK7o/2M
DCE4JXNGBVVxeA78Eug9YgwY0JHkPJl2JiTZyPkkPRHdwqme8BTy6ZtEFlTprG8MK3MlUVAIRDXo
YwCIWmiQnB4LbSJKesm4lgsLZKl+jKXnqJyQTAH7rb6G556TX/YF27L5XqvuAEHtEKrijFaCBwU7
jUOvhnskXljhWDsSsJxIYNuOnqs8aOetc8WCI/Zi6UOYfR/h7f3MNSG4eEK+kerwwU8c341YWalk
LQkmH6+WYNz5hhH/Xz87k5uU+yI6TnhK1B23RrqUd6RpYMURDJwcFSVz4Da8fanBNhH2+xtL2BTn
BVMgpe2UekDvX0hhDqTR4OV2FLUYmHOHzZieNKxLaWWV9botnY5Rq46woryI+RmbJAyQheYRc2F8
ps4zbJd60I77HthhSDSiz+IBRnplrhIK3xz/+IZ1Na1QHsmfLSD8ql2jIbmvyOvoA3TsK1LHVyye
L/s65OeWQCjyunPFYxNqQTHndlVOzD7AgpAYeFbmgEeB4gpuEbuRMXuB1dBIjEYX28JCKK37iTDf
ybZKViEKTF7oic7j6PWJxj36z76A7/IIxOC9otZ8sKrRs7NMENZB9eG7UhHjxsMtdvXnOKd7ObpK
Tu/tvH9ggCrWck4haVBDAL4/wjJMFf8u0plCWoq/5Q/C8Qg9Epw3+Qqpvk2G9RCfPYKTYoI7UUgQ
hToHIoKTRW8qRvSKKinZZbsAJJr1592asCBkaNtPyj0jWQ24mCnVYRLbLcgfuphJzifv+2Y73HLf
IGDPrrG0bwdkqtDXSb8M7B6EfJxNyuARII4UKl0irKNqAQgxkbELujy5q84BnTmVjkrskO4YpmtW
VveF1sR5LWhPIx0yHVWjE/6G3L+ERJaFVzwGCPgnZIFhkaXFYn79OAKJHW7D07Dj5dLlZWji0sk8
IR+rhtc5l6DvwIH5XZJ+KSEf8omMAr/L4jqWL9b+ZUsbjCxOJoN6UykH9S27l8mVvZ4ePPbcAGdW
Xa/Asj6yMckO68G87+EDIxsRSniLlYAMxBBhgSBo8ZHFMunvIotEcR6Kf86p6bKlRT++Axilit0u
W3Ik3s2Tf3qS53EFN8MnmQ7Vzpf4gcsb0XCSk5NZ/t7ALdnnkTiN0iZrDrGbsENuqglJ5ZJArWS6
EDYwsUk/boyQ01cEQzkHJkQhB9QeER9lpo4BuhLSa4tAxRfMC8oMFm8wWqOJrk413q647SDViNVZ
bsOBw+VDOiXP9I3MgpcgXH3x/Ri+saIkJOGDbrnvUNmTfW93YGTm+IZzkGSt92v8MKxsggljRpLa
Ec3AnHULMwqNdFcG5vxTlKIcsWrdlvzE2XFl2IZ7Qf5GcQNNhFf0FuPXHV/E9/nqHA9uSwwXL5l3
/dqdosYvkhPLDvog8EyBPrLTcFOIu7n6pvT7oTYWP78iA4Uia/Hn7GPASWTTAvlbgN/jF9ihZ+AJ
RBczurxX71Ads5SfjeKG/CBqAzjNXvwes53HHlbQ0DbnYl/u2JxNLArzqymqTqShfPaJ/OdX6UYg
ch0Bglf/sTy7MPE0+wWvDXH0ODmSV5QnHF1cc3OdCvJi/0RvyQgTn2f1SmXd2PMWXxMRCHdE8E87
zJ3YrECPe1GGuDhNTrlzSnS0ARhCpv29FtEHjuqREc/4zMJ+ZA7TeRdfp493LGbqR/6IlC5uGYup
Roq0rIV1hLRlNYT8087z5rg8995yxSEg504Ia997MsRKd6dSZ8aFmvOwNJ1LP6nLGDdNjpVXHPbR
uc3roCRWZ655d19P2sDgu+Y+fk+X4qqSZglEwPT0Cp7GsCD89TsV6jYlKLN2pUNDhODjrTWdfuo2
+/OHAZGCVv4AFX4kqWesUG+lb3hebDIuCS8qQBnpD1idEGQQUDdpyeQEnmftL71Bf5Z2PIMBu6zU
w1bHEfMUFmNxZxzH30YZ5ooAJNUc6vCtQS84M4KSwcOQmtI8iDQjLmYofxwuVXx5qyZV0tqgpACn
l+RMHw4XKKi44dOwoxsCnoF/MJPyiEsLwFw9eC2ND/lDjvrbSYE/EPJiO4e3uR4UePqXQ9DTBInX
8XB8I1aA5JjjqhLxAgqnbIeSKvWjYca9oQNVUrc+QMZK4NmHXrNMF2eMcPUleC5eH/m6+ixM4oyo
s6B1xNdlB2vhjcaA04jVmw1VxFUwMuBONGnsrncPm/hjmJo9K645prlSBGv1ouHwiBGJlX0CfyBu
4MY2eQpzsXQV4DW4FbshDiroum9wHZZOpE3FT0ape4Dfc4y2DwPBeVksaZOyJWJEH+M8gWuacFTp
RaxK3xAVxZ7muBVLgwjd4WBO09txiE7vMj/bLCycfXj1uGXir97PNlZJHK1p+PiqNYfYfe64p2ge
0sdHqK6pQLJ7n7c5mgg/X98/5S+FhL/ddYREIgeqHpkvV5Un2zNnK+jEB5i+4gDCZO4DdQifBenX
NSP00lEfJBiUYR0RXFUK7HsHSXNIPxFugpfXoNLksKb7igpl9jcSXaQ3jjcQLb2gvkQnfQbq7qr2
NpaG5MccjfhyGnL9SKdbPYoxOY/bjO4kUu6wuleIzJ4TKRAa//o2Toc3QlC6vis4Z32uniLzncWO
EC1p0uMaZA4rTI4M8xGz7SgnD7DpfHFJjbMHwldGiV54ndYV6gS4jzh3XrSVq9BUkGpA+kgJQLTp
BTWdVkt6C22RvsDjCT3dfg18xj2OLeNXzEEbG4bbUObO4Qd5JM4aiTZSxibaNAD5WXeu35nK16/B
7ml6xdM9juht8xGdKqUn3djth2IK9tpY9gy4tfwcCLaY50+wuozqDGIEytrnei3UwJJ91SHeKjpP
mDihPyDbnnNBiV4M9NN5YFZuGj/gR5/oZeCBRD1gjwIpHWpDnOlUP69CnKP3by5F8yuGOqQcPTh6
breahMVixv2BmEk4dtME5xo83dO5L1hSpw93LC50x4xIWy3FW/YxMpJltno6XFYG/29C6eEdtkeo
gwfKLPry1uKevSTc7CwW5Tgb8LNvk/I+Tgcz1FpG7Ulm2JNCaRD0XoQ/xVwWcKjavnG0ZU82XSj7
Cx4k1FBnl2Dq+xflklAwDxL6MoesxeXWKeLBp8peycHvQvkraNySkFUx+lSjPGAvihgIt+q8fCO0
k+dVuMDmV7J+Nz3mIMiZ+JJcXZ3NpRa5l9+JbHwc2dVjNLJnl6M1AQABdJdbcnPzEYJ6dAJ0Bu87
+lUArCGRFFSTvhD34suB4Kh8cnnj5PycitP7k5Zux7w7JXxecFuhDAxugTQ9+6/EVGxj00SQV2SK
XYCIONDDZzVkLgt6KTqOhHmwt5GC7MRElBE/XGfBxWOWEb51jHZ/MK/JQj/yE6DDQiFLiq6oUAc/
9CWv4zVN8xR9yRGgV7go2JlcNVLxG96DP6BX/yaV+PW1xO//gpE/89PFNHNeq3ZengYSgG91pIcG
WXAi6uT3r6b866vJ/QHcB+IZLME/Xq2Xqe3pCIhdAWqhYsF3kM7+pwksxbbMMQPi7snWdQ/RoyV/
/Lz/hiArv7yDHwjykSK8otBf4h1IwjTyvc9DKHp0JYvct/HvP/F3Q+c/ruUvr/eDmjEvvd71lfGJ
H95l3PjU1oRGVIMa/UmD88dX+sHHZIqZZ2qfT3YddhySX8E1RkzhdvGfWtdVbEH/coNyZ3J76gK7
/YHZolip6lbiQxWIRiHdL+nIyGAYbgHPosu5/QF1mjSVp7hGrJeels2exxASAqyq5rg5qlZ37KN7
dfM0vBfgHlsf2ZnbBLv+TWiCbpKfElfbnxmUbjSkyt4do+fVe9LHd0onwKMNGWmGQ+fMunZyfAwp
6Yhu4VSHz97mhSv4vusNGRhZmY2YJPix4oqCbTJxC2w6eUwwGyjmvhwCmQFZOU10Wj1dTs+NX8f6
QZ6gG2oigM0HB4LPekgWnv+ciUyBgtaz90HnglHQWwhohaf6CCqEV1FYwLeYNpF9NxC8e4qRSf9/
IknzlIhK3R0yE6/eabwhkV6K0uBdT7beBZDSeoHqQTPIb+FNZC6YY67erNO/l1jk/B54xXaqjEXX
GZkUHLTQi9vAPgT3nqI2oKZp69/GJf4jbXFZnRfSRwegCe4DuZwtbi5Tr9vH7s7eN3/GckhGuorI
J3WLN/FXlVXvLfNMVvXiY6DY3TYQ1vStd1+mUx3Eo7XHXAX/wdncMpbYeDkwbVENq1HNPDboosx7
HKPn/rUQY3UHt49V1WB45RAQ5gsQ/PtIZBFI37u/XcIstIeqCugjKjKyPxydCTR1u2QbpgiGOOdj
k/oEaUHu4JqkNtBCT8Ui86HIrbjN65PgI4gTnepeuTwucYJSC2Nt6Wjn9NrFxTlgGxHFXCrE422B
BIfjPOj7oyOJlJ1OixFv9C5xpq3LY3B+EkdyPAeEZhCl8bCeYvRDU9sKmp0h/XxzRdmZnDwXtw01
ySifYZcYlwsYNxs98xFSvvP+Cvw6jo4zjW8FM41TjNmsAsPORy8fdOx7oDz752g7+xOto/7byqYq
fYNmOpR46PD+vrYeq/yW6s9vVaLsQRN65SJDP0oaOtkXYxOy6/Z1GiH4jqTwjt0c6woG3i4g2MJt
lxlNs72IbbYX/inkT/+3Vf/Xd/Zzj0nTrHrdUQeS1Ok+x2mAIRsigcdnlscAmpF4i4DJM6hVTqsq
35ZoHGuGnAk4gZFXB1Ercybowz/u0+Vg2EJVPb270wxF7QUjoxBXA+uvb8D6LAvT/qxcE/3pNHOK
Pnd/sgIO/tVI1zdRFkqqaeo4Av/+ZVdH42jej6bqOL11zQnIL6+TsvXOFRkCYA8Gyp366t2vb1fj
RaZQdFRJIxNu5iftIJpJ78QpoFhhMCoJW8F6wpHVEAwMeu/UQRFZ79N6WHXv6fNDU6xmCSaJQLeh
QQ5wYOAg8Hx+XQKv5gBGcPo2aWtOtfeZyoqk7dNJf1ROc/guvD9WhniIU6BnJA1A/MC+rETzAVrG
ynp/rbW1OtQIs4oaMJlwa77J92l1DCWIYw4EH6WTc736fh2+MFRySgDJppcEhTbKoFnJEttLBnZ/
JO+bCOUh/DkLfUG0dOn0sIeghDyLfOmsFHak41AOzYd726UFlU7EnaKUmxQIhy4kBVQIIKUzxyMi
dIJudg86YJ0jAbA81UQ3OQMx/GH1qHb15k5OPII1ZRT0ji7Hsd2RlpzSR+xLqkLqIcWxzeC2Kyk2
wP6WmMP77vh+D84jAX8hm8L1xjmZMPkHjFh/2rgcByQbbU/hGIvt+BmgdW/eiGVlaj/S3XGb9Al8
d6XtSCF0AynjsEW87r98oLe/ViTSIGa65mO4KkZGcnojVAqKF5WeQiIHmT7M4EqEcYyN4/l0nhex
SbIor3ghIa17WoR1kgNsK7stWjwG0J142xXZQXWISCiE96vce3AcSRwWxx05pk/7HGZLYjlvgTpH
2U3VRm9zeuO7i7nS4E/2LVBOI/o2CCd5cPm2I2PIksZfbD3irtx61Po0Ho6e8dYVR5ytX1XcyEgH
EYM9ueK3QF7rzA9KcPbbCeFXEg+X7tPvzDycrh7rEu+fP+BJU7m1lAhINpS+7wLZE5wP8LVLVBL1
6S8HcSf5/XoH94b8lUHoHIqzt8CmTfIaSSXk6fUAqu1qdCccBfoKtmuH8p1sGMi1yRYijiBYFick
WYyMja9iLJmauAeTuxHnARLfyOTM/xqwYHRAxFE9QIZyLeePXTYReO3TGYvTbjYbDPyL5oK54lQZ
zM8dxZfYb5c5jA1ZZoNJX35r2VuU80wiJ0uL7oabGVNZDUu0ikviZwDgIE0479ydgTpGO4sdUPZu
X98J02GTK/bgtHux7Qs5oQJ+mLpUMhDNzS8BbCm26L+panC5zQoilwfDSrdbzvJZ0OuHJHW/tPBE
hjkVFCtFx7AgoqqofG2d5sAMRZGvs/3qbITMNRfgFMECft52hYOKpsE5Yql7c2+szwnTPBrnfT59
LrPtRkPES8R4az3IxCUIHfkkpksn3zw+yBkJHwdlDwCtDzEf8Cm/7mSS0YCNypCzR0my/sWlPPTe
eZA/2Yrdvz/RnVe0nahjgUkKRWkRC1wc9J8e79oFz8bo8p0Q7DYbPcGBiUlNRASDOojcE1i5V4RV
pPjo77u14SK89gGi57fPtM/TAiCpo2DVacfdeuePPBHB19uZGTWl8xwCGRnRlXfKZeKaz+ToGV5F
mhbuuDclJI09TdSRspbJXaMW8rY2Rv3JLbweKKTVYvJzGH6Isk8aaBJMd4bIVKcjgvp1YbrhLMhQ
auDe2AzyFcHyUNLbTSfHWTmX736WbSB9Lq0PC3haqmPUnchpElylJ8SYIRHcUMk01iQIX8cNvA7r
4hB1ceFi/0Nqate7IjBG2qw+VN49PIV1TBMPoyP2MM76BuJF8DDvtBQqJDGJ4PnlswqD5HcsENat
w9MT/pqnp8yljSrsjUJFm31ckDkhz1GjAVJDT51lq/0rECRJzQGY6Qk1E8mRiUGPAU6rQYxcAW+Q
AAjmnYNPYNibiTcBPBFSQxplBM6weZxH+W67tbVFE6CliM6+ijycGY1k8NUtUcpFP3PpkS0/dNyO
CSFE6ee9RS3js1aqkazHDG/5aXjXZtdDSY4FdCIQgJz0lMikzOH8Voy7sG0RgXJoJzGM8RH+btlg
NKMVSySkdzP9PYMKa6jQQPbKBSKPp6TrQ7MQeJDKUwGGY4HZvFCc4XsgZrkXE87cgyHDqROTU1gZ
lsqaEhAt/ALGUpbmho/GSnnj6hZAu0tFxH2WJx+kqDdwn6Aw3l3chOy2OHBZP66HxxVDJrY/m5DH
pAnaL3ZXObnsJMlWpj0iyX9/fBRSnJ+nxz4BWRj2DRU/w4+DlqGUWnkjEoJ0ZFEQD/fu9/zSb/6E
AvxLBKb56+v8ULAMuk59yTnjjNjpaTYDczJ9kVithr//QD9qsP/ysfz6Sj8QgEf2eBaNwScS5+FL
kEfrAVn6mjN4Tyt0AOZaXZdhOTx/NgwOjrkuoFiaFeX0ZcjoExhxEfaEIgGhUOFd8A+kX1IC/YWj
dnw+mJ4cD2BlYZfezweR4CbmXMKtydvzEYRHfeIXSOcKCYed0Nl+AWG6IXDD6QQCR69KcJ9LRDhh
VBPClQrsrl41IbD8X9/4/9eiWpm5/f8dYfJ/mqouP9CL/aqiFX/lLwktISP/Rd0i8SN9WeFfRLvz
X9klskwVo0KeCX2KJiJacXC53kpRt9jj7/RF43YfmMHQJMSy/yuh7fXV/6KlkU5Y7X/TUP4nwSX5
6xki/OWvRJf//PpvVrO/i7gEHgXeRkYkdXIkRujajxvzrkoZ4l1JWkrTugzMibHvKq+3znCWsYAW
nD96Z6eOchi60m08sTAjfuyTVT+SJOu4lCjZsX75Av/lPfX//vj/8z39AKseWfZs+toTQ/yi8BCC
uMpUwFbXhcbxyczAB2vvPCyGnH+w8mh7ldQ3+f0YQxATAn5Z3vwXC7/qYwxZ8d8iWtZ88IyLdcY8
zOFvWVr9tyq5A7H//p3/aJT8652T6MsF0oh1xyn39/ORbFy0rms6afmcnj5o3OMBJy3h6OupIyH+
aRyMluanMvv9y/7AF//zsppMapVGVmzf/JGIqD968v06eEnL00f+0aMrHTGrVXym021C+iTaXnL/
/At8QWnLAxtOHDC+cWoUPYX7+7fyj7ZycT+BjoF19jXOh/qPJVW6qvLVOJ/kJf1Yzok4wGNClGhy
meIt/vwer6FsNXeYx8KhrRKcATdotyturJjOqzizppGw4JAIMamZpH//9r7lwv93Z/nPN/XL2/tx
u5sP7S6/VL4pA0K9571a7wFbBxOB9QYlcO7lWaQcx2nY4CeFCR1DTKKIAV1k9LOpIkIoUsX3E/nI
1UeFq5tT+3iUl7YO3Qnyolo5KlzyX7YRIpQJIVG9aCFBsVCTZ3jG24huouplPfr+7eTx59qnU4H0
U93Wo16OXIsRj579LL0XS3Wcl+4jC5Q6PipxebUpeXSbCeJkdXXfEcGnbdh6vyTiA9qCuYJfS38C
MVii/rYX//Mb+/Ewtl16fsp9LujLW2Sj5tALiAd0bsh3HmttX4eNKyHAYcLwNQtwzmXCGQtmCpO9
19klqNwJ5w2KQwF7E8py9oiblp2WpBhOMVd6Ke+W87rx7TCY2qZFvligTfpIW2RAatOmf4ohEV5z
Pw9oY2OOMv1mIa1rUb8FFZ0jEnDfBN1MIx/juKCHYIRx+p9FUzxRDGj2IMXKLw1nVhWIhBnvtnvw
EY7RJzT+H2iMHy7Mf35hPzCS012WeveONaCJ9Gm52K5EndDJRlvaR5IQP3I0evSkCoBRX9yRsC9g
OrdrSFDjTPLIZUjVVgcWebJP2NKhfcYnTlx/ws1+yKH/+TZ/LFXtRcpu520hLwci8Qg/3cC/zSpf
jk+MChzsWl9KriYWW6t+On2Y0AESILze5tWWN+3Vq/Q/DH2sET9uNfzOksgsoqEYAwnJXH9fPbXL
uavMXLkumWFXQCMr5EGfk1M8UYGxLXn4ns9GrPn2iCOzvUXdQZHlzdo1swlqhZ027BFpC2CwYhcj
2xoUGzfXax4rPpnXHnnOHtAHR5Ovs4pl0pg9yEOiL26EETFrhyjd++CxYdL7INVJSJgmieu6ihUF
hyn4BsADpNcB/cfYTpMX3k7HJFEcuYsWITeQR0tksDtAZlKW6f2hQ0vw2uMxGdjDIWdwuoUk65C9
z3tOcAAwwTcwpYjHnwN9Xalrgfetdg5TfZw6gUJ4yPRqf25dZfankKg/fs0MK79yX016vV57Rr9b
mkEG6vHy3neFJ1v3pWgKUJCsvRbIabnWBHTwjVnciPzT++qSJBkOyUGk4cGMVLZRzjNeOTpGg7eH
P++sw9Y2UBB4v1+zTbEm/7pm/3VbsLURZ61jQ/qxu0G4bC+FJl+Xwr9iaw05QhPTm6jBizeIsHY0
Ud9mNxvVLrbWI+E17RvB3cGM6kyUFdaX9CBeBBg8OcfJG/541R5iRoU5Vflo+nAo+1drMxCQfbKc
3+bKGzEcxEHjv+PI/gw6y0wOIAwDcDjQqqnhUEscr8/hBajEhUZVZavzGxsnH1d/nllBLwxoU/r9
t/Czm137/hZktS+8AnCjPwc17E+plOo6rTmw8ySLoDtG9mm9GQgUuNvOoGdoMMzg9y87EPv1P778
X172x/J/GZz6t05Vr+znWbi+We9pMKEGFD4JbsgavQ/80RpZwcgzvN3zK8zmqZVaM3VGSMMseXob
KIzN2Uq4PjldrPzWVzKk3LAhrd6yl/ZUBMiplnNAKHQOzM1x2XM+BU2FRiUo7QjL6h4uYSnAy09l
9PsP94+56fs7hc9jZGMA1r6flF9Y4PZ1q2QZFpjv9GKNaufdm2T7RYgoEYjBWEXz1Pnc2n/YIP4x
3v71qgMJrx7nAfOb0fzlVaWb1qn9TjstHzQXo3kayrWfwZES0u/qWaSv5JrlZrV1trTCgWgWFJu5
CstJKEG1uX0Y/MXl4oERQcI0a+XzhJD7k9JL+vF0FNAXWxl2lBbBcCA6vOzSww2M+V0EfIDNJtUb
Fgf18/dfJf63f94oMl4Wbk9KjTRKLf6+qtwfvTYddEW6BJ9NoATQESDlXQOb0LLFto8os1oBpbKU
ZCv6Zn2EoUC0wvZb9XkQAdCQqod45Q/cav7FuiNgTq19hdhCDr50pw4Irp0V8TOp1gihyItFKYnM
hTR/1lf0RRP0PkxNCwnd0xPEo8G5gd8iyInXSl0q9Q7bEe7Rt8H4OAKEJ5PZyn1CFKk3ETVYQvug
crIQgYa6fZ13oLEmEGz9flqcPxRCXwZoVF4ruED/91+eYmo/H7PvsdmQDfwyxkDR9R/fXnPs+sdz
x25crFsoQcRbnUhzJxaHBDhSYTTmhHeWMxn/xA631gxij2CQ+eCDkxoinQ/5rVjk02uSzUncw3Vx
O1zJZignj0VOYkxuK/VMsp3B7L5B/jK5fpJZ3Hs55UIHl0ITgxY+Rn0PbdGb51HLzwePWpTL3mbY
DbVPaaocarrFPkiSxwafRZfVbUUMhKbaoPuMgSZJXl5BOsRnhUCTYatcb99JetsX3jY6zaCbx3ia
FAoDiPyRri5ALZL0oSByXkF19THpkXLW7J7C4426BjzkPjuNZeIcVmk5HhwuY0xDMLwgagBS8Luv
UPrqL2/Tgmq7C0ldMT6Aa0gWDvSJxZ1w/qrikjQgD9pnQdnaCjp4hSDb3X7m7znJhI/cmhtzGPAx
XA9R1jyL7TpbHBfbCEvhKp2BNF8T/GCJGhP1gN+iQOPjYSmE6waUsWrL7jC4c8cwDYOOHZ6olGCo
CBwjHWJFRAk/53C4udspXhvvRUB0z9O4r3GEEICjPz5q7bO3Jmj4bnFCkoITUe48v5JdkE8Dt54S
v4533nltKB6kVuoTD49VYhrRI4oxnb5rTu5WyLvEe9pfGUH/5JOxxbMWHqlp5K8ViLbkDZ1ygxmy
kyd8jxpqc53wKrrG7X5AivlcJwWHqKXQIP0SOHN4fschz62+zB3oEcKgrGbrxMr0PEqdXjjejhHU
BZizkCkRJRVib2HfJee8jybpyLcP9VG4KMo80jgQOws3VETrnDHHm4WtgEbWaGbOLiMCrZ7WfjAh
3G+3AFO3qbkmyIH43RG/fIRXQPXF+5EAA2oqKEMFJo6PyU5mJWkdTlpJa21xb8FAWo1uk1PPAVP4
fzAkYAL+akh0f8tHbZAIHXAbVKMB4F7uyUMl6g3TsYaVbIdx4cEfJskSxnV3RNqF8NW+YJ/gjY6v
u26yndzW2HfcfNoQAmKEDweDFhdjyy2D6pg3FlZkRRIgqrjpFD3enGpFYgVbRP2PUEQWEodPqUZJ
FIqKvaPvyvNLjMjsalGLB2s6fk3gqegT3EB/0krH0x7Pj1yN8zBGl03jCh0n4vAo1BqH1H0i7kCg
11HqxtMfnecEMViTr5z1LZtoCr0XlJ5NtTeEl3hiEVW3zjMyvRmLCjo9FNMutwiK3Ug/cKQ15xk1
Ti1d9aZD6tKDewAe0+bKEnzAsEXphztp3KPPlhFl09Mk9xpOeaRpeS3EFsJznrAhFX6fijfw8PwL
Jz4GCQhLXHMLQY32IPzU8E4O5ltKVSFKWhhN6B1qAkXeGrzvPbhGRxj5M1K0vpd7Eqs25zUCuBAP
Lo8UJzrcPSWLguDhLqsXUkzr/ertc7SCPTQ/JIMwehLYEb24NKRPYt6o3ctMfJxvwmgAGyred+U6
EEW0pPfmPT0gtpIEjO208Dixji72Tkr6BRGjGcYWNNCLdigDO3VItrKNcGDc0RNc+ZGyB+Uw13yR
hHIlNzXkAkzoOHCrg6R5bWO3PI9IQ8eiudh9OJh0e+KgOhperfvdWuNvzCZcNv8+fIPdJzmDbhrL
3QBYzR7wrQFi3zwkCS7qFsigezYBNS78E5mKckdZidNnGnWAuEJWm/vFYRTF1TtGjEnaHV3HBPST
9IVghvFQROLxG64+JZx0NNiYsbFP487mUwWyRy4K0JnKaQp3HWpVJtdzWGOraon0JQ7UxxXoi4Xc
ui44JVrm+gUpDskZfFV4ZlF1DnfpWJ5Dksdk5jVjeUKZxXDgH+ktP8KKY6DgII8vAN3ZacaXDS3M
WE2uROEdF32XKXKi++RrE0N2WVJJa+2RO7BxvTyGzIjx9utuE0SLpET1C2svA1fP9YXpL6F0cSzT
qrJ/riHxJiZ/LBrXhyVYQ+tk44HzJttfAwteZzn+YjCyPhghrEm76FWBRlQnWTn4DrASKKiTtDHW
nWgwlHiIE2I5Q6TtU9ovaFyqMFNcQ3XrENXodUbAjXyzhEwY6j1QPLyqCMuh63dnjES0hcFj00Th
a1MRPfKt63DfxMsLWai1Jx+SWOghsMZEcUS70YOCQKQP/BwyVsUSapm0UJGhgptvchPPWlLiw4Ce
2LehEtHMKdb4JGSeGspEB8H4TYuEJZiqXXl49kBVEHzpzmWGnZjnF/mX/3rTppuTq1MqobCq4kYK
KOqIt9R1jIgI9u6sywkLsKNH9SS8rEywGShohOYFRYqcBT34caLbatwaBnJgZTSaElJP5tEdYQ3t
L3EKxghsEFTL1L9wjtwueisOkU/3s3aMz1izKI4i3ufm76uRMUvxM2vTMgD7GRnW7sYhrJjrIQod
lpwifMQprRtgpWtq4JMcKwuxns4pnLHcIUXWYhih4BmxIrLH9O3tlHoQx+BRY/AdyQ6rpr1TcF3B
m9sD1+QaAgfwePI/EIXt6OjPG5tcQoOASu5s7NbQtcGT/zJw18pMiViJqfzl+9ccdlgEO6Rd4TDG
TUPY4RTkir1cG+XunQ4DlCNY4XWyK/czMaim/jhpuZ8rHDGEJ4Qo4sRXOJjSz+w8iCvr2zMqMGKO
qqz3HoPAO701xMFuh3ecncRyBumiZ9+i64YL+GW6xWobmNO9iNiEymydV9xPhO75aB3dgvX2jQ4/
dr4zimNIbqveNZ4xClln6uTq7EBReAx76Olewy070n8Tdp49iitru/5FSOBA+FrOCWOT+YKaaEy0
CTb8+veqOdLZM71G01rasyd0Nw5VTz3hDhDAOOUQnQVbBzgAmytlcBED9KewCK/QW8Spdqq7zy0w
7/4tVCaw6dAp3NU2wp5YrKEAbrdoutRxPuqO3/6hf8B7q78c51422lOgP1EuqgPeCCcubFk6SU+2
9JPuCfn1jNpEKoEC8r+lb6lNZL9gW9IEO3i5+/RO5PxAX5CvQiDXeIyxGV4XNVAH2VDMYwZbKIYW
44eY5/b6Jfv6i/vRZspahIhP8X7am3tCkma81xf30xTtgb5qD6D3al7+dXRgI7rSZaLL5PxKhFeN
6ba5wfgdhN6zf0gew8OCGXnCU0SsCCEJpAHEbbrckG6EB8GEG/FbojEKUgjfhrSHrS5j7SaswLZZ
c0j3ZDN7gbs3Ccox4iPSj1iOQljtLg5u2Ii9Xgz4sRqmUdqz3po8Drq3sYKbHjCm44BUAk3HHleD
iimYy2FWWqe9qdyCxrC7oB4gICXLbW2TTtDghGj4cbrbT3iw+EUGK7QqCfvsWPPpPOGP3h013IM6
+3Dnc3AhOGGXqFxI32kMv/wHjyB1XtP8YQyeY9AO+KCNUAMxH7I0WnqKd2TTPwL9ahJ0smNMDZCp
FozUHodKUvhMG4gdlFjkqRkHTUAjG7G5gvOFnNbu0QtohWfj7M50ruETkus1fuW4NI0/LvoQ/kw2
E579GZK2YL6JKrPbw+2cQoAfvSe9T9wUgPDgPQch+gbGBKB2EbWd1YdLpfXCFIGfa0JVQweL9mnI
exfKXE8I6h3jC5ymmw8l2ZAfc90W8gt5RyV91vesPXraav/DNAI1Z5wfCvPt0a3bG+uwZe1H+ioz
zwmCFzwqvOLcYyydbhF5T9DTk9iCc5iba8ncYbKDPQhqTxYC9/zwJgCNmkg2hUw46EGu0ohgDR+p
RJpJB68R7Z32HLBoXU6hBiOmdlOsavtqQHKiFEsqZCvLsIhuUGrOyeFoXpNnwjQONcqjw3YoFs0x
CH58oxhnUQEsB88Iu/tjk6EP7uJvYuJewkqii60xL65XKpH8A05qAnLZhQo3RYd6tO8j3gtSl15n
T2K1OCrQdqPv2Vnc50r8iFlDop18mFdjQ23ncT5PmB15K15AH2ohQQXgqpVLcB1zphZ1h0Yt0rNo
p03ZYe6WXra3eARSdAVpFUbUS0IaKxyMMZbTFmotmJJ5xwTSXse6gxmjqMIiiBTyjaCAFElVBwd7
jIWqiaBvuzJaMNiCpVcGkmbJCfpGYbrD667ko8aQTVicPqOpBrWzTJv2zb9amPsBCWklsFJPRPSv
Anq+p9yEojMJs09tX4F1Voms47fo/1XWqYmvgnOAhsNA6GBVzB4aMpNWKXSHlAAcT8x3BHpfSKP9
WsJXhOnQNXsZBxgegXaSDHQScEDGQMmYdcEA5XU8yLmvqt3FMu/tQEsuH67UtIj1oU7rUYXvvCfj
XRrdpCP1A4dI0H/hzHjzCnE1FrdQ57Qm43M5yLrIHqPhjLrx4BAW3scYhF9LQh2Zq9gDX9nS6Zwi
aMMAykXLBMnyBmBpMh36169xSVuGnvXB6UVLpip6yh7gB1aDp03Y4zpRbvVbsjHKCXOaPBKFrOFj
3RClNd9oDTiNxbmaAhhDhPxduHrUo6EDpInfoUvAvzvrh9hiNKQRIl974aksluaGaFuzQ6GHkZK+
cNYiG5BX8eI8wBOXVOglYhhMQk1hnE6bv7YvBpICaOzLtax2SLeL6U6b/4FzA+t2pocLFJufsvdq
K/+SUGe8bAkQ5iEq4O10gB1tw+fJWDbtF3enxp/04MG9vIK0IAJQnwKv5svfcSMtabnh2dXfR212
UsPWVEvbwIss8N8pSRKmj4P9mCoIkv1SzDl7lyDvX9KO80Wbba8bjatxbpin9wsU0j0806P29guY
56qFjKZ13wObEu0rB8MvHR2MDnHTRqm2q0CIfA6AlzmKh+CS6vKJsLAOCyhW5X3YYS3550UZLOPu
zOgl2YSDmtHEgJkFfE3/cnFzujjWITzPD10xOR3NNyg6nKguhl6LXQWtSArDVB5SwZCEMF1rOHQR
j94AOl1Ou5y8+hlC4VTonDEjboMLaU+rdoTiOSJvS17Wwf2QTMDhOzoX43KzNR7VUTRHzTBL9/NX
Whb2K2LUUUdldImegZIyjdQHOiPBQIk0+GYwF1in6FBUTrlGvag3fO/kIUE3EzJCLmUJawZelXXZ
IMnzniDwiBfFgTgGRr8SRzCSK9oEEsmFzd97fHAvWngpow9NEZpCR3cJ3AUVzUNIB2qZIpSOwDbD
qjJq0I7Q0dKcacisQE1DpZrZ64ApxXPFXb3RBI3fIwREMVY7LXQDEKz3DGh9vJyv0/YE/oXmc2Ow
TCtawVIvb3O0ydPHpwTu6fwL6zWJM75+1o9nnEE9y4Pb9rVtmPfg7j/MbMCEk8K165d3jmqrOHlL
tjdTz7Ox/Ei5x4+Oy6XxvIsGXQZceJ0OrCw9xKNj2bSamnNEu4VSemlIvzBUUFDv+JIctFKs37Z/
MEmvES616v7J6SSMkk2LOMVkszLMp7VSyQNe9pXZMKyF4DhUJ3Bvy0VHum6ONVvxsrRty9PwGPPc
YqoPNFgc+8YvJLpUiZLct4HrZfSG+yZUaM29068Fsum1ofjdnHtwQDH9TCkD5Mwp7P2kIXK8NHdw
PM3GKBfTT3IKeG0CHQ20zhE0TKRn9H06bCPEoWj2++yAGW8Njl2be13W4V79avbmejV6kwC2EU4J
SyXo0Gc8vPrn5TyHOYwU7fSTbbvnWV43jWLP5qoUobCnbH1XeWijri7SqveSB+dHH9FCpKZOyCrh
Ho/hKZKn6w8irrfM1eukk7n1FSPP0Xrv3cSOVXwS45tDZxNCPOrqqPdS1pH+2IgIo3aFgC/K8TaK
TObwhdTqTRBZa+c9U/1xL6ktKSGdwVZ8i3qHcjSnfQnnA8CnladnclxIGOKrRPgdxonLGZosRSO5
+f0CQCRRHJEDG71ScRhSj8dKAEIP6gq5I/WNYsw6Jvo6JMUhpEJj055a7/AUXaxX1FzCbm8Dx6Qd
7rRdEl5RIAcBIRbqaiMcMp90yGJQjMUEAD8+d9lvOzc40Ps2E3VonW55NMta6FvSw70ccw2NYQOk
GWMQ2oan+LO4IpwFzeCRFGwXvFRTyCEnupmb66B6+o3dCTlSCDVnjhoDqYWbrxR+ebJeH4wGjDOM
i2EXGvasHSjAhmCzEKjZp5NnCLD1PFiuikH51YR4fDARkNTHx8J8LPKkfvvsNg7IA/kVKb4kCcA4
LpM2ZTMMI0cZIJfivkfZ3n72PGYiVyLIHYPCAMXdoutC4oQh+lh8ujgyHhkoow7Vb5GtwvzcO6dq
fIch3hh0zGo6RLsh3yNU5SjTK/mHYvb8Zk8cGqCp7SWWMrPj4IRuGanc6SsnF5p8lCQvDOg1jeS4
eaX3kjsG79MVEs3BO6I/dAy6LeievV2XnQmaHi+C0qYoLJWk/UT+CK5Ojq7sZ6q9nJfqn+/R6yPa
F4R6DB70rRsAWzqTeJBfwI0wMor4o6SFvhGXuHlnfKoJ4ZUUPAUa+sQl5dFvwjpCHiPmO6vMUT72
/mDyZF8ADe+i9QWPpz1VHqJaKeklbKxh9ZIU+QzxgCus8Qaiu5Y1B2rcCB+oAigWavbKjZb+udrl
0FArF4H4uPK0GSUI4n80tbictHX7CQb234kS/mHoTiqa1mxq2i+o0W9zsu6pfbtmRXEaI4oDb+sy
KnZS5Ev22DkcqrN53TEo7I0a7p72ZjZq0aXWh3v3MEaXbo3ExVwZInB3dyhlYKxjdU/JuVPxx9lV
b7vesVKenhJofZ7c+6eRjpyL/jk35eJ7TdB9KgrhqEX+OQ57Ht6X+63V1sZZOEE1DHyLiBicetuK
Kfr0GmK00Tdc15j8BOzo/kmIajMo/vOTv4338Ysrq3POJ1MvUAHqFI3RrABVE1eZG6/ixmyRGSsq
ucJAzCOLD9C36Fg/pQHScbs0WzmqzM15r2MPKspdadGiiSlwG5lLo508Vi2fs1O9GrtuR+wo5bHa
NlzcKK5GkrgmQ/M8ATaN9m3DHD6nUC9aVmO02UDzQX6CpovK8EBM/j1D+y6S+N/7/gYabtSvdkcv
PqcxdlJfCq2Ih8koBoI6TlWd0s3ubt31ABrJhXP0mpwAqO3gZ0EzFc1mhwlO92QWUTfOc+MWl6px
TN7RGTUkpupJ27256uq2QslZqlhXQtl8LmguvSnu5nxFFywZ+EKCPY0wyNaD5kg/mzy6PFVm5JII
X4zAG9KCmuW7O1oVqkEbsQqvtsLinjZAsICWYxinsiKLgHb7c5B9UFBpEN8I5XQZ0u7qMVFCgOLZ
FoHzGecwT7lbQ5pqLrB1n3cG/36kyvehpBxUK5Cxm3IiCTT0G5JpiYfxTduXKmu461zmRV/S6zLq
B6zU45JzkTQGrTFN9FtMb3LrvvrV5v/3Vahyp/y5k8B9tNSO3mM62tG+W1xf1Vur1jo3ddwdaw60
L8g2mdfso+dPyKkHTwbMs0eMORWpNsIYPVMFU/ChtkC3Gm8hSaJkRLqALXf5yUASS4a/Xlyn1dM7
PCFsBv/c5ofn8ti+Pm/6+GXPZtngDA4tLFHuGOsudT0MGLGKj+5VRBHTHPeJWignDAD97tXMo3Z/
MgH7AOJt3RheL4jjmRrK3CwxZ1LaSdLzblHmv8UzAFgT6kMqYK9Dtvrhd5kHmc1/KgmuqvHk6U9O
xmZYOn6LPg1cMjPpuTCgDERlKPx8hVx7ZV/iUduI3xYgqtIMVC+pXFautXn6h8nbUN60N7MNiTgs
RNpcokbfR/REFJjByTGTM31ggGjWZLePicbGZavSdtzuDiCYTtFmM9Gwq6K779XmabRA8Y4UnwEU
akkQctcE7HEeZ0M6eWKkMzZwFxHnl5i1x2edmKDjZmRMCFV2t2tS9Kb0iZaYsBqrW/zUxIhR2kGc
1iv4xKIXXJPRcwvSELzgouAZJkWwUUVgRzfb24vu4OqwB7kArn+N/pNlTirhPo/GLtkE0ew0ojGF
FR+aXpPzw6bm+Hh7Gvmrc9JylW33GDAtuxrvm01T9Im830i2CGj20hZ73YOHtAyg0DPW68fu42yd
iyQxLwdFpBmLxrrHODeOj8hesVVWS3OrQzoEXIYunaT7DtYUYg5V7kfYPE/q+HAW1+K89XS5odOW
5pyNFDjNIjJn+oMOdaQY0Wo04m+3B9IRA4TTFvHx0t2WyD3QjWwP2YCGS5WyegufHNb6GPdZoYrB
EpzevBpccZg7y74Xihn9Cgh3Ybt+hTMYhY/ro9lkTd8NW5WleFhbcyhKlTmXQibTubJ3brc+qWTH
1BTzS2NxicvisR36L4c890AvutRttAuAZd49/z1soZw0Rxy4/zBe28wCpYl03vho+894KbGZFQgp
rbCKeBmQW0NmYpyPner86vX7uJeQNp2HmXU2+/0ufYppMQOy1eem7jjG2VZ3RsZ9NrJ+W2AhwOgs
HYh5FX5lQYGC1snPxLDnYcOqOGxHZGMEswe5kbJkWBE4xRGYGiLsZD+ielAE5s6ELOwX5q7cNt6O
AvNn+cJGzSL3AYgLWAXadN95x/QyWv1p2DLmvmIagN1Ahd2vpgveYXiPUSmi/cdvcSqydzoIBCNP
KLiRrpkrXS/7IhttlMJq+F+PxN3lgPsSytFKwLsis1z8O2b+FdjUVTWCZhu7y3b7W1jKn3qrPtX6
ezyLFiskkmlan50HTCqgbtYYQVv5EBC1paP370/W5E/+T7QGw9KCI9yDJvwNrIdXSlkrn442ZhA5
k93gKC6bNk3DEU2P7eBDu9nHC0KEBpVWVwD78g3c6kFDijJiadEH23XMIgg6P6goq387zUClk1Fy
kind5reM7H7Lr1VWPtWxFumXWDuZ7x2A0T3AZXZzwHjKUaMbvMwvPc3jqo6AlmQouhkKPmdfFZZ7
Q7S7zTrzLxiA02qqfeL4ZdtO//0E1f+mvZx3v13nt3d3eOPZqx1A3FWE3NKEK4bG7eLjreiN8iZH
o8c0Bcp4B6lA90ywcWrrq2uPjSqQPm+NkfoDeenXO/vPO21j/aNqGN38h2LfPTfUzqfsfkA0H8WM
rv5i9IxuQ9qb3lasRXhiqxaeb50sw01UJu3Jvx9J65uvuczteCa/XcG3Z3J/aNnl2vxo48ns4i3s
chjHp1Fk3tZdY9Z2FnQd1oARUVeHpCxWKvhIsDO6REY0I44Ney9GcacrVp5di7Q7AobYAu7RwtEm
IyLtOZPyGLMyoB9piknYQITl1zysjSl0fPA1GM5YAnqm3qK5B1dxrQnr6s0Hd9NhAtQfX+e+6/Zy
sbm7ye48dEFt0yXaPijyF7gaDujA7c1lupvUHFWTfEwF3RGJuTuau13PHE5+wqArf11DbQzrdbUD
tejXGvutdCo6Z+V8K3heVyuKFjE+5mDtCo4czwHCWxBqH4Y7JP7vzR/Qjcpf07XfPvobYHTfPt70
z6vQx4HJDP8uRp6TToXFEIXYbLrBD3l/96db/ZakdrTO9dOUtzp5zEj8yKUWLTtu3sUKzMZdxCu4
QWJ1drkS8PeFsTqjwyVG18o7yjN4C7zSGWjmYPoBBVF6xzC0rOOgiyDGTfSXgka2wbhA5AHwN8GO
P5Baod+fSJfGt4CR7qoDojmKxogLdsVub9P5rMSmpYpNcaciKu1/74YfX+43rKB2eH2uWvctC7wo
KlJwuIz0Pa853y7tAUc/FOKx63ZzA9TyT3jg9n+rS3YieXiXnLcJb+3b466q9rHIPmdtjLgUKtiT
RlDPwYEFJ7je+BYyQE/2Mo1b3A0vj1OkOh2GjRY7Zgr8JXzsxfTghQNKplNHrPfiHrEZ9x20Pgf7
lwitUvj+icH20N1skucPp9PfH91vV//t0Z1vb+WgNy/auLQjJDgWLITMTHlu+L8CwfHd4c7teBNk
DMUPL+0v2wIDczwqNDwz2jiT/1ko6FqrfD7fujo2Z0hhrKhPhLO2wq6YP7hXsGCbHzbi3867VrON
aQB+G7hwfOeiNQBtn9p3lZN4Jm+VJuIgJ90vgNtxjjgi1YQIGwwzqxAnxfZR2tjT3GYKaSZPkpKf
GhN/Q7C3mgCDAT03pZnDtwO4+ryaD3V5UcelWUzuEheUk49gffMMwa8DHdRHLnSNfz/4tlyQ3w6v
Pz7129GhKRf1eJOkEl2YEWi2V7yIX+EqM6SR9w2KkQqqVqjm6uEpxgfgLCP0ozVCtFakv/gD523a
ckdO+hKOdRNd4oCCdSAWQjAJrxv9izlLMTzHO8Y/RjZe9tHCtS+L4d5OzJ9A1n/ZfNwLjiowQrtA
hiVX67ewfsqO11vzwBNEzILTCysiNHYGH4vquwpu5r+fXOevS/Z/n6Z8S+U0dX8sDg3Q8YV1Qpvb
0xZ8qClHvBIIFFOQ3O35OVyDkUAncg3TglEpQ3ngaKCjdnmYgUBBlBqo6wgJhivNgvQBFQNaJtUU
uDSqAeyIpQQlzDXRP48yANfJAYmjI3+GfT8tgub0FD0R87iB6/n3/Wl/vT/U2NROu9fDGOLb/ZXP
9qm7L5qIXiMc87KbPu0FdLxq+wV8A/Aug8YyOCKvFauc3061foHB40nT6mDCz3zOVTb5RLNp3G7p
H8NyuxXyYL9Bxi6NN2DfnyTIWn9dzL9d8rct1Kyvl+W1KNQxtn2ImLpLNBQ6/YdgG33QlgR+Nl5O
9/ZPbhWKjIv/2US/fe63TVTv81u+z5ryyAmi926BBQhjzdHJ9tJT4Nx20/l51PfH7IHEVW/ih5X4
48d/C57P1/l5KzvcNvoNKH+hrR2D2QM/ApBwdUiYDQIN6FlyxgzywCrsN0Mx5MfXh4pDOwOKMvv3
2vlbQso5+L+1I4uN33Ziu9dSjqcTWUcUNA27ENr4TtNwRBeKFGtpN4c3mk4+KMU33BxlRQnhJeCw
/30Vv5hP319LS/o96orShRD+LddaPu+f4nJ55OMj5t1xebIr4MNRZjTsGkuH/YSpJ4YbSNStUUaX
AqEJKjLgtdKiLWAU1IAQmJZcnXLI7jwNX7Hy1V1XtDZAujGVDV8A966WAmzkapIncXjvx8eocTW7
jPUb2wcUV0h2IAYqM0t1vhebwbiHhIugnXNx7k85TmtNEOKlfUlR3PJABK/4o5M5TJua4TM8KgAw
NVeZ9siaHjyq3gBloHuAGO3o30/rr+fP70/rW+pyf3xez0wjer7gBHQtlVLh10ZvbwDdTZnD0Wr7
6dxv/a2JSvv/f+/oW8qxvNeHrNzruF5YgBepW2zQOmK0VX8Rpa4I/4CDXchWVSN+4yR3FbOPmQ9q
k/doe9fIS4/G4D7/1QUxLr7Rn7fNdXOZNprWdjkfeUzFnZqIOvLOEUEJGQgEr3mQYJ0oXPq6/zb9
8VuQopo91HorY3L3b0A4GTxgLpNKWP8T2JLR2CTM1jaVm1DAVO7O8MHEhiUtoJ7TN8by7yqyAn3T
vpjq5t+v5lfW+H0hK9BiMFJVCMbdbw/prp+WDfWlqFSYAaxOWCEQHU6AvuBgRGCl2V4O6SS4sz6e
9Bi3g57WwVc+7RCHznCuo/fatuvJY2LRKmJAsZ+fTX+HV0kv/KHg0OSx8J9rheXOniOJQYXhz63/
WL7yy/LWlKQxfYgcSxLpQo1ns8huCTs9O2mWCcfrhk7YAPH9RY/Dd2/GDhyCa7hd64fLaf2t19NS
/nc9v4LEb6GoWdb1EwJfi6TgLd3LL1YjZj7GyByE0b4eN3Cn/Bg0YfeZd2fZd+1thoPeuDoYV3q6
YHYYU5pVetnQ8t3ox5hYcAuKSrTnaNk2cJqeYvRxrZ1zVL9smut4kjIXHNerZ+W90GTcdlIsipCj
R69uqDNy/dKDI76FDfPSMJ5aH1L8p0ZI3Gid3TOy18Dt3g8fevYRgBXkFySeK7M+uohZM6k8H0yF
UuuSKEqKSEEXAZrC77JlSTpwGu3Yt9ovmDcodmeuD/YxZueis0VaHbX+FnpCwasXNhG1hpUB8bvA
ssRq6cZ9iootDBspmvcZ4IoGv6lbp82X2SutrCeOD1Gy6aof0n71bwf27y/n24F97ZGcHw9PSZ+s
fPY2/fc9c7ZtCXqcRELBPOOmeo3jrIVa97O/1XDBFYpHkd7/ct0HimuZYpCHMTBCX254e1kInAVV
8u/915Ln9/c1rfYo6nSWNMPWb2u6kXXfz6Zet8bvBAI1vUIE2M0WWV0fPO5Pg139b2msxkyHRJah
CazBP3fQSfncr8pJV8ZmFJUbTGTEA24Q4mkrz8ttz16VG8C06dYht6DhatCDzZJyPByq43EpaFZf
3FDM+/4w2cMzRBPhh7f213D0+wV+C0ef1gn1V7ytxk1nEkF6jWOsbz05zUkPY3AOJugrPz0bKJ/t
c2sNyxsszs0gxrZebgKDmJHIbgiJW/y6QllN/fuF/f0KlRalLB1V0hDZFflt05/e3cay9epl4/3R
bbCjOGlJqRfZpom4+OZ4C979/OG+mH88nUM1Ls5DLJDGDVFqzvJl3CsiJ/JOJ0iG72iPnBqKr3UM
hTQ7m8+7iwlve12cjfPL0Md3lPZz8W4Y7I7W/HPs97ADBB/8skHu/Pu2VO7gb1k54jf//86+5TTa
O69betaVbdpJxCl4YUEUGuVykXhsnIfb63EAEItItY4+YyXOyWaFgyhkuVYABP6Og7LbfnkeDWcb
KkmFoLkJOYhpGTyB5RXIKhS2RRQsFtQwSby49oGdB6Ocr6Y47pEW4JNEcBcSNXbfnZi0EeYlRXh2
81gKdBNz+oik3ql3skcfL3pbOEW94l5QXgSVo5euSZUw4MHXAtiaWERlOGs8DFYSjmZXMcnDmZwS
RfHFjJ9jYvXdjEvSNF4iN4q6hnNYyEFZBSJn6o1qgY/LYOt59gIWz8Hgwrt4oxgjIIDWofLOQEML
fgz4gjiavQ3mH81083SD4MOf2z61v+6OEFpLt1zXmoVL1ztCI4bOGJtuQZtsdbaAXHpbYnVN5cNt
QlS6gQVhOsnWXJzWMJwWvfUMU7Qj2otBIrMBkKSAw8rcZIxEE3/omibDqgX0NFKc0xD9dJ/Kr0YO
r9fhdUGvu8FJOjop/VhuppKTyI4IHlLWt5kzsHwb56+reE6iVriKpdpKbne/7inzQtxE0OTLbCdt
hw8hBBws6DFXUOLC1oxRrAYeJj+s5JdFFtQwtq/ckEvE46HApVUcrvpk0gMAaMfzUE17xBamIbqt
z1xY+gpGyvgWe7AGQDHbDA9brhqyKFLyry10IR6xkbXE5cm/11z+QjNskzxqxltdHC3bo3e8PDjb
FkwUPnkEqdCbTZqLyaFlSdDDZY1mALNdCPNgg0dpkxku1GYCHUwssXqzTBZQUiN6l+PVog65bnQp
JGsIVgBU3dHS9JxSsk63W8Z+Cxh/8jJ4qT0jha80In5CTr3A3pro4nkzJk2fvo+9wixwNfK6gy0u
Pkwh53k/DB/+OsXADJEEkOvGlCzPanqDdEsrg1lrKsWdaZRj/MGLWrFQWVSalJwmOTsByBQzHdo+
mYBQW2LGHNe249FrKjNa2JuSReDFr8GI4nBFpoDHCDETDofsQq84ARe1wtoHDLOkcW8ffFQ8tzTt
kczx4AO9fRqxEIYWeMzEbPn0wbGA2KG3arAnqQCtYLJEDsB1dxQaTLBg8cAtwYb5ZOQU4IIxSFLn
5g5iFnSsXYVK1S6pdWPT7TNHZ6ld+L2+2TApDwNW4D6VFxMfF/BlFtpu73b92uQ1veyjKHlr77O5
YIxIP5dvoj2RBAFyB7w0zqgUlRThjRaXwUI2u+0W9IOa1lHhjBCVZ1QCVYb1sejYq9pk8j6DEH8W
j7qfhe0FgjknMbvD4HuwLJ1N4U6YRgaHPn+MyecNMTqIETsoTQGXbEfeqhfYULUXlUPjkk+ncw0J
LxRrVoQXH1CjsFeLY58Ic6EXTrpBSgpxKa7DxSNcmPKF6aZL7wqRil2iiokp75zPYJPy9lZHNy4I
hj1ugA89Gp4XLZrGrNUSpskrxr1H2F3wC+K82CcMV36tuEOfH9weg1mlgwfkgCabbi/ifEYYALUq
yQ0dtAeZwhBr+EeuLJgQTacTE/55FJmT5Za2gtTsfSPtQY0U0auXt8d812FpaXdkGYx3FLO8z1DH
BT8BdA+/svWIGCx3liVLEhgX86DZzQxclsBG6yfdvaAJzqfNiNEYUhosJH3lZfaIDcNixPtWQHCo
zT2S4wBLLmzQZkKosDrmZKfPUQBR6ImeKKAO8XCHSgt44lwMkQ/Y7Z7TgC9tLtDSxd/XV9kQFHCo
G0GF17nHiURXnMUGx7MgOIUzJeMWFYZ6OfkmEaFi+4jJm7+YKUYr7KpU7ZqR4ccq+QWzqDLcDdVY
nFycBG2s2UzlATStuBPwvrxUG7FDI26ocoikDFpLom9ka+B+g/8n3eIBVUoBjIp4MZu97OCyZv4E
ND0JZou4CY6REEq4BW+SBKXtTvY24jT7GOwgw+FN0CZuIYTMEpUxk8Ypr/uYcglGZHbHsxmH82LF
4ikQH2btI8lyPWNa2DbeiDKPbswEHUVjk3hOxyKyAMxQXRZkz47oH5mzpyEtJAO3eDA0wWOLbXvt
ilw32y+bTGqje8rbfDBJ2b2D3VALyigxAMQGs25GfIh1xOlZnAuitx08jYRXfhxCiAt8QOu8L2SP
scDgKHwnMkTja9IRnzUcVv4DBhm2DZZEFNQxiwNnTTtiyNq4xiy/8mDZTMzgG5qg5Kmid1NqzZSl
eBCLBrfdKlE020vV4AhvFh4HJarwGhAdsmGK1i0HrOehKEZOQkJw5BgT3jMZMZLccqoHOEOuFsAB
gyx8yNSwd4ErC+HbIbZod2NIUW4kwduZEHQaLV5Pi5cfRXs3wqxlzS23zEUTqzxBJ4Hj4xylaXqe
PUD/QqkkEIxyGC+CK0g9j2Z3FM3u1iw4zSDkokJlf5jciCxCDvvJIkM8B24S/y06M4L4qBPYMX+r
QJyWb/3sxkh4uSOvIKTrdhyDpkSqC1Hu0/pELxh8HMXhR1ygYQivt+TGvbOMVHH0CKNZN5pN6jgJ
jrQ0WMRVMgmeJTQFGIR5j484Q5eBMQWyWLTxiTAgBl3lKMTN/CEPYbN5MTANVKBlbguB2gdmLhJv
AbAWOd6a7CMh+AeBO/RpjPS/fPQsXU4EOkhIZz1thT1Rngz9137c72j6JMOz6fpoy2xog7CYoJIt
wGaSjnHySHzTYh9whlgEZdYYR5TdNVMSUHGUrYjXe9oTF/DNBlCtts+5DB8ETsSvnSQrbkI942KO
84KkD0QtFbjcX7NGJvBZIB5fBjGP9cqOk3UFOQRiIxGRjKuZQZ6bcSDmYlXxkE/goAnNMuK77LyP
R3pAlRSxLU22xxLoCeUFKIR8XAE7Ma8SmaO9bKjHmjnsIVzTtE4zFjc/XB3x/591EEyGmrtDWQ8d
Ks5FSvx002UQ7KOj2x8iT3WK8KbjLE1uMqZrNnVFt2PoxMaihXY1Tyn6eDJpbu6lpjJr6zXjSLPa
AMJG0FrRwzPb2Iha5MgF1G/ReYjR82mmMjXwHvRiGbjozH6gSHHePEvCtTyv2JYMyCMcLmcdjvhc
NQ6TJgn4ApWQxvo9WfqZEXujBoe1sOPo2Cch6YGC02v7zNiVkHS8222HDVPam6BD89M1Of72KbGC
lyeRE/lw5AHF40hmw3JzbTN4mWiKNI0g8xQsfbw7vrgYCuMJIf2G+XaeXGElCZwaMESkcg17Y/oS
6xo0+xv34QChqgRHQGHNzEYcrYiAF6ZK9cqjE2RGJnwu9NDl3rXtyxDXNFTK5Hlamkmy4+1hHqe4
OV1HMIGNgWv0rSnAAssyzvYQ6VZAOi5t4+SdJu6b8zrY7yYzQicws4pGc845fLTiqo+6Ge/5BVrc
lLNpl598j/2T2zT9izUuI7fzRe+JBl6wuU75AilpBSJc+HWfJIoI7ErFRWHJbKkx32G2oyFDjFiM
MZlxUDTA6/EWaVISJFFiuCIXzx7ljGgRSDgSc7F7u+yrJubfteMPh4icjbPAx3YUmjX80Wjsd9q2
X/pDtzE4mO7J8ikWxp1ajAEPMzGXVyDGz4u42q0IZGw4PhQAgoAYg766G+Or7e926twd8p1fffqR
3Ng9PuxN/xHhmOfzyeaX1XC+4A/M/MZxcDP8M//KdD7ouRPyVqqYLxBhYaB7ya6Mdi48lE3zyqxT
N5UUSLLAO8CkQUtHOI6KCcI7WmV+VJ4AVRC5FA30wBy6cI6rAwhMywdGP1bcB/52BmOfowa0k0g1
kgFdwnA2HGsy03I3RZCTmVYCbpFwb84O56Qbv+HWDL9tj+V7fk/PsXzjFwNK7pDzbvjYZuzG8Sbb
7na3hPETBApx2fPLCXaSDIab5LLdbdQGee9mWcrk9ilMmekAHg2IiTuCI2vGzEhpiOU2SZXnHSOK
yDg+pAs9JMtQZxEH5OcmgsRocjmAeIbEh8RsOsHs/0g6sybFcSUK/yIiALOYV8nyboNt9hcCCrDZ
DTbrr59PPTH3ds90VxVgSanMc06ezFOyfctNtJMdXbKSh6lTbISjgmTmsp5bQMjY4vFeAj5MdhvR
AkKQnhBIjssTf8LMLHCJiMv4BEz3nrExjz6f2R+0/UU8wQKsFv4j8bMy4ntyGcvHFNFFWzAlTmMN
+ngRqwjxm8JBX4N5CAoLAt1pyFPMjs4WgTltjrEIBy/LwTdxtjD8ktVZF233Zr3HJS3fvn9kenWC
XC9rs/OTYpLwRszS8ul32rgZt5OuaPqMkwX7or2QHMsmflXYOVCw1NkGO8H7lJG8BR4WBLkQHjRC
50A+QUI2QCPGL8UIB0VEkGJYj6g4BRY9c4JJk9K6sVlN9X1wmpLkU4GiULqcrTO3xEZPt+E/z3+E
HbmckxHzuD+oJWk3g0A2FpgFZqeWYM2vHzaEs3d1SssUtICQ32iQiYLgEvg/XYIU9Nvb3aLq2e73
+zvz0J6bTP/ph6dZTq6OSYaNTv/WRZ0E0bqSlAADF8g9YOLckwkSFsvgr/Pt11p/nElmJWwNek/Q
DtEJLr7Y8thnA90HXiAhMxdE86OIShi1OWRf29tmizMe4g9u9Wm/79wV9SdPAfBluuXvvw4dKi3K
n+VTLRHa0VpIlCVj56S9FTk9QK7oFHIezNtLDl4dvgEOuDwJoSik/7h1FThFRdwzp6AfuvwtMAYw
X2nuHl/4srBCyw3d6NQaONFR2z5p/kMaM9zYSwAX7YrLDUInrrBPVLb/NLWDKobZZ9RGX6SNB82s
r1yMMOzwMLMD8HtkDRSA2OYMFEYs3GNoKTWyQLWP7z4SCi04PojHAjyCfzMXoNCbcZruXhdUvjl/
D30x3IAcfvuq0xAU9DXwBKg6L6luH5+X1h+keaXginb50ek2JySeDFbA4OjIyx3UKdHpwJgWbAse
nfGu3c3ZamMv0CApKw0mqB5fJCOfF9PthVG5Rs6z6H9tJOUPb4OyuWJg0ov7ufMMP1afBKTqkuoY
pnNui+tBzF/W6mHjjHPokS10xQuXKwhF8WqJ8iprWosUYI+735Odgvlw55nkCJfZSrHk04CqL3Ct
yWFOyPqnHUkabqCTR6pekiuujTkV2VEglcOvglNPgyFblj6zhJi3fUzeoEnTfNbyggQfmu3DnnL1
vxPCTz+bR10NMOgLQn4iv5SHrHSoBngleno2FP78U9vkWIe4L1ZLrG32uhbylve0uvrmbtiZVgzQ
HuocADgltZl5fXA3QDBH+waYS0eyEaceinIvLREt6SpHd8Xzmy4JdNXDswdrvJNC8OWXyBmXPxbC
o1zejLGWYcPsvgi7hcMfjhoUrbuaCprKrCJp2QkgmzA+xxBCpSs8+D42wf0tdqnWn5mWc8VThpm/
f7/YGeEKUActDcR0GLXNW+5rtQ6OKMQisEZdOYCMREPPA3jYaUjwX/3OJrBtZxWS8Y8NCGd6re26
RPQImBfRQcwcctljYJnsIQp/Mhxyx5UOQEH1q/G9/hOgD/9XhKaHFAmdpt+4+nt3OewBygMF0bWU
HpyUz9QDl6Q5edOZDPmLfNdkTsYN0vHPiOAbuwUN2bj7KJFS8RfojLwDHmW8z0GAN8shQDk6vu1I
AakefPpx9adskA+mXXxTOLEPd/QHFOV52ryaFQkqXMJADSWOHlo1f3eGaPkkRioe+tN0dHCQj4mU
8SHj3H+5LMcvbTPZ5imckLnWsPCxaa9xM98zjUcYnIEwlouqQHSuzBvacZzHqqfTdy6m1/8qCM+8
Hf5Wqh9VDRtDifmsiJkOyte9GPWxpmix1ayiB+aT1qJ7TPKoZkbr52bdO7TCca67eiSb3Y97RyzE
yped3vl0nYbrsY6goN7Yw82RcooQYqqbfOsK+aQncZIxO58AEz8wXXXLMzR9j9Iao02aMVIpKlA8
UG0/P9E9Ab/kBmPgWIQ1Q9ioovKgzoDcdn7NnnlCvzHjyeYnhooLo/2v4v2/ziedx1BQkRTj2owp
wBXQd0HB0TtkKF5CXRpTTxO+SX7r8KSvuRUpH398oulc9Uxd4MyxWzhq7Eon3oCYY3q1H+AL1rNP
0fBt+ewoUhpJxcAL0bgHSKOWRjgEPv7/hJKY04AlgZI14c0pX9lVh7ZjDv6XLh2CJDGGYdnDnCsM
oCQhHlC0ot2XXxlRNNFl0eZm6PkRsEYnmeOa8A9Mp39reeaQDm36bYxxJ8LBjpcBxfqR7vCZDvwy
/ADzgzTqUIcJuMAPjm0ymDSGy1O6rAYSD4evuo5/dkcPhCKYDHna5O1fllkc22BPb4wDOCUrTgkD
UxJeg8LxvSZzIPbY93Spoe05p4reDm4dOk40UMUsoIiJDeGGTEyXP3ZpD5dLzKCZJs7b61HjETIo
JxK9ZTy8Q1JdYg+jy4ecgZf2NDAaDd8RV4Mx49IZ2cvypZ/vvuiq+crpqOE9ekGC9DzSbjFYO9wp
zCDk6io4Z0drONQ8L+vYoOLtwMGidWK0TghASGjBYUSHnE8TZYh4zSiXVIXXoC5c5w/QPMksJbyq
uEXZEGRC3RXVu5OfrY3HPECxu85Sb8zwLtAwAutNvvAwxKEPSPikfYEy+javgqVhyVfgRwVCEzD8
Wi8HiminOfmB4OOkLhqlluAdhyd+jE2DrbarotGnB5C1eQ0xkizf9oVbc+M9oX+GHRwvjoUECN+9
Zhfp9PD06RFuPzKMMSl2SU6oVcgbpb/4MVdHqKqyMOJBb3axK37hPnpv/W5ld+wCeEdiU1QdsNZN
KqsfMU87t2Z3S1Qh7a7n+Gvdxuv+dIJCLcnygb066uIqz667A8O4qINeSfGQr5JT31VraG6Tycjo
khSDs/5GbZrAS9F7OiaD5otcEJp6f4g7MDH6MAb3zqTDnmDCTZb5bVju3VnSywzLSS7suhnt36ho
TnTzIzn3FyvWTzF85iqqp8wfVsgUuTdeGmdTkrhZ8WHrrxu5NKY0/Qycfh0yx2tBd3TVto709NwL
a+H8MCH853ghcPu+mXuctpC9XYhPBXOkvC+LQ1jXAO6hI+h0al3dNqfTur/HjCIHY9IEiqO32yj8
zmf82ycXJbj/7zWt3e7N741+EEDDTWT6P8w32s55ZJTDa+1+Tev8kkv8ve8+g4V251nHKjlXnIC/
N8ibM+rh0532MZkQRdfpXmnVtx6zk8MbgfYwbn5Dz5fqnudcykdj3QMeQjsCRcSdQas1SAKQI9Aw
38ulRu63yxH1rTBY6a8kW/zjjh8NJlw+I3Lx1RQisA6D5krNo+NFRnCpEgxLt2jNPxzwPrBQA296
mLOLhdDqqR4Pr9n9B1wT6PQX5BcioKFdqo/edJoEdJsZkCd5eulxSi/TDoYHcHHidZaVwuQRk8QL
+5EevhNpM46PQCnnyjtUYtm1NdpznxKlIAkINC2bcuKihuODP4bNQwpzlPq+DMhfmnLUKZadf1QQ
TjuAcvAlQO/pjpzHYogG7W0xTwovybYkH0VS4NrRFDB4ADjdqknpjY8NEqfNPLXJ6BX62OsyDx20
3bwGoCxYOvEPjg3dYW31rmAnp/XPbmSraApHkjc1yH5Ttc37PfKuwsgmT1eak4pOJszHh2JLu9g+
nn7ZkV98zKyo/6DgJnIG+ZoI/2mJ2u71Ja2I5HIm/lQGiStcnEeCQMBMgZH11hz9daOmTe8ZR8vw
Q0RojlLx0cVpXcuVWkAjEAd3pmqr+5tt+aaZL9xh6LVlL+xo4Uvt14Z8Dl8lPOZkNRl/J0TinwXA
l7u/n13l9ukLDlB7byrC+xqs9usbmDFZQHZgxkPsQbHY5fkiwDUUxlbj4iq40osWgMwY0MJqKIEZ
j1PZIQlRGDq/Uo7StM8FT+fJUe7+rgE5xBksQfw7i+GsQ1Ptd8LbONCXPOCN6IhPvaV3HZjkBuyo
JZqYHak7w5CQcQNC3vSu+gyYy2z9TG91UeZK3fe3q67phzd1CxgcuHBPuOfN9mAUCL02g+1T9K+g
o5yzO16m86pvT/lsFw2cFS/vLPdNmgipIX8NxAu0IQc/zFFwXmgCZ5zo5x42cVARYDXfdoonCNgF
3tyzLW4fsoXvy9NtGRZ14UkY3gue7YfzhQSfaMbTN0C5nh6uGfKl9XTpAQfOQiBYWDoI3BLYpVvE
+IFc5dD6mjn/iJMWtdFdqSnAe86WusH9U/ocecqHksuh1R3e4F8NE7KMhPJwUiyHPX7RYohVYJmN
xx7x4vCRqwVXFFcFise3wHmI8TbcTlErAGc9WwDmxkZfNfSFYZw2rCbD90mM4ZTHt2VjRo/Qd/eA
nrCOGRYXk117NPo1FZvp87TTlEgCW5/L4Tj1Rn05Up/9wvn+y0HjatySRPJYhWd2I3pnp6UZ5/eN
VuqckwoVZIPFkOL4S3v3N3vafzu6V2esuFGLfjCwPysqF/uIRT+21NAJDRLINkNBKR6eR2wd70wD
RZKVT4jZhUg9c7tLcwUuD1J7RyhBWXOR3dhpxU+D1ffzl2rFnSYGMBQa3piK5OmAZPwj1vLpHPJp
CdWBC4CWL4ybO5j3gJiCPS/uW/mkQUmIp1dnC5vxE88ddMy/pOnKzLZ97+Q+6w16h/by3aWAdXuD
mYHHUlL+aXr/x3xxEqhOFLy0mrCYdI/K3ZcSROYy/HyEvEb7kw3H2hjjFrP/nTD9+CzZd8AWyNSw
YgFXAvWh+DvKI/uL7DDPYAsY5Ur16SWDsf51GwQMYFTgriXNYtiXULdRaN/+sVANdZ1ROaXUU6Ri
eTAQoMxa/Y90hhZdsFjxCc8joBweTvMjj9k9Qu4mDCoV3VfO9qEDFdMEGG+VMhPeaXohTS4fU4Yz
beQ0kFrkgPcvTUNcSb8ZdQ4fg/1M1BjvUI1ssFqK2HBwkHXG3VFZH0PdfPgUn/WlUgCeaOkh6Lf0
Zx1SrQ3lpGt5L2G5YTfpmcUa6RZDKf4MWTb8Nz7VtWqa8mOEpIu/gWeKwnQjFD8rsjXWIzjXzhEs
MGr7Q/uTtVOuqrdsY1WDWd/yu+R2aZ1tPVAj5y1jLo2l6x/BKHs1ORx37X/N6foQkDFxk2fsdPEZ
rHBQLkfg886A8okHpDlcPLiZmAikikgga2vA546L9cM7P537rNmUK9TruLROcUMwceyLDVXQn59V
dUDbTysnwzk3pU8LcUub6d1G/t2u5QrJYgBeuH8GAFdTbaQNt4NHFJLHfIYgIIenNZ7WCXcTYzM4
8hmoIgwV99piDZEyZrh09JMx2+SU9SFFsXKTzRkaRUmnVFIoEDUKxNtw4r+mpri0rfiOWQ/NDd2u
MOmfLqRSA4DyVTB5LGu5Xj1pafvgkoYkQ2KE89VaqXp5sWrQNSyoLsN35ht8DcMAld8uxLrv0wEM
dO3nTavRAWyng6zGqBwvQtB7mm+uPYkNgKjBIy1tCT3inTWscpL1NhOSvqbQqN9w/2u4+8ddFHwL
Lxa/1ro9+sLoECwYJhecOmlUlHWinxiTwbt61BP7hjAg6bE9CX8P3YBzdgu2LblgfEr2J8+5l/Rg
RUx7X0wA9kgDSNLXl6/L4aV6+bdPmnXIKFMWs6ePstmEUcX0eNot1q9wYFA+UlD+qy1NMpr2Sp29
07qBvfWTHIcpdGebxjzyqQgS//4bFuPr0ynD+9F7F7I+hi/r2LawHeayZfT5YBBRh76wornIrxZN
naiTym0PtpwcgVFBPhgWyCCKl8olZSEruasTttiYZj13nae9wny88XYGHuzhfXPcXaMcz+3P7qwa
d3Gt7ddHvc9hZyUuR8AoSqTcq54B8Lfmv07ohN6KPXaCVGl5LdAR6uI5gbZ1din+rO5b1fJB9/Jv
vR7obBtsgYewe2ABRV3Aj1u8kf8B6V/EutYZfYtvyPQCWC+seH+wJTgr0U0ynPTxk6WBl5XrhL2V
d36E/V25NHqyKl3c5Uqouhn8Hn6gEm/9hPcLG8K8goaAIJ+2OW1nHVVvpJD4ALPzxD/KAhEQttqX
liqcztm5op1tKpQvjZ763aIebe4AgFJ9DlItzLOcFX3rdx1177ahrzWmauIXOOMvDrqsKNSshxf6
4nFVi+tdKsdYjhaHERnXjPrhLBa4YP2kc7jpZuDWvok7GP5EvFHmgRfrfCXWqyCfx1W48F9JHX/A
+DmHdilxHutqGyoLomCR7A/WOXlFZ1iIlar7egQOdK1bzfbuy5EufbIBsyREghGZm1tMu07cY/IM
yFYYvNIWckFeuO6RpuzJXN54CWguLJ9nlSUVJjU+DltUPkJTGUlrC1+Ceds5cmk4xL/MSj6Lht2i
cZ/5wJRXGRRRd8svyYPvXsx6GXr4uHcT6wkW7Qf7zT2MCqTnVqOu9N0r7njNALgdYw1o6v1ngqrB
na4+OrGlLcZtiol/H3dldjJFJv2WjLscyGOS+c+RdDnVYuu/IEcmPp/NlWVf8hPsvudmXJGHzDUU
U1Au/D0tqtjMQtiZdtxsi7jjysVnT6QL/LivTRkePSH7tS0X97DEk4aAmuHaZfNRJJ7B/vqy9YEA
mTJqdxc8YD+pdImcSQaJrR4kjRj9Y7xJE37XWmcEqaOScUmhKh8wARBgYcWc1Mo6ElX6ggytObrM
ndnXnoGbczaF4/zkIm5aa7eMfM4G5fRi3V/7YhHe/pjVIfBpHOGETZlrxUiRAJSlPyFnKvnZGEJg
5Bn7r6VUXT/2L/YvagvVtMNi49Av2XxKVbhr3QoRVGgJAnei1M8vGRKGa4TvGgt2jZTqPDX8uBM+
JIN5gsR/pChyMbKjjmbrSTp7aakI6EtWJkWFzK6OhQpHazmmVqD/IOkvklMGg8f3u1l2sQtWMYjg
eQ0y4WbA/ENRbf3vbE9++kfb6tvi3LDaIp0hTjZ6YuJCO0F+zOfPKbBaME0SbMEcpLg9Fr7j+gKb
99DXqDY2QdoyA1QBjgopsVMgvSEIuYTDbjbVVH8GtRo3nLDHbbN3WphB9kAWDotuTzNn51gSHPB/
QSBtTDl4rPhmf95lFd85sLgvGy6qsqi8yDlvxf3OMvc3yfaQh0D8ib4g1IOWj2MsGVQVn1lA9giL
0wl4oyeau/D5mqiYRnj16uFbLn24wMtsy9TQ0kH6L261dzWcj9PD4kZcobHip/dqqDVWI8kTnygp
2ZzmsFY4cA6cxeTsTlzsIlHqyzL63LWRVFWL5EKdkUETxOac4eFWf40nCKGwf7J6Teu17Li/qCux
u3sPCy40AFfPSpCMgBsm70Av7cmGlrZC3bukQq0IgX68WL/IJxHQhxdDB06dqMYPqIjskPHYfPXT
FSQ+frivg3ZhvFdg4d4MrkvqHC5dqFd5nuRoWD4UQ6NrTbhC2V1irtkAyKGQOwCl8Nsi3/4Ulalp
5URvfPbigV5c7Z+KNQlmTiyk6frX9MtwH4eTyjvZ0yW+54XB03YPWgm/cHW9GTxAOmnJb8GPu9vy
q50Ls7wlOMzkR1wqbZv+nFbLOYzvL8Ghb9bc+pD+AoO6CT+Mr/UvT/GltbfCErCN2zd3Pz6BooVl
sSnOa5Il6lh6rn3tDN12E1zdyMkZGLRB25bxc3TS4Oi1xNgOVOYO/dJmqDkPfd94uQBf2Q3nSD8+
jGLN2mZEPMZj3d1mTEMatmFmPAc4eWCdw6VU+ZSYKAUgBWw/foK/cVrdIkpI31BgATnjGaRbAY7j
tkZXzt7HkJ0vF7MFTvs9eGDNAz5xdvknEMHV61oppkHYTazG1FLDiHASz4lHqbJrHjWQCa+2+YXM
z7ghHwas+NKxTn6Rrta3gkmPcnp+uE+MMJ3Hw+UifZIStl02us7e/ukvZk+Ck7G4bVojg+DeF0en
Mm2oMLJNHnW5zNyut+X7rB+ZBFKZr8+EmrrLzOhee9iuRivDPvOZ/loZLC0T3t5hu7BfV+A85B60
Nvy+GDcSueLJHnkGhlA3BRajgeMOwhKtATs7ZYc3dACjJNDNWg6xNvbltr9FgoHcCWvJfBGbrqa2
3Sk2UZBg2Bd71LhW9tllb/ew0XPwRgHysiyWH+VPuAA9QuSi+Rc28NzF85Xd6Vr/OveZ1tnWmLDN
PUsT2ML8I5q6STAN5o2h1SSbD5K9T7PuOs78ZIUya1ujAEAJEm0fDfGcvXWNhmSvYhwI4BgDj3V4
xwwrjnP5HLqgeHhb9SYglivVwQ4+nV42J+ZcyWB15WDdUT2eTvJMwktGi1bApiYAiCit1+Rrik9p
k0A9O16zRYbcQNni++ql6N1HynHT89i0tpKIQw5bTPba9Slzt59h82zl++2RdrfvZj+9u/meISeH
GVDJlhd8CyQlsrtfoCVpB5nWtbDaSUGyHCVTlOO3gLfWsHBAfDkUpSrbnipZ7H6L7S8Drd6jD66d
ukgNsJurU+p6T4uYOz6+clq1qTEjWOlr9U9pe6CMAsmB9P+q7vw27Tn3PsD6lWdSh78WzoYA7b3k
hYYc5z57CM5BmVHREBgB9URm03+bsxLyA9mUMcT11tiudhyL67CPke0A1kcWEIZs9refrymV5jiE
DVC+AVAupIvT1gusRtQQH5Uyo0twC4qI8MvG5Pq5Rl/2tnwz8IQqiT5N6AOfiuNqkic9Isaj+x/I
MDxfaBQhwoGxExmoWICa9hkP/D4koGfs23fgIohhRfAhYnQFWMqJTw5NEend2Jt9kXIcbARrx0kH
k0CvUJnpruu1z/RJwc/gb8mlBqOtwf/aEqkS4Wbgf4porfdwJifX2Ef7hyLuqLNFLo41uVB5l0S1
2sF6Mzu6a0wWQgjK9DEbaJOHE0epJOtbq+saLySdyb2HGQjDliQUOejvCT5mSTduhh9OB8mrTkY4
8lvsJW/KInnjw1O4urBTlElsHk5P96WKZSmP/gdmgBHyBHfABZCfen0YrYY/eSK1QXClFUdaQbFa
5jHzUa154q8C+oWOHcE9YwZxjLPM94+ITlLI4KXohPiM5/SXPXYkLmblxYa/eDyE9o5YEePpc9wn
09pGT4uOquaCQGYH2Ed9yPcR2LkwIC2gLnXq/pNnytvTWPGItVMjJQgvCKX5F+KYjr3wSpCu56Uo
ueXDvAdbUvxEYz/RZ33/kOvYIPOUvGxW7jD7wr6KoRVnof4ODfGnJ10qnC3zUdgZMp/nkYsV1KQo
9xip46ygH0dPtO4yviofHGcP0Wpt38lddb4uuKSWy7EapNGU8sdl6STuLUjgi25T5FklH/CacEDb
sk4prIBghxmW14VK7lhXBDijolFoqbPspCXHiUsFYJEySfbnF3Ttb6hDNKkTUjJIqL4N5kV+RVEx
v8WlR2sLMjpSSsToLS/RVYFPfX/BA+af+Ao7V3kubdIbjqTVS5FM0/M5QGuN+BWhpm0PEJK2bIPd
c9xtK/g2VGAQ3dSTd/dhtxN4hXHf9NA19FRgZToVYHFAFLTrRn/kuuj+0GbPV29rjma3K6aDUCfm
WfUUkphUzVArPb8pauEQd52Tr+38NOKC98N0pYqoxTwcYuak+08RigJKMu9B+Nw2bO0bPD3XMI4t
/AfYWu288aYn7jnk32iBNaMJs8eFDfaOQnWqG/MGf9H8GCb64KnVxiWVkwGKzSHzaPi4ptMkMQkr
WpIY2IYgc687hqaHGbVYw6N22h354Wxe6uCI8gPEF1QhGYBpM8AN4oIVQLwYZK+o43a1EUQ9eVBu
EYMSrYhltEAeLVf7pQFE/OlIc73EIhwpn36Zt09j66SHQPM82bfJoQbetos2TZqgx0Qy9usK3Ypu
+Mj3F+iEORKnWpiyujvJ13X/KcSGuZaRIOLXzPM/qSDcbutPN+o8oEfgcWBcl/ZrSJsYOhmbW9xJ
CsYDTr4BNSaoOvMquan5XJo9J4cje5gP7A2Wq/setA2CqHdftN7io0XMPGmiIvd0w0W06qNbnz6p
0a9uPmNCSqhpJsRSuU1OzC0Tx60vetBe0BRNcAlnOr0r4y+a3rhZmfRssvTkij5J3U8taNE+2C5O
LvGpI+Xa+Ii1sS5Fvr1Ss5exVl8i8L1OWAZeFs9lwQSXKGj/xPT/M9fcNBa5bd70yEvm5phsiACw
ZqWP38MOmCHJ88O18ro779p9njOyHaz6xFejJ3u9gwIzwuod23PURzgtj4qnf4lZuuc6vzJSxGtO
+6jn3wpibsjpSR60cs96GDf94bizfaN0s7JG4Rnrbza5cbIlyklOA/7XZm3bX2hoK/hlUxL9Mqp3
J+tOHEiYJVNAN/xBuVIz3e1OQ5L2NjEuwOpcx8Fkqltulv3C6v+ZqEdUN+iDw4sNMkj6nzH2vl4p
+zQRTg8JQ8jAK2ekwVgeoFkTvCk5yXWIPybfABOH8RylVPPone7MlzwbYZ+9+CJy6KsDBCFcSWoY
ltChGjuKcEW7mnmF3QljrkkXmvgrBiO6lAZh4O6pMaQJ9SebV7drcWfTtsdlgkoS5sl7PmU1b/nn
uP2xT0/JBaJcbEYaT3WbVT7unijqXoxZGb4pUsm/czn5Yke+XtML7Q/OBH7Xeidv+cTfMp6vElKS
Js4xA+zmDRogrhb2kAzCDDangO29QgBEDkGHjD4PcDbEUITgCdcl2bRshusftRSKRGt7JzgBRgck
VSivtDZEJzuQefRPdBlE6INWw9eAIy/zdB4RVGs7wHR8GkR43xNcnBr3FIdAuWIv98Bb3Hrgt0C4
OYxJ8u+JbPFAneZrEjliDC/TLGn1mWMShAnBoq2lqCs4gFtQdmWydf3WhOMI9Ao58BaE6MaYJG5C
Setg6afUmgz3zW7A0f/g1eowXlynSHnQvNqIq0/DQu1J6+lQeEPN0oe0j1Z3uQS2BOOU2wQiEfbb
VPsz4580rtemRuB0STrWJ75uMiNwg6QT66Zz4LZ809MdpJrjBRFF6Pix6Uvq0vHSw6t/FR+udKrT
sWLjzSqeQ5zPrXV3CjxchUWs8Bby4X9IYhRvm88D8DOb3gneHZomBgNCfh/wnhYlt4mRJ/em/XC4
mDqauGP6cOn33IzZtb24uNmMOxvxuPoLmua4XhvB/eIUeQrbO3+EoPE8Mlat0uJL1p8Dan9jqFiO
DrJP+5TA3b8gQzgdWNh2vdxepQXOsfvktGGONWBRUjB7uEvlTZcluyFCSuIhOqFP0YNubko79Row
IogJbKRrB0IlQhjdtJnTT9aF34ZHOvgI2XQE5Qew1C8rmLcYdigDXomsLpSEzl6s5apTgiqUKAq9
49zMvScY+ogWrjkBZaudLMC12gd7f2eGIOnM0UoYBKs/tAr4uDZMPxPobzucCd67ykHXoGW4tqZX
NNjL1d+1tvvi9O/iKPCketjWEQdvyP7wvl757xSOBqKyBdSDToSZUJjCIVrZvMYMOvw3jxwn4AHc
5vktexNcqOcsPjUnKsXARIdJ5H37n298px+k+NkGyT/h1Zp2zmr6xK7FgWNeLrlAKBES+mnOLTL/
f5woxo/DzfdqNScfnvXHq+DlkN1gdw7V3AoOzl+XOSDvvgeByFQhKL+Ts6LdAs4Jns49TQZQhaOr
O6svjFfrWUjlUG+Qu2irK4aIYaiBsC3sMJ6CkSoz5xHgixa+/2ZkzS2qD+Zng/EeVgAGZNPYhUE6
4nTj9fWQNlkrVaRcnetYKWf02HRR1f6cUC1gJ36Rmu1SU5fkvxk6yvZi5xzY3Ne1Cu9Ws0UbJVKh
HvLZwm7N0hQSVFGoOr4idoououAucKVVNaBNr8ETIxpxIgNgqvSLKkGrPHImgKK9Y5ggB9U9t1T/
xiygndZ3aoaN/XeSNTJNZnflbhszXiZaRt54AM2Z8hwOZG4K6eWO9nGGYK0Q6SHTsH+0QdOGuDMi
lM/MEINx1ibpKWufhmLR/Qo6aXlPo5smY+sZvz02zPVikCYM4Ws2RgDJ+qgVUY3JwVqCUrfUYaL7
rzXHzRSFrEVVqDtgkS7iEzwCPdQ6LeTh+Pzr/aXJypyfNi7bckwfZTHkDZyYJWa1eC542j/UqPZH
OzjuPhjLffnYvGb22LCWpk915/X/iElYQIq0r0btoR7FTR8NbvAH9AQekiT4Ysy8Nrn7gWhkCK1W
Zmi3eIY1WruysHd0seMSD4WJ1LDJuEA9RlS+Ro+MZxu8GD9nPO3dmOY/MmzUomc9k/0XHG0WGtr1
V8HaoYfgIXcQPN+vaY/Ksyl/REIe+CP4a2YdtpQ0bRk6A1yjPVxnplfhoNsYceNRblRWY9qXtxc/
ZHSbtz1I91kfQZe8TNLRyHBGlb376R26qqxuvDux3TdwrUd7nL7cx6xDFyTLz993E5xn4exTkCGs
nQ0axUsEBc9byNcgLio3DclQWfONTNNcAOJF1eIlqbX+euGoIVMt0hyPUcLFg2CI3RMicw34tolL
TK7k51M0o0e2RmYh/gZqx8HToU132RvWq3Y3n22HN8CseWbT5a5WgiJWPLnL6p8fE4FT25Ve2XSX
iOwYOhVp6/2oeL88PTYqCVNDfBd1X0ti0vFyaOHjg2uDp1ug0BzaFwXMkdycnfYB+m6dwiI80dwH
yCA2SCF6o91oZXOO72OtR0AyvArZ9Vplftf8958W5t4dOmRTzgOLVjPiDP1uFRfYTI7TnveGOoAx
GzJVb8dOL4NuzHlpdpizQEtDJdpnZ9MKaRSM3sgu+APmAAmkAQRs6n/ewIcwoFXAhABkwvRZcBFo
fhx2+X9xIEUE7pFIHwntjC56KbROdFLpZ9l7cWVceMNIFcd06iAEXdK0TEc+R4rqaknD4g3DAb7i
fPMxRdIH7E7j+R2hhf6ETkdro7RvxMVtKto2fuSVqGV7ZKrtk8vEHqQ397h9gEi3aOGbz4dMKbLs
Gzc9UqqPYJ5f7qA8HuNS4tE5Xu3p7rpJrTiNtCf7HJnbBjFtoBWRpTsaUR/jA5TrXgCPsapjNPHv
KV+hzURML0fmMt6gxbw6y+aarBnv8IJzf5eH5DI5Zk9kqxDUtCZIRE1HwujRGnNYybBBEDDfQbNF
x4KDtrpmUGhp29x7hdp0dhVK2TcHTht9sfxNktXP/HAb9QW6SzwCMMD55wvZEIegHD1CNNMPuwyx
15crE2H4CjtrLdn6BO88MXKn06Zuy90aCk2unObFQiHLUMkXwnpCiXtIDsmZqYN3X5eNpbecW4wm
eFgdrVnVmUVnb2h3Ajhe5AploWhI72ptsn7BeS850AX4XNMBOcie6hBHK+Y2fNXgb4ncG1nVEiUZ
rgikrh87Xx/WmPSxowfMOJF5St7lk7YyXBmKg+u2Dpkw/rhIPv5Vy2Oj27R9UcjwlvaQpeOOQEw0
XPImO+R3fY8fCSihc+Mr4vrPcdLjIuPHa+nfTZtRAQmj+fs9HZ5Dy36vO+gf1Ae8ZFuOn+tbXK2Z
sL5EabExkeoazooJw8jHSK3Y+ovlc01kXCPy0H22BsvRWdu1nvr98vQSkc0cF1qeDNWNqzFqSBr2
7Y2XFk2x41I8YQ/GPCfoLjIZOmP0B4ppJ1qDhqMcak+H6J2Gm+VxpHu8OF4TrjFkc4XE5OTFwxOn
PZ1c2qXkil0JVw/34BuJfUdW6YV5rvp+OTkDlQ4B4Q/rKDLX9pLJnrwSa8AKKHS7/9J5neqwcb20
J0bwfISJU+Jd1MZm4RCU62o+0m0D7GKaPJeFhYR4CEQxp8wM5tig2MTknbn17M1wjq6xLz4/0M2r
5aHM9IYeVQj1Ql5ILbUjYqFCStOzFoClfMIoTwFQRHDR/wcSopESYrV05CRu2mt4XSrXFRmKTBCS
kP5ur/Op7iAZ/EHBSeYWZG6gjRE4DANDspv69sbOFceL25qMJm18mKzreZvl82KRoHKJEHkJwwRI
x6P5giai4IBASneT3CVHkInUQCa1H+l+cb4GaSATPf2X9a/trrb+I+nMlhPHtiD6RUQgCU2vmkck
BAbMi8KArYFZIBB8fa9THTeib1e52oWlc/aQOzN3A1LBTNEZPe290LR9cmZwHELE4iF5JNsATkgw
nws0qzTQwmNmHK0PtR3HwkC4590pLOkU+AwI+41eCRKeRy0sKnkFT04VoH5tQLSxQABj9o4FoD4B
vZHKs0A71jJDRPE/uGdo+3s1R+31YME2OIO+E2hQSXN/mG5EjB4Rnzk9mXcIxI9ieixfyPSV9wmK
Ji2gN4bURijcP9avti+ErcB2+6+7oe+BXTBhzozbMV4FyH8c4hEceGHhAT+qKJoINx5hLbPITAvh
4GSz1FkbywNEw4tRl3d5O6JWJpaJ66sfSCA9e4vDBaDPkqctJFBPsHAOCIDRWjQaoCprOB8xYJEN
5yJ4ey+PrQBArMxcaR/4GUV7/+apysxsnWEnzGw+bzT017A+eSfT3hh8nw9Qvw0dvv/Y6/QJS01c
fDzGc9JwxuZj4tmTR/Ng25THpydGk2WFwTikv5AksWHPACEMYdkPiLoX2/aQAsX8OUuBqQF3oNz/
OFwiNIWlI2xB2EEtbDnu7JU/zVov255zrqLd+wvqAuT8GrYTjtiC3MwQa9KcgQnOkM1GbxpBHLTj
eJNJq0UopKop9hs4C87YSA8EcNrGAZvkmcIgO92rsFhMi90RxJDfysX8HJMQPnZGthr/CXW74WiL
gh+lJQZkE7zCgTDy/axk9HEPZETkwXg1+7vHTNDFPFB01+d0/2yWLwSEcygXU+jrgf229nXaM+GW
OU4PiL0W8ZBzv35wjWWujbd5Ptwuh+botOF6H5gjeBLoi1F8ryEOg+teNwhQFfuH7wVw/3PPI0by
b+urjCN0iALf5t5yLZkU8j1TBAtroaqPecv8Lqdhbvj4Bqm8c6CnRfrkuqKyXFAti3ZC9xNfpGAP
dQELihdEFlomi/u/oeVaQ3Jab4TpQxE+IAk3yGTxO8LAhVgnnrJg1vQQijTIrDqdP/97Y/cqbtDD
e0GZtwx0MtwoChAqMNjXwUBdk718Ygm5hafuwIwkfwnBKKiCSPRnh2D8gg8LVXq7FfIGKuaE1z15
Exnkn5HweiJdICHtsoUoNIVEiC0jDEL5YBUZV8sPX2FuLNCOrQ7JqU2+PyfHRQ7gwPqD9e58IvcH
ML/7Sah72+3KmroopBHMao4OLn+0VtCm8S+4WV8/V0EqebgHbImOOHWzfJY08gh4BPAFvdD4pgr1
0WcliY5KwxohuU2+9ehb8EvA8onCWKFRmn0Ryt8HrghrL6lG3dr758h0vMKPuMP7o1XMq8THF3jh
ycsFO4b9ieOP0vaa64dgWsdTXyjBNIdOgVfWst86pJCfhBT4ARKHydpKdhZeg1kxBFTIv3c0EYX/
3BJexEu9Xq0ty8SLLbmnoMOQil2+M3XbgtuAWnxu2wl4mnDHZOeIK+YnYsnOl80vGaZ+2GLAZBaC
CLMNENPxFrIJxKIk0WhU6E6KFo7t7+6u0P0xuYWLBB8KX+DSaz8pTcFIlLf+ohosQRr9JaeAEqCE
Ee0QLRef1/KvLnc9DiGINw30demPWvyM/aGf01MrSAMZ+S75raD0fgVTNGuINcV4nxckDuEaZlBm
9RjYmEgEwFQszL1CwhLFIcoIzlETbBp4xZBa1w8hHCAdEwVKRCxoYV4YWi3APZAULbD1Cdvtm97e
vy5dv1CLA4Wrsd+pHys/oQI5UaGS7WhiIMkGDaxXq5DPfKEoaYiPV65Mfo6LkHRhEV+or/wP1aqI
J7ZMJbsYYhjvE/qOXZVc3RzFHi914L9YsXMyoaUJf7l3nmR9asF8pRMoHX16XjU3ywdb6Nzn2/Z9
oWPIDrHHPShwpHDVGQhaD8BwhQtrCcqmiwFK0/qfixPWzMut425D6YuhDh/ixSMKj5D0WRIJRdBp
7CbBt4n23wvRX/KJIo4Q0gFl7AOyQvrhKtSmjVmWS/v7Gz5zL8Q3zyENLnx4N0muurri7/znh2UK
TEWZaLFmGDHfNDddSoZL6yM14A+sXo6/6799UefTSBQIPsMGFIGfNPxVUx4VnCmW22arhOc+EskV
hGM3RPlomQuBg1htvB5tvl3ZizSvD6fM56CTALszk+Wk8mEu9MnX5djrWe0D4WZ6W5QMpeBMrYaI
KSHzWZc+lg9oT9+h9BWNTs73+WMn9c/K4K+YeD8ToMb25/uUX63vN1guO4GkJYyGI/tib+K7/2lM
IqSLX9nQg85FBAuR6+EwO2R8yWVpZR4cceEbvRMt192979DE3g7e6BRfr/5qYPIoxrKDTafoHTi3
aJxZwpeslLQw3Q+0TRgl47g60xW9qqD67VYDyRaFhuBPSzef8fcJy3AJVro5NSABtY6RP548ajsc
Ao7iJBRqUpaxE1YZMW8IlM7G2+BenFHVU8bboj4OFzLtFCeEFyJiaxlpTLqIFyPaxHCEqBATOFRk
BcsU7qbVsG7qYO2ar1ogPROgDAFk4VrmEm1Ey/zMKpwEu1DTnc0/AAS8jYC+oVJhPMVk6IFDCnL3
cyssu/D0oooxfD5JFpoXp+CfHrpDhCUR1YdsUQLRxJC1G6tPyQWyQVXNx7DelGYfxzuiS+xdHZIe
PVA3YXjfJtWb4YOC1de/YWAbXtenidcavjAgIFHQHYQbBJFMPgVMgKgZ5DWkYWX4nMIsoBoR+L0o
e/CxJbmSdjBVlMk7YFTCrIUuI31FcZqGZwKJEHXXi/XyvPtnjvl2s0sUImcntLFcjJzXX7zr9ndY
hdfVYqt7W+yJV0K/wUvh5Zy/swWSwGdGMPwQrnkJPAXhtvQrkCxuJKsKCQSWn6s+GeoXK737Zktp
2qQqoaMWtbYJyMQLNJzy+xELTRgPtm7tRPET+GWcsg7EVVggH6UomSBtfnu9g08wk2rJf+W/Wvhc
NQL3OPxKJcGME+bRgLptx9xY8+nEBvpPHjx7+STI4aKlOfHzIZClOQTSx03SHXYMC972a4aHyCup
B191HoyzDmJeIc9qsF76AwM3crFJk6q7bNkyzqt6Px38oCm1GGKK0eDrUzDNK9QzqJi1ZAhEKVUW
SBsm54hhRx4vodNfVH5Aql3K/7+XhcSHBv4VATjweWLhjz/CmPHGr+NUeFFIztp4B0/JEb3By2Be
oM+F8df1HqQKaDdCgA/oP1U4S7XBOrFWEJJaroloBgr8QaheKPLdQtv/esI+DlzCIiaLyj/ia9P2
m5j9oIp8/fxT9oI+ntzyq9egNxwT3EF3/+wf1qrixjhd5nUu/KCElSAPcUv+acRmM4rnjfFxG0pu
0SZPaLh51CPrcw+PJWcSucJJ/LSXeL+HoGI6PK/ZF6OX6IF9jGxdoWpKF1v9jbAJ/jICahE5gGx/
Liob1tB4Cz2kLQhac1hAh+0M05Cas+7u94MQOK1gBM0Yn5/okB9UabAo3v64s4d8KTrLzr7P/23L
WvG3MjzmXfFvdGJwBp5hxucSjIUS4IBvNhvlFIKwb/7Jikmu31xjJ36coQTUkqOl4jG0LE4Qq+RI
jNwv9QSlBxAODQn3Z4vxCFcTJOttI13Ba4uc/7JCYf5Q1HPuIRfx35RyLWqAlLbJoqAPyRpUa//Y
p4DO9GUo54htN2Q8IFGYUrNm3b3+TI8B0Dzf7ja7I3u7co8A7t8ewCV36+vXI5I980yK71COsE9e
dOE1fLICepOFxb+97MKIFTPSd+aHLDZFhVx0gf/U7V+SM3ADRUdq+ERBydmmH8F7IpR5Hl4FpbdK
VCgrPl4LgM7UlN6CNT2UulEr0ChYSJxw8IZNyOVGJLVjz7uVCFR3vGe8wU8u7Ako8wXjf31fbvjL
F9p3iJjRWJ7cEDUn4QBPu1d6digkxulohSVrSJN33KNuqY7uON0ijBCQE9iLbHfJRpthRKKw5pex
1z/XzJkxPTKRp20TBABG7Xx7fEJn2yxDfrkeslgEh4Eev/+HlYhekX5WmdM4BfhDcO/+kbgIrfmG
iXK5WadlRF1G6yxKdpRmQNICL8brYNdSfTf275VkU7nSFsB9ySHoHhTGQ0BYvs/MGJmHQjnn8Y1Q
xksOjwigSgHBONd0ptccg1fxWflNzGuYyppjZw1j8oSsPd08/81aozX28hNwHmE1SxjrAKcwoxwB
fzJRWWTer7Hw0Z1drN2OmV1HDUfhmo/D1dOlNilE3hGYP3l1u9iegu3ZM7cLGKbBVgjwQlBMwJMe
NL8Uhg0Inw4HBGq5RzHceqJcu3vghxTIvwKKH18FzHBLBcBcgWmfg8ZWN9RKQPcC8E/emeL3Hlxy
7oS6OriVC5yd+APAunCAoK7esILcH7nU+IV5t84qBphHfFE5Jma8pczlXKiJEi9Iu6IfRXG23ODu
ifAQVIG9JUVRn+gmiiuQfXFidORlYOTrdccx6JDdbrh63KMhONmKsL6Aps1M4g28YNA1fJAis/hL
tJTvPWYavwBGdPlYu27wuBBWqGyllkNRvH1DLGa1UVFQmfC5bWJpgecrDmYaKOAS7BXbV/GZAFye
FlO2XzxgMPVM6sIVCugy/F3cfKB35qR2KqbRxE7urfDSLRdPsO5PsMDFktKG8bLgksSQZtaAvp7X
z7Ib9zoSQnm6KO+55QfXXZYDRBPmQPpJfLJczovyWzSTr7evQIuI7qmEkIZFLi9sU36APiZo4/7h
G7eOCyhmnJxHsSLT5I+7NxnPe5u3S/l3CsW8Thx0mgV6tsbH92MrMfcFCr+6RS2kshkUemH6Ew/s
CQEikpc4gC7lKTlMGKR69Ro9Z8iKKAy+IT8F9GUNIZHPbvkrwn5lU7twkykK6Ews30clwNNgy7iF
z2waemNqF+G/hBvD8mZtUaoRcTNGjLafvDy3YNam+mLkNqwwiF5wr+UZ2ILA9Pjk3ar5MpAscNKC
gm3JHl61GzCbCkEbfT1u7MS1njIzXcrFcgknFnyDCbSAWFrO57G1dxxqyhSHH/bQ2R8cETKaQeB+
Zp6CK24lVywaGJrwV6ui4NrgHRuGXLVfg+kIbjS/vDC8dzwlEEYKFk83afw8ZPEGc2u+0U7iadfT
xFLdXwOf2IWKfBaGOJYO4rPyvUpvt1IinoourkXRMPDgJxDUaC7JlnRO5tgurDBXUp2K/Gl/aHMK
wiyOhMKqboK4b3PdP0JY/Y1jRDR3Yn7zCU98J1hnYrioRWN7hJazE9ajsjBXNgO4ObMlDLjssXtD
T9k8MXgFy/xrsjOYZjyZ3TsQOWMGXtwEGDr9KDhPAIri4Rh9UL7gyiZjkis+37pZ8WwAhO+WKWI0
xBF8nGibhBONfEXKHfkJj5O1L/iLEoOUuy0zmIH305DyHgwVp9MypvWhkHSZZvMchD3vLa1ckep6
IEW18U4IDrlPD7oNAhB9+k7/wkwCDxqDK/u7INFuRr290UVI7lbsu9HmJNFMJqF8LHpK2oE3bRsR
3jkaooOrLDoMzsDwdjhJHdeO8RXHofzucUPm+V1MV5K3anx0FAcB59PGguUZqhDqMLySI72bVcEh
UII2G00fQUuA/ILUlEqSff9lEKVKtqpmH1ie7+SambYuhv3pcd72MZyE21epTg3NfpNfBWhV+xCc
Qt17cVt0e3X9edr1vE+b+F502c1wS5xmmKaNDXeM1cP3e3n5AUVTe0wk/vUU1BjYxQzooumcGfN/
J/4I2S8aVxtiU34S0tignbdYGbgsdyBUPMhOY0LINpv8SQyyn8GDadjdVrwzdwlyM+YGgGusWrpH
UCwQGeMOal/csX2LDvFtBqXj8vafUEeoNigVsImID9gaSFgdlMGBkMfOaTaj4A2+R79P8Spx/pDP
fog92v7ypU4B8coFG3lxURfkBCm6Tm+hPtOvtoa7UI17RbPkdUmsfRRDVdSCE1c+Mo8crB7h/OaY
0VrGGvKXkIsMOWE0NV0WRcE5ddoHA8ErsKCECPqd02W8PEgTN+fqGiJ7v1rnVBZP3CnOTpkbXC76
icoZDAs/bewayBMOu2yjpmimKsSvzpPWFXgiWCDAgTNk15c9VjLpimICPV/G18wjVczgHJM6Gc7e
6Ez6fub3JjpojvmcVvGBQiRS2BrD4B4hJIbGLGOn1WP5DzFEkAlkl9NAX6IFCpqQv2MOzp5SFXD/
DP8900N6nYn1dwk+61NBG/l5zSfRlstWg2DRr16q9Plm57b7wphCRUHIoeC83HxyGlfvOh8CACPc
bR1OzgsfatwpzC2vNh1m9M9v4hqNNBybZXXyD9NDDHND0qLq6xyrKV72mNpARnUmubY/2VvFAwI1
DLup8D/F22N7jauwhQPAiJP9YaajTC/2VoD3Y/+zH/tIJpwT784I8aWlmqQeKoYSekDrVVQu53Tx
WSjkLIwo9nJ4+rr5TBSCvqDbqR7YMqz71w/DziVdpUP3ZvhNLPY3l3mZQ38g1hzbSOOucltx6pke
c/hXDhum4JOpofb1HC+1jYR87BIZzoS+0OL7nJbnI9Z2XJXKv1HpUK1NVEsWx5wJ8iMomRLdGbsX
LWg5D2cj+w8Gp+DlUXbmVJ7jmh/4/wegoyNgZwHP+WWf3qiN3VtBKD8LEwQJTcb54V/+qNQhgoav
O1Ve65TIE4sOozkafgdXX+ExhKJUo+Gt/wGFHGsO83lOyCP6u8fpw6W1u0HbfITvqRIoIEvoCujq
WpdMKXn/1iRKPITFcfEw/GrKrbuGg+yAgGxGbAGwj4hYGdJLqBaGrGZFLL30x2viGlK6hNc05h1D
9KbJhI5RzxX+GFviFsS9uzP+vX1Bcehv6K3cw7TunMOUpeXQGd2OF1nBpqlPfve2yptzkpzVGf0T
erCCBcum95zdpOmNbn9Wqw5mPq62h5tCoG+dgwCHJ/MP+OwBBAht82jDebzzLBHqY0SjQXffy+O4
hybe89Rvq4u5bGkkeIAt0oRjejjkGiRmVu3hPqNHZW52hFtw+0+MrReNB09ZZRTO6T9CY+yn50t4
q6PwMrBU0b1Rw9Z+P5OoHC8h5BJ4DBhFjPCtunrj39e0Bnb3MBgktMzH0MsFTgy5qmXW432uxMbZ
p/RuY6hDp696hL/m0z/daLqlDJLC8e7cDmF9Tx+Hr9fFZ7qgMt9SlvezD4kcz9LutpB2F+jtxtfl
EAEVqLXD9B51TXI1woNhHzo4aPSP+47mRVfsCsY7tjSXPyXrdmUDKZVHVad6WBZ6m5tgHGHXui/i
NVmIfSeAjkALjlbak4ujTfw9YryBiebbwRD+iUHKrqvdfilMNR+aexu2rbl5wuqhtDZCiTRHiVTx
tpITVp2hxH21PfPh8zH0UXSYsuXu9adIlPCmtDyyhlArc4Q2LTtK6GU+wSv6zLEmqcgHYws7okQ5
ewNhfeKWN0/vBN5ipC94dVpsXOn5WGKQi6tNtdgEwB+gEFTiGr5O3xe/Xg1BtyfD3sbuyDaSCy2Z
R3cTd0+uxaG4Jtxg7jmtFE4hxcU/Be+lQpDFggEUS/XuOCTyKYwCwjvhtPV7LLMmPyahAeeken1d
CQMXwsvP5kM3cI07rrROkqvBRLDc5n9gDxWTq9W6hX47OCyfBaRWkFOzti0wRu4B0S52EHDHBrCz
cXrcN+eICA/4ek7vGwr91XVVRWfnGRqRnjHnWNeoSaHC7/l++TFpMLtm8cM1k5kte3Tp8ift7pKF
tQ9R/XFM3uOAf0G3D2WxnzMHvLt1jl/Ymmh5nyoxkf0470nBKDQonJ7BZ2wT6DHSaNlInUvxeTsE
uJ8LdjFmFvxZf+xeCRqa5DN9bRcTpE7LERZbH/fxCBSvzvHbnamSgxRpc72Fp/jWe+dd3QWXn/tS
NhxzTdaR07Z1tMfXha81S70PSzUy9G9JmZ5WF5ybBREb5u1fZ1qlMeV0jP1LjCTr54STKmhZdoMT
ksAn5l1w3r9RWaGVgg6NltT9zC+Gx+4eZYQfslxUq2apvRxR/cbnhdLbI1Faj9jSChGekfIf8n3W
SNCISSuqEPxVceuMKZN0+2UiM0P0rcylXX0knuKLZ8PWjkd60m9H+6EVIF31c/q5Eq0T8kN4cN/0
25+gxkMPg9jWMlzYtPgQUWawh+kDGZmLegNfWUKZeM3uJAzqpi7gV8+dfsZwCbpq29mT5JC9WJyu
HFmu7vVw+RID3dHFHVFZ4qBhKagi6uS4uHOw3kgpHePo6g8fjFM+BqAiPeho1vRYcDpjeYaf6B1T
o/UhledcBQL3O+dth2VU9cljoSRd1s61CyV5E+nBx6sT7r6wdn/5w7bOKPtWJoMOqGLgXRDaJMG0
aPHaR2yPY6SBr41zM932IOysuQ/IvYLSR3zSiQOevqCbClj8XlmTggjDCfM++BegjehR8eGOgTvO
9z1gyM+ABxT2TNb7wdF7YBXxmkxp8iV+iSmswfz/FcOGR91buyb/kXH1taN7W81GDlTsdgYn2z2t
Dof1J4P9TkVZu6oKK+zDHz2GDOv1mMVdIyaiwWP7ApXJHs+l6R63pomrR3SH4Nf7h+JN2/QqMDPr
p/pOxr5fD04IKU5ohhbEH2KSiY8UCtfRDsaZ4NvdNp/4EGvydz2xtZ8jZA/wHyiXCCCr5KatziNH
w7Qsbj6uAsF9ce2tJ7Vu75Th8+LomM1MgQjLhbxQmDtTCLV2ewlujMabwe+ufpUCchg5djVsbB8W
kBfkSBIgmlORUmraUNCoG/vFjtO7f4Hz/7TMObMErDSkPYW5bHjE16ZjV5R3+qmRdjuvL2jFEIJI
hbrpjMBJWmH1B+0f+tLFHfpUwybnb5RxvF3AT7FfNxQWhiyqurBrg+ogV8OSUfqQtaHwUG7iT2nd
pgrfFOr8jOVOwX02ONVUxbvLlpiEPPDNXVcMUNd6pu+agA+YvnJZ2x4W7J5Uosu3Fj9ntHJTcKbA
YEx3Syk0uehH6+s41WcaJmD3FzgsWNux8fCPMt2B2lNHXu18poeH8+iKzyuZhGUCMKUXXOmuzyGF
dpJ9PswGw4MWWmeUjjjjXFD2MugiR4vHBd9/38cNYD4Kmb9PNoneqRrwjm7+1iC/UgKxDK/B1rOe
M8Kq0onzXjO2rCyo7VuE5ujpDUBPLYfzS8fvchVuE/omXELn2pHLQCGsJI+xc50fNgLtldx2O2LX
IMOvm8c8ejyiHn/ZDBbg0oxn+tycuJiXwdUnAG3VQhRB+ekL8mlzmuLdbxK2yu8uwNfFPdFQ0fCr
giM5rIjulIzUpOUclyhmir7hGC+mD87LFxsvqPxgPvTU5tTPiwKarAQrSaq/Tn+9ew2VwMipagOs
yRoaD28xyXnqjIB5c13zhTj6dvbrvCO1uOR4lWYYu5Jx8tzLkUa1CF3vBxz+w4K+kffmbH/Ca+Ur
MAf3I0a6WJWaNhiFERlsfaW8vC1Pst8PSHb6pBvi4e727mk6gq/PNfYhij08TrvEkqraedUkVsOR
ud2VL6gVbGO46j5HT4UxQVMHycitcKIOLmf/9vMqOHjYu9Or9q6MLuQwfYYmBJiw58hDU0Kv9Qjv
F/8hO3wIqY8GjO2mjasAJbx8YLOF/LFPiDzPiYwngKck0KJp+eEsEpiNmI6DKgVwnwioCtPm+rvq
rJH4JBMWH7tVUMJBx8MLG2gsvNTSfsyr4n7kutrN2RHp+OQokB4rv0LN9eKJ00TKX9QCtFa1YdFj
HaJzRYnomryUmcnsdKt8HCapgj4NFgRtnqYf+yXs62FXPLM7e60nDlX/O1dmY9k6LztAhCE6+cS+
T8COWFZmv/LHKa3RbL5sAA4welxjsAWjIBJGtltpiytY2hi5EmgM5mpsCDL47xDtGOo+YoNfAW3J
tE2YU7HtBYshv6Vh8glcfbtsGGPhX9z5tM6QiV96fpuZmv8ikV6AsY/IizdDeKJdLvrf6/eDbQjH
qPShqtLOHJMHxiTr6ouWBH9n+1iCekOU6L9YzgaAQb0lkJNXKjOo8l7TQ3D5nYT379GApBzijC35
LQlo1cVcM2WlqYIkbrSOnFfwldVU8qsyOD2wygkOn/W7Dyu/W1FM0v6ajtkSTmLW5SqFPm3nTUwL
y2YKRLdiRVslNt4rfkNmiYCFhHyIluR5tOSF7L5vNjWOLhypGVHKPZuMuYmIaE44T2BDnGj0iKm8
uNLDEkgi3tmwlwdnwHWJlxVpYhj0Q1Fy4ItUYxE512oAmBcVpMI19QgYMf9MUriA7wib7FSTQqZR
bVah9vaOpD/76L1p8MEsarvdt2splmF4dGoiAWGR6QjqWgBNJ8ZztHGA47PpjkGWD2IWTSZ29V2u
68KYN0mj2pczy2j04jc8DfatgGkJZPGAOsinmTjE3HsCdIA09xoeijux+heqtJ7K5+wCp2YquRcF
qH28frgVA5ujY6yfbyFKNuAUgdY8WP36iEg7r3y0obVjPTHLb79FTQ1V4qekpGJGbo3gSK5f06NT
5BAz7OfP25tQiqBtcA3n7pXUP0zWFy3Eq7Wg3vice7Fd0If1wu0TkrZWRit33I6W7SFQ3+4YpzWH
lcX1zyGkdidRaCFO7d2W+0nQVq7u6R01s/zc+ae3313C8cE9HGM2c33K2ZHpIkZ59qP0O5N+1HAe
7IfmtCm2immRHHkp/YW2eWkLM8AsQm/c+9u5knV8zX3TrGABmT2ENTsrne/vUNu0zNRnHTJYNLy6
U6t78zNtKcXmFAnMqIILygCGHwQfYVER9DHQ0SQy8XVlN6Slw4HzHs4Y0YJbLwjJKs7GMLtgYwCF
Yf/Cf3NNPp66Pk7sDlwVApf7FMzmBD4/pQitv/NaskASDy5++41e6+0zwh5vXnZTKPFoqk6BUpnP
DBHs4pvfb7AfvgqjegxB6TyiasmWHp7x4aeimyFs7hiutDY+mXO4tkdM/hqmg/RG7pmp0xhkF9Sw
Zi4OYiSIcikqO0NJzyFwJvP0EcDaEAA22e3Zb0J4fsR7IfIBdAP2d94+ofsBAH0iNx1SXp9UVLjW
KuS5khbmhMMWebPNKeaaAKJmwJUd2RfYCuEGL+lo+7QyI1SDfmxjreALLUKTnuxzfIwffyUGMt/0
6iDA4X1xyVhA4X2gVbN2IL6DmMY3H07bfKyA2JK4pywxr51DXM+NxZVuyp70ljn7/CRPZFWTnLrq
EAGfJmfZ6TJ1el+rLm64mEbe4YbAf8F9F+/vebXF4uu803z6CdXgtWi+4IN4725XxYrzCXbj3WWc
d65ObTqhKqPIP99D8L8HPCR8KL8/s9ea4SxWMgwrGD8T5G6O5E+y7gPECy4DmQJCEgXaLWL/Zhno
6fVPZ14bvkGAXCUGQP3kI0BWflKVAdnbg0J0/ekAXg1+ll7MF7Dyu2GBcPdA0xQQfXK9PYJ8blmn
kV9/BMlLVamBBCx1jm+sMu8C0/8QJiv3Nop65wki8HKUI7bpwdsZ+bAwPP1Xh0rXr19eucM6q724
J/aDRsNS5mLJ0J34gGOoVE1SenoxAP4/5tz/Qsw3RqDZL5BjS/WN8O5h/mywg9NuZGiAsmUUGBgN
syaU/jQLwJuMELTAxN4hGdwOl0rD1TJyRW3X0+7k9s5jOhtSjJKpue12C09yRQIGC6xchcEKh0tm
HGj695yFN/vK+3o7JsO5TWMfwtHsaR9icw0Vhi2MCqOdKq/xc4C9YskMBI87Ghtn9POmQ5YhOhOq
Hxbx3+3NNLkld2ameirm3zQIJ1v/OvEbL75uJ+Ru1oST0DhSc4m3E/Ged0/O33tjODRuI4aOIDEv
Qby8hW8KmdBk9MHr588a3EuooVJ4AZ5qUg3jE8ozbHqYAM3vpnXjXs6PTXhXWjgBfTDuF/IobOFi
M7ro/wyF6vi3vHxd2vj8sHo9kV/24izZrOg8tBBX4RJSPDEYr8fbc5u9HigLDHafvpFjXbxhNbrH
xNTSKdspFIeihB8GGrgV3s2BXn9TrjLIoyw5m17Let7zcaa9npDJlyyc6g+5OuzfXPhXIK2IPL/6
gfK8EnrNKz4PR7LhCHzOofwso48AMmnr6ZNZcqWHtL1trt8ZkJdLqhDgaP81uE+CpR6z1kpxGHJ8
n3e0q9/UcqSTBQv8hNEP9Xd4CGiGboQYgU/fxT6NR9KFoxV9kA5H4YzgSPuSwcfWg2PG4987XUQI
kSvnR2F+82TCwVgFyiZ88wvK+9PVHQU6nIoX4xBEzHR7eW3jTwoB0sZsHYqTNWxPExI83Bu8XhJt
eUl1MSTLr6p1BwnJ+YRqIDkYx4NLP3Gop8sW6H3zNcD2kJ9Oxza9NhuXwch0BuqjA4xMJi3QGJED
boDJpN2YHYW/3dg3q6wJh58qrBRmQLppd/gQ9HCHvf7uViZ0Qfot7m0oCPmSf4W0MTVrAXCWNLkB
mpF2/j9HbuJe900BdUG6poAsquxI4F1sV8LYg7MJLwzgjW6AMlcd56ShkHFjO4qMe2KWURvWYeeM
FBcFD70CY3+Xsukf+cNmGinGFxtscScO0+ftAXW+8IACtaU3PHrd3UZGB48bZ+ErW5wss7in8jeF
bvJt7KAoWu08E9Y4k2h9OjsQuN8/FxJEmnuXhyMlrXcuKQr16QFgZb8oI7D7CU2DAtcHRyS7K6Sf
yjEKJW+2F1f25RmmAddvkHDDEWre6CGWyIAdngn1potS7PSiEJwcPG0uSVF99m0dM+cyM2EF70Gp
Ww0smjbAwrp+QkFQ+n341RZHgvPyKPs1/+8ejWmnxucxxuzrN1Y+L5RwEB0PuFRSta8vtkJOSe8w
AKn7/SvGE0Ez7UGNGV3qU+q1szOyvBccMsYpPjwN+OYsO7SYpR491T3+XIOREmooOjhsmovFeyxh
QeLfvjQb9Oi5b7Pr6rk93vkCS3TIgeEws/oNnpbxldqPSdw4bNISiolIhfJcIjv+mxfITj9TAhBz
Nd4id2B5vD0Kbj+oIQ9sjI0m7uULqh/j+0to/jGwWGmJFB0QLE/AQYTBC2I0DtabrWGgRnBeVZAb
7/70uwgPswkb0M5YiU/smwzBXeN4e/IC5XkNIs8x9l6tf97y8/YlRUnYAOtxbd8Q/7JiUu16LaFz
NNtIng/jb8LIQfKgOWfa5sykBFTIbpUNhYJamGBU8FRuKBA+tsq/dUfG9LBix4fkEgJFkCfc7hPg
w3MJDfiB3D1Y6Bl2seoVK2RsWUY53qVswsSXftum7czEsLQ8Y/rpTfAp7Gz9lmu1e+lmz3FozpSI
6w37F2fpE4mqSZ68V5CbAnp/YeTlHthZfKjfd/k7/u5IOja7aWBuBfwujtG/YywYdAy9PaSrvTfg
aBvhO3BJwGmxIjjkfVLt76iZS+tN0bGGDBxiz9j9XIDvd89lkyOC7paj2eevpJTGZTrC1fe0GI6k
J6p4RxgT4GeIb6UcT2KgWDz9Tk6HTcnDP+M0iOtgeoKU330dslM2xgHnPh/SC7ZPrTvGpVAZAdzh
geuzTYWtfhAtp5OpNu1RpJTTas4T+mIDnVi4doSX6GkFFji68Eto0wFNEm5qRE7oqLJ3PThX/vaX
d5zEk7FTYZLVTSsGFD4CU7v+a8ILtA1+cPiQqDNUl5+hnZLxxndX65koeBemsHQu3/L+GENBBxU1
8IHIpBmzmg5JPfq+DZVGbR1joOsXbZccyqE6bTjlV1D5N6FiwYqp6suAGduk160+7R/OQPkMIpxI
UyZS/TfHcLKQQ5jMiZwpMzP9j6Tz2lJVy8LwEzEGUeBWsoo53zBKd5USFBCQ8PT9cfpm9+kdSoHF
WnP+8w/CQbsK5PtZ6o76CbI7pgzrfsErThmNwadBYZH8mBteNudLMgE8MBab5GjHiTsOyUhxhOFd
W7lde6DDgRQURPtlXszNLzaZ83LzVcqfwTo4t6shjG7Z7BvW4XPzDt+hOFdPL2z+hlBdfJfSz+uy
lBcTt180wfBT7R8XXJKjs3F+YxeFPpb1vo3Xj/Wjmf3XWEUr7uD3Lx5/iXYyzepYPMSLsZbFGWXO
xPw0evUh00B5YJnL+gRITEOtwaKARNWhhNAtaclMA3L1GobUx89uyUn+B99sYvP6++oOe3HgNJFl
VXg4bIaUvx7WSjauAQvzT/C0v3g9fq36yNcJ2CGS4wDFIYTKYRNRsY322vLtj2oYOsEAoM99zmua
0HahzcyNeFa816JxFe8BMLVJUdzTSx7HxZ8Hz2W0wrqOdh6ti6+gYMJvjLkGy/vlfsKYxRBGEC8E
XJnKW+OXN+Wi/csJ6JscpF1xL+7qVdoJfnH+3ItzQUCcQV7COE4SWWp/3Vnb6Ttl12+g/3YAWbXF
r5OrcWXzOU8OpT9cmM9JF+aDFIXV3NjKKJR4H5zM09ppRVk4Bgs+dj0gI6VPKGACNiWqhHFk2J6E
9ZMqFKz5tzllh2ipBzJojj3QZkrB5xwfjZBI5CNGjMVCguv03k/+mPJwgFAzUY7CUcqR/b53jBvC
Kuyh/s0+7+l7x8Q2vYK8HBR/lO6NNhvSmE/k62dGTkUAweeHmmNNM6LO8PS9P5Z068Mdw5Tdg0xk
8Tqppsdu/W7HeMKaFDKORzbldY4KICLmjvW7E9ZZyGVeSpLIyHJUoQMkFndCsDOv92P3CRyyylfM
CbJNunp7GVxVx8Dft8Hfkw7B1y/xih/ilZSnfuIx5qTeXUhrwTUO6jU6gBuOY5c/AUzjPX9P/IRh
NiDgv5a4WnYX2BcBd5enW38dTZwLbPb2wGforlzuHqWXJY6CsTtja3LrqPMET0RD7EiKc/yOhu7p
Udo9vcjKISLmrsHUgDYaRRs973vx9JR/huIR0AFc/k9XIGVYWfiHC40sOTwnSh5QAdOGw+P0t7p1
Po39ohGnQWunAq/GUkgcrL5oyqzPN/iAyvQ2V/hIre+BvTB2FYjTXYDFJ3HqkaUcVL4GzRoUiKF0
q9dCreyvtqlL3sDwU9xKECuyEvzis6QbK6Twhee594IGsWbvbEBY8Suy29JmWqR42ctWu7lJnTKg
gHM0xdVp46hWlr2rzcYTxa6CenB6+7PsYxuP6QncShan81AIIHMaOlQsQspAXMj2e0bkFJfPJJRg
w/ZUqPSNliozPZo3qt+nlvD0TbrEX64Bf/Mepwynue1m7SmVbs1JGM4C2Q0Ky5IDt7AV2VUHjI0K
NtZ0nqtT6YQTCoT3/ulLkhW3zgPs4sUpyyDXk5EVQYe40HLnoZKDGT6J/QG7C7NqHCXD7qwnIeKY
DRwBnfM0t3uEkbEtB3xhWO6cYtvEGNVsyJsgwcKGbLVR6cXPf12ZxCblqubuOnEKX5z1DuHolbv1
nHn5LhPtFMRgYicksozJSOaIWAe/33ke9gLAkZvt8oGR+8zQbKlZdvPPjSgyzaGr9aJ72jjfo7Kh
DpeW4CCTwFj/mkvh7Re5z7XAKNRKT+juVKRP8dBnFk13yfKKdu/Bb85ses3Ef/FkwZlE3DZ6fGbq
Kfe/vmhLpKqFig1G+sS0PRTU1QTYFCRUCQ1lKTPOp5SW5qWKa+DuGbvGpYQpSue2TU2Hu12sup0m
oxujH6PnwphHTmw4VIClMQkWYzLZ8nkrCXNuMSCbvka+X1o7kRAqjuEXDUEHToYYfbBAHEyv6KjZ
zmCHE0ZWwlw8vezuwH7HSJOn5dXhNzpWu2b9ZgmiImLwGOatz81V/KJ0YIrSKis9Ntd+Y//nfb6v
JEZ3VsR4fFf4xfx50yF6pYoVQVpuULrE+Ju5wIbwuOmUECn573opkxYZWUCdkc0vbIZYlUHJZWjz
DgRKloqekX/zZJxcQI1/n15wpkfPFVIIOz8No3980l9nYRIM/IUmM90ZOyZ+AjwzuADeV/XgZWXQ
ucaGOQ1BGkrrAaX0UiCFaPAF051JoPCnGb0yLb0JxWIby7+l/c1s0QgjCkVI2WntxcZKItL33OgB
pGYaIhCq1nt9dwD7tNz2N3arfMFiAL5/s170aSAnTlDQp9JHEKYC/UVGkbWW9+Kduql4zQbDqgXn
pR5x6mZc7RYv56kB59ip4fMSsUvYIK+whUc6oexDlNM/Yw/54Ix8r4dNnLFx+0YzGtAnul1h8osl
UWsnWK41ox398yeZzDVvsjLDdBH5g8c5vh8hd8Dxf5O1ceHFYEqXXgHJKzBF4DJgLdJLbijy6hMr
LLJB9kYpYO0P2562BIkdtGjx48SVA0BfMhMTnO4nV2z2IhEyB7lblB6MzT9jQwQCEvntugRRuPAk
hOOEf7kwCOiRMPsYY8OoBt1upl1beIXAAvAOY5tWkametE3+5FVzHjbf2ZfsLXsg1yg7PcI47AoH
hEDJbUY90IzgPRFQRMrDrGOiC51kNDgqQ8YX+a9UzCDPOLg+EOgOOyxfksqA1PE1U/zSe8ywKjoY
62RlgmhveSfBFsgoYiYxK8NsNYqf02sLe//wmAEtOXcV5tx92NSzehYtKKEt4fA6x0z8/8GW8gzZ
+lK3Cq6JcmliNzh/A47Pchqy5gzcBCjHeAI3/0BAgA3VVSJQceinnAdPYq+d57LkwF3yJ5XNb1BR
zWQXdeFZQMWp0ycJB/SBsyfOps1CsQ6H3WgLThWzNLaUMNQltf08GFtBx5a7nae7bKP6RIliK+Yp
DoiSK8HaY5qKByKt44iYx7d/39bi0OSgLk96wBmo0vCyaJeK7ujr5yHalrdnmPyO/9vcsrD3k9Fk
nECj5gvH0lKZS9CX9Zse2dEej93oawsYxJUAViBfnRP3jv5x2plM+U9LdnxBUmCYp1kgNhGzUmey
pT54qtP2Bl79sERmll/n8QqV6iowvTWmWTovJlbWOq0A2/Vkyq7S+nniEgrwWDXz9KbvI0fmhMIH
mR7x27PDYXr8mVgqryYmmjl+1Y92mm1Fousw/Gvx0dh8EOVrkJGiadxOc8HWDk+K6acjviwxHpMr
sodlaF76Dgsrlqab0iVmp3jOqJP6+pROfobPTwdZBNYApOtxThWdZZdGs/iLFHol4/TGHWaqrgQx
xHX/hVMAGR070W9vOi2ONnus0IjOaBhxgMd1dCps8pqX3NVIhDwbT2f43hJfgwjA0Mvu3QrTOhrz
CXALnKY9jQQgNGbua3WN/4+mBhqVbeGmINCcOh3CTziJXseO4Zk/Ndt186Mf1IATl0mA5AmDH69f
6wxvW4LgxyhJJpDlTMz9jo7XJd2hts0LhE6KgllCRQQejtWTGXQQGG0m8fHUPLYG121noYoACS3N
zeD98WSIYt7XhU8zJ7oopIqc1Yfayxx1oR07RGxrIBqayi+uwfrM/OtpoIu3o7U2zByb7XoDCrJ8
rSttof192CYtWoOEbwh3epUc8CWtcED9Ogl1HJ6LRKwxmW2t971Q2NVhEPfoRUa2WdbP+8kUKx6I
uvYj8zvuXmkZbE8/8RzyWrORU/tjTHsSbCGcZO0JHpzp0xEL6Nga3ihLgwxGj3YkzwBxYxLhLs3O
ZjdbhmJed/9SjK8bfa+L8w/MP7tiU5J31a0/dZ31nXC0j0ScaLTgbm8Uuc5SJN4lrDRf/C4LJsvM
dpvNmxoXCo8Dx682PXHCJAdJTop3AJZYD16SZd/blPhQcT4ZfwUOHAwBuFvMIaHUMK0yrv1fumXM
BILAkX/Ofvr7S3XQcTrJLHngp319GLH12rGm5XRVwESYNUwJd9/Na91Fywabf5X+J3Jxv6+tw0xF
0tNu6+9CdelRObGYRPTn5gI0xoYrwnWmAk/GmexKfy9BcpCTHsraeUEBhJ5qk5W4kP5kefpRN0/J
z3yBJDOz8jCZtbvQ4HkRrRhrDoOKngYFN+mHww3v/VKjIzHYu1dZmIQFDiCwYqEhc06ki9YRaLEQ
CtwnwMVPDO+RTgQSGoIF9m3QyVLMG0mol9zqxLpkN5C3FO9sBPlg94kFRUeBKGGXiZ8ZnhC5/aww
VxVVA4eVPIMwkAMQysSbB/2fdv4ueqCYH/w24ShF6UwHeoJkOcDej5xiwWDwsTUnPgxRJKv6itCf
ykmlWXVk0q6YsC8DMvwa5gRMjJ7OayBGClpRuvzsq2X3XPaO1mCj6gifgLgqKDxXZdWkPkz3Hgna
y5Z1G6kzW84W7Yhy5gtAoZhwIz6g0yo/3ulR23Ru9Bvf0qBS6bcp2CJmHryOSbStfN6b1Jia3ewx
Bjg94TBQPrXTP/24mY2dXhFK1Dyp+0CzswaZ0hPfqEDNAsZsk7n0dfDDXCPKOJAHImmWtuYGPv4K
lbExXLHKKQ12Ffh2MtoKj5ozWpGVw0qgJIn31dPR3173U29aeo1DVq++THPbu7I2nOTw9ib0s2Tk
pvOqmPHAxYhwgKlcem9Q11XJWLD7SSg4SBiId0k/EzmTSq/1KVJ7CG0cSWRDebNZdnw8uHJONnAg
0dGtt+zrhddUqzj0hM+cMpICTEbh/9oyEIUMrol4D0JZOrXStOSKqGYndvSPyrDzYXuM9j2xp1vD
Eh0EVQmjLnq0J7lK3UnjbcOLGxxqPKgzUo3lPaCNgT8QCJhb4lZFvUYJrqgXSfSVwWkI7mZh57dI
n+54zxRnx/+Fv530QZY5zQmXmFwN6nYjcDNYwhXEFooYRjRon3EUCL+H9Pz6zvQfPFXfXvJL49tv
y1cgLzm+g+YO6EUFsn1E2/7Svl1AuLogNoZSAwgnxr90IgRF4+ITwKUvTau9ZLJfYNrFzYjmaX7g
RKiyrbp/QuGw8dNTPaHwFEQ7CAgIFsiP77/3wLZvkKu6foo+M0BW9g/3HH/7oDdXmeAo9eKJHaFp
aYLz0eePNRO0B3ZZdEKsXfyCIU2Ow00nETdaSLOEdtHmngmam+jnD1EICWgRb+GCQkoJH9+AXxSL
lHCemR7N5fWHgTVlJ5wwDrAlVXB7lyW7hyzgRrVlirP8jI3C1zjJE1/ccYnqnoK5AiCc/mq5LV9U
EkZUV8J5uB4bCvTXo0HMSKv0dO2gMOQNSiY56JgPGFLS9dXx6iXO8XZMQ/rIL9TtfcEtkX2JUmCT
EEjicJON6ZPNnSfO2JII1q3Qe2Xj7GqALhCDq6kvUuyom1V9eHMmq6Q9nuKVltjPdK5AQO422los
3Uab5eQKUYtRCCXIdQo7YmT3DSJyMNQla+Obrsf6g4k4LlzL9tZSkF6IePiEYxbKRLD6YDgkwJSC
uUh+G9kfzyI+xnDehxoHJRBm5ff1mYng8DjOWez2WNQmOD9i9AMQDJMJnTpRIknw/oRvUvLkmZJe
U9Ceirbv8qEKT6FzZFgVm1GIK9XOpBrzINYaL197uwVjP7t/uo2y0gK8nSlXOLRfNCisA7s5vd7B
g11IJXI9dWDosyunu4Y7zZjVGMPevr+FZwC3wswB2n4XLpUWBBHGXFQEqNeOBmi7skkfTsdh5HLP
h2N6xlQE4QyyqS/oTnElV4dtJGam1K0HiQDl0dX6sZSpC0Z2r+nDk5VgYwHof/3kMZuo1zgL6weB
tde+ZztfPJN5X6/Nvdl6UQR5PSU0VwKTok7TAdUcUYEr6mHjxgRRDOGtpmzsEFLYJD3lM5scXnP5
TENM6RjQ21HWPH8AfSbyVMfSAhOsF02SmzPCi61kS7xcNVVSX9jI8FseYc6sjogfO8mXWe9QtrXK
9kFexZXWLsfB5D/cGlRIdhMfJMpnKoJ5wm1nUA7PoUxoU2Wj7h70U9Lp+wIYcwoOHQk/ALv/hILo
M7C+Zz8SDxPcV10DGvRczc7k64zd4WeeC/6ExriA2wZL48zZHuGu0NKPjlEWlH2PyzM+ExsIOMrR
YkJzAlzDxtlYpfg5nY2r6ZMp9w8adyAwxXjdh4lLc0ikWypYlPoAkM38wbCiG7Bb14YR0HpeJ5AQ
TecbklOweX1IpyORDJz53pvTxx4/S33OTfy+nELa01cyT4m/VrsC2vpuDb/Z1yKFiLMsllUA6eFn
+HuKgQH9+eF21oWkM6WdcYh1MHiF/VhktnNjmdADiRBCZqDGqjn/vhdNt4gKD+a5JJAE9b7DjOwu
+r/K3+SxK1xeslNF9r+H/Unm5Q0IebKF1AkuzaZG6lFKecE0ha609Ib/EFmTxqQDQrQbuq85iIqD
Vmbd+PLIycaFXyum+FiAIjGG3EGEgbJJWy3bpRF8USj018+wQoqIlOEx7PTBIjE78fMLc7oZLzDs
KJjeHUwhNGZdzGdSvtvpKcadh4crLIbSxhfvQ/8NkZyJK13uP5BN6Z/6ZVY7LxFPsLEw3Jn4/eY1
5y8+TqWT/xHQ/FzIobzMTxIeEyz9TztrGzdWzwC9PeC1TVeX5uvWAChhJsaLoA9L9RGO7oY9iXpd
6SfBQ3CKxmpnKuwjB9NxGIzTsaqmeXjP4pq83HmfrBTSGMhvaf5S7InYl8II2kDnyf3WgMGv+qoa
PNhobrotezp9qk0jScb7TA3l0tVsczGgr7nQeRS/dXXgZKVHpURV/OqGr/UbRbkQvOolSYAhZyv7
0FjX63ZceubbreM10gg1DR+g34TEwnYmV7VaGlAUFAtrdfvDfat/pUszBzc2L4TOxe4ANfgSWRgQ
IrIRxVnlEPmeEZD0mg8XE2O5ZKN0GP8neBLiyKbbeufqJoOKyeHNNuW9cearbfj7knEo/zIFzmxa
u9hhajeSfdHdYVfpdavuwmfDtcIK5GHnPly1968Q/HcF2TnHReTnocL9cSZXJA75y8Z8s3Phz+u6
BwjJ0H0ARHP4Ddkzxn3wKMKQE9z09GRCs+PRG9YzGI3/iIEF2p/7+YmmT7OJs0ypiUynPn+SRWxY
7WercLa6AFd75DXepMZMFIIdT7/sg9IhqJsUSn2F7h1pBMq1u0wYSkuJZ1cwIbp1YYbV7H0u+y3K
HwFl6N3gIQtEFznSdxd1q4bQEQayvZstTG5xEgIE0CX3fs4rh5AWfLQIDHEhQBX+N0G0PbGZwkZQ
KwwbmBJPGkgook1pN7BMD+oFsyRNo1RECbbkoK/nYKWYEMCp0q6GHiQdJ4Wr4Pe9YB8UwNg1KyXi
ArGtKzO5HwlvieRF0C2xbLA//sQmxzg/d1a1EGFb/MhnZQO9p7RP+gta22Da71ueu28olk2QxAHI
DyVpa8suHR1pikuDOIYXrqdWP/E16J2gOFc9hKykoVRsbey1oDYM2yYemeBUXw3lCu7a6jn/+EO6
exhB/rTXoP0q9/fv9cSbn3uxj/9FwEMQy/Lzi+1sje8wI0Bq2F25hN28lkeZI0hqb/MDFb5qt5IZ
jbExQKAy7ouPfmY71TtHLv3XAhS1v49K9xcjYOaJ1LZ8t7Zb4u+UIhx4OOKqn/RTYWKLLWoECKhY
hduwnBRz/SH+qZ0ai3oG0gVM8cGY9gAx1+jOfetpo0eLEStTuBFpcqy+MIltU7QaWjzWAhW4sElV
AtAtfaOxzee/j084gbMd2+bb0dWNCsdUt9tF0lsPa3Iu3p7y11Dm4oZtAXYj7oH+/lO9rKdfjbk8
OyX2E7/6x4gS3NuO+EIvuNGsa2o2Hkw8jdeqfuuK46Ob5zQ8O2bS0OQ4eIQgDj5/INoFkaznznu9
p03sMqeYfyzF+Un3z6Pytcc5p6WeGdvwef1nJkAveI/GeCLnC3oUfSqfvkvWaL1F08JeZqtztgUh
BxAAqjqUQDPucGxWUUR2U35Ly52wKH7pw1+XlFnuw32K3mfbghlmducUUyJxbYUaxgY5+IaJA9WB
nKdDBYkX5sv7lFDVRl5U+yrsjcbTBdbId0ZB3bqYRb6ZI1zzfvHBnu/23ryd1+Wd2S2dv2ahispg
flxq2P2cTkWQAeTMiyU0pWB4w5sfuY01FHqYoNm8R/+IfhKQRBzIbIIAsWe8LVnK8TnPnPcmlR0Y
CvWGsAYIfNmPcO0sckFHBvJpgF0YQNo04YNAfRtZTpHdXyZ4UbGc7edzZy4V2Ogj4R+iSwSPJnI5
2nzMerILOq2ms5vPEZ3fGxlk40w88uokZqOAO9GfFk0nE6ugMCn8PLc6cLFTyukKiIoLDL+Xeomt
Gg4qMsEqPjuxm02YdyUrHEXF3ye752uWMELlON0nGvy7ADQA7a74uTfo4p4QbgE+shUu8/3BvCV2
V0+33znwcR62YXJpEFlMCR+Aiyg7AMe4hZTWNn/6j2vnc9XRnpfcfM/UeMmLSiuBPIoGZ3QVxllh
jsLEE6pR+Ar5Z+zRJli2cSu+WBow+tjI8K1WTNQmEHgL4iYmP+JvPivfsxc1dId0IbGR18YoanLX
67RZ3S6E2OcFZXk3VC3STAR8/xdDfPgw6tGRcK4/R1g7fFSF3X9xAEnMduSnu/Xa+AOu1QX3/2pY
2ThrZ8QmIs03Fp/nFKqwgbgJXhIvzzi4QZYE2iaPvp6OsJTmw56c7S/NMURkp/ZxT5oNfzByxgYV
A1t0eOvvQLwC4+F28fh9hTEickTPTANcZuM/cAR43T6UDcmVxJv2X43buGFpG9idEfLce7kQ8vXj
O4Udy5wF6gvvmNgvktTRf3etX56gK4EqQ3/3d19P3EO+VzWnYLfY6++/js1gwRB19BGgaqNumLDZ
QbyiKQ2rxhpkBmmfAI1BfdRfdoHHxH+efdqGSRElDp6hn2mxEW3n8GGfI3cRymfE7K13yTAGqCjY
Kqh0eLtSW7wJBWX8tDXpkZi7U4GaQG3LXvMeUJw4mk4G/p81tr0SazDQ1vqFJLWarBtHjF1KShg+
wnvBFB2aUEeioiCf6y4scKd6ziTBp2X8sK80Ozlxy+fyjVfi6XNAh/y2vr/6sZO9+AxbhVwGxh9A
29fvFsoLhwgvjGKNqJ2y1ydzDtIJRKn/+isAX5GeB8UZzxBnkX4qLso1pvzQnkefokuKEZtzkWal
bR7uwkafZQP6b8KeLDaI9mn3mMbbULv6etTNWd22JgCVmRwml08Mr0fD8q0Goxv18MSeYgZivv0P
lkXYFsUhrMpt9qOE5k2RICMyH+5Dmm27Vr3Xb7J7eSYADeeo3K+1179+BZ84qjxWlYfvQTRxfmMv
TeYvnOe4/xBo4+lW92+KiCT5wa7zxK9vg0YGpujDtJotQ1aZU8/T6PZh0KgjMzV11F9ldBruV5TY
tXtwzJkyA1TRkY7FhIBAxlZCvAKYVOOc8leIHhfzdeSFARhk54G6E1fZadh2GwMM2y87zAOE3lly
Q2W255cNs9u80qKoEn7nwfMH1CafXpyEc2twohVvSrXQrAbPzyORIoEenhpePCi5TiPb3V9z1q8P
aVHeY8mW98IwjRYYRGqQH93qzG7qNJXbwxyQwnKb4dk/N74rTaAetoOGLKEZPkNp+GUvZltBFn4p
Vq+ZevnAw8EvYvtU/J4RUOM+JefFWCiAbVzia3pi5DfvSL1/YkQiQaWAQx15JY8GCJOefiYUM4YQ
7KgygbQFkzT0k2/3C+XogspKYtd/wMblOMMaZZ3Zo8qiXzFVEFGg299jWtl0Og8Vf32QFEsAk8ws
5cnLNvg6w0orFtxh2a9IQ4TfxFdk5xohQE7I3jfITC4r7rqoWTAO2OU1ffYusW/pp08IPKsM23F/
pFLBBQ3kknzZqXqGLwrB8FEE0Sus0cD8kpalwLHmggaOCzq/IhTJONZxT89je6m6PAX+ZY7/VNSN
kJsZ5pNb9CWZmSKO7qObpaj4XFwwbRNpKErYncobvDTWTY6w2h5OII1m7I62sXrhSJpXs8yBsUdb
FqiG+lUIoxX1jtLctMdZXDz4yu8DhYbS3jKfd7Na4NdAcs3jF9QSqTnXOcDWXZvh8+3Aq/zy30kH
d+w7lw/Dy5X2GFHpeMaOChFKvmzVzRnuSrf3DnAiAPcLkcxBlMsGB7AAW2SO2NfsW/1TswUnxat1
X/cIR9ln+Npj8zU9gQzUT9Z1cmzPaT17osDmLU98HWMaYzVF+sCOaYaPsZwerT5I70T8eKvwcvMb
FzbBEnIrU2gm41Lua/O2nI6GyJycSDU7Jq9MCYku48TqbN7TeM5R9pcvIw5nClV4VflGmjOcZQA0
gSM6l7SQUj3rrThEEZl4yAacGLclXhWYpkyE2dww8utGcbWBElyyihvDDDmef5lEvi3oKWVqdxTl
4QMiCXwn67tLKk/QZ8pIVX+vDDhFWAvCl8JJ0vS/ivOWpvmmZcRYBJJ26KAPPonumSemjxg6u+cG
0m0rqwOdrCM0CCqkdHNrjmowCC4SsGjWr9p+2Xx8oET5Dj8UzGLDTDArlt1gGf38CZuKoCv/Y7+L
sCno2cTtZElA8L92T6IwGxIh1BmlqoEtJvAcshIo0ezA/D50I3DY/gxaov1MThkfbyHacB8WVOl0
/YbSEKAXGV8qIo3gQxp+q/2qbiRP230fsNqk8LuJHgvSoh9WhYZ4KfLQfxJfRmTF6ZYuRhbxJWHK
5pw4NYYEKgz3bgP3GT8R8/Du8bKGNIAHkGoDAp9rSlrd/Y9BkeHbzK4Uodh53kwOmhgRbZsfRi+n
QNKnJoP66oCY+UR18ckJUibkmPvuUuDkITvMvITvhmyJl+wjTpsDO5mO610KWZNR0FxhJEzyEmRY
LnXVX0MX/1lzlOArZ6Y3KOktiWDmz36gRO7JesG4NMO4NtGuUI4kY1+2IhskS+U7YdPAm4kiDt4p
JE1OELylsIXC6BXfOSghsS3tK+ovba5CpMH4UFRn9b9kLeGjBZOavV7DvZhhZqBBgL2l6C4tmhsM
xgkN2sQz4xKhMxpSS8SJ0n0hOtT+stKWnVWcBeLbNhh6UzyXv4qvOhgTLnRX81tqPue/6Cp2ZD/9
jeLjgy2HUa493ACx6xFrtYLHKEGF9/JeCJSUv/U+q4J2cPR+/v3HodGO+lLjErfB8HVJjTlBxJFz
Sygd9mnsUpATJzX5PGiy6/nvsFEfcMPHsh8+AdwE0I406LKdSKNzlN3P1pxNMnfyBC4kM5nRZz99
reufy/tncUEQxSGJtHz61ebg55PVhQxUBvG4Pj0xC1xvX5Z3JxfecA+dgzLo/h1LrVQe2zc4/jjO
VbbBq7CMa5yoXNGFa/UenJ8IhMx6UobbP8qLBOWLSjM4HUhHSSjITnE8vY8EWOg0H/syWKfl4vI5
wqVDg9EjS2LG031cfvTUTbBSwVDCHmuYio0ZGvvxO+bhki3JOeDt4GJb6+0kgMakL8dCCEYQ12Ms
VeMHkBaQqKKZaUYSUtlS1kFwNmAlB40Q0D9BjcYR/q5Xi8Gnsh4FcuaOa5OAbr4uU807wxJzSr2O
kCQgfLsiiQJt9gdWyWPb3bWVOOuo2IikqO0I2Lm30IP1qG6G1MURK/HBxTIHQ2UjLJ2evOF42lau
+DemCc5JfPDp2giQN6zNXNlh4RD/nMujOBoalMvRoThgXiJeon/reuop3oJ59WKKAfsa32EMI/dY
L1A69fYqh6/Kt2MQLn09sxpnJ9U2xdzAoADAClOUgmfjwO/4fX5G/fa7dUUGawUvC388mhViRDaa
5VMPUNJQZgVbr1+vJ/F8feezgSdSeXqSvHvkbj/zaI/IeEwLG3Bt6g+YzMF+QArJmOz0O+TOeo3r
Ge/mfHJ5TD1wCORkUP/oNblVCBHGTwz26XzArOTzta4hF3x+HUf7r+sN/e9+j+/dSDv8HR1kA8gN
JwACpzrsVwhacB3NXHJ7rnv0nfxFjy7YG9PLgu0qiI4unKy1iQ6WQS3lwCY9YrQB4G7ZIOL9rDyW
Rx0lI4WlddvnmJhMGeMcoC9Ni1smwr5COgcAdILTNfK48fwmPwDR4y82arYEldfbR5Q7YC6ociAO
0+CC2ZwwekedNF1NMFsMMBOlbh6/sIL99VrBUWTdoTw92ySZXMeUxRcBZyFmAxgibPeDn4y39Vdc
q+y1mOk4w9/F9CSSIFPm+tPXvxFDmV7gwe4XMXlgEOp0a/3CcFbpnQtG/M29QiMnZN6JihibSdsp
ISUQ2EU/1tjL7NhZuJgTHEvHAMtWJEOj8LdbTOKsgg5pbi6rB9lTVXLEOUVCsMlZzI0BKwaG5hYF
0NB+TfSYcLDpcRlrfz183KmLFyfYkdXlfjJDeUWDPorH1Gt9xnlbcoFZpxJelniaTakL9tw7fiYq
cQ6R/etKoCmAQIV99uPBk+TwGO0h+DRU/6PlaACZLIXvaOVXZQ50tquwL3RXzfJaHcPuDDxK5jKf
eJYnc1LLZWgbI8VbHNMndj20B7KsObG6j7evzIUEW/EGuwMdim0kgczhraM4xzF4jY0LVjiZ3f+i
Xx0fJtssC2Swrhiu7W5jtQYj0BrTnB5bAzh8dJC85iM5JLkIUyrpavqasTb81WcP7Gmrf60zyXbp
khU9EPOHeUm25+4APP0ANc/hKDwDPL1m8Q3rmo2xbee7mqWTuP30b4xa7XRnGJNVMcnO2UD6GW8H
WPsEUx1UZjdBRcsje/xXPrHxTe5x8jUYCU5LBhzc8j1mCWOtZg1jChLc3Ak2TZ11U01sq8ETisru
HY7ZkDpY5lLJlerrBZg1swics/cmnhbXObZ/nXPmO4P58dUjNjD4jWTclnNcjJLpv/YEjwztgt9M
NzyGsDleBXDpwe1eFh/h3sigiZ1uT7EIvF1zY6DVTEQeNyzltXQe7gaeZ/wMVDAdiPVgBFiOL/Hy
eS7AozzTnpz0NbKtKf7w0yepQCxfb9iNU4YdZd+C245FSfPLerq1PwRWISqOlyrGgvvERi+E5Gc9
bmwoBpMXesfyY/UtMVhTDmQY1Age/1TrkXCvYGnYmbuiXsAO51oj9kBKGluYpYizLCggjPPs54+t
GiIdBaBEjHEWycIYcO1A9F3flWTh2pgG9PisV0eoz9VVumEhuKUdmsLLY7hEwAFbsIKjBrriDUDS
0/0AU0VrNlxp/rQfIDgTEigeaORGF/dUJ8sTWh4KdwOmg2KRQS+DVE1l0I+/Hj4Rjcgc/d4ZVTaV
DcyZwR0W+l0E+2Gx/D0xrEumBLid2WFxdsh/xqhjHhHvCnQYVILGbLSDLka3j/yPgw8TNUaz1KxQ
eIly+h9JZ9akLNJt4V9khPNwm5lAMioiIN4YWorzhLO/vp98OzrOia+rqxQx2cPaa681lz5l9t6M
B6Dsyya8so5X/R1J0RAtnS8b5cD1kPrvAbmtNUXupgIihXTCwwag79Hkd6nS1zC1cVU/n6xXh1lm
211jrDgYO1VDgqohoP2MoPCmneXmIscOohw0ZMDuPefUiua9rNP2vzWzFQaZ9/FTnxyhQ9fefwMb
jWDU/V/LCQ6ScEaX/Nu1aQ2oEfEo/Ea4Yf21xq/8+vBbGom37AMNdhDBHcNzDrWfCRwmBIPKM1kf
JJ6xLnfjHjWRDztkGzhXzuvudjv25wVfgdt3dKdqvuVPLuOmddCAg6glfdR2uvHr5fOnkSCzBtOH
EYWDLClNmFJLYDnQRps+78ctgZPI0iyVRsR6KTLjo5rFbtsEjb1ax0Gir3tF2ZPk1JQEIcTysOdq
2Z2BqS/vB7UHEbdI2XPMqUaspMKn5W6cxAjpkvCcdecIJex07a9JlQ6jBk1T/51Cv+XkkTbp+DVA
Sx9tQoRnCRXWycE3hav5jN8NYq1J4exfmr3+A7zgc9QJT28vuE/n0K4kaMSGQPZlKhp0mMKy9YqM
IFFa0l9i8dEfOK+HXWWN+IoVSdv+7mYMOho9ex7wJJ5CyuwvfiUataDZdommM9tBFOwAyBKkj0FF
/2+3sxonxTZT/AV9Us18p7YfCGi0PMbMSTdzvK09YHk4He/hI4OESUNhteHuof+w4AEoW05XIOnB
CWcG0IDYfAQGqceVBePlfecwbtPD29veo8FJnw/hWQ+/NeoH9E4mk8ESu0ZEDijBO1TxAAgvds3R
iYTZmdQynIXWH9jJ373VOZt9xC/1z94RO8YPmG8+hhRVF6PMbTDoy6waDY72efKO5h5qqjyMtCFU
EZOr+10Qybeo6OKSbIUE6Q26eP11Bx9YxCS/xJ1J2/sx2UXRgf7B/1FYfGBKnw+SL50gP7hZiBiN
WAUFm6dZIu4gNNPxL9Llez9Yl9jdT0lbe2Rs+A0WvuPtwT4ZoSA0DNC6wexIr5GFHNCwMZg7NIIj
rHzI5si0s0Cyl1XNtPtLlr/rB6fXZwCGVPleDgHYwGtgXFh9lC8o8w7I8iPRjkoW+j+VwE/RoSYy
DmGXaDjuBgcPSP5JLcXSOZEvhtVOEkjq04A+tUZLjNI6HHLGERHgDaoulfUddkegReMerxiyftgZ
AwQP1HgMiR8lINS5kQHiRkxogyhX7iTLu+zvMD8FzJyxhx1huqN7EXt5r54Q7MD8WLHqCVhVnHHj
nPci3NKZbZPmCKJax6HsQg3H+TIRQLwbpRbEJ9DphpapHDoFQ3liwKNQ6CJ9UOpSqYDG8frbhI3A
NyCEAoqAcp8grkeBbQOnd5bogqwRShq3Sehnja6ns+P8tN16AtpgTGvMZNL7Ig4zuPkC+jnLxjyM
LIDTj8PSv991e4vKFzuqQJ2/6F0TzhhVEErpY/6A5NYreZF+2zoFNSRp0Yl9aZcCyvTj89GdvdCi
P+UpgyG1A4QahB/JVFFIRmaYYYrBjJ3j8idHACBNIw5Tm0mQ8/7Hhse2gYscY/ZKY/i31bRwu38N
3xzjIkZQ9aRrVNjoqIAPmtOq7P4xDqVIhS4Mi7upLgXiDZC4K3zRaqh4qmLgvQPAMOs5NE90UsFm
c36zQy29Rg0efTaIKydljsU+1f3i7r1X+m7KK+DfGjT9s/76HWQM3i4sJcM/ZjzolW8o3cHW36LF
BzH86RuDeXiYWzd7FB/gQUh06BlAUK7p401ku2/Aft2L3tXbXiT/c7/25nsp4TZ43avl8ZspNM1z
mvD/vf0NQ3pXMmyUmk1d1u7UNz9j+UVK9s8HnyWdjc2OtZCQb3YJjRx0cr+GBRoA2Vtvve3VhhT5
7IZeeXjbFdqp7O+QxlF962JtxCMf1NUWj4MJm97vDtxTFEju8KIp0kfoFlXwfakQm5hGyUPfgW/D
v6h50tu7t33w6GMu0HBaULkFrkjIhrTKJsIl8tex+9Peos7g7a3fECyYJ65PywNzGVjoS8RudhiE
QPq6WPPZ3bstvxuYHO6mbBB7jk5vcnT+hdrj2vDFD8PnEn5QuLUONszAR8jMAynDQQEswWhVxb2P
99S1moOA3lNXN8g83v2BPZ7/XLLKwBhcn8D82TihCMaqGNBjvF3DEj/O6v5pyNbprO1v/q7hhRAT
X8OyVxPVy4L/sbGrNV/fUSZc0Ec2PvIRXzaqqQ47ddqp70PebA4DwWq0WfYl2IRpeMzJAFYnSHE2
WDX8t9rQpCqQ87FZmLyxcRlfyurlZ/fl86s7DGxXN4z8+jAyIaLR083VI69DqW6xMQNYQDLZjJBY
GdhNZIji13W8g4t101vh1fveEU4CG65O/e48AcJgjjysPQQEbFiBl8j8RKfxk5fB5upnHVaHq7iw
AcLWF0y1Ogyp1rUkbzYPAQMcM9uKrsjCgeGdoTehN8b+0aaabAbL3cBtla3f8NRZ7aNT42rV++73
9WRNRe1rVr1y2dmn6QOtp99AZe7pXLZ1mQfXDuFl3nMP7rlRtBsZlMaviYJzm8IIKjks0wPA3gHE
zmijEssmJIimaXDZNTJhr8O5OXZjNuf474+rhRb5etuQBzaW0WBAvoXw3gsevRjXsWbReJQoAv7D
uPBgdiY4t7NpdEWUjj57PcF6gxJv500+iStckTs0sQGhar252CyHD+j71R5NKgZFh5BYx/YP1fkn
2cotHcHOmXxTPKmAKNZrNp7wv/6xGtV317AXDiyUOVj2XZdjBsOYvuDAkV8CHqd6OGDl/QFA+m6u
oVwETn3VVTfUfsVZf3oSVwiqI8FcnRDcFudfuAOLfZUgHruLyDFaH4G58C4T+5VM3NN6vHO4yBYf
/sCR2qPNxaC/YKqwPuZGjabeUujdLCGCvgVYCRMdBwsn4x49J61gGPJ8OHejR9aSwanTFFGr7jYJ
19BUWPMzOG1+n35MIz+InUFXjWhi5Xdo/FdAtH4S2AGFQJC64oHvIeUDsneQ11OWHLf+Z7wmLW4A
tmS3a1HlfJh6AQjf2JKQ4Dj8CXNR1hXMatPXmjdIxFtIWHDt+dITzh5rv6KHRaT5ycEtOFlfYFRA
6T71lSWiS3Bsxjk8B4Qew9soKs4iBwD4RyvOB04ff0t5YrzLVX7Vm217CKYiKCw2B8mH68vfnxTG
KaO84Xxq3ODemPkxwSuKyyR6yARPBSOMvOq01HsjMvACUECOHqxlg2J6PHrxwMXgHC13uMAvMeql
OdgiV/0VxsCkYZjvuHF4Ry99r1BRZQeLTez4LBMv9fh0OZcy4gvdSUwS/6BNGpWg/OKeJmgKvYR3
9VLWJAZF4kmL4c6oqNu8XF3oeMMmt0GbBLjY0w4K8y5bT8rg5QVWlUVRF9o/s6eLCPJtFkSnCbNp
HbfH8VuXV+ntdcSJzwno3BJWziTL+QEwDXMBxnDY0n1PMmIIHEXeQ/JlOVsLTsoV58bvMEeF2isi
PEf5JertP1BfXOiPlkdUcc3bLpoi4VOe5YoKHmik7oWYlZaya0doiTTkYgsEN4324s0/cOK0Tgvy
4Zc3WHg4l24FW9Urs4/GFg1Df9mwjkS625DXvUJzfFOmA3JOw/sRTyOLcT3N+4ortc7R5WTfJuYC
4FppXqPA+LL591TWmxSmzuPFx2G5mfi/2iOpUbysVmwhTeWhV8orm5Vuc1GrzQNEpKa0jKIAOOvo
3+32MIiaomQRqDHS2qgkRLtJIT0NmxJpZ9Srj1Im3EQ29RDjqzkIUgSRfPVUERlyBWbYB6iC19CL
zotFynWc0eBgqR5GqdZe9EEm17J4i8hcu7iiFi6wyIzEFrxlgIvgVURV7JWQtZP0qJ9uM9jISqYH
Ejw01ko2DSSWQCZYlwlFh+8ZRATNJrzxrNlGz+BU8kncl43UMb603fwLJYGjhf6Jy4V6JV6kmrJk
4ESYyMr4G+/ligOT6CYPCgbKwuemoyX+sTOjdHCqwxVctdyButgelMVRy0p1jMMyGjSZZmcIBPEc
vVWxH3NyNhNaobOIGmHy7y7jd3LT069Ezan+wInpM8WrdqU130K0jyjSTsKLioFhfw1i8xAX7yDy
jpbmfndc+mR0DjA0hkopQl+njQUpWsb86A2yfTHy51S2SNGLbnioxC4HP3izZYRamrw9RAletF9f
092VryTZNESNeluSIn/ENeR27NNJ5maAiXA/Mxry+t1seRjvTHbvejRy9LKToNPw8u5fsTDBp2iz
7bfgKxG9dVqcmQlXIj1jo8YCDkeauoIn4pk/+3aM20s5l0lPlTVXJ33bu7ne2TLBiIncYHTY2XwU
tC4yOKzwHPiH5yfmQ4YLq89RiBYd7m5Oy1q8GVGgF5Mkg1HMcJjawUWXWOuYIyB51kS+zWlm3gOR
87uLh5Tl3NI8dA+Y9+O41uG8x5BSWWTipupy8JYlsJTygoIdYQcbpihJWDvh3Ovsx+9qmfCMU5om
cE2S+1l4NztlydezBuQUzJ2QsGEGjGepRhCIqusPqQoCx08axloXZM7wIHHNFDe85b5av9Z4E0V5
zzkSvx9ffbfNA8mNTA9Kl9gzS97Bi/U+ZEQ7My60vEneTwJSQfHJIH2K9PT3MHV+ujvKi9pW8lAs
dgVB/HBTe7E4vBA/kPuBxCP3aHXAt3zvlMAIarIEJu4Hyjbz3dTcZp0IYKQtagpazDu/0z/tHTb7
ecShKULKLi9nYTaO9GlYalzrfPRDBDgsGds5iYyDr1bcqeRkE4w4LqaZFAWgeerxCGFV7iMzGPmV
ylb+G+MmnljPwl7xbEg1hL++LSUH3DxG4Kj36HG2m+EdWslowC+n7HjaXZGW4NfsLrCni0Y7F9jA
jAixa1xmzKm0Ik+WJC8L4A7A0n1L/kfWHpuX7MNtYearCDG/sBnUJ9V4EZH78lZMBu94FnzMy8gM
6mgn7m5fiPz9FIT8z1cQB6GJBh2n4+QnvmaGx00y11vhKSiTZDd8gMLWCdFOyYrjSehV7cp9M3Ic
2Dx2kr6J6ZCdyiqk8takixuhBsYiqImsUva1+Kcw70wB2Ys5157X1xHOrWz8LriEivS9G/FTKK1D
7UnqFnOVer/oOYW19RcFaXLI59iPGemdXG5qU1jUBIVlBH+CW3ByLy76ShyNnYzocjxjYwyKQxzs
25bJie1hTpadT6HotiTpIn2uTOapM/g+85dNitsMaqP1YiOVC3VaYV6cJtEramULiyeMgSLb3Uwa
4QXTcL4VUeLXEU7xyK4CqZs0KTXPW28r4reQdbGw7oEliT1SbVS5n315wnDSA/ZmFk96e8pMUWZw
RGVkUTSRu0WiNSeIo2cg0Kmi8iUbrojY7HNwSvgNj1kuf1BRpOhN4uuuxR72Kt4pSgl5jigkfqbJ
RjEDvpbcrLi7Lys4lnmAcS+PkORLJEJyBK264xufeMsLTrCWxzAVTaKnhSbAeY2Q54Z+aW++Tyqe
ipc8BIIHnXdO4rg3WWlUrCS3JN/AAx41xi/piMKLFgnlUMk+cHZDSl+247qHD0G2UXB0zEm7UwxA
xZI1h9TM2Ur0y5GEmIJb5elYPWU4hcwsQxX6mAsoyHEQNurCI39adK/dYQBtypM6jlc1WxFmwnQO
rLojOgWUHpwhqjCL0GhmSPxgLz5pqedjnZDzLQadDKG9zZ8ni9STbKSa93/BafACqqJGCHVV7j29
sbVOOKXeneTE9jb1rMXTzqHmGyvjffoWSWKZU2LVnKLnWMEGT7zCIsuVhJiS1Xn6d0osw5sLcpMF
rg4TjdwjRhG+LayfHZkQeExexN8uw3CYErCSVIaaAE5zuop9vxnXnayjdsPruGl/4oeweDTo5bdR
gVJyn+2gK0m4WnBT9WXELZ0v25QPC6byDRIa2hOQlN9D70XM1ei9Gn945g0m9Uyzt8dwwo31I0ws
9qyiReXpZEVRTDJg3UHgOE95dqFaUr1AUfnVkY6zuPaekd/iVhZfRTx/8POkfFJIgJ6icwj7cSc8
iMjJIaGkC7ETTwgGngdNmDua7GyN7WiGy+iTy6BnN267N8vPGAeqRLNBBJKmShNVUIbip1VaxliL
8kB8qArAymf+NFbJifPDS/n41bHHs1IxmTgh57QIAWS5QY9jXeDlzMHiyKrs61AyhV3cXgbDMMOM
gDrKb18dAtnVPLXPZfz91zcklKJD0N5FBOZk5MQsaQ5EerS6NhP50UJzCOJjSIVR8dnvVBlPlb6O
1mYqrQ3nqOJxZgG7JF1gnepge9iXUUHA+ueQvtXVmPLzIy2L2ytZNCL9dt7OYNKNVnqOdBvyQ1SO
tyHPWn1p7Fj9Hdf7saujfQ2mP1TDxJ7SqmL1nvE+sKJZ2e0jyQW1kvXrhNhQsqhUq9vA2jELXFlL
ZBnhJq77G5sc5O8DZn77ySMAiljURMhAKLzhuVSeXTwd2uNjcLOqv1cDD93WkBUQMa1/pY8AVdZT
jYIUx3ZRD/axF1POQ2t7KISoeupQF3sH1jWCRVGvpfpyMGHH4U1uajYskJfGxwG3mX/HBhUZsLT4
EVvrvC67rERR08oVS/Q6URQ9G0qTu6HiP3A/olhtwAhiI0edHb4dWsdRK02jXk+ZsFHulFZQHpgS
Ps8OE9DGBis18vU+LHd2c3mVaTu4A7N4J3trtsM2KkYl7LSModnWlwkk3qRrP3gMR8zmIaNMTYxI
GYDY+4+LwXA8l9kvyb7GO/gkvqi3WIDwVhzrkoUVagxHx9l9oIC/Vpyiw9A0KcQnvzvz416hd8hw
tLA1Ycl3a6VdbW116rHYRmMi20vugCwVzrAhJtgYZ5Ij5uuWe9cbUMGaSrp+17YaPfWyFtVHLagK
NdE57o3+tQyMbUxZd5k8J4tfmJqpqfeBEkvg81BJRL/eTyM0PAnsssmBYk0eIo84TDd8xr5OyCee
RW7lmnhO6rkHZzxa3F+SDbu5iF4xtZMs2fEs93xg+jHdKQYU13UC1TGMu9ZpL/3OsJr6xpG2mbH5
FX/T5Xtsh5i0foYrXfL0A0g+ZGfN+xPQtWZZaxvW7HfcDhmOkY/ummNK5eP5pA50vXgac4BvMiDt
XBQTUunrLtb/DsrMt/Rq9TXOxlL7DOqnlMhknGnXmy2hzj9cPCShAk6P7LaZQuXu81jQFQOiUmJQ
IBJPKJ1e9hT/DGHCBwEIbkybQXMPoshr4LRL48Q5qw17gudt2pp20R2I53EDoTB+BCUGLhPzTajz
s3eGHgw8DfNPwuRYdUDXm7rFepyZrn9YmmKeuecpWGX1njQ9y5N5AahBzyXkmDbMupsy0asrDxo3
TcVHJK+0JGzV7CwkZs3wCQx9igbTWXHTVUJ60XuRXsfowyT8dO5wdPB14Y4PAkInk+7N3bSvUbn3
WDkksRHL7gE9Pl03JQTkYwHdUOOyM+0l3NkpVxnTmrBJzl1hcs6+Wj/k8+z4Twsmky8m+Bv40izS
q9fdqiU17B34g23w+EPppekc6KfkLzn5HZfj2f2yoauwf+pNWh35wTBs9W0NcW1AFIVF0ujZ0s0W
O2Dd47RDybtXZo30SL34rvn8G2ssQKusCxMSEDOrY2khUsLojZbDDBvY/8PEEGkXLMvkld0nAcXM
mK7mQG2gA92pVQ8QeVwnJKgJAjuRGYoULem9k7RoXmi3mgrNNkgeSu/GvnkRVmQW8ZSD6/sqro1i
tWJRnxB7DpMneTkOUXlmAU9g2moDZWiAffoLgtIxRHZhVpL00qgWG9t1aho6P9NKGJl2Dti0w/qd
pqSi7iwWJ2jPokKUQZIDSM0XncWAIDzJd5cGh7yAQ4qKMz+bMgzP8NpQIXg101ABW3phrJXnMd8S
PDQLp7ujXRtODxnrFjZLG2ex+kBsHNGz+/W5vC1ZyTePfTcHYdIxUdycDz7dmc080n2pdEXi7OIk
JelzuSCiMQEVXpnkHbZul+x888nx4BxE3BThHLHoADKUFLc+u6Q+WYg1Jta4kw9Qx6KRARpuBC3b
vx4uegaW5hPhJEJVEZs2weBCEbHcfDHeLzToBFCa/xsiWWE1p0UUAcnLZLWyuYGUkBQIqxcayHq1
y2NThxX9IToYFgV3fLG+Y6Lm1g0ZwWPlg8SRqW/jRAOfmbO+YMRuO9SouUMtb77niGxOEUnDhkHK
IZ8Cp/grLaVFocz3pvUuz94ET3nK0VstE+kNPOozojah5+RDS7gqtDmmfbgaf0jSMyOVtj2Q6/HE
JZNOsbxW1z9/auhnYetrh80Yfgvvsh3wjKiwLjGCJUKIJv1b1/imb10wgZOosXon5/EhOkUIZbmc
uONk796t85tPiJPo1EeNAHP4jHuCmjUKL0NDUqJd3uLLwkv6mjyP2gVFnEeBBob3Z+riFRbtSCK6
nCJoJtylfzQcbtUJWJgu16cl0b5OKH5pQ0hvzBn5XWPabeiKd88npW0t8kUJv+w+xrl+Hr7ZjZ+y
4F5g6rMtBsYojxG4fEAAct2+GrvDIUwtjiyktPFAzLhm3qaRXP8YRJJKSScqBiakj26aY7f1KE/M
iSQsUBs8njx8hAXT4frZPvBrCZWMIblNX4ipBVM+brZ14hVDu5rLEYSfr7k/nRrS5Fvka7sEc8xy
Hq0gbJYfbNawM4iGXKcX/oh78zXioCp++t/8GKJyRYFxJ+Ggeyc3uGrchz7sm0ohdAVTCq/O74Cl
Wb5Afzo3yuInk6y6EWF8z9zqctW/9HZ3GNqwCd75iLTtX0BCHiBSVto+i7RyXlCA1C55rKlw/1jt
LsuYImm3/BXwtDZ8foGQJ50NEVOctjJrk5p2N3m3fji3qcbfF7Iu0RrpUwcO9l87zKDQrAau72f4
sGXzNfcJes8UTinC5wob+bsVwj4Nf8GctWGzjNFfYHsJbWd278EbgmKvXgHY3+kmcVXtxlMMNNSu
RAId6lGLd+4ZGGTKTWx6TyvcrkLSBEeGUmioEG2Nqc8JJdnFwtl9FhLmkCbClC0j1BFEMoXFeAS1
jTTrXBXLyKy58BBvbNCo5Dk81+l6VATPzwoKYPGYDHy8e+QXTshXXlkukvfSdAnHpsK1g+8y+Ch7
+IO4CfkAt13nkSO6ZzxgdmJ4soYzGKkM2zAaMrt9KJFijvJPVqhZsjlcgyZ2XTFG5eHiMrnUo1Oy
dIbwCIpP4jsx6xc0eqdJD+zm5wV0WabrbSrP42tjWfkL8QUsj6J74j8KJsDML+Rvai7sMP5hP/P9
Z0gEJSDhetEV2lewHp05QqgUGUxH+GYaw8qu+ay005S1+dLbQVMQjEz04+Wy+qy1+jpPTh5PGhgv
2ynSDus8p8RmJBE26e4rprghIm1sqFCkAEI+Lzx8e/OBBBbFtGqyyipy/h9KasBDISbTW0KOmrWd
x8OZkuPOTARawub5RDeDVS55WrwxIKScOakBCoMIEp3kbR49mvASr8FgaKQ1iASnDuUjON8CNG9D
CkCcjfm3LO9QzsjKV7v31ntCfLL1asVmGLdGKyr70tsAiltJZcpgkwHqpJFklyAKzxctmIMfN4JK
3HSKY4/ih0/L3iLOImDm2xRVKZyE+VyXs+5bqOvzBbz2ls/S/nMjgEFYelT9GfyvSihOX2fVQbCx
JVZHB1vyz5D/gDzIKSOAtvtg0w/v5D+Zg1geiGuTJdbnVXmDrkwOfAP0n42NPNn0zRaJCwxF5pCO
A46ZBGZgCmpgpU+UGgD1HyRG1e1/+kgKAHOw9ttlNYbVwJO9q7x3PUAqb/k9BZV8GyR/2yP9XOYO
PTu9ZSXA6SXA2q8gYNPSAlXQU7VPbk+hrcImdcNStYtd1vVOSaOCUsNCR7WJKm+KWXN33/qrWdoN
b28S8GYgtLcDMylxcZU7tv0FsHi9peOeuwJH/jqU93UA43F3ZxrV5yiNNiumPkyWWMw4yrP1mFEc
isYa3VAzPWn7VWhmEYDcS1q5uA9UrfAbhQM5objovSgW0BYWRys1Cufso9jb4aQOaVTthyw14xQN
tYQhZt4i6Evnyq4k2xCIxvdVjVnsq844tQMRdI1aDV8Kk172Zp6TLiIgAlIwc1R2lnrwkiEV396S
0exuPT4jq49j6gdenWRGqyDyQJwx639VMjETXDjjD5L+zoP3F19kG3mIs1uxhmmYu+b3TvFPTDr+
HTPB5Wzfge5JSY+5w7YtoXP+7B7ESyiLJgw1Pbz7lpNebkjzL5/VOT0C/mYv6lr+Ezy624OP+Ks/
9X2/vJzGr71s73yuM4UjytKadzEar/C7j8MOW1l7Egw6W/QOoqPPdmNnLS/xxRhCwvp6IFFtNsVO
jnuKoXifIKUPG/6Hn7KpMt6gPiKP+R/SmDcbuj80HWvUiaANaX4ldt2OxezvPe0aFaZ9VgFjkKrC
HHUVznE9rMoecpGsfc3ehFnEH5gNytdPs+RY2Tt3fnP3X8Au9j4SGG5fCiY+JbJYeZA3LhZT0jzf
bKGtI4sd5kx+OKeOJVNwTkDau3ogC41rewz/h/9r9GWaekBltJjscWzH+RXgC2rRfGoE5IKi5jBa
AwUDnukz7Ws6Ianol6xuS0gytL7NHDjZWyzOUcTMFWg6wWHjIHKQtotiPk+t8g8QQI8lZdyo/LfM
KHHJx7ef0shiAoXAIiF4va3Zzp/NqGgqgt+b2FLpf83eHCoEWbK/192OQF7j1ifZoPRzAvig2/9R
VIHXUlGWuP5ZL1OK9IJdbjL/1s7oWkGlyFX+d5zFzOWoh3cJUG/7jmDgSq8GSHQ+1XvZvHovLOXN
9b7aIvkYqHy2FSkEpejMfG1nAlxpxhAHm9lwWxEEaKB2DSSu4dmUz5rkT+v8a/pYm9g4cFeUCeSJ
Dat5aPn9IYJB2fZLfPB4wsaYrGzmEjR2GASG4Yw6VxwxRBYdkxGme/ad6ec6fxRx1ymS5kzfVobi
go0wshzEHihMEvNU0dJdp0euNN14BvmFT9nZ0/cAz9Cr8TXVOJMM75v+A3s7G12bs7idAOO2H9do
ATGHe/rNrtOnabg8dZoeGuLZUtee3cLjEcUg51rJxf2YMqZDZeLpIfGzeMJjQY4k/OK3TOCetKfP
mrePHhz5CvS9cR3VUJ2Apse+LGj5G6+BVmNSv8Y9jA5YPO/4+c41vmg/1CElDjiwPfD9QG8Q0VnR
f1nntoYoMv6YfWQ4iqPeaTTamMHWwEJpmgl4Cx6eZAd/CyN2r1xWClip+M6Wxi4FMhO1E1sM2wSV
fpZTYD7yc0XUg8xFuCEqoWv6iHasfbKt8YTcMiFyfIj9kF623FxnvTtgds5/aPO7EuqLiXP9uv15
2kbzhLHv5KYIBhU8oU4vGtVmPLbcIaPa8Tr7g7CBiwHeZx+L5cy/Lus65pF/mae9155+W+Of8/cD
68RWsWie5fq7y+41Q2YY9Xoy78VmVwp6lY2POEMftKjy998f+7WjJk9+XoCo76MjqCWI+/Xit/+g
l0NuQUrC27MsCP+ua3ceAcG8MiKhAoYeS/uHNs/ta1ExhsBY0rq7CzhJe3zBjOJE42jBiDb0gk0R
NahH3QWUMkRGDyNqhzEE6bv+UR0wJMAauRbweZ92/YbYi5O/p2yRmWkG3VlHLiBhdD9MdPr4agCd
vHYEXFGwRmumOLB3/00GoxqUwbv4wKEGUoNjglVWMR+arRUzTzPoOdyEuyAT3zpWUWevQMBFYWLS
NWyIpl3UjeI0njI9h11bFteIbXZ+QCwax3nD5myv+HbO+nZGI/jyjD9d9dcWeSdmNriZwFX+8Yod
xipwQu6KWcBhVNRiuAWGRrFfxwyMKupsdNRoPlfPXANyUVL7qzcwLcTE5MmGwqp+MtAo9bLWpu6c
06HcdNZPnx7P/d2aDmgAqd6ISLUJzVTS9jW/sjKRr299nzb9ychA4wncBNB3RYllyhra9JStSEEd
g/598noyYqL7OuREj+fyTYjRq96KKPqBlreBbYTesyih9iUsyZFlKIiNSDBTO0YCLU9GmnYG6Xn+
sJ5D9PhBtwB2WzLGmE6n2QA8DCRlH8Y0U34Ijs04jM8FsG+GElNQbqbcZsBp8FjgF/rrz98gmW4n
L9UDgzYBqDlb3Z+2nwwKwIs7xbdp1iBavCw0hFobPVBxy73QvdV5r5od30GfIjAK6JRvgaGDhLVJ
Z/n1iLcf7u8vRH72wZk6BDDcWcpjYK4b8WBmBCCRkHGi5pQNfOh16e2m6P8ZbBPl6Rl1UzMHDTI+
Qa1Gv4oCRrFaJbwRY9A+teowiq5ZgFCnyzRJqVUz4r4OVIkkBPHdYNDbtbnJCZpX1xkkelSmBBnL
2+F2s2J6WBjOGMUhs2Fgq2B0CP6qr8uYDcsWoyTNUL7uQCSuqN2BNBbRN0GBEdh2QTPRF7w5H8Uz
OBlsaDMJk4BPsFIe9oMqXuuPfHmN+AB4BQTckuAzbN+D/gBaASKET2vaEgqo2evAdfBKujkQL/gK
vuJwmWkB8MNvqGLYs86HbOjNfJBYjYgHgBgChh9wY7NwRELERkFVHcCUz0Ot8HY4SvTkEsR2rjPm
9V2fqEzl+sftZWpyGaKOC8AzZ3fILmDY1YdFAR8NmoyZIaIS6ZYaQDMC2bkuCq9isj5Qq3rkT1U4
+JtOUSHLpmHbMEgYpzJqMuyao5Poyz8kn4zVAjOKwSjjis+OTOptmDBi0AemkasYyM7MTGheeeXi
4OYvq2C6CspEdwpAp5NyBbNHSQDzRJfe7yC8xXUB0SYuAVW9vRVFzK1x8qOjKw3A11EZ1wL284Q5
pWkOWNimwqrbQd6Z5QFmKsTPk+slupDkK/4SearAqLx6nwgo3JMBhA3xI6og/MePC4jWQZpoziHc
HiYgH3bvAD3RM5nCA3zDeSRcwwTcE7+bQ8cq+mZw23CI381p4LAGXZXFzY3oFMx8txZaXvoJOTVF
4Wn/wZPLZwMkiwpYaKPamlEfbYP1cToLL+nCPvSAOLbiSfhYPN2CYFewC0tUQYA1eEQEVLZrDW+E
WpHdXIvpO2BrZNh4OeIW7YccQUwI2lMAKjOG8FOpQMd5QgzFghh1dbhTDHhbK0Bv32c4+2/ODrEp
Hij/CyeD2lz4SAraZhjyCpOYXTYzEJYpo2UAxbTgptC6V0yLPGVIZyXPr3Wb3IcRodRw9ogWbEGi
tRhIufkzTdPdnM0V16DoDOHthAmMMyAvwzimb2fzEGA4ATmMoAUZ+ssCsKwFzgqLmN6R7i2GYZbF
Jb8DQ8oiJur5T2h6XI7dKqbX7zwV4K6B35s7lcqYeEJxJQxGu5eH5Yp6C0FVq1KPIrsAPeqU2TEZ
lNn8B557w/kqM8k3CoSyRETGIIjQfnpnLpLj5rWANd+aLwdwnIG635zdLCbIFG1Hk0OAouC3jSxy
UFL6q+zEavKso5iz85KeB/jZCwfhy7pmBfGgLA3bS1KfJjXXiOmZYaufxbuk7I7veVxeocZXDhub
MfU3dTwT7zSClFns8cIReF8ZUAc8MQOgoIwTc0IEVeqgohj92NMmTTklOVeoY/INRxlOAWwIC+XT
NHpkBqUFciUxgZXwGT4jJBpXT9lPoaHohUXoDngIIbRpzd/GT11yi2laTnLUkwIGxsL01rGJXdyk
gUa0k9gGHgUECj6iVgxHeGdz/3c/TsnNZ/0v5hmvmM7yADHcp/ung6dvtypIXC5gRk28KLDlgzCp
oLmFy5oYAm1ekBx3mAzNwvOKbs9m2YFzasYjkLxKZlWgSBaZEsaL5GHZjpmd891CqATsAIaK49tF
camJriSPAM9Cxiyefcj3kfseMgCwP+7Q6IfDd8AMcdaUFA/tkCyf1Xzlz95HAXnCzbKnKP8j7MyW
W1ea5fwqJ861GcY8OGxfYAYJzgRF6YYhiiJAgARnEMTT+2sdh60lKaRYf+y9/zVh6q6uysrKBNKg
J0nvqB8McTtcnRwYtNwQQLcYRFscUeh3XoDI6JXlNBMWh83FV08xkufuhU3plZDTOIuhXY2nMAjp
UPhzIFOTAqJ5q68h0uTow0bMENDOOnfgpsl4knlyIW58eg6tp/uUnBSyZI32tdsl60MHFbbA5LK2
rmNj6ZT4/dDB4tQ7hvSmM++x4jis+6g5hPhpBjW/pPHqT7MKKgf1It8DSQENjrkPsxGTZtI70fc5
Oj6xdM9GZtz/g0vL2Qyv3AM04UNmZx95csZGYKi5N/5zDhU3lrsaNLtHgCAeooLJYNnrQuUAiEbY
DzTDwDDHmZ4C5MJIyvn8CMKB0TtLQAV+EDXiwUBLhGL6ID2IGMaZTIX6DhGrAdmZmb4yGyW0McTf
QeeXok1gJCwrH/Os0H1+Bf9i94N2R3ys1PWf6D4Tsl+fnJbpoGefJJnIyPbqEim6U+3pSJQSfxf9
ZKIUbK8bVSrq8HNkqp84mKMxPVpIGyxOtscGpnPKT6Tpc/c65gxZDn0teA41Z4IhxoRRbT8sRx/V
56YifPVk+l2uexuJDWUMxlFXTiOxeW7Rri/WJG3is7AEg8VzslnDvq+zos9jFrML4fbZTckNAfQ+
coSWmvjokT8c8Ri4R3qMg2Ey9vaeD5nSIFXcBhsW7hpp0g4poAKevW2pSAUoCwC+2UynRe0RUmE+
rYrxlvAB7sFgjT9ldubuHIyuGZ8Q58TUgOi3Dec03zm3kNNiOIaRmygdgBpg3UPfz3hLSGxOwetH
b01hfUo9usCCiUniLNpyd/7smC6WiPcfBM9xFvQA33sLI6QNEg3pCSKgCQZAtGJXXRiCZYoSgyoA
nMzBb3XGdD7aaDmbC8EGHkmcZuyd0us+pmzycc+OFr0qDl7M2nlhrJqJBcuPh+xjEGPFXckztqOI
GQvyWq7cXyhuYEbNml7Rog4EyNDPJsVaDZYbuw1umGhS9LgvB/oaKHi57S5YMil5cnvKzjsi1Egv
ZMz4Dd1gXHJGpF12jCjvxuZToJIvAam7RUNCOKblAD1oTXR3Rd61EMTMqWz5qIYFNj1Z6B4sKNtT
xB+Z1yEzT9BhoftDAavwGVih26b4W2/30mARTL82t+A4i/y/ZM6d/DwPNyZFhcQfNwbIqTpnOAsc
pGONR12t10wRjTfgHLDoEcAgR6zlD1jFnFYYqTGhrbxcg9sedx5eP/D51Hi5u721DiTp0CEv3D19
Sl/NSN0OPg9S0L1c19DWwUIoSFwSI7JgtjkJRdfswlcnKweccl1CzJWeTCBRaKPN+KBkiWn0Tzb0
12Fy6KOeMoGUCYzrqsMKWwDR4N8zuXECF9KRWN176LsqiRHmKjJ63qFDN7ZlqZAvsPZdFwOXZ2Ts
Dh/sPRL/Z/KaHXxmpQ9yBLi4xRFgB/heQzJYLPBzPTiE2OGiT7a5gaYuaLC0LLF04tzw9TJ69qHC
YYcy5qvaEcPsAtIx6an4NNng9OzdPsyFEwuiHNAoCuie5C7GEzuQHFpzeVLXPSudRzekjqM5lZek
dIU4ybLfUMCIj4B8JZJeNK0Q5WO8YHCmXdQAsAJXw7QTtPun7ZkuOwR4i1+luqb1LrXQojPVeX1c
QpJCslQBTXiqz9DtxY7NW5IemdMZG1oqlz7VKJeiknqE7PgiXoiSBBALCItF+Q6DxoZcwrLz1wgc
75/mqLpyAMnPxGRsWtK6DCH0BodD3ImxEaiYlIMjB/dVFSc9VAPWnlrHVHtnwfO1gag4m4q+vVa0
fibTQOjdunMWn89+wcsBKQWE0PHcGtwGegK0MwnyTvjyAJ3yi4tnM++7d+mj7eeknQ8H52MG74cW
Pg9UmdS648MTufhyIq5+gs5y6/K7WALt9A5wLVznenhxO3Sm7LeDw4WxT0YzGEktkr6z1KOxqMYb
XExYeuKp+f2iXhavpm+i5rHsaq5EerEh9PnnhG4OSRSjK/I2xJbEbYblBuyFnQZWYFQff+s9HxYC
/xcTFylhnAlIdyqXDvvh/kTz5B4jGji9tRySAFQKE3Esw4O3lrMu++cuJhs3EqfNUwllA9XBpXs8
8FsM0xmXoqtwg1NjMLuMVQEvm8LuJEg2HLBUxzI0lGdu6+z37t3LLf3oXbdDKDrKhKlTsGMoYRRt
NBX6VUjaLF3crVcoveo9F5XXcsA3m82Zo+MdrOCwZM5mSuTn7IZKyClHJ5MLRfQDI9Rr4d/xrmXa
xLRDqKmfSCO2b/+3+ixb3qiMQqTLiUNxJsZQshs7aMeB1hjOq9v27feMcifs6u8ClaWiF6im0FBE
Tg7O1uO/wp/JsU6gIphiUOWKBIPUnpF5zzKB3UaS8C4SQZCs4YPYQUMEJDRHEFvSWawoCmHw0I2Y
cJxumOU4hpHVI7PqEbV6ZHcwiaD+EsEoLRkoOftTGjBpF7ymep928d3wKeUES5TxgzIAVT2KVtqZ
2odM2U/eLoy47VbvTFY/gWrOzsNZjpIPyknnQbpddP3z64A8CKYFBM4nhsCjNx8DmVfRAurS34HK
MR3nfdLruRLeXfjHBtyfLe1I0aCH1zgTc2E+xcuY3SU/E8SA3vGwfQMRXiNozjwzyRW5hkvmxGQ9
QcPpCvrwsxM6o2s0kmKH1kSC2cgbbzJIxdRnxg/1mYyxS1wedLWIkhOk/5nyq6as0K6ACAx0M0aj
d58TVAHEcMBxkDNEyDQavqZi8oi6Ei6TEJ7ndQg2dyMgkXI9gNpLCKYCj1RUvKNpKur5BJqQDykU
CGhKs9FRd2RzjLfRggb84C3QSwtde/OqJCnrA6q7R2uDYi7dbEAAkAshZCGlZCMFtJuROZMsw0bV
yO9NIBsHMUHIxcCbquCRQAqyjpyNMFung+5zePQfa8hBjf/8zLs4xc8gPAmZICUpAZHjdf54RHNR
96nChJbNutoAU8FF5LBly9xhN8YIm3wIhZqxOtrV/gV12ZjztSc62VAXE9z5KDEoxgduRL3Mxs6c
NUBPKdqv7J+bQ2BgBAgfHvhBXmuIziz5leAjplZvgF4ooCkv5hXIJYrYfiSd6bRgSIdRiF4jeudt
oCBG5VWxTUM6fPiXrdt41ySbkL7YsiDAPAYBhRY0YxfC2pg9S2Z2JdEQTKGx9xEQFfgiNJp5n0cq
d2pW8CyK5qjXg+7Th6/S719rN7CFWsqw48xujUPihN8hc+htxPjnsG91lVBHndJE/ogR+CFOYEd8
os9pnspo9A92C6OHyWt6W7n+xPbR2O6iSB136PqijXwi1hhYKC/fTz28RDEA4zULZ2VVFs0SuDW9
Dui/6FRikDjZphzxyKggeBpun0DFJ1zjfgofJjnO0cue8v4W12ae1Zpsp9ClvLQd0FXroRc47FJD
l7iQINDjjtfMCj/qwL4O4ZDR9dkU4wtDxRyxYJDujp0teOaQZ/lBktqx2Ywc0o0zv0S0X3oVkukc
RCd65i/UkJbnw9SmbuF7gXVREN8cXeR9qifRjqQ642dNgEpv/J//8d//9/98a/5H9n4YHXaP7FD9
R3Xbjw7b6nr5X/9p6v/5H8f/+ul4/b/+09ANVZY1VVFUXbJU1ZQMfv3tdbKtMn63/N8k49BpWuNQ
pQSvF81dnVwVs/OcpBg9iayrasNt6ggVPwPPEno1Af8+wim99PZh40iddZmvC0rvQ3RBKAzrkHyN
ziWEnoa+gdc4o2MvBDxn3w/o+cHMXtErL8LjITnna/7JMa+0q62O2mDCebS9o4H7X3DKYcnK33VA
We+8LuzropxOHPH19zegm3+8AfHrn96AZp33jVyUVdqC40M7PXLCK/uesY3hzp32PtwDIRFWCkCS
RG9LAS8Hw4y+ronwlJg3bhUaxch93CgvCk848tByDVFlECCevJHd82nELLXfKbuvd1gLgi/SgcYz
hGOxYRxSR+7p94eyVOunp7IkVbVM2ZRsWfr3qZaHuszbw6lMSbrheeIFxWxLxWyi3jvKQXGODuTc
+LogLYKSEMO9jatf3PYSGW1sIOknd4vkbINR9/JHqNBi7fgmZ//Sr58VpuFvVD9C7eY+3qMLazsy
QngoVCq4juGPRdvzVEV3uydXiUpG8fZ4le8jFUXISJlL8AQ6br5WtTfTHj4QuaFtvhTFCdvu6ijL
HvnHjfnkh5uz5jojGeUE2kNoRBW1S8a+tzy9eqateMODZOudywTrOL2DKWj8uLs1zC868TgmoRGa
M2noXeRhi/bN1rcsPhNp2NK3iehSv+zJSnRHpTaDaobusT05FsGt8ppHwJXQiWQKpAxzkApEik+D
Auw69yRghHZqIyR8J3HRGAWnd9EhZb9O9J5Sj9un4uqqklPYgYqdUb7RgFJpp1wd+RifGQWj/fhW
J7oVyih5OLcBXoDW5lZGKLWgPFXTHdKcB0BsWizOC0hHe/JZzVNX98F+6z5SY0OP/U4CJnRVLARx
x7z1emUA4cdNItFJfVIpHDZK7lhxfmXeKrsgxiREHXaTDCUJX8N6GTNAvKWR9ihCqX8kMRuhWjkw
ntsiMGm1PjxTw4zO1R/eDdglc7aIfoTiIzyAYNvulafpWqgDYHwXNeNz61WX3gUzyVu/2HstlQwr
/BE/OsER6frFDjnwFPcYRCEbvDg2OywaIAoc3OuhZ8NTwBHhymg5C2NiA4ldvNNUO0QUdTfY/Ml5
KwRSUZOxEnQuHsm9w9CFU1+Qf/alU2y38QVH31N/uUNZJeIm4fHNFH1Cd1WlF3FNECLGFqw9U3S7
mjw6DHXBrZA6YnTtprvXva/c3cvHgI7lMjzXIbBDLhgUanzHYWwJY2R3C/SDt1vRX8Tzpdqc3ozM
U3UERi0XPRbe0AP3tto/S5MKDhFlBOM2PBUuFcyZQua7Bo9y2MyRizXM+I4Ut9CRPXn8R+PvTKhc
L+dbcNzavBVYGBxKjo6SFCyY/ULDBhNwHq3UXTNSDEKgGVTl7HGYyLLPGjtoT3KFqDfO7JOcGLv0
tNmSHv3RQdJYYaeWyR4gwm3tkXWK+enruacX3TNl1SOS8YynEDnQIuzWy6lep3BD7g2aMn2tSuif
HzmFoPhgQTM9DtEgvXWcLT59btn50NW9TPOTxwq8ZG6dOQhOSNe+UsMMdwgn95snbYU0lX4b2Hpf
00aG6l3UtWn3toJaMzxgzwYBD/OgmD7M5RzaD/E2HsAI1H72+CE71ojFeiS1QXq4f7a8R3x93cuQ
20IRa3nXMGSBEaeHjO413HMoZ4tzCe95fJsfF80M9R2Ncgj4kboFat3mOChe1KNTPsNA2HUt9DYR
R3rQ4r6tq959ppz8o5k0GdfsapM8uW86CbOoGm27rYvzb9WFOHLl+d8urbBLwkiOnj7q6vAu4cYw
G+HUL8JKi2eYZ4stciIOVjb7IddXrgsFtZBlX3ep9JCLPiNLBM9JK5J869Y5Kk5K5tUCLisk/4q3
TGe0XORPgKRqeJg1z3D5Tz1MvvfIdjwpWnQcPN7kVDr4+XsnOtOMbgjtCIAPamqkA8JdbSQ1k87o
ijrvWn6l7cj2WMIJDUrYjMCkyKhDmtc5XtEWCA3TLWZYGaInZsKBIkGJy5fDRAe1bZ3Hqh3RpqgQ
022Z6Tqs8LlTYHrSt+k4Sp+tShp1YLcBag4LKifa8mR17C+sr8likQGGMLdmtPkBqG5/6MJxwHBC
Lt9xbTrfY32Jg3ffRvhADqLLZZqROE6bYnTUcGOnF+UoWmiTfoCz3XpaHWyv+BZ4zD/ih1hBk0Mz
lnJCubmnmBLidvakx0CHXvj2eLtB8cBHZ7hcAAOTxbaHgLT5xi43XCnRoeHAHVjJSOqXIwpcDi3o
NPJ9hnHpLb4vh5BUrpubHeLBidz57jSQFktEyfESGh5XXJ75ZfJi4D8NWXlexQ7gB1AHRhr+wJH9
THiT7x5PhmPKNbniVellya1vDtSyK3SjcavEALRH/Qvt2Q4Pul8QODHgRpV71Navh5H6XOyC88m7
MGuFwmnWlyGpSCwqGVCH01KNQMKWuW9cujUx/gknQ2Yfiq51e328Gzyd4DRdQdBYe8yWPvwiqRkS
nVprTsn2HLEgZSjbsA3QBTFXNRAxMEAnQMG7VV1bTip+9w1X0kgFNyujPSJ9+esWFafRGbRQRzOO
ddy/QQB5BFCPrzdkdH08hM7mfIdSH8c1RvQgU/D+NDc3n9Dtud3fT0d/l5vQZJ4aPjDyGiUCt4ch
DkKjCphjjDwTBOb84t0Y2wJhXhc4pV1ik4dVDutzQ0kUSNtZx0zkkT7Vp7hE6JjILz3jukElkxpp
T9Dn+CgTDiAcly/4WVsuqJO5vi60wgXtt6vkWrm/Z2CG9kcCJv+bgMn5spHPl0OWIuvqvuSMLZ4G
EHS9bLU3nZvfeMPL5NEn2e5ViDuW/fNq553jZYiJAC4FeBPHZAf1E4xJVr/HeCi8sqV/8tsFY8rY
zoGHYCvmYllNL+MeMKkzvSQ27fRyitrJAwdCF+vn6Oj98Vw/psufEkvl3+eS9P3WfEg53Ejm0C6R
/AalefmuYOWtIyzp3+ftrEbHH03017J1QLjxoVf0gY4tl2+dXD2pIeMjU0s0BD+ER8NZPNDnLRLZ
9KEb+J2ak2PHg2s3KaQ2IFtBc6Jt0K51ODQ6L0ayw6DcQ4CdWHbum1cP4AapiOUjkZl9z0MlANuk
+q1eFJT0GVms+xiM5TL9gt/fhfxTkq0rlqaJ8sm0bfHrn0oHpZXtNq9rBQsBHE3Qp0Ny9PpkzQwG
q7czXcwCFb2C0u4WNcPfr22I9fO1cNNV2TItVdEM1fzyHfa6XmeH/T1LxRAHeum9emq8qj01ama7
4W28nGupnhQLOcoD5VmLLXIKVYjcwepC3SmLJeyVpjmTPZ1NE249c8TBRf+c4HqDDQ2PwyN2UBGk
lASCTxFJIPaIwZ5APgF5wZra50s37//+WD+/Ul23VUnWZM1Wxbb69Eq3y2vV3kpDTaUQVe+gjTW0
eplXhvjzrg9M0tn7VBAULZQ7Omt79vvlFfunt8rVDUOWdVX9WjYd5V1Ry3JdpYC8u5yyr14sKPZg
CKI5OAiNBJ2FZGDCCSsGg1dK+E2v89eqkn+4CUWzTFaUpMuKoYma/dM70DSpKnbFeZe2pD8vJzCb
62I53r7mMZYLMxzc9vM8MVEJrs+xGGUcUdHUi2woMQtt9K/P2aAKOoMd48X07ZLDvBiVKXYz8/2g
HO99C1gl1HysSIZ35qHLUdlFId1Flg8Ni4yf32O7BJGCAYUaL9erD5oR7WM11MedgUYWHmMxMuww
QA5WiYbtHiNHM0SlJTBTGoz0Z7CfVMNTn6kJmPB4v6puRuiSxxzL/GU17LNyhvdWZMOikAJUYGFq
6KO8v6Mzagvx4D8+qvrto6qaafBVVU1UwrZ435/eZ3u1pPZeFvdUhcWDQLQT5N5MjeLY0dCylwI4
yvSwgdV+v64qtuC/W5SwYGgWGIuqsFG/YCt2a9TVTi7k9OqhxUaTcMe7lcGjtj5tC6eeoYfZt8BW
ESm3IYYonpgmKYBRi/F9dXQpiCmo49/v6oclrhqqbpiWrdi6LutfAodxOneqSyO3qZhPgVQAS5qb
y6L7ZFYKxxhI/qb/Ri++9hH5ELI5nLHO1PsLd/kewLgPA2zCVEAoFOPLKl8+rGvWadQipSljT7dM
SFIfJ3i7hLZjM7jWJoiiuji38rIaohjma24W1o4xKll3b/sPJ7KHl3LiecIsA5/mqB7sWGGCtIwI
IGjohnrlj6/6Q+D9976/fNVmadhy1pEL3p8Y5TuD/3eotvjPNqg9puQujGWJH7KHsLOLbZ63ijsu
FFdwIXDd0TvUeQM9EoP/H54Wz4LO+iH5QVcW8qvowU+BMlO0KGxsqP46wbXvJzgPYJoawUW19G8n
R7vc7a+XRmpTJp0FEg4zxVy81EtnZYDpUMfliYwfG1rhBF3shpD/j9FgC+kW+hYLdIslDY6e7mtl
kGfQHk+bFOSa7K238f4Ihvp3fPLfmxV7+9PezcrmtDcbcCwxXkDKD9WZnMbwRSe/9rTwTF+xDig8
HDVgFU8kHyIz1F68qnIk+idIuY5G9C2ELg5qfpp39gEdx9uYvKOER2LBDRX8pBYJDma8q8Vj8vt+
U78/ATHcVAxFNlRL07Uv+62zzQ6KJHea1JzC1w86aBG+sb4VJkgU/305hTLu+67EoA896eFk9P5m
htS0DsIf0IqgGAMvMV7xx119XwSyYimSalisAk37uvsKQz3k98NZTgXzbNFb6DQ2UXqvR0LuvBUQ
sDeB0P5G3jDShgRJpEpYnDhXH91yCAuB/t3893v6eBP/xst/7+nLzqoKbXvVUaZM57oD70l24rjj
TzJ/Nly96NCdhqs4nsThyWO6hY7OoJ1DBZzSGxWMEvjT6z+3yk/f7vNb+oINF5V6uj+qo5zOcVFl
SG3RVyGImdEQdv1wGbdH3zqkt6K39JazEeouMOaB2aJXhqLTlI5QgWhM1AUlgDAj+tcHOMyF+8d7
k5W/PuaXPJQ0VFXk27JJqwR9Xg8/USYgrl4VmEwxrTpQB5BSAG/EVTFuPZWNQ3uE8x2kj9OIWXtH
feJXx/QNr6Q6YAGQY4i6DhBZtDJ8qZtNOm94LASKe55uXxpmKJbPDb9RjP2QJ5DzDu1JhoeUSSpx
8jB6hMsM8BHQVooEP5aSBOikoAfw6AkmoolqTwZLAymLAA7VibHAbXBD/7NBu8YIGBtjgo8BEDqa
ZnifHtMi1F1wEWvSCZh3QEBMqE5gnzvBtBE18Cz4fTF+ZHrfF6NqSRqpmMIx9W/gsfNcstulUoxP
iAHlt3B7ZF/YOIcgwH43PQkCHkyM5R/xzvzxUxo6G1M2yT+tL6dipWjSzjwu21SeamPGUrWu4lq4
BtOnfDBa3GHM8AbHqoanNMQRzB0q8yaeBZf+jEk1oCi0MV1LuNSOkIpo/WcsccjTrAL7S3hp9BTp
acR+gnWME9LLpVFrCDoVfbMP3TV8rZyNPFL/ODTV74c9W/vTY33Z2sb5oZR1Z39Jb1ggmA5D6TAw
yHdc8wljzysdIx8UFZNkbGbc2/Oel8yqPMVaJFkB05QYsZMoPqM6QEPt9y+t/ZRu0yWxJUtWSA7l
L69cvl6Vg6Hdz2l9ivv1zHg/hPkVNL3sm0YfxfVNteafaettObUnHyr1p/CQ5sMzm6VHEox/Qe02
RYTErgqayaFoYzc+Z17Khrp3falSVHP2d/KCE2y6M6Usw5coa/xVj/75JF/eslxr8uGg2m2KUtSH
Y85lAMg1nh1eZs3TBGcjjkbr+T2MG/oT7P5yTOfDCRmLpaRhoOQEj6BoURWtxrBZBKP6xmYVkh/M
6P713mVxN992mKlz+ki2Zin6l1LPOpzrjqnbxVi+gAFBeMJQMzN6l53typADDHRCTObO7ZNXojcO
hRqtp7JYs0COx9Xva0D5XiKwPi2FM1rSFF36KMk+pRnFpW0rWXtIab+/egxmECwnW1rwQuwOlVWO
l44wXFmvf7/sDxXCP5dVvnTpsnZb1PezdU1JZtZlb4VBnbAbb0llyBv5WoYn8kbhmnyaFZRaTIYR
TF9hJzFR08s8WJ9/3NKPAci2VVu3Zdmw1C+3pG/P2uN02F9Jb7XQCpehygDNpon3GMZCI/KA0vCO
I9D7594xwodZjH8R1qELvwhtVMuH++6dE45lJkmEsM/vN2iKG/iybCjnVHIXcilNNb4EZqu+L1u9
rrTUShfeC25PHYljLI6V0cShgpl1BhOHQ+gJXUFGvhlDdu4jOzXdcBK7DtOLEHIQEVrTAhA0BUQ+
+lgzvXj9SGj4oQNIzcD0pb/pzX+/8Y+U6pcb/3iwT2vsfpbV++5Gs3jXDMxFdnZbbpcZfQ9a3jLJ
3d1Ixvnw/toooiuIhdYyMZLadA9vF4/AqEP8ZsJQ4ftLsbnE4vg8zHyFh3HovOzpHXSE+SfUrgxi
sJZ0GPTfolV3HujMenrlW/l2Cuq+NUHg63mvA/+723kJUSHsIWq7k4PfH1f9YUuJsttgJcmGYlhf
vpN0Ou6vivZQ0gNr2ejKz9LgmFzjS+sgXXAb05GSPFxFGTJJgZ04E/DM7OeveNJhucH4rS86KGCf
5A4QMXIa2cFf+d1Hrfv1k8B5sDTbNFRVlZR/D3nFulidtl5KlEJM00LFvLnl6/bVeqEftT4B2mXz
y0Yb38eUpSlsl80F/5MxFl5gs5XlcPP0UB8jCBEGk3gmJsYOvhky2Oa6nRwSagz17NRn5xlS07tp
OGfa5dickeKoOBmQhPX/WGSyJaLmt0eSJcXSTdVkA3+Lqu3hXp/VR5onkBnuc/sNWgfZFivkGNQJ
+hEBJ7DtaOOGsxiWpz2UaDxheV/Et+tkOzi9Kl2ljQsUiUWBiPiRvriSWQSXQRvrgNlWqHSLGLs0
X5RegvoN1WwIkZ3fetks+xqzdzhSeHjM+oC9CvWt18T18NDH3z4po1ufScyVNOq4TW/7kg/lCLow
jdp4yeEemIHx+ujrvYzg94xqnFW5115xZfC2mdAXLOEr9c++PpbM+Aq96g2LeiqXOzbP9lgKtABv
zOvrPVGZvGM30SFT4f8ttqNsxuRSs9lDPINc3X3dw+hrGuewthZ1WHUPQyYIoGxBa7tHhPzogL7T
Kwp8iTLdJtsZ01vFRD25/KU6JLXr+Da9wahaXkhTM4ylSEBFsd7AXYHmRffQpYEJ+VcJSqF7DdGU
I3/3RxX3cT58+9iWDb4ki2gofWkyHCRdrSyrUlOGRvwTkBImazDaoQyoE17w3Ox3xvsZqssrGLTw
lm5/3IAsNshvN/BlA+1U4G/7qErpyR8+sqjDIL5f9Vp32dsgj7fM/0C9lR8KMhXk6v89sAg6n2Ko
rlS61ShcbztfAWT2VVbopXuHeCkmTC8oRmRZhBGycoexESdG0CHgUEgfVs22t7v/cRYpP6S1qmkr
piZgRUX/ChebR/wPDlvx+PQ87UGZntIywphm56ywnIoJB9WSYWOrh7wi8600pGqkzePfI632w11o
qkhbNFvhzdhfjuxWqqqmPe71FKqS0HFTmFvClTIIhquOhWXiwZ3YA4y1UJ3A7pIB6sTOXeRxha47
cBn4B9w5MYirOp2/ToEfwpGmabpuaYBNiv71FCgl3d7bRtOS4bzMRL0JbQWtLKHdgM8f5Z4zeoP4
4NfONXpPnsTAH0hS5e4wErn0yLn+eFc/pDef7+fruyrlzO4ctIeor4y+1YfpMfyopWYTAc8Vc5vx
OUpQ8EVuDd6LU+Ht2sS5y72G7yhXFI7Rw7tDCK6C0DFzG+vxKfqjDFR+2Ff/3OaXjW2YZ/lysj9e
m5gW4zawM4PPQzYDVvicMegxRTURZhz8+N9f0U+L+p9rf9nT6u0uPUwrL0ETyhU0JQpHXJzhLahB
aNBqJLZnfXWudpfMpPpsc3tuP7d/lQeq8T20/HMbX7Z62VlqhqLypfJYn1bJDV210wfdrkyx4MV9
+N308yfdvz1fAiaUQ7wdunAFBV6Wh2ua1RDbmQiM5NFf7LofIHT5n1v7csZ2dlc9q7bcGgU6FIYA
ZRg+zyE89JfYbu1dSLAAZWVwRk9DcEGFe0GHaqrjjX//Vh+16Zf4y+bSdVWnYSbRhvw3Hl6tVtsv
y5NKkqUmezXIxvkTmlcNR05KzDmmO3pCf1Emf1ydn68qPt2nKHzMdbnZNfqDav7q9fvDKriEmCI7
JN4sTojkMRNI4z/huJ9SSk03DVmHs6oBzHxJKe+mfi8UnQz65CuMEO2hLYNNSQxySJHiZj0EWEF/
e+fe2bfbqIrKF1NIHQ7KmZU0ZGwR9K3H3s13HoML7n71+8f46E1++xj///b0L3G4k2Wd436f6+mB
+zKFglgAdWIX42i9dY7TzMHJhjfUY9p7vNswn1rOsGFA75i3JRKIPP39hn6qanlftg66IZuW9bHF
Pn2nbXXEb0qSH+ABMIziHB3CF5qZ/Aiv2PppTkYnD/PY7hS+C/jS75f/8Vz6fHkRiz9dXuksi+xa
K1pKnXV4+PNrJqjiQg3uhT6ysyTeruE3nl0zGF7cCeZv5NKhsKl/oPEHuSHr9AUO/goVf3ov0dsO
vd9vUf74Jt++GVUuOYMtm9/wNnOrdNpHzSsqEjxM9aE+bafN0CodaVyQPnerRTtUMBatYovmzOTi
F7RUi8R4wUusSOxps6D3j8KQPjSnwPejo3/e7Ej7dQc6F/l/y6CmTsfTdGHh0bJSpmp4FepJ1SsC
L1fUZDiV224+vyzyOXAyPdelVxBR4Ekmin+ZXGOouxHqKxibH4i/LB4mqQIrzKiRFBpMFkAZxl/j
zviUdPzSt9mMtzB3V/vBzV+OmTlEIB5W0aBeNIvlS/vWoT2CcgTOPpXpHZKl7DGynb/eEREbYhb2
lrNfqgkl2GFUI08BH9NFzOQ4tgJwx8aZ2p7lmzM4lQTYJXM7B5j0v38WTcT2377KlwDzeOy25uUo
M1nd+MxODzFv9oDa/MmH3hgDm0ARaPd0XCZk3lA/HpBtI3hP8xQHLWHuI9waeu1oeXHmf9yaiDG/
3dqXRX3PJXpre25NCvuimwz6WiiugNpXFZaCOIEKdP30spvmU1gL3CPQA70zLZDTtnU6cI8G1aRr
kwcNofAwDs2MkBCG2WhP+yma5IgK/37L5g80Fc2QJEVSbEOCU/DlkLAz9WYVzXafdoY42o7xI/eB
3NXZpVsyrIhg8+LxikhJtXlsFM6OpQP7OV+G+C/zv5ocNsGF3kCWbOc3TNSd+tvGPWXupXHU1W1+
7y9nxUzGAitLpJEe5HB+nduCGR+sczb15BHDxZEfQk0AG0+u06FLUk90iFHQ+rdIrVyQd6UFoLn3
6a5vjCm1GLiEN3vx9m8N1WNf2f+RBv5UOP3zSr4ssHp7V+9Z2T5S2IDUwwxz+GowDCajRCEgqjTg
uikp8e8f4gM7+7p2Pn+IL2tHbluQUK3CUpwkWPRqHm6fNteQNLgXv2d98+KMcGBh0sTraknuUEci
8fDH5lK+LwfF5vw0LEkB8DY/3s2nsNxoTZ6rFsw0emxiK2UO/2qc93cGvGIHC0icHMQIXzac/nHp
H/Y1l4ZzoCuybpvaR2/906UVa59td9X2nmrde/ccVsl+Xr6i77kkZStGWrcY6VHbwx91nI1JKvqV
946wqcvALvhFkk9QtconeZ++wOIeH0bL3mFECpzUyYlC//IHQ0H+Xlcp1HayJcsK6Yb6lSmxqzrH
Squt88i8do9198GYusQc5imLlMv4fojzanUp4LcYW//3hSLL3wOgAgar2bom2xoQ+ZdM56h1ynZ5
Wspifb7dUYCtOBt3zsuKFIdKJGdaiFlx53zwJnkQsI4Waobac+0FwUqORAcXW1jhhioqBmuNtbd7
yzwR8jEDG6D5lLmDK2IwaKl3u89CVexJuARh84I8l7tZ9+b9KhaFEaopwXxN15/5zdv6FVNC9BKC
roeUvFjEBgNzDqIVeH2gRQO3dorK8B95hCK2xb/bRpVEtgeaAaj1X2f4p1XzMHSrbPPjI4XAFuvD
HmPhWMgHkyWa0A0NGDDebhbunGRwQG+gCC/d3z/H95DP9QEwdUZpNJlW/r95jFoa7XlZVW1axFfG
Yr1LeIwaiuZJ/sd3/yFh40qmbrFLFKA960uAOF/Lh2KWtpz2zgnCf3p0okMzmSTHE45jnHFd9IUZ
10V66/cn/KE/Jy5sw8KRbP076t88zrsyu8tyar3cNtuoIsU2/UPWBdPZZ91zUzrvHQVCLyJxA1UL
cqPHjrwlRQ+lV176bmKevI7hP7QeQIyNtsIe4i/OTADLf4Eusv4dU+BmYQhKFt06SfnooX5aD9qy
s9s3HdOYnYM7+DXD1eYuYKqv839IO48lt5Gt3T4RIuDNFAlPA/oiOWGQRe9BkATAp78r65+odRTS
4B5Fn66WVEXYzG2+vb7sOWoW3ce6LpN7DxP7KthN9kbXGDEOeMg9O6SGfOy8O7sIBPiKI3OYvtYf
aHjAKzzHi4HTXnTePGUGaf39+4VBIbPJtERPgdf20jovmd58nyJ7ayTu7JK5lvi09OWzzeZYa6IG
D7SqTWF96+F9+PJooiNNCYgOjQiz5Zh5cXQ+gBw0PJyRyb+ZkNgJleWEsKUS3vJBHavPzMV5VXSe
aC+ZDFD8e0JtWRscFyFB5WWK+xkFJXNw+3ZRHR1BJze7rMa9Q3r/Irkbuok6fXa93k0y75HOuk9G
v4Sy+QgsA+j/ta5LM1EyhQ7NbfZ0A21r3/sL8AfnBIbvbfTsnM+B2apWZuIyI9RyNge6/pnSuy3+
8dSZf76RNrm0J2Vy7m+VhtpV3PtRrnI8Ke3pFNoyqinKDQwAwfD0CQgGq2ZjrAaL2YaIuSV9JKWP
Rpc69cy4BkCY/OvgQQiRVVc5XE5rh5KR94+N4A9VR0Ol02Sr6KZMh0fuvwvA1Xm/Xnb1WYwU7YDK
lzHhqo4Wuhq89yvjvT1INCPF1+oWmic0UyyKJUXmG1YvPbvchxrjO+dP32KIyrJw9rHHz7p7d5d7
Z9J8Vn9/k/8goOVYTdZL3TBdiwbMf4/1qZ3Lw9211HHTh4EanfrHc1/5+OpaIwitmdefWIo/RumL
zvLyrztqODKW/H2tJufU+Z/msFj/9vHlUbHK2/Ouj7X8MKE8IkOM0WtAAnzMC1F1coAIKFAe0TSI
VoSCaQr0jVmY5RWSERtar2BDYfKkDuZcZ1i+SABFSXVb+3aAJ0WrT7IP2NbEXAGwkjtTj+6SOZkz
grgPmPWdzVHhHVC47Nc3pxV5Df+4ALhdLUHQtvr4BQbY/ntoinfZeffMMB3Jl2dBF+35bI2Mr5ug
ep42iKFNqk0OG645LsToHikseP1VOb+JCvALg2/f7+HBH9Vg0YGMjtITAGlNMGjz9fFTYMM0Q6A8
WboP7TxNEVUKtijGxRDZvn3c5pMPDE4pd6BF5y/eWI51rRhAJs2CPigegH9mpOP3CTMW64uoFjMv
7noZim18XfR2l04EYMOyB4SpOARMqfAjssM31pr3huwZ/hWGoUu6sEMwdOFzcljg9si3grQ8Yw3X
H0uCnNah7dGtqJHIOXt7BVLl3a+XWQb3j5l4KrGdLZYzQwSWF0mDYu4eES1GBS0qFvUGKALjFeP3
gPQLjVowpJYxygicg+k1lYRIXK8lYQxAe7dpd41wmDGfX37BBj4zsg7yAxaThIJK+y0gd6BRqCcO
MxUyE5EKcLwNI7I7EBZWjzXiW6r+pibAk2rZmZiScLuPL7RKKzFhgqPFsHxynjPpmGQL2oajBEuE
yd/fr/8Nng0V0apu6RYbpeb99nzb+lu1inOtjs9Mztdtj1WcKRzoOv9/H/NbIFB7hXqvCipsTXiX
Yyv4gR9xXUv/ufFb/9tO/+8JyRP+ZTN9sujtdupbHVd7cboGdhObbBIMZebq8jD4XKNF5jCVy9R2
C2xuhuBrqDOYi5pZGaLbEFXy6GTPEC9P+ge4Rw1MTJrjewcs1Cd89M7524q91TU10uNG7T5ydwL6
KSnGakH9pBzc5sB8US1dX/5l6UjXCDxSvs+9z+gFXo2Y1IWQ3WDjkHhMnNsT3WL4FUfqYuMg9dyg
vK1cwSAg6nOfqo2GTLS/x000Y8O1mYFknP0JBKyDqnilDHVW6Dp0vo2gBuPo28AXmHjo34vA1iOW
53LwuXRsE/8LHLvaFv3Pd1SNj8PjMf9oiEfdIcrSCeoZA7PB5DA+tU8dk+mTKvy/MUR1n5yM6Hlg
clMwK2m/k48ilEOEnskMXT15QQya7EfPkXcRqu17LQYb3XPKmnQtsh3ebtKnuvPQBeOUH+47jWSK
2GiwB4rVuebXt3h1mvU1UIDs+jBd6Qoo4gI3A7svM0bxSoigHttsPof76Ky0X7TQ7+CTk1cRvKtv
QLea+6VcWpddWDPsfu0qdW7TOWwrCHrjCm7EljHD7WVtbU45M2djpog8SzDm+9w8VYZNhdd+kRI4
ode7fBfIK4h0QEgxLGIFRcmbAJmRXXko50yTsx6p0CSsNqOF+upiwEEONAynfMjSihnoSss4fiuH
FjQLzNaBoRw655BZOWoiTJgqotKXYwNzdgKx6Nbbz5EEjBfJLX3M6enu57even6V5m8atq8UuLZH
YL2H6dMWi2vwAvQWm/139IaWERnbBSycKcWHMzio58zE+C15TIo1JKKn2KV4JCgBXJ1DDsUVcfP+
HBas3eNaSZggK4sYXP4hYsJ09KaJvsvelX88hRBlHMDRyE+wHYHDZwbA7AWMiOc4s3ds+QKkFvtH
SYP8fVt6a8BBfYYl970DJB3vX3MOf0pTpJbe09HGaLb529K0U4p7vUBlMiZfbGK8N6q7z7j1bsQE
8r/GdP5QQDHQyzHz5JkOPTzrtw/T7/WNJXL/GU/KEDCQRBh3psx9+xDRYKKdEnx8JN/up3uFu4ff
w4SyZadA+wuRr4gK0vaXT1jAlhyN8iKOY4rjq3wlW4Kp7HcdwsGNiQmWCYY0cOsd94Ywyf17Jlvr
MOKkwVIibYclNg/CE1sJL53/LSm6koDGYED2hHXMboAZo+CbobglgZUyc/aPQPaPGaqrA9KwiGUR
jP7WrntX1+dCM1lEP9/7GSH3wMtPfTO1l6c5fQcHPFK6mL1TVA8GL9vuKoze08Dt+nUSiymOEOdY
W/99A9H+lDT/eki/xazHcqcbu9dNHbc60YrnMxiQIGe7gIs3/Fe78g8TSzwNv5y/LGf8sokczs7V
floXVTbEpL9zpzNK017vIyB/4FLJ1vz3s/tjRP7rB8rM4pcPfD3Uc20XnN0zCDp5uucRKv3RYBDT
Hc0uwQ4+al/Cfv7+sZR+/hDe/vq5v5VSD97uoNsv9mXOEfNuDStBxhpjQOph4a80f8RzPfAZufdP
BUQvchpBIgCfzJJDLSh0w9UnyPNbTHmGIy4p56TnfJTjvBPN+U4njNPBMcILY1BAqyNYbNvrU8wu
c0eNf5vGg01KGImYl2Z0Ge3ab39ALDroaXFNS3qGhC0M49qPYzQrzxD4O84y2NNjgNOVyEedtwQU
F0Cm7DKCGo3AkT8b1zQs+aMEBcw+BBU7KDGgamIXzBfi6vxKxnyMP3Cjek5qBbCajzGe3jDMgJjJ
4lAfzRxeltIKEInOP676H8qm/326fltrCLhe+7rkZlOPmmNzSfyJ/03aQU+QxjOoVpzI7AvqPXUt
TCT+fs//UC7l0y1aq55OwYEZjv8+apf6cGpY7ZqxCXT2ESiYVEDsI/6RAyepVN7ZgYlX+yN0aYV3
ZkK2oc/x+l+XQbPlef6eW3nUhuQsCYnd77mV4b3MBpn/h7YrIICGSlTnmPKVFq14yHB4kiMcue/f
w0Fu5UE0SJ94NidUB8HyreVBn9NIDlPZPdxwWoMILiULdnoC45TH7XZGZ1Dz/Y2E1kXp9wjGIeoG
38Wg7RmsqA10DjG/BPLDMUryJXBfHqp2V9Kxxli2SqCyO0Q3y6Ckr4ljS4NIPt6l54k7tMAKIiEY
QhuGFSlQm4hJJ337KR6nrTraNsjIAqlA6UN9DsVwiyEzpnNbSdGTapZpovr/WiLlIvG/19NzPBeB
Imv3b/1a63i5u2+2t/F+pBLwaj794oE9ehJvxUYtQwU5bXDc/P2B+oPol7lSi7kbNIf0HH/+/Je1
q7hQ2qrPpT6u7tSsomt6at2H2qiaVNsye7UYZd5FiJ/3Vgi9IjMZgB+54Bp2egBxYm9B7y4c3xse
e1XoBA2xeWBd/lWIlLvDb5fmP8f424LuureP5dUP2Wm/ed16F3s0aq5fh/lTSn6fmTk02M+XxzI6
U1sALQdXDf6JaPq31rH4xwLwp9X+P0fz22r/2L3c0/tR6ON7m8wDT5b9Hgd4isELmI4gBfpXhsFf
AVH2o+WMP9lhtt86/TcSQDTUofkEHml2/34XtT88PJpKAmgxqSGHlX/L0BRbVzxP4QrZanydGWub
8XdR3oTWvSGAbsTDbo0dmA3/CDX+VKn9z+f+thwtvLos3zqfi3vEC+etxMFaswsn6JOeh+9Ukk0t
wMzpZ2qG57zJ68T7wvOo5yntWxlUuxCTSPAkHi1rNzh8WzOi779fmp/55P95eH65NL83L6r63Vg7
DlGyp/L7E+WO6gSWk5ZVsKcNDr1w9mlgmljM5nfP354XkendCgk/MocUOB9Lg9To4bMFeuNqel0e
qHNStYEMsM9ew8JoHyDorpV61Ly77iJgdP0aLz7Si+zyBZnt7+dj/CGw/vWS/75OHIqqKDwmB2jb
/az7wSkpu5eE4tpgkcE++5FmPRkCw1w11GnAG8kitQPOw0dYikgs01s6jym/lLie7Fsv0Iit7d+P
0v5DwPefo/wtBj1a5aWS8w0UUwm6BfoX+tDgRiI9XFDSRy3AdPcuKzpWYsPAO0PFozVEzHyL6jlW
quKFUAHdQXDKGPBMnomclQQ/Ka4xfs4BNu4DpAzdU6dOSIAST2BjgXXMU5yicnUc8z460mOsYaBH
7Mf/agL9oSMGqU53dETN9A5V9/fF+vapjNqxNFqH1iujen6oQgruGBRkZU8jiLkfkpeV/v2i/imw
/c+n/nZRX9eXuqgaPhV58+EgCobeb4HTvQFMn9KMVKkJ5ue+B0x5aIfUHVkuW/v53w/CVG2EbX9Y
kH89fblg/7JpvCqUvsWR0R6985g2mX1M3pGKI3p5FxNrKHd2NDVqiGFirzPFVBO0az8owksl/SY/
0byjduaOVOJPqb724bVDvcX/8f9sshz8tSro89RfZznzZtk8aKkxJjVdaWiDAAN+46WMpOPpevvD
Eh+uYfs+Irk3axGqY6jZVGbkuNq+15m4VD7x0Or/DBc/kOhJBy63gzPiyf9AluXXHh6t7zq4gMrD
I65DNN4hlAluAwwTjSt5JEUlU9BZgX2PPyUccwAeaPvSF+ekYUw4u3wRd4JSxh9hInufFIEN6L8d
6bguh6d5al/4WNYIXLdbJ3AbClNrPJzjnxKi92ACcjr9OWwZUJrikhS8Ot438yC0kwjlKfSMzlER
yx65MpBykxtjGfgf+ZfOSNpyeWS+zM/7BKOLjFISqBOI3kt4Xm0LKgppsYkWF4wDylxhUateZGA3
mOVgO4dUJqSTQcDhcx6ysQw+6jzuLyBs8FNxAdjCOU9aapeaV9bC6bHzHNkHwSFxaMnoHKyiDtDp
pCVFBKNjNGIcEKNUqundqSW1Vg2FYHlhpNpq12JVwNCIrm5nwsw6QduEri1aLH6/q5OmyElweTKA
M80zUzzymHG8dHwQFxPKLGf0NYvWkjpuhjcbRVfklfQR+hPIgji9hpzEfTNMMCWnOtKBnp2Jrglf
H3BxEOzb1AKwAeKHAvdOsluw3IHFr+fIALZ0bRbh54dVD4cZnwg5jJ2AvBHdTxgOh3IKzVbFWmOx
kQ+Qz3cMn9IU6cfJs8oQr+FF3mr1swe+Hzwqa1eocUFVjnOQQRO9cbRvOG3KkX3ae5bfusv5CC4z
wEkytJUpRvk5X52SFbmYiZKfX8zEYwzqxa+JKh5M5YTuI7JjFOfcovbaDo/jwxAWJsWIvUTE377W
lUcQq6wTaUU8Y26aajt/mrSMGfVPgVKdT75NmLxVMjnrJXHoQFWmLzjUUBXTPv4Z3hj5DB5p3RDv
RkGHHhi9NmxNVUzv4GBRU+nI+TB1cpytkJ7ND+HrRttB3WAmGvEmlRPqMI38uapkXgMffcYPmvTa
0FhjCbGl5g4SGCdcyX8wpCP1MW1NAjwrppRKINdyAi1+QsY/YNGIsqQr3pGqPlnf5DNEX35M6ogH
i28vgh1DkZPnI+HnTxZ6Lq0HoHnhf4FJWjR8H2Hh7vvF8IzK6RCgCT1SogeQmoW7XgijGhgeZln9
AKYU2G0QXXMvcSH+hgx3j5OGpQqUKKx2Sj3cDACilDDW+ISt19hm8tycRUs+Wrxxe+7xxOPoF8KE
l3v9xoHXpZwsSV4iufCtNnUj3j24uMSOPlCS7cTFFBAYMXPRNkmPfPpxPSCh7V5G2HiLR2eI8xB2
Ms8JjZjx0tmOyaQ5qo+C0pidU4Q4igFGyO79sXRakg0PaaRwLf1sDMhhu+3TwLgFbwycsN6uGQRH
P8cRDuTE0ZkeCS9J24mPPCjd5btPdn6iicmoBoMkKxd2vjuuRGs3+ECupWBsCM5TGcpW2Kn7M1jl
CSvCDoDVOzfgNhitg5QMKJMe1TMGgwsfKMXUgQbH44DxgYD2Ip5DA4OQYHSkSY8sNormZuZAU2/d
SBQ96Jtw+CcdN2Z9WxnBwb/0D9l7Re7oR4E7fkdYmYwa1srVCm1ixNxJ010ZyajoSKMSlrdSMMh9
2DBdM6aUN5/T2JXNvWtP8Xelv6oGuumPwLDM+S/qpoISsF/D7CMsWUEUWz2HOQ8ynktkfv0Wj7sH
/TOpg2J5LVM6g8d1XjxYPPfhXPYXvS6KVr+MU/LJctY7dW5ilF7pIVNeKaTf+94I7X0i234naYvM
v5vxYV7Go6rrMPXqu7f4PjucA9oCbYVxJ0LWp871qrag8sr2tejAXlNBwT5js8mPr1h5JMw5fdJX
aHrDp4VJXTTdPwMCnzqTLjZgulm2saZgfW+15F4JzAw3t6t8ubCV5eVkALoI8QrC+WPtUHGR7+Vm
i6Z/H1sBSln1HCAxZb/TuRCLSygLa+XyE6wes51UGJrLg5wgBME6HqUIDWlF6rABZ965/U7nCn8d
z9Z7/gIRKK5ptb1p8cMQ+l2g1JA+C/Ipz5oRTyyRwITDu1/yCSh/ebGjV5+bPs/ZT1gLMYQT2KHj
nHEOtAJW7YN39Ydh3Qdt/u4kmA+R0S/E7R5u+7QEM7093DI+91FiW09bDYy4Y7CgfcDHTn8sF1gE
4SkEVAvtKuiY/VvjT914rgX5ORihrkmjvNPc18Qk5o7lWOI9cGe4MxVsUW4OTXhHwXWRu7d1hf3Y
JXSUyFz0Pk/Equ7w+mBpahCGGwa946qM7jpmZvvwyacBmIzQGcQXMwKB9yk4K5M++Ttoto+6ZT4i
Xi98BbaNOO9D9ZS4MXsmUs0BBZbltH4kCg5sPMyHrnx2eQXk400jts//UfhE3wgp+AJQF0AJjvBn
offB2I4cSdJ7BmqGjeatiwqOI7G+n0r2iZi8YwFyAkwBoC7cAU4pwydqJiXDbEllv+a2dwm0moH0
KpWhkttI4a/Kwj1djDvTosBWuxFQ+aZ4QS+nmEXQSJLyoY7yRTRUcSXoxp6Wc4VDPJP6+Y90vphQ
Y6d/vfq5x7flu51fEhlDLIKNPsNmVzJAVgaG2ByDDo4jegG2mc+V73l0gbEiX3BKXyPt6xBqPuHS
z6vGu+P4NhfUozyKnTdqiejMxAizEbtsAzEwvInrikb9YIfwMFrVIwT7KTxwu+KHVUx5HLrKLTRQ
vrz9w9iFcMed80fmmHYXh/0JaJ1BekPFH1RhCf0QEuFOw1z9THa19fxnmqsdHlp2LmJKNZxb08K/
r+/vuEN4NrMxC4GzggwXb/sVq14HJ7JvWa+OiKCeWMijpxm5SzxD6fcdozusOjh6G1nB9y9euGPC
gt5foHFxFpRd/EXvBsJgVMhr9UauUDot89k2lbBY7nvvMjmDjGwig+dA7sT199lJjgeeL70KeByZ
wLyDkOTrgC8Py0X/84p1qYJRJzCNDbyFCSjV5bOX2gSkxdhBnqAlZwSjix44U4pqwaISI26ltDHl
coFRlN1iVsNT/FkEZcdY3WpqgCDUjFK2JGlywi3xLTujErCY0Zu8Q6TBS3mPZquHkkriPJiRzOq2
pnSQM5uiHq20Z0ilmnmPKvn4K0aiJp8AAvap5J4Yu1hnVN/XXTGfXyMJDkIInX+SY3TaLGA7nMQ9
+d61rTkGVmxQeEcDxvVjOm+3bPD+eifnIeE1aYBfjnH+rVLoCvFVEaNFurm3Fu3PQH6rdklwL0Kc
+yiEJNuK+hLoUYZigCnQL0xrcBNYnnoU/zPKAUmRv/JQctocwhHEWZk00xs7yzF6BZmKO8vmLbps
04c1jqO92WUf6t82OR7Y8g6U45eDcB9X6PIa3ckbvlQ4J/IplWayBuJKJvmSyNe6n+6T2JDy88I/
dzNK6RwOFuDSvWKxwngKcdJI93FAXhrj08ylTBO2rxgIniPrgREyohy8AZA+eDi1lOm4W+bn0MW0
Y58R2vRB8ZETDK9hV3pb8R1XLoHRN7VNobWbR1hX7U/3VPk9PYff3S+/e8d9rhthj1SlXg0cEAZw
/4K2mh8A9vII+Me9KKf8poxZmmG9IVQJMQwIsudg+Ohw5R6Fn5kJvwkEXLoQolmhFnn6cg9j3ZU6
XA8+nNIzcMw6v1ZLTGxlrfcyQvqyBfdLk8MRnh0osPpZ5YKSOShhXnk6D5uLeLR6Va9XBohNXb+t
bX+MJIqhjHseJXIWc4oiJidbJOz2S1zdmVTxqrYiPTjINQIXUgks7B2LxXkRnMaDfX7obKxQi+EB
zXRiPG6/QOHafvofvPxi0whlPH0i1xOfxsf/1n+w7guGHS5NdKm++KQfQU7zlCckjcrW1J2w5fTv
A3q3fJ0yxAvONCwkQ9nrfAh4n3X+uROpwxSQQVaO/QelODa1Lc1xCuZYPrFqi4F/VWnWMAXCkHJU
yv79xzfYD6AIy5+JcwWmQBeD2w9IVxO30eFAWoQhRzqzOBx+meFlH+gkW5KS3H5aEc9/uGui3rnV
s2nvEmHtCOA0/zqrR56cRjsDi1B7lyUgCdwm5aIjdybPx98qxQf5TkhCsk6s544tsiSP3CQn8jXD
ae2xbUgXgG0BvZN8PDynSpkdce7eS4MGLH62ZyWqzMg7Ra8bccVzavjVQ7SIb6wZqgwcl0hmWniP
srLq4aiKVzKnZm802OoZI9hyYSTfgHkt2Q/jQ1hvoCiLJ1P/z/j+im+L4X7hK9+6sPhr5Mz7nvF9
be+5WZ9O8YiOEsqI5MPx39PLloSQ/vOemISAhqk/452sDdYCE59SzK+O/nrxityuG1600HilO1Wi
mA3ikNYR1tEjJBN8BNgYMukTzmXKD26KGIIHLTjU2aMg17/F7y+1zmrWe8AtGhU0KgHoIDD3iaRs
LLyMP18U1nztw7YgTap99RWMXiRtLMOf1p1NpUJkxn+wctPwNscrXW5DecfC5tinZiNvkNMQpzNm
RKKGHdDX1qh8b42J7gmHQDape3sOxpb4OJU6tlzxqQbwV5ts0jicwmlSR+wwJQpxgvSU6BZ9yHxu
EHV/hGLSvqkji+YKrAeKdHaXOkVn0mTTDmdME414mAIBcfRg14+MICcYwAvHTzenDQuyMDnc8NLP
38PVPEeFrotOA1Hm0k8phh1lH3Muk5GrLuMrTmjqPjijlpMzadK3nMTMmnDuReiLMjYbTHfo8LOD
VT4rPXQvD7tdPNo+5BPI8zYnQG1aaDmsctGzdSKKRwzCDdYpsxbjF2Q9oRQxV/s0vojajAe8BfnI
3dANRK0DInPHIwcW87ZkVOsl2HuJXDEwuIQMbcV2uPaYtem7chr/RffyLBYD6e6zk9IPIOTICy6Y
nKBl+UpYxrdKRW1vuENFEpyr8MM4ikAQbPUq3xo1FOAImO9lwgmS6RyxkcNsrqyDlUbatAv3Eb97
SVZFF0XOYP5zVWWuwkN2IUs5hCuvBfeXu/BQYZQnNVDKZ48+9qDJB6nRKkTutQpcrYUi36LpYSJD
4ZWTqFg/rsmmkvOIwJEpQ4XGbC4LOkb6Qvny+joFDbviD7bmeCQzwev3RpxLp89JVjw7+BWBUogI
21Qhcy4z5ALu/I0zgP4Yt1/sEe3qG2WN/zWKFP+nFCKdJjv7c2Qwdkk9xV785M6P4Fyke3YX0AdW
gJWUTUFMbMfI90LUr0CblqV0mlWwY/aHmBUyND2b1L3J9ONSTAERDUWReHV+4ypRSTPjFkMvrCz0
wbCAHOP4OsO2sMm/foBV3df61btE4BU22IaRVsnKSkOm2DWYVShC1e3+mErdoGRLPVh1y6geEWFg
YN3dBc4MJUgC6cgnWFhm6EeYFCszCmEqzSRWb/oqlh9EeTq4kFHaYn4Z5FWX9tfYoYj+GJGjpnfG
6hcBjx+7IU+xGJ0SGZ6y+X2ToFBHdd68JXYmpYqd29YCVP69f6SyUDg3Q5Ic1KYlZcTiJ+dFo7Pz
a0CrLHxNBAgpIZuWDjlMXyUbUF5fpxTSCJUNaVHZu0Nn/TLi+JltbHmQSA5Om3jjvsWGURlkcEH8
GbR7r6ktpyjvjU/wtVNwT7CDF3fJ8RHa7Ij47pDc+OomTPjAvdjpmMgGbmJV4IzEKJTTxZCq9U1r
hUlMIohHiEST/WWi5gw4KuMawgTRQPcO1QPRc8g1eTjZB7DcwXcpRv3A+5re145jv6IHKkP0VZBQ
+Flsf99f5qi3R9t6xlvGrXiHiaYHT8LK8BAe1aCo04PZynOLdNT7dvyOVVKioASqEH8SL9YrMghC
AMZI00MItg4Px4bgmGtEckwuXw+pZB973Aofc5J5zotIB1tsjAG6/PzL6tNx2sUzkFKZ/BppmDQ8
/rpjzQxfeghsGkcQDbgtw48gbH3dEkZX4/QY31XGZeCycpbtugkh3M4Y5hTdZcjkWpdCD87DXEN8
7eIjnssGhtLobslW/cUu9NTY6Lucvzob7IN0xPHxSjJBLec84EX0iu/DSzQNjXVwYiFd1sd7WTzS
4jrDyK7Oz03+yWyU/ySkTsq3uYIqusx/JhdTJfRgy29CElXMJBUteN1aqpDKQHFAoyIoND5tJhex
N7gSAbGW3JanwfydkoZpGDKJBzseGxphbmoEc0NqC47Ix5hf9Z0cw8TLxI7LU6J5BBY/NUa2H4qF
UAcLthjmQ+2xd40eR95EORsudzZZmr768Hbl8yyLQtJcyK7QkxK5BKQVn/bq9eYLkIOYTCZzd1L2
c+4rsVf3pyMxKsfRKu8cR1O2mmoMzgKmE8vMGpcFXsH3qqZCdQ1WpNXURC5AP17iCAp5ge7mViLR
gfFw8L1z9NFJ2Z+jV9f2hArsHotjX12ylAbWIyCPpreu+wgqVFBLdLfCKct4ahHta3CzIxbgB6VG
4iHK2Ob6EznsICElVoqoGmUFI8dx4Ji1uOJ6PD2OHvgl4Ynzf6m/BVdZJuqHQb7I8s8oH8kccu9F
n9bFFhp8pEXLndW8B5t9sNOjmwCSftIjqvyav7LARMk6GWFDtWHvRBc6e/O6+bz8JyJA8r3OqOFq
HdflQF4pEv2DhB2zqu7kDvPD8+R9VQXvLOUxAhnm4D/BItijew0/kgeHChXvlFTDmSm+9vCF9FZ3
HYcw85guvCH52Uu2Ekhcvslq2ecllfCKjP1HjfIg61sQSOr0O2svLq/hoegaBsAnK3pwBrtzeHBE
Fd+ZAjj4DnL4t1D2+CnwhD1SheeJ7nXR4RrRdCBjO9fD3W1Nn/+KxQRVRp8PVq8tYkEKIpEV3Wmy
mpvixCEfc4VZU/4l1x4NK/aQmiCB2HkYPYfKSSD2pwl66r1iDVtAl0V3taOGL4jCdBhFZMaPuLph
0MjPyp1o/kwPdcDrVXQ5CwpI1Ihp4+h97RTRGilD5Zrj4OE/qBs8QbX2jrJcHbLQSt2rJHW1HxNk
8EzZ4RYo0I9SL3bYzNiOcEpdQwu8UvIhRJZFTPb1zqQVJNLdEDMRuiyhpIV60IL2HXPQ34HfPJVd
pyTUUPa+KvOLRlAP3DPnA1MmvsoBiTt9SJeMxndgaj8SeBle5xnVOMUSkiGZik6hhhNCPBqw3CsE
q6Tb/AYhH/UvhDmz60rxglPH20eGkb/q7NmmYoSd5DC5ZvR6+gdG03msr0nxhX0kTM7U6iH/xZAW
7W/Z+jHfPm8o9TPOjH+iD4EJoeOPgbxpJ2VQGswlHJ0g1vOPOaUM8AVH/c6ieSlJfLxTUr1iMkJs
Nr5sNz/hS85e2dq4a13xNydhj5TNi0wsabMXhUy9+/e48aKkWh0CxlkqyYypyJxhZvMQPyG5tbLF
IyDeeMd68u6PHYr+OJFGw+Eeg8jjhg4FmWCcFeyoIe34a3Ya6is8ZBXZW8JphPPGOU848oXnn3dw
pK9a78J6qsvGh4PZWxcTpR1FTVD4gaQd0bijPYLpIsWKoUHxblreCFso2Pmz2yi8TmYkpvpFLB2s
a7uH7/M+HXLDsztMSN/wQoe5Tv/Vo1HgP5eu/w7VbzJ+25fut+5LzPRv9Zs58inGuL2x1jlMayAj
iKUpv7pauH/PrF5fH1iBpkbPyqcey2TEKzm5/b7bLWm1bEtHjppzwTYgTXeKOM55V08Bvr5I7TsP
RGyBgUXF3EZai7zL3MUWAhOdDjs0V31mVMGRkZKq/TO+DXVbLUJboQe3cRlyr/2ugvrwQhAmFjic
WSHpPKWh6CNqPVtQuGH4dEv4UmP+dG3fgMFn7vAj9CZqex3cGpI31QoYcMJs0wxRp217eN/zrviI
1WzmWEn6ZRJ1i+nD9hZJgR8w4GwpMduJcZXfcjlID15t+1J9AtNSrL3efVwRX5IMSs9YXkK2ZHvF
RGNAgtJbzl57iRQFf7rd4Y36akEsIfhjpEDcMTcniWi/hE0G5ij+80i5o7Nb0QfVqpg2X7PnW9aF
JtZ2l7j75HcOXY1gxRSfNJLrx3Rq5fp8Yt7A7fHOqEaioVXGcc0figb3cfl6fOkvvw3Kv0vTdJ9d
EFu4reXd16cYgxGhtrNn98InoZtr0DvzrV7gDn7Ob10haj7HfRwhuXs8wGL4roXo04d8jMEzbxGi
kxQbwz6ghmOXXm28rb4YywjW2O0kVX8adPYiHSxSUgDSAS2iayijh0db1v3JH+OaQSZZGdz1YQR3
Vo8y1lG7i1Jmg/x3M88tC9Pdd1AvlmyKiNu17Gx9717LmoydOAQ+EXXQ24B1duyxCSmyIHkK1c1r
bgR78cC7zWQBhLcpE9aD4+dkmpcmIBipALAxCiE+K2S0GTWrhyCxk6QQAOUoFvtgHqkHLYwgBlhP
yssQBMGKb4DWZ1OfL5iEbNjXNeKKZ/7uzZHpvOPLDoDxnUJz2NzQJlOPPA9rN/WG09N185kelPA2
IZFY9FSq+FQ7eBgWkR3WOK6sP1jkrniN9jV+hP0FJoYkgOUlsqfvCRCNoZvfUqo43DzKfYxnVe1M
JxKkDfrY4LR0owoq9OQULHQ83oUKQMq3v+g8B0omH3dZ/1lMWSFkhY91s+QLJt4n5UtQwXNTOvdO
QPxPUIj1KE0QSvP0fgKLqhNvwGNq/hDlMXJ3GWAA+ggldLYEiSR91xipehPlII9vLeHaZTsx3I/X
N/h91BtQZuyFhoxOe6OjJ2J5HVNqMYACF1k9rShgnoaUrVVtxO8a2N9ixGNReSjh6ilk49TDFGwi
3GWjMjF3yc3jsK67Tf8EMbQEEGhbLaI7GSx437K+9KH4AGn6KG7Maxm+ZokCnxrSMNq5Q/kWN/5r
xSo1a+r22sBb9ziikP9kET7gFPDcB0RUkZFX/UkprU37ElPLFDI5vc0QUB0vMCvl7snGNdLSxEQB
0ppU/TUdgfwuEUzrwMjppAylJIUWtt/aJtcTmzQq1uT1RRmLzrVc4JXkiAEVPwi98Xy+o4rgMxQ/
nR7bQZ/OL9bgZbpMsAmdVIL08UmZmWNjRpeG/VpZSzGr2WEPnpTZ5P9xdGbLiWpRGH4iqgAZ5JYZ
xFnjcGPFxAgiKsggPH1/u6urzjl9khgF9t5r/dNSrzbeF8S0nTP1j83srHI0I4sxllOuPoWEe31M
vhpGKE0BtASfPdrjn9Iz20VXboabHn8z/+HPP65EYhnV72PGDzHNsPBkby5YWpHm24YGQZZhQU1Y
BndY2plQnEwh0j4+r0lBkMfXGVCRgAS70im0jfo3NiZH0Sm9bQVW1gw7qPjKedVLhdhQjx+wKbDY
eTW73FKPQt4+3C6LaXButubBEZxv6POAIXkPHe3bAznK8xWcqbm1ELbZmF7BfByK/eUbkjB4oUvc
EiDCbrJtFefduOaLmiSPFfvlW293fsY0gRq350PdaHXYYeCAble3HOLieHOFm4Ha2vsQdSCGadBv
UsTPSS25s6UAxL+XJUnM3gCmP9oo1LDEM78OJ9Ib2K9GHbK4PLphGcrezBGqV6m1beSpYJPEhafG
bSCUdGvepJW4R7RN6i264urSCMopGJgtYlAc9krx7cVz0oIcjIew1Lil16mleTzt7xutN+CyGkun
mFTjol4NlngohSkGj93TM7aMOmRi7XdTCWoQ/Hhv7XXeslOrbs6sKBMkoYIwwPXIMNLxkffxcdnV
jszNw1IOokp/RhVOnYo/zx1ciXsqkOfa3ed4zygyp1Oovm42zwb72AVzOXe1y2tO9e986J0/Am3j
HwH2ifJojBMm7eUxcbov8ofI4QRNBO2TbskHL5E3gs3iIbH8U0YdL50h7O8+cNxwxkArraBqFo0v
LRn0/H09fJ5M6SId7vXwbianWfr2+7118iQq9GHK7MMWgnavUOiLItH4sQp8UmoiFWxs+OvY+0z0
hKnz+EL/lX4TaftE6dfDZbS5ao+G+R0fff3VvKPqe8xEyrc/MHfyNCubmOnHBZMKwWOdEQ6sVa7R
GTsKopoOdzkWrtNtW6Ms7eXcISWMKamBRmejXt26RZlaOupeqyIYj94/1UHNNv2aNmZU9Q7PPWNc
7fsuJVkt3FGs6DHqJq6XUNWE8ZZN9yA0x5T8v4uhsC/tjk6ERxsmi7qHEFbLW73EWFwtgt5YKHEQ
3CcrI7rcJ2RzUAztD4s2bp3Fwvi96CznG6kAmuwrgZf0FC1b1FJbpmbXkncok257pk++t0Ikxyf0
T7r/Efo39OR+yVLTPM057oef/4lb87lPMt2iO9CBk0RWxs8VU7jioHSJOhT11cndcIhuGNclgGvY
9mEFMuOm7ucMEskdWxNrdHWgGtiSqja4DjZer03KIiVU/HRaSR4zI1YsZXoxMqjMyZmW+Zv+seep
BCAVYOOLPUJHUzKHNEt49AVWhnFnmESbI85tk01ZCEJuMHxUnsKXgDbYf4JPzuXL/AjOzALFVGMc
K39MtwyKd2Y6ME2WzM5tEfXXAymyTaeL+y8u1lsdEq/wcbWPvXnIbkF3lfvsLiqeGq9jtmfUBKhg
SopZ8h9d0NiCbXaI6CWzeBVhmRITrZ8Li2LiS9jLZtVKdUti9EU40bacU+zuUjEO/fOJ6mD8FtYj
qMbde8+sWsFzZrToEldypDjp/MIT8Ii1iOGrIHJJC2uf/Jh3D1Ii8BrwHvYMW178v0VlALLoWqUv
4g2rcCXgovm8TpC8RBHj363jz4L/t8rZ/wY7+HlD6FY8ehdIaWgxTzDErb3I2RX4ebZkZaN+iWzx
ws7pUKypgRaEcm/6WHBj7gpAjNjkL+BqA9srCEFNkt4N8Mv0Vrdd7gAYMJSVLf891w5dy23+mMBu
3ugVvNulRDj5onqE19Gsf4mPMazUhY3iYaoeEcKAWkND4GyixTF3KrDPlR1/xc5S1ueKiYfINt+8
/f2ezdNgPgQHqbo8WWKC4KS1GNnq7IkBwxhlzrTfis7VuQjoE2gbgGTkCnRmurdCtzhjeMNsS2iJ
Hf79iVIAfWK/4umIft/hbzFR5p8fq5tY7F2i+hn98Nq31BuLZfLEUIoOJB758uD5EaOuuHV+y6Up
p1fOV6Db89RFX8q32tfmjNLgewBaJC8A3eCd7Fd/I9n+6r5G+rSpDoLwYfkvVo+x39pgX2v+xzMY
Ma2N7VEEF9mfzTFdGIEA2MBTWtaKWBKvw/lYybPeY7dVqWlJnfl6fsuOC2/HGBIGox21O4uExOrj
sVz9J3qqpPyS4+kHSguHPheOpkSaozGdv/wiRmI/15P5k+GdL3sqNvdTR077x3+doBBG+6MlCgD7
ifRnxGHC376L72HPnEeJckmhdEBjhorCnAi+ES4I1oACO7NRqyD6CD6i2GsqW6o8dck8IfaRBUiH
tUEr93c6CUGbGFEfpgxQpsZyH+AdGXp4FNXOYzlm8rmGdy9EqPtrnXz4lrNy+H3KdjNBAxmi/adE
BOCEuwIR4b7RbyCKYqQ0x78Afsd9AF1C4XJi4qunk2L24EqOKX8EGWQ/GWBtn07enhNd7rZtBY/I
uT1hunTtDjQ/2tIUOt2CKc6GyyMjhY9i/rrZVy0gCZykF9hE0hBkxguLdktaQCOVZ1ULlt3uD+hm
HSNVLFm+QdmLt/cNY5dbCCN0sMBjzbAowsXtX2acCU2juyf2CpJMhXAASxJBS//xVF4ArAWxwdw4
AtHuSzUWz6UofuFf2d0grCyUlHBQwEq/zN+27wnZGPQIDrE32f8RLZu2dR7vDXioT90FztUFSsJk
bkhJCrwiPJqqfWxgBlEQoo7tqJ3Eni/4DOMX0cNoyiGWU8/GmSDiM5Z+VJE7FWwKBlca8Tgguc2H
3wmtaEnLjKoVRtipGYhy94Y10i8EsE/FjteiGbewnttjpwKLeIRCl4mL7rPPVZAqfPs2lDLjQnPi
ehyFr30pPFw/nz2qHg5MChxHHjg9ymaFhf8aZCuJCJGGb4HO4aBBOCuSi583Z+y8DQzY2vH6tS8B
w+yc/InG9AFkaOrINDdherlcT6ZMAJd0Tkcetv112iISJgUI1XrlaLKzTFFC8xRL7gR6kDCpCaRy
epu8ARSWg47B+698i+btf/Qtt2H5ayU5im2XY44u/hp90sutm9bsLpQ2jKYRqBjcIk0gDzE9zt+n
Q3s3pgzQ3duxt3M6ewYRsCy8NPtjrm8KVxbLfn8N/md1FBvDzjYASsz5dIvN9wj4AL2E81yvt0/M
HjFlzuzhOQhgbfTYzD0L1uNdFRhvh4xy55AtvDx5EmzXwbskBcNF7dcsO3znBiNsnHZZE10DvkWu
+Xf97XwPR8Of3T50srFiOd9NREF1LfzH7K4dCFMFXyWhR3SjAn7hv6svgQlZcRs83fWntIEZyDpf
/P1p2GC8EjAGULENIbRpYHniuGWNd6OB8RhCcNpyrcs8fppuBWBdJayT12xMAYgkT/IAN7MVZfMA
ykCHJcKafAnh5B/z6QGGibUE9qSVr1Esda6WOoOGPDAf2H2IRQivd5j96zfABhZNzR+dhJiBmE9D
oQR26W/f+dr8wBk+JJ/QKtTAgMGbYvJpQtncnCzXgBBmOMJVsc3Dmy6N+pqgC7LUmGpteXrhE++g
nRhpgzwXmHW+yTxf0PXPcOITUuOKLBjN84/jYH7e3FCnHDM22elxf0Jx1iwhqiBWwaTjE2gfHoBH
yMmWsVOgp6cvBsE5JRr7blvNi+58b/Y5YRE4j8hv1UTnVzPapdaiSt0yqd1CyixTbHy9mGpr0oHM
8mZe5fMM6eXzEeu4j1B4kLlvzXBh6aU7goANKbU0/ECKbyKZMTxzT1//viAao7mDmNRQXDKp4Esj
3+tj38/59F3PTeRGJ9I5wu7pC4VNHz6b5egRw5TdYRHqBp609cs0fBChoHqf25zIq6wLZeD2xmXe
PYV80NO6LW9pcmUZvu2UaAuh98s/sdx6vPRAuAqks2n6H425iSf4GNRA+uJjbGAr2P2YFm/6CkJN
1DzUmAk3qdkoj+AlRyVxYLkPioz+5vOI+yY8NSERITeTzA80R7+E5qHNQAD5pDU1uWZiZgMk3yWT
J5iiXvaKtwJS3syeBjLAYsqhCdL4COk6ILNoree4vl6MJt7mCJ2YbI/Sg8ANFrKd4gHqvBTWlOKk
0+w3lzKnYx2q9YCI5NZ9cadzh/YAAOv1dD+FvcgsOxBU+1u1ZxqPyNtF6BDKrcPFsLOFwd5KKWrY
97//NSVZH3fqhRz6ZTUEjz4c9dHYiG5EaFS2XAeBMd9lhaP6imNYwffpp3V+GCTy8ro6oN9C65bs
zD5E+KQyBE9tnDGOm+DAwChnN1T+aT6Kez6Rk+BA/7kUTH1BvCLoghM5rOZKkG56elhxnSzGN7DT
4ik+Rcxgdyy4qIu6kIsVny93uGVyRXXb2lzfT+Or4ATwW4g3NpRJ1Du00f8hKCHA8RmUiHJcaGk0
zfU357kvitVMFINGfBQCznnEezhwEzsbqphi8Lq9GO44SZK2/z9ng54MLN2jtGgvKdPDCDIKTnMG
hnWLHyj5AyVxTVn9AfmEJv+R54Hn8VHN4ACzPgSMliThMfixE4Zk7a5gbb3vMSV0dUGM+su750rA
mecx0IaPk590vBkzcpaN8B68mYzH0QYOXKMiHyU8YsWWol3inEeDLdRYVUIfjaBLnLxwmRsuCgkv
Dk9VFCEl7TwiOIfg7RJBmuL9H6+DE2VjShOG6WcT/Awz85hkC0Dr7OAxFOgBpezmiTkt9lwLO5oj
lHXKQJDeGEERjBxfBNLa7hT+mrdt3/dAaB1Hc9D9Fd9og44Z84Jxz86tM9vT00G+cszT6QMCkQqe
/gUWMGDP28N8wY5C01mT59N9Tho5bg9fJ6fZ/ZG3lAtumwLNovyWKyedhrm/5VnGx7MycOf/h0Il
SNUlVSEmj5fHsfrk5MYyMybgfQ/kMubRxYUdKS6TSKnE6sn9HZRHZYd8nIHl9mae3inzSmdU22LZ
Iho4MRFnWg1cnue0yel63iy//wU2Pq0SqRZtwqqepIJNDZpLdajF/DpwsiMzLQ+obMwS+Hj1mvSL
YZlkTDyiyiVtr7S+x9ZUz6JOcSEgDFeGbR2xYDXwR7+GT3/Zj2ze1C4hidZqpDX2NUvSP4vpozZ/
eXXcwasUA1uM5x9ySi1EU+O5Me/3jftOQA1GTkmJtrr+MqKnKtxRD+b7+YMy6ZPvD9IM/ty/iYse
Lev45zqliwXWZiN1zMq5yGtlCZzGA+t8w2pthWqJla7YBjINnZFRbwQAdqL9BA6nh/1dAXscwKPM
ZTVEScnkycI9aD/9/uNkt8Q86vImA+mo7CF+ssngD0CPhlJRDU+Jynq8u/K0/TW+AOuvZ9ppx/wp
vp4Es35o697C24HdGMikAsQMctPNJeT5pzsV7x4Jfbq5g5lsLNKyIN8Xii0DGm+LqTU7LUYQ2VJ0
l22ZRGvXNJbEIDLthf7tLAE8iOpv2mPHp70AQqBlYd1opdMmOBvULxRlm2aKAt3WQxApcP/7LwNk
bJj81h2/0TsAtRFUanh0EogBAZaRmrEyguwkzG8ur85g3rhavzpfpgv5L4hhrWElwJuYtK2/qjgP
gmK/g24SZNMsP8xmnz/4sCnsJ/Nv2NpWJUaSyybjoeLZWZHfuAEOY5zRvZ4NbJyznxG8pG19v9n9
pjw0w81pQ/Q/fGeBNpZZjUZEav0gJp6PAJ4VjgOJyBCaCGfQp+ypN/hKisb15wngCWR3zd3Nu/PE
DDddozmJ0tJ9YG5720aTnMt4cx3Yi1TcgaPnfDrFoADi+/B6qGRb/YK6ARxC6tv56L8zG/+YEuoC
VVVgdH3lfFOxjtPyIvJbn+uNmCJy72a66o3CtzOX9mf0KmgKjvnxlE8ekLHrcRqOx4j7RRS2AtYM
zNli84pfgPDjWCu9McyGkxvB+g/sf7/HbumBJD2WJnrUCQx6Z4ey3WH062ZhvV0vr5AkDBmnWqNo
dLKTP75vBgMdbPzCzIHRPsJRTTBlPEy732+FmZsfIb+p7rHxDhU5km4Uyw82IDRV8db8GnAaueaF
mbD5/+g6MLLtNTv8XWGsS/u3PJNZ1nppYNX3yKgmJ+8xWlva4t5OLV7DsTbwqZq5abg15sMXxlnx
50hC8YY6TyAnQo6IvsoswhZmwe0Ldp6rB7SixULdJvgINtHBBJ9i7O5oPx0YcTyt0ENQaACk+CR1
pEAZgBU8viKTWvJ/f0XkUb9eG7u1sIb+GlgOnKceCMcNkoFmt14jRJTCfnK/dHYFJH+pVZ8WO5+r
b5jAtczYwnxjHQgW1y/ttEakLunuCEnlurf7CUQhc7cREBLhEi7r6UgTVPrffQt/KG1GkTp7MChB
UNpC5KPGFYyVyGDB7ABqcaSLbrxHgtIYxqy+YnrJKOdfaxn1sYuZxVrTYYo9leN9/DeckFzZLWZU
Zj0pIH813ShW4d1QYjx/U2r7KbJ7i4w2Nnqd2plKz3xEtzn5a69yV8t2KycNyiaDEEfsFuVXuVL6
RIVT1JenJzlkDmeoJWOLHnu3howlt8WN30Op69tKXlkNEuMQKuX0IXY1OhmOBnKobgvWfu08cTZe
nfE1VoazsUBS1qgREGIxeA90ye9kBLy/JI3PfIbSIzLyWf3LYJQWbXu+uLYkjDnGKBib/libK+2m
m7Pj3of5I3UsvB81VeUaMXJZA0n34/AK6HiGH8vBM8m+Y1bH0Meja6zns16bn6rgM5AOyyZ7RQQN
zaHZJvwDKtkGGIkuWxLz9UbPgDbzNfJbTPGDo4FY75vKQ7L6aUMNqIaUyg45TWQSrt0ndbF4ym6F
vSyffZ6Jpjim5vLUV1QHt7Cw1mURdIarTvqRe18aTze7T7vdPUR/rsdqCPnJu38E2flZYMHaKVdI
KJcuuqLue7H3TVGM4AFTmqmseA/dVUmtBVfREpk4u2eO4IIFqu1pF4SAEFK38Z5zrVrLH8+Knq5c
o1gLaEn1C1qESptBt/hX1ctYfs/N8+SBBuZnorKwuJCtoAav2h/Mvao59xxxVWCy+PTZ6+7dYD84
rAmNpKShJv6sjXzNbDNk7OCRdzIOo6p0O2tSs7UO2gIqXVXDe/Z1pyuVY1xgBRaNTo1NWupyYhG8
UjmjdvF4hWP6IcpAUYqaVmQoEUJPHDIDQo4UrmBdJXJvKy/wk7iDpICiQaRPulw1yakJWEOU1afI
VD1wM3CHYc316ncACCuNLrVzx5rfkuJDV/12R5g94SLvxrlWDPtt+iPSmIgOpnuwrcbLtCOo1FXd
tt2ySkMjPYAi3KlBD3RE0mvx0tc95AQfV1q8rRlNFJej1I7qcNaxtkSPzwbFQDlymZh21920d80u
ykaetrs+I27+S3Nvkl/hhzyFL26Yrjv85WXFGAiBGAf0rUvZJKBVqGAgGF9+gzTQ0940bIzPqP5e
9+3DWHEZyGFuATUs42wY7oOZbKOkMd2H8oUCH23yXQpP6QFsDzmvKq/urAPN1UYR6cNgJhC7+IOX
UvKrMtVtg3n/kRADUPnLMlyW59+lKweTfQtlR2sf3350akWc1h6Ykr7gmWvOow13o12QMmK1ix4M
zXv/UcnWOqjVmXRD6ZCjLD8/9mXBCUyYo1vD3QKsjGxqVCKTm50yB5XujwqRC7ftHSY47GKO2CF5
xSjFWRSz3AUqNA+agUd7YPO3Uyoa5MTfNGeUWetufWLrRslEAnXnmLQpgSzkTlgkTzTNNimK6RaI
UVTHK3V1owJwn1Fv2bcZGhCYKlIWJ+iITd0BmywnKa30zmS3pG+NlL9b5ZCLQqht8Jh+giZp4zGQ
yDsez4vffqL8NrvXcbToYvQNELKYnYGH2MkWfWAp9g21IHVXUtCRx6DQeqxE0sN/cC1FvsSdpwXj
ZWOnG3UQQZ3aYgg0PsHktih658paXsMGs9FMBxqE4I7ojy/f5s+Z4KeXWaiE1ZmhbOzOyzZpfwrT
/uzBbeN6QpQUtltRWlg7dKsGfqwv2g2FJrBw3c/PLXnOCq7OQv4j9kFbWqgnO0rh9WcxPH0uucVJ
iJtr360oqF5z8J1sBUzDKeBXzFyblFStFSKSOkkZn7XQ2CXRVBFwjSYBZRi1+mOeSnZ+EgnfANI7
DtexR8VagGm47D+z7uPxquU97GfKrlB9fczAjPqnXMGQVGdSIH8AqaBBV/QgASa4MewYEHr4oO1d
p6PwDhIg29IZUSruY2QEDXrPpzuMiZDkcfDoY6Arg/YHd1WoSnBsXOA6fm/lX4zNjNk4yplDEjvI
GFEGvEdpjmAT3Z6G/MWG/Znpa+gDPzOYGaPsZS99efooSuvCfSMKuc+KNEwlxDcAnm5Wu4SG6gz0
TgHych83lcGARcV5YUHjsH2FxK7m9zPzBxwseBmWRzlWMY9ZNKmxnMfWazrQzt7DW+H3SnDvCcEZ
Q5sOCVcBMgVdgeZJr2llbs15u6GqVL/Y98DXwP9Dcw0r7aHXkc5t8hZym1IBTR42b2Q+IgxVvbwN
23p7fYr/x3kko8mLSyz/cT5ZEmXXqHa1qb4fuUAq5RK91bqYSAflIrMzB2nyJBSh111JA2NmvNKM
GnT8pjfzzU32N+KxQIVKdYEK9bqSJuaveoQRgB5sgdB1JakPt9vEKAP9IMvYQjo6Tz7rtJcIeEZ8
1r+22dT8kCL/paqkq0c9E9B0biW6Og0ImiFpobIaH+6P/YfYeOhV4D3Vfa5GJKl7n3xTq5zbEeZW
qmzKZJTVeHOqg15Mx1eHHf+GUPLhKdZWffUoHxZ31TWWxvKzN3O/rYMrR0uzkQG4lZqAKRyjFZNT
ERZDaF6VDVIdfSQCs/V+AsIGwpkN4afc34DB2b7DGtcMKp+EGm6IxgHQe4u3BbhEcSHc0Dn3zIj8
OGwssqeEH8rlp1t0XC5bG4joRS7tlnE5Qx9wOzRfuWeQd3VDdO8XF32Al3f646j2VI69d4ilCzUV
GRHPwm0ADk708Hb2gV1SwEHK6DorP+5omDFPexS00I5BT6TGK+pW99ppVt0XoG4Onc02DTmnn6Xo
enVJZ90RIcXGe0ukXwPSVAyr0Zbg9Gw80s/97apxt0SZ6lE5lIhtvHbBB2VTYtwtYLPMwuaAEutT
ZcjMg5BXWs+3/TEC1iXHoykF3StgAAB1ES26PKWGvXbbwQr4KOy+1voK/8FopqsHlpoBg1dR3qx0
1S1GhxaRNmgl1kR09IgLuAfMtkIto9DqsQbRbmaAMzwq7wvHf/FldmtSdfR52wUqLMXbr1K38tMl
qQAPjys8uYLYiIcAZYuSBlcllPBpwdzdpblKRcC9ufrvD4TXRjJWd3Zk2VWzmCaCX/TasCnM0bVX
ro5WncNPcaSz4r9R1bCLL6jEAVJUzVVO9mfkUtBDN942qTpTR77210DkyJBhTr0zJwBFoySPK/LJ
11QzqeaokL/4l9daHrQjT/2qW/ta/VAX1hQHD+e9a1B4D/HtSNBFMqgMpVQOtDLAUn63pMOC451q
O2qrhoQHTksoFZwDVcjdLmhVd8XYfp+VyMIcIKHX+85mkMFQeytaPso765ejjHi377bzeZvXqXI0
ZyZz7v+IvWXVXSHDNsUyhxL8xDTP1Zx1CP98bjBXs7T/QC0GtJ0xi/QOsx230TOud/np8oCvOGR0
D+eK+JCNMmLYYP2I5dOKIw04EzOnwW2DFoNGAHbSUFbWE6NlbATKV0r2Njp18e0DHDkG7pydXmj2
0pjUoA/5eBuznIwRU/XGFoAFHMCEWVU8RYWMca65h0LyRT7zIiV56eS8tACI+9X9qIBglfv4Rt3y
VhC0f4/BDapA2SpQnnWzyJ/i1LmX83H5mzL5UHbT+Wtywwq0eBtUys4IIfSmf7ithNXIGdiGFI9d
Lb/+3tHYmuzypgcE02FupFnKLrjE7+YR+3bmlnuAJhlk5L18bIgDotLLACQk9wFxELMc5WlOgbOt
YexRiXmqlVAFNjW7323ea9gq7NGupbfvnEab3efQCu+Av+d5YNFjQluw4AZYxr6ksEXpr/l54dDB
K1/vkSfX3mjsqO/obXgNbIASaiBxjJkdh7UajOqfU+q9vhlvRb01lceRMQ5MnFwLjWwIAp9vgD8p
YhtAF7CqZYHaxphXZANBE42/pcIFVu+secUhUHl558gHkOUnV9NMbjW6rlVKXmX/O2gR7HmHC85c
qqewOzwToqxLavmlDmMECo099ED6SKM7AWi0GCWqnLws+uG3Z47lofDJpysxIcBe9di168IOWt3e
FZgx0XsmhxTq3SkT/L7oL/fBDjSw58tkhTgdfKh9WW02/p4lJ3R75eqMyzD3IhDfhk44hJ5CoIPo
Q+NbsyC9OcGhd688rejJD++E9W7fGAY84viD0nG7LlgAfKbzD1QG2heA6gCiimMOedM4WQSKLiKI
EMetDdQCC6poFCFg1HN9UlMTktySUluTvgLHfmaes4MuBbRZn4t8CspfMlrYHmfKfn/uEAYIkwWC
lD545i5ZvUL+1AJW7n4ef7vA9C4BY3tZVtDMQG+UHTg8a3uTTVDvWnD402P5BXc/PR2nKB8URuGB
/K5qBO4QERxSq1V1cnop+uR7y7uwM02ezkbePly2dv7w0VJ/pUWX7LEVl+e1u+CzvKeCz1jgdnxM
ytwnkECWQONNID1bs4GNZl78V19IkfaQzHrt3+708VGDXTe7BI3tMEYMVM2+a2c4duRfGgTsdsms
iJKeczdCj1S6wW7c2D/jhx0knjcwcmmL/GG5zM44BeBFqfug+MB3xpPZ8A2XMnZ6dzvKceaPbanb
QgYNPajj29UFfogJ4O4kDBgMgmizEb44lYkzmDi5HT44AVm418De8RYzBgxinv5JyF+H2+C8wPc/
I6sTfL1YMQP8Hpd3nIkFGVcnVK2n1yIHsCphAyYAeAM8ANvRMAqpvJHbysw2Ruw3oMHM4vzSdNBl
kkOGiiGi7eHCSUlwPuv+6syPRmwROUZSFhqtrPco/CZfkOaAsHKQIn8Fl835zdQbHF69x1TFAvbY
K3B+UmHrGEvAKmF7N/IXgnH4kVXmLBLs+4+vHBbHdBYfAAahkVI3ixYYHhIMU54CvektQOuTwEii
xYnHmKf5cjUTylhICsjtt43SnjE9Jt+z4x6TdTJnLjmXF8jHOQN3n9HMMigzd7KY4vHuRiso3hnU
Vekza+CULNA+Eamw8BJ55HwK7yThbZAbRNjVt76l+8NdrEeVU/qII14MV7EPDX1y7+1ufFIcDfW8
np9ADnHmdZMUidWefCVhKs2Zzckw+HXpAEmx3BsPqAwyYyFzKERcyul5fBG6dt0Hy93DV++ne2nO
DBrTKakEQdrbt/d8zhg7CvYa5UgR7hz8xZ/aU6K4pJ098FWSbpP7Y6/FLdg5I1s351k1GWXUO0JG
IvYWgzhLlE2euvq9NrN0y9k10TcFtK7DbA3KTx4IW5ZdiVAZW0Z4R4sLDeM0BuMbJs87WhAiwaAA
yL+J790E5HBWGLwww0X5hb9Dtlj+dROy9t/OX+5myI1YhuhkXHw7V66RbBvnTgsHPM92lvLLCmQm
W+iTuI8AJqupCunmdzvcKwLQD+kq1srNRQRenlwxrqhGYXF1byX/uqVMYi8HDNuOtiNYp5uuS9mt
P/aaV0CrIYZMw0eVoRKl2Qw5+e4vTL2HE6vMkrTzxYwhy0//sYTf6uw0AKQzQV6et1gK5eD5R4uC
olpY03TRhUJ3Uo8aODjAJgAQXGyRrQ+Jti9sBGO/p8H++h/X+F9RjoKblYWtDPv4XoYSEi8w1FOo
WKe/LfPd9YQzRpS1yvo50a9xdenXXAbzcqfNa6dAVs8UZUxELWeZNAu/6NPUSQmST9LBKLymId2U
oqJxJPDZvsZvnh3WFs/4J8y8C8buH3EAPJ0KLJ82BZMjACxw2I4q/RoL4hKl9+VGRsIP+Jkj7UxI
4gQvnQdkn1FYW5N2US+K0Ph6IjqO6YCTbCLxUhGVgd7apk9P+EWt8F6VMCOUDeEnAvISLCMaz83g
A6d4IxJ9bhkpYqcAESJEHW1RR555Hbe2NCtIgvHrndoH6ZDcgufZ7OhanZ6psLvX8reZEKHPg0c0
JBFuzjs0PFzAEJ4aUmn/qGL0aN2v1gcxKXiO+6ATwJCKhw+lmj2IuyomyoC2I3dmaBlxE1WE3Ap1
Ksp/BmolcE7S/sV7Bfvg60aMlPw5I5SJfhW7Jcq8lbS/DmB8fLP6B/bAq39lK2HMf+heiV128OU/
c39dvVRhEbgC/pIrZgS8DdoQLWh9BPvovYVw+0qgPGv/5057RnyQcKtiT31AMw/+g+5IJJIpPmvQ
oa1Gq8U7qhNeP+aFjdjfZKS3Rkfd/v09zYT/53/sw935IK/6NtdvZGUgJmg8MIEJF34xofIeexgT
d72IImFFkGDGF3S3s5vwFlDSirDO69fpW2wi42UX98TCL1mujrlRIpIpo/cjNF2Vn8McZSbaNIXU
Z9MZOV182spLK/wIfEV3TReoSpshcoG4uPrEiUSkV2M5I11vPMd2Kxa0FJH0QtXSM/wyc9Uwlt11
GP6hhhGTZljvoD3BF5F+/HkzBRdPDlrA/+Iv4cCTXH1hRZlbTwWvg6Z3zG+7Oy6fm8w9MxLZXY1X
+3vcj5yfOdLBx9w8I3sm32liXPQJubgRunvJ5E4cV5aT+vNnLJFpIbADrjEIjfdgZTwDQIwUWYcP
5bwZb29xPic3H86GK6tOXji/K7aPb5Eek67IF2qiLcmF4paIwEHw9wQ5G/pJiISlEAAm1xkWYZ2E
zA9HI84OHlvuG8mH7CKv5P3HHfyx2PKNPASAAcTip94co38fvwUSfSV9XAMF2Mh3OryHgTSpD+qs
h28BxuScpFcGXQTt3EgvuzwzPAUzjWTzDdrsFpQTBPsuUB5qDP5pTJs/3R7mxNckdGsBh9V4CRDE
m/m5J88/uuH+5HWMdQF0aRX3lqjBsEaRxxAAkeKo7DW+pPbh+IgcVF52S9h4wP99zRfQCkplNJ7y
5U4MUW6Q5sHIeFnP+YvKFIRHQfhcxa+fChQ280bIF0V2S1bb0oZHDVDHYy82vMrkPdj6i0zQ8ey0
emwRO7n3KVP9kARaYRmOPeG7xXg1EeI4eLIuNPHr8kNiDXC7Hij5aHNR6FHJiLOjoJYL7oEZ0agN
mDtCeXzQlYlObXyNT6OIAwdK7YOOfWzD4eifpap6OiHVr28dUK5JOmbOU3TFpeHhj3yf27HXD27V
LdN2k5KyYsaF5CCH5eCrnetvdSz0OWi70scPK7n6MtMypjI1ISehcj5RcugaMcOOIcUkrZ/Oz5cL
ai/pjnL66nf/SDqvJcWxIIh+kSJkQbzKOwQIzwsBNAiEEUbYr99TszFrpme6QUj31q3KyswyKs98
gpFDzrkdB/SyrvQhg+e6CZm/aL0dc+lJy7thjo/feVHoUdz0CRYX2LH3kerr9Nz22MpzpLhHFCwF
fOwOXcua0UL48Z76NPS1wMqYS3T/O43oFTCtzT6FX+YqPZKrPS47ufIkySMu290D7WcrsHG3Qsmw
gpnMlKMmBohX/VZf24+Uh2M/erg20FsrTyl1QaudsX9skLMUM5zn9mRGR6nF/11Q0390MZj5QQRB
MnZzAThOBI9f+Ive7cwANUKI/SE4nthYHRcUsmwFoBlHg3GGA+UZ0qWwHwh9/S/qk1b6vU7eZIx1
PSlzBQrq5kaTg/tLZsR8xJsHdsrKB/7cPtxLZ/wP8F6epq+Hd58rSFwURCI+/R6uznp0wcG/T+9I
f9+rKfF+OTmd/vYeq9dIN0KVU3Zhzx/dJwYrreCshxzUtMeAb9ub5s3QMjKjZk52RPKKH54dvrvl
N+Q5qqisCB1lzpHSjmrTWd5oOUn3HqtDKJFPVBEshAlaHX17+bMupLbu7RcaGxItes83n8y3YsKj
5grEg1E+ePrZ9gga7XvEw9BpSD7dW4G6EsM7VJcQKnhWR4byLvs0n3B6gr+U3r9gzWPrk7dOfgnx
tqMMDoSPLxtAtwafZ/xChEVm4v3wCH9Ca4CcF5M58vQpOAgJdBQUFiD/klX8Yb/zGbXXr9GHG4gD
x5lbgTsQwNyz9r+ozCK4vi0XNBE8+mg61yZVjLhcUH1ATAJlaWGHsLD7CPW/n3jPts7vJQfnb1Yy
h3OlAKVSefLP7KbGJ2j3VVRPLn8muFMLw694yVtsL2lpuGfFASo3QP3WvzrmtxAYjkghrPC+HJ2Z
AY/XA4cn/tpYIHgl4+i1oE1cJfNQ8OiJL3VUX4PPIbD/qLXsR6iMr/CW7njTu7YSXvY9VeOo+rve
A9jTLZbnVWiAb+b0Ve1wv8/3/ad4cwh8+BhgLwh3Q5m930jtrM/GOsPHi2z4DqXHxSrg7hhogv+X
Y0N1GxXXKrc5x/QV1L+LiRbLs6kcedDpe9FgSQh8BUvtnWjtgGutX9H92G3V4+Ul6KwwFnm1vGmn
YH63SYttboPzfF7B+za2YGTVbgAR7VB5ipVc/8nyqjpW7cxC6IWurv8qxzgitgZQNOl33Fpux4Uj
LshbvWit6kHFD9O3vfmQAdvZhcXedq7geB2aqM7FjCgtj0dP54jV/XOC/z+3ExUfAQDF9QJjRLww
lp7iXtd6jArlk7LAyFuD2YIDE7wuMGa4dO3B/QGy2Xbi8/T1e3T0YBXhnnXNJJu6zziRNq9NuYIu
rPT2WNmMhEAX9BbVKOg6IA1iSvho+6fGOYJfLyO936TNGulkLA5MZfKkgwOlE7DG9vph44d90Bv4
jZz7IB017ajenRISH4Wkplq+uVhcjZ8F8/KoIPMH2Ct2L6gE2yiv3kkTLLv6IMXCmiDpNe4uSj/9
mccQy9Iv4gCtEv6cQTzCeMVdjo5hEUBMDV7DM4TNg/fImekg9FJyc1IODAj4gilCeL6ikIa7A27j
dmYEdBBt1b//Nf1ez1hz41yUz6M6xx0hb3pnprajS+vDLQ1Jd8A8cUOZailT8o5+vT15xZUDp9/e
Bx0qi7AaHnkjGLYpeKg9R9pnzve0HYGvcQpiQovj96m8yxigqo4/u/1KGFFtH3hxcOsq12RUNGvF
39jZMvhBZ0mMbr0xR4TsBkoe64bp4uEHm1DYMX81Z4dnFfh+fvtqXAKtJsbgvVHGYhlwhsYD7hda
4X7ynoG74UvnvQPIG9Gm+K1HWwe72NA5hrgEnKZl98ryVnyAiw/iUD6rT/sNiPwXwZ96reFnQbfU
+4fuRfMhylW+slI+Pj5KdOsMjc+McaLd9DQ7KJAXgat+nJhhfVwgsOOX8QdgD9t/7OGOkhbcO7lL
MAO3YH8XNkT/Ov3Y7HWeoGiTxGYJmITNBrIPHd4zK0bJAbvh6/S1XLNve6IOG7G0aOFA91rGRVit
TVyH9HnRN0dheBQLR8pRAKns4alKsByKeeIjm98fDoLD1sbHjgBXwOcj0RuYvxmySX12OiXcuOHH
tYfZ3ALxhPuPDHNiOgqP3yFyTTe/8BMvFhCJ4e+RiAnDUyiq6JMHPZjuKEudnjqGXbdGqpKMRnC6
6zA+gYY4XxJyQCfNU1BjBgvarY5GVj0DeP8fSfiV4eI7WaNtTpB8IprB8OxESHUa2AwwzexPMvqo
1IJ3jOE8e/5KH2VEuAV5D6AH39/bgm0oXjFX2kwl/8fgqQoYGTLiz4lVuJUdsLI+J4xDrzynYPhQ
/c9I4oBa1i8/vKNZxiNgMRxvfVy0SB7HdFv8rc5MIamJ8ZMAacRrSltXcImP3S2EbNoWuUx1gmT3
w5zH+Xfpn/W2DJVztNHMFBrxcsRAXYA7j3BXmHRrnGbKj1ygcllXD8mTzR4dfdKy5RZ9A7r0lQDG
bILuVsdwwYO8RJWMW9YQoeNsgU3VF8u88CapVlfEvOcINRP9AOeGfwKFuP1mfUGwxmvyhDdCr3n6
YnHrExet4YJxYmvmy45l7XIxUAUKLvGdHN0t5GKG51n5++JuC9rVfEhMdsHQnHL8+mSbf5/3vn5A
/8NImuuCrfkOD0zaxO5vRMYlJHYawpoTF8yM+ns5lv9g6HoTbYHiwqfnuziogZjcsbtvD1ozLLTy
4yjzzV52p3I+eRk8ZpatVSVTZfIDbDUPoTqnly33H9YFYWiE4+Bi8Vhh6fMvNhfFi/0kpPNPVBwX
cRxuNgQCQsO2iD8RloGQeovtaQ2wZ3vbBseqd+UXVL7amrvTtoVWfYaP6fSu/TX/K2LAdheH0BnA
vApesB8j8IKuBljex0PO3W7tUcFWj7S1U7S8m+UCOlqDaSb+aJ2CQhuebz+sszBk+WzrsEZcEqJZ
BXPfIPmgkxOBJOvzm8INVuPDt98v7lefVTbFHO6JLTojEX8Z2wRB+AB3OWZVLBbP4uJRZ0JwSoiY
2Cxi5YEZE6u8va4Cbnsc36dOwZpVkyMJkHcxQwZmpCFcUibDMdHT0eN+xz9vWaZA3hwPNPgdC5ot
/R64nnpY2t6t5SA/wYwEEqkzIwlkJDM8AfzrWAbmnMJOYO9tRYLrfuygHFh1RJ823N5T7MhUy0WD
rOr5CdGZBpgZlQrGPJB2eZBcUdRZtd3pOdNnaBSWzhcfWfdVAJ/V8ZmJ3fwiRTAd/ZMjN6Fj5kyf
VJkBCZPSPfANl/AymU75DqjT9xREiiXwLxQetqSxYdhxs2fw9L4BZLpstYRS7s8zUqNDPL84ibVa
fT0bAVWXNoVPXvdAQMn4ErJeFDqcfR1qbPsL/qjuAHmgsaMvY0B9CiSEEJaaflLnQfPXeywemON6
ouSE4fUMTxsjY0YpAfCN67yzxvwaogc05gM9fq95xOw8Abpd4z6r4tp2D/kPBKsR9SZt4K+/B7eE
hIiO8vIjj9StwDxOgeofwRlNJ4798R4yjBzq9ONoOF3MmF4MAcwnWTuDWXvnsP0Mmk+m427B6C2c
zjqHAdNnM3XOKXtztrBpuluRWVAjHrvPlw+h2tONoUlSRx/nAJa2JX8R099HE34wvncArV/ugTxb
JwCpg6PhUtt8sRj6VfH0+HShXSZPMRzBqen2zVuMDlRPHBzTxs94evhs42MSTD8Jz7W1ocX0GGGH
4xpWcI615JDpI0y9JvofomFY94CLYOt4gtAAFGv/n+4+6cWMREeLtAs/Ksom51FibIWtG/Vm5R9C
x9k8AOYuKcl229fngH2wGfnWU4dAL6xkvMGobcV+QNgl0A7YfinByuBBvVt0ps6cR0imsAILX561
6WIDYX1SGgzQw9FleAbFvvMcQ9sNYoi3F43Ei2ms4mI4oiXOI0HMzAltw0jkmwOOeyGEHxKSKkBK
QVStDHoR/U+/F8tn632GSJE89GCIre1I87C04TL3vNZrGhs5eUYYo3vBvBV1uckyd69/Yv16j98i
USOCI3y5sTWc4wAQ3X8vDFBaXqB4Qd21fbEmj4u31Y8L1sPR1VvZj5Xf8jssju2yIWs+jMuuHGv7
IdwNoFMa8w5KhS20JL6UFj/eOvyirP19Al0VxJ92EPEAOwmnd+9ze7zOlF5dIpILknHm3iK6eBcP
XOSAqoger9nRDG236ST2S6SWg5cgVJCAqR8xxxPHcvWam0nrzu1Hp/cJLi+na5/pBtJsGVZBjcE3
tgFyLfLrrjNkpa17nI0IgK5goHjNnUZNdheXejZbmerMrcJrq0M2S+/xny2Iv+bL0nLW8b/zibPr
my/ODEVGkzMaMRgH68LeckfZnP2fOUtQWbK/Dt2m5uDhGP1SYErChXk6dgxn90XBh8kYag7L3dhe
8ZHYjkCHqMDuPfx8tQ6w1T5CD0F+nG0LaNvi8alliy5EkE7H6SqOZrrPnTLs0MAJlueU5geZL0wT
qDj8HUg0t6UDedpMNQkauyXSfrEcpctPU4f5wE73O6EYYhoua1pI5dc6KiH5j+juRhweGOwid2tH
bQGSxZxRWkLXuTgBi368OYwfPuRVNakwdfn6XXXCHuLE70otgA0zsqOezsgBpJVQDujTYr/KZABO
Feh2+QElU1nwOdY0pHxIXGinMQFxexXGu3W4pHHbrM8kImQXHkrfNxUa+2TvNVMk4m3xtOX3kYLU
pg4xjMbxn9i2jM/Yi+x7SxKk0WHAog6OC/l71CycO/K0kPAPH+PSX85R2o35L8y44DG+hRg/UXN0
tfQ2hkxIw5oygXV95AXP/IkkRNq/dVThS6u6HP7xiCEDTUQp1TXn4DrotBYCrPdGTKPdHOMQo7IC
v/tta04Ja9OFnoYf94GG3b+T2ZheSP5XtFkYf+qcTnF6jeSY+84vZBnHEEldHyEbHrngYZEZE3vy
u49Ey20wWgi3+lCkbrIXm+mWTjK7C3TBpVJa0sg/csJSmoTcK1C2nFrkFZVdFCSMRabu9cknE2l4
aNM6PAykZsV7lHt74P1YoimXhXUCPRxsg890TH6seMhafls2rY8JM8ugS4pNv/AXPCYnSFb0Blxm
TdEq9qXKxn2HLEc2wtmNe2xM39i0aIHAXPG6XcObRcNkNY+AszE+Q9ZNGHDfLr13eR2aEx65KWog
cZyQbSQOuFvcAL2Wd7r6p2nbv0eX9TX9Fd+/Mt4sg43Jjb2RPL04aH7h5umhRHzMOl3sbIYvN5t/
6KTTL4zVjdLF4GW/+gbtEBnG6rVDnxS0Nvsclq0Lcj5Em5jxxRbUCsN8zFlAQbsPD1mk+NOSyaOW
+lDzNP7r62hJLfSPp2f3jBDxgZfgf1fh7n6L5yvSUpmw9Ntj6s5p1/gtsdXFW6t99qechZhq7d2X
f1Lx3QPK1TcfMghM0KnCWiQ1NeufsMdRH/goDRlqPXqGarcdQIp3gYY9sHn4o9bsveNspmUEKnXN
mIMYvzJYEzkU1oG+a/Bq0JMPBMYjSXD8C5QefAnSMwzPqb0mLbrkaCeGJlZEVQaWRrzd0yvAPR6b
bbhsg19AK11PoIcJchZiwTpkKKJfjSBczQygB6KKjTJRXuE1o6OQ3yad3s3m3W6TX2DNTqMXEuC3
j4VbpmIihR6Rcih4TYFjWVg0wcR5oAkM8F263LIgEqavubRu4HPpg7s3+dsByKLUGdB4EKtRh70r
2x+PpnC9/qKKnFl8hLbTU5zZm/lDoz6UVCRnGhm5TCiiPDsFJKM0BIlDKBORkDBqT7zKrx5y75DW
DLEJjJnuFf6qWGiN+AvVpV/RxtX6Dwg/w00BTgIwP5OK3YurF+gEaWBNlf4yf0IHx3IEymW/Mz91
W5TyBQNEl/z0koah1bd9cXJDFEzv6x5c6ZrffKvHVB/aszBT6YpPDnm9kiB74yCsRpJI9N7h3l10
cFh10j0n4lMMwEiuqUw5RckVBvjkuea/oT28Y/fXe7sy6e7j0b+nnU+nxKXvPEdvlLX8JW1f7AgY
D3YnlWNeVYdep0UHQgmsEZRorAlx0BCXchrllFsgSd7fN9q9ndRwqLr3/RkXAsEis8edyKCjTdsk
wgOXZvJtug+xv6a5o6Qm1vSL09vR/jAWIRMAHXdQE6iFQjuO7hBCnTWW20M9pQMXQ44a83jLANVB
8HYe6SO9RWaB+hPJfSr//ikZP2X9odTIzeIZScuQ4W74eXsIVOj42T4k81/xUrlGsan8oxFkcBoC
/CDlWyL9kWPdf6s89bZnKKIxMCtgaZ/WzfiPBh4dmZKH28rr9T48Tms6vN/wOmvm+4z/Bs9kn1kE
L7hBXYbvwBht84Q4He+ZmSxZd+J6Rs3lLhM7EQMLAAPfXuFEj5SNOSLwmcDuOOqYXzOge8EsLTTn
ODck0AGH31z60xZbnhzoGBmZQQCE9+quhaXxCO9DnrG89A7sGUeb0QhxMDkiVZj/i8QHW/dfsTr5
TkQn3KD9xbCAPOqQB2UhlkgHzIksGs9iFyneK2IH/qAk1jxof0E7RVBB3iwgKa7/yeEf2ijlpiYO
XeMjo98OSZkU+Jmho8MAWeo67KwJkAMm+6D8LdakoRSUnO8D6gs6J9L9FxDR5ngkfnPKgn1E+wDu
ZHwIQQ5a3qYVd3LSIe8OMgphDY9gElOOIDJjLlHoZheOKk51b0Q/n/HFjAprU01ppIhmwqMlC+ON
ofO73EpcMXGOTU7xJUYZELRALRh0hCaOUslj4JRKAgyuu4bnTe7B9QbMlyGU2lAKHmTqvKtcrxyH
OWnRUK78B93t6JOHpw8mCEgZhQ6v4FQma0p/UyofmTWERVDdLQ7jLX72e1ZgIqaq8GY9E2oQhztJ
CunzkaTABCSiHYFjEvejB3wAsgCZsI83rnxsSqlD8gFvRXFaYq5Fv9/ZmvF1Si3mv0h5OJpb3jK7
RiIXFWS45b2uPkyisJB8ha/JFexYnwMfgjVODwzGKX2bnLTeghOBmNf/aiPGJFEukcQTQ27dGixV
S2WprvGvlKGtdXLmJqn+keWDnxbYscQcqBeBUBrsMa4XLHdSUacDwstTI/X3X+k5vK7lJlGUSBLI
M5HkTmPmFGH/lYmkV15JvHJEvM5hNGxjn0KzOUQaNUAz4NKPCjjOQoKv89fxdkPZnCTovZI4+mbr
o/Yk3Az+lJiI+EBGAKmo9vfZKTP4Mcgqz8SAgmCG9K0bb7KPsS0HkWiCmmjFuxHH1UEF+BswksQs
SDxoakAp5AjF2Ykxx5QUqXAziJP0WmKFBs2MTJYCZHLBNkRP6NHQWj/FL0lw2VNaYPzLjH98m8QA
uOQj4ajAbg+OdGHIiibAbjkrlIDB6cyEBjAE8uLLiBWLM0H/FRusawEHoLm+8w4SJ4EKz+RPkO06
PF9KR7uv5CBSy0wyXWlgCHy7hZfp9MQJcjKjqQ9FCN96kqwnbC0JSf9GckaX/pczQr7rkVKQYdi3
HrH6WDLH0OaNZPqGYK/a+gNHZRkSK450PbptB0/AwSsQa2LBb1uJuP3d0Shn3AcRa8JlDZnWyvwL
jgMYJ67WazjdOhEkftxXwmeCOE1gX8lRtAeMA51wSXOem37Y3YNPf7mCcsthpARqAS2JA3M/fkSG
hSfO32f+iLQ+s2AGHUqyYTmRxyBvqsGxYKIGA7dtHwKz90CeFN5nenjbvWaYiPc6PQNb8v9T1+tf
by27mxJbKhSTiFjB1xcq6SGSDySvCm04odPPoXPkemHHQLchhaHybIVKz8CC0GeSLG7nuKb4wpxA
XCviWYsEAi5ViA41PExQlBBzuPFUWTVhfU24Ta8CQSAzF9gsOfoIsQn3kHpcYdoADOAjwtjMgDkp
NJeYO4gL8J+V/WIQa1raMPfosblWVC/2Qws/dYoa9i/R6BRIeqD7cNdZVywuxgNxcfAtPHhHWA3R
FCIhk7ycwYZuPcYDPqT19M8Q/0bRBS6YPkCH6BAhPCF8fAAjDl1ZbRYqMjzbKaMhr9B9AvejZeWD
igriLZpZoloX+FC6FCOx22O4yP+tonOEUyeFQshhQgb/lBTm39xXvgUE+8NcsZLl347WMPsPxGQ5
FiWhhRcVyA3jUXGb8fHUPMIzBTa9UxYohjYd54kdAJ+GveVpSIFQ5le8d6/LBv7y5ChwZX4NyYqs
cikoZBBtKxSnehDJkUQnqki/6M041rFaDOFGyonZ5sd5vnyF9aSzODN5GzcbXo+tvV7fwh5Hx6kv
3ze7Q62RNAyLjeCx4gGBVyIf46LcD0Iugtx6NHp0xTPxJ/gozeOAtUS6DnkGfosZksJeg+VE47l1
/u0rYA3yDcnd0FGQCFfu4BHd0rbH4sTVtuNYKL1ACCSp28evGTNRSMS5JDnJ/NMQe8keD8fFv4F1
wbMwJ6pvhyD+DBQhPvSMoOpLcYUjMWu9ihlpz2ymyXeg9bSeLGIdcSNkSpYjF9fh3gnsUhZy12D6
sNBh/mLZMIFdRq56yMviULBkeTHZCVUsP4f+BduuTq+mJoQKKibXBNxVWTQM+87LHwZv8NxuDgqs
vuapqxYDQu/Di7efwYylvQpdAQ6LY0+MDDOfzIIQAvUMCIVRMhjRu1dQgkVZspSfIQ1W4Odg/QzX
0Ev8n6fvRuAoYW9hBHbyAfkWQPUTX/okfTfkqXhPCXuOQPwsvte+QlksOfJkSTJEvoygTj283Q49
VB2lGKLx+x+lLsQpi57Tl8cH9zxe8F6rXyZx2p60Jtf5Y7DoUiJ4s6/fsJlZ0CSCC3Vyj2nPfida
oGyqP5PM40ACdmB8jzK7EZU4D38ulAwm+HDDZlikwWQXmO6c32Mzee8MOUjsHbidb0ExnNHVhdUp
NxmLslXry1YXzl/F4iZGsyrrCchIcc7LSF4Axz0ozwOl12L4HSxpZsu0kuoP1h98wqJDIjTBqaG9
UXoaMeZLaSbBiAd73/uH4uM9J6+9j0lWpmyekzNn2GMCXQyxQdDsRYMrDN6ykBXJ54ZhxhYli1om
pJgjVj0Hm/yNOsEP9pUtKPcKHEm3AhvS/zH9J2nc+d+PNxlFpRyCC+gt+XNlcJYKmZKhi7wjnA7p
IOx7QZPpZESH6EejGl4JP82OOP21knOu75aDhkt9rNowgfhIfGZmKJOlr+Qy5QLlHvONLonrleIa
hgwAdwLb0TsUwBY8lQ2S/ZJGdgakTlChPsWllMDEaQE6vTIy8bogIhZM02JzkCkskOwfC9xION8l
aEgEDIKu56W7CXMaWs58pfkMiU5T+SQc7TdJMgwnleL55TG9zEknlHJdhjIMARy+wUn63HPVg+ft
5G/PdSOPrZVGSQIuGOS4aeue2ydzI8F6YEwzCrdQ1S/OHG/YRKYejQc2lErD2SmeGgkzU81Raj85
xajH622bO/PJsCK/4+SDQ4GaYySJX7k1MVCUnRPknw+8k+20pkpfmaujmZQ4j5yD5ozw37UYBKFG
jA+6cphBzqvDNkEJkCDp9iCx92Ts+0fpsq6uozPJDlZK3LLS2XRIVHDdd5APyKeWmvTJdUrdOJtJ
7g1kxKSNO4+YlsWs6vMs3hNlw0YGIsEkiirmUOAWhGbRZtXOjkwCJHNltVqEaMkoBfOQBU30VLp3
1EvYWMr8L+/+Z/pyOMFYXHSAuXDbnl6GbYF78Sa8/4LDKWKpsBAY+yttM6i4vhzrKhkpy1DotyAf
mAMmh8mLqKJsSPreRPTjStizeD0DmUjiytVQaQjKKt1tRNmS5iABHkB8U3eIwP6fsaom+Isw3kbi
k2RU307OF8QHUAYdrZ4+ODAJMb5xJ+gg/mJ56S7ROPlsyLfKCZaqdIQ6fB5AFu4GWC1xGXNohal/
ctyBAJFONJR0v4Vx966P+Lmy4W/uu88VbCgk/+ruGpeRDOnitNNdjqnF/xO72iQWq8uoJHKpjN6J
DxGMMxXh0KQNAMY9vkavPk9ckVPuNNLhX1m+MbOT8+RwSl406glJ9eS34bD4bfbUJ8OfDL57BRNx
HpdQdQSMUu8BDv7mQBCbDv++Nm+29PDuvRNOYBvpO+rSmLnF3IvdfXadtRb6gJORVOaStZDYUy8n
T/88sbtovL9+yTuitJZRAEvxbURAz8QWyhJ6NSkUHlIX2c/VPaQoTWzUVelreueRb1HCQcEi1QFO
9uEktbEJAi29hcC2NBMhcVQe58QhPNArW45MOmJLz5CyraSca9ZQogyQqzUmtdjztEYtSsd2oZre
ayqS6bEJls2373ucy1sl31pw+CUF2g/bPuIhUAJhv3M4JksBp6mAixuwNmLYZirpKjx1EN5b2EEg
i+Qqpdy9QdSj0ObyKPbe/6bnCstDOu4kYhoaf4xqf2y17iwdMISBJJnjvb8TbCedBQxup+QE8e9V
3h2Ysvtiri6mgAyglflW4KxtrolLDqpegw+HZH202LwygSsH8i7tDQpRbCjf0RJMDp2OHVv6mE9A
MYLi2CrAJmrXmJ67EMLic5dulxYt59DsCoEX/hX43D9AgWq4nCNZPXdp+QNMS3osPuto7GgNI4M+
DJZ9phpWwbsLojA1phD04BT9YOoFpDxC01DWpx5eKktyNviq/eucnhuC5/cY+1/tlvDPBYdH/uwd
8JM1Hk5aJ7A09w7eD6lLZ9AfRL/HB/Aa2bL/3la35HoV/0D6fXR/tBfyZ8J8qfrP4shWRyx26dP+
xSlyObhmrcF7ty9DKKew3FFIfAHLweFlvp49Z2nAbrVHxsJiVvo/Z+89qVRcrRvH7LUXewWAsu3j
SuB3ONvHtL4RiL3rgXLy9YZ80cdu7/N1OwtMoYzwpCUWM23Zqgw6wGSyovbF9zzFW6/5RwF8zMpY
gxcBZJFVdFuZhwM98uvs2acIZsnVTq6CgWOMFJM/ps1+07yrD0Fv9MQGV8jeibFolAwlGQ14Fbin
gub3CQCl6Vv84pozE4bor3/RBkao3R2g7fMTwZarQvcEOMU0E00KBVzOxDKmXmyWPb4LLs2j5WKJ
0um12NdSpkh/XNajoM9vX+Ih7ltw74iV90w0CkK7txytp2Nh+yUUy5F7BuGRVivkGQQqDH2UsQpY
wqIjIna4LxHpa4w1ZpxoK7xQR5mJRoYiRbqAuvaChHby6+khl0lyWoGlUUomKJjUtnvctRb1jvKO
thoztPkCm7i2exAkAtquBgt376aTihoDlce147zgTcL8RPVQj64ErHskPjXdkgjOyAQQhzazi/ip
hHGk9MQzpNwcxe8qwrWF0X8yjfCSomB6zQw45HdJvYd0CWcGWiWeeScx4V5AOUQOVCUnAjUkdzN9
tt3yi9G2+9P+Wfzze+afo69y8GBBZzF4QkLvLreHaqhSb4OiNwFYGEAwsOYaFBXjThxVIwx30FWd
PRzZZnaAIg4TRwyOOCjpygNdAffQbeXZJbe4HV5W+TdWEjO4H9zXhFmLxk4PGjpIPjMP/PsA553R
s7dUnU/XhG4eto/h1b0PTgMzxfrBK4fflLkkJn7kDABaHMFyTmGrkGFC/oMulncIcHJl0h0o7BeB
xvgUJf8mL0WHHimNVOUQKVqRPeBkY/FMeHiEs6Vbdf8YQglyu/R3uxoL3IqxzKULr2beuLQ8vWt4
p9kdMOWj/4x+BiQApAPc1ECnfLpAr4BA/vbam6NkiLSDqc+kiyAdCRwJY3G2gTEisz2Pq+NqqSWf
J1ZuHK81qo9DYCAhZ/TSZfKpYpOuJoQK52a4P9YysKRMJJq8qGLI30So9/RaG5Ud4ihl1wilXWX5
vwJ3jUCPW0iZUCFxMhEQP7DNiFzkJAhwwnNSkznDcI8gnsPJIT3IeWPVhP0kTrsvelsfH76xV37x
MVPm2P02i2Zb00/13++gxn3tiI8nA8acjh6c9EBH20YYRBdKYxcyxNJb5u23I5IDjrcqbNMEWpdD
yP9g4pFV9b+PdP/0Bnsf5VvV7fQvX8aYMgLl9I7ea4sycIrKLTx1LXTA2L4GIvoph+fTYJmfcDrz
jo2T4obH4F23RTC4+Up8xFcDVHuKSMSiFTNGV0Gz5AsnunL+LQRUesrfaYthyo0ZNijsbMCemjEv
UKW8CmMya86VxlW4LKwYT7EKNQWY/ptuit8y4juM29qDea+iq/m7TY+vwGr7NtXsGksbbKDWN3qo
uK55bf6Y4VvjjpZeuvgnK9/w4mNLleLKzZik5fTMrskgXB9cY6cx9Pk+ObWkUad2xIBxv3oDtfTg
uBCvoY82PsSX9uDJ02/8Kufh7x4ZAylL3XsvoYOGZQwzEsfFe8Da0QgNE0wb3+kTlacJf5FBjF/f
GDxmkCbidpe15ZYxFVecMdXRCo2k1aNtQUuTfmXjk+2CXsze3invhGZwKQwk6w7uSg0HJc6YWEK5
dvTo312mT1W4WzvMoRrsdq6oSflYFCigdlE0bvIPtY6ZMfuhomxZOqtWcC9edah6zItq3Afjy6GG
uuOIZidR4vhy9ezymKgUBtT07T+lFViTct7GhyOmVCF3Cr7eFYOfM9zNcA/YghD15/MnHT20ld6D
eXKmez74fMOdyuvj/Sb1WYTEKjMhVjf0bXvfhGjPPdcDyFe6t7x1oQA9dGwsHUxOED3tCwy01L2v
tVPcqhlxdCleFAd+J1GSR7wEfIpNCLU+g+IYflU5ZoAwKblePEMPL4XEOjfZDf7+dmTfCPtetPfY
p/iA0ZVDJeZVT29/9PbIPneVHw13z6gz7zAGFsSzARn1lYANQUvphX4TtzdGRdG65T4ZLowCbAd0
et6YD7B7paNB7tOBFOmGHf/wCbdbYX6TcfWnuZsM2mjdor2Tb2TWt/QK+G48LH21i5gdDcUrItV6
Re83uk34dEp+6Jp909vMoQcFiNewyCRLcNJBlGTcAncKDNRntG52AQcc7VGY3lG2lcEy7xD/+XTo
l+bs+nZ8IujCKUZsi1h17x+9HR83kWlR3LGj9wqb7jm4brHavrqJO4eKHY7WdJeABcnVKoo/0qlq
RkPpXz/qk56/4UESx31wFrIfcB7Og76Cxe80y/eRNjEm+7QNADI/LvFNRrBes0x5cIraq8DzmXeE
y5yeXXHBvOSPuCrO/cPVef3EefG2dNAo3RX/hOcTHfePn49puK8Qqjmvs2cl6KFLpXvN27QOTZdl
hiX0/FTYVIWxTcXqs07CU1FS0hR1mWqT20gxBtwlFTsVSuDRap/O75OP306+Xms2RwLlVj+X0aq3
rDOAJgBDoI5vMbYFh1FnQFBlU3581ihJEMiKp87Y7k9uT6xBh54r3bc39+0gzw7xOZZoDZv6w0to
dE1fTlWgx9dgb9LQmSDjI5jIKWzKz7eThuk+mLgyZca9U+aNKlLPfu6fHF6GsOjx98zY4WL5/i/i
RoRhJTsz4AVm++KUG7sX3Ssytd0XpJVGYXAb4YIXnuOPrypdpr/DpV3O9tE7WzrsmpCXZYShNlnh
OcMyvubl/J5rGMbyUzsegn52QSiyx+he4IV5yZXQcBu2b/7z31kr+IhRrEoUUcJ7brk43/w1eSu4
9ffRE/YKbc35bcT/DqwsXnif6ln994S4O7HGNncg3KdV2pmYdlJ7Fk294IZjKoPElLDzQcASHL3h
cEDvfGYAtYCcYEKCF3J4/0SiEyf36HKC8LxLd9z+ODm3kquoUm7AyjQn/kdDxnTNH+JN3woSP5MD
9BxX0UXHoCw0dooaM2vtcooPBz9hJNlfhWlPcPFJa8hIjo4bYTJ8GPm5juAtRuQaiTFm6VFrpZOJ
BZSKVluaACZtFqZo9AzGdDMhHVDVm6TR1/myx9+KO4zQaivB4BQO/irXiw7e10mS7O3l7hWOM/75
auC6bhP6muvWgf/0NNd3I2W+G56DJPEZ01MKiWSaG4mf4PW/G3jfImJHsLaazG5HmRFm81zyDv3p
Tussm2qDkxN+gxCBU8fRwhbQEXOAsk8yNTv8ftpmMDNuBweUSW7/Me9PbegZjhVOTSzulP5+OZwL
w//K4N+UxRK+TrgB10ucJGKi9xnpDluUtfNjHhtHCaZWOEwYeAZ/xq8jyRmrwU8+k7mKBzOez87q
WqzmDY1e1rGsGpwq8XGODsuQMVeRuUSEzsnraN28hE9jMYvVyVf6C3/e7B1bqxo3Sceeugm+Ni28
5cIOp9bbdPM7jk+ySOPxB+mIbCxtmX89ZI1j5TA0cfYkJbVcjAgf7BeGHpWjshVRRKJ8i/ccm+P/
aDqvJlXRLQz/IqvM4i05CyKmG0vbFsQEGFB//Tyrd03tOXNmp27FL6z1psVLyTDVcheFD2TWEdJT
5KySmkzCkLkZWyRaKtq3bXMoySmEZvh9QeD1+WGsE4Mw0Gz9bGAFavY5I5arZnFHfASQwsqgLliQ
ckiVDWpIvoP70owvtzETL9M6flnpJRqaPc5EQD+dEacacxyp6Vk2Lae7u1pjJ0lJfHgYRs+VE+ar
WQsulGH0IAGYItsZwQcPIzALDbcroGKDPEnOnRMbv2u+Ef6qXMNsiGZ2iwZaM2OIMtf1cZmRb4+x
EUnSDfQaPdJ5O7LQVzuc1LMxYX/M/wOeLGw+jlXjEL05zafFtEdujvn0sYqwjzLtbDTO2djKjE5i
SMqUDAakMFIIjhxmWkh9z6o/4oStGaj5nVPvUKqT9mDfklor1237bFSTIdKQtt6VTac1Xmb2VpUN
IUziExPebwyRQCfFvFUAAY4H7ivhiA8UsB+yImg9tORqcTYoxt52wVbpGji2X26JSGyxWvE5ck9c
t41OKpC7vbA2wQP4GoV7I/xBtCh7eEherqAmZy3O8FzTuav3ycUEH7KYiWGSfWS3/e1q1ejcPV32
Ei9ViGpxAG9gmRxELVfyCw2ULRJdgUXLm2tcVd/DgJl+smqGvC5GdXjWws8iqeFwODGQ+2GM13ez
O0PUJwvIfBlUn9unzz003RKRPFWWm5+xtdpM2n8Z+ivu6a5aGGXatvnB85FVI01V4zFZjw5MZh4W
TL32epIxwVXPjyMg8QkL+828URWxH+xr+J5/fHKR+C3Om4958x8Ky6HNqjmzg74GLSKueakHCzun
5AKGOLTZl6tcNr4hTVcY3sgBokKu50SoAYJrnYNo6whb4QtVzt0/zqRAqhxOFS75tpqy3rV8igkR
Gz7fmJtnysF1vLONn5yDYOnR7w87JrQP8dCIOUVl2EmWsC8yjZyA918nUNHe6jTl5jUgEDRl1YDd
UdZcA7oNvWFSm4K/a0El5fYnT5T9KMOgAfa/8ELqrkNtZlC9ydj7kTYIOFvhfJYcOWnfPi77Xsks
Rk4odszZ6GQsMpYL3vu39UBCsa+n1SqtrSHbVJ4qq/xvMEvCYrBr68xmwFu56pq4F/Lpg3u+oJhh
4yzfhwdV/dNccGXVmBrcxOVOuZ70a8zfGbMJvkctLd0zHXFC0AnLi4gS9m9DEkSbrdmvAoX1vP0k
PY37mBOUZCedw2UAKNSjFBxf6EoaRI7E/HOcj1hxb9JlcMvcGIn7vvvPJaJKLPaTF3FBGFbwgNDm
i9wf2Yo9zSyGiW3PvTUr9Xz4nEmeUi+M4yYqTludty8jVJYrdoDf580nXbbjaJXp8PYryeB3B3pF
ojWSUhZe47EO6zQZn9gj7QUbhHNBU57mBV5HXwxeKGZGAQJLVhCMR990MbOmW27kbXsWcoBvucqp
Vo96fLjhHMUfxrc7r9NHfAa6VZNHkHbSk/5GIsyG1u7SsxglAiwqI67sJKHtJA9GzCOcHfJDBuMc
T3RAiucaIaDVGNjpQ8YO9YEcS5dJIuejG1ZO2+x+aEQaZJJn9iTVFM6E93zbTNwElz1QTGQnFPGZ
Tpt51RJZDKV63PPJKqb8PimxVNpreWkFF53x3oRG39c0OhBBJeaivtwEOHSX836wrzEvRRQJownR
2JsuKgViojUycuikiRNVAEh3LUmS1LvoJj74TqyWErwnFJBhjtPD0m4Tgqzx7XC+JQxxynQ0NZeP
DdFKgAAmFi0r3Q3TRmhhpJU55eYHIVob6QAYU353CX5EUWP0uuFT29MVMZgRyYUkpm/GMwa06jYp
Bx7qm3k7Bp4ifP09WWbhJqYVOcJonsIAQcIQUre7Qv77UavDIDM65PFC7FtlFZMVkmvLS9uqDBKG
niJfIel5TyCCFw83HgEhhWonDwnpyXTmKzPPlo9czQqzps4r4xpDOTHSDyqaSd4YuQw+Oul1XLtb
bdVd+meFlXQwtpfITT9XNdWUH9aBy6hWuZViJIon0IJYtH8JtVZtHWzQ8rg/JfmP0VdwRDwxEnMI
4ta5GGQZZPtteuO6SIq4tZJb7LpmKuPY6d94lP0QIf0OBetHfaKylMyffaNuQpJPJSioYfZYW6Uz
t9nJcadR9+gqyZA+G/P97cGfO9B/Ue9Qd5IrBePHn5fGLI7lUyXhGiPUz3w824PY9Nhd/Bdrhm66
1JZDC2x1pELqe92Nf2h2BzmJWG5We/FZHCqF2+kVuEm4bZHB4nIw8WeSPV0v8p0WyqCiDwRZmyfw
E6091vfPjgHa2e/RFsejiKd1nCT9hduAdHAvU4ZxPHU1ckm1uxO+kY4Y2++2rVNX1/q2b27p6bcy
wYxvbx/+NmSh0oGFVVdfueHLSijrrxc1Te4yN1ixOUH0cPTrGvRC4dlO5UZhWjXPC1OmzNumzFbU
5DiRjHKGTD89elfqN4lC4lHopDNttEdh8CDtOI9ffGuGpznx/rQTzhFctOGqUBifYu/3YF98pfMa
yDKRD5EzgNy9XSIlSMpBzIGK/JqLSOEWbG64wULXRn4WU4T0yF/R4h4HgNqLYlj594P1+2EMBcww
wSU9tcOH/n4ZMcKAxq2MUTIfEKBjEspLtiWbuqdedpee/SypMQoKRHTOIPOlitj1iVVNyxb71mxf
/Ir+dn4d8IvzaoMCAI0yHalx3F1x3G9kUNzdRmXL9B81HjgDZ18QLvMAEkVnfyWE45c/0R7xiMaX
7R0kjCKE5TYQuRUX46zC36LHw5F6eA01hQedskMprwbYOVX34H4UoNxiqF8wmqxphugYzQVcqYTE
9aznF2xrBLT5CGtuwBUru7Rsm26GYKqGCI3GvbtvOASQa175u4LwbYcPFn0N5Kl9ygVa36ELJ/4k
8wshsVNjMmCT/ZYBETtt75F2F8W6xQf7l4pilQO+DCDh9JyCHiMFlpymnnOz0RdTqPEREvejTMEa
797Zump2adHJuWe7mpArBptrZdSxFG52YYB+UG+k1JtpnR4n6ApVZX37g3PG+5HD3mEF3pyV67Z0
QrMP6ddIpch0B+7HJ+TG0ph8xpG656OE2SydBzlUHLxcHygJtGYuwjPx3l3xkxDIiu8a0RdU6nWP
ug+pJdis3pqKdEnIb1J58KDrJGK8TCjb5XCkXS4WGR69nkFySP+rjvzK60VkE3l2cjL73vtXWRCM
bH92mxFv/JKQYF6sv6QDJ6XbYUjvethEVdImAYGwY/uDj4QiF0d2eiZX2SyZp4Oqe2jdIaIf0NsS
EXTa3uFJZxLcjSwBZjaumR+WzQdJtkVZz6hPsGkGTqGblonM16iOBv5jMvZIkm6gaX6h1blb0pH3
yNX7+pm+KwMPtRBsDGnF94uCI7Ofc7QQRE2hH+uvGKyj7Ug4eTuvySN6TJ4n1cyXdYQmIBTpB//j
JMR9gHnhNkcWQ0F0McYJoUDDj0aGEP8UCB0T4vfvhrwNkS6RbsHboQbAji/aXWJIVcQdzQEG/agI
mt9K4I6uBBHb2KPWhV9gtIzno0jRlih/XomIuERtRf63jJqsSLQ6coz8xVnFBzipeTCMRQoLj7Wf
kziHLmsTbyx0Z1cfEgmtIDLkASFE7+VlfnU6EOYdJFjyX6LErHF9ZvbDHzL+PHfgh+SbfFgCIguo
Z2LsY52I0p9cZj4kkU+O7bFNOhznPcEeyPxEVkZEWJRzCG67B0LDcHpmKA60+zZffZFQPRzm2qH4
6SGC+8zbB8mAQtuAQjJ3Ch5X/ImvHb0hHbJwm5FG1BEq/RZ30rwgm5zLjGgN/zN9kPTXt9COYP9w
RfkI8rm+0KOvFQZRYr4bT5Y1opaa+6ezxOxX+m3qRKBsJgShhERrK6LGySVsUMTvREmdGZfgZY9C
aky8StPhahOJs4tjwjul4/CM0UgrvRc5r0FBMAQmL4Iw0CZufATO1jiElz9ZPZBWJ08u2k/b2Zg1
8mh6cPsU8DshubUFfTCUvlbM8VoSyFr9ZLTg+HHcSu/jv0eQFIlEuzYy5wmtgKOn+5NvT/6Dpcqf
q40jlWhjnhzcReJyP1mqdQX3AHKzMv+IKPe3pMBavHYZmkigEL6zss+6eJtvwTnJM398c8aLZ9pO
e+iuFYdYEB6uTswoS7NvDH/v4LtPsqmRSZHo5isxFhkqI5Et9d3SZxsiOYFNYHditro640ROS2Yo
WFJplLrwWKKhkJrrzrb4J98rEYChPHkAk7W58Cq4zhaHQEAri0VjANPWUKOSZzn5xGgiHVxgSLmR
wW8nXZRgRG5pH5GwSogffBnEPKip9wkQJlig2RfxHagNE43uWM6ZPIMvnEQWVd4M+xb6CjmmaA1F
2gOIzaCxv4iAyZp9y/sb8y2xqPKPpS42yV23kJtSFu6+C7Jm//+WfMkMyJigDbxxBdeVaNx5gHGh
zT2m03t3bTrlE5gG83gOkHYQVvEOl4F40hnbXfwfvVkeKEZv1YmUcLQ6p419mpzMIRjK2aIPHjz0
O3KJ9KgPYSkpgi3U4Ba3qVwecseTvPqLbNwY+d2gk4yQZnYt0dPqZwetEg2ChXz9h+DxLt8R/zdi
oI7+tJDIgoIQbHLXvrOj3VpuLKam/OSz2/z+ISdfAtVETQngwUn7MbsjndO/2v7TFA/Rl20CUfE0
SCDfs55ZOzgwx3wcmxi7F8q+0c9xKvpWkqop94hAmh/pN3/OS14wFyHXoA4ngX0JApPLn6QLDY/o
ekJ2gzhU0cInY1MElkT8bYsIRbrThEMG1SDxUttpmXRB6+KhYhxhaycdAtzEoXs06snd6mEs7uyQ
NE8q/ruhUvi9yzuW8CQkKnlysjYIgckG+iIdwPdAnkX4G0Ugj8RfwwJIvM3xrd4DcaAQvm+WEbmN
3HdGz9tk7jgsdy8vTwq+b8/+pHc83G++Z6U1DNLGmRJsGjVbd7waRoiESOZZIWZJSrP46bU4AZ+o
/DbotUdLHjGP609tsGE5ZtOhJYZVDinzrs0Q+/AC4huvaQxD0ZrmyGaIG9dQlXHSUavlvgfbfPZP
hw13YYYmAb2pjv7zT7Bwm2Oe6RsXmA3RY/c8VAPOdf8Mr9F4maP4RC56cr8eAThEa+UTgDn9bvIw
tFPAGUdqTtfYuOUsjwboWFE8+iLRJwPw5Fbrz00bLF4Taif7Pn05HZ9MKezaoOwRFzSkykk8nr8Z
PhDQSd4AA7RtOQHZqb/ytMj05eoEX1QzD50ktiJu3DajQ46Spt2FdcOcwcfEWYtoCPs3X2An0cwI
jng3I3LSgweyKWw3BaGtU6hoeB6x66H/4ut/F6g8c9SXCNDInyTg7UGtQ/bPup3icmI2hpd5L1+x
IPX0h0P+gaHE3MzhC6wFL2CJioSXwfnSMhyUSp3JcS7y4ROqtBzJ23Err52kCH7t5RdIeLGPoORj
zNKEjLYzQ8FIJUDK3geBj0jqPaYvG6kRk0X5XIOv11uQ/lthV2LnmAP7qtfJwKZvMTKcUB8y7y8h
otUwX41MZpk459VX37ijpYj/ROSH99D/WO1QtlCP4l+8PJnT19t7qXwpAAG4wy7AjjAuIymNrVvE
WFLQhq9R2Iq6ehn+G7QMgEvte481LhYh0ijBXMrJa5CZrZExivJ0j4tAbDTiBvia6xmmdQTnaGNw
ieoSmSmTkZ4e/Vipf2EXsAdyUKDe5UzpIyWUY5owXlygH85Fd3UOu8jJogzCizG7baiRI0fbn0eO
CcYC/IGTipXmsjhhH5/T2M7RsouG+GNUZECRPOcVHVb6c9pMK5dbavth+Bg6yDWmLm8M+x6+PO5d
nVgzzmgUaNUvK+jz53Tf9Ri7gXE3NjsOc0VpDsFY1mWQowSpLQJurwED0cFSj3prRUbiStpeClg9
rkBIks8iB+a6mbnR9rTSuk24tvgaNGQA4NBBOX9SfIIYAGlllui3CZXdISbiUkBxoB/ILOM7AjRJ
t6gfONZTCE3QFmSq9j15B5k2dt2nA/JrDrjMIU+FfUBA27e7ops9AxYiGgGwoa+dQIWiSbDz+J+1
s6UfBMdLhruHdUM0s/FeoahOwFhJ4zwwMpw8XKFYjZsnCgWGnpXWoaJBIR8anaB5pdspj+ryQ0zl
A2jk34zrF5ZZjE8S6So2CcbY+F+wk9p5ztGd4lBDsfhSzSVKYZLwsHHyeW6msLg4KnOrNetEFb1w
o1ZkifGCaRqpVHtGfy2iKS454zth5IXeAQTT56NJjk6yjeuN4sLs0/zvmSzAXceUguD6g3PHz/0h
98pF3UNxRL2oE5HN6tJSLuk/XWU9j90SWLo92dgEtm/lUYB+t2crnxxaXfVdgA4a07EOlrEl24Ok
d91iUqrRteGPQ6uJjBVPSecmV+hE6bUu+oGfFJotRoSx5PvaJ3tstigoGgpdmncqb8FzYwB9dxEN
HVx3ZOf48Izv366aVs7TkU8y1ex533oaTMY1FKMbKjyLveZbR6vrlDbiRMvf5jZ6A7rFQytiIqSm
hNVuoLdDcIRQ6vihJZmvkv1pp8g3NhBx+6PVdzrUWVPmp1AtMUBVmz2taQuQtJX+qA6GFfWX1fQx
WU+wR2ruaoYPahoOdcX/6UYjA2dguB8zWJiJ1WNwyJX/Q8cYjg3aG52sFDnQ5/wNSp4HpF76HbLY
eQ0S4iwWi6Kj92YN56VH9Rd4tSnT2UUah1qWymUUbbSM+zToOa9VOwQbrFEmbIxOgqBsAsRk8tXd
VmZ+oiHZfVwZhJKlZzCBVT9qE+y35ar0uEjU55MUeeBcQU+oJ7ZsNFA/Juo4NkAoAdCUkPdFcgDz
H+Bb37A9B+D13/lxJWw3tPfr8KSqlhws0Sp9zDBl0JvXiticSAmmtQvhALKvLDOuIv02g3Nv6xfI
qX9iQWsUX/gwJRJbZGklnATUkl5sN8xFcrvLkfU94ME/jKyGVA8autlwmUWobijWK5+y3H/qb/Dx
ELo0nlPtYnwuyVutPYCialEgsSOvaFv4b/Ps3BBxZyFbkbIYuTzuyin6IqENqBnfAZIzxAQQfPDy
k5svZA2lLBpa9LVWNFRh6K6GK7+94uX4YXXXH2H/rt/3wm8M4QukRx/cCBIvfy+l3veu1kc9uxBE
4WgPHgMGeIJWspur3ZrVjfaGnMGl6BwnqHXcjYds97g4QhkRL/wyiswuG+2y60WspGrH4AdgOtZq
26JBlKqlppdn3LHI0ANWx7KfawjYhgEm7SGHwmeqpMgckFO+2fnS+Bf+AD0kIyz5rIFQyLGVLdPY
dQAkYo/9PcT0YRBBZAGScjpKoi2yMU1ABRYDgPY4ktPvcA4ERks4fQ5dMKmN8VwMp308P/qzoz29
+4ImmVYxGjhygslLIMcIyM9tJXkk275lS+s8oJ3ecyJAGWoI2kDVD/LCFC2GFPeNtlyswLzxnqtr
D/GOMf9Qq3GMf5B2Rgn6Fu8IHzyHbKNl25f518xoinXavs051yqj3oyBfl3KccPYSx4tmshGtVWy
VrpOD856kTGaBx78C0/OYK5t5b+Mh4Ge72H0fxBJEJHnLyqiAW8/Pw+2DIOt9L8Iq7NH8hso4xIV
WFAaxWKkWSS4MkVhQmWH8Xczy/XfX4uvx9i02oCGVP58wpazxtgmBrh1B+E1AmtoQZkerU4ASZDN
/ISrjus7LDraKiPgHJ7vh38e3MB5L46uhHoI2/s00YpFcJpW5V9xkOQh36NtftAFucCbvtBZbVKw
f8Zfe1wjFWmbD/ZoaFmLhdC+AJHWw+VQz2Z8sOt+Uhpdqh7a5Un7rP2MKN9/N+Yo3dh/Iz4ebpXp
3+nZG6ffeGPjgqYN4OX/icj7MsZ96DOmyoE/qnQqzqv+GHMyMMxLLQ0SG+2KXpxpxSJvaZHGQabw
a31D4kG2siVpAjUYGmpAozY7CRiNXBcaqlQaPEkhOC8v3h6vP1ED9D3S2I58BT/nitAAIw9u0Afd
8LjwLor5bZDAtwRjvKblCdXp1WrsMRZSrj05JjGi4OKVbQME259iK11dYQNAgrc3JxxVqgtFH/5h
8XsPvIbig/PCKNKGZrK2Pt5w90xqCxi1DULOiMmL/l6f7dw+rdCgdeYiZco9NE2oG6IVGiZ9DPwg
qS5HHsbJHwTtiVCAN4fRg1rPOBuvgIttd12fCU4O6uDqvtdEmsLuAlha6Nmojo7UF22b8u4XJSPS
rOFuBOsTX2TKAectbT6YMDf16jMFxRmBgGnvVQvEgHErgYLZmp619I9bMgMBFRTD6zkj506ABScF
4CpsT4V5ySY9xdWK+Ei1wY6X+uigGQSd2G3vHYgOoGveYRlr4wyEpWfosDXyV0gdhB4NbzMh8QtD
C4+zlpXbt/0QTh/N1Qd+GW3x7A0JbhYIkXnZd6Qr6W1SGLz6Ve4CAmdJ/ivqULpPHcKVGZXrvvei
6t6gv40QKn21EbKLjoV+Pif2G3UF2WG8uu2Dx1GokO0NNDMqwlEH5QukaC8H0cHHFpYGs8lNOgd0
tWOEuPIzYlqOaglj3SaxE7anmoB/uyiXKWJRsTHOYWMQ/Q4Lx9m6nu3GxLiTyHCm3ftoX3zP371y
MyrK6dmJooJ5kqDd7ysrqjudK2kvKX/KZY4fD/09CQUj/7USwM3kWLLQ7OKtJ5jKZRIXci+ySVDH
M946EG07kWmrMdC6R8mrgA8R5A5ULJn5KF5J4qakKIwDmAe2dUo1DogMIa8qulYQoPviarX4VLkB
rME+l6nUeTDg6ugkLVqAI3/dVkwSTWxoBDv5E1LzRuVMd49crfQzK1s77D389ENwwQyEAWgpdxht
DW9j97CXGHE3HDJzYVHZH4uSkqhzOF6qlco78Ar1j30NngBRXLMkjixgLWHWzL+RF3K+88NgDb84
MxbVBPlq/ApwGtIJ4cXKQj0Wkcw4KMJQtIr8+s2wqQ5QLE7v9mVXLVBrGFBZUUbdI7cZj6DQDlWH
Mkm2+dxDM6aQlbvGl8kUviUStqiZlRQwKKhW7Z8Fc6SmWUDaHX2NmHs8qwZ5It3MBnq86dddbRPP
SAVGFFVyWQNOGW8VXINkO2Oxch8WVPUGkQLansbsJxtzqFv+lzy7hvma3IFs7aGJQEk34LgpXd1E
CIVmMpgjShweWc9M/nWrI2vaPYycHGKu4vH10UXvSWpn0H22HP22EAHuv0GbrNpj9DY6xn0iU9d7
LoI+aJnO9A0u5BAbOqaitLjAbkgEKkQH87v5JVYPwPXFSf3iBH7RymG+QbO+6DtHWm2NKF3wEBI3
9CnydEbFe8XuaI1Cgrf4api/0DZ1rBHVY+0d0yLB2PYG0fiNLL8lBPmlFSDb/Hlro6CdtPedsO9Q
Wz74PmxPUnUzp1vxtJhnc8cwsR1y5l3IelqN009tUKBg9+SeQDmNHuJrdeIB+xLOmysQ0AOQcGP2
naEzZJ6fSgb2SONi6qjfsKhV4g79CpQ0Hr/VN7kPp+QL6eQP4jwkSalt3p3e/B71fYVPQFGPF5JS
dZwpF7BVIrKDB/pAhP5BCT7nD5P7kulro/VdL/G2TvqIU3jqXGI+6YPiaumTElDr+RDV03ApbT66
Y1j2za7Z3yfk7GFFYuY0Pmf9LcpZWlBuHASNPWO4UdHMnfavOadMK16lUG42Vu8eI+WpDKUtkm36
dLNFDwSy5eRpw3p/n/Tb5GW9f+mokN/pzN1db5JshpTEAKBG6tf/QY3BKcwhfUVP0FP7cqhz32mx
TumF2+REJ2t96LPoBsJu6FVMMxmivgC51wYJcP5fANec25VrE6kVo70pqSDm1yCpqh7r3jyjWKAO
WsofdgekJMnFC3C6PrCWH8GDg7mtG9TdyZO7srbc1UISlOtDJ6Z+Es3bnZLj6YjWSARBGRIcUagR
7eB+XT6EDcc2K5NWaqhu0OjgivnhJ2jdaDJGwPAIjlyCrfdy3wP1RvQ91BwpOZ1YPciP17arRWks
ELBVTklRNGuW54MRaqijoVu1lveFSO84CobtfIaRn7FJRJjwZYMv+hROTlFqobHT7xhVx7501WNH
UOOvQYpoY46CDwMgg+wlI6a7SyaeAQNTxD11KEEtHqADzajyLyYKuJL35Udc9esX8e1JPr8Bom2l
ItOvroKQBCGzKrc+wIW72gAgujLPjfdKOYtuPOkxGEMCnaTgGUzO/pFolFEClP+g0jcFByAR1w1F
I7YykkQ423g/P5+JMVZfcGf/crSgFXlXgvrXvxCYZ4MFyHuh3OIFKLQoW9SmmdPwgv4ubfVsyOcj
+8TwLXSE7G5GlDEdKQf6RQjZM17WLbm6qaizBoe38T1Ihfwieu3kq8ZWS3K3MIY23SILlaqZU2kR
nZxs1pg1ElGXK1cqBbzLg0AC0i7O0x8jqaxRwHI/EADS2qMvWtUmD0JEfD3ngdpB+g7ZKzePCVA2
tKjcNP0Qfvz60L8lCSLyZ7gHj5N/F/XGuKb9DpfI0aQkwvxQ6WcbhRl3vCpqKlHextlJQ7KX3ql+
7qBK9sP6OFv0dFx6CMRVP0wRFttARueQCbfO40OVcV8+mCNID+0wOSg9xm/GEwByKDNlxngGbToT
yylJgJa1Yu2RWbxSWMyW8c+RlGx7SF4zDVXD4Kp1ovEMAoDmCbGQm3bmNVYkF433UO3FR4KErzRw
KMa9nsHMdfoPTiCOI7RImD5ELtjoPfdx8CPFZ4SdzqFew6uROAI7Rs46nnX5l0KQYhddtHW18RxB
+OnFQjL0sL72rnYfkQmRel3kcAM0cP3kiS2wMVGRsYTlk0FZhl5bTForPA1TmMg9lQcI10fVQhH1
fY3bn3Gdwi8h7MRni3Qp9JlPRzGm0OYz00l0via/4SA1vi+ZWc9Nh3iMRQufimwTsh5NCTcaCsSC
iuMtZ8H2Qufth5pqaK7esJBtzHDu0KtYGfhSSCvQx/wyfz0RrSyjP91zau9v4HcOGW66MqVo2le7
y+Ky+Fj2/moB5vGrwCf+X8sQCWbynsB93t1OAuWON69PBO3Q9gAPOBphdi9zqZG/+3c0zwBe8BUY
ufOd8P92d6owhRikRkQVJzpi0gXUguQjvJ/W4wc/M38xGtu1mc2XgrrlWoUzPgBZBepTLNJirO4a
gl+5y7kP/pCnWJHe1kG45jw+mWXAm1o/uEvwDJCIFfdZscvx/Eoo4PWsNy8L0f5S9NhfbQUpKfYQ
4Vte2OGDSh/6vTDnUvA64QYRLN3a5wUVyonsD9anjq7wjsmVBN2GifssFyHFLljmxkBtYFF4QxmG
+4rANU/3JNpHCjXZUSAAddqQwmc+fgUj0KXfokDkAYA33kGeBoDC01I+s9uuAPEu4luCuNcqg88u
m2ymedAPB1H2UGP8KEMZ/TYXRpMbBi6eYeKw9JBvUJxxD5Ia9U43fE8qm6PfGEctWhw+fPNMVBBl
JMoIxeBTkqivZZ/LzXhKLg80GIXUzbu7Y2CB40EC8giuNPGga/n+pR/FaWq+nLfTn0O3mRsgUwKv
SmB1qHiz1NvT44IZ6IEghP0pQFKhzjtk9xASxRw+nbHw8yXRH19ITTlnOwnAC0QdcaeSKiZBjaS6
ei1JKrtp5IVZ8KHTEaXU8RfCTBgMvD7MTstGKhNe3n6+R0pC0v1yTDIg+VL8AIKVwekDZwic63HO
PbmtXj93F4NqxxHpAuVuDDdMbIs5Nhtinxl5mGN5xV8fj4B+CbMCVeVX4oudXeD/uIegcjBumdhK
XeIydDIDmdpgouAjOEqyCYeB111zY37ic8dnyG3Egczt6OJ+JTNwpMfyyFGN1fo4+QsC0ydkThlD
ioUmBsWiBw8znQhhHWcenCy5N+BTPay6ipFQ87iI6ZFU2WBQqKQCpBYMTp99lyPgKGr73r5ltv5I
3JuBDA9FbSwzLUxPYKjoHDDRCRqh2nUEHug5ulctEDhVtoiBWBB0xigq9/fFICp1j5/bLKDcCdB2
kIJuHNdFZQyZ6R5mAHoEtNU2nquKPMkX5NYzIMbuSPgr/TlxOopT7654m4TOlOClI+klBNnrDNZC
DIEmYvTzxcWP+B3DAizv2cEo/BrZQzCtjorokTPgDY3FR8nYPk6ai9XBsrvHRfx4Mh7ERIU4Ajue
PgF0Fx3SMfAz7s9guTe+a8AWBEFr7+j6f41w1f1pxbQTKK1LIABgkgByqETxNKJWAX8CI+CH2r0D
TL4D7CacjXi6mkVulH/cCFJFKkqxxSap4jFZnoNjW2PvEycgcJoMJtxI1gwvhHTEGFYE+dlYncdn
UUimJac+ok95lCNzIvEqeFt6wM0ilEdENwJEAKSUo5O8YSwufCU5A8R0m83nQDNogeGhnDP6UYEp
Cmvsj2djf0TN1eM0RtrKh8XUySxED2sSS1kw0xxErg0b0WCzUbRrH1T3zdQxxHNI72j1bl4jKW4V
CtIOa41oJNY8aUPsgs6SsIzmQNhnPpPYiMqYz3MLXInX0Zr1ew7/ythe3SmSShLOxvqbdH2oK+fY
VhGTVQsQ4Rw28qvf2nxS2uWh1oXRXpvmncUg0onM7jHNDC25xfhoICXsHHjQs2nt08Fz9x2GMHVv
rGEHrMPZdLm808RiNub4p6KOOpKtF8j0GMKgSV+LRXU0RMAhqjB+80Qo6MZSDpJGw33uwMEhqSK6
+eVNu/CPRukpOrn6xMar0YtJt9DDHDREoSow4cFatvsIrW4CHHKnh3Fp89ni7DUZ6fnEGf6G7GKk
HIc7p2s4jnjHI0SJBLj5bRf9LuckPgCQmz2vVj9C+s12pxDVCin4HQZRkJuFIkmTVuG2AKswCwdV
FvC6amJLHJOUBbPKCEHCKR2G4XlP5AakfU93zGTcQ3zPu1qH8JPwM69nR1zLA/cWfVmaUoaOXTxv
AhDmdmG7j+nl521xQqI6PU+/h7Gb4ymbtekiAGVz5PDJ4uTc/oQ7SlL5xn12j55kjNKy6BS/V2NI
JdVyGdmJ1ezD31D5p+XeZtvULejit0WInQODXeb4qyu1/RfTjNCF9eG5bAX9ydc9gT9NSuQFQ77z
xblAOFROxVSQPuTdrP+jkJCtnSJ8iNATiAgHWOF70g8MPvjw2sggl60PGluRuq8wL2kNRsK/5uAB
yLFquZeVkFkE+mQMqHb9bbhF1jop3CsfmyXbmMQLvnDln+cDS+wX0NGZNrRvfLXKQXMUd3+KcAja
W4vh7h3yJXkA3zkV4PLqNvsrDQLiafTBO1ygaLBWCC+PpV4G/R1lRg01/JuAztNNpk94jGOj1m6V
NMnNfKcN3dkipURVKNPKt5oz1RvCGHGleftjWGF2mE3bhfxOOzcNobEWpkcuMfUOtDTQbnweldkk
mQZzPt12zeMsi24zsE+qxHJah70tSs8fYmb4lN6YjIBQ08YfuPidZle8iC+KUbwJ0FFCvcsc3DJW
8P5dkjPmVRwBeQyTO8aLbhcBSmF4BASPoFwFlTNQpnhENgaJvIx536Bd4TfBnH8Ed2Y4gKp8ZVjh
/s6q77rdA2MVWNxydw30gXAzypSCw6nTmrBOuorCe/zZGR+a4Gb9HYUR34xTDBO02DaB4jHClPiP
xQRZomFjJbbiQmr4PkaLUVqhPBtZfXqiH3CnBeM1spQRNh3idFf8RCFviD/HD6cEEGF+HMN3BDUe
QhzK6KKei88Tuxi74vcd8vbB7uiJzSNDCrs2A2+vlmxojMuNN0KGAjH3CzgcURFn6pPDxH66VLPr
Af0TzUZco0/kICIrC33i0KoJje79SOyiJDe9cd1B7GAeaG3s2w4y0GtJby4ufR5wK8JMUZDmZrcg
q36fgJS7Dw0nCQOAkSOwXIpaFLju8Ku3F4/fzyJL2ruWU5BLih+BSpDG3qC4ojdjeBwAtOTbS4ah
lFXHKeFMf3WzyEdEbbhcE8pW+JoXlwRfSeIc+BdhziWjE+XKOJOv4vTkLnsNcCvHvOMacsnoT9+r
gdN+mqcdA3M70f3m9qLeZTqeUeZAxDWwauREX+3h9L74uyk4/Mf7z9WhW4S/q984OeneuNoWvKsn
QsMRzohm0drjvUDVcP5lGuOTpDcvd0E1u7s/hff4Zr6Ax34vkorBa0wf3NFX3mcBIQG0rw1SgfNS
8WyxL3loFMFDY/9uNKqBvTdMieWzMmIm591gKY/kC9NldN0sPM2/UiaPk+9PM1BRGgAm7a4/x8V8
qesBVWnggX583NOhMogPXDdE/DMOmP/mw4YlBLVWL9ta7weVUXJGoQAkfqva9olYG/100MYQu1XM
3vjsRaH2NSeE4nV62m1bvLgHuLhQoP72waCcEwn/pK4Y59lp2ieAN/+PpfNaUhzZougXEYE3r/IG
ISGEMC9E4733Xz9rUxM9c29PdTUlk5nHbZMdoevhRFCUwBPzaLRWSr0Qzr0SDW5DrmrS4SzFeMpq
zvPycrJ5rDUccC2kGkjVMCCrg1kg0AJ2JKWNKRQm46tFj4qmAjIsJG05CtdkPD/5YweknXLj4YO6
rhxVjOPWKraAThbaZVS60gNz17CWACRXsFMtqJxFwraIISI3RecZyE1SaO9+MtgPCH1dhqOMoUg1
TkxKdYVamgh+9YbjKMYlwHHWI13i12kwWpEw4tPBIInKg7wPlW2qR9KnbjgUTVjoKCdu5lX7Ip3B
z7IVH9fWJxAAvNR7q2h8UUzVQP5smk7OxmOA/dQeFGyCrJEjldkoBxbpy6iBUupcyI8D7ZGCA1oc
JABHGQMfUvq8WOO2cLFtAu7kEZGYodvNZgkfjBxuRvmkFKvkPxFgWcn/lDnvg5vb2myE2pwCXU+j
S9f+CcdSQgkmAhqkYlJH185TtxDxOdBSMIkyLiMPWSLM00jOaNfonWp6h5qTrztEgccRLvE9oszc
WucCvHLyEA2huKmQSn9lmV1v3l2r1sihQwmIlVskeqARLPpCebVz8ehKLnu8ChTV4QA0meyC2vMs
s8dfqRhDK8/zvdAR1jummcSd/P+GlfPQXGeuPWHgLb4EnaA/619LJYu3zOfICnmhtTRpcUBqcIWy
AEtL4f+HqRUOYt5VGw6pcgTLoQiRAs8n9m2gt8AERK8GuY3fkZRrxIPsObdXwRdWMwlBDlCWAdEx
J7Xuek3kekBNAuO5G2+oDSi+Eub6ZdqxDf4fAiw5aVIjQ25llaSQHegQbwYl/9Od4AyXfXvXWQHD
tn7lar/jyZ7C+Q2u/kHaXY9Oy3IXdhhzdRiTH4Pvm/yj6xBhv7CcnM0tSnhkp+wcwFsIKeM11FZ7
A6HTq7HJ86uTC+mu8XyRboUU7NHMAFb8YY4P4IbhF77VoCWRysEE8yf1WRqSvDa7Vayc65H0h4TY
4pMwKQ/Z8dIVJTtf8zNe3VIv7/LAEEUKJwtAEHgUABykSleVwT9qlKyTyz/JY3LeUXMdOqTTqr34
xWaifzT3lkgvWhTwAlevzdhBdRo16SJCc0PqLzTnup+UziglvFY/SJ8uysRV92Y3x9+Zjg2Ang/y
9i3CmdL2eg9r1CDbDP6df8y2yRlR1ePom72zSVAPyjiJVpw6Irrf9jnbpJdOa7jFtYzGCxNBWY5O
ggkeKNXAOWe3f1z249/Ke7dpFKCXiVkDf3L4t87QrAKTJTnlTQdMP/bbxzZrXSpV6FahSUsWXnTr
oDbKDbZPg85wNa1Zq8H3geN13ZZf/BWJJzSwwHTgAcADPw5fwRYYJbjhR35EjBGZFkQgISM4ksVq
0CQAFyqZ1LZsYdtvYI9kozyRCRhtTSEp18EhrzrjPyys0GrHdqFX5jDXJyDbJZNqdi1uHTqVo273
jyyNAMkwilDARxldiG3fpz7ys6blc6yAKmyEhwDmk3uhEXbr1toCjJdoghwdbIUjYTSl/8tRmsUY
l0LMxRcR8BiYsl7PpGU9gvYMzI1MqLA444zS6iAhD8CWFjaFPXZ9yLzBPrnHQK+xErmadSBIyOJj
si5d64n7+Heg9Yje5dfcoqm0tlE7RIOMOoyePsMNggqqV7jV7DPaOKjj37pvsVle5LQo5gsDX7Cb
1gybtopJe/ZuzPRvcoWdIIMaFNbdEyqBawddXgYbIb/wh5SVycWV5HwJXCtkFv6li8ATKdP+ebng
JpHiFH0FF7CNkQEEMXHT9A5eMar2P503JgHPOehfS8rwwDRziYbvE2qwnxQj/sfb5AHt6NA54PzB
PcLsAeC9gUXi4CltRpTpmi4j/eRN3z445n8NR+r/2/kEJ+QCewrLnAqAmaezp1gTHhSGin9HmfzK
wzj9u+Xr5G2JobACZN10m+4ZxoLGEwQDYL2CsMraAMF3ZNqqCOYekLo+OjSGSOHyOfg9YkegO4Aq
QJyFWmO/EG/dsn3OEGMAO/4wy9rAWgdVc3e09HD0Cy4mEexPpb3KqqMtwhUKI181MUvnqjTdrQZo
foOSOaObW3cfrGQ0mf0daeOf8LesiJrs3qvfXN7SY1KgaHW/Fqp9ErmVrcrHPnQ26R92edVRW60a
3BEKP7eBBcPyQ270bdWg8/wUadM/TwWqOZedCf1h+uD4kwjmpFul2VBBXVfwXowKjNRBrq5JIKND
hGwymyYa8+l4sPE3LzmNg0mXqr82I2WicpYy+KZD3lYGeC6fgil2jShif/lVoR9QcTah9K9vqRKj
lvFB7/lLHkU2xnlOC0EF+O+k5RyTPOmbih/b4gLoDqikpIhADGiU2EdOCs4fkmawyGO2HaYTYJHo
eLAaWQQpNAFjPOUcVi5WI00bItJ3b++Te/uR8/I6dDVaHJU3uwwpiO5Fs0tvo6vXi4LqD+TKicIN
Nzk1D1hcbMGKjZ5IKP979369z2Zeyp7Ji94bbskT+G66Zeb9AOtp2yRfC18xAsKmg4XYv2e74uyz
s5xvKsNVeiZgye8BYBxLBP+HjGXOCuNJIaC+IrlzECQHOv72Gwwh59Ule+aLwLkDZn2EjvAQGlUd
VVnCCWnsAaCYHj55KuueqbiyUybLPON1cvoXTb+cn/Tqx/WT2QAu6d7Bk8SbLjqTNc62h4tRtjqr
5ZyfUWJ341vBOCHbIbReGKC16vDax+NpPBWMEGnbH9AVPRbnll9xRHgsSShfJsH0Y15yXhYNUiEV
X4C8n75smHRgbnvy2rh8gu/0wGnjrxZ7zIY5fqTdmXF+ZH4KN8b3Mx0+UAdcDi+kQZH3Na69ew9K
dv8VwaSDlXgzp4Id64mVbYKVIPJYzcNvWHmT4IZa9T5BZlzn1h7qxPSn5c73d/QtkCBMbtWacmhx
Yb9PuSBCrddNSsHikgPJOM7SGcoLbwQtZi5gXGZPoOXE8WrYRhrD6xlGecUn20XF5hbkv6nLz/WG
oUmZl4EtxJ9a7RSeAY+s4cnFJJ5O9WreOFEWoUd9aN2zTfU3sr0l0Vn6lBwA1hgvSYsG2bzSfrmY
nQeP/pGLV38eBA9H7hjJNacsEWruNAay5WGeix8KxhgNeK3xz+bYnCIc53yQbudPkLd/9Dc/seib
CR+hRlBjsIiaOWr0uNA9XMen1+/4TjwVF+/pP9ICUmQ8rxvnW+nPLgWoxd0rnUA4wEDBlnobQxlB
elVy+1h0KUyIbQWRBH1Y3AHfIZF1Yi1wmMPEFotyyiJC5MbF5gPjwMb02jsywkbQvHfARhAzbodl
z4Sj4jSG0szn8VW4x48tVgaUA7Z5lXct/W8Fn7/jTK8OpDrHgeBGwdhBr//LmlJEzlb0ILELBKq8
dtJ0QYxP0TbDCUAIDeFEhDzBvlTXKZMKfTHVuuAjEDw3p3F2MTMpqPM4OVl4hxkfSn7AMcnllYgP
O8aSFo+K+MElc3RjDmf93ERZbbi9HDEp0YH+hbjE7AYO3caDaWWwGnRaxtO4yEzGiWORSvhvAJi8
XEf1mk7CdcJJzNE4Hg7Z/CxPpZg4NmLdXSIAYpShlSNd8HGDR8E36hSX/wlrn/gcg7BlA7NO2Fmm
dhtZSqoNsLG5lQ0kNuhE8k4w0NTNYpyVHHxyuM+N4SN6aGdTPYOMD9AfZnIPBl+mZ5tlO9vPYnzk
+I+Vgf32zfWJ8YbvV8I003rCz5v1yVdiHwLx1tFPZXzBd/EANxCSdFkHnM/BpWe+78f8CJz+NPbh
c/kOZlCcD7SbBddk+WAHgasIGQvq7IQp2tBcx0IXhLtNyjX/HAVQ793Kd0LXmfJt8d8VSgw55QO+
Bl9sdZp8qA8yfqHfHEx3gew3ky/uC3F038muxBfWkY4LJT9TPl1r680sDEFg6wTJsGDDIUONmBXP
A5QzifrdKxwqVmRXWvUniZ/rI9ChZmVlNciAckrSjV+6R0tZB49P36pLjzMw0XvcDQkDDywGjo62
qnYhfKBQjYVJcNX3aPWzFoo2VEVEf+HcpfC6y3AwJu6YgKO1pH+/7ama/to84k3+ZW20AKI4jjne
KYfxMWtSxoaW+gARdstaaPQI1Ifhd6tO4xfQtLbE/Xj91AHohUz6IFxpw6uYFvYB/L9wPHQcyMb/
NalKlCJhUiPXJ2zhMfSIdv1Jdh3UOhc8GpGxFq22Se8LJ/UvNRazjKjUgAB7e+Hp2sz200rnOFDr
8Oa8EiRIUwSKBRpYtQ97PIU/cdUq+3eAb2vm/vSJwyvzjmkrPd9MPM9tANK1tNap0s1Or+Hk2aVN
SR49aPrIQRc0npCfMt7oev6Zc5zrrDy592mjU0nRxbJONDmf4X0KA2/TL5WQFDWaiOhApJ2uxmun
5GEYDz8SwyKwxN5zkPmLjbk4AkF7G07VfkKYIyL1CvaqfyR6TAAYrQDQzsCezAx2x4Hyjt4NNLJh
KH8V7FoCRMvoDwCGFYlexbcAQ0tVpDoQSGR9Mjftn513SCfuJ58W8bLcW2ctIx3VcPc5dqpKS0wl
qutMhjFqOpygmkgEgBnHyy70qJeIP0pXdBRhycXh2tKBFMfTiDGIxZJWURPHLuhBG+gNeCdwbMBh
HqOJ9w62eSNqRHJ0gr3sNXF7xHYl4B0nzQTOdEiIpwiRzPhndEBjsTm6Q5ZmfwScBZyS7DlJaa+6
2JWi0w9p/4Ltyzskmu3jQ/eeVO23/+h8ueML7o8cDTXyo297lSJcx33eCzjNtMIr5P5LKhZOLWw5
996rX8PVRQ9hR3pAIrUGh2avE0n2K84r4f7D2u/QVfkBzx4GNkoALlVN8mgUp5n2arHzdWnBo4/f
zTEooDBF153iVNQdcQVJj8UuL1Ikv0jc0EZ099i61gYltPtFHof+170Ri1VkFE1yxMuO1gDJ+YSG
Qrs1o5Yry0Rj9qWehuWAkC+obchCTiOuxQ97Df6JljJ7/ThX6EMqmkECdoaXHGcTijhmY414l29I
bHsVmpLUxiT4hAZki6DcAK0CXMV90f0DR2/TPaDFwBSe/h0LTltaacgvqBDFEABsDZVPH2yst3+H
2v6CT4tCJNxTykk8LSlQkzvHGYxG6w5PN2KGBLlAim6bqDhq+g2CrrzA3lsWxn7QnNeBRuLKew33
4DYfdLXbs130ZFRQs58NtjJAOv7Kj2ZkltIVeNZVVPXv4dNbVPgDHfCTEWqdCtDNRNZg8PuIkf1C
yqbEv9PjOI5E2SW09+9V/wLb+23gOiFMlLHswvZARQndMROinauvBYE5GtkuzriegpYs307UrFj9
QpDFqmVMJFY1wwkKEIaIW3NkGMJRfiRcykD2aH2oDnnuZHSbjrannr4GMHtMma5UYm9CNPNFDGzo
dAu6yO5TrMaOm5bGGMYvmbIV0eoozFkP35cZFVWhouF/M6KhBWFc0Ggz/HUqfLhkGLBBVNbh4cC8
5q86vp/6LtD8i9V201+G4zObJYz9n7cRrghI1oITdstQOP3jNT8WfJMiS7wexbCa3SMp994h/vp0
NE4YurszaRJAGknuntKjX25nVLwbU3KPdGA7rGJms2d6/zR37FCo8vElYvGTcqqBoqioLOIGw5bc
RBtrF52Lv3dJjh9IZSTGyZ4jM3FvXDw/mUYYoHzN4Y15Xu/MrSGZ0fRlO5kyD84lUsp36FAclhw2
juyUZ5pAi+5e6a2+OKBdJd5CH6oL/qcP+rMCX7cEpIRF5NA/fCyfoLsoFpkeAVaq2tuCc6cy6CLr
jn/nLq+PzzO69ECrimyfLi3FJglhXI/oNfqT4NN/Qk9k2t5tDc4x1HAlvlgLdLc97ARDTO8tAopZ
b1+hjFS4L0go9j28D54DyNWsVY44D8O+pIWY/Qtki3Fq15AdeI1Q85xVM/bWelBK7x6wuOcfZvsZ
sNf4EMwNeKaYIvx2ylNpqN6z7y+SqpGkeno61p5UvMiQuBCC6SZ/GD9C5QUpQY+XMp0MEro3XGmn
opDBzJPMg0PJoOt3+OmYvNypWhHrjKd0ZcqADaHe7if/tjXaGFcp3QHAQAGnPcfQgIaCOaRquRlO
KVNTglnLeg4Cgo1CP6+43AAu0NxFRGpcVod39sXwTBex7tJ0dVuxGpvItsTIcTxpB2LXjip8waO1
E1TdEu1w+qAAL9rltNGGrcoYT3hzlD2i5hhgAGfW1/vybCYJYTiElehdp9cpOaN9neKPGH6n9w0W
rqBoyhDTWOc1DxmY1QeG/I1hBoQpdDqNDb02nA//STOEH/KgorDGBh4SDhIO9FNWHZhaarrSOYCu
NSx3t9whSVEOPOZF964PqQLASY9W7YoI3ivFAHXL0clrZMVO3a70ar0mCkVL/lozorX97b26cCuG
hZ64cChiMPbGP2mvypq4ssqxlqWlwmHepAmr/h7JY/QgMlO/F41KyTzVqbzKwORL5KG1TnMTVtLq
/AOuKWmZ+2l1PsnOYTXhiwlPI2CTxzQcT+PWlGLsQVTnWYXgLzjocVJcUO7xSx1pIEE06inAWRSY
fsaqD/lIWb3OuyFXS5aW8i6JeQodFLa0ZatL/JMIT9JdwTfwz623hd/NOqGVdfS/QxrtHboF+IHz
zi/LstukV8xmK3i4yNhh4ZdCzucQR3u5OuVsX4zuonU71x+tEb4B6tw06+kZC0hak9AK58xXcMuw
UTBDA06DMb06qLRzvkapAqko+fZu6Dv9SUmhY7gCuTjHH5ccNvwr3veowWiWhtOYgOQbocc/wSTa
+jIBlL9DPXoEr2AzSXR+q0+kxto1qzn7Ebo/PL0SuReIR5qmtE/tXaCA8vVSZAqsY08iAErMZAq2
pslHU/BAeRmrAM98POlFJmhjb/GDQYKMhbwJIPth0YKg28uvWQvIzFPHAE2Ia5i4A8yjzdlAcjFN
S9EVe8TojThCy96i+JpyfBSRmATbP1iRVrP2+UqB3Y5GfdRYocp9DRsTNBObo1ZHxYsolrUepy9H
u7xemnikUMi6x6I7ubmQHhpm8DZ3da/TMk2fRFEyHxwHlDVkhzPR0/cbEzIsitF1jjXhBbCxJjHA
yshbuTV7VuUP+AjiPsYwkHHRNh1e0LAwtsuNLzw5bTS4dRswMd9guzwuV/4NkhRkCnIH6V1+wRBU
DT4H+1muQdWyb6B0Y7cBiF5mX6LgF2C6Egl1bA7RnVimm9YRVzJqzvTCZ6nVPZDcQmHwpFVda1fa
B/ua3BMVWCFh3JVNh0BgVrQ2iVCubbtVqwH8AVtX6I/AYamStEBPBgGTnIDQ3TvPpiHhKlJrnLkR
v+X6VEiq/HVIXfkunu2OZIqvULkeXJWcK0gq3BFsdNgHqPKr7yQqzNs2S6DbsUxCW7lMHK5h06lM
Q3m9ZHP+0tJdztyHruiLE59pBhU2t8zi46dieqi+BvXVaCPqC/6sxJUa0SOZbUjXXkczWSxSwirt
CjkQ0c0hX1/ZnBF/VScC9jSjGmhSUJKqJUKnx2x1SCEgoEKd/Cvpv8biNir23t0qGWJGemMWvAJ4
dypF9g4wlAyRenAsgtYpkeE8ndKMoIcXIyFBlgDYUQPNCRNOrwf6BxwOWGJQg4XRh9EkxDSKSg5Q
Zm4fV+i9prl2K8jRhSHHRJnXpXcBwJPJEgkvLLQn1MEXmZc8V65cBD6EM+Vm+qWaSBmymvr4snSF
GynEv445SAJNnvmbbZHetu38k1YyBsAMoCu9YvfxGwczrdWn86ntk/0FmnNiospUNawj8yabT5G+
/qgB0qDUMBUIIdgd6PQAGjVr7eaCIX4QrGSIH+4Yjx4GIpsBM4jwDgML1KLqK3p4VoSYF6XYh/DJ
DLPls/gdqeCWiylCB6Q+RaJIGWwhWo6cpPejU9tYT+yQLZQQ6EfiSFLwhDHUre3+PbCbBW5Qiyu/
uFvf87DWbHlbZA1H5tFnKWSZ71gT6gKI11sQEpbNO202ZNZwspGPKjUFYpq4uPBCgCnymPljSX8x
yjM4k3WJdRsUMjPlnE1FylaEeThk2+RRXgi3bT4ZO9ZMtEAm3xS8rI5cdwWHhOntb/7K6/17aQx8
qWikP6JNRd8CExPee2gNCQxzIKjiVSMZwRZoumzB8XBMAUW4JtyovEH7iM3q0Cthq5LFkAb9ZIqu
jEzUQJ+48C051NQ4m1bVZZOHj0ZImn1Yw4f5ywDuVhnxKl3Jh9paZbRkrxSe1/OrX2eaVJF6WvuZ
8QkcjpwCPA7LcnwOEEjRagReGKeBxaT7RnVIC4E+V4nG/wZ9kHhaUUQgZ3aPiDLpjEK3igYQLI1j
3Jg+10a2Ve/o4ar+UKevTOWxoYwa1j/MBfiv8EFXCTkfihr1kWPeHNUjWaW1wMqB0xCloz6mVBZt
IeOA5zJOLh7HdDTxkQejVbrrU8MlJNfsdep389d8exPHVoF+MCdoogyXqGM9PeKHX+ucQ5ycrRYH
pBqqJBRM1jj6H6MjcGX6xfYCvFgZv3piFtDHu5Ecoa5fvdcoIwTyGNZWC3oxdtEeg3goLwQ/0VaE
Em3GyaCY0KNTN2GB4vsXQTMFlad8RHHcpv9NN1DffhgW/t0PxgzTL/sZ7hac++jr7J1Pv0L1klG0
9WshU93uxX0OsIN1V8Gx1woVGsiHyKrO9Oov7iFadX/IaRd5MOaM9Ogu0aZ7GMOe8Z5hI9240Ix6
G6tvKsxgS/xLza0FeiJSnZU6AXjEldkDBtIbJAUqBEZitBz1RDlKp6X2KeBdkidw+Fd5HoMzzjx8
WA0qS//t9kVnaWHUQEIAqHtHd50RN1Uz++uFIGAxAGbEQqq0BXUT8UP7u0SFWnO2I9JhXi3esyFo
2O7aodbo7I2Fzu8C1MWbUwUiOjovH+QZVBFjhUh4GmDLCc2eTNqPvPaCXYSiUXNFtOqv0ZhcmQad
YNaMORMeED9YjQLlh6txHps/aLRL/slueUKlcTiSdqHcQZfDeY/gMoxEghef+8s+Y8d90E1UXv0J
Nv+oBtzSTERvjgPMqnW0yTx7A2vmjprlh4EsqByOPxgakAVyCX00Rtt+LWlgqINIEbQkkFEwQYTm
R1QzksePSp5DWEZqAVS/+6WLC8ZoN1X1AH5FvwVWBSZIoYBc1gyDVi6kaA/SroI7RYwzRG4W3ALI
HAIpYKzOcdbsF7vNMYdqcIaTOPvGld4dQrTk4ibgFIp2g0n4iYlGBfXMe1yV46sJXwBUSjPaEruA
wCe3qWyEfnAcbkrYHnJSDTJUo9Ho4ckqRqlf1+AoUdfh1d8Eao4zEM8LuMo/0cvRKJeBCYcrRJFu
7YfOoHeVza8AGecnL7/AIg/2KIjQZYSKJ0zek44xde6HYCelpottMbnixFW1eO1/8FlC/Rp+kNNb
AXlHdRly0sR+v2hFwpTr9VoQ9F6oMbV+zN86l175vw5kPMn1Mjo2awnvbix8/j4ChDiovNTQ9NdR
DyoAPbddrOVMXu61snJKTr4G/tpIjmAMEUD3tmLzAL0ne+CHwYkuwjqvd57iUNS4ZhZDCirWJmwA
YeLiw20fBd4NYP0Pmqnc+jz0uBUCyBzThRUMT3gYiDhJ1In+j8c1ecid8/WCjxQrBEV4beN18OD4
cYvT5kAkNyk4vZAknQzoI0jrIPh5R5lIWtGBBCYEOBdY/959hJP0aKLFsgWydwNrtm437XpHgDb2
J6Vj1S3juI323oPIUaRCAubhrYcoqJnZJcA4q3ukYXxKG8zADji1fikv8BO2wTo0nF34Iltqb0j/
nVWI7Jd/Sau/LiUIHb/SJniEZyoPnVUNb4eeWeWJUjN5agVxzkf3lWqqXPNIPZk+1PjOY6/kvaJn
rxjRBGKq2nCOSWN4+sf86hNJ9PJPOFGaZqDu2UWsT5BryuhO+WdZ/SDwRzfxh78FgPkcPgt0L6mP
Ky0AhY/80imDaHwSnzYhAqEUzcCtyqB0qSdzqCYKxsTOfwXIJhuDjwP9kWrxvJ0aGCHGXvgk0ZLs
8byewy3OcBTGNNYAWR7p3pYpnhlM8JnwTBn9UoolE3eXag5SEh2B6IvO28HcJ1hJW09QQwwcnHVb
nIxK7zq7677eyboNbcCv9CbjBkCAarcC1oLlz+F0STcrUFFXtOvtas15cBLie10JikugTbSYjlXa
HF6t6beu1gFVPiRA6s75zE+0dg/iTAXb4JUbVRvW+oZn9Bb7Y1K2nXstm7RTqUAOYOPvXhW8erf1
zO+A15pAtuPitgMqqLaJ0XBak8yvrV1UZi5C/t5Ij4MD9f49hFc+/8L+GpWT4uhVwDvWpeFKu/1X
7q17VKnRfTBBb4Xeh3ekS/WJKh6hj2hFxLvDbe4zvzI3Cyd2DIi/iJDOUrX6d+aMFgiCS0Q1YgNj
D+LCLrp6IKSqoDgZUTFFWqP58sag4s4Qh2kY4U0FJKH8Yi7Sqv9dO2umL3eQjmGho2Kv2tOoRsp0
FB77cFMMP3MaXcoxEnTCPRmAlDpEIOpEhUP09REAM9ptdFxQH4HxWdu7M4S07A0CLdCbmgCkaYau
HVQ3uWysUBwKE8UmhjNKW3aLWtNhbAPY6utpAvkmPVisodn1voNjvAPnCoSoNbjCIHRqHhUPxY2L
xnGwokPEqGrR4NztwBig16v7O0KDjRr2C6WhfxuXDjeXBV0WQU0w0C9rUO0VohP2KxfMMkbb/Bk0
UEyh4/3rnE4b5qa9apeK5uNhfNMWyBGuspnwVKkqzWSW8oarSZ0jxIfm1aS2WvfWFi50VOtuefHq
X3jIKxoivBY4szZ5jvEBWA/X358NZqPVgd1l4bjxb3Rpu2C83uYA1hoKD9wViabqTDWEGUi/jRIt
ID7uzYpjfknzHdrumgp8A+bhi0A7zX1087j76+A8vQ/OtC6RuSSDwisUHBjzhezqnRFxnKwNGhAt
bMKYpnKnTdV/a/7n7iF9S2ufZ4CEWgkmL0IIYKQNsp2swaueDbChgbF8hKFcb+9cIGrQ7xMkFLJV
e4IwVo1bvLzQKDfvyzdZyAGWjARwP/MaakUkqVx+4rfhjpb9IuDzrJQujmG97ZoIvl182zc0FwVb
QWfkOG2RzZDhRBu3Zb8hGPKYy2RVFSbJO3Jd1MHtQt76dw8q7tOspGRhMIVYfqPSxziDyEX+gATt
bh/zu53UUF8pRG+0H5BkUItG1ib0DpcXt7gUEqpsFgj5wLCABA232Y5MjFrIxQhUZp8aDkR/IzcV
M6dOkSlDidJExXac+meHBJ9BPOKtESh185lp9nvjKC8ySv6N4s8O7cvrhCkVPs3IOkJ6WDF+AJ5J
HgjAHyPiG9wxBlOFt9OMsLMzhRhkjMZxS3XbjPY+/FirDioOiUv6WOphtdBrUtFCE51PlrYvkJi2
2vH3GRTEfgWm7MPmEAe8ApRNsaEKeOztbIDV1gySKJWN3TWdIa/k12meFb8e8C7ACxF3QlZK00zp
wZB+nrDrwNB/+lGsfRyJuWdGjY8UFBqlBhvkHir7LldpsQBG/Hq3SLNyiiaa7Sd332uwNxal8Btq
M1MHKOllgmiS3ke7LhDN/qVbXii5P9By0Yj0FBSjR7dunufNnLmOtQpvdK1PCJxyeqU6PR4FjiTf
v5iOD/e1U2MbNK2z90lmd2oKGijsWJerHbi4cbXbSULGntBQaaU6O5/GDOUSFrdkIhCJsE9t9w92
uXJniJQgV9eIrnhCJNjFBDfrgVKcqEQYKn3tf6IH9ffB44hyO60x84P2BDJF/oiM5MAy61QdrFOC
CiSsAx7lb+/R+fXe0jShoIJTxm7q0IWDJZkXnVebtVvpIl7SsmHX/ap/BxjdJ/jQpqWH1L90QB5w
wFlGM5s1+htzMLDtf7TSaEtpFCMggKaGzYiVG+bexO7iSFvqRTk550f/aKgjlGPdPXQw3rQJ2AYV
rJP5Ls8j/YN/Zam/QJdhIMmGn0vPUr+7YR8mr8RgS0bZsUf81ISRCF0q1z3bBi+Unx9BazdCRtQx
BTRnouMQ16PK8G2pXBcMs+lWaPYAVJaA+a+OR1uN2N5mj9VA1HCFwsXoNiBJz/YwkFf/hmrYQyCj
UywksqajjHfZmExPAk1QxSDQpHwOTh/Rtvly2RM3uPuAVtWCeJoX2vQ9uDZRWD7BX/MpJItf07wR
g7iODjMlA8mv6hRxWMkqrPPbRAZgb1NdYHhysHobp1fGP4fmmIwgoL4yjZ4DxwjrXeq6uGGIMPR1
SqT3UFRAmKs/8eqAzEBEgoJleKTbBlYDnTVKBobI498hQnr1mzhTIeLmVpgJjifuftHFX5cREVk/
dSNAYnscaeZfc8bsUbpCPK6jDxs8UnvshwngwehMUeed7d0WRoHZMcBctbxj/6s54BQ0CoBdPexh
qIcnsongmag404tcW/ewCXJMig11wAMTtB+ahIpGyr/2Ysbu0Z4mbIDtESzvlQJo4BCliVMPxrxx
djZ9VGYMZW4IDBgdUC4O6SKCIpJcNF1WN+OFCs5QONeTTqKQsf3fe4QF9jK6lHp0Cx+U0JSNYCqo
UC2o3DThcxpStKTCYoc+Es//aNL0BT//xShBnBfZk5999HGwk6cZ7Dy5ymwqMCHZLF0UrmFBa3QH
UiejrYvYLJsSy0vbpbTnjhPOlewcZyvEodOFzojF3UhdHozgPgIqrunsXgKpXOuIvIJ1E1RnShjQ
iQbxl5k7k2w4dW25cL2Jh3V6LWRBGwSRJskXietDt+LtxufeZXyLSoDLBFnmnfIb+0Vaxi6QLHGp
PWYzhAy3tDQL2VqVWHteTdcgQ6GZ5NW0Yd0RsqP8puRjofPoumH4mzILNM7w3Y+1ABxAX+rrqGfz
bKQaaVccjQBBjP1ej076J7YBxX/H5Az6m6UAEidp2G0TESE4J10PqRHb5Ssz13ZNe82XqeD5mZ75
/tcmI0jJ5wCLFAD/rHxpMeHjYXGMUMzpvJilC+DZzi3KAIwwbMli3Zx4vKyGbQZFiSU5CagpWBET
/LT/5pQE2U+0+fXg0d/v/6BsGcg9YIjAZrWIBcvU7wmSmBnYEUtcsC+eNq9y7WQsyItxRpxbUE5C
NoPpLRMe0asZBrAT7u3xPRm/OA43XmvDSyiQFUG3IhmZWP4PZR2RRRNe+UFOHfAx1c5tuWeT1VkM
8dvhwCXiRqhdYk3OeaLe7rCI4IzXq2LiuLEe4WqNJFmTMRwWYhIqa+AeQxeWWox43OqtcLItkR7U
gwmIoUIsCPzuH18arpNfiYZmLo0Ah0GXlIVUy14d9gFmFGhOCIqoJkQBjgHQ5IOdZZPEZ36hFbsJ
gFsQCZMEezrUZ9qL11bLtFNIJyNgPoRu/7xGuP0yfiB+TsJtZFRFgIsx4pDABA1SR7Q7tLLNW84I
hR3zJXn4zuHyDOto4TL/L5ucviJ8cg5Dl6siXMmJXY50XrO/weA6URZ/pyS1P9CwgVumYHI8/xYv
cQO0XqNwtfjpzAzLDH05lJCE4G+zM77OFZUBdniD9wX11frRCo6jd3bwwMP+TUHPzsvdDgXzfCBJ
/q/MBuIgIJcAwnmFnGecRyWG6H+MCbCCf/sVYwf2rBZWStPGKmUHujjtKvjlV6fcF+ugbD+KlO/b
UYW+0KVT4Egbb8Ipse2jznN862qWqAkiRhPAasGEkJtsXKFffguW5r7Dt4/rS3FMEdlD8hpGjkRB
NrmmH8KiqDOkl/2UeoueyaS76TxRkYLN87b2c5YnG1doobdzwEcpUK5mhXmXUxBTOuYVDF5Cutdf
J/JB1R6AyVJkmqmQosYYdKAe7QZI1l5PlH0HZQiELFu2wT5ZCWdKRu+uFtVkcQ6TA397gvzogQYx
5sAqQfCK4RTj/KcaIb9ipheTivJKT0DCNDAlJ+3zYDkG7ewQOOyzo4FuP/tucYj2G4eK6TrAZIP+
JaxW87ZzyvFp2OgnL1RjZjM2bMqAsBGc81v7mq+xV0QleUVa9eldg3NQNuD4Lj+oXH3tJjlbMqsy
jU0oTgDZu/f8rG60iqgBjVgKtaeZbPxv8CB765CuoRWEtSQzzw9DTGzX/Xpvw0m1ad+ceru+sSil
QDH9ZERXydNeJU0mmKXlIdP/N2qGjV8w5cpoJAjIp8XPIfmZotpbs1fklhSZQAYf+HbyC0W/CoUL
7hIzUFTM/Imq9IZVUG8PPkwfqr5vZx8OUMcxEhc0PWlBjS7LmXZQowzU4X7A/OQOP3y8Cn/xGvkZ
0J/VdE5X1JszlMI6+ieVEgJkiOmYMlL8BCiclBIRymmPDn8pu2ADt3yf3Rv2icHSjRbK3RpzNKiZ
j5BT8nBcIPPEC8XCGwylFXi8aNJ90dGVYK4F4IWnVkdjWwBHcaE5eLB9uGfDsOehSoqnEm24SafX
uySPpL/GYsue4/wG20QS43unGLU4hQ8sYBRy4Ido128RvJnwXu7opn/NEydvt9lrIh37Qc4eoXTU
fCA02kypH/G6e+43RqWKUexAyGjvwioKulVj19/Z410oXwYByZuJk+OMRWj4sF8zgvbO1L7OHIvr
RvDelRwUSPyTgYD4yerNh5OAKJQvy0b/DCCYryERCjg2v54kRBmdHR69VHHhFkZ48ESaUQnPiPQL
LWft22gs6YzUn7RTJpVMuPEOMSmhIgxD8nxoAYym3kaYxFz4MRkcDXNlayoitZUKNhgrf0zXTolN
NM3kK7Thj8eaBNnyDBKsg+5LeJ02E/aze3NYRSALzMR9UWigJGwYPpYHhDbNkveOr++rW7WbkU7m
7NIM0Dqon58sMkM5NJBQQJrPragIyUC79+EyNPt0dQXkjHwxy9J05g4+w7oxK/ucBQy5OOoQE+4J
STn+sRlE4XnkQEWyAp7JSiGGTAoZeHhPKtD9cJjvCBckh9MCYLMCt7oygDLtQsY7wDAgzkAGWYP8
FAya1LA2LMH1JK9fCk+juSVn/9gRnPzkQuBxdcy+OkdLIRqc6LdNvg1vYjDd1YTP1wDg6E9qRsRV
UbZ5U4ZH1Mj8Ed4GzAtJ1OIr/cgrFigw9GpDzeXLAdTF9g2yChiCb5xDXqenCb13HcGmxnLJf3MR
MbACdzBz00WWjQUmUJ5Npd6NhkLUz2ZP5CtRbHddAbvEY5nJdufabsx2nfJuQI+9G40r1i/feBEF
UGKAWnZGfeRKMrP+wvdURUZqtmxQKMApiA7/HnKlOlCzq+SJxkdLP1mjVCF6SpQqPOtVvlZDXWMI
mgU58YgSznULeF0SNnWhIko30KPPt/wNNl8LJ8cCFNsm4Bl/yJEBlkenglB5E2qVY5vMQs8CCjf6
AYzKB6BzcqLHDnWAskvzk3E6BVMbLNBtj3YScCjKdqPSy2GVcogx2W55iGGgsBDFUwF5qQhAgHYw
b9mifaSZqYIELQ7CxWn86mdTouOhAykfcR2r6Vw7AQZzBmNk79gngToa+Ja+SJ8m6XYBvFqziPnO
TxLU722U7dAssQMOIQIEhgnomgH6du/j4JgWLUYBOVpDx6hXRg046DRc+1/dK0U1s49qWPCKy/gx
O6hHUuJiX0zIuZVxpHsx/RwRc+oOamOcCWTBQwJny4g4Y+fb6DFAnWLZQysk6KH+EOpnFolW//q9
gn8pQurfOGd3bfQnTaP/H0vntaW4sgTRL2ItPOhVKjmEkBC2eWE1NN578/Vnh+bcvjOnpw1Ipao0
kZGR6MkxmhMb88F3Mdvzw1XhSnYo1oFcne0mm9ercWFEaCpkfBh/uWc6XOuRoDACC+eIPB3fIVBj
nmfvXabSJgnzaWdjDgmjBpcFBDmvSP36rAIfwLhqbkVybUvGjAfgh5dIdqLV8wkli30J5RKvXTg6
cNxd5m87Z6QLl+vWa8RAIztQ/uXwOOLZI1Pwkqu63wht2fjmzKQHjTRhu4m3SlWcKB7KNuF6Z6bm
zmuocO30VbBE7MGwt18arbwzLNsJPS9m/JGWllH5CGjdZ2oe7JnV0UH0bSImSVEFKwkiw2ewQoY7
fFs/HRZO6oT1j4c0IdKBZcMV82xilgIdU0goxNaIg+3JlJQ7ItJGikLBEPLCFO7vhxGH5YxmfcgL
fytv7X+IWGEnSvTTRdjl7KMu6f0SXNzR3byZi7nNrUG9V+u+8mHu55v3g8diQreZoiDrXFt1b4Ww
xja4pQeCcio+BOh1XKY0SIlCRvO6SUmXPr1im+ZwCs3o3TuFrYueCWVSvoIcpEYKMI8S6W25Uecz
UvkUqc0IjAHv2FPw0mJ8NHqvegH/xQ+gQxNF098hOTFh4x9+qUHaEb0TSCQ23HJk1uj3OJOiIQCC
fEHDNO7UXPf+K7ruGIGy85hn4m+DjiYvNvfem/v9gaTGZvhhO6LKyUlFBxGMCwFtwy6abKC47P3t
gtQTFRi0lBYPqYJJ/Ysb8Z8np8ToY0ii1BkAUI7VfOeRw6tkG1Vwdyhy5o0NpO7ErESs4DqA8udW
NWAJv8NH//enQoTVKZrfafT7QW2+U3GpZu/g1gDo8HuCbyKLeVkgpROE6pht8IoOUAEY/dC63Uwz
umIGKs7b7egUYJ/SfVb1MALomqFc4B9MPSgTYJQZ9P2MWYSVg6YM0mPeEsm9Pzg+AURP+EsDFB0o
I3+Cx4iIMyC1lpFl99LZxbiUYMDUagfQmSG7znIpY1Xm7Rgww4Zk2aBDBUuQI753i5aS6f231VdJ
ExMuxfWotOCkN6nbIr2OIjU408ZbSm0QudHI+otUmRf+sWUg7QGbKI5CUTq49fExK7MogysVNvfL
ln37VKaQHgWwKmuyJmJFWLYpKNXV+2NGdcJtBMU7mwfGFo9+410ReccocaVEPWnVgzUgtMvpaVNS
ZaEczdRZEaHqs5YWq9VjPLx277Z7jjXLnBXl2PaOfmvQ6qGU+In4oiq0AwcN2hY99a7jIKrHv2zH
2TJwaEiEccUp4BlkTnFLQt9O1PRR53gjXiH5BxPTyQIv3LMQB6RYzYdqynsKvzyotbvtNmdoH5t7
9kiu3e/KaUJ1aLFJpsxvbt7YTwxESu41E1x52Duz716d3jnuIWbrtpg5gYkjCQdRHUl9Hb2d3haB
J4a2vKK/74/Qpk8F41vPplntpwR3CvglRhCBYpK9/FBnbzUWa/wIIa5MDicDG9RIz1SvUSnWlKZN
WmmtqCytGHfQQbRW+xfuOu+BTghYI6RXcjbeURPfD1gBKdaJbbebFTultIC44KrJHtIsXSrgbM7g
iR+5+utWIXyg3sUI1yryPUhRouABtSvqssHQ4XrhTCbOk9t+xoOmhyNrtTSE/R2vGSO1BvhMnY6e
7Qo1D9B3HtmBkZ94MI1IIpt4aT7JbXaZvUA3dTj3bjVCFMw5MeOB+vt2UYw0Vhu9Empj9pKRn2Se
Z/8ZU6yHChggv3gLbqPgE71mW3As1pstd2BTiR6STwRGBobZvwfcmdtdogNIjwNWCtG8GyMoix2O
3jtlqADnUIqLdKsNIMRFpVBqFc/xcLN8EF3Afvi06L4hqfUs2H5Sw/m0IohpJD0Q64Xx3uciGgOd
fbFANdARrxq/6AoKuggJIuX4gKwX1JA5Dgo/jVAjxaNGm6EOazSfX4yDF66xWT7HVd7MsG0CFKMU
8xGUoqtBQ1vrugF9aiSPD2YhnnhjrvAA0fpLyegxfNDt35iDteNFFcnTM0/nHvwC+MkwOahDUy8H
woa93aurteeVUx8VhtH644saAhluC0BG3rEH5KIa8PasHn3beVB3IqxjpjfpyzWczCaH3zEHa9qR
ppVeu9oiEIZz0ibNR6NJvwIykyLIxaMQUP7+QYsH4+L/LRlDhU23UqItHYQuGSbHku6zgtfoX6JC
G/iP7RugsLpkwhfSWXUXWcy1//yJivDLp7BBGaKEZA4CBU6uyXD1kDbVAJegCyShAPYJ75DwaZMp
9yHRXJE9w22ioggiJIogPE0RUGmxEyX8AjFpKGEYsUItaSLVEtCNgriJ44RSt01MvgG78TSOZsWZ
gsQLV+liGzEb/RgtAxiEyUIwqE0Cb3tkIYAZpGH5rxjP04hYNbwITMwzmnpLHKf/afIW/ZPjiDt3
EWX7YVX01hCEeeswJKgt2C8GnwLsP9CCuRM7Xz0AWLX/bYBimmCzFCBUD4mhDvcnIOKTCUh78vWi
mE62l32uSgCz3IGXSdsLBAGUVTTAs+FNJuT9xQ+XVSKvopf548Z019LsA6BJ950NzmGzgryml7EW
C1J8AAjq/DbmfATYgviWAz24f02TVTCZAn7RvbOiBfFIZ0e47rP5IFjzIVWjCEeFCDvppweeYocz
ZSkbcls4Yogv1BJ+djoxlEFhbaBrCyiNF0a5SJONsAWYNHGKRAaVnNoqYLtFMHqkkQXYwFQKJsuU
faoXObcTN6rBQORZFDXViTf+GtIOrfVr1CXlQDZHcKeKIB8KS9QTruz/qh+RttL4GsN6nsU0G90c
A7w44YmovYrlZgt4fcH1cD2tMZ0zk6ZPjoikQygFi3GEyNOfkiaRkF8as4lQexLCOYXQnVJDY//B
D51wmEnjKdAxa4reLUqykwnt1kfDazf8eQiqEQt2pb6RJVT5AXN8ZM9tP1PhQ+1n01bJqFUA6A3l
A/3s5NNJKio6AJNzgRPumHJF5E0oF5XhgVIyJccukFMfkYfZdcj0cJBj2syYq8uDgqZ7JGjCDjE5
kJ1Y8sistfdvgZEuDnXReO8Br/L+FcRvqL227BFAZGq3GUXkMHwxS6cGkA0liZB+1j3tg2Cga0Cg
kHZpYb4WWEHf8mgU9yhjxfBfsXZxn0HKCd12ObDHUq1RpVCxMFmb1LZ/3MEckikvp7QzBOeDgpHU
AoH2b4Rt+Y4H74O1YqQ7/SqUuZxV16NMgVnq8xqAM3LwZkw3G9MYPKoFYQYsue6pu5cIq9VruT4M
/D4NGLShUrm9B4tFld4E2+Yo3Fl3XqWM4QGN0X3QzfFk5mTBTSne0IgAZYV/AAN9DW8BsG0o4H8G
wlR4GBNVq5M6mjjAE2hnhJQNTCaiDJBoksR0FLiohGOuGNBGdYiyUc4EQPXu6NCIHfMUs8z+seeu
Ww2Y6NW22R99+wsWkAGcDqYhDfTqjT8hHTVhExLcc/MJb5TW222XUMDhZhynDbmeJhQ7bTPywacx
k6obDJqT+ZAtACfLlFWBdigxhU9mh9RTqLoA+MGBlLoyoqgSfuIdtF8Be1bUpwsIogLOgP1MS9Co
/YuaAl0vzBRl3KqZbWxIax4lc0+N0aoNbqLtzymbfJxxhIpj9DdOJFBx9CYUSYS+TGKDGNYF7Dzg
sBh2ZE/E/4HwSJ6ohapAZUR9kFslw28dWEIEJbKUVseQDLHoTvib7ZBoZiqdaXNx/Yf4Q9P9C1rM
QQqGHGHqdPJY0bCUBt2lpDPPeh9CzULajdA4AdL2oKJCTzWgb54sYGa3HRcxCGhY3Du+GCSv18M5
mSRv0S/xKz5d0bYnpufUUAmr2isfENde9L0ZxWcO3JlBLhP8qkwhO+IwaPQmnDI0Fl16xTnNcNmH
QmKYbfzyQ565GAkqo8FZ4syAx3OoYeMu/I4Nb28DnQdKmDNPvxxDeArAgLRQJNkKTjNcX5NR9QBM
fLkSGFvbmJ+3F41VbyN9MEMqQrEZxluT1TldMYIViA2wi+No49GJDiapzkAeI/YOBwZuV4IeDY0Y
bOURH7r9kJct5hM2xhE/x0n32Z1QBTChgIytEG4VtCxgUnkUNv0mL43WeXqnuBaFk8mVazITb8Zx
RpdCxxfM2OG39MEvcEawfb/s71uMAAVnn1NET2J/09JJVF2EPQDzIiwxu1lFiLjvid4EXY26FErH
YH3DiTfE+msWOg8UIRpIEjAS0gXtvkAP/Xfwz2VTpq67hsXnh+jKMxRfuZE0g7fR4SrSthQhGIsL
9YBAC/03zmdXdibxstxG8wAzTIrjkp34eiCnmLAAK9in4fvBE8SEjbi4vdcXXYaqjePP/ZJjL5iw
3QDDS7jzI69OBgiECiE1QFU0IPIguOBreNEIQIS4kNVWfengpwA8GBTXf9FCxBhem2tPEMwc63ng
0rk5jAoCFNk5CKET5Q1MgEEVngmcdzgfAa4NT0cLL9eKGEZGBdamZsX8tLCfN3J+uGEKvAu/zQqo
fEdjcXveF2oKNL3x7wc7rah4+8YAYItwEShS9DPbByjC4Xs6IxefviI2hTNTEMJJJ3TvBgbh/XEs
AYo80gDcZPK8kFlCXgIMjZTNNxb3T5wJfyukOxbKDa+Zt5+SLatxBJsh8+LGOGETIxbUh5TPA7D7
LGUxY3C5GCMhXIkn/p2aJU7SmxB0UPKI4xkbR67NwUQjEbPww51YRQ4bGSFGlPlaEAHZUbLkOmTb
3iKbi+64j6bUgyKsj0frIt02nNCGMTQ9WgRxbBmL8Q9vECqqBpx9sgexUj78wfcZ/Lbhv5LeYJvP
iCzYuHTGQblh4x6IURW6RaQb7oRD77FDWO6qwb17MVs59phgTSCxwP7xC+NPHucGwMpYG28Ws12Q
9gRYpifO9p2BjYU98DOEQrSmaWeGOHFtTjD0kG9B/knD7AaxDKYnGhl4Jh9n6bsjJmu6gY1+Ha9E
CEcOzExDXljrxRWE/pSNtWLWOt2NCJ9xTPuJFSlSETSum1aMQWewgW7wx3YLIofNjIl3sO7af00/
6mKa+wTM8QUoHluAM3CAp0j6aLD2HEJafgV2GQ/MGw+9Cs0ZCT6bG/rr5ggVp4QnjpcDDjYK5HE7
z4hmNaDgBPosJXlC9L6oTHFfgQLfwoEZsXlMwGbDEnEJexPOPNVc2OV2222LATbTqZN3w8zg1LhX
Ypw25p4L5kmzJGXjHLx7V1N8Sdpdp2WzQG234+I+8AzAer4iM7X0eMgPweBg4Vkcbn4Mr+TfUcrr
lk8bZ4zjJUIYIZceW9CwL3YtmA6R8PpKl4x9I7EdDj9vL6kRUo3Bimu7cCRxRbwxT1tjtH4aDte6
hSg3mYhLNN6zErAxU77VJqA8DMJkO84LR7DyOOZEt7kfYlh8cmkpDiMG0mifNSiLK1Ddm9GtyALz
9ATfxogVyaxnNv+3XXsA5MgH2PuqqysZZZK+mf74cgFrApAajF4ecB1KDwwJjw6tyYRWkj4RnEv5
hpOmvh5cHH2OCizhsyFu5iwOvrV14Mws+JxqF7cOO1daD03u8FhwSnfesdAhgKImD4WeDfjwk/JQ
hRkq+oatEtO6febaZWzHiMuOA9NzfoGRAvIKM5OzxxRQVVABm5rcjEchfprrX935Ilvx5OJjiBni
GNCzmsoJJ3EFGj7x+tSn/cw4Dg4kJg7EEtH5CUdDwRhkSso6GjpBulVFEE/JVsipxODdsWVbsh8P
O/Q1cEb4OvkksRVLO888iB90oJJrip8X4y/Ljm5phgkt4A8MEcSkD6OG5x1mhC4cax7ExsFRzirY
kSBnv5Pos9OGuLiig0VFx0wvTABGTxZ8SyJc8jLontSA6K4YRn/K9GWEVUrhEYuzoqhJ+Ied7TEd
yqnILDLyYVbzGNJxArUAAgeSZSqXyq1igRWdU8hXgRbGWgzGYWJqiXpZfdC3RVyZpZnXn20CumMS
+GYGZdlh3s7JTes1di1Md1AIOassJrYaSxwmY4MAQpbB4mUxMYCkvbfoD+2hiKwuYJQ3e7QbtLpE
/7QGsu3xwEo3cL5QljLJXS4WbXvQpnrIA2VST7fXIlShIHlwMMRMX7bc82wTI1CCdjC8YjZhnedG
wI/Rs7JMBdEMkns5zLTtSIwRUlMEU8f0Xf/406+Q+CDPVV+qcEw7AgS1J9MVJDDHckYx8SBiwRQD
ZbZZzwCsIiIm/dh/qPhSKou92bE3U8XXCMJlvKRX4DN+CI/4p3x1VibWdFmKdU976gk3gaKAmwe1
ZC+Lgm6Heg2wu6ac2cAaGSwLNl/m+/ADLDe1XcbT0ndOsb7OoU3b5Pp0GaR+iX/4RDetqlngDZrs
fOWjcKszaYZcKBjDQkcUZDFPR+lrnAvDO832MTi7aHlUiRvqdC05zxFPm8h9W3D2EB7oR7zhs3Gs
x4R88NStRLUZC+hO6fxGSIZDcu8nM3U8yubO4uTJaHEJUl5aswR3SF1C56AAFW/2bs9e/kXpsnQp
EMR80y9TpkY/w2xSOy5gpd7oYLzckpfQk0X57Z8kFuqTzMApzMUkKOOIc2cyJOfS+Z88n2TLu2yb
0tUxhZ916DxBoPQHGbYXdfp4cob8zPcQaWuNhzzDKQDCMCLvl1MxSwB39quYYXpBwxO8O4ExwwAk
k5+06EFfi/EXcEvYB2aw/b2YSyxPNxxyEQlAgBmThBO9BlAhuhFwF2m7TqZEYY/pm1WRyAAeUXuC
WEphkfSFJvgxFo6eUNfj4HH0wFUaPUgb3i4mYAENSBAPfONP/nVNc/JLXv4VDHPZ5WkkyLb5WTof
tX867it0cRhYcFJ1WiOkv5Iw2R2mwguuHt6C2MvqaTtLe0+IpYgFW64BKTdSEb9B2M3G6/fJUvOf
UPkeB5xbLvYagTPj8ghWBIXQu0QGKaeIpWB1YHiJtMxsJqDYu7TVp6Rqir4lPRyPxU8FAeM6OBCW
iFaGUDqckLnAVyIewZlGvPVMfEUx5THSQ6NiA7U8HgnegWQVxEMBIndGCutUoi8unysIvRmegYh7
tJnwwPoX/81uFrQ3exO4gAsQT2ExRV9R+KmgGS+fEONGXCHHVCoB1DIrrAYKnIAqNHjBxIQmk0vk
5ZajdcKocJqym4cxehNof2dwnIlILor4MOvJySdDJHqQ4MGbI4TnQBSISjqrrSSKiCIhtiaXllKv
+gZieB70W+WQLhNsuMjYxFeIu1holgeJK7wZqB9H5G0SPBp2fYKR7GNKEhaPYEHOjoDiYQhjSLPz
xyGKMDgR+KMYFOK98qgmN/8Gn17HEHB4H14apt6tzF/LD/H8Ay0ayAHh1C+ZWltJAltzJvLQ234h
VQGbgJs60Yts3fkE/aVc3kYEC8gKuLvKDJEwb02oLALUAneM8Uc8Ep5Yvk0gACi/xM0QjkyBNsQf
DhcjUuN3QMeOeXUuLL4IIfI9MuRp3fZP8RU9zzeBFx1Skjxm6cC62AigqBEBisI+OuAc3z/aAwZO
TwlheDlctj7eUQEVBXpx3vYZPhtx764F6xeFip1T3kLEYgYh6s9ETy3ietqp+EAUaAV6pa0wwa0R
9X5hpZEY+mAABIvoW0T6fTXI0ARt1glRT4nxfGXqOYPtkeW5OMfkzDwLt163V9G0Vbm7JRgngKo0
MmDThhtI1mX7SAfaFNJX545iLpMRqA3NmxBsCklxefo9hpUxnSD8/4k5XaKJxMjetpWs+6dhoUcv
3bjZhXv6cL9zhhx4NOy3jkzV2SIDvGFWV9E9YM+5ZEnyXWlVlr7RF+9TTRrOBrYzOJKx3DqSfI1O
HT9wj4pVU2KM5+LGpC27QQfh071t59tneh09fl7z8ry0ZBZtxaW8SKVA0E8eTFP83DGlU1NBCqnq
9k0GXVMuozJWtGkY6PjtxvJZcPfl7noXrpkcMyXDPVMr2/VPYY0C4dehB8LcQCq/tGcx87J7dWnS
4bl/CTHnILSOZqZ/4fSpIV2Q3icRuMcQWXCxujnzRNK5JEJ5FhbboWnIJzNtxBB3KnENfaif/oqi
4MEX9VuMJC3Cv+9lnFk2nv6G8gj5t+BIo4W9oviYPUOjnJFM0ZftC/K28zeoWApnVGM9XwBIGUD9
BrrkBwsd6RXiUcFJOHeoj80e/jf8hrWI1k8sxZTUj+g4mv6cIAMxQpJ9vGn1yWNodUODkY2tz/lt
zhwoCmgJE88Fnbyx2v+0/jKdS6ymTJ1FyIQ/4f/qOgLE5PbY+UQSGKaJfBdzl52uBrOKWb9s0cJC
2bTbFadeMI9qVHBu4fA0RN6HozSUIZZmtjz1AMr01e7Vo6I5/HVKy+l8kxbHNHpVeFYPT000RB+/
FB1/e73e33LtU+VvdlQ1takakUjmkTamQvUWBaK8LxISyPt0A5c0It05e57oiDjodzD4ZWTJVfzD
KtI40TWGD0gxHpoNpfqVd4OUxLw/NiCiIwwwXrsa7lQNTt4JF35kirmESTSwRk3BmhGzXqDVsVAH
MEMVV94jqsA5ybv/qXUTtEkFhNqY+KUq299G1O0fgWY/w4Wh1iFtkA+aP1Ak8SOSSOFvitqUpnkV
KiAUqtHFCHfUxShg5ZIn6q4vROv2df7GwX+89aNVW5vm0X9SXq27l3UXunHr00RQQcZVDLc96q4S
4NwjBoH7gpIPYXhCKUM9Xxi7SB38qhJ8QSeO+ImT5Gz+xS9Dtc28EeqW86XmMpmpv4LKCwEK6yyS
CyVY2uyhoADuUAeGEsJ/4x3ddmJ0MD6nGDEPGihSqKtmGa1yik6AHl99xeAy6j0071vmjwcq5QSx
OOC5qylGyzGl/4YFpNL9YhW77C2KedRwXXgNDPh0efO89/8RdCF9iA+zgt6gBaTdFlK7aDvQmEVv
u8IgtwJJIjZj9GHQGkBBDO6z1Mck9bRGp090EujiTP64MT2DFnnKqBe33GWmxIo/F/6BKAzRmC5C
EyCZyECjUQNpC4SiNHag3qUMBJNa66YP+H7tWlJm0sELlhPq5q27p9mU67AMfCRJFtUoKdYS51Up
vQNPMaZR4S4oJrQiNoKqoVPVqLlgkbtV2aWbiQ/dVt3/FwmFQApgwFIvaRA60B8Fo0ryEPpxNRA8
eIm/JXVXqj4gMnnRl4QYNCzmcBNlKIYjwgschZ+kIS+HcK2BBy/jyZky6XFh9IHBQPm3tf9UnZYK
JlEu5CFeBzY8Pyw+O5K3ZOt55CDcUsZlkc5p+UzTbIFWcN15+ThDBbUU/kFsVciT3IqunArbWvlU
S1nVG5wXnK+PXKiSCVPFzO5pVuS3lV1+SLbZjAUCr/EYs0cOLAiDP+iXYbvALP8JjBDG2ooiSbl+
ifhwGS7xCFEzZcugYI+RnSC+YQ5DQG47NEGd8ryhMSQKDmXUZSQHUUZQ9OCWB0rvsIxXGHjOIaZo
4oQNkuuaXScqYNS0gnVLuR/frzo0qQHiQGkcwr9qOZqZ9AvBwxQjhkAbRqVz3kWCVkPWHaMKBYZN
8FGWIHD7mVs25gSyOAxBsIgEW7vg5lCrtsNDi0eHNCeBwQ/4X4xODYPl80u1CGzo9e7RY1mlvMx1
yM6DLgEYTYTRUREFjNeC5NstelGQ10lj7Arb7UUE9yKhWlNBWzDHPO878NDVFy8UU6KtJlF/gs9d
3S5wC5Bsh0RQwfIeH+NbcuqZP8yx8pCaNyPUVsRYA4lRZH7rJuTnaE0b6ob8k5Tv4Zd3wAhUAff0
RVAlcmsIidMUBkTEftrxn0rTzjuhW+fkKVDc5SHUAibu+U+AeyaBkXqRPzkBXDOxdojEJ8kLiNr3
KOtChd64994bQXngBHWZgkGxhfoSrKSQyBUAV9NtqDgVRm3r4uJ1NdpBTGQdeVQr+O/LJUlHCAPT
sCMo8sLFwn0Cc9DTqlxsTT2QMHoGAAe07jItU0kUPR3asEyIdYyz7Eo1uUHvL8Lf2WLhA1sMAYwJ
/EEW+oyqGcazppnxZMiBCNi7S6U+FRPOQauQHEo8xI2FhlC/Bi14dCvtZosGFW4CJTpz7e/72gpM
HBqAd/9BFupF/4o/Dd7mIQo1mQORKFlmr7UMyH+V7PBFEi9SIzAtkVMAGngn0houAXyrZBegaILL
W9zinhIe0wU4geSOq4yUR09awzFW0bav1AwJC/XZ6K30BIvuZzi9OMVfCe6oNIgyMsLO2RfSJyNA
lDKDF8nVkCqiaYCP4lN+kKQHPeIyJ4n5E6g5vIYVKAEbJCE2v2pjpB1UZOcp9XgFtU1E93lKUuga
xuN/Imkyzf+oIDvaY+BH01y1DqtxSYQKKXHRazVpDpAhpLo+gcbMyHi+s2G+AuxxJxoysQgrI6N7
IGSugEJ6iDnGjJ/JeyoZM28P121GEc7hTmPqW5slL9CrMOCMDisNq72TolLfXzt3r9otd8swrnVF
9/EU2UjkSjvqgli3L8qctuGxTbpFAw8tUCgKf9mTEnNfY3/Wzkzl2Csq6RJxwMv75KuSS5Z4wV5c
aOwu8ApyRjdnNh1SdUQJuTSlZa3mnTKd6AMCNft5MX6SBAKfU2hUj9M/1WM1pe0Vq6GT3KfZcriK
6NtGl38X1BhIQNv01D41sUXiwKNJTNp9w2Dr6YLXgE2UvIMGi+J7lt8TCqA0RDTpD5ZwBwL93bH4
HmLy1uYALlegPqS4yIqBD9feIb4i2WC2CZkZeeI83aBNQZKC9UH0NyKQIczd926kEnf2xbopGyCR
eklEf80d2RS1aOmi8w3nXuosnFpJ6YVz7wClbwZyVJ0XrCJw3AoVgJgROmcEmd9ml0mmR9L8+dAa
fs1idSiQ0SH/oaGLvB82EgQobcVr+urQEAq/zVmf6QTY/7HZz31ejP8eOvXlLsvbZL1j/9p/m3XK
smygrTMMhokTb3qW+dHDkcV+0qeS8BfPGleeHCh3WKjRvYjHwA9BsKbdy1BjPeQbZ3grdcdL9yrH
UWVkdq0XZQorenV4En0tAgVke3buIWxhYXh17zwfd5ueOscUJsWJbtMvowiQq7ZpUKxrS8nOCTa+
9tWsgxYB70bxiLw4ma2d5mL2r7NzsgmOf0CcHpPzbhDFtmm9VUaky79xjZPZlmIyJu6mtlyczATL
F8ZVVBmNNBNZS57OLmqwcTAAsrefjrqGLO+VvTKudC0sWT2/2BXVTklHhEXz815ijT7xqoEOQiOC
VLIGFqBoog79RZYhvksHsWp2shezB302p9Z2Xh3gsDWZgPvLMyYrUo1KKTPr6iviwGyYZkuLBleL
501JvOo+qSRYAFIcMhgwAb+Oj5g0UZbsHc2zJ6Alx5dAOXfOcbY4oOWCc/1fg4Cq4bknJdXCqNLu
Y/h5AmW3wq1/6SM68hQk9aCZL9++vDRxG6cW3eCOMkIV+FWZzR0siyVUk66WHw2+UGikNb/9wi9T
5yKtS2oeAOMHftNG/df7wuoRWuG+qQ7TJ4n6JCW7Fbpu54Akk8YZZ0ENF5EOmogRgHVI6QEqyJPc
n1sIetHehbt2+vlDl3IV8hhsMGObWtB6uF3Op95+JA0SkUeUp1qYRGCQ20XMAbdMOXtt12DNWDQJ
VQndhFngmKxo9v6rD2+sMSsPxbwwV5sOFqijEUH1JT0qe05Ss1WgbxYVAY4nUUB3X3AudB7S8pQp
56a0lDzvNjp12L3mDyVMr55eZ+h7DKrwW6DyNEjhy+HRMiWMv1PuVSZndwWmMz/RypDcW3W6ZNzt
hzlYpckx2BW8qWcN7q1icgwqFeRn6u1vp/Bbc6ftcvhAAq3el+jqA5gWfAPduxCBe6TySMidTNap
FpdDaWVb7jWw3EXTwBFarJevdDsqp/ONz4o3OqAihiEEFF4WghDSXMtH8pn4XfBFBXGZQINqLp2u
hu9TvHOrRLGUjaD1oMJD3JbLHKcqQfDUUDt/okKVTds74qSTIQgUWoCkjIv1PMSFTvXnHrwKdq3z
+aGWcSVda9cRaL8HqFFHNeIZ4umN12jYX2Zrz8r0JFPhKHQODLbYNm26LJ8lKqize/qgzYScu+kP
GYzoVipkkNj2K52kF3rygOpUFtj3KKK+zR2mx68KhHsSkoydle6jfeQ2k7t7IIQ+2wWqgZ192Z0+
4kfBvsKbw34P9sgCY9E705U78uFPADJYzqNi37xmu/x3DipUF/0GJqfk9J/wrJ0+RDSk89PdYjU5
UPxDzLZ51Zy9TUzgH392gSEUYIoDAFw1KXGOXpj06Y9iZ0LSzgPE5TaoKYN5bt1d3TtsNcYu2zC8
p3SltZhbIhiNE6J7zIKnBOjqqetv7e4HG0LALTGSKmFE5jD5YAFhTp9hPmOa7crGcBcSmz6jLhh/
Q24Yg8NYSyQnmBquAY/qJpFgRLmj1E7qKtQs+miqc5xoTkcg0ULEMap0inSCSkWQf2G4kfcq280m
4lbY2ckOdVbpRIUxoi8wHNX6BkO4lLwvhvjmQxySWD16G/gyN4UP9pVbFv1S7wZOrHiXkE7fFTSg
fJlhHkgHefTSUA3eIIYR7EZNhDzr3SekBFUh2JGFDu56MU1LQZlh2WW46qQxtIRcfqch+mbaL7gs
lCcAgFjiO82HVyit33kjIUG+wGZuknuTJRM34jKVzc4ansbfEeWZSnuC7GXwDonLiTkAu3rfSE6v
/kKXaIUJoZsEDbPDpDQnLvSJpQmbjHV3Kf7U5moMqhF7QROmZnTrNLCLzAKHERs3DszvK/JAEcmm
VrShOrAk7gbzfnIgBtfd3ptqVNL1UuZgMmYtgiHFd20m9NLA/QYb7Z8tswCUCz0yUqSzCFDarx+m
16D1S6Pea3il0x3xdctm8Nlt6mDWpv3H8LqfTC8HQ/3OjL9rFTW9l80nm0+7BCO9GuyaTGc4wXyt
9Yt+dXWna84QC8N9aGxgtV4IQG7lm7PRyuKL+mXWwq1MjvZ2uLnEhbAOTFBxL9y1wkCw6frP2oPG
SbGNHPgL/Z4LQV65w6YXRLlG1hJCpVfgM7ZbzQBqqxAT0j8M/oa+E0DlYYByluoiYcY905W8COF4
yeALz6ZBNUYQYqIwWxkYAoiUzbBpnAk1wupr8XhCnsS+oTGSp6xBR3uPygLQbPsKTLtG/wYzOl/M
D0577uJH5fY3HN2OE1Y6qsek30xVgzcR7Z7Er84el5sQd6AWVQd7sJ7uo3tgjhBCGIj6aMwe2iik
VwdOh8B/Akjl/+wDEjOMLdIZYKVbevf3BXNoWZFGhSiAtezP3r79Mhf06FavaJ05SNfzNyqr5DZf
swk0VOtIPKNNS3JUXVyZL+Od/97tutPYghjgofsJsgB89TYUxNAIzohgFDndjXGdlh6CzdsQ8TqC
QbrbZDBeYKHfEc2oTeBdjhUYh2D2sGlwNAkDA7joLJPrwOalaGP4iJmtuX3AWqIPMSYQv46ovrIB
zLcDmP3zSd4wiugj6j33Jh3dAFQ3dAfWUeE5o79zCet5p+/eHgF2SwEWhLuJXJ1znTUoPaAX23wy
yOgEigOSsAbcINbE0vSkaS6NUEUtGqJz8K/QUQjSgXQrd/swuQwUlm4Y6lWMqRRNbow8uDgqk1+c
VxXxuSvMcly2HF6FZI39x2zM7N70KvRJpStmZMLagTSXs7OmP2vGxX0rKJV/ySH81YTyUxg2f8h7
bnDO5PIEnjtl1kYvCR6SyjgJ1d5192vqVN9o0xIag+8RFK6cSQpsgFKSDkh9Qh8qAbSs0a7GHI09
aRqHYJHhZDIfn0zE0F5Q9ebNntG/8SaoLrX8DB7fmxhqpu25qJv5IlWEsGESOuM+H4zM8OHcdjRA
I8v6m26N9zcPPDvpChgQETFiGOb+p6b2pwacok1cV1j9pwJ1xWPI99yiSEshfG7ZdU7+vIaCh+YA
on6zu+VqiMLUBZ/dhtL5UfIrD/NgZIKEXj4+fQ/R2t/MhvXB90+9I8jZ+1RtYUhOQba6f3xa6ek3
qhmEETWpMFlhwCeNthV803dyNkcGArulsGJfgvvW7qLHryYrZ8jvSiEUgmkRin2Uo0OTZAZbWxaZ
A0oDLZAIITWmHJIWoMsNcoiHh1e0vmPIVYPyhQTGoRSRBwLwtKBlgZRqtLU4ZKvhHhWyA1gILBIR
CuhY4JVPXbG5ZuQL0pZJKbuV/FHJZ5NLTp1oYlC1KWSGHpRwENEZskZqIxVSdOgw8QHLe21rCOUU
AZbcTZGoj9H/x2Nqiar+eDJeBTlBTaUTdj0ZASNf2NIbpJmLhD0V81roOxQwm+vgvQaaUybFPqOU
dzEv72L2y6t7y1UpvhTLXt7HK9FRoW49agw0a9WcHwmAvalD1dyqsSgnMWG2d+294kdsRaQaNgec
elWlbrbLs2spmm2/9s6GYAqMnSAVyTpauxD4dw69Z3yevOMyDaN7hjXdIEJPOOC/O3P19V4MREeq
bhPW4rObirjhj1L+B+MjXQ93aJXBNRQpMdSDkjw+/qBHMRq+7QMl/nKPd/0yRGVO6S6xBhueF06H
SVlEZKyK6twcBM4WBqlu71DH9GpXe/uLcOb86RbH92Z+yn6Ow2nyXLYf5L4xgtC8YSPb+QvSESYG
SXqwhtDApWrm/oiOt1u/aG5h55S+Dp5T9S5PZ08XttWaJnuV+Uq7YI8yKwt7H9GKMrWZq0qH/++L
mOaDDDDZqoXP+at54E+fXxFImD7/e06vwBrMt4QfpnwUdLBiHsjx3UNSXAbD08zPNIQrYwGadJJf
w5p3aW3HEo7LsRkA9QLdSkd1HkYNopwKMVANvjWdRiXwJxXLNSlZPUeS1srlFwQOk62BWb0I96QR
dEeC7ypFPWrYBIiUvsv5Ybkw6fYJK0PqsKWAqQwUavb9Jl+lDMtQW+YkDxH7xrOLELglBlRij2Uh
0c7lZsgsK55AjW94Tw+dGfwas8oKwZmLrNMLAyv84fzVwsuIkky0jWuh1aahTVUdznqNrqxmp0HW
Y5jQ7gKImWrn4WhyKh04tF+VWxYKZdb8Mjz96g9TqIC40EA/MvvotbwNm911X8IEb4/Bp2TQVFD9
e3vb19yqqS806wIVVenvaQC8KzMhfg9gbh4+kDKCdXj4ku5hwOQSmW2+VmnP8Dr8ImyNQANDH+jV
Xnto8Mj/B5oVrRRTGBNJCng/wg8MW2LNAuYHQxkgycjhDdXHToPD4IaoMhqCXUmmPxY1kO2YBMut
gDad8BnqZ5FqdjG03F3T3ZARAwIPKNI6zZddgM4Gvf58dzZfUI89Aggf83r4fbwLll/1/JuxYvlc
jXho0GhSQP4G2Umy8M1An1kkl1LfsJj7sMEFP3MlVIvwh4I+fqNOZ8Z9pmpxkz9CB64zSNFNc0WD
k+lMmIy6aVDbfqE3cAgrWEDGw2BrKv4Bqgl4ocgahLQsH7fCD8u1Ck5ncYE3SK0lEELSIfQBhVUi
ELXZUG/BL6/QD1d8qCUR+YJrgqegcV/cAawzKwMCITeFVGD/0mndun5coATSVTQ2RQqgcxy3+jvC
7O8EmiA2r/GNU9gBm0E9tByGUzgruLEoJ/qslvfw5G1v3jvT16Z8VeHJQjnRgWWC6uaSQHpEKgR0
qMzaDy+/HC5QYmHtCszNt7MJb+aDH2DRr+6P+7Mtv9nWl/DW7qB9gMmEvEAL8YYuwwJdujd4XBZN
+zDtNkhIvzgSSGx5HI5A4t8N01Xf6XmgBtaD+UV9lm7TIuYbNoJ7ptx7dp6DQ+/gqRf6AN6+taGB
qvMZNjMyDG/36J5Mxb0lH56S5X94Unus4oExH9ffknMyeyrMZVNGbPrQ27pfTLhe6kO7yg3lxSPW
u8jElA2KAogX0YpyMr+8szQhsXsNX5SHmv/w3qwdiqQwWEvOj5+qb+A/ls5rSXEsCKJfRARe8Cov
4b15UQANCA8CJMTX70lmo2d2e9pgpHvrVmVlZZK7OnAj0fdn2IcLXoUJ+vUe9idMnELnhO0MopTO
qf12r34xiNdlIIIfoNNFRpDlxlnWunk1v75SL+iItO5hgAZnePhBzNR4Qvg1B4C/DY59D44EyuUK
eHITnosGrCSpezCBgfFYoEZeB5maR2TkwalVxBTn3ruPGM6ilEIKGCeXeu/KIt7VBoXlNbMNL52W
HK5dUHYNr4QJTc2ri+5KD+Q84w+6vChxCxUh7SQSGmtqOMRPsLMKC6OUY77iloQ781SI9gXw5KCH
IJy7BZDkFbro2V+CzK3aWR9lol15fggKncxdnLtaTAjZdvedCGynNKx1Tx1jCAUIkzpwFxhFDXGS
uM6UJQWG9CRO+QGV09CleujNUYK0Ipow8guRPSZSA676g/R1gGTFxqug7NaEfEPYM0hNUJMpI4Ji
UijAFq1653llbGAAyVo9UDCixs4Bos4g88CkejaNcd+HsHBcFux97+w1hs1+NES8w9v3dvy8vDkK
Qa0CHyjqIQ604kg3wZDURRDV+1cZEUdl0EnZRUU4Jmbg8AVz6ufje+zh99uLGPVTtGYTuwn9MqIJ
mJ913Lzu3OcrZw0CrXjGqypYD78zhYyST41yQZu6HgDUyFtCsVSpt3oVNPBMasd5HDQR9Xp5zxCv
gHJH1iHSKyC3ocAZ/Vga672rRn8hEA0WIfFhpX/AM6lpX2alfu49UGxf5silDNJNMZSbd2bRiTyS
NjaZCEXsFhK8fAeijBq6zkckNzf7vnnjIfYAs2dAG8XP3ItkyHJF0f83IC1sQpk5ZoiDt+BNzgjJ
Sa+P7gWBMkDeScIUOYNXKoNgGcM/vEG5KczOjCFW0S5en7YU4Vy4iDtBzG524dywYmIOAJciBBBB
ZxL5zxBfZJQx+ymSH86Xwo3tQxFSDL4DA2BxP6Hn0o+LQA1nnEQhKc+eNB8gBMVUYvxyvhgyfDjx
HjicyegJuU3g5EeHUEtpdrHyBXXSnltQHcuMM53BcQryq8VMC0mWCp9bkLszxwh5gKnDaJ+Uz+q9
xugwFhvn6VYGHmDBnRrjTkd5T99b7wJ9bGTZFIuJ8KTuVMWgOnuCFQ0z6rfv1S9cOTRqXebj7PL4
gQYKHqK9p70va0asHa9I41aG90LfERU0t7D8ZjbktsScLV4Oklyoqd2O5qbkpeEnrPbec+lAF07m
ZkPlZmKOFx44Zzh0mG2wEFBzNkjwwuPi6qkYYHYoLI8o596LWWFSbxcwKyoz6bTZo+DkzXSJEc99
ckzUBpy9/L4sTn/anT/lUvXMx+S5HjzLMnVWBwVIjrLalbbCuZc2yPaVgr3xvmaOghcMtQxt9Lf7
Ssy2iRrAqrs6tsJoFiKNcic0Iw1sxd1Fd9WNW2UbIREOi5clrY9V2T77DfcUeY718cJ0VWqg6dMN
zz7KNG74U1CJIbKYfBGxGyu0nAuUijNjKbNFF2Wh7sKbfYaSBZcMOcdUYnXR4Rnc2hllCrw3VBc2
5mFcgd19an9CI7be86xipbs3r4JOI5/idJC4zcEJv0Sn4EWmc6Wp7Bqc493PwSraVTeLeE0kHMj0
kh5R925BzftDsACNWzGSIxY3wZgqXvu9BlrtJz6H8ctpz/obGKUY09p7GvcqfmndpppxBLOGC9uG
q9W9Ot1mYvLijt0MYaPqHCzO6S54wi3h+kKnfvUS3UW7zuyTXmCdohdDIygCzeyK1Ob1S94+QK5v
RknvtNFW6S64Vvwjd8s3c6HLpsQDQFqmpNi7+wcPPLoxRqr2Sh4GtQ8aHst6PHbXa56NuvXSYQs7
Jjz4oUAQYFAvIA6ZqqKom4YQ53pAYojqg1dRVUlJDTHz2Sx1WGNVWg5bj23K5ZJAH6012KaPX79r
TQUCGqQCU70qCly6TvAwMsALEAxZyNGwK3K6qmW6lE+rq+QU83WPvojSSBIqSqfNDI11yI2IxJop
Khl8OkMRke8I6UCRUE2UH51xIQteaN35lgyBh4JPuBYWzMPreFJJTKUimFLa2GKxgs4YQ/7zUUtC
d14okbJJnb36+5v5ZVoKFgbSZOslCDAwGWMPTR51vaTop6/FsfDYnmkwCk3ac42l6y/rWOjizKUA
ujCtg/4eIyOsrRNJJksHhrQo0TCVe4z1DRF/PU0UV4dPyNqEGZJDSJkeA4ueJsgck1j6GRgTZasA
mXQB3u5tPpsxgs/dCBUeUgR1s6Y5I/lWOmsBlZXxMkKRmErFrlL58D/D0Z0Srx6KOCq+CCbYZNXj
9S3k3eErfmOYVmPlAiZIpr1PS7ASvgssHOagdOEabALaQqJ4UjiQo27zGvMTWjebKofCgVqASoBH
1o0MUFoAnp4lVy5P0ANNJcdAaflMNze20lF9zx4AJuIGybJ7jsoFAzwIosJMoesuJJasAGgGxhcl
JiCs1BGmTOGhZQJIZAHP5FuFLDYp1SLoahPooWF7/TJ08AOX60xUbFr7wGwjJy7NoxX4wgTNqJEQ
i3A3gjQygqRHJoxRqll2kTaj8kB3BhXHgA+Eij9k/sVe5KY0nd4cGIAOFZLO1NoUMRogPp9NZpDR
tWxRO/D0JK1uY4EvN5IRGiykKcmWIqMFvihK0vIX59D99cAomE8x6QFzO5ANJc7wOCargmUajNkN
LErv5j0p0o6/Ng49LMBdOjDFyQnDFVV+rBz+522ZgoJjpUXO9uXX3WiKph4jX9Ji6DF3HGOjBH6l
knGoEZMqRSqa/bvMocN9QMVWSDcFbtmsNWhDHA+cfwnOa1X07voP30CKoEDX6B8jUQoeRyC3pr1n
9hwVqH/SSI6uq9RxOAQoMI7O8Z8ilo2Dkad+TLWrVhEKo3wO1RAJlADErQX8AGPQ6EE9eeR+xZTz
HaJh8FCmDeii7735N52n8E0eaBF+IDpefggFVXuv7tXmelOQJfjvVxy7Cs4xV/fipGSzT68OuGa0
xvcR7XSwvCWz37p2Z7viB98WBqrgdjl9+hmNblrrVSc6OeMfq5TRY5I+hQO2zSybfNcG0eiBUOoi
MaVU56ZnDR/hqNBeIFr3tZq5WSuHhZilVwHFS5mbr/QS+Tv3zuOkt1zHhAdiFSkCZLooPAyrU4NX
emiVIEVV/Oxk11r1vVVqxWCB3kZxcEZCAAJMDWvjAXIege+wXEzPq6CJN4nMSTK4D7MecmSPRYn9
1vly/KGUs+OsrDqXivUAl83t5GaXCYq8owH/yaHU8rNARZT9cKixio6yTvaxnrxF2XtHR7hUcKJP
5mMVj1G1mz85NaV9ci/bJQ7dVXN0yumlGX9Me0nDRlm87BPEQkJFx/kDcqksLjDdZmjWkC3j7tjA
BpqxMVBKMGAcLxyGn7gbuhcQFa6L6gOAk6nIfkSG3H16N5LFvcquJwvJfk8uTr58Dk+XMJs2amgl
XB5AQQZI1afqnHLzA0MUzmr7xQqiReal87dCBhSrDGbBh96g9G/qE2zJgWHP6KxkIaPNdzjLGaUx
LWEp+Lk37iJUQuFUVD5dVYJQvKBQjJeZA+OM3jBaMadh5UxXbj/8h32dRIERCzRz6N7WaU1mTiV3
K/MLLRhxkb7c8TKSLnBES4BW9QEaRi/SIV4Y7XwshFNJz7KMHTF13hPODDB6wgeHBnLhtD1o63fP
a+paSH+ZfQoS7iOOc7t+lTwv8alL4OYPh1vyFDrfnMPQEFkxwhvCdIQqAYwg0Vp1mPU4whhGBW7W
2vLIPpiSmfUFBtnnddMp9kF9GKKmxJIVaWMEIq2MMHI10prgHTcEqqGk/ocCiUABkLFmuhAY5de6
UFlWWAuiOrSkvO0O1XhjUgqv8sUMWXTyGaIyLXi3hLgjonQOCmKqDcUlxdU8MhfK3LGTS8mAK1iz
SxLpzSgnR0GlR0tYdxFqIZya8ZAw7w01JoAHFDeO00Fn/5KEbIxsiLKacdAB59PxMlW9yf9R0qeF
KbawPBPxY/ipNgZ09NrOBCFIEi1ycQbANv2n/eRyUDeMruaiztG72czIHjod1caaJkXDtANhl1xu
oLgxpJggAVqTGtHbTsZio8sNTu6eTLqxUlSRiaWEfgCcRTww6uF5fFs1BoXePUihS+U7IZPH8Qep
VQoR8Mo7Uv85s0EIK0glTcANhztM9T1oCsg4YRdRYvTICn1/Z9ilRcq3xw8fs7F/7p3y9kRYrq9Q
XmiJLVihDkfSrQs01Ie9T7F96h16F5TZ899jG3Z5eGvdfLbUt7G9EZsVuHcK20itDavdQpv4zKlg
2NXh92oBPUXWk+GAqsEj712JNSJ3Nc50tSU7WcN8jnTXySEF8lIwXjNsXt+JOxxEjFS0co5/JhH+
LkA3k+M22tO2P3vYhfb/IAFANRet/Y1hH9YAw/fqN5wmOgCQjlovyiXVnuPCw7765X80YKCQDnZ0
cPT6eAtsc8UDKN+9YpjOH9rw+LKNtPvFMVfzKS4j5VnbCHcVPZzlxB+1hYE62pIzpkP+ARsS70AZ
b3WXX363NYURuIcbqAQG2PbJk7xsu7jcy79OKrJgJz4qlPD2c+cA0417XYe6Hwe5lw+Ndj7EmgPH
8PdO1uJa6px8HsJpDjJp6bxOX1potPqx3wCqGTtcacBXDD7O9x+LAZwGMn8Pr4CQ2Sng7pd73Zzn
Bci+qFL9wAn86tD8rDtcUAjCNcJhfVD1eM3qwMkd/BxgqkMRoHcNjwvXzEuH3kgoE6qbzGlAWoSU
YGjjnclgKZG6mgyiFKFsodVz4vT6+UJ1ry0lxRSyRLC9x1btgPSC+JK5AuNm/QZYQH28p2N5grEV
d3PAwDfFsQrkhEq0X+uWKauUo6eUubhsMY9GUKhTj29qg2YHP6X+HVyqbXQ+Yb/evs1jmsGYStB/
fnCqw7IBNNQUjTEwvK/TDB/Bu00jhw4yUCXKkeehBq+u3QLjbPtxDKvGGe1GkxJ9pib1AxB06nzD
S7syOLWLPWN5h/U43/9snfdBhE9YpfMZvBfN1ebUbp7IGE+8m8QRAMz3fdCQGsi48mMG5cLC9A0+
TGJJcQfpKvnl2mr5crZDU12qZfAP5X6hP24A1r1a3GSquAN/HKanBOCQpz/J2r/+HjkBIO5QIDcU
iYH+peODJ+QDgMQuBxwPSuiVtuv+EZu0VcT+E2Suz4eqpxo2xV/BfP1V4damDLWr/gWjn4HE0DlI
WnVMU0lWQa+rQXVRgqSGG1UCdok751C9giJDQugZbJt0i5kWYyJ6QT6qpvXRLgyPVAYYs07obPOZ
0LcS70zlNeNmgE5IQvhDpbbCe16tX0+AukaGq1+q/op16UeM2X1/H4/+1WnQDXwNz8rhi27qlCys
pgmFJ5e5O09g9AeRUKQt/NXkZYEjMJAHrF1E0FzanRL7PP3mosrgF7EvyYT2F6kqI8yRW7/zmyla
nnwhn9+dck/W5h8cs6q4j179J76wVQrnZKbiqEbxR8WE8ahUQNgUFLayrliKtqmbRZ3YoRnDD6kD
cuKo1KgnVdjBHLIshsM1P8rPMvr645B/ZBMkB5neekzZCh3wYF19lXw1NtPdOQR0W52ZCoqtKA+q
QOlpeNGfKn5B3yA8usdH2Be68U31XzP+9j8mQFKbs7WKjNjEnEV+pZOGNboSOCoLTJrxsCcsAgwP
jyO2YU1Y3lZdGx3wTWdDHfMN+yCiia9XsxVojSjBxQOBZVBB4YgVphsssqHk85twf+VZvYQi0K/A
xa7SK1PwhJdNKCR04eGjGXC6XERPJVMii598Rn1Fq+L3INaLrZJbMjumSKG6oTVKeGbGCG9HCzNU
nY2M8zF9peOm7rzNWp+GH5I0Gjj6uA1iooIc8PbvgxBNaVEjWdBjca3FBRd1S+WYLp2sfDTDo4kI
9Qd0/zSg+wOGEIAQ0Vcp+VDLWNABM+Jz+Zkqy9VjqsLV2xGBG4oRiYdIrrrDOqCYZ3gg50nCjFTp
YXTGMBuzbOSDD24z0BCahIQZSvvx2WhowoCY/vQtyFbK1hvWDaPZ9ngtGAPupQC+tZYbn6H9chiI
aqkJ5X8gxcM79+iiEF6kOHdyemtOESAs5SLiiOtU4VyDGt4poDoVI/Keh6DtQCRkpdw4LgJLl7h9
YMN+7HUjYOmBGTAhv+mTVCpK6+HFFU5hnekSKEu7IRwv7hTWMGgD5Z78UBtOJTisK8wLqOCnIQ+B
+TSEY8yZK3lH8dM5WodqLjTCKme65iO1Uqr83YMiMFPVLktZ28AXlKcDTSryV9r9YBnQHlmCum86
JMdr7iGwvwZH9fruEKJ1ch0JfrqzXC9vjMsAG5Xf5hZzS9mMVJMqF2PzBf8GSgnT0iPsO0g1NAk0
lq/hfkmezWHD1uC6w+WkOSV/R3YhIyLa3hHCAKdtyQyaQnhoyvrrdQeVWgonFmGV8wkCCQUZZiI8
07vTyMz0DpXkAmRLlZbSDAJuGwom441cAGm+3GcA20GRSs679t6T0kz+SZByvAtvD8ds7pjhl0k4
fWIvfAb2H18fVfcMT0DHoUD5MpV2LkH1TIP3SmNKUELc2po3xG9CkOpdR8eejgwxOOWuDT0VyMog
/EBh5S2CxhGZn9hgpE7iCBi8+vu2vg/A+hulFplC+CaljC8fPJWxXNehg77W2ybazpl1JuZI+AOK
a5/J9tkiAqm5OgY326tg/qif6DZDQTPdks4A4Mj+hp8Otoy+u6pDeFiU+h4UZ9qAHI5+sW4dlqCO
sI8HfIUDUVfN+9FLeLwnmQN1NV1kchVZY/IygU6RP2Jo47IEuFLzGDo8Jx2nsvrM4yIjJ7A3mYEm
afn1wDnmKx2DRREcguPqQlM2nX6Q06ahCrz8Jb2gVoDmErzdWUr05XTEjfpo1zNe72l7qXJaqFCQ
okKRDYr+JIqva/Lar3fXjPwXD2ZNeBww7b55p8kbRh32qcgM/PA34mqntOeYL3MpyCEIxq0P2XW7
McatckjGMWFWY5FX6GMDcdLdpc3bi1068QfvhxX/Br4/nBXquej8Z7/woeKwac1wbsGWa3Zt4Jnz
RtvqzrovUlWC9tKJdKHGpsSECsPECOXR6XeehAYu24Afiuf6DSVse5YqIXR7PJq34acMlfEMxe4Q
BpqJGpfaSnVu0sQjri4RKQT/5JJzXLaqlP09sgLMYtPWx7+EddnF7Gns9ZpF8wG9rpdQLy4vnXLG
EdjXCURo7tTWhyWqUkB3P9dUHAfWB8bRyTI4u3Buw8XzmYHLZfDK6f64grv/4SrQg1hmlH3ozXLs
1D2GBq4yhV9csBSHlA8dq7SUZ2jTySDggHYq0WLTw0JiHJ+EZ4EhXJDQDPCrC9qsrJWnK+42yS0Q
WIXT+5pbzZXIAdpHVTxu64jXbOKb//miNqXVquCD+xqZVINr+0+2JB0lCyX418U3wY0hoq1RdONp
5sq4p2SxMzBHf4UlwUa0wh3Q2ByqRQkkZJG0WA1QSWaNH7xMbkXPjeAzi6B8/toarUfG6KXUM1EC
OvFNkxgkaap1FOTpv+RsCTLv9GmBdZrc1i3EJmLBnYvJHtpmiyqJuZpx93XqB9GCzC/YEhVB6mki
6v1UWOwy3dpPqvxGf3HpZ7TrACDgpSC1wAqF5pjObsgtNDILsqOPJUZGCCRJYvUr6xD2/8GqmrRh
+Rr1yG/2IVQWlCX2zqOTT+jS0J8b5mi8klhvFINf6y+mr7pLsnkDjt3yNTqVw20f3Qt3z9lDZv4C
y0/WCDpxxKO2dPMMvNRbPH+EvyoLM2SzXjpPJFGFNDeL1rY+rgZX2oNduizXVnnMsEQRy1aiLoUa
USmOiI4P2CuqcqoB6dO19W3aL1UCp4J5jKwipejVShk7EWcu8vceN8FgVaR0syKYUXb1ZRl4S9E3
FeKsUui5YPHF5ibDM5l8MCMhvM1v8+fN3OhOVM1sTj9QpcfXqm4A9H78uXr7SQeAWNB7nK3q6BU5
T/qQgIO1QTSaNUAT3Ep4wHIFU9SCU91Uwi+tRCChI+LwbxgWvI9O/pdh+guSfQqKm3hVwpvo2U5W
x65+8BQUludd8W3eSL+2MTyGo3NtJYZZl8PzteQwuPGpUEEgDNIueXSwGuDtXygQhWUJlMi7I0sw
jYe4SgVRTySg6y5zad7BjJNR7XnaXNIrPcPPxw12knI2Ns3P3SotS0k75zyHKN8pDSi94PLxI5lr
DOjGd88X+7N786Up76i+2Y95ofD+ENJ4YW3P8c6YK7uqlzDOjGYH9n/LExXvJAfgmNbIiWOkxtlX
cLLwxuL9Q4P5CTvk5onfhmKJrPFqcYOXR7sfaU3DzsrTW+4eyubxYfHwhahfwxOOkQ5Yr7l1oO55
m/fMTjKbN56CaRbcInXC2aLdCifmYR+rbjVxUmaV0e1HGzh2ax8nBpB52M3JbcPZwFmLKwXEmckk
6jkQdegmFKwhFa2J2RKkPTItQZ+SNQMI5IMIdbC4+Rf4r5vaw62hPVC2Emo7yAls/YpcXR/zLybe
NjNFzzkjUpQCd4uKOmGuJqzk1r1hfcN64tNd3WP0xwDu2/oYeIjdaXsXo07Owmvf2vdymDZEj3x7
+duq4sA3v6Tmk6uV2YVBTosZOOFDTdd+U2pBY6L1DKheGByH9EdrYWladmuhztLUWdzGz5rzQJob
5hlwYU5jufua1sKC9101w/vwSL/vYMVDbGKtUlhrWNFczV499p5U9mau3gFhcNP0aPsiqvKpm9G8
9uXH8nbVjdEXt4wdiDs8pM8JJODe3SOS8bLeDbPaQv3AKnCp++V2TADDQ71ds+IWjeSkex3eh7nt
AO6hJ3kbfx31vOsurM72ao//STI8X+2yGw8R/+gzEwB8Chkgsx+sxV26O7NvVNBCVqLVdKc5xKaY
/VoKzQGcKpVh0I88Oq6wvIBhZzT53FJ4CkpebfAhzIvr87bLvXhFMhNCNCpFVIR3gkc21xJesqRZ
Zmya5tLoHG54UMJFOuD+Diq2rA1K3nFXGvBDhUurAi+QaZldat0Z0B9UluWKc2LpzMtkFMygIYGC
rBsGbsgKeF8OjKZtXqgWnkgHgU4QlFlDGgzbd66t67pul7qGc11jWe3fmPoL4HsQ7DiK+tdW1H4o
5B5qGHbni2JQO0NU4OUR8B68nXqvMMm0XZhrmvRFODwFsCzmsHW/YXlzQVYl6n2RVmkQJZR01jyD
8YZesqszXdbuY7/9JkjDHHahBw9OAdvf/oZc9sbIwDF2eoltLjfXi9XLJ7c2i+46rXmPmy75Kt19
Mn7+TX7M2OqZEHKVafHivffkjr1/c+G/5cF11YbPAXBOUs+tnXn4sxSoR0/0YL/YDVEeJOZppbKG
SX45Tc+ZslZdg2aHlEtipNcLm9QubWRuCcl3B28KkSICHLzWI5oXzNGDazsXC40aeRQUhxRNFMUc
emuQ7CIl8JrJaEbNi6GMcM9jJjwqWD40xVxrbqohgklT8YSuSELwxIin/hVQHKXkpSk+r8qm4bJK
gSKbaO9nVFmIWITqXFBuS/KDX0OJnoEq/LbO7csUg0QJjjwdpLGsw5QeSrs5qplVCNsk/6hkjXIa
Mp0p2HwcpPNGxyDvOwTpJtncNzQSP/0zOROCKd248/DrCB4gg9Nsl/q1Pn8xs7g58tR6zCoI0az/
AKTH+IccnUodx5M08zB4hQ7F1QlUOtG5yQDDofff8erKwnfIwHsN+5XRsQ1EbNVPZkS1Riex3qGn
I1T1NI0pRcGDwyK9xKjTGFwwTpB8ysV8bQSCMlXPg1WZqi8P9quY0q1TBhe9TO9tbl/42MUYL9Ni
ssUEBnuA3rG3m0hfBFzMPEzRSUlwa+C7Eg3LuVYNDJ6ktvJ0mH9ANhWp0jlj9D+k9dVmuwFL4AZg
DY5M0CX2/OMyXwQ0/2EC+cLgPvP9XsITCjCmMYdeLDIGEvR7Niw1ly5gzWXIygl3qzkS4k3N3U3G
5Oe7Kp0yFLWooJsAA5C0Oz24KbN2nZtspwQvjCb6XVb518lt+PuwBe0bACzoKCfkfapiC+nc0o49
cmsXln2AI+pknuEtda2XXR5oRQoQ18KJLUTfWtO/yAF14UMD6wEzVuMxXAzOIzlzAn2wId5ITtyo
SVEhsdAboZHsT7Xio/A+roYaP/xoiuTdPd4hIMKu+7R/7VLqdAIxSpsIuICi0NRGRoQpcfBClgyI
AFU9cAalrUbFz3fz2i+z2D/I/XUeVvCPwIEQBtzzIhkOJ8fi0AJI2dGlKTpV+gbTS5eRPb1F9uVA
DZ5erQX0VHLPfaZ7vdJGPfUmHyIerxl8+k23CqI6B7r2xSt+rJduZX7sM6cx5n0wcWVsDsMGvAKT
6Xwms7gTOqKLhIPcKbFW+MK/f655RC6WtiLQKuavas0neIMJDqmHbPYrmgN3vPoir8ocmka/DRZW
3I8b/nkssn+JBXTHRrzAK321iSqRYcty7wGSxZkNrrcySDb+fVqnh84EVzXnGtWyVgYMYKZoyFQ2
pc07MW+5832hR/8GzyKo0HKdMgRA0EUJqMKJwfAsYbMXI0I5KMQmu+u62UfWh4oT6DtpFXy+Srin
2Y/yDxkxo/iE182p6l0JMBHOVMNCo4fe3oEBB0p4CL4194Vc8WPwTWzI6Pz4nhHVQli+7OmrzitR
+Ki31KC4oylkzt9IkKyOqXxhkZLC/1y01Djq3JBSYNgZ3I3pt2Io3iQ7dX44A0fxmpuEKGj8dgY0
krpx4s8LJ7fSe1xApggmVqdjENleMtDJrFsirW2GK+HMjCHoijfEmFsq7YbvC8wg6t+8+7v7Aco+
9wCD8NYBnbxZgx1dcDRcray1gxgBjcl7RDapI35EoJQZARDLszdeCU2fWNP49B4JHajKhwEyuzb6
wOUbpRvig7RA+LTUfkE0zYt4voxuuw+ozA6GZXNWGx3/Wegc6ShHzmUli1w69dKx6BlweEpUzQgs
eKq7yuOq4SWx5VwJIO1m0ZuRo5XCGXRh6hRwQU4grfDiTpIpLnBNagafweK8QkSbExmaMqCEsMAl
Ir0BIAooPc6aAvrU4TxaIozcsBIRsJdwYEQTNhv9bib7KfOpdcpKmr/dgyYUGJQbmm0IkyMDhiP4
Rw/wyeSAm97Mv7iNx9CLxql692WiNDZ1qGL91anBfHhL9E57a2wrIiA32LjrftzlmjkCnKnzrO3L
34LVvINNBtu424cRac6aHZKB57xaaucHJoX6L8aqJo9NAryf8f1GbyGrKhIdMAOClMHbYkNcpqwI
RFc4dyZUzi63i36cOw86P5KPutO3OSg5RfimDq/psCslTuXSLrGvuLzoCpXoxTHM5jllM/R3iIC1
bj+39gsLkAveWO5XdZgAsSi/acDOb3Xegw6m7dCnRc/ByYRLwMzL8oNeMC9rV+lV8fTEnj616Jmk
NFiKzhxZ9gejg2qIogWJ3nbrL4fKkbrM9hQ5j47CdAk9S2HeBGSUE0FYVIXTYBKQBlCmEvzCFTC4
MvQqkADi211kelnbNZmKkt982syrgMoY7m3vFoGYKZtFJQFkADOK4K5UrXxaJKQerGNkQnopufdD
j7ToyOhyahKLblBVGtat2GFDcpLGWEoOuFK8KPw0EXAiiRrANGEtoMoxj75Bs2kSz/bdbHcc1zbI
Pl4RNgKdjcwmCz83+dOg9tuVoVwyWp7zru/tI5nLvnvo0kavkLWcCXywvbalh19C+m1yRDUNluzb
LG0+c35KJ3dzxGrl6R+7aImOZH1J2JCE5CVXspNCYJGYKycWORCjU0XSHhfDnC+U7jsRg5REAmxs
RhGWtHS1Kwq+wXmKx9UNC9hSf1fGGg4lM5qvo/v8tC7TpGDr86Mlto+k8ppjpjn+yJtHxe5lTV/A
NGwa5ResgHy4VGwBEasQqJOzIzRz9+evJye6yNpRiTsVczogi5I7TmbinUiADrOWBCp9qlN/RU9h
MMgQQmP6EbU8DmRnMHp1wknSMfp4XzlxONr3ZMIGpXD26hzDsj/CGtM6h9HR2r28k3tmhJ2Ovbm7
AhawSPqSxiP8Vw369gWUAdDDaxGieenXzs87D+O1Uy/qymbsD5PuB+Mpf38liAAI3kH9R7sLNhmu
fzz/4IrqMyN3lInOIqxZiB9SBettW9etv6NNAhQ0w4uZC35DZRBCB0MEo8KCGXQUxiHDa5+dZo8W
MosHbPp2A1214Mx4TN7a7XLzywj2utmGFoAmVo9gLbe6oln16zPitfzwrBq7aj2i/GldO/FE7aXd
KLFQBhhk6/hmZX6zH+/l26ZYX1z/IXUkbQXz3uGldSIaU7xk3DfJNHndXGncKI+dCMtp5tF4Cw2g
fJpFMB1vLZYT2+LFAAVrnmOWaL+f2vuGxSnKeIDfGjT7Z0gSUXdw9OpDDlbJF6o39FftlgLIGJPI
+YthIwwl7MeTpfRt+tf5FAbJCnEzAqu6MwgGkHzh1jgYIIfxRqmb8UFp7U4hWdxaqcxmK/OW5SP6
3JrqCNSwBnQ8bjT65jRzqEgYunu0nj4lt/h8FoUlBg6t8qDEY2ix7gZN/8K9h0XID4TMahNdnxAp
b3PKXRwABfyXvG9O+5EqOOfvdchp37/D/YEPVJ5DweDk3Bc1ScH1wYRuze3saUwXAUn+VaSvuI4c
eWyBDbETDGxRuVr+p/9yefec4Byn02oXj74ZCUbnVLKKraOTeCkj4ZgGTqG/BMVZIfh746mlfWty
tLxp+7dejF937541ccDzcy4y1EcnwoISpUcUIq/eAWGqLyKNmSnjx4ybjs6lhy5neHaAD0iqkKlv
dD6bw/QwrY0z/0Wy6J+zYNc0kJuUVN4JxX5yEJKvOVl9SJrCVDdEjIrh13J3T5JP1kzpw4zMFTJG
OUHKttZL5m8Qs963t4/d4oBtXuECiZB5A44MvhUz7kRdsWZ4M+hs/tWHT+LJDW863u67aJ4H6ihG
zql37jSOvBMylecMTBCSDf6P8i3T7025uizwUcYFw7KX7XREJfRUxfkSq5CM9Ni5o6B/c66b6R/n
G1Z0bHfGLI9m9Wa//dv6yZ1jW+ID81xTEdiMxDjGQsHCYggG4/RPuzBGShQiSsO5zYwg3j798/ai
t1Ed0sH1HvweI8JU57PGsOGUgKvZRKLv3PFOjb1nq/YHqs5T11CbwzTRoSSlnQoNqXvAPvTl1f0K
W84t2/no081wm03C1+DNhFt9lkziEJ6AXYWbvf12IKKtvkuaGWZi7qyF0yXtdB4jpDyZv/mDHYi3
kGJY3ClgwVke8pa5gZXeEYqqYRMT6DPAWeIWe7m5YgCE6bgjcqGFYNeapxQNF5iSJvGT8JtBrXQZ
pAi7BJIjDp4Y1zIcpyGhK3bxjMtxRXcwllhpzBJ3i8jn41FMpcrTXq3q+l6F+QmJOQuIkA5nnjAK
ZZiEMCth6k6shrL+vUackxv+DhRWr51fJOKSunUoWXUrg6phM2bV14VgYNC/ds4To2/0zx4jhO51
En9M1sR9e3JxSm0hzuFm0PjDS++uBNaPaXVR1/QzTgVKSH80iNtoN7LhxZySbKe0RsXAQjJwwCn7
2L0AOz1a7qMKOhHhGR/DKgBEBFbxbYuqY7jpuE5X8zQorSWL9PBq65v3AndHcx+XHmlniGmAGAOj
9/ho3GgviQR12+7D8whhNUiLLkIPJ/oox1/fDwUcpuzpPvA1dP9jZk3pIo1L0BcaEIMqw0oXjZou
AkdOvoh7B4mh2R8MOP9O9JmmPGDj5iZfO/ljgIH1ETNWplffjTrZrrp9kxRzvnNmMfzKDUdLK4Db
G0YDovml+4RQ4pFQSJTWmEeIqWiw2yFl2XeBaUCGXU5LQvTbeU4J/qrsSrij5zvSJKousUmvwWkF
sCQHhn+cEIM0SJKp60pMODcQblO7Ck2crpL+g78HGO0n/dx5jWtuvCjZpxZFNZlXv2BeoFzkq+JP
xM0QQLX363SWxC1nvEFci84BOZzn9MOnRSkludXwwrBzedrA/uHQPSsT+6fNXrWAO1TSkpiJmSFP
Y8qnAwXuXhJl08gDliK1w7AS6NMVxDOtox30QtjxX0jI0R7UJkJVGzLuFyTo5R52wDmTUvDEQ9lL
CDMsIfZ+hbQLa6Ed423ItVFIUphuUCHh/qvh/ZMEXj890RyObrpudov0Y4a0uFCJSrGFu3h3cGK4
Pwh+rRnnlCI5g2vkvS8f/Y8G3AVkqbdfmDSxW1rHyLE9vGxLQ2hpzGIY80tm4myGtBFJyiaGn3nR
tOxInK4j56RDa3kfP6cPgAlJD4tgzAUEBUGntHvqPlfxX+UA0HDuI97Ah1jrYBionoPeMK0Rlncn
zmf8B8sOMnsgsMMrjfIBKole1UneFvlCk/32WsJoakWt4svKx5Xp7S9vX78mJuopqPBfAx5o6zXY
syFLVsLEkAGazjjU7gIDzDG86vzZLrqX8alftGvWaX5x94jA7q1nbD5PVtEvt3ANL7aaDF783G6L
5gAaJudiIWjacaikpobW+aL511iSBJQvMPlvnDBRV3TRqHtb4xAccDcJfk1kojkq6aMdGfpNiIwc
EKg0tx6ITMDQOoK1P9yGX2IGOB4+6QM0yPEBsiHI2cx5Lt+w7CoDgF2Kbo9yzVwBWXTgHHT27UYb
+zipngvGNToQBVB2SK3CFIYdHLxR6W7RKzNyv7a0zoDbtCxOZcbG6Cm9oJp7z9iuzx9BtIl9rsSO
obGDhdczzSryt6K5ytopDuMlJxt/ukdS5kd/z1hDmZ5BkzO+xrTz7e/YYv86JacQ3ruF8Fa1JpPM
jxDC8i2YjtEYuLgMy5BONocKgH+XoM4MWNNavLkJJELkRcGKThxgS7D/q1jJFHtijisSIWlcNMzP
xS7CTnu6ydmPYWA1wa9b+1rwfy5MnmleyE/JJJ3CTy9lT+5bZ2DIfq5HE5yVdR8I8o7Rf2NC/Pap
rKDmGn2yUM4SbjQvDuH6AycrorvB0eMg7nwXlaDW/6s7r0XCtk4AmHXWK7WDg0xxwkOOLiNyZQZp
5OmKhc39TE5QGJOMUPjAilY6tcOfEK9pL1/jUG02XJ5xR/rctCcT5s05qBsOMqWyyKrZo9Xiy6Lt
6gqLp3ekEE9wQS+SfTXto8eL/4+k81pSG4ui6BdRRQa9KieCEPmFIjRBZJH5eq+NyzOecZumhcK9
5+x0oiY/3MMZ7CAUVp1Sd96d1Yezy1bb0VUrmu15TkDImVN4DeAvsavJDPeY6D6pLnf9klWOP4H6
mKL/GyPO8VJd2jvmo1/M4+LKV2sT/l0dRxoLbI/Hv2zCp0vqatxkFyatnNb0iczr7v7iw3mt1OgN
IXza7Cp94vioR2kbKAVMH8UW37bSH/FsALiCVlrHDmLFva0R05nJJ1/K5CWBH8NoGsmTsHecHezr
yA7giCmcvyFMzGMJa3cev8a5Azf8QecBtVoO4DHitwOwW7Y34zJ71DS3dsvG3j41rG8rDyGx7CJx
otzFQYkeJxucYO2ogjGB9m/Bu63TrEuFRMS8JDm1SE4ts3Gvi2qWVCazNlZsDj/nkT3i8i/bBcp0
UTAj6S6VwXRFClTuIP1ZISf0LsPZErKPf8pN/xGXAA0/5oO4psuwak7mMlxNDEqkDSdBfzjwqGXR
g+JiykJU9LlvLuGejPpTUoxo3jgqT5X6ySv6LEIcChECaDOvJB2ow4WIXF39QnyOroZdCa4LysXJ
zl6HeWLVXVkJtnPJO/FhIhklXsp9ku5Mzj9daapisD4qDeoLxR7cPbVvLwq5AsU0xRO1hP3oHN2z
q6M4drjtM7KiEaKe7XpUah1ZxFLdhAUevaLJm/qR+kg9Vnz4zjN5g3UvP0Htb0ZadtEsR2nt7+69
p9cOj27Vz8xBqpKPuaEfn8GelH6ET0rLSjE6Q95x4chLa3HmZbcQ1l3WTAL98/CTIoGNqGlZfFhB
fclYSU1wi8haX6zL1TZB/Txjwg5W61R5PdSBvGDG20pZBQMLSh6igTbplelquQ2ozxklQHVX6O5o
/yl6USGST08JWqSpf0Q0Zcgr1RDRdLlqw7deHVXf1ZfcXKaCJjUgjR93PV00zYD2AX2H5tpzmc7U
9fRUXErVnDrThr3mDK6ZkPFrsZKE+lePsxwNBiNXs1Yh1jByjUqvddl/yM0PADx4nBiq0AhWhYBv
kf2AFh/pysAgdx/rAcvU/6EECirMKR4UUQgzQ3X6ywYOiM6nfpne+9JnPhmmrGoMA5jEmeOh+l4q
s9aQzHj+zConH8NKs9612J0xZRB67GlGjOg9gcmgTiyYeL+ohCRuBAzmRDHHXUeiYpvJ4oIjaBa8
CtV/6xHpQynjSiLVKzak3FU1VATzDc7RW0tjudWgrq6Rw3B1GqmaQfkX5E24ImqFtaKHkopU1Etm
lcRj8TkVICDohQVJQMG2JZhBmf38EEgu+RDKHsSdAP4DeDkrvfcBYhTT9KM40E6emLUpSQxJXyDd
UjMiDXQldVRShM6SuIjWtgstESuwkBTDDhIAuwaV9f2ZrpAygi28uzkfDvEnrr8zC+cVSlRkB8Uj
505YhiudaIOmSuSHgcZMc7FfuCNkAFWMsLgn6CIxpGJH0eVwUAhwZaZhDATJsg8yaTfUriqS0T0w
MASsF0ib+tfPuzu/6JC0T3QjE7w5Re6HHnml8dEYFA0sjrpBZ05a9WfRc/BuzTdsE6fWrAcstMim
QEJ50sTZfu4cnGf71an6Vf/tPVYn+kiaryBEQ3CfHjO3Hl3C6qjGpMC6lYUvn9Z6pRgzYi24DW8R
kt+Ar/UbgQFoxOTBDQ9leGmBcc3Z+dKdm6A4tdbr14JGVqYo94Ht5wZW9/J37mMk2CmjK95WzRId
NcceHAY34JgGGz0FiAAGn+a+NllRmBGcYXSb3LOF4OFXJtmAHn2D+AAMjD0WdTerzZZlSctabdB0
L707kog9RqxtmHsIIaLiKK9bm/Q+2IEIstFurMugOaIZ5ntkO0K73DlSPEZ35pE8vUt4YrcvrEnC
c5qLzDTWN+T0H5vxNvnwvqYXiup4MR5LGPjK1jq0kZjhzMja9Q6svdcIq2O5Ma4xnKR3iyvrfX+2
RJ30ye0CAdAc8MFXOA07HweA/4lm9ORhaVmz/VuxGYfs4RtAvoOVbp3qCOgllJZ0MMiAokI8mxdC
FIPeUulqPyGqOa8SFoSWTCpIA3NDD+LDJOB2w1doIHTL/3IkWwGxhXKhS++GT53Rso6ztm7Bi/gz
pCYAWdoOUQlQ7Z0Qf8S4iB8Isp7hzO0+UW6otMUCGiLqeCHPkkKsO8LOr2KvzreMKAQOZkw4Absk
vrgJJYw5sdrOqAFihixEL7zzGfgbb9S2Up/hDodBltytuJS8exKcxSM8BU4czh2kVs8Q1R4XJ2D4
IWwFObJdslhXSwR1M582g9zFkQhfpBMuuliYBAIRLGepOUNfjKaVGqwIpesgc9pUneEGp8S2dwya
sBnkM9TA9gpJCcmPYiFAAdDf9LmjBVu0nXjeHmyWtxOVg5KAqjg1BKxoF9zzfwDR1Hi78SwCz6hY
g7t3dsu85tnKKUK03RTsRveM0lcAqnA3nieueKpxNxfgDAWpCGDdoJdfnza66mYWsmc7F+8C4LHW
7iLIcAjKe4VzabAIX1o7CvTQWlfl/dy4zV5WNdl/EnBU0G4vL7Gr0alMCnZtIsyXJ4kMJe2kdDZ/
6zT0k0JcbUdMNAChn1lgVjqq9VqbInUvAoMmygEce2C6H4tSWM5n/G4swWzzmtZDiS5YUTv9QO0B
jQEV46phD3lBo48qh9zCCwt2iSLEA4xr2FcN3mEsBvYVnO3sH/83FJ2Xncs+Gp08I+AZjz6Mq/mY
szZbOp8a4JbFH4s1ADk41qJAcUA17lw7SuzYkMkxYWQ8Hdicx/YUqgSixGNG1SERjv5R/6DH3qZ1
oCKz2WF1JrZsxA271gfvdplRMUxs1qWowDKnPUgYkH7ieXSOmu0mZpp3yGuP7DxRrWZlhV5Nm+u2
YtUHGwwjO6/WaX3hlTYehgw+7iML68Tyn8C8soddAoQKy3bbwSnYNngOJgOiQ0h/ZGejrm5QC9xh
DVSp0GFsOMlAdsVe7j6XD+swLuIcPMQCSo/RRpjXek1oZM2u0eScPE5THXhx6+UNPAnfFLk8n2Ob
UdJ80+ekEdMVAU7k7m5RY63zjot3p7baSKdir96ZA4LZY7JX+zCAmWEIEkBzWo3yPyP4EnbHbahJ
Sxev8nSM4AFhLGh51j5Z3z+5z8q+xQ1AcEmPVZWbgGvG3Em2+hPsp0bfrgxgVXYAignF+3AbJmRm
tT6Uchc6Xx4tbp+PycmAbORFjRhr/cHRotgI+NHuUwieyvsMYX1t2BgW7eITEZvaW+fcpWu49Eq4
4iyebgYazSz6FQ09JhpgAz0ZkLc/KbLLoyJphgZHjHG1DGahCGb4tx15b96OlKpTv8jG+goZQVRw
QfmaDav0EDcAW1uzV7RS1OcjTlDD/hD0bRF+VG/z0VJQRq5bC5ihAQDEU3o375AOsELENQ+YSEHj
Ma4z9xZzuXPzbyPuKzEPTm1CT8sbRhqspq3yhLXpb/OguWs8ACtOFvdsWHUH6cvXgCYqQ4/xWZBJ
H/vUJkayXwWobXj7PvJXJcvkYA8SeW7JzPq4JPgM6dYO7ebyGm8orsnRYmm+oqftFpjLiKNqRESH
V3bpWGnTuYo1y/DoMOn5L+ZuUlvXDuZ1tY3aD4oRtNh9Kgc8+iYzc5bf6Rbgr/u62RYvadDKfLkA
xcW6fDdhECjGxQ0fQVW8Gip5Sjvt7ge6k7mVQgJCcKT1FoGn/5enkUEPD4aTft/ayVlkwKLJ6GCh
bPboZeyiD2xMBepsuU9rdolgR6jPSgf9kirKp91MwPqWdSaQMFORWCFKLngoINwEGB4omp6QXgp4
ws3qJvE21QcCVvvtyFC5enoDmhfWls4HmErLJsh89Aa2TrLBbcFV8+s8IzVoKmpVWAQOFhCF0w4G
hFqYJaxBm1mbGHiKv2mlU0vLUziyCKagzJByhp1QCB6RPuDVtVe/ukn7Y9ktWW1GrwEXSAj/wrU3
V13AH617iy0ALOHDx9bCe4vwghGF13TEkKkyh1DiG1GVyt/J94Olg+NPtrRBWVKYZEk23U4P7HgJ
2FiVaM6/Czvts1VdlP3yqDiieqry/qMs1C9RChdqaHFMg01qdK+LrffuGHipVGPXOmcqfKrrsMr4
rhyx2Cm+DutEbPKR2CZKY54fiKjjuggOzmmiiA8vBtgpAOorR4/iFdL3cj+8UO97mWZ8Cd5Bf2c3
I7xv0iyS30ptgV8G3R6i3/53eOw2UXvXnBEpeezZZyLijgQok6zTYUaAtx1+DOmWC61NZVgCKqTH
pKt9QvrycdHavmKe1dGTbvtKLuAhOYTv1ptCiXXnr7g4gRxd7CIFhrvfmpuiXaZpm2bTy4AsU784
2nU+i/LonO7hX18j4Bumx4H604X0H07ZK7cKZK6lN4rAcSn9eLc1wxunleU2uIzrU4SW+ADxwb+B
qRlb8tr7+zZjRoDVkXgxnKQxro2La+krJXTctM9DjXmsdYQ/HYJt3+g81tLzfTtEgobS8w0unCPe
fD+EEWVhSuWAng1eSTGpdHbzJ+7wNWpAOj2EPzjgKgEVBt3YuwutTSDGPjd365c1ZiQP6H6Fw0MW
LSmSlkxkegQ53FFv6pes6uMbwMfytUb3RpcJVOogfsvwnvbvMcqvZ9whvajT7yD5QidkW5O2NTi6
qQMkiTqzX0ZTTX19cwm+aiDEpqZU+tXkHNzK0sZjV9mZRsLFzpmsKZF0PAgvlmX7Nuk5/M50HprY
lfCSWzpQs98OuTJWOC9ZgzD02Sis4+jGXrpOydhmUGjWRh9zX2/b8ShHT95g6vLD3gXbId7sCrLh
bjl9uXXoy5YSKWakVuJiMZuwyhSzKHuAYhMMAkNCz1xjXZpX4+/02wKw5vE0cnNztC7DW5z1ng4y
8U33ETeXFWDhBIU4hXOHYrPaKbSy4ZOHluzwivUT8Odz0K3xK34FW//cfwSPADKv34ya7qEnNfaL
r2z9RriN3t67NYuO0It+Pq2Pmmh1EiAVIStCNQQSsBBxF+qswA2yjG69QmxwpYc3rvzkCP7t1tiH
7hM1z4hQ7TtAGbQYS+cDvrkyuS5mVPH0GPRfpMt2G8FtsaFQEj52dBukW4VN/0V5dZ4MqluzxEqN
9zgU8rpO6bySNeO9E5+igEc3VLv3GK3XVGxoUahnV00rYvMm0xrHQbcSFHtnZyUAg83UjICXxXmL
aTnzKRAl7dbNQSV9d4aPcFgKhtUpZVGfeQytmr1bZNzH7JVUFdSqqgPJgOD7tSNUGNm83obbaf5X
XUCEQufBEVJCb1ye4k3KM6xSRadMkxs1BR4xlLABgqfz/g3fTEAsAuP0xisdXMLO3kUEMAQwRXu0
8zUuOeL5I/HkOtwCGoyl8txOyjw//58YOHfKDRVxDFKLeK+f7xcxqdicxaKvwUyuTWyCDY1EYVhP
ToPbeuO4U0CWepJ/XL7e4NET8II+ELMpfuAWDJsLPZbqMVQqEuMBp3WPCYESbM5CuV3xniHCHGTj
F5PlHHRvXmeB9PLKg6xD465gPCWMK+V8sfdCmRHQuft1g5P+7T4nrAwpu3Kpw+BEXj4EaKcJ4Frx
jCND4WIewvri3Cn74JStqjgVfFuDkFnmdN42KnwMJMgfwu7o5Hd5pC8mjSIRq7RfoOBuvFTEAb3h
SBF4PDegpKEzea7rywvP7nxwXDbdutuYq1S/TD8AmU4WCf3b9sA5O5Njf9cf8QifqOzJMiFLD/gk
RvjOTof54kg2qKwFKDHoDn+pVPEtjsPzBPNCUvnjuFHV0LE13c34njSGmXnrlO17L+89gtr83NVm
q4YPZgSQ85WyrGDDmHHl0Pt0BbXiDCGcLkBrh/lkB1PzDkk9NMzX8iJcm0+M0IMPjZQ+QPZB8C7I
qRWS/3AuU1VAakFeqcLFCMLncvgLh6RYYaEzQlhZiPsN+BWlAI68Sdz+gdJZr+pyptiATdaAxpzV
k1YTO/9AuYNhGH6dATJkmx+1Q22ksgbSfUBZrs4hhdgJL1f6spmTrM9p/gcG6oL3HgGqZ+YT2XPs
bNs1z+nmTrfeGS2vyyNuXSx3FQ4lnnU44zHXmFzbOYrqixnerfpoG86QXNxbx6XESyxsVliO7vxo
pCQQ7SC1FCaIYs++RrPQL9jD4QPwq8r0tyNNUoAsNKm22dVcADv44UO8Q5sIwQjKyqJV4kbP43Gp
w8i1QHvXmf4ld0mBb5A1WlgZ4D9DOmM6BkgYboPZEiUfVRdTaU8O4VWwaizqugMxnwFitCvhYdjl
xpmUuBvvw2277LIRAU44G20iYRqKvyJMA4tZk0vZxkLjKk5h/UCrAM3xgFulk79bQEnzgSqUxaUl
CH0DOXPhwh54GzEQCCYvEUV1eFpXuPtzQjMekJ64TXhrKDsDl1eYH+2fC+htgS68bPDsT7+IGwcx
QmnwWpH+UAIWeq3IeEgBB9LKgL+hQlN1hzrn4pWj3PMHd4uIIcpgOsXLQEEQdTdd68H6RAW7Cng1
o0sS4M9x/H0iEow3y3vv6RGIQ5ceOjVvYoXrlRWmvjNpizsoEvBKy8QAdV+97oyNRYMEsDfQPF7E
ikUsaSySw9zNYoQ7uf3uHKzhcX13WT7kEqjR4mgg41lUf4UScViFLNI4ejZ/cEzybU0XlwIcUt1B
rY7wlmh098qr75jSEqSdzD+UQhmnyPi7jKLUZrkrkDXALsPwTyaY/QLZCR7yw4SagNHsgRlMg/7U
IBLqEvNHDJGKj3/zs2pEVdVxl1A+8K6/RDmXSW60B5QuJwA3xmlvhiX0QPGGDoyijwAde7VKWkU0
kk+QaYYReIJ2W5EG3SdMYk1aYxdRQEfekw01Ca8EQ1s+7TEDT20bIfcWiJjFtzpcELDMX77WX8Sb
1Hpbm9/ssYbjaO7Qf2A9d29+RQ8puy61y4t9+oC+a0vLDejHBdBGLwgiEq5N4lc4lgUg2dAqWw21
Nk9qRg3K4ykiKV//JaaNkKgpU8ZYohymsDIowubPC8YzMLKOeCfNe86Db0xCE8cBZN2neIpurPxR
LWhIhkQvRvrZxixxRF0pwowVErn2bYE4MPuDS/lDQjrau+W9des0/Q3CRg3vLkLrGMRuVeCXz0Xz
23nsw8vyCrtwUdu8WqmXT/duSgrrRFwWrSsxkgr11R0Czgw7ruSBZTVVjvjV7oJKWjQxoROW3a0P
22lOiq4Rvh0mLHAMeG05v3TbwzMyWp4uku9ig/aHPWx6RzfwsefW3bnFWDNNLaDOMeAnb1agsNiv
wlHNM1rnuL2d7wM6CnvbHn2TB0uIFnVtSzmD1sB8AWPAC7PozhFrv/oE9FLm4OKlfDnXv20iYl82
vHnupTWKX9ox+HCAiZHj+zZiVBasmtcGObxtTYOUBOdF4kCRjluwx2WwwZa85/RkAxRaTYCOLKQR
2afHjqIJrYll+auM0qtKuSWIO9ynB7rNH2/l+OeOZZmxRYXDaBFpXaHv87891TD6Ve6lQgANGvGa
A5PjqJaBZiwfcNayElHRGG6BHraY4lkCkLDB9uQ2ZDCF22pvp0NYGmu/EOWCDL5VDmno2SBJwyxQ
BykzT0p77vpfwVOg5fdbzPS1OuMW8BQ/S/wN5Yy7GNMB8808KZLBU4O5JSKu1C4iASf44GS7LR6Q
kKUANCQZiuRSIVPEyrBghkDIetDiGeA/FQZM7v3FBvaELNKWPRyzROx4B03PbAUo/snK4NmlctI4
Vdzxi5KdTfL+s7+h/aKhOcVVZNA3fBKooJqDB/gwUB8yd8QlB6eBtOMYVVsZszgZ8WXdHzSu5g39
iJ8DXjr4F2aGxbrxarjvzgY/GPEHp7BpWMWcyU/ebvEGPKGt5TOsLjjGFrPcepztxqrEluVV4RAJ
R0fV4HJxWmwycWam61UKrt82Yyfk0qALNq/0M6JPnfiOv4ALRqE/hJGgDjvDvT8WGDNspsT6aJgL
8WlAVQw1N+E6EiQTJEYQsf+Gr3kFaxzNZAw5J80mAAwySIZKwKkZRFTCI4J3fbgoyibR8yi73tAG
fPITQj7MKVdqQSQBFS0rGyY8FmBObIVskMXN5HqoRuVGWNdb1WnEVFYuerRKBbVK/pfwbmjLjXQ4
Thp8I+2iq4sGSnyl0rajS8zaGE2nboMvt6JVsy01tAa/FIlPccH2lqW0FBxx8GyoalkSx1PS6mwe
Le7nFyNm29U2t+zGpFnYgMojBW3E+8V+9P8yzAhVafMb9h2jP4xQPqAbFsxtxNWcGV8FHkU2a52N
J0D8wy91q71C/J7sL86KtfEJxYQgnHN7ajh1JgUQ/6/5KAwqc16AXtGbuYQB8qIKKLhn0CQylmAW
VU9B6ewW4gNyGJ5eYFGexT3PNFePofetclSHe9tQQlFXo6BA1Mu09k96B5x5D5rRDldznPlb/wuw
/RzSK8/Az1rFzsb7C/psiNPS6AxmcHCXIw9yPcQX3kSfCMbI3AV5kqUhoWwAIJcrmBND90iCqQdY
uU0K6CmRTKXFCFYQzaZE8H6L8b7cVB+TFSaHpT/3tz4YunuBq4aNANvNvJdpDZo/xLZgs3ghE2Hr
4IPt0SOgEVrb+x+6nw2abTjj4+iLgptYHjqwvwJoGbJWKfNlTTaEYvKzQXgXdB3sQasX5hvoUJQD
hB5dkDkEAkkbAeeuex+UGfagl3/gzqqG1FdQjjdgnF8ifcbBFIjOyjmXSBlHWi3vcEqnZF+0n2/z
YMRf0H9AXERbA5bZKQyGsXfyN99wRIVaWBfCZ3JHvsOZPNvXu1mGxObu7lJ+Bo0u4ldRmcIhWaKZ
62euqU0Dqm2cAyzZkDL8JTCaU0QNKw/Ak0OuS0bBz/tJU/AKd6Se4MD/9p0sPKdgbjTXZ6sMo1Jc
FPk9m568F0e/s4+d+5vCU4CAFBwf/05N92CwDFohNlPKPFjWH01Li8AcI4hOn7KRf5oLVg6EWkXz
2arQLmR1+zl9t2fR2Q4b89ocXzh0ISQvGgxrJq1V1cc2/gX/fQXIxC7QYNf+h1bBf89FfD7i+xC7
O02J9BzzrMem3Kvhprdr7M+71bFfWcOgAXJ81yoGGt57za6MdT7YUpOz+e6DO7/Xl2DVeB7jIxtz
w7vGmN5p5kv2G/DBrTe5k4sAtHO6G+Z8WHCfcGncxmjU3s7oqxdhHyd0ANBUPeX/IvnAwW+sc/fr
VNaGpwOj53zACKLDW26CUlvTWXI/Z+wnUD8qPLYAqnDDq49pC4IvAedGMiK7nSw2Hhci05xqNOCB
WGHOtWHcGl3uA3AXnx4qBETzaXB/xcm2TUEOGy1hdSIdNU8LAhScBLaio1j7CCrEVPJhU6Zd4xnM
EgBmbgnxUkcXojCBbgaZPiTwfgnanDBsY/V3wIAHohhBw5BaS01TYhzJnC1CPoQ4Lo+BjWkIkFBy
fShRKCb2qRwxkC5NC4UL6ExLwusMHHNn0wtaZT8c1F1KG35TG6LpG5Wwze2gmzJsx08rnszLvBOy
NQCfte6qsn920ddsQNfsOuKdjUVfur9wIxRvdsnRF7d0EzQ1LHP6efcBqXXTN1g7OwBE6VFsBvcj
X1DNCP1C2n7JQTFWHD+dO03JPsBoBjv+K79A09UZi3R2wgEoHuMFnlxw6X2EhLNWciRz/uCGSLiI
oYB54uMUkQ7Nqy7pBffeiQWGkAhODh/FW+N8Qbhu1aO7pahhlsTxd/D2yuZ8M36tVN4BDFDHNd0X
SQgFijNFFlS8ZsdoHeHzXy5VLvgeacl83jZcN9VjzTyBYxikNXDG2A3Amw9hNbokt/RRhkYRto9M
rvuGtw/DwYmvcz72tOm6MLnXOHOOjy5C0ruu3ifAd4DvZ6sQ2ZSxZLyMrRx6SUJ9drhgJZHxUNrE
DH0M+zVeCwlWPtbXNTpkdoZskVbGQI0GBkk7X97CgvueXH6l/hUHPJqW5cvJ+uC+Xxy5+GyzoOxl
scGakawaECqV7rZ1iz5QC4gVky+Ym6RIkMI6hjMKKIRdVMQsf3bYplblc2tFIJCc+1kc34HnIL17
6yb8nw11TKhyeJxHYzGXPEbYTQQBsp+TCpqj9sy8IYUVocuUWqh8gnJbGBy0nxQg1xFrsJZ+ngzn
6GKvi5q+2F1sNTRNUMWQkmuaShi6kKRqyIbcPdRA+hAgBc3p222SVkDwLHO/Nj05kGdMQH/bdVaO
XqGTYzV+DY89QkxLiG52X5TrGhZujJVp+kKx8yJTgIKdQvUQlPEiwOAwQ4a51UVn5y8uruLmfs3p
tvsYHroKfCPuT1OvJCDiZRZGQ/7Z+BuqVWQ90+mik5PVpBEWBl/5xtRVJHyS8UnRzEBZO59IVK2m
qBYtKInKzk/XFfOuGMkzm8pW1usXBnTwQf6fGDc6wCYqMAq9K+/KVebanuLzkO5ao/UaXPRnvMX+
LaUY302VdzazftPb9KCk1rPWpi2vA7Gsa50kRms6ZRIYSB1iZg+C/qI+uuL1ND+behhzu7KvkJrv
VP+dOX0f59z+OK/hlyL8SC4idIBiAJoJtmbe0uCT3GlYrwzORl2+ejk549Y0EIwxY0ikZC0gMhit
AIUNPx0pm45ultBK4/a82yBIKMIQIshmrnMHL92tkMBPY/vwOlKoX4JTf6rwP03onuLYJYOPK4gp
n8hZArsZjS7DehOZBiEWiL0YeutmQSGVceHtYlc70BZLPadBNUemo+GsbImhLE9zG1s1FHxuz+ZN
jFEElNPJaED6jlmDClP8U4SmfLt9ycrohIjWVoDBdfh187gENFFgli+dOXJ6MWjWpldyp8q81a8S
ovpvkI25E2OlXBedfY8JtlySgia4S5BfsTsyzk8JayR41H3T/Vy9Iki9wvPQiGkC4jmsOhqKWurX
/FqEV93hdvkgfatai1fLcBfV4bNTIcFMV6PiGmOG33FSXA22r411n2ii5Ye7wCAaB9e9shUb7g0b
inJByVu86S7kBzEwDe0aruy/mV0iMEwxc4RzWTWQC9LdvmYNn5Z9TRgXxyyim3X0b+ZzpVug4maT
EjG4zuaXGq8RpsrYe5unBWMmZKhWXXu0dn/VCZFajC7ZTzU57WTXf+kJzBJt8Rrzwjzg3/B3f5sq
OhJln3PhASH1qnMe6C0XP7ijrwe6wJKA4iiQfSXrc7MyGGHHNTLIEeGWCabMif0/6P2c6HhQRpe9
3RDmlHVPozrFAOj2YHbRh0dPV+a/sO/24c6qIzYAgIcuKydXFquA3IGbU9r85JA/kvpOYPVw/J9C
EyG9RRlTa3hbwu1RN4CSlKHd3Edo+DScYKggMtuYpI9yq9I/jC92iabXpWFl86IdWRV7mxENKMxd
txSw4tVsyD2YiD9pKAsuMSV0UFygDppLFDiYy3rPyeEFB/CelNs75XAi/+HKNswTfpoRXSrd6m6h
eM4KoZblXvGDtuQK5731yr0SQeckFqFbYzZhGaWJflWCahs2odq7RsbqPAI2XVSCygSLHC63Lmv4
CuUnsMRAZrjS5DiSXr8Q36IyNvjeG2aiXUPUVwAfqgRYVVGF3PxGt7CSjGhjy1u6Ipx/BYqwWsFg
0nmgtR8JpZLuomcTB03KcyR/8o3FWuYZei6QxSZrCoEiscLtecgU4/Hl0bnNm56UlQoL1SJeRxik
HJJhRfRnAwam2SLXgTAQvEBaZxghuYb25iqAfQyZ0h3vhkx6wC/m310NLIeR0Rb3gfxliznEBMiA
KVxxBxHawnVgZ4JV5aMoybUW0GYeEN9jtaL/RgtFZBfxLahz+pFImAs7N3krYKn7haxCEk/UWzyj
pELQC2vBPxCmcuev6nijte1n/dYOY86DZvkTUho0HYrTE+225KkidMXNX8DVmRvJ++OEDb9Q05XO
HXCO4Vs73hlElAyNtBiy3NWwzY6NDjNXsS/J0oQeK8HiXYFmVIiBgrzfmDg1ERbNsFfslds/VSyF
OSzZAez+DX2MI5+fPXx3uFMRBggEknC6jM6YIPZuzT7CoX87iJogF1qcYLQRnC5E1zgiMS5w+Bm+
9ydbJKutR2g4+68HlU62OUJtwAtHZdHGhskcPaLG5BEhvTmgRJ5BC27SDFc3giYJviUjR0qN8+dj
JowBTBLqqvX270UdiRqP95ABGcpSQgT6OQlTV7pT17s04f51uAclI5Ws6T/5ymQP/h94B/GeUjAy
D7mW9OS1LgcFHyIln4R+2wTdq72mIRiVb1T4tJsXi65xQHNDD2xSikt4ir4nfAXy5RwofSlklStH
WBaaS2KdJuTXvK1ZCoy5fltFEuB+4ku4moYXW7/aR4KSs69MWhRt/RKSa7CQM95lyjgNLgElEW2q
9CE5f9XD4iW21jxY6Dzi0eTXjVPmU5/m1icYlIbKZ5w7+BtOtGIpJd3OTvVQFn2hoargMW/RQAKy
SjhUxXP0dcI0RdsLM2ENtpApkMX8tFe0A4SoUs6GhL3RO9J1rIFwgQpeiMNYp7a+VwfuDTXKZg1E
lHBqaMQ+ahLAMWYoN6HWKsMKGlUySe0ajg+MTO/hcTUbo7ylP4XWOtEz4YiCFnzhNKkRGSaWEsQX
GCPv7Vk0W2fkvw/D5QoAeaRWuJ9IfFv2JRp4xe150XysmtFg/inLiponD35rZbApSED4uxFt9wcP
DSoFvg3p9EiFaDZFYAweIUqGu8TjXvRZ0YRT6fmDOqGGA5w/BVPU4lUg+/2NjUeDNPRYNAHBaAkg
kPVQo3G8myXmztBIkgV9jeD5gfkSrPL8/MaE+/pVAuZ7PN1N2nhZh71DYkFBNls2Tpc/7lKw3ELX
oNhAKtW5XwG7CSFjn/M2ZJ8Q/ecpL5G7pzXCiJagUCB0fA0X2fAcGuMGUt5jMFKHXJje7B2BdkQ8
cRkYTnkHgzY9lMNwLVtb1Q46xoi8Nk44cRma4AHhe4+IzXF6ClStKzjt28s3DLfji1Y+Yn5xY0pn
FUopLE6VePcA+7LTXc5c4i7JPCFBNXneCd18+6QN158O2ZVer9ftQrEtqQsK7duZwcyv1hXQhUlC
J/fepBbFPKusY8bLUgyRpMm4ZDy4JCGH1EgVpjaVRjtqpdfg9UfgRlqsWwrD/I0SLDv39PVXxkQ+
7ZPBS4Ae4OYvgvfmkfq3IJ745dwGJ0yMx2mOYvyvSewCJfofUwQIsH+DyLB/sEqTIUogL2anPsH1
PaP39LdN80gcFFnVgwbD1DgpnA1lUf5y6DZenZh9Y/6g0lkW5jfmU4+WhrXjY5Jy65mT9gAcVS5l
smuqndO6UXUb1BqG+VnW0zqtlN1gJbhBRh9B1DSsD8rT8g7DRnKYE4T+tuDKJyNGqYtSVzA8k9xe
rox7cLxx7LUnxeVhKOpX/pzNilNJ/p4IYFAwk2cqa1cPGLeKyybOCIDwj0nq5BN3qH0eP8hvvSM7
u9nx5IaM88Q983J38QePN+l+9c5yBNdRsRxzdOfWg6l3zkF7xG329WLnhMc8G1aSegfVtnIq3/Ck
iGqQxhrrivWIX0fIlVef55LpQFuHRRJXg7cfk2YIN2CzLFm08nTMPI4hqwnLF94nywIrqK2Ldt4z
YMzf3r2HsrHffEL0v2KE334RiYGvJauB5egVGOsyMIU44TP8TpoT7wHd4tNm7l2fRQ3AbBvNr24R
YufpVeNtVHXvQKtPlvG3h1MC0bd1CgdwzTjelNnJFAZmde264ng4//BY9Mq5THOAE/P38BMb4bEP
VGaViTiNMQnwGNaQZr6WaAzIPW5g/vDObDgawkrqQGfbJv6ziBT9ntTdun9k43hCSD3nzbJ5BPY6
9tHF7cxs2F1iKh3tUMp/PSY22qMdP0e4Cjp+R6p+hJ/k5wMXM2Xcjr8hpz0cTeJRzJJ76h37CAAI
o+1OSFmTioPx4M75iCgRoQX4m/dloPEo3vQnk0k4l6A5g5oDhAS4SMPSvJ3mU2PI9HOAR2p6D8m9
sJ/Fxyyha8W3eAuy3lvXGMt5Xy5ZhPtmfPJjAl89D6EEEzCXrDbgoYwtcECHYMyddj2ywtn4FYCD
+Ra3hpSucXzst4GQrXYcCrl06pL/CBG0L6GFJjch/QJJJLdcaKHrlFVyFRGFNJavUxkLBvv3J0Ks
iugWQWC1gGOvyZucUzbno/v2GnzxxN2lSWBZtPUHj+4lrKDxH1zdxl+NrbxsD9g/UlBgL0wtVAED
oBGMmeZ98BwIu+Qd3Ue6jS4IB7sMbrx2EYwDrM+lV74zfrLosoG+GSGETpe1nfjPH0E6asNrVtZZ
T0hnk9Ks80QhztUiboSVMCb8CmFBvm6m+/jLUI+jYX7RleP96BXA2gky6tMB/Z8AuaUx0wCGJcPm
l8UJsUh/LLXHVgFgjcjzPQHp3YbD9DtmV9Ttqt3dt0xmxC0ZdcErrK7BWIa6zRJvaXiIZHLvkPNP
1CmHLpLq6H6lCL5bA2YhcY2At70Ug6KHatk/ODybZEKYNur8AZVE0f9EPvoCGx4ghYT8PyEAkMlf
H8IUD9AwTdIQgXulm3x83HX+B3Ty6PIfVUt8ifc8TRHLW+uoRJNCmW2uhHdmMK4UdlRC9EIDKVJV
kdZSedK+k9UKueyIopD6Ej8kwyo9aoFzZ0+jbL86d9gQ0EmbWxYsH0RuhgLI2UY18GDsj+HzZjb9
PZXwzq5/3erRPdGSEvAL7wi+S0Jsf7cq2oIPj92rZNmEvMpaMv/+hIRg5hsE+hjc+/l8j+CGFfcJ
9vlhLWYI6yuVsabm1bzH1r4Z3mU+aXakZLkPiTbuKy2URWTfrWG7mcT19M22y40g94tB+lV0JB2w
wsiSXauiSLI7UHfX4+21k496e+8Pm0+7rSCRa9cIDaaEoy8OWdXi9u8+bbo5QPS5aCMTFnUhQ0rx
E1NWY0XsPhbNNmUHunDiBDBxcRFH4qJpRz1qvfQyhUgqms2RPNGHFoJA4MAA1SLPK+u0rr8KwfT0
j6TzWlYUi8LwE1mlYLwlbJKIoCJyY6lHxRxQDE/f37Kra2Z6uj2KsPde6Q9+Fd5GVc7KYKZEHAg1
OsFIijCsov2pcGh9jsntHEGLAcbilIM07l6T23DPyNXczTS1qPlPr6t8UVR6eVdGx8jmz+CC2s9+
bwNfV5hXzWyx0PqcyRcOHPnePX/7B+hbZ4Q9ruz5iom9b3PQAKfi/dl5DX82IEoexii2jgmCaEdD
ru/T5+Y4rzkvqP0CJRKcUR9cQMOmhy5XeeFRI5T1V8UaTM4Nx4fIDPwFUBCkl0Tnk2IemC54wR7p
oJSiz8EZYQu9f/o11aQg1S2aVnb0XCCjQe9xNwAmbmTXjLF0KsCS9qT0u2/eCWakEnbKH5OJFv8v
HBv6nr9hubSswH1Qw4pAqo6uBbCdcnH1+GigWUbWpihHq+FLg38IhmTOKMeZO4+W/cAp6nQmKRXm
JxB6ykGkoH+qFfMPamLSYxbTpuZm6+bLuUBcaN01F0+E9Okmtci5jiqCyJjziTLTF0AjoyF6iEan
G87XJMO4JBZc57j9pQLUaBrchKgBKpXEd9CBU3tz64Mu7RahtPQsmgTCuZXv+qbHcVjS4Di/+P4w
FJWwSL4j2iPzSRpQwMlc+zvaTUsAUYi/5x9q2S5/25I+92Vx7zPzxw2KgShJeceo3fAjwwrc7mRf
3CvaKV4uNBUfiNwbeW/Vda4/XVM61DATvBZUX7rL3bY1Dw+0tI/ab97NjPw74mHAE6NUZ1zokru3
aZELSPU01b3yYp0v6rS8w5qhUR7yRQ/g8OpovWHdbNf43jSFm3zJrSombeaoL+O7D46T7dno1ECv
7qwt+vFLqTXZch/+0S9UbpiKoUgugD/yfYiMtSEc5OUuek4Rujk+rQ9WyqjpU3m59WVBOxDSM/vR
o16dAYfd1TgEi1xj89JWBBLbNh/MAhvmmxGHZhMK51jvxKcRg18gf7wAUR+ipwMvk6qJ9Gq4sm1C
KoF2SezcM6/Yx0eGll3CAVPZN4rf3ntrtnjXpf6WyH+NNWSMwHlSXhbG981J25gsXt7Lu1hgi7vu
UfPmVA+D50k9KWLxudq0fEgRCNKT8TuyZcUaezV0xIBKMhg93nmSPVGWGJgHDm0wMBpHzDxxSYCJ
a0NnNVzhVfy17SHp59n9omdBmi3+VSvnbSR0r2NMKRVGB7QJENGhq4mnoIS6DqFu55Hr3vrfDYeG
312RS7oDjvChqDe3jekTUwRIPvzq9wVqPneJypf+UzVw0D5DLNwNOeFXLYJ9zXkDEvw6NnGIRtY3
PMcnS3CvV0cOKOsEuISBK3X+mvF/3lgz8OVoqW1/gCPdvnLKcuc0S+ZZD6c7/XD8tTgGGwcPGW8q
avIp7qlq2StySIIIrAmkMbdMXCHIA2rPSD6xgyUV7OAE9ks0euAfm9mDOl+S7jNiZjAiQEJVtm5P
rovtH6Pci3cd6KlmkAfuhoUrzIqmmme72aWCv/oOt2YvZbxn3eM3Z5OMYlFtArwRXZ3PEpYJdT+e
Zfab5B2BApMUCN5kDKslr/Jmv9qaN6z67ubeh59yhjd5mnUZiArKVfLJDSMg87q+8iod31JVjtr8
qchLtac7iBzSQjkj8cJIirdlFQJ8oiWDPB7oxdK9LdGuq7ntXDr4rTEOfF5vTG9xAyQiR3MoYjo9
rsIqf0ZPgtGXvplfsSPsz/I6AWJJPFrs/r5pzf9Y+6RIQB1TJMOhndKDYKvAlhXo7tdHh31Wqul5
gccadc9Ch25A9GCpYENwF8gy1Rv3mcl2BqIY/FcPulZBNG9nTcWNf3N/b5w93j2lTKBMEdMupqxq
DuZTcANbqzPjH+tSmp9lzToRXBE2u2NXA2Swm+zocPf/JOTiDkivFbKoaCXu1HFNDwwcmLQahZ72
4oe1KfcMW0WNFtdWkehycg1huvYb6R0Jog2C9C9Ly84pdrBOU5UlwAjG7DSKAJcuX6NbNOHBwDYX
RUYBH2ORiqTCFGIgoUgGhVSsvo7PmWY1NWRzjQ5rP939HYZNoIoAWllxXbP+dC4a5etPIZ6ny119
swqxOSN1RqRZPZCFeRk3GqF/IFGTH0fW26nL6Da6WGwXjguQfnZbkAH6pqBh1XH1rvlpFgb4gvaK
LXFc1JiEbTRIXpsWI7JIB1hnV5sX2trAEMAgMCTuPzZnoWq0m/Zj0973X3ePghe/AJSE4158h0dy
TEGea/D55UfuWEXc+iLMjvdETWkNqxNrQKJXOOb6t9I+p1tMg7xWy9iBlAXDzQAwPqafTM4FYWvX
V1okLhSX/nTrvTKxB2XXYkGEf0Jz9PW3F6rln5f6tDbZeTfKdSojsRFfkcZJF2S4gvEe3yyRVOnl
ekirJsRoPNFzGl+OFlVMhrDbEO8OQc+X/SZeRtdAjNeYtFdmE7uWS7/M4HLHqPJwNslfFqkoD+36
V1uMCUtAmF8ICSyGaSvcenLY6QPva4Guu7rYYKDTP3zYUxgUGBmd+QeIhY0zCLYlPVvDWNBeTNfv
30xs3t/jp4EPzdntmOJvsuuj/Mughy6C+AnTv5pel13C40TDFuTRoZKRU7htUQJfaLpFDbRyxu2x
nuARgn0gPROKEUOH5GDqAxyEmt6lJojrtnWe6oPztGYjdSx89zU0d64XcxemVI1BbYGtdr9YXl0a
UmTIEGmdJphT65s8wXAET108AZqW9nd+4sCyn877Z2Ss99aHQb7DhdUJLHOFA4sUVOJofuC/mGMl
6/uPS3QwE2KI+EOeg+74jvUhasOD+xQTRPu4FCe5e0CE4ZNdOkHTno37YLhbP6YUoAz0xqRQ1Gk7
R0/m/WvAEp+9yZGwaN9zn6/Bq6FQ+sJS8e5y3T3ermv1kt26A2oTo5u5uKWLi+XDnaOJS6xHce5i
vo0WdyqsJZy/PD6MNmh1OY3lNj/4dK9cHM/E2YapbdT1QQ+Pv0E12rnC69KY0h2H3NvBzj1xZ+CC
Mpk+IbcmI8dTDDJwLHZKJUpfNYDXMvnUJoxDeDtmhoEYfR3xh+L1VnfBrBv/dKvh3ib7iAukEUdP
7RpdR63lWV2wj0JBG5srTBSDOZETXoJbh7lkFdHJqQ2q4EE70WXujCHZO8D1eYpjkvOzske+F5E8
bPsYpHONpKqAIXJMkJHRNpgAMV6V+fjXZPLH3Cdc8nquV/5YZrBo8lkl7mE3vlebATZaEUHE/FAG
821+XRKmpb+27WGBiD21iQywmayfbkyJGKIzDeysmCbtGN7eFiT6TMOZMvGrbn8YM9KDJNNcgtp7
RAVvB3Z9yyKaW/LYRYqkt/xdA3frYL9oO3JvCFK4S4qDHz4V6uSK6THIz/DNn4Mp4Mfmw60PiZdK
I7iEc9pTSwrB9TbeEYSdb3DI96NL+BWb7N+43q8N+Ch3+zOXm6M4+EURBT+3nB9F9Bg5wht3c6/m
YFZx6tpO3vJ5NBMwJjYOrKWjwucNeXnAtqMWstxcQ9AITnwHmyXEMvq/lJiH27tc1hoDWmyrvvjC
feno8nR4oxBIb2lExtqQ7oQqFJcn6ykZSmf5JGZZ7pucDlg0W4XdZCNmh9XmQ/zbJrKHHgjjFao7
PDTxRGIx83sLhyUPJz8+EXsP1p0YebEkjIRXjDlqRpg/eifz7XIovTFTZqfKd5PdkRwt/pc/5gPm
M3kL7N44Ggxkw7mPfDfm3DLvRowx5E5jugfZ4GYiK723xom8G2+yw/P+JAaGYzGNq7jLMqX+uuAB
+Ctx99UxpRu/HAwzD0zpxdeP7f5BxZAJtAXyzRF1xCPTaXx1Xc3upnC8mL93/aUsaYrEPiUiAAvY
ZwJc6TC5xsiA0b0gIi4DkY8B2dB1whyNeUybb1SQFDKC0FbYoSpIaHk37QDnxasNsW05gnf2bzPx
nXE85HqX8pm6yg9uJAwNDddtCiRzudsK2Fd0aMDqe5G2OAD/5VwyZF2+wnGHC6Z4Ertdtg2HxOBm
PJNt8Bm8MfltubItK7Zix42aJmAYCo1hwWVXbEPBHeesCmGLiFdi1MAsoWGVCYCH5ePvZL+9T36d
4RVyVNy/I4I+Io1Dr98Xh25wADTzzR71kMWpxN+JKGGJYObRiqqhFNzRD5DCxqsECt7EYlt8EXbB
fia6Oz3Vct+kDfYeGAZgTqt2Z9t3GEWsTm+7NM8UmOgmNsZP5wWyYT864NJdcKQU/PusDv64x+HF
hK9uXX6fujMKa3yIdbmiEjR8m3vBO7I0MA9jNcDUA8nsjNnY/Pxe/MdozsnwhUpmZ3bML903piq2
lr0U8iVhyz67zxfR5zwdary6qBtthuyD5hDfWmvnsE869hwHKcE57sz2X/uvM7jC7q/P6rPz8k6w
QTE0/BJZOwbxkvjwV+d0JXDunLJptWGi9NfbteA4jgArxVft3GB+06BYJkQz2UBCpmZrIAiu9rlk
aHMymwAHkDftDR7TO3Wt03yZvXefPdkdzvHjo3mosUOYfrzZO/aedwbGgBQev6FDaPXmHGwXOigw
/tlR16iMSwQgCiNqm1cqIu7TWXXck/sen2fV+FJirqGlr/TBiB8H+xYnbjGuKOTLTYmI1MsE0y00
BnBrqeagCm/RO7mBhES+VRja7QlzeVxIGlE9ZgANihzMlGig1yJaBaIpL0wm+g1IIYsqB30GS+/9
GNHzuBgLskBAUKWxPPlXaneef9v88HR3dul0pjoCTR2wBx8QB2223zwtMpYlEHzQB0DLBHIgUC15
BVYgrm69nAPOxRIpsXfEVPiOWuzJ4ZCVuyNnU8WxebRawctp9ZcPXC67X/P+t59p9pV12zOY+2NV
A+qB7kaPzNMravhEFMwhebCw7A74nLdpWppBGnKufuckCT17i9+xnpyBPvPbBJzNpD08y/PbhWQQ
s+7wtN4XxjE6xWg50xllYwvKquqjbdJ1apFIg718WNmIjLh00un2PEEoYOVhl9yViFGXf0AEnucH
Ngwc2CURe9KDr062/FrymjpmJnLOFlYTu0HJpOpe8WA19ljH7X7rYHzjVccmqavTmO6Or25tQVLc
oOsM5DTGOhgUhcGgbQj1lBRUNs+DPLZtOYLsPTNCX0iZBYbFpJsurYMb//SZXXdBtL7cbsL8Xoo9
MLkunRVYdsC2EWCJL6AaHYontBifFDtQiqlXzeeYdizvc8IqjhcYDJYYTeDGt5JBl7YSD1H+nugP
Jnlx8zRVehCIXEoltNRpWkNEe1hBKtL4ABxfMiJOY1rWasPThvIN1B1RostQxDjroHm70C0c6QL/
BCEGZ3ohEDEHLQani5JXMdRg6qQj3PnTy6P8x5kODzENmOxp2LAnXbDyAHplLEeTxOFAEWYuJZbA
nmlsi/ARL3Of9KvEhw0pEelpIltVQqJ8oCKCIWRcjxoMfGYtn27xzqIBCxMujpk/DdBGQvWP9u5A
hls+hAU+78N8jbENeAGucNgEB35BKApSeXpP6SHQIwd3yNiPGWa1AUs7FXqm9Bw+WS3ceUKfvFGW
kI9TJWjez5uwM5BDauecXXJdnATJwwM6ORhftKl7qF3sRsfc9ncUBdqYyTT58ISF0CSkH+/GqkbI
J6cwhyt5uTPE2H04xWfOIQ2mjPDuGwH48lzV6km1a6Nd1Y5gNldMLr/2grUEzBr6DQSumMHDPmay
xfo4O76JkwilQ9ta9QZrp5x9hgxWKpZoRSlbiwXFIQ7tEEvlIfbnPXVFjajTfwUtePXIuW8QpmUk
xazDZDT3I6rKQ4T3BtFfxEUorzFyRcEIQoCR7qZdMwUBiQtJyPElpPYOCoFSGbs+cFgQLEGGIocn
iExeIU3i4gZmipbk2fT90pv5jfBugoFBRYgTj16mNI4F+pTnaRr8UdIz+KDhEG8AJGwHaQrcQ/D+
UE1pnCBPDlYBqjtQSmCVCNHBCANfBIvKACOvG+iXidz5iA4AZEZ6A6I8BZdJ3HoUmIZhVf103cop
ciqgdmjvup8zLtGtWXsLzQJl3v8Xi8grhBHCLlJBnRkvJxtTt9JE8JuZnQOqBXVL+pmIafZm8wv7
CWH30WY7+gSv6YtCl5sHKF+IJq9A8DvogOcH5AAAw0N+Yd8XcYU1N40q/nPFB+JiNfu3YTncrU7W
5DKskq5093vgyxnppKi+sS8bMIsHtr9x/2IGXMz4RhrIkcWALWb68ZPIg4r4hC7M8picgbhAxf1J
7sH9EOg/8iGEpwJJKjltdoh/yeAaHpojcxQiOuDmLr0fcB8zVLuVDXNQZ8ubMkqiKWYggQ7WfvHs
a/2BDH0B4XBdHxTmfqMP/zKGxsQgcbYAEgNHmUsuSoNzi+FID/kMpqu0/hhppDLVLQYnDwDiAGx7
MWj/VC/Ah/h6vPXYSispwHtmgtxa0hpUpMwJXrMWSciqa3UIG5Jne5Zajw3nYg6l4cp08HeoM3vm
hnBa2Ak/TGQLJX+/mIlY3PCyYJ2QsUgev153xFOYlIc3pDvRsbHSY7b7AiuEVAAHHtxJ14yDUDjI
kIEBLW1oZo9oGfIQITTPDXMwGvHnLre1CgUtwUpDkG1gDmiZyi9QRfCZ/NtQ2ngz34UuCOWZ5ED6
6gDfDfdvcw1laPswwTiJoNlNAUd0j3DjWEkbqGrB3Ur/RIqkN6xPwXdKP35zzhGTQblgPkUSyTm6
iPYCmphAjqgSv3B1+Bqlh7OLwwiwfwaNIYoFMxEqoH0TYk9I6wkih5hhVoQ1qOj+jaO3zYED80H4
Ll1AOTw7Mj0Mc4kTBtNJurEM/uXNfUEvnWRULXMwFqRpLlh15gJW0aYEcvgy2Y5xiqgpAxJoLPRL
7yGmAwJbY2IJLE73glEl6mHMT9naZD7sV1mNdGXvDDSFcvGybv2ZfWUOKeKAEkFYTQ6oL8WGoL1k
1y+cXX4dvJpE3ic9exFHOHmcfRxrdmUQrAjL68IC4zCDiwJUgH3N1RB0zNERJq0NhIuRAlxv6J+B
Sb8YMhQBrDCE4XEncKPKBxzFR9jKZ8A+Icja3Ct2ng+LnRgo4LkFWrBbCLhsAxT0uZEcwCbQBgAl
IhlxYblrindxpOmNUOXgGo6Iqy+2kc9T5zahNGO5pi1WyL5hJA7rmLjrz4rA35io7VEkMNHcIMol
17aL4g33LjbZahK/F6wKF8iMsEEYlNQwcOVpuYE2uFoSJk03bVkixsxhyfq72AIjlQwKvmTHAq0n
3hyijSIDU0lNoBTtbTCEkagDy+EstBZhW+CeEkMNRuYINQJSaD6QzyE+4d2GDJXsB8HSCcWTQ50l
/7RJ1wSPRgNCUM8Q4emJUEZKU+OHTwMnWxoWlFmw829gzqC+rNuCeSUgdV+gsPs+MUFgqTc7FVR0
gy+NAqlcdeE0hk+gksQA9DlTccwA8Jr0+hsUYpmjmzrK3fOk4zW37LeuyTUhsMXgvgAQKujfp2i/
vXySdfD3tE3RYBW4P8IAaSptYDhUnjSx4bpya46MqQ1IyzAzEJV1y+V+XawRrnNhMxMpIM0kxwmx
JOF/mLI9p0eH35VYtHpdEADLVg21H4ZuosBIY53gwFgMmxwOigAuLTFE5H4TAi8qowVOcBbE6qEw
+sTEYhsxYCP2DOtLNpG7HQG0u7JiUStjErWu0ZxGQoxVHtGgJ10IiDhPzd7D8QEVUR2cNvzISFsK
Ze97hbP3CCEFaS48IGHhwQKVEVqFVuUPYogUq4hNtsg91Tu85lXIxOUBgenh3B4MV0SBUlhO5GI2
dwXZqxNSa6qK2+R34QXEltlZ7LKji9i7tSPxsBo98/l3YE23FSwuQClow7/GDVJJ8j/cbccopDFE
7zfshwNdX1MkvABbRI7/SAHvH/7wt6XigBXFPvn6rXiPDlJBU1kMniUNJ9ekeWLYwwN1kOWYPjuV
nqzj2LbNcdzmaEJMnh43TeQpVrG18MFJoQGMQeP6o0TeC/6gDSZTutdygD69hcZU/8Up+bKeMiuR
UEeOxrBLTtSWzZYHpM6x2Eay9SLmIdZ3oS8gA5UomRwTQbQW7kd+FL36wXb2tVvmwL6mWiYKhBxf
SFGsenG7xzsJqG0qEMUyA5yBquidwHTA9/lN2/3Akc34FmO23te4B6v7ScoPGeLIUQ3HErlydunc
2A07/jkpxw3wqr/pB59P8s3sAgo930/QsHP0WPgjAvYHLX99w3+RGBfVmK4x1TmAQNkI+AoTa/PJ
ffmo2UQQEkD+TZKC0YfTlGqNbc9BxPFZN9O/vRNIvCzZvYCCAJqKoApgmLg13iIID2rf1of6sHoB
8NboDNcNkaWG7AU0Hw2Q5WXawxkJ+QmRd+4mbfSTOG1EA5tD5UFax5DNqo3BaoNNRYcKqqHodm4k
rjDFb2HxNE/IbxhZixoBhDZFHlunDCbosKfqJGgjZt6xhpBEOTJTTismRvI18a7/X8AR3O58JTkJ
/y4AfOS3IKoNt02B0XS/EgFYSm43aME2BIhEkGWKN2Gm5GEpwbF9GVP9yfitnj1ATtnFok/ZwPiE
IDRFy3ZrrTBz8ku1hV9/6O8YizjThr8HXey9fSkxOxQZWxyJG8kQ2723CVgRuBzCEUylOdBIEciF
3XjyZfHKfHcqNEoJXdJAqCGSZQ5ITUEmWZvmdDJAqtbrT8BF1zgJLgeT2fsxd11hT909zf/IkyNc
p8FnKXYDpK2cdEA3AhgUIDxK+PVgGMi8hntU8vN2iKqeV1Mi7QkzCkRETW2XGugLpPmuVovSAMpd
v55AnD9Mi4aa07q6KJ2JHQkGp+V2VKMIBupzjgf22h7I9NY9gde5GwM6hG+q8jcNrPUMRUj2cVAR
QTjlmdaQ9LwAjXFgIngFmwLdqqcdjE5Wa+GT7JNIyXuhRWG6GcYvBppeX3VbHLFYfCggMXh4A1c/
e8SSQMwR6dKgQcbZDKYBPB4qsBIlQFZQJAyBgwCR6MwAiu3D0v1LmcL86o+TWw9bKtcjAtfWvhb0
qhMNQgVDfjznAZq/Bf/yF/+h4QVjl+yiLh52Rk7z7TpNANWEhDsOS6MJaWKrYuqhGoZWBC9Qz5RP
XdAnW+JmNxYTlKVOV3rnXMEpCuRZSKuOpMfSW8/DDPrYOzt6IvXSdnLPGCKJpXF6tMJSefDLMpoy
9Jk0Hyg4Ot56v57uh3RU6Y1GoHEIzkTFI50CiY1oHAh07Ug7fJDTqh0dIz3oMK3App37KXyGHSSD
GHkOjVJuj+osHC7YhqqnzmMIh9mxj2MRV/3C+I9XyBeMNoHFrcAFyIu8fdR5cMNK+jZflDKzjFVq
ViG9CRIUzW7aisIywMPxAyWsTDVzfIq/Acc/vyhkvTSnbkKvJxwfkZiBThdGii64ELUAetLlTBB3
YaKh6P99jUg61aLFKaxUPNVDpMmA5QlMBx2hbLvQHHxxgFts9tA2YaVU6nVXjQbLukKFvfkxK8BI
bXBNlZrn/B6AEhkJXaW0NzqkldqljdV3hVlZNg9hYt2t4qge2Xs1xwgZOBDpyxvSnUis4W/MPRA/
yYLHgneT06LH91ZzDIt3i7bD6vI1J9sOUNJTYse1B0GIsgWEF1Hi+UJphBdKges1m+p5h9MC1Ci/
bIRAgwDSPG/BnuFkRS/lvdrDzxVeUDvu8ue0ySLoM1lvJGyWULg8h7SJ6CNcmoIL4mtqzu1uFJzb
THehrmIvBWhd56KrTHNeLEp+RgRqn/Ztc0fPiNdvPuZjVa1aUDw8vWFUMDxpGkaa8xF4VA1ACEZE
Nbebw7WBzhjtAA0y4Xe69EM7Iz4Vkcp6jKvkGy2gDXybew8bHvdiNyJMnIkC/M0Wj0ct7vDuGb65
0SFF/3KFGCWfdGzal03rwGPBX3vDm/NUWsYWjX3v0TOuW0ynC6/n1lwYSGwnkoO7cdhgKIdigvkg
nYMjQWKJFtEIZbDwzorOS//y8wDYWj23EVlH3sT5xCIC8vQbD/MbnVc72NXZe1ijIp6cgnoOCo5v
8oI/12SR9uc6Tgn7nrGHRxI/bpCL63h/CneuflO8gvf56+L5+XdeXTrGk0OT8m+m6xDxYHYF9Q5d
484OtbIK6nVYQekkvSDwkIg1+IPTpuh3J1wDXRLkC2tBDVRTdO6JGjR22+EJuTMTulIzfqgG7Bxu
Y1Ha9bg3EpfU+YTvzXnxWB378xDDzkOqR+/sQcnOWO9maiwBzdBX81jPdmfmine0jvsaKqENtmIX
Niv77UnwJoZybiEd7VM8uBPbj+EmIZMtLlVCPWGwdgmjLO0ReeWVd4thQyZC3mipkXm7bPE3XFgv
TKUU/qBD4wpojzOdPZKdBvd+XjLE4RjlQaHSHuJ9jS4WE0HBDTNAW60qF2YD7WYOrIYRph8TuqHY
ypR23uESoJ3enIsTHdyGQVeYkTQtYKZG1CE3UI/M7qy15+EMm6W0ROkeoUgD4QUyON19CSkU9AhM
bqDrSEFmL5D0AnkXgyKCtxX6ds+cUEvw3EQo5ITK2F/PgjLHW9NRUvxLhWGAzQGAZFo0WcZIqady
FGD+0DiJea+6eR5WUUua9kBJrc60ovVhNsa05X3meMTBBqMupl5Wm653a9SKJNZWMIeFay8kvKZT
0u7c7Psos/ZGbAt8NABFAbAMOSDqJkcXPXKMmCKMidPO06izQRaN1Yv1M/quNDRx5yRL/mXDi04N
5+W3Yzrsqw4dzcLcLnqy73TIZ/0aHCxYyewy1MTozcP1fvCLo2JViAEkcrOwmhsgcfhRZPeY+kao
77DEOgA6v1FWZZyybzYx0Y+0kO4dXw2E1DnTADx5vxMEth2kxs1jBb8I13eWdrX6+J0RYnw3Yept
v+52wbd7mfdMvOqbecE/MKPprKGe1kNZw9eBQBq/s4fzSDw+yOHCBtci+mc0Hem7UPV2Rt0J3vYb
TTiVnHoQ2eKPo98sJjQEhwdZz9O/Wm2bZIDtzuMjzYAMK9hUIoeRXikSU1EZp8qDTyg4cAQHwgdy
6YX3exAiKJ6mNE6lJO0xrxAK5AtlUSmGW9E8/Bkz5+ne5EQiFxm9YN5+I7Y78lFWQHkP32CBghgi
HCTsi8mGQlswpNc+DZVgRJ5DIT6wSHtcaB6mlOE6raoAGhudBP6gN3yRS9CbdV1/85tRCWpXtick
1XEUVRFR9HeZ0A3j0R0fWei5NilA3UQfiR+0cHPhELbC5TM5QblvBVdkrYqR17Rf4VUdXJGqYxlj
rF4n1td9LH9BYK5amKXLYkDu1yeNEedJ16Jt74IWw/GqZlA5o+xOV4POgtkdFOuN2E70MNzUkhRr
DRQktySw7mspvUvg92eTyhszSCtLhRsqpThZiGXlVhYjQCgbOA1EjYtpfBTynFj5Plb3tLlT6+lD
njNSOt4i88r+G0lTExi4RefZJNGFK7dkYjgeh5BhJSehz8C9/uP0oiwnhaGoCQM8P2i88D85NyGC
vN608x7HR9xB5Ir7DFrOQmEqYt/TMUTJNA7+7ihWKTIW3uCBBFV+H8590a0SOPCdsYwJ3K8ZbEZx
cFektPkFbUry1AzLcitE2e9j8og8ndq2MtGOZ2YtP4s0bBCP+DS+KOJ8Ibz4exTxwVx7yF2h8oFz
yicrAZF8SkNZqFa51tX0ETUUkWX44KLkGtUnr0ELpSu8eKSzjt4rbVExL0fmqlIiYta0W+7OjqLs
ZaLoF3nQO0pOVqYdWNuME4Na1aFHewFSD2wB/Ky9c4YMfYa8EQiIynROoGIpyjXTIyoAskjWDiU6
LTz+UFj3KkxDr933cCMPVRiIO41hOJTIDgM6wzMixX8dh6YahTxQiB9eAyyDJ+A0Y1gFOhO3ZO6B
eFAISqDsxd3OPZU4r6FN7bUePyf18DU4051DimLu018adLJOVkmWK0tY9CWg4fM7+G1g0pG5NUVv
cSRiFXTN9o7FcuD2gOgJwzSIkRQMfvRvNktMA9eF3lPaKHYgFElLSb4HNYHn2AOE4rxonKNfjX6Z
TBZSLq5lcMvRb+Sn+K+0lx4i5iidSSizFrIU9H0JRBbQSzR0HVnicZrlZOxvaM48Lo4gF9LJNRQB
KRO1NOIPPWrhE2PvnFk9xBtC1n9oAQEB8ORlaizSeIDWEaYchxnbLc54pzD0vHXd89BrhNrGxSBC
XDdZUOWEa2TVxGc+vuXJd1Lew8XT3FvzlopGXsblpYTmUHUwrGTsxdtEbIwlaCbwKazGHnp9+6GQ
qDndDP7gp2zJ96XkYPdb9Io5nFyWppWrSGAs6HmHqfvnjphHjFB6ziyWahQdlUc0xdGB9ZEj/8Yk
SlBPXB+VsJxZIbuLKxyXzglgidcJroB+eF6VB7wpZ27Ptx4/Bz1F2VBbaizqNgP9XMbx3HHuCfgg
JYp+bFL5XcY5GsiXHrNA827MisIunq/Nl+Dh8GV2BjEgtECYddgmF0fxdqTWbPcQCSbZnKIAeuL+
hnlGNYQcDdGCH6BEU2gDLvmmfArEecvaJkpx/9EhTaKIxUCWAomCj8LDPhRNpZD0IZOlxWkFiqlh
kLgQSUQ27ZQQnMIQA3vugjwkdkYkdAieJj2WRYUKyheFaN5DSqXbhHMiD879LM8QPKNNI9oEHMlm
K4hQCcm3A+4w9aIt7yG/kEPHJ2KLHqmoTHMb1DhJDpS6hAFRNOCQCUPiS8ByyoHTgQZUy/voybcR
CELIykahmv/DNsgwpmxpbvAyz0NEDHIFyZULojjmNIpAbxFmGgZ4s+TEsQImkJc0rB/LQ8n3XTYE
GyXQqha1nreN96xwnnNE2kRNMBqjnS1fZVwAAosgWdHksEIiCOUlYrA8uCwks/JAUnl0umyHQhpr
b0vp7F7Uvy1Od+BypaNyTmDWDCC2/Pds+J/C8gzD7wOqAmjleVXgRaysDkkW4pJADbaAcHQuC3SY
6ezMdTL2Ip5xlkFR4TxQDC55BAiLcPGspJORGwpWs8O3ZCXw7J4O0ATVAPWVKIeupTHjyONdPF7V
oas5kTnWl0kkAE5wpjQ791Zrqgee2hKLI/U1Tn5pgEwiLLLSoh+sEHgc52nT8hJ6rI43ng95ALxn
AhdPsGdsZR4gD6dlewbQIG4rYzIwobIPZDgTKhCcfpIYQ5BmOYHPMzjXeQxrTvL+EI40J0quuJMg
Qz2VMZlzmNtMHYcbJWDDNhuHfcvZwcc6tKwc3ogUEeFCk8NE7oRcgFezuUsQdPsy2uPguvnjGxIz
r8nJF6zlGcxKGRJz8JHy2D8c3Flhsr44ov7+RGCR1clSEEAZpT8YUjVuTfmyHNoXTqsc1RvWQINa
RJL/ykyYE5Y8X3SBme8qxckLAJxDmMFfGMldarEvqRhY8SAuVobN8If4Jb2XiIMhGUdEYGK+QCJP
DuuYvUAwpBstj01eNiZBAgEHONXkGRNKTFEdJY5yTvR+cTnndm2d/vT3pLkrjT4QsEB0hvuGTYxU
aC4iXTNEkzj4Y0fT5OGoYLVwvknE5q55HO70QshTWd6SbfCyLBDav1oCf1kieOxfvQeHOvh3YDu7
JOccoS40eWGlJOd5k8XjFvGhd0MdvV2IkDLHDw2E7UACQ5tnBDGKRBphOTLgc/+DGAGjOuk+kfB7
CMk431XT0Xw+R7pKorfKyXShuSXthW2K53BBP6Qbl/aB3BnNlL50PaTdIT0nBF/tx0+Iu51LI0OM
Vbr5A8XhI04rL1E6qdOs+TjIiXJEvvw3VQ1O7zRbqO/r6D9TxncH+/5tQxpKXeJtU1hgekTdv/eo
C+TtPrRY6kcL1wq/nVe0eRBczKlAthTCX8pPiK1kRhCu3mTrdBj23vNjdieF16D4oitBHnnaPH3R
GhWplUOK3/tI8zO8j/7Emq+bX2vqheYwEFr0qDZvaNWI0FHzdkafeN9HOabfDms0q4UhMiHbt0qf
1rdNTwj9Y7GBlFvZxrmHkoxmxZg/Zn/ucWDBVFKk8TVr9EK02a2cBpO6Y/iAegIVVu1D9xRtuNuU
StxUsSogxOJ8ATEWjdday2CagweJzTyJ5vZLctIcmDGb/Cux9y0TOFWzIxq/fAAYOHqSjJwZxsjQ
e8IPmxOaH9Qj7QHABt4flxIGTRBjyGv+jj4ohJuLo4nUandFsk4AITIEAYowaWslNMRyUPXB0Y0P
rk7gBHrN5wtq5Csg3WAHxFoqXhF5Aqc38Mr/MNkxO1qRgDJgAJ+iILINd4z8FagH1ewYjBsxxyaD
hotHJ/SWoihFlIScwroXrGeb+IYLNAfGEX0YYlYYPZAnI/bTlL5M0YdhR4lMdo/+NmkwOfaipU7+
MzzEB1sHgLBmR0NuMJM3Ce7FYVC5dR8gV3eDmsGm0YlQ/OWOhj6QIMlyNGiP0qAVABFTOwgKzhqQ
LslEJEXGr2iVfQcT00zWJTFhqfPU6Irk48sa8A0UAdBCmNyFMKbH3ni9c0hvZSNmFDlmc/hUw96A
ecJ103BWWxoIbwMuO0FTlM2M9fTrFxuI1LRaJ8XoRnILKF86IDuDL8E1EaC6/O0SITn6OuMrzWmO
7TbNDkUKo8b42REeGrng9bQZSEpfn7amIMTJhBPxjKz73fxmbz7GLE51dhd7MuV4ZzqOjseQQ5LA
fTFVSPOFhA09jLlVGnf01jhPeFicgxHYaoZeDoB6njoBjAjiEUzkFtHcjWiRo7i1JtbsjB549B6A
aJH3IFG0H0ONwvNrxSXE6g5WHy/wgCTwOGfm46RLzHvCweALuNyMttU/p8PCcgCt2FN8jQ9892p6
cm7mdfTl3XliCAPiLaOz/vxiCNv0PgQ6S9lbDk6kOWdr7ov7OyBhPM1jlPN4zlv/ONravHsTVkC7
zaeRJSqFHvxXAVgHmIuUP6+8hWDatnayRP+LoxLRZzaMzK8wpnOxanef9FWzBg1j8eDpcAVS5leK
SjBc0r19ANJus8i+PBKaL3ZLUa3Q5BZZQc0kpkukWcqfaumBEzrsuB1pHVkCd36D/DzZ45MDSB5I
WmGmCMMwdibJgHrvSb4SybPw1m9yCNIooSF8vYS6isLvQg+tUNKxLwCcnXiDa4CtARkYMN238Vmf
wZk++ruEKQMN4JRIojhHXrRsEKDhX9JxCJ+xgLH1H6K7YQnHQKgoF/7hEacIlnGk/SKGffxrkMHt
yehO7n18HS57U4GPd4xHX1fF7E3m9JbCs7ASVNjUO4BZAOgeSClf9R9L57WlKhKF4SdiLQEVvCUH
CSLGG1dr24hZzD79fNszE7ptAxKKqh3+IEhnaQIoqUSFBxRSTr5RkJTMl2UVhQpnKTwAnA3vTDAb
4NuVy+ik0HFnrdsNlOICKqhf+VcPg2iqTmp486YeOGTW2A6+9nOQ/JN1Ic2TIy2lBzXxJlxKsnMC
tERMSY0RZgVlu2jjCVniFVxHh+SJGAhnYs/1I0slZCNyWBeFjCAy2/fsYO/g7cCuiVbtfEcwUHFq
lPRk94pqBHjF90zukyuUH8Xu5jsYVd3ZZii9DnQA8gezC3EgM0gV8Y0Qn9BwcUx4SHuTXdiA4xVq
x4P7RaUDI62cB+qKpxS+CNH/mwVnMSCoYwQUlV/IuHgRbooQDNFmwPaZ85ist84ihHBTgsBel0gr
gyOXXYCF4Xfg1jCt7Gyujh7skktSjdghD55QehipE6gLjNbKOoy4wctEkaWnZAP2AQ7tx4et1LLP
E7DBsLqaA3gs6eTf/gxwLHTb4UwSv/8uXAUbQll3xzgxDIdICM9u6Tau7NdPY4mvyu0D5uDFyj3E
yKR4h+/hZfb5UVgnL7QSN8Eu18CYfqLnFLOYv6dzE/sAhFicQ3i9272kca8reKkZvLfogYT/ToOb
dnaZnXvJRXUuq+2fMtIoJz+tiupndCT8WeHRMtSG8NQApgx6o45rNq6eaOXx7SyCbv9GWSyvwXw+
n1YLY1fY4VzWR0yU/4GPRMJjvRPRWAQa863meGDOWQpLmYQRHWNgfh52VVl7BF5A/d+GF//iv5Zb
09oyP8JOYn1igr6771k9en+xyTDH1EKbGW7FHP/0XnZdtqfCwRUkhfT4RaEb2Ab0yQ0zpug4vQNc
dmDNtsTd9jhidb0Bnz/Z5vIF8nwDnlBDJOFBW9nU3B5wETTE27F++tpaN+vjHNVZXNzQviZ8vmRq
8qnsGtdcvnuFHmOELya45nYfW5CpAULKEz4xPQ0b0CN4JnCUnbzrLn7EswkUAEppmHJS+z/FgopH
wxgIzTGhaJiJQlWnlG7JDZ+JHiVFUDxRy9+GPUzIoMgzfsaNtCtp9FiIFf52sEVUvM/T+qA1GeIz
xGyp2hcwK4gFPC297QASwF9YbDVbCxvEjniaoOaW0acAmH1cNxcRauEI6MMiItJaYoBuWuLu+45f
a8xAQV5s0Ei+ZF/eus6US1mmYsgd0XgwxigYX0MU+Hn6lla1YzCDonAK6XTLPFc2DFv01pkdwGGI
YrpqG1H9q/j6wQG5gQIyKA7cI8xpd3rXxDEWwRYEvyL17wxoj5F8/IFRzUjXMZzZlV0sFzvRITz/
7HlOQJcoSLjUrCi5gRz3+yCIQSX0OuBfDmGb5tHPw+Am+Dyd/cHpZjzzpNYPKQ4cFy62UEoPGJsB
TUENbvBAE06HctoiLB8c+jsEkzDl7Q734+PfI+rNX3T/AmDp2PZu/+hLbvgTfsjwGMA6XfGn3CR3
jzuEOHHVomwkTCtaH309YcGmSFJZvXTHxG24x/jirP+Xi9nAQIQ0APel8MFjuD5R4ZXcs7ZbWbGA
OS8zTp3I/0h6Mmt/Ah1Zm61FsADXYbDxdkw/KGmRW0qaLmSrW7wIG4TR7PbTuowQMYuqwREZEtO6
zk/zJ3UzdVlbW4128tF7jq7rXdSbtIBdZWpwGGg8GF6iNpQnhBMmnaC1fvpb5OVbVmeitINncvWV
CQKkg/f884Suoyp2B1l6uwPVmPPgbclT6d+F3TW0oVR1epPDfJs1QwmWUBnNFjnRA8IDStphsU4N
1yCweQRXD5Zm2c5ZIFg5mPdd0Rur3CUBvZCMdHrzZJHEkB2IHErBlM0ZAWq0ZrIe7IfHYdHEG4dp
xMoPUygOMDspoCIVsWTdg/fa1uzr7BycntB49I0HT6cakaqfEd7Le8hVLhfcTCBOgMIO9zvCm/ua
cluwQb+JM2/Az7uM7muEy4Y6ATHCcpPry1a4GAx4YgM4dvCv8s3KXLeAqLECM22Vt/D+o6xu/U3e
NhztbdVFO9KnD1Z0seo5b5wGu7aUBrhCNzeV3gtoCSntf1atN40eae8+adxIG/zKVAkOCSwUhA7U
HrFJfNP8V+IbSqIU6zcj+gd57SCpp3757P9AQ4cMhFB3ediAOQKk4ogAxQH3XnqW8WVibC0Dv1xq
BJUnG6GdI/Hc6UcF+nD60f560+ro8F+byiIVRtbMXqyiUlIHj99r+oFEd4oO8ytFKRgs/n0uDK46
ek0oZM8W2est+H+gXq1wO3lx7VKoyWHDCeR+OHB5D4MTN0CH0HBC7cfeZiaRBBPsvJ7rk/OwYT5H
tPolssADTjOTd2iWiHKtqVLF9LORMpFQnB6032RH1NuTc6Ys9ckTkVaWAT6LLvgR4uDVhFjEziPS
0vQJ0gFkSuDbYmDJsBL1W6iyxFmmQyx0KzFH+SWeDeJfqjhHh/jgKuQ21MCnl5+P8x7r3v4XbedU
qi2VZVJFpQNIyv9GUrSmvIBG96CDLrcSSHmA9lnbp6NJV1una0KOTD7fGbb9buKgfmHQgO1ZNfqy
SZdRDx4PtongoGgi/8WYKFE5BR2qUXWgSxrRCAKWtO+/Vih0g1vCITliBF1dqQisugnwhOAIrJRk
jF5hB6iC+NehZCsGdmepFAABwUsURMBt9gZa2vuFdCAFgGrZcfC0GLEi9ekfj8TZ2ciRkZHOK6Ok
645/AaEBifrkvOJcsUdFN1R8xXDBmB2gZAOfBrIUA7r/PZ2t0eX3SFsIHC0i7F4vx/gCUiCZOtXX
DOwiBiXBDn6GAph/bcwOC6fTsQ0DRVLlFbFaskohgo7zN3ahYjAvrTXJlxv/4FUIYm3WGyIE8LGv
ttPJb2TP+Mv3q8krw8gEXZu8miyuWEr49XL7leVVEQcpxBsZmCi4WEHw6b8GCEGwrL2wQjMqpz+3
BKI6aC0cllN2aVH00KAOOjMzvXNKubk5BjBXIox6BKNNbTQHgFaZYiaDp/xhyEHWAhKAWsGKT7V7
3OErNfhyB0BalaQHK8pMbfo2FenL0WmGVAMZnxyKYr0uNJq4RZ4KClSLsJdqGKVFZ0QptjadSjIE
IuF6UDERBGTBTFfb7DpiDGcdWT/2Q33ZmRwz8pwXnLfe8jiU0mNvoo3uuF4tVVhMwy63rEGe1a7s
5m712vYCNj/oz5kyfYROj7cDpYjfY9pKXsf7oOO7+V0g2I5NEZUoqvvHA7kq7GsSVMTGQUbRe/sQ
itMsEYWjO0ainRmlG0nEJZngJnG6s1J86iARinkmcSBNGfogaF+6a0qH7z+GOW07TjDASOdXCnNV
CrKMbZ6KF6WTy3zDnbrxIOfPah+apZCO7/QtKEmOTc7mHuVs3xycnal0A1v2HWbvItLRxT5ED2r3
wsMlXfEOiFofonJLoEYSBH0XrjazzQXyJJZWYQlflVSB5Rj8U/6ijfchMbllR6qmiktV/hSRC/vX
NVvym2VhxJJM6OQE5M/Oe8SsBn1+FxuxHpN5Ylx5JLJdjM/5fUD/uTCjA0GTLbL5Z7SVSQQtGhHJ
jnNIMfrR70zfdEbP4fvANAX9l4bmvXgjPA+/2Z3iLsmpyygXS9WUhz1SImoTbei73rLl0l3ibLcl
dSONYphcfRYlFi2uQyJheUYy55h5RaHmNandC5nwUJpLr+DOfDms56f1jpnZpKaM9ADLoIqkxdAE
8Dx6QEedvJbA1+ByI8i5GW4F2oiSAsywkw3vd6jGn/gVv5BNkILFMdMYIf7y6R+CU/Qc1QPolxrK
XFA+IxHqYmapfyhtTZYMSdGYkpYqeat/SoQkL1GJGpwzIhD49Z6+BDvHPjcZAYoanPxHvHN7/A8g
hnLOzeosz2dOxs5vCISgl2fbrJ4/lpsM5m1NFdE/kcd94oNcombZVpi9TyS0LwIBujzH5QbR88+E
eOD3NlmA7xQpgBMHNoC8PngFL8k8B52Ys3l0dKdh4611l9uLXUMm/pahxcKWpfxz9jrs19Zb1+vt
wjkHt7iF9nnYxNAy86L2u2cEEe3To6xGNadPBTv1cKmDFauerc22k1amlb3Rri+BKsS659eG/Dn9
+GfIYh7LaW0TcQbbxmpTcgAGnZjZeQwDgxJcKehm9E/CHuJ9MJbx5u2bzoXuWGMfAVzbezpKxXvr
myhNGFzFm2pXIhX7wnhmqQafCeoFwxO4xFPI+Y+fbeoip3mL2YZVdn3GHcFSSfN6k7PXw75uTpOG
XFyuIL089BiosBUlyVywi5XJO739antfA0t1tS5pzQ+usjE5DGCgA1v4FbGJTHWWDQ0OtX/MKawQ
wP4sIhN31gPs9N1A1C+kBtHNDSLFrxquzojFwYJ1AWSPbhvzHMUW1drgBdMNFl6LO45s210EDyjR
gK6nHWrhLkTG6+pICXxBDaiTHHnBa54wWp9A4/b2C50e1k4PRaxhRXthD5YZWqLVykiqYvyN+9uF
wFZlOnOkhUVGynS9v/EEwy7pFd2wTog+3QfSvfJSszTIDYgHA0YbkrYTEVxQKB2QI1QcEfM00Sqs
7u+j3Yg23/wVnEanRCYRmatE8+HbhnNPyWt5He2ovfDE3vtMdiIzQWNSXV4TdaJRBKOs8kIbQo9V
67ajHt0MieHRkjoy1V3XpA3WEukBNnCnsSQc/x1n+D2/2sxSB3dBAkDAs189fT24+xoAuPwUdfqA
v87I1AJP/nnVdH9oRInmx7W4FPvZvuXVFbUjHCiiF/aJL9aBOlgeijMVGsEitPHBeJSgZctT0XLl
opqAvDGGbI272Fj/GpoDKz1tQgBOVhW0sL6AUvPDquSLQQYLEMFah56R6jyp8UYqqTvB3HP8/LnW
PHi7qKk8f97j3vT0csB1f8BBFHVxLnn5/mNUfrMY3dWka9pb5l8Eemk7UA15OduFxZrxptBI5M0+
AY+ASED9JH2EdXynmkodH0aIhway/wpUmk96J3wmb0YjbZ6wKY+5NjYJlDf7fhsi3gpxk+k2xxP5
mIvHX3od38f0ynXpfOvTBr/IljFt/73wsWj9sQwEy53rUcenVkxhF5IG99F2dmLfH30zMsDvlpdi
i0xNCbjjo/e31NbQp+hNOZjeh5JXBwobKD2qtOWLlqS0/uYArJd3CvlyQ2KDzkUQ8RQCXtLvhaWj
fTjdI4QQGqAZnqheqN63s0bWgm2oQOGAZBQUOxFm6Qvz4Y6oBNG+3Y0OhVSNhYH/6J/LW6mJgwtN
A3zxuHpT4HRvggSMZ0E1Ug+lSV3RKwcvzL/SehdVG8DOzCyh9Lh7YLEuPxjJEGGwZLNfl/F1vCte
1FH7+1+UFY8L64LqYHVEDICu/rTBmkRQF5q7+KO0LSdugSq3HCz6GE80Ye6sRy4XL12qUi5kopwf
5ho4xqBrm6R1l50Fcd6YSLtWasigE90QvnFRbFluEM2JTolxDPc4S1AgNB+BGd5iZmtFDDG5Z5m7
6CdSQ9zDQ0xQ3ykPlCmlLrlry2C54axUsVJQjqWNujaKXkqRjOR8QomLVbQLQJSc9zQi3KsJzUZG
0UxIh0lGyYo2Q7n195k6+dAyMiniHocCAXlkC9yYUGw6kocdyxdq2twQBmLH3nt8Lj9yKlQLW1nc
TXeAgUz/Mq4LDAjEl2RbXsa9nkXMcaeKU4OgDdu7SY/+wGfvnS727ZN23l6v7b7ufkv1G8S8tKj7
xAnjrw1vlMrqpdxQKr/7HWLXvUcCqyNTEj27sb6iBaviq1qS2C4GAG6PG3d3ijXiVtqUZGyN1z3G
DS8e4xuDiUTLCD5exYz7d90FSi87m6EGTIyAmLLhtr+nln2MK0TTmsCk5LULau7PW3QygYksovvb
0nuZ+bavWsnPzS3qUnbZw0ObtQ6uee2/jzEYUNIlbQFXgMbrMd6NAcADUNxFTfWDLe6bfieASJQu
eKeA1rcgwBFXYmDhgYXyWp8fnxX4Up3dXT2mRkbzEpOHfvVD+P4mvPIe08Uc8HvF9OLU42d0wfyH
1u2ezjC4e9Ce3AtAwR9TPskNwG1B+5On+rcpb7cBcy7mizlf+QZHiXcuWsD9aly/3SNi1KSDT4fH
9JdJHvcIGlBVBeq6t3Y0SwAQvG1ebaGnMOUHm+UnGNHN3d695V1sjTcClN798Ru4unwmkr/fsgUe
8AHexzZ5kT//be2NNmnE6/SRZVOUmTgA1QFkTiGtLz/o9hCPUGC7unz2NmW7wCJ5WnaA6sn3RfrR
PM+fneG/5/gmeT1oKldDs2wMUh1gKBwfeq/w5DnXJCHc3RvrAM3oDelgTyfbbz+cC/FWY2HrwuP6
T0ueuDChz/Szn76yTu080ADU3d7DNo/yuJXyQ0HALb/NDhzaw1Z/bzP195Vd6NmD6EQBNfvkb7+L
2irPVtis8NCkgoD7yjG6wnOq5T+IPm//u8H3O6mWr7yFN4cesits5RS8cq14ZVi0CHLXA5ArmzsF
6i8Gl3syON6+31L81csnAil6uZtoKdYv+WemeHDGEKBMe/1X3ilfMzHgoH57iTX8P/h4h6LVg97v
YflEeCS9ALH7+nfFIkeowjXrYvPSTRFmhvzGS2Th8cI9TZTyBQwTPnG5o8Di6HknvwbXuJMfJpsE
TdT0TuH5wtsuE41+XPGkXaeUvV8jvE4MsSrjzUIeonUXb0fXifK7KFonTNOkPNTJKQok96AT3iF8
K2W7gL2UQiRKuwWvJQolaSMkPw6kfKD8frPyO264F/GslArBZtTDiewZYLyQdKDIwWtLhamEGU0i
Ih5viuPim7tJuti0sa3iHnBobE84csB+8VLT+aYtuCw+zFkS0QbTVb6He5b6t7x8I4WkArPUUs4r
4AMDLDvGKnR7vk4nsCXR3olNLXzl72JD5OC/MvFOu9vnFeBrWCkL8Ny4WoNFxxOZkEZabIxBLBHt
DXnVd05X0XQhNiR/3pGiSHKJ/QFQHpFn+8oUjeo5kKe5aMHpy61XnvAjZdLfZ6QS6LRR0hX0PhmU
x5KBZlhOPEjVVl5UYwV6aUL0Rx1USZVCRMpYLyziQhYkxb3Fu+Sf2NZu9JBMZXYgZlSQDjoQfVJT
Hr1gPlg9lh3eiGDALTaBPz0CohMXGb+1dOvWWwJ++i3yFQ/JWznKZbkU3TR9ItEheRB8U9Qf0TBf
IG+vor5nOhr1t24p6mE7Itse7gqiLUYPj2AYIaWea6JAKOIz7ZwgmF6QKK6h1BUqbpkponuwkGNy
2XOAEXwtRTfShMIMH8GameS7rC4oBdKFs5YoGVRrca1iXaMbd6IRKfn/iSbkLSiPQ8k7HyzLHKYc
HmH1Ad26C5VjcemS6JaPhHIOd6NFeCGi7SAbduKyiJ6V7qB99e0Gk+SSvJP1sKaLnJeIsa03fI9I
4GmEsqBpvy9QYbZLOq4UAXiZeFCyVBVDDD4TfOIvoovOdA8dInlWYMaiAbd1JJ2lHMNhSANSpJ6U
YpNJz4x2on++caq5zJNHTAqmFFwSLpZR1Ekz4d226KQJrG2T7Ua7ERUi1PtI1Tj6tel00h7npahd
Ag7qGAQsoZmvyfdTVk9H5Kq4FCbfy6t2IRCI8FvqXO4Sk8si5wz+IecR2Sx5m5x95XumZbiRjipk
j+uCk0EbdV0gMIGcTN5laHRQrqRUhwyj1GIargkX1+X9skWS3G8fZIeGFuE3mo3v2X4iv2te7eEc
akAI+QjsspdSvJcRdA6Osfb02bhaNE18RUuBqA6GwUwKxqkMNIUdPWHfWTQBPWg2nvDtpFt1omEY
Qp/EsOrkg4/xrE66YTu83T0FkWx5QkYqxTynAXBxDj6cHraOZDT8G5A3a5Udp65EEQAtSql8/NsW
Apj8KV+MPmaCDs53dIf0dLlonijjdEM238Qk+JZeXDC1RiwlV4tWzp7ZK3+P0iSymQuv27dW/qeR
Efs9kO9eYFry8cnmcY71DtKQFQXmhbfwPgOdTjLH+En1Obar/pseQdjBQ/Vtn+XLm1hNP/5mfEVt
3EYBQ5+vakIKep3gyiTH3fWShbcnhgfehqiu7N+WtOdPnbNDDJ+I3Fafq3MDASDY7xv73wP5vuZs
azf73LFUJCepgaIEBhxGADzX1aOx1XTB5njNoDBGSkhrE2n3gHcq43bt8AJv134Xnj43YbBQKMDk
lKsop1aEPtnDd8ZpWnhm2YES/GF7+793xgeKd34O2BHlp9sXGSCuJ0bOmZ5cVmTj+pzTMn9nn8H3
nEqVTmF0gdxN6Vy/ogVALovT1KV7TUJeMsB8eVSFaL4OP23vRJeY5I4iE2AKaDfTzXg73oyh3hNI
jmnteQht4+0c8jrf17bYLL9r1Eawr5Dv99tDEXJ6UVtpW43buG2+6xWpvkrhL+OUXlbyju0fHOc/
fr/5WCtjl319zlvlGLiSMKXDzwADENRuM7m+7eH27+qxsypf8PHZEq15/CH2zKZ6QksAPCFINTBd
w8sOEdtzUPkmjScVLxRHLtFUnStrThzflHL222HHPe8dnuBqcHW4vbluH0v5oaG+YHCDUkhbeYe7
EXMTe7XgRH7Sf2/neio/jBowItybFWsGDTHE1OTmoSwTagBgig5ky2Tne37JTeiHwAGaCWnS48uW
EOiHtHSYa9aQ2nxgStQ4AiZ50BKsVLGJcUZRj1iL7RMZ1CajCAVWQxYCmag2Qq4La0jb3j3NKGku
/I8jMMDxmBIO8iDU8jBNpf2GKsjbovciCDfNprED0prFS37V9FMPdsjixerXE8QuSJIQtvJ3WrWK
QqZxmZK/67cjRVpveXBlpi9CbeYVFFvo+wk9ICQhw7XRL1mEQSYxGRbVwN9kW+HpyhogWaGsHdvh
JYHS5ZaUhy0QQ1RAfUkz99l+uB0W9aAoC1C4rAoeP+9JtouOrGwX8DsgaJeSWAJR4meJPChA8LK8
+N4xQxVUdovSp3RZQclCChC5w/MwvLJ9YD8hpGaR+atd1qfyNDgPT5Fs551I3RqvJt4vfCcdfUdc
J3t08ubZtejFggNbGgEFufjTl7JLhyJLjTPBy3mEj343QqmPLB0sx9s9QOXpRhA2TL/lJrAYdJg3
S2oHwKMo40JYmHYjYU90aEbd7YeDSQj8AIJ4vrcExAzWhsybViwR1dO/+2XGeirL/oWdW24dKnxc
Fk4a4Ko5hQGB0LdBOr4pXcB3SJLrGCZS4sxjdGJJ0082Eo4GcworNlX5C1J4aIkCwg6OYIlFLldG
glwtvmMHE7sESE4LPCwESCa9OymrIX8ZgVJHq9VBAJIQxu+DNEHjzI1czFxYP22GWdSFmGOvwyLM
AdtDMQFcmP+MzrzUWCMienQoTNwvJjnGKam9moAXB+ZzRwQAuRKEsYYIWiA3ZEQzdH8oBFjR7BJu
i5Z3Q7IHKQ4EcqocXakT7iKo4KMGNMGwZzEEwIj5toaxySvSsv0fAtcuWkdt8AKfQeP2Rq0QBagu
gQCwaQ6Ncj2HRqSqcv1FOJZw0Fqi4R+lriwJPtIJd+/inFEMuazqvghEI0LN/02QT4zv6s29KgdJ
XaSiz/EJ3+gWChQt34EHXZ9WTAgSUQy3RHM5tyq3Cf8QB6Ib62szPrzuhiuqoKx2RAJEigIjRbhI
3iAqTZhzicA7iE9+tzlAt/+i0oqnWYq4PQhKLLDdvjvhPeh5X9B+2qAz1Ld9t7F4sAk0a8i5H6VR
y9HEdpyzHSm+9eOj4TNDsuIeiuqFuMpdkPFjytBdnZe6wY88D/j3ABWuFQDVOSZBQIKBLBumO02q
AdCS9+6DrgdzGO0T7K+sboCjFZgfZEJwYmpsRLWQzVjEP+g/oE74Y2CNh6sB2iMaTdsfFMg8jFKw
hI9eLlKCIjYENEhjMNQggZBUG6qoHmmCRbbfFtJw8CLhj7n91EofLtZiqHdwvB8O+dL/6afKAK7Y
20v9VI9kqBx/+nc0JJFZUQZ1yUl6e80YnSgGrZw3+WfCZxEm/J5K0QFjRJ3HiJ9gp1DyfD+99rur
Pk9c+31lwMBbZDPQNQNsWroWru+G30fssNegOMiL6EFxYvxUBKjYw/N41ufCpDcXXZn+pd+ML3xg
xlvZZbwC5QvcPmpoZ/mtR98/XXeG345cXcPHDw0VKV7hgHHh4fvYk8XwFLpoTbozOYD+bCZK/2xB
jL8xUFTxjJmdwhlMO8vlybsD2o1NHHkXx8wewS5gJ2354/8TkOLVxx/ymjyV+l+dLbaNfQOnzeWM
IWJFe4WTambbn3SR7UJ5d58j6Q1ERUVuxT5yY7ja9JCfR+m+g77Y5meTtla3P+7MTdoGFNG/US8T
cNrGRhBFVO3VgQ7rKNMyug/mcIKvRdsigvoU3dnpGbbatL0dnagKs1Td0WaCQ/kUz3rcNtwrlu8E
ra90odHlaQLU3T6YcHCj+wiSWsaISPAGe0Hi9uC2ZE6rmO3ou9DWY0UKJa6GvSYxv9XOtSMdBmJo
mQnALbIYV6xk3VmXEJq45mnduLm/zTGy0gVISNo/dAboMc/r6MYloDn4RXDaRkqGAGUIObvSQ1jd
SElPeEaaZiIGzZdI8kY6CQ5EVNIpa1LTRpj8PoK1I507/mRSz9g3ybW00XtuUGg/DpmwyYzQzm7x
QKhPQsFjCaDBGUJaAl3hQBGDqzb4hQk09ehkUNyVymtyoznokTCC9hcOiZCS5lTLO/QoSNUlZSTj
+qaVScX5K+o14iMIv+d53c+FARc/odZC/aP2LXwzWEDMjQ7SlVrGbAyjz+0vggkmHoq/FTA4JgZI
XUaz0y8mbMEL57vO2Bh37AvidcULtbYu3bmV2ETpyM3tU5R4sCbIQ8gDFCTpAvRWwqGZb3JZeOG5
SAQz9wrCcnhIIly3xcziCGYU3ybX6gsvB0YZWBBkO5xN+fKwnXWmqnc72NBkw5Kj+qr99JHInAnb
qATmRSxD8eXr2y2KvBCGx/Cij9RboDAL+9OMqPjT3KcPzJr+/GsqPN0XkUHX3iCgorpJQRDBDv/6
J+gklHi838EexUiz0NC6FlgDpFL6/xT/ZaUl1KE/Ku1QWR4zSs8cFfooPBbdGMWD4A2Ds2XDX/ul
0y/M7uFRqNkHaD/lIoQUaYVdp5Bs/RUXa4RfJqhLcQ7y9dqFOd6yItdGNAphz760/wllJWJjXWfs
oz5u1cEUmP1mCqnbgcN1sfbIDYPWJ56P2I25DnGtoF0OozSZzwGpMYho7TJ0CZx6caffthHnNw9Y
GUNFUoVodf/jEZSlKZBtrM4/Xl1UBe16hRcX0ChFzp4yqQw7GB2EKbAahAgoHA3BO8xRkhHWOWML
8HVCmRx6EcTpXwa38JqoN/n/rPQgQ3BWhLjxz8gdYXIuQw9hgNu014Nrv+COo264YN6AkbIjAfPO
14zKIeCq3wu+wLm4Pz2xeHDNt3M6RVv/XAXbZLOmsjbqHe1tcpqYboXfGM1Kuhng+pzj06L2jSY0
DTmYo+e+cJUQ1gt/u67W2Bdc5Hq/e79DeRF+L0FeEtROgJVxYDx9xaMOWopFK6HZIcavBO3BHtd5
Y9nCF6VF7M0dVEnGkMrIlkMpn1BqsDihMGwhFiTx7wB9SXvAoGQ8IDAJ41euM71b123BqA9Hw69g
BrW1BCIFBL4jZ9BBMKe8oDyKd0EH94LPBMvyTL9Z0MygY1O4I+LEEoEZQaaxEKBhUVGXYXZk3met
FZKBB4qiRIBbKb7mB5TdHrGhM6NKlUbsHOoRsRVOpLUvUb+/XnXB42F3mHYpqyi2QUlLTxFQflJ4
DA5th5qVhq36mmoeBSGosezwGY3HKU2yQj2hMW/6mxxhQGlgQnUlpJ4bjLyNe0mRTKGQHdFWC1Wa
bZCW53qfsRtiaoJNUDXTiX5GLJf4ko5+cMjUZO38jHF6a3lEHYieWOdC81T7XRNSAfnsP0kBGIMA
fVZKh4XXpAIz6HKLD5jCZFbi325Y+VppjNDjEsEwxExZ8fJF0EdmuK/7F3YaOySCNK9N/RLUrKjq
woESYRZg78xeTtx1Y+YnkUxgDHOnB0i/MPTjGPO2K1rhlL15YTq9wP+A3TxFi+fwJ9paMTNS4KZ9
bfVBKEwQ6w1cIlfdRqg9UeIN8pXUfG6WNsy77NsnAu3uPey3agm2wcsV4ELsNupB2QGMm3Xo52f3
CpPIXlmoj9lk4IvGrUEhTnCbyylFbYUu00NLSvgHVDX2W/sYK6xd7hU8c8rSsFyUed52ViuEu0Zc
UQgJgUmFC7eYLF9hAGj2a3/f4tzlOboA52DVVNbEoDrwEf9lqm8kIlbBAIakCkyJPiLzF4SrnLIe
5weaARLdYkqCMcOIhSrtXVlSa5FJGz5XnzNWXLu7vadt7Kv4XO8pwqqpJgmrn098PvWwNJipRmrC
HzgRivONfKuUBHnDxLVCbwm3m2V4JNVdIvTQ76TrDqWgtnNAu5Z8SbGRCC8AdptUWGlns8bIUL+B
lTmNJGuiHmmtVnusZjoJ5E8mTZdc1yayIL63rImoJPg+HSmbdeoYd1w93UyeM5VqmEAdSK2zBZsr
/NWKeERiit2dtViPqdBSO2dAjUj/EBujZmtrawqtYDBsQEJFRyjfLCcxyC3SX5WIAAxR72ZdwEhd
k2w7XSI6AUgKrTCmzw9Ay26CGSk5dCa1ibSJW4BEubSk6I+YMEdK2dsJ4FHEOknZwtZMUnkuiL9W
gARzG8QLweVQIvWsdU4nmIr8i3oXCwipNX35y+AT3lO4hVI5phgNgmzDGIRT907aP1XcXJ1b+HS1
SMKi7UTq5uuzC/qYgtpHaqU2zsRgSw12sJDbjhVygREH6FbQ0AR2lH7F1qOzNABXIY1fIWx2/K0C
GuDAGa5d61iaf8J6FToWMVsn3ahunmNV4J5jrG4C388tCh0+drP+93d7uAjwUvI77uQ5JRoxuX+I
vrwXuSwGS6GLT/jZv4PJPy8ZPaWQNwC6eXQobC9TLBZq0R+AzFHSw8iweYkooMM2AuKNbgS3Ph18
3pRsV7qjcPcLC2fLauvxkcQjpHEwIBC5IsJLVl8f52lyP+EAiszkykQJlyrqkyCRqI2TYrL2w3Wy
KUzRu6jhCYopXMFIxX8T/VqUWIPI/gvQM0Yyb5iiUluVkLKFHgTvj4ujQpVn1iXy6NpMSE52JRIi
Cuqxjk5bRDbsNIux7Psi4oeYNEK2HKBGMYhR6UJ/53a36EaK6p8o3Ii6Fuw2kt0+89e/yEiUz4QG
/Ga6I4gRojcTRVIlVMZaIeVkDtSwpUXS74bEJAXcLL9m9Sgo1FNNyF/Usqh5EyybYXVnoWBtkoj8
gRHPBgKUOeOepWR0IEyjCkSxBP1s7Hf02l3OWTs29hIx8ighTNkVqle9YEE16OVtym3ZyGJzLNXa
ElONc8lWg9OqNYTiY5Dhbye1/yYO0GG9bZDOgr1JcB0vP04dA6rgDI2dAPldJ54mAPUQQ2jyQ/Dk
Di2ZMnCtwEsP4ULaS2gWUOVfM3RaLBYXwOwMLQrd/f2ypifQzls4p5rlpzjGkxr1YElIpE7RdaQP
AA48WOPABS2HAiHJBY0qUZc/LyGncbOSRdCzAe2Vdmdijt6elUVZ0kkpDJgVDJhAKQAj4pmzPLeD
00A6V6rV6VM49CgD3qX/Zi0RKSjuhe4tDe/98/7paKBKdJA3c4gVzGETieNra2Uw9XZDYuhbXIRX
5BiW66KCh1QQIBCQllxhYscu4cq6oNLWv6Ol8FURmEvxCphbgkYP452ITEYLuYmO4kmbqFqB5TfP
KDUarnTNMAKaU1RhpG+/gx6AEY2hB1PjkoLbnNqUN59+BeHF81TCQIRtiA8lXMgSpELoZ4KeRU+J
yhiFP+HNe7zFcagzIV6KlPYf2vW/IAq4tOLNfCfOjw+I6wzAunoo+PzulgPUlCbuDG9na3Z3+naE
VCG9VLvjDIZBAHQd848DgGVW78oTvRY5rDu4UgFnimSBrA0VqjkCNKXlOCxYEl/0OoV/gT3Aw6pG
sDgIvEQ7QMYJbTvO+Ie8b0l1tUpYnnoAwPASwWbeCJjZN7ZCi9NuAOmqfeCCP23Bon1nF4BW8DsP
BQipIzEjiEUvKd+jJ8ZT1DtPaxCadEntdVvK3HRrwjXMRZGIgFO8TXvpi2MLH8sz5T2ourv0oNqd
mb6lgSzqI9PpPKFUZkxwYhnrpH2DVnIbHtArY9oLmWr9ScGEJkw20Wm5zCGuX2D4OKIuf5zvo72r
crqcy+yEvjCNk3jHmc6eQU0vyab1TnP8ulzYzhZLAUlmgfktFezJAA4hR8ElRJgIWbW/SCVbFani
ZYNCDn2SpRn3ACzPOgid7gcayqomZe/T8OBtYzM+oVerzHYXGPM9uuV/yCejlSyqWG/WPRvtqZnh
tFMSgRTB56WQz4YilTOulnf7CNHstSKnG+I54uuimJD1BIAiegTX6Bo13usIimLjn5b6TLruH0BL
a/NA1//br4/Bt38dCVoIRg5P2dEPRsFwmAb2EVxUtHG3X/nNffKHBHPyB/0MH9ph4wPdTxBU/xue
vCEEuK/295Mt/SL0xV3GOhHsf/EEQ3vDdz9/mkfAEzJWdCrLZLIpxeeP5FRiB5zM3z+96cfTebkJ
q+LlwZwh7BR9HYzFuBNXXWwmSdqQpzi4GSe/HQGUQ/uicuGb0sxdr3M3tSSkYdlBqqOGJwr8jX5r
HX3ikwk7W2dg3G7c+kzQkE4FDNnp7ypm132+XN64fhqzWKqvej3gcvtywfT7H01n1qWotmzhX+QY
2KDwSi8oiti/MDQVEXtQEX/9+cLa59Y9VbWzMhVhrRURM2bMqTHDTHW4boyqtBFL/Sk8yJ7xQEWW
v76trgzKr2EAmk/UECKZixZOG1Wk1WN0+Ty4Iq/w3ygrupTwlBDCJvyM/pXhLx/bW6QB4Rfy6BCi
cbHwmBgjIm7eR7Pzp37ZWaPX0Iyff63ohW4kINOwOzwzk02pViCBeZqLmJswUm5ISpZ+B3tamiwf
oHUwkP0E7RWHIkqkTJBiqicN5/onwwv8JFMsDySkHouuHVULDeYyFJIGwGYxvA/vDwRib86JigSJ
SKSknus4WiIuNxeAhVdktd+8OeWigyuJpMYiUwIFJN3dgpeRCnoO4gYsWivA5rmP56kYf6NvHzEr
azVH8/nutshcKge4Q27FvGeMkrwlSlCJTbxeMmIOLkGBzgm1xEzCDjyMR1aZFzYBCxkatQfjvyuR
cJI5gAyAgfhB3Ixw5oNGYA8CHwTFlFjbzlCIj3Tu2GFxhSD6c3NGEQkJIvCFcSsFCfB0phkDtGIt
RtP8K2cg8rI0ZxrmY1aC950yj7mNBoU8K1EB0vPfWwUN0axlHuAj3mc1Zf3TerzJva+96eUVkSI2
kG5Qh0YZDoPjlqfqtJXJE011ijp9XhRuQog8T/XuqEj61UY9jG93t5DBtavqJnnQBUJG869hvR8k
dI0m/IYRdNC2eQJyO5rNo5Xo+DiH13JxAeArbETThlfsvQiT9mjqagZ2FyQuNMfanpBEREIMnmzi
5uPbRJXPrsMv3NBHWnco9d8mhSupByDPHK1DKr8oUAy7BE7amWXaLPoPPXy3F68lPZDyZYS1Y7yQ
Jlz2ZGSZxtb42pMx5xYlK5j2ooyPcQPr6tYEKeHMRdvQjhrj5+weaVud62+7FYw2VF3eF3rkulP2
fO37lxO/mv1g3f3aI3XQQHOGlEMgz+NsMiQjGozOzO8czSW8wHJL/WVUkAnaRslDb+fuqwxyTKD9
DAa52QVRVK3PmomgPPN0FBaNdtu4U78YXaipDRvnoC9iAZz06jhoT1XEQzbwtq6ItCzh+maU1be/
5QUQKc/cBxbCc0b036cBROULXGkMMN62p2x14oT1ZoRh9aRNmvlM794rrw0iSxgO6UowgNg0ef8d
1LSPat4gbUG4/xyDw6KhDoplx28yfEFtRrZzzZ3T3aHauR28fWNO7T440s/6+xF8GMsT9nlLJr0w
/76UIT16UuBDYfDQ8UT0HQ19F/JcxF0foE6efh2kn5PdumFF4B0g603j8+xJB+RuUpRih4SpSN4x
cJRX2gNsHPs3CnMYsPsWhONFVCnG6WvxeUxgUR45Di2L7rY3f+DrdLSVsl9husFEgNfVZ9fNB8Xr
NBndiODofHLEM6FC94VxLQdTozlDwu+HCZqB5e35alelV8CunxYP8fslKaH5P+hhnPFJK8wz1KFU
GK/a+eCfhSqSjEY0Czj9bZpfKri/4jyQzyi+3qvnHaY6mvmI1/9puvFMby8XgXisrsXWRcF2ScDX
ExmwYISo9kmLDmDhbQ5WRCdbxvQ4rExxh6YdjRSYoEsJi+u8OYxDRCtr2jyk04TeBJE60zYX2eZh
SYnukPGJQlbf4SU29DTAXAamPSOSRqAmnumzD+3D9DiFEEjrVSQGV22g6W8kJtUuFQO1BUk0Xrg0
LWla0Ic0fWw6xBXlA8hT/YnZbG8mrJujSUY7btPtk0j3Da5ok8GOMrMtPqyUwuinOHvDBTueTCj2
KcfcSW7tXWS6W7ATCnuxWK1MQjsYX+6BiUddLLih5ZVBhzqI4hxBBKtumkdGDZx3hlH6mxnygwM9
lhQFiUobpfQ07ZLsMbxmnocxdg5HJ40o4q0dVaATxTPNMb0K8w+SBrbGKO1OckYC7thJnGKxR49S
rOmexg6vIlsG6WMFJPJlzrMZI2ULbcLM+wqdeFFyx+8Iqc1mkxT2gey9kCVvHWbu01vThN+IEwXZ
7YohwpPBi4pK/yHOZy/gAj5HhgoLRvHMNyZ2tj+bV1x4ug/IiBnqQQfaim+XUZp9qTDMqJFtwVKE
9wPz24Pninh/ml6cO19N9T4vszjEWSTbxYh17Kcloz4QfqH0MJXP/eL9v+NdeqQT249bRpo22sbZ
bYwlGllEX5JHrLrFRoPpCJLAlwcS7nkdtukYgqk4V3ElL2DfqGTcEI8qj1C6i7BF46XFRGRe+hGa
d7sddQUAalAZn1WzTwil2h3fPMWtXY183c9R4qVpHxH1EdiT3OBkdCh2qBu46HzQQmPKuKO2jMDr
SBRlgZRIT14+Rgh92MuGQpBueEqUDVrwMlCuRWALOBl+r7VDs29J7g4w06AaZuOcWMSLxXhA6AVK
ghzissrp6Y0pJNC6AYtx2DVlwVR0TZmOd0EE8dS+bD2PtkiPSho6kW17EVr/4D+onqClsesJ3hzw
ndHD88pFm2dcBmjHbrN1Q1IFnN1yT/fPk8yjcUMq/0DJIS11XL8Z6oxFCUqnT+LG3jWqA48HwQMV
tYcqSBFuHR6EycodPJtHeFhvm5YIMvLWi8Gq6Y2hIszRv+Mgkuv8jgEIuB4mZ8lN2uivNJw3bFa3
4mV5HX7xUPvMwfLYEKX0eANWf427EOtti0sJQhZyxcY1ejhUCKwwSYo+/MY3iSNT7mMl8dsbZ7dq
SuKP5jP1XDbU+z3ELjG+cdGe9Xasi4zWIVXLXpZdwjKZnfFhAUlBiiSnEJCFw66O4hTWcQDacgHn
77GA7yafscJpLRHjHj4ZC4ylRB5fDNl/O1B7sRuKwVonMJbtXXCz59GLdgBwvhiHxYqRRt48SJXg
Z4imuKjxZkMvZoFrnCW+5yH/SSzk7UjpPK+BCPZcmSQmV0E/YA4bHfFcg9XYnoqLBnKaM3zyvPSX
BYJGC+dEhJCBYyiySsrlX72G2p1lsdBRq3bo2TigVyWAoyMwytvSIrJQ/o9VCf8VXKBGcgkyux7L
HlnySuwDnHR2u3hjQSjeSe8KjLuyYfQjB4a85iVAj51kXTpBF4OMWsZbm0jZyhtzF0GJ+As7lv04
fwKZi2am4jLsDXYkisnSV2ODkDxdB5X5+UOvXEXb/o6cHKWO5p/HAuR0mIITUkubtp6wV1WaozeG
Tc+jEghXdwQcjUh3peEnrrcdprpuIuRAAxSzYw97Y4rl0m1SwAMetegzdH2NaXhGOTrC/TPePY9h
B7GO1QHMRL/76tSzzm9u6G09gJpkeGh4qSkRmOdZSvr1J9ZClCd+jQrd/+EPeQoisNcIsn7Da0Uo
YY8YJWAKXXs4t/QQNjCkZSTlFDIFakrSyM5GSmhZMpQ2Z/bIYSyFDt3ra3Y089pXkBFwGcHg91Mo
QnmgcALunTZkyQzRM2ZSpu0/br48B6mkfoUVA0ePDfmOQnw0nC0AFh2+NYpHIr/AsxMzgTMsJQcn
giVWvyKvhi2w6dCqob2kUZWTeItFb+VOO6bzoFXT+Bvqywa3hnk7Budo7CmMJd02FZ+qKgzWmCAz
IWJjr/mwGIA5CmutoL6h49d3YMlBJqMueU6lNcilMEodDhEDoK17NJD6ZSr8lTJCzaXnU+7HJURD
MOHDikSq5N1DqHBOx5e7BNIKr4Cirgt+ld5LLBFAJTEWzcdKyss95qKzJTPVjGF43xEoRc35yFlO
qKNcgkf1TjAjpQp9XSx8qp4iS9FyxZ2hZ3yY0MTjNX32E5cbAdbuML6I+AHEMJ6V4mMhQQlMAyvk
Q6McZ+eD6/KU3pe6940TZk4xHsSkCXGgKZuaYXigdM4isxGwWWPRxuKRJojKWdbyvAyemNKAIdOW
bNrfVdGhBKsxc8BetEl4wVZnLhr7F87YHW4sIWiHNhHYqoeAhWATKn69DJcxuM+RuM587Qmt5jns
BHe/4dshLkfz59z4wkQpDKzWmNuf222T/O1jHo4GsqSFkQcweTShHlXkh4wjWaRyoiqEECHkqcJG
dzBZ6POuU1kmLbgYpzsc1KABZUachMfRySEYe3c3lbDq4SbFkYF9gKjMDqnlRCdOWRdOQAy/8pkw
Owh29Lgoog3r7nLuI7lNGIhUKPp8AUDvPcNCzoASgyOqteLwZwjCS8Kd1x5zSF6c059IMNReYX5c
yuQYJx1yE4/TFPcADiOLch1py740TXlDDUIG5/HNMj3khlCDJ1owI0HmIzYoo7iY3ddQq2iuf01U
eSCZIYe68EP4auS4BKLM8ImAhB4CPZQpkC7+l2GS5cepBBSTSOylV/fLEYOeO7Q5ofs0mSEzzjAa
QqqrDWM63EDxeYMexaAWtDgNRhB+Vl4cDsRBa9DCYCuEW0X5ndshRM9NzCVSeMTpL/VJJejsUuFx
zYhtoPdUofbJEVQO6XHJCHd8CfLX6EvWwlVKJhWR+5CIgHYSfHbz1IN4QEyR8FaRxu34h13C+1z3
9SLDLu7pUq/zy4+4ZzyjNH4plhbMVqq5Wq0WOHHZdmgPFkAK/uzisMpgaFFsC6uMNGMmd0kE4Y+0
w/M97W0iIC8DjezhbPwYc2UwQel4dzx93jRDM858ceMkxALlCrMq9GcnFkIhOtgscuMdVf26f6AI
hZqCfxheTZhOVjjmEtjNBZcUYlsYhiTxgO9j948LHKxecKQ2oR/Lh2TgyjrbBWhwZvttG+NNTCDx
AWX5YuLG4815DCQoOFoIeZMWq8m2I49tsK7kcR8QK0Mv/LcW4mBHWoifko2AeD9CnN6LKQ/idIcu
bAQkSaLvJHZnks167GfuANkQprcy7EMDi7AqmRV5FYKXtuhn88Ow4qzcS8Rr82viBDwqCytnV2JY
CJ2yIu0QNFoflZWVZxbGR5wiSN4hD4q5TAlC84I1BM8dUVIhoX5HORpxBzwn5/n+p+qJWQd7rzG4
MK+CrdIO6LExjcg8sn0TwDMng8qR4q9ZHeTAEF/nBW4fWBiRgYiiKYh6mZvUwbsSkXTpP76wsFAL
pFVEtP+X0+97fQ92FrvePuE6RAAS3isIuiCTjN+eEc0XAB9WCig11ZbMt9BSg/TaM961oxHC0a39
OIcNSokRGmBidoOvD8ZVieI/bBwnWARkD9JU57AmYMpk7XOsOz3vPQb4s1q0wMRihDgjF0kX/pd8
SHzUea9XVIyFwSKh5RAuUcz8CfqjZZveFYMuNbZtZ4N5BPqloqbw6zEP29sfneoH619kjANG+IX/
2t/MSwSF7C0TsrDR5KMRci/Qm1EaEJtvEg9m880q1G6ipXh35OPK7aCG4ZLgwjT5EGK+QLdD8Zt/
DeYGfsmI6FqA1QITzZAp+C4EnEXJ6wXzQ2hptBDVyQmbPo/OFFJXDAyhQnRGtKlrnlf3MVQKKELM
t8utRv2BO828vHGETC3UbF6W65fm1N0TYcCDoVMeDiWzQkMFCa7vounJD0BhZgCG3kI7ZKSEjpTF
6Ll0teAL1CtGd6B8JQ6dLl5sn6D1Kg19mbfRxl3CcHDcF9sPpFuEMbjQy5BmvNDSnH0v7DMRRAOQ
qf/9d9t/QDa/RC9XX4j6Nh0P9DklD0G6eQirDdCNJknxNqAdiSBsC/LVDYkdeH/SsW3V3M18PGTV
ken1pQGVcBJOYTXlrDpmTB5mxyfNQafNv/kKcpdN6zlVB5m5PpAa84xgkGfO2SnY7kI1N3KsDZka
ohFrT1xCYtnn0PYjhKP4E7qtsYDd1poi8zihrqOJKRKKqHf0+3+TEiD/6wGdMyOFNHhPbg0j1gbt
z0k/G2FxgEoHN8+biGLIRJiJ09cB3g6C52SsBh+/pkXCHh8J9Z4SEScHwimLpI3uONfKghN3B6jo
0P3oI/OJEVHlDhw9GOMWTifD5WhL6mxMf8Rt6SlJC8HCgIdEPu/zXTSLdYOcFugbKJzhdt6svyWv
6bpIAYgtjZSyEAUZQUeVIOXnRFw3oAHOQqOHxRXQCaA4sGA6YdFBpjNvx8MuditoBvaxcbOJgKlB
vgGmhaeeEVOn9agaZaDBo8Joo4NLv/3ojSw+rcWB0xMIkNJoUDqgS7bPQXmgRC0+RrpTLfAKV6wC
NYohAAUUq7ZTKAWCpzP6wJ1BFBiBbtx8oGHJ/L1wsXjosAdAdmzq7F4E59odI69La3P97jNI76pU
IX1LBJutObnYu00kAAHh1G/0FQI7UQjAYOWlNLowSx7YxuIwMIxNSM5BxfhDCNygx3kD+UdnAJhz
53f3EIVu91OchTWSpYtjeZgRYDYmVivHSVu1iymSED1oLQxOMAsg05U/4iDLhjXc5vO8Pgb6Rghx
Gpf9DR26x/oUfWA0iQQRPZCnJTg5nTxyJ0Tdyj3sVfvyowY4LIvz6OPB89rvMUw0u7Rsq6D7gkKv
z16hGFK03I9zp8WPJvY6mdFU+TpD6kHLCZ5ywJKzO3VIe8pgBYhfzwOoV8APfBb6TJBNVHYIFghw
QA4opCF8cTRHzynaFbS1PoMPxqL9Ynzf0VO8MKXAaqH+LIAAR47h4tdr2tXUldXdtj7QLKCxWjdA
9wIFMkGeyB/8Dt2QfbXIbNZB2yaMF+g5Kt571ujClwuy6E4+1Q2uUTk6C/E8Jodw4xd/kEK63xlG
qgt+qqIUL2PvNb4T6oGbeJKMwAtL1fPvjESMBWpASfLEqgQb8wtMVK0nWAgpKfB5QCK5hHoHiaLT
gZ0Aj5dSu7ccnsL7YP6wuSWQLtEWZKmhwo2FCF5BFnmHy2EBfEbe0LqK+mlGfuY/o40Ja51UmszD
hsLPlRywej8bSDDaqg8VnJwRinjTT0bha/CcJ8tw1fbRPaWn5tBNqAa6f/ff4cw8Ng1l213g+udZ
4CUkk9yQUe6TVicTDziOD/NakGG5qQdsUsLKR5mI68GzHIRSQfmymIm4GE1Li+vxIgoPfbpDU8/y
QGv4FAcSgHO/4EwR/xRm2B2a9QHgpAtnMyLL11yEZYadtbBGLqBRGokJHFMG2Jc51SAyFpseivI9
KlSoQu7LF0EMQjtLd4m5mtPD+Q6CHPP1Yt5F4oGIqye28hBR0kbwaRuMhUcdCp/UN0N3zGEsHX9g
hqC5U1vUD/TY5KiCStkJE/yE26gzC2aiQbbF0QVaDgUXhi+Sz6i7T26QR3RCqc84k+QJCxf3S8GK
b0ontIB61N1lq4VfaKTgb3MrAuOVRUn3HEwtui3wPyKdA/oskEWzPy5pJjnjThopHvqpBtzOCxMU
PjdhqHnqXJ/j2R6QVQuUNWthF19ZIVk3GNmL7K/rpfx0lEJYjSosU6iozi6nDWVOChFVBA4VREhb
g4eTIXsfFCi4gk04XRDliJZjoLsbbGSIpgi8zr7r5qyaogngoivg2DJIAnQkjUPpUb7dJx7TH5vi
5WpChaqNJylwi/LMn+FoKzq7YPjZgQP7QF4Hko0u2Z0VDc+236aPwbmYgHDLOdxcUauSPFjZvmfV
fMuqh2HuQrBsMmv8ChYK0PBLMzjv/d/Uymxztq824y5uBUTYxoYS4Kyggb1EzgVIHPc2T4XvwSQ7
Z2KQq6CocDSaolMvVlGtECYwMDolTdaXJ5qbUYBJqLjK3EBj38Aw4/NQQXz24OQktjt1qrIVgRcB
1W6LVwCdqruIqTo418GnyIv9GmQK6AvRQRbKx9KFsiDH+T+cSlbSTZAc1Om9x6IiBQV7J89dj5pg
JABHpCYIwfwpc7K5/lnyrgvJUiL5HUc0dhJihiSGKLrTJNvCWqLfn6L9dN/Va8Vuc7quv4I2XELN
15fiZ8Pih+vOHdlU9h1LttrEuQATqTW+N4w3ccqfHYchA2h08KtogxE+69+24U6ut7wxLhUPtA1u
vJLVGipusnkTg6f6oHmXKp1dDZpQbQltwQ684uaxwZk6ZlODNYnVJEnpkKY+kAhik6AqAIfDxkjj
jSRxlVwXCiNCYDJiXs7IKT04V+5nkawQSzMKFJ8KqMSMqjLyf/JF9gofEFqxWCqh1+fIWB6QGJLJ
IFSSpWKnIi86pU1jJIzNikQdOkTklDINLxlsc8ECh/MnwlAERa6inH95ZqUodogn5MtvRUIlr6EI
RPS7P36bTKOgW/UxF80INVu3cmpOUGpVjLhpvWDhzRGfzyincR3OXCBgqdKu7lGjUKqFPeR5Mx+W
saj7FoSSPGp5cXrDJyPoLI7OjgrVVfvlFjR2COYoPIohHEp53sijA0h27NfkV+csl1i6oRHpQO+e
nRBY5q2oMRObpiFwi812lI5MdxLEMYcHCpB8H/W0FMYbaAaExB8Wf4mVFn7N/+UlcwtqMehSFKUF
EDq+8T28kC9WstAoKOkRmquQO+CJbjFFzbjh36ZNJqPe9mLMOhQnl8EC3Ie05tZfwCr+Ro0NnL5T
R6oEYQQx3w69NUFQvUPhI8vXhXW5QhWkr87KWPPONpfLfm7gs5uzkX48D7ZQRS29k+JQwIZYmjO0
VXhA0mt5BGRa3TCfQa9BtNlOQo7l96rJYY8CyJfvxMTTbkUFueULPwqebQFcC9e7wkXYOWKakZgK
P7t89IxXz6yjA0o7L6MFovm0mgDsYLEIg+S2DnTWCtHHS5+0vcUvRDeyacGRdtpeaNchBPVxu3z3
tKRkXFxg6SZmY8DloeY4fnnVoo1ibG5c6NPT57uzaTo9I3tZj9f40fZauvUZn5hPRwOHIZj1JYB6
ttAHNwbJR1kfznfLPaZPh/NDcYlm9Pe5+MvNUvtswt702xk/m07RmLyyu/HJAyuVV99brdxUGDe+
+Wh5njhyviM8aiX395tdX+nC+Dol3gl9NiTFaIT7oqt0MDXNLhhdetgJo23cTe9eml/F+CCFS4D1
263dpbJqjlIYSstLRbxVxJb1wqa/MIJl6bAX1GkD9jv0ctRR/9hfZ6wtOzYs1eOgcnQEupmjfl8Y
CKFgB/4/eWRBzhVkrDK1aec9bXMlmv1R6PmbXcTZBveO+Yryu3XEFrMMFNU6XoLDAe2yddc/o1aA
dSW4eju+5DjTWh3Eepqeotslbfi78+qa99FzBw5cZPYFe8yLWUwvSDFMKfo0RnzYM6hDjV4mC6iH
d3LXPzItPaC5H72Y0tk3aRJ8okvBujDf3Af3aGRQeXu29px2H96lqIxHG+UINHjRd0SWOCw0Jxmj
hoztGFTax56h5ZcFLfUxY/LiyJ5msOzN2YbC4fewqqpp0h3ceVtOLnbAp2fnbrNjdS7G/ePq+Kni
j5799awExPjja+HxYXew0UVHHQlTaR+/1GETgt+49M5vWx8km67ETPRqk9qj89DGy3eW7FnsLzAz
6BZEN5wBm2b6fhjpkWLqgmrXxyhV9+jELe+h4P2Dw7nm6U2vfnrKAP32CtvtVlC4beAKd6afDY68
xE4m9Y+918Nb4uiSTbS2J1rl7/7h6FyeyPUwDUMCmCdwBowvjHKzywjdzcrWnIR3xj8P0IP4hfot
x1k5gtRBhg3P38nb07wxVhN79bTfuLTQfqxL691YPHQXN8xN01Zp55lXshxAbHXcGPD4Pg23N22O
ySHoMfJ26gpYanZ1GyscvTujkiTSCnJOdekpkpE0x4emPW8N73h6pm2GG5vunaYk7B+m5yv/mwSX
j4voS8loBnLwBw8hi3qsrx9IfY2v0d2lfQ2IPmbBbrWbTe15Oo005a9+jy+j3vnvDBD+uEWnLNT3
XcW66uaFqRmyggT6o3e/WPrJGzyxLIah+vednzfq2fogYfUYqp+GcQRzcc5IK1rVGcQ+UCvrMn67
kGf6XwX6DkYCpsbvcDAhJn6nD/a/26XGejj6y6JYbp7cnFnK8+zLPLtqqfqgUMPrg+MQpf+vFUMq
uH5sfudo6r37tzu5FpuHB1gNiw5X7tUgQ3Vf5rQFVSdonfXBqfl3cZooKp+Ccys43Pt6vxMeFW4w
ZsXmQw0awTe3KxJYMqzjHPPKevQqBwmjzEv4O8233bg5j8Kt796JRFvxivfmItOwV/cyzdFTTIxK
277tfEL4wcWMFoPdQmET1wL8O51HZtClONOsuDMF4BBFLDOcSS5KOYIYf2cgs8poQP+D27FEMsIE
JL3nttHCX/0LXSeUQQtGuV+MdKNyAWhKsioh2pVfUhOqpjJobojzRxJYsAlpxUvXXwa7kHNyWj2h
wjIlBodhnK1JRqlJhkl4iFn5jtgxYizKsuuN82HuUhumVaD3G/RpC7cV3ByNFF5ycPILKik+I9cg
b0cdEPJQdevX9BHkm9JT4juUBF1imflrSlBhjAkrOCQ4fFCSafbTeX0c1cF1Rhid4ISz2gnjgpgP
GkE/BV4tclNIXKFTjfR0HdCMD+5wIBJb9KqzGZ8IGsSEA4iNg+e9Fqp9fBdMmCphu/8IsuFLtKxp
ZgtNNYIZYpZeNkOPihsj7cs5IHNzxB7gzmCC3Ov3QIo7iG6Bu9idoRqXPlROTg2vNy4X+qpakD6i
r7I/I+cUt7acaPWCSoU+fTEDYHcoHgMF6Sx4beMDJ29AlJVwP7zPrnuqgzrg4WDAACttSCKGIT2C
18PGGNRlex3SrIc7QCOvSR4ma0I4ILmtBAyTa5RDnaDl8SwW5+g9LBlQf09KhlwGXae5kSaLwma7
jBOgunL0ijuetm0Fs/S9h04DUde/gsq0vA6Vc0o/n3zpQoeAB2me6LEFFDG7DtX5d605d//j3gj2
xnFZ+J+Q5heclz6b9cIm3tH66Dhf+7lhUnFQD75wqBTdbad4P7BgNeY+dFdZ6hHCfw6nAcSkn8CN
xoyyQLAw5qY9ANNxF6kDNfqYcJdQckMBgXvaf/sI71jAh3twVvQz9k2SbxJq8YfZj0lmdRCtL+u/
M5Jhd4p70r0O6e4f4pCORvYHgQlNXBNo5Devj+Y3nTUIOTGl34eJJM7BepAwTANDdtc5GmzZyT20
k8xuOfxnPtHdBtta9euWobt0s8gPqR3b6Qf+7/RaOrDTejS6Svtpq5HqHhDhXXSs0kKsYRW2HE7/
I5oxkoB3SRsXzLbaJJtjGSzEtuAP1vwA/RlL3wAnTYg0zm2PKBTzP4wv51CjZdLgm5FzCsme7zPl
biljMGj6yvCXTeY6kunR7dnJ9CvyLSomQvxXe5IhgcNgGgxyVB5+oi8/fpxVI41gXwaqu7LZrwU9
FrLTu/tw2pz2N7ppNBhhbdNbvHEOSPItnF5qhs2F1t6JhSLNQCXwY4IHvaTCnCmWSrtwRg8yjUAS
qE0F6zHiig3eORgRvS3W248adYQu0gENLOTfqTxM8cLBZ83Cos5///HDwuHSJucZrWMKg/swW9el
KYdPDVij1QPBbNg8WXRGYiOqt7gbDDmXzM6WBUxVAY48vn5Y/6q5IYiwZzi9nmESmDfnvi7jalSO
QqCC5qaYvJlKd2479SFFAwIV0IoU6x7q9NhadNhk8XaW7/lXOHgcvrc+zb43sguqy+p2IRWmPdHp
4eBltAkNI7tDmthB43l3Dt5+DzreyzKKFLeQv9JqDGUpwtI1IPRxXKPJypFJgRPzh08DM5YxZxY0
dOXV3dhUyCJgBxD6m6s9C7/2T60gfiKZQAMyZh+bPsgyABrjoCY6JA69w8pa0TPj5tNuAwojKcFo
72DSa6UCHIRMfUAK8jeFQYQRj15pd53hUGGrDEmRIgXnCayA+ftqIN1DdEyoD3fQ1sQ4eWdRv3HC
25zadOr56zwHPhXsSCBczKlGNXUy0+4KhBvp9kihTF8osUa0fW4Gi4MqiGuo6Ms+bA9Pb2kmEP6k
n0szGbDR3u1YYWlkLemV/NpEkAYsrhOyFIp9VlBHQjX52ROIkiwFubh8M6QMZFvCZbGECSbgI1Us
b0QI2AEvzeJoLpMuOyF6E9ulgwdWYEX84MsWP/sdEFplE56YdqbrRv2/Lm0ZXq359oexLZDGoa/W
ookn6PAyGYrFusY0ztOhHA57Uyme77xp3LMyl2ji4OQH5idunushvii8igJqV8OaESrEuiG9MRkM
Wd8RfmfNyjAdoqHaUNwsa7eOTrlJtafZ5559Cw5bFVt7MoJJrfpUinlu7U4E4SKA26tMKAT1Qau2
yA6fT+4B1e7Vq2vru9pZHzrvlqKYkQXh77L4rLLjOH9H7+xP7ddPtmj+cc9UguMXdleIWhhk240p
3dLGgIqKLuNrSkpa3qzWy1GAVPoJ/RSy4QJPp1WHuSqIcW+7jRirUKYfiycjYwOm0cHE+Dr/yhdy
2D2J+bjbL68NpEZqi/5k5VEJww+h28Tgi8HLViQWCyjexzKgFi2DBy1biLXYpYO1hcLsg+a275Ii
JCZu6shV6ioK3hYlKtNQ8E3cUpq8VZBApT7v+bJFlCYJ0oAacQIiBaHINuh3HOaZVKcdfJ0RhhVW
k/C+QHWH7XjOEpBlLDLK0MaKsRDJ3qwUWEKyeLIBZIuvA1qrDzQBud0zHiunOCW6Ql4b8gm/cMdz
C36L3nA5BY+Q7raSPvCXNiaA4HP3YcJUORus178sSo/vBs07u80VD+BNDkp37yYPbHdY/Bsyk667
LExnvd1uXxF2ZQwffImpmoGIPB1NUdgaou2lo2Tx+Guu36Zqd6fAGbDAvZK+8EyApu+iK96xD/hv
0rZ1K9zYaOoi3iit0K83QSpJZLxIUE1mQFs2KgBGUPqsetmRa3a2uUXOinuCHywmvZIywdGkszCX
yUgkuC4mQodMjTE8N4ZQAt2ZTpS8CrdZZsygEUIkhEDDBvWYcYNtpBuOnEOEHFhBQEHWnOchTCE5
mnDX5gh48jWMriNyylTAIzYGGRnHU5Dsgc5hXVkJm/bchzvGbmK3cqMUPqZ8ULrVtF5lBlDUSkDi
uI3O8CPHBuMjAecEnFsRCOY4lBYY5wb5F+cOxwT/jzk5IJMwNaFPCl1RluSHmt88PBHZAD1t0TD8
JxYhnTABE8U18Je9Wicgc3P34r9k+D0l6T05dfCcxVA3OKM9IWSk8GgaMAvFXHcui5GT5+0kuFPK
K3Pi6NJrgOeHXBea39I+4F2EVKjHMvzHsuZsuXPxBZ9DOghQygQlZG5pLUoWDO5zS5b8mMqZefME
WeYzylXK6D42ty/OzzujS3JUyXmkx/cBgxERN15W3r9f69FWaHWgrjJ8iZozdpjSIAPxYjoJLmU/
4XEymN1GlPrrAHFYcnlvGBUwdTnAbnZEHq5bGt0KaZuSLaSFG/NIu/bNbsBWqyBCdCKxkTz3m3Dz
TiEmmUcuqQULTouSqDZL2Ej8u5yWUAbsl88tUznUa1PxO/5zUEHSq/g4Agy36L7wKgpET/6gS646
PWeLJPk/Q2P2/1rQ3iWs6/mS20xX1JdPUwxec2iVnAGib9ILJIqBnq2EnLnlFpxHTETSHhytmW8S
6lVDQg/vIu0YekTfGGlI744IVChpDZQrR8oWCUuiZJtTvmD6DOw0uAQww9FhFqJoI+jOdO9K9wi1
5BPJBUO4NIQQrObJyENFDwedIKb22oDicr1EkC1SPiTGYK5rQVubCMJLw1vWgYD7Pas3FaAWJPGG
3VxnKEukIrDxdN2EDtaPBItXMezUUZd/lQMnQJEklTXN48DViJtDvkZ3qeFduFP0BOXuyjJhYfF5
ofpQYBV8P2fkfMiC+91yu56zHISkSetMhRlO5JODgwchV6hFvBYaKXIprMG5bL1IlqTcR5GlF5LK
IZTYCHGQP6U3fwo7Ps+CQayfThwMCJ6XKkfj71Vl6w/vchnwVmEGO6xY5OeJwHfG9a9T/CNN0bx/
mcOg4w/ZMRwdjHeL4pyCVarkKrIJxE4G1gS6/dZ2K6ZPkAl46g72sT/eDs1njKGgDsinKeeyc9o0
kd8ybSx0Wp4Dv0StqOkByafSWWXnU+gzR2DTDlt1yaw1VMAIlRYl0xswZRICCGgO+BXd2ChCjlxu
NGpsTs09F3jea8FzjDgKFf9C+ePCOCIxsBD992WuMGfuD3sVvwnlxw5gIs4DHhB4PJ+JD02OHUAG
JdERv+Cndcb/kywmxjkWji/bh81l0c/l6fBEoTZUsmnkCbJBnk4TGGEk+XqZyr6UrxPsWZ+ygh6b
Q5e0g9F0jh7aUQR8QO7KZJKLgx56dw0Hj/PvYqX6mIksaOMtljwwritVOb8Pu7X1Bmmzb5nTQvbo
OLvgJYu6HcN/BxJcNlFJiK4JpCpEZ1TJZqfE6SIPx21p2V3vOWluFKttUpBi00F2rPiZTsXbYtqd
kdUGgAd1sm49z6YSsmOnLTo4ZO6yQUk7sppUaaof7Td7tPJatGGGeVRWbsdhQgmfFRwMMT48e2YP
hb67daOXLGMgj21n+9pmGGI8h88luvbfw+SNsUGbAt654Hw6YP2StKZvC5w5Y0SXERtQX9jzyyuk
Z6g3D+ZX7Zvm3SjO8vmr4RQ1g/MFxNUey5M6TnubaLEgXaJwEzD9NsrK/GjOETWBJFCbbP8ThWLu
HFvBndIbhBWhSaZl+TH4D/vGpMtiQ/nQLHpRQSpG33026bFNe7Z688VrtcVYNSuEDNVEGuNOiakZ
NS047EQmueqVuMaubzh/apY2RWr0DZOzwraLbAWrvc8EndHepD0hGZu1+u0JBWmrf10ge5Ehjod2
Sac/7u5aKHMymoQGLx/iiW5VPl8wdbVEN8tv+3ChLSnq7VOfe+CcBt1Y9FZOA/QGWtNssYdoJcIa
HSub6xtc/2zR1eDjQTBdqdAq0HIb5+GKIQ848nRaO1uEi9JqAdHwMCqG5ehuknrJRFKxb3lPisN3
9HSvNuxKxr+uZ5HVS/4AAuymPKCG+50nxiaHjfBJSaapt8KcHY0GqYXeH03O/kck95oPs+uc6Usd
nO7BIN/L3Au8XY5490yN1+gfcRttAW/FoJS0x09/9ZT6uyUF9s2C8QC9+DamY+CY4cZEJON/LJ3b
dqLaEoafyDFABPSWMyii4iF649BoxDMiiPj06yt77ezu1Z1OjOJkzqq//oNhHRB98ZFtjiAh9ehY
2+i1bgHmsEMoehjq+oC5XIiFXMg1sChGYPStesRu8plDGkXSdhhdDJALMAqK0LvFrmNwvwZ58FS9
HpyZ4IPyrUN3iKIs56awRocBvj+Ufz4jMEfJ8RzGuiDM+6TauufYKoPOaI8zf/LEPE8wXgnJ+fWz
rUnOTvv3BUCBP9IWy2oovy1CsdGZYUfRN0E32EBDnJcQYI8WMoxUo8PUHOO49qJPZpVHl+HyNmkw
q7FcVujfiwERfLr69/HTSY6DXowr5g8Iioth42zzxqev5NdiYKnMn1xj0Iwu/fVAiHoMr6jx2K/7
62V4n31pQEQ5Wee9EaKVLPv6UD1Ikq0M9fBPvoAUARsR/uxioyIV9IAL8lvgr4IxqLsRcHU4BDax
3n9nJkBvW0P8+HM/Wrf5DQFh7dU/OAmnza9kkQoYpQASnLG4E+in5s/HaY3pYven5wOYN7Bdn6F4
xrGaZnCvh3B3YRav+Ze1NWQdnqeK98Lq5A0nRotklT2nJitQjVieFcjEZWJH8CzcCEAJAeIUGZXv
DjYNCsqncyQJytX8xT28T137My82XYon3+jDtZnfXPjrf98cVTcXU8SNOmfPiw6j0+Q6KjZrvtfu
+Utx4xy6i7drbwRoMDinAEEGb+aktXMG6Or5V9a+Fr2jxgPveoPWtUdXyJp4lpOByn3JrxI7oZc9
GvHN/8axdQ5ihocb3jPSbbRgU+KZI2AVo3SxG+4xcn0tUK84xXY96oY6+zLmSWXQXp6JPX0txHNC
dNc6zoKYvOPf3dk9l3t/v4f8Zft7fpx4QoiJ8b4I8PTmx2BFkbAqDliHAZxNoCCId0vB1A5D45wR
As+IT+FLEpPA4oViqf7un1p2d7le4riOpfFtMSn7Hc3CPKjnstP17N7TwusHp+wHXso9uxl9DtZv
DvcJr+/1tIaCHuPyM5kI6InocjL69UfPFuFZlo5y/IM3Czc0kx5fj39Pc+7CaMGbNxisE5KdwVVZ
IpvhZbIZLrvWgo1gYvyy/z+dDMPKtuw9QzYe9Leu8nOeLoczzV5u4JWREYG2wWIB+8wLYOmJviCI
cD8DWPqAaQ2FTiYRx6preNQdYEnB0F0OFScSr1JAZqsD3UZlPQJWzYJAWqAx/Rr0npv7lpalDTyE
t+toMkKDCubETma5o5a9t5amj74CLBGxohmOo453CWpWJSs9EnkkuIx9BWbcsMaEVjBToCP0l/Zg
oHjicib2iWurGIpvLihV9k0VJujBzic3nhgjBlwrwBBvq2IFEU7IcFJPoysTZLI1vfhK8J5dU1g9
UQ1e1YS2HsGPTwWKl2Y7CNq8uHxST2EjRfByIBjBrELtEGGkkUZcxraTQ5ZHU+LOPjE2sKL5SP86
CHuHlWctbRsqhLJllEMzmBKQjBHBvY8QovTR3WFzcQBMz1FvZm7g7GjkRaOJrK4B6fchOdVfGDU4
zRhxIMsX1Ai1KZ2Y1MZAE9B8qPKeyGIWtMlSGMmEZC4GH2BgkcAYOIE69D3eD+3xzIYqCHmjoECU
jhHNAdRNKK29QEsU2rHn/DYVdtFcHyGvOfnKStSuwjCEmzebrbkKAb3KPNgBwh29e3JIYSl96UGt
L0lEGFolo6Kqf0yqBdy59AZnCnbdDVaTFQUzBLaEYAqHJKU06X+W+EqQ/L1aXWG98RxpzoUU2xHZ
AY3fGILUy097xJjsCOUYd7FgkkjXJKEPw+sZ8MnrclkYzFgOrCxhqX09JDuRJyldIHCUr0SPYNn0
TwTQxqCCv0GGAmG4hSeCx14UXij/GDLbMES3uOlgEFVAK32jv9LgJgilMdkS4sBmMVUdekHIKvWK
9Dr8MXt0KGjG3rSv2IfZXr7bliO443hdbtc+0Wb4ZWH8QEkdvz0H1mOPnlG8sRsiHvPBDzN9JHCk
r8akkNm7Na1uRR8qPKK3B+ANZOjsxs4f96VQ4SLUx1+PDeDHFTkjqkXPRAfWc743X+1S4wucIbKC
FUZpoK3lAnwI2/POvB6qg8+AFjWatMRKewsPBxY7EA+DEwjUgAVb8fjk4r7E3skuBj/rMWRXeJtP
WBV36zbq/GHNAxOr64uk8iVMx+5KQUcEcDfooOzV04z+yofd2I4RlFFQeJV9LCiWa3CCl4Ss9MiI
+SCn6Lov0jMAT4zJ7rowhq1Bz1Eh9MImQcbpI2OyPgxJvmpaIUTvhItlQkNi2uhX9Ca98Cl+CCTG
+BoQK31CC3D1iT1lZ3KKYdwxudxDW6G74BooFqPEirsY9O+5QJcbqien2qILH54ACteuQeYMyTJh
bUS9JSjjIXlsA2aby+6E59FCrebAi4OkDymD2eyMYZ3w84CpA+iiPeaR3NtYqIbNYj3J+e+Z08UT
8x3WPQxTxg8zhulOBpBzolJ/Q08U/x62K/krYY1ex1tmk1PAjuoOdUouHWokxdhlQtX/BIqbnhEY
dZGuuLp9YQDxGHFfbq8n6/klzrL3QnNgL9zn/oXdLLcqbMQ73ndHhBHB0De2W+DJbnBP+V/b+mCc
gcz5lwCBo+xt3+Nb8Q47UtfJZp9BBGZyg5+19J7LT8OWvZT5AVUbWkq7Na4xjcYBjxNmOdNcUb6f
GBDyDiG6N1jNX3iMAj/q0FNZ7+SdyIKYs25Ez4K5rQBS5kCMhZihj3VMa6TdFydbQU653WmupWPn
i7vxjfZIfDFNhkH4s0UvwMJET3LuwN83s4ZJ49NVuWqIZF4jDum64GyhjxW+Il0tfHckyjv61bme
rlf5L4loX3K4AAJdv822cO+buz/OA24ouI5st+N78IDmB+zIBpF48vVwlkJwbhlV98L2RCiaY1mb
FcKm9BUzTpKZiRjzsIjoQGWAXrFrQuPcAes9+ywTX8Zd9wQVmYM+7OW/Yt7pHCO7O3nIDQapB4/y
P2rIQGbggTLsAuLJ1P1vjCAcxm7FHsaI2P4DFiKYmZXHfI7ehb+Jql/U7swIbHrpl3Obwp+kC3ZQ
fej9U0ryzt4qUvxO7fbsTXo328WPCrv8hosRPrs4liXdiMZ0ALd9tZommKvhAIiPTc/LxVyZDxfV
DM42XnGztqiqwFcwnRMw5Iw9Bja2rQQYJY7NXxGMEt73BRbXPvxVMsv/WQG+eX4CpghiE1eug0RW
80zrRk4Y+Rp+rCWgQakAbPIIwKSpeJ6B+ETiPmyj8R0D6kXG2AC3ky2UnefwN19jSbBrCUcaFIMH
ezltHEABHGv7MV/HcReWEOxZSLtD+JugGXUEZgu8KFgWojEvxuzkyGU9Ynx86qDNqlYfRzkHJT6R
3GmwtOiZr+RmMnDdGnhhBcfVLTHwNRo3Q8S7kwJd7J0ZHj8bUvhxcsI35O8KAnyI72u37PovzPaL
SXUMFcU/ANmYm1fpGLfIXAdrxu2ZF+nOfQuN5ALMS2rWDU6OrzNStNDnWSfwolkTqDXmF+5z0Rw9
DG/c80Jr2zkujbv1NTx2EsjB8D7MFJwbF6KndYJyjvZLkQTnw6SgegKLaWyM5KgHMKgi61E0vrDV
cjAgQJeOt6aCuvb1XeceFbDo6J1m61MEUEIn/bBPYc3ubgQqRjOth5O1Ha3lwTZ7bLQOeulW5n6e
zkMJy9I1L4RSap7C7nIK9cwBgtN/TlPR0ByHrWfUStqQ369/D3jzO02TTb71227i8vdd+k8C4ivg
Kx0VjOm0Bm34fhrw34VcP31Vnuj9nul6DZMoYVKiupfabXWcvEpOiFAj9ey+IQvE7RtKlNcmZ8kT
YtFxxbu2mG/wZ6NtWidl465Zu1ePK5y50NEOlATIcwa4PZRM5fvnn/OuGhX+vWXX9KCbE0geCdQe
bAKSE9fWcVq6qjAwTmPG3n6btFMeEqZRpENQcRQsddZjA6gSWxpbIgJbXtaT068eC+2/GDQHDy9P
RUWifXwiCblumgn2HXg2UcWhIkium9OVwuE2QKxH+rWjbPMxtWP8gNJP++i1kieRFfgLXQYPuOc+
f7txncHEOmu7ZL4k9pUEAd7JtbtFjNzaFAsP5pzgTPsXGHPfYHWhk1TQhP0WNYZCdvsWfMhZgofP
bJOb7An6RRzepfEVpqjn+PZ7err572d5xDiP+BFYhlCxhu+Xm7ZNq6vFh4TMvHq8flHs9s1ltXY4
Tl1GjGIF0TMpasTKpw2jBD6Bd01vtYtvXTF7jZsBFLLcsNqEQbB6mbkx0T+V7IvqXsyqd91ZfQpM
fXB3n4QRorXi+y0Ktjx+YtyYvz0S/YQNZMAbfPs6ON3ZZWrIvog1wapDcdK4JkNxHJ5aVnWPTKDR
j5MZdtnuv4ghR4+XBWqVtNR+eQThvHu3u/3JNzyew0Nd3vZVgZiU7QUlJ1huiGN71/kQo3L2NewC
cFHwESp2Lu7rt5cq99FLw8Qwcw0GzkGxPLvhQx8adXxlVwueANiX4eUX7U/v57rJHnE+oAp9Zy7e
WgbZly0EIK88rkgYZgjefz3YwVzepMeH/f7v8HHG2k5FVVV14prTagRj6ERiN8ZO/fewm7kPKGD7
aqEzbbxOrrxJ1Jhcr8btta3j27ldPfihp2npaEbweA5fhKIIuX7UFXFqJ8Lnb6XWLtCqxpT1EepT
nJHBf+6zqut11zZsTQx0kIRQsyGNMQZgpNXDh8t2faQ79TXtdOL3ze5QfkfXP3oO1SpJ8O6GEjp7
Os/YiQ9+TTNJS+Mj3VJ7XnXun6HzbYmq1yEnzsqHC0n104Lscg4KAo58tW2ffl9pmSocYAuiimMl
fk+NzVYydmZnFGcQ4sX782lVw8+gxtqWI/CFByizmmE+beZHImtf4VYVcww5w/Kw63P4AJfXLrA4
9bVKXsyTr5eSt/XLeIlKH1MMfClwNdDQEMt0BCo1hb14HohtQ4VwUE/znnUsmM9r3HjZIP8RHfJ6
xaq05u+ElivMjIE+FSeeP7xnwotPuOG0xEtsBK5tKG7J1YJaiyHI8JNyjzMQaw2YIepHceO5350n
Z+H0Ait0p47wd2cd43w3Y0A0Z6SSh6fRaSRGHo95/ccJoK2jz8/9QTXA69N/oRN3x8chvh16zyqY
e8L6yZyMevp3DT2dr2eA1SbWVGFKRUJKQnosUJbNq6K0v3NiQCuMPkkFxULFN2zWnVHedVadGJa5
ln4qGNMoRsatoGIGx7TtO7hNwJ8QYrRsvzOakFuAxBhzjai7Yo8UQbO4GeKyi2MzHYSUT7nwW/tz
UW+/iDQwotOuMazX9NjXBkpc+SWlp43fye81qv2MGQr+76nEJJmoJdUXXRxTx9Harx80M73kMDkO
S8Jeu/H978TGwZalhm1UknAdQfdmxpfu1+cmeQT/Bp4yWlb+KrfryzjoFT4/ljFvb167NhJe6qAT
mQFMQHrkIJls8BpbudA9skFG2VNinFF8hYPy+oUjsO3RCyou/s2wXj947jFl6nIG9hiVUNiMuXxB
n3McqQ29+oW6b30Vbxt0mlBM2u4J/F9jbPj/hJ0VXYbbJq5jzeFuGTPBSpC09vvOjphME5IDAwQX
lFnOEJF8nKCqCkuRQrgXFFia79rD0lM4WznNo9JjmBa9GfxmofTadXTjdWQDNWU73Kip4t8LTzgn
SIi+c5zLNEdPSxw2WpTIsK/BnR9DNiUxTTMSs7hv3C8v7YZG++hOJfRegwoJMHccP2b3b8AyXDYg
rYX+4rPcnG3UINCf/92QjKQ3VxyDmcP1vjfWc37cvD1xlOkazr2g3JP5tcxuZSjNVrL2aeA7zF11
7xEhdxdH3rEykzseg9keI7n2vBnmI8o0vq1LpkUnkt5C3qqX0wMH6Vn0wH4RchOJtEmxsTYhF0s8
rPlTJCYnX9H+NJzK5A56MObnCHJoVbhwsSYSZMbpQ90r0NpvqZynvDmI7EnTYiiIlkfq7m8Ex/Y6
vq+e5Evd95AsJKUqkiequJTOl5CZrbwwfpMHTJIpZ8M3wgyhLvbfjvz0tr3d0sjXs+kqYecqHAo5
fm8ozh7uQwRYwrjYIQe2+zxtKms2OsEw0IfjHlMxxb3/aWn+o3DnvvmMXEj5Je2Q1OdSJNqyImjC
hrCowAbkwinUjaxo9/yN+5ZLJ3c5bsQYkpYywMdChAzygc4ygy3NbV3QCyncGbI96ljsyA/gxckl
Rsw2AKDpNxOm812wK6bQdPMy9JfR/4HfIQG4mK3RU0rTRTcv5GRIHcsTtUBDCy5OUDfIsVimfX+J
WLOBXHuLhQ+IlQSfF46zcEbE0wKyLb1bD22j/OIxQAzpcsXzq43FCJxBfHvxAY5ePrRwCIZfArPY
VfEz9gcPKsIM5qt07V/VE/Ak8Y0wYCHN8f8ZSOdfbYElgJ2J9oBHbzMeEhbbv4fLXFETQu3n9UnT
JjuPjP7/8SiFXilEXp40L034ldRk8q2IGvmRy3XShctaMhmANkVLsBHEU4RNGww+CGvagLcxchTy
rjz3HGhMfpfn0cZcRZS06Bdp6YVY3qCybPnCW/1yGRGADYQ+2rMPMekDYOVddmxJ5xqZtsyQdL+E
ZfgvYe/Oa2u+7HHKOfrQKhBcJ/N7A1xqBzWOYcKbfiwO3q6i4uuKS7CYpv2J2EnBBoZsCpXp1WGq
RZ8v15H+5nu9j7yjyCqBggV/FKYPshU6X0oCPPt057C4QvUDTsLqAlhVg8XNmNYT1lyB3XbpHf/E
f4pReKQmQh0VSy06FplkM9bnFrWmyOOY/5DG2qe1Bc8j9JNN+v09zTkmZa2v2SJojpAX/s8ZgWNj
sPblPBMGiPxusjfJEXUaCNdCmBCCsIqlPG6wfDUMAR5WvprsbJsblgaL/fCSHl2JM+KDQiOX/VJs
MHqeJA3ikYG5RRnq9MTow6fdP42avgh1BKCCVsgH+iNu1rcnzr8QU2ApAVEyNMXMUZzm5aCV3DoG
uX0ZjPA2EmNA6O/iSEqwMLkk0jXzOi2iLMgZxvj4X6B9xjfKgOPKr3f/zYYtxOIMb29Ee/C1MmjZ
k8zpMNAnjgfrcsJlzwQNSyai5BpLzKEQqfj9G2eMjQmDTr5NsEawBLb8mDFbX0wmGZynkkQnn7vO
5GigyA6I4cU3nY0RsJJv9HDFEIEkDzmWH452X1wxInmC/A1/eKzG+TLReDJ15qXc7S4EIt5cco1D
Y/l9oalMk/Z7uG+zKyw4ZjejK6FSolGSlIA9KcE8hjy1x4xwuwfM6in/SzzxmECm9MWlEFJCT5Ot
sx1Bl0C1KnLGB2pM+Q4Je8QJRCh2LchtPEf+mvHyjhEvi+hG8qCnwomaZF6XV3f4PkeYOPwjohge
g/kSeU7YYGHC9YPni4AIHPdAsDDmKCAku+OXicpoAmIra5fLzerZAktD/sjDG1XVFkQGOp4cWiyj
ezTFmQXoSshXgDocLoLlgqDLA4MWix8I5MXr0MD7w4iEI0RwC7Mcjh7h1cjpSH3OQSBbP2gNcApn
oYll9o+YV0v5PBWqWH+O0oW1KB9jBijAYIBtwjyTbb7jP+ACR/huiJm3RED8YMX4A7osL0906cJB
Kr0SfLA7u6N/FNU3REyql5Zw/vqYbCSS45kEsGbhcgmFHHWWfaFaArqrbAVUWh6GJsdpJi0QPOrJ
UPELtPjcnjDM4KPgmSZPdr6rGRukYx7YwyToFhmLwhaQTT44OOw0RSrKlEb23jSNouFmCR4qynVM
QWU/ojiTw1W8sSlzo3/UNalHYMjFzMLgO+7wF4/J4JI7RyiVFEd4F31DtT9EeiDXdcOzVA8yJUgS
rjygvkY+NPHYrGa+D8sKFjPxG9xZQuR8cF/JHSQR4V+BsKxT/k7CuAdGd17R8ZBDIhSvqXxO/ogo
D9ebVDxxsNphvbBiWYpEl4tLIM9BRqT3sXgHwhTFUoaeKThHT0qxG6AfSB8LTPYo/Hr6JnvlmXxS
uJ05C0xzOq42+ITVRB0w5wxy3ls96CHBlAplC/DIWvya9zAeoTr6LhiR+/JphSXKLrfdNgRpC2Yk
5oPyq8ce/G8XZmn+Y9O9neMETilEKunL6Mfmx0B6tpIpj7iTyO8KDNQ3YKLstCBwYhskAVxya+CZ
QTPQ/uvyaSogj1AMRklCS5MPYY3Jn6Ezyc4uAw5h9BmR6gHiQHzrYe733erlqzWv68s/vJ2MHgsy
oy0EMzkQpDDKOV3WY2xB5JHkk6cpWnl+qJwAOUkcvUTU2FIBCSaNjF2iUTiUbgNGcFLFskzf3gd6
/GEoS/Yw7KVvTPjlVOFffkoxY7oxQJJO5jZQouOmg2M72Aefp0+CYCqgHtiPMLxAyKUwu9CGGDiZ
SCsmjHbu5ojYeR4+C6UCE7yYQi2AdJ82nL/Iyjiz8cNgRsn8BMEUCipO8O8hnIHDmc4TTraUbvAF
iYXkzJeirctte188sCs10TdMpIoTqwmsT+UbREVFm7ujlIvl4RhV+jLfkdwA8dQV0nYvzPYZecpM
Q2lg0F+K1a18SIkjohN05sOGAQTah82mhOOxMb7yAJn/dQNKshyRSWEh7+a3qMO898LvWM552Fl8
UwXQNvECa8alUpyIuw4Gid83j0Qtenuw7Yrm8kwimLj6c1ew9oXaSZ8cNXs9mOakeJyJIJJyQRas
LFaTd/owQVnL+yb76r83Q02kIxQSJaYBCfRYJh/UyLxRDW0HWbqcUBnB43CoUMu+MEciSdm/xrAQ
Tvj1yAGJ+9Ey866SmkEq/HWW4bqe4dAsG4EczJAWOLfkYBa8g8M6wPkA7wOOVTYJ9pgxbEQAe19u
9edMGhA+GRGJC9/w4eNcM1b7hArzcrnduX8NW+Oml68W8ORGqNG/CBWDMaIk13XorjQYkBCM8eU6
B223zZ/l38R49ObBZ5HH8cUYC4ntQJlnO7kRj8ExMJgtYljKDnF164kYaG4JYAAvY7eQnyt2Bxm3
63sqI4silNpJoPurRbSNzDEbF7nyl4KJ1yQPKv0bXYX0ZAqOQV1oiee5xDl0fcQS3GdzuXO5X7+0
We5yYvyePDGRoiiQdjuyL0mFh2k+EI5sFfU8n8pO1f1TCLfN5FWxOm6DFmB625cjhXfwV+iMzNIh
oSJmR9IugpHCYba042D68chrujMakBOe//I2Tf/VAiTHMTfov/sSI3FKyKKRtwhdMnkv+vbmIabm
dcoOzP7sIhQNVEdno93KHnLgCspV73ClJP1Ytkw+hpcnXMoaJ34ZdBEvxz9KOcCs1llHxfTfNdPY
PHXvMpKvYOuBCodrv+yclDdykeXokvNeemB5WJN6Q66d7E8flveLyyxvhxBqv5RcGrgv1kUZKo8g
Xyufv3IgCj4g2xxvgHcCRJDz998jSPksFbhsfv/2IsqoGPzkA61UiS4DMFMZfwvmIkWufI2M/aQJ
fsLHn+xhtfXIG0KbxUG5xYuWE68acwxxFMmhwx3cF+hO7lvIQ5x1ojDKRzx3DghZvrLEWJr45Mq1
+lcNCYXXYEok/OM3V0GDn8uFkRes/Am8p1KJ34eHQIzSOt+VLs0DgX4spGpyDpgR8dKFkCyUZKn4
M5vyjBIw452StWXAOG94YM1TrXoo9xb/DulA/vSIHt+8b3mCeO1zpoqewrCV2Sek1qIHYAn8W7E6
XNOjl+IE8KcH1z3s+vSCYT86BVYAXfG4YciJuYCwBqtFYevUMehMEjxKvgEg8D1x7l0zCdmAILjT
7DdjcpS+d9xvmc/44FDYz8kJMzvkgqTloDHoj4FhFIZC82auOYRDNS7RJfOOuA8UzApzJusuCFzu
PGeXhOkbihVpfzMkH26x6fAc2Z0v2BzsG5GC34anu2tQ56nWAkImDv77Ji1wkjjas/OPMn3CbFwZ
C+T6tPPj54jhdDmWufvYGCtDaCXvs8X/8/0tOoBfWmosGmNpRKnccKU6898Lw3bRIZc08NLsSs4z
MypJcrblNDjiW3aZCRPgybx+jT18hTCYg2vU2p1iSjuoAHBHMKYHJMCIm9Y/Qc6Ls9EhwQ8Ier74
bEXimnl1bhinKjA9W/55ZEZnzoWw7V1Dk7Yarqnw8kLNbkUXoRRF5apKivFt3AmM/vH3lBM9XYyN
gHHOQp3h6x09iAuqUvVtf2Y1mwX2IfkYzXffWOTj9+wD/RNtdSdYt4gUes1yyjvYOFAADorDsOtT
Mffiymfjc0owxgFuK0perMnRTvEq6gCdcSoqbqwWsAnr35PSv7idQMmdMlbwC5NcnjUG2m1Pg7OH
gShYA9ZK8iK5ZgAqsCIUOKq9EfAKMEVS96kWknpxTBWM1JtFs7jtsehPuVjL04x8oe160guNCRIu
MxQKhgZdZFYFeog9fYyAPIZL0VteDFyRLjOYFpQFW3Mpjw9cMDuktxgT0ZNh90BQzjbsi9aoWYDc
QEUgJ8P6+qNgrrQ02SLTasGTXGDi34VPK4a0re/aEKQFTObfG9+CtIEEnY4tQUkNLCTIEu8zfvA8
P56jvpQ4I3OUxUzKpFqhQsHttDVgc6fWkgMJwr2c87ItbaUsp7nsSg9HmZCYHG+UzGw/cjbTo9q0
ffD+Y3E/lZqK5oOrKBJH6hDnD7qX6YwFLYIaJoiGDoIGhDKFDGagkqYAwogNk2MshigJJ+xZ7Cvs
lOd+dXZPxNzfwgM55U79tp+VNP6jT19+3QkRE/Lk0W4Tq9YNy8V7cUnEBJPiZqapbsl5z1WBK8e1
7VjlwhgptVUsusty2+aMQ1sB3Z0fsM3bbl05ly7eCczSbH4/r/gE+uNY3d5zmo2aiVMXwyN+w4Cv
7KtBkTs3dqFZc/afB7uaARDDGOCcowKjyFvwF5NJ0du+JTXF/A0vHT5V7xsqcQKXEDHvid96k63F
IGjVI8hglqeX0ja3jxVTeEnkottYYKCi7Mu0t2AAUKS3pIrrmbLvLepZFSucYosbWeqzIjUX91XD
Wbuq4/u4mWGZkt7HWv9GqNc1qPwnhYswG0iW5Ey5frsfWnb+6z3HTAj7GmEfOl+o93Ov5id/j+n0
OqbP4iRXaNT658jcVjPcTT05kaRQ0sCWsh/ieKFFJnpgLopEDqk3Sa5m0OvfozZjdrqtHF9STvxU
ngVlWVztiUCLGEFJGWVRnnEcHAKVE1xKr4bjoQxNioE2P8fg1ZtBMzzTn3Ec+WZgBhRXMf4bUDYe
BFH2PCV+RGvMgINzH7/C1b9PmsE1kH8wg0fUmVXjnrwy/0yiYO1fXc4XnqG0gEVyQECG0aF8okwo
4fhCEmWon7gwfHP2S5zutPZbiza93YuvMPn3q9vjOuS4oRfLT6gH3Y38QImLlNP6SDhSLuWMq+Jd
/vE+l9n1OM7gabXOFGkHfoSTw1PFsWdzfo7e50nW8jkHj8fxqnn0e8TtHN1y1H5ta82Hd0FezhR3
xTeWNWpYPJLXKyqMv+LoGizg7XOoXleHPpkh6xcJMLP6EhyvEd6Sz67TcOR3nQICPS4FL6tYW035
eyuRgDBf6vltNW5hFINuEBz24+lN/3XAwxJRz0sv7fKK0QiT/WFlWHpJHkt6Gx2CMxMizVcImiXF
lYPnsbzIfIKhZ3A70m4y6IKCmNlP+74nQiZY697tMGxry6saQpA4HfofvC9Ds0NZrA2uw4eS3K/R
u+0Y+VCM682AJ9Zw9IRXgoOsAxB22GmwP3WrodmH3rN29IAKBwohUXNdFz1Lb8fUn6CAVNLIeE7Q
Qo7B089urCwSHTHTAW0iaRvd6Zr8dGPPxalubjVfY6nx1OzjWaYSB+zPH9BHP6r1Kn6QneVXm7kY
Q6D3oNgxbHM/nMktaqm310aScnAIF6Piozblyl69DLUA5vKhjHmYNPifnI7o7Vx25g8lJ5Hbbe53
ALGzT5Atfiqw++8Ux3QIwzN/4Daq8tGJYwiqozCL1MrvIS3k511gEGoEC/RghLrNkDv/GqzhS0Jn
1cJOTESJ31H99w9J3c6asKjBc6M6atfqbg4gUE/mvu51nd4/iVFOHnOJ+T5Ne2V0090jUXfQjZVR
XTvFieZ7Ha879JsIou4nLLheHEL7ktAuqpy3/YpPtBu0u49AGQqhLR8Boh2cAlQtx+xRZdM879EV
PGlJw2v8gW5Jew9w9ZMzQkZ43ldDIz700hWVaHHkuOkiU0l17PwAZ4lbzXANVodP6Ln2ltYz0VTr
DlUnyZdFeNrBcAkuBE+/nCcSNBCfgJ2ztTU9BR5NHZkDc2pAiJ11IXZsP/V3bLOGLUz56j03ZQiI
M6FLmlMNJ1r6fCcVfgVIxsMTjnrI8B4OovKTOjhnLC4g+Mac6kcAdqbK5e/L3PRefWVVgzIMmvFa
7xdkxVzEaZuneAfMq/384LSvhdPpICiFlRzCcGg4p+u0ag2w3lKgpGDg/brRUJFi9VWi1mvXTE/g
2oipkUxSJ/e1H/OHDma8jrMv7gHjkBHDuBL+7vqEXq1tMpXCWzNU1+QjSDZF4ZgSYlkzaONYdoGg
XoPDBN4DEm8MOliyjNE0u8MTAGGbCD/quIG+VFZEc5/MyfExUskrZZTXWR4YoB6H9CdR4Vxelqmx
/iDBMiCAnACYipAdrvkDGZZ1NHhCgVYhGj9sJSIFUy6w6YEybI9zEnwh+l63qPiNnsM5r/iMEOgL
3mzlTNpW+IRK1/RKdfKRkZxh1jFTuH/OP+vlY2xsOnPgLKAcMyOpA1thZSxK4Ds1jFgYIDO8YQnn
GObo4XedvP/0Wkgw0e5w53rl9EzX/6Ev3l68VgtIYR1WNZmrvRp/jPlh3HDkp8doHT5WjZHqaBxB
uOBqtrmdSlo+6NSh6ukCHSSnh3s17EeHIwtwAjB67eV0JpvOx20jKeJOhp40+hGwiTqLFwXJwG4w
kh+97lGWVvtr7T72NCbIDAPqAdWMKAEaRgHn2SFiOLAy5tX8vFGJ15k8/iCq3YF8P+Fh2wH87/GA
b44jq9I95padP0TJGdlzaw6299XWC+egBD3gvTViDNqwIplyTHL1x0UKiDPu+E+rwZowmf42lT3a
spuLpPOG85hDfVR3QFoIFF1Tu3qlap/HD/YXf32d1BRxb4zNvOsh4o4uyMvZfcrN4oRN/tXqUWW/
bQqhD4OGfWktukkX6YUR3DHLOdtVcp52Do5Kksln+BrKWLKZ3GGS1YDV11PQVBh0Vg88ZjE5wFqa
2WMgwaKbLjoaCDCB5FYcMByFuD64jroXG4JuDwbdsBV3JFbqycxv0DV+L0c716L66pl+9VMycsNV
57dzxrIqyDYHvK+QlpgdG0NRoMP7RntR2bY3quw3Ri7aTgbgvwYklyPADKfy5SVoDN4V/ga/n9Xd
aY1H3VSNnoTLaXGRI/HK2A378PQejv60ungB7Q2DMrnn4uMzyGAf8SzFjKcVk7lhKYM1lOI3o0fx
GbiCrYvE3QAFOARPfpaAu8IWZZ9HgUUx0vm2oee5tjsQ8I77ywUZaTOGt/esPLkZQCqGl12OFLV/
fNysLI+OUUuPmdoHbP96oPH8fjtg75xLsB1YPlPz9xPC2WcQMzoB4WjMbj4BaIIHrRolh76k51Am
LAH4Hbl3n2WLHk8N5MJf3/AicY9nULv35BNoVLh7dkz/TtncfwKAhh1UbkAYyc+xz3n5mBwm+Yit
qsOM3b3Daj51A42EhWmNzh7YBDxKDOpFYgBqTFfBnotnKhcQ6MgqkoLcvdLLfkzUawRj/4udD8y7
U5IQaxCq6JxKuzNTB0dkxaanwSxopWvfNH8F5rpV6BBuoVrk1jGLjxsOG8GguXE+8MtReWL2zB+w
IiMt6D5SGusBB33zvKbN/JXcet4hNm0lNN/ux1+sd+Ax4xbZJdwfRp8aDDf60yifcoayEzaMda7W
9oJZfzeiquzXE9B6itM3AgrTaqUCSAu+xSSMD9k9+ACvJPpnqrF1FegYAcWfZ2T892rGLrp45u5f
wdxGTDN4T8Cg8z23Se68gFOhq2T+LT7h9otIZ0qRHdN54Eo3fBh2zZsJmErXUwaPPRv7xX5Nz1TN
c+WvwTiB4bejN179CfNH3FYhyhVw3HdIIZLTGPaBm+FkCUPNgoDSg99tkvvgPBbwG2RWAGPq+47q
nDY/ndXuuThxih2Hd6hxOvu+yHdgWY4VYEQcDk5M+qBEX+y8BUpsDtgWG6LTzCl4POa4HjDda8d5
vIf3dAYrzJd0Dotr0FlJE9jdaNiKFzWlX4u5zcEFI94+4w+VydltXoPnEKfwDFhNWf2o/cewQ8oP
YwKsz2z0dbECySA4HMOPzk/e4pzOfJD7nnckGGO/GjzpSqleShZs5k3xvxfE+rgXUj7wHtgsrI++
YNnKmBP8Pmz+QMndAkyO2WL+q/1c/6hoXX3A9Z1A0kzN7eE+uLc9hTcGUiry1Lb74XTCotP6cIa0
3Rvl0tmij3gLqwi6JAkNXnfcwgjBPz0dFa48GwAXCXztNTpPBGRUxnlI7cIRQz1Bp3cOJAIdT9Fy
bXVYbVnaDveA1Pd+j4TAOW3FQDyu+2+8W+CsQLjJmZRoifTyWh8E+Oc2QApt/rbQo03hfD8kJ4pI
BMO+P7wqpgW+kCgJ4ds3qbbryKhiChNOA9ajgi0vbDNomQwS2eHdkqa1JVH2JiYALTHmje8rDUZC
qm71lq31daCj1q5LE54F9MVwTRX0kltu5EfX5cLor72GfQ0eP/4pPXxQhiaXG8Vr+8Mh1tAi8Fyf
m1vm10pYkHmMzzM3bxs07O7eRtB2iAhpUuOSauvkZnJ7wYvDa/TN2E/Fi/ilEjVrNQkaeeCHdtB+
od6rDF+9uI9dBYzVrewDfAFcOLk3wlaMz9VGYarrSxiJVwxLe1aS5vh5AsQhK/2PpTNbUhQLwvAT
GSGCorfsi4girjdGYbngCoK4PP18WT3RMTPd01WWwuGczD//JSc9AM27S4wk2JUn4RnvAMUIcpKF
4BLtHfeqMgek4eCNyKxjckUOzaZm6zhwZa0Fkw308TR0Zwe95OgzbjTnMHyuNjTAw9tCcTdxYR+Z
AwOcIb+7BcfSbQr3Wscd/5sUt3FJoADAm2p/ssP0noHaWJfJYHQ420lpwfgFAsRcQSSw/jns4TkX
KcSajDZD4kB3g6gcws9FmoW9aACcK2UaCQDnubLFWAT3U3gP+cmtoKB/rTprjw/uGeAZJ263izWg
+w4GUTVsszDtEju4i6VtixSrERUfJOOctJb3hLJnfP8RV6jXKViCWRl9/85/Jtq4Q1NYs//pDInz
Dr3NGAgJICt3SuLQs/aZPbJRPe3ufCJ4FvjLiKUs8tDXXA/7J1s8ZTmpcI9eX+0vetmAkuVRuspd
Ft/36neR8GL8tj+vbvZheYmZc0luS2f15u4MTHfjbXuGSJ0b/lFcjMWmNoIQse5g87CED9bw7xqx
3ivIYr3A6xL0g9i5FiDBcfoi2fM57q00KkkLUYQOLxIKihCH3qBlyzgmrEFoGvAchDgmyL7DpOrr
KQs8gVXvdp63KNQb7BwYQAIeQglhFI1zVU33EL9fhsJwCcs6LDSAG+gnRtfTiBFZCaCSr8VYnErN
OrzTI1+dO4BKSvic9R6zs4qFzNlSYHeBHQ9wSm+xfqyGTYs7SZ07K1DOhASM/SpMeaI+DIQWow4C
VozDusWIEOs89lqyX0oYQUdwpK4XP6nwrfvqMbkExTEAU21OVs2wn7IW0rp9Uqw2OXev4LFtYR6k
rPojggaCzctRHqOH+ZhNaRQPBo5ZmGp9mD6MWw3ixjZx5w9sSCJia75+9XNaKi2TLaVXx+RHa9iz
nECaxwMPeQvoGcV3OcsLBwcGzr3ibj66Fh8S4WvfeAzsL7ZeJNdDG5jypq6Lgg3pAaviDX2ZnJK+
0Q2bKUexVVMmnTMYqNgLXSL9ZVxOY07a9gAjZiwLIP3rBrHeEAm6WD8YzHUxKCLKTGHodXzZDaZC
M2oc/rafe3zB5WTD4GV9zviMbQKOumaLKF4Gl6XVgRs1wv3WwjDsuPFw8ui23Jx6/WoA3eqUhJh8
NuDY8EJ4V6whzdgfmUwxdq4CffqmJxLu3xHKV8XA+uQTGAKJ/VebQS9dIzOJHuAXHatjVbQmxgyA
vGO4lYxKYeVxVsK5ELrDKzknDMW40Txr7HWk2lj3ZOPGRwTi3se9LjDnhnz3nr8O7k2FTKms8LKu
4OJ1EOYQQyB9FuWRtBtd2tTf4Pm0CaVlt3+ZIYx8WNg83g/8okdscuf1Z9e5uPW9b5SYMNNPqgB2
g7t/I8YwOBZe3Xo5fSbGoH29r9E9TzrgKJ2XMRh15KhUjGu+vbx+v8A16sAq6ObbYa9DSdWk3Xtt
PlFzsKn7ncZ+9Y7hvcEnfsONbR2dkg5FWyiXpd6lM3yONi0UlPMDg6NmfLstX5+0qU2cQM5sDorL
Rzo2NL6cLV3AYipUqrqHp083X79dDw+QllThLlVmzTnDtIwLdkwBi9bLk+71KaSUYdFQ3clJ+x6g
4PuwjbypBevher2Z86i6KkIbCySbH0xdKyPnm6OGafMr/CvFS0ECdQbuXZ+0L/MzQlBBh3kJYxrL
zzU4kyHPpLjB+dTSp0epCw605OX8fgl0GUd2LsYap+s28jQx9YGcU2g2zUwsmOqri64trUaIXS/U
ASwe4UqA6OH09ecctO4OM5rMM7wrAoToPgZoYOMHJB3ALo7yXVON8BMwaCQOQOc4evhJqt3NNN19
FJhzB2hfd5mk0620sdM1iw3EJdAohW20NX3aB936TEo4eBye1IENs1DADyaPt19IMQnIUccA3uPA
8EniOl2RcuMydTEoC2WSeA61XRNzrahPmKDCKyQn0y64FqIJiqiUShu4jpIPqbVSxYivcSCrFHdJ
I9UYL7yZjUjPDcIrl/11GNXDt9Vv2beNi+xDpqbr9iVYq1b2AOV3yWK4rdhfHL+E4tZkPd1O45hT
jbQuJzc+uMRVE5oEcniOzq6jGglEt7SIU2HA7bptE+YdZESvupnb3kZsZs7mKVPb9hbvF23Vww9G
s8rtYUhSdg57x8n4vjfX1D0+HTcZjDjEkqPq9VsuPqiM0bnwWT7hoGR04PH6+sDEquRjju8nXhrr
DniKgh3oCfFdB3DE1sDcDexECIccWF43zFASWNEjZfbLWJXrCLbm+By4fpoxHsW+i3dewkWxlJO5
1c3hZf4Otv2h8CwVxX4bfZ5r+wB4seOB4gdGPqfPN6RsU8H5nkDFEAttzFrhRqoLZvsgDPGJ6HV4
RF8neyb/xsD4Q5iMXTCOYlgdn/tW78vGnIHz9Ygm4nTk2M8q/k96J0SirfGjMJ8Y2IthAV/2x8Zi
Adz2YuHvkQ9dw8ebIsui9XKzFtEHcydELRBNa9iDfg4VDdz5ntT+c5J1OPy40T3zsUr/wqG+1pVe
DfTLMApWdJy16RbXn3VcVoZozlOJZx6eRsOhu/MT8BnKdB4N+MK7EjjTOH2MMU6oFTl0JtXyVCmN
G2T9aDOmStHN8XBDa/ymz3oyVBxui8IdaxA0O02UvI1HM6eVPVm9F20uAKkct9abNu0EpQzTZEul
pPm6WBgdzCshQyYb4redgaWZFOGtm9djQ2JAFt0K+3DC86PLELuXDuw6BIoBv4uoR0OOElaDzYKz
dQxZb94Di9wGMKdl6yMsaKKB3fF1rkAe1aF+MLi1kEpHHJ/Cv3Pf3jeD2SEMGqnJnRMrETXYRMg3
bGBQMo9W0Tcw9mfnAH9lfMKAkM0KegL7PKZywil5QnqAyA8Ab3K1YWhevS70GLb0UKgdZK51HbEK
E8JaLKQgWbNCFsxZJhJOV3FTi795FTAmULorXGHYOHRGCrDxM2KURDgdYk1e7DQW+gdkTYqTILkC
YTE2BG3ncaV6OBMhDKwzc9ZMphhY7s7QcIWYkCJVYHXEUAsQEhpDiiRjsd3u8mi8G5i4Sfrb3Nzl
PI9KMh4Oh/gu6eZWfMiZ4jmkBJ7N9rgIG0NLD+4b9rej+W+EF6nQY+UjQWmKxaAgZ/B1Zmh2xp4K
5lBIqSMU4POsLzn0Ql3NGTydQxnQUXld4E5WJkKxl4wUu23j+ma4xrQsrKJ7wDyxYCqXCY2aG7bu
LkqXZ0bojmcepSdZBdcAmiV/Olmv6DOTOYjck4599XQGUjo7a8rkDTKzEJpOllwmWI9upsFyelA0
C0VHhl8i1xD+rox/GeGNZdOESEhsWofX4078JQqKrIPDjtYQljDcaajUnHMWwg1hfpzD/o45EN/J
NIKfDa2CH8c1MdIsO6EAQDubqZZYxaEdYoDFqjFSoRGXfxExsKX/yGmCnfCe+Ml8crCmMXRt1grH
EB9aSMqstPUayR9HmcK7T2Vwmf4lynD+8h0HATTlzQnf9M3TJb963AD+vcJTh5g/c4t7C6zrmTDI
eaw8uhU2WoGTv+74sUgeBZ5lRocRHgj7O7xCcl7fIxxOp8IZFX6OLDoakky8ewivgYwmuEVrdI7o
C4STfd3xLSaMcuuwJrCRvAyqHB5WhtilhVtQUMkq/OJXgKc3XYpmadZp0R7n7kCeYlg5u2Sc4O+D
rwUfykhg2fb9hJXATUh7XGm2MT+O+XfGEUdT4hiGyq423p7N8XahYZ4j/6jR06msRV88ifB2EtMl
LPTxXT77Fd3jcIUf857CE2KiGPAHSDGYJRkEycA8pMwjeir/ox6g8BfGIbb1SPQL+Cg1Agz4IG4X
LysSbEFvAWoBIwOcclFBiIszLn9ENdx+lOA2L4fDs3+gtmIYORlEud8BWBiia53QVGGsVNiadQlv
4cCsHI0r1bM6Y31EjMMXrClUR1wgo8YR6jQSg6aHXVrKWuNZxMJLtZ4kShz4soF53968AyMCddQY
izGZxj6nX7LbpD3/1RL8tq/CErDPLogFRy6kfOQFUuBzr+SqZ7DIhRv1f3VkLHj+t7gcQWo/sj4G
ZnfUMumz+VMdutygZHc1x4uSE1K0AjxBMBXcK6KFnY793GEmN9PdJrgq9fl+DNTIfl3JPLA/PGVa
CvjSAcZix8n9B4bXCM3FcTvoQMO5joGS+chf/MYalk2PT9UfHheF108/XVOhk/OJBTO24rXdYxEt
MC6WquGCo7xmbDW8zHKXIZsCnnWNwCVQE794kuovwoPD5BuWs+fsSZ+9Y7ameGCfj7icXLay51zA
627IGt5hf3zGJQzC/kVSa/k9cpJ+IHw+pg5xfBVyqZ1P2O0ubNZqCH+h/7SeOHGiur2bHc7Owq/j
DbU9ioV5jU4EcjuFUwhEwqZrnYBvwbByJk5vfPLSYlxjYfDGJePDYLvnMPi4AzNz3La91laCypGm
Q2GWpwDO56Qy3lPEkgmUA86yx6JnlVxHPPm3va0+kTxKleuYj9vW7O63oTSd/ZxrRLzFhMQ91u2L
+jjVkQT1p/COIAr9tLGOx8hEXKFwoxrxGwWFD6Z53EFuNub23EexKR9iQc9rIWK0O0vFtEd9h0cB
27L9k8erCy2qC4cX7ypr8cX6TdJRzuNj8t3fsDxr7IU8/ePWz8Yrt9jLxS9HHPDojoqHkfutNWih
y+nUt1hyv9hsyU/i6TyYRSAP2WpFC+42plqBsFmHYc1ydlpUHYBIuVvwPKjsaxDnKNcTJdGJMe1W
xj0HIbk9DJ2T/YCZXBuuImECb/ODLVUXDdPbPA8ZgE3EhZ+N0z2sr6Zx5sMMc5YpXW+qpXIkdsa3
kFe02z61CH8/oHZ18qG6rgPeEb0QV143B7PjXjcVipjK6UZ10Jq3/VO28Qqbpx+vF3pWLPY+8Fe3
CsxLig1cEUiwiFuRGrSX3LKlEjxRvF7Mes9fn4fdNs51PcoCE1e+g/+JX09cBK22f3ALj4FN/5dS
+gor+Ut564m3xcl5zljesIM5U8HmGZcxUVS9q/0AkZsfV0WKPC6CfRQw1LKgCVhPHJwKfLyO9mPX
xr+Y+BOojOFpco6P+CMMxtWiCmn7lTGte/Bm0sNo/hXQKZvdab3tr8VGFisjPszkzkwaxiDMgzck
3puPReYQtQpWfuD5xlKY7U+bmcV9TvcJiX74YBhzQoYCVscpK8Rq3OYYobeYD3XHkwpA+T3GlpYi
0u2tYBRA5AVo5aPbZOpBVei5GsPbIwOvetlSgYCQa1Mmt11GAyibbxisAH5BDGIZPAJaN4Dx4Xf8
HqOH/pjFVsHBQo/7s4aJP0/HD6PGIS4ySAfbi94BEuOgpjzGJ8CQOKyedeDwZ2JN9YuNRu3mWbHt
RQMusSRZv2CD8vGHkv0EWoPSZT/FmG8yF2+vZku8Xj2NybF7HOwHg3JUD4y3MJP/E2HCg5iAPFl9
tH/QTXiNBwXlXFnCBR0QIAmDCGvrfpc5Nt8oQdFityJtMrg9Hsq6kYONwKp2VWrR1w8ID/Cu0d0y
DNl2sF7pBDe/ARfw7/tv3I86FFHpYXRDxQ+jo0hrnFAuY/rSBycxe9S+G+MEFFAdoeUJJ08x41rm
c6CBLtXmsFm+AnIKKVrFy7cPf9YXXXKJ++ma4fkbvcCQi6GtsXN26w5f1WB78THnPNMcyqDY6AmF
4Ac0F3NFedwfOITeGDKyqTov54UzZ98pOJynH/x77uEvEqBpAHrw5QCf7bHLXUan39P4BntAm9wJ
ziuGbyR3+KIlbKjEJPfN27jrdH7QPTfGZn+EeZ0ifOZZL/wn9F+A0h+o52meCKDECiER9CoTyxbS
+QqVKgSejxiytIuR2s9adQBk9NmjDXkvPgnriA198V01CJ+YryXI+jUxY/uujtiKiCqqC6XyiS1M
X7xF4DLgUQSqCe0VrBEx1VpSFEhXgJ23YJGTuQiXEBemfnTkSeEbGHkIcZ0EBUibKE9DcJmzMa+8
zqhnA0/iC9IZqbBtmEfVODH3o14EWdfusE1lveTodqLvWBvh8kGADLZd8CXHCGpRl3gVBkUHh1gO
92WQI8mwhRv8IssPNzdScjYmi/b2p0x+OKqv+H1AVuioeHpUN+ihlxfD0a8CEkKwLtfps/+38kCa
Rtjvs2SnLehuzCMhPIHsQWsP2gV6sOMQmOzucel0VP0an5QHC88Yu/TEDawNs57cotK4uOfG0UGK
jcqDiyoLgNwBEcfL0zZ9x4pfE9oES+M0RC6Pw/UzwLJqTOQ9YpH2ApMG5vnjF+H1sny6DL/HqFu/
kEkrfmE48kLJu+PBPgDRYFJ+nLEksBxhM4L0zoPydsQY4Ow1aZGKVwS3Fujwa3HjwuhmrZ9zkUXj
TcekoRk+f3rBc850evPCi+iYqtv2w7mwrLBuYPkfYZndGLLCze46XaF/X3lCwYp/mfRRienh2wJt
J2jSA5RgK2e/Q3eb4ZH5Mr/hF87GPah/nyP4hPIwQeGP8x9YE3uZhDXGsDeQ05iBPPjhCkPU6w64
Y5Aw4+qOmDGjIEWySZ2jQNRrfs9wE6uSx0AEVeIwfZijeTGEvnMZgq4lTKuYVwr7EX85WxoBQH/4
iBLWKbNeBOqe+HJwvxM2KMhQR/pYGVa3GjrdKy2tQl/E9sBmgebI1A5gg1A1txARRsCJQ23OPJGh
jkjY4OVHhI0jMXYAKWCNOsD/Gu0Yk9FI2j8RqjL4OU5Bsz3Aq3ImYHCFLCZHnNp4Oa1LANjvntdP
VgxCmVTimxmfIWpbqR2r5MJ1IEKiZHEFJ1pAaTr7GqozYl8U91W7T0ebnvbfCT5NTvu3a/dveBA3
7K6UtIfdBhjcA8UYMCJBRgvQgEL1721daJ6mzM7uMiOl+v3j4crXMLTm3tXYlbZvpm4z7goxsj24
6ih3H143QbDNeSe63/OMuYhbZyAodG7ecaowf6eddZkIISpq2d2kxuD3kon2SDxTOzKbxGW1xVbW
Ww0A4cFXohPfU7p0SlBN4J0CRcSql1UJHSblAws9+GJfNz0E6FpiouGtzyzlYxktmtwNBjFIms5R
kQkBGepLz1iwBc+lT6ptYpykOuOj0gRWM1TC4tAs/rC5efMA8iYHX+o4avODSx+RYTXE5EnsDZj5
mjogMtOooM2+KJSw01CJAa7+XuZAr3p2B7SUIGm+kgjodwnx98bYESfSHm6zAv+wtGkZzlRlhsGB
hH5jno8ApyEsCo2rIOm4aylIoGRjYvclch715AU+L0YWHuRimbG1raerQZXBbgbrS3xmNsE1wVxG
DkDeBfQHLXjZ82VnNJfZP7A7zzJsyJ8Wb7eHOydD9TY9udCo5ATGONxpYyXz/KmHqvOcX9I+Kn2d
IT5ymq34OwJiy5c+/nw3XDRn6BTJj4mZSzV8ssJ2UxFDifAcQVvWXc4RvNLlIrixl0vKJYNoZhnf
iTBNWHGi+QEaykrEWCJnY3gPxfGMrpBN9wP5YphTDrzFMvOLAZ6yZdyCuBDDtj8fMHhYFCq3IWPy
u0hZxRHlNqzsNRJ7wVvYggxE6WYi3f4V1CpmlGaEt+jFW+kl8Bwkqk3OMOS1eI2KZ0XflHwKaqLL
Em9A3cGuicMrbMUb9r77T+GvM//AuAB6AlPUQKItWiyCJ1UjNB5H2KBM2yYqfBRzzueXIhHaJ18u
v+SdpdKyXpw30DEICauZoAcArStPVwJiAEbGM8pfqGFOxjtk/OWyZWTyeUTfLkDTcya4mYxbg9Py
5dK1ybLowq+Xp0b0ukAuBtRv67gE5zGvawh4f5I+XEEAm3ivKscIJE5Hgj1gkRHo4fyKoBkbfFFR
/wvFECJUxac5mXPOdwf0sPwjAVGehyl3fs5J20fjaf5eBeiVC34Fg2dF8/UAZ3/SMx5QdpMwj/A6
dulsBnbfpxOPWwnqeVvFLR79JTawhAImjYcYIMXEFM74wIlRlzV+Nggbdi/jVQwlHoY5c/5my0w3
MPsnDVYnsnD6wcbtLj/7iqjbUWMfc5Ocw+ZHJVrNCcg8Eu0GbhwfFAVGnxWMfAWZlPGcnpeSpa2X
ZlCbAQ0Ezq+Te4bcNL3eAy4+BrHjC0lj6EK64xKT/43UFhyduJxynVNRayL0KiNQO3xS1gKgxbi5
vB0R2kasahHgypUBXBgv2H9oPpk6+Ikg6xUGOy8WCoNFRB0kRiAIR4eBAsTFFi2KILTIiSKzHC5r
zN9KVMbrD/nBdxYGuIs1iPfLnMCuPFGFSyUot0+e9ydfe1dMBbOusDUkScmro1fITJt7SvS2/nfD
z3GBuwlJRVdIENB9OYtTKq5OYq4MPDVC/H730z0E0oSKdULcghPN+7Yy/o69kYfSXFxe8HBDIWJE
fg50loDHM2oQ3SXRVaQqRCJTpSxASiYHNEY1S9IOwwjDHAevOnIvQt4JWRfKO6Tk0Lfnn+deGfAh
bk+3+ZDwQ1V5G+pxBQuRIZINFQtDdAb4FJQQGOOTL8pjEfKL8l6IAiSmRHcWplXOMLqYMINAiHBi
Umw+kzIpg/jgibYNOR5DfU5muRP8D/YuSXOBcoOyYa06TpxcwaPjmPZQXIzE7YJQ3PJHZHltW9R8
IpQDykp6BOmqTBAfHPcl/kKigBVTjTIRseS6hm/WdYBO8NIQiSH2ZEhyXwFVIURDaCn2fS/7v/SZ
wnMQThpaPZ5zwbXKkahBG1lfb1iRGu5aEFr/xJZ2EyMIgJEolg0wGlAGtXm9hpgtQkduUKWoIEBf
RS3+FUrpbAAoArz1YI+J34zdCoyGybm+remewxKFEwEqpLyKEkjWOQxDQZRXX5zlQJJJE09LI1qK
14HqU74voTBZZ+I8luVfDAx2SvYhawMNjQrc9JEg2LuUUY7wOA54QN092RrW7Giyx22ZBYL1cKsY
6O8qhCfNuDdHHov/3hwf4wSjEUodUf0dRqhBLRI95pvkODqn93QAdXU5oG9wNJbNvI76aMPui47U
8zoNxpMiXCWYE/DToE/jc9s/TNNnFRUmdvpPh+xbcxCpk9qmPHN0mCKSNOXvgCDhbSOPuiAm9Ear
p7USETjRHLwqvGKY/dJeeJSjpub0HYxt5m2rTa2CkgSnWkBTgiEgs3wxEdehyXYDSEeG2OkgvCJW
s5hNL7b+QxgvanJ0iIBNjoo7joLQrY7KuDZ/2laHZeucp1fgOxhdZLJCEhFzocJ8z0RziIm29ZCw
zmhD46NbtwnOOcOete0mnZXglttOvB0PzESjGaWao3aGeUsKQW6OK/8LbvlxPktiAFIyKdKnrw3v
CApz9jqCvse8njmqUiRxXrPWhsWo+HnvCZLsBvVInStY+r7x3Frl435c24Po9lPlBr91MaIEUM6d
UR104uMPUFBuLAYfCBjw/pSAP/GHXvx0wLIKu1j4UC3hNzMwdYG8mbRhWOTZgKtFeMyKkPf9h3L1
42J+PdpiASQgfDKWKbg/1N1VMLCmAdkcx6Q1aaD84ghscuM9i+a7tBb2SrVVc/Qx2CSxqgWKY/Hv
+KIfb2KuWn2AvoP503EGLk70eD1XwLFhjwUZHSdTgEExPh24EC641wM4xnY/Vk+eAPacXwdDaftk
u7hPY38yAkDEfKw5PaedNrDTxKOot6hxgvJmpXMKO5b+tgRZxEX+Cqapf7j3J8wBeVv8AJhhpFxS
zbGjX2YsXzwONtJjF7z8U6w4MWsSQwI8ncSUG49edt5Zn+g9S/mFHYqZAQWNn8ctfzD+YJLsPzNi
RTpeTgKQx8AAYs6UWEqS3lhQkkYZ7Kde8/KrTM4fTBjIhGuFLwwaEBuSgJu2iEOcHw3vyYpsoiKa
ivf+xxOZ4zlutagdHu4jesx6WSfbDKwGK0BaCrwaXh6a1TFiTBY8kgbYsfIRMIxkFEECYWHep437
dslqrc0jWxZq3bPz3dVkQFzsFx9QnKI0nglx2Bc71dbq4hZPeV3S6PI7EtmuDxmGJ9DHJRRMYLW5
03V3pZunXkE5wk+rUHwix0SjelujtGRYyysBGFLv9cJ/FlhV+PT2aFf5EzOQUh7mH16PKkEYRjUh
o1OxXPmAssDBtL3ys923qZaht2cw4mFaskk8KBBo8s0717GBYcHTOfkQv9byqSl+nh3goDe9Jaop
R+HIMHrT4zloncgdECs+ByR7Ew8Z5IKBwSoa9baMXF4E83DKUcJAJDZ+StI2mTyp7pWcEcXExpGF
Qj6axBQSWOTNAJZLgKghGQVUCWzj6ZNLfXP3fc516jJL3/Wcj6UHH7xBgiq+sa551R8x9mIYVG6M
O1Q5X1tex6fKeNGW+yDnV2sTsmLqk+T8bX5gTr0Imq8w2coXNyQf6MNPtu5zAe5sHDvlFLZUsBgc
cImy5s45lFVvd/aej+w8XZRAIxIpdEz6y9HT/1bGz7snY6vSCbRsT3I6QdTYYWJRyO4z7cmmeyxM
+/22Ro1LHB/VstUOH29u13E97ajeBnIzRR1C27cx7XsyweIlsBAfLooXQly/f7DsIWm4doDxGmsn
F7Hr0Z4OGKvBUzdygEDcSk0yzCGecH70SH81yV6YHY2HO72qRsBzA25HYcm/q76xl333SbFVhr9f
iC0RGKvxAjCR5gpVCiaGbOX8pwQb4TFKeYYvs9whX8ENl188wqAj6ZysdC1al5N/ILwkFY7rw7gr
0MvgZIMq48WL7UwPZkuUMB5NfLGjobyN8K9J+ngw+fhncLivr1h9QYqGS86MSMzHtqUNqvS8zRsA
9lV4ZRmdszM1LYXafj/F+Zvn68YBzUaquq/4YQY3yk4+FDh16eGgxrd9p52PdbgD4N30ISGWvxuG
NQTdCujEc9jbWPWsh0SGnR5dunMG8WZfaYc81vKsnc72/hzvByuZUqKnJ3RyYxYv6F0eJkavrK+Y
Uwrf0S8u5/Ou8XxArLMmg/Ge2L/wXQWYQK2jnslcD5AQghD9GBsUABZ/msCnGGoJJelaiZd0pFik
d2wnVRenKZ5ZS4udnhgN8T2l/obklWbwUHQDEHo5IAYBg5zGOm0MvJlaFTUOwOvGAAe72+z+eLnN
ozz587L0HhGBrBp/hRiMHvyVOBEFJj6BqydA3pzQbWIEzyNwIQxGB6Oeatxdnyl6i8baxEurWdEY
lfay59L3RXQ9UGrEnSOhkDJOW+xiJ1h9xVHfXedz3aAinkuTSDTcw+k/qOZzrosdSngcZk43yEPA
GsZDhX+T0D5mLXtXLHbSGxRTysBM7IuWy2JgWMtMsfjsJTMGXE/WkTXvMW3iigC6RpmQi9xjtpNk
QBr2kouMbxQfrfzA1ZOWXTxJ4pvl+y3bxwwO9g4/0olzj7VnJT7vmb4f88/1Z7+OUj5WY1DN+fEz
8eGv+EncInZw1/Eps0iNwbI+BBnZAPCIFRp3i+YZnska2Ma/7nzfyeIIs3g0y6lYQiGJmGRfiyoX
S2IFlv9m/AJBCBlTsDDESil2/FMMPBQ90KqLbfsynOaW+PIhkHw7ypIy3ckAivjVY+wCgee7gDO2
huFGwx0TDmppDH6WawdLMD+5RrsbCM7BwMWstqJW25p/Aq6DBMixMvYhGI0DUpHyUj48nQSaQsjt
YGoFFevEb6DepJl8ptec1qUwsrf1uNKbrp8jKGpVlN7p8DXp7H0u7Boz9M5cjDmF7OGDiCUM/5hJ
Fmh6gs/v9qEbu9rzaRtXwHGEbsul+7OWg1TDYQxpJ/tg7CF93jcfhqzv2q+MJfWBRPtK5T6PLl2b
+xv7LrfEj9vz1p+gm5t/dHBV7PmJkfK8LMujJCRGupMe7CTlVoB9AgU/xNc6jvx0x3v215KO+LDV
JrzpdFfYwXFtNXkllnYEaKDRcwCGRDy2ceWm0XK+2XEFybRgl+L/cauJa02OU8aSSWs+huLd9rcu
/PtZd8Q8HrSg9lm1XGHeBqQWYEHj/jJcn4eaduNpoO3gxvEqjOiNJHZC3ENfYBk4w006oFfGKT2N
4SNNIPbcZ8Aege/X4RaWuuvzwGFf+raqHu/mCnk68nkhd2Aze08SACI4ZodEN97LM40YlwOOVOon
j0wohDEbCG0SVjxiHTN/MIrVwiu/O/ph+c+TIbr/DIxrAo0I0qEfZzj7SEOmi3PCkj2dR8u/hh0e
ahAFHyQVPJ5d21m32dClOZah1luxlg/n0DYmvRmY44M9DNLmYj7wwBrZSRm8LCPpTsVKDWghWmKM
DB++JKKWzlRjCHesQdosxZ8TzFBE7VD2wSVHjgaGzFpj2QpjtJqlKZEroGHbZagKxCFZxQBWbRe8
MKDHeZpwRoRG8ntyJ9+pfEgdPAEGMM9Enqzhv8J9PIzAhGigZ6wpNiPypVhStMuhXrONRoUfFWN6
X/C6zfrEFIhVxkpIWR7HJduT5JOidcs06L4rplQYEvM8f7FbZgogPFk1jFsLdgNWoPhBNt4J0Tm2
7GYCPC2gHgU4Vhov34e3B4C2ODIU4H7hDODUR1ernC9f/gl7IIUoHypnI7r0N30P2wQRDeg5OQcn
kMBp8LHv+XBf5pseYC9eZZRMPL12tL6TnSczBiEv1SwwuLjQ445AeKr5VTh8u1vmbWK5Vhq+A/r7
dw0kZoTzfQmIqu2zdxrJGXL4kTmnPBPwLAU+ZU35T11+IFQ5xH+ngO371IKwthk+PihmybEDej/G
zOOwNq8IOPceaEIBpOnPb3ivog88vimsKaK1sznFIHawIr3S21/jj3HTjOmMWCjNMb0y84A5g7Zl
elIxSgQUr3S2VOxhjzD2j8Z1ezC7PCMURl0aMbNKaWpQar08OaxxIgEeZWrFUR0xk8xHkYxZ1LTN
zU+RQB5Qdn/Ewu0eU2E86Hk7kJNG5ydvzUQqJ0iXcjOrxcu4TKafrzU9Gt1dIF6zl5c9xR3Hmnra
1SBMBimSh1QZUQb9DmXfbwfIlOADmoi+TCVlwkdNEEJNt47rS/T7XYl0Yj/B9o0hidv6JUqLwZk1
mT7RPbNy0++0xt+cVGRTe6CjMTnrN6MuJg9fqgrhRvOUtLvOq29Ga6eYpknnxbbH0f6c9wJx+5OV
rhh+jtu1wyiZRx26KEenbvySxoWzwkr3Je+JaBGG76wFkD+TXfI0hVQMBrQM581GTLjgoLFWqPmY
kO1SP2arrJDfgfAwibqvUz3kIXnAo/V5sLKzByH5y0KxGBCS+CKzVTdyzoGfnnc+Z0vHZgzP9l9j
xrfEfpONAZcWo1myi6lyfEnaL9RAHJV4NHRsvYSP2dmzW8maJa33g0xAIMNqjpkTHxF8KHJSZimj
og2X+i9DeAnifrQGcHf/TL3AlyFlOyCzKbw58wUbeQZVz/RjJHvw6oQ5RYvsY0jD8TrA4fT8tJKd
AgXTYjLjagg1CjpxcSoVhiCqc3WYIYYkzJzmhzRZ7cEeYN73PeqvGsNOVtmGMlJano8sBhbAzzw8
RRMeWSpCPgnzPcBXPpTGsmyB2xOj+jTUlc6BiI2BLuz3/O9r+y5QGjeJW/kv8Ifz6+PWGqiXQD6s
yz1p16GAilSL2p5qTtn2XOgg7+VRoq/nmkCxpFxsqexStpzzLKF0EPtdJt2cSvJ+orViOFB6KJwy
ocT/1V8TkthkN2W/4h1x5zpBVBoOLBjKMYef1iOr5uRzcnI4FOlaLycVzCCH6JRhMVS28McQRf+h
lH1JzFoqW+0rrql9KXjFtCziqBUOtsX4v+/KXOfs5SG22iwSBTZFjaOw+mSFpXBKgyUqSplsUWoL
QZMEgptPCcS4WYqtfESVvAR0HlqTim0jJFMX/s2Ns1FuOwNMhhSZZkfUTM588jG83185RLhnDlem
oVB8WAUTYYg2HN+KU46IfpZRM91PSaVEh/P1M0r4AUMOTmhmIQ6+ejBOAjzvAgGMC2gPOKgzDePY
+y7e2dVkwNbY4nn0gA3BHOWuOI/C7TwNZX0e9lXgPMhS39GYQu1otRJ0EZROu1NFmQp50MfMAED+
HSY7vkCo71m2lt0Zr/Nb7JPGScJQmvZWFHocljgK0X4x3Po+/ohcA5fWmQBAm74dOH8IaniogoRh
9S8llZokl4HldhMIyaIDKDYW9cCB33qEEOAfZ/o43KTJhieGCQClIejsZcwzjqsEK5cKg+XGY+3w
03fQuIzMWYLCd1MSvHUO4j/GTMk3OlQ3WeJgxRMXNelaPIpKdqVj7NQM5BKf9HjpHCh15UyUC4BR
VM9qHZwG9pq5O0CiHuBAejV2netQHdVP57I44ddhIuJBOmCWJwhMQAfc6FYiXGk15CassprmoLXM
E31LEV8PT+Me9FqqwbV83jcSSWyZ+YTUrcIX5wJGxylXvSEbEXnH+j76kuQLTcCnvE3GEF63W81y
3Q2FNT+E93q0/JTeYvDBAZkmhJqKVyYIE18DcJjFrr/irUO/vhBZDIQ/KrCYfBDhYR7foyvkqdLr
v/1NHly1UO/NoZzdAK7xvA6vlJsqd6Z1TG8f0mRoTlaXL/Db+Y8rSOpi+XtnpDDTvDs0ksvoFOS0
egLP5RyKjHVGoAYX+8D4sIIkaePTHj0A5C68FWV0op0mQe0zcBVEAgxRHI0ahjGNWK+DOplEzNyn
4G7GazrY/3xB7NA6Hf9j6cyWFNWWMPxERigg4C0zKCo4e2M4z4ooiDz9/rJ6R53q07vaqkJYK1cO
/+AYbTDroOJmJP4adrbmEP5imN1gmIjuRouOeu03cnSRGrOi6cYG7r7ul3h8Xp9rQuX9FtVYCfVM
euEgMswp09SKW4kHQghLSVi13lKBc/MclD1IS1ClM+sDth3Zw5UHHkKGGQ3C0Lv/Qaxn1qa0UVkD
/b3Rbw4fQXYH4yuY2Gblk29Bt3Ba4Cr6q2X3Nu8AwschA5dCZCKUpn+mhsyju4i7mhzIgMw4+MVr
7r6VNja2Yoek0dPdcmFOOjkK/fDY8SUqfoTDVWL682OQDTc6vI5j/6wMGMvoh68ab/Ia1+id/oIV
8R5naAfX5J487Ss9FG5H0eG933btPG7wE4pXV5s2wVLCxT716Wet3ziDYnUDNcauxYWkJAfMxcMQ
YN30Z8/P/csYOcnRCoI82idgWDv2S/dW0YbdSvmGAjCgXmrAa7ocNGlZ48h7dLR9w2Qr5k10rkVJ
lGzgHdQropkiNRX1dDe+fFyi6nMNOp7KD5szZsuShFuAGziW4eRDCYJnNX/SA1j5TXf5ZX52RpzM
Gqsrhn8miUTMlzjZQMyRlPLIlsxQ5qCVmL3Udmv7z+wMWw8ibZtqI/dgP0pS0xnNZU6/hE7P4X8M
lEPJT+YfGi2xT6ddOxezdMSitT0sn3wsCmFjhb3m4X/jDSCx29qac4beFv0S3FjcFkcJacNzelGY
nIIsMqzGoMX4EeBbAkhgIMG7ie7A/QQHFrxXkhiIX1Kntu031E33m0xFm6gx4ISoxwNj3vYoPa37
hPL7TZBahfscqswPNH+4/wkh5+Kkg/pDifjmNSHx6LZJKQSuBDsGw6lwigaQuVEQIdBUMwH6H61O
5oxhgt8kSVGQhQFDQU9iBQNEGhiUw5w+PKNy7vCn2GNqdhzPBRhx47zl/rJ4VGc1hfhp4YAFAInO
wQohAoiTA40c/EjKVgBk7tQskwFEJf0KN4T+jwiRiU70vY+JJWMxr/3wbnNVnvHPZZvdXXhSVaCC
KZX8irUwvkcwwgZLMExn66I4tz/CMxWmCd2LJtezGZDV9bgq6gebRzovUYA/Q8nwYoNkgAN8WtHy
7oklXctbDhC67Q6eFNfU2ripWnsj7bjE8nh8RUDLSj808LKohbsiuVagN0RF4BxVSLtkE9YbBTQ3
DHqLVNEbkT+t8L65Bg3rqwPg9BtmiGgIKQ5nPJwFsMyOuReoARIg5Gl/AvpWaMoxpRJMrktYQ7Zy
tQb3BO2bDZNMum5hdYSiTLWNUhKEdQtI47J16wkf5u4iFQ4DdfOAL8T8tmUhINeGysZjTduwQSq4
Qg2MA4ALlYQmmCBDA3Oxs7/NSKzjh+ad7WFTtYhew+8WuPbDsHymfCB/tj6tBcMFD81s6d3wYHLk
1lAr4BdB09vqhp+dce3+MHS02rmng+kezmrwwovtSSykG27j55yNnnpcmBpzqL9jvhTu/LkAf2vB
ntW+9C5W2cNaFWMk3zg/SEkWDR+nSrfv+vLMW+AcaM0115tNzR0SftjZH1b4L2X26+Pff32oE1+n
lAvQtuX0ursPM2G8cRbVCDDYxkEnuc9jKPNEAHRl/ZbmZR2oD++H16FFnvlgxnUqO+aaPW07OwOg
z7qU0sC+aOZ/RfAB2XUPPtiZfjq7B49GhxIemB3P0Bkj2zrZxAzf9eU8hkE4TofNh2fAvSFvH50c
H4BURmQTYdXqNV30axNfD2RXRVwHpR0mqrD+fjdXZRzOdE+sk1vro+pwYNJbx/mQhp0Tte1o8Vjf
EUu1y7bnfr3P3VdeDlRKprFXzaFmgOG/YkwIBNi0NvQ+7nG63688NdYsDZAG0dy99m4fhLPmc+Rk
2COGPVUzmfl9NxUO8lKVMrBlYEaFePJ32fbzCk/8vJGeqNsCgC0bu2OhddJ0c91twFYAtHDJASl3
cpwGCQ/+hsCIqSDHIK2+McXGK4eB7G/Arvh374fgJDGBDwy2gWWbTCYMyEiOWMO2qa1BLLDOOY+Y
65D9twbUoABkSxcu+8quxAiPcVZnTOv6a7UbViKQ2Ht3evzSo24YA82w24LuEFwJTGc6DnSxESs7
+iCjTEwcUGMrC0End4Q/jt/fm/PkQqoQAQrVlu3sy7Ggu5zUrxUA2mZron6e1q5Nx7cNqR69cQZm
O8E7KT72AZwz35TCFRkAlKsWcDgFhTNgp5/sGD282nlzDNWK9ImlaBxXASQ8OCdtd2Zk9sx/L4aP
WYfobQ5DWJP8WvRVNtfu8hjEANTmtHowU1KZTXOCmCvAHdyY6w8qdMybw0yx7n+Qs7CXrfH44TWv
VM06davGVSAcwAoOaQShgtWk1gwVIDAOZwc82PH36gMCVC7Eu3+wOdgJYJ6sckd/WWBKf3EJ8M54
fBqkaevOcoehIIg6AODLMUefyI9KZ1JfGCu4FGAMR2kN0e8VtXqcZWRUxESJb2Rl5MQwsyLc4VzO
WCAfJA7A1wUfXoGTANxHCPnrI0MyYHWo4TuiChUFQe8zZDnTBuOXpfuKMB2Ox+SrOwqiitKYeEu7
6e3AwsPuScCmde8OQYDDSOykyEuIJB3ZrKD7TxHFDjYeT34Nk375meiz3jm8BlhBBbw1CB3yHvCE
kIha1P674ivAVBjriNWySPVjj8mp7Aya3EgqJEoGDcTDEKc3qL60aamfhvvtzfLvYc/iS9QxXPMK
Pf+NPhQp+aHBN2XgsZM7z4MYwwJYnCdVUDLOc1Kzt31tffhIGt2Ccna3fTzqfXKicaPF0RGm7690
2PmhmReOw7JL9dzuDaAIkzGltAaGYDYmvRSYpUUw9/3TejaTHu/QWuhzl4HDMRxS+um0HzquMuRi
TLyK5Bm1SAyaTCa5WfRoU7AHdMzLIQkZHtsIagwqjOhAoxRs/e/0aWFzMM97y/jPYILSB30jYKdh
uHlZxwAypDPITcworTFTH3KSipa9ueCG5cH9awN95Vj/8kBlWCcVmEdRbsyX5InjI5hozovnPlUN
4slqOAYgjOZAmN5AF/4VK5wrd4u/v+wxDlv0dMA3hih88azvwu6xxiHdsRHJ/mBML4iIiG7aFwyh
soDURgvRbpu00ik/UT/BMpcgU9kDzME0+9hCzb1INyGpEEen/2VgYdGskULgfBYlCa1cOYXKLBqK
T+UUH++pxufuh5Wxevg6UGu4YwbQBVdvLg0IZcfNrTF5NvrPrMs0iaHdb/RsDqAsrE5xUbtUIIiX
Pjkdwhv61R2kEzYkAyxBsnzgaJImcPo4jK2nqFnRPsEj+Uwzo2naF53WLXCzPNYOLfPjwuloN6Jc
U6OOGeba/rRa8WbXWgP9yhqL7jysq5lxRtvJqZm2htrKRUjslAePFnwv+twHBJuiE5BiVKdUNvxr
2Syc8UabUJp+mDj8WfYaA4PRPtv1cXla+S295t3VHnn1iAWRAaq6LaQN3Dq5Z/yE/mybxGPdTICc
iwwEKF6Z7OYOMEtazNBoxuh7oEnAe+H2IFkh5GpQGf9/SBeOG0ejgAiLJXEh9F7BnNPjti7IhyT1
jPQdBCAK+H6YSt/Aywb1Rgra7GN9un9gZovRGXFOTOiOXbQII/jZt+ExxU0qQf5z8KM0+3lnGn0V
0O7gweoFtsCGuCdSwqPmK8RiMUdh1Cm6d8uMQRbMB2TbkcMCYHxC5pPg83MZNp1pGJHqoGInLD8X
aVUwYl6F/2hnTv2EuAE6YFQ90nOKtYdPL5Ic230nwkvXrzNgVDhcMZyDlalAZHceK8t74eCMXmLw
gyxF2xU5XPecalHhAnv7Abz+9BqDL76gX0QoaPoAXYYzg8qRvP7rziluYjqb/RogMDpCY0RaMU3J
QvEYggfURl1DlUeIrj/oOIxP/tkmigPdmw9mzHxemIKLFPavaTOOFkShOJaIbCSCoYkHVwD2pObq
gP8UZr3CX0COc08jTAqGDcmlB5Oc44BhAz5ayOpClFC50D/xJapFSAkXDVh7Fioo3+CpF3Jaf23A
NqL5ntBm6/S6U6hZYtnBaAC2h1iN0XOcMoRhfLrZUGhaNP2qgQOqgHeNNPc8pjGvJ5SEBhcswned
kd5m5MD9/DoxoV0gkqAP4Gjmn1B/cRZ4X+Zk4YdQZRGhBiEm212YDE5nXoJZhtPhnqdM3uCc6csC
q3RwNYbtnA/Cy1Fh1jR6oKU9Lp06c250WAEsaR4OI1iVnWAws6etLvw5aX7Om4f4sZMhKVdBz4MW
KLPxdwpbAsq9DMXHY5O06eeUd8va++JlYYatZDHr9ThxmCMr4+znvLefttVrJ6o/e80N+zfQnC1k
cCzjSDg4oSB1A7FmEPiwEVYwQ+IfpxYtMY5a6b6jM+oK5b815nhdg6b0jYF37i9ZoCQ1uJJko3aw
pOvW1dLcId3yPCaGOCjSvdIY4KAdRSGmQL8nevDwCeFTHIaKPkpiLhdKR3GzJPUKQSvGgEAC5NlQ
xGLGCFlWvp30zEGT5RmhKYASImUNmx607f5+cDyWuUeZuZqy/TCOT5KPf3EfkRIcQNsCGqVxCgqH
5V+kKqkApTnjgGN6X8feY4dcYxuhUQ6X1PN+y5dNUw36hq1D3g1U/91TemtXZE64Owjkve2PyTT8
NMhI5z+QSc0BTLYgi1w0Np6kbJ/RuIhV5DPgKsXlRhJfESZFCIGsQ0xG7gm5B3eiHVDt0O8Lr0nJ
0RNAtxkib0BkRb9gn4FzTRln+lpYc6o1V8AYbhtFuPp7ftArRnqc9Ka5fnH8XCyVDiyB0PQ3hE0A
Csw1pWWeOR3Lk7rxT5mCcgDUWouGP66iSbFhBupI7nafoCeoeHBNBooGzhzkP+oMaJgB92W4wDtH
5ydQJbU5op4n5jVfSNNPjN3uAHcLumAUQy1iECPdAQ0XceSl7p2UJkd0fuLgDf3cTQmcF7o+NOFJ
CKf0RFG7WyC5iXqk6D3cXdTDi2U2aqAWuOQ2swiesu7OOMnpX8alUNCBYtKRZrJPTcMAhDv7tGEA
zSpI3mqXBsNzCZCYVI6+bRrCG3VRniD+sItlL//1LRACTCUie9yyJwNIMWJl1ZwII7sEDLlMolAu
skmlGMIklxHQh25QzMADSTSg6GFoQYffii9DjYZ7TOMZkhIZWWWRHFicMDKikd15RJAU9sIWaCkr
4cpRwf0+LuvZd38WeXuyi/C0A2pM735Kdg/LjvmL1QV/grvB1eL+x0xkoMyyhGWgJhkHmS4NBJGd
uAyQjLsv0eGXh0B+0BXOlNEtAB3TPMbMlZfzfmhxSURmykDLnuvyH5gSgZb24fIsWYZoCLPdfdRR
TvSlkIFg179hXp3/zlxjjidXeuLMMn09oaRCCPp6gKw6L7dYXH/xT0Sr2sVga8op9ufak6I76j3F
ny4PzUg7YMM17wwevc7oT9k7qebzeZIIsDcpQObRV+MAJwoyupPbC/FgN9VpjYHvGTNWS0mdh6HB
tgdqDDyabpTgnEh2xACM84HLRT/yxp1iUDFoceK8wc2TBjBsObtoW0iizLCoZlTS9iQZIOrZGmAd
2E/OOT4jvwHcZKm4MlkiNRzCft83SJbRUansWWadgspf0xE4hvQ+9J4WFiD8hqvFKswxYNCHe9+H
12rJ7JJvqu2m17IRQHh7Q2HJU+/X9m368169DocUDQn+q0WF//Y663Zc9zMXbc+IjnJPm3d+dCw6
ftO7hn03AJHJsLTlvkv7PjwP5es1shqkoMfw3Lt1zV5JgAczTxyCPLeyRX6j9nUKGxFkyYM61XYK
ihA7k7jzoU2IFKzdsYEltani0Dy4fnnVnzEVPZgfRYa2OO913pPuoMCwaPdhomx0wFjXPWcEXDVc
HFc79NW6xzinAhrvn3M1/sH0+1nPeQe60ov3pQBrgsR1OqjLOrnMqjRzwY8TJ5I6YT/s0dakMOXB
I6SzxI7mLEw0NAp/iHVOqtnxFDCAuT0h35HWm0OUU3x181yiHpONsMZiR/smsiYGihE8ozaeqMBG
S0YT/QrOzVRjwzNl5cSJvh6ioJMqKaPZJeUeolXkAebuPcPWz/rxj/CNh9/hJ0Jv2Gvs9V5jX9pP
VVj3CtRRv+3Xh3uI2nzY9vWBZikD0O6j43hR9NTDimTGQbwXAYQ2ArDp3REs93d2iu4DmijM2ILX
4McWwwoHLK733hRsxcq7jR/hDYKtDjygsYNG1AVirG3ABxdg1NuUOp6CisnKKpzC6cQVSKcfFrKv
UPM60RlVnJ0RrQYvQPMaoG0UCXr/iHtgZQdfB7wpa7Dtfx2g0v1GVB7kb5rXYPU0iTOAYPu3dQY5
l2GcsPjEg5QgNey5GUAENAJw5LEn31CI2Visz3vrdRVfAH4/LJDxfAcLDJyaNiijR4A8wo4dxriI
cHoF4tSwBTu2QcCGBI++IyGb5pN40qr+QsRZFES1R7nPpANqWXeVqgu0Bn5ogL5neMKMsa0btkMT
WoRwrh6TO1pk8ScBcswkAEnt96DsX4dN7x0KAtyYml65BPXNa99BEtg9kZmBNcWIjPeAcw5uu6ZF
c5IV0LH9fJMzbYrhQ3JuytEmfCF640SEO7Yg38mFgrENKwe292DlDYdtv7K5ydDTUbP4zSv7tDZi
I9atJxhkFLPjHL1AEj84DI2J3rIaSOi7wiBQwlXQHB0ZoAAoy4K8q4ca+IndqghE+oVI8l6syAI6
vPIRfMD/q+jYj67A8MJ772PaBX8bQ3do0b58LUr/g5tPE3QJ9ObU7GPcgz/eyVozUHMxM/jEF1eZ
NTHdGt6wJzdd3P0oqKbzVXzrXQmoLTL5zgCWfFSgXJx7sKW7wD4Gj/hKORTJ97ftM79N5L4rYQEc
0QBhWdszrBKQullZQPVBwDTB/OagnU6J0Mg5m3tmepkAFnczUDEXq7X+JyUiIhvuDP0p+kwU/Fdb
1tqRLqLMKj4sXYIaGv6D3xYlk6/DgrySVrmli+h4+ie3gxZiwl9Zvz9HKCGAkkHhWAyT9b/F22FF
WJ1YGzznmjVbvHolbTz4FVG9bvaYN7AqfrKrwMVTGjkLQERIbqGDsL6H35Nj8tXcajBh8M6Doyco
ZYRFyZ2ACRaeTrfjYbd3q7eFG4KSvgKt3wpPVDABL2jhjgCxPjjOmr4Olg+tntzFgz1Ud8YOZyqf
buY3gFZwzxxlo509pZvFSH7ieiX/AMtdw/wRmDwWR90DGGYCU24nL9eciABAYxRPf/70huai+2Nq
Dv4PsDsxVkP95AILyvlJOgh59hlVm9UCC5p9uiWvF5oOB47wPhAQIr/N7A9sWhqeEaIpCh2tAMG1
R5cep4iQgI5HIXPeHFRJnbb67T79ELdEqZxdwlx1uN8Ph61Io4M143nxkdPbdxQyKLoOf70SEch6
C8+rsvSdwjgWdoBbgc4sPH5lzFNtId9yyIDNXiB/FD1Eunl4uUmEgthL3EUoCoUXAOh32oqILh1q
G6JJ5X75+7QdqRFquMRhEey998yRNrj3dFg0TU+N+gsIe/ZxqBCtOXO/qJrwmDlDkTuHlIRtEigp
tEyjh3tePNG7mb8hwUBCsLRBY3JGyoVjDpUjM+ROsmdN/gsESuNvoG86DZdhvCfOyfKVk8c+AR0A
Z5T8DhxUAtoxEsMDsWEtYhk+Sw8VFUHEo2taDxfvhW0qspVgdOl0krULcU4je5HKTxzqkfU6o4I9
xOT5j616czKQUuR0r/gyOjERkfZUzBTmDGUWwnpJNJFygGkHAWj2G7QYK/Dqk0OEI1dRl4W3GpkI
/3AAtpBYeoccw8CtMtF1oSy6QTF4ec+dymZvHN5hx3+GX1SshCpxY67+9USPp7OUGHZmx7JKIAmJ
9hJoVv9FtQRbHnka6NhywrT9I3woEayC8OSa86g1gZPlI0tqF6ERPYf34SOFLOWdgibTjodb+jcO
x4sLE4aA9oR/gVXCd8bpOLphnmBiTYq3POA5TkUiHewZMYDHCv4XNAOlC4yvTMq+GZie1nsPdd6f
eKS/wzba1R2/dhu+vCcMKbi4U6B7mmdE0LemZAbTTtTw5QTV+OrPaUSnADH3UIHGpQe/0AxabtP5
9eQn/HqP/msMzYnXvsNTQDQUwhkDGVeDv6ZAPvr0azfvE5vdBjpFLVf3Xt4tEM0wM2jytjjDYaaB
ufE5/ZfwvLp3h4YSXIij10EzF2eNGRGnj9/PafISnR1s37A4w2zMcPBHsSHR4p8OkeQF1pQbIm6s
Fx/P9t0KFovZN/sQizDII6QMcJ0L8LXwzFkdI1ziPdJbWkKpAyPd/3lI9E4LBz3A2eJhLdZ2MILW
Ye8SJFVINBBEu6QQWuSO1Xbh9PyhbAN0JGhxdGi/nJlhWssxI0YqK2Z1KCw6MjOmE86nmA+3Ahrm
mLBi0b4Rf1LGHbCYGWuiLi5O4+wRSstjdN8jl8AOEUkKo6+RJBr2anxGEuHM9uuQWOZdo0+a6pdd
WhGSo5bBJyAiBXBl2X5yrjfgHObBv+SvlTxoTSIU1yIGSf/vH4j/7cvHg3alDALE5xTIi/eOjdmt
SfcOPzHa2wG2W5EwNN/+fSnXrmIK9kbZF/WkLnAZvGUxOj8jv3hNRP5L7aobkcCgmcsMmM0MdVxw
MgxcI948+kv8mbx8xMI8OrXyf28IBRIdRcXrGOBdge2N2GpWf5abbSi6QGjn1Va0+U1Q26fQXGLP
A4gsd6D0v+HI/+ylR+3915UeeMsW2QofvjwLadLIJxUn9/fvHfIuhct+YyRDs0HUDrslSGAZbiDu
d+KFIuDGkuKFIhIlVrB0auityKXS8KGtxaWTDElC1Pn7U1Qj5XNPJnfbPP7nGCLT2JP0u7QlIFQw
lT5QJMFEcSIjp8D3AptCveEM55OETBvX5FQyRH459O6RCUNGmdBSoC+mWwuhdaJHRvJ6Dzm/+KjE
H6Xh/5ymJ8uytnnNn2Df88/EMSfxZrPyrxLxJfKbVj7V5mCV+UFtX5TOPoSwxkR+45m6qO2WaFEZ
fEqujKwWvRSqoUdX3oPIE26FgiraRCqhi7AAsxIa0xFcnye7BAcIcujPWnLrZyiJuWTfw3+PAXVY
VgQUd7l/NA5kssRi5DHJdOzI9MUMh8O34+9TRhF0pgVDJAqg0psRUYcBZ8p4LKh7YTLL1E0ehBy4
2YwhIe6CFrnzkeSH60KL3BJFQ1IxrhArgG65PzvnvyApdKszMaEJY49UHjRVbt2YJFdkReInQeuY
MAadi5smlNYabQ2BdGVWn6kmT+bHBF00+jKrRiYNqTY+5ZnlPBLxl5R/JZiQSnHe6HLfXnOm452R
uDbpSUm+uYrV7QPoC3IyUY2LV8m0FQcxWzq5TIhpYj/GNcbEYpy6eWPxyu2Qxre4ddNvwgmZXcax
iozr/hzJMSqLnPkXNQq/+NS/h3TevIc1nMFNLrzZcIhoifCHiXScYUjWcVA94RXLIiCruPeMhItF
mop0k8To8EFuSrTpDEoiw28kD8ta+GPU8xGclLaJOI3XXLOQ5lXgQs1Io+v56FXeJfzx9+v00dOT
B4JHelLPm1GBgUaFeDZbe14cvuSr/ABhggvATNRCUbuDOiNhRFRUiIbEwJODL83gPJHNtn2zh75z
YOIsTXQc+JT9JLqRv63cetGue7G/jmEV5SJTU5A+b/Gu89mctG6lpDj6l9mtu2W9Y5Fw64qeory4
4rbcQxHVkxvUipjv8STpTEhRRLqdTUFMUCUn2CF4nUSO81IkGQ84BPUW7eQybVDuADcg5ZIy9DH9
2+qsAlknUpxKEqIms60gENj529mx93JWAYRMgByS55NvOcOSwWjHrtPTTGM3Gm7n/wDzL9vqiFAp
337lMZu001A4xePqXy/tRZuHRpD8bFGclDpC5I6kxuLFZGyoHMngkIbpMS4WRzrPHDMcYuJQpEPe
+cxKNPKQCSLWodnEMMJgLsCQ5u/viAasFVfFBRLwL1IhMjsGWo3bfYPtKM0m4Qz+68BTrXHeiNCE
2BqfERh5caE0g6TlMhST6ItHO4o+LB06D5IdAZnTU1grNfmeoHalYcqh1VfRIUDBm85XzdK/DH9g
oGQe1MbtS/RqkTJji1SOfshBkZt+fp2AJTJ9QY7xf/PXw/2DMF52CjG3Jy+SsQniZ9hFC9uJ4waO
iMI4SNZyBR6P9Rq1VTtmwlK3adRyAWQxY0wpckdGhRSrLNv5lPb6WbLGC36zABIpF+3iSxi8Gn4J
kzZ6DZBmq9m1kPrvzogyBsKnfXNte71uQaCQeA6xHFURySrc1Xbh0hRbq+6VoL54+GLoS9oHPRnS
rY2hrJ5C0aDZKbkf+Q91O1TkAHC5fOx25QUqBcIf5ERdcqN0Zwyr0s0bTEGFYtHBKEZ41AHZlRHK
N+OgC9fhEp8mFQF18ShdBz6DARPXALMuqPXfTF0o/R3ELQDbhT11oFwy73Q1LLDI1v1meqG8a491
1Iyg4Ic6TQXUcVxAxhLRj0t60nkXYd0NIGBRDEWVCfFs+mP9P47big5yIzUZQZPBE8+lnVpj+PcY
iMIVVJ12d1xMyFKwN0CpkSyJzmQCe8DKN9KQjZ/7i4kX7b8iAi2THcNSJMwxlvdKXEeoSVIBMogw
InGFdCWsGefI+b5BDATtY4VBNhYJKddHb1poBg+oZlK9fDW0ZtzHqD2roZr7ZCsvRE1vjmdkjtee
PbxN0/5dmU6Q22Ue1ktsF09BGJNBI4PLl9VGii9Ejgw4octk897/hKdFEwkKLTr3GWxJF/1kgxtF
eshLdk/GctMOvWPUT+xkFEHORmHamqk+bj+cur17z1oY/rqenjX7odOgK3WJy/6KE2uq0sA2k795
cWz3V4SCO7ScT9ocozy6NoP3ELkAFErdnDxpYnYrvBgpWyZF28c5UctYOAlj/3oGUcPF+UpsE1cR
b0G2m0o/gqY7PF+WF9sUXD/dAkEga70O7DeS6qfz3D0Yu3i3qLmBJrS5juQTp4tsf1mSybdw63Q0
KnjEBlDT/DqTk5vHyuw6OtAC1EJpjPxgC6MbRDfTF3s0uUVMv+ek+bZCuwEok2MMsXlG2OAHyf6G
VpYMXBlfPaf8wXz/uL5OvzmUCrgn+CZYxWGVnMZZ703KFZItllthM3foCYWncLV8TrNQY3KPENO6
oD/GeWzMr+l3jfjsDkTCZVEDD1lfuSkpoIPXGrJvM7c2rKk4o02dVIcmgN9DPaW4zqdG28p+Vkmv
a04LZ0Wf5wTX2fqhpcUWXTRHNZTMuo+TYDcPJKJrbNlQoU/+ITJWXY67zLmx4n77NpUCpqKR4gpE
NOxs86P/njYGTdqUW3RrKFhDJdHj60FF2g8w2BfIjouW4v44KGjCQEF68GtZ+t0WicvXQtAPMxYA
Yk/E/i2mEufXplq0FsawXHTGfHfD+9EmNywUPBnP3ijljs4PkY2jC5qL+zY90wwlKDMXz4Hx3X3+
OzPCDud9B0/03L3wluOHanN3+SZwYOq8DmuavZJht2ETdc0xpy99mbEyrEBIxSi0AO/BU4wVSCt7
BPkHiYQl3dHnRFvkcMG/IuRiFJ6aNts2urdvD9Fj5z79RorhSQuKnjniqQwdy0AHViVjxf6Rcya3
V+RIrATVehwDdXht2W244jRsGPUAhlt8mKmrLlduLiG6t0h75mj8Ld8odNqn8A5GgIkE8DV8jkgO
e38KgDH3czU5kkczrP8F75Wb05ujYld42PiLsgCbfTN9BjqAN1hbPPq0iC49FuKnIzKPBuLNf8Sh
66H0BFHH+ZaFxIIbhJQieVF5oIYnRWD0SjFprectzp/E2J7GTcNhiT/GxfRn2jpr9e7d+6u7e9Wt
Fa0cejtMyDJnlT6pn77+ZWR0QQvj/ALwrT2q5uJxeXzZ5ZMxPoqVzAbvfieFloFon36hi6Pvso7D
DTcQ0GaHVeINRQPrO2TtPi8Uo2bbvpIU0ZR4uVfDPm3fsuleBzNpHthfq+TaDLm2uvA/HXgV1pPe
IHrP/JhjXFekJOFA5vRgbK7pbQiJ+OsLSm2WfgX/SS4isEDpGn3BkmlHmNufk+T4cEBQa8d80TLR
Z7A7jCihIUFsScB/D5hwoWlJ+f+zjiNEcMzNpBgEnIfoDAZzHej9SbOJwa0eSvNo45OuT39JiWpL
UsGMwol1ewqb/UtvBf1q/V4LFbzjYdTtY/OwYJzTHFDF9J4QapSI98vPeFELQJuqHFQ5vhFIbf8D
uvsSonrnYO0wJJMNVGqY1rY1VNLPAvWFF03JBODk93BNO/NqhnPByCTnAEapiMcbnSNGf/KA4VKt
/Ds3qBzkJHpXp0C6MKp6vAR2aT24d40dOxo7O/gQBf/LhEX7Y43SuVu/+8ASTji1cjYCo2Oofo++
U7JzgEejS8iVQAp9gzE/MIn2wGbrdJlQC4arSrfMtBgQ6tS7jGvUrr5/RfoQVtRlc8OrcY970wm0
aO+MNgDQeRpylDRwD/OgSQOunL1trW/slJN3hueh4sRodfiTdKVhn70mwJJhKzzOig1xvCRjbNL1
YVRxc6tY2dy9ijnQ2YRTZJ/2pn2bFwgYLa/9CpisYTNPBdiNWHFzye5Tbk7JvlvqdILb4Q2tIh4n
bLz30XogLsQSHqNNAZswk+2PEDMRTbXZJSqFOINQCs5tkZ65d6ARCPJI90FmgAbprUAWwHtSyOJa
CBAWjqIFDRMvYOeyv24y9GvzVCkdNI8RZc22TSo5Ap4BBQVsRsO7qDZxsXwTYWWzKl+HhwKss4iM
BUheBhDYbtbxdQHMmnPjqViNpehvkyuTCHCK7bhpl/2FCdrRIqY3I3XLwzLAGABV+Nr1jqfdpkwi
O3tMXgj00pl4u0B2ARhqin/ZkaLiB4sHzISnuuL2UyMAaejyRFc0WJLfErlrJr+/dT68DdX5+45Y
VxkiOReVQUbw3b+X18xWezqN14dzR0x0beIHzlZmDICXEkDUt9hLF9iDs6kQycqBMyc/EvmVddvl
C53fKK5TVrbToAdtzeTVvc9aA3Io0EPUnyB2GPTRlUN9ONTvjF/A//lGUM6MTTNW1r/Ji4yPFXxN
6EB9Bp2NwsguOoGGREr6mxBVteQNU8Sp4Lkkx+5p956C17K/abH+cs6j5N6xCT5HqgiQgz+Qsm1m
T+snl9NyKjTS6CgRss9wGC/h8dHlFjdQ4V65LKCrLM9zFr1mRA1a42/bZL5xtPBxYeSvTcAQqKk2
KDAhO1Q9GEK6ZsHXuSzyt1NrNpbg34fLXgX2d8GCD1wC/QCmcI0hS/Br2p0RItEEf7KIM9rSDvEY
TNOo0TUwv8EtGUVwB4gv+kY/wXJD0xfU3zE1D8A02H6fUXWyPkOcP4Wr9to397dtEf/ic5CNixfk
zBc9RzLL9c8lKd3jKBSxAM1prdhG9w1+4GVl4BcmBPPTymFfP5lakYBc3BaI6d2JHCs9LulKJq/4
O2kHgFvlF2+bcbnDvqpNewvXCrLwaSvkuoLLouzhIjJSNzTHaMc/nMvuhurtB0j7LgtZX/c1HpsQ
y+jbZpMMrjTYRoAz8xfoDY7f4xS509DkmG0zJrsw8ulTxdFMeB6aEU4voF6qK80fk74wkIvMQ7U2
AHrKveA34mLJst6Dmz4AcuI4PPePaGjpFioJtx4rDr/H6YqjD8wlmumMbL9BK2wNuP0w7UBBadB9
lYSDu5o3mM+HSBnjiHBhwtB0M6A8NvsI6K25a7yZyRko2t+AtlxQyyfDq4APchIH5DHZpmN/OVRG
rT7QJ9NSNxrtoKajUfqjXhZz44q+vhbHKTo1ZAIot8XUUGQE2QrSO1Jci3rRRJCuDB8jAiuhm60E
cklxgSyCmmVFNY5+TtMT0pxpk1+hanDo0G4XuheHDYagWeGzyvWf26bs7pMrlq/4euccdTAd/UGz
vTttuNoEQ2D7X4esoTVXEgUbmZ+TASjf3BB/RApO+usho3/k2x7RjZW2pAN/n31ERiFi//WLiNyK
e6pENX0DY4SP9YC27PQYKQsg0vSH6G3lkvJ04Ae2gtYdjwrYLEDYV1RK5JQEN9KRP1DuOThHn+6x
t8JM4EnRCf4vMBf0AkCX2i2sV7EC8lv9DzT74YfeOZqHgMHM6Jpqhwrk1ofCve4hpwAaDCMQn7kW
0LLrvg7YJAQ2uCcRBJUj4yfp5uZ0ATAv6reAj2UzgqTaZZ0DRi6WZ7eT4tT06X42ZKLZSCcwAItv
zInQbAmjezQsSA3g3bNCDHAALy8oEPAk6zhVUsz17WPamHTwqvcqUPRuA0T+yi43F+IXp55Bo5Iy
hID7WoavGBw9XCPsL/HoOh/t8p48l9cqFN/UJKc82Aze8Wt/kg4/GbJCjcDcUe0XC71B/Xuc0CsO
nz2F0X7l1+t2BHRm+S1cs3eD1EqMN6gvKEWdiqz3n/0UZa0RvJZ1UM/e+xLPmW+gfmjCnB4gaDVy
DYY0FjetkwU/ZkuI+qskQzWWgm9Hf4w+YQZPDp8H0j52ozA+S5tbwomafdCf7hctnnwbCPMtQHnz
m2/vz+730GqnRL6qOaSBk49htChw5Z/MHqFkMOHMAxCzuFDiV1B+fKq3eeUs811GiggVhEAO/BDE
NIHxzvWQ+B1BPN5qjyVNBicKGRWCBxDHRGjpHaigR8TR2rBwT16Ow/2fYABMvSGP4NNFCQaBJKYh
Boh1bfofSWe2rKiyRdEvMkIBRV4h6cG+fzHUrYhKI4qIX39G1okbUbdO1S4bIDPXmms2+d8vQioN
W/hXbNMRC0nuHD6rq/xN1Pnf0IIiS0POe0s+L/b5cYIKV+7s2Y9EZjn1wXtEd45wqpgk7SEUY5dM
gpA4KsuPNCVpDwzPSY3XgUgkxev1it4c2nKPK+E7XdLVC1O/3T9fAHQdu3jFPHuaiD+orHv8SFLc
IzReA3U0qBRn5A7O6/gejpMf737Me+Zxl83IIaAFZWRj4mhtgEcgC5qMOabzjyVpqNLhQVoPjZtZ
jPDIwRL3n0TFQyQH3QRx4Q4UreUVERO8qMB5UMz20OE89ZuM3z+2IEm0GRBfXeKJ2Y7YhbgArD/x
0b2rT6mmuSz6kFO+b76hBuNk5e3wvRou0ePRJ0sXX85YEaP8lDet52wwpi5wiZK+V89VvFLnYbzh
ZkiqK1w0bu1icKFV0L0jjsN3Vm8a8jkl7fgBNnBRXMp2zQUqYClSnM+KQ38D0+/H4ymHx9eJzlEF
35rjD2cT8bR1k4eG9x/rnAjEJxZMTnATGa2qm13TBPNjkkScHuAXyO8h1fGZmb/sGE2kfBseHTK8
jPCICubv38XjYqV2fe6xVEg78XcxzqWSo88eKOVHZsGJgbPzRt3giDAMPgul5+2AIw2AoezApeHk
4ZRvvSboP/0VtYBA1zqFsY1y6kKNp7jgQu1FN8n4BMXidFjQHZU0SJACUzTFQOfG8WlB/Vrwl5jE
z5jEI7s/sFBFX4eeh6ZRytRdOrrCpUcgW3EpoR5E7v9Ep7cNCy3/hV1b79ucNhVeiqJB3GKVH9RD
YFisYLYs0IGvcfjdIrnANAZDD/b+d+LynxvyeXDmiTPzWbqU64gdiLF8B29jXHa/5p1+HxNm63ad
QYnDjYxdyOEIIJkd69q9TUABnBbGgvDXRbc+fLHzFEA26hj40YETdtTFcPaEyYCDXIElkXRpO34W
DyIu+vSE8JWf8Om1Pk9swEXEc3hGp1calN9/PRAtsYodxGXcugzMmlhvdDnmJkRJAKQFLVwqShky
wQDdlDeo6mrrsGFHPGgDdHI8v4rFOtptum4YIiuRLDVJHWps/jlaInjFaH1fFyQmyOQcihXr2F+P
IVNLDw3U0PIp8cfHI+R1EaZDxNwHnoeeoKNCJtm4xFI9rR1yMO4l1NmOGZPfKD8NVVIsPX15c4dm
ZVf5kN2rCMDqt2nuHrsCEZpyYwI5AzZzaKxx0+gdZ701l897jJHKvbA3kPkEY2S5j0D6FM3pPdlp
pZ8dp8GSM2ae7fYYteg9jIb9BQFxmPm29vWvgvRo1w/2gCTcKSg8TUrCPqLa1wjfDdYi0Romv9vd
Q3/BAJUEKT7OYxGjJzm+4PXLU6FOgftThqocdsxQBRLRI5sLyivKGVD2F8a2LNrP+PjDkJCKGcB0
95Js3l2lUM/uUlxmehii8EVDAj/2NssaSxOqVrlpMSijOxbZTJ4V+M98T9JGCHOswv6NQaiYpz0m
x+5BOumBqKmi2qZkkuDvbDgJUcbsY6Sk80bmV+H+MM5H58CES+5v6Cw3CZaIZeKy7xz+v8FvLBp3
SHyOeAtQg2As8RGdeUG3wQ/cFswr0alIl2VpOiU1N/jIxBvC6HWBQSEPnjEHAoObLjffxDt29uaR
vipnDRGrzWnEu3cDVoLmsAgAFqP9K+rp/rV/aj78Sw1dEXrN7bTjT8PffIqt0VwaTXqtOVXcMG4Z
NlyFCFd7qAwZaGvAX/yVItwYWAv2PAe9AbWfkE/jbgwJO5HSXZQMYDQOO3CLoZ6oTpgYbCj1Q6ym
dkll4clpsc8WXfsLWlewYmiS8B90gdkH/vUI9+l73BOw8tdVGUYaM9g/5u9YWMgtVY9oyDlM5CKg
CV08dwXDjLMKBXR+Gxs9NgaZQKpi3cpEHKkACyqpZkiojL6t1NHrR+P2KMec6nxyStcul41j8J+r
AYgmHzwJWR4IKChmkgohafQlMBkt0csstxzE8vFAAfGZLJqnBJrWjJ3ocxJgJ1jiwy3d0IvKP6xu
0+/npKhMBIZb/77jcXkGneOnYhTGyULMmM5ivu/8+9KfKIu1OqX8DgywXrNioTj/hMaMQtTd7agb
7EhM67rbbJMyWIUoRLCG4Q7hmGKauny/ndEBh9UI+3aGnx1pCsAR8lGkgAmHaobHhGFy/zcENqnQ
68uvC+OuRiID/pM1keGtMHFiAQLKGgkzBJ6WwYMtlFYYRzHGpITYeeMfoX0ENQIviGYJoryVwa0t
uWDgIZZ2bvmq51xO9zqKQE1Xaqu0jgbIpygyMswFVaQMZpenu89zY+xjVMYcpKQ+UK8xeYCIZt2w
e5JHGmvZPNJ/0HX28ENCnksLwGE71k9YGZJ6DIfka73uLoNr7v3iK0cvJUrOnnXuzDJYflandK8V
GDnieAyHJrPUZKIzZxWF9cAiVI5/56QKG8J3AZIB7FYt/l/3OKwPmKj6+8vbP5YOD48cJbCrg6aD
RmIRrnpsgmQtSMmkvZDCzdlH0uZ9gweURFpY3BAmSQdjfBUsMKgh5JTTD0Be94oAQQDxnjybDFJt
dV2Suc3PYdX0/bepNW4zovpCHPwnRz/H0k88YEJ5J7hDm1CEL6+2ptKGeUhNsIljrKxgvt6O2T8H
iRgGER8I6iehIdF5xnkOARc1XTdWPRbpGFySq9vaVA87StDHJBsVo3qVeBSeXZvJxT/CRDVHt2Gi
2IDF7DK0i9nnk1E2KqPNALxySPN3tRqb/YxlzWT+t6ntHQW0unlLHBmr2FyC0o3NTdZk9nQV3fN/
VlW4lHXmud9crgv6SpaqpZ44qBm2UDHnPn103zBTwCCfHvfHril3UXnc4LzvI13igBIQkMMV3mM7
6jpp+YhELJZ6G1xw2Z3ihSPkmJGtK8bHP15tqPegB4z1q6C84sSkouS6mUy10ZHgNilPXTvckXgh
46I2KKnQakktg7Qy6VI8j49cU2ki6sIruWIgAJzMI+Ug43MQAABpoJ+wAEMxAcIyKKWFgRjkAvxI
Qi6Eijf32B1EFFHFhnzKfwwJ4l9SSNrjH8b+7nX1pA93Ex891AZLQO/NQcHwHYETLNRzspRqSgad
YqbdRErH1iMuSM4hv94e80Xm6SCM4rPmhncRFehQnNPouentOmca4tO5WmuA8OTv9XjNaU6xskAa
qIYyGuBFJaeTJcuZvAACgmsmPZUwFgXmhHkWFJBEGOefQa4w6ZkPzpTpyM80E8EzPMbEHkKXuk8Z
+MWvM04e/0PO2GTwsD2nVyDeG3UiQMSeapDI1lhs5ILK8S3EmcQRF5ykpLVI7CdTxBE+cqFYvKns
HdOwXJ/3MFX2DKSoX4HmjT2b6mLmctFzj4lOd1uFhixWNVxJi/i+w2Gk6gjtXG3BaD3K5Y/FBL/U
LJ2NLRMaNH/mchnLQgdGn92XKWxRpCCWARtAE4kmziWxNsyrnTebZCXW6ye+UPDCeJQR3vKn/obk
kfMpgxBNwvYNFrkYUMk/re1Q93T3l4nfBVdpBqEmAq2g8//ObtZv99lRYWrkbOrwMPqKB9ciI3lI
+zufZ2wWGYx5eHFutpRs2P2fhlsI9KnW3K6TyfagRI3fjQ4lAajbETDDlKkFxH2m+x3/hW/KujWD
YThqoxamlqoLHeI1rJKBmdAnGvF7byeROhBQOogDq4nH/kxvuYdWJZOPsXd1vlIvUlgGdZ9GgKrV
xDjBphr0D1KHYOUD2qI/WpVmAWGQGC/D+uT2QDr339SgOnSmkLVq1drCNK9W2zbqBF+I5ltGvMir
rKsksbTj+4stYbI23mSugjSosyEZTOeBr2wfYWlPVJd1AtMGMIwAzJtopaFJx2pjTCe/0mn+0oF3
oKP0LD8LOnZwuKiCMpsdwD9hoQP2W+p88D7I2RmRfwwufqcSFxqyfADMsZCgE2mdousPyAlLE4dJ
2PM56kjMuYAgowaPCd0lOy75h8yOmWiMhpidcbKfW9NadmG6wdkPguBNVwZNRmB3SdMUX7nAHuYZ
bcI4xeosjAiawz31h+DiFUeMILGI6p7PuZB6WNhLKrNplwGFi0+PJR2Qk53S4Ce3uO2Rd2K+yGje
KYeeghch0xkKXIxOZTdJceeuSmoOQmG+DZSKzk3mpciwoPcbrO5QWzVsPN3dg+USR3jCtwrla599
nAL+iO2iOXsR8Dn+kc2AP/R4F4KjMnSwFbi787oR73fwwwyLy2wcWlIT5cDx+3WyJ18Y6Jn25Ui5
hYricIccxxzG+8EDv0M3IQsCRqGc6DdhLalpmImR0UD3i+sUyE+OMl4J1KH/JO7zaueGq/VcjakV
3/cqGJDz5y9lmu7nt0UVDfsShtm/jtwyZm+6JgfDoL3yULljNH5XAv5YgVMEjzyTcDiEiNyn9WuM
uW4mRYid1qb55UwEe462XzeV06UHldLqj8iVlfKTR032OiZJ3Bl4N+WivoLcODwBhOkUC+TULzqq
gZf2N/d78NTfjvLcixaPqyGO7T0MactU9D9znaXduZKkpy+705dC0fYFlMYC81OzgSYzJQs1GK8f
hfnHniNC/9rv7yjf7xKyblK/YDrVTocfcMFs8n3DorxDgiI28wfCMKw0XEnGmUIN9Tm9ty+Dj5Yv
q9rv70/9q25/OzAFlZHSYAF06t5/rjqAyJkR1ZcN7bxGYqfmLsatoind5y1QMdfTIXJMsuwbDa4/
53V1VLN9Te5IWB40ZBA7DPHsbK7F8otipsW4p5c4RpQxUlVTF+C5obpHZIFzcFvOn4oH84d4otuN
rNT5+73Nr6dUGkcPv26nizHxzJD9QYl54mtUgJHsjbDXwVJopl8n/Y6rwsbpf0vzw/wNjmLtc47c
Ar593qEgo3S8KSbYWt13oDrKZwJrXl06awN7YclIK4VFLf0C39mC8UXJqL/xVsbGGjWMrxKSQfTu
B0bbatvAhi3t03lWWOPPBHqV4spoF8qs50h32lU/g5d22ywYjQf/IBF+biG5k6/D4ELvMrD2qz7Z
zTQOfc7IXuqkLdRgwr3T3R5y2hCuBAc/hKA9X5zkJKqxwYfa4jdkf82/UY+NCcXSs90MuZLcIwX+
2O34w2A3wweB6doXfzuGss2X88Ibpqc7Cahey+sUN/euR6UKqIcWlRQsFRo8mszrijFrBcyQfDz9
2hOn7uTe8XVlXBCFoPjZa1zdBiwRv+1whKEU7C6e+fKX+RWoLxKbrr667i3tyrg0LGDVaaIh7Pe6
VnwKkSGkFjztrLJn6/qiY6mlC0rM3DEBRgXuvDzYLlCFaM4d1lXmYvxksM1hev46FlGz6e3tsh2j
jvnlfxmXJdGXGDLSlt6mmFv1+tOhflC6Z7qbrpOqow/Sh/xAlHoiiQV28/Hywqs/BGcbqvemTUSj
srcKDUBTcZLWLdw0BrRCUIbydHT9JOYwnbQf+9yvHWQ0eywOJVORV+ghLCA/WnRof+39pFd4pdRP
U7D8TI3UWxrRGpq6/5Z4t4s7S3G3+6j415KLJg0qD1fIiyoYVBuwCbnKBb9pX7OO5Zi9++N1mT3k
1Hsopnj0NfGdGT/+HVu6wuy1EIM/tUIS25PnbOZy3EvTKGipndVa6g+rPimTY8a4UjHUIS6lsicD
M+pMR4fKtOjPp30VApU3P4wiPUaD9nQmZWuuH7p5wgFJF8rAc7t/UObeb/MMWdR94d/4z1Gf0mXD
CuqMY3qAmft8u5rZbioER72ulLtYZd9BmcKGJwUqPytCRvSirp2NhgQV9sx1X5YwkiCrPVk+qBth
lStnXG6u68mZGpzL5GOR2fUj9zrbjiorQIHhyQwQSyoot19bgTK+fol7FPG2jUMR5J3JNTLs2ZuY
6ei1QSjFDx5GT8dCfkWJnZ5nhn2SLNTopovOLoKZM/Tkh35cSvy4eubtFSX+8+knFM+FfUJ1FLlk
6dimq1eRxq696+F0rfJh153d3huSN9Ul8D3qEkvJME633K7/5NGhfkLcIRAaS32SsvhYLjHzazU2
J+gWlwbqbOSM/rn/Mmd4ac+yh2VQEvunnosmxxyptkWpx4Vs4bnno2Yywb6dOfl5vIvDaxRKGBAQ
bxY2zKqnYr8cLlGonla3h7URw+n9IhX9TDkxSKPwhv3Kg1UTWwr0uJIIFWMw5jwBhg47+B1ik/Ac
ppIYtbrVUOmkkxPN0NeXlHZ4VUss59qeKWnwPkFiXGHETH0WoThxLylbuaamPmIZkIK3Zm77GDrn
PLw/rPNZ2e4ZO8semjEaM2hqwNw6o26Y4r6Q46UXf0lT7Ef93/bWdfOBDPH8wguET7ayP5cqd7OE
TJm3fcXRJhMpfQ9Z8tG98sti8uyjp9M2DTvEoFj8uIXR4Omr06qh7FbMmrLmOTV+3j1xDdRzDKvY
hElmJ5bgHlzBe7E09ZJsmz399HaEV2R0sTubKN2Q72NF0c+2bffE4yiNXBvjfMq9rv/IZEH56Vqn
bh0nepTcj7dXWLBRjhQYLozSb65mrPra+EoY+vIqNA2TxiESA84krBjSrf65fIBWaNNBDtgnINR8
ttdqzfgOVtnsShPaujAlWmQQO/y7WPRP+/uLbgIvCBXh9JDX2XdMzKugu0BTYnCX9EVej/aii8oP
SLVwzr0KfnkOODimbnij0oaCiWYMDQA+5mYDhCGlwgrqi8JXHFlX31YujnSIyw3rAz2uoKW4u7zg
TLm5CfcMNKxYPkrx/fcRUltyWJn3I4DmAiWZNxwwn4ad8Xo7Q5SZO+1rqntTZ2pNS85hI6GqXhUw
IVCAfBZFzOT/fP8GnEtMtel3HfRLUtVM7Kr7nU2SdlT1gv0XAAs6F0tYmZxTbJQ//Gf3pI1Paqwt
3gFLFvBtEymbdHKfHDqXQxV4d8xqLZq4oVkjOAuy0xtFW8+6zp64qjwuxLTrHsrVbwsHPmFQhaZH
mgrStf1MXBfvMQENUs8BZSHodaWb4Rli4ISH+VRU3gBCovNwftKsLsTO+azSzx8dSMmr7/YVcOra
rDF21/OeMwC83sQ64TLci0uDQBpZmFW9hVyuq7RyUhR5404CzRqzhkFrgeD/HEyA4HjqTj8izhjD
WofdZ53Qc8uGDsHyWvJlMEGR3IrV/cCiB8IAaiuIC2IkqZ9aPsUTE8fM7WTj+88bxpXT2TvEXVnZ
GssK5lGF+H5dkh9VRMQUSCGdMciE9CjtybEctawlvemOEiW/YUAE+7wH2Pnwdv3nIl+k5HqD2kB8
ye2M1HTmaypV+fMOVs4MAHDOIEmctctAhTJbPFeNLaknOItSAQG6TTsAnDz8oLa9uwWrYlgyembe
8Auf5/u5v5fbxr81I2HCsvT4IF9gL76lhfMJkSRcEUhpCLxqckKxk9hCJvDrdtHlLh8X+y0HF62F
zMiSPN2/sD+BFp/06HTfVg35Kg7m2pFnROAk2+BZTBYO3qg7zWYQxWCxAl1rdwlUsejtfzLoArQD
IgzD+c1cwo+ZGWB7ZnZiXTEIFENG6m5lWXnhglcvgiAVXYKbaDk90p5aEyXkudzdnSfiEUfrhIjf
abKhjhDSsMraf24CXfThgSJe/paDe2gWnfhr62ouKpocBMtIA0vzzkrAsv1qY5K5N1HTYhBQi2TR
57Moonw5W+OyVFFtLJ/McwqrImoAGqU1kGLwgAQ8I+gV8xS35o/oQyMf2PXepbyvrA8hhsjFZTBB
s4bqg2EjzURpTxuzPxnaf91ZfoL71lgqy1ACcipaNdljSQMkOYFLO5Oy8nkCn0LlsUPxBfcC7Akj
HLg69uUDO929NZ53wyJjoNhaz/KMrSH4a9YF9c66YBxzFzmBaF9aP2YEAuDeXHnB0MN7YMeSlhLs
axtcqdbEcB8OYBSV9lt2rfqE1AcS4FIx+Me/FMpR4eoAkeKrA+0T1AsP8o/f7e/uv1nVmam4kbyI
j7L2WszX1GvMb+QUrYZO2M7UymBK10OXL8fKr9EzX8FxSy+4xnVfM4AaqBDFSyhXzD80G3vHB/bp
LRS4GuAgqk50Vjq2SHpr9vJxXvkpnKrrdbbn5j1/nka2292rsFvpS+T6BmLMmJ5ZcnjrifCJU9aD
2LMn2bTfnkye6dbs62znRDLnfK7O7roPUgxx9UR8NpAEahuos7zaEHily/3vg0plE0tSKuASxSeW
PpQ6azVAN2WCinVMUDCs9B1GIUhGsSWS9rvS86+eAj23dxv6upQhpi24JjyLrskJCfR3/s14peEc
Rbgf9VvTXmvkHtpDdEn22qVYnRhx40QEq0XaONqiWQ6oZtbrzuokJT/gkN4Z4LMEFGbui6phwZui
kjRTPmMCcg0dAj9cfh/P/B/Oi7OPd565anwCK5Lo2NdKNYSBW/iK222FhLnZUHVQR2pjit2u+7hZ
p2iQRti1QPCg/B3M25f9k2a3nwD1n0uh6LpvcwIjChOu2ft4Rsl66pxdO6o/5jZa3wucCVA3Mimb
tYnbs/QOLTHyulHBbITKgRxHybpAIof8lKaFMgv/tUuXAU4LC5jhRMGA4zH/4OgCLe3Jllx0mPW/
LvvW4oYzqa6hopmdNNrs0tmH+ciX00Bi1poueNzeHOfWRmaqknuKxg3cOBwyZo2fBwCeqQIfHEkj
cBBFnWLF3HcGlhtsUlfdGW7KcNoozYerIwoPTMELPhfWKPARgBn2bgeu8HUB5MG8r+7Fg5cjRY1D
huY8xAMXZJJnQfphS1IDX4/P31oNgjG0jVexgW2OBXAjNIQ/7guNmqQODFv+xSbjFFLunpwxJz3m
RCz923ylzfhOJ57oP1ixq6c3fSzDv2St+3/GTeiFk6WOVw2shLLBnPZ9ZUavOq0EjPewmYbhYOTt
gfaxF3vK6GDD9/qayegp5CtiJ72jiRrfRzK9g6sm7Q21y2ZTwWPYcVdAOFgNXAI2YoK3Nz1eG04I
AhUGn9PO9vL3/+Cc04uAAmAyqfr/Z8eP7tZcYCuFTEsCZfGGYaVnBVbAYzEKMsHUIGQcDkelkJ6O
gnJDMR9e+7ZkUuHoMdo2jmnhB8RgRZ9z7k6nbShjIEe31LIjd+2CVDK6KZ3GXbjuybJxFjZcejbb
DgK2YMNnrK/Nbmy3Wza20r1wfVrzOg1+5wYzFnJwHu6fyqbXEcRWek041UalgDhlKrj636wBUlI2
MzCgBr4jNsfU9XjjI2luA2Z4bwAPnURF+HiTvjJq0IsFyc8fdCkdPk5FmbNrLFQbyTdCDITowlGm
yQi0i8riNXuf2t8Wmc9ciqDhe+tsJmxiL0eOfiwG1nJQrfcYLPP4jveBnLb3w+N+xdC+VYNdPgFb
uU4YLL+GPF6d8UAXkLR+xZglkl/trjLtlpM0hxzLq4N7aVPWD4sZOYsNX1KKU3mrhlXFdEd+KMDP
HeNBurLUNE7MitpGNBmClSUZypSg1CEYZvae8bVd75WFokEBKsbcv91O/ZjHFieux3xBMc2Er19A
AUxx2f9MB+jcreHeu1v+WZpNY+IgHbUNLusbn2JnRofUsdzT7yPO/BYXJjgtIASEMqNKpKyBQ6Kx
1UkLVp0RxRXLRA2jGIvF+8rm+9bGsP/rcBVel3/TS9Tk255qTuGe0+CxLIy/lUIkdcwjzQwdiiWc
tQHsAqgK3wgGWzItIE7AgFKelkbx+hV7V6/duPdz8Ct7T+GZ95mED1ZFCzhpY+de+tW4HKslCvRS
yhzY6LMzLupDUHtxHn4W96UGKzAJmA/Bh0DA6RLs1t+Haazo0hw8q7dDoak0uPiSN9hSSDgH8KFO
3YyfftM7DEQDbRS1b0nJYQHA6Pg3WGdjJptH15ZiZbvHUEBOMBd4yoKvTDp4DmNTY/X7waDjVuli
QJshYKOfGIx8rSzCOYruZ4bgwN9qLRjAqMK5JpscWH0wcieXz1IusWU5k1YyVxt40ebESxYgMyim
RxENAVpi3ERgHKkrwn37F2vgjBCiWa3hXMplve7urTdWm0CqductLrfGvtrUjdj4mM3bpAzx6uPe
yo5/BnmXqzcZ2VF315WjgvIm+nz1bvjXyaldmmMqqjO1CCUneiIvsJ8LhuuyQGuJMj08P9ZSh9Y0
npc7dCL6mfRNyqLjnHjY7t55U8F9l3hkzXr4xznF1T3kSJsPB1kCWuXLHA3k1D7HnTWHZGp3RTGB
wkgr5myzv1FPFpCDEz5KmKMDXKyh3/523YcTAeNzkjYtAIpyvt2DdbL4sd20CJg7oG6V2Kb3aD3U
/V5m99whK98CbnOVhXvuMxJUEdflDA9p+MFUcNVFr8NWmbn+4iptouXsuWU7hw1FNhITEjQqjwVR
dm44zZcNmNPVLbwK3GLzWlF5mAz664KBeE5PA/z1r58Er2CmzDxXWuntnMym+cFEAo9hGIXE97EX
ZPyiS2YKVRzcC836+JK7RM8snZQZZprn1M09NxrZATcNLYP3i0fEzNLcU9JwpNNW3FA3QXmFFcLU
nR0KUghTvEEkh3FAQpmGIUHdi3rTjI2KZw+WctenNqe6UONhdD22EIyRLdFqFFYvBM/m+DCQeiGR
z2hVetAacagEEnm9kTa/sE0XX8kFdQZySCiNbGQABu0+bsrnBXuplNPWob5NyFRgAGNEPVV8J53c
2VvTQWkzAIXsTgkcz/OlwtO4fLRiOU+c+Xy5JUoN9a69DzMiXDTZWkxrUKIP9GaZr0Oi7QZ1UdAZ
54uCeoVdg2J13/r612mHozepuXADSQ3ZrDj6ZViHY+B7wAZRxGcfjOOl4b1XWPTp/BHWHTXx7d+r
+cBIqidnwApC1h/sKtibVA85WzRsHjaSn9ldodE/SL/2V0uABnzWKwaEH1hbEHqJXhQ7OVG6Mx/L
3JoCiYXA1AuK9YiRHtopMtBUElcNTkIoS+yHoex4dal6gmPQHn57c5zqXHwVqwgaWNpFpb/uQkC4
h6rXcIXt9OsnqQd4WwVjbYWewoGl+6WbBPLHxavP/1UfeUJ+5+AYtZDfGx0i7Z8J5eI5ldPU71o2
4Ay7eU4pKUhv/iMODK2cmgoImJOf0xlvxt8FTfMdoRhxCTPM7UL05NLpJH9C9lUGkJrBFEAdCkIy
0MnbkggO9+u4r4XsPZNwTDmFTqyx5fkn7aavqTgWqos94wK/xa7PrnHZ3NIl1KwPfClm7z9T+rTM
Bj4F7ztwTRYq7L7dJo/g+sloA+cB2ccyjosaMhP5FcB7fQ+gOVsu/GY0JveTjQqjC+kj78wggHSw
k/VYcC+ru8Qdl0ROvBaJhaNl8Hkn/kZqQhfseT8E9FlL5CFcFWRZ6hoaJamvrEcHbi3ZA1wq7B6P
8MeB2SHZjLUDHXOPmaQqKcJI8oE0yAZZoHGQ0YFj5TA4ABglOtBSC3MNbrZ2ccb7FXQ8kgXZrUzK
JsguKVeZT5ix/Dt9uxndtjhUQHcXHIDpUDCnR81Yg6+jGMZHDCorzGPuNULKUImZMnV3K22KU8AJ
VHUhQ2FbOR/CehhukNy5PmIwCJmlsDJXaLmuIK//iMu88o7HBfCe/w1x/oRQk4yYOip4Rfj624Uh
h9rvreBky58aOvGK8udXOz6/LJe01tKhEGJkQJtsdQy+0mMCUDtjA0uQ6poL/0gFO4Yh4nDQ89D5
e2oVrPEhHvPwIM2ecohJxhlQFBTGvHEGeLMwFyHlZkuZEdEwpPvRV1BpFCO2JEjJLrY77zF/QYUO
Qm/h/41aNHOJcm6JDfo3HKvtd/QVHZh5bK5Mv6HtEEGGWolPrSDDCLBO5nPQmsGZFigoKExoCt6i
thmGK5nYEXiWy7+QPQU6gf0EzA7XKnPT7vE0AD2QuXP9045nW0aSYlIqWbJ4DuOEeEGusMKRmITZ
bLaT1MV/9aUIK4HyLKO2l3eJpoMD4o4pJAcIrrQW7Y1M7YLJj8BnQ8Jlwz4zX8FKA3hWzcFytdv9
s0Ny+4hLjt8JytfqpPJobmLnBw/nhj5oI/8R1N1YRw6Gtw8oKeg5lNp/5xgNDh8CMGSK9avY3EfS
A13ZTb+AQj/VRq+MgzaGH6SNNgzP6W9yWF4ceNBGw786nPIrZPSQV1A8dmxEzzTV5qeU0UHTbjgV
PEYg79wd5PDuUxo2UNLouC0QB6lp7m3pSbu+BsjXAS/Kgy8m30PoJmLoLA8lbcWNY1I8OBUGHase
YySZTrac7VjxtHTLSg3+Kw1hgITXTWJDuhkaTInMAvAMTFXGnETrApTLjvLDaFSNcIm4z6c3jWoU
gljzxeSoelhXCYyUjdkFuYFyR8q1d9njiDq+i/l7OtpvtmVuHwrHuuCFmjLnE1cgaiePc0IxVcEr
3xf2v0EQUPqEkZQ9qRJzUtGh0wFtR7kdeMCkorBX8b9RR7C6Rk/Pm96mXF3murU5n9t8kxFXyIMu
z7d+Y0AtGvO1Lt15MSabsxwF1rwL1IR7zmj7owqE05nbdFlD/Hjauay0uiFVmgk21JpMD7lrNJok
rj+p7/Kv+3eLHzH+hX8Kq7x2/rjxV8hiTzvnfFyvOp502n9d/gWkFnfv4YMiw/UG8KI7rQAHrKR2
wFp9bnhjpmPKYUjVNlCwNGHEYqHg2zSmThLKlNj2ga3h7Qg4K3VP/PFffwu1HFoGl8+tQ3gqZTyn
CIB9hO0P4ez4iuEFeZFVLs+be+n/wbDbz9JxFV/Nen7QnJHamsMT2s4RBgleZzK/O/ILU9v6fK5F
Bg+OndFRnZhHuA6EhyCUL3y15x4XjTpzgYMjh+9fn+0N71N3gwSAPUDgH5mYlyt1FQ2RNfqsLGt+
eXmXBgOFFAbH1a5z0wI22wLpc+Fb2TM/neAyxeKbq9L3sTLjaelb1nBzCD67A9wDKnakXnfLa3IQ
y6tdneXLQ0DgV2BDIEMtCoaU/6Nk+z4MNunb/oAyBdi2eSW7QF9ws8tgZASjwgnmiZiqE2yfgclJ
vg1/qK9hb7TYsRETD7iYW7o0HAHXhMmgL7i9hj9vuTlPVyHGtefc133EGFNkj9j1WMOurbJGeTbY
IXALi27quit1ahPQZyBKA7Mm/P9T/xGxqXMug9bcZzhTA7GykxnkYtSjFhUjvo82p/0TkKsecTLQ
hZo6IXRQctjUJI7ChHysuFcfYkOvNEmbZFy3n3CwbEp8ENAz4IjS3KzV3wd5FK39imYf1tsGgwDy
5p60zBuJttcg+KrkKOEt4B1fkL/RoEou+Z1zw0b9AN4kw8XJNpNMc45H97VjoptPYNEA9pC8R9Gr
BJQ5xejJcyJ9keDSg1PFaPg4DJinwZN/WLvH4taGfA8E940NEQlqS8Emno26FFq5yqu3KT41g4AD
XhtA2wddkl5aBOsspNABOqmsBMRzpllw/Aze6iegvife8ZEjShgb+Pfldr9v8yaKuqDHRfbeqXxA
DV1kjQw4eyzk3+mCi8KQw3xE/FkD4SnahI0VejCsYDmDvsAcIp0wAD65yNhPFc1nSApSfPT9PXks
ElT6kOLsbvoIHT4iHQF0beLG8sRt6nmhXAExpeqAG8XR1cr6BgkTErGOtD7gUqL17doMr+ak0MQ/
jjo86uk1KPU4uV9Lv1k2taA0pfW+Ovcdww6cVyS5wGcoyCBINlD18ub4KvZTcFvETVT/zCcqD7wE
5wKYbEzmgEVlePps8aI8Y1jxgxn8c//54C3QlWQPm7drJLVc0nQpsqk8nitn8+/S9OYf5wEFlmOT
FCgqJxY3eLR6IvsuwcMB6MUjiPAV3/sYYNWN/X7alHw/j2sk83L6TTRc6Oh61NL+5fgLnBjnnoZ/
594IhuksWx4lpvjbKkz9ageOVwZeJ3FSyYajrZt48zIG5bfLs7796yyoHqRSzgOMD/XazzUBsH//
sH32fSjUPBlmXaEYHw6sMbbzMOFAocx6SE3AmY+8lxp5wgGNW4aUa1F2Sk+wIZq4iYb0OJUTrfJ4
liEKCcG5zKalxy3GXtTEPkmvsxnmrLNFF13KVzIFz+TnjJmDkVxcgFwaOVhM67F/0pd4cxhypTmV
zQgI5UowC3SYipNhTwG9i0sxFYymJX2utw3zNNQX7LYTvW/9/RlRbV7x/rMM2qXFP60N7MjHSXYY
bsrZJtsOqm5oAns+4D0m83svzud2Sze3ZzTLcBbZ4F5U/7F0ZsuKIlsYfiIiVBxvM5knRZxvDN0K
qCgOIOrTny/rdHREd9XuXRYbksy1/vUPbdLK6DqnPIzpcM2AUpmgmjgFS6KiwVrhB8SkA6MbxVhH
jjjc+OLiq0RI0J6tcMxQAF6micQk4CeFQO5OP3ti+hhWs/7C/T7kSGJ2pkyjruPchILBqWQc8PVk
Q+6ovTk5cwKkT2YutKpOuTUcDg4jLRheC3bSi3UxUPpfeOHwvJRMdU5jurr3DfHkg4a/C+OetDdS
DHX2FTZnP+bwEQ/NmJdr7IqER0ZpwtbOqOwl6fsaUd69mzzo4pfoovHwZSC/RoEu8bMyyqH1myzY
NKnoGaowGt5RlnJEQx9iTShuJHpq0cMYFGaX0kq+VGDPY/dNVzWIOlmGKvmGXmsDsgiUvGIjr7eT
O7tgY2gXC4wRyxv5uwSY2I9kN82KpV7yFd77/4plqGXKNgI3lq8sLlYr0nVjKFuYDw/MQnM493xm
Srijsjbch1Lire5MuPG9ekLk/vIbm5Pn0TbblYEo+8mE9h2+3yGeqtstWGCLimfO7pVk4/igBYfa
W62uURhqDvdunXq9haTaGAVkrG0VJJZ7KUqcBlYZ5lwxlxJC3d9sVEoX4eCNeGYgk182w20l5h/b
68n7dAePVyFRdOg8WALAFSecwzn/2QTGXq030QSiVmPU4dV6IuCHJkyiRsu6P6S5y31K1O5e+SjD
dkw0DlwQucuqYzwO99J+IqBF2sTSxvYPue4aZKv22nKUYvf8tms6aEKV4B5j0GC9eUkVJWbgnTI/
GkDbsXdtk/KQOqW1xLaWMWwTEJForq+ziEvJBFUPrpMqOVYulfPhxLbdF508yttAmGf/6elyd5ld
M/p6c8evvXo8N0cxBfAvDkz4fN5u6HsdK8Lw6mMBGN4u7hCnvavLAQWcjCsGZg3Khh73iMZYKoIV
j256nHQm9HcJJTRcHcx9n+247qR4i28fxvqR2U33CCNxEe0yycTwM39fXFZVjr0yf9mX/tWGiY9n
gmhj2gThG5TQXMNtIU+xMBNlvKZMZilcKKSkpGo3J0yvSoICwVMJAK1lAF1lcnz7eL2bIFWw+hcd
nBVhvsBWk3qK36YYWp7WBY40tfjH06psTzMW2Vf5e8SofGFOYKHiRVHDhqQH0fqyVqhjy4jONZbC
3A1RqJ9ci6G0mJjVolrUluoKJbVT4lXy7OyaMdtC62785vxW7HAmN5d3JoXClGmWOF2n2CSMSfAn
v8zW21X3JOZeDMGL2bepDMyB2zAXM3eSMzdmiryInUQHCZXYt3OvGwouLG+HIrky0gsp/zzTHmxo
B93ovovwzJTaxGnxYaUr5dUwgeqYq+DGmfGHtmP88Q2TC5MJdaCqX6VpBn9QsGy0E+tXEKnxTsuZ
n/1oJ4IKB8u+i94iCExtYKyXnfGyM/tDK0CFFPbXF+AU4DvQFMzhplBcmJWexWz/+lDdnFe53CNB
mY44AC8LtQ0hRMRbHC0eJG283TjxhduZ9GfXRixPqDbODATsHqsY17udbUa58nGsdlGmi10L1XFu
36bYF595hq08YilCD6GTNxhn8DIYX+Db5w7rrBmjz4wvfRbU/4qlmr2ZavJYd5hN1MI0cXrHSBK2
zZiJ1lC09EXpBkG5WjIAnS2Xb/iDrH7J2/z1n3PnUEufKPcVs67rnhFejE+pFPYI/dk0sLGCW0f3
qdd3ZPplvqYqMHjGqr1mbsbmwd/UWQFGs6nnpuHQ1viOgsTp96jX+R+FMC+zr0GfyqE9NOCUSAfk
7xbil9wR3tpc23/b4O87XvbHSxYf32+ybzk0FD9yMA+O4ymPedNUVqsNdiuKUmCwDOa0MksiBqib
DtObY7Z7wiRLAh9oxnD1n03XCaWCqtjl2auwg3/XowblS+WCOYS+h9ddlEOLMMy5o042J3m/jTnK
iB27WISVbbD7RDvYGI+Omk8oHx/JTX3r8Zr4UF4anK7M8pMELWzNtgRcQMPqTYegM4KJRtBFKRBu
HRbBFOFiKXVmGFZO68MS60zsgbRrax28AmWnm8lTQWPFu4fH/WS3nphmdJ0MV0zi2S8q7gC3B59I
VGN4qE7YGoi4RptEurtp8gcVlMqSzzPuVCDUyrZPkp1R8srySnCXkf79fNed5nvm9Pxq0o7+3rwi
Z+E5nMD6hHbf6dBSmgH0RuiibHxZ+AEQpmyJ+TxSHCT7CvvThGIKwNSxqFB6SN3FccK9l5FMzjFb
BXdmaYp+cEZid/Mw1MiHmLt/GwQifdw5r+GJhDGje5NqZ51sHZPV0pbFTvuOA7xLmY7OmM1hRsHj
m7g6Ru8IOAl7577tUecxcFPqOb4lGF2EPelPruT6WVzFJxMq7htrFqGjFqPQOtm/DIcMWA7uez8c
BI9u9Nwz8h9a2EVR/zCU4nWvSDwwKqAKJlFquLJefrw3duPGkDpEdP5AUpAgiOG4O+6UM4454sdF
hZe/zbf/0nW7TDnEond6Dd6YwW05YngT88LjqfEKjuyoinbwu3lRqkKsH48QeWb58b8rdcpUqCrN
ZdCulAQGM1Vgcu6minmoAFzx7FrchI423Sjzu1y+G7xeg0fb4EB6cCQ1LCHGO0+zO9xh3+Jl7Gwj
HPiMY+VNmhWXvnoYraRFYT1RLLjjQJXEqMKgLsKzyoU7U0T0DKow8Y94T+nmljxy8R0J7JE4TDh0
+2B0PatA37O+6x4TqNY3Ob2MnSfnvQ+bwNm7hS2EarLP1BGnBMoI3VChJYOf3J1Wt3jejDkwdo9Z
k1NJAEKQfch7UIv50JkXiGv6FBwdw8MumfSKF++JrdE9bE14Xk/WpqDmejhvTSEwmmb0Zt3ooJ/p
8kfYkVuM707J7diCIuwMamN+R9Sya1MEvGY/3HXR9VqIrT4mdcxryHHPjU1Ra33iCbv9SN6UwOpf
unaHVs9QixLUKWJ/QNmlE9b24jG1o6lwCwPdG2vfdjtQmC+uGbGZ6OQQYdfosBS6+J/h06fSHGr8
Xt1ew3j86fziJa8CyQHwCUcRfQjPjrN6KPX4pVOrw6yVPMlvAbCjTXjj27KveVcWcqx7lVlg1QLX
dTlE59o2SBqw1HHN7rDLC8PDRf3QUe4whixK+3IyWGjtlvvsZIY6w9mf87aLdIIopC1MhndJpIHx
QplOC7y1vi3j0iZCpB3u+Lyh47Vz766UYme2Q87t+cDjrW75QGsKdIrM+dZPk/zoOBL7fW+OLqEd
JsnAffiEyJAl40WDlAVy/pkf8/Gz1jeqEcHwlnLkGSasludHzPUdCB6BAy1NdhwJyHlhwml6sL6s
+VUVKiAI0rm0jLo1xSytptPwFB0iZWiEXLJWwBij2PfZ0O7zM3iTKogfTPFE48PIw5ZPpXWEL+fg
LwBNAGnFMGJ7jQ5XHHTqmFzM0Z3ZMGDXg6Ed40LZvgu//7DuXZMV5hPNrGzlchs0EHSaUw/TaaPc
x6p1deBv4OG4eI7GZACvwFq2XWv1MGkG4Ft2pxTviwv5iThCtJTdKhTu298ogJiBdyXlKZ+mqBF3
/txAvnpqQXdRuNMoZ/t+YRZdmLlOeTVXcNXcuM2Zx8lXZR7za0Zzgot74fb4/ltUQBZgpBlqTT6u
J+muL0uOzXGDlX1FTmSNC3EJ7Xvwz52EiuswVG1ElnDDrmOeshFDYMG/DdNiuqAX/yE6tj3Orv/o
pkw4cJHlk/zF77AgA74lh7BadaBrxv9u0YEjDDMYXlA+6XtflU1QDvyiK0FWHpryJ9OZ2JSC4VlD
5UVjhRq8z/9QMH/LHBd/Dw+NTP1hcoaiBFruCO3ng2zN531NcTPEiBzPiZEyBuGUUdZZGO9uozw3
1WgBY0zoTXExY06x3eh/gDc4rODz+Yc0CRccjNtOuy9GjMAl8YKvN8Rj3v4Wb0YiD7ZdWsjc7V6Z
An1G/M4vnS9zQfo4CE6QqnD3UjxgRE7VwH4BRedWw1lyAmj8fWGn7+SH0d+/DvxsY5xiG2R0gsIQ
G0dm3AjFKg7GhdkaABizgaHWHkDKWShc8iYfy3503dO2X1Me+5Lt7By2oWhDcZSHCoeYt5+liwKF
jciPzBW4N0j6fbVOcv87SJ7W+xSwcL6AVURM8++tlQ/cd7G7K+QZXPOFe77bKr3v3aTtjIuj7A1N
lXFDZkU8OkO5Uk6tDSLK6FAvU9AEJHnoPdhK01tMsQfy32rDf+3vkcPSHjC8+gLEau9pdIcEpWrL
4ONN6rtYCnOtqvOThRkfJCL6WVqBlnDe0DV2n5/ZxdKCgvDiIs9gP5BnBgF57v3jfBbhodyrt804
vJzO6gPR0kIG1aFJVp7KzGYFTq3gZdBJSoAYc0ppOjKPp7lroyPNd2vmHlfKswBjc3tq9zVxbG8/
soUP4rcOkWBFbUACkihbwC6uq6wfPlBz+aifAzfmMVfASFteNiOgFz4a1pwR6jh7qg3nsFiw6qFa
XjBNvRyPTdc4FytkJ9yNhFFrGc9eCorToufyfgfDowT5W/64sscQOmVx5bBGBANzcPbbJusP/d8L
fp/7HThYhHIy4V9b+nBm4BLiOgsxUVWWUCDVH/vc7If7eVFVfmtbdcttc9ckCQRbHattKLcFxR3O
xrUTsw0M+WNOBzk2jFicZ7dTza19HmbtpH0Y48TcKHSC2lsc2mDbW+j8jOHjru4cCpzY8K6pcNKf
foivBT3n4jyIZvnpb8ThoUfPt3O2iVJ6xxDMe29n5FYY9pbvIzsiMfH1usi8qqKhvu50t3+O+9PT
afzym9Irl2xo5FJQ7MjLz/hlTsPk/kS+Kx1IJXREEUZhxx+ALLhuuJKzClO4xBcYy6hDQUeqCFT8
Vo3Zo7t42dWz62/fZU8AQmFP1Bz0j+xp12+QvH7AIYx3JC8ML9qL1diyvzYqbYVqRVF0VvUYqCXn
jTc6ovs689qIXl9odZC9vX9QA/+K1nTWquyuEIs+FnorzDUzCC7BnYqA/DQPbizRNePgtkC1fA4C
FmE2iaLcmd++7pM5z500ZwQgft/poICtE2VA+jpbLdHg3WomraXmpochZ0ZpYpiKMx6xDS8TkIvT
geUqD1Q+heSAYsJkPOfJWeC+RhSAyZpXsYcj81Mar7N93M4IDTeXlYmvewKK1DijiVNkzu20GBka
MWKGgyh5OOUcOePPY9S1NTR1XEfUERqUfa8kobLPXTaK+U1Fh4nPse9QxYAtm8wPAPjeJF2pYY3+
EcA87UVGNt2DMW5HXjAr4Wm9j5Ryr5ruRHqFd6cirI45ulVcSIEIWdVCn/f95BmmPNiBccL88GEf
GB7y/BVaNZqdj18sATA7C265U3SsZ21cOMnVxcCajTNZwG90wZoYjyP6du4tD/I7lROeZssvW5ea
zB6gvMsFM4pWPBrYnfAwMHxFM4cnixrp5/6TfobjAqpRTiIDHFy9K8kTxp2fs0wdk+eOcvzCD7Bm
EsZZfp3AwUdITEJPSZ2pnsh9yVoKjNXN/SoCBPSAbYwLBgChhPof900CZLQaI7RwgdaOL7P6oPmd
XS15wmCpPA5RONwXdpo3OLT63WqAw8l51sZqmS9D1ABQWGUD4wk0RKoKhJL5wW+P31bfVmAhD7Ni
4MiFtTZXLUC6DvOm+zWVGRHnFJZU5zBjZt1LmJxy0IsFU/LTHngWtv4J0/4vJwAbfJKpiokZ4AJl
L2zn8UCBo9CyemyBrZ+AF/Jg6M5XC7w3FH8D0gZjlB6ebzMNAqoxrtB93FFVCcTRHKmsYrg6sw2j
OZ3PAItj6FPNX+NsJCIk4xSQ9NkAvoPDGTepWHeh1hGrhKTm5BgvxwG2gTXhold6fdD9w54SejSS
2k4vzZpNyIduOH+sfl6wBmJ6zXa/kbyue7KKQRMuYxYMbB3CmqiEhi1549YYZxvx8st/VFFWZ4JN
5TqgBBpAvOcwN87nv877mEPdrc5Rgx/JWaSc3YcubLYt+hJX73JgTrfTQhYhl46vJ8qaRrZByxBc
QSCJKAGMFPFPiSDkdULFkEH6jEl0at4EwJw/XAYjdCK/NneqXWBlavefmV2lBu2fGvBvyBw3myig
gvaPPMyRt+t9hPcFCAP77KW3aQ4pkO4IecVwmfLUEJ0AgNBm7ZC7tGbsw2OF5Jr/oGFw9ZMVzyPN
BkWiNNeA2bHSHPEvxKGV3NVQBubwDBJ6gy2jM6B+/sfDL/3FEx83knqcVdhXjxLXux811xftC5UX
vFtqVn75MH/Jgu9vAdLbByfJCRNTmYBzh03t14gHLAvKj8uS25V7dGQ5V5TGBiUkVeDm4+57TgWb
pWOOK3JoeuqdI5oaU7EWee0fFf7ylRTAl8VjYPQhTu3UfBeDxAEXLAklV45cr0W4h5yGpRKu4R7G
vCpSHRdYXkpUxtj0UcKufhZWh6oCXzGkopRkksRDIQlG9MbKa+0SKdh//q++/P2tSpNCEcXImwvq
VgwILcog7to7S9MBUyGVToHwQmVWuZAfz7wQG3YB1FrXBV6Elu87KcAktIxnuizdu9j1rZ4cLZpx
Lnhv4SH8KMEjbBhSZr0lvJi07IJvGvcQd+zKHz3mv5ILMi/GG9cqCM9ZA0CIyp3Wzxj6wOu62V5E
p0mkAn9s/M7bGHWoBnR5IiMtquRTMqjXJnmGGGm+RW3qdXQTFXYHQgpSFjiSEzdPbHuCThbrjehU
AUr8vMlv2jP/PrJY8HWwr0oqYuWTcCJacSYSloGiHtrfJH45Dc1Za8mWHK0ZQam/XMVHRd4cax0I
FnOn6985Sdsm4GGzWgPWPkXCtAIT9HWK5nddRMtWRXUEQDcrZ/zBNy3czYxkO41IditIPoUoAEVl
LGES3MUaXi/ufxx8a9hv17k7iI5XyMm6NWFKBn+Vd4cZG8SRLeH2YrDBROTK58PtHG3NoCms8255
w2OuTWDvBwDQ/Bo7WtLunnmXiF4YpkN/UZE8FtelEHq60aBVC7uDROBK/NVTRk1g6uA5IELLFkYI
JlhNj9TBS3jfDxDzKG8fwhC6oE7t0jhOukbbtvOoF2thwxkC6g7mZ6mQy9cMPPckTIJL28JurXJm
4sTA3sF6eYe4UTFmlWpLFRjfMfJcfMZqUkkES8sAEwL5k+vo2gHno+E2yMN8jL3dbbp7uIMnP8Ob
KQM0IJCxhjYCU11R+EoawzCaKWb/qNzUMmyntIi7OOK+pM1fjzkDo43sGf5If2TwTnFPPZCeXH3z
vrLpgpNclMdsDRbzZEamVMx1s6T2gfYHSIVjy8s6Dg2ktGQtj/AywpNFTFsod64BuZNsbD3/AoSd
Te7C+0RRtVCMpeW3kPaaWcnbzJQEGFQ2ZzGymBg+rdtodR9/XWHf+OZByG2PHge+FiCbh/vcKYV8
gFk8DfNeuLsmaAyeY4HCGLshTF2ntq2BrP0ctTq55UFUGignMiYE4BwdS4uXp9xYPnvAKR/T6wQe
6wwr8Ke1PkeXis1RpY+1Q6q6KRQRu1hU6S0NAp49KNaWRLSMRFHhbUsBSjzyzOhFm7plI1/XuclZ
x5fMgNoMINdgrVFMU6z4rdmOSB420afR+VpbXYFrrDc70Bag9B1gqrIy+TiG4UyXF7159OgxLzJ1
SZghkmGRXMhrKyUZF8wPsP0VA3PIZQMj8apF/F3v43DP9OsJlNswTyl85vb2x6HN0QCfJgO5VED1
OfoiPwRp4mYwX2Pc3rfpLJ7yF0L82WUVa43RXXCGDg6ixAbFNi/vJdSxp91SaSxrqOtbcZoEJMhQ
unUNtpC17n0D8xwFGAQUywnznHW1UOB77oxSRis2Y14GveyE+EhYh8bPTQVEAORBHGLvI0j3IjzU
lrt2uuOhcHSkeZx+MnYc+HLysdfc7ZSdGAjm6tO6Qw1JiY3Pg4VOUwOFhh4+3pppwsh07oAKbqcp
qjs/LZPkxHnsYHbyQ0/ELga5plb2duACN2RMV0iNH7RzStWFokTRGcIrLEu8rpzBUFVF4Q1a1RYp
KYhCb3aObxcB5Yt8X6xVhtKhtKHUd5wkjfGa7W9qOXIOTwXZfOOeMiFf+HeKbqeAa3qNlGOg9of0
I8CXu5Fv7rFbfqc/AkgA6Swqd6iG8Azf4acbNXsnwZoDY5uorTlJ/NOTbWf32jcP+/INOL7TLX4/
tvahIRystQnW8nnP0JrZ4L0uR5ZG8Gcbv+Umbl+AG6xnKW9DE2GFeyLqU/2XcvBEbmWJjRPQhzFC
7F7EvdeG5wFfi6bigzPDN+AhoCzxc+/0nvS5jQDs9AcEF5A7kMfa2daMIgNjGHQTNjLqkpsY9Cew
QeSv41dfrx5416RPwsEdhTFAIzS2rnvq7IcKun0TkMkf4QFJfbFj2jKg6dXZmrIJs+Gk0zEpOO7y
HjeHuVcwW2KNcawxvosjSedzD70hIiVUx0ZLcGhSlPTBHWMOaBvPijsmGGY7XXt4Yw082ml7uTzB
53Y/JsedqvsU1vLaO7eeQeGtTjm4fUNxx5a1snJ8INcQoLqyLZ8vtWWk623GfgE2z0iWHbcHON8P
Jhl7GZOfNSzGHZXRyQCdBjElaBv3I4Zl7PzsE88Fu1n3DYlui9w0VUG8ODsGMN9+4Qmfi8wmgfER
mmsg5S7kTDOD0bV5D6QdVASzqOEDZE+gbLjZ9fSJt9HQPf0IamJsoLOdFqQpXNkrdYjAothBEV9N
Kqrpo4abAOdUwuS8BByZ3pbkapvsCBRHVoU9UMttWcGnJ+x1cZIcckoRyvC8FbRwq5mu1TCitt4e
ektEQixkcG1G8o9tuB5ynK+vE93sqJFT2/wGiOqEJznXeOczi/wbaqgeghCpuB/je1iUrBWni6Rt
CtqqaJkM/krDi7qro6rAlDaolhiBMIqabK0l57bJ6bEbngS5eMFSOwZq7A7j8EShzUcmnSVkQ/hN
I2cHw4ARHnu5yeP4RQrrZ6jWXOW/YruPNdLiI3s29AYhmxm9xMh+k3TKHDXqWAUQjYHtgPf0/j3E
3IxH7sAt2yYEBKaaQJYUGFQgJtM7c953TI+bHRf+xC0AgRxGZrY4BnhccCgHuLB1gwKNNkwMXZok
Jv4FAcsOQoXjnJIq9LzH5P0TO05Sojzt44gSYnhgeThvuawN9tCINnqXA8wAwSkVYePEMV3OIaMr
vfBVpRH6umqThv7KTeiVUn3XyaoJzzO2mTi8fLVJwIxAIs7Ka2Gz9QxvGseA1rZb1aq/yg5X8jdz
WiMAiY4R1Vvhvadz3oGkNwcj8dQt7YNmphpcha7z86/mrB1sPQg4GMq2XuIEyRH2Ou4WgHOGWtQ/
99TrgOCZBNzT0+MubmPQ0B24nfG1bZCrBMFG6hyez2kdfHnYF+fWEAoyzp/MtDCdac3wwVOu0pi8
YqCJiy7pMVUucKF+2B/0ukNNvACCDDKzJ9wrU745q84+ZJB1MNhMKAiWil4FGjPPTGaP4uhq06nd
TOzAjBIJ9dc7P6ykotf6mBqnJmdg8uyKBBrK7mey4tf9gdt9kmB5Kycn8jtjKp2t2ykD/IM0+Wpb
PwB2JqWMdvE4xFEDsIbX2cJykOzHyUcGFH+UgOssN+5EIImeff85jAj/IYNtmCJqAsxeN1QvXE8x
PHgKrxHOe1KJyTAuIwF1CTTWiD62mOKi8UKhIzyHrYedKgZtSwMveakTmg1nz27sFBzTsDEgaQz/
hlTnX9KZ1fHclqoznNeJl2q4J4APGNHLJc1K9CDhtheaMj/Y+vOLVc1VpjFcjzmRxLu+U4VdSgWx
RofCkJ7bdcaigc36Re/FC5+mDbnqHCd7dn3wqr5FAvQ66AdLCl/0sr21k8xPit+AJo9qcv51UflF
nFiQnkCuaIrhJ49cdcwrMokH4yjObgyVgJbVXgQvqH30hhZDtzd3Cu5x1pXwNpLJkJmsYgjMsT+i
SEUaBTe+Rj0rvGCIGe7wjyGWkm5zA3mFMn7hdVUwdKr4c/T5ddsEC5ijE2w5eu70qazm7xA46wlr
WZT7AxwYGQ3/VBmJD8llRTEHKRaWOsHyHF3JEOMe/qFyWng7x+FdA1+pbA7Br0Pd4/Wt3Hd4IGl+
IQOPwMRtbo0mMOnYrmLPaZaY/0NtqJdxUmx6hIQyQu25lFpHGHgYXHRyq2dc9oSY4LhhJiiEHVUl
sQv21Qko50mKlf8C4HqFET60WDZSaECK3HRPqUgHPPIe6I9sxmr48xW17/wIUT1jWjKYwdrAl0Ci
Reab6hlvg/KKoJublvuHCu2D3XOBSKQZRJ+dHyKNqeHAGAvJl7rsNlQgjga89PKArlDSfFMlEMEe
fQEMUys+/Cj/I16vMN/EEC6w4MNQgdSvnuhDqVeZPQ0MGvkippcFIrdHCizlwvKzWgMD15GR2Gyh
N75xtm7i/r/MpVNLpPwQ1+SksN2Of5dAIDwLZQ7jpAUXmdw9HmdyeOz5vn9FLqcRbEeuulwOKc58
IzxNNxB7SJ6ADzygTkOpQeNj87hBapK8x+gyqGRpyCR2utNbaRWNbE3p9ZmKtTwFWgB/oXnBY6S7
5L6yAJH5MUWCCA6iCWwRO/kmuSke1Ai+P6biiHUupd1lZHGGlVi59fSfPuiGvePVGfmotLArx1gV
evUmvOy2sfK+RUEH0Uh94mAw1mDuPv2htjq/HR7P/WxXp0U+Wlx/0zdJHbwBYJQpRy3Z43JbRaO3
m4Ctw6npDYKUAnWwVk9XG1ACtu/z1EkTDO8TJBegSzi4ye5vCoowmiRZx+zW0T08DbEicltMUJJ7
nyXNAK4fdjX/ebHvH3HfPGHK6z3CY5j65zdjB5WvOrKHUnTPUYb8CnvO20KlyHK+hf0IxCzBgnQ3
4JbVNBFQxTAvo6cwMDahyjNfMybOCWMqRsGY+XTF/EbLhT6Yk98bLbweOWKQCoMOhaPACuQL5xOH
LkY2NcJjC8pbzrAvrqm9NJdJ0/LOx75gDvyAnt32S/SxZPHbC/WZvBxBoAGlMD1Xv2ESTrOvDMk+
bHRnulM5GQqdrS/KpHczYbCGyQeezMtYfyQckIFNdj1UuvzHG/fnmST4rimAdJuOAzhk7kXbP/Nh
0QcCdiD1mT/lrgfKsXvbd1nElN7Wpy8Lb8jKzU3GIqmHmSR1h3JT1zXWFM4KDH7DsB1sNkYjDadA
utNeAzJSVzBMO6j26T1PbrYBCL4KkSccSw8GK9KjRdz/pzifFyQKKEK87xvpvMuZwS0EsonjFyeJ
jLeXWD105db4cLK2CUjqpicjRtLLG73Zk/zMUXs2ZqRt+IxTeV1B703UrPoE2Lkz5Y0EYNZNxqfA
FMBhrwIT38YECQbpCzElAzP3yLhozg4Fhoo1gTgHSI3YgLnpg1zBdqVi4/C49LFxqBEusnPgq4op
r7HooQ9iaQusyMFHSIBAJlhKMb3TrlGGunso2piD7zb4R1jk3FMZMMEn79KdIXBsCFXx3hcrazbV
X2V9/pSxZ4VUg6TUTV+eCTyg3/M/9NwQ+gZjf/GGbe1/pbHZ7xUJcIzGAjpuqNzHx1YzpxVEZPoQ
YXeO7ykzXPqWljgwAmAWt6gulkrKZQ7wRKeAToW/ztL/GrwurQ85HDOIvfiAbK7m2J0yn/w40//8
UWZvH7GCHFMmT+oISfRmC3aJ60XbCEGjohWCa+yrXeuB/4Fw4UJNEH1W+0ycW5Q2ZThDhKJ0ATcX
5Oi0B5vC4JW58URtTFTZ/DAC0inLjMMwSBPKAQ8iXgzOl5Ntq/krY9X5CvjHwjgYKScBnff5OKD8
ZQz3cO4GakIdJ6Ax8Op4PNqHizcO0EC24YaXFcEqzPs3qouxRShLOULuRT3JRAPol6G/yyLKRDFW
GNSs58DEp3l/nqFdEGHIpXXREw7tTT21Xjb+JkpYenVmM+ppjRqutGezjmltOjbU/G8jMJcG5FOu
Rcwt9jPLviFLo3OUApEctbBPHPAcFcEEQubP+fjT3nTqWoQz+EypRXn8OEgV2VPJKFIz3QLmZpvi
XVHrzunfEA9vyEBXjLwREFjFDKv3GYT6Y9142gLWUS37NKnmdEJxOrX6R0TVmZjad46wGdqP2fhu
rcIXMBlIsYX8EwMyhsVno41CB/nG+e+EcOQUK+f17nwMOW9kDltWobsZwuxXCElM1BwMPxWUAA6T
rlDMW9ZmdXb9DWLGB5rCHXR3njZ3HooTb2orXiltt3o33PHFGddH8q9w60Yq/JLUzYqeqlzsaxkf
nBOV2mL7Ef5qE45nbua5+9M0tPaMyNClUib3XdKGBGQ0O2DoPYOnYVVQmhlb2OQQVSAZWKXYLxPq
5NBPOHNIneDsFpha/EFcnYWG76fAGKgit8YBWsiIsLnK+ucCg9GSCncH6wQNE3ikc/8VOXLrgiii
k/1XSM8abtkTFdtAjF7j4d2GOvNhzPc0VpvneB8CnpRnLyMJ2lwA/agy5jxXzBb0Cue48Oi4NJsW
p4EhQDkg2EyBVpwkodrTxUJpgZTBCDFsWD5J1Oq9P5Uwnu0wf2eqLPBxdDd7rFzc6bFylBKkGKMq
3X8MltyOeYKqA1a4Z6nZyWcdg9PSjVopK+DHpGt96OXwQdQWr0zEYlgXyKzAfODdHPpsFHf2jnZm
rvr2JmzzJC3Lb019nwCg3eab1mlIJrUV+hrTme0Avg9AFwoCUROCKn8ooVTIxpj3jpM35RUYWC4C
lNyYHjFjnVpkkO95rKpRt1+6QA7zmBOGfVUmqvnJnQymUxB1627hBcMriqEKo0tGeFfcGaoAtVZD
DEA0WrJ+tgbfhpcO18ITRi/CzBjAjcNkwBoYnHgLQ/9rQyyQr2WaprQnRB3uC8kBcYAKw5qg1YMx
gapq87M2YeUqVx7M4thZSVWZwbPGF56R3x4tGeIXl3KINXCEYX/nyt0fSdsX9DvgmFtQ9l402v11
6KTBPmETWRAlaSODyXHKEfXJBZvsXuXBTyd9Q80CAt3+4+dny6QyQBBqbLYeWqYd9+7D2/MkTuxj
kB7B1NLoogfIDLX3hvhg02cwdZAjpfgi/YffzRqmBYal7fdoel+LjuJD9z3wPKGjuSH2bIZMGuWe
ldtx+UYQnGookvdYImP+jMGWCIc2EnBeSfaI6auBUEhW3H68whyAAILriCv8cmGkCOHcaZbTb8TN
C0vT19eM7plI43Ph/HME/D9PCYk19lEbbiPJ8psVXnbO/LSiomt8P27ZHCD/HHeUsJWB/78Ng5+O
jZYxlFDGoHfOSE30QLUhrgB5ol/E0eakHs+Mfnv/Ol7uFABvZ2i0p8oytDBm7xYCazIWyc5YMNnW
5J5TlBP1I2bTI/iNovXqMgf0gqSLAM4iVKJwES2qHXtr1zu09iqd9xFaLIFXdHEs7MNm9eYSnzlg
2wQVqV2oDG1YwoAgAx5v609MbIulwoZRRptxZ35nfCWUW2bsjlvm5h6QQLYJeWnwIIbyU6CyakBU
IQcpBYIOgH+82rMxqWXuhxXVXrIFY2liZNPabEYRlkWZ0es7DWkn7AsDazzDBCF0Z/sRL0Y3vrmh
bryI05M5U8TV0/LVbHixoHkwkambY8Ih1Qo5UfzK00XMKupRshHaonPMsR1kqP4PY0aQOfuoMwi1
oFotPECFLiut56r7RKB4lfsBzUADAmdTdAw3Ko6CqKbCIsBvfrnAccbFY7PhfKD/SFDv/6zRU5ES
HtzefTXZqyj6jKgP6A6bysUzcNVbWZsBbjAwHxDUQzjlR8LZFLNZOX8Bgz1tR7WRlTqNeZdXq2/p
bzjDZo8QvR+LckOOUKhj/amsxODvhSj1PjAbV6qRQbz3ZemwFZCoSziS0l9a3OQZYUuKV5BNr7Qg
al8GNmZ/Vg5dRogFRC+zL3RfLQ/ii61bKEvBy7hC7vgfvpIjax9qY+Ul8mWoG3KMfpbuseVepICB
1QZjxXx5u27v93pAiOV+j3W692Knnp5JTcYtlWmMkd7+R9KZLauKBUH0i4xwANRXZkQEESdejIsT
iBM4oV/fq05HR3ffewZF2Lt2VVZW5v5uzIZrDNOWgGawpgYYUKH4R2Nhxjj7FLodmrmrYHP4AEgR
+t4RoaqWVjSzoT7MhKMxAcwD7gOxgDfhD10ypOD2j8IMFxQkgT6ZuRC+CQuHJjNHvgJ1gYdxUgx0
FfCyIFu7IPXZIqug9+lniKlwo1aLnP/Imdy1EsAzjUQKIUR25xwwXCC92XSnTUjNsG5DRpQhNpv6
cnE4j9xrAJ/jfbJ66+GaWuhgmng+re5joS4Sc01ut+gNLjTi7+1Q0Byyf0erV9o/FHX5+FOkMjQr
p9mhmfetdMo50a/OTYRiSDeIKqzF1RsxpFxYLcgxyqQyZwX+ArtWtPMvjPdxFvfRxrfvbKXFKuyZ
2RGTJy9EoFR+FJtMpDQfFuyQoCPTydyh10iZVO4Ct6HKepPBfC20wru0XPJz+sBKlDnrIR9hpZJF
XJM0X7Oo6XRBolSAFJCn4B4+E5BFwgkuhEzE/gbEJE7saXycc/ZtP9F4fPEgdqwd9acvtxwPgoVf
QD5zYHuLDmbrH9KFwMYWFwvJWwFmJIcm1QOGYLuW6LXnszPkw43p8T8eTJjvsM5ipPuP5gK5G0Or
kYQGMedqj8R9LaE193dG4D6FAOOKSonKG+gHYqn8BBHl70B5uw091eOYE0+6MQQxFIXtpPB746Yc
l0OEaCiqrO4Cus3jSmxRbVvU5JEzEvMNMm+GmP3/uQysMXgO/ZVQmrKMSVMsg4q0MkIE6vkboL6+
fy5zEx0njHAeffi2dahmxzRnKuUUJl9q+JALvzn7muSAT4BeZErB9gV1qOn7h9+JSPKFogblJeQB
aF3r6hZfoSNyrXEShsLzbX8JEBGJVAueDbO8DQp7Qu/owr292dNrcGBQ5R/EcNBIVjUw7seQeADm
cFio5K6rgOyUfEWnMWGHQbVAYQWllfMuBFumVGLtSGwkQS3kMb39MAu1UZcBbB09fkRFPgdE0uiC
vxyx7XsnKTn71+gSWGpUGyBjXpxjZ8QOeFgIoLC2ihiqk4VhTJdoTeREDEDOwMZkGHTIBD3j7MLy
AnqilGO+mQ9prKDAAFjBrYYgNWrPbS7rYQ1nsoPFq3FFPRtQU6ZUlugyCZu8suAG81PAHUa1+Mt4
n1BWVFQnudeoEev8eIcRKUnYRGYFb6MZm4gr4tMdn3wYhuB5Iisp6ARv0hgDY0oezMiykbdDeSes
Se7NQHHwQaJxSWrI91AEI1vywp6NcdGJgyvE5ygNw54fMhSbruQeEOIWQTCcYftx0zOMPwdXq//W
B/tHo4c3NAoM1G1qeA02ajfVP34fS2s94V2vHOk/88NXBo7k/AUu4h0dMzeS18IPexRXQPa45TL+
5HmawQ3rMUjDGJNu05YQr7AOx4qRVKMsQLuKLPYGgKjRceOqYPigduNlfK4kvvr7G4dQ8uwIzWLm
7e++7nl1jUiXKGoTaDiQMmSyF6wNNlQGHI/7qJ4MFBSkGLvF1bLF0rl8xV01zShSyS2JEb+RNlsC
6cvEHtL+zSykCKQ+lFdBJd05SYsdbgRv8SAs3ALPKca1tefHMX5oS4py5CxmqmhyM+KXXIroJX3X
e/TBruz1vyzmZuxlmLscUebZNwBMsvTL6DvPXz79ZtTku3aBKyE5H0aRuJXCNP9MYdxTqmZ8CA9R
gL6Fhvf+iI5ZaZ3Y6tWQVXbmpuFLtRiSk+dIjaFSBnwBJbFBxJZ7iBXYyMd3ix+fpFnfzQhpyA4x
hH7U5eIUS7G6PI70Y5ldx+9ELXrqLIOeGRKeXnxs+hmyEPu+bHrWD/qHshWxTU0ZORfyoUi5sEpI
UFISEghV7IfNGXKq9+TSKpVTA9CBUDL5ch1Iv/7uJhsXbpbe2ZFlBHyYPsPLUBYhj53mphAT4R3N
wbAf8KImkig0UbdvdKcIOH2tv3D4M8NqVOjlb/TAg4K7TkZadwjnbzze44eE4Mbd449HnwgFfqwk
R0ACJQR21BTpZ8CNWPemDMk94U5gm0Xw4wkH4iTYovovHEdY3DRPJxYdzpYOEeX+1fmKK+xvqxVv
dkzwMfSjMkN3PohTE75y1K0EJu7aPI6Y+kxbl12fGTXoz9NI07swrO70AwWWH7QY4RUSy2Qyr9Yj
C9XdAshx/K+dTModXBV3xpA8vbe/pk5Cz8NYbhXP8YrRJZW66BfLWxWjGDuDoXNcryeNyksul6Jx
Z63xMGFC7ryM45+re0v4I//G/86TieYOIQDQwSRBHwGE/kPS9GdsWvbH3th9a0N6pR0xeZKHXg/A
KijLk5BgYCgamtMGW0GqtPMS3zjXw3Obw/7N+XLOIoactrSYhxQId3cbaTP03XN9y2jTRKPtbcWc
oSw69NZak3iQdJPxUlX1MeHhTR5KjxYqXKFv64u+ffHI4E/N4uhLRcdO5ulSg+23aqpaf1+w0+Zp
pZAg9E9KWkBvsJhyqTGGEQ2rgRChtNiJXvgOkWNFGG3PQ/7n7BPqP1BQ0I6WiBzG+GvrwpFxyiB+
bLftFtUGJ6FRtwzmDhJyz2GIoCFZKOcwsecuZ2jrbgk39dPTiSLchiSQBIAJGjmdAgYQI5rX25iI
ezZRaAGuo4x1oBTRgXOWHID/ULTBmSacMFZobVuTSEloTvP9TsC81FMq9fzvAMhXpN+PAREGGb55
5v243SXHP8apoadzc2CehdI18BJcJFE23nJ02N7A/CBg6Ik46cWo3XyGWMmYiWavtdhrURwdxzHH
bGHFGDx9WTUk/w8ZHubDtwF02wZgh6wdxtDjmodzN2IiVhbizBSG7QA1OZTAqF6PeD8yQzk0GKB8
dOAp4NWyjSXBydQxMxM6oxqPximd/d+EJnsEjQ6nhyblqraeI22MzmiPCIuPCx+Q33OpfA8k3jZh
j1gbQcbkNeKnrlv0B0X+jmK8n3HxvIvARZY3+Oi6OonaXvTk/DFiBMwqWicYd6fVP0ALW9CwEhKU
63l8/kH1p/McjR0nyc0hB8NxFA92F0NeoefUHYcZlIe5LUkg9LvLHmPF2CRbKM6gJGx5ecixF36s
MEUZM0z4szZKMy4V7ltZuy8ga3NoKes/5z2U7Hh7y3N4pjLrq3PjG/1F3h8QKxoOUqJ2QLwxvh2e
eojtbpixmgEhtfWerfDUl48PE8uQSrw/9ZLSff0TTZ/7jBHcJ1ux0RmY3VvimbJgNGf0rI35v7Hj
OT+647yvBcsEEbF/VWRhEDce69KfoEXTBCPoDtHZt0RcEhUntXQgMPkbOH06oWLNcLXT6AItA73G
0fLCUHNzeJkOq+S9VGPOxezqilGh6BrAhkGMm9pJ8wdVQoe2rKdtRgRn7jmA6T1AcDikzdD2ZxrC
tYzvr/s0tVid90mRtOF0f7bL59fQtDm0ivIE66M3eW/8hoHSi7Nvvy0VmltzviGtqbwtwhSdJp17
eM/1Kjiqk6qZiljiyX7evFtpVk7vqZMZBp/9nRmzj/Vwvi/zd5niPv95h3in3eAKt+fkYGElrHuS
NzqBE2js2IdJqQ+dhqI+LC96JjNpffhcN/Lc9sOmv3KCzCZCK38HTa3i08MbISsYdcY/8ObFYJRd
DjkjqFYLlVgS6RsJ28b9tEcPklFpu7bj+/a5orRnod7HT/M7wqsqHwb81BWHNDT8rnCUL4fFL/yy
SfS7Caf55GmOgCcaVMlg6NK4cXZDVKTL2TDaoK/BJGMDO/c6upt139odD8Tqlg2eoYYUcxCVRevL
xLa6x6gC+DLntrPCX62vA3h0WqIiVPJZAYBO3BK8LeuO2Z8h49eVu/MRy/khpDUZwtvoIMCC3FKV
UXjMw1taciALe3u4pV/EQZWQZpEp5GaPPCZ/EZ4u/EQYpmKY3odbbqLu/WUcB3kpeMRpqwfKver0
mI4UfnbHY1JFNQbGFCGsmzv96IObKSJ9pSg1PbBkDXtjz8Ns/OLkhOdyRFB6R8SFGXk+89LIK3ov
h74QXa8VHC7N7Y+vK3og4xVKWjD6zrnDKCJpfxAOSgufihVchihFYbmKVTE/t1kthb5ZZEe3W0Xp
TaYRgzf5/PfrLoj2TCke2hd6akAAiFOQwuB8HKqhf9/2EPADIf329d1LVwBUBCe1T1SyIp/IPGCX
iiDNvhPOWc7X5hPVw/TyNZvCLAmfEkOJbCxzTri4Q+bbJT0V0+HiyyV990mTNcgIvPmRkxkSkUm2
0DwkbnI+SLqakQOJbjY6mmGSCEGlxUCGicUJ7RurInew5GDvYWUjKfTxSOlFjky9SaLI5ZUWqWnX
AkT9jXuFXTnXkEhITSucyJ5JkGRCZt9nag6EEGhDNDsVNIMRQ+W5C84FWmSn5NOkjxuOTmoQMlLu
/1SJoSrwZXbxZU6FsoMkSNIMypaCPYeQdGxPf9jRMF0S0MmmkgeX3yfiPNbtkCEQzs6j1UzhXaIS
rr/+vbs8mCc47sBpj15SsokM2ZfYzISNbGZmLUiX77SkjgfQCjtNTpQVRDqbO3dN8L1CqjZ+TNQx
t5paQo6j1pI/n2dkH6QM5o/ZCF63+seADjhvRw9ftG5IA3wNsS5SEJOCmUbSddILqTlrm3kbftx6
jEQNENrbbjpMAPJRvaWWBFPaATtp8ymtcAas7oY04NDvo5NyTUsTVUS/PIAUD6mDgZK4I589oqEh
/QF8t4OvFWAdwC8ZtBRWYH9pMw7MBUQM8DCxWLwzxX3Qjrrr/ySMMN5DDALrLWM7fYoNfBoc4xUY
dJ+l1jPJ2cFwKE3Z/BM+fvxhKyIK350CCNFvYaAPBhw8ACazhmtW9K6f6wuGGWiSsujftGPa3Bl2
x0ql4QGT5D66hIezZkz7TBMueAwBaz03wBH4CTH7ZuAv27EvVqCHzTjtGuZC+gc7qDOHF7275YEB
TNS2jJUZ2L1xe06fQE/54CBv+Vx61t833RPUEZ07yoinIcStC4Smj+8KPLaibRMkYpApvmZwUcr/
dRmhR0GSOhyUGLZHPgZwFfVPH82YF78EI4Q1CsHXv86nXJ0pZpibwkjTlWkOvWkJi9rjymXqesfg
5R1ErQIu3fEKTMLBHZVXP4P50K9GeR2aCViBIQoreMsjvUYFJAKu/gq7D54LnQlacbnjK3dLuHyt
qNaM/tqlbpOnpozAbQuuorYJfx/RKHGBVYnl7J6CvZlhymn6LAP3hcRCbXCo51Z3iZ6oVcwYFcMt
UrzYZWsURJ2eFeIuaYtwHUJXnjamXrjqwtfGDM4rqWo5JBF8KC1ON05PfPNiXbXGQ1VflpIPgOoF
VxIhMlFaNJ2G9IwMlJCR/en3EtEuwPg38gYmFPkW+aclweAaMfRDkk5I2/ev5l4UPOwksFeNlKlg
6jZtqtfNjhs/DDq1ybkIpI0Yq9SMCjgGW/HtEwC05Lt7/j9tQZ1Ov6Zjr0wJ6D8bD+a4pLcTidVR
RXfnJ0YbRNk291JL35W5OI9pdZ4ioiTH/lvEnYFnN/8L4gKF3kVwEDRvlz7YCu0R/fouzdkcyOVS
S+sm5wjTadZtpoD95KkcQ9bT/jX2sfA+BZNJzSmlr4lxDNLTX2MDKnIkl2MUH5dP/QoBkVF1UCyk
hLc/u4xpplb6c+ikIoRotbaoH3IumoMD4Lr0X1gv858uXuqflMVzvuv36Hj21N/sulbmuVGH17bZ
74+q6cV6P/kFOWBPMxoWV8Upjb0nTN/TCkVoEBjStta/SKMPSI6KctL64sCHtOjF42hYTZsduMQP
gca/hjWikNQ7XjHNB3q8337velwC/nFg/L3BPD5z/FzmkjiLmIiXANOL4GSadehscxjzXQ1sZyiS
2AUx/sPxQveMM4sIGPPBnDDjB8SmFRZFJwlb/KYgcIBJCpqY/dlq4buI5ef6OYU+NQVrZl8KeiN3
5sN1DBYhhRf5VAfk/rcJsYttuqAXt0VIOuDpFeensy/BjXJ7//R50xJSzJnVxAwMrV1BPLMMg+6P
FWwYWyVTyBAUR3iP1Yl4YIKbjqAZPLkhz73LuZ1H9GnNDC16FHGeeNDAU8Ye2tjDC0jC15SbFuBx
GKPzr7eR4jU1UeRWDLsNJY7YumCbHPJ1F6Hs15TfaeFdCFyKYryIFj72N0Unq6F7eHPgTdHioaK5
f5FuMaI/YOFs0kliR7Wtn5m/DaC4UF2CkkrDvsXI8Iyu+TquT8ZPSocnXC698NZdRm8mj4RCH9LS
VrX6Fv1UbkGQKsypoPjtJyAhlcgFF0ZUUCpH3aS2dEuEOTCYKtZ3/bkoQSEwHl9HPSoCqLSckQDn
kKeY5DnT2E8vHPRgEewU2E09icfk5lAMPh3jUDujDrM0HCCL9bI3babb49/gCsWDjJBdXg6Tkocz
TGJki7kZKgKUKJvC2sDLHE4Hapk92mvNDpsAIVRggygpH8wblhSRoTfZvjUzKh2eMomFYnGuv5ic
t0J62A++9JifTIBwAElWoTdYwwwJGpfftIUFyD2ndUnGKFSi7TJnfAWoJwKIvgRJTa+QTQBKwVsR
3rRFiEhB3IWySx2aC0Tyy3LaB68r5og5UEW7NIVocdrZILM5M7KopOIgzzgWcyL9/Zz213THV4iX
Sd8/PUHky7N5Gymlk5xIXNk6aCCoQI/DGLCFTZxDQ2R2iRLoqTNgb+KKeXTGTLNzj+cIpYnqD84W
lha1wEvkU849thiO0XjCabqy6LsboFDS9RXS/cQg0jPaRAH31Ov4eNZg0hE1LkgyQ3/AhQ6eJitz
scG22UBAt2RKx4e2FbD5tP3zE1HwwCRodCXaw4AZW/N3fEIPwGB6IIposXq56iWNBBPjWJrngX7s
0m7t+Ukv17NbLOnhatFEcsjVYzugu/G3gO3UDB4jMEi2pC2m8gIhI4SPZgd9Sp+UifRnFZQDM31S
etNkudq4UpRyQiQv7DZx26bM0xGMeKlmwoBmC3rQnwR7dy77ng0mJTuzPPAQvsYqp83HiA8rGmqU
RZ+B22VwpM7cGYN1M+LOYcEsN2co2TujqxUe9tkXC4S6oBcwZDgoxZYgTH7LhiXwzC48MzgJPwOZ
ZjojpPeuYj0IsEexaCEUc3gsHrwlgzY4C3PscVKCUyXS3EVeH5m/voXoWhdRATA2FrMPPmMADeEs
REy+uPg4cTpkHTdBHJT5OZlgYGDGQj1P92LvwoH5Io8F/fZvHB5SKzzoc7O2uR5kXiWkOHAeC8K2
DC32GLgnoN74owZTx+qIYYD3hlEN/x/tQd4Db7/sGiEZ6Ycdn9dgbiPuro+KHgvT6h+KerIA4zi5
CynPAUZlnfIaOq13zI0xwUTR9ocJzTbizkwsdQHjbMIUKq147zY9zyBEtWgRAPPIcA6Tf0yBR/T+
ua6OsFo6pmxhdmGb1vCCXtUekIvzbLyejJ3Iix/zmFEW8B2wGFgvIYbOp+UWaEW3absise9yJz2d
8qZOWrXJDHLoyaqVK8eH1StpLlUAtEZKD5ZOWLyXTiC/4qVB7kHaLdpuW4pUzpvBKCQZYcFI4SVH
SkJTL32IpyI1kePJjK04szgO1Jos5XxLA3qUP0IZAQvGG6+msZFY8DcjfFkk4bodfA6rsKZSgOCW
28qOe4miJsZtnIf4LpGYwnhAKkDeAypMZVAWhkzlivAM89Adm4Iba8UWXDSgmv3fsRw43gkZt89q
K8okl7cVZuAdGXauGQOBogFHMkf+ShDq21lyxgBiYEb6666TQdnhPaFekqtOuJTvhCeb8+97w3m/
MWn5QQaiX8RlSEsAmgUSfkr4XX17RoSuEZBZU3MWH92U+mvELUAxk9sVoaR1BXHnzPTUCpxzy2iS
7lGBE7ZYg1h1XDl9ubkSx3uuxgHGHylXOUdtQlLHm+6mSoAsggn1iNYFZ0GcGx0pyyAEWx6vskdq
kbtPUHVLSEbfRbqBUf0R0kTJou3wtTcHyaozW5k0XNjWJ5ivRpt5uzYPxeZiqU8Mn7Y7JX1AziHu
loAOKfufSJPldmiHVFyeTXTO4vA2ortFMSLavFAFoPBO4awZqz5JKYnDnTaJNEnIXSjmuGMgo/u4
byHAN7bO/ywwcLb6iDqTWoVGlgoMWsM76/miy3wT79aNOVhjaMfPd6wJjjDrFsJ/278N3MEDqeUD
Nl8acvaazUQ3kQhfLCBVHAhSuWm3g8AcJgt/QGINUeQveX3AAErTPpofsBplaoW7Y6EGgkwaSemA
hTAuRmIYyGUJw+yoSQzsu+RIt+Cimm3NeBwheMSojC1jQglocz0DzljfpjQNugpukWjqrfCtZkTv
+9b/Mc02nrR4LQQNnjQoNvbx7Xn7TZT8XOm/cEwguHxbReOJ0WIL0xxhjIeJFGvZQX0RhbrnbdTo
2gnv5rkT3+YcjjBen2HIfWLHwtBzvrjkHoPXBxEp5IBEMghZdCiWcEj3AHB2Y6wf6KABvDfGg65O
N2lHvQBxlwThx8lxN4AE/lzAKfsBauut+RZRPMaZGVorg3bhV4qJdRbcKzg53rDPPTuZ7+w46lMr
ofvNwdu/0uJiOHLASjqbavZpoD12sAnXLyAkMWTT6m09wQqkVgHeornHo6Vm+ck91FmHXHTXFuYQ
qQ/rHuNg1gs1FW4woDT4snRUB+8bmLRksETCPp+8ND4DS31NyGGOuXsp/W/X/oDN9kdDLcBOROva
KpyuBxbEAQCQGtIEB9Fp0xGrQEt5q1qZd/eXE0gGg3cDfXBhiLV0Nji6VDa1xRAywtlvNwzZg/yN
PvPs2bN63ZgqqhkEGohHdEWwzsT2afCwO7BE9RJfzWLW5nwz0H/XrN8bRRssJxeDgfmrR4oxAE97
WoN/d2rcvptvbK00k0ozH4SdrvHGJ2xU/dbvQax9wnKz0up967364J5Z2hpk155T1UbVWKcte7JF
34NF2xmw+tuXqPPzSwbiSvosTvcTP2tg08Z8vMfFZ/ze3a5m+2gXtxnUtbZ1Lsx2HaHujs0xl3Sv
wr5qtd9xe2C27/7p5/feHNjHjpde2hbJVH6nRuvX0Feri9m9+s9m9uhSEcJII+G4TFZmbwb3ifKJ
5x2dMx6eIakIYZDGZ8KKBZKzYecTEUY+mQ4gXULuBStSVFgkIUkSRrWVHU02ur9kkuBtTD9QCX/n
H0eCg8CwwkSoLFTqwBr8bgp42wbjyYjSYGXsDJZfQlHF4U0Q2MpQTkPIVj4mDoCrJyhUUOMIw7lH
cOAQccsQqtBNMFgQU6EEwlf7K9krMua4F9eE7/bRRBRZUhbpkqkZZOu2WfjwLzT+oVEXhtn3R10H
qw4PROmPh4r1Q3hhENwRcII4+3aGr9FzQBL02B0hW6vW5mpB5MnJXKorUrHOaejCwsKJ8+h0D6lS
47gSXt9ww9Rjds2RZTCqeIPeLx44T85tu07amp5q1eIMje2cc4weV78uHlK3TqD8Uk1jQqD0gKwb
EU02v5iHa/7rFqmDf6s+jA1F5T4qmkmFXwpZB/TNxPtxBa981Z4WSBU/0dMDW4f3NS1ozOJtORt6
OfPRr6XANoio7ZBNoXYhfyS+hS+H4jTtAzUy5vA4vLdg6BzWWIEgojuCpIXxMh1DhGCQExWgDVZw
F3Qe+wbsLpmvKd13ocMuVoWQyxlly0H2R/4hq08+cTYEdw+FR/AIsPFC4RSiEuOstBY8EMuO672m
R7+NgpX9tTZf6WSEV9jBQyumlgcJ4BhnzBSyUxfXYrI1IFYKV1SOMw5iChqCzYCYfakwX+Mfl4MM
JlcMI7Y35tGlfC2Nr+gG4vzavc1VqcNaRDBhVQIFW0rLlS7WEOHWZABMneSzDUKrSIID3ZlFmuBT
SNPwDnM3pFXTgQjG/M4yGbbMT0r8qVSThieEGBWBBO5pCgpHTXfR6CWkJe5fxAh2GLkX1FUO6XDw
72r2WI8xtM8YDFxQcK87V5chVc/gwG/BPahndcvoAPjjUFj5F6QwKadV9wVGUEwTKF60PnYvqnQQ
R2h7R+F5C9p9np1mSfKZw4SSJujfMd7ReTtpMgk+Q/WCyoFxPzKUXk1oeJBldjvOa8Gbp/zSPaSb
fpyChNCRFnF+Nl7NlJCdb5zje1zd/evX//wwd/AQS4RlxsKQ1WfcXvGgFd2qBYiS0y+J4qOn3Z8d
JwUcnzu43gWaTdKKPQkqOFZwvDA1hNqMcV6dDDBK9OTbFYaRDAub344xdVvuAr4HrNsGF4qFsnh7
lxiYEfd5+Db2SYwWzuMezDd9gTQC+ApQkn5fQZtkxBOfGqT58Z/zFwuAOzw8+C+F7WbfvsPKHyJ9
fUZdhxhCulA9bGn0rHrEGoBUaKOSM0KhwsXjuORnfmfC4A/GaIGwvEeviSeB+t9eSWTYgHAw6dF5
iqBmUy5ecXqFWjISVpn/ZLNBHKHxXVh2QbIWbIQd0p1i5sF81s5dCDXRD9oHTHDEdRdSC//Cwlug
FAbL5Y6Zea3/2JiPUYlI+oe5M8NdtGw/UHgL+ztR3YwESf1yyTxvSkQConVH8moVgAOytQdOHpFP
IaxJhXD1hPPEhMXdfsDVFgOuG70ugQ5kPz2v0iO5cc7DXixc8lGog7Go17SswgF3GUfQwKksQvHo
eHHI7JR7dL/QFw5aPeN247Kc87gSb4G3zRTQQfjhQBu0p2ekxhmrlSOpa7C43lH2wTwE6O37x8D1
MjswX2Qq44d1RSZpVXtUVEkBz5oYQttAo0BlHrMnj01oyGmP73NjfxU9pwtbnUYz6AmELbY7Sd0F
OsAr4IjRvJhM78+y7Thl0Iq0IDm92AxQD7wa6wwn6XACDb6O1M7aYUgWDor4pCBk+IeUlS0qEs28
io7MOqfeMoFq8YiHLXYiQwhcC5WPxFSa9YK47GWcq7XlhbhVlCRUzvGdGuY2lg6X0ICGSxmxYdIH
z9PhQxcqGOdwn7ckhWJGLYQXdNYdlLbGVoS9Btjkmqo341MyVkU3vY3A9d3+/hgJw2UZhJmGBSvI
h1WXpvQCu5RtisVlCf6LoFR7Kt2NrwUQQM3NdPsdaNxmCXRWaUqjuGcXFa1sxPOC16SFZ+OEqXiI
kT9bZcZJGTWz7BwCWFAkU3iBO6pMwzn4w3SMp+KQ+Com7d5Ze+Cs1//ewp+clCvmXW0lQ/ZigsBB
lDOlqI7kfM4XPUb5mJIwvjiBNlLrR29iufRmSa9BjgSwZSl+5xkrItdjclCPdcCYie2xxkL7Rf+t
XksWUQQieswz9TwEH1ATZ0rTGsPw4Zw2tpwZkEA4bQS7Ib3BPo5Ug7exiYoCPCg8NU8gWC+Wcv05
kjEswX45zEDeV/SzbNIeAmOHjRwQK7Dtg97Zd1nEn3/E6/AypdCAI09pAtUFs83ryYhh1t0hg1gw
sjnJ4j9CEkksc3BwfBYyvPILUadbnQBE7iDu4+XPGO9B1tiHAHkeQ2falBMADG+DVJhpUxAh4Luy
C4qLMnCi/pySNGsx95KGDaB6HKyC3mwVZAkgeAz47EBGql2G0MKVtF0ZbQOJIjsXCz+mg2gqp3QL
iYqW79ObCyWZhyYruM/PhExL4kV3gIKSljxRAsBX2HjkeemV5e3Fzna8Vm46xgjWelJTLTUogoMs
ce/K0Q8QDezw7AXBO3oYQP6jfEY58GEvfaII7SHjSsnUmTKhBvSll2OtcoVWtc8ham0+XOht+ghI
HbjRcSsWPXX+wgiPTdW48hdTxoffczqQixUoFZWzFIE3hwqRQyYVmAbpFYt52PfUgvyGqDitifDV
GJgzglfRIoYRA8fb3xjTBWx4uMIoSerNjrVhymBchH+rNT5PoIYpoRMpcPmPvEZuPwuqd/VhqKzY
7JcQdoFPhIOvSIakPEAsYddyRHW455/bnr/I4MB7yE78s2yS9k3WtRR8/yhMUp5rT7A+m6XGI+vE
yFAsGRqkvf2Pfso3gDlO7KwjVmoNOzwF2eozwfeLiVLp0QU9YmfQvfac3oTFSwYlOZIgW6wQsmQZ
OiR8OTeGeHg4Hghew75KUMagdUZJn2pfeb50YNApMyPvtd64dwTHBdrKiLI18/wX6xH0RW9JzDz5
6KSAPxdpSrtPuH1hr/X0eiaYivP2iknPQ/zXLkiubs7dxQqXkZAHSs1izSyI9tM/zV6O6pb+ht9T
V8f4e8iTDQzfs9F09evuHMEeOUf1uPg3CNDVW1a+MvmtKxzZO9A0HLgdTj4uMzWsaEm2XG3Ei4dP
+6VfPDwcHDQVPUaeCGRk6OSmW8WpPYwNjDemWxvY1tAQ2cK0Mdniz7HmyAwTPUWcWZknLpGVwxWq
NQMLJ/tER5LUn4lIGRSmJIWN9iELaHycHgX7BZu4OV9Ir0PWNAQQu2tvT6wRSFUuI7L4Yn4t9BVd
Fb7FCfqOvA5aP0bNcYZWILnv4V/tcFVMjpx1HvPPW2IEweQyb44Wg1P4yvwVXGDV9ODWaIx+IOo2
qsM8HOKEUQdrnLdHD/SzZFT0wmfrwbdm1YAjk7sl/ZBznqcI6mQNLFft6dj/NdHxULld59U3y8nZ
RAqedmAPPkuxuGN0f159p6uXN6SO+LqwjOwqeLuaecKFtRmXMeDPnCQaCvsLxTxmVRgePHEzf766
bPD3alu2RiZCAKWu5p4ziEyqqrIgynEjeQDsR91qaGUwO8RxcnMYuqAUHDJZI0upa53tErCFhQ2Q
Q5u1P9s4Kn8mbwFxNzc4y00GnuZ1DNUoUTOECGuWvEzL2pCbVfz57Q/M04xPxo+TA0Asd1gOFpR8
MpIh94MnSSsSI1kLJg5tatEeoryiZZ3bLUth6dAZIJ49TOnAAkhsz3oPaSVRIRJrtJqZDOpyacNx
5cAHfJKKlKawmATjdkLQN1t89WcgFgUBcQCgg6QK097QY53CwXTB+NhP/0qJIY+P7+E3xzgg/BAL
xgbV9s99u7X/sVH6oYJooMNj0kNJj8AKq/Vlwsng0ajhfYwOOr2djYnDr1s5bxcFIIQfCDHmdVYg
Y0czsDILbg+r7T2mTppoo2qiEgqNZqSYvxHKAgZqSZQRHQbobqtB2LZPE9XpjWprE148seABdljo
V0RQKm+zLUwaRgYqJZgZmjhsMp5l3rwzA3VtE0200cm5kzLykkgV1Si0qEY7/CEttMEOAuE2+6+N
N6Fzg2pUePJ2bRNd+VHtPPyaqcwb0tFHo7aGxviFElzF3Ub+jWB9tAdwBWv0Ljq8fdtGNtqkGuA6
2/bbGoTNaBgoYc8pxx97GMj/j17HecLUguF8pGWwjzksOJGY1SbPkJDE8xuYX3skqhryUEr+Ga2X
EJAfJkUpD/DJpj964uMCKEQzqzHuXNkpRCODR4++FDSJPhHijyLKEot67sM5g1jlZoTRiNSyHVKO
3N7eGdFq60shyHfoY+Cex4OUVYG8KMFGPOkHPNY59MfGUMxEXvvHt6DMskv4vBgcAw9wTQwcynye
sS4Rt5KlULCyfwZBQnOoBAhFjRFt9NkT2jaeHlh6cEXCmJHT5MxiUfR9xXAjkG+HQImd698qBu8z
G8SymB38UislwBjGY0EeyX0ioyUg8VQafoXkApY4V1sa4y7vcNKXLRzLFfOF0l4uVCwyFuHey615
sjDZgbz3/ENx8IDMRwNDDc/M/NH4IUhSBwJVkVEy8wSUrHERe8k72OhUr8JqGhKgbnB60KjjsfMF
/8u1f430QRFaERbxT7c3dFfRNLIUr0K5SZ02ML/YLCkzZVwxW5wi7WS3CDxyy4uAnjVTWtZ5cVqI
vhgIp90dUQAaEU0ytL1+OogD/yXR5K6SOBEMkp/BrUc7yfoXcT6QLQlDtkUgebBMUSJYazSHh2z4
Wp+f+NUWLyDbkyNEZzi0IMFjCoAbio8SdGuG/xue3rLE35zS+/e3blAqZoXDld9mQ96XdL6A70OI
lWlflhgP2JhvzLs+A//gb5gpGoSwqM1jK0hkFGPPL56oFYi3VBkSBOT1Ovx9YL5MhHI5gNBlUCQs
8S201fnnw/3fyngV5Yg4ZYrFufSm715jEho4vz4M9bS4TRTgxuItSZmgd38rErw63jgyMM8GkwWL
xgdPRXROlb8F+n/Ybdw+XFHGjLlwpmvIjb76v8I0Dh9enjE+gNiO20IYDe9IeDmckuTH5DQ3gx2j
8UIfYuUb2YTa6hNsQGT+Yi9gP2t6iwwoAWGDTumbIkKG554w19Ahnm7YRxw5GIZ9dA5Eo4/0WYMZ
Tdu7+p34GFyX5J7d9XVZ+/esw0DYEisgGFJoEvhPn+Mu6Ph2b9nxH8E5lJ5/z1f91/wxp6dRjDrL
X9eiFJj2l3VYTfvuJ4D5wpq/2hINVP/hMMPuHf2n92Qk+ehfo0v89Mo4jy6T3gpy/uTJrEIVNEsW
8RzB1sG6CPqT41yNa7+9PgZ3v8dVlg7I1ITGG3EBgzC8f/QJp6x9C0rQciFyyxM92Zx/0ZZFznkj
ZxKzxtxwRGW4IQ/2ESFFQ7GGRSrnF/1VViDBj3v4NXYyQlrTI5QE58nxDBkaPkbf4lwBQJbY0ENm
gtUgA8sPVji1n/kv50GczC4Ji2RdC+4c+/Mp6BVbfkBtR7zhCCF8P6QEI0ixHTMsbwkiF8LAnpyM
AHlHLOpt/WP8YP5BvKvmdziYDfJEUtH/SDqv5VaRLQw/EVUCIcItOSknWzeUJcsgFECAQOLp5+s9
Nadm9tllK0DTvdafltgsYDAt6twReJgkHml3C/7C4SsmxTfWamzPWH3WcSEUkg/re8M3YC1exSHC
/g6syFnJc3a4sgYzxFsQhuyXQJNcSs36qYSdBR6ItcKZ2XERKML5QkC9jslv2acjc8J5IgVJPfBb
bKX0fouNeBUWINsGf8X2LPBET+yzhoVAaE+zzBdErcWCphkTfDaf4skL7Mli/L4g6EecGg1Oy47T
+BwPXNYOtxv4Bi/ss3+zaNHXc5QT30cn4ygeR4trcMmUhcG2ga7UVqPXz919UD7x4TEk9M5iD4Qb
ju0LBZUM4s+ccEdEzH7mPQUo1I6WmNt83wZ1QMIt5dMl+jCqkffzJsGNAuPOcrqzvPT9w+nRN+Xb
F9+AThV3GREKnP+Ux96b7YEvRMPOewzOTgprjogL0QI3v+CZ5lv7naMfW57wJ5UIW0Y8mWMy53KF
7MTu3Sa0Hy/xbkxVnUVz4sZgNsWRKGP2EVcbEpHPLe7mfSomaIE2hZBEd3vPNmfjf3iyHhZkbLE6
NXuIVYcdmY2UYWoctKzjo8KvIxuh7mUO8aEM1BlIvmeyrYjdnsOMtG2aTE53aBZPnyHkD7Pkysse
G3eMvEpjyDFdsDPMLqRL6mxvTJ1g4aWh8Wuu7shHuMBc3Wdk8pih46esnY+PzVZnKtycfz1Ir6JN
KDkTkDCCcagW+wdKZggrzih+Q9Cv75FTHrgMipFcXBIOrnBgbzXoty2en5axKNTs/HolVv1N4spn
lc1w2lbiEig8LOQUdTNt4uilDE160PRFWnIh7xU84+PpmFnSNr76wmQdVsxxuX74qen4tcYeP4z2
b7iu19jPdK+8hWbKFmZMHPVyvlVhnjmKNtPTZWGSVPxaf6YMlh58cHEjC5sDb5kNy7yfbXR9mmKY
SJP72x39I+Xek6B7bPpZRft6LO9Bb9qvEjOrf883Y+Y8NTT7xgr2ZQQqm20u7U5mHFT9m92DFJ39
OHppnnxLCrSrXfRuw2zyffvNkI8rvHmkjOYXw0GniO6mDYvUf39iiTaVRzG1bv9w6/5iH+tvUzTt
5KvjNRYsM9tQ/HqjbyfpgE6RYTJMzGPqiQ3nc8m/HrcEro1O4BY8NhdUED0Z+KNQV89GNSu7sfUc
+AqpVUhz485zwLjisCKZOfwQ5lcZQd75w7DGAA4J1NB/AMznFRaN/Pld6Cv5w8jhiDC1/rnIkTlS
wrTB5xYYOdBcSvhSzulBZ9fZH75+D07y2b7G0dupm83hodqXgT2wxQGxmEzO8o1CQqO4K9njegig
bNm9JoyZg2GRIvNJWtVUYhRttUmHUFYS+P5HnH+8a7noGExMoIiOo6X4UvAEjMMcBB3jc24NGU8d
OcL8V8oRDpTODQ2p5v08X2T394wkDtYkbS0Fko3CW4DpUyBs51+2If1jQPFPO0sGarT8K/fkrGAB
QLEBY/9YcHsOniH6mDmBI9R0nYercNiuGVgMzMbwZVsl4kSwXtmuIOASg7qYioTY8esrw+G/07ZC
s/D4FaJtkIogIBowd9Gd98vfSYjKejoFdhakI/MpvrypjAYIqnQMIoSct1qHoGXh/BJvPCH92ABD
dxdrOkf0FHmYNumQIr0kUYz8fpc76BFtIFK4enu3RMm+5OvAwY1t8NccW4H9m86WvxXQF6ZnIevv
vr46Z1qj4CotbCHAVr9Ci/0h6kIMVSnd3ZhBPjtjy0UBJydO9V/eTYiNC9Oc9wKf223mwDkLEK0E
1RFnPvDghu0Nnn4FnMzszylYL3EoIoaAMtGiU1nQ/iSmLfAeihCR8FAJ6ucSM7ZdbEWZu0IVFwq7
C/voWWfDA6NfZdh3gS4B3w7YlgTaJ8Zfa3/Mj2fNtgkTNaEu7L9l+iO0Isy8Ji0kQkbj4BL6IKHH
Hf+j/EAnCdx5V3v8DJnUwlTx2Hjzq0tG0QTvJX5hiFj2eetFOzY4oDciXkIMT55AS/euYF/A1U1+
ghfnpT7LHSp0HAWAvRLZLc+ejR5c/EGqajaVRu6Cr5qvNyoA5XFCwAzOZK4oJo20cM/A90xjQiYG
aiqQQOBdckmGlziGTQsWiAO5XB1CL1turjGQHCt8joVhEvP+X87IdxymUm+A5jdcUn98CBfImNCG
UClIS5BGiY4NNbqIFLcS6WdYnRJ1vv8mDDgBS7tb6E8XaeK7EdNq3T3jfmczgjfX2wiserxMEsYl
bDv/diAV145AglemveKViPqVt8y/fLiPHSqpxcIYxbls4zQT2C7UC9lXT6JQ7Kb0DNIaKYhuAG9C
XbiBORXypHD85DJRQsBUCVWLDRmRgfPb0nUJGMLJuRHtDbAwFX9vmVypJ5EUT+ofGpsK5JDtmsZE
UKZL6Q4lZGk9QC5VTsjRjQ50urpoaFBp+hAuPV8Um8KHXnPvbM6nx1pPnUft8+aUekZCk4sEaMKs
TQxKRDBk9AAbStfeBZxtdRqDx7RaG9f4sR5V3vOZ1HNwpLkuYXcFSjPFiadyliHYdj8XtiOh/Jhq
mZ2BwMIlPF3lfAQ3fVyAP9ThR5HDRg7fIXEPqkkheY9SOlprLAIsFdIqjHj0o/283m67GP00l6nX
j6cv4Oy0O8L1dbZeBRys9e81Fpwus2RSX82WebMpZZQU2djXzXBy97RxJCc3eYZAA7+E4Ty0X8X4
IkWzgsNmoBc9Dyj907q9Od6JIWFqzcegU1JERg8a/sq0ctQoVv/yfl80eo+3yAFDS/qL6kH4zQaB
H0PiEI5wvMRlA+kEOb97M3GH14ee5M7iaQ6PWSxyMsIj+6v6p0w44hhALwDmr/iS09Jj66qSKcE8
Ry/1kR5dqaXZJaiWKWopN9kx2S5JOJnOjyBkB2+SjEUQyFQm9842DQ+SixrrnywMM7iRW4uVtrjb
QwqvVIGGQpWA6mMqtKlmWB8CRt6sJLK4NML5w2uUz5X3xugD2XrdFmOgoMdSGaIbgRbzKyCQcbgj
VeNGN6UL0w5XecGeEBDzUE0YbbApx9hfD/f2FzabUufJvsGkl3ZXvMJc26WT7wybRCEda1I+LnQg
2eKZzSklTFwBxJJ2K0VaPxpHz2LFHigBJu6D81VimLGKePOHo3UAOHvOjWjsdWPCS7P4I81UUAhp
2oyXHTKSUZBVcaP4HUWsI2Gkfo0Ismi/ZI7f1K/r5XQ+94qN0FpkUGWQBea2fvXWdIAhhpgdLbvT
wER3Nkp4lZsHpwqR530k10ynMNKD6X/02IAkZxfUM8Bo7Boy8AshOLFKa8ZW+UpdJgI2u5FdbzpR
yRQb+JZCYFHx7WtYpD/qtK2m92E6wbV/cxASQ0UQgIPMA++Zhh+he/k1j0QEXOCS0nb8J0rHKXdH
7/SZicyxNkwN+/mCe29mmj1tc/cgmiw2FpysuP5m2BlVlw2XY5FlyFkH7C5Ehs5j6hD/xdatGByD
92KPV4YRVx/SKG0KPJZYJdjng2A9REIkR9E/vZHiYybF0YX8Z6CnYFkXGCMCVO6QeOIJUhjliESc
P8OUBSHzf4MVPIVxRgIPnyFEiGzvoGrsTakMSTMhVtXq1p5gaA+4V+YHXB5b2t6lglKNXZuXhAj1
vrg2JnEqxeY6u4Op/Uw4P1oE2c4LuxmVIk4Ri3hTimhBkhULmZsDlk2tzAAnCFxmfTHxS9CjiOwC
OaCSlzCUkZKLahb5F3KQbEniCXdi9Pf28nCnizk/zj+BN75HTizBbMfj9T9nEbagGdeLcgTr2sQa
+feemi3+ogycfjVkUokkuBWtPBJcEdSGnkYPuBWc9iY6pOPjBXEuzSmXmBfGNyRM5biBFgAvY7Uc
2ovQ7vQyIzifEw9X85RRkJzXUzFRCwHIXPrilTgmrzTgvEX3S23Rn4VkBQUP6vmLNR5Zq+xprZBz
BSwkUPIjl0ucFhaOVw4HthdVRbE5mioYMWFSPjvjGpAYJ/RjwuYiNDofCOc7fLhqI8oSNyn/AvcX
mshqzWpN2By54cJK8VhvaPRQ7FzPzCe29SN1z7zj9FseriuBbpSIeUSlcZzEIbliTwoIoTU/ND9H
M5YJwkhIfrr9Xu7Re8IUT9mrFQvCadqh1IjTMzoLF81EsWB7bRcyxT5nEycfQylQUjgnZYMnxCDr
VkAK0gx1j/WCo5XY8aix8Fa+PVJjhZL2E3ErOR+4LRDNNQMNuPkyV2J+eO0oazceVcsZK/gcKa9M
e3+mq6M5BFjo0brBC3KtBhoCZrGyQIRTdOK1C3oB1X1zrtkX0r/XHwgqCjq8C9D0bPkcChSd5Y48
WGg9TgAmKoJq2F6PKNga7WQa1fuSSAKYI6QHIoA2Z11SGMIu3PmXAHXY37FMfFOjjTBjUE4JEVcB
NeEwBQiwFE/T8gZvx4ZSdZwVXbhBBgPxoSB14Sxh3NUQiGA3CRYH3R2PqmrX/9LY1C0BLZT8xN9y
RCF4KCHEK3ExzzA6ophAE8V1CpBr8IFTnz6UGAeR5YI7sWF1Cs8b4pTDoWVFThI8w6QxbfIT9Q4A
GKWkVa3pVgmaBx26njWGOoDUZjCWFBHH95oWULNxJqhipb3XD2ciqM2MCbciyMqWTA5TcqrE9c5i
7itq+IiRxf5b6NavbBoIUuaaxo0qUVWDrnELBoYXCJXPky/fHSmju/1LfBJNNPLGD9sHfSdQ5lcz
so+KeGNUpT9H1HRcCRzTOIoRv+lfYGq4/bHi5GZ0JAvH8DkcNginUjBXIb1Axnz+EDtJyVbnuK1b
LtkFOjjVXQHzIlD2JFRqeM4wCVMRMHaWvDhzxE5PKObrR898DOXcZfhBmUsCejMk2IxeUJfM3AC+
YFoB08tZ1JvRVlhCqNksIS/LVmzhBPwpqFlhfq8Av4IwOOAZACimBufdGwIGhCIc52z5AbIVksDD
QdsdAYZIArmKJBbsmzQzPMCDqGb9PRYEgOto8YhhL4h6tPxST85UmRBdGypFK79BUZxHW1Bm9n3b
k05f6RT64ImfXRgKwJe5DVS1byL6uER8u0azKJAOU3Fa3sVRhyZCrGsK15IoMafJ8GyAeVganhQd
fFPiKNARDGAd1VeqYzEBCUy1c/eT6Umn0F6JbIxTIn8YirBP5WQyzfya2QjTT+GrMCdMAd5dM3Bn
v9cTc3Zh10eh3oF8vSl/mN9KUJK6B81D1SekeJQhVdATVKBHG6yRPDYP0I83SHfbimV6ZUVShele
To7mCl4e95BnkJYk8TCl1Nd8RV4Y8SIU5nuJD+tyEEvkNRNpSAxl6wPWXw8AuB3lZ7ELM++jPLfH
8+h70XzD9pE0rvvkBP2Jqd5EZI7gb4Y/BuEACSR9S1fGw64B9NAWXsgJBl+WRbDmosMfMwR3FCe/
GtlBzh0+n8/qTMQKQPJ+O4KM1XYGIpbsxZ3dFz+5ZjGQ43L3XolehMloTq1oupvrUhiPsL04eGTG
EN+3j4uTHjajcGmYKvAwS7mxMZK67KQfezjdrfqrtzPVu4vQ6Psx3zKdtKbzpB8n0KL/maJZckMu
RZE6ufe+gRES6UIOJf1P8N4bfHP6HKILhEdtzP2JLgcCSFwaFMRV1kdbcIs407CvXRlv1yKk5xyb
9nnwMgTYPY45PfGMTdSgrYIPNQJyh5zHKeaJGuhORkIGhIieW3p1NZE5mtHDWjW4DNIjsPMdMsXd
s2EgJnUp5y8BWJx8pjVpIyZuPtxKcwtxdj9nR3iP850R7I55JAhv38U4UhD0jwnfG8NjhGX0YE8Q
pPmLKCmbCrBh8CyiBjYsbaEtxjygi5zm/wkc/g6uvk6VteFRLdGKBuoOFH8tmBvdS/8uAcBAwMad
fhvhs/Tee2GqKMm5dD8/F2QSIsDkgHIm6BhI6rwFz1ATK0NVdNTO44QNDtH8580hfQ0kcDM8x5RW
42DEdj7Zmnr0WKNJ2VY1FP0djXWkyzbu57fzWhZVeO3J61HfVj8sX8PG0GaEQbP3suRlSFEGohNW
0smLTJ7zbBO9Q1m8MbGUOcaWZ2CHLZbLSOd1oWfsjq9RPJrYCmxsPHG7C69u3ZlF6hCNywcmazpq
Hk71bSJMYRdbc9zeThJuE7aXjgoYCS/c7ZxHJl2MY9R/cPEIhO9Tc8aIOhqlEc/z4J/OmWaDKRB5
5nOgysSxCeIqQxMj2A33fcxc9oIzd+gdyPHVBcuZiU0I9Bj82b2YrInenZzQggTM8kK6kjEPXmyb
4nSZ4hgWJYXgc0QeJ3cDNguTFMQoEc8SelvRqqeL3NMWpks8D4wZlacG5XyfDgHB3Ot2/l5jBmGM
1+CN/0lBB8oJdBg6dS1lA1vleTheD2wWrGuAZYShkwAV/+lowIF6xwuczYFHEZmY4aPiAO6hOCLS
T/CgC0xKfPLkwaO2WIx9ynN0DHy7o+AN9fkBN7dgkBkGwhcWTBy5K2cdJbaIjcVUgE9aUK1HEEw3
hRQl00C8kzAIQFiKjVf8nchTowsFgG880qCJEuFJPQqptODXhXG/oXwUQ26F6lRPmH8J+EoC6eay
GoOJwFXClsDqC27qzcB5GHtPsZEHCV6aWc/W+UQqtnXUYK2OuWeEGwUOhurFPk/ciYuCAPuLHlyE
WTf1Be8jvs1+wt9Tok5rcHcwoLMKcOx0jAFC8vTwqjU1h/ZdwmqojhI+Ap0ZIuCr9mVsM/yxdtlP
2GNHCBXyn3TNhpAUQbdk2SrWsCsIShCxqsmIgpuvFqn8l2s+I4rsHSlr/XBPHkyH/1i33SVsGOMo
7XpHigrmq+XbCuGEUNZIdsIDzZArMks9fakKcrThm5JRK0TQdOiCB6w5yAmKGlNiohF5OEm7m/gn
Kn5OmIGYRM1HWoIgRSFL8sihY6XrDFviA25l8Bu8pQl0I+/2Iq+y83paybvPcrE77/ojYldvN1vy
mgji5EAxe/95uW+PjNcJv0kRYc7Z2S8zOsHJV/nzTjpk+wBOAFoGBLrOVD5HRXJmwsXyDLKzP7dy
/PLzEyKV/x1BlyXM1BQjTVSecRb/aqHROnRZgjTH9YxIgz4xMlhPhjOepQEXE3pnMfgtFLIpzmd0
Na0jzwn2IEWJA1+k5xGMp81vPxz52aJAtrBgvJDyZU7zn2xj+npEs+srnoHuRLWInMixgKFXYJfx
qRuBZBGb66jbG+OfdkJO6nBySqdCu2z4RBqjZAqkL0TxuGWo1W5jhE8cJP2WWIQzzC9A8jyL3ny+
1p1E+l/FkCctuEUjtDFgUbhob/8cjYLlwmbNpULlkE4vMxADlZtx6j19uigF/OypvsaBcvMosClj
WZ1doIQ6a3qCgOpd8DySE8iRKXL0CG7mgUKc5LK9cECcUDaaQkJALRePcKg2u7cAdiENDNPOw8GT
vaJxKFYQVKcE6JfuZ4fXBbRrlDS1fY1rtOjbiWRfybd4ujru/3mXOmN9k3HiwDWlYjYVcCZm3OcZ
MTggXt2GRs6jhn6KxBw2FXQVzM7SZ8Qk7+Hy3RGTxQX0S23uG9hB0YEtrmd4NRll1ZiOgn8I535O
P9sBeSxZtNnhyveisXBylBtEFEouuyiLWdDBJcWcMufoEc/RFsCPnQcpRDRaXGBDayRYd9/ngbCO
prtPSmJ7vT0P9fzJhT+1sO0aLyeqRyGwQgHExjD4AzoDJrby/KGRgm3V/bfLI6ucCCgTwud03SG7
SpOOFp5egTcxVywctiOxUxmO0NdQSvhDvBD6JABSviv6IphMixurObJ9Uh0iD54oOZD1RoMPOQSF
3Dvt7Op80xCiCeNhco8diDmeWYwxVL2mvT9hWkTgIsjaTGy5RXgL3wA31CcA4Y9EnkuesbrPx6gB
wAfcZvaCuEhpagWtD+PyBlg1qM1BRHh6cBOK4ansITw+6GYY/t7GkOQNEAHn1rL0TYpqxCniw1yC
20ZFNKVbN5qFRzic/s1VluefSDgHHigxS3c0+/jsCqvCmaz+bb72izmT9mPfIGHA1HVB41duyQcm
lqhwJXLKPrExyyiPNiM/nZqcYvhI314/k4/vGAR79QEFZZLbxyPOqz3xZFp3j4AcCF2WLSiaauN7
AsTjK6lu748QeuAEAkEQ5gP6Mfu8MTHuirNb6Gto60WvyBkKlolCs/Fx7XIsyfSDdF98MQR9Ekoe
tH0GGm1+sD3qLsGoBPDpdhUwOnFCuS+KC8hHX4/bhc6WItAzTqFLcA9gxpL+r0oYxQkDRX76X5HI
HAkHwzVWxOseR1h3U5cRxFYRFfbfc44Morf/ihgs1XmGKM1tJnIED39EAtvF0Z1nUAaFn62Zajpd
3rkEbAsIY57elVIgbmLJUVbYW8JhMV4oK0gpZh26fTBx+rj1pejvO3dvtr2XQpUBQJ1nuARm+zz7
LHHezBqj2Rh5giqk1nfS+IG0aftJFG+Ifgz+XDExSWPABP0Ov/FwhWihn8vkb4iHRIpqRgdH/Zpc
NSaxFtCMDHJyarSGTWL6zAH8IgIUW0HKbTIsyEQmrHHMsQkjSGYzLsMPso1x1PkPnz3Sk7zUZQhu
AFA7H3GXqaoizX8kJbibCcjNOjZcwPP7H+Q4X0c7lFwDcOPcV5FpczXyrU6KVHq3LmvycqJPcJmb
3yYTZnSnCfKp4fJngsuvzIhkTs3oOAouVP/oHZia5RXuKHicLw4uKX8Uk3XFDbh4Cj/C1OtuOzoy
E4w4lFM95Q0aFANE2Y9qXBh3t143pFeUy9dBOfer16oLJ4GcfGZd+FhkcY21B1Qw6pJ+1/yABD53
9BE43AiIUpFXDE71q/5UFRpiWltqUbBJoZl5Ez7FtLLkHky1Xf3drp9Ru2hmKoFy9YIoakoj7MDf
E/BsCDDYdF8FTO53/Q8HOGPjYyVQuO8IqaIrd1dJnt7fyOrDIh4xIZJud9atnnNGusZlhXoxKILr
V7Ooo3Z1C8zzixlQ47NKh++pDDV+bkbJ/XdbuNsivrNJPsTkcI+RfJ2vxNEPD+LXgi4TvRTFL9k/
7OHROPjMDYYl1u7Yvv2Q4lIm7dO+Lor4w1VmahbRLc36sewO6b6KruzBV79VvmSezKfbyvhy/TdC
k5uPxnSZE8ql2NnIac96FqZoSQGF8lA9Mmwm1Zcd0FJmPw5rYKTGvnipbI9Z48tGDepzu33Om7Wk
WZfF4Jp/xpcYJ6odq8xW6ZEFwWM/54/lJ07HAbGHbyYCIn6b1YQVzhjLFjY8ha+g9idb+Y3KyMut
hifz44/n0rx2xrAQjMdqvfTQAZePheGhjECXn7wsKAbnH+KRLXIL5UxTJmMLMPeG4WaDPzmSJtJw
WBuWgs2bXpTD6HAfe6N3aKrbi74vP98aXsY8GRXMSB67V2PR4PAstyBJo61R2q9DcWoXt9MLWwvc
t3Yu2CVnkGRoBecqCCJ8DpcuBj0qCO7aNUuvGzl3XSCgMHBMm7+dkLkwi4kRNqh0mSINnol6sLJK
ZnJrzghnMBBVfuoP+alGxyLmcTQ3v38iM+LX20pMHmBkh2K9RP4BL0JYIvaJbQ+znGHDc8y4qyOp
8HhxM+blNQy2MVDo7AUhgYCmdGkaCyy2jQP5A7z/Xqe767+f/FF3rxVovAp0yju9ViywWHUf39X3
g/8L1hG8ZrCDYHB8lNznhboQekgn1h8dOCENfBsMDmi1ibJBEzwA9MtBTVs3hIy8mCIVQwurLdTF
aP0ZU4UDLU3uLv6R2q1iQbJDEFynxjc13n3KhM5E3058/3RDZx6LOpayC9E+ZRhVSEalRYlSU6hc
twiwgtsixWZw3JyFpgwpQL7iUIc6FngFB5OrRQ2Ry5QgsMaY1v/paEGIQLCtLkZUC37CD26zcy9q
xnoPo7pXvlNR/ofo+E4ytcUZs1kdXNFCCnlTukH5FKw052JfkolLZcP/CJIiHR1x8onGBtwu8/dc
OdvAJyMjltfmDcrap7Nf0HpBT/NUY7+pACBWdSChGWKYLhUNOUDUoKkzmT3wUbSBRVDVt0GtB7CO
Pg8CdY/vCcQ1RinGr2AZxhUHLk3MBNYW8QlAVahAqJTcctsdUfwzPoC2R8C0aDUhw4UoF6gOZZuo
99C37S9n8lZccGLqx5i7iq5R5TPjYWr/EHw17sQvZum83uUrRDTXDWzl5sP+uqt/rkDf6PFct7U5
hzQPgVYoNna+ka0SJshcwCny9pZzTLbLUD1J0zIhMuox2CX1UtBNnKeHPH7gwFODD8cr4325Vekl
YeDD4CrO3Vs3cAW6q82YyYlGw7vRlnNctNPH8nFogSm9KmK0H1N0U4iRncZ5qyS8tK8F5boQ+1ZB
SO7bl93SGSPvNZm1LD6zRHG459TlgERWSX3AB7lCWn3JqEjd91+20eZGxp6IFNqc8pfG22vk5L3S
XsGnsCbIQnnaGDjE4h0Q+IDr497P1XCUBVcumBx3eHrqo8BJtgTUg6levHGMaKxGU1o6ALoasT1o
T/cwY08foNf4vUnxu/8t5vdpTTaEbBuy12dBNTmgudUKf0yh8o2yNywRjztDvIImTd/03C8wH7zb
sEGNX7StzWbHltKhOizONw0vovPZTuJLLH2ZxbbaKBVkJeG06Lmp60EhKV1br70l5XOG379RDjcz
MDRPkWYTVJQU2f8SAGCShtD8xNrgshngfsZb285ZVLcyyvwseZmM12aYfYUhaU13SIYFqtgxvBZT
HMIaZc+XSqmBsZbk/H8ZPIX/kcANI5KypSZ+3JZXmPfKUxEZLxSM6DRrNaHDsX7QbnY7gQzwxGBP
Yz8KnnTWx/44AcHIAuJm9cXtPEalzg2AlwgloSN//k7+xtH1HY8ATRTAZpeVl6pML/bz2ccUQ7Lv
TvV3Fx/v9HpZbzbSCOwgepTxMymhaQ7D8v5amj/l1buhmjyZ0+EP5I7BEhmW9vARcWaaNP3rhjjG
uP0xasfgMOYRhDcjz9t/SFG/IzoOUeTFx9Z3Qi5gXXqIImqUESoWW0af8nRS1F7XCKdnM8UDFpAa
0f+MhSCzoG0xLXIIR8sMGwGA2pPK7I0pzLRIQua7OwM62vfdeuaL0eJVuGWB9JkNhQiyyi0mfrY1
6ABldxiRpF5QUb3nryaSbk47hLnBGnNGNwbihW/oU46tc8Mse/ACiB32Rl2LGHIAwmoge+gG2mFk
XxKpJVsECWAPrcMmR/w2PNhORT+yqS92tZL8gdarmvfvuN7pkElglky1baSoGty7YiXA7KmrwvSO
XL05j7FXQb/N0EqAH6QcrIoLJUagMyNBXrL/HttFE8i4y5SNefPot8lZeD58AK3nIkUggFvOtEbX
ULp5/Y+ciOFCAecdUHy7HhPTUgefb920OetT/nTluZNCDLqjdVtE+ifsmXFOlETtJPv7x8tJu3uC
v0eJooDkjNYqmEa9M1MBv1N90AE2H2KAB++zc66rKpnMx08nRz7/gWmUPZWye2OSFjxnpMfkBYet
LOXxqhAxxgOe8Z5BJ8Fdncpjp8MndvPT1ed4NRiu1E7f035+p1L9+XR+zhWmMaBkx2/ZURS+EkmL
eylSmyDbPKHY4YyTC06NdMac6+a54eLK0wpkD1dFb8mLGs1MQSYFCzuavGfN3Qfhe7l3pFMcF0bY
DDjLxs9p01CQgbXMTNwOnIyK3S4kjtqSL9JHxs3Vk6pwU+ZxJ1iRYCSFA45Zx3fvua7JGPCDiRQw
XjbSni4Sz1SLmMV7Z9C0rYCVmvimou6rbaNqbN8f/lh2DFT09erOr1ziqueWU8bV7nPk98xWOpay
XZ8vHAOzV1BCepTMKnElCmryWZn2/XW/O1ptMWEG6MX0UcZdH245oz7SdhNQ3ssyc0sfXiA7191u
KNET/Yoh4qZHtghsbdmtzNrpDXsCDveyKtU1Az2f3WMzkcUY1Vdslp4E6KVaL+I5aBDnOmOrPdUA
lfG0ws63dzQJFV9SqdxnIP+OFwMBvv6bxF6G5DVuzc6BfY4ptBvI9C65u0DlaMyh9j6ZOyKRmOmB
K32G7Jk+h94YSph5PWd8aYpnPv0CfzDn8Y02BR0oKFiz1BmFKiwiOt3TLbpmfH7rub5MwhsadA6H
mRyqU+2QhzLDLf+6MbAlTbcm7V5k/oy9UO69e0TGVDyGBs/nDGUJyj7kVKKCwDLDFNeczp0Ld4BG
zT6+1HkhZxun1xsJE49oQOkeUxoO9mtXAFhcd/0kVg/oI17RBOABIHMUopDKMC6seh+Wm1yfo7FZ
YTlXNgMwkroumSu3e57KE/tUL0KnLxi6BA0gIb/qKPuZFrxX9wULtvC5pLevBuiNy6ig7SmSTra0
KYKU/s+rPSkZ8yDliAe32+tXTvf620JSv/zbj3YqX4yGxXjUOC2Q9oEK7CTpDrWKaLNvrhI/zhn3
DxKHieESDcqBjqjARTPxb/BLn6gACOq9AVz05Ri9NxJtmDVM3zPqij1PWE93sCd4dsUcdRbm7BY9
4FH4p2J34OaiehDGVm2V0ePaSnxnXhcVD3bEfc/tLL4vIGNeKqaDMZgxm0G2PLGKJYinEAvxlI4v
CfpeKVZJNty8Ytrp6upIhjscRox4oOgoCAb2tbv3+ITM9rJnl9vqkx/734HRRfUi50Z59axCxUnB
5baz8jsHVuNTEC4DLZb6DwhPZLvJ9bdV/F5NXqgnq1h7RcwcuLJ16gwkiq6P6aXj7HJufGXZzrqZ
os57w+PIbXkgjXeS2r2wO1yYLIUgnNXcea+jXsyuT3pYemGf4b85jFyVfCjW+AFjZmhLDVMZ5atG
DB5YPG67xbC4vZYSlkgAHSJ2vj+6U0nTggEK/YqyjxSz+6LhIQZfrEERP8mddFFwnBUVpx5XjB6F
0ri717FdnnT7M4rVBdbR17+yrI3P3eRQx/J1OQLRRqwFjfIO2cFfbo6HB5AKvYfTTab3HB5e56gs
NtRncFgDNkHZlh6BRPAD5Y/q82eTzOdl22EorvEnH3gkSIzhLJ7MyyZhfWYkMFene/krrQsoF67V
xblQVy9yVrbp9BglHQW6Z1h93kkxfbOQSQ+niAYAckHCQil1NY4atgzJec8MHiXKT7ioyitYb0RH
gfCZzu1LXapgY4dsBUiJLOTKR5YtJY/QtIOQrcgMqQVuzEi65Q2WCHPUBSk+EwEIjalyl2kWK0K8
RihywAUV4dlnRtp14k3WDXFLnKqIZ5jL1fyofx8XaMU1lo/cUalBIiUSA7tO6jS7IRB64iZ0bo3L
4ymmSbF8N5c9k1Tve3lhzKrefjJnHvQIpznMwpfiZ7vxb+rW08f2SbTH+ROMC+fVwtW8Ah2YnWIZ
+B0S37lt/0gint+mlzWWWqc/cijsC7RuCxnNCPF3K8riyrpSqVTWJ+X0mDhS/PjKk8dpWDfod/3O
4z29vw4rze8Yks3wd88AMgIVB1oXLHvPgOOAsZ+p+0uMiiD3Mgfs6Grx1jefj+7ogICGXfsFXpdi
+9t6BOxg8ZHXiJvCMu4FzuXrC0Um2J7iE3MPXt0epNFAajNFEgENedRDtm774xu2OD6bmDcK3+QJ
ZQDAJq7OtfxF1BWQc//X/GQBwO9SWkPy4758/ZEodYJqmyLGxgr+xxBU7EAUy76yqOIEl4v9c6f/
ylc+HXy16H4HvA7YOLpwEG+xQnQZTwAUDBriOwCasqvDblH8MthgNtopP1hgnOcbnpV7fnN0bNXw
MzizBkYq8lRTZ2LYn4ErBHzkzcdFcClEj3VCchFpC21S4r9LIxBljzekzR17iksBQTHUot9jrjgJ
kFwbp4WtuXK5dy+aNtK1PWZKrj8Meh9j3pLtPky6KOPG405Ek2Xly4tXTTUXJUbqPZNZHVVLzmHr
Fkh+u2IXHH7SUxGoiR6xvY+80iOU16bWyUEstaCd9YnCkBLhwH78x9KZLamKbWv4iYgQEMRbehAU
7NMbwtRU7JFWfPr9zVU76tSOOmtlIzCZc4y/G6HhPpLLslveAAmSwnlFGqzVH0oteBCS7uzDBzcx
xKJi5kC593kiYOqEpFYMRFYZnQmlhzGy3kG9zhnqkJRx8QdYydP9sB27N9bNYC7/MEGcV3qMaQ4X
6TjGYGqtSprhejo+5T6OpUnuDF01pBpxsokxuabQkX5vw2dSINkNJ21iyFY1w1qy/jrDzTOU182i
9G6V1aPbYuOFeFijkngNnDH8JYPSWoil65bUmtukmndznj1ZWXOttUBxuvkYyB7ugoAeNoYz4z7x
TwclgUX0cSraU2QCQxYBUQDsEQGtIfTb/WdoIfKcK04ZnEFY6RdbYlgvkwxZ/7HZn0W83mD9XVJo
IyynsII2XGZhSVIBuFH+U03biAVHDCTS4QvsAGecWS/vrLl+/0yM8BMgo3vNh/wF9la73zNCNLn5
zyOc1E+RSNs2YMAzf4LhYi5taYSXX+aWZiH+xMn9iIJuKSGII4PKoV86+0wBdIVAk8/BJ+NjD60Y
gAiPFL9Y4sJUIqHYXRja4xRLzB9ijKDqNgghoR8JUxDkOvNK9ROkE9kQvQMGHN2P34jNtd9/SPTo
HXZIhhVC0iNvEVqM8faGwfdj35e70QGflvXew2bioSj5dZ2O+uuBibUMMkjjy5yxe1DHGgH5WFsj
CJNZ79RiCIYYaN+CY0RnzK+jQwlTFQueeRi27nUppKqVU0RE21tGfKXUUxnUauPoWas/694i1GhH
Ss0THySCyX8Ezb8RcQjWuumIiSjNnmAzvLhk9Vs0WFSXH8n6ytZ36Df0452LxuqVjombDXtQW0eL
xrX/xQkKgQlGBpGP62Yoz14GOwp7Cu6sR1gfgQwYvPgsZy3/Bwd19z9LnYA/xcv5gYwNzsERpGlx
HGWrghSKr/OCx3Mb3idMnujhH+gSg2cLLC0mJt7+YZX8eQeKL99Iw0FN+TX89z3sOOsH0AyfvUzv
Up3TTqStuXp1aBUbiveleKiyG7YAKkb4xfNWOlRf53aDyWuclhp/VkbjWX+SXW4zH0DdfgdTdqe3
btYta+gTgKnWpGfcI/KoixEvEO/CCKgo6aZYABHrZhACwWO0UNpo+AjvqnnnQHo55Fy2ARCpQbFV
mcAmD+74HXm5f80nF3k27PdylVIDCBg3Q9fkyLlX1v4Vyu7lXUgM+bpSbjc4MTgG4vHZ0zQnzz2V
qvf7MOPrffUffPsAaiX2Am7nwGnNz+Fl1tcqTAuPc9LBueNP/c2OCJraFzIBgouF7FhkB/x95pXu
6wswjfE5His/o3NcZ4uPk999ZShbmRFQADa1U+4f4Ii9o6FCRDmhC07hxIyocawwDb4Ai/1l0LLd
hR+3MV+TVp7IP1R11aRBo0AvS8fpXVwpKYZmvtMhrz+udAJ7+QA7tp5xeAdPzM92A5LOX+bmPaQs
rD0AsecwAO8h5LBBrNpODpvM/c71weRzJovRHyRdg3QfqpOjlKMP94yswodcqeW8qjPPsSw7Wm/n
GzWuQROBiDkbkSCjRU2LyX1Tk+R0dWEK1Em/OpcIFG12vusRg+QAvcFtzsGrAQ2Lpg2BsHhpKgr5
DQqtX4OwrAfkOTK21zcEJAxpWEciLItVAli6q2dADv0Uz39QRw/NfezZHGhF3JHhNoi9QyhNn86i
fjMjBRk/uTwZqi0Vg4LCFoOhEYM8NEBnQrzcPVFTjKMXMxrtxr92wbueNJtqcyH+hiOXQVG7HHXX
CXjBkL3KGUBMPUaohNim0FvjaxOOw9xpAMxGdtvwpvE2ueWN3tLXaTRbalCWF0G5Fi7HD5+KBKCV
rP3mlXMne8RUcUDy6PdDw2KjXDbTGsXpy8tI388NtyZGBumE9PLPn/iDuaij0PQeq2ttaqXVNyk1
ieH2T6sChFsAmrzpSVXyjDkMleUF0Vm7oQ0Fru5wvhMAJ6HaapECCbPVxTmvBx6qp+TInFk5GBCg
FGoUbu2h70V6n8jNiWkYf1T/OSMIjWaVNAaiG5lrRVViFJa8yJzRc86AGfr5t3/9g7m8rxs4P9aJ
LI5QfQW9XooBXwOPW1mFHZXk9B5/YY2Qhr1NY/NZfbEFJCxSl8Nc+rkUvvwHg+m9MltgG4hnLIp4
6eM1VOapwepBGBJrTunfZaeBbOGYrNxhbl99OQYVeXpAB4Ns8gU8pv7R2Aaph0hoYfAG+4g+0Xlr
QCewp+Od+0zYbPL9p9+89pXmNpKDHM55k8g0sinpqeHr0eG1LxEzRZ03Iv46VVafY8uhxfGUFlHO
jsJ2D9pgGQjTh6mIvrm7sCk3UpVRvffmpXfQFqDykxlVgHYOod9aAT1QDUQt6OKG2E4g26Pb+moE
L8lhmwWJK8n7wPfyQm2CCfvJWUjlKIxuDJsTKSd3ysFr49yPL2SyfIfNZitvwUHqiE8NflYcUcN5
pTuYZ3SVBbIoofB7BnWCZJMewJXtlxyouU1Ek5G2UshzZxoac1oyZgVTBSTNfIx9ErpI+G3Eh0HO
OpGmTUcNxxHiF0c2zEcx4Ro4FPLXy7zc/dtocmMDVUMcRbztwNbUwEQrnXo6CcJKC43f+/4blMfB
Z8+5dc+CN1gG596IWM+8itFcjs+/F7A//emBpHPneEZY6tikX7CTvYlnqkb4BSKb/X4G3NLn2Nfw
Yj2ZkEMd9mlx49nVnABkDWMj9WE+4RCQsEaTZIzae1lxVzl3oQlbfOCeOBtrXxsHjJmhexszhJf8
UNnv92M5uSnxDUizXLOVDNRwZPjfcokFi2qnMmy9csESRpV/KybKLeBm3NTw+nDZIt53H8c1+lTM
FOwSFSO2DT+jzB/4uL85SEeNVyg2D4DrvDfhR42eht9Xbl0FHc+ysYySwTmMb3XuQ+sFmIhNAgl/
HVaDoH/YRPZi1wKTq4jIpGMAceG55/tSjfIy5nlKr9m38lueFRjjgfRSZvRdaTwv1mvP2gZJbdm7
hXks5JTHu26MbIXKi0EdJ5aQOOTrOW+EBCP1tbQt2yjdN8YtvqcGxxx+/YIhlRxiFJLZ7I6ej+gs
HI4Pe8wZxcgeEOm5RpskqqqGgPvVlbVgnzeEKxOT5gEMtYzhsquZGHh/t7RAZ0MBzxnx4l7cEFbf
gi1IXmJub2cWsRqAzGGdG1gft0TXcLMBQTgmh8zqI4DC0Wax/iFHCpAalUWPGpBRMEITQ/QFqDuK
mxSfAym2iO8eQ464K/IEvAjEXfOKlvZn9vbxCpqayuf7uuILIY+URATsAN/i02j2sMYA0mOOFf3h
qHfrtgbcBDmjYyefOGgZG7IY7J5g32htpy/iZO8IJ+KnwD4WTwpe7pA260LJiF8n7cDdzo/vaRYy
wgsqnRr9zPjPj9V5KAHYG4RnhFwsFuknfGI/od8Lh1LU2rslQWZ+S2yXiH76blRfJGgRnertKGiR
wjS+ykAz4zT8BASCLwk4elqvuIlRXgPjdmKwfJY2Z7dKC4UQN97tI4FSf7+3iXC1eYPGUQLlZ44+
NgRWdfKN5HA7+72wHv3p4ENr4snQhc1VjG7AHh4aC+x0wvkDcnz2cT8RbnYHzqK749pMmFMIKSoX
PnUdCuMI5CymY+0PoK2JelbJtp/peKwVwrJGKXpJt1u+klcwoCgCVtgkAzLubHla+/JGxJSgOgfo
QMZLSg7ENLnx0x9iti4OEVfcKWFUx98EwkFEx5N9w/z5xtBG/KGQ8I1Jp2E/s4jgmZKoVtrTbsF5
sm6d3qZwWUxbKjrqKfpWOj0rc9lX+Gs4AaDAYTSA5zS4JvEVgLkc24QQtsiEDL9EMAuVF4HgOb1b
uQ8QesFiXqyNGC4qx1A/9i36en9gdfyrBNXZbq0qUhHvSMngGRTWJ24H8X09XBD6lyC9hlLGkIPE
0rVFfgvHOhExKABhUdt5Oy3o+UfLbPqMn+F1fl5KfxTcQCkt0fPmkKyyBh7sICSGqE99hGPWH+NE
rpMGurg4fe92SY1u15tDNGWOJnAvKxr16bKAUB+bMDfj3cBV9/QKudW5CAw8UCx2KcZ9G5E6v/92
HQGaDJkORESJUA4mHTFYItLsMDS1VFrBYvMUwKy8A5OFdZj6bHZDjGnDs3RcyXeabAQ0gV7H4sN+
wUMrBx7t+3KklwNV1n3Q812GG+kTjSFWGyYerWS9tMvL0L0X9hN7I0IM9vtKBB+2vgbyIMSQMkk5
ZzcvLYOKiGsi2Ke0muSmov1hepMB5faKr0QQMtb4Q1VLpjTkndmjbfxrp0NXhp+H3kteS4O+loa5
Ww2ksN4DnxyZ0EppgV2QLSW3pdJFezEgEQHYKLcHw/kQPS17a+70zG9+OqpB7WQj2+FgWNbz2sr9
qzOcjkmxA3QYIJybg2y7sou0IDYQc4hHBYoEQgDEGOoxPt9DRggHB7arxJDJsKu74iDsqgPkg7TD
yMd98NYjUnlEn8wD6r08KGzdMbDjMDePrQtpBVYoc51O/dQnB56dlcKpjscfpEuc4VYzeyd1Wu9Q
Ipn+4LcENLoI3fFjWa5fCXZn5tmyxxKKbGfbAZl6qvcNH6wktTdLtlPuOhrx9XMqAeePwz4qGdiD
LDeRQv43yP0uwPsOLPOiVDbfLiq/n97vJxfeO/aL5LP+nLqoC4YRUlZX80iDDDW0YFVwnZfTd1BF
z2l2MBDm6dvrtHE1NH1NdJ9/nee0rlwN5ypO+NxBts4BsAWxenMKwmmdeiKeOQEWY2D5u/Uo7UtQ
9g4S9Vl3aIlamrEOQzUtOC2QriKyGJvJX7bMoh60g5fukRIqxs7lER4JtASvgnpEnSNeRRV4i6Rd
pJ2G2+mK9QZ4GiHTo03LyYqwaDfswW5k85D16ViFIeAPia40F3tSFVxjxke6RLDfSecqx/4H/t57
TooJjDMxzQVhjNnSWD79wUwIR76d/XH2VKXIe/l2+5aw7LmxmlXOQfuS637gXhIshamTz+9f60nu
MW+jc17drE1vyw7o3JHtNVLD5/6xHIdVALGh2NpJYY13NhIUsmNJKUMgMtz+qJbKxkbATXIh/dRH
DRVftquG75OdJwDb5Yg2fM6rZi0KAln+jXl0uQfmy1UdKcwxGLRxs2BIlztel/MrW2vyitVf3DZL
vDsCGhOT6oDDoXaFjv2GPOaABl2E06GwHLiy9QPgYee+Mbm5eVjEl5n0cwVI3BTY2TDXfWEJfQSl
pA4NWVq1i5WhtXLmueD7Ocr7M+wdJ838DSz5yszzjywqFTFqWaHAUrwaNEMK5TqihcqzhTG7BWqq
xXcma810pLWNycIZpx2vb8AaPyf3aRVdp0/J0c7xGzc7UMo51jwdFycU6dBh1RUGE+XABGkzid/F
Qb9lO61Po1vYNVZJtXW47vk+KWbfIzI2Hmwl6vSSuG6WaJWFkGujeDBTlvlmEHywuS6V2hrtPj0J
Gia+DiTZpassDrJObKbW2g+ktUR0HWrCFjjpvPua38e+C8RwxjsAnNy7MstdMy9IjJhqyDbLtj/y
wStg5kkNXPNfyCqa16xAuJxKiHT0yX0QMIPaJRKN/E18Kejp1+/gy4v+dJyxzEwZYbMjeHgqpb1b
98xxAM8YUU2ASKekd8LcINEAitpLlJu9KYcgIE7t6DNeSj4SRSSfi/MZ2chs5PHycvCsuVvrcs0C
ZHMdnAE1httbZnJIhhUqhZv/CrLe5Wsbdnmts0FTVLgC3n2GcKss4crnWWQL7i2Spz07AZf76ez7
nl/a2N0WuOWFhsEaMADUGXSTT9i4cMa7rBY5ZajtHqaEhX+OtRJ/GsqtR4x5T/vF/FaJYTZi0BNG
TiW4IerWLFQnPbTQOxjiuPdUzTwvQZqf09wvpsXYkp273y2kMNvyB1QM/A0XMMNlkd5P1xNUtdf2
fsFWapJxK1pFEJj4HIoIC+xvFCFCYDancE0xG1DTCnbt32gwux79IkOS+DTyhAnghrIeceximwAt
X43hCIXQH7fyi26Sf/44JA2smagX8BZhMQ41H98Q/rkmhUIP61mpWJiLoRsSAXNS3IiI3Gp1X6gT
DXD++fONnkfsT0xTuhHwhPuBiUeY50UUNBkc7YSPkpQbxFVnRH1CZcd9ouAeTRFY3WKEWj4i0a9k
KTdKcwJQhhdC9l5zWlJIEMTpqB+pRggGZHdmW1VmT/9FPK7VUa+neiSEgiPuB14XdJYAKMIdJdy4
GLdi43gmbWezEXYbaqvbKigGTH3MITlsTCcXb8ibJqU6ErwSIZ6QDF6nH0ulglqV2MxQeme4VNh3
lYCg/l9gjA5zNVCouMJ2wlg/n4Qi+feJgQGjhNX+XugxYE//6P48UYpG7+gbFnt5EDScCWiK3Pta
GnhANFrMO0sdJEZaERrMNVxtEGI0mcyMwycKcyxsvfPhZaKQ3kPNXd+W8m9+dQkYDRCvIWP4+Nr0
SpGNGlFoQEGAEc0ugRXK5WsKW6G6wJb1cTwhBHJWDc3X32PFT+Uqit8L0whrZHfD7Zus70d0qMNL
9JxoU8wmG7hYFjjLBVT2u3m6kFHoGmi0Sa0ef8T08xZHsBgT9sIG+PwlrNJ/Em7Aho4xCJ4QeCs5
O0wlYz+/7R9sZE5DRgh2pFq10GKNF9iS+iKpTjrkMX44xiqJ/uAVXvzba5Lr8wFyAiqo9HtUSlAK
G9TT135AdKSAQhHpH74eT3+HaMpxn2Jyu1jEtjjXNJtWv1L0ohawO4A1YBakIqs8hjOcPUZ8/Wvx
Rm+TttPPtFfpHE/H9Qj+YL2DWILdxaVOvGA6Ti5uZ+Z/zSQfignGzKThWMLH8HK+pDL9Cp/XhaDk
DCdMgCNPxOCQ99QeJIHMHvlWwWqZ/tkdBUgnWJzPgIka2Kdnt1ntXcioYK04ZdhOr3620azmiCCE
oELYSt9QkYHYN9zOp7zyDVImz94XDNwmtYKQE5hguvGrPgc10JWfV+W+17mCiU5HI9XSED8ml8xS
g9GRjyL/0GSjSsrh1jCLwC47OvQGWDWkACNvYhKoeBgy6Z9toPoQifwXWNle294TmKk6eB6RFPan
9xq3nLDRPcNizsEJVE85NvBlxftAu+Do8XMgPodflTLNFCknzTcMFyKNlMSE3y/po2y9KeQPtwd2
DhF7P6FzTzD7ci9i0uIwEBY0/YoQBxHLfE27hej3IM2gbLIQlk3lpzBw/thG4PIP2vKH8x1zs8AV
LOYaBeDJ/P/jawR4VgaSwnwmPQTIH225a08ooowGV4iXVdDDnjmKQxpWciAmBKGCmjdM8n4iSXJU
LuDusLrASKC8ptICsMvrJvgdMRNqyRsbdKKjebLbXQfZ2ocCZLyGKGo46jp7j4Pck2zpRwjpIarI
hz6MZkzRrvF/AulgDbIutIcgr5UzTEsGgYjYy0J4zbjai93CZw8zuHJ82vtHZ78Fza+EsP1fjhoY
0I5rN8fJHVvI56+bSBFYNalOib5GFy/7wJUXqH6+KaNZKO3vTMFs44fTxj6g0jCnPfxBgf4qJW/9
VyOKn9j/0VekmtISMAiaVxaMFvdgyO+16hmAFRsNqDM6tNXNQz2Iv5RygfRhHT5OQBcfUmGJFcLL
2KLLRCwxTLciH/Ma5FG5RfiV7WoqgZmCuOjtkLlrTQyHHP/OUcInscHCK9h7irfDj0s/DwNng8EQ
rScCgOcijB3WzFz71xgO7jx/QAQOQ/Uww48Vc9YERLuTrgapZuUYn5ilMYvFiFQzvaaj5Hi88bPe
zhrnm3WZZdO3f0Q0YKYxKwltYagShiTDIyDsIGwUlsSnUeJcuVr3P5gJt42kLWA44yV3jDkEjewh
L9mkQbVEHCDg2pdYLBE8tVzu1jmRAMKg9TCPT+vrhIUHJM3TQCYUwUvynuqxAplQOWyHABgIPX8Z
fMYp8y+Y3S7812EMmTLVYlSi91NJxMQ1JJ8ZrmTRgLvvxESV5wGnPyjPIMRMJAIAi8De8jYH581l
Q/JGHTUwcQIFIuWSzzLR0FvwMn5MqFgRM8r8iK0woDH5B27xMDiVKKIcrN9vPteOSayLgHQkjpTN
2WSkMJjYeSZ0VyI+cMfVYhx0d8Anv3Mi0bhgIQyF2uMimLv79/FFrgJ1xpj7x5fCL48o7IdefbgS
7C9s1US9otxHHPxcd9vBVks177k3KL3ndOTMlEY6oIaq12zpoxGcphgLVmVIk5Vwv6ylh6bgPje2
1mpsTw28zG1I3Xnf53u+x8XtTAdHHfdlWuyzF7HS5xWQFimqAQXScKmxdWt0F9RJmlWBi9Vi7jMK
WMLvhPFyeBRNlpqCyVwQXmzHZ1vBdBYV7PMkxxn/smfZtB3sp/8eLupzXhdISoEc1j/FoQrfjrp4
OS8fmQv64XUXqrPzmjnp8uJhIiJn4JIEf8n4aveF267r/634GSN00pe5k5nNvp0sUKeafsejfkbX
4H3KgPZEmuN7ek8QU4Hp7Xgjxv8tQLF+ZbvmzKfhWY2mw0Xd2Uj1XCxruAaorukcaOhXF3sxJVcW
Jzl/5Ik/atdaSLtc4RdHpsG0UELTnpvRnFItvqBzRQ+PUPDtEfLx3eg4K5hMScCIc5meibMj4QWK
nsotBw3UYrTNFt9BofLe4VDh5E3vpXO/ou6AxS0ZAaQzu9q9H4vrnKxGJHK4KQbQ9FAfHRUTchhE
ImU6KBJ5/Ev82bn6K0fedXu7CIiTgRmpjCbh5zIIf8f6jOzaXHUKTO2ehi0shqfNm+ABhIevsnRu
WgrPTFWExg3hgn9JBf75mKOj+OhzXuF+o8txnrS2xLOowxqMHJWjMl602QxqBUXcvnULsdkJJbkF
OK+s1YhresbDoTmS0FYvhqAZd6ekrFCZ14YSOBBsUblQN7feYxIEWyipTgzwYl7KjgwQkW4j8rdJ
Jgpv6YiAAf5AwLEMEyEHdf/RHM74y/SB2tbmHtURurI7EIaKd4qlbT8jwPB04GZMBkcAbo7XX1BE
YNWUQixHYWFd55zWmAGv4asEaN/UefiaKT7ZfgXucUKR1UCf3ktqYYn3HNrogyTsiTmBs+0XHfAQ
sfnWWH22Org6FZyDXG1WZUlPDkBjQqbZV7YZVnvQvVDjKPPrqtkwYjM3m/D0jh4BEQL4Q9RVOeV1
HkRoIqdUD58HWMF1juzuOaWzE6aV+26Axe9hvxPDvR0GEV/1Wj5snI+7EkOl4ct79Dx4vDkdecBR
u8ZlBu+EQveBdBPtY7m6x+Nl7l0hmJaGow7ty0aiZruT4zT/ZGuceEV8D7W/7njBIEa9mUhAqZRO
iieR6EFGGfs35snt++sWRPEnxY12m9eiXo8JJMdGA9+4R43EnlURr2uWwCv5nPaUFgXBqsemE1WR
lD7IJzh7A9dq58MIlTgqI4g4ih5+xZZuUJEsGPsC0THTdGyqvyWYmC0uDT0VhapbzRDaokyFu5eB
obVQcauI0oKj5GfvC5IkY4ALc2Js7joB5Sv43h65LWISkLwqAK10NGZfXc09ekNab8kDTU2qoJxm
aiRz3kDcne0+AA5pAO2zf4/gNhuhDsdU+v2Brkbf4eMlxU1aYASi/uHsEEMZ+3DAP1gloi4d7MYk
WURjnxTZwfzyezSmUqQzO+MaaYs8IB1losdG3IX8k758fXVDXc6ZCncE0yvZt5k4ju/x6c6vU4gn
qP4Rr4Qm29TBnJDUDiidFnBK7mWdB5/DIEUAzeo6I2ewWGgBpDOGbezJqol5FgHvwKttCsBV6cqJ
CPA+If1jJ+EwJrQ4gpUSKb/skEcxm0f3Kugb4Roo3SbEA3MUhQ8BO/Z3ocdAqJZ2lIMmvEbD1IiH
MUyrAKgAv3uLGG5m2vXWZa/DAEOG3/Y6u7+nLYBcnxFHMjZP8t1BZS9UMbd9GQ1Bcnhz4THodLGa
P9aCeNtShBfIDKt131NqNycjxQ7v5pEgtFB0LG77J4E9zwMDdSlra1RLOnfmfTpPh57BCBymtSyh
DZHIoplghh4zIT4Ednvvv1sq+vNmRTRZ+PXV3+eCZPZZgcyQMHls+WS5/z3iD4pr8VXsnPcF/8GZ
RyQaMkd803/Nrk2wHnXTFqwGGRgWR6IPJ2Mi3bRJtxK/ccEguofTznpKhhfSxoePI1NBEM961wUU
j+bmnvD7SN4waSp90niFqM6r3S0L6aiE5BIJiWuWKrxo0Frk/ECEZaGAA8XIvYKs4p68msbpaCRr
e8Q+KdqXa6TwTJgT5uTLAd+qkM82mhG5VboaUYpwojm6u/vyefb03NKvwVp3hngY78L4noo6bhBm
qeFlO34k6svD56CnCMO3UHm3/YcfQtG4FpXKGTG0Or3F6iR3qxWqT3HXIzGiZ/hHV01iS8F4Fdnc
QZgSDQdIiM9pXkZckIhUFHlkKeUm5Q82I0TQKODQbJHzA2Lg8xLZL2/ADxKZa0xKom0ZH3KE//XB
YDzmxx1tUYK6RHOykCcYheOaWVR46qEFaLMpPmRULNpy7H9nl3U28G4njqw5efROPxf670Q9ShMD
4SX85jUekkixltzXZBTxMqkB6d1MZLYoW96OtuBfKm/09gBi33CgArgyR+TuibEp14A7Q0pAuJPw
C7lqyexVkcL3AZkzLE5KKG8qEZeIDh4drSPyCj19RursPiY9q3JQuVmkZS+fQWkz/KzldZRYXPCr
JDpFY8GE0ofJoiKgUXrtxbUxCBfGlBUSK7QmsbzA+x6V7pvFwBgiYaa/ErhDNIT/C0QFtUnl6p6x
xhZuO0MHwIkcfgtbEqTmUlm/8NHuURY+EaVLi5xmpGZh6YytekyfS5bhNRhQfcGw9nxNj9WdKzk0
zjFFYQOaDRqQ6h5yYmbBi9BMebsUU8DmYmvAABlI7M9cNtQIH6U1N6gsgDSVhAObSRuzMx+PS2aX
zFgUlbnMbSKdlq8YA6q5EWEb0pTYBzpVBeHkl/dAjNP8XV4XKFFssKwPHToTZahmyfwQFCZgj4Ai
mMYi8WfoSW0mxb/Qo/KkUB/xxhA4Kto+HcyJSv4CHQ8zSy6TAq5jGwRc36YigOplQr5w6Xr4+99E
iiWVefCMDBFKaMLH8zB0bynGjD083RqeeCb/RnApXm/dkaOSOk+iFOGQIv6PNcxddIY8Q95/tCRi
ggaKA9ar6DHRz9vkY064R8l/CeHbdbr9FTw8DS5SpZZCb+iQ54RmmM2bmV10m9tjOLBPAvETONSM
MDwqSpyxiPnnj3DEwiOmh2Di2ZmNiR7usVpSsTFN0hYdyFJQ779cZkHPhrudtgRd+n/N5+HFukda
h0SmAKUi4dbjWQmPL3eBrya+QaQy9qe1D22EEqFkrNoXSfaDLUpIrsUwtcZkP1oTUM7QY9YtYn1u
IJglzwiYT4Q4iSaWzHaaqdOW+27eY/oBdr7MuyZCAS1qwiJAXzo211dvgcjZ217Y8AveIdFkItwh
EFKdgy8mc47xsEkrb+wuxQRSQoeK6Mk3oxegXevN8U/tiu4QtJ+e1lhGWG7MQEx9OJtzAMYZc18n
jFvueELg34GYq6KIpJrJGEiTZhc1xQK0Asmy6gL7ma9Ny9E5hFqHPvzwIXhUmJUyeobCkaYXKwJ1
91Arfcy/DXEEkGQ6GCWljeUVpvMIfnTTk6cP7x0X7k4E/2J7C94cq9ASpH3BApm8b9yXESGdfF9r
mgeM2pjMOTPYsQVK0JxgFsBJkI38U1ScU4oEdAOgJQJMRKfjjJkkTQDHigEeHOLi2MRIP2GGILFL
XTISujH2tw/vtuqfQyJ+UXBeLTAHVyJ9DZ0lhwwj1IPbmqwyMKdHPPghb0dw13QWMyW4BCOPlL4d
s/XW7/kINl35IV93IExcRnJhO2HHAlSGBMUDnblE+yAZZoMAk2R0RmvnWBMwKzJ7C+cUHAJqMRsR
lTV0n9P374PAmgxMEGN470LuQbB/wzZEPRR+IMWYscMoN1h8B8/OCkfJusEYz0GLMxwtKLIn9F8/
yBPBmkkZzFAfPDn0+WxYh+ncaMIIKEPPDcQtpCNZYiz/xCyyNkRwRsbg7GKNV70LXSSeXfhgfmCG
WgSNF6JUwRnATr/DhivRpmfmeon1SciMT/AMcghU5IwaIoCCxQFJT6bqiOe2IY7Oqjgl0WMgo+kR
yQkEIP9FdPqwnmLSsrwxEr6r9rMlXRMAPrRsY2ez9/GcqFa1GNEJK/7LLabXeR0LcusFx0FLhM+h
h5C8UNqBjgQ/ygTYEDc8g99isit9oeiAD8tm+vZtyxMm1C1IH3AUt55SyMtWMR17ZyO47tX4zEID
FReD/fTJhVitlhmqvV3xfvgjJmQVUD7IUDnTD5U7IiogSySsoRtG606MoAe+I2wB5auF0Nq5iNmq
SvBN0SHzh2BY1mvbuU3S2wZGU0wK3o03YK/trntBAwFZ/LbwPxynQTsZbEHBGfxG+oU1CmHxHswD
vSXlGvVj72OxD+WUgLKFFv67CObDLR/L62QP7cUevLxFBsxOZ7KcwRd7t3CMBPXnxycx2MJMrOP+
UMOOhQeRMs0AEwqXzZaUPT4zyJ3o6JspijH3PvvABMxwx1jLeQGuA5kiLvss6KSr7e6Ej+chZk2L
DZuxieGDV1uk8OlUqGux3dUkvKC6fdIF89LTQvkcBsnk7K7FlkNB+a9iwABNgtaIN5U4WCvJp9Hb
PvCRbeK6UfJyZFBqRti24KVgLs04/QfLC7QCQoalas7mHytZds6MpUpyoaDo/kjJUiF8YLP5gj8S
FmBUxsiQ6rAkFXkn5JpCJQRpVfENcLlTMm9Q+aNS/trLeeINt8y7I3NKzLcUM+bnxE0EYiIrYqaQ
qLbgj66O4xPgk05GY0P78BMRYlHsXhfwhpfw77k5dKRjIVmExU8Sc1V7ALC2RtYcwaVnk9cR1pv1
seZS2cBmFAYj1D2w29sRRcmE96qYEMWlENh4o2ZEv22NgTcI12USiagsCYT8e64x25AWxuUZ6GkQ
PQh2n/0XSTHT7SmjRb3zDIYAsCXZ/Vwm1aCd0iaNZ8ppC1jFpTB4h0X+BZyDg6RN8Ib234iTNmcz
5+08ou6G02utCInUjCaSy2rcjCPPHrrj8LFUSNmhETH3Ki8PZChlE8NcQkPMIgS+23AzzdKcenNE
ff7Lmg9NRuUqxEGhkzBXhJadBCjwcC+o3Gn7RROaWacF7Sz2I5fwmcOGCotlDOl2YBq8kGrxLxAf
xn+nTVAucx1IhIQVqgKV4sF6DNVkOCCRGgH2HxsbNmNP2TTxqvmVTcNNWWMQ+oTCaX2nrZ/qNL+U
WBcstdWPiKgNT2TnGAhugBZU1itb/QqNIwaqn7F3n5KWCC7glg5r7cJnq/6uDPIk+uyQMF44ugSq
x1O3EKcJbnIU8+aZsL9mOdfdYRSirkIAiZ/dpMQhTwq3KbzkYJvviewgFBF406oO+anDzIUU/qgE
QyQBpKmxkTyRZeQ++918yLRK1jG7Qne2BQ6n5+Z4j4jCP6+IeRHD5QiUsdQduradnDKmsvq/QkpK
R2k+b9dnK9uSQgAp9U6wqgbsMp4QjisdNCqxpJcQr2ZhAFrTy01QEFPvY/pDNWqKwMaOvrQV1hzU
5WTZIrl1MoBGrj6s1yxG/AIH9i+SgqMb97SLyrWATaDlZYFiaKHOUY7CjQQZIflZD912mvdY2VTr
nbDnOa/liG2rXksp8T6uftCEggG5Ag4L9DAWoA3VGBkZ8BkyuR+B2AQgzDHxZQnaL7R+o9UgkNNC
kMqN3bM7AJDONNRLnLdMDAtqJ+q3RFyyIyAC2ByUGXY4+wyIw+ueHL6eh83h1LLrG5XXCOEAqStw
Q1iMQXDGIUzjvLGlnglebTovSPWEXZ+gGa127z9pTkSk/Zxk/pvpYCQMX9fSih9LnCd1mZBOZl69
/RzOe2mWJ0It7JVk4hWoBVOi5V6neugQAOCpyXD6SZTwumyjPNHopBHB0bGKqT6DkJ6M3mgNI8Y4
W6wLRPnL5BThvka2ThR/hHVHftsPYCPmHokWrGOOwa/4T1RzxM5CRrlyZZUsUfBfgxECWI9r+0U4
LPODMI0TmLj7MMGoJSESnfeBAxLBDFMFeIax0Hx4Te9yD1A08UCup8+8o6NsXBah8qMQgkTW2YK5
s2a3Jph/qrOf8gUoINC94PBlXZOlHsDnPXBtucA940iKBoRJyi6dDRtZejld1sjW71EeqEjlSG/A
2HabDL33L1kBeKHl5OU3VDAb3bnY1z9AwS12pQz14RYT2Ol/JJ3ZlqLIFoafyLUQUPBWZpwVxxtW
apqAoIjMPn1/Ub26TnWf7koHICL2/vc/AAnoG3i7Yib13UnoInqzp4GQpt8HAtP8qv3KS+VNbhPY
6q9Ew8HY7lgwfYKtw173py9iSNVIZ1YhuZ7cOMpXBGMjUYbTkqLaJN/8EC1B+nBGREK0EKSbeXzU
f4vG0vC/rK4RDF8G//f0XjHYpkDbP1bh+gFJGLeGM8IfX758TvKCc26RLUIrHRoPJ7+igfxCH9uO
6cvOmCUkOygvewmd2nj7HRnK+du44TZ6USeUV5123I8vEKSq/fharEZ0jcyFreHPG+QelMarlpj1
CDiBuOJymRMxxqwY32yfuWjJVLpy8EksUFoY0hLS9gKvtGTXXuP9cD15Td9wQ/3M+8wrT1oU+2qG
I+UBumaM23hjFSrqWL95A40jfzKHBE2307ax3oIsEQ4xeWBfkR4AK/infL5YwXNB6NyYfwFUmlBK
nguevMEQBqhZspYJu8uhztsKdTuSFMrSwayhOdRhcFkvzgR+UpoO0WQxz/OxPWhTq49djRanF4k3
m2z+XKbCBqDjrPuLMHIHhuKYguJIfwvGAdbxptnU7H/R20LyCMAFFm5tY5PtPaGJxR1shl1G8Pip
/jAUzlCVaibDxIbJP5XU4zTmO/B/Rf3uNxDfDYVCG//T/dPIOMYv+R/cch8shBIvgb7OjBRcJf/R
TsJx9OtrG7ix8MXRazqASmBEawjS5hL+rl+bkwt71qnzOzy9Mc5b/0NMxPClBi7WsIxGugEPG0Mw
Ksl/ch3ZmhCYnczJApgw6hT/tbajPQd3Qvv8Od6pY3acnpTuoQdXZx7dh8uGih4x3mgeHgjQpHBH
BPLDV5zcAC2Zkui0g+b3Jq6jUx51AQJcJqINXY8xAkVjh1L0uhrQoSPJt5jFTZimwedzsCkW6Twi
HiVxxEaIOCmmHufjP2GdTxPwA3z47PYkpnefWbRnv4hAzXk+KI9JZxqtHiyXqtzlb7tnrI+nRLXD
f6lHm4tKVoceo+5bJvx0aUmKpnLFrkVA1BisaS2vs5my+foPZIQnZfP4g2GEhohjBRYZwwAfshy1
vzX6G0ruxCkjR/mT2FJpoFt7eKk5Wi1pzUAoxx8Q0SmjqAFs/cSVDm8w8yW6HZQQQJLMa1R4eJQ2
lAAC3JQABSauCh5gaTtxTuZL9Uc8ZlxMXAvU7dhiCk7QwWsudKk8/1CPGIPyJCRWjIk30lDI7IX5
frtgvU8c47o5SxXoYyaDyYBKpsuYCh2XaV87JfACMEhxE+p1+lYuBwUJ1QEAH3ay3ANeCwoNHCxL
hQ63l+9kAXyZTQzeYnbGwPaggZJKXrqkGoaSzjHdLysyECAwESTAMIfvFiB+QxdEgOTxYVfktCtO
AffDBpahWaC5lcya5Bvs2Ql6XSlY3mOqJhY5+qV17sN1wYZn1u2GUPq/bu20jMKg3aNzGbGCRIdH
nPODRibewb3xymRG93R8Y+RHDPHquX17ifjOKP3mRKr8CqvN2mJ39l43cMJZTgDPTF2OaUM+yJtj
ozs9AgaOCrNKYHh9833R2wDTkAGFZGsLxUsyhbor80a75wycAeMspIOi4i6BU2T4cDEDtVXiarf3
WgMBodHdEtk7An+L3JpJRNBthxt9SJ5ei48v5mRkaCKg0Og6qTTwR6EdzFAOCskkyQORJ3kVAznE
FPSbUG1xs0NMinXEx4ku3bFXl+pZ2YY2HsinMfRI1c5h+wIIwBCYsj4WxIQpeGnsusSj5BsHEdRx
uFz5otxnRGuTqpIs8s6Bcn94AugtUu+BfS6QjnJQb3A1xQ07yRygb/a0PHIgC3N4ox0L8Fj2PuLm
d+9VjUX8tgu4GV94ITt4gv8SCwAncZDGW/A+EVY7mDAQIdwc2btzh/hIuJJEJos+84VMdhriDwvo
Dn3GD13hoDwRtQFzR6yoSqbayJ8QO5FKqR/iU7/P7I87AmjBcvZlo1lVPRS30nm47D8Wqog17zMy
E7JGiUmYfQLd6SBYzNSFlpjQeQBjOQQ/BhbWhWzuCTrBs4IRjboo3s77pm46+XcydtO/8A65Jj12
7bQ4xvchJxVn19fUVFNpUB7gXQSnmEO2H3kp9LCJSQitgxzUGW/Y/UGKdtEhHtiUBL0P0HMoj9ne
eCwGv/FjplDssKY8VIexK4fmZyHPsHPadPgqKDm/NU7BYJYpIDOtiGOTJ4POnx7OijExM0ceBd8u
vOSHFF8IZghbwpXYCtgBhqjKST5Vpy+Qu9zjuFPr1Sg5wwhseyY47CH01/6DAwSoNZ6PO6OYWPo/
07q0h/Bk93eCU6F6yo8/QfhEj8Dd6u8fVpVmJJRvoT3Q/QEuFWeF/DItt/QEunnEDd/hfikNvYaq
njNPXo8pVN6z8CAlLg/HfuwpW2ktnbX9EQJkpwZ1wJTebxhYnskRYYkLu7CKYUO2QbE7WMMaPpbr
sjG+Y6oK4/ExOiShB5XxauqV2rYHj2WH1o3v01Tho3+mTT+F4aBjnXwBH8MkUrOQVw/cmNJnITFQ
l6bKMV+gnJkqywzLOXQrPlt8JcEMRxPz4gDCO56nCvd5zopzGzzc7qDfYhglD87dVTT/gpXiFel1
V/0MPPVApAHTN7fblxHC4eyMH8iEo5/3Mluqqw9VaI1rL6eqVcw5T+Cr//S3yV5ZxGDfkt1B9S0+
bkTudxiMiK6DWOVQagMfnZMFxxZyRmu+rP8fDmNNwTKJQ+tL+cEObSIgwZJ489aNiCFzZgghk/q7
Vf0RHLPRgHnhy4M7wTjmKxj1ApvmH889jyotQoBTqgAakGCigIF+JpC7GNfFlcLO9pp92R81syE/
HNXWHCnxfjDnYLdmSP57I2Q4Vpdwga2SGBldxIcACWKkQoGCddxkIohQAyySSldBcGFr8FMG/H4o
vh7cpTDkfRBSVx8Xo6nyDyZD71d2+vAHAKG7FxJk4DOsBN8W9W23xpRJvWRYvgF+k05EAAIGqdsm
5AM4FXeSwQe8KlEu67B9pu2dk/EpUnsO+rKc9SPnvQA3WHatPwnG25rqDnY8s0FevN/g6idvxHws
v44Ir8RWh8bhgEyzGyy+3UxBEpjPvqMt8uyMCgDiz1SnfKTYJ0+AlKM1TcmhUS0aqQXEjGFlsTjD
9eukBKPH9Ll6fYxKCBZf9wFYgZP8PdrZSZnuRrAy/jL2WQ4Tbog3sa+kxuSYHrNgGRKjoxQJiv8s
8HvAT5TdiNxIopxiKHKLdMwUGN4G3wmAbvrTwt6CiYImGXAX9plKi2JRjXgUaUxR15TFP/oCcG6G
k5S+x4EOiy1hpDmQXRIVr4gzH0Y6dFWdsUxOcBuSF2OE13fpI/cMN9XQhOaBaAV2LB4ff9Qwo92Y
orVcCfctFKKFcIuDAXlDP4gie3RBDEe+9shVLR0Hje+OZAxLmIhwXlDkNpCEnn5zvWvG8xT+kib7
9QHSjYGGcl9hnELDdyAFD+AdP16EwDjYyNhIWJDGicIWSAQ+mOEfH4WFNkcfvmL538LpmI+OHzhP
mY3dJarOzwY1K99uZCsULbgYgxNDcSefzsVHZrSu/fccL024MPG0WX0pt0oLli5Wex+bm/MHvy8h
A0347pIClW6eewUVgKO/7Hadz5tLGuCvhqUktEmPOpNslntx/1yZrSy6tzP+Dc+4wXUGeT3FHlXY
NqXAJIQSWacSzUs44tSSQ+zvzHxPdlXhTMqj1NFn4HVBupkXxgvioxUTkhFwrohHyWvzjboUJa+n
FjhyM2zkmmC6wUqGvkURP9PK5VDxKiRtmtUObXKQIua8tBgYukb++DdyKuaPJ1Hy/+iufIzpibGf
pDl+7vDC9sYrKyrdF6bhoX9sWc4+S1xir4Uwu6Lkq+a6X2+pSBkiTJ7rYmgmeC8K5Qtih82EZ6jQ
DapEL8aBQ3So7aa7pVBfEK6JiTzbw+Pf+Ah/ByO9k03Vua1uvSZY11zzYk8ZOhq5dQrSyiNKkl60
jX/Ft8ywVhIjYg+u2QN/ZcoRjuD1mCf+bXbZ8gVbefxcFIyHdevB3NPRMA2F/EZGoM2IujWaeloQ
JM+o6EYkov2sGbkXC6CsJzcPf2+6Epif3Ab8W1PoAu4E65xMYK3bYbigiC58OkoY4GDCwxPbGmDI
lHgbsn+JjGBPI4wTIn4GIrS9Tv6ZyjTziTzlHI6sF2iIwwBozXFpDG46+IzB/tgfVIskETj5onTC
L2MYJG7LwJeC4nmAiBC8dh0pKcwgi0s6sV5IS/YVc+bnLNop6+YWbrTTyMaACtaYbPOo2MMXEoWf
t+6TT/IlQZSyOHlfB0zO6OSxBwKl2YxcDbNSRERMljOrUkxsrknd/GdnPXiv5J/+s5QKZHPgAWKA
yUWLliy3+De+FcyXIBVdeOjYf4fxtUcWOorWI/2Gk4ruS/0eGfXnN6tYi1iIP2IDfyPeoO5EkgOe
37BuXt7kVv809emrolQBlyXQnCJ9zBqPxlAjuuzyVuYp6gs2mGaOnxY9eAdO109rjXFivf3o7gv5
U0JIqSN235M8mjGg/eLQPcWY6auLg+DLcHboYizQYuxECiik9h76lgUrpcHYi/ZCIx/dwJGbKqdf
VGhHv2B5iZgVB6MEhMLpgc0ar2BSy0tIHjp67DUJDLdr1OSMS2/o0H2N4V0+i8Il/4DhER4Mwmim
cisuaotBncY0vYJTCn6O2Qxw9AvrEv2WRnZX+9JzRx+iSFgwsGaw/wcalmGoByWnwWfThD9dvBU9
JPwB2Zzg8mVgDPx2x0xkFYu03Qm4ZONcGMxps0m30ygJOGV58EAfntB0MpuhD5DL+GXnNClP71Et
64aeupFdT4EHnNvblPYiB2RzVQTx4sFhKKRt8bZ5pmYPaQC2gUwmjUgLelPIkRCDFm4FE3SUu3gw
x6qbxG4FfgSg27mALcjUvv5LOqR0VCr2MOTghGa6DxkkD/73FNfX+sDDqyFl8IibMoPO2M0BjSN3
tNUDGeNBzYvwVakdiS0I4j2YY++lDIIZvCN4xWk1/rqDApgcfz2j4TuukTZisJ3pNp98pDpDcDEn
usuPdbpAZjQyeljjGrY2NQZV8H73qP1wOOy2+a1j1Ehna1WjGYpW7S+8aX9nxL1CGc2GDaUCtghn
V4TMkPk9w+lpsei2cKOIyuCek9kIoZfiAiRnd4B4LihK5fCiCoZUN1NJmMndEWpR2kBsbs8fIDmq
wYEdlVab2m9USw9TfxCkVZ41yaFxpLZ9bL8LjSTiewhiy4xzwgfGXgLJ+Dw+VD4yURIJjD50lfGm
ZLJG2GSyDslAym31d4JFeoydH/r0sfvVyQ92kwkQhzrLQHIpPqX0Kidrb8EuL8whaJoARfVl/zqk
2Kr3eCADEAPtwY9rP9exSheoj80QE98OO4I8yNrZeP8ghmlV3Z6crCAdf0/hDtNAuYFUTMjrwyYp
e4K+lbkKWEM3rfe1U+Gxz1+CugG7hWlF3KHQKOo5S0xJ98OBH20FHaH/C4Gvntj4sT8C4Gy/AEtY
VYJE6k9EA/1kGb2sjjSmAEgXF4yPQEygL54mpaVHi6fsPwluHTpvCKo2NhrSx6b8IMqYiYViRNV2
2B7NRPZldKw/AM2DBLkihzNOwW/OS6hSvd/N3zgWBq+J868DjguACs2Tu4v+2I06+0VAXeI9huD4
8D9wHeZU0tGVu5nzVsF/ZoOgaSx1MIOOGlpv0pLQaSV2ccQXYmL2TrosoZmpjglrtXi5EMPBlCK+
l/kISpDkyokRznqD0qFjbf+eXyTkqwY45+HlPy8ew8ycCGrJ284Hu1FmA/uDcUuLHJ0JBz/uwLjG
Ua7LNFY833ayHVBCPTm5auNXQkT73j/fpBlMc6iQu/MDC4TP9Hl7muH1eZ5shkt5DS8ZsHUat6YQ
qjYwYXYfvOaNmuwQFC10YJqd1uAVwmGwct5OXa+j1YtG+4WW3I87ymAMBnN2Kwe4ufSQbw4Zi+mu
/l0y65HAjzJ2UibnkHKz5zGF0CshA6cRj86j4SIbYHFuvbWZNLlOEMFgUTZ//3SZL59kBKeI6bF1
QhzdTVNGo/JejSBk4zKrHivcHxqfJlhR7BEze8j4Dwdb0JyAc3ak4mfA4BJPOrpkzS8GwVi7qIXT
R/Mx0eGxsMVsr42KbNGilxgzcsAMPtvUQ0POTjGOLy1ZKczfsf9iOln6IKKm/Ddkbks+b8e8x/6M
yYTdP0lDm2wAo7OVLDGKpJODwR971JZZbfUwnfCq0OEzDr3XYDMoF211SBHTs9Ab4/FgU9G3VcB5
Wr527Sh46bcPvWi5iBK8HYKnetZlp37/Yd76+K1oQ15WwnT/M94OPpuRMu+/Fy3ZglGWthQCPq+l
v15yNcHF0xf9Jnb49FZR0iN2q+HqWwuHprclXx5euMnW6WxEIKX3rXxytWgyBTOvxD0F/rST+AF5
MSKlBTl8SwDiIi1tZh6yX0F/IIfng41m5I6hgv6I8OXHGkbmBe1Zh2RJntNrsgJwfDWf+E9vSX3C
39iomGTpXEWhbc0vrxVlcg2WziQxmG7tcdCfP9fyLi0qT5DSQfFy6vcXN10W3Wh1Unm25A0lP2Hj
WL9EBG7AU0AeKloXhj10mqsJb27zTMyp9DSIvPi5Q5Zfw7BkLgzuZYsxfranK1WdJqiJzCH6Anwf
2o43obpY68zOxXUglh2pDNXa2x63IvMGkhJDuixAs2ZmFya1UMngNnx2eiu+A+NqMhqXr9OMJo7y
XnRqxUHy+axipzFLGDJI88YzCf71ywk3DXyWVpuFqZvQyEakspv936d2aEV1JLWve/s+oLfqlHvI
faJowlJIfq8foz9clvg2xXtN+Y6EkABG5H4SBejzR0/d9HOjGtSZjf5wceqYpVv5X3muIUYrNhfY
GPoVCJnkJ3p4tr6v1IECLzgDQ2pma7xRaVRQSXij0kp+6r8v14EeAXutFCcMvFq8Ue220FaA6Jjx
UZz/ojPGTNlJwnVKhFUy+2o4dZhNOotWaN3ewNBTsO9t8TaKP8TWlj7LnK4wX/uOY9h9PKzmXrhK
kDO25a8MiaCChfGO6SYFJzQPiaOaUZP/XBIZd326zKSD9OfC3CPFPSfePd0IP9X25wk4AxlubFRg
LhgMw99DsWlPjih6jxKzH4UqBDvyBVNUm3qIQdTTxTpyiLZy+WA68yauFV6bN7h/jeHhTPxiN8Xw
+7lpSYclcAU/tXkeUfnZMJ5Lrtu6gFl7In/RD6GCmx/4OUzfPzaON8z/4UQHQ4iVKZUMem2KXlU4
S2hOMZcDtOekbR4ZmoqskW5H2wK6HN23RLPsgO5W737LNrpjKybrBTEFkBUvI0Equ8FRirGwE5u1
pdtjzIh7T/NRy1sYtNnq4DJMjvmtCC8AKiWz/G77fhjKdtQjNjNidni2nxd/ezhCYYfVyqO/STks
dqzkkIL1PhxLkk+IdlLq9bextSvUHUbxazz+hAuRn17wvABXh2UJNYLU18iiWCVeeK8yC2eAJ0MO
yOlo8U+n3jym94b4pv2ocMYYJmWb0SQIq5WSUM4FD9L7IJhkK+3jhNlNp7urWLaMj7/4gJEwOPYh
9sbnkNBroQZktJB0Fp+zqHDhWDFFabfawPw87GFj03QT1HB+DIzwzETvSBzLsHC0atowFnNDzvA1
Ycrr8wjGrDUvAWuQ8ijTuzIxafcnP9/e6BncP80SxUJvQOGiMVRBc2aD2h5jAuuMF5KzQfyHqmO8
HNRW3pvd+JrrRHRA+9N2Ye9BvW7okQFlT6N5uec57DkkCS/COjseXyi5uHJQ55o/Ovk68mtKLcba
6P0eJv3bM/qrxKOngngw3SXYTXU/T+YllBzfg2BwkloC3ROcn1Hcobp0MKA64bf3caDpTAmivTw3
xUUrjYbj+VL4uKIN9SkpR+C/XIsBZSG2Jo3NwBUU9dm5IFQADWVN0DBa+gkxY0woVujWITaqU6gT
yMcKvHBkSqnpEz4j/cquuuHmJS9x4huiItGt4cBF7jsyBtD4YPgMwLV2OWQ8kGcGX1Tluf25S9WU
ZY6dGcbC0pR3g/GNBAKiP81av/yCF2WEfiT3TPdFev3g0OE6M4aPAGX/tSmExyFjyw6zRaBdjK4O
8NVjpoLFdkL+LljkuIV2KVc2xNGJsJcjqExosEJ6CJkuFP9LcJ+hxjqwxPb1Hflc+TKfvxDA3TNR
0rK5y/vsuZDzHyz9UbcpZYBHD+cBr6P/5kIgrjnjOczrI90GSbesoISw6ympA3W6lBtLP2dEU+Ke
wGh90yB80OYbMrhAZ9gWGN1uYxufCXX/siFNcv3XHzdB9XUE3J7gW7Ii73UCYQYqH8kTn4vu8Zrs
aioq4vhMM5VGHsyC/SBb8MxEG2YkzfP0bM99S/ECRlaV0azJvTo8TAieahYV5J1uU8uzDAZbtimZ
SuVGwQbeBdpQDN6Hms+MnWEDpFlU4yqWZLwoWCRrhphqNoRWjHwYA+J1zeShB6152DxD/RiTlU1D
d17Ipyj5K563Ced+uWaj5FeH7aY9emwx6Sv6/ataPKJ1jN4JDXDk0TMNcU3FGNICFFpCw9OmWXqq
wlnMeAakr5yl0PSBB6leLSVGTYmZw3MtJVa2xDsa0xJ7CHOEig6PLQgHidNJxuSHTKy/DwNAGmQi
nDwEXl4Kb5JJVDjvLgN8j4TjlItYqpR5QY7L3YfpKcisoNcAc9O81J05gbwK7QIXFlBx5qWpSDym
84Z0fRMaHxUTEMr1L7PE7CQhaEiWyRXWyInGijt+wqSMTybq82dnvpF5YNNYneJAx/gUjg3PEctz
bLSA/5gpfBFNxe64WX14OyDofs9oft0UO+bjz3tLYebD6mXX8YALKU8QISPzgwjwgXIKpfW3w6B0
JPHBHY0cvYgQbAPG74OnWYf3e7st298RvYZJ1q+S3RlRfsiI6SjfEF1x44GZvtcX6bo+lj1o56cv
XDkYjmrTWl0mi+9WuVRsXYX3plGE4vb64ayzLM2hkBmDJEvw2L4ER+4mPyE9zSdnwObI4/kE199W
MIOoXI/wgwfbApA1BLmcRwvqaZgg+jqDI8S2QSddzrpqGjFF0BkKr5LxmhF/cmFtWuV+sM0fMLbD
h8nEv96/SuaDR+JZk2yZtZxS/aK9gM7gQ0sc0rTYwG4lP0pZjnFeDh7XJPqNX57UeHrjNtcxtFOq
t+eVk/1L54aglWKj+8vGi67cEXTd+3LvAGCGMUefDh1H9eoeOJeyAfS3f2J0/P1NRvTEA6Y/7I77
tzTPQpv8BCrlFqZJem52skIKyDSSveKzjrRdzut8zjLIFQrEXKYmhzmjNTiZwk3kb/EnqClvKX1+
1P1KuwKncnHhaZ2xewEQafziX2/2fhzVVfaXn8pm9o0DreisiPpHAmqMihLEZmxn2kaXd2pyGPA4
wE6PzozjO0d9bYvR+otcsegcZSn/fv4Z4TBpKYCIoKL1wKIsz8dhWNMd6hxe22STtm43urxVrzoq
8KWKHbdTSVZUVeVrK4FDTdINY+Lc6RmvIi3RN8ljrargUefv28f4BIoHdzjdxzZ7HK8nCjugWSxT
hxbhxGw8PHTgoSEkqM54C+HDHnSBtMb3NltB/slW75Q8EnulgOJxSxhwT7XSZEDFfjdAdeXXYD3n
r1fBi3xb4T+Pdn/w2XHfmtTAYVu9V0eE4nc+AgODdAOFlwWInOjrFkyxBVSfWDx1DDmEHQtBvg6f
6wmlRTV7oIXlcCmt9TkYssm/gNQNo1zwERXUDEy7VaQ4Q7iGmoPcep2c66AI1JB8mbELbkXVW3/n
2JZg14zJ6AGxavBexhA2D9EneOSztFhQBr1DLNG4h3hbYf+Gejak8oNKwJiTQ2bG5jl77zX2ZIRJ
q1GQhJYMeefILG/2gtOjLl+F+JMaUNyCM7c/Sukqylbhm6SnoKw2z/F9iJchxRom52x22GSNZD8V
XmIfKlOFOqaf9tUpJ6LMkk+wL0eURCBJmBdJAVictO7XxVzrsBqk4hKVg3eHKbCdcNRmklN0p6xc
Tl5+9WZ4CdkAOEz6KVA4stnWXkw5Clz5RfibXNWBhz9M5cb02MmavaaZQbNQZLdin5DE1gapYsbR
MxESlyEBNM0faOpgEzEMXvSiqZoyynj9oMfVyd6RDPTPKcEeuBm5MW69H6NFV8Nm3BoIgxJofbXG
25v1FZpbO4MDkFyzEwgPWV7MjTLody8MmWDxInZAc7J+nlhtfAVwUXal7yy6EGHIju5Ry+PpKJ3j
Y7RhBCOBJSB7h6bOTCCl8uWwhLPV2USuKFDt+RSrCbqs+FZ3pzp0x+N5NWPazIqrmNs8KFGRQS9V
dV3VS+Fz0bOinq2XDmfViDn2A6bCLfww8UY+hErrSMnCFo0CpZuzubbNGdodrU28essMbB9mTxwG
mURvvx5swXBHHcawZEVztQlYWIShy+goE4iope/gh0w28gmVcYOfBSPOjE6XcsSIQfxHnLSkkL3Q
M7QjqwEoB5ZZfVjvID5cIvx/H7ACX+4RE8FTRVsQGcArOUdOtv6+5xGpO6UzSE0ItSlWKuchAGK6
6qZ4HknKjPoo34TQV53Ix4YVQvYQ8elkO1o2VyqZERShyoVT2p/z3NZkVx3aVTcfPaevK4/K65ip
Tk60FPBbOPvQeE57iok4KMitqT39s9JNpmcRtfYRk1KjP+i4cNkJFATcIenIgRUQNkCgCMA3PwHW
SNCdJKgZVPAz6UzSHqfnnw7X79ZtpcoEygJwgL4PV2uNJB/eJX03RvZoPWHOYGJw6dxxbug/pbwh
/nafnZ8/IV7aJ4ZDFVlmUK2iWX9fUT4pV1o+ZcbwiTwE2G2bFjxw7Kh4ppTbhJ1+xyGXwVw/v668
7+uqwOsDfVg2bE+7Voh62bMW5FbSjC/5mjx7icNnfeLBmpuQMKlNKRAkyER0ONvv1AY3PGEfkhyQ
yhIVBgyU/ERLGTBFCBtW2q/ysFKIafh7aXw5kX/9MCCdTjx3J2p7yPouVNUtwb1HjrfbrP0uVKDc
o7yIBidU04zQFWu4ejCRXzUnBUwdDvpUJ4GhmTN6QaCWTOFE2HZA+01Xy+ubygvbZKMZwgrG6wHa
J+zQQOQasknTvTMWWExXIkXraZT0TY8pEJxxxBju7Lzde3fM+cEn6skH4adbpouX4L0KOEwc5r/M
oMxtM8NLd0UtSpAFMlxh/oLhh/CX57Q16Rjo5S3ZgSazQBKOiJ1QmsH0t55p7ykk4bdJmyM5kC0u
/OnpYHXpf648/BuM2xjU4m3N50wY15oNhxbooL3yKg9kDABVQcsRB0ja7MvrVz1cW5KHFVg+mrn5
k2a7oTpVrxz97dTdtcd+CvYyjTsgP0vxenbClz07bJDug6oTlo0IkbhSo67w+5lgjwAJypDcv5fx
nASu77YSSSkcFUzbji3PrzNE/sEggjw8XIv2u5pdwH8Zsz+ygw8CaFmYq5U2s+0FPmtCKfJCVAVr
3Iig65u7CImGhCYLAKmH1via+tUeIKOY+q1L94aHktU4y58Oc1QMQ6Z+s1XUqTz1fco928Ix3vbp
ygaYWGpMdxGT+N39bRhtQCU9/bBPcHDZeonRgXgpBVXKNdRg88Hu5qvrPI7qpbm95toqWX4QfCZT
OjOPiWA1WI0mTiF5I0X4LfXTUxlaGEdnSCIZgra+hL1R7bp4D0CdFkSpmYw8Yh9b+Zug6Vzzwek/
qQUbDJs3ZsqUkqSY0cKI2AASmXvYWglI0Mf5Nvhx0fX+9KPFSzpBLmhZZnYV3T8tCUYyIgR+9eaI
8U53e9LDwxhr3C9aCcWb0LzBXXQJXIJOjImcU/M0f2bJZD35+OqSCfaE9CaSmNARO1/27H5bqivM
0EBOQ8l4YzWA/z8faclzkq7CbfvYjCGncRZhV1Av4Gw/VCvje0iQ3qBubhNAr9DOs79xS43V3vLh
fhDP35imEyJYQS0s16luj5B7ltbTLUVYw2Q4nqoLnWS11s//arjmplaYLQjMKF4yo8HhTMjj9/Je
sXt4rJwBc0aQ2sDuh47arxpI3m2+ZjojLIlGH3ew0h2dbE8DhBHQs4VoRZDXwOoPkoJWMYrECClF
W4UBpyHTTEE84xkBPHtZseSSPSStPyNm27qHI2dltb0dVgRBCXbRCxdDGmXUMPCi2cJl2HdfJsED
uy68p84KH9Pyukp4CqtFrTN9ah9AoAyxIvhoo2KnfDB2rUwgsHHnjARURiF1gd4Z/mIVWFzE1DJy
i4HbMkfkmUO66NHFNArpsYv4u00p38PkxrivKQnzFPmg/eA+sb4vr27g0yGMlQgn9KvrYDkBQ5gE
ebOAq9mqy0bCx4HDHeAigyLxnTWJne+3zTXYaqPFGPjlM5jld8/TUXBzntkwyo1oQ6sjI8cR+5qM
37HLiwW50bdB0A7+YpMDiDrD/uSut9pyBgTNMYBM/4W2yua5gwa08OxAbs6UyFtABy/w+IHhdNu1
hwCybjT12FsfBr+H5yDesevq08DDxQeuTRCv+BQdTG6xx4rXY1u2gsj3otTxoK6wv7sgrvRNCHzd
AjOcVXoJUSgAakDg1TJIiEK6B8vXSAANEr4J6B2bDYGJAXs9fnWccStUhSlWLfMEO8whsl0oF/mi
yCjErOEV8FafTrJNcsmpSgAmCWMyS9QIkcVABRRDtKo2zr3TYrEC2KhV8NQencYqwaAI2q5fcLWL
RbRJffwPc+ZDNicrXyQ0S/g7xR0Ehu9Iqc85wb/uXP4zYXsrTIeKaZCIX+JbFAahrSMonAa/tXf+
MFU0pmbFor5zS2QoJtArXXoNVP7iBdD688NQUTgg6GmQ1ECU1v9dTOUobN8fZka+Y7kYYmuQ7cDi
kec83za8GeX6BvTr8Drnvfnfg5dAs0Mbw1MB4zOkxoiRe8LpLACzEYEHkgVqsVLmV6gKhBBypwrj
WvgE76Bl5lYGeFiGphd8xf0UXmxLvNe2RFiC6K7yJTChuI4CzmWkyoz70joMvOhpwLgRRHIF/CAY
zYdcpdk9zW3QwdAMvOwcpGBcnOtbeU2Fd6NTQVvwnQUimH3Kieh6znDkJwzq7wSI7vV1AClnVmPB
fUcUSeFnb3kURQ/GrUNzSlxe8cOtNDzYY3jebnFmngoV/JVGmgP2adzf7ndJdmThIXFh5WZHgP7x
GnXJAGEDJFzxoOG8IUSsw2ugyLjh2z30m5TnOJpu6z3OnkHgkeZt8PvV42rCJX6xvnnkEt1iEHCH
1SCaUhpBFke84we5m0+Hy1Wvg+Zqs3QLg+U64A/x09t3PxfrlNcSq4Qbho0r7ewZdlbnJ21Aa3LH
6yGAHLSHtH9ArWCBOSTGRQWwLPZcbJt3DLzBlpdDNkrqzQpnPk8UyyavydNcLwBIkdBS6fPc11Q9
vKHtsY1xoF7pP96Q0rsNsxXwpC2MagVs6BfyDeUTnkqGVjiF8cQAQCzpboapRjHlnylhgmbGeqRu
ilfUv6zo9AKv/MLz7dIm0+hx17EbKUUPAW6YXsq9oCizvrojC4FxK0rk+01/TefW/Iehk1H8koXE
vn6udKMSowrg2jP8eb77dKKZKF8/SPWjRawR47iHBNK2hcEM3hhMrIcE4DDtynUioRZ8wTSamPFj
V2oH4I7PZKap/uAnZ3wk125Kg0g/mWlBPirMQt6RK86vsbz7HJ/avHLVc8nQAU3SP6NcetXcfExI
p0eR9C2OdO7hlgbmMYTeVzSbvF7IdZAMeR6Upa4s48kZgp5RPNYgrTjwtngmDq1KWHIEPC7bVefG
ttg4WKfFAssPNkU8KYQTL1fY5skWlwiFB8rxY+4AKRUGVw4+dsoCpSpfbRVoX8bEWkveWgg+Jdta
AkuKufd7U696gtrZZAoTmO0pJkvIOGGN8MfCbnaGfuU1G5i1u112wXH8P5LOrFlVZAvCv4gIRRR5
rWIWcMBh44vhiIqgiPOv769Ox+3b9/busx2gqForM1em7fuIXs0RNQQ8Jex1T3lX9IggUzXeol+I
wdHDu/Mr8lRBEUQprmR3t5JjZFr9q52O9S5J7NFP87XdE7N5MCX8V45yWSRLzGExlNy/EauNvAZj
+BGZAD+frHHlWawMPmplVXHFPSxSNaUqp9vY722gnbHf/NnpyU77BlXYnSduc/PgTW0r240/2Zmh
Ix995F2OK+lLiYWnTWP9zjpXZwv1QiXQRJlcf5L7EtcxdF3C0hzTHDSNfcS1E3smKo0iaqZrpbjH
4IoLIseU+uI7Ry/JjICbmKYNCuTOSkpQSsMBGYJcMIWmcIUMpugnvSt2RaAHLcu+vfj0VpQfsNms
MJC4CjTBKDN4M2yeAiW/VqkM/s4AEBuXlt3H1nN3CEOx0Hfv0YrPfOGVTqRt+Q+DNDI8VrnLrUe2
ZW17jPzaCulR7u3oG6L2GLs5OdIsqtXhSguKV3w0gi6Zqc598TZsPYNB/Nonj3cr9pMteAqzQJsC
sz68I+ORCBAS/2EeeFB3bEmZEQ2fMwWqvTY/+PWPwBZq9XaUmZSnNuUgmODUTIC1+z7TK7VhVuwg
KJfTgO0HHuQBLyCVqYM/XQXkw/M/MD0ryYgGQz3l7Es+HzuXmHb8TltOG6hYLDQ4oM9pe3Ae/ksH
UYtDBAFlhhfg9OdUacdvc+3Z9ySnOtoi8mBclWKF84T/G2gsCNT9F5z5VZQyGk5MDzGjmqAkUw7T
ud8eDkicBVJRtl8oNV4o1vFfF48pGqd5PsHv8ovJ+hadD4ZiStCl4a4yvO1Q0ZEHJNRAfVitwgHX
6B7cb2IZKwrT6aODBgeq7c6Qi9j5gyjv6iLGUgvBNqWQ1VbPMd+GkgUzl6cXY9yHkVm83LBpcuYN
JkbFPGxcvMdUhRXQW1dZPmw4eFX1BMhc75nV4T7sP7nYA2FQmrHnT69YDQ/xG1Ze3fw5njCeMrb/
AhTeO+cRThyWy+503AI1lz6SD8aUdEmyGFBy4Sq3HBMBEGUr0ZS4PLQ53dmuGSMJJlqjPhp7E2Wp
qnI4Ezk3Luk5nQQ40niBqhUYyDJ8jd9VZ5KJlW69fuEjgNXVnTE4+quPTeFepYgI6cx7cza7ieA7
4OH98UpyUSZ4bs3MpwskjNyVsbDpyLAXCU3gV2BmcceQr2Tk508r/G7ICDtaZaStJgOBzouICeIh
DFeDyMe07+HVtDRFCgyqZi26H8f8ZdZvZpQo4R2ts8w9sLhqA3XNvNjZngQTijCADxytg4p9ONhc
RnTlZ8Ht6ePgM28tB3/xxqUgAIRG1aKOOHvSvJDcShYVOPS/NXgb8vVRe2Exw/Zlpdowfq83GKKJ
NxUSMAxkHi+hYJV+pp4bmGZOXgyxsSXGbFO7I70zpmDF1Bh05yqN4Y4q0ASOZ3fnxlLKDw1nk/+4
fZtrSPUZmJb0Sjlh2hGQmYx0ig9kmVQniB0+mIikeGDFRfL3ZTRtWQXLNhMQPHCBMmsgqo+kAoqh
Mt6bDqFtJxvnhJ7KA4juTmtozTRSR5Axw0RjZ6AFZgKExrFF1UeF8/9xhRhxQH/Hts38CGLqEd6r
FJvu9LHY7w1FVcLHEiYvcRuIPiGuE0hPHcRZyWeeoF+6TfqClA70+RBxhts6RS91fCu+JfpWLjBw
0xp0GsRmeWyMjNe4g9sZaO9jCOdt3gedpNWBi3WfWbc4PFfI+eLvd3T9uLAS5/HpOvvV6CXohRen
MzId50GKuq75038nLssOnTLj+biYBFSaQZ/JI9FfD0kjYt8TRqj8NjAAG6Pg60yB7CbKvrXlMRdP
qYERh8Xqh3SIgz2x3f525SL2bwt8J+Vx8fMQT6DDTCvhGH+YWzzkTCehGDAm1ALQcPJ3b+H6GxlH
2/J+stcogrJLpsb7D/KqcPvtKDecJ3GB6/rk6buC0XtjqXXDX51W+holLjDby9lf42l7gQpE7d9Q
P9h2qGqaxuE6o/AF5pN7VjuGB33Na5D0x4/BlX2ddvjIdy7G7D6bS8pt0x28VB5Iu6MYc9/Gm57G
0+tYdSkTDm3D5gz+O02vQZLfRPa2F4wniqgvHBn2BinM5BPLyZPNkGsKgBgfNACh90aNEghprmek
nOG9LY4+OfFnf91MM/ozhrVepV2abHgia/2ROWGOkS3lsd5H1+hGnyKsEYwxjk/5gqTLU74Vj5Yc
cXpx518cz7LN4HZ6nL/dmz7t3MkHZZXfcbblQnbkuWDR5YFe273j7EORZ7capwvpwZRh2ssd4P+i
GvbpiiGBq4Hx9oA7JxPW/XmBr0HxCrQivjNkaXeYF5nwo73qUZC/Uk2Joh+8ieb6DjGXQOlxDolB
DS5HDkQ6j96IBUa/at+HD4oNV1+r2XBagK49fIyG6Fx1G7O5eNj1g2l/xGNOfFXhKQWyT9/kOVyt
z6xByOExcs8CEya2K3j8sHFHvRRMndfLcCExbB5obqizmYK9TpbdiCP1rGiyYoYlSzZlV2PPVV0F
DhfqXh6HF9dFkxMzNzXhCrQkWt/OVSyxtMJuXJOjF+TJCJKybWOWTOYBkuQeoRdAij7BMwoTJ77r
AuPdyM2G05iSgfhsEffkkCeKMD3RzJDT03+i7f0hbWYi8UgHSpVHdLI/RfnIuUXTx8dz2QR7mOsU
ceHdFhQ5eE0HTywhxAWtcXBi2PLltCde5Kyx7QoPq7YDEBhGznYCL7TX5pj842uCxXoYYus57lAG
Sj+Ujvd9OotfuGi5mTwxCiNkOU2UWyp6FBvFi3yD1OUoBUYH/zFLP8vQ9ys5rge+77/9Lyara+fD
6Dn+ZD/pIDB3YCWUAfUgrZYH1ouccWQzgbP3n4sdqjUNgQ8jpYXb26Tp2wd6PXoXsoIlp439FtUY
I/iWLcNPTJ7SHnqN022mu92D876KhQoXwRfsHI/wd2FYkwpizPNlel/bgf7zWyJ9FtLXsgPAMjuJ
QYD1oZqNUQzXmx+x6mnJE5j8HHx0IrKC8M5mZw2zdUMdHmJ7hcUMUpjNURzHoLO2ZvOgpgCUqtDv
VlhDMAyDU6+8d8TuOuDzehcPhTXGafjUumnpkkXkJLRkuGFE2k+SU5LL0Dyghjew30Ljm6aPWbUE
NgWGd/0392Hshx2Uw2cRngBueH82gfh0JDdKXJywIx2A+GTm24f5Cr6yQ21cIXcHzkeh5iDJ7DnM
mnPt2EnATukoujZyqNDmfP3Zq8Py5yrTwEs0r/A8N5KdfsZ1UmGz3ABuRpuvUmF+G/pguhIroz+1
TMEGXFVPCpbuS2f1Yqu8VLmBbzQ6b0YgaT7oqZjDi4fTKRCDcDnOnRK9M5NHlmh3HQsLDKwVIEQ+
f/1ly7v8wUw+eECIdedtzw70B7fpjjToTBir+wGGZw9R4k/4fvEcvDffRRUDHn/RBU50VhbK5PTG
yqiWKu6U+pOvfJbjG4Pnoto+3PIAPI3Bp3tqedrJ3jFE1SXKi+CoegD5KM3scML79wwwIp6Ms2Dt
ofu/nrzxH6KzJCv+EZ/oqGZkl1mocWwEVctZzbzwE8ePB8lZnzWGwSpzXTNt0HfSsEjqeXIeXQb7
HL8IZACqgleRVtP9zWn+EHfpWMVFWFgcsHbhAVFd1nEQyjffyCnSygvvPKv3WmYk3MiWCAk7426+
xU/j6VjJ38hkKB0z4D6TDojPa3/AqkzDqzsjASfDz3klZqw0XSQvc7DG+8m+4FJCdUM7fhRpmt48
opHF+ClwMuUOo1qFo8LPlcfviVwbFxJZqtz58IcmEFOlOnlQFIANQ92fYnUktR5OHywUc6pk1fgg
DHfds44xA8U/3jLB6eHBeJYO8HATawyo+0eHblFFalUthheP49d99yJg86MikN4YKVObAqAgGcaA
7mZyGJnWYpFFSNIxurKAykBxjvY+p/3dAwCBGoXDGyaCIEInGECFpo74v4gHKA0NdmOjY7+OTOKi
qU+vf3XPp/TrT/t2S6OmvCyAN0YNzk7bPccHLn4clpHTcgG62cRa4oFyTzyWiAg/Mn1ihTI78mxc
ZoNywAitzQLgH/NKpCXneOG22Psu3mpi2drD9nlWnwOW0MN7SKJJRM/9rNenEerso1z0YLikcOBt
fAYYGDCSOoV9Zp6cfDEYX3Dmwi2P4fmVSE5MzYxYB3UgZ7PwZB/eg129WCWH85L1yp3s4LQl4IlP
04p8K9y7unLbChZRlABnpLrf98OMDry3/cmI4mrbzcWoGixAkSRLK73Du/G597AsB5YZjcJquBKy
dmdhPtw9JerrQuzGzwGbQeUd4EQuAD9vOjf15YfH+Lw/6EzbER/2iDkf5nhStsclNl7sw4wsIfTi
ve5zR50iLTs5/YX+jewP27THaUvIpH1Q1mWzM+tbGWzuGuzusyNvwwfjJBAWVd+Xfds6s5+R+2sX
bjjjhTohr4t0A6aCWCzizJJQF5xMh87oOTiQtciZNeu7RzE7WGwgPJcJJCvZNWprPqvTBTJf980p
RmpFmnIpmZJcGvAiJ4f1TpSZc56QOQTr2fx5351i3rOtGf/CTBsnVlgrH/jxLeaxHNSMzYqbl/qv
+Prk2FuzKbRvpOl96t2vcV9FcNKGzcPReyiMilmPLFprw9+BRRr/Jr446R1jHi8qxGqiu+dJB6+9
l0eB2+WcXBejR6GkdL/n5tFhikh+GrcOHuag3Y6ZO/1rgvPHvoM3wgk+1kc6ms4xXie/n3zkH5vl
fPFXuVeOusdY54HtgunUADuQevjokmjXOTRBM9Wwl3u2uRfKWZG8aw7X27zrZfQdLbdYMR5GFOCD
R7yLgnVyZi6vCVCn9p/o8XYMnhStJGNUHdMuY37vqZkUw739AHUT5dPXDavka6NkJwtZtMiZ5YLh
osm07TNieeaj048duktcLtqGxtcemxOBNjikX8JXJ1t1dxekjx/O0DOuy+6baWzcn1j4PYwEPtwL
NP002q0nVzCRizch8vAccOO48Ad80yPz9qL1EjNrzkqgbqaEXfSHdQF9dN/+KksW0+dpcifE5CRu
jH8XJbrPempqo84qzW/D7MMvzq5ZmDmLijK+hYg6ufSYRCwi6015fTHkg398PKKKWYDcM4yffedI
dnJk9ZVYREZ3UgSt8+yljX5YWqPlbUFSkaZzd2FajnhikgA/CFPEx8LvSidqe2cKjyHSh8dfr1hq
Rfg8IxjkAjlcBDztdpDEqexZLp49dvGdV3sfoHGpDFcK9FRY+QqzLzb0J/afmsFu1CEx+6aEeJOr
xyYEpRmtTz2nOXoWAhPq/0do9DcdbVSS88mijT9MsqDo4KPVU+z9191DQU7sB/74myp1VO2W1B4Y
sJIhDQODiIVzc09sETdR9lf2FaJFHWmsY3aM5uzqVayL2ZeVr1NSqm9rgum1Xe3s4I8PSY6K9SjU
IztuXe2HJua/VHlhEpFQESzJgiUAqzfo6AqI+cMtG6skTDfnTNrjn7SK3xyetKMFwhIcf8tTQL+T
OwCwZ+QtQicvrDtoVwQaFIty8YXX99/m+E1EhFz1sEmq03eTNE+3X9G9agwzU6v0vbj9DzCCtqDL
XSJk+Z0jki1Ql/wwei4v+M7eSRW5YRFgQOxa+FlZL0930P/kLRKh7KobEYwNJIH5oXwZ0Q1zjMa+
A3jHuLYeMOSnvkEQI9+wlioda3e37T9o944lQIT6RwyFXwhkm3VjujeMzzsZdWI1O6TVuEA1YI99
Gmw8fpf4MevyOHrZceEDlNg1Dos2us8Sm7d0rg0oBIm7PLo1gxooSloMLif6xf2gX3iDh5R7ULKv
ywpTE2YgxSn588R8YdM9AkbeWdMxtoF3lij1g6qhx0C5jlyYM0D0iPhQWoqGdYXM3qZ8C9ktGZjg
FJgrzmh/mkEbAP+gXJuI6SYXsTWMl3RDDBh8BNQAmGYZT5AfKaCrv/PQoL0IEPUyNhgLRfGyJ5cM
GuNGOl1lDNEi0sXsLVegmtgaxwEC/X/Vg+Y45ysdYPE3qzlmtJOkWm4pBr53j/IqQWAErMqfvqOz
q31TXjW3l/b43o2b79Y5pm5wvAgV7FMZMen99o53ZMnE3zjFX8IDYDWuxdbEvyfxbSV+FUEZWF1E
tJf949KsmRf46SfZpRraXpV6ps6draLPPiZj8Bm0NASfboWfyah/Uhqthxg9NcwuF0+GCc9RnXs8
eVgxWCJbaS4OR+ekfgnC3Qk9LFuL9XUKBtAjg7EnNFOWiGXp2B8qAZimenQ2EVR7J++H3JM35b2u
D2/xugOx3BYvgXKuVoGAKAiUkTKSstGrsyyQ5sLJn/bwVgrhUtbCT+pkDGKAUCmnEPKbzsToUkTp
061xnTak8FKsdd92JL5PsTgFL5IsM7Ov/CaTj7duz9cv8rc1RzZdJ2um3d+wZpwBW54fFcgGJeiR
Gfv+DH+eLU9y5X1sswleK2bU2L0akKZSDmsSME728ssgvynOU5NMeiRM/l+LHbIfgFd2pBHGmhg+
lwXOwoAHlWYznyABbT82Me5g1YC1W5oTlpDI8eZjqhQBR2AQI4jgLiUIzhL6nLF4BDKygYwd0qXh
cKEktGII3IstrM40KSZWcZOs5qs5EOUM9hm1A5vTa8rTA6LMvMdleB3D2W7c2H6P6yIm6EwYKxvS
YzwmKBF5kvt3j2IXVFLB2qgnQPkXwykIVNv90z14Blwe6Dey3FYGPvxemprZWJs+GftY7d+Sj7Kk
/1pSs7IDCcZPV7VcvjtTxuUrQ27gXbm2iwmAKxZYI1bfqLFYHqR23pHyRa0mBNHR6cXYqmLmtUEp
xAmWENMr9pp80n6uF9qDWY0ePcAjBCou8G1ZOZ8vA8Uhv9hiYrb5+zAWFVCkMyzu5P0gOlneuYao
SKwf0t/w2g9MIKMv9BgluXEPymt2spD9oCetv+79u6zP0a/af0qnxf3Qlrq+ezC+sqp9jlRIiPzX
tnvdD0kukyNf4tMOjeHzTWCdyTQ8gslbO7t+k/I2Jq3W1lfhu7O7F+n1PdD/wUo+hq01w8el2K92
wM6TFypUe2VsSgo3wpc69rYu/7FCXZL1ADqw51pD17bd4wbgxgJG4XWsUzAirtarOgFgktqnGjoo
8Z3BRow3FxtOwcHxlJO+YejFbikgGGQFhNgY7XsIXc526+VYRqxsFmw4itsA+W/L4TGGLF8hx2u6
ysWIBC0+JswKODm+hCqQct9FJj6a3DAKg7pVBvPbk1xErb9o0Uq3PPQX4V0GXSgw4GXeD5fBym9z
NfzRw++u5GTSiRcNmy+f6cj+q09HjL9hHPnsyvrl56vJquWeF7/jAqNyX6e1UcYx2FFN+mjxCB21
PQb8c80/eS2ItZUPwIIyyAwMggQwwK6DNx1tPtNW0Vn3GZiCIF9dJswAomdvOovV1LzLu6UcKhvQ
EOfdo+zEzes6e5uMFx4LsUfdO2FT6j2nxwegJIcVaLlxdhACWegu4px5DYS/060JxoMniwMgg77M
98fwhbvVxC/sUBWBwsEITV7epcfrEHnRz7TKfzO5nmf6i5nKQdVZl7rbFkHbCH4kwGK3YBfIm0AW
oagFD3KwacSmk3vu0hzw8KtBNpQNeg6VSJNBst/VhhasOwuDt9ivXC+R9G/Qpq3a291yxdpiqjnt
MIn3EIf0gKqNvBwEba7vO1F3OXqCJeWsByiUfYtpSHYWbWKcE6irApGDoqvag6np/tu2hkO63SnC
JJrVM3NNV/lE8Nj1TORLrA2hofdDfUcUBHDreXRpBmadnl8HTe4DNqQX9KLp1HkIAd867u49yDeb
d2GeCciTTAS48sfwoUCJ/mXS4B4rmi3y68k/cCd+q4n2YeG4KD3oshq0REXAOqI0Lj388nAJwyu/
uI8bLcZjkrL64v+D1kKnG3JyLT5ST5G2I+r+JYu3m6FlTvCu9mXl+bvT1d6hvWwNVCeJYnMw63xs
2pV5Rw9XuZOVL5F1+4z6eb85BbzpHUWLlCbNPufhmA1RUAF/ucSXPja0Vrn54DGtguVlM1Jr4SqS
uoOxOyMU7P95M056W4Tb57YsJmXPfT38b+6qagz1AiOGT8Qt7Jj8aUZBGbf42QEYgspHLENMBeD2
eCjpfkgJtUjIwWn0FWyGL12+ZyqrmV0fjrfytx7bqEE0j5hglSDPLxcGh90i2GA36gAZK1oJfpgx
4rjE/BkIOccUXrcHqyXpk7N5DfIFan2dfnuUnsWcAIzCB6Sv1KgxDsSIr89Rq0rmPypOzOnsmrz4
cFN0xVSJmIZte4hpLu2IfzJtgOl4iP7o7DJpqMQy02Fs92YtAhSRPHZQoQNfHgrAs/0BxHYg7zxG
Zi2BKvzjeDy+2QOV5Ai8XUJQnuSRuU+v9Rl3abym95Rogj6rIbRa2ynaPEy78PZu4ZP1QT1eQeWh
lx/A/ZUzsW9cvQnJYjlS/fNQM/Dyge23NbWf7i8Q7T+1R7bbzv6bdX4UiYaImHxYPNnsLCPs3UMc
GBfPjHpldOr5VzLaWqHHLAsvH++NHQp3PKPjsm1fBg8fSrAUE3ifxUhbcjbR+1KHnvCxAOcU6GQ4
DrpOLwJfqAbABkWDzgFenSsu2Un3EyUdA7hU8rYe9tbKrFzZrva8v2F3oMRWngeDgX+eEtkgyglk
WIWpBm7RdkAS0kZ1V7K9dk4rGMF6C6Ny//tacdZAOThU22yix/umffZ5lDot+q7k9Qua9+BeDa7G
BC9zjKoVA29MLqVn5JNrEza3scVEwz1aMZB3Cho1B9miCzBzS5zblESIE3rWrvpunhXV5xzLkksH
wMD+GqM3uxXzDrDkP1QppsNj8Gk7bBH734SUBDt4tNnoJ4zdwCZMvAn/iBRBqaugbNtEtZ/wHHFZ
zgYOuIjbGyXk+VzhYOxVkCsnWEXXICNDU9ZZTD8w6PilSBKCcEBQ7LcYon+8pIpyl1Ml5DrCwCNy
QmQOt4IaHbcozrzag/HgT/9TPZQznirfBW3mfvwTIcQuk5fXuM8HRkXBXyg1B/wIzK+L6t4Iyhht
6JmZI59dr7r6OMSgCEVchfhNMOvIm/BnTkuG+W7hGREE789n3vMZ21iwf0qlF/Q7A+vBc4/wQuOy
phgMEYNkOfwwd4YTVKRnzPsVJVTHqA2dy5DH635270xH9YgLqF7hspygE/SuCKjo93gEEVgwnEI9
PYFJRa5Fb4wedbbvdVIkGiU6jSkp4oGrpCLUCMgRerBTISZ8LgQ/bv8e1wAFJWQ43pJnF5k9d4b3
tiu6oG9szDYUpAwwkDP0pbpdjS1xm+b+Ep+Cqk/wl0LnlbP+nwViiVr4RMvqDk0Ee0oS0ccWcL2/
+805eUKASwNRjuns+69gwrUsuStHl+8NMgluNjRJGBVtVI4fZ/MJloRyLWEF/nH7p9gbMT/di7a0
M7JfTo7IdzEMUtXSVj2rXAZ19FBnFGbE43/CoXvD/fugcPv3X2xsGX91ULKy1Q1z7dBqD+5MK58T
xMDval3raH8YBDwnHc4+Zhj4rFj8vLEUwwSaA5TXR1nNC0xf7Hr/3k/lUPzTChRYyWkJB2cyAQdX
wwMsS8ZyFBWNLI/9gB9NudFoPizoI5czYYWX+gfoJBo83PZDtofMbmOl8j/5QXeSdBB5DB6qse/9
U/Rd9wyyuGggWhjkEMHHYD/G0cw7U3lC8y/fDB+yeTPBamLyj90ZfST3gsks2H8ioOjI9OlCmy0q
/yW6fNApnGEQcOlvId9nNeKje5PGHd0P6kxmXPbrds4BDPiDVpcdkD4b4faw1O37/EPWK3U7fz3/
uhebcrbbGhu1j2ve8iPbwK2qdWMTe0weOGF+Dccwg4/M+oIBOT8pH2j0gxLLE5A7GI4D6IZBXU6Y
pqvXTO745Gh8HePrNkf6UCd7wfT4GV4L+vSfcIhpEqWz5UDcW5LN3LTwKA7rP1WRNtE7gqdNdLf1
o/2z72Kts8qTzpuX6hyyqJj2/kwCX9561GN49vUbXpJPhZnXhBk9hHhOdL3I4/x4m5uGSxIN2zst
LxgtVvYLDgHc4I8tAeEz7ibUQBweXi9aIHekAXk4+F6TNnnaXS6gryHzfopcWYBhA3rMjvwsMy/p
B+MTwPCILMos6/8xtpz0B5Lpha9/DoG6wpUupDwomg2yBq66L7PP4Z8K5Pb19ZRP1Rse+/RWig4C
UxFJy8UM6+v20CUtFkcQEQwYRHU43e3IUBbFqsQTx8RAOsg0AIh9tT5+bMfx8McEtu/BTl6+Q+sz
/Hz9300uVgXbsh1FZ7hLyIL+tuXWEebW4/f2jnsmj2rI+UNXKOo+x5YWY8P9VN5C5FuHFx5LDXTl
u9U6qnXppdUdDMIG93W81znVPk73JnHoXgAsCytsx32/dG/Lq01u5vo2z9reFgNhg56G7umGqgQp
h8kya/KJNgOQwGFLtwmBIKcDywfFB/AB0OETKsEyy1Q5OSKf4DtizcOC3b/M6wpmmUk+qX3Smm5P
HlKUSm2xwOK5jX8HAxkYFcJ7MGYMN3CWVjW3LqzbdZcp7CPtFhHPznFD3jMCEHn5bvbMFmBFwb4G
7Dvy9ufK708Zm2QuzO1FT3cRyexLWSsUfYJdkXiPMO1QimrqXoJHyVelNO0ji4j6DyxCSh44r7zI
UfRPm5IWMIQyyUfZaMUCvlp0CmgMOZ8Zk8ywi+yR/VJv2uMOl/+pC+cjcejc57MJYgixlv7Y7zm2
n8pnkFbxkRF56dNVOEkUgaj1RHYaZaqjvAgH9uULFW9L/9BLig0Y/7S1xD7Hnz8F0s7HMoUohLwf
jfRhveVKBaxO396d2gzfCN+/e2lWBkp4kvqDogMu+kFQao3aHYcB+cGYOChwV8LmD4c8vcRPGCzK
mc5Vhgoy74RlEJVsEUMn4VMTE9ovAzSuAz/t7mv3aifrNqkqNJPySfH2RUwLtXTzSjdJFt1ltGC/
ys5ziHl+/fAcgBJ7ue0nixaQIbSnMKe7QzGEvmn87ij1fUP9EXnYtUfjMMTm/ho4IS3GYPcZIlah
HBdEUs2KDLxGpIArTMo5s44sR5/5aXcy5EtRJOt6qkf5DpqDLBlEbeTeCIvQUARGYjGqlBk6Ps8q
K+cdJV3PGLIFbxfbTulv80BgJHv1vMl2C1ASrbsUx4I1r0JtHOi+yyz98hkvoRx/vTF3ACfaBPNx
4ayRSHBl7W6GLDVLqGfziO3csidbPZXrA5fZzNIwdARpTKYzuuEcb6H18jxEQTA1dDtK94BHdS52
9DpKBpHOJGoKz2GHYxaqKyMn8VEY13C/8If+wacxTp5RtKDl73rdscO9P4yBz30/DCGXQ4myAraw
fEK5ZVEZ8QLk4dJHpW9GtXiDnN0PmzXFauox1LlEFxHCTZ1Q+WbHMl0hwxWS3UW3sDGFPnni29rF
v+G2oaukx2e4/i3Kh/18YHX4z8hETEYT8qbY0/BhRWp7PLr9aLua9rgLHWpARCsnz5LvEWzE+MNG
WfOpLupjXmKZ3iV9PSt/MukHeN/EmMU6e+pPgDnqxQmCRH7XYTBuGDpZhHAZ+JLUJhuhE7K+INi0
I9ednMsAmgnVu6PivtC+X0/qdt7nYVLw4N1lClE4DP053dH4CsKHjKJNRokZjH24VZ3Mtr6IFhjT
8lGAyabZ6EsHKxaszu6UFax5YQq6h8/IpSNrp53ClMqMYEA2SGkfuIe+ZY/HDIwdYx9aVwoditBh
cep2mFq2tYNpGh+dlj/72muAdaBTeGe4EUBVZvuGp9xx+HquAw7iRW/bCbs8wqis3wt6N2ytwy/c
bC6l0x9WIgHRFGE5vLGVKAFD+uAdHU8dH9/d0+X+OWs/HR9FknzdBdQ9n0ja4I06aR0q/hepRXzg
eEscZ/EeRSzJme+vHDNQdlJ9eDIU8t6dg0PN1Mt54/z9Tsy3Yg3wd0JFJc5E9TKEObjbVgf7qfF7
gHOdgax3YOluBV1wp59HsIEa6eyAZlA+kL/EJ2V348v0YNFZlIhiHld5gJUet7t0q82gASK2+5OV
43e68nBK217XGX2zrSVv5UCNsXch5oTThnKrPHyawKpli1TSyerprb82UxH465IyYXk659iuS2Zf
hOmijp1hVpPPQnsWod73qjaaPQyWyB2CVKyOjG1Ti65XnTkSBs3T7dtPWAfDBdg3w7YizTL04Vm+
q3uTlRaeilljHKzO9AYlC8dw/8zaNcIkxyT7BU1Sj2TBJoCazfEUF3o/6P1xkjyDnHuOVEghvgdy
q1zmTvuQqYwNPqFCmF1/R2fDJpD7o6gqBlZn6GSaa3jRfKY3xSeb5zY/RvoLx3cm2AbG29K8noN2
7y5xKXCQugQsTXYv0FibeXqPbVotGABJZKzHDS5VPLbP0dWwyZS8vsV50ykDekuNplTuwTX2HNdW
K4Sc4S/EhNZ69KHCYF80w/DlpZxe5iiVodNm8TrJcyTVnk/jAlkXIDHueGrrZf+QkBxXLdRuuwus
cE5Hq9TKoywfRewWJ46pL2QkgtfQ4tGd00zdJD6lKsTh9E3ye4BD4kLJUezMGObETkCUtu1IPhyq
nNIxrsMbufeXZUPqooX9Lav90snuneyCAMBmdaz++n9mF59QTFWJnsQNVKcHDV7zY530NZWZZf2G
z77fPWjeGziHXeoew7x/I2j7O5R1+E/K0kbfZmdFiSd7/HhwMGENeZ/+UOUVkUYAszgye3K0L8mp
PaI+qE7yYw4UQvXELASJzvM76JRpG38YiGQCxfvUavC9VtArIkMLQcEQL06LQIuxz6/jhtkDJCEw
Vw5Z6fjucxr9ikX7vrVAcbBMsXHNwqp+U2ux4sLrIGlGyU0Av7VcHotvPe1bM0W9/5btF1Y0V1r3
j4k+UoOYMNy2U2dJlWBPCenfue6vqMoBzx5/tzWX8U7auxI4UXwVUcKrgAF9F+X0Yg5qJkeNQ757
QRBfDei4W3aE8uWpyrX42Yl0RAJ9bAB7W+u2g/qujYMKDFhhYM3Tf0sWyenh8EGpTBPtjWRBEdQq
lwC7NJQLCvCjBT6tvvz0fCFB5tqJeE8I8zvF6DsClmp4sP84lrSYXplX/Tgt5HUwU7hl/ZL7HFgS
gYUqx6Ok09A85H+Pec6rtrsuZwPrjYe58blUfZFbHoYLX/fIavo6JAQ8QLFWwy5vf0kX+WkSJfwr
Vk4TnSssdd8MYETU2aYHtRF1CdmkFgzyHvPpgJks5hNCZsAEPDafVL5VLaM7Wvy+ND0W5APvVbdE
UvrzF1GRP3k8Fpfb6K4UUDgltQ/aGKXz066jVmdu5fF9Hjmdu6hK2xo/nx6/iawLoFaa56Ba4xlG
O8eUWeWppHoozwd5YozIOh4LQR+fGp82AztD1zhOGkIfabA+LUajrkNsR4TDWR4iDnl6JGhCF20f
MBt13L8HcENnjCgOUXUdkEOmE3RGVb+GA6qPNufKeW1s+bX+3W9jyHdCAOCQDMgjJp4rxC1/nR9h
12MYIuOM7vq77FYDGtePPCa3tld2Jw9UFf+RdGZLiiJRGH4iIlgFbtlBFPftxigti80FFRV8+vmy
Jyamp6e7qlRIMs85/7ZVv5MCW0QBV3GjUh2KJZlfIoaJeX18S9ni+bMOXLRcKhXGXYUIWoHxyQ6A
hosxGoa2JAzc3fW6uQ4rsrYa+NK4c88sDDGzOiaSBRpzA0nAeM623XVI4YE//G1sqTR61pwPVRmB
rnjGM6Ux6zdfl08F9IWRe4ORZMu+yCPHO3hEfbeGzCxaccTysw8UuKKOtNCu1vSttFxWwRFMYbBS
eDmt2/H+ZAh4OuDVywqfFRNK9fivILEHHq0NZjRPz6ZB+o7QJl0097n5Vuv2OpSukysf4uJPun5E
FdlRiw6ObADJ/vhjBTC49u5vT6QJYHtOaMDs3Xs2cBbqvfyZScSwIpHRfeJnMIwyL8M+9/TL9gyi
5rxyn+EBaJJUJd8P5V9wf0Rssi9lpQEf8xbacq1cJxUMEnTmb/yrgwf2igq2Xv7TjKmFznqA4yx/
Qk/KHxpvj0El6TkW9l7//9pCCXSZDp2ldI8JKFZbdXA71sxVC1Is6Br9lo52fNFmijkupbhtwrb3
EEK8tgqZJbKrwJQeNrQcA3xmEsa1wtum90wj+VBxVui7vCfGwPyeeUvF04vSZVrhKiAJSyykIWdx
vBWIXSVnQG7MJdYnCGdAzigNYANip+/WZMcKfW2O0PXtv2e3QIaIMCJ6Ag9Ehn5G+L4FJLXchkQJ
wJq7hw0kRDjba3MBb2j4JN7Cva/Z/i4Hjex4faxNvpO7ttNEE1bzhfthx1Bk1NPL7cflnFmCzGaz
+WTG6YyF2OL1W1L3l+4VaQqV2KndEbe7Lvwc3lqRWLM+LNfIJn1RoBv4EO2X32OfyFNtUSmePK7w
y1xbLlwgQBL3B8Zx4A+CMXik/9M7vzhpizqLoZmrxITuOC20EVFLEthmgBegeiYrSkcEVgQG819i
1IccaX5+KA8a0qd1uzUX3/meFgTqXCRFNY7bu77B2JmSI+FzXzfd5O4PoBcDlIeD8W1YwctHga+A
hVMM9bPfy7o8NCBay25bpCY8nHwO9ed2UJH7hI9TdWpvwX0/vOzddtvy9Cv4hLSlcKXs4Z01E1xW
wRDJP5Hm3UYa3qOuAtksAu7D/R1owJrZJRvKB37o+TyUF7cJ52pK3HH4BLfe3BcvaCwq2R7FRGYw
SOjAHmjI0ynoMLY6BwY01hSBgQz6cVQ2fU8Ipz7tk09iFk4P/ubdiL4CfbxhzeicN5/hO3fbpRQ/
IyXGN/vCLBZ3IAx87QfnrYM7JvZaDZFBhieMdQNE2nE+vI+Bb+zsRarWF5PX0kM597lGJlGD3ETJ
/X7iKzu+EUoL07PTVzczsCjApguNCC1FuSLUseABw2u8R0045HDJ9r+VFhOWwaDjgZfFFg0cQgrU
jhhuHB6U2qEM1RmnKwcnkRc9H7IaaNso6C26ecZaxQ4i0W1NUpLlW+PPEGkrg+sjxSqV0G2CzDAO
gbr0heXtuxCbRGtR6CMklqg89hhS0K28PKwOeS17zGOn82n5G6ZqlD6zV/wdqYeHvFEPDUNhMptY
/xdPHQISn8o5R7bGuk0HeZju561vEHReeRB8MPIU890Wx2JcRg0gGNttaQIh63cMl4oxzL30PIOa
zAaOdoUa6+9MT8fhYo8wTXqm32kvvJPApoUaSCHQCBY7PKRpXRNefc2MNV5v/mumeNKmX31TJEQP
nGaeIRon6MXwwyCm/2ojStP9Z6glT56ON9PBDQXQQoOajxEIsgHiOfdkUhIFRhA0gnCxuXq4RyQd
s7ZrBNaNyawnnOa1p9Nn5q4htjXYB7QaDCzf6yK7n1Cr4djDL4ylZzlmCzBk4EuFg9icGUJY2G/7
BuX9YIHsXF+YbrUmpGmkhBbtGUUeOid3zDQQ4pl7FwHmdvIl5RfQxwe/hjEQK8yj+1WXvsYE+d6R
ODvNRCxY9Eonnc6+GtN1mgwkRKLznab6Es7CDtns0QIeMGYwG+my3MkMfILOAMIAJvstcW14vLL2
UMtwfXWmXwhtN28hYfMGXolVCzb7E7RklavM+q3CswPlzCPVLZR2dbqPxEwPBdiBU7Vy+KB3ANAK
IQuGIIiyIOHtQO9D+oZLrHA9J+g0lzkKolOBidLQrrhgpzbB4nazW5zuBUmQQp9Y8fS5BQTMTAzY
89GVXHGG9vQ3+uIM74GbOv2GaozBmMDlmWDmIWlKqMhrjHr5fHxC4NySvyxDZojgVRgN1P4Zga4Q
jj4y4SeB5cWaVPDh2TsETTqY0j3wzwE9md8AowvASDyObHHARELYij3yGIE/qFeZ5FPMfITHR/Je
i2RHch0jUut4KeE/QBQeC2AWTk7xovczvsV9zMuE09dbIPYlr1wIgg4dQSca4UEOrhsI9fgNjM9N
F6xeruFgO1FleDIIL4usOD4yfdkELeGwabPVXWVBQukM2zmmYwt4RZTQeJLjGxLsUD1CNgYpEanD
+WkQP9bqNl+aY85aYgljcXnEdJ0ZK72jD5PJmugC5RIPCO7EhIgDuLyFXWvHZ4dRC2zFo8st8WAH
waoaOjbKJmCoGCIXphSCsCVQFticsUBd8Ypj9c/OHpKsiTJs5gA6YCYmp8ImALRUSXS8iiwc09lB
kvwHo5QjsXRFLiZW8NwlfGOBsngRaDS8+E5csCcRBqqrBZJzIH8IKpURMC0XCCQiakysSD/n9hKu
WCdYYIqbqXniqgr4prWRuNwc+CLiG1DDElPrzUa7HfD+YpH7sXiPC9aeh/kaxibO8eycZotHdiij
bDGz/ZkAqna2c41hWcTifQmvA6ZasLk0fNCLCSIPV0i779xogD6wCHGTdT8WzlzijXLy+pzaWJBw
wKbn+OO/vfKnHh8U5yAEOQbPNfdO9qsYYXU2EzoHli53IdDImP7UWKhfMVviXl9mJj5paHaZvDCp
83Yd6KHOBxxy/PKBd4MVdCXerOreZ8JmYCPBJTb5DX6fPJkV7zZDFwl5yK+2zYRJfoBnG8mwuis+
HdSko+k2/olrEOA1hWsU/rX8aLHQdpiHY4v1t5wj7/fu/sXB6CsxEOva3KPah/MMDVFsM2KnErr6
04SIETiAH94yb27BOuMu4MDuo01PD/DT3BWlDmCQw8VguSW8Ptsuq69bP5eNBcuG03JOPmZko7Au
5nhSHPgaMQViuArE5pe+5DpLMW1ocFZl/1GJFbpgk1Oiu86ebEaHGhMTSFHgxwdmxh3PbYEnhTWB
naOBe5XOyfIyk3uFLJDaXlikgOaAuRSHfIQFDjf3xtZqYRPHnbmna+HMxkSF+8uzg2S8dCcl+6gx
rjG1wBYRixueqBdaQS2QRwr2FxIUzWwHO9/loPd536MvYbPibaVHePneRBtpsyOmjeiUpeWe9Ssn
PURi9qGCvfvJ5UMsRnAqFtigxwdOyAA3zTE54mm/bdetML7L0+MCL2fC3KAodwHmHXyzgCGZWC+r
1XXF4fdc3NPiD9ykHDECVpqQWbfckSP0ixVc9XrD/bILsjRW+nYGbMuGWo2btYxhjcybFigvzlCm
j6D8K+IiIokq+FZNzFmBfbWPFThID70PlnGzY9H4TKbkGkeooLZ+Lo9or6SQ9IjZPFNYvfD1ZSqe
3YxD/Z5jFsllzHfsn/aPie6T8BIf7r/GFECugzRtoMUxJyGHHANjzOKrjmh10z2uU/QkXbjMX0xT
JSYyTKikEXM7n8nLnUn5Zz29YsJ6oJicX4iN6Px8IzRoSGlyF8rX3+AGvyZDzchUkNI1oWruPmEb
dMenb6aEoAJcM7mfW40Pj82Ey+X1PAuHgpQuqulQSl80Fmfs5srs7xEi00mq5thxkxpMxEk25Sz9
IPp8UFLIGb3X8+l3CXONyYXtW9weXR1bvzic6CHq5+ZAUV/MEbSaa5A5rrsTHyrYO5yq9IUkLhcc
TNgTiUesni4WPVYPkMScMzx2F2EzaK4wgmVhy6cMtbcwQ3jsWUSFC1tOWPqYQZfu/vnAIl5dEP40
zfD5f2JjoJFvxcYey2zWUCP4mXQvb/pM4hzabQXtAI4BkmoqPHTTf0r2oTENN9oGA2ctMIgkJ8jA
73Do3H7xCmhT7BSDX/rw3d/nn7F59rFQCvUOqjXgE21rT5gGoMNlS/llMI/rBPQoVvHoYMOPfZJz
BbjoCJX22VtAVAFlx0yckhDBrUkxeE8+fPyL7Wa9RugbMYnNNrMFu+V/R47JP8YALBScA0YIykEl
+HzRfYRH5L9yG5bMevGaPtnHKp2tjGMsOnCSJVTkb8yR32txnT/s0biks4UjV+AgThVKbDa967wV
Xl4cCUUClVgQQs88sP9IM55y+EbkM2PX9XR7JsKcnUBEzAGdBT4etsX6cI1HyE0WaabdjYJPiepE
YRwiaDon7Uuan2BF+BpIUgLp8M59fw5cxHXibKm/OFLdsI2iwOJ+LyzdsXm31Ci8uR1fVPsqO9XV
YcXsbmMoDBptl9NsWUiIxh27T7GCPAx+Orwn9cTkTBG7TE3f4eYkW4g0IWCaRDrK2HfCYCtARo76
yR5+xiVXJ75Z3pcnzes8CXL2QI5UgsXAhZ29BZcb6bRM2bW4OxmOJQTSBrLlwyFiW6JUJ9AYN6/C
ITruu1YOZ08HSzk26JUbd4H7udDt7+NGZkOI+ZpTORpsi3nMbfOo9ed8xNtoUDGU44N00Yw8Aym2
cXDDWwXYiPN/LxJbWEycK1w1aJRi0w6Cx+Q9ebrc3BNThhlUyx08JiqOy5LtPLHf3L18qnECoYEZ
ycJvKxZLoHZBsXAxCw47G7yEE064xIllwQIthnTkoBYcW7hjJYOec4B0Gs4ZiObYzxGiQqpLAK1K
VI+8UgIzjxMEVyL8ykr/3rn3pcjkg7tTO9qB+fbyyRY7fB9MTLTXJ6zbme9yhmF2cPyGXWJl5RvL
tCHztoYb/PAHymmgHzEEtKfM+JgoXlQIdD7RGtZc9F0C1VANnyyh7jUrzKF0nlu0XbBBfLh1T5Sv
BbNJkEP7PM/JXjO9rorPn+WehpttsEfAvdWPxd3d6xRTCRzxShyIdiabB1lN63PwAtKN+UHyEasS
WfFusCdsJwS7uuBJ0juQMww8fMi/4TxN5UdUGEEHM6+/gf+of3so5fV8gFYC1XFz/VXvG7VYMoja
W6NbPntweH3bn8H/dIPHTB4s6yd0v0tkq7GO7FefYG5/uS37cohZ+siY6XSz2Ap9B9O8S5q1pXFG
rs3Z+R00B/hmmL2Zb/LBX38q2zOephSrLAfI1JxsyiBheyU67X2CWZyzmDTIbcp3RrKl/z1AOexg
nGNfVZ46YgDZXLi3rKl/xkGirgwqUf+TrUGZa3ISlOivKBDvbNi9jv/MQ3IfYuU+Q9zwLt0Im7q8
d5/T7lfzRAk36DnydRQI2N2tnuDgjh7yRUnrET0DLQnLGPTZb2+QYGszO2j/fggoCEQgaOFefWoO
EI2VLrW8ilXWhftrII7LB4lVUoC6hCYYsOcHzMba9KpX/iruefZSPUMGdWkY+JeC4vKNZO10Hmye
JT5skNqW394vxhWCe/cLMQhyIfPBIxZ0iFcwnr2iV4HtgUYST/yrexT92ONNDZL7/Ecit4cuBF8Y
SsMS4LebEZTIy1iONAUs+UH982dPfhGWf2/pHDl+MtYAPGQpIc6kjlGjsL3s7D5SLmEqB9BENo3z
FuPnW8xnENyB4Pt3iaUdRJS3HvT4KTnkeSvJumABB2IUi9yPL0/vTLxVXpo8cBxFmGNYc6a/X2Wa
FzOe29U+ot0dy1vKp2WnRbSuHpsWYFp0PK5J86J/5x0/AF/lIephHaHL3fmrEMk5jyRJmvEYNIFZ
yh2g2YPLtD4PKR4lvJiRMikhbKBidTTI5UG65Vw2YGVwRdeIGLCdpmiAiT82+U7AjiNAi1JHt8Ln
4YMwBGflRenQXJwj3nXQRRdvKnZ7BAABvAnECbfCXzI8rAq2yDk4yIDT1STPh4CTqDBRwLjfQSAl
GKVdzktSHhr8sj9YSvAKXwhlOjeaU5bkUWB/1ZM+S41rvIWD9QAbHMyuCEUdMsygmvkPbWHchg+y
+QrmoAuh8ATfSBSKt9U/ZhsY6k1f5dj27eudgQgS+T0UMBW6Aopz0D2G84rX/j3UBOiPt3B9p3bn
5Vs0h5aIsY1UBaQfTbvbM1nANU/xJaHa5uEecNO6v+sPOFlYjStgvVU1Q5oJXsdZ5FbLJoQOvffF
VU3LhfI3IBCQR4tE27j6UTdmm3aAuPRoLjI4GGMPXG989JSu9XbL+OWpeGJOkKNCQcBSfSLAMNUJ
Eb0/sTf3eOs4sgIL90z3kOsPVISWWAQjLUjJb3C/sy9os8uEYPN8eMKl4jvWq5TLw1YKc+z4KuAJ
BDzjo72rSDHGDjK1pQuXmMHTbcLntvDtC17krH6jYvauI3AWfhTGrx/ukRyfyYZjnqWg0IVA5cvH
HGhS9aCNvVDtws97xLeYi64xaWpX3xWoOZpqdGdo3BHYY5PYio3ZDBXIZxxphfC/4bpnX/ws2tK9
4MyJOIjYpD88asIt/G9elHaXeSN2NExzISuq/UQ2wwe5Fm0IPbrcJ3YVKWW8v2TSwAMM7s0lU7U/
s4/vzQLZXfWjfd2CNhYJavhK6h91qmiekeVy/FrdmM7T25q1MyhjRXHKwqUcv8jUwUN1ps8sH0YV
94sqg/krw64yvgBXOWxv/GqQuvEJ7ikrEZ6T3GBHzuA1hCkFiJiWs3J8C17ce8vBv8a77q7OpF7m
IQidPWI0HNp8KpO8kLNTUF+cMXCaA/5B3jRG96PJnqv7CKTTrhnWC4wS9LTcvAfj6h605rh9Olfk
mzubqZ//nSjxl7DHVHPIYOJmHcGRuknrXTVvn2CsLjE1IXB5iLodwu/sGYE5aFgPQRkIWnYZTKiw
9IVD+GOHY7qa3sJN5IvQt067qZVCRsaLcR+ZZkC7ZqMZnTIg+PJ9pLggBEZeRAL1jofeVVdvw1fe
IemHrx43LxRrtQdFJNnveomZA/HETEv+iJr9uf3YR4bplHpU/rdnwCSfgPMCW/EZegX8IGIT79Er
lOcn87Srp96oXorNK1SG6umLjtiH5AAOc8BQcpvjF5Rc0s+xjPFVAs97K+HnHDwZy7xCYFWQaxGg
LLj+tyOlBN14neyb9HtgYEd2Q+21h3+mezecyG7J3U600YOII79C9m57NKfCR405ny3StIUx1dys
8LoMx6COQvQij2Reu0tewYuH3gonY0ydgovN/g8OWYwhjVIpSWzH9ti4gkhzg0WBArzJt25ACzU2
T4HMqAFS8fKWgccWjEzbEAaojHOVZ5Nw/pzd71OtpyKYVys+3ZnrRDw5qPLT5zh5O+i67BG1TtqN
jwau8SgxgU5TDgcQZouPNeVhiZgru0RvUMP+FL2j4VDKf1537ztuDMdpUfcx4vFNJgFgArZzVLNn
8PTMEZs/cpBRSappn10jIsEZFgrmWX7CoxhkMScn9cEAhbhzLpW6sGcMphiqGuN8p8nC+v/JmYSE
wsA22LfHqjzc9xsDK2hoLcI6/8H8F9Ayg2DmGdhSGDMxpQivvc82AeMRDoDAXYXHAFvmhjPp+JD8
FyGLW9gSGAboATv6K9ZWvXfGD+i8M/EupIHDoQf/dE+PaN37QYghQ6ZxImf90J7QG4Kh8GCsMbkZ
attidMaCCRLfi3yP+0RO620za2ZwCH8g80qWy9GV/37SejLYYKiiudBEMCO5ws9jv8qFVcD3r/vj
U2BxA8V0wx808DxTfcM6uC3Im/ULXjA4+5fs7P4KtaYW7Hr3d26vRHM6oDESmlZDqMQ+7ogzaviO
SXCgXexSk1kjXxN1kDhEUdAuy4yNlez532KEwnbbz67H8kDUwxy5/PNg+Uv8/iBRrMFe9gvmMTTH
eGJqo1yUCO/E2GkQcD+BNOIKM7IZS1PsTI/qBipFBf/RnCoJfyMHuCxE1VBYE1ktfjglNvklEaS4
GZEKFFwkfN3rOUMJVOUOKJeDK35wXcpPrKHYDbyLp/m3iRVcPDIHE6hq7EgfDIwuiCmyv79zOODu
j86nZlnsHpiLZ73svA7EgopbY5mih7e31c40JpyAWPHkTArvUEEgrAsBKZSUbiUOq38Pkhl9k30G
a0YiswJAjKoeuJC38QXa4rQ6fhl5PjxUEH/87kx9Bso5UljL0/eQTrDkWEUS+fZloOI1Y2ZKWtHn
ExFLh1fN38PrHBnVmNaCcfw1I0CCuq2lOj9neYJSRvT9lymKEfQyQ7yh4bwXnrAIRIqCNTXH/S5P
ML9OxMxOyCGS57LIyMSZFhmTAOezBVLjvBTjRsjWMqTT8/wSCvEjLjVtovSRyXAK2ws3n71Wg6RJ
jZdT//X01oPdHimZGJYTFqpeGQJfUyL0spYBa4kHR0DHNBUWwgwgGXXpmahmKdk4mqBGEPizKhcc
zvv5+8+CZgiXv0QLycqAEvWjHqXpF38wntbQ9mAYqhBc8CQRa1pbNTANz/74GeNAwg/07VAHn8Um
oI+IAfiVeAyhBFd4P9yyd4iVAIWjR7l4BZJGgPQHNQ4W7WDYb+Ce5KF5yitKNY/irNISnjV905ob
qPqaCwupuQ1RHsMAU6G4UwSrR6jlSkLhBftFN6PejCiEBgTqXqgvjzBA7Kl2HcJj8R63CXVJxUZu
jdvbCvoBxFUGw46a+w3SB/DtHFrtBONQgCeUJkhtnyjyJpfwgclZGby4bobzyt5MdiWnwdPut6Vu
qEd2dLad0h4TSuOX8ghR+gD2CwL1B/gFTiefXdk77eDwgZLJfDUf09f+wQd/Riq8LsEXJaIZAziW
qfdaEXW70iAqAUD3fAMJak4JcttbwlzwjAlC6ZJPvlcyGdH/lVH8PsmRk/7sEyW1VnbwmrKqI1pI
Kjt6sjaRfPbqI2A+FoR3pkzqSkufIcDa6o6q5TJ+rcpZ1fqy/+Qv4apM5XB/umC3l09vp6vlLBpw
ppc4gu9cDfpSz8CYuIqJSllYf+gJyGK7ptI8/6l/LuOCfeeXtU9vtMSDOyE8I2rICchK6g14UKE9
NzMpK2dfjzmXZyU78jiGz5AKMZJl4l/fx4dGKJrTkDrNzseAFieDmY3MxJX/nj8VhsMTbaPyYI9v
Y6Xggaba+4FrnCnHJr1fPDk5A709GDZBiX65TyyqYlLlCR0hD3ZcCQa2czdxywUwUgl+IeTXrQ9G
nM+Bw/OgOtnbJ5GmBTXVHiShhjDk5wgSVwITo8PIGgIF29QKrylsHvE2kcMjPWqj67DH0nNnAw8A
l3lqorvCbJyVxgjX8m+RMnn5TI/CesckBtP57LuuyTcVW0y+Exbe54NGzBVFiOl+ZffKT0RZIQ5d
4Ic8pdWjO+twQGG8/PfaSMvqr6siDAa/jYtCotZcBflS4zLKZrFi+Wg4coa7laGFjPBbzuEFCeU8
X6k5VrftEF0wxkp4kF6Id2NNuGTmBe/FJQKwD5hdRgLKFKhlfUJdx2VAtyrAXjVWZuasPMFa3Z4z
6kWxtUj+WXGtCbgo8GLEGB8kMEd/sAS88NF18Ag64BE1nWc3Lf9R3m3fxPz7ZKWfLWZEdcD+9nNd
q3ze8Z6xPzhKCvj6GNpjqlAYOfoW8eJlRCIn1w+NlkzybkryOeW0R5TZ3rUFrvDYu/dXBJ/p9oil
ZWljFRmhx71LAT7Ov3qsTgSKLpBHhZ0TDRuo6F4JOj0clJO7SF5NmdLspaM6IdjwuoY+9CQjBYq2
D6VI0kYNieLKUK9Cg2FJ3JMLYzKga4Cs90j893T6TH+QIMFT8EFszofiD9otan4czeS5BS2eb2yJ
XmHZ5Ak5kmPpHVTzOoTjVVFPzXh58jANzlrOU4VJUDfcbzkvPoi/GPOxG4A8s1gBWwE3V9g+KNRH
0DIL/6E65Bo3qnDJMTZIEJMPq+tMoh4duwKH98TUTjbjfj96bfBXeHuYEBgaUvGHe99gnFpyoCqg
L76qz1Jz1D3AfggSE64ia1YXs2Jq1n7yvg7lfrJOPxtl7w9eqJd65dRWlFuuav5oJFqBYwtTewwI
rM9Cxf6g9ZhaWlB2wWGRP+7ZKQ7Wb2sLdwYiBcJ9VKyeQWs4ZGJTNY71X3iHvwPYC1wtzkwGku5+
/sEbpfGbiJksuk9KT07Iy4hQtQnciWEujDURTHYO93isb8tlObJYuTdwMxJowaWlMcG/s3J5YdYr
wFUBlDPCRk/AN/EjQKL4l4N2nz4ifBRQ8Fjg9AV0KMy8eQuwnC0gVBHhMIjbIX67Hm7j8xzNnDSy
snzCnAjLK8Vtx3188T5ZNbxNNAZggouxd+wwUamN4Ok/fihh9QB6uvfl8v4aCfnkk0/cp8KnGTdd
yBZYmk2lkZDn4WA0xQSMMpvWJBDusXCVN5eYf1QxDLLm2vS1gZqiZ9r0xsnTQHthcjO3d2Xc+nCp
52jEoKcey5eLBmMFqmiP9lhuMzJ6bhBAv46w+j40jpr7nbLLwLyRlnfw18DY2Us6ASV8JzI7HMlw
tIFCZy2Uaxb4+Q5lxf345AEuUJ7gEGF70uo65Da23DsesmZ41UeDX5g8xhhdaEgfHFm/r8rrYQ/x
NNKHof5uh5ewHOn4u/GcMQ4t5si7fYbVhFiPLj42IIzFeQPD57QfkaD+duWWLrTZPn5zMGjomq4B
Ezfox/XwE17YlvFmoY9cVwhmbyNG7btuDY+oPdRLOhUAE3ImmP0TjCeM1ctRs67xkJZ5A2gb6F/I
8QOMYoR8EjmETGOASI0JGx7G1Yx1+QEWHfkSpzXcOZgHkzQMQURseg18BOSjKsg12kfg5Aj7D/DQ
J6AlFJ1i2M0s4il/oXhhGvdxqTFuakBsC7rYdj0g4djEkwBMCT4EYSbcdwo/kuunKbebwZ9SJQ1y
As6xrw8Ll46kGgjzXqYu7LUVOUYFbRA1XTWGrq4foUBxdLi68nd5Mje+jqs/1PX6onWsFFIl4hKJ
5c9EGKN9JsKwiXEnCXMcbG8+uzGj0OgFK5a25+HnMQYH47oKH31M+qQQ4DV0gBMYtM4aQ2HmoQVY
xAF5rdrjUa5gThIoh/tO1Z2AP+xzsAxG4ncS7HD4pNxV/C+2tAy7HSbiYqL7xP+2AWXuUv1UbK4i
5h2uFrQW3bP4IrbLPK27qSpBizGxCGW/mK7fq2oljS6bEivcMo8tuk/2LaCffR6dmC99sYegXICG
V7sfypL90IZDymPrI3DBpwh/RleCmNO6pUKMl0pCAKmTj6EBx08J9mi7vQ+Rkh3CFkazH0dawSVk
3gXXvhsgCcLzhKOR13b5aRbSHT2i6htWPg6LAOhrLJ49TOTdGQ4uOlqonLnXY/n3cFWGkFfnyJkJ
XmuM/vk/iQLbYjoSI3/I7eW+WXCD30QQfUf5dQvMoepCl/k5noWQLa0fmzc+DoPBEvYUTlLmDDa6
1ISdPjqxpFipCqdSkLfBl8SYvmDqTKMi/NKVMcg6/LxcHpasKwIfGBizf5iuzALpA5nk5It/Sdkv
HAOEMLh7yCuyWkuN/RqC3RurQMb1nG3alK3BHrU+25GOBPJGGHJ4fR3qx0g/yhu/gsl+HIDUgMy9
sie5WNET7Rcg36oGXoZ0/1iVl+CZPsUw3g7blQUvPW5uf19pcv3B7poBpNom529mKuTJr2RjRsu9
x0RI7LhMjruVxRi25ZNDjWgpHpb3tEc1kIMIlh/uLH02VrnJRUp6lA1ss303fNSRkrxVFpPwlgE3
TUENjlxt4Q9ohFzn/XeC6x6KwcczaOoI4v9AXV2vIW+n+nn3qGpjRp33FweACbudgcG4GpcL/cj4
+aOLUcZnw9NK38IDyUBQV1Ndx23Pu7Je+yOHLZgC9hiIXpnwsCcPMpnPkRGWOHmld3kstWnzwwRa
joqrT8urnfFwwiQtZMhEugvNOnmhKDTOQSUULLPmNuZt3TjfQeEwS8ULS4mrGbvEB3kE3jv09Cst
YUyGfoEFxlVjFol4AJVFOeEhRy+BmBjLUf3o8COfjM349DRLZPUxUmcczDSqRtbB3RxpO1K/KB88
PiO4Dhrony6UvVe6z9o/e8QqVXYPis9fZcwOAnEX5CFlsVJvn3e/0KN/pWgwupieYlOGePB6VcBi
eqajATO0CGpkzxPMBlYmbsYZTrfmHbquL837hJy6kTYfLBnTpPuOjsl9b2v8QyNYxlJweY4LcoY1
78GOfvMYN2jMH9noG+9uTSXwcojQn4D/rdgU1tJMA1krkMmMbstrOwSlpaZsOQGoApFA3ewTp2DL
67slVr47noZ9YC/FBSDWfYV/3Dd8pjCtSXKn3IXtNSEdyWFC2Pgoib8U9TdfOuGLxHJhwNz+ncFc
gFtZIOxcSzlGNtkMKdA5BhlWLfNEO3xGj3n3q6KDYcq00VEbUr+FRWqxXQMTEyI0ooylxuRtlsMv
ExVyJ8E0KjIDTNSzLIAXikfgWFYEk0p+lXY8oCw0fZ9Iow86Bx4meAvCr5zjn+XH5s8cMbPol/8o
6NhKYZr1wFv+5wglkZ+sjHO2KpgY8IAEh6B2j2wbrd+saoqNFvM7tGgJ6qwPAnNwYyb1GOudiRAX
KgP5CA0bWCR5bphR0u4ghaTguKR3kN8VFc/FZ12C7DLhxG+Mh+P6xwfByEtiHC67xOkyJlzyuW0R
35NP43/Stc/Lb4bmrIkqNIIU/iNj9znyuPVtwpidVzeYFprgFxHIA3eSlun6B3NIh88EkJ8a/oOf
6LZDUUcqUUwMrsHctB69sb5qhhziqG/QHMVky/zp6FVs71OGsLUpAQ3gXcGqg5YA5/tf5hhUbIL3
Po7JsnI/HxoE7hGnpgjWxXDQ55CgHxLw7eJAjTDcT+B2rZkkAcszY8owFYKlJvil70O3lgnHEwUo
xbCBVG5JVTt7rGfEbpBCh8ug4A+jAUU1Lk3vDEtDRrOoNKmn3lEbPYbKmE8sx5/tdwa/SRz7XF4M
vQaa953R0IUo/52jqC8hQEU50bFCwd1848cfyxOoh2ebZdH6l8WX0XXhsoawLFX0t2hKmaioSlqw
tWAuMSAUm59sEzIOUIXZDscJWSL3o4o12UWKzHETca19XHutuZohJtwvoFBYW1Win7J9PgrcM3nz
8b6Inb8QB98RoXy4JW2bWyJvBxN0HQTPlsueslEJHuv3IPlKw3pnUrPBWMW7hVEqSITsMKiTncvO
XOvvjPLjVXsGcZNinuKXTXAf6WrwgQyx9143lxZi/HjM34fPYJKrAfRUYQxyX9LPEcl1E9zfER5o
KN8g2CDhnFCKiMndC5yAp1FHJUo0ak+trWD4DCi8UY9AarhXgAqiJ/A71ia5Hr81a4qAvIRAOwjX
Cc0mtNenICd2Q97C0CRBBDIXtZu1+SdbUD2eBDP8on7QUkxf2/dMTtuZWVJ3epI0/v40Y5mt+E8+
71pmeTbFcpuy9GvrACTG2UXm4zNCbfU9z9t+N7CWshXmi7zAdd/9BBzwzNRB4dGJDeBAA08o03ML
++1pRrdXqB4NuJjXjIbhLKz10ZyVMSlnJgc/XaSSVDhtTG1jqIV5rIzp6Qam8Nume/gc7R0LCKIB
Ezn+F/pJWhYYIMALz8EYip99xll7lrMP7r+cZxwsnJlUucwg6wXZ8jNE+/ye6oE3yJ8X+FzhwGUE
Z5ts+SXaJATPqCOIsdEDQHzI1eXSrOfq8XPEjIsqprd/2G4GDPp6B44I3ZFkjSVlwU1RFYy01rh+
9oOItOn+kj3O3merzMRduoxEuiBkMLLfwge7UAAJ4mKnuQP5HVnngbm3Hj2hgoQV4To8FzoewjAk
gdYAYZFJfYFIgwcHns1/qhiMisvL1NIO4bUQOw7ww+cVN9dA34pEgWqotyIJgct+yVmd/3Jmyxtu
AZYoyt/Hk7ink+ei+xkEDS7vt6w9WZwC0+/uCoQnG2heHa7Xt5ngksxZaxLjEF6eXjXjIQZaNoc1
hi7nCCkqTeHv3oZucB7ne85H9hW/+yfZ2+fes1yiyqyj/5kGnw1bOnSG4idfgFZ/g2rc7zMZVEp8
q6EwLPWkKiY8VEWY8dwUWJygxcx/TWVhMPGb3tFy4J8MhU/AWBQ99JgJOw7PpAhugd4j7EE4KapV
6585RDiCjCliPtr9PzwDYMjOgYT/o+m8ulPHliD8i1iLHF6VMxIy6bywwFgimhx//f0Kzx3PzPFx
AGlr7w7V1dXVigPFk1C0nd+DNVIC5J3wU4lL+jtjTYPTNajmB9j7VJJsYs9wNQZA2o2rKRGxfSZ7
h2jVoy+uN5BdvHPaRG8TCrDio+HUHEDBQMxpcg1RYzN4dlDB4Y5b9IUBbCmBW34LfQAw8LaARxqi
BVhmHYBhE73UxmHcNfkq8zj5le8LPYtEryRHLxGE7VNU+Xe2afyIGYGqYppbTwe/IZc75sUbyTFc
u6RcFvI1yZo8NYc0tQV83WcncEWJI63yJ5NJDsiZMOMP8whxCDyjcbQJ6fcuQ5ljpoCR9NKToBGi
oBViD11iUciRGg0O8Syd+VsIPRSrQWPWcQemM8jIEFUr7uXmvoaLvV1nsmQNHiKEQKjQcAQpZOjH
DzGjomkjqiTbnytia+dwU2NNq4zBGm6RGca8udSGQl5ycKf4+AeSwLt1eFY/rD3qhN+4mjVgIBi1
qhKwWL/b/izahb353bwHaQruzgwWmDFkH/BkAAkSipgEHZLnl3bQtOc2RmhIg/h69QViCef46P66
Zb5CjPG1+HV/h6WzixX9I79ARRDna13BEgJUB7KNDR0EGcJeqv4nBnk5be8dn7O9RQLtSMW/tEr6
2XZm14ZFHq3cCz3ts4SXpROwO34sqVNU6bSYVoJb9LKQfQ7v1Im8FhXgr6hij4/BVJygIT1dvM7Z
jBCiocpZD39dancUAJm9ajL2ryReS56Iw0LR6BjbxQNqb8vsfNFnWTyyHSjVsLuRPrVXDx/j3b+y
X/V+f1BNhB28XVSpCLpbJJpr8xMN7A24WAYYjRYIVQ+vSa5K9bC/7V8QtgNI8PYp61Z0GRURnfzz
6DondYVfswm7IX3Ss/EmvPU3TIKBeWNBcANSYUDVED5ZfVhbW/SXvCknPYC0N3EHvRQT62VT5316
RKNzSJGtSel13bP/27IbE6IE+oIA9dh+h6zaNi8IN7fdRn9WdY9Wy6fuWknrVYqHyM7Sj1wSU3BO
ZlAo8A0rY3NgLsv8Wsz06FjJTfYcPvwtbbNMm6DzPWsb56IqHja100PxdPov82xRU4KC4TAhoYPq
HIQwxthZwusP9hLPj7DuldbIGcoYWQtZJOsCrRWhjw0TF+DxFY/gPLnZz6hGD8+huE5m/yBZbMng
55uvx+hfPUArYlIuGoxbSam2AozjghFKIZ1pYyWq1hq2eMV6UJcECcoLCkY3mIbhyqPlmxKZepgV
bFGXC35HBDhoMbysZMOgDhMmo4U7Qd8HKSnzFYL/mp2UC+PyWHM6xa0NQz4expItfXRRyFgZ+TBg
DsFLcz/nQ0RlCuZag02j7NOAWH2yr1QiEHyDRAszIX3YD/v5qZogGurcLfS5R/oaCLDV4nleGdFF
6Bc0eDMo9JRsgdPDrs14+pQWSbc7KK0bUiYVGlgZUuVqXjfMOw4RxwlmmMRGuDTmczHLiuLfb7C1
Dn19tvsQ2EyaXQ2mVlEM5/kyfJyUzaX/DrzcRfKfuiAyg+HJIZoxb31SA/4kCjch9lnoMJgiabU/
oOnGq1v6+6+tmUSCUetwAPT/Eh2lNk4QROBlgR8zc+LvsznLVbB4otw/NFKCjcOcE69NJdNnFITZ
+/RFcm8c/B3VzgcjjXSPa2dla4jHZ9EZXMFwFu5077TMjUfujOjC296SqyOAcflqAPOyC6bzXsDo
A3ZzUgPApSZKbjwGPKb1xLwhHFXj0bMjxuk4SQKepz7onDbr4dbaWloMXCi3y/Cv4jy/j5D6t44Y
t4pzIA21Rmx6n4PKOHVugvYetjm0b8SjsxmnKD542zHyMLJjelA7dzMEVrRLBxp0/7EQ8QDteG65
k+pnmFaEsFKFh7d1KCdRlsXA6SBZhFx81CFI6BFz8lmoo9VAI6fiUWXgM+aPI1Oir1BLM6hKs747
NkKFU3tlW2vx2Jpas5WNWK9Kvk0P5Cs3RSWwcjayCAH6LWRNeA8UdNNsifVlx4/0hllRaGJpgQi1
xeyjhN2+Mryi1PUiUGRyJm5s+DB8OrAF+RjBpPYaslC2/s/J5tvauTu3dFA5Co7YzTP7R0sML5Hi
Ff9BnkOzZ/400ytiIQkXxrAsez6d63yaRbZk2kAYjpaUCJ21w0OTKs74ana9hg2c9UVnCAyFd4Ha
UxTNk2CYDLXnuE5OL56EDTZYO5vgybowbpGNXLPhyyY1m7Eu7RBKIg++6aAkz/Cs5gQxLWMOjYUv
tALRQm+I00zf9thFJx4dJjNbZltjNJqMOgaIPR9V9+6ceQxo+SYbl48hPIvk4h3GN77SlbrPdoE3
C9n9401w/Uf3bR1VsEv/1u865wEcFYgb2B6v+rY8xHk+VQtYahATqpxiSo+fLYBk6S8QS9tmviy7
iO5X7kaTAj6tvC6OFm0sBPEorWsz0cByjB/eA1UaiCS41yNM2ADSDZ34iGchxW0/3dPVPDjPeKeT
tfs3BLPUofIZwUt/SViN3rSxPhlCzFrsEkEn9W+dKfQPXsZqgLSE2Qq2SzqAq9Y1aWAmXtYvU0fo
feCZcFQ5XTTROxu34fciyN4mHt4twJiwI2d0sJCC2qKYBDiGuWmicocyEW3kzQWmq+2842A6bRsu
dVQUkpHpPBAuDdQN+/XFOK0aPXxPI7WnDNSJUldFpO9vqYxI8Vgln6d7ILg4StyNc2i2kwa90sa6
T/P1b4x+NIutk7Ey5owss8dP9uPUDII8x1ox6mk/VsP/kpFgEn/j4gtiEZwEijiO4haaOexkyKwn
Wc9H/ozb3qWPL4kJZxQiedwarNXzT37qn00G40DksBqMG6Hx22c1aZswxy6MAXqtqN+a6ZnUlpZF
tNqmM0O3wAmG42MWijxu7OkgmCMuQAqObA/0EGzFkEERiDV4eT48+GcDmebwxhN/QK/hlFe9jX2N
6+EFiguqbVs83Y6TixsOrcmkGrSzUfhAqcyTuZEXfOR39zeTUFQV/uy2v8fTw+rCNAVzNO5cokH+
lwTalb8/j3A2eCxKmNT9gnNbhWdyZlWrH6vWszaMv+vaKFstsVBYKTrdIbvfrX89mhhf9LSt/Fl8
gh+KcFFpsvngrBhmZnFtMVHQ06dLEeYiRwyRYAqGQdV9BJtIk4hHzz4zR35GK39Uj3vwMiW9MHoE
yAVwDuVJN2Y9bsYVrwZN3175FNtshhpDcDjQabke1Byo4k6vv/Ppi4h6OXQG42H/+ruvJn2MsCpS
eqW281k2mdAl2fDf9FFbqx+02TnI2ZKvjUZMyou7/05FOztG6+TI7/76+4QuhJlbc+ArBM4/nziG
spdhJjnrLidzRJuveIwrvqzZ2qqPtxZPmZF0VbbGzOgEDZMJR3pKwIay3uyn7viCJpyKJRC/eCJi
9aBpDuyL9CRyJHebaZxQhzIKAOiCf6sjfu8r/2FMhN9jGtQeBjOlcEge+G3yuXvQAQandkmvfP/h
3J5BDaYNNZHwF0iVph5e+23O0XxPbKabeWGRecssrMXIvyYTPGKQMwwH/TIvdAhtJgwzk0VKQGIM
/gksL8b84vC4/o0d7PRFvso/F222PUFWidwOLfBdDNgVQ4EgnLangppiiRZhnWm/aQstOKyDhxYt
4RzDpxBqm6+/OX7Ea/JtMCsWWCJig3rIh/ccthfv4Z2J13uyDwAGB/b828ZMmSsOAMO16lY1YjyG
SaPMeEeb/d2MHkz2HkeECYA9nE2ZMJmvrjGfH3kgGH9NHdf2PGCoxbGT7qJ8NZte8SLPKdafcuod
H1qpy5Q7v2VlbJOTLc8wYoEeRo5qof2MWShFkF34flM7kPzTG4xPm4SuYJfAxuQNFbRId/9qz3Ke
JhPrKEYV5RdYLzqdT9MITFxc6SjU4PDT0WdwtS/LxG3mKyJVrRkGNlGrJYNE3Ggb0ccJByu9Bhfn
7a5RGzgjDMYmeDgtuNdTl2TRtW38om1O0U3lEoCIaFhIqT3CkgBdIWmlgNudgpyCQvcXPViUJ2Ny
t55O1QTKpU2rTtBLiGtX+k86yag5wkC+CDk3bi6HmD+ZXGiv1dodO18+Dfbfqm69uG0iM4RB0Xns
/xezHZm1qKj1+K9qBPMEX7AC6gfP6GQvqOFInEYXuC5QBBbf9Nu6P8rPYVBDY3Jp6TF/KNNAySrd
7/ROLVZoMoxvOlQ+0b+eIU9QU80RhsGsD+WBroCo7Ehtxz0uqc5jhxHDSVPUWZoPfy526ZvYQ/6t
zp5tsj91XB/Ed1AzBpfwAhOvk3b8Tkr4k9IjZT3CRyhDmV8uxH/dRJGgbCZRp60NvHYU1j/QgaRz
lkeKDmi4r9JRWflaudVBL+oSeBTynPiWrYPanE7Kg5iCOJLwYJmxG6iLE5z1+AavvLHRHCHw5JJI
HK0mOiYVp+W37RkhH9Qa5rpht8u+zu02F31XBodkSHk6wpeEbfxgyz8sGKnDi/w/2dCy7Owdxoi4
Q/4Fg1axZkkPVdKyf1roGFT83591v4eYucO7cRr245O34dYYzMAbbTJFJC8SbJbF6/kdv5t0k5a/
cVHbcZmrgDk/2HWX0ZHgU1jobtZ2qxC8flFi2A5K7wxV94xMAYUJvzM5MtfDuYxkgF92N7gjTwaY
9LbUStqwrkupAqw9OHtqnVUm9qTRqg3mFJ/4ySfUMlQXRqX3m979LcIGEPOSGvu2AiA1C+h4TNQu
WXpVkraZEvRgBnvuX7/Ou8wC5ubgzF4a1inPo5HLbbvnKZ870HCsJm9lhXdnT8RGwsdQP+gIAzId
tovQE4XfDZ9p1NbDpDiPm+oY/xa3HzhG9Pg2+aiPQFT56p23eoOXdXn72OKZFPIPBAUoePgIZgaK
CZTDnJzW0wiU78iIjF0qgAyQMI7eI9W0xS2FEGw9/1UYzqZfqtlQYmylbnzrCh2VqkMk2eCrLUM0
M8isqtFhiTKe2SVT1ONHOkrTCqlgY18JbYhYnrGSaFwUBjnfAptgFcnl2E7+ul9Jz0Sg9HiQCRBh
2ERHtPmzexQsbYnQSQ4gjZPCK4/92Pet8RwSuNizMQEtH2itnvrPrREcrHsmr6HbLc0zB5L+EeIr
8gpH+ShxMyHSxluRK55IEY60nkHYiuoObSCMFpjQREMp7ga16eJU+1Dxqcr3KGb9jjuJ6EvbWBWC
DuTj0q2M/mK0tn+k7WvmMUhUJQbnztq8WDZYJwEgMMUTpZdNJIvf6Mq9AzEObsAO2Fj0Ebd+kwID
Cz9Si5wd5BlZFoEdCVfXrjgNaJtVBJ0Y/BjV45p/dlrwzUn3nLtDUc8EPrKr7l9kM+NYtlKkQcms
buEmbick1Ak9O4N2ohmlrelp3EkxM/wEqSse6E4F8xZoUOwfRnG2tCPJzsjVLoFe/2TLU638fdGN
N3773yZa+Su/eTQb/fY/+hSjHV/YFi2EmI26SyTGlr9aiH/ZbxrrL4X2poK1t8K7KhoUd6vXp+E4
eALq6EcV+zFPQ9x6HZdqUCbazUoeJ+GEEDHDQ8pk+QWmDPqBgMTH+DYGTPQYRIxTOzNtNleW3nXg
OSkEUN5MpgsB82MPP8jixzxSfiZH1sdNGqoWLhkjSObtk0iS4GrYMcM1zVG2vHwUPwF8rB7fk+wT
/4+W/EAL2ItXISlGGbSHFBivg4HKOMD6tzW9hKewkVYiniQvRcSjVB3MhmdIRR971mUcMIofrLta
Pl+mYkl+iAYh/jw7Fe/qUAXiA568eXVA6NgAvLaML+bdKNCItUkyzCwLJzTfA0FgTVp9WRTFwVr/
m93CSD6o5hbrUTuuseoVT4bkykNu5e34Fpwgr8TV5J2/ee2G8U4b/sG+Ct2qDpipaoGtfdWWI115
20a5NCrHjS9d+cZkLbyS9JVdah4WsMS+gHFwVCC92K5OigykSYWGDPCVHm0O2MkZdVqL2vpfr76m
XYqsOGT/lVYDeAx2979av/uv7iKTYtPWyyTdLaIklGJIoU+2AviztfKZ/1d3Fb2v/Eeg4F1/Xp2/
hbqTN9TddkxXe/Jk/zTdDRWEbrZOEBITwKadps53bcgHZrPtdlCtoePpxpL8+izk05o4SKVF9aBD
BnCzXy9+sQJL+jB6N8ybfWIIzHPCfmcJXoXEZ/qLr68+8jhvfm873/k7vw0Pu9dvuk33Yrd5tG13
54OBhGHWdZ043vlHGgJEjH4FO/+E/DGbp+vXX/Y9mvxOhqig/2yRoUKQ4mrCxqBF7hXXgRI2UZfz
doyabt3t5O+Kc6FMQsvBjR6MoIWWnYsADb2r6OXAIqYLAlLlW3SjJ/ogi4Uuj2ad+RkPqjP64Bz0
N34LLATpOtai5rTjcr6et7Pad5kw4soqPcBIJrr5GxKziK2aHzAlClvpJ6MxOdtBTsrv32y2AlaY
t6FW399EG4716kuL/XKf04P9PFnN+O7Aoe+xvVs55PNbIDRpNayws5mCGfYizpHUyyVUam4L9GcU
fSnMoPcfwL+WMg0z7ioAEN5NiEDs0WJe396oK4E/MRf7YN+//4aUn7B6u7jl977a3Fw3Rhgz+0vu
9ECgoreZPk1XXpPxUMzLjVc3AqKq0uMx4MjHfZDhPLiwW3hYO61pD4FjZWaAuZiB1hQDcAkbHLgp
fX3kurcECgsxzR/G7zwoJLRAfFr4cpqBEFFfO2f3mp36QGz5Mc7xV8McaXXiJ1OdQ8LwdP4xHgRX
AgiRI9Spa/EDHfKFOIwvEiiC787JPnFXMhSVqIUBE0gHxHaySSawYGEIAEnp3anT4iAQXrgz35JD
gfUYEvIliuBkuQBWCbL4D43td46dheJBPguC7tTHBwKBlnUGNIT+zBhlrleg+NrpMTuMBGtwC4lG
x1KAJlDjIoQ3fl6DL/PpSMZIcc1NQ61VwBEKJuR6wxaSDeHZfH5tRaIuIOBzrLBeTfdqlXN40bbO
cTuDFeKUyWHU65dto/Xd61fyGrmFzvAEQUTkQJBSY6XIsrgRPXO9tRZVr8h70M2wXBJp8h6yk1wZ
UVmMWNHi4f4isrGA7mCv4X+gdiIVjq/+v3gC3iBMGtejUBjosCSV22QbAcREqOOSoeAfa0eAjEb0
EA80nAdJDtKOjV7nxVLOKwMsVXSOPiFpheDLZEyvIJwf6w3f90pqjboz6u8BIuBLicMnaPNLQSYa
j/nqcAOosjEAn5YZRh5XwSITK3IDqOVbhKonMibQCL5e+dKDVaHMy7heHSFqpGTKYCgN2zQMYLEB
aRVlWl4ZiMpgUPHghRidWM5NaqJj+p5IjPiRI+PbOqbQATLAKVUNYkAlfYwo5IOZCan4z9/fEuwf
/6HnQGxSudeepxDjAyYLryYMIxxLhkFR5MEw+GwhjhsdwPgKnQx2xrCHO94v2H1ntgfCJNT8Pmlx
njGi8YNEk54oQZGToaSIdwdoIoQEPOa8kuYejWkUDEHoyB56DJymu2+01IGYmZnn5Z6VFTN7eRnf
vE9GIa+FPqT2iGIeJC1JTd/OOaK5aJvQsfqBolSoUUmmTcmeNZbClUxl579ApunqB2uO8oc6la2a
tdDDUH7LhjIXi4sRT+IQVfscOhAYH1GowhRCFjANWzHuHwIpj7vU0UlmhGyg02i7X4kz0h11Dib7
GkcqqJRG9HO1nIgAX0aDUIDsiQNf0a4hHkgTHanOnRLTmiYc+YsDME46G5Jx9Ol4uiLRM6KuCKwA
lp2c1+b8ah6Dc3z/AWeC0mjkF5pvZjbFaKI+9DOicvDiM0A07nx1p3cUl0wtMj7wM9RJN0isYghQ
2A5BA61OsP2CodiB3OSAlAuzIcULVLxpIAY/VcmWScLHH5WpaEFUvCdPDcAEelYTEkuNdbtY0lYT
lSR4sA/jDkaIeLc+INyqpLeFYJTjw6wPTuGjYxSBjfBi3Uf5/LyHU9WIRYk9Q8cGvoKbAB22S8DE
eGPOpFoeP9l8qfyGxnegffFMH84qafAr5O6zb1J8YJRrIFkGonX4E90+PW9GeqclAV3adlqlQAxV
lvQcG8jEI1pd2vSxtFM6Cdt0ndB/A3GaH4HgcA5nX2dJQgBd7P3zvKrJ3U/Sonq0p6OTHMTnIQAQ
Lw7O4+tsYmsfi1mCtu3+7gASjFG1pWp8GfempbWCjg2iwQnlhz39zAUmjcFmX1DHKE2A/t2R04Sn
cTfaXD+yWkMVLrTflLsjk4sCBDZX9Ym2u54rf6gPup+DBc3zX14Q9SZln4ZP1YCWdxrGphuXwc+n
qoEmFo6vAlvY5ZyuXKrp3xf0y5YvGr9CNcPXEy8DyPOAidC5UFYjLXoVLJ4mwNG42cPOaF5HBA9b
gI4RuWkaMdTAnnKAhbSpUj9ldBEznPw5paW2Q/+h4JgCUyxzIURFZUDhEkEOfqpjI8NQeJwrhhDy
KagHcKGs9zJrCMfOvSLHtGJiZ4OefwllXl7Yn5uHw+3aHD0lBuDpVIdCjLr69R8AL7cP+UAlOTA1
jAtcWe1eNhP0hZgeTN4S3LLgvbFt+cqmTBBQE8AY60MvSzrPQylkvEDl+BTb+CkE7iAwfGCWUAQI
FQGV+zf8SoQXs1fxxbtgS3lai56/i4GJ8MJCEvUqQgjkdch7BDWqVI37uZof8yoYiFsBYB/xj/B1
uUH6EABcUKVmXcLwYU6UnChf0WHEt+BcFH6Xo7szG1Zd+VBiT2wBNWjywKp7/a7h1PGdFywUURBw
BhqflKVZwtKSb9ct660mOtotwX9y0i8CZ/IQYEACk9GE5MS5OlsqVhD/rR0QMQ757oxGPQ+TYDE6
IfMyy0MIlJLHZ8KHP9ZYE3TgEB0w0jFuSp01Y2DaCLBUNQ9YtsY8YI7KVNx+9hGln2gKkMnB/dYc
EiaRoL+3N9tTNEV/UvA/hq39uG66NcEZS98dR6WPv02FffLC7M5oHLFpo6jeBymxI7ASKA42sxP4
WTvBXWuD6Ykpn2a+A4spLO4iz7OkGChQLucxKKiSD6Pu4R4WSzaYQaGwY4Q8my6GlCfAbtE+IUq6
8bzlCNjNCvz+oKC1Rc6pZFZJrfwnbs9gN+Nrs67N7ykg4QfYgQn3rsPGGTID3t/LsiUR0h+ARGRo
8REuKxEHgE1EUUowMf41+cTfHA3qW8yyRD8E8JAEmZhnuXyn5J5hlpe6DuIZ9io7XW3mw2BI+xSX
kRO4mBQrZoYNdE1NiIqth+MlhrKIs0jkR0vZX7lj9kp8WWyGm1gmRkwFDjIPj6VVg1XVERhLHd4s
2P4nbzliWwD6G9LU1J9K4dg+Hpk1O09XqVdkvXPWNQt5KqXD+o9455is72qBLkxivUbFY81ZfwGj
WdcMi5tHqt9W4EwlmZOS8Y9ukW8rjtIZVJkKgDWzrHBEDMFLf+IvXQLFZ36as595jtV3nHiy8Qm2
cZENYzlSrZCjnn6YIUO5/2EOd4ZgcAibG4MsSIwPlwdHBJOYAQWVIlMapE1DWU/boAt8cyFwZZdw
s4zi4sn9kTzElfqLIv7g3B4hF4n3VGal5wP+gwAOh7J8LI1+lUEbVN316tqrMo36TJfa4vaLpQBa
mU2qgMXGZSPLJEJaKNheOUEoTnQvy4K9oEgqI8kjzTLRNf5sHS8Hfq1aqGKztcPj3ihhYIOVzoWt
mIVhJST25njwaD/wtoXSAFu6z5bjzih1g9fwrjyEcNkiN+xpz3ENqFg+uIdZsomJJLQc4BNsjTCm
mRGrYXlZocIPaPLr9c3GYnvh7b669ilc059KfRG/TdTwxmuzijcPh6bNX7zCX4QqkHX6uyfeqcT1
zuyDKBtiKCgPW3IUcTq4nyJnfVbD3hfe3dFTgRRmL0OuRKgXAAV4izH6w7z6J4NC38n0JYXKRNiv
iwtJ+BOwn9efXK7qggvwPlYYHjWxR375LzPilXsWk4Ki7+hoQ8SjBPTvw1Vi3pc9z9khiIj4n0yD
I29WcQWzUCkGG8v12Ao4ssryCrJyNms374AwuywKN4Pb0gGgf8zpIdBmvqDcpOz4GVh715YtX6+M
LkqpqEvaHwKC8RpXrBrShvz6zOYpvtyz08Xnm+9USGXPOowr0WdlL1Co616LsulyNfPO9Fpge7x9
fo03K5/KsUN/B7oVVas5PjPi8d/s179TB6ICYl0gYK7YOL20geQGgoqVaX1GXVTN4Mhs7Ptly7uz
CRFF7xN2kmRXrDYcuRrqJ3BHYDDWnDXVf5zzEG0DqLblZLO1178GTnPfY+vy2lTU43PcS6mBh2c2
dY88AG5iL+1Mn8yaW7EZG+kdNQKgDahiw+Pa+KWgusahEYjd8jbDKLOeWzOH9wxWAiz5X+9M3b3R
NVfzandYh5X9SlAXaiCDQ5Nf9FoixwIgDemPzi6b5cFPkzTsvSatfMgjGrdhDWhtXAZIuK/jBq3E
iVog7Xu6I7i2rmpjtk8Il0NORzPa4+II+huU7ofI2TcWUsHwZ6nakxcn6hl03KKc8GRESThjGrPx
Q2CKMtc1RMjnuQAQ2pdBq+HRzHgYHrikMoPUyrBO3ojfrYCLTV80ddztC3sMr0l3byyuK23yiI3W
aDCHcnE33NSIiPSjKB2frPSPliIfSTExgLmAw0UEDgUQGtFgHlJsi+roCTdojKN9tweF9I0A1m36
QJAGxkxSp90AAuu4iU4B/b8/tD+5bTlqFep65k+FbJO/NQ36XlBGlBK6WKtrWvxdOjeCXxTaUUwv
DWNAhGy7BrMqb5NOTNs9Xa/p4GfA91Dii1GCHPzg58djW/kBPPsnVVCq3RM6e1CjrcOSGbeXJal5
LalBB77pKXejbpSStKPgBl7oSLSF6jo5p1L5/24bWm2JCpI+3skJ4A0Jna3Zpg/xilQwijxWCcAg
9erfaRkavp8eX9b3mEYF4t5GgOCJs/fZdGiCKA5W7ZWpFzReMI2qVjSQxzuPDj7DrUQIeNu4etVj
VE14UQgmJkKeeoIaBmpBnFViJZSO19KjtyA2+8rrQeJo9NhRPv6Lzf9IMSI60UyJ/CMKfXsmxEgi
f4uo+81qBEiyiViO7BTE8CfUAekJ0kDrGmdItLBWnB1/pe+ixdAQclvgd6cZVg5OYg98mm1p95UQ
vO+yekx9dpCgf/v0EXE6So0quVfdIwWwvVvtAyqoZnsMzyGknW/6mLjUFi1tZ/sOVYCBjuZzQG+b
3QEb5m7e7tlONV2enQjti5x2mA+Hikv2EMjwtZAnOM9bjfUAOBYnBhcRn4PTV/WrBR7TMiv0dkpC
mMp/0nReDJyCLg8eIp4DC90q2hC/IBckzHR5+U/YFYjOeU/3SUc5asSBRw6xgbfxifWXIyLX3BNR
TTQCl/6iNm36nI7x+EAro8ATzbCsZDe4OuhdGcSob03wG0/F7elgVkTeIBwAKVp5cx5zKyAxWn+R
x/LQVKEmX6V0RHfk2nSnrDvfthOTWtPbdG0QHja+3Qh4bVtYC5Ql3Bu3vVGdRDyaoRhVwSm/D2ms
xvbpW0pgPu6XkAXnHVKHZf7deagSCiVoWsPxiUQ6xCfY32P8iUHlMFWn/uMnKtjEeIqVEd4hrlAh
gWoKOMM3WHZKezhxZeH40D48EcU2ODj4ENSjPlHUUeEHEdLnsgvyLo0+rMq54B8zNIuoXue5XqJY
cWew38C4RNBkxlkPN/F5/WJlFxlOmodAEiwmRpBTslc5lIl/hOfE34ViGQCKKoGeRwhDvhKWScg/
Gxwk8QkRHsFK6AG6hnH8G70n9eJQxPLpQtpIbgIVEUBCmCtA7BQTORLX+JdgZMXQp0x+hOxHgSBl
nGDlPvvX6c0MJ6CYCLMhk4LoJ8CRXopY4UrF5mGGL4pxoNkkXg+wWKJLuuN5BSZIRbz10zoYccgv
nAl3rhbf5HrBMBUS8xr8q8CBTGrUstiGpKHswIRzHLFzxNlp89+VjgedahUfwRgjDg+UV4yYHdi5
qAxsp2Q+ZBAhR2BK/caeQodMfgfJLkHOKR7T+CQCDATXFCkOAvYIEuSOFpPENkzX8AdfPjEPSPU/
7jWO+75kdo2B67p3ZhdCHAEoFPVaJ0HQC7v0AXNnyLhI/WWaJFV2ThCIo2vXCu12ki9+qulMIXhQ
g1ZtVUjNzUdL7mv6ZNi0W3UwT3VBK3d7zwFuBMwAuyCMy9+6fVG8Hw6WUnPEyAuniT2lAQwDe7M2
o+o3CePLWX8dRzVIjNgnPmT7jogECrhA3taAAdhwo+mUGB3MNxcNLkkYARnRHEEQg3aTei11pMF/
XMyFLvzELSV2MhU7pY13+dw2kpoGC3ujc6ITNynXoCkEBevmUGYZvQM0IuLKkJaB4qzeNfyccs7z
yqz35VWQK83aEaOoS9pdG4Oz+jqoSCO7QQeIGhWfFHuuYRexq4qEihHqh4zz1Y97Rh/p/RMdMaLn
PBHOQukEzs4Wp0ovR0xvDMa3i66KPCrGt06erJ5S5J/c7RDgid4cGgsGPwbTVIdw0Xg+cPMgJkVT
oByotqwGGTPPKhKUI+4AHQ4YB1lgiGLsSNNMGNr1jRvfuz903qd/z3zK03h/nJ+e+uvDYBRjAYpp
8WYqp4r04sDB3I5gc9PhUXHpWWJLzPVFxN+hOczZPPLOmo6JNRM+DBuTPFI7LU150z23ysxr/ZCm
wCDfBwuCkXQMaKnS6P47RyF0NWjwlxf9DEzrAdEE9cU1sidFPJBR3thMHxbPXdxcNUtAdAmaC8wb
6TBeRp/8MRZEXqvze3yDejTzlBy6WfjzDDSH5CN0XH32sYwonYonxG+jiSdkq3ReYgU5XbLyDMiG
mFyVVYFfKmwD431IN8KRMI5kdapQCFMiXaQUQ3ak4F/JDelBvObLS+V5ZLkZn1BvoshDKTl6Mj0K
4JV+huUSLNcAEOoOyapHIYAZqShpMIQlgCNhOrI6nzo1L9GhXC72kPJHJPvIKLHouoOdjWUmR+75
AuC5ICgeGFzqSWS7UIkciiMrEAvBafyyTcKOmpbTkvUStVz4FLM2rcdYySi/DVNUvPgSOwCjoci4
Kqipqi32sMYC5wEXRBAgGcVByTsIIsEZzTW5lYfXMIfTOeawENynxLrATwkMZFItMaI3cMdjqh5A
kGA6uJeiYPWg9LKyoBOlRa76wR8QYXZVQhbl4UJZXtegOoDmyhySh32kYIrSlHn26f8PGo7+Jvzr
ZaJHgs0+U8BvUZ1ijVn8FXVzyt9CJqqmGEWLo3Mx1t4JQ6/Ot7v15ns9sg46/L7EoZiMhMPpSdAp
83lvyHW838xVr9zTqpo7nzlZfqVfZ467Q35ZXZkqpIlgoDKa6AAdfIt+XakqjmsULotZAkCwo5OF
XbByP1hRC6hFHkwkRXEFOp9pEzf81sNWS97RbwbX6O08CpE2WrzmH4FECwXEJ2fVE5kPsoeeEmyO
HhXj7r+NzyXN4lb/QAc7oDTNpAhWwC4RHCiex2ducrGkRDkzwRmXS68Y4o2omEV4KjzBd2QQ6pn5
p3D6XzXRXDaM3teMpaFJhmm/6siA27ICioG5QtP9f3SB7qeKTvtNn5I+6KhzIsim7P/rH2GMqYQj
fgol+ZGU1ERAQX44vk52EXhOXoNXrPKPykTrpB60XXlksRfFFet8N4NyoA3SdCv5YXSjZgQvzWE1
GAjyBQJARVF0AaYuIBbPjRuMtuJNN9DVNmk7eNalrlZ6dROh70Rxxs3ej56T7Qi+Q3YoRLNp5X8c
MK2rnjjIqn2OtAdaDkkTSq17G9VWFLhoDIPgJkKl3mOVfn620CWznybd7FFsqMyhzO2s55V8nbRd
CM4QF25Uff4eJ/VYYhwun5qzblQ9DdrD+v+kx7gVNOBM7aYrWJfWBWoaP6zLYHACpbAmXM5ntEsr
COI9re7rUzFjUcUCqgcwrL8PNN5V7X8vTnCTL9DRRV5CBdZBxo4wJhQTh3+xZkQ3tT5X02GlxbP4
oxRNKIJmGzqfZOYK6u/HWNaR2BM+mHiy5RciG7TbHgGJP+EMDQiEL8zSbLmKgIhvksQksFGEoGnU
okVHbkQ8TficsM22Th7MAzkUYZ4BNgUSLdGjnIvMnVzCkIolNv/PBAP5/tHc+BJGXfE25WMw1U+v
D5T4vsqiNJNRHMspZbjHWPQ2xeAHp3Wi/YHh9i1zOKSRBmYrE58j1xCMpzfZ2b98nKkkYsF2pEAk
OjmtBwL/6T6GAyUADBsL155s58Ob5jJo0+EN9jQoi/u/ocED7ENMOfVyQaQlHIHrjN/mcwqoROjc
TCGW8DET3e7pHulzQF7aXoWVoGZf/IsvNnIrOPgnf9bXJPi9v/UVNv2ljZLCki/HLSsEF6Yiwwzk
bKGkC8j3Yf9R+R6+xoA7OExMdq4l5aZb9EIcgy50ISTMyM+aTod8CN4tj5XeaAuQmUUfMpqWUdk0
dKnd4kaHA0GAOqj5dkkSpef/wpMr7k3mQNF6MLwJkT+1aIrpZmBTZCLgnBPIcfMsNQEdfPQkGTJH
XkPYBbD+l6iIASsfzYB5djJhAFRXchuV1QlBRJmER03onPCSenOuWHdNSsMrMOMYlFqEXLy0Lw/I
NyhlQW4kbVk7rE3W5HU3gXj9bBcb9IrgAvKlGOp/lMWaSQVde4sNSPnwU1UX9XjlEaxQLCs/C8Ts
czHUayYHYOe9fNozKEZRqWXQOVs5oTiV7L9Mvrp2VLFCEI2tdzS9YtkB+qd4nu2CdT+gkqB2Fy/H
UbIjyLs4BOz9qsVqjQnBidkbP1xKaU55GidHh4TCO+VIxR9FZyqPrLBFFXiR3sNHVo5rlLVHF2+5
BDHN8P1ifShf0Rc6Pod9lIUZdERYQRn8HuoNbcoFn5Ibe/3/gcEF4NYhMiLIQZO/4xeEQECzp4vZ
HbTUGvDpihkDXlmdac/f/NCQwsM8D19efuR/cFsgZgsSYDcIT+RxkFESMLEH4bbI7lDY8k6wlbJl
x6pE1rLFD3EvEC9mZjhq29WkGZ9sHGh32I6b/9R+UoGV78xgn0HX+wZBPMFO2cGvYiSm2I43dEXV
agKXEwbnxr2MmetIQRaItOWvuxTx6p8Oxw7Q/c49EQABhee7H1V9MWs1IIOfX7Ml6vSZLGPZWtY4
KrCP1DptVQlFaB2GSgSsa82GPa/i/A0Gnaox5TLGPnbgUql5+RgjiQ7L6M0KQSAqi1r+GlBwdBvT
LqlpuA9rIjAuEFgINy3KI+2Eym8tPXjPfpuCVScVZensVLNWPvvXjQUFozQOGWjL5FB0nAlQ/61s
YCBvl4kQXGUza7TkbHHnOEMOIK52RA94LQ6It3sUm8GaBWe3qDSJgNrEBcgRNNSUc/ZbDoPx0v2g
DsUdBLVEQVXaJCCMNkpBxKM0t2v6SydkJhwVarRAuy5DCFOeGVk1cUcAXwj6Yy6S9stumvtgZR4S
hUQq2DC04oZX6hGAMSk33o/uCljUqVsjgtv5Ss3bPPqfZ787PFv17D45kvn3G/3/0XReS4pjSxT9
IiJAOPEqIS+MEP6FKLwTwruvv2vTc6Nnuru6qCoQOudkbpcPaimeDlYhFBZ8k3KnkZoJ9qH+tmuu
G6pPh5s2n7gxV/StAuXmiBNV6cAARAG6RNojHDEo9D7h/WHvvorhIpMB3cHw8mveN+ogkuIINas6
dBqa+NO5gIPWaG5BDm3F4FP0OXm8bze819NiZkMZqTGjL6eFAcQ7RvNQ4dLv8IvUB7tMwK7CTAL5
8PCjrh7zQlfqAIBw7oyW2Tt526TBIj6YFkgRpw977+SzeDXZ7EiIIG0vAh0CB0o3Fwc6EglI0b+3
CPduGoSA73s8iQaa8GfCIAeSi+uewqyFYJ35oUen4t8RcF+9M7jdkYZofQeJNuzKnF3aP69OLe74
wTFEIj54+VU4VnDj3gy/LT3DTisUBrQ9uAXbqDTg4oTap2GGupV2wc1GOTqWRh+bRdCgK4A1ok/5
0TU/LRHtlGgM2iqvThcSjSEo553OThUMRYXq3hyi0PDu7mks2b4QGeQAKGclf/lPq7+kWmU7KGqk
7q/34OwfzNizz7CitCmixNQ//NsE9SPpKHiWKA7U9IiCawRib0WE/foWNiJ6QpUXOsX+OUukVr/2
PnExrtp/4JccAdQiOso4h7gGIYqzNE3kG15zsqCuFyH5O2N0AKkVk8+DHaLRXM4cKJpCLEpMz0Tc
tbbpW1TmLQFVw32qmmXwpOP9NdHaSJfIUBA7Fmj7lr8+TY59YCmaEWk4r25O56CCXcJmGDcmqYkZ
0mvUZiHZs4TnM6oOmkSdnnKrXW2fZ6ojQleIwwd2nLfIaOtIyNCD0irx1fAiqBWRaNrbgahLjlCE
kWz8XFzJE1AG865IWlDlY8Fo6A46b1fqLcSDZOi+4wbSc4Ny/xpIk6WSWE0JL0UcKJOueEb/LFE6
s3Vl+Tcac53+LA7OY9lQAY+5mqo1KebadIarRiCRmog3VYEGt70umvg4umFKU70yPVptrFp5td1b
7xJtPV0WpDJfXilx8+xQjbjgvifc4QgX6dW5RqQNZB2gBAEGwBj3qXD1ASCHgPsJSJoi8Ug3Baf+
v8Qm5o6R74FiVxCxydiaX61DeQfkRGEkz/+Ob0qRwWEqWlbE6r+yTCSe0Z79vbuocUM1Y9Kj/qST
gKSCcfTW6cXpruJG1xUhGrCFMQo8RO+n8BBdC1bzDxSWClI/QviB3lSmzAYc+lolP7UeWF5VyBHg
s74npCodn95DrUC+gP+1Sn7Qwr9aSt+fiiun4KMGjDDIyaMyoKDl6cg8vrH/QN4kVMSU/gfUJ10j
iGN7QB0a+jxxdixqKIzFO1doilId6B7IKtFlWD54xSxObsxU6+sV7ShB9BqkBGadoCrO77wcHbJ6
dv9elvTQaus5IEflLniyOFStOBUgutBrCXu0DCXuQDvNyrmjzpO2/19D9eH+VavMTMfw2M/b7IPc
pf9+VfAoyZwk95wepSaOhhwhjd4lrS+tMFYv2zf3RD5Gr4k3+xbIfmM0pe9kuNJSdWHGdLAaLMbJ
Mdn6FW4/eQQbdoRQcNuJ2pFdJ8Re7B767DuUhkbzwuMfHXJaXv42oXQipJolfwsvbMzX1jF5towR
+tYQMQm1sf5+lptcNi5pSdAARPWC9SBenhp+RRzHkzYF8vbAvIoKJtdjmC1e8bHmEojEwLNBZU4x
sB1UuFxtwwxJzbOvq0+0ZTb01rphHZ98783LKXiUAwbGnHfRddOsXsN68zBaYzDmeMy7XzIWIa3w
UhSwKWbEDwH18Tyh9JGez/4Y/Y7doeh9Sd9FRe9kDMq0KKZwmQ2Ms7MrUA1WvjHxjkxeaJ7QryOI
MdnG+sUJkTc3y94b9EGNVZaSmrKZNWu9a8GvVpqo5Ar1mNSImf092Tk3KpPh/Blxu0A5k4P7rVi1
6IUbvmJvGbWHSQr1R613ZOUybrNDxGu5RSdKisab1CyiMCscIRHzONMqhT8dOzcll6cQ6F40BzP2
8DVHc/R3hCA0waGrnK9UvBiDici7BKehxqcSMBccbPhKssw9dnaY/O52wJn68KvB+u0ZHDFpAQXN
xq2UAOqODrpggH7nakG7AYBzgemhnq0/GEh7UQlizicIb3Y+OJgVEThgj1QMHNwlhi6IGq40N8ip
GOUF+0Xy3KKuwSHvkLjxXjEQJ0o6EvFEfUajY1rrbncu5qplwYFpthfl9lFh4OQ6dfuMVCZpj+9X
9kgwNBi+DX6bFoYbIqqIIHu5hOReZiE0ImHZxNilDIF6LR6Lz4JLR55ahTSxq19NbuNG64qhnEJ/
eFnsCtaH7tTPSP2hLB7cGJ5XnoK1w0CSeD3+JhKPHmiyoLXlet7DPVyaDLYRIuwaLrFibLtN5gDZ
pTXyUfln84CpCMgWxxji3E2f/NQ+6WL9Jzj/yy17xKZ9xrAOtQ7SVLK1SleY5LJXTapQI0X3F15a
6zxhgsm3pgokBsNE2cvuOSTqa2e96X+ZIQVTsGPYjV4a40NKVFVloqCfdg4P/eA8uA6FcDydnGFA
QNztvW9G+2Pz6dEvcwZcJqUhxA3cCT7hlOg6CM9X0znzfuokYU/GaEsWKDN9RgaDkqbkst2aZOi9
Ac5hvHkG4RnGGQSd8Fk5hW8T+IJYLCZf/BPcMXM+rTqYCx+u0XmgD0dFV+Zp/niYhXgXHpgFCoz4
7c40uXpuwO/s1wIWhL3/UdXmyNO7hTVRLnqSoqTIW6X+lVLKhw9EkpVA0Al7GiJz5zzKu+ed2GpC
2ojT1HSeQktXpjGttm5kFNVbN7IxH4ss2PS57r+FsePpwN4MH/F7yGaocpUR8ngkzQ00w4njFEsf
bvk6z8wYwwj59WmDF7OL95A0MtczWQ5L5LZtUGnwtH+r50YlXg8vgegM9tMu83+GH2ZKabbTDE3r
h1367Wz9Y2/r1xhWVXNJlMdrid7Vf/C377qRFBjtUafDPsFPYyUU5MKefguOTMpqDsC3SEz5xIQ1
Bf9Gu0CKtN6eptPsOLI6ENxqCxImwESZa5JvIrLX9BkPNvgQ56AwEJuFz6WkAK8RVfFMCHnAtyuM
6Ilj87nib1wRLJ3hdfWcAjE559Z98NNozT8IhQl6aD9bOvIBjVK2aErqrkmPqxqzHFyiUkDzSFm4
XdXwExYolcvoWwtuvY9gGDsR4R9zhKRtqnV+x2GHca7QV5cqIVsN32I9wJ8c17vIYtwLGtisIy/D
u439O7wOCsFrji6c48c90b0w6E7W4WiHf5myizt50Jj8VLZ8Uq0E2bS4WbSDXkZFNqE5hPeAjnXy
ogMSPMOnWriUvfOKKpNzWZWIbAo5h7oIgZwTV+hGGetAbfDB4lPrLTk/ULO6tR4vd1DFWlmj1CMk
Edc23UuzHpeCRhdFGlzLxccr4zxANJdYbia3kAli6d0tUYxSvVY7xxjtPjCtjAnVtJI0HhZTit+7
9qsalm6dD1Obxw9u/przTYERWleeZVTZsJmjZSyhuMPLI0uTDHmSDxObOcJGGnOJqUFwWi0pYhAW
g0qw/Tf61ea3c13g3fzQCpNoyAkz2Mbb+N0p9r6pGJkKbwJHo2f0ag6SqOK0QA1LGhV6X5Mb4EqE
QhlEnoa9CbKOOJPXfXWP4/cZDPkc38cn7HSNjoHbrd55rPFMJJt2xdu1651fhHBZvbb8gMWeGHWS
yHuESdjFjzXex7XBblSluYEUaz7H+x0//jBCQORgDkDJ7hRCkCtr1wP+QKs33AfPRUbGc0JrgriD
S9gt0xMaPaN9Z+Ii8Uhxvc/n4txnJE+DiJ4d4SCzASC7Bx5uXt27LG1VrK38gA9mwg82Q8yw0Qei
o0sV2Doxm8LNUnUjBIJxa69ffiTXVZXag4v67pQCldHn5jY22g0f7D6g7BCnzwyg0EiOMTLR7+LK
mUXNHNZaZHr1UPNv5nXKWMbXcduBlVDxDHlPSKSR065KSRngiSREc3rBAU8GM7WlMF89iXJQ75+b
KLTdeue1D+r/6vcA1EaZE+9ugxSMTbP8sihELhGTe2icfh698OLkka6ILJYFdz8gi5XgWdK4HumR
tf4Y1ScP7EI/0kjv4tslxclHF8uwrlqbFWT2ar3CEkvNhPWG0e0Bxv3yi2RqXDl8FNOFV8I3esPr
Ar7HSEBlsGkehoyic7fxK8n9J24EdgMgqJv1Esdw5X1vAPqBajukSbvE8OXcq9Wg3C1PLhGdEg/n
frcoxretfHSJKu3SmdtHVud8TiepkI1lhjmVHvVmmUy5TnmA0dZSFChksFCNXjk4zE8VOtcaHaXZ
3pXs7YrF36/3BQ2oZzN/N74a2Bn7UMb4hJ6BoOHnfqN0U1YQCFytd2EbefjbVfZt1ijvfW0hZ8Lu
sN14qG+uK83rEvaPB2NvsR2nhlX6GyzfLgNx4T6ISbAMSlOglQLyAQ4KkpI4l5FLcbAy9xdtks4G
8QIOgnWJ4kYkctjED0m7u/eiJALFgN8heqDoNN0xgthwi8z4S50p87u+qwxc9IInCA+DbA2mCVuH
mN/TAzqRO4e6lGyI7RwoetAlZPDY0ryu16M2QxYgVRmcEb8Ygqs/3iLUv54TI8OQjOrc4xX8GcDj
il1R86ywIKFWd44qKuaaNVAYkpgJsiHZqrmztJeIt86BDWj6BYsAVPyjgR9cVxoHNWl1SV09NeAK
hmDH5v+Ny/5GTkWiTktVKNtfV73cT9NErydu5ErMkVpMpWNghSNUQK0vfT79qhHNhJmIxIfh8I6h
UrMOJUt5roS4DojA8jgBFXsn2t/gLZCkDLFJszo8OeGtq38ETuvDy9ArKAOPOXLEZKkhrRBEpi9k
cpvFoesc/b8BMjqHgXkA9llX532x+Sf+QEIDNJsBn6eJVVABrZgtkcEbs6jd1gWTrE5FjsiHO88z
B18VPCCiSS+Q2paXrAZXzaxAYVTfnJpxHg0Ff229HL+F2nGdYR8221v4+xcQV1n8ix6bgYht/jzz
RnCC9dURE5fNGcNZw/l0bbIphViux0+oyVmr1LA+mQO/PM5M+z2uJRWg0UpSWsxateTbsG7rU6yc
jn3wCZ8uO1kdu0lcxXfMwCY51OWlu7EXiaZuEJohcbRYdSUgCmiSdUUCJ86DH9Pe+aeeFhNdXsyq
lpmYyWxaDGd4fPkhEN6bNp7qIlvVBnhX//zgx2jjKoZFJimL1dXvMOQMQhIa65I6AKmNu2A9w6L9
sQ9/D8dMZAP/F1AgilukOS77J+wvXTo/5GdR5Qg7Bu/xz+uNFA68Ylr58JueETGVbPsl4gPSYyxa
AAW6q6yE31bL3rbFyfchfKF5GtfYzy9bUIFHWGGI2QFEHof0QL5/JhlwVuvEk2IbRIzxpxQYP9GG
oDwOi/6GECT2yWqf+EyOOhpKcvp5P5gwyM3bZP+EeCHMYR9/cZHFjzDjDNAmWWxTRnTvIJAbSIhs
tLvZTNzkp5SIhPl4wmPMFii8u/F/bnBoYqU21AZfRF9PdpV7kquu7Cv/SAam9x5TNWcCW2SXxbsy
e7iD2/B8cyVbwa2cVvsVKpbUIHO205jM6gR9ENl5XRnILDloFNOJbPMOM3gdYECmhAMt+ICBMBYo
RaVfBGN6awoz8u/zyhROV+g+D+Qte3xK/jhy1cAmPt6BaKILewcGg8oX2eePHP6XERmSOntQ5Mjm
rBxa2JcazXrzRTLmAIgDBwxnZRnqmtgfpso+VzOGO93se+uCprESQcSyU7CPhbPo0d1AG4w/QWOY
6pikgGHH+DR3/TpS2pJNN0ipf0LBVKLcf5GDcFhultKvsQnTSmq2Bmg5ySltw9333s4rrlL3V1Hp
1Rl3fB+e/opjYyHwXuldhIUsjlzr8YHunqAue//3GR+H+z+Dv8P5kdHDlW7iugTOEPt0sHzqMBS9
jGvB/yRJ+Dl6W1J0FxwoWIKTnutZKuKWlmmskJcSzAGTgjsKeboEFUR13W1zAYGglCVmvzOTe9d9
Dt90Svz5B+DivAKyXoZmxAYIS/idmm6mbfYH7DEycQE/OVYyY41eg5izNm+sfetcJvWNXQH1TswI
BL+OKGXf3/Tq4+Py0C50Pgi62y/Kp8MFKQW1YqtMlRyWOi/mym2Gs8FscFqcF+Zgj0ZhsiHZlurm
bLMIdqMNRWIhZhkY7eW3w0gLKCFsveGl/USn0zKAET5Wafwgo+2xZsO4xqXFdVHuU0lMuGU15vPn
yA99CfDe9qAw4SjxiljxNgwObQQgUlgAuctH+0F5UprUegnlFnwa2U4VEr2pOrQAIeXKXZqdEU/l
RBwvNfXdLaQPajfcrXA2zeHdNTyq/AeHQK3DiKin9ZsAfnnYk5CMg6A0oY7F0zAnuuo3X2fmErtI
BCth0cZky9j3l81g1/OoOJn1GZU7MTlPOE7oi9unOYHSvd3qGb1H23TzEXV2sHO6+RTjar19nJ8j
Rm0iyiZunPT3P25bhHs9KJuvzrOwNq4n5eSy6H3YJIj4IVubpP2N9ayTKo3rtpgyz23XsACuGIJ3
WXw61SkoQRY8EZuixRwTr46CujZGfbmZFF1J+RA+g2SXNf2EezhALM4J/G3dvZwDutR6D2qRYRJV
VCG1zZyb8/cAyQLxW7XolBzSrFlaHUPDv4DisrJHcOejOylrEC5bKLB9UgHoTWDTYTO23FVkwnHE
N9iglGrg5OkS4zvheQO1FHIwMwcVz7RCb8Ql5I4mCdNc2OAnWlJUAmQfnPHU1jCMwFviZUyhnZyy
c02wo1DnoN1hq1guOX1jCQZ3bnF09b6D69QE4JTIGsHg9AVuRgUxPfHkryB0z+mVEmrwJpWOPaY2
giA1qQXedkmbIIN6oIAP6T7JOoeUu+0zN0fbsNB9jc4DRH2gqCCKzNBVPXnoHAcSUxTwiz/4WG0s
MTmTMiO92PV1E+KyAOiYxft5rc+UdqoI1aOUqSgEN+l2BcLLl53oG0XRUO5y/8M7Q85sQP4pUDfs
jb91wSNHdMRdse76tR88iHuU/hqpOXKcOoR29za60fye6BALfflZuXuo9iBw4KMgo5d0Gr1ZD28V
TwPeDkUjUAI/SGk7G/cWPeZm+2wvYcj4EuVjvN0PAZcuzU3z2r4xl+3cNuIB4vHg4eMaiz6R2QaJ
T9X5bly27c4OZrlAZTjBSo8ebIcEZg1+QQgy6Ih/QsR+4pnnI5SH8cNOTygFUXZ6oMiM1v1E6Y5K
U9GM2G5bu5Qrxb3yoeI6pPCSEe8JTUIZW/YxrMQkzrLzAhTvQ+7N6LmSxgWKL6TCoEwyWwk3Ulzm
1DTi919ODAhFqQN+TDRVA0EPUeTcSbiRkOXMRgZ+qf1qy/kqrvYO3XdMrgm+nY7uNCO6tz4RKv5g
D1gEo+5fB0d78KamhCDcjaVBRSEC8lOJK1GNuNG7V3IYYMGYAqNpspBmEdOAm8KBXh3CBYIckDsD
I/ynUa3wzMSwVSio4M0XW5COLbrvs/+GTnkzD5tZywaYlUEKXmUuFgVhE5Y5Yj2Bk0BumtWu2ZM2
Aya5vV3Jwih9B/cwdR48LfX4pmP2GhM6KupU7NgVOixMeXz8AJt4l2AknfMmJOix+2bDZrp3dPgS
v1TfO1jZQDDntzkqzR53JQpVlu2DyeaP4RCFFiingxyZHAKPNC2QKd5a2jcbS9x6/ZiLzEHHwX+z
NokQPQAiOCs0tDA1bOwYTnGyodmCZYVrVfwfpQFLAxYH0/1+xaZPu5FgOtXgahxdRI4kFw4B8hl6
ClcRsWz2uMfZc3gkTl8q54tPzF5XtCu0jTaa8XDZoC1XbI3YIJ4PqpmffLcZlUhtIykQn72+W/mf
Yf+5dxp9yCksET3JRxWaV6yzXlgr/7wRWrdy/KoRgsio49LfDsi84Puom9VaY6laYEWIT8i60R3N
GsCEq56VH6i1hzSYVgGoa7BdqTvDk/eYwxUIvpJmhG5MnOFPFhVRuFGfrSmbTgMJc3np7cf8T2Ik
WD41QNyLyh+hJPv4MPxpug0NdVz0Ytw3FmvxzWZeGaWsNslyzvY+/PI4KdZQ2Tv2CZbk9y1Iigd9
zFh1uXo588aQAa05Vqhbm5uQMBRvB4pQqde0HUhS8+sV2UroH8TD4ekgJGf4+XGXKlihdJXDLcOg
0LEqIExzqTtk5vDejPSG6qNc30FMLt+B9z6C3H5Y9FSJ3mP9UmSJGH4BIUigtitygw4zyF+lBcuc
/CU44rfbCUrj/dK8bdEv23hJ42bR1rM7Jgn4KVd/5x4B8MAq2dyUl7P+7b8YX8XcEqZP/6vxChAv
v7q6GG2n0h9uEx0OnEcttBzdRqV5omihWKGhYqPAR4M7+DY6Do4rGDnu184r2oZ7TtTt9ANoA2ct
Jn/dxq90duA37JCliswHhJGnxps14/bSK+bc5ZCDMvhAObLLinJOE16QlR4Yji59exFbzqDmnkIT
NPqJnYQemIEYwOBZV+B3zS0wTu4SPFmfCk6iHaI+Fnvb1dSBOp/8sF0yzIEyc9/O49MQugcO5RJf
h7MOsXouAkerPaLZ4EtR/4mYhLcFt3/aM2YaQUEF8DLwI2ITpOysxV+v1im0OGA9nBaUWjdG5xQX
n/Fn/PqZvnA8Ng0MfB8sIEzEErl0Z2YV/BwhfWan7lHIg52YvGO/iexWuHWYJtLeYZJkVbmMsnIN
Zw5ZA+mGSxDG6AD1cXa2f4WpmRZaik28Y3bQvAFeJZyBZpDcnQlHm6Mhcw8wGhFCZANC4tziOq0A
2p2fyu/CR/Ir8FGkgS1czvo66xbjrZ+TLGMC4B/9F+zuHoqf0qjKiIkn6Ms1wbXqV/xT8uFade4D
FtqoOIfro2Hinf/dVLgH3Dp/M/B+faJjTTEj25AzGdyADtKHes2whrg7KneXPRD0EZyQvPpZe5dy
/s7YFH7VAbsQpPqxBTdgIf86eTx418wRZncFWY7wY5FwLSMwjlzCey6WQQdOLcatBLh8swHIaMHo
8YQn0vKxJRMIqekUhxRYHlfk0/nzSdC0hoz9S+nyin6K7DIkYZ6YgtdcwFt6XhUBB5MtU+U6KRLf
yYC7mcihHz6i46fQzdkmHlbEy+XAp838bxVr3xNsvl9tOiRvNBsTVrSY7MIEIl8k/sXPRrAVTuVr
nRYKZwR4HV/Wm3YxfL2a5ZszS0q/4v5JICGwwM6+Bwz+bc5b0zJg+BW9+TMmBTdQWqiAD3Vp+L3Y
TtZN3A0KeXuO8Ri4xnTrPc/WbmsjLixON8Cy7NHMiBwDDyOoZNfhFQH7AoyzQ5GxcQefbVjTlgR0
AOE7RYtS3hKFjfg/NZLr+L4gN86cEvPX3APO1xLpnPbBpv3KHDRsfKfvgu/TNDzlpvHPDmaAoxVx
TDVzvGrA4hgkFxk4EDKE4alPn9HZkRd3aH+cAtlJF6tT9ys4ICQBf7U0suaSZEk2PaDQy0nh3eNX
3qcYm/2MwdrBjm7U20z3BfCl3GJi8DZltA06D6/kN9xTl/W0sbD/Huwg9w5ONdraTcXhp2zD4zLZ
S4q5y5MHM9O/TOlsKxj1M5yRjnRpF//O/ZwQJmNohr+k19xEmU7i68c5dhkqboZV9x2cupWLfeiV
m0VSYh8AnQgOr8H8YjPMbmN1DPsZR0uwdFR7HdNT6is6wUBy+4ypPGVMG2TKrl/ONSi7j7+PU0Kj
/vo62+6+y/uPPYPM+S8pTVXX3UD8xEWe3W1YC6/B688kJ7Zk9Q+e64IzNVsgLDsuYg7yNzbRqgzF
RTD4Nb2FsAkxEhMp4cze3h5P750bZSbNA3nsacYeyjScd6vwL4j34gq//EAQsDU84achwxD30P0d
7M/8/OEo5ypzKmggOnUMWQDbFvow+IE6XXO5z423je+uSQjMFE9FNS1ynw5F2lQbVqFzaO96xQuX
Jm8XhxWGrhbtjFZngyudX86mapF2cE8/0+PCuFnXbtEpN6/9UnziqtxjwhMxSRxjGuEzKbvIWWbQ
BMqdaqRIZCDPZLdQMuberjVQd2SQTtQ7b8YWq48ouKLlKKE4IRtL9GtFLPL0LT0aI1Q79EONyTG3
P5QJYEZUIHQ5CHkboBKUqAh7GIfgkfjXukLGE3LXMn7hDpt051JI4DW6gaaCTCBEZ1z4myUsiQWy
saOVLQ+35oW5X9uowojJ0826AbxQ/nGfSn4iY7CaOlywIQwAI8EG1JdzmqsK+45GtYirbLxsmrof
IxBopMl1oIwEA2pgnxhzSIPyA/EXMz5sIykSb8gqHZvevp+Ban4xV76bWQ9MrmZtekVEbwjfYM7w
JrHleMd+oXMGd8X8gv+U/hRRJMUghbhgcrgZhSwT5wSNeffIswAx90OaA5RAsOwX+9w+dM9QDlte
Gsz0JyYNeKFjh9l2J0Tun77JyYJgxnkOHvLgmvMsPU/Re6XFEeUZM6BWFFlkHvIORA3GEhO6oJwT
DiAKw0q8O7iEBROBdaWSLJJ0/26pdKOWZjsEspxUla94uDHuxmifYSgZCDAVBPR1i6xuMphDVtMT
a8k1uAdfJgrhZBl+7AYFvMOoYlw9Ys6K08rNEompeTmvkRQuhckRFTUNlC9SgnulUxt9B6cpqnvA
yllvv5KQkfmn3TNsOQugmgI7ASjtbTxcAK8/Nb0HJyZrG7qIgRooESwPtXeZxaBgNtEeChGnHn4k
gn3dnMPgNWQzGj6xVHZvfyXqGLbJ9/Lg3+xz55LUhp0g6DPCwuqV2kdOotE1YvIdDUZwZaDkncTy
OpiLIht2CUEHrRee+hZbyhtH597dHRxGYjffTOfisW98+pj4x7VF0c1RMijwDQ6oBfCSXNzTT3jU
b3hC+jCh2iQyXP1SRugCiBFbw8QIFLzQ6F2pqSEuCBKN2HeTTVh78ddLq+TvkpuH7yl8tUrWHaH7
9BCW51lSANN1SjdSJS6rMg/Kphm5Eslj9fBugzPjzk7ulQaSIiRpzA9MNPv2D2B1/jv4xlWkGtYm
YvRQfA/MNbnc0Sy8B6WMjGtFxe/8c9/AKJeBZVtcqVlQhYjzvj3s//Z+iLKIji/DF4lr14RYpUEt
JIhgUMLAbd3Gr3EBStbRwDoKm/WT1MWGs2s12jqOSn55/iY1lfgEOwNcrnkGBtEOM9vSnEy33M14
s+aMaWvhsXUZ55YyEv1l60vqFHodRjFT8XUuwDlbkBYHJ1dhfGk3DKsy/PJ6qu5nWHVfXtU9sg0e
/LKbtWvhfrnzX+SJc16gXQoMTP0Ur8vH9I7ZsfOd79NLtVma52+mqu6oLncvh5yO78jKGaP9sjfT
BjK+WZP/DEhizA9ngjtqoJacIwA+7FoY78iOQy6B6derowQ/oMnag54AR8ev5XNaYLD3KuMIW6Uz
PFKYxzh2yfJ+11zDsBrrU3t2dBHd7PoMkDAW9aQOE5LcIH0Wx/U9ZFQ58+69xt9r8qxbd9JKScL7
UlcVrDsjAcAr59vO289XDLe71HATQxeS2NDrMJ7O5w44MM4xKo9eFebIFwlfWWXhy3turf4GFDdp
RJXVeXJL+tQ24SHJVjNitz/AXd1iUOxkcT0BswSt3HV3yzLRHUN233MP3G6YL/PubtJYlxwWoDl+
Dz8MS8hhUaHXQOoQdtoDHkcpiQYVgk4zfUic2lsQdRsOFuhU3kdgvSt+cW4hZ7Szez2SPCj991xR
xPOscb/ivuK8K2Ul891AaJdLFHM1+e3lV6I/qsSKpawPkW9ToIMA8ZOE6XyZpYOvniHlzpnH4pxB
zSNLtQZK4Erb2OuBGqCGd0W2isj7EgxAKd01azkGyJf6bPJHS5Y1ecb1UKMp2lJqpsWI5p8m2pGM
XPGYDbQTx3BtbxP2Vcmt1ziOUhSbU7q4G3svP1xbL4BWk0wIj6kKX3r5zE3JSIfa3kFlqNvKiZGv
MJ3mOayMs+C9BswKi2NGQ56GGdZ3ptB7T4Z/1u0uzjqGlY8Zug5mZHQKg6tTefBpHqtJ1YjUQgDi
7nWNdg5VWMmrpTWp27qEj26H9WnVAztPiZo/inDmlX7DM9M8H9aolqKFG17X3MlTBHXNE0M5SEwZ
z9z6YLu+NM0diR+ErmzX+YmvPcLJznPmAs7Ls7TRKKIogRFCTw70/P5xrgYTu+i8RZeCDH7mH//K
bNsOsEh0RPVPyT1iMBN6ZCpX+hTiCv0TvYBfHpYHXM3MsnkWn67D4PVTZsHUJoVYOal/OVI0wuNm
7gfCYlFKMjj8dhviHbad6cpx+2+fDAaTCQE4JQ9vet6iBqbArSEolEV9E6NL3A6R+HEFPKbXcbPe
nUbr487SXwZ/3CaSAMEdogZrUuElUXjEf87OriY4QsIsIKlBOjv6aaR5xfGC28wkZf4S63lVyRaQ
lFy2SOfD8Cq1nQzbAjozrVHdpp9H7YhVhBFLcVwcA4fjPvolwR6CHO1eORTYyGvqykXJ7DwiJBTm
6IR2KOjHsWOPd6BbwVg5ij1n8miOJiTds07cN7wLdDdP3trXRR1cM7vBmETaDDOROMgIW0oMfLsI
GsbHYNyg5p7iFJXXmChQfidXkMTtaevYr1vkaRPg455isbR35NH6hHqgguW2bkMePHY31rzVGi5/
SR+tTqe1DXgQKR2ngEDt+U89aNr8qGgZRfQ0UNAdcEUk2HCxPMgIs2G9wUAT/iLZ9aaJVKFOCYwb
mOehpEM5Dg7YaLF38aPn4xY6Kp7lv9iFjLYG0tePTnEFkxBFzCmA4eZgqK3vsZjnU7Dvc+g4ZXd+
pfk5utf0ZlHqmEnd6lSGMvLe4xoQbPfef3Y4cZPr1rp4RDKMvlF+cHQ+MZz6SHnFFVpRI8OSdp7+
Nt2hiuc/6wBLOziEp/QyyA0Gle+cB8EOWJq6N6vqdm4Qg7fWZso45oy269YqjW7eWefQ+WCXR/wo
cDiEBtRzNfux4tTLpgwx7WzogJja6BUHh2k+LfnHg80nVruEr8WSReJEObpB9VV4tvxkW7d5w0FE
Yx/Cy+rrHxm9/ND3oU/H1NXboW8d9Xo3i4vUsGp2f9/JKlZOoBPsaYHh0wwwbZtdiK8zAuIdg5TG
esNaF4tTgsmxzd10Y3U9lCurDb0ms7yZqrpzZBjbhM95RoKWLhTrzc9Ngq9oM0m4GGymubdLjiml
jUO9joe6X4p0Oo0OlDpHcq8u3ptYDYaEYxMq0uYeKRr2tJLSO3d5I/Y8ghQ5el1+TrTlK9x5q4k0
DFSiRXzLx24xtpd8di4uGXAV5x0cJ2e37md8UeY/uw/vQFdpht+4iImbIOGyW3XV3SKCp+CV7KFg
1V3S5oONFXQrVltKDx9bru3EC+V2dEcEPzoxZOUHylYDgg6Blqdmrp34s0xaEjtQ3QMQY9ofGDnJ
UxarE6OIjBQykyg95dXcoHsfcw4JgJPNRIJc4f4N7whJ8sI5BqPn/r0dzgZPxWYGmb3940l5HPBR
lVm5GRNuqyAAJwb9nLA0lF3c6utGpzzO289Yr+wayMiNGfw367cWnhmRVVlvMOB9WC8fFpJycehs
cLlv/BrSjRPLlqX5ZX1Fy4y3XV/+5Y7Cgf8TqG37rL0G6hEy3tGCyEyDt0j6YP2QN0Y+NCCAElOF
8it24WJNkU9NL9ZcuQtmIpnKj1zu0UThiFfsvjamfAikw3tRYrkL51SnpZkBFdanvgv2DNp4pbMD
AqHlkGalof8Zt0Dtqs3m3GfsKUEQOXiRZhnQmDFVrMS+VsCqD1SCPkSbnr69BvXIliIOXxMbDqAr
DKeh/8Fl/w0EGl1JN5d1iGgCPvpgEBFKYsLxmwF3PC8ZbIvc5aAUZMj97vREtOu8gH/eJ/2kc/x7
iThOrgg0/0VKKMyi0+l/CYU5EBbGTRXw7bj9+YbPpvY2pWE/m61mBGBdxIDv238UKdIc+dGSiApt
w7ripmeEhZQc5/Ys2fQq4W247StooBJm7QNT1M6gYEpeKOfWvvsAEGFSD0Oe2yAv/SIHVe/azcMd
qXMl7vtT85KcVKizArQWQZS8cvRoPVrn9EI2z+jWujFalpUU3oipu7CEq37ZxzugxFiUbG92QDvo
6L7CZBGXo0OINWMw6z79AgFtOwp7tkAdtd3+IdmFWas2UawzWTpU/efRB9NY+zynrp4xc4CzlBkw
ZvAePaNnNAtmyOKQkfM7Wz17XJ2jcoTQ7i90PPAQe+ffrDnzaFmiyJY1pQS7GDAFVDIlJlyVg6IM
IYyAmzvBgtB1THHGc6lwLXnE794JqFnYu8w+OMejd+vZK9RcxZgxaDU2/ZJzZx0jE0RoBmbBv21B
uYJCuI32oMJf59R7BKceXyJHYftK/Skt+ejGJSnQU12XlVBoWAkTQ0yIIutWsh9Z5srxq60xR3yy
aTh1Vx9V7LpL81Zu1t0aY4kPnFXDR/sD+FZsvbwvZccIkyqatoI3EOFTapHPxot9kyZFTTeC+PNv
LtPIg0v/E2/Ii1Zj9055y2pNLrCmgn+jkv9MezF2psOkGDfQ3OAlxtKEhI5xWybqdiUS5MtihkBv
73/iikvjApkJkuHlfTG6BOc51Pq3gD4coFz1t35/kGGg2ICqXcdNrzlrX8xSLyZm7IjgUAjHm4vA
/dh7xzMkmjmYn3C/Y5eutF+6c1LnXIWanYd1F7txUPzpLpUA/42fgeF8Y3pat1+FD+AfuYBVEtr5
yP44gMG+EjK0URkh2CEAhmErEOT5+5s+Q3gHByInuvvwKg6dNhPSDMf4A0RzZ961b+iYckvR0QU8
4GvBSDOmQs1LPOdrh++Fyk2Vkg6NCzf3bw7IgV2ZSeYO7zC/mP/dYCga5+TexZPT7fU77IM6Xa4R
nWOvZzAQ4fs7LCtP55Bjx2nUqRd6PR0aE6/Hw2eY0abTeTlSqtTXOoQ6bIMHBYiiprA2k4LVAj4Y
BH1yUOcGJ9sJlkTLV4/nz1bO2Zm+R5yjPl09+5cSJw/UwDEriE5+WQ0tSwNW2KWrrpBWueFItnFu
v+/x1baHkTF8+rmdeTzPQi94UiX0WIe9IwnpXdnEG9xWNZRPZrOIPsOrdA/eF+FvQJEy4HYzJiec
SgRitIzuNSpODjyJSlAjknLn1Z3T6MFckebiQIZljSeH7wcB7oKOhLrYAFx5McZzQByElrREqoQx
/3IdBsXmZJIFGLD/x9J5bSmOLUH0i1gLb17lHZIQUJgXFlAUCBDef/3soOf2nZnuqoYS0jl5MiMi
IzUWStZT9OQoS7eL8T5cNuxlRzIau5KR7+/M++SDDWbTwi3Tpr89WruarUf/UtzhpLWp7UuU2HyA
CtV2uO7ydTtd0dGS8la4WzX9tdux10y6VzGB3yIXSGpOKRaQ6CecgNObzwmaOIONtcr5e/L/ov6g
Sh7Ure0Cp9J07Z6Y/ABxRXNRV/PBMAZjAGmLfB4a3jnjJblsxA/an85Wi/Ik96sJOBLt+PVfuXTP
HNwvexdMpMP9SINLZ06ZWT9+sbUb8WwALlHLGrH6vW5eI1sPL6PL6DYiV3UKl+fHopootpayNvLF
0dFtpzSLFatNQkrB+iiRVz48kBuufYfhJnNvrCKCGayOy+P1YMTd0Dc6uoHOPqz7N+/m7dyl7kwm
+7Nj9zFq+wXvuxuSDYaksO7RLYY5uJDjl+xNol9cictNdF+8WyuWxRoOqIR2LE2zTkb+zMa9kltW
vI0p0u+G6xOYxtW8mpyeTNkgWTVGzIDv15MlT5S8tknFBXpMAYXYjva4d7IPa91q39j+zbzZxsAP
Ljlb+/DBXaYLkC3HemFEWJD7HdoCG25B8SavOuiXoGI0g82ghci1isZEjSP3v9PGauPfjihVytmy
i7JMNM4VG6S3KygfNqjk1TFM1iilhoKGPjy3fG3nHJwFsb0SYd9jXgbq5YiqPzXnij/Bx1hxF+hy
stH8ES9pFuXUor7vXZ2DJ7+6lhmRcBopAWbFbqSPz72FR/PMTEggQYISQ1a06XEDLaZnkMuaJzaI
Hz+8LXQCAzp2l42rFqMa/oCT6P/zZ5PdcOeyQ9OTV087diPD6SHkvReP8DKqstzJ623hcM8VqCMh
s+KBwu16Z4qYs3tQkbRRSdNO2xii8kCHDw/PBVcraAPVBLbGZQBZmquNk1MLvLzrqrJYg6durTtV
0pk8FtDVro0GL+9sgmSyEDZ9OurCOlgZZdPLI/ABbZaJT8C5N4L/y7+S61MybcEQr3wdAPXFBybr
J9Bd42u36D2SA3kV1+BurUXZnAX75X1VCeu0p3V3Qdu6OprFeQjL/fpv3q0Qy2XAUetfnM6GRLFK
Zl3iYLW5IlKkY7C39n0+lfucbKgdAK6xzib4X5I9NNWze50enOeQKgc6anHvVofn4DPALEMevTGm
LaSqF478gm1IJUuWVzX3OD1ExwwI02oHYm/WYYWz7jG4xk8qHrwJhYrJU4xs8ohdR+5VCNAn7Cwe
/iV9RKQSefixFrk33Se8nNWfg0bQRkr3Asg1OennSKJIbU0+THZZZQQW88px0dIE9ZZzjgsyJ9D+
7A5cruQCzJCufqom7/X7zJ40wnmfQX2uOgPm6eU/XdJDDfrM1MTwoiRkM4ZjRDYoPxji9ttjkknZ
fqMChaDaLnfhZnwMarQW4x3SnnPQxhgjm2t6KumkBjigZHcvWIBB8VrjA0cHOcqRZ8G9ysNydwdi
jbSD2abMhjQKSN6PV7BscpYGZWTYDn5loZTDaXVYJRxg8fvnwVlIDhssWsZgldvTH7qiOeCupFQd
55qtAQ2d9/Tln4PysOHx6O093saVwQknXcL1k5iXr26jGjMIMW2momji6I15NzVQ2fxEG7O1uCQ3
VsmwCGphJXyvru7ZPSW1cPkx9IdN/0OOwarBiExX+nS5Z8khufXr2GmaGFFb1fQ6nhmrDcexTMnl
tLCP4K5JaxC1hzWP5X5IXhf2w9WseYIjXoZ+xJs/s+ip+4veBXUxu6eWDZrBEYPm54qWbUrRMBkU
7gkegMykbTVsCulA2db7TjxdB6AFJdRmOCqxvesU2FunYzfTNS6XMx/amMBCxSMnHrXSf5VjaKp+
Gurdl23AGBkeGEoR8PFH22SfHIHNw8pCHPyuVwnPLpaX1BS0ifMPeb/HRVXIRj7EDACALkNoaHXJ
TfxAoHtZG0+IzIOzJ9Ut7FqY2yoxVG9toV7NFTfxSweTCy50QqRre/G2SeaiiqVNjpiCV4rrgQLw
WuHHP5I5Kqk7wITD6nQH3Z8ScI9PHGY7qduAbIcfS2+vT8UzeQw+kcaMNpw8PDO8lCXHQUOIY+s9
nLudZzV23yN6RW+wVBJQedJNE8Z0cVDrhEyPxO+2RXWpJwkYxY2j7QoRg3iyBxoE1Mraj5ZSuqdd
xKr1VAjIMWNGsSyY5W1vWNVrY0aY5LAmnnbxb5Jk6c3YR2QG/D1Z01UcTN0o+dmv2X7wtFlrzgee
owOaTJ4MAUbPBWfUvLTUN3G/g8FrfIt+dpEOoEUXHyiD0l1IoKz0hAfcMeZ7EMCWt2iKV6LtdGXN
d6WHZEa3Rh5fok5yiSCnT5HqfBXkU3WXcGnOmMYynPGQObyUGu8C4o1LJN1E5wZThj5J/leCY627
9GxIKU5gqjhNhsEe4xeIzCxo7+lOoVeLm/vyO0A2tehDuJHj3oez2zv3at7eOSXC2E7Jniy36O3s
g3N178Tnmnd3OQV62pA71rs8jDg4FuselF7RLYG0l3RqdvNhZ02pyaEYX6C2vDXCh9XJzl4sUAIc
t37mr/FyH90WkHO7FVmLQDElvLsuXrCkUDp82yS2hVuigvj35+oWXOAWisC6LZT9dLKHdwJop+Ge
giC8hZcF3+Z1zDcVf9Nmm910SHKikUBdPPLjPSkyzIanc7hjCyEo2eXJxdvy9ckHtIOOAo5Z/uFE
J4JU0/rvLGrZ7YFS2jdJNeYB+9GOiaowjNby/VtXVss/H/pW0nLKnCT+oC8R4SjcvzxHfEEBdA69
PwD0ieReahZnyrQG8bIM1nY9LThDt86LYDPjc2NUT9BBaGJRqeTk1+T93iyCNuIHtMx9WImbUTMq
UDHim5VozOund4LCEIlxsuXgrgRM4jCcAnv4JthnfNXXfr2v34toJE5JCvtDJ/ZtXqSXeI8luBq9
5mUKTPphmYCr8c87Z8h8FNkq07tuNce0gkDpyNp2n+WpRvO+GHOV870O0q7Hj9pByvwjmddpjpPT
1ZM7rcRitCjYo9HkMld/vPrmn7SYrNMy50Z0pDk9H2znumguL2hgC7DDxr2+rNDWAUCXG51pPZEa
7V9acSFNJAOdkbupCRDxBuPD7+Scen2rJ79k2QlU3Gr/06v3rw65f+8Bd1dEM/RPUGl/jR6cjUiG
J4nt3aniVMH73LGWjvDnZyDcP5fFF48xXRZEnw8EUTy5MMwcdJbuwoep+yxWAZgZlokC3JnTL4PJ
glyA5e9bgnjSoN4hEEIwwchmPkfei23fnV6FCTrTPQ6BVWMuLu+OSGHOiJWvRYwdy5NZz0oFkMzW
BW4OyE5A6sD1F9pMDAEYAUbEE7k4C7zBTFmV4rdWVA0KlmbN6JnJVnWjnIzgMJap0nrBOw+TTg2a
HFTTySFClZBSGs3eURdluqQAU0vlK6gCrnBj630eoFwQdJdeILKv4MWT2v8wsp0b8jCo17S23k6L
vyQPBtIlCk7RZBfNdud5A+ZC38hMQSuR9yS4g6PwqNS3mS2mCeWOajpdzpdZunmr5ffdVeSpqFHt
+nV7xmzTbHV33+Ei/yb9wenuIp42Vwe/+MaojTVur9NtdvQbDB8QScoQetp+Zsga7ngbyN3gDcn5
9WSUpvzbtxjv0EfCkMpfso5zFfg/GA8OCOyEJx4I+q7YVSTsFebe4FWm57NOYXOpUwVE361UyivY
RUcwO9n5cpnyye9ANNCoA+0h2UBWrXjikosKfyeO8sHPFm8/n2OWBQ0NK5uDmSHU/towQYhi+oP+
B03KRKN7U9pyaRahQKDXBM0hV1wKkKZypf92bOdv45XcXSrnnPXgYLgjFeasja76YZuwWTWsysWH
MQ8EMYmDhBybYtwIk/sIERG+9MwclIeQ7NWeXE8zLFsdnIsqtExdiBOXb1MpQUJDHbYOlQBpsClI
p+OcHGWM6/DhN8F29oQ4yghoj5l/GyEHacWlGEDytgB0oXrTsdkGRZ25T1vga5vZhDMmZ9JeFF/x
MqTD1lZfvb6j9F5Eg1A9DjbRC7APIcwSSRKRs18IKhqeAVjBU+w2WZcOjfWKutzGadzJe5TDkCgb
Rwmeyi5KJTidK/nThzqa7Nc5u88h1Am/+M5UMsAaxTIMCJNqt863NtMxeHSp/NmYGPhtHRKrL93y
IXMnI1MaROuWxkIL+l9QmOFpTtK0DjQIJe/tgl1wX8FE8TWdtkfQMOgxvjeAsIU7OBs+pwBVPWkk
nkCkknpr0lMyMxVputMUUBRnRXBGHte9UiSR1n3gcAquTNgBRSIyFn4oByXHZdxMHxyV+uga56Ef
zWQWIoVgl00fMJjj+MHr/j8jiSp6L5CGgNLROauA5DUvEu/v16mJQTjWPRW22p8XoGIS1BXPl9oM
eCRE0XHDsp334IYjBLG54eSvYADAYF9FzEJ/AhRj7ag1VqtompA0/BPwPEazdJaiWfEv5W+60LYO
I81XacTtQS7rd2YdQt00yXnJtL+n7yfuMHWFNIA8oj3RxyvZlyOHKycvn3ljvuOO0yLFUwatOwsq
wj6kIiat/3iVMDe6UmKhG2F9lE0nK9wMRGpt4ILJWQ3yCGQwIn0x2nQ4YDQPGI+JM7cgd5GS5K6x
H3XMNwNMBFRpoAy0NWBc2owUwToxWRIu97qVrC9Wnx4sGyQsxcoCyJtIfB2FvZcBrblJzk0yfRX9
LE93rQVsQhpS8bIcKAT4CANm4ZDDkIEpzSrFrHge8FX/ptIiEnHzNTJHQFULJJ4VgTIK5EAYwOJq
UqVlJbuOalQfgzBBaKKeBlFdCHYguwskN2IRA1LqunhT7iUFFY//ny5W94/1wgJf85E25mCA6pp6
RScTZW38CQXJfkCtWH9OHkChOvoKfGb3kJBu8jQKimTBq0X32C1Au/iJbCVVPwfgZOWszoAmBe7E
J1QdU3+Rcy8KD4WZwQGnI0+tog8PKyePXJ8Hyl/1WMBcsu4ydy3gDfg7HW4ys3ko0aw7RSS4F2/B
+U6ThsX0CO7cggkViDj9fF4NwAlAA/jEQhSOkD1r7223xkrXN2TyHaO7BkK4QQS2nOkrKi0pOn5g
2tj81DICMNDYk9W+IG0+EFLhGizpju72YFyHaKOUUxdQy73GqDZqjCQ5q4RwR4SUDWA5QatHrg22
8/Cafhvw5bwikEDQ9ToMOLEPCXo18ndydn4DKR3cMCSK65M6OMqIBUepOdFqq+pWQjFsPA4uZVjo
GjA2ak23f+dlZVomxp1oQlj7h7/TGzELkg/UZx8m3OT+dr6dH+EU/2hOeDSMGalPWomZETph2X1A
si79RrhPSvFtNMNSi7ydYQq/+aPbilssLffJjRg1QFgpm0c3VCfZK6vnVoXtWseDPwROHuJvdVyW
+8dlbcp8CX7KdSlvKHkr1XC/Po+fTDxUZr7uslS7SvzZWfGJpUPE3jpECdR1sF74pdjox2bR68Ln
YRrR345EsdL7BHWaIhiUOyj8houn0uATgxuPyggvUBLCO7jH3jGA5j/2npChEgJ+CELCfNt0VKEp
ZKYClMITJEMrbjdsZZo8cVJ7hFlWnwfpFjU4BxNf1igpRXAQRfPOJe54ADpI5HS+67GP/2UJL69N
aKaGAd/TdhEDwB6GF2whGl/A9Y6PWNNQs94sJyGe4a2Wuxr0pNlIqjjKoP/ciox3CIGHQaC9FqoT
LpbYzuLnmNNu0rnQMo+g91r+ebdt5d3TQvUSFIF7oUIi9rJd7ZP3ViaooKrP8DF8beoy8fDFmfuh
ZNI++oYRNm0dkK3j1CL2CII/a4OCQ0OjRMDqF1JPwqQKO4KltVTUxpEkqvqHUArRRvYV3TGmg+P0
mxMRa8heVWBVYhJ+XWsJNFvB/Burdb5xzqlw+genK9J8Q7POAEWxE8WiJBRwNQQ4kCjZ3YskFg3c
4fcAiPy+vaHuv/iUZGow5xX82H/g0oIQhhKUAPIafc/6M6qLrTV4+Qgp1hi+dWIF3XNXkAqhUHHG
e8CrIjYtcc8V+dq/db8GkEElrNv771L1UQpuiPA3sI4rJbZkMrjnwNc/yPJlxa88R+gLKwXemCcH
9dSgT4xAKVhNDBcSFpxnAYJ1AUo5KCS9gYhmToMO+tgczVaDfPtGJhyJwIFsgXfRlBWWBPAcKNHj
a6CBLQYgZgmaStkF+QSopPQkCxg8Lq0G915x2mAkMxd4CAGBbiAvBpXRBdesj39yNggGBIkIIhmT
rQFJFMa0ghb5B6nLP7TmBny/QwsFaCQhEjYb/FPmJIZqDpG7m4sj/wK/cPUtQF+Okm/GpgSovxeM
yF3mWfEPtyRAEEOSk5NOoH9lkSqHUxW9KLhBynDugHoiGSE4jE7IMccz4531TS1VAWncLd1jPY6a
I6XKLOh2VW1BEyrjA0ynIYA0s87SP/ldMZOQ6gBsGDKDXAqB4iPY9Jk0gDRlqNmyfrqA8iQ8BqB0
+IM0QUy1tgZlGFi3gsKMNVcx3l0lIuwoQIG6vQC4TTl7kDURP0XV/woOpnwjtaDIorTnhDubXM/B
WYgSQ2/ztHn3qQAwTd8o5m+kDOg25PvLU50uBAuCnsBDCFJRHehCiYBYiBHssKnWNiJp3RH7PDz0
a6CU2geXcAX5mRQsFFG68G7RHRAcIc5quUNnDb2x0ps2YoWPCyeb0p26v1y7df/kUT3js+fTse2l
dbAVhtmeLULlckXyAwIjQa0qxdESgo79zbGoeEocxA6BOKEpPiUuQru6AMrJXf2XQx1KQtTHGdCR
V8hLgFriRW8Pd5bcH6xVWYBYk3/77WUMkrEVYmmgXqWnyRCI/xGXPRKUmi+7BY2qoWFKLbA8vIvz
SgoEdTS5dgafiVzfzkznpBO9Br+PkoHmE3p3hdnS0MIL6Z716UH123gtzewG3Dy+Cke7ikmJvBhK
IW0wg+cam9wz5k9oX1j9dxx/7t5vyXm7CF5K2JltsQ8+23wWcFGUL3UaLtGmIBxAhYCHPEZsT3qG
1elKBrfCC4VNpcEdJ5bBh7y2BvOl3MYtiEm5vViwspV5C/dS4qno+Y+nVl1APsby/0Dpc6aR7p5Q
NV1Q6AChskGPX7fvF1KfLqXLoEl6jnsKWKkclDWiRHZaJ2vcRt2EZBvPFtacsPl1jA+5ijcCyz+p
0ZnL3aqvmREQsjDqYG7d5n3a5jWAQMAsmXvxZHYP/8UKDrPmIzivHHSpQFt0gPGXfjvsK91KSSnp
mIhbXOfL2vHD+PxqSeP6SdiDFkgpLUworyr8+/jTMmhLYhcgA3I6YQVqoYeGjVBXFzZs13kP0G1Y
mEktqhNxhc2Vf9Q3dYs0naSKxITsG5hf4PIT040PtX2KW5b0WGYpqQcdemuQmf7oz5rAckMiqdgg
ockz1sGDHLSQaTPtHMYb0lOiOqmS3mgiqpCvFUss0aLGf4SOk0OYZ8ixhdLrHQUTcYorhuhxKgvp
FPQV0gjvYL1jmJ3F2dgzjAUgPVvzC2UW88I4QS7+2muhhFFVrV9YknBfpjXkbZLmPeMNYz5pO6MF
7IfgY758+KFLKtFeh8ilhEH1qBKWE+wEEVKHAWwxWxfd1QMAGxHZXGfBSxKMOhTi4XdaNadcKDdZ
gW0BbuxRMVOlEspVO2rtNc1LP6cg/lIdiJYQWyKEKkEzTA/QFXoQOktg4GrhwYEtbHinBMHU2nwh
Na4652nLu/JTuMwGYf3aa8/bq/KwZtV4fJAXVav5dwC8HLA86Enjdv7kGa1pBh11sN60oWz6FKu/
IMkjFCO0q1TTVtaO+M1uHdxpL2tQ/ty7NQJZm4xkg+E9deIWV1ZSWiLV/UmScSSsXUi/Ohz/yGDs
yxidnVXzPlRMBEZ/HZV/yyej2Fo3ENar+aKVh4p7iB5r1P4VVJ0yywzSsos8Je/VysZpo0QN38x+
JbwlefhEM8e+3pkf/3xzPj6CVOSw/K1jt+0z+2yKaoxVVrOeUGGwWAcD8szpIOIZPZLqvD6sGA8O
lu7BuaX14eZpUHKX5wfgFiBP85od0jtqtebfOYO+zIrs5l9hJHUscROddYzOsWFXaF6nwuZcSzcz
ozU+z+nz26S77BzfouP8fgyfe+NaWKeq8WS4wsZqf7zarHv5xC38sd7Gc+c9+KK7yxosZLCcj9Ma
ryFCVX1TM5IElZLKmCFEwWlwn98G1R/2JI43M7fOnT2iWwAHJ4KVshzm6ZZeY67kd48YzJ8F9/lz
/rFu/iJt00/QcdV5/Iyu/i6luwBu135jW7FLX3Z9XOoWPv5E7sx7jnP/7rzHpV4df6JGD+daTGtq
+EgyISA3Lm9DqPmMuEsDHsQwDbVb6euPTsU8jpvkoyh8PNYh+ph9/KQPmhMRcS80V2t8o2WDGQ2I
naImJleMTw4qZbjxD/k92Xr3vDc/WR19APoeG9KAWzCHRjgs1sMZk2AyEKzhuocemXQyfFH71Uag
AIc+aRmlZwhrRbXEBDZGvNhvTjSlTyenPuwgQkJ2wsM7kQH2WFgfmJEcPvDC4YlghK2HjkCpKFM9
sVaKXvbtZ53OErqP6svmEpHH/E3z0eWHxpnmcpZIME/7zOsPCxyGzbY72AkfI75SQw7Hg8V5bdxp
GBWwsY15gGbqN406Q2uP0eNv+zPSNBtRAHtePX1i5HRqmw+AxOTxRwU2oxvlDPz/+rtSlVOM5czh
oQNFeHer9090AsR7R2p3MI5+DYyI9L3X7L8CPITb/dxfDzo95t79SSZcsXVKYgFrIq7DN+fqtwIE
fPhd4WAhGBONHF+qUfPWXOTGdIh61N7RekB3fqf3dq6smSomPy2XuUANfmDbiDajMiNz6wDxLYDr
cv88pv8ebdHVogGNKEaKAarTsI9LDJYdLHrRPVT9q7M6eS37neSRYsOrt3YPI6go1ELKYFAq+Req
+NnvKVw+IBdaw5lDQczb1QflmrG6jEAq1YHwhe8E68uvmXRLSNq2/wGja6dAMyBcOEGrOJJHwBU6
BWy/ZaLZQVPtZi1wadPr/f6Znkmbgx25FADYMkaukI4lEyAl+gS+U25K8Nc4roD+g1/Gt19cr491
AodWL88SgEflFai/HXrKOIcxeEYC4ByDI3IVlisXKl5a+BpoErJL0ugTKfVX4cwmJ6tV+ngKmy+S
H8TpkofblWiGBBG1YqQzh3PSFX2/FswRFkrozwgWpZ/mH/O9t1v0wPShKvu0mKEiZD+pCG9KJoco
i61TnjTQ2OzJQrI6NRg6a6YAsyx6FQq43XRTgu5XabtNhEV+uESiSf9DOzSCRI8Yz3EndQ9QDQlU
KUN54KD+Adg5/jxoKuMuVYysQ6mPRYM7G+Q08UnsVvW3i9vMrKfr1Sy9jE4oh3r75IFNva227Jr1
6gMlkGxSsc78KtVD/KIEJl+7d6ipvxhe97UgpZ3eu7yMMcuoHlTNlTLOhng9lHpIKCw9db1aSPyn
RYAS+OGR+YIuhF9srbvt04yw5ZzkNAAMwpIjeXScxojynB8jbwf6IhEtNI1q8srWyOSWqkVVWZBy
A4B+HyEyqkokdWzOH0lRUGiTSek0l4ocbYwlMSSynS+ey/HD0zn8XtIzFhLPYQs90R4kqEpJ94MQ
BMr/RHcfXOEDaersjWydO0pTiMUeg9/WRBlp6l9R1S4y8gaiJeop/9jdQdlLQ/fNGahBKqgRcq8g
ZQWE+0RKRfIME1IX7U82c9dZ1awjxb/hvJ6DSIDjDK/dlrfFkob4mAr5Ag/gplxomPjHz7zCvUTY
1xX3esG3RGhvEjRYvftwaxG0uZXTUtu4wpDvED68cVD8cLEPELETZx4b8OZVEUIsdj00fzzZ94Ox
PqcFA81rAELs+qYP8FuaN0G3f1Eq4mqlQhBgp2yAE4iAuPWRtQAOCrypTk7hZtTCE9YGvAEvAzrE
L605maWfRatlsGw25CP0E87ABPiYXRDoDVAfa5a+VRvUb3Z0Nsm+v++jHiOTUGX78a7cCpBV9g5K
rW/qeO02iB4E1i7X+LtZwKPZAspPHirPaI3cgT6q6TtFqhNW05nzPaAQsiEhzAkCkpdzUQcsLULx
KCDtVLZCXfm0DDVq8bLZ4A6olpHlJQArgCtSRlPRioPoApmHwIasuQBZC3DvDAWeCkP4c0SDgi1O
thSkJFfEN0xH4aihTSkqOe60WGm4TddebbwdYEPAD6+jiOeOeIjzoxrTne62fBFO/S/AHuYIuT6L
A82K3q5XPTknFFsEG4AxdiJ9OkezjRS3abZTniLG/7DtFTS1D0ZQ/l6Ak5Hx3WHZYtDFywikPgPm
Vg9OM1VMb1tVv/ICXgQabdKU0EQwzhBfKoh7rOP40lfuC0IfN7JSTJhDaEiUQueQzXAo5EbMfFaE
eJTqk3zwtGhOimHbn6Wc/4ACU9CNQBk5cJQUQTVBIKwPyCirFe5CxV0p/3Ke5gbwXqj+0VScbzB5
t8XLBJrQmIUemsQRgJGorWoaZUUrO+CxJXZFl9GK2mkx5PX83AGM0pn9iKZ0CFI/ZMHuXKQUFzq2
m2C5SyhFs/TDH9BiCOy7IwuqEvOUuKlYUEVUGDRXcJLcLFJzZkZl/H81SrON5SeqHJB8/7v2L+5n
4fE32CNFKYIKd31VMg3ymPWUO8Ui1wJlzAKyXvG8lUB0PGcPQARIWDLtUu2tsyOOiJsUufDjQck0
yFYKecucFbNQUbLo0LiiapBLJNpz+DN560mLU+5JyCWIhoTM9gcSrAMjVfjC91YKg5QW+0G0pRqY
ClOhzOYEFNFSEA/RaCnqIgJrUO0ax+kxWOgE0dNXjwbbDd6PF3BfvxtA258D6jqU+IxnGrx+Gwjs
VTh+zyb/GB9ouy7hnQbiJn8SorLRWNzrRtGTUK1FG/ZrUJ4LM3w4VNLwpaqht26T2NqiWuaD1e1p
C0MnDO+oQkVGojwE8ETMT75f0OSCrtA92hXmnnt42XQmpclpdSLYbgwsINYAl9gNlunEYgCifCdO
sq7HVqzs4fDXv6xwagsP02dy62GR9I5OMfMQ6EqYX/0LxqBoOZybjKEwoWJkJBiAbOYKbD9OXXx5
NgEmC+TWQC8mdh5Zg5ZWvBTfAB1ttFnofitJJTljg12ePs19RF9h8hjfxjjE3IEEaWdibBv4glvz
ZTh1csvGC38HfOlgpZVg0u3qrZ+w1jSsYEf3DvFEtBEe4umPk+zefDGqIThEJybQPu3b4MJMU1Wy
9yktxt1nDAcMXgj11ECuec/WbLaXzzg3swWM9Iq22EbDXGlhXURP1YdPF6kdFITDeU52sLEqnNtE
mgDsLb2BTS8Ix2bhdajQkGyyXEB5G3A9jRCk0iXDwonB1Gj5GdsRR7Yz4wTxa0AAgGlc3IyLRe33
TMO69UuOQ8d0DztcSzOYLCFCdIGZjPUDUQy3US2RtfCzoGXq4bT6LzIYF1fjaDYkC0PlYDzGe82T
qgGaiLwXFHuz1rAjf/eg49USDID9BpKCSGK2B201yWminaO2oIp1SZMm3VF53C3j3D/Ai7Tea7q1
MU1fg12G4o0uuDMAGINN2HHKIKaAKPMNQANyUrUKfvxaxLSYASU8fEvDe3Kj1Uuf04uoLUJ2ap+S
KqXNnRw0aiFe+0R1eRQ8f9pYLmrwapXhKEshLu1ejrHL2utwB//JKW803mEa8fW8SXi6ULogEuAT
OypXylGS0Cc5XhGIuUQmQAI04FEZtxLh1pf4GASGThXJHztQN8JFRUYqH1bIfoygRRQzCOGxwgyz
7WhxL/Cj7XQrbvohAuco/Wnw/mpTkOW6y1pW69ChAY7x2/wtS2rmV9ErZ/DZEASisjvgoU0LFoYe
EM6m3XQA5tkl7yOWKBGXxOzkXehRRUZDEbdO4bTOiEzqBrEd5tRE13ZuwbItL29g3p2ZDcZ40j/N
WtLoIxrsXanflq3kANynlItkF8b4A0IxglygZe+ByfSJgrvPUGajs6xC/SCX+dkT5n+LDrAYIEFA
IuPAf2NPKduuOhkrszJueH+N2NIMtqArZPRuOy1MS7b0jpuPyeGJFcBhvCFEjzd3vKvr7v0JXMDe
ayJm+VWi9nvE8fnnejWa80a0mchygu9dWUYniFYBeaiMRbJaJZqN6chC4YSYqE1ncdErg4Qt6VjC
BWjTLRjaibVMUEsYDeDMsk337FV+m5gCvf3TeP3XpOEIt+8yvt+bfzOFxyzhJpwjUAccN5bXNCVc
EZngPz3gdjztfE4jZLRDPsNXx3x8yPfT5AP0LUXhzu5g/YFG6zLoLAs8pXDi4ZBA6oqZjUDOL2SM
m7T8R7+GYKsqo9FxOfxMth2D21IgTgCEoD92vPFv47vJBEwk2wyJ5WIayYm0LMDRCq8urhSgc3yg
GW/eWZJX1wFM3erPJX2BGG2W++V2XB3ed4i+lbueTW5SjqvP9EFnEnIvcD0ljMg3xKSf+i/Y3C6d
ST2GeX/trmh3QCvQiAs0qCH87GZmtWISJPJSfDJA/VFNImQoHUgGCmoxjr6kRR1OnvHuStpfILBb
nZIiQMN8YOPeCYyIbHqorVnKHPG3pE4hUVNjBXwqDUvVwR5rk/qkhofx8ObJzE/Sxhwy4BGeaLTR
JYisvHgnr+o34jovOo1qGTYKpGAXbzNqR3W/9EOympNPw+uiNAPPUc/KcflxcTVIZs6G3h5YgyF6
Mh6c0iDIBX7eNyH6lYaAsEP6xN4nUkMiOWoG45QXZTSQKr8SUo1xzTzcNQoCnr1+kfieKN116Td6
sy7APTdUN6CHFtoaMrmZnxnLyE1dEYIwnvAVFG/83JXy/qaFVEyiuCVyOv1a4idITOmYtDDRJM0P
ymbWalWI94CoBOtXCSDyT+IgBCGSK+nSC5erhB/0B1/Ax+UY+hbo0hh0kWsAwvJah9pHWUpPcJ8w
XvXCAQYkC6VuUukU9uL7gcmIkDipPIS+yVxfX+UO86MJjWC4aqPXn8TKwBquoOwg2XLDyCS7yJQ/
fb4JqejgHfoLEcJi37hmam4Wz0pSJ9fPSA53ww1ZXkbly0m4Yn3Sppp+G1U9SYsl3dA9/cd8SuYC
rIXAo5NRkaTNSSk+dv0dzTsim9EXLyReoS9rIuJrZtVa3J1vk1aMngI5mNRO6BTWQ/VldeBoWzS5
YURNQbEGyxGbnBK2/Yq7/5PgdNRAOHqxH5LQLV9Bp3t31J2OPJU5XSfktuorkrhRM6ZwkqaHjH67
VTUFMW4DboD8+pcRwK99x8GD5JX+MASVI0gvtAS0D8Rf+gvfABx8vnorLU9yWHoIkBiRyAPaIO78
LdlNFG2rfw8z733zfX0wVCbcoBXdFkBBAIySTlMe6hnwUP+dXCxIZCUbi1KHDFtMGV7aISsrW0p0
r8sHkqKZg2XHV5ipseI/y5WfdEP6s3o/P9Z4PF3g/MRiY+lLjCEqXsRcBQQSblMqbo4xPZzCvejD
kfFLbCO9na5CTQn/rke4ZOZW4pTyEQmU9tJXhiRFFZeuXdXETKpJoYSgxfeRi3wPtWVzsEapxkZC
TiWqr9Zl8yz5RGzMb/SixgIJ0y8tG8oJJFkHr9a9Y0XrC8PJ1aaIFEvKRN023Mlj5AiiE/WKGXGO
20lFxIv5l3So+q2CfZO+LAlxJGzTkmTVxv/6rql96R1s8nqOhe9Pxtp/9E+9qs1cpagW86qPKfxF
OiWuLdNNB5xB6N2h8t0z7g5FlxZiedLhL3UQaDVhE/TpeG8xrTR2pks6v0ej1F3e+KHLlOW6IlKs
A60TAXzZy/AHGE8N+A1HGGNziTRN+Il8mML+skYAKiTiVVBiE7oj/FAm+CsAcyG5Zv1Tc7Oc+P9o
eaV/L0X4ZqK2ZZGoMsca5jugTS2vFXOLLejMiNdmPI9mySzhreI4DlDGyD50JNGcOWLceAttuIx5
ZowYUx854+l+2khsNS6tzHx2aeUlM2+jVZqN0cXGwcf+dtUOpDCeoKWW9pr/SqIOQhPpS/MPA10m
FVBe+Umguj7MG8E1klp9ZpSjeYyzEXvdDFDmbxHNYq+6z1oBVyNhO0Yyk5H8biaTeTxkTlmAllbT
2PkA3p/XN01sjeShquLTxnxpPn+jfudlQSCn5n5/aMbciznGami5sdpGnwtUj54+mEv6r3ZtZrW7
6YhLj2Q3c6Du2XR//3rB0DQnI8LLx5xITF1zKy6yRrqVg3kf9szpI9LFm6aZ8LmB1fmwNrJuXQme
9LydIHIWAnXuKALejuM+XkgMldnyM/76fX5ywPX0/2Zmz/NA5e+WHU/iScs96wPLAQfdPl44NL+z
Glwm9NiBScXIX475mFUHwb/dQeFOTy7vn46WVP9KViXGjib2hNvHg8emCstcPT062EsB8yTMecXk
WVSdOHJpzc5cfHkiO4433P99wP/wlXHJSVI9XeHyk6Ea5Gv2MPA0+DR3+gHWuFcfXuftTHAewkYq
TSPG3n/v+l/QD7hYFqIdD7lVmCXLBXVP68Vfr4+PJI9OU4X1xBF7a2CNRqoG/b8/5srHvEvAs2OI
JI7qcq/oWA0qSuOXUcRMnQcl57TmiUUTxtm96bw/2PLEVzHZ536SvW0N5ofyCjwOsFTvWHohn3se
f58LI7EteeU+uD/62ThOBHWvSpGqi5X5xN8f/sVbM2SaHfdaq5bOAzTzEtuXut9VfjAKRGW1YORq
19XZk0tFSQXXteHAvPJ//EO6/85xxDsADRzkSfdLPNfxSW1jTHQ0xtLXQoIiJqNG+hmjwxlTEznd
xE8G2WBjnRY+v0uSqZAZKVyORnc8bhjhmAky3a7j+LBIOSeRfjBSM2KKIiW/TwbSWOHxosyJ/pUV
vdgPaSrVtE/eRurS5hgXVoicgA6ozHf9SLHrqwFRLBkpRNxpBNkThVyOloyYQ/cub0Dasdq5KyNN
XwHfbfVosCMXSXlVxMO3MXvas3gM6CP9mhnnAXtbC5HA8zPh97iaSRh/xCVGEWM4PAWv7nBOJ0YF
10PtsTc7Ze/iqo21dp+NbBt0V/BT2Qv6GaYZwCPxaINhHJhB2cCnyBjyet4XqkjWEGo5F90Glmou
14abLdlGgScq5S8MTPlHRMaSTaC7RkRlWY2i2IyZgv3Eue2XEMPuivTpS6abuVyByTrdU/qX9JPn
2q/US1yyloW6X15EacVvN8v8QTLwM5/5VzTeWm+6g27BzFvWaeHgLtsTE5e4IWH5xEvZf5N4NBnl
Ef+aTBhJQOwtIOMIdgQ/HNJabnVMSNWSVVsBA7wEqmj9QpKxhol2zGjqe+yheTxTp/7meww02Ixu
uuST8WHZzPEp1pSoEwZbQywZmelJaGQDsv/LhEcNBL8R2sCGQG48hU8Fj38v8Pr9QAMGPFyUzWPy
oLmomlLa5oDvVNDVh70WqQMW2z2F3FCaLQozlRxymWb+LuDMW7muMeGG/kfTmW0lsi1R9IsYg0a6
V5LMpG+SVl4cBSKgIKAi4NffOZN7jqeqFGmy2TuaFStW4F+J7Fgk2EfbahgYgrSy19Dr89KACwXu
fEDyuhxk+780rttLkqUYuqO5o0SWDQzt5rslK3qZXGJPXAfOkdaKGId7jAvWULyzBPEvgNf28qve
8OgqMziS/ahTHmBRPthE+tz0oc1EbrCBacpahuG2p8xHpD4CaU7ZoMYSxHvB2igcyOHeo1sfcgjd
9HBzrgmJc5TjdMBYMpTFS2/9BVG6GYL9Bmtae4M15Cx46MEv10eK5HrNngoGXDLw4E/yAdckBzdY
zeKVu1oWdTLQHaw4QWJNjlaeq0XGIhHKowGuyput2MS0ddFO5WViZA8NmC3dSJoAIIFMS0waON3a
CeEZ/T6JmhdnrgE/5uG2SRnjkHYBMckuJkwT9uejd4GBmsEdUR/RuNHPjaK4F4/YlHwxQLPJEgvn
dwoH/ihIWw5RQ4cPa0RMzExmAwtUyuKtvklkOqLsSkBs+mUDYpOs1tqcyVjGkHdFYG2kR4QWchWA
WkhYwOdInKV+UpcnqoJvtY8ipHlAwKI+T/LoComxIFxiUqllOVra08HyCD4FrzlKVgdsBgodljnX
QumEeBRyaGxksWxiwszdZMeCsN5rmOgXr+WEV54Xb/H/6q8L6yc1Od5O3pC6C3TeiYHsRzcL7kNR
xicZnr6Qw3FTI4os38EvIClMcq4+t1b7q51USMuetMemvLM96e1hPCt7RGeE26dGjZU+IM1FzdnP
hKKQnjPBKXGtsBWfzYqmi0v6KRxD+cnms7793zQ3nbSAoRDVlb+gAd06r9wY6R0CH77e4SNMXqBq
v0O6nWHnEN/odgwqydsbqEjgnAV/Z2g1Sl/uixHo7TrMeccsgQ2v2zAywpo/8pH6ZSTdE+OBaaH2
SnVbnt+eoRfOHmcSY4N591dI9Ewn2MfVQZGWzR9epDt3DrjBhFYqddUMF5ldGN6nn0d1/hlBZL7o
5gZ+fgmmUtSmUNacd/bOezOBhnd9HX5FUyISxoU4sgdm3xRl6LAELc7ZSfAJUQ4BTWlu0tOanCOp
DFhLJR6VGd4SuRm+GNx4SfYLWN2RY7wc+pflUUcnOLzgJ7516dqPfmKfv0FbaJKncpZHSTvQw2lo
9+B0711nnGTGDnnwBHcRypFcNgY0EALdeeYEL+gIEVvOEKMPHSfjDWPGH7qlc1Q2iV6Z4YnQNI9N
8AYi+MMz9ESm7YEKbml4hTLFXSDEeRw/cq6Erhtm1TD3IGCCKKeZjv4DDGNcTmIstOVwD2hHbRnk
ouj9iOtghJhOgR8QS/571q1XWJN3xj3/e+5NiIRzQ6NYDbrtiVe03RBp/GgSaOK5WHIeu4MmvG/l
AZMbASyB4Rhy4dmqOupxeG04gNFPeq0ZTqGHV6buTk5ioP9F418Gk1T/9xyH6zWkjJVhB6UoXFyW
0RCFkMGHLF/Umnl/rxqD3eCmeO8ePX0bCiFMlpnA42TqDJUaws5vBsdsgQSZfsRafcu3XfNMJGKK
yG3im6RRKVNKGdQJqqkWKosOduiL+CATjQhXqx2mePRQgA6LSD2faI+HX918X+8ZFnVvfP+xnkH/
6qdJlh4/poCp5M1SSmPQH47SsSXebTYPd9wPZEm6U/cLnmNPMIuhyiRLfwnaT4HJwS8vIexuwPZ0
CJXqcSltk8V/bDM3hxFMbimGjcaZ5t19w3X5pBDkxpMF+1GjiMFOZ52U+ds2Qy/UMZpwHx47md2P
+LVLMmhNnhEDajVGbxcOAnORvtCXpvuR49d4cDfZLd429cJaE687l5Od5qbkUrkiPYAKZ8D65OoN
h+X6KzHYG8nDcMqEVn7vGM9LjbN4fX3V9LAywtFI80hAVmYdaVkcW2l35ONonNl1be/ZSaeYOTBb
5i2RIuTpzcy6CL3eb5PwX9BhPirx5CQMWbW9Tits8bxg1Pv3j3PzKgzfRm9estd0aEsaHHrkftHs
yf34CkqNyZlvmDvGEaX38Rg9KlwTwikv453V+xP/MbSUTye2euwurPrfYvJGvsMknWqBsNNWT6uD
mt4tgTGRctDpNOl0pP0IUF+MgwhePyXOU6pT2e+oSKOth6iBG310VgkS0syF9/NVvpoQXicKFjjM
0eUFnpXCErwmLRiLZuI1QYUQmxFgtfFAcYpHfDxICDsI3D4CmlcJVOBEJbylkDqPrkEokMeLiaKT
ddIk2aGbAc1V5EjkT0MVs73hHrR/2A3Svu+Bci/IT9XJfsqA+Wq13INul+yHbCRadCmG1BZ94iaV
RfyQFBOmLw9wCGwHn05TohKZ4iq72MhJRJS4JQEtbr2nmBqy1gwqJJqb+Lz1ehCPvQLStUyY/+JN
M14bVeEVDZD/tZ47SJglIrSJ6Bsvsq9kg3fd4fpFwG1IT8OhBxacb6KAJra25vON78zGAPLB93ZE
G0ahK1rbksTv4WYYZBE9eDE9ZC4ooQZhja76ViO/JXwzKP6amlY8kdATQT9h1qwopZ/LrSfGQsmI
EFSI0fZKD4BLlDYy2jZrOPADMcYzePxOzSQVpdKACLEDM1b7nb2DgplGJ4kPrvMGf4qoGSLx7Qzc
gxEuMBwZLTVz4+iOaqbV5HDkdiYJYCWQ+ZT1pvyVBYy9RDeKbfGsB/6kRVYF+Mo4HNSXbarfNH9b
v3Suf4Vfb9VugVhWfNZym5AndTakQJ9qA3DT9OYQ6GTBPM7o7SnFJ3hDRz/Nz3aKQ0SmmVzIRGeD
fPA//JRWdM8A+kmLo6zGahuU42OnOLTRYWZGdIE4qL9AlID4dkNXPMq4QlXP/8S6DMNMgCgqByAm
qiW896AmmhHPBvq7XhAMkaqEWo/tpJ7HH1twbpFNKDA0SdjpRZRbDhMfYj+1TtL3Ipx9yfM2Lmit
ETxhVComUKNL5wGxi/NhrgwaI2yKnKpAI3i9FbPdjGqTR2jr0rc8khYTasTa3ujflA7CgoED+VBR
ULcVoi0zREtkk88BQ80YusrKukezziCphfHMDAQVgEjVCi49lFHPkfFHEVUaBAomqGmwu9Hfdm26
K0zwUQuoz9I8krFvDCd8wSGjysiq0IAax9EXEbwOaZqYYHYPK4UoMbz8EoU7rCDZpfDkP5EwA0IQ
O7wFBUwnLDtsLo2lagzLeR29jSY8gt8rQFmgeDnMp7flH/LpKF7uiV6zNed4IXA5dJqxgpclZiYy
tYgX6bPveDB9zZbnTlgerbfRw0/x6Xo5goM2YRd+4e0xDiyLK/8M6q/tOvaZ19Um5OWMrVAzoNdL
qbEc/ETAy1iE79CVBMcMsfjMr/qKmfJJzuxBO6WPOdaATKNT3Gp5jUAhOzNqLGMr2VhaWkspd9PL
Bj0Zso8qpCLzGlhsMfaYn2EwUk2kZo4xZRoxrU+2KvWXfzUknSzePNaHpFYzRrnH9iygH9wl7MWJ
BY06348p9PxuIfEXqTVikigTpO4h7aDf1oHSB3Drf9uHCdp5gx29+mm2pPm1kKC1WJP8AEeTV8N9
6awGK/qMBrjPAIrrJW3smQ6NxdPEQIEFIYQUnP1US/AaAWb8uzLemuANhCJJxjTd0zNDZxicIMmE
dgZwNfRmOCjSLJnSZrDN8XJ86nNtSPoQ2OOcv8ETNth7fuYaanf7KQJXJsFk+4mw9RcIcWP5FbDk
7Gmh4ksd5WUf9wOs1s+Nc3UepPc4rZtRFuMFy2wX0iTg27G2WCgIQL/fjtddURD7Je+HdsEVBudJ
xtcJxt4+L7A6ifq08ChJfONN6QZb4PyqUCUldZyQ4P2tl2tzXF2O5g+hPX/Lq+k4A+tTN7TCVId7
eKJZxnaZvyjfwnAwt4XOFqhE9v1oato2sbw+dHLp/cDgLLh2MJao1wd9wD/sPQURXZJAnww1aDBw
KoaQ9+ENsloh38JkrDCEgvS+9TdzsVFdnEiGSgEU7rdN2zJgDS7ofuQ9Xp59VxstbWVn9fC9qbVw
49gCB+XQMVpV914f5NCvaNlnvS54XGeu1JAlV3wOZovgJbSEkhr6gdolPyDID9+3siPVr7SGh6Em
0MANimswBYd+tj/EaFA4VAfmqZ5ECHo9xVm6erSxX3REIthUTplWDKmiVdLWRwZWIaCssrPzbkqw
rEvDH9pnHF5eqB3aJ77fMJj7kyHbJaBaCSyynui+hq9xwHxfg3mWJk37DUvdr/pnZ985E3t/1NpD
yhkpgI9Cjb1iYtGfwXfbmTEUAIi1TXTJflMGAmEwITCZsL7gAvWJ0TAKHcAZAN2Q7oaWRHnprUgX
pFcZGIkrLoRCL4ptvrAeoJUFHzJ/Yc9Q7eeV9k4puKVKDbK6cNN8ROWpHVogR6STvxBhe3q78Xnz
dmNYb3eVexWWOfd2NCrJG/+CkHb+5yp0efpBlKKj7UDizhMfkaVb6vFGv/XdvzJwzj3cQRG5wzlU
kD4Dzcfx5y/DTF/h6zszdeCWN/K89ok2rjQo9I7cGdBcrr3TxnZj5JUfV0DoS7GwW6Ryt1oU9KXA
NPFD/dhTM7NCR9A1BxHRgipchlKAHAMBrGxc24zxuMxL8e2okLplGPTldo+W1rzdu3/YjExCXfsg
5BdkAbyAbqh6YuOIC40LBisDbq2CX6il8bdBsX8jIlYHZdewWJIfYxOEsvpoXSu7oJTGR3tpEO1+
edw1aIiPsNltwwVnnglhtueBtKPsfbE4dpa22YjwAa5VAW5qlD2Ma97D60eQJ5WlIDJDqMYanOpH
GNUN6TyaNXy3/5cbGvxBgQCYdFF4+J7GmNoA3C5XS2pzeRT/48Y/rmUeqCpvi6lNpo/wAsoJUvlW
OrG0mBHYVsSGFGbLCX34xJ7UbtnLZYSuCW7drYNOrYejBbfvDKxNPZCx39Zq5XAKsdMMXkrkchNT
tZptul9InRgCP64bx4gpMzPQ3mF+o36tacE4Bv3H6wO+C4XdMAi/vEl+XPkNGNZheb+QqEeSwoRu
Et4GndqEZgvie8SGes9hZ7ZSDmSl6hJhYDkO4xqxldR2zxAH4f4bJ2YJrouK/OqBOhdaUd90x0XC
vCZG1gnPl9lqN6cWVxoHUDf+yp+KtAUWoOGycqeL/mJ+YfYbzgCrdMV4YHnpEmZts9KxSxHBIb3K
c/R1K3G3n1oBO8NqS5oQ/IdXdksxa1jSbESeswWKhPYTwpcIzVBeop16vQ4mmVXT8Jul4JelhF4I
N+IRW6eL5Yuuqe/BtUmSafxjAi/C9uZEq304yYWWGHrUSZB6gDWYxocQKbDYBOkwNV7GSSfmqhKK
t61FGOPf0YewdKy2FiJVkeSMp/qKoFG51bS4r7jBlqkyM8jLVtvHYzfANhrQFRP20DrvxBbVWER7
zHoupsS2dvO4W7ibUZfz/0ausDy6wo+0dcHmBdTw4zOdsLt/GpCXL1ohGZ6oN/1DP3PptpdQacwE
o4aOTvdckbEJdjbYxlCAifwUnAbn2q5B02jKkUxRZu425o5XIgdJq6ntOZov2qywsDrpUzOVJ6RP
1S5Xm+673fa03e7OuV9aQ5vB7dt/rGi76V2V0dj8OopgcQzr9W4ETWiM3jx6l5QR6AJaYki6kuHM
oO2p/cM2Xqa+je2nrAt6J5ecTGqb4bVNbZOn74LTQSscY05UCSfJhvG0PkHYR0jFutWomC42+0u7
jS9T3+KvafBxq2f6i2iptdhgAVzCvIDUn93Ak/1Kox7iLwdKURWMVwlVz9Ssjjnwq42yj49YJzxA
EwDJrV8qNHgPtS3a3cTX09AKofOAd9LmfzUrsf3CeiX1D9RZ03vrdb1/dr0sTK78ONRBwicaadlL
L4trKx+r4ehO8pl96DBJHA9+MEDkK0yLIotNMUkR9g5leRNOCiycGrEHOlz2DiSa//SfZFsfw4gj
cDzWNgl3y6jRSiyBWz9qAg/wwrHeAMcMY/XSVTlp6YXsk/GxAH6jbr3ZbELoWK3MufUW0JaxDYgK
rHUV4/7jwniREV76ayRrbIaxksVeQ8ll/yPkXrjkHHxoOcng2LPXfODOuiwUfft9UaAXqMisjwVz
Iut4YXqGXKxOa7DEYiBQZArmYgEtmbDn+sg+XaVnPsdiNWRa2WNplyc3ven6pDcHp8ehH1GhtK2Y
6/HRqzDN1kYkUlfDq6POltvOmjW5OA8tWs+vEqCDeZtP6kza5GabMLNtbe70xZAr0hzzBKew1Pue
76kiM3mOXD3zW19XKGesMBh6WCl1RJ0z9Jbw8PpPOu6WQjsFhvDgOXSOVAvo2tPD6E/SYtVMz5ey
jfA26CdRyUGGj+oTWsveC+UeHgpOsumMaD8mD5FfGtm8o3R9aFpfxgJtN1qDbZlTcYtKPuc4/qZB
4JOpK5h38jejIW6Ti71ATmUKcu/ZFI4b08XCRA9zYy6QJCt8O8xAt+d/+8SivA5RgAmpHP0iVEN4
S1RVB7LeDI55AgHKD55YLQgsKKcgFU81JeiHEUibhABk3MnRywiuz74wwbgBL2eMiF8hHqD9IJ1F
aEN2B9OCLYILgjyHVI/J2gNAmhL9NwAwM/7/ESoBfEL/HNrmrfWE8NB3vYQCoYXuMr2Tv7V8k4ph
FUkta4KrVVGxphoJkDs4sgieMrS4T6tPKmj353Vzs9A9JqhGcsqbGKI2W7QaZgcPIEstrnRLcr48
j8OXxfeNZxPd46ybFgfTCCK0MOfFE8qSQ5f6CZI4wycXD9JMmnrsjvsXCSf+1UV7GwgZ+fu+Zo4A
G7jZN4f+v/vmvnl79hYMKRbSU6AH4G+svkJfNFEyO4+Oul37Kdi0YcGnoXiudsHicp/JvnjHuAa2
LDb2LEVI0g7fCup1yt3SSGGRxCMYcxEp5jpix4gG7kzFp5WH3J9r/Q/sChoSgNVMqkEPrgRYBjD4
8O2V4ljbwlWFQgND2VPAhY4NZoO+UZxrC4oIjliZ+o334W1BRy6oit79RCSJuiHIWXxOW3RF0YRw
0gATkHxifYkf6tADPsMJM9DSOgyt8+DYeX4Dk0C0rczRVaArvZDfP4fl7oAM/xbKYXjO1iGJGXog
7UR4OpOZ8AnSZAHSypBY2o1C9Y3JX9c5qVy6+BgrJrw6gC2ZMuIYGpBydwZPNZp42RsnEG+J/QJQ
0q2e+n7n5euwZqV9vCAHakh6RtBSiUt/62/YEWlVvNJHM5PoaMXYvvh5NQOfzT871+E7ykwuqw/e
3kFHz/9uADrifoemtw1oGPBixol/N5UK5d+OjBVOTafygxkzbX2M4IPBwarEhLoUXXYH4gzNt+kI
y0q8RvO/xt3gFMjLieQYNSDFmAo7rZYSIcFfIWHC8sEk4brxGZoVzLAplnMsDSkMNoZ3xmxvAc8A
eQSxRq/TbhfMYvwAeAxaCZymr5cA0GB6Dbrm7RH8oaTZjabtV8svCmIg7nGRZkYUZqQ4C1OEEzDv
DUxrBFuN0fXFGrFKe7zs+nRKlhDTpn0OLOr32+1qoz2PwGEqmE/535/oDhYTxpC+Qx+AGtIoJBq2
YrhvSykvLy4AL/PznDCRXQBTACtQSNIcgZK8phEIOBeLNRVJIz6ZxIC8YKzuGop+EEjLWAjp5hbv
U8iaGju4aBeAYzd5VEqwJym4vsa0knDoKE4h94x1A4qApC3c2m9oxWgB4Ik6G5SaREiv9ffeFU6h
dzqHYIqsxSzj5Zk6x8T0TAyG5a6pwJm0lIo4af3ECwy3paOgztPrPHdmfNCq48Kv/TuiYnBiOu45
gqqUn7uhARPdZ3AeZUQJR99gNGNk+U6R0gITap6iO5Km13pmqHlQkVWh1oe5+K4zvxJB08fmsVgw
UEVMHkmzb75Abj09EChEtSaEXAsJP2zLS6dXYuAIY3oxTR4/+xUWobnbCii/wmM88m/yCeeHqquD
aUU7QfLSqj+F6Fq5aYESvFR2wj7ciqOmUOpbgIA6443Qp5kL+iw+O0YKPvYO4THk0s7IxdJSYNpK
tRUO/YL0yUcg6Fo/1r8ZhMLcZAp6YMWitSl9svn2RnLCj4Qfadl5Zi5InW+/vs5o0IIt8D45dbFP
6stKzzlP3kc093c2a6QTZzRkZ16CPywbCiJCiIqA4mL0q2VbSZE5J68RV/9Y04SzvtFOCw6o7jZ2
GmMN8NoGw2nLuC6kQj64J5wsfBvuu4xMdC+G2XkFrq33Kte61HP32jehd/gxzqVTgr5q1/EflYxy
XFo9b4Kgxn8G4ma7DyceQ3C6p2rNX7T/FrqI+11Wn2/Z/oZ+sE6mm59vk+q9VtjXihWGLPPv4fVe
/8FBEtLuG+804/6j7a98r+W/6jcIJavqF4BAqf8+5YAY7MR6hix/nVN6AXyJtr3sajvddT5pXBnl
etvlnR7jA2J9ztNEnxgN8+H7lPnDu3Glf5r+snOowYB2t07de9vyLhNS68fmtl2ESPDEmniBUFGs
l6mNRrTPNe2aOwX/fmoylbLoRV+jzeDbuaT/dq9og8QWVmQgZ+krZpRTsxCeI2LF0bZ1iM7RN/OV
7uSmT73zTFGnwjO0j/52eN7WcusSlGzgtafesT38RVj6XM/aJz0j1CvRpjQrlmsFei/RFZy9MDn1
J34f/qwPn7X8LNv4xYDCZLs0//4dXstvf8hu3zAn0nP2I+XmaA9o7Nt/7Df3Y3aObCFzSn/fGAPc
ze+DU7l+vsAQKj3nt8GF1rd9UKzWruiAgKGh1gZnFK2A7OA0g0O0ppu2OlPMXxlJpgCrwZgJC6DM
jLdA0vhfCWIPzV0DJ57tO6VhJf7eBfSb/jV/R/fuqU+bP9Q8ykxowFujZegi4Dqk9yea+pv4xsUH
wdA2eE+yvCig/fnAtG26lTvFLhOOueVKTWeAPUHldkx2uSeZxjksDS9M0N7VToR9TAb/oWNtQISf
R0BjGzL68l+pWNuOHTSff0Ohr1qtvSA4OTz0UPRBwr4wyySw30eMmEkoRxIYvTPoPPr4CO+oNQ1y
CRNHh0UCT0Dd05IKaZxffw1ekLn5ef3jDnb2g/qhx6Cr8VffHnlc7eja/e1cku2zEvlAgdFTXKyf
Z5no0K4g1s+UOdwfaGMwzbK5AhKur/oLfyMIQWC5Cdc/4MODDEpBj4oofdtEcHYUWxkFvUgTYMGe
H8mYOXbblS/X52eb0hn4cnVR7OJw0FsyMXXCypoROrIKrQEMcgHzmAqwkA0RKvNC69jZTj9oKcNt
StMvdXKsOLoa3mlGf29+v1XIK2b7eTb+nZ8rwc+OmVcV+IIfhKFme+UVTWrJy9udKOGP3PCMsj63
l7IQTuuGhbJM8MNMhCIqVqRpb6vBLwE4La3RgczA484O7rDamYf0taQ5m6JEslkUnvrvENaIPl8L
RYwI8qFf7OYVa3Xb/OuXwi2MF9qMIYV0zy/14nPheQvGe4WOARJ1KDL1PP9Xy7K3zg1F0Th8RMhO
HTJcJvZN8FqtBujFlKGn91RF4guhsSniWpJSCEuDaqfdppm1xTDAsW0ugofNxbzt2D+YDrTW7tna
7+HbEFazhZjIiGgdgXzk4wPr0TcbWkfEiQkUZy5cBkCfPqllvUGNadhut0HT6F78Qkqu3ufEIfv1
oUj/1ufqY2pV2/MCQVFjZNMxhBXiZgIdoHeLlOL2TwtBfd9fTP+MLFKx9t4pjz5SUC7P7KMbKY1A
tMDdNZiWgPsZfRF4OX5JhN+DzIDQu/7qafPem3p96oAMXR4UM46wDbwm2ecdCZwLV4Ynwc6CvCLy
71H89R+RPAXg8NKWClJJ3uMHJ2ZkFfhVhg8vew9ug2pHqbwzXKVSr9jMdEgA+OUmKls5huoGc6i/
ARYmsWp+dq068DGquT2glGWBfrJM7dJ7Yr0hQMV4iq+xCFgR0OCPZXZquj5Pg8+B0/ren7PgXOrs
Cv/THxrTj9l8olez3L/RHPnJSJfS8ANPQ4fzd6rLYc0bnGtJZAvPhDYjGx/TJI1s2w78HFmSw+jK
ZFcPkodxMkACDc21MTk+6duiC2x/pLx+Du05zYLwZZiu4YU/kvnI6YMm1dwOTyCzXN+XoD1sjBqg
acBpqNgL6ipBaDULVd6FZdY9Iq5WGwt1WhGR+qaPF7uQqX2NxfSUeN2F/eWjBgmKgTgmF7dcZ4IC
NK5sAser7T3LNX30JZRURbkebiE94PN5d+H1/AU/JEtsKcTq9cRUEa9RyrhhyS5cH68OY1aol1jd
O05VNLYzGjAHdIvfA/ndkRFg3VFpcvSIFAMZjcXa9J5OHT3WfpqYPFfsLaKvPBBvAQ8CuSFkIVj5
G2e7iCnQB5+r35q38aZdje6MXKoynAvRFw7QqgD1uXEEpnYnQsNfX8DPrJKVgVjfm6XFR+0e3/oG
+hIpiXsotdX2r3+otApQHVFjVo/5s7lJMv1NInzH7BNGnlqyqaBPuh0oH1+lu1kD8c5SyWNDvJ8M
D+sU2HtT6Wub2R0ANxtfWoymQqlZ3lxu4Al72zMR2F4rGxdGci2+6lyEKnPIjrxHrj8tNI/hpXWq
f0X35LSqgAWEt/49OYb7+V+/MHpa3PpWAy9EeFF+cWygdhoiaBDCt0Sjgf2yfOnBBcUiEcx+dT8p
z2EYUJAcSEvL9xBY7FQb246+Em1WPt8FSD12R3P2C032Jc66gsCYc1hPzfL8JdY7YfawPgrp3/K4
EH5B7leJnU+LuhtiA6gW7hK5TwDVSBcSfLWQOWwxP5PrhswhshAZfnvqqE1oPOFyFaBDQA5SQWjj
/vUfKnHsH8rc2jlwZcX6QHOBglFqevuxub/mJNbxCxof/TLK3eMEaFTYc90Efa7Df9UEZsFPlYXN
d8udr+h1KntRMp7N+8ANUOzojoa+SKyeUtsWByickNRgD8v5pcUcIu61Vhy8wWaUkPeqhma1kU9e
pT+e25lOEYsHDbJ7ab9cIk2fVmnj1mpu422cQaGt0Kw2boOXfwdEOvNdLSiabSgta5wPbI07GLta
Bm4mh9Ll41w/08iNNm9P3d1X7YPiPF+MqUUvr9jPYzCAiBcXfB/r+4T/Yh0EucG5vaXSUYWHyajF
Vn6565vEHOqldo5t1mC0auMIsehB/t3D5XVGRJ7gNE8ImVJY5YwIg8g0gZjKGHN4H4InRx6AH7WJ
rssy7fr1AiMi9HReT850UK5XeucGcE383SjwU6bzdQ2eelys+D3I9qaWhL2QeIqunFiNnN5C0y+3
wuvAcCH3vTiwQJvb9c7GLWNxr//U+9J8vTgKSbCYsWgsTCRD2ZTFeRXswEqIHAQa6sNS1/r2q1qr
fFxQb7cB1PeUYtlkrostc4iJo3GP1xbRQ/3QzjQu7MVK173wjaPE7PjZGCQc86nz/ebwdMn9yFUh
e5lyIjgiuyL6SbNG+tehvbgGNDcG+jDDSgRHqQzU4P2liEYEUaUxZQ29VgKW3jc8TpI7yapydAAq
3yyla/CrY0nTXjApzxW+z4zBI16nnAXmUSeET0G6CXOP+R/tEMQ/prx44yZYhPAakKmlUxnAUA19
DCc1CZ+WmyE9SYx4gMqfg9gFgCGKjLpue/NUA1+wnuEIQmLx7hEJeOqojgBnxqTzsihgDWj6iZ7S
AmmyWpmXU/MC20FMmJwk7UAQm/Z91RCv2Efz/MNIQpNQiDjQbaztCUJztCnNj3eNwQqziJzYEqWS
L58EBVGqo9qyFjDSdmt64sHOCVjP3VTmBt8H1Ygx66DoqoVxhtAk6w69+Bxdug+MKtstWSzAK+uX
+xKSLANRmx5Dd3RKMRdExPm9jlIblVWpLQ/bY6QFqSUfdD96p47L7LfTrc5hKGmgLCsIhtGazjuA
a5FlwatE6Vh+p/bJqriUE4RG+ECHaVoCMCh4cCm/KbZTqsjVF1bUnEDt15FA+o8JW4de/u2Go/3h
k4mUEYz1J60wY8G+VV1lqjGKZKVKcOiRujSfWhQJ0bZuOUPagdzuGgQ3QouCv4NrnKWkg8JC9Pm8
JaFhih4sCmpV27naqa4TogumcORgpkCOkZnLZQKtO6wPzP44dB8MVVB7wJgUZqjU12L4FsfUZ/Iq
ngmDOPXxcrnUZlfRLOX6eQaLJRUFyqIocYMNCD5bpkxpDUUQ6HKDahP/m9ccwj+GRRJv1BYqV3Nt
qP0IWfd5X+8Q72b5h1rf+PNZmeqnlLrhrNFKi4ofL8JH8DTpRYzWjjUmt7r1hDj5jqiSrTo1all0
bwm4kuLMEqL0DSs4JQUgBWHtmziCMSsW5ojNWRaOLPYU1b7Db1EUT+g3DZ8BUMMeTW/U3ZOEdUQt
TVaAcTstVCAtxxjFbXqmKJF6qXBUjv1l8VJpEaNnqSigmRzYEUySYc2UkzjqL+qkIZkRuU1hlRkd
phf0gQ/TG4ZgiiVLrZRrdbG8AL2nxUtg97QiQg/eA8iFAopaJaPE/2W6QL1gZSDRVPoMJMGS+kdk
/dCEpWKgwAKkDu68K1jKiTJdhzWCdij/LdAIZdQL0wyfmFzM2uhzcTBH7fmC5iQ2JttNe/dH1Fcg
w4UR0J1OEVTulDun+h1uM3FHhpBSbaRjqAV+fQ0adMc2GsT/RGIU7pBF93zahFDZpNA8N46gLud2
sb4jU86QCug2sIgb2mqmOZTeX4c039IoiHXkNnXbUOsRU0E4+ownQo7l+bz8w4OTf8i339Qbo8lf
9wDLupcd57oNWUJTxPChTBVH3zhWJHym1T0pkcAyotu01DR24PoNqu/EVLhAPaH2mmoCsF2+fmd2
9sdzHqzM612NkXyd36Pd+AR8Hlb6uWEqI/Yc9n4CoERYiwaIbSgRit0bXFb717cKd9Wy/wvcKORy
CASZqgwN6wcDBISBUq2FT0yFG0Wd5qfwd4R+UPLHJB8Kd1994byfz1r1pZ6bgQPCkYP51t2Bs7e2
I6veAH/939lu7eTmakgn3C6IZ7aPMoxpg0PGGbe/25fGfi2rdBedT3UgpdPko/9Br8FT+5CpM2R8
OJlAcg2poEwEhS3kUJIG6FcGA6Ckimopfe8MshioLMlY4jxurLfP1pwpfUoZ74UDGNYOQYbUB72M
35ef7etzaVz4ovp2f97PTu386/GnXhpnBxeqm9CQe9nB95URFKV6GaexoZ2PX1TGhZ4aLXoSiJyD
7UhJwoWLNp0EQxX0OEF9xvknjoWBr0Tdfw38TlHFmkz483ZlePC290EJ8IjR7mSGzwGxEBFhuKvQ
d73rf7B2oS1nSDl3HwFJWTYX0I/d+CTxW9zbu9F9eSV87Z66n5PNKNM8dTPPttbsyG9P8RcdTLfF
ZoW4YPjUAHWGoALQC7Ldv6xmHQqV1ICs4/j3aofTc0L0ahUnmZAaLYx+9ODYqmuZTiZ61OAosEBA
orQQOI/vaXSJqh/4cavFCNI0imAoIN4UXALe8EHFLzW59JYj0Z+2DK0TNTrBR1mwaSYDK50ISndX
2C2uUKk+mFH2ghE+3fBTeoCdGJCdXteVvtmia69KqewZ3rQFKqVxmnxqqh7Td9waVoTuzjjseUVZ
NLngF7hMsN/6WIc3+wuPA6oPAPXWonwfOdr7NtqIPMtKFgRcRjqDRD9qCf+gKz9b+upQDn+qv1AG
c5paQYIyXOAM23Xf3RB2IrIP0/wKe5cGe9UlnCZQpaH8pYAOIRg5eLiODXtbw1JpwfAFdPVisLH6
N9yghW9K49HCVPIXUoB6d1IDeK4W26K6nny8JBsp1+r4Gl05ruuzjp/L1Ciipgych+yZtJ0FTOD+
YjGWSnrgFkgAQsBvV8YR4gC4s6SuxhRwJPiZ6+dfmlVGJrfM6f2CRQjOYUbE5+3reiit5gIOxzjB
ISUgDXhxDs3Kvswas/WfDqydG04RWoMuR18f6UlLrV94jQy1fngm3Do+iPptMuDO7rgTWUrgScLp
Un1BAxHcZ96tR014hTY3yGtaobjQa5k6bIIWje+tVvgs51XmFI51kLDltDcw01S++ILRZ8GDgtFf
yM9pkzvz6qShQ7gKaSl86vgEDerftNrKUir6A+G/MWR7m1jHpIY/WA/WCiEpgVp5LYd8xho7BEbu
jBsrILa5FkFPPUgPU1qfdLcHRYUukEEnpi5mmc7tc4lm1jdc7BRrkwSLZtzJ2hZEfeLvVG/Aq6P3
XCcEqnxoTLW+NBgo2bqijcISL79FzgVPHK9ZHwsJ2XjseaS2L1I4cAYIbrnMBsAZ3+TXMSagMqat
U0Y0OIP2GGZAA6bDV/KGiErXOmryXRF/223P0yYLhvVQtFH8rkuU1K8TZPFBUJ26EaEKi80VAuXO
W21cwcLmv343AsgDgRzRFIClQ+BPzYEGt+SfNER640bDIWggmNA+eH1tDBskzPR1DEGm1qTPlGZJ
R6Msjkw3LmiY0vzYHO0p+bGwjnKcT/i2eVsi23TePjJIQlcm85YxImOzOfljsngqLYt6S2LqQ9hn
N3IS8yFNd+0Ga41zl9g2tq2Dtn94IsTQnskl/urzEmNM40A5DAZTRIymgmr0RQQUTKklA1vC2YhX
MW0wjhcpwZxM4jEvXiy+mosoJQoBMrAzHiiDU3c5iEsI9kXEyFZEswKL1ofybbF6DFzeRyFrLKZL
rtm+x0YilyWByJAGPQrMVgZN8EFdiTCIW8ALhE2FgjKNbFysDU3x0Fgkt7fDZs4KMWudyv0jD57y
EHhMgetdBo6+mLm+2mT4SJnnDMB5kMgykLutRQI08f6MUWD2RUr6ZnqOkA7KH3wU7Y7ZGrd3QsPM
f7oEdr+78DOT3xaMgojmjSiavyxAFqB0RlGCAYo7eZpnMMOUfGe2Obg52Md/QXHIxeQhtw8VW4Zg
oVmMPpXvHoaNhgGqFdIjLA4xvvRP/xeoaa41hWre8lIghdSnxgDa/SGl+ac+/ZqLuBdHmcYf55o2
cR6Aub4QIL239kBOBk4uddY4dAA43JjPcrqSYGs9gAJRAlFeO0kUVLzQmIC/y6JWalIgHY/Mztzg
hWry9FB7PbRzMAm+iLsMQ7nr9q0xIHeM9luoRoAx81FGMZE2KeaE259+GGtX6hrRJ4xeSRA7Bs6f
wGnZdGm6B0euzRIafyLugLYJk7jgm5B0kTqhD6bMtlktRskxckyte3Cy0nU2Xj9UudQJkC9VTJjy
cMC8WfyHEcAh2WuATBSp2guG3rwLoQaOgmbH2PeH0oxWGbEf8V9EPk+uyq+CVBPsvCY6ionr90iT
YxnGkDXTzcZ+g73dGqfPbuQIJM12OGucFtOaqSBRpXPgPANCut88UGycF+chKZ/TlbJOBzeZ1f5s
gwXGKY1dZRSdW3/NrHPQuRtXWE0mhH4vj6nE99+BLTy2njzQkx00xEt8Gnk5EIHDGZp+cZ4oIyhq
mg4x8Wz9Y25v6iIfjVEJDRHj9HO8IH6CrzzyB6mCpX4A1ITTlI2icoywjcmZv+ECEyLQjQNob+7+
0DfzzkOsY0rXf8chvIJrBHRI39eIymCbqwfgv+VoDBQMFUz8/eKYHu738SOdqv7Wt4VWytuQKnKA
Nlw6blpnY01PP1QNB3SEi4VAEWMx0G9CwxDsdCZh8k2VPNwUFm07/CI+Rf0/ZCCksEsF5SceEfhh
eqa6brwXQAziaUAzPIFBlsA4AzJTYmlappjx1kSYOWXlZXp5homgCc5SWgKYQFcj0P+dKSAvwmEx
4nvCIDbmXxl22FSj+p9XJT0hJtVKSfT0vJPeD8Oaxx2R1eZvj2k3sJiJj8DR7LJ10SnRZz80LpID
5cHEy5FK9LG9bg1+pC4IRRWYD4xb+g7OzWqJW9CLy54N0rmtKU4BDsMFFK/xrjPwUCrww6kw7Iun
JCj9HWJPnB3E5aSDgT33MVHC1CsgPuApe0/9EiQD+kgbDthA3GDvv0qqLmy/JCv7k4vGiyCwMnbS
2IFjQG2jwvvxrpQ9vc9EqfSFPRFfpbAakpROZeTT02jBZfofLZDV9FhFuCMxMLJiTiwxnsCqiySw
XFSAI3FBhs4ysXZE0Q//rNfKPp6IleRpMWy0/p7lL8mYJUr5nHsABJcmTCweJAyFJpA74coYYnm0
j25NN41bhg+it4C3ajiAdK1pYp1poySsguOB5NF5kHZJ/c48X6rVaajmzbCTbTPcLQy9HZIrb9V5
CRoJ/rD5H9vfa89ruRceCXqGTAL0ZD2JlWeebUrpZ1w5PFETilKtwFSPDQNZ9FUyo0yemAMNPW4L
xsSTNfEH5q7chlLs7KNW1fahjuLRPy6cztL0CrX64Te0Nt4Mx8eIDPLRKg3bn6jFlHmOZ4t0nupl
0BgyXCcBT3QAWU0cMdcy3dGpOOe46eg82FlTWwPs+ZoVuobcHqvNOp/wbAqt916WAZUOgz42z53N
+B4VYyeKfzCkxERp26PrmK/8JaUEfqNyBQcRoqD/6q5VltuNyzEDV3hRrgU9oJ5GAqRhcK2+pfNU
8O9XBLUVuENR7O0gM7Y2y0YH+m1T3ubwiSEu5Vh1jCtfcoTMzfzuG2bonQHdfpg/l0FC4An9wTOT
ykWjM109ngCl/6a/Zk5OP4dMn7JQRYgIHtWxA81oWqDHiBnt23/FONOVd+T7ybosoNtXhvlumjmw
BwNe2UxZJUaJ9ytstLnsSFlw30zttRX+3v8NKhxSnB/l+1+EJ94z7jDhSnqnJ9kRJMf2Lan+++ud
GkcQnTGS9iDchv3ewXJY6dicDqFysF3CRygH98FT84JmTHpL5Ze502A3owcEM2FslqGgvSoFbsiP
Nbjpts8DGERMG+rTuVQwSCX2ZYniqpjsctO41d/TMVvF1T14GTL4iyiG3osghx78IwtkbhF55ZlB
U7serZFQ9fHoNyyqUcmewi8lYCBK0dL81IrbN30TlGxS7HR5bpk/6rf1Nx4LFsTxBbosWxjhJqLm
CRWRneEZvbNJNTeOhgXemWAmG5Xn3YRnR2zUtI93z9wg+SMXOMlwE9EMlVyuM9G62EQldQOzws/c
NRU3Gb5cdza7E9a1C2WmtyKn1Hiht0YqoF3budjFf2s5rv07sguqHLzPdHK4NLrZuNCRMwC93FAE
/0fSeTYpqm1h+BdZRTDAVzIYMLbKF0u7FUyIZPj159lzam7VmTvT062yw1rvegOhOx2oQg2CVAbs
okCUtk92GueWLzzdxAvBx2lxn8cUdmL/JchrW3K5cPFH+C7MHu7/1mayIF/JccVG3otQIbhwQpD1
K7ZZa1ZQajgvwKB4JTa7XGxegeD8XoVP2lV8T4Tl8T9KDk5RzFaGHPD/e0uJxFWOQ8Bl5SiO2f/V
Yf8f6P9+D53g302JqGL94AIFHMfoXahwcsB/PI0J8uADoLjYgt6IE5GpP4C/TqXV7aB9U2+1WxUv
ZHSTtjpr1pQ9XKssj6C9oIEFD0OObegXhHxOzXRlwq32JVZBUBSEQa+4LPupIAcJey5MKGKGQoyH
cl40FhXidJwLDE4kR3HyctrDTfWRUFTMvyW+iXi4Uohr8+yX855tM0RrJu5SfhZGaNC2IFXBsjeV
cBLx+xhr8hKiI9SkE28OtywUeDkZJZzq/A7rLtYGHCCAOsHRl8LlaabNuuPTHa1BEh+c8fuWb4Lx
xj6+Puftnjfpoe3wBCuAnSDCSVzVqhF9hcVa2onAXcgMd0+64rjuyowOEjMH6iSJMluSy+fDEJkN
+YJ6O5r9u1rTjUgQgb5xLYmKww5Ohv7LttsI+HwA+5c1PSXxbdrz50IJrKjGkJp392HzovmPzSo2
e8G0kmoCLSc2R3xYwDrClcnkTdQoRx5Y0t+xqI+ZtKjr3rvCkCTfiSZkAxtOGFGzJ4bGkjt1r9qz
33jOdWSrDHQ1Vt/3oI6tj3QbkkpCqWahshjz7e1xAgqd/eQJcCfESC331AiabyB5LQmwFiyrBvp7
Nhe+kztvx4w3oY8czqfxkgAE/x6+diezRXvpFhsVwrxwFcdwJti9duoD9ADiqbDafI3NIAOFdPLr
wH+s7tYI86Ox10xx5Mohkky2f0g8veFicDzZwkmrPuKFk++a/WBZJkE9D0B2jMkx3zEoaKbKXj8q
b8PM6FjFz5wcn07rPrFWegTYBr3myTxdddPSLZEO3LoLsGwSfBtHuzv1FbvzdP6eQvqqLgmNZWk8
Mgek1mrGczh8YRrFbKj5sT/rgXa451uFwW62FF4cY2lZ92F6TjEbbG8ScMVPmbqvAoNxkhGEa8Bm
1CNAepuyZsbD64uwiU9i9INldYJagK2P5GdPbrev/1q83w9zXAb9TVaOHdNRcT226a3EieCoMrkr
7FMoHcrPNAdjc3g4jwECCsXa39WbdufU+67yERlyLtf0CNJqZ2bxXO3MF7JoZcYXPsvGwF2V0lhf
fGeugiGqvOpUunTSIcnfkN3Rw8+fXt+FCpFwJ7uF/fr9HXSmxs9mkBVIGTkCXyLmRo4Gq84bdSSj
palLRLlwEiHLmjuTT9GVFoxcJrAgpGkVNjjvjmV4ndYAJ6LH4QRxKtbMxFcIlXPk2FJV+3E3mluE
aos2CHEsMWcdCslVMrEa1fxoLv8eXjrMaPma3UaQNH4TQHm2gsbmaGdkEpUw4wuzq46EbFEphpOJ
8dK2BWyt0lCZbnSMnhMZO++YUpwINWaW5HeIHhuXa4aVV0xKPyMrDQvqqH98zmcjPHEK54tz0y9x
c1wx1Mq4uxMU/RBQMD9s7dcxV/ziCkXRqCfGkoogYdwTdkvlDxC94vCGgNXYyaaHnMmkCQOujzlh
c+J5R8vyjOj78X8kiKkx7p07rH0Nf5n5C/NA7iRqvQk7CKQwsz8Yv8k2jNl2/woBBfJLWi7GWzj2
hM3Vph0f5fMgdRUumq/5XGrgoZXP477fDWkzTs2H5jSYtqDvwL/5vsvpnTG58K4cidLmBU+JnOBs
84LUzVUGLfuVOSOyQ6xA/8kWueT1ykqfD7dMUpqJy0ExsUdEgbUX/My3vHXJ76kWFWeiBv35fNbd
pyIeXplzV0qhOtdR41rV7LV+QoaBN68FA5iPRQohZDUaGCZ2T83FfH1w+d0/rp0XcyYE43Yp79Tv
7DuwFGJm/JRsHXoQN+fhE7nEMFvCLGUyNl88yvQrfEZAPMIX59M8bf2VZKyySMW6pgsU8C3deahO
ysAjxQRt94mtQUA2Y27FSyFYkPFQnx0LigBcwz7bRDM/uXVn40CVKmwI5I1CsINl1wO77MOknJFT
qFSmwvAT7Y2+z+x0xKiqvCQ95rLQF3DjwSBWmAgzPo++VMU8zKYylKN+PmGLspcXFJvJOV5KmEJj
z67dLbKeRnSiMCL4G6/BDJRLWmDbRLlnzOxGADdO85t56UVeUEz8YD6EV4xe2/lVwjKmXO3ahWIl
NJUl0gwWZ9B3hhsYsw+1DYjfUvFeEboCaBiawdQqB3q/ZhUkIAmtEhPtG0zl9/AHfU8fNeP1qNk9
MPHwP38vzGmCQWNAel+PD/14GgvPyUj/fcEMsmF80B/tlWPsp703RgTAEdQH2lC0ChVc/If/Jgf1
N8l/Oae+M2bMVb/g1On5UGoIhby57K8cT08aWQ3Tyfc3l+Zd7n9O87ScdQ+6mLY+j2WrLtfdb1fY
LwmJWGfGiV1/Fh8Nt0jNL/SwqER2Zvr9HZ8CPUGAoG8UPZT6pQLHmCstFqJADj6HA3O0IihSDlIY
+m83uynNXp9rxvu7akoKJM0dZb8p8csoPYaO9CvpeDINIkbinV30rZENa0MuJkYLgY6y+c17HMwa
NLoxyaIYc+T55SUfReVyz9nc912W/bJMRu9MNIRE/aSL5/uoSu5z+PtpKewN/fN7fz4sdf7RwlO6
zVt6meWISPOnI21OXsrk52QqECOXn98XwAWPs1plZIL54628Zl03prymh6ScwtrgovDHE8iUDewA
fEghgkDmlxphKAoOJCAC2ktqefI4UO0JaR9Im3X6yTCZGCMNb+YVXjnwlWZHMcEF7U/gviXiP1gW
IbFCNz9G+5Pa58STYIsJaZ4ghYm/TAymbIIXR/wlBOddMHDR1nlCZwNX/58aBKGfmO8xK7H3zAox
mZIczcR3OoDCGhzFF+JBJ37u8TgLNrFjYk625MXsdhu86zYrAH9U5itmeQgu/o2kRRAU42jrteIj
w4hOJBIh28JOac/Ww0RK+NPx9cgDhRUi96oQIgnPK90dHkQI6QRVU830SLSO75pekjbXQvAhB9pv
MRNEebUz7tvH4r49YpyXrGtqIhrmDhL8gPoDYQv3PVK7xXMp4Ua1VmamMktjNC9Zz/9VW2t0N99s
zJ9x6X0qo9btjq66sVvmjR+vgydEz5tZwwsvHafh9ms0HFwtA2TMvR+QT5nKoeDC2Pnj6Zlxl80e
iBg2YcPXDylwWza10bIArxnVeMjXtMduDS10TNirManMrDZeI/sJ7JRbDY7KKyUoeDgA0yNjOB8y
jaiMuLGG0WkOxwFTUqZCJBuhq6BZ5Ts8ne/Di/mTlUZKam4kEy//53N3i4a5MU1JtYUjRJyLLS/6
oDeNKrHlCdDC/kstB4424VKeIWs4nBhuxa7Is7TisfjelWYOTzZqgZERV+v+ORswk1vwMnpI2DX+
AzmnaUXeGPfmnDtVHc5H6/d14oQDxt1Y7s2albwcn0z5+NyPtjmWQUO04TpgEPlMamUWP92qMij3
/gaz9uuhnDGK5dh5ecM95pRMpmF32Pp2nE9lYLrCnNDfPiBqu5psU1FCD1H/RlvZL79WBc+DmoWJ
MgvHuHEtmR+GkPM3SO4BE8TXLpnHpHYOrQ9PxQ0GvkSNS8maOzKDnfRjkJeDzGWeIIaYV0guqKWD
g/oyP+dMh0TMrGNKndxc5OPrQPbYAH3t7RQlUL4wfUQ78TPIvTHlEPUBMFhsc3W8d2MYjwjcb5US
lKzWrT6r4FNQYayhanDG06fBJZ6EYxwvqNqN+4bDhzp5wIROMmRK7poSBI59bHWdKbE+YASdP+vh
7r0ClRgi4sd/4G3Vp6CHAUxqt0DuY4+E64agnSff364gWedbQX5+wRr8yWK7AV4IHaXxRpnVT33n
eR0vT390PsRpU4KFeB1D+C4CeLBc7sun5JIFJuZ/X6DjUKR0wnr7IDpAExWbMJYJT22NYPRwF5QE
nWTw8cLfNB9PW7Aih2sEHHdLK0jPMlDGVd4dUR0X81qD9NoEGcDU8rSopit+nF6SAh87zw2mHAFb
kjbFyCLi4N7hCOfnoH5O06tZlRzt5NEF6bV82tI0oLy4Ox/ICEND8d7WhBNZs9+7lH/nwi3BRwqM
1ZkwpsXm7WH0mfUIGZ8Mn0SvAkvi5HE60pQ/bZWEBpYdT+fn/XT6Nkx+xr/VrLPy3hiyROCTzWgv
Ri+LsydJMQ0gZOqngT10+9LU3UadwQ0rYLfTphraymneSwyqmU+HgzkS9psaZZ7oeudabr9RaWxz
bHKX39qsgOEeizfB1G42osZuMbmtDQmo9ve+TRprf86CtOUDqWERAMZRlmhWZ40Zc/zVhaMIP7t3
eHeG0LG5OZ1KNtqrZHwVjnM6DXe4V/F12KkU1XSzhoQaYxmcIMv6D6ZnsOSadT07YQ/garvEPTEN
+licV0PUjWQ3zkmFU2VCphhfJks6UAxLZvmAnDaGeispyGRLwoDKHQNSkrhrvrbCbkSdpU57Ge7K
k6Hc3mctat7TaTIb704L3h1wiMOO1CbGPwlc51k8V2tSWieCTReIlIKhU800h3PYI2XcSURLqLF/
7TeqmU2RWTzumI5VikodQtsztRVz/IOxlEuie2/mW17n/PnFwnS4D+pV45+mw2lKjtU/qjjmRDAD
vDfZaIwH9x1qqsyqsPEBAQEu7sgIOZFHBlVK+63uu+qQIQtdqaqLYQyE2zfRLfQU5Kp9XRloZZpy
liEIQk7whEs6wHw8nZ6cWR/oq30dG0AGIqkhC5T9Y0peKczDSWdXeAjDWlOB4XT+/jvruQqMU5iT
lL6q8CNGh2NBwmrfxp1hMcV9skwVj04hvuJtcDrKe1W2M0wUBt4I8sqaL+kaV30E0h9i54oGrCG2
lF4IsAF1iXIeHHJ/AtruDw4aHkskBc9ZIyckMFA9I4rhtPPGpTtuHT2KIYm/LP7ujqgYgFjIzBro
Vn5PPjgfcO9nmjlWzQeJj5K/NM0lV8x4tM7O+sh5L99364RNP2npQEhjp65mlL0nI2gVThRbeqwf
qJRXNc2lMaYkRjDe21zWvzzjel2f37+aJPyv8ytNR2aOrqY9uKULdeQUcPYSuwqrPef9adHu+IMn
9s9S4T3WiqXR3T2NQWpSjEj44qaIt6Y5psnPxLiHoks2XoxctnBWTN5c/lMwlfLfhVdOgDa12lQD
eCxROVd34w+7HARcffinIqBGfmKZ3QNcU4dQnfOC5TmGvqshNQyegxANN8PLbWIpjALhz/mYMWfO
Q7P/Hfo6t04dmzVGA8Jx+rP/7nl7m8GxpsZ9mK/dO1yN6C3dEi1fb3A5wmEz5cN9XW8BEhGhgKgw
mbX7I6U2TpazIC2MxQQ0J7eC8zMzPN7xhGHaC0rVMzU2emXFjbE4L7Izz/+csLgGFElCc32WbVoT
khd4rA6ekHuuyZp6hV0g3BWgtX6M4/d+zs6Txoqfs0/llnZbQvDSDZvmNQeNEwEIms6kQ77JpuJU
/rmPPtaG2wz9xWj7J2gUp/lBWxV2//vs/WEks6wY7Nhq6tT8lIfLB5MTSsqIu3aQ4EGZLy1omrrA
qBoaCaNUnMFj+lFsTXNWq4F1A8chEXSIYOa1W00ovI0OQFaCc99M8y+F7jc1pCkZpfD6cGMWUBeU
vsGRRxQMNaOdK/1sPB0PLK+cJ7bH533lKDc+FHgI4EuzdtGOS3vwQsApYxNbN+tH9w4QS+CL+Q5z
Q1vgt+EhErSP6RRT0KcTvOzJ9TxmtEZYqs/KQI6POzk2TcZJ4jUN7w6rujPqHfb2+46rE0903Fcd
yCpzuEGqgdmyYKfGvIDKetn9E6E58J5DmSmO6MFUcanEYPBMR/7nAu0T7gNQW0XjcyxHZi+kQhpD
dI7JmnpfG7neab0aQbVNsb+haJwY8eLw7s2HL4f0Da0rPDBYxmN0F7QBjaMwcnlN1R48QToqvHDr
vYuNbgibDfB7jZkZlzPTawhvUCNmzhZKamkUFBaGe3wkc5r1HmRTpJ/ts86sfj/EFCK8zAlBa83P
3YClmf9MJtbQ0W+yXfzR/OfmvTL66K2iaHnHVuOb7+XJ+OTbnrZ3JzJBUGRGcHPoOVhS6KjX+pai
82GmrYOrItUMChvUwgVJFsYEaz9KuS26DdkvUqj50PFdSDkdFJ1+g2TlAgtZR75Xltbf53LjQ0yp
ctmM7N6NN1i2GrgcVZn4GJVLssIY3eXZQQulerCevbBhp5mKNjwA1N8Tmn0gD7Qp1iNiwyFfRRBS
XRBfTgfOT+2UMGZ0JMiUZbCm3jhGedvtk2fCwL1yladx+ayjnmnAEoEAJyuv8+FTRt4JeSzIJYWp
XVvTaBh87mZ31iHYfc2ovqMYHImvFmyYGs9HKv/XbKoiCnTzX2pYmEi0yoa+ga1DRapYQmvT/OAi
BQRFjWiGgmQmxL7xWtYN+beFtwYhCxpVaYbtjH8Es6tHITYrK/cxmN9pCShypyJdFyHaqrg0xlPi
9+2SWupuwBMrZ1G12DZzeQ/vAq2OhUChMD8eMbTFFN1VG06pI8dUGupGLk2ewMO8w6z+hpJxa7xi
Orr/9A/EW6wKdgnH0AYp+JyDLBSfasDOCobTDYDxLaksOlMdhaJfeaM/YqygtJK30lUs5Nl7y9Gl
0Tret3vVFSc1OT8KTiJe506VQEeui9kdggvk8gsJ0ZtT2jIXl2Z8/XPx992S0a4JTbVgRH2tMvjX
pCuPf+QCpTFepbH+mEYIjY3jxrfaXyFSOgwDhnWwEJg4Jbc9ddsfc56QTzJiyOZD1S07SwwV55Sh
+ALehbNcoLH6R4arbJvjyYGUlQiKpOw+ckbeDTnIjGXMWX872n1r1b29SNa55FdM3O0UD2UMJ1Yv
1zO9s3l8bo+4W2+yq1CBgakd9RX8xtkTI0nFt2ejW/4zwzpvMMfgxnpuH2CahSXbmkKJI21x1LEV
78Pcj2ZdMtQWaw1h4CLimXWrZpKNGGB+t8zT3Rnjbyy2bUdzlRN69Tx0swYePeEzFvADjwmmPQf1
w+7FcUx+D6XOAKZ6i8cA97WdD0VEcWfwcnhcw8OwxKJHfeHiTbKCd7uxwlg3MsO/mDgbhqlh9wuA
CQoOiASiAbtUUqy7qLe7KviM7EV7lpiEM1RJ1+ddyydy+1/mFt/D5DPjHuEgz6LOoK/EDXl3mubw
mj9b7kEMkgwY//mNbx0oiOdbG3xPfyMPQML3u3lvgChARU82h+14waWVNaKRWb2J1eaSNOWR+U8f
+BaeuFFULCQ7am7sl0FY/IgztxJ5ym9O+BFB1PpxA97HmCM1nordAeU67/ecgqTho7dSjkncRu4H
+H6DmwTIudBgdbL89w+uW+p2L1nFGyGJf7gJC7wAbPnJmWhnrj6TfT2ZSWusrnHFNVc6M5eN5p1R
yVRQoqhUmSBjrcn5fbJchk3cwwArhDcwE9Wa4IsFE7a1WFg8LF2niGJW6cdRC/OFIRtZrTBiQFBB
nEeMn4VPlf4W6NWY0EJ8WyDH4i5ABIg5EqPf5EePpN8K/A/05hu7LNtnl1gl5jlgJuQKWaMBMxh3
gG8BO/vMvIny3QBNip2biueDuVqxrVmmrPLKp0TclE/jFWVPkCSgZdHBP7+iopOVaQkkY+jIFgkg
QSdJda3TI+IT0ySuyq3+UNxFzffBWOxvlVlgjwyJ0bEIkTG/hKn2zzDcv9Bc3yiDhy8Yz+fj18dx
qgr7uUT5CEo1LRBXMP9eCs/Q7fU9XzPY3O9HAafFq7Xuy7JenwcTS0aH7HzwDVYsEODgFTQbxTgP
3MlN5OhgZsEGFdCXi5fAmA6OYxBBKyqJ/Yej8GVjdEkX0P7EhXWqTEmdsRA4zpozy144AKWFo5GR
THl26jn3wPE0i1C9ehV8Npv6w9oH43RASgDjyIpI5xCAdevvj9zwcIg82RAiz/VfTTbNUV0CrDwo
LtmSUIXT3ylgxk/nVsZOnrP0PSSg+bSjaydYXCzh8SfoBx7n7rTI7BXVfw4HlC5LQjE6sTbc1oxu
RHGSmVyptN7kldp9vKnAt8Wh8T2O8AWu7JFJyQ+cXoTa/k4tNhyQ/ELluaKBvghlan9sQ77zaIoP
iN8e9BB4ly7ph0vv+PKCxKM3PbB99ScEFA6J3wdjHaSO2h+cIgwXjIFIWsoSYzui6AOXeHLtAVbZ
WwQvbwHFUsmxjKEvCuLePYBZaGzraZ7CEq9LhF1YEAIuzOs/xT7dqtSeTxTDyY+YK3KozoVOQFaM
SLUc1duCmcBOqI2RZDOWee1riHY9QpecAyJmrJtVDvgvVjYv40Hs3GmurwbzD32XkSAMsM81xVhh
LYECoVUQEkyzBl/RS46FIZjLzvYffwvlZ0l/bmX/6B3QmoWr0mG8sqLG3TIGQzF9lEdBi54Tog07
2JcFedQoBfVN/wT6xCDHFKx80S+Mmb46guAJBumHlFi4l5sWiQylCbf3xxztt/A6p5esNnUj28Zq
ACe9EH7CoQMZdxio2EFBN8aXRZtYJS3rTAXExl8IfrhgbwuH8LfxvQn2OLhh1C38rcO7gtcnfgxo
nAgjFErcyCnfEF4aV7ghTC7VrtoVO9J/jWoHzAASDmjGrJbo9Yu8DbWn3wr4UTLVzoE/wYEjgAmB
PjT2MOjs6LsOG7deQjFmeSAKLywdgftY4I5/TKam2wbhAPScKHqg5rCaBZQMfysKW+MSau6Bkgvc
zhYKjDGyYggaqaD9vU1sm3glD6vZtXSSDHrB2t4L4bPKVwLabzleodOd/jhiSd1LrC37WHwljvr2
pzXFUnxZ/no8YkiJVgXyn6AZDt5QiYSp5eP3n/Y1+kd/BR8MIXhsTh9TqSkXGYd+zYHg3b5RyZaw
MLWzkDWStl7z1p4v1Hs9yGyQ/iHS1KzxueOpBnXhVvM1FcMJ4kxZmH7oi5UOtQS2/wrHn4/ZtAK5
OD0FU49jvZ4CXvJHkBvXeXifYredUBkC/KEjhH+55m1+zRqBAljuh7caRGrlUlJFwrAEwBpkcK8B
KmGDwFmbzdrDK7FPKGU/RtScJabi4PIW//ILTWJ7Cp68TiNTrWyJwdCJPodQ8tSOhJK0id7410vg
Mnzw6YaOjA3tawMDrAa6EvcyNk/Uknze4tGcji+haIRk3bWu+IjrwlwTN2Oji2nXsvv7mvADTP53
H5Fk4ucX3s9C2G521+3rl8KZJxwHb1NBySE7qE3xkCwsoDlawxa/wvHlEXHlzBdKjamgQ5iUWxzl
HB5iy443QYcm9i87ndeE/o1I3cfF5dPU7tMrTN+TuQ79Gl2+K08rhglEM3DtQzN9TvEhTWmITR4E
PuuslQfWegEwLZz58q+dsUwHdgRmE3ScWNDJztGQWad48pOhWeHuPLJr/zKi993VS5j1R7brN1CE
5vBLexGdZFeB4R1KtnbVDellzAXrerQXW1DasURDYNCep66om1aFXUsHKIjV1T9aszBCEl/JHlUQ
a5zGiJHQkn6uSBWNpw4J3Sey7jp54X9N1ktswPLbY0Umaf43t2aPRfmzIKze0H90thWs2X1Xmh/h
/pjasg7goMCUYxtvHp40yxatrTHZEeahe/McMGaJrSEUAw4nUf4zY1mZYzqZO7mymhcUKJoY2l3I
RgP1fHnPwy4W/hAZsVVDtgR11pM2kLYuIZQJbHn6xSayEPOcDMs8su2s5+E8ATcWTUD8B3VEEzWm
lRcUJiZTZugsykyPzUCnUpWcO86I4AqzN+4oq2Iz9CqNcpbXcKPlXk3+3nsdGJuZhEAQJADpxDhN
Tb0XJfdiJ90pVJLcrApLMcSb9iHPmO9juh7FhycBC+pPZx1HaE8MpXMei+c2xa2PufBZz0zGuWis
gwExNbn96OzRio7+HBMPDXwoJFAFc8PY2j+Ha4bHfPQp0cbv7TtxzztltgEtXZmlu+Fqz1xmcAi0
NBDO/vadyQED2/uX75dT/SbWMLHIZOOGgNjDkxOOeHfIZsvnFkCon1ij3qcGwVEzuB/lGyycckab
34kAhMImIhP0CoM0EIVmmesW+23Iq0PS/Nbd+zIT6Nm/0DcGaUYZ7bovY3MEmxZ1i5AAgp5NtuB4
DyAkxU1zD4dy1f5gMIMSkErX073n/nk55SbgzM/DP3S36lZb87k8+194NDTpuxD/A6D9jjBbCvLz
Qv45l2ZHPZ27nsgzo6YBH1GicTQ9pD43FPfJYSpvVn/BkMnqawXXSaEnEZVpf67+RE4dU4ARnCvo
WbHpMesGJ9EZFJCJ+DKxKCzN9ztMUPhwLZ3pS2T4ny+Dtb8xKaU6q5pg+PS+qMd/3bOGd0+HSktZ
DcixOc8C2lTAQOHyIZLpWO2Y3niZ97uu0TSCZEPVMriBERxyqmAot5aOcL/ftb1sloUzG0R72l0g
lmNHAWG+flg1C3em3v6FLh+Pn9kHxd/Hx4TLGVCOFrjBPD3qV3wka/McDymWoRv8nCFDNTWJzYkF
YEgVD0dgj4dbm5n70erux7DbjOowmZeCjTOyR4UhIn97gw+wI/WCuCxui/UvDEGKIuERDONGnMen
I2VNED4eEN8df13gfAdHzYgJ5FOc8zszhDhVDY77JrYF4qxOLHtJD27UTCm8dkUsrh1QNlJoMiXY
DGE1lWa1LUGwnHMdtZHZ0etbTRgsUuFLeGa6e74f7xh2rBMKCh/5S2wlU7byhgFEDz3lyaGOspGv
pNH4mwTnZFFZAMvYFRMqSIaBbu6eDv1XkVAOGG/NgCn3RQaW2bp/S58WbWzLrL3lExCFSoLHoKtO
IfCEytfYJiNKm9Kndn2Ds5Q09Jicq06oOxPEx1z/XCekWHEI91QR+d2WcJL5uLX/WZ+CaszhHUnz
y7bYqSiY1r6EkcethSQPzMAnjtbHGXBO2FH63L00b3hTXoF+yNirGp4nr27zfPrDxlIQYAE1jnOn
wka0CPAwR3SHCjDBUk40BIjmmWpyY5npSkQwPg9a4r5kTwM1AYjFAoz7yV7F4e1kr7CGUQ1K8mTL
2JeIrUDgipIZIwXRzaiNhdsLV5Nkpj7dlCs80mOPUs2ol//kImsEvFu0JkJKRPAMKOkferzKGHhW
2OPlMZqFUYpxNxYt0HlHjMygMdfzyToBmqFjkpy0gWKpLnrpPJamv3oLD40lOlhlRsAsgGKaKJ8r
/ntbdb9dQ/B1TTppNjIjATswyTXGT3o53C4n6ytlMlfXBLjF0M/FA52F3l0AY0Se4NtaBEcTrucT
1rB2vEp/lTOTHHv3AKeopjdcEKgNGNlNKDqeaIL8LSxSj4HNOnGcbZQyWKB4ppSpXAKYS2MWnKDF
75fNlyDmZdZR9Os7kSwwgRKyHJyFko9wboiFZrqVfl7bw7SCLoFtORPnoQtpAL8hJt24lS0UmH0+
sw6qrJ95lOOLBrJ3HqGOY2Yyi07U36EwDumNMqcupchtNxc4pi8uYCMrGZZVIuzo0xrUIh88jxFI
he0mErpM/VCdo8qeWBZqU48ucEpJfBJ+JcLz/wI7XVS14WtgFvMvLTk4sNFuFPvJtQbL2vnms/Cr
myzrhirFQqk8sKE7RBSNgpr7LxrGqFYRr4Sqw798VpyTU+nK44/wacHIzgJ4JGMgxWAJVsQKKDlm
wdYO9wBkNYByuPSnVfW20u2po8VgLmkAd4zMCYTY4UwwXhrvNlwoxKi2gWZ/+fS8NtRPgugIXlpa
h/i0gO2gmPnJ4L/xukAzhM50Ow5ej/VpMhU+qBqrF8Xh16ab3E9prK3Nhs7YnKrG/FAImHQS2xKd
EI3gNt3QMwlrZTAgHY6dTncxdKcJveJPxTsPK/tF3E9C+8nsSBgpftbkEnVXZtE+W7xwgQy7RaRq
XrJ8LL9nnTqO+fFfalVUWpgDuaDHgnFnAdPUq9Nf82HCR11JQnuG3u2FgPxfE5dskFFpMxVqO8KA
eAB5ufTkE2MCSIXXagJTeYA7JZkHX1ODhkVbWArPyu984qml/Xl5jD5nBzbk9O5svMc0qO/mmbBY
7zaVsTDDWQHCbsNgFg+qR2/Y92V/Y/OZN2/acbokMBDQtq7uzgop6XwQCllh/UcJid6BQtPfjkQK
pGg3sKmvEQvz0yYh/nOsh4YM69EUdSWNH52wNdk/ox57CmxbZKPnUvDgxlrwLDhdyae2SsZkVUg/
w8K60uAj0x/u+CQZ+wd3aJ1CmQ+LvDD1xrmk27inYdM5kaK3B6LwWoxwMngcW2jh4ACg5RzYXyRE
OFLRBeJaBfOB3wj/RoHiyxZPhR4Xop34g8uLuwyF6hXYANb/hfN6zsqwEbKF43/RaVkYVguhdW3m
bL9+hv+kg5u+4bPTMSxkNuZIJnMC1bDmB3ZXIaSx0L62iAGsd1C472CL8xHev5TZjKsfjgzPX2jG
RNODYB1FGPWj+y9xk5aHuoDjCh0k7jDiI7HFXkX5gSawRAzA+GolJhCbHsI9BarDP+Y7QHsQukrR
2nHwlv7l0rgcGTTi5jYUT+4iEAIGiAhKZe8esdR4DZApcM1p5pjlTJGVcJKDmQh524h/TOscop5B
r+1vAb5dDN64Nphp8JbsivaBxYrC4AqgrsKZ+yf3F9IN6fCeCdmyvHDS2byxD+TMsHxolPl+tHlT
MV6gF9w2kZDJ1DPR2IhtWoqNzbjHOBQ/OCpBlWEIMmYHzzFZePI58OFiQKaza6EGgFG8FxG+hIAo
iIktHhiKDJzJYOXzi6fnRPFaCCSEtVnEZuWXGDBFr6WQy/JjDkyW5z9Av6iI58AiWAYIuIPWSsj6
knCwRiXq+8gxRPED5ZnnsAXQMLTrBWm7kO2sXVfC2kjgIlwxPtI6pL0M2JCPFK7jRB3SeszK5hES
awYtaLxRZfMj+SkMqrwouq91/BxFaFV7uJ/T2SO3ct4Zo2wsT+EUva0CYfkt2eKy9ivcpt6LZCkc
14Sa+zC1KgOPSg5ZSCesxckmEe41sNWxIDck8Rmd+c4OXqc6RjsFhaKNxTsGA+oGxXuYzd4Yt4ld
y9aFHFLyj7VI2LLFN3lDIhnYiNet4hsEEvhT+B42Rk4dzR2lcec33FnsbRbznGnigMEjsF3O9ERY
VAi5j3YkU4hC5x0JHXGN0EUlQEzIYuQpoXh2hnJTLMVyX6pe3PgDlEmNXVyL1pD3mdPyToYuNoZI
nWTS5IbHO5Zo7V7e6/t6m/89hKFWSumXYUTQzVn9PHq8OYv5aCbQcsATV5/ep09v4kl2AzkTWGQe
R+/r9yrEry3pVYoNIPKBkvVe5eHEw9rqn++XWDjyLwvnEkl8JbxzXjyEUyKG0mXISI9rQNREHGkG
t9oKI6QBji5XjoXWGVmlQxE94jsJtwDMb52o3YhuHRXvUoPtItm68NFDLQS7D5nTiYKohadOxcHW
Zz/uXxvkZXNGTQBXfML9HjEXZipCQvyZg0oOfWSzqseH90FmjEgmwJw3sdYkOCImdzNHCHmUv8ni
N/c+ByV8+tkZEhNMVwPJ1+w0q6eaDxOFeM+/nFokyn8IGzcU2rp1D07FeYgr0n8sndWO68gahZ8o
UhhuzRzb4dxEYWbup59vZY+2zlFPQ+LYVfXTAueZXANqUveTVpiWAUbzKgi7fQa18OOXZuvxtddQ
e9m6N+zn6Co0fY0eW8msR0ySM+G2GZRBjDq0v6BgtzanPcC2vxkFEDLDabmLT8lfgqHH6OMtD9dO
E1BrWoYjuoP5epiVebi2WKRFOYiyuMDdGvflGpbln7XHYB121BEu1B2Rw+ReMVvjBzIALes0Mcn2
EPsGMT47LjcMxlB3HUBFJM/sn4pc5+7s1yH/DbaM3Ji4U4BV5/VhA1WdpvUGfjj9jJ90/0af1ZV2
Y7uQvYJj/Jpte+folt/91xSmZlRCoIrjuXuPXiuqYxgGgPzL0TFlYH5YfYJ9t95u2LvZOwU+tGLq
V9zYI+RZ5qJ6jh5ImAF1NfCcBVuPMUDL/VqMGpBW/+mjMWbyxQ3Fw6Kc7mbLaHDqA/BNAI3S39gZ
HTTN28LkvpbXzsG+dzrTMmX/GyutopPQ9hjZb2sAIH6Aa8DHHtUlvQ/M1DsvJOATjD60BTRiwf79
EwcC+l6QTkKxUp63TG3x9rjlO8MEOIzBSxEFTY5KZEbZmQp7OrslitXAvEatUFHH4UzYd/NEFurf
EYersMzlWoVz5Xj2T01r4spgkulrA96k1EBeCCwrd+BAkwiHfPpiIikDYg+fzK4y4/ZsH8BNJrz9
0xkEYCW/JyqQO52CiSulA+kdqFmNhAfcLuflVOMHOGg0PM5gBqRQiblgcoEfXScRkHadsvsKsWmf
HLpNt4Qn1sm/4cLFaB3A3LDEJgbsjSor7QmkbN/m1f66m+jrSj7kG0g2lPtBbCG0leSXRE6i/yBZ
+gkGYmdURcBOahwhgFqz4L1NDmk+o/zDyCTIoUgN+KzNQMIsLYPJPlg8MpwPGbvCBHgvchjdmCLa
0S1ggQj66t7T34yaAeIOEQkT8R1RBiKTjwoRfXrCC3mOIqWkk+42qmeCB5CsI5KkerPFt/fJLq3w
JBUf6SkSgSV3ePNlEgo0hetU1Nkmd+6KuuT/vqff1YBA//0gO+x/TUmohBpASYFGDxIfMjAUhLmj
why2pYDLPaDinofEHL87tlBrkagbCnJ0jphutQQb6qALFyAOB3SqD/yKUSF/I+f3k/mlICB5Rw27
tQAeamKmG77J6j9gNGjjOeEmxtsX/fD+Qn+5QP0FZXCWcsgv4kLCSy8wmPcCMCs38MUdfCfgw1k0
pjKwEDIq6ZlcUkZrQv+8rOEfQDo1EeChfkZEBom7/l+6cRcV3DWRdmVJNRmeVXxJDCMuNwBN1Jcu
jwVwJP5p3V49nrwnwb2DuyiNAB/THKuk2dP7ezONBum1uCLPzRCYyNqwspVuUbaJJ2jvISnMh+yf
CNBh/wA6SPcAZ3ruA4gkl3uCocHNbPV/0FG8E9QhdS7omvKq8rpnMuqtvhS5knlBYNvRJUkw/J21
vIdDqvVxNsDQ0UBiwWkoNCb74RkH/ZPJY7LueVWDDRYKuNEx+VRJ+xE5rcbwa+NYx64ESju8Rcqm
ZM/JgmPLaBX/WSQ8w6aJnDv7w8HOBabqB2zpkJSvTc4TD//YWz9ZyGiwBoeUsxPIsUm33OVcaZdE
vVu/84FjxSx5zmwMIoWc28rOM6ygs8U749b8Ejbk22FJJDxkVNFZRsxrR2UHSTnQCB3blnGVG5nm
isk7pwHPcWiNNfLxXcp68CSkjjOHU0h9LzaTXzIm/ZmsOmZ7+xiQESPkXWODqchlwILUI1pGSgaP
DFSQpEpTOzlxVLYCTFtgIaLbA+OCr2VH8bY+WFron6j0CFYaA1+deVLK2cR3YTsf/QEO5nyDZAjg
IY03zICw80Dwj9tipCMgCAGrP7BtMOCwxCO3SsOOPT8JDiknDKRDXy6r8d7jPDbALgE3aG/85viO
cQei2nqubE6E8eMQaSn8r8GCBIG3YME2eMDkWf0jFTl59NPe9s/9f5UcyR0dhpnOlT1qG8udtSTZ
Ax4v3QxJYNDUDIhzln6ugg0aNWqwIGqBZTffUJ3XGRolkN/QrYBujSCO9Nc+3FmWwcdCw4mj+SI4
ydt4hgJeXVy2Gw7T2c7MOojcu8hpA5nkNFnwA/3WmyD1hn2CQ5EAgjtXjlXg6PyQ1kkYInrl4SEu
7gxeACDD+J2JLTwJ0BOwxGun5V+pJZGmbJE8hyGn8H15RpFz05b3M7U8OhjxT9bQEgyIRAVC5MS/
DSTog1oQiizSKVEuRrKy3FHpEstUXegAbRksGooHzGCb6Q2YNqovULr5+BrSEr4cyMvUE7wjVCfG
cSTP8pJhISEPwMjU3TLlVnGmGR65Hko5+0xKQQgsMomUYsuHVSgbOTREpXvyxNKbe+5RMMOHlrDu
HtZ3gSQcr1fx1ufLW9iyUzUPinAWQW5DNUQoIJcuGr+JgAApOVeNZYhZRbmfwWRUn85oVhtYfaK7
AY3upa5lXAV3IhHCJ6x/8P49GVXN5X3U4McTpxlJiO1out1Z2zci07bTFLAGKjmUh5Cpb7TXbh4O
TvJvQkQyXWPhKTb7niI29wmEKMUakW3aLuQqNof7ItGVGLEutZzKcmmprSLxBwK5y6dkTaHbMkJV
p/fPQxaxJujgcn9g6MzrMhmNH8jVcRFo6Szxl7PzbbyNob2Ce0GhECo9HZkWwpgoMvOYm6n8oo4m
93Y2lvS6ZHMJ7jxmAn2OIJo7CsCOwF1F8oe3ekEfhwnbgtRfT2+Dpt9KmqlUl/XcpeMryQdqeJ4d
fVHcs0IOSE6/mZHro+q8AwAgh2159mrmLylE/rsjGaTurvMZUO6zEpgdoOlDIR9fYduTbMV/3o2T
WMpLSF2xESXcwjshMoF8GskVLQ26MccAf0GrGFftKtq3EO5J1/So33mDk1+CF790hEsDlIOhh6K0
Skz5owpvp/SgQBeF45vmjqeWxNXk0zDVpYQh9bPg9QPY1M16WRJXfwJ/vBENZVtxJowuakRZTZh1
FlXa5awIjiee6AjQL0lkmxNYjYCYL39pAvdIGQz9O/lxbnymR2ixf1BtV/YyJMgjvReHUg1zfDUa
htwE30iXFOB2Y4AVZoy8pG47zQYepfQb1a6eseORlut+OKUwYOSZKhckcH24/p9mPp+YYrhCp0xX
LeXyBWcnwW3iDlkEbWcY17i6Ns+m63Agu4PI9XmLZv+RXrlVyv6IMGMI2ol05gifDLaBERhdNIYE
YJGODmMghz4vdxURSD1ymW39WylbDoVcojpMVwDZHVCEO/8aPPvxJH15OZAS4gQvoJXDl4I1sAj4
334saKpipipr3H0UPaXPpha+0koScpsg99NICV8z2jicMSg+0WHRX2z5SS6pMnU3fquRQ0i19x9q
SDp2tuN7j+ePahaeMtYWw0quvSu9IbXqaNLwEfSPThOLTMLX0tFkYaJ1ATb13zmpZHzjT2hcvHgg
rC7WzjpsjyXYRBzkYc1mNMRUweu9lCTrvSSsolOKDhbKnLK33Zizsjn78mTbM84rrX11zUhyGcmg
1s7qfqUyLpcK2p+/eRsNYqgnrRalMAjBAERRm+ZDB5l2BjfPvm0Jmh/ykz5ZFJQH82BW0psjNfu2
TGs3DP0V/cEELLtdEhy1rorBm9fQDuA1uaS2mgNYyPys05QtE0y3Bvtn5qOpiKebkd8ZFXKugw3h
+nTVBE/ynpIOGX0Ufe4rN2SmxN2hdSYRrLzrs3gVSdpqLoI9xhaUYh/8UIsXcsBWdGuQqUGzWzWY
RGyukJvYLQwP0FTTT3ShA3h7GrUJOJj69EQF8AeIFNOVGojHMg15zGr4pOtVxT8xDRnRiftEjxf1
wxF5JpvmwmREs/bsgkoEQojVeHDsHcLT6o2z93n51VCAzkelYPJbXD6jVv/bv5Wte4Ys8RpGLAU8
bu/SgercRxsks/qMvI8HpwphrALJn9P7V6Cja8zOPrJxaCedndOg3EVfaPUIOGpPL6d1M4sFZLvO
zgYYRrBBkjmpBw2ofTbOK+N15qz3dp1+lrWOC6AgGw59PLwvLoj9vO3vCsOZgrPr7gEOseQRxKpy
CLuHwRsqHcuIOD/9axrdM3Rge9OGhCPKmcXg1Br84aj0pG0AZHzndif9h1/+WEdcJXr7Me38nXVB
X5d4MDFphwAvhgjTPVXar6K5LThb5ryM3kvgCsA6fJnFYk+HrjEw0ivOniDt+s0D4datMr2Mq0ip
nPvFuQ2B/rqPDnBeqMDLQIh7reW2BETO2yGzhNoGYqIwVmGNMeUEsVD19u2t9dybu5C5bAU4brlb
LrjraFBw7+2bC1r14k7yG3goTCuYHTqF7uSK2ncrgvM/3nfqg2eKd9+0toLg/1yAfeyjLBs8WXL5
iV2I1sZ1WOjdh+t0tKF5ZzC73ZxpXpyr5qfk0+uQwtVp+ih3r8PPLarBKwO2Jq2Ly0mqHRcIkg3r
yztmTKsZyy/X8EBG1RlT/jIAkq8D2AC8RI3Tophuu5ODeauHe0RtQF7f/MmlCwH+WFlWJ8H5L9n1
Cy5Nl+vBeRWv9mUH5OIc/a3jc8MDSFGBp1dh5r7zr9esxRSiePM2Daro0qgsXZE//3PbWsen2zy1
y2XQFK9S9gJZdOjcJoPnDokC60SCcApr96h8t68V0JBua+edgGkw3QP0c1ldW+0DW269yZ8V84lv
r/+iO3TzX7XhZc2YbttrAhv4orMCmJpz6UeZp910M6J99Lu1co6kPzX+IAxawakSUvCw3m7Fk84e
zepSgF0jCiEfBCCQWCADUxamrxqZBLjqbexIcUG945debxcpwwIaVO5tVcuanVq298uY7t6+fLuE
h+/WL8RHXvVuySRS+R28WRAq7Vr2CZ7O3q/xIq1YVn97aHB/wdbf9SX4JNXuFgCWilueD+6FvVWC
doyiWAtO1W3WKjBFYP39oaXFXOV9Mo8c9Ucu+3BcPa0W6DKWobOHu+Bv+mjr0CPjNU7Nzm5iH2k3
V8PDbXafjHeP6Y0HBmwbFeHzy8YBjeTvETDpPKXlQlY5evQNd+aDj46ymWCaNPuuVZDsiK4goQcH
qWo0KUmo3526NUdc5pIAmL+L1McH7dTnV/8mpTdYciX3Pj/XvT04XkwK7ycQwG75Oqw1B5w9n+Ra
ioroTdRm12+6Bub2eSxbf71DpWg+gi+mW3/xodm5lLqlqlNzr7QISX2+DqoLkw4P+3EK7wzke6et
f/paaSMx8BP1Bss122MdbdpPOkNLFBR2gACxsmkjkvJYoVBxKKRYBKIId/4MnvCcwWqc0+Ya4Yz0
dZ1PACbT0r/bx0+nCm6nSUBrsOScKsaVdBXt1l/cYo2RasAt/UtfNaNwWIqf8KmF5R1alw+LliVr
tDV+OrB9Ll8kBEYH4z1s7p16B9EYGeLynNn0FK+j3uoeAjwyTZkuIDxBlxHFt5aBRgPr7uifK2YU
cbm2i7MGnbOgQX31tPd9BuLHrxHegQIRLOd0uWbA6RLSBiIlsD90xp7zbXSG/GOkjTEmlROqBMn/
bc2BdPSogK8AvaiIR03yIST1/AcHonFB8FAyFKIW4LU7HBT6tbjkYjRJNVLuFhli85HuDj1vXvRl
rhvISTTpoRzApLQ+/KyUPQIkIOxCP3VvDDUkFLGkK/2XldgGYAfL7TOgmPYcTbot+nWHgevCEbla
d+s7j+hwI3CGLlZ9cZpJlpGi99xbB0QK57yk8SyJnJdXPjvr8QY5t9uggY0PvXsUiYEyWoQcwsOe
tA+E686mXJxYFaAysypO2ErBaOk308+gQkwBd/iSHMV769IU9zUBSD/GCYDb7I/Ik+45HWth6xrO
y6hJQBpAPa3iXjxQy+8UzZu1W8ERDegkaSDvADjSjVrxRkRWWBO1YHT23wzITu0DTZIhp/J9eBxy
LARYfXIU1TgknjQxmgaFiMpYNNx89N18Dgf3aqlL/aLWQmssYkbvTjqF+BrBzSGT3JLQfKxqQPZN
1sSn5rEy2UZVnLY3IDqRBt7eBYanPJFqZrmM2Mo9wuK2ve4+iXZD6SGxaeNWr9j+y1o96ZFt+oBG
hizt3eov4aMBAGHmsLh9Lb56U+YyEbZuhJL40WEkkgFDvWb37IH35T37xpVoHZ4TMOHPaWGDkjd3
BccHXLxtNMF3LQ5t+9SlRQED6FtTP5WMfkxaxschWsOescAnfa01InhV89v0vmQD1mvaNAAJvqYV
xPdJIexHfsAo++icglv2bH/i7fCC6tZf75I9zMqy3ARA/4lv2W0MG+fZWc/rwNVwEeWbH8xnj9wc
RLG2PssY7mq0RUsTrnJc6BVLKLfxWIalrBI/gsJUNu4f9PkBE5FDfOxT8uQGrtMaXgFIV0L5vTpf
zFA3YTF6d4tMMLYX45oCDUyuRPmnX4w24RsvVhCc1re7Ca/OA6PvZ6cZnmBsY0Sxxj4qUCu2gUa4
TL420dE63+zmJGsmVc7cNgTCFqIrkPvNZ/BBxQjBC2s6HQ3Y1RPQRZgE05WBStl0IIjKMeBrJFc/
WFl4gXBOUCl+GYY0YSgjkyJS6y2+9S69R68OnDMseofsFoP/nMGjoQPQ3reP7Yu7b9P8jMuhDDMQ
6sAFjEaR5/XuYAtsmqaEevH7jEfeWIq5Ufb4JK9e2ds7h4w38ZA1gbkAf2o7vwIufPxsmF/2tEPT
dQG9xOObQWB2MpqMZ4iOukeV6X6IvsEzXZv2SFqfRUcGzIzT+YR0j70gMgbzCtqUDTofe9NlkCMt
TTjLdsnmOBN5GWYbNuzgXlYtf9G/OY9Rpfskjpl3TG53kBdPiAKYgWGji88+lsLnGg3/aQDzJOvY
ZoQFCB0I/BTw6ExTQv8QEhQTKMQSv8bgZc6lzAiT5dd3rPH2H5s3XENOmR6doMfes5re1an1tzis
w9BiGMQg1f9aZeZEVx9ZllGSNFz+RqRj+RDrxSTZ+ES3XG2gNbnAD7aKizqVKuqfc3K8wQDH6qLD
Wc3qxeXnSUoiGcE/c5QATgvsaNdPRx2AQFBRsiAxadES2zXobFqGbaC7lDAkg9pMqC5cSHfO0aH/
YNtJhomJIGgwSTIx1KpzEQIbSO/0YvSmMnt+LDu9MtsIkliDhElXFnHYjdDA0Y2/yHD+GiWkYmEn
oBQDuy0BncEniLgDdSfYW2bCa3PdA1csQt6JgRonE2w5q0hX3QBWxTyCU+vtPQct7KvVnQeQLLn3
Do1GVuEbSrAKR7Ugvx5o4ngTnHrvWStdHdxmUmFKJNcMeLGyftQoASNINtd98PR2gG1jftjBTnAw
SQogalHx4pfQWUk+qfh1Xxg7Jb/gYRdDH+UdVOmGQ6KIq3ERRGrYL+e85GDR7zM2WhWDbbJDT0ED
GZkm9vsY80CAxY+vbuPaB4bQ4WI9hhErNVxZ9lnBR1J/qeKX7geBHJdDvtYcogPg2zzkRacHhn46
TbjPdQeyJwJBNNx3ri5VHo9Nm/vSE4v+HiIOslu2Rq3RBSM6OFMnFnkZtqwc/NZoWSAU6Ggkw352
OGRcrwWR9D2BM+xu20W0P62OfoFSBZ2yV+8T44zThrJbNAI06xiGFpCIACYsHrXUqOXMiI0Q3Lp/
r/6cfVE02neOVD6b4MKwhJdx7ykOfRyyH7cevjcAd0GSIrUByZuN3Euml6Ro9URfFQWrEHEzuBos
Z+gI2ZdleQbvtYgV60niBNYHmEMbSZVb3VwTBjq7MVZFMNLh53tF/oFpZ3wYMmS3OfX5wc4+ZEBS
d9luDdS9YD2BZX0ph7lHJxd67NZ61RlWHR3FAt5zF2xsKrwVqgQ9tDfM+qyB5JN76z3ie8G8AbNH
5qZ5tp6D658lARCEd2qjKm0Zt8TJFC82vZpfS1lu7heVpwT3QMnpXHq77AJLZFTauSzPEQpJW4e1
fIthM2ag/N8759jZWovt7G+0i98AMoqshJtTWxzoHTWMG24SepN3iBIMM7MbPgJgXTYRikoHGRL6
5xD9mIr/0QDm5mwHNULIEREMUVQhCcv/8RC3sJFh8YzWbXnxATRZz7DlnDOhwMbh5NbXxt0rfq3X
iCqx4r8bxuJuZ4Uub333Nj0YlW49kXMfHwpxGt716TXYe9gLVHysGs72QsuXyRqb8xfHuBNXDxNd
nBL4CRM3+W400gbUtLwOEXOBWZa/HXzZYHZtUc015juGDXSAmjZv1e3AOtY0kaGupluatS4Wq6+3
qsn4wWZItXUQMugh7PA1GENoSRNKOL8MtsoemYCH6X3D5xcOxglQO6BoJpAwE7yNvdp32AooH/A1
2IXwMSaHNCt2UDJHA3tnMNd//7Kx+hzpSA7KxwrtDkOFn4gEdxKylz3A2I8zGNq5ghwkW3I996Jh
/8veeB94BEBk354MkSEir+BygpjnGdmbGOsu83qUDNMN+He+xkMFnMpDsu+/1tfWlcz4w8Mp4c1f
+MtLuJzQiOQrOg44S9WjBvLCaYpDzSgylrlmHvmShv4jRKoKTVramxMf1BA0HtwWF2qJFmxQH8i5
SJkXfGGQA3mhf6v+jDqPvpph3x4gUzXESsb44gM/poFqjkH3kaON9yFgsPEeEA+AgxoO1/VAo2v1
HPFAx+cr1vRdGK9bxLSfuTHCIPHwxY9BGckqZeKq268+/96DPid4Esa36sXtx0cmW9sMmVt6kKIr
4QMxI28nBi9TnxuDDLUrqP8SSN8F3di7821Tq9gM616GMRgAv4S+uvAY4OK99vQWlhyGmUNpFuUv
roNd3EyylcXE2MJg+WCumGRC4kQ1QoBEetF0SzXeirDPoXI/GWIHK/MmAf+YmpioZmC2pCmT4wJp
1IU6GM9Y3m9s5oGqZYgsqX6YpDSmx3FXT5ZOJqUK3cgP4wzQpPnlygQJDeFF2UePXf8jiTmFLqyP
GFlo76lOBWuMAM3N5J6PfUPa6ZL1rqGYRCOm2aZx7dMxfxJ2aNGrjK8j6V31L+FHBcsk2hQRq5DE
tx0loJQpLln85FrE3mQagYhyicdvQNxsgqLB3jHNTGYDjVHY5F7aVI4Gc13SPaaqLdTRHOQvNXSH
GVzwCgwRoLI4mmAIZMBMIwxrWHK/iS/v4d6PEqTykkNCasPnItLXGROngq6pSN7Tp8X6Z4g23tPe
RRu/v/CGoVZPzAMZfhxNK9S7brPsc7fsq0JSsXoxICIaKC3bsKMgntlMmWnYMmhw+Aka99TId2tA
dsScGAtOmTw54D7aRQCIT7XLc6QCRzaTIR5yQir8SnpHp4fiC0FrtYKNw5h0Q4S2Mg4d3PQ4T7zT
Em55W2UUIAFoEm3OELIrxWtPjkPZl+jUuRFeNyhXkV0DrjhaHDBMiL1LMLV/CRjDSMBzCCqxcsgp
B8Q/It/JPJAOQKtaG4vsiiv7atXrrFYVg0yGhCXcxffBxIZmv25zhiWEd0I+o3iO8HZmJtCJyLGS
JEE+MJhyPxjVGS9AksBR+Nc44v3g2gFRligqoAfM5xhPn2auhYqar/2U/sc/JF0RaAqIitWDWP8L
u2fO0aPVG9lztQYAz3FmCK7p5meTwR/TQtq/JqgCtzg6ah7K22tm+GDvMs0I1OnNfU0ssFuxaJV7
17gS1qhyf6/CGW0gCm6hCgWyselXU8MGJv0vGwqBSEUolAJgSJXev2zgXDCysnVa5VyetNXGg6qg
1PiAvpBEoVHON79tUQ/xOogqrpaMkuuH/dtO1BM8cYm7VOy6A1GBu0HyQ0FgIrfomSMV0IzTNdrU
6FioCdaM5MhVu/ow+RqmyHzovDBHqcz0KbDs4gpO6Flvqb212KX7f6eZTcOmT0fTabktBG8kZlYd
NgLx9qfkQBqgs04y+Tf/QrVLHlCmDvryyVH4sF2eH2aG5rpkeO8Oz4TcE4zN2U9Qlth5vTPJ8M3t
ZDToQgbUHNoaEc0ODqPJP4txL7r4oUjERUi68u+5dGja6dTK0xpbZe7HzNoY42lapm9jVgV2QFim
reDdu648SgVgegcAmnLBhvuYlE6wkioHlXnVRVwGHLw8oYAKOS1vDUnzbe7hlXVacHfaQGI3PiT1
MvooOxAK4J2wGcexvubMOOLjvz/saMR6usDi3ptccncD5rIL0/MZnzrMoMChMbNFY2G56XCBrqP5
bQm3FjDVGzi3O6YEQe7SbT/1LssO+h0UjazTKOmRiVAQtzuAj7ipASuNhZblazuX+Erth7LzKexQ
fuTTS1Ge/olGfrMSCxL+I5vob0BDHJO9Y7x02UUUqypCQDjBljEh/pm9HqtUsECIUc+o56FvtfIS
4HwDAjt3lakzw29zMKAwKltBNFCjRw0/ijeXQ2lDdgN+WCBheeHNlnO6v4FrMIc9Joyq/iHVAYNA
oGE46lyYaR3N3Bh8nXSZ15lDAk6VVQfMeKwAqGabbbCPaZpvHDRO8Cw4m4KOyNTtZFB8UfH6Bz7f
3YgrYFZgPIMfWLs5KNx2jj/ed/genvokN3O3SXFsn0FFqeJSOin5E3ROBbaBzhhthUTmLFWN8Ew3
4cEG0ujVQyiBKkO5YWA2DTIjFHWdCgDMt+9ZWH73AZVhguZRKY6u1kCUO85QiG2qZyuItV4d3iPp
1WfUewQQtF1AmMWc4NwAawUmC1CPn8MYsqejhsu578fXqUjpVWB+beaCyszKqGmgT0fEWPOIt2nD
pc4EPuokdefuk+UFBMSVxzicBFI4gUE0SAquaWL6TSOgA7Zpbts9nnLvzBWZRMizRXrh8UUPeGcS
2L4v7EKbFQmRuuvE9LAYjjMmp/P6I1CMYZ2DRyZAL7n70YgrqBuErSb/ys46LTvIhRVJJqnyWBB/
uEneI/oWJn1eYUrpTsNOpAmLfAvB2m9CkePyaSmhwELuSz0uFZq10/A5TCqjZlJYEC0oPp7EjLfX
SOswVKlDc+I6zu8qlVVN8QnO5MjqpXCGdIjx8H9t/nMNNRgUDzfmDdBP1R61xOzugeYzy2eWwD0M
K77HfvJWhS5ltMlbeSv2heLKDx9HZs5/U4uRuYLqhB6X4YhrkiFkoap7XnkCtxQwUT+rU/aCw+sj
tYafjSbygESEmWHzcFdBXRC9GFn7eU4eCMEHDgA5a4vog98lWwFMjsf3QG8Y7nJgNwmFarSYowtV
znHG+GbUYGkXgKKK8wUCze8ueQXyY7alzY4H+vM/jEgEA3aDv+/JMeo0a/ITaIXstquLi1m22XBM
gA8hjAGP7QDeIps+Yi8FWAljB9LuvGnphVkXJB3g0BQDaWXSiwfXBarGZUGx6LhPDguOvHULxEas
E6YOA0ApZOZrfLjkFKWJ9YXrZvqWTAJ4v17VXJNEps2AuYd7nV5xxxYy8HtUkm7LH/sVXfw1SJEG
f9dcxVtvzR8JFaxxfM0pgix27gDRSrhmMlQ1dyln/ALmoX9I5a4iS83xTPbZR6/BAU3NjuV4BTjA
NmsLm/jD1G5ACnYZwDNt16Q+dflc/Knvp2q9HTzEDFEwQZCf/I9TgpUbkRSksj+nlxSdOQlG8HJc
4FOjKGE6jvYyQjs+2mHTUYFdQFHV29M7Qj+sjz0OgOtbX20wxOZ/xhxMLugmVUn+hQWcVy3mifYh
of8VcNpsErWkaM41QWInR84WSAyuGXAy1q0Br01rClLeqOXzVnPkeCwXuRrVQXwsAE1xmkICHrnG
g6ObFMYGNQbwGqVqABf74ElUxTiuhCwCoDZAYhyubkGZHWsQp+k/D3DWJ8ITe5nO8RlwANhzpciC
MzukpdetG9wIMAYUQcpwleOqZFLzCLROH/wtOXFcDkQvebJy/CWi2PYa/eCWvUEsu9iZi/0hXxsA
80WWsRxbSKyLnRTzq3xL5nMwaPkt+TJNGTGxMlMah0sjJ7blS3cZReq/uSj1kLnAO/ZRgGjZL3m1
ssKoBvVhujBQCkbcf5t9pQi5KhQCyki2OXlKPmuQBKmyIcm2bZ4j/qi0+3gMJzYzn5KiAyJ6xmMt
A3jnfD/B3D46KMpz/73ETJLRumtgraqRl2EAtqiRw+Rzd0BpMwDYxnBqkyiMUPQaKfWShXp/pnkI
S+dXVpFKh0DYEXghUnMxMgMjoOz9OlmizlguSPEkiaJcp0mbZTtB6oHFK1zJHhy7Sg7CCjVuDApc
vp+0454ILG0dkuR6Tot6RR2PYehiSATSgyoj2QibKlDi87I26UyAzRfWYSALwZhwQTuWykzbCQgS
aPfVMccYnvKaU0vwveW83IFVptvHVWHXkiN8luxjnWJyciwA1eGLGZmRvvXvHEGMg8+Ap4wnRxsB
FvN8uXaXPnAo59xXlchxqbtAdo5DMYhZ26RzSxFJkUCbIrEx0RNF2hhQEQY6922TRF7KBCwY9pdH
8lzucvubHKLsUtUSS+qUCnA8KikM8kh2UV3dmq6vERW2bsRZHLCa1JFC35bMoMazdCHiaGVA86c/
z+ckY5t1QQFyrA/gsIG4Qq+Fed9yCbpJqCJe104QuRKn4td0hsoOC71DL+1fwsX/k3jRUZZTdxQN
KPnbDrIEgvJQAMqA+IqXzYebBWhMD1e9iKIyypozbroQd4tKec50JTIrME28fPFwXvU37t1boNDH
06oDwosFtBYum/tZcWY64oDixTFTD2Zh/K9HlyhQ25Ciz8O2Fv7SWI7xqp/ewRAe+SV6Awp+ycSW
A1OArWXqMl94WhFkEew3IUCAtaZs5+K7OZtuSaI500EQ38H7hx5D9AmBbNqjuGQl9uh0djorCu63
Gc/GQ1oVsJrDjKIFFPrBpFCNLV5iHFtQUuOhFZKmJDxxGAFUDH0QcmKAcLbDuOXIadPtEFdYH5Km
OrAjYFE4ze4s4gb3iCTLAQD177NzAOXsRTE4/VijKfRJcf2Fyp13/w0cP/y6A8e3TfgkVLeH4c0S
Kp62N8DCIXw/J5fGkhb73mZxutE02ZFJUohF0L3Bkub/Dh6dhsPYY2D0BjoM1ZuhpkgncgYGJEMu
QafR+yGQmRfB6y6bMWSIC6c7p33TIGuzk5oLBz3ArVbQQO3uDw6soZd1yDt4HQ8S7ptbBl0Bpt5Q
hME7PQtBKi/R8MVjgc3xtp1x1Y7RL91aWNXyInopQdmdrlY9RDA+89CSezAqcyEn9tcsoHra1nMA
SgxM9O52Z7GeGQ3uFZhpMh+kvH6PQ8dIEXRcw1mHs6vJmbc1ycApPEkIUP4CLrs1uS+5H0uQjQZt
waFUd89hMRE5ECmPCYyWF3C4Ls+llExgtpHUqPpDNgBxKAZ42rs6RHl28oNMyT8LGfm1y3nqy/eJ
sz+nGUjCsuZNkWTCB1t4PJ4xjAq1P344Ue53VjayLIO3K8WQqx0umKBl+tAsQ1qb2YJmyWLjqobd
GKy+tup+AIbkNQHU9rzucwaQP+AALvIMy54EzIU3RV5rcq6QinAOKE2ajPKcLs4oIVpHvr/PuIcZ
HRaTi6EhhALJsI+CPfkqCqKamCwkMUsGyati7InzuGzFOD3fOEWPhzSyeJ4tw4cfbuZ5NL9bmE0t
uZofuha8H3GMCuYL6D9a+l2wj1hOw2KHo6GDgH0Nl31nbuI3HxqlQjY5ZJosjKFZGL4ec83jvm2T
L5wquTULWqozWz6OS7BxPIk2WSE4xSKHgvYbxzsP6eI8oMGq5brr+F3OmQd8LoHMK1ATt2D+qPgw
4NyASYTIjIMaLS6iNzGSg+o5JaEDrgk8U+tMcOUd2TLI065Pl2TUHGrQeGXCz2TXIeWpMrVuEFdp
GuqgPvqaLEnJ4t5RLUBb5WOvU5s6iVOYwLCmny6j7B5FRxIcLZPhovwOqfioL40ea/kn8EDDG8rF
fD5BSjOlGrsZ3uLr9lEnNEFgKjgQiEFz645p2fb7jLnNDrIwBAtyEMgp6J79NqkDvbvdlWqgotEy
97HuRancGHJ6SH1MvRiWkBzrwdJY1WQIWXofLNOb/DFdVHbp+bhS36WbQcHQyAaUk1wynwhqRwTG
nmklRYI7CLwdjX/DDmikmNQ+K7p39jQaRWSy8wG1a0J1a/gpbNN2Q8muVglBpuSs4Z/NOPaEewbA
vjbG/2DcHJkzWnoKdGeQ7qBfzHInnUPdRuTnk8sCU7PdBnABDaZZg3PNd4m6usRdPhqNTtPKquGS
OQfEU2Q5ndGBuTD4E5scd9KB2sgMHMuUl+BpbYRqeoHXZwtywspg3QppgMTEXrbdxqGwoef3HOoW
JPbIYDpAjBTtZNzuGj75nyJ8Uy1dOnjQlMx8ToQKej2VcA2r1dXTpw2F3ZE4UTeM0j69L5V4rz64
tq9oy9hRemb1Hqxa6Is9PmMNCw2NHpzafMSRNqjk8OneWaZsLJVZS5ofh+Srxhjhl5v6IzZ4VUy4
h0pI2Z0gh7DLwxhWhIkf805hSL0pksBDqD+R/2UV2ArimeYgh17ACRYNpjUYZqOI7nglwZeIf0vK
NpaC3DHXjEuQEOFgueQ7LxlBWWoAp6lyeOacBWMFMhYI3zG2UbkrGgZ3DonG/M90B24b4TuQKlqn
D6dUMnYRAkvEt/6qc6CxuurrUB5yzgjiHv8g7IoXP+dzzTbDkNRS4WjjX+3Fgm5frLKYORewDMJz
7MxaIZBF+NiyVYexhnK3ORTl/OOUXZT34bCZsMqwI0OkhoizoMAuGiBE2L14zOiZZauQDjov9rKa
rnJCBTXo7tbXVXfuBUToR4vEO8luLi4zFc2YUscINGIzLA2PIWFPAGsyiJqlakScsO44loF5XKUD
+JgXx/qo+nAtjrIxR5IgEoCooT2aF7iNbxw0yK6ZHBU5jSBZ7DqKS18Y+Jqow4/jqsYEbm2sn4aD
B6NH+HMh0Qlc1FXS+mGp/ktPZuP4QQx88LFrRCbwrW2udDHhzmkAMUEgnKCOSnJGqlN2b2iKCFyO
cni/RraAfrf7UyNQhB7CaCiQ8GggRbTmcCdHG7ZnpUhc0ZwQ7I+dvh4KVC4ao/zFGGZBG74hPAjx
Rp8oXZDU/XkzFQKHiFyB21C1C4NiTBHVoIhCl+AMwZKW6Jc34s83mB0Lb8bwjv74xa5ktVi4SOAS
UxtAYGlMxv3H9JHsJXLVnsSgXjhUEKMU0NTSVEpva8qonJ48KejXugIUJWHHbggFVdNuZB8aHgkd
z8AlbYCR485peIOiw9AiKy7mTdzqClwI6oTM2nbtyegxgGpPeRFTFN9IDy7Mo3QSyCD8FjYphOk3
0hmwRGqFbajVyzSEphtccrkx0TAFhq9nROqnqmqfOGxEtG4cLOFwXbPnDHY4mZ4BiG9SLpVW90D5
Frf3aRc675D8lN4Pa+8elF1AewAueBd0utFgChEvhg5Mc1QPQ/nSza84paNZKbPy2v4ybVGF+LP2
JNhQW3UpxdntvyyTZcSSDtGF71LK/cfSeS2rigVh+ImsUlTEW3JUxOyNZdqAWUFRnn6+9sycqpk5
O5hYrNX9p+Y6mbTTkoW/huCKokLmguLqeRq11yMLyl1RPv/9+fSJ33EnJHC3HHw9UigH9ebsAhOK
cXu0pwwkiWS2/7vYR2uPHoTN9INbgANH9n0AnwvOD3fIa8XMKiuRNTQUiIqPdf6yf/XccMuqk5t7
RoyBvqL2Npgwp++6UXhIJiyq2mY9isVZNg+pxtbW7MnNCATPSn6G17BpLDDBUD3yxBlkBWEEwWSI
ToDVjmqAl8USJUSBVyULksKOFQoOCZQtPRkHjxBpOZg0tQkFxarBFRQeV1xKPXeFfZloY0yIsmP/
oCsscLJ/MwX0cKPiYJeTTgWu+F9Du2YXZW/f8ciUrJPt6ulROqWYF7xhwbTg5ECeFDH4QF3i5uO0
/jBoWpRNXUfO7IMMWkXz4LHNtBYpBvPafuieRK/s4vCCFvUOjPKCE+Wg6I6oKKIOs/PCEmZiPWot
FJ8YC4gz4oCpjiWgg7s6Io71arfJXalho4QpZ5hknAh7u82M864wtjcsYQ1QOO61OdUfZ6T8QfUl
8wx3u2vQIhyKsbuIX71l2IikdrpTtxRMvEF6AZDcsVVbDTTgWAG3UfZ5WoAqbsVyGTXZSal+RLf2
QvjXYlY14EimX+huYGGhoOjKaw5sXgaLR8gbYhzgPjDHJV2RrQIeRjJpFxxKshikqxC8U/gE9CiB
xljiHteYkBhhFOXf8lAy0P6NHa8M+iIXtQWjbzklc6oQXFFw3Hi7UgMCysMIAuc7U6Zwa8KWggN8
gQFXIkcXFG4JYfHU2XuQq/NOkKmWAGa4DDmhf5+VgBfkxjksNZqJq5uGCvPfFA7/38XqRv0VOYwz
JrZCesBmo48H7u4gtyTvxKt9RKpGZ9x2JPyQtNOUh+iwZVXUqh8L2EI4YwlpeDIDvECbWTHSWGqi
x0QmIh7dY4o0qhMKoiQcBQZt4w6Kis6oPa3GZ/KuBgD6CAe5i6V3v4yzlaAe4aHjaRN2KWLzsEbI
jXKcXwMt3AFOZITs9Slrr0lKgfykpzkNkfA474jkQS60RPLxEc8blAvo3jYVSdhr9mShGkQx12a+
ZGfXMp485RNNmwJsz/APsScvWVhkqckw8j9F5NgyfAR+grh1qnUZ2iao/9dOiVEk6M/bqijqPLk5
VEcbnT20sxJ2KrvtHTXCoNqsHQJ5FDJTwHk9WKuga2v+gxXLm1uc99/ZfdKTLbTAPMcZ/VjdfMXa
illNDmpSD/wvCfd+d3jNkW8IDik9OCM150JGEccktZe0Iaw2lpWsVGKqODikIjvSnBDT0jSAJkHA
TkBvcsWOMDYDudkS7i9jBwjaiKR5YK6GLP2pzzdDbu7L9O3mU7HqyYMK+CL0I2WQ18VXxosdtbg5
wNY8laSRBhepQRo6vTG9JO4xMveIfjMKOoJUbw5U8tjUZJ300IgiZm0gP0KWddv2TM1ArmZkoWzJ
BSOcpByIMHXvW2Hulp7mk7eAtallS3pbUwzZ3Gb+GhmN6tEBSHqaRkjFm7iZnBjhkmMRX97h4oqP
l9wbktcQMehd84ywDAI3eEeoXWF2G3xFDqAj0sL14YEdOVCnNzSFnUE/zJy+W8eSX5ARXUG1JjMp
moaYp5pgEYXVHf4i7T72aVZ8iS/qDW+zHnZ6rKJDxBF+yUmi+FLUYYUkRyZ5DcR8JkVdDdya6QUT
1jjzZZ324MSZovXbdJlkaDq2eO3AQEGFKJYWYEMUQkyapb/ntIegRaxTspN+iMJ4WcIvCCl8X3Z4
+kUHTVDTuHo1eu1BCxacq+cTnet/SRxiPd4GCiQ4X7fJn64wwUnECJxqkwfq8RlLhhjN3ISaC4vn
ZfVyKtKtGaEzZNLJITPKmA1j9TNMmn2I9zY4Kmc28F1//iJz6GqTjwVbCXLNRUKe72RIonoW5cCE
UuRC3IioklbyBMmubyAQWIaItf3zoGCbc7jNu5Z0EhWAfDmjDTJ7I214n4UnT9g46HQcXcT/e6Lo
ra3a6oQIta33oGTbrhi+6m2Wnd3LfLN/aWPmUFx+PRuzFxjPOadWE434b4s1LzFmpVCSYYy2AevI
KSN+TmPtNyPSiTiQOeWyuUZiEKouk2uDut/N2atP6P8FJU3RuuT8P0i9X6NnwAfErHLVRNsjIMis
8qWraDpSG19DpN5/+aY0G+Mvta/iPKzWmHFPGM/u1Fm0LLTPkLIOIfBAXdw74sfskUP9K7JNlW80
xnKBf+uRuHcWBtJHtzO7AOKaz/i6JxnIfXvVRnyeIOdU+2sHJ/FA8Kz7Xr5K+Q6IIjuuO94XYJhH
AL2fXtfrJGBwlUHR585efsOW5JjKqHeVId2VGFav6AXqPm9GXm4dq1O5gfqeCH6lZZL5F/wuWQVu
OhRRIQipBg7amHQJbkVC0zWJXTDBRkeMnkB76JiBhN5IpcriwKSBo9a/CMbJ+o+GIoUbaUsKocWs
10DHef71wKjGknZF71YE1GD8l/GBVJRsNfsc9pUXh9RBE6qGlDM+rsZQG9U2cx89bA/cx0wNYL9g
E+NpZfeoLIn5+5AczWWTL/+oO3q60hQbcy4K5XpJZdyDnWvwUTTEyookQjOP89zpDg44TQ4Cb9Ne
Pr3On5wLv0AJ7Wuoo++X5/lamiPxqe/wY2pf4kIqK6VMYyT1b3t7h08KQlqYPiviaRNDZlCWv/jT
dBbSHvX0Kw+qMe/CLMOWNEmS9iOhjKSUGRwUpJoU1kPibtCEhI1FxtstebIjE7i+f//iL0FMaqhE
bdZz0+BEq0KVbPLIE9lIZioFvbCPZOkSO8aL8Sn1mWuHk54dYcvh9YFQwWtqSYUrUkG+ToCYw50s
PdSB9uijl/MU9zklLxlENIM8hZxaAmXL5ypvZGVHk6v9JOqePYGqT2MbhEYZSvJAMmQ0wIpflANP
usOV7QENdZ05LVXC7q7Mnvy7ZX7C5+Q1OLm8BKmA6/lryo7lkyFJnulKnO9gPnR9Mgb5LdCBATOn
xNq+ZzVjlQOTejLIsREfbYL6JaZRNFBC7rbmUETnsZ0g2Oh4qcPbY68S8PYMhlkYNwyS5rHTN2r2
2CtDAbW1XZbuPbgTd6eQZY5J7h5f43LySK5xA1BQ+N0efwQUhGvioyhYfSIIEtv5P73H9mfRp2+j
S5LJjpwUD/QjEqZHotQ/lIWXTLkJjOXIpIHb6Dl+4uDbvqIPQoohmficetKxbEtYvFF7flmh5gr6
LFlSmcL75BgrFqIUDnDqDpJNeYL4ziJpL86T16xld3zlj6mrJO1Vsza946zPaVNsrpNTco5Ttxi8
Q7wsxYaFy8myJuVUciRJArVEiNW3Xx80QOQo+jDTeOqR8WzvHBsknPOxYd9ymAjMr9Tec3wfi9/7
51ZnQTEVMuTs4dPLluSoykKBGHibxYXHLwYlnLq8FDGzV8S2szNDo7OgEn7czHJT+/taF828JWx8
yTtjp+wPlQwjqgT9KJzEsgalo0abg17tjNHPTifSNTzCDw1CRnWH85Di26bUFVUDrv/UOk3zqMFL
0Q+a1wY2nhznB8c5Mi8EYTjZNzdSh4/SM8VMm6d4/DCFmlz2sL/hpKjReV4DJW4nhLmRomKWW2S+
9A5TVH8NYDQsm+wZUsFxN8Cz+VdIrHFqkb9iUvZiAdeOMsxGyGTEwUrPgqKL5JXdVND7GjAOypqX
+QCjYQZDS8/eBk53qVHAwinDMK9PvgAjsKIEdtXoyY/OTJInSLpR9TR5QnaJgKw/XDstLgv3Erey
AAh82XzR5LIX0d8yHZotIZp43pNcBCXOIUEzeOzKjjkxifQsh2SqvPFBIs1QjO4OpdibT7O04E5A
W9k3tqnO6OP5EQba4duEljN1g7GO2M4lnWSXbB8zfqZhxGDG7QFTzc2VOlrJfFc+8vlaj9X9OWhh
3ZV+Q0LUql+1CLKOkBouhdp8ij+jC2vONnKgrODDgDZljAO/oHL/5xEMA/fLCE8RySuGI3ImJhy7
9MaIE8xqQnp/GsvJuAEbH0pDuZliRAuMKdOhKHP5Akvk51deMvGn2pLHbtx5WtQ8NBSSGMdDWiEU
quiRNQTHsKj0LVjBpvRBF+LqROJDE4SgSgyF6vDO0Cly9pkgLaM1b15nUX8RQF6s3yItrf7qYfJO
gpq8Z9mz3Mf0o6sIiXOjlbCE+tC4Bf5DFBzybvAAkxhDrA678Nqj04mZD0N26n173/Z/6KJ5RY3A
OLq9aJw/KDsDVHYCRqGJAwVowHRpJuAtl8HBGcs8rSGAmCs9RrmVgd/xDu6/NubgDTQY9IG1cZsI
C02U09qOlyFDywT6lJEF6Atu9jjzywiDij/9zcmuaYrAh5cnD3O6+rN369Xu7eOAfph36517hZ0B
ddnKy33jPWEajcnt9gKZlb6ObG+jn6yvBg7SniD9mpmRtteFqTswEQP56oPEzSZwSZNmCAn7VPAR
0eDDZZ6DBykLLI0v3Wo5+5qXSeYWBK/b+b6C/h28KQ0fmdUTlXR4oiNBvH4JtWFJjcfg0IoFVDOS
/uM3pm+fJMZRy0EnQ7S7j48F5vpITysiCwR4GITNCyrXCkOx6PEoG59MK2C0uo7r9DoYIITFFU0L
LVALlS2WW5kenrl53Pc3U/EyURY1rVPypu5bCKD7i7eTsuaHcAv7JQWYCObHxLploGHTJwup5oLm
nr7UT5OLh9LA38/26FeoI/ziDxUL4jMx2U39fNc7GD5dnxjkjoP2H+PIl4PlsscUSEzHmo0+EJYJ
nkOFQUIgBy8/Nc5kMG4sF2G2tMc4oq0Ux+2fBiTfMrKAYXclHXYRgqhgLtQpxK9IZZsm9+i8Me1F
r77evRu91SnkK3g1Id9h3zni88kb2AXvayz46CmkJaeAX4+RE4GVcJIDNLDe75bY8GKYki60hAp9
6uigt6BFztJCkofc5WiNPwyOqIZvxIqWbkE+Xc2o3DOqxgYS00FWSRP91zZj4Li7d4v9m/odTJc2
BC6ElwzLsMljka2twTJAHTbarrMg52z2DS0frWDIW8OZaiJJOiaV6cuPVmHNU7Ik8gv8nrBGpGQ+
mFIYLnMZQAFPw85JXY8bxi8AO1mJNCc+QnxlIQYW9hcRVjHwrcmzupnDjKkAKSEjktFem6ak/4xc
wxcZ8lkFAhHbJdJRCX0ju890CfrnxzW9pFjGFdTTs9FrntromY96r9JTm986aZiv2lRl+mZT5gby
54/1Ctu+wuQMjhDUsinzMmC85FS8gqoU7Alrt4rBgJDl6juU/Oh2EoTmfGunG7JnSpUFGYfQZwrC
DAITcjm+soBkS2wO56hZrDlV3wpYWij7FaTzlsEuX0u0BITj3WhsRbSB4KdLMBJA5kRwv5hGsWMW
y/dFhgnnDf1L7WDUTF+VnmywE1d6awQexfUjtPTmnejsGGLWCStPQdx0BBxqnfC3Wv4gZ+N9eD20
z4V+pALHSnSZbFQ6YqMZHgOuM4IpZjo0gJkAHytwOQnszwFQsJzJjSAoEIODK6C6jFt4rb9rg6le
SffA1qUAWzGLGt3F9mojGVZBs1cCTYgYVWKImC+PftF7KnqKgd4ht/0Itk9v1SHksqLcP9F1LdYj
LDkACn0AXSmBunbFfL4UytoUOWHzYrakYJL8JwiAqCABwnpteDZSD6B82u5rdbU9T0w5lM2CgHsH
6I/5HPwf/fKvOREEAZmn+BURG8ODkfw98VB26BGcqZSpUrdfPWAGk3AssNwK2U5PTzc17elCBqlT
p68gjcAQrMeZYdslOYtfg42G/vBjS4aUPMnHbgwZsimk28xFUOaaTMBeBORX8Q8dE80YCAepYNTV
MA1IFNi5CRRGGkDxRQQNw7saBu+UH0fDJWnx2ZhYPlFUwf86IVs7lT6aHYK6v0aE7gRLG3QdXlDH
NP8wbYo4HPGOScfMnipJ9x8v/uUJERMGNEsDD4BGyXcgj9kV3RWWJch3A7yMnatl8apTaDwUT7Kj
OVQQqUUYLwg+DQvXQDooOHI5kGgEgdLFuLWlVQHe93htpJxP+MFhNtY9FHLNZYIih59164CbqMRz
4RGZJthdkaLgJIL9gLfQuCTDJ7nXtQJgc588NhhZZ5JN1h9+0M4xv7xFeQddbZ/D9R2k6uqpTncn
7azm00LLqN81CgjJCqX3piQEUeLmYpAwfRK8ngkbQGNKSsWmBXZEsfzSQPufuFRo/JrGPec2be+0
kTbKBzWTM9KBOmKk3bDJXI50UENdMpyDldtxwClDGFEfHcpfPlhEezly+LBtO7FRbtX4hqT/u806
DBTY1bCNf7eZ4hfC3dJmjlA/X429OpX13wQ5E5r0Gr6IO9ccaC7pF0Tqqyc6ovI3okRmZBC+K+BT
Oxw2Z0eyzW16fhRQJpLIg8eYOUEI+4xcKydEMwHDwlDZp+RC+ut5Lw1X1CKeWloYybwG3ACo3UZR
c9DVAzYi+d2oayMiJ2WNFdjZK9hduOiTi0UP09t+IwIzX476knlp0qOxGmH/0e9BJOBHovwRiRx2
KG7CmyEFvk2aHVJpidi/x1sq7pvEr5Oeqz9mjJ+jTYIjyEzJrme1L8CD2BoIp/X4IbZhzrFkCBF6
3Ks+kybMI4AMviCNEQ2FNWu4N1oZOGlcYBp0ivXGvfzjOQUv5RPxbJNnuv014MnJyJQqAj0cxJ9Z
MJCVMgIjMmeJyL9wfvewVDbtCp5hQ50LTPQDdGbCE2deuhHcpqKtCvtbUOix1jFJ7Zho+37CbYFI
gAysA80MFk2npi6A1kEzvZZovmPOZy93IihkUnrPuMbEc558/44TeHbrktxj1djKzRDr8VzU+IPX
pGk2Q5l8ShQzLMCXGCgiFsIdx4MIefrWhRKP/FQADMRMnjPHha+HdFidpcYZATgtJSwoA34Ltgq2
GOCeFYHBaIkTppyIxYRpBXA45mcLVxrcCY6UuQ02j06Z7bDv06tw9W2I+AI1FG/aJqWEbBPAQZE+
KNAW6/AOT4J0WYg8UUu+DXSgxHF/kj5RFQphBZTvgtbT4lGT0lEeOFckmNwWKq0mrcqJz9seuuEU
t9YnSNCHJIyI3eY0+D8VKSJ3At+xJkNI64dGIjT+4UCHw+nL77G/oFAr4XUcnoT9f557H9RADBPh
kKO+4TBmFCGqvCb5U5yZt/DzV/5JGVJaXZAkYA19Oe8Dh2xEQtpddUxpGQ67GIX8hgE1DrscxNBc
zBBS4XURjYc819lsi2uVLdnBWCUUOajQJzhw65iInXv8NUV0CgtuIHXWqZRhI6wlgT3WZnRzg7Ul
PnjDJ4jAp47rM3PLy8i5qYmjYYDpk5NYJCh5JGU/7hk52Tgs6Kv/EWnYYthVE7LC4fYGLUj7p0Nd
Igk9UsO07sb3pYfvJ2ppTDmc1GLM4eNFmISIXxSltNHudZivavIB0cdxORuFjlBWP27oBRgY1U5I
nxfLKzt7ac5KdknmfiDVa6J/R7Ei236ScB6xAOgVSB3xyQnAzEpo65p5v/Roku6TmbgQRM1to6iz
rr6/QRhJ3eqO0UNhmZmg2LoT7FNRPXXsG1SX9JXFIkY5iAeBtndn6VOYFAN/FAufjYGDKk7YriMk
ULbw7XwsIOl0AoY2eZg/kavwYDijT2Y+NHycWFwKvCqZPv6FDow53jquuLGltkxNJss7dNR+TV4N
kSKDAmplh/AfFQwl+bxmwDjXtLHpeOu9+DPYGLk1ZNIFyT16osR94wth+/GZ3UX8Bb10y1LZPcw0
fiYPxP8/DdrX/i6kin/Z3VFpzVWQiMy4/okR9YWvtnG4ut89o9ikT5c8yC5gE/kZ5mt3/XtnBsO9
qpbk6XG/ZZWZh7zVW0qP0DMeR+KsuITcfaT915mteMnu0CR8i1YLVDEDjcjfqJVaLOYOn5QQqd+U
paY9XBrF0mk59Sj12l0aNZ7nsUCrZBznzVjZU47a9LsPupQe1W7PIpto/41r9GT6bfG0Ptig7haP
elsQfHX72HHr4qrmo61TtK4LM9uqZoUnzLhh/aXDJq2kK7lMdyyqxmf0UNlFvhWLNOugItAQEryw
d9IHn0pzvfYY11oc9cc1vN7MvjpqJT3jle7umMuLSqcZzqMvqL51v1Guf/qmOrmjG+l43MV07Pu7
C8WneQn5tg7QkweO0HuiuNK89NBZdpMnU6UafaNX64p3awARXOfrSTdR4zaZZHF6INeY1puLHBSH
Ynq2y6u+RdKZJsR5YuB1wi7HoKPH3PdIszNdxR+r21smztq3aCIkE2Jd1vAn4JCuIMjfjA6hHcMp
HWtk9nPh+gY4xXMuf7hBJS0Lf1HixF3Ucwl+uxP0O4g5hK3sW0RK4Mrte5LtHLI/sUszIWIu94l+
DmIqLE+mongsUh6NLQOx0QIi4g9oYmq6QSSyBM77YcT3crIweWkNRP9vVy8lnYWhRfEzWIegUykb
vTp+ssBStKKrIjVVtAASJCwS1yrCFyB7u1rpz6beuiEZ4L+dLqKAbkJkYsPoDZT4DRSzUSgnQDdO
HS6rpbR1Uh15/9mamT5k93BU3ClFGX3UrHTyiq0W9diSP3Co/CywR9/iokk8MH+XrV9WMOt0U9n0
Qpnee4Ch7JDQmiWylkGJLRO+lvBunMEFFwRBpbTSEp9XAng07dvkS5YIHeruDtRxyyzGFIctjTgN
nenijECkUvvrEXz1pmm9DxoMdfWBeiaoKNDlpOSiaCSK0Dh1FvSQ2vCWmYKsto0WugC/s/ug9oT1
Hd4ZvUT0zrQpMUVgYgQRMQIa1Tmc/p7RmFe2/rbBnGX7FdPHiyicgj4yKdulIREinMreHZ1HGUCG
JAZVbuY3PHZ36paL2SRdst5Uw8qb+ifGzR5udoPszWA68Pt0b1a+UFAdfAktE1E60w9F7469nPr5
ZnQCaaiN21DSkUrnZBLKB8jyMlrDGQ789eAcEW1h475ia++ErU3jjJUp32fupms8mHn+JLtK5AVk
JTE1RaNMObuP3GqGHWRbsRIWaAl64IRgQIzsU218FUYZyXshoMVAxhAg+22YqYgm+KSG9WENDgBp
TPAUUSr3qKrNojaJ0VmujUZbh0gnuCZb4cZEa+Fy0ox4P+FR/xyUUGF3v+sNZ3MxO1ueByFb2qYP
vhvdl9nECH+NmjAaiCkBJdvY/A7v1Zsn0vPdfTV+RrwADox5GeUcpfzWnXNv/IkuqGm6sxaqWHnT
Q6QcD7RaqDsNVCnTr9eBStNPZEpdTPx+X/OJwiKPi5D3nU8eXesUK3KZG1/yNGFkgVpeYe/vG/YL
uwq7dNNBRSk+k0wmDh7ONmp9IWCahf5kEBtuEP+RKAY1fX8H1wZDsfbbdpQn6l8XZIVRNee9gicc
xwbYwjNeMxyJjnokE37edM7irYMUAZdhZJeMsfHElQrCZT3IdkC0TA9vvLeYd6kS+Y0FLVZhaWAS
QrhixSBMg80C/Rg9HsAF7Ds0Cj6fGRMFa5sOuqAtkO9eCMa4o7RIHNDzIbsO7T/zBa3hxRJ65wFt
RnnIsZ260dc6Dfo8Ks2Lxx4K8iXKnMLEa1cQHkrm04aP7Wvm++emZaT7fK9/Zh2RqiwBlDHSUb9D
r5JqQJkHkInVWBvnBImIyrc2j/st9iTkdXemsslRLR3GCk0XresAWSRz5YcLGSUFbODFYWvkOPyv
5OrzpqF7n3Tt6WA9EoLwMYLpXKEUVNAi8EvCpPKuv4wfNkUnkVG7QAud455dkRhkdDaZIdHb/OXM
XJOH0ae6p0SQ1l3klpB7XWRoc7LHtOBiP6cFDBbxOOv5dGMsMS3RudD+430kEb4Nb9dy4ZAwsQMb
9fXvH1JQoAtxxysGNhBKUHqBD/jNc9YeMbJVVv6UTQoahRqkDdTGsXFOVJvSxrmZlx3SQmpOH7WV
IMNkZjG31eofR9eHYbEI28bXqyiFUtnrluuAOZwA0OQUEIwFER5pdtsiJVEvJtWktu6De6KY64DN
jslBSZbqBSl0TbNfs6vdUKGEzbXeR/hrgNSKXm1ziSWnrgrfm8KjKPkYgxDdv1zHPOZFzlpc4JIj
fq8GJf3xQy+j+6oZFADNRCCxQbBRNLELI4HAQfmk7MV9TC13HrEBio+A3/o2DHXe1Gvmfg4lmqAm
jSltIchRAh6JEw7hWnQaNufZ6DJ8YQyc98m2RaI5fk9la0Va6deoZx5EM3SC+oN86vuw3tEzYvvy
W1OFo6F3uF79K24H/cEKQJBHW6uar4GWM12W4XhtBMIMnNavLCqYJBiEESzh/MhfkaDil5325v0t
Qe0utbjcHldEd0JvtTDWPTPu1AfD1EG3OOtSowAcGp3kEeCgHlGLrPfruJqWY0RuTsutIlZIgeUP
SYoMbWMEnNljHJasP4rv4W3Ezwl3KhHgOSFkdFdo5dGyEDRsvPju1byPRdJSTc/mGjUF29qsNtli
npMnCYlQg6EkOMhNtf5r05T3EEvHr43yp/o59Bp4C8rul7UAtD0aC0EUmha/zoQ6lbMM2U6Suhln
RXhHdMtwRXRCosd5xoRSUUozPQh3Me2esd3iD1MslLE8QjOqJ6cmqMeH2/NTGucrv3khFvybYnlp
RpVzfOlZpZfxsE1oJtxdbd4njFZVkOsMvWvAnXfAM0otBSgIInh1udWJm+j47D9NBrZK2gI6HyMb
Fnhoc8YypLCPdKQ0dg5YPbvysu2D7U6RVPp3jFYYGtu+fx01A/76xaSiDlrLSufAHwj63h20B9Ik
IwPRP5Go47/udIkkjySBL8Ep46auBaXDyuJA/OXZVe542iMl8dXhsSUc53caQMyY6k3fCDkJegnC
RCYcYWucjDBOEu8i4VJA64OvhANR/qAusA7y+jObPYF8KOx74zHGgD+w8Hxc4QF7BH/VvNjeqYQP
SYeeSLonqNmgZnrFx93RWsldxBlskegxZUAD9ecI6RtQTSJ5pfegQ9NARmiJBogGL4Uc3RGmuuP5
Y0wu/tjox2Oi44gQpYsBHH8sah9ekERCmi844x6zed3x2Jha/ONAsP0TU14JiYQjgIBYrAlJ1w0S
Iav52B/0/A5WbdpxzkZApQQdO1OMrGwrL6QFK0Kwryg32TgFN+3pYG+cgssufnEY+ikIJZeY8hI/
hkqnmOQreg+uC4EJqGNuA5Qp4lj/iRmJCpcRUYgG8gQJ2aO28oQ5mWfs/AhMwFv+ck66wSnRnGso
qSM9Mch6UuAjlRXBMV9TnXyg+DJl4YvWDxZ6JakkXVhRKjqOn9r8bkD1EZLJWUSFHgH7dt2TdRrd
/El1EIFGNlS9hM4BFc3af+97gt1F31vwMYumq/qgpPeLobKIO39NQ9JQODXMoRjn5VCjZabKVUWs
NapHMTcA6FJrFJdgJNIXSEN+RQLC6cFYG2fgTx0BULyT/0CKZC+CRgDMy/m/ePjcGiaZOHTyTm9w
nh/n5DPrh197weNqhFsA70SExAPlkeRfVckdlHs1vJrMGsI0EZjinQIGBNEO2BvWKJhG+zFFFp57
7hJ2/8GYtXE6MQz27LhTN7ef0d/or3CJa4vQV7UM0VuhqAb6xcHSZHxDE/K9KWj5RO5foWfxQYFt
ABHz54GktOXJ/yHNdhjhUP+DGN+kgcnXRKNU/hQB0RmziFwRG8cdgpMVKCfQOtr5XwBRABJeoX7f
uzNMI/g0xNfB+b+oeXP47jKT7QVddwP7YGNGY0vU8FwMPOqeWwlVYMPqwk4TUTlYm0pFI1rOO0fh
/rVJok4a0qIVFApmdiY64xGI50Pu94AxVw1TWZN6cSTWj+CwLKqPSM7aXhus8wm/ZyNgmxXkU87h
ESCQKlB5EUQJnXFpO1y+t5m66gMY+DHI9kxnogbhNnmS4oGJWv+sccE8wXSqLwoKftfHL6sZrTi4
uTWTO0TAjiBPoVj6IrKIIspUhhAUwEcyjm3CFDhIBJFB8R4O6SGdql6G04zmbyAJwQrIXgPtBx+q
RfVpbHkFEYthzAV2yfX6gFhA8v28neIgVay2C9cSqZZJxwyjnzLFRNrlIhIXN0pRG+IG/VsvFjvH
14i2Oa2rDQNiSrgk1giCLtdgOUQw2uX0NCRJaYQeloRLnJkdx9xrRjDiGZBlrbboe/fISF58WhPO
j2xHIIcQE0S4IeAE+OyGXdcW3Jc3LhMpOgbjDEgxUg7iEcJWtlVnVdImcJrd2JAhWsqsyeqa4STh
l+QyEO/jCH6OGschqLwxIJ/BaxypHFmt7NFbkoM+DHgFPkbichw/3/aawgspDsITo+kRhu6dj/C1
FZ6REhUAo3nOAWJMJAQNFCthFwEmzYJzxQe5K3bEJD+5o6wUfL4JzvO5M8MY+Igca1JA7aKUjPAm
ibh6DZ/Ki9ZrYBomxHdX7VEHWAnI6Uj107EewPBPnS81GMCQZEVY5bD6PO7xr0T9mbeN3on47go3
NGsboe9EwwAWkq3eOHTPFhr/h7m2IVDNxuwIP45qA0Z70R5VCwUWBiRXnBuP6LP9uMAHBw3sCuF2
e9Ad3OdiGujxf53lE33L6RgkICBxO9Wro6kstbaeALTzeaZsVkggEI9VvJNAvCKEE1gKKUERyBUC
g4rWvxNXpJB4pyjhkOJUBq6CuCW2ARiPfKaU4eySuMCFE31BgGDo6IkKlCvI9nI2SdIgeGmQMnaI
l/gQtINEgamwWWKBYCyYxAu0UfEw/CnIxkyyqLF7sJNOGY+1pLGaAu4wZ+W3HzwqQF2ADIvxReBK
DQszCuKNykh4vwyOBxLpCizGx/k2shqrCZdKhADZXPGybRsHlwI+WEpgfs/6JGIMQRHD4NfVCz8D
Tjsit8mll7kKYJgpz4pSlbsA86TgH6MTQgMufQbAAHTmpBEIGuiKxQtbv5mQwFRoLpU6QTrSmcD8
OSCek84VWEghR4fohT7vdO19iTVDfiR35o3z6nrFhaz3tow03XIVXK4OKrACpddnTrrWFpxp1Lcv
qDIiKtmLdQq0mUyskckoch79wDpOpzikHrhBPPcpfnwDpzyKdHYp7Sfd/aINuBvTdUCkePuv6x8H
H9TqI3ljbz+bfxKmPqlACVQvZinsmUVEA2Pmweg5oIHlTj/Rq2xk9NNy5rPx+K2dwCzw1wB2D+eF
a/04JFyEW5QwtQApAHOvvnb5hxwbNo9n+4x2IrXckVoc8QGv6RtQZi4ebePEAbSqdlyOD9cFgQ/3
GH0bk/kYYW00pql3W5QdTClrxchvjIizuqsL26PRfLilfmNJ3/DH5KCkPWJDGXVfCwvAyFIgd0lE
f/uoEpgXYjWma2Inqd98ZdyFfNq1oy4QjEXkSqDsuXb1IA0LhCTKHk+dJWbSKgbWRXrENEcMOhI6
1PGOcC+Xhv66Gsw6sQHp4sfVqIDcuDdL3vyLyzi5u2CUdzd3rsEBxRURrwMMPZPO/tUgJqDLOUNI
Pch7Ye84C7gpEhr96X3LNPNAWbZf9n0O4vdlpHoTWROwap+zYT3h/uwb57VRdY03oF3S550iqUV9
JZmU6wn3OzUHI8XNzoTv4fS0VFJUEsbEMCMG4odnzrY11RnrtTluQlfyYflIuwr7tutNWco1oO9l
cXUxC+3WLjo5PkvQ8CswK3PL3S94iAoQRLPeb3Co5fAbPsFzQFNLddPsM2mmM0uD1+AzuTC/wE85
ZRhwM7jvZeC78HmkOHk6R4axTGmRNUWvZ/hwALqSZ1JMjq5mt2aPuL2hj3Tfg3XmfAigdKvh1a+G
muqc/fa0GHYCLVjPW9OnMSW/9TH8CCiVCcgocJnzBNW7jz4OkcXQQaw1sxUJ0vd21kGZZEz5O9L0
b6ijXHRRCPMa/nSEgMzImKeHWGpAmhbuxtJkhyNScZT/G5bHvVWRDym9M5gbnW4JFInlEF/RERjl
MUqd5+PvNH9CFHECNywaJyjpC36a+VzEPwwd8dWhTBnp4a9S2a5Y/aJYLDODwwIyMGcUCcv+47fx
2XVMBVIb6QrxoQy8DmUasKRNILPkjCe3ipZLtrJDitGMimrSoJIZTg4IjvUd6D434jWQjCHAX6Ai
Feu1DD/IDfZTleQ5DcTXO6OEFrsg9jkJaiS3G8dV1/E/DrjdxSYH82L/vVxtkNvjPdsZBDImSLhe
Ptb52sC/DEOBKW6A5Ee0QCR3ppGzDg9tilUweMzcQncJNQ7UDKgxj4WX225fFpFUUgcdnPA4OG7k
4xAjF3cc+kFxU5F/QfSdsKRiQjwxUAGWzy2Wd6uVcCbBn8r3OmOJJBVc5mNdiJ2XUN+LDUl9RlG4
xKxOccmRYHTZHgcYmU4AFFNawBIIDJ1iZYZtWUXAl8xXVC0ig6Z/lUv2IIgvP9mxSVYmKwJ2tOu0
/JA53AYkiQmFVW5l7tSusJkwIfeySFphLJuIuOCfjRfurVGWnAcis9OGQjGS3f4B3izIlpRBlr7k
espk0v2DovmXN8rLQBJJDFsg9orC+ld8q8i2xaNT8XcxXWAWZZ2Ku+GfcSmzaD/9qUpCFsnJgDMM
aZZRxUd/fJ1yiYhbpxQX90ZOCczm5162mdM1ZeicQOaUxVQAJjBwKInzMHM4RjuoWK4uB1/OaSqn
KPIImGS059QAdSB4CYciRdwnPMYgAy2dnKADDazK9imfRQrLnHsXrprETBBsfOGASDloCFyKEjsH
MkEwiqJUJqq93ZiOWap7grx+0Bx6QvBj8hlFYUPHS9YjZN5LjyFckmQXkgHb9vsjWGIIstviCCcI
s0vy+mXyeLMYUGIac85xRmMZxpVEhtOkj6MQpe5EkuaqHIL7EbYFbAfTm7PjCTfvSITSElR+s8wS
wIexLCKkncg0O8OW0xoxc2dHjNVUUgh6SQ+xpWRPcLbJHnyGOZZzQvnwptZmCxeOC1GMoTaoKW2B
dab19jhsBWeap9VKG61oGMg7aXDAd1GGXWm2ZU60oM4ffR2Lt1S0EAu55/bniO4mlAv4cwqLSQAw
hmugWCcC47ZU47/WIqV3QAall3//i3Rh4jOXFRfD06TxdbMengl6pIfTft7WtQAxZKky5ffXPhlK
JF4d0S3nrE+FTFPZAknL+c3+HawtbSCx4LJhPh3S2i2QU7CZh0dgyQtWmsUPvkLty40//mdk5YpQ
TkhaAxp2Cpj/aDqzLkW1JQj/ItdyVl6ZEVHEqfTFpZaFswjOv/5+YZ+7+vTp7hoshL1zZ0ZGRG50
SG8n8XEiQiPJKWWtWjMprRhQIVFHG3J9LIJ90qCRRIw1kdEPd27qytkQ4RDO5RqN0U6YGewcPSaj
IsJh9HTnBxucg/m1/GJX+f7Fh930RYQmA0NvBOvCs9WpQqAUwsLIL8cPS75cGiJU/0y9A40b4DuP
qaI1JEuHHfk0K/GbfDq8htcpTSHc+vd1oCl0TEjQ1RGvT5kG4qMgDOt+fXqc0xaxiSQI/zHk3bml
AOB1nEd0NSJ2q6z5jb+8V2P+CIcgGOp+kNMpsATQSv9ahkv+AthtyzyXxglJmcnd2w/BkVkxXCf4
+KztjpkLMDjyZsQhAPshjAlWswZ/kDrgANgdHE27Ou0IETAyoIEyf5jTCxLbEjd1H2suyV1lcI57
yMIa+sDupsdXMiW5U9URCR5HMw73JdAHsDTrNDxwW5hFa779P8ZF8Me35cXfUvuvHuL1Phy3Q94H
sYh5ItvBjpj2z7i4EdSCAvlbPcE4Pth6GU4PYWXGvW0EaLXGRnwtoxA73PCpaZPuxzwy4Qm1Uc1M
J/KgADG9O+mytj5NjCGe1d0tvDQEVBX3lLyXUjvuQrUCK6AUlfUbMR3SBmuL4KwGfZ+wVxne1oRX
+w4nhRh6h1mWeWX/zaFeJTmo2vdfFhu20r7mfbyW+bKGo/t59HauPToIx9klyX8N9xBeB+oHq6Bn
wpEdwwvqGGPk7dw/kq2k/K1crE9v3fKIx7tZm1fnQajJV8Mjv4wQUZLi7fLtvig6c+S20/3ygtq6
ACOk5vSqGBPHZ+yVZdVx8bANWAS3lZGQs+erbMrQTEoi4s5Kw2B13ivPhLliqTsMiIJ/lP+a7gbF
5k03C75m20znF3WpdsxvvqAkAhEgOr3MVU5zm8iz+lLQ8Kolxl9gPVFwy9YSCK9zBRMcMkuVOk7p
MDAF7/7r9IKokJglg01IIBbjP3f4OMAjdp5UB7VwdYKWUvFXgEQyQItWHBYXAIKqA+qaAqQnWyhX
8FPLfC/wEJlNwAdkJPOMEqSwnDmQYULbhRKMQck56JNawFnprsXFSvrQGomJcMe+wBbUxYvHFTzC
kRzq1l3Myuo4yFQZW5I0LW4ixCBGDvLVJCfqpfTqNPkAQUGyKiREIOCcT3z6a7XFQBm4EwleOTsT
HhXMG1rDcdN2yCbGM9ILch7QwhwDm1kHB9azNeZEIW0Gru2uY14EeupIXKudaKoimHc9En+yIBMs
ltfmRAPsAmDmGWLThhItgWc2xRvKvsD3zPuIhMsWEyQpsWoweCrU1xIIQy/svDuAc8kuPCId4Bhu
omi8UTj5r/7NFfuvghmNSJnlt3mZ0JYj50LDw2Qtjq5Gb/HLzF+oOiRSEMCYVrYLMCCWc2oRjXSw
rNRn4dmwqXwNKqfbD/IlvfHDvcLh6ofXidGvrct/Bb6mfBUPNvlO9tFhpMUhvVZB86cvIfQZjZh1
nTBdEm50sgMTBjaQdbnYlCJBg01imTWqO9vh0U7E3KPwB0qlaOSpncZgxiARcGTJhIMWqRhujNiz
eEwIc2tzyuGNHGBJOU1q4zR4UnLmTpU3Rpt0XRnAts+dNEhHB5IApspZBMeFWzCMjwDvocfIKQjl
A7tGOHQGR4J3FAHHlPuvHIb7w1oMyRiYRViru/sJ1qZ/LxRDLc+IKBmDxqA1YOdOyENanerPg3Mz
mGGdPCWpQbkaQUOkt7R62axyJjmQO5EMUGTJYhTbZ7xpYLlTSOqLLaCY5+wdF+YDmyjinxnl3UdQ
Jw0UfTdCQae6+yBbDyjhJ6yISmakE8wlqYoTbdoXIyqqQYssS0dv1Tn308ERm5jM/U8uVPP/8Ukx
4zxFx+HDz6aZasrFjCUJ/sIENu+02WSrRbCjsTZSgwC4aFZQLQHK0cKbk3/3WnPOcrhZJH7GuDqU
AvoSkOP+IIdi6NebFFvT1DjM1ulv5e956N6hBf4ZXqa8vBS11+dJaUBGJheGB37vaGc6LVI72Amd
oxqGB/s0vHm9WmcJnQHmfmrdA9A2XDxk6wDNEr5Y7Q+nhp+8t5y1ybyplf/QcGHGMGviAQ1/32Xu
JFy1vNP7sPe+cevDgPhznMcnDHZPUKibaMIWZv/WX7XcC6RijZLeu4sYmuJ+6L5+zzO2gqi8BGPg
N3RGLzYvfB5Kmhcl2c3/5n/JJWKXWY+wyWbfebhzf2sfCIXYDgekjxtUCxjjI3hzajS0Gp1rt/In
zhskRiYObEb8BGBgeJSxwVQz5lqQMCD5CMfMZFqeRv+SWfLiaB8y/EYds45spumZceUtYtfVW1Ud
upKsJg5COTthbumcUEuSYxKSgZ5CWFkLlHLYvEfQ8SFTS1YrG4VBwV6suWgUotRHyUmifx6OVp9A
TNznpIqtPrC2xJyY7DJ3mZCFUzPGPSotDN827AmLkS+x5tQekx+GSIcgGeQ2HRRQeyYDqdpSRfJx
W1hr3dw3BgxtzukWc+mQBJ563GUGDnhHhqYMP9Nd577hT2x9iQB+hZ3tPFabBqfKY5W4h6hOBbsb
AE2yrQJaXfbZY2ZPaIz8Y/Rke2ius1vqJYBsGugOCsljXW978fRBF4i54w0aFGAzJl+EqJJZ5+yL
G4PYDadccRMwy110zvunsJCj4O3hlILy6klytUgA0jU4qDQy7DsJEiqazLtFzykJDJbbdGeUny56
F2fL15W6JZeE6ReDqwq9EdovEfvORbsdlrkRoL9JJb5MSUxqQP0a3bNbkfif+jREn3xkMebGc8ue
1q/GSOEwlHUbd+5ild6aJsXhruHDEpjtSXtz5reRREB2vXfpHkzKmKlO/tKhHZ1MyD1brwplBcah
c3PxaQx3E1huVTrbaMo4eM94kfnjPxFHQASK4AqrqYx3GgRDYpFEIVHVyuMoHNzjv7ZF7SDBBwCT
VR3jJ2BGe3rgFfPnt4GhAGG07N6D3p/Vjak2cu93Twr9pN8S+mP790A/hUtPfXyHLqyKwb1DWmbh
XXaAj33gIIFVMxrN7fFwgBpZVhYhKTI6M+SVzDMKEZJjGcDJ1Pm5dPAaNMxw0PQHkJncaIWt2tv6
xTSHBFdGY7vemekIksFuMUEHTrOa9Ny48njehD/wCo/9VovJcpwy7OJkYWMOHtwu9htO94ayr5vl
Ah4h/D6cKsjDV0IKbvF2GTZ6M5N8SjmLmqa7JCNomzHikV20sBmhosIs69ed5uQW1IAHftKwPn5z
yu/QCNy9mp2zeE+4gz9xLHKMNWJ2As0JEoHIKxDbfEZ8/Q2uJKxXZ9h5TTq4x6HMQXfNvp6tjGkG
DAJTY9i09rAkOVUL52GfOLXlc+J38DMi84RyxdjFm8egsCHrIpKcH41FaufArnjBuHBS7gsTAhYE
Plu2SFUfGgiZ//As23jnPWC9kTi6u96zk4JUeaXhInr+HWNJhQvE3i33h6FQLBUDHpoc3ya3btad
fw0SoC7QDeLww9DLoezCHwt7MKLqlTDPlK6g6nKVVpbkFGc7d299+jX6k3hhdDtOvU9ZuZ84x0//
vjNni+GT8hFXTORWGToVkjN6S4O7/25RT2y9MjaLF7vF5CpKCdZ6b+/dwx1b8+VVtXEzFnck2G/h
1OI3Ojg/bLMYtuzIukUdeWX2TuEPNIiLMg7QKxetoEUSu8U5QTe1nbNS7RXfFNUwxksdlp/UF7Jc
xaSDmvQSFp3fpxk28UOFLS0wAVc3oKM89BZ9nPm9MZ5DLESqA3wBY3j4HmNH62uUn+sqG+cNA9/o
LPrwd4ZATQo6CbMDMNMAJQIaYJKYSBBbhxmUsyKcUN9pJ1cJ97QPoObs+lx6yHAf5H3fMpbbcglr
MQ3fsD0+cjZg8QL/7TBJ/8resVtZI+ex5+CYWKfh9BE3nUpg+OUBmnvn9GakqLVYphN6bwOMIPDF
HP0QhGZHj+fNzKY7pMt9dCByUa+du4VzvtN/ftmUZ45IA6w1gB0qSqBUhiCAn5stFvITJ7AyQ/hg
Og9zrVy1mH6PfFYqalAyykOG/505KuoPd4vEET4Sj5uBjW7ZBtGxqdMopDvcm+i+ek4FfDXsX5LV
gLh4cWilTvwXSII2PfpjnKFITjmZQAztA8PEADM6sv95hukQ5IPzCjAZrmZV0MObSW4sLJlVDSaa
jdZO9swaXCwNIm3Jp8nuFZhjYUxewCGzSkOjf/+7Oy0sf9oDfDz0tu8sBxCIYVpiDIl3LzMHKD2b
Rsn0jRn/Xi3IyZ/W9d1laByzCgGH5KxyDhY4zim3Hn0hHo4jJegm24nDnXo3wkbivUzDD+zF6h/E
Y9dAN9d8EzQEHO5gQx6pDdDQMLsVmtEd96l6h+EuwQOJltrebTAPdjQ9bZ4uOKPYRQe4UPhrQirc
UMRNOe/JwOFOj5TTU8n12QZdfDhwT3kSq/eBiAGiOkqyN+on0ziGRcjuftGrbhDC5FRx6OzdVph2
5FaIB/pxKkF5ifajWBYZ/8JAmb4h1grEfVpxkCZkV6X28QH3FaVkn5AkrEZxr0unYlwFr3A0h00F
VYGeB6FwRbOdMTAYZBK9VYW42p9NFmv4z8sXLkQHU2Sy5ergp87KfzrMsRXL8QmqxILFrZfFx+6x
GkO+68VKP7Hpr1BU38QiHjkieecXGKo5Xixvs4I4w3XiQmPtn1Y6fXstJtfZYe7mbrvgGKrOd1CB
gwV3XxjGzVYRJJ8m/UhlQA1ZXDN072L/NmLEVuPWLO0zJe84xo4q3s73g7f/pf1+VyBwMSY6u2F5
BZ2BtXtiAGdOIIOGGw3xtACy2YKjacDVAWqI4I0OJBGrs+z8LQh3A0qGn323GZX8Fgx8MKj5q5/R
IwxKAIwN3hf5wSe+W+9BGSHYCRonC/CHzOHYbQ1z2ZpqYzKfpEQU5NggaoDKnECFg0Ov9ZMHO3/7
Cd8lc3Qf1Jf5r7vo5KOdvztBZxM5lNQP3kjuYzR7BSqHMXVgUANzK0orDKUGb+AJrK+I+cjompvq
OKMsp2893gJ8kaHhXBgif/KpVlQIq0SVeTZVNviBrBA4akFSyXCNquk2O9JkiV0QwMgqGe7tEhgh
XGEgjxGnL6nqpbedwQzqnJZgtpAYeBxM9uRp8kuG2rix3tDahcwArjgXSorL7z6sU0M6uJDgYZCR
WYCT3hhIho50Cy2vsVpxyV5r+oGNenLevS3Ma6eCqjJjaB4IBKwh3MBJua8T1lttbbDSsPiBLYxZ
cQ9tZx91/iFeMifQa+IyxaDqLz1/66oPn63wCax7zbiVnCLA+Yj5EdGLfs8XlL5Njd5ug31GfKDW
kP8aCTIKbEzb2vGtYl3GpR43ziVpbtO81f37diJthjJth1dMumQmo1FN6SDtfKYG8AWovZrX8P06
p04RiaoBFkmlICnq2ymtyd+YBa0cvDJt3KDoHO2VdIp7wu8PNxdSCA0tfqoK9JaTgm6dfTpRVnzp
NgZgYP91x9KgPqRDDwQmwH0df+iXxWf/M8j8wv3XA2OYBqN/z34L/ginmncDPqTfRttrmoF876wb
KzWsJHIYqQfr6m+9Zt/RsYCQZf5+xa8FP0BeYhoj8kAQhyELTds2fYpqXOmJfpE5zaGk7dTnQbkP
tLfMfYw0eEW8IKb0fN8NRJ+Z79WHd9oeTGtHYKMXfeR8RRyr67UGB+w1Azqwm7WwPCZ5QGgRDE4E
J1Gj95ry5BAfwip+YVIgA+qzfw4XbpnC/XViSBtWMj+8X7gMLeLd3vwwHhbCYxdeQ0D3/pdo6dWY
qIwBPf6OIlDdwgMJJ/WjNF5wMDCJ6UHQDB7hAee+g9xWXYOcD/p5vkI9wpxkPWx+i5EB+sFMAb5Z
pRJdX8Vth6smlLLjPr6aE9gIqWvIKAG0qGBJdMYzFDAyvTKcM7CD/s1gEgI5PzxhsXn7Pg5J3zOk
BOyYJFbnyZA4xG89bNyBn/jFhHoZr4DSQRXzRFYePs0hiKmMH27IUXY08jMoPVApuHuK7YBq9OQa
0d29spAMLC7b9vrjlZk6iKchX5Z66zbNzrU4JPVAD6Mep/Q+MZbpoVcAj3mxYA/sFabIByxxoXE8
vy82ytvXm6SlY21U8IMH1pEhaUw7lB5WDuwtLN0QdNY1RQ4CT+bLZNP4XsnCxZVno4eE5tLbVoT9
7IA3+XJGvQRqfCFTovWV1mmFEbMou/Qz2D+Q2CGAUECrOwuuCtEZq1CfvQUoUNLKCXNEuy0QBzn/
JhtdYhXTMXQrvILujZwudXRygibCb7e8gj4OfQarQVFIDrT0eDWeDlTEtHMEleIxwajGcqgWHjpf
ji+y3PMsDXd+C2OferfhlifvD3aA5BCdInUfkLOroL+YHU4b5oJtAOZYCgu/hvnYT4qkYHQMF/bu
FbzbTuHhgNU1qt03zHPzvK4OrhDAHjfr+oIGDjwNS8mAkQCqB26s3mKZhPGOvGBvnfms907O+ByK
oYinXRVEe3yIKOPBErt1/JcqW/e4ymHJrMgV0L0Ta2sEGFoJKI8uHIvDf87hOAeMHvF5eMXr7+Dd
Vi8YEwD4L/MsCGtPCxDE6QHVy8TNHYA3RycPAAYHlq5tj8qPFTwukN8DxfL3gshlDE7EEKUsTLWq
b0DPzXpsgJHVTPRwOG2WEmPVXlKXMU5kXCTyZHNGnAb+YtYM4ORSQNZ6x/BlOQanB5RmWGJOjazG
v4yv1oPUtP8cGyW7jK1cYZfQNUwamHRxdNFHBT1luh4LsYH3bH3WGrPC7QTxcTFnhVnoarZgXgRg
99y5Meb8bq9jqCEAmrhZZMmhZi4/E+yG2D5c5xZ4BN4dm9qcoWSgMU25YO9i3RK15o9LtAmHbpE6
lTmyNFSNNFrmlTwkOJ1wHmu+sAs+sQUKN5sAqAbw8wbbfhkIwG3IS2TMGLf4XbWWVbfdPxkmNLtP
2TlDOwZ7wXODiejoH2d3HPZA6LBAkCwWJgQgP/X+1soqnXwXVMreGw8VZlUv/HQDPRAX2Y/NKTc6
DhshC0R0Xe4gA2+wiUnhplRR6q73ffhwoO1ee3Mda0NlMzhrAPEfdG2YzdzdNZdRcKrUzfLTTNaG
NFzZpNzfb61Xyy3PFjiGrFrW8WkvGOM8LNxbWJ7ddqMacbwZII8EFlAsWPjygxQVjRMMZShSQHrF
BBpSXWTlCmHQNhLSltEcZawsfMARvU03xhQ8F0VlpsF6OCdBf7BEIWabS+BcpmEVptEuaoN8YiIl
mgRdp82mPGuiRKzCAhS9Q+PJyI2IIuxntRcSyF1t8xK0PETdHebVuuewTieF15ArFlralPG2Of+H
L8cvoWCakUZSQRwl9DIok89G1ZmydgnJoUN0W9HH02vR6EXNJJUpylVgYoLKji1PJ4MIxQBdORBz
A0oc17IiNugDp7TOuHruTsyQADx5u6ChGigPWWZ0xfroyZLRa7c4YnSgQHT0D9BdFqhRZaBNtJaH
cZAkXLxegzHKaKqm0qh+pfbqBJC7AMhIDyo8XyycWgdvFvkYp2w9PZzMv8AAS6oBJ24dw7Z2V2Sw
NbQz/9ZZENnZGATnrqg2CpucB6QtNHdQ98ftoEqnLzIIpJAaXuFj9cELvyDdUbMMFVfnTHjLA0Qr
WH9Aurl4jCHWMSqJNYkSI68+HH53FxdS+B3xK/n0yFaav/Bo9Bh1NpHpPkLU+72GVLY6roWK8XKR
ekfM2aBi2jKw7sS8FDgaKFrI4AgKTI1mFhpaV44TMG/+T8LL//EgGcK39NI5jrlUChjnitrJBwb6
xg9HvU4iEhXcqcX48AkJdAH5RvGTNSLmCJFBXFIJYypMt5LQhj/DDLhVILm+Ric0Txi+iM4+XYI4
DWI1QByhfnsyj0uF2MXBBnhLP0sTiTXqSVRqsQznYGQASkKM+FkcT/r5rCjOQR4CWHqFqWIEGRI1
DeuQspvsqVvrEX6dfEq6T5ZFL0Np0fdP3U7dGLUK/52LguUoKWUPXIKrXUOw0+TsqX3tF///AyFK
6rTUzR2d7ZXqYr0fTmdu7b9zm5OXyKnfJ7q/JXKhPNT3kO5SrMhHgNJZDI3/lj2bjae/08CK2TJX
L3HKEqa91SSJIluhq6g3qqemNoQuFjoJf1MpROmieyiWdZly/WVL3aYxmsDu3F/pB3ed7xeqdv73
m1BA6Y67DZWMao23lXXVeDO+H63yQuR1PCge+mZd8cowxhioYdJrU56sm1swFK/UwtkMitlG5GA5
3RYk0CKiNe3ttPEhFsGzVSZGFkTgYNN3P8mZiFTXCF7mKPB4aFmT+sKiRffTgFsEKzLZeYsR0SdU
7d9IFr+LkdIbAiqpzgFSMs3RXpPD8haeqX2yqYKt0UMIXo/bdp0ueXmGqYDDDsZEgit+dCqDcv/y
8+kpVxOLSYQm0ezWcl+r9rcTEZS2k+awFR3/EJRDKtP08CbtI6mP6Bp+IFHQygJbumL8BTPN82Yv
NH+kpCBD9L9o42sezPf1mZxArkO0Qpzf/3wZfCzHceFWhxrxTX+xbXoEeSlfHoRXctURwds3epzF
t5AiASjE2TTt41Q2wd+8VXRnJYrpmMSII7nhcAbgosqhzwojlR+VS5LmGD26TUz4e0w/09P4RFtB
gm6a7J5y980a3Eb7nimI3gp7Eu8FKiyqBCTeGso2CjmPbemzRwFvQ+GYr+mCDUCgGOycDEtOfat2
7/cXivzCQwvHwmInsMtHDbapamypR1nyOh84AxhqT5xS0nnwkPtlVAaZXyHOplFtb5FxxxKOnaeM
iGe7cM7QcVFlk+OYSittQvZ+nL5jEubuo8MoAXz3Uq4WCAtfiA80eSbqyGPwzgPVgIF/wqiymzGY
5ru3nrNKLwuPq6AeiAFrcAKpv87CpJgQ+7ca7DkttFTF6Sacc65B4CLLV/WwZjOOLhS48Xt2nGKL
SDbDvD9WEoYHbO8WYUYnka5dQ8AMNvvBS8esZiow8CsU/qjdCViaBqXAk69OHmVfdBhzhj2t7MJk
eSiQMcImGt+U8T3jbUvw0nsxT6oK2ZYaA5ZXGfb/SnW2djguvXifVzB0gv0yumMQKCCsf/dctrC1
mZLUQQHEGaE/z4ea/0nmMKG7xHbFPS9odLZ+m6Lq7TJKG6TzxBRgKFctCI41TqEdN4N0ikIgSJwC
zI6DEn8zG9sHyCwtkLg6Dzdru+TOlM3/0AWCMu+U4mJaAaXYMJezo1ClaZuiOsesejIxmgMxAeMC
2xv+OVku9LDchx3IPU3K1C+GleJZoxt8rbHf6lxUk41ZuDyPEWVvSitW54/kWFWn9PMKRpiu9q5u
r0eiZNafSDgcFbYCK1nrBoeItDrSP9H9sd2EbGEuPZRm/2IeypxZsH6SOBHUxYNg7iL0m8IuD8+M
6KTFCAOCwLqCc/c3hxRhU9Ki/Tvad686aXJwgCCx5Ek8SIyCylz2D1Ae0zEHhRdjaKcqU+wPUAMf
7UeVLi850oJjIqEw2/bzFSydkLnQ3ea6cCsYQDzLoBTl4ZHFSAvyTcKPfT7ijgY/BwQMyIYs98R/
nerBZqQtrboGuHP+A8SMEuhEfxZiDUkmJHRgBKhvSVlCRBqL/o1q6GK9eypnACccHE3WHPVXRxM3
TtGrzkTyIlpVJw/cyO5Ug96u068DzcxOOMkcKEIfsH843MeNVWVqAOvyOF7WIbVOjPrrtGfQiukM
66A5jpoMsB5Vnc020enMWUckWzCHaEww2WDFjE1HG1IxufbT+ZQZDl53HsG80a9hZJ51W2vY4kJb
NFi8+XD60VyzjGwY5N1ZisMjNB0IcUfE33iRdem5E/NZjirjF7Oj3bQgxYyAJwrtD2gbpNHLzFUT
Cp9z3FMJ0SThRC9lKxT2T0v8iK8TvzzoGSjC2OdlwYXDMqkQT8hHGc34NJ2GhwMcnQMRt+4uqzRa
x+z8KBnpja/6AU9+NjvQ4y/YdUofdxHoHXUjk0JWfWwAXET8HwaKKmloY0GD+Jj8sE8m3WZ5K61K
HYnP2Au3jo6DJ0kSAXhB8VqzszhA0msx27gjMLD+tNh1ZeLkCzoEPADRye6cRGKRwYudScOCC2fE
MdwtB0gTgJ2y8FG29oy2J9riG7OfLlzEA3KhwjYxkQWShAVpxAKkW9VVQaCMiRDKOs8AS3gs5D5o
fxMlKeRQaILllYRnhJUowlJfQJkpfij7vAYsbe4UBxyJIwcPfCaSFohgL7yC2HRcB5eOJp/Nw93i
+oRTyYau8dVkb6myWP+apat0XXw3QVkYdiHBpuQnsqgQiL02lMmn3WJgWxUBPxUmge4CRiSbK8Mq
Zp8kC3X+8PIUEeTUGLQAo33DOKl0jBQnKCXNGaHkxlF64Sj9hJB7e/SCBdbAiAFZRn/IsiqRd95h
J0MaNJekDA1I9Oicv4o6dM8YhEDDxkPyNTnDC4fUCdn04FZJNTyxTkWL0Xtf0MV6+mqb/W3NU/+F
iUgK7fIe7pnbeYdTiV/+pk6rpZfZDZtawx6XIcU8ERWLcXN3zy341oa3TWTIysEnUVNXHJisheAF
Xcd1XWe+C51aAlwpavEsdIM03phyCCOjtPstV7dmY66QnHJ4wXsRhsTy+VhVWh/xZVZjTJthARId
hxfxwJmrbNfsR4BuXNAu9AnV05KkMNa+QeHrbXv37oITGo4UJ+/Cvf4AcQzk1PxmbTKr7V9ath2q
ThAQy8OHqMbJfnub2eT+8/7JT3bzp9Qw6z+1v8to8dP6+1SiRmlqQCrs9XoMF8A1ctvbJjNgXJo9
svHR3IwPbwvqFwpA8BROt2tAQ7tZNbch1jJZpxoet53jBu4qd/Ld3eZmvix55S6/yYH+inj3cyvG
Z97MXBg/hJVien6Ndo9BC5sEPzW6MlmTj8DOuQ3vKSZxOBgw7yJtkQPRrycX0kSUGiVRTduDUY/n
fgFFkc9D3EMVuuRMt9pp8AneznXJ4BeDUJowwiOHxldQByFxff692SiQ5krIQhjNXh0cRzTnKFWg
atDbh7DDxAKE2EGBW0VXpMVFd4TyE8dPGlmHv3P3usy2ToWeDYbmFD29BoPl8Pjf9x8sx1VCoY7r
9vFPSX7y0nhrPN/dtqdqgqpIA3kbdHiMoRiFN7fELIXWqApDBYLB7CkniEPbNII61WHNvNXMEh2E
wOgb9D+zmsWMg7SH80mOnMvkbbypOezcbdmlu/+i5AaKIRuhJDla6dPeX2iaVVGYPK0fWkSTpzO5
+1cnI14Wzm6JUqH3slWtcOoWnsyl6FzAmtfQdfUkmdLSdK5+uYdf3AlxLq1kPi4iavEtfZEjUoUY
BdUMfcwG8UyY9wmcG4yI/tOdnFaiBpV/H3qnTBho0YjOmWv14OeKtdomY0Q6RpqlxuKK+8OtJ/gh
91l9FJ/aVO1ZiBdXy6n09qtKomKUf1ZjabjQBd78Kp8ke6dOFAKPYlOu5AsSz1tYoy8RCzSn9qFo
BOIJROWtiayZRgqMDbRk9Zr0f61ehf4zhfttdVupyKSQAN2GuLha/N4QHuGCN1PWSUIFkU9zqR6r
x3QR8zGs4lXmq1zVIHTNOmDWH3N7L8C+/xIaDisVyFSciDRhDlL/Hzi0SWivIIsQ35TvOnvmZMWP
qU4iBiNQp0Nq1G2VxgioQqM0VTVLP6Z7XHhgImwN3WEOStwr2CU4T3Aq70dPFvTLfdN8K3fSnnqj
uu+qUIF6HeBcKLrYaqhjTQ9FIDbyoIYHqfPSff/sSWPp/az1oy4MMvhS8OQJhwZIALzkJVsgweTx
rfQw6iVyU74t78RRHfF6AjRymn3VImhUqTcw2GkTUKltibZlZsO8EFJqLph8pN+gygxrBU/6Z0II
E3hFfUMVqeGtmEmQM6tkrpB9PbDZ/631yjHdh2gxQr3Vy2Xyr/4dbZloO0SbqwP9xTGrvBpPRpil
QgIA7b9QnlJy1SigKSZ+A+Iw2I2gYXNwDFC7e1+/TkvDbyHSsIxhgACvaISJiEDaIGrZXWi0rub/
etsG956vc4hQK2EDwDJUYzqh1QFRDvHAXmj25viWUSBt+m8qK/YKBzkLLr8R73csS/FMhcZpI8Fr
dTKogWrxqxNVIllXC0O7VuIW+olsPImXSQiDI2eQJh4eQOIwuIT4CTsUTlUDA3DaKtqp5CcGsiuB
hkIKqK+4QljoLKwSWKM0R/obP5skADaEtizEBpfOKreKXORjmrNt7xQcGL5I/U+MZE9wSKh3A07A
XaZdBUCkYluAnN7seq267R9EROLZIAhqWpQ4B5qKAvXHwTeCLRAf8KTjVTi65OepGlRG3fSzuHc7
mL0o1Ya7nVntA4eThdTt2vzRkaunqhwKRPIYUQ0pCskstC21tCGIQvo80Nq/2DWSIyzi8Pshig4f
KG6wh+bvrB78qPd+o8MKxEL7B12t8bbQ3B4nSv9gQ7P1oo1O1nX+R9WMWH1y/BMssp1upyQE3Doq
PrwOMe4gUV0MC+41/l8DI6p524kxLmaUwyBoJK9ZeMEqiYbXM74y+PDslyZ0N+5PPBTLv82b9YHD
Z92ouojmKcBowDsij3jxV4JBFx3u8GBg0Io/t220aKo4TVRxMru/BLXOw6lgmX//QRicQbVp2flf
lfYIksBhY1B7W9slXk18Ao3FHlzw4DbQnaZ2g4jBJlmmtPxeKI8xhsdjfx9VeqXJvb25Zd4dglTA
9iO6nszbfnCDPtlgMR1oDkCX4DTLrUZuFeisYAox6jSpJdRofKjl0Gp9loI1Fnqk1y2LDi3jCygk
houweTavLvWoranqTCLeIxM17A+ljJ1F207Vz3Fc2EIgejGB96s/3VnFCLfOgHrzoGUBdGR4vHnS
FUqc3ql7khnmT4EStzrKGybtaOCPM25UEouAhr8ZSAJZmkzmgxOWX69bZ+cdfObPX4wcw9f4sSkj
YDm5RyeDsbbvbOeyiIMaQpLdOzq6iDw5zPT3k9ucnobHg5nNz3NkSV42/2za0yN+PeK64dw5M2ZH
q4lEh0THL/x/8kEZW1wnsDzgU/3uOwzxRhyEGV7R/0Rjq4JS791Nf1t/NQjNQDHQRwiDpXmV/svP
nbg1KHqML6m7lHu7XviANzSpQ6x5WxzwOAqIOiVhAVZjuMQYfTqIym9y4jvxf27AST7Gkvb0yVLa
CB/ommDxjKR4p87JyVP+760J1cwdYEdSyOyI/zezNIlxV/CZ7UGzAU1eQhGFqxOBgJqMY61TcKQN
npvCOw1KZfO5KT3cPUavNQyhtj/4UZz8hr9qWg+Io/O3A02TMfM0Rf8NP9K0Ms0fZ/B1MkKa4iJ2
TeIAmxuudD462ujocY9e4Ug92jlgwILHgcr976eEZPRBc4NRJSN+QUrhrZgGzNCD37pB9je+cB3v
H36uSEoI3rHZZpAb3lH2HBYLJjvM/ixkW/l2aJsy1UuA8Aqu0ftLzILsU4V+BnOvGdVg8Cgxwvw8
/ymRXE1O5hkal8hcWVdW85pPJSbvP2QYBP68vnWZw4rGEz/aYD3F6oMXEA0S5iMm8xs3ghiETw9s
nyCIXUx9WmYC6bvh9lfYfvC+GfvDHSJki8B1BIRx6Cn01VVIOzwLCYkqxL15HyYvXfUyedq7RGqk
0wiXT+rKiGdVNxuwSWndXV9gBbtOqZft+kihTtaxsPIV5SEYY3N2x4V2lVJZVx8D0qQ25MdW93YV
irppzgCW7eOKE5deDAQVblfK7MU9tEAssGBRji5X64Ykz16xameHgQREVGpIvsMq5+ELGQh4fRsh
SZORFigq2c86HxXR67/l3/200SPBE31iNwacbaiH+/IZ10NziHYko+e/PTGO8yFIMNXmYZNTzsHU
g5QIRipE4HComuWKtyfJ+Ns17Fd5xWd288uR7jpQP9YHtR1z4MrOnX6FK6d0GFhBuZOjTFmLUhaW
utXpmW2GPvvo/f2GmPiTUIeDRnC+uAsLpecgDAsHoGaFvyFsC3S/J1RMFaD7ZKOzu8R9/a9bQY8K
K9U+yLQt+k9whMwO3ke9vRu8VkUTrKJ9GdZW+/Wjje8M5iruaV91jZt5LdGt4AlTG9HdQbWkx5/P
DHcFTpUwMqCPJVQY/qLnpMjQJG4WHKOh+1VJK73WpWS3AFu7bNCUtopJx3PLfrZogbk6rNea/sp1
r9MuWK3gZu69xKY3/1g2sQjZQH/gCo7EiXIzc7fgEXV6y8bpw8lL8jmbZ+6us+2T/BX9XZu2UgGl
/9q2a82X/zwET2CMQdqD23i3mnvYq5f75sBkCBbaH1j1/undLt18Ww7uW241YutPIzbs34X1bltR
apBl/t0IwIv2YsS8kBLUlBbla8i6IjkZPNccmPUr+Nu68fG7xuDpVvu7LicVvjPG2SZDTF9eOU5u
sO7JPswN3UmWNMIYUgeh5hvCGTnjVMQPWUEAjBD5vvNZTSDuTf9FHTNSLixySntE9hNRw3BOjQmG
9H6jrFAlwh48c0s0uKc9Ky3AsmDi9JCcouEjvGZtota3h1gm1uVI7YiELztqIDvxNMh5pX6nXNSw
IZKOkCw/7dzHrBQWucSLggi3wxItXKkZlVy1NckqD2t3niSsIfbA1zRlpjwTHE3Zq0I88Y9QzzHQ
VTzl1WMv/g7aYFQO2xL/hqUGsAJqxN31gl6QMqur/QHUqAxwWHivm8PykP5uQVvfLQ2MTu0PLsQh
PsTNH6bvSJaULU/sfmzJn8S+LulN8jUDA95BW27RPHiShWFJ7UgcJ2c3dXC0AuFu0PXXEqR9Q2eG
imjTBIGgoU77s0OEh9fIdFfYjhA5XEg4VE4lOumf3n5SWqpRpm+P78jJvvbSO16DISpcxZm+F+92
lKwPAZexcNHA0az32kOGHNd6i9ED52/aagW8dmhrbIUEbgOpq/gCeth8E2+OQSgyHuhOaR9Z6xoT
o8j55i2S+5xqSXFL7amppvaqmSeokf7LdP3qxIgcMe7x1M2U4/23GcmTk/+pWEZFpMYwHC8vAdkP
duPH6oQ68cPhxThtDVUifAPkIXsDJOHkMzghVP+Lo7v/NdZz5lXvbQ+zQHk5UDW1sXNNOCqPceSC
TzX4OBQ9lqQIEvMgcOiT9DOMFi0zXvSnLgT3nRU8vjEY2f6y6QPCoQOY0sijsSrMSS1z4ikX48LE
hto/0mhEjbhQ1S4eIhofwMS63WXQ185m3pEBhggPIZvI8l7lI01MFZBSHXbXG/qQgCx2vqJIjKfT
2b37aFsXum3nAFoOAw+IqbTDvv1a1s4e3ohZEZPrFcrgCPjovVHjOMW5kr4OODks3/6dUmO4c+4e
CpiIBUTs9S9RBYu7IhK0hGzkimVAFkTb35e9GCwiDmM8lL62zQzDDsCt6TQ8/4UJKGR8Zx3atYbc
IthkLMzzZDP68V+mwroiXPWxSuVeUoVnUGB0LB14uOv1NMaaKEnWNxZPzN2XHT8cLqugVTwv96vD
Wwa8Bn6HzlVjr5Bs2HvoxnccjOH30BnVlOeSx03UOAE1XsDoUKW/A0ZGGehm/kfSeS0nzgVB+Imo
QmRuFZFQQggLuKEAY3LOPP1+zZb/sMEGIZ0zZ6anu+eI0QRltQTPQIBpAwmHWqyew7BINhzim8lv
k7MWOpTF1GHwW9P+uTP1Ekrzpmsw2LXCxOWye4FwbBapiak3pBmw7ikTl1zPvM5vTJcJXj1aIPDy
gQaXaS252qmSvzklQiWvXs35uYqHufnt8BGHsYsCrKCjjyIACg1rg6Ks9qTpgZUDqB19Qm4Jri2M
NqfhGOJLe9Amw7OoAUty94fjGGZgF8h00ghpI3KHSK1kFVWjZcxpyH+IFy2ooCo8a79Nvolqf/6f
C6CArF9N8JfVKLq5zFSoivkle9N+pxDD2MSnrsF8OBg/tN4IxGVea8H1wx2RV/1hIn95ROQ7KVMr
F5+SqmXQoqCsvVucK/glhbzQ5u+d8LvzHDwJt6RD28ZNvpE3T9TborWUEWjgLNY+eWvDrYyWA1qo
NBdKEBSYtQZvj7d/HIMDk1E4SbAiHNW7SALpYNb8HbhctAUYWFG+0t9/XbrUUljtl9M5dc2n90by
+UIJA0l2aac8/7tVmV+HW79F+0J+BK8Y0hVQvuQymgQxGhjRgIkJHY3GEmhOWQ2Oo9EBwQrfhA7+
vA7uuNTe1C0AC+FoxGKcTo0ISna/R+Kzsf7+3jfMCk7WuX/x9FOc2PK88PF+6WOzhzRK7zgacZJg
zRkc7c8CT6EAZPhycM5+2zv7+3z7W4dBhA6TCeTBNawTMNpvrKyBjplsB8sbrZTGpFQdRMJU7Yfs
83e3qW9L0HyaXszsiUZnOgrDlDDegGckphH0qqtbH7PAFF51QLIq1pxzBn/DGxEHj0PsT/DRoYgn
pANpwxmRfcXJKo120dI+85ZP84g6kkpUSqCdhQMiEJF/pZNQskHUrW0fL4tZH/uGHRehfyfde6IR
WFPDgY/HDeVAwOlEzFnOZvpAnJzgFCGLorMcoMeEPc1V1vI9JuxhIyzTO230W31d1PzItARMpTmh
PsTuylwPgiNYfwj0Qh95Cw5EWTJ8NO3G/PazxTJsrqd5JuNmdN4x1Ah79SU0C02tLIwTdo5Q+rW9
WbQ3/x0bNBa5e8dKlpki5mlY9i4oSI+dc6fun4vNYuP96RO3mtwJ9Dp8cIADpnuB3slJpMJT2jmv
Qa0ADaADQDNl59S6W/e2OFiHSD+xTCbWJqr7O+sxqsRVUlOpNDD6XnJ4EH49iDICMaFH8AXGRc7D
/4BScRSudw8u2tnnEv7Xy684dQohodMIUzn+ZODzVXp0XgDMS1Sd69kGc4xJfJ6hQ7NqGZOM0VPq
iXE58gV5WbQqxqtAEjzsPiyt4L29MWUijXqjA0+602s5WsQW2SKfFjN2YEoC5CZexdgrQZHVfvkG
Gpre7A0YJw1ub8UeDOSGVXP1dU4r9qWHFOprb/+IUD31EajJHKn77m4WWkNv/J3BDDzCBFLeAcSl
o38NDatgqAOayLAYaYxhOy4lgnOHwyFKEaxBh29kRhSxHFN7AEF1i4wOw+qpGigEOU1VbPiok+vh
YVSlrbQ296iP9rg9Q9zkHuK94WAkMfuStIKJd/HvP9xATkX0u3o+8gHlsVuUOgAKAur2RAncXZOk
SdE42I9zHYjMxuC9rx4NaABVOi4OdWD/6tVn+zEgOGpjWeGdSKhvXUrHLKuTRYjjAO+QKQ2i+M7/
f86Y+FJzMdfT6rlhdL2BJnvBN6WjZ/n/+clAR4gME0R90Yb+N/xWMfRV77vb685zhOc7PmJApbBu
ZgCqwbthIeOsd0HLk3pxZZZvFbbDxBsnJJRZvoRGbHOAg3p+uX8qe3YzjgzndYJHSJlMLBHeqP+n
HDHfxSmYWWnbntmGaKgCV/zEql0HYGjOlRptf95ACprZtf6u8gYz6pUsLWOJi6NHBSAeuGHZGZct
Cv4r1L3S2X4HZTL/CNQV/7twSy4WVHHzG76Zbn4IP21+r78QcbvZfweUe/oeukI3QISnVXIN7kpK
3wixFI2jThUNOUPBmXuubYezW1yJGbgCPuHS2aHD4jecC8iREAgI5iwKA/c9KK4aLq/JwiTadDpU
vW4xZCIafp8ev8P0gkKWYKRUW0bLS3oC5DxR+1uiMDzV6OglDiBDe17422P7qQ+38TrWbDM6ccH6
Z+WjDqUlpA+DPe3gNl/5+ojcgLfFRzuEJS4fgfR8GT8xYuQqj4xaW3bKP7uUG8daRVU5xHLWmSk6
7PlILkR5MN2O0K1lB9kvf6T3H7OMNbGXvyapbDOLuwHvBzf7jYs78M0fjxWN2lg7VBwQDBwebHy+
BwfaYhBvVKGDaOs+UDhmjCqTQxxS6YgPoeexjO90VWp/y077ywmkxwXUPaa4436SEV6R/Z0J5Z3V
Sbxq6Fqj2wyoJdtbmys820kO1rsckA6Dc7yBVI9u6xcU++HXMRyFQoVChpqON+e/zw2tNthgVf6c
XEBzZ+zbHvZV+bcOVAr5fLOHdyVPjytcFel6wGffjRCQGW9D8EA4VSeOR2osSLovMnoKIlxP1uL0
wEpDNHwTBtdAs0JKm1AylP9ACKG/kRuqC034m38TL/ateX3hdHhnvgziqg+ol0Md9YlVmH0qMJLa
h6D8DOjRMGuFEwEPUQ/LCziKvjpqSGZsgKdvY66V1jbO+wVDEbIYokZ86h8QdrzLPX5Qc/F4ITc9
cNj3J2tyuxsLj74QCxO+BS0HOob+gVpCPqE0z4vtmRRzQitm8Ia2ZANViV3GsB2yISp82P1xM5PM
BRCgmVHy+42RYBpuBswayyMXSxe0dOHIxMEb7xvfnXErOLDQnlBpilZao1mDuiBTA68ykoZE3Ujo
07QM/v9tm8YKb8x8CCiYabYnBV71N/JRIDDDq4J/SC8EIP67onLDTBpThO0UVcxm09pWHaiqny8P
S35vNmMUxsUXg00NKg0W1K+0JhnRB5vigL32ju0rvYvisr7ozX4XrxHXIxiAwBqlsZotc3WDuFDG
LHHFahdpQ89FUftPvJdUSFIsUic4n20II3D5yiOeBEKPX9HM+DkaPzkP+pvIqqL9/++WEUJHYBVu
oDo5auEVYrCJ3AeoBLjgbUWwXCzRMBaiVDLlfoslsg2Kybki1jMnS6IGKa3Z4sYjN5B/PGZLvDJE
/t0PRM7m+3rLHv/lJolvDf8amgAnAE00Ua2orcV1BqUUbRBWlh4yzkRrYFjiMHAoGCMN+jKVNfAV
U+NokvHM1tRr7exU5m+XsMcfoA3oUMQH5f3h7KiZqFem59xE64eS0OAdHl1982nWGGmOeIMmsvCZ
E0TbS/f9pBLSAtO/MHDVU2bKMqeJrw9Ex48PfaR5RYDgJghXDx4zYvKFArplGgaqVovftjZ0pOFF
omVkkFNGWDay+yiFSc8fgHkoUM8pqjOacwBTqJyF1bKu7UXGyoWBzTp1Fpm0UrdOqkFqusjFQjsi
40oOs4X+Bg41/wf3wyUZWk87bjbNBUQyclpvsciYl7fIFBaXcNtZnygIRKUXg0mRvwaXgDyDZSwq
OKsWhJR2g7B+pq8INICAirBTMUckLQbh8aF5cny9+D97Qd8g/Ar7e1D0coBDcgPGLSwPGq60yOGj
TZXGLDtsgaH6tBTWpIfy1kVFi5I6ZDIqbD7tr3GSaHtIpKoO7flLod8kzIlcZKocFVFqFJDMpvn+
EhKNvhh2q1ak+jAjJDU2tGWwEf55MpBYHOdCWM9cWwnawkLFnIQNmTQmuVZlDioKn4cuq+drTXzx
LdZTIWRYy1jSEl0N0D3fRWRwH1AzyYVj7j7/wFOHZCKD0TPgfQ5YjEUkzJcxwYPE7Uf3B+wQ4T+H
EKC2TXThkbD6kTCU4JIB912gxpSdI7Y1OhT5wbU49Lq74I2IZmnBQI0nnUHEAA2XdU2g2nuAvkon
uU4qUvX8mf8BV0PTQJVGEYCmR3OV8li5iPCciZqf75I9k0TEKhB3TdCVetcsJB41V/W/Fbx0WIkA
YdY4wr9UnQu9VSqsBB8kqDSMUrPZvfK4Jz2zMpGo9pGvhTen26rxYLLIhOr/PQtwzoGJLHkiAaxw
Ri1cKR+wvfOcbsns1cEmet+rgmeOS4ZsoQaMXwfVBh0h2gzkRg0ycfnPEFlHtVENBUNKQ7lgczeg
iJyc2yZZtsJXcaVC2naXuL7hFx0dTkHr6H6oGBmDTgKFrK8KlVRI2WrWdgwc1DdSs8Dz2o6vpxCs
iNV5JfS3C79E9FxTgNMpBsBeqZULngAGggN6tbe5uBWMzUHyKRz25mVDJXk03EsTuAN5wJWk8NJF
N3be2DUO143zACyAssA/W+fB1QZtwLc+sx2C85ipqAdko2qikPB+2yifGZ2ILVpzNDclsmc4tTW6
LqWLLLPwBS9ZZ4gIiAgquPQg+6e4MVypWh747JP6Mcb84ex9PKbrY9E7ymQ6W+SWtF+kj25TQ2AK
9rS4mZBmP/Gq+G/xDHhDwvhbzcCHuPuPLrwXuAILtjyGrniLJiAVcavhX88IIeA0fyTiA/dZFbtC
hHCJh74Zw+UI55DvK5lPNPSwXND941xPT5NFh/1BUdlQgtSPNolpY7Sre4drd71otlyi80SkzzNB
FT1vO1v1lTQcoyNMFNYii24+B1YZPpjbyGjMK/6CpajRL75UgNXKfMy+rAsYCU2AXuCh1heEa3qv
HwNZx+lpVRgY2U+bHWN4L3uzw6ZzDgvjNmjRcgoGF+gn7wRpEudAyETA3wYAVqMKNVts/mJLjlg2
H5wnnFvLMeN7tL8q9C+f0wZDALZBG81BhLZ/ICZQGR8qo0vpDMYmwhOZXalsPcm2IGeKmaQAq2SA
M2xP5N97m34plg+FQpCoHyx10DUUajLg05Ghn5M4GL5mNhmxmqMXKNkMx4DleMusKXIsxTaUVxyg
tYEGAR2wOnyZdfw8UFVxi+jGzfTWxPgtLbfXgV7E4NKnh8TOF2VDd3BH04DiOPGqpAmICE7mExTe
hiVALgtQzJdD/4mn6c09YvPFYUq5ssMMn0GSpZmmHxg207nPkEo0CHsYEd+2HWXo4w8jsetDA9BA
cU5XwhgMMldAaHYV9twkyYN6ZJysQqNaLyu24Ro8VxyQ8rzZm2DnMi9TpbIMbn/gKfTW/A8cG4Bk
NCgwIIWnuJoK9SwYxcRpS06gjnew64v3SZfmy/GZdE5/j2Adyhm81xzjck/yDnC6KkQPhsYEhkrp
WvuFGbIkpvsoAYern6oHNokOmxzsbh7+mhFaIk5FyKJ0H17BGzH9AYQT9/QcCYYJ+2efXn9f8cHB
6AUPFNpA9g5ryhZo7wGlfOQ3jzbS9ZkoPsRF//F7z1T7U92T15Lsc+Cg88Lph0YFsaRFkqLxAxui
L1W3oUmTrfQYyd2AuYIo0Y+9p9eY3n6fGVNX2oXoAMD0e+a13Flev6diPWjh0WSzJlFpvBgWeV4c
+sD4fNd1cQGbSsqLZqFevtJGkrJ9XHUJoaS+5169YPAUh5Ujte9C59OnMGY6KHV0td1HuuzKYkUa
DsN92dsV892I3JYkNspJVmxnHR8sqXFFtYBcjD8W4+RLF5z+adXEF1S80KZ/3nBzOeRbyfJib5AS
DoQQygKB7pJ1pcbB8huWlbQA77SCDzrnDk1Oi3YS1TGuBsvwFlTIHjiaErmR89BxPjiYbFP6bvWk
7DXNVq9p/udrXA5YgD97NxfboCcL11Wt3qKpU4uM/iu94yBFsxghX2X8DETl0PLeUdzG26kxPPnD
EzrslrWNS1WrylBx5n4z68xldsy8SUV/dnAlyz9pKWzE5QxgtrvGeKxfAVbFhwfE3L2HZ7+JS82D
GYHHfNUBBC1DlALadC8wmYJ2uu6XfP5l8GNT9mUg3cGud+mdgvrLvMo8Ht4rjt/HFXuAgWbOhjGf
gNxJO53ISelanItW3LSbv+X4tkF63rZrWC4Mmum784d9OGxgcbIa+PZuOlMIxRdzMtOsylXvAKQS
NUkZUbfzY9cOr5KuDaudN9dQQq3XaD+j/r0wgqbdKXXbK3MVNkNGbAcV74aTysrarM3GeMWUW1lN
XdxXuqQyust8KVsWt4PVaAKMIJYcv+5mpfdcWa/hBvQMlm7yftoN6AGTnjG8wRRh9F9Y6dV6B3LJ
G+PVNz4k3PUUEUTdoHZkJviD8qt35urHj+HtxPiaCXYwGMLgAPPbcmrZKmr6AH57dwkOZ2/GbEYG
Ua4YqIU/jdfErO7xNLt37OB+6mAf0XBMxDLMyLZ7O88GYt6Yfdx7OzcQ6s7OwmsKmBMTOyxV3hmX
n527pZwxK+B2uJ46Un7KBm48Jgv3LzNaqgRmQDHMhCK727S3tJizd9Osp79/QaMLwonTHwYRJ6vJ
jmEN8JzHa3tXw6Z5wtphTqbd9u8dHsBr43yeJq7ni9VgSVCIV4MnZlgw9FmiGwfMfOI07WO37pfq
GDvxvcfuHUwXb62WU6EbH7efWPEcauaSj0Uq2MOICveqrX0IakW5+8uK76z7d86EkvU+AMJb5bJd
+fD+x+655vKkz3SJwLOagF3tulXFHzHa0LIavEZrzs6lXeaR3DhMvYoHRvbAPLsCT3sf3w0P3PnI
vJq6kLMVO+IaLqF34xV5cfZ/R6ee3oghd4/gF1znTxbPyWo/7Otwwo5vO3XDATDcTezrw6HXv0e+
Da04rTERb6BQuO7txzpSQXhuxQPjmAZityN+qJkCBSka6RqNepKoPfAohQ/cna2mhqwXrREjY5nB
VWWu3MMvoW71YWAiGfzWKyTiwDY3Nkub8xrKAb/noxLKF8vedrBpmcRIcgam651kTkr9ZbszJEoh
Q0w5+MlfUVpRUs8YqdVrIoJ7zSSrWjuqt2dj7Avf0Joa3niW06+HcwOhx0Dk6UKigqNFMDQxpCol
tZ97dsFTFqGIl7BGZyidKCukTqKMqNrP+DQ6UAAq59i4pC1yPX4VFLpknBnpvVAC1TTSfZEPcGhI
TAkI14CAJh51JuHP7BEmH6qnbxmE8E61QVNTSyRKplgF3+b6qH1KMiffySAjSvz1+Cu/PrhYEkOT
avOJPx3I7dFM38pZ5mlTyaaE4ppp8rgXcETIEFkFDu4IT2iTaLkMi9EwybJuY95K/kTV4jSYgk77
mU8m4548T7bdd3yNS+btt43mZAdnTTOpVlAyo3PwSN8xFszcmLa5g58RPHD7nM3EYmsPGTD4bXnk
6KPYnnRxpECmgIIVLwCZr5p3h6/BiUGCo8+py0/a0OOfjrB/ME8X9Jopaq7mh6ia1U+L4NcgdFDo
QsvvbrvKgcCrxEQT+9tAyaCjct0583pVl9++OffLlMz7rO4+8CR9T6twicr0CMrO88dw5XP2fezB
Om55zJ3mpHLKfy3qPmyHOXnUmUA+AzdajmEl2dwBr+o4VsG9Ss9TyQX5Jq5gAzczP/40vGXcBAMW
AxItCpsUgiYsY3JK//ptsd9ps8vEqdFbTxkd8nOl5hdviDGowUPNHx1yO3DXFoZp559LWKXUJ8/j
2GvgXb7MJPRQHBU0JnBM8JjGrmEzQpLw/N4FPizswwuD9YQaEFH4umMxyJI9JfSgufVqSrEWZ4D0
H37uQN0s2GEPIxxnONIPUhBKZz2J+qw80J8yoMa+/SZj9xaOGf32rbCBtqjGWTEYEGOoRi6jJ1az
xlWegB75y4aUH5/ck0syq9Xxso/TBxW9Hg3fyeAgNXGYv9nZB9+anQsDBcBDB8kD2Y1Ik8nsFb5Z
NXtYgnneov/jXq2cZTXWW0LMlPmA8l99CJ448pCaB0lMv82VegmKyHO2tAsU3gYsWfOHoBOmmTBU
kG9i2zYYcwiYA8+Lz3+2/ChhtcFLJN4Q/rYU/XgW9Gdjng8hltMIo3HhmtSF7MXC1Q/QRRLAIykD
igs2IGKnJGFlacXo1YSAZIsMxkhRMCxOcmuFLuET/KDj+3LH/eFuqop9MW5bsAIXd+maPKmn9YVa
ABp2MxacVJcL/Gr9hEJEtwxAMmeyIbJFvk/so8mvsLCWwIUvmAmtwE8ShIfgF2hGlMK3SOmBK6CZ
0G+TKEIkN+omC7AHKb7mTGpaGrwCYaXUFij/JNBU5ikoUmmrePv63DJe0JXI911krYm7Kb4oCe8E
REfHuk0RAaomAh1XxwWjS+R3koHAL/hSBHhn/hI3IEjvlNI13pm/BrbZ87MESkuECjOFpF4sirSI
O298/9XF7nXgKUmLUag73/q2Mr25lAEi0Fczxs/HLWzv5c10gY5061CgQlexaUu+bbEIGtDcL5qq
VjOLpY/NSDwtmzHDOsN6tA3RxI0l47vbRQPuBVfwglAG58CwHHhYTAh54nvwgu3yxk9cek812a4g
w+L7F5oPZq5+UJcy62QN8rb6ubwB2gH65eSP5wB0jy0DfmpJtYfyrndi6AVqLacyHAHI6Xv0evM5
4C8XPse76oRyhhathTjbGjhQZCRVP84lSc+gZLGOZbcP0kv56Rx9Ax/zGGI4szfaF3MEkrTr8pbI
6ameuMUL6p8mfrcYfEiEIzrmlniqrYwBR9gKBOyUiAkbWrGcVJR5dAhKLPVvtcyRtHYySiFE/Etg
cBVthbgbgtXLIMZ6/GCHAqH5JVImwdbYeQPpQwSLMmvTLURlQzUGB5g3OHW4raJ30fJVOxjADCqj
NgrqYmBzYOrRpq/7gUECL56Gk34R7O3YYYliLsOCWXGMPL0TyxN+WtyWlNmdlt0Vk17iI5KStZWK
OHEpMtWqGgEHEB6DrHOIc09YhFr03HDkNgDL6H3aLG0ggK8AWA8CZAEUdQuhElCF3cYnONg5BT3X
XnZjMerQt5KAgABQ/e6QOWQgNrppRDqoX8iHXxa2dCErhwT1b+CM4EhIf1tOSbDQVSAshZqmTgE3
gYizzsZV4Ep5r88lxF/opRS4uGskZuw0HmMJLOmBDaZMFvAFos8RhawjkRuWVtUKgpJ9MR2nmBNj
vaZ1H5ln4MkS9pqLDHcqsE6B5QmE+zHTxNPJ70fgFCvqYy5gn3Br8kMhCSVRDConx7Kb+4ubpq0P
bnIZdx7BBOU0cEu07Cm18II+M4hWXzYAw3NMWGOZAqJAYt05tPHEbrn8Rxr6pNfWTYOTB1fdRfZ/
gvhHcpQpMvDBsQHzDPiAdf6tMH+MIEbLcwPX8AXYUI0p9iFY4prRjlNMrICs8GhbMBDCWaKLmZiE
VjiDsj/MuOi9z8CGUiCX2A8zuWMeQp01qpgzf8O21d6SU0spE34PiubRL0xB1VkjmT4Ai9yn5dfC
XofbQDgRQ1CMNXBK85iq7V8Jp/g7e6XoBtLDAmbpdujvqJRJNNDdYomVfaGShSOFMs+LgCBEmAX2
jTAMzwLCgtboXNjKJ17/bp/9AlAKxMzkYdFG1vFFFwdTpowPO6L4pPhhhIHH44IsqnPv4O5pYJhz
r0EbEWh0zYXXRm0HJrFIkGrklaz/j5eQC96haL2i0Ern+ONbc/o3eRQNXcB4WlbygyMi0Einx9Dq
T/ovwu8qC9MMlAUXHdaqvOT/OxnpltIgDVczEMK1h0tVCYpsRhoPt0EHGhufJyeknBuODQjfzg3B
eIF6QvdZ+x1KZYPRHmzRHGEshSCiG8hTL8fEXZueZUyDtWE18TwnuS9pQ0KpZEaKCbB1xjpaRN0Y
KorgYpBDWHy1VPDrXPGMKCvRTeyl9CJefYPltODQ0QAiyKdw51k9Owe/fX4cVwCeor9gs1/MQwDd
6mm/YBviD4Y/XcSj4jq36h/RRRkNjvbRnbaGMU/jZZWHdeD8baiveoQCMFaPhnPmGDaheKPqBzVm
xxEM/Yy5YA4Px8aMm/LRP/PcH+gQphwrenmjQx1KOg+0GWv+BQsTWXXVkx9iLedmtTQPuOWKugYX
UkhjlbnNxyF9ZQnwJGjTu3PdzLthNovW8wL5VkZu0YYzQXrFCby1io/lcdNSDz8iGcejn1EwXzxT
UEfCI4VVwa77L9yba8AjUn1MRRgZLsqaYKt7VOcj0YMjFDL52CymENRQqzfcssYFOWVz0KIFwtEM
Ur5QBiP+jdQfuh2ZlxG1EIQpByi0iTNCLn9K3OOXLk/a9DkwCGBMEGRWV+iEGEPebaB3LMDd0dMe
MW2bLcrxpFF0I5SE3BKGKDgpYsIDfhpwDzwj9lh6tHc4RfRfXQEvD/GWQQ1+hU/9oomCmyq7bYZp
fpLz7exUuYIwrI/Bce3eMm/Cj9efLdk1bFzdZt0judd8O/aOy7AX5daogjIoV3GFa/l+NA4lYtZc
t4hWgnq9TKKOfn60qA++4Y5dhvF5MEidhhmyxBYpGoROQaNIDc+mgz0QOHzm+TlpKo0RSCI2ZrJ8
CC4SK0Hb87gclMUd0+NQhC/vwcJV1DmZo+JNf0mxtea2CIhga+Bj5lRHRx1m5Z1PWPX2hCQ40HoU
WlRi1qqZKC6mMqG7reXNAFyYguaubWcA4kCJ1WipkV+amaoMCeCd7Og/xZzsppxA5cjZ/Fhc0Ecg
DJxtMHTMHL7LSL16EVFho37iMjz39pQ79Ik5u2mhyAFK+Dk3AlLTAVcT8EyyL13LNWxiXIMTEC+o
/Es3qCYqr07XS3dJ32UCe1Fp7gVnVZir0GXJhzlbSVH6QhpAFODukXYgSVJNUU5B9JtiD8E0scv+
xKV1hfz0RQFCj5uCXTGPI4Y8zG7C3lFNfyV/QtzMOE8FVHoWWWNEOtCQRRjZMyoNWh2Q5HFxk42d
VBAr90AmpvRj8eYgO9ulxeNCHkIu4izaUy9jLSqlAvvmlBX6rX+Vw+glZUCg9qbvOTHDGRj1Wtaj
NAhSWpoEbA4w+rBcFVAHzPpiFICVQqQExHOcUaFEb09Yke6V4MgaXUEhDDRRVnerYV9Hc26+SBZq
932tRECXOXbhrQAtkOiIUvXp4XXCgSbvWrSYEOqJ9l+TQJUGOm/gJuAxgOA2E4v0q9HReG8CFEp0
2cxCXUHmRX9uJxcvv40RE3i+5O8ppie4TR0j+oO0cfD7sKQl07GkEH8U0YlMELo7qa16F1Inq31L
8kPlA97VkSPEpcsID26zfob/EIznXI9KHW3dL8dAmXsFqYfnOU7Q77Mv+sE0LEIUNjzs3PO9ghvN
32Ck/deHgo7/Y/I1TXK81Mt9+FWEq4WJ74THWZMpByTjqXkiAbyYXeVnpFSkycwFHakDGU/7faHb
5E0a3kJFwshhazCFDU3ZCEHw6iIUhipE30j7RT0VmbIo19baFSNMTuYvOugtym6hZhqrZZBMmeF0
GvNKTyr96Ynfk32DfBHi+DSiHsHTjEd8mDdI9RdDvVlOQcaMETHnG6k4+h3uizL7lGn3Hav32+tY
RKQ503BMf0F3qQVGzR7cIQ0p++c6rW9RGRdsYCI2ljFIUKgVunsYPv4ne6dvLJtpQXCL2ZwsFBYL
gzTTb9VH6VXpl5MrNakiQjWSM7QyA5U88HrorAtAw3FB/Ava6YVyPQeLHh4jqT23RUtPS43w/bUv
JsmnM9h4Yj6YjOErknwK7ClhETJTQv0tvwH3kL4walIH/HZlz8WVvAE1Hv7Q2FEysc5kUiDoCYAF
FITlPDepyMRDUtCRgoaCRkbkjd/D7DJjJlOZsdtopbuYgmBzYC2q8ZVaasuuAaXEpPRU9x7tXA2n
rc3EtYl9oK3Ya89WwxLPVHy+RyjFyN6qkHl/zObsAWXjZb4HVajL83PWdMFIdE3RLr8Dr1W8s/NK
3tnNPRjwN3/uQA1CJehkap1ULA3a0siTnwZTY0ph1aThhJkC0AuwU3b8K8dDkHdOWGa0cY+QymhS
g0i0QEc8KEZpUfbS0dNz+3KnKCmFE6gaxSg4W5L0i2M3V9VYy0sDogf5MbYqFuqjMnD/vHlC9NwM
Niyih/UkrtiXH1oSLvpE3Oup1LFo8Zak1CsmMqB/ZHtdURmFxxyfXrwI6ywLYnFIbObcxItMjBJy
Gkx+5WoglozqWGHPFBJKhoUb/WdIargPyR7CXMG5rkIs0ZH0eECIVvpLYOUElbtbC6JUm5OIGMG5
LmyEJJ1DWlsOmyGTm0RjmX3ByYylspOTOOBM66y8kr12G1lXs+hAsJCPoqQiFHGUUDEZvc2PVPVO
OBjBhMdHVyMZy3xY7tHPJOGI5qzkhTNvXvz3nOKwZ5mlBTUvyQJFN/lAEPSYtIPxPo/4Duxq/w0q
4aZztPEC2PFSKjEPnQtwbC5bA0XqxaJghRPb+7/tULYR08GLN6dNz9TIJ4+pHsniVAYYGA90oFaW
sLXTcyzx5g2Ts153C+BeOAAfX54LXiWhWiAnRAOPlRRRaQOtZEVnGxwWKBCoEMoU7F8tOk0QwBJG
AAD4+FgzHA0qGvxivgwpl+P+iyLx89p/BZ1Nb4Mvxxzw8oNT4YzbuCDPJv8mMxY8szNjc4qiyKHA
NTwEA+7hj+Fd1H6qyuLgCYt45VXNTsBgYs4mz+l3Aod0XCcj7RR4XixCOIPcGUh+/K6Jad/E/hQM
JVyk+ssHPQaYuxj/u7B1BT6WAyGbOFzWkuewym1Z+A0i7uRg0ueu95Y0BH8eZCIaZxoEFPx/vyuT
Yg56fKC3kAPT97jhUGRixTxxFyxsAQ/scb3FKq31EGwR5ylqSFOQsWEiUXZDcDzS8//q4wV7jZ3N
XfRJW9UiUFQn3dIH0zAiyot8luRQfgvmrx19HJ44oD2P+OV6Xku7mMWUPkeHGRbLSqzI4Wc1vIOF
2KHumQEdkrQILNboBHQLnTzjmQQpnnWUWjLY+pBlgIGNyr+y1FfFoWJFV7YirOQqxg2kYW8XDRMl
2wdcGiE8bmUfUBs1ANZwmttDInHG3ebeJDIN8CT85AS+Y+DF+BBqPKK0nVC3UuQpqXwiDDnveeGw
SPN8djU3vy0mS9TpJzCdUcIGPmcrGIMq3jpzGZi8HBJlgFPM3DBusT3Q7Syt9ooQjRsGcwxZ0EO5
BQ2beIwElkDQv5rj+vBD5JxeJt/AIc8VNe/9jKxfwhvsu80+ciOueGbY+YqoCFoeKX1P/LCWYFkc
zTFJwZgeGyu33TttmdlqMiOJpGtFQsBAkawRzLDe4bkLAF//PCQ5J4tvRzUC6cPZTJsw5N3/cw4F
+u7oUpRg07TpGOD3mJeIxlx6QWnDqcf7ywhPwn2wIr51BjQ+u/gGB9iCikqQmJfRC/pySHMPXZHo
siz1AOoae4GCCS8yCEN8r2ApTInYsxNPDGr5u3o18qfOrDp0KSzp64uD/3ZmxIJFpuIpGj6tYVOC
YLF8x/wY52LXT3a+MqAbMYHhECr6AGxUFghyxSKFwJdmfvS2IkXXlMKW3U5B9AalBG2bc9Lhw8Rb
plwFh0+nks7BiBQN56w3K3NCKmvOHT0gMg9MUinjFixmVmuRziuI6EATjkG9U+O6Pi6jbsIJhIab
Xe3rVEwgP0ihtOakAxf7drOQTVdYUa8OoW9tZbAHyeQ1kFKxAVAkYfW4wzu6hyvmDql/NLu/pBdn
k7UEKw/kn5Gq34SLkkGNCbIP8X72PO9oTEfeBs7RVJKKxXwy8kMJIE52n2g5ZCgNiYdf6tzhX4xr
XpfGYP7qpMgO65788ZYorPZWGAiYxLTEZdnUaAfpZdwx547ucpVH+hxN1g5yTuIfvm0L5o/58qjg
VAPM9PmmhVATj/0wx2qzX/aVyQjkTFW9+fBezYwHEUUkUFwDoJJAU8wB4DVZr0zblp4xX/DJOajI
iIhWRQj4N/fQ/CNCUC5hjvGI8FBppohUMRbLeROgVsYcqo3JM46G3EiRXVFHiKh+4G7i6aFLEcHT
jVreBRmPm/GD/JnKZW4nipSLT9JS85RlJ2NeCNq7IM+JOxejEyDdJw5pdHdoWYw/6zieHEVfiFJj
7Pgsh0hJKsPxD4V8FFrMbv2LY8a4EbsIbcPjkfyWnBRi7ZLJIG+ZOBEfsxPcJYrRdDvYDkSYxMSW
GThRC/+6Dgg4iCub//JnTJz629q0VDSTqEO6kAgTUeYF+QEcFs4tsaFIjZTzIjvIoAueYC4u3iPM
p6SAmx/9JzZwsc5CNRk0eFzsrw8AWsW/CkLWEBKCnY4VGZzABnN2KCv1RXbal6uPju+mAwA2ZyJ0
zHZjDuoQGKRX7Rneq1cdYwLJ82Ma198FExZ8uxjzF6xxvYWPYO8ZNjdHePjAwr7svbIluRBWrfCL
QElW2AHBhWP2aiRTSbyverJbnq8FBDAL9M578eF5K2C83fSDDBdzXmFWygFrHPPf71TNjacCDdAH
TbhSH3NIxwjXTETX3J81XsTHhnUzLJL5KplEVhs9uTqIZ1Wz2baNPfFKQA4kA3zWROOE+CXjtIZ9
mtD+kLRqSz+NWtdaDt43AO41OoEcLwUmW2El/KSfdpoxLjXySWOgDN6KVgpumn6a0rdkV2736IEF
A6p7lN/fv2zQN8YJ1n/cqLCBDfAz4QBBZIVsElUFusQZ5syjQ4EbMOi3x3WtSl1Qhq1p7CIYak/z
hRsbbEne79O5U9c61QoH5eoTrp3nKavoxGwWqudOoxeZkBrh159GcEg/Ibj5k/WA85XZeFunqrWC
BrZnlOPKb0WfYYN58i3vUCH7HUPBxvgLmsNXITRjjrN3jvIIEs/S7r29n/cfHecArnWa5Mro/fyU
kKgB5Nad4mzvh9QmUHWBblZ/aHdvZoEi2cu05nTsCRko6kBMKYxAVeXglThGHzDpQbM/rCdDojfs
BsEiDEA1h43ITiIq5RqEN/JTXmVlpa1n0FqzVu+oQd/DNscmUp7ZjLGA4z3zKIlcMrx/IGSArkw3
p/E7r+VpCZbAKwHlJhFtjXyMZsTtJH+4jtJskn7MasGtZ8ubp5J1X+xulmxvqc5oJIAPMQXqaj0H
67P7rvFZts8OIANUCqAJ8F+eSrfaDPJV/8YvzdPZaY0y2CysIVOvrXpgw0nX4pntmAtef9D0yrcP
Gz4FNMBOcv84e3V1mD3xodTb86dka9AEX/aaZqvhDSfRsNr/0bgUuE2dn7d3t2D56AjAaufRNInY
0c7HIMkbRlcPs1LuSRRd7FLJ/nnAqFIQpI1NTUPNSVlDvwaBAefA8e97FiU5aJGFvSz+wg/iDcnL
Onc8htVsrKIUgSsSS2vOPXZd/hDEUY5cpx/MDHx40Rx/P6CARWNJtoXRDac1UMKIUiUUmAcp/Ui5
AhBe6RMaqeqedv1tLkfxOjeCtA15inB26r5HTasoz0m80TyDQhtxuvCzPWA4N9Jr79UnhjyrcpJS
SY3z7TibcETOnmdO9Id62tjj0BUFaVh94cK15frXga9jZEoVluXnnsq7bIVxOZqW891WUZeBnNwd
VHJvMmOEv9AElCVWi1PiXk4cMWxFUptXz0OivDtbRdVLr6M1uCkpCjhT9cgpwgudeDU6iDc+qjpK
G9g+Wwtx1jfmIsfc9vgIKgeB0dEs0Q46m7caqxFr9b0z4Shhmo0PCX9J6OdM9NddWTVRhZhU51KS
kJLhE7CAG4zA5LYHyXFrA99PgR/nQGPUnrQ81q4xse9vNu9ZlFJuDQutbli5aKjUDEhK2C5tGW2u
8QguuTf8P2H7mc/eamP/RG6yJq362b5NTs1LuI+l5urz3k3yCjWHM7zbBgg8NUWAnHT6ttbTjb/x
jeQK67fPjNzjD3QHOihzmCokgEbSAk8LiSFw+ryuHSX1Tr7n4hB9dID61hxG751lusxDHJJp6+z2
DlSgo5ROfD+szO8gsGZ9z9SuN8cUBU82nxzctD29cBn2DvFRMz7RmkESQTH/fWyc88aMJP7jX/ok
YWtcyuHd7kYISnjMOcWK8unr6h9JZ7akKBaE4ScyQlFBb9lBQcXdG0MtBcUFUUB8+v7SjuiZ6emu
shQO52T++S8cJlwJiDy5GF9RSlUbagz2M1B2ijG207ASsw08kI1JvzIuT91tDAcJ7MegtVpdpSbX
YAsFwZ43nhYEKW3uU4xupUCE6ui1GWpG2PkheTYwKzAsnRkz11BK+naDN7tZXbzVvm/z7aVeyNqn
Uo+krIFmNp3l05rulv+7yf4mgA5Vzeq8GKDAlHXXg0UkZ4N37GE/4NYwbGSNPMA9oO4M6a3N92Ex
aa8Hg9aKoYHtRU3GAiwVFjVtMfjFUV6d0a7T3wlqRx9GS3Af9e3zQIpqYIrF5ilbvyf4kJlBoZPF
kaDv9BZaAsLA9Z38tWcZm5pRtuQvN21GmozduCbzD66mfaPfDvrV8A0So2sbBi946HAvNVR5tyEM
aIuK441vXME7WmpzwbRxOU1pecUofLaXfvEyFlPFLmyo50nKOYg7cgmO2My7MGqa2OYh8cusOtPr
dY6KgkYE0r7LZQjiCF7V8FUbSMx7zoOw2yb4AsN0eURErsQTJMcCpEGu0LjHDMbGuJhnTNAjppPj
45Uj1D0gGyvBi42ColVwDdnoOa+hS6QkaRw766PHAk9dAqMfNcZqlc/loEK37SdioGD1GQ1oQ/dQ
JWANkm2pU/6MkyXyqjwDmRTCDzsaEogIPDyC7ID9TdtNjCI39r3TBr3XQg1RpQjZMzcB4vhsDGEv
MofnPPVgt5CbIa/6BKwZKxRmkkzAtnnhgzwq6yknnVpJmcRD092nTEp7i/0j2jRrymg6a5YDiEXw
DHg9zGY2NyBYY5QRclcaG247d2F1/btvZScJyvMPvXlwIp2Ilr7rIFudDk4LWwRs4eLqQdeFLNW6
kFANuSldBCsylOsFENA+QkTvnktLwIovhvF7cplHb9JGUEbfSz0gjrUT/T2slE8Kk7XjBPSZYgen
pw0XriqQHA5ChHgaCDDwE/XuHoryylhU0nfyiMJQXOFf97gY7RlvEOkDTVPP2XS+xsZcqRYC7Lf5
x5G6onVhSVhfAnqnoMDWd3x+GQRQ9+YXiflshiVcbXcwqMm8hN6hvM34wk5+gSMF1IvnyiDirIeo
SYQLMp6uwYRNeDzD8XuprMcPPBiERHXsi3l6djXHOkysyxoy9N3ZEp4un5qdoMtOOVhtYDnO7IiZ
CyMJpxo3p8+2JElx55ogKAgr2D9GT/9nOVrl+qpF+ZR7MLt+3zNO2QWYKL4FOqYwvIFUs0ZkXvaD
B4wNu44wDm171vtj0MgBIlO4JOzI4FiEvP/1i3bw+FqA4t9pqg/gG9PA6JXGhV3BAby/zJHmenaE
0Lql8cqPwBttyPRWrUVN/e0CHwf4+7GanGNfnHKq9RKQVLEbzs4g+i023TngfGfaqj2AXngW1Tk8
vOxkweQ91lkgNpArZGAeAtEEts0GD9ItDFavm1NiBrlp0WFDeoteF9FlM1gdtp0eUQXL6GnYwXMx
sscME/Hm87pLCsOZzSNpEX/AgYrSk06+Yiwlo0zrGq5Tdmm5QLfgmC2dc0xCIc8iIBmAA/aRHEvL
MzwWwMnF+CxZZuxYtV3bTOCXZawvH/x/CWMXYYPpjK5retJ+iJOsWGm1IGFyhjl0h7pjWHCUCGid
3PZ/xC0Ppu7OEsXNGof46QX/jouOLaxYF8EesYcaUglwHquNyVFNunqCPAFNA5p2PWY0xZcsuwEo
a72mOm1kVkQdGjLlDi/u1O2xGzL08x+2b6irHf+VUU6x7JGVZ7g5P3H+Aiib7eDL0Zaj22Lg8vdi
AHwYGjvDqFw0MdZf/65PmAKrWORI6DAVUWIMXLKk58+XcXKvG8W9MSQi177m/c3LCfanlAdd+92e
XeBasdlbsN0OYhRLKUYlipUmv8toRvEigtsg1CCz29ZPlZ4AiuJQQg55rj86xgNiDkNpipVap8Vg
oItz2dtSaZV1ZdX1c9xv+LT3EAbccHmE2AwlYh59BEVmbffAWjJ3/DItmE9Fx/DT2dfIT7QtEWPN
2UyxNHTTbClMzjPLAdzq6bzkWlk9EUtxVfw8qt/e7W/NJUqoVcQFvx4fkrcURXMntGAvXKwpI4mo
4dzjlXZd9p3mZ7DsHPCMBq7doUkfqzP6pN5UEKmLJgSMYb54emE4fx99Iuqttr9kg8CJDRjmvWC0
6CKBQEIyl7iALSP2gpg7yV8JY8NwUa1MM38ewuNDqfQ0hjDNfO73JxATJIf9BZesWliuXjL1HP2M
DQcPmNeUbkrRHD3cYYjko5jx1yyiZNfCd6gHF6NLnu6HsV/7yWWLA84oAMObS4cQqW29w7ZGt2zp
loFn7Bw7/d3bcJHZuK6vwPwKfT/DGvYt05mPmZyNbw3W0Bslu2KVnXrAg4mBk7ANsLEsrkZSmTEq
zZb+vo8r1f0Sl3CztJowNbUcFEj5kWzhY1PoDxh/oAo8Gwr1bC9EIXbAEunp1WAjE5D1lN7cBWoo
YrP5dLdN4QwAVTzK5RWH27NX9f0viZOLT9PqqB4f7suwCMlTXwCLAmUJzc9r3Lq57Jzf3IiHnbbF
tgtRoK93rxaP4ItGGO0LUe5Tcevmo9S6eChfca697BigJlHhfcXTd5S2zOcKdIQuFeizr18XlzBj
dkNzVND5YqUyiZkYLtCWVrGZnBrz++l5hizIzxzi/TtN7XTU0/TLXKVygAGBEK9lJJN8XsA+bxAa
1Q0ogv2cZqoYdh2h9L2GL+4229/Xv7Oufo5ILW6IYqOCuoTfK23XVg8V7IgVGSAH8y6jtPmUzcZv
DhrsxS9kLZd5PMrITtewNMJoEZO20um4pUOlMT9PK/fuSPz5jSBpRW8FqVmGtblDPYhrW+7ssA9C
SAzXQtzedsDkLIN7eB5fQo3DUFhA3CYop95l18W3TwyKZfDX5AvvgciqiiVSrHhU0G4vM3jjjLqP
OUiMfp5eqb97+KRUohEYqQ7YbNALUr3H6cT+aEBK+TDqvRv1EumLWTrF6O28jbdzG9XuNbgw5MEg
hP6jb2J1SrR7nx1DUApYdY46bTuNTTyDIIQhGpBUINMWMAQJHdEcGt1ZzEck7tNUdMRd2Gwbk8oQ
OLLmMOwZibO16kGNr/LV58eGt78+Kc+EBpX/N7Dv6QHgy5z2oPZhxPQoOzpM7QmeWNUm5T68ywBj
bsRrS4qJ9qQ57W5yaMGlzzLqTCGOijSS8A3GJaA9m8cqtwh87AcAg0zDM5bZH2krF+PNOUwbCrFB
7OjwsplT6DWQO37F6Zp4JMR+bJs7H+Hb3bCGgKscrWClM2oDPiyrGXxM5WZlgy6Oh1wivzdsB88D
yCRIZz+3u36P2EVl9cbrFy9Kk8EF7dnuEp1n75PG6EUGOuks39Erf32lBR2u3WXguzjgFLGMyEkh
etPEUfDYcj1CFMGJhlbBgG1ee9rZmN+jUHsP2eg4RZAJz1PzVobUXt6W+3ZDSKZcqTPRD/41QTYQ
VF0dJFrH2k1FqXciqGOQ6L2X6SsyHFbxYsYTysgY+i3YaOBx6fGkzeNDyQ/ZEuIUV5f9QQeFPVwr
9nbadBlxtpvkmApzcU9LsH+PX3q1U0jR0DBTZGhytmSmVjOCR5nwNYKXtVDni06ErbdVTacTWbGo
3y6sD3OAE5Co6HDltbHFfuGMvco9poSYMPuPEHsi5jEK2yiqDVF1VMzqM5DaiUhLKsra7qoxavW8
1uqiAOY0E2O7acVmfjW0t9Ee1RPFuZCWqwQvpJYfOz+8D09QmqCPSi83m87bVoOEpp/YRZ2x8F9F
qStqYpp+HqkO7x1DyN+fLNqUvpmJCYDVcNHrVTQw8m+Bm5i0IF4R2J2hrCYhScMWrQ2wqtnb5PgM
izQPD6+P/R+g/dirChRBguyhHpCDNxQJpzw2Dbfp9ILWiEDz2pdnGjckbLwb04+ZRtpZ59cNWchT
ZCtQI0qvnLWGr/D6B0eEVDOhtacWAiMgtdlmAxhHm/aFYbUXOYJYmVA1DvpUsWLWLyIF4UA9mNpQ
fUnZN6bdEMqGEIRmduzchsPIYwxDby03le0nkPoXZQcmH2IalcEdEikMFgQTYSvLazLsUf04ei46
vuK3qMC/IqhUOBI8hkZD6BkGzTqitJkyP3MB4Nsi8vgRs+INWOFtzpM3G42+fObtzdzvR3eYSUIv
uJolLFUmawKRSoRQhxDh3PsMk/VnyE+D6v2ChKjrQxl08ERBGKmYO90gbKqc8hBiQJggoM0Iy81c
UuFhyZCijmgvPb4lH1lupjTAHeNMZ4kLrynpmb2dvEXWJx2VfD6aDD3ro3zkeZA3jk7FyrEZYe4p
WqmOL8QPMcfgutFI04oKyUReGY6sLVeyjYJOrD0EjeAIX2GkiDsdxoeYEZq503SnbcraLYPwLTkZ
wHpiYWeQaMR+yr/nmhnbFaeT7K31QKzt5JuamPCdzQSFKelHS7Z3NgYRhrZGbZTG8BwvaJ8Uv3tg
0YFEiNhalgvQsmSawCHmMo/w8HASbNx663jzmKcSRnzFWfU+xTSiDrRlm0Sp7qCIMJqj+W0Ni1BZ
9EQrWCzeQzFh0UatVbqLd+eF4jC9O7SpkwfCVFgF4voR4zuOXUC27IxVmKV96cIvkv2CvzCOVSSP
elCevlEMoqrpry76SfmSLSlAiguAwWbeIEOvYiaTM77y2pFkxAiJFriPJhILTgO/TMjkjN8J3tJy
I2lZT3Hj7IaPC9lcnVmLqQewzv3uVjjFADC4Dw0np7PTirq1ieVG/h4Dpt5b1nZ2DvoGJW2BBKRv
Qt6Dl/3l0QaXzQdPbA0ZDkBxeRlFa3DlXN4zQwH8UN9karL4UszBwjaTuA4RnfXFolDc/vWjo2R+
oK0HSOfshQMyb7M/oDQ9dtmG4SbxbsjYCtS1Rpd3vHNkPQxwUZwV8Px7IkfrD874rovY7cXZ9BvE
igBCMIoogtF+WcC4Q/TU8bMZpTY7htfQaBZnbRZ1g86ddSgrmdHAGx5CYcPHg3gnZg4Ng8Y1ggOn
OY2JcIPFhRZH6IkYMaC/oK3rUjVjNEQ3QVPV3jDLOObL41E1l2Ohhdzh9dHQ9uew3fgLSOQQ07Hb
4NmTlCohWDI4ZeYPZPSjruCuxOkj0Xg8acIw24terWTR1L65KvyVGYDpe3yVsPAZspBggpBU4kCP
UOMIL8auJx7fF0IvEG3QJYSq8n/q95nUI2BGFF1eI0ymKdvL120t5QC7bap5DtBFe4ix9rgj4h2S
I/l7iSjr4vLX2nf3yvy/rpNnebWtORAK9PpMCYJAbgAaVIjyXC9YFwCa4NMAb1FvxoJCmSEZtFBN
jRkqhkTYYWA+7AN7qooIQSr1hS37gwrLUYGWH+xHe1BZSJbj4bjrUEB8TlCwxca0My0NvCElUma4
5OriyBUdBdbFyh9vZNikTveNp4DJGZ6AbzBshq8LU1oytQHXreUWEhg/lmYA2SJvXy5vx/kAeCRI
PpuWbE17ltAMcFJkDRFcxPuvD0UVJN28MI/RSA3ZXj1wGB5ZhkUd+jfhgxbmmMpLcm4Px4iVB4Db
8YGQRW0oS40vl5eV8pEQbgQsDEWFx/5DASidmNVSIYW+MSmAAGicsKS1rHDpHMbocIVJppp4iwkG
y34+Fnl10wMcAGewfubi8BnwMc5EqsOVdUiAocBy/puhDpfKSEjYQ8qpcB6G66XlMUjgfuHLhG5y
xvvdOsGIqwpQaNu0F4svcUksOninTMS+TnsyFoSJTVumB6LRxeePx6hzF2dJdr0Vo2rqAYbpHJ1g
pUcHKuuQ5hniB/AOPbS089gMskThUr2t+hBicQvAEPLXZ8glslQ4+4RxDPyvieMWbki8bUc8pAC5
YQYxBhRrYHy+kDdh2uMNdavmlnADbEbz9J9uz+hZk5Ph82nHywaPxI4ufF7MmB/3RvRT2ULMkdu0
Hi0m+pWdnSAsEDIYjN8kMwrnXKIHBXxgt0XU0UZIhJlOR5+KK0Ohn1x3ihRBtT9cSE3kXC0D0RzI
A70UdC00GH1ZukxV9csGywNY0ZM/uaFGD75ui0bfpx3AFnXqTjQ8W/9OwDuccYwA/mcntcJDB/JA
dZA3yWW7hCTLDyFVVNCuBMSFlMGt//Is9HRt8iXgR/r9IRsY/IVZJMp8BpLAkIyaSIFZLhM+vDDw
6cvyn8zrhtHwjBZNekSMkUODHo6Oy3C3sLshuzUkV1C76n7/WM6NdOU3KIoGPXd+tcpAXV4nfjWl
b7zymUOo1cce4j6oH0VURF/E4biC29iQ4g6V+y82NbCyeMDgAAVfF29KCu6pqFvJjngPjixEUYnd
XPvqBSmVCravHedLnEtDKtMLtWpmKrmhht/1pKDh68+ksUp1MFv2IbTRPxWw8FdouwCDTq2RlJO1
I/hwxbLscBLLF0KhCu+EmkvYLFwP6hgyPIBLhYKful+z519ngcqDIGPzGTtUthTdgDywNJsOdtRn
B0QdxyWpJXmiJY8lHdwscmRjh9MXTg2m5z9+MgZDHHxYLl547EXRyMcUCvCMGi1QfZFIERVJR0ar
wa9oyYwTZWmuGzr7C3MpzgYHpYUF6c4UCj3KnSFgD+uT55wnjMJ0BCmPgxFjOojQYyKnLTSpIpJg
fwBEW154umlw/vp98/NgKi2S3gSygbAzyXyWgTUmjWQweURVPnX8ZiiDnnwJU9D5xX6iBgePS7Fg
e80/ivXY/EJuLCaHCaTG/2HnTCBCKUXzsdxZ2UZrWAaq33PS8O59bfEOeVq135nU/ueQtY3OpD+9
eH3cioMrN4kBEmQzwZBpR8hxn9S0a2+8WCychAcuxVMTdkcp3nmORoXB48Y5yWxH486IXqQk6Yrp
2EUzgeEuC+0H3N4e+plbQ6PK6fFElvIhH6o9gUu3+RBHfONIh00DCCXUEvF71AzY4uIvaH72zLpw
J7Iy4hGEUNoxC1TA0IrlJVvsHR9UvHBBa14YMjwEC6vND80tBy6bEBuiMbsSZQw3iVVyvAkt4Cj0
89jCEgEUCFoq/m/oRsSNwmDjQz/hiLKJ/pPvejozOVMbhrBwt7CQcObAxj3mA4HkJOF22sONHmsl
ZKvsVpqzFjd5pMnyiMsAvadfIpHepFQsqAHqAxhrYf7IRO9aT55QrbhuRDSw9ISr+9FRk2U0GmJh
SAUFNG9EHDzMtDkzDY7Nw5jznY2GVyPVYIG2OXyDV4N9/twAhcbuZESM4Ow/dL4ctx5jDDn5aHX2
lATMFOEQvGx5QR4PUFZZ8zLEg4M6c9Dk0PJfB1RNw3CNCHV68ueKHvpJpHGDfmxhSi+h5wkUL9eS
NUBhxWWieePyymOAHYX/StmG2sQXMQ6VRXWjW12tyKqhhOJQlrcSeWMY+MIHlQ/3DdG2yFCVeY0D
GeGJJeR7L2JnRimShNc2m7uZZ5GktYuN2GgFBtCDOfUlVK1pcoLt5PwlrOC/1IlM1VRyA/lfDNHl
OBl3A+jnjrUe+ob7hxDCDbmNyzVbb4bSVoyvvcORR5oCAaFOwxp3ZtW4j4AMvEWsSe+02PaQafhB
DvH1biffRJjIQa4GlagQ6ZYtv159yBJUR4C/nLNSqIzhTkB7bjAG4Ip/HdzX1mRws7KLiyVJLixS
efZxYdn8mlqoU1KlyYSbecj/lo2iDAkabLN6NIykfsEZk7cs+agfWHCcGiLN8xH+PM1qfNX0Q38O
dwPABZ6zMoLfx4yUbgRt3dYWeRdsSdCakeBcJc8e8FMLGzRxRYuHhyGXbDg0JkYIMZMTzaMvi+l2
b7gKGQsTWA9HzIBpNfUznmr7s0/9ibvJ37Ezuw+eplRjPBPspD4zCQ6xn+q2z/PN+INrSZEk7KMj
uykLR3L3ZMLFErPPjEAQNvH3PL3rdeGFH+s8e0gVgReAXON6dAPtdRq7LvaxsjfIL/75qUeMbtPA
gK4d3vfwwqg+90RIwUbBti+en8VghuSXYTcirS86Qy9WGrLZUirNpKt+sIULYb9eSzoil6IdjLkS
xPLiqd8kw0BS3AQyX2an7ERGJHcg9pqjBpf6gKCa7N2gbvEOldm2RHAMn+5tnpuD3tmCZsdobuvm
fZM/a8qqeTT0NywCql9QhQFstkoVjRtVOScGQ3ko3XA2oCoeEeAYWQ0vVuYztH93+t01TVvanvbQ
a/Lt8Oq6xrk7bhenS28Wd5ZxvuHDPp5sDOmeBvB6XTFsweK421s3W/a3XFSlp7agPr61yR1fSniy
ENYfIDSYT7RspfRYlqo23I4TjEq9mfpdUT3Tvj2ONfZS7KYcAC9h6SixC7UiGcGlxCO2GJdbcrDQ
+2wHd5yZwFtjOAnG5WHSRx963aEkYCzX5zGnrHZ1S5WG2ar5gHqhmO+FsiIcQTPrFbta/Bd+wove
SNxX7ovQ4v3UTxqTcRKY81RXsJhhZm1+ORNGD8U6ocPY5Nyfxgx8vOvRgNz1aRuth9V8Gc1lzuZZ
mKfz6ELSOQOxZ8LgSk82blzo01dP35b2Pfj7chIblYZ90+B7dvhNz6gVN4NpjBNkmF9MQLqr86mM
0+sLTNuqnajbs98sNNiFH03MILeV0/xLsillYGtLlUJzfSvdGrjgHfYIi+R2tu+AHbegow1RYccV
9E9SOTiebmyhid8gE9J8sbjoBL3ogCfcusaLxSH6kc6aLf2hX8ZdOrb+iElxIk3bpg6ax+q4JUMg
gKTqaja899fdShJ45nG0+l4pvKDC3E1twI1UyDTEthMdd1G4h/gh3UEjuC+YEtys9uZzG8TUOeud
AvTqpF1AD7PWOb+ACcwHSuBK/unbqV1D2j5izXWcnjJ0KdW+1qdg17AMCcUwqxVCilF4+VCTf40l
Bxc/YEHIylVxG23nSPQRi2XWmR06jHOUYYkBGofZVhliu8COxCiXJ4cHvrE4Fl0jBVJfK2NItsm+
DySSTS9CMsKegwe8t5Y9CJF8BSZoqdjYcdziqUi+68u9q3Qgd7MaFSPuvCBcMexJBVO4wH1ge8Cc
wzr/hU85MH6zrwtjdkLbmLdGGrCI3seQglCZC/fuHDTvw/IzfP+CJ8e8kS82jq0u+igVV3P7/RsM
5HS6j9WyO3kMH4mpsdidTxFVL+9NZtHd6aw0XxnGrHIUCKTafMNDpGn6sRuNx+P3idoiMdey34nH
fe6OwXMSu+rhYK/A05u828YH1t/FA+ZrQZ9OX4f7y6PVTWa3Rf6yWpiL0McM+orxQOiAz97pbRan
K3xH6n/YiA8XezRJgO6Fd6hlZ3w129alAWjfhUBrxVjD4dTPRA1Wsd4r8bnixfE4cvdpFwgnAzwE
bwq/w1EyBmgEZZXaXpt2JcF58XcDrQJza3kvZRSfLtT8F5cfUBnP3H7nbg7iRaTQM3MecJWc51Il
tM7rjp/LrfEYNOwcee60OanvYV8bwaisjU1pq5OVSlLRYrOvov19XC9A5M7G/gdxfj2egmV7CWry
g4dbfeIeK0fczNtwGzDM2mxZwBZcLip2PAx5iGYvpwq6KGHm1dVKCQUw3uP7H8b9qw/rlN5HhdVS
g1KShGBozP2QdzAh4HEKM2BmBcpSf1qc+iO+wkwI4tAGFyycFB1D5D6qPKpbmL1WDjMRdP3GlVlV
qPVIXWNSaJQYnQCnDdWY1ozwJrtWEAS/gpSBR88qhWXY59iunfb3cEsXgpNfRwkk6+NzTnvwnEN9
BCXHD3jSViE3aQ3cbOPU5I/pFyAvtkDFwP3BRweN1wBQdQ9LLeu4sBvBZkiqignNeNBU1HB0WKuB
iGeeFq6vQk58GgkUBqtTjPgvAL1iw0pjx084Jh69IeAz6r1lmwHOg8INDmNVkYrYi6eP+bOLG6Zb
PjGZyyuKuinv5GIXz3neEH9/QuRex6J2rjZTnJI+1L3LUD/ovqZ8zxXcDj517lTw0AWw6X8WGU/g
+YMY+MnwRbHrdFwT1n7UbkHFMICSnVEHPh5dL/Xjs/vGvg+SAeTU2oHZmxIgDzdALz76a95aXjsu
76G9TDeSFHF5G7Mu/LwGbT1stjM/kilUlsLhNd+KFZcj/t0kF4xLk5lV7MF5faUQcN74x2DugSup
VRXmY/Ocfzou/sxxwlZzg1+hl70JymZOcnytmZQz7OhU7CMlPlvArTjjMRK4PdgoTdlHHtYdp1Kk
6lKyirSvvaimvspDr9+dmDthboHzYpcxbzrIM7tVmE0oVgJkcCgy1Xq407tzy8z7XCstft0UK5mk
d72BwgCEmLlbOubPysrlmQMTpLTECwmafI1zs/Uowvv8hgCVl9VbzAaObevKtScnw3yTQc7fSJDx
Czqtee7xpj5PXDb6EpG0jcc91VEz81vPPl1TeeKo+Ozp18nF4oyu0nVMeyzRwiQhgrxoic+M92Mw
tUaiMH/HFPK/4N0L26N5w9wUmbhZwx5xS4rI2k9HD1BU2rCBAqE50f2mGaY3+7vAPtpsL2KjUK3H
2Zy3r55KmYFhEUELuloavBYVwhdnwo2yvyTutTD7kvOLLW2tk53709DXLkdaWXr9sUvsLu6wbJv6
k93WaA5r5lknRtcUKje7M8hhK2J6ZzVdMoxOU2QYL6Bm5KiNqCFtAzeURxl9lFLCZ918CwemWIQj
OfOAGKZGPjhoIF3LeNa52kOa5Y4pXldtkqiKRTuK2OEjj8QJ1sgg4y4AcWhAlbFzHYw5zX6aRKYp
NDmPPIABox5K6326qANUKhTbjcSwdl3RZbR9aaxJC3ZS8rJL6zk8jxFVwhR4T8LspedEBuU+RIq3
4Z9hDPDolN6pMa7cFlS0de9tJU1jx64PGAJnAVo5Bg7CL2YOALEZp2uEbS8DNisDvGVGHQI4kzre
uWehWvsNMF4MNm40ARSvXry5MC1oaPgiau4WFF8H7AH0gTaU+W3a/qAbvqGCotyEZmw2KDns6/gW
XV9QrNNsoOlZwrZZDjfZmu8TXv6+XqRIq2W0mLRNlTp/tj0pTyQnbUaqRqeJRMON++GlG61WbMHi
xRwjLL47T2WCreoDuExl241pYCMvdmCGPZ+YuvLgCBIUifkPkEq06XJYYqnHwaa5TaPXD5s3s6+f
3T6EUXDYSFRTy/6msuEG0b/QgTPLi+eAPFO0JPTxPzM/XcH39w5Wi+ZbfuhnCcYv3LMtRQi/yVly
b5roRymq3yNTHGyLEcYo4mGBcTMNAi1B44absU9bsBZISy/BB+5GN0BLprA4+hhKd/BzodFkyMCw
hwn54FdCzlokC2PhV3TkQEGujlcoj36H31LcDV/Oy1GOwIAkPFSU9bJSz3wyOusWBeLWa4qphro+
Nh5QOhOzKi2Y/VG2h7eFeJc5vi75fkgRj3gk688Ns4N4wvYGj/VueLiwoxEjC5jbPnkD5trqbnQn
LoHZE0aXqJJVpi35tED9pV6B9MsZ5PV5K9GfuWHnuD0br8mX/FjOEEV87h88T2yrjzld0IfRsl7w
5l94XiKLHKtfvysCHAkLeEzuU/7WabL+CdkzmnO8lz5wiqFiUo88JZzgxX4/wx8mYL4zYRtu2dtw
OikGk0Hh33RUa3wNOKq2Tw4a8J/eexjZiOtGWsEmEvSrhearHoOBia0Flcf+M+VbflQEGLGLDk+8
QfqQBDEzKx/vPTlsmcTg0ZiMY/iCpRHAyZ1kdPBdQsLYWtnupm/ixeBfG2XY7cC1SNzGuqBJs1PV
SVGoc5rtT7g2kzFuNAgtH0Lp/Kxb676XjjJu8LQzaOGnzPZLi0OZYGUb+H+g3LDEIGjyNHV8ZuDI
DdS79cqNytHYXnL/3PRrKUc4QgGicitTjP33zQ14j288dyFTZTulfFyIVy6mwOnqNc2N6yQ1a+Yl
JrgwRtFwZTHsJM760ovAJO8mTPUXYUFe62bvXwpQ01P+3KpKswPzHPGQUQM+Fu+Deg6eYdJ3n+Gn
JESZy5gwWP67Pf862uoWVlYKsPR9URyZOXiTeYd/qPcPPfrwpvd6YfRpdAkoDm8Pp6na5deOub2K
2ekZcRl1YFP9aWqUk/44wCA2IDJzXC22MKSG6in3urzUCLFfcA9ebsvbktMZux3/u2oVBjXd62O2
eEFG3rsHq+psZLP8a6fIV/Jg+7Ibh8fdeqgA2PjlDa9jWlPvg0HpTkHfFWU3u0mtcLqOHxGfq5Gb
vdNrAbWAU7DU7/hAjTv+Qxvk6Tx7eWmTtVFiEMokXxjkLKhAPFR7fhp9CACtr75QVADpxVu0z9L6
2D2ONKe7olwVI5FbWPJcMoNxkjFXLYQW/kZgispvgmpk9//3GZSpbNxaJQmmp7gQQVgZdQibtOOb
mUJ2Hj1OLZhmyAkPCWLnOdz2icvcpT9bZOaTh2XW8rqzR2HjsE3Fp//9Sdbd39VYABK9bVbJFkqQ
Zvawq7ga0ynzG595y22UGRCBcBbzOIn7a2gHU9+/WxnG2HDJChL0eBrwt2HZMn6rTd+Hy8rcBoSA
wc66+9HvOJ6qepl6vjvBzprQPEjPGsvlsn4yprSF3oHi1eSsx2D65U5cyoanPXdxsp77baNp7yBD
+iTsAQWaA9HxwgqAVICiHdRNEMvBQlxENU8NxTV8wt4AD/E3OG1BazK6ptk1W55mNrWfjcOCFYnN
AGNVl4nIYPJX4RxwHiVMmKjlCtPwIUJc+Lbz8jHQZo0hWtYJ2ZTlZDv4OJBFIdW6fBjeC1oEWUTQ
/ncvQ/T7mmtjfhIsslXNA7adNx0h/ARQrJlI08S2MfDWIcO39adlMjpyB6ZpIo5hk8PHW+YvWIfz
iUyx4TRcLjbwNCY11DNs3IQLSr5Aia8HTqKnYqWQ7wIsDZSNZ5vlG6e/yYIdCqrRtOK2boMtUV+1
cQYGJC4N0tR31R+dd90pFHTFiUcQEPVrW/q8gumuUJBoYRgB1QbdDyrqQdccCLoZBtUCKsrqzQ3g
BvlVE+RMP5mTBcR0ZlAmhH4XEjTc1WIGDJ2D9F4G83lT/4PpvwrQGX88zeVIAUBxY/eFxoDNJB9z
8g8YWbmtGa2PSWkHVkKlYKv+A6aCMLYYqor1b27S4JUMrnHk/UBE2+Lhy1KAQNWAKQX/CTaXgZJH
QYkiVACBZIn24Vkabs7QwmQXfVHPYASMsXbYtGCzMI1FMCYnfUP/DOVrJPxtFCBBZKT+v+SYC3+p
pTNMgUo1SSdXcEyo/yZjrCjqEJKEW7o4AFKbiH4FPtEMgaB4vmUvI9uXolAqHhS39gz80KSJY3aQ
zmkrvgTOoMfZIGUUppwWwgJI/asdYaSIxkTKNKM5jQVxpGYTKTjODlAtrAZON4L3cZxYNwNeSgko
Crj74y1xngs7CniUOreHZvrno2gx+x7FnjJVUBjhDeAXyNThMVvNMU4fMBWZqhEEQqQs0U5nfnz8
cb41khIIkF6zMmiJVLKcf6YjDu0gbSG/LlPqwvuU3xXH7hm/ODZ8zf/eAj4w6R+vyqKMUeDi4UPE
YIyqMXGf1ERctDsKRHYAOu+Osc/RHuAwfocruYZGBW300DhUVnv1WFT+m2cZGpitooceXl/W9yDS
fRmbsyBp6iB2obflcuBjO+bW7pAyY8yk7cUrTPzasmHmYVh+Mfe1RTKUAoFh8bap1vU9TRMDcllv
7QMuxx08Ho7eXgwJQAv0giNXY4Su+vhMVJgwX8aCSeibHufxxxYog7t/PN4eg6zvZD28SbF5xZIM
hg+O4B9+Pj8vdmfUMWlU3Fi56q65a+ijbi5W3x2LpfJgyjNQsD4FXl9+NHGlxPwSRsFoE0cUyAFB
1LOZjF5TAyXnsEdjB2/8bNR/Kqn0lkZl6ZTLmCmY9XJUQDSWdW/xNTnQup9BLuJGCe3U3HxKZUqe
rD0riJyZdfcY5lS8rhjvvbF1gF62/7qzEVsZC17+enS+oZO7g7gndj6IMLEarh9eE6+QofVskXWj
rG4z2D5b1myHCKWngxBAmLN4NICjMMElahu/FpnnguIfKZAJJISvByCBBABMWpKMW01L4T9inl5C
suFN8LSxeuhMCb4vohGn8W/+Ry1q4/HJsG3uMPrSl33InXgWJ7h44hoG7YyOA6oP4zcrZOgUlkg+
sahU8feFPg2qB4tIkMZXbKFt0S5+oc2ZwHzsrDaql//oM07hzGJUEX/8vnyQ1uYg3PBHf76FXXTq
M+tHZjE9wC05m79cHq21O1cTlQlBGeSA3i59IGALXgxU4HQctFUvonqYIc8rsHeGw/NPzyZ5SYVO
DBO7mnzQzlc6I88LQ0g2OnXDU8WOUa7pNNLBVfMfXRNk6M4cd0+YVBszQLvxhUQIrvGkwrRagy4t
3zIha6vL3kNT8AMznuyEAobA/uROjHge8Hm1G00x1N/04BSb1Edndy9sxJLHtwWJSfiioyQDgKvM
e8E6z2ebpNKfAkIb5eipePucgll//+WI2NZ9W/a+fMqjriDEl2peEqyCfyyd2bKiShaGn4gIxfmW
ZBYVQUW9MdTtAIoIiIBP31/W6YuuPlG1twMkmWv96x8OKyb/FYFOePg7FWU5Gt43ZoB0Qq3wq/e/
jEauQ4FOnsOwi3trYyPWfYV8yw6jMhbBYOh23+6XmEmE0FAioCpjPihO2U0+lcdJX9BFdACCMOsh
Oxv55nf6kbsQD55Gx0vbCI/t75QaGELWyDV6WkeCOpCSd6t0yeq/icW/CppX7GoFsVdyxwS8oE+s
GRFKmTIDXEQhcGByLynNEbjlso/PXWV1mdZtaz32P/8kC083kpJrZf2zfvhjx7OYTNSxolmYJdxP
5w6c/UXFw61Sn+Kiz34Ld1GLyi0iHIhB5z6/mnoycyZzhmYdZhJV6V1oDK4ZoCeQUvzTq69pHwAA
xNcCMunoL1r9h3fsdhb1VyuZ7W4LRp8bBCjLjil5KiP2RK3vjVUYLPPPMVMhTHUmVtlnyvfiluou
PQcI+2U5cFCd9rS0oCAozL+RruxQO03MQtDTNLNimdXW+CHWifF5gGT1uwK46vYmAkRFZFUu3GNf
BQuc8fqlDU2Rwa8ClavRVf0mXaK+0M4YzG4UGYPVG2i31Q3vOzj4DHRbD7ETAholE981DtzXG5Tv
4ZwqiaI4tisNEgvlJsHhnfktGuJ4ZI2NPAILeonstNwk3gaeNLVAc64hiXes90DcrYqiF22DQPZR
fI0ezErw1dZ7ieLSjxjp03vrZW50ABq08IDNJmM9/bnPOcBybV1g3sb3vLrFhfiV2bXITBtxVmIo
sVgPSc2J+lMFgpNqU/8qu/tDuw6jweXBypZVT2JcH+F1omhXNULFBUL1hrwypYqlUl4SNj0kG31C
wA0KjVZ7LCDcd2FLkWlM4V3/3YEERD1xGnqVK5QjK0Fns78zs/mIlKUqnu6Lws5+rTvTPMzxFe2b
t13ldfSPyEPFpwwmB2VsDDm8CpFyXJw6mfFkYIApwkRvA7zrOoZS4ovgMEbIeWF3U1KZNn6OCoCR
HRKVW9SQm1AaHau07/s6QpwxO3BchM89OS7hZ50Cd8Id2IMNvvd9ezzNwglQufVttGKpDEU9drso
lkGkQeRvgkv6eJltCZylei9qr819+kHDGevAXCySibVmuad6T0xcFmurV06qp4viJj6Xws0Xb3eI
1pkDhYnZpXYyM3EZ+m46WsN9yBhGqyfFeVtfYqEr527zhkQUfVmxk01PgmTdo5qKo3v/mLxfjEry
2vEmbu8nuhsepPagDVOz9pjL+OOvlv8BKPY5nJ52/RUFa45zNtZ5haFZreq++GCEv3mN6TNZYcYP
W1xML2n4UOI0Oi8a755yC9PurV76n6B3nCCZTU3eN/Nrhn0OogrlSg5XKvIVQ9c7O6c/eEHivtMc
edlfd6znrCZerNHfQYES5rfhg6veGwRffILnEwfk/rTGaIN9h+nNgGtXLxSGClsW6WPHm082fSK4
N087sdkK6KX0MdkRsTgmoN5/7LqQqWvEPaysNQNWUZ9k4jgjNmPw0GuGrBFFhKj+kgJbcDAqiQTL
Yexrfb8M/LqHkqSKHovbXeP5Ysp6oBIHa554eXh4LBRaCLbyBxNC4sYqPknHVidW+sd3zXGV5Qsq
R5U6H7iTAoXS6en2httOT7wgLzKanmfFMpk3ObtVTaE7hHd3M1kp3JoBwzN8OPU+/iXDRZR7j1XN
Z71yVQe5GMhV9A6ynRvvsKfeQe5FGzOxjt2+m2i3rVyhYlha0FGorERnxR35iCIotLvdOsfJ9Vlq
3AGDPZLhi2YjiIFrr9UhK4PbkXRtRCFmDo/Jqu2Jc5/dTIKw4IzArkkxNQVmRRCrHAubPEOJBw+f
AkoE+iNt6HXn+HFDPoDFAVDMNJBmf2ij54v7lBoMVQvEfCDXBPCoCGcWE8WfZJfmYR8ObklsQAHV
Eh1jdQv4TvGqd4dSbnplPZ2Qn1FAb/3hnWN08NGTbC1l9qhE2Zq930zt6knKGZTMy1jybW494XHt
ACNJPDLVkTOZJRtmNSZcBjx8ArwQmPRH3KNVr3XKHcwZZre3GVyF+okPjn4ZoIqYngvqlK388zYy
yory61Zz0BctONvQASiX5SPVBiwj6F14hMXCmsy4J9/jPMXoDS0XE0WNoSqSKlzLpH3pG/poee2p
Nnkd0HyoWCE+Xsj/I1dPvIC7P8ddD5d/vNRYCDCO5D7ijwZuTpoagxmQ2nHYhcBW6qMZWq8R4QRz
ujKMLT4nxEoIbfgw5CuTJcTfvrxLcurrbW3dD4I5N50KVjAMqCikMK9FC5fACeT3szX2pExWBHIw
h/4VQTRaTC85NqScH7mZyREOGQSYvmPRcUA4xwiz62C4AJj61laDaEWVB1MA1yWpmS5ixz/A5Sk2
amuChtwF9/bqIXj7R2DthFB5aDIUbd945abk7qlIqK0+4k7tMKvRHHXDW7UhzS3X8Q2YTkGhFhR0
Mr34MpS2MxcKYvM2TeeFF8+lwij9OROyuoYgdomdtPPHz/5Q8lOpFyOHaW8zWsd9CfcvmVuyGUAc
xwMB2on+ei/Jn7/xj61INzmxnrBEzLILxNFJ7C8MpQPaEdV6f/ib7ArviP25NBJQXff2E9v8OsCZ
YSY/BHBWhTPcmOUqJmFvwcyaRDb97YH/o/158FUNGeUD9jBmfa8Sp48CE06qCoXgyteH39UyT+M1
miejX7O9kv3zBCt4vMAtgCHn/QxH1oTkAAtgcYLJWQukMGT6Xh/LAOsWnNHQVT0lfrSVAOvs7UsV
2s+cfSbaFqOOA2IgQwJ0+aa6wiyBvgUjjA++6V+HrXYjTFrrUUU+bIA8hg6lMfuU5K172SHsq8sf
muc4eLcRrlDgdN+nCWjXeU3jh10x5Be30nujlcOkSkun8UnBuvStpT99WaDuhPr9tRGWczbjAuoP
gOBRfoLKSMhj7M5OrRT/ZevPieFTr0d4NEGqrKk51lol7frn2rJNAulTbq3yavlFrGkrmx9nuVQH
3wBsjfeBmgh8tm8+xlb/Yz0Tpxyc48IpX7vuDQrEYNpuR4X5bPdZj+PQiBPvlxp3DGpSpKn3DUzR
wThs4JAx8PlhqaTon9ZAANjFPT/xXt3lsHTTttCUlhNqMG26q8OhMR5szQp2KKU7aO3+LYjV6701
BsBsJVVNqGTnx8GNYLlA3etqfLASWdUyK91vYv/yU/yAc1Wt0zqMlf1h4rb5NuN2qJgPDDjUgeEp
gn/WTTEPo74oz910mlN9DoqAqdGo8MYpVwajvMsrO2fp4qb+4aj+HYWPatkfWWia49ZvVPTQtvI7
dhujy94yHM866dO6d2O9aO1MsdLKqX21TERC94LlTqcyBsls0AdDuvvdkTkeDvSioRb1VXh8Yyyh
v2ya3N94fq/MMfS0oKs63Sa4j3bpJKiaLSOjzvo2u2NfjW1p7cbMzF4dAKvePJ9cclkm3ODj4X+H
xmoCsYG2N0+hxDTnSXtqy8UtPisJQxKSSvr76muwN9fwzSZ0Ifg/z4vpkM3rdxrk4ShevWF4Ac2W
02dujb9435WL5webrRGmopVTDr2hXsPgofGxeu/w93IPHdJRRvAmosHebwpQUlyEMvoKPwlgGXzF
cQIVrBXuF+UZx2KRa5SQ2Ob2dpQGA8V+McLC1QYG2ADj5g5dxx3e8uFtdKIE9JY9RWtUs0SOIzht
f/xMKRhX8CN9OxzBuqaOTgZamJp0vAtE6rDZm0WHR4J+G45KJcYpay+8DUzGiXXpJd5n5HSWfSaJ
7uEL2tuCpD+S5bik8fmBhw1ctTKV2n0QZ0mYm/hC9RsRP/keGY3iqFyOZ2LkjdcJ2gLynDnGKmpX
6EQLTrzB6sV3W1bREm+ODbMj6Sl2CGSoYctpyG0RS+VPwtmN33N+L3EjA7NrDg5/5ClyPRKE1m+k
1Lth0OMH1FluU3iL79co7Q8WHNGNiVtQa30kM5meWH+3MDYVv0P/fKEyI0rxYPxJl9/eojSQ8mo8
PVOb8CJge6Aobb3Ww4rLD3mB3ESVSwmrLUy5oUAG7NGTZXdMx8xFn7zNA3eD0Z2mRg8WixgA2y3C
ECYARAAGWjgnoKfGAPhrcfuQeYhJzR/h4UR/dDP//gpzg70mG6/STJljyJHrHmFy7yR9WSqDhcz2
tQW4xeXjCqmo1XowJOgMMBSQO+Ck9evYkc4wFZdFgcfOgQv8n53uyDWExHc5T9Ddu/zsV6hzVXKd
OqRRJoYqH8FpU+0SC4XDyKyy6NcxK2gUlnKwMwwSa/mTVQN1hw/vjPzsoHeQyC3wC1gewMamDPPo
uOSCJMeSIe1H562RtXzmB9EPbl1DX94o/LW/53qJMoWu0cbQRo4r+BVDzu1k/iVRmSwkxvNP8anF
3zJUaTLfTAG5WIxWDvrT4prJ4llyGSgnAHvsu90355/gOGZkoxHHK7jL18mf/BjcDsJXKV5VBqlG
iEITOgSRAzw/Yo6fBlI76+g+dIgkrCe2NAYWPtX7NOGxqgEttMSSM4x0irFrK3DdArycwZuSijLm
Fvtq3ze+zv61enuJg4/py1dMKJKKjmkC99zYaZG0HP0Y2jx33LEZhnR+DAcqN3+i6SlfNOa93V9Z
CsX/yDzQxhLzJKB0ec9rp+/hkD0NO1Gsj3NrOZ7TCycXJjPqHMieYQeEc2gFD4EieL/fDy2MCzc9
Wgdtyvpg+IB+ePGDJHVwoP1e8lrzA8KlkZqlxgKB4nn78qYsBmjqbADx/LmCLsl0gijcDD3T31KR
hb+BIEpqShhbRtTfRu8arxicTJNIumfySbXD1nW5fzyv8dv408OCkS06Wa6njQ4el/Q14BPuMWzE
TDxRRXgI6iQMws3lEruuqq1p6RxeCwtIxDRS9YaiTeHhhBzUyTRvjdgWaP3EAqynNesMmAFv7J3H
z2CaIMVQR1ViDepBh+MTc91wvl2BmgFvoTBcQdLXzLfPmb+QUWWGSgPcgZhdb1OvoJrYFpsx56t5
NAaMpt43cb2xhJ8ihxLAOUDXf3rNrs+bCPtvO7zvyXy+MfFqT3wq7W/aLDaTsL3C3/gwflGBbATj
VGlUT39vPLYqTRHdY4uTwHGHW6sjNVa1H8goI/C2ZLEq7245G8tZOXy2JoLFKYknsGFm+C1FsjoQ
AcLFnr6w1JUvETg8ibrewoRbIVneeoS9wWKARxIzH4m9/276VuqP7r75ddKb1nIEQ+WiEpZjBZoo
hRr6ovqXCd651O/cP1lVB/4v+MDsXPmDgGZl+rVRh8PXBWCF198nbW5RoS7UySdERxxgvyXj4oMg
IQd0tWCuDds2AGpMdC6+rPzlTIWNP/QwnaB5Ts/zAzFSFFTgdK1JPhHeQkcRs4ZyJsO0j+uX22t4
Ej4SBFnnzP6fKB4TkHXwL62HqdgKQtvTrNfDu71qZ11U4gQOMXgzVHm/qcID5zIkPEcN/0nsrDGd
Y2UytolGlsFioxNFwP000BF43se1+JQA//RI8QWFNBaGQ71hpsdBoRUvwHZpDljiazaKUCdZqYt3
6v+VbmfIupKj3gVngzQEOF/2dYVTcTfpiBcv4A4X9KboPpBAtz7uKWeqHZzyDRg0UMSgII+s4TYG
8ceWBReOjYKJhULeUrV9OPUWQ18PlF/4Z+JcaMii1MODcLKURu7tAn8TWrfi+jHGID+7IRvNAKFR
bU6gG0CWirB1Hf8BsUuR0WOG/vlNUymlERXMLBUJxniXEcoaM6ibTM3AgVQ1G80i5EcIA8BazJuP
BT8ohP8WpR9v57t5ZcKyok0JkRxP+b4PK1AMkhPp9WIuTEzRwRAiJcMAV9mxjF2B8oDDH5EpKUmw
GF0bfrXtM4CAIsmiQgjh0ceSILWYS5Ftn4slaT70G3h/KHCOyN3d49KvXwLGO+dxSAUX9HhugtWC
/Y01zP5k8U9wkxCvCLSfL1veOoX78guQV9LD91wsieYh32J6n6nBHxN0Ru2uJF1L33Kp1nRDVOIy
L46PgMy3iLgnPHTqIseWF6U80Dclv8lAkgW56FNXyLlL0NdBnJ/zHvuZ1oWy2dU479PwIw82LaZu
8Jp1h6pCclgS7R0MTSIAsJS6hqr+26wh+VOUDcRxB96qPd1qAb4ZurVTL8pQncIz51FgMBfJSk8l
tM2VB9jHwiVHZ8fgKITYjWLtZcUm5eHr8mD7Bd/Tj3P6i4FFY8yoSzp2zREWyJBxTs4jClLEQTBT
pSJP9IkAuOMLf1zHuuL0/Fpux2PtJdWlqUN4ewO7TgrWjrHPM8p2aEnFd6qv2dz5Bq57NLwveV7Y
q8oEUAhlUhSGSJTX7PKYD8+l4/ZBqA/gZ89AZpLFnucehzZOZ9KgZcw7YbVcXJMNjHmcEz0UbrYf
RU/tEILk+I0BWDU0MfYR6GHz0xXIedXb4PU8lVev0I4ji7RKD8X0WIPux4d74ybW0XdYdS6RAklx
JP4bcjkxWcM1Ap609PL4j04iLfDpgnWY0g7HFIiPlXutybvbMSmOaMK5yXhxYerjf8iw56Qy6B1k
JMaYCkM1JeUhkrq/gVt7PQOnbsWVpNZCQ3QrK/Ar/Ag8GcRw3ZN17Z/0LeO+cQt09LD4yxzOeAF0
eXalcgsVuy+nGLUendFc3QERwWu+1xzEKUIcEEN8x6O/Yz6x/kZ8FXIwU/3DQ2IKwH8hWd+hMKm8
HR+MQXHMJ5c+5/yMfrcHYs3lYZW4xx9tnuCSy6900H6b2EcYzUyAI1mClVgzkXa96NgA1dgXEdqr
YzxE5snuaABltmADiRieBncgskOISzZeZsfm6aZ8ezHubkZx9MCL5WDgUCjGHgMW+oIJcjoswc7o
GSvOBkb0swl9AqcuFu0GJxOcb5AXuvBL9dZ++GYBMHweIbgcMrTxeW7ITyEB82XvoblDk6yMI88t
kN8PcpIJmMc+uCxLt0bAoqP6KGBTJ/rgIA6IT1mhX/ty+BtBa+efANauUt2Kyo1m/P50++hGKrGb
PNzoufEY9J+/I8pRjpNex2XnvBm0buoZL6IB5Bx4zDg59OZJblX4U4Fblju/J+PoeGi6IoFEhtp7
YHwkYAyHiojEIb9d6grIUkFEnccB/9/gltp6ucLZeAGrq9q0A2o6PAcz+LU5iq1MfCKws68USXnn
+0amyN0RmarYYEjb493kNntvngQwyTPhX0BBN0CryO9Q+gxgi6hHmKNHkslvrV5bmNa4q4MTlDCz
V1Lj3YyEQktk+1jPo9G4sgWAviC85yus3vBZy+D1mspKRJkNzwLjt3nIs/gS6WnK8ENp/II2gWNT
XKvofXMmXyPL6UJuTBWuzZhi78Gw28zZpOWI+rFUkfu4+WXAGOwOhNiBsc1RJ6OPgVEEdN7fVx++
TGztKESkZwtoDRPIzYIc+c3j2LfiTX0wxorXlEBZQEfkyWMNqylMHrT7ThWD7WSi4TRUGsN0Oikt
BAnMbijy6TvW9mPhhm04H8eUGl2jYMpji2tMXwi36BcOyLbAV4jgL6ufOFCbgUceY+i34FRfXXrt
8lhh2fnjcc7MgT/wK5lSVlweZt9mkAePVDtUooDrSgsoQjhe9JqSJHbYp9ptyFBUhyzxcLql04HY
56sCTYOkWkjXzY1iD/SxGOnvzCyjHxSTx3Ys8hGMrNe50NXlYLRuPhZAFpNRXNSwoELs3Bh0FtCo
kaEM5QhvgEqBL59uYvhzCZxegL8eJrIml+lh4xiUkbsgdcHStIwjsTwdgIxhtFUHQfc+gGh0EMvM
yAy9gDFYGwMHEwJqM4YllL1Mzq7pQqFMvqbRX2dPNSA67n1kf3vos0AS9h+PpFTglCWndFyj8KoB
fWUFysCO8HZgSPxwyC2ndKNgxRuUgdvffZYxJvv7osuBRDVexnP17b+Q/WzxNqNaNgv5rbmCHWlz
lV83j7tQZ++EcYibnZAyPYzxYRoPZvfZuNVH8TQRkEV7zusl+HXVQqOP4AvmRctowkqBUQYTrQU0
RtuCz8j5sKy4ZKrL8HJ+C4BSqYaCg/sj6GSa2pUl5cqp+1ygR9lntZM/Nlj3QOv5ylmuqH4Qa5oQ
BsS254GhTASPDbX8eTSTAQyfCC7B5C3i5Su3s4nRQ18uNz1qV4jX+B7dxc3GFoQ8kqHbM3uEoR+A
W2VSBhwfaTUls+wZduOofaMJgNO9vw0FUDgCFhnhqp2wJiYG/md+QIOhyAC0cCX9AyTFzNgsXzMs
dVham441BcezpGEYLgTsPSSeY7LP3VlW6+9YG0zTvSQ1xHvkkChRpPVA34G0wTYhMGPkiVzhKaBu
TiaYfjzzZZpxaZ55er+udUktDF7lEOAOYRm7g/90+7QXKKf9wpiQOcuIHRsuKgK2hGvmjEjExFUC
H0PkxAOQjPMQwf9c7Ymb/4CcTOJ0u6AuxuvUZbCF/hxPfZbSlzPNPeaclSOL447Bl+FS4Jx9rI0Q
eP+d6SbbLQXFmJuUQd2R8vf2IicoETOcokUkncxJ+uA7LZgxAyNIO1qeRbxdR9qUtXhN9teXNbWZ
EUjNVyt4+Cf/0lbgvwmsv9zP4t7V6hkELQY0dtuxy7lUa714uHgAGLIBgRfOv7xFE3kRzJ4Fj/8W
BcdaZgyjLIZxYrxYADBhu/wKUmOfi62sPTZjKZfjbOEhMkquNZZfkCxAq2WF6qPz7s0oRn6WDGMs
jDvOel/kg6DWfOH6cpcSgtlrQWjjFPn3fM3Ql3OccpXNjuqJmQV71dfYzSmK2Xed0tbXVBtSCgFn
A02kamLl5I1DPgCwlsFoCIVlz4RchlcGf3mmwqfGlx0pDmIz3P/lN6/X/+ZVLNaXWeObFgeSlYj9
jQuHZP4xc2OzmU7+Kjzd2hGbknRwa8yh9fawLFsgR9VVt7w+Nrgr3qWk7EEIgYosvl2z7Bjm1FT1
AGKSmTWa4lPlKefElw8QUw8SLZuXVl7u5pca3m6iHrGVkF+YP89koRHCseeQUAXd+jZFUre6fIiV
wa0mkuskXsveAVeNGKdUCHxk4XULQdyIi8sP1UIUsdCk8wkRioFc3jDmJSsZeqhozK8pN5mPCUvF
ScRmOMtAF+9WDSOVaQqljMMDiuvcKMTjndJmYr91xRvOJ5A1pExR+kAzBUCPw5z1O0tNSQ2GNIyI
X/rA/3SVhJEuRDjmBDznstfHcNnFgLgvVvEFD6sLqeHkJPl4p696GBVhD6EEVPqBdBb/TD9TWWBl
JIxOsIAr1w+QB7iZzONX8upVVr2uGI2gjluhqRLYlqyl0Ey7nL8M9kAR9iv84uFHsjMS9jfiwT8P
2B4C/o6Yy3++K4DNFjzO7ukV8g8yaoCJDGIaOjRywFcjhBNMMRcLmJvSTkQavbFHIBaB+YRr1L+1
xCYncHE293iXa7MTbFE89qYEb1JCQNwKyR7JjV6EtUoDh+kdIjrHf/mptxdatAc6uNgd7xijyD6S
bpMsw2qNcF8WRWxDF0RqeNBlVuxmbsGN1YuwQXJgBBc6ZnxdtYNc3P1dcKcpQBA8cy7PE+naP/t0
TzQn0YNAup0xjZUpLR+ZPEfQdu355yDIhPkwagtxh4+lSyOzo7TdPfixrIJAOsDA1UT5/Js6DbzM
0wUzNB9Tg5AiIrxrzeWxdY+yqMOlQU+iM20N3qlsBKM1aRK/3+ycbmNclA7a2epZHwZpd8Rhs77C
/BMUQHqB4e5LkYFf6IvHkPI/xnNihNz8u9mBqT1Wh76R+umKeX5BCzZwPxtqbaODUU/u8/9m190Z
Ls1L6JZ+M0/1bKGChS//Km0jee+Ip6LXLEFhU3PUaz3fFuG8XHU3WPjQyKCsZlvWLO0SYGvgQQDT
akea+MRgxupBjIPSzqMBUnddjb5L+ljb7hn9aYoFLHjnWBsH+XQYjFa33FJM8Gtz9NefKysAd5Ej
ypmgyVCwcZCH2dOqImB9u5i9LRX+hU59zkA8YzAsqC391MkogJc/Qf2dw7xEZ2IBVy/yxctt9gmy
vgbmTevAz7AhcEA1ykyQ55gufBHWUQe8MZkVmofXBkoG6wcnzF3DYMefyW+d9dein+qbhBNvjTmR
nB6sAdBI1+3Qzne0EciCJixNuufghIjf20Tg7YBzWssNlTcQPZbWnAh05tCUVuf1GqacphKc8/aH
LGfKXpwwEJalIgNSQ6oau+9wiEUieVWAxjrgnUMmr4yOH/upVKxR5e4+kjWNMAp4pIMK5u82A8G4
SKTrAJh3oDCY44UHKRkvHgLbH5a6A/VJ5ZHN/Jznk8fytNjHgXxCV/ksg+13qiAEopySjllSJU4M
Lt6WbPsBk3x0srw6BUppSR9XTCoCCzcwZSnzRtlX75F0dvkaL5IWV1B8yP+mkaKFLZ37lHmmtqto
XQ1pwG2486ddOkkAe2NsYkcBZgIdxWiM482vvO614lYcOLiANMCCFxJrucPPg3HkDKeJNt/x3Vef
sA5gmGdi8DbuX+wBODIHGO4j0JMZ7uM/rtOHWEO+/GyIRRhNJc+3tEJhjkxwyzkn1KcGh0tXfEQ7
Y7ICegjjZ4MrLE327rnpuSg0iB3GWxrqBiewr/x4FdWXXkeo6hzcbHY7Gl/wUakeEP8lAdBi3MK/
R4RAoYz+sqlKPs54dpjJ+mJCgh+Wo13dpGrmVmQwVWNjgONnPnsYLwCobF8xJ/TlDP0RoOKpMR7A
J2sFlWDT26puPL/NExV29dPrgILoCLKkdcKIgfnT6z0xP/qacp4h3+uBEOlgSW9MAhCcZyhLzO5d
K5GR5Xt5dvzLYV41IakNRk8f2d1/TOi7ryyQJhsHhv5vB69/xGyY34y2/wmBpKfVx0FwnuPDVc3o
PdHyfFa59v6TzqOZezp9VzGc4E2DVyKfQXr2yFIYePWuB5ihQBHGFQC3OEueVRC0xw47sc8+ilN3
F0Qnwn/YlJ4yOCVpcmFJGehk2ZqGRbrBDWNwqNDELMvqSxpktsbzT6W4PljomgB7xszBuKFk3+wT
p261l0c+DC0HnPr1FNdOZBIVzrjn5x2aiLxSMuHEgEkZcD7O3ot/YnSYN9DfZcwOGHnjDkYm8XWY
fi/OfZ+AC0rg3Xpsu3d7vvOwwkmZj2r46NVAG+P7tL8qbNwgaBW94U6eQCgjYOLJsF28J0ltKjKX
2XGmDyqTeIki0/HOTKTVHv2GtA7uTZkWAL6mghH1JIjXmAFDUuYC71craamIriEVHF9P3flEd9YT
8wUeTn6eIo7dQDYMSAqcJgIsakgu5uQbDg0fS49ztZN2dV5byLByVx4LLwMuof74IGCGywqZkgi2
WM8A9VI9Bz4rzd0Q2YpW+YUYn2w8pyu9/W8sDTkSK+2Rn/9osLuKVn+oaL7YupU+sCdYJVZ6GJA2
gR81AsLtcUy05n+68DfP9WANTjp11+zod5tmXSv9Z2zf+jDIpfnUgBCnf75AqIM3XToIPGsA5vHJ
ag0CbN8cGQbu9q7xD9KkmObksJtA5hSkbMQfA+8iWFQ1UFrkSXuqAWfBrsDX3I6tZ4Qjlzj7kQy/
Zjohx+7gpD6GEZE6TUHJgEJaKGGeD7Tf4cm/+CPoxdcfgOn7OD5LhfLDiaQn029Zbvsh2OuiQx7r
YImZF9UTeBR2SKhP2c0f63w6DiYOknHR26WRTBtJnCeYQH5Fq4h8o9iObjoatYk2XOJ8QYt9Ywy3
NBdbKXSUSqke0K0oUa9tp4z2EXqdyBUg8Wv6n4MwjxoComAUlrw27bT5C8Hz5x8ETxL8QFr2N1zy
gMBbwlwjg/WDmclY9FO9+aduGlroGN2uuT9Bc6eDp35+cEh8dR5oJkO8fDu/TXnmoc67AObNTKoG
cwD96WKFG+jXjxtWJ45OKSYMFovzZX7e2gmAh//lAslpzDmCIkZa9C17+nvBMUgpvJqx09VSApLN
FwidfPS09AWko8ljT9pg4G+gPxHma1+YYTeRYTFF5feJ+AMiaXTbV+scjLdnEw5LI05Fiadz8Fmd
Fp3ZijZ2/BLB/W2cn1MNRl8KQKOBX35G6Pud4robsPC8MhU7cFnmk9Zb6oX9Rhi7bPWCtAaQSkSN
F7OCKS6n3ym8sTvxJrQq7CjJKj+ij28cGrLFYQNV/jfFkQNqltRKn4bHU/I3gNB65hPeqQK6FI/4
WjgfqufzflEGhDjlMcm9Fkwf0pBOKy4eaFmBVuGOXfCQsS2nN/FxxqqeOdhbIP5A+VLEckyczwII
eBMiMDVM+l9Xpk88YDcK7ZXXuH6PAxFVS4G0CSkCXirQ7dmR62AhDULQb+5pBDq61JzJ5fMIwG3E
DwvPn41LgNxmJEIHMIG2RJb2nKITHRkFCveBt1p1IwnfkbTlMMqjeZq4QkaHSZnMKpVSsKc+MVcl
uJ2+qpAdRg63EYsq8I7zokcxcnNxsjU7MwAKaIoYZ2FfRe4tMyQ2Za1DV8ySaZBMc0pWvGC4Gp1Y
VOrlA6YIOZZdRcd1g3KJTlkb4mt04iPGq8ljVqDvJ65BvNgElTkyBq4nyw9/D7BICDwzfHjoCS/3
kMbF6U7Z+ZH4/MsbPDjMaC8X5YiXhRw4TWT6DN05fn7+GTsvY51XUjK+ZWRannOKHEO6vq0WSB6H
2hZSYIa0KsGiezZbaY7/BUA6Rx2HbFk8R91FMKA4dJ8hIYDNimhCxstMjcxtXz7mGMrA5bPeSCT3
HGB9C4CshrxXSHICtL0VOOm850kp339aqY/P7erwhKEP6dm35WrFDUE71cFHiJgZ1Q+aaQCpaQxL
4oXpz2Pk1b35Fyo1R1lzch577Oo4I15C8ja7I1RwpqqGJeg9k9vo2zXqm5spYLnkvjBV3BMWhUgH
3Ahis5ZKx80AQQr/aXEvVXyQHKWGmEk6aDC5m2O9vKFgkfZkeA/hk8AqGkEcpUtlJs3AmgMeIgE2
BE9bQeSFEa33vAvmlLsXMyatOsu+p/TmXeMTzHfYQ2Qr0NdDYgrOKFjHsmQ8nJnxZX8M5hhfFY1I
zaeRgeFqfQp9eCiwEKe3sBfbxXHOMDqY11R8ovxrdUkm/fB2P3pHeLBymdd0yc5tGUzwtgETQ97V
QEv9mNYvD4PUep/yPgNOSj/2n4BzAcCQWK6H8SF0HXTiXwt9Iu+G8AtS3UmzvQGeggkcEzkVkxqQ
Fm680byMotSoODmLd6MrLjb2uj/FI/XY8XYMJkZ6fwsRuDcWdGCVJwdU+MdlT+F5DzarY/d4nFjE
tQDdU1p3ryQukG4QwkTBqa5kEhoOozCEd55YSzByDLx0ZlbrQnsGSNWkJyyWgIoFjqbtOiqTZuK5
IeVvOM8CP2jpktk8vlOA+p51vmAAxh2ePU0AUS7PN5LoIUUx7Xoy5sFaDXE5ITWL1hwuChQn+/nX
ErJq18HA/vcUM3fC8xdNFjl5LC3pTkl5oqAlwk8NmIuethWHg/NIjBHl6R0pJjRJvhtnOGBV+odO
pCyM+Q6XkLMyX6y6VF3LUhwevNkDbwdn9Y14/qEpS18g/TSZ8mBJfT1GDIxUAP44+XreCy8HvaqC
ZrKWmta9+tT2j4/Z/cofOI6X222PKQom6KCsVeHJAA5IN/g9opaCpW11dhaoHl8ZxjLFrbtn9wbZ
G1/IWSDLwW9i4qt0BguzfeF//d+qCyZYMoh72Oyv8jCNbbba6WSK1gyj6grXcf4C8GGRLwEWSOfu
6d+PDUXzVM1QXVqAWKkKo1/GwPS1sbQTMMrc4Wnsm7HD8RQxad3IECHBKJhOF7V2EszdtNKOYkfS
PPHwadeU9iCEbOuv1IqUvddn2NXq/9Yg2SkQs6VfM5vumm8JvMtGimc1Zp2Rsh4YgeR9Y4Axo2Sv
tQDzVJG9xPmdWuffHNcOc8Ke90j14cHog2w3wK2c51p8lPELYjhTpenitr52GH8AqOUtEwwoQXNo
k3hQxW8p9N+P5cYpaS7TmiGcAfeYS7hSGZt9sUP4x/BWemDmyrbuu6eb3WW2mx2/KEFbgSmAAktQ
/2caMDCKPnb6FJI3E3MtV4Zz/KifNUTPYGrbFhx62f0Q8EL4BZvqiwmfyOanO3wnCZYjtZyyaXbY
Fc7J/0g6r2VFtS0MP5FVEhS8ZZKNiPmGUpcZEFEEfPr9zd51Tu3U3S7FGcb4xx8oPr+di5CySAN6
kN20zhUeknoGfs4qxjeB8rU/pJs9vsEJ5P9/M1iHsW3BYLPDtPbnbFNjYwLEaLDXuwwbJrfMTWR6
FeZpbA6h7W/bx4zh/F6WkziYnkz5tXuMgYsZ0tCrXWDYewQXhhTU6TrH5O11K5n7IzUL2+vb2t4W
4MmcUh86IDLwqIGs7OpQd/P7JDtkBqKFuQmqY773XrgtJ3vQI6m6G0QW7mwsaBkXyd2RkiuwUMix
1uhPyBQMaICPuD6vvRkoGa4fX6w0ZDEXTac39tiu8waylMO5F5yJmSwU2XE/qFLuI/r907BjddK1
gtTFMUfWGaiBVYGC9vW28hlLxbAzE24VnDsKwoPsPu8JBLFTg8oDj0G465d6n5EFmMKbb4pFCmyV
D5NfwHJDlDeiEhtYvZtV3GzeNHLUG2vMsJrjt+NiFSwKXCSgrItsL4dMLxnPJns/gH0pzM2EfrdO
+WFGwKOFeHcwzk3YaqSwP60ZtoI32FoPYgx4QhxXpwwDOpqovgIBWWQUYhRdKv9yfFU+klbnZ06k
XaCheJe/BrGfsl+W6M+ZZoCEjKwbLfdUjnkla+I6LIhUsHT4dOfOLOqM1FL8DeyIa0zgW+g4Szgl
iMmuKOAc0Pt/s+bHQprDsu1JfKIvUxOL1LUt3TUsZZsvDjJun+pJemIb/g6B9saICUXEw274V9hD
2fe6ZOotzNk8X2sAwFcN0hdA53wh6V78SeK2QXkXRbzI6CuJEj2SdjWjCmUmJiEQyssl9BxYf18h
RR6jZqWJzhkBmw6yYb/7sBCyjqTIVpiYQQUlWspXh0taSC7r+2umQt8EUqxGOCB+GT4B5WWLfNKD
V7NPJb7HgcR/M2moSlPcFpWN/uOCTgCnKTlKkt0k83Xvn2f29DHUZNirHEwQI9aZ0hoFYMWUyX0x
xphhowXQRs15O0zm0V+HZ7G5TbBE5Lj+Bfi6SJMh3IISO8hjqHi712RXO5+r0w8LRG0hht5Pa9cb
XcWiGlPiNBYkhi9+41nE5PrmGzIkdHfoDUHbQfIwUsC72E6ize7iy8G/LHRlpEui8A/kf1DUfv8Y
AoJYXPlhbJeAzBcnO1EcnUDbDlxkB2A4rkgSguRfmjVAIBwXnOhujnFIp0B9VFjOPD1wawnYWSxN
TO3Gv+E8SNx/PB7n6ostYXUwGkhcQ0A/906yiGVqNM2yf30Z3ZKM1zbhn/Jyj+F095j/XMwBrV/H
ve0N9BK2znPfM1xtxWoQ2H1npXc9zfCYS4sXhRkmOSX8JbRHdnL+N6T/BPetVJBkoNQpe5GmlMsS
vqa8JXdqOMC18FCBOs5NYLQXcMVcefGSEg26ofXlczKDTGYUVm0PcrnPsgPtAAcM5wTSfxA/Gs6g
cqnqRY8ilvT0GYveHZdf64C6/m4PEl5DWxtrBm/LrBA4/9w15yVhrxp/Dvz9EI3jdem312DA/GHX
QDuihSjkHBEPi90loml/nHhDjyWQCj+CqrYZXqe3UDo1cA8y7qbjZNbSeFfJbqhPvPZk2mXkO0VF
Lt3TKIVJmNHknMqQYSxUOYNldYRQtX0AMAEZ15R53NYfD5N2dXa7T+5rqUrijJFu+7RMfPfXmAQD
mT+ZLW873AJkfRoYUF40lsVtBy2LUcJrVKnWts9bkFWtA03QnN5X0gS12typdQiSw8e08g67gbyZ
wSO/R1oLmP/gbk57ZuReTXaGBnS4IdYGfulYRRHEUJTPIx0PZFq5dRsSPSFJGBqLiBzsU7uFW/lb
B3PAK8ThjkHmCpx80SFHDi49VfQbJoK5SgAA0yOz1S7OhdoBtJtrwRow4ckMXhfCytWmf5K3DAOO
ZMrhasbSb5XS9E6th577j4nULJjDxhkT6bBgGqb/gU+M5ECCWR5LpFAAHsb0ukhzZDOpDHP63cI9
MLonY0kOijgeuQP5ZmQZ+tX8AoE5okNvPYgGYzBzoi+knR3TbtylH1Q675N86rg0BHNJVulhLUEQ
izdpP45KoWIxlEUsxEUhM1qK1ZYik6R7qxPhqQg71XWY9Il7lIbQXSctInTI1n4Bi9jFxlVpndG2
zCQ5bCNho68gZxDD69lVxv1+1w3LaoFRhLdgIhDQovVtnWEmqYgg1lBRntZWgeVw+XPaBfY88o54
xNTYIbZAhTV6jrb9Iwl5y2UdTyYt9udPMK3we1o+IA6I5UQ3fSY6o+pIGiOF4BFD+HUXaGTDLYM5
lfUvCYOUwazv450h7RzTCT+nvnLAc0AzOl7DJLQ6v6XkJWnR2iB5Cwd9okjUxYlUoHabfZ3+CMtw
3jWqS8kA3EKh8j2IWrjQN5wgFZCeOi16w2vmmS2yodCAW03NWGII0nHVIkqz0z9m6q/1Ly3+Hr9m
WoK3p6IsRHuxzb7fgSokvPeWAI982A2QNNI75Ko/o1ejXv+S9o2Zx2lA0hzws3cDYVOs5wYjESYh
IC6EHwycAFMR48gxD2IE/uLxyXLe9JoL52i8hkdZQ+d75ayI9oob+CUXWHQ6mslgDaUBdpbnFwOl
ao0FQAwNj4uZL6hgHHWhbQo4ti36Js54nGGmc65apOdi3sk4/EAUmEFhXK4IaQF+WbK5TgxeHrpd
wz1VMc++Qpv8kydCI5um4DL+dAUG3NDTVP/Y/8NXsRFr3LxxQqf4xPqPanQgzcPXAyLIxUzGDarQ
pLmvofbKYvCTsph4DCRukMMJzUC+QBnkK8pBbvCnhfUCdgnrtvLKH+7UPtBCNJOvBWZtXUHzLDpP
XILlLQxHmOM58HTL2z4WuNCXE7paw6uSsM9n6w9xm59h0OJlAdt5TYzqE/ycLMvR6OIFc04Q4K56
a17/UU0Z3UhTlI/cnB7IiUfnFI8IS4BCTKO4ro8jsGD8XSDivRgv7Wmb80hdk42Ce9cUYRRaKGhD
bhU4qUysSR7uGqpsTfCHVex/eJ5i1kdpRMeN3g2qs/QUoA6Hj0Mdyzmn8tWXXBDyp1Cd/5gER3Sh
7AC1tAEL2eZUL2OIhaboQu/gt+37rh+nS2YEwxjFuC53I9Tj8/2EAuUDdVycu2scDnbxsrfXxPI7
N1Vrr4y/2CbIfXtDzY/gCIKFCGu0EZaURVh/+pwa31Mha+HVjVmlDIdGyhhTYDysUuMvd6lZgQtE
NVMK5ArQBXYDep5LBg+rN6IoId/Ll/5N/453ySowd3JeBRGGrCLqfVjzkz9le9YTQYQlGQXRG/Ir
hXA9e9g6fg1hmnrmARu+cXzn5BL1M5A+Fz+Gp7Cg3xaKu4vsZvoVQIUuboNDytfPfLoBuRicy70B
JcvqHv/FPFDwyz1juuIcmUgt7mFn6+Omuq1RT0g+O/MVdusbV7vpb7F7Trr7nbQkFj3ZotHufMFc
NzgU4bvn7PCgtS7AmXgDcF1NGmxlRFcl6npQeQPrksvGm1prl80/M0hyhS8vgefDKVm+cEFg0/1T
FlCSpfYdjBSyHX5NMkwOePmfmxWgp9QjM0IFl6I1C0ey6P7uqev3DR8rkToAcpwwIoMMGIdLMao3
nKshD4Y55nxrTg2dY4tdWaNrgzV/4yzqTNg2A6ICMSbDaYR+zJtzw/XE6UX3pEGNBDd6y9LoNMVF
TcFFDSoRu6Izlyh6AetnoR3AXt+UvDnAM0gtJUOXaQz33EIbUXdh8wkDO9xRE90w12bAy0hJFi0I
7BXnpzjBk+ub8nfRLIyvQDjjYlA5xG+LPanys3lS3jx1AdRddWkcOCx/C24iJAsOQ1Jo94BViD4c
Qouwaxkln1A6NbUzb54EIMPUdGDPcECIloWJs/hCwrCmC4K+MKUb4hFn/0n3M7COLFwASs9lALAL
MeTgorcZmmO+5STie0XfTcXgU9rJmTSGpHbGe3uE04E7rVfyg3bgXIHbgPaMdodyNl3cY7cvDjyM
gDDstUem7mjLsGirnTWWpQMHHBL9j9qBk2TbolX55wezbbjUKhn8wn3iBUBawt2Vqi1tyOhdA2uu
dQUst9GdYw2DUiK4R7OGP2R7+XreMIKXNQ/C9p15dt3258ALyvZgLqX7xCKO4QrERPpPomqMgIF1
JAPVdxqFEaDH8w0p8DGnXobtfNwxe+WDFPA+rd7oFfb3ZGuEu/Qo3Vc1CdgTqGbhUMr3iuDuYfUL
fAS+A2hZiyf+A0JjbD/Pf/bphXAExBuHwoJ8oZCGDh9UaueWQWpCU0SQi1tQdy4GTpoMVY1EBpgG
L6/UGKE/ZD3+8BhD6jPlsoXy868O72//Aep8G9kyg/tCqZ4eUMtctjTS3w9r+zPAtXOsv7gSer1o
IEwQLatfwqb6/OGtllJJZXV4XLNspoCXlAJgKzhMssVK3ofzgwYjryEO4pLqlXvIMUeGo3J7ERxo
M+HvCO8og70vAX35x353gmOOWNlKCTlTdhClMZG14KMPxPVwJxeEGwHtEI2YKA33QTQGl2DDpmOw
b9rmSDdWjbH9JIBYAmxLm5Q+3LDPHYgLVgphTAPR5RxHEPNQ3TkMC8BvKFeaTyvcEsAB+1mub5yt
Og65hdsO7iGwoxrcn63+HxSrUjByVLFPYrMcT8Xh1F88YJ3MH0Qv+nxDA/SaBGODhYCsz29jjHVp
c0qA6QlM9I3UBfG0YOiC86M0NgTnzpp4qKMG2BJI9iPgP7fa3WWn/ovD7HM20Hm9QOfZo5+VNeoG
pxkGGNZtyQdgJk3r3xB2x6SGTcoJoABRMT4D4ZGkuogK5eadBuL4wD9dunaowV1xMql50u1b4qPn
IcrjbR31m32EJ3qPoKdRqD7E2vuWkrBPVaEzjbdGHRIAc/t4/I2AOQ2Ql11/9dq9C/deeiBD+P8t
mjXLCZB2/JFFjvldSKlOglfEhZIH/c/nTSU1l4L+QO/Qf/S/zonfP1/QdsgcQqoGtEji/QWbZWEj
HPfqHLF2Jw+h+BVQP7SJiRNicIQkhrBrDo4JcRiLARhUloE7jmXe7KYedejib9DLWkbZVCQkPAxS
z2Nw+BrQa1je5HcZf0mdQmguxW4MmWUlpObbO0n01HEmphWjSQNaw0OeaCFZDKs1dTVUzO++44XU
60JOHfoxNKtWbCtIIhajjvrJqXLL+HohEaVkT6DSegetvR31jxLw4QuX/ncD1kdnHgSz40d3OYje
waSUSC8qJJk8gtrs6ktaDb1AeZJ64ermtj4cqs8QsfM/OVF8uVqYlyasNnF/WZFYCuEVzhpvuDhW
D4gw4RsIbYYkFcpyKUT4D4LKo+f0cqQ4m+yv/h6bmu7VeS+W12E1Xerrs7ggWTInb+jGrFip1uyu
KaHE70Rh5/fwgcFYxkXWQGzgq42pj1ukUuw4Jls8P+KJLX0Iu8Cwy61M6DIY9joPiiY40tMS2kn6
GDW2fq76zKIbdXav6UQXrPEouJ36d1Yz2/nY/nkzRIwLCpHhZ8aaAdTjJrdyeTT22NzDis7uPmXD
DrvfYJ5hUghEYS1K6nPc+SUVd8HZySKRYOk9k2Pjf8o58mkjliKC08PP1qDnQ+bBT+Qf853dgyqN
nncBI8MjmuiYwA7qw/aVsdMOYoE5lCK5SY31Ql5LHlYPa/XYI22rGmGHVI3eo0EXBcZWpgbiJ9eD
oliOFG42NZQeG+DbNBQ8hXyGFvQtkfIdsdeBHCZ/gbGz/TiRrCDcNiARDTCnY0CMaXG7M2tHPiWL
2oYgiYukyAqolQHOxsBcz/3Aqlfode9QYTCWkEKsM4r9u/hu1fHDGg+z3OvEwP0vQmeBUK20tBl7
b7CQG3gkslp5z9lNAT+Y9uwkstTKWUs7mX7oCXhFsFluOROQgXPUasjQW2FdLMcFnwtGpcgXONvI
wgA5mZJMDGMC7lL6x4icki0Lc5fbnMJB+lj2rg726FqoiyYGn34a7uGjYp5FoIGo8PXfMcMlA2gA
Q4vvgp5LQ4WEn6FrDOWrcHcB4EDsNoY40iIbhxkiy0K+KDGFrTelbm7+QPksOVPn9JM8OFxkeWeL
FIKh/cH2hQk+80F6wxnVZ5kJHFQPoI8Slck4T4jkK7eQniY/Ii8dTP/QpFmZ5kIM5f+HC06y/mD4
BvQVOrwL98sS7Tzg9vQB6sfgLAe98bHoXMuq7vYAkWIyDfZ0whEQ24qMM9DcMn7lBxW9QG1gw8F8
plnRp+ptlpI+QhvAdwRFWln2yGOn8+u4g69Nz1Ydu7WHTcZvfguQnOHkNNGnr1wUcEvGXbYDPjac
PSiYXYYaXeWsDah2jPD29rMAR/aSbC0EZUhVyXNRxSyD5+Sa1MB4rOHTR4vlUglf+W+8ymj9dh/c
kRanJrwc0C4q9k1WLH5KqKai+S7feOhDw9BKNwFtLGlI37rD9Vam4U0lojGQTMr9cwZGbk06EaJe
HQxaXqZvtx87E4rufeOFiDDR0J/9szxldLjziq+J7Ztg1Y910mfzGdeU12ALPJLWT/Qp7wDvnb0+
wizwLEX9A/t9gEQExUwwLx7G2l7GqJ48KZKWtSZzMDWXHQADcf7dozc/3QRSMCzXbJo5bP7UDxpM
6YXX254NZMRRITgxbwG1wv0LXsy80KFWT2PIwbQglN4epJ2GXogzB0sihiEU9QrrBxCyGd6cUnX4
rfP5i5pQGHNWAGAjzDCfbkJA+GKhA5IqcuTFTBOJnxQw7NQXY5WKeC8k8RloqqU34r7BIsZ+guL1
aPewEb4nwQczfMA5EEFiNnmfvHoCIdl1X8Bd752GZt9EON0rwuz0PrGJ3tw+TBzMEfnWr+Vr2SCX
nVa7FOrEnWiPuDIJB/ext8xNN/39y1fG4Ix3C++1qiOF0b0PiAGDr/+gnGvmkMLypxTyoWIdoj9h
ZowjQ43M5OL1dO9FvhdDCMawPVEMbOLFimFfQ4AflmvSqSjDf5N+zPQKlpckqVzCPE5mpFKqZHg4
r++C2CroVa0ctihzvj2jOlWQBC8hyWFM0BJ9VmkTBvQUlNQ198T5qsGvJQKNMhRSx++KeM1JCICL
VKIngRbgWGMht3mT4IBoBXHXZ2O2MX0v3e/756aklcZ1x9Z69nd329wwwN2+prjDDRFVfedfcJja
0fm2N+X8OWMKWCLb1Rgsif0V8tkdRgkqRfpS5wyTg5bcwiHn3sJl8D7jL881WpYGDiZvbvX+AUHW
4WxQM9rVGq1WHUzQ9IFVwHoEEPA+4DIuvgnSOSEnp4+uSnO6VXy5QJJW0kDLeZM1yjT00c+BL10V
dR+LVjLI3LfqpP7E2QK+1dIlDfAniXGK2ihCkSaKz79yjhTUnzwp/DFB/cxHaVMJbrgSbm/uUFRy
JR4lB/hCkazaGREnQC59qv+IP6ATgVvb28vXqrgAvd89RNoozwbmOT8mFNzFQIcPdCfekU3m/M5b
BVWr1fKzu4vc4fpiHvomFNcBH/7XI3BwbtYgTLpNzcH5yEKR+dmzBKRKt175NGE4B9phP2Ed40fB
afKF8ZdKI26KkAmvg0zIeFudFWeYDFdc94892J2fNMjxjUgdTQfOKSHGYubYteCV7LOrR/svM95U
tIQYjdNrOEQ9+oyH2KbrS8RJIYyX140qgb+kxnjf6UPj+7iMwSuHvhdTb3ib1y4Cr/bFCc42k5VO
Vs64tYv4sSvNqO4L43D/CKOwq3G7BM3ucjnCI12wRuUok4y28V1CQO8Qy0rdcK/eG5LN3fnr/d2I
MrWuUAx7GMCzSartTQSLTLjUVjvFHY9tuK9wisZsVYiDuknsCFoTlwhEd4Heh/8Ml5CcJyRBnWPD
zMI+jCkUtoeKOyaJXj9PYiU58l5mhiQPcYbR8YNWiu/VmupLzhxs/0R7E5QB6eKTwHSD1yynZSph
GQq4htRRwOMCzgCrmuZfsUu8anXrM3wOdAqbY0eBPoAHNUN6OFLAQC51h8tQp3o6+J30mU7K6k4K
f25+E6j/p8bd3IWUvFk9Cl4EI4ql4o2BwQT4KaN9y5SZKVXUYxxH8gaBkKQaULZwZkNsIwSPjgNO
CzCULplLWOEhJoTZYedxNX4+UOnxlv9/TehnH8m6AjyqvHb3jbN0KF148QwBo7LM0E2AL+FtYCQ6
pHbb/vpOxyoWTKNv8xeRtu2qWkFH6XDb8bs2Dy3Mflbi3WclfjbFDNDO2FSvWYmO8jV8zwuNfeXz
p/v7z6KLa+zik7m4gnPaEySW2cmKuaeyqKGOwqklbBT8iiAj/0Xh7NSpp/zLlMp2KSQekygvej8B
GJZdcKC/DH+Lt4kn3ZDyogC75rsubEn66uMfzLF0euoxNRW3AsxbihSWQc8frImHdm9jo7XJZmy/
EUzQAw+JK0InmO9pK5oPJ5ky4xe1R1MdMZ1i54xIC6I1CLOL98Pk5E2GQy2rAVhAn/MT6mJPHw72
9MXGElwYLxNsS55+2qPVfkBv+usbo0bzv/7A4BYm45E4KKLcGmmbg8CJ7/3RFxeKJy24Yw94t6GA
qmjFtWn5iGiJ87XSRVIqyIgkmYb79G4Tt/mblJwoG+3pDJ5O8mYHqzXBeXgw4dro5Pse3clPPP+e
dgrgzGnaiFePHDyLIEZ8mS68T3rocVcNHkzELpYwqDiwzoWD1fX77jswhw9OI+ezJP16lA8xfZ52
kFYAReAkNuks6xk01QoNzOmtzROkPVc3P/TaeUf1y5fUIvEM6tZLZubfw2db3/Y9xMiM8JhAwvwE
qhYVAjtAPqRTy3fEvOw54sIc9OFZchkvAQaCAUgf5I2wOFzNRbJV1sl2CjNvYESZ6vaeISOyXcUn
+3lqz76kkF9sjiAsxLs2pabRZXL3/to5Zk+IBZdwuvTl509hb3bPbeYoG/1shjBA+6J/Mo5ok/tK
CLGRlbowyaIDm6/Dmi1dYHHzmf4GUK0csw0abuJ127TWIEiJcrY/bFsd70Y2DpQB89h8GM2RiJjJ
BZTBBHHwLwkQv75WzVTF/wDB++TJoqvczl+NEzTazHL9xrKaM2lHL1sLZfsGCcrUJULoPtZzgsMS
2V0iyrD1f1QbDT5N13Fszu+69Vy/Q1AmC00wWwcKSka1LmG35kBaqPJy7jQr4GMM4k2nfOIPaCsg
gNnuYTrudWpgtfSYlKTvWRwQLfbNptVRnU/lpNisM8qw6uUDCgDissInoVCkHVuXtu7tw57rJHtd
w0wbvrm9u0DwtQz4eXLihgau4MR7PjmVjMLvoCCG0MPVRcct59F8Qanc9IM1u5rJ9LN2OLzkZFt2
qzojE8nYiAcRo7vQZHLe+E+uVJFufyOOofvsgV3a4BMOGHAcu2PZgDQi6fiEY6oBxRK2ibiWFvXp
efV1TtHofRGltqyY/BPNpAfaGr1eY/HDL0+wGv/Q/xU4/Ffc6Duu9teJEmzKWXLA7f3A36c8Qdze
pz19ijYCiHLKp9O6MJG4Sppn0PZn2rp5x7zgu7fWehw1JAqy1jF3//nVEl3Jy+GWJJhpygeZwhZH
VvKzvzR+EYN4MITvX7vKJuwT3eTJOJmPHCPmj5SvEMLmkykinh/ieiFiBsOovri+0IcYIU0ZJyRJ
iBi6bVtatU0Xp0/wR5Ye3CQTZiO3W48Esj8YkB0besHDYPhhd9YVpoGECy5lv2kBU+nEQ/C9uJ21
umSHQjL7R4cifJxGz09RZ96n6TBvp6BkV9Sx1/1g98NIbDPIhxfVzlcNdzgqO3wnQxyOW6zqMcOV
wUAOA/8BRq1z1Fh4gQvTT6Z6rIKsHHEZITKNIus1yhbpHPQbn7oEPtm+2T9vTpVYN+qkyafnUgPh
eslOY5NbyG0QP1o6QIVh03nt8HRW4IYquFc5Jd7sfjFw3pqtcPVaBgOGDcGKUTq+SuXd1Sv3AFgw
DvgjIRPE5+hHoJW7zZ3v6TntoZpQX2P8PPZMmCyq/5JffC34NHu8jdk8r8Xv5xu/cVq6MmL9wwW3
h/m4RoHRYp/Sw8cIOpChhHnPTVefzPm0QMuMqyc9mnXF5xsOkvgCmYiiXgvoKTIQeaCZl5dsv8M8
QYjx7dq94XP8OKXr6+FGZHv/eF+pC45/9DPOuq7Cp9vRrNpPhhfq93ZNew0OmFj/DpLaiqt13gBu
8awIQKiZan2fDu4wjMnIQRY1gP2cRTnt5XhLWj1mTMe6EhS8ej5lfmh0HMgaFYHrXSQQtU0TDZOL
J3kjgoSpNe1yf/NkkAlxDPz0dZR+MI8NDD++QkaSOl5ZwP74tXTYJSXlyxgXYuzJUQ+0zsSTU7eX
q1KHx09mkEh11nn4ISRPlZ4elMQ4Tv110O3Gt6BcPWaAhRPm5d1jUWBi1iSTuzJW/3lxJxaOb/HF
VRWnUwMoou0j8pCj00l2aVC6oIysNNU6v/wL49Gn/YwVzqBts2eZYVNdl4HyiN/2s/KYABLCN4FV
cNv2N6Y0r0E+E7+y6WDMlavABC3J2mSmUuLyhDvarvB5bQOFytuurpRHcCVHd9XLVS/LWKbfhgFv
PgeDxNN2hoPr8bO5g0P5H3Qd9L0Y06b8vgXXyxffVqs/4cMDoi7/eZloGAxNkgnM8NA4876Z4IY/
h32gMuTkuZtC21Gz/CJCDerNdVLu+2+/QjGGrhphD0jcaP+M2Xo4zEis1k3nN04GqOcXtFwCe33c
/xFZD46brne+/zxSntJosH0rjsm8tGPFr7UKige1jCHbvtj0lxQM7frD3X3M93e/mvWHFxd7/ty7
O8gULCUit8A2S3zNr2Ta9ufJ4Td+B7/zZZRxjqu1Zwbcpy4F0V6PmSeK0rvYLXKw1u4eyqgNgGK2
r3XpDhRcAFcVQxj7N20LoRHidIvp/yZdgIGlibPu3UvHPKwOFubfmimMfSMEd/g9RXA936suc+W4
4p31HYNK1mR6wlTrS9YlPiyiXl9rUTSeRnvJkFnDowLTEuPvakKP969EV6IPgJ2gY7Z81J8+KW/X
JmDc/IEs+lkrTXDZKOMMSUvu0GYWip9skuNg/FO8+g+G0+0OfVAgdEYIebr7HB+gF2ZcrMB/XR0s
4JAnPsaUX8QodkEuJAgHM7dvWODSQzAZdHkV2OYNLuk+cU8Aff6MPnSfb7tJ7f6I8TOCokjdGsty
X8yTnv9dFUSeETDNTPRNPToQ91b2k/j9QkznoMz3a9hVEoSQevj9Ff/Vm/2wP97VBwiLtXFguBVI
ItfCJQSyuDKnyIdkWRoyrIjBj5z350vVNqfqtBoZCCtMvGt55FcL2iI+SZHGgAszH6vg13DR+iFM
/UK9krdBHpYNs/h0nr/dyv1NGCBfD7mPu9ZmEF3n33GH5dYGjxElEgPpXemaGK7AZsYi9gMie8GV
up2Tzep+vEbzelxccF297/zKz+AWlHZQ6Uq6mGkn7K9Qi51x8ag2TfSQETaFP2iQHMMAY2QQA07a
6bB0Ol873b82zTwtAbN+DIUZAz1H3anivVo30USl2A/4rwY0Ipxw0N2F5rEnakoVp9zhFz8bLDrV
4r7ElpV6uTYi1kwx/iy/Y1bjto17p2KH1VXPfn9nLenQ1NkHFHzxLfFIozEvjsIjZiLLcKA3Lwew
bC0QRsi66W8Mwxd7quWLUT8HybB3APm/unAAlTlnEfZ542pJT0sEq3OflGcNjzkVuGKUBRlUZXwf
cyw/i1WFdyN6nSrob0k9wTuOqN1ySCRvK2rs2Igtba12obKaKyzSBqQaNtPey36HzfS5piOQj5mn
+3FV4KW+1WOYs/kI5lS1YHJi1TFRANksN9z7XKMqXmoCY3lM56wlIsqIecHsPdN9dPpcwD6cBIbR
jPk6QJPXFWwZx5nAtAhRzvs3cCc3SpwoiqUAhEJ7NoFgHJ9lsV2zXKPHOmLjRwSL5FA9kY7Uhzj2
L7EP7zhi5bV+dKMB9BvNWpHqsfRtRvjjK1yMa7BSx6YY9h/jKEUIPH6CUOEWJAXcD9dvAUZVf7lU
nD2+da/RZK+sIMI1XV9hdLa+r5BRi0l3geAbJNYfsiIBgserisXOKILKgtQBUmsLAt7QKjiz7pR9
8EGtoIhkszddbi4/5m/+PiQQwYJBDLyTBRaihzX47zyZeQE2rcZq72w70QA9CYwFWHn26kLmGBM8
t4f/8TCzbG2zWVWGGI43N8JWa7w8uvNVbV11i3cA3nZ+w2Hm8P23NyW/p9eT+JoXRXCqV9lZszSO
2Moa+rCAfHxGCWq5WKtsWNodX7OyYXRuD3nDRsI2TkExZAspPJUfIBQq47uO99DFBDcHUyYQMPze
jrYTBnpyjogMtThLLYz8nnFyu3PEFPhIA1eXY1H/+TjO2poltQ0Z9AqfmRevjFEr8faogJg+Xa0l
0Rc8IeU8Weqj/T6da6KHBPfOUtmaEPzwqRM/h58otSM8Ir8/ic6RrS3+XkOuBHyBI4Felw1AucN1
h0BLymxfpT+Cp95dTLZbhogWLxq/WTe9gYiX57O/Wl2DYXR14sn3Z+0BNhkH/sYMJ2Ew8eMBCVms
2jJ0+tajgqbcMgCFPcpPqEf7erG//WHJEPLMbjadE8coB2OEv24d/jPFkrbwsL4SWACbpYTmNEIt
fmJ0Ua218wwU8Vzs2+DlsnHkisTwB6/hggfevU4cjFtHDhZw0o1nAmH68qcIftqeG3+/z50UblZM
EmFEUGSEwWJrRTbU4SGhhyF8fphuzXkEXYw8keF2YpyTzT8vw5CtEsdLnNRqG7ON8Bqe1TyIOrM4
dvgzMwrfo4WVBOcDG+yHcALDb+acZAXFMvQUuLom3zDmqvRjfnm51PYi0gLblyZINovJj79jGhcC
Z85hJ+QfxN0XsaR/RrhdLPmGIFVM+LbRg2VuNK5Ma9l4kqwDv8USYhmfi2Ucant5P8Yw9X2U4NIc
EiPVibT21SkdLd+/L33/cQzjF+ehe2ZUXFt0239+jDzBUQSfreunfI7aj2Qm48vlQ9zsOMZRpLlb
UXQWvONiLkR0H5/jNIrPFQvS7+fBmd9PEXJxf0+ialNZdKi5nytYJ/Avoh7GnxOv4/viCv9WvNa8
JB+FcE1IxDyv/3/oV3EhyjFscZdA0pJ0SBX8A5CV1o184tD5rFikpErDsCQDEh/x//93fiIMJZok
olaTrg1YOBc7rrh9iAnieq114amyL3iC/hnbZ0hawl9pwV/E5DwXxC39rSDOdfw2n6ANA4o1gDWT
8XMlHaVDaD1QkgysGjo4nEjKNb8DHYIZleTLUS8BK8yRyKwOAZMglAcHOVkiIRGbJaCilkPodhNS
9o36G28mSE4vtGtDcycR33+KbAawuof9Q2QArEvXORBeK+PY4FL1v/aj58LtHu8eub3T8TzDkurH
FIh7DDqN89lCGEIuy/6zX6rfS/x/FevHfuD7wklx7nEroFM3Vd+wkSEayOh4dPxH5ouz+7hmZADf
Qvy+BKKySnFne3LNyET1C7/yYBlGLDDcjphfFEKpA741pXAhwW9gO9pQJckzZXxv4Ul9F0N9EsUi
NJApsDLbYb6Mlv6+AcNEfQEDKMzD65dFya1SYkA15bLoH/z4HP1pPblavIhQ1FBZcSaRug4/YVzH
310eppFfIUJ5DAuR9yf9vic9l87k0ljR07f9/fVi7ZsvpuGYezrLUXek4VcMfPrEqdXY73XXYGbf
o10V24S3hhYYNMbWfb0XCM1RHGxnOL3cEOYfOVkUm5rzdPXvvxedULberAknAKMJB+EPpzj/MhrR
xGJQzDaJY6PPZRxKTQwrdzRSYUZB8JmE8dWKGMLzJfi+eXhfR79qF6f+g3wuTCSs/eDEZSED7u9D
OslFYj0zN7+4vY7zMe0JfTtFyg9LTTIp4SWQnYPUKLFIcQJHI0yJM2jfpUtX2fE/zqcijMuPOxut
J8lxW6NF/b5R5zBH2hb/TK3fnO/ZE3G85AbvaShVCubLa0F+dh3XLs1bbm0prBG8lT0XmjiKzleg
257Dnx95mHZ0Z19L1WwGPdwUDkcnHoODGfOrwjqfYwzV8TBd/z9FebseBdh84brjBmMCeIM/iP3Y
CncY5zrUDyEnke83/7F0XluKI0sU/SLWwpvXTKU8QkIgAS8sCiE8hTf19bODnuk7c7urq0BIkWFO
nDiBcrcixpJijBHhYDjNMejFn/FtSC3hqFzt/8Y+QqKauTrigcmb6BbRnRmRMm9IDD2kRJZ5WPNj
JEdYoYMAi0gFxCuEo9GxDlX8mkLeCJ9ZtAlSUrJmjjZQRnrBQJ+qOfEpc7S/MVB5UHXRuhmSMSHY
uP4JgnOISkPWNRtnr0gtnpY9a4SzmTWx8BwJDGXXlb28aPURSgp51oRaUjMfXV7mMD/xqoH82tym
L8l0tKPoZhs/JcliF3Dia+5rxJ9dCdCi/GsVE7bSBo81SmT9hiqCBDfsQwTSuiiCHqkBC2gtXKDE
Z14Nr3YwbpnQQ3YTVPKRJnZfgTi1Y1AkFrHRaJRXYuYPseAF3Qf1iLmvdVd47je3ABKjkG7tFP1z
t9j+FO7J4VOJexUW/OunRBgts1Cuz0gXkcjlJflb3iOYzNGgmHVs25qs88wFHKdT6ifub+BqPaVM
VooMhBv0UDc3o7du+VyYS8Y95gUIfAuGxkxEXN4OyqQ2TYKzhe/rDbi3u3FBDkTleZ5M+o+sbwV8
vgan3R3DphItXMq8SYgalnHRL2X1RMvKAvbj9CfBusyaQ57EOi0p3GTEga2A2QH1h1zk0VqwOBFQ
yZWvJadJguowebhJQebr4vhK3GFUnlfwfw3LIcmlljm4EnQ6uOPOIhpLoOQOspWgWFB/poSvsuhY
BQsFrORuW/2g/wytyccpgoL1Dnz6F0ybj35u1WTy8REUd3mqrkzPNSchfoD74s/1kcZUnBAlNwbU
yq84HG3cmWXtwgmKN6ZfkCulzL/7lymFs8sxy9+Jw1mOUDNGTpgH47tui1FiwBF4yCROMJJdBhiQ
KTZkI2NWn0XgX+QtkhK6m3Hp7gze8+aTBuCDgw9W/FLM1NFKnNiz6kLI5vuIPHTCZ/F1dM2m+DHD
6KEsq5iwWah7IGNm6bZFmOA7TG/mGBIw//4tY6D2+4CLkXaDTSiaPZ2vlKcObn6AvdNu+QZ8rnwa
ohKwovIc5uHFWxi8qYRnEtViE0LVV1b/6vUn1oTFfdMF8YWdSp6ow18mdwo9g0PxT47WIeMBv94z
88fuJ0/171RL/p7cOio76AcZhrun0HhGPkYUsmF6mJOFG3+7xJsdPcZg1l0n74bOimYSg7b48imN
IL+tMAZtEFcN7lOSNzJNCkZv6mu/5ADhBOoRROgNe8GV7mWLCMhr2qAzrV7LKw11wTszkgLYIUPW
u6rNYDSy1RC/NMR/QQ8ytGq9IY7MIWM2OuFs8mZyreSw9UnkAPLH8JjgQ40arudBm4a+5sE+22Uh
FO6xzx70gOIvRRRhOjXhcCjfHTuocIYR6VLRIulkUAG+e9d2/ZKnXOVgsz5dQ13AObH0IDKSiNp4
E/k1aSdMFzBmux2SsExcMBgKAsIkwwHsvgB1LhZMO9PF7AzJOUkkOK66mcsOGzZ74CyQPIIAvyEn
397M02+ZuQ2h7wcSLyLBI0hscNr68K3+EB3N4eohgoRPH3o4a+Fj10c5fEgTXUK0h2qzPIQVEV0V
2bSXJK+1olTCUxmnBqEoMjJ4YRMcUOyB7MGQhXI4CR0pRuADmToO56WoO0Tfq6X6n48iK3vp4K/G
V01gURcUnQapadpibZMiAeIosiRQadJt4qlhIH+aJEz14ls+5Mr+PCANb2iudRrL5RGaiMEcs1Q6
hacVZeM3rbKC4Gn1EYSkad5TloWiT0V6M1552Wvy+Uvadt9IFP2ZJ0M80Cz0lF4BLC8Gwr9c0hwe
w/pqgZ8yeXph1xu3ZqvJNkW95ctWtKHSQrFlnBF+7RZNHmxDeSZqyUFhIzCPLtrHkivoUDF2xC1n
lu4JLT3uYYeUTU7E9oepopwZYomOk5/L/Ncjb4g+XjO4MgBzcqjqWfoDm0Unls/qSdBMFQLRcxoc
o0meqETGEcoYMi13p5HAEtD0I+r4tT+OM2Uyy1/QQw9DB+02oVi8mVulEX2tqbsMQtRyeMxr/nIH
XqlCcpwF6lx0Sc6yZIKpDLzzixreNzqsJbmM+LBUY0oapImhc+SPEx7YTSqX3Qywi/Lt40V4C4pg
AC4H05AHij451S5+IqJEoo3n+m49R08Fgjzcr6JFdO83/QbNFDqs36U87+Uk+wyvm+yX0FoTy679
2skLMzlbF7KYMj2zulhf++2fjWrTXSUt3FPiyOVuxp24wD9krPl+6c8wYI3O5acXl2l614DViOAa
Fn/2WGB5Zq7upBw4fqwADAEHyOcY1WHgj1RUBgOvfY7VC5a8Kqh0KKmEcYTyCN1OsIoDm3xK+MGa
ENu+G+brnYMhiWJJKwEWgUd16LN2ihyBKSvM4m+Bg5ZqMWwlDMOcoggk4KRYBDDWnyBJghbpK1NQ
6E25F/KV8pDAwCZdID/fFsg4IlQCCkOEs/dXD4JOhaYEvS18K7jmaLpoZaRC1Qrh8j7cBIt74rsH
oDybhVisfswp1I52XTXGd/glB2TDwHcFlmjnY386JYGi3Qq/0O8kLL6UmnaD592pPXwrwBdDrGqg
2G9ONftDaQawAQGakhuFyvuKihxUjoWf0+uQ2WP6e5zjdMszKYvyNweWup31G8dstQrGHJkQpS6F
8Le26QvVKT/IzaihQyAFB1zL53VB0kQJjW4HkZV7qMveCMlw9mYBX6A29uARkFIxWU39xpcJ+qxg
5yrLkps+A/VoxGROLnBhFcsZ7LphTay5/aPvRGaPJqKMSdBe4a5CEV/e/RzZiClsrHGdYEA1J9uy
AA2sfh/yzGfGIA18HKufJaCH1E/d6B1XWK3DElxH8lFwe7okTadDJ8MNOmGD+8k0x3eXbBWe0xt/
T/8F5EIwJoAdNlat+REyStBIRjKHN8rG7NAxRE++YB+cJG3+sE3rxo4dNvM6yYY+qLoFZJOiRFq3
piTcYJaCwvhvjt3vzWmh1aN/B3QG/laARvBpecYbhYyooAMflXZ/npDsr4ru213fBueECN1kb4Dr
r/UWDR79iMdXLUcXyuGgBiGCH4dK91FjbnKTv6Yny+xmNeDWnv2aGQNEkXcIk40JQHad7tbEUXjp
de7xQ/X4VkZG+Omj+94meAk6gAirslfTPrQk72r+2WtIcebD1o0+8YCTd9Xzu/FvZ35/8tN6zz2h
UIIOz4Y9xwLvLnBRHRwNlFXQWvobvMCUsAhPlfLsCMTEFX2s0/DVJIiiqgm+TgeJg0Ijnmzt2Bvz
+xbR5IVYqPqjomLN1oJaCn0LFJNVjdwdot32HcDdbWz0ARWhmlMZIyOUN9dwbjclo7fQd6coDzqI
CTRFnN/ZzpmMYdCAUfo3UyWbFCHrEXoYGm0n2fhJZzNmPo1ZFtUc5Mj8xGYfV1j5FKQgO2TE7iN3
U7pBbEy5C+TcQjdvqjr9d4+Ubd4GosFsP/bT7Hn6EUeYXJMnhb8m9xQ8vEvFYCV/MQOQHcWBASlA
OH5yMZNHSThhVgik+BdxAhw4P6ietGBymEHmxvAk0Mw0bf+sJ5gXWBkvbdjxxFnqxQmNtYPT6hh2
Et4Z94BIZrXaYVL7SvOBpv808HicE5aufOhMOqeWrP4iHUfygMf4t4K8s/htsleVsrp3QN8WDB8h
kL/g92R/nUaD/dRuDYcVXOJmXdX5337c83eM5Oq52AgG0gWwEF7j4vepx12qcbqqLMxUbLY+9NAd
rN7IlRoH9zfe0n44ggs/fmiBvhlfCLEU3u/ujS9n5d+dLtQinv6Bhhm9cTbHODdvd7KqVbSFKfZZ
I2G1bva1OgAmeK+Tw6/zunkN2S5+JTHCvsdb8I37ImLNr7jBcbqA21ilBO2qLm804sPWe0Adx7vp
lCeGIIxuI0npdTtu/jbsGrnROW8kTQRXWXbIbGHd2cfnWr/TDm51i8QaTtqp4TOogrn7eEhWf3Un
HWqhP6Q/yHYZztuHt6f6nAf3S1x5IbFddS+jRbMRvslMoBp/UsyrFOamqaAxxZU9wlcdwLpajQ+X
gnRoPqjsvEov2jBfyUFgWyn/t4hc1sj9JdDYERvpuN3TgKMBW+VhdZDE1dejyYk/8fnP6/T3Ye2s
6Q/lNPJP2XpPtJexmxwxMuav4WGzXcTbpCMmR/JKtLHnxR+sqSYiWUQnBA1qP96wopcMRLXpheoV
ssDLp98E/2DOIYInH7cLHi3Lj2EadGP2g13hTPZZKyWLlHSFaMQvOYDxPYBdu2InD9+D8wO4oC1H
mSO61V6HIdIXS3QE4t0pdvTEjLxDl15CQw2fLG/JUNPqaQQZpCnJQBWducGQa13NvVrbX3WGbHik
+bjk88mKlDXUStKHK5/vpFd3OBJIAjIYuGH5I2IaGgpHLRo+O9L93OIi9v2hTI7+KZblooajD2xx
2HEPnnChKkAoR/hp6DAwgWnP9tFPRY0ejB8ywnBkTYve5L8T5vWYI3+whlTy0sdDOZDsjw5JPczk
k8yZ3qAxrYXMh9DgTwNu2Ser6x+hbd7IYBmzQUQQUYzV6Wc4HIkoFS4sRk8B0BuHT53MDrmruVlK
SMGr+QguMctZujKL9oeYmePt0iGz9o4sLQhRQ5NhgaGSpQYPJvStC1oyrVyE3ERutYrgF+TRix7Y
szf6vWfbHnrdkfoH2oos2Ei018ms4fvAQqLKYuGYCIKP2CYw47kK6VeIrwNuhj1U1yP6oGxKolRX
DrosHioxI8+OawwwsYbCG9LcnYeotVD0iVD0evZGqY8ZT0ynwmpHbrbMY6plc0TVQ4MBPLxivfIy
9Y1ScWc4pI2NUfaXbRYkMD6Z001BorADwZrRJIodMEnyJGmrpG79SOj+9irQ21iKUP5qjj6is3IE
jiRZTImZRHiKh+qOWzIcMuEHtL6hL/eilZwkpH00DRl/Fv0xC74jWcWaPZk+LaHwTBTihndhEjB6
gxGvEF3Fdn0zhk8NbuS71H1SuWpdRzKDJgsfkNXqTL6z4AdQWAbUd6C27tH+AImu7cIq3nFLdWeg
IvRiEE/ii6VgfAN2Mk59qjor6VjgzEhfPKmvUhLgoKjRh3L1+E4T8gJ2G/UoQLts/ftus3mpjSNw
TNp1F7Dob/hi+ihEAZ10dQscrZFmT+AmNx2TACNSgjTTh5Sng0S6TxEHDW/AenCSsHAqAhxjQVYY
a1fHuRAP3SRr9gPZSz1JLOITtcjRe6Pih4eid9IbBQ/96WiS5rlmB1iZjmUjU9RDeADUNHybKdWR
tA73A66IinTN9/FhjOFRGj32pcgBiA+6b8U0f6cokxJIKCJrAFw1eSVrShME6I/1OIGUwJRmENHi
7KV/yyBrwi80LpqBlLy6TLId+5RRnt0rhmuGB66rMXrQ4aHjQ22WJEnWeJjKCCCw76YUC9XRmAVV
7v1kRSBcRI1Iy/QBfdDyO9+PNZRbBuws2bB6toSQtGBbfHWOkLp/vamX8KnOw7XuSEcI6VtzI+BU
PurvxGw28QIVoxKxGvupcR7LhkPLntVLhyGs46i9vJsmSx6WFPA9A1FYUfgvMVYVD+cw80O0pDzS
cVp20ylTRhNWXMYsU+CAytDpqlvA75oyKA6wSKJPvk1+rZVZ3uAHCEZkuLsUipWieLmFeyeVxlaV
Yb4kRw4GQ3CtMluXQIHaj9CHIX/koaiOWT1dRwChKY6angePhLklciVDe69npS5dbarRaExRwCNt
G+5/jeOyx/syioBWxreDeAWFKHdOCuFqzfN809lXDItKcLqbqqwN228El3pqmVSET4YAYornsEdC
YUfWD4bpcDcQ5T69omxXoJgsSix704PeOS6dC8wiDIHeyZpRkQUYAfb4wUqF9iHJUxmcd0Cr7zix
AOyk0cZOOCZmcEEnd2lyjhi3DEAzKXsevclvAyMp9z/AUcjMQVhk1h4T9rHZQHBfYMFwfdSG/a00
Pv1PDrPaMT5DkCa+WLHCt75FLnIN7oDfwcld9Y5vZR+y33SNYVBkDGghmq5D5dD842IfUL8pC5mZ
pTaVg8PkDaPHAP/DnoGlBPyVeIRxdtx7eZO/vWas+mhX7ZgbJobA3PORaD4vCNB4P7ZivX28Jqxe
BSw0hWr2Gug9+RItczxjfpws42EjIofRPCry2TBs9M9VZ8s6q3u/cSNZjBCeF3cNWW8/Rucw2fqN
f3rNV2LR/bsGwHNWJx4QCfbWRwvp6HuMQ3vXIEYp50+Gi1mF6iIXQTpOZ6TuOfHNwoE2wBePN7kQ
Mms25Ek6wDAa1VgCUHp46JvJPsmVrSWtlFzZToKS+z/NK+Mc/QNMECMQp5elqdZtwmLzX/3lukXX
APFplK/R/jS7vC0w69XASIDDcWfZndqHTx8cFKhime9uNhmqPR3Tgo5aPkXv1ZH1fekB10B2Ej6r
2iGUqeESGpBahwJ5hSsOh6yMpH1HMkeHVpg37RAd2jZ1TCh+akNc88EkV5QdHksuoT32xog9tUef
oqO9b4Nz0Ef5i4yMmzJ3HeU1KFa2yRrzWTVIc84fKwaFlT2ypLqAOG6Pju7Yh4skVApD9qx5uCyU
Yf2S/BSRCvPvOZJDG58uCZbMmc8SCByKtWRX68pB5aZ9QUQkd1pV0shwM5xiCnCN2QdBt2/spoQf
6VZoP1yjSaC2Xn5aEIsSzcUY2jACVjZ0LeMhsJ0awB3oQGTKieY6acWN9OsO8LUtith64HPuiW/v
BBMDx9oFNFZB8CN0zZd7DTTHPidr6Pw5lNBTIBQtWyrYfwxzhT2O2MWUm+zke1QSWOyJGjJ7V7lV
kmShDAEuH7HsRVQG+EiYE6mSkjU1huCDXz0FjgFa+tMRa2Jxkn6SVWcN1seyg6DW4IYEOqVx8MGk
ZYDqNGcTb9QmvSAG3rWJDlFvo/NQUuAwpBHkBu2bCkp66XSM5vokzbw9KqFmPvymBD7KuAiadhUZ
EregN+VuVEYlpaEYMKH2ELAZUcaqqRGxdzAYQhGcO4Hp2DqKxhAaCMq5NPRbL498LIX+QaTia/BW
ZHp0llV1KbqpRlqGNFwSOBEyYIqTuio/OTj0vT035N7KeGJM9SAujiSoFD6aeGLNB32qxnBJo5Of
AmEau0nXZKRSZGGE2jB/kGFL8CXNSFMioO/Ln8i8HQ9FMecvWt5bsuZY6gwJ71I2A+rQkEkyBH34
gz9FWO/fQj4X/1uNJk/Ww+0R12Re22pX9Xt6pvXESmH+gxhRhNX9lHWBw/YWZScYH2NytN71FNfu
6wJ7jrAjNtUeHbSY6LoIKMWBT3qgPSRz2cVUaUrgzQG6IIOQGhOQcMFPtx3Hv0i+IhE8NOC7cIFZ
nUzKNzYtn+P0xiNIoGEfY3UnLhdHrv7ppOUyfptPe06IRRwF5+SHmdHAU1AQzpVEOfy0utl1T/Zh
iQKgzG0xh8/eHo8HQHafh2HVJhsFVK7EZLD8loc3zfEdDo7qiM8Gj3OYthgN0blY5fgVwq4Gg9tB
Ng/Kj7vzwa38th1Ne4mptTARSOVbnD9Bxn+tRt01ItdH/RF5Zwzl5Cpv+IaiyUZsh4YoU4LDARru
iOCs2BGl0AaDA9VJoKoz5YJ4AwsVZVU5/+Qg6QOkdfDtcNdxkgQiPiSJgQ82+3QWZ7rKIMoeo4dz
l1hTVavREdVAyCD5qmvFW7QmuP00dUiw2Wmr8A6yZxn6T5PnQ/PoSR/M0RUpItjdUAf2V4u6fb3Z
b5oXLBJh8jtf1yh/PieCXgMpj55GRg4hG8QVPVwGBac3av1siSuY4zsY2dcCbVKNnL18yLVhEQ2t
h2M0YQE5qoE3mTpWQ243Rb825BXe2jiEZ6yDSotWVzSmEvmmobT7EJXgoTKVhM8SCpt/tIk3OxrH
FB1jE3V7mH0rEf03JoKT5bA3nBcrih1TC5A77KMJRn3TMjxfyajp6Ng8/MMw8sc3qfHcA+8G5RqS
LmgCJgQPGE4hXY+LxSwP1SCEBDnS1Jey8oKgQloKBOjgD+nxrz3nMWXqE6EHlCghi3NmZLJYNoNJ
IQ49kG2W3CfqIed91Yit5OYzuZrHZErrYgruBVkDTx8cKvDCII39fTA5IB1gYOoUkPBKwEIHe72g
+nv4iB1Vy45iE3snpYNUox/6nLs83TW+f4wpG+XsckRWgRDFmshPFltvKuGdVlySBVW/LrtM6Ko3
1HkJ388fA3fjwgTzJKuM4Lnhsk/RFBbNjjjCU5rie0jnaFFWxugwLMPaDMHvB3vbUYBmiATn1NAa
lLZMqsPApSlBJTextjzzG4A05CK6u1fbkjqPD/O2mUQZZDc/Sd22O8ZxgswF7JvvzoQweVpC5kl4
FXrxer6imDn+uIc+Db51SpUgeeGX6yIckeoaKngIBPnq0Qk4MkeKnD2HxO7M4IQC6UL1InuUh3x3
yJ1fag2wB+mIHRig49apT5X0Iopzr+k1bJjcH7NeiPtIWrTFtLosgZccr+ET/DmVYMH22EzXtGfj
8A7YztmrUjU49HSnC04Wb7Qizy8LoMDioTth4kpzOqzRCyXSUOsFAe6Rh4lqhkLblaGngbS5M2gG
xeOH0kkzzwK/heyKO/tYGqIxpCByGepIJ03+pELrUROmO2l2RZGMxqBg5GyO2LrKCdI9Z05Rccfx
rI0oXdLcpXygVUsTjM+hjwO6x/BBiBPS2JHTRpd2VCTbAVWhthAvX3Zo0k5ot1GOsI06pZc9cP2d
i61CO+bo4Lg1w4t9qsWaxypfVYMkj0FB89/pSlCdMVN40NVkMvl7UAbWnaDHajGMgWHc7I9k8k4s
gkKuCxp70tWv0/Nt3lTGzbDOHurCYBjMoo88jvPgp66RDfn+8HvyW/4eTXBq6cYg+zUFDqEBT5An
26U5FhefJx3VP8idijn6anCvOIWAutQU57cqDzAC3YoFvZ4pyDsx9eD/9ekECSGgi5+jYLDgIvKb
KrDFKl3XlP922AET13tOT9DWe9V9GzYICELOwMwT0QchhezDr48IYdV8u29K6IY8I9o+Pa/YsfCP
FQy6QZJCkfwtg0kz8Cy4mc2fS7rK0xamID1wZI848q+roomTkI9IrXY1Z5mCFNDFcNogdxwm2ZEp
RvA1Kms4EcyC9Fh6OKHp63cp68lpkvcgCGrL7PLRdAA/GvWDflJyijSXvclyMxX2mbRFT24NLgBZ
c/VBb/VtzEJSiIDjGiCK9qDVnrXYI2v9Eu3BNMPu2mKYFUclDAtyCY4uK3f9CVCKhcXzDtC7d7xh
c9ZChb3DzOAMs1Idqk7dPOt9KasQ2ZVJgVGT0gILOLG+lquFFNKxdhrSMyAHRFBGV6gECNZjGi1j
CBTTQzR96zbpXLKNa8jUPli5IuusG9J+PEeLtkubHNJwDYE02fNL7FHHkpESQEqyTTgg+BRs5aU7
cWXKK7MrxhY9I/JEuuLACGBjOdMr8NADesiw2/5okr94ltUfMQ6oqkWSXS3rO/aOfDN03uHPViEh
M3oW24DJ+DUSRd52ITwGUDuRFGS09SuAgzT1g6QK6fQnMl9f/HzHXrKrJq9AQ/iKFXxNsR7Mf67N
AMYe45HD7ha3J3NiXT2t2/Rt0z1ijzukQGBwp5IGw3kgLHiPmmFC5kPLbF/B9OLWr/1y08qOjwXr
hUYoRPA/dFk/4O0yDTCuStS/0Feli+fuDqbJern8lDS6Zlyr2+/VVW/ZR8tZV4+qVXtr2L7tq4NQ
Shfs7kbOdmGNPdygBaiFeExIeP+Tg+4kZ316CXFa3Jv0iDEIDnvbkDxRB+Q1gnrHiS7A1HduxGLx
GjBixnGQpuD7phadMiJB47Fs4Fpxy6oYah6z7S5uyVoRxmBwcpwIFdbtiJBMVxCiFnmoxCB4qRkO
2YdCQPOfhuAlWOyYX/k1QP79xlrzkRevu7lBp5wDCa1WsGE8hciGZqdiJZl2fBX+JcCeYm8AaVgH
p27jfIQ+DueIK/K3sdjcRqG2kTaINxG9ElgfVtueQ3eiPX5AGWLam+W8jSEAHJf49zmYCy6ZvW8W
Vela5vCGKMIMq7EDoYZYBW9o09/TgwPhweSgecPR4Eyd4RqsLXbCNSOuADY0jewHABltfGYjaoe8
y0AR026UhR9R5OdKJqRGDFRRivX8BT2nRcc/RLgaSn+HmU65vT2kNCs+8Mc5kVhQHh5Wxdqnv6Qh
VDU0aFRZv0F+1fy3i3StKzMDdRrd1aa383emuYd+IdtRzqRlvTjFH6OGA1Ia98IthdnTFHcIhSyI
pvZq/Zr4ZiOm0XE6zgdvygUErbvddvdLDBC6PDJkwfcT1YgLDed8oCnF97GnXlOSpscBDpVRwk+w
fYHkbi2mE55tAv3l7NLlgLlbAQr8Y3tYXVMl4FnUaUjr9NzTjLqSQVY5ita15sFuXWyqsrmi+mef
ThYT9ZdVNF5DH0ZMHlv0H2d8LyETrcYOC4IQGjgsGkgKk/EILnR6jdnf8Aa2AcOLWd8Ax6gV9cy+
v2Jtl7rtvjSgqVQbjwG8xHCXqagEYv39wUrxZb5Yi2QrMVJxsVB8yaJobN9IiXpvJ6Hz7v9OGUOD
lr4V2u2lTs9J4O2dHAqo55ZbnCuKqzzaqVEg18s728X8TtUh321OGPljZhQpbZYY7zktSCMeiTgn
JEuQEqGxBAxPD4bixN7qnh56WzPkJzt9QVf883BxzxwnrjKSQuuKvzihlbEhcwdTtch4+dqbkpbP
x8kgd8oBIEmrIAuCuXBY/0AW83XIWaWvQ2sELEVgDNAN0u/UZWJAeqEHyrkxr8F4sG4z88llmre/
jK/SLEBGj6qMSvBm02FhTnoPw46+4kObQxaCG8ZSZFGEwBwCPpM7JKxWeJ3pPADugMMggO9W39ny
3kOEEHrddOTtuGOzmqqp3RJy8JbVGaK7SH+EUm6ZdxLqNGGunoO6B2e4AySz8miF+J7H6sX+pDGw
+gOANjppO96+azUbpP18LChZgpHgkhwDfEuglIKLegGCQyloz0JQ/5NSiDhSUdF/pkJjT4cjHLxa
gHiA6MeNEHhGSGx71gyf02RwhqtrPhxt3ZNFB314DZbnnhVfJjl9FlQygy4Po6fF+mY8D6kepERM
RURKwH1Kde4lIppMApkxcXluiqJyUoUlCLUmeYRpKuWVX2dzZtSc6Mhl2qRoTRO6QXWXJa8LVhxt
oqk0QDsgrHyBNFIS8KcWrjXAsHUcr64Ax2vl3SBCVwShoOSCoIbfSreg1IvFX2Y06wO+PLHaCCgZ
shdgICqwPH/x8rAv1ksJ9WkAcY1+11PkaXZhxufY0Ml4S7hkgwu+y5hU8pOkpV6+RargokAUme4g
WpD4DFzgJOHb7UI4VGjP9Ps7/AJl6YtMBKGywZqtawghh0FJlx5zbWm8srgXukAu2SSuyk6DpBrx
zlCqv3i5Bm+A6fgmR04+pAHWAzpV0D+M5CUn1DMZXFygwW2XgEyqKU9dUnZ6+GBSpTWukizBBPf9
pCx+3b3KPn7Wr3nZJYAgw7DYpD84j0h05UOTWxAwNVV+pcvoQVUBUW3GLjNEWZ0PfahZFxMEzFhC
BqKX1fKyzCL5o/CWXXjIaGg2dkj1xSdFjoHy6z2lBeVRAVGHbdPdjCK2D6pXnUypDDcMdRLSmjSS
YNXX7XHDYKpv9qr6lM6wyHO6HwYrYxiOkwBSWgOy3oZXqi3xAVIPwwd2wk0ZI+CG72HRus8eITdp
RpSmdWjk0pRLgjqYH/I1IWoUPzhsIL+cgHB80Qmoj4iR3yHBov2NsTUvoSeXoIbem8Ikk+aU6EkG
zMf01ODVH1zUzMpQIMCnMkgCRxKKRUmQfvz6xW8NTS1YF6exUEL5tOM7079rFvN2SiEExNDdkJk/
m4YvWcbFTpluDHpbC96ZMAyjae68Exo/ANYYU8acTpJ9C5aCYR64du5YmgQ1HYcAhUvO+cdNmRZK
MY+G2lXkfHV5oWr48qSZyOW7WYehXoamE5dBj/n8S9RhTIzhX1NLOIgmkiB/4BdThVElxKxTCr+b
x7AdB7ok3QOBKtfAUcV6QFvwBvJJwdDFmCCTY6r/ekGUND5wYv6w468/4GfJG9q0y6k9rDu5Ntxa
JF/njmWh911r8AGvyOfR37QSiJTEOBanvIW+vSgSJjYe8ibSWaJjdafZTdZPGfqk13fq09lFO0yB
znL4yE/QeuQRMOrJdBarmwEyouMooo8o2SjgjcOs4/Ho7XHa3t2+mTfwkMqk5nETqi7pzWLTNV0I
ZXqQXgZgKlMNLZ2oDK9ZYMWyzKDquGS5gBY09nzjFjDxuRcXJgxIWCoeJ2/GnbJqbMzweF0CFOmo
EP4ppn2KV9rMtCDrQzKpM/OXXJZ+DNLk0WFxFLpy36dADoPm00eqkd7IPdNrZkkp73+0gUQWZI40
BQQBJCoaB9ZAAi2PlXuAFm3Gp1R1FoBNJ8i5V9sOhFChJsHslZob8at+nd9wss9Iy3D+oDFHjCV0
pRxzGn168tJb8LkwurpsBC8xdAqXXyqsFpS/9QC9oK0lLNf0d4CsHP/uTN1FjwDA/tDk3ZiSO/QF
2e1YyFhUPH6Qf4XIR7VQseo/mCRzuYy+orn2t8KTMNDNqCAe23+CdiC77wsypFE3zNrkeQq2n0DQ
JJE3j7AtRDxw6vMCCUOJOC/G/a8runD98falGDaeboYYNW2h9XjphF8aQMlpxogc5xfVdRYudLQj
9SRIE9k7mHXRoKXl/JuC7WoYc17JJwR2MXUbc8wbM8b8EYGEMATX/Fsxc4s5FSmNammESvxjJHPa
HmA0kAeIqB48MI5MSXbC3Bm9aVobNi0KYg+zql1MgwKGi0LSH7AVDqnM7IGhSypb3wjZNTItqN4A
OGnJHSNvwbLm0n5wSTje2BOouxzaAH7k9sbpsoLziep3soknVJxIYVnvabEZ93Dj4pAYB7Wy8/Lw
qzIhJYiCJDlhUvDpkdOiTioKF8oqiZ7MiTDPN+mgsibkziITFoIMQXz0jvqWpjpukfsEf3Rt414w
JSaKZP7yjnFhplOQnwUJF2g538l0yVUw7y+vC8fil3xIPLPPZiks+MWfMiaRBX/gsve8cgHUQItX
fpjfZoB1KK4zZTgaMWl4YTMehX0AZxf1TKbpuhwcIXIkAdEQvjq7CNLxNx3BKnkRCufAYpAR9uik
z4+5bgQxW0ZccSZJ4YI4yNRKBvjHNzKLRPU8Q+sZ1in/hU5AeOz3AxcfCsyWyGkgUCavoGeVMKS5
Qt6Dgpj37EKrgye/oOkKrh5DgCLbFZ4/y8fRx2XAAuMmVV2QzexHpCo8R7mKIACDIgMhFZDhdQqy
tAQAY/I91RBi1xoABj4BmThY8IJ4zqnmJMt/x/wTVSlXPhbxk5IYu05d+njgTwzqpMSNsSjk+FDV
p5hm7oRDcrg36eNq9dTgd7QTwPAWriQbSQBiK5NYQIg6BYvDQH4DORUF4OXWLktYMrAIQsmpSeVg
ytOdybKEDqEJaTpLM1E4W6s4XuZ1EUnnmCVuUcgdY3ho52RwzovihsNmBoo3K/nAKQcZt7NzJO41
vKyUx5mBBPHIeBpdhwlSbhDvgwPZGB41nmEiT/TFYvq582GrArtFWJrdWMrYkUw9yPJsiTLAuYJf
ynpJHpW8d1FywM/Yyen/wMfXKwQDwYLR+UWN+GaE8iKvwQWxjbhN/powUXugABJycFBkt7XqhBCq
ISBjNzwpuh08NL6vYEYOYErmXCvpny251b9fPF8g7pRaC6AsaIBAz5iMCyQ9SrgpkI+Zupv0e+pj
3pbsmxO7wzDx6xyPj+4jvzgY/akfxtBIqeVZTYIOhCOuW45lIcGbvuVU6JApN50DQtTH3qh9XKAj
m81x/Ch6AAqWNkc9dT+cPq5ZLnnSn83s/owrYn4en0WqNia6Uy9iC3wpyCyaAWRAP4OZPZtYGqhD
CCL/Xvtj2Elh/cz69AosOdsL+ahyniYTSVc3gozJ40SCoeh4Hevmtg35IegvT4Q7wCnoc4mDQVOz
C4TP3vn+AnLkMQqud3Ev7sb5g7AcdaGy//tZDLMErJG8F9Ng5u6CYe2JQITU74w0/g1QLsh49MCh
QTbJJtw4F7tFEjOVyCUmLG7EcAe/b2a52AcZs1wU94lMCvPESSX87RGPwBgZ1RXHs7rGsAp5nPIL
C+cEba0z0ICMxcsvv6RPwmtsMA4fqoEMvZckmNB7mdriJcQ0eUyp3rhM8HPwx2MaYhQ/HGt5gatT
nggg4kXTiAKEDKKQar7g05Ke8fZyrLjEDbFDPIuAbeILmPgTB1Iw6CangCEivm2D2QOxlCRY3G9q
f6IiwU3l0qyCRQTzrEhanrheciECucE04C+TvmUZli2n9nuYNJ5QLi89660tv/neJrkLnM/v9fKx
uYGcrF9qFpRDSJU6Hlw1iGLycTqxhKSukVSh5W36EifnpkPc73gnPBfei8uGvST3lXSKu1SsIfmZ
Gul419SHaKj4Z6sS3O0zR1aOKqpBztt+27Xlw0is4jAvUVn7Hg052vK1Q/gwYld/NnIrzr+TVkVK
renvo300T9g4QiHzh+sX548KrzWrKNyMfPXGOiHvGr6tY7QdAsr4L7xO07+GjUn7KrYt4bHbf9pM
qjPYKm/HBDpKpx9fwhpH7IFJyqMXLyDcPuh5iHCIPDkgOoGZFrnVUdzsG6/wtN5225knTfyZBF8e
ATkZYVnV7HrZdaQ5IV9/+RUXlTg0z1vstXvbp5AflBn8DhO8vGpdz6pGzpOcKHTx6e0RDbv4TFRT
6QWpnxk+6oXLsfv8lgPax87l/anmHhv4OLxIn/EL0VmX10TOxf7//lqcSnOBXiJeejLjJeWq/nk8
8cLtvvzlmgtHF/5/j/rxxdOKtuwZ0SKOf9s08H7MVXoM5PdxBmQDqA5kVsFcC6ZCk4rbR4/Ckpf8
j6TzalZTjcLwL3JGAQFv6cXe3TeOnWJHQP31eZaZzElOspvCx6pv4ULyzO85KyHHgzO0djkzjsIS
PUjYDSkZ56ykNDIvnJ8y7oT/6xQ5VBLxEe0B6kl4GyXUnXJwQWrw9192mNObi3XlkZggR5lqldOL
xHMofCutr/UT3+SU8jutPAPPICMc9UqbgSe/dExiKi8JK66/2aPXoPG5dptRG3LcEsk3OMSdgRJd
Q4Wzcw4rrjHy8rsmu2thn0p3hPg6N2WwJcb2vt53qftooE8Niy12x1kjaxxup9kEZ2+gYbLwTRzm
8Rj/gB9CfFYOLcxTSTr8P/LsW2oP+SBZg//bDraE745FDoiJDZCyIoAu1BhEaohmrPY2lNCgX/tM
SCgBhM5M8fWTiNkpfm/ZwqYpb9r1d9bUopNh1Yy0yty/PXAm+OJShIBp5p0HaH4jOXbxG+Nco9K4
+GLHPEbZmKlWx9WGqY8jCTKlgI9dBCQw+Dm5rQCHZSRtQfb4pyhxEoRr5VeLGRQmvFGyq/0C9VvN
xms1jRW3+Cntb0u/xcRq4ME3lLc8ZdYDTp6x79Pp4GbejDjy/l9xCTQbeVkjcVTPZEAb3q5+6eav
7jnkqZCnq8mKiKZ+qbFwaqICR8BRh3u8eateGXTujJOd+VwiyhMCjd3GJMPuZAhJFJy17x7RERrF
Ce4UGScHmQ7K84ztzVu3TTY9j8l6gYyEl3P2Uka8fM7EruX0MXJz6J2O+/tdwr/Ms3+xj5bJQ/w1
pcDmW8pRhDb/lQUmYbn01IrIyPLhxXRFVsuo9lCLUhZVPJs54Z5RkVsEo6OE56jVo5GUydARWYzS
26eppwFwlocFJNOYT3od9NRrotuVTsxGnNCQddr9DAWYe1QjMIoQDuuYnEetRFQn6VWZ21AZDH0t
BWkuVp/zC6BXrFHf3o0ZnbNs7wiwNK/WH8LACLCgj3/yaSlkzvTaVV4WtmHLWuuZmDV8UP63i8Wo
U4XZwUSm1nRpMoMMVUu3VfWkwgALwz8dywpxJnSI6tHJa+HoApponPnIIdEIqjSawLFNuzW8BS9J
MSU1A1MERM6xa0AiGS9rAtvT9B+uygsFpWYZg3O4fnofnELhg5A3XkbYnuBaf15Wq0fAnOJb03GT
vXAVMUZcedqwfNQ0vbV9b8VqyyuIQtpYChSmNerg/h2SB/DmjXLFf4Y6ZByPqCnZQReji7b1V5Rj
lTDem5+AI/P26dvmz5NbIboMX5ad7Qi+l8Sqk2c415G+aKHjakEHEioX7NCnbXa87AG97ymN95ur
VN+ZTOioKuoDLpNW4Owr1W3uamvc3N09N91wynz5vHZL6/pemg+OSs0Kw12mG7KVDC3Xoz8FW1xw
dd6arQhV9ZwSFM33bjZlI/uQy/WhfmAje0M6lFx2BWry4tbB8HQqxk9tUBHsgbws5dJrHUdqMbqr
ZfND4sA4m+LmNZ7NOPkWYMEL4+56ZF6DI4e5Payx4XTQ20NAEFZkKTRHYg/bO44JoOPHgGjE92sh
o648SRcJSSR+SI1nKP21vvo03YTha7oert9u1r0jrniu7XkFBuTjXG/dXEd54FTPs9MBlAD1NGmW
Sol9DrUM8d9XXwOyCWZQLVfo04bmUAaKRgrTFIonrmj99N+cQz4mCPIP9SPD2+MZkx2XpvnkTQA3
SW7Z89pJ7yfFZT/RLJHJgNmJAofFBWvCoLT3z4ynNkUDqkTghL71diefMQsRjUQaTFDyZL6Y0lJA
Hcwgax7xIuAlpyyNMvKdaqUL8idXF7puac/BFf1NpJ+Rgcv95bAxuzMA0rf6y+Jt5IrbDDTGM1ef
YPNbNxOKdndZnLDLShugpWWBfUMeuuwCO5HGTqYEPDp8+uh6AHZNouhguMd98gLiWsM5oaUnp4+C
tkkyoAKnMOZa1vED0VuemcbVU0MFJOjNnZuVE9d2pnQ1dFaolD5ZwEOgogi/Kzj7eu/dYoB5WzTR
aJWA12ASwgmxb5NSQCNvCC7skiE3qvYzRR4LzMDFYXCCi9EzRNIw6cMNu7iVff3Yp5O7Y+eUqvai
AkgwXbDmWfWRtJB9720AOtxj185bZRYVpAAEOMQBp628Upw8gjlZXUoqwsNpTtVJwsc+22K++7qh
+8eQl609G0P2XPGxyVXtUM1C05AZBg/6hax+SpZ/+Ztkgwp6fg4ay4f1rOz6HNb996RlfWb1DO34
hlWFD9Px3iHa44RJZjcylY9b0oiULG+tToCGvqWNCf8nXiRlzp67e7m7Wr+jOvsXNvH0UNBykcGX
T2gDeGAn7zQZ6ACbGZG4Og7BKdwr1F8vJ/6WfjruebCTQELMpuy+7b/rtEGd6Jrz7ecbKbMr/jwF
s1b76xhri1UGoH0Mk+8hXh2w8XidHWYwAIt/L3CwRPqYwkwDeKP7aGsqDvIfpo91fUV1KeL2PVYW
wGtK5r84xL0pewxwBOQCCjprvt6QVuedAH4CCk3JG4E0cprPAJknLYjrk+XObkwIyHF5k5Yk18Kz
T1A7NgyXR9F51jajXypC/Uq/QFv0RGRMNsJAJLiZKEbJVKGaCeSKVWGNDSY7B/soaIZOSD47HAPA
CsefrwrRHY6iJPg9fcabV/gA0+s0IO07HFuyRHunROlYKrYylVKj3+5S9YBQeFjGlmvatAfbi/v4
M1r2FFvvSzpqWCpMjSOdhNqdgp5PrWrQgk1qU7dcgWFQpyGenwFuPjt4oyzMm30ZlRreTi/7NUnZ
cAlV7PARclT4jafb15AqaL+toezNNdvw6FaQrtA/bpPJgad+SDiGBdKlV7rC/HqM/wadHTUaJhYY
flGNf6If2EdqVlVSJLUPre0cz6bmsZVye3FL7hbWh3mvRYyPKOkg1H5faHlkA6V0puNkoA/zA0Xa
REo0nDIG06L3sG+Hh40QkuAa+F1e+uUwhj5gbV8sx6P2gu8mDge88zROqR7oq3I0wkQQ7JlwLOJ8
TiuR9k+0YxSxbd7bH+eViYwM20WOQZogIdTeRCx1f9U63Fyy0KggPjNjnjxzPyVPkgVvQSPM3Ip4
LERuZvuNFc96QBA/nP8uE7NSmCWdCJdvmuInlhO6zc6AKZ7XL6dPZKrsyUtsh7PofbMZb/oGXuWT
ls7kAAI4+xg4sHc/9X6hOpXFCLPqu39E5ZBn13xEnQcL/7hlKw2oVq3aQXIJEpfP7tMHLcGIEBQX
9KA2WL48Z7LP39cnh73Xh3Ieqq69LkLVfuyhczvf0yB5zRXFvr5dbGYw8iym4DX6K2W5KNEI+h4L
bO7Cc3MAKdZkHnjXQeq9VP9B3dySTSMQe0QF+51D/yVmZsmF+c6VmAF2FbwP43NM7JtO+onxiTYA
T79GbbsB6gkrJuR7AH0oNhpf3IfGMGF8qLhBdYD2zsCBeLzCGto4g1lEdxb8JqLIt25rPQR1vZH9
AnqLFYsrzFCQ1EIkdzG7j150L1YfNTOVZR0QpQzyWmm3I8UEPG58A5qdW7xC3hjdT7aDV8AugNuU
mGeXqQPDyOaN+S8oESoe6eEmEx03qS8RhPjBVpQhmz6en5dknYJuy+BYv8K/C+CiQOVYvZGNF7t7
bEgGzY/dSOivobB3nMRg/WY0/AQIQ0FGrds9hWLvOuaEXe4A3bQrKNvx1MDIITaH4C7AXok1YWZy
lvJRx/1orPIvAL+GKeCHZM49YvrageH/KF0Urm4IARfd5hJoxIS0Ig6FuX1dCCoHTACmS4IKR2zD
JTE6Giee2d+SkEHalG7Jh7DK5oB2qgl+/AXRgdu5UeL0Dogmi9LeQZoobmuUTSpQU0mQs4TEXJ4o
A2J4rcrL5/USU4Q/dOY7/1ycJq9hCbihcJDGG6reW3FeXbH1HDDegDZXx18v5aFMx0xGsBmKts2C
vvQx0twB2vJ/5gZZkxrYAuiOKelsCg92Ot22KcpoB+jo118C0ucb3GSLkCkOVXLTTskkamRGbJGH
vENChQijJB0awfIgbqKMKCC4OluACq/hp/91mnBqP+5g2+BUgoxRHeJgh0iSrBLM82iUpeFQkZcb
m+zJjheAJopzuU7+6r6CO9Psvb/gj3axW21Gltmq0vlD9QhPb37MnzZPL/jMSBDkc/56Wu3godDY
IQxNeBtnwy/PJkqTtll1wUuc7jaWDJvGudty2t6HrHDRvfs00eyn4tRuXhCLGxNwpk0Q1CXa/y7e
V0VjqMDUwGLHPQXXFRBLSoI84hY1IF3l/jjlvSPIDgmW0M5SNLfCrZ47um5reVzeva8i0r0lXnJA
VmieMu6DrveTXesRYWjwAinknSf3SYIxHS22DI2njYsVAmtJ2SGIy6rcpccB+V9Mat1vcKErcVpY
WG4vhwZR27/BYX6BBGJPoNQRivCFNewAuwTR87YhYK9e/Kc2w3YE9aSfUt0O17HGCDJxlba/XhMu
pXzr8TSCDBwwdnkNpHUzGsEReWQGliD8LTtP/bZNPCLgrBlcPufsgXlmbvrawjJ9V1M426qvgug8
e22/cXGbZrgqUO/JTh6aL31QE7dJoN2jRqgsci97B4q0QkpMu1RkXvGyr9H7i3Y3ZiLW9w9rBZIr
uI0Om7U+K+52Mjm7X7QSkHYU+I56hprOTj0TcdsTSxehgoB1O4+7q6SPgqBYgf9wUepxVR1ZV4q/
JbChqzNUsafwXydr+BJ+31RdCNTuoMPL47E+YTbEXeDCW4eDtoeL3CHl2pijnNwcKoOTeDh+YPzz
XUJfg74tn4lnG5L3d2vYKD2QyaBc7LBjetwgcZziWUZkdMXDzMblFcPT4+7gpBKqzFgzIDpYUh0+
ewEUCHIWSJ6KREMNP/e92eAMcA42DX9l+F2Q+ySfCqZjJ7Vna1Z4K4SZzB0qpBuOeiwj6X73MPWm
aDlZoQcLKAV3hLCCaeX7+xjHpiXWOYe7T9OwmIAkp05b+yZEI7txZC3V9J4PLu56SVfK61hAmjn5
4wvvkFM5HtP2ijSH+XOuociBDQpUBrmBBm9AC1MsUz8NBkgFqjPQQXTnkLN7uYNoRMG8O6wJgAj1
sywt97MPti9fX7a3Gy0BUvK17vSKgdrqofKgKxaKk2urgZsB8KPS0XZgR82Ho47aIlp4nyPX1Jz4
rGjhIHdxanvIpXnORTQDmO8LAhP6Tj5tLN4TTGxedmDkjHnASZaIaSbWXlQcmbScaFloZg1Wzqxq
KsMdXVKPYdLbRynDVjGgdBrSET4eE6YMqc+M81kFtKWIGWo9mgCCpuQmcZo0SKbW4zR6dbEDUaQN
Z4wwWJoCxabelqlsY0BGM2LEWaPle1fTmFjqpVvGep9gz18RSBwdsz9ETQl5kJcZPYFdZdhjrBit
A3YRLCXQr0Fz2urdScQimVRMawcQJDjdqU79ZeUhDJ0Uk6O30Dthi39p/7D+8EsWMM2gfDqswD/K
HGezE54I5TOEWV5EmlXsOjMGVaDkU7+2gY5U+M9R0rWvqyee1i0fdb2P4VQcccoucIfqlKruQWPH
NJPBKWIptb3G/x08NIDEc1RsOuhCedtOZW2NmIDMCDE83RCmH5u1LZq0ZFHrMpoWVk6bb4W30VRU
1w7nraoEqd0Euld6qzteuB5GcTiQWMYFkMmKI4CEwoeV/ukTi3INZEdsPhQPw+euD86RhQn03uvm
m43WyJoQHUmoNGT22fRM5wQ9O58RX5uN/RuFJT4IS8us3MuBvBaoqAKJeSJRHcPws7cVm007Pftl
k3HmxaUZ2JpHFpr5onaLzfr415puS8rqjBU7CFJ7nNX7tdO+u2MUwvnGAKM06mJHr60xJrJKGdZo
1jn+m3G7VdEM2Jq1U6YYidC92G0DwbGeDgPSGtNGTOtetU+gq1uXABOxSKzUeWE0oTn1FzmU00cG
5ERh43rxX47+HnwiuQ3fJQ0uV5FO9dcisexAcNB9XFlKnKgIYJlQgdCUPEPF1twSd1q7sz1Z61U4
Xk+H+CmKUODiaimP3lrcO3nKPmLx0/IXl9rCG/qgnjkdUce+Za7h6mHa+2E63/F6OMW4azA2HQPm
vpP7DebM1BugaWlZGHSLh3TiGUCkHa0KqCISYH+0I6c7GbFK+QfaLD4HE52iNwUEOe1khNGPxOpT
ZKyZp3/RSJo8/LN3GX2RV7PQgZmmfw1GgB6lpWUa3Qqy+prLqlD0MWaw/WdiD9/oV+D3pRsuS3Dc
mV7D+xX/YPhdHjobWq+DvUHD6rinKjwoK/Nqjw+EwBafiZ/OOk5nhHOfg/TeNzL6LjnBD1scM3vc
/kI83hDq4LYyKH91vLPJ2wRaMLp2ptqNF6Z+nMOY18cXIJzC19Kz6ERYfZVq/bWjmrCVtuOUotbX
M/dwmp3wqyBJPFRraCZAeRPTavcWd7ISO41pmczX63DYcR+G21LFuByrmWe8u2CE0T2MbzdP/rGf
Vd6rPFmoElCM6rjoYZCxbKnBC0eBfJRnfR4J+w7fGK91BoZBQ/U0p+OqBPZM84XTekbpQ0hdlxAA
bzZObv7TqjU6EnLaGaIlyej9IABT6iEmM13zWpticY23+k6frlP/GXyvQV7holNopAsibvTCxmpV
baeYm7OLoOGUFEs8ActsupfcZ8i5ZpxtF6j1WfTuuO1CJD982s5LcTkyIHjcMfZP0CNw1bGbtXXg
uO+H1Ouk+7f9bPlECO5XmGHKmwC1bzBD9kpmEc7lxrP3ZGl6WxyG18XhfQ35+uSLcb3eirnncmM5
sZcZUHxcv9tDM8TZ3MHyC8onAp938l8FNwMK4tO9sFnyiLdGKypKu7q4JqazoTLwz1aSYPhkP5yv
7jxPljLlVuHdjgJSfzwdY87Gd0kHxrh+R181UDiyfuexEGMhpLHYp0WUidIjtChTMMvLD8/Uu/jP
LYnfUceHzs9OVtT7MV8SpbzkQpwkDwDyv09LMqbB+NhB/gyW0Fp13zpodCzoTrABHxidG+56+hYN
AVV+WzsXMP4t99a7a8HNxwbrBLvIqhUPn42A642qmNhZs0IS4Z8qXaEc5Oe5e65O9NnBo+rVpwCr
Yn3VZkeXaKEEwf9fNb2Y7pvKiq97k2XcaZ77l7/roAUCCs3JVCri+DpAYlJ0eXQkDXoH1ItMKtIh
fvctT7/O1KxXUNE6XE2S+XGxPlHarDvWCotxsdo1eZ4WbTYzQbDY7SjoxvmD8KuH/s4XpiP9l5b4
WmsIFSZ4b1SOLx06KcF7DNv8RQHvC9vV0gBkZO7VR+w0us9Y7sCUgY58QturjIGozERhPPONsAhY
s9Ckavi3AFNjlAerBdFkoHwTFbt55KxtTDZAlcOUS5lkKYEdPZEqLZCP+zNyvIfodcSKKFcdzXvp
3kYrgkIhHoBkf8ghFiEO8eyWVEhRKwQDk/+gN/EfwxQHRfnuTs7RbiFCBxz7o7J7A7EvHDBDu93Q
Z6xFBIHrB4SA2lhInxVllHy2MOp3O0aybr2jYoBlXRDghywuOyg1IRTSgYBbwIL5+i2xdbN2aJvY
DQR8TJ4UOsOa43CQslg6kf+/SPQEN9Kh9zi0tt9g+vCz3/6TdSEWv4fDeDfUnTH4fVvn1q55foX/
TTgGs47jHXCscBCifCS22dJo5bglv2Jt9QqQb1icehrxznCRKuwr0xc7/3DtFV6NRZlfeEAKu6+I
ssX5qeWAl4AT54CNivcuUi27yvYXK+RnGQxJcwNyhtJSBCjkKsvFZTlGOpYyimsNEZsXg6xQOIbl
D/BSKHBvDh3lqNwLbggDIcig8GjkT24SOpMySHnOH3xESu+VfPg3VZKPCbgQSVWC0I/iK99Hfurb
pVFZoeTeZuvJd5d/o9gHPgtcF7HZFTIxQIb4J0pfAjK8URTJ3dkG3QfhQS9ALcNsBR3S7wPxGvpD
GJ9ye38HRsIytmv8R7zn/RegSYXgBy1IYP6QgkPYTGAjK1H8EGjKChc0/kipJaHGu33wb4ELcP8V
7RYcIGqwFdfN1xwlpJWioRI6MGN+Pg3EytDfofjO5wAd5HgukFZnKEVbyWqT6ptrr8dNxkq22B+I
sMLs5lxdrcuwIcBKRaxmeIu83yZq8+ubIPEgAiC2xptb8Qrl3UAh+U80eKPie3dFMlCkjGx5H/y0
6AhmL1opHnpLwJ+4SlDEeH8rtIl+alA/iRhIIMNwyr3lhqHyI8QJvhGMG67mYvgkWY1xI3eAeqMK
w4k9HOSNcUE4VJAMgHHZvuUvfJgNY6o80gZUrcXCQljGCwfUL/ydu8hLcX0LcKHwxF3o5aIrBX92
BBJKVvy5V7PZEhgQMCxpFJaCMQS3xWu34azBwodkQS75Y8F6vPsCWod4qFgPhhLCpVsXNkglAQ62
fWQmwME6EDG4zmcA7vg4TSYMzON5BQmzCPZc9WMl+6Wr6G3PaIVAEoIs4KAxEFtygfsrpmACvD1e
tpmdVIApYgQ/ZH1+j9DTbUeggOVa92nhosmL2EjqAVgc2asWq11YQlHEQgpZRepYvBdZt6mas4+/
gxgRZ0Aypj3ih0JXXC/h0LGL4csTlrEYb+KU8QA0DBRE9neTJpNJ3vkxUoSsDTOAQYVogrIvk8Ho
j+MEwPvScvdnXiFnK6B9IwwyDJ4E4M6PBquVV9uGgczkr22DFpiYqCwO0UoMVW4Ha4snY/6G/VK8
VxI8jIjptPGeJiw1I7OwK1KZpa2dexvk1BV1V1EKQpuK9pFRJxBFvpGF4cLwgsRXPuCyJ8iXeLeM
BrspV+Wxeo0r7prdjH+6SEUbrDtfIxRE2JMh8DzQa5Us6VjwxZCUEAPlrb5w/8jdyyBnKOfwU+7+
RVioddDOuKCKIZeW9VgMr5M93Aj/H62wGdtgMiGapUJYvvfq/742Wr8VYrCkTtjDzEVHu7X8elpU
0DP77QToES6uLJEBBWjcH9aA0Cc84HafmyymqKDtNipINiCCNvsOCo635jFR4Zquxud0cPCfjFSo
NEKiQ87aD34ZjtxMmgGtMYhirKN5Ro89dHy4b08zGq5kguZO6rVgdZI7Mmr+Ew8IK0DxV5FxhRgI
6bCjHgO9giuVLzkBNBx0qrXH4CghwkYmrZ1Dn/xkpMMm3VK2qk4Ov5Ol3c8jypIwx0nV+9Secfei
7EyxYT3fQfMePFlTUA/Zk+/h5kCmAe8BQSz7Y2kQtYBqO1qMDwZwmyZcwlDUWUPFapzDxoNPzJtd
3YwMTtnDUw/4oPMqmUCgixLTu/MwAUycc7kvR4F8guL7WCkXLxJSOB5J6f5pNS8UYhhygdcfzL6q
33gHlf/itzfCNTnnaXWM2VCvxxxXWQ+DyrWp4dmgFSnxlpElGVoIXqnfbFhkZa4tvyQNwX6+ujlC
IEzKU0jiz30xfcEEE+W5t3CLYYVmbVYnEWqaTFtonvMVxQ9MGI4rkv03cb6B48y1gU4BWTIjzSbx
qfZvQJixGrffAKMuUZE6rfmt8p99uzk1vtBltLWc58fhaS4ZXQH/aIYfh4UCLGHBQgN5BQvBmRxV
mbPPZqMivqETcAN/hqvAHWiwQYOLyjXTkzPjdMb+yz8ZOm8ZZG81u1X5wIdMv3aXII31GcgnUOgz
dOCE/4LnyREEbNuJCZ4reIFWP59+cGbjrecr4uAJY106TEbQAwCDD4X15ytkrSuDdXVxZtlsNcZj
dKmoqSoXxSlmak3nsl9bLF6gv9QOpXW3ezN9yYwQhEgts+5qwQpb46toc8drYf6Ny5qZw1gfJl4+
g4VIXSqjwPwwvsdjlLf8Va5wr/LusHnpPihVFittKbIntEZkmSo43GYCR3/gc4KKBhwk0VrGeiDp
PVD0A9oscj4bpLo7/qoDhwuxziu5kpS+5IFbdVXmY+3RA7+8L7g1Z/hcU+CoI9YELHMdRifwvEW4
tcUm59HNcKI4o0RR7jTy3zmmXrxuAa29tmOp/+Q1MIi14TYcOzhn8euIU1y0gu3531TE1aY++Y9n
+sqD3E7JfO/gMKZ8crs2yyeECeATkA4aU9SVBVUFrZNJXXMatdEzoqAZh2tnOkWfkyHAjcmynSN6
+pN9h56Ia4QTfWVixxezg2FqR4XNCRWkdwk50uZZg3rpoTvlsQkHw4DbRZyqIap38/ZPowCY2BpP
5tdqzwlEuULqAlXIgoKthlo7wjUBhD+aFBgdcbZEhy+YdeaEYsp2xs3QbdESIuUtOr0usgL+orlH
dooMHZGi+R5onYPlH5n2BaELT+AAexIYEngttkl4ji3UURVRhvsMFKSLEiWeaztCyKNvH8sYnN9z
FB1JLYEognQxmYP4C8Djl2NYsx/X6ELtWn1qWG4xXwU1QgQQJ9ATj4HgfqMgTlxhFqEl8tq9hwo6
T0LSgMgEnhgGMcqN4F/IOSwxndSua9qG4dBleOiSjiTfCxXDCBWUgng+xcDvQ2B8+hOR+OjQTjeX
VAdREuNaNKG2hsPAz2utMpuvZMLfRa2QiwkrSADN7ZMzfwKV6gT7N3EEcxp/4hyfmiMSGMWN/T5I
nKt1xCNV0n6LzvyL057YLG3y/e0Fn+JCljbmwgT+Q3IbIg9zqFX30aEQ5lTOIkTMYbA1xwQCZ+Kw
gOxv3lApqUSgQIJ4uW33R9yQ9Pg12kTNLraHdbf62h2Yz42RfRXSaMVm2CtRcPUrW6YekFXhRVhU
tO4PCL4vgdrDRnFFAY0QFwGmrhcSl7WThXMa8uZ77F2ANGQubFKdxekE/W0CJXorHHNGS87MgH8K
BO1BodbBiOHJMisf6h3KABnHM9oFn7UwnHs1Kqt5m2UtaIYpOOQzFfOkNbOb8vRA0KQcU1/sGp/O
58NgucNgJOy0nPNjxDA5u1klKGbQWArge9MF3ZMJ4OTWnJ2XYJifDnMgnHNurFWxEJPtGQA3sxff
XPCCI9bivWOJBSLkI3seZ10++OwSfkEpDZMM4sCb8if4e4UVk1896i3Xvf9EI1KcQlG3x3RoiTvL
w9IpVisExAGnKClrOHZfRtK9pn76odX1DfA/J2ebgqN112dehg5gknEP20DFbZH9v2icIS6UPO3W
FzFP91RHz/H1EV/vvoaX+TdmMVIr9PEmkQHtL+loazjiu+ZExAxRC/YglpXc3Q/oh/F7zh6dr3C4
Kf+1LbvFkohNPnEW/Kl5hUaApOzHgeHj3Cp0vIoSqtfz62O2SoPk6HeYNz8tDmyhoAHmEyHSIY7F
49FbP0mcCiUxUGG0MPARq0R7Wmw9MS+moIadjLAKsnUMiTR0SVCutewWJ7irjnyxp7ApbIXsUki4
OUr1jaRXF6IAo4iT1wnb2NxMomosqLwS1RpoKDA24TmA9ml1H1Yx73mKu5022NHYpLfe35Pbx+T7
dyKeREgOE0we9ustpwGezV7Ohdcp4C7kiKzWDjY0g+V2ZV2Hfz0Wn71B8fdkKjhQGd1fAmWjYq30
22rQkdGRyBuHI/2Y5LzwD7LOvh2ZyxU6WSv3tpfZRMFbeAPHR71tOKSvIK6mVs2DtkIIcLEg6LMj
D329u/PzLp8b9dGaIv5N7MqfuZuaioSzEeVAVk4xNUQxpRIpFVu9Ooh23NOl+iVC4PjJHWsNFQ8J
c2qQzeayE9KMgnQvyx6FjkBZHO+Hoz2RXSFDIPSpSLqGbbgpsbi1YFCNgJnfDH06J5mP+N2O7evM
TnAFITWyuxr6v6HBnUYOortMTRiPfwbvSFr1NZeDTAZhmH67SWGANvisBq99xK3Lmbcnc2hpkwkz
IER8XkRWFyYxHR0vokC2DZnBpPfjw9ojQPG0hjAosU1CrYTWON29/VZv0yJf8Sj0s3HWJzLR/5de
EwCEvVN7evcam1N1zEqagUnMTHxA58kMiW2ClITfiF0teF/LD6sYM5MF524C6kZacbaLiscs437k
u/bZIqI9azH1OM3eKNP5fs3AFKUSW6hF7f/UJWH4L/xa1B+oDIIJIC2aAmhMWOIFBH8Mu0jLP1oK
EcdxBtAzOKVV2LGadu+XWDuHGdvIfSQo/pH0tELVof+0xrdegj6dT41EHWsQ7cHHsG2CUjoS0ldF
2TeH+EYG63cBcsgDKzx10QN6+7TUAblpNtF5mjCgFGe1YA+teoQTGD10f8W9i2Va0fEpZ+LPGMab
T1sKen4yn5cxtJf1l2eG5jyiux3iuyTOBa2+9O24B1oEYXIjIw60sBFKRW+Sbp647tQxFcC+Q2Hi
wlCEQdR9fvg5VDe8OnuyPxLTKZueTHEbIDB/dLLGlGcazh9iS5sfQ2uU+KTu3h8AB67cPBbhSbQ8
KLYoZ0/D1WYz4aegPU2333RMj8qD77kf3eDzx0CEsYcEOyYMlquQhCof5Cg1ExdDutB0x1/qwj4i
dwsYQL+Jmyr4SNDJEyan+3x7rbh5tLizIzI/B6aXaCul3m2QexHmpxdHadiRMecJQojM6q4Ta5cl
ts8DMFmcwmFXX7oiWlKshuoYbMzNQ4SV+1SNg7Nbs4P20BlKHSoW7ju4liE3mMpQEKNcRXazMg6Z
g9t3RmdiLXlyFK83wkkrmd7dFlRTTOj/gpl2ZUJ7lE5Z4L1s1tbgfwTiP6IjAKwtpHHBFM6ZqvRG
xCepMX5CR1f6Lb4JlxBIbkl/UaIVx36M5BhwKXEq53YKVH/9YWbRETYKeY0vQPwcUekXDyEd6QxF
AHoJByrkKUJmTA6viNJSFwD/kuZ/iZlfWjibarxJUweSPp29aOic0YQ9oTdDA5bvSV5W22ByiGOI
89gznG7Zd1yvyrBxpIroRw8wAJ9uR66VJnt5gWA5zFsACsM3IJr1PwiUcflKROytNqSYiu0wYA50
qHj8UMqkfpjVFhMBjfmKKyLZcDxrBvj2vgB2GXRWkBf4ENNd+Kmbu/U1RbucsgGyd4BTDSABDlDA
dOdM4iF4cczFUVUNqRCWtGzLJCfPrHuF+9Tcl4d8SCPG/PjZJkPVwAOA+zPvd0bt1bMeAQWdACUP
SaS6TE06OXxkXtdn7UiZqS84jcAGrYvqAOfkUADn6x0BiY0knDDymVAo3bnnpcB6ORLxLfEoc/Z7
vc8JNuVWTSiZRmuDLPrZcjhG5NOQ24Z7iBVQKk4MsRX9zU/oA47KgrkX1d0+6eGmxNdrUq52dZwc
gFtU9NQ1wm6Wdrdob24+y1im25G0eB3WsyzYGLdgQX6xpatTWj/bohWuRd9NcbGNPOwc7+MT4DwS
T3FHrxZoy5s+0IPR+IpJmmd3lrDCR36icSzXzDjvGJAxD8re7uT7Rg7WfvZa72nD+ZrubWDUripj
v89UZfLSCme0tMwpxEDOpUEIEC5TV2v3xR8pWALjDROReh8I/GDS2pjkFfYSE0KA6NKvwaSM5AAQ
rwwIXkjCaYC9sTXcY+SkexFMcLYMZ4YxGwWT8XJSYqrkPGGpf9DHA+sNEUaRxli2KbzdVfTQXcxJ
7L5Bo0BGYU+/MUVmV9Taz+7E2NAAiMJATURCDF/QC0wfAD2mV2Y2qdxsGSSiNxJfNzwdr+OqdZ7o
HHFyaqt37l/gTHW2TeQt6FgSUnPTu7SZdCCps+o/yXVzxpDiWKYvH1NMUdi7M3RgopI7kDWotVV2
MW/NMr9UEF1ExZZaF+zJbB1Tw8hZ4ApD3yCbXHsjmDwEagTHH08n2fzqRplMtR/2hnv58MSyOeiU
TDZmeuGcmJ7ZhTz9PIj4s22+KIgDMxsjPXAW6MKn9HXYNlIDsa07uYvqbu/uTw9kqVusGh2ETnD0
eNvmZMFDNCLYn3gKqW6QGaQKREDkipMbfj63Idx1kFElHaAZmBXFYhKsGMleJEbcreTN8HejIx03
ESlciQBmX3gPdtX/Xv3VibYHzTQeMaPq1lNhsEIuIBZQfZjj06ThNLkS6D6gqYdRLQgBfh4jooi3
SOwpmNFiWowOFvfO+NnMKM5spS9lCBHga7mK0P3o90sJhXBtTxOYUpwy5Mr4JDokdDd7oPifXozW
ZY9atTmbYibcb0z4HYEENgI05R/rwr6MG3AsoLorPYjktfvnrSPFPo0NOnRF8y7Wl3oAyh5tiN4z
wIYy+hF0jogxiI6jJe8GKCy1mnWZvN78AfU3ORyZFjFrBUDDb1mMqrvJ6MJd+bo1bIY7fX8CP/IZ
nihZq4gSvfaatOkgaSikFp89tRca8CLzjHYsns5kBQpiwrJDy3mc4V5NQYs8Ti1C0Wxm9MHiI0Zk
H+9xZjckhoCMlz4flLBkqUd5yW+u+z12F212H3UXcTi3W5ztJ8Mm3B5oQ3liJsgXSum3SOaMVYDb
dnHxAL19JziD/L7MxgeFElalUCEcEAkBwQI9dYQjEmS904AkJoYHUhzzTzDVjth32tmIGAEKl6cU
9QfYcQryHcT8SfQmk9jcALtMuHA8E3wfKiSuaoPf1MzKVfafkhBImxnDCKlWLoD84cQRJZT4aK4p
go+NYTM+/4G6Ho3UIWR8+to9S4ejgoDR7PvXL8N+jtTahoc5xFgFa5UdbA47M8AddGtafUruvryp
aONqO3S86KSpsagYanR6xTIUjT0stmwGNSl0PNk2mLZYnP0j6byWVcW2MPxEVIki4i05iIoohhtL
t0uCCcX89P0Nu/pUd5/VexlgMucY//gDCC03hfWIvp6gVuwmnPaCoo3D/BP4IZIijkg8HHC7Gohj
tUNlkuScn6Zf/1Hr4YoCmwEZ5kkebJyGmNwkhBdI6sYa2xqqen+Gu99lyplJ77KSk0fUDsiGCMRT
xi/qGsBcngI+E2YcA8OpEM3uqpjTl0EJoSGKTTnycyp4ofyAs9PHrnPtITJpnAjj8qiXqk0ozf5t
QcuX7PWf154cjQe2KQRDms/s4gaf/mY4DREYW/Xg3bzraNbtc4beuENIgXo2CoJrbWXZ9yXn/xer
qR0notzaE7siDwqCc+Dlv+SK6et4Rxja3qqZH+0/UaoB2yW+4mY5s1Ib5AaPBEne7HsboGYwEUlD
DLEDx1XMF8uTXcoCIn4D3NwasmYxpSdfWRyP6COkKMBWVvAmbcsjyerbAWpmgFi4TjPThNmUDJZP
YC5KJHoQhqAduIDyjGHiQIkdWRs6fvDaHY1E6u9RwwOKEE3gU7rgxQK+RICiQF6EBYPMcdBj6Mqj
H4ofOW5N1DDMHiXB64gceY0+rUPpzhW6oXESKW335YnbgkzjUGYjqn7b/yumBdASqUrSbKWWvL09
ZXB+YgE1fKLUkNC/cs3NBiul2EtZI1z3znT36kkwOE37hZEAIvjCaoUnLDuwZAyr4IbhggZFmalY
AffYHnAAkFKCl/SS6e55P2BmuwQQofrWFkOy0MI27y6qszPK6b2+FZsgNnvxPtEm2Rt7ogWfN1bB
eWLUxlQ21vvhoOZetO0H6OcGeOO1k4OZQSLPexGyKg6O2Gfw5ZjqqBamv0d1YVQjSpW7pALeOGhK
/15DbzTx+3y+Y0P3PgyME01hClP1kT6C0t4o0NA6Kvbs9PK6MygQ38bsODdRMMyknkS46ekIMX5S
DTRRLueR4ZbLw3UE1DMLJSFSLQjkmVG6yRhjc8PV1N1XLwx6mXA1vCVQCZ9vl0mMD3LCzYK+EiGh
GjRowxQEKytwYUA1ujW2Krkd8DxTzPf5fAxwOJXAVWhw1Lco587IO60ju8Lrm80MDVITNQ1GoZYa
360nclQeM96RRQVAnJGdCg7BQx70BUgBIIPiBUcIfhUhD+7oO8Dn9f4n8iZUS7NvLBRFmcuIi+Eh
6DQoSAyiDsToG0DzMG4CssvQTdyRIbBtV2SQPGwIv9b3JieOYCPI4qgTxxvc8B1NDinN1louHbhX
gmpMsX6MmJcza/uMntbguCF8ZIwMyYRfOfvrDSUujK2VCAYinlVyXa0N5zFYrY7g1vbZ2sV4kpuf
4P1CV4o/CYC1Q8k606IQK3lnXsLGNEmkoO1F+OK0acoxP2Xzxd8H754L4lyeIkw7ZiQ5jGkO+Q0J
EmFTlTOfsSUPTTfYPRnr0dnhWyNMBRl+8Bw7rJ+UU8mPkPX9LJHbYsxCbC7PSp9huQTpcvYNRIlD
kAV7ivhy9Ad3HEKGPFQfHv8jGob4erKBLXEkNvh64v2EFysnA3/4Ql4ofTO7/IUP5ozXN3AgQI+b
SUQOrSc1idIw9uyJMYrjzJluajpze0yI7th04FIAkl5e6E4tnnA0rms+lyRQAOdBJ5tD9cBi0vd5
+o6Cwe8pcMUtiyr1H/+JLlfMdV78QybtQErQCuCBupsjF5PTjbaGMV+VoJIJfFrexSKfdBeGZ/Nt
SEvqm+8BkO1qpYc8zm2sjtibD+5ManOpOyLF7UJL45wwvNPXOk+vPPnuZzYdHfyVYuJIHC0MrhKw
Ps3ujZNBMig7FpnJFJiUdLT9R4vS+mzBh05kqwIcjFetL6YHC+xmOPD29IM0EDw/1/meUHIgtQE1
Ah0XWy+yUYBCts4P0D+8DoAI3Gx2EeUAMz8Lt6MBFt6oDzngMCMEE4I0DPSiO/AKxCqeHkIMQNm0
/SjrpV0cLF4fxN4ySCUQnVQCBgNHH0++J2kA0ggxeMHiUCShVhFEi4vBCYrgeC3IKINEOMlDsdFY
MzQsmDhA3lX6bmNpmwYeN60VR5/NKfUKNL5G0XHFRL7NY1aLM51hMmj9whd6C+PsbZ2E0oLOAHh6
aM2ursVhQtvCKSgxkz8GCaTLf8zvKjjAcP7Zky3CIs7+3BM/Ywl3J3hliDkYT4TDqh9c/g1YXmLm
IAvys+P57WHZ9K+dehT0lGNDmeGzzfd2fH3AsiG1RoAPpxRje04yW3laGWjGHmNjIQv9UgbZMKiY
GJpxtKdSePR3D5oq7OY189A35+LfdobP2RrNHZ4jyeZYO8wVqagkfoitBis8DEF3SU7DT20XWpsl
z/xwhu2w6PzF3Q8oiU0VX7OWdUd2Gl05OwhcY/+/e4RYUgNbJiavjgdAB6QQcjyJXhuZ3//GK32h
kKNnDRfMzJh8h6JNg5IX+je4oJY/485w7JuCMGGe+k9FaAfN2xlCpGP9Rtz0TB1FoDWAdThrDYeo
UrlUia+KvZjIvlNUABjqlQiW3CIyfGJtqFOc4Xe/vuPqtvn/I7EPpmfCMBT6iD4Pax5UJweCZ1pa
AS1/EAjMWZ/h+YyBVxsPnsJz+9cfTmgReIKhwDBHT29xiGCFp92jaJ0E15m6hTsakN6CNVj6oL3A
rN+CmfUkBgjWJEo1c0r2osCcTjNF0Sibr+y9OFMPoONQwYDtSd1v0FHT611sphDMHvbZLo5fYRTH
KLoweOL6YfoVMnvb9MMhJ2Sagi07KoyxoyO8HilW8DawF3hZ2dJM8k5MkJOFKKGxkxkpMAbMM75t
72BVB91/MQUQO4qYWTa71PKv0nzsLTmXiDSM+ErvBkCldPc7YF+uPrbxzDiKzCGfe0MzWNFV0XXZ
SS5qCqKawAAGcAx5NlAqeTIovvxNPdOESycz4LT6H6CV8Ahno7t4NeJM/oMJDFpROJVEoGWctKfG
dG8p9nKxVMIJixFgwR/qBbMDmZMeUswGAyvlaQiZIDwAF/g4FNq7JxYowEik6dHut4k7ZofD0+eL
ouwWrO7j0WIBS+PizjbKnhsgOyufPxGn1NX28YV0/0EdabonJ5CIe2iEfxDaobGiJWbaEjP1ei66
JkM2SEcQ2l4jInZQlkwNizcNl+qebcME7LTStSPO+AyJmZr51sbREcbMx542hZ7p0IWFbR5EHi4X
39He0qZ41lPmzPCxolOf80ljKBbUv5OReR+GtRmNgh9ZzKwsn3oTwLvGEwkfLXqBRHQm8rmSbE9N
JzSwGH8x7ndamj1Smu5Xp7KJiMQ5iDpRnM4gUlbmLlN3keSxGSxuhth8lPE+YpvnzRaLOvd69N7n
wZpfkEgfOl86fnsAB68bPveNGDBy/rL/r/Gk2D+cBQUp7QVcFqS3suOAJbLWQYVsWo6HZdONpl1r
oyQDr90jw8qrDFiL+RjsDvNTSYDjdEz94W9A09AVP4dcKj2iJZCmwIe/vEw4G/AjNjC0k1GfxWHP
ecxEHlD9PogX+AULaCNP1o+ZxuUHToUYSMkkoRp8aEHUma3hnvEeEY0efsIFz1onIIhlhrNYxPFy
HKDAXsX36QrJ/SIz5KCDMxDZ7zE75ihKPpQuT3dxkfvyTSOynuRwf/6FmJUOOTH2qe13uDkc4+uP
lXWpwAS1WFsHiguMj3jYipU4nmJcw0mBLakcOWSPHN0lYBkLAdaDmCrha7L7eJm9UNIzd7JvZm9Z
5g14uHfdAlDLNINGk57iJ5t/EYzCLaAKYThFYMKQXF4OUV/x7fiy4eO8/5GHiUPw6jgedewL7Dq6
0XxSkSy/55FhHTsit1oKPZC+KyVaHG9LnqNV/AzkcnBBKMRB4AV6p+hz94L4faYzh5GBOA+KyuNo
B+wDmHQO4SNtPgG1FUhaxDWxsahqWwtxHsBnkdsjW3R/DHAJiX94n5BHSGeEkzaIFAsnyhoqiAel
IIcby0+yETk0ZCiT4pCIjwxmyDz8ONTSjonNXRYv3C3ZF2JL94UtA1GDwQZ/NcxCb7Yi2ejiFCcF
CSQEYBYhYUCvkO+ZHXGc/jAvYhUDUv0cDgsMVWAf8lFZO0CWPKxMX/jL4NT0j14V84irsCJJbuF8
ggDhgDWQIuQRv8TkCGs1A/LTwzn4DcXWAiSLQmr3q0JRn3Guc3CAX1D/MvLZ8E0jEmFePMXGi63/
6kDI+YJFKK7ifl+e+DKuLUBHyh+23stWYrdaw0y+HqNIdWw4LIIOi1yfJLeDQ8WXqzIl8Pl4EL+N
s/uP/Mo8YMOBWo9hKvS/D6Ozy/RjLyvON5JICZV6miXbuDHWl0/zvB2DO72VwYCxlEDsjHuAAbzO
iiKkNpeseLaQmLeCJZFhEGfvGTnQDDrDu4QqkTBOa/uGN3HEFllt42xNg8L092OXvcnzEEjz1KA6
S9kPSgC5Yu3MuXwb9nngkAQXRfgyUJelBFONtFf5r/4IKb9kSbpSLgDmUiMlSsSm2cUvFYuhWW23
v2Z02oqFKbKoC/1Cu/bwLowf831LAl9wTiEjnIxC74augf2YY5Z5rCBBvh59QTAtfZ6Cbu7BGEhM
4z0SFADiBQUT8zfoYpUADFk44bIcQN5Y52DfnA+U0XII+9H5H6mvbLNHXwJjlRK/gO6HZ2OMMQq0
btnG8iU7E3VDH4UGukrAx8fidx7A9bGznIRxnM4w4HUTqhu2CtXiGC2AEOfHvZC1LbY1yJB8sL34
PNKzLjLF5eDGrdiq8abn6g6w6MbM/4lcnZd2IL5xAtp+pPAU0jGpAJbY7zuiAHrZ69FwGP5GUC+U
oh7NHztANV3hS7THgrU9yRZvwU266cnM57h2YupNDhVFJWEpGZQ5SYm1/Yzfyn1RsuGmt4Ay5INg
oAdF+Yk5KvcMex1xvmK9sA8wVcBpl67xTI0uhfCTftCB8U+bhmBu1nMgm1Ub/d/SCvfEhTbQs6mW
yGRPoj7+JFaX7lNGi7wiznU9+vQuxIZmuIrjxd3Nmj4DV2yfDhvDQwQe2X0/w+duPSmle6HVYjvY
/CCnNvg9lSJphQzphuBZ0GcyPFBV2hmCWgV3gXM3jMUmZvEgV0+OPVY9CxFfhoRbv0d+y1Vo801h
QB9XM/hNMNVDGE7CCaky7sHQuZHFCAyAn3/9QcohWPASCjylMm7V2ARn2D1hvnp3ScJ8O5hGUChy
V1yajF23Y2d8X4CHnrnrDbKIUxukfH8U83dgxMONO9Mb9Ae7vQF2TsYOPDVGIysaQc4bh36kPZpz
gtL2miW7CP0bPKukNeTwkE7il/S5ZIuTnp3vz3cX8/CLiccAWth/thtdSNY5RVF/mlhd5GhXbw/I
tE39NaYw0phQI3qUBE8yWmbAgoxaGFb89W0FRIsKiEFQmra4DhKMwMoRBOhFVZx0plGGFQRGfoQi
nr0rlSdh3vRJtM0UL7QkV7OdiWfJV1ahMA4w2kbqcWwgaujua7pm2MgLRboT0SVyGPCS+4LdkEvA
sGjWmtKqL9iUIyph2iI6F4lfQuorNhWJzZfeG0LU4UXkEiqUB3Z7T6xZiNX8GANtLJl2hcdHeRnW
E39BKoEja+HC1eB3yB1z2F2QJQuADX+OeotRYAr0wTNxPqGgjX8RT1hmFyEdHF8bEtoMGIz7lHBK
LY5BHJ34ZpyziJq/2Jn+TNR5cXAuCnzZaRoLu3OfrKKaGYA8TruoV0IBsuFphCGgGxcVlty+uwTN
OJNngdEVUPfZ7BkU8Ps38rEDQY5ONTtFl6/fWVSl08TVuJf2B838/cJGuR1hnlubl8zAB5/PA/ug
zaT7NS9U18BcHNLHAJcvDtWXVeN00XZ1w20b7gEX+LcHaqOkN/wqUFZ1EEtXA/wYB4+Tp3bEbybr
jpQI06TsSwe8Z/7rpweN6LueDVJzGpCQQH+aEHnx7/PyEC8/LWOAccly8rdmw2EoIvKhwm1XSJVE
8ykjnW/yDcu7o+OPw1jm+w3y8WlZlk5x9L+FpV1tQ3cKw9XHZe32u957jlD0kod5/MYQiwTHc7D2
D5hmld4RwVonMJbnqAYazXphu+v0dLMdveZM21t999F3UZBXSY716Tn4YoCH4+S87Lv1G0652zoH
UCC1jl8cPJ6BA0P6Dg5HHkNcRZYlw9jvSJsUMwMjCEgCuLCKhZ06ukTKuArPefBigLUtU0J/whYM
rnFfd8q0CQhEDZGR5jY8qeOwk7TGXyb0b++s+WdcdbZPzT9W7ql2Pw+7eTnG2zvCGog6X1xgzsNe
lmOiUbo1uxPyXCZHHL9t94kis+3c+Y0aTa+nfry74bRLt4d4o+082g5/wL/HkAlutcvPL5r/0nyN
V0i+b6s1X1/sOlaxam9bfP3HtuIoqF1eqcvLz9SDky/ICuJF2n4HPeGs/nha1H3Jy95eDn/o7kGr
Y/ZIfM8X8R5pCV0bWzP0EYqOSYitP91e24Ud1obtvdVwTuJYq1yu3AvyeVLVbqvrnUYntrLkoMjK
5k2NrW6YD6xGR9yJuHp4GOnp0Njx9HxYHdwa41eio9Crre6oybqaVW70+PCywbUZMObWIaymcqtY
jwMs467cTE8hoURPVGQuOBsNKh51yqe7qY+fYZ3dP4x511McE4zlLbpg94NtXtwE5FPcVszDsnbu
PMNn8v0iR1rzZTBySb8p+AWKhBtqlQMU3Kl2dQCr2lfHqO0maN2tftYEvXDt9yZVqgHV1y5+nydc
Fkw8IeHQxcxo4s+cvQ3KxbNr9/9KlgdbPea4cAuQi8ApJadqpc7qo8PlOdU+lw3Due7B+QBa41k/
w3JgVcBjKADrDbxp/UOq0WlQY7F2T/AySIbHLGFOnAZ8hzGT66t7xefhaeuK1UXB2LOYE2gYf1D6
sAzw1ESycbTbjZSYystBtAN7kv+Uw0E6OsrBriDpvZzi7ZTodI5OzkfEjhVID9i4sbsoyzv2o7Hr
lsVyr/tOVYXHVtjpW2rf+pQOJNFZ9UHIgfR0caV/L63z+Ir3TMt5YjOR1VMA1XJS+qdhNb3Ahj+6
EGrrm4/55OMQlh+HPJUidxokDES0+fXahzzD9KhFA0tUjrWXjc3k7xSBe0qF0n34+hFUYgVWty7t
L7x/ROyQPnickcA/XlO8B1qVYwR4HGCqdYdkZLenXTxTGSXktsEB3vMrfDcr/5jl03zcXhS6S59U
+dAu1bf9wTiqDxJ27EuE01OMIJ3O/ixmEDZ8yO+bp4JLYRFepTFU1d332Wl1CW+D1erx9xd/L5xO
y68J9tLdc77oqcwQ7Gp4Qwr0cZsmUFu+7n4IVeKfyFUQjCjOOn08iOWzPot7xqsUk4fGz2ryIbpM
bhllt27BYdr9+vzr8+s/D/6TvfXhfQ/hx/CKrqtoLv8XXfSRbGhetfJJNywN766553Leui4+oL38
7+G0Ooi/3XPhrh/+gWNE8Zpn8HmHa9V9QGzyzuj9pug3TlCJyS8ifswU/7Uz5QtC6akaqdscrTgO
EeI0cBZRxyHmHvzBj6TFErfnxcoNzPHhJQRGmkViupmyGPg9OUyjQli7A2sWWgnRkLSeoXV94gj2
GKuOsDzxlkDwGoitL8pQc7LmzCHT6CQFshD3aSjgmpY2LXLolFNmAtTS4UG6yS897wB/Qcb9COkH
/5RsPBCCuOZSud/MwgfSED0dQ+0DIFg4u4yH/WxmLqUE4vO9ewhJqQGZt37jDX2kEs9JkmP2fTOf
kzur4jOgiBxCSXjYxbBbUNrPMQVy/mFlAC4NR+kI7ttn1mX2ZuOJMR53ITEV9tS9hFO4RDGJX4Hm
gAT6E61CiAItQUIhZm/BCWgJJGd6eJ5QF3Icp/v7H20FYzhpYtXgSe8R4MRMHIzGaJ+hCTx7oGh4
KszrPKgjDbjsS8xwpaQGEsbJjJPt7A0G7RTp8gu+du2op+gf9KsAVKaHlVEKUM/gikYGZo90U+hT
Ub6GIlaFxe1h6DB+95DbaBTJR1iZzIyHmgs4hFPB0vR61l9rOX4JjQuYZ/llN6Z9R4q668Jzi9fD
LnWw0BZwrV8CpdIxAF3ukzdIj8UUm4oxfNkVUYGEA01FvXtD/XbCo4YoNfO6EMmoR8DbwepNbnOc
IR5DPJWdibHD+xn7pgta/qnYn+C5x3rJZwa4g62wLZxMDy0p+VlCpnbQVhITiOZgR9wScP8PUJgD
Oq/tSR7/ayHRJVFk06VWpoekUk2FquuZf6eZN5l7Km0m0DmxUlTDHjA7SJ8MkWJINYhiKHLXzmNO
hMBcpi0+I37gTchN1PL0lxJyPTl5OBf1JYcPfgkjPyYssEtAffaCGtMNZjRGAHnAaKXLtBList81
i0G2S9aTREzSuzJpFnNx193iimHmKyT/wO8m/rmovY7egY8NHoQy2ktbWyoBFkYMY6OikI1OVKjy
9OQ2lB87o12nNWG+y4QXRE4Esrw3p+shezDpinc9fcBPmvwnvfG5JuDBXETpC0PGB3TYUASJslCA
WxE5RCQjSk/IcA9K9BzgHhgQJGSHeyti1BSaws2BhkNPFwpWmuy0ipUSbiA5zIAZ9yQb7JMnk4+a
YRb4UqwffKYfJW7vjNoBjzJGXZTf/vtvT1KZMbOZTbQZ/5n6VmYWPTr1LqMY2CmT1LonYcodokXI
+uZWHYxWMMiYpIAcMkwjcIMjGkhA5jedJcM2P+tMeU+am1FQFeY00C0bKkLCLkVLhtkhMveIWf+q
MbcY4rnTnjuKFaDpLHtR+8ukJD3xKbgYsBqOGAJ4NS6vP94B+SoMvugZcFEY40T6o0TIVC37RRJ3
gPWw2HQybg9TP7QoXNqEuh/2DK0GF3Q4fy2grr5kvTgF1DOYJW7yXYK5nwEsQ5NBr6B2bDzfBDYP
/Z1P07Hm3JNEqB3+fxikDXi7fM4q6qVx9B7L0A8xTyfMBXIUDBSAbQhQxeMLXMOAEvCZHpXR+BDu
OCAUEAVv/eLhYSLRkc0diAhemsV+THKKwwSO/rU92bEIrw/wGKS8fwnOw90gyj5v+B8vMokPuJux
6DTvA0nVOb+HD5QUpU1z0yOVpAM8B9PDmETpsXYTSMgecI9MnM50GyaOKzyhKHXdMxvcOoIpOOXI
Fi9HA+ulqnHvB3/g9Y72/BAIfX2zERT8+WBPxGP8zV4gw8Gehwp9ifRtwxgvvEP1+dEWGknPog34
yNAH93zOP4y4LWAnWSdXKbMLgCnmfLVNLz1tvZ3Hh9PYzW/u6eSRoKT3nYvmXVVHeQTHHvY9bnFx
u2SFnwKsrd65T8+iIeATxwvMyk8X/1ZF7UvY7gTd8ZX2B3vmEW+jITP4eLdX0IV6hscOXmKG+8S1
putd4XZcQrXy+qqr+SQiY9cZPQaV3/Z1VMhG3Kdz7OJdOa0jJSnaOJrTUSyeAz2he2IA7Uhbc4eo
O3iEOOiG5+w4LFMdjKkar/FaJI+8wOZvSbcz57VwouWwHzeNU0wOo3byCLFHj5VUTziRHuKtXCTt
K37GDp0wX0z3e+RYfWdPDEbRad8pcRWLz93cvA7CnhEdzz0PMTEHBjwnx6NTYH2WlKkyYK9BY6Uu
as3KdVfhJ7p7Le1D6chN5oinFg/BaKC/YgkzX543EPtDaO8CH/X/Lhzq9Iq0LLYgtrhYGj+eGBw7
Vg9H5Dmmn5LnmQiPiy3krDT9CEOrYhS1tpn4njA1ZbIsCSa0UHDb6IQEqlME/yDkjnVilQvKgQ0V
KPNWmSTJDvtApwE6rE9+Or2Kw9cN1+TSQxvis6ExR9u0EbbpJnyT3AY6Ia7bDABHIRsHh32S5AY7
rBeiiZQfVX+SxH7Ygqyzp+LO13FPS7woxsHEWJo/5SrPe7hn2pXerOG/9dTjnLyxvUJ2YNdVdkki
cXQpcZLpLERaC0eltfzDZ3MODbPipZSZw4+HsCN4Tnds9QUTDoRqQC68AFPR69j3m+3vpJTZ9xz8
srTgS2GXwZuAtZdgSD6bKHgyoYNcImaEIaw14ExGvB0iXkeYKd4sPDFQsuzhrcnujPesNTTHPcQL
1kaOKwaHBNjvfHI9hBKxDoEMI5q+CI0BA4AFcPwniaCgiHKU7QEYR2DGrAeUArkGSjA+I8eNw/hH
da6UU0KIISv6N2frc4ZyanZ/czpOZeY32HuTIgwYfhqzx5rvmKUBzLgr53YCjLpBu7JPKhVAum+D
TDIhli/lDXOI3QnUEe1LUtJuf8DADcs4eB1pO0KrZs/QT9WTNomZYPQWylhWDmRZ4Lbzar8XkkFi
FVxIaEcMeilWnc0HdonFUDl5L/2IsSq3cvOhTMP8oyXs1rkaDigQN9RUeyzAkVZAabzJGH7PPJLb
L6x9Dp3WyrclhgxvuzwQH765kEE/UNfZGK5WE7QjXFFn4BinrPSbLGfUnvVGdoGKfIwF6fNp3nZF
6XQWRryGYOGydz3mbD8cIbyHgd15C6KQHhfT9b4ucKlzuFOS0FLnzvrgUhQwk3lgIGs9AomVPtn3
j3PLHppFc9VenKP+5DQ7dj2ssjpXr1e4BFkOjBTqdo+DA8EfuIwBS+3mHXRPOWB0G6pC13quuAFw
aJkasGOpz+CtuvWTAgv36wjqp1Bf2KYJD/LPEr7HZJucVNKn0bs60mpsgOKEHBOAwVUOQgSyZy6j
cF+OXmwdXrhpuzJ3ISV4vnwLvZIHWURN+XyH6ojDWA4IVlZOwS0jJk46yUi7OK83mVewhLjazN+d
IQzC+TfkBIUhKZOnZHeH1Y9udr9P755F2JKEb+2IEo2eANcWxvXIp6m72Eb28FopIh5mJVUxJT4N
CkKcwYzzCOz2OOuzsUKNFTJde5vq8zY5TqgFOF+v5pXJgvXE0QkX3fkx99W3d9qeIj020F2qXv9i
dnISo5z+vzdDdBwDr/j4LEpOLJwRi7+H/+TIsu+5Ka6G+bQX4px8h32tWTg9YhLZx+EQCSJ7ex6c
X849D54eXHhkvtxdEpyvpVMPD4PuqrW8E+6rWCBhvYvfRjGYB6eXU6VdurgioyI4JnKWRa05PNrv
ge7Va1L2dIATVgAswZaP1YqMZm9/xyS1bpPhMN99Mzp0hic8qqIG23HV4DPsKX+wH2F+d+OhCsW1
BT4YxYgDCZJ6d2fxWHSmfsiPQIItwmM9JpWA6Yr7y4GSMZFt+MhhSvo79ow0FaI2VurMHCnULi7U
h80BTiAkB90XiAT0kT0OoiIV2hQBUOFSJuy/mnC+X5DyOY3ALOakXEG9GzTu/D15W2/U/RMeAjiI
FudQ3y7gacVX2cuYE2Vs8HDDoR+wVpcONJSUUliozNUfU3ziNMTenofv1PFzzpshXggl2ovribNf
DfQhsChGA8pYAbhsRUb8XRxzr8QeatbDwRFcj/P56h5nZ6fPuQ0Ok1VjI35S9fact/AYTgYYhKdT
B+B00IvPQK3nWW/UBGxf1+C4aYJPYYGPaREn+YlSwoh55VvcbBWIxn/VoJ8+AER1zXpxzLsNOMX1
YR2mdxwI2A6eXkXh0YFbFNyAKZI+QehV0vevGUYo2bttAgw95vxBHeEGt9/UEsqN07A74qOPYA0d
G/dImcJr+N1R+bXy9JTdvUd4Yl6sJzr0gOzCcHWgjHod66s5Ooq49t0pOO4CbYRdLWHxDPoLvxys
NccoeaL6y7AXV36echm64y9+jQHzUD47FjiUILi6r91zxuY3//at2ldG73l7obs3ZpeULevYCEu/
4lWfqEqiImkCLGxy1G2fkqSH7mj9ceJ6x+RhCG703Gh+mzxSXPW888yYXKKuarYKq3bLifogJ+wx
yKdrxOU8ZSFXmjcZlKMzcygK9wszhtSYcC2YCPtXNKcvq6DeYvDivlM8qP3umBB6ImKQ+Q2u2Sct
05IrL29TDe4krwBelwRFRHevCW7xNeqnd4LGwBdBuVQc6qJ3yC9wx5XBetsftoPXXA3UDcSIgZHd
g9otxnxEtCnWNatmXKAcIjdTJeIP4ovLqvF15gjq5jCi7hzQ0V0iLcE6U27fY1D4eBm7R7wAdBYZ
CEwfdBDnhceAJcZz1Fhf8gCCY1CNu+O+r27ORBQrHKfHGQR/LSnGevIYNEEVdvk3NQD7bHgHrmAn
qGb8uzFRBojEUfZ9HWBrrwp7mKReQg2KNZNiDhvuR5+ps6Z59dvLrx4UZmKM0zajhD7NpZ1zbDK0
atw+sb7us/GvMFzBydz2fZxTcj+DB+2ex/jqxZJ7Q1ks7G7u8Wt6z1372igfK/tKd3t7hYf7w9SD
JdQmGKll5pV3mJ3RYV+ZDvjAzUXP9tpIMvveeXjBnwbc1X6fMUA5LbWnhY/BB5x4dORk55byveND
HvQn+qg/OVMMjB5xv7bVqLnbb9VZK97x4d7DLsuvvTbbSDowy+Pp7HoU911yGhzmClghMTHq5j6y
2Cumg/wPfdHNU2v3frEMHLRHjzkTDw7vuO6bTGn1YW95pAjqHM02JP6EpfLBgUpZrq9e9+0xnxCk
OLcPo96YnUmXliBqTQsf3Pxu4gbEUnwiW5nrYP43r44JMPoY7jf375rJmICuhsoaaAJE+nC1eeUx
vh7NvEeKEaD/1cZSh2VG78coq0rebyq1U/qZQ9U7ECiFvm18GJFjkRwh3WD3Tnej43nNtR/TVzMO
kISgN35GWMtwWkqdHVU8ONuf3paSnuFRhAq+nhFPiEcRMYk4H1A5sO3SZfpkxihBs+VAxqBQZqiw
dalz+aN1fNRMZQl4xS9JhlrvxfTg+McCGhWwymhO7TqUQqtYHUb1HzwFJjMX/LZ0tHHX1Jg//7gg
yfvvZhFLMwebIYKY0IWYwwtyvBhRnVcnmjle/zDiovwgjQ5pzTdbeGaKW3lk1Kw+AjFJxmwFGj2h
ShCXrBI/odLldMGSkYJt0rf51MqyvWXu045OaT5CquUdOL3ksojLMfOQGd8cywf6MLlCxxUyWg9V
P9+bP0xTDMuCaI7ZKW0Mzl75wFxR/sK1uYkor4mY83gJfuXlcxmBlujpihC8Sa47KESxkvdqRc8/
LB7ko2hbbXvmh/r8wcmdvOPvH1clruPD6MYVU6DPRNzks8cHt7BNx77j74Oc+7PlMvMR/pDkRKSB
OdqkM21CmQV9XZ5KI2wQnoogThF7yPvqG98TTL5AbkB+cxR22QdJtS00EFkJMiHujimZoGzBUEEv
apbuc2bMhRxZ0SgXDm0z8ey11xFxxse/zeo/LgwvXq0wPwMNE9T1t0jKkbY92FSj6JiAr1AHffj0
IAqtLYMAi5GvCO7k9Vhd3JYj8eQkRh8o18FFnfqvNZdaji/s8AqnEe8h7JiC+0GPenBZvKOzpc3b
CHLN+x8LLKxjxmppz65gZj/RuJwJAxGBgCQSSyd2TMp/3J+puLdjE5HJ95ZG9o6O6ae61of0yIMi
ptLlFw7pO8bNaozaCiE1CWd6TlGJHMQ/h7I+KTOP/OZNYBbcFFUWHCIPyqUSHifvSMH0owjwUmiH
KYcuZHbM9DkLhj/Qs5VBbj9ncr/JrKBTOc9ws54rY2m90Y2uZD1fRi0eWtV5ZzU4NO574Gnom/g4
JWgLqUsUuo+WzN0fNKznWe6yOJGnT+r45rFMTX4Cd8tnb0F/tn35DVZvfd6Mu8B3Fz3FdXpC0fRb
xqCiOBb1IHwCcODm7N4GjaP46vhOKQilrLH7K3L7EPRxs3j23zMEIlOFr3YOWYG0u8WKmz/iypz/
ihUfpSskploGeNdU47tJrGPN61PX0w5K4CLPPZBAEV3sJr2vuNCrArKCpHish8DH5mULHcdVdj06
t5vVjJ941LfQ0WIUy1+9nWHlc9RBCSz8kJvNyrU40bl5LDbztFMzYTNh6fhPnNr5oEx7uXhuA3jk
yGd4MHU0KzYxbpO2lc/TjNg+rql0r0yX52WKLN8uuCVyxW4rBqP4tGp03fy2bD5rS5YX3wIiSy1L
Cp9XUUi82U1bcxpUlKFnr/buf09s+F1je/892jWxpoLGUAOQgz6neRy3kTIEXfu5rFi1fVYsaJ7Z
ZRQgip0jaP0R/jEJWmN90h+zwYI8UnWycd5piuTz6fNLev9jROJXoMc8fAe3PedRa/MoHoiHO3JC
aAgjTzw+7DUYzq5Eqc0QcNLhTRX3PZbFin6ZKPI2X1f2RcBZXpDxPN2eGr9SprV8X8LN8BBhxfo8
jrKAb6w2ucZPKv7Zl+9u8JhXFt7Q0/uAcD1QBsOizBrmNGk8+TyCFwZM/AL7PyZGuO1g9chqYGsb
lXxYUVXiOjNeD9k4gRuJuZycY2V62hZg+8SCkj0ikR9bZm9YcBEv2CXzVNgbPRKe+E3RxgFrVJ42
gV9748SAALsoG9fFQohybIGpPPeRFlr18OxRPAQH4uA210bVXqx6DtYYO288Z59zMlIkRyE+YSIv
vnfid6l4ivfMGhxA7zDlGECTT2b2MWDPkT8ZttjZ9iAbioyANml+i08MqUQ6LxsbOlXmAFoPpH2H
qAW4xnnj9gUmxrMitwYCGojQ393HTBdYBN4ThDZrhmgj8E7Ehv+D/Mgt9zkeBI6y4PWjvILhPh6L
A20ocAtzxqHFnOUfqDQkX0HNBScnSgAHelMTWuLTVdNKtVE7o2oRgmDt+fyxpZhtejgnYmksytgB
bPtlGII60FgOh4wS4WXSxuEPNPM6HsTaTWjv6c08/B7Rz+hOhvnWERsyZ6mZ6gdk0hmqcegA1mOT
7OH05gcMyuY4KTnDH/4XJCwR4c9ecCrESAZsBVUUDrBQcA8X01sWkwFkRK4Gwxbkxv+xdGbLiipZ
GH4iI0RE4JZkFgec9cbQcjsPiCLI0/e3PB11ojqqepcyZK5cwz9QEUwRDtjRxv+50XZrgkH31QXD
SqEq/aACbk4zxii6KwbY4xd0rwC084T68i44pFIGJWco9zxaqp5oB37NpcRrBhlzOCglJ5jrnhhh
eOLCNH8mMfUm1h8Jimz0vD0IWB7PnoI3RRZCmDZgg4CAq37CpE73/tEYBOUNNZ2pTtmlMunaImnZ
JXnDo9PZdShKUNeLgaNwKdKRTd2uxnXQ+WDIsWQKqa0Y3SY8at4xpu0SIp0L5dLk293zCdfetyui
Q+iLUuufR0sG68vbBKEyxrrkjKQLKmZuxjCTMTJYTrIa3F4QHOLlMddQKWvw10oB2iV2vACTARTa
CQmG4mUzjHsDWZ82Q9q4uycYcPUrz2n/Ka6OF4O+M+w4lgWdh3XfRmlNcL+MB9ju0RdKa7pj1LVh
ekosRpoPNCFljsBYaS2x5nmZLDoIDB79ssReJSi5MkPha+P/INxZ+Fcd/eeZmefpxF6gezEOLQZl
zHno58oRThME+ljXFQIqrW/F+K8nWNJluBNbMIZSM+QdlwiMSv8JmTx6Z7SxaKYs27lrQ3MVFgTg
cWZVcxellx+N7hQxk+SaRRWUZiOu6nx+5a7eE1Exu22wRH6E36QPJKLP4UyeC3dBjqYxn63+RqDP
XLyKIif4B5XfEaaTxOlsyj7bNiS3z3tjaCbw7lZHZilOw/F5C5AIrzTLkUIh+2a90X8Dm8j+5SuQ
HFvS6+eYYTNRh3D2WiK70O+LPjGyXhv7b8pwh1uRac0OiQ2RK1hQsXjy+Vnm+DCLs2SxMvnLBaM5
kOQi/MEjBLGXHvbgD4W9jEegKPc9ZBM3hqlgir8+UIIEw6ogbvD+raNLOKkCalPy+mBHLIVnjSou
2qNbOokiHvCeBXU8DMoMrfAfF0WmmmihHETqhlnpfrfmZT4GfApNzf1O1v6erAGVTraSDPIOREaB
2Mr7YWuPYRYlIInDmPV8pKvOOp7S6Qw5t2B/QGocY/5DaoHnK/e0oVMM35I9yVsB0kjHHVK/Bz1s
kxHOYrqgjExF7JEeG0infRea4465Q8qL4NH1Wt5gcWE1Y4SKvgkRB7HSPQmOoH2Z+oXtsHn3h0nA
9gJ19eIm6rtL7xMK5/DvprCimWtcB8AdniiDFESF2ThM4D3ubCxRma4eIVx8Vw+FD6axUOtu3L+I
EPOGR9histjnePJ0FCxnPCXMdwWS2e1wnrMbmTxuZCcSJYlLiiTk88frp3HXcF16srPu4YwDJTys
pb4nCiTlAtFqNKJgHpEzHsY88Q5jSGZ1tAlMZeC519XHZdJPbjltdyEYWIiV/3THaOjStcUscS0e
r0Cnf9rfwBGGFRZiwV9n9+/p/li4NYk9hDfp/n1DUrkzyFPHoj38ALTJg+0cEUFinmGNaEVDSUoK
3yrg2SIxme5Tor95dKAdgFQn6WfRcIK6vMsERcR/N4pMEYEqocDK4J3bQB/BIlusYaFTwDDN2kpd
xlcK3IMLAZHijJqYDKpDD8sGIM+EZOzjeX40IMHC83TfAJL3xZbMhi1ALHtIFp85HA533MeBwN4T
IfzvHprnshJBGAP0plaezign+8A5UVrBoW5eHSWQQUI88IrZBWi9TDc42PW/H2VAIRB/yZLrw5HQ
uYHuvZIetag0nNNs0S3i3YxwDWhk/vEuUbJspF5sWCp7cpQAr287dyKZKK0voXPIWCuFCEl2A2sy
HvN9XnK40XoHQsFhwoEkQ75xyJVs4HeKgj8d/SnbjWsvYn0A3Qya2+kaizu4AJVIoRANSO0h7RNO
xrEr86mSOk0RCBR878aKyQaNeOIz7cJw3/2glkRzHpQLABksE+UakZPpX3bEoysIGhFTvblMHOCA
eB0vX+TuzzIcwX0IsuHA5t7vEX/7gvYKG4U8ZC9wHpEA48xWICPYnBDsrLCPhCsbV/rSY9HDpOBm
gkRTmlPBY5zXcdsg0Cc8Ho9FvukLHxFCKoSsiv3MPkMCBB4AX9LrwTdarZiDQWNGQIKw8PSLqEmg
trj6lk/uwlG1l5wBfQo5P0Cc12DZWWL84mbkiM4c+PSQ0HTWI+TdJV6y9KtzajoZTWEQHrG+gNj3
IXtBJU8k5aUGIoLH031zLpneFE8pgEOsbVO1dtUomXMFsO94hWXXWFqK7vvsiPDVYwMpuh7O9tQ2
wfjc3QhFC9ki4JZkUk0/mVrdqZz0hOl/6xfgpPZAvpCsktNZxi81Ihsw50D/CxAhZJtZqDJ+Y6Ib
uP5F68tz6RC/SVKnY3MGCwkR2yqDDH3bpuVcOkJoGUk3fvuaQxsn6zgNLUdHVckJWgNJmk18HP6G
HwWg5ydg5A2L5b/5EjIV57yQdXhqcrQ/RGDC63dQIaARMN7tGEYQF5hMCqynS2yV0gQcp4wYmtsx
/wiicE0C+X75yA49BCWGVkecz0hWzZXZcTOvStvuPyQWb2gZ+35brYR7sPB7RS+KQPdFfyWoV6hE
VGRh0vyXiXh16ULPJ/7/xlpka/Ia/v0dEGQdtkHrXfvQQ6ec7ZxO7JndbLYA8vL1VrUPd1GGp5wC
YIuEkYVi0GvGiiJ/243J6T3QI4EG1gwGC+URt82mXPeF7wccgtwNB/ib1GWgHw/L/pQusszyTRjM
PNDS/807lwykdfCCXrIOJXKDnDK8vwjg4QgEVfCU1Ufk58MpGpB4bP/DrU7RX2afj0VU5zOCU3GG
8sYkeqqrZf95dAv3kbM+KvVhmuCQWnuVmFsBX4O/JOdR4dzmLPExtQgnJ8+Hp+3cZ8vkNqGgEb6Q
vQrm3x2y1XawBK3F65Isek3NdxEQB8ijN1uOAL4HGcUKzMi1FtQpWCeYUpRY7gg+a8U0HC+8IXZu
F6hAc3SOeGgbgHzIpMgJHi9F0dQI0CURfKMIqPBcIcn/i0C6TSeRBR5cgY2EcOyMgMYLzV3iH6FR
cEBoJAC1HNb9oZzRcF6ItD74APh/pDXI+/W4yzHbhujxe6CmN6/iZCheJILw+1fzBucAjeBFxWvS
u6bzelJ/jL/b3/mBHki311IDREtB3WGpONkOUEIV3FqXuEEW89N5qAYzXEd3s8OWxRGW8z2cilnP
xUSLlkhKzgy6CKRVx+kh3UnftBx8UkQTU3TU0nCHMEJXRC1dMGUoVZEFiBSaBH80dUAvuYvvHglq
sVo2QcP5nU1vVcxgVWpAt57Tie72eprfE3ge8AyBkqXdHj+aM7Z+YLnpvLw1mg9QWUKkd4wnUYmu
MDlq+OF7OEKow9MbxCoQyf8yGOAdHNjeLkFRx0QXpg6lBGwz5lUAS9tJDHTKGvAa4XRIDW4pyKOU
DXvaV0KlCt3cR/U/lpkvoYWtYLocVDK5pGRlwrAhpyNUrBXjOFGK67ycGYkhF8Kzo1zBFfqw57Yv
fVw8hXIDd+qMXNHLWV4mjNbZOz/AZAfu3j/hsZ16FVoprDSsM3AJIX/9ydCYkFtRJsHUgX1HZHny
J7HjERdfYwMnjGtGQrm7I5lmndx7AGvwp3Yh1pdsn5crrP232F+wsMDxfhBvqYKCoqGv75l9Qh/x
9zwCSY2XICqEWyn53mDTl2YDaE70Ud7swM6YUhGd1f43ioUXTDrEvqLmI+lNd9qwcCApQU71N58N
0RusyclN4TntQTix8+AK0ScTZNwNbQdRUKNdGO9BinMBpO5Jn9xdyvSO0wjYW/tiTkGseSQDfUnw
xzRhuUzWBXrK1OGYn8OMu0nFyY82u2m62/Gqer3WvgvEgdxYljYCmPQGQLI1ElazHVK4Wz05TEQj
bZ1+3MuM9AZaAwFxZqJjR6JwGIyJlvF30gL4U+w4P6GqCsEWCcP5nLTupi69aIKtCWol2LuIqhtN
IbIAtqpoK9H3eaAqBFPPdHYhiqPfCbj+Fuk3zg8eYfNli+9mx0XtHAVFOY5oXzikJiTHCGiwzNwd
4e3i1GNSIB6DaGjT46VPiM4H02FYAjhcFFu2AoRFjh+6hnZMKntmZHiG1nCknIg3CZGBuBtm019h
BnrIJDZjSU6gKBMlyQMoPJTBYRJKtgVkB5oxqQcrmWY9+D9aDV2Ow+kG7B1BXEx8GNWjt8xEX9zb
O7Svu6JozqM3ox1kF+Tafy0yqSRE/5X9BGIpGYJzikYSRyfBkFaMrNu0NAk0lFB7prCyBkFSwP8H
/slVoJ6B2iuKCwNqRNGrR28wyqXxy68zIbx0zgAsQB3SYVDFNr0M5OtQ/6DoMaM1uExBbWiD2Rs4
h55JagValuPsmlokNScX25CM9ry08zLQbvzh08vxQAoJDXPkBQIw02Qm32h8J4+ALMY3sZ7J2lFj
3JHxSDxwv/MwRfYmmoVkQ8JNTOYvPHc6Pu2YNhrBvBPPc4ZYQ1GCcbpx30Cnym2Kri1aMD3q3IUg
UuhMx3wgjVbBY1UAaqlXX6g0HLapyWJ2Z/J2evjTf1yWL81DQazai+17uEIbF64obRoEWeMyGiNa
JNo9PA26tKUiMesEtBMppim2LNpOY3YtB9QJl/t0Gf+n+cF3A9HQf3gymOBs5Rf6LjWnd9u9LeZi
lFSrJfJb/MM5Z/yUfI08oX0ALBVy4pH8k4wwWx8OUTX7ldbevA6GfzZBDd3PB13KhtL7fx/0m+io
UXcdKGxZQV9ku+fpmOqYExwN3XvYdk7RP0q1PyQPyA45U3lmzNVoyt9D8sMpFbeTnKBmN4FlSy/x
ZzfAqXHsAfOhQDYca/V/iRz6K4uFxs2TFs9mxEnAeRzad/YUjZBfNBfZnBy95PE+XrM22Mp7AgiL
jgwKAO4xIZdXCO0lZO1i+GUqchrqYwi/YP2hDhrRjG42rN+OJ1UhbxNB3N95IuRL6foSb5AjQJyR
IawoYgg9H/IDyDFp7ZCEeeD6/10xRiIp4gTZ7U5HTh45+YG+0lBZJgFoIPyilT66diE8Bx7siZjC
s0miDERyLDnQZQiSTqQmk6RxoVjVY+gXscrpDm1Kga0hPoIXyxkJIlF2g/TRm/iH2AcW7UtWi5MK
6gkSBnDtdgcRei2ilzWhEPpE0qLpQf8cC6v1PhE8sFBOZ0TVmZkIH7bgKlpdfJgI6cQtDGeUGbX7
s1lzhcrAabR69FdWIKorIjsyXeabJVAvSlmI6ED+3MU7gSYMakIHZen46DOBsW72pZppBUxUfelv
AX+TryZmU6pLO1AuRyQCD+EWouVyazZwts7x0Ikazn036AGVgxuqabRaUSmDyzzgK5xsPBms0FuS
BLz2bZpb6C8NOK0BZ6ECgq4J326Of8ILFnhdro5KjBYL7bBu6d30CQwrutO0k2e/A97vqMngPp6I
2wa9VxdRR/Sz+ZnKB5pvoNmsM2H4VWbgJH4N7mbOE6RCt8PdE5JIN/dnJC1NuK6rthqUfVT2EOlo
M4p79oojSdzN5j7t3G0pP2NI61lxg1tvAhVJbO7DHHzcIy+G2Sr3IL+VfUbL8dc7t1WFVUEDRPEF
W3Ea3v46/VIuKTwS7knhVdg1ejmZiHPcXSf36KgnOZJ2cNqAb/hmo1e5B/6rvQP4mHbuZ2b4ATmG
q+IzQhQkA8pyujp6w9dsQOsVpifvNQqNOim3enIcmqTIbnEcPEj/VmiBUdhNL2hNOTwDdFN4l067
FQMzbypwR7dZWbq65lanadb6a/E5p+mjZshNGPyiZaCIgOdI19H66+qDi7EwG6vz1zfH6J0BIiZI
3hNr7Vlp0RgSJh/LBrJ3MZ8pz+cwulmG0i/JFxddsYO9R89yWvslTU1xd8c5XpZ66w6xkmee3/h2
HH78iqnvC3aDzkPZN73mi3blJ1o/Fe/gigyDgu3v5xN5IwSORaVx63bDP/K6bvgg/xatGZbZ8NKM
4Lnd3Oc7aUGXhHbA7AexEvezaKWd3jdtNBAxIAo72dc32ojSOFmLvq4FYELYH09lDqrFOQeDk3PF
xxF+pqJnZNpO6X30pPQOwtkM79H1pnCzWmEYz6VOLNyJ+iWGC3xjfGoFphlWNUNI+aZCi6vOFkZD
I7lhKG3ScQHLc5mZmnuiwL8PeKl+8xK/oSHPrF75IE94Qlhbx/UpeftWntRmYLUZcZagGLYdj3lD
be2rZhfT2WX97uGo0GQCUbaixqOXu5c6Mqp+++ouSO7NQek17/tOydq/vz0zd03J1PHZrN8QXZ0V
rhgr6Q/bGFE+WcmCJ5UR2Rehcw9oK111RB9frOKA5V25j2t4QS/DO/W/KoNQx3JoB4tz3de//crm
SR8j4ivb9x8DJnkxLPQH7kd9EJknNsIDDuHAZHVz7xTkmqsPYEH+14pqySoCo8nbEZQm8Vxfrx5w
Nq+sl0G7aDgv+lhgr2BtDT60/N6916t/LuPzc3G1Btf2EA+eG8rxpk8RKvFAJ4G4nMOOQTf0eE80
gHVnVYveCbolZfKCWdBfG4VTEOlMDLSYHjvtb/T0svao9ZhdDx5gvlv3dlQXSNBl3GrGTbILy1Tn
c3LYoKd5hI/n2IN2zO+Osaj4ctceaNW8/R4dsfJdvDpd8+AdWUqWsg9e6wxAgedpWJFtjJo8Z+Lu
keqKot+rjq5O8uEyw2Cdic4wrBC2PUNLsfju3ozY1N0L49out/+7jq967TmCTafcQ1V8AT2tveoV
EcsejuyYI5kEJifR0/bAh/1t1xnQMzV5D2u+BcicrH82Uf3PWvHAKJC93W1O3eXY9AM50WlhNSIY
8w9p1ewvpQjVklDWI6sPnuyhKWFpKJG2kWgkyAE2PvJODaf+IITX0gMeeeFMJq+2E70xdI86p24l
2dZzrB+cIy6dB+c6xv4DUn/LedSOxY4PO82wdu/rgI8xPN1Hve3j8kTbWvDYaIumymTrckSRXbq4
mreTHKcdkodT7iba11miXpQ35pY4mzaC8iYwbCZATotZU/+DokbuburZ5gDkiDQSOOmA+zwMQpKu
5/b9tpxDDUJW5N7T4x+yq9w93iNX4D0Hx7qpW+HhlmiYLvXacYOXz8v/G3I3BYHGgcqYa97o4Nhn
xU+LD/Md9Jvz2R74HSbeyZ9MxGGaYieKAMTRwtja4nlvr2F4YtVNr2LBYGrZfxNB+3dyFOCQGE+g
f85B5UJ+eOvBwVDT1wtGdtYKlif6vgyjES531gNxQ0HINHOYsIncDZRPx+lfouBU8IQObMpFgbda
MUGmszmA8LifFy7EXul96vG9GV6/N6qXKzRuXtgdeLQ6N6PD0TNSQJTOOfeH4Oiiz76tq7n4lB4A
UfDFOt1KrymON9dH9yEihF9XgS8Zl/Mcw5wCAsQjbkyO5cQAhEmnV2/3acQLkJ+ZkOm9z/1z8AET
kQVrAr3erw3VsODv19tzUNESb6K6ieZ8/XZ3zKfwP7w76HFIeTgWKIIsTP4/7RMCFSt6rZHhalSe
iK9TOHYqj7rnnDDttid8Ca39J3oyEAKvgM6AYl3BDck6YJ71x4j58U2k5/ADkvEl0y9EdCQJ1HM5
bSZN+lvwhBWo0WnR9EHnV1OwOxUXYIEOgVuqBK2GHhYB3r8ucv/pff5J1HsZ7A+2eX0iXHzeXo12
7Uw7unnLfTXDj1vAlaWaoD1HVV0xiPjHOOStylxVd7/5Qt3l9Yh3ZvR9BpbJbYMTPAoeptzebL9k
6klvi9I4aztGq3sbII8AMgU92fE9SzIQbJkMKDvnAQg5IxK34eMhEryaSNILgYW/cttboM0NBiZj
pBH32ZQC8q74oe9LvapZ60Wq+xHJIaSgjTJsg3DCw0SU+p8YaKtCECxQl7Dxw7lHZEw46duc5JOi
p7EFcrFTP1ooN7hHUEBOeXEotTjxFxg5fZ1F4dljw3nRVrY9gAmpORQQ3BhQPECWX1Mp3AmRsm5Q
1toTfUKLiP6VyRJqj86cb84dOK97bY+yLD02VpwjAEgGJEEx3NSXQ6ydaMS+D+zH795k5GU4FyDV
l7gx0HKXs/CkDLK1ttqa3bubQ6lDt0fD8iJHu8BZ1+GhVk0S5tuGZLB33m2hhGvO8V/LcMmPW5xN
068Wvnfvk2e+3Ge8wsqoHbOjFuAuXhxJpy0NEUryP6ht6jq9+OkVtWCm7Cdsxef7Nts8PsQ4Xtfu
aECbFM9i4iaeVsQQ54PM2uTNKFyXMby+QbjqrcyTsl7uQZ0K71F4OcAbhfx88fRAC7QTe78s7IDW
bayV7pOkDcojegPDfscAuvbpP0psQiD7V5t8AzgOin05rfaHCQxoDVLQpr44YHoYI/VbC0TlSYJx
fTiHZon+1+3vwZPVXDMDu0xPy+g1Zq2h7XWYBquLGM9hVc9NPPkGvNe3o/bwrx4NUTf1Dow5Ow/Q
P9JdoW6k2VjR9C1BL+Poc1ecLbY4jwKFo6ykTzPq52gi2SnwcKBoV9dYI3tfxVRiNPEVWgaaE8eQ
jopjAMp6dHmTqaAs4DytEBGCRxHXnBoabUga8LTg7pdo7bDkxl8X74xzPqR/VztPZDAa6gFdVVkC
1mt2GxEdsiYxanwGvfOcNuEM/gYhawMAApuDc9Fi8HNgtgdwyUy+n5dzZozKUdJoROapazUWx+Bp
0sTiAK+KSe5zep91tV4Z0oC12x6Kfp1ewXtDu16nSe+vQbSfPaIYQi5gZT34QIDmPkyUui8r5Yt6
zTlXoa1nlqY6La/uqDsm8oipwJFh+EihVgtIDgjVrqKjI0mPSBc3A4a9WR5+487a0w4c2Ma3/9KW
raBl9dHabjyjj5+bUXZave0eDSiSs6qVvJ/pV3Fos2VqksWs6X9PKjsGW50djP3ToWcVHl0o3CeZ
fH95WV0rQkQN5KvzpNV/EsPuSzy4havVfdKD6grrA8W8xotk7/Pv5ZkDKniWplPX/tNWlI/vltQu
hScSaqYd15pjnLChc3Mcqkwv+0QCWrM/io+YWSu7cBb1c2KseyT9DwkkMlesfAJC0+hWPqkopVme
5t+uuWh8wUpSmVEgWZmqbBqXHarh0j2tx78vPl7ozk6+DMgIaWsbcLYLGqQZndrKKgINagmFyuBy
dBEV6h+iI3pZdcQIsOnb56hdBE2e1KH7bnjXzVIPOg2/bQUNu8+ZjlxGExhZijs35cHLe7qoT2Rr
71/d/zZoV3fuiX6LUIJGjqDjSmt4zkyXrXKXhtlnxRTsfFKkA0KKYyvOsRx50pB+75v/mHGQzoCH
oAP4bMMti+Bx572c7fv04dbBB6GLdBMtlA3WhLALkAdFOupLBHx5l0to8KLdrJU02z688Dx3O+mi
AfKvE71Zx7qbUR3SMVVnLWmudgR62r8Z2evuraE7eaJOOAUtsqCuQG7HSB0zeLL6oDKlpyDzPXPM
e1gsYKmAz6IVYyLHSTzjlyWzo6NqjqxLrwhPRWTZIU377XVwHtwALqF/dFM2NQwtkfMdvQj025ke
Me9rRknbdhgeAV4e48621EzwCFapUFL5K1AEqLYMmOqmGrXOng7voQBld/ZaRaQfJyZZJQIALoZ8
D44i36h7hsGYHTWZVtI+Td+vq3O8eec6+pzwqXStA4YR1xuj7ltrf0vyOrRvf/mNBFvV6ct/Glv7
7b9NBlzr3cVM8q6WweYLR4RuslxRaJlOOFs1NXn0XsGNiTl2Cob7bDv1DQtSOAUItThFh0xKnUqP
a/cnvH7k7Dk0W1Sal7Q6qxc390lbu9dx+FzctVhDtu3KWm5BSL1+aQ94QNTq4GSgzeetdReJqTY4
g4dvRaOmwb/1rojquB/Zch5rzm0AuTR62qv7PMQZMIFulsW/+VzkH9L10uTgWp6Iufw6Y/5B9cgV
V+HJicy14h/warCuUM+g2uKy/MEYFV0gvTs4Lz4v9xRam8nV5fO6FXGhs1yjFP/s6eGk7J9M/9CZ
4ItSeI2WW7vXIYctO5VVcrBVeRuf8BCW9sjjGl/M7rMY0Ug5GW2oE4Msysx/2UT3CyoeXpgWrWsI
TeoZd0pPc962f/bNrY40hI5SDnMtM0YNlDx1eOAuqhN5ucbc7n0eTB6sMG1ed9dLTs2Lp8ERK6Pv
5d/j78xYyp1cGd24IJcqucmL+5xmFwWNNNCIHz4HEZh+hkNMHOb1z1r6sZrwRc1vDDQGVpGiZ4Oe
THkO/ji+yRGiA2mqqayn21g9aUC5+jkqgMHCxVqP7WxolC7iNiLs+YFcrYp/Q4PijMWPstg6cxp9
Ii3MePq/73D4jgMjvc/YAVfxjxpChQHqAhTOPaTnp3fCMQoV4/VJIUJedpxtFdWYcLNT0ALqOOhX
XaM1+qSOMWc9PujRQQRREU2Cc5BRMq7/7vn4po95/39fdNUolj5RBsXSaRaRZlPwfKvgE37Q+e9y
n3+nRtjiyDvAfgESUvhai6F7a2lFXw3Lp6DxiD/FcA0KVma31VYqonY56Xyie8aLIwqr27nfUFcq
Dz2yPb1MigLFKvp+gInCl3+2xt/qgsvV3CBjx3bpOGBz85/1Iu5zKyijXB5+zUgQPRSiBD4Jf51d
9ernnfR69A0jrcy2i6xaxtj4u+2AgOqE7yfn43MBaPfcewA7WVr2zriFujluHCAgDI0zUNn0bLrz
K71/ElH3Wygj4A/n90iHf0EIMtn4Gi+yGl/WqDV2rmpu0woheHrZSbWA+8/WCzhRNQZNDF9f/mGH
rhJycCA5aI0gm9Sela9IM3ziueEXV98I3szYLmNUYI6qZcdHpGGozd3PHr7WAUwQrpCMEW7J9dU3
dDQHUFPyDkFDOhp3+KauiZvOVEPFjMPExEXanM5L/0l30bz3tevegllPN1CgRfXaOzHt4iAblFbU
OEeluCHe3t4rnyC5d6HOGTae/z6HHuMKTldA3dW4ftOYpPvefCAGlE1QzrCcT8mJOZgvs5llb75+
yxhBd4PldZma2fBKwtfmzWPYbRcjZmTtyacZWlWX2jM4ahFMRbi2WZPmhh0dH8HjA3GNgA8S4RDA
V2y/4+I5KWGjwA0BDtwafOIH4cIelGbEcVi2GBy2HZ2RE0NdXDNvyaUISCu1wLx386+XW2reph0j
Dqlc/FIQjWunsQduasSPpME4sewez8AO7K8qkYJ9HN37HaWGoU7STtlbBIYWd+4D9Ps6dq+gWXrv
Ns7jEkfdb9/SEptuk4ZsD1ZiFbiBkrHAZmmZ4XoApK6mu6uTJAc6eqtQXm+81KAyuwzEuNOlmfKi
EdiSZWUaDuU1P7S87Ejy20kTgU2fQHN0OriekxD0Xx+sa5V5VMtikXuIvbVxITlysLpmatnoS7X8
ErPa/fLb9moSvd531+GkQ1j+7Qb2NPdeboPYU5M+YPc5QyVjSrMCukhgvVROMfvdtzl/M4jJzObv
pxgtN0LvBR4aCphwb7iV5yvIhF1ubcGpDkKsfhpMZXK3HZT7yj0Pt0Rs5LIQ/7v634Ma1BNGBLQJ
k++eXBLJ69t+/ddiDoGx25Lamdn2dytWCQwe02ooAgd0e1ZHNRCBxQep5MXb+nJANBUd61m1BEWK
ImXrjTF70b1/POYs9pIiFYoUKXiqL1sjmgLAAmm0wDzohuNd3gbkAkQLG74buAgUFSjNqv/6yLTa
nOvie3BSRta3b9IY7vcPwg2IOCDFoMuJQjIjZaqHXCyriry8EGzxLn1z2cILYYQONpQjI6OcIR+H
hDUUsKk9Weu+Db/7Fd9pXtuOPqEo+MBkM1T58Zk1RWYEALZkuyGmWTxgXpDFwz8aZh0G07YLYaAJ
VBPmgAjMSVOMMmZ0Ga6LgP0214J/jND6f1abbOEZYBbIgKnTCEk94FERtS7OZO12ouPTaxyc5ifS
Ds4op1EFNcQaaN/wHhpUvKG1+zuOK8d4OwPeWbsCSBK9u2jL6d1oVOpOgLYZ4Zdn5pBn4aF+k/T+
RE8g5lg6+yVkF1iHTiPz/qy3u578veNhgnFe0hkPO0cHZoPEZToELkft6PKnrxW53MdrNvjIG0e1
r9NbhG8xkqZaifch4w11WR1Wf5PzmH84OgRDhneegEaYOna2U+QNaMRQf4Lr6oru/+dF9+2yoggZ
RkMCE2ahDigkBM02n9QG2IRWuDc2OgpSlcpjxhbqsykPQbbJnG+yOZXgwN8bETsrGQBS2wlhjYJ0
fEw/wDAAa/zEwW8TdifNn+Ycqhwy8eD7roJUWzJfSB9UmOJ7Enuyl2+Mr00VRY/eqOFxPKqMZNLs
6UdAIMjT0TbbEI82KJlhsUifEnBhQVL/9pqL0i/8nGIhA0GlAau+Y/fs8kBLUjd8ml5o+z6zQR+C
sWNT/cFLSAjwAtZaDutz2Kx8DrUhtfenS66mhn/zYUIv/A6Y9CteMl6/CVqXyTmpOwbgNH1UuIH2
xSXYKy01yBIvvCLJ4CIjZF156PCAkjLVPcRf7on4N5O61ERUmvz8hZh2DufewrPco9vwMQHM0J3F
xDeelzbd2X+kk0rniHEIYuDjDg6vCLvgFr1KSG/94ZxInFMEfSn7em30CtUb0sKU5vNrm8JPElvg
kxRSTGXFu1N0mkGzeJsn4xzEwJbw7SrctGWKLDwtkDzheR02UJEBuqpwJElofOnqUfAQ6G7W6r1/
sES4DRGd/j2b46zjIFYt4NA3guKQNsQsaCcgrLvNkFtkZLhEMu/5fFlw8DT9GNenEIw06GZ2tvtO
XJN4kvupQAUFK7JeADsCZbfdE2sZLx89EHJjMCnoXxBP1Lm3vw1EwkXzNiggNFYICg7Bn9yhwywT
sB6nv46b0JeJy7EQClDDUPUSYWL+9JW/WQEQgL4VsvTgrMsps+Fd2i6XdLp5pXr/RgUERCVjahAe
jQhMKfT6RUxXAShQkz7/tO6xitRllx0WBd3OPusaD8G7AzQJ5AZUBySB6H0wQceSqBbMAWBctOzu
BKdJx3vFnZ6tydgC42WGoDQ5rgklIQ61aznWjJgFgohgrtDJ3xF+DUasIAYRtn8HjVglp0niGeqz
4kkDrjxLqy9N8x40NLU8zn4+zFPsH7/u5gDAZpczB15fmd1oYxorvCjs2Jh971At2YfAH0CP0iUS
UxNp6T6osLhJic7NCR4vD5f9C3eT0wGoAT+PRi2oLJCbHoC2/mkI6HgvQiXSpAAx7IY8YcAdETaB
J4v2j7CoryHtrMdNGWyBnh6XuGKS1nk0zlBkpCqAtCGGLXYPwGW/zxeCQmkw2g9ZosIuBD3cB1wG
XKd1gPdxxHSYvMHJyeldIGU59fS7wDYppV2Np0XvNKgIkHIMrfmfd48Hde+xjqT7SiobQOvPfUt1
eX6ZYovE/SdynC4olj6406P4kgmB8EameOEDaEOzh2hHIsamDwsIMydG2AEWbmcXP89xjGKGsi21
EXgJKIcxrB4kKAUKIWUKmjzERNiNAdAnsMk6sy4M1tfcGJTJ3yUxsS3AGhg/cIFwHPfyCiRoHkDe
lWvHPjHQGAvcP4N7yfaYCsjXDM7MIa9EPmpa6hzSmqV4OCJjBkjrP9Bpbgj+bQ8lFQzsJdHSN8I/
ZH1JE3Q1Yhwxg3W2ugt0DnfhFqSae9rJ4G2ORfQKnnSvQYO+UC/vXCiBQiG6CminsRzX7E7aezJU
l1/mmGugx73fYz6UK504L50ZOyVK8Hz2MJNgCoPWY450nfIbJ3j4AMn2ZSwl8LBpey7qhh2sYrC8
I6TJmhzDWDT41gx4lmBpcgFgrDl/HZ3eF+SD5w8WetMd2T0o3xGkCFpgep6Tnz17pZgVEVaYhNAY
R48HMDUrFaxylawAQYjAeQf4TYh6Zgg8gllogubT2bnQ8zSmG6TKY6GudbtnQ9mTGd3JmSA7x+C2
VEjrU5ZoGyUzLjdKICXi+T5iUCVTn+XmOTywgPDfBPCewkyhdZsyR7kHAjnFpcPfTk4kHv4z9l1X
Bq/4Q7L+UuCJpWMPGzsynvkP78T/wWZF7W8H0Jqh8cspV3qoOS2PO3EZh3IvXQg44h5H0gvlRYGE
2cHBwFrnIfNl8rgZWo32kHUUPuFmRvDI2RvpAwPdzlYsSnmd9MdIOIDKcB3j2z96z/jT067VPF4g
w02cTQqUJgEJ8qOijUq/Y0gMWKsWbSaIXbwUTbA6TOo/y5m8ZHYY6vTsyI7aC2723DU2G++VzPVg
bgZ4aHEVHDvAOwOwxvboov6ZSkuDTiLJ0LRyhq0IvbI35gdo5XxioFqRKVQQMgKxeStMOXwkpDJD
IozHiRj5mHvg3TwUqBWr2Q7uvsh7tVJQN994RjutC8gx5UD5hvsiRKtGhiu0c0m/wd9AHKlIWxnt
uFUwbQRslk0MaI+wzgyMcY5AvrpatOgx5xA6VNBtqt6g6A8Y6CzAJbL7DuN8usd/GE/BOzELKQaw
oQx9Hv3t9R9p+gfUEfNsxBNlYXbmJ3hJWIx2QwXrsX8dcXrzsCB3DWfI0S96Ofbe/2PpzJpVxZYg
/IuMEEXQV+ZBUcT5xVDZoDjhCPrr+ytPx42+J/r03sqwVq2qrMwsS8hZwv/iBDL7N6b/gX1y2ga5
w4xxsYVqtHkFiUyXpdFBD4yPZpg8YuwGb5fRwhh0QHUOWcKznIfwQlUnkYaGyWkcbXBMfL2x2L1j
u48nPwyPhGFcwkNimN2qARs7VcAmj9ur/URkDI+CeSlfzih648zdrJjtm6VsKohEzsB6mSnWFHJ0
gGY7sAfcl73CFxNDG4ARc3L0BgQMITTiQufMnOHJ2mobJtiQGbA3VPPYMYZD7cMCZ9My2Ie/HHY3
2yEULaiaSPFisVQqJeimcUUgAiAx9hNIG1zXwsID93fQxUeIpvHdCQdDiqWD7Tjgo3DGW4O9K8JY
j2l4vL5Lqi8GwyNzpRrjCawsoRsMtdlqEEKvk8lsKboGqEPBQDV9UvDRuo+ZOJPlJvUeF1CQ/D8g
1cZ2Ar/2ua2NsTNURXLJlKbdTHOJXm3j4clgWm5YJ47Rb20GkCTYmLRyGSUwGRy9BnDaw0WWQX2i
GE4xHF6srRR1ki3hxppAgw1nlrVVjIlwBMTZFm/RFzUjtjNMJdSd/WK44v5gEcpvrVhtAwtTVPSH
HO1iPdvzHrCUviLXpPO32rYdxQIRHOv2mEfDBOjv4n2XiDvouiuZTTUB3Lx666ZN7+WEUht5AEZy
s/cOmBQWDgUnakD4acJgWtHL8riib26DahtVF14VLQHkPnz2jx5279PcEdrZ4yeKqNqra/g9j/FY
eNkXBWIEvgmrNs49RkWXksez96F7dEQ6S9q0OfFvENtFCUmOCGePBd8M99RUy5d3v2xa424vbDTc
9ItVNYU/aNGgUmyV6IqTI8x15lJjapV7r0eIiY8yPSpgey4OGVOY4VlLMV/zwHtOoaWfAVfobGvS
bUuKVSYFqLIs8B23ySxzS2wpJFXQbjZuj3SFJYdqlfb55r5wD6y+Vt21iTA0i3nykpTiEcNuzPJX
1H6TU2DzeSpABA29xjlA1kb5J4NVEX2UBBwEqEmDbESGp+OIeXDo8lbHycHJONOP2sqDI4rHjJ1y
nsY0e6dI54TetqD4bYpVHx6ZtFzMTwZic+fUvNoq+zBCxHLCMwBac4tdA5V42YnXDYdi6m41rmFb
t6CHqEDrHtVF52MvP5ApMOYiDcGVwgbPkBF5kgotwt4QYxUOFzrJ5Fjtho+fFd5zuADneBRZ2oP/
A56h1w7jVSGnBjkg4pEiQwp9Vj4y14b8ODuZpBPLF8n/oOI3MZ+ANsDfoaQSbFn452QGWGCMGSvD
PsCgCN9Cnjn5dhV2I6z/xwAfbNvvyQGzoK8MsbyDYJLe+UAjq7YeGghLPoZKUN4t0Lnbh74H65SB
mYc1Sb9kFbkWfg5cpa3AWjKaMsiTx4llWDdukPIAK1AHKTFd1tfifbZ5QnBJXuZ+o3RA3W6DO14v
pGNvSCNffh4pOK1uFehqjosCWZtu0VWF8r25N0k9NWAom4kxU07X9Vhh+RD8kAnBlgfNAnMVQxOV
wQgIkUj0xPsBvjQGJhke4KwK8RwhBxEohaZnmvMDX3J183X2ryH5MksdsV3nxqGFc83FfDN3lzm6
VDPaFXkycJbKctJpgESkD78RKA+hcfd8FnZuAreUZgy9gVfHFsPEqE2t534KkqGuedON+mWfD+CR
hsLbNmSmslCmeHJIpUjRzZbMtb3TXmKqfYMkE3HVem+MPm3BIsxTRpUJZwDhyOJNe0b+s3YbwJtJ
Kd6VwXF3dr7g9dBGsDFkMioQcReHSasVKpW/r9lWOSl22T9YX7Bf0IGKEQhcc4cUVoXrcws+W8q4
Wu8BUll510gqBk4ZWAn7AUN2rhSUtwa32N1WKR6Sg+QMf//odtekatwvt4/aMD1v7wJKkQgL9be3
c8p0W9WgLvzET2LwbhpFQgvFUoy1aqxnq2LUM4oJK8dqAwh8OJlwszIh1aVQFIn+nJJUfz2jSc5a
2q2JZkHhq+EhY27VZyBtsZlHdE07AUynMQkorxiPmuuaMscFV1tBUmQrnuA6LTciGfhmYCSzPi7o
DHlalDowKytvucmhU4woev9tL4Y/49S3vKETENShV9tnHKhnoBxNhzQNKlaLJ5r1/OuWNfAkzUB2
AIWFYharm87XhFVFZd8GZzFPUXRHBOgpfy0qqdMUBQE6DBR1IXJ18h8+R0WDr0ki2YAUxP2y7uRQ
oOeJ20D02iYktEwGDuwzcj/qOCRSCXEhH2bhb06kueieSP6ZCgUEkOoTkipsVu3TH6WdCQOKVUrH
+20/wmaTQepLkqMPuXxQDadJQqRPQ+2CngNXW8wZ+Rtuhglhs1kb8UiPkV3aWBACsZSpJdAw9IVN
9z995q0xIv5IyG5ggcGf+Mj+oezZipQCwuF0SuG0QTJXbX/5OScrGAZ0tC54lXkYYQGCSraifEln
0tNVHQ7/DzfTdBdIegcDCLpPiS8MXrEee6fcCf99dfBWiuC3T+sIzi3kSTB1C7y7G32FmcCYOYKs
GgkCy15KnrIDyOND17/daBedgwNNZyO3j0BEB19XArrw9GCoRxlPAGS3vETnFPgMLIgwJmh8zjjp
Ee0A/WoXsABrZ5SjLntbLUYdiEhcsXG3BMeYMnd5jcdPgt1QpGRLc9riUXAk4k3JLMyPT22mlEZ6
YzmTV+CaXIUCM+O3sxafgXcHq7UuZr+V12N6DZypIyjGfRXU0UbBKuKO+NBaysLsDCTFPzwtEFtA
nlYPRrKxU87eXVSZgEkRRrg+tRxvvYuCwvHwojAiGhDmQfdRKeJvUeXGuxS1fMO7P12Op0ayIGFP
ZTbu3tjDHD+HwPb5rswx5LxqtiicsUOie7Rm2LW2HEFdtG3Sb18UorgyVPEHC2qzMSF7Q1QuAigF
Mgsns/RcAT1Fs0UNDpQL82K2o3XcRGU1Eu1SrJ5xhh/fX/4ZzDTGkYUwvnxiuG0cF2dEZb2/4F7z
UdNmHxEdvgsiFqK6BL6XadBY1lRpsD8H5yVwxZ0BXkxxqUknyJaOO5S4zw3ONBk1N+po2HauGJFh
EyF4GZUj02FxmE3Fg0UmF3x8DzwQ+xXR66Pgn1Vw5nEeuPSRzHvBtGPyprCOEDUISh6oImL10KbK
6trpa5uVgPmcIQzMuSGkszJM3EDWCM2ou5HlMQ0HKYKEO4/Q/vNBQTJCEuSgLyEAUj3TArALMGq8
V4qtCpXRxI1H+RqjPiJEID9keNM2V2hzaro0JM0/kOrPUkfiGnBQ8lnCT+RPSRPQ3NV07tfoKdsT
ogsRpoECBmrPmfJcqt4zzZfehOlgRBcOOgZ9R0t3fhFwmakPMh09oorCjwAzFsp2VK497B3gkE35
FnLCag5X00CMbkdtEQf+pLcdo2ZiikFEZZqg6LGA1DjztlAMpyqSeQakkhewuYwmILuO1tbtwxPD
opD4qkWpJNC67moMHGH/PMFp1nuH9SUxiOUicaU5rsx2IlMTjlsMnOTTD1vuiE01yK6AQWZGpwWM
cm/osgbfxFDqze4D34a2oG6Ma5Y5ynsWQzbKmY9yVi2G3vwpTBm08SIQpJb8CXsjxh7j/Gqi/qLS
eTp8ybuCd7L+U+jg4D3LxAbCTRF++sQIC4wyWpLsgJ3/eDbqQiyrLmPEQMnvUA6ZshbGBxGtPajT
ehbhEHcJGdiC8NDGUr8doEaGm9pl1WSCbbGtsAqUpFARNxqEv1J/HUPFuK2uHcvfm1vo9tR9TBVH
10KbwWwPmYsIIPUlSrPcsFlhWxUiD7t58tSYGUt940wO9j6hSlIYOoO8l+YcoyYE4shwb+kEeBnP
gRLgBDPQT8AOFg4wqIGkq4Ou6oFlFA0yzFS4tFiBeWaBOHDAFX+0Q6k/GMZEPsHpRaeB5oY0oHud
8GHp9BdBmTEbZ647pm83A9Pbr718dhknSf2P1k1HhIn2/mi6cJixwnMSu2kJlj06NdFojmywejiA
IkUDcUM2Zoy6/fFz7o5zJl4DN+f4iVG733zeJFOJuWdJxA+b64dk9updxc+eSY0sUoSkb46BHZD8
SGx3lsDoQETSkzNuPevuACGtzpFTviCxgY1pXXMBK/hqCzmpdnpSLFLnd8jyY0vMRyiNLPwqW/Pj
UDbh9e14UGxRyJLsYy8+OBZoWpPXlpEHNImkAFqPoRVjl890KSM4JonXMYNO0FpcaAQR+ygXgD3/
MoSw0+eYgGT/BkXgLikQAk6AFABFzInHR4DY480s7QMcK5wqclaIx0LkiDpjGpiwQXQWv5N8iFFD
Sqq5m+nJZW+dKWwGjALG3jm9vFhwoBkUaqqrMEhMOMkkzDfGyb1tBOEo7TnculOm6pB3s/mY6gHz
FVLL5GGuFOiTqNQ7FiLCEF4xrNdWQNjBChyXHn2ZpqWMZMec4kV9rMtZBRqC68YT0jfZdZqqIAO1
xWA+1E5WBX7RoBMJhqWL6wcvZIYVxYsdRFbDZRV4Z3i/VJiQhNpnSwzmOfH+o+PyMWoxfski7/nH
CDU5ssFAYfu/rKLjMPiJMRekbmSU7ELBJKENo8CNzEM6xS8bYB7PtuVlZh8OxrG/V4InzVTOT5Ym
PUZenuJA1G808bDQLxbJu45ZGZrM+QFDJ7+wJpRSkLSOLhY0/S9R+rrkHb/pQFB0kBkycbgxhvh8
NHzarNKnYfUyb4P7wqftQHfcTpDJNo3ulniEDVVJ1dgU9F2sqkq2/Tq4+w3wBpADOOVlFHA+1Lj/
bKbPOGFaMyic4GmLfEZTHBAjtFIdMpd53cYyfDGZlkxxGno8rqqvOjZs2f5cVXBL6gSwB6dqiGkM
7r/SscZaOmTiqOSrgmAMLtaELu7kHHTCYe0PfzKgnnEgohCNwuxn6fcckDwvKHyPiCPm9BW6vKCM
Qeb2YvCY8SFiBNtESB1k9z/cFNnMHi0lvg5Gvpi1DZxL21gNBl10uSRZEi3g2/Pu07gUAI0WDFek
DUKaVAs0X0cPE4Nr7A+/Fpdx7y/CZixiUq+t0j6AQdq0KdKA/wBaQiA1aeF/ZthzNHEzkSBRxTEy
ADlt9BxUyp69CYlhliVrtixIPPA+p/SJFcWKns3igRYI12DFPTNiiKRkECOeJDdD6wb+A4XX19Hp
fACBBIoj4QepJoSvDmxRwRpD5rjQJpbf6V0BriEVDhgXsh1u0cSgnp2Ihzm3SF2tOpWpunkkOOBq
8O0PuQGCz/EO9MQEdTYuIA4Ydm7VWLBnpz+2yBYCiKFMcYdwMxj5PFyBuzxad+DL9Iz7TR9LvguC
YjECIXxRqOx9bSVeqFp0pCUO5h635uLtQVsoQNtekyoSP7Me48T5COgUJGL1HwIBJymDiEEPZpDR
NCjFQpGz0ECx2vlNmhLq1sUBblyEbAAyFN5jdsGwAeSEb5Fpx9ISEPB92viQlbm01v5Y/kdpPSAQ
BjQiNAE9lA9/AKKc6sQOAvlmg2SfxpfT/5ob0j3I1Zkn8yuYveJ4NDNoeJnBUseKhPYJKdlFjqom
6WfMUFVMpB4/UAAgF6iLHhnPgdudkpcHZ6AdGSIgIRSaBtb3WBvIu13d0EkNn4mvhBPNHIawwkCb
6CKyJCngBLHJYLd88R+7m8osIEDjCideiqgyR9cxkK9ENJzBwM9vnGXwsiURs5nnRJOHio+0MWxG
LNoV+xjxcnvUHVPLEVdZRVgwWaW/CDsJ8OZg1XMwqJZlRNNDGUpZifg+fv4lD+ZOgH78lC142YFH
kLAiPL+7WGdRMsU0JDGr04FLO/1JG1gTta/sJiI1LhHVHITEIMLS+wLEakbsEhSqvFUw36idMkkA
Z0kSHMK3NHOpIFuuGPl1TRI6WiTcyaC4wkQ00Yd1pETNPJ5rQeIkRrblNLdeWxqGRG8BEnWef+DJ
ygFldb5+zz8kSRlTEYBW02PR+ofS9mht67ewerr9OYY31DmMuPjMyZQUCQ/JumGSd+OXt95yeAwT
UvGsM0ov07iHjw6SGx6dCfrYEzgpThDqDbLLqi0cfQxQyxpOoSN9DY7UAUELNY/0Tauw/PtsHzfc
JDl/8PhR6bauCMlUEyWcgfuAii67MkCS5crbBx0Fgvmdz9w8dn5cuM55xlKn58egKs7r+u8D+ELN
2DZZ4nj9pRjAFDx3toaHC+7vUOz4uRaEj5yVT96Fuy33yOLqLUnJvtZj++WOjgOwS3lVqGuSmFGX
1uybEKet9EsSW4KOJOsIHEvH3x/TM90qUfq5PW/dM+kaJuL20Jvw5Urw3uPlaZx0o+/iZkkutVz2
FdrTJLcfUnUq7AuI14MaitfIlJDB9DGJSNcDCqTmy8T9YloN8RBjODlB1KfkoPyVfUXuQXeqlcwB
SvqYTS3xGoH/xFA0W5L/RPyxLoYS4KxBzr2++Nl9SpoXIeDob9qc0LY9LsODOQJroZMamE86QXQN
eVKkJT81BSEFLrsX3nf49In78YlSBUKdS8s9Yflc0Jxg/ogz6WFh3uhMMhM3Go/mZKjUo72lZ07P
OJcSImX6+D4U4xUmYJPOnlZJvsMaqFqO5tTaZjQlcNEUVEYprl+A0mDoamECvZPGjIghWACQ/WLr
5F7N8RVm0XNeG90JXN5Jf77cEFZoKrsp09sdwGJpZoWcKCJbCcRhKTKPOyxuXRaAx1x6WqmgKHZf
hRFkmxIY+0QtONujFO9NL2kss2l7EyRimI0UhuyV4BdytOLb6S8P/pwbDGKND8J87ZYAxnn81YUc
WgDltc2MGjpe0DuNZBOhyhFuDQOGljA54InZvF92QMzxW9icHuxnbjc5J/w2FBr7nZHavIzNx0I8
Q9OaiQI/okHO0VkvT6bFPI/mUCwWMOYSkxi4BACJLyvj/dr2Z4kZUw717Ah/fT4+B76PwhG3xmWk
9gnvbgx0glXGk8eT4KDiYTlx6PMgOGjk4FDHiOaoFElpsu5Y/AGfRmPTEZMXmX/eokuXGxDrCVk1
9gaQMUDfyO8uABk5DnucIiFvMMlYPbBmOEgOfVfM8BLDfDg27zTmFZADnB0T+s581Bwxh09oDRAY
NQ4FCgzVpTMIbYIh8KPuBPqZYxgADyxwyBds/nhGfz7F4y3mszxYV/Yopy9+kvGXLn3pJFUjz7tQ
/VN3jXYMdBZaW26QZdqu1CVk/ZAPHKa8kdA4H+lV3ua8a/DfqGlh9kPUpGEr/R+5npeN8psUYzCB
iveG39aIYGivFtJx1MZ6g/gizoUahYwIihWLitGj0dKdY75OycJmIUX6pY89gyCDSwMjzcwJzTcS
KzrBwk9ab7H85BriK0+VMxLxj//wtGkI9OkJ3+L8wCW8JmUknOZJFtIqlNyx62pBPsbN1rsH0XnC
F2OvDXbPNuYnOGG4K8ybDlaKA27I3tZn5n2QCUHnDmJTuFRMsWejWOgzno6fozgiIB7gPzKMHJ5e
gkGPCffhziYTxJPad4YXGwkZFAOQK+gpbDaK2Z43g+c6pEvgxrqcBhTKkE5IDPYG5BumnKgOQzCZ
i8VOAZel+kJmSx4FdmD0hdrCe6AqoWppmpSFMkfSZdQu30pLAa5Bom4J9xEoewIaxMOiQNNHxJmo
dTVsTIWUdD0tfCoc0XFyeMMVAnEfb/CIigIW93F7wt+GUbTkA3wQ20D8lkcngWmwkBQvWUFZiT24
jf5W2oPeLUWZgu9BuXsFcFxxni9R1oT6xbCcCb1ZOeJbMaQQ/2MO2kC5ucxQ4xhBR/ZzHg35CISY
kL5+ztBcNZS0zGMCKDWCyHSJjcZpCz6Fd+XPtxLjFHkcUn/BPgixgiAvKd9YdYg3SCrWxfA3gqd4
VheBdHWyu+Lg9BUTpQITF5V53wSKK/jn9/rKMeGdWyvR0jGObG7FrTt1uThYBWzRH5ejMQL7cj8j
rb+D+UAwSSBvcKbgq6Ij7CcTxhD+YTI8EQszUpx/4rPaggqMSVImwOL0A0mN/j9L7+6QWc/k1jmu
ujpr58XLg5PCrGJM3IRjCXlBLvk7pJVeqIwo/REvZUaXTWQ7MJ4SxM0DfbWyO709n3R7c4OgkMaM
eaa0GJB2EsjcKXgzBBCquwNlWpunJCl96ax+NdEdZLbcY+PGQ7doaEXMVGPlAKYB4Ao0QWoyJCGH
BXFy4ZjkRqnbJFMsyjj5hCbO6n1oTWjNCQ0gcaULdhhyDmPNRFdRR3B1nbMf3pbjtD3cZagQ79bH
5Va5X/4JT+RFnJ0UfmmvCkjLM4z0vmYtI29fYEmTOcHNBhUj7oZxEBW0PYB+A6wbbSvt0rdXlu9l
aiIs/85gVgaiCp49lzMe7FhUuFfbwv5QfK7SzjIVGOHpvGxdMY4ZRVjNRuJJPIg5DxP+tzS3ZzdB
WWgdoCHmzGKVVD6DxSD1/EAXjFIlZ5qFs+9ucakd4Q3JNAC6gSYuSTHWv5K+c/Mnl7QVS5x8IfbL
WIOngOYdmg+lj2mIQKUXGF4+P+hTXVF5mpielSRCpG7xTKzk6OJRcMcUx7BJ4pObcawxER2nHfx+
FLzZcBSNTHy57GLASFVKV4DJOSkJHGBOP/FF/+ZslSzmoc+IwNSBQroKQMoLGld9gpoHr+HXtRbE
isUae3JWRnXXFB/MyHbvZ2MkVpk2K4+rYBAZWV2LipqHSAOlaQqrxoBzssgzyDsUt8wZ9zL9Lzmt
yKnPLIwGhOmvd8UQcce0IIHpIgiIZjMsXQFaC5NoC0eEAisphMbPRncMW5uMhOnYxRKYFd8YYSwM
3w+RE7cFGfRgITZnhUp6ShMnoFJpBSvNFMRSDIyuU4CR8yC3FfgQZD0pohMSWYW9XcDKC987WkG5
u2jkVnvHfugMb3a9pIdOTmhzAvCdNPXbLCIguqzGaIITzGJgrM6fAnJDkKCxAcKuGvRsmCI2l/nU
BTh48A06bvn1KRpwcfpCGOV+n6YW1piWs3GypAIDotRhnmVvRD8CJnwUmj/aLgdOSt0ls8YiQGLA
HBOWH1uFDrvzdK6QVuRwYReSj3EBjJMOdYtrwcG5SXMqmQOqbkhtX0lQjlGH8KB7Fu8fTyw1gI36
hymvfU1aHq0hKTZyp1Nx9GWZCZTjnf48DODPF1y6Zr3hesBSY24NF6vOyWUOHMYX87zmvCBGSRMi
yxMehLXIxx/WMnlByicnXuppYbK3vRmBhAkOlSDsjQlFG+2Jk3ViVvDdKkh341gZweS49uGNQ0eD
eCgHTXIHUigglZKHkYy+nN3aAfVyse6GSwi5z6R1D6s14Ag+ODJWImHsUD5Q/ebTIiX6EfT/cFOt
IE7U9tUn3UfZO7v1QZpVZ9riJhhHaFNCxaAalQAe3IQHqBCjNfo42LeyC/iplwTTKGwkuMN4gXbF
mMxjeDRoC2ZD7jpGsPuh0n47zGe5JVOKGAiVXQMABwIyuUIrZBoMBy2PggknloWf9p6ElF+BlBMP
hpUrsPrZ0EcND4EtEnyhyV6E5AzJBokrpRjVrmZfdnfp3eQOKLMl5crLaeb2gX4HKZAZmXQ7+pCQ
E1ZXnMJqu3HmQ3qj5MGS+LM2YRUwp4NnG/Q/jrv7a8hciL+GOcJYzLaXTKIkakHw5+URkNsGyRUJ
DV0OcBlmjc60L6+eLB2lMNkmZyPg7LdyG07vNRHm23NDolqSHkb4VUa8QmyaXwpFCr0ZFDAw10ic
mWayyBkFgC8sa/JNr5eIHHJQb0xt1+9/MFxtUxKMXksqN2EXT83ClpKAD3uEM6Ih3YPa+VJGgnhk
0E+sj49+GA71O8P0ImhWWA3iDlfYJWnhKWAGCH2y0fVCBrZMv8L35ZE0cVQyurD9dRx/GRMJAtEe
zuhtS4slarhdSK6G4XaX95BPo8KnFfjcM/Q6ZQof8JqwrQ8acmGJ2BROtJNItHGtJEUCOJKBS8AV
9c9/uDHD4oRJ3GSDoN5sm0CZNtk3pDB4JHLHejQawQCATBmAPFJRg9yEEGLY0oBG5CyYSN/6xdnq
xGi9mfksx89N5tsplIegaf3500BOjLRyJAbTkLiZN7sOcVvHWjmhCmGgAV0WphsKE4DA107CBkkA
vXgi6lgs1wF9M1xNUk5umiDAI+kM5leWEaixE6XLxrlDvUG1Q6/H27nY70n7rwFRRPYoTro0kIZ4
RFq0lsSVluqdwzKJH0w8dcEOdyScODtON6++nUgvQeafxISqU3jxOOGFsbNc72RcC+VRHL4VY69S
y5Q7BL6M0YGBz12bdNDp/GO6uLQ1xSDcVg7xMelwraV7ZZ18qE04z9tDi9EoMBUhyKUWjmorNl4I
zY1FS2tqEVbgFzGUy2WxkbkNCeuxD80Vs2Je50kUG0Fk9vs9c7R33oBIlsGokEC6rUkx9VpjpjcL
n9CSHYefOQAVgFg3GCzqEXuYnqxVC5JFU4/mf0TFQxZx2Db60q/jWKWk6I8plczxTgj0G+qqKbd9
I9jg+ssCfnH8rVn9FK8grF27C2xCrjYTljwP1kph5EG65LgHeOF9wrdEs2SGPwCGmxSklsaHNXAc
jkK7sA6x468EPMYQ8UV/pHAxMEFBJg7qJDogJ8A86MTIYjY0HpDeuE8IXAz6AKPhGcNDljcduUjZ
f+hnJHucBsc2fpR2OoPs+QnCN0LEpEM+AxYLvgcfc2WFhE8As5/GDUYVMexQ9wHRKMLuZkQYE93Q
gwYOvCq/Gy9SvIkcvIQofAkyKKOWzKGXJikjEIchGZFgjg8e6DSIkKvi2S9NlSDhDcucljWmY9Ku
Yl6M3Rn0ETSAlU8Zsbt3ug9CvFh8EwVhJlg4baJu2UnT7oRLq2gF6MlRMZhAWm+SYPZO0OyLjX9h
CoW050FgSPDSNS16e/nVAocpA9PDY4M0Vlmmws7+jIUKnKnQa7qoB0lF7wsxw4McXBoE4gatK8h3
dGQ96kVsc9AVAM2Wer83qqBSElqla/bLwsgmCOu0C2txqyc5BkHgpDffTpUBcvIqubIwpt/GiwRy
F5dPkAPc9tsmchiJg7QuR7GoU+j4IK2kiqqRxUgBhYRi8ZtuCoQb8991tzeQVZ4lsT7pmgwmaZmz
N8fbNdqPwGlVt70jAfq4iLEwil4msLcpfxrysN8QyWnlnoz9fI7rME0dcwpy82vleiA3/bk7EjOp
Mf2p84HEBiDVfQE08uQpJ7yELOjEKWfBwhXEl5eZ7q/SUt67gMh5RmuvO8bdFSYUHZqSTADKtFTH
c5dYHZkWep7U4xrICaiJY6YJ3QGze0PQ77Y1uZn+uGH6YPmIeegoUhqwhfIZw6wlqDDpiWPg3PZL
ClFpvGuQqXOqdZm2JSbjfb7JtiW8s2hmN4juM8As9isXNMu4HtRCsuf0n2kPk2bUMeAJ6HEBo4G7
pZiE9krKKsEOlUeGQ3YjtAY6xpELEvMObm8sIVRHL+GnAgDxaEPM5ztSr/PU5bfpdBIkuvY3Kcme
2AiTgnnz5ItUXnZj0E0eixeDWBJwGSRBi278dkjRu9OwPDnUeaxWmE5nbhn2apy2UxgZfCdwUKLx
jjjp5X3NZVo31Qihk2mtYnd5YsAEZS33LR1tDm3OdFSfWdvWZ9qUXFLqbI4uoWaRIoaBEF5EL5Zk
WH/dFvPIgxzG0qboYOa1zOWRgKbzxBlJVJuqaO8oYtieM5yYPTI+PGDNDWCjz5XSdsdHdrQELByd
tru+ySA0HoPwIpr0q1BWLcmC2UFoqWxgZRBAslVQ1SUaRtJJ9j8IvKiWGtOb/Ah/Uc3TLgS4GFSJ
vViFt3mq0SDG1JZZBbxuFOIkeoUdT8HPsNSYU2RRc096I14CI3UOEPZAA+bUSZHF0L2Aw5BpDrct
iB+133n7gtwQkV3M1YRykLEdJrAHF/hiJAMTskwOM3CxSaov4TpgQQvGsmumPXSLtfHeXiHcTJgN
Isfu3gD2B48T7W8MuYsUgg6GZzKDqndBBiaO8qD5vJYOJAerHqXwTWmTuRs92yRm2hnd6OfQjKDo
wGwFmc7BIGRZJeED/aP1M6UJWTCgLtF6gQ2m+KYF5ImnMT6tbOLZWQIaArgmY1owwoeEswEBqrY9
v2cp1NlkcoWt+IST0j98jbW7Hy3oZEqO8+kzTJnsQoY6XLNwRkJKBszapZ+KMTMJpxlpO5VRYBbY
6L4HAMUgQ9hXDuOUKw5S6rBudGlw/IML2I0/Uo+SEytt++0JR2KO1yMrOl0bP/eZpYfqwcrHi5B9
gXPhnFM/VIMBe5O0m5RRodK52t9hmogs88E5z5Lftpd7l3gvWswMPJ5ViZ8zjxYENeVEJZ6kKp+0
GJQEJ4QERF1KyF97EIiS856YTWOFvDhEy2kC6GYJxBBaLWTx8KKQcdPJE/fchTZYfBcoSUhowIrT
PbY2QMW4f3ql9XNUr3DBZ+2AGO+vDp89W7MTP+MXvbQKdXW6d8HmBGvgvDpDJLU3HMsxE3oISTgk
0rMRhp0ZgXOpE8ArckHKDw8AFi2SdKEljYbDTN6NqxOHNtGHYHidp7KX/h+208HXjedHLs58xzFJ
q4o5OMfq2obTNeuyVTT5LRadbsW0mhjx/WvDlSJpYWv2ms7e3bvShoPdDz4y5TmDht7dazLt0CR+
9/rfqVY4AtKxdeJen4BAks4rQpWGYaZRn116rB34ejSZAdgbbjAFdmsx8YvyvPmiXx/pVaCMDmgH
0gPMFlylPrv6MGNH0eShHUb0oEl2dNYkcG9wnCIWfJz8jDOHtufdVNFN/5L7EmcN8EQhCChAIlY+
Z9aMn7HzXl1WsTLAe1aoZvaFLQHG6VJ0XfFhBGgkg36Erzkc1j8mIZlwKHXXwA1jrRij3RiHnMD1
tT6W7Gh1fzZxxR8ZDlkYNTDKzZnwuniVHPOcEqjD2PKmtgBspGNkyri7Z9N0iYbAwiHNK1ruut21
w0fQWrWl93JU7I74t5PpaVC0dA5Prp1+4j/xJ8RSjUwJ2ZT52mIgMmf41qLNYAZcPRXnzXH3FoFh
QGE1Uz9WjJkhss2LjFm9/0FTJwWTFwpLEZ2zU/hip1zgQtqNZKoam8iWAaioGehLCqLa4n+H38RN
2lSUtWz1F18BejJRnNqC3UTox/X4MWdMLGyNEiX0Pvgg7sYBi4SQxXyw7n97sdne9ioCQRFf7y5T
S+F2WvmidkUOL1xp0AvcGFGnaJgd4IPRQDrLvKon1AtYHWubNYtiYU7VTYtITAr4KPmDtQ/LTjew
jLp5rOB6SSy6yaQmliARrceyOQzl0/GcoU+e5AqWJcYbgST8ATZXTcZSTLGgsVqu6lKNOvgkKw6t
3tLQzI7TxINWARa8k30du5jgAVfohDd6R1ZnWDutQHNbAKsgWF90AtapsTljsYzZDCf9q98FKfLX
yqB58pqzkz5u2rBNxro2rq3i6xRo7s0KqLfd57IIReKKc8zN09HE5efr3XvOY3ByqtrYdmf8N+O2
weJ5b9ULkoDmKdm3rCfmhz38Rs1r4bcCjJcVAtITn1vU9EO1A31tPWhtj8n76ytn+/hxahORBar3
N1CT1XFbeDzf/c91+D0lXwyZadnaHNEFna2Dw3FwkX3Xc5jE+rJwBUUaEcDy5exTTSDHzoeB9tYS
7i3DykvjIaS9j3U4WG+mapc0CfP4mOI40wRWBnkSaawijL3FElH+K3cPXaa3s67WyEw0mCT6zXgN
YfHi58bymSaU6pcpQhXOWwIsiwPMr/hTCjwqCNpTFgzru2c1qcFjqPWCJsJ9M1ssEvtMsGCaKZAS
LXVk19DYDg56IBmQDKPOQtzAoFL7uGMIRYvyTtTV9KZpwFxwOHSwH6lNNDNYfDQslB1oZhh1ylD5
G0N7kbOq/yA/+y1SojPjx82z0+FN/n2nyFlrA6vPb9RquOW2gZ9o++20mFFwmt2OI+1or8/bx3PV
btn61TuWTrVHKuG8t7eP27qOtauJ7qF5dHtbjfndc/62Se74sZq+ym68udc8eAxqTuSkgF9HGK6p
Rrx3x81XOjyeylNu7iFuFa5WuNfBF7dM9uFfa4SHQqSuoaWopaUhg8D2B45Ry97jTnYLzklj1Jrj
zTKkU38J3kC3zM2eIgS72c2mdQoQhTzdffx6/6GjJeJ2bX2pRq1HmMPGHjBErlI9xpW/jzPliNPg
RC+dK5y6q6c1wrpjle9hB5NoHsRlgUTm1sJs2d7Xg1fPeX969v64H7QZt/bSg0oPcnV6q5wTi8rv
fQL1a6mIQ4uO1f3uOpAMjopqvlqEkDXxpSDhr+PWt9/sOffb9Nown7X/ZoKsmpxqX7lCA3Ybut1o
eO9W2D04z9K5535R9u+a2SWaMZT9FPboMdZ+gek11A/oHNW8iYUJsxfPMf8mHD/+8VhjN4IA/JQF
dA1NFSg7ad9JYanNUFAhReJnEw2m+YobQVvTOUZ0Hby7cDncJEka7eTi4nsqk9mAjr4H73sK1bC7
hSzD4rxUdrF6XkFgQA05pcE4CJuWp/JtXhs3ePzahrVq3PFFo51OLsa63NtnPVB5802q+hr/hcE+
hnbE2XwZT9tgLDDeGJ/b+lrFiveGDj73n/ro/dfEqtzIVbLh+0C9wSJf9yYXhYwZkgSb4Ogoladd
/U/Hx4pkixsSTHGZT/NpmFWT7SIHLk15pRVi2bO+ki+vFRNDWHkIl9rkez/PsNZG32rwxcDsMa3y
Pv6ZBcdAeXRLeTQfDCSeYUsbPkHZ9x5Lj1usj/YDRQVjgqfVGSrNBdWTZl558uGFw+QWePdbX9Xc
d8+uCg7i51/ZcvhV7TiswVo7ZHCoDRlQb/GiqRc49+DYQCbCT+gTNjuUuoLaHb/9XpeC51TbPdnO
DWUhB9bZef81Pq55KLkh+G4PuejOcdZkuvaVMNE4jcpef9/rf7CPNrhJiEH60YaR9o7yisvJQK/1
wXU9IYYOWf8cg+ch67Biv7+GQO8BrgCouHo21j00EviXr3tOvn+Ksjh2/KKmEwLiBEjJL0Eb/Apn
2Ws2zKQ1P+2DOzaS79Gp7RCqOM4+bKeje8RV/hJ/O1a75XTXk0snORZLtWUTwZRu/6BOT/vk/h72
Wk7vODucJ62m0R6pWI7PGjiucwqR0PA0T2FXH+Wd5NBJek8uIrjDxMn7jf9IOrMlRZUtDD8REcok
3DKD4qxVekNoVwmIA4My+PT7y9pxTuyurq62FZLMtdY/sbYVvzfipHDL2r93B41NrcDMv3NLzMOP
yeB3KALlsDGcMnfbHCc9d+APZbfq3Hf+o+UHdfATGcfRyrpP5q02wxhOa+Iry9zA59XTzVk6md/L
9aPBmCoyNOfZ0Oi+bFzjrvK/fGIXn9XtHeCNWaXWkMejEqTPyg0nDbKlBPVQ9k2rR56hsZ2/3IoD
neijh8t/+dNj9cHq134ZUckZ5ZbNqmisFwa8wg/0O3sBpiAfHgED3+0bBVSHAfbbxnyeI1P+fahr
CJrHMQUQhXT69fkxsdenoAYnznYjw+NA4qkN6ObYrKCosZmCch3unJGGq7coAthsxAQdE6asPZjv
mE6rOPcMTzu7QFH6OXxyv7+eDa5hdIcjO0A6xcOZG4xD6Q35o8VVfzgpZkqAbub0Ka6Q5Osy+QZW
xjjA/JUmXvKYaQrnuacQVWflBa58ffAJcGXCKRD54NnECdKuyllq8T29sx6NPeGd2IoWKfM35dRh
Yg9Mci4JRZtim0fyUqo9Q+CAlnAqqW4Kt7B26CARKMhefXea2mmJGrh5TUONsUF+iDJ5fMJjbXwn
Bcsw/ecHrn6FYSs+/7IwrEMYhE0qPZY5CqUJdtEL0zepm0DEr9gIWmU7e6dz/CK6YlaFr9NzCe97
i4UtppCtg8BM6g/3Sayx7r2k38PvfzvZDfsa+VvtPD2dwfzz7tD1YBWV1sgMrxgaXnHQoI07yVYj
vnmPP6zP3roeZUyxYMKPHFW7WRXJOTVKCdmTZbdQKF1AY9zbyFa1Gc+cUrg5QBOcERh5/e+nOUqa
OA3V10YrnKabS9lGHq+fi/ckTvn16g2dN+7j+rN6jBcYaN2Uw908v3Sv0N3++GxCLf0HrJtWDva6
HAof1WoM6y2JggMywLt02OjlaYcajvT1M0/43Zk87drnR0bTpoQhAAWx2TwpUanbXF7r6eWw8THX
0YPnGKoVf041IvbVuF3ppM4Vdoe3zYZtHF+qF9UJRlqLRyRj/cjGTC0FawCBlzwCKnTMG439O3zN
MaR/faznQYNzLVsSDpob/jGYtrziF1dAvMe3FhpfvISosXvxuuWqYDFF/Az1syw0VpQWsTyt/Uf0
AELKRCr16b7kSWJMrOHLo/Q0bhjE7TBed/6qr9vbkcQpKAj6QvWhYbxEYHTFzYCgyxjki82UzZ1q
yka7g4vdVHsKjTd9IMdq+1v6lP/FgoLugTKcQ8fCRaZeD07yXVN14pBMIgBSVcsgKhJ3rVXy9fKB
un0axlTmsn1wIbBlBrjTilQazm3qRnDkBdsvB067SyHZfPHDcD7rXcnwTDDRmY1zTzS7ZkXz5O3p
ppzWz4Q0Uw9UwxoJJfrdUSH3WW2ck04h26884CjaIQa7RRO8lqO7bJdHVjPdVRZRGNwX2C5DtQIE
oBQo7CZgF3Bl6KlXpiYimM1TLngOuiXpJGE9f6DDmGk6b7hh2wvFdZNJ1WVdNJs7Ph8O/+6DXFo+
Rh8rXKCIeypPOcMjg170RX+o+sjAEGek3mnkiaeR55KH2bzoufU53XmIiZP9u0YykzoqlYdbrl7c
SSrsG++dUqzaJA1foy//lQ7SIZkT8DVH0FOE2kpfGIt8KXv9SXbquYy0nTvIIfGJMQ2CH/hejHe8
U5TrPPf0D7xRcTcg4Aj3RR48ruLIoUcQLcSY+JkZrael/fJXeZXin7m/84F1QLkYg8E/lTdYHjui
BXCMa0/+rQYsnD6+Mg+xkzP6LzpL3g8PBbVAv8ONe8Wmhh+myGwtScrUoeAFXYifm+hYCNckyvBG
+XQTTx8yfTwQeJY52gfsHyc+5lgtDugf3NM9/uqHr7vwxgCaa5+nDutKJ2uMx1m2Kybj3hO1SUxX
0o28TwOGx1rh7d89Hie4wq8YyrfMHgTdFPUWd7+cId+0TEgt5uo6vy8ZsrASFKSzB2WPYtlRPd3D
YW79PCgniTNR7A/Y/PDvsR5Kq/UHmb3jwxVg4bNi+eP+qLg87eO4p7JHe5LzoNFBndmV6Lr0tTzX
xGOEoaMAIOa4VG8l9NB3O8GLI7fyHwlm73tRr3h0/m5nMh3whRIC/WGGC9P49GqsETo3FzP0dg6v
MlFtJCy9/9eOsVDH0APEA4Nfb8xlGTlculZsQs3PsHm4vO/3282mXdj7KRjqQcijH4x5qw37D4VZ
ubvG13iCc+hFuVSsjo9dbfPWVmixYVHp7DHsYdcpDySLoqdvxZvGMVreAjspPg7u+wVG3ua8kwqh
401g11MVM0we6n16tbhA87+blaGPnfN++BBjV3HpXts5n44qBOkCRQY8WB4+ecbPNcvJHhd9BR1w
0vpCnSrzFhj8YAbFLTI8Pgq3P0UXbOqIaY2clabs9OnLvh94b/mBFc7/jeDvFfmOaJX5mrR0nnTx
9l/za81Tzj/MjVTY11hcsiN+nIs92WNxDsX1Y1+Dd6i4KbYVeMbOjKD7eXMlu5B7gr0fY2HWHTU0
4ktDjIHE/eBO5BAuKEtdrp5DK9mFb6R3S3XWLBuOZz693c6ZUSl7djyJkBpx0+pofDIffDZYZZwf
P7rHL3yQEzqrbITtN0R4q8/xhLe7xpETq7ha+b+UJtEuaKDejnyuf40Aw9ON/iP91rQsdxaj08Is
e2B77T/v3rP1RzITSr9VVgNWwc2qKxdp4mN4m79osYIRoTVbk+0OohH1IIFJD7d9uAPewIwKfnSm
SHdvro3CerS4ybyYZX6OZufg6E9RIskRXutNi9/hqFzgGcv2sDcyh6/Anc3XmRyYMccXVhgE2szS
YardRYeqU/P3VmP6mT5sjRGmlKdE/SlShsDJKaPXxN2XhODxKNat2SE1fbX5xolonoC43Igbsj/y
Nn/7EhZrCCdrYeaOJzt/4x5alBE7A9qHPkBxSt3quUCLgzu39cDb2S+LEHKH8McoSV7hqWmr/Yfk
zuJrBClrgNqq1zyNbfOvrMh/iVkp7/DDVJSH/nOkdhcHNv1d7esJ9rLBUEamsgHw/Hk20OFJYQmv
HDrq/Cn4IH+6URXXGabLbyap5JCikkA9xQRpcDDr+iwVTPgdGRPu9U0KCznokXk6tcmQ+mPGphml
HZb72Iq84BPWeAvefieVQ3JAFnYRNULl9fcFHN/RzcHKlf5BWba9957Ypjxvr+cO3IYkESwWL3kz
z65O8vrtc1hSn8OEWu/pgA+NJhbjo151MNvnLT+CHtqiBTmBES5qk11FCD3CSb7HQBj8HLcbMWOW
tqAxnW30MwyYGAj8UbO1pbC+Af0Fg+BFs+Of3R8n/jDb3ET37v95eWarrPSoPnYUmVNoL+WOASKz
6M37So7lcQC3Ed2ycM4oGZxCtUqwCIhX+OfUVKtIA8FM49HgAJ8AD6p+i6G38iUgbGzIe6b37k9G
Aw4Mikryjhm/ff+aXiZLMTBfZbufp7KAJ5OWuOnb6prBurG+Urh95RriOEV3X4p1HXsCfgNop/DH
6IPzhEEynBVSD1efJbd24o1Bhp5IvFAL/U8+enmAyaMI1ea3WTl7qI/81b45wKQbXb6Tkf8SvRMB
avurHoAW4a0HIGmrcf8P4xyrpgvwG/em2PmEOPhngfiGoITxvwf2vdFz7NdEpS20FNm3p4sgCceA
EvWqQ0yNMGi++0rj4jhDAguIUbfLMvfjpeSyVvbRe+C5bR2T6M7AkG7B7vCeJ5vCSz8+vVS85WmW
oBWOg88IejqXmTiyc2Xn0Z+hbEej5EDF4nmyt8OuNKyXYeWrTLbvWVBS1VLTULe4bTobA0J4712z
29JJ5bAUB4rbRbd74CBiPW9zo/A70zWnt9xHY3qSbYUNFNHrmL3F0gATgnFryziQB7J9XU5EjJmB
v9Akc9X9sVhrjEOhMb5dgJ7kgrCV05O0uhytFWWDG8ak5H6b1oKWCfVi7naEffJZ3keqMo52jxkg
Vs7kZjSk3NjXf4tMJ5vMNr3h1NAU3hk0W0ca5szNs7hkhz9B9rxT8VWXgXt3BeBqTV+jIFPRgC5M
YTRW4N/OfBpOPx2LlUm2RCNEm8kFCW+bbbfDbmbDnw1QOHEXCpCydvxujj35+lgessoZ6TavE5+f
PD3s44QIcDGyD1GNZG6Nqj0NeHHKCNIq5yO2q4wcxVuANb/h4Hy/RquGhp1jlLkIpl4mHoN++GeZ
bw3kXGYbzOi5CV+N8LugLc6xAWcjj/FRf7PcyPyCjGwm7ofF87pT9vxM7NJcQnNwg+BzgK419ooH
agTa+V+QEHL4mGSBQMgVjcNdjzScd7pI2gryKa1L/StGYLZUuBFlzPyxfp2KH86cZ2tzXkAgRBwD
Mz5Ha03xxLqoMOq3CyNS3mQ8zJ4eJYP+RhxwRTsgdgJQOagDTP3QTzPZDrGr4LhzNMgkvBPgbZpy
CIlXgO1iSW35uKQfj8MHQ+E7d8pqKdHFRN1/XczjgeNA0yxhnEkJ6tpdeEgA4+6Am+79+199uZ4E
T9OWX3hsJLPnv3+NU3cO55HqkacA64SAsINfOSK7gesKWVaNJNP+98yXHzlUSn9QlyX4lz3CSNZ0
jPt60GxsEQomlbj349ubcrMIa9k+HsKHWXKr1r37o6tvzmlleHTu8TaFzLozuJw8Qy+iiHIkPXdI
uBYj8QzADq4xZkDdL23h7zol1WJiETfAQ9jSFmGH9Vnz36ffiGwBul1IQJ4GMO7GR4IIxzzhSHZk
QpvIwHKE718CrPZQ9r2nmBgKWxWiNjQ1ThL315miylZ3s54PV7LGraV4t8yPh+f0qCFdJNplMUGy
I0hRT6vZkylkPUpGUIrXKRHhWu3b56f6nYnImkEJvrwObON+EjbuxMrnx+M9WITjl7XFW8Yt39aC
jBr8mOxFeN2EnkgslaBeT/59jyLDj9H1Zoezd3fVh7PQCJ6w6u2rwOiwv3kKRFX4g29uJmghXm54
bzXwuCMZy3yMTmyTMZR9PRzbWc9F8DQpeogH7YxJjb14x2dldv44Rx4pkvCYYfGrtBDU10GzYvEp
xzVskdbJT7o+lRZkb9YiZIvDuXFVPye+0rRupo9O9558tU5xUoQ73ndTW4iLm/2Nj6UDWGG/AzYV
MWCL93t4FFa/wLIdqAX/Nv7jDDabNmz5Kc6h/qZabFhR3Fyxzt9fdPxnnm9mU1YN5l6rBHZNXwfG
joOrkf8NWP+CUNhdzI3OdX/vKTc7gh2RQ1/aGaPRlEt2fJMDya+k5GxZCImvM1p1ziqCaSo2Sm37
5plnkkEWx3R9JIrZGW8IyJ0EsOtqPgWog/jrNDRsqgsp5+tsKUjysIYiQd5SYZULaSzMaZh6++kE
jW+xh5st5CLT6TSA5y8KKbjxVqCvq0CY0MMP6Db7DoAcZ0wsySAn8zX0G4BE54LcFH7RxJE4ONmJ
I8ZtfE4F7YhgdsD5dKAN/agNWKwQr8P9VJbVl5DroBfCSu6Hoh+BFiaP0Aih/65GR7xRbrO/LEzB
k9I2T9zcRozUcAmDjATfbyVwBqjN7mayJJXuzyD6Qnu7oxUctnBNEboBydFSRKK5OOFWdTLYr2j+
ZOfkEv3uViHaf3bLo7ITYJrE9M0QBSEWY1/UE3jfLcqZs1BmC6p/q/OPx5LJIBmMOBlOzamwa+K8
6f+e0YY7DEYNWQw/UVa4tHhsiUfKuKbcX10sgBThtt0Nbj1jeEo5TygTqZap3wkonBRaFe0plmV2
X4dp9c9Y8ax8P3M7rXGAE17zn2yep97rR2b85XjMiEeXkrCot40J2407Rqk5sRoCClSBCvKpN3Rz
0TAb2+Cm+BG5H8TpzJPxHkHThQuxjDnYpp0sMTvcdGc8D7BSkTyt1W2Msz5szS+HmyG1WD+B9E9y
H2sWFRLIsvh6BiOfXelpcdQaZGPyLPX/8LRR2QXIl3SqdtGjFT4vXkuKB4n9hTzL7YAhXo6/ht1R
YK22lCMFAwIK0d+HbGtc/5GjNHayrIgQsLZMfs+fQHo6LcolJkukuZ0rgoGA49miB4ftdacEnrzT
96DX7d3OKJKYDoaJnweNX/2KIGklqPweXGB626TR6PCKqL/dZEkcI1Q+Zxwky491vi05XANhdPry
/p69aBI8I7wVFMJe7IcjWdQwwSN3FEfx0vX1ZwLcXsxlWyJA5gnerf72X0XUnzWA2YNJJCFl1YSu
YyrNTaIOZ3k8mUOEDRqrXb5mR6ZY/mOqh7mfkj0KeLCh7XJ1Sim8t6bE7FhG9Aes/9Iq7pgpuwIo
uDrS/Om3Z3OdUguOvzJ+Op33BPO9YUgmPrE/YXOpRMAwp8232GJuP6CRi2KerNI5LaKteASEIpgc
g3wH8COuv08eQ9xnF5QGYnPALIVniAQYO0th/5YxKmrvhaq6PuK8iMAtXQhAYYKh1si/zsZL2acO
spt5Ej2c67YOzfN1UTP2DcvAdF9Tg2D5abWr/NGuoZhVnOHEaXU+i998eDa6qJ7JREqfSYpyCF61
k4M21w9tVDnJbBKbDMwIBaocYGj6QmtYjkJaIRKHOODRVrd24mkczFcvWb6mw5UjWQ8L/+FJbH6J
wzDDilPKz9dXyh1QtwUXvDpuWT9XIsiLiLtB6Ozn2/ync8EHF9I0/InHT3l4Rh8Dd797XPlaQGVN
sh7bss6/1Adl8PFNqoLccE0y1rGeQnwd577xk+5yQFF2JphJkG8Srw7u3MFXUMKmkTAGtXJA6rgO
ZEoN4pbidNej2gW89dIZ7MBsZP1LZz38x0w8pZcvJmI11t54ijExB9NjAnUo4FM3vlhKR/1yrBsy
l6kKiNJVMZzYp2coXK3n3KB2Vfvr1nuFUkKsob3NI2Va2WfhGU0TC6Ubv2wr7oW1j/Jm0TRuCjRC
YtuMGoSAuMxNjukJkobfRURSQsMEsYK3S3AwemwhsEUNC1ksX1z+fMTwHbjGZphgu9JAhRF0Nho5
j60fAWoAIAh048O3sncuLT+TVBhul32wFysPheEmiHBkgsPpBld/tbERUNAEWJDT8YkXDS7HET+L
wIdeHfoYVPLrbDqFMYMQCx0AYhyBw/A/wTGeC2t6qFpQrSBUOBfMJDaXDa8pYFQYX6vplH05Pi5Q
+ZIETUmKPzQiiobZpO4/aNsc4SNwOswgfkKfOqSMa+m8IIXho6RayK6SxTO84bxGkUydLjT/po+s
OsDIWYgwEaZSYHR4N4sjQxRjAJ5/LHompu7+B07jw8bNZPotDkysveEeZgzHdpcBr4bW5wDDaAR2
Pgg9ffZIkH/38ZTyxI4djunVRtDIR9Qh6rT+bQShjCpkCPjxXRbMxRDYvsiBUBjfN+AZfAX6jtHD
z9TReC8ctYwz/kbx/RJ7fH9C3bIa+bB2F5wqkRHXXr94eePFiAJAWaI47PEp57Sewm0mC9EzIdTC
Ieux4XhHOGZAMoI3jZDoHwbRnrIRy2UqDNkmsyda3T++9Tsygw+vLyR7dfgXsI1PnliIAHS0H1cM
rSDlXbIV6Ayb0fPcIOczZ5KHegEdpqBJwq8WS0zQ6AYumfgfaQcf7jk4RwaPSzgiQDxn3CsM/ZmH
Rbl3WXFd+WO4/BQeHvmuEQ6RbwQZAqihWOA1K5RGoNk+1Wmw/ywhb8BCpKJzjZ3m6EwZBpStHUXn
xJLJwta8zMvZfdoXDtzk+FotRGeY/Jk3/uZFH1PjQY6nxyNlyrO3PsWkW7+7Azmpq06xpXX3Wufd
rixxKHu8piLzUqxp/kmYlBJE7yekZxiYPxPnec581Ee8B6a8S8H9fLpPaHNXOl5P3Ee4qADjFEgG
jQGldDT5N4GK1yMso+Ld8y4tc/Ogl7ifRD45Kes8zJ/lHt8YJktCS3yJdqgnooQViHgMwefffcCZ
ZYWlyjL/ekOVneHGR29l+xA/k4ULc/uS+YgVF1ekPBvhkgCVhEdtun/MOkrOvS2IhS1WlNBZuaui
ZGOd01kaTGl3EWAa0144vtgRHDAoO50YHZMXUDOXNaOB7pCRHPwuDIiFOkLnAZyfdoLmLZgmbAnc
eObRDmRXYb+IsgCctr2MvouQ0EIpfrnZHAqQ+5WTr9OINhEPoCLE3hfVsEiFu/L2/Efw9cXjfOe8
eTtfJM/t2hpdiLzo/sHhi58zsCiSqVq33htWjfnDqf+wGdR4BRye26fsDF5HCQ/yvBJbgv6vYFKy
vG/patu98Y/Y6Ug6Ji+fMWkGDRiHCxGOUK/Jiz9kU9A2tq3I+PrED1TWdMvT3IH/1XEo33YSCDH2
SehciD3CoipZ66gKDh29hoTtrj18PXCduu34RpDMU0B9yIjsA+1uI3BBLo2XHyCuqlNMhfmG4Mkw
5wNppLdnXusK4pPuX932hmStjdkfARpaJu4VBuwqI3xRH2MAPAqiNzdw0YXNsj/N7ccJo2OXjU+7
gI1kU6bjMcgS3p6klgFlaE5BVN0vY4lS/UqS6SixGV5Othh2/KSX7hooLz/XPBE/jHwRrcTDpVC8
HkQ/ab4Jiw1K49wrM6ZKHgl93W5EQaQ5j0UK9fBu2tSRD5ixhpgU3RkO1U55p7y54vPv1WEOlhHl
p5q6lJAEX4ZlBpBLyLUUjBWe5v2D2sbpD9A0j3Dl4HBTzUAubVzmdmuaE2rptYKRxp/CAVtmc1t9
vWAnE2j882TIRf10ZbtgZCy6HmVj7MabNPOKS/n9QISV/Wa/Odw7xihIFHH9/GwIRjhUX2ZYfeFe
qS0VbiA3auxOljd+NDLO4lja03as3uxKyFYTwNiOb952HygasF0DOHu7WzTcY+QPNaUEQYpfEr7B
JDKeL1hd3I0VhpAEeWDHeLWRZa+1MU4SzHjabYtP7sv6gWt6fTlPCDx0KtISdvw7czB3FaJ7hqvF
2bkgasTdqpGFu1R0+9NptfhFYbXNAqh/88qtbvzVrMcrhoU1A1MtI9gIwiMLoivEww6vXYyJKlS+
V2wa+9gEi1H87hWClJGLZrazF/F+bdTUh3mNCyuMpEK4+kEeSmhTF09g91j1oBoU26j4wcNGTZxq
gfShWc4FIAYDRZPcbK3/Qy5bGP79vbpmdp3ZeVju2z0Ob+/F1c3f84eyYQaNtlDWIkl383s4vh1e
/dyQ0VhiY/FVvVhQ762iIB9usJDrgMLyKX+nKN0CTm3hMg+HKGPIp7YNX20gvYOHuiye0Vh18F9o
H7wbas1qajS/XcHORpTwECfMYobH8nn31Tysiqhrdx/933UMn/zhl9tqnfiGPzBFY9bxXc4YhjwH
q6L+6HyZdvURNIk9PB0kWzIYG6nMBj5wYaf5V8MNjMwr2aOpAhkY3JxXPsOqldhe2krzS2nGgD/2
hyRDtg0qYCn8EPo9mU00uyWhg2JTE0itsZ20WwAD/bqq8u2opvX9Hgae4WB4zG81kbf4ZNMN3iCT
eBliwU0+uOm+uJLTHKgq9IBsCZjBgUXXOzD45RGkbuTpO2xHtHOJwcrgiliMjToAO5CxhQyMrwvp
6ouB8iKfSzASMqDBcfThkBLlUcdVMOeM1lv6nRmzHU44qWGKLHmJuVTj8WaSzdtD/rIcY66UO60N
DCWADgPlpFhAL/sLaLe0p8cRGzCVhOYuZjuDEhUUJZ1/S3zVJdpSNK5HjXO0sms6aHJswFok/36+
4nL6FxcwcVKNwZ99a4NpOiYS2X5PAMOPheq/oICllS+jKMBnai1UQ1D98L+FSLVhMVcL2CD+sHV7
HX0jddsNDsybletNqmNJpYWGnVYKtTvjaWaGbksVYA/VopbjehwOW/1LwpEE6+Qz23HhqGfas5Iu
8OMk7JbPmUlhPaYEUtf6rvwuFYAMV6vD3hDMblhJPdOlwW2TGPvxahzV/CnGAXzr+QmM+0XrprLM
3pjPgLHk451EpH/qnyw+eUxfRmgMLDi6rcubGRyh7pNFq7pkH6cDhEWrBeFpeVmX61O8520aaSlz
oBsgnR5DH9LSDbuTfF0oXcidGabmUlmyGEdQ02qHGQBdNfaJ8sMxORFBuxZas2LOn/2j7YC7JLvM
uUKSLe9pqHYkE1j9mYWLdW9nhao81aANM3d0RtJa/FQRDbG803KXKCPocO5DnX00t3cSgT5kpj8Z
OxImKas6gaH3Zz/z75O5w8PNKTagxA8MSmmVBncEHtTD9bTRmuNYBn5UrEbFauhntxZmFGdAceZx
v18p1xX8UEIGsTdeqfxpxv5+LM9K4GdpQy3f8TjmbCvkdFsTI84z7w63jfqQ8glPMvRTQkgHd/aY
skI2HJYo+AA5sV7AcZG2/OooW2OXQTtwnxPRn2brQSgsyY3z6dz6zLlxuBM8Dn4HdwDv0fc+bqEj
sC5uvrcGQqHXU6dQED/SH8iSwD7PrNCTzt0aqk7uLHqoCsAZPLZcIZw5MsBaSC5DIK/IHzdx5Ecr
wBUVBzUErjHTmRorUrqZiVgTra9PryfltinlSFXd4RX1dpXvemN++4TQ8eD3pW97/HT9F/qS5OYR
V6ov1MJT8vB6DVvWYurLN48oqychQp/fzRj6Dpzb+74n8WP00yOUAmj/cd//SlTYirNEufl+MRgo
49qc3wePWFOjDvJkwRfvsaPEDXNE0Fkqdo5dgvgK3d6mkdR6Ly0cl4HKb4GZ0mi7Zilxk3cq2VLM
1vEEVVwZJ7CJvTTjFk+PzG4fpm3e3ZG8p2CsQ6KtP6uW0QjUqOCjxq8SlivBDvM0g1eBh8rYvTOP
3KiT8PaYKpr1QkNEV954eTpNVbtsoItacrmajergscdrtZAh0boUuJWtNs4zCfv5sLEhB6EK2d5l
F5bzGyJ8514wMHiPzlcOUWSPVHxk+CAiUPEAjPI6eidQPcp18/m6vjAJccf76y1s4DU6umJ/gb+D
nsibljEqOSj0JwVwE+TJqQ4GUUwzuH6j9ftpM616clI5TNp6wh0ka6BiAPB7BAWrkSEWIqHMhsG4
mnHTH88L2H9SbvUkblhtg/fY95dEFLuadTethLxhIx4qh1lGPnhtET1G8ST5yvRpU8VSsjRl+ODm
RmUnauB+EVkb8Va5/u9vswCaIH/Nrhig/rY4yoGanI0rA5BpmziAoPcdbNPrIk1DflPjJZ/a+onx
3PUV3sGnIP4OR04eQBggafATJFd61IC+mMn0NbLWQDVq63rh9vkblov3iivS8gr3iIlk7hIytFCm
95gRjwZooITdoUipUHAfKcjnORvm79PY90DaidPr0QSe0NVlzPc7CuUNnnnyN0iaoNOwHcgSfBI7
v5IkGlAnU1Q3NCyKrS7yWeLJIeWG9ghk8A6ybaD/+dCVw2cl0kPTnck3nyCu0l7e+MRRptnanNhj
YrXrWTO6PL/HpJfRFg5AWRsaDFJyJa+eMMPxsDORctEE9RdiO3PKxeWEONuFLQhc3kh22XO08bc6
WkOT2mQ6lE14QGCHPuvmcUK7TUBlg5+2yY2ImUwprZNOdqZpZ08HME1p/jTJ2Sk7FcmpAWpZ4aeY
yoyOvp5N1DJPZ47effdkeTMlaIPxvAQZWOY02Omhk7E4ei0lTF4NF3qZVfxOGCnaDDZVOG3KRn05
KgfCI1RhXmAviUL5KF85i0cxnywd4GT7ypEhGdUb5oz0nQ1XIm7H7viJ6MfjCPtZ8/SDufUMIzEw
qY7qobzF42T6MLwGFGT71dounJzbHA6OWi70YnabS4P7aHMKR78054QrgCJRu/vktzwG7hie8V3l
yNsH+AkrYsREHHbER5fwpWTkr0bNDaZZTjhz0PVRyxSJ8K2Q/UZlL9IcWSIyznmocZWgBofJzALi
9bBUfqMeey24JFc8LvhXlRFlz57dSSOGVz9/bpDB7hcTZzDM7kHqoQg52Vlb5/H2M+12dQGLNMRn
YdOj/WEsL8LIe9U3YVSp02V+I2oZdo4WmeUS1vNoEpjJEt4hSFIR1LLfl1MJele1UPafPeTt1yiE
+IwNCeAidKnT5wN3gTowyviiQuQ8JleSMQ1lwsIcRWY84/k1viHqTerlXXdrQNeHezVtFhNEa4Xh
brI0eJbm/R5MQg+6kgi9X+GonvndBBt5p1ad8ZiJEkfrEnuhvnb3xddYsw0c4yBipuR025EIly11
pMGoWBjIcvt/Mac0t+Nw3363gEvT6QoZhbnMfOFA8w2YgoJ8Hk9kh0is7+QYazdO+1EEwunkDFeq
wJjYwHsqpQkO1oo9FMH34CpNmKk2zn3l0gSmawFnd972sWEPmswn9/A2spLODmFK88gyppTnee+a
jZNRX+YuJmqjiaPWHs5O99cMvyEGZRTBV1vBKERaQjincRcEZ0A1DMcymu7gDZif/FLwflf71yyp
bJ3UIkdDNq/89MuEQnvC0FVeT0ZTrsr9EZo5zEJrw/4iu1FniUr0B6vfyqfohf/CoKH8fnZwyIP7
KKbEvYYm9rKZjUQgk+IxqOgnrEibri1QtrnsvrlgBONJQfyEfWB9Ftr25/Z7ef0a03IO86qDxjib
1NZNcpVP2PLK5qLsGBTmluzhv8CQosJijJYfTipkJEZp/aHt8Mg1g/Jfd3OYDjJ+HKwJrOfd9e7L
OlYtwoYepdWHf2WAtufoGdRPBi0j08q32fpzYsyk+Ky1opsqd9+svOt+INN7TLRC4jbfbsesQPWk
x3RCHAZzcwvT1UiAl4H5w+iKjpXD6CQd5DM4bc/cCF714xfHnXKmiblzu2ZEMcXT40LyI4ShdzBB
q4cslaGsjrz0cmH4wfJ7+EiJUCRhPz43L7syiooFU5rK9FIPyvdwrnfPylXPz89PsWEAUkHMVIO6
D9QvON3Qpvjg1anS/cQk+HK8nmSB8cXARIJRMPqdDIdRDtXxg04E5tsNyInkYtlSbpaNnreD/INz
lrl4o3o0N+XYN5CKUqo3Z/ankmJlFF0vNckUcubMrnuRrjDGEEkgKRjJtjZwnw+qE5RHglr2rkK2
mK1+j6mBG0o/50uK0TsX0HSYvBm25U84vBx6JAtiO5IiPbAzoEGambm0OrAL4iPDbjlX9jJs+3GQ
s7oXNmKjI+NxYaHDysSUCGcrYK1vTBitPF6HR23BtPkymt7iVsLmbP0C9VIDAqiGFpnjtIwTzmob
tX0WI9VG5RQw02V9kYckbGIUYZo1OXQoLA0yc2vN6YKAajkIxsjL/IDWiEkJ8UHQmDGk8F0Dvhys
W+dzzI6II4loeLgBdtGlZOH5FQ3M1VEoqS254xaDitz4zUcoG/3k5eawxuXQ7B12wCRzDh9oSsNX
UW9rLtyECUtorqoQFFxbCmEVw1QgtWSdHZ9et4juP5jUC4UBgz0pYh88kdFil3gWns0fugE5vj8h
1UO0NeEoMB8+lmEPorX/CPaTujve13TIkBCUf9/5n1GjucXRCYXZ5ge8wIMH1e2hKrRi/LtHWYwn
6+d76nzE4GoanWTPVh+YKJxTD2O6dxRDBMIVJ2YNTezn5QZq3EQUebYDULbNgUnL/0g6ryZVlS4M
/yKrRAlySw4q5nRjjeOIgiiS8defp/epL+w04yA23Wu9afmJD/xcHfWpmhLeuIRLuvsA35gNpgVk
9fLLrwYxCdPnlM0jBfiDlTvsGhBdlRPnbJGhLvkgEv2yQ/BEGDuHbBkCco3OTN0DsJYiebZD2ygn
FMoAvD7WI/raWGee3SIXsf/43UZvr71AE6XuSMMk9KR0OyXqHPvz1yIDmT6T9onm2ONmeBVjkHOZ
eAqMs2azBKIiGZSJPQ9thm3i+JyJmUUCbjuy6thm8Lojky9mbUFmhqBX4oiQhyvr4UpKpodhcHlj
mB9FoHVfih2D3Qzj9N0Jrx8+tRXzBPZXkB6b5LErAOAZELGFbUVQdEHuZJGc9+R1iUFkeSLQZ/YK
SCyW+oCCitHcJtv8UvFliCU0EbzLU0fop5GPHdBYDHnsnKBWDrlIZ3BB8IEeqPuzfjUWwRCkddJE
t0tB1VzLvU7eONgM9EwtWsvlMl6Dpt8SxgqSCyMysocswKbzMRDqWPzW3ieBDKlzvx6S4zWHuOot
xEo8rUsg/nZJi2klIMZrRL4ks2A/7JpZzSUwNxQLJJos1F3QLQJjrMMUKGpbhiBKWEcuIPp8hviL
1Bm73pNUb/IrUQu0iMO4FaCCzIHAIgKdyyALtmfuDLOLdxU3iiimMyQAc0QKl6w4Tq/VB7JL0DX8
JDBjIkWAje+teV22BO6ux8L5eMNYaS7FOGKg0h19M2ms7NZMGK6htgHvnmwW39i7FW6JSkfYVNfF
knAVxgpR8Y6YDcQbIjttlcFF8NmBjgr7PQ07OlQCLRmRx9KCgOqnt3AAN05kul+G7256NhWf4EwA
WHwBBDC2Ncy49t62Y//6ufBKNGYMnQA3z2lhHOm9ep6eS10113Bx/MiPMkvchqnP7ITmlQeEjQt3
jKdemo4YB1zdMADAvjcUNmDO3UIdRRVJFvLsjGbY7DUDgIoVRHd4vXrEriS1RcY2JcUXw7ZBKu9V
ZKci5lDwkDtjoDcZSut+38Huw3ggr02HRikosnaP1TcEuCUu7t/3it8x8lAI9/p9jPwddmHA/EE8
x5hU1khLBH2GFlkjH2jcBd/WxHp1A/79NxWS0kQQZs18exzfiMndpgq8QbXRdtutzHOJxoYbq1AG
IRSENwa1E08IbYyE7IB3vebxW6OfYMYzph4jVraZ+lMT9Lltm0DRzVaQfcmS8RO32kDITcmjwQvT
C5MGPlvCk21JXHBYYaQSY2olx41nQl2IiqBM0dwYE8WjI/vO1hwBS0TRdx7YyqXmZThmZm6bJX6s
fs2kLQh2FFHTkdUxD0tkRbL99CiOCKgm8o95kJk5URAJO6AixnCzXYuFfdW5IhHR9uUPpBEhNReW
WXZDTDZ7WewsGN2Er/oBVSajR6IeBtTPHIITUVXh1OPTGONXI82CPNCY+8N38eGy3EWiPu/3eh0q
wTVriFL/YryQZ0q9qWGFqLsVkwX8UpDU2cpmNEdlDYBUiSQCUr2fRGeVkKpvZla0o4gs2E0uLwCa
yetgo4wNAhpF2gA5H3CCIir2jr7FmoiQ2ucBOAfTIrcs4TU1zFU0ni+eHMFMsBpqGFaRUYCljMbA
ZgA5c7weZ2i6MN7TxiK5cUIERaxfBmF73pYoPbG3bAObxoDD6mxAnT/QAbB/8QwDw0FRKigDZxlF
q2QUDxIv1Hb6fCzgQ7vpJwSnF19LImwXB+2eRUmYIq8guA+2ifLLu+AxURSSW79inxo2V2SpuEJk
At/UOXlbqn19kjhQhtdbwcROWx157cv76EfyfZ6rCTdB31xZqPjZsYbxYLyMfzP3OB+Mks+uQ3bh
U8J8gmHuyzI0+Scsr0MxMxk9Le2KFZtzqHyeTjF3V0yU4bzgzKRSO4iw0TnplYb0ZLqiSQgTwjcE
jTV3VWycNMABkZlrTi2SIQqWmhFInfUzQTtuxwtmFjAqEtDJNY65MV+zxU9455CE7Ham1NhkBdps
qdyL8rIknY2ijLOpIXgIZf86diRwSMZj0IzwJbel5l+XgnvErxlz/+GFbR64fOSPBDg1/hmmPw8O
lcnqRY0qTxNPkDwiQEfe/1M/euxWhHkR4I2+WEzFymL8j5lT56I+3MYD0szZuDNxCgFtY1bLxbiz
5RUuuoso42F+f0PsCuqS8vA6IbXisYM2RG3I9s9i0CDDyd9jvBybPv8J372pkzuk9AvaECJyVmK4
LVeRWN2/ecKAoWhz7PqFVEAsfH7aDYOtSA8YtH5+eqdHdlxEFuoedTPHSvuMHsAkMf01SCKs/ApZ
Xaj57PBYR8IK4Wxt5cvJBPjIlO9uJUWFbqaYJrO9LJuDgFKxBYO2CqjU1+nzAdg/hw3iNFFvzNip
eHp6OZrMHxeNmBKPXCA8nCVmIhhNHydOgA9GNdSDzlAGNcyYAqAfJ/PyQnFVSM4IedkKuQUiiNyk
bJQmfjpPNi15cCoKcfbAZjskfN54z+HafCTjaRp8UYLFK3UJYpdZdQZ7Z5wVJOvab7zKVvmiOKa6
FdFxThjHAxXhM4kI2SikaqmCUBjIbavYLX/u2NdecGL2CHnExxysu/G/a6A15HtTDwl8dbekgyLb
6H3hjWin08Qv3/MRrJf9RYSlzEdXaTVcgGW1Lwf99ehaIVlYA8NAR2TQ8jEy5UO8KXbkUoTn8N+W
mWEOjDfctWlyGbPg9qigCq9NrP7YYv0GAgLnuIORkhp7/Qg/eOE1KDRagf0N5vj/iaphcEzsKYf2
1r/JYsSCQQKZuiKEh7CP2XNa37hmBFH3RZyH/3NUL3EmiHG2mi5sGnpU3iTNUyItylEYgqBFktew
ZwusZUyUIBgfBX06y9F6IaZqTQZhsP3fDSVMYA2W0sUYypavrP5KyqxNZaiAhYfXbrLOd9oSM7XV
Ii1BwPANQOqc2qk8oBNQ9diVXDTuK3oTR7Zil+z6RRGyoZ2At5i4QVnFm2Mhn1BNAv2vRnEgoZc3
C5wvk91qJaZyPAKhCI5eR/Imwm9lv1e93bKNPD2Znr4xDuR30boK9S0HhogjGrzEeoOEnJDBBecQ
PZRQpEZBlG6YVZrN+bmLATSgNYLtsHIVHaD8OOTHyxctM53JA6Lgi7gpRJNGTCgD85gy6jypWscK
ZRB8kRhZgbVeVHkEi0G/wakzqUzEW/ODXlP1vKC14GWElhYM/egA45wxbRqwjFD8pn63PvMoqqJo
c1+zDubuCgh57Da36eKJM8yYdA7Bdgvdnlz/6CcG9gYUOLY/BIJvvhwQKHu1y6b8k5hGlc4fzKya
iYnrIp+e6dGJuePChT4tPJyYzj6bHaQI7ZJQ6XCrhMCoEsOTsIaLsTO33ZAtiAxy5kbzRARvXLRW
LmTooyXNHmHwF4oDmbc80njDpKH0IVt7zLiA9e01o4int/gaO0b4xBcOwhU3iXt/BaFAr6ZuhTQI
6vAKXLHjSL3R69XB0oKwpzS3UA3oI5SfTEb6OUCYuDvOe7hIcGoTLP2FqAg6ikw1R2efcJ7tWmjT
hOz7FMm7oT1AFfh4mBHp/NEdEQjFowGJZD6W2czfrDImdeigrSGhCI8FT9/AHFdzhuohOTeyE7Ll
HIWXL9rXS4+yXcUZh0UBbWFEi8tHekfclL6tHW28umroI/nl2sdirplOpOyQ9hPB6obeN6pXaRhp
e78zfBfOZYGTotn7oC0zoOKPsVJWZD9wHQwZsgFJk8uvDvUR/qWuy2y5lJfB/vFbeIx23lOlLVar
O7qRh13PdLwMieUD5PF4hA8X8ymGj3wpW/LQ+d1P6GmN7CBbuqlabuP9e3KMBq+SeKzgQazIOZW7
EwMWSjdf+1pDvu3HjFIPv9EkE2tFKWzuduZycx9zbBwn9OqA8UyV5QzTG/NgYTg4lavTWVg4lofn
9I7jg9QEs7BUQS1K6ystDT0PBx+3ipGp/2rm49OteNLGHhzFYJ5Bgd5fBrfbhzgymM636ryYz+FN
4PzAbht71WEuAmesIzDhGIx9Ax7ux8aznpObBZcCCeJ0IVxDbPvsC705G0QinpQrYcG6CFuZTZgs
nJGteJsMcs8U7L7I9GJ/7Ag43lw2yLE3Ha9dQctAxEbt/HVF3/9lJEf3y9gFnibJinjI/L9VOTBW
LJa3KyFDV17+Fw2u0NUXxwtLCDEmfjInPJQBIxUekklQXGhxrtuHiRAyL7DXb4QTqyak4WPji+O5
143Zga9hWOJhxiMbIj2ZX9gVjGZkIc3wIygekPbfxlCeNrp3g2uYtG7hVWeT+yPuSu2eVWMzxk7n
Z97pVO/wX7msVnJxESfvmNJaejvR22PBBCtAdzrjkpzvdLbJlhv/8TbFR5HynJmpXa0htFtm3mFs
Br7lsOXsbTUsHjMH7vEZkeIyPYNJXBEM4g9+mI/DuvujfLqFFWaMEVoUzS4vLdSwQIg7SilgkaXM
euBXymoRqUExSvOAaxUUgCaI44ZCYksY4NpUKMuvaJP84+jAIPB6bB6Rwm63wvOFzonykL4S1V0g
cgLgKhgec4SazTFQM+4EJPuEBgszL2QX6Z+kfRPc94edNnYEVk/SNMbTL/NT33vsF6CJDJb4pWUk
8cEUo7dId1hbpNyxbzGuo8bD6SpXihXGcIN+kx4K/EFrjEk7hJVCz4eOEGvCB6qByalkORkFelbG
8RJ2QXXNTQB2uI0FjlANgNC7I/6TSFpXH3/8mBZWyK4qotjpTNIL3e2QVUv16CBQrb0BsaR0B7TD
SzZMasWw7K0dpSUdRmwxOlxUhZUh5peIeMIWNIiGgUoT4zxJfMsnjztv9elmDwZrPazh/iYSklmd
ovxagxk8NmIQjpimKEw9Q8Yo78bINW6699gzFRvcwqK75z2LvsdlMlhy4iVehH1t0OAF2/ljQWu5
RXt6AzjACkPizkCbSqAWngALw7VuMcfrvII65J7yCdOIPICsqNw1OiuOUcrh2FiLDFwwUGAORFTM
k86X9AwYvfmZFMM0umtihueEitKSM86hp2Bf/xAODBbSAobQ2D/F8AvZ2NfAF47cL9rf6ZQJwfPa
FwF5mmvvh/4D3kHhYTL3kO174sr/GtTtMMV+Y8j8z9VMvv3BHKfxLt8yJoHrQQxD3hgxeGJ0GXQC
eIFu3QCX8hldJ3Zhkb+MbEagRfY/lGVQ8Sap1Fn+ol1fFzngFeEo/8z9wfsKqFAJNXl4w8vNkZ+D
PB0Je4XTpE1n00PWSMe8XjOwTdox7wJ6EyCGbi3+HW7m6ZUB2FtWoA5mpXJeWwKqYR2QEX5hBKgx
ThcpQRsXVh64TJrTGmPosnBz/xEAR7YckjFDl+f5tiE5eNvwkXFyLpIt3SeVzBgdMEgSldwgfMLD
QS0HzAEQiPhrpu4/pNiIFD9pVrjneSVbcPv5tjhV29QBvYFo4C+I4qG9XEBjYvZGj28TFQSciiQR
sSEiQgYibPWN5ucuS3V+n2tLQHJ4AJeeYiqtgbH84V47PlgvQu9OpwdwBfrG/HHw3J+7LfTyI76j
Ob0X1XIUxgcSLR3d7f12mqzyVV4a2aadVqvESxtzckCi0NYBgrAJrKQOGnA5Y/sWY5k+i0TjG3W3
+KF/xhxN5Novbn9g8ufP6HcS6csagUlh9LqRErZCeRDlkAzL5pYD5Sq8ucHf+FTr0EIiKwAS+YVi
oWVujFHi2WQ0y8TBJPThiAgVquzKaisrv6hUPJhwhsIJWuCte/hN4rUILMrgE6N0dIuhW+vBB0M9
ESFgzjLVaoV54rXv3ihIOAawAzpP2ZMuX7AnxaU65K/v6AnUgMJCITFiUSWmfIVbQP0LuXfrvMlR
Xnwqqz7mNixIhz0BOAWnOnzgWoes+4kbUydh0s5nyZLQk2abRne7XhenLzY8kRA5FJD3hzi3wbF7
T2Mi7IiIlPlYH1HpvRQTOMVHkefky5wvB4oahKCjCnsRCQa0fwxbWSitMcbk9o80ZVPtkCzmIov1
e9Sv6pw/Mi2Y/Eu+hpp8loX3rcxm4U9WkP5gOC6LnD3sTR2B+sQg6QoQeeyTKiqSTbp5Awnczb8y
sUFAxTw46Rp4MvnLLg3Yj24OT9SRRT9XE697RQ+aEwQvsd33ppgnhFGxNx5gYoWY+aFQb8LfJ+7n
49a4gNLl6G2NJQe0JS6JYWS2Zi+jryS3P+mdOJ7RUSP0wBPTGW3ANB+a3NJuOfeYwkzjABEPK0Yz
0JOnAfoun4C9ZGFqahzVxUaHQ93ISR1Z4YNUflFRoMjksRFE1CMcgtfsv2H9V0xo1kxpL1HzNsTQ
Zt5kNyJxBw95Nn//dCCPD/PzMzgocGIb7fLdTCC2juXLGn7NeofqC7YZS1v2MXP4T8z/710znSz5
oZXf+YNLFUnIHjgStvff5JBxOB6fEEQo81B+L74b53nVyMHVqG3IZkVNOKd9HhUG765E+z+OviXm
UXWpoSrnEvEV7KBc0luLsOh3wNb0M5je//TrcPWNJid1Ga+gg7iDBUXkUlrfcdsht1omI15ZicYH
BASIHceHZmy+GuCB1Hs5uP6Vffa03qvm6wxQb2Yct1bq5QuJWmChRRp2umX3i3VsIq4C4GCEi/EH
aRu/Lab1T7FprqXboeU2x1b8mD6TgJKKoCcThYbXHs/T+9ka87wdH8E7qBYYhLlDGSpnHSAQS6pB
PWbrmxIkEH4ndd4bFi8G0oLzEvpgtCpZA3QGnYMWbc7H7eprQjGP1ZHWVzPP07NVz2jKody5ebgf
6Yd1u3SI5RAaKzkabGVf9YvLIzYV3pgaMOxm/gDatRjrQcGwIgyDy8jwdSnhOLyjF0DlzQntDNDd
TEVWRo0EjjqY55ct09IJtgRsUq48XWW9yAk2bXcDHkgycE/g5pPwsyEwmh3AraGcqDT4SyouShs2
lWvezalLzoX5ksKXsqi5N5wkseix8QfSeM+/7ZIDpry8x16/GsN7oNvEy737HuId08p4xn2g4T1h
yZ9ocIfqbLb95UPurK0xAvOrWuylIywdilMfzk4VyngzSiHiERquNQdFfO1O4uhiTNTYLX/vd+cY
aCg0x4K8U1Jn0liFA0ibXqTjMJueYTEz975j62b3R3VLOFotiqOPboFWKkfUyZQdbvZBiWadL1Qg
8N5GvBgDQ/lvC624r+ZBfvocs7sr1+4RW8FE885jE3nSexAMystkQPjPdHDef8/2ZN3hz5EsHTyE
86QGEEF3hthvk8zPH4tZSvMa7QiRYGP3Z6oFy3QR7KUbMuJmtOEEmRT++xxVE1jviheT1/cblAdv
R50WvU9EQIVOqcfdkbnSfAUUsJJxvFTGeP+y2p3m9DMSNOqtMi1AjeZnHoQxG8Rnnlh/CBfnb+ws
1dfuhd5FCVAsoAobkHLqf9FMdCIWC10HEm+kCiQ8fYYWJ/5YsZ663ZRbwmWbJcTCCLUZ8ensvnDU
b+tf/DdfR4Dpcwvz+ZbMnscjm6pzHE7hJ8rucFYPp9lqOP0twva6E4WF3pkQhvf7RgYrsV9u51IJ
DCuX985tSwqmSAl+wHp6JWQy7ae52BMIZ+8o0qzJ2UJR8x6jDrTi50quzfKAjckVk1uzw0uUUTOM
R5/LdbQaTEV6NHmNHmuZ/2qYPPZnsDUkwvtnAB7cbRka6UPtgFPetBHX1gbl27JaxGI5qUVm954d
7kHDtLHBppfdp6tehrwN8ic+Tr+nGKe3mfbkBzC0rJwSQrbtN1/0RiOXYCEqCMogZKLo6AqSVnYc
2MxEcnvNV0RU2VxyO9TZYOYd56A804D44+udUVtkRRESycnOQFxqs9pJZ+VrVewlBFz05bMqQoyI
epJg7RKLtTvq3CF1lp9q9tAvHXhs5g2xVPxk9T3JUyKbYHDfIa5VgY3pkJjsqy7zrAOWX2+q68zX
g/RAUbn4XPqQAFzzMx278ghjAiQq9K1VQdMtWciVnXiPzXnNn9++FhQ/WjAkYBRL9qjBTyOsOMwU
dFnx0x+u/orgM1T+7mwvzS7fIU8g2JY0XlM5qRQouUt9KAI70VVj+aHKxBmzvnNJyHb8wZL7xdyu
kYBZteU4Ns6bZydQ+FfwOGDUkNbdId3Tvo3/CDM+gOSQz3VLD+/o8YsPw5dwTSmBSpbemAqmD7dK
wBOzAlzdDhOrusD+mwgfjdYbLOr9Nl5sqYjJd8sh1tIN6XqMIVXnbF/YdLBW9qTba4shNuYj1cxx
RKyhPQo7lzqXjiMJ6WPQ2DMqroJ2mqzoBihcaSWqjj3XkHSRfig9PWnXW7UjnZRZx4IgCt6vIFZd
Ur4qwlcaFM1CSUPlqtBGgy9TfDIoLODfwCAQxsxonWdvIjA4ltD8MjINgZIYTEM24pamFW2aGFIX
H8a27qogAg4CMeZGQsqyh4ft5uOj7ZxKp/Gysblugu7gzinbfrrbN5CWYNN73X6FGB+QguNn22Iz
MO5QWPgskXB494DRHUSdnJpVEpIvt/pcU6TAX+c9nA9L75vPi2dQnqMJvqShP1FWyZlxqpHe25Pe
Qd2LTLn6Rg8dgbY5yIj9chpsvaU3bi1pOCuJ7nyHBbuf5Cr868AeILvM7Ddm+BFSRYc3Pf56/FMD
ozZtQOkRFAC9Urx9rPuutfrNgDCaP0x+ZL1qNq4mKtPS19zSKX9bZ3vH7osqOcCnh3xjktvKQrpC
jic2fLWwe5pftH7wNtlU4ZAnzNyhUrYzRmGpK8itrXYcOMJC+glr8jXFqSFhd3i5WDBtHrCEZEqC
tZhLkAm2eq3vRCIgAW0ToBwEelfF/WJmBOdNdqNf9RcV4pvYkc2T9pktjyPgYwH000r4nykPGiHy
nY3QKnOorFNLsh+LvnYfI6vmVv0kP0NyNSfiZrLp0MTQfiExfUzpVJqbfMiZT8JPmDAv1Ig3z4/5
YnCiKHoN/TQA25zmP49N++BrOdhaVHXThy/dUEfH5CZudFZb5Qkw9YGLEnORj8DNy47FSqGughzu
N7313OluTEhqfek5F5SAHZGz7Ien3ZatKoxxpPqoHw6PRTFPQJmn2YJ4OLF3fNA2aUHJc4jW1vsr
LU76z90e38hS9NLoxaPFA0+YD3wFxxUt6pFjhj+VciThCLvQoFLGnFfyyyMvbXAtJMz75FQ4jHOn
T++wX6AaQp2etTuVLoStkwJBopMcMu3EAJE6M4VsSAhDEhGIYD79wuEgikQBTgjDRVv0l5q8+jmQ
r3bl6KDbr8u1dKt2Ge5LHnGc1BcgJQ4RJzbjDZgO6BD9Eqb7P8DPf5tbyet0sYf8nRVBMDEmH+Ch
OA8w7mzbj6tqJMjZTJEYgdDDm+OiASuBg7F4k5r/clEIQ4q+ZmyUYgRLLtYO+Kh7zJngjNUD5BGV
BSolZBYqfrDEpCnDjnRsAynCNfjSjYxosHOgosYw37vcLzbPhUrPOp8EkhX/aFFFias40B/yrX6Y
WC2qTb5o8YjxJNKcbEDHkfNOsT2PTerySb648/GqYWs/BzOq87yBEK/QwPPsrfsg/cmnT/KSUNPB
3N3UWIhYMfgME78rvOKApy1BFgxjH7uRHoEkL0ieeUH59X6doOYhrNlWNKLHjTOhabhNfxPOzsQb
9Z7wbhGrCAMkod2xzk8XYxdBH6BlZUA6+t3hFG+gwRJtCu6nDR21t94fN5FCnUqGLZ5I4MpSwaB0
33xthXQIer6oiSayZQRSmWGSLGITPQyQbbUXNI980uGIANhuVSF6BQWEEGcBSsB/FjQ9tMg3DoJR
vXjN0A80zWiaEYZHlf6IcorRhoNO1kCV8tPTHXiDNX7ylmDNkTBIFZwRxOwiarE0l7kWsy9RtXdP
CTE4SFTVg7+sIRJ/VpdAVveFexxZbRi2Lx9RWfmcvRVXTmFB1BOHqRnQmt9nrTKjC0hzhm8G45g9
PrHeQ7BkANoWKVD1dvrH5nmgG62ojBNCspAvKghoqq02LejbJQeYCjwSIoYlP0o2XeNzd7LLW3Zp
7TnpFPNNrSw7IzlUT6+CEC8TJHMUoFGt6NcmrqS5k1n80xDfSPGYBSoNRmnhRQD373S3pN+aP+zc
wScaZEizIzzmgM+9ErZ83AOn4dAcW58h3Mb+27modCT+X5sibZUBRSSTjYGpEDKACIRV55XrjvxQ
MoOX2OmALZ5/IgRGCKTYlAdwH0i2Hywu7174n/pHKrx4dBwxiyzMUq9GlLXsPkuexKicmK/horj/
KB2Os1gYBNu5DLJQcSNE1ha91Yigd0OtIkwpTysFld+KDw5ldToRyE1CocHHHTSkGnv0kjgjojdp
+3/lyBH8p1u3s3gcfr2oVU3oHRxhI7ZIHQknAyyshuKFHjTECfJkdsDf5E8jQZ3kLm7kC0vqtBub
DoOvJ715wgGV4vgppl8NrYk8S4BjEOLcKzaDJR9V03rI/dnQelIJ68XwEq9NNIxghMnd64AqaKse
jIzw6GXLjw0oWYm3EPRfi9EtjJHJ2sVXmdMRiZXhag3DgOafyzeh+Y8tjIf8tEFILOFjxzaANa86
QEk/r8k1ncsIrm8DdMAHUgKzuTb+c0KNcoLZhTIpZwmK4zfJjx8SwVFNOa0aapFjiXfWObBwoNUq
Wc/2KGcvxK/zsp/pVP+g9Y4sVto4/oGwl/Fhjv6Qi4MSaGWgSF9LuAj5zBBo2e/XolG9D15BMvFG
eKAWr98+eGF+x/15ZWYB8pmtnATMUUoSewIPUkvbQfYz+DaOssgIPStN+L8WA+NzxdYxxrJPY/A5
YbMdlmHxnioNYzvwHTn305fznySgnNbybZph/ZyNi1OToNtJUXWCIKbdryDvEbaVi0pftSNyXtGN
ZatWh0ef5kT2oAhAHWf1WJ7te4CUCrElwrLe17/2XQ/Pn2DUHuQJki7K7vHXfQGFcIP75fczbVFG
UqV2mzI5Zv2t+0xT6qOGfqnIsbqOXV2KJmifCTPG9UwF4iIgpqMZ7dkblD8+EkQizYxWzStOGtaP
jz3BiEey+TdI8Z7rh/cCsQjpwy/JVwjMZNwS8rJiNhnOG6pB/XB+nYaiDYB8mPFO7wzXKNegk62N
jrONmp+EUTBnQCxEKXF0F8ZqaxCbY6C7Ol70nCvUJHdCeeRlMREpuwltmnS6T8Ih9Q0xD4XoQT8o
dIZWmjo0kySedzIh6wRo5UuWssbHAdZMacfZrngP1e8BDdpoNMAHj5foTPKBzKwDhJz+KBZzWnBk
cD8Hg526l2b8SEJZB2b59tvLuiZCgA/kbJG/cVZmAfNjW8kcXkAPmMEEr+3u85/qhCgHCTT6pwFx
ATP6mJzpP0PyCpEKk9v1uPabZqswjmbEAQJ1gz/KqNfqhAnYLinFRebFFOFk972QEx7fldfybRkB
LATH9raaOvXkp3Ye6ZRSsCQDi+859+Fwoz130jeoCrMFwCWPXmUWEtk+9+JnrHKKzYq7p+6/p+5H
TAPmfjx7q7ym13cxq6C6z9FZoYxb17JqjEaqKadbHeNfLq4iu8JpNcPoTQvJ+ML7TChdRtaQKnJg
14eaeCVO9gwLMqELpLmn9hjZLY8B5ieOnsQuuWcTRugoJ1BcllrRubqqU5BNE/Ize6LbRxdA2k+U
trwx0wsqnElMS2XOQOOsE6ooZx5TJM6rOQH7SBMRzxKfvrWVYF8TrfE2jsd0wTnxL5aCqztOopex
Ryj6JGpwG/vajN92Kx0IQ90QMY4mYQzEh5DHL619Z9IaWEiXCqNUUN3/oHzjfIGY47FLGbHWUc8l
SwSegmV7ucr9Kmi01vuiBRFaE3R7Y89SjprQ2Aq5cFMTCULdPUErJgpXWAwSOUVHi8LJWaNku9GV
sUsOGR5wozNcI/P3GOZCh/huF0+a+2HrAAgwBADdoBkQaCDmIq0xtLuDWxIOUCOVBmd53hML9z4b
88HTeBA0hRqARPqXDRval1ZWUkbwYAXSx/whZz1z0IbZrI7/dZ2CahJaUP4SQgPNyXwseXnvazu+
B1QF2qzEl6mY5fU9dMrFRKZ1fhT258W1Vac1+wZWFOIa0Hy+cpTBZA3gcECFFpKSfqPmXjb46DqO
+YH/jL2vACI3GZLIfzG1HFja+vynbaAIDYa+YtSOsIhSw5Ner7+duFkkfdD9c+dP8xzDyfouh997
ALnMa941u864AyUy5pRqS7aa0fUFzgqh8cY3QZvAkf/yoZnh7KijUxCpQpSVOi1eEQzRTUgNFuhl
pywU0FqSJWftnmJ8Uor0jxwgtvH02CsGmCMHhF2sPsAxPXVaPLKfPE4TJvcybMhu4Q7zH6k9MhKp
46DjczwxNYNdhs1arsJBbbGaHmNLv313d91CgPkZpVhpg2QyHVK56GjXXv+kyBq9z+O31JZK48sv
X0Lt+bbiJPqSesxF28qA0X9lQMBeAtb99F6bQbcmwu+TrfU2sVv0WbEWfgurvNWwCxx89hjBE/l8
UF8BZzERlkwKOS81sJy7ha0efeJ34HKUoecenP9g/z6S2Q7CIee4OmNcz/dOs2K9lPmYEPJ0x1V/
QBX1Ta+e3rKfyX4nhdrLabCQ7QdnMRhuIvv02qqMwidfclXFx13daSecu5XvXURuFYlPtC3SkF+Y
kPXH8T8XYg/QW8g+Y8O7cICuNn4Xbuj3DZkGBgXIhFxS46MyEbD821AXa0QfdPtNenr/IYMgYrkm
fu3ryS0ikRd+MJrTu9eSE4zUICTMjvqsLE8bjG+yNs0bZ5XvU2APxVy80bMe4oGz2N93nQmpNxKK
3gTXKHhFr1xbq5R3umZhixV+w5cd51H2dc6/3wktFEYmty1maCApoDIAXkkNsR7dtFnDKBvztwh9
w9Gck7HyY+SYYG8aCB1b13TxMI1VE64WsrVgrCsyBzEwmdhYW1+OkeAxasYar8hh05hAxWYSnhEt
MSNr4MVEB+JD1KaEon0J4/ujfsovGarZP/59wQGp2ZUa4N58b6VHRMTbYL4afFwYHzOLyRFYCG0N
w+6+4o53l4rwIQOYXYiMOpTHrk4fvi7Z/T3JKovFkJDBh27Xnx/JeAdEdrA/QekaUnjnQxnIJAKP
L5IoUtNgxWtSvv+9Z5/tI+hTG+4ztodMoCeX0m7wm8KPYvZkOlMf8AXQVTTJVqVv/AoNA1dw/9h5
Sgq7VTxnSRLVzQyV4mPL+qnnZNoyZ4dZxBPZ4p7cr50yQ7g59iav6a8wMSt2isBAM+N2/7somt8e
Dlpg5gNwxuRnuk+nSbSpZ8QpGvco3Q7MWkjB7rn9t1K66YoJURfdHI3mKUMViFb6rthaRXwv/C6O
U92orZqsQOSS016yGGucThvy9mwQp74JY38xzryFQiIpPE53gSdLiJut3Q351GY2A1JqkDeRpDyx
O2NydFfc+fffPeItc1uWVLbGeUeDYg5FtnS6lFNbuVRrTfGHsjGeOH98ftu7w70juxhnmHhehErU
VhMM9/OJX5D98Tll8rxk+xvQn2DLGltPGj3GkBmLwiabngwnAvuIxeht7JaGEyNW87hCHtOMo8eY
WJjGdZEc3I09GKp2I0MqWdDYNDVAlZgPIyZIQTI8nE30Qv7yU49nl/rUbyWjWfAoPkwocRMfexOV
hsa6pMV2hpMFwZGosifkEEpEDRov58L9ecCW7sg1cKILhgUCxb/WHbOb+YrnkTz0iapGxmpqlf2d
JldyL85u9txTQDTEwxJb5XIeAOvbss0Wfr20L1Ruma3DpmKctptPkA+tmmkhzlBEUrJnpAikbfUe
YGqG+xhvN+/lvw2EhQwwPzEk2m62h0gs7fORYwLM77hZ6WK804roxc3qfETEhWxHFuu2cc5WgS7c
zAehli7f6EEtocx6RZe4J+Nqibi0U7m4wd3W8Sz/R9KZLSmKRVH0i4hQBMFXZhDBeXohNNMUnEBm
+PpeVEdXRFdllZkKl3vP2WcPdIwarAoc55gTTTE8YwilwfuBdmegpoU3PFCHHAeq0nSHppX8FeN4
HIzX8HNlBoePKodbaY9wBoHkyS5fdozA4y0TVLRczIL4MUgO3CuhPSZ24eyKcB2vM4zDAZBpPvd3
0uE4eCo40neIBe/8/MIPrzdCMmZ4FjecR5IbRqfuJrUw9hgozQ54uMYTLC5zgjB6GgAbIKctj0gF
Fg8XF/MnfjM4nyHNxVDpCQBoZvn2I+FJGherKuWKpNqT5/iJuV1jxAUKLTd6b+jkSon1kS/r32qG
tEGL3ysxswjNap7zLxMpOAS9Fh8xUU3P6UqczD+NNSbLh15hZPRTuyTDpzLfJB5scxxO/TwxO7Ty
3A83Rx4fG+piuhuhqoHhJISPE5fp0x7iZC1PbtC+Veg2hTWj9JMdcRoIjfWQnYdiPwqWmR2P/Jfs
rKXYqaf2C8/PBPEp4niurPK1mcEVixFmVo312lwn13ZeQKcBJ8XQlMuH+Su7VYXZALlSOkdUjK3Q
83cMohbbbeVl0n4KET3SinbRusisTi0oR/AN5HnB4+9W2GtjACHpOQ4z7Jb2K8QE/01MOilzglHt
kpV8nZBcim1TxkgMdyImI6qRf8NipssASxDoarz3n8woII5QDd4N4SDffQz328UHe8/wNTHlqf1t
zQ8ptdyt0sqXIhp6m2rhueeetUa9nV2HwXJHg7cG6iuRvm0zJm+prYBS38EEzBy5CBtYjTeEPXrZ
E6hM+MbQZKAOQDl0GWgH1C4ZMKZW4JL4CqsvearzMWjHnaQHt3oHY1SPFGZwHGdok6+Rgj/TEjsY
nuKuDhtKKgBFNsJb0ZNWOa/sArMc0lluvBEQSflt4ag2zaxaIMt1+11Ey2Qh7HEjGG2kyi2wpFu+
j0LuR/B6/Ck412sSdkmAe7paUx6MORnx7i2BaEhI4xia5mdyE4FobuMDwMzbS7GfbcznKhwfYKrj
9PDJPCGIIMfJFDtkgNklM+XIEZfVHf5+y1abYaTfeq8axj+0HMpW9fSqrHdJteoK2Kokqi3DVXwN
fwU5FUcE1e07zCsu9wn13sN9NZcRjS0GfU8gKI4fBAa4xai77O99xKz1vkDme0Y/zuxDwdOxWz79
e+FOOnMSDfOSvLm85ak2W73GdgSsCh8F2x3U62HOtgv6yewKLDuoAWBuscX7GMko0j3qDzm2gJYx
H3mkTg720XkMJpkzvqTwXhkgBOAXN0GYqzfCVCC4NWbMudxeQ6jWBf4jFObmVw769+KV4b+jF89g
fGUzjcEmwlSCvUthObNwQkpgIfJR8It6sKezw6ZU7Q5DbasExG1AbGzy9aimKcBPFWAgHwEn86UA
gYyIFcxi8O1+6l/yuUIcGZkAW7DU3hRLtZVxblJuoJql3STTmow1Em55Ymi8umtfhe92//4cRaDT
YlODTpDuSgFDQ9joCU5N+QYMBhcbvZ3qjO0P5KyBPiC1i7BdQnGCL4E96Nz5yv0U/YyYGe1bBlyw
GCrM0wZYo+CppsjtTP2gvyf7CZMMqTA9W9Xy16Y071APA5+7rnxuHyCB3otmC4yGcgZ+7dRQE7Nf
Rx/yMI8ZXDK8u2mub5RaXB8F4mbtTB8wkmFTczYTG5nGTop7tQuHOPp7nJ7ziHHuIV3FhsVFfgxp
sPr0RHFBKY2xGGj0L2y0+6JotKesK5CJmBL+fKc/449dMZdjeUy+y2kJuj8sqHc7jzZMBykCpwyB
40sD9G5ccn2F0lqgJNuRrooPpMski4vBWaVWJv+SKqg08nwY5E956JewuqmvkDaplmz+PF0ezocB
O02/r4jXCb82Vd0I0ZTJZ8RxyIHJgSEFbS6Ecf7fUTcwUnq7d+bggi287E4NBYTIXyMnDq4Ix8Jx
xgxpGjmKtBDpzH8xZWEt3al76VAOqhTEoP2kn2OmPKFx8T9fW209VvVDwpHJh0RHmi+PrZj89GWQ
pr6q5INv9+vjTtTT5ONMk/kTww+5ArH/rZlGCsp2Bko0vTNq+E5ZYfsvGj9W4JiQN5Fn2b/fVXpo
LLESNx6vRPiFiTvdpCR4DY2atK4Ul2mugjVC77zGJynkpCEfC7E9DjU8/rPckiY6o9NTg20UhyjU
WbJHfAR9OzJnWh6QGXanf5cl2+gbNwHJSCUjsgr/jXsPv+Agkg6Ntee0nUvHAjJax9jUYluJMTe3
ZL0z1LCFYoLTWReAMuFaIb/nEt7XkJPgDEFh4ItEQqKjuTZMTnGTJairtfmBdbeOEHlbr8iQM9LX
LPVBicPYAB8czN0hWGp0sF9GGHjeIaIvqbwlxeTZrq9fBX8VyosBZOUVDjfnA2WEwqqzs685EPgx
tHkyrhkkFAqEwGKwWhOpx6nj2sHQ5J5SRkGshPZqp5SQ2VXQZ+uH5MaJlZeoa0BWZjMS4FHX2kJF
aIXeq0wtWBaDkXt9zQ4CC42IjLvdrqa8ufdOgXZBLMjHEWIrqRdda7cPMrQGRg43lZVckM3BUQjh
Dm5pkzCc8JoGWQC9ol794I4TRIZLRb9ICU/+v3hmopjq5dSUgfkG/wnGJ+hOzQfIYexFRolt44jj
hYbCiXCQUcijoCfXUggGpcGuzMKfbkeNPULRxqCHC0JoNXabu5T/ksUXBghcPcGO2atLjcbJ6q9D
UXq+e7RfLRcZvZXW7d4OswRVNUAjhhqZZ/euP5+2XGolMY7uG0slcaje84qHEGdLEAUjD99Uc5j/
cvaUV1q7L9+edyEto+V7J0HY5tVz2ey97E8+RxbZqdggyQG2P1O4ssDXv18+E0DsilU2a80yMmHM
jhF7L/rV1J+AAgynVP2HCy1MK5IPccocF9YIvAKSDt9GtSuST8FhKJyg+xOhxTvbs91MeDyZHkSI
F6wxE83Hru80f3R8KUZ1HP08c2P4xt+fFk9wqL3y8A7KYs2OVAnntlDIZ7Vztm6GEF/j2QH84dq8
Gz8c6Y5rl03fBGlHmC2V88TurAzeUMVQ8o6PAOrPcz72eJ5HrZWQZInYeRdBww5H5JRrmZmbsJoK
A2gRsaiO15hZ+Kkfhcnv8/RetqS+lOZ0M1XsiOg4tztNAp7ZH2AUlywWmB4IGI23+1lXgD3YzsHk
w8Qb1ubMbv8aC2ifj8K4nxMjASkPKr/YQvvYz17aJ+Ds34/C6WZ0ZP+a4n2xJSebSAkVOgyioXRB
yBqAxx57JQx1xQNTtQaSlEDOMCRdLJG0ZEkdkxdW4wvk1aEXPjDN/uzkk7SuidFDGvbLCBX3i+Iw
PvWnyRb3nQ3qzQT+mWyVm44IoDkkx7/R34ODEJYGYYnIUv/ipeq9nciGA7bKuXCMeJyZ34sHlOCj
9YNN46yqm5L3fBlb32zedUPIhrD5UkteWdsl+EOxoJtnPgQVYF378bK2UpJCgM6cfDFiQDjSxPkY
9uxGPkEE8zkMVnyP/mfU6RgcRWfcvInzmEJtXksL9fxxs8eaSVN27FBnMyi1SXJJ9A8xqL3e+dhC
mXcLsjJxuGRunQgPHlfOeDMJsevlzfyJuQXTNcdGd2BDZ/Yb6xD19Dw0aGPgFmGKfINMwFywdibL
hPeHG2GYL+qFrPd/wLQds/5IB2FIbOyo7MOtZhf7uQiQ4jGUgMMDdVuGEEZC2tmOiaNEdxuZzbAL
EWZniRYUroV87hU8qKh8+2pXQ4mZS4nxwvFfgDJuvfFxYMUgGhOX0yUyMl22GUaa0CxucqMzLlYr
CwS16wyG24xMi8Nrl4Qp04xVt8FQ4JKcOlecw3gA547ug5FBAXlm258KZP7A1atUIFsOBw+4GuDd
+eLz9cVDM9R+/uCMTvClAx8OkhtKI6NeZAsYHdDvHqTFMFHGAAHOzHMTQykgbxSJzC0Bb+5c5lf9
gvU3Fx3Jae0pPrKEg+M6oD3WklVtsvNwfdPDYyEAu0O90T6F1oTS/B0+4I5fmQ9F6BMGx0FCoemR
9NZOJte0xj9Mq4PpPF8IywjzEZqNa41Qo2Vtv7SCZawiuTHeNUFQ302H9AaaOqKE5dMIYOgBqRMN
+kaLXUJXa94W5ZJa4kXtSv53k++aa3GAkDFKPQXgymaYyMA+FeYJE+uVchH+eJwB8NEt4GOGrolp
VrVk6CHmi/EeSc5milupipUMtsK47K8IN7/lpLYRBEvwpWhXaCI6E0rqc1vuI+zRGDCWZuVHnLf4
62m0d7QQRnwbn1jo9wh15OqOBhdwXxrmn/yCE//GrlbQ9i00fG4abLzKmZrjMUY8P8RbgfQ/w2wV
zd+sTzWgSB4pkKHK1WaEHwyMF5JyU4MMahHJIl0K067TO9Pey14f26ONvMr2vYmQvIVmNjLws3Xv
7nit/rbrBDOiguOTLsD/XFgSTNwoIFvzte5wsxcH2mbltMuxG++y2uXqnx8Eza+ow1VY8niNgYGo
+AEuxvyCHSVeWxAyZ/DSGCo2E3oULlED+S11sEdaI243BzfzIL+oYU4WcrGctAYOGikzSPsRzOwR
+jLqthJeAU1hoT8UiKrumGSaQ48qZjF5YI2GaIu+gijcCajtIJBiYE66cHhCkIMjNePsfa0/WKvK
9i/34L42DEfRmocFuARtSwQFB/4eKLHGEaUQdduzooPCn3jcPzQVcJGxCarX0ZFAy8cUix2nK5x0
O95j7mkW5J1jxHeCaGQw86w/Rn3B6GyCv0k7mN+BRz9/4znaA27JILxFycCYQ8JbZqrDTRpdP+fc
GzyqpzA+n0bEdgNg0B3rPfKl+eQk3jVnUHeXZv7wULbLzKxcdtbKocZPIFTS3lQ+9IoVsn1t0HrB
+87lgIk1bBnGLg/BgdDEHoCUhI7rIVr/VEcS6l1AwivbBu+qxZ4FfQryRKpGXpNZ6aZCDwFXMoaS
zKCWqFfCS/gcx1glTAdHEKdavuTBxGAqYuBeIAdfMvtMf2sm43cLo8qupnex+n2xZRxG4qzZzOPF
2GX7g6mLN9e5csqTDKMKv4jzVNJLmxmdwJ8is7Oxv538yOHMSTn5yZh5nHGZz+DbNWY6MmgCi4E2
oZzgl6kfF5mSlYbi4cPAwXiHLA/2N3QohHjTd/8RuokVEyYV9JbqnGn3XbE/q/yGjKZjY/zKLrPg
ckE3+vKiucz4e3yD8ZciN05MEYb5ViUiIzJ52KAegSZrGzZdBt6QRyUa6c/87XdhZUDVtzAl6fX0
OP2/Oadz74YsN4hnMLsKnU0O6ho83GW/zjFX+26/J3EOAzBmxTAdI1OKTVC7qX4DZRZmrvncZU7t
zVYMmf3x4IPLaKw3iYV0OBCdE7kAC2lLnA80Fbqe091+/N393q6MTzDxaAAGMLkEQccRvkVQbn42
sj/xqxVIrAhgoKsn8AaU/3T+9aEAID8Xu45yX2W858mH5tbOB4z+vqPgTmjHgT+YtDMj//jpUO5b
aqYlNzxVSUhkHtFgyRGqkjbFoodx7bk8jIk7nIPK2RkTLrKCRW0x3Xfne2bny4SNENZBUOBYAJsK
o78SrglYJF3hlW9Fxl1SG/I1OX82rYvKNg9TmhBgU0a6K0YnhPGatVV5QELz8pf+bXoRW+TAH2M8
pxspr1Ltjg/CFRbPCJFxY33PqVdvO3PkEZVkNjYvAUvD1gE8bsxFALjOllUgQQ3QQMoZvSCC+YTu
/U5WJmM2CE2bGrKTqoEBFq32OTUEv9X+zMo3lPTv24hr9A9H+Zfe1KimekpWgIe+uAfj7ICeU23s
K0MeEB+wu83m7UbkA53LzeyQbVonufXRPDswYRmythjrDQjufTZcKLHXn8zfoDxtv2Rb+9N2uFIg
cH59bH9ebm/gEpF6jPBAc6BB5SEUr5HJrUDSA/WJ3uIFRGOnANpXkjK9atcF2a9K14xYIhRxhQ2Z
amLtgTnHBG7wD7NXYoy4jXOW2Opp3ucTi21jPyT6xPbkROEh+N26Wcmhapdb1e6PJSogK9qD228n
T5TkJcATspkHZaZAFp0HA3Ey8SGZ7cufj89U1YD0AMZMdfmJyX96rgukg+YDV3kG5RqwIMIbRhTf
AK/ZFafkBwYZGHNxBsR8hcBV9KsUoNze7es3cWSHJczZDfEOpt81chvilBDIzdX9Z/nCX8Icz8EW
x4e8x4wVqbolIGhTtXJT7cp5cUqP7LE4tHJs7oB9XHGv5FxEiuc5JDOMwMMcfXesy8foT8St4xd/
OfqUkZmssT4YTPLAEn9hcVR2HGa98VU5v3UchssljJDEmc1JIftsHlBV3ciZEcX3+Pmumtv7jJmm
Crd9doQOx8joD6jfoSee8JPrJbbc5VJkN7NeeBgw85jjX717rnB+vlB8hwSVZeb4tcDRI5Tnvdv7
aTADsXy5ivNe3T2wVdYly2s11SlxtNqv3Rhv2k3vMLy9MubiKVBRuSFiaxbVroKlcZad3lUnXhUw
DIArO7NkvH5kt+ZqkcwAnqnFuB2gkHBgNAJTMJzCN9iQSNGIfxHRBPe1xCMtu0hDSIYUmXXNmLQA
kQzCLVK+QOWvBeXFUvWZ2w1DxfG8RA2RWM+n2TsFSXBVobX+Uz1+13TwlCeswcdJ/eMxern1z+fI
9nKsTGGQjC2eDJw+VuLFIb9f9AcwpSBndmt9rLsJ/G9JLtlqKHa4k8w1hh0Gos4OUM1kYrFL5r2v
pMjSADb3cH3JXMKTAcPeuw4xsCJ/13h68Flr97kQ1gjqzNpHLTjH+xzVT+pVg+4n3kRYPwgF/Fvg
BzCyTjFBPAZkYHKdOOxHEAEgvwejCyw6NIjmSL/GYencbXkxOY8IfSfYS2Va3DPyGTv/EGA24PPk
wBzms3mvns5Mm3r3gBZKXcVLqMP6czU+xOEsUI3PHOea+ctIwITFG+YbnLAMmL1kMQmE23QLGHDf
PRfJavCj6HGUXLZ+g00zDzW3zelZkSTdhLmpmG9keYSsYT88hJGiYjQwbIFYv4y8L1NjntnTe8fy
bg9vW1lH7it8mvn2Su24A2uK3MLmhuNBPWaiC4kHw4uE5/m3YGLSz1F76ddKNab70YJh6RNrNTOW
Br5AyRbVOuLTVuVA6Q0lMweqEoJivNKMtLOrXRowNXuuxxYkUTbs54oYgDmTGghmHnjqw5pZ4r64
FPsCRSVzEBlCtD/qtNnP7JgtRQJr9KnOgcOwJdp/rDfZfa3LKDLOPQGCGZfTZIKlts6DMG4oCxrj
Tbf1CTJ40qeRGY0xfJDMZaesPCUUVyMvc0s3X7a5148Yn2r5BsQNx+TBffO+Lt0K9pQzmpJdh6+U
xqRimGuynNfE0rCtbFSw4ALymRZXHlT144Rg43P882R+TRN3GhEPSFxdobPJKd8V22iGuxb4HwLG
OecCdv6fJTvVZXBsEr0hNQo/4sX7jQxUgU93Tv+Sy/MiH2EAuePt2P+uss2wqxo1x8eiWD8eA+ue
ML7nZaZtS9zsfMkeo9D1UWkSfPpP79luP1a6wOVmn+GDNPobW4Uehyjf7t7E4mz+Qp3yKjIThYCl
TOcMeEQsX7lszjUrg3VMAUTeFS+AOGuSCGKl9lQXiX1VLIUJe8OhxU41gGWACR8OjGfw2j5+RUhk
9JgochkEG+Ifm2O7GZlEQ9d+AnS2/wbTD/Fr3ISl7BPv4z1tYTjmVpklKkaxKxiLrd8XpZnjbiOO
7XQtmVxPAN0PmYClw7P6Wy4pGgHTlbeRIWNck9iCEKLFEhxxyMzk+NS+Rk9nCQLx2y0ZgzRcNOyi
liluSsNDU9OnI4kmFGoo+XAlFmwmiCvh8lwQJOxLLhsC5wHYZX7IpmzYJAygDFvOxpcnXKNkKYBb
ZxMnaRxRmXO2P9lrUdx9da7G7DqjFgOnfITJWZ53yK64fkySdMSD+F+4wprDLHJT/UtUDrBrS3B0
txPND3QCTrwROzNBMvhoa/fbQPl2IHpQwoj5L1URdVh2Eq6fEy7XKorM742Lqt/e7hJ+BTf9uwDp
hU6d7h5ck4MMTLdT4O6BjOucBcPUA+tqBnSM7vkbnBTPlJLFLYbOvuHowxyW0cgZBtDolqyQ8rIZ
iVvambf/dZPl033NlTN0ogDmmgHSI4Ff8LCx/0dGhlsQVr8G6lpw/sPjtzhn25bmTZ/+9ShlqPlW
cWxTU5oZy/9L2VY60hYsxH4uGwMH+58H3gNoGyhz9tBTAMl7KFKU8fmGapyZ8JRUN8KDmMFpTczG
eJPCmS2TzwUb1LnKMIfYDU7FLpkajGgTUzqpS4YWEUf8exFvGtqkFfdt9zCoUwZPrx/Z/roKkA7j
Xkc6ImvbguZYpCFsacsxliFMr8JF+bUHkx23ZgYuwaSUfdvqVa1asRP/2ynYld0nAjFwcKrBiv1U
0SAZ8IYKmwNa0JfcO326HDZ8xruyw8w5tWembDZgUJ9LdXyAEyG0Q4o4Wb9tfNdBFWGfnWJVv7vN
cXKWfvsU8q7Jo0pbjOkROwAj59KnajKBX/WRO/z02IIwu6dPoDW8h3xMwrMoK1YA/XjGQ45/O70/
QTgFT+w1n0GcYecG4YaQv//6+YV8o3z9ZVvzSXD2C0MhWIHog0PK5J6I5f14N/kDvuf0o8PIUu8x
oh0ZyCH18oPFT3b9OMqaWbsj7SigNjxxprwG6+MAxa2CG4c+maqNg9ds0aVPjNYvLuUmR4MbPlfJ
quZYGsNxyTejioIT5R7ELhCOYSYIWCssEr9d1/9mWtkVqs30VwmYSlEy1T2ASkgly8IgWBU+1rpG
OlhhCv+k2CzIAz2rJ/QBwVvW4bs2MD7hV8wF3CLpVxF6mT393Z+4FZf3HTOZRxihJ0fXfgVB/Mw/
c1IaKK6H1kIc6kTCfE5Ukin58bXE4UvGq356W/i1Bp/L1/gcZkF9VYJJkJmTkfMCH21ZxRYIAeTW
BLfITwCA4ox84kNU1KSoMQ2gv1C2s4DFZaBCZHyt8ImzOTT8kD+rql2ASKMs9RrmVGiKvKA129wi
EWJiq7B4sE/tnBZbTuB6hoEUXR6IEm4KL6P7+QzK7pFgMU4bU+4jGxa+FqxkRjPS239Qdn2sTPYq
XCS/55pZM1G3kcHJ8Wp+y+vDgms9uB+B7CyVoJxDP/r4ov42E28YaLw2D0qqJ/cL4qJ4qknjpVZl
8ccG5KOG7mew0kP8EQ6ZrZLHtFB/TfeUyA4mXIt2RXVJgELD9Edr4XJYryWqqceSbHS2rgFtku0f
ykNMVnGE6gL4DFskDCtqROrJ9WQhhvyjswAWhqE1xC28ZSA4jfT246AAnv4mO5y97daF5DOfmUox
jIPgL2nNDnuEp8fEZ85j9IvoStGeNxpt2cL9IQ9VbiyHmpb99luc3nSi7fvL2AMX/qCj5QNy8Kxg
g7tMz1jpiSkEsAUmgRLUByUQXXWbH6bLGERGKxYULgP/DEbOvFwqZKwGb5PznUkH2kKeUDBYM03t
jo3E5S18Tm+bGrWefzubRnm2Rooxf105nCL64GzbkHIrmD/DgfeCNM+0/Yhn/qE/TNnXYLCRt/IT
X++L9+KBYcbw2dFZaVMsAYYTcmxnc6ZeaH4x1Q9Uf7b4OPHhkx2+jT7BKXZAtyF8QUv+pSscSkuH
WgW3reeclgKW6p17M5lzZoUpbX65pMwDQsPWg2zRY7rHf8Hhw4EJshW+vbvJZUeA15O3wVgcKdq/
1TEw+XJc/2gVoLNR7RT20OqyAuAVEQnMWTC7xJvhnwGP2RUZBqO/mpX3WUp6FVAX72fH3pDoh5jc
mfmVgoZ7AmTKIzb8pNpDrMPXEls14LZEv5yuJI/xbyODgZ+m8m2pP/j+T2+oN5hkeENZRBoVyitS
VAayBZU1pDCic3gpao6FoMN14NQVd5R9/I6dFw03STf69CfSppbSsqmoYWMURsu7YQCjva4/qsFr
h3b4X9FC4oo+C7h/MwZe01Cw6/1rnTO6aMCrhF3iMrH12z0oEjVQbWZ8XcE9N7uA6KHT4cvDx0DK
jTkSP6MyCiDG3JvsKwM/RFq98bzXprgeWbJHfWzjVcv9pwNDLhKSbCGz60R6LJtjChy92Q+X4Koc
xX+l9J1rcX3OwS13Jf03MP/u7RWr6xCUgQNaozM41ZCj49zOG+E4ob7QoWvyaVEicLm5jAPVYmDi
QhPF02+IVibLg4ZG5FFM+P4ACWEGh45O2RJ4yP7/FF93+PxdaTwz/1obeHDh04ExPX4plZm7V7JU
HlcwIM7CfRUUQYGw0p+O51gHEsBt25xdhJC+T6nq3F3MrNCcZqbqAxXUNMtjR4B1x5l599y1ouNL
FoWaac8GmziXk9DswJAQm7lru8dkUJPwx7KX43Vk2b5iMzyE/JupXP1hv1kyH0GZONYFLPCK0mfD
JtVyQsad4MLjfvxIIHvsNE89wvfuvB2jWpOpfPGJFXQM69bsHksuE30vRGXbgku6tjPTxnoCjQYs
Ga7vc+ubtmzCZ711y+UhN32mt36rL+N+6OavzRcnQYfWbKZyksNTxJKJtS3oEBggcNZ01IMxqLvl
bm5DaG/u7TbNtJ+pIRl8txPW1ijEAY25Pm/j5KvvULgsuWkEqkB/4fEdCIXa4nk5L64hpSsE88RQ
aCIaeNHzEYkaPKfwpXd8hAVkMBF2ltFKLjxZTvN/zSXVBx95sFBE0rZjz6WXhQFLW887y6mCHyTo
SKyH561lBx29fobv5cL4/lH0pe/XpLeyXSyZisP/HusnxgikJ+PpVi42d92rErN4W98NwgplmK5s
PjoadZyTNAYDzAxIShYp6HbtfpdrO4DhgfS08XY8SAX2XJJbhRfWc6VfYGeowOVBwdXYn6JwCIUu
h71uW1DQuxrWmOScaT+HqXaYHiFG1RqVm6odljbkJBpnHgLDhaxPueyPYjuoRTsP8NYKuA9TQ16r
MJzM2xhyUetOLyXCde3rMdxkjGRsKx4MNkD2vky6SY3pQq/ErxA2bU61Vr+12w3RbBU09nWmgVKG
Zyx8rzhW3k1tbXchMWtI4eO9fbd/btmBe0yjjD2MDSHmgFvmo7zFrZ87MladZZBlnsLtgS5hUFXS
vRsjVQ/vM9ykGEjYAgRfWl1u4qg5vSywpJhZoTnmjVZraOJcF3v21mW/0KoFj872DoT9j9A7Y1cy
lQO7pUtPYFkIrBsDP1ebWYC1LXZbbrcSHUeMgxUrr24U+qzumKZ7++UaYjQH/MFuTK9PdnqfhNLp
bg47Z7Fw11RRrZ0T1zreyOjanqQcD0TCWLUSDIOg+NNYjZ4gRS64Vavd6OdydFxp68GOQJOrpYuZ
5I7wq8VsTLHqcnUt9LBg9UKhyYjMIsO6XoBI89r1muUvmJFL4uxQzGJytNQU3dQuDxJLnos1FcGW
d3RfROXpaUt48CaM/dH8LtahFS4WpXEkeNxdy8MtCz/bcgtLg07ro221bcgVi06pzoOCTa0O5qKx
DK5w4LTFO9Ex1Kwg9qLiNzI4rPeQfct7ciCHzfp6R9Q3WfXGQOImvNeBKq4y2nBo/NfXc76Fusvh
wsUHGpv4qdcEYTHxgKjn12J2BD7HZoYRhxZ+A05SSZeT9QxHK+Efbi0YwhWILtp2uxCIZNCRVqJN
1xK+2Ws0SOFXiXUDr+WtD8Db0OZ256keQuAOv5p7/Sd5cNGjO3fu40hPQOjwk2a8Idek7Vh4L1Gm
0SbNtMgORwiaJwVuDMGI2fHQ6J9TYqyfwfEINgNcCSSE+EcI2bmZh+iMwzmqej7eazlK9NafaWO2
joYf3fN7/magwSOdPg5RJ3shxtT3iKCnNGaVdhzp1UtblHDuzKZZf35DAQudZXa3R/qZ78v+nZUu
sbQyEGaYWXzl/CHCw8JKGkm01pndyE01xh9TptwfIymtM03dwF41JPJdGpMARYxjue5AuIOc4e7h
v8o6QjeC1s3jWtocISdAadpgDLk6M+HOeLznh4tB29VmgvonIKjtNLhllfVh2mhCdr/DWCRgZXTF
zAPwajCEWgX9VNvtvCFuglBoY9Np+ENcnst+FiCDrvHJoh09Qp7EfkmGTP46wIjjyo09f3onxco4
wIUZ0rZx5GSuJtr+Hc/IVDvI7IyqfcACQ8aPLQd9QwYBiajwSUXyAvSfg3HnvdTJTFjLNgqPGhcb
/yIazIRN3KaWHzw/C948qWrrzPmZ+gdKITwjQENsf1mO8CiqIR39IPWJ5fkMY+/c6kGEUptKhYan
wcHFlH5AW1fpUaQrhEuJgwUzs2YoSuIwZwzQehPMagS+2NsUYNfZv4aLnp75Ha5QKQPbUais4Ufm
h8l6mDLP7Nd6qMqQnQwYq+rnB2nZUG6aFFRoHmhPUY5QfwWcCoNfqf7TUlL+fEgtxwPGLq8cr9Nt
qpiP16L7pVQGLwFqh6dtf6wm4GkEOyuXZZiF8QaO1301HHUzkHg7uUUuRmznlvcJTAIvnladOVA8
6ZAWU9COLSRpOMONOLi2ZJeCQFf94B7x2aaUchfigMrfdiOLJqoXJSMbFF4eHm12t6Mxrexmhi+Q
Lt1GQEgUZYmV3h6Q2p8GQxYFdkptfq7SrxgHPeSRa15Z6RhpvdWvxSUG6x+I8VpGXd7p2C/gLAX/
ut7Q1oS1Q4H0hb36hg3yCqRjzgKt8TabizKdlvk69EQyKYBW9fVfnxP/UDQk5hPoLDt0vxIN4oCD
9Tpme6Bu3U/XWYAeiLxdwpU3lCB8FWQMNSTHJXmTG+U825Xe24fkOYHvJhMvjcmjhhv0L95E3sQG
q+NPEfSHpzvbteuWUa1s02RZjIWOA7NnfFaN9+IHJ0y6YBlqLTC/bE5WrO0Z02siZliL3v13vH8u
2z+x0hWP6fg6oePtjGSgaw16xDo1292Esoe6ePP+4W8Z5mfQcH0J3KY5fjtLoMuRIRy1ZuN+JYN8
+UzH+f6Brw4kywWfF3UR3c6ZWvmO1Zn/9dWwt+m4AlrTfK76Ewj9mjLTgfOZc4gn6Ei5PiFLHqMD
a1yy7+GRV5kp3rilMYqXEVN5aAQzeDbM21ePMQyo2UBgbaM53E04uhAM45BWVsCet7OZYIJ04sHO
cwshBL0sc1G7/5rVXe9FHB3thoL6jFGm2NAOeCCE3S15GfmGaSQzUoRIFOcIHQDFwVQR44groPbT
xMp9bAjDfiOhDPJIwKt/1MiXN2zcPUOkmSZwwqCD9EAAI7rvYR8l/nn//YPTgd+/qEs75Y2b8zg9
dmfx0rov68tAZLTLUOAvq56aZcUEoN60v1k8R78i7ScY1A0DjoxkOKjDhrRPc73jpd3i+7RRL2ab
5swkbgZh6jeLrBaAQ5f+5B/SsY9SMAowDttgh+6Pt5HHZAhYAwvQbM5aosUDJS6vqjsJ4kNHFEc0
51GnY0xSK584UrWIZdJQ4R6if5V19IK06bOA7Uu4AEypvwAnDXpnah9USawhGK6TgBd3v9hjzJnr
JNWWxDd2BLzlSY7lUuvfMQWYMT5LcfBmHM6ure6p7ketLZ3qgwAXd3230w9ZolCc1ZAYM4yOeJ+F
4Dw2b0xzsW8QLW4vjSotRgQiQZOFh4wnM/mSPCrF1/LBALTHHpUUuaEvYzzP/qOoFrgC/5gXvi2m
o62JhU879Hs9nBPQwUHlBS0ijufXbte7o9L64M+I99aFlvECtNuYRN0t4Fwwh3hTZeAGyjGcQnfW
Rf1MNcLP4+kxgQkMnl8faRAP6Q4TWBixdamtE+aN1CJgCpQN1Ju4Z38H5iwLapEMK/Y+tGsDHXkY
Mw/m5+h5cMTDr2uYRTHPGkgAICtbPp94GSoECtqnM9KF3FUKkzCUzvqPpDNrVlXJtvAvMkJBUV+B
pO9BEV8MXSqKfS/++vPlPlVxK27VWXsvhczZjDnmGK+WvXwEyTSKEhTcdmKgBow/K3a6sGHduOTq
+ZWCzMsSTRUXQkCZwYEfL0jb9QaEFRta88dn5PfIyT1AVEOTsqchyIgtSY/Z3NvTRmGnj6ZBogfB
a69HiqV6VdmZaNzjiaZX3ttesjVsYp7q0p/0gs5jeW2xAERv00j+lOJgnNmvXBC2vkyfdnkG/IK3
H4DPpYHYAnJECKt5Sijlr/hIlgXQqxcvm/obSxMMovhIjTWqmHDf9PkrmisGpcq+5gY8E9Xk9TML
Hq8KWlK02n873S12rMwebJYs+br+Yb7qG4ggCGWLltCOKm/PkoB/tZhl8F5pVx5yM4/hDvuHzJeO
ekMlw5aihNDA0/TsgWouK3wo0IuiGFqzofQV6bfMQpk6XhBj4INBoi2OiAnrPas+myfwC/bFGG41
KvWb5sW1H84p/xR7qoDPCHQEttvGOyM8LnW706s5HeZwkaU2q0yjzIC7Rmi91wrLV9SKy8XACsHG
eBJS6fPnHitKYQXyi/WCG4ZIFxdh+l7HA6bNnL3Xpji9zEINTuLkrCQKZbE7ke15sQi3E5yTp0ND
DPDDeIkDsWP9DwMviB+FupKtysnO+q7duaH06dEt/qIbnlZ9nb1G7jJPBi+BOXA9teW3QCkKheLq
vGYGUtw85vJxp4QfUKNpZ53SB9AVZC+3ewkU9oSZUmMEzvMcgpBwIhAwo+tnO5DQTrMjYRcmXPWE
IzPZnDCJBaVSfQD3iBPBrN7h6P1Y0ZU9enZBj4e/HVjgtnPY9Cxk9GBkwdbgn2pi0/7vpODLQGyg
8O2z3M+c+0tv8kThQhUtK6lXZwfQ/GWI1w0txQjffI/FK5izRNM1utckHFhSQnW1Aszlftj2wsHT
JbCRHZBtKqVwPIe9QrH9YFy0OltMNeWRzbIPClEuBO4+62cvTB7+sjd3XTaE9iexoYDrIlCgeBob
EA0X5JF/ypexWRfRg4ptDOTSqqrjvUUQJKTTV0X7hvsgpFioz/HqRGNR0FUbm3rCChKF+NVy9b9A
QQiDmjuhAeSNyon5F5I+mKzjxrsPW8M0sm3UzPZDSh2H3MnyHGgAqQLr2aN4d60uoEVrMiFHnhjy
JVx+iFHdyW/IjRyubqwdmntRf13sDJjRIZ1ET3AL2fkyPpOCQo3hGDfIcXW9DMap8KSWt7L6oU8u
LZSum2GLKj2upyyjfkC2zJskvrh7hmVfMeqyCWCcjqh2BJORRZXaozgCTT75XYo3FXAn66M+047X
7Ec9W1PJayaCKtCWlLQDWWQlA1RaHhPG3JThK1ZW57VjjX1iHTNZQBr4LWQ6tkkOL/M0EhfgZD72
Py8Exs6wEvV53KxpIe56OGvZBvOxmP9rjdllObfm14pwoU1peKBShkf6lpw5EFetb5D6+ySJqbLl
QBycopVW5aQJDhg/h0JKSaoivn+75JAj7C0+j9wlLgaE4r1X0O7a/1ClWs+4B69qb+suAY82bM7x
Z6PM2iQZ71pi6wb6UT7BZ4ZV6TCe8WMWcACBs6RlnV+xLUWAl35zNoeJIqkU7YQTUvf1Ddgh/ULU
lMnr748BycZmLkx3xziRWXfsui6E/IagH0Ujx6D1Cm5m4lLtZ2CzhGsrWxQMsj+wreR/h5LiAi+A
9NF5KbM3RMHj9guX3ngPvG4FNEtbwZIJeOpJ4n5nfxAmG3UImApacAXEkyjcMOOG9wWmq/JageGr
YddNbPhKZsbyEEmrKE5O4WbuUOjQPAqp21+ipiDhaGgV/BUXO2NTiQX+alcq+d4Vv63Qkyfr74OQ
rw3KcjD4vD3ftUE6dcGMIRJC/1sUG/k9VCdzEyWugwCnZAk2cmfYks/A6Crxx7Qh023xMXVaM93t
OQ+uMsAqgX4CFvrzM11HwoGy39McpjhyIdE0OL6iqo3oKL5+r+R7EULIUeiq6m7217MrPgYvOukZ
Xj27VHS8mEFCcDsaTm54HmFCDAxpiEub+Tb4jRwWIDTOuU07eNarh4mUa/VKWlaswHYK94P4QvFz
LX7qHWP0Eco3NOTNDhh68f04P9x3fT7WcWIHAYiLU7iRiV/G0hWEDuMdEMysYqMPRVD2/7h9NuzQ
w5xXAE/PGk4Ce58IvocLuMPbAwS82Hwzo/wZniq94XheyZ5Bi253Z1ATbkHw1GlJ5Z/HxIY0wZ+S
f654+ptHBVEcwofETt0CQQmC4F9geLmEBJYfBW+xZZVspAhI/EgJcWe/xIpIB8F+OkQq2KSciedI
AnYblp35Hkzkngml3Ma12YoleNhiObI8IZLMLhprj6WMz3/yq2jphoa9i3i6xC2GQXq/2vzr7c+M
J8569F1SOznLuqpKvbBgOnanWVIRgCIcGrpmpCc2GLJuV8EvDQIsQDzDQcMIWrgOhnkJsw1ot3de
RpGiO4avulhAPI2IHaDTW4def9dF9+9jRoppoKljrhEhS9VqEAaPIKCkLkEh+C2N8My0YzkOM1m3
+gl+if+NTYcnvfReOQjwPr5PkC71zyErmPwPR/HgIHb5W2vTmERVyd7h8nU0Et3llih86p3hcmZs
IaIuoG8PGEWwGpKIauzxyemwJd7tjlxOq1XwqEgkkm+V7Q3b5txF3i+MqurJVI5Df/YiwgTPct8I
TGuyTPKKI/RNgqqyN+CgnLBrXiwqYHAOShCx0mF693Bbx3nkietUTL62GOmk1pIPwUmDtk8zwrFc
BK57x4kHZnWZ8WdZiAqiatkPepvA3hAy2an7US0WnVWxZ97AzKTUYo7Hx1Lndsbh3ijrtx4Iate+
Vclje7SKV8odMmEyMBlxV998RXlOPhB8PeJCtPMrW+eINuy9FW7Cnm6kCv5l88lcBv2WW35mGvsK
omtyrPT4m1tu9tQT3XslywrnOfa8As8w8V1Z08hMrmbqGCgqo9epR0igve0dfi4nnTpwp08u5nJg
cHMWuh7YmQvUNg81o5Ax4geoynOAMxU3ZjYU2b8b8iw3m28GFQPfar0kDg7TynitBdWDLW4FifOY
RUwS8Kdypgfd79ummf8m3nafbz2jcVSx008WsNfESafg2XaoWvHDmMeUpGLr+DfxNMPUwA2aVhwB
LgiLpjpp9OVihidF4Dn5CPnvydZPZ6/pl3bGbEHqcrO1p+G8o8/hwUVbLMJ2ODX6PuXv8E0N1zN/
geWSd61iZWmeFPJ4ZdCwuIv3/GZ/NsXBmZ/0cJdcoFicdLPNhuYxdDjPCG3rz8lzk6NYj8Hwlq2C
81xGWCLm/Ya+Oys9V93Br4fvYw4TLUOqcpTtMQJqLtKPx+zqcNO9yDHSW5l6noAAo3uNfD6/3Dek
fdAx845OnqdrhWy5kgY5vtTVCH28VBD4yrHkNdqcdyUOBW/ee8UOfzMjiurhvLFP4YJznW3UZxYk
miTgmXnbdnW05dIQ/xj6vsN6E14TKTc2iriTpUxd1xJNAFva+7I8sq6fuk9mjbC4nN/t7WclfYcA
FXUl6ODIvJ85ByttwrQhb9QffYlKKKIhox+o8Miez9vlRb8tsXrCWvcbeqxE8NocB0M1H79VYyZ9
qhxv0g0Mw5wqcyxV8QBer1PSzpMH2sHi1uklp6vA9tOEZxNNlRCz1DG7P6lz5APk+Tgx8lfsoYWd
46wtK7xPzs6dPDY8sunXgl7kTt/SKw/voAWzLeyh9UPCDUSf/WQOQxg3wTAtmy3UH+IslruYjU5Y
z+AtGNGPOq6dlUBiCbf36YzMv1dVUoVU9RrciekUpA2GuFbJa/PyOl6PA2ll9Noe3S++ZHf02VL0
vB2sRZeebFB/Rieky7saZWstPYctrn72cVLFAYdmjSsoCWPbfkz+AiwWyJ2lHVZsUSdLDePjOnhx
LjYfDiSiEYhSs0lj8DD/5t/AWjFc9Vz4ceBPRQ9zMWuo47W3mPvDwDGdp+Gh3IzbqIE3bbovAS1h
3s74cYIqt9wfmOvaTKcctKEekpXDcGD68mcP+jQMw5OwQn8kjyJI1cnAMZvJ7OcXK8h9QmJEpSOA
EgKcrd+mXQNX2JRDtsWx9m6izIpFCl0a1dgL+e730HbII6/Ea/W0D3ZmTNlY1BfS2zWcdcWMMS+/
ZbFU3TVvtuHH5ERyVIJi6PLEfg+6gcNjRaiR6vFkaGQOj3Y6VTl6YcjUqckLpkS74gRjwkcy/8NK
44hfrcZIYhfyLsmCla/6MiRFAtmY2az3DOlo4MwEa5yiutJPF3JUNDAM42j7N+duQeXGqUQGKdrr
r3ktQA2ju7u7QrBAUPRvtpirsEaHLi29x3lev3zuq2yl2Qrnz73/Dsi335Dk4V1tpeBOih936jDp
1afSWNOYdef+zd++/C2LxtA9UAQBMDY/JfaXbJfgXu99Cm7ovgg08Caj7IRMHxgjU1ugMUUN8Hay
DYNutuJ5QKQqGq+QAi2J8l1qnCgDUZc8CQ18DJcAzANGb33CMjSuG6Tq1GucZ+a1zprprj2FXI5K
cqcvsI6BbjvWp8Mn5ET9lwy0YCTUiiHGR65e4hJMu0MoGa1QEOwi04lQU+w1jTdpVHtfKT3Kyms9
o5dk/LSA4BAB97JC7ImowcOsGyeZvF3Q6Siczn6i2gGOpuVAdKD3sbjUo6FhRnv0Sfg3ki5gzRLb
N0OIX2SLsR0te5OzaJHo31uOvIuM9tXo701KYsoDAsyL5D1OD61MhPII1Ya0juxSr1io5VEJKR2T
IcvycrLYDF6qqIIashTZ8fEG9rln/wxltoeBQrXmjGAnGIQI7z3xLlU0tCWlz1B/emlXFKTfaHlY
g2GyqEtGwN3dd6b4+XDyrWaPuyUsLcnJAUSS2YWseLdSEhRfajLZnjdrU9VD/gmUTugBU1mA3+dn
diz0R+w5fPxernFUnfOm64xW+z+v63RLUHFxky5ySulNhppO2lUNA318h4PYTe+mkmr0YFu8RcDd
B0aqgkqpWFRcN9uPvv5+UBZDweGx2rbSSAav5nSXnsNTjqA/VvN672Lk2zFmw5RjrNXyrvvMy+rY
6WJy9MaBbSAZAI2f/xih6cMpMqD6e/mgPzYP60NSde9mBHFoGUlPPDTr2E1Ev1XfZQTkRmef1TBG
FjXmCZMSKZFW0t/wyvADxy45xG0cxmjLSQc29VpW1YdhIMhTooRG++BYGzwYluGGpC3T9CK9fH7j
QHSDKKC6TwAfg6DiLmNc3PqjLM2NiSfgHyK/bUJVIYwsCTP/LERfzstPDcWndGF/zEYX4G0Egagm
J9Mzguqpb7RkMxQJS1vbwMB+znPWp57YHo2cbV9SuwiG4i/7+pvaToSBKyAPyCah10Qq0qfYzZ+b
3wbxRV0AZI74EFhbKLNqubx7k36ZX6wJvRhDnVQmJVg3y47Nsz3MvOqz1zn7Od+1UyjEZumFt48V
ujzMU8Yj0FljySZ/YKiJ4+So9uRvlJx1Kjohqr1LMzPpJFuKAuJpW26NkR9F1eCue0LBQDw6FZJx
V5b3I0wf6ICmzLJoC2J5JwJqaDujrRebUgRHaDTGNyQeC+LU2cAwD2/v2PAUvlQgkmZlC0p5viPl
EbWJs+4l6/ydGtvrBN+T/G1XpFHU7SDpxBmNZHFlXIeqHNhHBnhEaTo5p/mEJHH0tp/yA1rpfPzt
FhVcPjgXi4oSLUOdCgwuLyXsuEg/jHZQkAlVBIMm1Gf0vtjpOK1+nJh90G19/UZSdA1LvUs90EnW
C2ZnN33NJEca6KY7LzUvjh+iDmo+g1aE7Jy1THn+Jb3zzH84/Mv7IvzKeiuLzSA9wLT6yNlXyP9A
FHwbXJKUFGDOFCbPFsgLLBBG7tA0SLZ9+87ZbF22tVVh4FYIsb1gWjEwfOdsexfLI2zr3y2F+Sf2
FPZmU7IvuAnIOj7CnpzYP27GbKoJdigj7trE61vabJl33Fwsd5nwtmyEIlkV8yFeBlagNyNUpuHV
ZUbP32Cr0swWK4KYMMCV1c+zFqcI+DwsV5SIa+k1bFi8hxpnwXSPAugItv6vtL2G+cgR94h96ohz
4d2Nu40+nE/6dmHE9kz/XfmIx51MsbwvI2LwgpgExG1u0ek21zhWIccwm+/9OGxgUTSuSm2WbnPu
v4GALIys7Jj9pnSn8tWlZo+/lmLkyM+Gz4K1Fv6fj/G0Ln66YNt7JA6rXbjm8G3vRkQIFgAtOn3v
iL6gGziUIDw4xaMHAD6zL/qIt3mhw6CG9okCfNG84TTnXX87HCRU8f88EOkz8PETuv2sYUZRyuc7
5JbT42yKsetMkiY0wjhSNGtsnq+pKlRjOVwqep/0iakUUs+/msxAxaJ33FGtb/+RpoRBbcgr2dnr
9mjy+pyt9848QjVUOmP5KOjtCYrOOUxHmZadZyO8fJ7L0dOLHkWEjcWG2MmME2o5wLkW4xgSHr2a
uqDftwdo3cM+ZZ+FD2cRIU5uy3QfMjoAMqHo7aEhaVwwheH1Wmd7JMZOB17DiEKP0i3sWFRX6Bkw
104WWeuDlOHKi/swE90Phjf1yfgJoP0OK/dDMgHLuFhaXszWQc8gvaA/OcV+pNzZD//ls/AJT85Q
MA9gehyyxi5N3UfQCxAFYXfvALqB95F5FOeQ2WKAXJqDxKZ9YqDqaPZj2no84H9ui4kmvlYddazG
bp3P+hUcvcG0J7jSEZM5eizGTXSkrA8BEkK00C/W1f6USjlgW7JU3f68Z7FYAs3mazXBN2ns8+T+
onuY9r2nhY+D/0GUATUJ607xtGXDHZefTnifjpxT/Ipb90Fnml83TXqIow8g1Vh63Owy6S5yn6Cw
wsCaCZ7Tdc4TaVLq7/NTrPlsRaOyYl9yGHJNWo/0XW08EPyCc0VptFLK8UGwfo56N6US25uUmVGQ
bcbQIkoE3F76N+w6Y3QGqGmbSavfkru9z4emhpYD5iL8x9tWTObg9s3R2AMzEQtIj0sm39Sklrq5
zxEVtM4sDQAM3fGJuvkd//qHWMSQWYOBAlPHg/ffNa/ec7KbDxDsxaGWOuXKdBLOK7sQ1nEyQI8r
f7gAMldWF9LGG1c7hBZk8+gfXXRdLRleVSYQ6BQyMlhqeGhfQ5krEIKin/lycq/EsI7ZhFd6D9gl
M37tPunDOpLyADs4lfMOeOvDfg/MFt58OuSJYvFgInY6rZlAL3TqhzcmNLBFscD0PgHV6qUa0rwt
IMC0BX6bs0MBBrfqTA9B/+857Xjf6IMost3/gz4LksZ8BP1t0LWLfQtZ1GP6/KbSpG8jL6JwZmA2
x/hrkEBccHCcpLyEfAtW1WGvemxOuHf6a3UNl/2YP2HSI6Ts6Z+saGBPFthkkgCZsxjH8rrasb8k
9u6Id7KlNp4shym1jeiElbRI1RhiR2ej7MM/hWWKCQgSrDpntRHfEIEXgFTM39A+8SXfljIXEYKR
daW4QfmJZcQxFI8PTBEYzYHCrqhcseIGOfyc9XHIaLXVMccFsgUmvOvpl7ZLE6OozpHXx0Wy6ABb
kG8C2QofzF+oLjvbF1ZwBHoEOFz+DVEaQZ6kodKCSQZn5OJAouDC7BC0+LHPdVIxpuOFGh0MZcdT
eLiEEDaSljOUtHwM1LIv+0UuSeNEBY+iQnCOelO6lkNMvYesEi2zJcVrsJazju70TsmHlvF3OfYQ
0rjEREyBk5Z0UsQs8k3OkpgAFJ70aF84SSerpZpIpeIFOxpYq+7N6UN8ECjdm6+4EfTJTCm/1lRi
jyOHBbRp4/RYfDA61XMibxq7GOYN4gt4JIMPTJkvpcLI3x+DJZ2kAvVn1Xg3EHwDbsFNjvPHEfqG
BaseDdws8wdwcLGP3ICBaLIPglBL9rW0GTJReK0dEti++59FhwOAmCizB+BpJ90nBOU9ojWtjqwy
cigXQQPY4jXb+uAY2au4L3vEGpt9C7srvV8/aGhsUVDBR+kMtlcMprIwIHQy7gk6k8Gccd15O0g/
3KUUaxAIAAF8PeNCKbv8oTaBAgx9ClzqWb9nQr6gVdxF8jcXwAqaBHsl5cfew+4jsMV72ve0kVoF
DzS/mO5ASXO/R04bWtLi6Kiw4BmjoM52jm5gl1LQJPgtr8su7SFfOWkt6ERoSS3057RZdtg6YVcM
bdSyFkxKuTdDDXF2Yn3jdRCx0BctZfiZfbBjtMhVevkP/nD7QotHyPfSHSBrj8Tk7LAzYcmdp1DU
0h/bve9SSdqkX/38D+KNHzbM9+ETy6YLCQl5Gektojl9NonsLs/B68Yq0+qvM0YBUu+7JBuqE8Zr
oV1pzl/NpgZmhwSxxmldiWihAeRjqeSBRYiJvKSk/p09KMC6TC3Caszu5HJtRiFOcfIf3rui2xhi
06SkDWDPYXoTnQLVp5seddI6uchnLA1u+9m4uFtn921h1sVy1G6uwGoaptjbUnMtIihmwQuQ4vnR
r6TFsccVuk93nHBi63fam17Mp/3M4FPBgKPSdDBBeLEXN+taMiE+0ydzTExjDIcFPIhgL0LoVqaM
2rxPeJOQnx0UKAllC3FH7o1iiDNoS1TiaS2MroOVOccRVdj5mReEK9AWJHhPVtciihUsE+lNsShu
STKNL3V4MHAyG/ewbL1FiICoNdClAIzGRpR9qLAjqU1vbyjMU1QKlg6ipmi4iYgHmRP0Hs6+bHim
N3qAbn7235hTYj5kwD+zu1aHMa1MbwjQydkf3Kj1YEnUMK72MdQyfNFzbXaz8BIMrxS0X5Cu6S6d
aH8oB6KruUsPBEKpRjh2YGKK6GMpOT4c/NZ6deS3Hr37BlNNfVciVpnCnWRnkRLHfhFsd1IJy17S
zYs7CiMca+ss6Ivx7dnprIXr9zlBylCLqHcnjdEOQ27DH3KGET27inmd94cY2JDZk5H5XMGe5pcs
9xbY6ceYPPi0hLwrBCDyIdw4iL5eBzUgKjwbYp2Na2XeMaXdE2QnU7V72x89LvVz0E1hK4i9L1eR
p3X2ZadD7yW1dQJl0Z/bI4AFRNaGRHyyFqJXgXfA5OOEfyMeh0um8lrvl8PsIKYihI1n0UrxX8mP
PMK6MjQWOIQX924sxJGMaTUbFcyMEh2dWFRmwQpIWyP9ndZcUOpK45M+xIjojOkCsNKFpZwBAOd3
itehqZBYcayyrgZI7EmfrxAdtr8mGmrUz3LVhD0Z2iVV/Oi7W/cbAvGVQExBJ8YunrM4GSCXOhIz
pKB+yc5GBdTYueiq/fvsFyYCXwvPF5ey6k5HjeNrxUE3yqtDqjHH/CmQZ35Vmp8o9huAzCEARrKI
hvzBcwB/DGKMnT/8rs+Cn9Bi4s8awT6b2RDq8sY368bHqUpTayPcw/0cBsgjAolrGTpKUCrfHm/1
5g+Kfkh8kPkVZjcH1YWcyJnhcWB2YbTZgVMHpyl/leC/4BasLP31DM1q9RFnlWeA6/LCuJu7gkqX
dckJWhJxm0EP4b2pNtLJ3OsFPyS3xL+kTTp3tispCgXZBiRL1bE4ntwchd3g9beD+p5FkWtz0zMc
7yKMk5yX09pjBy2h+B0MrH35uTiDzeCGw2prPKFqfSmFd+GD3U9GuhPeseLUMaapVPHtSta+SxIR
FHMh21UArOKBWzfdFyjPfUrMRKJrYLIx6vWCN5x16jQutX5FAKS4cPJwPRL5EvDM4sqWqmBXjOQS
9CGo59TdTTacnnArepSXUr7DVzIJOOJI53z9p392HuZx+XAjzSqp3xBoqL0NVRZopXHJOwlCTPQj
rjTRg9R9D6Y77wWuPY7Jn3wIWbPcuT6oxQPLH4AQzn/OWQx5sHRr9sVZTEbiBNHHoZRi7XAK0YzV
55qNqadzd7irKLfJEvrCniub5lYvOcQYdSRjABjCE/S+4A55xVL8+mqy3nGK32jSfHVmM+tGHOco
99kBsYWJIxIltpqhnMn+xk6ChTYxngolYlnWgVhqnIP1OTx7A8bGX0yQ4GTZj3gBzCg0hxtHAeIe
Cby8AxMeHuVSBHMMvQFqno7fBJpAeZz7Re/MK+CH0sXqs75mNEU4cjaeIr0aZ7J4g1HIEoObjoi0
nxjrwdUpV8UY+gsVFsK+3KmBN6DE3ednng/oidNadSGr4jFaaFeUG2WhiAQrv6W/bZfQsl/Z3j/R
rJN+LLW8Wnv/7dLE3lYaostoE4zCLdKhbLgIUGKtvIcLMTT38YuX8nG4C8Yx+VLruOOcI/VYy6wI
lyfqb1/LGfEq5g5AYLtEXz7/FLE4UWc7d5xQpEJVviTMYgYeBObf/ArIT0nIFB8mmqTq3QNIyVgo
73hPq5N5DptwHLzN+qfPIOFdZR+7IhTxOQoNf1dpL6qlI1vyyB40mNYz1TAPCHGucfm94DBnni53
m8Lf2//t6SK1aOCejTslzD3TpFCW8TH2kbId6Fv+PhaR6XAzKjgPET6fiAC32BRqqDLsxx0kftDM
MCDwj5MzAMc/Lk/fmDE5rLq8DL/Hjm8b7OaYzT7tc3TNxqZaMZbpsW7IJQU0443RlDHl1pWhvn2B
gqJQVe0tzW9dbYbUGstoPyatfEI2djhJ8y4Vk2RgH/6eNsCVyi77S1zP5hcG3fpV0PTRwj5H5p6C
4Ccu41WTgX3vWORm0PDdPqPWHyZ70HFOQIVc4igiRWFjSbqll9jFozWCasF4orDSEpzLa6lhVNYF
5XFGRV/Vn2jpMM+byF3am9lZslpOR2XDnJbLnjDsgVSgFb2LBxud8n9YQqGmb2DYhsoiAZbl+PBs
+Eews9bvg6B0gB2loRGYoGwNWd2QMxNZFHGXRUn9T4mJXSjOngBaF4vxBDsAxsB0PlYAFZ71zhv4
C99gNST2EmOTa6RSh/NGLHARIdtFULG5XAw38CQiEe48bLAWzonFbKl2kFJlK38PaYWAUgbgC2RT
ychXjTZ8J9A7+Kr7RKWygR4vND4ji+ukQF4h66XstYK3jhygpkZMNW45ivNIeyE5ynFmUEIZCAkF
lWL7iXxcQ+9/xK365m7pkGwNZLDmc8sL2aMp65fnPxAHGM0n9wFQecEPlovcM9ZH9nY+rO113DUB
En9KznvcGE+TMZ/VpV6Cg859fIEvfq2XyCcyGoK2kLFfoln32E1JTtM70/Xv7JP+EvLNhR277MdF
QneTKoSJyo0iozWcE5eJsttrgqPbBcZh3mjftjNpfw5pNNBQSWIXhq8JS83reqfsQhUi+pCb2RaC
tXqZ9gFisa/v6e0V4X59h03Kx25Yb4Wv25e4xgIwhjRdxyP/mTIA5+HA2Xv09EeiML3b0odZB+uU
3+ik66oXnucHbIpQciRfnnyasP2S0FpbD+RXAYjZOwGdYq16fmPIzXQArPae3flbUWkVHZ8UHQOT
1dyeS1GTfVGnpcVd+GgzKibtlnc0oKraXR8igjoWo9Vv8p2zRrNzh8vdPhxsqSz37omnuNTyA4NB
CHkxKtoFErzYaN5rsLBDfvYWO8QKSLsvtzvT/lr2VlBBhj20Hc36s33xY1+EFn2weae3hKa6P1v0
My1+wY/ty+Ueiqr8aQ/BTP2f2GMix5zvt9Wsr1SD/5IGehNqZQvI1dNKAkv98tnDQDZwUT6zn0Cw
Mn1DbGXBxai6QQ9myVlPdtYt/Dqit+TjiRq4j5KKYaL279+KpVl3iAyf9Yc6++JTdKzOVDM7d8CR
Qtkuff4N48ty/If5xhB1G1draT4uont2CInPvtltpAzjiIM80k8sK+Vt/mJPW4t79C7QIIZ0zbSC
zL3uVBsSEoT6vR0un+zJoNjC6hBxDxwQ7na4+6YqafqJFDLAMj4IaFiseqw+A1ACgjUTykLpMZ+i
J/vefEfsSZkSn5tfoSGD8VDbEItqaZw4TnAeRPehgPf9DY7JJ3qkGttl7PNcnf3PHsJaJ6rikcr/
CGHN7SKJ1L1zTXrmcBUP9QN5Mzhl36cDUDIdx9daqGTRlrE1dZCJ6Ip5yBu8fq8WGolWQ0dPpAaz
3X7DBTU5OvxmPXmWZ+sxXWUfWIHK38C7JSP/mmp+Dwu6OlEJDYMOn0IH5WPVB1z7zrE7JMeMkP5G
PE9zxpIc02GRjzniKaX+7yRMogR/RcgMKtZoGmfPodmnSHfVsKF7vu+NhjHW9pLgokyDcnA5hdrf
nfP/wVdTS5n1D1C4oTdZ5x/zizYYwqGX4EOfjXE7A3xaj8kI9uGHtvQ+HZA9Cg7gdYkh8/Rna243
/+BTDOxGOEPTOpEPhVu3fYN+d03qaQ4hkrT6nlT9cQaIjRofWsoFkBmRKgFWPNrRc3rn18mxIC0I
dTgalCjQoWfZ6NBamLpaNc2tbDYJE1GnGJvUAQuS56laMOMDiLaRAK1zDkfCn+bj9jjIu+kJJgzT
cCYxu3Rh9FxWLBMSPcjSK64ruL+kHCrhHr0ViJmPPKYPbmviSj7KKNMwzGB9TTatffYhy51HSKHN
6wDO0E/ZnXUHU9Er6xJojOJW2hKgm/DFGpr1hMHUi69/Vxwh9B3qon+ES5S/nDNFp6zRDzFrtx2C
8nF2nUHSvxOdOLIzDNf64bOiWRsUXLiZSr1ojxyQnrfXVZkQ6MqaRr4Dz2JfPtn7epsqcprOYXIn
b/JeFxhrd4MXS/L04bkWIBJTfRdGnV4wuJJr7TJfd+OHdQp2zFKPos+89u/uPTd3UjOV4ZOROeoY
3tBGejR8AhptNL+D3RiJEJxs7PFeHQYEWnS3FZQX3siuezeqbTAVvM0HyXHCuAVtd5cBH15ZIKu5
QiL7etXe5Cq6WjjO+3zSnwHcgTix+Qko0lWWFT9wr3Fv4QQxGzK2I6Z+svAfzNguAz6OGBSNNcLK
oK+/yh66E09zWPyANaqPf5w/p3X4dNSIAUsIiLH7GaMxv38APNBWo6J7poypwzqoA8bBI4XfqVAX
KGRX2fWSEsInd3VCUZHJ/6MvJc1TbOtKgQiIjl8b7LE7mRTxV2rfW0yAZGoGECZyXKVI3fN9gHA2
VUsTYq1dMuGh8Pkxoj6BbRGCLVBu35W7FxrwDs9dRjAEpv2vfWRsKEuJ+6Shbu/Hr+qOTxsYmVSl
wD3Uai2gCp/EPuQtMbbYF6xrintZgzf2POzhrv6bXYVXtMtZBofara0landls7+W0BdzIoYODTM/
FB8cuVMob5isKXouZWrGG6VFTUnR/YyOFB4a7bnKYDS7NjDgYHLtJkp4n33jgftxMJnm2YCz0Xih
lI4y5IEaHBbfa/XB1cbo9M0OPhxvi1YB478DN8mHY/IGjyhOeWtxntkyRGafQGXjGqGYlxUzI5D0
e0hKnKvTmpUJk75bppPr5AsatgX0PSTs7bMd1ELwQEaYERK96baXI9fDixrFks3iojcn8w1JFA+3
gX1xmRQzXccpdHr7OzGL/1ILHOm49hCdtrA5tAECjDIZnlMyxsBVImbJveRoY91Jc/Bbw+9KtU7Q
RxE06vq3mOf/PZtMCUerBXpm6QHFnxzL2Pza2lh1Epllr7nyzt4IfeuriWlvhj+iB1b7aa1qCFKl
BQd3Fx1cxWpwvTMuxX49AJEYGk8f21Qs2GqbxCy7xi7sNoRsfv4tRUwTox4kvYieL5ddAHP5FDfT
AN0KO9VC/BItHIWoqMZa9KAM1iRIrQn5X1BTbp3lAwLBCE7Awe2lFC5vbmht3pyBJv4HD0bRlXtx
XP5H0pktK4plYfiJjEBAkVvmSURxPDeEMw4IIiL69PXtrOjIjq7qzDwKe1jrn5YKSu8qU2mij5k/
wIw3UqUfM2SmgbS7I4NgqboMN3DztMBdcwl0++zSfX8cbk3jHRZ7waV9wyv0CqJJR7MAPLl4ZtWY
Q/XhKolCsblqmZy5uyDEORufvrj5+xvFl2YvDwIcOnF3nkgXB11AwUjBEdOKnNcqZ7o11CAPfVGs
WJ4o63oHaaYjsA4eL78FcaaNoy+SPeaWqyWB0971yDvhIBtQHgCaJyWhLyKQLPPxFCEW11z5Ypzx
TYr1hJaAD0RKNbcWE5yAHDgNBcDch3x4kHqwwrjKX9DnEsAhzl4jyfRCojWIifX9hzI+CAx/eV8T
b6H7IONh07NA0xIB3L6o1xYP9F4mCpHbhKZR9+kMWKpvdNt8Hf7gL6n3g7QFKRKx5dyq/i8ZgSdd
o5yVKf99kElQvQcQrBA5NfH1D1SHcsQTWndAjXRAWOjN77yF5O9AIXnzFu2KR1ybq4Z1ELeBArXc
hkN/iJ4+4sb1gYnsWBSMt8XQ2o84iyTS0/Vl5pHXDLAowpglct45wjq7v6SFoY/6ous7O1htN6/g
SmrjI2ro1DXrRJ4IvhnuTaYW2ICeX5rw7EiXgqzqOh1sIbosMnXTjiELunUFR0XmwWlikeolrbl/
Tv9/kREz0JB8eJQXnGRKn/qlss9jTr7KlNYZ6jO2j9jcYBzyGBkbjGLf1Wym9MCxUTeGKWoJewHt
BSA1HzqUs59gyoArIEE0mWuNOl9TDCjAEXPEGf7722Zpfzty4HlUMhJrO5vklF9jrh76CmaVSsTh
ooGB6EquR7BqGsVBXO1YKD36FFLe/YqIyNmHEF55MkLp6wku5hlBVPFqqNiZimk3npjLIT2ts/vY
PfAzbeTkjlT9Qma2qCjRzFEyihy4Ef9b+xtO4Auh74KB1W9oz966AXSImSHhSOp5ozFfCxiFEJPL
hVEd583vVNvDSBtr095UFFVMspqc15IFc5xN+kG91IMzRTQE6BbhCLIa7xsCGOMOIfifLHs6Z3qN
AkBTVEeCD/76Ev1T47YziL69cirYObOXTxG4fM9VyJcWJRuDn4LBAl2dHDG02/36dFeZDDHyYE8u
s7AZ10Pzsu+fJDSIkXL6MpllVnLrU6f4lznsMpkEQ4em3wHeZcyFtdXEPozgfoDbgp/7sQZbSrZA
958csrueVYJAu6yNJQlRpxsZ5tJGAVCZEOoWk6LK4mUTxNJcWRKHLhOkCnD5C7Rx5hRu5icEmpqD
I5O3QYiyyWetjWvMJOP70+0Xfsf0sjh3KOjYoOKBEsm5uOAaIFxEjDr7wMPirVP+hRUCoSCWYyZK
8o04mZlXzsFd2SuU4Lhu0eMAZDgpOQFC9PC1RET/w6ZdR5gxWLyolRlJCVxZAQXpfrlTzJcCRseH
/iGv7v/MgigyAhmw8WcTTfB1VExgrwTQOD1c9HIkcaiJahvGhYEsjA8UUofRC530J9re+W3oLZAP
i6kAH+PpPZGSAE3PsQf9KHryxTNM34TNMTXBbwLB96EJZ1+dchs+gAI8H9fOx3x65BIYLxzqUkBE
GynUSe9QU3wzc53G4GuJWjv/G1JPpbwiOnXkpUMKUDQE7x2LliMJTjP6ci1QfcyEorefAr5vmCUg
cL/OoQ6wPkAPDc/J71AjcDKAPy7ZbfC7eJeeiE4YWDEd7hrYHzAKEuIIVof1gnOAgWb0x4q/0deS
CgqsjgGyoXNRfcLIoD+i4XnR5ecc6vTiEXUJt8t1AD3XuXJUzfhoLHtuzh5CpaF9W/WoIAhNBE+g
7lcdBp5b17/X5D1/JlisYS+4aYHPLgwLoscVNMP9OLBeSA+qBbCEDxXu5km3JgTFHpoSKmLQXx8K
GzT7CfedudBvk1tpqdMhQovCAgGU3cv2h/apBIoM8ylraLApwuGiONVriTkbKZz3Z92dREfmQ22/
FaJbzcHXzuPrstSZ/WE89wg2qATFxXKx2mkP/WtvgfDTEbUGvfma9gfGyKpUQwYO1QEZysn9Y35D
iTQyXQxbGFHaxdeOeQpU5MqaGTAcP3fITugx2YMmYpUwCM6+R3fgayXRkz4UJHiz+UuuWGAm0Fvh
JXekaTbur19wtdPBXobHQoc9Icyj4/95rBtLDS6II2aASG7PA9RCZtVs6MR2N6K3+wcN8QWKJKdk
yFDUxSfwH1MKkHzfkaBlpgzoRsA1aZgQGuZz9bTVqewO3cpvozqSgiaq/MHLRvP+gvP8vJGF3NFY
IdPOKHiE6HiEKq1dI4XyeJNU77VbktTIgSbR6GT4hcDHV1eO/f5CQsOoDcwbXqoQhSleQ0Te3n0q
gAeRXGCXG5jE90EL3pb2R5gfLYPkAWGMvFU3K6j4BB34pCyp3P64dxpACTEUnmKdwj+sFlryXOlz
bXNXnOouMkAmr4jqIZSdbCLMq4luZvN7KG0eXhbpwJrbEVRGvvh4j6lMR9y6N2cDiY+47yOkLWAg
CPKyWX78eAJRrGgV7sa2tNj5A2uBZXr9JuMVsfx58kT8dhfy1gV0N1dkdJvBD7iDtLR/G9RRk9EK
wlMKPztto1lF2L45SfJx6b2DF53/ZMAtZ/CuzftCm4+QKfKbaQ0hHaqhmf2sPv88vwfUz/XDynQv
fkbMz7IDzaL+vLosuGZRTSl6KYgcfCzE6K/v3NS5fXcB9wB+mKUVnkdmEerz14ocsyxmpThvcLaQ
KerIei5IrRi5RsjvIgdynBZ9/pjzJVfqxgBdhkASBGHe//IdYS5M6APLILHvHeTvmczE88xoR1Ze
MjLDkl+uiqyXR4vfgLB3Ehc51boxPAPF5fTLmYHIIIaxQ14dP/EQwJKfdOI/jDs4F1Ay2+sixB/P
uczUCEQgCYvqxkyG/YCnPoHA40J6JSjQtIetcp1Dws6JzroaPIT+mbALqz4RlzLK/h5L+8pdmqqp
PNfRbWrYAjQnCyq8uDoRfqKzrO23NdoPnTfDjuFGq1gU5K2de0/i20LUgRbGySwRnpenA4+E71Lg
QkhI6CQvR51OAkEStd3ZGtA6TCVD8AtoI/Qom5Gnc0HjDuND3fGhgeCwy/kX4qCGArFqCsaLm6HU
jGHdZgplB5jny++jEEIVQPnSMcN527II/y2u6HrsJXRXSQEDCPVi/bCMoEdgalPB5cjVNgT8bljZ
wIleAcYBIgqL2t887atfbvnHjlWRkBpOHwPbsRxQ/czuB7KCKqK/80iP3pBy8h/dKHewzfeHt0FB
eD/bQGzXMf1mQ4iqy33B+ba4/BAlss0ZtvXABDzTjwwY2r1DNEVsFMSC4EAMWaowi2L+QXUNvngF
o6RpAWwHt+75QBI9HyqVCk40R5dF5a3wD6BnII8dqFQ61Sh45TE/vjfnRHapV90BTCTFvHCYMGBu
9xi/UXYCIQJnmhcI9HdwgUCnCRfUKtOposXVleOe/2RgzGcliNtH9LYVMSBrkFw7l9a7vyCqh7XJ
ul3wBLi3ufFCOS53Ty4yeJC4z3wtZF9h/+bWM4bjDZngGPxOuqCrW4uQXYFQ2wOKKnwTSypXDIVw
RuzlipWKyvKdDLmVHmM2OFsNLEs7UiPQ1NGIAwO0sya+rXlCWANDNSJvko9/HX/Dl0ASR/GPURB4
O68WnI4+prRBa1w4nzl7t7Jeu+uYI21CVS5O3oMaU69MJI+DMdRZfcyz3Ao9+jlZXI+DzYDid4oY
00bGccg5SphsnHL9AkYJhWoGklFz07J6F5e9SvtPwyeUe6AWFLFEKRtnt2XQbHa4cIkUqbgS6FWJ
F+6L6pHgIsQNCNaoM+xv2NsU6R0FpcKULgRq/ELG62Gn1aAp3/Cr7bhhbBifyXyhqeVMwwXJtbeW
omuYrZ7iXCotQicKt78iqDN3Gk5jrmiPOWNhNtN98TcKYJmajku7cnsA6CSGhvsf0/aG4WXPVKo7
wgFPQ1z3yxFZT9F2OTIDbNtZ4VBG1X/IVD87Khrrxe5kFB1HVMdqI5oSzE0oah7YNPQlJB6fkFng
6wZFi0WfrRMDtHimHbsWYGBHbU0mN9eSyomHaCFkCUFrmxVwPZSXCh3Bo/ApEb1mCoaFJKEzPiTj
fNj0YAJfvNPQdSQEwBRfHChTdL+8P3HX0drjBlFQZ3Y2BDrGEo97CvUWf9Yt9oiv53lwm9xdpBTj
145y2x9iDLyDCML9hte14J0rtDwZN3bPahbxEOk496THtoUUWEDz8K9RRpH/Nn5uL953/LGL7a+E
lgLeHwKvlhw9z810wMkxPKH6WcLhmzXX/AWKe6eDC9Mc2k00ClBv/H3Rkb1X63IGt4w0L+IE6RJA
m/xrMKPeZrnYrF023p88a6lbPivmMT2m/XEFtY2oxaLUZFPS90NRTS6cNc4ekRJcD2ck1hRavNPt
gG4Ti4CfodhsbKE69Gv7KVI+70tIXpDckdV3e4A9MyK4N5e/ns2cV0/iPQLhcQkao8OXEF36ExEp
/HHE+f7hfPDkfTbpaPG+Xs+/B3AEglpjEDeyOi7ttQJwwiSpFH7mCKZMDAbf5zLhESQcbBQ5vI/S
6W/K+/j9CrU5UDbEyI8QlL9uI4Fk8C0xkZKcP6mIsx2YHGYLOayC1xxJJaPf7qgEM2PTxj+7u4sR
1IzLtPsK+gqhmxK0ML4ttty+GJdk0oMZOhI7rPpj1iDL/Z88unMrFzjg5rwSZdnO7gGHOhfnVKiE
B/ZgxVhh1oDTkt0s9LkdO10/ocZLRqineiFHvklPKs2FoOqF0v2GiyUduB0LmONCXEPObYaw4ItE
AcgXP4OXCuGSMpfd0bTi/EO+eTovhwxcGFiY4OfFZDRDjZePpRhDB5PaKFU06w7O/6dHVIfv8Lkq
X3ja4CkgZwfJL5FgXn/rMpZ5CkXwm5+BTdJP8LxbD3KsgJ01oykdeRigq2XgjcsNTvX7Cd87liW3
buO+gGmF0hlA+LOqyeh/0ExW4wobmbah7eLBE+DNmQCaD4gey2vuaP/to71uXfF7MqjzHiiWP4wh
Uqj+OTGeKQre+thQoyF5nHJUnxEW9jw8H799zutKL9vh9B0UYZeIRoezpwdOxeiODtTBh/j8F3nW
Od/pb/28mNW8jkZTyZXiIfIk/6ozZGjXJajj4+c8rSxl8mTECR46Tm4pLkM0T5Qd4LG107LaEMSY
3KX6SbJOa+n/yp1Dl7hj+ztFvpSZsYkoAtcYrnAJvu1BOwpWNTudUjtghfH4POzFD1PZTFFqdQgr
Vv9UFmRa0ut80Ih2Z+QDAl9KU+4wQKgJOIgFwggFSuoufdyJ+Yq4/zzKgMPgQOaHwcBOpXMa1F4r
ZHV9hZ4ym53I1cVVFMRUfNAqeEKonhHpwUvv3hEl+9FHFz4nkoSQZAJ5jcKbzO9AC8aM6O25+2ut
+/JL4pqPPAXlwcirgAXfjY/2gEVntFAOukGAxiRJam/2KP1ZY0TJhhiCymDg4Bhg00FLjZONUbb4
uoLhDlUhKQxvy930eVT3IBhsMSjHt7lgfIto9SN3F88XhkXvUFlYgdfe9OShgdE/1ttfpD3Lm1ph
fxKGWKICgvfZmx2edIri+XUGStdZbGw7QL9nnJjiKTaMaXEfeRzLOQae38jcovJK7+7/jvHHfByO
w+WpG+Ih5/QO+KfXHWN02PESerA5id65Ka3CE2eF+TtyRkQYCE/C9r9Gs2Otl1P8ScgDxDOBJeqD
nFMg8sGFWx4/G1A1gmcZiYYapqgJFpTvwnO7IG2gTMBNeJRbpl5iDTXSzhWwoj3gT27FB7oZ66Eb
cndPPW9xNgNsDnRPxGNY3BDLBkHa5JbGfKsNbSYmhuAx235eHqN0qaj9DT+Dinho/ltj9V5ctHyt
ykTOdUKT3Ih4rmF80DeXNChUM57WznjcWuO1zs+2PPPt4x4ii0O4myDdSXdDgrFGTbmkyhyMokIY
358b5utWBskddEg3TLukeiCmNVZnSu+SSb8qDLGD5I7gKcN4bCHolnEcgCPFeMFGXbh5zNgYJbGk
q6AbbzPjciDHU9hkNznBMMXbbK8eX+i+jTcL2UDjOJ1iiccr5U45d9O+3U7NYHpf9JMvN0jhj+hK
MzYNTxFUkV7K4GbjCrMDMwUCSMFu+SkxJSbh7VG/DGniToBX48FMJvdgkXr0i9g5edD1FuTieVDX
IxLr9zj2Df8S+MdBnEV8PZdwa1ZDqGTs+I9h8qEJSPgAVbgGX/HLmHuT4A94DZaqu7+HibT5Ppha
k+wj1Ie2+4ZZp4FHxWXEj5g/EpzOKTvGZklv2FqR8KvGV29r57MAfOg0nUrx1KMGSxewC8ZWmHGK
pYBvyPKyaoeXljL6MrAOH+4IVjR2ceTEIf8tbOxg4D4rfnqYsg4sbTKcMfkEvRwKS93o3qB8d6gb
aGsDq+6zQSaYgvZPhS67wiwuzLYjBaqcaIk6CKq/2wQGdUPpDsFt8qm/6DXwvYo1mvJVLO8Ab3Vn
fDKDbkdGCiOliKYlPYn42+nIDpX5enlZZnch33jZy9IOD3C8GLgh5CcPQ5leb4x/AkF8Wytb4BR6
759J8zGFDo635A/YNtaGjR33gu2/ZAWaW8X8rCO7f+JVODUAnRgOdZyJxPOyRCw5c4fz41GfEdWE
ygrDLzQvMUkEq5DrAyuRmieRaaEkhw+vVaSRo4Am9octTtkTrRijbeyTm+mSkj+fMENCZM4Q90MX
PCNSibgc0oCMxWdimnYysGczMrnmMzKZPDQ6LeM9JxsbnzJZYVBAMBNYe+2jOyM7jjssxpGAohG7
ehN0QUe2fgSkUXrPHfPd5jWd9T1Rbu5TZFJ2wWPZLEUfQXPztaSXxx2DnG44QZm+vj/NRo/lkc8+
KKFsBs4XALF2dM06J/2PdR+ZQ41/TTblA+xm6AsKFjdHD+xJF38NE2858nk1tZnvvgd0aUZDHCBm
V2w02+G6pj6srd4UxI754PvX+jv5cXdkJSGV2PIIXUQETogm4lzGE6I9fvoMC/B/fy1Fz/GKA7Td
0o1hsOnhFnSvi3eDGI6u9p22M/4v2iCs3PGZakozkzuxtsrs5mbWGzZS4bIB7qCsoHwSaTT7BO6Z
3UK5Jmw4YB3gGQjgTq0tT2DDmF+gYxRHvGgI7dkzm2TpdYmBQAh/bxuVQv0nBCk/883MG4Zr6Ivq
a91DfuSYwvU2ZsM3TD9B1uBJfm8xSvmDoWbixuBNXCLGmKhzBvDIGwX0j1McpwPjbd6LzO/Hks+M
9e+E7Fz6m1hlOZ2NZkWDt9E0nlTLuCtGDFofkVPmwhSiU1QiMRSAYjHJrcIm9tCekTkAcJ7HXSDP
HyspeW0+bN0P1Pgx1yB0cA3NVGqGzm7RactrqCtFJZmPiJ2+BrvNJJULlz3oxI8Bb1fnDAAGbYxQ
CmrPknyahsZwaEYyksoBw3rEf438Cp8Yv62Ehdxcxlr8ZHj5P0dFZyNCfpHNN4zUFGNNQZgXbAyC
VTPp2TyzEQ455h/wLJjUCtDtgQMLQo8ViZwlGV1tPa7CFcqTxk0eL/NJNl1J6FXm0I6x+dU5cmYg
1iFqEloaPPFAI46S5lhjWuaU0aWAHgoNKksJEa7RmkCNkGjOGRIRbxMg3zP8oNiHR9QXLeeWGiFz
XPSizxSHyl8OM7tXjFOsDeAQFxRUOUlR4saAYxd6qvOkQBQhYi3kffVFVXJl86PSAG8URB/9jN87
CO28cChGGT+/tA4v5Hal1z80znmGxuHvbaZb/UnQfzc9+zqSGkpEjGZo7YNV4zUrRgsCHPBzvw5O
Q7o2NarH50nXeqivKjNmjaF34FPUVMoLvsFsgGQTrCA/PmaQCZj76zFluIpULbQbvBJow8lCa5lp
dPkbkdhc27IQxu/B1PBuQFLi5EK3jQeAYJICrhdnu/s1tsWcfIBvwjgkY6vDXEDUHlTw2dp8jIHZ
roQp4OZDESBIIYg5ZGKPmTAAN47q6n2rWUPVablZbc/m8hrRr3R/Hej029MOZ2TZaW+sBOjaVhBl
VsG2A2skAkVyZbdcjlwEHWZzId1HZWie7p0qoZQF/+PeQwEJoP9bE7NtNQcyhSN8A+aPUuTL22iX
HBGID+4UK0iqgLyQXYFZSYTH40A4vU5MJ2GtCPREBVFUoWhRb7s1xyiYpPkKP2c+CfHmXN1QlBRh
EDcJdL/FKrJ7P2HF5AR72O0YZxbSBqCjqRor9JvLlnxCbGjpxaN5+uEJ0BlF9Fy2nEAFjYRAkT0h
mIcg8KDixF8N1fW1bG0qWia0RfR6XyRgOeAryDl3wF8VoyJg4daUB43DG2BJt/CNw6G9QjLM+ZWR
iAtlfbW5Wt2+T9tbIzRBLPlPtXWGO6mtYYrwCP317OwPU1aAtKZl50jFrFf4149Zt6msmYObc5Cc
G3u18pCiQJhBCDOBZfLRuXThMOhfpuIcbiAzz3Mo+GkNVhmLw1YoK+h9ZinOVArm20p5OGnEhKon
H3xdu4/TA5EWpe8lrckyBF5A4HGZ91m/NwxF6ixfSPH5NJhkU82SMW9h51D+ZMAYXlDyWg2ZtSgm
nFLfuNKUIGr0zdFff41hhAmae0Rcpma1G0Q8OT7xATzPRoUyxHGE9ZxPiZpFStXJYKqZ2GhfzsXX
XP2kc4o+kP5teaMcEYRbcaVZxQ6/OSwNKxlpVW6VsWINhDSOThTQ58NCFYJRCugHunAVyJC+eGCl
rHjaLMmDJkCuPpjrLD4tGViSW0UaPFLul2w1IUf8AgGni/tWtn6n7sTtZTOfdStgLQVB63sFtg6O
dAuZq2sM0mp/BzS+Jog/xwhDNQxpvEKT2jJ8UdZ1CXKg9fCvf0YAPVyo/LTzi8zu3oVJCV1tXQ9d
a+I2IMcnt/vrYstE5hHCuLsj19h7pEKs+V4kGBcTuD+H+FXsjy9zeGEOgB5lP7gQVHNMUZNRZ7CO
bztl815V5JCDWbx5mByV+9sqfUccw646e/K96Wc9+YUirgBd6LlCoTABfd5le85inm4NWo+5J2wE
RyGwCKQJIMQ+KQMvEPl7KPDNR3DoJocaAJhBfw7NytcFMY1qetVbwIDqNdwZeKiwFw0IcmmO1axI
izm8O6gbugtu4ZgJsEFvIkMRMsMZ6AsQ8eEuGfooLDuMpGD+LxnKVhfwy+OwZHUMxrrJ7C7mRquG
5vUjLkouJSzeD3HmMMi2Sm/TNpXIfmsnhK2WePzg7twW8L+mDPjr+JJv4qZwlDgoLQXrOv6YGWkb
iEXPgui5gOUODu1G86/Tmtyxt9lDKaahQiTSDaK5Y8RsRazwh2OXiKagTtVFx6/hchjctpetysDz
h3V3ygUlVt97iunPZfxzrr5uqHycpI0UrLiBZNYo49UTw7OnAy54glcJGMAC7p9JYn0wHzqD2YHG
KLcdqRmkKJSTH3ytwCDfJ+CV4mNpzLJbIyOt92AYrBRyrbg3YTpyKIzLklHTtQXvy76HqLRKKprk
AWSWvJgFSscLzA/PEem1364ffOLvpKU7TrMtb23ENHRTZoCfsEJLy6yzr1lAPsXdfjMQ7yk0qb1G
MrzzaaiZD93AaKdJOFGgG1h+GxZPP/N+MA7cULqFQhnRJVcB4gjcTM24qLz6eBfD7S9r1VEKG0ju
6sKwk0sCkEkSrJY53xkqEwIJwKaqBdaN0Q7PTHXEjzKWsHMehyxqfHi/CYIfeawdABOLhw8QpqDt
4J7pGWjCKsD6my0Db421BHkXnOsYwoW4CHh2pmy5mjC6IzU7wv0/TBjyN5jr3RrhRaBz3g38LESt
a/0mUC66pZ8tmBgl/cC7XImk560Z8gx+i//0rC8GgQPDC9maKBWwy7+9HJ/ubX1F0kaFBnbdui0j
KhayQ91n52NKFvO7JtJDHNIaJx13xvaNm4C7PewfhvHXvRFqP7njai3QF93pKa2aoQvIVH0E5h8O
ZY8L4oK6g6VBav7QJvdulDPjET+61cNR4yp+tYc9h6rE2q9g7oQq+Igni/TaK2FJ0DKoAN9o6HGI
DLgmJpwFPQYfMJDE+BKXn9QLBOQFJoMYXwJfQtxvfV+Mrf9iQPoEcE6kmMhhjTOBrn2w7Eq7d7Mo
dlUMGSNLxcPfuv1thbcSWJinqxObytC3ws8V/65MNDL9zQtB+xLSHSXOcA/4wtDMCUVPck70ApWC
tC+5H957ZtDZI0YZYczfVi9I8ttm5MjkZhBy+48HKZjlTBVFt3Jk+hbBtI9dJZk5pcbF6E4ShwAj
6Tg0gKyh3XmcJ27dhmSUaeZV4dntAu5+3NPbYd+SmErBnBVsiziz9VNJ5oDOnGazOr535a7VbDXW
PcQmlvQveR1Od666I/SahBaCFlLtXs0WTkO10MazMCRUGXhFPGUxdM4HhYwFFrPbR7lwnVYBU5e4
Fei4SrtYfnNTS8E+j0IVa7XCmpStr15HrpQUlfMXYQSQXVBxIVAa7N3vT27NMumdPhPWufv28Hwi
WZlr83w8SB4u1zzTAlQ4ECB5IiZqC7iqWt58eiQuYZi8B26165E9dAFnkBC//Jbw2zWy2Wf4Swmx
+dJ3f5C0EB8xdJ6bHjOjRcQj3SZNPGS2W4qnmXt3fMDwc1yr+XjBFEWL+H6NXOL7FJKJ9iAbEw1I
PjaXIT7FkoTmMI8eaC405zXVQZjCDrCkE7g3Z+HPUDRjiNzZE5nqX/P1xRb58PvRZ3vzLnbL/fA0
f9a6L6R7gC36mylGDRa5RWfh5XNyKOI3ZSxRhb5GAuAn0AwMQPYE8WffuYVt+h4rSMBIHu5NcnyL
2JIyVyH95mH1I3XBL+YckI+zf6Nol6380MwxOwUVWjLvwzBWX0nu4yezrXAtYAttpqMVfPlBjW4Y
CGFRsV/iZXumedgtC5kxhM9/tivco7hJrOvxljZjblgMqiRpzAsYpHS4e5M9OMT+3ZcZ2uGhgjOG
m7kaKCDb39Nvf95eIwbB4wQDcKuRID0nnN8+3F2EoQSPyWbgDKfXt6m6ZFF1NKzlX+E9MTWSkw79
hGD+bjEt+8sGRmr28+qo8Rnz0fho1HHUYlcXFlsQBvzrbdjrWd2DaxrY/NK3m4/5QaFFnwrPUxG5
wn3lD8SBHzyu1pMhrZd4mE++aAVgeBWPG+Grjoey12h2+XQHnFGCOcf7w4FUN9azv+VglakjmeOp
GJWSvofBQMC7HP8X0vgZNUsReeTHwWtTedMVST/vEZVA3pTlgyCf3ZIGWcfN5JgfKT40xvIKlcTp
sKf0w/JUuS8A6rxE50prZQ+AHFnohYk2PEHdKkIh0EmyPQPVQO8vpehJcHXDfeKDnweN6DBqN2Z+
QbEG+UF6n9u61ZD/kEfYMEwBBl1nDwpGca18Z1d3McQog4+w8YACrDLRl8+JSEli8i83X+3WOHaY
6UdP5xO6NEHEQmNNucMMS1AypuiRqYgKG2gJ8bS2wL44uxweXCncUewXnFRbzFZ0hqiaZueNvmz+
oGBua5X5hWimpVBPEEVeLMpKlgj7mKaLJBhq9+AdYTMi5+8nc/7wJCh56TPdhjaWLMy4ODbMkcU7
ZV1D0QmUu+yYI3JqzCIBUGIkprDgIYQ2Lwv0g/xOgTRnKeiulXEhRhlA46bgsiJaAGVcNBBHGqoQ
gLUrsLKwH92iAS5VBgSEI7RMD+O8ybEliR1DZwjTUh+538e4iGxl2THcc6OdkDfbfDXuWPTVi7Iv
XlhInuGitvXpLcHsg9PfRdJnbRmr5GQ96zE9UHaI7yyGV4lPNYI2/3oa5t3b+oMigkaVbAs1Une/
8bUwRoAQIYenZHQLCmkhr6bQ+BO5G/CWDtJApNM5Y4hFt3+15RB2TZTllI/EznTjdoGX7E1PfhwJ
SyFlpLjwfwhtpJT4gCF2IRxJMwijZqxBBv5ezivqBxe/Z6JwEiNndCbJ8jQo+TmKox6x5nIi+ehu
VS+fasnjqGLrwv8nORk8JCoZDnbdL3bvEM1+CKMQa8FtDTFKMzcmLO+Gxs+9wEOMWEcfC/1SZ4ss
XyF+003K6XLRhL0FQOw1pA4Qh1bNZBV0B6W16ZkM/IMN3gM2ov95bqopwTry9zCy2YXIVoD9bRWN
yPE+ReBXH5FsIYapKWhgiEnaatzaWF2xV61+L7O/amSbETQd/rmfxQD1btfuaPJRR6dU3+yIQA0v
rN0x6xZ5CtKOIRl1T1oGPDIye0KaP4JuQQYR7nx5+rYR+ngfTBArWWWyXI+JFkipuLqE/RX7N10k
GAE/R3ZslUWgoA9XBa7xNSTMA4hs0usR0Rm9j7Im3cUrjjpkoj5XIRgQ+FHve0X8Pv10g/qrc1A0
ydOw9HqHw+F8EkohxR/NgN/3+RRhzYbPrK6+O7DNORcAIYo8kn2f9ShqTEwM4NboQrSEIojMuCGe
ANpLSjAh0yDUAEEL5Q6P2Wn/ABRy/AKqFaN+26seJlQkwSheo2FUuDzRbgdQWXsJb4A/X6RnZvI6
6B0ALCTndaDJJstUgGJipwsMCmrlFdIgIqgiQoxi/pKbdI7UvequfxxgefQGYiPjN+dIRZmBufqC
QeBrNbNXSvinTL4Rzv5V8AjjdoxHFhXjw1wIQT/p1iRZgc8h2uA4CXGyo/2oDATQKyw3RJVS4nN1
X5OSqutwt8RsGTFM9Jle1hQPGY4eCo6d7jXrZ1rsKFywA3U8NfDtE+PgKZ6sO/O5EeYf/hcfahgC
9OjEBjBhhlxRp+TjgAHvcPgqopnOfGA3oebHpjMQeCeHPOkJ5mhFjpfI1+p2j5SpxWmDDiNbKUt8
1uMLhUKRAjrnzh7E2W5NjbkpyLeW+Mj6HRYdMBXExa/lGMEOdT6uWFH6e4dsWvu8/eDiaaSN/BA+
p5iBGHCoiu9JBFLaXS0KrKBPnuF4GPdC0q6euFtFtiw248/pjI7bwqGG1Oo8hJG9h2cFrZOM95M5
0pAEkQSsJoeDxR6gw9RKc1gSGICGH0XEFgubQ7oo0cJP5KbsHwqaVYc+qXYJpLCkFVoN+BphreWO
SHubHGcXbqJ5BlLAwQYEJq0QBUWv9LZH/1ZhjiA6FhkjdvEtxxcsXckFhQSEY45wG+L2itVgPiIM
keOuMFYZhxY3K5IcwPYvMmKyfyrupmJCWU5CDY5KAkXOV8wTq27yHdL1kOoeXFDXY5c15Xi0EHKo
zXXZIYFtAYVR+byxgJBmBt/MT8FbIl7CY/rAREzOkbOVUqRQPoEZpMmHyAPXbw45odxAgnJAMzZI
lI0aj+wFmUkuZv38aV6XggPDwYfQThYaKmuPKBQGqV7QpqDrhTMJCZsB/QN6BB6MviYR8fRmp8Jp
xp+r+VxSsWCTL+ZlbtfcgtOBq43ZsJJz9UqfOXg5XEoeXkNaQ2oVvPlkgNKNsqPBopEjpNvMYQg9
GDUDhZHo5+EBvawY84bnOP5FnSUxYCq3RhvJHn5tjRyXy6yl+muAtpYZxwowl80QygDV5mzkteP+
zRqRO5Pi2iAchY/XofU8g3WUdhlXUbsuQsiIicJtdKymd6Qg2Q4mCjV5EWrr+6FGdGuF6opEaG/E
fvk6gyXiPuw3gLz3WNmyIWEOXhFtFJEEmOMcNKJg/x8x26+3Ear13FfdIWmPqNi8F8aU+iS0op+1
HA2QUeFdgR5c3mngWxDbRMVeIK0uqwsxzALDzv/oF6IXLV5Lg0c0GHsFkgKIUQ0Qy6Ebtql4mdpK
bqNukAmyefjkRrp9YKAgxSNBOAmKRyfoqE3Sep65QiaCenzSw6d7anjsoEDnHbIw6923iCsjKJh0
De7wPOQHmZw9ql3jBwOzDsrZy/2Fr7HuPJmmENFuWxjYj8JIJbRkfY9xgDZhGcxVvXgjOF6GTTKm
rbRHY3Er3a3+jA+ZtJAMiEvNF2P/xMRuxrwSr1clCrM/Lox3qJwyfsaVSDWbg0dO4Ikd5qeUsWSq
U834bMEzgBrlcbMvTj24tEmu2hlI0tsfvG2IAUVE7SD8Z+zWrJlc1z/wY9S50ooxYDtNQEjP0j6/
qRIo3EUEn5VxJ7TExRyQpcOekBr9jWgH6eI4c/oMjLlD2ABbGOvXTCG+7DqX8eM0M2oGunFEP3Yq
Ip+wMnL85WLZpIMAXeRonRMGQe7KpEXGay9lB+BVJDqWm4pFOH/NETa/sL/dHbJzcDCq2MChoBdx
83LykORyMWD+a9Wzi1P5rxnvpHXpbMvJF3w2apYaN7JgHf+l5GO7QNv7sX9/zBtlHixoLfr9/0g6
r21VsSUMP5FjmMMtk5wEERBvHLoUzAnz0/dXu29On3N6r70UZqj6U3m3aYsx5a8JZAtI0+Rloa6m
9iPzZ7E8G8RAHtlzj8nX/+Ga4soID1etvNnuL3tM4pe+I+OJBDPg43/xTn4tcs2n12TM8IyYTWcx
4STV6nqK7yO/OTw2oCW+4G+EepFin2KVY3TKpW7OZPyvN5I6bjbCpMb/w5FJhCJFIcpdOu9IEDtQ
31VzSj1bjsYDxCRqa3OB7gkbfwCRSP4vob1xB6D6wmdiNCubEDIJBb3XDUR7iG1bUXZNQMJfxVt1
e1o12UFNkCZm698ce0VD5MjCRx2NoTcSL+h1/oo7CFm/405Pe3FVrO85ZVnnqo+fm/24D6viiZ1R
MvY+uFBRBH3Rz6EwyDGNymBXGNh5d9rVFz7id8QHWDrnjAZr8CFsAi2nTOq85wzfZGYBGfF0FRAV
4+YDbxr1yN8PEowE9a49WC5Wj3jJa4+I71DMF7lr0NFMWTRe4zdz0xCZHIxxy7wXTJhzmMClTw5G
ZQDu+l1osEFWE9U7nBSoyxnWwt3MpdjnXiR97lrcED/mLQXSIkot5JBUxjWoEsN0v0uyZKD6FYNg
aUFYi5Oj+dGgCBkxD9eKM6gDvwpiTgdIyyYX1BpjgytZfFbba5qSkUjfeNogZl4vvMFmV3yywZf+
vT07MqYOQkBrTdpG163sDp/X2jxpDxtw2C30DKcxwYJxw0Gvl7EbbOxmxqQlB8KqgZWXBF+1FGV4
B8YJXSKZ6ahbTVL8/uHjLZ0gmra4i9pYBBrQq1erKQGICZPS6wiPeAPMn/jYGl9MS++ZMsCbeg4P
yVt1MAl/vbaDutDqIvPAtVc0NQQoVJOu9zYYE0qWERwCljRZLeQXLcXQ+p5KXBVnPDOUWixoJkDg
DrMw6knmS230y27GOLAEbNglgwtvZK1x2V/6wFndAOw8vaewTWA6bbciIC4mLQ1otQ3E8bRfuDxH
Ea3clkmQG45xqIVGj/IWGr2hddeD8IBVvxcgi/DEAt2fFpgsGtYjJKAYs5axcxmQORXEkPxa5kTu
zUcE+L4nYkfY0D05bvcJSxd1cTN6uHwd/56hfOLLCOD88X4eRz0L5mX0YrlM+kMsED3jQdXBROfx
wHib1yWRBT/Grg6BknZN44bsJd0ndyw3txfoQPOlpPZ+OzXWaxhY2nuyJcH9huQpNqZPwnLf0RXh
+Dda4Np8hD9UFu9xhyyxG15cLNXsj4XNUenA0d2Jf3BfpJIaMoaArsVpOlXMrNT+dAjr+SIG7GV/
i7dZ3Ogj6NURgGVdbnkaDDyBdn+CRxOd/JO2l23KsALSrXfIAwv4bEYmblFZ2z+3Z7TRXNQRxcCk
QsDT9GqPSB0mO4Ode+KJfQSLsG+LiqMYsa9+rOWdRU8FistoE0jzehaxGTMKoH0O2AtyeyVT6gJT
9Mq4XuSQ5DKljWzzt13UPakZSY1+CSaEB30ilhabMbK3BnjXNyPr7MdpTlqmTdd0WYn0uBVAjXan
OwSpb4yATEdjuguN89Z7bFCCs73sizbbq+TBAV0j9ZxwfuM8sO/hwxD3LKcb4wgtSG0KzuIQtZZQ
uhZSADBPn6FtCxQNolsnznjzXp0VGr0fiv+o75yC1vyDymFx4l+yRRggj7ELqNk9FTASx3iX9O0B
v2Jv9nyOrIOxBYZkFFqf5CeMEmyBI23oIhDjDqFbOPyxDyLxx8vJdQhJLJfyYfIG6Jd780M8Ii06
quWn/YScOjvXab18OBQCjL+ofdysLtySQ7I62BVg5QKZKZcS2RceDRufuWFwG1HR8pt/mAMl6aBm
B7iHJP1xwzaJHKy5XFH7SQkMiGn0xi2fKGhxB5jMkQTmg36nKP25P67wG5krPQq8X/EG3hwKwKD6
LKGd+iFN5R9ov9uoBXyCe2ZvszuV+Auxg94tGMShJyJpZGsOsWOQL5JFCqnG9DE3btr9rXWNU5zy
iradI5HiQ1TVN+OwrOyD17NRZjuLckS0ztDq4piAc+i6Z2d9glEh3onKET+IRTBTQWUAivhA9VHb
JBhYJ0if4+ZOhO1e7PJiaRbsDGViRRFgnafTr4rpSon1Pty4Gau8ubwKZ3G/cKKL5f9tfkkfrnhe
XRtLqhH30ctCE3AnfoxDWxv+bRmZhTU9Ib3dEp0+64EcH+n096RsN2/A41wYETfjbkNGDmSgfyWf
CttcfoLR3o6Q7dd+xRCXCfM6uJDuil9BNgkpG03q1yvxc1LrkwzIryW4mN0ith0dzwCQCz+BFIBZ
qurBg2MDRaekJstwHz7wjnGlLDBdIG6yyR7kcJHIN781qbSR2dKov0GlOB/uS6qnQVz7eOxQfomC
+0CQgnjvm9MGS41qM31CRyHd4MvdOkjEK9ITeMx4K9J9UAHpb9239+XAqbB9Aw8bZ/sIZ0uuurE8
Ja/0GUn8DV/RPUcDGFgWKl/Gfuw1Tv6biYWJiY/2Z0xHSHnc75nHCK14M/sxKw3kG4Llow8thN5N
F0h/DZ+iN7gbW7RlHx2G9EfGCM5uG68UqDQ0+0s/ZcD8YJspL+W2Yw/AvMTH8IQb55/KiPVB57Dg
77PpmpLd+Juvv+prNJcLC8AJi+DQGP67AFVj9l5WTCWQVxtfsOgAZDyZp2sDzoJgjMn/i18pxyT/
0wZX3oE18OKGVsuXLwtxR+aolBvsVgu7TCwBYQ+LkuxKfr9xRv+VIac13uPhClE+cCVhagAIFRO0
furKhUf1YjWmHYqKIb0fRucUsBiY2RdnHUIKNoxkrHIt38KOvZtjKQ3kqYnVFQ1LiljGG44kPGbr
PiwCkVAnQHwG5z9MpEQjDGICsNQ/AwwEDX1ZpQXPAOnZ1/1AXbMnSJxkZXpbRNa6h6Q0PZi/AO+v
ew4a61PeTa+EpyR767GhN9fO6/Oa65nC5r06kROAS0vnrUcD8zru0NuPT/FnJZNcBfBcXae9WVVy
Y5LalLDiKAt4bMgKcDdBX9/NI361ezTAPW7DBYPKFgi70P4ctb+fVP4SxjQiiovCoR9w3FBEX0Xu
AJ/+8g8Aqi/CI/Ff6TxffEjJJ8WMZ60PNlpNkzHk2b74giYALuMgrDR6ueZIQej9wwL1z/w+vyUS
mHkHal3wrBuJpOiRm+IPFcyqdpi2qML/PtqWQllfeH18zmRyOmjy5Qhk5VPskVQYjZhH5t0xmjfB
JgcIWGktk2HYo6e8R0xKFib8W2vbWQWdCz/2Usy91T/mQWMWQid9r2/jA44Q1HZ4Ro5WMLAhy/h2
Ny3bkuuGXMoVDwGHA8Sq9nP4CwCgWDLgOfExhg2FQEMENT07C2s3YeQBkX+cgxdDIC02ExPlOzrm
jN8a6tu4M+4C64NK2joII24UOkGbkHm8hvTCrvWH4haWzLQ/vF+QKEZuMMRcr4d6c0mva21VnXWR
jk+grchIG7qtCDoUaygILZFQ3ARvY1sMQNQG9Nd96wlDMZruUyYdkBrN4vFavDzq9192JLkk61rH
6CsjnLzf32HZt9gQIB0/8+GQW+gSPAKdTpfUoz3ZZ5SPu+iHLp0z3pCIMbFNVX+vsOsP8S9L3cMc
CVLvtt7IIajGgGTpuW9m23MwPtSaHHrIghoTWgUL+1UjVuTZvWHGRWiLo4EwCMQx/lbvOy+b8sv8
TrdYf5gMIbwnqxCnK5FHKE46Guz4KW8JlakjRjUAO9HuVJP/s8GJzmP3E0SUNZVQDxzvFxsJLvjY
ECMjbAiHBnoMtfP2EcYi1Fg1bRH7/6360Fao8nzwUtJSAXciUMSX+ap0wsUoEjjrp4OeapNN/FaN
KS4ZNlSLbh8p55eNTGfd0ha1dR+YeLoG2o7pGasWBdS6gUxpQsYMX3sEGKj3ddxiVJG4wz48nof6
bCRO8EcS/Q0LwWDyUXBIJ5JthozOwnc83ofbydvJR5OKFpJrkJMGukiIiwcaxRdB8oXM5AVyZvNQ
WEwIUBu7A8A5mW4AfMZiG2Djh4m4YwtD5oDXZinmsw4f4Tohds7hXeGMgfSBwllR+Dp0zIbAKRCe
JDvurS00GOhY8HSOAJMcgNzuPx7FVaNZ2c0lUgE2HAUbNZf98pgQTSof/tmxIH8BxAbKxf6kprnC
RSvYz4BQBoJuCdd5mG+jj3CUeShoGnXqASGT8mtw4DClSISkPoQPMjxAXlHY7bsoNGjT9EMgbS3x
MIjGG0711+bmJsKEQAsyG9KhxK6PCHKpCc7RCv5WqtsWwKp4J1DUWcwI0QtSwwnxeoXnzVXmRCEc
YF4AHfvJahjEFR1Ui0rvnzLTak+ILuaSqPV3cfD3y5eL+4QBw/gEPPpyrSYKkoYa2SzKDuuipvKv
hjbupj1VCPMi6cm35seLQH2sNuj4qU2A1dBYtmmrj1bG1kMMeEfg1zckpBe21EkZPMMNz1L+o7RS
nOkNMdC5QEYAS/wZg4jpUXQyPwzHeHLcj8iCuBIWReoy/mXkNSsCv7mBRxHdNjpHKiedwDYqRpmz
xFUP1UgKMI9CKNid3u0qnGoARW9STa4sOwJ4hxp3wndvSm79l3qa6xlNF5QfqcrqvdpbWdMYMW1c
3VyR9P1zfQOtEDhvgW8edGoSUhhIpaT8kwc/iq4b9cY9CD62Az4jEURUdNh1cWLiDGJayoWB6UxV
uq2aecP/oSdHd3xrGWu5oEg3Qk4PG8uhh2xmfDN2YcP39AHm0hn0BiHWd8uA4sDvMBbTEe4JxWyy
M7LeHGeSFzNHKgjmTcPEJ4Ir6kwbw7QKNxnpHBcyR5FyAmlO/uVCmJIyzU7a7ciPYKZBBd7E0Cbk
L9J2gMWTca3gp8qu1+fxgQvkhIZau/gFLNTmocLL26GR46gxGHdGlcKvsmGaLdQhIhxiMtxVNAsV
j7dHmsEVe5dlbK75i2nXhmW4iThTyhbHWr164+lJ2R1uMWSqN1GER03zP0bhfqfcVxS3BFHvPThZ
Z8axha8swHepM1sMiAPGSwfmemvoAmLdBYjw8ZsZZJkwbPbfbGUDvSdfBYdLumCCmuESyKhjiWrY
HqUa06pA82dEJes2LEwrYCtxYyFNuw2Iw0QShJ7opD1WC7tgU/J5Sl40SxZZxQvIImHEIF8mhlVm
bQB6Ik51RxjL1zGKD94LWR1aNbvgsAGC4V1U+mWF/wxnG9PTNM6V6cTin6HBSCeXgPy+1ZSAD+jh
nlO7xMBb+hpqjtmPdgkKA+76pJjDDaSLy7Brl+KnGqp1aSdtOyERyDswRwHJFTD/6WWyttCJKxg9
sJQJfjHo9hRRMGpJxA4mNtvv1fiwywbaGjKi8t/04wONFKmaVJB93te3tdpZTCQnAdCPmGD3gxkD
w3Pw3zzZzIpW7aGiifNjzoZzejncBFbLMDAJTyZVrDkvLa9NTEW4H3Sm4PX1qIDjt/qSi+z/oah/
4L0Br4gY7jxkRoZLdKdOMkl8ww6+BCVhTiz/5fbU2Fbth2bjDmSocSvUjCW9J54zki1+Bws2sAcm
kSKpsWlAWBkd5NXYuh4p8TGbLxkY/CRWysSGv7IhD16TSrkqZn9QcPQ2sqlLZouWUGPaaMNquBMw
YJOGixAd5X1EtBlenxD81b2Nf8EBucPexJ8Hh39BimE953e03mjqpH9P7sJfDor11+P9GNgMmSvF
bYEhjzPOk2yJn9mwmf86TfeeuJRcRnH9CffsrdnJPz1oMg+XdclCh4sjvYJxwDcsTcCY41fI5Jqy
6xKWgqIjDV8ZIqqpQEWtgDFplHHzOb9D9v06SZTqnPUK9aBydXiKWXCHi+AGZMwoxe7eSwEiXAmk
UOkrbC1HGfDa7cwd+zCzLC5pajN9TuU3l9ouQFn81GhYEmx/mN12LO2TzsrrMZz3vLfWi7CknUKP
z7W4ZtZtAvNP3a6qYEDuRS6QVWMylRHr/Zfx8VggVWohFYmw/ZD8qQPAifsawzVcUPufrwe7NgGk
fyPKA1GX0NWXp3VFpotDB8HWcJUKR6y6BfQeiRO1WRVn4wZwb2/dUlyJ4RspAhgXLq4c1x/TwWH3
eUNt/Z1cnjZDR6Crjd0hvUyJJYN6sd1HnCY0h5z13DH8hwoPWMSVUXPYg3guKCStUdqxGEH/m0S5
7xNRTomtkrJkavXWuu81z4aKLN3QICflgN/QQN+SgICuR+d/Wpej11B3weq+wBKiRnxr7EPyW5l5
1NZ79GIjsp4uGnDIHPeffbPXpWsz9tLvSUjqPixuDrMCcGlzN+xj/ua3vY7JlyTjVHs0uAiyoKUf
sc9I6W3MhDMajckfCVAB7xANCl7ctWYSeMH0nSE3EZRL/M2bKwDR8rmK8XrHbtLZSCd7pYrVeGau
JEyjQruIqOeVnSkAquj7t78pscdkMpJIcyrG5e1wC8up1iA2aoxRDhYfGqmBF+8Twql8rfINgZfd
hZbzcEyzPNk/O85CxMM2lmw9WTIBnFqK8Xr6A9/DUmZ4tPzxz5xBIcnc4Eb06XJ92OsT1kNG1oiz
1wsGHI8HXLfsB/YEYlB0K3wQMkU1OSIvSVIOonKPO3mEmLtf41ApQdzgPlrQQHgjub/eDZ1h0g0t
OQYx6kCEg2c/y+C9PXS7whjgZbX17uSZlCPwuzs3HWdOnVzBvz52z4YF0e/ZldDkA3mb+zxidDM0
qVtSb2CbBvfmhsf/jfTvmDb0NWORv+4ss7EoMHSUMZ2l7CE5i0BeLnpCChr7TKG3EOc0NdgM7yrf
EgYZsAzEHJfvwrDtJf+asFPqhCSOs/OME0C3XZcpXOwGqkoeAZ88xO+LX5XLg0E1MY+OQuHErBHD
hQUpjkRow4HjVOZwXD+5I2GItUwOI7zXzOKheMT9wIIWN7UuE7c4KmJgMBu06syFSFAGGkp90TLs
PkYrDoU106Qz3KtNlBnOfIUnWxtp80tfO65JF9MuywFf5GHya0h7srbxiIB4DOO2ODHlKVDkr6gw
XJXE1MpIlIEoZG4llbgXILgIeASsoruV4LCVw202tAY0Zv3cZp2BZoLRnfi5dfYh/403Dk2DIIWQ
VnDhlL0jTlkSX2A6NnyPBIaQzpYi0gWYt2M8/wkuAPRZpPZyoPeYSj5yeJpkOMPMUw7sEgynR0W5
LuVTc8VwM8jx10nv/hkWMAAnBmYubzfvn5VVWZbBYK6CP8sDtFsyQCiyPQ56RSngRwOjHb2RuGik
UPCY2WPsJJZ5XEukP1NLeTEy1Ji/VqKZNHiIlu4D2ufQtHxkPQYP1pgu6vHYOedJ3PkCG+8nhDU4
8bp11dZ8SY4jQ/lRM9EMbhcVe1QCmIu9ko/FRvigm+tr/IU4ybmbNTApgTF2RLRu8w7jQ45hqmyO
O9F/wm2rOE7EN0+v7Bb5HQINcgprZtMkTeJGmjYm0TFwac6XHgFJfDUmFsTZO77q9Eg2ihi3JvmC
2m7kD/T4reEr8jx9tgvZ0JiLMzYvT/yRLiann17aHLfUAiPLz3lgzLqNd39ydsvYTAY2JKXUhYxy
QVeSoi2m77oVtZhUGeCiSpR5w5GZgvhQORD3WFxhOqc/s/tl4Dj2+mpFdoRi2DgRQGSxXrTCt3ZO
9InJSRhqPA74YS3FAMBEc52dRvH9NeZXZ+bFeil33r/TuLk113GMsNRIttiFyy43/n7Z16z8b3JQ
0b6lNl1nkvPIlnctAY8kKsB1l0OtfmlLlUBfUtVJyCypFLC66FcPyIRSOCsmO9Mzt7Z4eZ4wUs4l
+OSOOfm7euJfZhFR5Fx4EoA0g4gSe6dTBRO6w9Fl3f9E78+0+NlXzd5YzZ/qUUjVuOVqv+oZO+ne
1thQ7SCj3pUYiITT58/luZ5VuTC4GOQ0YsCj+Yu20H1hCwyx4WVw1DN84Nl5YKwxqbEkyrKZl/Ya
PLscFXHc/upIe5ltrs9Gf0zVfWJpbZsDq7dp6rA4ITWh1e5oUGBW7p9tC8f3pvUELcb+QqsLv9Rg
MKZxaHkM8+7rr7vCujz0b29FmU664GBe+ZP7ahMNlGX5BD7wpgiv8Djq6FiYiLe555voz1KiqCaZ
xMfnbOGOiiva2E0r5O1aKmzraQIaYNt1rngfvlXrke+Hz2laDCzfImVHc7bjwWQU+v6PLfuMqApi
JiLTu1jOT3MsfgMaYNfIjYjty4n4tQHEERwzbdSn2WoWJx8/sjGJnkWkFaAPvOl/65kJl1OUUZwZ
3KM3y6EyblggXXfIN5z9tHFYQjDOzhMXBd1Ds7QJbmRFBc1DmkQO1IvLD2nLZYoOR967944zjsaD
Lqxwc8RAUAY8uIbiQ/KHK+U4nEZaCFP7vFs8p/W6PcnYPRj93OXWTpOExILfJkHPNkAlBPqtt7Pz
QpvPX9PxM7uF5owt83SZ9QtEiiuPMQJfjYaaKx3qkePpCgFBebeH+m1Pc4sramkQlOOWaDXZFoQc
sL1ns5YZ/Pz5PoIrM4MZV07AejKDrjGfrde3/Je81Y8bQu467jJOrOMk5N52YYU4LpQH+DLf77Wx
Huhrri6MMk+NHIOEwsIIZRYH5lwIBVyg64xzZd5WAYejTi7DScMyONL0t+wzLflRsmL/4lRiX1Pz
ju/RnHI8IKmGDuzreu059VfGAY7Z1lVlGR9Wg383Nz9NWHhY+B+XaLCwRSHHaazHRF1m7xK+fejQ
n1fMrZq6sj7Qd58nBrEMAvHXDjGK/HG7G665R/gvzNAzgaEoeLxMjxNmltTTAvL4qxW76QXepEMY
iN2mLbA7mh6cHWDwptIZiaHrTHrn5H6of/Ph1xSPcUIHy9LqzwyuVNxKzG0ZISLUpK/Ovpx2XLDK
Tnmwy8VsSaOjJWWSLp++wa0b03VzJJCOcqL5TBgSRA+vZ0Pj16V72HtIqtso1DIrgjH9I0Z6OJRw
oWNa3rtAJXRlKDGrFKc6gTbEHm/dJobeB7cAROmXgc+ga9jfZVdeN4twkfPbv5r7CZUt0TFQ1/c3
z5BwnDjWs8FWy9axUsQv+IN5NLJOpHkvwrdxlucV8D5jliNEGKEtm/La0+mVP4Gy155+02Y6AoMy
9ka+9+Y5xNwzMU2EEb3pQg3llgCA3ORys4NHrwGFyCypkUArW/ntvwL4OeHlZKyFvYOeTddtrjeN
OuOtMbRE1Oz8hiari4MuhnoVp+sitO8Wn5dGhINslpOt2dPIvSKpotwTmdMqYgyHPAlQfv4mthop
FpIcNCAO52C6nQNj1EcWSgOf8Iwi/TqpSr4rXhlvAj01e5vLMQaKiOP4TA2z7lypr+O3Hbt23eIy
oeeBq62Aq/6l73CQjdTE0dDRnGZ7IsScHTXggMjpDqJ28pYpip62TXtdM0u+9MOUH7QTwtkm2w54
CY1NL8a6YNADYt176IpZDkoGsJcURMk9JbmEMVBpTKXNqdKJYm6GAN7lbcwbGtvq3z9xP1bmO/6i
Bv8lYD+qRi3LkGypVBcTHnhehKFtszprmxxJL/iQcLPLZrPtdAaMQwvLDeeteZZM9Jil/TztLRE1
76aM+C2lV0Tm6u+mfmduFcA5IWSy3GIWwn1kBDzehDKICb+GwDvQCHGakk04slxFIiEONb2GEQm+
rAU7hr0j4iJGv/CurBtReeRQMVIYC4FTMZwKIKPSJtHiX7xWQnAi3xpua8z8Jh6dwjMui0tKAQrw
/l+hgKbA8HBN4WSg/vzy8j8bIQOrcczZ0wypTGr3HUOhQfom5Mi5bt90jeJ8dAFY2ajSbXpvZoON
5/MvwrGs0ttY6sMHZ/+B+5mPDS+h4htr6oyjMLnoqhCVU2j8O5lk8QP7A4J4VFjs7cF4dgVOZZsf
oSe/qlk+DYaQjWzmGRiuy3kHEUIz3jQ/ECYvCEk0SHS9u7EtOUOgUwO4Cdg921uPKAJokMC6W5RF
TbXYkq6kD6igHfb9Lr/lrIvd+KowWzIWJT0aSOaA1N2KzE1QoLvGCGm+wVd7kuZHFs7VeHplu8uD
socrOvQS9Jtt8Wzg0FjiNOPIGvID9AAMtApQ4R9Whxzxh13h0NIe0u7ullB8ZU0ELqjGv1j8ETrQ
HZf9AkEQU1vD+2INi78e6PcWD518T+tXuXiGuDXeYH67RCrqKmv2tOEl68n8w+85vOtBY9x3F9nQ
khtqEaCV6HKfLxtc0mDEyq4SsiVgHXBQwkuVC7KOfQr1syVBSPqLM13v0XyMqLaBjZgBQhtF0I5d
HsbJ+8xDsF34jyupQSltuAXwwZMZbR6QjvSGcANo7e/zHu8dbZ8oFGnVeWisJMq1Ywr1zoaSsg0B
LE//g6cagSV/bMPuRiMWhm0zpE6hXP13eqE2Js6Qns62k8WqFWD/95FDErhPU8o475LXJSX8cUNh
UcsIbwW9Vna59VMuQNIoUjfm89N0OwntOT0kD4aEfvh3jmfgCPGGUoAeYWV6GsTUzMP3F1BXMCDw
oi8RbvDomtyHPIZ499Boaba32a4OcYh+dhKketW36uuu1yXriFNQ8LWtUcLn0zjbkuZHYaFzU1wM
Tms+cp2X5TktOe5vK+6SO4qiY7Qi+dEGbGvNZvPKDgLaJsHHgo7J/02hFeMkkGsvaCt9Ro/NDM+M
2nEMvradAqgIJAFgp/MrODaD1pqV8ePkpRz5/XHrVyV9re6ZYHJBQLUN5EoWdXbl7sa8O/MGIDLX
tjZvmeT2gLOdjFN6X+3mxAa0sQegCPBbd2NwRPL71a90e8ApJuMl+n6TKWj+yWzS94PrcnM3ee2Q
PWG1rtuajObLAbBwYpXEdgBa/l3e3mPnvGcPoxGT5A6OQLkhmMhBWC+CGskIDn4BYNh8P4Ll4eYB
pf3gbtOhpzS/CFU1S8LFXa+KEA0q1v1fViDMHarfFz7h/Vejh3GGmrvkjNvGrASDA4JQEZLh3J2J
lpuoJv+lfGqYZU+CS3+kTXNbAD5xj87OThCMazXd6lMzCIKsQZOGCd+7mxlB2qA0/NHSw/q9Xtvl
Ti93TR1n1uY3f6BMBPBtGSEAxFUL+dhkpSAFI/LlN7E2W3OrOxRdnuN8NBB3PwTtpKwoBVIxBIom
8AtWigsB+3lqJwNH9w57oPMMWCbLWo7HCgQfK2kUg3MMnEJUINN0I5/v7R4olqm0KQm2gFXZWoL6
QOe9JDlvMEwxi0SlyYhz1ivL0h3mgoctBzdmozQ/Ho/i/DDBYItitFVF5G/zP7CBEPIcYnHOOF+K
IHdZrWk7R3HeRpVG/GVIo33jLqD355P4dBF8EpD2hfnQHKYTNviaO2XJg5fxgFc4+EYBrKHgWIjp
0Sz/31WEBYT6qhfFVVJSLk6rcdfE38i4b4O+eDtPUvnowHGXHKzJo1HUcR9QwdokSU6poIlKga2y
L0Z91/STl8XcyLYASQDHfYMqG9k7m+S4hm1jaDT48cMEHwWm9u5/XwvdFIADRQVFIJckOMdtCoJB
mUGHQm3XIKiIp2SGSsRwb00f2dkw4JrRnyoDkgFY19f0q2cHJf4IEzx76Nsw8A63prPZbxzMOuyr
GfuOUE1s7/+YtMtqDTbFegIUguiDBGrTPvSNTKID1jEHwxMbgd4Ov5BhvDF6r6Tiy43GfP6A8ccy
EnR2R3HCUBYQ2x7y2Rf8Kx/gFEJTtXFWaDdEX5gzuAsyhPiOF/cKMQMxJ2ZKc/qX+3kYPh13gNp0
j6x4RjOxGBePM75tXqrbg5tgFlvOxV0l7Gub2weoiiFYeKpU+Gs6vxvzpREI0d9Lo0L0H+dUDOOj
wwVSZtUZCYd0815/ApRCXamlYcNawjYAq4GSzg4hP9DA7NH0l882aQPMBKwUbkqWWxcftzzxUvf4
C6zAbBpVEyM7bgv7GvA5tGqEHo0WIPIYmANlyuFrJ6+4DZDDPHOs2VyrBGfQr3JpdETLKY4NkPRU
pVyKF6e4AzJBdZEsKkNIkjLOsvnAHFMZcs7S7RAl16tQ65KjbFCmWhxYF4cFza8FKrHi9cCPIdQo
D2h/EoHBQSA9j7IcPtOXM7sqOapBuHswZnHH2WOc9V2+F31AvCVdD5hbMNYf+J/d8AYJki2awewO
vYkT7x/IiDOKAOIWQXHYLkcWkZXUPdePzjmbsmxB/J4e0GzT5q+g3ljrHJoxNT2TncZ5Ta5FVFlE
QIHoRUeSmZ9mTmadtObUgSfdVZeTWv4MJF9c6/TZFa1Gc97nhpz1ZrScgnvZCIYA40CIXFId6eSp
VIkU5Pgm7YqNUspBzUq2u4n1L8FUAEueScIlwNHg/6zNpBFumA+urjZbOzeeflhHbkENaoCNUNYy
ks6Uj9ZSdK+cZnCmXOaSMkPTd/Zn7PJmieIeRblmAq2qWPhb9mA/jSXytEz6qM1T4okhJp76btqR
k4njuFO21GLW4ZjZ3tU//hpcY2Ie3On3p41Ny9LC589cVBa83xmtKXDLIaEccYmqVSE/cyEiA8N7
DvAa1zAqRCCXcBSWF7TMAZj8CykcvDe3Bp7+6bmjcSZJYwCSDrjgCovt2YuaqopkBnw0gntx1dAd
Ivq18LazDIHeQNp4kuTwwcJz1LDtIWtlKT3INCDz/IS+e8uSmobpYONiqOY0HnBaAT4Ath441gC2
pWhmR8H4UaHuya+0DtOcfo0noYxl13c5Ui/ONqt9eewc7nhTo5EtyY6z8UhuvH/U7tNLkB16MS3v
FyFit2n1iOjFjHXnBOTToE0U4I7mUmCQVElLiXst93s0Pg0wIl9xlCa8FnplAD2OHSo1xm3wU2+V
2akbttwLBAD9g13y9mv4T6cbsPH6cJYAHFt+R1NVE5FycdrivMcqwC4S6GKnaiYxL7fr+fgZj7td
3AzjcW+rv/wh2r7Z0elbZL7MmAFLShF+U2DWStG5gZdTTXmMxLiSCYL5JrG/CFePGE5jBpldEfOE
mxYNVPvNZNGF2uBWwH1P0DOgWi/YM6nivEVRfOSuDjkChe92xWZKsjUpuU0UuVvdt75H5T+MfYOH
8mKwi04gYNg0fbFIRv9iait/gw1lMkHvvtnsbhr7ogl0NvkIV101APRxvrxW0Ta3NKe5kYJBi642
B3axndD+WO2xgOwY9l3QP82aTE/xCF0E25FR5UuRaMBpO2CVk4gLmLIJjXuRpuBhNgOklO7dDO6v
4E7rBdgbuoYsqp5K/iXsfncG4xqYoAN9Rc1Ms9vNkHXyYKHphPTnBE0UhC9VA6xQvN5jbdLhN31f
jOGInsIQySgBZP5SgdEs4eJh4/lAG2BhKggVVjOp20VIyt54BRffsn58VWflWJs/A2V2CMI5caaC
Cvp8Nt+wOvMckrI90zYREXr+37b5T8fBXObYL3olu6aXhcRvMk7Ecpxpo6uAomnqBMfNOzHKEmUs
RhqhnpxYLvFpKDzkN4wHdq05kMETpMi+FoKGPYh75OAlK0wNAYT6OSAiCu3lEvAB/ilm1c8CtLnI
QOC26P1RcQAyJxwUJIougW5pR9XWpWxqHY0+BhAF33QiWUHdmfGgz4MZtyNn6slMtniUhceUlFBC
zGPvVazXPZget+mzg7hTFIrEhn0IwSX5+DQvM6+VyIaYV0P94UglJPcMLwaTjmtTSbCJ5j/HnO8m
0m4eOXTlNoKlQb1/GtfAeHJR89Fla3//9ewXeuWGozgxXPpqdiWUE7+677G1Tz7lD9+tPekkF5ME
UyZ3+4h28lZMcU8jDv/BdnjFd4yvyZkWDOzKVi7FkwUXYEkL4N/wRYgNlCnuKMLxH+k5uE2Bkih8
cT8sbEBagSYS2lS9Q5XIGYL8WOEqEnxEFBfQjhKtSxxCXALWUUUePQtsHeqdQQprpkF4nDf0IPzq
F4eid/JstmBBas+c869DIMQAXxcv+DXncOTPMh2AQivLBmP0TglH02kpuNwJAQRZ4DNPsFidUoGb
rqCePCS1x+CBU7OALBszxtUC7c93TMrgxmGK29fMjaUc9035vYZvRQ5ytclkpKzcIBII5Mel4I+9
mjfq4sL1wyWFkHccccWxEY2iY+Vdbcc2ovjGGOMXXXJ+DfBldhx8GFM3iBjYW5hMPwVfdOvaRyAu
DcWxkK7YsjQyfcltxqooWUL+l4lkBXiNUeT+y5XUbFpicA5GJQ1QACt0eFc78vkk/q5nLNn3kMPc
2wuy4ify1VXRnvn5cwbe50O3GsbHCFHP+wIsQwoz8qYT47qxCqQHCuyL2w6UdhbchMESxpi3WVMa
MYonPIahitsQzsABZc/JuK4UZS52XYRWKU1VDAENf/e60Q4yt1oBNoTQ8XqOnFIVhyk3HZVGZZaS
Au5bCz/S/I5L6DGlQGs8W/PihSSjmUA/RU911hAhRjxKsHeXdStAPbzWgeMYOoQvSZtAQVPxE7a3
bWhyO5BJGLb9X9k1eV6cSOOtcnD9cW7neZMlJCuLfoUCrGjODHZAaNCa1DBjsR0q34is10nokhRh
s3RJLG6laIzjDxT6al27AK5YPyZdSwb1whiONPZjgmxANFQ2slU+FPKbrSPx5bcG1fuH8uJlZoQh
oBguJBx+BOa4o8ACzGxCxibtmdhGx37h8y85tJtzlhRTiXXfIL6QjVX4/3BHlibbpuV+FF3ehUl3
1Nto+ESx8B9LZ7asKpZF0S8iAhtEXu2l7wTlxbA5iqgIAiJ+fY19s6KiMiuyTp6rsJu15poNsJA4
RzTQaZDfCzNPmpWf8yK0RqcQZITPTJtKE+0Fe/ujs/JxwN2SFzKVl3f7JwA1ACwIzh+KGeHP3duM
qW0rvRDdF4cQ20sNKj3VX0aHtwRR4LZu7nogQlBoJXLAgNzxqfi6xKfPzhEOfgbjF445xIFHcexx
aMoJin/6H+kEwaK83A6ag9q6wahOBS6H4NObSuAN84pyAeIocVoA5v1EO0+roDrWy3/QN0nAov0X
4NCKvoiML37nOJFWyrrA8uSAAHIas79jJREK00zlqKK1F9TpS8D3mw5gGCL0g3wtCmZtPbb/jSMD
2ozD7ofvikI1SbmNWG9yIpKFjYivic3hJkByURNzdt1ME3vupS/6OSQki3W49PH3psZgyjfnR35T
fiAW0DP1HdeR6EaWIFFUelEfZyRM5sV4kLZFp7rABx9XSq5eQX75ZyxNMYH06QTz2eL6tZlU23iU
7Si3GTPszObBsSXjgqHmqDmeUSSm+RTl/wBow4tkL7raCgdT54NqB43IMGZw84AK6aXS/Fqtsfoc
zLEkYMev7jEUtjf9Igie6A138NvF0JHicDrdSZ5YtWfBXLmIzsFecqIAQL+nNlUL9gJAJHzacF1N
Fr7/J1asTVQorR2jGxiNiF0p7vcO/g57Tjv+IJh2AcFTtM6iqBYYmzSDDkb6o/n/J6gzOeTemYzS
iSuu//iLzGULYcDSmEUPEL1hYxdJxtmgoGE8N2ciuHf++8jc96T4XJm3YsNBTcXLv1yF9xKHhKC7
3KMtFTaWfsDAjEW64EAZ9jQhlcrhAW6hOZrYMvwXTBdOy3RB+wVJdU9VSG1C3ui6s06NEB3G3cK2
P4xpuXLFncslwdtz3fHadTlxGAhQol4kV9ylHCQcN9yRwvygtxL2RycoHbEUcWVwxo32FpIqlC1g
ZCCfc46+CVRjG/4SfdKKiUvGMIEdDKvpK8ZD+LhsXDFymF487Zx+gNdnF3qe6TKL6wmfD/FKDNiO
tfCuxmekLCwKpLn5hrJ2iLlV2Wh8QptfSRWsQ2wVnSUrjS8yu7yOAueIsvWeLQtOsqKiEaSMYgJi
ZcLPz6z+qjHgF09Xh+ly4MVc0buJe/o3PL5O1u7wvIxjwDRaISzdAliQjEaYhMOCoP6YU/xiNf5j
yd0WolmjAmM0OvNuCyOSl9vChJ/F7AJCDmQS+IPUaq+DGOjiQyeyCCXnCiTnL8LEQvjOgUjHn4yX
/ABF0oTOznJ6k3D5VKbrySJRtkk1eRcArbQf9CQgMGoAOaGY1hIaJPmggSmLA1QKMoQzxO4ok1Sb
AON7REdy/EefHvgIkHyyEGLnydVLebTzNSDq1EEHlM4UcU5CjJy9/7jjaLyYZYAJt0hrKdgb/rsq
hefZ+bWKrG3SLhfhfrYWICU9OtNTJHwMgA3EVJ7Xc8e2bI89bZKenXzmIMqtpoWboGZxccmcDbbq
Iswdh2N1hk+MgXQOMIZoju1oug6zgHtP5ZN+TEbgCgIPYgUjiqHtopw4YYapRH/ubK3zD+sSr6Ar
SNe39wTA6r3Aj/k9eYQ9U0A/2OyKh6kFqUk2GGuF6k6gZ2LKLjDWJKGMfV3K+SgBgE5n1wuXRO+N
NA3IGf+FZUnlTAYWw2dwLCE/vKvwCscJ5dkIalUqBtlVyQ/wBmlKqeIIyhKXxt1eNNUkadB+4pGk
nfjlEvJOadELPCNoj2KWu50trKNDHIPj9OcgdL2FAGo425kMLI41+Ln+UOa/D0oz9Lw/lAPd9MPk
HYvRWy/kgSOd2M+bZjEGruqZ4CzqtMC8mb1V54szcqoMyxNo0EqODMuDyJKteZjIWf5+NG9C3tZn
OcJkRtoFo4+6B253E6+gRJ9HBS9UuhmPbnvFjCrUxLUGzCAGFc/L8DFr9BzTkcE8qhtBQEObTXgG
t90VFGWqmVqD/wx/jBgFt8UchhM0l8cW6TRzPkFKOOOshH8O959wOJTReMDCWZ7lBLZnX08SDaHJ
aDgJazedJt0cXFP/4aa5hzCDdYP4n+9qzrwCihvWipAk9gSUwHo6ZbLxZmqbUdsNWAHSfZHTF1PB
ZBoNBzxK8Yjul8+VxynrW+5v8cKu31mJ0PrDQ4c/oFCqOwLBrBmDdBS9E+k5deCQgvLPxpFTJXej
JcQYdeElTbkLS14NbfriTXhbf44CFV+lMckNyvR5xFSOUd6SvYoZn+y9aUWmJbMe686ubcFNe0+Y
O3AWxkvGg9s9zxi0v5nmEka+C1ERfTCInakmrrLodjcRAAMdFlbJ6IIEsJyDNzy2FBwjMaeUHImd
fHjiYnvoXZewLf4NL88tHa9ovjXXO7dvkGMmY5SzkGZzS8yDDCaUkQBvxKnlnUuD0hk8PNAlOCOC
2c9EEevAS7GEebMRc/7xfChc1s/Iqhf5wC9OVZTzvhzpSA6Pf4VVc5ukgzn7+TWcMM94zNZZ8IMS
iKfAUcEFml2cPM4iufUYVhBxcAWgYZ8ej/WT3IupNslCQnxQHEN2mVFLXWc3px5N+5gIxJBz1B3c
wxg+G4v3gmncE4U+6UqUhJGcgHrWnB3Y21TYA/3AYyD+/ve2t6VA4Tmekcx73+E8ozgUkzlKNxg4
7aVRFlg3rHmwu3xxwwODGuluczgS28m/SC8toPwv7x2AdC5fPgSRbLc4pP13P+Nm5KcY9cYpA3Lh
4S6/DUWd84HhaQcMRHUJgiAXBjQFiKVWX5dYbnw+LCfZv3fYIBxabwE8tXjhM1sQXTKrVLuRBT56
zCNOqftzlmELzRftEfZlPoGVNygh4HvMQVlaKD0vFB3lHO+iLBxZ+Bi7vL4p7JWx1WfAjOiOYQBn
zG9yR+qOFnyZX3mikNNSawS8tub+Yvp9YTd6ah83rldupOHg9JTmPXbQqd/OKmjP4BWkcMCfe2zr
dvJT557CUciySgaFSQ8tvOwnZ5C8NoaA2IlxisiFYuTdzivwqQ0+w6uCZLNJ/pmrYsI94fcos/z0
w5lWZGRhi7m5vY16ZLb40uXq4ZFvfq3+HmC8pJPAOlEkOJSMpdjxNxcSKdf9yCojy2lt2ZLpR/Ub
IpNHwKUukb/Rp4Oe7iXSPn8rTIG+0w5z8Mn7LAtDjhXmBTVKgs2G9c5TQaq5QMVyFpzp+5hNkCeF
l4OJ0Pa/cfiY/P7e+m+EMQgACvyeU5rcjij5IR4cxyuw1H8kIojFi8FOo4ZB58gy7lO7ABxIdCBP
xPPfZqajnE36YuhrxpoFVEQxMgAzAuub6xceH/3WdEPn+zjM6dGmQWGJ8GtqaFEADCACk1U77R+Z
3nC+Qgueg9t2+PXAFQV9mQv1Tf8YXNgsOTMV0gotMdI5TBV9BxOdrc6FpJw94Mkp5ejQpMwz88vO
PDBkE/2jusNfao/I5osiBGoA3unl9j2XTCyOYEM38HeJrcYNoFkLsd5DRKdBMRGC+DtLsVtiyYnj
leT2fSHs71sS0OctLrY9/JNkXfaZgeC2bEJXemCUXFjC4TnfgA2bEnpRlcEvWtEVFuw4hqjrbpVj
M4n6U+x5Ziz+i94DPzhrBJSDfngHVW72tNIpfVl5xNx3fffSNQyZjlKCIOC5alXr3N5jBUroApEr
6b+U6Mzk0nCvTmYNgmEie2MvDT/Lx2EIg+O0709hsrvgagtYzcJ1Tks+xn43dH92iU/3c6GeJXds
kN9CuKO6HBrYCjvq+RUru4e/D1I/TYY2dGtQKHsksgwecEZTk29H60Q1uXceBukjfP0G/xv4DNwb
Mtr3895Ckb77uexLOkQ3N3umEjOPuB4gXwwC6snrZQgjYIclNX0+7FI1fJ/G+nf3iju93LzNMup7
b3NktXqLlhs2cdDB9D8VpIDgm8dCc7CWeTl7KE/I/w0pea35oMxUZL+3Ax7/OhUnUNT3CwsPKTO7
kM3AzGaE2pFkFJjeuMVdQ975hj1a6C12E5/oHb3CG952DZl6fUfSiEJXvI6We9oi7nRu4RCnyNaQ
Z0/z6+E4bWuu5OYEGL/wcemv77uXQxwsNsb3FQZjOgGp0HkfiYTBxesoYyqjkhRVcbeaFWPTA9gL
eY4hDbDs7p3r5qu/zDwiYgTDmXqTYVpLuSgZjJTXKg4zadSYYybPmCbzTe1+MEKQLqO6S52ixhpw
HOIEenVbqrVfwOS7JOZhbBUW/47/cm9Ou9AsPAoMkdyA06m5XxablPnMI8EdAaDoAc1SIykbKIXs
3BACtP9mgk32oPBHwXVvWepPINfvX5qo52GGhQi+l0k/HAVjrNN68YOs942iX0MMi7A5uNGxGYX7
XP2ON6vbPiGT96IHfLPXGumdfZt9ly3j2drVhIvZMmdqfhjQY96ivjgSepMsak00lnBCir+Byzrp
26pTOFejtQkEQLz+sQabH9vrFwwt2asRjvSWg6WMiaqCEiHi1sWLozxyGThf1OrXFRtkzjLVQtkn
vH7e5xiAt9Zxe5yYPufn7Nz7LUaPiZOfi6DcjMVJTtN/gV714Ho/KQtHotzAyg4Ha+EhWSdo2ukU
fUERVy6YHv31rC7s0gnngjKYVEeYWk+qEs16H8Y+pb7sK2ekfW/UiNSecKHWhHgA/SPF/k1KY+AV
6gT3Lm4yHh+KKyopHNFB/09CCNAZb2O4/hC2hk8ullDmzRlxE0sT9IbMqrlurJka9n05GQTP40+a
3I5IZaq48DIfFXKGlQpHo9D8YN20fM8rNp/fuio+JVYZKxj0opHdO+nq6uaXQhd1oPEKlDMh7lib
3488vLsj+2+vOAy3t93DymnHJY9V61yTIhovhsfBul0hrKJ/sV7kw0JO0ZW5Chv7uVIN1d5j4Zzq
qQEuhEcu3ooY+I+MJpTGQE5P+GV8k2Kj4bsd3J2hsT8MOI+w1doM1iPGaelyD2N2nHzJ0PzutBVD
RVxyMBZU+W+GNLwFkxrG6ISmI5saaN4ds83PafyvSdDlvE+08j+rDTlWZuMVhh093HjkQ2flrjD9
RvKrv4CNiBe1aaXQsA4R/eMqpMOSrrCmVTkjuRPiV/w7y/aQT/YwX8ZjDabnkAxmvvFgsvHqVEPO
1xsWOuNTrufJ6PjwKkGveSz5zNg4D+FViYDLvv2Bv3e375fO7wWkaDhge+jk1cmQV7wqzVughiyO
YoblFCu4W15XBeaR8rJF30I7hFiiPBLgvCFY9uciVsV8M/9jOpj+gRRz8q7529jnBcbvLQZEzjBW
dOLe+WyOFKLKWIP/1IfPBuutZcl88w+oh0O87xFh6+31ijaPyLothQ2eLKcrJg/j1dtHfx/c+Gqq
SFE+fzecvLcZofL+kKzToVfqA0iig3Vlc5TDI2Ajyck1el6434lQCRQYzdwlGSDi7XA/cmBnKHPr
JTeKzccwx85v/rsMQKAEc0g5vaLPTsKlRDJHSSWq4Fece5359q7Oh/NS20G5fGAp9HDvEMKI6fWF
KyVEQP1jybO+dz8gRDu0Og+p2AwNRIKo0CwZMz0Zb4/SaOyroc56VuUIaycV92Dqa7dyUyz1lrAq
cbrf+13Mv9ccSVdFK/b0cjOHSKxzf0B1HMU5YeYgsavG+66fq08wxvtoj0nvOE5pofhjM/GQKhQF
ATeVJjbrnnscf9cYi11UsMoOM40jkhPyskJewj1A6VZMcMOzx3pjVZTcCILBz3A4XTV4b4gYZHbE
uo+MpjNJdvWHGKPyH2fgY8XIiW6pwc1u9KE1tBinD3bqebTRoH78dtTQeLzYWBCZBOgauLcKkghe
mLWFc/YK42m/XHU+iUBxDS7dO+ReFQ+PT4dX1bcwqYCXfJZvU8BqEHlqa5VhGYUStQH1tTLJ0lna
n1SX5jK0MhHD9yIeCcigoyUjOWnSbKVumsqojyecn/m8RsTKmvwexsSnTigLkDx7svfwx8Eg+foc
XH0ggBPXiFnyMEi0irMgP3a7d1A7RaAcx7t2R/CxllCC8kv3W3qW/UllaOpnxhgcdFt79wISXB3h
kcRXqhz2Wf73+RNx3qPj2/va7NB78PYG0dggvdy7bSunN9f8d8zF+vHGRhlAirDuXi8eBbVNMDdF
xGhdk4reoSHEaD24hcKCT6P0+Zi4V4KP2GW01zGMxrKV09Ir/h6IW7HQ2jwPuH4cGj11RSoIuBjs
PNWUFu2xDD5R70KdQFZ48HQwBJmpcbnBg3/Tj0fHEba4wOKkb67fbh4QScP6V93K6bO477Pr9mMX
TOeFRyR/7cdM4eI3C0Q8EIMcc0tUow8LEb9emyl6THZp5uVsJQryWApxAcLx8IsJDh2dJSyCTzxQ
7jqb35D5zx2mX8v3Qbrgx89F5pcO1liQdDASoUSLlKhn1aCQbJnPH7fgMM6pZLbqbfJ2r3xvHvJt
ixeVy0AYHxmGi5CWe4e9Mdi8hVI16dbjI0dqeLO/0DV3eM8MFrhX4ZUZvm80R7XJ7xqj2MdiAruq
xqm/k4Y3KB8LDPrdglcpHylqAIACJfy6Q0+LO6aEwj32oi76nnb6hK1VXlIIh5hUoiF7T6+yaCvp
5wgoCOXwYyt/bdCn9P2r/4T5wie5735WeU79/ak+MN0rQy3C8t9Xo1dQEk/yYvMTiIYkkMOd6qSw
Gud3aM55AtsR49UHhVtwI9Al7AVtlOrV+b79JYgtfpsfpD3ueyI/vE+yj1VOpqGZb97hMNLoA12J
0HPqJl2FaymSGmttenfwnQqxpyPvhdvOfPrjSDr+1tmusvYb6juUnFi00+IgmTxqO8XpX/abdHOp
RMEz9jmQPn/3mbp+0Glnf8U2O6tb7OS3TUTcN0/ZUQnVwdTrFzzh4Xg/bJS8IuxHGStONQZmvb36
1SGz3l66+WHjeTXeASewFvSTp1HvGv3jlra0JXfI7/wXh83xzkkNSwCjKrO8TvD6dUeH2i290u9h
Zd8YdAuXbPcawUNJz4ITGDYdf3yvmV4BirijMKYNkRPFrJ/ZSlu9wzEN8LnxinPyPalUSLC+nvCx
rJ5T70owMjf1Rv7wMhDPELAY/9wq+pyKh4Dzm/4qs+AfY+eG68A/KtYGQi7ZVmHtvPTHbkyptvom
/SM7k+v7CgQe197vr4sh5EL431tc+lFhYnXoff5+f0JjJa14Xy8f2ADK3ILvMLL2x1EMegPs9cBn
NFQDaj9u11S8Z0bsOy49uzXLsDyq7h36TSBzn8cfb3js+xXGql9YTNoSej2Iqv8298d8M/RkXz1p
696fFjVO/kf1qJ7aA19zEPDFuBoQwGMQTyXWxRnGqdmkt/ky74Ku2fmczTx+UKi4umjbwfatDyK6
IixP7oESPG0Gj5iOaQyL1HNt1V4vEBb5FlV7SMYSwvZtt+KOP/agyVIGUn+zjW4x3Riteh+Hhs04
RhARi9JxiXfODUc2ddujrFF4DJG6o3qAuPq6PA9DbCOwMh/Go9Vo24T13yuuTdyXg3pNw+S86WnV
ID2P+YliU2/VlYpy7WVTkbc4QV1A0HsuJvhc1+DNBQuT+33VXfJQeU47q/Ip6YcdcDntppxQXVOK
f3c8lOUTCpnoPyudiSdlvDa5ijIn2z1Xg+S1YZcCfO7/9vTlcAcd3sv+IHuKy+33NzLw69/tcYFB
iRhoGxUDMXraS7nDOJJog/0UNdF1z5SQf3mKnEIhNHGIvd+8raZaO5X3M+hwnyGOeTMkfZ/XtE+s
xHX6LGaYUuDJgqE9y+dWT8Xr4idJZ2UqDlJdLmpO0970MQRBwvyihzaUk+OKx+2kPLNAxY3BJmGO
hCBhICwir/Tj/Qk2Evgo3gh4mbC190g/n2DRE220uG9LfohsJlwih9Nrs4V+9eNyNlFz3PYiurDE
6fr8YrZyB/cWHwYMjAq9Y6zdm9Yki8CTzU3w6wFObQ8B3zR4yCJk7k9LZKKch6RU0j0NGXPPMvwt
cdfC3uojwtOy0+fh436pTXMIagTVc9MBJ9bz23PawFfH/Og5hSn9afGqnzIOHAeU1A1VRDptezPa
8mE565pJlk0z6EbdlInlfdfKE/YYQSlOhWnKmZP/A9UTXSs9pcTznjGJR3r6IrXwOwGwZ+yh7MXu
HMBcYnjG0LI3IbaO95v3JiNUKd1kIE9/VOTkB8AegFaagA8PmYiy4mkb/8axEIpj8hT3gNAvyuUX
Xc+sii6sHHj6g2iQjAaT7FgD25eCnj+X09n3MDpSVwyQXMO6/UxGyFKUCajKCwM2LrjBlOuW95BV
4p93Z+1AR/ggMUqbCCSGMwRlzK47vYjUdupNTfsMW10+4ojE6ePt4zwaMti8jYUBXkPI1N7QkhOy
3GgKX6txCq9y0gQTUBfZ/voLBAKLFGh9bODaBaD23F2dNBxTQDfuZ/OwOHRokPo4yqNIpjeTDa5k
IjnXmS5c2VqYjFqiej9bsTtX9XJcFIYOjrf+05IimSquiG5u5r1QtkqYMzQzLel5z20L9aMH3b00
dkP6TlovYgHH64HVI/srXX3mPeNJwdXHfOyFGoD0Dv2ja5bkFVFHIyzH6arg/xlvJZq1Ch+hx6yy
f2sOcX84L5dXt1rvV3cXO3A8aQ9f/4Yhfb7RXGW3UWzJHwbkHTOPITZpW4uGA4GmNzQedmq3bk03
+MS45eqq1HhvvQrgXaOipxJ0XsHwmCf1XAW6UDiGPoj7XsGXcgGGJFo+gMb44Za+xoP+YGaGV4wx
cEcWaBwACMisNdiNE8V90UpS6VuEI3OQ4ahiPhJAHbAYdLezDVt2okV9Xh9tQqScugNG2vRxoCIr
WkPzFV9nmLcK3+oZyGE4jofgefSO+Z94SQ1WlhDRaEGkXV//YOh/s8kZMt4UoSVmOMHQfgZC1tSB
+LzNu9/oBCw4MhqvQ+/U9x9/ZOd4ffTnioNZ55ODnwQYvvLIoL5IyfzTlp/oHqi7Fz1EYT1dvJKD
T4LTaPxy8Dbclu7+BIMMyJIDtDKqReeOkHyFincLi8N4+xWY2znzVY5waks8etxreD+/wuHpa5P7
dsrt+lDg/gJWJ0JBViQZWAPja6gYKzdreXHV3yuwXaeNoa82awJfgbaz1Zhnet0QwLzpLVt35BLK
irU32R/xfqHwi3u2al/1wpGwLnS+Xhbdw3bL9sqjPhv3VDMKOME/7dz7389siE3uXbrtyFSBi6wq
eTh3jtkNZ8rvWC2L1Xg3XveiMnyGOau8Pnx1MqBvmxQ57d8eG8y/D5/wFqQbfLaWir8/p/aLnI4i
aC3AvL0rAUHFNXNL0siB8NYaugLWoFEuGG84ikHglvM1+HMW94DEDYKC8WMDzCb3iLgNwDdvNMud
wkj90UpypcXvNGZ9va18I6+o4U0Jp1v8HEJE3RaYgMvC8e9GRbik2Cx7vVt9koY4q5eD6bmtHj6+
bBK/5ODipbeG4lK/o4M2K1teyQbulba8TM9F+HCRWDjpMgsVMOFXCC7AJf+gfARRjvurAW5GTr5O
t9T4zhM+0NNuDy0d3rLb8L3b5TUqDYD0lzMfYupHqeRQxQOla1sx3fc7Qo3H3SR33yEoDHzvIUqU
4QqWHp1zZTbh2Eg9puGXp/08NBE2l8KiifAtLG7oA+vog6sPQ85JcXiF951sXMOS9cmSdzDSml31
QVzNxnQebJplubr7pV368pway6CjW7aRtKWs+q3z8DlTDrdMEH8WnSmHtadsIOFz9mUWsSU+qKDD
ATNr7cIlVIjxxdduQVnf/j0o55VdrCnjIDNozsBsaefr5dfC3mLBFAnx4RuAmxvYqVyObvKYcHkL
9r4WPsL7qllqC+zc8JrG8gQP4UsWqtub0QJ1Df72Ik9oW/CHkAqw/QDnUvplFhVfhgUVquDv8Rvv
z6wfv5yp/h35+ZcmtIsfmxSOH5xK+pfhiqHYQmU2IyT/BWgAQJvTR/v3DXomKRZuGT12pa7EFAVA
cgI8L+3cea8Zz89wgSTWDsod30Rdv+1rUB6hXXA0bOhHh8fX4k1+w9Xqr4ene8i1Y//AeXpRQVgA
zWcb55au+WNX4FYS8SQc+0vscKeD+YjwsBXWg3z32nt7byJLKqcNCnJOPosbC+nl57s3r5MSlGvX
2huc3Pizjma13cfRT1qNLp91Rrgi71z/bPsXsq7voA9uHzlnrC0ggBhqXP11mw6DzqTPCGjIuMmj
I3gGj7+P+bpOpGPHBD7YRwOgHyKtLS1uONOZxGZrWRyN8Ri55Zc8cpGUfVsVLgaJK5HlyWhePijm
z+zzjSW3WX3C/gbLobhhH2RLnHHxboX5wKCn9EaHL5uJibr7XRPd4mbbbvOggfXTcMSmZ4rOjObH
DHdBQBPuuAOCsOxfMRvgQXpzcuzM4RRSZKkQjmVc21/zgoaxsofsmMp9ulSJXFkMmkQJ3ddrVEOZ
VWFHju1XNIqu0Bm559HjKFhhDqO3ewdsHmzo10DHeOedgSfDfSbNJQQS8BUWuO0+rLGlbLNFs0xJ
edTIRVjc/Z5Zu+/gvirt2+a+uq6uVKjOLamsfoR1b8ADPw2ckYXF4HqsI6pcPHClxU4al2tW1rJ/
UZhnfwjP+kXPXev0NshD6bwgTRjfNe+j8R/nYv2zKvd2um73RwQW4Y2bkGSyBWnhwrFU//71dahH
rM3pg4SdL5aOT/djEzsCjZ/h/PXExSSQ34xJSBkpZpV8V7dyyvFBnwnrY6eYw79fmNKgmZ2ee20g
2u+nfUUlTOl11rZfwnTakDgv4oXVHV7ql/ZQek0iWiu0U2BST1v2QaODJ5MjoGNpdiM04VgTFyPg
fkaPCyI4h37PHSzH5xoSFcUw52CaMK9AyAEXCKUHfuVGYxCVa36Z9lvMqDZXNCw77UydRpySvPt5
o60GwAxuDJTvvgyyxtaE6m6uMQbRUMs0jyt3ho/4Md2A3VUx+d94j7FdT9cLI/XOPw+WaYe4eALB
Gu+rzciWgqt9tS/AObcwp8HPmN2q8zHNxI54AlrGH7hLoWthQYJ8NtdW4Mvr2+K7A6ge4JUfU5et
i6Nmt7idUk9Mc9yy4EJA3FFdvXMYQKQRwhefDwS4YfSNq9vT5dN1rTDXj+XdwH5EVJxwbasYHtGW
BXgE+fclE9ICxxWhOkv5yFxK2YEHYPsaNEeke6t3jF1FcifXfdfzSYhAiuqPfHzu/NuaI++P+A+U
i2JEuXtCDrgKNMH6LQmlEK5iO6B3kUXPkB7MdN7D5CtNGEAZraugeVGonTjzrMccRJmzpj0CpUgi
R5qqleYX3GaaoZxoEO+R6GhdgcmI5VqrYclP15gKjGw1rO3XucB9oYzoTe+Hyn/ZbImg5kmcRzFw
RCBRA8qnYoOLOoqvgon75r65Jr84N2gd9k7rjJgB1RQ/TfzDwmeY/LasYhd2izHA3Lg1SY5cayfV
Afdjo1eOOiKXCcbDEr/nBaDO3pZW6OXJDqdLl0yMSo8350N9Rb6mRTmKPerevuO+kUaaT2mKBgXD
0SnF0VINRzjk783m9CBCQuDh8kSOa4voIYjhQR+t9dPPzzfKpIjNTuz756Dpd4YBI6jO9Duaftu2
YXX+gi10q7H+C3P36rc40rQWI5mpdOrA4jUcwrtLGjYR1H1s6BEiv1zsSeZFWB5wXBUK9AhtKu8Q
mIRGNhQQPf7tJnb9voIbeL0pg8wCX3tyIY3m2nbMcVhwtDI6lEggnDSbQVxav/WP10wf3Y/ffxnT
IXIb8Ivn7nfK88ttgi/aG+GJ/iAj5BYwLkYPoiKiyzF9rbFthw29FnQ14aBLlf75y1llBHS5uBjP
i6BKGgtxlTtgzPTSpuQGfRxl9SPFtrUbrxYPqjir/QmQZoYQbFujSNhJMf+4tVMXTk156W2Hc9zF
PRr7j/+1GU2hjg+FaC/XmX473D1D82PV1sdKjY/3Y8hbEKi4N8RpUlOp5xiGy0vinCEmfpYF+j7K
JwKwPhvRHKT+0PlypkvuCxyum8mLqVkbT/2+fqweYOekd67bNWOiFUPjFaF0rPYBK4mhu1mY2qIr
p+n5Y/7Azd7BU//NMEGh1cK4jOcz1vfT/kz4izCymBLNS8XzXg9mpV5ZKkGrlQ4+SwWVQ0MFUuCi
4xZeQyz06nXqSlvpNFikS3WhGqBpzUHdNjo58/Z9UXt0ey72S6yI5pDyS1Jezde+gaFDZUJQJOLB
SoAAkKdKr9dP/6kr/nimGN8g3d4NWZQP7tehMl2px/JvEP/iG6aAL5DUgflxG1uOFAOzdhM2pvU6
PriA2dfOIxkdqfSQexWsCoRxJmhT7lYH5kT6d6kCye1jEHgfU3EYfTjQB4ANfmVTxPJVUo/LaFES
KpVyVH9tCa8y+CL+bdXY91XyWYizoqA+HLDzdQhwlMS0jkBfdx9w8U198J71NrX3TVqHSlh/uN8Z
6Av4V4q/R0Bp83HroPVh2sA/BHDnOZa2ypCRJ7C6b/bLDG8nYMroa74DyX84r4hATB2dJdWT5ozK
KVbvzI4gYNHtLnO3tQnC1iGTzjJvNL+tsmDAvr3ama5SAmFABVH2a+TQZu829tzJh8q2mTz9gfld
9yNaJ0Iyu8FsaCr0scR32t0BGsFWMz7uzSj1T7jXS6+PCkqESXaHyiuCzPnEpa6iEM/hD8jWHudz
iE4SYMxGXJ0vJ+cD3MkTec0Z8aHA3S81o7T3lrr9me3le+I4ZJ6CFYn1tIdRj5Vah+m22TQJSc/h
6F/tyCMLG04G6ZSfoSCW41kKprMbHt4u0HIdFtVM2nLIcAQNAkYPo0h8ZhaicspCvC2V05Nu59Tq
KdTgezJmBJoUi9TkWuiOEmx74YBYeN/D45AeALdEPM4pM+oEThYiVY//ywaNe4Xc/KpH7znwmIzV
rJ37roeHItKkV1gfCP/298j8P5sqKPyP9e/X1hthX75HalD4/8Xg2WlIAVP6Y+tK04/DPfLPJnqO
JiTJ9Rgb+oSdCWIubsYOCzqqRSYdVSPf7omNVncYe4JmGAnCg03w6RaO8ZELHc5rBqcUIiHlgfg9
WJKSpMhoixqlnTCevXP3KVOQQLRes1ECk1XdeWPojERTUerkIg6c6GdqGv5F/mHJD8B4ID4xW95w
0/33z/kxhdfL9BMnf4C7/fSXzeA2/BuUi6j1fob0H+qeuHFgttEh8Scf33gKZS40C+j1yf1EapN2
odLaMwzf8HfmHMyBrr1J7w90Fby/HcOAY8Y0nrwTvKw+yQ16cYxyDoCBNIV/F0EfZhoafY9sFggV
f5AOAYxBwZ8/SkMCgcb59LYhlITB57id7X9r/tpSPmLuN57ebtMhFgI0U82U5UHOuEjyqOAn9E/N
QECUb4IJlQkw6+DAJ2DmxV+vuxd9JrCmCxuIGxO0/3wDNziXTwHIcm+WWKfCTgX75uEwRoFZFd/C
/qmTJm8eCCzAavr6gys43A3DFz0wyGTBNB6u0alewgF4zfizOwewK/dJreTrMHfFsp//xeIzBsvR
lp4M4qjbblmprEQJbg+2d+0OVDNfMK6rrJ9Rr0juWg8d4E7VxodnfVt3u+u676Y2TsaIcIZOyUSa
cT7BWTVKR2iD1pBwhgFGcuRWTYgoxBy6ilUggT2UtdH/WDqzJVWxLAw/EREKDnjLPAkKzjeGpoqo
KDKI+PT97VMdXV0RpzKPScJm77X+9Q9zHP03BIBFCKHURAV92fwzqA1k4bQv/NhpgOHYGTAWSR2U
rb4non8y5HWkVZkimZ4BJEWZxM/dL0BohigPew5FjLW3JBfOqDvW2wB2CNvtwxNkA9sYLhBY9zc/
xpvz+wrXl7+hwBx6NlPYy9DrwbeQgBlgp1JCty61ENsogADcDSmgH41xn/ax6p+OzethDKXlhsuv
qK/uO+pQXCLKkOAtMtnYMoXJ2ufQLOjCGIL8GKaMqM4FDyK1IFdjknxbAWG51aJxv8g8FGzmbr4C
yx2j2f9MQ7AZX8GqmyvYS78s1RnQCDIgp4HpPE6Z+Lv6kZn9pjMqPFj1676AuKaMWe0fk5/CoxE3
sziFL02wzyKfgdNUp0/M8HFHfjb5jb1AWbUEPBbmz9tHaoRhcgi3b1XxzbfwcRkt0vOQKDsolFMA
m+Bpp6gVJ1sQt8VkB7Os1NrZ/nSjCPhQziuYh79thawiwtecngW449ycymqp7QfJa/lx0imRg/bV
+fq5OcR/oHXf1jdKclR2KSAwYyJ6ZCKxN/znqRpn9I/9ABZPBmH8SZmXAZN9D1QhwH0KCeO0cwGk
LghuLVHAoLqzESvks8KnAsztGt9wf/iRRqTaD/cdqiQhpFGKQBUKWCREvpBEwgF6iP00DdlIeyhE
nlP4MGZl3WdgTb5kvXEIBC1hEZAv4byINpM9cB97jI3UJJLBBGZ5vJ9LwZ1x8EOMy4sD8xcefURK
wWx4qRYAo47kwSyESIdHUSibkkjt8+7+xwV+imt8pCfY2hT6UkU7WMeNizoayc571nPK4DG7bttV
HhOfZL9mOYmfA686TCzZ/gVZPHbasOc1egI2CVPqa0sXiFbEIPPeWASWoDkcq67UWeQx4VThSVui
hMInBRzDUFEhwmANXnCLLUbSKsRDXDvYCEnwaFFHZQuWGc+flUKODKCMNoSVQPojhIN/GBo4UJ08
AXdhEnF6ecMEJownzpjMv/uKNaZAeM5us9b5QUrGR4X33SJ1IyDGEkeaNzxhUa4PsHGvlyAwLuEa
+vsIqJLc5wOdA29A7/tcqtAA97a6/ApSwTuUL+8DkgUXMkOA04/XrbFcJIoxojV4aFMjjalKZuB4
b+5ySoMCzShW7aF/Y8yIFMGhpk6aU59Ja3XJ4yHRRNAPpiOvpkBlHMokeOSNA1AHYyjG0ZbxOgAj
MdJV/u6YGPB3bi657ys2apxBRgieqP026YnkCPvuCA469phiVmzt0vjfRb0JLT79h0a9OXcrRwqe
ZzZs3srsHw+VLdrRSbHp2QMTtouRAnJN3LFBEBkvuV6EN7Z2aGk26h36oRuCRrBv4QSCUuxhC5uu
zuZ+L0ooTax8oJXbAtrB9utmNDjUf9eArLh4cvmuSDXiYkvIbKTLx3vYdL1A9rPTx1ah+xPht/q6
BLcdc5Ped0cEXDgKc59n0Ys/f6/wuylh3pPoPZnvWTBsjzjMQtuloizsfjSyJXCWSTTEAbybvry+
wabEqwi3Tr/CkoELjXV9yikJxMX/bmRGPHklrrzCg03HaGwGe+f9LzWAsFqjE3/PuW+ZK/jlFH7f
5b2C+bl5LL7BJ4C0PWOY+L20wRcgPp+RaoOq5oVL7yR4crUNa1Fe0ZbwMSOoX8Qk0tmU0NmpyQ9p
3BzqYOA9OEnEPe5cRqEzMoT+7Qqq/QykTQmX5zrDPdy4zvCJChnXgaKy/Y+NFipOHhIq6l/NfTih
xydql5iQdPslu2OUcL8B2EjgQt4Dq5sq8rn4gGf/clIuO1YKuwENicLhJJsVj5+iCfLhfgoE6zUx
lG9mXLmh/EniyWLJKbKueRlt4HoLZ9ppAXyq4tkDGxUcL/X6c5nu8AWLVjZkjpp3VBCRSLlAxAqk
N3zMMoiRT5ceGf99oF+HyxE+Qs4LPpGgxql+zpSNIwlkHT0jsx/JZBI3e8Oil0XYMnONRzxifxdw
nXJmDoNdNGHphyas5t2unA04xppIgaczCBTIAc85w0roEgUjMoQ+yh9xR70LL9l1cY+5WLIKs/hl
jjYZuy4hUdyWiUFOgFkGpVG50J1pBlBPza/MRmcYPvuY/F+eccG4ZE/0c3qqV7eYwzb+rN4kLd0c
koW9H3lD14DtOr4GaZiH0h8bpZ/N+qv9X+/vdqA2otuPynnNoQlHNHicSKwDaBCtnGAai5+KMynz
O/Ee9t3rFKNBL7eviRqMYDPOBgtY4SERKpuW80T4/TKuYkc7f0izIhPVI2bOHpJFBXsLS9xqNQSQ
lT2MniGzwM+jkSERh33dWRbhPcr/NT/7y+twwzCqPPwOKeI0H97V7ut9j9f4iyubDCH8ETLo3aSL
zzSpHJnrVElvfpPqnp1l94d0nSx6I2U2V+BLzqRVx1cAYXbjoUxDpdUzJnMhh6gttJcSxv0PbvMY
04kP2R7MLO5EMFFO0qzyHjO+AjcjCGMl2wJavE0PA2I2mFOjY4B1HWYBcwa7ZkpSCFiCM3yk7d1u
I2YKkBfoGXsGE5MQSrx5R+3A9NgFF0b8yM4Ap+bNTjiY1zpUwP7lPrs5NWcSNHabBg+7MCYnsvcL
Pu6Lf6PAt3WagF5AVJO1N4lJOLCM3oecNpQp4mnYaemCijZd/C5Mg1q4A1AbYXQatGez4ewXvX0J
Q3RqZTwy8MJ2YDEFjfeYFyA2UFS7WN71wnLz3AyT9vJzGxOh06Hd3QKQRULPbdKmI8miFbaJ/Ibx
OfKasLZgptGVAQ/AzuWDAcyDqw0owRyKeMlNvWNMTec8OLLSPEjFVg2YCWIH+/XKehj8g+Yx+53u
qf/27LXjxXCRH0ec7SPkfOQvwQtPQHJ0hPRsuNcz6qRzd1RjGqdSFFpvhkD7WKTawGmb74k2vkOo
7TAyw0KBngYo9AFgApnLnWABlA2IYJrgE5abBIeBh42O8pHayNljbfFcipkSGGsEm7Bc0kONYPHR
hA23N7dG9CL7r70wCFfGZt5H6y9UlDma0LnEHcZ473L1FLrxgpOodcW7Wq7GlJg4Y0PlQxdjNtTa
qd4XQDX69cpKXZ5R8uZmvAN2rB2EIFRX4JGMsbHxW4JUzjtLghZ0hRHdIOd9MdJr1xP8zFiVraA9
cv7PHt59ASedJJ+fWV5qrwSkEEaMfWbHOaE3b7tZEtRJknJjqzM1KJwhTAIJQLheT/xmmU9hDRLA
NdaZBqczzLAR1vy9MB66ixQQwFkGWV5l1z4qQZQdKqvpg9r/FjYBZwe55D8gzZzByIv4yRKcAj3D
igOKKrQTfzo1iz09whBb9H7QxERXOk1AHcFQXRaJxxRnnC/AZ4IkL8z6OZWYpPOy2i9grbFhgDyC
o0nrxr7Ph+sG3vXE33v3sO8OjsTNxJyblMi9NRyNcLhBcoFXBzAwIeVsi77M+63qdIXW5wJuapPM
Q/7yi2EKo3qPQjb5IWlO46/FAYWCgPBfOhPaCXQCQ9Yh0xuzcxSmgChDIYd/2WDlmBmXptJBsLNg
Sg4/vTBVCN1ko6woOWyS8GCbIIBic23REgEQgubX9g2ckkJ//UoExwiIDdoETnIWjimwwBnsgQGj
8PMZNWGED35isxbsK1QG3l9oeHnUW0NBd0swnTuZ8yo+rXuw0AaqBt8LWvIxGiJQ0R45JWfacAmn
Hq/SK6PfktpPInG6FvZiHADbfPrSSRaYZsS7P5edT4YmdQ1IM8nJP7LN6byBylVtEg9mMpqsgZ9j
ffeyoP6BPCOd8caU3+J4JLgNwv7Le1rgGm+8kcSJCcxQRXtA9/p8m5P1C5V7jA1qpu+ZVI0g6Y4g
6r8TOBrJ5yzIvTVzMOqxpPTzJfIo+Ofp9IcNft+pjAHxXn99HmZKtNN7+po+LDovW1zOi0i2knwm
hEM4Oewj2ZU4gjhCKcVyB2KOTZoub4Xi3+fZvFmqeHA8zcdc9iGsxNBEGBbf5u9kgLSGGoBK6QHo
B4WFIl1yweEd2E3kNt+nLwQeXyYCYoQMV9B4sJIZL9MesTc6JGmD3zNyRv/wpcFUgwnzQdktHIhf
xhqdEAMN/3uCeIlDP89ASAF8lYRAiiuUaSUDKPoKiJ9cEdMxXp8efBpQtMFaTOV9LAOW9GcEksGP
tr42+P90dLztnmdugNhJt4XPyp9z4/t412ZoKRQmQszM8qh/fkLzhKSsxuOgWctxB5kMyC8qz3KQ
Q21JV9mlJMCCoS9pxz5eil+G/yRSTGUsUiCKOOjTIMv08AiVMLvhKIR/46t/sBPOQsax7tnl4s7x
1hyLl45K80oqyVFsVAmd7OzuM2OWlymzww7x3HBx9Sgjgmc0PGIom/nNYXKcgLE5ilUde7Sku9+Z
CEU2++dLZ68bhfI89TknQeNYwed2zcKbqnbuDP3B+X2eHAdTWiSoDXsT49Vlb11aJeXLPe4OE9Rl
q8JtkzIm/ARFB7vtE4eadjWUwQTlA3Dn8/SKEbiCuGenETAoR4JsfwMm2vZtyZktVKtvrYwIOcVh
6QMo0NnqZeJfE8Z5tQ8gCbG4C38LAGy6XBGFjZUeKpjotwBprubNufYn5jXZb3/I9D+L27YJKXcj
5bjfkryQfP06+szEMs3ciSVlYLO3bWr1l1X0olibWIDUNsr3GHzWHc4+VhWX4BDD4BW2VHyPZMTX
uf9BOm9XkMrxz7Q5IKHk95a1z/vJjh6DRu/UmcJg4HaCyYzeC2O9bvWhr2jEgIwxNJYQO9gqDGJq
jqP070mdw1vrfBfEUwZDN40oR4ZbHnmHr30afhZFwH/DV+IN+4XFVixBsR9zQoCXKcK3u/8N7gkY
zLRKhE/D+AD/c+TBs4lRj+glom7vsxwaRfCGoSGRIkKMtP3WCK38WYVbsUhe/CriRBDsLXghzBmG
xFiO1hUnL5NOfCFQEu4yyMlKAGyP4/UvYAbmQF33lOUE6YPQvCKWXStuHo5slI8fsp4mLkIVmo5b
qw2dJh7ZYtyRQtt/og3M4Vh/7D57Zwn+BL3Gui160zIB+Yks2fwFRdRbEnlHUQL/yOf4837HZvr2
2sPQZ9CxJr4yAIVrOWIarjhfpbhIMSn+uyFl+RMteO0KCcg/3eFMpt7a4z3wJJmPCgolKxR3Nd4v
oSBvoPX2Z/Vmj3h4jk3EFtUybN/L9R+LuTk08RG1GKA5971Zl0sYJ48lRULG4LLW+q3WH+pk6gE+
A2L/+CMeqbCwkUmzqzgnMO1srS4/G4jP2WGEUVMAA8MvdtUM3JYHOlj/zqMNU9bdPVGpjSt2JtDE
/9vtdqsRngBjbb9TmcfzkSVgLVsO5OLdl1JtyaKaSFpfInhDH/M6Y8xYo+rXhyeF3L/peEWMNITR
hF2jGXkwW/kyYiN+MKg2EpJO+ERBhq63Fb4gx3K5PJDTLcSgeGl9Lw31wqWCQH8qOcCBtiYaxFPq
mIZuhh4wrqCKHMRcf1bOmrEBOXV0uhFjiHQ/fFjwElbfwyvhNqFc2tMwr7PNY8c96qPgJHoYRnuq
f84N8RCPqNlVywJUaA0G/cFM6EZ00IOdHiLcMJ4sfx3BYwJieC+y4Be2NjUXDtWNBd/qZ8jb8TRf
SC7yWv00tp8roUZ7rfuRsoAsg85WqG77RBJBvoyAyPfRbQX9LxBLkFytBaD37EoQ6mTZBAw/3A/0
2FVlXPFBj6lYn/MlSiu/Dt8JR9D8y24ldL8jGnnQpQWOCjMJ+HhiDy9CGEQ0N8M8xA1Bi4fnF+uO
NywbGYgA51+ErBQd8AR6W1pqIG6KUuqmB7AdHvCxJF4l1u4ZeV8P3dkIiw8mUvmKp15v+ddvU6OG
QuNKsDCza4IEVkppjaFfHL6XYkXBbN+PV86fP9CrYVRv7qtiw5NmBAU8LRS4SWE9g3YsLHhuwUgf
0AK0/p3iB9jN+/cSSYmyGAN8kn6kvg3Q/MdbLyC6X/XPRd6I+ycEO9Abq831MIjygPBGgqbeQXm4
hXxZjlom99AEE8l/9I1s9VhgLCGUWVwD8y7E8/v5SAe6n2WxiICXzUkC94Tx2VKiXJFDiPVHJfls
+H5p85wJ2O+LtfMIfphkV8E1Rj/1r0TBwcCYrG4OfK+o2wynj9U+GQUCDa+9nqVGgMTzLBgkPFs4
wp0xSMbT7zzn8hqjWMNMNQm/DWA98dTz6fNY+CNCFfuzO/lNzeYVpIu+nTIKhqYxHcKVhYUzL/4m
C1zITIj36HnH8PrZCP38MDSUk7qUeZ82xd9vJhRWKfg0WnwhI8jD7FD5V3+4us/K+W052o2m/aQf
qcveXPLvxnv2cIaL7KDyZH87IiXDO6nXWKUTxQ7fA+AmD9qZMkcrtNkHjzWBDLDjZEzuB9bQKzCm
Ujyh5O8zUOjNJIgB9AZEvZy4WAj9DuRXdKXB8A9xBntcnEK7eDsj782w7zv7/jHbUyI2GclnjsdM
jDDh35TjCr4eOgMwF5y8YOufcGUpNsgevht2yTx8oVAB7v0clDNJLi2szEWVEOjCBlfH9025Q3vQ
W6BB4D0qgCiYtGAxkNEddvPOky/NvIc4YXNl3slAjjnd+dHXGhxHBmyXf51n5Kz2zoZxhDrnwwUs
GCfiBfBr8LRDeo1gBVcOnFjmNTLwlz5Ysx+y9XMlVErI9VMhhVVD39e5DWzgiilHE8aPTx1S1Pin
QTHrEwwC1we581ub/DTp3Esq9rqEoVl9GaNkg8KCuBAv2W1z2h8Z9ynLnE30xKDtM+84/k+vU7pl
GNvMyh3nQ3Xse+12T9jNhqFNGf8OSPJW8HKw9xZztfGBjFExxb3O92OOfNh8H228LLkDnE8T9CB4
w6cnkMvv6n3qFu/T+IJYTk1t/rqETupSvnW2Y2CnFNM7RBi5fsecByefXbXNNxN+zR0qADyvxrDg
b4bsDsMR58SpIJqPk5s+EatsJCiK1qPnXX5W0AGOjJaXLdfDbE4SZwViIug+d4uvQEv/zZ7ndyIf
ByEMqJz+QlqgVH7sgHLFm/tPKQSjB2yD53xKTxkFLLdtfPkd+G3K8Gdyy47tHMLR9rulfEIS+rqo
+MMx36Btqc//5O5pInSuR1ZiMZXXt2W1VgVZvHPfs26NwAnS7mizT14nXiVGcUFFWvBtOkwwPmOs
t5/fFl2nsYRbRqfsgJlGNVaiiYg5Mrk8Fmlx7gMIdIiAcz6M6urAMMUDbwK4zY5YdeBxFynbDMHK
AGGt4KJCBI7faylB/7qFQsf1oMIpdmlryUfuptNeRsBS32XBp+NZdke98q9Qa5D8fOJ+pbXJZEXk
ubLkViir7O+DcvS5fOyqBVL5LwVhu4ZMQmXR05R/dQSRkTsEPjwWBnH4D/H+9uj47tFIuwKkHNuZ
cJdQ/9C9LjqUSsKcbjjPtxKUtjZoNg3MgNmdAxqnStLIOcTQzfC4OEFg2aESA5JBn7dWtyOkr9my
WvbjUZJyRiTKWFO39CDXHmnZSEdG294JXjnzm8qtd58lTcA0/RM829LLt69Ft+B+oN0C6BkdxR04
q9C4CECFsUXfgSsXE2zkiYf878pwEcgNfQoj4jMM3yFBXdPJqYszKhd6NGIrzgzvoWqgPOlVhMr3
FuyutVZhmDtl0baN9t9Kz5gSX1oCNdZyX8sZPL/gB+hCdPrTeLOxK6AO4Z+ctrReCQeTjbxBiVr9
PQ7MKQQlEsAMVsipYmPZlpRgXG0Xf5HpwErGJnX+nOif1SeWA/6kJCndGqjAUp3Dbp1258dsv3tS
ZCmrBo1ltkIo6mYLpoThB5hD2Xbzz588H246GEcIg7DsGc/78/rCpRQhpDJKUIHNQavdMHVyJDjq
ws2nCCoT0gQOJqG0GLOfsimATtGOMmeYTMvVKC5g7Cw42SEByUn1VyL6QV5PgcAmAyoNHLP/G8Hf
oqiMr2DaOGMuP9xfkfY8im6X5wq6ADOGA7L/aIC2YQjodIeLSuUxBl3pGEriOwVZgiwdXkGK225O
TQFszd/ziqUcA9Ld118WVrQHMw1l4jLaI+LVoBnr3XEw5YDYwPjZ/SLp77WkHVzwUWJH5+WCZYzN
cPKG21bNx5Eyg1KOFz9kJDa3hDIZdjaazZDvf2zgiFAQQIqd9Y698Es3PVqWsNXe5HmjmSjnLfUq
0lSk+ejfsXtavseCSXKbaMXftdHLP4p7+As85N6Os0s5DdFzhaNlekSgR9s/fVzQhKFTlg65pE0O
d4lXgFU22SHnKVvjcxW1D2/SICkA5TZ1yKCuFnswig2OtbMg1HiMJBZKqXFYDBxe4xqyDcft50yJ
zm9QbgYXUhN3YlfYQVKZLDiIuGpBH7lvGCBitUoEU/SxO0Pxms3vAifRAqhr+a40IhIZMc9n+p0S
q8Bb9x918p9vyIqygIAfNl/GAyKyCaquNWDsr1x18nkBrXnZmOGSslRpA+xvqAy94fxjMlq25Kg2
9xHa/9kAIAvbPyx8e+6I7I387/HTHmgmgNmA0vnC/EU8MXP9tz7aMEr4hvXEZOa+KJ4mQCVzByiE
S/qiUTwx2DhD3v1AmaeBfGqsCvXn6MMR0DJzZBzy3DEyWJReBfxzvmMW1bn1iDGYSnQQbFumZa0O
j4MLgFRwgj4pSpcSFrwaQugwMSu2G/27kYh5UsOnXTMOZg6IgV9lFsHAxhmQMxeKB+g38zJbSmq4
3I0vH4WiqOWVOv1gnFZIceHX8bsc9ldAMMgSfCx5mAKFYO4jUoQbHTnKCCgDucyTblXBsyQFT/7a
e27/zRtgeOsz4ENpzqgdbKmPt+ggQoQG/MrTpvCfIU1k42F+zMeQTRyN4V1f+/rYHGmHQuewe0xv
8/Kf6sIekxJ9hx6MwNthT8RS4ssoHQlvZyl44gjDrB/WpOPpo9NT7m/Poiu07zBSHepnVgwIFRuf
GJMgoRKilDE8gSJYzXNAWJy+hXcO6//4ASM/7k1xywY6V6+DalkoBAChsOjA0VB7GnV0szBNA0Dt
hW/+W+tQhOlP3BGGmqwjj8P6H2qBwPqy2XilOuyOux9aP8ZCNDuXazyEkwkIi5dbGVy3GRuzwbqf
4vjmMurdYjPSMbttCRDqoq8uiD98fwJgj2My6OrN7f5xMxoPRRnzGiFlLUlzu/HBmcGMBSRXOCGn
MQZx2gTnGJHP0q3U1cMisNboa88FNOmena/eUFZl0qL+ftASPmDGHa1Z3yq2EhcnRkE4K1sswhFc
bvQRrjz/JViI9iNmjC8TcgjABcJcC1N5i3CjPh9lE3YOfzQgHiETfkLEaLBk6R1gPmK/WASiSgWf
G2snyjzzjaVZwcVXAdJNMG7onQaqgT6q/JJMQbYnxno98+6Nj3XU43lAfqNixeQDB7LrFKBdH1qc
zNjutaYiYrDIqGAbplHkeERF0EJU01//BL7lQEMF9KPFGRq0/bhGQEQHHcALdx9oH/3uMvXHQCiB
b5VUBoec2XNrnhJUGog/WKAR0qKNzQH5amYWNevlWqZ60qF+GKQr6ZMLpe3sD0sNGmgeCiudkZ2H
9x2xwwLRxSyPpEpKIfxIuB27lKfJS+giGkVZMQegZ+FgV82S5WVFF4wRnOq+SA92Pjoab8KwQciX
1ZHisoZ0/hW1ABWBqN5GArS88XFwK4HZOH8Y25F1gdNbbvUJOtnjW5caNYgYCVrrnnOi6Qy5sxqP
D3qMCxDNHjHWeqa0/ibQMjCSRMDoPtzORH7RmSD9HjspY/YJipHUV/n2zCB5SuwxIv8L6e/D2An/
bYZmxgPXqwKu6s84sWlH6R81UA4fQNVujJd/X218JuzIR+sGxl5h6MsUARhWh5it9Ax467XWTpEP
g1phf/m4GV2cHien1uEOlvoVU34UIAXZJoi/szvwDYrR1KJ4Em8vXANBjObjICsi8VKxC56B9zCB
ALpuE2EqgUzFfOLCCYe9xHdlYlVToJYxByev/grnAOqL1cNVtFNhA4JfchrONGph8NA7+DRugn9w
XbX/NsknU42RRce8BogVKoCBXY+JJIJYgFc36FE6QFK6ZXbO5ozvSvD0qA3pIUtSHRhFT+eQi2av
r1EHo/loitMar0274PzrFi/YYh/oAD3EQg9mRCUUJwwkoEZVB8g6XdjuxE6lYLCj2im67Vzvc3rM
R9Sz3A7eIcDxj8EONxraKQOaC2jvwKzwxwdKxrySsa+lzmUPphUfY71Wk2SIiGU+TPAM9Cl/UFmg
SDgS+SZ8e5JP8Dz1VlDrUfYMDh92ryyiVrFwpeWOt1jjYC2CIXphTUihesGZrRy6QDJsNF9w55EC
704k1hjQ+adcilcL/hgejWykXwt26fTnKAbELBfKyxwxYyxxG8X+VkyZU3mDmEE4M3VceqB9dDbd
2UNHqXP4qhxpz79BeGHSq0Pn0MACtBuJfrw8BmPCxcs4sbAZ0MCIgENrjDY1yb7M1jg5x5j96hj+
m4JUUNopJGzkuT3k0YrVg3iFJD+A5mJ35jehH0y+0QAvH2XG8GbXiLYKj02xHZL4mVsqcJZa6cwO
UJUZA4LhLxOYC7zyy5b6/m6ANsBxUyFLXVljF0VMYDW5ovRg41lBeKJ/yWa00R38NrGjQHMgSqED
zb28M4x2ebNBGICtyfCq45sp743bGVhBb5DynCTSRPuzl1NvbozJ4VJBrnvi14aLAFsid2VgvQyE
augpu0BmWggfp4Flxr4s+90CGg+lIw9EwpBA4xcRVktDGC54BpiSi7STBd/jQ4ZeBosMurxL4648
9d/yY9Ku1Pjr/B3AYSEZS4ioSVMNsnO2HGCcPuLFZVJ9476Ul+vq7uJv7qtuOt/P5O3ACJie+GNq
naF9FU088vO9qxqpqRyvvEN5cHjuqIb1whTAf48JFjjfzx65z/W+0P5GGncIPsSyCv7u+sSEYA3t
Tlh+PKfLxqBMrmatMUMBb3etxm6tWvAIhY4qFMSMenrzXltFP0v6eS0cvISxPvqQmxYMw3445KKf
cWesYwVTqpdOUo6LpJCtfYBhP2mNTHaoNZgkibEyakW6N6AEbklroD0iurJnrFml1s3CVcIcYIlg
TPSrIQbjqlGYkJKbBrovCnj//tXz1t0zEPz6j+hq3RnriRoTYkxwtx9WtevOZ9RN+Fno6DPXb/vF
+5y85vst1gxIBYnVK+HSBbcQz0ECu4f228CrQYHshRnG8usUx3fLBVQGL4sBzIr0VuYyMdnFBhaE
R/84QM/bGyqpNOBq3KHOLo0aheL9DItB3+JOGE4Qe7/+xlRi0uWF9Jdbkv1zZWQ3hQFxhTpMdgZ5
bTgiV5VOV0J+6dWC0xG9mBwnX1P+2ydr1G6zhoN0fXiitalo6yfbx/l6vlBe8uawHUKoIIjCWFFL
O+WZuNSA15yV1PqlEEzYdSOUs9xp5su6iDdhdED8GA8iD2DX4296wzr6oeOneIslkhxJajS+nO0Q
FpzCLFcQj6EmZOYjSs0/tFle+J2rxn6W8yC0RYmJtZ3NxYMIPuQLzNTZBDPQMbwChtokN6bWgb2e
1YCCyJi4eEm+NtQWxt3M52J8k5kzZM5rCJc0cq32OoM17N0BMlF6SnscDtwvEl1b+mnPozob4dhP
ivuis/6YddsT84cblmhGeNosA9pz/WPCO9Eh1STBf6WiYgr+CjWSCpn2RMv1i2AthLR3mfHj5Ous
IgRs8J/Hn40kgZUaMHo74iVCebzmXff3VuZCFJKjvcNvbWIMrIOUYCsoDCegJcksd0XnbhqUJfx4
Dn9KOLCB6/wwMDL3Y5KchzxYgSdW4Okt2/PcoL96Gewjy4K3k4nbJ6TdsSlydMgq+qkURpm2cuoI
4xTax7u2FONukYF7p23qgqEe3lsd5BBkY2DU5pA4BpqMB6M7TBQ4Y3A40Qpb1VEyAX7q8M0sAIvw
yyLODHalDpj7JYpdL3MGl3KBdZTx8TPzabCcQIE16e8HD/oeNiaiQWqDaMR0fkzeZB1fgUWDp76q
3S+mWnM2XtkBtMoYLelzzgEqf+Q92ChCf9VOImMSxg74zj6m9qC5wPXvGtRG30L/AvA20u9z+atb
il9RqECt5qfj/u33sd+6LkASOAD38x+L5mmgtEUT56beog6qS0XnTzFHihn8dw4vKE4YKD7Aywpb
CnIgjtbxFUMi2cURuy4j1WpktzQ0okzGLIbFgtSpDcfUSKmFuuO6W1XaA2EYF0U2a+aM8Wz2xLmC
Vu7LD+dmQrorsGgqkRcPsBGcMGt+8H+ceDj3x5Z/w1X/hYsAY/BkYItyUlSDA/NFo5/wI+WrUw0E
ngzQgspp3ffLNcfDAhtZycKwMcCi13tQKkNXpefYzwu3C4fO01BtrHbZQnP9YWVmn+YqP6ThYAeI
Iso+QS+ljyVA522+V3jssQiIjHWeKL65RFYXHtc6nGBr7zHI56MRsyWc/vC4rAhQpW8xGLdhUEMv
pW1jw927IPSwyH/WK7xzfAbMYC63RSr0i4xxV/IaFhq0VVHtWlTahFiQIQMI8fBEVaF3MJIKFx80
m6O4p5HnVHl0kPwO8Du5uz/3+CaO5bqundxuz29vb2chehZOVYHBZ4lqgglqL7uv7ZAGwaKX1/8V
17mDrYNZO5J5XAnPTmaJGgZK7ssurNR86V8IsHRMBuNGhh/4UsOH9CFEdPi2FXMJ0lCnbQ9IQ0N8
GWvD2vUhth57O9lGVJP/kyfZtDIM3q/nyUlwtE+8f/S2EuZ5esuKx6GGQWYoSPBAEebjvJQpSLEp
0JBFDNj0qXpddqLP2FRmdF9LtokpESQyrKMCi4NcsPUtrJtQICVbmi07W0pxputsmSAx1Na9o6yt
y/VEX2PTyFL1gIGuZke1OMKQo2FDeNNUi46W0kl/hyUPen418XejFCnwftLrP5phvCABtF8G1SlH
CdpwMDuJeUmlPZMngdWG0jr/2UT1VcHboxJbpJzGZ2UpC+/SkiHX1ev1tBwLXcX5Qb9Y3qbFucVp
RoVLi+W6iTsRHRF8nhrTOLAPg2NtcuK3/kYsCWOa68fNAIs38BW+z94DbuAQI5xrn8SwEcqhD9c0
qwT7ACh8DCiW9mOh/osKPXHwrtSohbz8cNpExXN0BwTMb27eoIayveCtrikzulvSRu3yLn4HrKvw
LY0fmyvd80EUeU+dURP2YxDBBz5WFwwycRrAFR2bfu0eXc8Is2dkHcsxZIcpJf7Lz45vcBQ2Ngq/
f2RDeQdKpLCF7X2o2IIGuH86+KJiPi0q8NpgzIfqXcWORYp/rMj6r7RytPCATThJGwIPgVQRvbTj
e3ncM7sj+UPPvC+sAHgs6DtgwiHffEyVGe8jqHOJwgsWhqS9ppl5dzgeX5gP5jcjnX6cN+3DgMh7
7QvX+ozBlAYgfEUrvBux/ocRXuFUJpSoN7dvPK0fSoebhTEcCR7glv+gc7EbI07As+dh4TWD4dhY
vJ+CkPcMwA5U8xbtFy8eCwydIuAgaanSkTMiQMqokfAVY853VA3RFrwvaJk0OAyUQJJOpWuTM2FN
FgJYATGbiq993SL6HVPvCKDLjszsDVd856cjrWKpov/E+iA3n9GHU3i9u7nwLHC8s1CQv1Ei1TRI
UryfiakE/T1OZvTnJSRzkHc5nkCd+24xVQX1yNi/FDaE7YujhJ+rCpiaNaqC3FG3z0TPznES5Ug+
et4AihtB8OFx8XXUWeF/OYiPlKk3Az8aF7zktx2hM0bgzgE+NBqzxyn0nnKRwtFN3nEJ7KHcOnH3
dvvtc290A5aOfrUexkaeMizgiZo3RkC5/4EUzu5zgaRI1gaPVh/HX38SR7v9Mj0gHnRGAjeXnAbo
7MXhWEc8e0riiZV7KXVT3/k4zKvM/XRANjjcG6uh60vD5iJBbOiZwz8k0bziT87/2iJHIZHJW3m4
EJICpv3VsnnqkJE+SBB+f1m4Z8DaUKOlRMlIE5hBTMJIYzevU6JAB1AThYOCCXC+j2nj9Ql0zbvT
81io02wNaUHjaX7Jehhz+CkWyPzuG/WhyJD1AekYosHtjDSzcihl9rq65pQ87g+/iC7ZUS9Vpksb
ShWm2fjxBLdg4hQY2nFgmDXNhKgXBHyxwuJtKYIpb0EXi9cIztFLO8GgYS/F5V9/ssRvRn8Nlkcd
AwPBkO0cNwK8I/rJKbPQsSQUgbQWJR7+aNQNoAaAXeoAwZ4RN2zMX/mQNE6fYihEL/B2Kc4wKHld
Vf0yQm1BNCGnsraRjJNq91YfY4XNB0NzalyThnxWW9VFhQ4KRG50u7vjM/1jjsHupqDCMrngYtne
hYYfX/IOwj10AkaNJDT2AGBvZ6whW71OchqpImma/7F0X8uJZUsQQL+ICLx55eAkhIRH8EIII7wX
9uvv2j03YmJmulstAWfvMlmZWSU5CYnUHo4blTcqV+M2IpnxPQeFt2OAqGwlsePt9XYaPRmBx6Jj
J1Xq3+u2x25Hi+l4gJ1sSeU28lOkAOZ/yRrno95zoku/R1wbuUarUG6Via1ykyeDr0FKqQZDqzd+
oWnmvIAaRgCd3Sba293SDhd2LKeKitFAN3pQXbN1wgTMvQVUFYIiZFxglNeqDyEKESFYghH+75Xi
/mI1hjD2D8ZCFa7d28fOq6b2FIguA9WVB36uPpntPxmLkAtIPsjbx8YZ7puFEh91PGnn1ZoWOeyl
WDlWtjib4k9GKhYYivilC9eRK05908vqlm12yhXbgw1ac7HNta0rfLUedaGtuSqO+rlZvgGH9j6x
xeqi7nbOPqXJpEwShkyG7GoxRn0SDA5eQwt5okc9prnVMBmWK9EqK1IYUvIJW8dGUneUKm3eN2jE
e8uryoV/gODKisVF59f0bGhMca/1R9lslJiIITs1hFYoNfDBX3SEPkREsxy4MRyklG8S3ttmsKhk
J4uvwMKHIeSa/a/HJjowCn6iRxkuMX8p21rUXL1j7pRetQ0WD/cbIxIwYsHn67N5P2sZ2jtm/vF5
Ah13bV9gM6SEsGlGyra1LflJNkSJGz48/NnRbZCrbVoxVwQOVV28+ziryy/12wR27jknpYOLrjU1
zJRuldFuJPy7QQUuzyNvxS0Cz4nBp3msrGksqD/DtOBK+DYyYNYI8X0TkoeH8plgFxLt8oLOHbzW
Zh5DofVFI59RIh6aArIdZgi6aPvOq6EWvJUSpWSZ1FAED2hTBihmQPeGJhU1NnXw5f5r1zAY0hof
1M+SaiXfW9rQeqzkBpuyIpk7yYLpxqrDe5sz1PeYpTcco5yfGZh5rTS8bKSjV6jbL2ppMPsCHSOk
BFd7AjsYDxeOHkpPZcQZMALEM3xTiV/e0VBSnSW5GQJV5VG/NvJD4+m9p179ymgmMvDlbWkMfI7V
JQ91OXtG2i6Lphqxir8Klbbj6s4Psr1hO7bph7z5rJO0p97uOWYbIeFtP+4aguVXYrC7ysXJiMJT
0VMoKQPl+n+prqCYmUyMvOsIOkbvPqripix38fU3uLC8zsUuhzIiFLYeWfM0GYdAJTL7UdGExZKH
pdsIjuTVjOFBB+iPsM0RFeW+MNz4cBM1/neTdSdjtl+Vv6Cg8cj48n0HkxVlC28ApZFrZlRBcRe9
jWPFruUVugePwr1uBUD4ILmdK3dV3hERVAnfzrxtqZdgzCRnQvKjqFzZUAd68aUv6dLMNl61VIjj
qNszduqdq6k1ntgpQft0sm5P51u2KLEUWuTRKYp9NswySpNDdatVuiu+khHHs+iO/PC1nwbJrErw
jdbJJ/V16u3ESwCu4XGZF1Nc6QhBqIhc0p6FvtF9gsD7j5gR/6T4nVzrFz22kXsxl3OaLq5Z8PNN
ike73r6UCwIBmzhzRh2qMKQBtHNQiF4ynDZBbRnFLHzL1B3+rwnZYpXV/fsGUWBXzeaiRCJ4/MZI
TZOXyPhmf4XYxYbru2ocK4eCG/Zl2ACsS8geqGmhmYoSvE80E6VXqSQO4cYsGzk81VqA3k37IEQ8
1KtnYsxUfdtZfi1LBupZwIZaURVchxady0NKARYKfoyXfqktMAi4drYJ0GRjaYGnkumLWxLmoPno
+6+7K3I6YMDyNW6nYmGFS/qTT3otblUP8ZLpY4g6idqkz+7OXKK2JBgNW9JsRfkczQyvY8NnpnGy
quFUvpd39mV9Ht5Tk3Uldnh3XMubgTAtK9zXgWS75KPEIbr0VHNki41xZKXEwl9kbw8Qg1+4BmoS
JYvpmfVRk1S8OAIMW2qU/7yoNH0PMj8g6IxI0CujyBfDAJBfEnpTCjQ7S8GtS2HYxlQaCSP0DAMk
sos7jTx+idJqKhNKwpR929mBfZe/GZKh6ntXVkLew1DukKrluoDzVkpb/tfN1a7zzCAmcDbum2pq
sBtt7GECsvnfcgpH9PEV+9ga9o8Foo4H/9dLcdnzro40KIRc5eDOD2/xQm7r8mL/hngI8AuFbO2i
hF8AErYS335VWZyCx8MtgA8a/WqobiWrfZRWhhzgh3fXrcDwyYwKfMGrp7drsWagy+8l3DKlCkji
2FzAVowGYKMY92mvSFqcdNhO/WFjaJxMzYQ+/Fv7VI+VUwPsgXCWKH4T+A6YVUnoUm5p04vJFkLh
2tPA1Cmp6cNZjLsLDuyul8U6kfFr4WdzvQjqeLOZfcWn42aF2Ql/FMnyVddPeU++/lVPl1+D2Gce
9lXfNTIAl3zlK11FVS3t5nmlSTPVDjE+UTq11iXX9BbntqHzsic+2vhEGN9VeYnOMhoPXZB59nto
LkS3/SAh+rZ3vfNg/CYF3OqZz7/6Csc/7Nn4Kx27bN0WSrKTpQoAlYgZ4EXbUPgeFepxp0fAewr9
sc9TNALsVG7fAlB5HDzB6i8th6dSws6MD9/Ob4lvI/HaGVPgUczUczbj3YrLrhGkkVBBdnrPV5fR
dZ7QK2Yb6fcUp5BiWp9XCLiTcOijmPjk20nETck/NfF9srI8V9FhKrQIqC0vi+fCCGyy7z6jWusx
XxBfYYzTAIA9a6veoSpo4cWHm6rUsA81W0qXvJDOWuT8ztEfulG6ZuclPIazCsETy5c2ESh3uFAR
XT7t6diPLRDMvvMw4RuTKIUWbHEp/sH80fEsaEFF82+6rwNAnYUs8nWz4JDdq8qc17ZVaP/Vst3u
vhR2e76+Qj12Z7M1bi5aLp3x976y38DI1FfLv+hETBht3hPdP3PbSzlbDucmjNQK4fGtvENlcTsr
wdxb4pdKIj/33HTMb6f+Qq16lC+gZ1hXFxnKeZMBlo176+xObUsPDg3uFdfBdQVkXcYYc882n+hB
0DYfva1iocv+x9Yvj9sBK3tZJ8jsuroKMNebRobq/+NsWsn5trx+u7On8mOwDx6VrIVDfzBZzEjz
cwmWFDhBtDG5p0uLtKKKh1Vz7ZL9bsfFuLcOWttGr5RtkCb3byuMfBYHDLPzjsVydmw+y8HvjB8k
i+NcTRy99D2IDBKLMTCo/kUmndHDM6W6vTmKtUPDoArWdvxK9p49xVhMQ9ZzNX52/vRo8ePbZQjS
fzjg6V4hU45NDvP19NLez1Ln0v5S+jPdYv0VK6b/vi6Z6KZAUmLh155qN53PuXx4VJb9szXvINy9
KZcYbtbPReZqFZN65Mykp2VinL1Hr3G0ur3l7Fe8VlKe37KSShOWltZGd2hK18oV3/hYXj2qiSc3
9EZ+Vc4b5QXOYwqxEUFrXLwsS9lthAp3LOeeb3v4p10iAVCJgqYYpp63JFxCTpSTWn6efLavpJXO
L1Ongs3dN6ZlT0P6M7EHPtrB6rRC80budyufaZjTDLJLB8tNTKekQHNBSoZ3RAqUGgA1U6mIl6s5
IyMvdkIYJcgk+imYfC1D71jBB+ij+qp2o83HUE7Dvss1OaFEro5ZyZDc+x00yhLSaq6/KkmLRWn3
txhW8jsF8hhsWWjyWizHv9OImpWtTZ03o1PU/7PQFi2t4zmX79LZR7oESzoZz01N2PyEPbCe/DsM
JeI1Lg/ty8eTbzP/nVmytCxEaFzL9qIbRM68NFrmWlWx9VhOl+5rul8sjmf5CuXB3r5yduOd0n9S
2uKLYWY+dc+owgTtm+9sJRAwSNupJfWWujy8ZSJmPuSJLWHnuZzl5hM69UVHSA4Lpn9gd8G010W8
23i2Ll88McpzIxhfhO5T44usVfzcebV/ffR/BuTLciFoGJnTTU5YH/Oje8Wl9lY2TD7Hgn1v0qQ6
ie0WXmeBMGDT9Jsv6uP+0yY/RjXoArN86TpfVwoRwIdSIPh2P35zHHsXjThphZORKWZG8c5RMEi/
pYcSTaF9Q8NoMfYoOaR1g8jkPC4gKWSi5BcK97XE5KTj4iBjj7sr7S2nhUmBWes2umFsGfXgTKVQ
bTLRATCajv5+vGg2QaV/FDLOEbrOXH3hzF7Kw8uiuo2VvZOkYdQpIoQJWphcicNS6lV7jhsxFCFD
/UNzt/g5sHk6v8X2zTEYtZ+zoL1yR98K3kjxr020aP3V7sPtIPepYZGbk9HVPPjd1s4hO6hrKfe5
nZylYhjRJFe+3hVS5ZvMMCx84gM/Jte5YLUp/1HeFZalVGkXZcrnWqKdqK5/r49KbFdbD3IgtInP
6TxZaQzl3EMVbvZlXGEWvMAyHpdgEh88XeiVITsoHi/bQJLvCaUEkeJgMQoz3XQxaEqP2fej2bsM
rvqbLzchea4BA8fufvaXKK5nwUo6wLPb0qIlJfGsgOzkqzHhXOV3G6StOmifDLAmigLfJHn4WBYq
Y/M7RLnc+7FQSU1esWhRXrXyzZcrMYy7Or0MVtCEuTb6s+Nh4zGJ9LMcM/At01aYFXpoAc6uAWgQ
2D5Tt+KLlGfGXmjXfoRdb6EwuFeXpTQ63ji6TQ6Ny6P4UtvBBKpjvpQlz2nK94tKiGuJRBDxkyam
Xbx7OdVs58lwI6zKcSXtLmCuep8evu8SQogDLAKezBbFYPblL+uYW1Tsiv5K6qDny6KkZAg0btvK
lm1LTgEazEcs5qP4WPZAPXkNgzqr0LW5DWOS3L6/+6Tn2OKaZKbbt3Ml3SbP/kh1cl/n0m26o976
vIYi+K6pBv6qiTm3llB803TtH2NJ84SOyeO/GNQuz5L2cbieP7EKablM1nb1JDo2cPNYGv/cceyU
s9F65OzyoERSHtwneods+d7Cc0EQ2nZzplbZarJ1BnCYcH8oyn2W6pxK8lPaU6jxIGDg9OZVFT78
i+FrSKgBatFj3efnTq5iJ3DpUn3Vbm+XfkpLFzrTVUNFcqkoSgLB8KLLHrd2/SUd+t5oaMyz5opg
d5kfqqtqe13akHi+LIySKwlw4s3C54tVM2jT0B8WEyDYXH17La9RVZhZ2Gz8m89HaSPobfH5a5E1
cmL/7FBmR2E2+SoeJyDk6PCRqN6iTFVUpbA65KtnUn8fLa8xLeX0uq+gTMQ7TDFa+xO3C97uWvuS
rA3unKnrn+87mzTMRgeg8M2mnAVVXO+1xMDEpXbAGfikY22m3JULv6rDKqpkgNaHxqO+agXk05oy
a85vpdMnr+nXW1KMH2ir4tniH+M1TFVeGZqL6crNpQT2/e7VQ+OvfgVN1/8mGbOwLBakMPa7LbYn
G+O8toFu/zi8eI+MUdVXMBKKqfesQVr11lXK899kB5Atfp1r83xJibf+gCKUUh+Jyk3dhaSAXNXK
M4O8VjT/iaGuiic3TyDaJjwFBzgN6qEzRbEARfdWpWA5fjQG55vC6W034AJhXHqrJDRVL5PJ0Gin
o+T74ifbKjwqaYtRLfHZp4K/nmGMxefLdHk8P6zerAuaFZb11/7jeizjXtIYowrGDY4Kb08Jbr5J
Kh0Cl82/n1xt5yu12yUKCBl19/6brtk7Vk3aWoL5mf05ol32nnraqkPp2DyEnK8CMysmZH40yULC
Qru4qfyi9LDm+BdQWYp/70xVEtWX3NPaQeqTdEx+kqY895aHNYCRgDAEF/o/VlljtCTmuS8vlYxz
oHZpJifHUzF3K5unAdNa/qNksY8qXcE/aBS6bjHRIJQ1D23l7gDt2Q1YW/VscERhFkgTEaByAYfX
ydZ8XihcJf39PWHOkoxHlxzdadXMD7pSEEPOxv13aFUwWM0rtu2MaV7sCa8nTJ7YNsaKl7HyKPPF
+vbxnj1H/RyjmBdY6GM8WhoPWD1LAmW+GLicXF10pti0zT8UkEcpvi8h8tEAnkvmG88fNwu59mmq
zIl1rt+5fe2v5du1HCal0GLTkkcp2E5tGM2+F6ZocNwW4+9LnQx2OBeULYgw38+Rbr2wOUuqaz6X
RmHrYf4nrRxIew30hlWVsx+GOXy25UMkPlHSFh8WvgwxAplcNo5k59fG9tIqHIfH+OchPhon3wuZ
2epRkgyuCIYEjzPfwMeTuEYX5vTnUuL8tj2XwFGEEPbEm0y4IQujHSnNIEYjzMMm/j7+idWvTCMI
Td+xdQ1ZKY3TNgMfghumhn57LWUHmZ+DyexuQiQBx7nEAwZzmmwtar5O8o1Vtnj95b15Y2G77ybf
kZH4wUwP7eNwUdcg2KhjMO4Z+vGL/quzXZclB+s+Jsk22bEjZ1GHkspRLRSTo40jp4j/LojoXj7o
A1KFmsFVcuFEWIx0ehoeFG/UaL+5qxK8eADIkelTi6LSY70YSyiccYdNAqe+WbbnGDya4ZcEUomw
P2r9nZiMMewG2d+krvxXQts2C3Be7jForLPDfEG988tG7ZwMXx8/F6+Q89mYuGp4b+Ey6nvX3+Ii
RV9GV9jwgOVkGXiwqW9nmmjwfPZO6sc6nF4EIdn9CNLD2MAIQwPff+5K6d/tLDF9TXej85eHr3tK
DQrfQLvTSG+3aMe+H29k+D1RFhDGnr/z7IsDTNXaevN7sEv9t29y3zy04kNkp/hw/eXDOfQzpsKX
/jrYYFIeemd8+5sBokCiG+5aBza23BviAeoA5mTwTOqP7t+kcPEGbp10/8l5+ob/dp2vWjs9zHzT
A72sp1YWJFkY/XUyPk3gX+8BEpv5KRbatOywbF9by86Vl8upvRj5NPeZr3sv3XvoSSb3uRcdbwhU
piyJUXZ4aiCrJOfpPl9gkAKZCfhlkhhsu5cfnNZOZuJHbEa37nK2B1zgcZIgFYqnM2B89etSv937
hcGple774+Qvoy5XWrnTuA7Ts1CsKfFFVYXzPxCfLi09u4N9J3HbjvQVGg94NvqNIzaOEoMwxG5r
1z7YWlznz/lFDp5dWnYvJbr63ecPF15L5nr5oS7alG5Vi/+cFUv6+lXkeheg3J+5itp9sh7c0Bcm
j1ASwpFEOg29H72uPHtjqKONFbfZtX1l/nv/PPOCtuzsb7D7TtLVa/ClKQN5B53Ihty5q2Yu9O7D
Qm9LhJ050wBG+en6Unm49lMJPsUDcLrvn+1lJBv4PvH1PHyBkMrn+mr+IkHc/GyTQYyfhp27sHhk
iigsw4DeROjtF7IbgTEfiSm37tXhGj17aU9qkpl41IpK/ARPyD8O+TP8AVdqwuVNOY6ET+eeDx+0
wbrjFtPsjPy2W+D8AKVHt855SH47tgTI6fvr2JJcLoZBkb8LH24fu66mhJXXfLJG8FHyIj5FPtDF
kRdsFEy8oVI+EBQmRK5dYGYfl2Up/b/Alofv2zCWCdjo4le0kL0ySislusgBB4hXXngDK0NsDhTO
oW0ISFulJY+cXHEvppHl/pwnwAYAIFWiX49nOtT1DwzgOHBJdvMHrO7LUsO5N+YTUQMqkDbzrWuF
rTPZDpb/BI13O3kSTnjr/n1vPocOuzhhbYCr9r6Abz3eTnN/PTPJ9te44Qa7ITg88j60NV5kLz2P
/+RIsriTn4f3Hr7CZuQU5D59lJfW4d8n24PoZWC8YgVYdTFKDo/+8wH8OE/gvh6C15gbZHlFS0DJ
vsUgNoUWaC6hFM3De3J+OEcBuOvfvnyrMHfR64UlfecPa027hXoM0ySu5iSWQyL4SfEgawdQPASA
hE4xWXz4M8Oe77+hSQLMlvLOk4Mmnfq6x9ZCYp8lfrJJtGskv4OVyd/jAYFFOsd/pPCbn7KSmt+7
6/p9crRy78Lkb9NJ2aGrkPo9tNfff5KUmdn01hEyH52L0f3MLmQNyq8qeD0D9jnA+yUmLkq8YJ8+
RodMxYmGZHl1Ttzf17XnWkOrAZgPd1FBAQ1WP+bc/6J7hdLwslIHMgY1lh8EURl8mBvtRPjfRdCr
PmexUbqzti5GgMAEmaWFje6pdf5K9o/NnBqWCrkQUthyF0noy5nj6zdOvxDWQ//1LT3KIEQJ/b9S
CQPOmspt497lxpkuQKmKy2zxgkbeWWj6O08Y2iyO6K/VQ2z+1ZyBTGi8gxDQaVYzncbBufq2DZn8
zPrI+HAbOesv1BnIu4DvKi7VAkV9FfZEweKRezWPXYzSDvtGdM2VyYxPuhhiLauHXieda3H9Cu0/
dIDMkCYxKc/bJrr/tfDu8cO3cgljOUV78oLZa6TaI4wbAbOyn4LLnh0ySgaVUuzdmt1UKtIqKmoW
r2iDqvfDBX8XOSKK7oyS/RmyXewakV5k4MSpqXscO5W8lfszSkA3rbJNV64G/m/exvgFcylmnyV1
nhWG6hPlinPkf5huqyfCKMwXIPPA9jRyJiR3RUM0nsdXb39Dn/6JoP0YYQU5Lw7v/RV5AaL3fpZn
PjHbDx8zYf/2dcX5dunEE7EjJCNl+OSUdv09et3+umNuIDPE5+N7OT6/txNdS7enty/eAtru4RGq
xbEkOBcl9OnIkbfiEbbsvuwiZ+WeLa5sTHdcOV2nI6j2cuyyRo/Nh8gMnXe/GHCWtfvXSzH74/Cf
ykLwbfA3MXb3bPdvUPlzIirgLU8YEtx9UiHPwEQc3djZ5vYiUGN/icSEDQc6AOps69LNEiOoqEMc
99lMzCxW8weOybLYXdPvCODcnB7FQzbK3QiZiso9+98H2KQ6UfkL8u9jETYzcfNBQqb0z/5oHcSx
KTku3LVx0d30jo/gNbEBuG0Vx28qhDLVzXYYyKhbJEvJrNTH4ZkfPm3HkV5v5ITfOWBDU1JswRly
DHkfypBrQ+HdjDc2nw3uw61V7dTiHoa7kKifGLMsWJfd3rhbwXuetuxyZRq/s+6fAn1eUW6qHj4n
baePFEpX5ecrutL5fT2rqW/cGAlv3Eh9p+oOY266aO9ZwBKB1lTyQeVZ0JOgQTvKxCuaboTQVeTh
SEcy50nskauhIEgybHF/b7hABDJG6KMnZpEidFrgjtAlMt79pj8Xk+M0NzvINdMXSsMyfMVJupou
YUtEGlDeRMn3cHUcg1iidNx8hNaB6RyY7j3JWdYKo1e0O5RPWK2XEjkYGUrsXaGYpNy2kvBcO/Wf
hdL4YTljNZSrp9rWRo1Ao75Y4bptX6fbQb4bjsH+F6gN8qMa1QSGX59Y6XrN6JQjdYedkitInzmw
adyyZNHmgjPFaiYmFeDEPEaoeVfAq4411FcinOfbSwzrHtHqA9aoFPkp+Dbt8dexnyHGHh1xOLt2
2A33XKu+kzqQ3mVKSb8cCLFehgSXZ3juIImiy4pzGutfUgx8/DdHDmMd36HOS+o3PvM6/1AN5ICq
PvaoBCLZRzCE2QBAIfXCqpJILQPB5CqjjnhaPehNJDVMTmM+vPWbZ2v8JwLhayGeF8LviMIZNoYi
IQNv+Jqu7RWNTWsuwZ3DW1wK/3q678cIaL74fnrCaLGjl6txLl+tt4hS+vAH4/5doriarr4LWCOj
BMYB1mf/JbIq2ZVYtCQ3uuDbKdrMbA7juhisPzZkS67a91X4vobdGsZ26MCPInJ6kq9SzDUMPZnQ
nR1HGprcX0nMv/9LvwLeHuFDRssV/+6hAZIpiP3o584Gb+YfgM72s83poXmdaKuSn5yqGoYKX6TX
ciSUiyjFaEjlQd3hFuIEDtL+lvahx2AhO7DAZFUmTRlahIdLzNaUrer4O1+5f2yYHR3frxULivgg
MXu2dpP+hxNwbLT83HVTXG+Du2YuGDVqej+W9c2MYkzWnd1loD10sT8usPe64cYDYv740N8sTeHn
Zn3UY75v3XrJiZHH975ooSf90a+FTbX7wKchM/6ZS4bqIiRJdAvWe8i3seIjFtxCpO4BetZJ6uyY
KqOdsZuv2JnZ4s5kWo8e3rBj5Df2LQAn++wEpHNhYPpIFLWoKZJYTqb2j384UPuwYCLknzPDC17I
tGGlBIXyvv2nTfzyUQ3Od13n3VmpBwDnLds1C9jND1F1Qz0TZiDfSo1rkFh6uRkKG0GiAoJVj+jQ
AMup9inY8Yd1LdfOORtJa34ixEQFK3JsTNKUeppq5Gptq5OQCeIVSVKI8XKt910eooWdPsG34m6w
8jmuk+ITyZtRtFzCs0T/u/Ed/LHXhP9goj+OJI6UGulavk/djeUP34IVAIsHsgLdeUIYGXKB+j19
50ZE6+/GK6uu65QKYSPWS89kqDxWJe4MFdxQUXX6ZhHiej9h5hP5BZb5dW+2Pal0oMCdtYaEljjY
1laoJe5A7LqGSaqFlKvHr/fI0CAXktZTreZtGyAsik8zPb0nEiUsRiUwbMbfCENJezRNeY9NMN6F
nRLU1MZ38VKu88Tu/FYK6JCNvdxq4DjYuxv3kr+X/avaAJqQLF6G6xAPV8PDbIUuS4n5ayOGYEYp
0I15JxTIihff+ufOL8aUTCR5jR6U9JP8QEw4jx5z5ch2nlQTeGyTByB1sMkXeZv8rN2z/nZ0h/Od
irNxuGjnYNZihuarsMDnGDXmmcEBzqF26TeTw8Asj7GjjYZsITPNMLnXVpDcryb/OOdWxn4gwdX0
QDUSpe6f5Zr3+qF2Q7Q4cegGD48gbbzbbOZ1htd9W5ha+cGK6uwWQTzBefGPS8eGTC2YllNWGexw
fjAcfKqOVb4YAFGI6fT0m5ptfpFWe5upFy8AHSZOJn47v0cXzzvfTPRhwLvkq5jBcZvfW+4BqokL
+Ne4do/vJ1CXUqY17mwnt8Fuvnk72+71aKR4Ppig1U6d3Vd+QvzVXLZyjI1eTsaEfWWmmO7yBTtM
PTu25WC31rNza19m12YeSuk5Txc07fUFxRUAzyDI+KyrTdO4uln/yrnxMDnTeC7eXn1OL4UfU0zy
xXBohY7OehpDCLDfB3VHu9QZz24T281UO51Ma2w/zqmT6C2a6alrJDslO4xNJdKkMKNctwNl+ytf
LeZSZbq7/B133BBxIYPKQl6lgz1Fmd9ztmheeVZJzP6USVCln1z/8S/O01isH8XFSg2J9DFycrgl
TmgKZLJvgFTqu95Qv6pv1Nr5XTnPqMH8aFFa5ErLN473y6hgcK3hWkfYPFQbTESMlP96r5nKo0BY
7ydzWYUEg/wICCSs4D+97nmSJ6THQ0SfkB8kWNx+ErPGB9mRsYtNQZmvbVM542v4l1Zs86O+Fita
dqJVM0Eit/zAABnlBsrE1ORR47sqluyYxh9af/AW6xhT07+PePs8vXUv/S3zi+niJ6wA6h6/ng1F
1qOZnYj25WQ/+/P6iA3SHF2oFLwpV4fN7U/cAiw9AkRwMwnvQxQFAuNy3iNAsLXfBeIkAhZEMNTV
D4sp6+mO+kAmF3Z3w1CGNP9U2z9+x4KjOWXXbfTo+WvIS6/GeGAF6Nz24H9vzTsl75BXe755Jjgg
nBvmxfz0GtdJtu03iSFejXP7+gV1XNh0yl3+S6zOYLG7GhesEp4gVvvcWmfcDmWUxXLowpFFEC0P
Fz1kP5UnBHBm5PydZIT4xEWJDS/d7MSKxhbLtgoudAeGuZmkhvIFW5iuQ/74MWSX9xrhXkoaX4mP
e//ZBlK2M51r/zj7MxPNMqG6hGVPtEIJk797MdY9/vP+E4Xe0MnqTMRb9k3kVJFqXIC6MkHtoE2z
pvzF/mhdjCNF/hsG+JQ3gzNQ+tzITra8BggLJN99YHMLIM8BTZHTlkQfz8wTPJyImkI5eOk6+Nv6
qkuNzeL6gv15NFnz1SsTYqBJni/IoZOtIPB/3KbO0lAmEzzlsFfTqDEkNf7/t3miufuFzGcZyqZ/
nn3lvBYY8iO5ZwemEJtfKNJfsG6LzdKA+l+4QLy1eAaI2bDoIS+Ec/Onsrz/i2ZKV/wgolG70vUl
Q/5/wtQkZo+fTY7QllzoTG/T8c/aegEbxj7/vuPBLkATH5i3SJWJhGTPxNsWmDWT09t3bObgmHG4
fl7X/tsDXnGCZbzcPNWTvRiO3Tw2eVG6hKVn7cx3cle9bSphJNF/9tPYyHymzpWrNgKUA+GAZmCl
PqlUgPax/+L1P7LyXoETrnI5n3p73MpOnkdUMA5J1HXHiXVJCM/goujy5heDm7zpaKHD1nS+R+fu
BVk09Hew/n7Vr9XdeyLgV1WAmG4yfaeq3Yx2PYKo5ikRHtOYux7QzBzvj24ZEBdct/hX+1a0yAAx
hQk8zZXgqCHA5ouO1d1Nmty5cwVbS1kA8zAeL67yAKHSxaFXpahmc/9XeKXBF53tcIflgAYE5TEh
1Llr4WAsq/aSQdF2FfGIVIatIiFqdBoqSfODnOq/s9ZAB8bOpiNgYLg0Mu803V/SglV0g+M99F1K
rReQonvsGqVdWuembx9QB53cqbQTWmiBAYUqIX0pnHhdAiOIM47gY1joEl+HgKNGi9RMRzYhqNKq
tlXpAlV5Gc4Vs6gRrJg1d+1xiDkqhsK9pG86anfIlcdgouCWtLQmEkyob7Isc5Yeg8sgQrHfKwQN
GWtT3KG7jvLMi/QtNmRPj58LpnSJ3217AyT9TM/iw+2nvU6/Cul5fJCY/7WgbJfutn8sR58vltfX
iRojniir51UWpPQrgJHgPM/nFSxyjEaEB9Hr93SL9u24PY9nQCQXTvc1IbG4SxDof3ZUKiWFDl8v
9eSjfaVLGuVGhVby268zmWJ+KuH5gjs7c7uvm4fOJRTmu845uMx5FSdG1q5WxrZB/ERWEFBHXF5D
3To1nkggMeldfLgTAe1vnjecqN/CkrQ1glfo8NT15cdoNWVU6MO1AHxP7hiKA1bg3zeeazrA/W/h
h2/357nhPMY/CofIUhhsqNfvX2PZiihxOsegdtVllXwFdvBtdO+8aATmiUdxPIl3+Y7WYr1kKThr
Exm+KyOUj/+ydkZqxaPNh5VnHonXocM8GQAMd910R21QXn0E3/o/VKDc6PBxY9y2b/sauJpzSSne
SndkRN5e5fiXzUlVylK9zWHITm16mSqKODC30h88uQzF6oz3uimUheypKiPf60pGTdrrK98utLyE
ewf1Kf0FoNNaqez12fHOQ2UM4Gxl3uxhbp8Gfz2g2HVgpdd01XVN5bDLb1K7MUA2c6fPmGSj9DQ9
cVVFQjE/30NPlrwWg4zQ6n+FxXXopjwxP37cW0LFQVZYfxoU1kagemZnmg7pI3Rfc5bOAksi4HJi
BA79m1seV75mwVit++zWdg1Ww6fC2+KDQu/JqfrYzjB+qBWawXKe/8Vf6zrbSYJ8B3lb5iERweRx
xfbRHXHiGQ/2U6Pk18XYw7NIf0vv8emr5WqOeTsMcIWfw4TFcdlO6h1TuHT5uNdSzTNN2WkgTqY8
3CQxbMZ6Cjttf61KI6pAPxXbC65d8GZrn5JR7kdXWn/9ZLhgL2tjjLl9O2WJTbbee0WEubY/3tup
yaG1Hh5keI9HRW3gd4my+O3DR2vVRJACZ/jnua+sf5NfYdVOsrNsJ/qPhs/0Och+YQUNT9MYMZR1
caxJrm8uGscC4ePDVr++LizR1n6t5pfp3/u9yb3/PT0cs/tZNP5CMe3Lb+83f5LEgJ7/MSNPDw0l
Vg2+QZ9Je2D29WPNZrTyIrTpXLOWPxiByL3p6p0pBWvQJfKWqcVywNhw+ck2/CM2F4N0itvf8++Y
FPJjWfzJvV3e4nwNfJPqCzUo1l6wU1iV1cevT1+e7KjObcnz5R7KFJYd/378Hj+tKWN8tfs4fexI
6w/lWO1RFq1f5Tit/a6Uiw69HE7e8lO1sOs+yHYPfLHDalQOMuyxMs1EdPT3b6zMDvUjFhF7Yra6
aJM1AtAWZ7q3RalgMSm6YynzlfiinbJj7f7xKhdYN/tu5dyXTUUfD/IM8zbEkrAGIVbSkJ8pgWkZ
iG2IDqI0xUdGFo8TEEAIGSs4fKUE4mfNZR0kOov+tkcv0bwObj1ujE3F6FGb/QyzycszuolYqpZQ
Tewj3Z/Ypshc1gDaM9Z2TQuR2vHvZZtVQw9asxgcTYDl/mS1fkV4T7ceU5WK8gEHw41PGojPXdTU
0F0MJRGziN5jdO1gNC8i3zllKiQ8Tu+zU5OB4/DogT1aOpTP3de/rTyyjRPCQLlBHjpagGz1G4ia
tIz3EsRLdHpOY61Ur2rQ28j1AmYAINfTP4uXFECwcA7E2svd8dP/x9XDpqoqHCh0/W+Q0WEZsg+z
b9v6tcQxLypUSQHfKDGsx8G70i60k5VkPT1Ayn534DmxLjraDQmWl/85eihmh8+a9RTvsdbTPdUh
RLFeonWLpsf+qZmna73XY+/pAdJY71lNTLlYtZ/WOz2mhS9lWG4mlp+rco61hpno8r3+TAcjQJ8x
nu47/9Zq9j3NMfv4kac/ganUlsMEQ/5cR8zafmtWFWqG+8sei/bOoW+IY0iR79GG4CrMwIfQr0ko
zu2ru3w4g5PTZDH4fXxleacrl30hza4Ch8fHBGYHbhrxKDwX17Wr1eC61Mq4vUPYDYpNXUrpWr8F
s/D2ZRCrLJvZ9oPnqVVJA/uz8WXupeB6kvy0gh2IVLm9j7s2tzSZHX3YUYQkW49bKI+1SdO9savn
3MujPTH04uKKgmMbM1P9UuvQhbb9rhqb+dggcsWYOtfIvS8q8RBgOmeMf3fRzi0OcO/nN4tZ0Izh
2jVsj0HAlzi//dtpcwz25K3bT9YH+wjbEWp7S+HkWEo60lWa9lPTivLaCbQOR3/bTGg7eclk3x9s
7VL1/PvfNGnjzfU9MV2WY1ZV5d7QcyrWZ4V9HGSaJM4Ny87fM1BekNZHDKc17JDMve0GLLNqVlyx
5taK8UPjjWGAVLtPCKz7ha9l8zU9V3fdi03mdkH1YSRDm+V5o6cI3ddvSwvEOwfrSY7k8euPgNYF
Rx6xt0JLvSjNWr+zoKs5foz/R9J5dauKrGv4FzGGBAm3kqM53jgMU0BFVETRX99PrR7n7N6h5+qp
hKr63oiBh5Y0W9hMya1gDY0sz9obwW/YEChy53B/S4jZjIoNyjBfCu4CyYVmRbUx5Z19YlG/reVV
82UorjJG3v7+sZBFMRHvLpjr8nZQUvlQ7yxEb72NuXkB/bFZnJ0+nOPdlRDsUjhbOwAyEHm8HYB7
7MpvjmgAUQvK64iYHrONY/iF3uakz7E21tZgbRWhE+wSG4tD+JGR7M1ERFYfdCu5YYz/KNZEfhuz
KCD1G8sWWzTUFqmIQ4WkgBxCwlY18WdEChz9QfD2Uz0mQWoGAA50yBLBmt7MbvOtpx37PgdCDl4z
ergjwn42Iua1TfjtzapJwG73oF47xIMBtoMxbeUsGX0O7P82at4LfdjPjPQZ96hNp6FABGIuPiw8
yGjw08+s3XN/3gthXpEpBw5PxeI2QJgU5MM6LvwPr8TDORwErmeybPBeRefoCc8hirOIMxvVE/zP
aZE2CyuxQqojHQ52rAMvuz/6OnVI5bkvRf2wA8jmhSJ9K7vF6KhdsgaCywDVp4TMmnx2fvqHO0P2
yT0f8EJ4DPie5viE1bFP8tyOlWXtqeF7vaVJ9sJo+9mTuLQUWWXXqBKRq3uErRNglEyLZQxf9K4m
vNNuQ1Ps3RWbIPuRp2VM2mAo0uxKgPitdj4rWmxR2rchhuaAEtlEh5zCcSfTLQJCx2X+JttAJc3s
SiELq2kbsIJkWlJOWTXUkZHcVugP6xN/5r3ukZjady3/FvRQqz8XKvn5FYACW4o0Q0DLl/v3aYls
p6mOJqiMTKB5t1YyYi3ISRG9g+g86Yai8GcN7kMm9lHJWNUo6qMnjAgVNSBZODB9fIKz80zDxl3h
jbojsiXzDQ+XRsApm3Sgrh5us7yn0qhIKXofFeFleaf4ndXb1zNoacc86JkFUPRaVZGUvQk0IPz4
UIz6U06zBQ2b9SlfKJsHmyQQnPddgcCLnD+RuCQaZMfU0/hn3L70KAEKLF8rCf+4yP5U0ufBjHhC
GGQWZG8SV+89E7bw2+pOe/sn4l92b8zbDOD2O5iE0fQHF8Y3nAgbDsQCCWBrQF2QZ/1hR9B4viz3
8lC8n/NyA1GM2EOHjebUvQb3+466/RspBTKaOJ/8pq8V8z2wFvwhXGHx10N3vrSAmPFZxL0TH0Tb
EMCcYusLbzOiOoW+Wvh87ul3ehu3Szwjwmm9ZIrSKQRirTmLNTOT4nz/Gd9XnxNq6XkdN6yb0rrY
1Gw65Uw9Wc/Bm+6s8x9hpphAam9OzXeqCceZSNtHq8oUrG2Ql6kWUrb31NqXscoCh94LYoIrBQRx
yneUZvP11xxDGCqZ8pnvc4+/ND9nawh+SnhBFVfGRiawrGLC6tEtBMMH5b9RDt/pM9sG9eG7QuPQ
hmBdWtqE0JGYPP+ICdgxVfRHoNez3lKdXxgAqtE1Q0SyrJw1WW7RNe5s4srpXKZTuXM7WzkCRIQ+
oUNHkSiKdorj6yfur4vB/w0cOVEJiNpBTHwypNdfPCovl54zxnEc8hRyVNPrxSfKzLINToYKClDn
u+rcdvjafB2NeF2PtFuB2N4WZZJdPNW+Zr/oFj+g2UQXsCcKl9rw8XIZy75Xj0ZLbLgQk09XM/xr
LHOAwi76bwjgJKUdHygTjgayfQx+vm/Zt4DvQdQOLBrlC2BiK/DiOmHoJ5ypF5znDHIfJqliQyMz
RlprBmKCwZqdDMD99vf/lT/jXb0dvjjvnBuWZ8oKA/GoIt5v/rVT9sZnYh6xoZK3hOiTB/0RVOCY
TWQgI2a9H2tjBOULc66N2bcO6Dbbc3jJhCW8dXGZiwDLLV299JcR1mReiUB7jqGgJ0hG7tus6+HA
pQEWvoicSJEXts1IAmELi7cytiHh1w36TrO/OICK3sdraOb+ieKMWedj5KHxkoeeYneEGpQcJ2Ug
DV/IKHjXyNbCaY6RXRQKu98JCf8jBPr/bNb4XnA63EZGACE+QiHWcXw+obVtOeSe0FvcZggRnhwy
sSN+EQvkp/70VE8lQkHmzb5ZXv+YeGFQmCDmr0WfIvBXtj2YcLejnMw/M+Yd2/C7yL9+rXjp2enR
uyDfAPTH/kbHOtaNq22QwYeVa0s4B/5dptzediBje0JywSk6kiIUMiODAw/hHWwYRoEw4J3TTAI+
vuD943KTevaGkQW4nvMOn76sH+QETOXpNSkzagSG1rTnI97wtawAi90bIUGqDghBxh8iEfqJiLrP
UqhjlyiwPH3xrmx9LiBmzykYYvUdiBd82leJWXjwqzlQLfWAh5zRBR6cVDpVyMJfEaPAkTvIXdRW
Na41qD840+7ApzaJ6oKGZcE6XtZPqrI4WHAomIAFwA/le0BWNO9fzEFQSSPUYY6WolWiHG+2/eMT
5PvvRKKixXAiXhhbcRAMEQzCToKVuGdzkSFlx5fBSZDMV5+UrTUIKCgcSBuxzMYRrSDZZZ4+YUiC
fn3ZILDK+O1xDR+n/DxA6Si+OwMYMyQHaTT/SCrplfu5unffkUcM0OSJgMCb/VjCjxOdvEQxlBKu
mf4i+d+tqjxowYKD54nfQj8ceqgyoUL11CZvn4a35Wd59k0QFrRJ290tdzFPRLwWhBji8ZupEZ6U
gu0b9QaX0XTFFRLI1xMJh0MtVG/zQY7EvgOLs5Hwa9EaXhSOPpYtEJyw1AfUGyN1Fxvr1UEkw+GI
AHlXIpIaaUb2XTQ7wFFIE9Jm2eX7A8J4SBTF3gYPzqdRSVlFeXWleetzak5wRtKU3wQAmDQ7DV04
fl7ibdm3dm/ClY91Vk5KQkZW5N4BMlULDhy+qAuuMb8iubcBhEir6mPlX7KH87BCq4C4hfWk4j5Q
PawmF5f8hpiitYEIWAsvbj8hHTe7AvRxxsdXgqLeiCWIram6v+HHIgwpt9WYB6jFMmM3hD6Yggc1
M8Zbe6ct72RFgRSGLfCrGBNJgQFf/ufTaQj0gqtC6M3arHN4xQGOYOHJuyZuum45HA7wGdByIEIX
iMHhvvEwyJQbdC/nKDNO8QeyJy0wGMJoqlnixedgr6Qq1lcGQyLE4Xg4cjzibqRydmDSq5fqTEu5
4ojUxEGTRuQVmPI57AF8pCrl6JG6us1wXiMNLelIbTyd7PESr89lfkbk6WP6ugQSqUwHY4VFAaCB
HB1tbDIybCMSceGSsQ9QVAaiBe7toRv7uM2u51Ig1wp7scMRo6QMFRU5fCLehiq2jhTf+gZsKeS5
s11SxGbLTGMGjIMUl7u7SoQnbKxx1DI2iZTVNn5n1MNxouDtKFJ2FoyhIiaPzAxhdbodesQ79Q+3
kO9KlB9BC8JFpiYmWv/kstN8JQMi/0Q0aDORFfxCSHu3JZ/iRXH5O6nQeplh7soDg8eTRmsdA1qZ
6o4yRXvwHcH/9n1zRVZ6eFuCVZ0pIoaNbGyMg6/pliwaTG/G6nxEm4xVIeW6oJrDbIyYy+KW8bGA
7Vmf/IfhnAnYj5jFRMdeb8Fj6OGndB8I0YX3wS1CC7m84SkwATZhrWhl+ec/spx/mg8JMEQRXI4R
47pd2KYFKQf9yT3QnTMvbNhPyIogAID4MXNUApKo9nZAHia0EOeRWF+Darqje9B6SIzA2MDNkSLO
bnvE9agYqnQbXtLXXsQGnadWhuyc398tW4hjUtzQ4wKsROo+B8z7y//+DNiEY+X3QkA/dSPiXq8T
+eaMCsIdsbF/OrvPSKov3vDd659CSBK7tk+gR06eB5V7b4dWwKMZpffZIytE+pc9aBzMIa4efBx9
WCy+sGBJF0Fb52A2gH73PUIMZcQZRRuhweBUIqSAONxQgHNlNLdz7v9imcnlZMZElZqwPolcESXD
9De+H6SEN5YAOeBE3mnaPvkjfXK02avddiwty02b29UGJ40lgomKgzKXg/NwI2Ltz76IZiIrY/Me
iXLYkiz1VGX4vq+xVnmscWz95Ptzcaf5Thmbm++4N+Ej0SOKEnBQQuABrtInAQOzxMqJhVIbFQRy
jJBZ36bnKcr7H0l3vDXjdv6I+LmOaaYlc4LgJ0KqwzZ7E/JvHL473efxIpPN4Yq84p//A96UMmwB
JDhUOxouRV74V+cNxtSDfhzF7jjF98X4FOLOa8lihShhNCycy4LXOhUTGONr0vO11KQQZyjF9Eyn
In2ceqroOlL3IkcMd9GhP1TS/oztRqIP+QHvIxojBCCx3bxXxvDr3tZmZA07Arc5q2B/k4Knh8WK
KA0RyMagUnHpUI0qCNVG35Ox2kZ0UiManOQwu9k9NIbn5HXg8+RLjtlwnuaEgXoqgj8JOCAUldMW
QX/lX/sOFCTCmzsLVnqGN3LL+I1Yluw6aaKteR0uDO8PR/XDC+2J59Lr4boiaLcTInNipj0rVX3d
QZRJhCN+5dWD8OV6fnV6bjX5ksBSRsQ6/PH462tzRg4WFNe8Ynprw9fYFHT4dsB/dbp/iP5MvGj5
5tBR6sihdwYvP0Upa6OU9E1uDSvUojtdRn2yR5lzjXFLCcIjVCNWml82Mbhtd8MnAC+mNpNs6Bw5
AJ9QjuAludc375ttW8KgsHJYWBdpKX7gu1RYXUNW4bNmb2kMRf1OEU0lpKX4DnIjPvO4PvgiBflZ
2Knd9/JMredzytOGuIjFS5wT+7kbAyKfG6d6eQXn58oxESDSBIF+aEU6SoB0hqxDcUhvT/ypK9k+
8hRYiKpR77diPyaUCxFu6dZM0doJC8d91lt83Y/kNnQ173jgyLpCWrHdUGyD3ZUyDYCsEZHh1W3Q
QfBgagQD0DfsAlQOezxS6ImUu/vZ0zosjvTtvg60zSM4bTnu4Q+PaUkVde9jICLwWyMk54LXukqu
cBQfYdlidtixMd3eds7mD61LDSiNECzgS9TDd8n+Qt1zyy7Re4q7obTcLwkZepD3HDWffjDx1UH3
r2mB/lHOhg808VgzUAlJ+FMJoRByYxzcR3XZxRAVVwQiKplj7Ms9hxW7H5YblirJRI3NaogLPkNw
rERou34rKb47mr/1xfmCK1dFWD7IXjrPPz+nmD8ok1eHBCYsCfCB09oAA9xY3sg8bG20LiReK2Bo
vdlneJt8IJrIC8FwxgyKEtqy34QiHCv8h3MCYZHABdvVzS0dMVahrAbwJfCPaGRsMH7LmYv45pfP
EYYyZRuSusd5cHVZW6bzzIxT52vLHY8zI+nqNqnXZ8FrqhFsi0HOzKrvihBtILoEFAH7rU+wwbQU
Lg+TKIcFcQW25CqoQvkbtHRH56xq/fOOh14F0zrH8JbQPpeElb5OyhmUR4S8ZUwC0C/VvQa50vGR
bKfFQpmCU8BFJBA3gERuF6N+J1+APO4ieLvv6B+uqA2R+lFGz5rgfEdI+y6JRXkEWDVcPpix4LxC
QHAT5Qt3gPMos8ZKGqK1hsDnlVm+vXySB3180q/VA64jZQQT/AOwnyRHdeHcdpKPBPZLow28tOD0
qFOhyoOTcxGZigthiykE33o1grhgPK64W31GehxIiz4JB0XA/4Jvu3+UR727+5YEfkogWASZsoT8
hAa3QsmToSeu80fM04/44x8J8CII06P/NyJpB+XdUE0KjrpZ/6D7ZoSry+L9M4L3MadO+Uv2LIhu
DO5Bf6ZoMfyRc0CGElA/cNyfQgoSWYi0gnNARcIoPj13bPA59v9QC5PYRBIbrwt+wTnnVVxEBwle
ZwNkUkRH4jaRuNB/3JBmyzOJQGcOeCp5/RGXlmOrxL7yD44hgAa0hO8jJSV9wzLKiGpUjcSwljaR
chfGSGNqohs051iSfWAMh4dS805PJ6X12QaJ5Wkx2wH8nxyBF0MtiIYnYlCEPPrryMDk5wcxm7y4
D17NmEh9n7vJCscC1i7kFbfeNjN5LS4ljSIXsLjLSAEDIX2fxkgbUR9dr4xPeVgf+hkyUCmrSW7Q
BigxUoOWCCREU4Cj+x8VCqgWmwAWWpmQPrYX0iLiD8Av6VJm6IpZzSD85pKo4FDXU9Z64JcptKHQ
HheDRoJeKdCvgKqy184Z4ba9QYePL6pH74XwxfE/1cCCUFA2yQJfB3vNFmSrcB6hlhBjD/myvFCc
yuvokEjM/svQSQQl5byuRuWOXa3NVc+TYAfBJYBB+HY+NdskDhQkPLcBn+z6cQVA8iJhHrMzku3N
p/TaGGGFJ+oxJcGRrZFCzrmy+VToI4j+oYivJPq+oFxD0XjPUa0AsbPnsrjoGU+pNNtOzhEyIw6+
p5erTDvOoTcXUt2Me4HKwQeYtu8g/ClSZCscziLEUOWOklYPbJljvnTEbz6Hk0dkiEyjDLbLekj6
N1XsX4+5mTganlwLRJ/yHLJtXCSF/JIJwlhK4xjMkLMx1fqf6CnChn2IDQQ/1+gTUMVHPKujAmIp
0w99XawyaDM1Kt23M6BC0SHitaC8CC450dYeyWNr5CAiJpCtjXuwh/uYQfGzo2FJAlPOhyIfukXE
qmcYw9HBkjV9nxuE8PMJ4iv/qVqCFrkUSrFVcbiDCKDSnNeSn0BrdfGMnZYA+vJewmYRL+dCl/Ld
oGPw8wxl9xqgKqHPpXd3ess3kIeJVEIUIDG9EKsjsagrYy39jfohCJtSk3Y9IFyWl1CaNYjdYPGo
hIIv5qVg+KZWNuBRokLBJI/4SfzSm5h8gbJJCWJYeXhNFNsaghxJwzs7Ejl+05qygsqXA5OMVJTo
f1dSooGOOTKjrZt0Yfl2DJbLY0WjAIGGIIH849FsBT2QZtR2aTt/DnUxQ7PRGcsHBxKyUP40zen2
dWej8CLwnQorVgBu4MqKqQNKSkwkBJ9Ntwv6o8jUCt8zxsrpJ72vW3nDIeXbOQ85xIE+VNz66har
T0pbOx2gyDnv9mP8WzapEeOC4kD/4+b2ETz475Hl9cF80zy+BOfVd4dODqws6xYQzkqCidyVoodH
5KvPuwnrSViY7nWL+wBSWJyVSePCF/1gdRVfFxyNGO8alV8OfEqi3JepTeIJfBKrL7z+ratHpqBm
3QZZLGliiEZ6Sdk43YLniL2atJ9H8HCfkN+DxxLB9BbR/2OYrxrFzqHMpyrij5v7EdCwEov+OVxT
6T0qaNH9gj+k1MZlrw1kFsgH3lcibtYKMkoWcpwZ5XRLFifbPLJiuhVihf8j2bBrHf7AtAFHhrzn
8vETpJ2Lcbw+qeTSt3C32h6BzfxQzvsTWqMpisZlEiyJuOKogbE1QyNAaFNcsRubLnsk3/e0RqLi
93e3q4/qE9NkUq5LqlMhn+pRt+vNSrzlIcl+8XPTk+z334cdmEXpN2quDsAE8SCMieq0Oik+Wobp
N7BmkjN/0PyOa+I2L3wUMwtyMDMOpZ2DcJ2l9O2bTLQfR9ClwOQwzP31/U8E9hKDgEmNvIGYJENh
SDmn7Hj3uQWn8yAp7DI43iKtx5agZ8C1LEE/GpjVEUCNtH79vTGSqc6PGpkCvRzXUl2zSZ5B719E
TnQ+C1Isgoa7wWdf/RyUYVrWI1+2pX8BpLRwsGjIzvf0OalDxpm3xTW6ZheTqm+Sprj9L/vIDjrg
RAYrrVM691hC7c/I32BNBsZ7EvYuDnsAPXQzRCbJAkx4IO8knRPIM5CP3QjSxZFi6iAPECS1O74G
RYQ55pxCNAuJJ8vxmGQuiHzwKHL7pADdJTXnHj/+XqFLYCRc6CdM3nPwu89O9sh3dHhqBNJNgsv4
wSc/FIpANM7IUBjaQdyYLjz2eBaMJriTZk3P+wecVhQTFvhqzH25aoYIEP0t/CH0A6jYpEp6dEnj
hjKnqECJGJM43zBRxCxVd7ZU0u7Ra1KqY3rm6rV4nZC0AdEGaKD4AcAvpMY8YsRO7Ch4gnefi3+q
zkvEBIGE/M0uvecmgLSh9AdWs47qMcdXx5TyjPvEuAq1dVl4Ql05hUp4sQ6yY3GcTxqW4+2OPHo8
qnLufk8o4VEAiYYF3GnMry1tIqDSeeXXJx3UBkWt86D3wUyUEYDLuIpeIz1C/OXCAnBTriGKBWw7
etY/cpX6I/LQYR4/YDcvLq+PkM0nvoVbw7cvvS6thmhwpFCflKiY4/e6iVE395CZk627IZKdmPi7
NYCNmrx5lpuAupxQXj9FpL/i9wnpaDPRl2eI2NPiT8ukfy0tOX7b47OMv8DHHMjGzwQRD4JRYoPE
Rgo4CmnCVAQEwXm0JlP0QYagOMwClBfpoiCr/+GqhzcVJKRbz6ecWdAlEL05bGg1J4RoO+dpX3Ji
xfJBKCmj+zaSn4FFchvsEHEpmgtz+O2L0PUd3n2BC3O2XjVA1aV9ublwd0JyT9dWdE8gcC+BSsMe
INrH+b89kGMm6lebXMU+tR9hFSCZmPMu1DXbRpP25h063Y0RlzGgTwFRK7Kcbx7WnAhZcFy5wEGW
R3Kvz/hO9hIHbXuPp22+/9EdcD+UKB4KkiZvoUo4l77+xQjDJvoflr9Y3HrFxYcLqlcc77MWj29I
DiGPNuM4mt+RBRLG6Pbwcdh3e1TW0Y/kSo43HEbeDhP1dUaelOjjShR6XiU21JzO188EyKPOrAEG
ZJ2Ax9p/B2dO9PEvbjoRhXie1nMRkrgvg4qMMHnSgMj6vyW/z5r8+MtO4uvzqMLGu5iCc0xF5yUM
CZJHoJMJsaJiqSBhph+KNGLIUWJpgk8sMXTcDlt8DmWW83VomhGtDHAWf2/e5JtPOStzEIWSQZO1
PlZj/3x8lQPyZW1pYLG/BhcgO6IaAfgtqloq4hPBeXeG95p+NyoR1lt+OX+cYKhYoRbS9C/ArIQ1
EfzEOwoS9MjAWRnh3jHqb+aLOE/x9IrWAb/weqNXXPuEvFEJx7NH/nKeVZkJ29ecNNAFagIigFN7
O0bkr5FIppG2VLoIGqGhPKQ8BDyVkag8IB2cestX2AcAYBBkppM9pviAdQ2qWOSXlhS1nKd7llUM
u5P36BINufwoyscABUQ54nuZKRIZuSDizp0+te+Jn+QeYwDtu9dZN9ue9JPhPYcIcFAJ/Fof7Gsl
dZRdWdOn5uIf6WSn/UJ3GqSC9yIBCX740OwQrBdUOBCNznpwS0TzQBVwmCIXvnXBCa4h/4H1b8sb
+XCvhQt4D8bIvTJgGKh6E4E9/JwO1gJ1SKWFOIVe0bUyWX3EWrCqiNSGN+DzXz2OTj4pVsTePE7A
m053LNYCKttSxpDVPiadqF3gc+GmTp9JDczfAsYpJ1zR9zdDFDT7HZrmRYbXx+4fe/5l0dosIEhG
3hgUJuw3cCcTRJmrd1qRYTR6oKerPA0Ya6jEEjGWLCYccFpOI1QIyR0awXz18t9+E6LC86UQu6jL
x2Xuayl/lRx9ggxMKM6ZnzneU8gE8AWs+7PLm1tlMmN3eD7Wk6LzzAV/y+LN7ZZ51KbibPrkv4Q8
ROHdk+McyxdxzoHhwcGKyOkPru086Ggovc26UCSjkT6lUHYnyOjbocW/5f7WDal0PXdLXeF3zJrF
Ci4yq7ccU8gvItOdQh1ChUy4fZQRxgFXtIBVR212icug3pxR82cX5OvjbVoajjkGaEZqhlE71EYA
RvdAmd15l3/CtkjIixbi18LeTPUP2X/i/5FOLjVGdZt4dUoQy12Pl5qApCmhE6w6mbWCQ35kMpog
YOhPL9CjZwIl2ztxuVaXhTFkobWm6rC3eTkft6bX6GmxFj+T50xOuFB/lO3NmrUGrzBi2UbHIrBH
dPI1UTaYPWRympg83QeiWsPvj9tDPtNpjQUPE8Se8zkQ1gYWRDDE/Lq/pFXKcZ/t5AU8D4LocPI2
SHgDs+s4sRNVKy4fNEk1UVB4Os/Zc3THRoxGYMRAkiJ0CTlpcCSNLIjS84ySyt9AO8ks1du55gs6
mzyVcd8CDcDpQdEtpOIYALtF/SMgDxYwgrSBCsfdSkEYPEMaS5Le0RqQiI/PBp8hcjiGQBzYrA/a
OM9qMPPfDG+uowN/yIOW6/O1S6Kur770pw+fcHmd2GsL1Dpwi6/1gww5zUP+1mjeE0z893D6F+/7
Bbp8VA4OuOoSbtHkLFRWA7IDcb09bn694LGCTdfGOn9vd53Bj04UNgspUGfnELHOqv4NLmBBzMwh
MelPun3NO9gK2XfA4QzIoqKVViwSrMi6vlyddmN4oshMBnt/r0Q6TUr5CCjRb5hnWO0jnZiIiBAv
t4UORnoYkCgL/Pov9a13qi1bP1U74dJLCQmQqRoz7D60BqMWG98NzL4XXU5MpnII9MYa109ew5uT
R0amHBUaBDZkAMFbQT35aCDjfPWkhppT2GcvjXTGFVw4a0qiqvgT8ViCXznn8Q15pyqwBcToouvo
eFsRQj9qofj5mjDSCMuQxsBHr3IHeOW2uRyukUKaqMfP4zhyy+V0B+sEN28xrQvFHYDQ0ETf8luU
K1ERLvmvxXaIFcLwUQHoKxClIuiyPrvuDEe7ttryfFGVuyhq/6z4N/C9Yz0kWgyWxBheFQdMnO4B
bvbqt2IBLH5eJ+hQwlzoEZs8slvIOgRFXREomHTIFhgcYDyYpJC00x6MFu5q0+Ut3HYlkwyNeCjx
6uFnqmKVBtJFbF2SPUGHCYcjNA8zI9Ip3j5ixCcMkq47GZF7/c96m74fXg0p7l/YCCIatskxJtFg
3CRNeOFgNWXNJ1yf0QSw5huADIfGpiPW8tR65sxwP14VSv4zktGC56THvk5gsA00xhYp489uhLwc
JycCPYE9fONrylDkCNWLluR2hNPOltKcQOxnsESYuC6PSOAvRwt5PdK+qA2/U7wdP3wZwWVKUBOr
NO+wh8zhPUYmQ98m9qlhgWClCc8xK0JaXwlNA3xCho3dBdQMcgb4+hrInD4RSt+4rT1EDOXwOn/O
L6JJ1QijSPFQHY+qYz+6clqHUR/UM8m/hPeTGglKQJPs31950GljJYp6Jgp5zUEXFaa9HdYzK0IK
uaFkkmxMGu70QKK+ngAXejv5VQqDvhWB1Q8f6wrJ1Q/2EIpk8py8xg3CTjbi1xoHyZOBgF3qifrU
Q7u5/MDaE2SaIrfB7eVW3tXlS0x4jByDR0AJ+jRpomxTTzfQ8Bcfia45kA4JO/EPcBmlyHbHNEYm
qNDhYzYAvfpN6QBBXTvnFTo1iWBEDb+dsd4GOruOvBL1F8/0/q+2lqAJPDg4sJlzT1QpeqC9iPBd
wV2Q0xzrmfg5kg0PqlCM2oQ7MC67MF7ea6ckiGMmphU+wjrpw+WK/lwuPDWuxIJf9u2+2aMMroM2
uhFQ2WTsYa6Z4tGjyobeMfqinqEQMrkvCG+kMR6dN0SQEgPJSkoT+VgO0W+y+g3RmdPtWDoIhg2g
PxYha0oFeYBQ+Jzi5htDfwDj+uCFZF1efQ4LDWM+qyEElxB3kbrjXUcdUefaWBFtFlwhjuMid7+K
nsAdYwLdXKJyvD4zQgVFOlQDyyvWXdgHq1K9C2A1ZjGm54a+AoIpvDzG7Os2du0LZlAUEYv2349r
YuO9xM/ZI5IhwsMveQtft5lsF70FJV7ydmCyadxn5inPoJ3labkT3fAGX1s+iJb0X7kgMyEftjHT
JUQXr3mo4AbIp4Seoe2/HUR5Rj5mE3NoG4RSRsZZLihsSsu9jlNelAkhmhJq8LDcE9hC01W70MZa
9F1cnWKKv6HPzpHz1CFgVsKWx2gGL5+PuRDq8jktI7Lz7jKPgGuOPmcXc4RtZcTyPObXIamooe4b
yEPQoSFVJ1mW4/KPnH/JBY9Fn0C8XdgftkLhAaf490mtmCgbpiROSICHroT+C45NYbP97iUsWPhl
mLbJc/HbGPyb0mzq6VHS4lRhG/u6lSibLkbc9Z9X8rFfDLVf+zb7ZB1E2MvrIWKequxQgJFgymNy
QsA3oef5cz0P//RjefuM2VrOPkHb2JYpHmTF5UnH58whCmEuLk8zIA3XQSngqzyOEv2H/HANpIAZ
5kVDGUotyq/51l8GVAd5f/g9gXPyr1fyfDrUWyXA2ODQ6oeuz+Ajk8/LC+KLl+E9R+vF1fxnGD2z
ndDE6JMqcrwGHYyS0BAq1EKx+ING/N03uf3eXXdtYuDXYokd/1IsJvzQWbhJ+mGzv84v+KUc/jAF
qe6/ogvlbLM1FmD0nCdiA+13jGU5JW8vASAbXJA9zGF0WBv0n9PbnyN93wzvG/57u0dmZM3qQMyZ
aOkYEGSn71GIN+bw+o9DQihkhNZa3zpAWAUKx83r4jK7427wqVUZPoY/Uh0AzD2Jfx/KF+Tk17Fm
DuT0nilsv9tM2UsOpiQ6bqzASPj47R5NCDC0mRGvvimo3BozoTgA+Hx9d8765hUJf7VPiHvGd6oR
hDpSDfMTeidjpJIWAWgkktmJZEU4HBaIEEgLZnTB5IHM920j5z2cZ2Wmjz+ROuLAMeMZ3PrgvoqL
smcI1KauUDk8TjigrOljUWfF2rhtiLdSdO+TKX8M1HDnNb5DdKyjHrkMlgis3nqEqsKgkZ55mfQJ
uyG5b5YrUX36HaAmmOUYH2eyx/OIRn+ln6yhmdLuysaccLZD7K1FdDA7StoEPUSaTfCboqpPsP+s
76TvIolCT6QwomdXj4BfDzEb58M+icNeLwNZU8i+6BAyqSPTcqTZBxXndsnZdFGHKjgwSyw+MTMl
cQZvk+Brtf0X7y+6O7FNcaMonClcM9Y8whEwceIttuFI5YzKgZOKg/IZsvdz3mWLIODMDNnRtOHX
E/zoARI1JYPiPKGj1/04PBEsJAf2BM7QyoD8m/OuDjE5ObgRGFBN/98qD5WGolXU0pfU59Yui7k1
a2AQmsU2bfFUYcS3ewtT3OTZfSUxw9NQiRTNuyUYSAYLOXyt0K2/CArGNx8h9ssXBMHdD5jSSm1F
BgjiQiDzBbo1sKEYF/jl7okuEmJRWbGxzMM3IkRAa0kOSsjJA2cCUscmRkLAJcJcQiUOgjEgGNXT
gQ94WbKngL9gvzVGzdufggwVyHF+nrN08PC7BO5TGG2t2R8HDyK2runVDyB29lqGLKE3RsNeMm1d
Z4gTLLz9rE8nMbKorf9oPIKlsZtWYtZTThwKMSqdlBODBrnu0DRf9AhEPEm9EJJefRB0xFciSqhc
I+7m+LFdGbtuZy16ThXmJEAz9q8eCaOOL85hdXJHwmg4cn/AoKUI56feeRyyzGlvuKVQHKuj7FyS
B4fl3L2jg8UfQtYEDDxV19zYTKZnAgKP8Wj5GTbhA39l9wMuLxF/sSDNyqPpEZHs0vqW3IDGhLPz
usuPLeFwp2b0AhB0OJenJyhGDFb3rONjly6jfYf75RZZHC6MjpVM6Hx/qkspF0gTmDn4/k8jnWVw
RRFPlMQWq6UVySnaOr6YAIEtB/qD/eIisZrdxwaaNYzOgLMQcE79Sj80mSL2PBVZj7KX8DbRkt+f
vvwut+QBa28bZ+Gdo5flv3ff2ZOhjzhcMJbcq464mQlsV8Ozhfq/9sxlL2gZpFjScNsZEUfUH6e1
2hPNttjc6Z8SnN2Fl0OBfCWCGmOfxt9Hxe9Ls1fffkKnB8+50TpTAo+e9nvT/zMWjWYXuicR3baW
aXwB0cU7iFS0ke3bHNMXr5N7OZBM0jo3BmDSCPCc0GjH8GgO2ClgrMU4BOOHr+k+P49/F5+gCsEc
IiBx1Pl3doUeZKdD4LHgBc45T4CpJ9+QsldR4n6PmM2fyDhenDbP43IqpNato02fpzUjY8C1TsSD
514ciH5g8MIlp2LXEzQuVwHwyLZGMNskFgbZ4R1gmpQzNUXTEX7COylP+mo7Fb0TBkftzyif3/ef
NVUi6liOqG0It6pdcyBa1VLa8MYyl31GZ0KDSl/Bc34+hxVZMEnjvb9Ox6/C0rBUZhb0vPtDaUnR
1+E5WJeJjho1bInrkr+OMVFoSsEN0XrnpZoS+4/Lw97OGg6AZGZxMPSqBGf16rzDN9rDe4Yb0m+9
AuIFtwPPFi4o7I+0jOzRu19R1V5TJrPcgTF3LFK/WEwVzxibg/fk5+YjCimQhzx6hHycI6Aot9y/
mEDJCXcELfEHkI4uQXBF7LImegimqj1SCO4y6zCZHMMuZROcqCOSyRkwsF+CmMZPUiYoqVtimTvP
STYi3+TBqBN/p+0wh2CuDtZCdANULDsWkhj8J+fw8Q93ue70aRk2CRQ+LLB4buGxOWIef9JAYywI
iz++0DOlETxScCqdODsX6c9gYfxEPQQTGIzkFzoMK5CHEL0AW6PfsQ5IWWHNK8Ymz6dfpKyVTcQ2
A5tgzGCJA549jpIIH/DMhUK/7Errdk+hFmc5CtjdijZEiD+On3Mm6/xonXIOuqTaCUYFIcI5/qVE
KjBJutWsOkJ0BkQnZi2iJ1y3W+4WeNAcRpf8iYhBuBkqLBYc45padLChdwqlY+GqNKLAOiWMPGiu
9yjBtrjSWK28XQ/2g7ZrLscF4Cm5MbThy1dppBFKiffpczDc6/47zBMOxb2+/cJO8YfwDSI7j9gn
7f4uXyHqsJiXg/JtJ/IANN78MzCFIa5wDstb4+U/zzo9RqRf3CfblU5kO6gBs91/LJ3ZlqJYFoaf
iLVEEORW5llQw+GGpUYIiDgPyNP3d7L6oqtqZWdmKJxh73//A4+nyIMl2ik4uqSZdlGFHGv7yFsQ
YoZTc8CC0QqAeIgcs8E8kt7CfP9jt34iImBAa/HD6W2kfoAwrNrNk8NIje75ZX7dVjmHqy2IKNyv
phFXJBxTJsxe6y7vhVmgtmK9q/sK+zooFrILifAHY0Osf8FJYK7ia3Wzn7AnYlzfedZRs8KgAgar
thjA1b/7TwxTgeT1GcB8hqGixcJg1ESzcrnaFMqGwGGp8CaEmtSLc3j3nsv3Dnczr4PU5DLsdG8u
LrXcMGcdAycIVkV68xlqWxQAYoJH140ail+EsnYY+LgU1zFDFXJQjd11/SW3Jr+m0MPvhQVHU6mB
pi9BE1KHvaGIIQpZE+FpDf1c9j78wbf3ZLIKC6YKMd+Z6Ga90CyxzfVgSPoAWl/+Xw0KR5efDhLi
zQ76JOEW8G6xH/BUIpyEfzMJTglzk3fYe/e1PB//KDgdMQlUTaUlEfaadrvrTNuqSHFgIic9HX8D
3+DNgBwXHkK5INtemfGcPUZE3mcxCm88kIUcVo7wM4ghOsAfi/DMJ51U47/GjOQgyC/JM8FPVDJf
vHeGUNVszGDvn2sc9N/7jrkFfdqTmDWySkPkiZPWa/AayI6pkYzJuMCrXEW/+4VIYVJKlhg1heNf
6NmE7mXiEXWY1VV4aEJFJKXL/DhMfQnDFFzyMnyYOHa5bfahVf5lHuH0RGtStbtyVArpXI2HqeB8
3xakX2DSFF5n3ew9r3OIFTouMGvatu+mCI6CcEFE6XdsP2BzXPGYvuWU0CGzEcjG8JM/CU6r8G9P
6+O8yIZZT+4KbDRwa0VshnbLb2n5en2krD4fazSTZdR40MExUwY2CYfu2D1NzziO0PAyxTJFYmIF
mQItUW8ZWMmhNKVfvlwcoHMI6ce0hgfHR5uexWyN6Fc8HvwbcpJpHY7CNmtddfqdjuISzxi3Sp7C
/+EBx/x9GOyVDbbBNrtbxQ0S5WzhDVDW5AQbhYSe8WMQeFKPmmNfRsUW8+N4+drvOXS/qb7RLBFQ
fjOf4XmpRcZisIdcYMNAMImnmfKDhr8P2Jdu6zPmdFWLe9CvRCoL+UjPoE9OYRPVPuzExyu7CydB
Abs/9iUJUSSzyPk3RSetZOfwM/3crNvqfngH4HmnHwPM79ua4xXQF/ezVbsMBDWKPcKn3/brj+nV
kxQ0fUbLshJBNlCvAyZ2bCh+gKWutPThfNZvmJmCAYXwN7zD0Io0KCN8Uh3s0cCM7sPXDbXfkhvV
yMaYflz82pf+7ujiP5aS8eHAAnf3UJ3LVwyD4cldwKgGfsugjJmiR+r3buRA7HeG04s79qFpw+Hc
Ck0dTpNCdRqgYUJhPSMqbcxEA8a1akk/55DNIQ1slR8G0//qjf1u+V5q03E0SoQq42aRsxuLBJaB
jwfKID39qJOczfX3yAofF3ImaAP7k/ybF+Ao2Hp1QGywz3YhVhSojjkrjor+yOu9yuH5u4QemrpH
GLXbeU9oapaalv7QZxLrMZpzjtafiBe6LwlRweUNfdX4dzxX59gdpDfrsUIeEvWuYHuX7nPZ5dRg
kmUuLj4OTy9zlD3HpgbSzKzkR2WwwjLxbj4whWqzKjnaLyst0vM7m5eyWxUGRcYGj5LP9BwaSUe6
o07U206JlWC4GuxrHz8ZjcDnqLsE33paAvfifojHDRzDfe9L9gBBb0gPQB5VL5xpqyUzDWStLV7X
J+t6+D7dO1QzffHZUyvRN+g2DF4VoaPGcP82ZcDvypR57Ry7bTx3Zs/DaasQYcYojscFpnMBgb3M
L/N7og1gUd5xdxKQIQNyZIXYT3F1AAhjaZz2Nmq/n0ukX80+6/Mxh9LYP/I/sOK8cYtfheDvTIyE
OqsT2iyL3gPKyMe5DVHzi3ig0pe2BGttb1bjGjhLEMY25eplVqazm8MrqU7KSgtGq4YEqLH1Ngcr
Ji8UFeAd0xcCdtXBCswEF+Mdhk0sTs/l5S9n6nycvb2R/bLeP++fJXYDS3GatPjEjC0M1q8h1WpT
eCToMR1DHCO4Htpk8aVAPH08mbYBmEi18FyFm4ItBw4pKXRxNHDzR+VQyDwZ/p09IBfoRvjoAY3L
dKtDq9h1yW19zcclMtTnQvWOYP3nxRtyIMRENGD/LvIPGd0f7x2LDp/x02P32WkP842dRbWhKDME
kfXwj0N5XICJwTWB+mT4xi90vwcjBZzNoeKCz5RYw85lH9bfsr7ZV1CQFKOQC5N7C7AhpBucP7Bb
YQlRXHBj56LqQUt+hafzWkHHRrLAwITC6phjombBS7JpMefyQkBixhzrggjrzMN1xSCstCAfYMG4
kn04OEInB+2yMVvcMWCwweve4Mh3VbEOHAElC2IyrDY+EcDd0DqG5wTL3X5i4LSArca0giY0QupI
4fNzYW4k+LdUT8N0uDKwCQJMs6CZUftAU24cXLuqP7A7mSofyDYdZszjuhQZqbZ4ri4cztOGg9Zh
Qot3nXYHj2AKir7df/9r6PksVLYwMqAiCrIErirNcpwLQEOZQqf5N7w+uqLzZNACun6yC26n8OnW
T/ODUJgMeohIH/8Bi+u2LGdgYaVorEyGfnZjYH70L8xPfG+qq8+/4LKr/XWoojVooee/K9aiCLwz
xS0jDlU2rtFh4k/52rsota+cQi+O+uTCLNO7hhJNCDJDPId0KNEwXjphyKZkIAMUhjRMeFUgzoob
TLTgZi2pgop1ySCaZEiLc5aLtUqZMJ8oz2f13+XoUh+pc/4aqjrOlAqPZX7X/Bnom5qHxsXg0EaC
t5yScUo04ChjQvyJ0Bv0PyPmQEeP2gK1WvSAxj9ydUaJ7hoI6UfPjFgFHYBOGn9hUzKMGwgzLCWA
Dr/n69I9prXfaRbHK1BhOwPirOCKQPC3BhaGO/zJoEv6mNxW8MIdbjLshNNm6FXhc8tw5bTFcXBK
UB8thu6qKWaNFi6WBKQ6A0eFKk2Lxb+HFsat8XWBkSFGF/S70T25X2jsRDOCQQikZm4lLMAttGVf
54kvaIzsX5tdTxYhZHH7V3KcUPZ+g4rUhia7LAgBs0/h/WIVJHfZ7UYX4axoE8KGdBKIQrfsnFK5
1PHtab2YHnknirMjJm1W6T72HM9zkPwm7nfgXDWnUnqdlQTZ+wWyxAsn0pvLrXEfHbUDYCR6c6SV
7sWVqPKv3kmxv3G9uWyQnTDDJjRuCMMAj9hXfFypRMtAgHgibQYENhXvaGRzJC/axbwFOiNN2ryA
bNTXFsrsI//kpKUQGEDV1bwtRTKVJaHqBCOT1AXZzRxzjZIctGkWlwVGtJzCVEa6fTwgQmSSItAm
5nqsulUNNZyKAkumOn65EPHMNipjzSdZOLqmEBo4GbEjyTlbq6UMdJ+cuP1QOA7+jumQbaz61Fsa
WtnfMdftG7HZjzYnEENanJYYIEbD1TGHP/nxq4AGb9VEj7WSXJec83HBEeSw8KlLKCDuXjEtfEOY
BDYQ0TYDMg5NwnpdcaWiduJUxOakteQpyGUkeQ3xaACSSBu+7mjK8DG+7DjSP5SzGnJlzAmxpLnN
FGHiAqSq0Y0OWbin7YA/gY0XJRhVpaDwcyo9G4sW9RUyyWNPNHOKAHo35s4cs1J2hugWSKjPodAD
/t1zFR0UHAnJFARuYohMFanErpnBhQGLvKT0ZGgwrO0jUtO3rW8NeGMwkLmXRm6JGQtqJubgpQPg
1iEu7QQFHJAAdMFlbgp0gxTAx3YOuf4Evj9aCWjiDEOBOuEK+xKHbiPa6s8O7z5fDWHcclGcXWN+
AhrsMGPpWISkHTOXP9JPGuypQjaRM0jWAwSP1jjjZ9+GNgZo4cUhMxvRyH2DGxbFEfI8C3kDOWzn
uCWLpdrAMUZxi7zDHwtKBqivEMAAg7+9R/jyDl+EGmNne52sR9zBPDvgr6DgHMaiIh7sNdC5N94D
jrbneupJO8AAA1s1WFbHSIoMphVI9Pc8+LWGmqQ1EQn98LC/ET4OTj3D+OxEvYjiScC9HYaA1QbX
WXo61qIYe2gwW7ED5Bx0cVQQlCQ8cE5ixj3eqSEqjOemTT//EKAK4LvHdeFoHuDfQiSfHEvzNQM3
HczFrcxxh5kdOQNoQOr5CLhOC9E2EASPvstfsB44LWNekJGVv1KAJ5GvuIP0yUWr/3whBggYEj0A
Ux4dAOqVPhAD8JMLtikoonMBbLvYsmIzx7LgYpwFsbdLIZ72QJYEZ9HasKFsqMKTsft2fn4QNkxV
YUZ7oSJFFt3vkeIkGHfQKTOdlHhDIOFuEQKxPrOvX4W4TM6IRpqsVdy/ZJvg6hJPn6M3diAL9xeM
CqgFuYa/6PVgyYA2CXbp2X9i5w7HcOg2y2I7yLEO+kfVVZd3LO/N22vy+uWhYrA0UeFcCEpUiluY
8L0n9DZ4MGP+e3h4EYxgVgCRXilj0ZoyWH5h/bAdC73qSfewoGixlbj57ZcYE9R5ogZ4yPaVYaFs
Iox4LDFVyRs+4QEpHWxI+etchzws63NAADAEJgcnQEgHI4J6vfflPUQ3u8yJ4cMcmzlhmzAVRkf+
DcgCRxvLGORtU5qpUL75SpJ5/jgXqhtEWcXhtcVXLGLM2RHJnL/iBlpUa5+maKGNVTVtJsic+58h
jFT3KLw2xChn7N04kt4mltv35BqMsWeTL9ROYTgMboh++a4bhl0reulkQJDny/4ExK4g4qX6BLQO
xhu+n/E2pYfFP6EnQJ48wpvmN8EWgFDio7uBlZUOlgiBYmG0O8QxRJ8ePTy+gInxAkGTB1OG3w7n
5wO8LwJO2+UB2r8ghZ22V94TsEsyxB9EovuDu8RIDHUX5fCCO03A91XGMBhO9YCBmKgB+xk6YgAc
KQPQW7Y4Qrb+O8CVfGYQu4B8L9S3uNhAUKr+Kk62etV3E12l0h4w6yixgyJIocqgyLE8blYyDLcj
G3mfhYVJOsNwp45rftPHacjiZXIUPawiOpIqFKmTLcgpq5ZUFIof6G1MClofnJ3cYSS2rpF3y2I9
hgOn8iaWdaS4twizFEDKyfNngZ4F5ROGc4RHgLwXKdoJs3cx8LwyYgq7IBkdzc0ngOJcRczoBgn2
4jghkXcuOJe3hbxLlfB1hy5b+PflwJczjq/hXAG8atFjTqm7yW+enJG40Y8+yIypUsP+GxEQjQ3B
+rwc2dxdcqAHiTCjMTY8ucODWOWKOFJ92f83zL/hl2Yjg35fA+CdtrHaGKTosz69nBFRmZJb/n25
MjCbsNQJDAyHUFqvflKQmW3cZhhCAUEZNvuYbVxMIIFyeXjACp+LA2sAJ6A7NqkQe/bt2L0jqXvY
g2PU9Z6wTOI0yNQ5Mycl4bkM8HkzG6RLQAA1eeGTCvZ3B22dbMADRh5Nzm6r8+cU/sSypad7Oer+
A83ja4MIbOSscM6cZvPzUmFMvmtoqk+pvjwBUtbWp5/ALWzC7+bKEg3P8qRi/LUsdXPAHCUek6wA
4iQaZiTZMAS/5p20rQ4jNrAcxKe2YmuTCtyiBlvirhFsCFwE6DhomfASxAub28wmmTaozaenJMUv
fGzKq3LzXGoYB1lUyEAJ+imG8u/d094zcoLBfQ6uKm3j0Q5YEcHxnDteBsyqwxsxSgEME4gxV6I4
n3SmOQl9BCO7mkvMvFluHxW5Sg7ag/qAxdHtQO6uQzG/BIE0lurYLvw3GGNlvqPK7PHYJNv54xLs
m1LEQZQez8dWt8Q3gGqMhDVPyM3B4UysbYJ2AzMcOg7gokEitSduf7z7LBwzbxaudsJLoSCjAknR
7I42zntsgf3uU4OyhYfChBHKXqQgEyKLNpAF+fwSQy+BOhs+OWe418CDF03wXQwXj+Txc54zYx9w
TDbwYiQQ+R/Y001SuOoWp3cMN+5TOMeLS+eNlvgejP3WFUHQevhNjutP8hWQH0gffGxI1ZCzq8mV
2xg4BIbE7Agl2xkuFO8Sl1CnccagG0Qur631XLeb6D1JFWRobzjeBlgsjG6T0pifwtD3HQsGsGw/
MW5sbHkHqec5Jgurj4ThwBDLF0VIbIq1vCSqm03+BRoXRCSSdEfEvZGzRA3XH/SMTgjknYmTyuzV
E8bSLtzYiKwHYc5rgT3ceQdH75rR5G8e6fhm24V1Sqm6B411yT75URHhcHMZlJZxWEXMEn/mK6i2
l5PzciAfkgaIr7cJVYaEXsx3LiN0+mnn3Xc0ZBJcYyB4Q9g85NyuuOtAJgfKvfU2ZO0xziKFBZLV
bM4p1T7EHSjX+hR+38sb/VYLlG0zhJxQs29zBrz9DyZQ6Gm1pF1SH8zg2UIE/KED3hjgv6tbYJRu
wama4C0AiZeg94spJWXMQCAk3QDDydK7gTWBanfgaRX0+2qlh9CtaWfunFTON5VZkqjqbAVSK6P/
oMLaCOh1ahhUryJSRUpGOf9Fn9rGPcqBT64yQV084pvbdALzBu5pJa+erLop+bc+aXXVHLeNB1Rb
DpOT0/6RJcZokPoBrThQ1ylkyaOYAH0/r58zqm3WhhqjU46vL6EOhoRceu+0m317mPxc/cK9CsAP
rpupWn/QJZLR2xTIKTQgcHe6m2orbWp27+oa6sl71y+v6SeXKNscNvYJPEn1DTQZxu5iNub5C+QK
fOxJMCvMQSyjR4TwDNO8qux+jyRGCuUUe8562yTQznC3HxKojuQL1gv8ELNaq8HJRxsoUX80W6HM
YfZ480peRjiacr8mSOXofVcqRHmAJzEClmMDLf83ZMr3Bt8STpEQglHE4GHUwmQXpC7J+0Ihnd2F
UdaxtBvVqQ+juWDxA3nA2MPz6Yn3OSW+/ca5gyo5aBfGI3zvNP/hGP8icOhR2UqU+/DohLgDkwxE
BFRnHuT6nrwU4XCCpTORjdqUwxR9vu4+oJ18/ZEJcXYygsi1G6zbjzeHsDL9ZtC0mZ207O3PH8Ql
qv1/QeZcazTcN5c7YP//pMSWzkQzuew0JHjHPaY3S+1ocXHSj0KAC7rdEwbijjuCvNTpg35l9mAI
y7wErwwMdGdiYIEih1Du2vuwk9Bj0ZJhCXePEe8Vd6dDkSTmp3SBBISrRFCpWZ9Kc7RRK7S2MxVY
6OtJPkKLbIw2AR0oKi4dJd4QJps+J0Qbal0Np/OylLC4a3b9DA7JaDKadQ7K2FCxZPgoIvX7C13e
uv2VL4umn4wX0O9r2Gd4jeCCKfzKbQ32+ZXT97O4C8cb5ilCWwLdiYKUswLD12mbw220O49R1ZDC
ZuzQVdNiv0OdIgdj3Vt8CV6b/ol4k6eMfiWq+J1/jz/dgbcyxgKX2+a07sjj+C7YbYPSE9O/4dmk
MNDxRlEnOL9Cxpg8UZg5U54mneyMmsIlxkx3tfRq/82Pv/hqmtdf4ITC/R6wwzEHJWzLe8hA7ucf
QMMuBry4udcZZCN8H6odrsEhdy84VBv/2796PLIljmjg/Clfg28PEsB7HSXFHJuxVFo+XPxMUuid
XAtlpvl9os644HUXyBrv85/xTBN/gAtRzrvsu8cf/G0DNDpSfIsk9+uDtYqpR+M3lLLILcBjiMKt
F1ROx/S54zqhLDkfrgdqvnqqmwp0RaxVlwU1JhNIQTi2n6DJN/fD3aa5HB5D6GJDV2VIsG2xBRSE
0ov7cU/kywzWfY4+QovknBlB0GV4YwDCMSA6oaFiLO6W/hfqMehg+p32SZdx3Nx1nvg4JRQzx/WV
kgNoq0q6AN43Y6OrPYlAbd+xIB0uL7jn4hk5whDhgysZPQlkFR1Q92h9JsmY0+SnhtYGeIvTx6IH
vMDLAh4RWQFMRW1mj1MWoH1MKWNKBKA5AA0jtsrZIVM4iNEa3VXME2V6aXLRlB4D2rSxT+tbwMDp
iAadbBVCxDi6395JtmW+QxuBpBWTGQcjUB3N9GSv+hpZIB6Wa4xfOdjdK89zACi3npZ/Yw4wNEuJ
Nq9RGkuoWhxc04+TiAqGo+Jw/MEKDc4GHX8dMafi3mRWwHYeIH8sMhRquoMUwkDahu0XGhlMSZat
PaD8AAHLEG2K+x0KK57/6I+EMt2l8GkyNmNI4fFNNNweGITvKBlGFwtE77MGCB2IIUsxH86pf5+F
LffxwIiPY1NUlLxtJmGzJ+L4hJcbDUtrLE/ku6PH48hIAFybl6UwgpJy6nF8y5PKYZ6qsmzDMqGR
JVU4EnSyL+5h3EfCrGmOeR4Xm3bndFLwNd3emRPgd2TY5LdF17DCr2joD9PX3gAnCqjhLkfrwYyU
HhexLROiuMuHqQzmYzC+Y7VhUBV/93xeymxYfSyE6w90GSL6MNlt6Ha67ZEhryC8k/7xzDryLn6b
FTCR8vfBYAZSPfL6/JyjOB8A1n9AwYIOXja+hbyQh7lmzsSY8rgjrujjlBtlSbEFcjl/uBK7Zvxb
Lc/euktwH8XOxWe1T/n1GZZEGZsYOaRIehmLEGJdw32NQXthCf0b47scDSAlr3QNSroazZS9HqfB
Kr398cr6JUjn92U1G7QLfo0gFUdql5Ns8MdDz8ZM1LuwXPAO7jy2EUydWOWsjemRKCtlHL12/H56
FNp2eiBOIT4CNed9KTyf5ezImSXZejJiNERV2rgUKniu2UUkymwoJ1BPQLxO8dnd6ubD2mKwmgJ+
MSWc0WmDzVwYxSfkNoHMWfg/i1glph+MBZ5/98W3MQdg0GpIoEdaZQwP0Ii42nPyvQZgf0BIb1Yk
/4QM1rjQcu+BokIBNKGUjfFzi0+jySWFkpfwVlgGv4rNc739nbCGMyjwMWn3xnS+VFrXLkKf+sTi
TAmp0qhILi7yRmJYO4JyJg+YQ4xQ/l3KBgMF/JPzizQp4+/04TRQ/CkhLdrU3r4z3Q3Y4Byao2xs
6eayBtQbhFuSF1rrtVLiZ3BC3chstPYF8Bs/FhWAKj7wWsTqdijyGERDUTg6JRPbL/gCdwKeWwCo
SWsbCT3d9OqkRzHxVznGaAuVrPBq9jpbl29Rwi/DV8uj5n+tRbczfXpMK4i0CJCFMGAvFwiLfZXy
UvwkOcCCa67NZbyHgOYqoG5mc1tigoDzRghAFLifeHjMkdXcfr9gXOOQSLKgwbKMvnuhzunM+eC3
mLJi2RAKgfVaNRXEXhwMRHCtbFgldRAcY8gqZJM9SO21LgsWFbB2MZp2HprlkJLk9vdasJKoO3xG
lUvWm7qu3s4Z74CpnKg+f5IVxgKkJy3WnLccIjbnIk4zmHsZ4ZELnf0+4k3oAV5Zqw8kIahFJMi2
2ILZ9yPMER8BGxPLKR2hUEgDF3K57fhccG36h6njfL+4xA0V6siifis3bEFtPYQszlKELqHnEPB6
cZawy2undug4NrpbQi0sZy/M7iUfsAhpPEGnbmudPAxZeX7U7niO/0cQ1PyOxvQZwvQbgmaQv7HQ
7S5TYiMerCBd/BjcwdcM+b5J+s4Ub1fAFnNAZxoysJSneHzd4by1zt1cE9YZCwPyAx7ZMrrXUyYo
BOQ8iiQDRqWn+IXaxmGEh60/gTiCgfqkcOzng87Cb69GEfk4IP7nk9//znQkSBeQzv4Nd3D1Qdnb
oQ3ejXfLZ+JJa2P6wAedeSZcpvsQm67hoczfgM8/BfDH2Qa/6wHcoDCuZWaWqFPKLd7QQfEn+5fd
g9jSIiEsggawNh9P+9HCCv3O31vwaWnkdAdNMUGh4QGzo5w+ANNBEHXdDHa4nfHBGBQsj4xn2JKs
IlYXDCHmwpzEpfe8RMybv5fgypRhRzoRdEKSBiR8MaDw37F1xwgNS5/tycNUiKkDFOjRb4O6nZbB
Gi9PmWS1OwxS4TFhbSV5wMNGpL/mn3t4120gVljcGcIcD9OYwlYT1Bg4dr4ovneMm3EhRQY7mmSY
jHAI5EIfJswXanjr+pxwpWAF+qhbD3ZoqoJpksmDABARmyIo/hyfsIsRw8CmzuC1c5DlNS2psA1Z
bGUkBBioCD+f5Eg3yHuo4gLDJgps8jNticzoow0/En8cWnFqOxLFYHYVocz+qrilC7PvgsuSyPLw
zcj9t4ITlghNwoz1glH8G4RJGP+Q9iTEcqY+7dGzo2E5RdJMCzTETcj9RiJeTgaupGbJ9DUDeY5r
o2Rh1LBIkjLl60gYdQnbDsy5GnH+utJv95n0xK2bVcwHHU15wiwpAal+dnd+GBIZDUe3V9ikLUkW
eBJZBLASAblTQPp1d8h9UYRwNohnMQ/nvbyWpzUeP3DzyKfjATIjxyIIaheCcUIVGOYyrDjGkCSg
WYiR7YKGV9q0WKiJ+Rs3uouEcHP/a0WmIglkiDdgm8YYaQgGp0LZvicRxwXFl6zZnmNJaGMfUOBf
6Ma5/nF0K6LhmpEmedaXpPPBMoUzpXACRbrc5YzcoB8GZDr58GZdSLLmCDmXO1BMbaX8KAfomMjd
IqpZolcYxDGL2sB2RFX8IAGJfx23bTSK1Xnxe8MVKm8Wj8bmggdZWID3IlgcWEXY/V0DQUMV5n7M
a05Wv2hmVxNQEM+BoIQ87lKb1/ERTb2xM5bjbWUiAWR2UrojHZwE6iAcUG2tcPhxvXNM8QayBq+d
6TvRyH4pHWE2W9lAPSuKe+x9rI/P0IQO/ANSYX3dS1gkC3e4plCGqElIh6nOeY7OfYozAqJkfSba
uNLWiHZl+j3Yd4gZfqoE1gskK4znGBRkuJ1QfXTLm8tJkw6wvHnYKEzRnxExfgcJ7lGkU0KLY1OD
2CwtSr+COlPP+RvZUOXIrTHJf8aMlKJjotCC1FMphpMuHCatd1gvytI77qC76SaMNNA+6tepvFES
SmrOuyVVQOmr2F6Hp52ecDv0Ho1eSR/DF6NKOIfYIeeihQbwF4QZriIDUwn81P6+dNs3u6e059Y7
DyxIg/5pdsZC6jQtfqhSKWrPThsrOQ0bTcQTJT96/yVvnf6mIdeLuhP7QFz3V8P0BH2HEvbtUX6D
06y5pXhp6K+VHJiZQDn96jLs/UxhRiU8I9p4ckUuyeVHiPfg+FJIUJxMToYlPrR49yME7R2gpjDZ
tbHYLQgoMrgKMsTfnN76Xtqrwi5jotrD7ZmkSYAuGvAA5bY8KX+KjUa01PYqtAiYMUGTgZtAELWE
atmYUVoCbXZOl9JIBKWnwGTwcEqoIVcWQOpyRpMN8qVE7wjk38LS7jY2m+1ly2AGFQgxr0O3CDAe
cO6zD037E11KCQBxBxHu+CTCQBsYhiaimPPmKvypfPVmldFF8q+jSclBF91W8KKw+7Iv8QSzSSYD
37R2aVJoLOjRmZoXrCzOW8rDlyXl5BXjhxqMfW4TlnGd4J8yhNxk5IVD3wKhJCzd8e9QtxV8bf3T
srLwnTTfFx//31zJh+segJyiFoO0VZGqE8Im24TPuRnLDnODirkh45gx35sge5RAwCLCa0Bf9f4n
xq/AVLIvjBG6DrysBybAZeG//qT8vuQ4eGGqL8EcJCNGoDtGApt8w6x/TqWQX8O7LY6AEdcJW8lj
QQmWmEF3d5xrJHbcwBTL+Oz1yXjKf9mXvzEPS7eL3+uOepH8BXTBVzR1hKdgEDWYrL97+uabhdAX
VR8FLgueWbpbLfuM+snctMl5jrNqcFvQ+tK2sU18vNwsyqShfSO24QF5TxBoOEfeSxlTigUsYAKu
qf7o52i1Fa/nBMUNate7gvjnVvkj6oMSXoFhsg+U/C3bNA/00qxhDpkX9svYMofMXuzoRAlPYutt
snAZSQDcB928zY196b3c3msW/UTBCfoSoFRlgm12Dv4t/J+sP07joT99BnVUu+N1+YeK1S8cJdNF
HBZ3D94iEpR2iUKaO0JfaDh/wP5hWbyFWS8XevtTA2Jgz2s//hhh5IO1vmiZP9PO/sIGMXJKXGpx
OvT50O+yIlLnCu+qYnnk1x2mNQP/tYeL2QWQSBNFh6UHEsOe1qbU70rOQ5GT5kk+DQLaDIA4/feW
3Hb1qN0KIrliHomsGBh46eJ3GA4nEcMJX6Lsg8lR03lM+ZkznrOx7fRJ4YhvxU6miyz9MlIonKv0
CfBwW1RWGbPwYZvipG+uP6BOgqWp/NO6D4Vk6rwdZd0Hcq8B1siVPkeKIrJ3RZabuoL4TR/FUIEC
OWtxy+j9Zwo2Nmft0cwM7zZMyhqThLutbJoPDZK2RixTOcJDHRR/kL5ZBGTqOcvXmDbl1Lqcc8QV
gJYh0QmGe5j9MFO+6ROFcDYlHZPCCkoLyDhamQ9RfCSZbeGTa799MuySq3feQVkNuFZZMyoGHRuY
VBxsfP4+QwNj7r42B5yGD3WLK46RkAKUwZTgN0CYJ35FwA4Qc1DARTRJGt8cmgEcGnNM4l8CbyYW
s0SYhX7jnWcMqTO4Rbk6Jemcz/YELIGXSwyQ+iLvWcTBO2fIX2AIJDU6wnKIVp3mpIU+RFFsGbYS
F14RfaEsOtBbbxBR2WcAxPcQkGLEANbXc43D9Tr5YD67HqYC5KI98Gh6XuRKs7NVy9hc7T7XuViT
01Ksg05o1SdnHhXzl3GK/QCCVJa54irkHvS4uP63yYp5rdKG6R5GUVuGOnxRFqFmDVLFJRkBopat
Z6d/wXLNHPTPiHvhAA3PWHDfmFGfklNSzwscbMF1Apa+JLzYU7xVzN4R5zmOQfyd1r+J7dAfAaDQ
DMNYayyIo/RSLQsdbZTqw/ue8bEYeTxxYvAAtm192XoDQtAkb+CyUACwjJzR3kpQ9LljcaJw9PCF
OgOjaxd7QFubV0jZebxbGQUs/m82nHaflSfnfd4Ljl89p+bg3/DJXTpTKhFlhTU/HLHbH8OXp2Th
agS6Y7c/IUOTkpJ9q1IsopPEWASvGUjurEljgvycGFaMUy9YheCjH5UEk7FsgyfFLcECt7szVB1Z
tq4o0FoLB5MPvkKdB2Tywv//az2ONr0ygg5sca5MWQczXGwwuR//Cm7Y2eEQ/KxpX9+qC7hJ4adY
DLej9kN7/iWmVt1w8rBEKRZlW/2VB+bxauPfLTtMgo8O55YlkT9Bdji2IAT9/qkx1kr44diAQuEV
Y98PaQZiQsF9iUMJR6vPJTrfMx/1uuUVebRLbblUKod3zRRNX7z5znvQWGD3kppxZKNroU5SYbK/
rL2UnxipL/UceKS1sfpnVo6i92MjWblDMFyQpIb8ANIwfBev9ugXNczQto9tCX94CnfQFn5gWOCz
/MEKTGZW6dhCo+sO+OcYgQ83NXRFwjbhGwvMi/md7iiYgN1DJRmyAJklitc9mAmsUyHByEWmYVLq
cB8Elw7L6RYU1cg5nd7mujd7kYti2JR3UE9gYzIGLBkxijuNMeG0MxfJGybfdSlkf5Bnr8EguvkQ
bIniRTEIug1uhJoKoduS5gWflIhdojOrGrjHw2vFOc+G+WWoG1CxsA9GrobgZuDrC8G2RrPHr3BW
IE11FPsOMU3NOzwNBTea1nIHlkWuE/PV8mgzmFcn66u5IPETkygoYKjgBEXr8p7s+RgrXGtNI+MX
ihWYpTmykNABSDB3mjaAXUagHMapnpU+bFhAbTBbWqLOll10zdP+55PCrIZQNsI8ROjNX5OFdGin
x+R9EDcNHGAqVRNmIvkX1rZJqUf+vmG7w6oZ0Q+Dco1rE1o459GacQHtGHwTkkbG9oH0ZJiDuktq
PQ0N3CXBkL8gqJCy94EHHHVm0swWvOSauo5WVOh9vxYgDNfOcXUzp509OpCOngh56WgKSwapPWHl
1mV/DiGv03W6+3P6xxHvmw8fP1+0xKhsGU1h7zN2sb6E1/KZfXGlMVnxU0YkV/rbZ8ZzAkBh+wKF
keJ4xuP3DPOBPFWx43GFciBGZ90UIGdabU5Q5nBE5rN9nTPBjEBjgDpUddYL1pO9HYYsVeiGb/sG
cqNglXzQ8M7MaNajoSWMhb/02V9QuHpeaWIEiYJ7chBkIqaRmRZJcZ+jSYdUJPkCh8CzS4xcuMYE
psQ2/ic2L1JaABCL5Weq5PXi6Z1CJQOgNs8ZoksH9DodYXl6c5gILNrlN3vRFenB3fx9OkVW+V8G
oHKMbfK6T1j/0OTgGYsQ2cL+TNCR2FwnJgASxoDxEa0pBJM+aaKRa7gX61AsAJWUAxcmLhIYTYzm
rwDvJTg9aGZhdp6239V2dnfQdrII+Gsb/7x9H5CzgOcO+FS0RXMid+z9aw0DABNW3d5PXHbbBa/P
D18Dawf+OpwyBYNqW2EGjKrwmPNbzXJ5s4VZ92cyG1q6C6OmgKfx/LlML2tMUATMdXbHYUmgghQy
7E0aXw4e8xsBV5S0I+a4uDmiwi7p8Hm8bhEPOcJnqiNiSr98NIWvvpdDaCSTXCNSQ8rw/dkPrKGH
N2jMhNM6LAJcaTBbZbrMxfOyYxIq50gYAeLh5dfWEW9b4btxDrAKoF4FtCIrCDUexSsQ9f9IOq9l
VbVtDT8RVQZEuCUHJRnQcUMZUcSAiqBPv74+V9XZZ+0wp2Oo9ND+6Oe631/ySKDQsmpuyPZnMtb3
4HrkZJN7vKe0zYC25MvGY8L+LpQIzPQvi78k4kO/jsyYQ6wVZGTvyOG3KB1Q0PCpU+t3CX8omzve
nITBn355zqsR8UFHTixptyJ9fAJNhXnBQagPD6dxCg44CPnH06tiYnQt5hg0R30bRfn0GTG9inYQ
PK+752S0Y8wvyWckCHhwpDmhYTnXxoMNicK5TcOjHRCNYn28MSx8P4ZCaYyHCdEmcEaiITakHb7t
0Z6Pj8eDgKtlPyIERQT7TPk8vYF9xGb53CHTILzsaV71AK6Ko7i/erMtiXKd3MmT4E+LUH18jSDI
D90a+WSrm0mJ09IcvILELVtMcQ4Z9hJRognfA2nhZ3gEbLCzanEiIuLyJbIuuKJBM0QCP8p8DnU8
OKdApu/7SoNVHvSQ5xqsghPa+CaQmMdVSiB4LV9hniMhWSeHSGeiDJv9aPMAwqSLtUPgIjYqTAo8
/o17d4/jDgNEufhnR3Fcl0gFDcnXkChl57IH9MQQbgum7ouR/hx9XZTaRPRjHUMkqvnW4sbNDqTb
VVY4BzaPhJRxEBEIKpMmXXTFfWI6FyCf1DGTFhWTVqpP1mjlyOfGocwhcrHLKaEsJEezJYCO8Wtx
nSG64sSv2MUiSZ4EQRKIXdradi9EobWJMO/7tDUG/tLj30vuXsnoXc9wcxdsZWz/FJYsvuYQ1V9v
iwTb/p2NMQlXP1qT2LbEV44qQlOnDcuuMGsyE2WbVp/+ql0OeaTi2jlPpcPDzfERtZvO65+4sX22
1exkkJ5BGSsekpQk1ajeDu7mC8pirebGCzuDxi/dc4aMZPhWdTQgfc9gn4RzpMoHUwjaOGewZ2yj
bN4EzD/fDfQXjOhclwZzjqdvdonuIP/YTXjFApQSiaffzgQxFN/C/hFw8Ey9Aewp6MPXzS44LRg1
8SJAVDlAqqcFKO8FYVDnsD2d18X6ln5n2qFk9mPAPSOglqDcvSEoeF9IAYo5FxcbqDdA0lv6qnsn
8U3khqAsd/jeUBssb+ErzgG4icr5qZZQRQ8syqtpHK2xV7fe5+/pg41jv5BVotqBt9m6hf5X6BDD
jIsttkfEUR9/5EjE/BHnhoQTQUIZ9lYKR9LNFcntfWFMtHP3G8nEjI39HHcQ3lfaNc7W+0/I2Ml/
Hlh84j9ym/sWgSq2OhU3XQG5bwmQA3ojSd+/A92ySOzBRzdu4WAlr+r5O7004ugYZKQB1XBQiBo7
QlioUKIPAH3oPfINY9GgAsMHTV4FJvaxqeEh2Zzn3ZEzwKVHw5GmdI5jTDjews650Xl55VHH9uMP
uf4YKLFqr6bPWvSeL0oaDZ66kQFuUjzjngGJccXYN5hGagFCIkM+mPXIaOdjfE9R6j+nMvFlZcop
XBvdl5+CV/yWduH4blBoa0MTUXdg4hZ445C5Tviw+JpaRq7ond7CMvzSRDU5096sZDh4zB/XxA6C
TMw1lNF99+USb1E+q0leQVoOvOUx6CMnFeMk10Nldwq1P7IrpQWQa8+7QQ8kVzQX7ChBuwIgc0rU
6mhykbR8vMeW2bTaAsXAc4FvEuk64nHW33io/n4ZZu2Wj7e/YofLY+JJoWhhBSxgMWy03I6jIcfD
2xCBPpapwEuoXI5UQ1p9POhMDWHdv/9DKIQISIWDh6d+25/rIoenS5/zaKVereIlFi/SgQGd5SaF
xwyB9ihq0VBHJHlySPR4MnO8csad5OV+RPcRQryIg/FnnrHyEnKfvpIf6aFlTCkOBwZyPJIXClgh
EKgNQGQf0fDNIUB4RBUjqe80iUEaJENByIm5mfobq1mgD3cfc+KF03vHmcILfZfEETPzbG1OBNmR
j98jakBRnnPXV8jVHSgcDPgU3r1Iqh7NXl9StUY2jq2EMUScLvbFfc+VY5+wcG4dcfMTkbN9OHe3
Dc8MJp2n2VCWY9fGomM9tmyuAZw9BWAjEocfswee8oc7nMqofNSZtpAwB6BOgkG9eSoNJCVhQYXO
T+xPbvbYRfIOOlj7F+sHT1nNXoeHDagtBhrGZ75XwCc+Q5NRGrMts62LDHY4ef39vBI46uMWyci9
JPD/LulMBwYY6tH4nRhdp92MP9uHOER2PTu3FuFc9p35A054gkHYrXbXBExOzDgk3v1VtoyE9j25
b07z1tJsbQu00P7xY4RPvxTpzY9981fA9256S37IKOAPvGeVSNgA5a6nZ+u2F1qoccZj98kG6+vi
8zM/4EXMqcwGpW6XKPQQKzrC3BU2zEF8WgEKdIPB6+48QAGVSbV9b1nBAhBHpqMtCw40hPSutKUj
7fWn1nraGTvhy34vsVjjQ+JilRK7yKX3s9g0K9DTmmhOVIhkWr/Ne+eIyADcNAydGqeZhbYTghN1
+dXihueM7RrUlwrRtPOUzcsoIxnIlxAChk2hzSSDmfnLvxs7Gl+5pmZISSzvT7PhUJyU0wr/rUGm
+ryxyQCCbOkFpNdwwEhIAGsnxq8a3qzH9L7m9D/wcc1ls9mNHH4jOh91OAg4cJPVQ8VXbaQp9nlO
bA5U4oX0FEH7RDowGT0cTgsu19ym55u3NRkED959ru/AYg/KxKYTxKQUouvpiDInoFmcAc1KqZHL
MptzixCAu1fMkdu0u9b84ijnjm9I8abvj6yPy8l4Qf+Axwkt8hDBR6dnG9n11y9bQg4/AXRwem+T
oHC00yMcmBUtYa0p7jc0wrt3wuCZIkYPkKV2BigrY62tFuEG9nigOyQU6c+kTCxaMYYhKfpW32e0
476Rpy5k6Imi6yv9DreNGmlUCcL/exyhArkBHkMMYPWMr7Mi1ZY5BJMDFteB7Vs+BkVyQgOGwEkG
h4XoIEOuZWRvN9uomZqhGhFsX2coGIPIO0rHHLlv582ZDHou8VQaZ9hzEZN7YYOouPueAzAakZvo
nzwlVCy8Mh3Xn+0HSozPZnvzn44U11v+NnQltKUCb9TqybT3d0JJ/HclaRBqieUmGhxfGFgmmptA
357gbGBJapL1+S6r5I1kEOgALAlm7ePLZD9cfeU5LRX7yy/dOApS75E1YOyhRULT5bGLnTSnxAFd
bGuqg6UIGoZcazx0DeaYZ4nLK6G1LFXc/3cCs88pGNZP/83Jz+Ug6vvcJOnjllfgEwp82QkLKmZT
Mk9q0Rso7O7UeTk17wsjEbp5Tax/Nb4eWNMV5s25FJ4ThMUWmrxRWkvur2+pYOURa0Sgv3NR63fe
PL0eocJxub9gx7wgTb6HgyOVyGQhkrPAlnWZvjBVgURRz4gIGFfetCXk+RM9999QgrSdSsz1h/Pf
2BiD9n0i8c13ATtR1ByKRPZyCA1SCCzceKhYCFhnvV4MBEZxlRVTDCKC8DDjDX4A+KZyB21vYEYQ
jOzJlkpCSDjtVPDGD/NmvoL/YBWzgfKQxxJUSSU2o5nKcEsEyijkfOZU5ndCvsilA8wY/tA4sD2a
pMXG4HFSKjQuAx+shxUocpbEr9Vt+R+hlOrDe4vamkT9wifUJeoYLRFvm4NYC8UbEfma8zdJCuvB
mh/UwwnDruRUGRJLmQU0cBe8Y75DTxCPfb+GsduIwkqF8eTibY64ZebAifYnQ/ZI5PTPvwJX78q0
Ow43KJugiP+E9OjsqdHpR7cXyiYiZ7i2zM42zyZNBcJ3JE36EiKp35R2A9JXSXC8ZMe3vyY0afzQ
KQeOEaEcFIhhOCakKpyOVsy2wxbdTL4ZwbbpZf8gdrWOqC9ZI96aISXi3sEiJOVw7M1k3SXwaY3U
4GxvCg+0Fa1s+IPWqnQ/D10YBz5ZfCS5EavUebNC2OV+JLJIW/RN2IinkoUC03nqm1PIzjpCD1PQ
COjU+l/nYTzh70Uo3I358J8Ft3C2DWA6qrQpFWR2PVPsZ4pt0z7pk0LEfV55BiRG5w40aVGJXXDR
LAprl7WT91Ew2828nnMWh7n+ODAeuC04MPvvGY6O2x7Jv4fTAb6aIQq5TKkfgW3YqtUo1lK+Qp2e
7w1jMc+X6FMoOOOy4yvwKyIEHxDUajj54JwZ8kQUvhaigWdbzqAJaUzC5mavhXOptPn6239gO03H
2Cd2lT3c/stv5dKGqx0ZGp/I409xiYxNcPnx1MMt2Njkmae/fKiZ5L8oQJ8sjjTTw8xSehsPHAUi
USBZIlITOM3ikKEhC8QuUxF8s2r2ZBeC9KKleP6NDyqiIWNA1+JAx0tcvMze5D6zrDQlPIApeDNs
zQuUbul9wSF9NAVD8yIRI0mQKt9BGUmAGlygAOjTz7YHNHi4TDsX3ewtG+x/Di3tgPBkEzJ3mmeB
jYNChfGQ9CH84S78I/eHF/VLzGrWZ+Q/CP5MB5AGfFokC4ihB86SpqOMpcIjN/GHQJZN4PLqUHvg
wfTcjvXRfKxvOeGoMVQ85kIH1gYHVgF71vMElcJpwYUkhzDCfAz24sgBqUjrqwghiAXp4T0xnqHP
i3Nsdj1bnsiTKtnEiErZHiaqy/Bri20ZOJIoIltcV1Lhv4GLICbnOr0sBmth1IKoTdGTGeT8cfkV
NYHkqgGLfrfEW1DrUlmLDBCU69O2W6yR6dFxCmAODGxo1DSZNiU3Y6RyNDZxgcRvJNxhFJtLpDaf
aOOCQAYvBlJZk5odPKbvUHgn1+AOvNQrOeyA5FFbjIw1Wx4vUHPBJitRuDngAQYxWPM52rS2z+lX
GZa0xBwIe0ju6NAj2qQ0Ei6YxFrxlHFDoZqGXcO54FWgnoDZH0Ox14VEQk2R3gGHsM+MgbSKDY8A
O4fKyl2JzN7RfAYSfyEw7QvzvMv3H2NzNhdQ3fx6YyfsZRucaICRTeA/rBBypbT6ewzRYK7rG59X
gW2TO70a1iSKUy92CNlfHFxt+SS3qdDj5H5teZw5qHNWLLoekjio7zAf4tkmMcMRDxA3SIsvvDYP
D0BWLu4Y19Dbv2zA2hsnVXSZsZJVU0uLaXzTZyCZM5U3bozXON1Dn6yGzgA+5wcBFNG3VkCN5dGL
cKvCQulDNniPjQhZVXLgzshE/rXZVVjgk12Od5FW+osZNmboPmGr2I40cEQan9F0UUfmy+mXuq1L
vDgCm5mgj5VbpncucmIBqMR7ra82ogDZ+2RQTFS1Xo1YpGfcDiKCjxRGw2L6hUyPPvr6Yi6QxZxt
Nhw0lcg03Yxji1M0/dps5WR7ExzCL3EHEv4QOP40eBLTvtF3xC0UFR16xkHQP/wOFsEF5ByYHsa0
PqcftYgEUeHiQNtO/Dz7Gacw/whg7v6phTVj02anhABcdAP46M/Qvbeg0Ketjz6KyO1AE5pVhRND
1kNCfbK+8XEWHUcFROU7oP7X+cHPQ5UxkzPtrhCCxnDqkUBn1oweBXGGQ2N94z740cFsCLDlkxPF
hJAP/xbEUwfeJc+WPGlkqkiuMSfw72KykjjZfvrhx3kkFtM4RbdByHPHgyCllHqYG8scot/i4Imv
oNVThlj7RLH3Qd0JzKskYwVoKWBPn3xJpGx4XVC9t/60Oh3TVazwzkBOJs52sLgnpF6wrd/Ad3WS
hcErsKJwgRAb/q5vTHhkzZbiNdz62y47XL3Brp6wNpgoQIG1ZZkIh6+qxx5Q9RqBn6MwPODJFHdk
IEVqKafQCoiPJwBsvBtBckEK6+GRrGL/amRrh7H6QKMbfIU8kza5a1k3jsqLDQsDeZ5mbwQGLffe
DhEc706XgYZ8Iur55uCVnkJeBVNP9+lSnI6CmHlgjPAuSI+w2qDZWgPNmMquDMVtnBNzXhiL599n
gZk/GJkgAtzh7IdJIANwNFAAjV8qW1fP5ou/WQPs8qQUCFsxxV4vn9BQnkh0s4k4tvbv1WXzoh5Y
ZMcdPzsADTYORwWsFzG89+zkk6yJ58pjB4PH+CwJXRJPKCYVlpsNTwAAzSm4qkbWm4wrmUodAEse
4dH+bj0w/5O0XEQ5a1rn3gN5SiMY5SqEh4kSrRZG4JuJVHnEtiOKxbpVR0oOoAJuni9TD0yV6G8k
qW1BjVfIiQXkTJskdQ1jiLFiy+2Lt/rjCgiNfkGZRqys2KaK8J8ZioB7vr3rXAG01eIvn3QZMPYh
8v2h3WapzokcAA6C9pCd6Q+40j3N6aP0EFYSis9VHpzzMb35Hz7xF9UEbLLcX8R0BoTqMaqdkgsg
sAiCaGnfalyq3Ja4KXporXCETi/WxZWXZ5cUUU/9u00Aa17HxiCORTZPCeO1xWbKxkURqz6D+fkt
65jrQcIJzl5fecea3OWKvFt+cFaJj9JC9Tk/GWRQ/S8SE7XGtGbpe+wKNoFHidyDvxHi2alNUTPw
ZkT/CTGBDx6+o+oUaY+vqrW+1Fszmw2jE2lK/QjMGqJNnqKWBcm22n1t40u0VuK35VLGRQBRVxk3
y9cSSMprXfo9yQzg7svv+THH3NsaI9ijuKALSlpdNx+qngFN7vCPfZv28oQK9umdTU7jbeWLHPUd
Xs6BMQ66SbN8Y93CH4CT+QnvuPla7zmI/Qyx6H3fztWgonAQGW1lBLD0q47kR6vRV18LB5ifJ9hV
vKv/TytK2oyBDVMn4BOZJdpX/hM5duwNXz1ol3zFZYwiYvLhI8iPdCWKqGjKLomq5NcMcKFCsLnN
DGgH03Rnf+afSR9JQ58ym+WR7Lig8o9oca1mSQ2KTmYFD3WfyOWzDa22kWZgcPSMKbS8KOivJ7/5
Pb3ZaAHZ1l4i/gY/5TV4WUgBWUYg2aQi0LsLWyVCKt9e7/iIb3O+HFd5wWs9CfkAnZh0gI5Usxmv
iFXHG0J9vnmuP143o4YN+/M1JAERGq7y9pWz/4CRiS/9RTYxAT6ffc8qXF5TEE89p2NqJtuL/weB
Z9Rrpuj+4WYsBw4WQi7CY0I20D6zGY0A99+bxX64+xKzOTu5uDQBjRhJWMc4a9fisT4R+aet4LoS
FRE9e9TqDxDuPVEwJv72162aPmFO2FEIBn5wEblT7FNiBj6zx3zJOKmsliCb+xotMtqxmg77VSv2
GIt/VG4FsTviC/pMvsfHhNrevy/c2D8+6223+MnsdnkC6vT6O+Vv8D+KkCNnedvImuMLqqd4kKK8
rnHsgF0Pjz/LR860oGWG10WxbyxLH5pA84AqbAjCx7QyViol9CyW4wAJGfFHyIWYP9EZWgUP8h2K
95NUbOlXslMKcIMtjLahOLf5lbdkJGP0KihbvnQ3yYLJs1XjeGFP3vT44P49O4KGNVdFSh4R/xXq
yAkOdAPnuyi+C587ss/4hGX/zePVrW98EjLx/FzW+CRG9ghnHfQohQLsi2No/Oy67YVBgFaBuRnK
AR0VIjFnNDJeY9FvO+G6mYftlkVhDWskxrx3M1kSsA2KO30m5IHgJe2LwF5tznlD7G9wge8D3SFY
rDywWRUNdu1S4od+eXLzA1Ck+UyeC2iX5u69wcvHvkSAEjekr5Or9qkFS4nOD5NCEAmtlzLtMS2S
UY83Cqi18NS+hcC8kN2PahXU4OGk5pii0GPkVP9if/KfSdTPpRU5Z0SxDYwfLRuFsFKK+DNUAlSe
N1REGuSifWd3bIpgbyiiOEkU40QVKNqAB4qX53T8FclJDacJdMHfiIVn9zz2n0xAygSpcydFuK0/
lxvuHASHtJMyIKcX1e1+zHJIhHgPwTieYs3R8AnCh+O3g6iWqcOBfuLaezvm9mmL7qhgAjvNqMU2
+tmFmUyIMYj0Ii1RiDL411qdc5tFLilul5Au+BkWN9CRLHwsCppekj2VLDwSKqscE4IJerDhZQzc
xtyq7jGnlTFDjtS4HKEcqXd9+eBwHJvn2W2KyAPp4ZPvBpbbuLFTmGNS/ehg8OgFmSvpKIZMqvDi
kKqYc+ET+zcDBE+MNgfcPy2G8X074iz7mQpPXy9BBIDxpu+Nzd/6yfl1xZBrfWEPJefBQ7x9Yu6g
BPXrKrXdlC76gIZs9dzCJi72mRIzeJVDFfMk2t3N7o3t8XvaaCZFumyHXCKv3lVa3UlhUpav8ezL
3rz+fs2ngj7TrB/W8JMMWQmc/GhK1zTgcu99kSfSelcyO/u2muIh8DuCyM7BtWfBpMvWxUKMtX3A
mXAOOO2dli37tS1Q57QReHLIOVvH7HpDEm4JCmSIIz+JKqBP+AzzpylRZ9j42A3kncWH/52Levdu
qtLdjAoePzPChHLxddUMPThXPQguvyfMrhXYzQkQ5uKNYA/RZnIbhYCM3sCz6FwYKio9FE3sJd8c
27K5RLFPv9JL/Vf3at6DGyY8fbipUiKWqPZWf/wAUeOHEZ9vFAkFT+ey2928B/OGvqeW2gHNAj0g
nzXlGRfWqAf1VrucxjpOl7fxRnrIlKaSe8JUP/Jh1ZmZQHUxbLz/yuRLL83Aek8dEGDCb8BCQKfT
vkV4gsh07pzXnNB61Dns0S+COA6bA1os2Lg84jhIhoIQb3T5jxgorvcwhNc5wWMTgi84MQBLjjfy
Gjgs+JqYI+sg5xbcLXCoUCL1SMiXolmQ+24LaXD1R+RGm6I/ukoqumi44vKdnRKihgAFdogWjR1N
rMTclpuf1Z/mVF9BYpabr8mG44vvhDJYdzS/bwv6AZDBsDmZpDQ3dm8vTTWH0Cs+xIqXfDqfn16s
a1JTr6QzwfdyST5HXDdRtAx48im5RszEk7W7bMoJ6Vd68uY0bnBxwxEjWmcirA6EWkSIQIgQxikQ
/2yJ1riCrix/X7rHPlEKH5PGRhYqFhcSWa5L5a/jsHx65Vyb9XD1cHvel4vRfhRr63r+pMyYsgi+
8v3mii+ql40YpOlZv0TQxj/SB8e4Xzh7WLVABIShVu7Z3CvoM2DQ38vGE4cEsjdxkltBZw+5nO/f
InJj0/zjypm3ya+mcWuof/0v18R2z05qS8I2NVovCgYkCSsWQ98Zci4ei8qCfohRXpjdxYRWuQ1k
Oeot3W/5S5zlA2Y4YpB8xqAfPp88OtQ+Xgn9EhfrdypxmZA8NgMRvn41xX39RXEFAB2SRdB1cody
vlIh+bibQ2zyHZt9HT3A9/XsEUyuuzdAKqBpD+o2PbOOdjjlGYR6/IGx0+5Li3R29Bhgkj5vh/P2
QrvRPbyZA+s5QWXO/Imk8e9lrCBCkcByzJfxHfIJiQ3KRltmH6LUkpzo+LkyAR95D7ZGdIf5o26s
DEsc34Sav9lQO4VxgMtCTn+KBriTvFesTsZ1kd/PTng+7tdFF4ghnx166JGrwW2dh5IqAKCYdoJJ
OkKMxm2UC/586Avo4ef+tm8RxwsBZXFmySuCd4EnHlPEAmSQP0U5A8O8DKRW6py3YjPByGgWf+XT
OZHIByfuwHxxIImd5pb+bibB9dA8+eyEOAIQYuQr9oIRiEWKYMriIniaPBD9JTxeWAho+2mAO9mj
aCjGJ9KDrv25EW2AdJBVB2xz40k/GlPOtMQg7rUQbArvStRc360XpqKOG/5o1UAju+DEqyc/dVcQ
2dt47UwATAnOc/PBIEvKm5Ai8xRQ0Gg/2CMosPZvK2adCYJve3M5saf12RjPEfUcDrwPt0b/kz70
4fSMvIznjdOTu6QnIA2NsJSLf7JBRwyqdAJE0i0G3CqsJ/8TdGr6mFJtZxRHNaHOykiAVsXxO+L2
1sIRXm0s/t8tIxOo7ygUrBydFgHibhvxYj4dQhqRThJVc2UzYNdGU2fAlD+vXNZKbw+UQzO0GI4o
nDoqXIzgyTllW1Ct24JbkUpGjHPd3pAeUkUAUHGy2D3zvYjsEcwUYvQRelRc9OIHA0qYvVByPxTN
QrYT/IID0TsCQRIAZKsTONK3/28MZTgV4wbS6Dy5zbkfwiHojbFarvozRmge7CHTNQ8r/dzCQ/sK
Su4hMc7xqYADhPy3WBAmLCJK+ajYQCOZp06I8oatDkTWo9aqsDk/LTE9PQ6lQyGBV2+QoM1kp2NU
I4xrenVV0kJYmPW2HzM9h7iUqviDlYW90EWZ1zFWxR8kqOTr3s1GNtTglmBjF7ZHmmNZkXTxafg1
eQCwSJ4jTrgJyUogJdSxhveA01uUmhSry+wyU1j02Z2oviEQiKQwqYydswdgjTk3kkhFpeAgvM+L
GF1Kzps6lzr1Jtw6LzMMlSbaNY7aYoYdNxnPe2mdNdsTvMoLMBahC+DKpDd5bEYGoYSssxei9E7U
IV6YSxV8fEIMJmrpGuCGyXsNrEszBnm70yelHYrVcz4rlgOZmKIhiW0WC6YUDNeF2aBiixD0nGlc
xYieyKDJIEAAC9YLjruZDHYwiCSOQxj2BNj+shEsg0Pxh4b4bZ3zrCBtUz+F+CDUPuEUsnnGfAI7
Rs4ACdxuR1aH5GS18XKKBAaV6ywEMBCeINDUNfAWSk5w5Nx9Ys7PChLrpET0t/SYk+W0OhTMZyOC
uHMKqYfpw8XfAt1wmzNYu8ASgcQhQGgC2GhItJ0FNW5RIQZFQLi49XAwipZTkNJ/6FnjDgB8Avy4
2p68TS1m98IWvicQOiqt1hPyn0qyBhhwEJ+y/vZPgLwrgBk2rpxKAO5tF59YAgIlnIdNgJdzUPXL
XtUzkoWTA7ZIbtm10dBov2/xMORw3lYfbRjYDhsGSnubyCg05nh0zIH9SNHykjN+xNTCZIOLXFRi
1uunQ7Q2HInm1+iivh6nXUVAtsJFsApPm/H0DI9K9sSW7yxlN+CT43iGXTpyOWwQq8iAvGE/wQm/
GxJdhzNSs0QQ0WDW2hW1GuM/wNcEGBqEC2ooJASDxGlPFvh9C/wKRg/ybFWUtqkRbnSqJbmhxW9L
8E5ombaKi+bcFzWSJIiaRHMjYPhyJY3lGSQyphSEsEDZ9BSJX7S0G9gNh3NYHDoQ+4rrj7GJkqPD
XWz5Y5Lm1SES/DbThiiTrzxhYL00OO6hPJITzMKBR7owRfA5h9gY2sfuzemnKZEzMUJy8U3UlCaE
KRcQh2QXJKAcdLD7qTgIx3p5M/4K98xeOaCpUcWcAVR0xvJ6chIQBW8Q9qNuJ6Oglh0NvgSjpaXN
yBQFg3x7xE6yiuhUIpzh8zJISqSADoy4NG/Umncmqb9xxwRjUrqyvi65w3AOIDZHfYDyZlnuaxar
wV5pfEyNVlcrGXE3L9BULm4HArvhAwhcAp1suCQIN5tEtAaJZMTNfDnFlZBWNQdvptPSopD20GXp
OZG7i8KHX5yq0OJDm5r4s4tKaMRDMRuazfLDq7bEl9ZAat28AaF21ASDYvghwZMf89P/NMas4BNz
yfUFSTTM+uaTUOv44tJYye2XP/OhFLINGUnZehJcdyGDOxPKHFTOIhJqC0x6IJfNehNGOn2sRnM8
8nFvW05r9+uclwXXRcAE0qQRkfcCOnaegBQ4rhqLQN4bBjXVlmjMZHiiyQfdLEWaol+KeijvvqWF
djQX5cIuFyQuWuP1asvWYRDVR3aD8Vr8vbZXFQlKicTzhZCMiHdOCRZER4b3O+r90rvs3T92Tvzq
PeWG1KOKS3YZGPoArbJ+WclZxzxx4IljnlwQIFT3rfPPvMLhotU5KNunL/mUOtX724vzuVr+OMXR
VnAxZBd4UePJWUsNbxOQmXtoIrbS1+zHH/XReGDc5NbarrSEAWQoWTjGIPCZ8jxY2zwq5lVactdE
cG0qmVANWzIQd+cwhifcQ4LOUncXuKT5A5EKF9QYfva94fRovcFA/2yeRBwUK06F3KLvcEtoaCJv
26jiPhBBk0Xnk3XhwEp4jd/yFIzEyuS9XOantKWqVg446D5OB6AXhv0zAgLErJgJ0l9l1dAWfSqh
RrBk6W+DnpWw/ujDLgF28Z349zU59fQ60cxld8yrgjcAOe84E5G48gFzZ34kQi8grCZdKBPTnTTx
7OSTQGicY+ZRrizCHpEzC8Fk953PEee5+ZrngG8UzrmnyRPxCjsBJiv4axXMrZ1UmDjytJgRJ+bl
fONwMwhnOLPHMcHErGUeOOIlalo2GHYBwNntCdUXiQo0tUZIsqxfJCdXdoIiQB/0NVZCId3hsCBn
YehxePZjKgm3+MVSGt+Y3V4uV9JffA9q5Flg6rBhrF9ynheDYOAihn0g5y7dAbfiaoq/0HlQQc/c
6TL23akKwjoR1CLivwY31vbShJQOu0c048eUJPO81fZfMnIYySNQqmL/ZOKHdg2kyQmewpCzDVPP
cytTVItpEsRrKnZhZFbJN1O2pcXACA/AhIIT8IOe9ptp8YjWy3+EhP2cgkBdKeTK8pHTsAmRrHnT
efQVAAP3BAfmoFzC/sIjpvHb7nkypeS9RI1hiKajnt23mlm+ZXZAutubnAIeO7inmOdLJ9eO+Ei4
sU/yWRS88hrEbkYMhmBNhNpqHIlsicoZcJHlIxLTVBUOCTSh/e0fVeR2ayXFywPFUzkPxFTgjugn
UJKwiG8LPpDXFvkFkv7Bx7y8uUpieoBVIg57KYa9i2DvF3j/lyXB13QYpFw3vngN5N0XnjprzVCG
uheuJOrBFj2XGO4DV+sryRzcf/4VmVcLASw9vGis6bf52yS5Fmpy7BdxS0T2lwTvm/PKhmTd3MNP
rDBy2vSb8/nz0EseSnY23bg80BzL7QI49Lyjet0YsSq5VQ+tk1ul8qQkNZpV0YBOgONc5vcJ4Y9b
CPLK1YS8/7udYWkX2t5MNAOfCbsPmK8Gux7/fb0YEA5sIvGr4x7YnrgNFA2ZWlxT36SZCCpOMEDD
mI1U24s1CTGW3jZVKLHAVjdFH7XmOGns+24Q5fbHRVLEpRRXDCLppeJ2Cwp5gYM5YyxpD1/kX5av
48lDU8U8xTIKSNIzqDCJx35LaYnVW/3ozGEZY4vCGbDRHHknnYzBqkCRze3huqgB87DUknVC1YBs
/44yEyYBdVwshOXs5nQL0pe3ZfL+46RHRA/33W7HHLlZz+1P26ieq+S31MSIDW2U+IyWY+uRCWMv
bg3Coghth5j0Go7xN1x2Bp5rVZlmvbdECMrrHYy8dV7h6xAXeYC6M/GU1kFaDt5GP8WFf4LHZjzt
2cCwZ9Qv2DqE9/y9GHjABCc8452B3ko7/ox4CBEN5I6VBhksFDMVCbhB2lmNCaqmx0GlDoqfM46J
GKLkXsDjAJ+82tMXStYnKqvSv0HJgS8w0HU6muIzUghhPgQiOOloJsl889gFBFcCBeSv7ry5PMWq
aQx9NcKwiwMSRQ7kPYcVR9llBjMBZcrY+OJXZfgFsmM8uGg2245qaZOTV4R4BZ1qseD84SCIbwuq
NWKRkSl6r+k9hQ7OJ8I6QAfYil+C8/nANE8qOshrfOWSimLbQp9G7pk2be0yDFuGYf4yKK2Fky2T
1l82of6SQBRToUgBzh7Rlfs9gdJREyCmC0hOfim+WqK7xImB0ytgiwDehxXMAAQbuGZsG3LQ7xj4
eagbqH0WO1DyMLoeoRJY57ivdASiwBPCluKOFlBnmUVNItMrt0Hx11jevLFqWbPnKpliD/hyhGEH
jQxAkCh0Lf9gdX1qB6E8/gU8Yx8PaEZCuHdzETWUCLvoRqeufkF4DLyRg0c/B+ZWudG1Xq4T4Hbh
Zk8CFcdWg1TwFFVIxG8AWza7ITvmCLWVKA8i5XP+m54qizeDv+D2N9iy8z7A5l4R69MZTBv4U1GK
IiwRZLPjn0MkxNvGFCLMdKrNPAZuIEfUP80RyGL+JgeCgiKzSA4ywTH5bIzIQiEmELGVg89o0mF/
uKPuBp9dAKjaIjmf0sSUaP9pm1UL8bV65COWU4YOQrXOziNwwP+J1ZdpyKACockwclTwrcYQTfNW
H4R3l+jgkgOPu05Y272M0jHUeaRmxAoG1sU3GK/fi3x74yfw7Ag6FKJDxDoJHQpNMzhFNLvjXsqW
CAlOys3dfHChIybmbpLIzb2dAVoilo2omuLQMJbTG5ESfYDrwFQoriBQgaWqpVeSYyREHTAexjPI
2Fpy5sMK+p8vWZD14DO8msV8yvPznvaCFv6EqSPjaBG5bqiJWXrYmfv0e+eMSUirg5hVZ/MtwRdE
oCZoGjVvPIdLZFMQu/ggFWcS9Tw29aMhwA1h6jrImLPjdsSn7nIw4elxFhm998bTYH1yL4F7O8Al
EgcxIijuZNU89fQis7jgJzhOgTsQu/EUCZUq4LXYONFaWp8gVViObJFTKea+2mzzVIr7MW7yHzlV
SqitbwRJUvaakYuEiKAMCYS0RUHndaaBR+GW/IDGCngSVRjpBEjpLdQXbv+An8c+paL5kxMZvA64
+sYqbrYKkeXGYweeP+EiRTT9iGA4AgUhvZFhjtGZs8kU3puJDuH+9HM37pKhAdHhuEFm1doDbxgS
z40kiG9+cZ0+M7FAeqa67XHSrt4HDSiyZN4E9ceeLZIOGKIYS3nPYOcBm4Qj6m9l95kiQ4EeglPh
DkLsIPFFfKw4d7kU9aEOM9GHye0FnTMiu38cRu6OURiR4MNkzVMmMMsXGWToTqS1EhRR2+fauKgn
QOTkqJFPUFiDA8m9dNY9qK2hrRb4nyaGQx6O1tz2GEtRT8OYgK9zKecFaX8EhyhixFPUd4izCEkW
wCgDMt4YTqI8fR7arUEgwpZ4T0AebKBsGkHlgKa+1p2PmZ5zbE1+SjBgkwxfM7JAVe6GIAqXqdzy
eJ9mmOdYXOhjgnMEdpGnStit7xm0qTCCspZ9tqmgz+aiEhkqXPMsXsrveJRzVE5CBEQGYqPvEcVY
F28NFyIOrFQxh9NH0LCfs/ULKO2nGEPO0f9IOrNdVbEtDD+RiSAC3krfKCBid2PsltiCKAI+fX1z
V1KpnFNVey2F2Yzxj7/ZCz9vOFXvtcRPgo/nfCxQUmG0NfTJC+CRa8S8kqJCEzduyFuvTcAwZq/v
/ZP6F0jIxGL+8GaokftEbYnq4xHoGSx5n1OeLvu+2bKy7wGe0UxG4EFtuG3Mai+Y3ZVQ7OKoP/FB
/oTBIegSvDF3x7/INGa5KZBlnhEHvr+ZGNsolLsBnLrpPx4AF9A6T6bKccuxq3GZ4ZrAlJmfgVFW
nGfoGZ/G7nUgjFX8pgnqPEzazGllfXyOG5wbnZ7zOHBiVPg7KR4FEUUtllwdlwq6zaUYn/ee478i
Rdrs1zZWwEjG8h1wkvX0BdUQi7U24mEPhY3ohU2B68A9wI+HclwTpIIIVtUG3To1JFXI9I8qHdUu
stU+9xXTBG4uxPDmbolf97yFX/blhGKiimcDdRS3GeuF9hCmrqMvxUirslVHOlCzobGH6e3dZ12I
/5hLr2h/gWkY6AoSHTJDRsjCl26QZQfk+3vGIbz+wtaBxHhrQwteysOJdbDmCjRydzEOO4o58Cns
EjE3G6/fnmIvVQxLaFAZsKD5418jUdpXy+dSM3Z8tdb4qwFsAFuSIpWXHdgh8zlOZaAXrK2EfOaw
fIDmGyj413QZG4XEKma9DGzB1c0vNnWsbGe4pvlHYPyv2rzPWqoUsXow4+Y4z0pUrH2nA/ENGUCj
7M5joXWm64WGVYOa1Jxl+LbI1E53fMVbu4IrJaBhxv5GlX7TVujBaMij1v4H6ixrRwuGSw1l2Y+a
BYt82GpvH8ULWScYWeBH8lveTaVFW4SIrIL71c9uLgq4IUNxkug/wBbgpjh4QGBhoEWEJzgHWD8S
uNusGdrn2YcOeX7ePXQYibCTJFNNMAcKb1PmER803OdpOf9620VDLvwwzecygTRY4Aqvik/0AZV5
WT33w7xbkR0IapDpkF7F1/XW+Zo1tR/xxlabKn4vAmiaQchgrHbj9oEt0QEIXYJbgOKtnN9c3ODW
27/XTFshvsbrHcM2ZHpwQLJu80mJWZ0NWPSGalFzIpgb2W/nHjWT60pm2I/QeLlFe2comb7D5fgT
0ZkJgv/+hkepvu7NXv/IUpApAgg2gpbiSeN44Nx3QhuZ2w9LBpembyObBsaOQ5vUIOi+RPoeUhOB
euPrehi2vCOYXFBvIFWws5g5U9elAgrQLVyMzL41dOvTnqeN9hwvFLA30iP81xQjM2QBhWa8H9OR
jqRlACdKgoT1PQLkcJb3OeUEDP6LcfR38PK8Jr214Ls8j6UNDI13FdqxPr9DgUTTn3V/xNjD93pB
XpI+5v3ramHBTAYGobCZBz2sKSDgnzI9jfh/d9yys59iFnvs6Hu0pxg92eX8ab5PzUQe0Our/st/
2qtj48p7KpLOXfwgreu0km9TIox9/Er6SIyEb1G7BKOxqCikNSfj9YQQL1JJinpbGmujdm7BeyeF
9wOffnVZ0u8V+06YcmyhScOmoHlSEN0LB4DthE7EhtK31sjjFvO1jwm26XStcU1vDLaf/3hSnV+u
SK0BFA8bgYzrMyZbZwM0Ytqb8zhwe7aLQJ+dsd27MCj9Qc6GTbUb0ADmTEWzHOrNx5ZnfQwTyofB
A0if8B7UhPTt2RC7iGb8SrnfaW4hZGcQqUnnBiMtzDbC6uJs0BbcouukWIKSKHzQN8IwemyrWCiY
xaF2Qh5OCZoowhpadRYXCC5pu5N2wnzhHdA0KdMCLIhOUDT9o80NAGAHUjH5nLol6i4s7XQHWSgd
FmPsTMATa1E74dEy8XsFAEXNAfA0B/unLQZLA84ODVssJItxjYVf0CcuAHdYUdwUJ0z0Bc/NaAQO
DTzAg8yYku/FQSSx2vG7Hbga4r3Gv2OuIFwpACb1KSzXCbZ43zFLq6wN/G69egezi1PQ6fkUPlRH
lfP3YhCgefeQjQvPr40AriB69szFZ6UmsO7wqeite3PRxIFj2GKMC0BeMQFQ+3xeaFUxzrSTfFKa
AKue6muSqfAFyW4MmSgNPJbVULDkjIuvrl8wY1VfQtWE0x7ehbIh2HIhB8dr8f77wm51qhC6LxFx
BtMT1PpwAu3blGA8kJorT1ZkhowEWTIhlMRCd5ogp3JLVEu4VHoyd5gwByLuhhGR303hl4S9Ayml
1IkzdGwDJqV0xGenD9mhFoaBNRpgAqkQFALYqYkW8W/u89fT+s6bmUoDjpv28oG7RqoFP9Uro9J+
z7qfUcW3QOXq5O1C7uUgxIkWyQxolfeJOVgTlZMoN5StheHktg/HQUFVbuRe3+DDnIPtYv8LZSA2
0Hv+8pXNdtckHZZaAgWn9gakcAme6vt5mEPO4vqEl5VjOG7xXCGzgbVDK/qtzgugS86A9XYGUwUl
aIY28cLQUiPvZBC2oUaBATQcqTB6prJz4UyBVOQ2eCz20h699WQUSfB8+N74YhwXeJ0yA2D/TwHB
lemWabTRpy4Fdw2uExxRDzj6boanksU9jCEUZY2rAs1vp1wG5nn2nBORBXOr4YKlqtKZrYDBZKxv
cS4gfTFw1o5uu9Y+ls47qjKRBieyouhjwW/w12Ge+rJq4z4Rvq35RJmmI+f3d46hjX8mF/mfk7Az
5FDZfzapujyDqwva2D08XqKaGvjrUAGd2BhW53Xedv91fiLmyG8AFGGKoOq1Cos9LAbS8ANgDeEu
45eZDGEISphobGV3xGEnoFx85TgjQKvAQnLiyBE2Ml8FjWc6c6e0AVchkYqQABQCA1LlH6BWtEjm
kXA6WyK3QrU4aXqeTIfwCh9zMgyTB8DabfWkxyFy2gO7Z+jMgfcFylDCkb9T90N4dj8jKxCn/MNF
79YX5ZjwbGkJEiFCHoNSKpkRODRsxvkgev892esmJg+wFk0qxKfFsjJ60Xv6gZt6VNHbcP5tRmJL
reSENJLxB/rfazwl83hXM6rrm4MMT1Sjc+gb2dGGxGwrnw0caUMf42A8lF0ZxQF+wFyjZaFC/NA0
nTMhjqAFyND7QRXBHYHxCx1osy8zZUlf8uKedBpjsCLfYg33bbzNroj+qzkEMLMX4+M1HuIow9Lv
rGZTxjqNrk+mhwKdSBxf7JkyZIkWeLTB5b5McYIhBEQHfr+k70AgumoSKME/JAPUJ60mXZA26R91
kzS+LbhVKGG+q09tqP51jZ08QK/Gb31ihsM02oUqznNlMZtTdH8gvTDRjctUaIzE7OwhhAVW7eG1
jGFSWoYcFxjXaEh0aVnRMOVz+PqRll52lIBh8fccjRHHrfVpL77Z61eorpjo0IfEPwt5RSDtOIMh
V+lJGZIpEo4Y4xYEvrQm1m86U5I74W1gakCvP4suUAxMmZtitgWshiQIjbh41B1Y86kwIhAF/EEs
nzUKBR6wmwvgtWSiD8f6vhpCsbrOqVC4Mu/Y+sAWBkzA0cHmgie68HdQAVawt2FCba1vcOcgrTkD
dAjci3gu2BVSBYamHlsjek6w7IAt9wZiRxEBka23frsjV5kMYWo9otEaAxy+iUjZ6dHQfTLB6q8E
SklSgOqLgSNGA9bP1PDkWG0psCdS2ox3zK2571nK43x+D/t/Q6rCq0D5NOuBu17f7yiX5SnjOSoI
ct6u8QtPifFlzBHaizAmeiK8/q7eOUW4YohxOKwYStbvCtmxCU7odjFN6TgDKejsEON7S/dK4sxx
ncQ1lTg0uoYr5brsU7KjBJX93HgkKj+u8+HgIsZu4JJzb4cND7qjdCQZsB1RUramVjNiHOd3LKpv
i23SWYgNge8HaPkuGbpqgveEb5f1vBnI7rCaNe6pBmVb2OTanTOi7u6sjUxQF6V4WqIm0uy3MSNM
kC83IdtoPETFsGUi+jShH1DBoeUU0LaFd7GG0HBTOMNw4G5gWrFpSh75Az9pFM1CQcyfUAlIwoEB
n5uBHeXzN4YMSKSQqN5TvBOHLwcHgXb5C4lWQxtVAUPFmIY8oFtRdpRWoRr3aBiOghEly8VvnHd2
4egIFAsduZunN5/2b9KH4eZuyZBFn0muEqD2wMUYZCwm2zgvKGiUSMuB1bBdkJWA7LAKxTWBRzlr
hy6DWoUQHnuwvAVlXMZcIskPktjbyEEvWbmzcj5isFmI9ztBwcgeY9P+Ys5A1vvF1oAmuOZxz6Yy
8RJOGFPHb3n+oCCGDnsjL4oXaVExYpxBGWX3FUpx0BnP0U91NqBuKHy++08yJppJbuSLR38lSHCI
0vNLW7qFy/oEF/8KlAMlLuFAPJlzQt4AFr7zmij7h9P7JzbYwlxxmbMBtZebGzUpVfyuW9RIN88T
1HKsvtPvyzlEniE6w7QeB71x7UjBbw9F334zYEPxxsx+SX92L7wXfGWTOGCoSFMN9yuM36E6teQE
52irDMF85uccO2QhmO+fWtLeBecNuVuLZpgHxi3fO6DFcTArxlqBpY7drSVRtHXizztCWItRLOk5
evyM6oSXmwnRs/AxHqU5UUfkFKWj5XN9dq9xB7Hwwthg6BISwv4TdiQ/mehh4dFfeqpzDX/paK5B
S4BcS5z3n3XxSlj2eSK6BXEe0KBS2nGHTbhoP6wNeLP7lnLB2AzdtoeAhdQF+tGeyMjoTYHvHpwr
V7TwN78GAGvGt5Z8W96ghEUlbIDDftJNeGos95eDt0h0m+jeGyI0Zgyceat+cmMyMqUKe2/NThIU
auyC3L6PZwthCTJgiok7v3HFckxCIyiBJbt38wFDmW533XPpq5H0KmskuiJ+CLeMlrHD6k1uLm2m
X/9BR0Y3tSp+nna2uKB7KZeVONs/7lPDUegu1g2gJR+8xa+DaxAWcMAXcnuHjpHkd1xC/0vhFAER
4qxmC+shGhnpEhfUZNk2KxBOPSwl2bIO4GW41NhLgHYmJPQLuCOI4AtHZsXQKW3uJQKt3hF3inTL
gB7GWNbsOb5L8JAlw5InJJAfZBoBalBQWEysTWYjQsyGFx37rD1eXKFiE9PSPggSt/iJBlQnhQI7
nC9ipat9upyuIrP6m1Zxt+j/XT2aQMdkvgScNfmuKQKXV6eHpkQ2hO02mjjmqf/QMS6qK6Lzde0u
NPZkPeHAHVNksg86jB7ABiJh9TZ0OeFKmyPBE083D/t9JvlnG+MiennY131ii8WKIhqHAIXOldGb
02Bd3JbouSurzqwdLIlQpobD4J2JcylA/YXMROfWgpTK3QceynHJGdHi8+o/3Of8DnuQN+xibyOB
6ssWn6KFot7SrzymJJFM7zS9Z7udk4g4u3sjSCydIW9g0Y7meYiHRyilOakDsAd4qDMxqBhiKmdU
yphhovjy5Ij9C5tB6VFhDN05LMnt7EjEBMcFBo9BlTXLI/bon3/1yNM7uwXeDzn+p4K2g7TinN7Q
MGQ36xuTVMHtUSK20h3IqDGTyrTiB5ehvPxwWLKPbhaE7wnzPyQnFOZAAwMk6zDwuE9Ki3kGS6XH
fXT3JPt6HKLp+nvh7H+1hwN+3QgIg5F31PB3VLgcLG/8k77hHY+S1vxGz4ijSmPSxbAdPCEgMrTh
CPkAJPEP7W7a7Kr599hb0Zr1eEGf8ImLELGjBEd1tE1gYjDTGHDg2pa8d8QsLpjCXwdoV+w3Cesg
RsjGFsMVt2Yf878RwZLjAcFnqNw7g5JJqizgU3lGCgW95Ykm/9/c8eyRoDN5JvSreLloiBozaCrk
X9kvu4NXzESQ1arP+rORuZ0NGp587RE35XKgCv3RdQ6P1Rytj1+TWqN5cIUsYLJQfhrFX2WT0k1j
ijNUqJPv1hcEKP73cNVAF6BuWzUJiqypMtXi8iQv0fuUjrJkMUA26PGPILBMCOVeSg2jlBqUG5X4
3afREeYD24BkauOmj3c6g1uMdrbjjPwr6tPvpJxATLFV8CtwAb4w7QzpGRsVOA8Kk4SOCExeeES2
BmUOYwMmCZwBd0eZQczku4tEjB/ABOVopgI+E7ABHxQMfZlbO5zJyIF4+goe9z0jbTcfuEAJikgw
aoE3XYLOkGBCf+eXgBOOkHah52bONxQJIlRxX1Rs5l3UjDAFarxBFiNsrTkL/xdHv4Amv/PRkphM
Nukd0y0FNfiWADgfbGgjW/Xm5bD1LhsIkcFeHE792Yf/FPExTOc9hlwLYrtYN3KSO+8Aq8JguycZ
BF4NWAeFtYwrlZB6+j9POSmYvPDg4L234yHkmJtBDXVLRrZoLDh39IQLN6UYci6nPHpsGn5NgnkT
kx2wFO8uW2efcxsBNPOewc9sIDIvsRTT/QqMmNfr8BASoXWCezrDm3+5/VofMBdKH9U5T8VF/b2J
zyABq1Y49aUinYwL4Wq++NIiJpX/Au4txwvRD9nw30kjj4xuZOlclGkbCg0edcHrhAkV0DIL32b0
hcXL2RIAkPIyRjb1Tg/gDYEZxwuRvtE7uUcySQTpjRqfaQ2jUpgcPMbN2xkxLycLi75VGleEB1Ft
4+mb4gT3Ip3AL6H1iH2MXuX0ITP4ljxTEKnmdMVDn8cYEtnZgaXIxLaNtRWwCTdgQV4xnK3xFt+x
6AsUQj2q2MNUOvCq7p1NWrhGQHZr6xly0z9yVnNoMI0g6W1xn9Koo928MZhAlQdNxrYwutXkHpiX
/q6Ecr3hD+uTMwowNN5QEZDioAJg6SFdGKEcuuBRSwulYE76nvUnw+CSXEvzkXz4D72tI6NjB5o6
Wx1h9bCFiI2npfpHwB0iQtqpB8EzQTQ2RT/IiI2nCeXTbadgr9WsXRRo3vJFBbA8yfekRMLrkPFe
jr8I2yDjY1jADA7fB01wDAoMyvFXw+lAhUv/2ZCkDQLAlCMk19160rukiAdnW7zwoBYbw4k4qIb/
wt2bEFvlC3PO+045PDA4xAOYeDnm9j6etwZTcZwrb8srfM4+rCyCZfwbxbP5mZCsVGVQo7w3vFNk
Qlf2cEsH5A93L3x7sBPM+qAYrXM51H008U8whBtUPqqvD/rUYi7MPEFkT/K+Xiqw0wvhwEwcRY1x
55D5muDnEJK24DNBcieLxB3+fZigMIL2HyEjKLOJQO3GlFWrId19uWFUvzlSQOLKzDWL9N5msMch
xxk8rVYCJrrD4u9znAoDr6clZAmDxQ2N+/oRXWUbuabAERv/igFfUpl/jTdy8KGUTI0cGya6ArmP
mv07eOxpFvirpuCsWUoMbVAlm4TSUZNWcT1dHZGd8YKumV7bAND+bYdAHpTutoPNPopwmfdIGou/
CHpVbC+pfLcPC50tyuXx78CZwlJv53DusG2mswHSiPNQQvg0inCX7aX8OmweIKZ8l48M48IPkhCC
P79mDnhBtYLzCwrZvl/7gzR5etqBsHq3+wOlZHU2AMR0S3A7uOD83uF6VC8U7j8bF7FsANIHnEQL
RRcAjttROPc8dGGM+JwjllgABw4zIeuVAqotZQ7LqzdalSHfo6CupIg1uMEAUb6eNFdbJligK6Ge
fCuz8/sbGeCV5CrQ7Vyyn89wC1fvahEepYFgpND4HWoF5oLcOoBDzMmGHvCSCVnIvtmtKDfBA3RM
zzRPAN7/oGpMbaCffgXXC7rRV+RsYdbL5LoSQqU7uLPsvmqLjlycrjLWLv0lFg3uYy4UDn87Rt1+
AUGcLmY8w6bppJ3g9WHS8uLvIPEABQPBBoZ7NLnix7bsllAF7snXUQlID3Jf7DAsKRgNhlQ2xLhs
vr4ErV9IEqlJ4CFKBGZgjSOSIBKMQODg1TGqPmoRZ8Q432c5mqJ4vXvfFYodfhFU0Hmesa0pzn1G
OxQZ++r0ndTpm6YleMcKXlu1I/Y5ouLxUj8esPalx81iQYKDP1SJTDdzQdMiRmtMvMoTCx2a4siH
JYXu9YhnTVjNRFUhgxANohJViBAEuuwEfjPMzxNE/PEb/OcJKx5mIC8IH1/YEjeuW7y1H2MO4dpn
AlWbj+h8eGIinuPp80bU2yDCkonbKyJliXQ4BL5mccDRtwQbmOphS1HB2jJy0ZDoHe0afJAllWEi
IaHh88Iv57xmzt66qgmMCqGhhrGHT62y/7UYghW8QSYZxJEV4LMfbFsdwgUQL+HRuij9iqUbUMxZ
vL10VKODUt0QAFg4dVWJpOBrfRLOE7QAJrcsQw503MKAB7zpCZ9/aOTQgu1KmFQxyuf0dEpX2Nf2
zSskWWGOIlRg/KdWD9UkgKUgT4pnbXWLBiUbVZqGEutfR/MwH1DPHiRIokF3cnBJGROGghCLLWYK
Rjd5TGUEwM8TaZIznAMAii72I6NomAzHOKALHpNTi+aZvrP1itPhQJkM35fGGHY7KiQHLGyOYGAJ
b7aBFPt2qk0/WNAlU1rC/M0+k+nykJWONAlJXsATHktbzLJEsVWYlXOELEPBKkDlEgI/6HZUORUU
GzR/4N0FUP6rwy9iYOuQdf06QQDQiJbnndVJPWOQCY9+OKZoRbmzPMLm2Tx96k1UU82CJAfkc+N2
TQXIfacavN071sxQDTY1VOjmyNSHlSFEUcKzrLd+sjjeDCkr5svxhSZijYx5wg0O2V6KcXEfG9qk
LQ0kOvlCSYEqqwUs0ulAHBgFx4VQwQznykZFtVQwfhyZu6H/WQiSYX/OABDCRBHicsZ7LaGV8OeN
PipjLdxOfxCa3wzf9rl1Db4zhXZ6rC9lpFIt5B3dE4tRR5MM3ROyJ/4osCD6U05f1Ksrid/aZ3r5
huRJZCoYKcN+pLAIYkuutC0M9MrWEV8JgwcmjRMxaIFXQctTorvANSS4kzJn5EeuAZaRANxxjV4M
0vvqF5MPiNxRwZlDMd8+Ybj+h4y7jz1CPZgzEWj5KmoqOZDOQQM/1hW3aZTUwqP/mVw3oCD5CR6z
y5HtcNUxzlt1NF0vH/iJimZ76tnHwZG5zNsnRpBZ+KT548NINjFTe7JvuaSeEQjjgywnGG6NQzN+
xMvD15av5Mvwj4Hm6rO6r0qTlum5whDbZMDRCQyXpk92zjvt0NHhoP950zsLs9sRL50WIyDJjmEn
q8LU2TpcmPeaGi0EdpW5eg69iDA/DFwEd7KpsNihPHtcPVTy1Fa4IsN/YrKfGzTIH8ksFpjtwF94
XsYPhFV/eW4SxuXDjVhemOiJDQNXEQNWVKB/AIikdvNvGUfCJTVvL4u+dUtDkZ8i+vE+ybIZCMR5
yDx14KqLb3ieIsE4qY6MwVnlMfrC2pdJ/OfUcNy1pjQm86WmYF9c0isOMobGz1v04V6I4joCQjPq
PXFaw5d/j8oIEMy0he3OAmNgUfNSmr+ZgNJCY/wCQAAL8zw+nAlZGi4xTqYq8IUdaw4m2Nv38FZ9
A/19wnZVrSRPmRFXiZkYJrhATX1QLtk/73pRvdsiV6LOWjHGDEC8LhuqCF7k3sF4Gz5GgNladvZ/
QKQoqNk0IFmFqUFjOTLfjjmJaMuJm2LHzPrvsQJv3eYLXSPIccHsPckjNf4Fd+jd0uwB3wJAVl90
OwS+TnsZV3NAB4CuXwgbYyJCv0qvALfiyPxkPfOIK3LxL6BQgWzs9jLdvFKL1M7A3Z8XP9G7oSdW
GEQLpx8KFLA7bfpzxT/VXiZf3NZsmK/Y0gxFMBAmnOB/EvC4tGQbeZg721u/2UgukUDxHYuci3+b
EIY7USzd7//x8ydnuCA6QXLSvEFBdLMavCXAeXnj1VzxcZpHpishfKbGVP0vMPpg2e75jdsYjRJ5
cf8YU2p89sElRI75vgx/3iAY7AvycL9upEOXeQKK3k6MHZ6khfCet60L0WNLM6jRXJ05VWfMErCZ
ubj8fFZl90ciGO3rV+Zq+TLN51swevgSxVRkIDScGbdd57PeMjrmxR1XpQeeTex1PMrsvk/GnTt0
+aXOb5abz/QaMWQmuBqFtYAt0TH28cjBPIykJNFbflOuHaw2/Cu6JPi0FqQhmtfmTxSeHLc8eZoT
PqJsDcOhu7+bwIQMwWCigvfxEtQ/UHYdX1hie0zsYmw0X8B78595jb/eHRlQx+SDT+zw3FFA33FM
gosAUAsoJZFhUlYm2dlm/ackg5Q5Il3oi9kIs2WOjj4CEqddnafM1abVmnl4eRQI0tPshJQej2SW
6cAWtCMsS3FMFmXvcLUpdmeNYUHhP5JXxnYcBoSBjwI564bmR6Bd2pgRvmLwBh6FlaPyxWoXjwZm
yja5TQRlkfP6tmqZhMuA02mkeQ/JATT6YUXwi6FycQoNiKdpzBGaTfg5eMLToUqij9w+Y06gcmDg
9P2h0gP2Ko7iKfmwEKEhxDLehOsLoVn9WBbR5G8ceuzGFq4WYPQh85j4TNGow5azFJwZtzF0YUs9
1Act6+LnUhR9b9TFYS2PpQVee5CJOa56M53aqbELoST3GStT0UgJpirGEzEhY3LzxwCbCm/KhQgI
gW+uAYfSJgSNwbwIIUCbcCDcU0KzCu/sb4CV1wCmoG4TebYqQgwi6GxQyg1D7TfuiOKqujGSyb53
3w8Z1eODyvCWUG2FWSd+ukhlLZzEMYU/O+QKUcVT36P2dNGnFhuGFiPiJsnThJ2hGp+LXdTmtfAu
N6c5cdm8x90ph4FMsQtHz75tchuC5M/tQX47E3eZE7DUz4BYMGEaQN147PL4PP3YjPqXb0J/RI/3
i297xrCpJmZUFrYrpB5frb+PSVHMWPZsU8MDhxIFhJIaqqyOXZ5o+9RMyO/7cAsGuEvLDAhHoKvw
JxjSIuShV4Ex5D+mn3npNX9cB4gMv5hfPax3NsAUDLif6kKeImpmeT5htzpcaMB6d8a0gvyi7kfr
HhmHmI8ChzAS5OgWpuvFaWCCUsAOuDpIzUmf2IIIMSEG948ui34CtDFAuL5H0Wzw2+BJ9TxQXkqY
3JddABRDBvxm20xFRdrzdEKBaCmekNIEwYdtdfVEHTCwqYWPcmfynCB6g2lEKKCGIJQJEDSBEjZq
K9BkmqojWjYH6WN/gx0vmF/tcSkDGsL3kMYPkjhcNBqn3rEIPlfzR4ErEJO+QwM+UTPUTx+2l4uh
GzBxxJgXrLggc5DmjAWKv8uFhYxIHl2QIDUMsNEVbFiVeSTagdUPc00tg8itcD0IwJHSPshPoJsd
kD1DDCpawS/WAKcIiSJxckVR8EXniyUaKjPvyUyTf/FyKSV+uFnwIAl3wt9KI0vEbTpvCJGKwWEi
qd4TGOmzkPP5L49BgEo0uxItawYt/bXkbzSiqM8jUbMSXBLo2ESqhFGZmqcbjHFpmhphXA2xVYMz
/1302IUV6GzF6eLCooBDw8W3ei96qVC0w3yyeMnGOcUWEE4AKd2m0HUJ/0ESaSkxEAbMYZzANb17
fT9AV8RDEg0krL35glaEWouNT4Ay/WUTodefUFTjYrQXgQ8ahlwMPa2j8CXh4hQjdLR7uiO2S8tp
TanichSydiMpkAK1RV6M+7z74mpMldOP0Y59NU83buPzTPdvQZ29VENZk92Ic9mSka16NuoZSOEP
ACr+zgWf4h5+zxadHkuNApC3IAssXYvuuQmJ9MO85fkxm4T8t8sCeB2bo1cO4G5CcSip7sB4FlR2
wkTl5bI54AfOemCk8++a/4fl2ND8Rbxcwc+uMTLCUfLI+x9dnOERVu4Vx7TOvMNvqi1Zdos23JbO
ozAhU7PNngxCCn+AgBfyPq0j8sy30eCno9tnybihpoA+ipwCSvtSSfI1ZQvwIL8XYciIeAj8uBQP
9QNGCQlyOGXZ35+jkZeDxV1P8gzaI+fNVQCIkM0eYB2MEvrjjlBrGqLeuCktCUJAARst4LeWOIxw
p0MGp5tiVggPlh4XoA/EaSx9LTaLqo2FwQ9tOt8NzB/zSGKqgQg4NXCSk4PzCruwJG8NitgGXyPC
tsCVEdNzooJT/EyGc4zz0EvgesR+BimB4cxf7PZfYeCpzT5/c+WAP1zHxfFKM4s2l3mhUOOL8E4N
sTKau8Vr3v7dF+q83DPhv01quhyyssjIaV3crxf9oDS75QNmnU9qDNdX60vBa/LChPMS1yEpz8Ao
d9g8dUhhyO5Bqk+eCTKz70S3RyldAhXCjAf9yX4MNjDFXlYYNj2JuSKZF8ORVzT8q/x3LATHB1hY
gYK9QzEZCA8AYmbVw4dzpsKKoz/l6TO57/XG/b2YX2xoQbXFbwfqiklVwZj8r3R+Thfj608mwCWS
kDDd+bOI9V3C7UmYbEJ9Rfid91yOMiWtLDmSkv6aW7RaKutzUkPdpdUgJIOmwFJXevQkLiOfX6aD
iZSIBLavmJRE6FkSkVAmp72sY6MOkxyRFh4Rm/dKgrqdvgJcz/0HgljcNQ0Z3bkOIoHtf1jB9Bqs
ETdORv41EEoMzSuCa3ZnoT2Cx5Jp0n3Da5Mm7yPf6snlTk4nwAZfeCl7xeqcMXP3FCy/z6fhbDA9
z4mWj+Swj9tLmY1CIuohzqsHlSrhs4f2nxRRTQCglJw5v9caVtRD/4UWEch+o8Rf5zqDulHtz14e
fLjURXP8RYIympaWgiAVL2EfJWGYRwfYXzpVSH3sB7TyU7TOrN4lUWP7W6pg8s1IEHdKBRogtN8n
x0a76ni02Uekxr8Wg1gPVBJg0ZDjM7jRjuwELjEyxCm1d+0KHhjeNZ+MoSlNqL5vJ0XK/BOQEPJG
ek3e0RY6Glzl6Le4LlQP2iYyxufsmzRhNa0wdOLMX74iVpLiKkuVcCk0GmHpD9aVP/gr/6p9Ddb9
inoEHsI4ivXV8O8+Fcvv7quTW/SCEdfb9Db59BKPoE3JJpgxxRLxvQzqp2r8xQcGnOI5k8NX1Ma9
tPGZI6/0w3VB3nHSxe856UZR68gICnNrlGFghCATJCS8JnnGPlhtfZQqzhMNdzkr1voSpDB9e6qr
k1IrLXMMM18pmF4gtOPtirg4s9pRPAZQw7zHcnS8wsmFBwL4WS0/HEwZqeKMFyKcG6JReIt+xNmz
9ZYjym3Rw01wxJgOEXK87d9em33P7H6dMmP9ZNqXByp66J43XF/2b7TiJDW6j0xIgW4xqj8YjvTP
ljqpQo3LCx/rOflMQG/d3Afj9vq8zu+hmE4+MJi597S4si7hE7+k6T8CWqRbQ//itHsePTQ4n7gy
lg2MaGq3a9wQeUH22eSy41p54BZxUGCrXcDCLi6eSuYnZI2a72DkNs52XUzAVDxAj81gDmsEnD0F
QsKBghqqP8uzS1zCV74cZbTVnHCu/NfnFr3HDzY0xb7LZd0xseRqjhsHkhLkYwa/HxjlJL2dxFH/
ZomB0SOAxKHF/C2UoHco51U8WunTirlk1IuksCKxQMS5yUFlVPBO9QAerXNP3iTfEWvufQ5ILOac
eiTERn3wft5hgh+SW04/UxWfU+UPsYd/XqOaWSDFhotIUQLNdLuBwQjUMcLq6tsxpAmOA/w7CU5f
9dKqMpWJiP6qXXXCvKE3R4G1Q/M2K6wJtlrxiKjdFi8WpPALdDlRsRcrELkg887eX4cpbv4v4AL7
ljWHJx+/iPJFF2rJc6EG8l5Kt5MfkGZ+3Cbn9DP7wd99z/tuCsIOv3o2iBFccV+LzcuYYMcWeyHe
nWv4vq4IxLJ6u+vscaimj3i7Z8rczbjVkuZQe93+vS+CFt5u+l21XutVc4miBw7MMH2ukMpE12Pu
fSBgnfJkuMLcQ148dre0Sh7BgAnCpNlvozsl52N2nl2C3+pCLb/HimgDQYmpAYttcp+cp4Rqzptp
eygzfVUtGGhnut8kup8730Ql1e2KIxlaJGs0af+kCYBWH22vuHKDq68BGMnTJxjsN2wCmWlrwj0j
RaC28dvrOHTO6Rkdud8if+M+kyAAYb7s/Y6YL1DvnP+kIzXIABcrmEnMPZgIimwxfQZx2hzEAyLe
qHXP4OQ4vX3RFbRWuT/H1Q6VkXsOe9l5/kLE90Az3nKbijNVCwfxbU72Hll9Q5hP6ya5wBOYqCtw
8UTFq0oNkHTeIupmfAFPwG+cqwj+oVWs33u4IHwOzlt+JAc8LHvpgIh28/P5IF9uFKTyzwM1VPoI
+Lk0GvJ+uH5FiNDhji/k4LmQFowPuNmdt3ldjKc50UfDTQ8X0yt2e1ipHvTk46FkZJbr5lCewm71
OFK6gmphQ6f93X+MWhj3XhaYPxz5JexUCacLtx7jyacx5/WrlVhTuPLqyWDdzdBNfMduyX3xsn/r
evETtmvtGiLH6DBYP+YPzG2yGkQQE0LAKPAFW1vVu8EKhPW9eLjX6LP/wtQD+8PIaRRtdxqJOARE
otIQNKshuRA4QS964ch7Mo+DrL66xI8YJ8BIsIOAWWbN33nRxi9MvYQxfp/ei1U4iCG58yGlg27R
W0W7IYQlzhgaOkBq6CDIC6cPIkm2HpnldoswVqVk2sb48fzjLAznLcMIDx9jT+eOJZQrxBoLPUMv
msgGnsQQbuUZbw8OSZwW7gCiHKhNyDapeuMjriQ0EqhdUB5c42rOJRJcZisbvHNeYgzGmunNpXXf
ebFEcus3vwXb5MEHaYw36Z7MtelkL4l2UGAal5M3sp+t8x9J57WkuLJE0S8iAm9e5b1HErwQmBZI
QoDw6OvPqjkRN2bm9ummQSpVZe7cpvRmdi36eK/bl97XGeqkHfagWCI5MSCKGgNAYRqb4Fvhy8Up
zATWQXaxhR4KK4/tbsGe/83b9Ib3usjnbFPAnXMyoRmg/MJKtdnxaGVz91fM+aUb9+FekEgBuer3
vIuH7swpM/I0A1xMhR8weqQm3fxhvZrhPWMw+6ZIXhwaG2J2swXqfRVMRyFRkypGFjrQ+Zw/x+AR
8OctJllvAZ4yr/86g5x9c4++3+C51fvecdcF/WjI5KfN4DLD8sMHyvjwlrlkAHTuJhxTjCL+50RY
GEcuL+FwtX20GQjDSdHOySMdh8ddBfWdWffExCPErckfmvg8g6Qn2wyHi8kDNuoCqlSOwzIr3MSt
mJcpmLvURSU4BQp3kEHmttzOvLPWBT2jtki1C4ewRO/ZZzWOq/RrPSH0RvcEeWA+1MmQFZFt1mAF
a5sOvWNlasfwZmNjheD3vrtp8LxIcnubaJ5eAlLgmGAmvUJGhg4GhMXvozub5bgh80FArJLRvow6
s5+O9u2WLDnGTnMX12j3Evxr8GAlDt3TEnfl/Fo0xTF7i6c9Odr0fgldSrXEe4Ryk8XCaWS/94+U
H1lAeR/ZtbpZnplXT028PTDROf5tyH7EcB5qwticeUPEDEO/dJD/Xt16Xa+fPs7f1CfTYkGe/DmG
hXEnfAnoFNung8ilA1QuhmET1Z7APluU3NCDZxGnD38/UDJDBvy7xQPjur6BR0BaaVOguXHxYjgE
MD6UzitUPQt7wmrlBYfFBW0RwxOMRkrpe0LyD1taZqxew9mmCkHexCwIblBaFuxH7sjHOCaaxfDf
A3yqcAfHLkWMMdr0lZbZEbVs0N+1GRbe6XU78W972HXuzPsFfbOlqXjyuQUnr1n2vGFAEWlOi1f0
K1jYRzYulBVRbV2y0l3kD2/gTOVEmG3pyG5heK26Xb28ZSf/yO1obEAS7sDrp6D6A5I5slSM54re
SJhG3t/qGSc9jmXBgIZuUzDYz3Gv/cNT6m+BaSffP6MmLhOm7hA/h9Fw/fXHbKpAmcvB4bvHkvVR
sIbLtAr43WRZJ7SGwwDC3sc7H6htuDYnB7S0Tt+4LjJsO+djFmZ8hOqRlEWdPTEtY8Nvi5lBskkd
blZvIStqC3busfsKBi4CE5gb9tsjpnZVgeQ4z5weYM8K4zSLx0RAJTAwn36XtFt2lSFDHne67pxn
gEsSQAJSDaQtHoDtaQX9FL/edYWujXkR3AXCRbmwmXBBBWrAdsEZFa2GkPC54gvo9lLo0Tk7VQZm
En1XEw3YkkFI+vOY5jxVTgso+xAiQC+4EhtGpBCzMZCOeQ2SWJ0F1AC9S4mmEWKpeoex7f4YbLYc
Z7wt5mtcq/S3vMTwxMFclr9tj+pOYRgCQZ53dQDqNJDH35CFuowtRBilOMTOEmgeN45pgNi37MFC
+hWkJKeDPQ3LHuWpLkNePenYg8bwMamwVqP1+18I6xAKZMABsrjIDSgTNQNi1Y/0/z/ow37wI5jC
ItqHxLZfBELY1BOQCUKu07pNACBRQUL47O++zMBuyy5t7M2a4gO2IU/5SXr8pC/yzv6EirDx+RqR
ydVhgDQL/gaEiEOJZ2YnDvF3Sux4sdiTVMBDJCklHDtcUAB1W0IHjeceFx3sH6JZAh/mG+CJAS/F
vqxbn5FtyAV4JmOCv7mVo5iH67wsVzf6TZyDrIHPokP5c1m9lpeAOUSzZXjxsb8uO3mfRE0ZhSYc
mqSL70u6bN5z+knuIXDqdQcYU61LZM1PSolDHdFHPLbTlH9u2x2CjaJKsMAM2gA+7paxV9LL+ZY6
/UW2BrSmlUcxdFjeNMAqTCzH3j+PpZGAe/sz0MQDq/q7uiPyBvvBVeADf1VARHyZxxZYCHNtzjTg
TbwKAG+O0PjELaH+qv6o2fgC1xvuBpgkEvzpQP1B3JYbaOBUc+j+32pJ1DbtSi0dMaFeQYvjdyPC
cnGt2T0JycG1+w+ODfxQykOWSO3Dgbb5p95hfrYefLFGnvzx1wNaN0RmoCKGxHOp2cMmPcG2QKTy
V2I4hr8FE3Cea5Qf4ocWgm4CqQojVko+tFwMKCAxU7lvAZZOvPPt2BGU4ZEw1GdDYGjCGKjp5I5I
rRFWR0Bj8mwjDRhbMmrhksH1gokgEfnZRxPZCY/KERQ8Uvn+EAiw7R9xwgEEPXzY4KFIrmCH9SCN
McZhDeCtRTc7lwbMKP8RFo8Q/1GygAau2YrA54fgmF/phu/BQ0RHMavgbJkBRjN9/Tvl168QnHBi
VHOeRDFLAt6zJtoLsZOgzmcCU+NhQT1wle9wsJF5ApQC5dXiT5jCH4L6evKdYJ0+ae/mG+IwVxwY
IhZ/759EBeYYX5wBrkDzD3jg3R6wmqUSmQJcDRh47AHs3Pl7TZo10ny7GYisxhHaq/xzOAJmMoIj
34irtuV7N7sB7yfkruDaA+4HRQ7vCxCx10AWzze1O6PMf6tKjA9gh+669SjFDXVuIylkkp4cHep3
2vBrgdTTuGql9nEu6ct+2UdqDGyhRFqIaEy1NkXklE/Q/E69Ad4HqHnTiQmV4f/5f1Fv++pQDGXZ
fFlFxUNFNQACDod5crhTMFSrXyHkcr+MF2fLLTs28VEOPVqMhAUg9Mqu2cIY+GXBY/ZZbgJ4s+/s
5n8yqGDYNe6m7iNdOOATDF6vZH9O9l97Giz8H5TzLhnQxrOvh2eOsl/+MqtlL+Y8pSKrjFHc24u5
jv92OK+uXhejio5nJpp35xKSYLGlPvWpF2HJ7uGARoT4Ce0A753n7xbiwgi75ufQcewO4C3+fd9z
ptEo6VH7t9aAY61diznVNxP7HEfy1Uee7uIQqwnrmjEaJS4Lr2m9sn89xDcd77FeD9kMbleNlpvH
a4WJ3DGd5e1yvBp5HJYN+vY6e+i3eEZ9wLlWGsNgwxJN+WMTcFBDF6dQqQ7kXEZXtGDllhp/EJeC
WNtPe6I+uLL1/kLAxaiO59HA7OyrkMQNwJ/z0Z43Q56tI9DJcvfCNyEHXQs6KsFBLF7ceO8G0Tvr
65SqPgdjT8wRL/ZNu265oNf0vR/h3rcrd4P9eYkxEZB974ABovCToGBudhRFuPu27nE7Xc+YBdBA
4dVPBPcb5ubHYI6CHHhow8TK+8YTcbBATVCdWWxleLsTUDvyZ8nJfdl09dDP36ueeYqg7nwU8hYA
ekBcljdnY5FLo5MACBPJFW4jpd+ad/dBIGQvATxZDszqD0290WWUUSjtUMJBBnaqtM/502Yv4d05
JfKqBz2uUgnkIQAFZy9ACazDMXTGtTwbxdTu0F9Tosuj3noT1wmG8mh3W5wq4aBDSs3HGsMKeYTC
n1B6VPA41rhVxuUnde2z+6oz97PnjH5wrG0Bx3lOU1FfFff95wcb5hc+IDIN49f+lJ6w7kEFaI+x
beMMWRx+0YKwoVGCNyDzRLYKJpw7Dg8ODMr1OsIMhFNygnTLnr49rLsS3CZjlNbIMzCtx13hGI+z
ZzoAaH/+VUiUq7y1RlhB4rfsdw6HccAGOk5xdLX7hAdNGTLhgcdOX8cI5u7edH/CzYWtZerB61GF
YRelwkyMZ3CH5Y4lR9wBZ25VXNJ+3LhjAqMwRbYH4dC/JmfrGP929/UL0iFTZ0IUuMnQarmvmDC+
ZO4IS1B8jdrjMHtJb1buSCLGoa90FqnSBVSQDJ70WW53XBXoT8synq2a3djrVsf03/zouGOZ9Xw4
TIRtYxPoMe7c32FmfSwR2/30y3C6YnMnA3pZeg2kkRbTe8GcMWbxxxsc5vAKoFRZMcwhAMG73+eS
X72B/UgHIFZDT2xP7mk/tahmOvNVfM3J7uQ8wlqEKlO0w6Qc650PW1GT/Eoj8tEgFIcEWsxY8MQ6
wTxBLqdzylhjFKrsbrC/xb44dlG66p1RxYyhdQKOGuapSLBj5BsATUw6zZl29huDZzicoX4CVAiv
2MAzn3XhIYaLAGST4GKxFQ0C8PJPxrPo4t9eoPVOrtsyKqlO62S6b7CxriKeJWsW93VwjrxMb/lR
HoRjn8X5YF+cGtPsYSMgwuf67T6C1v9lYPRsrOishXbl7QiQkkGdJ9ZOYxFgjUDwmZXQ2GA+8hA3
0cj8LplvJkxeRJbhwqDS9ms0gH3YW/V6ZM/BQRb5NxDJFg0Q29clQ8buO61xgdl2wTBoEZJYgagE
YigR0ppTInwnTVEZa2+UG3h8a0Ns+8eZMDu9QQH90eWMxDz9C/35ZnK+2A/3u8Px0b2GJN9alTnG
i4xJ1V8dV3+Y6saCTn7DsJsMBDLPoQnZR30s1IYGFApGQBtrHs7dsyDAwYBt8b3beL+d8AwYmScz
xWbMpBDW07dmYJ3kV2j95xp++/gbXtMatKiGszNB6bqxgLYtnH730Oyg+ZAbRp5Q3zhJTIdIfKEC
9nkGfmFH1qJLdEJUZ8iKgQ1RGb12g6vGmNp4FHAToY2WaHiWaEp9wlx24wgrLD7DwOiMhdaLBtKa
Diy9Fs+cObDVd0f/+imfY/WIlHeO+fk5ECV3Pl5fiadzfqgIS4lu9pLjIBEMQyaxGBqdAhRUyWM3
Yhe+xvP4RgL6MJqgoj2p+IdilK/iDW337Pkavvt+qs7ii0sYKIO2l43K3p2UCtmn2Dzi1gLGf8/Z
LfgVHo+7sEsCr7UgkK0vyjgSA1VhD89hyf9giz5wINzEb3iA+cK9RPwqBuDMiyjdkm4lCKQgrPl7
P4b4eyd1h7gLDDHe5iT+RXMoIGsgQqicHxluYoV2uNNgxR8QysVlgtZVr4wzgmDeUBfMHFCACrlg
X3/usK32yoyfPHob7OjmKOkXjPmG8QKzvAverh9jsvoGQw/SOwenXTsfeNFZF36CqQ96m22Y4LUp
H2W04tWBnFCFYBOTkDCzBMScAUAO8jPzB7rXjslAbw/BiZOGITDj6enFIDuCfqDSH5DSwarsTST0
FVOv07rsooGm/aPM00awATcFUITYfZrlz8VwP3osKdiiMa0FI8Q/EMj1NYPCxEdKr/bswAgepQPZ
Rhfd4jt4Y+8Vv3UU0ESIoUtjMNWfJGg8AOBGCais9aFm4/7t8H4OHuyQCcrYRXzFtqYB6RiHPQ+8
Nfu5gGD2mXD7i3I3O8IDoC1e8qG38OEcuMf13fYrkKq5y6F33AFQvffHjN+PbYL5QZaFFSpboqiV
mJgwZjLzu4aP92rhNGFpiPuR9gy6LVyXpANMh7PPG9ieE/bCsFkOuRTLKXyxkVDTvLl8tA0Z/fRw
+dqKnpqxFErYNR0wy5ydBxHf6hR89zTbuPUXPHmURsx06Vm8SfyIOgfLU0bVj4zS0+57zO2ZaFBj
0zyOI5YP9hP5qLhqIyy4POYswubSuriTESJVNscXAzXWTTEKmow7+9nV2nhHdt1yanfbZ3re4muL
iOdNaPHMukCxvohpw4WwoepvE/fCo38GxhzFV/vl1MkxeBY0veqFshZ5ELPs2erAOmBnZV+e8a4E
P4Keq8mAzZAl9RIKBTjcvx3NwUAsRBaLAkFzVRabv2N225f4+B+T354sH8qiZand02E2hDtH7/SQ
OYAe2YR8K9p1CbrMnFZ/4XBxse1paer73ijph2MAS/rwd04r7HURMb6npE4R67DOj2kqVhB3e7o+
FuAG5VY8qiO/Da94T92gNHjUYpd8wmxwQlKZxP8oxngLEEEeGeX3pBIMpg8NbRtg0B7/sjYrt+32
myx8xkh7OHiD/cxvkcSw5PZvUIkbqQyirRYD9Yp0akGX72czBtK1AdpDBTwgVBISJv4M+IqFD5sk
XavKRw5ULvOFUv2z7BGdfEHfd912+e2kcH4zpbt6TxPSrt3+vVzBlqTG4Cgb2cBTExyG2D55maAt
RBMON8ojps98FHWEjD9Cb6fOsof7YDJ+Xb/cQfKCmrvEk0heJChK6X+MTrs4lN/YATGTWPVWC/Ou
n4MH3dPD+8YTh1YXPGOADmqLzRp5BdrJea+m3mt3QWEssDFhHO5hc5pQ+kLtZtQ2zV6C2cS6qiKo
f2M8EJwTBHl9FDM5mbs9bZQPHMqYfLQ6rRuiFJoAbQrF9S/Cbs3v6MCmNloVJlBdrZ+WcJRsykVg
IIj5ddrimTQO5zpKsniIrB0r0ghmr/CbNLnM1iN9RCQj2bCW7Y49Bxpa/FInDJvnUOYYg8Q1twQ3
fZtie8XUzb3HZH/qbP1sy05r3U3hiYCXH0NjDITjyqwOaI0dHlvyGAZ/pY94Kcf0MMEidbFiUEg9
CViGt/qP1EssNRjGUtGFz1A4lg53c3WkcOawjM8hEzQcunr5K0XRvbvuRv7PPfuVw+ikZX0vTFzA
+c1n3ixRkRE5587Iqe1n8EiHzHzJqLUuySYUY+FJvqDt6NJ5jsHZuhdw0Vmtzn0NHUTnmbbx6oBZ
8NtB441YdOnXZyMauvNlW1RLZEcp9QKWSLgKxo9i6kKy3aKpLMbxuxgUDb0twxltE4G/r+drzlZ9
OlBo54XN0dwmN83AJBRHnnOOvTeepWATiKvm4SyfY79dMaCpyIysHY5v8P23Rgpy0gXnECNxXAgg
4kz9UwFxc7EGHKiDSzTGE/q2ncefPfkA5nvN5JIZ/BkiwAwf+54OO2JLKFCdLEjg7YecnMoGrgmJ
TkJwTceHs8pCAoYFGYUJwnMOYFO3KNeRtVVm+EFYzWwYOSZrWqXuZ10dAPAYivBDEw0hCEq3M46C
D33sb4yLD1caRThGh1G7BUS+aL3lN+wM0j8BqF8FKBHzp8Wen+afc3MakJjqVsnMuBNE1MBi/+LE
Tt2KtwcTI6R8Sd+t8X2YeTp9wHLiXKf/3ELSYTqJ2SvL7O59zC6/MzUI+ks0HOKN4dH4oYTgQ3d/
RwKIuz8AR3RkaAwG5FWRiIWha9img4w5hPNZDoz2jxQz/RrxyF6j63LKY5hir2c+i3M0CTeAgrte
1tvD63aHaS+fF1fv6pVRxc1wmt0o3vxR4BP2fsur5HzATCibMWXsZYwHCvoaC9U3aAX/xT+vnokQ
1iMhWbINCyZjAjMxfzhEGTDpJ4rEpbEf7Qn98i7pnRBPxtJspBwmTpkiYlTxuqenUDiUt5N85pPG
ln4Pz4StUK/1q7VZ1SiZFgmhmaSvz6NJTudZXLdjANNZfET0zTxWhHQgh6Z3/sNoN9sks/UTVYVd
tjKXbj7hMkxXd8yPcPtb3RJAV6AN6gd0p9yML8OZJjz+DVU+AnCfC9qQttHG4gynXhJ1mtO/qrCG
jMPce67JGIQ0g2ElvOk1WaMR96Ip7jn78SvFlwE2Euk1jpgcbzg3bxRezRYPMrEvMhpQ0dymU3ca
0MCsv8F8/bV7aW87ZVY8X1G1iKn4Z4cxIJck48DxSKY93BMgLXAWDv4hKFhbIIXHG0TMT6m/5Jqo
3InW9wBpGB/QJPGP0R7FyxsiySeaBpMICwUXXPQf5+XlYnWZciF5RZXZdCLowjTzkOWD/nbDw8N+
dmaEclS/UEOhyMykvHtylPZl+ghM3ftWI/Xaj/CCIqkWv9g2rxxieSe5X3Fi99An/dBSFrxL6oDe
iaN7gJ/NT2kHKllDDCIwxrSNxaogDRONyVMqRigpMS2sYZsyn6G37SsfOeXJjvD53EgL/sFTxv7F
3CAy7uEL6FRux4ZAIr+SEVfr8dVsME7r4bb9dJcXFcq/wq6YgPS+cDgivD6O5aGkrhz1s8/ITIdZ
YnmA5epFGkvfKRn1RIduKyn+GSTFHBUDWSDmKYUcDxVr0Moeg1XDI0EIKyttSzzSCmDHvN/kwPGW
8Vkmvs0ycLU2sNb9YHZDDQYFuTicsVHxa4kSneSpCzmbUli5MTJM3t6V92VcZAI5Jgf7PZAOIimG
SCsTDQ1GYhCx3spV8oGR5ca6aZqLLSjmOvpVMJbcPK3kw+HQW4XG1AtTOhUkv4id8hRMifSfnmOP
1xT5sSh6DxsZA0dpcYHnzPtYSFfkuRilKMQnr5WcOjgdBKe/w+G7OhwMUi5wo/d5YzhpUoadETy5
OWsdIJC9nmFQOFXTB5x2RmQM/XzID/j84Ion28VZL9hpQ8zxEDjSc+aNlI8kW8GT8hFTl2nGodzB
kpJBe2tJwWA+pjeCOxlfZPg3aR99Gr/nJ02OCt6MgtfkvmRF6EuNmlQk4KBFcABVDA5GGAPwWUrI
PeZ9AAoImgbP/Fy+U0khPJIhGxc3863k7i+08y91F+234DzlLK8SPx/NN09x4vuo2XoqbHa7rOQ0
n+rutPgxLcW7V35hUIGCDQPHhbTGfbGfThAEH26mi5guZWYjVw9jxrgY4sn5TjZSv6eWF4ShYMCc
MuWPXY/p7gLedNyDTo4BI5lCrAAIB9Z615m0Qop5hFeXJK6bU8NulmOdDhNTRbpm8dEAWsvUfli2
oIaoFTtop4yZXLTwq0evN6JBnGnLVhfGlFVIXUvSfOlfIQkjCJFbOBX8lHzF7/Dhg4s+7O6qbbCq
ganEIGihMLODlzRX6ZAYJLXZNFpMHawYpye/m6n8pw60DSs3LKZe2mRjtPYI0hAP87dEHD87DCs5
5KJDN43+8Y4HGFFDSUZz6FWbCGtJt3r686Fxqrwr+DEutl+dKKcRV81+0TdNn8HptboxRuxD4X40
Pe0CWFfuOxjcZ3fMMh5B/z5gLDl4E0Nzh3EzMvEemsBTXz6MzzkvQfj7t558HmWDOTrf3peeFGzy
sfsA450FpCuaJrmZM8RCOljXMksM0xHRaBUAYxcZZyJIVNgsY5yldJVCXLZtMyALb3LIcBNzKX3+
U4YMEFPiah5n6InP/QR9BgQFMUZFrlp0uKX5C9vngEmeM5AqblAnfJ9w5qBvrv/uNDwYY/Tu8rXZ
/kqvw4a/jefK7aZ+NxDiG/11tHrejLkbZnj3ic4c3ExMsgLgHBxDwFjQIngIPyLjHgRaQnVXo4X8
x0Au7iSzVMfQqWnpQWauRpJ0O+ZMINGQvPVTXKrR/JPwrX5pvSd6kphTPtNbjUop+tpXd4pOFB8U
7FkG8gDZAcN61CA3eAdy00TPmXQ3cDk7aUygsM8O5hjIE01wf2sJrkFI0fhZyTRpzBrZZEEPxhjY
XeVRS/8ajjYyhoDBHJECEWytbF6wRZvRR/fxl1WYoeFYsQBKUP99QB0PwC/E0Tt0Xd5TxQt1KH0Y
qixHZGR8DBxMTBPnrb+T9pd87ejvS4ttmia2u2r9tV7jgOCYN+aqWoXRFmcBZonLbzQ/TFBjULHO
1D6Z3ez7Z7uBjo+r9YRMrNUYxy3SiaUng1KFyIaEoAV8DzwTCeFsjNBs7XI2HULIWMJml0AHCPa2
jduQ5mKOy9h53Ze1W8yu7bqjH9q0T7qxvsrafai5PV0yo0bDKYHZKrmwN5BzouJPUm6v5/p6pIyw
vB/KDLkZfNdKiRHLRhmR8sMaGtz1zQuP7rPfSbjPXOUEDC3kwl+XnZTM7FIa7CjjwOhR2lWcoIwn
lVawWGXu5hHF2BgVPSIwJI547zF1hBnEX3/NX8m6+YtOWF/Inw2y+ehvxqYj/30+/EnNghqr8r9G
FH05S+RhJbHaGvcqPy/c7Q5yGvkxn5nKCF7KnKmUSXz5fpESVB28/vGPlxKKruhv7kR8Uxb9jc3A
NCstQVkYDYOID9DLTOyydzWkogiO8e8j/U05O9GNBgu+xAuUaiKAyIS/zb/bTk/YKCSToaV8yf5g
wZl61FZ85zu7PCV+w1vaT1TdjAaGZP6drwrEZTmqxdPTYbjMFT2GQJi8w+9uPFFeQv+O0SAT2iXl
4x+JdmjtfZ6J7XBJ5v1cyA+/QmRbN0aLTdhGHx+1399go3RXE+0ZekyEi5iz8Z45wPWjZJ41/HZ4
/vh4qAK/8bM1vqVyHilfws+ojZXaTkbGwl5f3vLuSbgrxciSC1cygDsdhuB0RzYwRvgcQtfuX5lm
9fzn3Sx7KqpS6SzcX18z5c2wBHEec2mdM2WWXxG8XZjKoGWekqW+Yc72aJTJUDoBDpIewjPtc28w
4hkY9ckA53eE5V3CquuQ0o4Un/NOWFjW9q5dJ63LBs21FgNAbfeBtMuJVSkRj/5f1DezMfHSMeyH
mbTvB2Nq2L/5YaGyL4hVpmEe/llGCzW42FLw0hzCiHqWhR2q9MP8rZEMeUksCTskN8Lgep2VBB92
Y7exMLuUElJ5aKQ2ajZWFjKv/xc8+3Iw8SYiEd7+vNU52VsbpDo9JpUnnP/wR8DUUp1RkyAAkB9r
coNRb/FpPluYWhzLI22N0eJq95hjpb67r0bo5Ij6Yyj5UPwvn+3nJtz5pXhEiKLYKCeFHdT08Uae
HzX6jviiDBJ/mK4n+ItKPQEBzHw41315sV+D7AQ3aC3q+bBuVM3ExlxF1VSL/QuHb9mslzwEPDLy
s5F03jL7ZMb0Bg/6h+T7v5ROFrEWt3zGDXvLpdGT5n8+qh9nffwqUIQOlG8D96vM9jnzHHmQ9yca
/eRCuie74wyA8aNza6GxKJAc/NqKgGx5OPkgPbVhXXbcvLsv7jOdQUEnRJku/VJ+1wTc014gvBXs
DFzmz0dlkQ3QEL1RYI6MCvLcWXn7+OWX8EOkS6PdMIPFlfXA1ki9B/FN/nyVefFIZ/suR1kPa+27
Zg5FnJ40yj/qmrEzLnW7RDwg0UbhuWWNDDFd5dTEREry+WD1RaXrYNBxVvKvtnb93kba7VjV+LKe
1HeDArlf5BeHco1rgFHl30SC/EhfwnQ5nQHVcg1ZPiM8US76x8AxXKOdqD0XQ1ebmpryLk9RuRvh
TbFd9+H5NZEs9AhKSs3tng9z/Sv6UkmQHx/2AaYDh4Unxo8po1oj7OIQ51kGX9SsB9jqhwIAsVQ+
ZL9jrQ89F0O7DotGmZ8szhRaz55EY9PXuWNdLhShLjdgDMT7tOGCNNYYq6uPxm1DXy6VM8Eied7h
/l/e9okgtoV9nnmksSzUl08Ppd6h4uQcjXP1BPlR+e0QZU69T5i6ZbSQdgIybLkAOO9sUlxCrzKm
jqbmA8dsZspn69cLG0UTPH4nH2DoS3Iw81xB4+Vwm89k3qoRMoj9gZTQoCH4fEoHhGb8C3KXDl6G
enOD83AtOjHq1d1dLmZBgZK5leLit7vI1nsdy6Fg8ErMuae2aIyOymGubkTDB5b8F2NkodKG7g4b
zAY4ihDRImcW+wJ+PmfZqFSif9DDg1nP1f4OrgkWkyIg62OHJ4mH0djePO/ryoZhDzspLMoYABm8
/ABKDeObUOksDM9/UIJ0y9riO43L9UpejKVZrQBc69wnjAqOccGNRDBDXPkfhiJS+KFJk0WNh7MU
rpeHAvO4GGaTUWxke7hODx9JJlwgvrsxXG3SOwZyGBrM1u5hYcQhn/Uj2YbsqW81m8erXuhZlvHJ
ir5hGAXYYAFlxloKGsJJWp6NLRMOverUm2RZoISxqKb5ztiTRjo/DAMH9c/PRCICfFfpsfHVZSMk
XuZgyNtjcJPUviTHCPd43UY75rIhrgMXoKUbc+MmLlAJR4ZBtDM5ZrCNb7UOhVGiH7Ysb1hK3lGW
EXmGU0JgETvyiT8Sr4W5UsEtM1KApvBwVIohmqvJIsKaO+73We582yAIkelmF54P2o8DkyCG5ULL
sD9J6BDCkE443Hg4YNMEh7MAw7HPvwEVjh1Qvcio5FJ8fOu7tQg3xEAL1yP0vNeb8cILRvI8CyqT
SDQEsgR0PfCgxT/JsJpKsvgg4hGMaSukd+id2kPvhuaX+ZIMb8yaS152V1UIYis8jhBD0mrLlix7
jpONwkztays5ZpX9FdZdlmW1wePsjSvSRM9e+WitkvBEWg5yncGy0cbsitKye0hbq8ChpEVLeVPi
cHxT41KJuX6r29azZC78iyVBn7s8ytbFs1AlxzQalQVWgWTO8iQnCLrdUdKnDgmEEFW4CQ++PpfU
/cDTOR2Jw317sneRnGcBE3eB1UxrbklbMuITGBofdiit3umPoKGOvgFd72rjSxkEr5720jKAVXR5
qhUXqU0jBOBA8Crr9WZtt1C6vOWcDWMoLb13upSRCPeSYtnsl0yFzgLbeBIEqGyeKtMflVtYEe7z
1GMPw/f5/iJ5r2S7mo7kVV/Byo07gWeZFBvcjDrwvHd097ZEGhcb1bCh/dsbWF9cTPY2aX6WHbQU
6tbinfEUh2GJKYWgftLaQiCwiwO0xQOYCR/QUrdfsJrGYfmvtqhRSD85h9jjwKt2z5IHteAtqzis
vOTVilxodoOw2HhowYMQjo0NIgSrYo7iFbIZ0V5HOb76pExtb5HHFV7N/an0vWts31iVe1arWci5
4aCCJ60LmgMSEMF7oO6XnfaBwDDcuCIyyNs+ZevM3rPgFp91kRu9pB7UbvLTZV5s4eKlLAI4JocQ
EC/DuGdkww06CUksvDvr8VAu0ereymco4gSRie0Lg4Ttsg9p7sn2wvZ3x+vqqa6OgUo86GBZSdsL
3yN2Cy7LO6x40hm0vZeYFUG51hptQ4qRupgos6PcKCBjJ4xJ1avfXCSoEHS4crkfM6Y74T7LaOao
tS8P5A15qvrrYf7H2lyzW9jFy2DojxWr8P8AkZqR/VkUL3ZjGy4Pa+4kedOn6n2QInwQvFXScppZ
sgqObSFa5fN0Ko5QyEDpt3XwmRcTh7IAGzJ//FZsDqwzXAibIeRP1kHgHGs6lLzti3+2DoMAcTMY
G33l1eLHDLzyVO6MURA45W3LYFV5JdZC4UDmmumM6PnumU7hfXL5jzdvO5TulgD/YNx94ENc5AMR
1DDAZE5GVg8bGfSlj2Q8oX7KGL6VWnwW+thShEj+8CUbc40k9soemABhOAhsCoaDH4ERcCXufwWV
xwcGQsHRR2NPgaUMjoZxYNCEHJqZN7EiL/UQcnEL6N/8aoElXHcgMS/tAc43+cji4IOW6LMyF5VK
UM4rKzBKEjsaOcv8mrpHjFS2UUEd/pUXPwJjji+JnMYqNHpB8drxvWF/wlPHFo1yJOTwl+7Lggmm
8hwrh9kARAPR+FKulc61TqoRo7ApcAP4d5pzJsbcIGPjHQ4wwHI7f6l5CqRHMmgsTgZyV4BBqHHE
4Ydt1Ex4u2Heuvy+8eeCRYgCfTDg88xvIE4vYzxDhogbHx4TsEMbaO61/AZqbPIJLL77mzEFFsIx
QFBWfAzOqA0x1GysAmxp51JZadO3hi9604+6uYNT+vxihNe7vpCn9EMj4/nbXz/mo06r32He7KI9
aezE0clTIioX1k0oA7ecBd2UJMIm3qK8lUrKU/L2IAcT8N6aqwmdDPEBQ4mdGtVvgRoJ4+P4vDRi
GXePF1UapIkXFh8snHd4ol44xqdQxJQdhKfVBLpszwgfb42bzguQV0gUDQj/nT8a5t348FYBKJJY
580NG0cuGbbhLAoenwLJPEUOXxkCjxh42MJOQuzJAb5w7hN5IhJZ7fHQUApAqfiohW/6HuOQKugy
piAHD/IsYfUIBHKBOvjFFu4RY1tOVNTwcA9JEQRHUrZ1sHqrDmh2vZAC56G8mRyJDbIWNjDHIf/n
9SX37oof2eOEf4s6xgKtR4AuyhP+oH/7qTe15QLr2MWoM53iwJB5kCHsH+ziY8cxsj8+pKgCsaMT
zwa+GbFhIcAkxq3ZWw0e9Jjz9kLV4VkLAv3Hme7qm+Qt/XWe7nxlAPfKa5KNtH1HFEGqLG9XN8nR
z8VD0efSdSg5TrDR7sbIzdgsiUN4tjLf8MkRiBBV8fyPtHNrUh3JlvRfOdbPgw1ICImxOfMQEboj
gQAJoRcMkgTE/X779fNF1jzMMRuzfphu691VtXdlklJc1nL35Z4C2ls+MRIU8VyM3I5Nr4sKLIzs
KOJK0gcdt29kuvxBboa06XUekpReWutyyikhJSLEIMil23uUnD1UCTxCSUob8cYjRO6CHpmDRN79
ncepsSJ15j0oni2g93iHWHOpXYY3dki+dV4sEQTqkETEEdyFctRe8FMF6ZRHbuz5FmgM9MnWirqU
KuH0vboWHHdhz7yK6YXyIs3zADhI90nfnw8IOtC8Hp5TFyMCGHqI8gW8CgDc2QZrB3w/fkiGbDXa
HxetvzpVS1jQecJgvcm6L2N+S0PyRQJ5xVtBIshMx5mUteIwMacxiSSFKj1wFNr3EFIhSXAgO+ov
sXri1wbtjM/YqaC1Em8+Ej5v/ZIOE7U5sPwLLEnwFVAjMUrj8gzOkvSOgofARfj0lkgEeC40ERU0
ThBTC+nLXTRaMQfDiJDOH47GCsu5NP3UQpcRrYT+gDe1FWn7FvBIKPjyVJ7CXs/0ew/VBS8XW6R0
hFhg63j6aStIv5MadHowNxtKi+2FC+UtfR/4Z4CBwEXVPVvepoN2fy96m3QqicfRTVkWIB1dIhik
uG071C01/ARr+MPLO8vo0ceu4nfU4tokfYq6Bp4mpz4TfnMgeijlP8odAGQ4QEuWO7D8jvh5Tddh
71rsh1ccPUd52ruVbDATBSqSQDZG/syoHnklfSqYnY8OMvurfj5wuNtf0GtKE/oUzj8kWKTFYhU+
1ZPLqFzZZrqjXKEiEGzj1RJw/iGKJ68MCPAi+17CP4go+tAC7bA8wscGC9uNNOnCFJRkeQPJ/Wxd
pEfeVyywVepDR1kKPHH1kkS/C0D1AiEPFrT4y/aTCu6I6jayfvk0GdVIoK6eol82vWSD7RwdXFxh
xqU07MBK481KzLYrlhqMFHBF4vg05DeXfwXLVsutkib/c3wF+bU0w9iRjRhsbHXlKzT6wBg6IiXp
d71+/+QDcSTFB6xX4sBbXulEsZKVpaM5SYy4AHOQiR+ifts9QWnuONwYp6PXxyHM4Csx86gxMWgo
Go3RDgcbglaHEGRxUfNDnntvzyIlwsSVcB0szF5/DCe/AIzjXBVVPWTgodA/l2afYkvFWGys5Dsf
6QzW18RSBTsPDBeChFXSiJ5d3+bJ7Xvxd1RstnjMEHOBDS3ZPYcbMyaa62yxRA/hxi9u0flnhxld
VQfM2ALbHnkh+9H43cI+7SQ9VLodvvpiBZ25WjFLQVnOS6dTpuo7ZlHrqJBMcWssKJYVzq+4Acn7
kBuMtcwRbSn24kYWT9yFsEJmOl2e0KxB35HYLFhOywN1CA06dasD+icoMtYQQ1BBVKvh6v67yuj5
S1h/KEPwhvD9Q1UQx7S9LN50ftVWprkDx7n2aCzbX7YRpehk/xET95imdxqj9DqfSl2L7ysaqu5v
Ttk1UktoNw9NMQcBIqTxxa9F3/Y8BSdIa6IrTwMFXc7Ajz4YRnxCPkg7WWIJkMVFWZqoHfxkgZxa
AM3o4wxNId5HZdHwCr1HVtjkc3bslN6Ard8osr6SjpKaoDAN35zvfuhOECi9OUBcrIAlxU+2BI/R
ODzqOjYR8moPwAkyrr+Lq/0AIN7TnoIqKYpsdIxaySi6/wbZZUFPfaKppTaMWnlEfZG6vuszyD4Y
3DwO/dlPk9Kj3WOYQ46O+eoPzeCZLTNzmdEpB/IqpDsxxhMfcGCqGy5aLqlFx2d60EhoG6i/nhAq
eq14PjaviUMB4ytOYH6Bil2LoICwjZNF2733+0mcUXRail5/Cc+Gte3OFnGJEpJjUpPCd9YADkdM
SKVZkMoeUh4Svyf0ZMK9KRyz0rvMATO4O22Z7ygegUeomKmQI5M1Rht/m0mafRXPfqH1sfXKTots
hVEJTr9OiSDqKtLeZNBzaXgdXiQGBZxcoCbL5XcEz0stGVBw/HwlZ/GZrgGjOVewSnABo2uR6a03
zYlX+Id/A5BhCIpjeoRFjTzBYQCHbIWbtqKeP+AEBjkcuj2X9yJHqxVRVHLJDcclyp15cosgAxXQ
TyNA05/Your3x62AdddPUK7pQqryWl6cxPgWoBss6OQ+PmJGbs0yqRZen2gkAnkM1zNWEHvQ3HFh
93QOZxCBACChboTZUsuyBCPg4Jm3lBNE8/J6wByocEKptIieulaxuVkw8wJMURu0TN1BN/yj1aFd
QVSCANTDdFkK2CGUE/r2iCcJFANIwimwlxBM+IJa0vlysBnc1Jpw5LzWA442dzZneaDALgws1cUJ
T2iR8jgDfW7r0t5gUhHxB2xTw/b3DvGUtyN/w+AUjliZpt75fteh5Ihbac3CUiNwTZyeZDOI1uXo
+BbRSblT44d+TwMdvAUuXNHIfXf6dlsyvWATIKZ5k6siiNcoC5nLklmwonGNLvj2fDyXK3HSO87d
6TfqXbkB4E3dlzehNE/nTz91BWrmm+qIv4LVufBXk3rjUgYGg9/u8C1mPaIMY4yEWlWb/dGbOALG
e3oatL3tQTCDhkM2hTkW/vzSeykNoICAUXpc5RzFl4l4g1wrxqso0Puc5/nzJkDeRttM3mU6bZc9
3oKkbTNElF7GUJ9yAnJ0FC4tv0ZBgA/ncy0CYTZL0MndFuwmEwnG9ut1S0MiJMD8Ib1zPJEawHPX
NxPX0/kpqpPgdoQ6qkpGfgo9qVkEV3/EEU4RvQRNXAaNkBrABZ7j+tKVHNKEu4HS4MA1qu/I6gZ3
xP1XtTiV0ALMk5Kij3BpIDVu3/I2N/QfffccDG28hFnXinnzpiTDILRFRxeX6A3GyWeWvtzPvXfX
oZbHcZcLk/k/br/tgPDZtUa+u6O7osfzcavoBWzOVfQRitGYuPybqSWRMT5QE/rxLdb3YV2UmO1O
ic3B+uORFJa6fDAHPLXJsg7bH2UvrUd4M/sGTk3T7BEvCSr8Dq2GBsaZdaK42aOXxbNOl+3XX+cm
wdbkkoQYnNT1/c8DJWCvBZHJdG61oMjQmQ9YtA5nA0jjGczx8IJD5FrQbQJ1uC2YZWB1hg7XdD5i
vCbVDYvVNUP77gESQ3OksLOPtDqkDIfutLTjwaWa8sSpIdRpaN+oCAyqhK5I4rsqmmSrVOZoQ8HP
FcuEpj5kYBO0Q8Mekq7WE1gQZ+68uVEkRVMw3skKENPO6CmfESaXh9LGTvlWgpW0ODBBW635DAmQ
oaang2SN6RK4Iiq6DZdI/G7AmYGwmHR70Mkk44DDIwNenOlIKoIMGQKyb1CWnIYDJHK1BxWiB8Y1
6hbSE7rpI5wDkU0R7s/zNmJN3MC8S8hW7frcWOevSE3JwPSOD5BO7YIj52YBtna80xOjX1Doa9R6
0wJp4LKidwfCpGSgMqTU4Ckgoafw5DgqnCpm5qN7cxNsAWN0fyOKbA0t00+5DHFpDDPaixDuNuSW
9PH+YZi2o3xK5tQ9qEiDEVlGq4AsmatuyYpjNVBgZfkc+bnemG8/1+mJdIEGihpBQETRFtrwSdvG
MRWXdwtWz9/phBIcHFaXKsbXe/JGOuxfPNF6dQjgSxLaZDCgJaMhBDUdRK8Rue3gz9g0668QdWmH
ucG3aY9uDcF9H7TRHe5eYmInHfq1Xks2cR0Z03AjIrG47B79HHn/SXA6Wnk+f7rvo+82n2KOgS2f
ETB5wjULxLjh/mo/ZYR55UcQ6sgT4uVmBQagCSQMZbMupU3xD3Y8IhIjCjigKYDIlVIJ6W+iwral
1E8e08eEUoW4BqZyqIxPAhkBX+jkah8/bpWjP6rLvLHKN3EOnIus4vN3Lk46DzJBH+paTM3V9cvx
zVB1QN0ZFWR2ZLEqN1psR9xfWZYXMCEu+Lw+i3nTkGkLSDYFxtTcwiZfrTAnxyCGkavjyY2yIFtP
sNjpDDO+2l21s38umfgC7jFLg3My0n11OjdX6Zz+GtwfRFEjUoFJSTp65qMAmgzY+BXzbA7KNRSh
kSOm5rU9/uiNt1ezZwj9CdrEpI7wzRJzUH2uGezUEWrK1m+e35su4wlfmbePIh/pAXQN/ul5pgyx
nL6uGRwP6TtskTAMLnCUQxp3WCzjF0Qg5sw0rccfZr3hK0DaRvtfwOD2xaUXfM2or6QqsPYsIHlY
3yD23Y2cnsbzXAO39DYFV/OoYBuIAID0QcrvX8lc91fPBCh1ohHcfPsVOZu1CVd0UIjw3FHGsVlw
K3OdjKumS3C5pSPJ0W7KCiQUbUiT7gI4dQ1p1rlozbkytL6QbGTgo+WNA0kHw117FY3Qs0fN55bJ
vqdbLMKvnvRNdUzDNCS6iLC50cO3FrRcHG+UEUlFkm//k/fxcS9QqvueVnuMb9LzKofgabEzI+c8
IJrxPO2fMnq0Z1jNfLJG8fe8ee8bSYanTXmpYdC7TFY+Fm9W4+WIEoapz5B5L/2g2xlPnI5NH6qz
lSHRzjp+XDKN6uE1A407q0qF9i/LSEvKGHP7e1U39HkUbABr7g0EgMkHCwo8QPmbWE8fVQRKO2li
VY7em+agD3PPkU+nu3gu2wXZgOLydZ1Vxajdhj/RhQDmNsZHGW9W/amQvuphLtJIMHZV99NFtUys
AWv/hdXYc7rBr+HcpF80RpYxAhxkUIRZFdsU0FzE3JWa+psdQhshdmoYQXELIJkgIfHF9Oc6WHir
OUFSLwKYn8sDs6w9x8BHvd3DgV3ZVEZvHnX0mDwrXUFvstoZzIeGqUcrMIidoAa7E99MLaU5tQC0
QrPXCIsgyq8jaF4G8we0xT1K1j7lLUUG9S/Q5ZH1gtyzlykIyTyKjkM7mtt7wrqCy0XNiUwAgqNZ
HKR8f1DTK8EaGo9bHf3l8uMXJfuD0kW/Lf7vXXPQfIoG0hex0JUFW4m9Q0gs965ampiwin2iiYNN
wo57xcwVRV83AlLXuNoIG7r81peAm0skiZCqmi5cccZm7zw4/mI3AeIJhH7lU2vR7QigiAvEtXyo
UVSHMJRzoLzI4C/SazTi6Fxa9CM0SOyfo5+RGY1M76/p34Ch+PrAGbWD6ESMNz/krEzNN6fOWs7r
5YzPlAcaDcLNT6CL5mfZlwWjXBmNQKSZ4W/FaVIDy8jm07/uQw0PtnJ6DRID+aQZOq4YiyJxCoC+
Aki5j5hzaRmCG5DTKs9bK1eDircBqY4GAbIJtzPfEYsOWnXU0CC+GaoAmKbaW+36vPd3Oo9eT7J0
d8v8SjnIgaj7ItefMILv0hhMUzBuOCFK/I/38d7uZjg1KUmR5PPyRL3kukeqTEXgZ5nFuyGwnsHK
y0vVBaUackJwouVjonsjbruo1WapqhpQ7jTiaxyHr2U6o3ThjopAvxoDVMxrTdPBd6yYv9ZtZxY4
QYcnCn4KVgGYzyHOCn/x+UccoJx/Hb150TGzVlc0SVwVfgZo+ne3vzBsJiaCxkcTNHxv/jVa/wwW
jNeMHpVEL2YxIXVBBP6gwvxKUKS8zMJGLedtrgBlFofpbCa0kFjjaWp04a9wuGDyETmES9UzE5K/
z9mEcJt7DALYWtLYwNuup/Boo6t/ZvHRXAUnFbm9SSPH3avoQSYCPXJA62O+uySeI8hvzCbWvPoD
zCvcyw5SiGolplk8IEnmbEzqABj6hbkYDjAJg8Dc4vzj7fIiHFT91XFQ3Zc3wXmpi3iK2fV1gTR3
XmRtW8xmMVYrCE8b6koRx6pLqFfm9i97HaziDZLB+fD9ag6WO+woYWoLI71Pt9JxkUy7EcCLNnp3
PCjBDN01uyBYdlym6PTzRqK41pp7cFl8H/WgHVN8umePYH4jijtutUeMawvXbzK6snI03g0JlaHN
3cusMaAjCVIX8n3yvoofXc1QJHJ907ucfckBJVwECrTuM4Gei52Mlwol4wGpPRkiYOstCQvO+kA5
YeFyztWt+YPPIsDo8W8VGgHfO38ORzDbVJd0jsXV+2R35SQ28AXtK60V4XwHrcF2IjqUcnsSsc1x
lFTXwSzSGrm2o58002arpuT+ZAA0/FNwQrKTsRpWiR5ksPBROojCRNlGtLMPyt7rMxYiLmdvPFNj
tJReArbXTrDDXVos/hjQPzb7nHT2T4VRnVxsy/7pqEjP7cjrAMP/u5fciB2JmY0h+omBAg1mVn/r
gmFEXdA6stacI4VNSqeP0mS6YQl2zgGk0U5XrNR4bzAHpJ+dorrM+ZGAuZjzo0mZvbB7/1B4uJsB
ENiFMY3z3a2a87ZMID24ITENddyCVsBWpu2CyzCJ7LLrWKNgBgOkNjeYRAbVUZzrxfdgK2m5PkOn
fLAzenCl35TT53TVEozRKojvnkoYH+TMByVNUUAxtsA3e6vE0AubaRbwT9pTvihP8+oF7AiNne8e
7BL4btxh6LG5E/DXQH50FozmSI6I7Zt6F7EfP7Kmw7BNVQHG1/R+wKstwchYY7piocPFjmzNQR+8
nbpnknowYwr3EdHoOiwN2aS6vOmiohs8p0s9eaLLnKRyIl32gN+SzZ4Uu5Z7Ao3YQVHu1wHI51bQ
vVA7Igfg14kmsWzoWIObhwy3IfcFsMAsns/B/Be6AAUYmFHyG5A3KQcF/gD6PW795d6nIZKueyv9
KXAWqOh1+OoBJEQMOOhJBFXi58Y1TJmAjTeupKVC0uahMKN+I7PYQ+uPgq6qqOtZcZqYucTcYDFu
GPxtU17Qe1C9EJCy5ZeEuRteGhPFxAVwH/tUcQtynyotbxsfvT91ptVbbKeEYIjmRWDbwMJxbVpo
sTDcsRkvEHQ2yE04sUT1QnIPwzdOt7g4HfFD4o+BdaYNfq2YbaYqoqWr+tZRLO5hH2oNkIsSDXX/
mvFt4sh6mxmzosxStVkX7M+PrYhIOS2JgCPrWbwIe9SjCwTL4dTVOzc83Lz9eGlTV2x7pY0jjOS3
HfbgXefYTqnvbvBRzKoZuqj8iJ0d45d0aPAjU+vh9yn0h0mwj2y/VMJPCCjEf6CBe+KifsKwzRPx
HH5PC7S1lzbPV5d/9PTAf4TayQopXaVNmLQhqEa4H/80KGwgO1zhX0RJgeQrLtHPoU9Us2JBlart
cTcooFWCn+fHZs+xgZiV+wcvron4Vm8ez9srG9Tv35dP9TnNslcAcfAWdOx72SZTNGoA6J2ZAOZw
fNHBs1/hm0HqyYdifINUI2Jo8EDo25xOrxWxUzjyJAvb+1SfpE/a+D4wmC7FeIr2hShhtI9MSb9p
xO8K54mk6huoFDWYo0vBy9D79k4pNfONid9rN9xO72QEIo7kvwiNEazybRjY1bvoSf0dgXl+tRZU
L4GOrSpbtwx/hIquAGuHZdfo/Hx2NDTEx2/I5W5roMrS5ZPbhPB7A7az3NF5MWlBS1JQfEa4cAmi
mDCreOMWgmmpWOkSl93+EfRLFBTQh6egJHiZKZxK1/J/hSWTX7j636IdNjX4bQF00Rk3IHWwCUMP
+tBJzB8eUoKcEbKCw5AbAQk9LQNoHOOAlzmIrNhIzn8kxeIeDGkMPDTWME2ztexXuKqVpdXX+s5N
j0k0lVGfQ/VmFC669UgueEbJxxzBLckdknf/xEyhdsY2c61aK4AhDYPwZFQdJhaTBQAkHHrIG7D3
9UB0AwYQER5TNm7ikVS6EocA0w3YLGJDg2IQeRjjMY2PgpY8xXBij6uIcTCNG9glZJ0DaAsILPh4
ACKgH6qj0ykXNEgZlcLdokjN8zRtlzhjiM5khAISmF03NXfKdeIV33ui8bSpzXfJtarRf/InlpA9
VAx4DHEYRrgJNQWGTdmS1YM/EkwY4eRdeYVqD3ctzPUe2+EavWe1w7p9Yk+zGW0YGNAkQ1y02rp4
P0eNiFp6BRJJQ+qeuxQ6hJywLnDFMySjW2AB5GCrel6DtM2r6pX0lccsc8nGNL0v8rg5bxA7WsxS
ii6AfUGhsozffVV2f/Du4uZhigLdr/clnfZA/q6uuThgIMPLQ0EmJj6ozPV6+2uCOqc34+uutRYa
3miXvh98IBrFWdQ/hlzlzy7PHtCyiT8HjXHTAe+jyf26mw1esBWDSN8fWsPdClsQ2kKguDxFwUag
qIS8WcZH5pP8c9tFbEy/jUBxhuqEYGjFQsSEhr3cGpmiA7fHnJZYaqOBwVbeGVa7YBB8Yj7EEmwO
OCT1ehbZyfIzWB6CYxgJZOEcxNyty9EIJc0Hr2hKOroZqvSjhA/56HHHUZdcZqpBbvsl64VwnIJT
lgkk/aTJnvowBHel8++WMBK3YaXRg8OGo6VNIzXrb+/gCYaZEaM5brABNnqTcsOA+7D78GKSHWY3
RXUld8YQ5trfDhrgBDw4747OGuSpqs5WsY6RpM8XrdgxPHPSbYqF1oy/gdoQ5LgNWq4vuRB0+cM+
VujiwD4zJHXZRtKnksrsoXZHkiyc6ixZPMUrKhzJwJdBsbU8xA5I1iG+NvzuoXdvMCc0uMxwJrc5
TxMUSPoyR+k7gSulymfwslVQlF7ZLU1hdtAaEWISGFxOPnbp6DlOCqCIVhQ3Y8pPAy2yvv7Vsukr
jaO1arVIEvgjNM+vSUZkoWIlJaR0cU5Q5LQGer2cxOImrIa0iN9BOH0GQP9yac2iiuZ4PbSplO7q
Q9QMhdaX41njoVwElD5Xeb94tHMvOtxbgBK95IFT7z2b3nf8+QpscrkFx5z51FYtfBZx+o5fZxD0
gZE0rN5hK5+mwK6UC+iqwEq2Pt0D+oAMzwdmfcdEAUm9TmDlmnoJOofgEG/fsGb0ObZYjdBvnpMG
Eeod/77DIfn6UIix0WPY9GdowYYGLQU6J5QCsIdNVLb1SXXHyArkbHg5KyZWaSJQ3GmXP8yqWhoH
vk+bdkpheRtCexRsLJowdh1zVlHB900hP7FZISsF7HoM9gWdTPRzl4uhYDyx4dlW74j/tS35Xuy2
3zMPjeHNq4dh8ZhzWCcTAnt13CbPB+tuxWtnXJyok2fWms7aQBwElneZ6lL8PZ9p+9vShaN573f5
oGZoWgOUmhnDfHoHodUkXr5/hhlBfYnqGEOFhsQ3RndiiEI2v/qM7AZNWytcdovWdAkVkRxGkCAB
VhRtNTshs0fN5qMjxJ7lT92H2evx6X5aWsq3wt+Pw5qe12yjZA9WSz7xGZ/gHa8Glz5N5R7OpJHf
8VbS8wRoowFa6pSDj9lVhrpoVo9tFVis7+wMQUXfxFm/AyXkxrR4qJL3e6EVR9TdXQdXjCLzj7h3
5IwhA8KguDiG1LMCd0hn8fcbly1RnUCkF++CqKrpfprqRnfZdY8nOfqboqZxtiRpAjmdyQ4O1IO/
ZXBdHnXJIlk3G0pYQjM78jQanRmRv1HJNEEv/U6QvgtkUjK6/tbq+ztatqYKDf9oBfYQL1dAKR6P
jHqe6oAPNemghIy7WijU+dJlgzGMAVTyDoAMunQ2SqL3JY/Qnr7olWoClnhKh1HkBJFNJpuhuGy2
b5V+8EiEjiRxVB4A9asRI9/vvZvK81tFBsMIUWo6EhbkAyl62LgtB0Zv3lidAWRr1JTohbbQhF0L
eH5HxUXck+jVY4gDA5mYhYH0s+Wb33CTWiihavCWTTppAr/2jniUeOuP97CDVvTci+nrwJdGqgT7
2FU+5ORXInJu4gghJltQ97dEyUvTbBZtjwFz6yOAFvdfVOp8T6OctrCkEddistX/D9/x8zLFwEx8
uHlTntDrXbJG5hDTDfB1tiX5Eu34T/2BzG6HuxyCDJYLEDpnnytxWOpPXIKiaNEpwH8pEnbl3Ydl
WWYgBLyIYMl6JxSELJ4QW3gUjOJf//Hf/9f//Hn/j/XvCbfCz/p0/I/j4zA41cf77T//1Wr+6z/O
//zjcPmf/+pYHdNstcxmxzabTtduGx1+/2c+rI9r/af/22ezfuzNk9XK6QyeBAMFF4YEkKuQMcMi
Osv/z29n/9dvt9kYz+bsuW7mZ+rH01rckgagCIkQk032776V8f/40Qyj4zhN07JbtqV////60Rrm
+fx4Xx5NbDUU13535HTlEQclqhM8FwusWpK6LV5crjNVW6rRBPyjgv+01QXtiemSeltf8vvVf78G
FzK16JVg20+9LUuoTd6p3Lewzpf7m3zykqDRtF7f+VmP17PoM+BPmUMHheNp8LVRlsad2t2ujJY6
EL4xvpqZgzHGV3w4CJiuyS+fYeMRYv17pgSzxZ1QqLdPCOVjDYpL4BrpavXkjfSPIOAGGYnMfqkd
5jjwtmdJ0FYHn6o7XkHnN0RjKzxfsc0yKXux7FlzV0Jn0exRdbBwAY3cfYL26N88cKNl/rtHbv7X
R752NtfXyzgZeX0ctLg8YAOGhzOOhPdlXdwwqbmn5og52rMjPun158rmHp8JUUN3052iAK4RSDxW
h7Z3oPNrux2UhFC7vW3Sufo7kAAEjD7+qrBo7SFKx5tqkVFMvILHQwB8MVITERVuKyEX5vf3aMtz
3jmFjIoBn/QM0N2Das83ID3z7WAXdzar3Vo2Jpf05FKxbQ2PO+YV7IgbxaEGN2bZ0oXYIXUKa3Ki
HeSuUDiiyD2qRSzKat3j7dXtxx4abT2u+41vGROdtTFt4dq/R5W3UfRUUPB88tuBGsG9HjEm/Mo3
f2pGcOCJ78yIts6QvaMNvAYPXO4JlOr639Jy5jtbOR9p8BydTvx2/FuBwwEci7k9yKM1bLzR2+KC
lWChs1s5R9VkTuzBJFumKX2LWRweqbeJwQTtq3iN91hg5HS3xsQaXG/w3ozny0u2sxTz6i9wrcvK
ussPEk1mY08BA/moVE13Td2QrB0cmC6YXTCSUBhUSaGDAZfkg9xAZH9qDrAnkmXkK5xwADsdcDer
zyjSt+Tfx1vXa+gbohHcSL3GFYwe2gprB8jh5Z+IVN2qdURWqXaVR/XIu6rjsQ3EXGuYoYP/FQK9
a+/TlRZo+RBLAqrz5Is9IxG4WEFhM/4g1SOy7ggrTqu2W1fdM1mCHXRYAwJqwhrPxgvtsDi0mRFQ
29GZecmOb249hoE/n+iFTVhTXaH6HaWd/8eQUFtTrQmJn7zXvc47PHYDGx+Br/sMdy/3AHxW3tv5
jXWBawJUkNXCt7ViCNzuJE3TO33GO2fQ+i5rQsHrrDnrtfY4gfn3WtmPePsSzy8FKTEXbWmt/Sfu
UYyG3CE+eMXve3jb3PFZm7RxgCcLs3sLsfZClP7J2pug+Xs2GR13N0t+7FPLb+Lcakb3m7pO7bMy
2lELkLqRvwD/N8l7UxFrurkpNJ8tyz06wz0F1061iPjFJ2DYPAPMbhgj43Q49Rt7b9vIb9ln53Z+
38APGqe7P1gUMd7pfIkr5w7BzMeZ2Ox6t1ZwxDm3dj9IWT7egWQEmI5aO2kAG22WDfp6kxf6oBwH
EmEm36PH+dJuXoHINsRRELnh0xaxOtEFUckBU7y1WGdPs6S7tpYdfMuyEVjYAloUWI7vdJR22zg2
gBA5JQmiFHePf/W+dS8L8kd+rcEtdog+9N+MxbKFsc8EFUswe/BQYGV37N+W2v3kqqATcXwicQcl
j+Y8sQ7fjG1Wr8J2NzuADCisZmU9L/EHwIdhjdMEg8VAWlU74s+Nkurhh3U0fMa/15gp4Yf7+wTD
GI4xHvg/wJWAT8HcUiMKCbpR761//7c7J0pB/a4dBAvyx5a+2/DP+HdjryXCL3miBmiEIbW5khwO
z5PfcLzw6JXL7g1B5YveFR7S18QiA7vgJhuF7UFTOzaE8Ipd8j32IQJJREjbnecUd7Y5g2Jfd/Ee
A1bv1VAgiZ7W48ZG9vzftegDHp4ucJMaXw9/0fS/Sn8wZNi3T5IrJPIrBYVCINXe4s7S6se0yS+N
KCPUZJIas+1Xvh7SnlU6PJiR/40SzfDnGflM/I/HR1XTgxoFuiU6fO1ixHs7vZSeAy2V4qtpZvep
VdD0lJys/HioAPew2+0XP1640W4A64YYHGckmboUJ8n3gORr1seyPPwicqslmRm7Xxw1QqaSOWG8
8Xg72qgm1SoqGYkGHLJeWimz/GF7HQw/W/EE4fZ/2WG73B8SQ1tjT4hUJNsi+s+3qhaPBJMBe/G8
+pQEnEYQEJXZ+PsNVoMmr9fELoITo5PNdtG4sejMN/IyPA2xuep4pgfXDftO6Qme0T74pJjhEUaa
btfvkE6xj0DDHPVgUrpNGgrXIekHT97pKyUgj/zxLgNmf2JXjYFeWzpa+LGqD+rmAtrMYB8P7u6Y
zvKr2n1DHh73wOYWkM7xOMYsuO0YgK0t90uNsD2ZYMYW4Sbfyz5Ijf7ijo9rqG5Rx+Qyq4rU5q3o
PxKokz94stuWnCm1mfR3epCdbX4es/BhdRBTavAKAQUvyr6qxlUdWTw1An+U7pRMhKY4PJ3nWZmL
tYsN4mzKcz9KvCt2LvAeJyvECOPMwBTsReAsgQ6vegwhVO5wawEwrrYjoFnfShZFdsv3qsWkPKhi
w332GkhD2jXwcddQSOJK9gIUH1ffT1dnrV5eGA1njORqys2SzE16S8yLyqOesLD6RNSndJgruqBg
2Qr10Ppt3rDcBnDIw8e9RQ3r5L6Vhxeox0wJr695wu4aMn+WVdunTPZOcEj/RG4buT7xm2/ksMyE
aFEqmSudvOHt26qdrrEZdyAST0HDQPyNeQIycHDCzETvjrqQLhFwMoCMxtc/gmJPVgVIR8Lktxao
fqKSRr+0azAM560MeIZql9J6v7I/5X0XMFzPflMR8TrQyO3SByL8DebDHJ/Y4MUcPElo4ZtRZ3sP
mQhwrMalob5mPgAcJPvcZs4dGAKXITjjmQslCVi94dyX9P/QC5zkGmZ+zReflPUpxr51EMMvGK2G
vtEsYwsMkuVVi374XHieRwa2ZnkqeIxww6xvPFzrwOff3yYCW+nzSKe/hN7cvGY4dMIQ5S6kn0aI
SSdnzoVDZowPyGYU9sdfUxEyJT64APOhQZxfzfDO08DsjX0UsRW0x9mVtcyNeRNIUJxm+DD8r2rg
78x65LkOPu6HiuvgoSE/eOR7N7m9oCvrOTrbuyx51tX3qeMiLqTh7KHpYCA+K76wB8ITLpk4xgVL
j+6BICarrirQKD/S+iwtXFyo+bAAQOOi1Sp7ErKo9CISkTUcs6mu/ouJZ3jDQp9rKMGsT1zBGIFn
a0G9PbYJldMNhw9WMHO70Gwpva4lSZk8Ic+BZQawhbEZqIyRlzXqWQ4EJoMvKqfk/QeZ5yAGpHRv
GuW3WxqxBlEULS04s8XeUC2PKorXhMycjMBgeZsULDEYg57XdQRPf+ZIxjT4M8B8nUbAnOnUenj3
gN7jomWaO2VxaxyosysDEgknZAzFtFRb4ZrOQoD9LZO+NohhcfV55RzbeeOPlbiwvHi3NoMAOMIh
2OK6xZXBVmAymAjYy6MNSL/1Ua8DB4KiMIv5gWNfK3uqDateqA0/uON5mFFwJ1SHwONkIRLnSgTk
mji25K7UbB6XsD537MIQ3UI6MPAFeu4z0fAk4/I0pBFaByAdE2qR/LuN+c6Oe90qzhYzvGl1JJ5p
HeZfb8QGIWGXZZu1MWqy7LvlOmjL8S7j1CKLWlZty+PkZK4lX+zVcaSDj7RHR9jV7EUb/64w7Hua
h+u0otLkFH4rPu4YXDU3wHYExk1y99amTcHBP3BjtxYXyWwLiVzodSguIB5IR1tu/UyPTHDV6wEe
ZF+oFIoa7JbJeKyjuH/yjXIauE31kws0My8o4h9m40O1aJFHxNuH/kHS3IcJ5xwVBxSYuFqJGcQR
G23njvtkR5aoaTLMIi7YLqEle/eWzIFZXPYbMM7OKtGDZWDKCxgWP1yz/c/oQqggOKcHNTc9h3xA
TjQDg6jMf3fsbugbM/i8Eaehgm/zaA4uXwqyqOTWUMoeoRSIoK1zmB3vCnXECFoT8qhZaUy+0g8L
KxjqjsVjF74gLInqeyECe61ewOFrHIdYifhKyI2c6SuAY6+8Njxi1a586A7HpvZw6r+G2Go5YlMe
XBxzFGADNT0dC9b74+Evc5OfEkwnxJAKpw003xG1NBv72es/R7hR/uKu88h5qO5rjw7PcHGbqU68
oPqooMrRmnn9bX/vjZNKKxqqZh1Y3mWoSTlgUQMWVgu5zbLive1f/iWiReTBqIo7lHTRQ0bhSs+J
4IzxKWXFbXd7lCY6QiujdWL73yl9wovsL3Da56Z+qu+PnnnSEoqG4BuvSb4jJ3DbD4HoNX3a4Ez7
RB1GTbgOeWU4BPFnpnzXjvQSPf3HSx0kVHi8Elq+MATVYEFtJDV50kTzXsFPn/xwcIB7lOt8OPbe
4f/m6DyWGzeDIPxEqEIGeCUyc5Io7YWlQCEQOQNP7w+u8sFl70ok8IeZ7p7uI0sEfg+cnK9CFRzM
D+zCZD4US3hQue47Tx1JPpgIxxqtFTJvG931li4m/2SBrA1xfVs9LMqpjiJ1xP6sbdeJu3rdhMKO
z5GtF3wXFBT27RH6+BzBIa4Rfe5lr4UPWSrdZUmQsewq5D2XLPLvI0fQ1j1SZaqfarK4XrVralUD
4yyorefcAFNbmISN62x/4UPAakT2rSXo+61XfB3WkCMOdgDtsu7UfgFWfdNly+vXxuFinpav9nKa
RTzHsZki1mQPY2bGg7tcgMCtO1gu8fT6ruc/JHbqEvu0bN09p2r4hX+0kzFj8t1vvUnw0vtibrWU
wfqixFOuOjFkH/vbLTLXhDSDTFkjvlHD+kd4B1i8z4fThY2MYvDG2YzV+eIw+XiDWr5+f/+j4vrb
7//hCxVQcK6M9eXl8NU1vP0oWrEGg2ZdVIU9iPVyxVAYTFgWb1kXNmd0IGT/fw3qVjbrA2c7S/+8
XBZ7sPg5UBKvtXld1ttlH3Ofrt3l7J42C6PC/UnR/ha/CTijwnIg6sDe8rs7wncz4FEFEfJVmsk1
ONNXgWBRccTbW+IgXWvPEgo74K4lZALpVmYbjA+byxSM/NHhDhxnLuqMYhdljDon+nqwixvzmL8z
1JJ1CFdvnY0pLSONdKKuLLhhcVTVi1K7WQBiXJcnMrA1V2aD8Mf5NG81pAFx9G6D4iOct1+LKhPd
1RJdpYUM0tnIm7C30Db0DtRCoTMWh9S0YvlPmayBYnewjWy7mvbK6LQsT6vUNkqzPpnS+g7W+5rd
uLdmdM/DLyPesv2V6HZ/efuqbr2jpy6C/aBev7XnlW4xMmupLl4UIiwlBRBQErYJ/PzBfvXreWNS
V+ZHL2l2IW5bNCnyPRN+mLs3nBG5ao2To2c4ibjmTq6UOxZ5s2i1m056b1xWbL2dErv3NdWrO2zo
gCgDw1pVbs2tiTbDESyMCqVw/TOdmJLBG3zBgpyKXcFcd/Z7APHeTWDkrmrrlO2ucO2RW7iD0wnc
uBw1uCuwGqPjBf+wyA5QaJUfH/v9IsQirPGFQSBI/AXHyfOwRsC22A2gLCX6HXov+GWEF/Ir9xPB
Zwp5ujQb+cyliJaZLU63+M2l8mz4SHPPWaF6RbHL86DU9lXhXpaNKCjHTjvlPDyQDVsgKeyDzc13
jp/PR48LHdfpW7Y0sfUyQMu9uuVS5Y9QqQYPvBhLIqoRH1rxECS2ou3/bywWY60LPTMMmrV4W7VI
z9g8HMmVV9AuyW5JL2OsbiXjS2/SuvmH35cVAf7F2z6gn378za2j1f+XpTRwwiJdWS7qd6Trykk7
EU0EUhs0G8GnJeDGQylEkVptvssrYS6cUkSVWUN/LgmGhAsFNOOKTraC9dpjmwckzTf4V1gIyO2x
2gwvW5Ep0ZZbKeSrcWT2dzr/Z/8dvJinKd6i4+scHZUWX7Wb9K1sacPX6pdEatly/M3fI/oOrFC+
62hnfBev0yjaofAeM2AuGmtTdEh+dTr8h1XmEa3hremOGYpRzTc/jHO8z48iahWJcDpKKOxP4Mp8
bD0ONccrmQ5HyFXtZ160xSFWFNk5MzerT3rWxxq0acTzbzi8dLurT5WKzY1dYW+Q2WF5Gms75Gp+
AVWB336FKNLeZmivZxyR+U4gjpgGObrtycNrMaRAOGulv9jsmTYseJPZ6eQCsYrirTLsV3o3UL18
Kb6hecad31AqFnm9+wScEExpeE+wIcGH66JcZsPNnvlRfZeaIPodvqKcMQRHD2+Il2QWwOCowmVF
kh6SFCLLGMO45rWfPmgRw3P+3SHf/QwJDq+BavYrjMy+aDKa4mmCgX2FnCGUQmSMUjpfpMnnHJHW
0XzoOap1YirCL0AwIHAktcA5zvQGEF0KdsQojOKu4Kud3m9vwAXyM7mP35y4abFBzaRXWzkCWTUA
wJIF8WGa6ourO/mRw41Kse6VeB6o3oBHuD0celz10u0IcPGUekByXsZaf3Jri3vkECkmrp62i0Q7
lyzKWIGCKcePAhO+KnxOr23zb9aRlvilYgvQeU1AiHv4/Si3c6JRJVOIFR7muavIXpl+N8ZWa1zG
ei90mHHUZ40nb2JI4/RNoBNf1wRZgkG4siso6hTh6980KG5Y/jUarKsYFDlzXGLwSJF3FFzE8Cpi
ga+IfK5WPJYhdkKKgwhEuTI+jPq8qFWIZR2Uh5up6C10jkJkA8J4nf5CY9uzRKUYwEm+NfVP0Zu2
pizrjNTD3fTyk4xurSdrk79SQRpGpOFEqR3hmZPlf9IQ2YIqHQzju5v+latjNh8BzBuR+3uag553
MANzl5P7yhCnTf8a1Gw5vu06S1t8uMb0wvKE2TvNmdAbF6ULVD+Eg5Xkn2H3cl5ILZXHxujWUYVM
Lv816g8RZYhUBQkVkgQ2GqgcGokLac5NTnAppsFXg9NpC+te5A6asTdUDeqGaT00nvyP76a0mr9C
9iBeYLxojTsG/lFNHdDA4P5Kx8qdzl7CY7/zzMRnOfFXSxJrljRyu0ezCLQfTo4Q2ogEa5Bge8qc
UrJX2OustlkJHdPCp+OM6LzMqwmnqlxXD78XAmQI0nAWe1dvgIwvzG8nRArEnhjjrmlXn1x8ybgW
Ezf+wFWpAsEjNZ6nnpLQNMyXWPVhsGNA3Nx+YWQjbh4/9egk4X1Kjq+P/nVCJFC4zGJwFZMUUS6h
waVP6ae70zemcHj6zdfm/dG5ulPRMKDqWNEdMNtesPghq11YCoLbDrgRCuk/zrpz7Q7bDBZntFKS
qwACeCfFb0En7TfiUnq+CFR+1xz6VAqE3wYYDQ4AUQRID+k5xGPvU0//FhjmL4LJdOvRk0WCA40f
hK8+A8NRHYRk1njKBUsE+Sz8PJBIfkxf85aljTxb51hT7PSqRlaCDkpFQJz8RBjIWMIFNg9VlMuV
IPFSrEjYEB6+UcWteNWIAIMP8LEAVJEm3nuSRsDuS0BfIvq4inSBHAuBX9p+gIBwuGp3cww4xJKa
GOmQEuQYERt57fQ1wZvIEEuW2RduTb+FD8Y1u/AMo2KTQgLILyHMQclP0OdEphVtwGgvEQoy5EvB
HCCCVKjFN2CWDHK186t/7cpV9I0+eA0quIBYWyIcEUW3Fu6TIHt5AEyR3dGT45OBNCJ2tO/kOD0J
L1pmhiMX0U6KPuFT/+vg/V3t30iOirDIH5lY2k7AWuhjwQBbOz11ucOPBMtq/mLEP5zYa3IDFili
wvBZbRdESJVXvg5s1OOXILKv9EeRLE47/Es5QuENcU9GpIEfEpsp/BLJ8AyEqwBX+qPsDMXXtgSg
2AV0qz8zt/Zb7YfT0tqqtH+L5ApfVHpFQhp1sFHiP8zNop66mjvjnwaoeQCCUywt8jKcmn5pj2Yc
iPmHUA66BpuImuWHkYKxWfHYXe5JEysilg6jsXyW6ZcFEFVeDnNG2c9nQur5r9hPhiNtOaZVh+gy
TOdRlqJQ8UbkcoFg+rECBDrpbo8brH7qmITyl0uVS0J/B8JXfFW5qpKb3DkU9tQEuR3dFgqZExuV
3Dr6NB7ebOzjTbDAhJ3NbK6RII0NUluvGcXX/OogrxzjkL08EQ3Ve3ZBxzpa2gtK34ITfaEVSyB5
P1cUNnwhg/fK5ZQDBZdLxOLs0/CMZMu8LrKBto9joffH2hLmtZnzVk8cjNSfh1xaz3dI9wy21uGJ
rV57anF8ZSLWbY1tjGJ+8uU1p/sonvpZobbfERn2XLXu6ykH6nHioEFRGDy40z/Gs7TR0O4W2xak
bF7XJOc+uxh/awp7WocQTzJxn4f75WOwrEJHyO3VpdY9Q8UyHv5KuRv/Yo+yBHoytc18PYrrOQGT
Gw3qTrpxRns+59Ru75U3HfTRkge7O4T/BuT1xlphXuEU51+UqXCgXeEQv+moX69/j4EivvpoOIa/
wdpewErSGuJBeayJuE0+2ICcNsOa+O8T83OGq1uSb9CWIc2xQJtlqg3DrtiA6k4Ai+xQhq4l4fuB
OFBxEFprlR3SJmzwpwI+eKOMnkuCTfR3TbKrw4tmFoJ5x/fS7Sm1WgTtdnLsx50IKSX77f3xmf4J
l+KMUXPKYMEZ/F22hGPsjJfU7RCHA8ri8Tv+sSRIg4rJP6hhs86ZJ+7ppR47w2RKIZ22RJ/CtBEB
fi23q/1jl9jy2zKKQZY69scjTKqNqSwhFkfepfReIjrWQgfAHc4dePA+7h4QRR2ZFFtjtxLWy4mk
5iic2TNlIPIa36nz2FozTuF0TAZgLIG+3yV1HvoAOhp5ckxHBVsBB/uiq70U3qBZDXPiWE0gYquf
ENB4IGlXnFdb1creGXk3uSXWOd4WM8yMqFtwLZC2jMQMrnCJLbIsN8Cl2+wfQIjwE8KAoNMicOIb
Y5ZriXG3LUY+QYxPuubGbrcdiTG2+jPQQDgDH39J/pZ8lljx1H4aVOp3TpH5bAbTfsX7PLMoVpVT
Jb86osXTeBZPik08GWjHIdtm7xPycgY+KCHrhy1ejcOKlY2rEacWEPMh6dx523kdiY8oXGVgY6u+
97M98IoQGS7DBDdxg1f2y6IRYaezPcGxo/2jdMBGW5DhrVByhK9RxEiRq6NvDWI8pJwabeUGbAxr
cYYlEfGfS74DII/pssK5EAVtUdNOTuTSgL6Id8v/d44/cS68yGoG1jV+5hNqZsWFUzBzl/bFxEYc
F3jyGZO7AvvOlKFqg5OlrUV3UJ3VxQ1ZxScFlYzkNBP2PALjld+sxANIXF+d5+hNYZ2v7OK747xQ
nzIg1f6hWSOBI0cRFLWzpZfFun9t2D7NofDiPV6GmsOdUFJN4cOYBzlizZ4oe54Y3xqLUtTH4yaV
QAo2dXvSwa1t0riIRRpYclcEe2icS0s6rLJgJTqauq+87iAizH7Pv+slfqSlaOdkr4P50pquuPoT
VvarsGSySH9kzNFm63UeSUffhg7Nlq5uktihn4kv7XwwmUK2+o8+ICODLt/vuVZ+8JH2SqgWIlh9
tbXGu0YveegheDyuLGgYFh7uUjsyC/E7+pBiB3F1+Tt0tnFvGVWXn8UEwEkvE6oODUBf2I+TtJ1S
p6TPXmh7TnKND1XYNb+dX3OF6O/+KEFT9IlM+La7NHXRIvPcNYebf5tDavkk4FocVqsN9YemOiq6
8I9hcvKbSefxVwoE8sqm1WVO8VVK1KMpfQ4fgyhB465pnklxbNIOe/DxxtImKd+8GPnXOJTXLPVo
TMzyAviZN14e2iUZVm74VHgkdhtQCU2kMAq7BIP7n8iZ3/VL3LkF4VqU0LPqAFQOdMase/TS019F
Uo4T7+Vro9l9HmD/QMiy5jVMg8rua/TVwcdtnoKvIv8XXX3jGn651AA+p012qRFURDYvgy8Tc7Q0
BFnrl65yuoVCajUHuYTG3CgOU9RjqF+RDQbA/IV4xJG++UKMQJtPSSbYUu+p4FN0LbT2DgB3uxEY
AEH+uZ6bjRhZvRnQjmnkPh/Hb8OJDo/P0lf+rc46g4OV9SIjloMhDthZmf9AHlXuiT4GF6zX/Y0v
PzE/AthS+i+oMX8SHMkd73hJj2TxrLUL16pxaYYArp+byfglAijZjeDcu85vkfweZolHlbsDFKNp
FXDvlsxA0YFaP/UKJw1meDnhQLGDFiRHQUX2LbKfgKVcPRXLPMku7ehc8gEyFrWnkyOB++Ow9LLl
b3+P/ubpJ5FpmHwz8iPhU7qE5+lJldUeuYhlDfUoDFqNUTm7y6csKDxlz1/udj8cXS+vpeBCIGa9
rG/JM0/zBaxOh1Da1WSrZx+hhC02f0PfyYRrD+/Z5BVk7g77B6m9EDOYoo2utFO2aKE0NiYnKroc
euv6g+u+mx3qSEIdXm/lVqFogQiRnf4673LMt5qv1bEjyU06knN9jLekDJRb9mGLjowsh8aTv5SP
mQp9RyQKRw5IWCITTk2QIB74M3Y//mtbX5XCh10pHn5cHOdzx6CBA5Y6X8jiMAW/giKp3nicJrac
aKff5Ldiv+y3Oxt6pkCtbZl3Qcq3h6KrfFndPyo+KndfOBCn8VLuMbESd7nYpY/lcV2TWztsm3Yn
Z0S/WAAGAD4SSjm8F89Fs9W96DMhz8eZM2I5cUCjXg/98d5HawVTzRykzzbpAW6DZNUDKbUvlEgQ
e5fXk1uAPBycjKsjyZoMCz1A5G6EdwAiLGX/gzjgxhb3DYFSHw+qbPn99VQSv6/5AiIyyEvXOExS
FwwuZF+F4Ouhz9vPRqeAp84dKiNaj9ynuaGSN4OHr2CCz2T/SVSsh98hkrwWiZOj96C69+bLALeS
MgRYoDdmvzrJdGwjF8NSfvAA0U1DJjBuuRBGsy2fa1TEVJkwC/vU4OJ6XTQ/982fBwA5IdjBCCKm
yG957dVHfb4Zq6BULdSKbBcKoDyof0gF5ZK5mZ5yerz19uDV37hdBMUXfwSgs4McAuRjbtin3aeE
sPOjsoNaEue1Pt0eg7+gjxDvFuEX04nOCHExmq2SXCVrJC4e54tbxEhsc1AuzT8ltos9qQrJTON9
bxNmHwzrhc6ysj51YRM3vpI/Y9PTw0uN6x7GEas/qMqp30e2ZrqK+J2JH0gsVueFpVouVkvAq6EA
h4PpAmTxYGaWBAwDIcGTN1Ea+5JWmK7+p6DiI0DJ2IKtFGgUmAIzHc5iqrYlchyMnLMydKPPbsTw
EolYPNgL1HtlcoSi+UI8Jtk+h5rG5GPKvAGUdT9khBK8LiJTmSs7OzJNxpnkxD5bsNuv3Ift4Tzs
nLikfMBNX/gmuZ2RTxrac8RIBvEbKYpOXmuABJFtE7rAuJwdv2lQbV9f6C7PMv4hXKX4KsZ/L2Ys
N6BkmUMYX2Ejq13AwWpJCm5/0KBBAb82sDR0lxA9qMdVm4wJixlxoHKExeUut0PERXqQ3MN9AmfS
OIzabaiL1vGusqPvns+ZgqPPiMOpJsnWenm58katUxgIzIodL6800bqu7NXwK2H1Qit7abcwU9K2
wt+TsdhP/ua4HT6Fg8itzKgdAscG8lm9GtRrAK89zIQd635pXh9cdB9h4ijSFxWQwK56bWqGlBRr
IHgSQ4cXbsBLWjsKQFodPxLxCHF0bIeaoLghx59znsRyOsfjdjaoX50Go3dQ2xv47hh/QJ4Icr4W
GR5igRxeaLDemDJBvYscA0+qzVv9/gpSUuFFt3yvdo+jLtt0GQTRKbhWoK6+qeqzf/mvT/TJUukp
pN34gHEDbAq03owTUCJvxpLSBZ08VHS8/mo3NRHVpiXPhy709M4LaTP4GerPhNAWZSxwB78Fe7ps
5Q3247ia/klMKRBz8vEgI0L/YJaglTxBJQhjL+HWUvzG1f5RsaHVX2pX+bOHasMTEEXgtDZyOlAv
etzFKmhXto6p36cOZQ3WlDBey1Z3DLSR7zCi1YMErk1PcciUVuRGrOMOPwlduDGxr4frCXZi2NQx
yOmaWe4p96c8iNAgRP6q3D0WS0Vp9JtjjcIFL+AvI/wIp+2kyQCe654O7l+uBLUfSm6Gn5nqyB+6
3yDlQq/hdty703ZuXWW0VfJmLvp3WHtTgNa7+w1Hd9rNewZbHqwDt94/tlWw+ifv0PeC+yGqBXV8
Q7eOjQ4kvWznhNBwbx6rX4YdFOncIBGK7RqI4zn5YU99oyFeMP3WU9HluFF16DSnCr14vPK4pq8R
kmfXYQdKZUaY/F9K9s2P8a5i05bZ2U3XHOkNa23TEhm5vxWBJns9KO+1CqT38Hf1ZBliBzRLQYJq
fjEDLoL+cehSVlFLu2wEorSjQe/zjVo7leDSptdxIAj0hVXLbUCXpzqPyc2RaWxmTlOarDdGW4gY
bywsb5MqEKOjEDtNstHbZ6cGPMR5H3+M7xU3w/uA5NvT3laz1fa4cDvK33Qjt2OZvdrP/EbzStM8
/+rpxytyOz/Hqmtbjm6rfbekjgPiUSWJmwZmkjVQev1PXBFA/gfqEebbUX7i7LfUiljQbSbRCXEU
/Yx1PAdHfJFB7IzV8SFt9Cl4GBwGx855OdpBpu+6iRTQ3sB9WuFVugbbjfwwgLEV3gmCojQnYgQv
BvOM1Q6HLwAQDqTw8tHaRJiKcLHem4sQktlRwPzPVqxgIfYms2iHrgeDCvhf2W+TukVyMb4KXvns
NUE+vIGispa76Rre5vPqUBItUOOyt002qY8lWfgZIosn8+M95pcQi8uMj+lzP3Ndu4Jq12FglkDK
m+SJW3r78kpYBcPperf6pvCNUA2aa3IZGmOpilikqrGJBjDl9SD7Hbp+E0+sl/w5R/ZL/4hOICJz
0LzNAqHBkEAa8+bdZjT9SIOSe1GeTyc0k9qDwkT5W1HAwcqsrD5z826R2kuhV3N2q1ZReBpKEUbq
mZhGF4i5pOQaQQn6SvsBVUf/szEgDG/GcfWBFiiDWuFseHsIH9qJAbPJF1urhMG4EuWOAC98kzNM
n6/ZHTA87+wJeJBncOtu8MXzvpttjZhc7HGoxP30qVCmYGamkKucpKcWqRZpB9WR+a2s8Ilf42DH
dY/NiYRZ9lQoFn3x1lp5qs9h0iVXNXXI5lv5fCr02eEcqP+qLVC31DmV6M2cD+yHkZkByPYPLsPK
2K4AYfA5ng849KU99h/rvnOaflerVt1tRPWWx98TK6ezRYCDj4TO/4uHuUJbH/mv0hIQIhbaLcSq
/AwHYTBAGKG5f9zIfoQ4Fjbc24q8GzAw/Ctpr6nd5/BA41wdsq8wCVov5tlfHtsm2yebkTxcgqzL
rTTaeuLOjGkzIWJ+0nftxM9steYsfQ3/06Icc+g4ESoe1cYpv2Dcm+laQfVhtZp7/Et+gP4ZMx9u
v9zLl8GwUpqzLijPI89v9hMxGHgfTN1885xnZxA2KtZFArlrtbuSbDW1H88RTPkp9+8kXUTmDh0p
/S9mRKu99CflTEs75cVgMF59T0M3Jo4VdAe1Cm8aPpSJXKT42C189SDw9/wpm66ZuNnx8SDXYMON
YzyuI6tNlXcmIggEBA3wHgGHzJubTL9wmkSq3XwvWSzV7XUzCK06y25SOB0/FVYns1epPU9AzdCe
WOTL7JN9SkTOPT9L7+17QQoswPc3EpJuJxIZGwFnOFGOcGmt5MwO7RaWHVxIooirkJ1VzmsL4gtc
p/+JUgACIQwSWZt2GJ3VDdnTzcb8NwhOagYrqIpzdWjwVCB/jxY68YrHMyIRCAIMnQ+p5UCswiW9
p7Dfwi6kPzCPrz53OHcCs8ENJN4ly5yKNZXnpjjWAnaB3U+aXoXZ19BtsTyo2NwHRQmDx/p2lXoS
vBXkGYD0ezO5qs595SuT8/iBUeIhczz3OrOJbvtVKje5OpqmP6y8VARYGu8gNnJl1/W2ZFv8qIR+
dODhlEsIZYaTea3IFe23sebXg/NS3oprS8/crjUuYxpOwWmCSfOLxm5ai9djJO/tuCaHJx8DA/0q
6TbESXw1D1cnj3vHXEC+Ff7x+hnLlN1PvpCRcHj9qDdyD/PKESQoXRv4dJVDjRADCvlji2MQ4gxA
t4X8cbTAmZNjN9yyIUh7V4tcWd91o1flO2CnliMFykL3wHqi40DrjHmh9C0TAf24jANE1zedPqhY
xn3xnSjO8KTqPkVgs5uHeegp4Rs3pmR5vmBBVKLZ82sxfAJtUHwTNkWbFKq2XPlps3tkyHQZmUsC
8fhgeRZCwO7LKF8Si4ZNlLcxRIevPaCDZ8owIj1ER4q2yrLB3okghvTPh6tieoTeX+nxc5xFGV3M
Nw8K3AdXqZ0C18MnnXHeDAHj0sYNsdjYzQxOZQ7Yeyysp5OB8mYCcN40BASBhosOuP2ofTx0v8+3
pb6dH86Y2jJu3amtgLCloqeiDqLNbr5rdHvgxKt1bwAwbAXFo7o2x2v8m+mOAaMGIrPajxNUrB+i
H2CeLN6B/b2WGwvtrNNQL56pCCm/7uKJfSdnlooHS4x4h8y68fDqLPOxFNX3Dm9uaNVLrKx7miNr
uKkfE2cKK5YyRzwRE7/X8BkoHIl7AgXVN71UC63abGomeA1b5saHcgwdhsmrkld+AGEj12vEoEC+
TkzGCOcxtJm6QjZeCNtXx8iw7BhMizwLxPvAA8xhhCDElsjYIYKYZN1UjoIib3CL2tGyDedI/a6H
Xthi2mNHjUvDPEub+W/8yqiT/r1WvnnX8K3qbxliPc1ioGuinkoO/Wf8147eW/uvfpFjLplwBJhQ
SxsqPGmyGmU3AygTe7DPgBcunYJUasvCS7lJOrBcdAoGo/BT0M97BZSPb4n30eCVyzj4hh6zo/7I
sJ+e1lrmcVBTt0bGVgdG05ykcSuAXdk2/kqoYfU9xve6+271bTvYIr5qmDJS4C9nKYfbo/Newr4j
wTuyM/QCS9SP9CJ/uMzAmPIdA5OVsa7pmEv4Pn/1iwj55Yq79AsuRz/qq3Un2flXvx/u3ZUat6BK
ZhbLVdJ1ZtKp0J6Qt76yQ801/8xiwS1D9Tb8KRTDMEIMdn0wJAWj8mS913eoNVSdDEqZwWv2Hwyk
7Zl+5JtaONMeDCqcFrs96i6FxHZGRPgX+IOXxwg6sbcacjveZG5JMNQz4i574LNTJo5MmznjT77E
2WOvEhK4al5t5qdCbWvIvwKVPMsOX54MtgMNuatq56j1eKe6bhvLjD2CcKZXGchZ2TNCzu+MHzxY
1V+LQmLg4GT8gqae2cN3WOMWjwQ/AW4GGiVNkFj56UPrHYGJR9bHhSfEutdfO9oQlQxYu7sS9iQj
66EX/YnhSypHkl1O0xZzAcbYjOfqb6VvYUG7Xaz/Tf16UHbd6psjnaJ2YsYVf5p4DuTXtS/PPe18
vuvTS6VtV/EO9qtF0nGUSaVkKBshXvlef5ixz3JNDB/uhueAaIH9oJhfuOlNZ57EQ6NPObOhislq
W3gQtEYP85qHTrEkHR5TadlbwmqvP07NjIz2Ub6nsN7oQbSLiDqE6UOVKpVSKHWxz1V5VXDP6sSB
B0zTbqDfVhj2MRbfefxTUSUk957ThtWAGyiTZlXACCgPWRd550VrAWSAApdXTgTeCurz15fyAxst
jrbx02Rcugwb/mgx1dh8id4E7c5fRKMdt+sGfH+wzcyZ2Qs4f7iLp2a+TVvwJfMSbXtxH6GhpVop
6SZZSxzev/QBpN5glokfUvyVDXYVB4veUXV6GpyoP+ajP1wfxVFDuIbeD0ASaIjPKChuL77Bm0qI
X2ZXJ4vmXUU82bCUfJw6lBINWBmjpV0DGMjFkSHoV89WXCMq5P7m5I5wd8j8snaNzON1l1/KjB9e
ui8wljiJOvmi6geNB/1DHhOZDtA4OrA7dO24eT4npCW4X49usyEkoUrPYb5frv/K6qd1+c7ZIuwL
Zdf8xkfls0L0SEvE1vka7kzezfgPEkyJhfYvPCVyoZYm9x96FiNkNOBWfyzJ0MWGc0Dqzw+FEp/T
KUC63eO9g0eJ+ivOwWs6RqQb4SXUnwVon+cD8cpAJoFHlzFSbuCZISBGsh7dtn72kNXMj4G7cxsz
+5d5DHCDJhbv0Y71KTA1rCGGuWd/K/AvU/VaNiJm4Gj4FL8CeIu3imKXPyzuKHJklpoOwoXNBt3b
zUQIdK0QmOQHA38S80Mdbca00hwQYy1+xdl9fO0QIiFZmf7Aw5rykDOqdIEVBeeAPUKMnlvtdEX7
JbqgnfATOKLo52XWpQgR3qZPulxd/Jqxo4exZjyDg0ihToFmgKb4keJDDXz0N7ppoPYskXVG4pFo
9R351gB0Vsm1+xUj1gSmcpheHjgZKalq3+COJWYeLz/WBWeJY/5TfkozKDQUiNxs22I3mIH80eKe
TQ9yKseQR8cgCyMsybSRGJyvNbsdPptrhiznhjVV9TrifG2MbPl9Vjl0lz32nq8fWviqXfpdKgsM
7Nv3Ufa4Px4fKJGQldEXjZbIsPmbClinrKPwXssf2qRZKI+q3/ZdPs6gUd0p/Jw6SzqvPGyV41O+
mKphIEm7utav5kfMcJIVn1rRIwj7lrzT/bLY38K7xNxOR5pJUzqrwBwOK+hLk0c/wu5kQCOpJZ5C
4sa4pd/i3eiAk3CvH9OceQ4bvwHyBQpLTZbg0M1EA+W38j47vU7ZD629yu5sF16AYzYRrrl6M7XL
A8tpRLUMo2cXYwGKkazPdg0IjZ0k3b3NFaYxV5D71bTDhDzUsQiwEEoXra8ytSTYOd6InxGwBAUC
OYr/Rif9epS3ooaZYm0ZqRd6Ur4xDPclX0kSn9PzMJ4fEppC9UtR/PhfxthZaY+Y9lW79Lp6HeMU
VGod9p+peNaHa8pB+tB+yvko/+TJXW43yeUh27S2Q+SI7eZlBhRxWbmHwJrrLQDtw0W90eOThhzw
zFGVJveGFDGqBnDaH1U9oZVK21Nb2LCxGig/gxkr3hdXqoAXL7ZtBUNX237f7OpDpNnS7yM9zzpU
wGH6Fvs/nZNetOC4Dbwwq030bPUdq1z2TXMt4OvO9n5p5Lxf+diAcCCpTPAMp8e1+Yz0TaJ6DVER
sZviNpCat1TnzOtulbRIuIz+V/5VKQyvknweyQ5tv4cbw0ixtueMiaGB7wOSZgZjVZfdg2IaqxVx
m561k4hYRnRm6oT4Nw8DLgs52nHiSU+dK4Cro722o1Nmm+43hZqkyHJjF3+zvPdBD/jSeh7EOvxL
cuMswYwoZlgm/RhPcr7tMIRAqETtR43PmTC8m/pG7U8mMq7ksSsxWciiQwgMnSibSDrW9buYABWn
VJJem3kICrR6myQ3TfEKwBGOzvgd4h7XpvxZffuTEiSYAiCMU3yJoZ1hT/USmk9ZPsXdZqgDYni8
8Ic0OcKThJsknGcGr+QzJOPL1x8OuFlS/hPAjMfNAEfOrx7eDeFPfd3+4+i8llTFojD8RFQRBW4l
Y9ZWW2+sNhxUQKKkp5+PuZmamhOmu4W91/pjP1l8+SoNY6O873p8lw0itFiKpPKf8d5Keu31/Uw2
r3l5F0QWX2Enm57MreI0CICw0nXpbiDyCZA4VQ8CQbvcZsj12Ysaj/on6YVcRQj1lrUOzxjPkW7r
mvvWe6Q1np7sGg63j/5rDuecPV74/OvBBZXvdtLNZPDGy5uuFEhVfpmfedbvJPCLibiux7kOA8wE
QSo25dp5KYf3E18BvqTsJPNfhcvRHILOxPd7GbyaWoUIBkAvboCayWSm1uCx+SZVHfNzSEs/fp0j
xerYa4a9njiFMmpciINZ4CRKNxw18AWW4AQft6Po5nlUMvo78oP6q3lN2BNMLrrVqduw4kVrMAS/
RLhvdeviOFkKNIyQUzX/hpVTQm0wnJBSPyYd/QuxDqAwmqE3IEfcot58zFuesqu5F0cIkC3RY4mF
2o1ceIbpkvz+bkbV9wmw1YGXQya4jhexRQoP67tXYgx586/WK0SE5cVh5Ki2vpF/P1vjNWWuqNbD
YthAfKkfK1Jh0EdxENRk7hBTGdudp4XFmt7MO5cYJCdULrL19PLLFgrbribh8FvfCn+4YzsMdcQK
r8R5ETB80MSl6XK4DFjnB3gMJ1WXI/F5HSaOpHnSBW+BN7zcMellN8ErgomQgRYeeD4EShbEuYtT
q/LY7OPNxLTogx7y8Fn42db4M1oH+RW5EnV/UGHq0AfSBIo46bPoGhcZQQpU8HK7K2qWNy1v/bwH
48ElynfYTWFWC1hDDDLrZvXl0DU3PDjFQ95PwuofaoGfbhdtYASzfYtifIomFCEgu2IFumyg8SIo
aQoTLMczPAylSlq/e4lc/vsTLHY3Tpkw99qIFzI4CjhAf96o9RMHJJD3Lzbgc32NZ+uGLA898Kty
EYm+NcIuZggHTfd1zp4+BHLa2Ebry52Fj0yQHeUIfqF+7Tr5fVJx4QwSmhIn+bovzgIKCwvPIB6W
uGw+OmiRQ4GTW7ONdfye4SUoztj4UEnBahUqmOmC2Q/dCTYuyalFi09I0DwlDybUlUx4BNwnWFQo
ofViXoZUhAOqXj7MmpyiHhIOAxrQzCsQ/kpYvN5u25E2cI06ZzA99pqoRNQaQKDiZ2/ulzb47MzW
7QEpmcA29bEi/B32LHH12M8/HmHhA7EQfiasDHNfDK4BzPnTMBAB8vyD4oAtYd6FIVqKPlFi743O
2/FnEI5xl3MfcBsYtiSj5lEuRe5+9VAi5MUW0TnVML/MuJib77wanU8vb5gxSP8bYIaXJYED+Fvb
UxK+OrcA9GeaQaQgxTZyBgZ89t1EOKqlzzJ82Yn3CdQiOu9rRWB7+Bmwbrhs5cz9L3H8E009lw4N
B8PgmAcThJy3ckbuDnuN8rXf5bZav9bM0aO0kqZpkrQNA1OjY4YaR2U9xmfBiXwAv2ZKarN3M+eP
dSi3qHKAYScYOcFADLtr7fYmEeUwKyKnP2E6ldc4nFjX+Um+l+PqgE7hi12xPb8I5bkpsQ+8R5ul
qN6Sf+IN4o2/+huf48QVUGfxTtxf6Itrh7CKYQg4FKvKN/lYijWbp/YPNQk2LtyN0dWElkdSgDuH
4IFx8fBAe6t9/iBhGPVdWG4lYjW8anDlYWemIXHlhrqSyMkMdcHvs1BFl4pdbWK9bsZNLoPXnZEO
UJ3ev9w8vHbgvHxgum5fBLf+gCvYfbwfzg06TKilyMKBJU68/uJ+aTVl3CHW8w+UstRcQfQiQJ1b
+5NvRMl5XUeIGEsXG7irf5xOnXXUv2Fg41liEfpXETT59+UL/VWwIpPOa9ilHDawc6u3NoPmAiaD
tGsGX5z4WctMSDIKyqsL2RDvOSAqv/gyVGTXAZ4wafvyqvdMe65qc1YqgfknloCQcMSwO5UToy74
5UbpI4eBOyPOQ7Fk/BrJWRH9SDzqfPo87xXabHAdZ1JbCmmYW7Nb1dilGTyrdYaHeloyGlULIAGV
Wa5YYoQT10zVjNM9+1NYE8FbueYm7t2T7hWp20WbRA1V0rm1Q5YHQ/X3In0ucag7QK4hNCHCtyZU
JF9dcgbn98tDXD4fwCZf5PjnsmP1CgALnksQvXdpJeiAipwI1B7MGZDRYbr9MMsxegwsHR/PkOz6
/DHAY2cZ+/yTCEOPD3honQRJMJE3ZPbNxNmF86CiRbABmkvc5iBXYHUuU1y0RiUV49gEKNwbPzHu
Ijx2awQczUGiQ+KzffqKHGob6fwiIuyWGR744ht8m4dmzzxQ3HgnQawGVrj79zV7zYEaJwYupxHi
FCgehdrrd0prR2Cr0/6GSQKeBGpWAYzI7OQff4l6y3sq5qYtXBYNA8MmvyYzlXeQdyZbdQnl1c4H
QQ+h1oOlKScm6FrxxqEnPib5vQDAoBXUtNVVuS0YDR7D2xbWnzApXM10yq0u+gA1/ESSDcRik24v
ymqSkxxEVr0jy06db6OJFzOXfmc9Hwt3YHPF8Pke2CHZNhXrzQgJucOJ7AKBKv+Y/Hn488Tn4633
/fXlAmSaRbDQMLdGoAJbZc3SF6n++3yJ5p/QEO0cyQcmyO+yiW/VtTVtaYcPiA9+sh3W+gqB6cWT
bkn5i0bUxywDwUZSJXMvgfpjkEZ0VRD+52H3YEVEkUcPASFf6U4B0QWKQb+/YNKoNwRovJ8+yV/P
fUs4CL6uY/zLSHi50iutvG0GcRqh+epSNKWrz0IkNAYtdrTM/6gwq63iqghjAwDvUzIq2+BaqR64
1ouKN8lGXfFEB1Zv5Vt/T4qjzo9dcps3m0C0hSz50AdBkEQaSIC75lquTsJwYskBI9WJBgGRRAoP
kPBgslDKXfIJ0s57qcfkaGJwUeyhQZyIQp8GXgXH2ZnowQzjJQnZe4hAFIcZQFtEPuR0gG4gju7B
d8qBl10CokKHxYQrOUe+APgw7ThDDT7019c3Lj9S730wmglA4qtRPjAb/t7oogoNQ5INxsNHum6x
bGF0reH+qKKAoYwRLZADitLn5zu6AWw8vzGxGeZSqrftAEbENjpusE8HtgQiTtUclfD4hg1oAZuM
8oSvJcd3IwZvwSnk+fg0JShOD89h8SHi5qVTwtAR6blix00AWcdGqEXb/DRpgCaQH0Yc3fPCS/ef
lWRAQAzNgU3hidFew0jpGHxM8HIofnILmdXbCLGps/YespDJBSwl3WLyE8DFToTmbxWfFUPxn78t
Sct35iQAP5izAfrnacv5v/afwA271BgtMMLdis9OiYj+WbfkTXMp8OSRRtM58eClvQ17klMm2f/m
po0onsOm99hcEXLn7H9IXE9oTCTofDZSNisEuYjbHjqUDy932P1+bvLHK9ciqpyJxZ9SHW6obIak
TMOpc3GH3MaoqBHPcGRmiZpp7bSIEnT3kmyjzxbJXB9hlv3eIlxQB0ULU2NeoQklQXOdbcsVei5p
i3nh8R3ZVosjQtsoIdSMbIbsGEgwS6wzKI86zeu/K7F18voILwxnWP1VCFBh6qVF92tCAE7z25fs
PC4NllbOrG15ezKaL4kYStZYiGpzSlO1shP7VQs4lvgNNqyRELfKlU7GrGPkOB1cPGtc6GHMX+XA
bTUkAKwgLV2qHapH1aLnTupd+wwRDKP+qoM8Dr6XP3MBKAPgKH49tJpMaAKGZtxFT0tgPLPZfQ0r
z7gDRkN5He9EQrLKEEtoCQ7/AqgRrPduzO/7x/mOmm5gHM19fbTxUQE8/pc6wxw+VaW1gbF44hXd
/UlopDRDC6ljaMdZjWU5eHOV0+f2i3tNITkq8oFeBhoVFPQPVk440DPozQ0bPi90FKimy5lZZru3
GJoiAzFBLMKYhly9SOstZlG0rr/zi3FV6q1WWNw6KQJ+PPf7C36TGSnfRH9OYQ/i10mLl5e3aZf9
phzCvlnW5/RG02pqXvHf6XwJADMsQJcxQBhbYkw+xnyQIqs25h82dlxwlReXLDN8hKc4naPpiWZK
BSceSqy3jYadIUcNMPols9UXXvc+uZeYla8YWS4L3JVSH5QkXilB9/4B7gryAyPM62VPKhb96YUE
CMGxCghnUC+ZG9k3cKhe3EI8GrJNBrOWUNU+5zSAsFMFBNBTMbcNgn1wi+a+9hcNO9ZzfsAwzMdJ
c7ys+PK7JaLf7l+tI7bwn39c0JX+N0ryJNE2zQ1CWWgfXCB4w9yqOzQb8+NojJ6cgtqpbTydlEDE
o09/QJopj7UnSFiKq3wmLIjZjPTBcsGegGmurB2D9bYg5w/JXk5xs6XDi+pzwKDPopKtplmZg0eQ
h+SKM4HCSYl6Gl/0ja1Eb2eeeK3oZjKHGxuExYjJ0AimwzEMwwbr05iOzF36AwAlkBOjWOoP8jKp
t4neQKK+FNfy2xHXXch9zzyLKqBcftc18jin6RwClAU2PU8gW8NGUILLs52shM4enptiZYJZV7tG
RqFgqYt36U+qKaRLZbh1uzG+YD1AFTfIixiitJ/l98z7Nj6rqIrSUZqyYsP7Ylhkm3z1q87Nlh+C
MeeaOU10P8tv/GDeJScNfpx+//lpqal0o0P58gxUyAF4eyPNLiWpARY6T7gnjZPUF0gGf5hEGeB7
42ibCQWPnjc2AStuRS3KiMx+DBT4Xl8fM/gFHrvvMc2CUUI04mlJ5QgzmSsXMPORHi+stRDuT59R
UMSY8ymWHacJgC6jkqBb4m6olhFi6Ku0UUiqwVbydT/Xd7nDcpJALUub9oNujLWHl5ToqB1DActJ
9cINdDZTbM0u8A7Y6jNbkzTco6mDfdN+gWh6dTshF7yckgoxvjke8/QH2atuVTdhMXDGnLpztpK4
r7jEHkgqqyuIC+KHUNp9Z68i5NTk/RQRkYg8HFZSgi27eGkUnjF+eIabxOMohtNeK/fag1kPfWWr
OFzEvStGW7Dq/C9+evm5P1bEYCJXX7CY8lIRtoHdovY0osAomEQ0/TnFFNGRlSxP02TOmlaZCAJL
/xLZKO1Ia2mf/ofQHlKUhwB0gwQtwhQPvJHVeLVjarYvOvF2OJTj4mbik3KQDyHdbcmStxhLPg+R
x4vl2GxIqVqAdHZrbCskJHbbl7F7EVLd4QCbx7tC8wbwlb10R48l483Ycj7lHJpPVp85j0SBB8rJ
vk5bnOrKZfFsRjHd7JGzDWf2YM6wV5Ln/fXAsAcr8VlZMltGIclKj62GiUu8/BHT/BUWxtO2kj+m
WbjKYW2M5ot++eqXWnpXYEKQfuqvIJKnOlaGjz0Bfs5ukfmvQINJpmlMKNBn95ZYW0lPnULUgS4h
p8rXer9rSdhlK0WICb/bABDInpj4z9u7OzzZkj9Tc3lxmfwHLbVKWFtg12bAK1myw1NFNAF3y9y4
5U+UP9qwphxBfW5Q32hbGUgZF6qhgnSwQj/aRz4c0uyoVUdwnCyfc2yc3seCe2rV8xbvNHrkSTw4
EAICYC3+ltzIfKfP2+Xncno9Gl/i0kcczTuIuwr+2SkgegNslRkmVx+O8ELk5NPVRYf0PTAIRNeC
pRyZa/q/LOSy5A9VHDME8eK79lOdNBtUmS42CpH0A84ARn3TYvjAoJYOoakz6EQW/wPexrKfSy0n
g4uGVmE0fhgXhy7ATY7YhapgBFHt1GQnn5Hrw484Pr9wZRUOGh/yeKWryK4uO1glkSSBCWKEfnt4
5IpHspJsAtrQdLco9SJAA8/EG8XYg0W9s5iSSn3KlGNSoaA7pJzBIaAvqxbFFr0C7h90H/XqKQP+
czNaLVciXAHvFg1h8oN4KqxoeHMxcIHfZo/hWmwmjGvPMVzrotro50HnDCfrRnOc2vlfDBm4xB+c
nsk3EPmQ3o/vXgedMfJ52vEhs91bQke+75ovGnNn9uZBxBW+qpjlcww+Iyb24dY8Eu3hs6f3Xskn
B5IwIaURVbNFgCXuEfWOeEbW0YLM0JS/2gVfBo4QhRwBMBCC8AkwX/G1fp8h4RQRtTTq+M1I1ydT
0qh84X/uCg9d/dV5/Zi3kzn/nCjWqC8j/g8nz3MpizMyaGQhqEm6mryW/JA/9fLS5dPtV5rhr4kl
fuqOJuObGtYIsZ5ItzLnDRKGvJ9sKRiPBWbDLkc/Yr00J1F/2HGFRQX8gxll1sPgLtFAvhfquTQO
sRp8cGGsGLYAF774Inq3uiPcTZCi/RA7gJi45HCtg0l/xBmcXRbDcoXbhAARnlCMpsghntsC7hHZ
PGOeaTdf13z5rcth3EORBKpbrXpErTXE8736Wq1regKL0/ayQh9kblC0RMhQSLennOFjlZvLzcAh
zEZ5/eK9hDCCIiTFJvsZftsNQ4Bx1Ty+4Vgd4TGltz5ONHoRyteeA0ddlo9ukR+iOd6oLUy5MUN9
IrqpK+06rqfTxEVyptuk06u+8Q7zGynwc/AIhBaZTScEdM00hzhF74Dax6q95m+UPpPjs+40e8Ty
qDDm0ZxLpP3LSzIGypv+0x6rHZ8mFyAEqW8s2n/IfhwZIurKsHNL/rrNZIVtNrjss39k9dT0GVAL
RpBhZgub9M6etKiPDWHJ04SRQXEv2y/KgFu87dbaCQj+Y2mhuKJkzY3BbqIfmegFtE4Lbd2cILR1
0qGkif3RUYHK62xerOtz5IrLaCt7kcm/dL8Y/rQa74QAhO0l9FCCGH533+PEff5rnPpcIrj2v853
+/ZqJsF7tSsN57mQzznXv0uKg4ccKfG78aK2Kx++/+k90ZwDyJl4ymfGRoB9JI9HcC+44ALW9edZ
WaczYjOec/THb18DCwq1A7f9DzqhaXbqKwf9JwVuzTyFebWi7Xte276AtCgg3pVXnU5YAnoAyTgE
XOH2XDDY6qcqlH5F4kqr8POb8YZ74LDtVd1+eIAdGYXGog1AQj+HccZHF4Ll5uPmC3GUQsi/6Vqd
i/+Hc3zm8FbZNb5zT9TeEHailRwSR3mDNLRuSQrXig+fcp4ZO39JBOFe38V/I4dvFcvPHATmURDE
smUhg7kjJ2Ven2D+GB0cUgVMTioCEYDKp6lgpScGHHKgyR+MDq/jB8XYxpjFqwypO24Y5OnorfAy
7nIeEoPLBBHxvA+zI/NFPje2cIvFbCRW91TrLTFqvUQ65Lj+gVB5n/7/sARfJ4MVP9bcOH6P0T/I
lWr/WYuNjfz6uRjNDHaBi1YIiuvw9l481HByZmynd9LToRotaGN0Ryid3qu3D5rFPqcc8g0/4c27
25COCQLSLWK4n+V3p0U++gChnbaSo/08H8iMwK/0EP1IdsIfUuxgv4jInle+Qe0PgLhzWbHyVYH8
Y1zLmHPA/wacrhnhMc4HWKuy4FEOtKVtlAO/8UNStsPfT5wrhIdoS3ZrVYP9JHQPV/T3XP7olLce
ipn0i36Mo+qhbjGbKRyHK2k1AU+lmJZ6HaLo/0XoQUPSpjiEaefh/iKgHCSMaPLIajadM8FWJTNU
UPEEJqUFyP7U3rqUQcFX59R73YNJyDfa2/4yTDwKw9VPpSchrd+pR+XFwMdBdiU3SfIgDoZDccc4
k9Wh6b25l1uXMiNt3S1IUEDn/4PkiVArshGW2FV+Kr/wobQ+c1C2Cf1swOac3QhfnrFtOMNvgZDb
0wJgHywUwZe25PoALCTZTcClK+04tXLri1Ab/Aa8LXFoUM94//n2l/xl1ApXLG4/Wb9FKsYykdrS
xK09gmkXT0ioLbnspOvxU/2cGB/neJF5clBXUU4jdZ7+9kyJRWUMsO8DWld3WljuKU5AWTwONTk9
ht3SXPMFXpx0h5yIuLPGr2Csp+1cPF7+6lFKDp515ifbcYT960t3aDeq5pXnjKZOXsIJKg2nqMPo
Ho+aqnyvRwCSABwCmD/iXx/S2u3Q0GGmXyP/Ic40J7kG/BtWRUinqX4Vj4i4Pq9lMdPDQV6pK7rJ
kXVDLoevnwkWHUBXsbdgYyO/4Bhc52DmIepM8pkdbSN4UDamB6Kchyek3JpHd9Aygop1cnLy/zj5
xEA9YQVLClx8Hq8zpq1dj8K3niPu4kpi6vCVfF1KC26UvrD5XRqa/Z83DJyfzCcSISrZxa5Uvzln
eXhRcZdjleCY4b6r/4lznYn8HycWuAtGvG6MjMDqWh7gMrksNpPleAhilEQ/yzvLPd7+1OemPdWP
0WR0b2/cpqNEkEWfQiDCOwE3dvRjo9OjQJRbhrN88GPlMCGOAiHODy7SWbl9diOYCqxbPz4k/Bjj
2sj/Q1oA+pEAdequUjUHpgwnS3F56bd9WL+m2iledWels6vfyW/GHW9AX5ucUTdxNRy4oKi4t74P
VkXPPMg+bwujVu/kkc3qlYQFDWxPPi6QxVW5QQ4R8M22FFNSFEN3Xg0KuKBalxrlVSGve2FRFxYA
J48F67sYzZ5UCClfL7lr0ZJICXzYDWfiMrsKGGyrv8tCItwmt00WIEoAphlcAb593X/BVEo++eET
+sCQ9rIDRs4guvGRswTL3ASsHNJ4lZPnF/DE538In0m9gcZaRn4SUFy0vxxfFMRyQxd8GQC2yTJ2
eVSRKuJKA4z/iZ52efg8kg2bFbDPE6htVgW1w06g3iTCF+e9QOpSdf3i9ap9hIE53AslRWZoLtCh
P9gsdyR9aaN4lcnV6fZC0BT2xxzv4cXnr75KuVUigpy2QZ+ze6YnHcHDP5BgYjeM3xzXUmWR7pgf
zX3mjswOfjP8Q8pcnZcELKWHi7kbEFOfUdShy8uOKm1wJPdySR1rXPpHUCgWRAJsEcCM+ePSkfDy
p6Xc+cwM1vxQdT70zcFRTCsWIRSE0889RzzHO3sX1VWCXboIByRB6QaRfzdSlN8dDmluFcioBSGS
pDmvcaHy3i4RRz/ndeKS2UCzBLZdrCjWqOEYGwuIAq04ajyVfgUi+NsOgYpX4rhhimOinzW/3zOB
cyTIwZMCaSU+v5ICVDWELK3zxiOdqoX64UPf8rtdytPHnUcm3bUFCQXv57maGtKMqBQEBBliR3j9
bNVEs5hOW8T3AskhvoKKfPI74CxAg1/0vE1zA8l66k0gLGR9F6UPjK+V8gK5DFGZdYCkXoaS/uu2
k3AYSW4UA16h20RojAwYTCABdzDZF+u1HAsVYR836ZFuLrL9QCwDbjJaPyMbnLP2GA5lhJozetWd
+IiEFIjyT0Cwu2AfXaATRL9YoDqpfvg8ZNSeawK8yiWaPkDKa7o2rvlDOUX4qOdAtG4MtnateG3O
bR4y8oDMIaZv/WJHngzeaXjgBdfRkZy4JTYJA+kKpAVkEe6usD/Hf4ywiad6Oh0I28sm4nInl8I2
DMdcIRDFeC1/7BRlNK84Px4U7UQtsKbR8FmthECwDRiU1uFlAzb9ji0Y5TIjC8ss7fe+cBuDQwIF
jE8zTWHlwQFtEMNKHgrr19H0K87HOdUGj8JPD9kVtVOTYx91Iu68mgipHaAbx8eLwTW2meUii55p
7uFRJXs2TxIDFkKC5+ZluEzAJCuE3E1C7nL4VqF8wyJnMwDNAC2BeOqTgLwW01N7Feb6ijYU2YFp
kk7dTqadJkhM9zlXwNIKpyF9aViNhNhRwr2I7BDTJVDL6vWn3+VuhRWAKyxdJZ4YRhwZnD1YJjkR
xAB6/b14zofSb0Ps6vx93apnukUAtCenqneQXaQLfqgwGfTvlbJTIegj12AjyfZl0yhOclf3OfNE
T8yAhVftlwtRWdXFouYmHIh/8VL/s2NxOkTPoMkC+aGTGEExjzGGLJrN9CXs1Djko1BWBGNgk8jP
3zs325urR1284KFYOfewDtRQL/MzlxRYeuY8Ab72JIRcDimcaX8myoeVt92n+zTkbfnuCT7cXoJO
w2OTYLUvubHdBEAZUBTFnCfW49qI5Y3URV8h5IB9ecal3qEcIcwBbOmkVeRHIJJTVgAeI9w4jGv2
G3mE8F32j+6OCQeyCFHuBGMLyyiMFFTNgH0sRORLl4D2vz2P3yMzO5SkFGTCWor++MmmX/eyFz0i
lOhxIQXjFYAVvdQzvgAGslaE/8D0xKzCvwIDawGmQBLxG+Z23hKCaFobDTZAXFCkNr0TKGFIp1vB
po71tC9XOvSUipvz6t9Quemuu6Xcx+T/zqMds7/4N6HQmzCy2YBIEG3rkjIeghzA4M+YLEFYKyL8
xi2BCLcvjt2peiAjqVqUd9Lq3ox+P+Zz+/y5oGch3athFyeZHwEkTSeWaQTPZJ/UQUwwwgDhw0SC
uAu8nammmZlE87y2NMAgb1p1CoyOhwUjaFK+mpKD386DDkQzclrdliHY0ZdRm3MSfHkG6QGvKc/Y
7MTthNlqzp1K5lSFsuigXZvAONOTyiyr6XPSaxHrKOiQcQAuPvOoPBALVw+7tv/LgfbgTUUF7xPf
ISNm7CTjHEwMZxog7M2IT+3daC6uk4stCbPnaCiZv5RfKioGXOkyJ7BDIRSxpQm9QiaMUEVrhvQD
ElagL/KS3VB6leJ2d4DgL6kdYKdkpQwhMRZSHk6QBhSx0+7lCtlIqKdMRsu0nKsSoa9jl5PKz1XP
T7m+basbwTjFc5Mp6H/hGkUaAFtvEs9Uwo7rHeHwqhQQMGS8Fpl2igr8fwsCGNILROaUeZ13+8KM
rBF5d3tzZZYzTsROmjfslvVaf12ZTxuaH+TmT3pyKcR+WwLABBKJfhXKLHyI2hY0JDoq6AAMazKA
59UcfQtxWJQEA6Y+zlQsCLJylpR1SwA6UZj4KC5OlkKriSH/CyUQqGjGIzAJ6GeNc5hAFLcZp02V
H7F5vAgElxDwetCiy4pbpyGzuyZ4+YVck42WYL4nogWbwjOmxmolHmFlZLRT83qMZyjdDvUu8Maf
hALDj1CDSQHL3MRwmQCZWLipQA/ghoVf4+M1fLdUcRF0ZOJ7S6GNumPXu4jXgcBkVBuYQwqfVYwu
qg/ynxOhIKNPG15mXb39FCG4sNBHhcR6nJ67TbYSZUtVve9RZAsipbnRLIQI6Y49TBCD9CbBazTr
yfHdzvOz+IPiO0V9TCWsEiYjVyL9RT+JMcZIYylGeQq2r/xD+6MJcyxeYuUjuXgXO13xpsjAL8I5
FkKpdBXd/lS3uFqkBJMRPcgE3BK+RrgQA0LpYNDDzyYrPHvLdLJFdP8m6Na4dubye0FEjmy8wc7Z
1VaqB99mNpB1OeGhtnLpL2+4IVuvac856ZFCNQkEvCngv+n7EBPM8/SFamde4cOTS6CPh94iPfML
xCkk7RyYUK+26hc9P9g/OzRx+fBPRHZcgvTiIbrS/t9ZJQ3BlGcAz6F6bHaC7F2oexbdJxgbJ5FN
16b5XSDWpdv08jStNjv0r6AyUVY+9+Z4XBsJFhHbwBmS9chVeASdUqTUrLHf+kEq6VZDahbjfoiq
xp5khPjgnG6U5ZPXbzfqOxj6JkEbEHPW0tNOgGh67Vb+e4FJC8HH+5H9g+tGEPCRben9J/w+9e3A
8swXHtnUDZfkMl6I+JhFpeNzWxicTcD1Xrf+vlaYU+ASsQM2VkkPY4ODEsGGo54xbMX1MqvXn1uN
8fAG1vOhtu0ClgeiARiVJKjRrGKc006vfl634EnqMQcmrKlRxr8FYDZhxAWvVF+nlFBpLUgwHpqf
a6c21oCxU7QvoJXxTeUWrN0Mgyf9WZ1dAwEUP9XXm3ZYlISVVGBJG6Fb9tpBn5WVq7738EN5vb1U
v5i8Ix4VeDCEYlVtA68nJOh65EgaLX+cx9p5xyGfN87Q5PWjfubfZqHL+5KgoaMRJpE3BNgslGrL
xCMixqL60jaUgxmHUrbEH377oPh1cQaRXPQTnwRbv0e75iSsBig073OXvV71+ThVyTK28laTR+Fr
t+aHu/nO0VL4l9WTnr0p91zs6u0UQ86jXLBgbrF2Q37CjbHxxK4iAL+yUJcHkiTQUwj/JjfAS1Ip
ct0q7u1Mk3bVrLTQY5G7zEouIy3YAFFXMDazL8oKarkJnCRqhHrkA/gDt+9vyVHyj6OFlAdlLTc2
TVHRX8viDpTntP9almaoQxhdUO30qmCQwlVGLSSCFTzSzGI+eyRJHaplbCQGxxeCQ6u90qjN2GbL
sl1p/uvlNYvep3CX5NGQdWtwJkfUV+l8UBa59PNcpqdnMrvMCDqfPbnRKgvP/B+IBKTMPmnpu0FE
hrZhgTSJhfw6oKG0ZD9dg5qx0+EUZ/PUFonsC3vi80XfxE+GrFScoWKavWf5QWsBrNGfLfQzVFeX
4u+ZxBYYEG5YCxQq9wBgeEeVE7MBl3YcoqMdv8QA1QglldDPNjascXAhbgU6z0dbiu70+l2ZJ9X/
zlUqtse1BFQ9wh1PHBW/PZU9/fbFw/I/+4stayQ630glRAT5jEX2Rfaxx4JiLagDRroJT/mTLyIr
1Eo3JcWJYA3w5P7tj/E2LnmY8AarNkC7iLzkwicf80TwcfLLEKnNocs8Boz05dYPJCCA85rVECTF
yUrVYSD2tjoWumMxxEGDMgOb4igrQXDgtDN5q3NcTCieb2/QFqnb05QUEEB8HU6SA/jPSAYeiFY7
kHm+QmnBKFusAMxIIxBnwAANoNCD1HX+k6wjoFu8WLiozmRuqbh30WT/CDsApT7kbMqur79MtIxQ
ugmuYEtrwqnZZ88kwq+ibkwzxDyyIUOW28gm75IbnsZHbWfO1U1MNl/s9zD+ZKrwOGGI+6WlwJPJ
S4Q4BHH4ML2REYFdj1OEvRMgg+iw1QB1xJ43CWUdNh2N3q5G0vUD/oli4KYRz2uVv88AT2sfGkg/
pZAhifU++qfQSuWAqPNsjcGt+qZgkvoDgnqGbBqBzNyMHuvGKwimRbdj2AiOOgckQgMsGmxhLoBW
bLodEqs1hg4NHAdBKfhYmPl4KT8hhkaEJiR0aadesDB5JY60fjPBcu+zBX4tNBBYc5I9PpIAJZ6w
QVPzpFjVGlDPwpPO9HuqM5GAJKBATD2GHAx+dH4cOk5ddLpQODZPaYsleuTspuP6SFqRm+wRKvCG
VVMCm+QVZwyA9gCydEfyowzUwGHGpIBy1i06p3AnS9lDdsHcW2CD3jKMjHEA+OJ/E+wfhzYkOyWu
LEA+RP7FTMtdwElYhZyk8A+0bYjfPULU9eD8GBfU2u/OCIaXLX62+hC5iJTucUW89ibbZRqhSjSr
BUSIUF5qV7OON+szT34/uj+mmi/jWTfx8ru4Mc1H03rpsZ2h0e0b9/UetSUljRd8K58N91pNAEnY
X2z90Y65JdXFxrMLKMfmtGR15qhMUah5EvliMZgvaweDOvxCO32jefb05x97kQusxKdGsmLEnMHp
uVc94KDoYrP/PnkXlUe9uGwnvY2Q4un9lWdjm+LhRHy6Kt6+FPB3Z3ZDPqOrr/Egfs3jFycBwVUp
zW+IIYc/liSYtIwof3RG5+zrA3d+PKSleMwvUzb7bPM8AXzTfAlf7MoM8ZcxtwnU//sfZ2e23Day
petXOdH3iMCcwC1HiSJtURZVtm4Qsk1hnmc8fX/p6tMtwTzkib7YUbHD5UpkMnPlyrX+4Y6fVmir
XN9xYHhMAOZhKxUQEfZAJQW14v57vcc+jHJVTNkDAOfGRfViRaaBMEv4hYJPsE5/5GSW8inyAF0M
svaTCkDra48q0MlQzhLYuuYarF5povEVB9JEIEXp16xbaWuTTAFDUvZGBr3xoX2gLkICMejSaKM3
SPSX3XdijfLcQLXMIRk0Z5A/z0iC10/6znxCo4cAwesnlJp40qjEfeZZQFvFIvhQwF6PDrQKhFHX
BYqAFAr5OLTed+54LwBKLCE/SoujiNr0k2mAXdoO78WXgYKa7NI6yFmgXrhq0eUKFiVNuJtO1tZ/
/J+/nKz1D3bPJn/+6+2/naxjrfOKNvXp9AEyxJUWZV/zsUFgnsywhiMMQ8D+Sf1oQLvk4T+uumgL
6Ws8d9HWDdXQpJ22qqkzW2vPVHzRjM50Ama76XcP0eHhhVruAuE4Y/8TUxDx+OJsdTRVu4W/WL04
y7vDJpT2Kpvv4wGMzZ2Lq9CAdGXxIL7c779QU4oWcJ3aaLHdN2sMz41ls4aZs9z/YCGpnr3bX7Co
i7Do7m8YObsXXZw/zMb5vJLj6Fhpp0T96eFgLjd0N5dYmjWPz/f3zR26mhh7Rat7eJDbM/0YeDr8
wF856eriHp7m8tdekQRMRJ4X23vMnJpvz9Pdsw+CmHa8eb/dx4/FYtdtd0j6vvZ32FRQxoNWzd1T
bRCUpfjyjFgrFfW7ZbX8omx3Esy9ypvF7wf1GOyPPkrQN6Zsyc3x9w9oCItf0XRMITfXx82jBoEZ
mUyZwm2yD+Nds/puULZbgRKRxc5htQkffubH52j19JT85D5t178GaR2U7//Rdvsf/5BQ3Scvztd9
biz3+f262X67A9m5+P0N6EG2+P273rU3vlpzb3z1zLy9quo8SAu+ulp9L98Oxv5+0Sy2/Yb+5iNJ
5Dd/s7qx0zXt4pBCcxxdOLZjyk/6sFCdVZdV3hRouOmodGNmoK+B0BYvHq+i52Dt7q+fLO3iqTb+
ezxL+td/GC+xncIOeaScQsxOeSUtsW4AxvqGCPqjiskmkBw0ssAd08epb63vxYNgCtO1dVXVXGMW
UobIVN1UY7LoBADAnNZwBiGyKhv1e7amL0z+lW2vT1i/8JvahhCmammGYxliNuY02Ykem8N0Mg+H
7+CkXx/YkqRD3w+vX5/0H+qPR3tvHOkhv4SP4ByW3/zV8eX6N/zZ7bPTYBuOqQuhOrauqbN9ZbZj
aHq9NZ5IJqiCVO2dRF39MYHzjniPIRlcL541dKrpoC6en9KD2t0D66IG1a1tbXP2sGV66h4ot4L9
WnYIfjUrjfbtfcIbnb6NVIcLwvtf5mI/LNfrYbsc6RKgDekvjt/ekczyV7+ddf3gQ1nt7icAVbJH
gUsDyXsfbGjCGOqm2lyftn7h5/407VkUz2PFcURkjifnBDIiXaxen4nRW1DL27jfgQhcrP3lncJ3
emvr963TPI9BjiaEMGzN1VXXUG3Nkkfvw1ZPJ1v0hoFQlo6W36bUUW1x6SebNhQxsAw8ipI22IR5
tE1LsU9rsqbgLQrBplTHpsmWpmoftN4CJ9beN8Yp7HedOSwHQO/JdKgHKnbdSe0ONrqRYeBt8u7Q
iGnft/jWAubTA2SP6b4qwVHnWQeCVKF6rfM0S5M7lAkilAkTFSJ9iU+YMu0UFA76GqMf5O6dCBAS
drxxiHEntizNjYM4CwJ/rYz84T6sjJLqvT1NdbSP3JNmHYTySCvo+o+vzX78/xrDEa7uCEd33Nm5
U7PaVGq9A9MB1cuVWPrCXWwmiOx0XQ8uIA77u2WA0ater498eXL/M/DssOW+4Xi130d7fkYgpCgu
asGNyc2Dyp/JmbalEsVMi2A6i6JhGJSJbhjhvtVe2WW4MLb7yJRyhHCMENaqR1Bc2KZUNmCWfqtj
Y99JUQlQX3geZFp4R4OYjYAWfr3xMsivUYrozVkguRgHO19D6okKpGfd93iV6WBwr6+RIT/wQ0T6
dwJ8uJCHw3DVWUqSp6HqpP4U7m28PYqo5F3Oi98c760Gz1s6TFO69Oiq6iSaU8WJpZsclmu/B+iI
MYoNGsg5NtlOFbhfnB2r3EzlbxhxXlZsPTs8OCX9L7sKl1oAsqSjhW/d+Jn1WYrxZwqWqgvXcix2
mT6bwlQ6aeeNcbTnpgGSob2q0UuNWnFJxzdHWsFEbLJBmTv6XVYw0QAdo8iXZdOqaXMAyLDD4wml
ELPMVwaI15CGS2Cg4GHBsEvCG1fA7Bb662Nn17wtROdNdhDtBTna9IziNMonVF218Bhmh6m/8fvq
lw6BpbmusIQuuHBmi9M1tmcmoRruJ+dgKZsClYThEDhPrfc97L/m8UrPKY7tqjswp0Knnddv8Wcw
S2IBxDNqdcl4NBLQA8pP30M8rqhuhKCL8cFyHNu1dJW70ZityND5tjMpfGHhHgzvAMNcSGlJ/eSa
uwqPFbZVlaH7ui3AK1/f/drsefHvr/E/Y5uz4xt0InO9lLFz7ajFQJmxUMkxhcx5WdOj1E6lUi9i
Bzw8reSsfrX6GwFknob9+wWurhkat5QtnNnvI8amKmJDC/d+jOYiV5FFV8eF4hJw9If2BYJYYm66
HGwZRy4ljGDn9qKEv72uufEtf1LMeSywVZ2fQHVdjbLe59vA77mCJqWBOlsfU+Hyg4ODQLPThdSX
RfW2UqrnrI23uQ+jNcWT7ZjTsRB4XREAHNlFSyZUThBVRoPUfpVxwpOAdJXuOsYZlCX1h/xkfe+R
HR4oNgEAeFAAUITtsUu6lQsedvDfE3rrfXJU89cA2c0goN7XkQNT/VLW7YBmBJACQHyG/+v6ZtDl
fXBt+rPL0CiTLA0MOX1x8ittS45oNikkzKPWilWxZwLB1wzh1NKqN4W796qjL4Na+l6YBzkhAmLj
WJupO+Tpu6IZGyklaH1LqCxd/9SL+9bWdGEKVVf53+xTLdca664bwr2JulCYcdUc/GCnQ9dm5/rv
lEkNn4KlDClCOd8YfPZS+bNlPw4uD9WHpKEXrqdVPYNXzskrxkWmnBLemERdxg2TV7U+mp0PKPh4
Y+BLsdPWbM3RXde0DHuWSTSNksZp1iHspLwaVN7djhbYe9Nv3f4cIlBLDsZPEFOeFUBTxvKgwbLE
4r0+Ez04uqUmbgSvS9GVyKrKe0fjdTv7HepYM7ve5vTqw4ktzsz9cn191jI3nu9K8ldbGMI2iZKz
AGEkYRQXZs9PrR/GcVt7Z8QmdYJDKG6s76X9/3GkWSBuEpQLLF4o+8TZWuFaK7dIW7Ny1+cjv/f/
PR+hzkKuaoZ+5TckHKScRbeLY+K9u2KkFDa1QNbs+nAXJ0UO6Gi2I59/s1/IUIZyjHuL7DPeB9Y9
GS7lKufmRXIpB3E0LjDDUg3dmF8kqZLmQVyQB4b0F2mtRwYyJ068IJJOEf6pA7EvWI7lKcp3ftI9
mjW38a2DKecyX1pHqKZpqRavF3V2MN26CC1RReHeQYOf9woyD1F2kIGZY8FBMAEa2YfGhYHpv19f
Zu1CHuloJtULm6vDsud1nsRUhVOkfrzHREwnlxmAoz5G2dpT4Oz+AD3QezeCoLgQhz4NKX/6D3FI
qJpX204QY9FgrMPoPfKfSNLx0kU50rkjh0U9HYkj3z4MVI1Ri9/0yu92OGLAkedYAo4wvetFUAMM
Hb7mxVMdonjfvPf1b6yS7Hqd9HirID3iwXdS653vvdAmsSiXZwdKrZVGJRpNyeC+Ch4rOGZae5om
oJB05OimGI8CmInnfdUnZWV557JE/mV48hIXcRFvP6pLEeCx0pwCnGEJXFmyS5HrLsM3HTA6yGa6
fuVjkuBokC3L6rkqIFAUN4pAF2ILK8jjSndty1SN2QrWRWD0WqCQjNJV48g7GONMr+xNtbxx6i25
92Z7kyOok6c7hmm58wPSZX2ZxK0XIYPzOHawzb5P2UlAI2q3GY3+STmM6Ksiucqjgefykzv9Y1f7
kpIBhg2A7/pWBSIGXXdjZk9JsUMvbBr3un6MRIK444EHXqwgrAmNxPsipq07HVEyt3xYzrCW4aeB
aObC9nrAi7Q8HLBgiFUM+S8FxFFtvZfIwxQCvpN2TILfLZBiCFn/mzPyYQ3khv6wYSdVt4VfuCw3
RrIEBRwtAHdzaUKdrX9rtrVAU/bGmBcPyYcxZ/EvTAt38lTWnXMJCHYE4m+cymzJJWIrElOhg6ka
bvzaF/fVh0FngSiYpqIOVSaq0/YL3iQmJd81eAFG0Y2c9WLcMXWyIJUnrMET/POaGoWuD1mfxvuB
ypcAKKD6iOiHKJIVCL9gA4HTTLi7uZ8vzfDjsLNl1XIzUouUWwx0HFvPUc4cYM1aTdHL9R/wwnVJ
vfB/5jdbyi70gjoLSLYwBWabk1azX3oUvf5/XiO3ZjVLsBzNCjK7Y1Y8FltYs91hgnHsb5Vbqdyt
gWRe9eEkJJ6bZKNJqkFOXfaHoSLEHSoolebh+vJdSBk/Ld8swnVqoZqpy/I19S7wTymp+Ngd+a3Y
iXV6MFC7uD7gxd/LEIajClOzSAc+z2w0wyyzKga0vrf5g2Ld/xvbB4hn6dfrQ13e+x/Gmk1O0bQg
1h3GYmPwbG6NQwtJ2JEVXdj8LdJKr2VxIx29OD9TJZYLpifmOUbfBl4cpoxZBeuaPr++1YMdl0af
H26WDi/ukg9jzbajktgiVwbGKqT48zFHRsrFJWR1c6BLNQgSJtJrGgO67HV+/tUmpXQNNyN9M9Wt
naELcWRurKo5nYB0m7y8C0ELNto5/a2k7dLFaGm6K3QCvGsas6EHL8xatco44LxZZD2NPN9zja2t
F7vaAcEp7RmmddvyG8NUGBE68bobQUa/dEt8/IhZ6p9X/NLdkKd7zcTH0tbvXHw5akw8kgAHVhw8
B8BGvMRlvds7RwbKIta7IfRDbUbrhj+vKg7x2oqyu8YL1r16q494aSt8+MB5+hC7Lv0bkYeyliuy
g7w3iRg9yyVuXV6XF8MStuE6uuVo7uxYpUqfibTRkn1sm49DizVCXj9FqN6FoKRr3EEybVpOgJ1b
QNFahZuf9dpCbEJtRvXwJhpKUsRj6Rs7nmhxmyIidesUXgprlk07nIcnqdv81ourYMjG0g7II48O
CBSewaRvIj7qJdUj6ig3j4iQs54ncBRYKTrwBOcfs33qNbXXNlUfEGyOHMYYER6LVz43X6i4T0Z6
NNxjqr+q7c8CIRzV2KYt/PcBAwXwS3c9/mSFocvGitug3d1rdy0CQn4Kko7ymqGrXxzk+DpM7ibM
8GzEcVd989UENOfRLuEgNKjG6gixdj5CrQzOHS/DuAmn1z5nTFlWp4GMOSHIoOzV9b7kRv88ahDg
cqQXcHnJMxVR/Z1hNA8VEkONkt9VyVNg0zlLHewXBtzJEHpBUtCyfoS9OA5gxWuh7kRI4g6QJztF
dHC6OEW5CR8EUvlRHW6k5JdKOw71G9OwLC4R3ZwFPX1Mer0yPQry8XsdDCvCq418i1ptVXR/OQiI
pG699OgV9fe4BYYVWYvr94pxKSTJpqxOQHI1XZt9gho2Q+FXcbLP619Rha6ARkH8Z8Zjqe6eRzA1
Pb4GdX3iLUoyjXScm29HrXj0GmXReiXiSSDFhLeyOzwGkel3KXGX/r6BOKQkP4vS28QquPDxtwFw
Vce3RJWWbhYOUjbqL9cnY96azOxCLllLp+7HaD/Bai4qXll3HuVJ4yVvvnXhQwLvy8XdNv0WgH+C
6JCmEIkfMv8LywD4ex8W8AtC6ekSe4cGiTcUFuIftO98HL0mGG1Yf+D9yhQljwURUb0+oJKiI6Uq
xZgeaiDg2ARyF+tADN30xn65FBgJUXSTKfDTAZF//iGTspSqcw2H6ZkQ2jJ0Srbc/2l8Ipm6sZDy
V58HgI8jzQIAL/p6dD3aacUIipSXivBeJyVfkVnlYPpcBaSN9Zp61YYYHdE7kS9hOJZe/VrTbqYs
KVCMHys8VaD3hbiPAh4NQNBNyFd5joE4FMV3DrsMAl5nAWsZLOQgKedx7QwNjsKwB6qDqmPazV8N
9UOP7SXxNQl/ZfmmiG/cis6lKOuoJAYWJQ1XtWdr6xpp34VGSG0eIHFboHMLgRS/RYQ3wxr37JLC
ioqlHKYS+rtXgVdujhkOyT7ufgpwcB1xkkQ8jeX4RDzsed8Jbm9Z2LfTN5bFkrLyJjowFMlTR8XZ
0F2qWLEOOpIWNRLUxVaZ3goV/j+8nezYl9HGqYtt0wxLO0HqRD/HBbIi8XtuT9uygyKbPiZoBA45
4LeYxo4Jq1j5R6/rFx76D6h8P5QhEstio8tXr/KWwo7nWb50VbSB2p9R/hsxpYmefEQ52yIXEUes
SVoT1Bfo1AGc/YSgUA5aAlRrBVdDr3EPPnj86Cq41M49Z9iuuyWijSA6/BCXGhXNYVF8ub4Z9b9P
NWVo09Z58pmU9fTZT9NHZRp4XkJvd0BqCv2VCRVbMawSleOMf7AfHivj5OPF44QvNpHLAhLdIjo9
QEWsk7dsgJJZInhODx8o2OgilWmBuFbF5vqXzqFEfObnL50dG3sKnWwUKQe0WjglXuQHd/yiTmjt
rdEBaqdd3YJqh3aA3UZ318Fh4J3MgiOELPwNaOsb3/N3kZDvsQyVK4YqjDmv+Zh13zZlTLeUlvvU
YDLVS0thbNknALjRneq+ccZQiuWmvD7y3wmEHNi2DM2kz0W373OkavNW1VIjivYIWHxxHsPn4UaE
ujWA3DMfQmGWGEbB1BgAQdxKxsGQSpZ+uj6NvwPu52nMLkdbLU078BkFrW9ZMvPvgp9Z8TDceiLf
ms3s3lIts9E9jeXKceuGIb+bflyfyN/R7fNE5Ad8XK64z5NSToRj7MM/jNdokcf3HGHUIIsbOcWt
VZud17ipqsrMGIxrCtJFZR+4MFv3/maeemtWs+PWFVY82B0D8RwpQPVMDRKtkAaWBpzHArpvvb2+
jORDf/9UAFtUVXcdgpFwjVkNSutT0xUdN2MJsVSMm8Z9F9xaAS0quk46bxVgBJQq4xGspn3qeS91
YYQ83Dal9EnH4E923DpLJe2oEO+MGBqV/xaCJ5mAw8sCvu29ZuQWJtSQvAd17xyJ+j2Q5QxBnIPF
XxCJdW+42pLW6QjyCKiLLY5Js5vqo8ulmkeoqqvY/4BzeFAmsUqMd5EgPRYlG98hEOXvspcYY0Fd
V87OVs6xeZQ3vQ3ftMgwiA3PckKC7F1iJozcf657E3tuH0qiA/3vpIC3oOdIrY0EADCw1aMa7J5E
8YROSPWqqm918YKjgOsgvFBDvyVr4JmNy5NqHdThFExnFqnOOzTAsbEA6C5gmPB35PLI68Xrj6kE
jdIkinrsUrkmM+Ns0jhXUaopcHzFPghlqXGFpYNWPdTnQep4DoCMtlqZf23MYMlXiDrZJQLHaZr9
JRiszDlHzQ4jVQrfDqpV1AsNgxuMCkBHy533REKpWEeRF4WSmE5no+7SX974uxseCohINkgBayJB
wOyzqR7giHaQe204r8n4GMMfsC2g3iiNxhkvHv3Y6lCG+ClGtHTxRUajRul/CQUqI39u2PVmLN/1
Hrtw9VUMxYH+ZmbpsPPBxg6w1lGr8LojCdiXjCzIx2LbgSM69sXSAPev1mfFPMQl8iXom6Hyr3vi
oXb2afGW1+5KR4EKes0U71Nz0T8hslDsZd29PWFGkJvPyYjs7GOMAJoOAF92sOTC00/KfOQkofbK
RQvIcGs0ZUtkzd9HPAp1R8W+wsM1GZoLKDhKKLxeukD9Ax3KixH6xo4LxUKfzUd1G2/fAAVgtpPK
M1r+4llN7wNEFPu5B+vAA3PK4/s84+gAf9O4FrX07Nk8Eoq1hbNRf5/mT5322IBnkV3nakCE7zQg
4AtwxCyOKi2+tH4lkwnUVw83xowYrUCh1hDs0dAq80PnEImjweGMqrWRPisAlgB8RIm2zssJGl2/
MqSa2njK23HnQhxtHTpFiDSpiIn2x5aGjjw4ARoZJUI3NifH9cWG8zfZSBq0B6s4ykJOY7FNLPpS
/AsJW7dv3uX/9YptmuwKNBBjVkWeMnnWLffEUQlxIvPgI6IioZiPstIGEZVD0AixaIoVgXQdInli
OxCrkl3m74z6BK7KNX4rBgwjku7aPpKMlowjTwrnUWGgycRGu93ZTJG+ID3BArcHcdK6ba+IFY5r
eBhAdcVokmoilTDuzhifhvSoc0A5moGurnlj8DOwi+WhL9MT7xo/e48IUYFIQZOOS1Pa3W9Ys16M
KDE5KwVeCB5IHNPOzVeRKZW2m33UYdhRK496OW4LExMK5awi/8tGAcVEjv2DvdVTQS0oBBC+9RHV
YsmFbujhwPwIIeT2G9uEqmajk9BabOoTn6qkwSkv/G2pQE8PkLHI3W9DyEbz1+QEGZDfTLy6LvYC
rb6bfPsHmXnXgP6q6cQBthOU19qDEMWzLh4rA3niEb23gNy2f9WDt6BFLWHY+hxPpUeNMY1X4B4K
KSDfQW3ULZhEZzXsVwPSL57cGTF7ERiN8iPmYIgYclJxkNBRw4VGnb4WkvyHWFBeWicDD28V6RW1
PPDLCG3cFwPUvvGHPxxHhSjXHUppiQAWSH1lBVgrufDjgPjPOu5DiKacP8p0ml1uMttEBdd8cIp3
XhsF3vI+fGakGpil1tzBqvF3sUvWGy5ccmIPm6PB3qj1m9asO8vfGNj7yWMFeHNVdktfo9BXMgS/
hfxhc6nOCzq1BrUK9EQ2dwQKmH9mVm6Vcodh+FqWdxRsIdDstopzU6QPEzUMNp7q4Y5TrJEGpoWL
1QjCQKWFluq2QBx/iHeWbyAKBhHWoS2mwpvZcqxF8+LwUprQRKDyw0UeMyDH20xeZWHIH3PwsrmE
GmnSyS9bji6Kk7VFCH/JMw/G+rkfdjqGGKYP45WqEpgy/83PI0QjKZn52coa0DfLVlLywD2puB43
z722peg7YHAznSNO6jC29zbs3NoxDk2mHzh6dr/LIww43fscAKUVMDEEfVzWqH7U+hYTtlPv2MsE
nAOgmM5GyQkdMN5mUWwj7Y0Kpv1ajmfEAzXCYSF3MKvrY7PAUoWyBAamCmwWuhCUiCdrSX3f4GcE
ZgWeoYvOYUkdJfiiSLRwsxt83EoYC+fipt5Cbe+mH+3obhrta57BI9SOGaKVHB1Udnm3E3n57ynV
CegOyFPlz61cwkFmgRLUL8qj/MSYqzjrsVzAUUPDoA7V80I7ysp4WByzjLwHcfdcIY3E8Ybtk45I
B6UH7Cp4whqkLSx20kV/nolAklTKqTF0qSgc4WVBFwdIRi5oQT2UaQHJ20Qr34fszt/TKOuRyhP1
6nhalRZKx8ap0pFVCouN7twn8VmujJOcHCJIy8ubJkEUI+VbvyYsRp0di0p9TcEqAY4YIvDYIQ4O
aPa1R7mXLV66Bud02KnqQfe1ldq/xO4z+Rm/Ldzt8qWssSfK1gZmicBWZMNaZh0Daon5e52g9jGK
ZYp5sMZ7siGEyM+Ru08GSWqMGTIHLnWy90kOykry+M8Td8kracP8rBgyfI0+L9quRIHp2aGApuU4
q1fHrKj3Pj51KU7GR266tDqye23Uhd3qLOt/CcrOPjeHT01uEOdBpNuOBjdwPRFB0efQg9PLmLrv
nzz+uzIZtKR+eJOf5L6y1OYrikxIbVgPGsjlOFcWAQrWwsaUrD1x03HYBOdqQNoo0O80cs3e+QV0
OyonTvbK/k0+a02v43M/rdB8Em+Y4GpQ2cYdPu6k+UPsLnp0JuiAkW5MZJP4+LTFEqgUsymkkyyd
4fStQ9ExdeGCcuH3vxLD3rYC/2LAujXZcmxYjxIODwbsz97ISLtiG9OIg17baHzjj0XEEmN2R6/C
MSn38u/Vx+SHk5Pb3E3R10rBRcs9xam6VagXq7hvT2jYY7RSc7O3yRtzSsKDn+P9lpyaFvkNqYeU
/uiRqmCXw+Fkp6kuHiNIpSE/YaOoVeM35FBAPlpfzOaHCq1+5LZBskpFqEjcWch7lBU5ZgqsAOY+
8asNv8hwpTn5snCKTTKRhaHHClKv2Zl48PTqqwGM+Ty10ylrTfi7ICDDdTAIzuorTxhC8EaGTaJn
5UZfdd3cWM2LJnpsH1AqNQ5K91LkJQLrGM0a/d6ooWcDTTRORFZ5LtvuTCuL49428MGUx9g+jwPi
e2QLEiRPoqlOcBJRCHero+EsENDlsuC3Iv3FdsKs4m+CopeWQz+khgGswgCjOg0nYKCUq+PEP+WV
w944a6F+x83KVS7jh4CE2bM6diIW6StXWRtKtGJP4aVGWjzcYTNMkPc6Z8HasKO5xHBdgDsBdh0h
IEIGPxbAULmHewtFEWrffLzSyTTs7GmnRu//oeuvT0hXqGBnhvRRIPkkaem8ucYFl2jcPAThNyUu
IPN/5dMldpNfpQmz+xxJL76nUMuFPhwTK3kuSUdlfM6eqxPFbYeHjxZi1twpX6xKWfBjwHzbIA0E
cFki3scOAatwF7YPfns3BUsz+BL7u8CkZr+2mk3fP5r+PsSmOHm3eiS1YOuysSi4+OkhA3HMmZ4M
5Dx5pxKenRHbaAptTYEmu4Pbc/91iF7Yg12CAiYRU8IsJRzWSOEOYr6O747po4wQIg/6YxPZZ86A
BKt+cd3vMud0vHwNQoFNDocF0HmUGVvF6/YkaXTFifTyhchtGZP3Z8y3g+YdIGks4ZSkgFU1odMJ
ITGCP6xu8QBo8hf2ZNigIMlbxDCV1UguUTmPZEE9ORnfKuM4bYZNjep0gBYiUjzy7oUyY+PA2WMu
GGxlWpw51n2U8DJM3yqcYwaE13O8BHUQ+S6FPZfaWWniYIaxeerfN+EbsIvU+mdoKUTypJH10maX
qd9RuqPw7IU5FGgO2BkSsHrPm7Qd0i/yKc7dHhfvAaVXgboG6WQybGVc8bIXdiTvdTcdXnKkykYy
naE8aeOb9VIjDl2uOoc80dgC3CNrDlhzrhl4OWiyhvmOKz2ivt1b4NaxK+adMGbVNk/RiJKcbMEe
AJICldzusy2QxLWXfO2Kn5WoZLtJ3oMpCrT2ysteJYiYcq/CLleTkwzyQ58u31H4xRLPk5nhBo0N
NKLMg1LqGIjx+rdotoViK+GHvHJ1i5DDPpsc6MzxQxP+vlX0uNAM+FjymBXzyiT0cj2j5OH9AQDI
pwspa8RFStmNI8kW4PJtm4MM3zfGvtSIAGkpwJHpqg1w/nPhirvYr9QOQtGE3AzpWdTvLJTTzFMO
bk4jaVL/L+BRQ3XZu6cOcuMLLoEdP37BbPZOkTiG5rTRvsVqrXzhdcOFTojlZUBCRkMBQ+Mbxc2L
YA+dbSIccCV0pmeznohDahmy4ogtsNMZU3KLdAHqHnYo6rnslioJbyy2LJfNmz4fR53NFBfvyKtL
RqXLwwvQsCQiSL5PCimIdn1Zb401q99qfi7comUsmcYkR17x0gUBIfNqqxc3aSd/VyQp2n1Yz1kd
N2n0QbEMdpFBd67GyYs+4SJQfqJ6VuI+YkFm4GQ2qIUFx9ZH6gtJH2C16W5sBjzj3q/P/fLPCwdL
AwECWNmYLXScR7qXh5KJx0UJahjkiXzuBesBFKrSn/B4J4hdH/TiEsBFBRgNHRYK5ueDlBht72q2
bE2ovIFpHh1IMLmMJMbk+kh/V2VZ7A8jzaqyjdvgECIcoOUIuKKhQ2XTpc7yXdrR4dTc6zfG0y5O
TQKwVN2QiNMZyryPpnAIUrroI1pF1WOHbzpNRWvrnRvpDcZlatXTHcFC9iTJKBoMLdK9gZy/ubo+
9UtfAuUf6LmAueDOSQvulLhZBiR8T2mLihTNey48AHVJeytCyC0yP6uGBmTAFXR3xFwrwXaVcnQb
qGW9169AERXjWfNfqAZ6xplNTHYLSMunXMVVfn2OFyvghmYAn7LlYs/xU0E5GkYe0axQnDdPIHGd
xBjiPGjNKYyMhVLhw0NPkXd78VhMFBLRzan6+yi+H7X4RsT6g074exmErNPTEjfnAIq8rks7bwSc
jJhUk6KbRIYa3AMks+FEN7N6tFwKTfmuHRQahl+bgLqSfIReX5RLe94w4HlblqXTPp7teaUjXKeZ
C5gyeIrCNXk5SEfeUqp9rw2nm9HzEpPMIdsEc6hruinm16JZBkABazvcB94B6Zm4nxZURLzwxXyu
fMRUvDMZvPOLtzQBlYJRdqtj9WeEv1b+wxfIDfqho0SlFuSIzcpTsSQRoYQCIAifD1lv5c6gjCJf
HzfD2J9m71/jOi7xBUQUyMRZKA+1tlXylmawfOFzDQ8GU/ffK+6OaagW3FswEozyOXrWsmMAvRMe
qGVs5SO9583pNpDpvutBuakCBDrPBqJasq4mTwt6b9SSrm+MixHBlWxVWkbGX2DDQLXd0BghHfrQ
/SoFe7FlbZ0nKaDzz/WRLuMaVdu0bBfJAVWdrUzaqIbbOZCHSJOosgdia+p/EKIy+Y92qs4bKjso
j/7068bIMh2Z/yYgb0HQwSyQkf/zXpgozehKKgIJ0dfy1wEdUI8nQh+8cATIC0uS2G7Y8ey/MbCc
0rWB5bH8sAl7sNKBJwdm+8FMY+wWHX7h3VM/oZzW639qRdTqYNwqfXx38yBeOvcfZj6nhKMOXbru
+C82j0ZImtJRynY2TyoEe3g+3D53lxInkkodYJ7uaLTXP0858Iasdgrt37WujzRP4PLz9KRmyg1H
atoinFi/SojScIrAzkH/8dp3IzzDoLu+/Jf29sdPkX/+YfXLtKV+FOrBf8HV/9UUIOSk9Y2BLt7w
H0eabTDVgjobWUawpwMiyX86dWKJ05EPxqGF15OhrlA6Kwu1dac4TFGKoOu09lCkopyjY8JggPy7
PvtLVHQH6RZOmw3Z3PwDovww/dS3RDg1DlrQtOUG3INqdBPzBuFJxBzCapl7eHuZw0FWHQUeDdF0
MNxHii4Vqoy21q072sc0VKmudOhASuYRoQHqlGy9Xf/Wi0BD4M4aGHVgpOSAn38qLTJ0JVctvhXR
SU/Pvsm+NNqca6JjG2B7xo4lBKYSY2jEDxWvjRG/z+tfcfGwfPiIWYAaJ00vxVgm+3Ei79YOFOiB
rFDc+ZXEd1m0RQTv+oAXzwoxCbq5VJ+Zy97Q2BlDwN6EByhcqNgqJ2okpL00EXgtXh/r4mH4MNbs
yVYUoW9plhnsYeja04mbkBKikeB6cgNac/HuJ/f671nNbt7Rq60mzIk5VDeA5Mv+fmzickLthrwD
kQGeLiQ81PlrKDmJR/eKmpnsn/wvZmzbDjI7JCCodn3eUyMNkVwr+DnBgzcDTc6eGHtSqWPdvPUv
zdk1gWfDRKCbAfPw81iKCXU0Too/oSbxX9OGnhXitpD7cCFDy/pAbYnMl2KXhi0JTX26LNdne+ET
JA+CGgQZF9BIe/YDW2HTWa5nk9tTuu1eQQUjyHwiz9QqyECHCGdy5x79ghIfu6l5taYjN9mtc/w3
+uTzR8x++7gtYF+bMFx7zE39J4pYCb1rWH1oj29rVT4AfLDNFkZGoDHIiUzz5Kn0J8jKbqzH33fv
50+ZhRRdTKoyGnwKm4wlgbuwqGgRt+82yBdLAIoMMYI9SMRdLZHesOczypI3vkKu+ucM4PNXzGJK
nMWDPpgGtan+RNlkR9rN66PV3vPqSD1Np/HcU6W8yTW6IAYDokrl7hc8gnh9zFKPyW760JzUCDXv
HmfhrzEgWS95DLB0iL/g7Ktp1CZRNqv9Z/qxufmlNo+OuikNqsD1o2veudmdico5jZ2gXlnTti5R
63gXwZ0ZBUhtoydNBf36av0dD/lmTSP8g3RV1bkSV0GhPg4NPZWguXqUiYPd7HKxpXdXm9vrY114
mn0ebIZps5O2HJMGsLI/gZ5dRh648v8k7cya29SiNv2LqGIW3EqISbM8xb6hYsdmHgUI+PX94NPV
X6K44uru0jmJI8vesNnD2mu9A9aRe4zrCtNCcqzBBwErzqtXRW5n2N80/3fabm5eQz2AU4KhmDfN
h3B/DFkZki3avjPRBSBakFLQRWqZ+nmGlc0O9MY3jX41JxYymSZpxmeT3vlzmdK6HHg2nIcttUWQ
IzKaFnNISEncAD9NvZeMIZOymeArUhzOC6uNHr+5hi9v/LdruJkRsRFeK2HgGqhhUvpMFrtcP7Lp
kRKghEGzXfvxTZNfjiuCf5Fzx0yKn1et3yIhFVxzrdU0KVyfug77igmh38de3V4TZxS8FB2QkFN3
95BntpjZOoZf4SkoD+lgI07/74v5O8jgucvmDHbliGjcKr9l6EkIsVZ/3j54nqY8hTNgjmMPOEeq
zrX+zUP/8uYVDuFwc0jI3JIA2zarinIqPhNrKriZyw4QmsDhdK43pd/c3ZeN/QaFvulpsw6CvCzJ
4lH2IM8w9HapA+ml2rKuviMBzDPkdmn9HcN7s8KBUqISLJLMAmvO3j6Fp28T3X8HTTwsQpn/DRPW
bzJ3FbXRrkhoIs28TF612SEZ3vQLuujKNyDy71q62b27VjRjXaIlZK6J0KiYs0X1Eayyb+KEL58Q
NS59oaqsA7fZsdjQ44XcxZ/g17jDPNBHW4MtKUV07TtFsi+SMPQfw1xdkAs0oUX/OfEQRKiKtJkT
yfkKBI12cVRORxl2MPXOxJVifG/lDbYV/55iX/algewESygt36aSRQUUhLkoPyOhovYphBD34aRM
Yez/vqF58QZBzjFL/TzV/LauSIvLsJBKMhrl9QF2LSHOjAWK1/g+/LuhL3IntCNDCdUJLlXEvv7s
yLbvwmbKyWkqwx3lQNihmLLju8PSDcscdu9hApaIc7uOn8H/Z9s384wUr1GoskAmzfRnzG+hP4iL
o4Y+l4wsPbgUoifyiDrwGwLbbxr/6ln+duO3M1BZXBLBLBmuRHEp2JcFfjzYtaVOrzpG8MmoiKgC
A/8BQkBBpE/WavfTyPdF1HwT3H61cjOkJETdEHZjNP/5DCKjTqcqCVlvFg6BLWhhAhQ2a2BFZTHb
Vv371rXPhNjtAvd7gzdrQpHVWRXrPHTOj7tpuBsBm136txiWm1EBJsXkYuYOJtJjBUOJrFIwpbs8
PI8mFiZq4gW6PX/JXp92H5wvVQEYJewdjTM260poCodYGz4ps0V4vgwGphpYesYdxiaqRcxsSIA+
MOAw15dE3AqKYgX91b4aVlJA11hfalvB2Chy+9hSxRe9foTpkg+u3OwvWAsByulWEgj0+EwVuPHN
bHOl2hB5AR7dQ/NDRH5R7CcvDV8UWFc5ZgPqxelwLzOFu1CRQJg8hnoHkLVw9XwPA9iufsBzBLU/
GeuAsd87lZFtwh5C3KNu7E0pIX7FM2KK9p3oi+l9pxsvItgEM2mWVbVYXoFBGWAwyvZ5lFH71uqV
mfvF5VHDujeXKxvZLXuwQtsUPmLEwBbR5WeU4VeARaSE+FhUaF46dfhFP8RFA6Qj9NJ0PkXXJeiR
xhfzFfYraWa3i8sp13S/wdJ11BI3BlhdFr9UkPgcE9GVX1WhtOrU3YIer5UHBBXUGlMiMTkvSE+V
+V0mkSP7IQAWxhfB7J9yvVxXWJy3/Y8Wx5Bx2KkIdTdqCXATbC44Gnk5xs9dsNGaHwOCLf1dov5K
ph+SeKy77dX8EUWvDVU8YAE5Kvz9o3FF/r2rLTwqOg2US3hfgxZbYHzUXY4BnieZ6bbZvZw6VwzQ
gsiShF96zYE2+whVbG0ewgHheNLGV+0uThLUU9FsD0ELiaqfwHCa52UJWqIdzdMAaTzYqsJJTWIv
K0HTUR0mVwyy7KVG3e/anygpA1fCQojJXWcmuDWyMIIGYw2wiaxZYb1YxaGxQUHkk54+GpdHtv1R
eFmkeJZPZ8C7y+sCmHd9OabRfcYCEKo/VQXbgHEL8xOKnKUnHpB15TmX99BAMK956ST8r20qBKq2
6xCvhiUmg1icaQD6rlTu8QbokFJtnAUGN+ALHsUev2RU1MUCXypDsqStYM6QmxJLNGkb8XUJIgQn
WLMAkrjSg2Yf4CPSid1mwtU2WRh2DU+hUCanKbtjr7+QkRWQsCNRskomZdmqz3M14GI8iAYHIG1p
UurVTjryrIruqw3QX18Fy9cSYhk4EYN2Nc0eQ+QXQuDVYCiY+YbAwT+6a3mogcoKuCdNVG5jxYqq
yW9mcqDQ2pd2cRrjYpmCugUIb1UgXHJ8EHJcO65BfboYiQsadjVi60M7YKJrNpsq/2ivWB6GpdMA
r+wr6UUe7mitbShF88iVBrwOtxLLiDyOPzliJ6CRAahE/Q9VKY8ZJMlYeuyDzAqlCeEZAy9bcyUB
TC6qaq8NsVUi4F7McMT0Z70gabIKsRsILMxXBoyhzmMOSg+9I4Ys2qbWZfqlj7+Gfoe9GX4AFzif
kXXxqS3KoqVq6+Hys8eXcl42kGNR5SOZJ7Ih83FH2EcjguT6SYPg0VeOaa4hbETBJo3e+4t4H9fZ
U1YinSsEjBW36SKojHO03h4MMpIZjOg0WGlqsjI0BPnM0Un06zZqW6vRzLcrwM7y6l8VV6HkhSt0
no5HpS69XMGCENeViscPIumC8WAzntT0xHqD1Ylhldq0ZoLJ19AShGqdmThnjHbSRBas1o7FtUHO
1YTiIpCKnWmGLNYiEN0SBij0LyDMi87h22pMUfPUgTzXPeIv8+Ix3+DlxKHdZ2cGbU4iJsDbqbbi
xIvbrTEesCDSVrWJHZhvYNTciD5sBXKvZGoKLCEk29CfK20lPlX7LrLkuHKpIRfXFrt1f55zYKvj
n8QIVHmyLPFrsKaiEjn/3hy/0EckIGKU63PCTafY++dmHBZm32Yqm/Es+qcp1oSodC2d5k1s6mqq
bvpSiX7OJEtTwcNcf1OFJ6RtIUTPKNKsm9plL/qjhvQ0ugn+KMFFEnxzKNdjkOFzFn0TPHwZx6hI
Ps+SBSjPz9//LVQ0G6lOypwC7H+n3iD0wTaAlPk2FflVfE/W//80dNMxUpiMC6mjIfqfEEWl5kwe
G/BKeaXWqDz8+zl8HZhq8hxlKxyT/orPQrPNQcfGW6y2ZNnXp1V9XYeEBPjfgNvufT1YPlTp+ptm
59Dnr9Dot2ZvQqMLqfN8jMBwYMUi4Yp9KgJ7MSHGgtHK2UChy0uu3jdtfpW4MH5rU/7zEYr4AGrX
jooy6wxkkDBB8tyC8hzKqKhhu0dBxfp3k1+ofzDKf2vyJl+TBHXViiMPU8+cpsdeiC2reLmwTUv9
h6R4zYZ8IikEyga6ts0x2b1ePFOxC5j/g+op/UsRfcD++fdlfRkIo/gxK35CRhdvOqLOyrCoWgRq
UqD2WK5iMTdGGCTK92omrqxv01Zfzp3f2rvphTig9KReNPRWkDKYNcx9qofkir6dO9Knvu/f4+p/
bu0mOaWMkXhNFJ5x9QaWk+JYtHhBZgApbRg0thGsaxm2GyyXZRp6ZK8CNjoODGQo2Xu618UPGIJ5
dlnmIWv5z2Lh6Q8Fj+Py86q6eDuhhy/Y8uRO2rnPXlrtXWBJGtJn3FNroKxY9cmroN1XbHn5pXTN
+oca5Ktagh8uYP41YC9cOWTMCFyXFfGLKGADFqZ+ZabOpGwnjHPGpFqH6X3e2jg15XqPFehJi0jw
aYNXIzNoGlstfhwNtiwgp53km0ppaXKLkRZgWfMlpEwDg8BHjH4A1VwlsmPqqdXCwFBw2kVrft7A
p5asLFr0mTfCaYk7gp5wbeJ7CC9tnfJ5TtxVYqzHKP0hEZ1q2cT2DT1ILVZz7klQ1OPUC86Yz7s+
exA3o2j3gEJiEdR5dg5ZvIvLimQSqh7U4BL1xWiu9+plR2SfVgG6vVYfJm/ws9DRjHY1FpxyqVhV
By4eCyDQJlFquh22FWaBPUmLySWeXXVocVwD1dxiWfTvWfFFDXOerCZKODpJPMrBf64P6qWqeqVW
UcAikDLRkBhHB2GYuSMrnwSnCXBZBcOtv8QEwN8OXvnL9UlHOErWFVH/S3FTaqPZuIZpObONQZgt
ZkC2iB4vbquXXpnpATNwWcaRMBYBpxqY91w2cwAEFEGr2qMcC0sRGCs7kypL3yyfX+5Lv13dzcwq
zLrSI5WrE3A5HHZkt8geUA/r9BdAz/9+FF9lBtmPkGOgloxXz82TMC7orAqzzIE2C6qAyx/Tn8L4
XdVf/gTu/bVaoIuDNg0VffFW+ahujTzoeyWfhVYj/QKNYgdBzpz1K0foCdNKyopdK76DHLbYi7vI
n3S6NvGSQUf2Zwf/cbEYfwiyuIsg45H0k6QGViTaQx0qHJTpRaG/U1UEgKAb6Bu8Jlkj+hDuxPMV
zgUH5npjmjNeEn6uDuMZF5oAEPguJ8aDZZO4gmSbxtq4+GLjquk5yXq/UiWrKnJbijina5lTRYFT
pspaqTFoh6qhlddnHRA8V1wCjte0hcO5Xu9IHUdHWf3ILyg7uRkOZkiI7eD4zoNsJAGriisNRiw2
WEtB3kZQFLCULm38U9gxxYXFOpClW8Vw+RnKO71BHAZOuDwNmFmG1hhnFmGtDr0GJhGp925W/oXg
CYrqEyQZr1sTxg5W4WX6CN+MLQD0WCXi6ryGYgboWow/4P+xO7SUbwA3Eg5gRh0hToLUv6dlj1RO
WSGNFSUoK1DfYW+17RYw/jXiwFaCSKMs15BCUF4RI3CS/G4h9cs5N5oPXmlgPBdhhqS+5ygGqasa
s5QOHgP0LpBLpxabNhAu4lacLX3PeeI3dUBkvGo0C3wTY32Cb2IuNiqcc0SNcOhE/9cTEHPrWmy+
OmUd6uYad8L5SCfVMw7AjsNNgAMqVB78bgvUoAx29k1au3NVM7GUytbDl8UixCrlJTY4ZQ93epdQ
QKKC07y3JhqmFzKuxLjsSoOKB7o0ngL87XSodtqQeFOZ+LIbDB+wORpLHDACPQXDf0oklGSE+i4v
t0n9OK/QhJXLqpdOea6t5Bx/WAwu1ecr5mvz2g5rz2C+JeHkyq1stxcNwbhvEqGfcf2/ptxN7BHF
wjQtLmm+bRckgFJsz5rHS/vQsbj1mhOOqB7ZunAeSStDcpRXTQxZWbO70cI3GGrsqsuXCpsm/syz
ihpYPJWJMgVWBLTOgN8KVa5bk81CmcTqkPrqoXHjDyu16WpE80Df99Jbm9iFfa3skuOO0FAW4BS7
gh6mhpu+hV+RDUukyPSG7fL9mrV3Da0JM0C+fKz13SWD7V7VaISFW7Ulc2P8Eig8RzO/Uir8FFyL
oWK6e/z3ovj1/oQMFlsTDjSUg/7cn/R2SkJFA4bM0JmUDyxh53iSRee/7UlePHBWT7UtLNb/B+Fw
wBHif8XoOY19s/rr5UW+1i3HBCq7xG9UADiEi40P8fybu/xq7f+fllBD//Mur3VvCulES4jdLWf1
a+UqWTOjXRxO1DnJtQSNOudsydrNAFhjhsGyjPz7Mha0cjtMf7+Km742aqEtO4nzCcgeTnyX2EfO
OEgfvhWe/mpb/b2h+UJ+O1cKqj4q0G8QiyQJL+6MT2Tdf0fLb9v6spzze2M3Z0s9bURJLrgr7DvJ
gCvIekNs4/CBkDhJKj17KUpMUutvMuFfILpnaI00HzVMEaHPm9NeJudNoM0HAKGXLKNVttfYXA3a
67X/mdPgDOwp2agofZCdmpSXoMsfkR2rTSDHgEv+/WilL7scpWpkznQVkPPN1QxlXGLJNo/l4hHH
jJXRaicUUpjcca66bFYdmL5hglIQ/pwMYQPOalxgcovBC9sAanmkqv59SV+Ott+u6GZRZCO/CAKI
5xlLQCDAA+koUUjf+yd9GWOasopxEqGuAbHoz+EWNFM9jTKivKwhYYweRoPaFTogGLN15rTPO41a
1Iei9lgKYR8bkGXMAqcyMcHuywMk4/BNkT+7QyVD/O9e+PK0bJri7F0CfwT0xJ8Xl+WXftCA1G2D
U8kOGl/iVWeOpOgaKJQ5lGwHuyOlfgYQxZJXqLs53WNiK1c12b4dyBPHtSWm57C5U7/DWX91Zgbq
IYLzwysCpcw/r02grqSNszwuWTKTKgCSnysD6AXnAg0ybZH2+DB/kyX5PHH8tQr9T6PGzdMS5ao3
xFEmY1HLbNgm6eVNb9TegvNHILQRx6LENbNx3dcXB5GRGX5YNBi4wlBAEh7tWRQQpv6DbNMqaKCM
hrEVg9K2eIzVbPaM9gRkSbLbMrFjTJq3LvuHDK71JVzPX83Yr144IMrBcYdS/Sk0kDckXdeIaKPD
NCwbWxgy3JrRL/nOi+kLCxlIVRyHAD/MSRT15vanuK8VIWO5aoSfi6tpidUj6ptZbpvFy0LGK+R6
FJJVq9nR4kdQrAYFffbqutKETQPUc9oHhS0osYWKAfAMCn3z0Tjqj8J0Jh0P2mSV5I9QyEGSi9o5
xgs9EAw05i4riuKICPzUxRk/c7xgVq8d8V2X5hnDPjAMzynNq0RQYQsA7ZvVQFLn+X7z3GfCiSqB
9sCA4bYA3smRWg95RQ5wUZ7EZCCgHv1M3Baavq7TuyD2Ijx+88sS+4WVpP+cUFzLuA2oKvi5A/VV
SvB6j9A+pXQvRbGd7sNRpzJliyLW59dfqfhjlJ+ypwX+CvWjnK6x2NXLzZC/KOqK3xm2tilb3fBa
i+/K1V0Ibi0+KvmbgNh8Mylu0J37hTObbnBOLaan66JfIlsY6W4oLS+DacVV5jdRAVSAiC0ptlUY
WgjwbaLZN3dCxqW9L7PONUOqAagHXmVltrQNWwOxwH45QnSdoLSLauEaWXakYryAVZsRbTD3e6Ha
ZCb1TCO0Y1yFUgPJB2OjLc6woubCShTmbgw1AdE+GFNcH1R+Ad7fw6SQSddOEhVQXRusmNHUTC9z
GeRTZWcWOxknF7YHqeVJqXxJvW5ZQ7cw4jPkc4La7fJnWUIPpQztqhrPZeNJyN4btbhSStIDYXr1
TDO8734M/cNoKAcsIh/NCgu3eEHVKFhPvUZHQ57WEddqXc3sN1Wv+uR4BWppY4p9Zeb+e1n9YuWS
4YqhSA1cBCbpzabfXOqx7fX604kFDQjUeFglOGJd6xMHsG8Xra80Cv9o72alLETJCMUF7VWXz6Mw
DCK2FCimQJZLXLdSFeGfwaGLI0R41fe5P9FfgcmgVshgJIgPfIck/gLfz0rCyo1xI12BHdWfq7cq
NWoFpreAnBhaaeVU8HraZK9P+LPHFJlmZRQDURbENCgWksWanZvQuECvhkMBkgyYL/37qchfzvH/
uaTPnfq3wE+NMn0QIqaGRs1IVXM/EAtgAR3mWJkbRTtpeItjFCOUnXLt3DSEMmt4KKJVabPOsnQV
MfKBAXM0sYPrR9S+pFH/jSb8V/kRciNUIzBhMTWkMf/stk5CckHKc6JgMYVoj+py/GwO6qoAeVtZ
kPFMFCmM3poyjDSwJ3yY8cKdaTUDVd4luYEF8je5tL5Owkq5CL5uJptsRAMdOADB1Vz9NFMMNxSL
/KcOPrX0wQc0IxiZBoNAnEaZvlmy6WuoNWng/fsRfBUO/3F7NzOj1XIq2RUqLhxq8EK49GtS8pzi
IJJKFEqvO607Gd3Hv1v9ItaDvIp/KCx62I23KBR1BNcLUAwyabGf1fbiNeWduUqMm86/W/qCBsze
yZTXZriLqt4Ge2OoppcuZySDTsBTiqwNaCrOUNcGVgjZjfH0Lejlq7reH23ehLJDP+iD3l8gKtb3
iyEhe3owtXNUnxYLaDS600r7sUG8ZQSUsMkp1zZPie4DXE6lY1RvVdPN458BIU1rGJjlIXggIkrb
WvK3+PI5erjdZGHSypIkAng0b72wtMnoasTZo22E9lY37nrEbiiV/0eg03u0aMKXCYD1t0fcrxZk
JtXMJsWjkH3+z1lVSdcyqvM2moH+8/7JEKjT2e5sTi8hffgtp+sTd31zq+QNoBZgloO82u1aw8qn
NYv0UmxxKJ7eepSz30pxjTUe4iRNtLwodiQtp9fhNQWOYNhJYCG1cU7Cpfo6vpJ+DH8owyp+w5gd
p1rK8A/6awXmv10m79N3vubaF2lwLhaLJxHgpvEXTIuDQRyY+bXYtm/SW/0hvVX1Lr4sxZ8DWgWv
2isF0RTTqdeiWI774V7/4P9HbgRJO+NX95y8UsUQMLJ/bvJ1GaPZte5TX+6R31iiqNm+a7O5/Dqa
rxzmOPo0yUsJaCVaIjthvKri/Jb+LQhv8eVtMRdBNc73dcskjggPFou8KraCBJYAcMwKBfOC2vqD
9irdU5MKgWX1y+GAbgx/x2AC+hUQB1J2wUf3WC/Fjypegrp6AbEzotuDOeKqfQsfh4PxkHEjl2Xw
ICIgtdTeOJd0VwugQ/NDuycm1Kl4JasOHcBZscsaf0Y/huZeptb/I3jpM5sASqOzZyR5Q+p6bl8E
T/0WTuR/caqg3+38pXsXH8AILl6V3oZ8kL4DxJKfa+g4d0SV7A7kZEnoFdP6Gi+Tn8FbDCEfuaE3
9MtkEE/lEvEj1C3pa8t4098ME+2oZfshjjY7/vWy5sPjBRXoNTBuBJ4ikgNL8yH5QBOLaF54l2sL
DcceqSaKSign7QfCLurUr9kTTYvP8v31upKfpRwBS7Aiy+EUPudv411/poSQPxv5Cru25oVRIF+A
OUCZ+xCuq+w9SBBs8RZXZD+W11eSwWG6St4jpHMEAse5975ZmOds2V/zUTcJ7ik1AT69WSTloe4J
DpNyi6Sqhq0i6uNBinoqeOuHSNPdkX4RZwgRQj5FMRdk2Yn+fQ1fLEIQq2aaESduRfxkI/0WfhSx
1qKAqOfzJRA2gyHOvUj0IA8Uxrb4Zif6Ys/7o7GbbJqkFWoJrTjfUhFR5R0AMXZZwplZeunftyXP
i+dt186u95ydUDXGvu7PxVVIpcDQShHzkXY1C2DJCSrqK1Smllm47xvYLwpqOVR9WyJyznILhMjm
/Gk7U9pAr61JoMYZjK/NzLMarsqyvpw6Q3v+NsX4mTO9udRPhY6FBqHjbz61mKol2h1DTlYMKbsg
/jVTnGQuT+LohdxPilBsI5kQJp02cEjDqKLL8aQ15KM+HkSqMQrakAVwN+CMHUZ8syABkFaULJaS
eFkj9paMCKgbuTehgnlBJe0SIx0fp/ZMyYxD4V6YUqAzIwClew/522iXI8nVLQCkIQE08+vJwoFL
g1yiDTrYumDZwn4LkexX38FJV5SxW8AM2mV0UOhpUDWSKO+DeEvldcmxq9RHryPMn9V8U4Tu8sHm
kMWPAUi1M3kz9NYYoFXePNRE5XK4gKiEilwwPOnmc6gfxAUqwrMwo1msvytozoPuz+5HRgHKJIxy
CZmUW2y7VMT6pRHgl3FAoVSGXCsKmt+aU/09z/C/FT99VYB+E0f/OR4n9Zo3GgjrucTIMRaqlik9
wCckI8HRqwnevxn/X7ZHXAntgVr24tYAOb4aiZmObbq9mPuufQ3Iow2ZAUStYff7uAgAL7o9CMg6
PTabdOFeDA852GC8Q8Z0FU53IS6dhgdxIVE2ajLjKhe1lwmergALpry5+ff1KpDK/3oOc7JvBuDT
P/DGbqJwsar0a4+F17YBHhx5i4Psq7yio+E3Xu9d9qnLHqjYQCd92c+8dlt5qj//n3myD355HTn1
mvwI/0r36T466n65J2KYP9Jsq22xlR19jTrLr9pV7hs783S/9VA6djhsedEx4O9sRbXRFTzTU6l5
euOGpIeHOJFz9Y3THDAddOQV5GW6b7e6n+91n6DVKX9e4eNvZb/aLg7aYfRHP9hVWwC5si8cFofI
A1VnX/32LfJEJ9nCTOYyK4+p7Bs+du1LyVrYsRs4vLPO1zKK2lcn3MSuZE/2lXdAYdgDvVD9mrZC
uWw9xGdab+6Z/+4t80QfVXAH3KBT8F67TfcyF5F4I+9o9sJGStThdF0AuFmyyDsmxP0NVjSO+Vr6
6nq4q+xuJ7mSO7mhH/rlu7S58AOXF8WlrEuWz1XXCL8506Z8j318H5zKnv89uIu1RonzV+i0m3TX
bxBF8OOTxO+u+fkOFVYiRXfaDHxHT4C7LEPe2+U7DocusnZ+cAy8gQ+E/uSmjmpV63jXup9/e9UH
APbVxe5dPuGi2OmnfucMXuspVmFLbsgm7Q8YQCfCKjqECLm6qa9scj/3o7fFpj3kbu7W/uRNnrSl
Qykl3Xd7rV+GG9SsL/tp296TV9qT+smOl337C83LzbQN/H6b71HjrPql8mPUSJzFe4bYCrFVUOUL
q1vp68RhjJRPOqND9EM+EN3PgwxSnjM6gpttQcDAmNnqO5S7s62xA1WwA8twmL+68nCUw9VXTzji
jHy7YOgEu2KbPy4O6JFfwNLsRr/YRvcxYy069tv0TEqsuo+O7XYefAxEBI+P+b7fxq6+ylfmSrdU
XrLXuOYabqcdvyBQs9bp0WqtOJ2tOPWP1scZyRltKKKe4Mh27l0s8nCrftWuhzX1YKvzhrXkS377
AbsUf4lD7E1krPx8m2/NXewNvrkLPYQneyDIy/otiJaSo61DJ3bS3eAOr4HHlk6z2lq1ahoPHfF5
sW7caqOtJycEArvU1rHD8rIR1jBAaHnBlUhr6rkekqFcKZhHW1tXrvkzcPn9oNFDL/QKt3DDbeFO
Dt9Z0RmbytV/afvWXcY73WtdYZ8ydEBIeCG/ntFGH/iae3Umr7BwV3ImBuU8MNHwd1Iv/WxNcSqu
IncCr2Q0t+5ipVrmekkJfPHZb+0HGVUrdgafYowHDmGTrVU3W69OD7ihrKS1aE1r4OJ+7qF23XwA
S5h84tbYm/uq+CCD5HEPlze4tzbGPvQT3jRWZIfryEosMvZW/cCsexk2g5s7Ka+YadDZGr9ztKRH
2VLW5ZE4ZpOsGye3tdXAo5r433QWTru+2tGj+dL7lx9XHqdsyxZSOTYSsKvREi3kUh1EJN2Un5OX
uaWtCMz/9/uxXTiITVtoRPDbrlvUe9EOXYIX93S7fE5cX7QiV7RLfuu4jdx5wMxtEr/XW/0tp/8W
jCVk8z+fV+g0bmBXLorT1VL4GTpwskMne1W9+eG0buwIa5SCnMJW3PzEn6x6MqsdS49TMmWF14sj
oG/h5P689swPKp7XIkfYzw9u/kHzFRS220fL3Id1ULAERXbqgPdfzw8r9hQe69VenCQ/9apsOY/j
yb/aoUexg8E42le7tgDZbVJWM3501fvQAJYXq1+lTuvqDF0WMXcem+iiQ8XxokMPTmPJIlMvS+dz
MWOAWZIzz6iLvVgb1plV71g69U7aIPPvUsqsDvNqy2LKsjewoCaHeqdsUoA4y+LAHznrmLKR34XX
kSBrk5PWwnt7OXnxZtz3vwYv3OQcXPhnc4w3g5e6AzvgvIQN3nXPScy0VRb0ea0uWXcNbklYD66w
Fric2NEtaa9aRybg0oiWCM2u5kmjR0xZQPjbzq4ZjPOMYmIJCJS/McV9xcE3hmcZMmo1Jze88cdo
56DQlvOMB9wnd1jyfU7E3ufruPz8+mIjQLqUD/TisXubn0HoiQfRyzZitzzOzW8RMrgTvdYfu6VG
LDvHhUiKL8u3wuXfgc3F7ak9eXZ4OQR2tjFiS9kr++JJ2x9jJ9hWT9pZO8tHbS9rK/1Ign8fP+jP
8UN1gfezbJ/ap+CoJhZuDcaxoExzDtGMfNaClXnWn/VnYAr6MZFWizOp3KP6rBPvn6ntSFTHziPA
nld+0tzrRyVYCefmCajSU/PEqcDc8w3+E87ta6qvhH3+kL/3T8azcQyei8ofnjgcBEcDVdOn/kk4
8+WRC0ofYsQw9vyqCz9q7uP39KGlJLPC1eg4vIanhIPlgZLIhWT/0+WhuNNa8vDLwlhmd/NGWLKO
Bs/smM/8fexf8wcBddvd9IQBUnSIDqTQ84fooF+5wfm6uVh6Qz/qR3NvPLevXLqhrQppPhbHD4sz
5+HFfnGe73s/v+IH+u4p3MU788xn+RSfNc+ZyDoa7uRjALpvKe2DbbEBe1Vtwl270T31qLOuziu9
ynQ2PAM53Qd6mPwvTyRQlnz7YbE3P18MSuZQvlq+0ziYm+O8AwCPCrbK3uB/8Tj/ucDI4h4mB02p
tKrs5SNNHrNNsQHfyr/m94LtdOaD0h5xCaA92/n71O7214730GFlZMVbEz1iP9tou8WOKe1jqceh
r1v2q2YNp4IPdd0ycONt7w+fr95nN9kULksy63S5FXaTj2lSsifVLJJXsC7H6tyc8+dkLa0ptTol
lrUUbA4CGtVoBy9nje9TutVOgKz0uwHtnR2GBgdlx+A/kJ+oKLnu51cqLD+v9xw9SXteZ+kMhY3/
OkTX98pZPPJ67hMQ96vqCWAtI3wPmJfH+po+yKGL7Gz/ap77VwbPU/iSGMvkkLGhPFx2mOUVh/xU
HapDeweE/FDdjTs8MTaKe911u/kjsT9tkkO5K3fRYSIGy3fCWRcYnnDRwFUcw1N2KHh1u/au9BGw
Y6Hi1wJZW9975hn1f+TW9/mODwtnRHiP/z0oZZ9tkETrKtKGS2Wnb6d99KRv50HDODmGu2BrbK/H
eMsqMPeMeAi3qJc8DujsLzUcwOi97DGPl/pBPix2ymmxQ0hXOZXKSj5oO2oNvKectNP4Q89W5im8
N0/GIbwP75OfvGHcCYiOHFR+OHpUD+bOnPt+fhafv0DmO/PLuDMZEOqdfJh/4TwsWINYkFg0ljz9
jcwyJe0ZlMs5rtCw9NqrzCFzL+zbjeoxYNhRTEZU5ZJIajb6M5OXDYFii616xnF6JSl5goQSHdJd
s8k28/DS4TryI7GXb8utcbhsa6/zalt3B6f+FW3mTRZTPTu1sTh4b5zYHl2+cuZXaRNSOBAqZbd3
BgeHOO9CmKbagiM4jMzaq/aqHbkKsZLBZ1sHN4We7O2u2sWHcRMNc7Jq3Iyb9CBvKIb+7GjboG11
0+76B9mFSrKRN+qmK5aqm9vtTnbnHx43gnd1MebwBE49xS4Il5yCrJB4N1t9CFZsuw+pBehrqaya
c5QTI2Rusok2gt/sy2N5vCLDfs5/Xe5RPRXY5o9lv8qPEyH0vtmnR/TqzwV/V/v82Ox5D2S8CtNi
mR7TY3Ke/+wfk3N5n/Mq9GV4HCMrPAonAHYmiYl9t6X+PW7BgAOGJUHpCVTC14mb0KuVP79axy98
Y1P5+kbfDDssbodVfSh8hYWVb+v/i7Dz3G1cW7b1ExFgDn8lJmXJcpD9h3C7beac+fT3Yy+ce85a
G9gLgtFuB5lhsmbVqFFj+Dqn3V7UQ8HP4cNzaS/gFrG0GU4BjxFfAtOeCCO4e5+4eCIU1U12w0P6
1J1UnxvoqiSpJvlVaZMA7mUuZLJP9uk9vaQFM5yb2Y9TKsjkO7zgJzs61aka/eokHmru6Bs/dZH5
PfQytkzWeNmt47pb1+DJfMq4BziP3lqf1r6feL0/+mvk4a/xBuMhO633JdrHF2tnOti1UHNQa+wE
HztAL/MYFP1z74oT/GhcduY39ME2Fex5RhzMTXGyrtmLda1OzcuAR8Qtv3Snaf1EfUNPGdP2e8bX
OEIyKxpw9/TevMhv66IpL1BiX8pLeRlOeB58DKfhFDKtwwDpZfjmt+75n+8ML+WdLxYfJqAqjaXb
+i35ly7yRybTSS8ip4rE+GH2FEog7ZKjq/hQb5RHx4giCa2JfX4o37SrcU1Oyck8S8JGu6pPys7g
W/0+oYSCdn0LPsyT1G8mqCk/wMS3fr/+IpZI8nn9ROb9EIM5Wxfh0r5mz8m1eo6fjIfxSJ/Sp/FV
sbzx1XhEtC+fi+da9K1+27+Or8VzxmtGCpwU6al9rV/12QluwS16Ds8Nb7g8rIt1oR9RUpop1sa6
JzvKtLXWXyv+aIdk9L3nQPNDfpB2s2cd1bP1rJ7Vc30wzxonn4uckcWGK2xUY8N5vhhXgU35mp2C
c/YCyIyiOTA0zef+zRq3wvvIvjw445uAIwqThvfwHpMk4HLzAnCEPDdlL3Na96LczoFt7QybyZCN
uNW9dkU6doD+CW9tXfWEv2Ke9Sf9HJ3WV3DufwVPBl4im+ikO1zFjAoU4e9j6Ie+yb8LRddTBZCw
ggn6nuIzf8qu6Z+P/pVZ64eGxeqroXC5sucRy0yQo5ivlJ/5p8ClMm/CfS1pGdndR0fLl3blofh6
1R3IlJYvP1lHDuicnPpDcgov/UHZTa4JJBMewgNgj7vspp11WPck5Ml9jaoedmB1p0eVAwJovsHP
qI54yp38lpPOg3pu0DneIMhIBbEm2NJhzaYI06Teo2e4wX45TseBsll7/AXf1ASofJs8h0/6XnRI
2Q+o0zHVsKGQPCBpf1J38u/yy3AGH38nB7ziRpoPyBDfBj+k8CjsGG7KJtgX19BXKYoBDkxQoWI3
uIfOhW30Knudq78Aa9niufQFN+F5jfZE7TWA5C6zldGGuXLxMB4SLwKjgngFxNUcgXaj64p2yayv
iiVYvtLPKeDFWZeUur+4WqBG6yXrdjH4zEgJMlFlrfW+ShmQUs+uMA6n7qd+7K8/J7lpzfLQPRPw
aYWvyrP5g/+Qv15nhRNrT+l+haAqAKoVZxNZGJUdeYETUi2OfgDwwRjrrjrCVwFlSwDOGJB/DoCy
umPGaQ/uK7CMO3hsLR7P187gVfu1z4LfD95f+5bMnpdeqhe8yLyVud55tWvyO+phDbVIXLIrhi7e
2CwLwSUwcOFaf125yckAn4tu3fcaftetK9rnl2hv7VYoBn1t9qzEKw/MD5eb+CxcVogEU7Lp+Ouv
tbUeJ4/1dXxdjmthVe8ryrP4Ft7SD+Wtucyn+VTv51N3Gc/KsX+Sjm27Waswk7s6780TOoZO4PR+
66/QIGygA25JvngQDzSNon3vK4zTxSBCE8APiN9yNeyCIhza8lZ5Nd3p3D8rTuTrNLfYB2Sfbd+W
/fUtsnDbYNyxF/3ilHGysbgxdj0b84pKjofwMvsy2/b60XlkEbZ6GP787Z7rUzqyR4z8SLhx3bE8
1+fiioMyN6bZNUc2DP4eUapza0d8ithjQneW2K+sHdfLb9wE7BVlB47VsPnfDkBrZ3qDyzzoPn5a
H5zomu0aMoIVJ5L+oEW1K7IdaltkPdwVZuh9bcfb7xMWDkfzInN9TIddjQFqXvlP8SV6xZFDWY+y
Yt0aBx5U0L3lULP0sgujYSfNjx6GO+xCfzg2AD1AmjRLm2PDWaV+5TJJAoaQ4vO3WX98RQw0HgAg
VE7V3GfPMPVXEDjl9mvKFqxMpaNZclsE1ofp1G+HbJt4LCi+UNlcuFPnrs+p4Cos1cSrfwm/E8/Y
KTv9LCbb9QdN4mnP+a2rOQBu1nYtz+v6tewUu1AcuCqZQ2+GRyTamR+yV9k3yx5JxmKW53yAIUaO
IHcbmsuMFsgHLCnkA7kH1tHcQxIKFoN6yPbDScU1c9NGG0wFydeqGzIK1d70TZId2oK75ID7iOmX
75OX8d95N5zHXflOy943yQ4jvzgLnuWJbm+HjFa4wHgRsj3e6HY/zY/hGXusVUCPVjgk3Km2bq/V
WegZhI2W1FZzNIeW1wpC9W55FEELDW9wgKSILCs60PD5GmFWmM8Ay1s8+b7+tPGxeBLIAnWX5TDv
tGKCK6ySEE8HkBDk0f3xRQLmqt5SUDi6P9QZAMOgvJXTAGWtQNR6HVdoan2OV7wVo01WOgx1W+al
ujihbZl0B6db4UWmd/iXSoKzc1ZgUwD5Ws9uhRJbG9enW+NonraXOWeBizIAiwRHMEte2SeV3W62
Z7u3O5CS0abduwaQbet0NpXrJrbRUvOwiPbHQ3+wdo3XELDWrK/A35hkriQTT23D7nAX2wwuaDAP
U+l07poVVMf+R6aLy6f5D+IUH4If/uispHVFMZnEQ4gMDON7hP31kXvonnBBDydEeHbNQ+Lz+g7r
r+u36aFdSDgMCtk1AVowZdlbfvOFjo/Hv7QYGnd4n72Z+EyEPuK+6cEDWJ/FNWpN19ZJCM/KHcM2
4iPtEr8jWA8uBD0+BFd3+u3g9g6+kw6l7nbc2vG5dxp7eTcdhV/VPfYE4DrFL1x9O/ODoiPZjOX8
gcYTT3wy7HWfGP34r2Bw4PR+k5uesm+D+cQ/z876xGBQ1x6M3foI1T4kbZ2IavkRx2mQYa37X3Fc
rE14Djn/NQdZX+PrGtIGwpBJSJtA6ePDsNNcfP48masuY364WT9ZT3/cCz6eTC5CHLUzuPlrtgvP
2oUv+TQpH4JbcwM0psWImzCl2WIMkhKd1LpzVRKi9A+wT5havta7yHXMdlBIXJUmU0BUWy8wU1df
jY0cTbb5sZ6F3y3nB2VkzcTXTSnZm2881mzp49qVWo9O3GvZFsSfPdSw2VWPLe2n0K926yUvX/E3
ck7lZ3peY6fs0ZzlKGq/PGi/ie7cYloLa1eHOA47gwgb0nRgjpb847S2lhq3cxXaTbx1ze7Uc/l7
zmneD4+GxZxvHluNGLguUoRw6Eqt27jM1f6rZTWzUD2NuzX6az1YrZkZR8/CIHupuW5o/nzgwfjn
hTbovuSP0ARpfexfWXz5QeAeNl/rTt1yXUmGmdlkPQouM4X1oeXxGWmpCbuIfXsNiesO3lCCqhRn
tYvLy4MamTzAhDLyzag1SUKIsgm1Q7K/J8763EV7dsnbX3WUSjlb/AmXVHU3qMYMbOECQMWG0zXl
jfwn9pJcP9VE2RPZsEm+uWacxQt0C95WPAyjj3JZcaLm5XvKdWawjIWpsUrbbkPB5A28StIRNklH
4CaQyFAlj1TJ62tNXv46KrytOMAbb8oXCgJQfUzOyVnZ98ez5CByxH7DitPYP3ofnYuEDUL1aE2y
Ea6tzjV7ijz2/Lc1waEa5xKlF8CAdSmJm+ZJ+86c7iNzOEdu7UYD/yIIr9/f8sD1bxlPLIXhdn2N
Tvase+u9Xp9207F2lZe665GJ/oAdMwiD7KNk++fo5QNFq5duoHDaMjEv+R43P2vOEbGrQxu3Kf1v
tOBtMIvbXTygkbLn746ssJF7yrn0B20nHCNveC/9/94aVtdxj/9t0JumCGfZMsVV+tdSUBT9xzjI
kGNjkmXmOnBX7aq4RwfjU1JhSdyz+MWK4IMx6FeurH2qpgYKl/imCqhIOFp60KLbkHf2BGwYPkEy
pgNe7xYjdMz4pCSPTNmP+JbK+7G7qdEhFH8PdIDGD+SbNOk+iA+TGwoyV+HU2D46ch/jX/i/f+96
/zk5tCwh/2FnK1ryP/v0pp4snY7gDOzeYithXFHNv5oeUykI0lg8acy7//fL+Ucn8h+XE3VhpMRl
TbHk//AO0cse9zKhm2/zrXdOwwUWh1Q7vfwov9MTKlZh5sDLUBZbqnbjd0qnl2WW2UvBQGS9HWQv
fLe+O31r6ZvgIGo7KbnGeL8NPrMWEUTe96n/lxXwD3GSvy4S9EydRQA5ABeOv5Mn6kZaknEJpFMa
PxSZ6s2sf0vim0XZAQksrLY1YFCKTR2eq//9aiHp8h+rj8sEbR5iqAyN6J+zN8MQ4rg5mO1JC5+U
BBinDewaL5SS0ZoivJbaXYrap7Y/quBh9COCKn/obX+RKmHXV/THotkxBlCXXt4VQn/sU7ZOS9ym
QXmTBVL96ZGUn0Y6bLQIDhvDwbjfJRVJt0bECMsnaTB9hQgbZjdjVp80Npmc2CgcExOaDNUkJYO5
MjnKprNnlRWum+4iXpN21+CZG340YX7T5cgvZcS7pUfW5kw9HCt1+Qzb5FwH8XVogfXyBek2SlmS
90bbauKE8wVSGf1OLUDy5smtc5I6kao/qXaDEd5M3e+qbCumHzn4oHAbJuTaqifU/F7HMrmWOfPK
zCpFAtatffYUdYHdM0TUDPJLFal+2pinZtEeWB95chOwF2+76UM2oWkQWuZaubWVvGM0H/qpqbpd
3fmDUr6z7OLE9BhzsUXmO5iFvQXR+yDcooHHXwH/MT/GNLLVrNhW6Ha1vfHUrcTOREeS47pU3aXV
VZ8jsqtw+GirYj9OPcQYdatFDNGnH6U8bOonxAMvpoc/Ok6eMO0bf2oxhFvICANmF0eE6xDhKErx
OEFM7iq6I9PxX9be3zls67Jn9GelBsq6Dk9cXL//f7h586gEQ9EMyqmn8TCnbxQycnZNbLkuD0Q1
pyzCbZug2yTaSnxINewMIx1FPu1fBvL+McrxPweirorOsMdF4x/kJbXtE9y9R+O2GL6hYgDnAsRY
OA+39+gyv1jbjOCQsNuWv6ALNZBYEcqCiNr/S+xieO4/n0YuCXYwKr4UFiY4f78keTmKdRtow6nv
K3tkkMkchl1GCkqracXNosluGwoK+CVF4k4CUIeQ+ouIMgLaDRNzXZnyO8zvpnxfxKOif4jIHmpN
bg8L8uHF14egvk4YmLQoAjIUsE171VPEnwWVQhHEfLEgSViDnRlOTuM2KpNtMz/P/bcxIfaXqMdo
6bYtT3VItRqHjwbfPRkv5lE51wnPV3RaCtnJSpirEpopP9ly76zJ1oW7msPsu8wDdBe4c1Vdupa1
1+iTimG101ACmatvqwe5Woptb27l7ikzQlJNRegp7bptJWOFGaWHSo+9Udt3aK0U5bs4x1tDftHb
1EZuAcrsblzF9eQZ975Da92rWbHzYfwxmJefehFDZhxVsHiufgzpm9Eo8MPjQvGGI6ATG8pOFWU7
x8BbfJ5UJASEU29twzZ1WKh2reo7BtY8QZTsjpJHN3DN07DDFAynV3U7pUkUN/YM5o8JcoOcnza8
BMWxrJbzrBhboxHw/n5KVCgH/XSTFbrV+e+G7UksELy3cPV0u6X3c7yemAm5pOOxEdVtDj2dHRS/
acXG5mzToeeWWgSwcTUVp2e+EfJnK8CIfracWV3sEg24pv9EgpGB3rxlx8q5ZySk5MwhQ33BhPgS
IRfsXFDdHmdnyO4xhCRUHBTkaJZVl+mX3KmEJacTnuXCDq1DL9+jCkNVOmeiWO+C5iFU9xpLsKR8
EiTmRAXECB9tfw4E/a7gvUHL6F6WWwlRyPaMkTj9E7oRZrAVe+pIVyqYwbRHyBBm4+vL2apTxDgu
68B9uZeglhhfYuuH5Ndpd2ty2dafhqDeChUpXP2do2ana7/LXNgZn310XqLvcbiW+IR0fXatksXJ
mTZpAguaK8oq6l3Vf5vTsB1LeNBQEYidfVXYCOotBkIl+e86l13+0IhMZVN8LXW+KXRwfOQ026y3
y13LVZ8qxR3SzqlNcKBZR/WCnN94KhokGqRiY0y7Hvy7i8M3sYJ7pIWO9rHoBO1F2ZvzYhuW4UQY
g8eKowhv5nIX6N6V8p9f7vVfLUakmSYiuHcOtOfQdET9JS3i7xlnVyFfXPrPM9z5gRogy9lNBxjo
xwrmhhnS/zBV6mkaPUm4LxJly86mF1e9745z2nhqh7wPs2ByDxVTR3y0kpmC1ba5aOABS3dN/6gq
1mF1FBLLIfBNaocQDF0o5WtBq1f1Sw0CYI44wOxEaPIsSXVQkTQLRqjwBRNldXss8mdlkDG4fVei
Q6namv5A58fJqrMEk7/VOlsaf+nzPddPada6sjQ5ekHzC/Zds/RbJTaOkhV+VLSWpEcQuag/NTh4
1rrkipW00VFzmpeImQY6g8K2FE6WNj81PSgOlUr7a+q+muwuIEwxt8ImKGg/TEeGO+NsVWWlUW4u
m2Xp7CG4yNlXL3gdtLROJOkvP+VpnwKioiJYdKAF4Y9WXMXsOLAHF2Xs1vADC54z/a7FDBaTjySM
ag9YC6jFh0WulIMp1zTGJGMr1omN+bDXRCnOUZWN3OUlD3710+vEYSG5ta1jzSvm0Gm7vT6dmwT/
aqHbJnr1Ki/qZYmA2zpEwnM3ysCJGQYxSeE5XvRtnLp61+QdroGOVbMTIFeDrsK2T4Gtxi/Fumfy
KUVJB5XDTZK3u7GjvjF+m0t8JWVwauNmtJqfhL9jEZeYda66lRB4ug+MKaUDJMGezIlViCR1qF1i
K3ciaJaTA6M6Sl5LlHKU6hWsbam+M85+bdjARtG5bpUOyfxRlqCt0bc8MFZfnS1lPiT5eEaj0Jp9
BfC727WoLEI7FFDZohG3oMs4wz2A1KAVm9h6lek0WCAMa9CTaFLETK6MQubIqI5laGn2+VmlvWco
pwpJN234IHXFcxajEOEsqZCBwidTjA6ioXl1auwiesVy+WlO6bZuAF2hcMMndqrS8jVkqaPwXnEa
bBUToa/ZJcI+75dtJB0n4ZWz39BZbYTIXtTZyTvGugLIdozfGAixBqLpDMsjlZjti3PJC4TpyYJU
Mi8Z8quGY4WfmdEgjsnRWlzSFgxCnq65QQa9tix1bZ+Or2PtMSO3qXUw55zEb0L1x0p/qWzYeZm5
S1fuTL34lyxD+ftYxv+kO/8/ydD/MW8eyKpehX0r3RYGTQCAHiNyPz73rgrtEITpxk6ZPpkpFAv9
Ci0gI9g+X9vUReQMt5ZgcvX72G+xA7c+4FvDQvDLN2CFTtlkj/+eI6pr6fP3ao4cUZfQKdNWQet/
lidilMrdHPfzbap9DDC0+d7LWOZ+Z2QReQ2rVbG73yQ0OY+baKezbym7GH4jPQDB7UbEllwkYpmH
lotnsX4g4tpobpw85aGn9NCi/LI9QeRnaEr+1fuz5Cxhgl5P56R0drf4wZT/VqAyo/GfRfHfT+of
9d6cqAKeVZZwEtWHVjCzsyRbUeYQmB3CoYewuzcoRmbGZTJ/mJLDhFKc7ETIAqlgAZhpy7LgSD1H
CUUlZ6cytOZo6EhdaznKur8LkqF5gCqdaF4iQ2WWuUYw0eoGB5eXObXcSb8KEh0aeWfQ5csP4vQ9
d1RJC0h6hLL1fM7oA8/ysFuLi3GACdzLmzh96Nz2XtujkuNkOomajjWL8DKCwSfnLlQokcMtK1sa
LLsExI2tidAO42C1JaB7NGvVe5hJG0u5t+15HOFHIVvb+WmdvI7t19Qj/63tDdkd4odkfc61tZWl
9piGv8PsXMZfmTFtdfk7sTC6bcH+NAYx6mC7tEi8Sy/ZcrQKJrryhwTtbWmDt3xhtxWv8UI1Ubmd
LsEcyJWP8RMFlw34yoSneR2lW2NiemNiPkXcdlzm0irQRjS8KbkaE9qscBej8NsM6XMJhacAb+e0
Td6sBcYAa6exbiLFit6+R5RmpX4dwy8heg8Q6Q2nvcJuKmgfpfbLSCXKYB50yYAywfQa0aSFyxcX
n9NyLJH2aLHW0+P8MAyIGSuoQBFKGu5r9JrON6V572ZE11rZLVMKlbnXTxmCh5b2ZVXQ1xMLCONW
FDIG9ct2lE74xS7ieytIrJv3bkBZK11cPS9vQ4N/YkpxOw5+Ykh2bmgMgD+w/HCKHqpiDgoqv0Xq
5wAxz2xwfxFVl5xwa5i/tOG14NcjC4FoE/pifJD0j7L8FViwpQngajltJXrbQGXCvmXrlcrXtvjU
zGlbFrIdavOpRT8yrT9RoK6yJ2mRNoi+3pJIf0fpuwH97ZClY5FllKQLvK7gVSp6dLDijVV/JPWn
2t6qVdGsuCkvRf5aDoE7MkKol9dg/FyYmoxJdAPm4AoVpnlANx2FlRDC2NB5jHgzuvNTcYMrC+Qf
k4xIY/cpdYSGIyjF+Y86coA9QuyvE0WNGGuukBheLydvgnVAMW9DMpwE9LqDb4G3CdHkyBI/X1Na
qChWMCOVuWwNYcLROrRzlnQ123H/nBWeviqcMauSkH3jB2bLEXOxy7xT29EOIKsWWUKqIjOhvURu
R3kk59+osDA5df6jnJCnh8LAUyGkTiOtD9uHifB3tEw/IxQsWhBmdI275qBpw25cEpada8DDVBAN
M5CsE6dNAedAszYDNldJ4zNPb3AllYZiNgFSjern7hVNTDnqcbev0df28nZhUhwOXMWTrA9bWCvx
8hSiGRLmWGPOpa80gO0hmLbxu0BHPhS6w8jwgzmc9CQ8RR3NYCoRs7SLBU3zMPhKuLfW+KKPqP3K
iZPLhVO0PCPp8iYDbI9Qq6r0rbZ0NPlS6r9hlcPOQrsHcrFwbCmD+BO86SOrrP1gSMTOEiRxZ+Tj
Z5bwnrHmRH2LAPRVae8FRHedfFgav+P0tbJIGPv0VDQAzparFMpTk+lO1Eh22rK9kV2ngeXWrXqI
Y6BwaXo2wcWF4qRF4rM+5FsngB22FMjS97bSN64ezq6JqRp/BJzYKBDRH4JTjIT3zvpE30h4VUih
KuXTRAyvewid5BjVT0ypYDXcujYhSUJye4YlXwPrP+MGtylE8m8JKY1StLM5ZjSORSd4ffQQwndj
+NITpBtB+8P6UYyLg+TAmNe2bHykUu6NUG/8iOorebe6zk6EnLpH8IPgF1CzkxFyhOAnnwLUYV8l
bE7E4qOYaFkqxzYwnTHSPFk0DhGgkWl+l+nRYp6lTioCYO50lJOrYTwyg0xWMkMAUVyCLNDoG9Oy
p37ep2tG1h907WTWl67gppEXMkZrhTlSj08dJZ+oXYREcRME+qug3YYKOBrVasvjAiUo/Q6Vo2z4
QWsht0oEfosYrB0MHKihKMv4zqSJsRmWp0F+HooF6RUW1bxs1GTYKr26q4EAwTo0WKk1PKIMdlxA
conwgpVuA4RYSiYApIBhgxI0Wp0R65iPavI6t61XxYxS5Lbayc4iZN44h9tRYzds9E+5QWrv0si0
25r4PSIg6Akta/kuwf9FRc/KoxcV5coJykrKiAWQhRlT8O8nbfpIAmOTATFOsvjCZu8VckVRhuWv
QNKEGMgkwGd+zpmLWfrJXn86jh6rwsTQ5H5WiaTanhpWfklCr5vClRDrjehFAtjujKB6t4LlvUby
r4JqzHuNgvWQE+tNTlGeRFVT3oeU121wN4nvi4VUTCrb4nLKxIdgvcTdqwQhK0j9WX4kFzn+bcar
axrO7sFtnkBYNHkz4BmQx9pGr6fNgBKhnj8SKrFlITfMPLG/9rODaKeXVoUfxQw+MBSt9T+t/Fuc
3CyPEKC2XKqBd81dA3O3lLbYP+F2C96ISDt/pcnDUwn3IXqtxDcxYMy6hzSumJ6kGxsxobcYdl6Y
X3MpdiWErJUAsc75VInkrbK+7XssF9TBEUrrGHTfStp5cQMXUyNiqbdQAuoY2gvFfdu/qjpqaEV+
TtA6FBjlKDngMNU2xP9jo4IGGyY6lPlWDRe7G/ZWPL7pubKRYnQ6x4RdLNzWvYoqUbdak7laOv1u
DHnTlwj21M3LEvPEjbA/O0SE15Zte9SAxPpf0gwtXfg1QYVfBDtS1qFbxK5agX34l6boTqcCGXWV
XS2VH6DoaeY035HFZ6eiDortqLFOKVuRnl66GQcG6vo6QUy4651R/aDMt2nDgHDdZA0KAMSr9qgA
oKY62W4pPjf1dMD2dS8xcJ4FmTtjpyHUGHoyA1GjtVIlqj2TSdVIQQXh+zAkH8H0xFxxZsA6m0mm
j3N4iZRrDh4fS/B2J/SMqsSTyIGCDKvWodymEBdJTsjwGBOJVHdih0DwUwZaq5uzXB3ZEwL2tH5J
ITCnZJlGvrzMoRf1oS1kaJIUrOAajrH0rPHk96iJlpF8ltLFGTQNrod5kHmEUVa3W82qeXIS3v0h
tfkVj+/tPJqbrintNi+wwxvRuJ7qR5nCrDTM9zAwD2ZfvfQF8361/GMWhTun0i4kwFq19pKYCrqz
DOEWsK9DuouhdmoJjkYtOIMCs7GsrG01BQBATYIAk87TqmMWT0hTCBQlXiz6UnpV+Zy28lYJgRzx
ia3pDi9ycY762kvz8BJIL+mKtNGBg7A86fukW2sNELBwX0k5OB/cBA1x5jCzG6JAFajeRChNym03
6s9zY5wiODNSAcoUHWJptOeeuZMkwDrjvbNwG8LgRc+irTpiIdkh9RQzNFILV80oEHDVaRyn1VnB
HUXO4WsODV17gLkAqYjFKnYl5E45e57SEeoTAmiqJZPgZyfulECGj47gQUkUppwL8ShN/bmck11T
QrQAvSzl+gclnWlr1aeuYVpUgwzeTc/TjAgS6sB6Cb+2bskXXttTM8qbYOkfTYnmaPdRjfpnLkF7
1QGYxY8+y51ZAgGCqUtZXoRIavW2doik8l4MNPaw9tChh7M5e/MIORYJgS7uDks2HvSBwcwyujPa
ncjbgjaaav5IAZtdE2xlQcXSRjqa/U1UNcCIbJPoGQwb0da7eYsJtBxDH2W2DfZG9NJ9tj32AHSB
FJsRBoHx2EYn7+Muuasn8SgZVwvSisAHuuEl8AgzT0y0orW+ik+plHmUDh+xyGynEvhyQTRlcqwq
YyCJ7nXB8guj4FWOEXuY56YKnIJkVJ4AqIhAPyoKSpsBjL48dJiRLAww6wxwgH1i50oty55cy7WL
LiXzgHV1UJAEm7jHofWryy0vzmAJUdYPc2zrUegtLTsZcuYKdyMgj6+iH5Q/85z5OGG2ZRygKUk9
mYLaxB0WqNk1tPgtfTKC+pAKmR13kj9FxY1k7K209KMRa68diaWZoWuByDShX7T7ChPpkqF8GcVf
+nIhsw9l/xOuGA7mJArZ3MYq0PouRkfUYD4FOzHLdqweN9dhMOSMK8TL81IxpiOrdoDMWts9J4e5
TRwFKECP2XdSkFmxuytJ9w7LlcuDch+jKptig/j75m2jbr42X2/ecbP59qztn8+O8c7zjp6nbt6+
ss3x+LY5XiXvy/GO2WbzdTxe+XHv7Y3/HcG/N8c3qFR858g7SvzStP3y3obtsN3wHsfW/tq8oQWw
dfJq07vIdgB1yXfmxgZ4+z/iXd7NV/nK6NqT4Hx9tXaxCS6GV322u/5ZgG82cJjNIeR9/WCX2LGD
IdNdVKH8/RlTZgxGcCyn27yho+LOsLsmRijmjbiyaSnnm5v5K7Vfmu28E4+zXW2Qtqi3rEgyUvmO
DnJx+BrQGrkyokLKFMdgfbaKkRIWJF9YtjAOoqC1/gkTzvqcwk2bbIBOmEQCx0LAWsZIiDkaikbZ
X8Yjw0kKHQ/mwZiaCtwh3FxrlLISHidPAd0XcP0CxNnMwjqG/QCJ3kXcbpa/kuS7uoJ9J1Y3Qx0R
IRq2SUYCQEPAAKCZkHbXBycUdqpyLfDsUjF/mioIzjGZG6P2h1BBH5qlpIm/I5FWDvjfIl2MsD30
rDxkCZ7jRdkO4nxQgR+m8KFZiECIqiNFJwlNDA3LzFH0+0CxtewxMd45dp1r1hN0JrSINM5j4BhK
yxbHkLmvmZ2X9n/EYgb4T0S0M7DCaii1027ZTkRYoO19N3qdfkHcqcfuYUXvTlIQu3oHdlYonjIt
73kUOhk91WzpPRwS9rjMazwJM6lLXWkugoTp3jRLt4fLE1Y6Rei0DauIxkPkCNTAVSI6iGe1tP1y
DkoLPgrQKToXVvouxzl9KLxLiAkqDVSBlkzb7SowpCz9rXLpY9EbhmKXMvCRMJdlKYdwNu0ZbkxH
nyMaaf3BNc8SRnQwYTJ5ekUwaUWwzfTFZIc2xMadFtpVzVfPhAhXts+Z/Y1Ku9H2DfZ+61YTj/uY
74xStF0Aozok8IR3Ibo1y2XgLebAFfsBq0g0AMTxFHfMLIpMW/doAE/pCQX1Nu48hMS9ejQcTaB8
KfTdID/9P8LOqzdyLE3Tf2Uw98TQm8HsXtCENwopIqTQDSFL7z1//T5RPcBmqQuZ3UBVdicyg2KQ
53zntRxbXb+Wj2bPLDaAkdltoEEHs7T2pGqP/o4EK+Fekk1MT5IaTqiHz3keesMgnfL2fk+VRRD5
Xj/JS0369uH/DfCEibOIT9yiQmvVIhDtguPWQH5SNPi7sUm9DB4nMbKjMQhuoweuMcSHLiZrkhVf
NIk+74G5Pru7wKyQRqfrrxbn9ip6LgzAChmOL2U2Cs5J2dkqpyvdR5XkWTS4NcngBDI+3fbxzlt2
hrUajWWN5iKQRKqOJGcuxceS45QSsOcTI3If6MiUsUfQWTXY9Hxrsaby7qi2An2oSmuOsBG9awPy
PwWaOlPtypdIwqDGknlOFZ4MGAf0NpP6kTD9+tJSABOv+m5N8VurXcuUorgIgH4YbIkkoDq8GQYw
roLBclhKFvfpaQSmL5tDru+1FGEevmvwVgGgp1BPeflc9B+GDrv4JCQcow5VcWvLdZs/tPqLlX7Q
qgmTxEqCqtwgB0C9FflZLXuyylGwkU9jkHMVhy+JrjphZ4CGHYSeJAI9XGQjqHrotSx2tN27Zl2s
Ff8kMGqWvHA0iPnNQ9tdc5Yq0g6F7h2eBKlANz2O2lPM+9v2b0EC2yeostPP5U0uZDe3GAhrbRtH
15i9HkrCsFwDPTVfb6EvDG7x1E27Jnn1ZVKTPf6qRm+dXEkf2zvkx4OIRp+0UVG0q67YjfMlhbgd
eu4fC01eHWLE9HXxNWGRpfGK7jDdqcfSNTQEt4O0Csd38hBpiqNfJV9GBoum9T7mz4aF+rGYC1Bt
kID6mFEfYOAwzC5SfY0gJ3KghEZ3ynarYh+G/lB43XrRaQpwNA65U3/WxtmJDZfGtoGnfJZfOKt/
GaHkaAhycsacqIMRLVCUTiTwDyoRhPo6T0A/VVAR9PbSrYZeEcqvLkxJBYWVQ13Q6Hdc+E0k7rQO
gYRgVO88Zca4CTCTzvBxqEgAPh0jgrGFGW8vuvASMpqNFPzUlMWq48tUdV6A/MrCiYtZuf3OKv9Q
UqkcDgeVQ1obETgt3MZ606pUHoMBJhfB55wG42zqJJjkitNAWdX3MdlYx6zLHXUCNRuQYWZulWfr
++vSsVoQtDpxDJqLiIPpoQfKinWPyPv6uRdF17T2CseKoeadk+/Q0Gm+r6AzecHSU+sHMFMKaY4v
Jnk/Ioijny1U1Cd8bNLyqooDgw0Y7Jhsffm1i6++kXuKKTuCQjuE1LsBb2bRb3Ue2Zm1Reb97qxj
nLyEvIbSa99dp7BcNargJAmvQXyo/Sd0FIXkgrWErDigphH9MhJjJn4bCsta60OpzmZIukH7MQvD
QmFvl1HYZ9bX5O+tHtUWx88oMxnyXnNf2pT1vM2zkjDgwtHH7GImOxkiR2VoVTZygfqzspYJ4GmM
XbUAXyzqjZ58Z128EaJp06T432b9MIGFNPlrGGO3qrVLNbKzg6sMOpsau0gvsltxdJQhdaXHWcaV
N37Nief37JN4RlPC3fyYlDr4yZgCLkhB6j85yedZuKj751EsVxSn0R20qOudScytlpFYO/fAHuZJ
lltXkwjkEGU6/UzM3awgbLxMKWH5JVA3GqKQLBsEUTFBaGSWEP6isrtntzbs9sadyYCrpHnT9nkb
ACacfvCdMO3o5MQrhPihtHQn4XlszNcAuctQ5M4khuvOIp7c+LQ4yIpUmcAWCsrGlzlcz5ZTt0yd
sO56rrgmf9bU1rUauDVxn01X8eB0nzNY9F8aBKWnpa111aClwJRjtjE+6Gr+pSWIiNlS6i7bDIbp
6cZ0EnU08YVpi33PXwkowIFABJTUo3ski0JS+wCxoZZkjeLiFsicLbOPOHrR2OV6SKEm6by67rc9
1ueqrdbiRNhe89oWK4MfvGJdIXqaTiE2NDYKGdTfuhlyuab40iZOkdMAiWwq0DPoruavuxZWARY1
bC8U2JGnB6s9gmfPZC3EjdPSnxjD+A1goBYOSKl6EIXskAUblB5MkiLqdJjPIh+OkozdIuVEzykp
ngQc7n2yVzLpIIupmzY937mTYEgX5xN6n545ZYyWbX4PGja2Zp/u+9GnkDL18irfYPBPUpT987s0
7BQWrqB/znvcXLFJmHIPRzXYfPmLgDzbGKJwnottlDqTNuJtF6kRusYD6pqpgxN6zQNhI9Bg1aWp
J3EYKmGpO+2r8y9Dnj5lnB+jaK1XvSNr9WPUCce+4XvtGjtvHgPNaOyYHk6RrkErgQ6td1l7o6Sl
QwhghruUeObuMPOizsHOj6jAbLalgSc+rBdKyepkdMEGwNv182xVEjFpFabbhSQOlr1nUoKr4NMB
Y5JKf0O+3tKfgBIAwGSkqiXLveRTFkF3lrqfklej5+hQtTtNsLz0KtFMey+3pIPKLxBaZJpNPaYd
+89DR7Pm/c5xEG4astKb11SIVzT+OcSNIK3RQ14YXtA7ACGmGhHU8Ce4eDgyBsJ3K5XvRqBvKmQG
gZq5RW4czXpTyn+pmRzZ5CVOLqHwUBCIQTcLK1L2bnYSkxu3YSblKXu1EgUk+1QW2bKeDI/Ja+0j
ItNcDbkNMq6ZzquBz5CtkPqX0tMFgkiiYilV/D4lkEKybfNtKQXuTC5DSHJQ2u8leVePoLC1dVSq
S0ynCgpRadGqbq26ueoSctpn4uvYHYM+XCtxR28k6HYpJE4G+hxPjE2J4ZpisDImfSWLxHD2hPdx
OC0q4iN9Vafak8l74DSLtzXn9+V2PYz+t6+RZReLpG4mbhQO6yaxdqBe61JXdiPNq60prmfAmTwj
TAouQ9cq6ls1FGHaSk85koQAXXBSwNjS0mIeosHS0FxS+ARJdmbd1aFyYwLLm3OGcJaAZnbxpH/U
Wv/g98WTnKTeNBHAVR1McwaPdSJSP7PslBrZa9EVC6GqF/c0+0DDe9YAUYhVQiOcD3iAtzUfdsJI
1lG2ESuVOr6RtXK0A+Nyf7iYjKCCRuB/xqiVEBZLMb1otXYCpHYSdb4SDb7szHQ1FMkaSO4xS7KT
Fm8bI0JOndoJSpl7dN493ThBMDj3+6GedsTfQVcs2s5/L/MJTJuDR8z5NFDuIw/TczVikpqlTZwI
24QdNaTmJgaFlOrwTKIkI1C7bHZqdSZE9l5BlBGvyDEkDBhN7/F93DUDWZfqM7NgX7KSdRiTqGNO
5ZM/DlDS01q71uqmUUfvXhdE7iSkkiFdKYug6nKiiGgcL4381eTCg14RmhxUaHfuMzEhEu1p6vch
75ee5W8m6O+8GmtY5HLIDLqM4lujDU5RiGjzk6ua8+hXZmIBBmOVowuo6omdzSeon4QRJleag2A9
CXqzmaNyLaRs7j0j873j1qcIU8XRMYfPFCSqA0hTQRUEyI12bg3Qai25dnLzLetYRjgIafHoieZr
bihHcFPdnhXmVvqeO4n0r16IQ86+EsFQhkb0GyE1dYsMQENpYoU8WPLdfzgiflDMyzRM54Cdx9YH
OMCyxVvZ4l/r+kvZxo96o72kffahECluazIOkTn8CHKZuFHtteLrq59YmaV0PmALAOEmOijG68M2
nhhv4biv5e4pLaRHPxrsYAihRnHFhMkCPPMQVMrj/WHrk3kXlc1Lxml/yHAm7rJa2ZGov2imY5Wb
G2NYFUAvFRZAC8la+JYGD+F3X7xGY/RBW9F6NGb0P8Ox6I39qktuJCS7ZR6RC8EgJn53BTA6DKpE
QqQ5Qm9XSzk8m8hztO7ObQfb1lARWCIB8oPSHklQLznUn6RWukaLNP6Muu+ZXvucIrSpSjnm4a8b
X0akUgDAjoDbiRgQH9czHbZmey3ilwJbuyLbfLpN6hjyPR/ve00nd1DYDULHSDgNPIciBzdNS98D
dTw1oeQqbb8UtcHrkakjrljWHBoblQFZ7K9jXW+jaqYHVqAtkZONIhBqW7sj73cG/q6UuS0lALS4
l+4StXWpKs4o+k9dkn3LPPohRHkem25Lbm5YPfpkWQbZ3kR0OwSzPYov9yD5iZOtouI9BFRJo/kh
J5hCLUnlQpRQhQ/lOFwCUmmGej2lgpsmYsy2BeU2czy2tip+bBEWDpFJNiAjkV7lUUPvRg40ojoj
qwHvIyeZ/E9patfVEC0M5VrRj6vM7LX3Iu9SE/aA8cxkNLTN8jHorkZmLITmRe0Fu6gkJ7Cw99XW
ZdC5whn8sAXDj0s1cTrpFlmHhMOrCnZbEOqOoAdhyuJTTtVVb16GgEaeWF7QF8YrLB8qdQn23+AG
sy5j+RDob+QTTKxoxojZtLyKCRamBAGGMpyqKF7lJr4Ms1rWd2puYMQSiBCizY2h97GkiySBhMyG
cikqmqMmz6HyaKjjShXwLevtqRLKdxhxV6xqyu90L/M/GqbALgEQ948ai5s509LWYPbRKw/BaK82
W7ZXvbxlRu2GSeMKEiusJjOFTAuOk6BVBEUBwZbaR8OQ2dGnVugUjJFfz3QtO6lbjOsUeX1XVTzI
mBBF86i2wdLy2dnS0Mss0iGp8QwAmq1BOCaMlybU64h4JmZdDA+KtKG3TeNIhKSwFcHmMJRCeENV
TM3jSHBje+uR8U2XBGzb6F/kQFqURu+aE6HK6NXV0wBqjbhgwHOZxUys3lDHcG2v2vxSA2jUPuYD
CX+Q/DT4IHHjlzo+Jgky7+xx4DqjmCzl1rUgKu8n/Dq8n/CJN4ZaDKDUsjhfqD6vrYm1tpVXUJzs
/z7zWsYy13yLYfZaNtohTciHNPKlxuNfU+gtNhRFfNZ3jx28XZWOOwZhV+VrbvwTi6przcvIujWc
xY0GHVQzIisv7HGi0pBm8gRgBqQlDl50Ekb7AzIHzeh3UvgqV9dQgqhskIDMCVYTMqGRBbaWvEjR
3ZfKEvTAbdlmmmFaw7b5bIxQTapPIuV86KqUQ7Cj8eNIwr4OrwFIc1+DMNHup3uyOcDeLKJKfC/U
Y2fFfyhI+NFm97+KQZ06NgxCiPHEHwUJvapMElzVeMqEnTqtcsRpI5nexN1rPP4T3kaFJI8Th7C2
3s8YUnqSRHkn0U9P0nJoFtN3hbeqdTRlVyB2CJ8QVCEPFS0kxGjlPQ7541Zvj5W+q9HwkXTBtjxu
8+JLx7k6PyQwlsLkIYUozn26kvJn5Rog/UJ2ti/RaTKjf/I9djuzZtXnhlxM9TF8kxO0zDlVOqyQ
ONdVZa3WfzKP/KOakuYB/mNgZZHvSbW/uFjqZJCARXvzUNZuRm9h9qDKy17+mDSR/eOq5N/36OAc
xQYtBBEKPAPe/D//47/+7/98jP8dfBEkBIBU5P+Rd9lDEeVt83/+U/+na6D4wwB10in6Eu+//8s1
hFEdCVMstoht4r0eSC/oKmwZ3Fc0iVqTBGfsCb5vFUdhAEhMa6Uz6WVxBrHiuyYLI6L/oyyehoIo
qjbcdTpaSnOw4+EhJECoCdEMfVWauArzVQaIip0hnFIevY9Eh0TQCMvCCeUHA4Kj0vb7yinCaVEj
gQ8MYSEIg4cM+6Ep+XAy0snXDdYoKZzZr1iMrtZ0FnKe+rw6KxYcJoeVyVzVA/3yI0HaLTaTj5p5
ckJrmCITEerSyZQ/POPWPxjhNBGroiRLoqyIf9k0f7mHM36tXJwa2DoccAYppBmCqViGP0V+oZE2
h9AKEAWG4KOVIR1BeToIvyoC5n3Js8a5K8xDTA0JQpjwLdBdzDyUTXv+HewtkDFxbLMSExrE02Y6
UMxdpnyEFrfkpUoeSr4JGXY2BIVN2g8jPofdS7moRbbFjxrtUF98CiTjl/nTtNNq1jdwuLF+KywB
sdSDgBa8EfigUPVG+aUmGAIjRPUVyddZeKnTt6QGGCBDsrxG+ChI+kJnGqkSg99djZY4tVw6Ncii
hjtMJ8G8PJfsPinmLxmTXZY48vgVQ+9kUDsJ23lLgLesHeuYJ6UMvAxDH7bmssU99QY+qluwToMD
0Pz7R/1Hq91fS9HfvqYfj3qOSj8K82jYm9J5AJoAhCI4Hq8ScwOSJY0dANM7oVcpASTK7NUju5oK
W4nGvtvrHID+cEE/Fco8LaIqKYZKk7HCP36oqQVraNo0hzEIimvPGKfPlzvvJdeTE0HkaW6bPoJB
cDJWqz+Ya/9aW35VR0si1bWqbBmyqWq6Id/LGH55Zn1lTGu1yoKD7nvKcDAaMP8SgI4EWpHOzwLZ
yIR5DMmebLFXHBT5fWSxNFG95768/0snjfnKFeQDZ4CScvSESzfJYEYQ1AMlxIepIheDFeL3d03/
+bbdr1yjm09XMf6JWAH/fuVhPJpmPPoAX2wnzUb6xJl0rN3asovMHXQ37JbVfEzSlfLStl7WPUYV
hSognrB7y3J8ytCiyde68fR5bS3eh4nxxWlt5bH1yGR121M0WNjMPu6Dsf9gRKdmXPS+o6l7zhBl
6jYDGIkD0Z1JbiTvsjOwEpnvVe1icrXD6Y3pWaxdDsOKx0mbyRGlmbC+q/YeiukP6/e/KfL/uhuy
TDi+rGJa/qsg75fvMZEqJSuTSDwF3zEMwHP7QVQNCeAEVnn+zT/jpgLkDBj7bOSDJEqe5U94Sh53
30vWwbkkOQvRGMYC30EB8tHAbEiL339l8t+LZJDei/cnHF8om4yl8v39/SubsqSOYhxw4HReQyoq
w/mmq64qiDJFxERVUa1cuGO5pNUmbxa5BeVwsvCbH9BsxyVayj88/j+aYv91RZpoSjKTCf82f7x6
WY3GXQ77hPQjFjP8t1IPqvSVdjrukVNJ0mZ9tsR9FN+M5MsQvn5/Q/7qjvjb2yfR9KlLXICiSpg1
f9hGmygWjVg0ra08w5b7wbqKSCnQAzYHMmW1jR+8jQV+Z3QWXJ+vkdnCSwls4OVYSP9wMf+2DHEx
mGm5GgOXIkzk378dq0hLDWcnNibzomu3qcye9GxEc39KBTbxkw6g2UsI16RpnXKq/f3Hyz8nELZN
VaZo9F74hL37rwnylydYTXux6jI1O/BGg1DNoAWO/zq/5Ofm0Ayecp99nThaiLkzP1KMQvOd9c1t
guVEScTTQaag/4fXipX4704LnS4vhVgFXaaQgMtSfg6uE+uyGFMPcka579cLovBAmhM6dR3tY0IP
yUiJSgoeIXzTc6+2lhpcJ5mdKGgGTtYOglmZOMJbcBID1FQr64UM2wz4F1clMfOV4aQPORlDHDsJ
tDddVLUKkl3ZUxFN00aD+2f6msqFNoV3IRKqUWubzLaWLnzC4enp7pGAH7FuD/qJtYXlhmAMAFY7
uA75GpmA8BFqXvvEDR020kuGXWIpQ5+H3ojXFVS1Q0KzvPvrSN9pHuP82ONwjVZW+IBFeaKsptCX
03PcH6vxWuhrvXSFCjE1+RD2vGdXB8QfdWd+4KxeJh7EQyovGCNMjoFu/pG/Ekb2GZD6Rycp1sgd
JrzZsrNVcqhhFPRte+7Nd0ov+mg5ETYMCNW6pPwRVpi+TEsVUGUfa+4kOHp3QGX2gHKyQI7UuPcL
XzDoYa4wHQZin7npsYDdWERveeskX2Z9gBluiqUlPzQX2ZvQSgMuO/y4BAdV34a1HulTC13zqiLf
YAgCedoTRnQbwa9nd6yWKCSlV1UFJXZYPTFX+J9F54Y3+ROKAjc9cLw4eLn0IL6FIRJTG0HqpmVA
k9zUvfv4nsUvGfihdLV6WSITvfBud/QKjpfowDaF8y96w+zsX8zveVq0axkVhvWWyzsZ4wlh2IRJ
v0fUbDY4JJzgJd8YVBtMMBNOlD5F9Uf1puMjHx0VtcISYNd/q4rr9A11xiFp+MKYnC/6TyKYkVmr
mLHie44YO9W6QwfPj4COp+QcvGyAjeuLhLJ6T6B/jDYU6pG/JMQC65IL3ZMLULjwanW6H6unsPft
JYWzhUo1OtV75IQhLCzdHi8VKMtsT+HeFE9oGZGeWsXZPOWk62SkHNjg7qZ4bnFPujVUEgaZh+x7
tKDOPgp2BWOhE34WbRVqNmw2pGw68ocU+Zp+mpdmgpcluM8H3IWBfhpAV0iaw+G3rG8ydrwOku6A
TmxaVCQRXqjW8+FTLghmVNK54BGfcywd1VnbUQATyDa4WRVd/HP4QdSySWRu6LvEOQ/kpGngj/tK
pjEGpc6elPK1jI4JmxEvUOaiIEaC2F3q+V4TW138XULeMedSHvHMBubQb+2R28jsKy2050l1UzJS
3kuTbPEUkQEexkvUe6ngDbfoNB10wtFoUl0mO+UE7cXfqSHcTF2DqYzW3rfMXEGoBJQC8DGvkF3N
R7CewfXfOsyyjn6rAqi5pcaqYj7zqcDaqC0xOqk20r/qK++hi7DFu9RzFMtacFvFJfjzgyLYsHSV
LUSKCmJ30+9c49q/0iPiUwFLhihBOhaPrEc6Ilws4bmPHbGz+5Y0+E0IQLk3vwhADtZklX3AFRvv
nOqpUZlL0lnc/hg+ASblD3w4bwfnQfENWyOxYVBHuJABlH07Og2W178Lss3deJhPxK1L+nYAqEcZ
bGPNPpEvMxH4fxyFh45QOvxED+137KY3xAt0l8UHjsW93ZQLrEbp29Ssgk+V3WFwYQDYLbacc/JD
vm8dVDrhPZpXgdD6io/kZZMAu+rfOpdgb2hn+KCbAsoe2dONu0uxqiovKrDtrYFS826U9lrlLPJY
lS48Z7og9AIM5lviwGL3p/oqgTSpjkjqQr0cCrbJRTjTzeBpxEgRVqY6IHQihSWER4l7ogmV7x7z
r7Ge8oW8lhW7Hh9jAKniLdjgJILECyxHNF2e7rs11am4ZzdJcJVhYRFb9Kos6pgoaNzzjUrBiEBq
5Vt3IiCbGxGaG3RN5TMq4/w7TVZm4yFUb+m28No3n2Eer9A1HVw5Q94OWuSiXbmMp/EVA0tFqe2N
cgBt8jQJbdUuMtbytFCwcNMvyRLU7qoHDMa9uPKxlnGm24GCi+8GdhC3LbzGWmn0HLMUNBAlEPxJ
9DhbT3wq6s57yVly0S66f8QyR4FOOWJ3WsvAqrm0F+k/I25UOVvfEysA3robpVsv/ZnqTgvROxZ2
W34cjqPmqshSbsY1/6oEF6xwABDyLODc0s3iBYBs1Dpt4eBtl/b9F6koJq/NcdKJ18Q2pJDNzrie
EBvtk85BsYCQrxGQQWsk6v3FZAbllmkwPfTFxV7abOfJDa88S2gQsNbyk+h0+T4mDyDiAOCB7KLG
qInZygiw0mK7X3YQuY/YF/2W7Kdmm72x+ohb2cf843azO9wjOZEDLfLUSRZt5YDDcs5Dmxy70j4+
xXw5+Ms4zVeEU9GuAxmWLMvTSJIAa9GFdCzFCXf10tC3BEKXj7BklXCsFuorbD1BaJNXn1ri3mh7
XgRvbbOadxniQyoSzmLNYACXMCWb+8bT3+NZFXJp6SpnNPAnjxkmblYZ7aIvPogKLC6d86njI+bO
tmzQxMMRZ4bvlSTIG/BUjT2mcLnPwIokVx9JbI0541v2PdiZJIt4qakH40z6c7Pl7acUvL4WbvxV
3QTTYbM7qjgJNsbtG/a0X2bDYlwq8smH7UA1Gq7mvYnXCuvbqTw0aDEWZeVgqEaqWDx0pFOwTDkw
akO2JyehPwk3bFvEbOsOb7v4khcIoh20dDTaCed01b2na/MAg9KeQiIYfJezvv48HokIkZ70LdRZ
fW/32hBqAixOU8dqmux79bDTHogSfisfOeSqoSu1mMLs5mo6iYyswebFEjBvwySQkOGhw2cZuick
0FlogUjZo7QWzrgT79b3fGE+9ye0icNTqvGU67BL0HnTknIwM9lI1V4G7mZSi0WbLOUJLDBcqIWb
keV4mwkaI4DVhAVaBMlCJTfDzt7JMWRUQ4c6I8F6sCIX+6x6Ykg0HeD87P33E7v09+Pcv0ZjFcxS
EU16Go2fvWB+qaDd90XpYu7nBRVJ6sH/xEWhLUwiK1IXu8fvP1D++5H/fz8QFwvZNsBrnFH+fkLp
xn7KsjAeLmSRupkNQ2YX9qvunCN7PdrLcvUgGM6z522eBjvdn8LlHzq4ZOOfrkBTaPqVOSlwQT/O
iwOYPU4jeb5Y4F5AyairiHhMH7orIP9VvTIdyG/im7XAbWq9DzzCdvwQPHIit+8CVEYlMDKXXWqt
2Xv0ZwRzeVgcnrLrRHLutvFcuAD3NTi4x/fF/sV92e9BXjy8M3vCmWB4bSphidlCbRospIV1HDz1
Ol2V3u5IhsUAHr4gyDW/zLeZ4z9xkKxr3etRWvhLQkGW/THidbj6y/apcfjlTKTT7ljzX5ABB2vP
Nn6oGM6Rmn7NNs0ytuUxAdAG81hRHI9Rny0/2w2MTTsExs2ZjqRdsm4YLV6AMYv1zcG1NX7vULe3
m93sPC/1XbkSH5YPOTUGpn2Q3oY1O8/Bm7/9J1qkqx3jS3y49wzJLy2L2LXlEyB62SQ+6KUh6Sd1
yRNi7kl21AZAkaxhvuk3KOeV2KHUh3CsCsTz1p5fmUdq+9yBmf7Fty/1iXX7pELXPUGhetRTEuN+
PDVbDWAameY7ke+OyRvtewIBfgy4r4wLsf0UesgSCYTP3OQJ7tTOnsJNcRTJDydwfU0OInRy54Rr
lvVrv3Cj93KwT+xf6qOIHvDAr0BzrR0Z4g3Rj6R3du/V1nhI7E/jBhL0BxTD+KcX8den8n6y/+Xo
DEmt6V0RShej2eBeTShPOmF7YWbIb8UbW5GJqfgTeo3GNQ5iDItOzUD4GXxDjvMsFcQkia7wLMyH
mlCZbFEZi/SmXozHCil94HXNBtW+zPCDNiJ3mS8UNGvboDqZkSdc2u8wON2DVqRDStyt6A7P2BIr
KmWe62AlYVZk4NOXVkR8meM/cnPOBCbU7IGNk6+QTnDJf1gq7kjS/wdW/rVS/HpHfmAZTV9kFrZp
6XKP/lxVm35Vflumwxk6X/5+UfoBIf37R91xjV9ufiXmUV1bmXRBAypCnh6bR05C9JFup510rUry
/uDef/+h2v0v/d3Pp/340K7Lu64V+ssLXToH5WVcoMEkfEfCIsXJ2IGELWW7uHIUlhFzL+Kz6ITK
TlNZrQy7sl/XZ2wsnDYIsX3iH/6TznbttAyS4xbON0JSdw5FzFhETNFBa9ob9YMJZbc5/eGbkn7U
/f4FsPz6Vf3AwLS8a2th5Kuan0jNO+Jqsw7TEfN4aGflnz7M+scbx8dZhmlIhMbdF/hfvi1fS4JW
QTp1xm5tLmVtEX6OwyI63U8fTxNMVH1Hb8ILSdiciyjoMdcsuqWP7Oq+Dr9ATRCv75hI0ibCkJOL
4k7s/luD72Ezkge0UfFlTU62D1bU8x4S/n8YKLx5jriuLq3k1E9wW0R1OcpxPk9Od8HZWULV2PMS
Vv9oq66yYsg0Fvc+Hyr4+i3L+vTKq4Jb++7DoNEZKjB/o/XvdV6Mz2GwZ0EmIYhp7ayt8Xwhq4Y+
sYkgf+y+OydwpStHSP44GMWWxRLPTmu4l5yzpKtsJM0G+ADNuSYL3yDzVDx0q+7YvQsLlBtuclRu
3ZPxlr4yMrrWpn7HCbancjj0TMMejsMWw+MzpVSwAist8/TFRBR9hT3Tmbbpm+SJ5MzPH90T43uP
hIUQV/Y8gAkvXQKvvHAyXEUP0xN50bmNzLL5lGV75kHkZ2F2Vz7aW/ccI6vjs0LmTMznpAgREvH4
+3fqn4A+DWuCaukmaoef4DQ+2lYs+068jAulc1A+s1N+EBL3p7RW5b4a/3x3deyzGlC4DOb5Y4Zo
5bIOetOfLorNJCC9TM5LzU5/lOwzlKqDZuERUMDxvNJ2QnvaPl2aB2e1vf7+x/3B+P5r3dIVWZE1
+V4oqv64jKzB7akJ83iZmVGEIzEVo1t2HjAK3mL1yjOnLyTxkMFlOLq06s8BcvWl3O/S0j6e7TXw
xwt5Bzf/mB6MDdz0WuZ4lW60zm2e+tOIXQmVUtLsrdlLPnX1u0xXycNlOlO3dx//n6T9GyK+XF+E
26enwPWd+A8UEfm3/3SrFUISwZYVaO0fy+Scdu0QwrifgaEmXpPUVo7dNbOJpn8yObvcQ/Y5w4SI
9IH+VK941cE5cAbTLYZ27TK/qFS9OpRhbHvVSY9F5ITioknWBfpqxQanJoicrRT3CYfE1+47P5Nu
dAL8LR6BYOVrfo+c3g1keex4+axbe6u+uQpBWwGmo7bSSeJzSrzjGwXt/8nfpW865j1twbiDYt6F
sy494jTJ8UC5rvbbNLWNyyTvfEjagXz3eh1xAMf5AhJCwUBpk9onRrYkbybrDTyCFS2HxuyC5dQv
cWbijjHwH6CgH1aS4WXvGp7Oy+8frX9+wiFUtHsApUW97t8XWSuV0zvPM1842GKPBXxq6zN6wvZF
RIOc2uOLVdj1rXgtEE99lYgJX/tv+o5iJIdMg/pJe7XQSNozB13sx2Db6popzrphnf/9pZr/NNDr
v1zqj91nmgN5MqtmvHCeWxo25146b1GHvUzevaekihwkRh5ABMtWeU4/yTokx9bODrNr0iqiLIrH
+jx5Bf+bnC9lgeX+ncE8e4T6d6Y3yV2vCfu/F2g+PGunZ2UjnKo1cy7C8Q0nufYQrib3AF7mkXbg
vKmLobclr1nTLh3Qyke0mDOso1v+KO76x2oh70J79ftbwHvwT2+JKap3Yg4vpPVjWJJ0UWxC9swz
Ox8H/Sx9IhmXtNew9XAIjqC0Z+FIeg/qhKDyOEVr+IXP4xGod9g0T8EVVYVOWLJ1UzFSIbp2yhfs
BkTzX3WOtD0oA+dqC0zEIfOQ165z6JRFo0ij3HxowOIr1tt0F8NTBAzvZDTuo5VcL1TQfSpfq0eU
6XTQ3JOclCUCPLl+YGrlT/0latqWt3oHPdYlK4Ow+E3j8TJqALUOOzfcB8+aGjjRmyWSwet1mUfA
PNxDsiJ58MQ5rSZyESvcN+hl+l4chi/szh1tjk7+LhUEk7hYAHTJpaC0v6tPdv1IGIM7EpfeLIHj
hUOEsPz/EXZeO64rWbb9IgG0IvlK70R5+yLIU97S6et7MAu4N7dOIhOnuur0NimKZESsNdc00PDZ
XJSAec3ecArZPc+qhYIdtsRJDqR+9O+touHc38B/zgt0lVbf8HYhZLJ5IA1O+Jyrtpw6sMqBYIpH
DUqQqoGT0nX0Al+xjVW+mhO6jopRslGgCCfngEsOJhfUfrlzJaEAOyqINa/a88Iq4c0eiFBy0od3
VW3taBV6jOTtqPT3wyN4BhvKrSZNqTdgBFv1scu4J7JgiQOtR/OFmQy3AcGImoA71gKOCsTdfA6q
ZQarddU4R7hQ3RWk/SYCc+QrIwKUqkMb/yKB/5wsSdqAgFGKwjykJNrZjMyuhZ3mGJTVyD7QS4mn
EdQgG84wSOAjSUmfaKLwM5XosTU0Gxcf3BnSymIsLQLXbV/JZXNqmGS8AGfMMSCkSYSSdwsfzm7y
mj7JC2Dz1hgQloVNjVEQumSRFZ+tm6n9OOP44UBX3uMBOSvRvmIRWDnHYYFciuU/4A/uTi7GSIe0
q01xmm/xuSkvHVlHD++8ZTJVIgHiYaPSszTvxa1BCMuU34Q7Q/WCQQ2+ezfCmPmGlD/M3JFgkbE6
OmVLmoDb0d7BMEDWokJDwiac2OPnuIS2X1mMNi4bOD4gGKSwPXAzwPXDmY/TRY29Kg5kp5qkNm8d
jUB6dO+MlCA/02Nx5SxFcgUPptq/t69I4vv3G9hlfUV7ir4+zdYdT+KDsycX8eBwix41torSm/Ie
hPGkY1JpvRrm7xvLj3CNJqmCURcb/M/HvnI8pdmrKVFR0exBG8WkLDyTaCLaDG9i0p86UOqJ/gQg
2MVGN29xKxktEV5A8ID7l0W69NMup6lNUCMYCKBHdWfwrfIXCrm644KFcUYi2nBT7BOREvPw2aWC
d3CWIW4YSYN3ZU+uYt1FtBxlgwMwwO935avm+Cz/NK3ZlJsibDv21n+vIyve4qG678Qh/FAVbxrd
f8IrdPZOc0r1TZQDA+C3c3/6OOP+9dk/lZ56zXUgLUDRtK+28ts9kI0CriGOVR18Y0gsv4eifXBX
SNMiZFH937/oByXlfwWmLotNUcTeR6Gs/veLPh5ljjfVWe6UrrBAi3iSbEO0waapr/G/gJ4HKFHh
dGKKK6M+YZujgw6d23wLODQ4GSYwgNKVQ2sCzAt7RiFq/Ghe2w/8DfzjH28r/d8PxyCFP4AmNYui
fREUvt2cN7rp+1nMyyEDaHDFwjn35ttjD+GLj9FPp0muzIReTUaMzVhnKrq6dyNwr068qCz7oPst
l0Q2c2ASIjQm9aczt3ckwUjDMsgHGO0iLmMfWRGTzpSJTDHRa12MoHKU8A4sfYOsfUA+Z0+Kyplw
r2R9+VVZIMsJL7d2usa1rQ0YeLGXwqhhtgXZxQ+vSs4+7nJmscAJgSLPqTta4h4QjFPMkNWHlUTm
oUGkEdQxTI4yh9ZWM1vZ4n222owJkNjfWwzEc7tgwpgoHuap2MFYZ8KkYDfgZrgHu2zsHMKeH66w
Pc4TTvTSbp+mL8QonGyiCf6qkx0eLNt5rMmWYbaPft5fzpohGCbBJ5npbwU/JPIjbErm4mAKTy/r
IAVkdu/3+49N38I8wV2IBDPa8zZY4anGIvboNhGZLNPeBQV+g0DvR96TEaWHImonNlc7Nyzai8Ui
e9jTK8UzVVTBop3fgotjOeotGmqb1LwXLme8JQzQCZW2bIXGqBFWmEv4B59YkMJcd08HOzO7F8/y
QQvtBWfWlvZFCEQrfPSYb9IfuAvBjmnPex4oz8UcqOMls9W26NOwEc8E5YGZqPXwTdB+Z2dyM1qG
KViTnA5PNUfpy4sUb3IJEGXZ9W1rD1J3YwoBFa5HYqs5fqvm+JpZscPEaiu5CVbB1dl9mHW9FW6L
8c7uNmIEzW/4ypmPbUYPrJJjm0BE5x75o8yyIw4UpMzaZC93AX0JwGlGj2N8FluvuDiNq3mSPu1r
Ir5dyVJv7ULyMhJU9y0oDZaw6zZWysVjahPg1DOJzubVWV/H69Goxfb9BJe+DEQWL2N8T7rBzgTX
JiyPqpEQNLwoKBhv5vLoL4sWJyTILO+FqsJpYLqKnXdf32+zMjg7wNPkFV6m6DahgOEQicEWaCWv
YJBOD9Mr6vcBCqY7+zQFtY3iJpHoiiipgdcBFJ82P+Vi04fOw2tv7iH0IZ2PYT9vNK9rICwKvN3X
1O7kFSY41fE3aeresTRqTxDkQb+py/i3PRgc2nvHQ0dtIQXszcmcx2rFOlsNRyaHefDyMdBaz2No
EqexFChBZ06aOXEC2kizdq1VjY4GJzggnb0Vx7x7IulY0zp4/mYKLmNpfgE4HEdicur1CfNQJnru
Da8gE7PwAda85rHDr75GNH8BwVqdfWdu1s0AzgfeoXdjQlvgykJ0WerfA8PDgkyy1e11gGO+a2Ar
5/HyH8whP9+6JJVdOkR4b7WvFFzzEGG+1IH/yIU9g9w5B0l9hSEOFBb6Q5EEWkwcwhvd+25asWDq
4DAC9wT7HlDsk5K2W3PR03KE0wD/VLE8ykfaNl8UNvP43uXtaIwGM325ewZ3aM7EyJB5b8xNxlEB
Q9zwZTGI8e3KmwjhmcGvc7sPxAMHsKoHwpZsiySFeWd4L9WZaWxKzHCt9agAuDfDU4/dQLxGz0wg
uACxNHUj04Dk1sO5nmmrVe0iysbkZVX9EtzELj0B6rBh3d3a9wKg1zlOVcweuW6RTANP11dphCho
fmuLp/D+HjcbCwPykl6RDQolCrCCO2biJ8U/pAibFW47WOZYpYMDMNsHCLgpW4J98BepPz0HzrmT
RnzNfMF/ndgkhkjfLAA+U2fR7ju8A2haKJmzAD6PDTPWzvrbP8+tH8/0b8fWR7ONilzP7xnH1jNs
tbLRDKyR7cm6h2/JotBJ9he7Pb96DbM+Ep53q7RF9zFAO9MTGRpBOHfhAZlyssHShPDFbjFh8eCi
4fH6Pp7mQh1iPh0CxsJLYJ0sQ3zsEOr5N2uoLfi9vU1AZSvcsWNbvr9lP/rzbP46ej9rpu9H80cp
sRe08qXPs3I4kcKWK9uMLLze3sMk0b7bzpQGkwOGEDWr/vQ/gDL5J4AawTweQCrZHkrz48PVe6Gn
x2OjIqCGIXPUKlO7tN2LHVwtriB2CtsZgoKNV6IGaLfodxn9DX6vpX5s0b9fwwdsfTGq4k05LQxh
5o3AletANfrAw+AST5QbzhG9FvG9FBZW0Wu/zeDsoV4FDBqMn3acO7HSB+6OBdmsyTpC7jTR66dg
DcjIzA0EiE1AxjfzuqlsJTxJvO/6Oc/WuvUWRZ9/Aeu2t7t6AiY0W9sdR+bTl9d/wfPyTzX6969Z
Y7TfSjAk1OfD48CtPk2gYdQkygkIqeu2l+2DDbtqQ5tlFQezp9ge6eZN08lHiXVx+v7O3qbe+q/J
2o8gqV5zlSHnK8ydPxbXPb2/qdVv76Haz7YFKiXCj0kcuNcEc5VSSuwf9kCkyRu9FRyp7XvCCsNG
VMcQB9gBMIU2k/u54GQ0llc0aOEuDeUl/nSZHFajJqbKV/8s9kt5hgp1Nw/zB8EG8JXQwj2C0xsc
AKHEYE91qGBShAjYzhHOMTjdRQ2YhcPn3n2O93fKI4QY+KujhoYJM0j/4tt/5Wz9Zw2CjRtg4yqC
nI/+addg3C8aSjV82HdnMnHZNnabVzTPBnMBo1zngTOLJZ+xLYNuV28hC8vv+xjb2ZB8CqvOgoFK
TWwk9+3U8NZyZ/2a/r5MxC+pxG8X+fG8cCLJ81xEQAG7TPBeol0QAmj0KwwMLXqMeoXMsWm8ma1c
sik6YE0N1YbV1heCI1mTBgJUq3QrxDUNUgjPljuT47YnDcBf9w22ScPpna3UpbjZU8G5VFscLdak
3Q6ClRS8EyxL8LOhi8OG6iZ1oVDF+yPpoEzFr48WU7XD04UohJOBsIIgZXgG4jZ7vtIZOxH6whlT
Jiw3AuT62rTLyAaTAUwPzNpWs6f9FZ/01fP+e7tUlQYNwjeKL4jOH4R8gSnIKc2hM5yYIz7sCd8H
dPxsrknfsyKwPtM4WbAVAOz4AxiMCDw9631yZ9gpIgRdL7HsgekXveMZvwEy42Ns8GQ+UJo9zerE
lTtWW6uGg5uUtXeCIJtumB4ze7ZwbCFywn5tL2ZHnHmxaN1VChXZWpB2T/9bl/5QA0SG1pzH4eLG
AB5wYKsv+91UMbdwH8Pmw6tI4bPWa/mPbvCHLv2fO/NJNaERnIuX4ngeIi8lDbNhv2+hsib1J6xN
waloAakAzwbgeOrlD1Ba/u88X1VVgR5UVJArCV8n0rdt8IJzWVGWGDfJuFL1NfPWvvTvQ5mwjBCO
qbi8tCE1z/TAGN4nhPMxaLDTxWHP6Mi6jkuqkhc2o+h0zCI8bH5fYj+chlybJGGLz1xF1I2PV+am
kk3xPJ2rIZLWszmiUXDZn4MeI8v9sFd0Vgops02TRHY7oXWpCwKOzT8ej/TjQfFtM/o8KLTmWX03
5IqhMU9gdFzMXNF04SQwNOjVi9BowWe9wDPxfYj35vqPu/DfJ8RikTRdNAjc06H//3tQ5bv7S7wg
1xuWKU50KPvsfU/xdhyTTd6L4NIBRn1F142qAaAKpXuJLoCBA62bYZHtAepfSVnYNs8Wg8y0dErd
ITLg9Rfm9eP86/9fJiqTfy9zn1fV7o5l/pDQHeKheGenebgbvHF/YYfuVsu5SJzr7/dG/PHeKOgl
JEPkTdE+7o20O2GY0XhIQ+XskKZgHmyKcgbUfWmCLdgfa+VrIf67hfEkQJcMXWd80ZQ/3oTiebvM
X6pYDVFTjDRzconttttjmO5JkykbR/+Pr/dTLQr5C/GSgDCkFjT/e09PyuvZeOdSNbyCiFxs7LEK
8+xRXAUN5NwmAipClvUJXXibbKnOGqqBqQ2uf1DRvj7m43tLYlOXZRahjmjw46TTi/vrJul872jS
CgbzYM/cCQhj1JoBEwVe4O0tjzZUtrIgsfpr4HX39+f84434fgUfz/nxajTn6o0bgW/ba/Ksh2LZ
AoOzQ8NKGzje1CMS0LwUf/YW9l1JIzxEEIBg7ZZXC+++A3OFwx8bg/EFKv/nvmh6U0HEbCBr/KiU
3wfjerilTxRuqQUFRhZxSbGELpOiA7SB1Z08jUTMvOIEU8rDNuLxIh6jBc+ivHevWzS52Emzfd6I
jaS10+toXxQA/Ywe8ITBvztv2k8yumkwJbzbuzco7G2pGWFeLmEA3IhxuhAwK5UxffBxrzGmWCIf
wi9Ung6Kg3STLTX41j3YFwY9qw4j6UBuMJZXN+fVZXarVd5d6DEPQCOLsl9FoDFtRKjki/C4gEif
G+RpgNEwwN5JAzB0hCTwfdM9cy/39nYPLybGIVFEhm+g3qmZvIRN7VbivMW8gaFGUL4myClwp4uP
JUJlHCJZnqFGXHNHevvnsbaCds5Y+wj+JTsiMY/NCMVFmWOzM3yoDi4QRWlfCq9p7W8wxfhRVEQy
cA6QDyxsLNCtpzxovp0dUeVKW2xEKvyCIcM2iOkgKrDoBLNxtcUlHLUrRzm8/wMqfTzFPYxOaw/s
0rnC+S3hvS70bC22JRUfKSYcPBXwL3h1FCXS6DnDn7nYqAzUMHUb4xly6yjBOTaG5IKqvGnQ8BLa
nuvsfPQqXL4PCUIsiPwjuD2Xpy3g/VPh/dx6MxFIcSCvZRL5Ozm83bQaC7lm6U1If65YJgxUTsM9
ceqKedLifIqbjgq0eAmUOewekyfUFfET6JEt2mSMVrr8JAoiwVK2YqxSlON10SMFU2r2c60GEE+w
xxkZz8EIRQiVPeZggyMm5swRvd0MFEzTTaxF5iMZA/Faw8FADO8hZq9MT6Iymqt9ZGK13xN6iJvh
GrKPdOI2LjaNZM4j8BUt1nJC9eJX7QcSPAavNWAAE8n0ZWe8S6cO1KV9OXwwwDqwVOrwzLBBBPph
qJaRHIuEmQu4S/DZBuz+Dga1D1ufAi/svebNZSionMc88htkqOWzMMu+Omb2hsVW2HxN5K56ZIIf
Pi4Ov4SjOSqBmkLC6BjVRWOOxRSW+9YOrxlLn7de2xv5MBiHKoFcRwk416Ea71u8V6c7bpZElJm7
rtrKmFu8wivvZrBryShETv5+Jnfvm7Qv9nCXSftSn86QceJzzceiT15iCAsITgb35NZwjvGOaBTv
CVzllOP54Ih0Gfvj9bWFG9+8VukUZKrsvXysbEr/qCJ9AbfJyQ5QnCYKfKZ0W429PbWziU56pPno
CwFkKpJxHl72tElGG7xm/Pl0LMQQP599JpDql8XG5M47Km9YzwLBqPLFflfDQui8R5XiqBgvrRqb
M515QWsX1EqmWl2P/44NZyyPUCCP8ejg3ysRE17vcsSFxzR6113QYJVZ2XAHlk7Wl8PEFEhRZmFr
eP/hEd7ZD5T4Hgv9SrV2qV3QibYI3cJHF/txAwpX8lZb6RLNUdnFN0MIjETqz9sv3X4ffQKeXiGP
Ce7fVbb4eYc6KBMNBxQuG2bLkfggC+fT0t1jxeYZbUwz4hMhlvBgadi5p7t6OIrzVdlm1v1w9V4j
kh51KFbZYi5cTuYJfC7k99KBl5vsb5BcaP5X695G/MfyumiOfncfkl1AEh7JwQvobyyJDnElRgfv
iGeEt+0WaCo7myLmZBbrqgQO5ZofNoPWhjzGtHHXhwO7b1ja0b4PCmya6mg2QhuYnDNYTi5DDEmK
YgJpla3lYJiXeGfnMyPgB8xBW4I9JAhsK/KuePUyH/qA0rs4DbJLGL3Eaos3GoZc62EbilN0NQXe
MCY8xVZdQ5fgz7ym9J0ytgI30sSFAzwOVAJK1MTsGTfBUYOcGNp+Jgj10FY/OTvieP0GJPfls7JP
eZBVdhYpEU9VkX3+4Ks1j3IU1DsznTXJX8T4E3fOK+qYNpQhhdBZmLk4euFV+2x4RBQ3uC8VpmIm
AqomYwnRRLWCllh07rHm1AN/mFCZpXdyrRYuimRm1OdPI9YjLuPup8Cvaj2hPXO65/bx5b9DpB48
sPkzgB7NtDnY8fGyeVhcS3c3UFC0BfOVYmfdV7jLMQiFyKKUEVZYR2aBWdzoKn2CUIW10SKf7xor
dmN0JX4K+V6KvYVf4q6KZsO/Fg4UEdnf427TgRFy9arOZX0NyVkUNq9m60J9QRTjSnxwKQ5+IAfk
RPdR3tsDt0+yAbo+TGYLyGnYMy2fjwD/w+OQLfjSr2kcSsAWI/T33TzQuf4WyaPZTFy+8Hpe7gpL
j68eRbwU3M9uMz7XRAHuDcu+dxvf0HzMcGMeXG2tdbh4ZEOeua+rEqmhDVWJXB7kd0mzdR/peB1T
gXh7ljN7XGmRfHgWbCyApe7TxxYM1CbfgKzOoffzBvisifs0hfYAedt/ErfcKSIhBhU6DogWgXfH
A0je9TQN2sr55B6x8YH21ZMmsOtfzoMXgwGfrY01yhuzsVC9PT/cgE/k0kJK6wPJVAE8EQlPXLi+
Qf4g2MC+d5RJiXYl89iq1O7BPyXyrCr7zTXkYHkGqEGziWEm5M6nv7eeXjM8t9LRfJXJiOVIPMVP
xGwMHxdP6xnjlPoPetzVNoZcsIYxJHx+SDnhFRsfYi9mMNKaZjU4OAYcuxnFIBoeF34HlRCLLi9d
Dgm3iNjthrslWVTHfoUK3aTeZJZp3FoseraeAxrnGHBHdwhO2eyWz/Ftc1ymjNgWGNGO+EnyqpYf
38d69zp+eHpPWN7b2fivpMGf0EtJ/FZ6frQiWXG/ytI9FYaPlRKeS/uV2jlQx8nV3okgznYMBjKb
FZA7r+jQx1MnbRtnfzd4Ela14EQCbc9wXdt7e/Aigst9YWyVCXwPntN7gwn87wX8D628/M/1frTy
ryy9KUpGAV+2BXjgcFY2jX4BNaVyzzCRUVayHq+WFBaVqbpNeCLWfHD2obaz+G9bYWV0TwlxC4xr
k98v7SfqyPdL+0RAHsdSE7Q9lxa12s0FWmrrPswZtILAWd7K85wwDGm2G5Yy9qHB2KPfP1/9gQsA
Q5cOFsRfAIr5aJzfjbTYkQxTDkd4Jjrq5LBubvH4c9kJLNWFP/92c5tIllj3ioXotgaeN55iWbCo
JXg14D6F5BoSChE7iyoQHbRiz2D8tuJpGG670V9w1Y+v3vfr/WhK1QfWu2/58IZTDJn1hrqzdbOr
EMcSG7G+ZURiPaGfB6jUG85jCUQiDeZsuYXL5ufeknykwjXGeZlmxfurVa3fo8+W7PvFfbSq78N7
98hLOJaQEWZ5INvvWBnp4RUlNYTAE2UXnoS4kGCdonnDflfDr3hbmfACzGGjA9ec4dvZrRhCdP+4
tJ/0XDxnAwkb/jd4cNTDtW9IG6E+O8W4vMohZH8zdwFAL4GbWkyFg/Y7bk9a7DYjpFpvMK6jE5ib
jtLx3KflAv3e7PlsUtqQdfEdMGdS2OjPlkt4idYboX9pIg8AJEWKZF6Z3JKpwDw3Y0i9oPqx++HW
sLvd6C88BAr5T3dbhXcDx1wXdeHj1T3o17twLvlKI5h5dm7PSPMFfUb7M+P0H8lXc9/jdzglYlqt
tFPazBkGux5k5pKspBE2CbBBCqdJnLN1GRwGp8F9kSoWW70W8Yf4D1EVxd3iD17xX7fOsPZWz7f1
XEg0ovxcKI+Thh6Qn9d4hfI70QlRHVRblEj1L6M1hQ996sCsiflZp84ruCY7iq6OYWCMQARceLtP
83f//HKlc4jknOBPJBQQK8Mn1As1olA1cfS3KEbiM9za6XQRJhhChE8ixZlgluGUybnZmDX7mXsm
4boPrW8ubiFKuwzonM5mNX447/PmHOBtJFBzhHgB5A7wc3Lh8JwmhJeZ27VtXcwVkjRG5Q6NpTlV
YIhn3jVGCk1AoAY5hvHwM1Ym9ceVTuVOcUtyxS2U7DmT4gfAfj38ryFsxX2P5nAQzXyhhaUzJf+U
wJWEMrajuASYwBkoF0ZYLkgc4DUJoJ/5N3ORjzJG/zD2Tj0IL7dEYBJNQvIXLxiWQfJ2KvuWHDs1
HwBuZm5eeudOznxacZPSuQ/yxaUHckG56hrbSy+5BmBCC34GHAAsP4J8VMT3Qaj7TGyaZrwguavD
+IHACdMyuc2lGXhWLMGGe3OFluV3dQsOEYxtn9ZtSU989ffzL0ZK8EKiD7WQMXkiB7h+2SUOSdN0
KHd0BCVqgA059yFR7b9G4HKNNP1ng/n2yn/sfoemsM/SV+M9zCD/ooWatGbuMXKRt0yWTzPYe+/u
PjgkTXNaTeohZ2WHB7PmJnTloOr9fnT8CIsxIPt/6+9jt5PVp4pBL7PqUVaTqGbMAWftmxvQi3q8
rpntNGVrGvb/JnLrf92HD0Su2CsP4ahUNRWg1sfSW82dzCkVXhe2XmCG02ynDNLUY/J13g2WyNUa
N5u+i1VAif1sKQsZKOPG4Pic1DEhRAzlFvZM2M6Z6sOeQW/rrbC9fYWqRzgllB9INil6n6uXItqu
0zYjoKPjPbnkHhuL4QnIfA69OQUzYIlkzcgFiggcJqq17m7pNKcKocnTN+U4usCaaEyuTH/w9Oin
0V2bBJAgxAgxc58A7uYPH8J1W6oZZtxTgK3Z8WpR/znKlP4Hk56X3QFAeVUsyPi91SqTZockcVwc
BgtSwDlDbsyMThsSq/h3JYIGdvCFRvvxdmSLjmra2C6mmK/q0NEYxTmP0Xjep+9DMMEYanF1WR3b
6OpMIP/l5qTFPDOizQq2kh82GzYqNhLCzC1Cqc6cuZSQqKY9MVZulrRm824mojFAsMwh4Q2a1sxN
O6lkX0clOl2qil1NYpqxhV7NUVQTLB7oaiohSV9ufvVkLbpRIaK2v5BSkohPF7AQucB7IZnF2ghp
rAZebvV61yHsiFXTHtecMot0Pof9enUxp3Rpeh1L5ThY25k3qG3WMIHJMuXGUICXrTBGX3IxrXkO
7+NuLXbrG8iJXcS0btCbrRuMOXwNXt6NGtUIdnbaWjcdiGI548Hclici2gds6Gkw+Vs0PDsP51eP
sGTRbcCNcSdqO4r88ORzteI2QWq7a4/OsPm8mqWcmk3JwXSOBAv7egvem6ZuLrD6yU8BG9MVA49K
HXEbypp9Pc0OMX66qqOc3HhMZ/vkA8Jxc95CrKhCYbD62y5P54/lLf0w3pDgMyvMTJn7GJ8zFaWs
LhKJsMLQGLuzFqVclA51tEvRJO1okxkDH6T4ppB0i8jndwvrDAvAnGA8DkVTWFA5UkTWYnDMlc11
6tHQjNCLmi0qj/ZyQHSLUjPnnKC3a2mOguy5s2l2crOXulfLlRzZHvQ2u5bnBq3zgumbaJu9qt2D
dXicmT04WKt02wNapMQLCPkKyecwsdyYvkyS10kYa2qIUfBE1yz17Is9XhL2o3Krt0k/mGYBKSPQ
fZ7tMMzO1qKuYmtWjdyZO9EoqnmxMz2cCU/TnURR1+9f3T79me2HLI40svzw4vnReYnqY4pSga9q
t1XfnZ2C+q+2Z3m73WpVFoYJvn/adLtX0JJ3m9tjMOaMINhE/mXIvtwY+P1LF1nYF4UdnOj3p/jF
2/jPifHtIX6cGGdMII/kpbNJY7xvYzNrIfxwUrx/e7tew1yypVhSYPxvbt3FJtP0VohgF8M6Lc2c
TjMbbtkOqr11tunh6UH86I837cMy94s//c+L9nGQ3JvPu35Q8ZF/uEdzonj2zJA3b7f1CJbiYAb1
kTsKXTiV2N3B/3kys9u0/WwFZRR0Hr74sBrstiisx7AQyi1srsUNNtqC7LSdtbiUtrF1HuEQ1Xpk
WcklYUxUmanTLcw/vslPE8F/vsnHufTay9K1JI1veAjUCS9d9OBlXJ6DM1ZBlHXL3x9u8+eqHnEv
/BCYKtIna+dxOxfq/PYohwUafbX9dJSunjHJP8R41J5sIH2cRVpVmAYjBLWQcws40Ha5KiyXpQV7
F8Nas0UzYJjLHSdNCXXx7VaWBt2jPtNxD3J06urn/7jULGDfpEKsaKbg7ibzvjbL7MyOjRbvyTTm
KEr6sJ+nuZNApPPXfKrfHfZHEe5ZrUuFdLarnaz06UMvgl4NVKhs53QJWZwtLgMSZOP7yacE12FV
S2RN1cTexkpipvf05x4TEQSKepCuqe1PWA+lLRKdCcCoHRl6JYfqeZbu7Ryt5dOu5JCordTTsE5u
9N9CglkAkx50TBdMLJgrveHc3qD5SvT9olviRUthEDwXl45EU8CmjM1NWRuXNRDJAhu1BOcwOGrR
YX0Y8CUQPDrLpgVRXQ8nE96ls9tlQ6D4qO8mkjju5YKroSqqdJwEnMbL2fnXRHaXR6eWmpZo6iQG
PeC9CXZB7l6w2G3gvqOWdN52W7GWjJA8ygDmTCLdbeHMoKAPDrJ5jKqksRz0SnPldcCpHM1jukbk
4o6ui/AIHY4s0VEmoJxJZ0bBLG/3UyFOH3hc+crTVuEuQBu2hYFkY9xiPjYkN8jec/2ASNABfOgN
wNhwAnQ1LDLeUcPqjL3OAM7/haaxubituf7UVMdstA74Uy/ltOxDPo4IhJJqa7osERy4x1AwBe7v
jFH1hiMbQ3FeFx5XsVK7J5zgrMNW5EWL56gkaFrg8KlejJQnPpUzTU8wZaTZAEZymFe1wHtFG0hu
rLMx0VOAQNgnM7ObpgrWqOMKJg3e1BEknHs4W6FQwken3JZknlKHwHDfrYsYDgLtjxA/TCOENsw/
TV/xb7N7/8XAac4b56aXEDpr9nIuyZvnBiZ08aYivELzifspd7rGsPCEU50jJYtuH6tIndOhIGiB
k8wh2En40+cOvGGUVjfBLx0tNDyejcOB/sCAIItzyWNjgk8rKoOm+zU6obWxgTmF3KsGxS7Jd26j
6XJiJdem0yQ+wan5Un7E6HuSU+XSsdssOifhQV/M8Wbj9XqO6dTk3UdP1aNS9PlbNYnHAbqy/dRc
H81o2wXoiaKTtc7o618uvsOuzL56CnKX0Qbwk15rBrW+uMphf6L3kMImE0mHFKV4UliZU6tHd8nk
FBcQyCYTtO78ZdjFFECS1/KtsG91LXqqIOgFTszzHNcUGRrGRHryIDMXU0P8ynD0ocEjq7YeAmKa
ouBswhE9fTiYC7y3Zch7zG9C+k68TtAWLHew6RTuEzZVg+BZEwcq50HVwN8hYHSzeZmEjMZOkgyh
kYf8VwxG+/WqQJ7MYmIUzAfIz7q7/n0T/rENqomTiohHr6KrH2BouldeeUO6vGuHCncf0Uc06eIz
5noW241DX81kbY5pFdJbHAMoJSn872b398v4khp/HvQ6mn5YbiKyL/njoL8cCDd8NBsn2Bq8GIKV
jVokiTj6JbzZ774+o6vYoWNE5m+yqAcIKJkbYPO42cH0m11bvV7TLh/R5jZGV3m2dGQecH53e3M8
3Q3GR2Je94YZO5bs9C/UScXNySK/MrGCssKDH/KLtCKURT7mWBfrMazMl9dvBH2/e/qzNP0JZ/v+
XT8KBrn5OM6vN0hJhTXCzp8dl0w5s32xSTuo3ztk2LxPbBNqKNJYXO2w5mZBs3V+v+k/6b+l7xfy
cd7L9z1B9EUhDuEdUNu9aQraNWk7GOCiiTLm2WI0aEEQjGmzGDpNKEhC/2JtyQad/oUO/IglG7Ur
uyzrAnykD8Hd87lPs/f9cB4+nStjT5vh++AV5zEkqHiwo9bmxtwcj1eAUZDzGiGRCPt/scjF+uZ/
voj4VSO9k2rPha8a6RvSeDKeuXovDeKPfHGcJs143sEQ9j2+RAyztcU8MQYkuAvu749C+YG8LhmQ
diGq4QotKx/LUGxWivZUWIYYVnE8n8GBslp8nGo+Tedp2iCK7WU19m5+cN9LMjrqoZZjJPcCAwL+
X5JhVHtPT4sUG8z4bjda18Bougy6bnPVhKXy2JC+N1/S8v4Fpag/3DNuVc1NNfAj5v+4p9/u2eH+
0PI0V6vhqJXzGrexyDhGA9m+2EfHiJ7W8umB1D4tEbk3htytdhA7UhTu7a9lNry6TT/3wjD3mFL0
EaOwJulXBE52YAAW5u/3+ofl98/V1o3jt6u9PxvqffcsobkwKJAIvx4Qbbe3TsO/1tdPLeg/nyT9
+0lSajwIj9mBdzn64kBmI5yzsec4Sc223NKTIYNw8tb8j6mMWK/bj3dYBinnWajg+TCG//3c2wva
40U+C0NK4xeHINOtFj5CdJe5o3JosZ/8fkt/GlH984kf2/czg4EpC3xiDS8gY3YuAYCWvfOxk2Ku
gXefST8csHhLlDeEs5orjpUaExXs4fb3i/kIDvhqyGqOtAzfTpI1TrV/v770JAyk3F1gbYTRMWkd
o4Pb2Jmd5mBFDee8h3iYzC3/jw/9aQ0A8qPalQ0NSP/jrVIOhtLE97YaAhFcTbtV9Hr7Dfd7jvqp
Af7yx8f9/Iy/fd7Hu/W+S89ce93qyRsM//kUlnFCjqpz3gQPoqBeg9dAunXKA5GEOA/1Worl3tA7
vXL7BY1CbSkyNBImvwygqWFwPeqsRJDo3GFHEfaR2uyu/o+w82pSlG3b9S+iCkEJu2QQMId2x5oO
BhBEUFF//Tpu53urZvrpNdZM525Jd7jCGe6fvXRcHYPHe5i9PUG7CsYqY/ORHOFBHyATBKpO2SSN
L4pVoXde+xOzRYTGra7BpUkhbe068EHQsTddIzEHSmQqVlIti8weVbOR3Iv6gTm0Hy5EXD8tvOBT
fdPfHNASAOJGZWsZgHQIpfxKs0tbucWGMECGWhsckibYfV0W6/RFIKKK5/Rt7lAyoi4MBx205nfc
dH49NUpXkuTZBZ+uDERhb5kfJ5p9HXYCGYMnDTFpenGZ3xmjUqtuLtMcpk6/qVxMku7hdSwvLsOK
Qh66moiAYoZN2TZ88fTFbvD/P8n/cNOl7X1tABmGmz6XNxCPvwDU9WDJzwG9eOCVUW3ZQ0EJjWA/
kNNm8e/DP7G6/zr8t7Fu3A9NlpWHdtZN+suLO/BOJOR5Mjam+9b2d06Yj8Kdd+6rY8tyjw4lZM8u
R9HIdAK0SQ5Xl1D+36f0Uzftj8eGesDfc/603Rv1OeOU7qMuEiN2gkqQFeoPVty19wEz00kJ7HXn
Vfj845PQFFqTXVHBkMVm88dmkhvrqqpNpC4prmV7iwU3OQFwP0yYk+F4qNsfxuSNbo7CMjcC5dl/
dQI/jletZ+JIIlNI0cW69McJ6LvHDScPTqAvsirobgcyjXG2IEuM7J0bSMOg33P+fbdVsYH8ZwD8
cdBvgWPbHPMeFsLtTFBPBAV/tTpPSaVERRwBTIqjY7/s0/aL30gzKR9TQCbotg7+Z/CqaPVD5NTV
/ziXb0Dio7lTpPzAudDnTdZ+z9tHa1AR6/79xRL/U6r015HEWPjjVudlcaJBLm510roDlkDC9a01
HfsfFh3G/TCyobeNPtUXs/2nwPiv434bY4akF+U9z9uZMVveNwpkKAIsFv3Ch9GuxR+L7oDMMxUU
W2Bmm4v1YowhJPTv5218C/CMi9zq9ZHZhYgJrLaBHOmgRK1Go0dI4lCGK1QNaIyItB6EHf0WD3LR
KTk4XuIY/BUPvnL6STOnH+9RaB7jFGt9ib6lR5l5v+mLWePtHNO9U4qxbuOvfVL3H0T8R91VPhfX
qKAfstjyLj6kb8Pj0vVNH6i6DSruZn0hH20dnHdAfm6Sz5mFR+tdcSkM+1VhfaijBTr57i+Efitr
Fm2dCXAsj1Rms9HSMnOdzeTqu2TbIo/Xk0UTL8gtKn/r7B0KFqoqAPulvZ+MKDvs6xdr10+MvT+f
r/FtOT21nWwvi3GVLAEYC/RlSEON9gqVNFQL3HG52PsCFTLU3aGQm8O/1Z3ZhQH0ggQ2RdYa+WN5
AVDhFYHnp3Tor3P7tq62h5u531ZlZ9b0vA5qHkRyfg+1bXs/va4iPAwH1cMuJvqLFUZ5scIY30LY
c9se9G2XMV85tQPgw0MYh9HyxbAZUsItwpjZFnwarvlqlv8QPP91xd2/Z/mht+vIzZYjq4jQidWt
46129lRMN8QPQjkEQUTnKm0Gk9EpGM1fLK0/IJr+Ovz39TxfS/s9GNtZf9s6NHKoGiNcENUxfQP4
e5jn5VQ2hovFhd7nm+2qd8t9NgPXAypHCkSaNni1xqo/BLd/ndS39f5Yb3cnzBo5KTGzPM0230E3
s/yVgxA++scCEQl6ExHy3pNghldB8Cui18J+u30ReyivTuXbcn+tb93jWUyWrqggnuPE0z0vXDvj
8W0cW9IoJbugdm+8jjHYTF8sg982gLN5a46meDbAiZZLVobjYt5HFsYaHBxEQsa9MQvR+B21lsM0
kVjarl6SqFCPthC6CLRphIc9FEn4pa81RhBDlHrj0JjDBGcll0NrIY2A3FjKgCSR3i/reRswxXv2
IbDLr1HmZ8nWA0u3d4KRNsaB1Qb0D8LjkwfA/9KidhhlaJDQ8zPsFyPzRaRhfNuGCknPCuXI1beQ
S0GNOKvk/TqZ5qPpMUI9r+fSvxK1XNl7E6CVS4emsdNazivi2qshYH7bjQ7F/0Keuw/kK7nGdNUG
1B3oClrr2B/SvwGvmlLqYz9+ieF7Ys3+EfyY35br9eNU3O/asTPbhRLqXHap+UWXJi5m7K2DlDJM
m9z9973viXv7r2N+W4aPSCEdriaLEqWc0fVDpJgykYBiv5ceDikW0Dyr05/WhJ00k/00VRw6WMgV
MXoUr57HC5XcVw5hBllfdPXGSri4eG9Z2osEWsgZCcvDRIq1u/MieCAlfXHu35Zyo7y054dWiHM3
Vhc38d6np+QGfgTXmzGyuaDwdFeiZIuImyOwhgNZyIyA5q8tdCRWONlD8LJQ7KynAwHbu+XsBbis
w825LQSDuX7X05uFLVz4pX1+TafybJoRH/mm+3Xoi0EJvDmOfY0Rcg2GogozrN1yfo38r5q2imvg
inJyEIj7EGy8auHXEPuZS9ShCq8prQkl2GZHb8mluTPc+/fSHt4HVvo2mUhvuYNSSxTDaYlj+rbh
eQyKJfXRCwwIX6qFAjJ8mttnqI5YWyAF44KSdK7JEaga9S9zONI/cVpu0fkT3g3XFvIFiDQqKfj4
iqB+rmMOUAjRI5A5dECaCIk7eEwqOhqnd3gbm7u1lZzN5uCTar6dgp7zGMz1iW6dJER0lrUz3/kH
1hL5vWVRxpn+YY0glXBER0tFY/VlSPNbHPdfA/bbLrouCq0udRaLwrrj4bRcDgjMUUzNeO8lQml/
+wuITddeEUJWCJVbo5E0HBFoLZFQlGkeeh0a5bshkCb+Yons8huAFDs9z1P3MimciRk2keLPES1D
09buhH0j7Y/UqQA7UDRPYzXx2afdaHNcSKJ9NPk0A3occGFcdLgEKOkdyhD6WI09Dc/voO2PGeoH
Uj9hSwkGp69OsHfR9k8en8uknRdWXw8/CUZ4HKhG/G4xo4/mfMoCItKpLMNGisCfRCkYUnuGyxVH
7Uf0jvzmY9GxUxntk/X40idokccX62A3i9El0pJlFesmTgMDIHDj6t2CIASFBbSU5b0nWgRQhYh6
n66YCF727o+LBOYQCx7bi9PvnfAeALmDc6dlGY7fa6xhGJZe+FVkDPceA8pqMqbXeHoZTbfu156W
a39Ir3s3tlmlU/tXBUslh3/nGN7dY9xqDl7mpe3Ln34Mykehdbe1AfbCRpYBjwTpW+zyGv50/LBa
7AfG62GDPk3hMxNxg0/jhdux90A7aVu2zgGsVuvFH8QsY29Agoa/uaOzRZofK73/fgtYBVALAdTu
hNQL6OpH4/EQhXpr8WyDRjIhTfklhQHtr9SNJfDtVgzOK/01i0BBHBcTO3pz41uEsBfyoLRTL0j/
XIaa59JFfYtmj8ZiLaTrE8zzRXc8CgIi5sgeXQKeyMvl7kWqZH6L3zLDvNxMkaydXBTyPMoQA7L/
cOh2IkITwiOn9ypWfhGWfCe5K+bldDyWHFIK5ktQaSf6SZotgqJzf+eMv3Q3poOLRYrVmYkizMse
4qsT+BaTqU1VXS4VJ+AkHmmCE+7Yh4APE7kQ16w9K44Lh9w0Ku3L4nOkfmrjV3hq5UXYbn6LzU7r
8rQ3DXETQGs88U8UnHEBt3UXZDPiFWA+kKuiewVuZvsenAjf/r1J06r6705HC8dEp5g2prBb4ed/
FAiys3JW8mOvndK4TNC6jQp3HdbB1oeO7FWB+Cxb1ME60MJr30yN8BZcg3W4fn4sksI/9wv/5JcO
nr8oEnaCg9f4RXRP9wFgjxBrQFShB9u0DA3UqtFVBWQGJNTFTQDERwWyl9Z2FtZLJFU8bXX2dqEx
q5a7cBfSrw9phaOEWIZJNzJgBBm++KhE8I6zcD3DIifUXINCVs3flfHVO4RZuGUf40fiJc4eBs/8
kuSdvSbQXPCg/MtcQMiB0gce6RVe5tZ+7ilB7Yvvlwliwrzo0b37sq/4h/js3aNDjNURJyhOpwx7
yES1foktXu5i1hTkgMdhI/KTo7vzdz5COS5kI+ToWKFVdFyDun9YdAELQ27lPckoSm/nfh3oLjA8
p+pXQeNV7j6sXGl18cQ/CHie+PriwcKcPfgb8RuNBy3QlyeVi8Aur3IbgbcDc9d4HX8ftt4xbmn2
6+zalAU+8lD3G+h3Hvy5kJf8EC/7oNza8YVqNFTVD3FQlT8o+NVjiLuinw+FKFkTgrz3BTT7xE9O
IeDwjyOfyR64W+/Bb4iIoPaZH/6dslU9K7iVBa5YvribiNeqYe2p4c5HbNS/9HkLWnajXrhLJK83
pSR+Hz8m/x7NP2Xgfw7mpx/EH4MZa3gTPQcaGgXbDxxpodwx8Nfwra1FET5sYGhUuxTsfazJixWt
+8OCYiDlhPyq0lGFOsXfE8ms8rNZ6OvdjCbw6g6jWEfT2c+DA7YvEg3qPKLEGH6JPJjy6gK9nibe
A663r+MZoHjjDES1G6fg77f2bDLBzGoX7UG+2AagsPBFyq79MO05W0PBT9xArLXzLdbRLrXWHtfX
dooklH9AhhTPPg+B4uiCUC5mEQevoiHKhL5OFVd2u27p3Bitt5E0E0MJJxyPYSHG1u+RU4THEB5g
gaJdx72lLJ0BovQHf/dFzBPsfDESJG+/EBNLCmpPc6/VS3DAT81LA8Nbrctbp2cY357B4fromY/d
cTfTEnqIm91QwyT1AfYrB225DspNg0AjDFFSDQRCtSB3NtLL2q44yLcw0hBqVV3V0FWdFuLfA+H6
2G1vp/K+m81vZqLwkPPo4rYbjiyQIGx0Qt4IAwTiCWWzAsUvZCPf76gmWvJX40OG/goH7EULgv4p
7hnAGlBMF5Nf8mB8/Mrtr7UjlPU6Acwv8g8EQmJXJWpDFxrOLKwgCYnDdEYqgDfR3iMcmfXse2zf
Ef23DvO3O5M4G79BwQxg1SSiZU0e2B8BtyYvJKkanXUXC9Sd9+/5qYtR9Z9bY6B/y40BQ/lMu/6Y
n9fHdWte77XYbGpPrKe8Le8R63mIAINYWlH79FVvGyDF6fTYmBUXWXcW2ZPfeS98pEhYQuvg90Iq
9qAbe9EtMEKkM1kq7wxKQSY5OlhsMhBRvh/cNmLNMn3JXy+b4dGpR5UvB21w8DPfDPXwFMAn37GB
/PtaO7ic/3C1YEQ7bK54iHf1b8WH/VXat0apXqdn7xJ12druwNBDLemuNPfsQVdHWrK25igWg6gh
LzjE0oR7QF8yrOMunl0lH9kjY1x4PpSInIE6K2jnQU37gt/fjrPwHolNStxIKVB8NJlCIznEYuMT
+6fQJ4OpARw1C7tM84zv7UI5umzQLJEjmX1tm54/jNU9ukddXki8lXEZH8J9aoy6vvgdmZ/1kMrn
UFHGPqitSPY8ku9iYyQtLwGZlDO4RGdPbJa/j93ylTgfHjMuxHz7+sHJ7a1D3OUAawDpXFpsDsSh
Mg5GPjFgn497A2nrZOEhFNs+xHARAdQxDnklv34Iu5ylyS/m6SHMU3NQx2c+lyNzgJ2Gb4xEqNCN
1j4DqI9XXNTzUF1Dt9iIupgsiOGFB/QcsZFyqkVXGJbZEJDrUBgz3N392HiOQBGqiDDD8NejOt4/
Q5e1TyyTXjZ4+/3fbcEPk1OE1gZSdW91I3FK3Wg3FbdOPDqFB6h+VFxvxhWKC9pylXhn8ORqT0Qs
xDvgrw9LVkSvQMlY/fy82L0psH038/XwwLYpuE0g19hjGa9izEqhCF3ygdhTdXwf4du88Tv4+J4C
ML6stLhB8g0pPvVPfSROn99RnyFNQ1giwqELT0XjM83dsh7Xnh5mrM+aK/4ad53gyMfbW4e/uXMq
Ysfme/zeGZDzhatirPKewM3wqf1XBHVbdKLFjL2GQtEaGjzbHTdhB/8OxC0XrLm7mMrXVHObQOLi
L9yGs1cicS2iKwYB40ryKhTS+efl8D+6iRhW1VJZiaF+RtXdWHUT2TeD85t0xees/GCEjbbIfXji
5MRd4/R5fQDIIdykPlUGKcwiKbwHSGH3S2b7HtmkeyDzr0LlAi5CPlBQhOdbhDDSsOT2tgGkiSzh
zn7xSRuw+7aBFFbQUrr93Du4lZ9FGe+lUEQ1gn4Gvz5L2qDhy0PCn4ql5WSBuuK+ZomR4lI9bHha
WXLgF8QhxK+Jpyk+uxMXlXwmzk/EUi3nRs2DnxySLrITb03AgRI9PL7zwHnI5OLiIk8BeypPRv8U
sRV2SBE20CPx6mK04HPP0cStIbaOMx6DzBx6ziomYCimIQ+wDPdBiUHM0Yc6HrGa9tnwCW/Pk8It
3JLOLL7hAfNvw1NHd5aZJk0QfmYl0FgbxPrQrZ/r9mnObGB61c9/qneLZewyDMa8GC9izovVSMwv
kQYwNJ5RgRh9rZgR/CYzy+cA1IWYhtdYi3pL5Q7nH6ir5l8265E+MJj7h3AtJia5AKfnZcTgqlO4
OScrtovSqbwm3Qbyc84jhM4KoHp5ynLHfzH1slhjZB2WZ4azTC2260sTkdwr0YHp+nvtWPv1nhdQ
HTBqcJk8ahMiv6kmJ587FaDIFZ4DbYjQCUkSqZHYerAsIlKn4/fR80VQ1PM70SOSEjWCJ6X6eYgh
Cd8QYVP2qwhz/l030GIwqYbrSvRkQH47xRJlGr9HON7jiyNQ3gsb/8PvOuQJbHKosONfTiYG2FFs
fEeIXdExufWxd16Rn7laiGAFWVs3rAIlhKRR88XvDRMDkda6smNSvRBpXI7wj48PuGC+wpu4BQ8I
csk2EsnduY8+NX93Dob3tzMfnokKvkzi86NPFzfKI7HIyu52jA4C66XYtTET8rb+OhAnjc6ChwB5
KM2FsHVX5JRwjrRQT7UQApERVuQ/Gt+ugjV3T5rl4XlTTNXoGP7q2NB1Q+0jp1Mq0zsM97PtlwS4
dx12h+fAwFGAvPP3CSLVK9Ipt6CIgF8k6gFkQ+ImcLeia19KS6LaI9naNjoljwDxj76wi6Z8+rxT
fe3zd0RhcOdEtrvnT8V9PBNlcBf7IrLgFhKEk6mJV+ZiPmnwhuKyyn4Xgrk4gT0WoeL5VEG22C1E
fnd/E1/xVuD/0fDL5q/fydpvz56ugyYlF8+zcpB1ix7CMo/HzVjh4zro8LHnG4NjLEaNMWjJ4h5R
DsU6RNfT6zHm1s9MERmUZ2b4OwuEdy/s3sTJiFTx8sHn7iP6PSTF0FIjeM2RzvDsRBEajz7aRa45
E4+r4vz3JPOqozNrVE881PYXj5jlXWaGHQnAzpyusOcCO37jvMyVSFJ1V4wLqmnvKuNLXNFtJMa8
yvF2KWkph5AZvr8fTJc7DaNSd0mNiegScdAtCW5NElzyJobDmhstvicS38uFey+ul3MUP2a+iVsm
MuIHv/QYXzxlco2eP+cmyR4Lod++o9nMQqqzIJKkgiGUna6HWrdLQ90XS6SMejnqCV6PmyHmr8it
xavKYbYQj15cFDMnEXn63s8Tk2ors/+YiNuAnQd5PUNQ/I7J04Yfyt+ISzsmokBiMLLF6XfSNa8r
cvdiKfL6w0b1n4+EAgssy09pLubB72NQE+DV1rxnCKYHbFQTMdfpp7OnVuF2LBZdfSBiObZLtgLx
T+wEoteqwdQhFOInml/DlNE9ERcX3FtxWsyXQE/FIMVmntl75We3vihbnChJiJnAQKUiIE5WPI88
4SSelydADcxahoZYA55D/PkwxOk/uAhxMSIl3IbdCWo8z+hcTAgxBcTfiGcunuSNB3ShqAE1i3Hc
emIc5pQsYCfwqnVfzGPkb54zAKr9nh+qPusn5QaxDooVUYT3IvM8xh1IwqZPqfYUi9GnsZxpU242
P6aaASNbzCTxErcoDztR+Uu8b2Lt4+418Yk6R3cpWPBnzBgkHwdonAWpvyJN30Wavo0hL0Qif2jC
MlU51P8WZMgooSDKN7yCULTPgq53CNqQjB1OUai6LXocvbnh9RAkwvyANxOLHl5d8oshVKep5Pc2
GBZQn6GNVXBAtPYhqjThJQb77B9xvc2HZvRwTQoxXU+c6imkKI1VPZUYjswZFHy8bkTNxqQyA9co
bCDyowTP8K7Ggp+vcR3Fp/gaC3Jf5EHiMHXa9fTowhU8uLZdIOPd2PmFp2IsvlY5S42rwgRAsGKo
7xwClLxdIzjyvV3f8BDb4eajcvZ8NBBDYtO/x6WbBUfv6l99jVe8+rhKUAAScRYhFdHqEYI/Jtqh
uFyxw/EIXRlF/TM0XyU4PyPbdXqiOIfWFm8ZyYJ4k/8vFiUGagmK9t49uDDYRXirh3uke5jdxMci
CG6C4l1Ef6LEoMe1dwxIRZYiISFjIfzYpzW5A5kBIYio6zFhCJh+h4RrAjhRqqJyF6tTDkp54jFR
EBvwtguTs/p3WvgT6tj4Iyn8Dkt61N0zQOftdiY8fpeHj55sPdbOPppukXhMlNZSWrp7MEXI6nGA
9lD1gQYVEK3qrdC3vGSDO7UtALovEtafEPEGwqqageIpqs1PKNkfyfl9vW+7SqkBIpncvAKDjCJS
+9sRcl+hj4mhl690UD2s2dVim8ihEh5nhx3YDiU0JmxpkTYp/E5/5xnDL9Qv8DAAU2FpjI1bUs8O
kek0jd28tzvvdkw6w51mtwtzuPP/fX87z8rV9xoD4EY85WREdOVnjeiPy7gW6/x+upq3KQbYfbQJ
ClcqrQFB39Zt74E6gHilWHts17D+wvpngGAhUhMyCuuLeu9D2NSKwLg79yzayla67G/mToTg1gPT
zsEBMwOLQFi9+ntSDbvAzyQwbU1J8TSrdKxThnUZPspIbdL25CiDbccZDzMWJHEiA/DLoJZb8sOg
wnxx3Il0G5+PCu1rT0p6pZPNd7VXZO66jNE6RgSkOAcSXkrxwb1M8c1z94ATtu9bDyI7sDlKaAYm
GREx8meNF855cIOt2bPT5d4r3g/JsfU6qOnrL5oGTyz+f26xaggzI0XtUOD4u8Jl7tbrunNcS9Pe
gBIb4n3ebRefZg19cBRY1M4QAwPjrZroQUexaHaX/Wze6eBVKFM3Xz5st9KE9xm+JcDmHuiPVRHS
b11kyyZkQ+8txQFA/5X1qj7c+alGi4zv/078O+njtH7o+r4xOXEIlK2rjBDRtJrW+ujY1IyiSOu/
UgHq/IRGeyrGdnGFkjn0t5qksZZ6+/xxlabOU88aLTEf+ycUXpMdiF++1/XvduIg+O8kyF1DB7S4
qdHSQeLejn6ZfgQYFv3hZJUgTvEIKzISJOFNAVquFwQajghA9NS09/bQjWGhos/ixgtamjSODHtj
/5pAEWQRp9x5zsF9T7DqtRTwrTawJzx04ygKbOclyfyn8peQyv3fhX/DUJweRV1V63sz7FIekpIr
hZNMRgDEBh6f3V7Me+0HNHUP5zUTCpSCsDnD8u9BeSm7ir7t6McZ2SOwItk5TAsE1AFUYJ4cNv7N
a/qdtzW5C6aJUCyp+bgYtV9IdI3oMm6QFXBYX1V0l9sToq4ISWZsThhiwKpt3nPqRiYNLcw6C1v7
otbjnsN6gEcrlUszLmfyuI2K9MBG2ODXGPQQjYBe8KscdElktNDIkahxSNMC6UP7QuqviA7gXJAx
xftkRVa3X2WNn+NwybyPr7m9jjB3piKfIEBrYgNLRhpT/2tTtGQpFvMXKqpaXKbqlplHatfiEi6c
KfeBxqv1NVBZqqWgNmCGu6stVD81GyklNZDSO+T1SbHiKMjtkvbBCj+gBxiuk3qIHuxNsrdbYeCy
uMwvK8LBz9OX9HXwNMqPSJLqacfEFGwfsYkhybRRhvcv1JbWb3sCk060poynbDSwG5RuHeAcv6i3
dRZ1X88Bi9hI/ML22tsFGqy3QB7VU+mDLiKibwg6OchJUVMqIkO1equHs6tHuZ9t7onEgSbmGA8j
r8mIaMsJTqmn5EJR0qWeCNUOvS/3lK4j49e5Yx1v7FKXobk5+4gajisUQccEvWvELBG97Y3zT8is
kn2bkInuyHQ6segYIv+I2QrKJ+egme1nt/ktkuY5IiOkyuifDrTpekgZQe3ra+EUAiyunipk4Hef
lS5V33spZZStlZ2t8+AadbuWQTl+8wh1b9u1JBSDhafm+f3hI2l4RrEvzleH95NT/9Km5eAUsQRe
kIii/6ySMqJfAHWwWuwGxcFehx2mLIqXmJfBDgjZSdqtW90B7Kij6zDvWmJDCZBbm+9WRNbOdYM2
POLxv5DtvTBUAu2tvltG10UxajuEGgmdHk058NC1s6UbQM3ca3WrnWRj/gzpTSCyJ1X4W+IqUXxU
v9aDGoWXti81MZJj3NhEAQ8zIdytLQyCt0N1tF/W6da09hgE5DbKnhLoBvbIBhNudlikETvoEMAD
18MdsLe7Rbgc3IZddHQqGzangKPMTFa3mHsobx6f0lTHkeTjUlhV16oJ23AMvVjUFtVBLlsloyiF
RQ+j1gVM19Crj+9wgyZXTgghCusyUCrHkG1IiRcwS9T3mvc6s9B6VDAxh4PY2O37dYVa/h3ZYpeq
Jxr2nskKeWTm75hyeNvZ+fLxi1LA52P1+Ori9IYoAC3PlsaBPpA8XIQl4G3x8fM4UFFDsrAJ7QG3
iQtib0TId7sAt89olxLxP+CWFR5im1xiCt0FDo75tcXQgGIp/nz4fgqRPGO8RQ0HmS7QLjerBmUE
pWik2WuqmFscZtGytU38WKDWEmiTXdxw016L/8S0cT06BBecTaHkT6lAzcG/FB/q13WF0dViO4Bz
vyzd40AeH6YoAyW3DU06Yt9J+dFdGaPtr/oDXQb6Uqm+BMlGQonb7RLh8sOsHCkpRU+farTsKCCL
F3c2a+39BHU8IWOIe/QctAfVW9Ksdw3KJEXVc8+p01Z8AKpGA56ibmXtwLrkWPFah5U+hJn9uEdb
xLtz8B7cgkt4SC8h590y4Ps0shD4DeuvV3zDH3jEf28X2t/bxfHcvcrH7foB5qUKJcJYsnv76B9Y
BIaW74/pzfhncEWPSAa5DqTVNgBAJUz8/mnxKvbW/huYcDYdVe0ZirBMeWIp/whaixts98OtlQVY
WdAPtY0J6UyxlqpH6RHw7XUBfIpm8p6MnS6KNxbQXJOKGCgtqXBS3RfFo70VL+TBk+afjaPTAGt3
JPzr0Fke7NGkWuGYDAJfJi7HpxY8HfYW/w6/u//t8P11IU9Wxh8Xoq0711Ov5Lb2rx5pisV6jhm5
aQ/YrAbVZG89+pADfOVTNDf9j9yOF4jGZaB8EAMynEhxwGVQqb44MtELVLn5y8bcD1Swv8/xGxj2
WHbK9cXcQZcmiC7tA8USZRcgBmKIttgNAPCcYVB5FwRho3uioJTtFeCwHkvIzfBS1SJBYmTH3ryQ
owba3Ndh2MzPmivP2fIPt6F+SRvqs+jWBj2hmKwjj9Z4GRPKcA61jaStNFCp732WnaDJxjy2o2qj
aD6UWe+QZBlcji42QQrRSd43u7722XaQtHc1lNc0TI8diTpWael9IGilMWrgLyJbhmJynCvOTZrk
LN+ahQV4pkagztBF722qKq1JXNiVd66O8VyalwHbJkrSzSSb3SFT3lHG9tYoI/d82r9imdHdqwSJ
fl5JfrvGPloI0wyPz4innOJOgNYiDR5hwZllzvrrtOAFhbDzsDm5+49qa18mSKGtx3rPLhFUfNVp
/2+A+fdz/BZZb7NHsSu7692oZEeRU/XSV1jOutpjiFl2L5+e9U1FlGA246wiaz2Z/v6WluwMJ+nu
3veLS7d6cUpPmu7fmZE4JU03YfH2dOjMf68qW/h+j0LNy1mDG/R2XC6R65cwxA0UQnja/yiXbQie
pEGrO3hHXD9o5fI14MzH3UMF77x3hOdn8bWNkI4ukK1A9h9C+rjBfsvavXdAVYaXHmpS+I17uyx8
tCSWFMsQaKsG645DtsijL7deF+QcyseAR78ur5ztfwCucZkq0rXYvggG/Tf0iFJsd8ZVOtezCiuC
LZ7L1/CAQ8n46tHpOdirM7gENZApjIHvfKTmaneyEa5Ee+VcOudRFn3+e9n5cSToHV0zjY4um0+2
0h+rTqXr1/XJvNWz2qO3RQkTasfxRX3kB4o2Yr2y1lFMXIrQ7/2WYPTk9nJTzLKYaSN8h5c1YV01
aHzTRtfa1sc4h9LsQbTLOwX/vrruf/GZfx/5215lmmfT6JUNVlpYn4+EQtQWgdPufIVKsBqjfNhx
BqI4PaZ8G6PRbib3LXu0c7pgCpohv4X/VxwZsLo39AeBUNMpflUUUH9a+SkFgHnp9oA7PCXH/ngG
68elgRDWZKMdFSxZ6w7v7rnphdtei7pVLifb3S2uW8zlrqHc4NLWDm83V+2ch3qmuWXecypWwF5X
CbLL3VbNmc7UVZTKP2vVdFdc5qfdllhehimrn2+MMtnp1Y0rm959pzsX/QVz5AfGBM9a7ulgVQQ4
8nupYLs/asb61p5mQnwn75MS7TwlvHtyTMxXfd0G/37GP5Qm/j7et02prLYX9aRzPHWCPWwktAd0
/Nz7RyrNn3fUJm44I6CnRuBrj/59bE2Mn++r1p/X+m3Vag9Z09sqB2E7hBrcEuGfVdcNp3sXt8f3
weAcv3uMLwBs05ZKYHhMppZEgDS8D30fwKEJ6xznFNttY3TYH3B4BYcF7uQSmCY3D2rzHANk6pd4
DC5eyiai+fPD+evCLEtmXHV6T9jRH0OvqK/m9lDUnZniw3Ja6cFqWQB5pwe/eSCHtU8hN8XLlTCM
QkKS6ZOsyMcR+ThG2/45Xi6Paxe+Hhe+uruShfjHyc+8M3HSDi0ZQK8ZH4RJZOcxVjC1zHEdkluQ
V11aoNb4SyjPcHOkd9S6BIiYLhCC8jYsit7R+SrsoTRHM0yD8SqUrJ5edOnV3zEbh5OJnb51oGF0
/Idu76HnKhaSYm56S6M3Y5lG6s2++TX6ejY6b0Y6CqJyNQl6Q8zKqSKpCChSsphvmsVJtg7bYG2j
Sd8K3XoKfxh6qEEwAf6wn5C44GKK5TIBPBpCOdhmXADnTkLFDsIFT6sJRoTswcSkxtiXX+h7YGn5
40NCcUWTQcWZz/Xjj4fU6R66ktLVsEcAoLZBDU7Hop31uvAkYfm9Xt0FuKkTKqPjXCq83ck5G/gg
7lOusTfpDLOVEZi5e0PMgOYBQFq3gj8zZClzb7gD3e3Ox3qmRfVAX3bnXbgvdvZpHIUzo9x4GuHQ
XFUX5dEz1v0aQ+582U22vyTSs1PfSNCgzOwjBBPsKWh6TPLJCViM8JHqw3PA1/qCvUsATv2SB8oj
3MW3xm07EfMFHBV2mmXKbu7ALcbeicrr1zYbkJcRZBcLdDsMUhkHJVvM4zAdIuzG26exr8zs8YHQ
fqarFogNUknW6VQeqW9rvJ1tFShREz28bb8c7DKP9mOeO2q/oZwCKKfF6bvGqGWaryqkXhtYn3NI
MlBsDjZ4pB4GOHNO8jZYV/ZheklZTNZRB+8S079+wAGrADkQMezswrQPiALOz2HRA4xR/FLgTtB8
dLYaetyRPO/OzLObtVYBrKVj3SpHox2JMA5Ugb6MqYI+0EvLnKyhtKwe71XHzsj+Uw36AvCSrnW/
0W68XN3dOyKjcyT+SjhD0JvwnxzlkXYNc4roKGWR1psO79cDxUHtBIM/k04poBObdoFuSU/3nBr4
l7CYoOjAbkBtC0ProKWZgNU3hDZ9VYSovZeO2Rv0DKvK7Up2qIZlpNxrT917vb4yb+fXi30hrYw7
ASyu/aoZyReiKEvYQLuYc4BFyRwVUbG7r1DlOmbOfkQFqZGsIrkCRrkTwsNxIrK3e8cIG6j73e9K
uMdezv+PsDfbbRXr2raPCInWwC6NwX3f7iAnTrCxscGAwRz9d5Hn/f9KuaxYS1VaUrRCN+eYo7kb
R+V5Knz5lO1Zd+ih4FmhDPArKa/2OcGrxG1F7lUbFryXQRWg4HcZ3w6WgIO4X/eD0lIFfDzahjKT
coulfHVq1acUuPv6JJ1vTDfA1PvUa0VOxkhsADIBK2rYMg4tCsBFtIJVMDdMxmXnhrlIyzJRV2E0
mSHn2NYRI1MJCc45bxsI93/XWxoCGxh3V3Amo2vuCqRpKOpNSCHDDTkzLiKfydmpNVqC4+Azn0o4
+LCxKCuunlDb5nF228b3Hq4tRzyacQnyW0jl9LEXz6dhgUyhvDTMHJ2PQUnLUGHRfCmid4IvdrKv
j25rfFtFlNSCVUTWUbEFBDQZ6sLAoat9sxXy30ngXjP7Vg7M+4CoFcr83dUx+UppeOQArGgqSs2O
0ug20mL7Upay5lPWFJovzvEpAuUK+ndmVtjbfASqL3M7pR2Y7eKxD/OevqmLAV4q+MeVnTPQqmxG
66UInEsX+9vGSedNJHyZKOkSXWqdrK1lPDeqj1UC+eTCaZW5zmAUrSmLzyNOEXh8qxuWpbTlrKE1
S5CPCXEpoeM1Xvr+ZeA7fx/76stj89eNPKWVtaRKl+SaSEhgEXt5pe3AO8Bi+5hnV3sOHsjCteaL
gZ/X6q8sLeog9zcWOy3n4o/dxHLtxrr76MwgTR+juax09sus+/c94qv36tj4dZNN5+TXsXErYyUo
hEdBbgIXU0P3t1IswQdK+rCTudYGqIa/Ey36u+7TslJSFDUawjcnKbnKR4NPlGiVfNCK+MxcRnQg
WVDtZGxyGJUAJZj2okSa2YLNBj72dThsrDrbHIm49Tpnx7QDVMs6nw3JE2huPKVb5yU9ivmWc1/x
nzXvqFZjC4p24jIrvNtObWDxyiR6uOH82knn+TCQnRyN0U3apkI+YjBPA3b2YMR+aocOFqLR9thW
p9qbquhlo+P3SmvKpl/vLrze5eQqB9UClyXrO7Y+OElpJ5HX+XRNndqf4iXGH4BgDdezd3PRUudP
1EVmsLSW+8nNQqVbcN7tAUl51fDC97oFXwIFGvWZdhSa+SnP0/SBVgLy1AiW2klgYWh3y/2PpLA+
ttEeijp0oqvNRCTFm4GvZfL1IIlNpwCA0GG1OnVvjphumwkMwzFxoMFi2Kqpfe9w6H/r6IgNBkG3
VVkfGeTdDgATxDU6nUGFKwSigfP5wRl7WDJUiHJ0b4zI0tns0RkOESkQPzfkWxDSnZlfeUVnYfhd
XA/QG42gaYsOLfbE9kkXYGn65ep7psKdazreN0sFkZN3GurkbPn3bngdOn69tafBaytRlUcrvp4W
LU9hifsp8iB2Og3ZCpt0QjeIJ+uictHFsgnnH20HETjEkOOr8nYNZM/us2OBEtscpm+5ZNqbb/rM
vrkoJYvtWlwXalcHUXEaFhC7wGLuqv5hfADA1FF6917DwwndwyhzBNjNiatNGrYlfeMGxhOC7GlA
gxcghHfX7Arj0tcAtrZcIE8AUXTUEwr/DqPrgVyCOaLx4715x6+Kbf3/EBqS/r957q9NU+pVKaeX
W8Mhivrk0iVkVdjdo/Y48VHprXrT6d2Grr/Z0WLZiRayBm/qsZf1/u9beArMCtas4unELWTd3hkR
jRqnVVx2ZSeid7UUL14zJm5/nT9I4UBWraSksTqEH5vhgNjZIa1yQ7sKcscnzCLnm/LY+vslyS+T
efTp0cA2IDv99LN/vSRRvCvR2TQz7pBc8lhbommv9cYjD68BEKQncG/92zdpGlOn0gFMlY2rLQdr
tPj7Tl7W6fqvO3mKcWZQX2/Z43Ze6LT+iBA1xg/a8G4j34/AvPDmzHyha6RBIvvnwZ924B30QBEe
xCakbgEP243GZ2M/ntqNxEnpYCu0s7GPOjdMsz3B6UAgffPIr8p1gyHB/5yyVfWpVXA9BsdTFB7T
xc3hFgwbGQnJUhiwqs4KA/hd7p0L5y1Z9WXINkydtafBdcG/6t+niaDGweUoHuOFsb0aaHk6euE9
6EOCYmSmiDvxlZ5FsShRLc775z0WTNE4M+wSePPRzvfppHxYdxA3kN/JmJ0zBnj4ZUDaKdoGJok/
CKcGfJ8eRo+EERZzXTNzmcPVHFufGMRTZjCKSr8VxS6XObXSt96Ou6knqsP71QdIdXfiXZBY+go/
VAhXF1cXnewLLYaN3rtuFREj13FynhwEG9jj0VZxmTu7KDNo+BlEXnxyLiMqnHTRwHp6N8r9BOE8
m7+09hxCBZ2n2gkh9w/KEV7bByfu64ukx7w2aD/0zkmxg5YrU0la2eRwsjF+pe77uki2SMaC/EUf
eRGhAXuX6+u+ssU9ssvi3TJ6TADRYID49+hVsSOVDub0wJmTm5V+3uhjcElOPJS8t+HWRGOBR/SU
CZaKl6mm8TNbe1gndM8pKjgOEF4mpdeWt4XyfYdV5nIImBjeu8YqnlUMoIEwrYRvQEV46DEhxi+y
LW8VjER7TCz5d11K10vIIAPbu7h3HFWLWOtUnrZTqUm68TiY4lHf1xy1l+6F5p8JvtCvyh6zgRXa
icnVVkHVrCKWhIe33Le+vG8jX6fS3cqiNbvZu4i1MbmQ4BZvGvCtV9H71yJ9Jt+d5daxrvXqsXic
nbKR+lLpl1bt1n03OIzLYlo75BmPXew3QzQYLCcnytnE1GPz06KyWhr7OMGUeZoq6Gpl600tjMHk
G7p/nDM8CT7t3RnFeate1AOXIe5xg/bXhNCzSgZMoDmTGieis6077ywAX84Wfj/a07aXr0l1N+IY
9cwDrgNBXxodaXLdHcBAR+9r3tnCLxys13skAmb0CJHYWRKSR9uPuIuaz+Trq4UpWxa68s1dYWyV
ht7mfLRRLwdg9HeEesGFpQX8T6j4Gb7+Oh4O9/CR3szmVpUZMvGDjCy9Ud9Z0//NcXBBfK1dd9DI
6FRW0zD71MErZ9ZnA3gcbwxrOCxm7k5BMOECihADGd/33+VSr6KoCVlUMZhfKC316ZAFQtSqToKS
gPsA47NL+jW6+Q83teji0Qiw7uCpvmr/yxzkaKhjomV3kSrb+zYWmoiL3+wQK7mr++bNNaCo51Ys
5GGRqYoqM1l5DrJyoMralTfXIv+QPQVJ+GyJVNARl73MA0sHAB0lmTP92CkFIyIBJ/sktb0c1UqE
9t2u4WN2M5tNaDDRfqIox3PpzSGovyoc/7lJTXxiuB7LMju0WqfHIuqj9pWm9mANj1UYnS60NzoN
nVVnb7U7CGMgaEkjdD7+PN784rNYM7UM3EZRl16E83n9RNvjS+ysMqf56l36bpDzZ5MZujDfkV3h
86LN2L+jwp5kdDIPLpmOMzHngf1mORivRki/n+lpd8VnMz/IF6H60cBYw42Kf9ReRGzq8PrKXIrK
j7pzn2UUyopsfRQTdH3iboe10u/vNv3+WNp+9l34BPZOthYbUNsOYjzomi3XjjBaP+zMTRzMbGx7
syrxihsOG0u4lFIQnRXzO8spqbuIbbB13+STL8jeGjqb/9+i0sSn/n6eS6grK9EDD7PCPl16NZ4O
/XhZt7cxVkBHwRqHKBl+jLbC5xa0AWXR/G6h92B5yK5U9GuyrndetqwcDXWaE8kO12m7id6IMMln
V+pMSnSBTKS94KpZ77RCWs3t/WdPwFM3ZIWggub/vxOPVH4YBfnIpal6kLkBO0cZD1cO7oONlBTk
QKyjaL5Bk9fmqg2amvV3GQlDpCsc/JEho0GrHgQbFTRH2Bc8oE4g89FPWuSQK4Iu5fAG968OLiYQ
pVFe6DcolnIFdKnoxSPxQ8Ah+e+Nrr3Y6IoJftZQQHzAFX/qaxiHR2Cioiiy3pYDxEjFxoAks0fT
+wppGRuK0pexmbKvszbRWp/EHc+aNtkmE4ZOo8fd/b4MDObtHpaf86U6XBKNQDRZb25UeZXyIg+N
NrcuaUy2n/tV2L6ds3NMBwYNNanpCiPJI5fcicJgL3F0RHPgDbcaS8fYBd19aOcf9I9GdFrs6mxD
NGw/Jpe+Mssxv8hB+kQY+8kell599DRj3NiYHzMT982jS/sG+10Zt4naHvFLnHKCcSfaMPD4F4ED
ylHcANLhq1aO9mla+Vi0UQ7RLGY3SIzW/gfNXiBG9kfY1YCzXe0MNuGZLXz083HYBev3cOIFM3Z0
niE+1kQpCVSgB15D8VoHB1Ch1NeHxlhUrboj2zpwnIadfXeAauqrysfblB4YMsrRhT6S5pq2sTms
ryFoEblw7mP9zg34WN+dXBrVSG5tXMBYjr5l9INAEJbOHRMj8HHsMUVC3+zUl9cX/xbZEXThs3s3
S+vycFtVOz0u6usYs2oAZjq9dSdfXmSvuI4keOCmlcGp+NykgUXGKHhoGVxHQKowLC+9g5sDNu3I
yYrXRS5zsbOeAOkpdsDZfO9mCSimCLSk4BvbGynSXts8PNROLsPs4ZpMlBgQY6nyDT/dYIBwJZ6D
gJ0SwvCixzvax7jcYHYL7NVwERjgDMJiww8z5xC2d4m3yxzF2y3CtgGaDRYzmPn7pzwQp5dP4Mik
lRdeSdFHpGlbea4ACFm0itXDygfQnveXwQI38ZtrIADQTdvMO9NG+DQYQSabDHc80hRomGG3FoAB
bw61BP42vGLqLApdGxdnziL5u7cMndt05r9T+XyV22giwAfdFAEBkD78OxodTOXS0vJ7Y4fbDAxh
iW4bh73tqMDmW+1+mL2P6aHdasSwql5HXHQ6mFE0CrCnnJjfTbqzAxYJlsz5TKwPKRMZEL2ZXr+q
z0FoGKrRYngN7PwpuQnuina/mNkNOfnr0rRIuU4+412IoqZt7uRZzAJaK1Cr1PZtcIGlrIz1+fGd
3sPL26D3ZzSYbLp9PyntrzwwVK/wTJJrTPM2/TbY1ZOwtuvP8z7zjl/ZpYlyiX/50G2mqvqUSs+u
l8U+Mh286y/+3xFXepHwaciCcCMkV4jtP0VcLcIy5t5M2HGjZjbWmaM7HTgiIkvgSu2F6ldfxPk3
V30hO83IU/2B9cmMN58TuvslCc7GKafJ3mjSYMKFDPPPFL3DBGusDzJyN/RhieiCl3Af3e5E3zDA
tc35O8Fx/cWZ8+te9Oe8rU4fphaUrZxIHqASUX7fCH3WGl+HO9pvYVt3Gk/BO6slIT2X8Ea+uYV3
dEGt2+gLQbBF7Liy/s8yi/E56ozZGiRzuU4xci37+MCbsCkpSq94Px3g/tzsGQMag6y/12Oeznm1
ZaTBNdD5x+VBZ9bM0Evi3HrX/H75sC36JCiNYBKkP+1TMVCT7BiWUI/WyshsqvcWntUCnZIRk78e
cPBLhtBWDP/Gh8fU6nwenBPQi34G6/jb6Im9aGEM9dIS9kXtxKu/VyN6J//NalTZlOml6LICquhp
ixaH0EhuF7lamLS3U/viXLvAFOymdQRlHnKRbAdeTeN+IBCjaf/RuwfBc7EltCWTdqM8JfUyVPQ4
dyOSMVoAzPCZUjRSakxAiYhoI6AGLX8EAB0EYqXIe/8mZDqie52caR6ZaE/P6LvbN3SjQxjx4A8Z
vi4aA5PSVTlSU3zJDI7opsXEWSvhRRZ0Vp99PAK4bVaC1Qu40wxXIO4wclSGJg3KgrmZLSBvDZ0F
jT2BvwceEY8+WaNyWdn/c5PSvIr8V6NpPs3gOsQ28Ev7DqKJsoJNkfLPSjd1S7eR4ENEB9WwMwC5
s3PqRu2Y9jGOtzJkS/wS4SxGlktODsnMbmQQj91mzhFyQEMct/m1DDlCF8AsgC3k9hojrDHdKKpS
+hTIZflNIt6yPpuK9MKi3HhUXM645pdbK1C2jR0yQEruFT9nr7keQi38k8XiZmMvC0fS+2xZ3vZH
SZz7+FDtYsBTMW75UpvfyCUj2DkBv0PkW4G/YPGjgzsrLHtY2wtM/rBxOjqfOflf7mLfNaYZztUa
f7Gc62L7AoJG4s+OZItvK3J5mkU8/BnRQzizvILmNzBLbYPxcAUncBd0qKldFz5fnxNcY3mRC9Ai
bshkp/bRuXiB2xzjprMPHaYW+9mkKbLOdE8XjYMTkLbQMd7Uua0Xu1P7vwampmMg9FRC1jTgz8qD
OvfW5paA4KCaKto/IotqdzuiBs8GH2BdDxDtvNQ6gxxEOwWIgwfYbd7xvpghZ2id91Pn2MHuLOuj
VBi0h10RmCGapptUbtQWcztYMaD5jgbviF3Kqwxelyms1JZkAjp8Rh1F0fly1B5ytBBjT43dfH9m
uE5ZEQ9PZl+4OvhbMJi5691TMs1Cu5XaTMJVbnV7P7olXtcTSNgtNwaXlBdeuWXQKuIUGVvxwkQv
joxQslPVqvZ4K1Wdkm4mCvCVdcSXr1cCN+CQIJ+c3/Huw0Dpgz6m1FfWj1M3uWMcZou6I+5qDL0j
jLE58lCqOY/IM/OOdphGcJRwFVzKXxlIM7OZ8IsLmjNk97g1S6kLpAnzsdOjnaClNOWEMpiigqKY
STKnJu5W+QrQ6v3gSv6Nvn9gZyaAZ0s52Zd9MCHK3jvxF0l1rrYfmQtmI2IRdR+c9A/avsvLXmVV
zzLVDRk+DqXDFAKIAk3IOV0gQUUracV9m4Wdlta1q5tWhCkju60T02iHM9UvkyF5fkonoSHEGQ/X
OPv3USt0roabGNZhHVdw5UL3dLQOyfeNHsTVa7GSB0rgClK3utka2CMfDdXtnSHyWiPnAM/VTj8Y
8cmAvgBS4WV6tETJKZQGlYX7bfpp8JPBQ8PXyio2x5vTGpeAkGxMnXkLmJhwsnFgbKLaPnCDclch
juo+GOz63D12NABbgwrQ9C7C32+mp5YvHXyJh9heeOu2OI8L705cu1sxxc7kSKT8PJPxDkWGmZFF
W/xktA9SG0B1Wvunhy3jcPYR8o5BK1B8CdYdrNC9Q39enJQfN1L32BY/qfAruFn4bNf2oxfA6diR
tBcjXevdv8EKm3JbhmNu0spcQogASH4epGpbnB5KF+McvPQal+pO8oVTaDADKbIqIL3whvQ2z2Bu
MpD+rU4W2clC+L5A7IWmyj86ODoUz6EJ/38Yr2R1ZDLkEzxIOmfoRo/ecSOlVrS8D86Rm3FaTcF3
gDmH+xlCXk3HwKJiWDAl6FGrXOW0lXv0sc296NdLaqSHYl9HlYTVHvVASRvxSx/r++TTnMvEyMi5
cRD2k8o5IsOPkEtl3Rl6v2vY/Uw9npoTRAHdkAyqeF1Xml7ZrxRXAb1aPeoiWlwhF37lUHRSW/0C
AxREvSRw9OM8IMuW2samHrL2TplvrONZiZd0L6itk8BHz2u3WEnj8GAXUOzfJKDai+6JDmS5RaWi
tajjm0j86waLIo3PpyQ8LPSsC7WuqtvlCVZjLdOdQ/W3pHwEqS9ex3KwVqPuaXc9dx8N+wBiz6Mn
yVYmduKwLa3P1IrMtzca7oa527r7J4xYQem1cNS87yiWrBva+TlpVb/cGDlpDRT3ov/I1ugEXpGq
iO1r5miMK+Kqd8CnFEqom+qEjc7fuZX06nRBYU6SRU1uGrz6UzNPLeoiPlSXcCEimIFWkUsF6sBN
snO/GBAIC6QBz2OpL9xJgVIX6QEnPMAjQ6IagSE6Dh32R4BSQAId6NBOt9mQ8YvmF8MK7SKxm7pX
946JLMnSEu7ZZVx1Yp8f4YLYKTyNQ3thbMQxNL7HHnmPHCyKNCk6la1MxFENWRzp9XtXH6KO4cDc
of7Hc7V2L+4OW7cBpbUNI60rQ1nLUXkAeuZ86jAYfDh+JGv940/noDFVTQYZv1VzlenNJcFwReAc
Xepv3aW0gsyIfABUQ4b9u7h/mt+GwkYCgjaNe0xLzX5rGi1YgUIH1gi0QmWI5IZ76d6+DoPDpIE/
HjrxMh6qjU6VKxHY2n9/qBebBwCISCECX4I1+lNr/1qb90A5ymkL2lPiDBqDmu3HaJ56DRMLuN/U
W6GCgbFoo3gGaAZM4LtBxYsknBtQVUPUJIT6NO2pJsyC+1FJSmwtjcXyRIUGphFCxrFpOJFJjzqc
n5im2xXp29fUHMoJXzK2b4FzN9rl3a0CXOPJLHOAeL2yKfm/jtvOFN5mH0cBpDZk60HmZjOBoyfc
jfe37owmNnW/4OwvqjNp6dY+7SWRs6cqEjkkSbyDIWUHSMi53v/7dZvN0/w7Vv3gbag6qDsM+sH/
DgWqFGPieIedglH1jbN1J9M3eYDbcxLBknU7oTsMCKwr70XaaO1q1aKvG9jhNgZWa4wRM0AKprSo
luAg1bUToAeDlqpitS599dJuNH0aUGiUds8bUI20yTOQi3gJ74gbAo1ZBXtkvxoEH2haKA8bTfrT
V7ElUWI8erRPaITUuyPtK7BvuHsq4As7Bv2ooxt+husqBMZ8GCj7WLKTk1N/5Qtzw/wxnMUQoWEO
ssGNNsjgYCExMUZ5BHEW8J0B2SvpQwsvWuHNKF77bxHXorYHAyFrCmZWxtMbTcxTnOW3/LqQB2Rp
qo8c8aD6bFH/MmmzqjHSE9Xa6JaDI7JUrf4BRmFJJVQDOLvS06z8r7zH0yG3ozqgxxjQpQNlfUII
x6BtZqsjqYsITTXIPUa6F1f25XWISrg4pHp/d1AYr5bHPw8jPWOyzsJNCR9iTrcGoaFkrdHYnYKz
C2Gr2iZ9OPoB+xqZ/y0yzWhWkkp+qrROyCv5yUe2MD/KIQxsFKUM5PNrtq1uCwJJQLO8krB7BOv1
mSz0uQmDtHJTwDVa90LnB8y0YOMTfeYRK7QPboNr1E4lO16Jw3ptRv3LHP635rc0JinRGPPuVQHU
eVVus8ySW9ZJt8VF6Fd0FOn9GsAQZJKhMaDvy6iqHZ26ykdDdamOUFcC4b0K03adea1l61v8Pnfq
kfgtDo/DYy8n9ZkWU5Sp1xpLqHfuSVAuvpBcobGht81G074F4RvE4QbOtUz/jh5pH3Z3dvdVms0L
ZFL8bHAd3qgmz/1gGTS3qM9ktKToPq+qFUOYqbkCMRPW0MwV7wbJnDwZoPTdTkpHt/WhGPUg+CXH
DTiEoNjAITC1rcqObAGXdm8rLYNTKHfCxSEFbpAxyDiM8GwYl2sA/+TQMKuv41qakPvC8ZtDH6dv
Ln0c/XiR6NYNiRbzA9A1i5GkHSAjONjBvXf9MnKHUyOnNdx/jMgWxRvnSjQ7eo9R3j1BPZolp9mD
pivI/cRVPorpsWtC7KZLDlJhnsFcQFIK9GNBjcksvQ8BIptkXwAijPmN4pruUqtPQXEaKFTAXwAn
bldHijuw6tFrnSLrdpwgTSArFqHk9i1NHmNzIjYc/Yt/QKiI9L6eqDg8Ei4y2PXksKWlAdacPD5P
Os4mtrHXp5FAIXSATD5BoGGVr+q+0UHZa4YS9gX/cycx7NvyvMxRq9nyDlApkD7Om+uAGctnhjJo
7DAnAq4RfHPDpwgpszuFkXfeHTPnND4MK/qY+8RXBnDo8VJUG9Dzqn5411ExfrTVgyUtSeRn6vQs
NBm79KkDofw+wbvNbOg7j7k0QOokIjsdcgrr86viq5KbrqpL/7Agy73vbl6GJma1UYGbCHY2j7qP
Q1ugM4e8o5SPWLx4+l68+j6KR8kXtHV+eVEjl4qxulR7Skj31BJVDh5hI84fmksBAgMvXetuhEMt
nM7Oo+Hq96/0kGRPwq95U8wvW2WjIMqMXNqZnkbki4KdpNatti6TQ3cWwcIYIEABNwCtp5t1zmgh
6EjX0LXyE+dONu5G7nEueOa+6JozdHD6EiWwn6Oqz05Lawtg5wOESTrIYXyYFrZrxbeyLpd4oCdj
7SPtwha+0HO6wKQNJsVQ82/zWw7RJuuYVa8B/4Ye9aOOUh3rRfDO5KDIl6leePVRRAL1JMJyGGoA
6vsaeOZ9cmVQcBRsDgiB2SAystH8iJYlSCJVHRSKz9jXSpAiTfrAx3Ooqy3boFEkOkHqUlb2UG/D
ewRCPJ6fl89j7ZxNO0GLswIO5PPW8Tb6Ph8Yc1SL4ygfSgOImXyGxwodVYA69uM7Gxale8672Q3s
j50J7nl/6cAxPkU26wKxHqFzY7IE93wWr4CxY0Aa9WFTlIgFOGlqgw6OVR/kXMrxRlHck7SxrvdP
9zbEEjRfOXM3f6cJP/I9z2kCFtsSuFwNd3P5qaQ5HXGMOh7O8YLT64a07dkiWtyDXv5wtKItfFHb
iX6wu65un1oHe1Mt8tIP4U2yIjdH5++7gATf9OmNlq4apghM+N/JSiJfjnIZZ+e5sRC3h/lhX36H
O23UIDSwce0kjJAw3UZGAcxfw9HvZh/Hj7/fhPIMc/y5h2bmiYo3dpU/x/+v/DQsxZN2FWt9DvFy
2TatD/pSTP0H8t0V3EbFcIikPk0/zDK7uU2jKUHeFff1iVpbe9N5M4r9j6D08+08tbQvByOIL0Jd
jm7rJvai7jxn5E02tml5qfuwmXkGDtUGp0TykZXdElNuuJNdg9wrQouj+ZoHugCO+o79+fLWDObZ
fCpIeOJzN/teCNXxxHhlXtogJbR1am2lOW/r0J4iPzj/xMnC7dbbbj5AFA5E6kR5k4opr9aLSSGu
tDRcyTHX/Pd60QpBya4HsW4EmKfGEtJOl3y1U0E6ouwtlvAA/ROjDNq/zoEwhkIZEiyrC/kVLJGD
f1qLyMwp87+X0M9U6XkZ/7qtH8DaryVUqya+s1pdz5ca2HVkclr2bTZfQcoJxzkmwjdrVjAZenfZ
ZxwcSwVtfzqTOLPr6I8/vY1Uf6SHssTWQ2HCMzoOTJShQid7syJfPd3vy0hPbVwhyMVAO4aPOZ7g
bZpwfHv2h01CMyx6O/Ivn1lW+KZs/PmtT+/0X1d9yrpvYq2dNaVVzpn7K21CKoNDTg7kLN58vBdr
6l8XeopBJzm8xmJ5eMwbMinIE/fI1KCm144utP3mWs0X+c9DYUgOwMXUFBBp/16/kWrkavGINcZ+
g+28M0U0c2zZdvd7z7jyzYO92q6Mrv+52FPdey/uqRKUZ20Owpyqd3fH9DT7H7QErmruMlfBfbi7
8L9hlPacvx9VfhFW/3X1pzimKGl1fygXbb4EONayadN2pucecofDxj5w5vuBu9y/CxBS87H+84LV
hnAlmiJKAU9rVVSUeyvQpXJeIl69bbaE5OXYPpGDve26/cS7vy72vETN5H7ORB7xxNxtbcAhlxlm
MTMDvNfx7s3A9zwUvGZ2051MGPD9/YqlZ4jez/7/9bBPK1eLJb26BXE1DxaQa+jSNzlw1U0sMhHH
FTrX1fVNLHi9pn5d8qnRqKrXVpDUV23ew3zjgK+03tjj2p35dBoOvDEuuJvzECM5bKzeuTn9wHr/
et3NivsVZdW7YJhRUWrzGrzpmkRLtwYwfABJTqc3f5xz+pRHy42WLGugaw1YhG319zv/Eff46yae
8qZ7fNIOhcwLaAyGGaS2t5nVnlve2AUx6mKn7b/ZSG8f+ylm3IvDWTDuzSvngttsdxoy5OvF34N1
+6NjIUNmCYs+dPLz0HYXeIm/ub76ciP/+uTPYeQoC9ohTYtRXrXV4yqE7rNKIEUoc7AFCjWCMAiM
XiF3hMSryn5d9RVjU1x3Z2Xx0PsS4vjJRDRHRjR+mEsh6t7BaJkDESbseX1EKEzyhbQfHb5bxra8
rPNofKnXt/P0RItAH2WATPNOfvJo8vz9Jf+TAT/vnqcAFeuRHNC2bE7P4rtiXH5p4xiHEED/2Gcy
iz4RpHyMAAbX1d9XfvdFzacgdcKzRztfjGp+Q1UF9fqRMGqhX4snByYSra6M0n3gtBwJeW3qZsRg
cggFfQXtrNBO29C7be3NR375MmRTZYJgtgAASs0i+L23rkUtlM3BBNaPVdZuwtfXeNx3F4DM322i
l1drNEV1tFtBL5lPVwuOWhwESVmM6pmIK0Degc3BeL5t0m6MgM9ddIdR1WkP+xhZOWYYTJPKN2fx
y+j9+yaednIWJVIdPA7afD1oAsnFKbw5euV9xvgbRuc4FkOQ9Cfvs9iXR+PvKz/t6EqvW9cyPP4c
jYORZHW+5sAcPNcAIzCzfai2b71plee+X7Paf1/zaRe3BPUhJVlVjJJOsSt3YGW/GPSc90aFXp8H
Nz7EtzlvJtNX+ngrlH5C8LPzm1t/FzP414/Eycw2hlXRl7BH7g44CbM62GgN0o26/PHoi9O/94n6
Kr/9fc9PO1QLFTSAM02dO7CRGkUPvNgzazQPJ7Tfwdt5fboam8YnVu9ffXDX9g64Zt/t2u+OveZY
e476//+dMMp42rFheQljpaxpy9D1BR0jetWoBn0cOjkCidOwh4UGE2sviewDGMdsrFzGhcyWvSNF
mbgHSPJvgsjfy5dbeko+okQM87PK8u2hMQsQH6VO1Ow60/GnawFn8fFaLhH72L95FX/vXa77lHTI
2v2mxfG5muO4bksWQkX2lj4ghbK6Vx3CpgG1Vh9rqHz8vRx+crf/fgSDISdgQ1L/pyvXFAOHSmA5
9NbRfKAGKL7c5ifaR9vBBbvt26juMNAB3Gt9zBHPA+lFR6+FE+FwdaMw7foTob/HhRUhFmWCYYcw
oWfnoUGRbrruECtIyJXg+W37+4Gj60KcXzcwaWfHNt18F820/fLvB3p5sirSPw/0lEzJJzEyMDPj
gQYF+NtWdzDI3HVzvvMw9OTdI4imVfNZGfBHDWAIG9HPutt/OC7SVzOUGANwRO0ZDFprD10Cd503
B8OrDg1x4597fArVoayGiVbz0gfrRrNwO+oQqsYNVmrT9b8nb0t8+fVW++eCT2H5cQOLo8GQmZPt
DEaxe3YujoUSsrWhvUADBqdMbwJJ5+9v8SP19NfieorJt0OUBVJsqGQDa8jqP563LZrErrtY2P5+
8ubbv33Mp3gcirIY3DgZ5+C1Bm2VHdywfTpwAfrwkIYLIMP+++y1+Vp/PeVTRL3WuWQ8Al6u6VOV
qfbHdTJvahXT9ugdDJXdEFWnd+v8VYft9xrSn6Ln+XLPimPWhKorRP5T79JuA53oYAzMUiJpHu5Y
SmF7xgCauoHjb997E7Venn6yQbtER4eg9VPW/EpvgtP5Ft9CNR8BoImA/MhQ0eCWwMwJEu/NSnp3
raeujPnIr4mZiJxaIGawiq77SFVXPgDxT6qjYTlfLPy4PZuEIAN77xK5l/WJ8s+T/uSev560vhyF
q1zI7NeBYIm7hnxnMXblmFxU3gJB0O93ILn/cEd+Uotfl3w6ie6Rdr0fhboJEYNR2GthWw1us+Oh
G9aw/BiK/0BNodC/+aovq9HfD/t0IrQe1VGMKq58dXvtgWy3ld78QO5KMtVv8cg7157xyBMktd5d
uokH/9lJvx76KXafDtdUV69cet2jH9ZuSyBKrwvBtbxPEhAK/pkA0LMRYXgbOt4ssJ/t9usTt/Sr
mgTNUy/R1Bi0r90zNfA8tokeQdvDB8S1fdOZMNbxnXdh691jP0XnIDnVel6yvCCMNdSIwXYrWO3U
7lhodTQ7eShMhsjMv9lTL+PWr7fd3NavR44Op7OpFuypXg8JkPm8AwbD9ugI2l3A55wIfm/yrkp5
u7qeNvLpEV+F+vxgIw+kNiVR6M6zRhUPKjECEZ5uYyRhz3CVQw3b+p68Qzi96hX+Wtw/2fGvZwbH
YhaniJglew9ssyWCpYJ33rH95t2+zLL/ebfq0/a9VPqjECO1ecx2+/zDDLS+rD6IImyxCcbvenRq
syv/2Do/P//1YKebEhgPvFXnRfeHL4EnAlyuuAuY25qXW/6HYdQE//avejgGKWVvKvf/UXZmS4pj
Sbt9IpmhGd1qlphniBsMYgAJAUIgIenpz9rRF38WmRZhp6u7KysrAwkNvn27f76+3cFpB6k9w9Rv
IQo7FiXniR79OiL6TRH96eRe3muza7VmN1M16jsu+SXukYPWHZTLoi+7+wg1x4NyE4O4/WHTHxo2
9u59zww2zAon1Jw+RG8VvuLPt+g7s/3ppF6SsFyhGdM8eOsk9uIKdUZePNnNS7BEjKYGU3/+GM/t
cb9vL27jHf3ZIVmt2Eie+GtJS9Vd99zejNR3gylxv986G9LcX5km/05q/niUXqLDTbkbXWqz4lFa
D/xnMJJXUZDZHE+MoKPvOo3CX5+n397T1yHvo3VOFflEPDzbPcw2NIeUxof9REiy+09SZXLGg/8R
9j5+vi1/oZdeFr5XZZtpPi5b60xuLCiN6ytrPc0wqNKOZHJTIlitdOIDPNrAaLEjQw8GdrE3ywKS
rK5pf6XBL2f06w14ye+SROtQKyRkHfsDl+0ye2XbnrZTMUoqWpdP+7cR+18P+RIlr8nBfMhgxuY9
d0AtNGLyY9p1pyzBfGvEOsHFgUL0WxD5d075f4+a/pJTXo/XaiuGsr63Cd/5c7mYU8GJDm9ioJa1
SI+HMMcXzoc5702yt1zEMveXJ+CX2Km/xE6zPV9Nq+YsShooqIJuQRXWK4CU08+UkxAD+ztmRwZi
EsSKnjZQ3m7nt+rE9wP+Q3j4Vgf/EVDr9pHUnZbVUbd77tqv+iPZNSzUjYeLe0ORIqbZuUR7Riq4
KapDP2K4yXbD/m6IsBFMh10ljurgVcDIYsjDOZn8fJ1+e0X1l6iqNnfjUuY8lzSDGD8QDtngRyjm
MDNA8jK124nnncc7rS/OwSF7+eVOfesZfrpG2n8ziE79OBj3RhQPBnlEzaaX9EapOz2x8dlggAHp
rrDjmStFLrzSX779P5MmVQEWzpwmvjUiofvj/piHh9wxRCIBscZx/ZEeziMDub49NT2KNbT/mr1I
Iw6u+1ue+u/17I9jv0SE+t5V7tadY4sRdKi5gAjndmR7NiS0oW3DV0tJmN95V4GfsWQQInrmr6KG
367AS5BQGr1Q9Qshurdev4FxY+Y+EKGJy9+HprBTvXj2Ff5K2viXXkBR/+/bfzeZ/7jySUPv+paL
LH3wpvb3DI4BmftO38ZdNvcBtd6+Ey8YqzpOkhHxmXd0+Vtt4dezeIkST/MMX+vEPWAAJ6DAik6d
Ssp+JPJ2/HhthmJ1b7zCHHA4fEbx7BKIYs5vWcS/y85/XIyX3dIjrxojfWjp/DC8I/3CcnV5hVK4
2c6NeeKUPk6250B3zJ2DBcoATRJy5QdhS0Ms2P6S0vwFWv9eO1WMnCwg6/zn5WROZ+Va6U8lnVe+
wVRQn2mwXsuQtNsZ3fqPXeykk3xwg3r2y4FV8cF/BYI/DvwSihLr2GjS7SkW7TX9uzd6099bqGRy
mGzHFJYf9sreDHcwVuwCcxeUDV+Z82vu8M9N3B+n8RKPTs/O7X6qK+ZzkPNB+mUqPg8RxcnPWNr6
kvp1Pq6a+9sFeWiNki6hn5b4h2yfaCu56NVKqFmDoxJsc7c+DSsGKNveOQk62APlcX2d3tLRlrGf
0/s2AbTlNVhBIuBSwl8im0jofrqYLwlfN8nNbceqxJN9BQAPmmgghuW/a0rUKsmOn+vMpqC1CH9Z
UjQRuH46tAg5f7zaxuW4lbUH97FwIUDShAW6+bl1I3+w7iHL+vgQHQHfj5BxnZ0g6DLfeff7m42z
iNnXOBNL7M7BYS9/viT/3LX9cV9fYn2dH5NuR+O5bmLJbu29gSgV+rX/81G++3E/ffuXsH58Aohr
cw6jWog136rxu9919UHjH6eHTeFYvwn1/l3kgTIgNPCmiTXCfy/3QzOvZnrsNHONxv+NHodLH0Qh
mnHL6clEkeTpCJG54oPifTBgjDyYj+S5KGPb10EEsW2rO5+W1w5FqLk01Elsn50Vo0g2mikKkXsG
de5OBFQdULNT3uz5heFnpoqEPy5e1w/sqo9uHc757NgCcXryUjG54zI2ikXePNqrTCbLzDS0veti
O74G85M30jzsG9Te9Dg7fU6z1fQStsE7tlor02mHlX3C1dQGTvRg99TGKyhgsrO7TPvAKkFAzegI
tM5QcZ38jTIWaRP1neAc91fvxlxUtzzqPMJhRdg5uSWDwI6Zui44wFByMeGhxPcQkF8waMzd8S8j
wwJvyQv5YW3Di4md6Z1lR3VTfjJcOCQjooLTteNYjHQzD9O1JzNjhaODNMY96om1JB+jX/uTyb3X
BD8/VP94o1QdKZRAXujMOby8zMm9ELW0xBoVR6/EfPLkKefWvhUDowDxmPyGSBaB9uURJiOyDIFr
6Biq/nK4Q2EqB/NwEBV3dk9USvMxBjd0GEgMWvsTZl4f5i6y5TWbbShLTuJjFuRNup4ayR8/f/Xv
YspPJ/PyeF8rSGGZprajQxomTCEbbgfz6MYV43vL8gwLBzsubWne4B/ye7cSPbYmM9XA6GEylkhk
y/mzgM0HYrxbhUzRPLsLdCJuk70pI/zGtr18UUjhrQNPARzBTYsUZMnndsv8LdJ5OIQPN6+8n7+W
+a9rbIg+O+Nz3NjX8WVeWlU7PatmhIqXWuTGetcl/9yGCRPlYInT6AKxC/zVuwFEL/eeGDkU9vYN
90OU3AiTc2wQE+dyC7uwfM5+fnPx1jMTv+64sBbSpy8cYaSwttyt7Ftbt0Qh/4zKB91kx7qi5Iie
ZlA37k2ypc8HJKFLkCnxBVOj0qknHdl+gjDYxukOWvkBewnvcZzl4HNyt6OP5FPvaAyvOjZKvRYI
OCzJlIhd/raKiXv7eu9BqGhEbdTIeJv8N7TJnUsuKye9MzpAaJArl5ngCkco5kR+vhv/WBq0jmLB
1YT7StLz8owdNVl6Xsyig9dffGTqfdyVPu/AbI5vyP6fzS8h+6+xJTIsICgQtWDMYYfafcmwOq1W
3A25kKgF3JoIcjFp59PDDssCpV1/6D2ma4Zb9+B91qV/S+0+7I9xlwFnClqOlSG4FGquoXd1Z4mb
Db4+JH8yu3ii/8YeQf34mKQLbfrLi/gvnYIO7dRCmE5PG2vf/96MI46z1lYuoDmRfrFPZBDeQp/D
TIKQqBs2WP/zFLzEYOtXcT2RGQneP/bqsD7YvEfqlGluBiEwROx+qENm56tl5zw/j56r06oL3ru1
699KEX+FTbwuhGWQpukW44XfK+cficgxTRSTlnhn1KFAa+EcOki3LgGFQf/BFXumnx+ivxuyL4d7
WfmJQOWlbWuZWuD/wub+4o5EA4+Sx2k8XIS/lRf+LrW8HPFl85YYz+JiHDgik7MKGEAFFoi/Rwvh
CC4BNXE6eVO7ij120bmdnu0YG3IgoiFe3svw56+v//Nqy1jOKnB+DON1fu1x0x/d1uSpvkGkcRLT
ZbzxbfCcjoSdjjw3HFpAU23TlYIydSvsqZjB2461FMhHsKqYtmBAyF497FvCBWMsKnK+JFFLPj/s
yWXwtG97oIqdq4t1dcJC7iqpo02Pn73D6ucv8vc+xIDdpFuWzKuJHffrant7KFZzURDT9yjl+vPL
7BZwHdXpKRgrc/IAe4E53tvXZLnW4nXvHn8c/Cb85W37uyqCI5CsEyK6wChZKF7eto51yXS9PTKf
hIDEHg2EMxBWfuRh10AQ6nB0tAFtUEZ7gthgX/rzRehqfy1Q4gQMeHNMXihikfrv697Zlon1vLad
ec8wnWvmbpuIaUTdroqocnnpJUD/uxzch3f5KA49aDMbwboQxaNTHeJkQaqgXB1G8VP3eBGbgEqm
PzPfkhUWLQbfvSpMfeM5IZu5DhKPIRdW7RTpSqLQtjqOsL89RC3UYGPMeA4+1w7px+kKDNY7sJ1g
ygJgDTNdT7uRYdecPk0t6ALGuyK9cLvjZ+oZUpRiD6K5XbeUGdgJmSiDlQGfQwqxFbG8p8aDmF2i
azq8M7NdcrAkyHMPAX3F6LBbAwgOWWhhQNSBWn5muYfUg4ExtMSM2pr21exXPc3s12ooY1JewpyD
TrFitK6pPDS/aa+Lo6cdzfNrWICtvcagthppyvg+p3q9TA8kHWlvenb4hPNA8qbzQou6VXQrOeym
g9cuQ124iDp16hwYGuSUIF5c3SlOLePEe2xda3h0t5sIY6hcixgWYxgXo1hnehog1HQqNbSGh5P4
jK3L2wZ6CrckITXnR7//nsF57W7Y5QpGcsClw6FZDadUSnOhcmHiRunNwQprERuAbupGc5+TFm44
fI6qi1lCbi/AEqqVTGT5jI7jQHNi6Ne9LdgTTLntRz+btYl/X2CbSd5uq3emmrFk8Vu7yGEJ3Rf6
ngnlGjEhrg7ABj/hh1ypRDrntwiWMxih1pX328pLZ/Ok2xeITFUHKilOhJ+6sNdO/JLyfjY48FO0
ghLhDEM+xCRr7aRMBfY4cupCmaZ6cvWTt1PtPHSG3eFZMrhD2GECDXyKMImey509nUw2+BlT2HO+
NIIfYWfDxCeTkTgePbgLnDAKmKM9v2rc4Pl5cXSjepXN+EccaW7i1Jgtto+zaBRxszlR+9Fhtv6A
r9d5wA3kHjBKTcpmWzeG6XxsZQIabCosMKWnyT31EtYo1ACTXJzWchnS1J/9I7Cpwn8e3JU1YJuT
78CyeNfEQymF4gh3b40y7ePpNeS99uI+koFHdbwO7AgPI8prhkJJcXXW7OPZZpoOMEo2xfkltj4f
zm1GOBl6EH0y0abK0sGujBhpbb3j1aNxXg/rz8NaEJEyYDn9Zh7PGnuSBuGzl2DffmAEBN3W2d0x
AinoCHCyr32h5aLtfnBpFMYMeHox/SYglKeR0/WLM7Wcg2xzXS7+Yqt7fMDlbNc158cKoBx6GDr4
adjM4gKJRB3EXj9bAhwC1rqYIXVke0crFHc4u4NzJwvKAzpUaqdhfnE7Zyc3fAWWQxYyLrkFsWLY
u0Pi4gZ236DceuA622LcHeFoIfaM7XJb2YU9zGoXOiy1L8sZ3iOVzLi1d5cDHqAz8xOSzMOpDkQp
R2MfyHV2b9BibIue3uixuHAqXFO+pMnZYdgkaIM11XwTXyenFSX97oo407qdXuJDvIObmnoq0YhB
y4NzgjbmMi+JdBMyFJNJUarZXOXss9k/7w6/uvNT42P8pBkAYCwSrSNAk7XJFKQVdW80dZ6oY7+0
ew/Cd/C1nVIkPLJhNG1I7xkKuhWI21Z38Fg2HH08efYwpr84H9qUPn1xc9WSByUs+bN1vHUQd6dE
U3CLna8LdZnjMmdiHDhbcDT7HwVzmMqICXM2XgByuh5el+dbILhVBcO7Am1Zo38r96W9pa75eQWW
BPNKGHdkxD3IVjr5NdjMJ5ZoGKSNZx008zwfk5BdNOK+q/tVwgOyVc09MElOscITilebKw7ZkpnP
S78ESQOuZ+u0l36WBmVP31zQWN5lB+u1w+ze206hdlHTZ+/nwpODGw3GPlt09twzPKWEhw6jWVv3
K3G/mNN7GrHJLjCdT6gelPaNeb5LqG4gAlq0RMz+o45PiQ8cp9KdhNXlFmhXt9b4QnDeco95WZXB
bre6IDB5Tqp3JsCwdpV512fSNsoAwUAIM5dmNTunoaYG2RMn+ou7lO7wxJ5Bne2uYVKPOvddVeIu
HSqdWD33b3qcGX2z9O45wLJTldgM4Oam9wF66OeV/+/e6cvC/5J5YO95FZpanfIdCrhkaL2LplCZ
UAG4d0IIxSKp1OhMjOtYmAvgmd4iycfXPLed50f87RLFYxn+2jERdYf/bAfFmZGNMI6qWR24D/9N
SSqMF5gsurX0KroBFjVv2gL7hyCip1gxWbKJdzPmeb/iji0cQrwFqoTf5GpYH/1yEi85t5Rui6Op
Fi06G/wOSYTEto1algoZ2b3BgoN/fOrtyXC8LcEhHDXDtBQoMm1XzQ9yiBD2EkDB3+v9xJZ4unBD
MH2WmrH2VfffbvEcIMdUGk6fDNd7iKU8hDTtJ6lV39lco9UpuiB0JgAqmCvZwyS1d1ZCVl9GHqMm
CB7ud08adG1pgiHkcFEFs+yTmVj8CTaoZ7PBzAjDxCdK7eKyHzvbHuSuKVsiu4TbRQAgnoKWhrsg
xiKXy58fLuWvHf1/b+F3teePLVk3l9J78+AWon1YN97byPL/5w4kVENeOvSGBY584Redzl8O/Xdh
9uXQLwlta+ZtKbfXls1S6/e6gZgHYzLXB3+CeIdhePuX7/rL4/qqprlr7cFQ7+K7Lgd5nw78vhFJ
QSA5ort1GKO/00KwKBQPy/A3aef/TGD+flvweFJN+K945v73bUnqh3y7yttypD6CC9hJ1YFG3Cmc
RA5Ihr80T2Km+4qJbbKUZ+qS2vGXPnv0m91jf3p7TpId0zc76aMA1jh77hj/BmCsLdvO0DxkdtKE
6t4qggQmyGMojDk+y9LVCghUoZXCKRtmy3qS7eQlg1/Zbvue7o47bXbZVdP8LfuUN2CEJ/XmtlI3
p728UTfWw23Y230eP835AW5HMzmtrM1j8pwr6+e6nXbnz7Gy0Tbnz8eeTHW7yfcSmRxeO/t8pWxU
Ksgycop2yv8Pn2P+Wh935bqB91RPWv5SIIA1I2lRro9L662dSgv+3USbabN2kvUO/e42qifPcelr
s+KrZkP9dlw+11InYF8KW1n9MvNet3WTa5TcAnUOFO3ylr0R5vPMOT1dFsxCigzTlx+DcxJRhz/c
gtP//6A3DzFFI7aGTBXr6usmW9PrB0CxuwiBgLQOQCAw+h3sc58d0DRhV8jsaE6xbOfh5S6erWQU
Yq35S/Xyuzv7+mz9eRovQbCRqiJJrVPNvLkJ7hvQH74MOYjMg/vzSwTX+R/x9o9DvTaKC2ObgShQ
y9F2IfXk98Kyj32e5Sd3qNer1+YjuOVOwV5tYzQgGoRnCii3zvDh32CXyiMIS8o05VU7EafrI4Y5
mF06gHQspD6DjAl1KlqaQJ/XBVSxB1f1ghLZhq2Dfy41DEzPGjvnN2DkfSElgh40vAEuBUvhZBTv
YgyzlKhzERuN/r2ftl4KDJY6bYG7fHAK7E6ke1TLTVLQSpjR5DcUiip5eWi+6QNjJgfstOimrCtH
ervTRJgcl6pu51gg9M/r+8U3+vXkgdn0tAVTP32OO2Pqs81IDoxZThU+tevJDZfzdfOBnBgKnFbi
h3dfV9BP2KVOjfm2v/UV1a1gv3wyhzqlzH2X+2CxqoWw+Dp+0iB57kNTcZ54bA7qTUN3mUKyyVJq
ufKmSoNmf4P6486UqQLz4mNigZlN+jV7c78l1bnZPZHuqPPfZkv+nnEXTzxsPw24nwGsVETZP1aM
VnvgSi0pzdyalc7Dp7Z1BwomplqevhWYQLSBpqrzXx47ERz/esD/OOpLRTi7GaahdznqPVYCzdMR
6UxPfcv5NDAfqSa/VSr/MoM0xbc0GJ1RYQaIgbD/fsvjVba0S8XihFjtcnYGF54H4Lv33dvoHI6w
Hbgy9kcrTA1WKwPx3Oe43dtToaYa5ra6JEVQbh6TRSGKrl8Wzn9Wgv48t5eF5KxKWzXNzScoI3uP
udggQ38Js+FEuwdbjttAUG3LnqBMH2nzkRDO58EBmP9O8Y8hdnNctxx7qN67SrP3NBZDkqZ7dR+0
1n6d4/9nhgHTGU2PrJmc9sudS83T5XwprVo0r5ZgX8zRbZm7OpPYWb8e373TUPer8WWj+uWSWv/s
yFDnWzIp2Id6EHfCrpv62ud484TsN5ZJ5cpA7Wc+ya8nfhi4c+orn/nDaYa1/X6OzpWdL9UY33fe
GW/+8EzgJNTrk7k+eRT+7f3OwkMxfDvvuqsGwpQ8vOxbW++DGoIseJxWXicCV7W8TE8bOW7cljjB
xn7KDrhapB67/syWd4/WbijtDDIvD6zI8Jrp/epSNOedG9UalSy/HfGPxtuS8nwizFtAe0clrLuf
3wwGT/9R6IXxQbdEsbCShp3932e1kRtTau9GMz9GD3/dCHOhztOFQIRdWDs8zosSQ4pOYd8xJ2Y2
kP9Bk2PgQlbx9MXMQcGNCt3hCHYd0DtXd/PUg4qaOmyVjo5a9W5wkno4bPfCNCBzZbfsTMoeuzhB
Kz9QhjnxqEtuyP6foTb2ceGMJ39yW33oH1gpTHMrJrvsBrQs6/4NHErRX2tCa9s77FVBhmHPOE+d
j3u8pqTZOCUwNEZCan/91DllvGKI80qML63zpr+bdhqZdGiMoOPwfL+V0z0ktNGpNxq80bPJo0E2
ZvyxnhFDWWN6zWJUfZyFIUZxd1to2mCVVEH/tsSKUR+92s1FJcaWZRDsg3T+xlniwvGAUJDzSVRR
YQO3DvIS9zRc6yNCAqbIg7cz4DFnfeyGStzSlcUbA/KsI9yUuQPFNl5f+tB9Mzdv/HVbsjDfveWj
tBlOB1rM8Rqn9aUiupSBgalPM8SzG46cc8DymvpdfPc6OveJhUdAOZOlbitHBysI3A89latw2Bm5
Uz2CEt5c2YSXemhhPWFjW0BSWV/8uvSW2YPhg8e7bm8pdvkYKNmJ4HiSBxUXbu8tTK8+JoXwWD3h
FsEKXr1T7hktNUFRR2kzJpKIoeKPxvQ1KMHPAE8vOga4UdsfKVTjPXSK7vSUzpl1dc/7jw+DG/e0
FUoVjs6fqbFmp/uARouv4vbohH2ENPVirFVj/i8PGAfgj1ih2yuAJLj8Zyb062yjLlOk2Ux3MYyI
nw2lX3fSiBKAHglLACosbMio06AURSvqkfmVDi/aCcc8R3rw7Y4Ab5pxtzM/pYjBi8P0tB2vmcIE
K2eTVpjEI1zuGUut3HWx3akG1PI4ZZOon6jb9Yv+lhrTiZJolI7JLthVwpzPKLc5hYuVOJKoh1t6
D/e+gzOPLUpLYyBz7/xBI+Df4/dC2Q8fG/T66ErBXkWX/lp/L2G94gaqtkOMALvxQ4EEfeghMuMA
XxTd/W4ApSfj2cTsr6HxwgcbMbql3dM7D7tfLX07hB0Zkvum8dIzhPhtPABdF5E8udYavI/OMwIZ
uhUueS3K4gc/XF0Bm2ACCA1CA01PrX7ejXnPSK2u6EzFs30YHqPO8C7cg/v4FB6GBjwvc7YdXJi1
vw4hl6nrLXnerHo/gs59h/73xYXEV51Q8jgyon9bqgSIzC5jqW8MrdDAVwFbUsvm48R547iEl7bh
k/GxU1ctrM5DayaNgGfTM/AI+pcLZMOaL1J6FKkwIo7M8QN90AzuFRzMu5crfQBpXJ9j4Z4xaCkB
cXsGb0bXkejXUp+cUE86HYFSBwQ6/N6hH2rQoLpOffDuuMc8eBw7mNhtPVUWU8mJBF3Q5tedU5w1
vinbHIkNg5z2s4hIej27RE9BdPvi0eqKR8m7XYbgwBA/HMALzqSwmdRJn18fVh3T51Gk3CYd+xeq
aje/mwjlQOcSNzgGPAPqd7o6PqaevA2JtCmS49JDQ1jBGwS8q4Y1Dwt5ohSYc/4skZh39YClshPm
jsrwv3fG5emEC1OHx5q44yuk0CEb6Nnduy3vu4fmqPR0Iu0T3qgrhcfgyd4owTxbRrGrRtrdVudb
7xkyuu9XbE6m1cTYd27AranTMpMsLc5RzfoHuZhh8j4OtHg74gc1pjQRwNgL4LwyUpIAoj0fwOvT
zMSbO3Wa+ECaL/Hg34f5uIi2IAdbbBR4a4Up0Za7Mbms6xGrEeojdo3yimcCh0QRENv3kvpmAUWC
h8A7erzyvKvUJ6tF/rmd8pYXvjbQwd6eKLjQXledbGgolImb6IAm++w7edAdGmwytoN63PWyT6mv
fpxAkzvXZRl3Auvm0go9YcULGziSN+mCci2F45uXecyfB4koG0okQrWXThX3i5Kib83U9XlnBO0o
o9onzrN43+6+eXcd6hTnCHkITsek7jDIo8uwDtIYSx9r0x3C23tgFU2BUaCD+5f+aQelYym9n0Cz
n+KDaD3Vq1ugh9oSLwgcKDpISy7ufZpHGUV+y85ocrAcU4ym+MMX0efPyUPypV5nWuP3OUm+zNFh
iAaJpTB3jIDA4uo92i5nL+fiZ33t7RkrsYLfRUM8Kvw7pgISfQ5MOAu6X1yaRWdwHyJ+l1ChHILz
kJVQpskCXr60LxBnZc7AGHaJppeoiA69LqYDD7gaXNNq0fI+HYWp1bZccHFPX4TowxdvAa9QN3eu
4tXxkrNHBnRVwmxtvG3feHG7p7jiPSaxhoid2G7LoXhzB1nSO3Z6Z9rIA5Y8Beqpc2OHJHvWh/kB
r5bqtnUPxMpEPACp/64MtzupQpNTAt2zTXYd2uB89g7D5osIHKvj+6pKXYrc0of1YdBbYMEQt6Qd
naiY7Dr4jcb6jJOVRkQbymwJCrQZ/Q6td5ilk7PPILWMzRLeoC0wcvs43a5zZE70W2JlddFstlnV
1dcslxWvgg87wSWd53ZvjtUoc2Jrkg7VL+mrG9aLfPDEXaeH2YXfYcs8vPfr3dU/euCNPckvPWEa
cic7O+wOw22g0WjTkJagH2Bc0gM3cXNGxwHfRo0aZ0RF8vkJzz+87rSAZzrDaYktER4otwYApFvt
8z1+WSGodx/ZzBSKojGVxtciyHC20t6KIpRmOT+PQy3C3Y6ry8BaIYfaxqQ8OuRm+uxMwogdkn9d
SX7aJ9nObLFr7w5JMNs1AZzIWH7xTmQEfiG4y092Ru9udlxIG7ycPNkjtjQKxEzHjKsh2/Ch4BPi
DhWopr8NsZPdYvf+bk2ulb0dPdflO0Rw57YxOu4htXUlsILu6I4dGK7YQeOSRMI4SWbJrKYB26WS
Yulc61s5TK6hZHoYY2UYN916R3I2Oqwj/ckIHA2pI3iyKU0LDTNkdBgu4Sgp7OQLXZdIx0z3GXZW
HSSJmMWs7lvH+iACVzxstH0wgtn2jgDRczwCBTMPN5V95lcRmM6wdY9zvB0Ou8e6q/XQg7U5EmT3
WLowyoh5k7wbsNAocR51ls2ywiGlj1JHvB2kQ/DtIe695e/nrdfOjkGDoXfTp7dmf0C7WWNI0YmL
dcpbNzTfT0OYnbEU4DnIzuaylCYtUasbVnKU0wlo7PPZr2pXauxjr9PPd/cCIxAzd0r60lQGCvtB
S+Ar66nD7sdjlSAI5fPYBNH8PwTbo42Bbnd2xVjl7BrvDWXDcce9eNmEEPCGSwKjehIeKuzegja+
sdunXx5t/eNyi0bAgbg7u7hbiPeREhux2td7hwnE980lxEDDTxBFIZRgNbSrr/brVPH4519U+CC9
Zz2DDiN61To8As7ttQivrkuiSoV45u6cgbljukQFP2pGJ9zQhfOCfZ4XBvX1Knhya4pYik2SHXeW
k49dCfBCe6MWMZf5BlMZvSB90FU7YtnTaYFSRcU9GKltqA3MGYXYq+kS5i7r9iOhtUtxrkdjLX8v
G9Lhp+U+NsSaBK3jV/XOzTvtjMmt8c5f208CXfshb0R3CtdlqkOrZtIdKLF2Crl5mE7I7yKLIL8e
yWMeSj2SesS7Tua2I9bkrWPOuxf3sr6wD2GHMeFbE8Z5NEUbjywaYcD+Rjg50l4mozKILh5uYTxA
hZeRuRhhim29/r0oEb7RaC+1r3QLU9v1rZEy6Qxxv+sh11HHOZdgf/XuvbR/JWFhU5Esj1HDbi5j
hEjfMETR0D558OCyZZkgfmRiuVwqTscx4kck99NNNdf7Qslk7q1VNapGyqKa1bjuBfcAx28DdYQ5
fCCMeC9CnHXxadTAMV2RCt/cbFl4+hu9xkWZeocFIhHzEt6rgcKQpoaxY+p2eBaLu4OaRJOmdOVl
bUQvvqj8Q23T9ud3DiD5uSAnG6bn6eQmWBEMJHqp9uGtujtVaB3sGrQ5PUr8FEuBY+dHb3kfDYR+
d4QaoesViofe4Jr796tjEvFOXnkMc8WriqA8BTQDzI4Nqfp86qmrJ81Yvg583v0VoyXo22/8A0qK
G51eFAwIAytfBkJbujdsOxAi6MM6j5NTgBBD5snF8BCXmR4ChvbRQwtKK+oyU/ewrED7ohiqHX5H
XamrO6IOyy9A2pLjw1XEW2l1ektdMuGEBjTCCwM3RLJs1Fn1ns9rSvd5swVfe/JgIbA8CQ9ncrrK
Mdkw7NhJyPTYxxSji34aHRX7NCQD14JsbfXNcbpQxzqljHVJtrYdHIbdCZtT3rrpNmBbYVsz6olD
JTJmRVjFVWGnu+qLN/C5NmYdOEePEEb7QtFcCzQvVCNu9cAwUL5inOFeSWMrTCYxkbTW16mMjzcL
QB98L0YC0ugYXUMC4zG4smXT3SYAhx5RCK7HFDRXZU/eXHuS/wzNsTSX/O5ApsqT2d8bCH55qSgC
UM6IChRDhrAmOIQdgtMw8w+x8aFP87DoKRHixjw8r8+Srzzo3wfoHQsS1vGVRoPy3vA5rPugYCMc
OIplsVPW9ExP/aIhOhVUAWJtRvUXWa4xOih2Z113nVKx1TjfgXe2SGNHfTUuvHM0TqInJNd0ly7x
SJvIX4VXT9QhDQ/WmouDqYUyY1Jo6/FDd7DQbHj4EALUWBa2ObJLfE76MlT4g5+bdrY3IkRXhDew
alZNQZmTJ77y39bB7XHwoGgzvKxaCIYAoG2Nmk1wisxJHaemrbZY8Fx1Zztvxk9kDrFkOlmvjiuv
jetYGdE1qRyMa7YhUtDhcUXw7QkH4i3QdTUgt/SOq+cGC4LuBx4HTwSiSngpfYWHqeip56hKHQlk
tRbU1F5SR1HtVPa6ZZjLHkVt1Fv8zo1EdUxp7Z6CeEaA4AjpFnahbJORVJCDkLQ+BEy8fILSxmTU
PbKcUmfgZV3I7GTwVRpz5YQTHTdtX+yNBx4LTR3rQ3Oqos/Zbz901Lk9nCZ0GJLYqOXiv9YUBZj4
+zVOBow7BLk2uiR+8lmHj9Xp8xrgU8Gf5+qeBvwd/RgRxbwJddVjdZwRO04Cy07EqFaaBBQ/+JSm
3Y1Wxzzkj9V5cPosvn2lMDoqmLTyDppt4BtPmoA4CH1RxWbOec97yoavz3dHGlbSz+RQORHFz1dY
YqCy5PHctCx6+JHVsbbRnt/0ccr1dy47368jg289aMNcJvgMJWDKGx1RFysFbTB2a08Hpwl+yqgD
BHCcm2mKXB6FEiI8vgziTX5tQpHH+WHr3q59pGH8Pl/4eF4fJrUQ9DFyTbgG/I8pV7LoSjbCrtMC
VdhWIr/unZuAUINtgJR7hE0kZwSlzPKRffGbD25Y5R9H/FIYT2EufEBhQgUBrQXMMzup7WymV/6d
mKh4peLfCQ0n55z7h7ebRkD2RcDUiLGI5mlxe0Q5/uwp9zOEaMwtsLcbXBenCUUttWPzSRypJMZ8
3k4uATvN2S5G6YwIzqHaVTprbgtTLAnUwAIUgYh7Ora6J/Z2FISP9vXEFj9CAIaFmj68U4UpAg7C
OoAYjV90/h9pZ7akqNpu6ysyglbwlB6x79MTQ9NMFASVXq9+P9SKvVeWM6M82PFHzH9WzixB+Lp3
vKOJRzcc8tcs2dxWFoMZ2izrt1N7bf55/yr5+vDVgCJwMa89foWzEz+UGeKSTWgupfnN4gcw1vgn
H3i5+vKh8R7sFFueyZ3awZQV/9qY2tW7LsNtCJLDqExMotI4ONPUYVLd4E/GJIuIg2Ii60bDXJUc
rnwdPtfZ2UmGybJBBNmxH5PzsgoujjooZ/cux36efD9HM0FMl3VtSCXL4SxNoXD2G4/9j+2SffE+
nO18TvvpPO7fOX5ub7d2i2zf2fZKH5x/hQ91dk5zCvPsEC+LQxfyFJXpslnXdHhgChtUjV2/R/1r
Xg7PmZobBm0s2ms1Xlt0lEe78WVE7QzXdH9ivm06vPKPcn7X3ISwyT4MMk8FiZw22wTz+7WE/39O
TNaN+MYlxvS0vdQPOmCBqlg4hYQkmBm7GZKJ0e1qnux0GPXTZdS/3qysttMlRcDl3iqIIgtmUjpk
k19rQIdfnUnUcqnUj3q9GyElAixlFK2xiL8x6AiBa2O6hENKvV0YOksBcb93O0b/Z2XD6mo+Wlkn
xcztq1qenUv/TkhwNezptrIW2OQIFua1nIwbKamnPzS/bTJGBxp0+T6kQhjPJRliKUeXMeFR3mUI
P5nW7yOgSqFbV3qXZR40LAeYX3+17LUvMcTw/ko2zrBLlXjIIKUQf0MX6REUzC4m0MmItl3RjMfS
OqflPe4ATm8hvME+Yre0yKyCqnbmD/vKfdztHuzJJfwz5vq8OnmZKy5jPlgIim06fQTZkrTsUYee
zG6IjyWpMVCmm2X3oDZmun0OAT6LWbIzJGtnRIFs6uMUyyvqX0Q9wE+Jowz0zdVKrMSRnMJMhyIk
r9Cs7B7D3Xo4ZJcQ8wXSaGkz/ehwbqbFUnhQJjP7Q7CyEQcXskQalBVEp02VYdcdR2MSL7oq1QTO
XqfgNoI7w9W93byNqAzbLU8Yd4YEUXNzAcsrS+PJuc2juQZ1kna3w17JEptsGqRpVyedSsHOTvm3
rqN7yobgHbLpTs5uQpq7FW5Z7Kk8WgbvhIm/wkDO3lPoQBU2COjpjTL7k7Ki/wxYeeNpb91yE5UJ
EOG4CdhJdr5IBFJnhJHBpN6fg3xajZ+D9JjPUkceaA4j1w/7hIGNiOYAIqNF7pC0R7nVtZ6BHCj7
B1Gwy+QLHqwKGONrnuhxmmIJYUXRI7c7YRNUPto96sDvdOFAH7qTFCd7Ttms4CHxxfwc1vah6u8G
7MJhX5+EyxvhLkVfghZhhO22tftQZztHn+fWhQJjotqSfwseR54iXGr2OTaQHmuKNLkE/NWljt77
6XJwIA2WjZFd6/FxOsjb3lAmEZwz/c3gNd9MZd6da/ZzzXGLpY0VHfsObbkjiaXuYA563VzZ9qHG
DcKBMtdZSAkmIKl1la6SQeiKo8y7eer2dDIhg7jyTFrcrcpeF/1o9ZyqWIx+MA48KB5Hzm/Fui6s
aP34wG7z8AR/P4TLIkA4wm7HSRQZpHp3n95uQjaTmRaGyPn1drgFt3V3EUIHCNEtcuTGAZ//Gbfx
hY5iTpJZsWZ9Vb6enkZ07MnJ1o8a7vX1K5rLECfdc7/eAvewN/s3X3NoqQRdX4NZ0UYPZeTPu7PU
AgqYiUE05p7w0GY/+sLKJbWyedhnWU36SZ9dqES5IIPhgLtgWXuedkZUBtxM4ddsVGhAaxfq2b0f
03wZqE49qyaCrXIc3198sO1qUw1KUL6CJFztsxo8nag0AdDCFRUvUPr+uUgnmOlni3RxHeX7+ywb
nEycEYN4ppFT50UfmF4HsXcd6ZCNumYyZS0fAOQE5SjzrzOZCFmyeuzTfJeaPNf78jSuDu3DgdXP
DfeVVjZQsBaO765EmABpP7RgDs9DOM0OnCio43ghAds6G05CJRWZ5y37ZEtNbz0vO+0hjwlLcpBO
x7otFEMbGcGSjfgyv8wBrZpAXTMR2pXhZunk2PJ6AxWyOY2z2YUo1w9nnIEq1/uQYbkHZj8qK+og
m3wth8MWdpB6v/Jj1aACIrYTbGsIosgBFhY8ppDJcHEZqwFhvyMaHBbPxhODZNhlfNDiHMqeOMh4
zwI+ivJaGFKytf1Aadq2dTjVkBN0H2prcdEsmsTcXYx69uQcMANtT7qG9kkJH+6JYRwlbbPFjzZU
JdMUuS3JlGar5BX7nan2/dwXe1VnrRGJy8i88OsEV5YZkn33iKPFYRPkly3FJMeDxYqGnpsGoks+
T3/nqBi0P0eFLW2Af/rqsLOqOARP0nWWQF7ptDT4ZKjNtBG87QFzop/7taOMQRytJxWH4OgsglQi
tMhV2jigk50hpY4yfhzTbxgximgkALN0zOMhJztushykMNcBV1nh7xBljMJ9DhMLEs53jw4Ml53d
Rjcaa4BTXVaMPn0gAj27sBUd4eTKkL7zKX5PsWJWK7tZcTIgBxMPlbpy5cJpAzgJEf7uOoW75HDJ
t2W2zRuCaWZ02W+kqY6uk9yv9mw8yTGJYLnXR5kt7tZPn/yhyMG7sq1IteQ3lMB75WxnI91BZwCk
f9u3E/VqCQPdKX3VbDD2u42KUTm4ToRBOlP38URydp8FX+ECJTylX7IqwClFu+kawFbEZWpo6SaV
3dnKW62yUpVuk5NsTn9Sp1qtdrt0CnOyCAuAMHUYPey7bHRxRz1P+MCt7lQr4HIIjXTNgXqlEbgq
vI3CuQY6wYPdLeAvECS9DfcyyPuQpRxOPtmyWpYQEce5r/NVWhCzf5k2V7uY3QA6iEjt0v8yRd0C
9OtS4VdmopipbhHOw6PSN/wPahVD069WtQQZ3gI3UwGsvgVnByGVwbqoNIsBh2Jokw/WCb0GkCcb
qLDcCCzybBx4iVamSq0LI89YE8kITcthGM4aSiQjnDLVK69rSeyfLdn4Yvf65bjj31ySlvrNUOK7
oMLuWI3b6d/9JynNtA0sfQ2Foh+3Bvwm/R7J2H2me7VP4hI5zFRP9tVROSk+7T3NyWnU3wW1zyGD
9CBLd/KFiG2tv5ufF1IJXaOfr/FNwjYBTuNYceIJXEdP7QsbaXNbFXvGXbaH+yVtYr90zsylivGl
zzt01isEnOrwNCqdpn9FxZD44eTO3YyJq+2OQSmpudhIH8fM1scM0wlKlmmbs30exmZuFX9Un0sg
dbv29Q2/r4xbnWUayHm7zHGC9cmDp5mUzS6zZMJ044yRf8LD/OaOQETVrkEndHIZ1eDfSLlWJ48I
BDf0hTFZZeJUGT8fBpA5mt+V8HklhQwE9bRqZqAOXu3sxrlFZNKyGl75lMK8fsArtU9BFOSM7mIP
FgxuQW6iC9CR0LYeqdMw3ubwQhghIBOXPQRlbqX4FoGNR2eAYKDiiAgds6SVTo7TZ34Ga2acXIRh
52Zq0xsYBllyDITaAisJKw7gZvV94U2lyJ6tHJZRx+YBak9f+cxW/FoNmM24M+8nwFlLZsChVaNb
RaUgbRhtHMtaYAR8Oi7d29PrLFmSOpWlLaVxV2REcpEu51pX7esOAd+b7pgBXBCGPuU6ombxGaGE
ntphMKepe859znrcG09cuHJMt7mv24qv+MRPoJ0bbdwuJ6hJ92TdEz5G7YssE5WrIJLZ7DZSG2Qu
7YxkIixuI5o9hGvJrsBMaAx5mfZvfanrJrgW0InI10DKpy9yQ2laEnZULaX1ldKZ7u8CjLlA/gYc
GaA4MKNVOCAGjqhlOAmA70sOU6EvuhEEOlrwE50owx6XQfUSf+STjnt3uO9++JEsRDR4JK+nLGxp
P+qfndjR/ihyiEummu1akZ1xrM9UqwbaN2mPRNvq67a8HzoLdXJZluvSjL8JOB1xHr6jr+iR3FI6
8YKCrw2CuPudaXfTderFZSbBoCGectTskyOUsFE6IghuIWyYdr0VV2elDb4vfai161tfXNbjdJai
NR4pZ4PlhtFXWSebSErqcJv+VyB4wmAXNOhwZNpUmQXlhKgAdhUrGnEtrU+XYUsftn8fE1lnURFK
tACdjIl15VcI/ut/rwh6J569VxvKgSrIi53T8mTvFYyO7fs8W+YdM/0Sguu4+CpccSjf25hRgTsY
Nm7NYhqayiFrjHxMWVNdbakyu7GpDPjTdRz1tQ8W+u0JaiWRtO3v60FI6zc32FVoMRTmrfHY/GLM
sE6sTopHYfhYU1Omw1OfXnQNNz/YrXurZugl85tuazDqooAZfSUf9ZO7uWzpFxrhB0MO8W9vehmx
7wweLALeBa7WgBb7RqBK6SmtzKpDNN3itmcpKuyeyYHcAoaCYknT70RyY/nJJCEOU/pUNkxydkls
r0kjp5PINhENO+TeJjejPlYAe8tmWcSWLDmUyon1wPfkNLqMnt/SJ6gigOSpY4t02aE2WldaFCa9
n9L806K57UXQTrq7dnhkRoir63H/oV+caMa0QbNFTbjRjfRprh+bLq4M1hoSbWffMZ/eooPEuoH9
rBgXFovvicvp60muL+4UNBWPyw/ElBjO0SunkU8ZTbxux7osUf0o44t5D5RRyMvAVOnbmzNd5kt5
1euPcsn46Bfmch5buOR6Z4oqXg1dW6r1E1yg6Kv0gP9nMBIgKATkYJsJaPb5W3KHZDxv9OFKXrQx
szAqdLMHneBxsRSoAtPkML0MS2ppSuD+xa6GQA1d89TPOJtjDV8GrCq0amMI3InzfZvOv7VJctD8
C0nABJydttxS8YXVJgIXzkiwmsx+NSUW4WSbCL70mTBSZvc1AlMEjs535j7+iDr+LA4RHUat5dHV
LdmhMI6IpQBZ1iAJ65iW2xlfdcFb5pOR9j2Kgrn5TTQzCaG4qaImUym1KhvLgZsrKq22bVmNBOxI
cZ0Z3qYM19qGNAOJpmfpM375u0aNa/4xqgqtzgc/LR2ZiWmevp7wPQoD/5Rpp2nvslTHrfJEvwyt
Kc0rZGN0rGoDrEDze8cc8dZdpHuESIAutdrX/PxqXbGlwg5Fd+48najjBTopW7hllB6LoQo33c8D
aRYkPWsFOwxqj3V+HJSRrEzS+MDHo9i6WkfYKq0ZMcefo/n9zQmCu/nmu/SBUFDhsVfhvdeqNM4O
/wcUavWz//lvpjU9JsE7MrD8m8ToJ8HyhQwsFuGTKNjmsVh13Y2THTsQbKwTljWz+9TxsQq0P3af
e45hxL+GztUiyoB+P6ahVvcN0V9p2bL/4UH/4Hq+cH/zTnkLtUv9WJzTIKeJvbptbgj9cE0Z9san
yXOg2I+vx5IiqBymY9GL5oDkiIEj/OEp4CioKd2yoPy4fLfqJIhg9ZJ9HvB304x03VDWhC4zKe3o
i24o7fF/s1XRqf/yBWRREJBK4Lqh6S90YLyYHnE3wh0p3azunKUgmBpQDipnU6I+ulh+MvRhVoMt
mbOFf4FfLtiQ65eLcyvwfRo09iILQBjsxxLIkLVAK+QxmZos2eiO7YxatI0AeMIblUd8yJUY6ssY
fHjBlskUHDYekIE269j3VgperRcz3/kjj0fwDRak2S54DWaoe7RadL7RaJnHZK0eg3ltzO/O0u7o
Jqi+sdT2CDo4s9razaFk/sgMPCyWmICYLGc1juUcic37gXgJNJJh61AEP8y6jtE5Rsbx+yjNoBfs
IIzwX9e8wTbckr4UdfLkuiagsB5MT8OLe4zc1fEUWauMN/k2z0b5Tc/x84W82HDdukX8zEXxsSg+
V5sn3K1WA4azMOt44qaVo09mMczoiTw07IGNZQD4x30wcBV8l8aN+WFSaM3BN9G0sT7Ew95AmOV0
hN6MfOm3kf/zPl/Ehuf7TW/Sa9q6p0LApe43x2R5zMiTGnzgeoSdx/fUW/17uL4drS+6GkGTiohk
HhLvcghsISbMG9wJjKdFn9broi28bxegTgYeKl/4ISwu1mnjbOFttrEIT7SQC0O3voQj+pLtzpNi
bNWKFYf2NqBP36QxddY+NM15O16OUEAkP+BNv1vAflUz/Hh2rzFKzTVLntLjWo5p/HZhQC7OTzP6
fHB8hgK+vR7gcy7RNYs+Q1bj8NuvLmYqGQhoUtWVquGzcgh5v0acjkwMECKEYStx3/vKthfcnTgB
E+rsRrnDWYLWOIA3fLgCYhEGCZLz71ci/6YE+fldXmSDF/GinZ8J4zXAwrgdCOCli8vn4mpi1vk5
qOxBPDA+iOszceCZZ0M2sSHU5Hcekb9uCj/v42Uljnrn8nF9MDS4DQC7lvobGj00CNF8NqMEPJsc
ePqEotBsGs+/9dl30Fsc31qR/THNed0Rft7Hix6n6ubCrSM/ijHpyZ1kLAFmdvbqeX9hkYkvdvzo
08Y9UVdlhEb5O80VIRh+1x0rZ7VXvZ7oP2mDeHfOYbzLAxLq5/zfr0xqb+H1FhUd+5aeqoqyKL6s
+cpOuDSVdm2DcOC7WLLDAAMMbStpynEqQJq4oCcf82nqEjPM8em0fGfZJrXj4l838bLOxVKs5NeY
bE74zSQF0/ExK19hU9Qt9B4fn09TcnSHepVqamdKbzzclN+G7c9n8LJ8dXVsmO+J2qq4oRwaxPKI
lj9L1zM/NMab3RBjm9bgVPjoEbpD3qTJ8ZFJtTYFy5sL65M9Rad/fLeqiu23/u9TaaVOrU0QKm7+
+w81lxDJ11Mh8mogGrskBNqJewPH7aKgy/H146hJo5OG86h8o1vp/bae4+Xz/678Mo/1qA67lxMP
JN0EmwP2k90Jk2gx3NbfQ9XZapxoNIP6HQPirWBCuF/lOD4Mjt0lsrPPwklA4iy4VDi2340hgsuJ
dKxJgCaFfKsjZTIGZ8wtNHNCX736c1wAv3H91r8wPBMdgzgeETbhxJ2zy+nba00FB7n1kQ9Gsvnw
CR9BpeBN/z0VxN+OPz+/9YtWRxTKR0/Izo8FDWlw+MaP7R5NsIlsAopSfb45b6FX+/UF65rAy9V7
TMG/X3DziNTmXJ0RqHYye6W4hWJroYVS6LrIn8PKEVqNCSw4HOdkTG/wWEM2Fuywu7ji72vyzNmX
pikSEsqoTW0Pt5XvLFojlTaYhj0PF0p7fNjKKDEdfKJ94Ge3MRYLZwtBB06HEWuWYLYMVaz4Mbcz
MHWGXmPMKu/rFsyKrvXpAmMaNGic8XirfW4yKxAnwva4muqhMUU+2dYdeG/sRhFHjJYRnXAzG+1z
OFwkpB/4vF/e8+T2fTGMGVgXzHEKCXPG3uszvXwOlJT6LrymGb32GV6jh+15NsRIF6OY85IJ2HMc
uf3T16yX0e7pmECcoeEsdiu4+F3jkHDLsvfkY5qg4nJJYdEdE8yvmCY+/a4W4RdaQtA6nAz2ZJs3
VtieEe8q5uqDDxn5gQFUTOgY7X9jfDhowO7mgTNtaiy+6CbOvvQj+QTQj9x48El5z/h1KxAkw6Wu
M9vALa034uRldYEF7Mnz7Gd2d47nG+ac150HNWpyuq3PMPg6LrpjvGTPIks6v9NgjWJEq/S7UpzS
Ib4OQQjYpnz2H5/gEbQ8uZjeOPFgkIquJJtQ6nVA2X2H+jxjF43sB5/Eomz0hYCSsM26eHhTddKW
gddipDBXQW69q+xdtMG5oFL3jr2z21tIgkneXNCM45YXXYdwM4HCVOt8OD5TR5hdoSq0PxSmdIEF
+6iMGHc7782c+3XlJ9BIRrOKuZ/eTpEfa1xYKs0lvWrNQjO2C6ipxgTJKGXk5c2SJv66xv+40MuR
QLtE0jOWYfitJAj3spOjUcUmiwSwx4IT/7+/1u+76o+rvWz8Ra5WO6nNVw1IkJDI5Fz4/ox3bwxM
m6WkdSj33h97fl22f1z1ZS/vpEVzC5ObCnVgY20kqHRm57NHflIJwYYjr5+YhDmcTLL1dp/tvl4u
8FXQnTkAHGUlVYL3JvJGf/fYX7ZWPevpoVzyfreIDRFKoWMbkBFnqsjwz14zv/a1dWQNZV9GhKU6
BcbuJ6vVhLYNjgEU1jHw3h5yMj1sEbEAAG3sDoV+xwCIhsLw7It992J9QhZiPnzQAPYgO5oonU+z
Lku397WGKQEaUU2hpUjP1kMIQ3BTd4PYSd34QCCkLU7evP7/ghKiiGUlS7rQU6T/6LC73VTuPu+1
vFgF1EO4Wcz8r8+zmTvcp2lONf84vVn/vuYvStO/r/ny8rtNKYpJlHFNZcj7D2rNapzGyhCGOePK
Hy+wzK/WkK4qm3bIMQ3WRWYQomKPpLMNljsygW6xAsYnxV7ievhtBStW+9iY7mwvWFnU7OYwCDxg
He/Nvf/Z6P4+6fx97y/nv2snKmVFuMsLWHMACrDyt+MxVjXp94CnljoT1kFQ6Tbs5bg6YTH75gbk
/y5Df9/AyzAtH9lZ1dVcXnSHlJFYudPhNcaxB3UXcIPtj5C3wcCmAbzDY8tuXCzECBx/O126vx7H
f0zhlyNBN9kp4VXIHotacMGQTjSqi4GS2DVE18RC7R5B/qIrsCptgk9RBu00S8497eJcmM5o757I
3+xTYYeXPnJA7HJRuCL20TFDpadxMhNQE8W57mx1joYoosZs7KbjCGI/kwadwkVepIjug12HhGQa
rXvERujwyu/7qveZzG4f+bSk9JzXcJ/hToCo1n5e0mIysmoS7T4wOTkbyfKKxqto+YrizjpRNahj
+uXQ+6DvRUBF+EJAl8EQojE7t34Z42XmQPUDO7ov7yjeoYF1sG62YH/ndE4AfO99OIMp5GEQfsjZ
KuwuCnOoDkh0zg63AgLFX2gkW9b6/FztDjEpLnQIWgYs7qhjsZ0r6qhbD5U40ApDil0dqF+3r/3m
eNpUJ/RTBdnF7VMBU0dGEtuNVwVjeSwAKabjc5+iyChhNO98wDq0D5e1TlCSakK+g1sOP0ilyU8v
w+05iQfHHH4SbL4bB97Pyi8hInCmwDRtkR17m9NHIxn5CuVnJZuoRW2U7P5u4qhjnAxaBoZ7SE9W
b1wMCo5JZ1fxT9YBM0k2477C8gf9CbvUYXfapjAsKi9t7fLokVv6sjtUXNRC5plfg3hyXz36MqrV
75BIzkPHLmjNQnC8Y2/MCbD53Op0iXHWrUpjAx1kASMeL/QdIZ7bE6jkIYbI0ZB5WFkHOJ0kDGMW
vZemNYu0jCJEmOJOGA+5uxpxX89I+h2Giy2Pc0S1untH0tw46F5bXW5ltTqolo3UmxV9UD73Nsa5
l2KXdWjSwKMDWuQZ+jTK1nc+s8sp9jJuWRiVGfuknQ4UKw2Uif4RspJxOFFg6ES8kLHQR5/laTEJ
8pGj+27OJ0Xj26Txx/EUBUPLevKRsnL461nZGNwRLjcr4JMDbry8Divgcf95oOtgkqGNsSGNJeCL
2pTRlJsM4jW613jPd3Svs+4q2pScbqncKWZq5E/XAUxTC26uo5n5hpPFMHelpTg4z7Cg5qpzuKPB
iW+CLTReA4KTkCrQm9K5Kyuj5yaL53cPM+AiMWB46770Ac0YxjALtuo2AJhMDFcLVO/pVWtmCe6L
sRw8eXBLZYW9eT2rh03H5PTulft4xsJF3lc0KUeqxzfiOUMIcCrrMqht2bpYndndVFbF/DJJbHWd
uAI0tNBO56c5tO5bS+Lrza4ulzeFzz8Oon/CxHdg/73JzaXrhnTuvOhs6QZfaGfYdOBvq7w04bOw
bUONi00ER2ArjSsNGrQrTzMv7MsoXNCpNBUfVrYjgbbuVXdHL4nmCiQVfpUu5ohDbrFKgXE1q/hu
bMHI+3TCJ+EHHUn4zE42VM3TjGax4twRuZ7nHbSBFgQ88olbCQAJQBZmeXhqdgxlVAfCgVVhdPev
kEzQDsJ1yTj0ZC6aUDrkdjzv+bhxo5dA8PA45HgNrmkqVtsShxlXgc2Dw6oD394tPQn6/PoRYDg5
0BHK34bp8mLTrlT3ZQ5vMplEgfi1C6L+Y1249TE5NiMhdx+ypa2aLTRSaQCLBcuKDtLE7WMRny39
ZEPIodMtrugiaxYfY8PRIV6zcGkjIWNt9YzhRjlAMi245+eqMJW1auI0Ka+QtEh0M7UVVN4n3aVb
j/gbJaZ1qUA7mYSKeT/v6bOrrrylSsFiBEWtpVnSKPfqAw6MELPH1Sgh0ezIbUgWPFlWUBghgnUb
3Z0dbIW8crtONqXVzl2j5sqdjD/fR/QdIzqfon9h2IROeB9X0J0l6wn/JekL+XDHl8KE4eZXsnO5
O9nTjTH2Gyqg1D0Hnm8YjXvXASaCativ5LmGE+Bhp4zvEEFxC4ApX1jy5Oo9LyaS8XCdnT7jeEMT
q6l5CXnlRCcvQXnz1bikOUAsSRzkgKj/WTUrJ/2sHHQ14egy4G/Li6b1VoTV25ukXzzJXo07hdHU
lEt5bj4U/6x4Mb6oD/TB9C2NJxRSnEu19RVNK7RzweKfDaApi+1jcSdh5+TdxRm43B1lbwirpqTf
2k8+ChjWsPJAOmHTIggchJJNoZxAnaNM5uXP/33qk3+FEP73vPCKEalRVtxjedcsYIcgRi05C6Pd
9Q9Xs4vUIjEVowO3LIahMMFiy8Qc31oyNb5QFVH1edpCnLwLitJ+O/OriiaKsoDdkPgH1/pR0yVp
ESlyRqmVDfBbgeGY2MiqDbqhJiYyvszWWu8Fu3KQCvvl8Ol9wYQyC28yeniEWeAybHx0vQHNIy+y
Ph/OfQD6x6bVzC7GHgIe3fK7H3F+b2h56A6rJy6ZdNZ7fh20GASuo9SxmRMNexN0dfb1TVEj/Scv
DQOin1/w5bSYqnl2T89ps+BafoevCLxsZwcd/mllQr5p26MMh46lEmv9tpL97ZWrKo8WW0dCWPSX
2rJsYuXyKNWaKu/Cto1AHyxFsSRWVdRVrvbubPzuei+FRVWWuyJ7AAZugPOuRjGA1YqHy8n0Z40B
vnKDLOwCeMDTxprHhKtn9mmytUaj3vEtVPzbARk/N8ACHVcd+dXXMko0Qb8X3WiBFagvOhJmIPoU
uq1gYq7thHboovxySjhll1U06rnsJhQ2mv8Onf21xP95Iy8n9ev5qV10kRu52xmeR3caTtsK5BM4
inNjjeJ8Io318Z1tR/A0/zFrPo93dCPmv1eAX1HLH/ehvKDEF73zuN6LXTGu5WEHudANRtcuZPJc
vm8qB5g7QsT+rmOdSIu+8POq8wY3/Q2mVjWlKwi6wpj80xT6Md3vDSm+p0ikdM//BK7U07J2W0Mm
OCxvvusvE6+LwXtPUUWB1JU/vbQfl1KvUqbtbky8jHKUUymrSuyPbqZu//tC7bv7ux4V/rrOy5Av
xS7ByPdTs3gS7rMAGwS3A47+90V+w/f/uspL1VuTWXuPxTOtFxf0i20LSBA1CecufXLmANVP3QTl
0zvI7Zf5/NdlX1avR9kleEDf1Qv8bKwNcT6Uuhyhrc9sn71dPcT/QiF/P8qXaXIm4UrYXTo1rZ12
nWxJxAQnweLDztl7V8eL/63j/7qa+jIZHnfQr6jHd4NCDSg8PttfT7M9iHberYrtEPjHEHnNzBTl
p1p2ykuzoGwqKMFOc5TOQHoap49sgNU9VkESxv66Fbp4ja+RYwCtEFTHlxenD4fTq0V0Ey021Gw+
8Ou/B9cvkMrfT6J9Lz+mSq8pyiJRGMLtk0ghb2x3+M7JsPxwB0Kl2Wq2LVcHNDvZo7VCn5zyGmuX
9Ovivnstv/EDfg45tR2SP26mjp8PTW9uT7asYYWRU8+oBtlCWh3G16kDbj7QMuMjg4jbRlnMYVm9
WaLejov2yPLjBrRdnuZKzNu62+3CodMhuAUfyBtM2f/3gxd/X6N6si4KWC8LvZft+RLWRf1IGPCa
Ma682B1kxncerN5c5fdJ/L9XeVmhwlseYugXtl9Id1u8oAjwhwtokIJ1noZvk9p+H+7/e72XtSoX
6Eb27n+mMXZinDXP7idWAnNWKVg28OTuwbtR89vZllHzv9d8WagSQZO7YRS3o2Y3jRagUDGCGGUJ
sjJFxNtQ2nb3+IZgmlj1n/yBVQUvBbQ6h9qrUFiVlHl3Zlprzfl29X73nl8WtjJvOo+4+fOeZXb/
DgegGtFdaL1jiMj/vhL8rL8H76nUuteTHj3JelSmTYtOPomLg7Y7KWf4AQUS4mIMP2gjIUZp/WxP
iDpo2kP8BsfZzGGKnYY9kCr7ttEW/18DkaSmv28u3J3UrGnX98oat9jN1YS4dTFGIVYB0bsds52m
/110/++IEIWXRa2LFUWuSuyYN0g+8HmczCtQuIFlL8kCQCv6Jn1K+W0/IRKJk6ZKjJP4etbuKvdH
mj7TJ969SRvkdBmsmra5whqK360Ze4TzzeiXShPwkvN2Z32l3gRjWxwx48m+XmT70XLZn+Kf+Oax
/7at/ryxl/mfd0MpvKUs7xGHYPoLHZqY8aCxqTzeP/Z3F3uZ/FIq5dfdDVNTLLak/rgIxFmL4Dxw
Ja2Nd+Xjrwvoz6/2Mu17kl53uneuBpaD7C20JzUxHBDzrDfP8DewvQ28+n9v92UK54L+eGoS9qdS
H4Ay8gW3xF0voUoX+l04ZQXeT89BnRvb8gpuhtepmTmiozzNZqCvclewN7ld222KI2pSd0yfflN+
hzO6x3S1qb5jr+vu3Mp/Btu7zRDaZ1g+VTD5QIKhGLih90B6a60APgNsVBzBfQA1J/ZlTmlsoVV1
QO4AbAHXRwoHB1JsyuWd6JuM0KDSJSNy0Asuc8TtCHSBjq6DaHTan9aw7yEcDXdwry8uFGNX63eG
T/u5v3+IuOMDe1udqeLQoW4tsKE+5muI27hUgPg1dmoL6/O4650CVGoMcxjog2zWcR8+GnEq2kfw
8BF3iUN9nU9YYkD37ke9BWAc7HreHFfbd/A65X+8o1eAozw9xRuzs15ADGq9JKwPPNtO7puh8GaE
915WsV1UPnsdhTFXOOeVSG3LbKZd2x3j1wSv4c3VxHdf6mUdKyO9V6eKVI7j7GydRZIF8X9Tocwj
XSx6rgpYR3jGOSjp5uDA2xuLOMMQ5asTCnMQart+bgQJUUe5Fa/bUtuZYjpVcfHBwFBSjTt6/8c3
ykplea1rdD8olSI4EJlg3gU8aDXEgvry9uiZSURkUXdnnNOxJAGoy1/UbYToyeheWp9NRiJ6v6Zc
pZVuXeqvCq+1tF42kU4QwOm7BDq97HUZmooGfTZftiY7O6xR+h2MjwGSCeMh4iguzbB0JXyBEyx5
CJYxs9hGF1Jqhtor8C39yLUpNk0dINjajEPGGyIefSrrV+d//npP7isdq5PMnsUHktscl5XQk3LJ
im8DmlfhY5yUmJLUGImTPJTlmDbQ7akbBSxaw/0i9LKo6gu3kXD+UkAYz4To5U/Nq8+yBX/Pfp78
8t1b/nOo/c/IVUWKYpYYRf8Dk/04c+JdLT2enRA/wXitlLM8tYnJzHvY1U539cf9hr0HMDbxhVhi
RTUtp+CBXAxtOUKf21I9k4IBtJ3yhfRqqnRnynmQxEs9He7OjozEVApODV0lXDZpaTjCrc3gWd3l
va5Ni/ty9/i8hd+AmipU2P9D2pctqY6rzT4REZ6HW4+YeS7ghqgJz9gYG2w//UnRZ3e5tNxo/7uj
btbVErKkb8wvsx0VwdAnpJT5/XBCw2yhV1M1XIBwLc4ZufOfmtgI2vjOvqkAuIZGfFLysKoYLnNO
bu58owcF6a8rMGugIzC/CgwtMOOxPqylwqsC6hCCDm+tUm+qCR/RQ+cSGT1kyPmmhjP9EOyNDKgQ
/DPAp+b7SN9BG349ZiQXQl8sDi5+KLQLEqIEiXKPfiTckkyuJKw8nkojojxHUNotAE9ACh1mijOC
GBM0Xl6bEYE4wj8uWGddylH66qDRH1esO57uy4luaCMndyAc6CG/+ZwcotnMFO3HfATdXmvIqn/1
JPZomSuSLnKCqorQVP4d+IW+rLZKcn8gFkNnEOPogaPPPjWkuJi3u7293qv8p4Emq2miAlFfXhCe
QUPnMYViGXJxDUQFmMpJDnksvWNqo3m4cRxnXztAGx+hDGM6gNkYAMOL5uztAMjX5GDPbDBHNoAt
IPf2Tahms7R2BNaPo7yHf0pqOSrx43DtQKUFJJO3+HRdwO85Y322lozApaf0+PtjUFc9vFyVQJKx
nrXHvlsLYsPAFy181zYOM8w5jc66df6/F71/L0peQecE7qWgxXyBRWNjdyQQevAGLCaQ67QFwxx+
/d8T3N/LkVSgs9wglh5lqbbiBrD4aALengP3Lc0r72KDpfK0joa89/qK9Tjl3ytSduuqpUXdnrDB
vXWEjzGBlvIWSGRQzr64wzEjrul5vb+XoyJ4P3hIp6pNm00RTgDpzEFoAHzBedA497m/BJHYAMTS
EAsG/hVjXaqDsRtUklQH0827xhvkDgRWYNHLMaDh2ixlPLiepPP3z6OMWpzVUfGIG3LcD9MC3Hf+
0cycDRCbq4ViLezJhHPs7dWBcjgmYViX7c8A6ffqtGlL8kJq73/d8ONUnsyPGSAZ04+5Y3iuzY+I
kIP5fhqv16zH1VMqwtI/2C2OOpdAV8o7XwAKVAGu1thgAUHzXF2GgJENFQbyvP8ldxajvrI+AO68
yAB82gFgQf7mUFFF1RK0HsbG+IYlm90qY7RmfN/+0+2sS3/f21U7le1dBGlxMBkjIckwFfOBebnF
YAdca+VMgPExbHtkrolKBstzkcf723P9/sbk+DuPWw2EUtFOwKpV5n58vE/mH8D9OUhiXZRwgEjj
NrDWa4thU3oc9a9laSeihNlDDWssGxu40NKI8MY7sGShQZC89kGG5O9syLTX/Zbl52s/r1xnu7n/
aJLkhnVBWOcQHN0eeFBgkxdE7VEAnO7rtSnrfT2d9Sj/ENViyw0aVDurMz/8TsYN5pcTlxUB9ERc
vz8n5RFuTaMndxHbAmczvPJ+Oq2to+PcXBJvoRmJNu7FmAG0VzHl7QTGDXrCfTuftOIj/1b6uMCy
MYa4rrE/ImnbgEHxs4BpOthbc4gWJOPZMFel7i0XKE1zbUqRwHrD2VEH/OVuOkAqxiYc4QFjAu2V
DIdYS9bVJSHEixfzbEl39juQQzVttQqGYmohwHhC51fg4sJq5hrCz9brG9TvnX6ukECFNPyJK4Sq
wE4bdz/m93vYXxVzIBuYX3cy0ebhpjXfZ0NzzBrr62mu/7pVz2Crs1MV3Wb/+sDJWvv9dD7dEGC/
NzFg8UGzzAzeWcjPp83oLFcIGWZeH8QCy7yBy9Qia4VeBJGZnzred2qCPvNTAm4JWFQoJ2I0frj+
Gsus700M/avzJfe98zOaos6QWOAtPcwxKPoHtjOtlnPP86CI5U7sSDGgskroLgrkTizYaX8A2zlt
KvQR7jUcEY+PMB47U9imwHLdBZa1h+RuMYe2WYb42S/q7BYzrZL4eJDbLBtT6LVAfAYxLMZFbWA0
95ORzQbH9zTEft8rytWG7SNS8xw3ejdtzhh3ASwfEIYQkENwwWFpF9CYQjHwoLYY+TwDUcKyHn/m
ib9/AeV0776Q57KOM8a9nnur79XzGyMlbQxrCBYQ4/Ub7pmC/L0eZa2i2H8kwhVfeRw3UESfciag
YAB87nG14fU+DDQNPt8C1ZpMEvK83pGisu412dOLe/0MRDonHVzCNKnJzSLQkWN9wyid532D6A5T
tvOJOpptL5hQHniEY2G5Y7monhrMr0/wfP3d5dNMKjMNn3w33Vc7kiIPjA/1bbOJv42Var+9TQAC
tLegzrPWNlruhwRBz2GNE1mONcDdB/Pp2DKvcwxswE2zToj17p4n2Pl5iTwoNOmCE3qYANcAC4ww
7EZy2NL4BKvTIX+3M4s5lNFTofn9VShjE2kJqSogxLX+SpvjsYO2/MQGvz/iLmZ6zAhHRMq6XIpT
EHMcufcQeZHBbUeCzdMOOhsY/vIWOAVMbzh5ax60DOMRJjMeYvltkYrpYy7Rqpb4bWLYMUWnEo2h
zIBDW7hFYTyct0m4mSF1HpoW6wUwPLdI2Z2mBZarELB7xAwDLIkxTtN4m5DQGmJc4KF4/eqZd4qy
MtxVuHEJsa3wJKcjwjLsExHKCtxVoTfJwdMyHDKWZB0wZWhKv1LissQWZYPcqMd7cHAcAw5EdtG5
ONsHlAhGZ7yp5XC8ZA2rPp3FCxMjUYWoux/f+LzChpvlfhykJshkMKkSmI7x3bqfh+QdJEmTg0Zu
FiuJfwoqvlqbCpPSPCi4+x0vKd2B3L8F6a8CWlJpAfarZAYZHAwuufqB1RNh3WeJCvBvQlYImFlG
wQnZIphE8jkGIDZwKK45S2RjC0POg7b9i3HO5KG+2i0V8BdBVp4eD+yWc/eo7aJlthDMKTQXPUBc
bLfB1JZxmb1jWHfMuNXPF/pqael3fMRXXJQ9JLxgZQroFzRIMb26biAeND0K9tzbrFSwNBtgSj8o
eyDqNeMAmjHM05sjlPyGGGxjenPyjV/9IsqqqfFD5G4NzgDVV+TtG4+Y0DfQGmA1VuTAsCESZb/U
vAxjviIWdH/Z3FHqJS8a1DZuuZvNHh5zDukZ3lObE2Ug7GQBNW1Ve9YtOo5J14o0O8kJCVVgJFeh
S2h5kSO7KPURV30dQsnDYVyvnl3+WpTaZZb4fnQTsSiEJIy9aiD+9lx0mq8WxtJgtViFe4X8h692
SZlKuRhEOa/n5fymgcR6XkQTXf0olFUaTG+6rX8osRsp0ypzUvCy8k6DoQkkuie7BPe3/FYPVoFk
XfMZ4LEQLMuNCLGEf1tkt/ci1w0R4yy8HoIN+E1M9hpaeinkTsCVfReB3cdIdpodNCEwThy4qJtx
Ju6k+k1SPm/Nm6+BBSt4V5Rh1jrCdSScxpVmpdUiUCdX+Csl3uTyTHiLIXMmB2stGxUROjqbKCM8
7ePswjLwPXf918lQBv6ancJmoOBkOFc5jqdzZ+W5QP9YN8ed4GTOyyUzNCIP+sXZ0IFjHfsnH+Kk
5DJgfgSFblQWVqiqP9C1BlmZbeI+7BgXkHEf6GhRiK8PLfJTkvSO94oL7pABhuU9cAl/LurRBLxD
Ee7/8MpcmHHz6ThQa/30IUn4vhDLMqz5xsUAlIeBc/tARh7/9XKUHU+T5vbQU+wzNRCPo+zWgulO
hD7uxJwN8b6XBabmMXPB+LysXVI2vL2dWv6eY1nSw9mT9Hq1AjcASB8mBxhNjZkB9ZVXu/eWjjzl
/KI+crJRuAkcJWRpVqvBdzlCb0YzkOfBT+4g9vd6n33lvl+rUnZMCvLoJEvZM9O0gZQnvBauAoK9
kX1eWizarucmXr0UKsDkb22TinUuohGHbdbgcEYs4GH+CxxMSLZAD7XAe5mBhQ3DCHg34EZDdsN6
OwwTQePyZTENRJFsOrfwWB3nG1meK1kTFJCHlTFmeUSyqVebpiwSzwd1renPKwzSFsTyexA3YOPA
3JiYQDM/3yY3D62w4fI8/mLGX38i8vjuCdMhZ3IaXNNKw3u92ntr7gDxtrqMkbGRwWlzvMv+J/sr
CYogkQ63rFNHrD9yiY9vMcmiISkBfWvPvQzdh3Ug5eORNcSlSvavb3EP+hJ77KxJOUeYpFCR6ooj
RoIUyjFi8a47KBv4QIuDOwHmiZRMDu+E0xmXC+p8YMEZfzE1tfsyml+/hDrrIqz8mi+x+9TYWUfe
2jirleJ9IhZJ7O16ufz6er31voyisyAGG3D5OtHPXQtPt1jH8ZJ6PXKJ43SzOVmeK33xMxfQqhWS
NwuzU5gYW/zLpYkN7SzN38qab3jsdYcqzfE0ml8Q6qXuigRBxgHTNRhnuU9J4sjKo/oqob92TSUV
AZ8LelaGWBqhFyaAseXawPwtgrBiCN9gv49GGK1cVsMvRH+s5ftDzr/vm8JRTqkNIz4Syc6naCJA
hg0odXTR0SDBUJO5RKLMxNX22pDOipQ/Okn8xb8qEV6V9VGtIByfAkmDweorBgBBXCN4xgREue/h
fjRcg9iT0Fwu0VVYDttFbAwTl2HTnlbjD5vW+T1URhHd+UbQQ/weFKtAzkL6RJD+Mo4cnMgcB7H6
FlALFknLHVFBbj6Q0iazg8kZxI8xLmKvs+78GMqJPa6PaxPpAbHn472AVhkc2dX00GFxJ9cJMXTn
/y3m66xJmbny0maJeMMNhJk7otnwvAMEzmGMzC2EbPDHLM/0xpmdNSkz54uclEo89jk9zlF6A1po
CbIOwhAHTgyghU4zUExqJuvz9tSCfz02yqbJaqZzfEYs+hRcAZ6zgptuXeQ5OE2kOpjVgCK3xThT
cmYvLhjd/0yTS9DmF1wwIjKIFAuMUVPwQqNS4kHCTDIwX2/bJF/22Q0sxmOje6CVHiQX7i8XNs29
48fA8CK8Ng8QVMLpib4KqrDA6Rh46oyHxTItTyhTx6gqYi2mtwb2PNABZkCTZ0OIqKTFQpugygqE
FgFnsZwI42I95/Y6i94vGINFJChu9CFihPkG2jae2zYW7vMI6/nrZcgZrDCsr7HfvVd0XxSwvErw
OVznsWw8RiSJJrd6lY+JmqhrLN4A2zDtErSWyNp2zBSedcqUCdPlWhGbipgwYDuNKbLcKZBwDty1
e3IwmemCMR2dBnLHd5WhbBkXvDcI/XnMNJmh3lzSQIlhQKYIWXiUxlaY3UNnxySJW+ggPFm+XrFn
+pJESUA8gsNNETCZ8Ntf10IbPmRevSNUALO746RggFAAdIRMrhVsWS6rr3L/aznKbAj5PRDuJ/+B
ce8GCgU76d0fg+QfGXE1CcCjtiggUxUZ10VjsCxWv/H4e6d0zBvrVREIoU/qXegfQTMWNa/VN0DS
nEdCA4yRDc/nHQuV9Q/B38+yVECk3eqqLZSBQKaPpwg/56vAWrmIC6AdA6LW0dJi3uKnLfrTTv6s
SUVCOprCQqEUQIODHQ+lGIuAQ6A/xZpn+QfD9LMQFfMEg+AmDnhsbryvLVKyBgDHAMXbAaAzkwWp
6+usdy+PRCxWxyIFfJlUxQMniCzR8wATfaIWRJvY++HX/2Z0f/ZGmYKmPCm5khNLtG9MFFOOH0A0
Ld4OoH99Jz2e1w+xD7Dwa3Pk+nY2V8Q+J99bfEqCVwMOEy1W1GRheL6R/pr2+ztSlBHihy9W1NLX
Zv21MhW1FIWYZXdOwSGOURKf39cJyII2J8/4Ds2F+4ZOpz3aYqjxMR7GaPkQCnxW06e/5PBjhiTK
DJ2u3KUOTjUB414g5R5geEUEICZ1i7G0eURgLoxmn4DLO7Knma+//D+ErT8HTdkk8ZEOwlLUBUxo
gCsK8AHClXr6gpzGMJRQlIf2lLEwDBNeb3l7Ww5HuHFvM4J7whc5mdKK+YCl/ujq759EjwGrmXKJ
NAU/KbeQMyYTIDpBklMsHAT5oIk0viHIhjnkA0JpyZndEXXlpjDEL1on7nCbWvDPZ6TUzKiPfIoX
hoUeGtbE6nqL4pPwbLxCsGmh6LAvHhRYNGNWzPA0TLs+jgC6WK8BHR7uGI+S5T+eMOvOKxGCxk/L
FO5KNo6S3XogFAZrCGboDNC2wJzW0xCgUkhRMy4Jy/bQE8CRLz40AcB9Eu9+ANbiggMKWYS5/C+C
kN7qzM9jkCk7l8ZSWWdPy4Pc3SE9Vw/9C5y1aKI7w2wE9WVKisjroCXQ0S2hi4yCVg547sEJG9SL
gUEjSdIn4XlE9Sm0zDHTsPY54u56lKULM1n3w6DFp8T2EL9DWsvazFeAihZACL3PNEAYQHPPasH1
AWhAYfuzT8rORUGlacl9UG8A2Txi8nFTv0F0Z/UNFBooAyFssQTqPHZA/eFbY3A4vzYzvTeouzxl
4rIyD2KZfOYKPfxnfQJIZJXg7mxY9uV5x1ivL5bsrkeZNblouUYqeHxmGPW5A4zQACcLEkCCUHgA
KcN4m72RTmdBOsAK0nvp3/L4gca9MpKd5qhhlAIiCjEUMyFGM8zBiwbpL3NgSQig5V3B7O8ybvJz
GrZjHe4D4XTTMX6BAgQpqYIkzUPnY2KgK4B38/X6A/emKt39UlGWWmtlmqhtvcHIxOdgDkanDNOl
5VyDuqSoWwJovkDbGTrc4jI8BKMtxFq3a/AN17UrR0awxMBkghqIzIokGAf/dC7dr6BlcaTdyMHj
Qd/MjW8TzCMK6I2xXkIKgLFeb/2++x0oczW4FCFX1Q1Z7woQ7Y4010F5bKEWUbyF7nedwp48G6D6
ASCKHNU/4ChYt6/PaHZ/BRWuCUke3BsNzwvYaGELzstsC/0GrIuHXWwhhm6dGRsXGIZMogzZSX7I
10jAxsdTxx+CEcKbOygtewsJ8wWQ+zKvznroO/9Fc5F10SlTdlJiJb4mOOJxgnFf9MAQq6Acgf4i
lPRMc3BgHXJvgNb9vJT1UotTm4YZjPZ4vyft+5UrbVx7NMIFXlqsfgHzaVG26y5HdzlusD/g66fH
TVAZFXpCBJKDcsflfQZcZ/O2TlBDRDnTYtZbGC+IDr/4VvcFmXxeRF/PwQJcJw/gTswToF3BRCuw
Pi4dVlVyUAtJibsLuQeUSj884OeQ9MsmmgOMd6KT10iHcJ2DpCOouogE/nTCQabG8RJayMJrq70N
BVPAfDKRmpiHy6tZj79XKyTGBjokI5kU9QLMgm1HM9sGrXnlXuaQcIHLtkeY6jEPs5s1OYxgYEjl
7/r2tR7ZE9ddabD9xfAbxgciKuZlJFjCZAuswccjMDjjfP04zZheiGEH6EDNj6RwMMDM32b8nKM8
AoO8Qk4KFhMcHMMCiH1xevdjUqYv5tUiSTjyDgmE5iO20yGG7SHTCeXYOSKplUdSKBKkv9cgbYTi
wTF3MaDx2hP1wam6kY1M2b6B5rdJrWLP0yfvPOGaN/DRAXBfo9CO9iUrDu8DQP9akTJ9YV7LGCXA
ivspmCzQQUR4gTVtHDO0clCnYuyQdaqUwUsuaXG9J1hvMNzvFVPCqAQe5MQudofh/9g86J4rZe0G
yt8uFKQgNsm5vmF7yEDRGlU4He1KxgZZTlSmLB4v3uMrV2GDO0v+HAceGih7tPxRHTM2ibVZrQxp
A4SagwlwA71/CLcCyTGwhktWiY5lexVyFJ3woSquga7yJDxHquOk9qbljA1RrgKYY4uyL2m/I2A9
kwiSVYtgeFSF+L3O2rruZ9WlupVzSZjyEW9jmh8MYu2DZ6RzIsMKKlTsdtd4wqaPh7tHifmIjI5Q
vpKMH/QvK7deothLEkoAdcwZSWdvY6iDJA+D9bV7K2idm/aU2OjsWEyrS4v0C0/XmvOwvTawFrhm
JpKvHG+X+XAZrk2hLNZFrtuWj7CeNXagfwYFAZhHUmBGZnk+s2FQrPUo03RvTo2QBFgP6OEaYaGz
0VD+RMOElFzPkD9jmGTmB6Usk6begS1tyYJI1JHjATj8LBPa78MzOmH/NtpWKMs0EPlcFzLcJMie
4MUg0QKKI3YJuhFaL1AOG3+9toW9NZDulaGME1+qYXwi0YkzrT3UItxvBCaZhTkMEN2/XouV0ymU
WYLJvZ+qO74mmPT38wC9NpRdvxFWHw5bMrnF5ARgeFR6Kh8qR3GR3LG5GFDs6d27Gh+k0gv0AJDf
hJqTNLBZd4ZxSVXK7JSntihUcoaQf+Od4/SxwnjLp2sP3FkJtYuhyVyRtU3K/tSaIkWiihWt6fEG
qvM5Ctqp+em+AVc/whZLN7bOrDCBtU3yozq2plEGKgc6GrIoXiLoV4zAMjzo2hBBKBPQLvbzJ1/u
RbRJc4hc07JsJfGZImFACtwGeBaIFQmUfckusTDch0oZm0b7T1pkTXmn8EAsgAkpjKDlQxt0TzYm
0Lawq5A2Zb3JXqBe502qlNW512J4kXjyaZEvYEwC6BPAEhfAs9szGLr1kqASd4zHSR7fq49LmZ6k
CpKoCfE49/yeO4Oh3iNYeigrAkseWJ8hMUEz0c54Ywum5+X6a7ljvRzyRV/9BMoWlfV/3MkYpMhI
XGD7vG/VJvjWdx4+BdkvW5WO9Xgoo3TLL7LYiDX2DSi9c0wsxwNbFUjbWtMw3/Fal0tWRsrK9TUq
Kgrqa5MI3DP/nc7LBebfvsnQAKne3bwtUKc+iJKZJ0w+34vPq1GGiVdOcchfca0KZz/9AHJsAz0N
42StECVIQJVDjcWGdBI3boxzNWZaKdbylJVKUlWpVWKlKnMnzwniVTE/0B4hKkfOYjJrrJMBUNUa
jpWZx7HWpoxVnF7zRrrgcj/he0cUsoAGJaUsf4qm1ATA4lEBbUtvWQHqy5LCZeU3moSD6ZhK7l6n
SpvDbsHvkUnLOVFRWS0wa4diYuUBPPTFss79G5ZFHe14oMdoJxQ/Sk1KbqWA1gaAD8QtQP4sWXsr
xKJkqg8KN5wzQh3rS7fGTPmdf7BgP8tTZy2D/ymsMuwYgeiHCEkyiOBCbBKVO4yVBSCiXD/G5yEa
K4zM5x9CDE0TMTMLFblncaTzqRNBzeuyrsglIwVLoC023+RlkUI1rBZKhQyz2Z9L/r3gs1DfWZCP
w6CWLw8BwwC7/bOZY4By0wJ4/L/orvTb6J/FqBcMQFgUVUVeb8R1sAHNnXW1OKc9n1/v6R8qSD/L
UKcHUic5aoU7epgovqIUATHC78sYZ5dapELHKnz0IgwU8Wc96nVGkZ+X2hXbyq3ABPnyAhgD75As
H0N+8Xprve3p7lLUUwyFQuaDq8oDVFcDmQ3EMkYpPhCItmjT1oab258KRk0Po21yJNS7wHa+/gU9
PNc8ih0/m6XCigI/oKgyfFxcT2cTONpBOaCpQIqPEEWA+Prr9f6hU/SzHhVM6K2gNaqPC2pNgXDD
g/AwRBSaQIwgelnuWDnoP1Sxftaj4og8SNqwEGF5YOugs4ixVmT9z/jlE1n/zCaDnr6zjuwzMFeI
y//ldolh7LxHtI3Ua0AMH4R5phsU0I3TxCYZIpGah9jfhBU39QelP/ul4ofmUmVVnZMFnWlqIz68
fLiEP4WUrlAs4w+sL8x6ns+aS2eLqlyqp7bEiQJThhIdASUbxgQgAkBfmSnwc3ryz6jh7/3RY0By
VYqVkmI1EB+hLnnMN0pifCimOgZbwNw/IoI4rADucF2ReBZxNOMm70JovP//9ApEtLjXmFIECdcX
47D7Y7ef30YZKr/B70J7ioebObnHq+GBowJk8ahAjFChJcN5cOj/ck3KWIllqSVxAgtC0BQElj4l
VCB4VNYnid6eIwhMt0bM0qtDoMwWLwtSEtwUfkOGhSA/j9l4E1Zr1SwW+OY8Ci4oooHLDRqkLAfH
uN90Qz+WojKRE2I/SKPZcTJg+nDLIUE3M6EDBGG81x+YeeEogxWj3hLpKR4URrZJ2w/S5M5cxa7R
i8NQM8GCz8kckbG6HZpFLhsLu0FB3lwiuhpepsvrGyozr3/TP0RwPxeNMmpcLjdK1SCsQE+FlOJ9
Q3oYJJxBULEeLC6QWEIVl3nXWN+eMmZ3riqbyw3ffgxwAyT4LtCixqjrAtAYewSdlzOrofMPBa+f
jVLWLEqg09hc8fH3IF5B+wjkfagJIVB9fy8wSW0xvitjg3SXf3DnMkUqifHE1ULPMcOXRVpvztaB
TXhAWIjgfm8oCYKiSlBZBbPZb/fQ+iet5locJBhASNWCVBFIxXJ7HljW8PXu+ovfncWojykXRVxp
Io4PyY7seB/x6GLN2wmurk4aOcFqNtqa+XdqrWGpWIiC/iTzZ3WaKziX64FQZPi2xGY8oAU1GKJQ
s/qOzcXdlO3FAk8YAc5wx3osvSFxZ2Fy6B3/JOlROjjFz0NtHVhlJDuIiN9kd0Q4Htj8OcTK/2Ec
O+tRXqBuc0mMdERUIsBNzXQTzL/BcIoWIhqN52Y4BMKQYaME8t5fLUk5gbteX24cubeD4RgcD4BX
XiwPwZzHHT4fB/R2MZuUj5DCX09M2Byxf6/WpnxBq9ccp1e4woRmjIRYuMVk1A9TaJ9gmTiQeZhk
ii4DM9dhfWgqdK1ztYjTCrseH6cNeAbQWF7gYEludT5DTYNlHXrrQZ2DpTxBJGTKIIpQmiFQ542n
QXUNg8CQ4SZosjMyyOWXuGC2jZ4Mta8+MGXs5VqNxcrHNnNLcEEWJB0h1JGe8bERQM+NcLqCDCOY
e1akAFmb0Q7UULJpQ0JRN95mSK1RSQHR2xdzKK3fOnc+CGW9pPJRy3fiGkUDJK8wYMZqtUDjskb9
Ys3q7vQmm8Dwc+j18oJC2w9eiyPxdENWltn+DLHGaRh7BVOxqReqTGQt/rMMZS1OgnZXah6vFwWh
TbbEyNEI9Lm+DRJCi8zZmev8apxz8zxYPAzN/mI8ZbH3OXXWp6xHogUJB66CZ3xLgHTz58Aw5OMM
7/7hQz5zhQDDQAtNeduu12f0fJbn0GG2KsjR/XHpOj+DsihwVUXrC4jwdgRpoC2P/vA4z/HG4J8W
GFMBOeJpv0Xx97+YRiIW49XalEXJNelxamWsPQDM4TkHhTGZFTyxbn5PwFYNthgyI8P69P2JTGfP
lD1J+TpIhBCfnlBFP2zecRDCG59g4SeSSO9ASL92yP1lqc6ClEHJ4oGf3R7E+6Nd6YCy13sirP7q
y6IZP14yec541selrAkXnKK8jfGMTt/iHFqwbvqt25p1cgbLxM6nQOG/3iTzq1JGIijEMJCJ3x/v
0bFAug9sMTx9BFjogz1i1RvBQTNCEnSAIXl6UDVQr3XJRxK/GROKksAs5sUabxi1FGREoJ6GTvV2
HY1K11yfhxc0aZk1v2fd+s/r+/MTqOvrx8Vde8iQuQomIdDzqkdwVokljm9LHvJK/juEJNyG6GMu
9/dJ6BuNLUHVKYYNzWbJIjDDZfsG6Riwj1yN2P6e3CDgugoX6YbfFe+PfZLaHDSO6zd/5Mc2+PEg
xZs4gYW93c8D95QZW93iF/rkZIcOJAc9AQK7VgAwE2eJI1nGXQbz/+Q+MAK3Wb0+7f6CZ+f7U2+I
z4O2qh4tvj/8E2aFwSdH+GkQ3wFONeQA+P+XC9JvKA8LLbzIPB7tTnJRPgMoynjO+09QU5ptzfH/
oEeBkllnj9QTirkoxBblACqHwSIcSuZlwS/B6H71NGfgMfbXG3R0FqOfT3AvIX1BPugYzVtAyTff
l7cVQN1I9c5nIF6/vljzAHxvxNxZk0oUGo7LTpdTRgqg8cwfzlXzLd2Af42xtX5T9PdDef6MTmB+
5TKdzxqRlC4AoEAtB6EjOmyyTbiMWnNmj87LgcNwsP9gAH9WpRx8EvADfaARzRIw14ToBWhejErR
7PP0lFs72a932V8/+PmY9HzrTeeU272ABpM+DzbcmRupUFSe7TAM0DhrDBLPHyhArlqr9ohalnpU
7QCUFYvTJwcynXKompUFDXL3BMfXQFRVHokQAIZjeP0zezOIzq+k/P0j1UTMACvBJpzN+bfLe+aw
uoysW/U8mM5xp4M61MO7FABMIo3qST1WvNtEciK7YV2s3sSgsxnKCHHCQPRByktGBKM7zCvQACMF
sM/UnfBQMh/qJj/SANKM1xCpHvsWi9myP1T9uWKUTeJi7sFXPnysPozfoS8O8zeR9hzDs/ZWgVRe
1WTURzRepHs9cqUL94tGTMMOae3cQ4iI4PANXVuE32sMtLEW7Lsk3QWpp3P1Ex1soRy6FZW9n8cr
KGXPHd5YuVeExnoBx8LbWxD3nEFKLrIs/ROYTPvV7urk1Dv3h5dO5SC5CUS7L/egWzy8zpRdlhpA
pwN9iu5T+ea71700bxx/UeOrt28SIGBQY4KKUukK48FisBgRFa5kms4LI0OVLgbesXC4kT97mIkJ
peh1ucrxr9ePq7cJ0f3p1Osqs0rOTz4+HLeUjUtI6rSDBPNBleshwhQ89+3tNL/s3gZTCONYs3d0
JU3MQv3rA6RCk3sZNuW9wO8IvNjY597UAezJcwb4WJ7LeYsJxiGBCirACs7mju4z992PQL1KufJP
Vfa8PXtpdDxeDvPIQtEULGWcM5N3W4RjX/9FRNj3GLvLUo8xvJXq4NpgzyDFG+5wdyagI5dsL4wN
9L0dzuZ2c2AFV7C5vvsm/YXuCE3I0eAzNGNQFL2+DL3Fmu4PosIH7coPTqiZ4NmCXBkPF+wmtyma
JhidXize0BqSJtt6im4f8CUs0EWfMAzqjD82gwonlHutS7dWDDbRJJ+UE2XkD+uh6J7mgyVku0ev
t9ob+3dXowKJTCjV6E6OfAp+YyANPBADhZ6NegmhfdSYfQnGWf/RisozteI1sh4Z5Kit+cCQtvME
YyuojruTGW72qL6BWwykeIxAtI9ttPtl6caUXiWN8khhnkqHMz/8UeZGkFQCV3BjJctyC9XzyGCN
9/b2jzsfmOamk0stUC4A6W/GpTVGz4nwfZJO2AZtEQsVOAQ2uNCHUXtsvGe502IGVAyn8LR9HbP8
KNU0ATdOsEkmnI2UxONtVhD8pOF9YfqfiOfOGggbykvp83A8wL4lqakbMlq5T+w6mHdSMoeBDKMe
AcR+B5J7Vs4I7340xbjj4AD2EMZZ9z5hTZGhNK/yAFLTv6c88fxFxFXbRLDi4ym0OfCt04cxyGz3
Dfoc4GY3l7IHuq3IDJnheZ8h7a5OGVKuTe6KFkmPzd4fVjqkzTefEFSHNMfJKI/RqGEYrN6SVHc9
yoIGvBqIuV7De7ljSHM8qXjiJepSwRxg4LtRj30DDKSfn8+MC/4js9broW6Vd5vZ73zOB9NXoftj
KOt5r9pbWsa48fvpHm3fNkLXpMWNP3kr8DKCsvBNdN+QjB0GIzCQDWFmlmCVNi+TxhxfQV0/NFNr
ZpMywAWHFBJ4V+AyS0l9GVT3V1JmtszUq3ZvoAAMSVwITQbWIttkmPBnNd975367C1EWthGTnKuE
HDnUJ5E3m84VE31wZ6PnNqrT3ycH4CrwVZTTsiYTzyA6AL3gayvfWzLt/AaJfIzO6yxvqqjJN9wP
xBTkgU43vLG5buHStIkLOol4jtF9TD2jVMhamvGd6aFYP621y90vScf9KFpeOoVYAPreggX0nLWE
tCvj5fdSynT3SgWh6eWaxvnlGYTylgyR48j5rM3cIIc7WDA7ruS/e3Hb6XFXob3w8YC78WDHNDeY
OvUIPN2ebQFLPFtM/9k7qNPdHRUfXoKgSaFKiaovDpJQnhDI7YVoTqDxDUImMmprb5GNxg5piKLD
r3pjNrCavI5Xu6YMnJ7qeSuLBQkbnHAcmG1gzEtMWNsbFIHR/s2N+Iu3C+PqbMvjGop2F9di1Gbl
vkJi91NQRq9QlFSPiqeaMe9cL1Z9Mk4PK5fB+dZopurwHzezmgmtmQ4fUGt0QjudahttUuJK8GaI
DLPdXq/25Yo8M7Oud/ADLlW3nl620OUSE6CdIt+8u+/Q/ixGl1E2MCN7l0hGxUiGeyO+7kYog8ld
2zqMBXgLQC9tGSVR347NO6b2BFgDlm/qUe3lxe5qlOGrYnmg3aqnLYCrmPIAPEaW53wALZAZ1u5+
QD/hCBmFDahPldz4XgETlc9Rnx0iAK+HjiGB6jY0DVt3W9TvUOiP4UyW4sMk09U1cet42Ch7MZMj
npzoq1tHmVJJS3QB9Si4VRWTYXmAn0PEfbfc+OJuH1ZshQ4Tistw5X8M4/qXa53qJIWfAslB0hAQ
GrmqCVI98J6B+QcmjOkzyPN5sVF6SrbV0jaIsyteOR45HMacPCvFMt7uYJhDLgY6AfC+sJbtLYR1
rgY9vJpoOcfXIa7GbjoGYoisvPEyd7UK0N1BAjpvpoan4+jtbPNuokJPWHngnaeJeU6mX9YXS8O+
d7S0+4soc1eJj4sayMTcQeLDOpJbCSbRO5rXuIIT6AltMaWmssbNe6PZ7rK0eYubOr2AShT+srBw
BMc5yByQLKw2DzwYHIYHYiQkDmhXQMWpMZrSWN+/18vEfbCKKr2ojO5vocxcUlShLtaIZGODn48f
ZkP4O4CzAXQN2UOLSiwZFeQh+gOST4b37gWkdBenTFPQDDJNh94QboQFTgUMCGbbCCKlBgZCPfSI
gKLCq/ctHa8fQ9oGoT5k/AZWACVTBou/Nr4vRvgNf4kmgNW1tj7SoYPwdoWcAnNSywPqrxhKBX5v
PGTP2PU7O52ToKCq6IAB4bV2oqfCT8Sm5RHCFNb0Qx176BRxhguRpxhP4QCCVYhz4AKkDsYgmIIk
/+AdflannkArBQPJh3Yr2ieNzW0DS7Ul+FeM4I50i2XuxH+wAT/LUVe/uEKgYiDCGT3Mu1W9owTh
pIURntPIrHNwyRMhM9UJh5B6/6ydenK/WWljNZFviJPGXgrjbO5bqZGj7RKvUDG/2k1s/D/Ovms5
cmRZ8otgBo3EayZUobQu8gVGCa01vv46OGt7ySKta23NeubMTPdhAonMEB4eHqirOR0oPcNSWqJk
ptNKZIFAM/yk8ZJItH9uMLmKmCD+O8NKWCFs28ZndBAJy4Y3xk2PKenHMqaxKxiSNSGtEfAYEyJ3
zIK3eltH3R1jkjGB6jBaDbgA/cfkaGZ29c8DBP64a7b1ByCNOmhMMeZ9gi1OYNjatZ9CBTA2ATib
mVODG6+72qVvGG+Uq8H17ZyVbHwuIQteW/FCYKIx3niLc3sjhFJ2/fExIbIMWXEtXlNYpBCyiRt/
keJPdpvGDlxyUHb6E5AFNrBkKdma3S6mdb7NzqE1nAu7buh4hbaBobjxosSnJRKVoZdHqGxVNHnp
WMeu2H6DKyj3FGE6ilFRbq9XlmBPB6R2y/9GBlv9VYqMyg6hVXbmjegg3yazs1VHYf4uM3OLN/R9
uBCPxTJbylRAApiDM2ERpF2dNdrSrneifW60CzR4Sy7ZwqoY3k5nPowt2pKRQ5JtzCYnNAdawQVJ
SNL4Zevk19BqZNRlCnzeZDnvEUg3C92I1oUtfPiGtMvs9IhiKnbNu2EAm+0DzxWOEUf5g/SkPOWF
66OQapbLZF2tA9czUfTEqIdFYnsHYpYajezW4fCQijEu9VOyTsBkzKB2r9AxocTu4PTlg7cpPvil
6hR79TWzA3vaSTv0ir+n1sOQ/+8w5H+vyJ1FlhNZ9PoMBmnWHNwqr8oSYM5h9s8Yf2aAWJsfC9u3
AJY+VJH62zNpij63BEAx875W1YFC1ql6gnAEfMQb0LPTqVyDBQPK3AxPQhYMM7NnCcTNptnjUWYB
mPL6/6AS9ucmfHuQO6OYQpzQS/kMm4DO6hC0su0CFKcDuu92qwjj0DCGFBD5sXWWD8tUf6Zc35a+
s4gppxWtWkPFM4YlqUH/IbsGN+bMIzQnj0bM/hn/fVvszh4OntBInpB/Va+jBawfXnUmb7+/dWye
4QuGj8eWj5Rg/yzFkW/L3p2xtB+LKudId+qsWRr1pBoVwKPjo2zgT+ra93XuHHyWTeogJfiMy9oE
U7rowIRQZsq4TyGjPc++QrAzRqCNQbceqXQPws1iMQ9VnCdCBbQ5u/3CNVMPLokD/4Z74P3/9kff
NuLe+6tq6fs1JPdapEaCkzxlVuiiib+wmmMKs9Sx2goX2r63PDqiZ6BlheGjNPpZ7UVnVSzfwK8v
bA9c8A6Cb7rBA/Z6BPL+iaJ/38W7xERJWi0NR+winCU47+AlUyg3YtInVGke6jE/Ohv3VcXag45s
OXyJ5s7ZYs7gAyTzqBsPUKM/oZv/3fovcuG3uEcm/EgmrWm2nBzSarxW9Snga1oG71Xz0vtGxic0
kXIG2iVL6s9CPMn+Rp5GirlAhiZLDFwfQ50aqj9KmcldgqTC/AmaLii8JoBmpt1D2lMpZXUakuCs
ZzToaOLRuGLlixqw7i29lJfW2+hbniWVkQVmHrLcp6Q3JRQWd12I4n6nU71hrTv0thba2Vtz0yXW
TyxK2bDwn3HgQx2Hu2CZ6GSfmNZq6iqdLkFtdeWsJ/ci+4bHB5RDC0txjXsaIzCZaBwZbbtQ1g3I
A6PAgs6QRVN8rZtlgqinoLJG+auIwvZr7ohueIGf65ddDtluf6u/D7vqFr5mH+VVkx58y6/2zW8Z
5bxhsjjvmCgKMi/cd4iXYoV20rbht9zNX5K1aqufrZUslSWQG0+lWmVg5lJhhyHFGLI2ZeFbv/Q3
WkAD9HpWu0qkEm7WcURcsIhPOouXjYiPbwiq2fFG1RxHn8E2BK/6OT1jxhJX02JkfY3+CvVQ74AA
dc8D+MdP4xzoUR5YTcySzuh8FhVMLYzQ0HaKwcPZS4a0hUrbakzpgwM9G7O7TVBEsPgljdc1VdTu
oMGOiJrf8uO49RTKCSiNR+f0k2wwAcUoD/GSP0Pf/CPOAZfX5zaytedGRdgzJFR5wbN7KQ0wuOH6
74cS7hzM/GUUTRIVVYcEtk7usVk8qSIrU5ohu+iMyRBQ7SML1ZBBadRd79A+nJp+jyH+tyLMlSxr
IpHw1898BrhC5vOouZ6k7brBNMnJUFGKXxXv1iKIWcHDdA0R822yUszGxBBNCMkBmMbX7Z1q7RAn
cz8/PbOl6QNjL90XMvBoeCzCQ4McSI5O7hV4MrHrIk7Q0lOykKzU1U3f1jbqE1DjffoR7tPniWMe
uhFVWpuw56ZoSgZOXhczhWMEDBJCxRLphm5JVrMqL8lpupE9plVmJ9lNkJOkDkb9BZZyqJbjzl+F
K3/FL7JlsSQncUcKqj55J4Vn8xCgeh3uk4yGilGXVFtKq+Y9qI1Et+eyLG+CYB666VpL6YRh6CBW
eCwvKeFombMcKspnfh06wspHKBvSVKXpRrJiBxG8maAJrvGMPrKD0hSI5e8DJNaD0Vnz0Iot2rQS
K7cJ4rl5kn11TKx67Rn6hqxqzlZRdf6Iz7WtLHHpPtK974Yux8RF4YzvZOW958hMO0eHdLu3Enva
vQIHPUuOeK439WY0vU/uTXvLRMqP+PDDSrP4zJhElhk+vnvMJFs+Cra/Cgj+MbsQFGljBxCoCDCy
plxC63cJWAjugiMkdBQNPjBF0Bshp16b/K0OaSwafYgkJRepCMZGapCWjbCrOktVc2xY0a8xxq2N
tikBLExM8HgBKAhUMHpzRMk5YuUStlLgqNbTkNDIjFzeaszSeDr3Dip2Huru2ZpvgDP6GU3sYF31
VJ6oWDHvJSzMCtY7YglKkEd5H25as0KvVbkMa1ajP7h3O/zwRbqUN/lr/KosfCiExmYJVatrDGYF
IJ/1iD41/Gg1YlrG6sIcD8Eq/eQc/NR1sh6XSUzla7zlDO/Q18zb1EtYcoLfLGx+yb/i/8pFxvCR
mMESdmw12G0GKFx3ZStY5oausuxMNtrT+BpjwOcH6OrJR8bU3Eh5OnF0iuijmPmPO68pCiR2FRks
JPEXE4ko0HwRy0r8GjZ/SxZzGOtXbJsAVvA324WwhGAIpiKtrirS6IImPhWtdlWvNua5s48PLrry
239rMHqyOg/NRjLD35mgINaURNNUfhsT5iN/rp02ZN6ebFJc0EPhbzh8FBwlaHjWRivTMTYmz0oy
FhwbQoXTEJ+SfJF3pt7s+MjuFEcC0IAZg6CKdVRQWTLRMbfKzu2etSfpo76qbnYipniVO9byx9Fb
FOrGz29pZZPkVNlDvFHUnRcxcXrgeu8xzC+b9v1d74JDvsyhOYxxl0hX1mVmggo1+RjZLaEJ9NAx
GQB2PW249aBi2OnZgQrwY+D8noXw3zOgI0MmM+dNuxeUaL26S6NSkLdRxvKNnBu4I81bPplaY6bo
Q8Fdklg8GnGBb4E0Xx5Y/OlrNB7YKFGJsFoxOI6NmiGA4njkVerrZtNZbcLEmqa8yZ1qxULDx0fw
putUHVhAEAOwMXC0ySCKkcHDj66sMCViPLL6Z+3AP42zhrcfGXFicTHVzrAhuq3ndjKu235Xlu6U
mKFv+PDCIR18Rrbk6h8xmbTetoCY1tlLtiGwZOvm1fdoTuYQi+xVBJwrpaT5cnoLnrKYlW4CkhnU
057gG/oD/yngCaH0nlJNZRLEEiGF27BwJ98g+Ea2En40mOAYhRttG9z4ismlKUF1DiEcenuW2Uf4
FrRGKFLvFovwPVTIWdMzvrQfhAZzDv0zXtEUouuqgLvC85p8lwTWHIbKe12gb9NaZGRaq+VFUT96
aU3CS8xXZqcWLFffG95s1eeWf8AN+irN3i+vyzJiBAlPoSh3y+fREIKrn5NtmJk4Nz1vNuqay3AS
1JDVnsDS/MCpbj+66uhKmutPblO6jbKIAioGbqiMptB9himAy7a0K1VZeh2wrLF0I/xWTYpFpkOo
mHRsBAmDuH62HyPY5uY5bpZRseoGV0wE1iLelK99xf69u8rvaBC5zbfXm3//W3ojpmXoc3yQnqft
PKhC2w5Wtgidzsgv3Pa5PzxHC02gjVEsJAiJ2ty6QE+6jsKhcsjP1bVEgw+tLuHTi3zjXvxT/fa0
Qa9NBOK+sOPe1Yn2KCz6TAQ8rrx7c+vzDFr9+yXuc8H5Yqu8zMvgKOOQQGfj50t0XKuoTRqNW07S
XrT8aXgnmXxQcMtq7kltFlPg8PoD633fFTMvSkRVUrCkqGPW+d2i0BH3pyLQJegCoYmjNVsTvTHE
8G3FlA3gT/ECYiag5bUYcvto0Nkd7vS1NrAvkSeQgeTVr1T821cT4kwJNGWatknj5oWdFmshMXvv
gdH+KxAlkqqqsowjAid1R6SVoj4vFE8Nzjga5kl+j+18nbyJbFgFgIRrhEvEuMqWxia2qxE4qXRc
xMZoBMvYAhYemNpCMRpLd3r/oTwQyg6/DQMCd54nvC4Q+JY5p/i2CUqEOT0VNuI84YDe/A1G67YJ
zWPHA8t2pzw1xtBQ1RZuLYsbGiwCVtsCbDytLxGiMnvYTk/DCilz0rHmpAHyuVUhBW3L32QZayxQ
3gXWM+01BEsXqdtCdbvEaiQmV1QsNqkJVr7LHdACs8xXmYNmM0dDcS5lKrIq9DMOTDcFezRSI3EE
tOKNK/+9t+STcG1k9upZgiua8qK3io12qU8RJPg/geQaJVo1dYTOp4YYQPReSgR0xsAkV0dE9pk5
CbiX9U53D6lTOEhSMx9OQGEo2ifUX4gQckjsdKE6A7SLE1ZtxIXgU31ZIIcJAdNbSOE/5RvGeELJ
TzrXRgQUfzTEZe8Aq5jte261p5HmAOWXCID8XXLhS6PB4IORktHAnu3+fX3v4dyv00xUglskiAAz
+LvYAJ9QTadK4U7IvrMV3xudbMaKpbyJn3FmYF5kTMO9pNHhWNp9T0dQkMmy3oWndCVLRgLcYCdd
yK1CCrQBSCNc0BVggfrhSruHzzo/y5070HUdx03ERCYJ0dnPQyeFXD2SLOZAUxBdlKXRmg5sMGXc
xpKc/hw/n9L1QCFmBNGWl3OACDnfQkswMOXXGYc+PhyKds8Awe4RnudB8pNlVeGVLxLgt2uQ+y3A
cF7yAMT35vMW1Er0qGj0tiTnyy3ebK1hcbI4UzlgIKHvHuhwwLyyJ956QjVk5sIDoR7sgEJI5xOh
/V5fGPUDH/qVsP7ctJ+PeBfolq0mZILnc6elBf3RAYKSw8pK3k7WTG5egFs8mrMqKXgVIPGgrPqB
xhowJDdn1XLEZWZC4lIxwJEztZeXL0jd3S9bzHMUISTIHjBqvr7g74dFlMjL0Bsi+t0XjkQtamtF
jk8C6qkYgnOT9zmPpjc5hU7kc6lSPbCHhRav1jWICTilVnrJL946zHckdrW3i5p/+JgD6VMLUJtf
vkwx3inRngWN0kyjGN9WLYPIkQSXV94bbifTF5WKN0YRrgcj0AdD7qzCn5MwVFNRZ77pFy2h4Y6b
Fn4B/MHkHbfYK8HC4wwFyGOJkeCPXOpv44pPJiArEb94Ml8slG+ninSNlwUyTlW0gvhaBqbJ3Lax
ehLBx3EhqPpvE/BHlAW6s4DkTAEiBUtwV0gB0C+1RcdpJ9AfVQyK3FZPW89WrFPqHgIQ/3f8gjtn
qG9gPgnGKULbnAYXDNPenCGOwO3eh3nY9EOi2de3vj8LGJjLa8CflFn84udt77NYGScM051n9Fr5
AdQgQOv7vb/VjEvrzsI+29L1QezMGSx32+LoLk7GPOd2qRzXa8imdvQDkwgwEeD6Bn0uzHZHvb6j
0yah3POstYAAQa0hDpZbUMaE/MGqo3UENVDXIbmRMMUAC4VUdL00jiWqLLrxsI3uD/NLeFVXRUkR
MWEKwNPdSwYYPkPUQIP4W/Mf+mbEZoiOTQ8RX3DtoHUYHDv61lD2NId7gvuE9ltkF5hgms91SrSn
zBN/PFN7EIDcl/2/bJvGS8KMcGP60z34HntF13pyNsDaEnhLHEKzofWKX81lW+9BLHwv6vt/VlOB
DgiiNkP+Pzei0kIviXWwYRVw8gNWWCLzcaoQzD2N1iz81RqI3C31kD+AP784RffnTCM6z6synIt8
/55T5LeKJGYKPgFaDBX03dw4Z3173r6GJqaAHcQnFLqvqytvrc6YGnyZRZRGF3/Z4Jg557OLAWHX
DM8J6ffj44aq3ykYdAZ0yA8SoKUY/3iXJBSeUFTtKEdgVsuuZ/Nu70YL351rTrXV2p5dY7ovmISm
ZqsWiuoWYonFvy3EHwDCz2e48yGV0nF5H0cKPg64SHMf2cyAOACsgxDlPBvN/kR+8cAu/RHk/1z1
LjSJQ7ltI89XIMvWQWQfc6Dm9jU07uKKPhUQy5odEOaxPziK91zlr6OIQSmawkOLUiD39lCJSKim
ozAiuZin6Ky302ImuA5L6OhCUhaWDzQUdItBR0lffL5fHmz2X9afKDxRZF7EsbxPqBqlInFARBl8
P0h1QfezZPMxnCdJoCkeVhjiwcdP7gl9UA9VMOW/Thu0lzGhXAdMo3ylrN9cz1SWeirWvHzCnG5L
p/xgtLM88yuGKse0PEdGinjwa7bMxzyVb94IIQPvEZkHDZ6PYP0KGALrQI17gPT3QzGk37kX4b8/
3t1B7PN60LlUhj4+ijTaoV1F5we7/xsX/LnC3aErIzUVlFiQ4XXmCd7rZ7z84gRaAzOvML4QM96D
cvkoi77vFvnvzP3vvt8PHeDkQQxSZZBRg/ka24FOZ0xrBvE1XYNkt7vO4zLhbwM3MMHOfxB23Qs8
/re69lX90QQdifVP49tHatChdbI/cahPrkQ32rUgHinz1FlntPIFeiFqaE08rFr/edq+rXuXRaIp
SeIVCTIIPSsWoglrtnjDCD3O7oBUPOqy/iOjJoKM8hsSalxt+f5iAQDNSvT9yoBBDVytuZl83ZoF
Ym4G3sjhYOuswNiW1VO72mCcMUpM+4S19IFf/Z3EEKTTcPg69AFkXr+DLjy16qZewV4r0KvG3VrY
4EJZD0vnv28KYDsVIYUKZ4pK1p3bqEWllzo1xSBfxMnj5hUWG0L5X9JH2OFZOvizhZDWI+P5++2w
rI4CJ3B+HcXeu2X9uFBR2/O6E8+6U8A4tpJeePr+70t6z3bAedV1DXDk7BMVKMzcmQFOjDM1nED+
v6FhEBRhiAqBCQslwzlIexQffwUAPwMErCYhCOLFme/E38VoOVFTCIRBBfoGHu5MSKYfuI/u2YX2
gPPgdPzharEYdlCECUal5NdVzKd4Qm4wgNV0e4buMkS6QPYJmU03GGXvs+OxXj5SMf8j1Pu56N09
jKCQ1UeFVm+lei1nn35pTt26FNZRbcfcR6MkRiet1f4j6x9Ynt/ZqczDywkiUXnAiICTflqeWJBG
pRqH8YSJ5tvZ9q3Li05ROEXLtmRpHo0Q7YqHOc8/HGRgMhTaVVcfehr0qkSOnUcUBAlMMLxe/d3T
3A4gUjnD3wpWBzQGITbYh5Y2d25j8lzChIgG6w4Dlp13SXwQOCBDw9P+OCl4G9Q4BHUO6dFyf3f6
Bb/3Mc5EhaCMUUS0R83SFBzBKW0OjSkqhGbQ8GnFEGgCqxJRY2Vq5sygzGFshWVmoesC3ZGJNS2H
JUqu6MKobUzfcSrHNxMrA8fGQUwcu77p7cJ9cJyWLaK/BPlh45TQuGwoUCXIezXORwZakmoAd8IS
nKmbqhHbgaVDKKIGCCWwAQuBfnITb7wTG6IF2gOUfZJnf5uAtRSAGJrYCUCnxK6d/qrvyEFaxFfc
rj3yfvUwOjFgns4e7NT49MHCD9BB9inSlQj6RAzYsVm1ZoOdB1PFRFn62OBPCNvKChaqjX83PdMH
lzKxyUZYjAdtJmQuWvcRmfhXKHX3Pe7shNbIYx33WrWVebvO3DKpLFGNaVEwEmrGOD1y47/BcDBb
5gMt8woBRHXvxsNGDjFIQy63gXYu+xdNO5APwJ5CcczknMbcmeinf9vCP44cFIw0WCUg0gL/Vef8
FrBxYRtBHiovt6J48kLWH1TwohUK3ghXWN3w4Ij/jo3nF/y23B1Ao0bJqMchloNCCXhMzU65putu
WybmCIb0VkfRdqefg0P8HmzQfrWp4MqJk2+nj8ghS+gZlQ2dHgEmf3xmFHBhnxGvS0Tk78IXOZP5
BHhhsVV8Uzgl8kKqaQLOwGi3rfXv7f6vb/fujmMxgJC6LmoqPvNPi1VPQeJ3Hhabtt27/CkBqNpF
HQOPG0QmaUlU6hFgV2bsW1VoJsCMbuGHhoJNvwGXEvDDTV1rN1DO/XRR2s2yyOi40S3dUl35wp9T
meYfE6FxZ6RgI6lMzxf4I7ktOe2aw31OnApGY7hOy9TxXNFVGRToBio4cW+24FHzNB1YTUwdYfmu
MjOA4jItFUOIGaqd7RmFGX8dbYer4pCjcAk7Km870JkP/E3cIbrvVfy+B07WivS0dLUbXo6/oAKq
QywjPJQbnGf8RJKvwBT3JSZMLOFNIXU57iiVu7F2SG1wOfNKU5/s8VhdJpt7nl6mF+1CgMGAH14D
YB8+FRDaQyNSjbG3Ut3K2001uAW45xUT3pQbygQhRrePLAYf4JPflwlA3/5VzGmPX7fSSvbcSl7n
n8FKeFJnxoN3DiLKf/Dr/AWoTYHMBASxnbCQn2XUAdGxFSxalCAsbiluRttb+2BNr0vImnXLdp0c
UXxfaY730WEkKYRCYABVML9VVNPCayRaIcfarWfFPRt4FrzIgTFcNJa2hl9SvqBo19MPINmgPQcl
md4YSpZBIJ0wLlqE8DpEWcvDSuIGWvYfQfjOcQ9Qw18B33wzv53LO2qZXHhqDypXsW1Fuw1VoyFM
lhpDUR6YgN/BAvJSMKNmLgcCFVm6CxaKSGm9IJeKbSa9B9yWyHs/wPQw79Mb3Z7bjorZ6iibcIY2
2P++fH8uDSuHUjAieA0p6s+7lw9x6nn6iHdMAH11KdhAQIfVT754ScXPok9orJ9LvaG9WDK0DT3Y
YjL//Lu7L4qiLhNJlAW8/b31G0kRFxxevQVnCCV5aKYldkt5NpqTIcPDpyZ3lcChU+h7AkAPSiLG
XNkVQBSbWW6pGzpooWE80LRZmuAUIhZAao26VYMmDkQFEKHz0Vu2mkkZA7tC7MmUbN6SrQwDmhO0
aYg0Q+uyDKcNZhOaMXgj34kGhtwY8iozE/NRIvGXS/vxzncxTer1g5pkOFfCrQS/NKY8CBw5jVxA
5MMHqR/s8R/+7Mdydy671oUwIwmW8/29AvvpLdvaDEpWgepWs0YzHxypX/k+TjOibOB+gDwIGqx+
Him/C/w+TuVim4xWWbIQpVW08Xz2l9ZW371ThmIcWUTgp9aW8v/ht7C2BtAdfkvV9HkvvvlugQsU
zLnH2qJmeJeoYahSVLAbiY0C4L/fc/5Kv07u/10K5YWfS41aG5WFLxZblbe7lEniuUnNAV01w4N6
k/ybGY0dxcsowCxB9NXvmdFkirhcl/xiGyZ0aJkAYcOUQcCs1ox0YmD4IxJsmVqyqDYa1OZ6o/4M
XyLYVSid3USgvJ99b6gjC3sjQNA0wR2QxFB0iiJzn5mxzmRUTVVYeAN9H41IdVCfQbLOTNCaio5N
ooEfHeZmk1r6ZOkdFUPG3fpNJNAceUFNc555YAvH1NdAemOyzxC9oGgkgRkFGg+Yw09gljdoKUiZ
+NKBh31sTuQj1GjCG9xkhAPVEEMfu229URdCYYwD7QfGA7Dunf4DPKUW5Wd0LXuWPyw8TAVBHGTJ
Cc28L9ZjTksIEepL+YKwIUZpMKUSxzq0gnOsQN0cPZYcjXia8VQEldBnkKlaKLbuqk5vTWafUd4C
UTrdKS8cIvDiOVuXluxkG78xybJfxQXtJqq9iKABotcKqkYJVd/ywCgIUypYR8p9ghMZbMLVAEIR
SIkqGMbRskQjU7b3T95Tep4nl5PB8nywJ6mQGCmEZSNHVM3SNxLgzIBGdOoJBhSEg95IEyuZmIeO
f5HmKSPgXskYXWkMqaGNDGeNZLTNWBmZMShzrdUVZnmrPvWzBImAhKJ6k1U0Ar0lMWFi+sgQwbzc
Z9cWnlOi6P7FbvgLaT9ACrNnvozxDKuGp9WVRIbfL/RsIYOGGi9DZQPqK8LQEBY0BlWmXrVv3juH
n1zaZe8UnpG3BjrwpoPgCm52zTrLi8yhZuB/lW/JRdhoqOm/Kgf9ufosNsp+AEcBdIOzupNsAbMi
oIE17YOrugrX+l5bVw7iptjSFFT2p0tR0/rUbUTHk1hykfb6C5xU0tAhN5rCJKj15oYKrr50jDIj
PDZrtMuBSnYsrwR9gAfh3JQYkdtfxevwUe+qgRIeREgW4NcZPA5QyGo05cGV+AagOh4dMTr1IevS
UimiGqKfa72rt/KqQCJXfERLxEjvKKDGYNShIepJP6kVghM6vUsgWPZQRjHK0kaUIHosgCx0TJO9
utSeQGQLBmgYoJUvbRhaBPtXX3bEhsYrCfFkSdVdgT8LLlvNwNMARdaboHtgiJUtay64rKSh3Qe4
6vhTw7kr8bwM9NYOsW3MZDT9l691zfTIGK/4b1nOQMRFaKZJNHyFleU1lr2RtX8ZD/xBdEd32CVn
HQm1S/a41W+wKogG0ys5S+/NG1oExkOroXSH48XgkPCT8FwRdBLwDw2FYMK09pY9qHsy3iDDLf9K
RDjWtIiKTbxppzJUfsGYTVqDvyK0tLkVAkpsOwQYJIXt85rFYKUjIE5pA8EoMO6epBP2H2m+evZB
3YjRiDQ6yu7fZlv4TZudrSmMqATAC0Qg/g4urIle8EGn5ttCfOdn81F8FOKlBjFlqJ8yBLwDDrMc
43/xvCLaS8Fm7P1j3m0nZVhBrdisCLjOA7Y5WGIFcCIrFMZhant/XcWwxcIhFCXTT1OjSkor69JN
GCZM8zlD1AE8hfEz3EYsVOBSH5rhTeiACsC6jK1AE5AgifwmTCCLYwdKLgRBUWN6CC6JAltxjUqR
AoRkWqzTNkS4zHjJKOsnrp6YlOz47qORNxEwCx6XEqeuqDY1EJ8Cx75WTS7cVUSg7aqASZYVhxcw
mHvcCsT0EAoJhxyNG0Q2q6S1CQLrrF2CPMKCPjYKWHwR9maSQfsGiXqsfbR4gKMiA2euzFB4b5uM
Jc17H5890FqqurKzCNhQ8F4nkZWQ7MwFH2HesBH5jd77m0TinAqGqx2ZkhXo3SlYw6s0B+U9vsnq
rfM/MrtE34nKB7ZKwEHgJbCHc/BpAN2Ebg/QKYf/iwQOVFYcpUM2AR8NQqoIxxzZw4OD80Xcuff4
UJ4Ca1JRgAJ/AY3fggue47AB8ZRvK/4qRsdR28uxRyXVFFOz7YhR98Tom4ZGAQoO7apC18UAfpUq
Pw06YGl+q/pbhP80DmHXQTfvlR5dThkszonv1goHmIkDczV/aXVXb16l+iUNcOXUj6n49P2dXqzU
zOWaRYveSH6nkXXLmYnuCv21h4aiaPLE8hLHl05tsJW1tzzfaqD3J+DWChO0tDFjIkUroPbWpZ9V
YqoJuKZOI5c0GpnPgerv1HAnySIPHK80SOdOqdnrC/xHidApWWXNUh+Qlh6TdKODTYsTHeyn8pLl
q3GEztpF9k5JYCWaG0KbpTzq5KqqbxJMRpiusmKVck9ZugQje0JiA6KfsGzjLUgZQBARNgxbCewv
sX1w3f+CV1B3FPBLVDEF7z7BkUopFSqNy7ZyaU3EFrNllFlqbPKBmyJI6R1FcvgEqWZ4yj2n4W2F
t8va6CazecGdltDILi2C0Va5Ze6vPMUuFVvNzV50/n28fterYJa+P+gd5IKRdXkkjX6OzrxDkq2z
3hKLA+FAnGAI6AqJoktEfBdLp0tN8LezCJkyI7MuzkENTHKos40MGADfEr0/PJWR/6fCgzvwFWn+
ugIK2gokwPaS/JVOfrsCGudptdrJOFnAY9E/lpxBCy+DEfiFoSf7WDMr0QZQhKMsW1zmDqHV67TT
I4ad8ytbQzfN6IjSArJ8IdL41IxsOfsfws5rN25tCaJfRIA5vDJMHo40ynohJFlizplff9f4vhyP
DAvwSTiymfbu3V1dVb2ZqlVtuBO8Q9MT8Qc1f7hv6QIh/eu+r15uqBuBIlRyeWLryfJqeho20xkd
TPjSnakM5ugHUOvvLwpCLS1vmQGE5lVJL9V90Sr6zAWbmnkJbfBL6tRLNCwPQZe6aEtXgdh6jLJ+
CHKvNKetthDQa0gHOeyQbF6P0uxFkiPU+iqsalIysKuW7GKaNoUCZ1sfD1Xs5Myys4Mk2Cclp6f1
MOnBWRmkzcjB/O8F+v8G1/VLNCWweNoLl7GKV3VrWM1FMy9NeQqaldrYrbiuLupL9aLDPGvVYFeq
5HYh1Xvza5kfh5ojfg69oQoQADBGo3uTS15/9Fwsn8NNkZ2D+svqdeqNCW45get5Ub7M4iaFA6l3
d9F4FLBCSWtbTFs7NZ71cPLqGtkqYqWgkHe5hYkEmh8Lw7/mNct6r1g011AKJzbQME2K3WSCx9DP
0zz2Tqala/wSdXUVCIeemqCenTYunMGEFSp7GTmRsqqinYwMTAYHmNx2UAAiWgFnBISjhUA+WSQ2
u4Ic6FPVjkqyN3q0oqdkpMRKfmXxKSDtnUPTNdPai0toroq5ihd/CnKEUrmrZNLa4vCU4xsD+QsY
T4tPZZdRCOuOmR/M7lmlQhn1d0UsHaOjgqkQrpWL3cb7WZ9tQwPKm5+CmQ0u7QWEalV2p/b7PDr3
+U2pgHyWAcm9ZvdYeuifSk62/VST+pdVZVdwsdQcOqWOwGnx2+6lnZ+n8mvOM1ce8OZNgKDN5y6O
HLG5NTXUAKPsxWm+Ksj65gUa0fIWUpMV6CwmgqZWnNVed4L5zkq2w3JKzNwZ9JW4RG6av4TRuQnu
hPqQBYcguCBJs62QWAfJYWJ6cAbcUSgnq7qzrDtBDqmjHuhbOUn/wK6yNeV2qGK7VM+zcBLygRJx
X5oPYBdwmsgSalvW3/rwkZHFNtPpbF0tSCsofOI3JCZWth+XfZD/0Bv4DV5c7QFDx/tZpCcLseq3
8vM/AVAwVaHLjKlEuh6sK2jiE+TYyBdPh3blibZxA5XW/ffGky/B6eqaF+oIjXswFdD4a1BDGbIo
6vL8RISoh4epOEnGVqBaWWa/MTdW99TgzTbfT9iAyBQXyVqsN234lshrsfeoo1rRjyVniX29+OHU
Uv+CkXJvxAKwwwtt9wrs6dI0x18q4d7y+7h/bcfBVizdjoXHMPmQLxW1cTCQb7W0xDhu5edIKVaV
touyuzJaQ/MH0Q7rU9u6C0zv4RC2R2HajNV2KtZBfVuFtymf1lx1wkYCVG7PaU/DaSdofqw+KJSp
yc1cbHTdDZWtFX/0Asf74d/v/zuXgyJBNmEOKSptqP8LXP/zzSVdGcxFCYrTEL/NqKgs0bJjKXeC
ikoU4GQKdS9LEMBUCKBNOxYfza6xp0Z0CyRGQH0AJMUPoNB39EnFBZUe7wUPYidexeKokKVsMcz0
1Fi7LH0A1xPUYy9jn0Y99e/n//0N/1x/XEvhuAfOu5xl1+tPigMjmsX0VHsaLvpvsW+ua188Wnuo
7BoQi+hGoy9RcE6OqtriRVlb3kp2eZt7hUuP9Byu+b7CofyQMcRJHqcGv5neRVagOCKjpmk3v06f
IeZBO3EfR3b1EL0WD8YNFfy4rz4vVoOEChJmrH0/1Xf1XXxHudw/1e/1Dwy5a3MsXYISSLLIA8NC
hzt59axCH2RLpynJScpfcvO56Wu3uQBoePXM7VudIUFoSxcnabsNZ3sCyMnizJtiaT0MFEgaqE8P
l5MVMlhOwamnNLNrRojlUGYIdJ3ajyzdLyjQlX1hrKr++O+PpXzv3KEAhw3DgrXU7/TXMBX7Ue6V
+FSQYs00aetVTO6t7SXh2Day3dzQ0iKaDjBAX4xwrw/bUVpnhlfWvhVzwnFe2cSXBkgTmUio32vz
hyk/4ZZXxKI/lbPdRceEyNxV/tze66jDUtpWEp5x+g/RRb5gqFcrD0KKxidBrmMq11KKxqL+1SoF
5MXV6W+fO3Oj4C5fH1CGZoxZececgbYwYbHdBHaB99HgIxWshf08/RQFvsPacIk1aIQyTcqLtIN7
/U8UqJMhSQUqzFOc0iPQVj2VXkURbMbHKXCHhqP6ZuxJb1eduB0U/JMqfi7/4fteO6ddFihTBy67
3oBi/o1D3ODtXcZ1H58aQCu5+tWLz+X0EFfYMwRHS/QVsKHUcITqRctvCxMJJkYAbftA7pRggdGR
Tix+FN7qADNMcVtneF/Iz7P0FANRWhlNRhjS0cu/V+Vfjk3olxdU/vIlv3t7kCY3QqGIgi82hylY
x8FBKreG8tAvXqNuDNAmyaUm1CY3T1YzuFxJg484/8NtfC8DNJFjClmJDvqj/ubO/OcbdlMYF3mS
Cb4QuhGcERAz7Uhtnk+AWRP5Q7gTxB9Ciip/W8QaLALKJVwQTE1XrkL1MNXMmkwjwR+qbDd0OGOV
zjRyYtd+PR67+Vwvaw2sNJjcOYvtsPkV/QZo15Ly2YDRNXoGKizax7bQ7b55UMyzZf6KFPpV0YuI
AF0+9FK3LbrSGavKE6JgG8/gagqRC/1V9mqIvTNk21loHBlUfuyiH06Iv3S0NBh4F4YaqgINQ/Y/
94aY9GpSCUngD1iHyFTzl/45MdBCtGR64DrjTwvq+/l3uaIOm1end0jI/vOKoHVpLXVcsTK3VcnJ
4XYnXfeNZa8Wh7Ai97QLYnDmWC9YusjiwZo2FZLofy+o79kPd2HBE4EWyFa8lrzrY5hYCsejT72R
Wi7RII/25k+OmX9p0l4ugyoUChsn/rVbYq5gJmtUXEYMn6PByQQ3v02lRw0rGmvbV8eeITqmZ1KQ
//vx/vpdDfTlDDox4M5dm6ukfSaVUt5Zfr2cNOkGJxq7lfdmfIiqx4H4ZyS/lJ/Sre8HGNkMj3p5
Vmhs14KlJYsEyVJSy4/TrQZimriLurLSzUB/+Cca/l9SO+jo/CIkWTKajKtlJHVGZoYFF9ON5xI+
kQEaF2wScP+8XhGZxPKogmHPh2j2QLuE8qZTnktzoxs/habvST6S8AvVTbkQYTjD/1zQozCNVhCk
hh/i2QHWH62H2EOTrYIRmk5enbpyHX8s5cr4yXhJ+b6KubSmoUaHAsBKvsp51D5dpDJm9wip7NUF
6Gyur7JQORcYfWhteLBMZaVCACmL9KZSDVu28D8ysLQwYtoSOrElKfRfmS6caw2iVJeutepzCuJt
Xpd386I6UbUcphFosavhMoSFpwopfJIBiTjNxj6KCPsgzgm9MhmShdrdVKL2w2L+zdv6M5n47Sql
GzRRCRj61QGeNoJQL01MkLAjNsy2ulHcFh/I/FV6opN1Kx6nbXevkQN9DYfiHpOnB1ylXS20Pwcn
P4Q3E+lqie0j+u9Vk27L++ys4YzY4CHdfCZHyzVehMsQaPpvIXmtbNM0lF35pwGG340fVJ3eNt+L
UkS1aAz/uVSkrO67MmwGX8pXE62jQnqvmwe5fYjlYygdRW0/q2jtbzt908ubMttN5kaSH5L+U4pW
Y0Wy8NpZT5ZwEygwI/LXRHtJlZu0e5qnz7nGSkd5GrNbo13/O5r8vq+rD6CJkokjEk0ZVtzVZjNG
pVbnrFJ8KFwy3LbGy1RHwqUBNMKZVFdXCOWrsdj2aOQEtx9duvgAmsyvSxIv69wmdhU4Vz3eNp4x
kMh4Av3o2kvhEtGymRyhw9NrjUFFLpwT6+ItIuqrSveUaqvKqwBuJWZPJitw00SrJdlpx6DeSMsR
WKZPPA0SSQFgdxTBLA3puAyvcgMQkW0GmKXaigq1aBwxcPVqJ0zr0svpgSq0wletuhE0h3sWOof+
f69slnGHEO6HF3h5Qd9eIBJ9nAFQc6rXx02TJfpcjKnii4FH+5/+hyas8EmrYHV0ziQ54D85II3s
Xpr0glOaB9AZ2Ga09ybp8k4bZM8kfFRjKe28TaSt+RBCtpJQ+WND2u0VljqN72Q9p+tmOYzjdrJA
fXBYutOnp9p8z5T7qNxb5Y1e34/5SpadxHIstICz3WMl55Tgc4YrdmsNr3PF6RYbIXNPM/RBxFKp
XpdYTOHafgGo3ZwGrugp+TlWT8uwUZu9URyIb+lPMIV8iZ5/vDkNjcKlICINJd5fJ+99nBrVGNQa
FUtMk9KZaXuMwWcCQumRagIEmm5RJKyn22TAGUXpoXm9lsqnoozeGDUon9unSNlbF2OV8ddPjpTS
t+hPRooo01ItGK4KSoo/t/SSzf3U9mrjC1oGx2HwhOY2xsUnOcbTcRIfZvjW2nLiVo/FpXex+vfK
+nbmXi4PwoGRGoRx3Mv+vDzWD8lQzrnpz9ozfRS6CD0WfAjk210j76om+WElf5cbXF3wKhQs8RSV
uZCYvprepdk+aF+F+H6CFhJ2msMRRGZhrMXyZAV3Sk53+pRmEoS4HtRRsAfNKbXeKfv4h9uSv9UH
V7d1eU//qQ+mWWrLOOE91GnnCjWi+PZdU2Fb1kdL8gsS8aWqHQS2q9kQXBWuxmwZW0V9Ti5EOa2z
iyVb12rnSvl7q72mbfjTHX6riK/u8Cr2j3MZN5FcNv5SHrEwtUd1pZT3Oh5JySWCpW+WfqvDVYDy
UXV+VH8M+l4a3SJkwCnMvoa2L8hDPn3+ewF9715d7otcl6Nfvkj8rhZwNsdKU1ep6WMPBQUKytW2
l28linGL8lyDH17Ap0jTTz2Ba6eTSxgP+dwQtAtHg5pjyYWb5ZfC+tdArWOmLyUGfbBAM4gH0XCv
9Pcl7KF/3/X3kxR/gQuqikD2wj+8rlsGJRIL7bLuzeQpFxGB1tJNL+bbKqYrqbzFSe0lde6WhHUd
e6+whQA6YT+JVV1NFqDhIjbfQF52S8gXs/U+BAcReFyrAXpi05+WYQUbzU2a3u5FaRvgoYb/2czi
tcrih4f5rnPhYSQqMMicF9XtNfdtHqa01yPRIC04pUqzGiGCnbJEs/X5XpcX2E83KomPBXI+wYmL
JNVRAqztLj33CK86IB0Fpm2+xHZUlms1WDK7PuXFczurzr9fvPYt5fzjXkll/txoHQm5GraN6Uf6
e13uZ8CwZXBH48ZaDnF9HpZfMqZeTUTPVqEyLu9ELJmGWbJzcuOs31nli5G9TvVLgNFJYmA7CftX
EXd9o7mRKl5O66n2sXEPGrpBVKRSRIBX75f6XGV+aqE1DkU7yLTNOBccdACN8VsILbL3KzzIqObu
G8upg4/F9IzyrMpvM9x8QcLVTaFNN3z8+31871LDVry4RQJyEV+/kQnNXgqtPIgMv8ZLs5hJgpDh
K2clgd/8VkKO64WbohlsUYfSHdqi+SyBERgAdN34yxqw7MRw06Tx2/Ybqz+VMVy/CUPM8SxUhxEQ
gcJBLJ//fdfm92DEXZskoyYVFCLSq68YtbEVtFak+dKz+pg/Vs8QA+jYVOs0p5/OiL2QFr+dnWa/
u5necVJc3o19e8QXXntqz+pj/arQPMFxNQSXggEVvERwzn/pd/I9lK5cd7B6iZ7ku+AO35d98Whl
tvosw07MbGNx6tzRHipageYKHlUf2Q2Y2yekKAs6lmDPt8Jd/phCfrghnq/aU30XvhOP8LgCIhvv
rS9+F/wK42cHGJnV+2e2gc2QQkPEAPGCAHv1XqxSq9MwaHR/Lr1l+hRgnfWw4GMYbbS6irZdRax2
S8nXkiXx132ewgrqM3eqdkXxqtTrKiE0yjcZPZOiwQJofJy1+mDxn0PAxJZUPpKrxz3IXn7EUcVp
x3RXl80PIeUvaYkCniPLinKRXgFA/LlNoyQPNZnI7/f1r9ErLdiQvzIZO3twxZiCCL4LJMSIGOKG
0tu/V5ekfj+NubqB9OfSaSM5ujrrUqMPiROC6kcNzkCeMa3ay4QYF6pem27ibDsa+6qBXha7+Z1y
D7MU6yMFd5pxZQgOpzG8xdqhCCgkCK2OGDpGs66KFSaEE/zZzCNwo+yg+1wILr9gTPX8DOZyI81b
JwXbVd38MEP9/EKcIPZ2kzgYg2Igx79gagRvMi5XKqZKsJgKx4COK9nTYnfSRqW51a2qaZNNHqTS
dDN3O5rRpMZttlKZixp6uC1XkRMlTq/YEgHoXN/Onz3uJ+8dY+3gz13I2bb02lzgP7sG7VVsso+8
ty1GGOB1N2GHFGMIBmk8ZJiotIKAFVckrtin2hLkwwzvP7fBOBE6RrqWEo/WRYFoDjlZ6aUfnFJw
RSgkGJmL6TZRJ9kuzTbV90J1LAMP2QgQNoqnUnR1PF/g5oVOR/mU/gBqMyH++475z6dGtvjnQgtK
ubRAEFVfPgapnaDp+Uh+Cb0zfkn303u6xzRyuDFwdArs6WO6CV4LBmmax8CfnwqYqwTLm+CYPqZv
wbH21S8RQjI7hw4pTMa3YLZxwpKep8alCx29pEB0l7Az8uFI/aGkEJlyp9ZtClO4chSJ2bt0G9yJ
MF3DFwVJUX6E8HTfnLWH+q56IAJBrUVK86E2rvzcy/ZkuLBJOsFLGB5BKghfF1LCU/E0nVPsl5/R
Ap2q80iMeoWv2bx2vnhfn5oH9TA8LJ/dA9kA8C3Nw5GT6Sz/YHgv/cY2riKScVH5a9gqXQyjr7CP
sQ2KoowD2Y8Owl65k+6UU/Os3fGuMdvO5wvjVcAtXriTPqaP4Tl8Exs+AX9rv7Di7p6Nu+VZ+9DX
qV8MdnFvxHb7lvziH9kNFtM3+ld5zs9M3SCQX9zHJFxn9+pD8wsadvdLf2xe8DzQDu1r8iG8t6/W
e/9Jh7/ADfnCDb4Qsh+qfbxNvvoXjmK6hS/zr4kt0bnmvepWX+Jdi1ksVXlc28E9XOQQL2cAXoCY
9CZ+KW+mN+0rfBFu520GQXm7PDZvw+PiLY9zRCllS4hW34Asv/QPigZ+IaFiV50WT47t4m35Ss6Y
mR2qnXhPhf8gu3haH8bT8jb5iGW38xOs25ZhMNVaewmc5YZiFkziITwlR8RZZ+Wm30RHA9VUvbE2
8rk63ornn5SX8vec6TcMK2PgA9Yuqlc100Q4jOqpln3jtBAMakcfL2x/U/Dayc4zzzQ9ofZEC2GH
B3W+khzqpTFyqdKrgjCwEmNXv5yOvKNNoDochP+O2H9bZeQBos7+xfSFpvmfu3iZhjSF6ij78rw1
TV98FZn7PK7naoUMQAr3JWRYzWvxcF/ORnbb6zeCtdKWu1B+xQujj2EKis9Tt9f6pyRYJeOKlIH1
0eGobNhwCRTJs9S3+pJdW1sdK1nlgDV7szg6HJDAWoeGl5RgCF4gvBgJVMNDWmxrdavT5KrbvSCv
ZsUbm52Sv9OfU82PEX8Ec0ObWZ03zbDpNZQHB0vxA3X971fzt7Psj1dzAQD+U1m2QhMgtGxkP0Qk
QoJ9k5Zk3HDovKb2WnSGqScbHra3UefLvQs5bdstVBuMv/PQF6g3M4tfps7Y4EQIo9OgvyI7euAi
olMk8BtMWGGTuYbm4Go3JN4vWrpF5xY/idWUv5zKPAkNSB3RPML6q1CdWsJYj1op+xDl68xdards
Vkm2iicXkQlEnPIzIh2jxxWg1/NgluboE1Aoay7KAp4tAEFl2hcbE2WQZEcGcAuVq2uhpDZsqPP/
fvXfMf7fClZKPHIY+ijXZ0vVRfq8JJnsx8JNExyxE0c1IEurIDhPm6baQVauk0OzQKV6jGU+xuNl
QfwkZP7Le7uwSNgZF5qMSrX55wow5jqMosSUSPGxHGX1OdH9YKHnsU24TW/Qt/HtRecislvUraAd
5RECAcUmgxhJXChWVo3EcKOVPNDTteHATTjgIk8tVxcX7B+Rhm9g42+3HEgfAFIQ5n+XLP9ZsXXT
Z6k2GJJv1S6+4h2fjByAuy0d8xFHOJMHAMdFvYbUPkC0CovObiiWrbWCRKV2FsuB0mz8zlWST8gx
P87k/c6M4h41Gd2wCi0Fb88rvEYvqiSLQ9aihS8BtFiSfeQ61X480jbRf6GEyQ9l8DUPnvhSHvrO
C4O1utHVLb7/07xDqdH+xJb5y3Ljnsj7wfOwPILx8ed3VrTeLDmJUb0IYLAcPNqj1dwvymPT7pR4
NU+7Rj0282nAcL5+KfPD1F26TRvpRyHeX74gzS0wAZnDAsD9KhxrQ9DMTRJKfi6u9XQjyG6gvkjm
mtKMLFkTIQPS8rZIil6b+qy0j5L53N+N4g9VxF+wIVXGB1PCYenSY7s24MhjFX8WqxT9siIB6kJn
WjQy2cKBKaNY90Kvr/S22evml1DG7ojfaYqOZEYLoiLeWRYvnj/yIncFWVyb9ToMwsdO80XzPjRu
ZcnTRvWUmd4PUeP7acsRZgK2W3j4iZJ6tbTmZczMTB0XP/Zn00VkulyUauT9deakW8VDKCHvL7Ye
GL8ffzzr//Lp/rj6VemTpM2k6yFXH54FdJv2rKw0BGDCiwY6cVRd/EMUhBHkX3hMaNtuNZT4Bg4h
rBR23LqiBlkXR4lxZ0//fi9/yUJ4L1DO6AfzdpBB/Lm8GwWz6NHsFz/ZmruRWtXLdTcKViNuGAwT
O4sfkP1IkFF5ruY9Y+bmM6qH1slQIHkWJUvvwv3M3/99W38BlP+8rcsL/U+0mvQWJDZtFj9VV3Ph
F63XbaPOEbLnud9G+bpfoWloaE6aLrNahjUwXGR4jD/56Xy8rIs/M+0/b+Rq3fRllgTDSHMuX45a
uC6yN0BEsT6W0k0cPvz7qf+2Rk0cgajNL9y830qn/z60mTTC0JWz30LESzPQLiOzFWgAc//47yt9
J9BrKu0BnVMfDQVdiqv8pQrFvg3GZPYXZJoWQ+fR6Kcwf0FoNLhxEtIx3BjAa8uf5NLGpTa5fqOm
DkDLA2oaSMSfn1ZJ6lkNqm72sxvhpBuXfla7XujLBYiwcHkJmfUHxWQT3uJHcNPBXLMXBtjta9Vt
Kgfnd1PcqwzrEz3T2NJ+Wt5kWNvdwcL1uXcMHNDVVWsyGWYhExm8of/iofSVgbALXRoHReKZF2a3
HZf+glFMfpNscaNAi0szqOrXzDpYZHtARi6TbjuTYrcbpDg0MfP3hvjFQd27hmCXyiZTXbrmmnH4
KVxp3wtovg99Vbo3BgfiNVOub1O9SftqZtiCZz3JQIAZXWB/VvwmO1rTB3MUun4VB7s+3M35OUpv
JU7v7N3MnEVaR9KtQkev3wFzIDdVjY2E92uGGfcmVTeAafmyMSvHkg4dNtTTKu7fOmMzVLfw4itg
hWIzG6uw2BgXg0nlyM7C6AEJoAgiWf0UmS9L7Xo9YIQlQki9zNm5VvS0RsuwGVOafNzx0/rRmL5K
SrzKuhWZgYSVo3xMEkzr31TtdUl+2Ae/z8yriytwcdgDogYodb0PgnBqilJNZ7/+gs+f+sNHf4sd
CdMywfjW0TPcqjzda9UOQHMJwJA20lrE8O2AP27zu9RlueoMisfwwthpW9i6Q+JK8R4vfPO1p+U2
utBE5X7FOIJmrWBvzcgeVJ4hygqWJ4EVAa7kFUeZ0vrl37v8L21Sajd6CJf0nge8zu2FuaqHYtJ6
/8JtxYaF2UmP9acF1tQe09vW8CbJm18EXi///02870W3b9Z8Yhi7cPJ/OGvY4defWtehOF7cajGj
obFxFdWXvJTKWg4Cn60lUf3QtcCX/EbqbgNpMxdPA/PhFs/MHyf1FGH0/yn4FFITAvJoDTuAAQdp
vtf1O1VZjeOpN/eG6E5IycOtGTxa8UvW3akx4FH/pEh+SfoYh6deOsmg1rm0CeVjrr605B/6qgZd
hqLYNwxICB8UKz2JtPzEku5opj3MhEBhqVcysG2M4E2Vd5fZG9I2rfd9trHi81Kd5vyONgtOy8CW
0XyX1fc5QHB7lMt11xzR8heN2zWU666moO1FwesgigJap7ZlZBAxb9hJwRolHvwApnvdD9nDIPqX
MUT9QYneBHNLEaF2h2pZYZTVUflrtviaQlfGtT1eodOVXlJcJjRvZE7q5E3mzur3Ase4stc1v442
zfSIDLUFEtL8CHHJSMjt7nilHa46LMtKPM/zwDixX9BIFEafgpYleHFlXkapF82Hut+Sj3tquzOn
uzHcN9IpnvdKtjVDeqpYaA3vi4y1C4q/aNnJox8vnwbORpjsa3bNAFjt3qip+M2bCUiyjQhnEOp7
HGzFbYVJPcNmeT553bWrNrxRYb0HfoemRlojKunbrVD7oXaQhveiXZnTPux3/K6ZcawtrdxNbj1I
w5sQHovgLgqfRay1aj+N9r3gZvVhBn5wM83eCNEu4ZhR9n1wS6U1Kq4ouMu8m5t1F26r5DgouzQ4
tTAPgUTnHd426bgSq22arroMDQaD552JMWzBpm28XD0k1V40twsUXHEunFn7UPJPGMt5eZo7+PA4
Yiy4rgkKsGf3Zoi3MpjkqL2Lk69lHgQsZtCtx+y8NPsaDXC5yfpTlj62gTuX2zwwECCvQmDx2R63
8/2SrlNtGxvHDOP84thlN0a210W3qxEErSZpe1Gqxm5au9XlB+5zYNRgrcz3uXGK0HcaTzPMg4WM
osufAoGQ6stYC2j7eDrNzVnJznn1FEMlrgDz0MAP+hPTnxiaUtZuJG0EiHLhirlHY+B15kMovUTN
tpxPinSgIxqKDy3w25Kf5/6GPk01r2fGYCUejRi13DXRrmAW7Vr8AQD9zbH9I2xDa1Ml4jWGeIS3
awzASHDZUrsp8LWYrAFtsCq+tkvlLNDglWifyF+5vG70YzXsgra/N8RkZcwz8q3H0SsuArcZyfvw
pWSt3RC7u0V01fw8BOomHncXJbeSmO6irCJxV+s4TIlot4PwraGYl6fJLYujpULeDX6aaQF/6nuI
xLufR7J4Nu2bOEgp+FIFRii+wdJSmq2aPs+cvQdEaMXkZ/JqM2owop4q2oXFtFpkzD/M1xA/9lZw
BFldj+Q+kcrgnWih2dqAzbxK7UXGQFxp811hKjs+tI6awcpdK7+NtK/aaB1pQNhhgGZDvzIIVpkv
6WdO5EF+1JlboY37fEZlDq5sKjdC/5SG4WHKWgAXu5iwkWjeDWYRzQBD2ZA/mBGqZTNbdyNtlKB5
680G5/j3ni1nVmAiGG7wB2Oas8p+NRDrjOcmmTaKLr+PhuiotxnAPgmKSs7dyl5O42e2vBS7Q44m
GIrlRTRWo0BEklP1djvoNhFIQ4KsLkRrDLtURhMa+zQxVsjh6bV0lHmdyVhovE1CK16rL4S7Wtgu
TB2NbTU4Nt1Do9JhaEFAYileZ2z4uG6ehEl0Qg6qXIdHWa6EBkYpA7RJJYvcuCB0PT0cWadFNaZO
p3O+KwTzYnHL6kLZUsXtCJKRB74std4i0azENsEq34ILZ7FATY6srRtv1cqTsTYZiTIQqpi/xK5K
q6dIOGvxhzLSIH8bY2WnTMfceE2zFIMhDrgFXv2tLN8i8b4R+3vcFdfZQLldfTVp4uhDsgvMcVVL
DHJiCXBapVn9HBUP2LwyEW83QIDp0pe2fcCTEZbqMQ+xEeIZYnE9mrdNfJaju0J5V1MdPRonjsiU
t8bGg7IJNWcRPiU0lImIO+ujrOdOpCyr2sRgAkXkRLdrjp9MgUCoNNmLkjNZk7dkSt2HkDfvUtG6
jfgYRYWfN2e1kPhdAZgnCJ74CPxxKIw3vfAqBdOGXDFPtDXvxmplhPNtjC+DPanZZjRkvxxfaoPx
EZIF58vRNG8ejiI+LHq64qqa9XDZp1yBcDAQJoo0v+3kYtcnn3MRviLjirr+gAqUJncpM2D8Iq5I
I3SSb6m0w98zl1+FMn8fh3avlHikace4t1wNBp2wROszgEYMf6lx0pHVGjzWJLpo60GhtEJjcDcs
p64uDgWyfj1lsJtdm6yxbKaqNsd1IRhONemrSCp2pciMPSncLC3QoHBenvLUE/qvQu3RUTqF8Gyx
Iqq5f2kaAd+fXVI/jvkredZtEu+0FkcS+Dj5r4l2CUezNblQdFQjd/NgPYtuTOJv7IzhaCV+3vsJ
w2DDr7x5EjXKqZrBvfuQT8l+wveIIkjdDCiVWxIDbFFCwsSg3AvQ/vLuzsqi28JAwKsF85PUrKoK
X5NFX5nlm6bOblUnWPcYFOshlnUCznrmJucQrmk+Gtl5KkwUKkwLNB9qrfcE1AQJatiSPwD9qdPN
0n5aMuac7qdmXzTGOq1xEZcGV2CGbaYZzuUaeThjooMJqCR5cvphdvUaKhduZhCT1IdS1JyABqtF
o2uaJzeOYVaat6b8xVxDE2rq5aVjdACc2eXUM2xbTgIEUF4CJCNFTtDc8pPLeE/iV6si8xMpCAvd
T1Q/V7fJbcyUHGDnUHJ7ZLMh9eNUo+afa7LUXd8/GqzTPNccPYQgPUb7KXkMleTmf5Sd13Lbyrau
nwhVABrxlgkMIiVKogJvULIlIueMpz8fvHadbVMuc6+qmWxPGyTQ6B5j/KliwmtM5JeUAHrqObcJ
WTp1nqyHfB+6yjasyjkT4eo+6Bhs0pFWPMWup1LFXKsmhCt0LI6ifrhTXWIftb1IL5lFJp9Sd4e8
SJbleE46vp+PLASwyPLukz55ESnuAelgO27QbKZPrbG3Bu8yI98QoLRBBGhIMGqHdVx92DbZcN4l
GkkFGsN5qzQLLc/fpmcUJdIq42FP+52ie6x4Ni7SUDEBHKR5WZ5keyUwKtKjXVv5e9uiiWZyw1+u
we/mDJFtl/REKvYuv8+hanosbD2q7wM7Xpt5vp3+5AaMViXr8Zbbxy9E9LpiQF8yWWkzzv3W6KEU
GiRJhvKgDIE6C9jR5BEEZm1qW9YsT2Y+CbnJUgOEuTAZ7+ujXofOaIRPoTDelHBcVHb60YKaaxWT
oGDVaNh39sFGqrJZJjGR+Hfz9n1EA+cEcT4EMKqBKYrxzzlJXndK6RkStLPJHwWPnkJs+0RejzKs
s/HdbeSl7vULm0zLzFrduPi3Ic108UnjpTAdROt01amZnWQHcNWtQyhxoOI1LJM6iOJY9ta63TlK
/2lnnwWE+LIWeGkoTlmddXOp1d2N2/Brmnz14OjQod4glVaQU1zhLNQlqld2cPp08agTa9hvkLCs
zP6TJwe9t4zbVdg7bYpnCwF7VAcCD5wYNrLv4g2ceWuPiFgbwnjzoTAnbMAyXBBpzZ9X9qWIXuCu
sp73/lAs66KgJcLRk158aDcqwCSDyLn7M1X2vN8zuneOsZY5CoYeakI3ptM/G9uAHxXBRqGyUve9
dFAl3JR06Utf2H2LB0qwtLJDPR5Ub2/I7wFht/HPsu1uAWPftaIQt1BvIyuCF8Bg7+pWVbaek9jX
WQda2dFQlspYzAI3p3c5uR6SS3mXKPhjwcdMF3mCghwLNzeJYLwUzlSypBmZzylaZ4QHSnY2iJQt
+88yuq+CrZt92OPejreB9AUne87Z2KCQzfxLmZIB4ZPA2G0BqBnvtzig0uSQN5ZVK2l8rNNh7nPC
h+wBXlmtYwyDmmHPAYwykUhwXQLH7ndyvJzMKhP+REBvPUMJZ5AeK8d3w9ReYhgUlMZaqcJ1iR0q
suIqk3YRMzslr/ZF/Ki17rySXyRcu4bww8VQJRtXceziNNbfxahkcy2+AwQgl9L40YS8NqxpSxo2
aoz1w0HnRywxqXEitkXXW0EeSY1lDqci63IOoJ9lpQFJEXaIuZvgVOHNoUnizqR8cMJfdNhIzbm0
dK70JJjgR1IAXwwWkrz1DO8YehZ/YoKhGrVZSY3A4ZA3/rFSPgYD4bH0s5KPQ3MnVWt71QT7IH8g
XXJmyxaSCjgpTGOTlrGM8pMi3U0XiEEk45Y7wXe8a1pEdFfTm89+eT15DDM1DvxCNw+d9Zo2ztiY
m4IaOEYUHwxvdky9nSOX9svxLY08FLEorKJ5NILaezkyi50r7v+9GX0fhqJ/1oSA8k+ooP6Nzl6q
uTHaVg9tjdc7UM15g+9M1tUrqyH7I3rJIxmrRGdkNqzUuyYBRK32ilLgJ7tXrW7TkaIbyZRN2OeN
7lsgQRPFqKOFbBf1aDWrY0QRO1g0N3J+KIJqK/lH0zPuYkV6L8QpYuzbet1x6g2SbKCo2bvwgYyG
UAa52YtZPZXPqgVNF16JOi49qomA1aFYH555y2N1wor+2BAtRQEHJHJUxePVuoYBlV6ttWTU7YNN
3B+56K0D98YeFka9Vf07Srt/3/1bl7s6hgItSQKPrAZGN1RjtDorWV8E5jIpj0whilukE/Ht5Jm+
ng04IPinqV9jwL5R5KGdqvZBKJe+su4UxnQusiAKBl/rF266Y+uhcAceafDUjpyu39LI5TyT+pkt
XWEj0xpe+oVpPeUJ/FXeYKl8GGAZX5JWn0X1tjRxywzwCWxN5G7zGNGIXN7ajr+38nwTohcwF/uF
sfx6036Dc3S5GYu85JuYNl5tTM2CDcwFIrBfaF4dQyRLV05RRmQz9haNhET3o8seGmTn1B9Zjokc
/LzQ+OHiN4fPWotVlLQyrdERfCPmgp37EGNaojNFHZ+k6M7IP/XsviYSQJuqZGveBqeM/qvT9JWl
bYXBduFASfXpkVUfrVNqHZrQUQ5dvbfcS9kQb46toaptBhcHPPMlg9BfQJKf/u3BuktGc5GZVMj6
hn40hFcX5PFC6bTJL76CGBSfBIWVkl7S5ILuZhGZAwdptgDVciTj2Spwk5BIk+scE42FLlYtD2EY
MTrtz6ynpt53NGkBZ0UHdys0F3WwLcJ0Uzbnui2ciN6WVAusFDFBKJckMPTlDTTi18D/6u0ifJvd
xiLZHprElfDBCjUztMcK4UMsP5lGtBmwReMIbeCizwtoCDBNqnKdj5tYe7OClwAti/40hJCZI5LI
lXmEQYTmPwwTg2HOrEgbnqwa15N+liOmDKUUg6hjHPUzfTzxLdHL/dfvK/wADQNoE9YWWuo/y8ah
j3W5iyzzENZbzA8Rbof+Sgt+JOU6St7G4BZS+2vWdn3HcF/UUWDisIG2+M8LGin4jStL5kGCxz0M
5z766HJOxtyRebF8Vgh5QovKypxeMPOIzIU+6LOksH/xBnz/RzdBbNZDbp67TqxzWXOo60TUrEPt
VCQBrz/GQ3a6koDIoSj2Hls3vqD9XkCUY8QzkxEDSIyVUl9BgHIYMIKzepS1PA1dAJ6fXcv89M18
W236VnGCIoeJbqyGqfLDXkkwAcxg13efmr3u9XcWr5Jmn8AiIaaw5lrDdhTda4ctoWXOoA6Cbs7W
rgWWmLQvPMOxTBemXN1J3THNPnqbT1WUMxuLeFWH/u99DNWPTsEClVe9rQCSEBvF8Q+dfElff2JC
OlZfY31WmeWFw3tnnEO+VIkLW1RiA+Ffeu+i//caf2wnKOwxwCA7FxbT1b4+dq0EJleZaN0vY7Ol
3sP2gqFYXEcAKMiN8Gm/tTa/S0avLnr1dqVl2hqlOpiH1MQk23Rh7EM9Z5yZDCgM4cQJ8yeJoTtV
MH0YIW25sc3cjRmODLWX0VAt7a0Rmo+TC9TyGaGzmrmygQ8iqHdxc/FhCI5Q8RR31ZQtVQGrH9Zr
qN+FUHGnnQ//8xGvzHYeBD9yH35Tx8gHj4yY9bLRtMM0Ri7dCsnGR1lLW730Vmn5pfMwivQBP6AN
pWZn4f2Vjs+NxggrpjSTpJ3/WPl3+lfzJDlDuddDR0ofBwrsylSIm0AMh3VHEKxlfc/XVQfNkRnO
CtN14rJYFFS8McXMv7eC77Xc1e2eztrfTqAkYGwmQp6x1NorzkxFPzIhobpPARdc40TfowbHKDxM
pTmGhfMxSTlkqEgHKqlbn2Z6uFcbhQCMhGkCbQhDniv+kj+Osu9ZSOK79KAm2zFCCsxTRejcm8mq
CosnV5BN+lV66iqlMUgKlgetyY2b8pcCg4byl0sAKx8hwp83pShVmeA8yzjgJhGKeRMC0NknFQfN
ipuieoc6u7QassT6YrA4/dhRO/PRvQFhfCfe8GzI6KZEoECgmJvIIL89GzmsmUR5rnGoI+b0QBLV
5yBbM87nrK3A4iWMVb257R5zgSe49ZB1SwBbFwZ21BOLnHCuK4+S/pBiUWxoTpBj9ikdTf+rxStD
Aa/492373lwis/9lo0RlZppg5n9+XjVtuzRWGYL1+bHj+Kqxxuji+DjVvkZy6NqPCTktWOYyaLOr
kMSRj0y7LyM7Xl+c6sZ/7mpHrsIXq3tH6mVoSFwgHcZEJ9u4qFY1OEu6xg3wzmTfY4qrZOF26lFb
vKL83Djp+ntIOwsdgJnav7/ed8UCX4984qn2ZEZEUsyfX89FMjuGtSYOPS2WjKyysYAQ1q3mND5T
0fiFznV1+534hogTlACZTp0s17DhvGYXBkyIrcaMjUPsPbrxNre+5PosMS7O/I2FkNkz9BmbcqV/
CRn3ggB4OpiHBdbYUy1UOXZ3vHEjpn3/z7eUTyQQDstTiMS3+iGU2zyM8sGAXrtk3607B5CoN870
AaiTVth21DgFmvgpJwSE31pmf3kOXH7SWPFqokD95frw22uR2F4peS7jVubvIBtysvWLJW5MlIdV
tTVTBxrIv7+x/ddn8Nslr97EwDL9upMb41B1xXrInMG7BHCZJ9irBqzJ++DZGzDjkSgbQMkEbGxS
uTZGaT5zdrJ3pAG03nGWWu7MYH12hQUvflxJKkAXxSCwhwRBtTMBlY36LmIEqsoepgfFTqjZrydZ
1eDSab6ZfN9UjMW0bN726cqyBqyirXlUPAjj0dJxv2SIWwTpGveqXSG99O4zveIhYOfyejDJfJ8P
X6ADSveCafOiGfOloWa8f4PNAMxepKYIF63srpJiP2J2LOW4zg/qeB/HyrKA5GeIYkXHO5XgZpth
p1SuihCB3xjj6Ym+XwEBBTH3hY2ne7ppa32Voz+KGLSBEUZzYzxayraNJk8OKnkmvJ56NE1EnqGy
K/MBJwEVGjQ6le4IynTjSf5t6f72IK9KXwxB5NaUM+OgaF9x5VjtnJEVuC7m2y4y3tq8cb2/9Kos
1il4lr8wIzGujhI/J5oRrNU4yNmLokPiLrdGsZNoVdNNZg5QfBgpQKs37HWdw5fPLyPimIHqWGsz
bgc5CY6Jd1XnnlxOZE0hLls8+fZDWP6kFuQhjHr2IxqbA5bd+P/3CJZ0eylrX+Vw471Xp+Hgt/fe
hCbE/PAvDreFoIrtBd8FZBEWi9X0D+qytYsdaOL0KvDTjbXIIhweP1otXSj9yYy+DrqdUDUgikO/
J6dHitd/P9O/fy68DFDJQFwX1+dOzRLUcyVih0zyp6iV8aBFFxpgOFGdNAwwc26cVB4yOvuECipj
ZJVEUNtGYkoeXbV+g/lOFMBlOqeqVqUXDW8VNr8Oh+t7JwhZnJS+JPXJV+tAGxJF0musaPIoeJHa
4HWq9hWzXxr1qW/C+YSf9GBpRXcRvBZYppgWTUKHMx/hX3X14KLnxnwcMUj5Xrnitfbbo4r6SlLU
uxzq2boZFFyrlYWh6zuXNAUbjgJN0HRQqvKlr4u1WjYTeUHCY0hoIfx9jrC22aTihWwDhL0LDump
1Iwle5uS5e750NDQTYZiylNhJJwc2+ZlmotRIsp+zkOOQw6+Zi25x9F/zCbxgoMepLYZVQb7JMqP
Cowkk2aubcqHWpdPBo8mE+aWAIkET91SjPT8AAdFs+JBWSRLUNaXoBVGjZ11WW6Hoty++yFJTH7o
P9sMZyprjlfuMhswJmwm8Au94vTvSBCTl79194PhQ2SDs5GCkTKUnzYTt3qi8JhbWNUTb6G4NqFZ
8X0qZStP0zadUDaJl+48GIzTMkU9twuGfl2k8prtOVclPGGKt3+vW3zk/3aSQmhk0cJ4Yxu+2o76
wpNHtdeNg2U9RVKFL4IroFN2qN5liOaN2IVw4sEgiwjQ2PR/+hyxhm8veNWK3nDqfmKsSKR8IxgC
cQPHn3tY/hpG/JhBv8gVfc3TWyntpfVxuFFJEtCmRR7Mbe5zIrXzLvlSQ3+uF8arPMaPdgxxUdSw
6OoHMyk/p/daYFWXls22l/rF0aoMHA6APCw4P8lBuHtRvA/5zk86HJVJGpOlmWUXm6HjOcovCoBx
KQFNRike5glNlD5L5WJThMBjInodmpMYkEghYIIXIqPxjhHo4Si3q0pOueSoNA+D9FhCOYiNaDGO
wzxmYY/GfZOGnzhgd6ZwmhJsV+p5baA/GRkOgy4joOgB/oWje9GdzjINzX0lWihiYl1H9h2fO2ku
XY27D2QsD7d8jRdlWimMMPYixg0HY72a7E7uV2obc1P35wPEDbCi1GcUb5CLJrkQzPr7ov6oaDjb
itZ9WGQKMw5+s60OS3UkuXAiW/RpvAwaREbwROr65JKSpEHT06fhffYxnZGwoOcVOEkMbliWGErp
WGR4U4GjWHslObTpB2CTNAUIFOOdBMoCowqiuds4mnaKNTgqwl+rSDxG703tylMVp4TNbI3pitT/
7WemuitLSM8lahRNBItqFHvhbdvuWfbf/XiXq/eJsWnNuynFSV/Z3ken7v1sP8mpyTzaWu7B84+9
ey9nDzwLBlXnBgJbgtFIMqUOCPpx2CvTElVFtAqbY2ebz3BJaoMj9kPtj9y7CWtvYoNe5nzfZO6j
xyzMZ3CIbv4XxsQKslHLxZl0N7XZQXvGhGDJlF7T0TuE74AvcX+gwpt+U2h8yfHB/hHzRsTc/iFL
VlJNgGN7DKiLetgmDeJsnRItKzHQt4H+pvcpfJO0Hx5Ad+meo/C1bCfhoBBPmf3eNtbM0ElmJ59i
YfMbdAwKTPfMud2LJwGtk0HqUDmBZyKvqd9SdotgwBY63bqatGyGbVWfRm1c6mFOKxasvHhgCNBv
uuInNksTi0Zqkk8oVbTVpriDY/o/WMVxwhYrhHQyYDvRvPNpN7QRrQ4Wq0Et8auaWX54ShuWAFNT
1Q03erORw2CdhvabmYQvEaQBPkgIruBO22gBO2i6K06FHBR+S+2/yNUj0VUMKlHEAZXkqg3N1V0S
FsYe8xIHMjpzY3Il4Jjyu2CFjxssIQ8GATQQYUCIgHwLmW5hojqdpmLeh6m/aza5WwLyMsAq5WUl
m1s60Na6V7IU2QoOFWGzN39qiiMxmFYDkHMOuWkHK4x2G+Vs9xBcVSCurs0ZfIl5NQ4Y0plQT9gn
cL2pA7aswPoR2xUcVLiuJmdK+Ksh1+CjTP1fiTkBL26bILra+gmjE/8Cnd1lupJ4Nr4FysLGtqCV
ic/if1cpqKvYmEdwDwRNXc+uIhABoJgfMbAJ6k87dudtO8zBKFPJWuLRujJQ7pcxVJkEMTnELVQ3
4qSTOYeLDPLlCGqurWO4Y2+kdptILyUOGfCWOZikgzFAqbhwJNdoxJh9FpifM0VPrW0UQ2JeFCNE
yuBdC3dQa4Ic7BhuPU5Umz54bVZj8xEjt1PVuyVy825l9JD5Ww1MNcLYhZBFr17rBBskVrTLkHh5
YbXt02KVA9a6OMYm9jrO+4MxnqbnwbYyskG7EyFPy9e9KVaBmi3VuSu3G8Uj0YTXa6pN81/mJ8iu
oZ7U6iHhXnv1oUS9XrCdDZBfZEjh0oPSPzGUOYxa+lgP/aqOmoWBQ0nj2Y4e6E6LjJDBJ76WS+01
bge8oS+BeSxg4OpW+7P31DlZDdtI3+XJu2YeZakBv6gAbp+HUsH+igNi9JdmijXWNI3y+mPF9HMa
H0+fMoSoyJoeiPqwNrK8Vwbsmyr8HZS9hXS2S/x5B+9J8XFIv6jppRJHF1vxurWJ52K8hn4/pLfb
W+pZN74iYAvSLuTEnbk1sF0XrtzkkhVkjWa7eIBgaHm71qSaKHaVps5JrJn3iblKTLgs3V2NT6vo
EgHNgJ7OZ2SrJqSsNe0ySLndBIDlhrmLGanhWFCZSEisYxpVSwVaZlN0u47FWkfSczuqq8zER8g7
eLm9bFtBuaauEx1vG857uw3fq4Q3UGYBlJdwSvQkiaVu2hmFJilQpvsjDB03KpfT7bXUCuv0l5gT
ijmHo+RQ9I5hKFZlrUIbZxDt4xw7hZ18GcaX1RUrP/osBqwM3HcVVNMbcJ4hcTX1X2VsSpaRdPQ6
aAQnSX+2JpvreOL25pyPNukNJH4W6JKNZq6FPj7+Xx0C4Kh59ZOHkulxYz7647Phna2AJFJ4gP55
aKeUGIPDUy6fWv9iwHKDUxxJu5yEEPJycL7hwh6xiVpFXNEsxhtX40OBy7pAQtB3Zu7wZYL6d8O+
8+qHCi+zxPePcsdMt4RSFbSrweA86wUhekzdNfslcwtnrCbDwXqRJDBeed01qj2Nt796yxoMITVi
TAh6U9GSBSy0k6U6VfzCYdh5OP6ZkBohMppsyPaY06oR+6M8++69ZEabHgnoXeeTrQCoJ2Pt4dfr
jrDL2OktR/JOvVsv7Mpf6DXRloTuVjZuv4+d5b1WvNFu1t8N4j4l90uDRtyk5VL0z0HfoYdqloXa
LkrPZvxJ26oiNQF4UrpynY7jYiJK1uG46ZlaK+NTDYvFek7r+xTDwGQcdmlfbDyIzbl20cbTqAcT
RN6h1Tazjj+MPXxauPOKTL9+1HDrP6FA71v6A7RR070m788tzOUgfaY1T/xsxiRArGPInel2CPNt
jDnBBOFY1AVdcfGqU8u8OCQIzNTXroI1GCJhTWmpdnZqrKxa8gC1IX3ymyP/bxcq9y6HTJRihlrM
fNhMwriPhxdveJYB6nV3V5Kl0WOy4w1b6oqmIlEwYV8l0wyosYf9mdurVDNnnnVhNlNrUONRWwu2
RFTJFdYfqvlQonwydmnYv6YETBN6BJmcs/+p7PoFWzz6Jz/ZukNIwWnPo/YZTIaV3bD9hpvMi7du
Yj2qdTt78FL7rvDhpIU1AvzkklT4APE5VaackwM3GSA4XvBC43Qd4+VUteVmyCsSBGDZozsIEiBf
dmHhS/u6Uc8a3UmS189+TlOjngNC8CSef1funm1eyFptXzsoh7OCCTjR8rbGGrfxsEFCW3cjcZ/q
Ahd3f2WN8EvbF5G5OMTUD1lqQ67FbUZih+CVyEKIke+5OJuBMTd0iTiPmHYgeoaiulClblMT/qcJ
adkTtoyILccTsjpqSMr2iTgY7jr9gS5d2xKR9FnHrypZSfbarB8DCpQSUNkjexKoHizMxQuN4VDJ
e8bmVdkbT/6s/Xgugq/KRejL1KzyVqHfYOFlbcPc2uLHvqzQL1ARKIX75uFQWA75R1gHzMzwCzTc
h67W177QZpPJHS6vcNLXRblpyo1g4WNpq0dbmXLUkzgeJHYNn56R4PKNZN/ZxoOmlsvWyvZI16E9
li8tkc6ZiQNhBVcZ+n+JO13aDytzimWDGDJ2htNlwatyRHvNsGwTl2KpdDmDEKhgbRaflAqsvbor
RTD3Am/R4n/SQgPy/Hxh+nDT6pdaZAdh2Usbx07CVI9Cb7caYwpqnmWKn1+FE2QL76B7S0HnazwS
NLUioEbDKtVbjjrlILEXlWef5E++r/oZQnXTpPJksfv0DFzqtt3F7UdZZHN6bZjEGwThwSxoZ8Fg
3qdmS7AbEUSGMq4qjBwEFbBHn9/TDOgWfBQV9jqOvIQ/LLwW15fmEg0trT/l+eSMWIKdag0Zb5u2
wqai1ZZ6LZaWICC7FRipZtQyM0vD5YiO8bWtcN6a7vcY7BT8/vR0pJvE0Snsd2WobgOLeIImPMij
QEDzZUjRguGLMzA8yMOnLASS/VHgj1MyCC0agrNjHzfBUzC+mk4MKaCzmjtZwYkqw3kM2l0BcCWz
x2z7eNeWZ5/zIC9PtnEQyavvcUbGDpZwS7340iROtMewnyIO2eGyi5Lj/1EuDSt3lHlN/ESPTqes
L9gIHiod+42mCJyo8bEGhGf9avmYCOBatF9b6M1k3ujA/tSYaBSCqDrxjrfy0qTU9fJjY/5MqPDj
9IkBfqb+iLNXw924zWVUiJdoLlUEoNncD9lZxW9J4yhMUcdosBdGN5z7FMXTz7k0qPaqNZDxy56T
K+APZq7v0GLR+yFu63zKsI4cUJFvJ1tFtdKf1aFYiSpf9YG79IW7GoZVLjCFoVWW+9ekkRYhGa8e
AasMPBaxhZ0IMGiEOknq2MpgNqfZExrEsZ+j9PHjzzCFxQSlRuYxYpchmGL2p9K909JzTXkWGBjB
Ny56sG6DJcBGpdCnzuXmu23vdOrC70m5gxWCcVgNQQR9R/eKvzx9zHtTrE2siZCoBGY8H4ilNUqc
QrJoU5L7KcKvBoKCSlWMd0LgTpb4WAASaphh86Cw93uFQdRBNRcVeandl6BRrpMPvcOKnsKlRMFL
E6+95O/G0djbT3hwJJdiySlhEDRSniKJ8RtnLEa/UMQX1iFyF5WyjLHZyH5aKA4jkj36N++x3DDw
aObVS4VnXyhfVO2cE8CiDRs5Z4ZGgDSdiqserfKnz3wA6onLGKdV8uW89TdjvBN0Uxj6bKqIFs/j
KyF8E0+9u85Iiox8MbegZspk1qvBfV7ctcbhWFnPFcwDv9Nec/+tZSHXyRoHt8+sgtjEbmUwOs/5
Hhhyk9dbzL2e1VGdbeJm86o6TfMeu2dx1bpNjUfpE0XooYJFg1VHGv+wLfoDyouBPCpPwlivIxkS
BoYhBQsvPQ7K4wjIFFge+XMRATgFXbi3bDQCDe1mXrbvAsidTFVB+18TDibE59Qr6H15l8jeVvkJ
uWA2SB0OJiyINiW80Z/oyDwsezYZurYc0cpL6E45COZ8srQPYzqL3qYHWmbspjpmgUV3GPWDRdSl
+VAkRxWl4qQQKjICxJ6y5isw8BZ6dqWM5/+iww0vYXu6HegF22n5Q3c/lOGJ6JWu2qjRMbZesgyl
WzZrdkP7pZXMC92vW9O962k5DDWUtTjZGZogyfmK9JIWkTv4apEdYLBtGYqrOLp0YbZkApvG28g7
Q8a3Oc9gAfcSpBFMkm58ggkt/2PmfPUJrvBYr1BwmBwhFrMQNXPXZctQmbUMEjzC+LaySsTg1g+2
xvDzxoW/wWV/XPib/06j93DxCg8dZvpC1EwqQSNY2y1aj55bnq2QRUfgvPRo8QL2TK96C7V1OqiR
CCu7WLpFVf9GK5g+DyZogtnd5Blz9ShILpesNkizg0QBTKYNLKx9mkcbxqI8DRBD6GpJGWGg9Ta6
9cquzjdh3O8pLnwGJsBcC1rDxJrnYf2GWkoK7CI0UdJe8eR5zd+yRN5O8KOV/YUPaagspFUt7jAb
JZl7Z1nbgaCF6ZUsVpkOR/g91t9HzjTdPwYKxRSKOn+yLUoxRlRxzSLtDb9fTujwBuyj/G0Z8YkZ
QAJA8/cV+Fl7iFeGXsDIUI+DGy5cpdnBu9JNJpMoiIjvonEOzMVEZ00G+9Yq/sYu5cbhbzAlEMK5
+2YcqyVFpttZkx+YNpfgj4WgvkBu6xoNG9x4kdIzhQo5hS+B8mKb2H0lZ3/Qjqp38rCSTxYdNhV0
vTfW+N8+Fm4o8DZltJawjv98npHvDYUSwlMBhZbM3KktbTWRguxMw2n20na+o3Peho9NWS0mP22E
eS6QU0xic3LvdupMbi83PtM3gI67BPxlQVqBLQCN5s/PlGVdUEkMsKYnVcJ4BivOJ8omwirO9i7b
e3Rg5f+BtfXdNpQr43AFCRswY3K2/fPKfqj7XavpyWHCC0ZEBQnHj9l9hdOB4Fgkzst68c4SNXtn
SII3qO3//u6/jAquNjsbpprJxTEQla3r9ysKemEZMQpFUlEHdVGnrpN1yTJqEdjr0SromNz1uRNa
E47utGTcm8OTYPCRTEMsU54F3CNjdGT3y8/XMqOaiHGHwaSrNM9a9ySjSSteC205WowyQm1Wucdm
fBpsCR/wHuEmWnfJnQ+tuchrY1PBrxFKt475acs/5jblJ+QWAX3FPdkYQQDRKTE+ofS5eOHTypmA
T6Ws7Xq7uzP7veRrD1lSLsvkozBuQKbK9Dz+vFuwN2RcfQwdDr96vVJ8zygTOwmTA5oXuzySSoSP
hsSQqzwxFDChog49zF6agzbatjiScoCVdn8jAuWvn4LkExmSE56z1+kGVuTrZhNI9V4uvhpudJK/
ufqt7evqpWDD0okMYlnA2bUBP68Whlt2etmLMrqzpBjH/7Pxbh/kVZhdms4Z+4lqG+n/Jer/7ZpX
m8OoC8CMoYnuEkR79glUXEKNaiQfIcUu6SFRvNBkRwrSGUBNFpyRcSrZC8ciUAm4AFyahqFUZ0yN
1z7QAII9GJ/bouQHJ1fbFzLSHRnJLZhVlO4n8JhfbqCU/vutmjaM35bJf74HqCDZv+yc6jU+6ZWJ
kLuQe8cpDvco+0p6ZxzOxi2CjXJ1Qn+70NUJHcadaYss44aN+wlSxLdyDgjBzkWVECIr4M2hJo2O
kPCw4Pr3t7zayv/n4iRZ8l8KTqpXm5dSlqgJgyRCVrMUEkrfaMnagE4EmgCxNu5vLI+r8ug/17NU
2lEgX4td6c/N0h1HPfHrMLqbvgwdgRstu3A5kIoOIb67ZRggrkDmb5e7OhXK1jLqSuPejliMWGq3
CE3lJ1skJH3zJTRIWI9bDFa0+ZTjFepnxQe96s15GZfLyvccQzaWdncwg+dq2g/Y0yIT8i/ZKJnX
Ybd6Dsbk4jFsK7PAqdJNVGKBw8jEoEnPpbNLlue/n9d1RfLrGyno/PRJ4kI069Vq6Xqd5sGWwjvc
oTMMWHilzGw7nbpozMJhOYYOuiTgIY8e4d/X/ttaUUB6qOMmlqOYFvJvZZyfa2ak6S2Ysj8zaxS5
zoCuu/KXae7wbkL1/vf1rm3O/vNdf7vg1eKUehcKy8AFgTWgug0T0BWjlqtxwUL8cN/3aMe3SK/J
dB8ikqExtm4WXc24+6jy9emCb3yiafO63hR+vwVXyzdVoACXYRfdCTpgnAWYP+WXRuy5/+xgfBjB
SDrER7oqb7w4f3/wMHNJO9BNlWC/P+8+mtMmsjsunXsmZTHe4E2yjnLc8AvHGgR7LUGMNNZshmXR
zy0GrP/+8r/Ylt+//P9+gqvTpOllsBKdnb1pAYlNY65zj9nfLaBAJGUumhyB87jgTGnZvlUwhZZs
jKb9kI1yFXEEIbU0Qx178pZRHkxNeN54XxARAV1nLB1P/FLPKGi0qZXsYO9XSPnB2CF4+kpOxDun
GJKEzISiXu1ZcAmglPyQIFut6JYlT1tb0Z0rkV9AsBNDMOk8tntTemjIZ9bAgn4tC15XzfZu3J2/
HRdsoP//8Vwde6bfqsVg4nfEy8GJMVZH0DV5cluPblxpWmPfHgOaY8IlmR9gU/fnQvDDrDVFV0d3
9eAvgGBZeGG6jMpbTpZ/X3G/Xehq8+ySYdACu4rw7HQmygG4LQgFxzQnhPmfp0JVixLCvylI/+vd
/O3SV7tcbNdJTqY8hct4ZKvh5ZdxZzAxZbt1N/92IOGWC8uY+AITGuKfd7Nz47IdcRTEPJmNMwFX
ml7joHLg6gXZjf3jrzsoUVamTWotuXfTr/+2g2pBHqqtnFNT8NoMI8Pyo4orAorx/0faeS3HbbRh
+opQhRxOJ3KGM6QoiZTFExRlkcg54+r3aXrLGoKowf5el8plWaGBRocvvCF0t0pyZNVf37NTjsM/
R+ifEY3JqaFGDV38lgswVIufCrXSKhhhcluHukQnx1/rJQ7PRFJDiWlVEN+EcX6bgl8v5GJFLQCh
LbG5Fh5qdgVfPNTkIAl9zrJgyMKT432NFXXvpi7KJPmpDLCUlIctpsTA6mCUlxz4QGrrXqdVXv2O
o1cR9fn22/UHWvgsU86op0dd3dLxEXtX4MMkv9uw3mKBJLB2lnJAle76iMrsskN3zlDwEJU/6Q03
UlEaRRmlp4SWSiuXK45GhdpwBnwS6VXQuPaGhvC9AMGwHo3xQeZXbT28t7JhUw4JahMbI8xerj/X
/GPpFGpMNDbl6RXvFpnetS0LNKjeiMvS6JCme9VAKeCQLyn2qrOXqf5nsMn1HkpBqaUaazNVebXx
geAWqBGxNhcq2wK0CFwcjdfmW9TpUYN45vH189c6LtE/OgfAwcvHLn6wmaTr8zAF2v+zby6ebXIs
JF6u93XHRERv2LuUeE2IhiD+8jjT5Gi8F2vCjIUx54JVKhdUfEyVfqstfv3ydGikeigclmHF+xk4
1EHlbfS9FZypW8SqiDPECSVQXhiYrZssvLn+BLOn7sUDTAK8EWScNyg8QO69YKHYa+cwhSC4N5qH
6wPNbjhqaoLwhBXVlMWsyu3g1eTVJxolQlxUPUvGIQUBXJL6U75ZOHDU2ReDgMmCRixUlScv1kqe
rYxdl5yY0Qi7tdTHhCTqtqGcfbNgNxVoCA3hd22kFffahcEeE+ONiEZSBfxnE6t7O5a+yemzYYNF
WNlJtwqA8whynExtpE6MnQ4GzzKd3fWJml+HqFagMmIrgi39cU00khzrku+EXE8IPJ49/Qirtgsf
UVbomiMJU7cofju7DC+GnCx9V29L3yjl8CQ4CnAFyvqBrDC0Hvr4oW+eYKEhEMRRDBAxXAywJ8qu
7/sO/hlgcU14Vk8PoLSwVUnrYkJ+gAagol36i7BkoTtvoQFgfUwJ8foUG+LjT+OpyyEnU6w4TRvG
MrdR6rnrQH7Wx2CTydjba/qt08rnPCHlM9F2Vmn+QJ+IsOo04V2anrar6Fw4VbbVHPjXeE1yPIjC
q2c9UQSh37BGlgiYAP+7Aq6c9KADEi5X6Lqi0M7Jovj6qqODZfb0TaV0X2DRGbTmDoAuB6E4/FRQ
HUG6VXOqmD6VZnnfW/q5N+2160t0laytPdBgcwZCftKguFm4qqbw/U+fZLIeWq+MJLuIyKFVuKK0
EYEsUqgZB6CZSrf2bH3lkwhEyYujS7eq/0LBxoyRCzF+DsBrvFRkhjVXnBDCuf7t3mmAn76dZWMi
CbsAAfpJeNOVrpobCmqYQAFXDvhYrDEE6t+Tn6FmCTAbdwfVDJEPkBSSq/amTo8YfvnS0p07Y0Au
ODLnmrg8J2eMEoZG0WMLfuILkQDIGoCf7CjkFTx5WLoqRIT06b0vBpusWaf0XaXSy/hEs0bH7oNF
JfCB+dEEyhAjePhI+Ep57/p0z0UHl684WQnOGKA6gHiniJUBfopSHZlAuq+0R6tZckkSr/D5FbFZ
V0QggprHx5MvsrUmKa0U8W22oHOm8peQYHp8Zxv6mWI8tC0mv4+U5IgDMmnTih2hLzzF7EeFfMg/
ps7pK77D5ZUcKVYsDT4hSrMvvPtReWEJDe73xVqHmLpPb3sxkIiVLgaqNIwIjTKIxA0FjFlkO93j
AA7w+hecymb9s5kvxpnEGJYcV3HoMw6hLr2Kdd7Ya+GWbJFmPbFR0JIwFMwsl2pHsxcZ2f+/Mzn5
nKmqZnYcsj3QWRwJn1oQMv5vUBHcZDhvrwIbVuzjf3pbyvxUq5CMf2+cXMxqFEACiWzeNqNM1B7l
/lGIGWIp622H4hH6gEfJUzKWzLfnjyXG02HLYgQxdRMJcBnxe8dApFc+6sOqegLXui5xK2CHSvp5
lM9UO/+pmrV0plFUMnCLWppz9b2aOl1V+LAggwOj28T68+OqgvxcpmpB9FBgo+Lb942Fu4LgkABJ
3QbtL9PI8cOgC3xWWuWlo76WIQ9ARI1wpu2ASBjPYsNpsb4bi7PARLrdY4OiYpAeuhoi8k1qYGfl
fovVzZBuA0vwpBCrKIz0RlST1VdQWlQouThATIPqyaOt7p1UXKgxjkXioLsn2MPOzUDOgqo3xbvw
JzTmg6OtveYEkwWsufB/AxGtIiGFvu+zrjxGqfsjyMw12fRaieWDuGspQ0gguiH/JciOUJyq63rH
OQx/XvJeBPR+ABjH2SzB/FQqZzOAfICMKc7pPJW2HQRiXT2X9qPmawfN+iLB+rFH4RB6Fo09jK4j
CBpmeqa2SulPzIuocEneb+OLHMXbjpJv4efQRwSR5Rm9fq0D1wH8M8Udpn+t+2Yn+QWwo9va2sTR
Xxa+1uYhsbNjpR1r5Q3ZIkS73nzZP4QGOBWJK8v/MYRfVO/eVm4R1NhQgVuXOBEh2BAj+aiFwLzN
U+l8E/i4RP4etYfBQHUp2cYssGFAr1qCPE81Q8VhqQVuQMqfwhm3k/6bzYcAOclfAfjIzA8easvj
JpQx2NrRlBHvkQ7g+bu/YnOv/gZYlwFKDYSHGLupfGTvBqKDB87I0vBdxUuseqcP5aUpejdm88CB
YpruFkovfEit+BoUQPsQ0MiwrXkU0E+hwUkVHQUxPn9hPqiGEFGj90A92bG8TZNFu9QRTSHqMpzz
LkBtDJWMjYDihtlfUrFvgamn+Q/orMheI1GdUvfz+xu+dIx/mwy26UUCI9ejBIxSQAtBa0VB6T75
7oHn+iX9lG+jv9y/FWPFtqiAZKPXXK1EAxNek28ZQGnPokDSlv2mCR9FiSIF9UimUtBeFmWSdjAx
asczfXiUlWGb2t+T0LoNw7cQuV9OcXifGTQKNIZE8WIMzQ0itUEZ7PQKnYww4fNjtU4bPR9Ia1Nr
zeZzaZlpJvQ9o19fPxPnUi/E7kXrE3wOTcGPRwImvVLqIoAginrIqwdfc2kDYFV8lorqx6KQijhi
Ph9BtoMADjI42hQr4Etup+gBMcOIgBiatSipqCD4KT+R0pPEcwgn7oFtS4ueovliw2nuYuXmRiqa
uEyGtf/xfV0Z8T0NTM6JcgIVDUzO09cCpP31WZ29V/8Mw0Afh2llDe0J1w5PNnbJ3HX7hERFhwEk
29bt+/kE0Fgf+cBS82gkLwvDz+VsOq9IU4Z5prv2cXgpbGTF9MnZiMzab7KKWLCRIYR7owGmtdeS
1XKI77MehP6oryNroa45FxgKrJeObwr3zRQm01th7bTWEIqogkYitF3uAXRDgaNQurj+ru9ooU8r
ip62ijAIzdl32vnFpd4po2RnEl90NOtbUPOCnSiI40iCH0X/Th+79WiiugUeR+QCQLBSK7wv0vZU
yS3GqnsqyjR3uVV6/BGeYyqO1x9xCjF4j7JAg/z7iJNA2VKGrAQOFIpNhq8CqQjcPRYg1wBFHKFb
wOIXW86GoivjMabgYB4S1v6X5zBlwhA+i21P7/84NuMh6ohDcAgS17CP+cG5MJC3zkBCv6KJV7jd
mm1XV8e0FA1mdVwCMc1uwItnmBw4qjokUuhKyXsfnTpCduRqoitz/VWn5hn/TDk1dU4Yamjqewno
YlVUSqYVXJmBmHIA09bf5AJl6e+M4hn5gRxui1dYT0325lTIBFf9ho2wk1giNo6KmXfMXZilWMKS
NAXG8+AP2yZHOfvFoTb1U/q56BM2hQ19emCxpy4fOMnKBqWdkEtYaFp34F4fEk5/vwZMmuwDMmgJ
Gi303K3SPxQKFjbW0qklsopPWwmzoXcvbuNTMzlTrSSJGyU8DfKDSzOZzMPphEJGKH0xqjdR/YPH
hmTjYmg+l1gBfqGaDQQHiOhkhwymJuU18sEn9iLHRdZRT3gmi7OCp+sLw5pLlYGDmfTLOJb518d5
1g2pzeOBkRRv66Fr5pj9qu2SG2I0UaWwrIcusL+HPdC0qj8YvgN1Ytjq9ltXPsPBTmDxAHoiREYR
yssV9Fr9tePdU9KJy9e0VvZheoyrVxYgomfNmvVD/CzU/6RwE+vfUL9NwENX2JDAA6mA9/Inc0uH
9fIKvoiwRqN4EmQaLRcL9ma2EZJcQmKssiKiFh1klbXpYB2J86Fu5TepwmlHfxDRgg6CApQGvC8B
rcsIcLSgOYa+sRdLXy72NWrtRMbXp3R2R1/MqFhVFyu3I4vI6oYZBYIAO1mUBT1+vF0fZbY9oAu5
Sw0AJjCmyZ02pHaXIcIYn/zvVrTz7tpdj6qOsi5C7AbQRVz5yQOir2Z58MpNlO0a7IyfnH312/zh
k2Y4m4Xnmb1jHQIJ7lkeyZ5EEh7AMckdMaknRR+bchuskiASJPW227O3MMc+csqrVXwTx7BZ3QNL
i5sfapS7LRrjRsPzuHU7jEjsWziEpfmwGOzM7SpET0Ed45GGt9HkyzhuK8dpX4WiZtJY6COAxwOh
oT2iAX19NmZTXENTwdBxeOif7Mqxr4jQjSOuG1o4COuWDr053nIN7a0fseKuukeRZzs0wt+VBFGn
P6btfecoC3ftbDjw50E+Aa69ADZr1iFeHMKAU4BCrMC2k+YXsDjjtflk4IKxw/9a++rp65KWxrCB
Dlu4q5FQ6QEro+sTMxdfGzr2dKhVyQL9/nFzmF2WhpIfEgrVR11Jttz6bgAMvNvEwVko4KqLkKC5
E+5iyGnwZyVSlPm99x5tAEveo0cth09UAo3mEQhZYL5qiMEs4tZmFxuLDE0cIN2YI35807zX7R5j
svBEfu2mT5ziLikr7YmBSlxR1og0I710lhGyE1gkKoRczbJxLqTvizo4syA6w8R2UyUMFtZ9Hx8m
lBOzD92aUx5zAu0tS96o5LfST1GZBiJdxS+RCweY3q5zkrjpFlEZIoyZXqVCOV+VNTSYtfdr6OJQ
NOCFlrEaJScwj1R5KPEkxUKUPYuHuhxjsr3bQevrKiCcI1wT4Lm4+wF1tv1bjSHt1Pvc/I4eSHiK
MQjRkOBCLNBUkd58Ji1XpGZndq/X1/pc2G8I9f134Wne/eOkDyUpupsw6ZAsOPoCbCa5yEn6GZlL
8PpgsxsLIzyTFAO4ojaJGOSizcyqMwLxhTl0gYRwwJDR6fkDyfgy2m12eTuo3smgc1ndk5czWnxu
/CR9j1B66xWzamooTvmqLkkuzr/Yn4HEvXOxcmTK2bYHIPnEMQr/mGSB9VO+FMGLqt87X67P4mxq
QuL/72tNdq3bDXZblIxmdXRk6Cv5x959LLs9UI8MtfXmWWwZC1cetFp8odeWndEnvP4Usw1ZROxU
XVfIzXGd/fjOJsVaTCKY3DbWbkagexyTOjJtDiU/3JayZ8l6bil2xaLygiEN3aO2l1aand4k/RdD
uS2GvykcezGVNBXQiPccD0dOmLHRVy6i8666lEqJzz3d35dPPFl+btakDeofhOvx1oq6TTGg3Dv8
hAmSGzvF6JDEgJlCv06Xfxf90/X5mj3e6P4CMJNFev9+Mlyskawmu4lgIJ6CYdsiDgL3JXa2caVt
YMJR+kJNyOwceKlHlHJRhhUpw8IjzB1wJLQ60TpcA8L2j58szEOL/jqHT5J9UeyvpevsdUFlE7iI
4FcfHYzhZ46XHLVEYtjikMT1WmheXH+MuSMHtAwC79RziMEm0bxZ5YHaRnks8MoAUIk9S4jkGApq
Aht+fay5E4CTjXCPOoNFueHjG9fdUKGXoAWnJtkD1hJrsWu2UXVokE/5L0NRvsHDwzTMaR+zauPE
7g0nOIFGoF4hGnnOo6d+4eS+PtDcYUOWDOqIdimlmslX1IN+7FzVCmjun0Mqng2lYurwGUkD8tHI
UyxejLNf7GJEMcsXS9c1JFOtLUZ0URuUhYwydAtZ/oIi+mIXbf6L/Xm7SU7tZ56Fk40dnOIaS8rX
UT/AwGksejyLQqAioPh0HhBjsxsEwe49LL14rcZ3SzWxzeBUbCsFz+OW9giAUyLLdg84oDxbC/nH
7MmN382/I06WY1i4WSKVTCQdiQ5llxrfr/abAyFOcK+Y1xI3VZT6V2jQE/kRmpGClpDDF8KQ2Um+
eI7JfZWYqNVoUP1FFELvOXbhWt+xBZFyub5WlwaaXFVsdUmL1SQ+cd1TmQAfhKcTGG9zCZY5u0Qv
3mhyGylq51FS1fmWI+xH8S3BbAy1aE0uR+tzaeTlZ5zswLiVw6S2qQ3SobB7gTEF3UETjuaTqMwp
8kuevFEjwLtbhM7Xp3S2Tn05+mQ3hpGSlLkroigL1YaHNtVhUa7NCAxH9U2ICvePuArAy70+7tIM
TzamRt7r5jJrhtInGlyCbQFsvVBgeT0s1gKX1s0kBQuLEcOSls9ZBy/QACnuEZISxrj5/vpbzSKk
L2ZTm2QddpXZbqKDUajyJ0biNhKqfe0e5fBU/YnAXh49EQtL3sIWfLcpuHL6aJNrUE+c/3v6OGi6
Fembh29eQdUq2ZeBToWp3cCWxIeq2NXUpCpAvobzs8DFuUe0Egldx9iHzVNs7KoGDz6kEiLugjqL
Np3Dl4m3uJOGyUuAPKBKKu26v2iqkgquRxpsnoJ2QCcYDkacLx1ys2GWDi+OvIK7cGp3HTlpno4K
hxxhFimFXDzCLOgbYyUVR0rHQ59uESrLnZMAQC18zdm7kQsfgx8K5sY0hQsj8FU4bNAaQ2Ek3fJB
6d7yTQVPml4tTiq69wT8dGgfANyLwgr9KrR6qBcXNCG1qt5df6LZXUNUxYWm40I/bSqZVVz0mYKI
I4U2QnXOQDsVUs+Dj8DGwpKaRSSTVgnbedHCeTcnuLjQEg2viMSnvCUCXBxix3NN/m4I9T+BT24U
3E+3MuhJHYkUwCK58kAfGFFR+reA2a6/+SzojGxaoURMSUczJnu4Mwu9sjo1PJnRG34Pu6F4EzX8
1EcqBtkJoKkCf8aXAQUEBg71FWnvobKQdo+AIl1EeLGwz2lhD+MSrGL2DL14tmmtQVI6VIM0mm0F
tHNQD+0zP13r5lbDRrWVniBrMyGy+nh9TmYhNGDdZHxLYCvI0y6bMeapkxrde0aK4nZfw3oJjhr+
jvERVSGiKWu5hTR3XVmgsCBHQFSF+/UxfIul2h91ZOBOUhCuUxAWAufAZnQHa9fSGRC+nzzCwLmB
3j1KJ8otsfj1N5/bB5fPMAkE/NEb9ESjstGihgW8kpY1m1HqhOQ9e/D6YLONGQSrBYncMHDVm8RZ
LagZ15SparALKPXSPRbVf8MQYDc3yNcJ7sHdY2l/aVF69/JFiNbcMQTjk0ewkHQ2rMnbdnE3aJpc
srzqF2BnZSZvoVHRJkQ6jN4F8Bqa54LXLn3RJDSBS8B4CCz1yRakgUC9iGbiYow0Py0XjzUJkqQh
TmvdpbasIeBAvGKgjInLTFIJaAbP0havgII5nYjQlgsGs0uAU1lVTQuS1TT7HIFWpkEKNJ0sojXz
fSudIW6DTkYNeIgfRDwsesBmnRzyJj5SsDEyXFtu8TXnwcTtZhj5usjuIwRM6Xv6RB+2eiMYJrYN
/KF+FOCMhZU0d5mxXwFembDzaRx83DuVbw0K2gBMWXn8Jxb5B90n4jw+YNEi8KZiePK82DyZPaNo
MXKeGwquuubk/PSCyvVs0YHOA1QYkL7CLp1rS/pyxHQpfU2r5xri3cL7iqhjGpVcDGpNwqEgjtJB
RadVlOjo62UinfS/lC30kZ0u3WtGCo0ZfaWloGEu4LscdxINWaOL95VHzV3zvlL5QmV2TzNVILva
ArPC6llMdm6vxSGVo6WLr/1QvxDdu5G/de3vC9Pw+cgkFGLr4pOFQwS1yo+fPSgUqaxFa4QESchQ
DOaLhktu22uHFAirXpgCqCorQrQMY+uE7oku31x/iM+HiHgGx8ar0KH5Pu16lrphIMMXvBcVUb+l
VFInZ2l8AV0VNeZqMRSeHU8VlxK4IlT/J0t9MGirt0pPrhajLYexMoG+hOKE9IUVjtjlIm1enZ1l
AhYEFAysyEyxKC7ilcJKsiy36wBg0VmcjYkfnEUbnSiJun+eYkMRYBIH3TRSMNsE6ag69/g3A1Rk
2yEYLiDzAaKPRv6qglVssPseIHak/6FUwLe4eNLJelDlmGjC6d6hCaSygrUtqveQ/6i7lDqavRp+
6UvExplwgWG5RRRaBiKem+yKvrR0vCeZoKR7JLkkTMG+R5R6sHDWA0grJnpDD9eX3QwM4+Ogk3Xg
xlY1OHkZnJAPeezMn/SGEMPWw9+pIazrwN1jROZgNNm/6v4dgYtA0NGmpGBBxUs2D37/Xstngww3
Jp1lMKmWhQegj3X1YiQnnubjgcXT2pT3FdqlpjJt1hW4Tnt2n1Mvcp9hIDUpYr/GBuASPgnc9n39
Rs0fJzrSuOvz9B6/fh7ZduB6OXSs5EkVgEsOJ7G6CeA8Dng3oPyaiSKAj20uZnoxIiSI7xxQNj+r
lQkE4KEj2hOYU+4RFrxYQ0P5pblzesiqPoaI4W/LPcsWOrYIIP4KpDeQbmWFy4He/dQLi84rRoPA
EN0abjhwTe8dM1vjfbf1uQTVQtvooXxDB2sFwwdPr6F/tYB21rWzb+8EnkFv1V1jdai4PkSptJYG
wRJMNnViUT+IN2V6XMzkP9/64vv8maXJHu+63saujp0DOIm+CIgMng0KMBKEEOOuf5KZZP7jYJNt
KmXtEAcdgwFiY5siDcN/CLA0bRFZ24Pb7une+yrbZkmnYnavYinrEHECeNCnPIMU+clEr6mPZOmT
mHX61bX5kFVbTC1ijI+WUKAzrUQ0YRTkkvA4Q9hqCot08qpog5BKqRHKiJtrB8lyf44Ahj3zztJv
8owZFixvdyspFUyPu4D1AmSMr5yDksKSTxnytekvFahmD5A/D6ZOc15X7bH/FHVVqXB2fYqLt1Tt
YotwH3aTW8iIDHWoPOAK2GY7VZBs3EOQP9j6xuiedPc+kV6s6JX2R44fRBLjC2EpOyvutzbxnShw
B4WxSfi77MJfX19B+uf4h0nFFgp9DGFcZU9C5MDoB7tAlB71v3QjYQw1VMHawrPDjyq8QfZVhBBO
DbZY1h68m67M70YpQJY83mDgC/T9tU9Q0ujPstmva4QubM7r8JeeNJR0CWDBKrhKiMjTc6g3CCHw
9yBfCexYp+nixuFDFEtbgXw8mvX3xCsx63Pu0FhYSZG18Kpzm0WhA0M0RXcUn8TJ5aLVilE2Wl6e
nBytXlS+wOZY7d9xjqWRvUdVymoPtpqtvY3UHK5P83t+PTk7ObJ13DR1eMrmNKz24bPnfuACsXAq
QE5Y3lRb+iYFbnFpbwonP3l4DmscEXV7XQtnAvRoByO+Ierh+Ez9XiAhHeWRIxIeUQIqIGRBSZV/
Y44wDSxra6BqJdAM+Ea1O/EbdNJOqs+tZ9JLQGxUWhVQCogrOZMslC2wUrJDIElo+A4aejY15SIu
Ng9ixUseOLARuP7iZ7PalzAZdMpJdQulutj0yID6fU4HL6C6tijVNrMkIdgiHQeXGXXeaWMpcA25
7H29OEGzdXZ1vsJobk3LTHRUSdSoGeh3uVr875kAaG96zO9e2QoFi4/BWV87jZS4aQHo014pQ3Qv
5+0+BHPLxSr8d2TrcXyTu6cE74Xrq0P/nAwwtGlxpFEyA6A0GVofx0zHVahAkdneu7a8i9RMWGDs
aHA3MFgS40721adKSXZRu8kHrtXgmDTNobIw5UMlRK20myI3EEqM74xw/Fum26q5kFpkJCMRM+YP
OXfFsGs7d+fLypcOuWk8PmrZOqn+nelRdn3w9W/Y6OGb2iKMm3zFAfYEdIH8E6i7F+E+Ua3z3L4v
6/77mPu/r0/BTCmPKXiv1zATAhH+cfalqG9HrbDzE5EBZhZwnX2ciLDPQoPxEATKEecKw0FGH0co
Colm74A6tVc6Nkg+/k86KpTUsLpgITGaGoKRovFcMJkByCjc67r+8bmwl9bTsHFyQYvqkKrJLCzR
9b8Lxf4xkjP0Cc7vNZRm76wrJVGR8g2RhBNmYCu9wwmzOYxNfOOjJFca1VHz8wMnwb1SuhuBHVWw
HQatgGewhw26mxxSVzqAtJcL/0eQSDsAUH7dgsJe8hF9p0xMziNmG1EewduHuD/JtVsvjZMqHfOT
LykHoywO3ERmgLdZrnLbPBvqcI8APpF+sJHxOehCpLZ0rBOY6vJHJ1u3cmPdeoV2k2j+wVc0HF8p
s9moHnOrKerBMeM3zhdl1NBfySAZybdplq3LFOBpejtilmG7h8h9c8CWu6h8SpjwJkjK4dTrV9Bm
tHhHSUtwJJmdIXKOIXbWSIOjjrXq9G4HdFHBQtCtT0Ew7rSovG3t9EWVGuhXHYQxiZabS6lfA0G9
akVy5Q+nEjV4T11EJH9uqwqV0H/ncopl8xM9Mj2wzxB69U3h3undvqystfSQIi8ZbdHyVZaU+GYa
q0IJ0FFsh8UpQPsfl6WXNU4HGyw7eeOa3LiWN5g7AKsIt7l5xI6o+m1EJLQkzdC2bofFM3rmnT+M
P9mualN5PXrB2QmXS/C0VpPdlPqzN9ya6N+Y58GGreDtFs6I2UE5Hbg+TS7TqQoiSsy55EFEP8X2
HgQAXvN7CkQS5hJCqbrDYTrGImVJQ2qmTGCwTf4ddXo411ah1Z2ZnpR+h9pMJRgaQkHMk6ix7vG7
uf6WYuYmO/PDcJOdGZjJqPu5lZ4owxC/MxBgaCoU10eZKbaxgAACABPTCP7USTBktVWhx5GaCj0b
7OEoFZcQhbPHEd7ZUK/ppja1v7LbcOGaFQvz0+tR3VEV+gE0bSavZ8ZlblWekp5wkHL0MzOIU9b1
d5u5TRFspCnGKNymU9Sd2rdo9ZRF+g7xq26a8Nw0mFfeFdn/DExBpxIdQvqSOlWz92v9opyDm2Pi
xi0DUTh0oy08UxI+OPUCJ0+ZX/geXX+zubWBMKbA6KI2QZ/p466PQkmWc+TSTwG1GKQ1on6f6OYa
gOr1ceY+EiteAO4cbr6pr3PrdGWTZ1kqIjD6wnwkmqvXh5h/lT9DiFLZxdxZeuRVts+r0CfErJzI
VhRW/vcuDF8IWRoh4Ix8oz2t7iJGqNVp+P4iNIBag0rBRqnhcec/uvbp+ivNHBTwQvghhIhkoNQf
XymuvKKpXGYNUKTkocu4cgmSIQvqSoivy/LbzczhhwEne1jrstHKizI9UYUBfkVkD9102UhZfIrJ
luWCEaIGgviiT/FXrcaG0uskPWGfkSmH4kF6qZ9idVs9xL/wN9HNJ1LUvFs4KObStQ/DTgopBdEE
lLQYuSnlSGGDFCnz34RNB9aBDFohx78PSJD95EXHV/X6t3y/QK+99GSrddaYO72XpifZBoeAXsPZ
wdDO/uo3t9qzhuNBhA/MLs64iJCJ31b5fePfoaapdxt37271emtL+ICs4mZDxHj94fS5L8IJSmOV
w5svMllpdLPixB8stIEKMDla/beeEXN8N4xXtX5q8l8DFJpeO0VQOnGhA9+R0VXmKWtc4UqyuliJ
tu+FIeW+rf5WcC3uDkm3U/AWsXelVq+qnyE3XfYQIt/f7UkcmGe1WXmtsZG7H7WvrCPnuWsAcOBK
4MFbGZcIOzO9O9PUBaCC13SodE4uirqR9KIZ9PSU/w2zHnaGO65hHYb38S+dRAbfHAClOIkuSVrN
3B50vphVDlpCf33y4fs4060y4cPDLwOVz7kuleZKmNEu7qy5/Xs51OQVi3xU26xjKMFGUPd0/3oa
1QS815fL3Ll0McxUT08JqqrsOmQehd9g40vHRvI3tIPdIcJkgCJ7u0nK2/+/MadHE3AZyfN5NTyK
FH/bpJvchMaCC9imj+F17q8PtzCT01YODorKEGNeKG7ivoIqoZ/hTiS4Mv7/jSM25sWtFWedZWQ6
rwXchrueW4thFj/YDHTaFN1XIOUCUkSR/+MwnqsVo5Q26SnL71qKmLF7qNpz3u3a4ofarcZyhWmS
2X+JrLNrP+M7dv0t58enqIt6jKEh3jrZA20V+h5lMfYAZixsAhvPOb1skFE3NzhUuUmzCbBHb6Lh
XQGSVgAdqAGNhoXnmBruiuxb5DnEcQLYAPXy40ToVq1RZkRysJSfRKdD2OvqiX6De3EvZRBIMDgb
MPGJ8htEbc0cmwz8c4L8l+ntxvy5/RkhgyHKxeIcDPBsEkzq4IxqX4iRekiVpOuaVYnTSh1QsLxV
HeTfMf2gNBcZ6UrNvrWpENDY6xTRuvp7Yz/EebqKE8TgPaT9gk3bPqiEshVqG9XNIB8AKDpqs5Oj
vRC+sMY7s3us8iffULcAfEs6R/bgfZFrZWsQv1HQyJHG83ke8zUIVdRf062wFwHHwQv5LoIZNEi8
CO88U6Y2rK7Sd+t6yexfOuBkyL9ByqPT+BftUisof5plvSEnQyVE2ATLVn5MO4PbGcSt9ljEX1F4
He0bZ3BWiv0MEMK3HqgnWigADKV6kN0VShx4NxnHsMk3uXx2vS0dp1U8nonPqBLVNoQZCmJ0Uarh
AcpQYaIrODpcL+Umd+2Nmhy7ykKCI8Hf8lhGqHHII6Vh3HtqY1UN3Ua4qCgFZ4GoBlMOtcbgJskl
Kk/4d3HP5sYRDLns/3gHs1CDBEulhuG6hXweJ7BHjaPfeltQWLe02jaDAzqASSyz38bwG5Y47aQd
eUazYkVKWJkBBLO0Y6zm67LAx8rtN1mO+ZOPJ03V3yh1vmuj+qEcx1+uUr8JeZ2qf3XwzgPtiiUB
XVZiqwATjYQuDk7AuDUefpvDBuHz3NR3GThYpIgibGHedPevxHQ3PXoe17fC7AGHYQM0GEqEujkp
Q+lupkd9zUYYIQvSGdW7Y2zoFMkW7gqxs6dhjwGEDa6VAzPNEc9xccBpHvlfZnlcSSO+qvVwArcD
UkdkhYpm36btQh46+146uTzCCMTO08rnKFWR2cgE6PDsqCPQfoeXu5jPzI5iQvwkgOVMmxLtyywP
07pgFBQpKaOLAnr5sEjbXhplempq+IW6Q0CcrLBusDGlnY/Ow6JA7lyEQhxOG4N+qmDYfPxGFQW9
fMD0XowDcDcZjqCZRk9wuK8vurmiLNntn5HUjyMZTa1rlWYnJ/cVoy/0saGp3g/hWfkl3cV4IOE3
a65CjFxVpClXBXaFILwWVv7sZUSBTaV5wvKn5f3xIXS56DtHVpOTfwI+qb+5Nv0puk87nJ6Tv3Ck
Up2Dpe0SfrYUC85IEZvm5diTCRjcplPkQE9OdnDjthFyh2De9x5WdI6OM9G+7e4G/ziWKB+hO+kI
dFmz0eDeD9mIe3G8EFXNBsWXzzMJDCoz8sLO5Hk0bV3TzNEhh/5CDqOx9sqwDvsNygv9Y6O/ZL+u
L4XZNXfxESbnj5aVw+j0SkLv/6tAjcP2G5//X3gNcwMhRkjUDyKHTu/kxg9TOZXUlqyPw5eB3A6c
3IOQbSIDuf5Kc0cdUBwWlKJSH5BFEeTiqHNbu0kly0kE/KdXn4QnekqJoFyblb9bNK2YHQ3QD3qq
fMBPKVvZBTGAI75cEMknggQOBx1Qok2nFUPuRa77zHAWCCPQr/hXAaiZTKNjjFBgkwqxxc7ZGfbB
Rq+Nw9XBJ89UUsQgFu6NmRyD8WCdybRIzE/qcUppWsg0wXFrrT3hDgFrnxdrmLUOtQGwVIuksLlj
waLyzWCWA99tqjxcNKaVY9gZnzrkLvzqrKQPnmmsShX74Vqg5wCrrHznS5smbNv83XJ88ch/L5NO
7ssPTzHZF3FoRWGY8hQsIj28cbyNHW8M59GEhVpHWEJWZ03GxZ5QMt1ALtdtADJfHeAx0U1WfC+Q
KEM7fAlH9c6l+PxYQOlEs1mB1/9xbbeuUJ3pteSEEdidGiHY4b+UGEeuEnTNAKbYRrXusG6PeEyB
5BkyHABM7aDslBS/dZitlP1EYR2f7bxFSl/pmNCquPHH6KUuhqcu+Np6wbnw2hP1BLyyHvC2v74/
Z5cUFmKE/uQgNEc/voPt1rhW5Bw57JYI0w4bi170CPoy3Xj4LpT7/7Zp/ow4Lav0gxm1oSxzyPnb
TnmWK3SVBVEzHDUi6P+9xop0P91tgh4KhtMqNddqE8oVgwF523HwCKBnQmPs+iTOgWaQJCaLo45r
IiU2mcW66nT4yhDSyIuq4JBRnsKH/QVOgq/gz7pVtJs0uwmU3eidW3Q89TWyLjqepvnWaW4WHmbm
cP/zMCjbTE4ltqzc+SMPA9GBvXqWX6rng19zlW2kaiU3q+BL/lX3V560sb2V6i1Mxvzw2E8IxzWi
aHFoXpz4SjGGodT5MZbv6krvkzWrm1J9Xt7l/lKfY3YsasDowBi0j/VJIF3gLcZe8+KTEGLEWmpl
qHQv4erFFC+jpUBN3PvT/a5fjCae5uLN7Lo2dHdgtMi41RN7NyqvdCNg4gihVEBRAsOLNQ1p0TOJ
CtyEhZmdA4OByvrzupOpDY0EY2OPqUVzOku3DsiNZCW9hNI2S9bDdzSXry+lucPhcrzJsk5KO7P1
jPFcA/3P1SivwIG58RqBxDJbYxX7X4Yj9+J0ELfc5JgPo6TsktLFv6RZC8nRRnsg36YvT5D/osqn
MvU210eca9Axo3+GnBzhpelETpM42PZI43bMvpfJYwA4mJSdvtN6qPdmoR5yZJRq3vn62POT+2fo
ydqNKsdD3lYCK9kFu0oydrwrER9FNUsrdznOF/+Hs/NajhvJ1vUTIQLe3AIoy6KVSEm8QbDVJLz3
ePr9JXvOaRKqw5qzI2Zios0oUUDmymV+g0zT10uey7TxAgTbJ2rPP0E/BhyZMY8M3rC1C+lc0NHe
CgMXB12iBZxn9wSxzcF3LcNAWXmjfutUeIH1yRmqO/NicnhuwM5In5rR4pvjdrHaYEUyJ3YQ/ocX
IMhc5XidJtq26bwBHc8OLGcby3tgXA0WpMH8qg7amxbF3jRlF7bCuVBCvKL6B/soqPafD7djGEUW
9211Ggpjl7Ht4EagZw7lsbiUxp2r+JCuNvkCjugCrF1wAzkq53iqqlMr2ajDdzvhLRKFj2X5MiUI
4OJ7OBYvS1v5/B1RR4cvBbjeAnNPUjwdjG2adRduynOpnq2TN3NXYj8Cgu7zCxj7bDIXtaxOYdZS
eDGTnBWGMo/05k06aHDzYyPyNUzYM1IW0UOHOz/LLxe2qPpnkOXiMGHHMBJFAmT1GG0S9mbX1ZXA
PFTGBntYzwRjrGSjmw03uT5sBamtTDZxnuFp9vT18u+VzyrG20zhHJgRDOz/qIx4/blUBWp5qif7
29ykT4WJmloXcE+aW21OUIl7MrrvRikBiyKNQXsWHAhTkkrSdjkRuCvfhrbY5pWhuvT7JHQ2DbA2
jP7lLkSSncswwl3yFXWa2Ix3CdMCRyS0KB4b6RuciHIwKZGMLWL/nhXaNMCCnbDwTPm3vv6xYkuv
f6upiQ40NBAN0YfPX9yRg1YDQFuewDEHzTN1BGlYAYr262XeR5d/rMPsnjY3eRjl2ed1IM0NNNvL
8tRTRNTDbx2JCbtRoGqlaO/tyljfmZG2zaofIOoEZ9DsSETV0g/xmRAFho7ZowAWA5+rO/9FMAOi
/rF2aFTwT+wpOlx4Yv3cm0G8SphrIGLlrG56BjlqSQAqT6nj3Ca1eh8tz2myaapq19eOr0MJsNO7
brgZi4VtCbVsUI/CWC5sb6AIeiWkM0gkAn4rSDW56uy0QIGgmrlR8XDhYcUd9efr/fdhVycmn21j
oQgtT92Ek1k/tp5Vyxu9jjmg4S2O08LdfCslPAc2vKP0DNzOhc7s0gauJm2TTeD/Fy8N9E0CYJXI
5HV94ClgjZPJeKg1a1+iqf31U58Jt3Df6D/Ap8bpZc0eNaZ8nhgBlifLxrbiFZGKucevonYRev56
pTP37KeVxLf+kLXNY1HnXV/zeqxdor4xu4qzHTIO2fQMgB5WydfLibf9x9cQLVCB86YRurpHqjBP
zLzgh/XycWZTYFek70AmzpiyXJo5niuMbU4U97mCYjNeZZ9/m2VPZitNRXmaFCj4GgzUbYlGpalV
FJrxVoXS4Ujg+JKblJ/NWcmswcO5dsqyPSgGISRdxcMmmMpdGifboL404T9XGWGeRpObTgjNpnVL
3Zo6e4kZ95Jg5XcBcwPJ1tw8XW7E4AaNUZqdizdbaI3jiCeXzzo8fivHVhdOJse81R51+Yh7sQ3Z
/esPdW5ffHyyVeqn2u1UGFpSnlAmpNevElwSbwdofoiO2SVC0blQ+3Gx1a7o20gurT4tT2b9BEMb
AUhBarrkdX3uUHGi3mFLNorPq60uG9lEHxW8YOQ8AvchoJtQRqAYXAQWneuRsgIflYaxUERYxXSp
HcwqH21gOO1pKh4VfTn2c+UqFuXleOzUX3q7qfNH0hWlC7yCdOLrr3f2pwqEoqpwykA4fd75igrD
GXs27mlFqCijGUKy2sT/hVHeuYSE5tf/XWnVGa9ltarMQGIoFD2gLddUij8qyhGJlJfQnK5nfL3t
uHKbFlwt9fT//8+k18cFDT4DV9fVvhmGZnCKFgAhoaROn3BZ4mcmpGO6tvvfrMQhRb8Vhuoaq6yW
kUL+K7/PVXK9ctEvgw6IX8zFHOvcp6ME+T8rrdMOpFulYSxZKc+Yfwo3TCp27BMubtJ3T6h1LHZQ
yBCqpzS41itNytBSevDp6l71W/ubY+PxcSfjFRBYL7RIMEmC/Zz8rWqKKxVPOoB4Kb5VJD+1p30W
FG40owyaXv/eyRmD078rWAKcWywOOpGiN6fehM/Sl+64MHxl+y+t7Nb5pXTk7GH7+DtWW7Bqxmh0
Zg4b6r7o2MXFXyIlXoBgoKzgCivCvrse5sSLsW2YO2r1i62Hd1XDP94l+rY0WUD6ye9oqQ/XqAUN
pa00ALpYMsMVDDeqgkWIroGTwOen605yHTLKBjSh1ttZrfz2RgmfLOc2a5LNYtRXU00HLlVocJq+
Em2rbtqk4TcjrLyZdgbhV5IA86USEADRpIuRCs0fVWEDoRYbfl83p3s8mlzgmJOF+bXeX4G5khpp
U8OOmZ2NbMwII6XbaNx2qo5LV+u3OoKA0nDK4sjPc1V4uzQhMNUcngsMMOlpiia3j2w3N2+idpcm
r11NM4XJU91bGwVDjbAdDzOpXNX9UIPQU0FvFXKzc8LnsVE2MogEKSrvYAWKTDBFMVwoGI1G/7MG
Hy4w2yVCWNiT4kXF1XfPJMGdmKwBSHjNvzfyvmIjkR75vTz4OuKYeeWlcbDNmJOUaYsI4w1EU6Sj
U/6coA32S6lsUJiwCnaduL6HTtqliOnBW8PuOKSWF95A1BetXMC3Ht0KqfCld/ZNxPOYCkbh6SGV
e5RyKOLCNzt8nkPHZRis947PG8+rzmuHV+SX6CO4zvCrr1Iv0uYNTjE/ErPa1462scz00tDtTJh1
FAN9VIdOALr0q0jXTdMghy1oHDhZmzx2Xkq6LqgZufLwMyCHlqtNl4R7odRqFN32YuF5Jh1ADUEW
FBRgrNzVny+UoitMx5kBHdkQLbtjF5LCT4hIvBBw04nNeAk1e675wYpcnaLbRem9GjMqfZaWisEQ
LlgOhr7JnNw39fvJvkcp16xcWbUx/YSlkSPaHR8nGvNOXG9sOspfR37tTMr66UFWaYO9NKUVjQWU
T+UpYQel8nylWdlezHxGOd3Xw+Q1FDfiv2RwkONy9khVi05rN9WbDqb6EPU7e3FO2XyrObkXhrui
eQjaTQEptvItxBaqvUP6M4nv69J382O9OkBfhlFgxIx2UTRLYB9//dPOXDWMrajfMDri/lxDrGt9
ilp7EIg1Wwg/JNY9jPJCuknK/MJK57bPx5VWH9No7VRvNeC7SvRCdYie4Tg9hnTgY0vxyGsv4hPO
Zdafftvqq6lzEs/oNRKQ5WtmuElo0zR6EMDTWTaF2rLiVFfEQkvdaPJB67Z2qJFphzTXEMKAYiQu
q4uaBuf2ElhZS2jk6JR266dSKqOoLUAg5GUivbfU9kBCaOChPB8l07r7+gOfu5bo2TGCRUYFtcX3
q/PDtaRKS1ZYJn538NLmcnYNxE6z8lfcbsPqSocgrPmdMyLy8ablng75NpDcxQbLdRdKs1dWu6Y6
tJCq8/FXihI5kEB/GvstyqlJfxpPWX2TU0yPWY4wOCMb62883De2/Nv8kTkn0eIv5d9auunCbyZK
KnE13Xz9A8/1Ch1Sei5dQ4G5t9Yea4ywK+wZYEbMiCPlZ3QObdKNeLcYiPRV59KjE39Vd+0+dh47
B5m3uN/GkyWY92LumA9PFx5KBONVMvDpoUQw//DWl7gzyUyZsxuVumHHM8cDwhTnD6GEKsMiGOIV
WLNo6RgaXMeZJ2QCKHdKNurXj3KuBHb48jQLgS/Tyl89ipnBuJ7UJT9hBZjppuugRqUue/wefdID
cJR54U24FwmBfVD3rngmYTAVIL4uzX6sujaa9B1QiEDbdM7b1493LnVzhH+40CFhhr7uqupVYwyL
LJcnufhbz/wktQ9FR3cZmEBM2rMYR8VpGHxm0Y4inA7BxXnrucYuDCQYiGAGGMeth5OpmXckI10p
wB6MeP2wMkkRK7R3oPEFb4H55JTaxrYwrUpGPwwL9ELv5PHCnjkXGP59Cmc9lbS6IIdK1pYnzDjZ
BXH7GLzfrST+JrnN16/9z8UsvG2YKAB3I/S/j30+7M+U+aNd9F0ueC+IHJUcAmI/6k7iOASXjsOf
sf/zaqstaI95GNZyCVGgAddSbOjkh9M9N2XKlZ4kYEMvTCL/vNbEgiYke9hXDLbFA334eQiuxcM0
Fex57UmOhUUy4qAI+ER5f+FFIlD/x1H/tNYaHJyqFY3jsc1PaWv7qZl4k1wcImbHATJR+ZRBfi/d
LOLKz55MkKsSDRX63XX9o9E13y6ZIWR4rdH5tLDKsavUt5LSW7rb0KmYoKKyU+J/a/ZeFRNIKcAC
aRvHCZJl9layQD0ouE5HWOMFjkf4GyIDaOiENoKFXA3i2oBPk9g5GspNrg3fhlrdTkP4Yo/VftQD
tyHxl+mBNDrp8pjyA6j02oNJG5mKQ6u+WZsYwKxW/R1roIR7BQvKzJN5LKmbXG0AhuumveNlWvKg
g6zvI4sXwDjCGlyDmIaLmzZnXoCokcgY80H26LTRmPAXw/QhNTKBj7wM7MmQ5xvCMx+qlxxC01sc
qjh+wPHPxi0Ki2htGG7clW487bLywSlfQEcJajgqM6FGcOVXTE64c7rHsL1WuWzklnY4cgPqRsVl
0AK250TJFkTHJqYsayf9gdyq7FPfAIu0FLo/27k7a5arSjKeE08ilc6tEslPaaO313JBfTS91njO
SUXhf30gzx0RQXTDtQVVJu6zzzt2khIH52h2LCmmLQ1epYN25eVMeB4zc6h2VnLh4vzzioId9mHF
VSLSAey3grLijPRUcVricx75WqId//VPOzOV/7zSqpHIvWtqzVLz26wAeIVMdtt7vWP5SEwTSUXI
sYK33AwvXH3vd8fnW1gsjKMEEBdVI8H9/FJnKYKhNGXgj+T764HGKTCJjaj/zXFxjb7280F3azv9
ocvZbZurblY3+7j8ziivr++7yCQlfMZYaDf18Tadahx7XyMc5kMOqiEr26hhKxiH2Zp9hoDgqqpW
O9HNpoo2ZgM6tDtEvyYp3peG+a2sQZgkltfH1UYK1E1MRQpkatfzMgBQt9Nvpbuwqc5UULwAYIXk
9/iMUDV+fgFBhoR4zoE9VcXt0vY3uQG2fXqLQg5tUvlRexPSP9CSwktGeMTJ5AKiL79xaVwKk6Ld
+Men+PdJ1u3IQWWWpakRF86LmldXuKyUMaHFecRcz8jqTY/BnvzXhY139lAh4IXsIWRt2Deff36t
TrLZaVJ2Chk5NfFLTanfteFWw3CzydptGwZum5PzYrrKBEIOpZ20Ictoxo1Ry34PvStgV4ZLdeF+
+n98mH+fbHUj0jNd+iHldSy9hFzGNSC4MPqWojhjNrOfcBn800abMXiIGQjY9SYjhNq1feGMnJk9
skVsFXwBzBa4ZqswUJo0GgeZJ9HGwrMxb6dtfEKl5zBX/SbQfiT0eCIo7ZsmGw0/M1UQjcNGi34V
zvdCVm8jxmi1A/ZFvRo1hFuYrvXdQtcnNWxgE0ruWdr4C6nASMLC5+sPfO77ouoORQ4coWjKfv6+
le3UTTzY4I24doXelICHZKmnzfWGrgRguSnoLuzkc5nTxzVXgVoPhIYtxT9+kRvUVHHI4RQFvchM
pca+8APP5TEfF1t9nNzq5jwyzUyMYMgJOTUEaeZSImR+/SrP3QYm9T9EdZ1R93sL5EPGFBrYdAQq
XlCpIry4hKPuMGDAu1xY5+zr+7DOKiIl8Mn7sTeyU4NvYiI+WArFhfcnRLEvmnuKDbCOOh9+1bq/
rYzJiLEI769n1kgXoNiq/d+QFaYMUTQgj5ZXR2Tau4st/DNAIgveJvI9wtqU/6y+HC2ErO+dGSSa
FG1T1FPYJUINSY7/gpiTmptc2iGqEBiHdnzLo2pjhdNBNB6C/q0DRvL11z27jzjhjipbcBfWmJGo
C5u6G8FhC/8Tdi0t4jqlIvVM60JkO+NPww83FLhBMlkMAn2fz2Sm11IRafQb4h5WXGScYqXf0O72
cO7zpCE+2jXgz8rayKjZ282zMmGWDTM9sFKPUpgLd1xqr0gjZHHHqzSXN6VzHY7hnZ4P91Ef3lkW
TYywPxRGcKHFeu4tMXVxGGbBMEeH7POjL5JJ263gm9HeNDOkbcc3RsFD8srZ/vp7vMvbrzemrSFQ
Di6aImVNcMoGTe97k+OGYzFTANEXp6AcJNEST/f0Qn2V1gmHXXSpZ7OmUR954logLwm4D4ryhVE9
ypdiBownGMk0jMGN0j1jrchR4hQj0joJL8RLPijnIgWtQsw7kDFj5Lba2bjnDO3UA0IMssMgb2V5
q0H1li/cS0htnjm7QM1sPHtADrNzP3+NqozqZdGX7GQnPyKkHtF0BmYE2mdmjPgaas5DWTUHc6bt
nwDImPG37rZMdBNARcIYErjEDK2vVbd5eiXkn42ou2ogEsqBA3s/eBOiWmTibmir8DD1XRPhIy8c
VijAK/BTWrBVxtYN5Whv+6UFy5GOLpqL2zEejs4SQeBLwS/L1kPHHenMfq4oAhg5G/dV8L0eN8jI
egOa/0nuHAX6NboHTKHDZ9WAIDjNDYL8S+L3FgUUj5yZvpNoB5wthaeMWqGKdmNNz2KyoBeHLjGe
kYRNUNKRaItYjpfXBfRX7L/5GTpQ/3gzdxgIpuU36rpjgF1Bap+k4Si6GKrVuMlyTSURmqbXhzeZ
Yt/SD2qY40eVue8gVbXImyUBc6ew9YSisxLfCwzMHIS+2mVPvdogzHfSigcJBn8lbyfJOGUcWpMG
pmhbtbZ84yjZbkk3UZof4zje9Yx6ULY2cvmE7wJeVMe6UjaS+RTAfINTSieFozbzSq2i/obsOyW6
Uj5p2bBxMsebk+xAWjZqw9bFYEOK3mpb3/dat0/L8GpQ5NsiCR+i3PrRwwgzB7+khTlL/fevD+vZ
WI6hAjFBRDbyjc870W6KOOlCTUTPByRG+a1WHR1S9QqHns3SfRODGPpUCGwSvUKMrCRG3bFzLy3D
7r8op84dwI+PszqARpSZctlzMOL66Z9ZTFhYLrgktlub5L5N2c29Wi3Pk1Zuqn7ypOnQIopIgLjw
Zs5l9UKVjPaZhjzCu9nGh6zBLscaApMMlD1+EcNM+lTELCTqoE9SszL59Jf4r68Xtc8Fho+LihTj
w6JdkKizHIIylwP4InH/oNUw3nJ4ovKTwImCyt7KExl0qG11R/KbuBXbDNtNr+mTLX33eGmu5BRR
N+aDHLEMpRQq33kMH/T2kW4tILUcxW3ao0H8OwaUPzZPCvMXM81FV6TgN9LDHVxFonxsru2uvkMF
rC1975hPmreEzlvhbMOe3oOBYIN8bzB7oBrd0gAWgJNIdMLzB1JUEcv5UCJKFHFE4+aIfG8G6VU2
6MDyD6PsyaFIBUkqatZMlMmTm8C5La3nTq99jUSNPLdqEpcy6pgN0YO5oOe2PPdTfqNNNDi0AOMR
TLJrefv1l3jvEq5vsY9fYnXXV3CBi1yE6Eh5Ejry9EzVjnEpVMza5gQ8AhaqUGxvIKp/vfQ73fKL
pdeZXWEMEtcnt1Ab5r4h3aPU6C5afoXGPw9jTT9TNOwQNXCdMKLkRyGyG3yTojzXXsMhvbH1X0qa
7EcpgpG+71J71/C1xgS1S+cgZT9j6RlhQyLxtA+YsUrt9eLsjYTmmB1ClMcW8xEJhn2PC9DMx5Xr
32bya65qj3ambKIJUt/LjWdXezkaXLv4rd6MCFmBj/CXRd6ParFtaIUl1eKO0+w2TeWGBnNxjRhM
4+7rl3WuTBKjW9q9MP/osX8+MLJWz0GaTnDUFCFYRloj0nsGfWw30eMCRP71gu/gpj+/zr8rGp9X
XOLGVEq9zwQqh2avDD4gD7HZCvD6OCk5QT53Q2SZxdTjsoL/2QD54feKf/4xQOTGOAzh+J7HAWUU
UZrgNAegQYoXgcumRROiwUv7KVAjRrHvTS9LUjw1qx+/fhWXnkUEsw/PYvbtHAxVQrCSC7c1ar/P
PfK1+FLefT4oolCDTobIKVd3VC1HkiSHXXbCkhK9etV6IjA5SBRN/aWgL7omf37cf5dabae6CyVd
GTj1TnNYyttcfVarnPznVDjVgUpuCWKaB8gxZJdqi7MvE3o+JsEGefp7yvjxZcrJUHYVH9am3o/i
jT0E3gLkC/PyXWuOj7SRvamxEQdpif6JmzCxUtVyW4nRJseK5C5aHq2x3sUBqbGt5vToYArZqJFa
VwrqevyM6udllNq5qhfuIH5EUGkgNKwqi65Nxz5BnPFE+sDVjKAeuBVGvmTq4lr6estB6zr3hT4s
t9oMup2NS2BR7hXhy0hXV1M2D0KTN2fU00WdKwgMXBSD/Qgumvsy2PSQDMvN2ORuWzOleeyqxZdL
DQVMeKGttO3VrcTber/gVa+oFXpCzW6ysz09iVR9mxbDE1BzSCFMdkCLtqBphJPBGKlI7dxrEoYW
YDVEnQKnc8reBBFtsoFgu4n+yIEcmE3bfJmGREUpmcjPLq5VKiIzQ5vvEkeGQGryAKNLXjw1f8FR
5DXaLCH6FMlrNXZCtiOqFdGrr/rCbSa3M/AvqB+D6iju0oyMGQg4AqH3YgLTddpfJCkCV8tIQtFy
JsT3lHpl+UMkcSSu4Pu0+FVUHKnieAFOVVB3S/vVTskS8CW5EQmyVD109UncsAX9HwF0mn+ZyasN
QMmIQ38kZbUrumcp++y1avMDjxeWBsk+YiHU4pLmi6vh0h64sAVWh9ToqmjoHZKkTrrmq2PMB65d
hEANUXxHP3JOJWThIgoI0RD/evWz5/TD/luF/7KRcqh4BD3JEYsL5BezmIvW1Wdj3odlVnE+pSQp
ehjtojvWdPedJvZRXjzTUfn695ytRT+e31UUT/R5wQuTzkDYvBpB/HMZjR8GHWuUxA8BxCMcEA+2
/mNZiqNTPIlp6pS0riZKgeHYlm8orvtF0nrde4F/XQE/LJu3Jp3vBPWlgzUh9W9khFJWHTrZoSEC
Loa+GNA2tbhPh771ITeLxogZNaextTeOLe3HMtvaanqcEuAOwAHjJLj7tpnlO3FayHOmciMmx0uW
bgUSrrdvNAVfa3ARS7D/+g1dCnCrnNzu0imQnei9RAJ1Mc87xskiv31Xzv16rbPNE8dGCRklQJzL
17My3MzseUHrHxWayTexzqa1J05S3lkohdcbSmGTZjC7XBjPxhiWIIDiFwrWfgO1bYROFN8MZ4ol
P4r+QTXZvkCuhv2LkM0XccqmIeMwhVNbSmjUyi8p555tk338DavzmZTDIFsF+eusy7CY8IbjCzU9
v0d9Q7STV2cXlidHto/EsQvKrs4eEDfeVqAmqa9S6TWs7gv5NnDfsjhxU8iYdt25aP/ekFDpYDi+
fulnh3iA8GBHgpCgCl7l+uFY20Ujcn1SOoiY7bL8lLBDzCq2suTHs75T2wDV6Eu4sTMAEQvCOMU3
NBgLhI9IRz5c+kMRyUQpZlhoG+Ttk5jhJJXDKPpK4hiJq55TkreLb8TAjBgoi9zjwo8/G9A+PMPq
/m7C1ggHm6YmXwz8Ls26/NgaqlfCGSLANfMrfZ+emzXNe0SaiLLTNQDRkEust6vDhac5U3WTSiho
tDPTxHBxFV4riq4knvDOlOyX6be4nogyoMTlpNrnqtc815fEh899hE9LrkOtaRelhKy7yCgooCHB
qoZ4+U85KRh59D/FRB45ft6/WUVxYfedO/Ksb6B+DBYUjPXqAyTOYEiWnJP5TemWO1acFhqgAlIg
UhWUtTkOIjsxirvIavy4dDx9wu7CfiUW4RcDQBo5lcQ8EpEM/iFtUlGJB3zPPmm+g/ypqVWdI2N/
k7v+whc7c1Px+PhGC4IfP2L1+qpJkeJ64aZKuqNq5hsp8Sr7nl5umZabiT63pl6Ll5cyIit6P5Qf
8AHrQwe86+PlNPpMAg9zVFV1Qd5TlXex+Q8nCqeWqOs1coOq7I86HN6W4JcoxY5mdMz14EzJVi4o
52lvAvE1tJ1T4MbKPsOoPODAOQY+EAyOuWu19vG/ANOf3eEfnnD1vsosr1oYpKnwL8Zdd8p/DqW0
pe0CGCqe9MMQPV3o/Z9Bi5JJfFhydcV3cxtmzMDeHUMjufbm+ZY228FQX+RkF1btk0gQaWnQyGVC
LOay43ziTbpGjR0C94xGqix8DS9tnTOx59ODrQJvh5M6gnbcFJryd0lXlJ6O21rfEXy5HYz6kE7M
jHILGM23TNfp8no9sJHB8LT8u9lJ7mzdRObJapyfdvYDc4GNHv+MsoQhbbZ32vyHrT7Xar3RQiBv
OVlKkXjGeBQYeX6mlimbQJhiw+G1pFch4dJJoDUaeUPWPteNJ65gxPNVPDjy9LUkpYS57eVF5I1J
uUNaqMuaG3LQ0IrRIOauMPWfeTU9NHPg4oMEYhOWMuQFOMsYU2ac4AoQP9cfwBCHPAqG5LaI3ph5
5r0gMWUcTpNLhjb5qFrY23R04IlE+ZsIy6I84I+JMEuHLyvrr1nARH2ZEPpvFh9YUAjAUQgXoCGB
ccODlhEqwDC1ibERQA5adFV6rxoebWcg396oTBsLmFPhU9jgjn60Ox9VKKqTH3hIiSkDJSW9tth8
hRw6dKdEyzdihGXfC6gbuDYEAC0PjnzZXGMELFoRspy8ZdNDASfBoaQSBQujMZcuBE2+SAxD8/s2
flHDR50/P1ZfIqvw0jQQYoyMKvtBR/JWBnCF2rH0EOYDqrfDZkDq32rT7VAPfrwsu1D5pvZwEURG
oT+GFFVz2PmmjSFE+6gFj/AZLP5iUfUtM65luDbV30twTLXSbazJU0b6WvPrhb189lhruPsITL8K
s/XzVe6MqtYIIPgJnFpdHAMnPog6j5ko2t58cKnS8NsztheWPRvvUMTGBxggDC38z8s2De4Fi4Ml
AHWCKCK5sclOA4HuCt4oTEQllmJjc9lI7vzKmG86MkkM4eXzykywytgMF8wISJNoTWrGNUGMvSvS
fnH3TPNOxIzLHYdzCSajin+XXvUAMqBIZjPyoy23jbu7Pj6aGBVUCGFaUX8fBqdFZwpGwT2mzjU4
j6Exd2LI2CqWLzKo3kg8vHhFyzTJpkPsYKUEejio3kcaGro5kjPtot3X3+rsRYmsvIlSMHy0tV5N
R89naBXkRsClFvKNZaClIt0W1g097q9XOlOxgIj+d6VVvE/72kavjEvQwnnAeaR8IHAEM2VDdmS6
+vVi5/OnD6ut6iOzlsCNpazW0yaHjhnKz4xoo+QBD65yFpomYla7hJOAw1bN44XlxT5btew+/djV
HTJC6pmdhvtUajfAH3qtoveS7WHZNuXOgYAF+NzMd7Q84BN/vfYZ8gwXK9BzGM7wM1HY/HwG1FKp
8Efm/ioRTTWC72WL2WyhbIc5dIcx8hYCrKPjoW6A4RQMWX3Tloxd+wRSwgw8D0YbOoOLDYq0RE01
nLflnPlsUScHvjViOl5rh0r3p/nnEAW+4UibcH6trDtJctyke8T8xdZGr9G+hUMEolK/lN2Jt/fn
2/33F66O2hi3TmZXfFzsIsnElbTCMu21jjDTOlLmt7HlAi8XagIiHGtEIIXUtAFICOVDtDKtg6lc
TBzOBtsP731VYRpO2iptzFESRtvdkzwNbq2jiwLsxc8eJ/3qIuPmbKYCpJQEF8qJsmb2J2CY5dQi
y4UITM8HVh2t2OgeIMLXW+rs0f2wzuroWtoSxxLOtf8Br8fEIq5n0hUOzkWY7Pmja6BxyoCTHH7N
QhuyWJHkykASiCymX7zCes7SjoEqKZ+BPoTtt+QXJpmHRcUe5Q0kzs3XP9g8e34/PMPqW6IHB5TB
5BngtzKVFLdX+2wo7DOp3NItrbNhqwxvBJYUu7sy3YuiENUIbEwfhgHog2rdwl+7qm+srrlL6ICQ
vtE+zXB97Traqov1nvIgGzLcUZb0mP8yo9rM+pu6XQCaG1nkoS7S4JgHGrwddyaQhSGZfOamMoZJ
3N8KgJUgSvd03xx58WmvAMwuSAgnVHvj/p5bns0AbLs0ZGqb8HaQ9lmRXbhA3vFFfxxGEw9wyi0L
NM/qMJrtoimNoYKJB68uTeSurQmkYwbToPuiGbogi02/DAZ3OWl7Gtf8b0Wf7klINJu/RdNOYNCn
akP7V68yX9UClMRq+IbFz7RfeBdMcIlL4Raal/v1lz67tSHCYHoLZctZB8vSGOQsGKb3VKXV7udQ
dAWpOsgJKay/Xuv8zob0DZoTHsgfqLBZkuxGB5UphP+bcdcvJO85c3Ryf1rvM5k9uvwzCHvyAAkR
t4sN3Hfc2R8fi8VNdBKEm+tqX8t17ozLPLzv60mXPO23nUSHeZkeA3pLshl4jS3BEtgJ540lvVZ6
68BY0SWbyZbfBQR0hwJAkLsiBd1vZ/nWFY7bOiloqu8PjDAgtI9CKnwWYxcRhBFyx5OCfz/eUO0S
reO82JcoaltQqvlzRLCu08QfTQNlkEdn0B4i0nCbyZ0A3FAtzagOVYWodmg7BgriHPK1yvXzz4kS
zZ/JfG7i5qRZ7yjUd/xN9FJaB9H2xd5I6U7tibNRPfYDXpaDea+XeECWTYT5TPBaqoxjAM5UargZ
03ob5fNOS39PlHRxqN1GwNEhilWX1NbO2IdyT9u6hkwKshW0Vz/f0/HsdAFgo/RkFu1Vvyl3qpK8
8dY0tn8sLz+tFIV7el55mNyJWqsFrChKn2GCrc5FB+sd8XWhOEU5t7TLSTbwyYCEzqjENAWGDudJ
zx7U/82R+fDcqz1U16lpt43IsRkmF9IjQlIRQZAYJRooNHEvnJrPKaqIKULNlCJGBVOOfef69pnH
cu4Gzb6pKw/2fqsf4/laDo9Kvo+KfRQjU7fldi98GeV6b0oRbP+r1/YXnuJzoHh/Cm4kBRwQaSqI
RXEXf+jhRE2SylXaBVcgW5ZZ8iv7NS0gP8fSbjQDbAp/O1brmdMPvCJ8Ju4Y71IceXbyHdOmx1Ye
Do3648IzGZ/yIPFMlBs4RcBPJ3jBKvv8TEmjW51pN9aNOV+XGX7KG6s8VCasq+ueaQUNymFH+03r
faPaxs42KC/ckyuk1j9PoBsKkQSmPOza1ROgkTvLiM7aNxTdVrtTrEdrgNwyJVga7grjVlZ+6PgC
y81tmbigLJlFym5vPC7ha6xcbJmbnxOi/zwOItLC6BV9lDX/QKvkeQpDRb9piB5I+EfpKQ9/qiHD
HWQVwvJ1ZGJBV6m66qx9sOyV4Ltt/Aij77ScCnAj8/DXUH8nd3eVEhEV40esXpXGXZVe19VLql9J
87dcunm3Zaif6AXp0inNDlV3NTn7AZuH8nuQX2naD6u7DuR7LXhZ5m9NvZvjp0F7MZKt2v7uO2TF
fkoK0mObMsNNZIt5QmhtOcmCOiVfYQarJrvMpEwg07iCU8FL2yrxgce+b/u9U+2K0g/6g9Fs5y2o
KQ1U8feJ9s9pKO9GqGTOjn8TxeEhQoT4oMo3bNdigWRxHYxP5vBq6rdO6WVgqtJj2TGyOsjGfsCI
JuY9hVdZdOjUq3k4BvTZkOkKj0t4DCmhqttJvu4V17a/96pr9vKusn6F6o8Z41JoYPW2jO541FTB
pH5Pdd9dKVLom+W1GXOfbml6BfohsXdsVbXe0RtQ1GsWa5I7SfkBxFY6SPNPGGISzZHsNizpL+/4
f6Tp/WKfgpZE8K5WHnIxW/7F39StazsDMrnXze+R83DhbJ3bSjB5gHbAc0AVTGT7H85719uJ2UeF
fTNY+wz1ge5+4S0Ch80PwXJlo41s+UG3583R/FHzg2bgVX6hZF5Rrd/3M2mVjmgXZqS6/N6l//AQ
6iRJOW5p5g1dqq74yRtN7Y06HoIBnwzI37GPWIdRPPASeiyo/4ewL1tyVOm6exWH7wkzCnDYvshM
ZhBoHm6IUkkCIRCIWTy9F/05/J+uc+J0dHVFdXWVBEnmHtdeS1k+m03XRWlplp357wvyY6z5P9cC
RRZwZs26TMAi/74gg57XyKREdSn03lOAXoOVpX6j+5DbiabRlxUKyMFz8B6qPSYmnQYHC4PhXg0P
6MN07g9xJ1Lav1s/QMYxvweKEkH7m+3RszpFvhUP2ycyAvGE+Um3ZUcoOoO5UiAQH1lQnOGBPXWq
H6FkMybee6KP9eR4Ke0BInX1RdBIJoY+yVBSlEUTIBQTIxYhOEUwiE1r72UWgWocAJvIkP5anTOE
GIhev78nMJuERcZeBFy3OggyCCG9AQLT0eiXQEnGmn1QrUeAPhGImAi+7ElMYIYBm1ssr5oJ8r13
VFlxDfAFVTBl6rcnFyAtU0fUDEVfyLlYfEP3n9aD1pXCQGU+XCqGL/7wYH+ACvFg50qBgsGJeXwA
iLUf/rzik/QNFpmHjxYIUmUuBDClub1ryQJg7gFoh+7L+h9FPX8+PTDvixjUAAWGhKj7b4E3KgPJ
O+tTdZm8Ns3T7ozUbLKONl1QZ06VgeJmpWFGa2GVUlgqf0hofxTrwFqAaUEezU28sayooFf9fTNz
/OuTLLpXhd4tkCLme5+1RpwG4KKD2AyYqYvzRUaFvZ/gPE1ed6WXB9WLVAiUyVAmiJZ7kHwvOCpk
Fhx91dvq4g+u9ZeB+a9QHSPU6LzN9RtRxgfmVH+ct1wV6lpoNWH5hpCNhs44w/yGEqMeg2tkcGmL
AeAERLEM84xN47Rf0wTgOnlqKJ/DFv3hvP0iJv95PTJcNKYaZXXm0v59yXKlXajPptCWaAi+M5t/
HFBYLVdcGcSvZQXXnlecM7xvUwbBKA6TmDUkcyRgn6CW9BhAaMS1NFZqglJ8Mw0kA2FZrTO19Ap+
UwMRlT9TMqJ/Ij3uCZxvKX3lD7Qwhn2yqTNLGP5wP+oP6zEv719u5ydGU+nHZlxwwrDMZRXsWvd2
4kipOFwHg/En0ctf2+nva4e8i0egNNMj/r528ufDQ9daeC7lBpN7Yq9fYogejUq8UeP4IHe3bHib
+i+uydTWh7kwCKabGC4VcwddrV3lMre6DI2mmRis01/LNB3IQ1BAtdEx4R37qGnzYA7MxHI/vXSQ
24y8+0K7aBw7MEctaFV1YBIT0QXFo3k846Mu55v69WFiLaLnA02VrOj+kCj8zWXMa6zAtGAYdhaI
0H+cstezlPoY02/oR5ljjAEHhMSGBG13CHc/WCyxRUu5dtnBdYwOJrynkcDNV4CHoZxRmgDNgDbk
393Y30LE+ZqgHjEPAYGnT/l58tOPUIEUoheXqHTr3wK6LzVDM6oskGth8NR4alBVYU9QZ6Fogk3d
GlyCUXeoVxkKRzXN6BH0twxUWxhA+WSYE4IQuYkvFqpRagaKNa/LAJS7RlQgvb7TAd0hU+HtNwKz
hOGJjV/QiAGVbKmR6YmqDT4skJPVC5AXGQjKstx6CHQo2Tji+0aRkfcDLB1IkhEAUYC7hd3jj5Hz
732T/xgbsPALaNfgiaHy9vsGnfhaasd6UpcF0ulB8z85jiXaAK7eQONbs9Euf2cn9Or//WmIc477
42BA8x3vCgwtyEh+7pCm45sPn6rjEkPBn8SR1Q/lm3OT2ooGnB97JGHeUv1lixWRuv0LTGg9HSeM
MDrglsuf6Jd+p0D8LwrseNjJf7+6H0PDv1ZFxnQa5LDkGYXzc0ZzENBPSsBfu2zFgU44fZmWkTxf
94KAma/aG6Erq8QVCNdWypA78HUWTMgH+H+1W/3hWhb/sFJg/uXBscEj5PnZyque1Vsveq5cdjGi
4ACqtpil94CXn0RkVtUuzkvv8zoBHrDAtsofqC8uSjiID1Xa4Q++6QeN4X8W5q8X86N0IfLFIC1S
sA0XLw/dIi5oHaEweaNwtY4VVplZUmEL1juxtDfjvtTS0BzhGRZ92BJM/fdWM0TxPAoOO0B2NU/H
2+e5bWzkTRgF+cPKif+0csBPIX6WQb3zaw/+JYjmquq94EDGuBwXFtbr/QSMdvvogopDpd4U9PXc
C2jbUCv+UDP452X6yzv/MPt6LElpqbw/S7DDodEH/AbaTTP6dUGgPJQs1ePTfrrPgBsNHXEjrOIW
NE/tw6lrE8QIH9mQCsY3huqOCFFbKto1GJAhwnjB1F1sv/8I/foxnP7/HizIxueBzLn8Pe/Cv6zV
u5E6bhhgHXMH+an8cfqcDl/6uMlaNkI7UCB8SsvJ7uPgia4PRmGy3eI+PpATerCQVU96wcheDpeF
b7eT2cSveScfzRFGxEBO+4SsnmgKWx5DcQ8qMw7JMVZecDDm/uFuZXuOE7uu7FwLHvsHQjGNikNJ
WhH8hw+U4YmysL4xOohso8xYJVBZInpnZmA0O+WezMBYohTGOBqdRDLeGjSjGOkbPc3UMGZ2E8Hm
a5boW+Xj5pWZ5wwM6AjgpuwKXEkbKqLV9wih6lDsvB5rDsj1w55ypw5QtH+ESQfkyUaQwFpkdsU2
mfzq7U3NLG9atOBexLyT3RSBMNhIk5vK5QtDyCmKl4NgoEnBnhetwuwge8cUI2x/2Of/ENEgoIFA
+MydjhH9H962GgF4T54cxJphkt6TAeUCkXvBm70hdAgd5R0wY/osV96jFTbSHPyKkYRNJe6ggPnv
1/JPXhZSrzMHmgQ+XvFXf+Uv+wha9nkrgNpmyVtSYmC/6w8ytY4GyCW4MFsqeQBM6i8H/AuqCRSH
P7hJgnENlnag8CEtQPLQSzkljnovrhzkaVDcootQk8BcQ2RT1MjHR/lFJw8ZPASWquLovC4YKInD
hNt9CgowrgYkDRns6WPpztQyGUCRoD9VvQH3KpRmY0M3bjohoAURzb/fvqT+Msf/5dhwdnDfM/QM
0Z4AMoxfCchfFmAYtWeucwWEYoloBRMLBRICjX+YyBY8muBDpcH54T0IFqDQjIkI9qWPzgu3JMeP
u1exB4m8VJwrSCZ5YIfIvq8I84p7cvAgO2AlLL9d0wD8qi+7aJbTZq8Fx+fyzBHwnIUZyuZmSR8k
PK8481pecrovUurZqWsvADmi9Y1zEjOn4Epy0Ik+A3LgH3mkySVhHR1fdB/fwAOEy6Mty7bnkDuE
b1y2juIZHAqepnE8TmZgfgKALgnoo0FTdEiIftj2EQJX902C57LET/fHDLfknYFyC4KWPclKa4hQ
kVVmPYnX4xtPsl/FxurBQGh7ABYKkkAMDRHMPpBXahxbBuCD5ylOR+SSgQnjOvbBvQo+xKVGujx9
1YTa9so7cjZveUK0aMi9KmllAQlqD3gfWuMVFCK6KvF0uyBH5ciOY6SQPR4DOZsLagq4byie0re7
fVvQeRVIG3bAVbH2O7kUhJ0l39TxqKwOifg+mExPIvvFEk0tUvnHPW7KAyT0NBAbLfY93gR/MVum
kuuwwqKvEnbHE2AJYOn4TS0oSAAQkVk5IuahsahY/+ZDj8F8QR8j8DC54HlBbH2MeQnxGObFCEzZ
cNYNRxAkRyXFfBzBKDpeRPU97mrf0bvBqIaBMN/bQ+LU9VpzxTBoR4D38WAGDldNZ1iRvKT2ZkcN
xXoRurQ3iTkgdcDvpiK+wgNhQZgeL+ejRK56xF2x7jxedcWxTUpkz/6Q1YpfXu2HaV+foOZpyao7
3DfvFG8ETIe9khMCp2FDu4/dtYZ+8HQ6gsdyvW9K012O9CATw1iYht/fB2bQhb2psKH16Ko4K3Bq
KS1ddTbH9gqRreNjfW7IBaiy4mEryCZJ/zCdLSRulysc7xrYTfaG+sgTN9Bd7lelIhC8whnZ1yYQ
gzRI1gtXENFjs3Uy1kwl03faUf7c0X6AWIOFJyZhD2KgvDWljbgC1Svh6VGkiz2/f5MQhXPy3qEA
SrbiDdpKqfu2xJI6D4iwknPAeWgTSdt95mCbozsLc3YOjnu2sh+beJ2D5xw3lrCrOrptZkHaSogw
J046F8+FHuPV8yvA/U0O9tfCvcioWV26QCDirk7JNiE1j8cNCV0On94Whp1R0KIjETMDNKyoJJ0K
unCi2MazfIvEsiKMe2Mo6JIQi6/IQiJW9KAHw3gZRoRxpABsXCd0sWXkLYmtLpvM4PY99VvDf3YU
83L+yRpXhxciWnoq/AVZTobIDB+td8uK2a162clOfNFb4s/jvgwoN4NQzlq+CuIap8E86DXxrYcf
nT7mi0STpQd+pBi6ao44TURmwmyp1zcn+2URzxijLmhgptSEFXkTZF0GCjDb1FzXGU0CS2aWkNIF
wRcRJKA5ws13D8q+hNwgbTyxp9Wj80Ru65GUu3zTBW8qXN63hJhh4pUuAg9kZ21LUthDkAuutg4m
1tADoHG05VEEF4iDIaOM4uDDe2t4zFjYN1lvQ1OerdhlqzcUhps4DTE9UMkL9MovvePxHApsK3jO
bcHw5jYqgU8Y3MLNN6mpzK+iQZiKrZ+0J8Xx4GOe/0FG8HIw49AcDwaknHxj6Zc68detzRn46bXF
b266EYOHFu83X7NAC1ru5rPe7baZ2dzSjSMQ84z0EnI32H0C2U4wAWYI/M7lQV5hWBjmHC4RAAtw
Odnk/+c7sWWGoYOIjWTm1jQFmG6rsm9PunYc5dAEWW11muEUBu5yMPAybnjWrHN24uZdCOgc2+YM
NkHYBEHoODdLmsiNJMa2xpLrZhBgST/Um5sr03x91anehBCkgdOYyLmNLiXJtsFo7oeKeqMZnM8X
QIPyb+UwP6sY2+H5xkP54AEbW2yHMBiMI+PsYjbdNYNl1CwYu8IYgjDA8QRBZLCoKPCt8BJOEC5o
QzDTFUrsMrIj5kdO6P5MGZGyWU5OItIWg8hE+S6JiJImCWXQz8E7au6RfSyGalSHT7GBIv6e6wzv
sxq/oRFuQB08lalOeifEFHgIbiVEHAtynBIDuFS4kcSSUnaGEQ+QjxlPdyI6Eve3xVE50hvSdVDZ
YzcRwTNJFvRWew9LCg5yiD76wHx/7eQs5IMQyqr2VvdABOuLRvggMHAMPxwjGSAJXoyXWbz9TnxA
JSKCx9GVdGbhwMJpzBK33w076dby44DK23j7fqRTa524jmQ/SB+JMGMPAjAvys/Y3w3G2RlgxRdS
29G4ig7gxPqQw8MRt9ZaWccMf5wtPhx5oDgtIObgHZXm+JnWAHISU33UhxiRiW2sWLz5VZGvDPiM
IoQrqRZ0V7ClQVCDL6ELTl/2AVbEcGOvt7g3gaXnWBLC2aDKQDapkWjkbn+d/Ifv+6NhfWeHW3K7
xabvK5bVEmsRteTgV0Sumfs44qUbfypQde+N1niRiZ5e668dOt1Qn4P/+RzyBf14T7O1dp1/mmgd
sxe4hTPs8wf9xsKfwFMA2LLlR7gV+6YxGWAFip4eAcIBT+ltdQpD9GmcL8/15fVmfGuCUodscZjY
BEkT0NXRLT7i0/wM3vQiMdPhM3AXkNJCxpIzKCua2wxcXIgqEHEgelNJZiHYzHY5IrnaPAamU1hr
8zwYgdmQbcYexvZylu+XcH5FvNO3Ygu2kzIOlmWLVwOjkQGTBYNDzufYCmHWkl3K1mFKA4bgLwi7
tWMB5/fdw1/gRDkXjpj7ZO8FsBHmmkcxjeSbhGBbvS63koaheX6uz7AJ6+zyoIQYCqWG5TjlLcWL
x37a0Ijbc+QMvaegW8O4SB7QBdhg5BKWOHM45Cnd6jxMVUlnDMgcsnH4rxDpUEVe15Qi5SUNPkO4
k8C+cuveBgMvy8NhGYZqC4dqjH7YhxfcEiIpeFAYCwVuFM6wcs4Se64cvKCCdSxJg5sMn2DCx15+
kzw6yx9yBOMMZWNjPDhjMBLMSZT4v/DyCreC7EDiSsBwLH6+DpMLNF5IskRMUZtXJeoOL4qYbOV5
eH0cdR1EMnD7YWfhQmF8Nw+S6B4sjno8q2+EYhy5lCuAtOoQqk/4LJnjNjwfdVyf+fDOOjnKKYXJ
CWcD+OEdUA1s9zXbSxHip4wiS0ZkOG0UeH2YwqgEOBGX2keh5D0Q/v9/h4FOmjhaBYXGNBG3zTFy
1jjnI4GTUGkxkIf/7UB6irQa7iul5+BDQWdDSptf7gOASMhZYAVP35C1wtq/TGTicF8yFApAzE/W
8EcR73y+hZwNRxLd1j3eOg23iIIv834NJM4V4Fk4opvbcuWMdhJE6WEAmc4BvHkFbDTv+MJqwaLK
m9YlPXsN5o4Rw5ocCZ3ScloPdYyxING4zokYPp2DSUKggtSDAzoObJ5gobLztAXj8AuOnq01iGwb
0Xq9ndt1o38OZ39b0vWUkEg4+z0IGvYoA0D03oJRg/+qZgMJmUl9OWJLYi83Z6RWbWnPbrrY3W51
QW6PALYaPxMDaI72A4Iibn1TjIO+8n0pWEeCSqQYsQSO7fu2Ls7cpbMu69sTNofb82HzdT4q4TFo
KNxff7iNnclRuPX5ZbJwIlpkCTpbmw192LqJ2GJN5K2oWjk5iR09RDctelrr6ACT6cOKIcZISNiG
F8lOXBiTGgfduX0QSG2fe8R9I6u3sSsxgQCTgFuEcXdM+M6vEPeKeRNEB/XlFiOUOkfFg/h4D6FA
JNFjjVpXzWfS6MM3yM4kcmvtG4xVaAbYkx/3qJMAe5k8ca7XOo1g5P0XkY8vYlgWWQPBM5E1Ag4n
rK+4EdwtsjjkHIjHqjc2ZnmD4cBzE7aX2Gp7ZCHbyb6NwPkY23XhOhaC0BClka3xbcF3rGGtPybk
4sCl5b7wErTl4ZWsaD16CJLMZjAE9B+M4txYWwSkVAclVGXdsLQ3xHSop2L3fCLLn1wfEsRfy+UQ
uuQgbyP+hGiWEHg2X7dOnbP0v2P7triuo5GeWiP76sxDlzDrcDphdONRUJ+gZ2f4fpcyjSxdBUBg
KvYoHpx4Ey0X8q0aN3ia+XDBIL2Yg9HfU7TwiU8/DM65Ng68eVqY/jdWbw7CY0YARqDEyJfV0vAf
FGcKB3MOXxBkfyMSoBOVjwZtKcWZQLaEL0DMmEQKmsBfzYPtQK67KcNs9aIv+Ck4QbA8uiJSKpSy
h5ZUgb1xv1JbdQVq+FF6t/yTdNc13KB2PCmuX0BOjUouMNtYmenua0Cs6RBQM+dNUSlm+QDjLj1V
ZNnSFP4QZWnkRfd6xNdz2cDuSJ6xbEDajzTsc00FoyfqElMtc9WlvHHIMrBdnAWVcRiDuqAIcqHR
dUjwWxcwXMFcGGvJhnuaOxyXD4prFlwhJO8YHsRq3lq5eYoq49YTblnb34dT/pVPFAWpLa5p5xYb
kOs04RLkrWRgHXuDZhnPqcGgN8NvL12RbcbdEC7bERgXmi+x1Qt/+UQgDGwLQ8uFPbeA2/pF7jxs
FSbrqIZz278mZ5H2MuhUjYmdZQNe1HRwxN+98Tp0Cx9BP5BRC8HUACW0FqBTNhBiZyw+OeWTZSY6
CDqs4fZ5S4wigWVI4S4RHBRo/hg4v5AaYWsdcTfpybewjEA0T3MQzZCyZUJnRk/ENLWZlVGPb+Mf
Q/QNC8ZR/OnMAfbUQDSEN1RJbMpgtQFSDXmNGIJY6AhD2rIpNWXQwkpwVNLhgWpGd5oAcgHNUMm0
0V0jN7pNnp5RBMvzcyr910HkHFU+c7pXqeRzjR9GKgdSutWnncxkCWnX5s3AWSR8KEjFpo+B84j5
KjA87D+siQnQQbwIMXAiNnb7BsIS/AHLF2rNHUuXcdjDwtK3ZjV4RpimSQytI1kVtQlg9dbpEZMS
iIiaNdh7wFWIBEAvJWd8wpTRqDHLBTswSLjJanKqAZxBfvsxRtSOny6nbV4KEsSPidBOwt4E/HMd
k6633po9jvMloem9/fjCV0wm/O33GC0lDcL347MKUzS6S1ItdXcCSIMU32VnQ/ASJwwUv0VnFBC/
emDPgQYhFgmPvvPbrejikJ1TEFpTKCJpxOYcnV0bW6PCyyw9NAMZ720KUAyTjLQ6Ba9VS8clT2R7
w9svjOlQu2A7hS4f/HLa4+bBFVUQQFU73tQFVDLpuyOA34QIy0WG7+/uL3r10E/z3t69oveF92Si
d7/TFZLIeD1XTJ7hHQCpmHJRoZtYYlyZMFeG1YxsxMsm9tzZkGy0t6ULXvc4NRrEfhInqdA5JS/o
0REbb/I0N7l1V9j1GGBuQyUtQ+1Ht6+ZtVJ644NKDAiIabagd1RkdBTSrhiBuCNaxkFMyZ1zWIbQ
RVztxcBbKaXZ2QoyomDsnRH/uOglCP1mISdUUp/Yzr2dP1FDBA5LdYDBR5kBgkGI0CXnKgtfiwVI
99yOgKjvjWKfoRnvuX75sVAiGTUrx3HWNuN3i/4nfapMhSFJibjG0gmG9FjqV6j7IqlTwoFyHgCL
QAQoJwW3slLIefQrh78j8erNAYGiimIQfvbj1uyzqth0bZCACoYmORwKEnhi98G+69GDrUChNyD9
gRQWgVHBiNacDooILVS7ECxQmugIogAa7LvtFKJ0h9IMSvffT2xbgjGtp63UQDGh8oks98NTsYAU
DRERX/hXkAOCb14h3R3BXWGhXpogh0AWruIPEO7H1FFIcugIOM95xC+0c8GMItEe1AKswSgiapK8
yiDQmXzNv9TwNjgI0SxH0Pt+43FCiadGHXAOs46h4gMDcMdtH1MRDxosS9aKNhvZrigi2lVHPRZI
5gXNFyudTfgHhdrWZCiI3XmvuqHAh+YxBCl0HwhBU0Pz3UPx74nqx2XzQkVFMkt4adG4J2Fl3fNg
s5nwV1uv3Nrd5QY2EBSbMpDHmNnNjo3Ny8puCatl0u826OPlLmjago2dv8ndfUeyj9jl0FvuBrUi
qrI7+tibTQqwItHWGsgM6GqFPvh9AN7SvFc3e3VNLpyfUxGbiR1fDq4dKOiM2glDpjhiRhL9QwP9
FGRUz2mtOBnVdq0J4lMdyzOGi/W1/m6MBQBerONQbnFnxV7nqNu6j7Gflu4Ri9M6Yfvjwj3i0exL
u4mxPxPWCRTFYgnHo3O9ssxAZLZGIOR7UoSaKFTFdCKjcvu5IwgmwMyDYqY0r8OLaDzZKJRnu+kM
SouTu+NtGyhNYu+W0A81630H0wXLuzR2InHvr92moq5R7UFZWDPQZqT7w4BTYHA6HdffnakGcPVo
Ki/I7DYLupToy0Du/KXm5GvOgT/z1R7uifmi+glKJvS6PwZcGAQd8oCVcrpeJWQ52OctcCTmQDXA
BnAAr+p2AOPa/t146glzXjKsWgxDUL/xevmuQ5lEDHRELeVqvsG55gxsSLH3MPOvkPzoXbGBYRy/
4qNmuiw2bJ6Agc84QWIJmmukNSQwMpMEzZc7IhRjwuQvkb56a7e47DJiSEGLyVNLxZxBRm4qjU5z
9RdBASIVG3l7+oQIHqE1EtEStTGezLtmjlpiY3phq2Q7GKwK5zi7wXjp0WovEY+9yXON1odGvY7u
UWlfeftApCbYZM9nxPb3AAWwS7NDK2PXWLmJBNqcTJVAcGAfI7y1G1crPHmFQEJgoS7QejPh2IGs
hDaIipFwIwCfizql1SCvBtVmjblp+nS3KP+GZ8lMI3j08x69RmxK5GcmKrbzuMprBT0VZqu9veFA
PUTgm3D69G2LoeAPs3GAxuHXLfHebhc/5ljRrnaePTcVxm/ORu3+c4mXKzHBq25qLDMcKRYATRjL
dbEA2lJEyeHQq8YKp3ADJYnNPZ5/2M7P93u8TIBOoQJHYOuRe2LXua6B6NFHxcbQE4qQ1PfLKQKY
DaOJ8NJorB2w8T49qcjp9Dn6Rr/qHIowdvBWUjSQeHnfzAUYZ9dSuFM7D1QHnYDUUcnxMiBx3r2p
GRyPGGBlJZJpHUqqJDg27jVhrEaNMMhO5wDlueNegesjIIeWlwOB+0OTa+KIuETjoz2iLSO6wbAX
H7BfrY+OCJwTXhNuoiMjhkQAtP2wzr7LLahYaEwbOznMXTZwADpnHu0TtJBYBloS7JE7tE4oTku9
WWFOoKQYSFlUxkpep5aKLKRd4n1VlvV/AEgov2MO/t7+m6cJ/tL+e2sVRlYaZdyJ6PO96RayZdgT
mOglE/vQ0ewQpCKJR6B1QiGdXESUSgpLRzAjMlgEMmfAKZOJYinWx2yN3khMxFVwTDH+XOfmgT0X
k/77f/sf/+d/fY//M7mV0X/ak//t1RVR+YCkz//+7/IMSPjZtdQwty1DaRy4LeEHYGHItKR7t/G0
4154Kz1EhZldHi5KOjrp9meOpMfFFzcXugVvXVgI8iFZgiSl51D89ydDK2hxzUiNetym2uEwymvJ
EZx/v0pF+ftVQmQC08oYmxHR6P4BUgCm8w2UgtTujqgUj0yFozzjnCLkR9WLN1D5KgPAI50twgTU
o3pv3bCRfkzBBWoXBkdkGYHQmJWEL9ga3fjuqbF5YH1RpfOO77kHNvwBCiL+w8rimjG8AgggwNPS
D8SMFncFH4v9tGtZyyDHTUbnMmsQzJUOEhn+MqE7IVC/KliRnGp/mKGR/mE//vb2Px7s9JSGiX9+
+N0c/9Q+msXHM/cNLBnD8B3qnesbOhGx3TC0z75P1P7ibZE8mauz0rj/++OTfscp/Dobv13L/Hj/
cjYGNY+HpB75XeBN5uVsnsHlb2muiYLdGiWKnuRetL0ZB+PrTQ8AYKBqaueGzpLNvPf//WL+acf/
djE/9lKlxWkJ5SJ+h0YzmrKcBLN1Di+oZKFm+UITidwiFNxagsI3OjfMavwlttAGQ+Pwzkgn2JOl
xodsVuzfr0yc4Ro/zuJvVzYv41+WSXy/kneatvUOLjleMB7Dnq5svML6sPBfdqSeO8Yz2YZngtIR
3dXmv78/MAx/uwCQAgBPipknTEbKyo+lyesyxqiXDN7VELXN8Rsjc9quRkcBgMlgWOmhYlZHSGEW
BjhHrY+7WPYlcKcoAisCy2rGr1CiXdSm8F2IVnUVUWryRgcIumqjm+Wy92pYxFUe8cFnF58WMpC/
5CUyTTER3i6Ao4z4J+MOGKMuGxNtQkC0JTRDchOYTHS4RMGqGlucHIzvgdZkIVhtZ/Fg7CDDHThO
wef3WUZm6OtVsMXd49xiNMuAh1cv8m1YK60hg2z7jUSPVNvy/NkDwqzC+m7zk/yVfGh7fagk7M7v
3as3n2eU9sF7VKWk99KvcR1vE1Rd504sgWx4h6C8IRDt6wbaAFpiotaaBJpI3/BvLNvwp8p7Gtwa
9RktlFaxqUWg+1lcJ6tAYcOJN3w03YFx5AF+IHwEXoRNjmDpqC97F1s/KkyIEZt8+LnWe+SvJgRA
rwMg1h17mlCPOT0PjSfbyUY6Add6qs5CIBmIyICJOajndJ19ATgDgGn3LR5LlA4H9vmYzXZx5OGj
UcYwxCN3FjfyNtbJ4HQQZXya+le+B3BootJK1EnjNEfVVZz+2K+Sbf6gyfZx7ZzSjs+gRcmXzffr
63FdhNwq9RSUpNFcbJdFhMqBGGpb1VbR+Ha1ueFvJxCfBJWPiQLQE+UaHxPRj22/H9FPsPOl7OmW
tOLO2Sb3GgcvVS+Rk+ek2vfgssHyycDf03iD+gJ0UGpMRT5QRAGzbRGmEI5CpIqoc52tq4RqB9AN
P0B6Q8cdoFmyNtcDxAPont4+wEGYs+gOhQkpxleQLEVjWCkRZucv1REbvQdrbxbFu1dHp5phPmyP
hNSrn6zdyeticnIL4wByYuSIeRc21IiWCFF5lTy+FkF7rM3e0WoTyOIcHAD7z7oHMJ7yOVMkKnxL
Iin39XFEfaI36sRFao8Zqz5xmghcFdO+tzIbVcFLcnrtX0FlKfv0T2BSILH+cLh/WJeseWLAWOPL
ncdqlADJcS+f2XGA88TDQRvBQ4KOUW78S0dDRUIzarPdOmmIiu269bgl8A/hJfsOcwTvS6COvnDu
MBGsWQs+kD8GMnNQJaYU3Y5hhzy7M6DLhhhbwltg3uKJFhxB3wb9W7E2R/ONPFtgmoxkpYsRYttg
aoHCwWLXA8ZHV7qz2uSo3ehIOiRnunbIuRDVYY5m/1nFX/sYGWm6Qqb/fwk7syVltS5rXxERgiB4
itL32KTpiaFmCoh0KnZXXw+56+Cv/Vd8FXvHazamymKt2Y0xx3zq3qewYEVp5tlSnKmDsiDxq316
U2NVc/7p2vniRs52eG3bmURazAEVh9qAM0E+wVjvZp4wx7Y/nVfYYNtnz9vstCN17fWWuCAYbypC
1wQKn41CODEtDHIAHWdibVUq9vBJ7dzMTdPRvjEN1QzQg1E9OtGdQYGRp97WLLZkbdo5NZP1k9h2
C4RAuMy0WXIuwfvJrfV4bPzIKYEeELgHreSPIgJKNt9MDD4zo+4q8mjWhfjX6LyfGzj2aLY1x/MC
HBMUXNCrdEs92tluwfo9EiX+7LIaSjzcU8bC6ZsED+9ONjvdPVMMm+PovY165BYtKl12oTvtI0w2
cGSyBLSpCfUkgG9SJ3JJtz5C4yKE1wtST7C63tqawPLzZ/LOmfZkUmCwNyAQAApg4lGwHUhN63Xz
9bML1TkU+0r3bJsz61KRYCFguwVe61NsgQbLE4nCTIcC7nbIIFjvm508s6HWtJ4HUBSIPSu6s0BH
IWbgUdJDEMy96Rgwv9Q31IdAJ7HegHru2czn0XK7HaBC/PrHI+mzlpOHAab+2s1SqANRwIVvNg11
SMOMYBehTzMXjN/GMk1TCummEfy1RC0RkeNVAM05mK8T+4S9sS+W57XzYIBx4YXql2h5gAB0iYMn
dBJU+c7mANYNn7D9chznpjsNnx+/QFr50V98mMogxgBYstsv4DSQm6dV2QdQwJk4tVDzkihCwxUT
j5+bkU0Ga4KGrDFJWu7UjYYxzpF50SzoapSgoDiwJdR4qPhTEIK7BNiejCr9BPVrUZqnpD5yepj+
Qt0oW7MLCJ15Twd/tQSFCp4w+fTNeMmtJRKcCXNbiN+6PVCY3vp9BcKfJJw9CLXmacF4R5JNSjiC
vSHj6/gPqzxbCumyBOXCSAwQKfuNrogZ/MV+MKvswPUTWAqe5x8LCj5Ja9aLAcjL3AFQkePdgBeb
AFce3e+fp0sRYz7gWGN/+zG5z9SiLDs3hlpS7/1Q8yLze+gczLUyt0/JejOaCQBWkQMClC5b00lT
JYQ+BIHKSB0RzEyeG28IMB5vly+AukCBBONamBMe03QA4bkjentITXb1iNeXEmiS4XugkmzYTuVv
FE2hNQ40PyzaAHonZvSavynipRw2KituNYeXiMaBvsnsjs3jRn0CRtroVx/+39MVex3WDHPhQk7/
+tByVAxz+fiCW9azR+5sXlsG4A0EOwgAc3XiY1Oe/X0fLf8hiKROhM1ZDlQkGBsvHbaRqjO5EN6Q
1uq/BCTDnDDDpLzwA0mIDzdUGJWow0AHVSqBnc7O5i5GE8lCo1uPrr2+HT/0Qw2pIdXmlxEvqRhW
BYxW6KE8cMSyn1CxSKRiUKbP1jDoYp7dujkaEZsvTW8kAmVm2q5pfBFWqMRMmc6gP88DKQac1UoB
XHGbkSPPIuqop21pm2YBLcX6Pe5My0dh97YRt3d39PPbPakUGVx2sxL1NmKD6GmsGmLokxPPfHrJ
NN0tNy5NTP5Zd0fe2UAalEpcqyvuhBZNmZoW+tY6/+dh6bxoMtMvp3d08VgmjAcLCmwNjcFJwbXH
hGrlrJ3OL8WyGC7p9n21r/afGd85ODy4VZa6+gJNAZabGVRswlr//hCp6t+yub+D6AnxSRJm7Yti
Fgfwac8WFzA9m3kyC/si//mit4cm0gFo4R4CRwrVvFveR/b07qsXIIE9mNBRQD5v595UmyBRboNM
W5WfGLzptpmuvm6Ux6+zcrb7+a0CWFnXRRdcPRZ5Oqs9ajjvo2/QcworNosWq2zGNzXCOQNKOFEt
lel/hkwEefUuh8LKVr9wA3gpMG66aGk6HcGZmkGsfz8HDAzbhE0bj/Ary1R2UuHXmui3udTrgHUQ
f0bzkKXWWWjfV62PYbjjlfudxd+KdaeKx+TU16yf6ufrYWc/W6CzIgDqTSfLu/4acEpjpdl7KlEX
/QHse4fKN5OcUTyd0Ukrv4h4//7ojfngCTHlkUcy0kflDIhmJoEQXbv4qRiSuaOtSrm4byF4U68T
BozL94tGh1MUUsM0QW6MsN77/gMiQVPPjkgfMgHIsMjojDC86ntADfhItDfor9V1BZEVOtjw30zz
Wq60oLlhPdo8ZvkJA6IaXzqFNNUN3cak9FZbiUeqzBgh68nZPyNYpHcsEEEKBWtwrkMdVNrggJuv
287bzU5Y4YRWYNCbUw/Tj77f0YHi+jWgdEWkc9Xdl/FtfawvzlT4DcPpbGB8KfCrOlTp3KDEfOf+
6Jq5mjR6SJOYuSALvXneZZPMF5TcE0jRH7CeKcb8P6eG/5b8gdxOZkj7JIIcY5VGun9Vt66PvHhl
yrtZwbimoBcAni9hTtgwRUpGmkNe+f2khv+cE1qAbcHMpdoc/F8fQ5SGDPR/psj/43NM/tXxID67
epSf+2alXqma5nDYqa+ZULrXB3S9D+9QRtJGj5SP17SzLfZvvHnPPhs0KB9XG9dXhlEJB79enKMc
0rwDtespepAtYOMD/8yx6OflhiAgdeS5BDmjMd6F1VY6kq3BWwDAZIwUMdR3C9VvYqyyVqfED3bX
WotVeA6/767w0uHJaQsqq2HzzUCSrfte7Bl0cvoY5FnOVNapf0uH0ymfzMYqkeiJ2K6nDjyiKv/0
FpD1obI/7Z/7w97NRHLE7X++m/9rKiAyEY37OaJBSvyXhgdDts5FeZFbWhVUIlmKIDgb6h6kw9j5
5xyI8D+/o/T/lzYmCuNChpESiBCJ03/tHwaT5/njJdXsH2ZtGe9f82yW2PTCKpynOTKfXjujnUzP
CWuk9D+/OUP4/pdd8/+++797He/ny6TttMtKXYyj8VFyewISCFQAovlMCtWfFyzUJYImI0UHb71s
WlLM7f0M+GBpq+5KuV/DMrBahMNjv/XvjpS20IWoQvAKJUX6amCOqoLJ/BeGIJNE1ispEfsZFYop
+L5XHS5B5RWVcSn02zTcEdMZ0PyzfbvUEpJEJLdf0tzkRfoTIvItrTI6gdno9LyZmjaDrfaKplcj
p3RHdtvNVV+5z8E4KbnQcLNpvnZ7hkaPv0cThlMZotN8fRbVWqB8tJxos/xBYxN9APo7UZZKr48e
Q7nmeRL8xnu66hJpb5JkbXY9ZvubBxy3YT4yM/NKJ1t/YvBDhqgxMQyn9vh9OuK3EE/GdnmbkTd/
wIE/aMKjVjF8e/59HV/HN0r5VFtpcgFkQViQE/etMtD3S15pIC3Yydv88sNjtp16SjOAupOzc77Z
ORHw2RElX6VyzuUP+mImmBSc3PP3PR57+WL0o71jRHZH349DB1OFE6ZYu5dFexH0DmR3EVo7U/Sn
KP1FPKF3R+ogHfybUwU050nLHOrCVH+Jsxo1LADd1c4k/fSRX7scXp6AwniQJfhcnvT+VtM8beIb
eS4dDdn8oc5oNvpWOLA9VR7mGyuhisink/kUcQCCvJLwnRAadyRHVH5Ou2iEEpUtWGJYr5/+LXqE
MBQKbnBSe2f75jVxP6THYa+tbtMofxsCPOB2oXpQfm8BTpmJSSWpXKQeFGK3XB/bjB3czZTkTfoB
QUdkGJqOaMAg/mOI6SfdwWmahvi8cjWsjpcl11w/M457e46Q1PrOgk+iqHOJ0o/fqizQ6DKrHCba
UAUhClZn93ZWOkQfins5fCiN+/X+sc491fkE6FQAxyUIDL3vDIaZS/jkqXUd2ZeP8dxF4sCzkW5G
vqfpcxe/ByAzR/oVLb+/td7fNtmyokrCnkzpc3yQGh6ZGK8mr5NU6Er6jsbuNJbNiX85lZ5o0UMd
tYcqyNgJhpowog7pLmrptrjMHtjk6kd1RAPZrN/mK4eLHVBnuiMYxhRsc3ZmUgNbB2SycEbe9Ecj
CH97Uz+3hO/7isbzp6f6zy9c99QdpRxaeav+9Ad6pSTzBY10PFRah4gMCuuqdKBR5vMykv6PdtUJ
yi7/i4GSZHqO1TGqSmPlX7UZaaqW2WNSNSvZap1J0FvN6nOYuM/gFhQJUlMc0jIpV9Wq+eX7GDLQ
1LzGmluFILfhOVa9y1zUu1DYMODiyGEZnZBwu110cdPxeKIEFY0Xqi+lMnrHi2whB3AzNm/Qj5ut
xIInuaKfx4I9FF842WnrnwMpFexif/fprrRbeiN6eIuiXdrT6OlOF9Po6mTp1WFkm/U5Thfq4nGE
4yBGYtScmHPYnNRFznKt5eRMiWLNP+qiXJPEluvHpnrO1cU//5xo+4Q/tS7W2ENlQY56ytZSwjcY
0Oh6FKMCZlFyc+nVIaJgypvbGzfjbvbuhBq06vewbLgr1t15usDZPri/dXEfFjSYuLMb7+xeV9dg
5EmeZghOMwewtV40REhAEArQMHElOa1iAklQSHpYa8VE998UsfECL/U+tEF/eHsXt4na4BxUC8lG
It0c2W974t0tptnAdIDLSXddTXDI6DG7Mq/Ww5w6dwvsnucB/4W5K/yQhZkIvziV+TD5i3nnqt7N
Kt2dhR7KVo1uxlBIbE2VBW/CzIYu7dx9jE/QpBUUOJqHbU6Fndn18u7wmvHEpRvb6g0IYWaT8pr2
O5BdLtCZOGgg+8OrddbDgHRsMzfKeTiiXVilUYYV2IJmKZ6MJ8x9PJVfOzuXDkXjMxt+97LHIaUc
/7qswizsrcK+rTo6PxAeC6720AOieNW2juDSIdd06FYIoVHwYn07zvHO15avBLF7f7rN19riHE42
TH3fUO/dTI7X9Tm8r6f8VvNlRwy1ZRaMvkffSjqibTNuD/VXEVBBpu2tIxd8ISy+7X67lfhVJOKh
XtSRclC8JzAC0iP3xTu4L54BnT3vgHQW7lmvU8h6xFxu/HKGfwuv9PqUi+PfsV948nrsXzDx3ms5
/OrBCcLgJsh3uj1yQf/8wS2tUtzzqV22S5CK4UE7XZe38J8fwddplxKF6mWVvgAr4mw6y3/ea8St
ji9276lIb/v7UvEBJVCHDhEjSq9L/n7/YkQ753O8wb1zPPdlWseHrZTI7eyB9/wcm7V6PC95EYH+
ozWaiTjC/lRLOtXlZi8xJeBI/WOCBN8aGqSy4RtlM270y5LxQ82+ffDa6vHveX+KF+qRHymb//5a
2eCWO951ciq5xPPPc821lOnfQ73kYaDgD8f97kvaTNUcXrVjZCOFBy7vR9l0w2dQj+8TL9vt1eGt
1Q2/v96cfq2iEWzk8RQuyVzZ8Ixmz98rm/xuvHKUc+BMzfnU/bpjUhxt5LN6WS//FrNM8+9LTHA2
rE29HODK2qn2KBeX+8vyGvPBj4Rc2X5Ylv1rM5aNJ0Uq6APMoNnzJc8k+uLJcAAB1pkCAQ8NdP2h
n7n+I7/jmfyM3/Azvn5teATEwkqKXIDJC4w3BGHFXsDdMUMskZOHD0nNGUeqeQsUM/eZvuldrCvH
vXdpWt8Li/kc4rRJjzrGuAkViEblfpewDzafh17aD1Nya7KN2unCjthMsiRXiWpn4lbuiDaGP7fk
aonEd4r5dsUIdALTTBWNF2XAlzFxa19OUDK2lEgwr2a51izJQCHXqvjd2ZGTjsIkamXO2JyaLTZH
dM7WFX2sknP8wsZI8Htrx/xsNK7pcVQX0wUrlGtOuW/W3WmM2X5bKiQ0R6B/ZQ49Kjw7alTY1K48
AYs5juCzOE0o2igO20wCxojUZuZBX7eYxmtMSLMG/9DC+mb8Ng0lQtj8ih5H9QvlBcplos/47cXL
vyyFDeq2p+e6X7NxaPbYXwFI9srmgirLnr08Og36LHvAxGavDjtdPRIh/oWJ6rHad4LBOaj21Z6b
V62rdc3uXU8XhNZSIiWT7SR4HOVkuridtGDsFHs2YzRh+UaWTASQO5fl2a+XndEbdVzHhStMIaBg
KJBmULCjVXhdPkGo+5Vi7xLRHttacnZG2OoSmz1dPPzG7UPNnXq7AGfEV2q0W70tzWCysfXEK28r
uwqFqNxDQCLh/HDN79MumNpifPHHOJbOmJq1r7nNXogQuNyXbhfQtRVe4i4t7Xv0cM6x4t+CXfz4
Eq0q6JIK04+4mIdh05x2UdkZFqubaw6z16jkKeHdq34JvuSn3trFqnBECwk98+Ne9tjZCl710++W
u+jlSouR80lrT/9U+jgdU4te8Xfad7bF2F4WZULQ2KyyZPK9iz9f/eoZ9MEouMTDfr4Fr0ORFK55
GSq4gWJXq4pdfF1OaTPNF5fojmZN1LhoQcg0x3UJgrLeLYG8bffpYIrv8cfPYEnrmSetRf9J/lOm
8uk1fzHrldbmMY5Zdh/z13xkgH7jV+/Odam5PC4z7xqzOMsuzH8uy9GpW4vDWRWiCzbr4RAKuQ+n
Su+OauP24vc6S0XM4Dl++Neoju5OHYt+5r38Yj92Om8EoC0s6uBmf/yPRxUybH0tuWKMunDnjnBw
o7VZ0ezxDkpvbKugFZhbFxW3GeIKwdh7B6+f0ivtl69ugMCPFbcvsz+Owk8ugMqKp+Kpu1DGOyMP
ajVJ48q4SNrLMm/sf/yXz8gQ9xZO3Pf6499CBZp9u/gAtn088Svbil4TtBT7UDXH9b2+tLgK6kXJ
xlMJEwpeXvFGqz6oXMW+RihT/y3QjQowXhulCpxfl97CO1934RN68/Lhk4tdln//XJb5z8tvUqGf
YZfSLryFzz3Vk4Y/yb9vIWN+vmvueRMKx37Nn4CE7f98zugEJ3LP8t+Mck8WnS+fJ1LmZl3tqYcP
97NI6fl5VnOeXnJOsb7n3Piz49UQAtLIiVObLsClsN7iRtzwDAZy4LzW/OAKq2BLfHgq10MmXegy
3Zm7gX9wFDf96b55bTC7mYGO/WvDC/H/X/R43/x3nNmc5K0YjZLJ6hPd3AwuQzQJ5CRbCwstqfbj
TR7TW04qz3Z0HlHL7rj9lslgpQjKCAv6VCRKeIeY7YXypXikXZDd3Hf4IeqS1nWckaKVAe1I22fw
cV7LOj7/VKwhfgwB8/PPYFjO34XXpJefW0jhfYgTCCL45fAUTJ+0frEF5PUlvsTaieP1Uy//DOI/
PlnFAb7DZ0CAuM08xEP5dG30OZwX778TKX41qzoSSyQM+kT1/oKeZlslBEeL52+VdNtrhC4jhqIk
2hnuJoLCwzvV8fUxE32s8ZKcsPAmlHfZuM/9LezCx/LlVOzBXVz8FqtyVbIYCQ3J9GkdaPpAk4WW
a1Cuy+K2utAJsSIVUcKPK3ttULu3+O2X8ftY+Epw20gRiDl8gPNeSCiexci7u2Ja2ztbWkhObr+s
Oryf0JzyyNWnVOsFl5HoRrOkPdW6eJIjpkWgORcvc6bBxWvt2n5Htf1wP2EWkPtzAoug9aYhwy5d
Ieg3vPDQf87Ljl3R6J0bfUPVsvMbU3B3kZpMt2jluprZ+5c9DeXJxaOKbp3DIqoWnfl06v0kkqPn
UYrQUI3RcYzO64/1cks+EYpgy7GRLR/uFQIA5NYyzmKVq8qCsdWGqpU52iJzRtHDHbsolfitffUU
g2K2uhpFeYi24UI22xRUwufzO5VDRdCdRE+66mixj9H/mqPs7I6IkLPl9cSLLR8niP/BwP2pbTHN
rIkzMck9krMtJO/jKBJD+ZtB7QHVgZEjrHZ25twpzj/NHrNfOBe3NIEjJl7vZz95OoXPPTE1s1le
A8kTg55b8AhfVhZf1sP6yebNR/JGM6+pwBVkP2qiBOO08uXNzZcoQCc/mlEHw++f3OXxqYiVUxuy
tBsBhsj7+IECwpRo9+FSzg/rBXEAzOYWBmoB2XS3QaLHnIZTQ0WTYDcXLHAJCgMMEbXO3s3LLUkZ
oo/v2s0JKZCJc2Qf5VWTzKGAvEdN1IK6iUySrURFKMZXXLsY5QGdFDCYg4nXFIaCFgCT4/ziJ3vM
NCpc0tBSJBFkUEJT53CV+aKG+RrSUrw70mJMRt/nBowUJBVpFC5juuzua/U573LjSpwKYyE3Wkgn
oI+1cd6FUFk+DKOmBEEJozaa3Bg10Qv9uNyocrRiDfjdHSzvynhv0CASksaX5xWKTswoSqi2FL4A
1sWmRSZpGlxPJTlzQhPNh4rgc56NmYE6aynxJdXmHeWnT/iO+m8KXuHoR0zH6egbZV1oBiR6zW8X
CGF9KFdCWtB+OIl3P1DFzkPfufRdWVxZcCNuyLx/TvUtYUY93tHkgSSfwMwbBS9H8T4HLZZjtSIG
2H1jB+33uh785eBRgvL3HKF46+wcOdZ+JkPt4eM9vN2yti/ekLFp/uUgxbslIIkSjtPhIaU+JqSX
qA8/Ptp/BzUtVuhGhrDAiTWG6tn1UKwQi7oeKNl9vmog+aH397JQDqp92+/cl9+dqAH8GdU66qhB
BZ+DeNdF/5bg/TzlQNepy3u1X+0XRqpaXb8yeTBSdPcdBOPB2YMt5t3McuYcJ3FF3aRwz5hsaFyB
GoLPj2m9WZ1pTfy91shEvDzFK4jCHoeBYiB6D782i2C0IIHlXmVBHolfXEF8JfaFCDETDNrFXCWc
LKZ008GVCu4Ml3/DfnolO7+zcmwcf7UeY7qesZKAU0Wl/zRv8w9p8c5ubWg11Cs9qE7yomUxW87L
ELL1ZhZ3HM7Or+eye5shKR51mMTGUZ3ePicTaK1KwJ8Vy4q3AEMnLv1gy0ax5EjOK2GOGRSlxmeB
wjIoVhkH8+J1PmovfkbZY+qo1s4e470KS44qrGHniO5kIbpoCDmojs5YXPtuUAgYgwd088YZu53/
AItzRReAN2CyMvZQtBr/4iJOap+DImpXefC0ryGEsPA5mAxzaN3rTSmSoulWCM6hcVnLkRrk6RgW
Ve3V3shREig38c1UDLyDjRQPXyHuBO/sbEyD1qZg6cKc+9r5mVuz0ppfLBtHgPvT2JI9oqyaJxND
MHPjYgvu0x/s1jkdn/A4SUW0WyIqINGx8DJuPsywcqkMfZ7rYonE2GiDfxLwHTdgCHa0/xmw36hx
HsZuMOVoXiAm7vNbJ3M1R/NZdkt2phYyB9bbezuyyZU6Y6M1UNIFvdtFH/xMG47sM1XjSQTSGE8B
r3llTOnO7s0xN7FzCr+wXrYWixZb1JyQTslwIVpvZ0OnY6UUt1lO3RtN1y+XRUB8aaUEI6dl/1Vu
uSLUd/tNw02WoptzsYdZzRQ+x7xH/sWixlOw7Y4iYpGwHxYV/q8EHlTdO508+v00TT7WOyr8boOF
TwZXoyQUOdXksq5PnyRHaccZb0fRKJqucL4UcNRg5+OAAtDmLyWdhpRDzdIewssWKgH9ksadRYSU
Ss17CtqckcYKxrCpCn+HH9T8l1vbGkjP2LjaH2/iQ2mcX/+KZRdbtqfu4HrV4BPWduHkaeGwjFZt
TI67xTjhLqmJHEmb4SlQFP3RUanIObVFM57J0UvRuzlryZ3bZH61GQea/0nVkDKpUVklclPe00J9
7FC5/QqRuuC2Kt3MVVPy0yDn5EnOOKXXixuP5z6OOZ31icVMPhToaYBtEKjlcz05XEQqS5Tf5xTs
bCHI9xT9o9Ei8/sjHy/qkesY7lLtMS8glRwK75Aaxwe0XCzRVgc6elLSkKIg/tKbSlDNe6+ZqzP0
p+eZVToTmxiKnaoY4/DqyQ7Nng5jO3D/w9bBuBFZaAs1KJGWGdx16ciOEEhHJRkdh5vXb2hWDnZA
Fjt/2DGln68n0d0tSFluAS3dbr54eBMkX4a+7HJ1JVdHd5aUS8bN3l2Fd7562OFQ9K62Au+Z+MXs
HeryBBScj8oazkdJZkm083ER72TN3nZn19YF6tzVmnB/c7t2r0FvIuNB4EawBrmz4nicPcKw4JWK
tmzsCHrU8ElEqCRTyBw7n7W1ObG+FLPDuHWZP7Yqh7Oqf38xTdx8uENoJy+mezERiXCqZR5iUtY7
Ez2WQAgKyogt+yznc7zooNhxNGkECd7OGWMks9vfkca7DIXGLLge8oVqSNHHIrT6YhW3UyKYO2W2
DYZ6dXdbTwkmJuBOwuTAVe5qYbtq5tKct7Ubc2rX/gvNHZ8yTdoGD6tZqu4lFSzZvFDmfZtjd6CR
yLY05yd2Ealub3ZOFZFrzjPMsWKMoquN1Qs+FGda6jBpbVA3NuX51LpguYVgtMEBRGOj999AF0Uk
LFts7HXVYT+q+GGNvoQ4W5QLEDrnuWmIDKuY+MRt3ZujmZeEavVCcbHtxMgP0srxXIaD87EnjkII
t+MVs0jyFOCZVyDZZ7sidEcbe13EWK5NDXNCSISkoleYou2Za7gdtDBbMFdMzxwQcXuCe3nhNDix
cEoedmnR8CzMCO/CnSla53VmydCaO3+CtRNJVF8edOdhXdQAPUhXSQpHTTl95sRG/NUY9iPFivBD
TIj7MNF2ZH8P5eGLWbmSQWDlqbOWsB6z63XO2CJE50W1+ENyTrTJ81/YqF0sejuH6oVDCSkogwmh
/OBZL5hXdhZQXxdkFp83uZkSd+du1cH0W7I7ojF5Xgba/FdzoOmRhE/md7J/qI2mg2Sow4U5eChb
O17tl60atY04P/HtlLCd24LIRGndrLGdGdxVmxZrToOkf6wRrSgZz4PVnFQm1GvvaqB/tNg5uEj7
PuO02E+vXsmsQ7Ycmc1ciG/eecUNshv6PN84CEY7cABFLAA50+yzRkYHShc0Wls2IbO6tUP731eL
rxv5FAIRz7sYCi5EsKr4Tpzde/3h7JIacdrOX6M5fYKJ5AFqJHjQIRMz2nCIOerwGrTBK+iZn5NR
wauCK6L2efL0sohNQnRCooWPHkXE+uHkm30AYIedB7K7GhcXUMQTlm+YuC2nVAmGjcmrebCa+ew4
zvBm7szak806wX97dZKjVEaSZKlYwDOZZO7VhmZ20dMnYXJeeJDhXzGBH+a8Yy0+L6DhF3gp/cqM
0Uw/hxyURc5ePH/dv4rVZDmZQws3S1d2PvksAxa64dAmyJRMU9U4G2XU26pTLACDLaAhuz4A4YaT
JTGsv1tiRJzeenkZeV9PRlSao/kTZ3bjZI5n/ZxW/jn4iU+zI9vrhnm8wNcXrZ7ISeZ5KrGAOkM7
JAAKxRl28w9EnjHZDJVBrwcRepAu5iBH123v4LnoAk1hq4D03Yfwg1josm6H2JX70Zu76OZjcqIR
R4rIx5eJBBuTlI51/UtlHc1j/2i0jWkEqlmAfAI/0BBGZcOy/KimYsZBhJ0B496x+EoiszFFt3Lo
Z+U6L+HErK17OvRIoRRpXBKkFr0SYlFGXlxE0+9i0QbS4Q82TJ/AaDLpX7n8EGRpEaErtpJI3sbp
GQwEiXAE9pCXVub7q4zoTzzjV6RvNZyS++duEeXb3KVe7KOT9303wewQiuIPYwJHW95oi8saoF3l
1UgUcWCZ8/rCZHtV0gRc4e/IKZaseTBK34Q+I2cXX73z+obzHsNXg5kVcOSIxB4s5tcLf1p7XLSh
xQVeAQG8OT3NCyJGXzNKs3YxmUG+7cwO3zExgZu9KZTB4Go1BFesjHsO8mCSduaIpH5wNFNXdeWj
FmGj4ZThojHhjI0IAbq9xm8coijMzTgcYnGqGu6wEfElHANASq9y8rBa4iZCwqsQlxwRc5tCzOc2
yO2xxnVwIWscvhtMHWrANp2Nqi8ihQZ4SIn/7zSFpdlTfr76tT+OL8Hzi759r1q8OT15qrIdp8mN
D4z/t0uHCHsw+w7tO+bDxmOGxVCAINPoHOaKEHcITm5dAqTIrd7tvIYzLNvUD6iO9l9vr/cyhBzr
4QKwkww95nI6lkcmOb/NZfawasm2Qtc25vtqSWY/R7gTph0VGZN9BW19zBuUZhYNQGxv08d6Wb1B
WMaxgPiA4E+M3JrG2A4nx0qxu+kwylJ65Oc98L5qCQH1AnCXMUSF1kDawKi4j4ojW2eLOcIAHnlw
NzWI6ZLRUKR/GyNQYsmVYJs/KMwX4c4amxo98t2gKnd1Lk5mn+MJRQiZXz3AZIB0AqQSYL8IYLSy
BbdhBi5oo//lts4OcLhDVwGDzYLlLnUH886StFbuIGOPsuKvSbfkyB2s8t2XrY5PACbNZ2qMlpSr
wUor9FOFddDc9bf3BLCZzm8QiiesusjGVWZnIqksQreSPq+nrTgFpooSAvYbPhg2XrKu9A71fssj
aQTWfxIACdEW8Zi38yleJHckqNI8Lhl7BgQtODsgJ/rnI/oU5j1Qs2w0gEu0eLGTzvS7iQDDqiMQ
1Gjhlf6IPBglXCpRboZ2DFrHdK52dmc8Z7L1NHrMqQbdYhJOLGAHjy4csCGJa30ASzXeFS1BBV/E
nG5vOnNIobGSdxt1IRbRnFhS2NjAWMBVuZstYA6wvE+jMwhwUDXN2O4EOVbvyQEkK38Hwn928ngA
xVSHr3jlKSUimOwh1Xy/QFAiHPs9TrdKRMJ8GWau/9koc8nrFpInfGOEoHjAqbDIpPl0/0XYmzWr
qW7v25+IKpD+VHoU+/7E0jmdIIKIiIqf/r2e/A/e7PxSKwd711pZSabC04xxj7sBFKZ1u8ztiblV
o3SEyEyOIaf3HKYIQ1Lgtkr0AV4y0Fioc57mrAqlMJ0Vw7tvzgmLGMpTxm9+zlklh+qW5zSpB3mS
D6WInIzxPjHgTZQoBG5U94+AfenB3Re34vAzrgdEmq0zjGf7edxl/YwK1d42uIUgT07q0GJR3R1t
wK0+ffBc7XGeFMlnwihwoGyhr0200Q0CgkbB1ixeQw577oc8zAZPomqeSRFzp3Jf3GON6lMbWv4z
EGfsnf0FVzpOF9ZYAIGv4XtlApECt0OkfgfNQpqeJ9WCGogadt8vZjBMi5kZ5+ENTyfAuyHw5vjN
iS9Nb4eM7vZ+uBFgfIZlzYMYsgV53FzEi9on23d6T9jna5ny5ZroEVgdry0PW3Tad8oc/tZZC9qr
rEAjJ7kwFQEnUOLH6oxao1kqgwsuolV0GUNwBSmAVV3EqpeH1aIZVrR/ogcSFTTzT2XRcXXmY1uY
mjGeW1fJTJqVp5RZPsYztK9KvPfPS0rAUB7vKaRMbgk68l8V3pMrtwQiuHuPQY9DTeMsFhVhykYo
qbYvY2yzs+n9dJnfk1JyzvNsZ0/2o/zEMk3Ef5eP6cXBMSVqwruv8qRTEoQMB/yKtS34JZ23F6IR
mIFe5lIa+gimpphJBJ9JNbAXxkgb1UdjVizzU7G8LrPdPanHD1qp8+IcUaby+ZthMcvDZ2DwCqvx
g4KTCjVk0OY9Agjw3rsfzwxQG64vt44o7pzK5Yikeu1hi0hBF+CiAc2F28V5OrRokJyrCEY5R7cB
sn0B5MnjNqz9vdMLSANCZg4LFeNGWo8r2v/OJ+M6UGFRdZy6Vw8ok+tZcvbcLfy4BDN7r18mZ4cw
jUhHO7AHIgMwdE8KoLYaALZw73nMsuMXYFLp9jg1Oa5g81se7EiXnsM3QOkrv0RnS/7DqIZl8lyf
g4YGD2ermJgARxQ+T+8dlHwrOGmCBE43lvr2hHqGnyoaWC47SmyVb1mP+fBJyqY1sKQxmJQTNDJU
6JLgr29qVAvoDB9Bj848mytUn+wA18QSSBB7CDvjk2PIz81CQcM3pprm6u5xLrMDKZgMVOY6LVUZ
NIw4Tag/pX+m6xTAdTUgs0nlQLsFdHXUgw3fQ/h0ipLuFioUyt1AHryD3qBA6P9ymXqgquN0KKDg
QAhAAAph0BPVuo03mSgOwOQHl7EZXflDDAo8canWFLN2RGUOJthGORV1OaamT3oY0UD3owsQy4PH
hMGOMPk5I/kCtfbeLvowDqapTOt/cTKchdZsEAj6FITJi9EHBSo1U8Xiw7KBniILL4uUbaPMBFYn
yES5r3M85NT/l6QMTRRwyJ9ciAaYWJ49LaqGKZ1HB5InDTOKTWSsjDHSyWsoU8GKQUwdMavY0Cpy
pXLuJSbgmFOOWZt+ToFLZDq6Ii3q8B4RBxqXI22IhDE/ZQOroA6lbco7Bq0P6uh+OEfUXoLbFIG+
8Zd30X7GKwnU4DwRrZjG6cOT50uVUe1zhfo2EBofJ5ApOOByjUTjch2WK/RzgpyRwcwtD2IHq+Nf
Q877EDv9GLbVoFhSQAYGILDiyhAKTC4Pm59XhTgNjXOvGhMKEutf2YKpZdgF0tDc6hPcQJPU7XE0
35fUGVzve6xLxTFvTNGDMJKWWKvG6EV3rkQ3N4v2Dv3Zk51HVzhmwQ9u8RnHKnlIfxi/jrXP3GOd
Tx+GIy40ayT5TUwBh9OV6Dd6HoA2rI8suPPpuGRHBcNuk6tMhqAijaVxvWrDO/OyF4xV2sOJvjUn
6biaY2A+1kadqHgW6QiJ69QcwxKL93KfW3ViMUXQYnXcUWs8aBZUr+SmYhEP9VhiH8gu6hymTUC0
z6SjK8rnDMOQ61SMCTNWfDUxxXYa4NzGOUxzy6I+QwDPOIVkeCvIPmf7WbumYNInNsiYCSx9YT1l
GGQn9BVR6kgME+bXpRBaVAMD6gwlGTqbkRlBWZkJlFscX90gGxrABy13hBhqMrcPWxiT7w10bmlB
/jL1AXd9ZA+vAbUnfBeqJsg5XSyFBqS3NCyiXyye8+zt7wOdULe4miFgc4V5LNMK/OupwGC+lOAB
7/gTi0LkNmHKH97nKoP/NwSgdpdNbhMh52+Z8kOMCBjOXmFRAM6F2RzcxxP0w/sQIlK2uBygNWSL
amUrboeqas6vGtO3oKVLc2MKz4WMifqHZIk3PBdtyrh7qo7fsHpq/qk3tXbQPccWPJhsuF9C7ovf
1BANHFfqiOgzUaMmxiRoCjUK8gxJDPzGgGlhJqiMiO/6zdoaWejKRStQ8c/2QmaddJR8JSWggDPz
MUCm/0B7yE4KblT9HFLQR3iGkuhHBjTYLOcexT5sKSrgZmBgTCbQhWuiTnIO5teaf2ILAXuFhWiy
YBzdoVjooGYo2EPwO9ogqpa5hY04bnD8jo46LeV6vINfiA7FAGx/U2ycx/mJ0zOB0QoT6UW9lSfN
mpprc4e9Va320/tQ38DkCukOQC7KpeLnC93veQ0XzTvUIEp9QuZDMa4/CcGqCbXEQOE+MCdsdE80
BTI0TU5mauEP9zxcKE+iUutidXOPUEF6FRccVTS+uiAabuP1uIJhmeLz0nPaAK4UzNMbtbnJHMec
3Ej7e0HxshgB7PnzT/+cISbLgoblUvGEn+51eQu4F0Sl/ohg6Psp/OdBHpjuc0sRHvYCUU1AY3Va
GoQUPIMWAoCMxsB7DFUaxtw3+3aIsz2u02WwR0p3xAc7NBAek2kVPIcv50zzeaU1k1FBE1CAx/U7
rJI6UFyb5YnSlP0AQgxixYnI25VZphxM8Ie1+IHmWvjOsVd8jkD6k5SMmz0N0oVvms45iHzTna4e
PMc2hGNGB9AGufsMlQH7wy8W7DWOLLYseLa45DlPAgE6YNRySsfS5M6btkYCYxbryaRoEHpkTrES
SvR9eJl1NILi6r0Dl5mcX8boPM93lOfT68mCv1uuXwN8SUEnurEGx92YwO6PzRGdNUdqHjOcBqCr
6MzzuEBntR+kmwr7v6dnhRgUcHxw+maUWZYv5kwSB6n4HABHyQVY5Dw+4yPDPYcDtT2hmqcjhaEM
QVj8T4qK5DyXB7SLQE0ddg0vXiu9QUQXRj9UjM/oeaH8uvgoQvlNQ3VDFxLnkxskoqv/CUtc0RHI
BcgdIPrdOWk6+o4nFlhgM2AggxswnjZo+PxFfJuy1eLe+h0YQGLXuB5DfHfE4PMctIlE0VDEuEO6
Sty6JpVJOs44HylmQDSADgddWEYFOAYJsBGwJKMYwJHlNahY9FD6SXGlu+ro1jD78D+uDkqZBRh+
8+2vy5SPY83oZymPVTjsBVRpaYJzXKKcQBaO1owyd8TxnPfNibhr1QlGdFREOuAhYNaSKy25LvNY
HCDcycAQ4sDIl2YEpOndaJQypHa35Oc9zgNiNBFTT/BfsBc5q6YA0eBnTbFUlULXcKLzLkfLfBYP
jFYOHMfD+KwR1zP7Dr1VNcdkDnCAxLGxTpXEOt9TiBn0dtRaruG1P6TykgnaUlhr6xttTI2tHDvH
oeTwL66NKN/fA8OkotWjvJIorlSMYuowp9rnIHCeDB15enAxqQDE9qL6MBCR5sCkWXyBty1olQzz
o/zwiipfkGi4TMbsf1r7DDMxhjDUuCm1+pVn8+Kq0yDlF7hwyDDGiWvi0HoFdWLEcBKRKg/3QQaW
QMXiPjctugGsQViJ9dqEcp5jGCIPxYRGvHZgGurDLrzhgghcRPgpIzfdtccY6GG6oH/Lrux/vDB2
QiR9B4T7U4SOgUGvLYZJ2URlA0tMGjSMlZZctGtROYvflFG9ynRR6Bctj6ITEIPOhn+9JsBLWGGx
hIG3X/SDBmB3L4RIEpDwljDDDplM96ngOWiyKfBPZDmWhzaFFyK2HHvda8ghKcclKyaLC6j91+Q9
UaidblRX5gQACaD9PH8BTWjhhxKaVQaphX8K8gRfOQ+T1KADYt9zAFJWsJO6kEsK8EQsWY4tlted
WuRCN9XSS8iYgBYUN4y5uOUE3ER1JfXzZQb+AT4TN2HDV+GVg2KWfGSJ05T8XlcsYDKQeQD5UmFH
s3uBl2yqjSa8gHcokT4vwX8KQm3sXTNEobLdz9SJuUCAxZDmw8N7bBQqk+yU8eUz6pyOuSOFLpOs
cwSqxE/Wt0+MxpYq4BHHKCzVdPwGKruz+TJ2E2NiGBoQRSjOBB6NgoGRgQDqMR2JxeYOKRm5Ly8+
Qy6+ngzupG7O4WOozCVwGOXLmt42TYwU4gQqOMOdLuOsvS7/W6Rn/M176HcJzB8KwSxTjOJppd0S
/jHCa8qflNu+ybANkeMN7mSDjfHidtoHFVLts7PTvHGBZl34Vj/2qIUDOZoYnQg3wO4F7gtTF7tw
ES337i5OepjdDYde5+I33J+7gzuGCNpMzvzvvfeTeT/uPwxX1P9r/2UgkzUNy5ZlRSVoEcnPb2ZO
mfIws1r5cKJFBpkvKSXzeaZivAXnLD47mQ9BiUkCedJb23ngJ+U0LoEJnO+4mICFyniTPQBPz+P/
ftDq36SYqIwU0zBtkXYtjMN++2CNcb7c970ahdGYyXnX37nH48WrHYyOqiSanR38sDFzdKyN5o/o
s5Zz28Wy478/xa+Yxz+FvITdGkrPNHTspv5QPOWN/XycjUxZylCrdQjvoiFpVs3htRIUxc/wNWob
TL37MgxIgevUST6He2RsexNoRPbscrJnyEy+zydyGZYVZf2VwYPE6IVRBEp3CTHYiMyIGLPlaSXY
HpfF+0f5yWfPQzn5HJ4jc9VFj1kD1QIzAQoG0VCIeQW+xCP52B3lNSaO+kQe4XBlDveYQgwY9+Lr
iHobKK4aXL/+ZcH162v/+Vi0noXe2u5ZBonJ//tyaktR006/0x/+3FwgX1caSbJzRwE/IVRDXC/W
OnUNiob8HxJv7W8LVhMZZjqrViUK8H9/dGnX3csQGxB/F+jqpHeNsQCAKtGfnbTvYBY1y2iGJH8E
IN25cTsJ57g8ajOCqBxj4IbY+P4jU+6XqvzPp6GThmziSGYoyp+q86da37v8um+W+dCeX9vg6co/
PQfbnYZkn3OCMzu8gdULAfaIuAHoKS/sODGs6CIVMT/JYv/wIfyrDP73D/THM7pLFzktpHuBjBmB
Km5PRkzP4zYjrCvNEDVqTWpVIjlrom9JjoBrqtbAcjhVl5OSeRyaUY9bzfvvzfQXfz1DJ9Vatchy
tXEa/GNLS1KRa/uy5NUNNjvCKTDuJwbIJ2WkP7sNgiAYeSCpcXxootGScSVejVdnGq7++2P0xI/5
P69L7/V0y2btyr8+5m8nCxmTxucqG/USABFbc2xUMGUBB2QSuefAI06KwbtzO0gCzPXAchbK5B8f
4W+LmG1DNjyBlgZayv9dxNL7au8valMsX1MrwRMYdQVuQF+XYcvwdnOFeZPGXYWZ656G8hlQR1j9
19qY/UvT+cvd8c9n8fsHER/0t2dRPZqH8b6rH05ZDGM+PholJw13qrsgVoJU79EXIRGNy0lbR6ND
7WMFGwwYuEz/8VL+eqL8/kGENv63D5KpUv68n28lL4W2NbptbQhJ5cW1QDVfbjMxBikA70AE2P/D
aVEXV/afz4AVqZFQyXmC2cD//ui7de7Vt8etW7obvMJwFePKNi7enUpYGOkJw53nEeOf6LnGaQz5
oING9LhnPldwqfe/AowX9wP1VM3n7S3+qajV3es0xn4Ok/R8h9sKtXQ/BEf+lxXjL8Htf330P9aR
0uVvu2dW3fJG+l+CTA1/tG662SRYbI0XdUJEAjlDijN7izQxyLF8DXUQlU5AsI63rBQ8HmI+IIa0
IaSZ2LuOcMb45Q//j5tUER/lvz7qHyutV6eZ3FqXcok+NkAr9VqaJtYvfRlxxOoWvF/AZJ/5P/bZ
37b676/2z1VlSJfefa+gifAU/7PQMHOKEaunoRa9JhoBGK+hEb4vvLAXc8UWYuAM05N/rrC/OlmY
mmYQOkp+LffE/y6x9v5uG/WaXpf1T814pGBIeb56KQGI6HF7q5aGV/frlPBktyyFmxau4dIcTGi2
vznn0QdHBMwsp6bqPkh6xJIehWA1ku4R2sPboF0hQXvDjDOPWGByJbYHa1VMTAlf3j1j1YE1TUFl
r00/77lgdZYSKzSqdqwbkd0E5yrWVdf8VnCcq9zydXrBr2+bQanvLnvnJg+EDCa5de67c1N8ZMxh
wSAL3f7rQyTKg7CrxzzTDyaj/Gxelo/+63oss7tL7Jnc8z94yRpEMYQFsQA745XUGDlqfJJjDYKX
dgvp4yqKc+kCbK4qR4caDkUEKRluJrke6dKAXPYW2d7Z12nm4ZNDwsag/d43hvKr31V+RvV9QRyZ
2T3Sya/u+0UIW/xpf975wmbCJYVkRp3PX+d6Z8tL3Vwg3i1T0AnuwZStrDi9ZTm9XDwFx364X8gn
IOHvcTkeqliH3dzepsQP8uxZGDzAGMf+OVIubsVp+f1A+hl3jWtV0ODgOi7ehC2hGovRwAT3FSnJ
b++yD+SvC8UynizLrOFVOrePl26LBEvIF8EvqAP3pEj2TUSio5anBuBPCgUBnNjfXXuBoTkS/osk
HcF/VS0HKvCwsNzeFmLhrY/D8g7HqR7e9ERP4PFBm0wSyXd2wA2Tj3zetkcsPcaK0X+yAlIysbB3
uU6fM71ynoYD0oF+ky5Wwg4HOWMBu/Np8aS36uq21Ff3EdjSlzFq1y0jaAgnfNZv6k9sZm0HrglZ
I1wKzMVBbF+N044fCIBVJz17F23YLPhpNSRWUmc+/fQZtD23kMg+gjGqrjSTkAo8LpDcpdOMmycR
QqbnUcUt51jvMJxjZsPsXfjQ3cbvsH16vUU+tlxpd/14JQpMpPjINLLv50QfKTH2VDUSXw/YFOY7
cgGEFjd0Q0MbTxREfR/BMipdmDN89UxhPvNZXZdCitGXP24RGhtF9xW+UAZ3QA/MFV8uW1r4w46N
zst7fQgZC8l9Gv37THv5r4tjWf3HyTq+m740LXbnL9123okEaD3TF8a0xir1uB/oc9N9XDz1/7mQ
oK3oeaqETxTsqd0zyU5PpX9FIzcvNtUA7z4TB5PRTepblVvfvCz3Hhcfk7rmuMeQ/OPi+/fVO+yD
9uXanV+t0oOCbh+zsxicXIJxSKoIwwnFfdkuA1uWNUm1vGMRV/EaaEfcmT6v/oO951fr69dNw9Rn
vzbobN5bLFJo7XD/JgYaby4cUdmEA4iW3rslUgJGyGPTzV6Wo4+76RMbFXbEw1UVwrV9HC1vpzZ+
biErNBit3UgTk+NH6hJCIe+ErR5Oo0EDkgJzcIENSyn3GwJmKvdjDsUvZ/BU6Be6ylXgxhIhcCVt
ITyDOGsRRuwVpvEkmOCfff9HBfDXevn34/mPCkAzlbNV1R/cWJ1d4RBNUfXJzn27RwNSwQK3yN36
3N8e9EBxls5offj+xzX1N18NS5MtSzbpw23rj3bq8cmee+1OYXxzN+S+mTb3eOL74xlNTfAZTdTp
tT88sCbn4Q8WK86/7mbtb6iGZdIy4K1uaobxB6phvN/Px31/QbKHJYlXmGELO9xXQLiGG+w5iLJE
2/RLDPlQXOgsHWrv21en+U+0guSMexuStIE6jo+754vgZfQtj/XpqQWmN1GbPrmhOj5paOJTD582
bTwcpvu+jasmigDuKxLCrqGIJepe/clnhHF7cRhCSrQPX4EHPDk6iHiKEEzEw5HtM10X/Xy1hp49
MZeTEvBkP+aX6PoeZR8txLrs9bcNleN5eCUg1tvuv4RnFG9zTErVFHkBSbI5argDhdkz+JxKkUp1
X+KI5EyZSmOsSXRwOHe/b/961H8tdH971NYfJYlR5NKzk3nUd3/1+SIMhjmosVyZULlMHDI5i1sm
zTgv7vEFFcrRXyErKsos7OVCZWNhYjxHfEqmtojC4jfSwIg44h+MQvvJI9o9gZ+ULzGCersf93gZ
FBw1fYS6/csSE2zn+hhNLg+3g/KQyOOJYYRNZvVJ8MKATsEuERsipK/99jaVuJRAF60AmZjRV4h2
AGlWndqHUTInBAj7moOFydvVmz94eCI+kwkKs8/axd2N5rY6NraLx2brGFfQ5w4nTLX/35tHMcQT
+7OytHXZUhVbVwAF/qgsW0qO18V4QEoZZhGzcMbJLyZhlgdrk2nr64epWnTGwCBDQ/Bi3Fzt3oMF
lETfjHS3Gl39FoK7PtCRYxNxPHgez9N0+hAQGPRd5Fqq/xh8RgW8NNJgGctkPvwIQfB7QkOArhnK
fvEjBe0QnxVmD0ETAx4zcyu8Dj4X7LXgFzGGkx3WR7tWmHMhLMBIEs3mhKFxYBK4mDCG9l++6Twj
EbfXYKrUkJRDhhcc7gIuYe2mMI+5u0B8GWrfiDWRmQ7ZiyuAqPDcJtEL9vbwNRRFx2sg+wwpgmLI
bAxmM6Y2oydEpAy0BENSJrhoeYTFBMRCKVKXEEhhVmIGI0bwTOzNf2AS2t+6LIGOqLZlqqr151va
v9TLo81agEYkCRuNUFpkwWueNJNapGoJIYsJpd0bE6XzEk6926CgwlqcygXKD/6ZYp7VMBfGd2hA
qDRE2j2k1NbFQ4O5G64JfQmouPoHuKP0/rq8fvvgf2zYfaM96pusFEths4Eo3GY4LrTk5hxqgltS
XHdB84PfB708vWLSTZUvZOII0ZuDXIKO9ZIz4izYuouK6oJij+Jq82mdhsEE25dDpwm7H7xA1K8S
Sd+a5EGMwc6ai3GWhts1UsHBFd/qE7LayEL19iODjePG1fT6lKrw03Cq+XmXGCzraJatOSACo6ZD
byNvui/KAqRRKXEq+22XQEwfoz5aoME6plW/HV5gG9ug5qoHlw5BaM2Cgq+HfudxEBRSKtMuuuCE
9ulrR2i1YX2sGJqk5IziNhHAMyG4N2TUb/4DIwGK+du+NsW2NrWebljCZPF3SOCTKllra+XSHLc1
w0WDIg67EDw1cKhtQztUv1Bc4s5WDDOhUuLfH1+9Gonm/ZuBZYio//11J3cM/zEi4t4edVaTOzWg
/RCK565ENtXXVUzX+s+ZSiaoe0sUtX97xAztygPsIA/jU9N7CwEkSZ3tsixI03Uqy30jOXq7Ook0
RC1wD/bzi3M/XjvXOrv3zjWbvqnH9N0XvNF6vqlF9EIPC3MBMg0rIjMJ0WXSieFs5eypvxJ5ydew
Tvh6hBpD01B7u1BBg6tbQ2BVfDzp8iuRGCkOR3XyntM1uvoaLmG6vKHiItiu9w07yljcCaOg+Dy7
doNJ8H4IMwwQmjoQP7SRTAu8H8gQzokGoMZMYwUzVOH1RMGu+8a7f8UkD4dhYvawV2B80fjSXIMF
mOEeRZ7OpF53AFPpUoMyXFImB8WNQr307GMZfI6chR6mAXe4zc917r+EbzL8+hVBKH6FgkHohqxv
drljuIhafXkMDWxIFY/zPyEfLwiJKp0Tfi6oWlNUaX0kuZuKw7v0cM17bdHvIBPqWmLsHHWEnJcv
4dUksCtQIDpoD9qS4HUSPnuw1HzbSyNEy4EMLYnqufI7MhXJOJoIsbhwjaNmJx8OIyjO1tTRlpcA
tIfs17ruv0afUFvwnPJvXRjcXTwdposvc+5rkfmlHy9Ju2UTuxid4BWsH6GEREiai4G1eoafl2uK
AsUakl1NCh1pVqan4/o9M2D+LPQZv/OJtvmGvgBGOsrvqPddrIDP8+O9QEB3P8Cs9Foh9YJczzaG
We6e1w+Y5tbuFaoneG4l/v99GbueN9Q4eKZYyz0PNjb0N4eXj8yxRx4GpbP3NtzSCI2HCMqmp26R
FZWLM3EiT/dOxgrmVubNwQHPwhUP3RqjX8mVF5rfMViRe33kqFDOXeLEzuMXjSTkJSV6n2xkJ9fV
HWouYyDeJRamNF9fmJIsTR9Z4ea62jN2h6EKFgbScumjVlypHmH0zVdn901EqvI3XwFT4YDxHvYa
Xs3i2THaY1Lmd3Qltw0ul68bA/KPh474A31nVB3LH/pR9Mt486WQmpjObhgT22TMM+qFeajztPtq
9PyqQz7SmxFjR1982LvqMeVY9i5tnzwHr8EqA+GTD2kXS9yjoFac5/qCOIT73PjBCQlKN/vijoe+
4pQHWZQBGFQcnosblkyr9wJfiTTEOo7jBRPMM57kqlse8fUiOwFC6+wKLY3KCUYYnBESZdGShurk
8fWU+ndSoXLnReVXgEEMMAYooDrhWIjt3aN1dLtfzqRFhaGnZ6/o1OTgOqEZTtnKfXIKNY6XK+wN
mNHLC762uEoVfc4sw8Sv1V71MI29BC0VQTU8/+gRNKsL9UPjvji66fbvwPsnfPXcZp0OLmuYMiFR
4igaMDXxlU15dqCHcJsypEDJ/g1P1JegCy21dUbu1dI+tZigDFmb70A72r+8MFjWy7OL63H/fSJl
ZFAssAZF/MDe3uN0jb8Fs/J6jWEWPimx+sU1mk9eCVEijBpXDUxSisVsiMVmuwbFgMrqq1hk+7ft
hWxulJmUWneYxGvtVBMg/ctotCPlYJ9YxJIEwmHqBoZBp26+SBFxaLUhoTWHz0J9kCqAPR1ugIQq
ctBAgRqcN+RG1uhSrguO333wTr30hxxJvizGxV4BhyKbXDe8qQc5q1hOD96n3ixHvE3qj1/sqdUv
pFfP4Zq4D2rwqJ3joQ17l8LP3Lx+SmxqRxLaCXNVIrG6/b/8Of1kTtBhr94kgOLPucW/GfTIy2KN
LuDHMrF55AsAxeXf0rY3PRMmwZ2+Nq98wxccAQbHj5WG1oR3CIW2j4U7AM9aihmBDoAty7F+eO72
R5XAJDgmuB1GHz9X8SbLhw3YBjXDFS5/umn3/cfushUaTER0Xzws6st5Tq1qpKQitt59oX7bkJ10
TFD5EXbfmtukS1OT4XHFlg0xj3hgnP08INZBUonvKEYm+N/AKckW5JmFz+W7clhEELC5pSAz1wP4
fsyYjDXUkYhvUEcWsEKK7oWU9rdTIF4CpYDfCa3v8Y8eoff36tMiQcw0DBrtX86Wv9US6kUuunav
l0s6BFTWmleOypXmwfWdczUTeRDJ8E7bo/IN5WxXRBIUhkdylpyCg72YPKN8c6cFFiQIFDik97ik
zD4PaPgh/6iRitX/gQCR6O1DsGcAWk5yaHYcJuA0P9pUFwX9BRl370vj9r/JIsraoB+NYVBqP2x4
NjHTwkiQ1dPd4+ZWO4jleOSkJ31QfO+Fby1344NNjX9WgY264uBrNcDNx0PkvkTcihbhhnRUwyhM
cdWQWHbPcmfERQlBE7T6l0uwkPta6uLv+KIPRtuO5+gaB10n30EIirCahUYCUCOs23A+IW7VBSQC
3YOw4nMvu+oESICL/OmMtjVE9ga1FgrrCfKEqCGZgnLQo1SA392GrddO6becdEz5+AzuU+WEBTqa
eaZbIvOIxhKhX4q2+jaD+Awq5eERhrxjz+GAu7snr+G4ePlM0DIRfq8uk3Zux89dhcih8ITwqNjA
Q4Tsb61lGFRnWDDKRNvR0x33U2yqCQGa5ehVVE6dGoYX8LXbBf/dfjJ4FujM/+k///+1pf2B3ljy
O5XehqUsUxiJ2tbEcRR8fFZjiScyUPSx7tK5xOY8xWKrwhwPNRmskV4iFDUdpEBslxHYCfeTS/xc
v4/VEi7oDN6y7Zbry+r+xamUHvVJ/XP/emz3BAmMkNjg7GzO2SrU3vZEmejfJhGNMGZGbUzVhqHV
Splfv4THKDQ52HpNLFRFVmLCuVXG5agXV6R1cLm4JgR7DEgx28NmFHgvNrwUgUEO2+gzF+SeM0vc
mN5RH/kcFtn0xrjwgfNiMbng3XCD1gzJdG5AkHz6JicgvCusc6DaJ6grkATLgb6oBlrwwWZP86Be
Lt+THtlGKrqWRywKxhunmwKBFCsRml6wb2iHFUAnzO8fvmCHj4bgulezjzheZ+1KwU2tmPSmuBiO
7sN90sb5UsX9eQq9cXj27DEAvy/MU69RigzgPulm0Icw1mvXBsuzmGKwl9xdqXEK9HMYe2dLBACU
rCMbkDN6k5jlgbKQFTSk5V9yQawvR212+bnxfcCpQ6LHE7qIREs+23S0Q0MzzBkHYiQ3y2GiKnM6
VU9Z8yTk5B4NclxNSTDACEj59TaE9s4YIUjycDYbNX1Ch5XJZ9xikYGr3sOvIYM/Oh+OEdCbpYt2
Ei0/r/X+rYujSHCwtNljW8bK8UIgTMuLxzUO6B609TG7Ye88lbHkwGz2jJXFa1mOzK/6QEUjbRS0
w7cJyN0eh87W4f8/7zlNKCaa/Jj8mz/86LmSGe4ZsvwwW6LlUrODdA8heNMUCDtMZtaNsDfsUW3/
8DPzb/VLsQKjDNLa6TInw3MNmB3zSXA5gg4OgpVJyBB/4+7805vhdLbjX/hyPGWZVz6nJuAwrEUn
jeUjP1oXZUJLRDGIDsJCpis/4NPFht9A4vGH7qPzid+8fcEbHxcbACdodS/MnzXEvw/nsZLi8/Y6
eye3mRa+4P2Z3+X4nchH7Yjf8uvY4vlzqsc2su7FGTpPl9QHwtamMNLezm3JXajiHkgflry35lCd
qyDdap+iABi6fowedJ32Avr5RKhZrKUyP680Np+wwbWS7ode3vopY/xgp2BL1Ntfl4E96Op+Phe4
R88zJ+xe6B/1Op2DhUvf11OxKY+wZh6nhmyMU3dEHnM+aqyqee9I8dWsxQdWtjxIdWOlDs6KYXlU
WTDPeS4cYtm71xNVhYWyafKc6gfKWi6akbTFs9XaIY8dQxYqNjz5F6T6Q7a11y9mLPmEEdOsqVn0
TCZKMslQvk6LmbVrRur4RZo412CH//SABgIvIvn4kMILNnXce66C2AdTkIP9Yx3rAUC/9sNjPJX4
l0jjbP7mZfoE2aHDW+ZzC5lOsE/uk3IKOHJl2EN67W4/JNa2WtYAhvehOnjMjRUNr1nBQ2tIcKb9
rmbWd4cn8epF/M83uFy+UdeEclypgVO0PjTT5x22SFm/mV4p7Vf5QmJj1IhpQmlzG+Aq6VsDBVSt
dyp3Jeg+zz7c5y5+Uu3SXrOU5am6fZw+E2VbH3lq6hae/Hof7Rekza8LvObe63x8Xt7HmHxyIjP+
+GzPuMVvewkogjar1o+vcmavOUBukbkov7vj28eRasfpxJECyBjxc8sTV7CInaN/eCwa+FN5wFIr
TqzDbMjxStF99tWJOKmKU4asUj5SGL1oH8eskisRvu8+wpQtf+gGwzLhF3VskFDQU2Lw5sz+Ldkj
N6Lnw/QBGdqRocqLbGnRVeDYu2CBMZgSgyHOx9l+qURAyD+vwyXsxfn0FvcohMfmxsRJEe3n8J7Q
KiE6Q87znH4ubq4TMVYd0FR8lXpAuSYr3PGF9yn69RzG6fWZ7PHCdaRvLqOBsrzBGCa4CxyWwRAU
e83V59dpO27W9ndzJERpDDMf/5Jhxdjbp/mTUNdBFj0PHpsUWjyYJA8DnvAITyGOcinkPyLNRQ3G
iU+BrPO6SQ0g/xEUqnA4RPAzHr5IO8PFuA3Kkbw7r2QcI+ho9NxlssQjKzlJ8SlePLnIuLAmduF0
hwvv4cuAG7XrfWONSjAiIb5xyXJ+LUEgyrAasYsrpwS5U9iCYHevnzbe4+YCf3xjTC2ycyxhdD6n
wr3UHoFu8pHHx979TIoNpy+DU+bsvKp95tNcUKQPYERXx/Pe/QDVbJH7lDOdsoiOZlGH7c8eCNee
w8emUaE5H2mmi3OmMsf6MqH2PtaNg7qEbAVlggX3GrSM15vUXPfoYeYgXKkE0sp6q042k/YqrLCm
vuNlhj5o9Lw46a5dPubVqvvpHXBMtKR+rePXrJ49bDWHqenUp3yLZ2mSQi3uJb24nV7HhN2jVUH8
Bd0769F52dChocpc+kpYzR7jlIkMCQf5gOjsmvl6SULJMGcKNMbA8/8j7LyWFEe3bf1EikBeupXD
e8+NAkiQQALkkHv686nPxe5du6IzomJ1r8rsTBC/mXPMYfBYyw7ImZegjW7+8PxtgJrW3POEi9ap
3FZxnpPXqfUdXjVu6czjQnQsjOJn3ARLdQVGzPP0nXiSkys2JtBOuJGTYG4+7BReZXSSoHY9nZBF
jzISDSEUd7JBV1jDMV+8BWNlpm/4BMFckw0gOHeUDgAyJQhDWWpL1Oi02pviGi8+LcMM94lkxXp+
HfZWVFisN2FMklo2iRf5XUWmBPAo2vFcxJZ9z9wgV5z3DCO0peKUH4d7Fib6GgNbER0dUq2HwihV
/UH+NWqjTZn2/WO6pKyYfGf46INiSrcc61jO/t7NnFB3+Q7AuDrvPe16nRykZb6rF/IxmVAabkzO
TZ4xeXfjN9arFdaEe3HPPEecyBemcDKDLhL9Lm9lYOCT34xwF+kBHwwN3AzTraD0eZZx6cWXghpU
I3pyilvJe0xXOdYZhlC8iJbqPsfvFW7CN+WcMR1WHKjM8QYEMfkMwGhE1Q5W/gku8C2coE1iqY4g
7mpUnK1vV7jclp6muyK/2O8Q1y/NM7cI0l6cSr5zI9o9TPeZOj3sjcGHWEUH3iwTa42h0p3VWVtf
dLU8BFCWS6bY4B3m02FMZ2wBDvQJyalHbadP3sRQYPw3/4Axom/iYOjnXzwTrbaxRJ4Jnx8oJ83Y
ncNGuTy3vV0AFBQ5ElofGusXYAC3HxXG++kQEi487W9tFfIA6BjP5rfNenhmwJv6JZ5zQ4VqP7Vz
MEiEt4GFV2C/2GMoTEer9gmswvSl81Lj86YJRrgbDDVMsT64n0D7wNbu1eHHT9mpx2KCSzW7Efxg
nO3avYH1F6YrhGN5xZyMoOrGBYlpPSAyVo02UCpyC3MbKZ0lOF0h49VgqR/EsaTZUMgDVH5AakTX
n7Hcqp1Y6Usb/+35yG23mJL1eSQsDuA+gidhOD5HrdivwQexD6jdB/WfvMnlifSYJLHzsJ94Q0Ek
rdqDXw7eyej1Wb0L4lQnRjNKzKVc88z1qRyc6sLWmtj6FLvs4eSQndJ7Lx4YWN+2gRvyiJI8sB+r
sK77hSzaZT7wURVzHIcUOVIVuY8nMWN8bmalQpnI7Vd6NZuZ1NjBy8liu4f1Q8O+7pec4/6gKJxn
ZX+ESQ6C2TiQntXEMk7RWY68tvaeZIb+g/dHostaKY8P+tp88lDH4lreqFIHBvG26oMoWhWx8LIF
cghGYnLDFaxNS7sIaOPWAHNcS0t1GHgRerp3H+P48suL8SIMJBiGIK5U7RfVCqXr6tUVey/oTsQg
2tFZWyU35eP03gPC3D98TKsv/QA/MsbB9jHImZbCs5wXUy60Fw1iQbEMaw/X0GRI4BPQALHDE2VK
gZLPmtiRvp4BKwugZl7sKg5455u4Ca7tB3DJF0tjSU7QtQADWyeqnfF4wL2yAVkWK2nJW9TXnHL6
gcK53TIsHaQrDL/NLr4RR0zN5mdDESIO0Z+ZP7gBxxPx+JlV/Uh3JMI7NtHsOadNN1HgtATrYHIy
MLZlZXOr1kcZrS7m93hJY3dO3gs2XJcQa3dmqtvsjA/POLmZR6Ki/BPN6zGDbcJliv1D3af6iQyL
vJZnTVK7hhdSn+EYFBpSObUxCALFDC19PEmZhH27SUVFL1DatWKba4LM8rkwqrdMgcCczgYCn+L2
1DsjBIJz9QkNiX8LzgTdooIUnU8XCsubY2yHWeSRE6mj0T9XvoCHoXLFIFVdxjPx3jtoB2AtIt+S
c7mDZNUjiji/fjNHmcN/40v2e/bBk86Yf3GowRds/GyBpglku2J2EdhkygDvGwyL00kD+DzKNx3f
huL+Y8c38fZl49PwAXquzLW0bNfpBXUMsZ6baN4eocYklR1y/X9cAF9/Krn+T29xggbo3xDZIEkg
K8kH5B63+yftD5V1n7qW2DHSQSm6tFNnS1KDSvlLTrNH19Gk6E1w9uYS6KxWwiFjBdQ2KUXk5n0Q
1o9BFdgZdSGOM6jYUI5xsS5eEJkopOKNiTU8DXdf7UywkV/t2h11NWJOzBv2wiZfCxOCl0EP+sLG
nz5mGDyjhKKLLTmR0BU1oFzdWOVegHWQPDtlDsJrHia4vAoz7vvesehcVSAXQiLh5scTkRgrIgkA
KAqcW7DTJ7GFNCc5QUInjcxDjMPKi/b9eQPY7az28VoZvG4U7tNu4abbB9acCnpKAZct3N1c5kQI
qCE7rYhmwcNBHEh3CdVwb9SAyGcop7nsD59+TdQA+IHH7BBD2veRk3AVOxy5LxzY0ZJ+beoDaJWo
9WSkS0b/tSPYDSgESsf4wY8tafidaFuMyZNc6bxkXBOaLbcU+QQMvmuuOSACDOujES4+0AYE3qAy
gqV7QjNLKgLDh+TQm+X771h9IMcMF3zeGPpMaAClE8MC9QferIAM5ljTli6+I/2H3gVXVwyUJC+R
PPNorJCEXkBYldRVoHlxYjs56Pca4Jp5TuJktxRzMCq2DJVuzIYigMtGzIXZgTLB34NMw8jhr5Qp
h2CwBkDoG6se4EU9xfYIZWc86LwQ9KFjloPy4z0SpJedpI9O0uD4HeCngf7vsyw3TDBAtzGcYEUR
WqyPIHcVTtjvdSHVlFUchiagegncHezw6BlFe/JuYMW6FEyLxrfhlnQoSP9zDzdKXxW6clqbqXNG
vdL5S/t6U2BJaGsGP8EIG6HTawntY9IelWkxAVvBU4jOz+utnswUC5o7bMdPLXMN7ACzcbIvh+3R
3ETYOKscpIy3QWm4lDiktgFdtWyZsA360q7chx6xWwwcCWYbBYOORGszXl3AWQP3sdmE2hYOr4+X
f+/O0a0R3IH5+ZNoMO0ozLJ1je+06KXTMLHi3NEZwA7LYBRj01Vx+h/NMQOnD+GX6DLcTpEqA5x9
b49TsPxu8TynwqqYeNG/DAUCk9iU9E0L9O9uPY9mOA1T4/AwcVEwtiiAtsxesMiIli8Q1s7omGLe
7Yywwh8yv2b+HYaxjpYOXTprjUIdxG6O3f9I7ETf4G97pJyjTpNdO/RciPMPsRPSElPwOC83I9Ie
/4YFYwBMRUCcxp/RAwMB/YrNzE82BA5hdUsr9iwySQca0AcDRK7hQY23FZ5vkDrVyZufJu0YWOTT
t1cf02l1Y3pJ6gEDCU9c+CuB3I+5uX90MFTTHWhEJoBAEvCxIFrganrprEXSSK3DB8cwpZvGhJZy
qjh1QgwmXivcCY4KAlvdYm70oricaad2jnKblqdyKgBumka6unAjLYO9CfwIiWqtrttBzght9h7W
w2rH2oepiq0CLrVrKlacGiEcMMwH8iaQYfS65FuE8CTDTXjD6vxzfgELPS5NYvt8GNTtMwAzyslZ
ykUOHMOg8GnrePgJ2I/iTwT3jI8A/lffn4E19QA5STOykfmvRY+5McP1mjTn2sscGiBpxQek2ET2
LNgSQM245E1hhnhkQrpcH5AKiddySetDCv/a49KGhwHTo30LKYwvVaN/7Hk8kgXxWmhRgioDaS+x
njiIibobwk+f0iaMlWUwiM7qnGk8YCSnGMck9iSEStkAjdfvnWuR2Gc0/8ytVBx3yV5ZCqtsrzIR
YtvT3y5DVkJnmjbNNumqIYxaHEBUHwcjOlJ0N1grx6LtL5Rj24/s3q0ewwZysR72qCF9GFchUvMA
HyRY1Ujo8EcamXh3ymizO68O0y7HxLP2P33DOocOw+h+PsugZz3pfK2SdtPgmWC4iLFmwribKaGF
W/1Cc5J9b4vtq9s10Cy8/ntNp5hcRFCljeg2sS3ewZ/wkcSkcMJYcBj1ewsZUwkT5xoYFfh8RlOc
ZKekQnnCqtmxOnNcfR1AX6PfYvTTzZhAp0CAgmWDwa/qkW61pXRAA06wbYnFAEJBdZb2n+BHg8yF
qMDVQ9eEQyWDDf4p3ikRpwTgMeM2qa7s3Dvn8yNXKAQVBVoJvi1b5DI4RV1xyKWippLYFe6XC/dt
YU+4xXIdLhGmtzABeWt9ZYMBYUeo7EE80xkWGccO7aZvHXSGIC/mSjhRuQ+CcaSRAfENFoejYqqk
4NMQ8JVomBDKi0N2MHkABjvYcSpWgU+k/8Zm/bVkTIUnKZFZ2FlBXHDgVlDCsgRAm3FXq51PX6Wj
ptDHDpHxvAaXAz5G9kMTaGIahCpgSDrJUqtscEJ85KFOaDYn9yaaPOfFhfxm1Ld2ecGe5PbI7c8+
3YN5iKTd80B4BOVgxYXmoV+taM7FsSZYCrbtPIhgie0b8/a9vBdWHWVFeroM5lTc62t+Ppz+I/8d
2wPToMjWwJxI3zx8pvoK4hpw7QzXxD70Gsjg3e/CGtDGlINuiedLXHMMIyW1aamxbQYPwAAWFS35
h12B86GqEKhjkSXcWPpOiK+JZuM4j/JWhG3LUGDv9x/L8E2zajMkW5rda8JcQ8el7DnHd9884vw0
pq9E+ajZb06FlWRHux4PI511B2aIjaLsxOvP7e3oc5KXXFxS4MvgRQbs+hkFMy5T6E6YLgPhbUtK
QRnbHCQwdkMbgGV6vOyByqkeWpU756iAS5uwAAB38puAkxJ35kQdVlSTjyVMKWZ8tL5S/7PnyAyt
Cn/+LpYMMsWx1JdC6Kk9mxWDCfnwOSZIgsShx1acaUMUh2+84POj2Nnd8wJXyby88LzLtbaoTdSy
X7fCPQZfvgWNZud7Wu6NHzoEYq2i/XPCtfRm8NlzcC+cKNxHJCD5CS8HYKtnwSmqjjBlz8o0WKUd
ndI4FnN/xwk9fxIvIo/f+CIVe2NDnpBAckjGOkEoxMWMQz8J4nsoJxdj+Z31znqH23aZlqsOsm5R
Sr8QpkBcGSkr+eny8/Huxm0WdtM0gUrhb03sAYt5tqgUol80PFwgIYFffM7BpWS2OdGO2k92iZbf
82tkzkW6ckS81EhQKwLrta/ncDFXweyzhx9WfTxg0kHZySPKHpIXuoFvhaiCT5VEyjNqEXxEzLlM
2tJr+hFcGbtHFQ8Yxm0elLTuyIYWy+QLJ8LLe15PqO4v9HFkM71hYtDEm46KIQuLALuKIf/IDrn7
GJA8DFuEC57F7hhrVqVBC4cwXHZIO/HqAdS3M8aaC2GhugqI440OPofQcdH7BRNNNrRMScgEgiqI
gY/DRbGqjxh4O8FWBO4e4JXRYejPxfOL7kma5XRxi87OkJsab6ApgWwvnB53WPAx8vhwnXKbu8h2
Bnhw3+L5d4uvMpMo3FYl0wH/IWw686102UDq4shJnHYYUZDEcxVRBQcITAPYvhV0AC5gZdubpWRz
wlmXrHzVjKDdDoBKaLNyLrKQN09mapdvVF/IvJwaG332hAgW3pPGyvaUfpJHPHfn8fqJ3JAZ/s/3
2lwNps3rzk8smQOUjSVCW2guIIDWSH9P9B2w41iFl3CerZ8C9FfyAxZ5MGCjEIwagacQLIhnpa0x
w4bOgi0jxagEHxAWVufc5T4NxnGUw3QzE0AHEZcIjl4uLQ0bNdVulzkAyV5tnGI/18ew3Z6Y5Mx6
V+VK5IfMtz4vpjzMDO/BMyRrh8wpDo1xuYD6BKWmufdSAjLAr8oJ+Lgf2vACgfeowJ3PpLtz3Kbt
Gqh+1e+dsQWj8U/ApdQJgBbEanlCVVp0HuTN7nn8zsAqTbRPk+QH9gODsAB/RH0GBzIa0kpTD8/y
a+WpFBPbt8qUh0hNNEud/Oc9pIbDKgkL0pCKU2qHLRoJKMwUfF8Kb9MTIbZjy0E4iPOci+N4nawJ
joL3DiLynNHBP7421y/uHctwVXML6l5RdjzHbIHb4vq7TEfcMQDYmMQuZWrKjk/Yu9FYEIZ1JLhi
UlJkFqRB5ArXc3zOP0B6eeh8vk6yIWYMrAc0BS8zMoKpNNM+lDjWHQUbTSgUQN6yhJN8coQVgQPR
98z0EdB8UO7hfN7fm3b+OpN/dSou5I68mCJQ84J3dBT0aOwzU60RC/bOUp9USIblnX1zy+6i15mC
Lcx551DrymEzxX0gIX/4hbLxCyUjcrtssJebEJEVraiw3NZBg4Yjad73f5TjEwPPzqqIC4tJAuTZ
dPoC1MQ9yTaYOJK+UQyCEQ5y1Aalu//HmbZfWsjWFvUYMmcfqxRyFhBRD2Uu2g82L/j+wWhoiX3j
158Ir+RVsWuxGCbm4Htr9yydZC8tij2u7JPm2vmdM8nCvREbILz85D7GP/DtX7Bstsqx82sXyN7s
ungQEUqgqI/R/lVg+WiENfgkSfDDAOFcnVqJ9WSSgwAWONU2j+3zAnc6ehKNAB9mQ1mJ2TrFJvP7
B4UUkVCcYcVeOmoT6WgMzw8v2MYPj3O+a/h+qmMRIE/pLBG7mpNkAbLs1s8zWUs4r5i0J50r93sc
dnbgBLW8CVugHPjB0X4Am7pBziZ7JP3ZVI5LVGjP8SN09RM80N463hfda8PamjNawMXRWGDP7eCj
fTAYg6j7LHYomxa4yK0ZCtZ2b/Giktgn9MFP2twPTgLKPIQP51tBAqHWGLPTCQZkqQCzAtSjRMQp
XrRIMI5+YH3pIxYg1QlOlrN2yWBWY+UQE1Q0LrxTlZn+6Ru4PdHJdEcB7108FU8A4pCdXjro66VD
5rPpfA7PxzAndbxwymZoQPolkXwYuOVc4daFu0dzgT6lD3qJkxau6GhwOqPFroT9CuxzjBGIbOWx
jwDpicQ2fojbYfz7mAaBHT2dJBkFTT9W+5U4Vi9VCcbKXQIqqqHONKzY9GS1b2LG04Oe5gG1o90E
wy9+noKjSN4nsDXoTcBXstVuPlShEBqgH+QdMfYxeHc/EdmoIsKkgkFXcgzgf3x+TXWq98J9KHiK
hHzqnaM7ByukLo4SCWJTYgExKNQphE0BV0b918m4wb9KOhoDahLk15yXczagPnjxTqAEPp1PRC6H
KHYEVqjDs97ah8yzjSakHZDPQ2DZnvmNgLj2xYzXDcFj2ByFldcj7hzpY1O5mzHOIB7DK4dfWxGF
tmnmKVqhTvb5PjeBC+KfMDB362aQCkh6LVnuk9IUMQ+i+6ETIV9qjFpTI/CUCkpyEEE28sRMrw2G
5AHq9eIW+F55ei30hgH0oYShmreL97kKnWqCxfcFSV7IHIPq6ic4CHRS5hVoZE+6O3pC3Gf1B3Me
u4AafPZhnKGNVd2E2Qi6mVW2I+Gj6KeoFWFJR576GuumLZ+4SHgbiTxE9RVeSixMc1dohiJQYOlE
Jq0XaOpr8QmB/q03cYFgqwfBXMfRoMfZA5mMd3IPA69BtPgARbYq1jzJGrr7jadxPWoM7826eAwk
PLmGRGWHif0hxLgCNGtPWbojDUuAvcyKra6+3s9069mwKVJn0nTXha0yEU940PmmV9oRjOo+YJtC
0haJszlsSae4py9PxvuwgU2HxtOvx3XlEFTeY8BmvTGJj6moO6JnOUsHFf5X+Q7FDtUgRPXI+f40
OIGpNmTJ7KQUrr6FWYkrvscrBOfXLbyeZv68wR1ozygig693FPCJpV+8pVKnkFSQKY1CPlqOYFja
9fhJKJyMLnj4XpkfGzVxfAMT/8xRqo6esGVuESmVYNrIRpJZc6gCJz+0L/e1MbjUJFyWPnuxtpr1
ayHh33hnKMTpkB8MWkmmURMYqthAj7lb8A65k3kTbeIBMtyvjI2zapNGR8WYD4QWuqJk6SdEJs/K
aa4cNiKiai4MeVfu+FHPXQaxaKccsmQm9wVssA7pt2/EXJT9971acOhSNwROF2uVHx7yJIywS9mW
D7snOCJt6+2bjZKaNwSiXm4loUM6YLX6+FfdU7PvYyIhjQpt3OCfRayH7xYg1pDXV1S5vC5mXPx+
ZlWHeP++xIxmQWIuiDPifXWMhinOr/4smRnkX5Qdgw4PyGDYkJ+j4UQYn7SxNGm8LkcIOfzkscdU
da5uH0ejYzM56Ua8c8RyG2W7Dw+o3UkHRpDSVYYMTIDQSF9+hv4ah7EZ0b3TL5SkYpssxWkyUwiq
4MlnZxXbaQnKmfBTTOOBdFBH0oBXR3XxftiuuMOUbl6cq3mk2PFZdsvtewU9t9sp0QBuvBJ5TPY0
5pabcqBRVzr8qQ6fTTOpz71Jcgu3oMjtITg/dvJPeIPIkW3NI21HcmV6s681XK0sfyzc3zttUy04
v8xlssyHGWoh3MOnMYjVPriXV//Uzc8PXZm3BLVPWdmpJVfWE6bHD30beQ1uctBUUnIJyFzQnrNB
3/y+hvANPR/W1bBSBmyBjgz/tr4gOySdAa6dGMHpuxBk7ZiiKaaw6tj1+ArYemhD6v9ssAP5XJ50
XqJbH3P6Fcb7y/LQXr9gnwFb60dEjM8eYMPxrcgXNTjyvZVcDV/JIMfmkVI8siuaV3qUm5lO9HAY
mSxiJ8I9HTPDl5dirCfMW/JuioHClmjtr3A2zO0rOZLOZ/agx5yNdPkQRqXuPMFrmXQmO0MbVGKn
z7n4656HiEJHUKB5GQY8jSVEe4WYJWx6G5uiIDUtsvNg/2+E7WtTn9FcVcAulEuSowGBRqNG8Ijf
edgtRAoOcLD6zAtAcqSNGq2f5TbQByLZI+0QRUd+DHQX5a2PIT+6/HMqWxJGNneUTKxu6iJKRWYP
aJHQp2waH1/BoRyNQnYKRp8UXMTVVY9J1RuD4fS8hmX2wAOBuSAdBa/G6Js0NomtYWX77EfvTpst
FbNHu2LGCtOD3g1FhV+wKU3maRUsJdvnmg7sVurMQ0F/je2DvfhxH/uXznKDqqMSHE27c873HcFi
Ux+rjvoewK9Z0gIy5Pgw0/ENJ44vXEOSaKOKqEIrWT6O/rjF2ze8iYu8sbsBaez0lo+zukaIt46B
KLSpvA4nwpgSAF4OFpZrSIuve7DLkXk8FwxZtNOXRG7IJSngoRh7BHCnTMKxQefqkRx61moHIVE+
AJN/du2hvkonOLgbhnfMRBgXvC50rxgmQAy/pPuOYDVWf0Df56gYUrdZKTPAz6B1ZGS3PnwdZZZd
8cOdwRm9Eot6eGHI988eetnaTu1i2aH2nYV1QZRtPLm8ScGjGVC+nadGhsUU8Eq1JWr1mK6MOz2K
eC1yF1Jk7XXmIJWDXJgnAOvsAGdyWoL4YOq+8unexuG13piSU8xVnLsqtwT5IgDRZPOe85Vyy0F8
fAcyzlA90A2zs1XTStIpFM1ww3z7GTqwMnPiXjYpPoqmxXaWsm5aF2DfDX2Q6A94dXJfxihYGqaN
UyqIHGlpLpnuahkOd/bT5NXQ5ZjYDAiaaUUvgAB4g1qF/U5Q9B8UE291ljR9PYJYJ2+N1zRuNs9T
BFEYHR6xwfWwbEcZa3hrarOU6YqWDBKOBsBZkrzi4ZfUIjycmBiqO/U7KbmjOEek3sz8rj6vU/Wy
TU7/dOEbwyBbyu3gLfZJa9Nf/ZoZx2chKau0XbTZJSGQy5j74kSC286UiVQjfVnyrkJPAej7DnxY
9I7+dkwEkkfyLfmcKRIxYj3m2/TUDnWaFwg8WH2DQ6SdMi5xqanZjSYJird3zyoSEFrX+Lqpagtn
fVuJDtGrk+eZi0TWnZAsse8xQse4JWl2SzAK1ue9tdygInEiKMy63QXVGhtK8nqZH2WOze5LMJ6E
JaS8Gh97QBfusu+m/CcHlcNvXtzeS3+czmP8QJgNQl8KIBXYBbv0ZMBYKqlpqZVQLdrdH/JSOPeo
uF52JVnG1QRPAa09ZNiYczJunjsOMaqBkExNJyA8ksZ6WfSreTbTDtSBH/ileLEV08+cGixbCqml
Kp3EKNt+1hJY8Q5nzxd2+FhlTiEQjikvuNiIPWWEzqLxJef7cBTqIGC+yGmGdWtpgCln/4ASjvgo
UgjREIpks5FtGu5yLEeZU3SRZdGV1B6SzwwED+iRWo9sVdolfuiDah9aI66SXTZAxP0/UEiA1ro3
/ZUhG7kGuX7/QDlr/qo0bAEewbUmt7O1fXgaRKCuCKEYVLhzjd+jZEbZbNCrBDaXWMTxjyxe553C
1IUch9J0U/MomKBOcRpJ7VSiUEgVmyxXWexze/CpfRFIISsJMxTzlv+yxWk2Co4yziULeDzV1w4y
5wu4wqAWw0zlKHXG8xTRCI1DjGqEk7aONsGxmbRoBVPq0y8cN4tlRHashI016wJmarLiCQgED76A
ZYdcM/ULtxZX0s8V9N2HYzBhoaKFygRX5PSKPR4qV5IZTL/6oHelclOulMPKoRBcIfdYNb0x5zfT
PGqrI1PdJnFVMCh4ZV9OUAp0+1EhvgVL2vXMviCN/v8HmqzUuw58JoBMOSrvr3DjbBcjlw7d7N2n
GI4xLoKLfn+yvcb+Cr+a71pS7PfyddQi+4FtNTgtHq1oPZgqztOFcckqV+fbIlvdxau8gO3plJGj
Y/yd2ZjgoC15Eb6Z7YxBM5kpYyZsUmv1Zsb2fQVOvmWqw+J6xsMCRRbY8ohPFypJqKPTZhvlC1qo
9NiLbNZ4tKDwz3Y17v3v8xtP4x6yB9b1T3nMB709/m7PX7xK5M4q6g+1idbrSbIuqqqpSMqfcnQj
fPjP9Pvaav3qHCr2d6fs2g4jes/BWUtrwWhrJ866s2Qlk9KXEpyS/rxXqZd3Q73Xe9jiguUY7n/r
YKS/WIhoeOrp2JeohiGaf6pgVD8UilhCRmvJVubo1ss60d2uvQ0eaf2rNXGL1HYHPWs9WDq/uMdJ
nRT8z4ciqZ1SXFMwgTD/MHDRyjYXm4/SWUBMT57nHxMD4K8eD1E/LVj/xF1QLOAHu4bMQrP5iwjo
H4nPf/3+zvzsX/Ky8C3nuV7w+6ladqgXdLKbiAPS7DlRl9kYYhbxgrZ7dMuZvOshsh+sl1jq7h67
sTRdVtYyQpo0IPnhvz8UpbO++K/X9Yc1xuNtBpL29uVt95GU3nQaDTrLkI91YCxtiZlz8jC7gxs8
HfbDy1Vc7t0Jik53+3hasxmXx8i218u4//Orbkr6i62CJrGSNVM1damn/+FR+Sqlnhya8nuLpAD7
VLsHfdxCB2MH1u17ZJA2OWIDbI226+qyXP7mRan+RbT171//p+XOIxSzQgtE3J/Wh0MB7F0q9kV2
HvhMRUQjAESBSFsQ1BJ3xWCQw2RFCuf+OTuG41E5FTViadptZi+f7oDuIraj1rkLzj1Y2z3rTp9m
/7LGlb9usP95YMYfHnLtM5QSXxabLRZw0okECEcm+RPWWDzpSMvtFdkqj3BeW7fSBsqiwAMRjcm3
Km2CvdWlPH0dsBdBx54y/1aAkKMJYZLzzv4K0d8+HQSXb++38+qvS/BfL/uPrdkGglAmOp8za+1h
USae8ER1s3m+DawhpVI2vgHGWsyULGy0rdl6dO982CuKokvAMaU6vzh6aH87Qf+18ow/NquUf3UO
Mj56iOEWU/iHhaRLI3ub1jdxNkNGm9ZJ/FgnyR1uhgumXCBqCF9nNQY6L/t2Vd0FgyzMxmmDnHU2
GvX2a6ra2xL66JrdTO8S20Enc31AsaFxmv7yFkTxL94Y/2v5/rGx31kjfdtIbrb+Fid+uC2GI87o
wKbliNR2GzxRBtNCHnN5GswZ8Pxh0M28Zw03GXzys4UfxEHATbnWWULS9MvtiQN8sJf6dE/UCn3+
B625aa1gf98T+sqYsdTzklywMl6kkJ5Q1s10gEi6DxqmELu6NUyUAKAVDsYJ/ktiWuWVLiTYsUT7
wxUUg+kTtwiyg5nuMwoQPGCh8Ez0zQRnO6Jwz2DmIVd0a8NKMOgbvHziY2xHTneC4RzB4tC9UE2h
rugkFZUN7Q0qcBiM6K+gjNN+0oy0318ut79JPP/X4/7j0lUehan5CUumWTowLkM7m0zZajmH1cce
3rRNTNgRhwMv0grsLa8ODc/DWfrub5/8b9vpD1OU2NBiQZM/8pYMoA1epa/B6sFhSUKSZ3i0NL9s
X6nbDP/nBsFnuaequtiT1T/eufAI5J4asX0/7gEd+GiuDqjzrNVKXF0LnFmRvmDTWw2WGMj9ptr+
+4n3P7/7j/eqvd+NaQb8blSl1nsDRc2bQwJY3bBEY/Rj7Wt3hAGddX9Px77LeoKR998XKCbOv7z/
7uv/utnT+vEo0tcj2sqZq0BEwrrz/SOLjhZMdWOokQNGDwNORvdEVLgOjY2p3gNkn4jAnfnefCEh
i31gibbxJAJMknHKqCeEItV/+yO1Xfji8pk5UuPG2OiUlkA0n+AatE94SuDOIWNJPGd2iLQVZ5Jy
IECq+tg9whGIvMOi9+sgVoKfGdkNRl/BhH+HqmbCqMeWwnd6JhxkV0B8SudAdje7D2o8Iw3yWgi/
+DIa6sygTWIpyCQkp7Bw36TD/uOj2LW7jC4L4mTTBf1PDYLXIVWo7mqsJ0qv3atw+JZCjqDD0cqh
+V0IpYfrn4hhmM1ATrwwMxH2ESlIkEIhnmn4T0V08LVVb7Bgle33u682mD6guuzaL7Z8eIfHtknp
j7zvVfqBTgAyxjwJ2JPkLsOOZ/iKzAqs4g6ozFEK/JRb/tuysnVGLnPplPas+qR0KtgRcK//Y7rm
tNwRmwsezwbhTf084Q+WdGeV0jdqxDhFMskMN8BmkK4ey/vSFd72uxpg+75pkIDACgJpF+2EeNR0
QrdjVkchGIgS0zFC3wx50E7BX8mIxqZmDsNOnMY3vg336GHesyDrCyOf+SQB89NK6rArk3EJ5mkJ
LEQgnzlQwhMtbuNiQ0RnxtRGuvryhGRr4rqy4Vs7aMVIyLxEA0qxlXACuPHJGTj043pT16Nvsyp6
vxw16m9b/w9TQL+oOWnUh7KdOqdyeDpM0czJ1qF0TgAU3foc1t3tPf+MhgAxobcynHa1r+1Jj2xG
kANbwrp6G1p23d+uyV6xIdMQKWrh0j/+/nJWiH8tJ7H61XU84LT/Y6GYfOpY0aS3jEsXYsOT6IX2
Zvi5clWQ0Di6+7/cCNLf6kcczCkUehi/a+Yf5wLNTvgKNX5fl270GkA7SkWvWjBjMK7NMN4yAhmI
yCo4ljBzKCDUaL+9hL+95X+/hD8+n6IUG114ScQvOfAtrdY75baH9/3Y3xQ4zndGfhOfgmotOD86
N5Pz32ej9tsj+KOCj4tH+1U0LsVe/wMr7FT8wK2MrblgkRe0qcmj3TBsPhN/QcgkPA6MXGA+LK7t
DER9Pjn686PkjUaZvQ48WiB2MHc6F+f8bbeBjfjguVx/fKeLvbgvl7+8evlvB/v/PD2990e/+o4e
ovrOpd527DSktkNySYnjgQ5Swdqj1EFWNcxPKcQi6RjF1NCdQAo6ZU+26toNQaAt5ruDeqs8vE5I
K207zOMovCf56L8ftPG3O1/t9Qg8IISCDrf7+r/uIF2Jq+bdy17bfIdNPJrD70g8aqgriq+NiLVl
YIx84oOzIZF0WBoyr9vm1HZp/4GZ2ETeBcMu5Z5R/AB7q7wPY7mvjxlMf0kNIjvSuKD5mooDLFCW
UMMGiHqOFbnXiFQU8j17V4lg75LEL3+qO80GP5/IIi1g5BNg+B4VW/LM9qkXkudKkPaMwk+A0Uci
9+C/n4Moa/rfavd/PYp/avt/Pwq5qcRPKH222OrZxEcSCmd65Tj3MPJ23k4EWVNCkkRxlrvwnSHR
GNMMBiP8lwEZ6qQoYidL3Ck8RXwfa0LDlJE+iKaKCP022HY8NzJyPbxoMD0zB10OWDIv1u0YbymM
TRkyOp9tNEBJAwVpks+kHde9dq92mDIQw3Rv7rppZf84NnzvVWfswv/hD//yKSbytW48dNC4at3l
67Nz/KvuiILVq3yFdU78SvLzkpYFpDn+oDCjDh/5mfelbWfm/Rx+dSd9DnFMiBlMIOg5mwFAf3vg
b4iQyxwcnMgw3fVebn1gfAFYj7qVb+jGAQh2/vn+9vA4A1F8dq8dPyJmyayZ9yHR20X/j6Qz21JU
W6LoFzGGggi8ij09dugLwyYVRGlUEPn6M3edcfNW5ckybWhiR8SONZf47Qb3DvFsxfatjXlcG/HM
UA95EFsUxip2cG9uz030QzoVNdH79+8v9hJvuglUADpsqpH79DEtkmz+xgcEdeQqYT7Nw21BW33O
fU9d6Rs56Hufc62yF9OHBjHEk7iMEhvGQwFvZIACKQVDs9wzklVBpxJ4pR8GVg/c7RDzMgqGcSnX
e3+hL8mecDstaXEgyjHhWQGsA9ODwaXYt/3N37gK5sIQOwhy9IdAFacJxqS/OW5iYJr6OLKS3uFH
qU/4PMUkoHuHRZIg7jKcQejGS5N29n2ZMTuuzuJTg90aou8NHuHWZwOPZsn6jzFcHnywDnyfFJhL
t/DpVsc7dopvFybaWBKW7mTpGS5R8DBctAQu+dOuoN+g+3D1hGqOq5JxxhmyN1wQ0BsxKqZ6Opc1
ICxGUQRSmaOHmSqmkjNEM+yMTcXkj2xhyMvU8VJ4Gb932JlOB/AqmTZ38WvEnlx47uGN6bPpxLj9
e/YMMQF2n2GKqaC2AjYTGjbzoydQkH5xQiIQKnucqMB+44cVMOQwkcc6g+i4744YjXdumP6IY8DG
vYBt4BaGnBdHMABByPAydreH0El1/FAxiMVgCr8rjw2BXRIA6VzhEjyVbZAedu4qeF3peMpj2bkQ
f7I5heNF7WXgP+GZOPC3IEphDDZrZzlSM+bblzip4hyVYyj/tpAcMfuvM5Pw+GfNR8K1xLvMYmOB
RaThfJR/Nw9fUevtVI6Kx7O2eMIQ4jG7DFCRwPI855cGr0YuCj+nTUhkA73wtiRach8cGB8L/D2F
Yxwu2DnuZYNZuajDrxnjJPe28Ik071wcKVImiSGP+DCkIVNfE19DPvMQNhEWo60+Yhtb3rYgs/Qg
haou7MFwQV8OKaYlBuxVMIkP0Df4E47J7jls4oNgM7fLsVxm0IGPApTKe1vf0wMnu/vmCbtTIF6M
FdeBMMVjsh4ncLBkhv/CTxeyJ87q/X/u9ZyMyWDJaeOKuc8+/AIObbkPbHLC2ODoM9OZYcvh3lUW
O5tYGCI5AkLTMnWqzwAXMRTIh4RGwHT4gvlC0E9aaNA9iZlILRHo03NHf1gu2KlFEkFLxRwsawei
z7KLJC8NiboTkkB8nXlTwuUDi7vaaqcp0kBGurDMumFYXGPK+EKLl7mtXfLuiqWwyrxxlpiMxYSd
j4FRoTwfckV8YfyUC3G/5PvBREHrM0FViFUpXkxzsAoGuN9uATlvqTF6z7iXFBqI6MdD54MfXgMY
CzNVZmrxFfC429znspkXsIBzfk+gGZOpzqujfplAXubuMzgi/LnCat3tRzeweYKuM2BE+vBEkS3C
Xuqi4Ld5M4I7ghMf0doc8JHAU+Ebqi/79vtw95/4wrPpOn2h6mJkdH7DXq7DS22AYp0n6oABV9Mc
EAE6PC6c9zFe3qyXj4TSKoIvi9LPUaYax4PjZmfzbK7axjSbvzwMQQEwxMsXpqElo7zlVMcd7j7+
QEHSONIMsE5LBlkZvxMr37/RfUi8a43OIWKMI8wk3nI5rbGq+lhSmKDDTdalndgvWwz0Mti2pKYT
77xhLcwCbfp1eUk3tVLcYrFd4EW+Do4Ns3IFHG7WusxycCCfGNvehCCCDfEl+7wv/zZHw/RB+3UQ
JxbhCXSYxnv49VZ5Id1JLlmYhnSF4Tyt2RBHJRkOrg+OhnRuMcbgR5VYkaQV6ibGkI7/VjgiKNJz
hJXFlq3rapus+UssdSiuxMKXIGiSx/f1/TYTiBgeKq1wxBDraobGa36jGQpXn+nX/3/xfe2iasu+
t3g0+MI4uK+18319C/kPJLfC7M04o8sUD7+vwVVRwIW3UObmT/y6Mx9r9H/r+jm++///7E3kT8Mf
AsZkrWBa97LrLeqCK/2z+mqgUooGQQzuRPWYFot0R+mP4AnR700Zy0Wmpo4wmbttEX++kC2jNjds
OeRuzk4Dd9gDIqX42QkZqQsYyBf/F+EcnEyICNJVfJ1BXTvjB91edg0bTgsqtbWuQDnKI0YF9vzM
hTeTEAsff3cHh+/9P29A/JiGeN0mNL/v2JkXKwzQZ0xgMXtRbmqCLWZ7zmfTmw8njf1Y4MK3+M4H
VkMseiEUJTizxGpEtQIjT/qK4yfegiW3OxJYzCYxg8V6MseCGgYlukgRNweEG0H2ZdFB6Qv9C3Vt
CXwGkBgurMzTEG6+oMreBIhu3qdHwvWFkImNSjF1sWRMZV4Sv39kDAqsvdLnlkBkJu5EhHL4gt4x
mUYfwY3QIVluWKTKWbfSQZOlISAWFqIOgWoJmkw2HWKQRWK1GEyEJarGqLTG/YUakRv5PVOJesBm
5sQSnG0ZuFmKt3yzhA8x6kQu8Yp7Drj3WUbbjyION0eaJXY3Ts7YYOKj/ZrRZQNk3fAKCnPhmcNI
1XDJbU3caBay+ZgZCIaRcyKBuQUZJpfkukvJXFRLBZEGFECUdZLHeo9KlR8NUVeJYIEQ0xJ4c8MC
FDUXOX7FksekvwfO2UJQhAPsfYOfH3wX3cltfcn04AJsGEdapGIaYhAeTdXQEuiZC+M5q5lKKHmB
iYNxN+lsbaoSIlNCUU0EZF6fj5+59Yhdkgkor3/0bnzebeTfpvAhhqSMkItABNpPJsg0cAbfENst
/ISx9lWnKfbv+NGPe+QuDOWO8vFt8pzVUBVTtyeCpqXw8fDLmfXIqVwm1nG6VnFBp7ll95A5EagI
4xmnCFdgjhTjAARJsRy8OSpsAjJrII3bcYajLRs/2HUmAgoLRhqG3RB90GvxppRoEZqU0xZGHfOu
KNjQgS575sdm32CCoITLQ15iqcO/4U44u+EzhFnzCChyOrlz1VBUssXA8dpwxpx6ozIzr4bCEG4O
CGA6nOIgzz+3Fs25afv/AL6ZolFk/tpmkB6qozITqriQttxEIJZTbHJvM/TK89tMKO/etH6f4wav
Axxi5j+fxqSb/d1XjxXT9u8N4KrvqNvVDmKX1QOxj2Kt0XYolga6GNE4pu6S91p/uAvYQXYYiceL
DTGS9ZwDPeKCf9nIRt3Sr9zc/x3FnzrML6bYo3INsPW7VaC0bVt5DPl0KzOJvC6OXID0OCsYBWys
sacmSqPsPVUimcmqrRLV198MljisLfTC0mXoUB+wxrT+3c7HaVDMJLcl9UIk6LLWbnVSMSAOywdO
yugBuYwYBLJbm4M8522PWbHHyGonmJ3zL4gEsSmmmJ1neNQnZMFYo7PACJNiKF2kWlgdTL7/VvV8
BZvCikHuk0OsMJTmIwPtjUSEZ3FAOIebX2lLK1aa51a6jfkyVpmol5ooE+vPEwMW/ouhsEhQ0Ake
xfX5fxkmKir+KdsyspzyV3EV23XP64tiECgo3DYqIW0Vsy+y4nEKRZDCfzdnnJ6oktTVbcuGitpO
G/oRB4lG7BKKKlsrHuN3A8iDedR5aWJ2nmTJ/FQ+8LejrFuv50IGTKaooULlAiVFduVQvQCZWDfU
Pju6QcWu2MFdqU6MZhUnYMP0OPePv0c1wpR2x5jeY6nNKlsYm+sIgluHGZFJ6sn4sf4WzYzAaLYw
Ru/z12wgvJkddf9y8mXfAbrnv8KnxzhMWNPBZIQYj/vHrL/ASYeNsQ3OsRemWi1w+Y4SUQbZoMdC
NSobLo02erEKgTjCtKF/BqgVFMdiW21LbMu4oVffWbMQycB6AChx1U6xxSAbw4eZHeLfDOsbBv3g
ffaC21XC1PgxW73nDgwUSrvePCfGMWg3baZM8lD8DakosYef9wndmERhV3wPMu+xpAJwU0o3bnYk
k1jwCshAMsPleZklUMdUgX0zIFgytMg7JOXfifLr9Sf5kl1ybLiq0Yqrq3qpkC2SSS9aT6OKo3Hg
6svPAml9DrmNAcGF5DN0SWGEy5YrXG0x9bYMfA6E2e/DFhBL4c37mA2BxgjuRG95p3DBvYsYi3fD
RJk+XRIjQk/hviDVGtQQioWNBTF/zV0xzdijM1b6geY9RvAwWvDb/Z7EeRSG9LwsnM+3rUf1Imf0
CvGJXwnf3VNKhVRCbddcnVoZBESGPzDc6OXj78scMqjIPXaXPDXACspf1oGQqVamaASLk9Xdrqcp
k9OYY3i3BQhX4KBDRxxC8hGAoOUY2MVc4jsFX1VqLLvYJk4LmzQltWYFwYkCdEX4C7jtOUepo7h3
wAWx3Q8Hi6dAE7Dgc7LBCrNIVVSsb0v1++N21+dT50SDhGwYlRwHhv+e5nARFI+m7KKPKMPKtsiz
ARVkyztSMc63dQvU+Q+kLtfjVUxoxgfUcKyZQl3Y2U/3dhSdocJjd5rAVcBuzSjWVQqknNAEjHYC
b9lDFeA0UBxy3kqy0Pbs0y+AoKCKSlYV7izQIVBzGjbvHtAn9rGcsLCz2wW0NT8NtbOEsQFIAoZD
K5e9024PUUukkSAar6oXO581mrGFQNb1rjBXA2LNonJ7V8Y7BR6VN/p2oRCAfc0d6C7cNYpNdkDe
Tq0wr/76FhNcTrEEic132rzxcPtBJnqzlB2S3KDgEW9BPfknzgE7Xq4Sj12YHHuSPgs/SyqCvWV7
Kq3YfuyQPyGYRkKH1EoKh35+0gTGBdF/yC+9doqr27LfWL+9Apr4dVIRS3VBPO9Y99m5rIV99Nj3
DaxLYg+pOgsZr2O6DLPbktPnUUO7+Ge//rRjZu9fuAEZwb+BP6QbezaIx4PRYMXT2c8vIujBuu+i
twE0EpYF8lKm+svdYI+iZoC8uvcZx2v+Md1AmospOdhq239O/Otr99oxjdDDIwC15JAfIlKL9/q+
RXl1Yu+NuYUd3z//2hPCHnwG0Ba3J4G8QsIT+89Nc2oY/aPZzxTGX7UBpsnismPSuj3Fe55M/Kbe
TJgBheJx4J9RvfO8/R0Kn/SQHmjjpof+TgNVsGOvrL/LxIPem/4Oy+P3BjYfJ2iFXPa9yQ78Fz3e
Tf3HP4h1vg/0DbQAy714RiXmOdIDG4HdDiku+LR0iUCrXCnWd/ahBdQsqpD53GV2TNbSSokQeQP9
/hC2DL6vZoK68Jp8SG8Eowqkr6WQ+qCEHGMaNBc5VrqUJndusxfm6sSyf+0BeiLkhQ00lHY+NH9L
0B6Imu+0dxoM45/EJ1Ebl9zNwwXW0ia7yQOzpAZsRwVcvL7dLPrzDAFgZX+jDM9pbvrxY5Fiucyj
TrKg54XAgHwB5b5ZBm3B2l6nI5l0kAs8uNMIYCmYyRRVZM2rFKLdAKV5dXlj3FDySb4MfdJtoygn
5aPvRoYxJMFBYk3D4MQsAU/LOyTIoxuTop5JsUI6Wbk/t0BVzn6m9wzQiQ991UGWN89XT/wkbxtS
Dv8LaX2OHHP5zznbr9YN+Yhqq1bsx+vbLJ2I2jkHJdLNftHDZeWkiyFNCXAzefxc9zctpRJtyyWG
VE5t696PvntqK4eepzjFGUUMyrOH9d33/H6YnLjMQ+QA5Y7RjvJUF1NYAK+TgdbxD8koFyebxvyo
BwUhVNw1E40LVk2OU//0pp+yTFY8DJLigF8Y7tHLqyGiwolEmPxuCTBzcbV14kp8b/4pNrXwTbpo
aUCkS1s7F6xkRfgkghSH0iu976b0qgPdCQeXx3IqfvQ+fJ334eX9+LP0iiAuzB9WJz+HQgQQLNSB
KmhXMHEdaddDnBX1+Bd5I34gfk38/7USelEGbxzu2gcbwABX6ARtqZvOTKCDyX6Sbf+cXzZq/Jzx
+xBFP1JdgdptVl+8UjriXB38nAxZc2YhTV4TD+3hNrPadU1HA6Si94GHZPIyO/ZLCoeLliyOBt6k
2qLwD98hEtb1/88rniffK2j/G79vP+eM0VPZsfyiri/Qs9NbIln+0sd9hsoUhy4u64adpBvP8CYy
Jxc6GPt/3xHvif9HPkGoUt74pd875nRFECyGQGZoJzSCGvLb0s8Bed3Rgk1HEM8AFZMOsdFmRGji
QbqGUjIWj/gJjYIGlpvxAy0yziRUIkfvHfv2YKuAOmjBPmgcBobSye2pClmlEHH4BflXfRR9yadw
z5p/t6J1XeOBAlcWAkuCUVO2JN44Txp6KTitfCcvUlY0GFcWUZ0kQXJR+zgon514btD9ail8M6qM
bq6F/AyvkJtA7HO6eF33NrsDH+uDDlKQKjfjAbtOPMrvgp/9WxToYEWTmi3xx8j9suw8juryu+jR
JbsHtLinr01OZ8LY0+pedAiUMKPAy3WRBC9WkeZYupn/Otr5ETHa48ig+v05FpNG2zpi63+4SrZP
djQOd/HXYPW4MoJxHAC6vYsphDhMvWIlJG4bRSV4CIb5fuj39rFdscK48frHLfjN+VYsbqor+/pF
Y/MIrhlrIROgG74HcrDjpnrtvoN/ImbkDq8dRJFuzCrzOaFATqfDPVrPeB/vWQFubDUSqrOAkCLi
ODG92qSHfyVctUFVQMhxf3sZDbTY1NuAQLmPQCwjOKUsTjePE+/M7sIeD3icdDu3VI5NggQ8Iwsz
NuInPbQJvDclnyd0Hbpx/TUr8IGDcSv4hObnxNSjQdPYHa51+60AcLn9QVLVx18sSwT1giV8PbQV
533ueeX1tv5NO9yobBT/jrbBjlUcpPVbNfW14tYs+ByfMcMc3axb5qSR1bQMjWUcpX7mt9cfFjEZ
qfx2+O8MdAzai2cerGLZVJ2mNBXnQ+HrfpYZMcypmE7Fju4X3Y/aIbVVZ0dcDDSnTkfP9TCB7ppe
esw6t64+H1qVz55AIG1gMlAS97xkW9j6ojxpTuL20YK/5hweYXoVGcFtLR0+6Mlva9SalGE8qXQY
0KCBSINsudzKgPDJ0KeYnjDmNZjXMCgUKgn4YH6FU9nT1mb9meZUwF8m+LDJHsiWhaDq94Ob3eJ0
0y31FdfaO+p5+VVzDEeOhl5utXO4LUBwvhD7U5cZmGrcRniHUfHQJcSixU6Xdw8VqScKcqhELM0w
mDatxaaCV2AQlwYVjdUaVpjQ/YvNW3UHWHREE5zElUskWbHGGqvEB7T5xtsGEwvkQdH7SANoPvAV
52E9eVdd8Lj+uyt6LDmqy7bMXAFhm0IB+EM7R6FB682mN7MAeBXVyx9tsq8wjIkG4Ol+bHvETF50
Xn8l6lKd73MJcofYz0tsdc1+CiUEW/u3VX8PopbShv8xYRuh/7KNc7NQrY/3dh++akvYgramyG3a
nQSQdX+Tp6AHrGwmKV4PfDgON4j2adbhtts7afImBVsGPQDHgGqD3VZJ8mw2yrFl+/C2IFOrUnZV
SWgLCERsGKB4Gsyf30mJw8sz6L9mfcnU26DjT/IjZQZSA004yx/C5CZoP25fn3a1r6gO1PvB0Owx
LNuM0PtgX/M8pGHf+jEgvBlcWsio6g7okwSLXtnUZZh0tn6fAXetwWTeJ121Q+6O1bGhzLPv/qfu
4mRJOjGgmUW1ToMx28bsa6pOP7aQ8KO+QH9bRIhkWcyfiBRHQpSMDOHhCDecGgEyRhiUpZ60px86
SZAOq8vBeeBJm3qKFzGqTXkhY2oGrxcew3AFXUOmH4bL5hyakyUv7hiPGKMH9DPKiedvgnXhRB0p
VLd9jzOU/6aC44+Yrhei3IMK6EM1hOHynQwdaYW0rDnXAqqFDckNI+0/OLd3uAAhgePN/sHAe6bW
Fz+LO+Yx64x+GhgAvvLFT1m1+WLQTAz8cZigkjcZDKTGqeLtnRwZvK0eqMUc0+fkvXsx4wLKha5t
L3x84Pt51W895D0MzS9GQC3inNGnH+rwHL++3nhV67T36UNzfuC4BvP3Dd/2x8kI1ANclzQbAec1
DiiK1W6B1KuEa1a/SaKsFlu+4djALu2CHvDtfrD3YnqCZ0Ml+nAf+lKB1JIu39VUQgyezNoLGv2H
snmgL7y7RNE4dY0fxr2bf15jv/vsBy3ZejCbCwcx9Sus9bQ1lITbYMcIXUGxU6JTx2ti0RMuY/uE
/CybNEANkvk32/JnGa+LbNYWMAUWcbVp4nWvDHvZWDXEByy/3NqTHmmtNP4SLthLHZoN8985R2wM
OjHrRtWhboQJGmIVlEvGHYCeYCGoz4XSPw7u7o3NidrRmMNGXFgu9WJaMgs32LXduGjXDX5SrEw0
r/UAsEyFWcsH+oEYIMxa58PtRPOcDA+Txjx6Uk++ZqVsJj370QqAWebIjC1qa4PuUTuTWHOnRGaY
1cXic1vIT+ejWD3YzPjIMNgOpLNcDMtxDRIE1zPUCqmJDEpuRj8kZAQwYWHN8Nn4pnmJSh026uO8
qJgtvK2zge3wsQR8dIzPJZtiV+MPqc8tAmfxAagiz40Avd2PSN7zK/D9iQdjp4u6SpB7cSr+2J2n
XZSzxhjE+ftjn5C7hJFEHLF1mb3zGuC0f/tN4lDxDLiGT0ZhIwOd4VRMBQXxe9Kki089/V1kIwQ0
hoEr7WQxin2HRn/VCxSjZk8JYcf0rzd9wZCz9CdPUUA9cOBiSnKJ7eJfetYYMviT9HF2uX9sej1M
/WEZiLr4qi0fV4RqNw6HPE6Wb1BSNiONfWX5eMOCeFjN9nPtH4YXrj7wZrYG2FNAAAaNmaLMPKJn
ZqRw4NVpWNG6EIr8harMShC1szcbP7UYp94OgVFTGdP/DoYhIxyIu0SHWnHbYPhavo0wwykVJDg9
uNYGDIO3uTbmw4jVE7u2v5QWIEcOH9tJibkIiQmHIHPy8LnWgjsw4HqFbKvhwrx8uAyvv3MMQu/u
pn5ta9sWNi9DkU8zQ147ICSMUFo90zHyq7gYtdeXq4nUba3vCtyCBgzgY1VZmSQHwxUi8eTILPnd
eg1H+JRJWIXpJlOVcW0C9ogVs0C2WKOfx4wKKt8Pbav50YUo74UKj/hujMD//hh1BnteYuA4ejI5
iwDY5/6posEKKkEIEXssUVHtuIkeJ6AcvT11FtVYn+XsREEm8jUcDJjSzUnpWJlvG409z128J9rX
M2mSnOR1suszidIzm7mOj+ANZ/oR613bG2WH7DAVQ0efk34hqF2MkJZKA+AdkxyBbSGq5/Pq/IH5
A4gu5Dnv3uPElgwzdw8vd4kZ29taePDJnrZBEhkMUYg2VktlLQWDKPNJmAfezwN5eG2vQGuA3q6E
rnVUoZJEGzAur4z7MqY/uKAiAItkhJSW+UqF32CiPyf9Feku3hn4HIA2FMOrZv8A/IgJfn3UXZHG
I19FZKvRa8Xb5rEkRxsgSf2OcX6WGaNizOM5fsujClwC99s/RT+Px9++oM5heJEdkMf1dQVLw4/5
Qrf5/yVQcHWcFbTaACYYSmCCuTGNysTsXaUtz9Q0X515Z9e/g8WPIYSJhBC9JYrW+DEFJcATgInI
h6PfmRMvJnAxhvtMeGneNiQNpJTDzm0nXCFJPgEF8kBeWYur5WsIQkjv37qMSoFn4TOVvUXemegj
uVpeIFnYTOYSQh7JB0Usi78jTArQ4MDFkDIy78SHZoqXwTBKV2TdjCQwynQQytFD1Td7mhA3YPSh
zXLQFHR8nqCIxqnzoaHZWPUf57shxb+fqBsg3b+DeJugk6YGQij7M3WGOWJMXEYVpteohHg1YoMQ
AcHMNpkzYyYMXfp3C6CHEgVbSKgFncDN00fCt2NLsoHnYQX1vD8qv+MSszcGTJHtXm8LLo0sGfcP
IDGfF5ldDbYamYgecdHLqy+mxKcF/DHtvmzD7sfaOf4Iq/ARNw9PzZ90SZSfuHmoOZRdueL9027p
/d37gpH78WEiYnfJweLocKD7gEVGBaH0QqXzPcAjK1fMrmOGpu0Um0rpGUA04BUh0om66VCH6ZOR
c22X4A9y6l0+6gjOx+c1wj3SOIJk6AlmHieKLKqmn3FieF89cXsRoXhUavc8fU3fRN5/fWg4AR/+
GUFj0S/F+Y7ABKQQPIJiTBqhgeHrM+Ouhdzujx2dRtBT1R8dP3G3MnBCg3D93mANC7ufN80rQS9i
9j2+5v7HJ83sR/AJbO1tlnuDm4hAt4637WVwLTlQoXpSIAtUfNIv3Q0EU/DLmhO0Et4mYe6kWb1z
RYhjR565cKARElCFWmi1kTrH4IkRTKgiVjxOt7W45hpMUkwZ9CxOS53gUDyGBK0xgme+AWrO9Q0M
it+UsfUBGQS/2BihLIa2QWQgLL6uHLieT6D7eSCsgFZ4hDUyYa4c7cD9yhFMYGfiPbcpzs8vZ4BD
wVmn+uXwMMjfucmW6dEugDzFGAlsFzjqJVIln9qWBtop6f1rWf1zgtcpQQHj3oGDxgu+658wrNBE
cOWoIHblPgAeim3QH15IA+ZeDx9f3uAJ/PsrDv0crt/wWHJdbVnPMW5oV9UB/wkWbe6W4Zbr5MOA
1j2C42G3EQMfdKZEq+SGowgxeoSVzbqxtR2Jd2dlf7A2gh+eOA5tMLqsGLhf7l65400AjxWD3/ft
YKW6dzrNF+VAwRqla3nHEaf/UCMaqrmgJ5oAiE/a0vxwORpmzq1vAEwQBMtWE6xKKh0/O9AjGGwo
iMLeXw83XvqjB9aFYsPH9XoOMzR0naXTIJvw6gNfLsUJ0C8KjrbHVw84RA3OxWxpznOtcHNyuGJS
CQGHQV3FxfO7gNLiEn2BZYzunPO+uCXuXNB02U4sfVwKgMVq70bSeHhRq1er54XV972WT9mF7cFP
0JnZ+hMYRJ214bAApJ66N5Car7H2kDnfQe9Qs0ARyYRXz/3vvSPDPsUu6gf1r48fbGn2KbYg8Brz
D21mFBfyYviZt4bZi0d8fd9wqkhoZ0+I6OzpEckNAZkiLSAXBGfFF1SonHmBf2qKRgeugZXZuP9P
JVG9x6wFMWGYVjFZ72Neo4vkG0J1I7KK/r9H6kTlgdkekO63f8qyW8oR2gVXhCCEPLw7iIWwBpjO
GYgslK87L8jqNAXBA0YCnRqYBsT88agYmLf3mHXuM0TC4eTdBLm/cv0a2G2YLAMi44rdr2LnsSvV
dGpfQV5cJWyyek4/cYp6+fxMBq1VJJOCxHTQH3NVcVLT1zhbsygSSlsEZ39cKSwznKWH5N8woM19
CRULQwmKwLLxKHCHj5Nqi+7N7EaArrkGTTlGUTdFGZ+TXSbztpwmssXdrd/m3/chH85gmRrO41yI
+FmH78fiC5cW7o7hDkCEShPsm27gXQajEkNcY8RQvPK2khjazwyjvyMYkpffnLsFxQKDSuxQsKOh
Th8NzI4R8jyGiuDGE2gv9Bn/mrd1YzgVXT29LyhnjM0glcREgrFzUnR+oxj/pFFPhZBtpu2Mygqi
ZSVxkMcsWrwGRNTfRjmxiwIGswH0yrgFfhk3Ek0Ch77n6ZWd2IXxWBjo39PbM29gtfGF4Rb1GZ/h
1YgByI9BjdEXYbFjuEpMxY+UTnwlO0KXdsBcKFR6pir2leBbPqNnBFkz4oTc/NIllbl3Ez1SrvWC
8IBNjp8yn08RQoZZePnrzANZAYfppIOGzxArjPaQb2G483Hw6v5gBSwhPZ3c+eCM6eJaBGaiGhfM
VmVT/WMC3htQohiizvldiJu9asEqRL7IEXoxX3Vn0cahYTFNEV7x2WjfExfp20DV+xN9oT8jzHf8
aKav767KOC4XExuTQFNJVKMUJxklqKdwsE8f28F3o35hxIcryItw/xtBQQWuoO7rg3KiL8Mu2Z9Y
eTmWvDwdzA/WVXQNUbq/TU5M/wTc+nls2NGtj8wfbUr2x24bSBwLShUiEqvwQ4MGgQkyhNNuUa5o
+Ael/xVnrDux5XALnn+qS88RBNHNUUK6tqS9akD5M6ku2WUQfc/s121kmmjNlnFQD1HXTvpraGZw
tM+IHgKWv/zI6ZRX5AbU/rDPtvFqsqjG3BJfpsTZ/iCvLE1KlEQ3X9xwPI5EoWeKGE4Tw2PXjmuF
iEqOBHsKrNvnMWa1+oH2YD3lA6zlc29FHjVk74gmKjL7GD8a9lVAenO94i4OOI0NU8RwjOHEXxMk
KM5IO45Ug0cf2w2QCtnWQPYSoKhSTt+WyK//ffz4yuAMxi+mGolhiAdCR3B5KmMn8ZUJSAica0YJ
h8IbUrEf+wpay1G/alFyGqx0f0gHUaOaTVYsvUXUPxpBc+JVEq+3xamHRSC6c2tspA2fGJIetND1
8w9FqVVv6khesWB11zb4ngXmdFO7STxKLrlH60vh/CEbYN7qzCGh3KM4gknFIfss8106WXRBEbHm
3AqReoD446gl2975cSSHSI4kCR3wt+v9RHeqt2JlasVdQfnPaRM4tgXn5XVsN/E02Uku5QXpG+UY
mYw+rXcIyNR9ueX6pQUHdsblV+C0cHLzI7ZFohQh5dner9IGtCZvqtFIzXh/+LYQskibrtw/0h97
rbT+L98/cpn7jkSQmMJpREYpeI0ceNbILdXYcJuvv1tWYvrm0kaOqojisqPgpkmMwt6pI2TRRAk+
cEWXjWSTBXT7+PudMh06VbdNjjV0ln/pJwev+Ql3JkA33ZUll+PO4eWLazs/8sZ7Z55aP7/BuG2H
0Y+o/6Km+ZeVyWdInS6X8zPigMtg3c7dkjUbYhE1D+eQkUeKVrzNd/KZdV7UwBClaGXuKEoHmGRR
r56IGvedFjBrFmFSP0Slzni3wFwRQ03OFYEn2XF1S8eUWemBdwdHx7sczlPGfQucTFpQRJ+lqS2T
IweQxjxnT/fRsgp9OUEhpWaNbS0Q6AYa3vLFeJnka0XQrmNa0rx5Jm860zXV5WtSR83EbCb1+b2X
6GnuWPNS9g9fDGQIVDtMtYAdkIBsvKVZ+WEsgYkzdq0M6756EZBCTLq9EaUpY3BehRdAPd6npoIm
CS6L08HF1WZacJvl3psBzde8WLcQEQbeOxqu4GVuqTGfi2RLsHAKauWcHQ0l1A59N2Ffh0tMOugr
juMwKta3dQ/YHnu61M2QgbgACB1BL6JwpqP6VkwOfr0nEfucfk4JRm0ERC6KV0lIHdhMWL65OF9j
DjSXPbGdgPLmqHKEEC0zyPLvBHK/cD9xjRSGWIe+tShSyOxYzsmZ+wdWEbLln38eXLiiebH3d9TA
zlDg24650NnMYSGhdCOqE39kfApoJjAiwGzAhl0jlZ3N2OQyZ+nBW5MxBjZ8oGFTZvD1ZX6fGote
1FiHp9qOaMTL9N92A/EHiBlo2o4U4azM35jWXST3udHpGhhixHc52KlXAkJx7vmPq84URuq8Tux6
rCu/3XL3cjwHq/yU2fSjV59le9Wj1sndm/+LpEBdiv/LQHNhnLNvxcAT9LetZHHPMwwFpWOWn7Bk
mRt+vdPWT4uRt7nYefha2Uo/vZYK+3eVT0mdrWmez5rtc/Fy7+wm3g2Tzlh75I9u+9neLt1Wu9II
oCWUXWQgkMchNxLzzH7HfbQVsFQRDblDyOXVUKKXklua+7Rl72vVVuPStXoEv919OfQy5l9eu8eO
HTZYzF+W6Ogb9RZi6OB1mvU8bs98KxFE+wEGZGs6tkSNp2IOohY6JP3naxEZB+nw4Ok/O3ZSl08M
IYifIrPo0N6UrsTViHqSTdbSes3b5SvAl9kq2MzDpQHTCSO4uzX2PYi2joCTjsCcHIOw81zXC7hm
W/hS/s9+rgkydyisRaQggMFt2r2HvUgNIIJtYrc/abbFVLnC//SKBUcPPKV0SNeIli2ZMU1YqvNX
SO9Fj2i21mBD1ImBLUHfNQBWymMgyl4/qM7qDJ9Fu51Q3884WUAJftN6POrE/dIdgZim5+6I8seV
1ir2xV/Eh+W8sFNx6PUzEfBK2cGandCx/EcD+4rSU2M4D8gSvZnf5IdiHJH6Ywqeq//z6LTQkMmx
pMDYiwbww0yZIWahh1Zxm7zglfZhTZqEqeRu9vbwDgPl1IqJCWpNMkrSTFZtxgpIPAHDs0Jzc1DB
T54HzTIoGl3SUjqADGOvH95vCwY4EHquNvqssaVZxgEbV+cn2+goB/CQYNLOa5ihomRgz85wqcaA
X3dR4j8P0pbI7H/Ps5sfW82ECV+cqhhvIu9IKJ445QzJ8pJvsZhBlFzR/mjD9E/D/a1h3OY1j4N8
x1ivRWjQV7cDB29CP3vO+vDhfKeb2JOj1H7b7NM6jAVTql7Jk8bkjCwYEb1NltGS1Qu9PaHbBwLv
/xbpgmTh0obGhpuX2hzjpPU7oiHH+iSvxDqzJmNTWNNpBlJ18MWywdtldRmIhxghKXeP2aqvnwad
FU+VkOEW9x0ps+ZaEkrpSlAPfY7Glf26IF4RCNiTjd7TzOE5WKrE5v2eziZtXf7ruS4PLJoLdvhr
nxsVuBn0mviD15x5/004tZnBgmm+97wvojDFHrCiGpVNibcscc28VeMGth0QrwbrC5p87zHl43+E
nddy21qyhp8IVUhEuCVyIgBm6QYlySLBnAmST3++pm/m7No1U57xlm0FElhYq/vvP9Aa0vnRL4IU
ru4eICRWazzuwIssKakmAE1YogRsHb3Zw8T3k0ULikzB02JDDCSIgPRLiZ4Vxzmv50kXjggACA9f
aLoTDLGl8CPLgdjMHqRycC0CqMibxN7umxnqVQhidzkvV6RAEqaXy+j4Or3k5vz1xS3nKPiQ6mex
qfbTA3RsftB1wd07cYZwnaZWzAoBTuD5xl+BZn7GgzvmwbSpe8FQWfDCdNulhxr4hRkmKfDE4LC8
cnaK5R+LIxC/RVaamFBL4cBx/+BGcju/WG/Eo+Rs1cY5dLHOX/B51CMAlocc9RAmCr1aKRywPqLx
7icw3b67oFZ5THd/brzCqTqnmeJA4xx7DUCgmYlMm/kFYCrFvk1Ll7jwtcMTMYq7BF9djRiBdnBK
DuNbvmNcfsjP015KPuO4l7Z4s9npI1VLt1B/VmO3fizWAzsyUg7OYJs33uQIQ+2VrhKYppzIwg1g
BePEJBP8lsNcw/DowGh7mbezbWZCaYCO8Mesmuo8IjgXldI908gHJqIzgB6C2oHom0KEmGRWz3ZI
33iwSzHA32eYPmSmT2DQQMGbnkFu1Bu4Qyeh1UoZYGIBf8xYbv4Z+hpihUIY+tf+iyTwFm4oDPrA
wZcNyj+27cz4PRM7C0KHkMOto5UPxT28FuugCbD9YKvHyYcdlRMiwneYesmuyP0IYNzgFH+Neykn
JbqKFvULMuaMVQZW6omQYxus46b/SI0aN8yYCpXAECc8eztOiAOnhVzZFbQcOzITiHypATXhEh6z
Hjk+1D5MB9hvMY1Mr3hmdOErsgn6UQqFff2QS7RNW9LXRheECadEZJ14QAc9rNU8+tv+KxalPzYn
PobWX3jh3HwtQKfrEW0nwhRfZzYNFTzVs4OvpAxj02Xl1uepxDd1ySVH2OktKwu+sMhCldrg30VI
A2bz1WMchTknbBf4DGgsPEbHiEb0wEqY8QdN+PpiCsV/FV54Ux7QhOD8l+xIwWpQ757f8jus7HnB
rLhkHbdDOyWfNd7CYSdblJBG9LFvTWCbUoSXHO9sDqQSWZx2MFsqM+kNSXgiQO2AZDC8IjJ5xStm
abidxKuhAhudyFEyVlDz8lYfge0tCzewSkqRqcxdTgluW+ENMusB3mIb9Ag6sAtinSh+bvl6aPB6
NjwidqqGwTNsh+ydRTuEuFJeIfDCQw417n0vopiALiv7qufIT494zz7dAqTKR3zLnz5FtY648hlB
IkLXsuVOgWthh4FNJqR+Pu4/uTyU/CivtsEW0e2ee70rHrHDZ2jpzj/6ItXsfa4Hh+QZXqhwluzu
0DT5URdOdtXH5JKvcuGvt5EO1ZiE5sz1G2T3mmdDgj/zy0DbdUTBZUfOSCl2UHCI78E1e5NcY2Ae
AkDI9HKLXnQlyJ34pYhqKVRZJq9AzVS/lx6nt9xNVXIITwnulpGbStqgOxL95os8AYI1MR7YsXhO
rPXgxIU/o0hbRzfkoRoSTgIMQjioSZsjzJjq6QkxCQoqTN+PSJxxec1EAdMMgNwSUafJgnlGy/KS
HPwVqTRuheiVGSxi4cgpzHoz5YqSGNer3t8Dc/Zd4vLyucpE3Ilob9ojgGYLM71X2bDPsZxNMBOY
GMmNlKBVeCEfz0gOs/WEb/+5K+GcfezKQ2l+70pndkyP6a0kEiG7Ds8DtlQq2mr154g1VhM6KHxM
7psVi0/qHakFT03lxGre46SFOUflOr5/scfP+br1cDNufs6D65T8k+E2eKKBQI1XwaIebXLIPvlm
DFkgO7KtyjZxYgtWPmFqfTXlduDMiVMr2ukyd4AGzKotuwH5MDMzgSwxOSdQGiNZqFbF8o3aegkv
XoMf3PNiZ+AMNVjcV7hWj/SSILUInZJyIMUqN74W3BZkAWwtocty2hSH/IkEYp12FJoHH5V5CdUb
Zfg5YAnxhLbUu5CoOB8c7NdJ8Mg1qORtCa82xMgsppKoLPwp3PSevaATEp3WV9kRWdQo7XrVkUBJ
J+aWIlRE7xDeRX+H5GIX3lKYwElXWN4nUn1cCB6lhkqG1BrEgfGftdsnNGpGvGKiVb0/UBjG4Jin
2WmGoctphpqF4Nb4jlh3HyCXZ7NxMlTiWG3q8XmCLhI9JFc9VEbPFG0JunKU3FzpJ4t2HW+HxGHk
eo4vbm7NOVh5k0sG2ozA09MY9ACILlJS8iy4bahscOLe8lQo1SlGiC5q/IxnJNumiByjZ6aE62LL
D11P2mJbqLM2VeNlxa3lmzL9JBWOfZmnR48PyWZ8ymEYg3Hk5+jAq215ThEbs2esJ12M9/oxxeCD
r3lwwDojuMjskB0Uaqc8DpGPpx0/V4xl2xgaAgtQqIbbGKcArvCylPYImF9MEugHONLbqdxA60e2
q16k8iWGbHM5dgHUYfDwcDqC7t9RjpJKm78yMucq/BbqM4dLnzHjsnLmLlVBS0fIIi7pyoIrssV7
tEMwY2X8SyxXRqihkETjWwJLhR9EqRE2gYmgntdJYNkJyc1mBAQR6MTRauWTyE2EQOIzEJFrGh7+
8NUTZ3CabfnuerbjmlnhBRkpmXfsTBscCR2PPyEhwlXP6yUNd2KNuOWUscXgVnhDEHlAtnMg3Qvw
LtxMb2jdT1AIEfsgJ1pHzNX7Sx/SFDasCuLVR4hjAVGCK//MV/X8Jbl3zeDABJaXcmPB7qc9byuX
vLhC92DLS87RKe6Nzry5HRpObjz9lhVSwAboS4ItWfKIUQN1gOgKPS02e9UlvaTGWORlUPTQAcPJ
G1g8ONdoO1mzNz6wazHYpkh2K8mxJVrtDnfvOSQbM96jOUJRXDQRQtWR5IlZKJLFvoOIMxTg8IlJ
YDLQ0qAp+L2W+u+JJyjcIUu6RbCkEbubdGQ7v6kZTyslimiyuejBn3zOGSbgjbvQVhYUM4SoKM2v
cP5R5FPWlY8f2blFGOiOjB+zhk2I/BqlNdSZrMcbQm60OEyt+srL5S18cIfLtxYbCM/g5R3B/MYE
XRPCqYygsmEwMujIQGs+uT91t7jnTS18RrvsFqL6U73VYDm8k0Z6Tkz+ZZ3f4Tty4sxRKZZ8N2Vk
YraJ5SZivWeEPz1hws/37+oAZh9bhYI2a1M3qHZFavjiB1zzw1dbYY2AEYKonTiHMicgaoDm3pIq
kmt3G6wrPN9pIRH1QLBrE9yTudYmRLy/yj5rQsAZyj5M4wB39WL5jUU5G5M7Jv/bZXd6kuhHfu0D
b4eZigk9Gj8mcfjSf5j86VujcF37xjrgL4+sQxiaaFVml5lK7zs8T66cY2TosQ5Annyi1JE4gXo8
M5du/Vhg9BTvvZpbl3ObCnPYRufcLosTmbMXURFuC71Qchchq2wfz0RnQ+AxCrFS5r0YiTJmj8yU
8RPBIDAO4gss2BBoWkMXHRyvRTbej9uMwIb9pJsRmqJ8uHbwAoDaW5V9CJWPltSWPtv4rGWmMyNn
YDPCQVzcFo/sBNsa1sRhxJ+3UAc9WGXnz1PpZK8Jm3TWjaC2xV35TK6vPg7iHArNbOeL10tkzNuP
Vca898CiMX7e3jbLL/6zma7oZspXaX6qtRplmNQQUEfniTO/CSNLz5oRDJrBeQoqrs53Z385Pi5u
LuaUPsDGQiboixaOkUXbZP3Q0VQPLg5JTAICbwcdoS1b7zU0q1MBv2aZQvNAh3WYUNdG+vwcRJW4
ucLRk4Yd1bAzonbfk19D9eQOV1SYNObw62NhGhupmKPYOJHjG5IsRyrVu8R3PWLaDRP5lOydnB3M
iJYkj2o1Ttsc89RRIdtG5KCXhfo4cKmsrixluko8Wp7Ck8aVQoSI7oddtYVRcUiEMK4JNNr80vzE
Ohu7DSfVxMXzRWW75Mx/BC/KWIfdEGfZEFIQNZ7qQ0cAypVDYOXf2BNlx6OI5B682ILc3BjJM6cj
+3O43rpsW1RRLHyiZlv8m57pFdk5Ng685ku8Q8p0mK4h6FkYsSj5XeMBt9Hp4eEEZ/uKWJXqN0Wl
FLf5AQMowCfIx83kyEMtz5M1uUMInYkXwhoLwfz6oQ4epUUioD5Yzl7Vhmh2rbp/6ENSCXlMVGJm
iN8hatQZPBRUoGuqOiSnUiEkZ6RQzAzq8w82DdbnEqSF/QVhpgiDrU8JoehqXkuuklmNdBTPIyVD
xFvZ+epbSgyGwsYfO7fH8kd9iKfD8P0Io8+dudAoPsxlnzk6LuWXGU8QIUGM1G9wAT66v08E4l0s
COVj+SvUDDxBH8zg5cnRX/5mtCOCdnT8vBeP4jZ68FTc4M89k1vl/r6fDEICroM2Ewf55R+nBPem
NJFCkJpspEIspocZNSh/0bWhycdbhcpki7nDlwPhEBsEBBi3nMynQs8upTRXl7FLY7Mmm2xVEN2Z
7yj+DjmjFPR8AAOpW9ljUoe+XRLe3Q8cJgqivmlKl+RvuVAHJa63o7zHG8VARko2LWg/WUB8fMCj
6Yz5lxqeKd2t7E5JtaJZXdKRrQEfDRolJOy0NS3Nk+1ZaO0VaPoX/8T65CAtdGjLj/gcVGpo0IaB
Faa7+pG90jV9LXZp0r+kZ/pwbDj7J7px+gMMitbR0Ysbklb1wEn/XKPHBDcLfDYO2SETcZJbXhB4
k6yMdhydL5Zwu1lbEMGM/HYdWdmZ3sweoR8APdAQmdGt0bpT0kTMvygOeqiUt/HSe2C3RHQYflfo
6bBYktA5lRcuJRMnN3/GWKl+9kfHggbG3w6oFnFpIiwse8au32XHSLxot3TK2+qKnHjPaPYdIEhM
ecelBiL3cW8q5OkGb06OeRfv0XchK0Yqtg+BNMIGCXyHPHo1fb410NLqKHlLSDs9Di/VojpFAEwV
9aDgA3+IaDYyXKBCVNETPYMYwtvRM+y3ULxxz/x1bMpbjs8eG0Ibk6GUKrwXQgdo6B6BiuxcrIgu
tOkYdaUrDiEn4NHCbOqGYljHz4PBOGpo0S459WkK0xZfPI7YpjA+3OrOCEHhNWE4UegcyqeMR6Zw
Ex1nFc03eF96uh+L8Q64YEzllmB/gBMQAYaJBVxDkSHOOxEWZgPZg3ZIGklPT6Hy+kqu5M/66Pt4
3PuH0WoEr2E52pTniXeOfgmtTs7xLexy7C85Obf4VUkrvKGmO/gafa3ow7f4VnkK9lV2Trx2esJB
BzlGpiE2vFEswZb/MqnAGIL4zCQRO+5xoJL26Ii/EzBwwoMt7suEMnjLEUZ1/h5jFqQE2JU0NQhy
gowdsfWdZ9PkKWgQCbBfY2hyQt5+FlMpDmOSuOsN8TIcvvEyxl4FJYO40xzH7Qeqt8F9vMIhCqkz
BaYx6pXKzxaFslN0mI1xS3BjWOeMBjgNcC3JGCMkBrq5bY5qDrsWTsnIhqoAuELAmvdkVY8g3AZn
Kl2yySEvnyP5PzV2qAAmASPBkI32xbk+Fyy3iFvHgoEvU3ZEmhsJJbJ/mR29PbrSJiqsiLwMAMbN
h3jnK4stMlO5PEvUw7AsU2Ko41caRLMDF56iPh2hp/CWWBbTI+FkgPg8NkkjPwSUuZwqsFmxC2A6
H1xzMGaW2yEWaUWXNZ89D4SSHoq8Lpae3BABC1fxZdqlSoyDULkc2tk511pAMLileK9AkEaGjYUB
BYM22mVGYg01KetnRmKUGP+gksePIVbGCuWvgqJI8BKpu9HA83nHCfYYvMhmIMfLhgUlD46bk2IR
7Atztgnb6DIlBRefApIgSGAnA41wTwfN7QuHgxXrSLSEOO4S3Q4MgdsCtlcYClFgz9f8TJufjBad
qk3ato7Gch0o7GwnsLrtGA8YTE+ayB3JOzAQ+/B65XIxdlsXtwzggmd0xaUX32UORN8hM1T8CJi0
ZDevAS25cf+4dFz9Lc/slg2j40G0cVIzPupL5o5PMYJ6wBpUsLhLil0QXSsaWPavdzeHvCpzY1Wq
dWpvFcMf9jlwAtlh2FH6rCqaOr+Vn8RDzhWJL/GkYW+7YJ/QBPB1eYBIcsVgxqYJt0tmCH2MCAKd
JaTypK9IRCXZfNixLzF+pDJaertsS0oyTVAEpDU9Y7nwZP+kMaLXOyNxtvGNbDDKOdNxWKBnGFYo
mTHGe2OwmZ3RqrHJuyQxs4CZGK4LewwS9AGDpqF+4Hcss7FZYztag8gQajsT/zY2nKr7XpGQ++EM
sCfguHAxfjsDOR+5hQ0mqR7vjgd+x8MK2kbnrlNASSnE8o1aNncSkbEnWyIiwECHKfkmfuWKDJ++
rrRXqy+2/xBhLFpvRLrFC08gpdyjCZa4ey3DKgwCEL5deMG00LVCGbYT5D4+ZzuPCf/IRkB9EXMf
rHs0FhjuRA0KjL8dkXg4sl57kNWowFrk04cp3pLrsfJzwb9DdGNuaePc9cgVGrjN19uQSyywMDrA
tkApkWBgrH56G6O8XVPMmlhN6iYMVZTRaYEJihRMWik+Vc4jMLkBSvYa3W9/88T4LwTgVB2I5Iz6
6zWSnpfWhP5MVm6HzSEEupBbx7fhoa83NKUpWZTMkzkLx3efMm/Qqd5T9Y4Kt7HLPFLsIpKPA1o2
FlhH7DQmEUGXqjVrLEUqdMGXkqE0S8uerwYs0xEmixyVKOOxZRJx+5lutVvAgvbulIditWjxjL9f
1eCUPSqj1CkYX2/PlkelD1bfUnGSnDe0/yjj9eT07Qxa+j6rUGvsYPRarTcL2JX19Uetj3NKJxZe
E/whTQ4wgdT1AGD6B5xyYWExs1vIFxzfa7SHrR++FexAj4pSGxcLEoVTbPYwPNrQcMuStsWqxqzd
0bvTVUa3xQk1sBjQNekm07L9yGAZPKdiOnfDvGIV33BGw8YMxkPZTR/5tjozG2XrEzOowe5LPNiM
nyOxRjw01LwFFy99hPLXcq9JBPwRyxuDvvg1l7LDIN/YDnEZwu9L+VkN12M6eUzbNIxIH1jCnKak
sK0bWXjy7V4/AAuH6WGKa0e9HG6GchcY0ybvZ4Tie8OfpYmAhYjFVPpiM4ZXMJGl07INSpGeYpQJ
B4KLwu0E3NBK+Xc3F+xPPhcgha/i1szEbk1uOa3E1d/MGrIsMD1hW54ZlZKLxRoGa7Kr9kh8/mMN
+QVlcgYBtvfR+3gw8JpcZlQM5KbSRwxP3VTjGEIM9xq+lulN826N7BEEBxEe5EplsZf/KBWUW1pk
Uga91ej5LV5rfw1Al373TaHHVyxHWzwiKUQioE/gT9SAHIgbDld26RLbooRG4TxpPwlLne1/978S
PfqhfLzbbJXQxujMsVvDXCrV77vZ3/+uqG7Ub/HEWX+eC4d4aJhwn+uak4bErL+/XyfXgpqUvwe+
vlBJ7vkEQbM3dOPmrFH768A71iYgkrrvX4tLKRaekmbppsyUcvLBQqBYcKguNGU2EFp4yADOsYtd
wle6G8NVAL/WokeKhrzaD07jFssaUrFKhz7inu4zmCbxHScxO3oSQmoBhOqcN1J+9ipSHPncPWSK
ZrAqKUJxKn5EOv2EvAql2IJMKsVxKo3Nq0ZgF175TloEtyxmMgV+ad689VCgyysxmr2or0RYlgIp
t8le7GfgOtwSKbk3PicZjy5bszj/XKG9seJ5nvIb2xqcfSYPOMtNH4yv58uBnlq1WKGtE5U6TMXV
ACkZ5gur4T284vJsYH9H+CTVyO6rw6NCAKTlkF6XrVxNt94JAfKWQcU6ZZTBiUmIe9kmzxT/Q7ae
wwAJfm6lDhY3qIjj42gdkvzBoJIJUbRmizd8h8MC61ysiNoxbQqPm8rHbMOc/7nge04hIBkoY3am
YKZK+QNmGPDcaUDaeqQA9p8wf+O1B5iLJK/wQbcg7hAruBBSPOzxfaLdwVRCTJl3A/wfpOsCD73z
87DDLLZonPXgFQqQuBxq832Ocw+YoM1iQDsIVSAiG3BoRSYnHJdljNIUA6U9+8St2Po0eex2uP9l
gBmIqdVgQ6w5KUKgny96phMZUFaCMcXXZSB+LrA41IJo5hBO/wZrNPsb/ecUa6CJzIitClXjYQLP
DRzmnpojEzG0DpXJnUDvsmGDOaMOUw5+jeAxutBPsTd6a/LhQOwmMI4PE3y2x5sJfKvf7UgZ7n5t
/AFfqz52yufQGLNTA7Th7cn4RqdHYpqugQSshj2kHshSR73vG+Y8xrdVnWfqx3l2Fw30dWYPkZhV
cD+mVr6bM7Zf7Oa84Hw9gyL2GPYgJc2sV8zEwqXxYPuWaYYIseW06Y1BfMvTAsCU6QZLVIYYvY92
0kbmEGtIsbfaTqxsS8PgAN+/EyxBYirywvTBYYEUfXzg+7lscI95by78SBgp1zkCHwpE81MfGPwI
DqwObO44Of/KQOsyguTflW22AktQ0vNQMCR3LI5n0Iq7zm+h4KOyRICp/WA5bfzcFrBctR/tB5hW
Bx3v/Ifmb4ihgdSDRJmzk6Td6ZYlshy0iRz0yykb+PQMNLucNhOtbPM9B+LfTf5VPao9GqYhG/8D
W0utWs20yhw8OOTtsT2+wiXHMxOHKOYnCr6nYPM01S0GVcBHNFvY0uO1VeDpGyJ75gloAXncMfDX
R69iD2fSMnnSzDIblHZG8RtKSyVjTxjiTuU/qTuO+WlgYRbIIw563lE4rHnUxCdYT/H5yRpmi13c
o2E5BBZl7i5b972RQWt+zZ8BDR7bxJPzEuow635N5YZJ7QALMZqMopl06YtTx8GsClfe+p6/YJ08
ErtcQb7eDfYcyyZ1jVtKO9li9MOhS+SSxwASU7InzfBqsKX+uzNuwaAX3y271DkrleyJr+jujWbc
pKqlmkHsz7Hp7qmHWnYNQ+xULepuq1jTSK+rPcCdXb63knAZbyvn6UFqALNzaGrEN5dcIRymxSJM
qw4z7UPOSu0DtS3UGUprSmSwNoNnYY0yjzP2gTcgELPU5oselpfyNxcMw6Rf0/meUk8a5dntGwnn
KB2OWWxZRH1YU8ERM88uuBR6atZL9k0HT5ZnpCUMTcYCUVNIjSFPeJie5FCsF/hlYVl7rPZjqVjO
2HfZgD/H0aXY1LgwFcJ4pO7jwTyllMuDF1WOTmF0mVIDa3NKWQwvBezDD9AppKw5LHZPsGO2vCmL
HUfXzxesKfwApRbUxK/dHYnjg4F34Rk0dI2NWy985dTc7IQMN7hNPLAjcXAXb0CKI3KWNcYOzedq
KuXrkVaORcUQghnllEaSGyW+gQxzMIuVqyVgFLGGuNS9OG/UWoAok+vQpbLbUt81QNnaHKlTSa0O
lqJlmt/RsV3oPJEwJFIvCn8A6jlr8UE/uZtylxmzsKWHPAuMWiBHsxy6YleID8x5Bgt4omFSvMOH
2WCQc89X5DjiUVJZtHdXZqDcaZ6h/eSEb/YtswW5rJ2BxXNJpG7+GvEEYVMnvZQLECq/lJyNCHfb
gfunnZD3XDRD9s31xBribPvhDG/f+1+3unx32XIEMnL7ZpQAURwbP9KGv7vZEr3q97vM2YxWe6xt
N+Xz267Wv2Jdu6NgWnr1ygdFE0vZC/NrRhWhSQQA7n35iVMdb7mUeQk4R0cnKRsQVADsV0cL6VZj
kEBaWy7UChPc5zfn8Cfsb34rZcS/f/T1GdrOa0FYULortxigm++/mDwYvwDIHEq8x9NTaWImf8dL
bx+cVJpmYwMdxUAJhq/5uUBt03ehDt0SgQbvGNwjLklBVyzi2GFYh5eS68vEWWxs7ihq6ivvTZzW
mRpjTc1tY6dgOjkEMUopIkFxpJcGzaINbYZgUhmXChjzOXOrZbiUwpEU0/JY6JoHWoX1ofwbxSx3
ACPA3+4bv0MUHIi8JvzG/cAfgj2RrdEZ3g9hMySmi29MoC1f3n5S0t58hkizPXkR+8klOwWTE2MY
6ECjy8Y7TzYjfsaRAGpevDnjvRSaHkrBaRLxzNx3aATPUQNhgeIRNgGyDpyBYDcgrXsBKhuDXgAj
P8S1ElbZmpGMEKh2zFgV8Bks3EubfQVjPyICepS74IH9VXXJd9WNVlzNERMwZVnxlc/8EmKfwSBF
WEFcJYqfI5QR9FJs9htCBWTqrVB18RMiSJEhWW/YG+KkzUy5B4DjMC/blPjQhBSpPreVc6X9hR8K
Esr9DBxIJl2+/CBXAEwMBD16oQW1AmeI02RBugfLn6M3u82urMjlV5eyKrkrQGnRJQNKYi0yghyc
GN1b8Gn/jhRunAeMgwPB7GzAHRnS0bPm7YT5H6NSAA2wCkAXWdRCtuDLQJ1uDE4O1Hji3NjDcNfk
h8gwyMQZFqUzFxE0TphbdLpSzolp+imTx8McYv3CZE8gYWBWBu1MVQB/H7DEuEkwCkCUcmxCcrJI
8DCWslErOVs4JY3RilLVmLvzy1SlxjC9S9/wT8yQCVvGOu3lC63BHh/iG6ydO0iXYFFrQjSsghEv
ZxJ9PD77qy/etuS9awndGluUGMyKd+htQanafIq5NpsdEPHqa4fBNH7klIW4bAtqB/BSUpfB1Oky
m7wBFcCNBnKK4DNlj0+PNO/kXrMTW/WjenV9cygOcy4zpA5LhB2d6sMnKZf+X8bE2K1yrcDl6PQ3
X2f8hjWmv0oprCNm8cUpvvJZBE4AVAMiyqnKzb3iuMxBJhDChdkzVlsI6nb1YdIk+1FXyDa6yp6L
3Zd8xus9mb5x9jzTKeS2+oZrzhmhKuEic2x5Sk4OVMVjmt6FNBybAWFewAzcHrb1zYBTE1Hb+AL9
wSD4Eg9L1oAEAeAACCZC7YQfNAURQDiz6hGmqok+3DOkf3AmYFk7Zx3RFUBhypYgAafplYF9N20r
SSvXgIupCtJXCRoHFrLNMR3FpL6JaG7YWEmlT1eDO/XPib+f3kM5BTl8gBup/n2MoStxOboBTsnQ
fDO8THvYBeK+P4erEe2Y84Pg4+Pu4MO+yphlDDiY6HcwFsM71sYxIL8tVlyobnFMCnv+9ort3RBR
bccbfNl3X5uv9VibC/5PziPgwGqglFfhCDwZ/+sCYqoeSSrtGLwM3IMGCjN3peQ6T8V89lg9uBkP
JjynAvNvsaF/UuAt8aoH6knwEhSveILc6KOIf8ekjkWoLtYVlm4Lp77PNUr00ZXpQa+kKJk24B/W
X7hFm/d+4I+3NGbryuDIPlCekBE3b8BMXOBLSj4CeFxGOKqne/EEDQJPHK768DJcrOTFxw2ADb4w
GfVvx2GMRKmKhadx4ieR+xKxvbIhQWihOaQkLJVS++lJabIDGKIiSzTQbId/Ek6EoP4uL/MImEK5
x8K2GfHBdYTbxsujV23Fw467hbFgvkkPxb40AKB6+FNtYvnmXFnKmeltcUsvPPVP4hJQq8JwWOIt
DrSLU5w9dzDRfXEVMDcFmZYnRMa/OlceeJ2Hc11olbUhzB5T8ZoBg82DuxlsYHSAN/Ojz9xaqWFk
Z9PZG1jy9BIOxRDG/Lmdb+AMp0zimmgzlFabVwSMeaphzwYuti7X/IKrHXZZH22J4AivQjc8pdK+
XePN+J4eYyj3vcF19gJ6vTBQtzMdIRb4177CtBVu5ipS+juu8O7rsjB+Lo5n/+D1e/Cwl4qPpZHL
LIBB8Jeb4fxZoPlzM2w154Zk61BLYrIKlIFUCTNvg1vjRNcQgwYivQS6ckGydR6g3VTDiuRr+bVP
VI/ohokkfu7j12CHfA3eq1uIr5kyuADuauRmsPn4YcGJU6rxGa9fAP5oyaYuNSLuTlg6EZ/ErgY7
BAFppWfp0usSerX6BNPuBjhjMEVZeS7k0VO+/TJ/MG/52k8fqcm8m0YMQwAUbFBqxjc2SPZY44fB
BtvtbaH9KKPLwsKrnb+2pNhkPQoieVocFs2nPaKzwyv70z7Bke5hG9YQ3XyAAO1hjQCNUero5pOl
0Os3E+eTX8wgnkP4eYk6hL5TH5gWa/Qst/QQSKerMqhr2c2Ww3WyCV2KX3uMCRUHpRt3EIsEUteH
4KtDBoGgXs0QAGyGa1ZBhcgQXdwElauvVMSskDsE4DVpa3WGD3J5nZCYfZ2sa322pqaTz9/+vitN
qW9IGalA6PiQ/zlD5Q+l6UHUzP32lw/dav8rzBqIJznKCkYMAunJWFLJ4HXLQT16sLDVWupetXZj
cwiyHfr007D7jOQ6lwvWK7l+7oht5suGf6QiyQDYBx4dkKFEVsSSnfE1By+n3RvRjwggKv0DWzxh
VBwDTwInmOR8mtClOPZARGguGHGhj6U3VTmVBfwRAElLJArIZWnwHPK6OmAi9jGAUGk2YY/VMMTY
F2mTXpi3YQobuFnDYSEUqzsHCaoZNijhS1k1Z1C9rx7cGDlsrLo3twGbNU5flQaRHoe0qC+ee4Mn
VGYmO3oW7UM6F2V8oqPhyOQj6pzs9QG1iOPTZvMwfqCd/Ygu5ojW+ZFrXAu8mziSSXwZvJINXnkP
gHdMLFdjK3bClmibzQ/FXLyGQCjUAZBAiqs1tuVLqnTp6C3uXUtPIXAI0PvfSyAH/WNOVceUew11
czP+y1NUs5YGxmbkr+SXb/vq/yFdHd+Tjzcdo0cyBYZta8Kw+kJm+u1IWJ4B/aZMmJlOdDx50pst
Z6ROhngCZvi6wmZt4qYkYyndMwJ9Ny3PGRXxZqTPoG1sa4r5XxwlavhN2FB/8n/KZCFAvT9pN9K/
qfuPdA2bqHPDLaPCjf8gy0Xxzl2gdUWjeasuPOBH0sZ8mqGHKoXWp0m2FfDtCM/2T74jPGQ6C777
uTC/78dQKMrmt/xAvDdr/ftNs/q8FofSEnh3//lkbGvigH4tXhP4GaTXQK0K15nBTNdgUA+7N2AV
doEM8RouAmyXNwwADmUN2wme8+8ejYdxIoNtso66bxgstB1iOw7iXe6Z3ZaLPzIgP/qrMHJBTFBM
0BbxruPbBtx5B+a8rXclb35dr2sLj4LR3yZiz4sViPoOf23rhf4Ds5DMmkm3dAe9NjPM9OlNTyP5
2Jxd9v0Hf30tnJlLyIPGtda64L70aMVoyXjLx0/yFgq4vmhBII6mvfRvfsmaDvmCcyqjs4/VF4DS
98pf4aGopULA3dcGbE7hAO/AoQ+jLVa/jwImcApmVqjf0lpcC5X6W42fNJPw5lmpXdLzBgE4fdLC
GVQp4giOATImNgB8X06wNie/g5SWFa3b/pcRAT9hU0qvya9apsryX5Xeu+cRzBViaENwl+hKGG9T
YZsQjJ9MlzehZLWg2MjM/IDsfkTHDCYD4bUtIE9zhAjLez9poYZZkD2MyT6A5QOx9gTV5sVIna6h
PkIIuM2YNUB+kPkkg5JIKLWM0WG/NIMnxGSdBXdiGDCRS3CshX0ibfCltKSvraFTc2Ga2UQ+WN36
/Gnp0eXGCBKQjKYWK2zzc4PHh3mIUPr2GG8V1zOdyjbewXJgWTEiRgEWaSxF+Wj7/rNw/mRxIiF4
Y516bjFJyiQ1jAaatgd1jxUe8pPfTkVlgY4Y4gs8pnyVtEMGykNhS18H+IFmrfT1ezrTfeqCNpTy
OuQnyouTl4i1Bzpk+f1c36N9akxIlAdjcKUvijDHIkIO10geDhz1eeAhq/Om5QLQx8cTmD936HOI
Qzw7RZjjL/EfPXA9G8AtNBseliAhRqveIWad4FYr73ULPZpU2Wf+mEony7gED+0mPiUrBET7YBvj
7UUvKhjnfkKcXkDvk2wBJJ9Afkbiy1a7Zq70nPHoc151uNs/RVHRH7D6EUmR9kYCxDW60zq28Yml
+gT7WAdowLwe9BcWF8sKWhO4/4uvuLLMTNn6BExQKrw382NyRQQgq5JrRJdJ8wqbmRtAX2kBxvIK
WOOrAXSUwBwoNNZvUjvoyCk8VUzMIxR6F+iOBB+z8CQqgU3cP+c8dLRaToTDPz2wEEbI4COGVy6P
waWUvJ1zKAxwaX9BEjHid9EBrOs9LDiUJbyIK/ylDdeKZDHe53Gy5gaosB7lc2DWgXfAzYZfhL0n
ra1LMosLsweIWI5z1D9G+Kdmb/atAUm+fjMh7qCWEAqqCmqKq6ehLuUZtpm1r2J3pEBgJJfC30ER
EuxqS1dEKGGfppn0zETJV4yVRCy1C9EeQF4kPsw/BTsCB3h3jMyQSL6Zh4z/STBhNh1CBYkfldBN
3DEYA8UEEBvVuxPwAItKwHfeuBYoaEjLTSgOfqAsQVL+cnDXifB5bjMOQyByLdlNTVoM9wNe8X+P
8jT+NcdTMw1DsyxN09R/ZNdq9n15bZa6OclI5yiYbvWfwWdZooTHMrKphv0IY5S7h8IwCtKjN1oc
YLB5HJv//XXo/5JxbGuq5jiG5ti6qkrG7n/kie6t3s25bl/PCfNCwQXufsmcLImMYtaHyfiBlkoI
dHH8P+JnXXmD/8hVtzXNVS3i0y3DMf/5g2/q5u60/OBe3ycw4vMZ0AlQEk3t/hyfD36Nx5j6BDvv
0Uc7yZ/DEKw5xOMh/cQxAsiZHnRehlwy//fRj36pH+wgSmQIVUAjNvuwNrwfoeT+IJImi2Nxwfyu
9Y/T4/QRUJhwhiKvCFhtTdADtrjBoEWdlHUxNcuWTvOBjQCcChrO/jSbIpJizPy/8uUlw/2f10HX
XVUzdc3VuBL//wYs7/qyd9e1zUTZAsfbF0YJ8PPQhjz6mA11sKZ3mC2+2hD/AubDhEF1J4LIHJqN
S7jG/ABmHi5PQ+vwP+KVnX9J3bV1U7d7jqaZPdbo/39lL/t5cfa2rVTGzbu70UNHSJu1OLpD0+Tq
/zRPYsJM7EjZ1Oql4l1FuQHOpnEocZeQozPi0v3lbfhqSqQOvBHjEmPFR9NPzf31TCGSFC5IAc5T
8Wl+ABu5YMzfIBG0vT3LUKuVKXLNyWt4P3su9m/e0450IuKCY/3TlngQT5B+Xq85LrYXcAvMV/sr
yKtn/MkinA4xQcQrq4NnjYTq2N8sM2w6t8Mn4S3//TEy/20165blqK5raIatyuP+H4/R86LYh6Vh
UL9luGFAHR1l/0fYee02jrVZ9IkIMIdbRuVkBVs3hCXbDCIVmMmnn8W+me76C1XAAIPp7rFliTrn
C3uvzXF0FuyLZLPHBYdnV+DNplPMthcc2vbon/08UT8BsZh6yR6e3xkM06ZzoDq5RInyUDqmJ8Zr
7ev2t8NH+01ytsEzZ+qSoZqyIv3ycmVVyWKlf0JRB8CBnQe2yfFZuVroNwcdiJo4HyQ3qchOVZBw
gvBEbK/Pw5yP380vbegSoSSwk8mgbRCGcuHHxKUn1Pbzq4zs4VrfA4KWYwzTE9ZCysute1tQAO/a
RLTyH+sgnhoGBm3vGOtqI+rQcn1AAyrplOTndrFXyh/1bSYPk9aYx9U0l5bPqczK/So1To9Xs5w8
LETotiLMBj51sn5fVHWSXRiTMnaSwhlgY/LPYYGgyyaxy7N4/G5OD9UKym7E/tpVEDCDhc+2BhTy
bpNB53hcdbRd2bb+5keQiqA0pDKY5uI1u5muSboAhSySZ5yyJEAnjiA5BWoZJsisrhPvwZwBIo0w
ay2n11cFiGpg6V2ghpNiuHSxn5H5wdiCWQO2mNhv4UibTmY4fQOYYGZxaT6+Qm3XlX5Ue1XjZnfX
EpeNPk/lfRLvhuJivPxb69zILcTOYLaBRjeH9YSXWdjqzdF+JOARH0Bb2tqOMj+ZZp9d7fZsPERo
Jkz+a7ddl7FnoapxbGj8Se3AMlUR5vAvL9I8Pr02AOueXs7uA1Io/meITMxq757QTOKz1U5qxYui
TX6Nb1yNaF5ykJisQC2Hlk0/mWuJzUMJxnCBQ7+d3lh+8NSw2OhsahBS58DeAo8aVyeASpMr+Dgd
EwhxCaBIWVX/lOzboM7slWWWwu6PL6D6k3MuOqJgA5csWwfEW72o9+16dLp88h98dqTfoW8nZ751
2n25KWWnezkCWmogVdrmRVpB7ESEHxKiAu0O9BJfPMDHjlTy1nuhGTSd3RMLvs8JyMWJBnF07D1V
5MoInfgjkalPqswn0C38kXlLfh6MIi2AgZ70WFLYZKmb6vw56RnPJX7vYFBs4eFTOjQdmiWdYDny
QgE8jbw2ut7atPE+FngIJWzU3Gif+hwgLJ2F6GSSi31J3WVAewe36JyIbw4SzB8ozx18c/iRGVOW
O9OVyFX2+Jpu1Vwv/nKqKfLv7qZ/HRPjv//XqdbUofC8pcNwOLrLJdGNxngxU6PsY39HKPUp8BYf
q9XdO/T2wTxNEAvO/3yucsn8Jqaeo0qVLcOQZVHXfjmq1Mx8xt39Hh2wiZR8mpOOkF1SNgSbQXP4
012fC9Ql8rH/rD+la4jpUmKvW0LrS+znlaHExNzFhMgh7L3dOFGjI0A3Eeof3M8IpFY/r/x+RjmB
InPK5sGBMyk47bt0As4WeUyCp+EZ8g30NWS+8ugLI+ZgnERaVLifycthuop4IBtzTgqQGPTnHTA7
YgDHMN4ODKqt+DFRJu8K5AnU5YxSIOsSMsYzQw8KK530D2H6eHr9Y/Z4Be1t+3wsRL42e9KtSRSl
E36hVuw2hem91ta3SmVerTqQO/X76wpiehaxzHd5+D9fi4hD+Bv0+LfxmXr9hVTuAFfZDYyoGxo2
Lo5F2ds841i7kp/Oh9c87T8x82xY+QnAQalxvhC4sxXJSAslrm2F9u44Roox5QR0AoUUMugUT+1b
4/ULPDY4PNXlA8lts8DJGVgLxkhnOAtjKMSxn0eSM4D5A29GHDJhvd+Dy3qQgLQ5JyfOEWCWgfV1
J5YcVpNhE5ee8OksuUcEGBFioOZBdeX/akMv5ICc8LGTo7ZNRwUISepvj7m5QhwYb1FqIEIaf/oY
r958sKy6H7AyBTlU9KBH+4K3iYHkF4niQPredO/mZp8F/s6Iow6mwHhi2goHR0u+LJbVc7K1xoGe
f/s2XesiINoxnXg6miwJZ2bP81yke5E+jW8sigMkOVRmwz+oR8yg8XjR8eQ1Hy+4OKRHqA4SW5gf
Y6TqorqqgXikW3P7CyTdNRF2KNvSWchidYbu4KsHkwUwjDAFyU8/QKq4XY31SuRS9js6T9RqOTfg
3OzAaTH1TEEvvmeZI7B+tJhZ3FWXTDhYld8ySS6cHB5bYqG3w3nV4TjGbJN51YplaukU39WdfEXS
VJ3HEhRdBWyMqTaRFiU1KEGT9036lsBUGIiWU39Aea7SBfMpZRMG6MmO2kr8MHxSfJep4sic7l6+
ylziP9HBCSx/lhXZBFO8wCdYs1+D326ZC+MdQxL7zitU9shd9JHR3GzgGnPCZym500iaCM9p5o9v
EVBwDKoLix4KzcqX/IKCZQf/b1uTKjoSOSKnOYA1/aivZEniQFvA6IlLX+79Bk/xe0FV2i5E1vzg
azA/RECDdkQUpIJzw1DmVISFhYuKBfb2NgnxO04EAmPkw4MDvZ/F6pQcDWNFnPOkujwnmuVGW/N4
W15YyiDsO9/h/zNJ+oB2eJe8zLQNkI2vbwC7BDpg6Q4XvAcnwktS11ql5NhuUqaaLINEL326GdtB
kgQgxxBaSnHyWpKg9jyxIdlKOxJMom99BmeZ/xd4LX5KABdkauOsTtM1gr1DsyCpbqrX7nAZ3NyB
meG0B9R+FwEbJaggy6kPo3q94AJbVhSVKX0EtMEbvtSHq50pQsD46F/Q0h7LcgmiB+3EByBLCcZG
9fMKJ8m+vTzezHch3FBuG+dWcoWzaJsL46Cu5c1zWD6hQv5ou/iHNxq4FGSa48On4GjZFwODdZUt
oCFEpGtaefx3Ml2tugYYPFNa/oFLxQvhqhxWlEWqzACheK8sRl7apWnPD2V3A76uLC3R6+FHC+De
LKpK7YWMbtK23oPVPuS+r+KDUk89YpZjZz/jFxYAOm6bFpKZ+pFxgR45Pi66apOVxTf7kn8rFxJM
yLVjti1NM0KhRp749rkeFqlfnB7fyYHYkOY0RnRBW/EyPioS3ekzNEw86EAJ+b7t7mMQnsQCaYWg
m8IUNSJw9x0Ks6s8KiJlR3KJMhnzQRRyPxC3cl150slc9FzoqDi+EPshiT0aHG58lQ2QUTE3E/bW
ckmC8VSmseVhWmpbchCiNdP47/4tW7IrOpl7wMTT5/ZQOaCOBg9fb9Rwqd3WcBoAsLCtYTq5UHDk
856IDkxKMCvfPCvUjO8qe/AAfm/9Rmf1YuX7CVkRqNSLA96wLeSgjRoIohO6uuoycJpiqZzIIxjz
CYD3Masu464uhU+VOmMh6b7IdoEodmIfx2vgdxVAkdJLibFijJSj5h7x5/1X6cO5KtG9/cPCrCB0
PL7EC2N6Db8xu6v7sXez2e1iAteE/jvH53bgedoXSyQdXutD55J96vcdrCb52r7h2vf1OYD26thP
tC/UT0yrGUTqFFXRV71W38ESCwDvNvIUA6AnvqcnvqXSAvjRW7pqZgpMSrcF7PSyi9ltES3i7YBx
56J8l89x4J2OQyL9PmXSme7umg0lrJyKI3PHgA1IihRRV28C8FN4HeQAxDt9En0U388zYTAb+TRA
iu3dEBPYxTxlXvOZRaM3GyZxSotMk7q4bVieMWPcWj/mRL0UMkKX+trBuN2a3PbCF0r8T1quJ7mI
FNN+sgcoxfeI+fD63k14iSUkDUQcs3reMZedWed6I04JXjqA6qC0pTTnmd2C7ID/cB/JnD8qyjRY
X+OaBlZFSbKuMM9NG4V9963wiiWHw7n5iD4xdkJm3XC1aaknhk4/yRmHqwGi/uchZgXFAPUznSIq
kn3lYxxxNq2d8+3nBNGcgfTZF9pHcnoxkLB10lRXSe12O7Jn8C4iyOqRDuKUZF2ZT3O4RURW0gdU
7nbcKKF6RXWpn48Uw/+4+HkdkhHgWmYC6N2R4DKuRlVsTK2ttXkyrTr8uQjVfzcIUZhTSYZkmab4
a7c8qLFwNx+VfGi3OFvRqYR2SgTjE8034w8W6j/rZs9BLW807wksjGB069pNp6CI8+/SPsusvll8
23USPOexq07bjfF0wKu1soOOjEYppIsBKdeJU3kKMH4IgAgysEB1+Hb3eJRt0V2EoX0PfgyyAs6G
8peJwG/HgP/6E2Xrv5W+FOb3563lT4Rx5+pbal40VGMOsXHl750oE/D/LHhpp96tANgVMY2H519G
gvL/vs+GqKqmJkv8b1nVfxmFdUOcdEUZRgdMM/obIE693dNqizgjT8/HjLulyT2V8CYq+6UezsPQ
qdVJ/P28o/kAeHTntqXE/fzzxy+Pc67/Tuh4ObrFWEdTDZmh5S/vjRKaUdpkHOZ5QBugF3bnwgMH
OrCpIpt4zRVFSxTc9pKDFYEv2p9/v/K33/9rF5a9XlFqJurhqNnLZb9aW7av3e0LUIjQftgXa76e
fjRevDMLd6Xf7UNzuLFocf7y8WjS+BD8943QDYXn3zJE3bBMaWzV/tUOKlH+uivKMzuILypYspFY
YZfcoizvWldFqJA6GluA0EajMXiIPrjYcI3mjgTdihFlvRfn5j1o+WdA25EEmG8axk6QbWhBkKAp
m0IIajXo6VIgHliuymYbnF0VMz4Z01AaDLKqXV6eTEXPjDXEVdKPUWVGxSaHIp4wcMtpiAnnqDnB
JWfT1rvGlXTJlBidBehBWP7YP7LSLWLvfqWzGVDycAWOMGAEE9aaHG2BECPbBNKKp4EPW5vEoJEX
ZHdabIOGdc9XQ/pWUldDjVnYj9cKl4bae0mP60wcvLjz694rf1LUwMiWxj6jGbOlFjmmWOWNszCT
fA7ALijf76P7CtUo0Usaa/32swuZqa1Drn0yANd33cs/uW/XTCyhGn5iw3bwSXCRYJUYRNvo/ZSp
neBXe/1cKhPxGdAjK4KfwN/H8IM3swu4NdB/dGeUBiIqWIS9tAsbjAMoD6Adly5zDImYERCAQOz4
IA1Xm+AwQ1EROvkxH4uimixhG9/c+4hyhG9SEmrvlqJnlV5cTFR1zgfXyXbKCqtzw7tnUdr0KyFZ
CIC6Wic8KBAsdTdTHd6rxmRS5UqE/5I7A3Z1RhSD1h5feHQHW9ad244OXTEm2d2nsy+XRJU9sVI4
tCR0VMlzBdGA5IKTybu8vAmzCj72Iow+GezidWVPSWiNuDQeq76aCQyokYfxGEZYTVzjmISTlP6X
ZB4Gb0diCnlgek9n4MP5DBAemq58TC2fMLyMqmDY5XowMI3d3Te84cpSsVyYQYeHGShY2y07/qGo
Tyw7731itYTCUUGc3234PkLm5sIkSRxt3rJ43jPSeh0yMH6ZywP1WHKQ5d8Z7YLgFbfZmLt0H6Yk
HUgnynIR2ZjqiV+vpfoat7yMrXCPWeccQuWasXah+XI44xFX7gHDP+sAYBq+JxVQtRB25vHFyJ5k
oHO2y6ASsCUwbU5Nhc8feixINaYXgLjgMVP5gwa8O+1l+LwLHggMcjnYj9zdbE6p07pjotCBtWrh
PbEecQWrjCnWpeyqkScTozRJVwwk+c2UlAMxFNh/ezs1bP7mSHUoxSvmbofbVt13DGgz16Byf/it
4UiqDW5Fth9AKzdsO6gMVXRficMvyQF2nO+oVJclmqLYG3b0STqg0j1cf+HuKo1rfiFBI/hAYYXz
xr0gHE1tDE8YqNLLkbNeeHnjCaavIX93KUgGjMvlyOyEDE3yN0lX7z2qCkrVK68e5j5QWKvwCR+b
8SDwsERfnDrmmr9LnJJvAYu0B2W/TS8yrE8K9HqcHVJX043pLJpXyrE7tMSb9E6zTGKXP0058seP
VHHVZg+KWxwVWEGVFLTEd/QeETMZGOFVw8eywStU7ShtsijICzt6ejpE1nLMaCotvJP3G7KYZ73T
jqTVlG9/vmKM8Qr79WRXWfJobDB0RVN/vf7L6t63vdgfHtjoO3+Q7AS4191Bn3OIEVPBwcFVm0wf
hDESrQH+niHWufBx4a74YJb9DsuwuBuwfY9MRcSCtD0J1B0yKarQBSqsp/QFL2xhFlxs2ieq/4i9
yEiVflfG1FpSSl+uTljNc0k3Qu5H8aOuOfyLH+YWJcfHG+xj8f3+Cb0N9uGf3wDld1s4/nzDNFVL
VizxlzfgNkjpPYlvtwN+E6ZM5aeO3pTMhTXW3h9jnnMDhY6ajSht3ZZ2BBxmP+o1+dKO1NJzazc4
cc6D9DQd+IQBnW+3gvaxNIRp9v7nl6qN1/3/fFZcwTL1qKlStP33FjaqZ5rKQob5CkW4YgVC6dwm
rOgI+AEb5+uwKQyHsYu2MMm4bAMknUvjVFwAa8dOu1HALWNZhFqID4N2ZgX2lt6xWImMJL7yBKGC
eYoNR708OU1wM1g1ea/9vGSAj6AKP5gy/fNfpPxuG6X+/19k/lJg9X0rvUq1vB0Yp9zRXy9I1hjC
OUka2qQAsQybg1r4YuUMpIC34sPxam08xrJdF+TrXgvqao6IStyZjcsjSo2sbLj7xyHo3XkZfynI
flOn6oYmGbqiizJfmn/6hX/VQffmxu6+ztTD8n158fdTe7fZLRaLledMJtvttv7LGF7+Z9P660eu
yYalKuMgXDfGp/dfv/CpF0qjl0bCR46wOkPTC5/pvsLwjy2QmbRxZQDSQdF6D4NI2JjWGHMLwkAk
LhKFC6Q9FIMMkRrnTqoKu9ZVGLCoUuaCN8wB2+NnBCMzLt9H8y6zFWldc18zJRnjUeAwvoL0TYJU
A3wFRQLnJKPIj+daG8OnmM49N/o9EJHXarucoZunYF2AnC75ceJ3J4Wg59pFJMlg3TbBh3xgmQRE
wg+WLir7HOJOpiTEoVR8k3bkrTVUWIUjzYpVSYxc6UGiJ46GfccYvZIgjADeyr7KtebaYxq/iVPy
+AoPNwqTo6+4c2tM2xouRNjR4vvj6/H2UicMnJmow2Nhm4M6UWYwVHnCN6R5zWm23TfESIYYH+Y5
XGk3N81cCi4WxxZ3VtCkpBfrPq7Vsg5grKcrYO0e8icEfluyq1hON3CK4gz5Gcvv7po61TlZo6NE
R/AwbZRHK5KYeHkWuiTjE8kTMsWlciRDcCsaNq1sGtzP5oTWG7DhV7JRoDf8xDnpgEdh1p0JrPh6
4Qv/y/fud/W8LorjztpSNEUfv5f/eqwMIYzK2OrkA0P2AH/umKguyPbZAuTAI4ZTznirrgwnj4Si
O0GH5vbMml8keGJDzfHJ6dw85slmhgiSKbMROU8HmOJfHv9/2opfn35dViVN4puhWNovbWFUZL1a
tbl8eDasn/DVOSW6LPy34aJzeGtf/ig/zf+yejL/t+3ii6YYpqVJomao0i/nrCZG5U27xfKBvc+T
rUoPf6x+OTQ1L7AqW4GTVZ+w+0kMl7UAufTDvkcT1geFFrwOJhZxEARkUsD8oQLak1Mlr+kXVUKX
lEmF6xsl7peEroGN9EBpPDVpMyh5nx6T1+z0pCvonTGo6Dblyoe+uUCY2a5zrAA4wcAfxGRVuMlF
wY9E+gWi9BGnPamYbxL8S7zsc1LVrpAGaGJBApr0zD8WyX+Da+yj018eJel3t5KuqoZuiJqiSr+e
4co9jdpaM6NDj2UIT4UZ5IOH4pX5ovPgJMGayXLIewRK8J1Miml4QC1wWxVMjyD2BNH8tlS/iDYL
OuwTr1X5A1oQi6F4kFyJxRJ0lB/xTOzA4rnJfNNNEX/+ZMSBZj8kgZgLWgqgU/JbxAA5cUmjo9WD
Q1GNk8u6nT6Z6yId47OLeC3wAOmPXN0dWNw93wcfDqSrMgaf6KRtTXo0oBbO+TCoTrB+Z6QO4u7w
86PsVFMdCdbIzA1deQO9n2omIDuBxoMlO4x0ljF7dgrA2Wh430KfohFY9Jf+NnBEPIMnszBQ3Jfo
qIBPJg+SYZBaIR200GiW7zJRj6nL/+C9IyWdFTqyRTJk1A/0l+Ss4NpTCC/xSzLXB2DY/ET6UHRM
sKUY8wGClDBiIt5D8LciMYWzipyVkJlq+v0RPjkkeZwIJFnfJzo9JTiIaQcnriEKtV4bHzef//SQ
OJ8cPIgFyJW5PkeJ54bXgBlD2f9AqOocweFhtMkm93Q3abixbZGuBUUnneoMRp6f85Nua0aNvKZ7
FyiVW/YuZWT1oay5dri2lMyhuipy8A/6DMmTwyvEvWAAjmYKayxmrPVZqRm26AjXY8s0eTw9tT14
l1UWoDopAAI9aSecglN+QXNqBinySnElED3KllPCNsBEosRn2F7EifxG2UYkJ4BDBouyn0Bl/Ms3
4H+HV8xEFN2UEdRYmmr+UkHGz6f0bLVaPhzF7XEUpz3s5X6/y52egFgibsUWIZuyyuwNg9+9tyr3
B2f2NjmWBmqk1/Mvh6b8u7X5/78c7Z+h1r/O9jo1Vam9tfLBxeq19Gn5nfW+XE7DDc/n98LhHe4O
ysGZbL+Of34npN9pof79q38p5yI1L59JGsaAJcePJwQhvB6YcK7TE5VnLaC7oLVLuzG1EFclKyIU
stLfPo/xeP711rBUQ1JkajUO8F+mZrEhCvcGdd2BvQYPPWPNCvxu47IQY2aWe/7uyhKMJIrF4oMV
dGN/fJy8xxrA6+Trb1fJbw5HkxGiYWgW3YX8q8gyNG5S2kW37DBgnjdcUVzL5CZDEwZdjtSHF0cU
CikmhHcxoHFeESag4TFBgICKh0502IZ7tX+vGCBVNouLGo4A28EoIODhUweo/214z5+Qb+HM+mlj
71a6JKCS4GgSFaH5L2ov2E5OjROJ8Ge2VQc18crEe9JBM2hmU1FF07h2zRj/J4uA2k+nw0fEKYKV
O3URVYD1OeWbx7q268yt2Qkn9lcCSGv352fnd30YHaihWJJJRaKq47fsX4/tzaS2zhVtOLzf3eNy
uTw3G2oPm5H4fIfpobGvgOZF9yA51973PuEEP+wafMVP6mXLvzzI/0gvf3mEEPRJKk2WhvbkHxXd
v16MMCTxcxBC8aDYc15KaSO9tPfdqeML/U36Y+wy/vVam9tkBYttIsCjwW12+RHcCe5gPjp64T+/
Qb8p2f7zkn7pBOQmHe5lXmUHA1hf7cWkm2TKpGsYGPnW6xMByZ9/n/K7zQCTXkOh8WDky9vw30+k
jKSHlEv3/EA0JEc4lx9NCIfoBvINYkpk+JCwuCxvM8OY1Eyf3l6f+ClxtC41iRQ2J/xEyhT5r7eI
QQEzR78gYWs5Gjcfq3Yl62T8KdceXE4ZoOrxyuAxa0BPd2yagdqY+/Kj/ZCISqVH9Z6wIvhW5CzK
hRXhdtZOgry01nUnZ622jxPYFPksiuiR4nfyvFDiSHa1Jyh5q53YsBsEge5MwuG+LL9Cc2H5JTfZ
JMPUGbqq2/pRYFJY3jyyIylIyGZIj8JR2nLTRwtp110AD6dv5geiMnEj77tZ09svl2j0sbKr5sm3
ceZLuSNJmiXgsd0QwdfMsmNPr2FeSQk43o9s1SZt5cRzpot66RUUBowZKSoXhGN5d+QFzUzaGcvC
0witngjeK0B5eB/rSG74kXZj0d5/082LTs5yfS6dYhk3ZE2I8X5P8grii+6teEvfqpO20unjJrcp
QjydN4sZ8iIBtQI7LMfWQD+ykOdoQjgVsrM60T4bUpEDqomrTgRFf2WzphFCYr6zckW58DgURLg0
3PEoLk3u3HmxRV6yGq4jfntKfMX2ZdrdckwPiXfKkWwQvP4dFkq4eKCpyJF7MgiL5/EW5LDmMxwu
+Uy+YHKztxkoE1JHIbmUWf/uxur4Y4Qdh0GO1xU/pACDPjmxG8AzUXJnOKiRGt/IHOONXTsQU0oj
zIM8WfEh3MlAMPMl5pkQYO3NMT4qqBEqEIjhWrBeVF0Tld37AIKWZZr0NtYeEgK+4M9fn99oqNEC
07Rrlq6KCrXBf789QivX1S1VxhZLUnfRfV4bbnPlDxdxuPI33t/TZnJTfaHB0EILZro3DKrDF+ti
5IMMMqJj8z7Sa5Z0zPOBSNn5TXMT3TXQxoSpm5PYk0CsLuZggCkN4eupM7KZiDSyrWXnyFezmJLn
JADq65j8jwF8LVURw+bOZQMZya6xBdzNaTLJrwPzIISsB2NKo/x0G/+doX50fGCVz0aawwlxyuTP
79BvDllGWTJKZIteSzetX6qFKhaqR9rJymH+jpiSvRDyYZzWhu2f4WyhxFmrh/Vgh+4u0N2Nt1gU
7P4/BwZuYIPQOxy2fzv2fzNh4yVx/1iqRXts/brnisMkLoVEjQ4SmC5pwUjUp4JwqgnrC0pKrJk+
RxtWNGrrMwWt9G6hPwAx+/KwwngsqR8enTPo5fe7M6JHXl7yycaCLoMeOycPoZ7XbIaQffWeRA+h
EZXD58KHtq2RcdSO4uPEmI8Rhh8Ym1OEuff56RU8fcYvCrkIMwaUzn39CPAGTtV38r08kUCtW5Bd
bt9K6JL9HV8jw64BrU/uiLwOjzOsXE+68gkz75mTnuoxpORCzVx9xokI8RXVhN1iLGLms+fVwg1L
guJkOI9ZyxWs03dFQK+Zw7zcsUEt5uiPpuIbmpFmru3CCePRl3uHNh0uGocnjIwmtBx4HOl6WrRv
Bk451h0rxrtS6HUOCoprhdxFjFxpRUu/zffR19hAiWNcJRST5ickjGwDetb/6Detj2KDFRC9GWk4
/OO3OyKFHWxtCn5X2Jp+6y4k/jK6MiYS9WlYJsROQBun1RFxwZYb6IL+4FQOaH2nWD025dszOISL
E2lCM4SKrn74asnxIHGQLHjocug/WVIwIXr4BSwVI+AeyE4J4YjmFSnkAaGFneMrAC7YuBwxAIsz
nlzmlIHAdZd6EXhMuLzjXARwLHiIK4u1zt/CP/wJFX4sIlQUmcIEOBPuJ+BxM+SYMDuTS8SQO+WQ
CJeDX0NUpDOaaZuxAYqOoGIdi+AHVI28l75kSxMLOgDoDaCqSBuXkoMMqF5EJI1GTuFgk7Lpczlg
L6ZjLp+Ip3HZbiPsV3/+Nsv/W/v/96vzy3lXZ3I35KoQHaCMPBcNnSX3DnmDb09iTeZd6Ri71PTF
KTi5BO3EQ2LROd5+yYfYsBNAsDk0ntkjrP5GVGTAsK7+Muq3fnsm//vr/UunpmWhXGaDEh9YE5sA
dIqpzB60f5NAOqFsN2Z6+F4gEvxMS/RYvil62muq5hN2HqU1L2s/E4LbMCHEowkga7SPVRXaGmKw
wxDb6ZUfU2dvt+emRB/FTNaYdo9tSOPN/qQKz807jLfEdB/WKmK4KC8AAaj5tA9ZarFY9qsuqOpl
ToPbH0Uk9Mv4RsC5n7euiWK/jbZdsX8x16UeGKJAAhque51l97vktqwh+iJVJkqjXKgQmsffYiK2
52d5UjlhbduVbiyu7sNY8FSugigJ7yUIAf6/EWgBp44DjdjMx5raDmNIS0YJae6xR3VRkUmWHdgs
cyslA4v/N5GemmLsZ1gYJ0u2BSA45uw2KRr/0U4SoJWQlAVbZiLGLJVba95B91WnCaXew0m2IusE
fRbdvKZioTsxIW4y/2QXTFgT61PZbSFlZgG6fxPz+kyrplW57eXtMDUfq3rHxI1lcUc3PZUZU9zt
0pynsGeyacTOFVBc4kSEwWh+qn5ToKqmE4I6ijvSvBVGuw7fxAY34UTt17iU2Cj3g8c7IMm2DEBG
99DsFRtCLMfFZnyjKSObHF9zT2bujpXWRx0xYkLlzR7d7Ul+Ib0BnQHvTUmy9/T1XL1Kuz4kg404
gneqeXvkszG33q2Hc7oRTt3zQ9R8A9Fx7D/SqSItOmEWPVcJlSSzFzbdK2TKIZ4Tpk/cKrC50BVl
mBNsBqHNe6f8KCXPFiHErln6CNJz4M6xrX89UCAhnDgz63rKi/CbCeV47+zADRAce6WyjnhVuRey
wKsWcnYSCk/BDoFqYltkvubzZoYztXWf+2cJ9Q3x+q35rDU7Al/Tseq2u84H/VvXR1U8JCwR2AIm
diI6JeyqeUoMSjiJMc89qrX0ChpGOsLTFcj74Bp9oXxzhZdHnmbstyQD8wafDATUyzHWNb5PX0H5
yWzwASMy8djQijcvvS9f5ObidnnMOoAvwi4T5pn1sbtFGFRm0VY1vJ7LkbwAwhdJyqSX/tQCXbHr
dn+7XxB8DqhCJJbOo3L4hQsIpYordmS8TO7UpDLBfinL4cckQTqD2DFf4vwpFvevBHnkp8nVaMyY
EKocAR9yvdQFeOTmKYGGRtAJ9wQ5r2yasAswrtwWBhxL84jQNtljSxY8Jsf94hW5fA/Ur3hlHVHu
sSt/YhxoUf97BtXeSpop8RLZsvhEeud2LBgQNCt0BxMtneaVV2/QyFbVzsJ7wvrlUjN6Q11KKgMR
Cjv1eiOGBvQB+jePjblxNICplIHMsaouqOsfssuPUk/RhUgCFZeyso4P8qn7ZKbHIYeFOD5UkQMh
gYE1SkHpZd9UJ5uQ9QFUk6lyTC4mu3uoPprbX7r1iP5FkrxUkSqsq2FiSCQ4QnS/TQV0lxo+HgYS
OI1IU3CVCGDwCLkfxAnVps4ucQWgYDgiUsCwDXd9QcTXy35sXhgNByerfPOdv7KTgueJnNoYaSg5
gM1SiSZ34DHfBXHZ6od1RE3YcTnmPlPI6oVadEyu9XJkCshuZ6/EvZ9HvSR1yYo9/A30JncSfpxb
haROv5Z77bvFiIZ9ivgUQHA3zccDYHrpWfLQXPDuRqg5nnKQan5FfssPO4/haBFZiiPHPCELqGBj
8+9KhvHISuyOSCynM9ycep3bD4Utd/GhX/d+8qGskg0JrfGO7MIR7eDQwSZTdKloKpudFQwMLPmp
b6AE+NfbluEvlJ3c71bpoV88z8zLXhtEA3ya6kIVcKCr49zaie+ByYk2ZpWGhScN03ahkokwzT94
K4sZ89aHwUASwnNRuS8ecxZv6wcMAqHlsHURd4pjBk/xo1/J0Wb1Hq5V+HJbXNCTEsH4cxa+lgb1
0MtBi1A+9kbGRNcnoy33q89hpqOBIAziwNuOjdxFginQWhJBYK5vX+VGuXs9PPyXO34t42UlBe2w
wW3WCj4nMTtEZTXmReRvWhBNEQanE9K58M1z4M4fG/T7JpyWkNkyk/58wWdFhvVneraODS0vUoOp
iJzggl3NxL6C7mLBKl5+f2z4NPSH26eonl35IhL5eONkG92hMRKKPXIC3vqeI3aXA4FbZtE2Fb1s
S2xu/aPuKuCnZzSoLX4Kgt6As7AX5Yucgf3nOMF5mM9UhH/uc8CMPK9Dunk7bNzkU7gWyKKWKCXZ
Eylf9aJYIu5mAlu7CK4EFtpQtzjUcugFMqGlHIk5tfi10bj/bawYDfsI3dGOWuFXJFt/xhD+d0TM
fJbT6tipPGfYXDM/G7wi9/QPUgdPJUEosONCIuewCZ6NWVk72bxGK0mZEPCowc8dOw3j5rBz3TO2
fykuNQkpNDnMI8qxkES/KSKr4OZsmAzOk32yMD9wcSZna0lrGX6EE9axnHf3CXMBE7B4/8PPCPiv
EyJrG/LA+QaGb8kmO1BRkMOH6EbXXc6J6IoCxuKk4gn8tvh2TURjIqFW9xKSOmAAaHMjfVOL9R2P
W+EotOaJg1vLQPw5D6/1Vfg07+tI2pSF+5S2LZLkUfHfujIIgNztzcvzp8ptIcQDUX9oP822Nqc6
4ZPjJyAv0ttJxBrUEXwbMUVKp7J67bgQS2qpY1FsUsXvsrmWTOLXQjq8EiRrHs+SRWcjL+7/R9iZ
7Tiqddn6iSxhGoNv6cF9Gw7fIEc4jA0G03dPfz7y3Jz666hK2trKjMx0A4u15hxzNBn31tNEiM8m
4qIa2w7Z/9RWW8F1W2qgtDgYU7rgSfa0Juz1g4Flyv9cVs/+Oz9nLKtVQRLmEtjofxIA6rfWSmnf
TE+1ysj4dW4RqsHXkwzKsYTJcm4gIFgOpdneZpCJYN4Pdnqv9wxZJOyGnr8S7o7fxSYx5mBH5S/D
yn30xfRnRwvIOQ+LEmUT4kMgPPJhnOlj8lwBTYENDZ0Jp7TYV+D15Fqle8AFv/+BbhEE6L1f1f8y
lf43zv2vqOt//a7/wTL9pFpazeeDRBIfux8iYxABWyL33Fu1jn1tzMuFU35xGWc+gYMo3th4e2W/
H9znxuMu6/9W8HI5GGy+/s2oduuWMSihgaK9ph3ywWkX/8u4Zf7fpz/cHFnTYOTMkCrO/wOXTZ6y
kL6fKtTlnrwaiUln6JJ+jGEfBmDe2CFDyPimzTCZ6yK/sCLaVOGb2+M3Bk7fp/cPre2Pso+N+sK6
6zclIeo456wJgjc44sAm8VMBGIB+4KRGtceaA/kdkoIFYOISSQy889cep2QLuhjZtcnmruiPcYdj
HEbdmRjnJyfxaNIo+wK2OQiWmCo3O64LxHI8Nf8XqPr/M4L6R+OGOs11kbR/1+z/gc+TrMfhoWcC
o+FD2GynI9EjJcDRSQxwCxKFvfl1TvAvt2R0aEvH2RyEfzQ7Gxxzvf/5EZIVkLb/XFZgcAym4Hfh
t/Efk4UwKrWukJ/KqaVwNd7ElNVWfLussJQetU5gIscOn/E9kxhDvG+3nfH1WULkpN9xvmab5bem
G6J5+BxSI3V2I7rPIPh/WUay9t+nVnCrZ/IoM1DADMX/QMPydxJET7UKT2VmgDGJq0IxXpEBKVOa
hvoL9iEIX8FedOHQU/EwAniizpGOUWITMdlO/Wy+iTSHkhse3+fGfofNGTKJt60meMdVQJ3MwTOH
Jg5gceqIV3bpSWRJ0XmGtAzXJZKbEZkQ/8HmTizTxKKdkrFJgWNNMgCD6x5nqZ8W9RZeuHREw9iR
wJPG7BNV9w2G9Huwn4o1herK0mXHprW4DvQ9t5xghsEaugVFWMIuM0HzZUXSEvZaNjU1pCCxjiS0
4rmp9lOGqP/cIMveikGDS3/Wr+Ji8flhZJoB1tSnJ6Uuf4LzQ2YEuxk+n72l6JV0510h8uEDrW3q
2NUgkmps93ozzt3KnQoO98FHgpLVzDzhRAqabMqT/ZC6DAyaTZqZcxIpup1M7HfsTOptF5jv4Pu1
Sjk+j+ILJQQE0E88sguy3IKoBsOxQL2ta6YquYjKkAFCAwllXa5MkezCP3mrHekLotxR5FWl+MJB
TRbTdU29T3UN7H4uWPSxT9H/WSpX3I84oAAKKa2o46hSXpWnTp3ZsA1hnz5SDDQ0j+T11KGXgIWE
+h97nYEhhEw29ctRVZpKOFIFIg5yHeWXUWVWEOyfuOyxkBC5xQskDLLRn6KLSC+CeAkSeGx+Vggv
KBgQLqPZqlcCrmXJPl+1GGkwLtzIlAJevWrxExZRFHkB7VdtTyhaDBvaLlLPAd5CA33VeuFxG+rF
YDb1WqZtooTrOrPaV2OW77G4QjBMttpmAtnwsm5uKP5yD38WYn6Rav2bMDR7mAS/eHhAKafXomNH
emFQ5rwy9q6xFLzwgGqICMjq5AjEVoKIq536sYpHfsS0En4XpTnQNQeJQgjzO7Pkw3DVrAbWto3r
17Jm69yp8ClA6+jyzxWS639Cb7XY0MLORlEJZggCpYw/xWcexzPIoERc42bgayV31+h35BORFFAa
GLFljE0RxcV6OLfx+Ap5WOFSfDws2MBNW6u+1xg6hjfhV5p/waF+PuAAtRi4KhZoFy0GzQQ2RkSv
j/2APN9g0BDjsYyj43wP7TH/1WqLFdbtGzIipssSPrZsiYTCsjpCM/9VEgsSuCCawiVbVJmPHhM2
TIBIrdq8ZBMbGQQ18JKL80ibw6mTJ/kRe/O/Hl4fF3OuUw5Abksf0EJfpES5Q2XDls9ZjRXw7Tsy
cqjkf7Pfud9q+D86OZ4w+Ju8jB1yMNyoeNJGTxEzZhiEMwZQkV7OVsVIcG5Ok9CvK3ogca7T3+xi
mgvBah9QEOe1LgiW3FlVagPVMGjGO2HOVM96yRulccf0KCrD3BOiy/98ODBcnv//dl5VUrFkUnAZ
kLT/QC4/zzif1v3wPgV/MuNUf+bg62veRwM3bucWb3yeJvZgIjxWI5wDVm41dvHLWGo5spLIBkL3
i9vQLR/Zz+ucQJDsCIpAdonJohKcFKv9ck0s0F7bKSS2HfqHAPLJbIOHF+xXXvNQ7wBpEJVjeP8L
h7N7mkxg6ttsvJ6MC0IsJ0KLAUEQbLV/icJaayLCqCe8m7Z741/cIBb4mE31rcyWn6mFkUes7pKZ
32ZWRyr81wsTs3Sf+iT3jZ52JKUVy0d+SKmcTsIPbYuDfT+xsmdOiPEqyDS8DXfZjuemhPFrdAHz
k4gd4QSA4LnFmrugYcK3+Cbh1YQTLRt3sq/uY5CRZE9+U8KRmUTo+H9Tc9S+dn2iDpnqyPmmGxpF
FaULCX1IK590Ian5wohOGBv0Kf4I+JehTl1V/KH/pCGd36U76Qz4cnJ1t50NYdhoYv4QHzQX3aB8
BbDhIJAZowA27atjuZ7dsuM/u3+gw00LQ5rwW0hGdxxQVzweiHwWEQb8gqPg9Uu2jAXjFKYtyzHc
T3453PrbZ9/S6SvEi5XWvf8651aDHuZcHDsvcWf/KLHEPFsIERZT1GFYPZTudW7TPZEDQ0qY0wR6
ByLAJoGLdUxcNxEDEiMXwqC1Xs/uMx/auxMtku2c9htFLbEHg4cigdkd57tXegrxZ/diXS/lX5wh
cFnmFDfED4vB4wGSyEEHPv5uWqNcvA5Qnda4wVQrVDruY43jyuc+P39AxsgYdtujqN8ZUrHZ0BSP
ixCo93nEPZvJrQJiMSaTqDR6iTGZ61B4gGOnpJzhtD6QviYaE46gl8WVqbaY4aTOgJCBLwida0sl
FY/84h0TW3x/NKTWdP2xjXUQuRPhFxmJOr5uZnggBs4N/mKWCTRmujkK5GBkItdnaoUZHQlAjRec
i392qqREroqWuRrFra0uPtgoZ8dpYXLQx3D5ziCM69gHx5NSXb4VWC0QGvy2i9CZoWjSDABP9DF8
2Mdrz9pAroX4qLwphIzMyLYbDdVpqCYHhgFdtsKUt2L0c2VpwrPgOwChIOtImeBDPeNQsOj1WaGp
amEowVxlzM9DyXIH2ScGSXDnHq2908FsI7W7uIwBIBwqJL9sGtXFF/0SnzGZpnQBeOJcBaXx2hWO
0KoZ0/juZ4aMDTd4AyEwamjOp8tJs9CIMdh33/2OIEDCdTur9p/Mfu48rPPja9Q4jQotzwzh809w
/xN2FJA8ZCPP8sZsEQ8nGsP6LFT7XhuhWBxQwMDxkWdzq1cU5wKRkR7dym2W4Q8vXRozP8MuV365
MepvckOAU1o96YqVhw3NV7MIcIpMSLJNb1qtQyzof2eQXjbpWTt8IegAL4XhDC2AbC2mX+3fGycM
xOQYKtLmKCaPB1sDzncG3hjNEicG4aT9BZ0JdZ2i8fmtwPHmKUFSliAj0UlMrxodF50IDsMZVBvH
aSfzyByZ+eShBTtiqTHYCdcpRwalJ4mAM5wVGGBDVGb9/ip2eWXh2KPMn6tm44K978+dSYIjEc2g
4QYPI+mWJp6bOCEGBkpvgAptZN2PM6K3jbJvztB2wJiudDBu8D5QV/sz7osQzEpq0xkz1vCWEISw
xHYk2dc3ApPvz+/ibj+/WYWTX0ioGIpvZ+cMp7/CpR8Up2OdAoSNhBhdIHQUATVSB5bIBXnjl2Ax
U2CakN0VgqKWL2xBmkO9S7ci/kprEuZ/GD19Ee80uOkGMbiHOjDcvf6qj4nsJsL4dZGvRiTH7xb/
FFowVazPFaObz3Xy0x0zHsePU5PAMWPvtFmCUujwfOBSwghefIDwTytflWDETnWCyGZeRxBeZdY/
kXOmGDly3dEdUmmjnWS6kHEO/FvYLG9eSf2NFAtmkJA+9fJ9aHB+v7zcoDFmiNqwPxc3759sLJmh
0RosGuyoytO79F8lltXjY0M6HsNy7iyz0Nh+IRDgoDi9vqTtmM2OmvQM0r5RcAT6mhHHJfrtuSKi
5IlDP02u+znsqt8Ej/1k366FU/CY3fq1eEuPPBQ0S17C27SG6D+3OZyI/fsbi7HA5wEp8xFfEfvx
NJmRcUAiE3jbdahRo7Ok0F6kCNaI5+KI7GzwLeoGkhCKS3AayO6CbcsJKs11UrJ/yj2GYuygLQzo
p1WwgG+lakIeiKilDuJ+ssQwO7RJmMLKesq/2TRLYgxtkhcgEBAR7XFtEJZDRh7IynGZ26BHS2hh
RSZ1T7xwXo++NyhduGJw9sYG0CZtwodgY4K8f08lQq5UsGzSGkZJt0gao7ALbkOm0wECCmQAvQbX
mXDwUQSOkm38ohgDZEYrjCqa149ae4xkm+9mChdXYL8hPqrC0IEjVBhRZXbomqntkXm1IzyyJVUu
zZbePu0xbYl0JCKmGOhKirGbneZ3yDjfzfcYYNWYuML46N4w4XeTH/hl4WOM2Ji4zFctHHns0uKz
t/7oF0dmBF1e7na8m14RB2C2HMu4++smG+NiuOAsswcoOT6xL+M0ljnYx3xYScc0ymbZWtic67hz
N2Z0Ik7XeNSE12TGxzyNr1iYE4JZIjKBF0Vosr7hD+COI177fcG1I9dTVxm2Z7//vjg56FQh8NgJ
qOBXlPYGuRL6Jd0+j5h8y1e0z9S/kHkgfkcmJmHzY/xTZxZ9Q0nOTLR6TLxdgDvpzKpdONPwYUdX
1pYwH4HxAJMSIHWGs02O9E7PD/Cdz7cCU1/X5REc65+n5cMSl3UfsBPfV1QHOpZROjwGjAOs2w35
rglZErdi48GLwzjgRYCeFIsfIOzQdLZNTDD9qY+XFxCfdRgDiUb2dLzmWSYk2qQjMVaBceEBgZON
3MGD38HVXZR7xiosKvZ/822c0W3qq8pcYbTmYsuir654gnXmx79ewnO/b0YnVYJhubX5Fzri/cGA
i2Zkzo5d+Hq93PGimHsEj/7ENqIzfWb7E2xuH8bqagLYELPL8vL6L4FY7ImfmDvzulocmDr4c/PJ
C31DC4JVPxaLENYvtbWoWXgEG7kmR7le2Vi8GpyHm930GxUoH/HtwdMmdMTdzPXNcaIvgCGMC8EB
jMg+up2O3wMvXhI7DNH6uXLJoV7wJfFw1+GpWS+XeoQrwHdXweAGD9TvgeMDD5CvbCobajq7AC0W
2wkZFplZkM+2IDGTCgEHAT6MWxiHXT32DH5ldqSsjZ7WOXDch0J08fjY44W903p7zKG90jrP+f3c
WyywOnBW4HgGSTpYa53vYxRxol/oP+xo+0P4gsGH5L5dFI7YyrzCYtpcp7ioTtBAzKjtL7CNej4G
+7AVW6h1LfWXSoTswNLCc8s6R45msHKtgMDYyeLx1A8L/jY+IWQj7sbwO9AdfCoVLsojsefmWXRi
IqHf3nmMyEFsQjzyPTN2i0Q/Q2fxiNPCjReXlXbR6me2IZZIyz1VvOdfuyBS5/ttcNvxenHlJZ5e
fgTLn3RPHMrhQuv3yiQ5/p6Zrj8YoKGKeb6zuxEh9DJvme7DumXXo6GHevPU8SQ3D9/0uPr4pDQm
68C9E7oy/jsKeAQdGoyqqRtbtJk6ZKrE2dACH9jK6PKYsuKmdGQKesNcjbKXndHGNtAgs4JUeIz5
1pV5aS0AaKwOcl9yc/1SWp3dGhJ3KsOP+G0S0m1Wxyk8ohkbB26gRETaLzLEKI3HFhAq1uHzRjHv
5650ryKrQyGHZiH+IcX9LrNEFWMMWED5sa2/cM0aYfd9jXQex8yOfRkDFrLXD+0iNkdenKgfAkM6
tMbucFsChetWoev6Zp+66zWmEFSQOhHecL+MA6M/ENBxZcx1bh8tkwPp7DgqRoFG9Mv5cVa9+osE
QyPRYXeyETL7QwfDCItvNy7rxZjPXhiQnLBbVs1FSxlLGJHVXRBhKofwIaIVJcXszszxeUKpUpOt
QZ49FAK0pho1GKb2eMa8r7MF1j6c3AxXdhlxYeOzPMUCPISsBZEKAMXEWMcAe4Vho2NTwL3eadaD
wdyKPa2yHzCsLF+0I/1xQGlTLlE2vFnZj8OZY0q/cl/dA3FPDjMAhACvPUQbBFk+XmaQ8caNZLH6
6JvVqBIYjc3KRe8ezhT+NmmK1vXY6PuNwP4usdVR/9o1GTm/ZCXrJyBiIGvVxBzOyMjZOfIQk+2J
sG9HsxCTsBDy0BNqhrVOeg1QLwvLojElLsLvJDR6r1nntSUuG0TrC5nKaeqJsIVLD1dfJuCvO0Y/
qBBnfNV9uZ3w6EDO+EHkIilmJaGANBIaVVQNM73eFvuw1RvBKhiinRWoFoGObIxyJoHh9t4Rb3sq
+FDINl3tGvGQow94UUvhcc3GKJjRGmhH7NdQRNXCjpewI77ADbDNRxfwNSEnehLYnXh/KYsRco38
UsbUitLNDJ8GfTUFQP+0EwKJVAuCrVJ7DTYAUysmgByGRbrMJo782tHK1AICsVWTrUKVMU2I08AX
BhEZYV/CLufooZ5mEIWUOj5MYnsa+E/NG36nUzPC84JS22ob3HWw/U2cnBYSrms1kuFiwj/6tZDg
IQKc5w6aQ2SU6r3DmyzbAYca8uKpSVf0hn2XOJR0qnYTnOYCrAJhE6WIzFczomErBhYUmTx2uUBS
uCeCEwPCTHP4CEn5g7sF3d18vqGuLTSarmwth6sEWGJYazFZtjEEH/muiksB14T5oVL2xWcjxv5U
/WmwqJg6RXxNgagTZx7RZ/5h4hFSHwMNpLUzC76gECEWmQc+ITOf9AGI0GlepuwFYXXhD9LSfUm+
3JlpbUnED3IwZHtxcPIXTSE+D/7wA8cqZHuCJIDtFT7LilMq62C2fcF+INSClIi5DdINSUvi+eod
sG10u5I4N5IJpCO6TI4D2PUTs9P8coczmYSN38zp6WaD73dwbEKi4vNbMTF6QrSYmmRLRfUng+nl
ndGL9jzzXzBSwcfpyJOVWq9DzmXVj1Q/jrc5zmyxpcxW7+pQhIxZwd49iPwarP2XywXBCh7C98uF
KxSQzluboboVNAspn/Slym7Atp0vg9osCBEWljUhPZqvZiZDhTezssgWM3vWbOJ2M6HAoRyCo4lB
eLrqSkc+fdSvHG9xfOGhLygm/+7VWRkOM9jz1wvt6avVImrtIVy+Zw7uLcEx7lZPwRxtQTgtYdIi
09lJ6AA0+GuKNy2/arIisn2P0Wi77RRPSS84BUs0oDjWkKQ2OUeVEV+nk28RhAAPYEOOR0Jc32z4
9TOw54SGx1bMd4cDq5gabSqIebiciD/w3EDmZxoTmMXnvX4NjopIvlslHVMKY1A8mWa6OkT935xo
9XApQIt4Ee/euRL2ggLUb49VoWRmOoHadAza8W2Sl4/WqO08BOEiKojc59N0ZBz+Mz9pYiN4+tPC
GWKDCzT+0bCUmQz0f3ytsPO4BgOkLii1QMKtPf+JuK4tVEkAZ6MRzOmw7D7sVu9fHFKjv6xdz9Rt
A4MoAs6vRWh+9eJJMHV4jV9YMMa60Llzmq5IsqoNd4IuR4YoqBoVYXCYob2t19tsFPctLPtO/+CH
lluFMN62+ZeijZ5+CZaqwlJ+r5UJHqUmLggpYNwT/wBMHFHnivhecrZ0Bl6A7YB9s/sJxzUNka9H
QAJzUUEHTy9DxiTlFh6UfN0LM6yGHjd32+sEZSfjpQ28PrSVV5nesMOK+Kf7fKXZl1P5z7NGid7Z
abfJemMCAm7wimAAGhxwHEU3ET9R8YvGF5RMbRk4HfgIMQMXGwc3RhcROpkO7J26cOakW0IlHezR
vrLOEPAM5BFkFIzWNbIl8gY5fHf8IM/0lwSHiPOjTgwhXOMukt9fklnD3+Jp/uZAwFDwuZiuhjNR
J3hNI+OEo4V9KMOcEbfiY8gAPWfmLbDU9FHhtIPS6NBn0llYZOOBEZLoEH1XmwlUG9jlKgpwuz/V
f3g0bN9baAcNDEQC7mjPqIwnRmDLpNGd3zf8aaI9TKsZ1kFWIBvxbxjbuL683gYyNMgFc82sNxn0
57fFyY/PTbqr9sOp2E1eRnkorgpnJdAIFd2uY0AIEFIsYyrbCaNFQ4tHA+2E3+KnDN4awZlhPvfe
zjO7Jf505uQTs9Z8LJv+AEC5Xv14hTk0xzdqTOWveXrtgXGOKJg5E1UZVjIOKzkPKGAeTScn/l9Z
GXxoLMeejrCUNGPyYAIVb4MNovjyN4E8hdifYSA6XcpXkG3QohmNsVPcRHDoxpie5wheJ2uh9gUA
VQ5rrhI+L0CY6QKaHzSuwVdmplA5oxsN1qhTp8LHHjyK8DPVyRQ9oXAtjMDNnkZGVz83pnQlgBMH
ZTW/9gg9sF1yK0V/UZvRieyG3ogebW42qhES9jHzeDHmjQXON80hU3COXU9fXxoQXrtICxvu3Gfm
KsJRugY2IWe8U78NPWWHWyJfxYRT6AGUjeZYnzPBKb/YzdJ7kqXn5Yo1623xN/SwTUX6ozHM8V93
eGGQ4p5rLgbqdP07JySHkoYvz3CT79wYW9TLLhxqwCYFWiAFy9kEaQYnx7IdXLZktEBpPLmfJ1Tf
OMMOpuzHGM025k9oKTDv9P73s5zvOr29HSsrPMqXz3E+6pRhZcLs4xb9hhQ/aNFFk2MN0x7+iyGU
0DewwgtT/J0m1mgtg5cTYYwllg59aJWSkcCCRPPWbhBxdaHOpRdQ5HDxw+wUEyNMY0Yv3LiYvmJS
F8NJnTKkZzCA6Q39Q3DMJzpcTjh+4ncPyOKj20LRH5dW+TbaymHKBlqqYqoDPQQyCEUNfljQaDmr
ktHaiR/WZBPvmAWIl+wGveiFGf9gdYQY4Q3EX0BABx7+NsXY5qNKWGUCfVAfR+NHrVtUx3O8kp+O
CiKh6nSyFrvcolwNP8G35s0RN+CHYTR/BLvCOPYjF6GyjvLkKN5q57VLHEBURApU5BqAArzIY69a
eeRIaBxWvUxegCFS9A8mdqHUAC9al+lCQ3SvGPJWxGhjjX9qARTNJGdqzLvliyxw2VMauyEkM1tK
qFmhTBKPqWGHjwuq9WwdcHpJQcI6jh+kfDUB5x/hsDnBnxKOc8DRpEbTOoK+la5QLd+VBcgIlleg
x4SmjlQdNjS+OL8pM9CH/JD4bk9zKD0VqHTiQzZ4BWt5shXiLySL/FZKSNQhdi3YsBRj0ZF4KEuM
Thf5wG5rDKTNMooTTcx2tEeKUShkT8lhDDbDj1Vy+luOPQkU8rebaW7FO0P2hOcau5X0V+W7TDwn
zCYorIHVbTtnd9S8DWmVrclEYCnvCXUFBN9Nt7XLxkiKeuzV6HBwHMoVbOuUVW+fJuZstC7f02yz
3QsjEzFW4DBYAVPU2myoHBRvgMT7xlfFnfI8tHZiM4Zuf4AZ7al6otYtH3BEGCSOE5+ztBxa+w1R
6A1HpHQZ4DAawZblFxtNNrXSG86sRnavYKPuiDrgj1LC5RgBcXsy6I4YPEUbOCqG8EggMGzi8dUh
q2caALQbTx3wxOyCcQZthZr+kSHQpA6aM+bMg3FK0cZGHjlHTk7mI9W4gk4PtvFXkDhReWnANPNw
FTa3qDuQPfHscGz1hNgfwOJj7ElLBp/MaKY7JKhoCYfCLQjkw+MuXRTiMm9B0irnA/E2sOJ08QS8
ZpyBTRjbcM+8feToz/v1HLkEqjpxBFKFR0nGQW8jdHjBTFwXy1JYCUAQLZTUEINWj01uVvlvLG4q
v8iNT+gwpPcTL7zPftlvBn+ySm8ZM/Rg9SnduRPp9wLKvqGQR1mR5AX7guE4lNXgpkJlWOSChzIj
IxLhGN2D6YqJTKZYQWtCuRklEKGDw+Nz4C79sx5PquUT/SczCMwTY0DT0CXsjxNTMwMcQniA/jr4
VbBhOX+B4WcYXesJhyt84WHDHI8nhMvMSMfsAp/+BZXE9PMNV4cpcjFZoTIoAj1Dlx4uIv5PG5ob
qWywXATBe5JPTNgbFUZOi+OJt6LWrwhpMQMLdO3VeMy/ZUqXUSJuZbnJoPg35NRqzAJSMqc8X6X2
SsnhFzPJ/uAeyJSRcNFv+VZDRYSrzfQUWFoaGUMRdHpUjtgG8IvO2lQFbZQxlI70MpWXJQz46Rkv
LCLnfDwngLVPbREaGnDMH61KhqkGs/jO4EP1g8O1odynOpSIVwIqEJb8NiNRJDaHEb0ONB4Dp5sc
w4bNy0SKIs6X/IIKnPYi1XxeL38vNEQsks03bOdj59Gf2sH/JL9UlZSkzQZC0m9LKdQZUWFF9YGK
Xu5WU97gjet+g52l95YsQkj4GwJ0ZqKhCRXjVKTGYoulpgZJJf2GiEz4fnMrHWUZnhLZM4QNOGKI
Rn5t7sjOPEavaaTzkiEzRBEvDYzu9ClGMAmNlP5s0WiYHWHaN7WhpuS7mfysr870QRPIGlhO3J61
29yT1MdlMUZ9gS9AwTzJIQLg87Ha6SiLmKEvFHUBtCO0GVd902vKmlmyS6D02COg4EWfeJc8nVTb
vwRL1EzWXAULFeAbGTbCqcqCPCDAW/9YSI8m+kc59uRr3orSnMtLFRmEyV+rMdN9objDx5KyMhoW
7UjPbZYvNLKV/WZ48HEkUDdWIKBIvg61RZKaHTzjmT0AUGuLrBxnhEzi+3MTLjRh88QFhofdUYS1
8HZF9B4sf8bCrxHfZVLdS366jT+OzBafYiGOusN/SQ4K8q7c8Xdfc2PGAYxSKuDIEU07Jng1N2bJ
oRadCSxzdgjevLIAwP189ToN8I/FzUSwpmQTP9fvOfLaA/XgNDNK9aQx2C4L9wllOQfu4/TaUgUo
jcnR8/VR3a6wIwoWNrTN+6HB5ErXXQCFTtdyT5qQcOFFhS2lo6nLHFlKuo4EZ8DAph/rTWfONPK9
z2MbjUkylm3iUZGcd49d3foFUbRdZvJq6CFth9J6Xo61DER/7eV02NkURqMe5ywBrIhAtYCk+wsk
7O7jx5GTdE7aLfOpXUZm2Rw71NcYv2vnITASCqB0rz5tagL5c5pJkNb94J7i8sXiq22ptgvN5rc9
gzm0G3BRGCAyQgRKT/bZUgZifdH9M4fAvMuh/jXmp/YS4S3aw/PPgKZju8uMZ2TIdwRFdcvDQYHk
yOUmbtw3PqrtHYnsRHYy9Fiq9QThCN1+cmeMOED852Mle9hPcejWgKYUKvBiACTJMSGJZ+ZX1bbB
YLtnCme2FWDaRkz2AgMlkn/cnnebWmX8g9n/gItTRBiYAf3nPTByQXmOtEnDrwmPyPcK+/8phd/M
TwOzGPYh9LW8WSmodynHPsi8r/nEbRuX/2uwXD8+FyUApZY2fAoh/mkRnqOMxO0oorpai6pFtZQC
CEYwD6cQLAxe6+Okm9h/2tRUhKXCytzhe2DQsdqYGOCvOTClee3i014zFQDt3KFUtj7Uc5gZYGog
fENu9LAH8kh7hASymOmqkf0EdnQOndApbVym1gV3ItzONo0/OGMxnZDN50ugoDRHP/KycBLyocBu
AfBjUgER7KS+Zidbzr75roSyBvwescUbwfQcFp4QIuXcZgGWTMtJv5LZ+9S1Im5yQtXqYx24dEwp
1SF0ZkQajduiXZpaT4ZfrNmEphbjbzf8LLny/3c+XLiqIQHh0l80Z6WnTgrsz0TvgRlhtKIzwENB
+51thM17kS0K3JsySztMduj+lp+L1uDJwDGJ1Axbdg8zAKu2X6iU0cliJigfJrf8EksGj58MvfTw
kjEVxT7qkrk4cjGcV8ia/kWT1/tjAQXIBzfSRLl9zlRTIP7qFI5JwTjnchjTwBU7/lrj9avoAE4U
eumZcn4eMsN21Qc4qwIzhWvGS6ENHWyNmn5krIMMR4QjYtqVmQCNEw9pyRTRaaVTEOjTrw7kif4V
6OcvcYmzEm6zfJ2+l9qD+Ttet8mqVExMYhpYF3guTNjJ/fBaOmhEjQkTLyz0fMzKCY6abVUABkwh
VCvGGYmqNkOLA2eDlT3lyrX6LHKGn9Fdg9WN3MEYUFtybHCal6dEszo3/pttyRg/3rFcYiT3/ZDx
fIfox0OC2O7vSX8NaYMHakUnXTMhoHZgNZvkDU+cUvI4G5kYp1MblcjoyBA5gjoaIjMF/XwQUZJ2
RJM6DgXHmWN5g1GQ0UwvU/u5ma+lBUfvLNfRTgHE6I378lE1+poP9rGSUQyQB13Y6pFBCrQ3BNXM
6TyqlQ/toSktOW6r1p7RFsYtVZhen9B6lTXUFvoZm/QxSHXVBRnCl/StNm4NrxUBC9DQDrGv0VzQ
tWHka0mbjzU5BvvJtq/06ERsGhT2Q/N3a/B3cLPehQJKkO1nQx/FILf++nxVpN2gQItXoUSwD10u
dCPIV43djQwubLMYBEscro4Ep6C+JXv8bg11m51IEc30e0yEFDDFD28fjRQgpvfPcZy/JpFl/7yW
m/448Z/6PcUhFM5J8FDdZDd8zbm032Ljhn+aYgg8e4OZpPvXKQ9dHOiC+Cd9X3jiPtFClbyxsVNW
eejnyjaBkix5hXh7K6sWUg0vQfoCG5TY8dj9VMRAKKt4JU4XEjwkZZsJ7GnbFM+Pz00RTwF7ZbQd
u8N2N0iYjJjih/oDPEhZpeiBcakTb8mq4hHTRn7VZk7GQOi3k8f0vVJeit5Gv0/pJkJ3VncdZK/W
K3pI47hO7oPOwROJfyZPXDndj69aRr8ZrMYpu9DiWa8TwMQKunbCTlE335KyEppVHFsaN7blzTci
j0DT/n1mzOm6HaD2S1mH3bH+DHqazYxotvoAY1TV04jKQ1Q4JdS2nKxBEO5yEcaLAZNL8nxjawBv
CqIzWZd6iJadV/rwjJBh+peP0i8qboN/wXPDP0rLQ9l6/G1+CE18bv1CT3OL2Jm9bPFnOHXX+og1
01JaTddcF/ZCcZtzJpEKtq2+ugWHRJF6Q79HYki/n2FMQZsSIZWmMnRbMrCWZWTNrfb70xraxMvo
K+E+hnhtKkSu+PMMRTjHCAdJ45VYY+HfoKD3wbkGIxTwaAyWOUQ5NTuGmU9bPVEjZ50tUDr8swYe
vqEzkFmFwzqcL9GjLf1odtVY8BBZo0LuoGdPPm7PjHJmwGikYSwOLabkYzcOswtezXAJBxQBrlTA
fHBGwiWoDCg5QAQGQ6OEDFl8wa0io0halJGtyPqb1oHYCkJ2P660YeQTXHM2NgDnOyQL6RB0VvdL
qLynbp/XfKPCHLUCayTPgAGaAe6Ifw3cXNEaZclDs5WizeuJSY0XFD2NpPkicqHZZtOfMmMtNpir
4kdTFAE0PRaENK6T7VS6qQWcJzfObq/sNufXGUVd2fuYs2gYzWRmDmdmEogo6GFjfPYMPxC3KwM/
X1W8sSq99Uz1qw9IL2bccbxgBXJnsLnOwydaBTIXa8DFrwlwVYiGMRbtIHoZNYt0Mv+uYFlVDVOO
TXKShr0mHYTP8h0feXBUCpDw8dKWeNFB/I6I0ZxQDDXfr89+rqxmRK8j5QJKq/rli8U7u0rlhPQY
MGlMQ5LVh/EOMKgo55iifYfC5fnGqAS2QIo5e/PNgxzmJ7mATVZv5vCyU4/Hu4iPWfHFQ1loO0EG
mv8/JJ3ZlqrItoafiDFUROCWvhe7tLlxqGmiYEMjgj59fbFqnH121c61MhMhiJjzn3/zXLyksHsz
1X3HmZLUvJb3wWaSnRFT8J+sSBkN1S3+/W6PnMQdSVSS24J0J67qfsxQi/LXMLhBdvGVwjeqhYri
fMu0qkZlcN//ZD1AHGOshHeo4Ha9Co6M+xGm63POhKnN/nLAost+m/c/mX3vNOQLvCRaVMqrCjz9
3i9VvuWKRqDgtJrEZK4W/Uzia98KfxMoLS3IqJ0FCoRjLXrXUJTKw3e/fZUVMxcZvP5ntP/Jgb++
L3DmtKMjfRanJ+hlA4eu2f8U7Bs3le6nWlX340P8G/SU8nu61fTpJFjVa7YHghR0RCM37lyyJ+6k
+73k0wrHeaLDrwAbC/mB1GJ3KZbsXWywYjPjkVL0DuCGQQhrpb9bPi0V7BLRaSsyhkKUtaf9A0UL
aiVxvzSQdcar3fmBo0ubqvXiyYLKEDJOubhs1u5/NLIFJx+S4FhtL9zIW/aaQXHSGJ/gIKPAGniF
1x23YMz9utWuVC96xb0ww9//7J9O1dkdUyTNYErWYkCAK7WYPgbD/ZY5H0J9BCHo3xHFc8jqeNDR
BK0Z5l0z0N9Yyy0JuCtmjHMBMVLWuC8U3zr8ru8fl//a3Xfy8d+zskEMP0WK3L8idK4mijSu4kvu
fMMryqWBUaG56XztE6Dc6dCj9H9IUq4zFC2yh9lXhsMo2zC+E2f8sg3Ze36DJr7HVNx7tmOjQZHr
6U6/EPmzxfm2uM/y0zt3uFIF452R88zQW2+YbE06U7IxtgAZhTfn31mC5nNJz8hInADt0u3WsmBj
t2ROU+9TAA6Dj/WwQejkJ3ONPIAA4pB9513cnHTsFfAJeRgGwDvl+RNlJeSHu3CBMZHTQuqFkypt
Kdzc1plE+MMvOguU2iEMleIgj8aqSfybTB64ZMFKuJp12LboJ6hkMfu0+h1pMs7QRwLegx2uGXpC
maKFMSprhM0abSv199hqrLe9Eu6fj5l2fO+GmQnzfK+xjrEicIdxu6iGsHMZpBjXypJXF16qRQth
A37JFjyXH9gnq28M9DnPA7CuKe42GKd2JndhEFJcmhNSymlcICTnvziytWygVnWQN81fjaL1BjUP
91QSXM0sIoAowC4ScBfn3Qj39QMWQOofGFt5NaFEYAMKi2r3ciRnPKdoYgCCO6lMYjySmR3oqeFW
Jix7mzZZj6sIgS+3jxCpz/I9QxMb4n/m/052CLPHu7LyrRpZyvReO0rvTFRTgxnRb+FLIEa/nO9r
eTkiE6e0BnPKtwlmo1ylTeiU0+JI3ClmQ9YFzp+qPfL1w+XvejUqGAPMX3x99RHHpFlzjdPhDEP7
8qdYFr+aw0hrpBna8bYr8TPimEz4nSeQ3Hg8b0INZijdhfszTMfQTfb4x6pLamQd9iHo+95s4NYw
pzwPJU9nADUiHAv6YAuZapxkU4JDphELdDYCFDGUCePmRJqYdBcfzquLYfaceFgOlZzIHF5+26y7
ZkF/J+MUoRNTggdRY/ta+l7LmGaK8fCa3FvRS1AHk4GLlsxabW/hvxpXKJ8vAaykz5Ed+TsKx2rQ
l7C9YdC6Y91ROn/YWqPazUbmt3SKYqtN3ILWpED65n7Qz3TemxEBAlkgbf5DbgIjFMhOvEZmaw+g
26mbgmkUWMI3pL1BNW6DTxyk6YTgpa+nF84XXGUBZ/+2aZpkXJsTzDWGDvW7isiPc+iV/b2eJn3K
pV6V7DJUDmNjwg6O0ZMetWK679xr+3XxEZaovSmveAfYPO+YhPxL2hrQl+VOHlwlS4EgGaNq7yhQ
Wou+ui2tTDJb8eZr5owmAbBDhiz9sD6CdQrSHGt2e4TZWVLqHbkzlxkcT1KRkbvfnrRGBnm5cio5
hEkmQr+Sb+rpN4ROnQw2LhsW8xLkdy2/ig4fWsjQ6aN+iWAG7iU72vFmCf0RDDiMJvBWx6y3tYaK
1XRJgfHViArCZuRbvTw4QSjumukdrmlzHENDp3ggwVIlsIZ2BjhriydAvXvvqr2fbTT6RHbekKz0
z/LlAQDRPFIsXTtv0gdtHurYT8EGyK0RuZtSOMZZb2/2lJmseAw+XilmL+WLnEcmN1dKGaGPpAoJ
s/NlQelBOZ2zi1xxOrL7kf0qTInJ2QoZ9Ay+hzdhgP+6WtrPa4m/ITQBOHYdNljMhpTFPRyxe0Fo
7KMuaXDfLs7lUdStdLu4HlLnsUmx8yz5J30PrvTlbTZk1ilOi2thX6nere6MS9XIJFKmNy4LfU5J
C8EzBUAak4cHosLpxjfEJF6epXWGo0YpZmUeiFQd4uWQNue3jgOSoYTAeHwL5H45BvqLXt67tHUI
2ZyhDXYspBzbw6OEMovPz4AZtZX3OYz/iL1GzP/AY3rgyls0JZmxt2kHhLPJI8lM740xeydkV+9p
tXss8sV7Te8AlKQwL8KwBDedFzHIRCffN/xDOGOzwdM9uIRmO3QyppR+YQqClle2VNgqLxbMYrDr
FdPzNwh1pMFJMT4+k6pE2/SJFKA4JCIIjYCZbV8zoh53r9lzmu8eMSV2lLudh9e4iIWGDsZwczGi
3scZiReZdwvUXEIDN+WV6Z/gb4Lg8IaHOCPCA6sL5n0KbmUcIZRG9by4YPaUcIL2f/3Xe/1oLHbN
+jC75Ebk9nWFMgB7TvCokEU1EnGbOlABYNyq2JEeAcgSEPpuKUyTiaT+JzYu4fHK0eV3/Aei+8BL
BbwH26qLzRhbMnqUE1T2/JRiVYhaxeIBUbe0Z3WtO1kobbD/w/LTIt6L9EwKu3i8+sQ3wYfQhTni
YzkxMejsTB6lEjY7+R8P8OK2Rym3cIxoMaIz4Bsa7RiVtYm7EF1hQcObgPjVISPiZghTyTixWtV5
N3Qexy90WPE/eKz7XyQcMkbwMOhW+3SvEtfA48yeIsRTkGsmsBKMO2t3NTlfQ0RmjGfIZuDquh+h
3qIg5eILIB/qiuMk865U/0YHl4qyF4vT3oDhVVManynoG1IY4FdN+8ruqI9l5zuwym0D1j/77DBP
ZRaA/kRlts+cCCvEYoVeZEjq093BCY25K+IcfvMrUoFGsaXLUxxJXF5qPRmnrE3Q0xEo8rkCPVw9
V2NaaHIJ7U6zuTN8pnE3Yx+gR5JgnT3Eq8JVolsFOLj3IvdKPvKtUNaeMzCfT1ITKgkVdYsas3+b
gwMjq/HDRnkC44bM918GtAzCRhNDfrM7G9WM+dDr97Wk7qjTAdUMYZ5XjzoPIuV9VhKeftQ6Tz0+
dzrYzAoWSQ6ZctGthgTcnNlxm9lzNp6Y+5/nrHVpH7zBuROPvXOhistvY4jRC2QPLB+eSZUIogLK
UauKkQhYRNRZo58nscpZ0pNckXnNM+WUqrxvboiovVuEtgc2MvNAX/ArSKKIARJHoEKbKwHL+4Pu
PcPnmo8sRJvXH9zrZEKKvt7wpGxqdsVHhKnoaX+WEfijQ9OtPoXfNos1F7PpKeB7qgmDF0v54wWw
dAdKGBW+S8H1Ajpi0oU2Atcx4+LI8wk2XE8MN9V5ZvOiLmmz8aG4+kU0ibCst65+/dM5jBpEydgH
jfPZMuqxEQHGUC2c7/ykQUfG5nTN1k80HhwgaVb/fVANQL/XjReTBp0j3ilDcnVRqsJgp0xZA7uj
lYc4zpKdNbvblGx4qtU426HD8ugTt/ocZCH6NKiisBZbs7B5F5CZ8+36nLghdc52u0aptXsv3v4I
P6g9TAe8Juy7C7CREbLK1AfoOJ/mC9hYq4FPhIf4Hvbsa8wbie/lWZ+XHi5Vhcv2L5SFN4c9xR4L
JsP7eO0NaQ6kK9nX4Ph2uhkqm4R7bEkmRJHJdpzq3OaBIxQYjJCO2er6NIccGEDy20f4kVxOvXjv
6bvCp5OJhMk/cJ6pbbPZxRkmoxSwV57jBRzi6/1Cb08zSPJbMvBVe5I+3SrOYIEYo1RP6Iak5B1i
C8fDfFJjdPYE+BOq+iLDxxioGVC0D59gZ6AOiTyX45EPO+QJzxkCjhSPHTK+Al5ed2SBcWxUFzoc
AsYPe5CPuDZQZxAOrEmSOatmSdLH6mIfPhsVsrU27ayKuKNEiplribRK2g4nSQVehWpVmlVRH3D5
JDh0bovtB88ZIr2wJSg9rGgD2IC4BOCyrCaP8BGWFbuskJiDRYD4XmwKfHLAyF6ZcihMppe/ZoOL
F4MGPLVAdCmGPVRB+/PQb9bUu+wWNhoYivGHp8Dj6f/uPqPnRKdVYfShmHiqIUJmU1zz0lUeIWgL
mLqGUCk8wzuZK0La+XKypLFHbrZWltVa/UWNY9WGEsD0oldK19Tyu8/wX983gXavpOI6JwQ38AwR
GySUrf8cPzuj35KFTpP1OcmuuIfZQrK2ZTjwsWcH7BOdClEh1j5CBe7ffvAzgrqFERyFi3BZdqgI
rTkwR1oecmj/kpXcN33wcYg9+hlYi4VQCkg+NYlP4AR4b4Wd6CWojniukTrROm9btKJK0PgAITG6
YOvtahhvCFqYo7t4KgT3JVlzaCrsMQYzH+u1G4kgpTKmzZzpu/IHfwRsLxQEBK1DvJ2rn3Mb3TTM
hgNhzm9DMQv0GSL365s2XsYqODTW1x3/EtL2DapodMI0CLdKMPPn4uYxxHalX1kibxH3BLRHvEVy
0kP2n7EIsIUYoIFD3EwLW3MN0gyp6Aqsmthj1YKkHrEuwxchu3fIXvhTLXG05IePQ9HpoWRKRT++
X8A1Ynn2Jj6QdGIcoPgdUUF1S9nGCYUl1UYMVWjFkXi+NrrHluS0/mMuvudEUKBVe0xj2e/cx5rZ
GA8UUHJ6ESJ0NEZvMz9eKOVYqhNd+K5hk7DAu6Y0k/Fisiw99j++tOwi+hMMxXjKs2qjw3BdlHaJ
1W4CIyZ8xTTp0g4ZZD/D+zC53AlqvqZZipQWbmCWYoEFldWF9+BfUF/dLApInkqLsdGpDm/rWzh0
7yT8khPyyz2nG27X4sGpQbUEr3dbv0z4WbcDC/fuy3+4S6BDo+3UZ2qA4ZtPxEjwTL/sANpmCAEC
NsasD75zUu4I5EMmcAbgDHZHaTo2W9Ts+S9yVvcawJQPwZHVhKj4UarQAcZSzCXf5oOo5P0SBw/5
8wjRGl8KsJKiF3/ZlYVZ8Fa1c1KE3Ncf9twe+o+XC60wvcwanIkgOTDd/hlF40ju0XvkDZNkzBGs
CdbYL7s8JDhSwXwjfLn+2JcfGmo5AVv0bmgPlkp8Q488SBvrusSJLCCx06n/Mv8VjNk174RtF/7z
RMDudI8V5Hbs1yE0R4yLOeTi/aIhsoVh+g7QZvtNX/iGk0lCplP4hqqJxBmSXv0xGuex1n7FNJWZ
JOwfDMTEAhBv8Sgd+5DRD/XPYPPlorhD43QSyXPG3/ma4bU+z9yvi3rW4iBiKr1SmeSi50J9bmrW
2P/Oh8k20OYPkzxoeMRYusAdgOHYOcP5IC3t7YU9BLqyIz7oK1RsPb6yrin6gic9fk5ztsceGbYL
gjiZgp+SE/5xwcHZexzkcR9c/XeQLW1GkpZg/9GyZnxHssd/cSH2DKBYwRkjRdGmhGQa6Iq9jJLZ
h1WCxg11s98Zh7t/XdJVJr05cigqbuzHsOJCvGjhQPFYXjbnhNsgXySc5m511uHjCWUioTtQScXQ
808OmLxeiAOIGmo4e3BqoOX5k1P9OOvK5vVMi48D/UG++jJ+0sq8PHLAq3M466Hwjjo/LDQnNl0o
K9D+BvglGhIqpcKSUx1URjaZuLjZCgKQyTsEoRqyDWZ9uhU8jM8vGoID0xEyLLnEQ8sQN+JPwdqG
JqcLdjxsbSNYvDAtG7/E9MAnJ96l2jU1jktmvd+hqyrGQGegZ38QiEh2ov7hhKlhLYQrMP3axMG8
+qN5mHqOURVV5oXCqAYdCAj8ntTelYKyHLpflmAPQUI2MwY4Gf5rY/uLoCXjnXrG0Pg4OHi18IgQ
XBBvlMFRdu86oajbNybWvLu0dinSE5eqBN/W0h+bw/C2gMd+c/DQIQV+zWGci2hMVmDwXe+3/Obv
kSkcoCwND2XHM/6us901+Iavf90uWTXXeI2yjGNhC2oHJolhPs+ZtQajIJtlM5otyBt8Ife4mQwR
a4+Yd36FMJWjvujnIA/eMLy7Yqp/pKYCe90Vu4nZ/cCFyeYvvwjvM1JcO+NqY67s5FMczxPh891B
gaT6lNbDcB88gWfrlHkv/4crQnANc0Yg4E+yX63hwCFi8bMEahSf5dQ5qsvlcBhohDtVEHPu8djK
fM26OLiDEo94Rzz/idVjmX4OX79fFKG03tBAowhE3YWwunGR//ituUE7EPIj9RjaGatp6MI24LzD
+djSyYO9ckw0TEPNJsEHgAh1j1fY2wkDNtWhf7pw9znnKTMpUUerD7J03IZj8cX7EkKGbl4Ob36F
NNcBCqg94Xg0572vJPczk+25Tql644rYh23wBH9CAAP9ULW6non3mn6PtG1fDwoybJeG0fs8R7IK
RZY8J1IzfjFnAEqCI9KHBcZwzL0bk6EX/kTe+Tl7mqPp2Poo2Lj7iMZpYYtYSfK1Om+Y9ZPPYUj4
V75t8cq0sGOE3lIldg1mG6iLzLdC4WwpUK5n3Eig8JczzJdn0Z0yqzbrmH3ATHWEY3rw/QHYScqk
no9hiA9dWMov/IAcKFofzj/mAiEKCMYiWEEZTPJt0AZfDdY4UPrdhg2N7efJoNPYe1AtAelpV6hr
Jk4LsJ1Djw8plvdWY2IwvpbmsDuc6wxiAoiR7LT28WkytiBIYM+OdzNWCIcMlKrujboI3+QQJh6N
DUcEaR+ZzRSFYK+tCu0ZQzPKOdXW/CxmFv4K8Fh0KPzNoYX1iQ0RhboYWaoLTRjaLqNryknOT+Jw
02+AWX4RXpDV5o5knzicHZUzXg+GNkmI6EqLGYjgj8g2y+xUcXUXIiJFxsgqrPuUtGwGwswXzhrX
Bm3OfodkjPgcolR66GlYmp5ON0D+iE2Mx0GNW4hfHVdLv2vja8YcOE2H5llKCF3GbImfAdsKBQD2
EKK2/PIcS5cIdwrs4DNvPHIL3I+RkBG0BSgbpYV7lB36aTu3SvsMrZfXh6k/5/iTkho/LJbM1R35
Y/bkWsW2h8dD4W0hJvATqk33u2gAoCgjCeI8sA54Y8pwstwvL2tO6YXMIYWeQ/juY2/QBRLVo2yM
XDSbzoByW3QgFV5F5Ck7FDOB7Kqrd8B7kn6231mzEdlqUqy6H1bi3oSM5jSL8XqMHUTOzwCovK20
ZOgjTrYLB9sbbvsVE0W8NabwFBS2zAlV9+Ebw+Xg/jJ853Bd3Nl4tIVmfAwa8CHc+G2HkPuGSyvu
AH6FErsJOSc5C+KGD8sA57leEz+5RIlgH6gQwXYWvGPMuUAy9ikZRYqZEy1QHfE8qDyeqxZxitiD
qNh8Y/SeyEw7Zj3islWfMz+pA9AcAFzMX94OnBdh/w7EX4EnCVLMH/GSAZYaNGc2vO3eXE3mfLZV
xmAp32V8RxvUKzXNHOZRpEvhdblHX03vUxNBgKFvQv6fuRWpOgQC8ggIqAyZZUq/ir+A1kALSB3h
kY+gJQ3/bdzWa827k/varbmh21u8RVDC5+DHBR+E/GKy9WGXhDkGx9LMbdxzMKuQ0hFFuD8YCNBY
SlHS/kJs4HRma9ZtFif6L1AIqkQlZbxSHYujFFGMu224t9l+buHz3wpbH6Da8Oe4B+0TVA5cIcxC
CGui7mGK46GORlirQA/SLYXIAcoyB/cC4ZUBEihQYdmfJGR7ZtNypVOKuV/sCPlxX6A3aPRY7dqa
d8F74buVnJs/CCSvn4L945OJa/IH045ITa+L64KPn1PVjFAL6wTRoGqGumjlkexLv+ivHS3kUr0R
Rc9ijE8sFd4UcLWMb6sCY1z662Lact/osNSgm2rrevVZ386TufR7nZZnPZXTkQ5pkXuhvO39xWnW
DAOyBsqpoYJMQAiYvl34uiCyOrcdQpPwDqb74zJSbgMsi0f8l8cK4gumSrAwcmO4xZ8CYZUIwqE6
nOc7cH1cbPnr9TmH5Lcqzxo//2ESlUuvDZ4r+U9L7Pj4p6P5MTAuQ3/+skq3ODFcLndv92vzAZwV
S4JkvWbRJ8pPN70wEWTYt6pS1FE9X7/YNL04Fhwk95kqgXYiqop0c52NMybi2v2GKYoDaoOHVfhn
QsaYtHiqczW2ZcKA4sVQ0IAIOp5m0X7B9hlcDkqQ/XZ40Z/Uc/ULXa5bIIN+TvfrYnFZ8XAkcLF2
Xa2fYRc8MGXrDoCVm796YP5pNjJ75XdI28nSYPpEPN/Lgf3pKBG1g/046RFrUcSyUgw7I3foSJvR
z8dsfzAsrKZl3HrMYZG/Z54KUvYkLWTgZdOb2Xq3FY1MuZtwGnaQsMHTrYwaAYkB1mE07AWurwgr
DOHhypOzahc63GOlSTwQiZkhgWaNyZvCm15pxgPu+ZF5KhG0SLf95zLjOKHatDWZEpRqjfLmc6EQ
aaKrr8R0eGoCUd9AIaJsi+mTePpxVICZpVcgq2C/Qc1IVfSxBoaakk/GLsPGZn/AAhjVUVDixZDP
3i7O4uk1HX8cPShkPM5rXk+kjxVMaRHmUlZwRAy2fuT/h2vM/HCVO3DobRq/HujrDnQj2gHqLlNi
D/tr7D+06BLlNpUMpXNmLtiqkwp7B4oCcBpsbN2P36RMFioKVZToWKxRXBOZMds72u/eqzZyIuHa
SfE5YP1imeAydDP5uCoTXVSIhCG5e+cLZqlzQGeuDtDGZ1uhKqdO+wBoMJCEDA/b78W8iE3Ueq/K
1Q2uXPVDJI1LS8/2C2xyJf6yBBHZ08DUxh+SO9byX032Dm2Bar0Yx4HEIlTDOD93h/QYIg6pDN7J
yEEDwlWAO0zBtCg/8Yy3ngMghUlIx00OxPL+Wx/I8I0GVHekHoCPoTBzYX1TTrR858SCOc8RIovi
iZtyxzOjdBVuJ+PKYGxJMQKy4e5t3s0sIHSTagU4nbbLxrclvYyNFVoTugp0ZehQrG6TQeefDk55
0sL/9RndxHSFFAvopC0ctFBu5hagFNiCtV9+pk/deBLDSK+gB+Bv1FC2DiJHFe2sgdKI2gILZ2OD
aUE4mkurC9AiEIcHeTfC90NOb/FrhYX/PJ9PNsifeOTUEhY7RaQhj2Pggq3uBAijoUxH4uBckhS7
Lya6S4ZAR9STKruH6FoF+5PGBkQt8y8UHnB0+aw2RsceNhjdWhhD0JTS0bNo+GgvnhmYQ3pfSL7i
Q01boarkYBMLLSPNTHFfPxN+eQ2SI1Zht7h4d7+K/qf/vv7yhM3nAz8WuBRcuP9jkwshmQPgVIx9
hu6B8x89oskTcLMIZoLCTMTIFjlkTPGIqoijz6WHdG/zJyTfweIeZWQw8nHf9GyL/A/wAf2O8wpo
59z3En7QnSKtiAGTReP29dDpof7k/73BKrOvsWg0J147jZhXUjyuPjTPUMOd/mccUYmsP9AzFDgf
h8ZHyTJt03pGyeSwhIKvYuxZTxPsf17gWfeo2mTumP07ZNzokyEHAoi/V4wMh7ZYHOzbF5AifSSH
a+PQ3SzFhsFfIrNusKBadcZRz3GrzIaCTFDaNxwh9B0wvoi0mcJ1v/rX6HIYbZhb28wSH8FBFBKc
P2TaaiHGc37DXo2wkac1mRKFwR7ckz+A4sMsf8agLMKlsN+OY8V/uNglLTnYYdFAMfKZjYiOXKMq
KahkcKrq05ICiZAjHghpvRTgk0SwRVr/S1YIEORg/qEiwT2Eg8r9AEm845FV+bknEL1vMHBYothv
La9bVioMECokVhepdbxwaI1ENTSet0J5zSza4pjhJrkY07gK9juPjThY9n9dUk6b1W0qhyPw9jIi
mRie8fNYQ+hRl4RXfkN9LvxiHqQTGPUmzP44MhycLGLGrCoGyxVY8sfXjheYCvQQghXQhZ4oXBhG
JrjlXGxExWwDuHJAd8QDDCz54fa78fETagnkDmcQ8qdetmAXgym5JhWKb21AOg7kFq7luajTAPOp
UjDoIT0PrYQvAZU3a8nnhAWzUYHqlKWM8PCzVv1hCtOOE41X7T17jngJgS6D4SHDlC75HiaedqSa
AzWZ76E9PAUq7qL8/W2phRV+mtj6/l5OteaCBBEHQhOFHD7P/3YKNERUu/iMzzvcXr68YP8s2xgX
s+/2GKMZTUTanDOB/Mvk/2uhh3/1QqVd5EbboGdC8GRo+AFi9Yfmj+EFJn13q5VJuyATw9Y2oDZg
MDLxqshYx6Y88HLmROocPOZz5yxLx6wEEC4UMLeAAFo0wQquS5inAmWqpCPIMEG0VUGf0/BxKF3I
5wq0BGgKy8+BK0hGDXUmLGuIcpgskKRs98kIiB9DtCcDhRvj0BHG9Djz4ZrMjJkvKOSi2bNninH+
DEoGT3H2nn1w6OXgfDivFFpp4+bT8wSMEE0zqS/+Z3EJdbfFFBB7npWEcydBj6/jkGpPfA+cv2K2
BxKAoQD+08/YsUyO4u0EA0z6a4B8cL0MpWU8mdgDwgp4V+hFKYWhRT2D+xUFRiWSZIvZBfB7RsYD
1lpiUgta+QQeQfhWxZhZA6DX9iUBSWSaDs1nMARZ4e/q9svjanpP7JTDQMi1oiwCKweAmgBASYlo
kfcLlS0doxhKKioa7hLFOYvqY41DTcxx3khQFArFYtn6wwPEQevKCcXJdgUGuppMK0F8OsERNq/h
mI0axISTvSUNh1OEk8PBEyKVQyRyFlIRo0qGjDYJlbPVOScaGzNVmLPHx2Y0rf/03X6hu6wxq7TK
jWYuihRwk/5zsEPJbqjufoFAaxg8fdrNHeT3qCINTl4xwrSShtaoFRU8N2OIUqaKEENiw1YwoSj4
M5cyjH3qad0CiKi0rpdQPbeFydBJmC/cPQ2gTFuKAk5zoFeyU/JPEwbt7hESHB7yKBwM0R1tcefs
FEdVyTsFAMLwEmgJHPcLjrtm8O9sBWH8tf6umdpnM5QJjAnXvVcFODdRjCDDefypxNWJlhcpC925
dIaIAvx0W/yoFmQYSifmgacHJQSzUArUzu3pLBntsuN6rQvilrLCp6QsXMyvyKwe2ndgNJhm1uBc
re7nPUYyJLSWznfdrxVeeftm1Uv4X2AA3YYxR0r5SYXDhzaYXExhSfhliM4ILY7iQuBjrMKz0n7E
aFUMRQYbZGDnWwcDUQbPTdG4BHufYVhN/TaHWcelAXeN/ZEPecl5UMb7b2+MHRsRNRRe7UkXEMWO
r4y2cHIQXTC1WdyoacRs6L2e+PuIMnVGsQ2sUbA5gsYs6B8gLXKkzUZPDp2RhQ0yO9mLKsM46W7H
wTFidFDa1Ji585giMgF25xaLdQWVx79M63AMsj3i8KSc4jXAYQHr9svhTISUzeySoud2IqvTXPO8
IzFwicD+7YtV2G3Sw/2gpNEcEDC4+zs+pBsNQlxOrNvPeKGCNWWwII1Vbc6xVtqdUbp4e+ZdnKZs
sGwTELPMfHEiL9GsIaIzFlLNglJl6FLj8B5yP+nLt2iNrccUjyEpSZPnFK+NobnihjxjBrPGEiGm
oRDEwyjaYeRrUywCRuVcTzJMYNzRPTBPk+fRJKT8B/jBDCWQbFGfKW4X8SuMhA3ra1eLNgy/SDkH
wspNuPThpsqMhBayZlT52eiJzcEd42/I304BkgtzewO9eJ9vbusxFdsjSnfPsoktAfPkm4fRzbR3
nxanwZuXsYRGZLpigL5mQHzGoH1Fr2LQC2ZTWuacDBx6jGhF7btG8Oye1ox2wEdqtA+L+3SfXFYM
JxbVFEobar5BOPxhkwqqVBgR1qhVUbwPAybOOibpXL3wiNB33NqLatGMRlSdNhNM7rRMdbkagCgq
LvNaVrrF1EfsiQQcWshMWeOiqGdE6t9cDWAL/zFL2PkNXM2dBJIBroQgz6ydSzBZ1zM2CpKCNBwV
zFJx6N/yJxRKD0t4BWurkZWlj4eLz+6ARmGyqSrgEGV+Zddl/P8Im4/zmDBEP72g89VeO/phlY6Z
1MNP9C7xh10IuA6ouMQSx8CtC76cdU9ayjqzOkK9h8oklBXjZDB/AwYsKb+CN8hkABXOKVB7qXMY
EC2v4BVNG1QVKDEwRT1SBrwhpdZ9iaoNeu6XtTGioyfIzIJi9A5HiA919D1QX9GwDNLPr+BWIGGo
DX2nXLlZgomdBcDWx+FaN2/OmdkTaQDnK30SG1UWSKxRrCJRrNym7yNnkKknV5PIzfo88KIroQlM
yx3VI+jPh3OM9s2Zj6dEbE0puh2mK/H/5SLWiUyhUXUkTH8za3tKxU884zbOScBXVrwQbCN7K8VO
2+4sUUDqeItrUCMo5+lIhiPvC7gPqbP3R+fLBpvuWb7BhIj7wIrDtCJ0T2yLRko95MF46OL2/IlJ
t4ZFAoiMDSWb4scneZeKU2xNy56hDUSXZTbjXY5UW9T/pHa6nDgWfbgUvMwtmjmroL4j/hQtRUqA
1N2es9UyYct4T8YOACC/D28Z+toVq4pfU/kP+xfAw+AsjngJjOEvZY09oeCm5kX0wIAPEIhVAuWl
sNlcXdVBGuDaPRNNOhhoD7XBGA12PqulmCOH8EqI8WxOImdVSpCfwH2cF3SmcNoleg8xfllzKFHN
iXEJE1n+IIY9xzzjLt7af+yPO/O2gUeZHvQ2xhqgvno6o+a2GcUYOlXk7INRpBphqAf1weT0Vewt
XAGX7CqXIAsQDWYEmpXKDBk4h44SmyDK0BVITLj++Cfo/tYcuq2DJtSuwwfVPy9wALJobL9rJRGB
2JBsuDc0E5nBnnVonYmRXqgj6KfJhoADqfrK9uNtR8xmQXThePgoXcWhQmIvo6bAOI4542SnMmpq
Upc5lksoH6whWGEx89R0DFmh8XX3NPFFO9zdcWMC25Eooalpo1H0B4LINeCfnlBz2Jg2sHCyKHeO
Q0hq1ZxRTAhYP9dOYnJwFpQdfSbqaaoQ3NyAWzg66aeKo/CvXgwcV0m4J0+OvpH1ov0FNU6fCwpZ
B6Lm7I+678jLz/idNjfnp4kef1nYE387grzhMgTBMVcwicX8pYnE4ODJCYOFGjgiZBa7RlydMm3g
vSBA6sO8fbyJKnM6rWKo2HxbY2Hwk89HIPMvACA0nzP4jj/f+brz2ykz44mDpUz8ZDC7/azJZmJW
jPdueb5O7wsREfBxNSjwF7+HD3eZvVxyCkLA+I4ztmSn3kcQ+K8OVDNUFjDiEZTivBuNbYg8a+Ht
ipEuHYxIYBCT4CE40Bq61D+ZuYayIqMb6qfA2TacB+OP0QGdCjc+4fwXXUjhM7cHk0SK4KgsAt6/
3TUCs+lcmfMk3VKYQOm7EhnLfqbHLHkPFT9sJ1+KdReDGVyRWq/x4NBSXL2oPqAxVL/RWYQTU90z
eBiz8vCx0jxYGDFYO1psOBJmf/5jQozL5ZiI9DqoRSQi7R4gfrsoTt0UuKw1+odVzxFjPeZ1LwTE
0OwC6oTZl3EMhbNRTu+uOnf7VTKAuoPt0j+rFUgzYms2TxrkNDZXm265Q1PytoT9OZYYoPlrAQtg
yzQXuhPNqxlJ4AzAPcy9628HvHBCQB/j/xLos39HC79dDQA62XzZzMVbaXMERrQggylHghjzsZn5
6L2RpFfUrM22nyNymTG3qzMDKgOnKv8+GVLgQLY2FUemTBrTvz/ogwTGzxbUGKc3RDiYXNQY6TdJ
b/O7fzcvsPeoGwDecbhmhiD8osWbRFGEt5fMhgGfweW8qfmXLJ7AmxElNUc8d3zIvhZEooYiToYQ
a1x8LM3hJLS/qUlsIRTHSXrfPDeVldxiBi+0dv5sQJHHJrqFRUBM4RFah4NEnv0J2Hw7anjl8Oj0
JxvqIMrPxe2n8JWduutOsInyzgJFE+0NdjtngWWyl8juc8NPyS0oiJ/fq7tEJsvR1G0FEsMD+2kx
HQM21AXeB3QBdwSr1liPKbeCHvANHtVfHl7Y3Wj39iiNGbJhyq/OCAWkas4Qu4w4h/iVVkZb5HPd
4yVUq9nFI1yXi2HWDk8EQjA5hSqbYQRcD1eGK7UAGNjM4LVRaMGcsy9zmYw/5UNpuKZlZUfHAcrF
5EsKCKtaMlJ+YvdJx48BCKZg8GacjH7nzfA186RTw4EIqcTCGUxo7g/kymAXRVWtUUySCcknLkTW
7pj8uSwepzjIHNi+qZ5UgSG1EgwaWC/excGF4n0UIeNKkIclZY2N2cd/JJ3XluLIloafiLUkkL2V
t4DwcMOCxAgrkASSePr+onpOn5muqawsEkIRO34Lf6rFvTFUhXl1jaHhXshWXP4TBIb3oD6h0cOd
lOZzEuQ88lP48T5TrC7AR6DCNHcLYqAMc5L32IhGvRBwngKY02/DnjThk49N58EfzWe1KN2tQzL/
OR7OHtLntA85JpL6imXpmbW9bVkTJo8x35p3DpMD4UBuA1vwcvJEsmldAPTpAnV9mZL41OMA/J1A
8NjIeyAkDfnWKPEcUjxP3+F23zk3PvDL353Ua5gjAhf4pIaIty6kfQBYY9HiAgJu942U1f8auoIk
fLqcnAFXVxgCAF/i5CMGcZ5seGIKE368DrI+llei+d6eeYQGm1x98rFD8w/fC8xtY1V72IhrqmDx
hclJeZ27y/gHQsrIMFbWlbNm52aaYY+sY2B+pvwMpheeHXWdQE0JdyBbFRqTEwsQnOdEd7r9NX3H
vxHJmL4KpkfG2miAGvPtyqvSeeCXu9IR6unr66ZMeR0aqeH8NVxYjh018JzpkGr6Wl6/cfWSahPw
QjlOvMf0kgtKr56za37n23iwo3QXxEiQSazj1Td6/91SDn2UacwbvjAa4MiDK2mp5BUXDIIA0MNd
kNjwWZTDFmHRlmExzKlQChpgOOQKFBCI6pJ96dCZ4t4JV7Eh7WRsOOv3HhUgpGd8jZ7H3Equ+4uP
SEZiu9+hMZ2iHZTCbi1nECUkVJv8DI+leMdF6YzirmCA3Wt099GEj3jzTDJOydsrUKNe+bBIFOS8
whMiZWdum9wcSAx7Lwn4XCk/yGKqr+Mpe4b/ZhEqaYtfzFwbwxplycycth7NFd6mieQxni15fNkX
HX5QkjcI7bUVXXy8JCfa5d1+/pVoWdNe0Ju9Y2lYrn5/2/S56mcmTojGPu/N5La8LR8oo59wvIp3
J3294Pg9Y+xAYjVjNbjIKcWap2o+eMeDRgQa9AlQWbOQznsNvrq0GQWo3bIBgwKZJBNOS6Lu19yE
4jtckFX6d47OFgLJ4ADsD/G5huJAlYevgPvWQmzm17T0NLZsrbTzVNA8r56NlB9BEFFXt11rEqvG
q5ZH9XpahKi5RlsXtT9h8IOApAJck0ZmuCt59nXUKYtxIocQumtBkqFm5CH+2FOAcSKuP1wONKhf
ApsfDEqYaJhLoD+yJ4oNAOkBu4aQgB74Th70CtnzEosd4TSHEjkXFqISMCo0ukjRAIkROjiseUQP
YOylu2usN6HrHFyWQRcOZDZFucy7Y5OP8bL/BPCawSA0huwAVkO9ws/L7MZx59D4u8UWjb+B13Jr
g6k65ItDiL+c7OYcGledKhVqKeIVryyDa0Kvp7fdEDZBg4XpkK5oUMViDWZFEXWm0/94PNBnpiuO
eN5gvhpoAjweW6BtIrEf4x2yvj0+6/kOjJq0Typp2DohR+FtVixYBnhC/6DMIjPlwT0jDJSnOqUp
vAxOLOjHiUbZI6lU6O36KfjNiFK4ZBFnnTCI/qCQK04EoSThMk+x00eIJ6qlNtHmtxOv+rFQolW1
b/bYbqEuoCuIiudOPSmCO6y95IPvAe7cEqFf6oX5RONu9OP85PP36mEJiV6QmG6udbQ2VQxkH7FO
uI2PKtqoT/hdWLLYmXyMjkJzi66fEq8F+Ly9udEEULlQ/jQJSBEbhvhxJXA67EnMUYp/D7H5eWD6
RNt19hM3XO5tTfpV8EMF8jeo0M2U0x7L5evx1G25mFwXnFiDK2v/PPqQE2AkDZ1jZDWxxDCakg0L
/KX6ymdsnv95PLFQfpmg36MLNAc1kKEpNIxdYlgnovpTbEaMtNUeohNJ0XlUTQFOoByAvDeIbA3Q
9zuYxVIJcd05r0zab7l2UVnMG1eLCwE3CsqP/Tnzllv/o1JVMPw7Exnsj7UOpuwgeQRStiCyCQub
29BDSiAQwxDqFt60zER2zZMbgNw60uwMQwi2wj1cAyngCjZ8ewOu7V3QwsUu6lTib4JNu6ZoT7Gc
sgioEr8WNgQHmhZRQlCm5+kd1cObNUPcWFrBcKTs9ewOO6HKeTgqkngl5kEML+zNdP7Ed+Y8/gTO
AEQgloHK6c7z+l7eqcpAXsZQyDPIlcbnsbA1/hkOoEBw1LqAMy6qCOuJm0LJJKTUefD1D1fcNPir
UfIpFMS8Zsg0Y0ytXm/0ulAJ81pJYHb+ro0ezJq8844c6jSe8Md8gndi8ZTmYy3DAsra73F+CMVh
QwHVfcW3XXZxab/HJvoODUwSdkyI/ilzyVT8vyoPEDrCYZ58XGqYrIO65vzBKojY0F8US9Wh0IDT
QiQ4bh0IxhuCNbgQ5zX7JV4xRA3Bc0ts5uyadLZm3wJpR7hgF9W8AslFTrvsDVn+vhnDqs9Be+iB
uFhH5tH7mDDOB1WxUHjo9syhAUdFPDn57FOdjZFy9LD39/OuSRX0xr3khRhy1WHs+9tm5h+OMNIz
ccc8rVV8BTC1thFivfAZfr0uuzAD8wg5pMuQkGyG7Hl84MwE9P3Me3aaJyl/1IMenn9jzi3RWXmL
SL/797bviznZoZFyus+qRfuxa6rradkgbUq23g+36TC/WufOenH+/KyP6VTRNn0D8UX9qDBsUidF
bg7Zkycc/exJA5Q1QpiAt9ruiDuuuZyfVGgboZ2hADySoi0Uh+FAhmvrxxzYzSMy7KTR83LlftxP
tQ2ZfAj/Vid6SyzmkOm+5finawxSiDocv4pIE6KYCN+/CKF+8w1JGe0TGkwhC9VrJPfR2Cqd1BXH
18DWudCepI2ZYPrOttAxTKekZGZv0EX6UVF3cy+u//TpAMPYgrPbfjEnB+2qDGnNSu+01J2K3O4m
TgXicqjowpCcDvmTOssTMxDDB20BuEmRzWVSvLquqjTP8SxtPdTiKFnZmmEdxeBK7C7oUJWRh5g0
AKBv+7gqvVUKqsp/MInQuLMq8b/xg7Dnd/jGuxPdfhbWbZ273Q8ZPGuKnhNaFnqjHh+xxLfixNgv
6BeCNLqGCu8KKALnI6oN5iVEgK6O2vc9/wWK7RHIRT+HkHRFeF08No83D4UBsDV8O+wDoueHZhMb
ex31NZyhmWAzX8kLLIEauh4YiIasDQTD0SFuya122BkRTXZunfCuZ70e/KB1BdSG09zaZxgu/h1h
bucwRB2YL50ouvN2vlZNlN4Z3FBOwP2NaClJUCB98PzxV+Mw4uGbPHARoVzzlfS8My0iKgLu2oSG
dRF2e2cwokEk0TCIrZHj8lK+M2q+ZEZg5Oc73bS2qP+TcnaemFMWhan7eHZDzLC8dQLP+DmXIU1j
JHeS/UBZ06gd8TxxFE9aT3w6uXdBrkTILoZYfIJIDgZO2/glMsuflWP/IrfYHhwIg3j2GMSpBe6D
B/+wIXbR9+0wNZhEztbEKWH1z64YNUrMvlXwiXbfRZ8LJfMSJzAcjng9nQhuQBcVsOi+1qeDwyY4
8TkuFvdEnlZMf+njxFNCvML6sefk6zOu1Y7CdoBSfQ7d2wQB1zYmB8N3SkAA4WEtEyU7D/MZa4qJ
lhBl1R4gUyiiEpYPPS1CTkK8oNDro1aDmdznDfv3/oMfoe/+0DFtX5GGWdIzOD+RgjPDaOgNpyrK
GsQUqn/BBtn5BZ7Tz/pOnCrvCTnPyD2AgEsCMTCfepdbxg2ImecGW/D8uurhwbicDEYSTdqyozNZ
8/AqGbWRG4WQWaHJJ3LAeqInkL33x5MPvZjqnzBfI/0QybmnakjxDCSpRmKR6eAxJPBl/h3RYOtV
MeQPBH1vph/kgzQkHpieSoD5Cv9Uya0PcAGe+7cA6/VQmFlb/BalB+fE9as/FVwiyu/eBF+Ocmgo
rZF8QaD5qPEWpg/U6aK1ltPz6jEibJxv5f2usSJSBgl/IKczeKNHY2bm3wbfVG8yrjJ40Ph7QW7P
U+k2e0iT/mf4/o7LYrI1+dv78RNiRcdMCq/5vvHkbRnAwYlJTb9hU21/g8C4rNs7CjYVpIJvV9sl
19Wb/yOsAPVEYWtKoMC7EpKiiZJK6e0W5+TLbAdditcKtBNz1jn83eLbL6mPSOQM7BceGQy42QeG
q3CJuPlmExTvqAL8hQBj6+THJ0x9fEYOx/rioshS4Xv9OHSX0s1ulDl/Qgre3E4GN9pXsi1cieaf
ZSJmbL6Boo0eW5E6tX1HIgalZ7/KHUEQZFZcBx7foWWKv3r1BT4FidHdRQapPWaXgXslA7cNeJE1
+l30AdCNbWCQoIhWG5Oz6pQbhcDmI8LMwc25gOQuFYLm26Cv+QpWZGBBgmEHXmuSpvWiaJrh8rbe
an6fS1jLt3coAZAvQUfozABPn/XDMHECx7wdfpUnCCQU+yCjhYW3ybsvyR5d9kcGfCJN1Im8Edz5
YJ9DTuKsQhEI/ypuJwI9A/yxHkDNHKPzgc/fxX2EjDwEfOQKcvQmb6p1IPMTBnjgNAS96YeDl5ZS
FRxXUB5zA4WY4vQhWyC8/l1pAUj6E4l+WzYkcU+ZCi3wa1fbORo6MTyLy9A9RRE1QqoCPdduJKQC
fFxICiYAEAn4+2dVgdFXzK1C9V0g9qn95xE8gN8pwiYRX3h3u1jBaU5SvptnMskXfUjX1r1gHPM1
7+6SdwHG8Ilfcx6qwVHhycIdoAYmAOUlUlvr/Ankszcw7UE/7cF0BXpB60ugPqJHHZQ74y8fYmuN
fpEONdRxQyU6DVXyfUGEArNBwh08G7hAzSOsoqBkmJgFB4yMDbPIFIsVXIDOPIB2FYd67XyeduNx
PINuAb9T6l0vxM24RhQjrIyfcFcj3YK04+jmEnq2djtpz17o5hYx9CDKN+7FfeeXFlxIyX23MzPb
/eYKL+TmUUrC/bTn3IQg8ekOFhUT4mEQ/ZPbkNKJtGcB8E3aZ8L3gfbEdwrX/khF5giQa3QZv4aP
dbtpjwznAKEKewZxQq9Fyzypevyj/KmQj9fkdSK/drABiCTRc2JOCtEpSs/mdfq4uZTNoC8xEED2
p587fQCSR7Itqn4lNCdMHDJoAlYHpL4fW2JdISC3vk8IOGQ+80FGlNy4CRWeVaCGgMyy6cEl5P8j
RPlcEDjqgZweIZ5He6H5sViyxBHxA0GucMGNOLrNDiftO9Qg2jnKBM2bw7mcCVS0USs0f0hHSxDA
u9MdDGHR4/Cq0MK8RsU890Y1pIjo+8SB4uUYf3BrQy2f54DcVwRxwhs7EGiQ+BmwfFDzTkmtvr+P
TOgyjAdgzw1pqv599IBDOwc/ZsLBBKIMshRqrcZvL2QQDxJNhY2Ypxpk8BOwhvmVjCBELIfbAchq
8o24AAI7YjpBk0ZNSKgS9ehmHLpCEJrpGBOgSvlEPyCASNhYIvQbMFj/U9wNgeK4X6CARNmH2jR4
Ad/SGsblVaAFz4QxEtadXeG+AyJDByiut7Z8QGbBc8oi41Sw5uexlJjcuUDYzOg1obXbbeBSaaAn
0NWtUQGhuLIrZj+/wnfLX7SkXMMvhJvngXS5LyiqgD1g2IW1fxBjGjCNp2QBnzkOEk2YIYZwcM7j
pCLLp0Z7JkR5z5TBMGNXOK+Nj13B5KIVzKmDsv7pv6SPfcV9h3TrGrw5mzbXWCY2D7aIp6SiEQRR
pmcwFqL8+ViYculIF8kCsHiENaV/S94Zr5oJKUATXHmsHjP+Drj3EojaHFHYDtVhVBFL/deggUTI
+w6VMtLdY42XS+GWiwCBtHwR/PDA6F9Qp8YQJYyj6xkpr+Qfn+FwCQhHL0S9d6APEdjiJ67wBaXv
+SDAojeWGXdJ7vIpxGnDgQGpk3uMCcSGeKM+A6XGTRKjX8CTQ3iJOjEOPdJ4NkWkzHF7LsHP0VLx
Rs+IDNIWFL9jnboTMXDFr8niemalT4Y2vo+oF/1SLZZYoQRpR82RgAsRiENc0vA3eTDe4r7RvM94
IiPdXZOrASXDZ4OEg3vmw/fnvsB7CV3cFaBd6OxphbtNpWCeqA/sbXwsPIt5RFxQAmbEgipmuJxI
LTOPqBjgjNAQRhAYQXuzho0ntFfonNnMy2G9ywPk9Fxjz5T05R6WXm5fY2Mk/yO++dFDVtct1KYF
i3nOIuAyBLfDODgpsZPj6WUJMlrzAAgovENahGhmVu/7YRn0kBaQIc2s3Jty4efHx2K3EXpGVAsZ
zbWow23lr3TJPIW0KNhOKeeKRFWM/ZqLSbh5gHKzyOg0YzHDFgrWpMPGjcjr8MIx33lYFpAwoLYU
lG8HuodeGtxKCu5zjT8N58eLQgRfhZ/ktZCpgvmTRkDcYBP/VGj2jQ2ynWAfT7URmweCm3n1J5yt
aHzC+1AIlupjiRizm+WEq1VUal993gMEEXIEw4xLAUQ45gopwC/7t+DQkqFxEOgS3ntJIR7nKsQ5
jyzwAsRNG6HExsAcE7fTR27BLIUIulsRNgeoew0kT4ZoZLyKBvE7a/F+DiZIzrIc39tzWCUIgjnZ
Xry9BQJC1e2liEIgrATzBD/JsYhTRnhv++lpwH6Sg9LcUVXToMd5Dq7KWqIJZ1MkO3gFGBVIDgcy
Hk8Bwb0ESkh0Q0VEZw6VGH1nds2YYgl0hQHqOb0ZQmlbHRFhZJGi7xlAOip8O5ACbz83fICXVthL
RLQqZuyhmfYymNehxiGPxf85fy8F06dleVJjOZiIPTFHcmetCOtDq4RM8J/9Jfz6L58voNj7MTQL
UUAdNvRe9v6EBPF9ZIB0L7ufaYkGW667U3gQGWzqmvbGyvKB4UvAuIX1GtM0TOhDUqPlmWgRFx0j
fSXF7r2DtBlxX+/x8gfu669WbZm+4/P0x4UrKT35r2V0JHpYDtuxhksCKo3bLSHBLCpTaH7AJleU
XIwAKCeV+9i1yXWN5JIazmuiJ+aM+wmtw+M77AyZYHPDrZb94WBGgXFI3+XusqtOWMFZ51inbRxc
WPQd2sGDFucuF5iwf7rtQLPu2Hq8B9cPCIraKXHY8JL17aRqk0+baPX4RddTrgwHimN+M/i522eo
0gJJzOmnPajXcVfQlTK76FH1WIFzbhFefobcyhpqnM/Hpmypfs64ojH5FEWAuwopZXss51idwnYE
k3D80HMGAm8CKED/kafIAPhZfhsMBAFeLI3cFaYEKF8uEx9rDdMGKP8lzmEDqm1MVEfxi91n91no
wPL0lzb2fcUyOvQIuIHIA2trln0x9zxdgZyifVuIRiR4ARbWPdGyElhScJADt893NkZz9oG4z4iM
VlUMFgpwFrNIbV8zQe/0Nz963HmnOGu+GzJJsk/MoOoC2iTiNMeLCSrOvo7TTKLdtPZ+nnKqE6Su
QQVVEvRoXbmIXFGsysQVxnQKX+3fWhuCvET6VB61Y+wUB1LgNte5On7Ocbz514RmamYfLeizD6Vi
ZiK5C/Hqk7HlucOOT1DuZX/ZMotL/jaVpx042QvA02A+EP75x8xg46j/hf1xNWOiJcmCaA/ihB2C
a0kRKD06kLN7QoMt1IaWYUQFo8lnv0Ph6lRaCzyo9tBrOPVUIuloq1o3th6yPVqPPuGMRhb6Ihb9
U0dMJFor03qza/KWLWhbtEjJddrVlpg3UQxC65jpmfsN2WLOCK/fsUrxvrAjJTkYwYX+OttkSZA6
wEROoaV4z4iiFB2m31DzL8MrtNtexWMOsnmbdDt9RHagjEzp1I4Q88fbo0KmJqDgJdEYk1Yl1yMK
gRVSNIFBlr2EccUvk22quQpBkMjdSGsDlU16CWjBGYUnpzDWjSo2k4Kc79v+Grar90LG0D9+HX4z
kc7zScmujgSSxw6L6OcmSq90VMUrA0Jnp3/cBzSU4p8h3EEdkefAywJQQNJC07Hu5XXbguosG4RL
ZVxCEMWo9Ju4wlHZrum7mvCH9LADXQF4DC4efVrePfnyXyOj5YboKtSS7ViCCbuM8lQefykhjhV2
swLZoN7YJBI2MtgTZIzz2BsudAxmzIJ2WIXlf3wd9TVhOgSEJae7PefOD/xHdyx2uS2DLY3kTlyQ
+jE9L8tVTYlsJE3+PaDETOKvgtuKi30RqKNnAqQ0RK88rAJpwp6GHwQOgDPdEYGYg3Vfdk2i4l9u
iav72CPPmxCDvtugm2VdNa4RPUOF+bc3fqW/4zMibtRHZ3TNgBm2mBWh/INmX+2L5YIdLriH6gje
ir+mHb8JrYT13c+FG+zsEJBkyc7D3ZT8q4robc758CRrrebs7o2vlB+xHaJpQ7POkaaTnbnT8+CN
uRpbgCkuNNAXN8LYHB1D3+9AbDXp4GYefK6e9I6wfyjKXL0cK/AAzDZTNjNcBZA9vTVGjIPIk5eI
ZkMarDq6vLr0bWNp3ofnym9uo77psSveORLzNn1m/SVx8myD0DyEy35uthGgZsHmfs3wtxoTlk4T
o5oFafsx7TQUu5DDYfd1oFMRjG3GOqfFhR+fLWfcQOijeIYDmqrUk6usYeIsUQQ43R65MdYOjNuX
4AYCxmndWtyiwUVy3S6gnJ/ZW0rOuv9Fj81bTOQpSUc9Ot2CXCfZz6Ve8IPcClE/vWNvD8SkBTbn
C+YAHZeViZOuGTLA5VzQuNIhO0+BVKTKLyM1Dz/jC2m/gCv1HBikYftAcA/jfIYFe4Fjf51760rw
QJKjD7wHno7WurTD9u6WZLmqZCxDcL3wZTEbsLP0MsmYKPiIH0FJL8B5tkXWR8EAybIXYSR5Gk4N
4LAqF/oteGmWhPa5nHMzJdSPLZejM0X0I6F6ORLXnluPv/r4mqNCAGKij4KVU6Ov1U2fshrpRwON
o2hWOWPjVtv4THMDmbYLjSOeA1jQJaD/hs49yPx7Mn7+sf89ZL9C3LT4RL+pxuo7USd+Rse0U8nN
KwVCbI6+3KjAYLjDcxP7+6JEG/Ujk9C2dT9lW3kMKUMY9lYN5M5C/7vPJJEMKJMqXnkvTPcfG5y2
WvRMy4jI5qJMKH0eip9LEibDHx4ZxDeTHzc5GkZqFNsGl+BvUBzJGmnmBnQi0pNJOyUtj5qz1hkg
Bg5RRE56ZLDN2vi5J7Yioi3C7Y7a7om6i2nN1Urneg8e/AL53l97AsP8PmNSTiRo30QlPQnbVel0
f2ekMli6Dqr7wRXPkXudfQ2PooEbwfzT90Zd3jiI8kjiVIQ9BsLB072XZ9ruEtQJqWz2c/QBTVGd
3lLabU/lrBl28yK6Hi6Tc7AljTQqx1/idqB7zRVtBX+vkIaL8JvUyEbgrU4aZNcbAsB69a1tarKz
0n5UQHmcwafrM8dI/fEH+EKnjA/spajHo210/VAPoiCyIRBQib5s+sJaXob8RW/AhtN9zPvax2sO
a7dTp+aIi942/XkaAA4KSHYqVNjD2+mCrnO7Ye8bi/016CIeAuB4MrTC0sPbjcqHeT4cICR5G96g
dn5rIp5lKGhWKMp6rPGEF2zAgdYMZdE9YNSGOjgOzrZ85DmLoPYDQgXnbzJKYUwKIlh5pHOc2d6n
xzMzkrmos6H/ElWzFc3nUa95zLi7IFukMR6OYbcF4yMJzRwL7+plNXDfM+EEFO4tLnU8qaSG+ucp
ndoTDGYw5zeqpHtoex+Le98xreMSNEqOjjBJE9YvzwK81XN1XsI+YPajVTQf96Za2k9l6uLB5LeA
n1RWBR/ipgxXvi6u/fh6E/m7P14kqrV688JeowSlhlfIQjWxHAh//eS3zo9PFAcBbzk2f8XPmTag
x6IqQul4OMMWsL6xv1Pa8HbPU234DiqVOWw7ZP/T14PwE13BOj/C5XUGOHNZEJfFZQk16A8OvDx9
xr0BntGYP5F4/t0TnW3MBIGCI4T8G0yNze8gJv82YBoAHM/xvUW/tQhshmt670lRrZDGnummXCKI
eL28rbzn0zCq6Yn9FjyrVSDoEShb037wGMG7ozSV9lI8zZG03/j/X7yz90TG9ORNpweXZm/oOGt6
ZjJ4IgatEGDhyHJYZVgR7nYcXxQf01pMFzkiKCiQmB2eSxm6Mu7NtxWnhXv7+yA/BTCKnhhR4Ui4
y4r0CELKfY373AM/eTtHGhN/5wRx7Jm20/tGCl4pdAbamWv0GN0j4Vfkd/AUAK2QmsLLR0hz5XW/
fGpj+sQoCFMjXwYLgvzVV5bitwl+SPPodeSCh/okZ8oSJootl0jBTQEY+gVqG5IY+ZWYVd8AcnRg
YmnzDwdYLGZPsMf516NnEfSETvDLTuBmBDTx2euc9duM1i4bHnyMLo69r042XmiNk9pdNw55bd/d
OwSXctcJ/jOustibfLTiD9vy/3wcO+i9x+QqTvPT+I+KLcDByaQFb/H4n43mr1IkNiPqIRZwnyud
SxgjZ9/2QmIpe3B5Z2u031AWQQGqDctqXcdcCjWSiMSrMq1UdjYjydYiJkdq0LiucE8krPOEH4D/
fKwY3YRFwWFjD6BAtU2XQSPyFXHJUiQpkA9yGjRWtoDG5ct7CcHiDD56Ik14xuSxysCMvlFdo7Z/
7xmZ9HW1LPAL+WeDXaEnxGo9JDFIIvznK8k3aCgo9Lm2tkHtzPKBU/MIiXONKPh271F/CS/DEGow
OFKYzaTqQ+IM0A1Chu+/c1xOmy93pDzCgiOmqhEf/mNUjILbiFGN0ak+Qppgf+01Ib05NrTNv8Xt
EB6c41jAbM5Fi8GLqzTfs4HKQfj/HRUiTZkCJ6vBMcxdrBCI+VYsIcgcWJ2r256FqIVLD+kXN0e+
If3kkeEPixepBDo6GgCyVNk/NzxnWzaPPUH8RBaTEsLBg9FPAGD8TvBZWdawQlB2evFQZlyQO9vI
GpfCHsQjiwZJEg8f7sAp6iQg1p7hIsK2XyjabwRQHPtMaM4Av1DKU4f9OnIRz/i2bTtxx38zgmmm
Wqyyp5G65P7L2Ce2nbxuHIb3qEA1x8sm92YkATa66GkYluZvNG1uuTFpC+f+iQL9+GCeZTg7ryR2
dCgHT8anTyfdCF6E3QQK5D7OW3cw8PgqiexZUDHYC97Rit7tYLsVg1hnEaAwAK7YIjHJwwEc8lAN
vwSMhEJhcULy8di345ar6GMvoPiOyzCsESwRohbST3/xgHAP4TEjtSi7wMCjrIrMOXSHDWHQcaOY
/SaIz0gMVOc/nrafTUZT69MXnXdiVPw1owtJskDiZwQG5Rjd73s9QAH99tQjkPbf4B7fAGRZ3YUI
Ni9K94n7EcoerhGUCy8k5qYLJ5ZTStFv02Kd3Vr64vejycTtEzKBdQMV49qA5Jn8Nlrl5IzDVCYQ
Q4gbE5CPDAnkmPTcvXy+/kfmBEkKiEEe1rkRf1bDsMVbSvQ0tC5pcgzNnIBEiuHBhTP8e5LNXkbM
xXyOXCdoaEWOReZIueGyog2NRwY1yJLTljwtZynJ81BB5EoSrRKcARiVeX4fGj9HhSu+LejFearD
ZxNigON2OicZY7u1G2I+rnGh4+2mcw52VmWi5cZkftc9pvjtV7iCg2qwe78ijs+rtOo4RF9en5YQ
8xpfL7T+7PRz9KJ154Gw1AFFwets0Ld0AQe7rGttXHd8LOHjO2yIvutv1zJtQY0SfG4jKFyVA2vP
ANFwM+IWBJkRlfQE0DtuWNxieLaZDHg8+1iCUFX3+CUcqfhC1iI/PNQoq1chufCvQnBMYCxxb1y0
AOtpFSH0kq2AK8uCJaEADZO7pdgFTadPqg1shT5G5muChZMzMZ2tI/VRnCOKRq2HFRBGgiaIe6Cr
XvMa9RrnqccaMXlFTD7fo3YZSPFH89hqLvYR0DR1xgTPmc6E9bS3E33NFVwd606J8gTBGN6jrUfQ
+iU0gBtFkhXSAZkrF7MaxSt+DzyMLYXSWEfXRU4LNt8i/S77PUYUmAeBpB//5U7gqMN45rciyMTq
H4o/OdOogLfaXwg51cGi/MJBDZC9XSpN3CM7apGfwFnzzlWJANbnzXrGVG9dyJ4vccdC+iJ/LE/K
9Bze8UCT+KSMSYvfNHMMp53H3oN9s9j8YlQR4Kw8v8dqTmGg+S/qC/uPcNJhk33tDcAmtA/zK5kU
uIlIafziMpFgNiOKYIjeRCRJuuS/5HV9VY5RTXJdaIb5SjjJaDnA8IWOaPaUrY9/cwUhcCUWUBIZ
lBNVJOe/hPeDkDsE+8RD9NmIhfcPyyPhA4unNSbeGCvbYEH8EQpoLkx8FuAl4/sQE1mMDgC+kE4J
3DoCnaWOd6b7PYRc3G6teYU3xXmh/cQp5j8F+YUG9Lerh6iJh2/0/+qYzBORC9Ek3yEay+g7oYkX
tOAyum+2SHI7FD+wybFIsnmkfOTwACzXrw+O3EwxeFUOT/4ABXmJNQvPOQOSElTcfclNnTKUyi0j
meYiKcdBJTBu0V0171Yi7oXGFmC63FrnC+oroTM5QQmMKtCn34d4qBjJZHjFi3PS2MgZe9gVq7Ew
5zBSo3wFu+MgNWwgoRO5eGSP4Af6dwQLovRyyoflSfKI/0oRJblcLw37hBFuiEEZiwiDHKeUt6BK
RpDjnEzTT4D4lJsDYKk9lVYA5Yw9OGJmIp/uMtY8mR8QpjEUsit4Zwqr+SZDQS+qISOmJS94nZ4Z
coXE4id8hjJfySyGZuA1hPAXdjXnJCHNldcaCvELIBk6abeJqpOBppL5+g99LD/uPahGZUqVwALZ
SJPkMVtVRGAniitQbFhTTx9teaFZTvALO1404FIF5XASXX9k9jCjLkrnuxIUQkOQIXZGsh/+ERCx
MFWSpYKBnodB+ExwGECnipR2XGFMGxFRDlj5Cc7n3Hp5JhIvr2AYeoxM5CYYNeEjqgR1IDIDg93i
vBRtMfLLOpHuxscsTGk4oNBKQNyiMBX3xhaZ2A1crvS0jL70gBB7xM+6leGIA8XGXyLEVCKnBLu/
wmvir68TugsCaPaIqyhYaoZwdvmcf+L+hNmLe4cUof0OFG5Pd3elIjqk8ytVjtxOUaVmeBnY3rh0
EU8R6SP1D3QvVdCPA5C43JbVmBhQYGUcPWD6zHipAn30sfhH5eSkcaGi9yLGPfxUuH47WDPuz8lA
d8+q3ypDA2mfFqFNfiLb+DgGteZvqKS4e2SdBRRVqTQjZXRNDBCmM/bA4pQ+G/+3TVXCs5GtbmgW
IuTjFSVuN/o490k3/UzbIctoJq3Os+dQPFk3D1PMPwPgdcITiB2XwtWsI7dQZ8KlCIQplp4q90UD
ga0TEEwyVcV4zz/QujM8M065+ISooDmVxa8EqNjPDAST/E7UcVIRVZDhwC+Aw18kfaA2YzexJTIA
8PUz8UE72ggQYO92OqoWRBUhsW/8XzGF7yS2KkgNeE4BnTMSUqS9+C4+s37y40I9UrAiLVbPf4Kh
sRGTQzLNsyukSwce+Q64P6pcZBAo8XfinDA36MxsjsPX8ey9aA9g4Jd8yLftSMGPgATRL1kCEgpq
cpHIceEJs6q9kNTrs15Qy84Co/0GuB4RvXjyqZ/n+IaI5J6MiqOCb6j/rnYfvxAOS9FWFSiTt5DF
pGJyA1QTSpIzCsXr+IbOsPyTom/SsnvjiF8oPr/H+P6MasbZ/l5js/wEJNQEaBUXgEsl/H+Twjhx
TcbIB2pFAgP6Ydx2C1084CjmtPQhfJ2PPbtadPb6TIT4RYOHAYmjjx6LAj5BQJc8BXfnPs3tBuVk
nshjDmHxznMeWUvCdVKUPEC66gxaPOtOj2Ed1uNfiNYZ/4QxeXEvRcHGDR6jz5q8+MEIDiGjL2E8
M+Ni+Nn9VlwJHZ16Gv8V4Sx12X3YLxpCbcCVsTDVqx8NC61nzE2MoHb39j/7+1wRnqjfmKeEhcRB
cUKHO8rHRgSXhLX8MqUCXuzs2IkLAwwEsJIZ/Zo9ydqEkUNMTMM8X3qAu0zwNM7OOGdEejohYWfR
OINg5jl94WxD03ffdxyNJOGLQ+MybXtBrkxNdWz05w3BS4WnkmTINgZqUYQ1NkY6lAi1nTL9Iqfr
B6j1ERF97aHYnHU2x16gggDgrwVIdo24ntBdRhgT008oiWqdmtg+aqYBhn9TxJ/Zewr0ezYZTlGC
8ygJj0DP0+bfNYuRAATIcpEVLeKpeBuzBtZQpJLxVRCICI35aLkYlRR9u0JT/MN5oY/R4070EPEg
e3dH8pyIUKicZYNyhcOGVCiSmALYZE5Cyetz7msTE+s6MefshNALkcGWrQzhB7yGRXleivcWDTBE
PTfrD4kiuNLYQX+rLePVoia3D90pUl2WF8jpnyrz03ELhqpnsOAmcNrqvDOK352+nhnIY1xRYT9m
tf2ct0xSeUMsEVsNNq8Dvx2ah2LJpIdP3FHw1cCW6C6/f/+m/G9zLLeReXiS3LUkKjM1Z61ISeL2
OBWBW8K6iuth9gC9RxkTCYcYHjG/3nVOH/UGoXec29xcoZSoegxrUv5wn2CX82BPlOF9JYeQsmj8
/76C0wLq9G7crxYvhL9Ppyrsj9+5vZHJ12etF7OID4NZBXwGprPf0vZLzFfnnFUSqdwCZey6vyd0
n2tsQOdwXPGZUdRG2r+AbDqOMVjJCTwg74e+ALwhMw9CATsFVR0GdCvuICgiVrc6rihVg0Dgt6Ge
QAyy23Q74ayYVwTunxqnl50BkAxL90F6PTiKV8pmZ72nCN4jMupG4Eb/kXZeS44ra3Z+lYlzLYZg
SWBCo4uEBwmAtljkDaNY9N67p9eXpdE0G8VNRIyiY/fZp7t3J5DI/O1a6x+fu/OMjOXBzGDUsYCp
+ox/D2Dq0E+3W4wrCaiOpWvfqF6QMwG0Q+4fbRqzxqZDXQzxlMpk2b4T04H1/awAUSF6RjScNg5h
y46RwbN0Rif5BI+GFiilK3BIyR2vC+vCRgiT0bPRPZAVo5Qzl2KeYPjhoVtWsvy6buhTixMlTBBS
6aYNdQv8/7V7lUJejhYD3we3OJpCs+obVJPUb2gXwRpHvOSs22LehBSx/VjKdn8lO35o8CAu5HwI
y3h6zRiv6mTbh9qqfsZwr7jDreGiZ8Oq3IlDxLLLL/p2G8M7wxloUS+FPUGFGnk3uns2TTNC8rNn
t+nBwSSoAFhLbf9Ow/vz2HzUKpi/BcSUfa38efk6NS+ImirDbXaISe++SIJuE1zQ5UC676FCf8+o
wiOav+Lige9DuuPeWw0Z7BXbAfuKsptKRW4REBL2lYfkV3BGaXLfo4HuE0DMh5VzW52n5k6UZ74O
2PPiX27BBTWnCsVb745M3NmHAzWFOijjOLt+G0+l3mqdnqpKhREiTKckHQRXtXFBgPmLLmA8/GRE
zozBE+vuGUozhc3ufmjeYpVxxteoRJd3NrrDpi3HQJoZRqsdWneABFRTd2BmqBPRYLOGVhW+O2XD
6r6+BtwGFTYgUJTR8KMDjxM1WzxAevq+x1Zj1b7DV3RG9JMaksEGhSvGgciGMYKrgs7u957G9wJx
2ZDrUBkRNZU70o7Qd0OWIFbgDwG1g7qDsQh02WkFRTLNON93QudLB6Ijuh5UAh0UTaEXz7tGUmnh
rzp0UMuk5MLuyWO/+2J4YCT1PRCbqk6IrIMB7d1HNuhQkYZ54c16u2hVo3xAk//IbQzuUjCX7m/1
X//2P//3//q+/ft0vK1vV/fpdvNvm/O6vp1vTsf/+FfF+Ne/7f7vL0ej//hX2SzrFaVSVlXb1DVd
tzWT3//+as43U/60+j+up4VxulqLRUfNZoiYBJtPmBN4csgA9HOWof1p+jbqAdmR7JbxZ1TYGAoQ
VBD/aDBWi8FueLoWGgrAhABDJvtIYytPTDewQkRXOSe4+BnjkkAm73006hDzYxqDsY8qW28aEfWh
eKxHhhS4AShfgjRCu8znpqy/tqjNrdEK37bBupB2wfVyN59q/f0WaPrvLVA1pWJVVFvTVEuRv/+0
BbepZmm2dtM6Wv/jk4pvm2JKhPrWvEa18OqSaTgtt3FtFCxbeb+spv697Pm43i1XD5bdua77eagl
WfnDjyx3PEVv5dureeD84cgFIW35j/drq+aLdy6rdtlWTFvXNVXJLb45rh+l+eOqdKp0j6tUP8lU
fJIerCIlk2rS/+z3/baU3V+5Wd//oJYcNqompe8+FnEv/OHMn4osSe7Ed1n2AF1LfCiy/hDpXehC
8FVExH/Pb6AO1J57U4hfcgRbcxksnYihTCD56mD76nhaRAYMqvWKj+K+SL9iOhth3KHqnbYI8DPK
Y4jNVnp0wcGcaohvDPgsV/+rtxHxV6fV+ODBqhMH14D+dSrx8Ay4kWVPKmZOFelEyxsV7KCul39/
vrKm6JVKxbIUyzLlxXo6NXv276rNKkrnHh9mnqnXsr34UJyF4SybNpNdsUDH8IG0eO2E/Q2YW79k
WtmhtxmVnfbKb67DKZnntjojvaVaU76Fugam8ZDNGLR96F2/AJd07sgBUiZy0Mdp3lDCGa3kZPR5
rIeRsmPcQVmS2cJH7QJj1LkNEUYgHcRTwObwGcoLDhp5dTA+7qx1GS2odNwYJ3/ozT1k1q58jbXz
gIEK9zuy5sxAWfjL8YXZamINWHHptSu+6Scq+k10jX2mua+yLWWuE5zWq7PjhsaUrLxLeIL+I4cq
emNywZkXc24JTTXhQFJdJovs1Jp6l020k9MijuMtY9cC00J3pYQaiYT/l8aIaewg3H3GwbZtIEkx
7tobeJuHeEtQbcjKxY355QLwAX/yPGKezACRp011To+XJH7QWlEUQmAGzlIKSyC9gln74jzVELeI
N+lGnPkFckNkV84oNTGC84GaSvfmoTJmo+5BmbOB75jcUDBfCO/IHK1dM6C5ferfvko3Z1a9Zkz8
zc50+/YfmzYkGcqFKjnHHiekDGEe0dmKWV7yyvtKewFsbyAmDdI8+g8ZCmIUI0hhwokBP14Jyb9Q
X0+PMCHGpH+oP4LPBWgM5jm5HZHB2XjHWqq0T8mir3ZQxU2u1KCBpYELRD4abET70bJJ4tqP7/1O
opeWwKrc1bZGSq/35ouMvg0wFXo8/GxCwBmTwogzcPBNY4q0VefUAZ22BklWGrE2DZTpN5mMoAxG
kiN9Wnld34db5lJ2C4yPZr4wfWVNNRTLtBTNUH5Z3MFlr2oLa9U5+PD+ZRB8ihVcM2ivCqOls/Kx
tldjgrdPu1Wd6c4GpRryKReG6I4OHIS2ihviKeGX+JKwlpTjflapZvsxJogyzzr9hOadkcjasX7w
ro1b7wMGm0gOqIqXFs19c4bA1Dk4B8NTHXBRfPe0yf6LdvZnRQAhdNZVNhpA8FWMquXkg6jPOlCt
Oh295MNqQFGgjMmNllrASPkA5n9wxTdt5BaXNQjDkOU2TFWZ0P6ed0uAfzoQauH3TsxvShqeRIxm
D83JLsxJpE2/RRuCSSZizWw4htaLaVnQcTx65KYn/4RVPlM+AGzCnML+ee/0D1HFCkGMMCmM/lij
fHUPmjtAEOG2BmyDntVABsuLkeqvj/QpEQ8oKXUjJvSmIkU3/uHe586hN0RtqBXZ9IyBu1O2Em1G
rgiK26Pdw5/atEgAVeygP5/BFewidFfE0XLpO2lu/1DPuEMnkUWs4PUN8vYF0yUANX7NEAICSQHe
Av1Z1MFqCW3Qu4AnO1cQwyPXSbKz4qEn8MVfd0MbA+bppyEdifmdnIjpI8pZh1F/NrqBWD2DLSQy
dQw6vQyO+cIk7kW/fKftq8DAlb6meffKltMHE3QUQxW2MoE7r1FHE6DC9JB2+wZhAwe0F82SE01j
DolNrwCbymz1lLjaiZgLDtTfv/HHGddHpdyqB+sE+L10c9S2YaUJVZa56fACBAEX8gkuOFRo6KCL
4CpOgrjkHkU9kDZHNjIg32BRgEI//8to3+ojhEwkJ8xy3KuZ7mby9IRHps2jr9nnDelrMZxL/l0P
t298ZPD5+hAIWg/RbBrR+Nbl+UJw7jxcxE80jKCdVIYwVBjUw0zBeWPv7FogUcBCe9Ea7Remq089
+hJhc9elJQizGymnBehXM/Y6sWwpE9WbyDychy0JufbmTDCTHdKArkO31qNESoS2IAzeCKe1Smg6
2/UwlhPREWRMESPgHwBB9blz7zHwrPqYR92aHJU0FylKWnFrmbUQIUxLGmaF4r17SmagZtN5Pe0A
TQZd2YrvaOmRKExEt0vLSso/dev3umiuOw8hpBQUjD9cO7JpfjqrAi0DqxQekskZdQB0D1uOI9ev
w8REerDatftcKg+/Yt7IbNJtVKutqvWglzo2VUA/pTseoEG2rtVgwgb8fu90FzUwtCqzZBYh4UPt
+AmtV/SONWcVtlrg6Ow61p0kA08afn3B30xbipBTFqutwQzZ9LjH0zHWhamkwqvP+PvQZj9Q5qwE
qbfvnaN0AHMWsgD0uguKQt6KMW5dop0NUIQAIZB0FRLaTMLGqBKBE6FI19q6nofWGGQz2/uGnwYh
rVZq9HbCkRhHJ+2J7c2HiVNT5EBF75TqDnwrqC52Q6bIXqdM6WXLZ53hea7VxkhrNsKT0+kxiQ2F
sJJ73IUGb4SjGTGSnZ5vrctXR0M99g5fPTq9i+H3sUeKq7I9BwYD1pwYmYd4Juh1izOKKFJOMUCi
7OxKJquASqK1u2UqA9onTj2Y9uRnPjjhx3yiCwrKvBOCcRvRLe/d28zp3anBx5AE456H2ClKUxVR
r3i1BVEhyN2uqAHeSE9IzcRs0dnv6TEOtORODN6MZ5gD0QbdJ9+1RYelIucaXYcNELU7QYK36s9d
oysDRs6qPMhtOiEcyxgojeylpk7IF93wTQCmfV0sp0cPmeJmJ4VAFNP234H2n0xAXoQN6h0cQYQq
96jttCkazIUy9RBgjFMdFZfD3knTeDI7u5SOV0FrRjmIYrS8J53LV3zOOhJ4kIpaxRHN9qCHURBR
fVUNaj3PI8ZtxbHjzJo9XpJZBEwYZa4gtdpo/P0I2FD4YF8bL0QbveIuxq0wTR+ToHcDKZvUHhOu
5pe+Dagv+hwtBtoEtZpJLERgdXAYchOPRvSTG0YTtaUu9XKntoach8kUnIRUnhspVNkLeKGFCTic
oXse0z44sd3aaU1/waMzKzwK6ke2x1g7nqC5ua51l+0jgwp0hzN6ka+1EONNlVvMeEfvEqubdMez
DbKeLUO37hHuFvu/E18H0ZKDX+I49ViVwOzjMfD2Z6K43iJNJVW1tKf3E04QlazKDsjoJj3xBGMh
Y7Oa1+VI9i4fFqq6itNpTd0q/bNG6FzIlQbO6HqQgJqT8zFqyP/EA8AR6L3RhuMbCwaWemmnwzFy
+Fcp1fmgpmp62DoaEFyXqdswRy59LqwhduKEXhrf9gQCx65XILCf3Ckm5Nwu+bpOqXk9pJxIK4N+
k2dKBbY4taotanCNgnyxor1KOAzVrOjkbIqt238nHJujMd2uVtaj80mAciSIYML1ZjSjblgJh3un
LX34I4RlETA9jNBf/rsNE1Xqw1G+xxcFY8PtdmsPoGGgzRDzRuhw6o+W4tP9PLkfqKw4E44Wcysx
n2VMn+3q5FJk3UhvYvvfx4G29f6FDOXvFzIqm1l5t7IfJMBXEk8DwBTcktqmt6MKr7vz8PpFcBPr
MPT7sx4iKO1hBnPbn8f800CJR5hhpSpTkDaeER1i1OqTGzCUeUSQL3rofaKCrP1oTQJa+F7Qo+1t
MGTc34irQhaZzapSNQT3Q3tZk7PQKT9UJ2HrkUiLzyQRqRJHKx8SBT1BUHi0Bg+omjGd6uy83w/j
9Qe2DMM0DWoyhsw4nzLKk3rb2afrYt2pnqElOrM6gWzTBlUJ1I3l6ds6CFOUSMfbc+GvnToGXIIX
WucBE32ggPvcUdvZr7luJDWqd3JCBw5HYeXiZepL7aCs6pZescrywz49qL0/7m6L0/TRuTpnj4F5
YjgkwBHCF+T2tNbhnOFu0XqW8oZIeLzfJ02ei1zJqqz9Wb6Suwj7jVlWT4a96lATj/bjVW8vJxPS
eWWcfZ3xjKSIqxCcPCg3Mi5KmEZKPX+WvH8M9UUJpaLZtmXqpm5Ymp4rAOz0hzJbb09Khy7ZoUbo
+aDIbVaDi7hMbNNXKEK/X1G+1/N7U6bTrYppq3pZN8qaJs/P07ZvTGW6XCym1/ad8ex+mUP+hYZa
0e7mP+7PKhZ/vWqyj3q+IDgb6PfV6mJd2yQdgNa3EwWggPtoX4ONvxo4TR01XnjeU+nBmc7C1Cqr
K+XFUVVx7kOr4HHUly/99Di5SzEt6Vt1d7dvpNzVZBD0VdfPgnGAddY/0tB9v8OFq8nE9WmL59b0
NpuuWe0zQXtHTKuRYKUr3Tekd5xRQfH1p8T364s+vVzuIh1UfWDaFfPW3rkfn/0kippjLQq6Kc6m
0XA/3r/cr4pV/svm7s3V1neb9aZ8a1fdBIQsuUUbyom/7IwfIhrUm1FQF14vPR1FzPrhsks/OwmX
oug58tl/7jn0nN0/r/e7q73krT8+P5PE7w8pD25aqJ0GXsDQIRQrYmfSAPFQDeEuhw5MjPc78avi
m3+CXPWzMi2tr4OrwU7wmclHjyLj7Q0hC76eQ2ZUcv9/j5aeu71TU1MrxwVvXaVo6vWXMtMUsosW
f+leyw0LdrnwHaX5ejrKg9VlVdJvHOVqsouS4cbfuILUplYjr3OccJMUHjDVyJvE/L7mTOJ+uTfW
twtruhQaSK6T5OQidFUR0yP6hWePSs+04iafwAkGDCoV2fnLmFCt9COmxGaRH4zrvYvnCbSGydel
Tzk67Rv6OqC5d15QIzmj3ju5VltOzSOumXp1j8DUuYuJ6zi163e353FkHGDe8s9OnbSLfHRMvPPl
ASZhGC9T6xah6nXCcKSLj2TQBz5OReWY+onb0HsNp7PauF9e77IMu0bmUYEmS54FjY+izyP7Km+u
vp7ru6wXV0tbLEpK202SDbUAxATQYd+FAW+0EA59VkJeupGEHgVG7sdPvFu6/PfJuKgL+6YfLZaG
EkwYmUVol48Nwf56TqsVVo/x+/v2K3TlXBiqpVboQyhlxc5HNo+7sTpfqZW33SPVD8aQiUhJqFvs
KcMqhmhTm2G+MID7CBvUS73YqsZewCkYc2TJCGLSZJowlI8caDFUWZ1Go1RzJ3Y0KjcbLYdKQxhW
6QKYAs2wIiv94lP99fQ5p3BcLqdH5cR+VRO/TVTttZcNEc0dUXO+gHOAhgMvcRZh2Xu/bfoLQ/nX
wjn3sLIG9B1WPwv3Ex+wg5g32CE+U8fz7kRbXJusHaSdr5sXx/HkLBqzUoGt1PNRev7b5bzG9KSV
qdTyEEYCJi+S7IckWcJh3kX94RIHGRymAHm8Wq2WTh0eS/F7DlBk4YStUaMo+NNfmJjnPTFzzmO9
NEvHq6Yo7cS9e75/2ImhGUZb51a1ouYsi+qB59E5imE9tc5ZK7wDxT8XuTBNXpHcFfrrKXIOZF1a
2xtjJ68QBVJcWLZ3ImLfruhSDIkHouXAD3c/it5elX/vu3VzTsRYqgtTe8xkNKTQY1sjXHL4kFBN
yFnvD9+r2OSvV8z5j+VgetjR+VKITeA4R+tkPHcC6hSUKxqNsOCOqQVHPd9N083t4n7fsqFLQYeR
jmFQp/hFkRBw7PsXU18faFM1Va1i29pPGvbkGDfm47Iicr+1aTXAyd9lYEOZp4jI1Cy8PVDLn4mq
BdO+vyy4Spp0f/mvR9iO/WNdQuuc4S3d9YW5OmIGq5+fLoeGiSEyRQ9EL5YxzxwMwVmMCl73lfV6
XjRnve7KYnUx1qtbe2EL6HkrHxGYqtlg+AOaQWgXI2dGDG/P/xtexnheN2e8rN1mfjDug2v78Dn/
AO2iIdInp/qKa13LTG9Om3u3Jle0vrWaef6BY472YcHLv7IWzw+RM173xWJunpd8a61PRNIY1HUF
MTyvRjEPJAbAIKXodMkb+OYb54NbZamWye6nt7ZNA/XCNJw7XWrVOzO4Atpn0YnKp8LSOGtaWQeg
UCZTsHOXdL69z2xb2UvX9JmVnaiJ2BQl6JTaZgPaRoFDUpWi9eQJf7o7lcVyerjdftYDOyOye5pl
6wYuHdRaTFVTkb68vUTsTzTnwbhcC+q3uDsgsGPiq7O0ajDI0AZ16t9Bz3MOooMIGpMkAVhO0A6R
Wc8IscnqaBKmlA9FunUdqrUjAFGNyb06oWmahK2D43VrDiFco2ExYXwqRh8IGACKxfXvCo6xKt/o
9/f8s8Pyej298fakrQbHu3JtM059bPv0ulDEDHfetF4OjXD5PSva49dH9s+COSNxK22UdeXCgvTh
azSyVu74gao0zQPA6sTKo3WB7X1p6Z8PUc5CEAtOb/v9AWdGy6mtdgkxgiAF79+5g++b4D8LLsnP
JXi3qXnboG32q+ucFT8/+5nRuSeUL4GGBLuwThgxb6cq8QykqEnJHRF82wVm4SfXerd+ziwcj1d9
dy7J9bciQQV4xmuHvPZJMABYfEdjUlGvJXtVcxdZw3BUdKx+1fr+vri40b+P1ZoNmOkVLhIVZAFF
nBzpRiw+CLIpILGLGErV5GjGPSI2D46uV0Of5Oz0KkE56x0+UpkjLP0JuE0GkB2rH+/t5qvk8cmu
WHl40LV0UazZYyuTx89+RHZyE+MmzQiy45ZDduyekRYqWPO1o/p/Bx9gQG5LrLV62FX4KNWE9qcD
LjFsztyIAQ4e0HdqEpPzMESPqdAtv79xv/BfF3O7mR3OcmG/b5XFFVYHCUqTcKfmbdsEV1A4VzEW
tajW9qrc9Nc258zp8bhRrLUpV6az3wdVxbqRIBKhGYExLLBlrxK/v5bL2bLBabU/rI8sh6KL6NOm
vtG0o+Yju2KTUcMtMCzyFv3zLbOUnCXbmufB2jpiye58zA1iYj9DceAeFByc907JUnL261xeHeaq
/eOU/PIPoa3dDETtS87uFGGr8HK8CsL/2EvAX38f1NXuMltsb2yjLpJPYuPs57AIEHtfFNyvomAb
f9W7f2yFXqbibVkVw7JyycbeGszPixWXUWJVwFX0h76PfRLHNfmnBj8cM/l+S82Xn+5pydxdXB5x
edvL7udg2hzNyAc2IRtKw6PoXyRU0cE+MY1SwiPgCGIv7cBDboC+2Y6e/i1wcN/AjNIe3VtKKHD+
aCCRN1jOkqEn7x9XfWk6nh5X3vAnJ33UtnN9N1hd+SJwVapL2IjTZIzOhOgBVQ+l2yxY8rXTfFrS
+HvJRWU6u9nWVmnfuTfE8r5o6gxd97CQccN2G6P3r6jJQ/XrMj2tl7u7S+t2MxeXn0NeEcklUt19
HDW13rfh1mv0/+kPO5MJCwPuchtFR7Bog3NXeX4xd+fNdaYASacIYvqy2dhvNitOnUvtxWCaHdq1
0dQd/bc80dN75y7b7rh92LPySmmD3vrsUyn0A2mZwUaktFwxyh9Ffcly0eHPRQcrSx9YC3JEThNg
s02UsN194hNYPQ5FK9+viE+0TGlsARSjxgl3Y9huWj3gCxDGwzEaRFUBQjUlqwvRrY84fyHhFGdD
yzwvRcqf2GqdEdkStYY0qwvOyksD9WfP7FxwcVSmJe0+v9zZs88E3gXjh0UEGY0aDe1y24XlULBi
wfmwcyZqcNQH+9JKnk5ZUaSzkEXrMTk8yBG0/jURhoSRi6LKnPHS8j+9aM5Mrbf2cXZUuYQcSsMD
VzuP5+LeGUYAWOsGZc2OR4U97YDm8O6ysx+GTBsZ0ck9YYsoABdsg7z0by7pr3SsMlMGZvmBg02S
YdkhA4zazTrGUU7h4QzMfZdV3y/6sriqPW1CzhKVlubVnO3JcZWA7z2rQ3LQJFuvwg/6K4c2sL2H
c0G+CniYz1kwmDTqGy4j7nYfGl1uRulSe3Uht22Y4wZAidjXaY2AWIYM1o0BJ33VvF06a/Ib9fWK
y0czrFVyKbWOtoUf9WXVE1CoqpUt+o/gHf62rI+pVV6dL7wPZ/ecDIeop1w3XiaaBsCh1uEgAkZ7
OajD0YwPnVtCL8NpmNGoKDp77XefHiRnetQKzbLrmmu0c2Wj6kh1WhrbbsowK6dRFFYYL2/t03I5
s7NZrR+30mwpC25HzyUa7BN3b4PonmQRo3itqL7o1useZdVwtB6OpICQ0GqxA9Sp0N7Li/PrIP95
lnLegpSU+3KhEXIkSUZjW86aF026KqgZeB61dnLy8LIpus8vd9wA3lKpwEpR1B8//+THjfnpsNqU
SxrF3ZvrQx5oyvCUFVuT0C3wqOVX7/i8WM6nrUrHtTYwyhf6UirdF+QpsOllD16QC5kXIOaZsXaQ
VQdgP4haECgERDo+MER07RxCOXfbTOWA7hP4mqv7fekyrrNnMwl44fO1XAbbeqcv9Ff4Uepxw9DO
I52UokdokNQs1FsH6XtT8MpxWapigElQLRmh/n1ztLV1X5kzAAIViYGN6xJdPy0soP4gAPKH43mZ
nME52PP92twt7j/F735/aHhZc+sENHC7eGU52uVOj6YxKnLML2MgS1PIJAydtng+8J4djubjcKa9
eHWqAJYY0BUlgtnu9UhO646+iQpA/3ewB274fmdf1qefl85dzvNOUe31dXZvP7IqMYhF28NwKbS1
Jv+tu/e0lJq7e6f7Zb+bDab3Nqxb5xM0MGAfQahl0AuzmP9B0BNW3ffv9/LmPS+ac+DadjY4lNYV
mfCrSF6hbRUgncVywD0dtygzfBk9Py+Xc9zKdLU2LhYNeI25K9jWYRZR6egG3mXioaFUtKcvA4Xn
9XI3Y7BUr6sFbc/2HnGnLdx0dlb2pX2s7AJhasFxcv0IXw3BnH8kahgB2I/uiSYEX3mJLywIFl4W
wZ6fKXeNKoNzuVK5cKRIxneagMVuIhpGM4nEfEpsv6nSGKiltCTgT8chFLSCby5f+tc9/nOd8tb2
eF9f9EuJg/ZRTQwniwYuVds6vDMpUxdSXi3KIqTnfrdgzuJeLbtiLEp89YSuGegADW2K0cZvRwNZ
caSTlTqIPoFSD8IWXJZC1ttL+/j0wrnIYjbTlPJJYcdJ3MF8DAnOqPh50OQ7pO1Fh/xldef5A+fi
h91yMb9vVyA+IOTHJG2Zj/aOUorKbk3txEBoq2b7o7BvJ4/Nu03OWar98bq7P84DGUZw1PnBZZbl
eAt4txC99KsVthrFjdmXLdGnt/2xME++e/PQzMNlA6DhA3bITvjRwo0Ck0q9ZOXJMwXymN7hlO9a
+GWNV/nH8+J582Vas335IcEuXGtfrVFv8qPT3J9hOS0USZ0xO7DsN4MaNlurSZ0D1Bn46AuDRIDx
GHWzPWL2xkKWKMwi4/oq0nh+upy1W9xOx7P2AHiFjTkC2xXrTlShgCN5ijEQzRA52iLr8npHDNqb
BnjBXwTPi7Xa6GuTY/BR4o1IBDDrydrLzGGEqR1TyhU10PfI3maxw3CSnfz3QsP7OlaQD/Gfj5F7
9dKsbF3UAR+mVK1KrMnMyRbuuROJpjLCXd+CFmD5jcN0kiJjI43J73vwZ+WcyT881pvd4li6tj9P
GSJh4eJYHaDqlR1ayk3sp2hBoaD7NYBGJTVHd4ZYLT1YxuZVaMwfQoF5isbMe4trFD1TzuTbVNRV
ozS4tNVM/VR9NElBUSjeOhj3jVjzGNtY3Ts86zqZ06EsxRW4IcyhA/TL/9U/DtycAeRBhO9ixLzl
zEOK094mZI7Qpff+Wcm0CjZQnrCnC63M9PP9MMV8JdUEvhNlQBPRA1GOE/RduGZQsEgwkYHhF2Ev
92dUeUHyMQoQXDbU3yYlB4nS1J3U8dQAO0AVv0atNMq2cdamoMJZbPJHVGYJBzHVwm4dSAs18HMQ
ibEn4LoMCEBupFtz3yER1ZkUmIJAmMDNcxtQcCQf4CKI+7qATjjBVhjLQsNICj1E7/fjH0KWP+cp
57y29sbardYSvweAD9GManYO2rBeiDn3I67OpOAAv0S6WE9XJ+etrO3tZN1PeKvkPy/OloJCNWoP
XLwWRBIPbS94LzKlCGWliYbBqOAZ/iEs/PPSORd2sacPbXAiLASv4DM9aTq2XCHBt5R0uSi0aouC
ktc++s+KOfdV0barq3rCYGCxRCbvw7KxcCHlfQTgcFO8CLAic0Sr145gZxYsX3To88G3pZ9mj40M
FKuwFpFu3YtrkEXNB4rJJzGGSHZD6Er2JvEdjXuF5FBHA18Utki1gn34QQI93b7Seba0DqsSt4/p
CLVh//rRz47NH7/GgFhOQI27sD17HTkGolWc5Mkv+8Z8qjnDvdqfLqf9UfqPJLl6CZyDCCqh05R4
FeZieD1cV6shi/rQbwqu2uvA9L/OwA/y/undF+ZanWoqH+EewIOlBKEx/LwN3g1uWNojxUup4xWs
WWDt1JxpHlyWx/XFmqpt9+z1ZcpFdRvEaQ/0YatBWbvAPxdtb864GvbgdLsfQMdojJC1UUjsSeG9
gnd6HW//2cecyZqtB6vVdD+4tc/xJwYbwF5J9FXRjuDp12vryIO2eMD/0WssqmYVWa+fhPrpG56u
5v5SWbG2y0XqJ9aYrCYY37O5U9MyDhCMPvLYCdUQCfhAowjyY9E5kt/s3RnOWa9lqXw6nFecIzvE
h9HEYqDXMgg4Rw6KhyzfaBR8VqPo6ObM1+Gx3d+mWwwmpVgjxoDALUZHn16Zb3ZxeYhFdyqAvjzQ
7qRa0zroZdD2doTqd1bqTZYZzq00GlVHhW3SgojwV4BuzDXblJaV02A1kuFeYnXAVQukgGqMU/J6
Hqjooo9QZFF//OrTQTjuNL2ysn+w9iBHZVW8TQDaPo8l3ldccKDUyGiJDKrUFUFNLoJCEE/hM+SM
2WWgTzdL86d6435qAJd8AtGh5IQTCoNrrEOjXUciRQ0SqZdVUOxIC67iD+DiaRcGq6liXJayvkJr
IKOyCfOi1byIgJqZJxtZM0iRLlFwpfbeCJhFnz1n2Db7rTE19BUDxmqfrg1dvt83vxndTFugf04Z
ZMnNzHRmjGMcwMGAtP+Gc8oUMybVpovmFyMmAy9+MAgoSp0buTI6Kyi5IkoTFoYbBRc2zz0yr7ry
2J+sGyhQpXFnOhLa0VJr3bgTfvo+4WJAtW8e9XrrY9SzxPut+oci33/Zyzw+83C/USJYckN2bjVB
ngFAfpMkBfqAUwR4/Yda5p+1ctGdftH2lMA4ELKHCAoqa06pZUZzr0lsR03iy/JpbjYa62pRw0gr
2uWcWTyd1pvzccMucxZNwjq/HTRX4vvkdWXtLSS2+ihMgQvc60+483T+DxftfD8eZenHTZYeOSBc
J+L2GIQvglthURhX8Io/tben5a6zy7qk3hYqaacMIHwAzHtYTjdLRBAnxyeQr/Vubx1BeBhUgbnR
pa2jkbftDgqLTkWPInfm6VEGO/1orHQ8PToacwdkc4VSSOlH+tJZnOFzH8MiiHNR1p3nGj0OF2O/
L8svjLDGZJtSjKGgi8sJal1v0Yzh/7ZK9SLnV3SwfmKCp1ddHXaDcmlPnSMh2mDguwTkN6P6t9eD
P92RirKCLl2Rly8wrXke5n5+uWw0W5Yx0foGzkcbuN0cgKOSeHxgc0wNdOOWbL1uvfcGo1xgW/Mk
nu3pdkbKRu5zciIhRpY36ZsX0ceckhTLCRX0L6MostraQiBqEdQgFNE5Dc478Q3dTOK8HCY8uq2N
F/dm6BTpDbQWRBo2yog1EhaEDESvFPWpf9D0bwKjH6bg04fiZKwHyhXjA/U7MalEfCbXWObxszry
UxLpEJUcdY1cygfFcKJ9UvC4tYBpA9BE1MBJMi51/C1fR/qDRoVkCIZy9/32Fh7jnI2cDmbzg7bD
aEiQpERaZJRMfACR3x58kxTSDwaysIv/Q19+tzs5+6gZg035IPmJiZzcweC5GJVqUA0XtG5Wbpva
RLMpdc3AgzRBCvpNaotjZSfqogt9EO7SnnZlYztsMDjF6SDNsZK0wtgEHEYqIZGTH8BCGoUFAxnF
vHvuXOx5Wl+W5aslw33aYxJNusexu+0Bft1tjm3H9CTFCyiCgi5IqzFF1HVfLSy8/UPZ+78820+f
++lwnXUQ4suHDHU+GXTbl/fRDyRr6RilBycsOCPyY7x56TybY7ZVQaoOyFOX8IMxO0mWUWCdes1T
WHKa35CSOhImVIom1ZJfsHbB9f9JBp7edEExr3w6lS7tizut7vxtYDgIzTIzvJQijNELekoVNbZw
gfThYDjaM/Bm7hckHP9Qdv+z29L9PD3DdKmcNobMld0EPYhBnKHa5zYjh8IyCIEOOvk6sWVRiv4P
H7lSrlhQ0g3FzN0RY3fYTa+3kyxOZVmb7i8fGEQ/UjPFgKyf4PjXN9ZVFcJpWdXo2f/9jvulsVzP
FABZpqA1n/RBqbej4JuWkSWYzO1QjHJH77+t+fIyPa2Zy50H6mw9Pc23IN5i/MqBgDCBe55R2aR2
DE/7myKY09o5LU6X2ITNaLYR0ZK0Wgo3xtaQcQEJiiXXEOWdouRaVX9a+b+3BKUIRddphCu56jYO
b67dHzqa0/GiNe3MUXprIceH5Gw5XqbbDyu5NxY1LbCSBTqilWwTHT+QlI8q/qW1D44JI9Ab58AM
t41jMu/PG1avjJxEJWVIs6+mSrQJTeZdzPuLTO/q4S7boWxQqc6+l/wMczdeNm5VxqkniP/Fi9Rk
ou81OmZMyAkOidK9V5fZFcmFWGHSAYL3keEzOxzBUztGDGbJ6pUQ6YaGGq4yOKDVcrRIN969imp/
VQvL4SG2/Duz3mehHTM/gRnnK88Ibwy9PjLk/hYbkQIrtzVr3cJlhyFuCROz6/wljDFIyhHQT8ac
VZfJPjkGy5ABoYySm9URJeuv2tcP7eMSmf6sjpo+P5hXUI7nzV37UkNhJLJiw7OrcobcPLQmF6bJ
6bULZddB/H9IO88txZGsa18RayFASPorCRlcAkmS5g8rDSnhvRFX/z2HmrdTFaUivtU9NdM93WVC
4U4cs8/eZpCN6nD188fU+RPr5OvhWYmcftJbDPZxGl1He+ZZC478dT1cxrvWsm9G5xDtPGTB5f8v
m+cOKjHh9m0TGNG8mU3mzSVcjshoNKFXPYcWKLbyaD3Y9WqN895FTYGuRvAmIWrPfZE6hVO43do2
Kp19E7r2thmn4XiyjrIw5Sey/rF5bC6RItvSwlsK5t8ZmmVI/fTqXTRNIQjq1Drlfq0D1Ws7RdN0
9oRUF1Lyoii9RJt5DSHtpolKZHOOTHe1uX6tB5CId6/N2sOFZT81IUbsm/1SR/Ss1235ncvA7KVP
JmKj5W6tU32w36xH68F62LRX7U0bEUTjs95Hr6tf6ycI8X2bDw4/mw437Xl30zahxfqcviNX3DU+
7T6/KV6Pkvfl6PpSbs5QNUOGgWRF0s2a1QeUWvvW46xd61dRUU+60ox68M3HRXv6vmkjl1BpQstn
vBy/630HOVJ0KD6hGI4ZARGWpsE/mLc/pNxcsVyV0OAX1bgmizZLxb+zOzZrU0Y9egEXvvGA8DR/
L/fL4bGJZDO/esGPWr+Mjh8izI9pe/WZhddeNS61Kt1ZLBphxsOxOR2lscPvs6HMbdcgOT6iHGc8
nJv8Yn6T8Qh1YYbqxblp43eZKEuLdK31uGmXm8vR8Tt5ryCg2Txm7qqN9PMIIu/+uIOKwGiKrnPy
LpODgR+Wfdi5+Bp0Is87V/6hk7yfm9fPVRvGxBXStpeXIwIbHX6WJTi8HF7Mh/X36WVBxxZ/Q/Sa
/qL29ns6qrKujnzX1fi+1hrXLEgdxKfPC4j0jGt33j1VXOgRN0PkeoDyv9Sb5nY4727fTxzP90Mb
2sRVWLF8gAxsW6XUqMEUSIO3l7ylQepfo31nduqVULnvp4/1knud9yer5+PZnUKptPAvlXh5QGO7
sarGFrp+mXtF3mKBtEvpabv311aUHVaNmeXuIhytZSle4q/CXP+waUBt7QDOApFlR+Xxw7b3eGyh
pQYwcW6G4Dw3T+WPp+MDsiIQghqlxvih/nK4Drdfm66NX3b2F5QYKq6DhGdzTDZ7EaSjSinYtq2M
L/BPSORcAudJGPHmbFan2i8H5djdo2HqzQyv5Pg7x88gTE7c/acBBfgMW1D1YNCqoEHJAvTmQ+N7
gfdjfy7jZdvqOG9JfGlO42pzFq39Q4hOClrwsMrNuuOH48v4sfYwb5+aVsfqWy0zqvLDKtMNs3jc
Pl2f10+XVorVXGHvL3G9mY2SCFLxeHp1q2YjsJaU4cpHfzmZxdMRUmTHEVTicDROcVfdabTvVrxx
8xDXvPQVOsXG/uKvAMDwb2GFhJJhg4g1f1QNKRYUGyrQCFEhBWoF+yQ+8PrdbtJ4PCA7cok/sjcr
WiEK5c6ogXTLjfrVq55AC678Rcmn5tqredanwx85Bs0RLw4NRKr4hJK7LfGrV/68YcKCUSETKOSM
wXmOU+2cusiZPM0C+AyTeBk63UNE6aX8ui65bMEq8xLEUBbB0o7qMJ6lF/94DK3mrO6u3rPA4Tx3
7ZdycGk8Zb7I6M6XnjRgejaWptk2jWaVDUVziKDmNLp87xDS89l4h4OA2C+irCRETyIlNXZNC1md
zO8ibgBnFjAc2KSSr7HLSdx0x6l/Qbc1rHIsB2jOWqn33D55GdyQ3tHwK6i7I9PG2jVqL+ngPEci
gmDP8OY9GO3X8aa7PSHuCaHdCWlZSPUNb4xWyQm2sfKL0Vy34ciuvFz5Dau9e0T56v0cT3tOuOd3
8eByzimFyP+Ww013MVh0IWuNd6NS5xhcmmiwdqyncXANnT6EsI9O59Q8NDeRTZb30Jy359jt8kv9
odRfDJgJOkjxupe1ZxFCyDxcm+4pPCFUZEez6BjTD83foettHPrLgCvZqcAbeOkcwlprC9X/or8U
wv/OqnNs+ciWtp2o1llH2xZq9mhMQ1U769hIQldjo7ePzCHqRCLemfWzMBmVWrvAHC5ba56sTWcX
nqHsmj8KFT9KQSX/9CSqftyQxqq/wgdYNHd9u7WiveTU2Xgo0UDKW4fibxlU+FWbvqhGr2F827wd
5m4tOnW2cI7Polqwj4/4HpfR9KsONen3tLeO62zLBqW6dDDtQZklm7zrlprVxjrYhatO6XXcnT31
Rd66NKwPIusVDdYOfFLmKxW/LZqrtYEZO3EdkSDkskUIo4Tuc20pqiUolu6fzdftcx0le+GNi9On
tINu5wCjqomACpsZ7eqPK6hEAKVp6hzHGa64T7FBkJiD6ZPAXZzupO73cEcpmZ+RT/S+Epo57UZL
l4ApDINMw6qWK+VaBXq6391zK60YpaS6upIF6QQExDe27wFYm3b3XSA/VDRakcY/L66P5gZV/PPU
KNnXtWlfyQ1Qz2i9US0OBuMe2PZLdCNHBf3vCXUTjqUHofj1BJfKVjd1GeUPNzz3FUqGomZcjYM9
XqIFf8tOIOK2vIVCZI0JSyJmru2IKeQvAOD7z3IroZeRVjdJYq5kv+mmJ9hFeptQyGuQLnJIL2gi
TKswdZsbT0krrPbz44qG2ePwRcpZ8E5EdgPCwMHX3u2/DV8fPlplj8bh17r3QsU+cTuxd4rS4OyX
Gxe3hWCg+8oz732HNAk1KkIl2OleXITAqL1AK5gioTr1JxTkeu3m9/0orhi/8PPtNQVLmziHY8k+
cTT59hvhVQzNDQWXp0fvW5vSl4t25zCoiY/6+Xqs2bIxAjKVq0C2Ch2BsBJTRgbDTv9J3/Q123NL
b94bValtbczVPAHsdeU4dBChJcgB0xoM+Y+AKtsuDKMMjtQenR50M2ubSguBCrklViJRGL6TemW6
vQIUALRPVTFGDYCbKMUT+v/hcIXb9PvRenV8VJr8f9XslLsONcX8lffJ2L7WmD8atBBZBlU4hobx
YCDssQ1vG1Db1hyqwpRTbsaKvastD5mdHDdXANotePY7l/gBjnw3pqwgvT6AtCno3Vq/HrmOGsNX
nHnJjS4mKZfwOWRXxzmYuwxIzsPHlHHdyRwwEIwP5+i7pXlcCluGbasC32C5BtvhLTWTG+00n9Uz
WOOu5HmCh4cYdR2WllPlNSBoPVMygWbi/vLenos/DnRuSGVDT3vrtLuITaU85dP7guhmKNBkOE0p
x8kCUzKnaD4NVjQd0oTktEkC3/+Im2G49xHKHs/Tyik9OAu5VSCfaD6SQvGATYbegr/yHdQF+Qj+
Q65X7rUWIlJcjswthLLTx+k5qxysjRj6zq1sJaivV5LeqCcF9+db/KjkxlIfsiVg0XK6laaDl2OD
poMbGwIC2lgPCtP/cTTlCbvO99v1SVYXcBEFB3AZWGVyebAV67yTYvuYm5nyfOEirIx1xljUOmjj
ot7JHiJbSotODylUb+tvGpRieEB5sKERKbWpf34tXu5Pubg29vMZakVyaqWJuSjPeYn4BklRx5Pq
MZj0GtRPvmGYxp+E5ES3r8UllNywSvVxe6yYp6vF7F/oA/0gl4QiLz+ScALxOI4RahXe16zzpW1L
LHZLcyMr79JsNt/ZR5vT+zIi8eBblMMoc9PUhW8wmYa9A8gPvDNEXhCK5UUW6ub7a16IQXKAPtcM
WFOF8Ol3U7k8Wyd4JsfStHP2SNhQHhQ5E16HOc/yCWaJQ/NT2j2ehTGHVh4RTKMFTNe4VLgW+Q9R
1oJCVr1slth8Usm37QdM5y4xKCd3AlMBxvuxzOM8hVwYTKM2X1xYJMiPr7zRWaWSVjYQ9t6ADbyQ
QTAQZPzBzejQRWnnkfiApwroje6tlJmpdjQ/smLMq6mTzUuHKe/HC4b0VpgZfNLE2BC7eYTp5/6W
F6J08+MpdvtYXqyz8pjxXqg+PQjDxcU9RbY/Dixv4T5tvG/j1fS1lSAxxfemqZjq8rmaGvMpw7Y6
dsgp37tctQFsjqCeKZJKP40w6XzpHstCGEl+vordtiyjPr2sZ5wsXyC60tISc67kUDW7j1KOQR1J
s8ayhvcmq1jvmbG6jA0TRJGU3DpvH8KWAnUjN5rqh7C3ylR1fq72DCt2fLpKl5vzWk4StuTNbMHx
EU6eBaEp2Ckire9WS3dxC8ssueVV+2CrB6c2h6bzSklV3MvMs6QQLNA58YUEPsY24xpwlT6fJz3q
P43n1ywgmePu8LebtHa8CMcsDWZc/a+vKGqi3CDAnpE2UCtsnM5/rGLu5rvkuLNPmLt0LRsT4IcL
qVLvtPOg6MB5GvtCN/fprPzPHYnVEDYhyDmoT6XTrkPuKrx/UAqf3vwHKWavVF1UN+bikgxJrPc3
we7BaO3D7ZPRMlrX1imyGte+1UniPYkqKS9YIWq2nU0nay0Qx7WpWxi9StcioaTlGiqKafNfphjE
4xnJt+OOpRpZAiyQVyF2t/5z4/UVVIGWkaHQac+Pp5jB8+V6PZmHuVwZXFpSJOzLKnKBekRea6tr
LazIrb9zQ2+4lZzXPjOr06uN1wO4zIleWoJ2FPgPWSGrC7wPAlG6KJyY505nf3UjK4ZwP93vzOVV
3BwfQ2gQi8VxNXEny6cBASGAr+kLcFeh1N+2dFBTQ2OF64oxrJ2rSdWYlbPhukFLaRDOnqVTAVEG
V7ujVhH1RH5HFSM4vqYnu55hGVqYIzu0AFt0YHQUx07MAjQLNLrwvssDdHF74AhpggNoTcwSeSTl
3IGo88AAHbq8D/wMXGuENN8YMuoXDS0Zk+5lvLGe5M7E5eJU7HWC/fR90IbyPFG0CN0y2KgkwPPx
yppu9MLYMbdEtyXMjbhZrQ7Was4S8RKTExzOwwsCwRAcQzf1iJoQQOe25m0qjGPyYyo20LbrK+hb
8DrFAF7dIKSLlnyP1//60qG/Cn3r/FiKebOM8d7cmeLVkYkDdhJfo4F4dLUhT6HX36J4zg/cKh3k
TTtLxXzNN7z5psXIknZ8k4Y+Apmw8Y5D39c1rRXm0PLTVGzXipxv1V6ypNsGNCuiUGn7BA/Pr93o
66jvkZNvv2O7LMWDK1nOejzLOKfEaxmyWoAuRD3yBAu4b7QehiUU0hBvq9LjeSPsg9TmgI5NhV/k
0f/1KOKR/XTr8m1ab0umeu/bFOu2NmrjelZOufSCNKJTLZ66y84ApGH4jMMFCdLx+UtnUjUutKVY
tXR3PQH24BrRJwFyHbJwUjBncbWIzI8tIjed26PdcsW4nWun+rayYMh1A4bGYChuhOgKSfIB0hfN
pdU5saqghz2fX+dncdpFo8+HqZVudGkLZ9gaLO5huPkWUM1TuSXDn4V76b6nopuwreSJ5/Xj2FnU
ZGM7YOQF+o1HB0UpcSlsxyPNaMXeR9VEO7SK+qr6Ts2q80NiXqnYtEatA8mdNaTowYAkCO8CSUsc
EM2Axa/yz4DKflY2p6UzPZhCCOUD8ydtuA8NREeXT7Au0NBFPLZG6/5AfEQE+hz52ptTlCV2DKts
iNywUOBys3JvwWFxmO6nNRuHi5QpVeb2WwfOrEEv/Vi00H59bcMs/R1Z8Z6mAp2h/ou5/BlcMSnz
pWnCtsng7C4PNNDVCeeJnk1ajnSuZWGvSX6mio2YbuCXHjsMJvRg0r/A2zAUKQP8n8lkbXq9MKHz
CkQoqmXBFxLpG/er/qTZ8WL35GfKitGYH8qV+qnOV2wb/gvf8IBD4rpS/KAWTv9ipBmv0EhR/qs5
dahhjJsvkNvfhL6JiplUxOMEeIqZ2sI7ELu3NkXbfYdQCgYfzZiF7l5uTOUVXB5Ll+neNjhT5JdI
q0B0QLwPx4LdPjRDsLjdW2YNVuk0/I9DK8f5ak031e3BkiQ8TyIPlDxRcUxb3aWPz1mhmadfRvCT
H9qrVPhA5qatnGYHcP96nFBmur0Hb7dwIqwPQ4m86QfuR6g5359u8ZnODamcaXM6S8xymXii6tZP
vv2EWOyCbOrJJ5Uk3u7n1DPePpErfG+j47BGOI6wXHvGCs907iuUM722N3t7vK1zjQMo94bLULqB
hJGWpm8ztj3d+dIttGI1x6XVfIVBY7zb4eI5KjUmk4k8hHjsJBwQiSeMv7/WxV5zbpZKnsMZOzOI
uWqMKqh3C8RMh5Q1/D9Cpkc/PANrb5Jmpmpy2plnWXJxGFNy5GSn4QuZy7sADTRiON99OlR0b6DG
YNyOXM5gZKfVtLafYzB2QHqXoN2EQIBHsOaHz1ePZn4Kwk1fs6WFPCHOz+LeErW5UWf1Re1gnG8T
JULsvF3i3dd4NBxuO/FgjB55b92GTPPaKPH296ynsJ3575fuE0wD0N0Bszwj9+EaRK+aTZc7+4dj
mfsuxZTV16vj/GzKUbtZMsOnD4/GGbRgXkXMgphR+yQX1tnya6HYMCTcalNjxw6M9ijLJV0Cpj0s
QIPY6gJiQIOzm/kNF8gQrm1C78ItN63nqyl0hnJTV8zZsmzWrluI7IetzHuBlScO6E5+ph21gRC8
DxmLNqDRLbZizZaL8syZzzkEZ4+26HcKUHGINu6m1QPXJ2JC08cyGoD+V73R1+xzsQmrItuCC4TS
n2JSSvaxQt83GYrRjofjgw6p8MYj1ojKZGp1bp9uNMWUHNP1OjV3PJCi4PEWu9Q8vBoyr+SkGzTu
G/FZM7+/nKl/5qeqsxxO89TC92AzydFu0df4qPrxTZkynH0sGNb0nvxH0hsRur1QtbHYQi+vMy5y
dP+8Tj+fIWcud82rAJKu2zOfIXzAL8GN3SppkI7B1c2CLk1LTT/Sp92Kj/LPsGLzcsOOV7PVsV5m
WKFe4s2Q/XWvpH4wokmgra0UW+2f4RSjUbOyi7GoymL79ES4cKjhUPcEdEUti8y/5jgV55eJ9f93
eFUffrdyxquSJTd1inLbro3/4aS0RlwDSAXoX3VrvYnZwHLYj8+m5Z08kBBkejw6jcaNWahNwBRn
VXMfpJiOmpFZ892GBSCC4tWie9ajLQO4W+SnoWb22sEUq3E6r0+L1YbLhNXofAgKYusTOD3i6en8
reJwNDcxxdM57NbVq7llYhmUrg/0nEnvptzaLiwvWkRZcboY4F7FqFfsOnTjv5/bFeT3y8WOcJ/8
DgdJFNL7VJHqPoVR4u6FSBSLoK2YjPsG8S9n6mdo5cokxu58OVWY6S54aZ0bcG8sXj9ukb/ZpTGf
InEy3PvPNhq+Lq2HoFws/5tv+XLaYImetStffKd+vke5U46JBKRduoonJGEM3VSQFFAqNgTwQdz0
q8zk3V+Fv/h8P6MqT/F5+3+Ja7KWw/MTTbMinSJlYTjKIlBbRzToNGMWPw4/YyqXp7LaLEqzKjVh
vFuuL/lgylcCCujS0US+tKS5QEWTNMumZZODrdZqlgqP21nbpXEsA1wC1SMycDGik+12j+ZgiMuj
kY74oOgS/TaecrQy27ocrqs9b23H54nnxiYddhFlhf7+WZtiKTg4v42mHJzx6njZJ3NGYwtNJPWq
LbKyA/IMsPT4T8iQwVR+fwdvXbrKK/fbkMqpcerzdfkyZkFH2D/hM6y2pg17BrhleERYj2x0+AnI
4qn5veos5iKbFz7uH8BMUQ/RAaaKygumCAJXQIrZVePmeefevvlhd55VqweZP0gTmhCDGLqkavf5
ljRM9t6Xzo+7OUt/zD83pGKRtzboluMcpdpzc/o+447ufLvUsEcLaKPnb6eVO2/BWGa/b2mxGiNB
MPbGaXu56SxB5WeR81YymklcrzeM/okmmap36JYjhL+qveksokOmHtIB0dz4B6uxOTXmB/d69upG
IzHD66kz9q6P97ezqMD92woqRj9NDvV0caxRoKEiKRQlZDIskLKnCLq+wa3d8HsMRqiVfGhOUlGD
5W9DK26pMZ5m1216vG3eRzCpx4cICRy4paMVXChfIy1eovC25LZO8UxPR+NkTyUDChOnaJEE0N7F
nz3wZjiJQkKBmKJmkkW+aX6Sf/im5Wx6uVzQMNj54nt/EM/Hq+dBbERgKKewAkkhDpgGL3r23CfR
PNLiCYpt0s+8VUTSxTQ2W/N2S4BTyjMn0ptsLS/L939e5VuPa+5Oruxj9bC3TTHxD8HH8PA8QFET
kwDgJwO6eXZhTddZ+QIfmFW2DfTITHxdlVS2jjj4clrFSey03gSeDlGy2dhALfIY8XjO3ZK2A7r4
LP2MqJiBmbW9OuXFBjPIvXkDehPEw4mQAopyqEc5yP/S3FTdiMpNPVbmtQRtTimlkv07diQVNYEt
TGBNUWlG0a+v9QmL0KC/LaxyR207WdQqW6w9BZl4hvKKHw4aYTea0sMG2bZmirptVC5otsymOycV
X99/IS1A9vim83KzQptQ8Cv3ByxKMeand7s5ubNqH7an5ckgq9nBBaKTIx6gqQm1AiXVpHM8+IM2
DQ6zsF4LE995/W7pPqBW4A/99gGqEzw9rRKgTbKpL+i5fMwbBu1otNPwjPPfk+Sy26g0wkW/onZA
Skje0S/+gSYPX7Maspl/Pm3/nGk1nV6tb9bbTb12HL4tHgaOt3g4RDNsJJRVPfbh6avZeHimqx+P
vF1xv+h4pMuCpE3qVmf+tqFzbooKKL+tjVyI3OaYWXqeZ1vQwfUnOKox1XDokKgjvnuF4EI3XLGn
+GNDblja3HAl57S/ThPzODQoIwBWdTv+2XuoeLXGZNleenW3cQir7uvj+kGbiJOre2/hVa/4VB3v
zBrHkDIVl1uCyh5Zg8kBZwozDdemtDEAfLu/4X95GH42XDFiiZmuLturbPjRfTEBkwxdb4KWEfSm
NDBd4LHxHv/rmIoZc8qpsTXOt84RrCbIQXey990uaTd68zSDFYXPvx0hxXzNxrZTPW44QsAUBf8U
A44kzuDhQ41GF8YVIYF+G00xX3PTNJCvwHz5nQvirjNET4UxlfLIKnR8bQ9MQUYxP5yaPz/vz9vy
riTD+Vukby6AAuAgGkx+GY2N+9TsA2ejuKmdqEzkznlV0+jOwa7Uzwcxm6A/g0mlJ6yCOFCI7Yz+
jVDkb9NUIqq9vXeSdCWPQoBm+RDNY3fyKc8ezVznVl9nBXV2QOWTctJabVpPeNmBubSkfeshjifx
J8ynbVg5aafSHFLdLbwBGnOG52KllpVtZIKdzpXLL/5LuItWUVv6guG9s9EC+W83/+a25sY81+rL
DLG1bGg/jcjAi8fUs7z2DpcJd1QHo71F2fcOjGJo0tO8PN5VODBp+8aVDjsPZDmTQ3MQA7kYksVb
PR8im9YIY9Am/7OOqWZK/CpYpqsFNt72ql//7hwj6VG3YTSpm5bywlR3p+n25KC186voJZYX5xhc
DTLrtM7Ng/6/WfbcgErwbFzt1DhtCHl+4Xo7YCIw9f9AmB91/kVxgJwbUHlZxs40AZzOgOhpv1wp
GoPUpsD2ehJki7aiV/iOWSwmmRbLrJQVbwbWzcPxKleH7PeyIaXpnZfuPXpihefTe0IYUdJ5vSvt
2Z69dzXuXPHVzY2vmApznkzNzCCvRxoc7UD3hv68odJFRhP2bo3H9Jfl/ZmwcoCm1VOtlJ1A2AoO
vkQPMpJn0GsCkhKCoEh7Yusygz8uUm6GygGyFzVn41TB4OEooGCCaWK8eLANf+HCl948tAFd93qf
5A57k10r6QhV+Q0F2gf6OLQbwvyXhibkzRu6LwCHP4KLpJlspD18uo9VDp8FmXT5XJEYaUbaHpa6
G1A1LFMumMdCj9D0Wv+Gvs0s51ZIMTWHeWrb6ZRBCfJ5nYbxtANePpjQGN54outJhCBm/E9nTLRn
QXFsKokxthIxqU40CnziiKFb9yc1FA9esSUkU7UjFgYPuakq3s0uq05X4zpTpYBuh6KZNQRyDzk9
Npx0qra0V5Q3/21tVQenMi/NMocp7sgWSfnccvHMO8KA9vYmLzOVp6z3ab61j367ZyI2Qc0LQkE/
nehwGcXRwc/kVc50Sp3j0iHjW44ekRN0x1wDYZrDyHxrXmjtWIpd28yqlE0EjIoElKgGEQ19kmHk
iuuGKurYyy+xyoC+SlfT1VngvSTIMWK8jdMO3hWMkhwiUTPUZjSLgJC/DakYMVi9zkszY3a1ztzd
N2DODgI0O+LBoTWYZK8hrt2+R6qIfkFtUkNjIgzFnp2d+XRsjtlFnwQDJZg4HAeEPs9dj1QYybBS
oNnLitz/OxZUTRXty2iKrk3pTQSf9qtVC/KKyU18mwj7O3PBmpJ91Lz8hc567rgqZul4vdS3jsMi
Uxd4kF6MNZptxPfy4/mXyAA9A0cX/JZuaN2MFcNUyhxztT4wdPVx/f2yROEPHBOORxjCRJT02qU5
IqH0hHCYNYtdHH/lZq1YqH1tu842KUPTiMdT5TQkfufaiEwbscL9NdaOppinNFksUmfLaLtA+vAg
gBQ0kXRZRp7u5dfYXjVztDiUzytjJZFl601a0VLfJfBqi/4zKpb/it8yf0lvr0/OYS+Nz5XqoiYr
SUQiTtzcA/v9CKTBbujmJpfuzhVR80B751hZZ0fGEhj2skFsgA9BapPC+iN7Nwu1eUbd46l2/NfM
SrbNbnlGechwi4ckcAlIGLMR0TQkHQ2641KY7vo5nGrCxyw7q0pF4ue0TdKFYp1rNm70DQRAmoug
80xvXR257TtYFWORLuS4oIoUvH2QikCT4CaNJQT0+py/bg/FKOQGnNXqCc2hFFrnO/f2lBDEXsCw
07uIPYc/V7rOxQm8fwdv9Yx7Z0cxNrvxYZXYe8xrFm7Ru6Mux8WnJDmgDWew5C9w/NbJ5JXIHXJh
erfUgZQiHh8l1kNjJ7bYbZH4YMd1BUPdS357C3PLMh5f18l1w9EGTxFwk/AZgNyj7yOyDPeXQrvn
ijky59ANLKUfThoooKi5UFIjH3RzHKBvsBva6emGVFNCsELbu+v2166PMIHbcDAYVGKbHHLXe3pC
acrXzFJndNVcULZOUqd2y0IRAn1IGAK8TFhZUatp/ZuWibwZVKGUh+2qYq5qrKm0NBLj0fDWQ9lO
IBqEN//u1SY/WivXTJoI1MrZcUPl7ir1AVh+pX8NOJcI8k5hNSamAvPzjXIXmfj7J6d4TXPDKnEs
0bWdnn+tKUX9uGf7iN3LFOtd7RNdGLPnxlK8P9Tzysl8zhQPgfCYy3gu6EAwc03dWSl2bnNjidHK
3b6rSTbWWslyciUk7TQczJ/iybg9gV0FlTHv+1cdS7OexR5ublwlEE1Q4TzMxX+Xsi9czUO3FlvR
kA4qIPtChbF9Bm5EpRCi+PtbWfyw5YZW7PBuVTUuuEESprRell1KPJzYZ0BFdEG/R7w098fTHh3F
/u4X1alpZRTsKiHJy5gOY1h1G4QPiMZ+aWsm8vV/WPvc7BT/brss7zebEhs6OnwCXkA3disQArqM
ryHC2W15wcFPPYmjcn+iRfAxKIh/rqZqXdPyJjs4DI0leHn7gAsAkhxKZwl0SB4RNzxB0eMOX1P3
lBd6fj8Dq935zqVyqK7XDFyKEBQNyBgKKTTw1l2DzmrYtnSPlu74qki5ZF8+HReSAR9xfK+iHjuP
guEW9mvAar9Ujbrdpb8M0NjUa4LJpbyzx7eUVO7SnpLKobK/3BaaYL//QsdLLGzfdV8KDW67exrh
Tzzqm5p0d+fGk5AbmYSxM7+eaL1gpSX3/wGaatV6TtrP9JJHfVNLwl+E1M8fqrpioJL9ebZdXyrZ
0HRJi38M4UuBBWooYI14kvUmTgN9AhJ89FE1nhrQWuJMSfVdPBZIXJBmM/01MCdojzXHXXfqFBNm
rgGzXy/YEXI9wolFzErrXhslLbQ8/UgHcypO9eROuWK3ZtPyFeVpiQEYjDayZRhMwVYEARmm9t6X
Vhu6+SMfHgeggv3Fk7Z3vNhXy32CYsogCLPN5Z6DR+EHTPOyc2sabDS/7e6X9o5pnsGbPEPurE1L
5dN5fBFnTXgLprT9xnNYvSV3KvFjZMawjpXpStFpsmlPuWLIlrXKNNlYTJOG7k5AYA4waDAlYw6L
QOKvPC1PQ2Eq4mdd1Q75wyGtnZwZUwWSJErfVvQA3HRgdHvYkmazmTxkrg/WQXOCC1M9uWGVJNr0
bNvHq7RcjEgXIo1D6XfCI8EZviFm6HvQDKibp+JFLZYkY7d7+k+3DQHpBOdwGCMQSgoCLgD6AKIU
/iFfyxEqDtMde6kWlY7rae2Y2syzHL5QcoGfIY7HATme7jvRrNfwtRsqK3dvRMVqlZJSNbMEPiBk
PGZEvO54A9ejpL7ypr73pfExioF7uZ1UbVG6222OPL9ShAAziFdT8z6wkPjFdDCd23VEpGix0Dy8
t1zgvWkqJml6PFqLyg743tk7tGfDN3gsLt6pkQy73ZXGbdPZHrX9HdaUklPd4UZhbsvedPDmbmiT
FummJtZWMzOdCbAUN+oyNdbGciuWjuzf1j20A7NNhoCyGY6b15i/0JN0/3KYulOqWJ2KYazOTpkh
Vy+jetgy3bRNZuLkA6MFfgIRNffTkQdwc3Dt14EwPbwazdfe1q9tfcEXTwM6LHxg+s202e/v1gG+
s67CodsGtUO+VB/vZ2QUJD188iEJ9zswHuFqvV5w8HThSTHY7edc24qFSi+LM9RxvLE0E78Nac0C
KU50EEWt5YduakU8HnlXw1as0yatljZ2Beh2le7Hhzr6LRXOMjfX7Aqkz/t2zu4mzNzbm6OFxWu2
35afzz131VJ5Yy8yRj/jsVf9B3RE4MsR5lbY8UReiadn/0xApDnqhiZisBVblTjGIcmO7GjQAewm
vdq33vAo2uvMoi4UshUzVbfW1/MKZrabyyRY/CHxnhRnvffoG9a5+zdKe1YV81ReOlmlbnB6RuKk
vz0sm5/PR5/lpNL+rQ8KNM+prXhHc3s/n104rjcemGVjiL2gYwSl+cbOE24dLS5Gd2QUI1W7Gv+L
QnAbxFOpeyv09D4X7t4/ScNOhKTYSOc0aNwyWzFT6+zCoDMWtfW27RL4SFG/Zw56WMVHutu+mxUR
BP4eafayuEr0Ywocccdz9yPZTVe/8DGliDo7WrIPwTZ867RqcIW07LDVGbX60TfwOF+QHD5aGAdK
orU36Z0+ImggLjp6PQf6TQhL0aJYIwI/pDlicj7AZHMiAdGruzW3lEXPr+1uVbptkRAXHEqrgija
rI2KQusQzF2Y61PWNeIUQd9Aynjafn6+eM/bl2dAHJDmN7y2Sct015sj9NSPvtLw6/5qFDFa5k2V
o9jFbHEY1x0AQ2TBEEICJSia3C7lZnkfBvRIwTfohEQFz11axZIgau0T9/436C6zo5jL2Z4nciUH
AfpjYfQc9k5LWtOIeC08c91d1lgpRzGPh+OsfrWrWKmqpBlJopCpJuVHUTJceJqnWGc4HMUkng6m
s9rXGSwLpZgUr8Oru4GmDbypAGbuL2Rxijh3shWreE3+L28CLQnSdh9bXEWXIIdAkgy8zs/QTk6x
iif7NJtdThjhVkfSi5h86WB8h0To+1/iEnNzU2xillr2tDzHa9v5hO9Slgs/e2Bf3nnDdeuoMYeO
Yg4rp0v9sDFu77fjPmwepa8C0nW3gccW0T8nnGo4wZq0l3Y9FYOYHJPS2pLgbYNdksgcVltRNH1c
eTqHW3NU7LJiBKeH8m63lOy3qGmDxyfxAw5yNnqFXR1DAydBrDG8Gk/YVhFk9WOWbWZndvCEOqQh
PB9zCDc+wXy/c0Ah+PyXVWPbrFr1WsU0bDWft99Wjktz9iuaEeg1xOb7QLwE6uF9rW5GcR7nZzTF
ls7M0tQwb3XjG5dXIyDrLhHi4DPcAWrtvncj+FN5v3W1jL9Y8Z+RFQtqpfv/YTBHnVrYStvo7ADy
CHu8QuR0wIw9718Q5AXnTkKrjXP/NdJlw/9ixX++QbGrpr2sXKun24na02cB3hOufiEipKJsaouu
spZ/Bow/oymG9ZI55y1E3DAzSjrPl9T0EIxQOb72n28N25pn4y8+/c+Aim01a7vlcWbzUEK3LRqs
lDxxcEmCS62o2f/2ob7U3RiZxL1JKgZ2U98trZJ4uTxVAhkiNTxtYoroDEJwR3D1Tg99c90T+Zda
zs9cFVtbtmfXijlmrv6NlQ4PFDbewd4PX+HVRgRSGq90RMuWLOC9ySpGd7ssrcenMzt69C4JDhdc
fdXPJb4XxQdh+CJ+3bp0FaxsqK9i0vIUW5uYxkegaOR+xv7nJ+ycx3b3+fkYtLOgDXOQ2+B5ALEB
S26z8QoEWuS5aPvROtC6j1dM9/6yMGnfgr6pSkWehDY4b2lY7S0sRFxv0gYL7/L/AXQoBpj/WDg1
4ees4BRK1hIqCEHEm5T4UJ/nTL5jxnV3oNhj/+dcWIqBOzvbw+IoUO9Wa+t+BB8wn2+RgqbXEbwR
SePykLQx4C5dQG3KQb9zNizFvm1Kdae82+MhCn2g0CS+BX5rmnomGMVKyHuyC8qzTjaAt4JrQsoz
cNdnFJHtLzrQx57j0fz+TFobkL8nRd0jj/f3o3lqcI51i6SxTGqOcHPOVmNTvCJKGC88APICUHV1
wyPiYZJx0FkJzbNjKaaQPp9LdpGilQ9SFPzXA3h/iYU56c0setRNsCaLfW8zFEu4qv7fM+fj9r21
ZjFYZRjwp53JkN4y7GJWRdrC/YRvh1Th6umxZaOo0Xqc0yOqbT/4S8Ly50wqNtKs1kv79S313PEh
fAIrOsZbA4DCNXjtntvAP7zW0nLvu9o13aIrJvJiZaV6XUqUHW57EMPX5l7AD1xSIBLgdOk7no1W
YPAkqfi9/0B0O/qKHtENj/qCk9cdumKP9WcVFOO5nE/3lVJJzAAS03S1LGkyBEYGI3Qbpjz8x6/a
wNcdPN1BUIxerZZV6FqVgxdYEfgJ0sQ9ipYYXaDB0bH1pcWzVjWGQE0anlLnmlXkkSCh+SK4Logt
6OmIYeQJA3zmQRIuWs8NNHyjx9kEwKdePPgvbvo/a62mEs3NsppsN1xw/0ZtQieCVHTIx0sDkWaN
/+JV2bZRqToONIjqZTNLNWu9hxqfiC71pJmH1HG7TVAgxHw6Q/uX5+RnOOU2GVlluznIcOQqOg8l
6Y/CkeMQwQX4RIe35txW5Vz+aUt+xlOuUdksH04XU5osWid0YqDPgn7wY+19PFx9NJCGvPONrgEB
kOvhQ0P+g/fR/9Jn3IqN9s93KPenMj1sl+mBedOndWvc4fp8MmvQDdITq11n3XjK1UlnpeXhajBv
QHQfmGy4NCfCrAExnASW/n1r9ReH7p/pqdgxxPzWm+PuNty0K4LmMUkq0ntoUJLd49zyKv3XOaro
sf1i70xnG9nb2xzpNv5tjpqj9JcM/88cFR9hilT92pKq9tHrwM8VBOTbAROIHoFmKN0tUdsIk9S6
THdySzgt/4+x91qOHMmWRb8IZtDiNSKgE0jNZPIFxqSA1hpffxx9H/ad6n2mjtVYz0w1kwlELOHL
l9qXn+ybIxBVDvC3xPmbv/3rt/3h30cun1euR9vAGwjKvUIYGNiBf0fbgPO7F3r+RVj+d1/yPwf5
h8kR4lFotZzfD3Kv+QGaagNsoEdd3Be4yXCvuzlzDUrp/+ZQ/nqFf1ifeeHHqNF3idmHCqfolncJ
BiYiXE+tv+nEP90W/2l6RJnXMHxMMnRRlP5VDyK0mI6ylyU3rH4b7TEo6eB89QfpniKW++9nKvwb
Lvznl/1xpkax9Bkfj/NtsUSawDnrbDA3M7W0v93evzH6f37TH2c4Dsk0ttOyJ4yRv8X15V5KUhlV
HpTjMXkKVSVXLIvGn999YP4ymX+rBvi/vKwmCYaBiR3an1VFGjfk01LiEbD4+rS45WU6Ck75HTdE
r/+Cw/6XWpb9df/nu/5gHaQtG5JZh7AiGkA+Fzn5PZfA/07s+FL2iSwDtsazHwFkdmTZ8CP7+l6P
jsfiPOWgRf3z/8MGwX9r0H8+1B8aq1cYkShran+MV4L/JCPVU3fA/uL3QiSKQTiB1uNtKthY0bFl
3EKklRqFqX5hF21OVN3CclFD+otoCPzuVf4t8v9zWH9IYdyWVZLnuBg/3qsmapJji71BOiyyQgEj
WRuqK+yWn289HW1xIUrDjhfhgYq7miEDAfs2BaozXFoq+QV78RgCWXttIA0k/9iIngMEoxT6dYtO
C0Ep+DdSIacLZg7Rg12n5PFIJSqTHRdr9qHAMND6dNetmjUamnNKq6GJ9/vbb5gbni2Qz6qmDRVf
LdZojUTEHmzm72khrAn8zuyR1Obf1sv8k+z4b+fzh+5osqqs+t4zzNtcRcp9lXm2jzLdvlDVcuRp
tJLjsTsaAr21WC191Dnyw2GAqxTmNL5fEhaTFJML5X1N+UaEV7yn13N7wP9wuQxp4BxD4JB+10J0
IfPuiWJwDmb8pxiUHuTM2DzhZyWljsbwK7avnwZ63/uUMTsIxY7XscMiYdXHnBbzyj1HrAh+W2Py
tvHWX2zVPxHqv45Bh95qOlp99T8byPulXnSphBmOix8Vm9ALVjZffWliE71C1sg0FquYSHzBfvj8
d8qtscNa+8oghkgng0S83fYHWdn3t5ctbTdT93LN165RTobRjrA5XmcZF/CcyeOSsYKhvaQqwW76
2fSFkWYnVbTjhbVee+9J+yn2pPQ4dCS+8YH26oNZpXHOLGS1j5xgYh36aufYCQsuLiZaSeJ7LlhD
7UWugs7zyWozP4lY568KLatD05hx5lcPzZyxaeJX+4iwyqtwtet2HD3VblzZlLBhtl08AZOg8R11
i0XHlpqQWreTT1E8REdjZp1qcedsJYI1/i5sfdOs9VTXZEzMWH47iFdZIJgAFmGjdXqfZbBOskT1
wmpWon+JKeHOcmwqM1N1t+rI5in2zKRfaSHdmwyeSGORRAF6Rfkt1lOybTSKiDqY2k/8vrQkasyE
6LqlCFYv3lvJUVs7jxg3OfhnkvlCRTftre3/sn1Flv+XrXOijBAE6zkU3dD0P4tV64RLlLjJFuRg
dHux0rfa7D3piCnG5yQQnoOlMDXkLPFcHaKAc2bauZCDeiXbl6rR6MMgqZmrNEng22Ub632BXhpi
oDoFhQr+xt5Xu22o/LHaGIQthhApOdiOq9dh+mb5GKzMTW7SvswhY6or0jzcIC4pkW7J/pMSkWYi
j9bwlENDIu1AMDD/dzYntyarpxpm/DtZPGKozZleOkbusNYWWB5y1+zQvat3OcQ8AoA4/VFgbSQi
dswRUUA7YnP94koW79W/qg2LR4XQoAmYWM2Pnf5T1pjckeld/Rgqa6b8WcHQnKt2TUPR7gpavfPe
ek5S/AQXm1GgBqoZb2zLWO+Lwa4TVgTDlxGBCqCj9GB7Tw6JzNqICgNbMjJlRKkwIaGqaJcR9V4c
7iuRSPSxWR22hUQstQ2zJ9wXptWNvFMpZnVrvT4cBDJcF2wOzll11JyN6R3hCtq4vDkdNau6jQUZ
f7WRxG9iED/yVzmQM5arJ16eEOOE/5c/5LD2R7z3iE0O2OdHFZKd0LxDJ2s43Db/Q/zAC9MepyHu
a7JL+wdU23fGKks4FKfKFb7w4qtC5g6Zc9VuP3Vvtg1AIJFuVlUT1VROOhXPs9mSwvp46/aCLAxF
X9H4IaCQEGjpvJ5xCJ2VuDwVGEekL6gj7k6t9rIaU/U43Gf6E9/1Q+zaAh5QBmhdKRbGm5uFf4lf
NzktLs54h4Kz+LFL2/TANeD3qqZBKqtGGn55jt7ARFoglyB78eeE/97wuY2Nb5PFalMiSQCZymw5
0FC62aH/uUCrvXDFRT2zgWHrQq8y3u5/Ozy1bJcp1TD2XEWtaUtXMw0Vop1woM6AhSCCnxKgTA4Z
/Y7tvZubQfQzbCMAgupJDAJiweDQ7pT7hdUHkqM50yENG0wafO898QIB1w1WCb506j2cZNpS5Yiu
LMjs9l2+VLM1F4aLYWgMM8LBkUGRvwpUoEZsimjjNK/oJrPGXwCyRVOw8rfCjTyNJG6bUDnoZmI4
oi2RFCViWDoBZTMXn+dQO5tYsF3EuO7iJzDxZ7puzBdOy6mB+i7H5Ys/ixetIVxFFbc1eW/eN2CK
9kz1sPVbnzvIgXJtDo1bnDaSHI/QsDPeCws1yb7gKKMZ6g59fNZJHxH1Yvqrm2O8PxmeVSCrWbgL
Z0VBelHPkgCvgUsGHz2bvRk/GrZYCxPgVXrK4e+EL55Wh13rMXcLD3JKcS68lxYwQIDGC1O+JksS
6XrWP1DpMcG6eLpXx6T/TEP4pMmSz2qwnNLHxkFKsBrHbD+54wzX97kmVP9oRroXhSTsQzqqkBZU
i/gJTh7OPjiuEHooP0S3YFgkf1zpwGArXb2hXU0M+P339k31NqthSZDYNY5XP+kZ2/xXGS5Wi7rz
IiiCjHKOcX2Lj0nQsP4fmS+OjbUx6KO9Ai4U9/6luHsBi0hjUz9lR/x2YLHpVcpEx5ke+wXSzKOU
/dQGZaDD6uJEQRbzZnFToFCbn5/nmOYLzb3pOLiTSOb5ridUkGgisvyz1mlfEKWgW01gg1cafS7W
dJDNzJJPNSZpDW4ZRgpggSASAKX2sy1ZCye20qQm4sQAp5Srfm7ftpQYX8mN7wi/motEtWv3bjhy
OL76nlaZ3+rP5bmuMJFED3Uq2/wv73GOdihf/cOorc6umfoussGOaaWS6L1mPKkCPeRjIlU0f0xP
7aaddLP0M/ihzF0vnJO5w0GxYgc4G5MxtJZpV+l99Ro8C85JRs09yFtWHUZTRO0Th2sWveSbg6nY
jho8TkzEU4ICSrgTS3Brc2IwR6CZjU/Jrg+PmIzB+CHeE6xn4T8Ga2LLwUC9bnxW4K2PgP6n5iYx
wRlemfXa9yFLsC8aRpDdMisNWjai0AqzFCGwBr4TmIgau9Oy67A7af58L471vWK8Ke+TSQ/JYbHe
K9Sr8HQ5DIDw37onm81ROPRnBTNbc9ueD4sd/iyO0eNSSfSta+bg7K5iczYcV0/lp7YRBRtr4XGP
WLIRqLcVyOGSHsoDf80P/BcWKGLmSJ14fG4nmF3Hs20+DccBMG+gDVzQZqufwkTn2sxXp6usVCHw
Ok1D8pWtFWs1q3lWuMXPVrLxt3FjaxGpUrvkzQrmVCLNN/9piEwtnLRwBTSr65WpSl4TAVlx8EyX
GHYvwyc3skJBDJdvTjIfZL2zzqwW7AQH+7UdlycfJm76CSsiHePHWBLl1D8imBvjIH/0nhzyGlEj
HykiFMOYvLWyyc4tJE41osMGlDA7GMDHwhFWqH/zYyjWhkJRtHHyLdQbUAaom38Zz9U3XO6QylYD
e31P3P53t9aD26XwpcIIs5i/qefoHDu119vzD2TAms3mK11J5i7v0hXTBkOusHbdzg7qOXM1fJdq
5+EuWMuxOHBX2duYATSUq6QX7f6tc1WaWYaJqXFDQlSZlKhGu/M/2kBiEAnQ7skSp1uyMSFD2DGG
WWm9yRrCORNTcsWLDCgmAqFYilu+VkztsQu7CRB0wM/nx6wlcPo4H52H6rTO/ErusN4dmxM6eq0f
hfmRf4x+EvQebxeHpj5mcFlf6WdekBpe8FC58Ex+fcH9Q8TGDMK2ngp/cPK7ppHmZYQRR/gZhmk3
8ulLtJMOsGs1NWc5tOcCsd8PfjAFiAH+ttWeRCqDhd9x4O6Po4wVSKWwOlTt7hA7otnAYHVub86e
8D0pVA6X0wLoF8DUnOqe9Jf8InsK1h7qNHO7w3LYbmqMkFaycPyf++hx7lY787nChy7bqbNguvf+
p8QdRsw8iYLK3fUpsxansGRzE2FWYded5CVi4miQ2pGzkMwqHcWSAU7xG+CuRdgDqBtdT7nd0zWl
uV8xLEgN8BcH5SyzHD8gWfVmxrHVXvDy+I2bHQFbgQ1aHpG7Iji+Rs82yIOZI0BUcLZf0LrYR5MS
Bp1S8brZ1UAqR4agWrVbunYfxn4JC9M9pHA+RZYSLssBYRBC0xSl+8CEjTt+JpCLr9G6DSVNHcUx
wtKUTTwbwlB4OjvBx7YLQpGlA7hVOl9s4NBg96KfFJh5gT0ESLK7h/BYnPgeWT3jLRhfr3ezcKGN
mT34p1SS/J4hbD5rfuo07u7SQQgkFpzNus+Qhixk8LrGTut17sZUb0JTn4aBPdeCKVZxg0+5jzt6
DQEJbM6HX93objYLK2OaUxw3nBS4z8jaLvW7Fg7eVrD6q33PcTuA9RYQrfGenQxAxJ6mH5MvnxQM
Ywb3oBaUw7g1kh+WS1diIlmZhVnjQbRQTqAJVHGWb8znfGn+eAGUiKnyyJ6tpzx6O3rDnQPk9aZk
Vc8dUnU+9yl+axSn1DmTU1VE8ZfvOAb2/EeAP4zrcICrCLqrcJM/I1t57yH9EOrzBSfpVu6KUaCp
B8vs9Hav0vyjxNZ43ESoYUKjY1hdQsacdM/lgAaMNIQbXb4UZnz3MRFaNPYrJyNj0lOn09f+WKmf
WXDmJPt+6x0YM3Nxxz3U8Hi02sdMdM6tqR0RjMGO6K5BJXQ/cXhcVtscLhzw+J57c9BTQPMfyNNl
tgU/QxjjVyLlBkhS0sK7QAtfBnkfzeQg3fLG3K5l7YkY5Powbj2gRyDBNiYHAcevOaUnMP3SCxSD
gb3mrj217wIhlhqs3vYOgO1sRH1GJ3j+gQHSscERwdaBPvj4wDpfR2D1pQ97cHlqONPX5JQUiL0m
AgSqeagHAxyqDPQiQHdOk6+ZOXZFdZ+Jkzgb7UwdjX2sToGfGyhxtbHYBA/q1R+pV1Ip1O78UT5G
VvdALFpc1yD2FUQjwKgItYA7APFTk7cTG4CfQ0xrIJjAayMKt2Mn8hhsroe53qTAkeLUsH1uOiTP
3BGRqXprz90tN6EJlWWgPsFAFnRHEKVX/3BAlwkkqPFhDlD4xoP2uvOWHZsQosWJsF0k6JHnA6cA
qybhONCv5k2+6ibH1KuYZs0BWCZbu+vfLds87Qxe0RtAfAT4Y2qh/uwecP9OGcIwuYYFng4faSnq
3lj1NrxNwP8AxojgboojOQGHR2yO/c/kx8CHMDICTB28s1VcMzQutGEJGz24Geod7+kZIPFDpcVN
NEuzRm9Za+vsq8Z+jo6EdsFyLzZLbIRRjzmYP2KYZZB6Ob6m9bAbUIahidj41F2cedtC/lOz/EnB
FKLtsjERzFE5AfvDf8ookpZOI7AyRxRnlkn7IVLj+FowRbBAaDQApUmnPSgpTaBdF/H4vWcNQQBm
LefOye0WoaJuj+ZIHNk61yZ37Q66J1mCZViRhye1G8xgXIhhaVbptfbkSz5/3xw8mXFZnNQzsGwE
dAzoYhuIKGjMxYtv84G/zaxnUli8NLNl6nH6FVCanex9UU5na17j6WQAndMfiovIZCe3RKs9SHb/
Ne62oot2c1fxZMuodGnMoUDUj+beo6lR/ZC88Q0sE1BZy9BxDMUBiono9ckf63cj2OdFFvb90KDT
bGUt8gcRQlBUZ1N8BiKfhaIlmElPpnAJZEcIFhPDz/3BlGjNumAF6POUH/HQT6TZwDky7lxGRPuV
3+dM3w1kLAIRQGlwdaB+nQiDCXpm2BuNbf44n1qDLNEpxadx32bxu50TtjnGRbmsmOrEWx0RyQE2
bCExYEB00ALB00AcJxf+XTmn8AYN2WIyVzQO9NPiSPB4nAkr8NMcM2tHtxuYuA/B4S4yygh25aju
ItE8GfBcHph0WS7cfV+F3lAe5zZa/bODMfDF79Ig00p1sMQuj8I80cxww7IbOSnOvghVDH/pJ8Sv
AlDdAuSvHNNP+Vy/Taxy61/9nF/w5X780aPALNDA/50wZm0geLOZCGHklj/xj2GwxRnvoN8+Msjf
dBjtzYGjLXgSHYSPDd1qvaUehn+Qu3IVgAcKK9+1YLY0u7hMYeeJPuca7LP55S2RpExzOUx7/ueh
Jegvf9xCyeat3v1N7l5BYhSxSd5gpjafYWDvrotj0EEDWjvY2YnaNi7uu+RKhKfH+Kxdur0zn20X
9SCE6zO1t5A/CrDwKDk/KVDd6bSx6VAg/t6XS+8U9dG4dDgVGNKClGaBXgZxR0zWBi5vsRjcKMm9
ypr8zukzErsKZFx4yy6pmx8msyPfvJ2TML595qx17wXtPYPdQw3c9shkq2SrU5m9O73VeN0JUhNZ
qa2f6rtQM/mkgd0FKxNmVmV1pwkL7huiYL+1W7D0XlhIGdnxvUTBLOr2BOijeBNsPAAt/P59MC+g
dchjIY01nOQf4QErIjgVmKeMxffeAh0cwuIwDSatoSV4j6sOarUjMlwMgQyyeytiFYxoDefCXH46
uyOtWxUghfuaLKbqyxa0H1MOmowmjwrFiB/9l3Du33OXv+qHLqOAW99PML7H+BiRjT7Sewzm+B6x
wo8PC+Vs/cohOldOGakZxxQ3wmk+rqrDgVxUfQmvtArk5zaflkuDfRECab/Sw+DAM0c3wOjSTs3d
M06OjD1ilTOUZLNXa3oDOPDvj8aUgtnadtbEacgItUWJ72kf6j04sb0LUnbRQCghSO1h6LBrECqj
wnT8jk55rK3+tpiSt5jQI8uAexALa30X3xcwI+/tLfEFs/tcrT0G5E+4AG9FCmh6iwpadkxrMF1D
M41QAGeZ2Tj79CP3wNiH00HCcGQjrF41YtY+EPwSdgJISQYPxmm4FSkc/Pyu7rQlJl+b4lUU2AQP
1lGMtNTdjDVWm7PsWp6BNxC9puf0rLvis3jAgLQzRcJF/K5WgKnUNc6JSvR3ySwPEo383diAq/jK
gAFyd7ZaV7ZAaID1QRYw1Q+1SoeXcUEyG7QuqA0fqRjAMs4El6sRnDsnufDC38KFh4BLnlQiLv8C
5mJw83vo3NBRIvI1RzDwu2CHnewvb0M4YuRlDq/e28gd3PFj56E0tbMIUYmOslUgmPyojyvmkETA
+jAYXWurJ4GUgLSRC+VGdPsGJGtz5ksj+VvlLoeFGVdEZuC1JgaaC6O6BAeRUkJVAIj8DFt1h4Cf
NpikxRG03bLqEpIfkD48R+51sKnRKQZ9gc7PBsEfALmF8HG2R5XUCCChOcf5p7JaAL8x5O/luUE4
CAw4TSR3kPKhiDidfVQxptnR/HIzqPax2UooXTSTM2MvuhmfsOrK+at7qEwl4epX9I7c3n384n5G
K77lB+4NGi6f8kALI8B2xDsO9qkcwN0Wjxowy20e/AmX3wB+LMBoOBMA4USnAsR69UPxuLuBRCY5
i6nIGts4rfCMzwTJw5IlnvJcOKJ9gyiPrdIyEA+Q6Mh/SSh6B78eLAgAJhhmBCBHI0DSlSG+gRbw
yMDFXu4h6DgBqX60gRF2CG36ms4wjHYKtImQbCAD3qwxu1948MqSEGLY43sPMwKNWneG9agHi4U7
rF7CRbymhxylpqmN6Bfpu0N9SDEIS4Wrgum01MtdQu4SPIC9XaP7TK+TWbytXxzYrJw9Fw/wwF+P
XUJnazF3V399iCf+ijwSrJb6bIBxlTPEb7M3L8P77+6xI/DmnYdK1zzAYUIN1Ot6FEIumNnq7o5f
9EXC2cgdUQVKKoP4RppMCRsH69RM0fqqnOQNP30QWY2qgJf2XDRMpG4OAHy+GrawgWBlBKRAbfm4
0U/xoT8GQJEHEhRgzgF/MtyNREtrBlTokMfEl7qGLb6vyMsAN1QZFU86+p7GYHLUZ7ra6X3NzOhQ
OT0miWpIfMRW72dn7tk+hJOMppBhT/ZqyIw/UmbKJJw4gmREbN3x4zmJQBcYJCtIexB+gX9oEmzP
3hOu8WO1JVBFDKeCZPJdv5SP9KUdsqAK8uuYU/y727ZzXazyy9gc38f3zY7RYCegk77CP+MbcvH3
3G1IZo7O9izsCRydi30+R/Hce9ptUzDHKPM7e3YQi1WgJJeTcBJxoKdiphWHQSGrM9g8035XxMgI
qKtfuJSZRaCXKgpDufNGI+62C3jHcGUY7uRVkQTgESked7sKV+0mgBq7Gyf+UX1s9+2jusBO273V
V3QarfHZAUMh9pcwxUmg3UrEd8mDkCPEYJ25YO227Dx71kFmmJSh4xgX/Qusekht4JcgPovYeXHS
OZcHW4B3pkNQxJQD1YCA0w5lNvmglKAf4AZKuz4L/vTSwh2R3nlnfY0C5TcoIhI6TEJTagRrzwEL
A2peJHS1dbbNhXtovnjRVTjHdm4vrzQYZ/Dvta26sW1A9Zrr9kqugwN62CpQHzCDkeMPmh1dV6Z8
cvZsQeXtEmrcmIoNvUahGuKKW+wiFwoD0NkSzULuY20ZTMRxM2EkfhLTK7Aaq7GRBkQMp3yDLQeM
LD5FaxfS6BJdHGhjOOLLEi++quEKovDbYF5FAM+z12l3pg0FI2Y8eZ5kKlUv7UvGlqeLNplgyaaa
jqAgLtKpuKdIwicqBXGWKnYuu+2rfKykMPd7TbObiJhR/cB24xCkJYJI8JmTqYOXMVhh73kgcCHS
Sa0c8QI+jsZHPUQ6aj6/o1scZQeGk4CvHcnSkOXIHYrAmZF6ArGkk+ocUw2RX/cLKLPf916ulL7U
y+znMMPISk/IG+0QE4F/FUCjYHNIBEIP8gGjO1qlq3ic13kj+BCsW5wdHlaK+0ndyeRZZ+cMznUF
SmqvxRmVGCnqhUzNlIDt4U3nlMyH2moC46c4J15ly2FnjaZMjdcIEhMRNLBOCxrouiBdvd6ETzlF
lGHAu4x8uCCzkmn+It2E+c6JZ0GxlNzR5YQ0vRXVz663xkPX0qIyq97KwAYXVgpHhWi640zky+OI
IHG+ojwlA5cFqxUdu8qual/gg2k7FrzbbuGSO4JgL7XfYWBPHEiAdoVlbJhLHSdmZBy1Opw0xuPv
EhpLhzwxlW7PvQMaglj7ipz5yWOW+bkbY9fIIjJNqd9bKfJL82PSQzm3mvot0mxU8GQaGTIqn5aH
BLpMoUiRAdyWAXBY2FiCn9vCBV6wQAdCj2ACSZeItdylWQ8oLpAe/Xl31KhU0MEaVg4w4PiVISuC
HTV2HmRX6bFUiJRdI6L1h3AQP+fP2F+D1u4DAzw/DPoYI7c3IEiCPYQdKND8YpybX+iNWdIOwH09
Irg8Qdf89v0fQ86BcEP6OgCF4g2/8zuMA4t/YpBd2XuBPhpAFDR+jxTOVLck/FDrZub6QizLRKa8
lVYJXAbLCwTxM75Sa/hoPrpz9hGVJEEe/5Q/al+9FD+NaIk8qa/ztbtMZ/Ef2Mshr1cEeUXU13hN
YxYjkYrFcoVTAt/3blxa4mjHoBU/hZk1ijWgHmYE8NAoZ/Y/rV3e5Qw0h4pWit3/mdjkI6MWYA8X
F2DYzyHYEO82doykuoHyaCTHyGrpiwU8gtrJz/+PUKnvqqvAsMwAths0JXajay4iWkDcCiyMfKkf
wzNkb7YGpjk1VaBvEYNeBiCJhmJiqf+UbIBAxW5dHoWQpT99iUgbIn+8pxJqS3T41+wrJ4XJH98c
elTGf0IQACy8Ik1PiA12/I+G7xMPG+q3R7BMJfkdqPCreU84DvEmk0+OaScDmKXD5ybznu3je/wC
dYODCXc2IODZ6VjZNYInDJfNHTBl2FVoYhZ3nnCIvSeZqI/+OOlQ/gXMtIzKK1DIiNQ/QdvCLHBo
ulTIdyFaMHOzz/vVGbrbfKwufxhoF4wvJfvntzVgGhoTPK4UNPjOzpERSUzwY8VuLfdCCaQPzi15
l57zox6Icdu+kYlx7ij540lqqciSI6d8mrGHrUfOccWEevD2HMFrV/cYrd4IkCqK6jekJH6Q8J0P
5UNzK7tNCP/YjR/QMLKwe+ZN9AzA2gTJ9dLcWKuiQomIM0NOd/iCWYUfRlJgG9iA7DhC2Ef7mpUP
YfFE/darKTJTbo2MyXhKsCem8cTKzVZbQFoWRzI7kFpeoPpkabMzY4q+Tvqc1kjSgRlrmKGwTGVR
855z51Yy5ZzOsGuZVaTestB4JMkGq/A1TuFwn2ZzkMmMMoTc7lDelYcdKtpyNhY3aJAyO7idJXY7
XIp6GkG99nRGanYMsYAriqgOP9+YyL83AxtlW0aqb/Y6dC+NUCvaKdQQQ6TFa8VbkI4AV8hbo+KV
EUUatKAQxCJId1WdX+OjfcSP7TojJ8JfZJScfL3Fn9o1hrhoVlvCBZByvRijA1J3QNwGxLx4csPR
PsdJT6a22AmK+3SCJ8uQJG7N7i76i11+16xmMNgkt4wnbhITrvVw9Gu/NZEfs3lbuSnfKTgyGL3K
xa7BKkBB3xMYPrezj/jI3VCI6gICgtPmrnu6e/b/waH6pUVweCh/lSPyzdu7dIQ2P/aXomq3I60R
49hQ8ANjACF+pky6A5UBOQIoXhV3+07c5ISkXOYis27jc1NtVcHwA6996p3uS7rJl1Ewq/mGnN5j
+UmgVl2ANX1Y15jckQUDqWvsaXELdPVRBs98WjJTmm7xZM0P3oHBsgw89HasTY2tj8YeqAIs29kr
MmXo31aQNckJ0meX9Cr6k43a16tO7om5Qgl6Z3iqpsEgX/kxukg7Bpb92dFD+NpAcI0DUpgRKgi/
4xewBurpduVRvlFZ9N9r/cR/9yGgokvDhAcU62qSZPxRESonRTxsUjLfwLgiZyI8ECLGnu7CpQAT
7MAJJgGpddVMWQFn/7eu4X+aAP6sNfz/P8AfJZcRL9U9VmQtaF5DREWMiCDfEiBDdHEvGj2Zj6e2
EmysLxxvsOEMKuLER8zF/v7vByHtJbn/eg6D1/DHEFX9z2rwVv8/pJ3ZkuJKkoafCDPty6129jWB
zBtZbiABYhMSgqefL/LYzKFUTGqsp7utu7pOVYakiPDwcP+XVL3tzZuCaA4w4v6bIBnOJvaAaqaz
Hk9CYyb0EBH2HAym2XC1d1fdL7O3W/7+GE9o+YqmYHFhMSWyZWo1OPNaV+V1qRnVjwP3x4zqITm2
7yyE7sA6+D8QX8QE19/7ccAaVDk3pTLWlZ8BJRcLSaHbqoy4tnqjRY8K3yrB2nX0ZTVyOlUxs7+N
XFt6SrxLN3HVkiCTYqnVN4OZ4aqIMSY/PlDtkEZCDzWoV9nlGisQ65gUeEx+o5L9E4LFnx+9vgaz
/Xl9TE3WIOwK+iBdpIBh0MIcma7sdvTVhMN+BtF//OZ10tPNtrboElSzN+N7BpcZghWJhYuo25Rr
x+8rqukr14hN9q51v5x1Mx+mu9wx9mFxdlNrFe/ffh/mCcOIbyjj1qvYqm5Kde2nY6qfLa2wK0gj
AMndhAMeV0nH6sEyEkKAg/eDh5jl/Pdh5WdI+8dha4tIje96yzbX1xlZgZ9vaWmOZPed0xfOo+01
KUnKz8Ll43C1lbI15M1ausQlb1f1aPc7i7uL2iApQMO0PX8xyCmyZCqGJtV1eQ7ZMV8b2bFCLMOE
gtP/qel2Bpwe7a7c/v0rPj0FhDn8fw+msFUfFJHs/e5y3he6DGdEqFsNZ7AlhATsyO8oHsDPaNz4
Jf8m/rFeHoasBbrLflvt8SeWITWx+dH8wRNgJKSmNs6qSfD0+eJ8GKwW5LZyuiuI+gy2BNUQfFDo
neBOFiEWiXgyxpt7mDAFlbmm5fmMcPH4lrXlKWtVFpeXi4LFquTDDAhCh04BxC3BpmzkQjeNVlud
5f2srM/6oZoBoDREkTKQQ8RV1g3xS3kavx4+Zy1+3apdkt8OvFXXs8ZL2zGXbxisfodG7zb8hHG3
Fm5g012IfFMD867pDWvRTE8t3TBj3lDpAw8TyD1pavYt+isNO6LpFcWDPOwIaXfWLsmaFeMJCv9m
NATsEzhcGml29/Le6z9nElda76tpayi/v6QsCS7Zw9gaesCFfBefN8CDnTzkTkp2cL/LKNwvqC/j
X0dNmVJVdHVygdreuKdGJvDzAKTpBnaPJgyrumhucWqlG0u2yhl4RBJZSnefzrvC9VeUzpLw9+/9
RMCGcKDZMho9mmnLdUbl5lIoSi4p4nujRyTsroaCT359gdHtCG1gp0c2KvsvdMV/tLDB5DiH6Pen
eJ59PTxFLU4ckP7W4VqK0+QmoERyT+/uh3ZwGBSTNhUHRLEHWm/TfVkZ7LD/S9h/xhN8/A61gJFs
MFbLc57AdOTeFbGwEY31zjn8anjTp+FXV3RdMxTZxFj7zzV2gcJaxqkqz7qIb759FJMA9IdDQwab
rW3bJx1ZwwveDsdTi0tZIzX46RJ/GL4WQexdcSmzI68Jw4FOdubkkWBapMChEg92EPDt0RVEgbHo
UfKj00jxlyc6dlqjpG/2fv8YspjWvzLRh6epRZUyVY9Kso0hZ3ppd9uVe4fw0w5FHeU8rsJVQwx7
euVRHoarxZaLdJf2xonhBHeiGMueQD60loezSwH61jvnDoCmT/Aibmt0dmgi9TYUUFbc0YOtB+zo
97d/okDP1vv3ceoaWVK8s4k3YikAexSMUcX/aCMhIrXVPuT7lw6xPEX6fozxUWOse5q/PQwuEq6H
WLfVyr2aWGLH9XZfYHvdfCKJLA5CtbO4KpTSVhYQHgqC3XP/GjVdPzWxn36ZeqOW+Vj6zUR9XwKm
1xdpK5B1Id3F+6PBjnUFEj7k5+2RNCLuo4w+EGpz62kUbZxO7NAegwqNRcj49yl5evgYhmJbumwS
/2tB4G6fE/VQsEAuFJE1n8KuawW/DyHrTxf9wyC1CJCdzhl+OWTOtxDmRyi9Z34RCr5C0t4vLdRp
Q5p+Hi3PhTXKaQyA1Jhsv0FEiX6PaOuUklOCXvpOhi1/E8NbqEDCvBpeMhctNnOQUE84jioaX4Ry
uiYUh4L2HiDAO5xRN3MBJvhK6vizItx4LQBMt0AL4m7ek/2yr0BvzJnuhP7G4NsYcYs4Opm3fwNJ
EYIsmYmyIrfCAiZUvipovKUfPw3VqweBICjHvvWl/nStKFcFMQahbfFCF5gg1/fKm+/dfKh8XCOY
ueNkthmB8ZQcc35/23VSoXYsdazx1dUmUmgcXUHxofJle6KcGwOmd8/fjdvw6Up8mI9aSDwcjMNR
S60KiaP53JxCzx22Z+1vtNuwzJMQ0xm4KFE0bf6mpVYLffbpYJw2WSKzCtCP2rcDhNSE8mDY1ugD
0KB95VYK4GradHPTmkauRUHretzBvpepdLxZ849DB+D6t/BRmnyPbqOJQ8f4515MjxqRXYIfXTfY
WpE3zYdoOEGD3QYwRimcfTXE56dn078TIdfSr8vdVs6ooorwfJqAqfUA3/oVdIGmHfgs9BhU3TTN
lmy1HneL8taSrxudDcg+A38apeM1WK/UTQBNVS8CKdYkQ6CITf1XuHsYsxZudftanrXrhVj/hlZY
/jZ0JhjlcA1CpJY6O/9eCfmRuff7uz6/YD6MWwuzRapusoN6lWfI9iCgq7mzmcObLvzXDqqyyMo0
ZXJPz5WHAcU/fzhXqututy1j4joCvsgEIRTURh1Q+C5wwYyEY2vDiM/zZaj1pqSRwpo/d9CHEeMi
u55PuXadzStPm4NW9yYLGO6e4siwTn7/nj9r8K95fBisdkLoLTMVTmc/aaJHv903RGm5iPT/aOIe
BqqdEhxOZRbbBTdniHBh3/vA3RupLwqzoJfpS+19t2lIsRb+fjfDkAxNRbGzXom9QjJuHe5U46jD
oucA+eDzjvcBan4GASl1Bq7kvXhNwz7NylRZ07hkCEHknyX8MH/rnZaVqB+ps2qI1JLivxmd4A1l
HqcNcC68OAtzfA2Q85pKYAlWiHg2vfezA+DxAWp7xLzZ8dba8gAICFISeWuj4zYJNXwnBxQpIv7V
nTcso2flLFaspfK+aBtI2p+7RLnHWxxEzXJGiwVkaAqiMud8VaC3mg2v979833/Hqi3Z81mXTmtN
cMeD+M0g05Dec/Lt6DwyqBCCPW2BMTiDSNwPqvfT7AB8r6L+XPl7jgA0FqYb4A1Np67e9AXq63tb
3PNE5amuvh5Id1FSeN++A7eLthGY2Ns7iP64k/mpf/64bgBm/wMR2fcTnkvmUlJ2Ci+JyrAMUXOZ
2Z2cHD51lTZ7/0WgTONJ4lcEgHNwI+j8Pn/qszNUNRRd0k0LG02rFuXSTVKoiX4W91V4gYNiLvlb
QPdboFaadxuWeM1Egk0Gyq9fLS6LlCIbprT+DpASrUkwRqDRQ2OxnfLfePp9NTzfs9vs4/PV1tdh
G5+MvXUVmqkHtFk8Fe4BQunbE5XTDLfEH6U4YDXh9EjPfgUcwLs6TXI0P+JW9YDy+BS1lVcqpyI3
uNfP+h+qEQJGuUA4m2SQ1vGsHYUhcvPSYnV+236CK9r4q2sX/FDpN5b9nwU21VQszAYlQ+KJ/txt
h9OmyNbWT63acHNk67jXIf4RJP5Lw4d/WvBE9JhKgmHallnX+7rejjszyxIV1bggyMNZFTmT0pHa
QqXzRdBXorLZUVF+GsEs2xYdAF2hTv7nC5r321mT0pjCFcIwOQzoA8YiikdmEQEz+E/W1sNgta+Z
7q6VahcM5iXtvtD96ZdtZA5mmB1NRgLzIQRJqxD3MuwusE5r2HtPq3SaJKmSLD6y+iMv9XBelNvW
vpS2miwkSfvnnmDtJm5A2/LTX8D2Az3UIzr4rtsFktBtVM77+Zj1VU2r0JZF29ZEZ+nPj307J1qu
bNOKDKc1TLsA63IvB5dM46Ma/v6tf97lt7FqE0udPo0TjdwGqEA7n+hd6lKWI8+N7sZvWLqmiAm/
jVWb17iUW5SsSlLUMoDmINOPIGgAS4IdNqM48a56MJwd5CYnEyg0pHR5+x2ZvuvH3nXLsOM6gCHd
0WTUGnxPjhExRlSjz32EqIG+SEPyFmH6tcN7q7qG1ej3T/W0Nv44LbWQvM7ijYHSucwx1+/2YwyP
c/cjhUXRnozQE6SNjbJJ8PoybfRZVsWX+e3L1aLt5hzv9fs5l2d41IntMGqri3bPf0F0FC3YXpj2
cLQbUM2JvK/79Pf3blwitSB7O0iHaiNloqJnhefZHvy46VfQgm7tDKLL76M9LRdTL1Z1VZVV3f6J
RA+bb5+r5ma/PYj7xNVdiprN2wdwiWiC3tK6Xzq30ULF234zGAiZjmnio4WsImqv3BvCwP+yDf99
kloCsb6p8aFVcATPoXDPZQhQe/DWdufQbuxJiLv43/P771C1CkFlGDf9kPw0H6/vy6SzgyCHZIGX
AvaHPpix7EEaKzSYboCPBT0MfA/62Sg4dW2vqan29MLzOAe10kF6kI8p+eqV5QbtHmmFbTT7fj0O
Kt8Kxr/Pt/zsTq6pmmEgg6rLUv1Ovi4vsp2vK9Gg7AuYCHKziMvLLhSMC3KEXkMQahquFu/iXYZr
rrQWV5DS2yLnoTl6R6eG1PBazw7Mx9eqxbpLfI8PaZlfGafy4nAD60Mcm3FQ4snVCgXIqOlLPl1E
qiXZpiJZVB1q8SmWT8fr7Xq/IuGETArwbXUg2MBZH8DHOyoH/ZYng2VWG171B7jy1+J9GLcWnJQ8
sSXrzkUS7FhwheC53Peg7EHZx4+LktNkYrufn/AK0ZrFAcxfwGRTwHUSM8FhrCKKzw2f4mlRQtMt
U1YlXUapsPb1S3WtXTYWzcRCdxA60bmCwKkzZovt18XPljnYxF4PuHMZtjortFqEFkLDAniWwIsO
DBUgRTftnyLtQxy7FcY2q64tcQE7uW14QsHQ9lPIFkXQAfAF9NMEZNYw6NMT9mHQWqgur/IuO2Y/
mC9xX5gArY56rwIPilRhmDWU057molwudUsjMzTIVf5MVAx6Wq1WStiqEN9CQ8erAOIOYqC14JdD
iCDOImtvMBpde3YbjRhuAk3J4tP9/PAItVC1Tkpdl0u7JFShL9WFlOy2OiWUi4Yv+3Q/P4wjnuNh
Os/rjbkr/xkHphunfnRCN5Vc0C0HlFLXJPuNsyk27F8b63/GJCP9c8wyLZNDgWgh76Z0Suq3Qj9L
eV3ETj6kN9HwhmJP/DZaLTIW0kk6a0cm03SU+RaYSEgJX3XvNCimp+j3wZTfPyeVmT9fTb7n6nmn
8WpztHBSdx9MECDqTJBOgIC2oxzUCkdi2cLBDNQfoHRKif73h3jaHPx3+WpSLWCq+s5Mz/t/ID8I
vQDvjwQVSxAplR48xcYN0zhibX/KysHQrTMjWqEyR1bTW7ym4Lu7chApTkMQfFpJfHy9Wv5yP2dW
dhFJhQCACt7f9x5E7sFbNXxG6enB87BOa2Hget1a67VRXIbqDopx3pU6l4trIw9xoDhxBZsGo2ul
R4gYBLs4RLqiY7alTgY7/xSI0ylRfTkPN/uZ3d1WEc2nHVIQxzZCara/FSIykuwZM0hu5xWMtZ3T
zkLlJUZDZTPkN7XZbZi3U3Ql0cxx03b1Hn/c6RMNdtBjEu8igbsO16kfLyDQJxCdZO+6DT71jgzq
Pr8gkxvJu/l+A1JXi3RasR8wWE6RAbUa1R0UXr3y6iahBiCls/u6W87WdLPBbuvv0U0dnhTXoAqj
OUoEgPUGGBr9pH46vMLkb4p1T/u5jzNaC3a3XX6WcxXgRv9qoUYGo7qYbDvoR7xA+/NfFVTrTh+2
93ohd4Yhm4+qUOqup4LGXHSbzv3nmZtpq4pl2ZptmrXwtN6fr6e9RX5MvhFsZklJ/C2nQpBioXA3
kAKIVR0d3Y7GGogIRX+FKkvB+skyLIvLwp/RQ72eD9vtdS9yRqLiDDDij06/j0XJnlbavGGBNw1X
T3CKk3TSblR3KtobBChXaDIgRQLvr3r9f45VixD6WlG0qhTwiaDoLBM3HomEsejtmm7jytPT5eEj
1sKDle5sK0np0nn9EhuewZtN39X/cELHP7StT3QoaIO7zZXpp4nRw7i1aGEU9v2+jlnEdFN+BMzQ
RXmrnBGcKV/1dwhnr6e3j6a987SCpT0MW9s79/iqbM4Sk3iCpHJA8gUtyTCDKVVCMAqLGR1u9/e5
fF5HehiyljPIrTVGcy36vsVZSOugVHhyk4vf/xCq8iDgU1hr0NSQh3GRXBhkX7tJh6JSw1M8zQn/
fQq9tk3PSXI3T1vmeU7jGYedGZ3BOAB+Dw66g3tIt+n6+Dz7fhixlknEh7zYnw8AhrtLbCexJEAj
eQdQmF5HhwpFk2b/8wvIw3i1ZEI31vub1trJAJSB9AVl+43iDK53SL6kcFNnzjeeObyt606TcdR5
6bxqS2HVu1rZGIk3IqCe5jYPj1OLTmmVGXnrQnQSbgU3f6j5Q6SMnZCn6AF1eEVKZrpaRV7DRD9F
3T+s8PqNI7turtZN/VnhQoc0R6wFg7heeJyuO2iXwDaAxgQEXggGZXTYJcjp3Sq4OoAsNu5qP96H
sXsDhdS0EZ7XdCxDkQCPK2Q4tQVxOEpVnuFJiPj21hHOQkEwnFVd5L/wWPe+P0Ph0k200XpTqBAR
lITGEpr8vJzz8BC1VWLnVbVWLVYJUqouTQvsH4NiHBzczVAwE5JA6P6m/ociuCqOBRzb2d6dt+Pr
TEJf9Oipkd697Mcg0XdTlGcH39vw00R1/+r5HdVPnHLt3pyOAqE2Ld2BhB0QIM4vL1/T9ohWnSmS
3+r7wEImGp7ga+uMU+gLBawpAyE10nlpsUigQ0SJs0q91fgWuyuIcdyP14E5wtY5+kKhtCFEPU9I
Hz5Kba3u1nKltxLWjJBeznyh/r6hRLE4As+6vBz7TbX156WlhwFrZ+lBso/3UqMviaZLoM1RznI/
7+DsUXAIJMr5DcFPHGJ/Zwr/rrzacbqx71l8Nlh5ntFfJryl8JE6hWsn609AKYgS8wwVS8BefPOG
wZ8nSA/vWjth5UN22+/FSVcGB3qNIXKDDjop+PzB8dxH+mSxuzu7SIpabWa7EYD37N0Fyoz+r2TK
tlbbdVsjTa7yhSJIF9mxoN0aTAhFATX0XviKdbE7bbVXtF0LVIB//+pPy9WPI9e2GmWBokiuB4nU
oh8EAUJE38jnj9t05Hwch330131/6jLdUTe23XnD8M/ytcfha4v6orXy4iRefL4E1jAUdC+990Gd
fjNFQicgV3TgNXYiC+UY2Zl6jd3bp7SjxyeorXKzkuP4yIUaCgRivsGkPfqEJwMdIaLa1bSnnpZh
HkerLfKTbdzsyt6Lz/0WXMN9cKcJG4YMqXfeBy/gfmJ3fGgyp3t6v3wctra87T1NamtjX2fLKzKT
HLa6f50V6Drnnd8ntPEFaynjZa/t9rJ5hE/G4REwn+0JZR533w3dd4HY7GMF1rCGn1YoHt+uli/e
8mRHI1IsIk6L7nbw9mMGdF5MJrhTDt6LUWc6LZyGpfvEgEzRHketpYwHxVb0Vry7ztLVdi40zpGk
jOLohOjZANW18d1VSWJC+o6/f+Knp+PDwH9liaezei7uWUWT5x5IqLwJ3Z8rECfTsxviYtN0/iA3
Hmpp1i4zTpaxr2b9oAUe99INv0kPfQ5PR2GHrLCZNNDrbRhWfnbxeHzFWlSSlduxvJ94xaR38KlS
Z27cG30iQUdfp8euVJu9wESkqR8/uiLRwiXpkZQf5MzDm8ry9XQ45RYLFwf25XAGz6RyUBuA++jC
MKF13ZAEPmnWqYrg6HHsqJqs1Cvf9uEIIvF+OQBxVFDjFKCIz3sn906YLTVRjJ9EgD8HqwVa5XZX
0iotxGBX/FNmny3E8iCWNqxNcUP58yv+OUwtmrYS9ZJUCu9UoF4k9N5jKMyVvyFV+n+OVIuke63K
rVaLkSC7j/don+OrfJgpSPz8PpDytBf+uDJqizGxE025bum7a/vP5ODMix85dsX0AqRIVmgZo2yI
AtdS26Awf0Vm9oa5yrsVamGM1iWi4tTSVDeXw/vn5XO3THHTQNYElfmvY+KZQ/0TaeoRtbcETYa7
o6HE83ly5leMSRJXMZZV4u2+rpPzxb29Zaintib4FaEEeBkijYUNS1p4BxLdxWlzdyTNszVARjKq
sQtUp1d7sDyI3mzH1b6dTNVuvDp1LgtH/cAcCK2iEaU5dF3uQi/yO1vekZFUEQFDWuwbDZY1rhFf
sPkhQXD73zroCaNzNZqcvGoC6DxGBSENc3Q01vRNWos1DtM+oi+tvhwWhXPqf5zbkCqQxjx5GaWR
tjxuzbGbIY0PEEUx0Y4owsqpxgskpOaImGUoT2zGt9ez7B807GxRdTGcHYIzU/NN+jIHh5dijRqS
7aMcdgrQVpLp1XRULF6c1A7jz2wkz0+j3hHweBrws84aUnJCoGCF1JWDGuo+C82b2wJfX3XPOOJ0
1dldyCUe1YFduvfTMqsmuuoh3WCObhfgCgnjeQL6pr/od0DwCPXs/VNbcTZv14WKnnYUZ65896uB
tfBlxDg+bnhGoDDzLfpG6qyFEcDihK412lrQt4IzWiMX/5Q6RwTzsHzqXJBv6VR7/9zJhrvOhpXk
mkee/aJ7h+HaiK7T01Q4jvgXjBleDLTFUM8ZHhYVahS0bpq623pTFKyFiVsibeMyAXa96aHlcSDj
9fN3vccCO2xD5jlFeBe+W+XKESYFd3rt8rvylSMixxmEbinz/HLuX9zK51eQ1KhzGqBhUi+6sLQX
ecul7qosWu3oJLtYS0lj5JWkAcVbE1cEd3voyNa8CQ7y1FHqcQfXopKdH4/bw86UfoBY3LG5breH
npcuotWxv8IK9tCF/o7awHDrtys2wAyhPwcByPbk2/hCBcg5vWyGGMkHM1Aw4OMXidemLBSODGeB
gFfou3BJxQ1xHA/Gq8Sf3r8RSLMcZi9xxphH4LoBPaIpfX5+PAtvKGgqKmdW7d5wK1ub9T3eSFyU
yd+5MgDPmUDZR+jCdwdTWrZQI3+Ph5rIFf8M8eQ9D2PWwqG6PZ6PxwsHZV+YhWZO0cE9s+V8YLWB
vx0yQlDY2s5pOQonyVTAvQcu9+RbFw2DnY9VeH/tbb6/uo2p9dOrxMNz1ZauqRrr9Yb71cxjhpB1
Wvv2xkXAwOFDtIRE3YZNOT51/6Nc5WHc2uLabwCerE+qgA8I8XmcasAT4rWMiDPi3dLLuk2xxDw5
DfPQOPe1A7Ayi418vEgSOVIXy2kAWoKi6kycYxT2srbrK5475Y3HDfP/rIX0OP+1u0RLyW7HWLtJ
tDpVnKMcLFRYBdvVXHUwcsDBIOx/cEKiQI9ffYgUMN3Bnm/BnUGv1Ie22yvhziIoMVCgX9MEaMir
nl8HHiakdgWx1iBHThdudIXr4WTU/8A+d2L76sB3XAFiIC+PvvSGZfAD2fhrWxiyaStQdSW93mCn
iBqb2WYnzZZzLSw/qW7G4z65pPKGV/obKt7BJPFGR+4Hi92cYw0N0rDdnvX7fLwlfsL8/8Uop8tI
mfn13e50qDoWHc9bfTVBLp6CwHVTgTYgW5ZuarX7EnmnVkpcegURX9B8f6qeE+Gx5nwb3PxHvmPD
Oby4FLxaHPJQ8qMml7/n9+6Hh6hdn+BX787KiZZU7h/bZRuh+ujQPy5QcQ6ztlBqXKMHGMVCGyuM
B013xqcV2IdvUL9EyVZetQ6yuPbjWw/S/41LY0oaQ3CnxfBKa/nrWwRSSgEv05YXfWlrZ5wOx2Np
8vt+avoQ9SvWfa9dzy3tKtpIFTrwH0lguhdq4Sgo/2iEQbryV9N35APd30fW/k7WieT/ToFei+TS
fWPHdnaW8F69BEgdvQHgFY46Jwd9eQ46mrcT6RVltMDqSaNR+Pnae79AUercXyKw6iuTUPfVcK3W
xbz/tY/gQquGDHJalmrhxdjsS9Vasy7UqVAYg6XoKOHlEykmGe9HHNYwDhCyoygjtY/dFHXZQ2h5
eXDvIJ5Y6UI+joohYpafNwR3wURswG/FPtREiFxIRX0WbjzAaA0HiJv7hfATUomopEB37Tcy2Z+G
yod3qUei6/l2v/zAEiu+MHFSFexWwjSuCb66SLf8El27VxWRbJJsR+kibYy4V8ceXfpNd/nnBYuH
p6lte/WyP14MRVnPZLtfyJ099wp7vLFfW0qULLJWWFzD9dlDkhGpyE3hpayKzWi7mcVK9PvCe9rg
A5z+P3Nc2/u2epW22RH4W7rat69hVjkOqAAUD4We6eD4XfaRMGsY81lmayp0wFVJNVX7pwP4cL/P
NE3e7uMfQqFZuIcBQjUWsE0065YWQt1zq9vID3u2lB+GrOP/b7Fe5VrOztbCK7TeH4V3HKfQ8nTt
N2V4C4TELVKpLpSxpmvrT+pX30eI1lBNlmTwmnX6cmJr6nZfJtVs+QHcgosPzctb+xrlUVN6/aSQ
oWiPQ9WWuRIXu8Q6/xRx95jYtoaA8FMv/txUCESa4e8T+bRl+ThabRmvdXsdSy3ynlZEzptzrk6Q
madO/Op23Gj61dQkfP4lYYsoBjm2yS+IWA8rJ0lbqnnbEJF0Xu2Du6FbuYWHLGRTCvv0Q4LO0Kkr
Sog41S1fE0k65MlGdCE8gQlMQ+CYEO6Cjb8Jm4LTs9j0OFYtzuqJBum9MkqqiEAsR5/C0OHUkIo1
vlBtZdziNNtWhl5SdapAuiruR8u9gFl4Rwq34TRrHKu2LjaKcsI0mI+HSQD2A6hCAan0X5FKCZsm
6imD9/Hj1QLY2TqoO2CWCmf2vN9PRv1tFIjW+UTzQuTpeu61985l8Ksh937aA3wY9+dEf1yKG/t2
T498z6SNKR3yQmCl8HDYOVIg+1Qq8Mpp2G3PcoTHEWs3zPR2y+St9tMfwrNFXH8d5/XmDZhBwRhu
GE3clepB63G0WkYi50Ve6dIaK9lel5QMvyaOypExg8nnqB3Xj1B6QI2xKRMybLthO9RxSvmptbm3
bMA8qIs6p44G8q1a/mPCcXXlZZU6fXt5o86/712WGA7Pb640yX2sFlnW8CbjV+iJFBY42xXn0j51
yl5mcBm899IJxrTr913qrBFbCNaTTTvF5hP3xn17fXJLnCTPATXEdTywNu2DFJ11v4gHUjZF/WZ7
cg/v6jpsndvbuSZsTVvT7UDhB2UA9BxQKnckpVfljZ9LEfI0ufZvL3qvWAfWLloXn3lOacxtfZ4V
R10qWEHyF1KnsqJNGVJprPDTW+G22eLeurQ/j7MdHhbvW8TX7TBVO/yJcxJujo6suS0UkEpnnTsF
lcpRdXDiqycvpcTFvDHGvfSMnSQ/2oRpDfKK4h62iHjoDJKvPSS/0R53k1WO8t28bBfjBHPCQyjd
XTPxEzye4GpSV3vfzbblBOGsT717/aZ7v59yKTlPza6EAdW7glMQrghnBAFOg5vpqXgwRfvXy/D0
hlvJ6FI61qoYlNh54h8U2DxvT/uOO9K8avNnXoprW402S3Nh4yiwd/Jv/YMyqfKtL1CNFaZP605y
jG6aE1u+cn7RDPe29XIVHXa/PCzV7TD1j5HRu2uuyB1x/ezdKjSah/ety5/N751Ly7vZvRP/eUt3
vrJ270aYIWiKeRJPLoOY1bfuducfj8x7kN+ZVJCQUdVyy3VvjUMNb3Fxja13yOZnc7iB/ls61/eD
4VB2vXinqAxaw0viAwHbvp/PXsbnU7FVrT6zbSTsDrepa6w2qa+R2MzMT/wZhRXj8jpvHZzjq4XD
z36YvxiWfyXb/Tyd3R1+x5ZTjPEXM751ZF8QtwZath9toxLXVMk/dfAGHPwYH+Ivd8CT845NWM7t
BLV5at2KYA+vo8y/fVOYRuxMGPWpKZ//8KZ315DiPjIfr8qvfICbpGV6YvHxUnvfXtqFC9o0Ra62
v8cDluSzq+HjuI22nd1w7+WTzVLq7wB9GK8tlzo1Dm37rXs6Bud4xjsoOt4HlJvd266rfbPgbi+Y
FiG6O9S4yOpOhmfMmW/q6FSmgI7hd2cGraVYop/5QLK8kzZO8zmPwPPyu5ilsoEoy8vr8Ij/xVz+
jN9wu41QnLe9r1MEY9rnMtop6EFjP4tzYvfapcQc47V9Cc5wKynyMh328Ni2QhXvxsLPBjiH9nAf
8yxqUuFlqQON3vTKpTw9B2WA5xF/HdpJIARf3rDCxofa8Pe9PX+ncNeDM7PdO8/uIH+OnGKqk803
qNS32ptQCe9L83OtdrKBjNdIhc+j2i3G+L9gn4Sj9hWDXqOPx+5k82oGxCWMPtWAqJNG95IT0hJG
ZtF+pFnujVfHuhvxdXzvsG7iQ2X4cYqIwO4FByRjGT4wOjiQjXALcqsIS8Nb0LIdw/Tylo/5B0aZ
l14+yXjbbH7zr6EVpti2WC6UjmSUD7aDC+00o/fdX79fV8U8Xh1HaZfoMOJFndYIE6ZgPcdJD0vr
bJBRp+OVLahV2XuLSh4uSpP0JZlux8myJbsqDsVvhzf+Jxle8NDAv3EKVceN20X/MmXyK+Bk3dzZ
f+lLXIJ9c6n4aiScXbCY7WcdizvYzzYBm1syYVIn7tufB2GlG5yi/MPCZnDf2zp5F0tJNMW1ziXQ
+uclGsRvSWjQkVxPlDBbXd0YdKLVweIYnXMlZAtOiJbFu4npLO5X/f2HMsIqsuy2BnGPTsECq0N7
gKtS7rFiT4Mdd1B9uB2cDKwBnLXwmuPHHHvFnAipiAXtatMWroWI8X7yW/A+MXCP3SpgW7vC4A/r
7xggVsHJcg9ivKrz/gfZowjdqnegT7R28D+Q2/JQ/jzCYtFCwfoQ/0jBZOfQ3xKOxJGlB8lM/PQt
L3OjaVG9Ju0rBolLVL2PvY1buEpIr2rJQpoz6WD9T74+NLHnbMdjydWDLSZwqav3Q8TnlwA2WSVp
uOsqQ3WcuT/gzU6+RNcdYI0Z4dInHHCJNNkYH4qF9pq9babAz8O4z0FphBwhSKKUrondwdVRXu8D
MN0vYiPn3uZdBYWGfeBke8BfUkMfmbB5cMF7n49tnefaBET2RHf5xUWPrCo67fwWV5Hcu92xNQ1O
NLy0MauSkilGCjvyemIr9tkJktbu7kB3Oc4RC9BCjujo/HqaZBOirvBLJDCF6kc2rpgafZKFm6EM
yRpD3XKmrexlNthj2XxzjFYvfmE7FZ1yOb8hoZRjwX3poe6cO/kYxfiFiTEAxqbD1sf+1cL3a2AP
75+tSB5JgxOLgsox38LAKSsUub8W6u0rrsayd+uft3xuOcopN+96mzbwQRb+uXviBMPe7dN2wXdc
FsKqyehhX4H3oKhK85YxjqhCN2of7VZlxxIdtT6epv537o1OhrtGIB0LOt0rMQb4Fhpwymvap++X
YMzNFTLCE3C+WV4s5zgtxpzZh4FGseDqqYWLz/QAb/S2nvjHkpc9tm/v5AGW2T3xIdsxok+Yg/Ka
89YQRYfDOw6kEQKZJWwkMdOW97GHKcny3A6Oszi89DjSOvGKUaQ+fk4h1kVtGAovZpRPzrN0kszs
nbt9/0k7NiWfAt9QHEoL+omRtHGq7n0BQbl7xp1vxlcsxNsrOCoib/S2fdFN2hR0SMNqgVUiRpd0
dnCRdmfnk69eHBxO98N7dEH1/cPGd6A1OZEt4AFhkvhp7qHDJHwp87LXGq7fSxKdDr/oZthlsqZ8
YaUbqgO8oBJsQdwb1g7aCCeDNqY5F0xBcAPrqmcXywCYbv10jHsnRyoH4aGD0dbs3r3k7g5NcqQh
8PeShikzce2v/c/7uPWizZQRCUN0X+wwjP8ovotv/eKoOByf/PWRY/wq+ZblSYdQLkPdbq/3XrLr
ne4+2ag1Jry+4uE9bU0lSrvDuJ/0aHyqFze74Xi1aeverm+ZTo7r4EAZ0EleFm71aQ7TgcrBvh+W
H+qH/YFt7lJ31NEluH+uozRC6X/JcTNCuw2v7PMsn5z2XjHfzcRMVr1t5lRfRd8Ojhzmo0KY1jqU
e7tF+F+cnVmToli0hX8REcgg8Mo8OI9pvhCaA6IgCCLqr7/fqb4PXXkruiJudER1V3YqwzlnD2vv
vZa2pj4anslhBFMBsoZxzqzWeXz0D0/nGRgg+DAwMg54OjRb1NTjdvHi23X0zuFKQ7Cdx6b3U6dV
7OhfEqGkOruOZhZ1Sm8wepSONC0hj0pBdvvNORQQTBpwEIYx0WwapwXnAqHxSAadEVLDenhddKEJ
d/LAFcKcC+KTeIEEhr1AkUuEjzs9bJ3bbIgDWVFU57FoWv7aDjdCkRbFK2sxnBWmrYbqaHAme4F0
7eIqG+vtNjKoWHvV4jHCBNyJtdivfNWo5QHbDb0Aq/qTSHGdhwMf740F1GK221zoAgvVaYNOSDRN
Z+dBCEUH1YW4QOdAxMKxmiye/qzwGRrq4QuGK8ulSVZE7OqoBDH9eI0G6EYQwAbmG4TJRlJMF8fJ
nY4lwfJ49lAWnN6nTe8PDvm8/ZJRFxVyWmx/xqi350QFjU+qySN6IJyBjGHKuzpP8vA2LT1l023a
/ZXBB09CZDtFf05D+JOIBgYmdKOzmFhipWya2pa/sJxUkgFtXkikW7ULp2lNVfWC+yK2gFVgBPYx
K3bMDG3Qin6/jJqomZHufl4irIcZXGYGexp5KhZygzYBAmD95Dk+uR9wU+LUmHhfcL+0UI83iPyi
MX8opmWcskXpEjD90Ye0QCADrjvDX/R+vno4kcih1bC4ONc5de5rhlm2Ji+GsMyNta2XFmHK3cXp
PXyyKLTf8XLCkG9uETMfoM0oPoy8B8nKiR1+kv2UpmTF45jESK3LamAkx53qLtAnclCKSVGLa50L
co6ry8xiDhMOvh16PP3YgPnrzDRwc7Rf0dUTyqq418+h02H1sgTwGDk6Wgd2t+jNcjls7KChQyH1
TlSuef36OK2CleIgWvPC+fcB5o2qEuf+7QMRCbTiSdiaqNhxlzwVYQEUBe4dldxsjmAjKVmi+sXd
VlncTU3ZxYgqL9+Y75hueH7zifL9jBVHYTbMjN/QW3Cu9Fcz0n5zD2evovSnOd1Y2Qy/Gqaq3q6L
B1aZt8gwZAiDIj3XaDoHCKPPyDLfhp5QHKYFEjlMNBgg4WwRryVs0QLDPnDUcpepb7tCQN76ZFpA
97FWM1ISlicdkXDiKx5+ubmMkObjs7ftiwn4xjVo7/bfU75bc951dgik3TWd0ljWO2qO1LgGSTvu
vXNCwRT/v0Kihiu1EzRM+PuVuovJonIoWYGey4klJu0U/+01POvVPtAbgLgpDg3fxTSci+4U21+3
BbHhnV9RiQdZK0Q0Na8NSOExDhI0RQNnj0Q0tdHKuUU4ZdgCPvhjzm/ybYxeo8Aa92tr+6t+Gt6X
9+lBD+mq4CZUHL6FzW6xnecYlUp+Jk4whAs89Q2OyBZ9XgYjCa/IcZI2qGcIsrq3FdNn9AI1hO7i
knh1Oi3wSLg557rCmbOBGeKEC/LsgCtQe2q45HXeBTglYXs5VpCs89yimYcXiRWVx9d5iXmimYyF
E1T95Xt2FoE6lhfhHlsjXPj1RA8E7u5MYN0gLz7yIh4JuthQEImXNyAnw/DvkQNyGf7mm3JkUDEe
PGjvHVfHmYnMYhvwqR2Kk3ZHbIkuMkR9mE8ehpeL2De/wWdE8ZvolaD/tmrZ/eKu0Yfl+0V8RmGc
cIuJPxZM0Fye0WS6OppIN06k1j0pDL8oHBlHCbPJvXeewSy0UDDqGAgnwl9g0t2OK+5YCD6de+1c
39KGT/orFlsSd7Ee2Id0zCHhIXhZKM/zaBP+9DG//Ip41N5jOoDCuWhi5Hr0loAM0P4n7OU/j3J0
EeckZX3wd1WsLA9RUuU6Ox8yWqP1PrfN+LYqdmJRJefjOaV2wqOmc6ESqUCihSwuIoOSd3Qtr+G7
BAkO/KVvdG1NhWyREMo88U8Jq5Z4ISgtUmgDybCN+ZDGrHrJNVc3qHzYSby0gthqwMEiTEZmrLUP
XCA5Tl8ib3Buy+tcTYg6TcR82Ntis1uLI1lCF6u8XmDfo08mMzMRlzxi4cQRA6uwpfHd0xitlXDf
mYcLZZE19tCvJAnRR8H2aq3RFLe7nTiSCodQnzacLzEYIkqV2uby+Ut+2s0jg6c6uVwKuR8KD5h7
e59OgQxorLxjvXsswqGdiyrvP+Pgl8mFyVFK8W1w4CHBN65odDUJrw0A2RK1w8UzQrAekb+UX6uC
65h8BWf8z/ffx6ROXsMwnCCQ6qAXutIznrvrlP0vbVL4P9AGhM6RoHiceucDamf87Zms95WfYg3o
Jvvqtl2Sczx4PgfyU6/YmuITfAaET2jmDBfiTOYsDV1Xv6TxmLSm9kCFBeW+1r17+4aOk4sjQRi3
71GYEuWJ1Oanx1/VczVCzsnn15lbEPpfIt+2QBBMR6QlD/7PeXdHb46OuTF6exC85q7gPJaOXDMf
pUvk7VYdSRFyuiUKWOr3fU+s7vaszwn7UpLqpq48I07mxbLGwhCI5EHYUSZGxGC4MatxRKm9viCz
1yZFIM0YQA5gZqPs0OxN+8Y2HIzEWIsQ/RSb3ZqI4odQmpbt66HASiN8w1fAfh4/pzhSHg8cgCBl
nYZ7mGHlreQW0L0h7DvJXVSA5nDjzsG3eEUDXh1iyDQoCgLDlH34jyEgjZsMd9m42Arjx3QLZ0Cc
VmlSbG98EgliCMYva3GpC6wcqcdtAwDSfidIIRaSLwedo+4QpMROmI5O7oqB8xtnrTCngh45H6yd
tbZ8QFGXMqqDIgbjy0tsS85uqJ0nC1kERw81Nm6fVB6kCORvxsPyLOlkT2EG0u0TxWHp14fEpXQm
cgRCZE4kyofWLvXMyYk3VLNPGeYmYIXAge1Fd6fNymWzzJGThpepsh/FS+Rept3osVH5JfGLiAUg
hjA85NPTmlSAO80/B1Qxigkavpw/oie0uc9r+qogFPu6wyQMKmdCib0WKTlqkFyJgjL/5sXbZlJA
Em65wwWKUq58yHiHASJMDqkZYTGrjC4uplHyzoz20C7rC1OboeHOOdrmviEcGkdcd4dsHl45rx6Q
gxd/Ck5fQsYVFws+2eLoBPiifmoTacX4tJ8hCJV6J97RkQq6NatkZK1OTsE/KZpS4mtOrLM4JA9n
OBVaiieq7+ZK8izP4vWJ3tGC6Togu0n+63eF8yIRYDM23nEi+5Q+UIyHE5J3u82wNOLQSGJz8Kw1
k2GwK8OVnXJeG0ytOBTgt/YDMXF5JpQDFH//awpNHGnvSI8LV4Cl6cGfL4zOnZ+T0k1KpDpTRAwr
BLgvSAjekxOhLB0D7FIUlScXWhraw3V73qYYhKNdRXkkT68sBop4LAUyx0Huq0CHULY3qHTPsUce
iD/7QKjOwchMg+1Cio7rJ1ocI8BNr1sdFx2y9ha9xNMHT4LuHO2cJ69eKCHCvy4xVBWClznPG/CY
sUILLsncKzxk41twChVfeic+fqcjtPM5ehGKa24FiVi+5yOc/TW7ClHiPcVGSHa2w8b5roW47SMe
xAjWsvW/FV+oaXbJ0JMD1YaBR8UCwDWMOohiXz/7lYJqX+92b8VGe6s3KpZqjNSdB0acfr4q93pK
LKR1zSWa0gs9403eUcPVYR0TbEy3sXxAyw9bh6nVWD2NfpuOF0IQiooajepQXKM9Hg8C+Y2eX/QW
X/SWu0KXmgVefOz49FfF17Fs2zPdyNJmuCJXD1Boc1pywLUVmd4xgGJMeIHG21szVtTk5kc3ZPbs
b9n9huHnU4puc6GRfdrnaL7vEfSWaRPHkNaeNWbmDJxGD47hYJweOFG4tyEcH4oNPSfigQfD2Q9d
dObZb2AJS3qiW/xNvC+jpsHZ85sY9OPaJELbiEltqv8Q2aDy63Lr7q4OzyPrnehMREXjNMrmxITQ
Vb08RbwJSD0M4Lzd2mt5PWAg0KVJCCM2a8A3QW31Cm6ID6oxq7OpcSwNHHECE8c1h11yZ34K1MuW
5kiZYhgFjmtg6Krpa91tT/FjfExGtDcl7Ye4pJlgsNCXiFBlxNw8386rfnQpovvQV0oMGfZ29JZx
bsfltA+NTwJYTsGAODPGukTCBw42RtCOZP+2ubT2yCahuk8VENxxFRfLdAboSlAw2Pcj9cIc4fXT
4gjvpRj2cq9LlAWIG0YrhyNtCG6eBub8NKs/aRnCkLXLErOiRr0d1xsdhtESvThYSEfXSBAcYtqE
S5BtDnAWycLPnTLbpFa24ySNhvzK4uijKwoWeo6gVQ/qsRQNF7mvhecpAYFfbO7EowoCkrdvnj+o
guZimzWRNuEbZ3AEPgJwEsGSIc2twPQrVG/jOqxDgLs8PjIFGg/RL64dDSvgh0+nXGjx5ltIWhco
PKr2srbT5a5G8pYjR17zACJ4TRlmSMeXG2i0fbMcSlZC3xnpQlhdDEKGkTTWaeDGLIwdaa0GA0cZ
Ubea9UL+t8N0YaQy++PhQQXDts5R5ZycZ/B4aL7qpckzMuGAv37KgMHRkJQE7XrVq5Z17yGwiWnM
kRZGot6/4H7m5kzpHYHl0/W3agIA3UMxFlrT495Xv9FUjWW2ET2to9kRGfYzlINSbPo3ZGc6VK8V
3jI63/h4PBxhgsn12OYygbYVfjIZovBrnYtm5+ICZVuDOxQlcxR0gw7xX5ocaeo/jiflqKFgcXWs
oF1ZgTgxFwac9Bx93RHv5N44j/nNs+Kytq+rIvzF9sy79UbH78Gi5eJXbklLbgtqs76038aEcJPi
7TFD89gausB/2YqEC5+EVqQROWrA5AMnjnt9ksmDGfu3b2ssDDQ6zAAWR29DEmxXE5lNBtdCIFSa
URSq7WXHxiOfnSQIQ5ieESmTOIsec4Yvfgl6f758EGEU2wk3XAuN7KunxJwIkiIzptnphkrzbSGH
+ypnDwrLe00mZy7F+JE8ksOlPkG9l8yW2HzMtoy60XmGBQhQTnYbEp4TkhDVqFwJI3/yZIg2O5dR
6SK+EUpBEeE81kSsKDQonHzis/qrWVu7Yoh0a0dlBzAADz8/JiUj7rfM2VPDum91or6JNUP7MSxd
PMp7jOJOuR7SXi9i5O2WaD5GttI9TksebXkOChiwofq7TVCnX/aE0G6ZmBgNCCpCxe19YcBSymcp
tokQIDiN2SA6vVDXUcYq+jr2y3KXUnxF2GNjBk/HkZFWx2GHlA7HFDHQh+1QUx+gx6J71BBc3dGS
jOQZ/XeM/LRzpRjBakcOwm6qb47cQu/kE1GnxZezrxbph/4tERxBq/zyjtwG9SQgcZgmjsxyJ6hO
k99GHVFmgr4innVbrCUKMbQLEFGEr7VMJnEToROnHdVXgvyXd8L/I7IpCMOQVkaK/BLDOyikt9ut
bOubUeoj5+DenO8zoApjUsSuaAnseUW7o7294gj2heh+DHq6theEPLshmHW8lYR8r0dxmnqRKFl2
CbzJsek9kzOtSD0EbNnygup0MRYfHnz2HBHQfKbfTU9KqpDaSRfKSbu8kuUg7B4AKPhahAWJJ8zF
rNSZ5OeF/Xmk3ZEYbaRH8kSPMobKrwC0WKoWYIto1BssTyMui4vuudnciRQPg2PMAfWRICUOeZ87
yocuch9KsBoVUlyML+y4RDT6bkT6zJrVwSUGkCI3tNX960vZQngUN84toEDvoc3ttBzjBrMg1EcR
1phUK4LZoD1oYXoQgqH15rXB5PtWNJx8Y8MYCQJXdENePPH0kGRiury8I6SM2nnrK2ZYlv5RjW8b
aNKLzeOIX2i4fyIei1pzpIk2x+FIX5wZ1Dqheh+ov6ZFBx5aCiORvlCVx0xA2jkavhm9i00dUfVC
CgmECcjoMh0knAh3q/IADw+br+7T7RNzRG8BhGpHj63TrC9nhHvu45N3zb0OVWrrvXt7NPZLjEsB
IEe5K0gqVdL3zYUEdMKOP48N72Lv8UojhdoMYoHKVk54b9/Yu8ekjRjqaZ8+Gt1vKkS3JAVYWtdw
TptqJDKlO6GaMLsUQPzi/Qz7zm64GET93BrR0JI81vr6+nme1fselr9x/a0LHzAeiAsDUxD8SjEA
tnPbfvDKGK4qeb/AR04d5mNtVdh7OdEx8bgnL/2kOAK1KK83GwkGJSt+0Mtps9ZiawvQs0MsigYL
ABJhjHSCbVgxG7EqHceEpEaLHtzunhB1VsRK2IAuuWosv10mx7CallPVGSAk36xLf89g1rh1qV24
WCXQO4yBofslSTpQmShgwezErSq+sRFhn+k2JPVbA7YJLYF8iqmwEysjBegVAy/F5ltPLOjmK33e
vZnTZ+O2LrrOO82GYuw4R1WY9ELnhZB9xmfi4fQt/VBR6fVpdfQ+kIEmXxi8P+JzpPjlTvNlP4ew
kuAR5Xixs+mQdmdqIOOJW9JA+ELYE7ERsLNJNIJmMbntzysPUezOCEsqrks5Slc0U2DJq+kpUTeX
Sb25P6knFk/bHNi3+A5/F1tHIYcQdtC0M9UuJs3mCUh9DmvTuVZTVbcNEF+8RGP3lm1h7oDn2Eqp
V5PTg4k18Cv4BUKmrMhYa+KX7Ch5wCyihbO92cdlVM0p282o8wVITuHfqBTp4SMahCeSjJDyZL8e
MGTzcFRy0fcszr9KT4BYd2DeHt86O2PZBRm8Dk8di4ztKKEbLn00rFWG9077HhhMdgmIZ51/2aDa
ThGT6EEkrwWIOcz77Yhl6kns5+3uipR4Dy70SN162o0BO23G9hPVsLuewnYeo08cCmBTkE0hVn50
ik8KHmvqAcuc7hWh4eJRI4huCyGPrrB4CdzwWzO6kn2wIKQTDQeHFMW5r62N5gvJd4BUqF80R6Vm
ulK/T5MjJPhOpYn3WNOI+mU+ZjfDf1WeJvuV7pirbE3FkJby4uRTMEgugD38hZKbST73eIIUZaB1
yKmJvNsRjkz2NREmgfl5ZVD4dAHVuMtAAurXfemgHkT4eY+RMAwyD1wHJJ2MZgyrWzuRaKNvaHQD
k3Vo7CC9CSoEg5+Iig/ca5BGAj7rcYyFd/vav2IGm0dWzGOdKIRIa2lzL6NaTKDy6kXXzjKjpEIR
5Dx0LaYfaAECOIV9QgK7vX0i5KEylkm1C+iQkOQc9uN6JzA6is3E4TMGSVc5m3mcxfAuRpSvXGOR
Ap2W+3wx3KghZewhqKwSgGHy48Kn9j+MEV0XSCzd2XuKyP2mtc9z6pyfp1n/LYhZpYUa1n6/Njd6
8jUib4DM/z49Jz2tCDs8+5m0MRgyqpo7PTliGVy/gD7RKbgsIfIBSz2vzA9U4+2LCYRy4/wqnEgR
7+mx2KLD7SOoJ8dFwz03IeVBAJfL4j7J346hHjf0cCC2PFLRppl3HDqDQQycyIl69k6fZAC2Z1AL
OeoICUmeR01sID1utyM2y9VVwNLpZbwFFwIEWhKW6vgX9jKWHHKmD3VeRSJ7I3eaP2ICZIFxiDTz
+aZ9PEgvWMM2MWfaxalrrzgMFhpxItmKnTGnY1HW94ygBi34ADgpqV7wDnApl/fzlD8nWGO8xf3q
kI8pxdpiinZU+qBAzBXJbgsP/mgY3teqx24njJr0kUpwOh2GisiU89UpHKw7PdIrp6VGAfJw3lqR
BFY9K6fEOMAZnEMSoNRNZ9kYX3h+04k89bO7h3XzFiBgnk+PY20CdjTjL6/OzT5ogGeiSCegawBy
5LfhW76TgnOJ3Vt+iqaaT5BeujamCn3KND54aFOxP6o9zxcZFCkyBmIftL5oEyNqxhqNEsmJfGKO
ywMFnlcXm4kSr3bv1Acber3UnbpqYyoMkECXLs1RhX0kFFejy/rsZ52tyEwZF94zwmlHxXv29lpD
7kTCK3FhqAm35RSz1RMRisC2B6/tnH6LZ30mc0asaQbjyk+X1TvtYfGbnMjtQAJV+4KnJiDf0Nyp
zeXA9PAAkTEryVZRcFO2Cp8axC2TEPCZnUL1AceU7EvzamUUzGnW9NAt52L2S2IqSXHyeKXgdqlZ
iBa4gcaE84mkHUM1OmIMzZUA0kgHfO1QhOfda02eR6PUKTqtLpFOgxWIXJxOhgDZFPUMOrOGwSaD
t8jqAQoq/wju0hNTP4FM0Vq0ZYL9MbnU5EJkm63UucXWBD1DC3woKFzrsUyMe7FfFHHhI3Lb5TCE
IGYPYosbluKucbUPPXh47SdvecA8MulAzGoSI1VutWJ33kyeXZlajsBDoNCLxAvoVoPvuuSz3aj6
7BhWHKCIGDdhfiVagBHaq2b3eKdCrt18SXFMZwENJ/ZMdbTtcQ75/YPIlE1BpKCRUrXkF7PHpj16
qTDcLlBVa4TpgJYjRx1rLn0gUH/hfmZN6+h0fQD7syfIjDSKDZLH96YQNG5L6ho3m8e+j0e3ZFe6
d5qscMbJE3vBcZ3eoeAuYiBkORkmfWQEKu0mAr67gHsabu7vyeSBOk5rkVoPNtyYhK3QPmTiZQ1J
l/tXx0TXaUx3W2vXyLBRaA3Bk4NTDGA6JrESJ0DAyy2IRun3oRrlBwE6V7ar+6gB0D82+DDAwMm2
1s/Fhbiz9l6SrdBd2FLqWD+IIwn3tqqAv/OpEg6FZ44Utxz8Ot8dhKQKjQH5AkL12QDocXxZl9N0
e2a6HCwd3HsE02dKzUmK+BINGJzEoXo6+dZapZM+uS5V7zZ5jGFMC6stVMa/kqQzRs+VF1Yko+il
2FoizdLMfh4KxT/7JNiJSo/xmB9pqXPNfXnLgXuMcVwTae600WCDCwYt0mPCbwJHvXTrCz0+48E3
p86YG++ghQLaTw/XqQr2AxarfhqzfNl8wTXaJzei2pZoMkf/4KsDOKemTk51kEibr7NhcowZfS+J
3FKWkQu1I5NCElwy1kQTYSEnxogeDN0nmQ/y6V1X2Uway9Pj02aOi4xbBrAzVpxvcG5q8gw0Voy7
CWmc56iKbt4HuPwSLXmbRIJ8+EJoRhER1JQ6yQXLcPU68jXJPzeYGCAF90SPh/PZuOn85X+DfWHH
UoHxnYJneB+Tp6xOiPoh8ODJpOjNuEvMXzSNNev3pFNwuDgGjfNJk3sxGiwN8juJsLQ2qASJTHTg
q4Qdvkq7FEXz5WOq8v/B0yIBi/xjZEmUeKhiLbbzy5PmA+/1RSVugqnaPOJXcGaLW3E9z6Y0xyUa
VBvUQjBx9/f7+v71GGczsu74hMMiS6uFdFxDyt7ORPnl7Q25jE1lz6XpMGg9Kcz3VBRX6f61U3fd
1tSDBiRhgBPIsX83cIRuZCixnAVkDseJiJTB4sObzNSMvMvXuQPSQwnhEeMHSVbOGJKaAo6oCl7W
1Y1qW0O6kLIAYAp2Lf4oHam06W20PFGO0uMuGgL2hBcixEHcj46TfvQgFvGlnWy3q4tXv9dwCFTe
MXq9qUtLoCnFWKHGodFVXFZugS3hlVcsHyfwbKvINlJHegprxwuYy+AJ7UHC8/Rxtn+85YYrhWVS
Jfn2ONZ3Q/qWv2TM8L7ZFA9Ar5MAr99UR8Brg3j9DCfHzTkiN5uQjNDJEDqUPe9e5+pAVVcszYs4
QHde46vqXpevNcDdlrel7hEMpZYiiIqaKOynt2AO+3jnaN8G20+xawt3tfxsPzXycJ22egqQIAQ0
RFlvPf0S/g0yOOYsQIPOyzpztJADC658/rgHCFnWC7JdhiUtAXTxvoMC+1ZN+6RNrsmTVK0/nNZG
RDsg9pHtLrCRNYER5/1kbzNyaGRIWDcg1VuAa/R0EHEBLrCv1scstHDLAhIDVSQxLVd6MCQT8kBN
sJK9vafRixztSZsFhuUxbhaAN2HqVbSQ9binFw4GxNExDxyhmUIH66JLTnONShw5EUAlBBlEWM4x
sqYoKbvd7DoVYhFDcKSlOHDGFJxuSN2lAMUXbcg0DUQMImd+vW7OeOxyZvrtMoaFBaT5BSOrjMZE
5d3fakqFp7gCGB9OH4SPorbiNl/9oUVs84yRiW87la4Ozl6BmRU97rzDKUBeoiX1+HL2HmTDFPMJ
fyj4TYGzwa+eq8G6mdz32ew46XxUrGiQJQSjsYDcHpJFYFIBKTiEQQM8lEiIqb8LO3YNqvfz++NQ
BpyH957jXryf3l/0lNDYevqCnFlyFEEPIlyxQDghH3GBL65Uywl9TgzMbnnXm5SsINbn+twAnMX/
8bee8ZW5VjjSuz4viWjbmREbtJpEmn/1Ocd9RGbppWGH9x4AmVkrlLPfqSRFxNdPl/yE05nNCFYN
AOVu2kGHTKGIhf7W3l6bOzOi8eW9XfYRNM3w7voZJf5siiAp4MuV7ykdefSYXBUnTZRRBuPXQh7p
DIT47erOIf7UTad4eRnaZK3/bEMoJy9kqtI4K/3ymWiKq5Ea0EvJXA2tl20gmzGhzI2vu4L8nBYl
OEbzTTaaAUMKsKuD+pOpG2pJFMZqgeicJuwEEpjPHkXOKaidf4rgVbGrVwJFt/P6nB/ZV+qUSkDm
DL71uF5YAR2FzpkTIVQuqbfRLBBlU3NRB6ytKP6JsizCaaR28gfFdgqBOqWxwxCk8MmxAQp7Rors
9hFXj8RuJvpJtywVtia0wsH05HCWEZ8BY6LFyFfEGf4yJ21IdHcat2Gb2Q11bSC1z+H6Trx7GNIm
Zr96+0oHBOe+oddEDGXwr9qttv3JeQxYUmcw8E/rNHVKyWFcOk1Iw2DRoRttfhlXfJSsukLEQFSV
cXZ4qtdkaE+kGRsNhRaBTh2TG2HC0Bf17eGUtgpwmvOOoi31U5Ea3yh5xxndKLzf9ffDW5+nfCtG
rwFemwzmd441HtbxOn+fu30StxQgqC6Dey66DNIH+ptp0aRnLmCgbGQuOrz0jmOGFThveWr5/ZjT
Yd6H/cFwjVHmhksBzHFHMZHzhZxgsu18ThOHfLn8JbuHr54Yn6JX4DaJ0zfTf62VA9FNNW3idiVB
m3DciJOF+SopOD7sCzkbm038wK0ORVCz4HRUzMSJVQDsOsKA9G7XtPrQyUFvyOWr3Q52+UGEGjBO
dslrxt4N8iV1pPAyV4ACLxMaptYvD4WZCSA4yU5+YLeNMDjstPF5+lhzY2SGV2aONuR2xaSlEWyM
FdWWTx+6fl5hjTGi3RCHMvRz9qn7+h7aHxW2AS6riHnXRINwsky+QayeYMh7PAZTETqiqNVUcon8
MIlxtRtAzzQlhRIFNQiTQiPCPWH+JZUAhiDVFuTRbAunOjvLfRWJlPvoWa7oe7ysmDy62enimpx6
6qJHatrFiLlKT98BRm/bJCeCpxTCn01AKvkljSr4pqaivgnuzQGlDAe+TLSDL8CKj56LUrdPEtNl
Tv0m184dalbsccZHjmLtejZ1drBq4Z6Za4jLrYCpgY4g3zdXWmkPHgxwpnuxRwaOvrN2ygEU9yna
ZcC3y40cZJUr4WKTIYwrB3HTr69yWg9n3YGI2FwYp6SAh2cKPetUZi6ErU5H/8ut6ZfdnuaQedy/
niHfr+6y6X2tuAZENQFP3vh0go/ET3GWmwZYnq72oI9B9UBn6ZLO7Mrg9knXOooS7OkZtQLr0/o0
2BNfFMTd00LUkI5BTiirskBE04k1u4z5N8M0r4rm8DLhe9qtmKUaYKWGi0ughZQJlo3pcWwXxC/v
yIuTe/rXQ5WcyTdn1wMxM7xbt5pwvaHYLQrIf5lyHfxtyvUHh4+lGkZmmAhQir5ijQY2Cy8GmvA3
5Q7lTywE/x5w/UHaYw3bR9brvwaib3SdvvxDSUUHjJrCC1AG55E44DKuiVae2LFfschfmGoGYrL7
v4Zsf0x+S0jZdaqYMqenFsAtLpF/Ea1WO0AEpttkjpE0+v8M9qJ3BLWioQ9gfvh9hj4fmtqzeMAl
LJotH+6BqqJ731LVEzDhjSqVeFJ88//27sA1Rybwt7HtgRg3/z9P/q+7+LHM2UNX9TTnLkT/lOj2
ReXJ/UpXM4FfCiSWzQx7019euPLH3fWvy/5YdOVaq0OpsIQiI1elH1dMNS/g1Y0ZEv/+/NuQ+B9H
mf91uR/rKxtyNTwPmxxNxBfQzYtav57ck6F7pnCvUgajvQbb2IWb/17kP5+if134x7T/STteIKjO
hECh8UYxAfiS6m+Ouf3Lhf54iv51oR+j/ulJkuqzWEdrCjRlG6jNlYCPxHn22pzIi79c7m/b5se0
f9ee6lNRQJUghk3ofc0YGADnpXGf6IAwg0RVdAX+91UVsSt+bFYkZVHWG+qoUik/j0ynmhbUTRxT
bd4fnQ7PEmEYqbyI8uGq/0CdSvSEIdhLm06BB8ym7f+Lpum3u/hxZF5pYwz1B3fROwcZgJaWlCZ8
MTMlagGEXXhOOnKi4kv0mul/Ozl/ewc/Ts4gPbaplqM99KQzmAbdNR2HD3qhmlDNGWRLR54WkmyQ
544pMIrCpvMMh5OrQWj1l+VQxJP+13r8PFavM4RR/RnpZFeJ60h6ww+/66ipMAuvQMguO+l8GB8G
BybphGqxQqbNUINT+9dFoTGmbDMqm2Np5ucNPTdMZF6Zp6g8NZLnSPFsmtEVFOUZM9dmLRl4kHzr
U2cCo6eP/fVr8E/xTgwmo3kEspKOUamgj7Ja62EDpnqh/+rpMK4Fwx1tqFMgnNzeXC+emLEOy9DY
Cl3pGXMK836dA1QMmFQ6LgsGyhmVZbKXg0p/GeJD9bSaG347oXZClYheaEDJqYmyqT6+0Udb7YBk
IQBt3T0avTEI8Iq6HQO67MeaUv3UCMhSArjeLApHJKAABV978IpNs6Go/Np0K7r3SB4viRqAdCm0
Stb7Yi+6S3IzlGlGATuVqC29HJ1i7JGm6TcqxqPrrL+D5FYjFUjG+E5pwA2OplvNargz+5A4Stpd
gEFBs5uJEQ/oj8j81+4z99vpbUFxJDhTWQAEQtJvYn6IFgeFAFZaGTNr9aj/YqP+5Ol1TVYFnbBu
yJbygzijTC/H4nptX6txZfsrf/GgyL1YBN7IESw1ViRCxr8Y4D+ajH9f8wd9hqQrw1Itr6/Va7p5
uyPIqftTqOWCLKAWvKVki1p87Hyjuvrfh+NPjHK/PewP926Yj7qXnlq32iRKcJCwyYwfAIRvV1Fr
RysvxGI+3TWtMZP48+nEy79GcH/gWvrtDn7YKTmzpG6gcwek0M4i2m5Xq9nia0fO5Cw/l3970eKs
/7QF/37RP+zSsHxVqW7WSGq7/ntur47+wv4SPKAXeDcRhvmef37Kk7+wo/zBv/5OrvzDAhm93rwy
81ZhDcW4Qkqt40mLn2hs+u/1/IOt+/1KPzy5oTzlm95ypcH0vOkxPxfGPAxbzCBTUWTcmMRpmY6q
N9GSWr+Dfonu5/++iYE4Ib+/5N9v4oeXz2v1URtDbuLhv4/hjbBrD+xNoNH/faE/HJvfL/TDv6M3
1FyPGhfqyYRaD8oCTOHLzcBrP4AjGKVcfbR+cXVA+4NtT3ZTIZLY/uUQ/YHA6LfbMH7wTN2yKm2f
Nyi6YZlpgNKPzhdjVKBOIh3770f+Qw7AtRQFXrCBYmmG9mMrQYT2GJYpj0weOckXJZ2NEDgcHph2
5eNZUYS4rmgc+8tVhf35Pyv6r6v+2FaFeVdfZsETXolMDdo4j/7XzbtMKKSzi//7YjCd/X614cBS
TE3TNQ6qoeq6/uNq2eOW9/KgqSc1jbUZ/b+DKlIVZlJVOo6ZSlT1SyIX5PZN7g9q46PO9vWD5jDj
wZiXNbt3LUpy2agcUMSiNnIbfN8ve7UCHDA1u6NVYlhOXiZ0jTcqb0P3cm9m2b1lVkl9G2hPu3g+
Ha2m0AJp9bO9jjRqKMcBiY/RTusy39c0TzWEBL1J+edEBxbtGubz6lyLhXa57FoIItTHbaFlV09+
mdNXDY2y2tvWgz6rElydBgb0wH2UQ0aGdvLO2s6gR1GV/P/h7Myam2a2tv2LVNXq1ngay2NsJw5x
gJyoAiSa51m//r3E3lUfBIrU/k6egoeAZUndvdY9LSkvuRkedPM0ikvUhBuHZHAlkPG048pJQUi1
CBSS8KgaEkjq58DkQG0PWnaxiXNJyt7LmueqHDf+cMm1a2uEq0GD+7M6b2jNjeVPO0Okb4MBWD5S
gfrI9wdss13yafnSMn/rDDao6kkwqc9JcF7IbNP4FirH6ilVxKOXGRwNMQOl4Vz14tnO+3utDU4z
KUB+WN1oFbIB075EhBu5mb/XY+sQM7SnaO2bfsh28xAv37LJD7rubksjQMhyUtiOjfFkaa/5oskL
Sy9PD5FxpXz15JyvuzZ/QLETpvMmxOMeudUnW6W8gpYP/TQ562a6dnp2Z9XV0TTGm1m98YB9cPZc
OxQ1Cnh5GQtj02rIYs1tPBEVEKMqZPyhTPJ1QMawWciTFl6mJsR03oCuyjefmibSdBAdUPdJH7+5
Idp02+KSZ+NgpeFqzsU6zJjCG6u9TvEXBwQwxGtt1veJW9/k2cWHN/SB4ib9UAva1nD07MjZW4W7
KkyTDKJh03Q+cUNo4uvxJkzyvf3ZEPGKCQo3+ZjtesBO4V+1kEgrf/hkZHCo7ZMdQgn69TE1UQDx
6+W26ZJQIZIWRmubBs9qyu9sRvCoysu77prALM0WEqDw0iqxTot6UxcEsDf8y8W2VN2tUP660X/U
h74zX9KcrxxG1ITabcS7qeTFVRS3hSeqUz0w1s2a1+Y0XFRGjduvpPZSuGwHaYabwyWJZ3Zm7r/1
SY4XrUelUz/rZX+LcixLrn52qdxHVWQQsuTO2/G2NazHOdyX+XDsDbyQOazlSHVJXH8WWYeGpiA1
zBNruGlLz2alWSW8TxKveMy95awatGWOzG/7yrwtIHiWr2qXwWEAWXYmRBkmzJfebWMc4P5/F2wz
1ivppN7QU95zt+2iWqX9W1BHr0ONLj77OuQvIphIFXrKSbEnC6GIqY5ZZ5G0VwydOBny1KXwy+1T
FlXrBAWBD+nSnPTwWgPk8taJ5rUI36bUuuropMl0vO3KhyA3vHhZwASrL3/RSMS61sRx6i9mCrLR
s/sE6V4rb9nAvIY1nICdluUm1dP70ShOo+6uNYiJ5an28bwxWrGqG6RRIfSF7A/z9BzlJ4e8ejET
4d++mMF4m9svbUmkhAHx7LKfsRPW5qcEyVmA3KB30EOlhxSVC7vZF4vLi43yph3jb03QrDJ9BOK8
hjW2lTlbNy1EZvbg5uV2FvbNRAcp9HMUoR8djX1oBOtAkmoDPxAR9tQUl9TU1nHnejEB/Y05bET/
1jg/uvFVn7bjPHtjB+Mgv5bU+QXUwNytW0PbOJpaT+7XhGiQIU09vbnmY7lqAbEn2i1UIKJAMIDw
gUenI7wwayIygzeRX9Le8cJJeDaKAXNv2ClZXYUX1pPnLGIe515glhv0z279yoxRv6xXJgu2Ksgw
Q5vV5oCICfEx+snoka01hCHVazHqZzvfNu14E9WWJ6E9cvNba0Pc64gggwe3w99gl17TWsi3stsp
hh9Ae2iU6ac0ipE4HlwbQVcOdzwR9GXqR9G8GKhzogZ9qrxqDG4Vql75tOtmg72wD1dljjOHQBxG
pcXNdmhwiEbjnVkVn6ruOWjMQ19VN0J2t6z9Tl38nO7JuAbsEw5RHlnyGiTWjZVoy1lXJ8j//eoy
LIBwhueEJrQ4z/pRW9TuFYZwKBA38rLKv+/ygVQSdMK9XCfoayt1NVIeFNJBGVwdB1q1JEcMiUhi
E6UndazU0bAf2auCFyXeAs7PMjWvy7m5rFg//qLchzSxjmzsegPRXsEkKMwSApCrQxFhmeuMnbcO
y4sdT/uIRGBUrL0IDon1Ok2MZhgvcfSk+4mnpZAjw8XmG5q8pRYv2eRiNXIJjBrxYjgjsVlIQlW+
S0xqwuX2shKy+oG5n/S9rFRkx7M852zCqsBQO/KoSGVL2oM/iStvbKMnB5aMPXdno0Cl7JtrYctV
V2FbSF71vPdc3sXlziyf7oCHDqLwAhXs5tZfGa12TKzt8seFSNfLRucmxTpv2OuNfiNtJLUhj7Ix
HurpmtlQSuUhzFDquJkXyAv7mi0xpeAAjfn5aMb3mGq3sbPu+3SbRvkPEZGlw/+OiXbo1DGtiREz
IF/jelsNni+EVwlta2bEWTjzvtAhu5nJae6jrNo4obsRROTlw+DVifGSpNV5HveJre81SIhacgu1
u3ngCOe11RAtJkF+cdng0ire6pbJwBM2FG1bTC3DfO1DXCLvb/EOoIzOJbpGYjoqc2/xkYkLk+e/
ulb4nfkRxbe4qLWP2o13xel/y0XHsS1lLAHB73q6MIwNc5ZtcM4zsmgoTgRUZt3pK2sKVwyCvplk
vYvd8wC9E0DZVlX4wfCsdz3szytg6pHpmgzKpS5/V5SXhRGHmT7nZy1uVtX8TEFmms9D9rxs5iXh
PsUHH6i/w7T+84kEwSty623Xst9956RuzbDmbDsP5MRQmt9UCEUDozmM5WE5qxQawjlNNxzYPdXe
8iZOTX0z1h8U6+ZfL8SxlG4qJk9a5ruvbk6TUck0GU+xBM+dEcLI/lY0D373yu5W2+A0OQabEI86
4ut0Wrftp1zqG6GmddjKnW3P1PeftJEYhzDzLKQ/TmsTfQQsFYDyG/cWU+eTYwDiFEbIx1PCJjj4
fH1Y2UnkzaOHQrWTT7Y6mbr0BPNywNDXo2D7cyAnEIW54z4cLqP6XtbPZYbd2vjeD/Wu8pO1TNEb
TvqeiSb/7mLcv74TrtIdWxqOyWtJk/NL4qvhzuNUp/N8alg4ddXja+zLdThmm3rc6uaqZceqbAaB
DpiUGRXUT8HOgTRMqWB9AnsMpKAqOrnOJjLTfd67B8uodmUUpSvmR3APOMCZ4jOOMGwOmUcEbla6
WNmCkjUvQs/i30oUk1nK8jQowvEeZqyqzUOj303ycxHXq0fNAglPaRrCh7KjV82JdOqrTQmv7Nv5
auL2NVW8ltrJ7e9CRT6bifkdAWlVrCoBDYghXlOPhIbuo+LOzRDvDO0+DR+5J4cwJEfRQZ6QV5tw
LvE3cmIb7bgd6Doqs0Vg4Ibaj8hEntYVZ7+AhnbLbG0pnNdvlgA47pBAzl+SjIyd+M5xvZ3mM9TI
P8a5fpiQJhuB3PkBul0E5INx+vcDfI9i/FxillCGy8oWwni/qOPG7ZOqKfOzHr4sVWxI0OTSMdFb
4Sbs/egug/RkZtFHi3uBR35ptv/zwVKwqAWvjXrPH4gqHbq8C/Izx4BF/pkjg5Vq/Lui4fChQlNU
5//+ru8xz/98pOkY9kLyGRAUv7+sYR65KhJlcC5og6eaPmkxGCTFJs6d7yXbS2q80bve+P5rEBJL
ERA9lJqbDuy2/pyiHiB20Yy3lkMXOn12WOaRRU3diQ8uVL1jdP5zoY40pTQth432HdSShIOdlOZk
X8I96L2FHRY2/2rPnvo2vfrhntPW6PdGd/K/UvRXp7bYFfbaHI/ZcINEbr6ZSI61D0l6qTRvLq8M
dzLjH9O+IyHgIBHFftMedazQ0we4jXqPAf73yl3lkhFuupbzbsdWaZ1MtaFlZ1lVd6bbrgyKfa07
ZEJtui66FTJalYVY64G/EqNLoh/mfhwZ4PhV7HWSlcG7EJJm3qbmtqDmLKleJjVuI1z7bCQGld6Y
4vGkkxclGh9TrIMCAWWc7x0CF2kmnPKN0vBzp0gmEN3aKpprnG+XBngOMq+JYk/lb2jDssE4ZBXR
Ipb+VCXrituhzc2e/nRdZ9eG+nhpykSGn6OOVrd5fXGZ+zXUT407eCKKLgqxSx3gT77q4+AZ1Aa1
Q4JJQAdHLkqItmcmY6Q5+A2juU3yvoZL6CR3tYNBAjSFYtVRRIrYYiejS8vu6NTlxjKYYzb9rGil
5a+KGYtFuRd5/bktzX2YvSQdaTnaJdWR6S1cW+KfMrqgcrY9i5+MLVREAGWRwzGT3BNGf6v7+G6m
RO1bDEdVTSLFuAvb6V6nHV5uuWiffcPy9BRvTz/eKB3AhJq317Lb0CK/ef5S+mQqyOaoUWLVHflr
fgvCgxi2QAzFJ00VDiZmrxPK7GCZAk5aEBlO6bEEBk4vbn1ZnriBrsTqw8eyIZLTvaY6Nn3kfxEd
l97K/eDWGy0lHpX6WhJ0UO/n7lBKTow437k2DIpxkqi1Qp63aZOyaSMjCnEI9lduQt3rW6p2H3xs
uZykLPYzU0OKl9xktycSc3yNSxgfL1bVBsiBy5q+Wy2P/1VLjZ1pfqWRsseC27EeIuI7qs7TaxTg
47ynGi55TG1b3EQSJSJ3yJ2RoxTaOgC7iW2xCjPm0aXKuG/CwDPkq5D2dmmqlqZuLMhwkFhiweFG
A3tUfW3N+pPvtl5Ytp6+xAFYxq1hW6uMuK0aeyxWtWS6s2vaZNN+9gOaFV6ZQvlorfOvmh1T+lb0
/4m3FP9Teyhz8xDbtJfWlzKJqf/AsaIkeuHrxRrdBy6bUDzr1sgVPbsOoRsU2tL/WiGu6lvwsPob
Lb2kuHI00t1a/EXUwLPQb5euI6GnKxq5j5xhr3ftlu6bcuhG0oLr2aEcTq1Jdgnt0HKOyZJWMUFm
Y8lLApoZluHJwc2eEJg4mcmuBg1aquiKVGuDW8icxM2YkRCPflHzeaaJu8oNIj4qc1Py/o8NYZ5m
vlJRsWWwKNrPa4nGJ+hHz9TTrauT6GB2P1vYaWdP5Np+d6L/Ef7+ubPZ0mZehZQOVfA7wizuDENF
/cTOBrJn15uW3mkkh6HAI3iyeT8KxKP0yQXgYCS2/z66/nZY2oZwl0GcypQ/8fJfyqwm5yCNHD6c
w7IicWO4RMOBTY2qm7P535/116rbtqleXCa3McpiKYZ//bC+D2YxzKDH8yaJTnl1yJJzRiJBdAyQ
haIwRV2frEP9VjOPRvbRjdaXM+J9ZWA7TDrVbUcp9/0x3WkCMLkds3PTYrOIAmhZRQSLxlmro1mT
cfJZ4K/Mu2KHlMfTgVnSl1qSF63MOyvlzS7YpYxne4Gfssvyd03wyAQ8UlqQjubrTMuP7nL6nOiH
rHtr2IT1UzAVqwnFt47UOM1yUtV3emQShHDSMDqmGUhu19/6tYsqjVxJgcNfo922kxUT6UmkFy+0
gqA6+LIAFTUdyDHEgcYIQSWYPWffJxGADlWGPosvS29dzs8pgjUFqjCFz23D8tYIhc7RLlbNrRRv
DvFHDjG8JoBeyAEDwNWm+7U2XNqekF3+OYAOsKFNHkQb8OA6EjeK7SirW68gNKOoAWSfqpTADbVz
ug30/Kye6iL1KIyh+4srx4lbqq0sZmTY+iEFNmRerjauTEI3rKDdZWG+b+NkI3sMKr17Z2AY0NPi
VuCjkePR1MOPWMS/1T62y5tuWryDDG75/e3zndQv7Cb1T1P1VIFTOZN/mi2wqpKb2RFNN2lsyYww
4JwjnkfJoySBFLWqiUfGMq6D/kHzJ/+y+Og+GYIrddY9ve/vVxS4fe4MRdOe5kzbGQUpzwnBYPlt
YLEMSIsTr0nylAxkHU6odclJHsa1jVNMgaoHP1Jwu7JRN3q2DyhxBe35HHG1ZJeGJlpFSlFhXeIh
3Q7/X+UYi1joyqaMtB3r3aY1+mHb0bWjigWTzDkZNYBTELuxd72WQqgLicVFFiFBZHHrGvN6rlGB
TOWDRna2qsaNpXLwMHvbzpugCNZl0B+oaKYl2hrwjl+aGkMitEvEzy17Pfj12LOd12sd4sC1X6Kq
3PZ07Bwirp8/tmjYKmKua5NwrBaLCP1GnAx8RnDrcyUV2Iw2lWtTe5lR0xQ24nz9tFRCTscMAzl7
SBruhNWfLPMri1PfW05zTl3oIlYdRxcNXXqzdlSzqWIsgRRLTZqtOYBjHevhclZ2vufQYOSOfgFV
+V7OgacATCD/fhIfeuGszRI/Y4zjo0dmQpIEtg39WbVEZgjRfVZ25s0SCWwp98BLj71rfZVJcBNF
PQ3p0gNGK02NXmEdwihaGbQUg2IYbnEKis5rl77Kibezkx2sMt5RFcIALvdnKTdNbTrrWfG55B7E
WU8OR/alE8lL4uLnx7uTAfkSwykINLKBrDgdrYEN2jiJyjkg66mq5R3kT3x/byHtTzggc+4OFdis
7C1cBQXL01LiDbTOIQmCjrOtYkzC89Xl+c0xr4Kc1k1fbWuaDf05xQah5Uh9yu1S/hmjPOYRFjP1
Ypi8OQXwJB7TmfqRet5eyMvaejJcf9eqa+tMe4EKxuU0T8KJ/OG6IyQg01f9WB0W/ocasUkf0t7a
hko+On28yeOSMN0XEI5CEXEQRJduIr3OfassaC3IDUfl52VvH9M3PXNXA7c48rtdiSh++FI7zBUe
iGcmEgLHLpV+F9XXtGVzaAYB2lxtbWejm5eSlkMEy5q8CabNUkRxiNuiX+lMLi7n4wJn2hROUcIN
HK4yPBNx0j34hknCwlKEb2ZbfxLVQbbJtvTJanK5/ZN2qMdkHeNLFOHBKtrbBPIzdrStC5JPusEu
8y8Lm6PV1YsWhSvLWFcW1pTS2UKHxtUTbJ/PU1VmsPKxs7Cl+0F16Va9zjCMcuuYt6V7x0SrQ2ir
e58H0iUBJ9DJJVqMV0nQnJr63s6sXXgYQW8pXY3Q/mT0GtftLzV5lXEuhPMmNokL0t2vefdmtYdU
uj/mtvtW5OUuz4jsnJNr60Z31I9jR55gIHF0jv3dwqH5TBkZAmyjcbVJF9aD3WUp/oAP8M511jNa
5Z9N/P9embCdUZQoB+mSNN71xcvEsCmdVHaO3SsVPBAgteMVtNqHnjNeQSr4rxGts+onyVPSCX9w
BX+eTuymOnMpbSTBC3P/+1lgGIWyE2NOz8tetbR3IRHYJWkbvI9J+cbdDQJiqlgUmn7pYOZMJrbo
HSa84qK5RC1nD/++ImrPP8olJUzb1R20EpYU7xEctw/a1E7S4WTKV4vGNKB+mBgCPQzHohuORiRv
GJO0o1zfmXa1MnvGSEznpmgo0tPikMNKmQO9qs9Q4QSHexccqP9nTHE2pgVyJDRKB2qCp8Ry7iFg
N5VlYTUY9/5IkrkZEXmSPi37rBtln2P/YliId6MvNt2C0ZX3s2ZA0Y8nt6tuMh+XO/19ntf30qW5
bRzcEu2uRS5ogWrXahOGnu3OD23HNGoVP0RwZxWonaPB6HUsm969Kv/abxaGpOuOJbnoJHOBGUbg
qLHGgEDJqIUxhYgKNyorVkGnOFByDh+aoOBLnZwVyr/KIQ7AOWQyp4BWXi84jcMvnfw+FLSczTl0
Lj5v1xAQxYXFqrdR0YrHDIDZ6Ke1PSSwF0TClY6nG3h/Q9iV7BjCrRe4zXAMO8WXlMk4sQU9F8mD
ORRrLWeijcJ20aCH7OF7tj0VDDE3fHPKFwWXMyN/7gliNQLlpYHiaPsxuWSa0AxPmqcjmUhy5I2c
i5Gg1AS0aPxXQ4U3Ka25if0IdCVtcanRjGU9lsD01pnvbHeTA2JYMPe+Y6xqK1hrId95vGbi6KbT
dkow03GFHZkOvXE7lV8SQDg3zTfjtA4UNlPH3cjmS2L/iN3xFqmD1+ZwqL2zjeVtH+3M9qFcJ83g
zW27bWLDczAMFMxxaS1sBMzdLitoI81e0hA4jPWMzrXGXH50W/x2/begZZCE0G+UT/xoixizoYDP
vwfR11LijhLVLk6fnKy41UE2EgNTiL4oLZ5D3iW6Uwxr55rZS1MgVpSxG9mx5hpPxp9rPOdVTdhD
tpHVU4AmxZw+9clXwyK0MU02RsxAcyaGJ6Zch3kFLU0KbfMp98RgrzXa8VmH63JhpfmhsYu8Sdmn
KnvOIiQr7oKK0n+0xT6rQo/u/SZmD3Sto0jzS8yZqnOY6pZYDXgEU9vdRZSEwn5Jp2dph16SxBDf
x5QmwjkJxhHFG2V/1oVcFSPJkzt7Xnfg3mYCTRYhZzDXbrDXHOIU9PuKh17YoPvwzRIRfXHMG8Tf
yED+vb2oP5kPQ0oqR6btGcKkkPx9w6P/iFw7j4NzKmjAGdiUg57hXGIMkSbvnOyxcOCb+F0cujdJ
RbiAIOBfQC0am2z+FGA/bNtjne6NGb1t+wW63GTHqYj3y519pkde+NqAbJvaeFDJ1tEgtvI3N76f
xEczJ98bHWjh+S4OfBL0gKEYYvj7d5l9a9LawdVOYxGSJgjzN52z6aI199bgr6waY711am2cfvqT
EXeeBdkjFCNJiqeh39jTvZvBrSN0Ktg9/n2f/9J0G+C9lrBYxRYc37u2J9McX9ZjnZ+N7iUVKDm2
Lm59dj7Rn0x15yPKChj3VJ9QFbTttTKe/30B9p8nm6GYCWhxlJiOqxvvWgXpgPEVfmqfLDteaS2b
ZzCt67Rh3BppTxDOUcA1VeTv97Jb5Y+c0Ot8Jn2AgVDhcyV5O6NyZdaPDDokV0U9RCFpFy4a6UiQ
QkY1Tj98FvG2z37MjPhgD6jCau1Uu1ESRkPyUuXUXgqvo81nHYEDAyp6QgmA1faz/uxP35R8qkL6
reRpbPEMLqeByeYIj1MSfN0bXh7sVXkLfLFm3W96KuZxFKtc2KvRzm/6st1p094cGGyC6xuGLFUn
FQ6rIvDm9OtsUrk4j4CcOS7eVIfDY3iFhoVz+sBt9Ce+YRm0tqARlgFlJt71k6KLm2CeXeuk2+S4
VXj3s+9uxNL59xM1/+xb+RyXnlVfwCv584n/guMYsVDD3Krpkjpb/5Dfg0rNwdbemXdh8jCqdTRe
GN2XyJNlMdKDsVTWsKOBAUaet7aLyGrd8x72J8MkPvTWbI5peduRgemgTsK1t7ERHnqMkXEZCD3f
ZZHXvvp3MP2+ewOvUmKSI2+h3hrV2u12AbKK+Z7URAcC74bQHaP0REks5L+/9N+/s2HB8LhKWH9U
iGZgJanDvVXhiz9zYcNWr7ZSmF5O3kXyATTw3rHFfbUQbjqCqotN0jTf7SiqcNIUFaR5ssS2tqzV
GGMnBJVOmhepGO70WoqjUoiqWudhEU+mpPag3Bl5u5CAHCT89f/8/U1rGfFuy+UN+4ll/PLMHYPl
4pSCQoGjMSIoGhpveWDEb5BU1rSbf38c79If1adludLgNVM2LPAfYF0X+rqsdefUVITQArUVdJeA
8W6xWn5XZ/nZScYLoqd9gaG9RDoQQeGEC+xbnUJFJ+heDZHxTprbfta5fcwxmjjMc8SP/DG8jxE4
KzUcSrMiPjbOzgs9aHao9bCkIz8NGZRjcw7OzcEtHpkeLctoF4AYGM1bIrOtbM+ZJc4iQha96OLE
E/engGdgYCVEj2Y/0/vC7pj6k1ZfcgYxgWzomrM2huSmcwWsMyKYYobtS8lzKaGqcakXz7EL0w2B
HLKUymKb6ghmI2IddKZ/TOVKBvF+YVgiUj8Y/zXY0R5txo0ox73MoruI+swm90w6bwZUZ5e4L/rg
X/QJj/Xw6pA7q+5GKHA1xmz92TZyuoORy/UCU8y+vaIvpsEeJnK5KKJMB6JrKj9x7u3bovfMOiJe
RjaHmA1W2VwQR+xM/KRDBnmTeQhUDtxCTe83rlNRE4a7bH67ZqWzkBM50H6Yqs1CEfTVq7CptTX+
UuMtLaumVW9OFK/mBBs0fzlAbGlCiVmddkENkmvlMe1tNG6p57IH501PqQduYUtK93VhznfdHFBv
92qn8UgXeW8MboMeCik0b21yWR6wEzEAYCGjwUStAQ0dreyCloZvAiIE3eXPZy6n7oNX+i87CLwl
R6FDhwl29o4knjOZxE4XWadeQK7NDNqsboix88FPAJ3tcfvvFfSXosTCdsoWogMwGn9IS/QiScpg
Lq1TEX3WgJ51FNuYfyzPLomBHPbZYiu+SedXV/vCTR7UNbLvwvBtjrbt9KUrfiTuR0bUvxR9jk6l
5NjCQJ8Odvh7oaTUkItQGxwSFR5T9b33Sf4Zz6ZA/ARwHPmPtXFjcIzTHrhmuV5kFNpMar//IGPC
LN+WGorB8mQu5940XSpCXlxz2mqW2lLVaRay15bIJtSJxDYAsdSoPQAkwfeM879vr/pToOJIZbkW
29PfqHQ/DKxO9oKYlvqY95/9PD1NcnqQ2ueambMG1+j0O78i9wjhn0K8MRtQuIrxiWhPlfOctwQy
d5YXukRvNP05i54MukANNGQk3MA2zA3L14OfWWXEqyrx7DbPc/Nqh+nFCsSuMV+L7jNhK9V1NIY7
uy8/qhz/LCf4hhTo1IMKx6V4dwbVThdWSdC7l/SIGI80uAH6+qYZNy/FHbI6vOkE6aCMCT44anT1
x9YPFi4WWopPNcXPN/uXsyZqm0K0U+BiD+zwSZP2T3zknZ6v8xd6n/Chf8b0rzXev5/oX+ghPtZx
4accnKfg2r+/nIWT2VmX9clZDIwHQwaAtWuXSISH7Em68eqUKZGhyMfFcUiGp4z6LTdJFQWVjuzL
Bxez3NzfuSpkGnAVS2/E6lXvhGGptIcsLjnkDHmp8kOCNhzXpflMoU6eJrtpjU/i35/5k2l8/5mW
SWnn0kvasIG/3wC9zGclq1C71EtKxEQeEf7bS9yftWKfXEDmtXM+fm/CH6H5HKFriLeudQnaJT+/
3lxJEifQb+Wl6Uq/uqAqJ7Ttwb17TJH4Q4B5ikknV+yLxheyOk5D9EgwhO9u3K+qW/tUzNW+S704
+Ih1/LOQcOSv3+rdnlOWfVo4vt+e+ubSAX3YaE95i1zk4qjq9OeWQLG6PkJGfXA/jb8tIKBwiQnH
FqYr3j1DW+8Ca5aadbLmEbX1PmVbTRGOOi2HrdxW1Zvfdje1Bm7VE8Ra3Rpsh/GDUzOppkhXff9F
Wyi0xktBjcWl7O2VE3Q3xgQCnV778S5GpD3aHPvyW9tMaNUSwmE/tdbjQJzMMB67jOEqwFf8MjRm
r3E3Gro35X8KgN4VYiSGRv/7HXrviKRwXe72//vO79p6P5xNNXEin+Y+XNcTA5ua56RfZ+b3QX2a
RhLbZ5r06sklSNORn4aQ0zd+DF1MI2QucSAVFoHsDrPRwvlcUUSAYIF5le5LEOtEZx/riWApf2Wq
T9UwfrAF/HFmSiF4WpZFC2Wzt8t374oCharmqTNO4WMeei1za1yBpP8tCzZJetsrKDrrlKIKVEwJ
c7e+OPrMBRBeEj+OgiGjxcqoP/37joIj/GUrYDka2DgVGRrusl3+sh36zegon/PlHIbmsVKga6hy
UKFtFqovHbTLaINNvyqBPj0Qd1bQ7+0Ffz3aYbhzmmHXTLAkujr7guJuuLGlttej5uvoMHkueLCq
J8rUBWdlcmahXyapnWXN9Deo4DiS4J4VD8VhpjWpVLhT6lbb15Z26Zg0jdIoqsLzopnisPopHVp0
WVmi/SiWRV+QgchwLPfRrLaEQpFrL18WRHspIpciePGGuQYS+7C5TeAmjFcZfQ9EfZ4QW4Tza15G
e4e7aqOHHqyvYTJR1TPiPL+dIN566jUNtT8dNjIOym4qquWnZ/HZzoNtibNKIaAXc7G19G1E2ltm
gjKh14oT8omQuSxU4+JDah2moUDwx8Et5a+BDAhaa5juZhd18Anl1Cq296V60GPkr8Mlm78P3Xcn
cLyStKT8TbeD25ZPShl7+x9wRZdXXbzIENUSi9YQazt+8a37DBFKvFhlFu15s607c4fRLKFIpZ9c
uLAhYsYDBNEwF/eav53bcCeRgHUpQ8NghFL+MSRLy61LuY0W+dqZsjfdsO0oKnHHmSFZ6WN+KDqU
1Jg3tISxSDznzkd/AI3UORZpNZilikW6Z9hH3022i0xoccMQ+LAasYA2OPfKLN3RUDa9TVkDs1pD
MScCjdkwPYalggmBxKzb71pOYI7Gb9zAOPaVvGnD7N5QwbnHqLL4xKC48E2VQ72362YtGWLScYkp
w8BLdVx0TLm0144eXX76asoBLLPa4ENJwQIGndhODAFh/tIFrjeWpO1TghRu9CUgcqhzxsMQTKdU
zt/Yanb0NKF9bBCN08MzTiDbuXXck1PH+KQeMXQ1xoC7ameglc0msmSRdPdUkq1BHpsDi5BCjdFc
6Hm0FhKbA3GABsYjGFoaMw2fGvX9jWF8w/aL2Lq3skNdVoQvSGR5Jjl1ZIvKgwsqLw9Bd9AQ6gEl
7GuKlomzsKZ/D8Y3uDuCxa+u3v5U/df+zqQ5KUdGg+iY4/OdFX7NSWyaDv64xHGF0E6wxZRLlI1v
oHgG7GN9MIUG+dze6+FHKtE/ATu28F/2m3cwUmPj5JGjaZ3m5DltH6vxYJFAimuzND8oMX9if39U
HL981HKC/rK1JTXALyEbIEX5vW99CpLPevYwFF8m9pnK3tAv3QT18f8oO4/lxtF0iT4RIuDNlgTo
SZHypQ1CJQPv/f/090Cz6aIqSnFndjPdIgn7mcyTEuKgzlpKCjvMdq01zxXGsMxCsHPKyFJWjJdS
cMeS/8eZbv3LoCEcI0TLwUBQc9nvguxXiuqysB6TDsKoqW1lC5l4N7pjhkqxKFzDJxLRcDwjefz3
4/svwtU/j+ZVEYBCvsklbrsjOzGqjgDdCYpQZteXAnouc4lOgM3Sf3iTWfOf/X5kbRs9MiQVrAV/
Htk8TERlpD6zwMBLCbQY3godO4yhuEmd0xojV4r2LD9qiRSfiOSUYO2E5yoluKIbtma8j6Q73tg5
loCEtgWrnPZQZZuwOwnG3NQjwyFqX6bKLcZ73Cm8FqP2cZxQS3CVx9ohc/YS6P0iwciSuHbBukbb
9hN1UHqwEDQK446tZZ+fUmqEFMFP9l5XjyGkRMW10ufICHGBbSIcGnhwWkpKABuISpGnwuUIgpNk
3+Hw3IbBouN5PmkoNxJESG8FkbcI3Fej/vTvE6n9rSJ3IFrIbEQdFsVXlU0mQtluKt08jtKLwzhu
yvhN6WoohaeT4BBjHjB5m8BTrEc25mXrpRmrivB2flZU2a2UvHK1L3V/7Ye/1MJZyCNgYm1nEbsb
sFDCMzgSylaeJxMlavZDv/q36+G/336eTvznTisVE0RRxk3tW0zaw71p32QywmDjp8blb80bVYpl
z4M7WrirrtGY1LHTMw5T7DxkWn1XDxidsLvhMVANvHYjOjn8ZwxieD1FuDV+dPd89UZX1z5uGsXW
VMfQeZRd/Va/Ks2w9C370q7c5DMiks8ka6c9+P2DBXOv8trfwUVa3qI02wI9NDFUuPFjgiCZSWrN
bUKQSXU2HngdJN2qfS5normMzoYVAoS93lV/ODnXWIK5amaQQPVpYNw2vnmwfCSTlmayNlADZx0w
JHPsnSK2oXETMd8uJ3WRxI+V/SDMxmP37UU5fNzZRz8Sj5s0q39f6t8nVVQBiq6jRHAUdkZXjTDq
WVkHLZCecLSP5gvG/L5/+J8idBZa//vD/vaAxOTn8JRSkPYbxtWnlaER6oZsmkcpv59Y3zcHIblh
+1mrBAn4niTknzclf+n1HUNT+S+bR03WvtqY/9wOrRlKkZLp8jGPXgR5w4gbG7Hr4keTqeAsBlQh
XiOtGgmJUso7o8JYPf2OKEL+/eu/H2ouUcfWTYSATMWsq4eKPFbRmIe4ZGSbUbB+YRNvNJ94iTWa
Y6bJ//9PYzE0bykxqxjXC6JU7+qxsTBVCXEqsGuU8Wui3bXKLhwJiqzzH37cXxZFDs0UUlv6b9YG
xvWvAzpndvWQnbq6fTAQ/aUYNDXxMXstZl0fgqM8PijY7AfzJaO20nDeZsPrFzoCxWwfyksNcSoy
wNltSbPCDPVgROzSy5kHEBG8wv5hbpxJIxY1MQg2EWxOvWMhfnpLtXkuTeYyz2OznZaKL+3rGpil
gdsvTdvzIIzNPHhG3T+7QSrldZhwfm+EQFpZB2u7hpXEKgWWAysIYzv7aHsLbHf9oBs/7EnVv7xg
2JLil5p9iSiAzKvH1liMUdpLHTDp8mwR3fjpEJjRLFnoE2ZQ2zfac7XrHnxjlQbrYu6AXMBZJ3ta
B3u1fJ/MZ3SUwCZrY1ngcmIvWUEffbSsddT8lnNwH8sR0cKwRTOWPSD30BNs00ewEDHrtPG1aFd+
tGPZ4ofHynwuPkekb7yo1UVT7XFOpME+15GRLKu8dP330bqxw22Bt+4XWgJzOKJPztSbIHustH1H
un32XJQrPIIBfWB9Fo1b3+UIGl7s+kT7ovn3UvxLyPdxc1b0X9DlqeW7LX6YovOScz5BKVjYNvrG
W1376PehfwYFkZibzDyn4tS9KpCV9Hd8KhMpTOuEeItf03CXBbeTeWg0aAuboXUt1XVug7O99Rsv
IglFcQXxq/SbRARiy0PqQgAHWFMZU5/b+CumT0AN+uk5PKT3ucM0lif+MgOwH+2dmESXUX4RZI2S
KWO9tMPFji9agedjzdoB5ito0OAxEV6D5z8joGrp00wiAGiWE/G6LHWah6S49NPRUbY6Y22J0e29
MnZL3OPSrQ4Be9WGRHkshhsJGPjFLi5OcxrzUwWHbDoTfRRdEFg2zu8JGj4IevIBHnhCVRnd5gsB
HnAfEBV2xzg/VASoWkeFCHrTs8VTEO6RrHTDu14yfKLLdZvKU4oVMkD7BVeHyiF0zWNlL0cHHH6J
kDZ6dzb/fv6Y36sQLnHLkmWbUaulfaGA/vPYtSu5TlivWsckMXYYA5lcxO0uGz6ipNnjUJcjolTU
h8SMbvipRvYqjx8s02b/YFU/BPJLg6mklWneIV1bTPZtXHTpKyacTH3BMdFUWBdmQgZafUHP9ES4
aC872xqVjWBuXn1GQEiYjVATrKMMwRX/jn1G5RfTrNXYqYSzURVSnbRFRlceSQlmk+f41OUkFpsf
HRDrUrCom1KvgaDD3qSn90aWxoNB3I/5678PmP59y8ABc1g6qxbVAYvXP8u2wLRN28kk/8Jj0s3Y
/3ojMqOVeRk+q2ZxE9xSt4sM0drCfAzvfG6dB1RDFS5ghAwPZrfJ1nmzNLlBFwz+MAg96uM6h6zd
33XuKd7ssGUp6n6Cq9sme4lfgQ2xOweIxy6B9IME/y8vOxOgo8JAG7Mk77w/f4zQlcLKRSOOFPf+
gBFuZyUX1iAdJHEmO/8+dPO75c8ikBk2k3zedBorp2vdi2KGWedrtTjyxPIlPMSceOnc1y/FT1bX
v50jiiS29eg3ASld/SxFqtQ8yCNxnCaSLo3DxJOWIQYhoZdK0ZeR4izUfPvvX/e3C8OZJ4IM63HS
GM71q3UI4irTw/Eod7prVMN727MX65PsozOMlY32yzfILql6h/bKHJ4kmx1SF58mAr5UcZ8rPFnq
5UT7PFgpbHHpbhQ8wK3W6wT5SRKgGlLbxtI1LHI+tXcfS9XISC+0A8avOJslHaZSsGwBOgqsJPyx
hGY2oK+WARb0SBwn4B9C3kEsWTbGu7OuVNT+keKZ/WfR/YS9+ja6VRyOhKwrmHus+SV61XfoTaZ3
nZNbxy44mnXHA906WcGAU0BZCn89e21V9DeqQei59KwiyvGtzxKJmw73TM0BGXXVUqv81UDSCvPB
Hy5HKtbvFySzcea3DIl4xF3fym0hYtWpQ/2SN56WrnRlTcknm24Buxz/DGnYsyRvmRLiSIRo62kk
U+lLaoDh1t+152b0pgR6yFIGyaZiLPCY+FnQpcdF9zH7ERmbj0u8PuU9/wRYM/4JLUTpgD/c6+/T
xk3IZWDxcZ6QdS/Tm8HcWPtk7+/kzxK/+7R8FHcmyWSFK7blXXxnEEsybDEfJOzfFih2wmSpNPgP
cCsyx1qgs0psj9ywzypaVrdcOYzQGKnU8N0bz1SI5t27AaLCC18qpdyQbh1/NhxPyLcULyWLjglE
tm0iVHyEV691cs3AzhWbunRDYhHKB3Pc0eSIJ+PNJOlOnv9vjDsVrCiKwczr4kMS73viXFmD2vc4
pkekRDujcOse+Ndiis7OeAgIDFlP1kEGMm7fK/q6KR7m29NB/Dss+BoxabndL0m7wQVqs4QolH3R
H5NjUj6kxNmRf5TfUjb4wS7OjhWJHOWqBs3BYJAZq7pnQZvHiybZk3WmhSu/u2fYEU8H/hW1WE3F
yiEyCHGwiUEaWNO2NY8Z7eSwEeZaTbzuIyA/BZcCcxjzhgHK1N3YA67RIz7llj3IdBiYqAAHKras
ywlkan5p5DtZnIZz7e8V4qCcVWMgkaUKW4y/a3tFBhZxhuSkkupVbZGG8EpnmQcIKkAoc+7Rpr6r
FkrSdU34sIVbEw7VqkOSpnDu5n/WJtu8W5LzWAlGLUs1XjUq1x9QmvXI5IzIP0SXqjcQI05EK+MP
gOkg3Dvmx/jn3Eq4Feosc9kRZp4ta9wd5IaxkJfmbxGoeG4W4WtorApCRqhm/Zsx9+RuPas6eH7M
31OxTjaI1tBrAg9tDwfDQT7o7yXwv9o2Q5pNcCYvcJP2eGNH3kSEKhR8/TaBdnHPH+JLZpVb4RRv
thlhRKSoMwtPMHe7QbHF79c/Y2AnEBX80ewOZxfCc8+tDTcLDm3u4ruaYLoH+yFcd2K1Q+GsJUjR
EJpp1oEyilmAwQnBT4wihrAQotPYzm/4CP4GNCgsfj1mM/7uDrhNKG0CQOfjWlNW4O+r3xFfJd9m
xcbUNpO41YYLg6wSQ034rhJXj0S4vZGU/aDQpq2xPbGqsKNt2pDB5Fr+LvHPjJcC8GzHuF1bEaOk
U6mdknA1kI9erbj9JXtN86D5KCtZKCxre+OQ3Kp7o7Up2kNGDudTKy2wT5fjWsLZV+5aYm55iyDa
C1d1v+0IF56WPmtdjrt2mood1ry838jUnZpbM+umlNY2qn7U3m1B4vTMeyLBrJqzL6VwyRbYUlY2
IpfgJlVc/HQDdDpmtMFmMJgPYqz0DIhJzFbKYJNNByA3/HB2Fugm2Gkmi+AdO68TrBwIQ0i5sxWK
EOMGyiA5bzKXNPJ2hPas59/L5+yVRyn/uv0bMEd/9IkBkRdEZujJRUibptlbwJBy6pyTA39Ymy9P
TV1xfE3Et9Wqq1f88DJwLdOrcIXxrGHtjU6s+KEtVuzrxTClHPIGBYK0zVjH/FrE/6cMDrI0Lq2I
xXDHG9UfuMq64k2tcLBh/TkFk/li4ZDtwfhmKykpmX9wc5ziRgIkdRN3Syno3AgdXpeRWDI0ni8Z
a/Q2SyNlcv5u1zsbuXldqxBRuFuSaj/g+JSwnTWhjkeCByYJellLhFxivenV2zS7NtN2J0hxKvF3
jtKqwoCcwwUbccndDNNrOpAON9VHpyBjI4k8oYSIcLlorJPcKhn31uQN8YfIkWsth4zWx7AxUpGE
zN/GJuGVkmvWYA41/aY1L2qXc5ALFyPsTgEK2KPjCqAulGwqh7DwTJBSECdn7cygkYnFSjykiLPZ
ynbGMZs+HUEcjc231ly/aVZ+dQNxDcxCdePTLIxTdtPnyIFzkgb1VY3SNAMGKSpeEBMcDiI1Y8X3
zIjj9Uyxk4qHQNolwbTRppGHd7YQ+iUJ1tP4NIZkp2FwNDpCgiC3DOOpDkcvr3mphbC79F7d8P5T
H0FXkGKnLxzd9dUQtH9toUnqQmL9aqbcKUFCTJiSW3Ox6VV2xVqKEqt6UZt22ScDvck6wRtv2mwd
Ub43fYuGX9+E+pNjhTetMt5Xdg4NltJef0jh7lTK6AlZHEqUMLVOX/IwSeXJYi8yMa7XqeizgiSH
fK0Np7lUeB/o06dNMBQbUcWvE+m3ogAcxx9tR8WVTZUmiK4Vm8dQxKuoXk/kylTp+t+V6zfXKxc/
fiL0ELP1VVa/1D//ufg7OQ6xh0viEujPQflYydtWBtCxxc/kD9jItr7lxeLQ26uAeD/eM2W9whKG
wbqBw/0oVWf+N+SWIeEJv6Pmzvb3UXtWw/t/f89vEtz5e2q48lEhIVQDQvRnt6JaUshE1jSOAYk7
Jk1X32P9CD8D+X4kn1fL6oPYttNtxOulGxZOV24LgRoRitkiGVaW+YO6+1uF+/WFKG7n+dCM6poL
zP8cuLFKcDXjnTpqU7bpagLIknWFyy9CwL6zOjTpn32qLMJKce0p8CrDjRXGEtWH7rwk4mCyxFz0
I6zTH87oN6nu/MV05OA2Va1i69cQAWE0plppibj0swJ2b/sECw4U1MpOJcVbOg1rwTXFc33Y1s4q
vNPfW/uphmrSjIBkT9N7vWGKAwrikFf0HFDr1sObuLVkb9KxSeLkwVjJnj/rL/avwD5QE4a3ioLy
bispvyzSI9lDgXooP8uT81iN70r1UDUIYxc1WYfoggvQ9MLVQX2xciP4ijcFcwTrV+S72tkosdPs
R+WO1EKdWC+uph9G3NdYacxzdCWyZmu0o3P9f3Up+aWmjmjspgurhlpd+Op6uFUpG6l6FuEKtlXK
8SHqkqp1GwxL2C2DelYecrErH2jJISRMrtX+9Bq63tT871uBntAZOdpo2v+8nrLWaU0R1+Ox0vud
GjYrXToM4mXQ9910lJm3hpgidCxiAScTlduiNn9KF7huneevYCNhNEF+2FzYV+ONsa0zqQg1HesT
NxJiEK1aO+IY+elKxaah2SQZVj9crt9kbl8fahszSYilC/uWP3+3n2dqZ7E5PYbkS8K8k2k88uaW
uYmGLKUOT5AE0/C2aQ+C2Do4JOAQ5C1wlNAga0ABkBKTfM7bRuiIkZv8l22Aq01N2AXhPgKPOPRH
m35KEq9x94BR2AxezJjJ3px4ROmbmXsNJUM0fVqwWZqB2DLe7z7sWFfYh6XTWLtRqndaZd8Y5O5N
LE7nJ/m/H29fGKz/zke+jgISJ8Bz9l/kyIVd9vkQNsOxQelXjDoLMh/UW71QOvXVXiraeUhbr2hu
i2pgEaRvLOd3Lv0uqIw1jVg66GJdy6+INK+ggpmILcgKiSbu1IzttmDQj9Bn6SPzMnWWRwfMMGXq
mtFjEj9H0WdRM8xqqeBES9XfLEXAIEoqb4tWbIV4qbR6M9Cq2M3RQKlCm662IDuy6U7FMagiGuuI
VqM6+/dR+baMmo8K8keMHAxyZOdrrf6fZ2wXBhY8nXKW8btZTmgPSxH0aUmzdTRsZ6dsWFfWjx6t
a4UXn6rK3AIKABaLIdLVk12A+qzGrjCOkdC2006YcJwomzqVMNjifayIHivPtYQGxbjU9vO/f/PX
b7q6EtR572ayfnR0/vvn/RD4g1E1k6kdhY7A14Z0eGvEGPWTu0K8TEGyDGmWuEH3djTBJqQAQXak
5DxQJ21TO8SsdwYJ6sOyRCg0ag9bvJPEM2PPiZNnpWhWiX7n2496TvodOORkXLbSeFaVweNGZCmD
N1eQTy3QH8FUCZZOBTAN15WD9R+eAZBOFcccOcK3BaUrA79lW776dInUOpjUARhLjOsr+dRRDMas
cVNBesY2w7kg+fiBshwQ9Bai4TIs7yPLWI61fSifi8T0pqjb+I2zL7WcuTtLvmmgTbRfGphKs7ru
hyPNgfx+oGGYwcX7+s+fBzpnXy37vqwdQ0itqg+jOt5w2wiy/Lr4p/LlL093lQk71sR55Mok9M8P
S0ViIYBDiDnl5apF3ZWofEx4rwxinUIN5Krugtt8MEk+LjeBJpYgCn/4wdr3L8Hns4Bn08rjXTWv
FMWDpcZ222vNMZVhqQcwMcJukWE/Vek7JUBV6HMsTkwrsk0dxE8Syix7gtFqHKuEoXz/KJvOfTYQ
tVpq8NBgkgerWuR3iQ8luDv12S/5gkd1CrsNY+DLyDqKAUZaMKyE7fDv0/cNachOnNEdr0u08GAp
v9ad/3k4GCXu5sxPqlOervJ+XW+ZZ+mYVzbqiv2Vgvgw++EA/v0jAUCpPJR0h+fEn2exzYSjRwof
KeU3gbVn0AThWLXQ0hGp6aEbS0dsMz9VBtdSl68fqlv0p0QJsLa9Om1Uc8KMLbi2ebce7U0Dju6z
4GXQr1W6vo/pRw3A/Af/uDPmI/ufD5wfkP85soNTKJDF8+o0w5CTdQyIpGDR4hoTbC6AnSsRr0EN
/XA+v1+dsobuQGF2rxoy8os/P1Xt5CKkdmMHykY5DmGrfxJI4JZmvTYYhpe0eDhmIqZtGesfvb1L
+x/G+H+pf5D4z8sw22ZRcX16uc7Ih2tC+aLcqbv6fliDHBD5rv1Uul8//Njr8TPXDpsXZM0yNmBH
ubYfjfB1c2uo+2OtHqqhZuDsYwnihVztfECwPd3UTciILVNvA1RibPTxoHBxVYf+J03cN4EO38XE
n8qMfJa9UPn+eeBR/Y5FUk3Ksfe3KdSgWc+qVtNa2StVfzP24T6c9Xtt7aUo1CG4LfLEWXRVg+eA
3HTYzqHAVTDGS73zJunYRrUr5U9WZ6+qlvlVS+5nxQTdHjfVzHLDmRCyvCeB3L6okJWMNNuJUkHO
+xMK9C8FhIL6Hb4m6gpNs68r2qmMQgdSm3G04OxUTLAka1eiQ0Do5Tu7SvmtYRdVVz+c3O8DJYX2
TdEcg06Mi+nqSq4Ae0q4SNGt64cCZqCQT/RNKPqgjTHhjsa7iXBzmQ5Hk55yCBvq1pTr5eBH3r+/
iXa945vrGI1LGn+bbSM7nO+5/9zJRhU1/ShJ/THGRxJHBhjiYTOL/QOw+ynAjyihKoxTfJftXgTg
VVCCDdWmZ94AwLFpGSq324A2sbg3lYcsu9dtph71a4S6Q1bylc0UQ2o15DjhXceR7I35EuCh2Mig
1st1Fm8CnawGzZV0AkZ+hHZ9v4/+/IFXXVMQ+FU3lsFwjGeUOuTyMHgkTWUVS+tJiVZRdpKr5yZT
GRjp67IeXV3+dMyegcxawo4pjCeDq5Vqb2HW1jrdNe/GDCMjjaFat036w6P8b6cD4B2sO51Gy/k6
Xf85HfYQl9LYFmAUc/+shcyvFQ4/FvVspCFp2cf1P2nZvllAvkrZ/3zmVT3ZSDW4UBEPxyz0D63Z
c3ogo4JNYq3v5bR20khKAH6+mHFzFgV7WydIYghPoWYvJ8VedcQASKNyyrGCjNpHCXNSj/ZaWG7s
gSUHKFMSqct7FU1JqnpSfGuMoP5pkXLMjtYdPCgE1t1i0p9iHQ/MyWH2zI2JM/x2kO/hdaTtsYST
3PAg6Sqm/gGDkf45SNwo5EJy3iHDhcG98mr0bJJ+AwMgUfad+6gbkd3hLE2QaqT+JUhObF3Rdute
SYBKTn5O7O9q50lRkL20zzlqfx/Qi9bdqf6HVDLJt98CAylCuIhxZDaWtO36l4AJh5rfSy/6zBaz
kNDn5wZc1QAqjK47uQv09kufDvhgb/f3ep+DFgDuzEUjhL5IyxNtktCem0JdTfqbjU47cSgX2DzY
bsbgljyH2lrN/3wiQLyob/a0QhNg9e9++OoYbpIay2A8C8ffKQkjF5aRdvdEUbYM6Y1746eJEY8D
HgN/vPB5TACbN+eeg7nRV3f6n+uy62sl0ypFOzKOCZ1N45x8iwB2w/N9LAme1SBf4lXsRGdEUYT5
Mi8NrZUOjdw3bd7M86r7l2YvipA+IdE9Gzqfkz+XtrMM1d8pmyNrfJQLNOKh/1aMvNxYB1jKrRGc
ZECfMj4Qn8FYw+Da8gr/qJevwvroQmVbqyZnUyIlgQThHiMAVhjWwqiehFuLblmSEiXDg+oJE2lW
VA1EcrLiO0dPFeChXD71M5zYTLdN/SgTFN6/Ck43shevNzZJtcIvw16CxBoclQJnN0V4AFNGP+t4
DGg9mSgYnh48C53VY84qiX3KcAYEGEWPKbL4iOXqBMInZFBdmy8AzbjSInlgygWFDHqL2pOlxJoE
dbw+GGyRTiPl/uyN6ZkMan65Net+M1RkiSPGlbONzBalh0tXjz7hg7dawE4uPHbWCgpnQGpjde7J
Ouweg/wQOy9w+2DsmMvWxpKCxCkKnrPHVqNWHCTgbvwp8ZzFv4IK666UMWZnxMUYsK/h+LNHHlV8
X2DaEoaXY6C7Eh9uzktF+Bk11Qg7ifBTdR4KP1vo85bQvrHTtY2Foor0dZhOJ4edKGzDcnibcTyF
1h5kNESmo9wojGF7GdALrvllp403YUpYpMODJn3U8jdfSjz4z4Neu76meJMqABh/VDa21jQ4jtMp
9Zl1KS9oEK2WOPpCRpoYrxRmN1Jfn+0Zwm5Rj7p9ubXVL/Jvt281b+DFozE8Y93hIhAsERHB+GDZ
bnjto5muwJzAIkbRlsDcx+VuLTMkKcE6xDfabLVsLeueTzZ5TggkQ84yxLou2zeV/tRiykqGDAzR
rkQzbh3iO8VocLUH9YcUMIhhEGxDH80ZbQY04pK/m7o3Rw/XBvNUZYKQq+prXT/pzazp4PqDj8wY
gg0sn6dh6apMkKRwAJtDSW+taumWQnHvxwUixGRVTe2qHW0vQIpfGT2bnnyjKc29Wh7a7lGrSUoI
zW4xsIALZeGZgfgQgJm63NxKGptH59Jk7AV708eGIB1tkayH/iLyTYf+bNKK19QcvZZhuonJpfE/
7anBbmDzRHMwjBakkz1OGgfNAPbCjS6hCC5CYDm06ZdWf7GdjxbOVYNBDTqqF6OP6GuilbuDKsfe
aCo3NSpaDTN5E5Bpkfu9GzXFu1QEMOSSUxWPJ0YfT4TEuDpryEkMu0brHmue0EMItAe1D67tYq1h
9GmslhnHDT1nYkvgBChRo08rZX8J9lpLJKrRcNH7yMuJfZcRTQbMEic9WzsSaAmZAR8ukyawuBGG
i+rDBdR2ctkd6R6joTt1yDtlYgEUhb3pgE+NqGTAfqAennqh3tqZ5uIb8uK05XBL9/G8QGJkEVNK
JAF8ykhrsMILnp+FtM2ZpWVwVrCPFyUYYT09tdTOrJOWDv9Xg/yqiO0F7dbI6AF8dxCM7nwNETkR
Y7eSyxBkdnwzQXsvUBtEIxEtvfc0Ksc6e+sxcEbOSz1mSz56TSKkF7PozcCwje1boP4u5X2nE5Cr
yM82D6xCGre2eMmU+4otuT2bblm/YXWCgbOoSCSb7PaU6zMRJt81jeLmGfu/eFyPybavH8v21Qf7
IRpIPKGHC4PX6Yut1l4CaKJQ0JlGK6tjgWzd2c5vkhb89iTi4EAOFisPVmut26aIuNXbm2SYBRuH
ot0UzX1anDRuyLl8DBjBlvBw+a2VCr8MyIcw3tIK8xGxeWPWrtJehkrLdq69OAb8XSC/mfXq73M1
dpOWIqPchiXAGuSXLa8N9WGyf0rEMOYe+NsrEx8xWwTyC2kt/qysQf9BsO8i9ehMZ7C1LX0Mlqe2
f07KcyQdFMOrsjcCtggg+FCUE7N9Nv7IwKDVQ/1fZZO1oOa/q2Bot7593zPEiJzENYzwOBpgxrt8
peSgJXtu5u49Lu6iNDmYUrtxWmNpTMXerqw12zKAcqpbyK5vvtjVSTefB3M3X/yW0nAFBkuTIr0c
7DVeHokOOrSWk1G7qNF/aDW+mSbmOtOha2cg46jISq+GBlAzFKmDKHJETr2w2Z6qt2Xn78syvlg2
fCvqJzt6SbL+zMN/bO1VE7HA87U92pj05t99z5c4++rsWIwSMDHMYk2+2Z9nx0zV8X/jdBn/CA4h
PY/v0lzaUEo5rWfiEvR5A2NGbR8FgUrdS28Lz0p4P+O4UrpNR6mhxFj85M8eDVKY8QPslVnoyxz4
nA8AVvQFriuYA/YbO9RtlAuvRLjlhycNNYcsQbNPDoAGG+IjQvu50uiFsHr5pfWeNTNzjpSn4yQR
YsLUFrVr42zKZK0a8THqu7WFLGMWuDrFS8TKOip5lUKO6g0UIAT8xe5ArSIBxES+khYo+lpuVJnC
4+HfB/KbM4NjZ1mMKGSbo6k718Evg6kNnZ2oKGeMxqPlB2bcbURE80gSShA/KEO50oeTwu0m2Hw3
KsBq0HVs8CHD/vu7/K2ZRa+H4xptIX4R52pOgS92HLVc9EcU93L5GWuPZvVWI2IyQYHl0TpJEDOR
/eanbzXqry7+xPp1MMJikSB5yjKNdEqJtSVPpxJ4HZHUlfqsY8PW1N9B8+FPzSajxbH2fu+8yCj0
FD9YGkUAklBe+1RAsjbuWoMCBnF58JOGVDH/8kiZfVoIEukPbftakNuQIFS3XdcfZedOQYqlMC6v
E3mJ2mBmqFE35UtZfU4GjeQsHBM6kIKTaR/wYNf9x2BA2prfq1TLBuDzxJ1i2FQN4SKEJkIoYBgx
JI/4OJVZWrocDxVHJfVvLLjfPvD1NngMeIuUfrkitQWnJ/nhcbNIiMRGmdf0r022Q746tCjVJXNt
fwiVPi89yMNbVe59imiiuHz6A1HyPWUUjaQgpQfAMAMctzAmP8F8p8Ad2S0Ic9dR7Vd5sFCp4Ami
XATmE/qYrUr03T6qH6mn/YKIzrSgAaU/fhwwF2jaoauiDc9RU4UzPZ4TfKRC+h06mtcYjTtZOgZT
wtps56lHUcKLGu3dKTSeA2LnZmlISx40tL2wtXdS+Wji7ctlzQv8i2FUXh89S5hYlYst7Ys2QThj
uaCoOd/iAFV7GUjRUg0lmDcHkb4FNfy4Bna1Axb5oS6ddVvdzkIsaPRQRxmTZd1TNiHwDpx9RR0s
ojdzOiQWIk4f3tBvlHB6+yz1rO5MeCIBhpxJZW3zTBcGEpkoBZzV/n5ABmhhTJwoqY5cA5tGecow
ZdU1vPa4+mGs/re7zDZ1k1WkoVkqK4s/H511XQ2R2ozGsYW3peNyAfzDTr8rPpX84qN4BfKaG6k3
AKwMxqPavljGC5BOOXJOln3qBUdXeSghwvnnoec6Qz5nt52r6kyJGBDMAHxBMselCc1fRDy0It12
U46NBp7o1LKILX8rCtgwkFP/foD87QZzmMsh91IsDcnv1TTMzxoRSZpoj8741Db3HTTUg6+0B2jT
AK6nVa/1nFHE6U8TX6ZJcKBgbLK7N9y3s1SCdBLtoc4O+nIOd3QIGCBlzjblxRicEVXtFGdYxcMr
ONfAf5BVULlZ7WncR8P43JdvffhcxNPKIoNADJzeykWPthjl7qa4ic1TO1fhvEIyBThjfK+OSJpo
bJIcRSQFecQIODfuRFTATQUkgswxSZ8FDZvP3C5CHvbvo/W1eL96hzqaxSAcjQR0qOvZaWiOIlQi
pT3maGoDCjIpKDcmThiLRnUYX3R6yWZEpocwy39u1Ufrxio3cXiQlW2E6AYO45j9GrE2legjY3K0
8OHEtB3DKoHDOwbEXzr0CLArMH2NpGEZwynRdkZ0T0un9vjPkJZgFkTRyoTKelFr4TkYbqAO044L
wkvLnKnk3UA1XQaU5/2dyqRPaOgA4rnzNpbc/KMuL6Blo8Yl2i9ZhwkyWJmwSA06vLnX1XoJ+2mh
1AWtz0mnr/BBwuVhSC/VbMLqsUX8WJdIerR4p+SMw2pUuXB1ZfRuegPLDIypVKLb/41IrcTOG4u1
2p98YnDLbFqTLrnom/gmV54Hxo/ztPHnlfW3fDZe07wWZ1QKKzHTuF4vVhiAy7I0lAvd/iuSb9Zw
tFrDsn4TSPTY+YolsPQu3lSpmw7LmVXrIBxAj7mviKaMcIYvkkuPbFM94jD4P87Oa7dxZFvDT0SA
OdwqUZIl22pbslo3hLttM+fMp98fPWef7WYLFjCXA/S4VMUKK/xhIIlq5xEpBIUMCudcae4C5B5o
1C5aQZQWvEX7g/4h9qbOAgyw0S/6cJVhU1nwSvIgLzvqM/kyCec0MbCKy6DHSeDKSKhn6l1uzoIL
4M/oh/gIGgg70wI9HFLLeI05UQaOGJQgkAVvjnxJch+/0SwFjJpQEgTJiqA1pbOjdA9vsP8dP+rn
jPs2mcVILV/Ch2gNDvrk3cCp4EX4d8RPQR9sDjA5GLJTwJdluHWPXE69b1MsxYQLm2Ij4nsUgXfv
Klx2xfrVaAKwI8ayVGzF+t15r7JF3jkae6gjZuUN0CD3BhYSEgIUDpj79OT2KErchwfH4axrzi5M
wVkn8A0kmqa4x0WXECxemp4a+anm3LQgIEN097RE3XJvzuqsHRWFIjaxHIZ20uS2KQLhVGaVjCQ4
h9REy6UlL9aw34tr+EaLuHywapILHw8paaWXqPOi3cZ3c9Fv1si/oUJk2BH60l4C7arUKEwSAQvE
0q64TGS4JxAkYN3XrrhLT0pfr4WAkhoRPQH+XqIBYBJmWRQQSqF6ZLECvrbW+lsgr7YRy5tg5H4A
DS295z7KwKIQtqFDoKGyLbTkiSDnTNYVQU/T6O2QX0iXYe6iINdk8iqhCSE3v+ra3FZGxMH/USEk
njU8lM5eoToCZv7ZWIkUAgJqt1KOYSS1G/SO3L7CUpU/zKuvxy/y0C56iROAAZh59KNj19dgCf11
RHXWwZYAkf/efewrJEmQPdBRC5ZHTUOHC1g/ZNlJqt577zUlCqrvKVK3EDNa51frWKc2DO/E9oVH
BzOMeSa8Y1cYGAo1X8Qd6YYjnASOpo3PHvbIVMsLgypPwoLl2s+g1CmfDbZeiFSLoY90BPxPJN6I
G1k/uxTdNxnqe/4+gHcvASrrBGaJy52FQSh3ZgQIMklXLQsiByLZTL4aBPcAIgoZGnnuc44xjsCX
FwBc6SIA01vQP0yEYBDjJaQRzXdXfgQAS4y1UM2HRgRhCTFSquGa0uautJq6RbCy5HPR/dbFUZwF
h4D3nAzT4TKsEJVRsk2ig8knpDbCj0gpl3FmsbuEVSXAf2pmPtYgVeVBzOIPkfL6LqKpYHRR0Pjh
dvdKDl04f6CzYAZIUSXQN8oFe1BaujpokN9glanYHtThfcQigcLtkeCjJKUFH4Kl30nKssoXyKnX
/o8WDRqfkqowPPcUFQtlBJ3k67Zslz7QtvrQUNo0WnyyPIe9tfVbitzKPsxfq/peDo1l1J0sVK8S
Z94Yb55+kYqd58Tz9jmHIlQo8Rbr+IVnQbJaVIBJfP1syE8dr3SCgas5PA35CbX1CNdc2fLnSkFK
jlpx1P/Umuq5GXhO9bc+enDFRdDk0N2JzWkb+v6zG3jryL9VvMC489pdNnYEEU1ElEQeO5hfCv5J
ntZYv8nVPtLDXTd0K00gxosgH4xXi64Gdj5oD61ySFM0Qf1onUjJXYgweubpLx2XMFaK65xaBtLz
AqSj4tS4R3p9g4kNoOfAk9ppFK5N5dBKR707CdlFyI5KtgPdQInz5NHnGRXge/UiJbs0ktcYmmKP
yU8lhTvk4+2VbXqH4oduQAFFGwqotS8u9fLUE3DVRow7xbpGV0gMXnV8hDu4cwIgRfRXFzVCVyQ2
aNV06E6hdVGP/7NJJRQBpO6eSHshUrnr1fEF1ykrwXPBpz4zhUUb791WBrO9FKMLRSzvV9T+RrlK
h9CS9OJK8B7PvvDiG3Ys8drdc7TrNX1sr71r8+WoXIp5/OzeLJ6lfuNjomOgW3jXAv8WWoKo+6Ty
lm36qApPPg5qEXmPBhhIHdQ3QZQWEX1INzFfak1ZCSuhl+bYFeHTQtnO017GhIriLX6jaLfI9bqK
iVKcPrrk3ota7cb2EiVDYXgEfzSjvDjTUU7qK+7inPoTcC/KZ0bv2AY9fjdFjxpmpFU5GyFefzIR
3B0YXx95ex/NQeGlB3mb01F1UOCOoruoPybhGn0zXLk1lSB/dON7yDtK7Nq5dde982GZP0nAOJe1
SZEEbraLhXxzTrzXhKZLWv0QtUMdnJ0QeaBxmHiJysEskuHp2Eb70Q33aKdCPgiWnncKyueyGy0u
w7ncbxwPYh3lYwi2HRVPS3+K8B4IEOolqXhCtl0kWdYjegPCuwQrJwWuqr3EvJVZuBuFiFQUPHWp
RsWWDk6q3oVYN3vuXRjbw7sJz7k11z6topg7zzerbehbC7RZnmO8p3xiRLH/bcB6yPyB1YT7REiI
GterrKkA9Oq3hgxCqzs704cH2uxzHzyqW70axi+PRF6R76v6XCKdBGqVh7D1z8QAik62aK3dUZKl
BoClPGTZMR5+CAEWkhLsLxXl6NTb6Agylo6MO1G1HqtoWRKDgln3yXpABjkG7xquygDtMOhJ2B5U
+ZgrQlR7qKx8h0/RIee+y2S8ls4t7Jkqe+6BmXnxZfQxEkV0pXCVF1ApFnTIH92Thu5pVMu7ODnL
BOToIRk+PpIXVdCBdcyqAq5jiOimzqmpgseu63cuLU0ZWwy5iTe9/mSR+0ZUeoeuXuX1yJJ6KWQI
M/uQuRYJB9WP1472JPUqHeZVgBRcK+1zAo+IPmhZcILBW44lj7ZR7NL9wLWCB1c7lPOUwljpx9ue
zV4Ltlyex0yVF0zYpfx7HQZlshtbfH3/ouewkpCe1WgeKHhRCaK1xKd9eNWik1pvu1q3DdxQUgv+
nJA+9ia1CbhKeRIDiXiUcJoY4Ys1mwdHjIadij695vENfuvNcNJd3gVprzsXX4iWQvk+cJ1k+S6m
AV6YyyCDoIVv/UPpI68gPOXlukrv/IDaNiCxmnmSzTvSrzDIqBMslTFEmGtBP+/aUyC84PLMY7ZV
Y/zj3yRLoLXOUKsK1xPLuUMuZUV7eTHmIeUowZbXm9Hqi0kqJU1S5aXDZQL+ZVhthoBroaZ1wotS
e3iQNO9ldQbFXGnAaGlHOxa8wnSXZoJdFC++/ujGv7We+mNRb2rqEEHQrVTQlwF+EEV9z+5unQcf
5wvxXLonRwIORpeuhGXgoNnTrUZjay5PRDzx67CMpzpQyKE3HsGGWiAE3L2W9dZCVT6kMXpUG/Ii
yLJjikdupAhrGVuY/G25UJ1nB8e07NV0fpW1vEz1Y9t9JEa+UDJocLq0dKrXlshQCh9Vdz82qU23
HZ0/rPin4b2XOtvevx+0jdF/ijOqxlkjeYvpoxjdRWwUuJEEzcVZ53qWcni49A3QzRC8JzdBwf4s
G/PUE2dNBPKMyxDHoplBkXXRQmM0vYziFCXRTUfqnQprHeUo+B9wk1JwPuhkdeE6FpNTxs01pqRd
fLYI1aPscXQ1QXFhFbpP9H/wjmvxkwTcELnnHJGPERpxRjg0QHWk6zUelUVLV4Tu6iiR6vXOmhpD
pz4hJMjXPlrpfSebM5GbOosxdak3XWiMvrVEcvAoDlzdJXlv6RxQvRprb5J+SOjVw8ZnbFswWgwb
FjXO5Z0AlS9aeN2HWY35C/gl+ZQID5pZzT0jWDWh82S53JOCd1dZ7rILfqZUARYsxVyx5V+hisep
9OC3T6K76E1OVc7lmRL+nlPlyTPAc/C8oc5Vd08W4Eyz6hfgdCL5QxSzeQrFwSk1HugPHWOraDfA
xJW8ZOHFIjHiXZ7tcsjFfS3Syn3i7DdVdC9ogGaAgxsDTJV1IT6YaQBj0L/LUxc1WRc/K2OWzEAK
gFp4Q+H3jlYJ3CWxiLahQYYZnYP2LFjkLla+1NscNVptCfKp7fJFBq6JNYvy3+MrT2ip1sDggCXr
1OAbaqIDqHnZQf+ZhDgpaLNEc7Xvz2oFVYbKTuZ2OFRo21pw1iQJETlNnZT2QI0Qz/ic13eMYZO2
Xo07onbxvC/OxnDoWn8elvodApiA7TMCGyNnGWB6Gi4dPZqCD6LxJHNPZG+jqsqwbAX8hYZm0QKM
VBQA1smHrPBYUvpIpIDbDY+mT4OxTU0rM6XjYZAsODLL/+KlKNIQGs3bkEdoW/A+wnfi3f1tQh61
wB/S8i5FHKcCO4AC75XkSsgjjv48ZDy9+kQ2dqdoZ63ExaOxlg4xryf+TsC2pLTSyTkyjr7WEU3g
6gmemwSlviTkh6RciO/6soPBHaD64mS6u7JDdRdfAH7c2OUDLqIfk9pZA2ChhMNcwg+veJJhCoPH
X4jyqsLxdvxPKdiE5Hm6v8P6mQ8M2Afy3dD8rihiyAWC2cQNOpe5Xu6F4DD6SOmjQ42zDdyz3t33
/qU2jJFe0GX5vB7TFdx8RrsRvPvAPeoQRoCSY6B1Uf1TkpyLn1FERKAeRYia1F9AScazlnaPKuNQ
KT7xMTPSnFahx6uE+DHaYzFAKPtlKB+r6NTyBnSJwxNckKoQCLZYkmTk9TWaKtsxexAty+YOcrqN
qCGl/iEEO06zh5yK1i69Zl0SJgu0Y3g89AauG/jGHkpm5z8q1dkdINCcFHNZkfmqO3yW8jRetKG0
6yOkaaHL8eN6r5l7wlOm0M5FLiCDyE/kZICU0gZwF14C4EBcUEXDSQZBJv6xadlm9VD48NPtoMa0
1zDngr4KBTuhIy5Lv1vh0gIYhAIqhwhoapsuefeD05gLBv0ldZKHckDV4ViOQhwYNTOjzNrqLWCP
YcPKqMljFkLx63ZjG5PujOQ/5t6qIw4hyJbLdN1IT9+XOv+S7wBVLKr44CL2pqE2PmV8aKYUZErV
V3t1oEyR9+fcwI7Hd+5UoJPGQFbRGvg63ptCMC8Vd07onlDXhDijqOM5ujS0aBLwuxE3oLKTix1O
FGQdpL/USvWxfTJ+m/hD7t4BHUhEGKKGcsx5yEk0rGgZtIjwFFzbrW8LGg9xQgbm/6JRyZk0JKjz
7akYMKDIHwTfWEeSf6dB/3LNG9DVTz3AP4u+rISJfYRGMVE0p43TKoNFW2pitQ8HcdE6PCYtLzPX
1qavhPuACtOsebOEX20G/x7SR5/F21bvNpbXr+j7mSK+se6SKvFKVPtF6UmoaOAGVbmfvRhAVZRn
vUXi2ZEiPLR4ZUncxCn226ocrmpFgNHyKtuup4OHgByt/haoUzg8DYaEWfhlhDW46v2gA2Mh0ZPo
UwHbWMruUtSHRcBC05vBG+bBgGBeApwukmqXBdld6EjYg9ET08uVWWzyPr+jZmonQ7ZNHO09hsWA
whxOQhKF/eQDncghjvaBBA0mhk2ap3eaUS6whbAgioCpcjNp4SGqUAhgSXEOR6ZyQxgkysGPFB6a
YaJo0WOKh3hCsQnkW0bRUyYCztQ4deHDosiorCBYOOnS6G1TiaHVhDsF7wyi6jLCi1TdJzX8fJVC
90ePlFAUYEqf3SiESpM66F9DTxr9uoBBeO/U1A0qu5e3CLGZwT2a1UP3rsPVA0q6AVmK1WQVvHMT
LFBbhUUHNM6dOc3p+5N7cx0mLZ0o49Ua2jLc4XoUPOfOkxhvI/XoER1m0l4Bya43qHk9fj/shCjw
zxJY8KZNCu7wNSdL0BidWMUpDX5ZPrDDi+5RMw7GKJBQzUMBbMANpcDPY/flWH4OKGm6NlJDJVpY
4zf5Uq8xlMqpBCgDu17cFw0CfX2wQbApri8KkFODMBLHWRUCViycnOYs4mTjOZUt8ZA2vCffz16a
NKr/+TX66GMiwZGCPf7nr/FMQUh7S4l3sbRtR7ejJb/Foh6iEEN5ILvudSqPmXdI48O/Gpp1FyWR
e3ra6BicKMtkR4h21W+lWJTiuqJiClCpXepv0Ucg7TOikOCWAdS1La9AyuWNgKWKPuSfE7YKxe87
lQkPxVKobVbX7Owge8eV6Pv5yZPC3OfSfh1p8qGTPhsYCZNJA6/VQs/vpfSBOt68lHRi2WEuIj9e
1XTL3x3j1QA3IhqPOkzd0VJcHv2FrPZZytkHiBoPqG/4YBa//4lX1wJKEh5QtIhhkf25FpXloYwo
yfEOu7GA1kV5qYW9EdLqubEWU7raP2vxZaTJWoAwrS1ZYNXRJamte1Pe+t5ZMzdy+pbh0oAcaoBb
dfkbrIFBK0Eda7DJcfR8hsdGhOHLaO5EO0F5jrgVIztHwwE96/KnFGMQmT2mCVJt6gGQGto5Nwnd
6nj1TM8sXZr/X6iRDPDlzOaim6a11Aa7ih/XKoQLTTyrNTDO1YtVPkT1JqNBA2lTdpVnQ3gWY21V
UX4y+Lxt86SY4UqJ3lH8EDDybj3KdFTa7DYjKY2dlewac9DGkXWfoxdthtY9SvpzQT6P6sUMRs6H
lYOzkpBF0qlHZOlrRvGIzwemBJTBrRjq+rZAoRbPFprsU7lMOc0qVWviYAdJrWrtLttSRcPk2Lrl
IHLt7h1l3f470ITP0A9J40dmEo93L1B4OHhpSLfsYPn7m2N99rj/+oa0AtH1U5EM+Hx+vnzDtO+E
IHYGPF/RbLJmXYNO91J8b1CHRyC2AdFGYXrlvHjqjVM2ZS79s/m/jDzewV9GjmX4onrJyLRSXMro
kc33p7tqKiecQ81fJEzfn+vrcwW7Z6hQwCBUTqg0qe4lbtjm8Y4ATqqo0F5yFXuT9keBSVYxz2mi
oLSpRWtsl8tBtW8MPz4afy21oYjo8yDIhq3kZMKdE4M/y+JdiCgtlliZ7WsLBcKwuamLJU0/ZGBu
DDl2Ob4bcjJjGHqhGQnMOKffGT3p2WPpHpr+DjnJTF7K6kJpQNnJF5cyCBrAke2K1Q0/HOXqufky
7UknxihFK8PNL9nFw96QvF0y9DsLfHuV47YWrWIpsCWPdjkKPJ6M+FiJImzxEVfuKgVxXERYcCg0
5OijyIc23Y/uCpw9x4IoEiXLQaVdFhiEvOJDMtSbKogR9THv3BRnQgPXaDfa5ClZM39eqq01md8N
KOYUQfjPRv4ywcl7EaOTJGOtG+/6g9fgR7Gsaftls4RiAdSdaO4/eyVCKMTWVE9nAJFvfOTxoHz3
kSevSJsOqEt4Zbzzscei8RPRG1jQE8qLTYfdBVycbo5IUJrdeL7kq/c/mhHaqJeNTv3koiodCNJD
ysRzYKOu+6IPytrqTgrk9/5Db6F1JCia7jXAFeAt2vbRSOBpzPXPJpRvbduE0jX8jK58R6oolo/f
L8z1jfffnwcoanLe3DSIA4t7FB0ddIGxz5T6+dA+ePoN3ObU8/b/dgDZNZkl8GBjssXpYViuZqbx
zn3F6CD4ab30CAbhiswGFr2Fq8wAT9PsEJp1Ut8IGKfCGn8NPtl+Sh+JhVkxzTK2C/xNvOqQD7Oc
2odSNqsEYkINdoUrNcB5EHN0RBlXrqguBuMHkNKaS0cEcN9SZPcz4S7SPMzrHsZkK+9JCwEj9Q7o
2weoBoHWHUuUFaPmTeqoa+tYHQL8EDC8WxYkIbn7w4qBiNA9VeHDRZaCmepKYGhDb1F1iWcJvstR
SxOf8osCXiMIaQAcjb6Yf//pxzn/fST+90EmR4L2rqBrOW+1UC55QrkvBvcAFO/7Ua4/YWRIuozc
OITHyQ5rKy1zojxMdjRZRMkmM+tTbFLXpUnncFMqR1gF/2ZICzAU7G1AOvpkZmnUaK1ncuYAKBAp
EojwVJOStGe3RLd72VqrGyNOKJ3/7K8vI06iPIyOTCVPSEiUCiqEbSY28FL8JKvCLivAjTsDb4q3
Ip/L0mOZHnBoxccmxpXUzW6QS68FRhhLEpdjcYJ0+d/HrMdKTY92uf+SVsao3N73dqXaWqXTBZ/f
DNCvTR05C+SCkMFS1L8AUVHU6EZGpZ5MAKAn8yYSC0S7tjZtdOMcT+W2Ptf562CTLwsEtRbUnNmp
8gFRIIR9G+TovQbL2LusQc4ijdaNfsF7STT7mVGe8pzGK8r25agaBAwYVELv2QH+TDd2wLWU7esv
m+yAuDMzLN5ZBmhwYT5vzDdVvPD509r23zQamaMTcH9jp99a+8nj0vZCIlQJy5E5dkn7COtStpYP
T04+isoNMfwbg6mTg6w3TWrUFjPsk3uibjdD0D7/BEAgdX4zB756b1DiQGWDXYUGz2QjR4KqO8nQ
RTu6hYT3jvfRRRDMIEXYUrenlOTe8ne8NkEKathe4P6AeNoYQ3wJtjF6SwozAaw+6mtmOJ/lS8e3
0Yry/SW9s+83zLVz+nWwSaDbpUpYFTrGO5iacfVm+rbQD0S52WCjUOrFr98Pp16bHJxeKheAfTRq
un9OrnT6Osgps+6MEJE2w3+Sa2NW9ketzWytaRY912JBp6t89dPebqN0L5jifQV536H9FNGWNkPh
rpHblVqU69x9ldV3XrWCahOQhzldOG40h66OZrjzHCCfhbi3Fa1h2QskogKOoUJ4wqctNQ66fpCU
p5GPVFZPjbdBmjXxNgpqiq15PxLPoPZ+P/2rxaqv059829CJzdDNY39nxvcuOqvGnYEFkqSROfL7
fzTug07lSoq3N8/o1dDXNFh25AEt9S9JNzcMpMqkpE5FGi1i6FjdsvU+ECwGSFQrOy/8KMUfWr+V
hDVy/0k7l4ob0fdn0jZ96ikTS6KuY2iCgsmfH1/SU2EA1Uk31bAdoLXluqu3QnIZCPY05RdwAtPD
T5HuE05dFeouZpludMQrw/s2h/HBVxWO6SgKX8+VkqdkmbW24e4ysA4SlT8aXvAqtjkRPZKLj3rx
E2tcOaIn5PTzqAPiXfYLEdUpvQWfgx+bASSrUJqV7N2Y6tVrwzQlvE3oXOCUM56DL4c4cXPo8Rgz
7lRjLoiPhYiFXLgkc8VtooCBYgYreB03dte0dfT5LqEWg948BVG4ZpPLKlXNiCI3l5UHLjSpbIAX
c4E2bJADNIfzu+6EGt33hwx+npMgnyasRPdH6yAudt/DsMAnhSyItqJpZwBf6MxsBk5kNmwCdSX4
JNtwkimo58s++mX+jCjwtwIpg7Po6N117pHKkK+sFEQJZMCgog8leKBBhFaCcoww185q+KI06XAy
90AMOMJSjp84/l2LTvJmyNCS7p9N+a7NXgU/IyyxI4yzevdZbn+6iA0jwjAWGVOZpnb0wwQnBe2y
cdBDI5GLKUPE6q8o3LpGcrI6b1P259BDWTvc9mUIXAe12vC5xtaslnZCi03qQhuWTdgBgd5EIiJG
+lIgF5LLJ1U9jmB5SF40IhP4Eb80rBdV/BkH/d5M+q0AhSjEEoWGKHQd9GKHQ2s1Kw9QkicvgVDB
hhTS+yF7BIji56iU8b9L/nNgPobcR30a2r5SIbjQz8SGSorw6lmPDmYVUgh/dKuFvwtaxKq2rgri
Jn2OtXwuHy390VHXaZqvjPcG6FUo0vZKi/yY5e5jHKAZWRYohfcuFckUYP33G+xqQdhkg0kq7Thc
ayc1CoUDXPRlxNMk2i6sGNd23JUPdsAvP/xkkcsPCWLkGbpplNr2TXbv0ZHyUBQCs5Bkr6HGm2lr
yQ3102s5nSwSX8OikXXelkn8Efd5o6WDy2G7IBKV4Z5CQ/49fqdZhqWBhocu3+ocoaGY3Ujor0WC
X4eedh8kqRTwdGBoT/xAYtqMnuJyJSNYDHGdHfGO7J3s0bDe1jSYi42iA/Jb+W9SfheBZ75Fk7n2
vsiiDi+AqpWINNjkhk1dHTqgFeLKfYQHapi/kmbr5Uu/3ToScN4fHVxRfU7r8fuNcXPcyXVnJGgI
GjXXHWe0qucpku9ocxVzkFrGyJHZleYavxTMb24MfCXeZcI8JhrSRpI4jQaFFL0huWbCMuJVEFqW
Ecr5Kma3M/R2pWgpp+vAXN4YdNzmk3dMRn2LvYayLZb1k1XuPa1JRdEId9JDSlmLBC+hZtDbwUty
Mn+jtyx7MMlfCixebwrNXakgUcbXJfp9lEb/uuIdU/cA3FnhzoLkUa6UeM6k4WR8ZhSgvWxKV1U3
j96/n/Pn0zGd89dxJ6WLMtTAnoeM6/QXJ3gphIfIfRxzuWSjQDlRFkYDPdNi2ffqc5we1HoVGI99
+5iGP8BcQYaHTlmiwg3sZYEb+Pc/b0y4/vp1UEboSqqjZtvk12k0FobKkcNdVW7HnthgG4yiwgG4
ES9f6/HK8MoB10jG6Ls8CWBVEAlugeklVF6w+3PTGDcd7ia6soC8NwLqqZf8q3P9ddRJ3KiH4JAH
kVFlZ4k4vwSS+KeEpku71SPehQUZdYe4xs2i9LV1pXKBJJtJFEPh5M8wJvNCrSsKOvusK1bKM1lc
83Qjw7gQkDPh87eqBpXFxj6HuNuSkdMYHzOE91NhtDj4/itLV7IHenxoVWnQwE1wMn/+nEZPc7/J
abC3IFRNGySGhBObh0o4QOi9cUyiQyDc6T/1J8zCtMFWeqzNbEG4sQk+iwnT7SaPnj4azFTM+Saf
A164AFIuB/DQ4lkpQzdDvod7Tn4wxsZMcB8iTVqgmWIb+RKh4iLdZ0kEHPPNCR8jpEhr51JHNEhb
25N9fDr2QQZ84VfKn/sw5aMDCY6f3+CzDNoxWsbWsyDegW++sZ5jdvfNPKYXWdImwDORq9+N7kSW
LarPoocA3J3+DIJLBaeFro121H8hbnxj5Gv3Ni1z1k4zsDmYpgLtP895Eu4KaBJNr0NYeBflaDE6
DQnxhxMea1xUgiq704AT3xh8DIP/mjbRi4wa3WgINIkXnKwQ8CqIOU0hySHdlYSkq2G8rH8XGucB
GeitaOwQWrAVbLVr1AWAYMJritZKfqOccSUBR+peRI4V0yu0DycnzO2AIVuZH8I72UJmVpyfaoxu
/B7xglnUb6Hw3Zj8Jz5gOvuxEKpTY+BOMcZN8SU1qQUNQcCQAopEKNBS7S2DdKkK9ymiP1VQITlh
rCK+SkpZJejSrVqXayvQ71INfHCjzzKLRMbTFho9uBjGb1E+d8OLA62dOL92KChac1LcOyu2cPtF
cCpK4cG/WhXCVtohD9qFVp1E9b0st2JwGv0gxGqk5C0t94KCxiLLt2q7rXWwy+lrGw/vriKgerX2
cDkp6ovYnkxcIdpWX3HlDNS5SJcpNOW5gfDTPvTFeZxckvRVrTJImzWOKr2tlvtGLWy9PqjWMeC5
BBFkNcM6U4qxY+uGl1LBTDXf+n69aoPUluTjkEpLKmcajSADyWovBnANgIFXAdkBWwwglEZbBGoW
YHuGDJQmuSjlmhLTX2Non90sX3aetwoqrGE7Yx6owGZRHZMsd9PG8bzqEGoRU6RsmtFi+lACZTU8
mUauuUikuwigem6M6m+oROi73LmYpLlmFFPNsOYK8hZDFe0Rsx2M+6rHJ6rowZ4j/cPbgL7HvB+y
fabLmzA+KGgIuHxX4b4BGemnG8nrbSuWYeZmL94oc5C0pMQPeqs1t+Ljaze2yaWHhouhoJ092d6N
V8simgFUpI0K3ctHReq2jYRRC6mkDwLaRWS9OgkBzUWsJwu6ctWsjiwEJXow/phcguGFwTDzCrp0
YIIl79FN6UD6rDcUJYC+Ur/Q0NmQUHC4dVKuXBPk8KpEXIm1gjYJKoYqazPRCaMHGf12KBX9kyva
ZfAod/tCuIMcWrVgFzJ4mSVAK39e3Lqfry6eOfqxEtHz7k0WDzW6NPI1Jdph8UN9rtL3gXEY+ovk
bW+C167VDmSq9WR1lCuoWUxmq3WdNmCbHe+6uJnVbNZe9O5N7HAatf45cset7BxUlCA7kzQHio2A
XRZ1FUE/qXqIYuTwgxMQIONB8A36L/fQoJkjxrrgAoAF+mwK7yE5tChka0/EzMcRZ2Da5lDhOYyJ
iDAh2XVNBzIzi0dXJC/2ZRvg1S4hnqViFw6QTs4DFhqjWJzJhmio/bpYJHz/3a/dyADJgJKNTUKa
GH/ej0KUZpGPBuQOA+s56KrxKhCNWQNOZ4iWnfuhIo/6/ZBXo0o486g3kbyRVkxepKT0LC23qIx1
ss4oUJFbaRtr+IciQRJgXAnKmgNe4Is+AJz5fvSrE0ZkA9cDDanjqeBiXplpU/Uxg6MEgqEYHdJV
oiK/eEko5gzBKZZvnq2rY6JIq4gkbpKuTMJoQS6VxNXHlB28GK23ONrqbI5mqFea+NbBYexqLOnP
XLE6hSqrAJE/j4xRKNCOICDk6SKtuhtv460fJf/55T0vKP1hEMJdZu0zC+uDzGbT+vEPqz2O9qrd
4fuFl6+E1/hl6wiHI7s8nrw/BzT13DUKXw13RoU3b7tuE6DEFiDOCq5BB3+5rYEDbBG037qA/FCP
gAf+XpiPFs1cq4BETD418jHMBudyBYI1VKkGUkqdYuAoFTZCFnOzMjZl6t3AilxLCJXPi9FSVN2U
pgJIKcaW5pBoBC48epJAdavrZ3lFmXYEmi+VXrVTI7NVVC91CIpwjRZiIh4iF0Q+LNBAfyY/AyTi
o50WNOXORJpQR7i8Gn++498IOK8BINDVH4M91BIo3Y2f4kvU48WtlgRDG+4GHRVVwPxVltlVvK/E
5GEwRrurbDkAU1akueoF2wAKkgrJIudFjuVmpZmI2yCENEBPgPrvHhNP3wxp9dAoweL7XXFtU5DY
o9jMzgCsMYnPqippBBDs4Y4zQQmlJU/gLlUQumlv7L9r6GkFBjsO84hpIVE2WRQlkstCkjmFDoKW
qRZtnOCtqfajEIS6VVA3GbRtIcdLC0Ym/iV9txabj0CDuJ/RRHfX30/8WjHtj58zvodfvpGTJLmR
yaR3g7n3rGMiUNaEaTpWR1GnQCWu1w5isx+PAUKNdxqG86n76mibWjTWIBPniFLOVG4vKNY3pIvH
128SNPPTiAJkDMvRpp08xbVQiUOE3iwtzphqB7rU8SUrjpl3E/k2/qW/RuJIgSgGW61Na6xuK3rg
NMecTNzjcowTsg+hPNvWPuEb7sToEw8X4llaj6OWh1XfqqlduQU50JpskZMw4+lzkHZx7gcojO38
+rUo9rQ7FcVORGG2xHDpxg68sqyI+cgGtH8RkN9nwfnLF/fbpPAcRwdY2PioY9g0SHowhsTx32+t
KxnfH+NMbvbIsUS9jzXwfMmyIrMSoq1R3sjkrj3ifwwyObiCiUAdzQ0iqGLp+ccQ4/EcccvsA2HT
ChPxKNiIA+7xtyZ3rdk0en6ZCkq2FsyhSVlEdJq2lgMv2SFflDXbfMjmNW14P34lWByqi8CzIjvG
vwhaVCBl4F8NAGX0x/88rq2sRSrWTSzqB67yKdJkyE6iLfBq1vMerskFJuv3n/EaCvuPISfH0MKh
xCgLviMMiz6h4BhupfxSUW4ZwBrGA/y0vKJfBA1SXyFHvIjREhpB2AmWWdFWI/PTgi2CfMso9D5h
ZsrPsEHrJqI5WHGqB2HOv5PR8etwI9VIOSP+bxLNm1/tGtgSCBqBPYUImfdzsic9TVCCvqpihPC2
rXQZT0AXRfCxDqqc2urw6sLD0/HYidJ+PhIaWujm4fjYSy+N6S9U9xQUvyQBETcao9ihKaMQClF3
fenQmgmRRPHRh3S1ZeA88XzIqD332r4wuztLeBujBjGLx8D6+2907agRx7IfCWRhiEw2I7GzHmgG
OFZdvLTBkkoORKV/MwRIH8ROObjiJELXcyVwO5FURSoPDBH5+5tDXHmEaRz8b4hJNtSXkoRYBTBB
9pLcHSgc9PW2cT9uosSuL9d/SDuz3raRdA3/IgLcl1utliw5dhI5iW4Ip8fmvu/89ecpN9BtMzwi
zhxgGpiZpFFkqVjf9i7/LjQJwSYUN6e0eRfRtvaObrPXs4VUbWmJSVitA8NIBwGuZAlM7Vmi7ReW
mN8umuI255kqf3KWobpHNQHNP1nORavOdI4ccnU/xkRgIRC/pz+T+Mgv8+9Sk1unDMpQV+oWDGX+
XKkYPBjmnV0Vd67WAauM7yLb/RlCKpYj7ey2v0MUKN0MjkpzCuIEnBDSwHJ5lJP6KW9gcsL9DPNd
0yp76HFJct8nlFpjg2iK9EDRr9D1MQbnPuEWUJBnKTyo7Hq1LlGlSrlqFLyYcWcG+UWchBq8Iq11
kOrPnhQ0XZkRS/leGiEFVxf+auuf/TzZR1kAlhIXQpqK8ZjtvQSlhUx+GHXvaHANeAi/RZXFip7u
4WJr73zz3gh18pt0a5X0iTwfDWVtE4QtVcml1YAM08mie/ZQ6O4+sM6FdqGQXZd0hgISKLctjrJ9
DY1fiUDSXwenOiXdSLNqb4/lOnTfvPgN7MhCiJhLJT7+VpPrumxdFXoLX1HlYxmabYFAhBmVjgwL
XAy746XLZ+4c4vWO27sDbJ+89nNIQgS/rD1VBa1VnrXxldNuyHszvtKaWni12Wj/canJVzVoyIPU
Kp0teGdlcsn8t4H7uTjyEZvevgleNOO7g8jS7atv5gWpmhULwoloCE0nILQkanxXaQk53lfQ4/Qn
abq45dPiNT7HwBDdAAbJdAZYa/J+0ogkWoCgj1jJQtTELrztWKroCF1djDij4DlXnqSw/ClOsVJd
aMHeftW5obIBVMxWYDWisTullYIUrVK7Jb+QVTzj0oulIY651r11/9tHyQQiAf4g5kve3t1eWLzZ
5Ib5tO7kMkM92bEqQfUiWZRw+C1W/jdEsf1zl//fr00wcAzqdWT8QO1MYqUUp3GiAn4WWEboa1Vw
FPBnU8fKfuHczI3OyLEVqiQB3mDg8PnLQOOvdBIRZ7xk33f3GoQDZ6/95QpmnuA/9AAWvungf6T0
eexorvCxwuxf18H+9u7ORKNPDzI5VznVrV0mMb+qdd9kJ3CUXvtfzLVYAxNhlXsAINfk3jFxf6ys
iDVCRhAoLlMm2SvTROGwX+sYFrarBLlvoX6I2t5S/T53fBAxY7Ox0GQiPVmckrrqvZKdjopniumQ
YYWn+WhFvHJ+kkVfyjlqH/ZOoHJQC8Aw1RAb/qGG6stM77M2Sk5Ibp4iQ7nvkerqwSObVfzANKtl
Ot1LKiJmChwmRgQeU6+ytY5djmcCU5nq2bHHXT5mm7j0zmR1K1WPtkEfnZ3mrS6/2kgcJ9mA9Jq1
C1RjU+bFFx2fRJ3sMm+aH51i7asO7kSIHUUUPyQwG0wrfHBH+Vidqi7b2TL0YGT9bp+kubrn05tP
bnsFcX5djnlz3z0jgL9KM5024b6Vj3Z+9mWGSlBbXhcWnTu/KsZw3MFMwv5I24tBT/3GJsSgro++
HKptJjKQx1JB1EjAjWSVmQ2D8pUUAsb64XxfWF/cCdPbiZYpfFcmKpo8taj1EUkDnwXGj55hNTx1
XY5nCCjJlRxf2uxrFfxq05fba85U6aJL+8+Sk31WpayLrZJQUCVbr0L4iDbE0SStuL3MTLYAnoWc
HkdDwps8WUbzUPJWE95MD5JNADPqHiC5JJ+98hxoaDkql9vrzcXSj+tNrsRQb9y2aXktIniBDnKP
E9axMl5lY6H78G7i/MdvRgCTsVAVbNHJm/HhVKbVg3qmtZkwuKM42yTeAeSpl+OMoKRbpQKpiQNL
VeMvb+b7rPU2AFD2dFwSlQD/WlHUs/1yAnkDljslYSWmfka/LWJkw7IX12dOicCHmuSgt60NdAu6
KaWGv1H3XbITxMNBKLTfVembgSRfkI94w5hE7qfUvIQ6/yIarKLb/TJ4b1aD5S4jGJKLoLGe6si9
S+saPVd7QzDbFQdEcMomWAH+DK37wb/SWt10hvQiZNIDZzhIVXsfdRUCISq66wyE5XFDEYWZLJkt
+EiuIhoTbuVjO2Kt3K8FVjzU9B1DlkZGgyNbiOlz6ZpBFmPg3Mu4gXv58y2pmPlAV7CFNqAciety
v3GAX2KBIoXgnZlKbeTeY+61EO1mzzQdQ0sMk2APTKoVO2qGJjJr5p/ueRzgNaoXQDtR5e9ArRMP
xH7dPtXveg9/HDaGORRipi7cgz+/aeTYYEBNIzwhyLsx0SxGt3MtbBRHCAWZqd11aMlmRoF0HR0O
zzz2qIs6l7HbRsV45wCqaQbi/rmRXyX+ludm67pYGn3MfXvAHtCHFjFS0yY5lpzHslyU/By1faHJ
XXRn/V0w4NDlS0rrcxc2PSoRIWlmOtOfQLL0sPTGAtR5c3S7J1p/y8myiOnTPf+4xiTmx75VoXvB
GlYo05RyzyLW8kEBcAh1vmzliR/eqN4yu9o55SstGjtd0kKZu6U/PsPkhEeWg0WuzSXD8YZDmTRn
CCNW8Hz7eM3NDPi9AKuY/HYONPTPx8uRjcaoM80/5RW+G2tDh8CaPPk18tjdq9K+udUVU2qq0gBd
+ZbOIwgE0/0V2wNJwUKvaY5R8OlhJsfID+QwqyrZP6nNiNFRv+5RjqIKRNw7vQtj4xAaqFJHtXLX
jwagApIXkPgaiYsbH7vQvDjWG4KjaOpBO+ArCZQvSAQz7kWrYjzYhbS1EVP6YeBVZCtYIdtvctye
An+vF3C9gtcS4hxs0o2pwyFtjR8eQV9CQB5dgE3dJ7gfyQfGdZ2tLhAMZg+1hvwKfA5orO/p/oek
z5OzIolQgRZZAABEQrLfLvWz5+4u7cMa4s8/rFGMUv43V4f4aHYBhIV40yZCgfuYao9eHfG/8Ezd
DoC+o8oB5YaaXouC0kY3sRrittG0brsYTd8vsD8+tn+fa3rBqUWE5ZDFQS9dLrWgX6vsdqcwYhzH
Q2pdS/1aVuZ+SOy7FrE3JxKaZ+CK8PwCqGcmD256NZTnsnK2TpEsJKWzNwFuFYqoPcRQ7fOm4Qyn
xY3HDNljaQ/0QyotdVVmP3RklN8LHCbok98laCs/zjWYPMwZLPfgALzlUku5q29/6nMzUy7MfxZ6
z78/HADwXI2u5iyE4H41bkkuagvY1BoDogyQU3E0kp/58GUsHownz0SndOs4m6Bd6+2jN26Sg2N+
0x6VZglU9I6G+OMAfHiuyRUkl3KrZwPPBcZJbS+Z6qAlcKnKYSWMErnjM31Dexj5Lb5K91hIx3go
jqYBeEvvkUAOGEZj+1Jnh4UNm8vNca40CDb0K8x39tuHDSuc2IJDQhigN5lgvqd2SNRmTx1qp1n6
rNQ92rjyyajOflj+ILltK3djN/0LJr33sBgYLJ5ldjlFVsXVF5LQ2Yj74dkmp6Y19Mzt5DoUwGWT
xkYiRqkec0Q6m7e3Ab7RXDhkJGSJyTI8r0k4lBtNHVUbVS6bZqXemV/TFIlTYxfgrRhRNzBZtFof
yx1JPqC2iIE2pmkgh4qmWfXfyEJHHBDBxYLqa64dA2gcISOkqXH04p/4Do5iBobNjfCpQjCCTt+I
DVPk/QiBEOVWeQpYMzS1Y+TKj+IZgNTs3fy5NrZ9dWDCon0tYmQOlGEr6fbufZLi7czkbxEj++xm
L1TuKtLczCTJgUVFK8kpxhBX3bj2Gei5+rF96vV7FQ4RWhxqiBZfpT1pSDijlLYpwjfb0LE2YPZ2
DQmWSb+RMtBDmoH38BkyJyS5Tanskzzd05jBrPVu6NW9REKcy3ibP4dcpB0OSi1zrcL2zxoOSzEe
FF0LsTd/1B3qePkq+9iGdQAGSfgT5mE43ayICABXciCGRisUjbGty/CgBzhCLxSwIyxWM93Xo7pH
QlVqj2jEV/FWaRmo7eOSkgIBwFVvYv3C+24VXsb4mpGc2U29G43h0GLVgS0xrKkQrXYGnveJUT0Y
kvtNAeiFvYIoxYlJLV4xcF/i0MA86ic6P6tC7/GTxWK6W5ktvmz9U4ChpqSpyKfiA9G9WBp+zukX
A5EQISgCa21jM0+tzMeORhUjaBU39mgo1rWPCktv7gYXbT8bTdpAO4CdThk/GqQ/jUJpcQ1SKDac
Nlu9IiuNG8OB9IQ9STPjuUfmNwDXATsOxgQXh6OshfJtVYNK018jv1+ngB7Kur6jyziCs5TvSjS3
LTc4plVPFxThRSsjwpW7+Cx0+Epezk3VqwBjwgJ7UiKObXKxnegg0fSxkpFZ24V+FfC1SvS/fRTE
qTZTW7mCJ1GDX6WPueA9gmUdbDhse+3yXGZvTXEuIrBQAz3QXP2qVKcUdcIyk465YTwKrRT8ozYg
UscBHE4IZlWDJoZ7q29vGAZbiYzVFaLmMMLAduG+vA1TJNJRQn7NqqtRI2rjPxTqcyDsLbz7rv2J
kHRL2sI4lNOCmRKDC24Lo/6ObZU1QNU0i7Ud7MEzHXqAcdkGlmWQnqkCc/9NbuRtUbTw1a5pd5EY
yGiWsRPb6yFx28ndOo+eOw9nDPpMjoXMLBOWGAMfWszivzpJy1UAl67ZlTYFbkpNmKw9pCzk7MoQ
li7AYBx9HWG78JkS0ksvIacR37jV6AwCmQNMyxh++RCCvHIlJGheLGnYDVTNtnD5jK/QgqAmoPQb
kJoPo33vq+gG51jq4X7lYrfQ6t19DHKZQonzyEnz3yDnKZRR5HIqgEPnl1ljIrpLY0yAwGF0IZ6e
Xxza4n7p3o+u0LHOsXcwdrn30jbjrokfJOmi82HIMgI5jr8bAUGh9DK6R9vIGe/ygykpqstIfKDc
gZNY0zEvQSgW/2ucymvna4Bdi4W3KODYfo9jKO9Q4oVqnNT4WiEzoJYeyq8dt4PwNkfpMyqPLUxe
rkSwF4yQCsSknwIm3R0WBxEVfma/qjbXYXffasTD9DXrnvyKRsgTQHUg0jD57YGK8CJH/HF2n6jh
WW/SPQRBJA7OgTUeW6iiGh9xQE+xHzgK/kvdY5eSfOuNS4narNbiuuOhlR6bW3UcDm8YFCCRTFM9
GrL1kL1KxZEbKw6eAx1u75XhxyYk3VZdLD5rF/F1CXevSw/PxDR6vPyQf3ceqZydNDgNSK1LHDBk
/5PuDsqRW97j7cG0CW2f56iCBkgvEPdaRCIPjf0fJ3a3agwobUTQFd88jb5s42LzgeZSgIVTWaln
mUpGQUQahxcf91SNm6/ui0OiXEKbKUj5ZGflI6Zk30c0km8HzrmwCRwLozMLDCiue59zx36oY0ST
YdHRz+Q+Jk4RK4S1w/JSc+gDg/ERcDjwNzbNxM9ruW5WRBqH/YQopfMoI4aL77VoA+UCtIc/RGde
xx7mffDDB9zncNeV2iUzjT0snLUqCxmEyBakCIAJza880u+M+uHv8TK8hSa++tqTXElPHQRetd1n
UCtEAImyfQrJmzjHT357+0QGM00LP77SJC3sK9kloYALSK9F9mghxqIDNspnWi1BxxSnX0ip5hLx
jwtOqk86CwllCHRYIdNAyY3SqM46i2CEuWKPhqguoDYK2EXxHB/SSnSAwzBxegG13AMDLcrzYlk/
+yqOqaAQIM6fOskOszrUg0i141On7FMSewanCkLPCxs2NxrR/11Fmxw6x9BbWn7WeyMZOZzY+f51
G6KvvgTFmv2QHMYvINhIpKZ0QBfR8jwVgiR8QhYZwFCi2XgQX3aylFbPkY8FbJovCUooaJRJwVc5
tV/EZRSddFrU3YUmJqokxEt+KyTdMH9biZDTPwHZ8zgc5RL6a+5wfFx/kmt7YPH7MuRdCVSIj4KH
4Za//WFpsxUXoxYNpi0UJWV6AjO5zx2HQ3gqamBecvnVo7Ri4hvT7vLgyfh2eSqecF9g5kWlE4/G
piWVl58ltzlpBfmW+twWuGIl2bGgHTzEVOzkK3JgroDXtLl9AZxCHrlmvuDH9T15NyfRbPSDWla7
rKRRbcs0cXBn6hHy5u52EVnEjiZ99nXvd+IwfqL244rik6/Vfm03lKL5U10/RNapRfOik1jKRb0y
R/Yh5SD8rI1X6FWpjhiFu/2JwtmqCKEDGThiAMJoMWZX2hYfbfwMeMzYo940X2RufWl4pW2upPJW
xqHBU+rH3kqRthOWN691g/F9mN65vfcQaJScsnZIFfvRMK5UQUxs+tJ/h5BkKS7tnXOnVeRFBanw
y1BcGjnftRUeeVq99chaCLySpT6LUVvGoCln72xD2gp7EfEkcocOPJuRmH/JDeyJJDi04fhddGLE
xG7kudFACgIEeaxfQ8C43Fnh57O2zWaj+NFdhqlNKOg4wbZGmp0zq9koNCAe3JrPdY/fxgYZ+4GV
HAvNEPMvMik5eEu9q4v3Z2mGXxxUHRISn1p+xUturY75roaJ5dNXllIV9zi4yOFBSXzBCWkfe3mX
EIT1eNxwD92pwdtAKiC2MUc9UECO8+Stt42dArGrbBVk5VGh97qVDo6tQ6NhCF3Ebq0VPVyTckZY
xSDnEGGGlBvHAS8cuvhut8c9AYkTwKvtxi2OsPbqcLin5mA2ZifGOy4mTpiEU2iX6Ratpo7saehp
cNXncjRJ2OJVlfTvHZyqrnc9/URwJA775gs1NKJeWr6i8QlTBKuG1yq5mJQScfUiy+AVLoMVbdQ6
uUODpGRyMyY4YkCSXxmobHSYwqL/krXaqjS2ka/uuTQ4jKBhdIvitqkOqqXsvPE5Jxmmr9cE+nPS
jBsDBXDe29VkxvIvFYjLoP7LV6SdqldHh0Qf/Tch8MSDCjXenNluXsIyzRhGDs2aGz2ry5WuPqoe
BH052IvlUBOmDve2GPXGv0sk/jpL2eg1A6RuwDTyTbTQsuhFBhwEB3wVoDyOM9QdpF8jfzVGjIde
ScNt6K29kWwV72cqK0exP7KPsuw19r07CmSf/yOBTapoP8QsLwGtNOgni96DBu1Dx3bCQ3S/l1tK
u+cKPtpG4C57HgduGLa/HHHrmnjOAgBjLuwJEWXQF/yDpvrnyFrprZWaDmMImtm0ZQh7iM8tQj1n
r2gIRaIrpMvMIT6v4nuOJMcNVzRXGqtwRVvGr9tX9FzEMzgVCgggxTKnPVEviCJbMpll+gp1i3Id
2rODbn0lvy6qn80uhfKByXI2au+TbEQtLPwJsBc5IfRgB2cg+rwQjFXSutvvNLttBuKrcJME6XuS
Xg1lkjpF2xDFK6FNhSoV5+n2EnOqSJgL2Eh7GXQq0IT8/NO0kiSPkcgZlXrdBTRP1DcSE0owT6i1
4TJWATiCboBPE5U+EuKi+FjSk5sPr7YQsNYNGmb2JIfARjXQlSSMcaRLNhhXrn2MfMqjSMdD/cJU
mhpxj/sXrmN8LH4gMMqM+xudbhHNswqbBqEvpCz0smd/6Q+PNTm3jjMMWNkCtaSqk9CNJvcU6HxW
XpTvm/8hQJIAGAe5xz58/iEMbJSq3HDf0yjRnoJKSKshrui9XRkz4TLJKWukIzRifBSO4oV7oA8L
x2EuQQU7qDJaB92hTIFDsWFFYduhd0AOh25ilL812tnBCCtsnhAl9fNXuitCdYFuhU4lTc2KjqJ4
EBTpCC7jf1ERWgqwWrhAgiUx2RWntoPR9cfwhBarDxPaP0IF4oaXloCTs1Nj8NQk5zowBXPa6y9L
x+2CQrgIBE+iiK+ObIGMx+3K5uoGyIoLYfRT9rbYuiZkbPqe1gwSWszOc34LuEmA5BcZSnMn8ONT
TUo6ZTCaPMiAhBAhdeQM74r2jL0OJj3/zQ+vmhqkF4RdKIo/Hz9ZTR2pGPGfZKObAM7hns6omCY4
3SvDtVKoPSUvQKdFWOL8BWSlkNG5kLg42nLhWpo9hjoqFxYxCZLA5MNrLW2QKw1eYJc//kSqlD5c
jp2a/nNxg2cxVBYEDiaJYPaB1H9+cV1y9KCPofFBMOaV6ZCSQCf5WfTg8mPrP6vkZAubLX61aaEu
LENM2E0UtNOvrG5SvwcYgYaKe9VacoMLjNhV5b1qzJHcc+U0ey3ENqBZCCizp+nDupOvaahH15Nd
+d0shHKDr4n+NFepvbTQLHT14xtOYqQG1SmwdEhcDFvgcSXRa005UYx74VnPBr8rYzNG6CzRP7y9
vXNh8+Pak6PM6U4UNWd38SToVIWUC/rCf26vMXtAP+zkJGzCxne0yhnRhWnWeK6ImgfWN81EyLqZ
GSxcy+/dhz8ODER47kEAHJA+Ph/SoZQbdpTlEjQcQxnLZyLR+LtTzy6fo6fe18GO8pKR3lEZMOu+
+B6KCTTaD236U8d9TvZ+G7RZW/enFTfrcbhkzbFyvpaUQoGNr2e7oeDa3N6juXaU9e9DT6Wp+ljt
pSwXjp/uEWmLPv7eFIy87OfAejFlAPvj9vaC89+yLRpFDrW68Uf/sPHTnjL1QwyF4NqiIofNOT5j
5qO5xBWczVzgLpNB27SOMH3//Ms0yJS49Zi9W96YeXUvJg9wKjScjSSm8+44fmulXxrMCa/F0ZJy
VdF+8dUJBkMVDVuDCTkB96hTkSzshri5/jg0CI3ycIQzRrKfH82t/UGOO3ajpbiWKfVe6cqQR3JQ
6aDRJKGxjcypXOxvLzx7y3xYd3JYTT3xe3xIA2E+QUMGaBPfBcGR6/T2QrM5k/XvStMThgV0ntop
radE+paWd6H33FOlR8y2pfJH0X2hwZ70+5TmZFRBFknPyYCCO74RC8+xsNP6JEoXJSIMThRGQsKb
XK1qKD++OFq0GZ0H5hMAyWIsl4ASGgtXnThdN37iKe2oVPRGH1JKEQj7oK24WLnNO3fhQ5697D5s
s/b5IOVhIymBh1YRuUGNsuI/Z0gge5Z+1LnFAMTh+4YsgihKPi/WK3FtSMbf9F+AcVRXNvyidE8L
fVkUfe6oOorCpeoIRsk7vOpDYzlAd6gDGo72unkJkhJ3N/ngNV/D0MNZ8Qx5dbRptIGmiME3ObQS
XB9qgAbGycGYYvC3PRP024fpvRie/qYA9yGV4ukjaB+fNwBZPX000L48hYmxH516OwR3IFIL/Sie
AcoWCWqb31Eg9NmK8BpnJxqJqboZcUdNu4fKh7Ppohul7RlnQamgVWLZ11ZIHzIFTuRuy0A40EAu
/XAtj67wVbVKpl3HyMYRFYyTXanInHYPSXSRWjQYzCvZcEgW3KQIB+mXkPaYYOWrLeJvebtJUZZt
8Sl2ykNubAn3IEk3TU7Lkfl7slb1N8TeR7w+sfQeyo3d/egTBCyeyjdIFzGGrQZdLBeZ1qZ7hDG0
R2KEKbqDkJHT72sWUqwL5ywCjWYuSo/MnbcP2z0VsHQqLY5LlyNAB8RzUcenP0V/QnrUAQ9KS1jM
2RDFz8qZA5pv/tGZj30aMWnYA06VD2pdU7S+UleFcPfu5Pg8IuK2NBWCdzFzS4j6iUMuI3DzDnP6
cMqzHDWsd6UKmtCqnRwtkCRDN26ze92nFQssyPYz9GjOCVw8vb1m/bBj1LkfE0aPbbBVUv9XrTm7
zJE3dfczHdSDl/ywfSaOGPvRot0WCqOur7B5NrHDuYjju1otdhj27SHJblxk8RQpfmqNfYn2/vAq
dHPzJC5WLidnUMenMXLWis3MccB+AhcUo8t3tNYEXK2k1GBwC6awby+DROMT/alM4qGbrIXira9y
HNmxHRUlqaBiOSCx0rgXVSK9QquQ1/qb78JCTOAW80Y2yi5ML8v4ofim1RVN1fGLX6YYAF+RxIX9
w/VGGzugLcjgn4PgMS/v5BTYQEeD9leryLS5kXfvjjQAh1y7tymEW1zuW3Pndga1orkRX8vte2H2
qvrwI05KIgmHN8+Q1PdEA7xPm1wKZtz1cGnMhaAym7yDbtUJrRYAV3MSznrbjVrwvNHJvCJv1qKN
7e45pIj86rsIdJtPKF1Xv2+/3/+yKgx+gz6QTQvv871XemZugmAleUPmbJMiI5gKHVuvXyfB6p0l
hZTqJpcW9nWWGIagxT/rTqJbWuYcB4/cWnwWgBRg8BbYB35TVEEQOGOk2Fj7xDkDXObeC5t0o9/Z
GAob0mtOa3ZhF8Rqf9z+H55m8jPbbagXko740kDX90U+B9EqWJnfM1xz/7Leop9VvkU3+vai7+PA
Pxal1hba6OSJ+iTmwr82hTR5dAITEoU9brZYwfxArRibXAf+WIEhG+iUTnkyMLh002ePutzmsjAy
aYv4774GN6NLMAUhP68hSOpkCg52XBkexAwh/PhA8EVM+hz7yKUCGcuTg4p9cpD8LmBxFkp4VgIY
zPTIQZo11l+trR24P9dl5p7RMAWe4EflBX7BqgfBWCd7m3ta9PbFV9+6A6Cza0/7kjSTj76Rj0mn
PeDQvWEUgWIS3EW1Kw6hB8dcUffiCejhwvC7lAbiIt5bFeSgJnQgngHWsufFb2o2ynzYYfHnH67g
AFVrWQs53DCdrUI9AEySULkiYeu94Ay+4/YvOpcXCmlJTaFcJI2YzJlN01V83QFIwUwU1D9tffJC
ZAtvrzJT4JloNwhDJV7Nfld3+vBSreE1WeHbeOo1jC0ZC9IJJ1ozaRZYG25O2sW3V5zZRlY0IBGJ
dBQowOdt1G3XTrWIgwqAktLCrcIX4OoC4Nxk/cN/04BH+lVIe1gmTDdjciUNbZZFQ4oqWYszVIaE
9WER2jBXQFKdoX9F713GT3SyRqDq0BCTqBQ/FRYbVXUaffe+MNujWTwP4XPjvGkhECLOuux/dcaX
tr04VDQO2ov+dbg39cPtPZ4JNCaNX3IF1KIAoU0eyHVJXZq8IiFyAK74xxJdKPmMxoS0ZB74TqGe
3DssJRIhYPyqLE9+zrTOdbtPhvCkyY85TH8EXKAVwHRuY0IuR6kMj379AhPzTkCpXOZ5kg0S0TD2
valtKSsbOF12dBFYwxInbr52ROD32ACtHVhhjXFArykA4nd7i+ZilYnzKx1p1QLOOlV1lCQ+Zyhc
4anEe51uMXyjtc6ZbxpccDBHEZAxfGbA4zGFRsR+KUKLKPDHxn1Y3/j8HfiBqSXDCPCmenPxe9AR
RzqiXIrzTt2uld/qX5p2jHFLZtLo2QsvP3s+Pqw96XjISogumGFSM9GlBGKE1kXFjxNY0IuX8DL/
y0bTWYE2iLbQHwJdAMPlAomxU+xv1Ozx77Y0OpBcnBjVDeqqqc9s9vJnKU75HzuMHqAY8DG3nJYF
dTuolc1ADIXjZmfWGyeA2zFodNC2Qf79XYgKGMVeCt1LgcXF7fM1d7EqDL1QlRO33fS70MwR7cmR
LYaV6XuX3gQ5se/fcDfP+7U7Ljb/xXH542Vx1cRak4Ydd+vn45RghucN0MRO5FtgznN9r/8nBoSC
dkfvPVEIgRzjQ4qbs9u8mcbRWMx75t/43yeYHKq0D00TAMP7G6f2K0nX0Ah5Wdu7lpCTln/f2S+I
6+3dn0uoAnx+ZS/wasQAOFh0xrh26fwnELSaHrVJkg1KAISEWvNXwASSzXmHOv9XMyeO178PMUm0
jV4qSiuSw5OQ9mTEL5orCSoEULgofnHx7qxilbntybXadQMKow7jO5WcSwCkTY1hWPTdHL+WYLaZ
ycKrs/LL7ZM4V69+esRJNPAB+SCbqRDjK8ERHjH7KvcwN4AWMQwqAYOTiC2sOfftwbKH0K8KleZp
Wy/MnbINI9a0x3OEAamVnpm8Zg1I6GugYA8vsGQpmBtZfllYeiZxoiJ1VOKwgePo9MurYkfJmpjm
i88gGsN3UIDjVsQcF9CRpPAp5hsBcRz6ckWzGQ9aHKDxXtLg0rj8teW6b45vyOjTVEjmhBTIFF8X
aUXeJk0TigQhKat7H40KRpNg2hXvGZQ/VyHUBramYhrOxvhgelJwXEG8XsTavfeMpzfFx4eZlCd+
UbijJ+5jeD4nC7xTTGPVMbvdOKZ3iFyHXXEUc+vCf4NyhIrrWYD9+Zw8TcUSfeMooeBU56a2t7tS
CFEUwzeSdhuQIjnSxiuiA/l3OCh3tGvLYthI0KNLBVFYud0hfy9Qs0yMCliMTesvnLy59FKQhnGX
ANbhmJM6qNYkCdEgtMgx3WX0XXZvYfTEwFlAkBar7KXFJsmPhs2ZImGFdHJyf5fV0qopRkSyKVcq
eFOwDMKjSIMqu3ynB8TXEUJDH7+JiiflNPbjuMHLdSH0zH0ARFrSa/jakFsn1XDYaE5XisyCdhiN
Rka/iOsAPVr4zsT1Oj1HH5eZniPPIvFNWSb1Nq53HMKN9oTQPg7c7U5H53fJeHbptSYRLlYlzw58
1oMcU9ZCNE0U8+lSRjv3m358rUkYS/K2N6BAoXNQvcAxS9T4kDZQZi8aY57lNFDEhz92URi8aDaI
+T90D4Fxel5cBzGmto8xm2f1Jzf9YqFjn/lwU+mXbHXtRbW/L/x6s6+JRCaOQyhwcE1/Dp6WW9t2
YXN09fqCOhemuD/L0F0r0oi96sZG3yFFLCmTcfnUsxUwmg14GTLWDW1dphNo8fVBtnBw5zII5Pwp
pSAEY04yCehlO8IfCwWECIShxvcTdrv0C5ejlCpbAHhOthArlhacBG/OU2IVOcgpEbnBj6JkJG5A
MdkWemZxC0jRf76983O598eXnGx8HHieJoecL0AXIagBhpr5XlSDuIDfXmlOL4LaD4MIDWcGXbMm
15PRuUbmWvB4UzhtfzXZGwKbAo7EpxOiK0le2MbWKtrdXnb+Bf9dVWz6h5aCE5EQ6DEoKJCCGfpt
pPoFY9QWZTFqu//XWlPxKWXgRvA7n69HOeM8kSApLYOfJbq07dPtpeauHzoJYMeZxYLlmJwVnKdd
JMYAmZBqshTEU+hZqCneXkVcYtPr4OMqk9Nh6RjN5gar2LoAa+X+07joQCPu/z/XcEAboJHPiH16
kdoE/L4W/UnFXnmmtR2tO4H0N65yhCszWZOpPHfKhqjByGaRbTB3PtDm/2d5sdEfzkfvjJbUDyxP
y0m4ZhKeEcfhVC6NIefwYMIF4J+VJrlAXtaGEqtspn8oYo+h8luh7U17M6Jgq0agn80LL03zaJ20
d339SHpKgy1jmoUGMxlNbd838g/JylaLz6a89xdu/QrTj3Mg/1QdLrsQwEf1ZPix4LRuVTU/9IxI
4P8o5dEJqOCaPR6mkPCY/gsw8Whna0k3NrnTrMrkp5i/NN4ohHXswDwyeyqwRAzQTBHyOO/CWUiC
O4C1aXJAi/GH+BLXx0Au92Edrl2UZNqNpz6p7q8otUDxjyD0xxVtZC/idmDUUoGMQUAPd5scfqrA
ySgo+ORdgopWvm9GLMij6jFBH0uX2x8D+uhKvs2AfQvymj+oT9QdddQ9uv3v+pdfjU8Fj6Lf65Wx
q9V604dfIEzwd6xDRqE+dPq+lJ97p74XDeeKlpBYVrQp8J3/7oXjN2Okb9C0d2M/HABnraTK3Fit
C8+4uKPQ7vX6WCt/aWn/4EPp8yV749o8cPKWk1Or42s3cCC6t5HXA1Z2jJD86oNHelxb4PZ8cpA+
KcTwXFl1dK8syL84y8vSPoXxRQNxwFhIDJCHeq/JwyrXnV+uefECYZ3XPYq/lNXZV+GzAj/VKbMj
DJ5CtnZRn21EaPF5rUiK9qxB33ITMl4brUegwX3db2r3kdH5Lswe2ApL2yQmDpjawRStoOi3eCba
eNgsrPsk25Z7CjglxY/MVXZ93Hyt22AnwPM8oUNeidaHYJOjnMp81j/H0LnLFvpnPiDmLK/isDuJ
okMt7uM2w7DdZujlBas61YDk53c6JywX8CLIxTE1YgRPopDKN3KhrHvM7egaMM++fQHOVquio2hR
Jgm9rslHG0dKaVYmADcLBTLj3nw2aQZCI2Vw94a+j5ltbi84J8WB4/a/C04+RDOSlcoJWdB3jw2k
VYSqcK/b9PAV1CtsKKb0OK/vQKNT9aQZZpEUaM6jEDiQSrgasbmSM2PDiP32g73jjv64IRBVpooV
ReMU2SDJVa8DG6OUARXQylSrOoN69K5yCcJ0U+BLwH+uZEz3GtCjXDtIKLqGePDIKBNyqSJ4jv0U
BpJwe5UYCZ8Y50+siqrXRo43qr1FwOekdy3eksqGvEdS1E0V+/cabCi9lQ5KATk12WccUjGykYtz
muJtlaf5Q216a0/Nz5om7QSPKtSNPeVsXoDcJ9CHUMtRRYrRDhXwCwxYN1UK+Fohu+X7uL1RcwGF
qfi7myd4k/f2/IeAorW6Bv4dWwSqaw2eZ5o8lcoL37G4uG4vNZtSCV9rXOF1MADGJHa2SUJXEZ+0
kzXsovLF0k/S+Na3uwCv4cqFvv3TtI7mkgLXXO7BaA8ZWkz7RFf/c8g0Y0lu5AaEGhUdHE3kWRmm
LiYGS6tMCjqv0/omr/N3G68ASxMaNjJyXxCEbm/i7O/Fq0DywJpGn6qyeqmr1EklSnT9lZufCT1k
HzoGerSQss32Xeg9yTgB8Ymj//d53+jmWEkOuowS9StIILf8GgT96gw/CtMFayVkLTMYCT7lKrcq
KHgTArWnovex1O6ffWf6YA5mBCaAysmt1tEXLXpDCk+tQ6aVHQlGQtK3X9Zjnatp/oez89yNW0nX
9RURYA5/GTopR1v6Q8iWxJwzr34/pbXPjN2roT7YgwUMnMRiscIX3kCr6z9POjrOQCPFlrxGQDaV
Z5Ov+L+CrAi1hLkPg7nTzsTgJx8IFAbVbKSCOKn+nmTJmcp+lKmA4ohJHJHD9QY9V0mIAsLeoXNb
KOu5bSgW/PHRiDDLf555lGNopTnHVcczO3h6BEgZZMUvJjf07C79es8FHXoSVRXYZm5vTa6w71fx
mdc+7s/WNRw6qvzpJWJMJHFUfYRfATYTgmwG/cqAsPj9E0/2GUWDEbo7CGLAbn/PdFV3SikpFFUR
GxAxkV1/osmNpqoXwWdcr6q4FcDsqEAZDDt2WqpMAGLa8Mefpw5bbMztRP3tzLBOfQywsxaQKDYz
aJO/h5XG4GfRT/gieNRkegT1Q7Hs4cTC26SzM0cNchG114SpS7U5OTuCUwfXnwM42ubOHNmNJTEA
cX2vxI9rk4lv3yjn6tqnPrro6GgWFGIdm6u/XzWr4eDHE7AaWzn8IxNPdjvEz6bzZEavqHl8P7Un
X+yPxx2dGnWSDyHcaHLO5F5IvxigX5v/j2TkVCnvz9c6WlhjpsyLLPFalhy5OmkD1GUKvrBdreKa
qBE7rduzL3dK+M7EZQHbD1mj/nWMu251B2i1FmeXq2LdZNLoxUUFCl7eKgUdz9loAxweEV1IbxLs
yGMn80JFCxqtKt2ZI2VSBl8a30skg1YKZbnV8eeQ0+G49QQuq3xX6OmPMen3digHnU4cq1sbRUgH
IQDcN8oGBzjA5tcqcrhuPfZPJUKWo2bfWnW+G8Lb3FlvwlUJOrTvzbVA8Krafv99v0RTj88xhCtw
zZLx0PiXyLMyyGXa9ZBkZPlKBEpkfVp8oQcowNnDFSFZ41zNISr7Pnr/AJDJks460p5cZFATQdzj
nAfS/O81XS1lOjYxH1+EmP8oQAgYzll/hZORPSHMfx50dGgXs2HNUk86Du/C1ctPofkHTBObWyxe
4AAiGA7G7/sZPvNy1lFJcVFTwLIjL6eTEPNy2HYigPV/Kg798WrWUXFILadEUR2+o1i949ZOnlEl
OyuALr7Ev1fLfybwmOeUVk4GiJGXEVxio4a6330ITMuEvlU+Bec7rGLY/3qgBkQCiWYiF+voi3V1
NE5EpezQAZrRYbaijQiwcWNXe08GiEnemlj25mwT7+Sb/vfBx3W9ak06tVxFiUoYyKlb2/aphgEB
C837wTxzr371hP71moKyyf9oGh6rnc+gwBczhzgHXEfvgPzrHDXcngVKms1TEcIDX+C/D4eq6YGw
vtT6Z0ZxU/jZYCKGk2XaKpuua/gzAYD+MIvKB91k0p7YNI6OiLCy7YwMBN6hdz5ZIrXcECNIN2CD
eo3ljwKVEBcuVGubgToVcVOk9hcWXUCr9oeGb2y/i3sTdGtdJLdC6ihEhlV4aVRg9KT2eZk/5iH1
cgdlieETO56wjza8yHZsJveLo250z/aOIzEQZP4Ok8Lvd9rJPNq2ZEP0e4lPvpgef6Rhi+LU4VzB
2RJ1F/jGCdJuxRxEAP7SmpAs/lTJYy2WS4xyQs7kVMOICjSKH66evuT0w2AvboTCCRCFM4M7uZIt
8o0vtjfiRH8fcpklRbEaDnzixWvXDcjMJHd3zuPquMp4jfpc/LP8he1nTrnoAtBC0207Z+NEHtdH
t/t+MKdsKQAt0J9EYZ84/Tgtic01QY6CtISanbBtFrw6PRo2qolJqPj1P+155jDmLlba+hkrlO/H
cHKDCUA5uYhtc/P8PR+qkXQjKVNyKVIECyw3tQ3bTl2hbAix/2zR9+Q5THeLqInm/L/aTVqd2r1J
WHY5YUkpfxGhRbU1Odf+PXnJcJkaMmwpk7ba0YEPpszQZgnGVG29Nek/2uDFXYm+SK3cieqbXdyd
DWVOzSYEhC89AQdC6NHqAstlTmZqgXYot3LihZKLSCQWOpCu5/TMjXYqBP3zWWIsf2yzDmb3kkg8
K0Ptrah6PteOFm+CFGWaTThep+cDxFNfD8N6IFSk7DZz+/czK9mJ6zGB0DPIAlePyGRffYaERd8v
ylN+nHhFUleBwQ2W6Ri1HkvjVCMLLMxL92zRn/YViPwIQZZdm7h5dq/m1yTo8yPdUUAbDno1QjIn
6NfAdNw1DOifNrKPZZMhnZn1k18YUAEkQSEafcxmDqM1kpel+KKHVSjQwbBAxKS9wzSGk/f7aTg5
20hMyagiY8BxvDcVe86yoU6pw2T73nlJqk3U7yalPzPbJx9j0Ptlq+gARY8+qmNT62kNtiTGLYbz
lKXXQnDlvCrCyQWL+Q3nnYPhxLHUL/oknbVOfNQFAR2jeTTmB86dYfL1dL9ImNh5aY6j20Oq3Q3r
dShtUPW06SmI0/jQ62fe+utwPb7siWb+33C+DpA/9o+sS5VeJlS5wshBWy150prQo7uC/KCP45KN
Xh+4UMHNmkaKCYXpG1y8TfNqO58DB/ViqLt5gdldq0igFAdda5+E3U2/XEEn+H4l6KdSa9ab4HGY
hkEm//fGa1a7rSCvw4MeoyAq1qt1qA5V3sPR6TadM3sGAkxygT6XQPLHgJj2C5YGUwK+JDdpEYmO
/rMqx8D7y2tVkl29RRoK4XA5SfEm1lxtVjZkte4UvQ8tFK4emH5U77Nw31FqbzrZlcOZ9dHdDda8
CS1oapBnhsy57gx1G5eRV4/WZrCXMxfUlzLKv76TMA3nU2nqv9ISO9INHR3BVPTJ5cY4IGVBB1sk
SWgz/TKb9AB2fVvF1TZFiJjU2NBDXzQvdee30xX7bDEDGxJEYezh+OiYTDhwmHpdCpAlbjFWhGj5
m+TSjTttm7UglMBK5zRwvv+EJ8MiLj4BNOYzqscxdFhosARadjOU7iXaQ5BxCSipyu392X7T6l2Y
P3QJLuWArty8/Gy7y3kdmNVAmgxP7c54z53c9XBbIJJBspaP3cVoFIXoJpJ0Q8iD5CzAQXCQzvIK
Tt/Dfzzn6EqcsqJfhoUibyEhZ52hfwlXepMD3bH89dn6CNMzZagTxwyrhaaRgvOriDKOtkpaWXUX
T+VlpO6l4UFWr5o8qKO7qUNk7SNdzxSxTxXj/nreUdUL8eJMUleKTklBa7nCxxNXX23EDO83nusL
VvAl1kkX449w1802orN3ef3WIIyLbu7dHD98v8xO3E+0BfCbIcSlUfDVt/jjVKsXy7KWBIQhHYI8
3BNBkloDe5PW8331E0vIgjOC5q1mahDnjb9nWjbTKYuKshRALKpEEKxI3s8a9ogFcrT/KbJBeKQw
Aqj4OEiuIsmsMnSaBEYdnggPgo2CDtrZtsfJqQOSIqSghJzH0YeUtMqRjBU8JGgcGvF0JAzrTmgE
Kcnn2ZbEuYcdlSqLyJx6ywIWztz16eTDt4GEaENbEy1FrGi+Xxan6BnMIhLmmmKQ/BzDvEJ5ySRz
Ehjp4S1K7koEf03jBfXDL0/upB731Np8qyiDRLE2uE6NsY2nI0aLi2sgEqfS1WZkszNApqPg0GBK
qc6XA3AKkbGAkUPOxUSHdz5X+zxF6rNAgn2tAFtTj+8+i+ZnGRPOftX4KbaKnqJoLigMbVbpDds/
mD3VehoH/GGqG0WrXEqxAGnzWn5DwAD9xM/vp/NU5vbXmI4KIsaK/iuIsUSAgADaJzPMNvR1v/SG
+Y4too0ISROAZnT/zyZR56bkmNGQxEMVlRFtD3NpAlq/4Djga8DcxWE7kreD7mq9C6RF6ETKteYB
JBCnu7BPjgWW5/vZOBWuC5NKyv5Q7/H/EwfFH4eOEaGiVgqauzmOF4r9KYr/s32VlPkuAdyhVK8F
qIGhfbbjEjc305VqnOn1204xkRp/pZ8cxuaD6Nek65OoSgjtQ00Cw2++CrnM74d7qndL6xaWEqA4
U3Th/h7uWEmk3SO8beC49lsOwnH0OCW737N6pdZBcg1Y7cwjxaVzfIgpYJDEeSlIKEePNOcU0DQw
m8teoe6DRrqy7xBcwOmElqOQ+FwkupJ3eVoE/5eWI7Jb/3328TE9DY4Sqg1dEXQCEuEADOY/YxOd
fdKpq/fPJx2tgzWRQuadJ1HnquVr06hcRJRFsl3FW3s45OdYi6fEdP56t6PogvpTV89Jx7wiay1K
ksKBy7ZSr9e7jaqG9zgXuEMOmVTNcJURxgVUtBPtKl+RxvQl9Y1GHfGJZ5UTjra2l1B2M0Dd5/3s
gZyQapBL1F6k6QoAqJVq+zMLQ3z47xbGUWBvFmGXr039dbvxcQZTv+jx1t2NQVtfh/Xgc9mBQNNQ
7pbiT6Ef+f0ATt2uikmtArkwA1bk0cJ0UinXnZFPxop8RdnFcJd4K8Tfv3/MqQaHhSAXbE+M3QWN
9e89FzZyRguFDZBH9ynE4zzULsQNSztWQSt+GfadtO3sJ4f8RTh99/pLro636O6iY/r9WL6ac/+a
c4uQhUAcscTj9uk4xZo9JmKZVtc9bhJCDjAuu3sTo6lmUw3NXnfXTZbHW2V4GNGo/52nd81SB1b2
oXOwZmbtTvavQXaQhv2EuSk2k9Q+AZH7fqQnz3kQP1RAqJWJA/bvWYu0QlqVokovKzP1GvQ7zLsk
3cOK1rtPishNr15ArxK4nLx5lvEesVLHy3CcwBxZg8MohcbZBfulgPOv6RN9KjjmNqjxo0+JF0wb
q3VH90EdD6K0RjHIQF0DAyu/BXrTp9mF0m9ZVt6sOIdJD69gXQbC1aowNuaq+g1GfiWsqBraNAav
nrDTRFiHjla/NBeJiTReHeQV8CHpQ2+aG6FfKTa2Gmpb7gwfpoy6at486RtbR83fKPcpmDrdcd7q
BCgj2KzSNiOgm+S5loxCrhRkM1TmUX6GSH7b1bfaEJK0ygfQWjgq7DT4WGbkiaon7AKXpoNPM9Av
0/u1HHxRj1Wj+i6fF1H56mv+dKVJReEr1iCL+mJFN5buCpeOshWcdYsqNgmrFmo31CAO6TpuYgVf
itd0uEOp6zAiialJhRtPgKkoAHPk4CdSZc8CjyocC4k9W10LJuWCdnkwh1hWQbKRo9DTajxgMKBW
7c911PdSW6NP3bkC8xxZMdJ+FI9hLJTo/fI2IXZHmFuAVB4IBpy0DpZcupDydDdXL1L6VpXtptWA
gzePY1t4mNFf5JB+NDne10uvBbADMIGTMNmFuqfvtblzCfS5skUXv2LnICLZhfHO7kvfQgbMGMrX
MS2gOys32oWFRkACglDJJW9QPmc0SmKzuxa8l1AervKlQHBYaGz7tUHVOR6rR0fzRVQpJGO6TvVb
9d7Sy32X76bhUu+eJh3dAOOp6OHKjrNXLx9FtOymhdw9B5XJR6ylJyF+siAHTWJrmB/S+tDWGiDV
AGvAEj9OO3wCyjeCaZUD6hytKW9WDClQ5+y11QtRv4QlPXfKllt5HLSgopyofhj6bk7TAGDFGl2F
Sb3Dwcbo3gscMjihhTozPEPRwtE5rOvmlyl/GLxYNWu7OE39qXybd4oFfNNZcZiRNi3gzayqL6vx
7cvZkEBEGLkp+R7N26pXtkP7gYXGGt+vhEMFCskphhwqSFOh+gyCJyG2BGWrINUSrpa3ZCWi4pfI
l3to+N9rqXMpPLsAkkMevkOwoczrH9JHirtJdkiL9imH8yUs5KCJwkUXmtmEsvXkPM3KbXWNBvMB
EU2qFGBmo9cxV7BPtC4yFFGEXzZblzCCZiDCql7EFYnmDBXQiYU6+k2TX1Nh2QiQIs9WCsetvETx
6/JauTAoz9C3NBfZX1V1i6YYT19kvjH7qqCwJLpZs3JAhdQ3qePkFu/goGSEOLdaXqh1+JkZGAQD
I8TXru+fAOIB2/pZV4mf0lWqUPOmi5Gh5CIkxmPSE0wT8ilDwOif38q0S7NWH/I6dOkGpys0dJpN
hiIABFeCTBSNpkefaBs6g7e0N1L9a2HZSXrxiAaZ0U7XoHysDHPJ9EMx7sLprimsHyq7qBvITSoW
ta5vVCl/6YuAFNyS60RgE3x00ZU62qj4jQhkQ5d4k9Rcpxa3S+6Ljh9mSmmdge17YrcMeKqK3S3e
fHDaS6nFb4cZbbN9MhxmG41S9HEWiT6Zfi91lxwIU/pk6Y82gVCrVNuYv5FJjyZFrWF5zxBMg1Df
O7PPd+Z8AY7c41XEN2TdjdZWaHpTE4PwItyiyCmyH23Pt3zoHMsd9ZfZwHgaf1f6QuCakozCCl4E
Uu0r1byhUu2HaftqAh4e2mbXmVd6r92JsQt4eYSJFfANuQdsr+5oFy/Fq57KO4FxRgaCfbMcWuJx
Sypu44mzW88br2jvQzpxjf4qOqHZVAczRaTRGFw08p+zakBzHqkKpATE4jVDpqYI1IjG5uts5vtC
HzcgCmAc/mOZ0QTSnBzwku1MTG0WDGXSHRjRmgwjGY1dZn6sKWA19Js6+Tl3+g10qRvIAor9qup+
NBj+YFLrTXdqj80Ui9Ws78AA63X61U4tE9vHtWYt9itd4inT/CWx/FBvPZ2uk8A6wHdEY5AF91SG
+NEgFI9QkZh1wf8bZ/umxUJH4td4LSWpFahh6SmRCh3gUViTgAQxhqcJ+9t8Ni6Szk/H+8R5alED
G3s3aanYDk9JvwUWijS/CBeE6LKGGIOcHdaiciM5vgX+WFH+TeN0I0mgmyuMa0bH76V+t+o7R3ma
2hBzS56RageaaG49GBch1WUbmyAjQ8rYWnwHCeNCe9eKd72TdgBbfqzrQVrBz0fahvP+SiqdnVNF
vhPHV3FhUtscb2TLQF8zwcBiuulTStVZ/IvKbZqjEdS/YYiFrxJl0HG+zTW/xhxLCd/q7KmqTT8q
e9d8kX9X3V3X73N1H68EY66O+uLBkAE111gE6wex3fG28K38sU1xOUvwCMeJzciL2zbJ/DBfXoes
IfQwgVE3Afv/Jq2Nh1Eud8VaIgx1PdHYx+fWjeLrpX3R7J8rul4mx8ZQCYMr0Bbao2S8lAWkEIzG
KiO6HDVr0/Cho2K+LNt55+BKHmKlLU7WRvuZ1dey+lKGnC297elqgxe0grMYyJfsyuyf+4w+XfKr
YVfkxY6paVRS5RwqcvpeCgG3gba9sWzSCY8lI/WNbNlUj1NWukqRXIw24ptO4WtsWMdqUMTB2YCU
h0TSh5TptTbofTVyORG2NVQve1XcrkuvltzDaJ0ohm0jWwHYqa2iRVfJqnt96ne1HXThAOuvPsDf
CGoEShDP8EGSruUdP6EaW3ce1KBGTkvqLA7X60RdN03UHbR12neoeM2pwXgdz4lzv0DKH70Xv+gd
VLceGhgjlq5impQBKx9RxIcT4uDsVOfecuh2UzdhrFy71ZK4w6oQiXeunfZA3e+Sfghumu7Z0vKN
lmcXGSqkPR2l8CHEecC6bU3rEnuwoMbMDRdmuew2Yf+RzfGt1KqbrmfWTERmKgm+yNbmJBwnbTMz
eW2uEDQbQUkAoTcGp6Ts2uOtDfURo60uH4R1xSaNo01o2/dyr9J9SBBPxpnA/mnk+U85w9YrFcd/
/Iy19HZqYWCY1X5cq52FIbat5LuxssmEI4SUrKCTbieML+pY3tnmSPRZ7y1r3WAQ5rcSWnLmz7E9
ECppeA7EaeTifBSYZnGoVfMxWn8VmNo5vRo4xdXS3kvGrzK/yedNVctX6bTt7T5Iw1e1flir19WA
uTMFnYkcS6LSFH6ZjB9Nd7NWD3NSBnHcRbTjQDiolkeB1Z6eYgn9j6YIpKIOQiUluki9gdtwjfyk
Sre1Ld+Aig8mCesRCjvAA8eMk2+iE6VgvQXOo/+ZTD1ElZvK2E5W4er4VOpdTxsjftIIlMM43swT
7lw3c0Er3iz2feF4c7+RhkcTgGOh+hatkczE3qJCtBxVFmAxIGvW91i+wEr2UmyvVKL51T85zqbo
EahaEr83L/UhZcG9T9O7Pf7sl61KhtCoj5JyE/a4BGKM4oQQcoqdLP9q0hdj2FkDDnu2X5X9rTJv
J9a1RMKBIKdfTRvpfeR8eYjxllruFzSeXuab6U55oYfpvMWf8x2iRfqj/DDfOU/SU/q83KgP+gMy
ZyyPBouJ0I1eonfts38b78Mf5o/+bnxbP9f79Y7VnbwnL9Zze+88Tzf2j/mauu/41t9Hv6cH69l4
nh6Lzs/e5zc9cTl7PBX5sIq/YW7mxJvfopfpIfyV/LR/jR/2jypmSbrK0/BgfAy37b31rDwlP7Wn
5gUzCrLVh+GBv6I8F+/rU/0B4EL+tfyqWYFswnsA8S/9m8YT6a49qL8ifDUJPYnIuRPd9ieb9lf5
Yb3Pv81n40f3gb9MAiDrqf1pvEiPM0zL9+aX8RKiCfyrCH0DbCUh/LtTu9qL8sJ8/Y7fx9vlSX9S
n4Y7hLmKDQ7sVAk/xOM/0o+sd+3X6RMZTL4kcYD0e/kc2f44l7wBMfiZvK/PE3cH/z0y9fov7YkJ
47UZpvWoPda/l/v+xX7qf1aImiIiOLrLZ4dYpdtg/Ze76av5q/uVvi9v9Xv6U37qeX9GIv0aH/Sn
JHLXD1lMxvSLiYm5WSJXelcLd75Jfsy3Mc55v6fP5ZOxqZiO4BKWiyc4v1f+hG/zmzzG+K1+Komr
/ebp/Hb+LuRGPyHFKb+zN0zgprdQ/LmKEJOQVXSj+x3024PHR2EO2o/pl80+iVzlpfnkteVP82Ae
hjf+Cf/F74wxfbH4uZ0/vaUv/FJ/ZvWyHJiSO+2lfrWeCY6S391D/zp/mD8s8d2St96XLii+Bc2u
39ivKNykm7Xt6AhLuIDGfmnY19K87soa+QbLeIAVQPYqY/qijoQ7r9PwrJuhlxbprUj1mxXdLNyI
GrX1ZOsAzw1nmSCrHC/HyqgLZUDnjld2FYxFO9CtO/rHkGf4xrDLl5B/o7l5W7iEfR7ymYKLN8c/
CxaLMFhs7+0GHmPnCwDC2H9GRNQwFWthFZoGIr4WDLZQb35Pk7ETeOQSDxsYG7VyB1cxaIiqCCWi
TMe/+bMCGY8Cu4jci2rYiQQWlfsIoVOuM0rhgskW140vbOuVpgskpq/F8BLdDcL2eEH6SWoCznJC
v5Kw527oNK81nH0OnIf6odzYVxJpWkm5mNqtyMGxPhIQAHrMibUXyDbeTzMeZS0kLa98ZbzKjPhg
UmVQ1buyQoG1eSZQbjHniVeALNTdkvJ2LQwaliDAEMgsDyaUhpnipXOrDxdW8dsEvF81qUdtBpjs
IHxcM9mgYAYDMXRLe/U7a8Rp4q3UOYGpZPEhrekjKe7t7hW1ycqyaYhc2Y18nw3t7+Yylvfy6hpF
+ZijMcVEr1HhE2iSKMqh/iBwezDEixyZmvy1nWU/lDG/UoT8dCRUmZlGgHIAExX0SKtZ3RRJQwLE
J03GPc6nTk3Qr5W7kra74AnmFCpKouHVunQcyW85FYAmOuoQiEqrXXTbjLwcwDOSfhquBaIvb1cF
CiLmM1KG5rqrm0fKQOwbgoiZUExWJg/3K0n7EBQTkYPNyxaqD13CEful1sD0BMYn30wi1l9GBduP
Tc5kR9BCZQAAZ8p2oqL+7wqZhuKUqqgIkBx1h+pE76dRSr9kXgQpziKcpkvD5dqSFTWvaIbjy4pq
ro3jKaWKorhj+GcGIdqV3wziGABX5EZhhmNCl2PpAmEApqrGFhi/TlWojihmssdEClJPVwJGjHKd
O+nKmVGcahEL+RVH/yIuHtOdpJzOuNoCGKMdDbXcGT4pqgtDpTMvK2qO/37Z/z7nqIweU0yycilM
BPWvyg+6elVTmtLj0IUoDX9tAdBD1U1HNvyc/smpCroKcQGUJDxV9bjj3tZqKKdGjPBdeAiTq97Z
4HyNArNJLf3MW56aTVwTeZKtI7N3jNQq2kSeqCwUl/GgBzbJgTmqHkZs+FcR3j7p04+aM2OmcBlp
WKIdxJ6ICdunH6N5Bs5y8q11QxboERlQzlHfoJbTeZ018Fs0y4dyFf3/SVaRsd6eFY47/db/fdRR
/6rozFGLOx6FL6cbqhdzcdHjvpVNH2em91T7CrOe/7zTUfuqX0tVGXqBhVXvKvOg1rcSghmr6tJf
vSq26rhLZXKKCCVvb3iPca6bt4V0U2oX5zkSJ3DK4IH/O5ajxpauRFKVjIwlHN7GZWsZ97L5IJW7
7p76ownekECwPYeJ+9IjP95GGjAB3UAvEg+Vo36DmnGvopRHq13Zas62bSoU03PPMmms4SmHg8/V
VCAzjZdv0kloGdlevtiBuAKg+FLqfBypD+OAbMdv5oj0WfthAmkQXQmMeEsicZwkdiGizzlvQZlU
EExsqEzjNpWHfYFlLjgDYobRIro3XnDgEHeigUvUPFAL37b5/RBR01CIz0ih+7ABRfMBt3AxTI+/
PU3mRjIIM7ye+kCF3CV2Rv18puF9CtQEWem/83TUAqkTrTSKEUGVNH1KE0hDyDAoBIITXYWBi8lg
nXCuRmF17gg4daprCscNWDhGcCwxGiXG2tcyEucIdFS3PVcdpUhVrt0i3rEyhGj2hNWNLgkAp608
/R+2iDDWMeBkEKuZx8uSUlFTzCMwEjRiCbv0TU4ZFGG5AAIidSeh4T20EiyujzbjigdAiVMfaqPi
pu0QEQFCWZ9tYp7sLv45rKPjv20ap6xVxEe7/k2K3gAwH+SBNgiNCoS2LMIa1EU0Dqccv0Zc8sCu
POVDSuCNF+HnmTk61dIV5rYq1EyMD9SjxYGl2RKZFa1OhIFxwaRigdQlbR8nGCavvHbCB2G4XmH6
PV7p2vb7p3/99H9t4T+eLhbQH1gMvRhrDucpvSxXRDz6BRk7hpBuElIOEcE7RkRRJb/O434DZyhs
DPd2ztKLtAkDHNxTogIhfic00PEfd7Jlf5YofHr7/DHGo8sj6hrMwDRAakTBUgkQM8MKkxLwlUXI
jPs7McJ5p6ZTN5ZGzxd1cGyBjWPtvVWTDaMbeej/Mpe4pam2A9XtkzPQSuPkCvjjUUfvV9hSXXYG
ABNoem1S3nUEzaLMiwaiZpf7sK+8Eh9kb0QQXcKDQdHvIUX4tkXtSUObEPEE1mu7FoGwg8+i8kKI
kSD5sSi0GORnKDTUXChtC7NSWLYa3QsTwAI2JUKRL+ocAc5yC1KyZkwfq+ZATX/W74vio2vAQji2
N1v9tkaIf2II6Bnvc8JQ/nXxOwX+zQbphuTx+5V5EjOFAZhiAVAEeHMMWhqtxTHypPzC16Fxi+f2
PDwjTY8wsQUFSEjudFT6p7sYD3YO+jOPP4W4Aw+imqoKdJ99+ffGGKZM7rh9vkLEnLi7Uyxm2Vsl
P2so5Q935JHCm3x5yJdd1h/y9Kf0LNRwJ5m+O/2F78dzcjgawt4CEkxEdzScJY6rvk+54Mmfo/hH
hLbMtA1jHxUO4Qf4/cN08dP+eyqgagxrA+AxmCc+pqkdc/OjItRIoabkRt1Wz0T7NYmT6uIBAUGW
6sgCuyhCQ2SPkwRJpBWMEdcIlTK3tzZ2EgyDq8qbQcOswY1/yO9Nih6dkOzVguVBatzop4ZnY+9l
iFtDPUluxsmlERrdWO/fv8iRaOU/L2JBeUcZDnMBFtPfX7Gc45absZ2v5YPzW4qDpWTGLlvK12ow
XMU/W+HSC3ZmR5Sg6NsmxTvCyz/T3o1BrFeUa54ymY7SVq5/wJkx5oMz7ilw9AZNDe+rQr6BPTKj
mPRKHajafT/+o5tKjF+XoQfJNnAbOFdf8v1/HM+qVIZabraAo9qNTfWmGQSGgE5NNMItTj21DRIq
S13+FC/If4K6L3A9ozubHGrd/34w2tci+3tZCGoJ6F1Dx6EG9sffs5l2qzkaY9pcFy5J/obsbHH1
uyagnbJtAjpyvrRbDsk1SKmbdD/+rH3zbgr0LbytYPEQodmoFLa3DnYrpijcFc/zRnPfLV9zpUt1
O7i5R9cpIFLcOzfZW3Lt7+4QXd3qnsNvKYPb+4Pn7JIf1QXU1V0cGC7/746+fT24k/ccehevKj8i
f4x24aG77m+tzXQde9YGbIZf3hQHY9cc5NnVA+fC2uS+tttvVlfZrT+yQ3JonrIP89aw3Pwm3ox0
ZPA78KLKs1/GX1Ra3Ni72ezd4CV0X4Kt5DlBcSW/OPeNp/mbm/vty3D5mwZGYO6jrb3XX8JbHMgu
2gv5Ft0mT7tecWf2qbH4VAKD/T7zLq/D3XpnXElX3eUU+93opveqS8e0fph3WPiMdHpEIRfA6AYj
7pvkHeHr4lELSEsv4ktC+jmAkBi6WLsVgbK43S1aUnssxjfOdrq0N9I+8eeg8ntvuSxdAAxu9Vjd
Hgr/7a10rS1+Hu7sZfsfh8ml2OVXAbUlX7uNr0Do+N0u3w4Xtjt6OA4FGKPs0i2d7+3gTUHpQxTx
Mj/bpN56awa7yJd9fYOf4SEMiFQ83LODaGP4kn+tMv58S2nYnVwWAr/CxNJX3aeH2g1i19+1dzV/
YeHHd7vEP3MCfKHKj9Yscu0Ox9jXXWIfpYN2pcdGIQ3ONQig3nptp21sPI20VTv5YnF2bfYjh9lC
AqBeKMtLk9w07cP3+4Yb61/HKacPECjFxCvBZvf8vW9m06mjJleba6FNqXma6hEFpwqdRfrWtMEP
8YB0QmBF/lRscYZzzN3EBGueicNtsSVdwiDHGiin7irCZ9pe7cbRMSRPdxoIHzhRDXXIraIA/9vY
YZA3V3ZOW33TomBiXKC1VEz+3O66JYiiqzjfNEvAT+Sf1z+1h75yk8ZLUVm/o1mzTa/Ua81Pb+zJ
TT7kl/wHhzs5ylC7Habd9TaaaIgFyEKp7/yGAlzKcrveX4DqQmjQ/SS5pT7Xxpsy9Mi5qMC9Ty+3
8sNMqYF6P6V+ejL4mru67zgeXWir9OMfto8Ex31E+bn0+8U3BPjL64FIuyYuRM1GBxw1+kXuTWiL
EZ3ctxf1D/2xDtIfuexm+Nu51vX0ktWPUfQ2FgEoEKKcOdAzWHAHUgjt2pIuwhu182rsx115ow5e
hr6vvKvTfRUHjY6j9409XxjorfObOZJwIGfgYkIM9FUUsZKDZnrgt4FQKx4wLy3aRd1FlXpWjVvB
tud4ctyB3oB25jrWxBo9XsOk91QGsRzQ0aj+e/2sC8Lvud5kNzGtPkWc9ZZfthzB3U1u3zK8XtkM
nInaZWXAJGnKYF3eYw1ROBLs30a44h/xnssCWIIULQeZ/mLJr4p1oUf4+GrP6wzzI/ds8z6ybmTt
rY5oTDgHS/txZieIhf73ixhAE5GLANRJUHVsZjlOtaY0plI9ytspcNz6NvfnXbLtNoMPwWC3XJxj
vR7RqKAoi42PSBtgPpwEiAD+njozWYspBqV7pS4o6b9OrOq6uLOiVzUDmbOlzIAnoq590M0u9nn2
oSUf9dNIPyu0XpGOPZvMfJ03f0yBGBB23kj8c7WrkI2Pir1gnhe9Wqzuig96HeOCU5ot7YcGj6kB
XFFdupnGsZr+D2dnup2q1nXrK6I1QED8Sw1WMWpi8oeWZEXEitICr/57hr77nG/l3W2tds52J8sg
wmSWY/bexxhEo0d3ghAZJpk8w+XMuE53zP9NPQj7J2KcVDh39tD4HTe6d4bxyyqIXGNkFHP9eCD4
SBXWjNnNZmidx/Zg4xwAAY/nD/Y0EZ5/7rZqIZeq8Ego6WuiVa+nQRU0iOpUZUw8gU4L7PP4yP77
jM2kmD1f2X8dJySASo0npHFt9mZqSVY6lulvSbK5Q6VgDxjfp6tXEW7xvLJ2+ccpVyKS2zPEUP60
qcsk6BlVXAA77Myzd81bFzBgZLAkD/pDZfc1IMcSkWBd8se6F+Pm6ogphIbRtl89/S/7LiJ7/94d
H23RY2ImurqGsfujc1x183ysWuX2pM2bNRI7tB0X55QgFsA4wbbB179sQaExt0IkqSmzZt+ziIHv
nHXn8Hwoh9b6pPhM44dbhGUGpFMTzK1wGJ+njyp3IQ9RPV6d6v2CHK90zju3fWUMXz5M1cHGaB2E
nNWXGh8/e8PyV/GsrLrctZP+6nxw7Y/b8+A9jYwFiZTa9UB8M5Pzy8Fws1QsgxSBHFrCm9+Z/qVQ
ycHjFkHzmgfXcLdQC/Q/sGsB+fZUMnl9bIfs1lF26M5xtguM1y7qzg5dfu/0m5EJgzqzV/aGZTx9
PRO70Ln2nMus9xcY+MdWXoYjYBSibiYzfCoIUfj7cKwvuXouiBU3NtOAzcNgt8h5rkb5ts0RKWuL
/ZbgPae/zJ+M8/9q6N9v+6Ohtd42tW8DPZttM79BQLQhMOdpN9/b8ebg9vLn3TE5Q1QSsrB0BsyC
aIzDW3jEf7ceV1BTukE0MC3EMeDgT3eH5KqMi2KIf7laTCrkNB2+sKQ8XG4XWc8e7g/vtHVzRAix
0LCfKu8G01kTBPPLfmsqMt0QKXZifWjK1CaWfclI861sPtB9vQzy0/R8He1rlBcm7gUvzWBtbuiP
QWEjrAnaxFzjul6NTkFLoU8vPVxyIfXCLNh+W3hPRFCV/fLZwDe6xET0LnVYH7/K5qW3T2rEItCv
vZf9i3WeN29pgDQdeDTalaQ5G+3GT61TbUjs+N0E2nP7eiy8rInaY6jtE005sOmbFaYf9kOYyB2r
d1ShoVV74WFsLfD3OnqYWDenld0iZH12eyHx486rdq65WffLDxt8NYvO56glJpOWh/XFMZS/ZWT9
gWj9p4sR7oxBTZw+XPN+72K3or3WXXolBlWmRvrFu1nf+eVDJcriBW//rjFQUhEJqo+TGrOdtRs2
+wuBfONz84Ur2+3Gdq+3GeV9QvnuXozMcHGs/0uH1P+tP7KcP2JN9Njf/V7GQXVrs4tJFEhVQemr
sCXYF4FCgCqlheTHvjmlwG37Y9i7YkPfXrPticSG89OgcUx07gra36q5eNmt96TYqGBQp2Wd5kqq
wuzAaP6wFOsvuz/zvydLCTWPWx3euTglqT+NWLPq0OBeSY+uXJy9BfKBMBQZn+GD2UdlUTr2+ATo
dDysjEs7tfoVqp8qMpqra2knVz9OtdS3U1bbYxdU/QAdWK2NNqZboZfIRMg2au3B667pxlZuRaqu
bEkbx+x6XJ9OpbsLccN0e43mdwPIANhBvQovnTHRGvXsn61XrWn8W00S1/QSVip6NmVpK8MKylnd
b/7m1vDfDUhwdLJhAOuTvIut+e8NWB8rAuFrzMv50UyU5pr0CZv8Xex8rNW0HJtnWTze+xU21S8V
hhH4lnytf7GmfseE7j0db1rMGxxdiX3xM2NJdij67WBz0SU5L+DxtsI8hWqBOj5fGPRX99giNsq/
u/OsbMuA0FKoApQyaIvP086UwPx/LtA9Xsnvto1B3GQCdYH1y07nRxfpp52un86KOS5xcMh2uPNh
2++RQ/bUddniCnNL05MryRZPVy1K9fdrtvfGML7OFk+aTdpb1vvD2MhezNb27F2d2MUgUNMWcsTb
4qYvau9LqbqWdZ71j4iroINQFw8GzVL8Nk8SSdL63p/ZJSBI0p5r8ubcyMSVqrZ/sveRymZKP8Fj
kzPsXL9nuJhskUv8uRb+xeTErhvIELFxFwOv+71vbMuG5A+nbTreSjqC3Y2tNjrPq/XcEMxQ4luT
ZxX+EyX4DhnxbUdOyeoaCF677ZYWKuUKjLtABGMSlfK6u/2t2/zOW0q3kfJhF+vkmcK998diuDH0
do8wujcy9NlNfT3l1lQp9n49OAyVAypgQlgcTDXq9O+0PoZ7BWAv7SFBqp/xtxgSm4m9vPmqE/v3
+lcVwu/k7b1sFk6PBuUizID201w309NV19SrNtIbOEI6CsHHt7lf7cJT+t1pw9KYnm3CVQyeiGR7
QMA4SJrb1W/T7z834r8YKtQO5SELtQWx2vvBi+z7eV5vmq5YkKnR07wGh4Qr28nCO7p/udPPiO5Q
C3hF4YGvSzoPU/0J7W6VgZpf07261NENv5QBYjngiS6bof3atSOMSg3x60c9qpCCWs61hYVxCS6P
pkuL4Li3tlNdoxNe1stKda8H+F4sRQQr0wYvIXViv6Beq9thdw3zq8uEe00hUUn86xapT5hulahh
RABjJXE6++xI2qsU9+7gnIXWeDMubt7t4ljjwcA5x9UVoMLbuAfyXTiH+r2swnyL7DUqp/jqbqcA
qLXm1y1tBwTgnJ6P51BbXK6xtl9sbeQ+mNVhar52l+hQuBdC1KhDbAg7887bON0HtzYYAOgVbhVc
/Q6ExEdgZxHmjOKn7hkd0sHpPoupuSwaT1veLuNi2n9B0Xxdm6yaaPl3XNjpWZ41GOPk0uqRfnKI
dN7MCTnSupcemBkmsO1v2MAX7O5DA64LnQCi3WCvhygxaqKu9Ze325gUReigWypxN9x0YWFO2ZAd
COroD96Q4W3Q0V+42G3SH59aRKAoxINiB01DAHWEuwiCnfp9C+Vycop5OvDM7VCPsopk9cDeBF96
uQxm5xsS3aAe4yXQc/doI6KLQzrsy+vt6KYAj+VfRr9xn37+7yRt/Vd3+9Gzu6KvNQXxDZdEAQ93
E9DOEfGuu2R7JmerMSNVeDC2ks0TQsE9COT69KLiY/NRvSD+3YH83gK0f7AB5kphVXc/EUUjU+Rd
Gu4i6iNpY91VnCJ3D41TLux1MzFesohA86PbSENhg4d7hKaW7laBouZu7V+TLLZHi/F54OjJYD6Y
4jYxPL3nw0vIsBtOG+ezWeYOXkGO7ptR933dOFkC6zXsv+5mhLKPcCf0sOzOr/ixbYNdhQAcIDn1
0jh/V4jlP1XwjnVKFWbGg+weTAYAYBiBSNWc3nMW9t55Jq55fV1ATzijW4KTiIPm0S9fe+jqfDyz
SEa/W54jXXEOyDt2y3aoVaEF1PWaV06xlJvG54h/NtP8G2J7F+6+z6+HMZ9eh313VDrbSFlnhH6f
nCdV0C3QDzqq8/JLc/VgM6wCIC5XOBLXfGFfB1rbzUWLO9SW53A5U6JZcnZbH5N6hfH9hAOOgy96
mLM8hvuhHVveW5mgq5kCpFALM1H50hHVz/p7+65/Gp9dpIC0rz5xX3WWakBg02AQZ541ZOVZ4jHl
guMnFzcpRmeX3ALuIK6/1WH5rkbHJfLsbbgmTLxzmJfjcty9HsegJOVynxwTgKmQSBThILb99quM
Ox/1vzYsxi3JArzOPwddogadRwJhf89OpYvIXe9LSHh4o3iy+fhQndEm2LmMabdMWv/kpSB0b4RI
cOxlE2XBfmLQCAda+ZycmYWriDjjINpfb5N+SOhC942tug/uzD8T4FJn6zDyHSti+x5XTERHJw9q
Z36K5sZw6ySDN/V1P0O36NahEeVTmjZgo+zsptnq9r71DwEGjEdJP7fjwVPqmm/oYzfjDAfR5024
CfNPZfjndeCubfvTuPxhPKlG2/Q6ct4tTaD4xr8GDCxPdQk66FuMqSyykjSB3rh6x0Uv2D0bLqrH
SdU4Pe8CQ2IGh6gPaPKuL+u5+br14jB8Kx3NPz8TCQ1PIyp5ZNJ+eI25Bo1fOqYrPRBxqXdafHyg
vXat4BJrvubL8Z6rhKq37Lkfhycr2EbbSI4mWGB/mZLum/7fn5xwvkQ5IJaviP9+QmLblhD4Wdnd
logLxivVnZ5/rRQqH68S3wsqhKFh5byXjMzA0d/q1+cnEge8XArnqZuObu7kwzLcDvrhAz+SD81P
5u7619Y1f+Go8Oc2snRMt58l7RGpEhYM+eOg92PfhjfrZbO1tduSVQiHLBfTcnwNYK7ck3tV+AdC
+AX9sDO4DE8+++CUkpvB5yWcshqyZIoQzW9I0udM995iEzyTuTUhjuWKjc5bi2/EmBzowcWDK72t
38i04x0drEGf7rxx6PPR7OXPj2T8bg3KcgDNiwoQQo+Hsn4yjFV9vlyLenBbtsFwvF2MQeaiqR32
HXO6OnvjxlnERhw7twhbebUA4V/GtwneJDi9Jjd3lBTevH9x5ojs8XDYOut5MeeNJ2PyzyW9234/
K5+4/+JIrpES8afderOv1dns+tcFgZoDNdR5beNLYoR6YiR1nEc9rwmLsAKO2IVYMPzkIXxEbIZd
oAfpl7E6xM0qC0naEx38XmCHOILz0pMyVn3SDoZ9X3m5haZ/C6+zU1BuXFytvUM8CPH4ZeLd+zs4
tUF8igb8bqJTdPjchMZk92ohmD+/KYG1tPw6+POD31VSPx+8z7BAhcLu+7+b6JQZ9u56zJfe6r3z
j/GYXGux4rwXzvvAUZypxiQL9sfkyALkfDmOO/fWs5mbAHl4o5HhVB4BU503l+7Df1HnzOdHdw4B
5CACd5MkcaP5X+AC9sL/Mlb+d6l/UO9XtbasG6J6fC0ejaWGm1EvJudqUPg0YKL7YFF+E2YR9DpN
qSabWMcm2cfy6n1ZoZrsY3Lo8bsetSOyZUzI/UR7h4c17kWhldhhOdrH+cRI+oEW2ff2boJrYvoa
+J0V11EdtZHxVkf2kxVbcRnVw/RXHpqTOkoDXLJ9pPO8DM/060jeZyF6zczJ+TIrarwb55jlznFo
LODA6E7cAgdCO26jfGx735xBd5Ib9yfy246zMR+FNZdGhhNtXxtucwr6FEgLgQlCkx8G+iXI41Ow
i7ugC/phLzwFBZAeyTSTXpjHl0ALL3zKF96FzO2868QKTPcQ1BClsLJ4y9ADSW0U9+Nm2AzNWKFW
62Az6qhLGSB7unUalqwbdVzGR36khjGv4254hKftoiP07j7cjPXwOLLugwhCK9r+SmmR5lkY9JJv
lbEVZhMZaJtYiaqoF0cDrwy74S7YJLCFLJWqp4QA+X7rygDBzZFlVfc0X/cKhgz5FPY+hFqoRlJ4
VN1xOlGeZAwJ31NR9k1Y+Higx3+TTwx+J17vk5touECdRV3HhvL3rXhr1ye1PWnXRftVM03XKz1s
g0siT7NHcLAf7cnxJVPAJsYAvr+TSYX+mEhvLHBan3eh5TOov1qMGDs8+NdI5hUoq6AJ/L47eD8F
PSaOnOmmCLE17bge0sP8vi9nlH6zyuNdLC184TtmuItva7zcgmrUB0mtfWln+eQUGJ787nGsH+79
LY3bREpQB8pfJhSUuf89Ng1wKw1FqKnqzCm/10u3RU23S8+XBY6IoTbfj9ovnnukzWViVWkNPYQa
X10SGblKpIYdfapJ0m8iWybH1QDnoEGk4EvqKxHl42e3VqJNTHgLam0NKyXdj67DvNwLTF46moFj
gMzcw10ud/pBHpmB6ttJL5BeZ6LQ0KLiPjVLBVOJkeH1qURc9t6oxODIiOr79q9DyOTNj7zaTxln
Mm1nYcqQIQYCFSjjrMeQIsRDnN8rXo7n8S0sqWw5Lkdl2OPHixcSDrWaY8qNghIugibT45TGyLhu
E8gHZ5fLM1pHF0arlhxiNcCcZU2xvw6xvuolFej/qvsqRsSM4Nqyn5EvnJOcEuSx+mVP++EglAF8
Ycw1w358e5N+L+P3hNDiEu2/j/x1irbjBiWEGcuPQtNLzW9iy+9Cc1FEln8+Oahs0g8Z7wUtU/ib
kRz/W9YQDLB/6yQmMboYP/1Bv/dj8Gwze4+/f357qkF6BjD3kbnIns/YnTc8gePr1wnSaxuDQ1u7
5FzHJJNjHkZr8MEGEVyh9wUep30heDjgngXlgS1ajm7f5/fWInqCQ1gJmLP0G10VmgsEpLbpZGZI
6NBTHiij3i88kcwF5PVJ8zcK24/+2TefNoanhpUt0giyP1gO0dv0in0+TuuO6qNVQw2Z9j1Ndwr2
q02wB+yYQd8YndOvIO/qp/z5ZAblCOe/t8q/rVQNGw1bbrvxL7bbhb0szIdktMpw89q5156P69sZ
K2y+qUNbcVg4ek72nifAZBwun9CtvdghsRJKr9g6Z59wIOrJV5ZpF9xIeaf5B9wqdtD2Tuvvjnic
gFs5TciTo2vHpNaITueSuS8DFSW2i0uovOsOmTr+dgRgd+vpnpBDbrOsBv4FUuiXzmwLYsHuZ3JF
Z49zYKA7+ms6NBNSig0SglcoF698HuxAT+xAvnMKbRxtkxvJn5J62A/TFYEL0mnxReZqPJW5SkLK
4RRFkI8Hf6F528o1yPV3dtqXKxZHhJRjwU7ZWrB3PvRHaCnejzg1ukSL2VtDe+9mC1yb6/WB7K5e
5pcHlE4nsiZgJrMFISG1W4TpfqLV89S7vNWde1jlrYcAnSD2M1OB+vNtWFb2h9M9rGnuNr/2Bx6s
fYeLJOW26l1+lZvYJGYSK4sCoHxzd09H0hO6hLNom6BoooMiz79UvMFoi7SD1vtiP9Eia1BdvLwd
fUASO78St8kMkn3nHuap6rS1u43OjThHEFoUnIssaH1nh6jmb5sHQpf924Dqm+wbUPUhsfyxe+jX
7aG6ZLvNkiSu03NAxM3RHq7YVRNjhqTFG08XA7+l6gyWkHA3VlzDkz0cJvje+x64odOgQFsUy9vw
BnuceiAWzo2fK+jk1hMP2zECtxlAlFeFmb8JNt634mqTr++Qk4Zy2sYrwmfnKdxM+G/vvB6dV4gb
Bw0ZW+alOlQ/FW/jZ9462TjYhxcsxJ2XJKXD/vADbMplG5Iky+Ug8d8+lh/AOWwtEzcLqldAAmeG
57p/ctLn1Gcqw490G27doRK1b4VPinT3L1Ymadr+tU4HLGKEE7TJk/77SqYfimyw3bWXxSXBLExZ
uGqWsDog6YJ/SdKlGC16KB+ev+RdPSpjm+XdYJknlf2rEZrBeXoMmrAXye9TSKSACLN0SXQEgKVb
JO+OWJewm6xgSBjvZusx2HMMqCm5fd6iKuyWfGemcU43EbMWyHhWCTAV4kB7X6wI0sZLlirT77Gh
kO3E1seSiohHxKJQ3l9HfouxVIc7bL2Dd8CeOvpEwghvfv2BaomXGhziQ1zEsqQ0IzUo2KDISz5R
wiqWH9UbhERIi/Ug+6UGZoKkKtH5VA+MgKTIvlwVDxwUfKA7LDyy1Py/b1sggv5P0/z0KOxvT4re
nbcbAI0N8CBYHvgdik1nHNRvU3x7HD/xn76/ah+hpOJeo+/np9Bv/e/FdLoIQv9tsjw6b5qbzGfe
ajwEufnMpzkA/LqJ8FWQvhnR3/5cak1glh+bLQanheibVH0qicl+71BqZ12ro3rYLFW3mJC4Mbi9
qtDi3eriFUGauntX/YsO5Y5v/LylxoRAXFw2TNbPPpw3fYMkb9ZmeUo8ph/Ergp+7YDPDvI5d7qI
Ff/5yfCeXg3ni6n1CQnqSA+Sj2Oiv+4Zp6dPpmH35S8VcU/z/Idi/Ww/W+9vW51gG4i1xAyEz2ID
0d+75UhP7Bn2MTrWaU4k9rgcqclxtOVfos3NNVj2BMCPQ0h32c6d1tlEtnQqJvY+xsX6frKY2ceR
XHVLml2RA9cj5IoJMd9c3RdLkT06Iw5CxDN4JyOrmVluO5VNI/FJfDO5gVUZo+qpBbnCcZHfpnvz
DTbrOrsmVEzY1mJ5i1HYYNKdk8HynDQBskLD4wJs/GR/ZvJOQ1GP6UcEi7vVrs6JSSkW/Eq+3X8X
C70ZlR9FXH6IDSiWoMkZDVu7y5uM6oexuhOwwOv5dXhkZGPWhXveySjPA51xvQsYccND8Bjhj+MC
KWxDMfX+3IQ/tGb37Q8qA8hhVHd3L4rf+3Kq5VV3VZkcZfNjYn0ffOKU7KnQU2i57O1Gx5gMCTA7
RjJYAYFQyTKp4VDHnlZ+C1Qi9nj2rn0eaZiHOa+/HPxjUPDIJ6YiJhWqvgrOMwBsphbT3QwRXjLZ
PKakm3/zN5HJ5lAmNj2STWzNJLeV7WMiv9lCDjfv3WcTbf6/qkAH2EJkIbnmfqCqLQl0NaW+bZbG
OyoPulg7KpzppufggPA8LoDq9id3hWT84I4PwM36+ORECBzAr3w01kNsgUn3Ujnpzb3Fizz5vpI1
xz2Zbt+1cw+nxic1frri4+jmJ/dVHSR1/fx0Cki/1TlvhnhFhH4RT3r+kmhjV2deTTfOvPvUwdz3
3zJsr3KnUp/3fnHzdPTnHoA0/1+mMw1fJQSXEn/R+rHTKy94hhr5frMcjzeut/q1Hg7fx6azuvi3
oB4Npqr7vgm04Tl6XiBWeHP6bhzoiemwUfbwAQ8HzEdggc7Jna1ne3d4Cw7wX5D4TvC9czMnng6c
xdmJF7HzfHMBN3MfAyOcjEICLTrPMYpvdzVwWFk/83XqkrY4HL4gLHd/pZi80BHDg/N+c+KSgB5v
9LlR+RkWX6PKq7xR5ySTsERZ4V4dJEfhldLtncnGQb3+Oimd0Xcstxd0I46/QVKd1nk2SEbDmVA5
zsFFr+zHBxfyx3S/bQ9GJry+ysfX4Xdcf9LLPcUniU/r1EPCGY2zMUESID4d5cP0n7LxmTuOugCG
aiYzhW9TSddoH2yDzL86TyN3DSgUbGe5lxDLhP+J88QE1HM1dzuxp6gjI6SONPUM3Hd+caLharpI
vfidXvZrLSPBLd21d18Yg4FzpcpbbwXfdK91qsbz3roAhwPb8c8+puBk60SzaO/y9f7opfRe8Htw
juHQ9GayNGlPVcRWI764tdeb1qj0X4bRevYiVxrSfL/QkDPGaECAXGcQeTnr6EysNGJ2uJvwl2DX
LeXxojkRN7jXwEsx7i4QN01kT3614RwOZVDSdGxYCygi+sSf++y/msn/u8sKePG/fF62vUO5V/rl
ZVH49+1t3LIBlrUCPVvI8P3Ios4XREGwhDIQawtFe9iA/IrN1oL5AciEpH32y2fYMvQLC5WYW2Bu
PXAXQV00rJ88OAFnCfT05/KLAOcvg+6HDZFvjZ26z63LAmkW2IhYpC2/Sc89ApjjhwwYMaonOSxm
ar3axKfkgskq6FT9RX4FDFZ5bXh4wams8RakSgWL6ZKMYF9gUXDzwFjtFyLV/cgeq3c06zj6B8eS
fwVVJVkKizHQ1X2hve3dbXwE+pLlmncwt/dz5A9w1tojsTPWsTjxUNe5U7JAP65YMkfSCgIF9qfy
TiCyPRdnERlVa64JOjaYWglaAC4ldvces8CTK+/5wW3MCHtfamKB2R75RN6JTXAEYCR05CSbiK0g
NsARC/1RDrHTxY6Qlpe7ih1BjB652VHe/AMWY4royWaDKYKWSC5nhYJoCgglXwFr5iWPJHDxPt4s
5DM7NDjvKM/NSsi7Ue/ryDeI1yMlYGm8lyUjFBWPhh8mkHMZFx/7eHWC5s4nxOIXdLRby4O0I0S/
9n/2F3JpZMDyaPkEAYdci5szUR25fX0vfj6Rmx1jZSrHdxOpP/m8HhkcfUCvUkD5VG5Qks2TMD/w
61xKTnmcJNgZzyu8wKPEOx5TT/65RycRkbKIwKUgwTbD5w7L8f3iQ74AdS+XIj5R/8ugjoyEAAX3
B9e5tZFc1sQpomAl66YcEYvBCql5eR6pUPnwtL4JnH9/YRFytFvXnChPVxPz//74UqU7HrkeyVeN
pLfi3vIneA3diWtbMJGkynPrESGRytFO4CT5RE+6tdxXLiiBlPiH4GdfCJypL0H/pRGlVqvbVG6p
J1w5n7C2yQPxmfx7Wj9Ky607lj6pfLoYd9XFUL1bQgOenIpD9kA/Q/PQ+6Lo0mFK+t8ZgIhP5Wyx
f6UuzHtnfnRPGVRi7qpJOqYo8IFrbFrpVQyJe+M92Az5nlxQ7oQpPHt0aRJoGqGC/D/pT2Wi4/ac
p977bjaRK2cTxo/c+NFV5TGJO8+FHn+jPpZ+bXeuMn/Y2Jwu35NRjbBmLFdgBBuMouwjxb/rMYKl
9h4WefcAxLmIVIcU074XTkasXJpHQ6VHxRj0AeFkHiXEd0huIXY+l5enb/H5+2fYMr0ItC60zvnr
KBOY7AAoljl9wO4ITwR5V8Mr+LPMc48yd1znseGQ02UGMcIuMfFGlcvJpoFCMR9xRZmcugSJPkdk
MgPcZ36V/YrMkUZYrOXu0jxyoWq9H+FNZU7td1lS5J6PuZGMYVyIqXQLnAgS3t6najIurpQI9CJo
QJIgVdogX8sk3Abnr926BWU4rh5/G+8dx4XawrUFmkWm9k1sL2XvdOIBmfdX2ausBPK3YPobUAol
qAS6jaA/+Os2F6ZBXgV04iAiEgKfa8DEco4S5K+b8PbWiwU4riIhTpoIk3n8+LeCTGkiAY4FQEa0
voXfubNDkRAJHJYv3H8EZ26AHAR97scDkyyC8ElEtouJrNVEBYZ4I9QMq2M1FKN8M6Ykwx73lXL3
4irq4Lh/VcOKYglFUfDoyKIo9D+PIEUsYIvOb3Jkv5LtDYg1DzIsvfZN4aMmka82SfbaIagQiLuK
iBAmVxNnKtZONbQQrdyvLgvovWHf6wApLQ6Q4DeSkYkbS2ehpntTQgSE1XrAGJBl85JIKwkv8egP
Zzgc6UBtgIiL5hnJmkk3gZcU7uzRCMWwt2gSKasSyQpKvNKx9S794cEaUaQxfU9a+bi64owGSyLN
uokf5WOFhlGRksoSKI8gN5XOIEekZ0mvEzbt/KVpXOdBSUkvva+YcJuP/ivlfIwdIH5W+mKtTXdr
WbnFaGBOC22em2dZUxzp4sgQErmfHOxN5W5y4oYq6cI+OqKlPLDcR/rxhTVeHkoKI6enS+Az6vTx
GB2XGtArLapFxlgbyCN1nCmttMdcEUrIXoqhcryTaoK5STXU2DdSEdBDwfVNhbClpuvgMEQZIUXT
5uq7jJNTYjFS0qW0Duk/dIaFDFgpmtTgg8WUG1LFUllSSmkseYnJJA9crHtMCY9jXPvKYWmxIrqb
VkJebWI5Q0a/TFhqclrLXEbinHC/aO9oAwtR0MrKuo1NMFk5VWYbmYnsGRN/fOY02TUarLusPnao
TFme7DB73jyJXSDHZQlnGcWqKJk6ZdbPmcFl2SjZYgExThEdb+UeMgFK99y9yByWTZS5WGzENM4d
BK9iBO0pgZhZfTyo1YRpnIl7VAOccZ1LUrESynzenyritynPJKcdZSeX4DM9ERNFlnozILxUePqQ
I2JRCEcuyzsEyGic8hCHCYxNdJ4fPWIr2A6htO8YyzGA1BCDGhf56O4U/V2Mq/D0fS69C8CzFmWJ
9ll8F1jaaXyn4tg8opKEZxfuvO9vXvtw6eVQqDn+hQKvo80n3HokFN6WTzevRJn1elDhOv5G20Qm
omYos55MEjKhPIgxmUKEXWQg3Vtd5kohiUWAxUR1wV9QiUu4MwIwBMdvJQZygduWoyegl+4Tr2L+
3gJ2EquvB1ZEMrc7KCE0fDUqQFHZC6B3M8Ne0ktMRGp6QJaxRAOyUL0mlpcSbiJBTSuw1EGIc2u8
R3NWxdVImV2APxp2b+wRhbQnxwFUrzG9JdYUcOgF5cisGmULe5otdrE9FTBKaP50LjT/JbCnh1EB
qTiYbSenL3xuoH7xphkpYzM0303YGuEqlbFIBMhMtyCUL/ASN6fA0MiAUBc4RhEvlL6OL6xAXGlA
ZAaY0yyUI9r7LVTnKRUvYNYDCBMic4coRv863P8lzFtYIESwv9K9u5nIn1U8QNgj3D5quZke1WER
1LN9RMrmoE9NDcalb8D0hNaCoBcBW+ak9AVYuwGz4dQOxE3KOsojYFoKRAasFgllTkbCeRYfaX75
VNhVw7sB0N14zjvcJjDb/YXKOcri60wAub5vxPoChyy2djXqCkHusvhxD3nf94uVHuMNHOlx93aM
5NrC9u7Xd1KXv/ijWumLNJLLSDXhMBVr/DxuJ8jfYVWtDE9IZKGLzXchgqVgvftZJL67HxdyOYPS
FUSRaoTwleNyHXnENBB88cYRlCSxNKh8kkbFSor0uLZgjI9vK0spgyCLcvYDb5Qmksrs0YgZ3SXn
KnJHiRdrcgdgCOhwqVx8MKkiykdJpQrVWO4vuhf55qOC5f5yt5L4lI4URS4nN5JHbAL5UHrL4OPB
c8tnIkCQf1XaSQothXm0FV6iFEceQqrm+iw97fa8fbVi9U36HakR9MV1Zr6TSG/g02/vUKuIqfbD
EmHVg6W/zpq36ywbqXOBY5WX7esXEQ9pREFRCag8lC/QtMwk5VC+JEodOJMbHtyIucJ0ZE4EptkT
wjyEzHxuZfYZtgCW8peOzkfepb924zoaTOrhDmmOiHLknY1cx3h6HG0j0sFayMSsuI83OVxlf9Ii
o93dpT9tpCEhzJwz4KfMdTdQn17UzHpBL2Arwk7sYW/KpCxrkEgjLF8ZiR1jxtg2WGLYSMLhow3D
6hKOPn9FOfEmCxbmKPtJVNFeO7eIT5GyTdGxNonyAVIphqUsXmJnYH0/cHENSQ/bzCB/EaNY5Cuy
3bBmaZjDTWlAtW1kodWT7k/r8+wiR74OL28y9DTq1PCk30szHJivbR495yVN1wTKS8n3HudIPxM1
SsoRPYalhV9d5TLFD5WJkFnoL4ai1dgV7pk/zuhdRDCVh8RNkfEJfxkxYmOa8L4oSGMav1pmoYck
yyBgG1FjHq8y6mh5I768gbsJ2sfJsnYcFMeIZbnIWVbkWvfCcuXuDYFWyW3+o9TigWhqWpGvPQpC
DAxfGrsdSuPdhnkiv/cBYa+9Hcj14/eWNY5Gfa1oXFRo71lI4pFQpj8t0b9EorOjD98nA4aQPJ7J
vzuIt8I7eKKf2qFkzgNiE7tCxl3u50j3EZxRzq59FpdYpKmymAgpwfLCbyOQyVXlu8TxZfWSFUr1
dBYTkQLJGLsx1mSSeGhVZGA/9EU5NXEKjmvmS59d/TqjW/YZMIzQFZKi1T+jW8bsXbVixRsekw08
2+fDB47LXokiRyQ3un9+gtOMcl8gf8HOHk27wf2EaAb33mShcyMX5b3JiT3BGTncSzFrQNseRoIY
CsLHSFUeg+pdAGDR+RB84OkAUyqsqeXuou6lFxwmvUA0QVhf9OnHNvi+5cZgEqhmG2tfGDX3Hbjs
YvHGwAKNUjgFI4B+NhO4FbhMlnPZwERj4saCydRxisxIaN2SL8mO/rExlneCOqAcHNnAUiZU0iEy
vgkOAWjYAzxUqUPiNT5IjTwy+GCHdE/mT5kGZS6+rxYLsWwM5IAD9zv99ehrpm/9D2Fntpy40mzh
J1IEQhO61cA8G4ztG8KmbYGYQYjh6c+3pL3P39vd0R0Ou91YIKlUlZW5cuVKiITaj07NixFAGuGY
U0cEQb28mbkTzWuWTTnVi6EsBjVrlhoxWieYJeas5taJvxW//7hAV9RS1UkRb2ceoXePxRUTqTop
dzYTo2/205mWM64U0nk4A9rUjdGl68DnH+/6lfoZopJyMGznjXxDtfe/TDPd2arlvclI+z3eOYFa
0/bbVd6i/PDj2WaqyldSrpnaGia3cs76Ut7LYongjBTuDmfluchfMmOXd+l9Qlrl4eldVsN404aj
pUSLnIXGFd7jQhPWwo3x3/TKo60R14TXfqXNST+1SSg5J5vlTjTUGqo19guJwHbKjKMHV2yTebei
nHnt4uGCWlJEgjt8APOQD58AEJVwlVzgatta4FUXOAdzUEAQAN26Lw9f/rxRYEjgXSs87wRUrowa
yghCjrkgG/DGKxBX6etrvgmxkXmW768PFcKjqX7AygvKE8imKOFOAGItNLVFVHAB1S/QOcUIU5ht
1K0C9CaU6sL8hmKgJallp+UpMgHkZm69dL71rzhwWTNnic6xOtoCNIu0JdK3gLnMfqb5qBc0uUoT
eZhlWGwZSe0C+hsbnQ6S+yOXuIq9Ion6fBibhV1SmtXHKYTSie2av8iKiZCgRKvIBtV6jtN8Ywrx
Thaopo1Pzn8hB3WFt1S6EnhC7ComM0PeSTmltdNXnuhmjBkrr6nG/i2CX9JexVYnhWWx5gkL7Xfq
93c3XDU99uBbVzYsa2lhZ0Q8sIG/ZApWvHpqOXC79337SyGOVrdFNOTUL+N8aEUQWwtrCDexi+5j
7DPMyh2wrcEb14jIB7ixn2p4tYHkH0sEofa9hIKlpM3DICCStWRLWfIS+0u8bptNE1sMiby9OxBS
7dlQ9Mg4AjHFNh/3IUI6LXY5gW60RvBES6wbXonmtPbC0jOcQyprrkIm/VR2vSSja1PHufR5WduU
1kPJXpZBkPMmn1C0Rn0dYp/gQf9zWFmsQUIOeaHs6Lvg+CLHFS2Dr92XbQZae6cvESZ1zBVf80jG
m5P3mUxMLU0nkRolhUaAtMeiQCqBunIgra30Ninsjv49kcvd1o9U0Wh3vMCopMpEtKJlU9Pn2j30
y+2P2ItVf32h8O1LW1zpUhYpU31ozARiNBJW+bz1YAPnd3Luniw/KeQsFLfYCZV7T98Vbin0uRZ2
p1pfNu161t9HYh/b3R0MZPGSZZXEkpHFSp/l3srWqCpAn6p8UBHjsaULT0uJLvV1KbZ2ys2xTXi1
ceEIvGmk9V24xFA+9RkOdpJ8E8RucbX1eV7DhhnqNOjrAJW7/WivWxWfsRZZuIwYZAM15ookymhC
bvmtfQdRijPa6MRVhNx4SX/UV+m941HwpgQvQdQGVSYot/5ghzSh8+iWL/gZlbpM9p4qtvtiRw1y
cccaa33LAmtGyDrrGq51e6FxlDXWFywTBR7z5u5LF7juagFbeCSKVHWYzL8iU6eRcxa9dflu8v8r
w6sjtvwsgmLunz+m7zrIO0GhqZKhLM6hm9FIaBRlHbihRTkHjbdjF3o82v169751bGVIid07/o8z
iCf081cavvC1rl8HFlSD8skSuN4xKTqd/DdtUTqp2dZPWaM5N31nM9L/9cGllyVTVEZBimiQ5v+6
LMqRXnd17zywA9ehmaOQ2+hpIIogHsUXIvdlMQHXxfhowZVj7rA5esV5dCWK3PXTOgETlDserEvg
Ac0SXVD522ETaCRNZkr2JRus3/dchZ6yRrW6EPH4zjXdi8m+x+radYspLpJYFh5gVFzxSVUXIOqd
kN2jghDQzQxgLiPqEHRXBTL1m9pnLIg9PlibQBf77cRPUEKFHncOPvEW4djCGFEtA3QTGAvCK8BW
O5egQX2feSjrj7SxgqiGkjImREZHU1kjKuOkIFT3Bvf0S/ME35afGkoxsOXVLD/EwdGiXzWWsyW6
XgpiBRLJaZCBkFNQOmXQWHm/xil9L0em3FyEM1SJOeRVyaDKdPGFAVk3/LGCwKIug42vjEL0VwUv
imYgCyiMgcgnUEuRwg3jXnD5+WPh9jva0hq3wqLIhdcU4yaxC04RoOjSFZPIC1RIrRvSDldAHBMh
X7exfhf+cKnfRrBrsVwKqbUSGCwWmwaFeoDFCjCwWB4aRzmgWluXhdyn6wJDrHoC1gb1A1pNGnD9
Xs5Mv2fiSWFbYSCX10alK0ET+0VhtWSO9i0EM75kQIwp/KUpOw9+1fxVV6/hKX2vq07OYP/r+ZUw
lLu4wDgsVx2wUfcGI0N3UHCqFB9po9GJd5xS/ybFyNeisR3NMJ3FipDZvRPbYpXpmNOzcBsYXyjz
IIMfsviKYmnLiJXK205vw0PTw6v9EGQgoE1Tp5wu8l5yov+SW1lGlOWpH2MvvrwmfK6qLrQohfM5
QGxibznFuMkcMAqs638Xn7hdMhDyb/XtALaxK9J2thiI0n64A0zqy6297aouYd6V9w5ogeRNI29X
B3qm2o+DVbfCBwldc5ivlPgUw7vuem2b8naTogI5HKhIMV8rr6jjqYxB93V9lXuwqdPCviFfwkuK
uFoRx66pgSqdZK0EWQpt2zceu74T6hwwpVDjVG2wbC8RbmSPBsJL2SMqPHTOy+OWt6gYXk7O6Yze
EdNdcT3QQGfd82PBJZoMgnCZzp3lDJhgUaxF2v7xNE6MOc7pp7CEco3IiJbbVc7laPlrzumnogHh
wqwSZr1mOoaMS9+xr8uoacvw33ZfFGhE2TOs8oQOBeE2i+w0MvsPkIzlgNZuYWUfOh+Xa7wdGcGt
S43BruU8ISqPvOQjRhLrTFn6Z0Yg/XSvBA+jAdcbUs6ykbwvXw8TOF7H5yslAfRFKrzy3TygarCI
VhWxruPsSS73pi7XGkPQROQzxF2D/jW008b200ODoOnB0aTJFXRmEfRbDyCgff04SofVMcbQjM0s
oiZ7DsnIba690fxEu8GoyHRgapWrkxlVGkiJBvGQVzOw746SY2UaRJARYQHGnMLumM9uJSE7vDyr
NaQVOSnYbFgKpAIqDWuiRNu+I44feRmiaCUQRPhQQrWuEygvIQ6GQmxlhXSCZQN46tjZN6mD4J0l
yYMSoFblbR+zEZBU4yOUySWLgSprX5+onIoSJQp5FGQth/t3RUhekTpRAKQ4ibwSZE5STBVSVHqB
bC5AFZdD3KPLqvVIwirCL5mg3kBs0SzagnbVRsrqi7ZRJpuV7LXfSMyeXso8tj6D9BebkzWwi0yz
4DCllFOqZJIP5fSUzQUiI+4SxlbSA/7N7Ag0I/67k1NKeZNyS3R25vzzniZFRspn3nDq4hZZEVWF
fCuGMMkSKRGka1M4pyBPQ7OciPZKpnmU9JXAqvWUp1ISv8xFax8lv/Zk8HyV/9IzoZGBPaKmZ2QN
eIqiHaz7h9a2n7fs+AC37NijzILIjuUl4waa1KvS/5CFaQ8VuWUYDK+vFWj1aQrYunVuhIagL1gL
ljTBoFtQN/Omj+Qsv2qJ5ixZbU3rVv6FucWNNpELD1xCOJ91qMRCXkT9TGBMh9HYD7HyOPoZ9Mxt
VO1sI7kY984y1v+3dTonECjKICppoc2J1c5JZFq0dgqLogBKYahAxjm0rLUcYu9NxhCPn91nzp6o
rV9fuiNBeQXMS6QobxX7j59UW2ivUPCh65QjB16BLZeL5lJaVQGzEICmL49X112FTgqE2R96tWHW
BN5Vmoohg+BWXCWj2XIYxXJYZFK18+GPYtQtzrvF+dIZMsgZgyt4INvRQjdYxtd6Ooq6kyQUx1/B
nzAwRYaX6Tb26sdxPhHEhGWh2E1Qk1UvY1EBAyaQL22/Di3QK6ZdFexBi8pZlCVzOlgBr03Yqymo
33WkcAQtELEvKGVgSs4b+qjze/VLCJi3qDWAM26nqMLYNvgQ8LRWRawZt3iLFoOgiVNXdCZlCldE
zEhiM8NPxUdrjmt2QxphXqqVMrSRSlu8QBmskttR8iY0nWVqlN+mP+JIjArxM8TYoAlqwa0gu8nK
1eu1t5KL5pP/vAOa56SWSQibsgRkpjMOk03QB6qm+7Ew4Z6U7B0ZMb2uNaVVVB4pW1eYt8b5S6/o
JLRG5GNPL/9YQ47VJZanFucEwwBYI1OkgRRPSgMpvguPgJsTvqOs6g4Fah2hByR8wYouVIgc+c6f
eKYgCjmWQnvHgWePWiBrUJx1GVq92wVI0hEljUejP2/cuhpP2Q4I89zJvX1bCMcXBUVXSVZBJpTL
KOsnOZYrkn2tjXSn/xDeist8141pTMmVF4oUIoVYrc0LqYgbDF1yEXVBSiQeOmKGwPAQ1pT2jJbC
J7917Vw7m55PzpRXOpcPVRODQxExwAKJs1fzSWkNacRorglJxdR/eS8nBgTY5Hldi+aNShytmstX
WVmBL1cK4QBp4nR4aK3GeXdL8jkjd65hxHgy7TQk5b/MSdnae/yi+a/jNLf1WLS16EHpkZ5B2TSN
NUmrLKptMx8gYDYwZrt6JVYJuE/PmUaN5UNDThSuebBaH0LycuAdgB+uSI/Q4vgMeEiQkB6Gronz
bEWDbxkLLS5dotBpXU7tS7/pkvRhyqBTNfRFz1j+X9DmtBEUFC8NT0mJUiZeO6BmkliSNjNL8LNo
9deGFck+J+11+4jbVaI+8pvkIclrUvApz1G+7T/BE8Fo6egJOZCvL/dLVlOeVvkt9EB2SmFjkccu
fleIXhXgoD/I3SrDbBnUMiSBLa2I4NEAZQAUwm3kf95UNld+GhlSEruyzMoKVSfKCylUE/ZhkShB
4g9c1p8SZdyCzC3AaiVgyhhIe1ROvk07AaBigTAKfaxabGJlJsfF4yXWO+NdyYPXT6FuRcgGPC7O
gB0J/Ba8rSBdhOzbSOCViukFnymVZONNeoyM7hcwS96vNhaVV2mPo66gqUp3+b/LdoJERVvTn74/
LAGjhcAgniP1tlomOImzh/g4pX2B9YKboXW0ZFEIc9gTZB8JckvUwYlzEMrtZ7EJkBLQteO9N0lv
8nQ0Xrpj3deWuKWMvvQgrtzB8p3nPhPi+E+FCrwDs30mUVRlT82fKRRuI5ILEi8s3QWd0TsJ/l4U
45VwjGKgO+746asEZdDs+VISSvukfnqMiY4pr0dYvCaD9tIlEmIxHx3RhrpeZWyE3mENZBMYFLj5
8MCEIUCxuCAtkH4KTjgjdCHXkxd13PWjMqPrOpuwZpRyFeSnfpQP0OIQnlAZgqczO6rylIR8qRKe
1FW7RKEFN6tIWkXZ9kIjMV+omk1wjarWBDjn1E4IPAGhG4mf4YGyHRDWJRr7H2ClOa4vP23qxTvj
pShXcJQgMEVx1Re/oXCZF8uwkXg/PrMctVUncCQ0iLqEI0yOA2V2AmY0fGAXRFyKYjcsC03KExwD
fYaWhlAKLQot0n8rxsuMkB6+O1nuIWIgObaZldGWCgpJ1bKXZy0T84ldmqyxa+zyBXYsw6CFkAPb
M3WKsFZ+BlpXuHcCvWtt6m5Qn8I7xM3Li/xm3rl1ljtUp3BGyIms2+xTI4+ae9kscUZFMCqlG2AN
8iUGzZF+tqFUS6ToQOZhFZnw6cQ4LBh1ENEVo7jTw4t2Km0E0OG6gpK0v2Yw6URrU0Vlyc0S9Uq/
k7QuKOiPxWNxb+Pml5u1iNo227S2bEUiuP7hJV6/ix8rey+XRGRgZ6ELlpOii7cx62JWyy2XgZaJ
dtv3WG4UKmO4Vuv42lDBq8JkIfCmHGFqMhgwimTJaypCvXUE8DyKYQS155BV+9xb0fGBQx+8R+8V
dm99iN50xp0TvF9mXPSJZkeJpgviDyo2uBQJTxWJruMl2ivFwfp0wUelwyu7VBoirTm81olPnCvQ
US74vw5k6XsCR030rUWk6B+R4fNCc0rrSuauNPFlYF0aApkAJe9WfCRmTxSNEtP+FwQQeKklgSEs
rIfASYGjoIwCQtAMBp6+1zNAIJlOhe0y7VwERhhM4JM1wc1QUbyF6YXCK5rU0sspCXpVOJba9bQT
1oqNVNu/vFt5kNozNRPgyDJDtCfyeHEJM/wRzTyZ231MOIZvxAYeKn8n9hnR90BlZfp/WdVhUfdH
7d90RyymRVNrK1rPyO4o5yOnV5u5tnU+h6/kvQxviyiLKQapgglyblzprI5rXpbwnsfyETiE+aUw
Tx+8omSh9Fo1iTcozejWSk9Bc5B48V9f0248Ctq3/MbSDZeDVPqnZkGVd2kHchypEkWhl3Ypj0ep
h6U4SRkxPVLFJ+ysT7Dh6NtRvCTITrQLfT0EFhbPXgfrC6BsE4H00REEeydDLlNJouHlWGwU9FrH
qsuy+w27rlJhmdH95EiJ9j91v6CX/NFvmF+yqIqihHPJ2OUiKhTZ3PLDhX3ZCwedR6zijVmi7URv
ksIAcJZwefIifA4ZjxGq9FZ87ioTuOG8+9a5uxwzx3jXfME+DLznN2qYYBCaEvlxGvOBLl9/3LeS
4blrs11LL8aMz3w24nRM0tWE+arL8kc64aWrTVFvUlmz+bUaWu1lX7u9QMoSXJfFBpBlsPW6Fpwg
zGQyf5KFfxBMGqS7dZQQPK9Hr3Mst6y74tMdtBdRqEpumcJI3KFn/Q9JW+BcglXoVUhE9SEfhWxc
ZmCzdmmz+AqIPXNi1Icb8l2Up1Z2lXCbjVFegLg5SuVuP8HZ9KIgYXFEdF4RbcSJ2xV7i8DaeVc7
TGkSIPAULoXVmzfF1ILchZoDCv1B0qoM1l2yNaMcWFRfwiTRv3Sh/K33+EPiIvoNsQ81BQHbul6c
d/y+OxS2QL3dD23VPjCC/jVI+gn51oWee+v2liVpxzkLzn+B5Up1zGqsOhh/E/rALevnWk/WvtpY
P+unIp91fzlRXKTqXUEYiNdDUIS616kyjHJDq4CnRu/CPP7ajJVFVtquGol2UOaTEbXHMMEO2JJ6
yp7LKYj1mggnppBLCS4OP3c3fbbzkfJGYg/IN74wOIrd8VE5m0yacpmH2CU/wsnl0soAa+yztpLO
6Ux0ArtFg0ht2SUVQ1QN1m1nBc1MD4OQv7P50GFIPkrgh8fZwctZNTRgc4YS3xWRR9AA4cAXIG1W
K+vz2vXby2bW3/1TbK/CYCUkwV7e0zEUUuZxOr5Q6d3weUwGnEsnzBt09eANyl7yv76JiMcRJEZZ
Tbeu1+WFboADVUQrKacK2TB82Wuz0lEO9tSoNqvNrJFB2pQkU1U5WKE6Ju/Up+xGKA+84eBR8EqN
ecfoygFWeAi+gzV4tJlk7FIaKtDSDd6WMpjI3HS3bGS3Z7+xGcuo3OL1UMv40i2pIv3Ts9DzW/v0
XJiKTV+mwiJvJS6sNiSRbnWKcjfTQ0Npk7Wq9SgIyWR9yTAWcMw0wf0/sqFov2dH/qAwvJ13BdEq
Ja1P1KrWZqd5X65vIeLKiyqpq/FVfnTPwFnFsF2eCjALz3f3lpGzqnTWJOjbB9LX9scJ9Vf+o2FV
mTa1nA3kLxlNIegnwNjqx5K/Hgr1LLuC/IAOVU13+aYK/0/jrJe2q80burwxz6GzH+gQvnpUPPNH
yTpI3GFdzz4Fp9GFCAYYbWl2fNaqjrYmh9KXhmv63xvLEEaRi2rKyZL3VnW0EAYiPd87JOD51ses
n0KkOQt9Lz6Ks1JXfQurdDNz0mjn0h19mqzDHXXJ++au1uUV9OcPx+Arc4d7a3pNB4bdX74h83mN
ubbTJapkAdNqk3xtPo20sxoY19HRRJ1430RExc97833ERyTH+NoxWjQtMQ5TFHtX0fKNm0lgQkSp
O7wbHV6804SKA3I6c9NQe0TLkz0tenbhCVWSa9OBoIV8Trpo8uec4KsWLOPD9NBwth8r1DirD4Rb
O+rrbaM6encYVn7jKNo3PaG2Pp+sKVH/PBHDRAdYIscYiZd7Z+v21l6bnqv3uV4+XVtV1EgP7dUA
1U/uKbp08uvoZs2uGOBxdU27h4aDsDU6n3c/Wp631HV/Pie37nYGKR2lJVW80Pqhr2R0UeMCcweX
usO4sYgE5BtdkHWRPhMUZLt2X7RQi8JcOT7W8JqGeqPR1QccOwin0s1Mv8F7755xxvlrzxwq5vyn
0gf8RjU+y54qcM5NvyuX3Wr5Xb8Qfro3lLrVRa25xHMTpEegD4dzpUcOX83k8iv1oDdWhfoDA/Ep
ukYVvfAJCN/EN0qLyoiAZESHru/hhWN1FN86oxs/uI19RzcpZj53ONMpTtR89QU3YUh6ukQd8u/t
nJvmLrx6QW4EK1orgC+Vt1kpPpth5BfSJYwGJFn9mZHQAIqG8Uh5w+OVDx1aQ15gFNy+SphoKzBG
NYg8it7F0xJq5UcjRaqyZHoUejN/NLp6oQJ3p3hMOo8ehUaZM3Mo4+RQUqXBLZ5Tx+3TrcOFNsmB
3iHwGPn9Bx+Pfi/DyzdPvORrXXjnhXMo137pqOYAlVgRurwh/+Xrik1NBkua7LJErx0wNvC3y8eG
VscUZ8378/6FTqqBN9TfysO9V6OFvB+v97ibT45BoqDHjzs0MdackXMapflLGA8SDmc59LD/d66A
lzmt3uq3DAS5e6HHOQncVQnGvRb/8vumYdGTURfNzaS9tOdJgYL5x8gUh2ZpVE45FZQtexSDMVU1
cXHe9VvnYDDoGl79RxUbzIpipuw7zkSHFuPNtGMCwomG2kZsKRK0ftPPhNkqwhuRJekolYnRu0B1
ZEpoqWJMgWiiufuXAm3at/6lPvubaNDKvrm7yv6ynJKxJRUU3l6ouado1AcrP48HyJetxjSURiAa
PRY6xKBdHW2lfDZHofVlXRk4SG2qXrWHrFTbCyjdBHHftDyavnRO0SXIzQDrRrGhO4JH+NLJXvI6
Sgt1MwC6cBoTiwJI1Js7dHAcrwIciZMfmcv6ZjY8eXUv3Ibz1ngVoiMR092vzJQvdkGyDbsopXel
DOsOXrc+jUZh1Vwi916H2NXaDmnG25m2j7XgCRno+TZ8f7yfgusA9eMaqsd0y90+fWGRR1j1XLoE
GHjYvk0aQf+YYjdRogtZNpE1+XNJPL19fjfiNgIcHtr+Nb/2bcTt6/l29atoySjHOSfjKDEOIW1C
D4AIiA/1L4WfKDZl5COFLpSvKMdZxpOGKtKmmiC1KTaLujO9W9NEsLeyb5SrE9QpEyNCR+GkyddW
ikeuXAkoyhmXD8c3Tt2qsflQntv9kX4IxhMCIxxLcCTOnjxCn2Q49QDIMjjtrKnDFdM9xmYl5NeO
UleiLtDiblRCpQoFBGvhkeDTSghTwY3+VUlN6Uusi/1Zy1eI2xH8neVY8HbMFLNEhSWy5QX0iI3B
jJQLXilheSByPOQUXOm8+KWM8l8XSdHj9Rf5n/89Mv+bWhk9IrbJ4ba5TZ9Xz50eDS6TuDWpv9wb
7hlVCdYIMvsD5wnd7yRGuO/5Gp6pikc/eBVMkmBML9Vg8zVcpnjeFyZv2u9KxyOh0qzVmoypCVl+
NVp6YR0TJ08Gl/5b+gOp9wkvtq7DxqfRb3x2KbLqLlots9NYBPBL4+7W4gNfu+1rK41pH4YXJjk3
iag0nyrBk7Bd5DFoNdYEbf6bOlTV+a3p+GlUvokiOod05/nLkyR1lKlQfuHav4yEJpZk5F3Eb3xv
8Vz1SpkUVP2BQChFXZpbCjaIQZoHKJYCzgVxaw7CIsETthpAnArwUZoUTUaxNIgkP6na8gn7lCEA
FHg9NGnljpNuQBmd1yuv+tgShEWgnlyD6vQeHYFZJT51a8LuF24ougxKKXmnYhTxTLEOZiVkq/Wi
UhzvzSPWVtpXX5qvpH3RFAQiIMmp+y2TnjfuAIYIoZZ8eEXX4qPIpy/SqfjnohApRbsvEseSHXsg
ccp6CPb4wbivhW9k1PNDIE9GK5pa2JeEfaPE4EvnRfu2amu0Dc2ndGXS3nCqy79hpbArnZt4GYiD
FQtGaLVgfXkr1A++ru/gnW68e/l3q8JD4cuZUFj9IV9J29FWbhgnx+GZ8Eb+Vfq+QlJAro4cCzls
Op/eoc9z/7I7VX8nHuKY9K6yHdfx6YSCKf1J/oS2QvPMsGv5hMpX+/ZWQV7z6/a0q6PgN0fBxm5V
fmwJTBYuSmRKiSPAl0Qob0uK+s9m2/qdFtrPl6JL/elS/NputT9VT9dpkSob7kjoHciLzqPTTPJt
R9ojvBio+31As7OCeZfAD5RBuM+xS+1B5/h0mPqv5F2c1p+vrOr8t/dRKW3186V962JRzWzzdl4d
k+kO0592T3StcAJyyfv4Mbi06SdcP0CZgHQaHoMBVJzAfmVXfc2bBombrLOMjqDoxwb/To8NhwDp
EgCqYIsAHMMHa+KGGmcSJFO3NTlGtC6Ing5E1OqiC08qpNHu8EZX30OzSysDGhl8IoBOL806N3vo
rQZfy151jM8ajmpp6L9SKkk/3YTNNgnDV965D41w+bRupGZI6RmFbfarD/3rbd5KHxGNpTMphI7g
FsDqCOmM0Hs0T7Njj66ojHnWnNND2G2tpmJObHACJMe+7G85z6XT3AaoAqHdyEZPl4Va/dLK+7UP
UTiAFULSTFhLo542kG9HRbN1QSF91SX3F5zArxbYAE6ycIdcEdVzPt3rCNPJ0z2CVXzvbcGC5cW0
PoeNBz0EGuPWLqrEyNS1gm6XvqhBdxi/Ypaf7p2npxpKknirKAkhYE9sPboQy7HjhStaNidPxsSL
9vG5nTyj3DHKFxSCL1s8N9wnaSLs8f1xM+eEKfM4DWndQoTy54lkVn7nmTi2a6GO5bh0tv42xzfr
yy3JUx+uBqnulzXqLlSMgBEXqEMkrGGN+dyR2FcaBFrBmywE8RTpETkqaEkAY4t4o1TgsaEsgXIE
P6modTLyB2cA8rL0qhpLQFpFjoIGt5+q8ZC9vdRT0FPhm9euBIpqTeddgBAqzbHZ028CgUQIsz4l
si0oCBiI+rPaTNpqTyh3/sUC2NrkvzsBjoOspm3RrK5S+zY67t5gpRlYALc3f6uNjs/qDJwzDDSG
ItejtI12mHy2jG7haxCSvwMojjY9K5xj9B/Ssn7zRggj98lQh2br8ePPD9B1fneFPDcaMmAlqhVt
2D/ZqPx2caz0ZORTRFdWnX3b61ynCWGV8VobY9kjUJfGvG+2IDDNar3zl9+0Rx7Jmt3Ttrl7ysHr
/NlhmD0lwZC0T0hTJJJ6wrz6h4/7wIF+6g6uL69ZGE0rH3cMMDnYF9R127X6veuSMIVRQoD/57sy
zd/5GfRm+P/b+iYhZW7u6a52NXL8DAmXWBvUjlXKBPsMyR5kFFCDZu9TJo0yf/KKPIbmmX9V2XZE
vd2ACYT4j8SJ7DbIT7R+2zMp0bOkty1JGxsOREqyhdnYqPJzjb8i16Hc+4WD42nl0sOWf4sv3F8X
iDQJdzDUx5gyEegKIscrz1Cto8g7x8BkMBap4YjM5+S1QvWFsMzKTAl4tfguXdfj4Dy4DjIV5r/9
01ABhkrauCES++dxrEre7vv8denwiqwmQ2kVw/zT7Fhfk42/8ebG5PaCyuEeuehzfEYuurWjrXm3
cgjfBucwRwM82jksRmD4YOmHtINOjq83NJ3bu2ky+/M1Wb+T5Pv5mr49Wvd4rXnnG9dEzqoW7oYX
FDLf6ffqIwh8oiducBrk5/BEGqEGAL5Gd81tblu0u7tH4K05XtMpRGC3X+k4t+ZhDXqw/YsEm/U7
H8S1USmmR6vpYR3/u6gup61xTG6VHHmO1Wg+oRfNIH+tNg6k+A6TpOl3rJR14g7NPrBrTuXCDcW7
B8a/GtHsve29VpqX2bljvv556OiI9rvnWatYVTqySdPyW1Cy3u93R+dm3SZSDM3D9b5zPYZVekg9
WQYdMOr3B0BhuAYY/lq9H5LGkeB+4QzQMmxc0eQLSVk03FVoLuMr6GMdeatjdGttBtlTpRbSqDCF
EuHhULH5G+EBWYzBdR8ejPB+rLc+WufPR3Q6Rdf+8thOn0gHQH7YRO/2IPGDHXg+VS+Qaa5p7KWh
nbRXaEq797B7m8U+mdLhrgmAPkRV27y3Khlee9306pnbhi0TVFvm26Gm7ub7Sy8D86cHE+2eaDpR
yVtnwIhlMHgcGzW364EYUIe6fDJgDmV4Epta/YSn+pq0h+Jw97z7OD3Ql7OBAPSNJs9pgy5tu9kq
j+fU+rKPjtavabzEwQl215YBtk9xQnjuXp9Aeuyo/eKO4xdPzZ+7oLuVzsvT7RZ2TrcACXfu/5Oo
K3X6exr4fkxfTqsfRhQ9tTv3mbPuA1wldQ/Q92UzXV2CbZT3qjOXkQwf1c4LioEgsvSk7Z+bzfYR
f4CLX3ec15zkRUgRyXSFC5JxHuv11QvaTgRIdWna885L2xyuA3wFu2djmmnUHW1ScBb+TkeyEIAu
r8/zr6ReMTq3NNrbzbWeNfxIDyTN+THvp6Ppy+UjoyvXIKUXzPtfJuav5ppuj0xLCzlR+l9+76Jz
mHuV/H6omVMf9+vNfqdjmW+HH8Zs+9aKTZpcx9nYeZ4H22G/jd7JD8Da4M+XYP7qyPznEvxva9Y0
cvvsmNsHkjyHljkzzdD5WJjhfrCF37UO/3y231gI3/QdOqvjGoDquN90RXd5traXtZs5PUHb7lXC
+scE77m3IzFq423nQQPhOaAqXEQaeNOorA2+hEblPMzgHkd/6/Rh/kZEmQty6fBOf9pKteZ+s6p5
1djssvuqOr2OHi/OS/pKn1wqMX1yB3ZQSXBaBy+r9x4RORcqHXR7iOGy8XU/0RlY0NY4ju80MH64
AXqbcSuNrGY1CY3Z5P65RqH089NF53TMBA9al94kM4NJGo2Jo3n3cNGNjRM3Gob0x1rGX0J8A2C1
MIjny2D2mj0fgnY25o9xs9l0P/DOv3a9rx+1+Ipbm704qHE2o9300Bsl0cEOaFLGws8C9xyuq2FK
K1D4MLSGv77tYVO4440d3DFK0rDfve2my96fn+637peKrmjHRb8hXCqPTq5FjPrTtrncO9Xj3k3M
6QZhflBDhA6BttvUkBs9WHDNP5+ORfKLWferdqXiOzRMlUD+t4dnryq30/p8fjCbnIEF7nVCCfUS
my+XL0idILNijXov5jKqfmHAG/4TYBwSvjQYrNuh8ZL44WMbVsK06L7uLNhE6ZTJ1qBtFXUsat/P
QeX54x7vH8Gb87Jd0a0wwVw8734IwnmrxrU2LIbuYx6Y0bGdDy9v/seS9noRRG7I0/tn4wl11tgI
7n2zq0aEpC/iXq9Xb4298JNpYdENME7rabQZoBgO42R0XQc5vZlgh9Pryw2Tzse5kT/Ri3N/C8zZ
rn56yo/wkHZ1ukRE+37efdTPyDvSdHFNP18a0NfCPLoR1lbaPfosropZiyItVAEJQuzSsNqqRTcU
M6araRLve4/Oeiogh/YMRG3naEeXjIGJSNGlflzgymV3NszA6xlvGYVAQExpoRGwQSSV3nfN2oys
JL/Z9FigVcWP0yOo0IV+H5wnqqA9d01oMDTmOwSPMBnSzhw8ml6OqiUGrEKdaBXABNmhzTHuh7u3
anBvZf3bO73l/AauZOMUeu/A0B2XVodVVtpxAmSNhjjJZEgA3TPbEZBnZ/egW31yCAxUmChnHVyJ
G9xKdOvVZtQzBTMqWOs1ivNhd66iK7lOpLZ77syI1MtowxJqogUO0zONzz9Wg3tg0wfwMErbGAL6
FxiRN5yTfbgGzitcRrdPHHoOnUNAqxG/WQtp7UfWjt7qfzGY1V/jFATlq2qkImn5SoG1/LSkqse8
alqn3X2KGFqA4PT8GvXWzfpgFU8abjR7hCwucVza9H98mod/WWKFhvx/HGE6M9MQ3bFqNEb3at87
jhuX8y01s1ttRG+K0CUfZ+VueNnDZ8yJHs7ICFWx3Ru3OljVGmZ1VJtTY3tqXx6fd3+0uyOGb28n
m/X8Mze2f7m2X0M423Yqnkdfcdsq9pT/epu0HV+vkvTkjNw784Lr2h6OsUmv88w9vqZeGh+vi1r1
HKdW+oLEZXJJWr6PpwwfNlLz6MoNvGe9DfeHhTHYrLub+7NDqXFK5cZ+nQUV5ENMuM6n8Wo/OV1p
lXjsVOft+5q2F8nivPm43eIHIeJ5eqi0rtSXVaPbZZzdnfr1x51kAKxx6xZc104rP65ob988w785
0SWl6uVgJ4+j/eEm2+CSn4Ka5Tw5NZcls0ZfPaFPSc2tH1NQlyQf3PftP9vNX4IbHA2anrs136b9
mlv0jftpSqXHfO25N8MGujC7iEyR+/vzCZSV+TZp/nOCb2Y531+8tLZfOpN7SDAJB8/v0UuS7fzP
p/kV8uRGpFFfq9BKnd7h8vp/upFNJd/Rxn43n1BJhr1cAro49H89oV2TtOBCwGATXZFGQgNaJHeu
H3/rVfG7G+XstHR3GU12vv9egL8/eOZqnfuTeU/SHu8O4t2nL+gzf9lYf41Hdac/nejbiB6Wrnv1
zQcZ0i7iUJQhYt/rVF/2xDIiXwUD1BpTTQKkDlw+EPxMSnnTTqeXv6y6X/f4b5eiMflp0C/buX3x
sqs/QVzwOE4XHjWLdYfOdHBi373hXx7xL4Hbf87GXv/fs9X258v1vuUR0/68LUn5wxDWc91jU1s1
gBwPTdLraEZkzzTupS8p+FKYNv58Eab3S1zLVVh0FVdvb9O0ClT5p3t2MhyQc8WjFnHljNJllOD/
hNY5ASpOeob9qHvefehf2JWS993mPKnc0K8/YiicTaVx2hvNLZLA/nnb3K8vUKse7tP2YMU+FTN5
tAEdBtOAEJs2L5dktrqlrWR83FBf57fvJxhIJmUVyT46XGfzTRYd6f+UWs82up/2PjoRNW7Pzy7+
yfIIkGzAw3PMUXa9dVO8QEudvK+h461mmcgs+21k+PN4nhvvj9MgNeHyP5BTtWILo20ki4Qi1dsG
OlwydfxnFwC16oQXA6xjvthnp2iXt80LXJoa9PJKjAl7emTXsJLPqnOjvoZCsr+fxubFbuBtd1ce
AOgRA3Pt2Y/3s3WOaE21y2Z+BbaufQi2F6hOW7mqXXt/CDb7JNiQUkbdpDp/Xy4H1jmPV1b/eOyd
6KFN28HtEXv9XMkb6+TNJoY9YKX398+N7YXXihcZqIMdaEh1SJdTyxsZADH7q9XYEPrttrf+pVrF
JXSGO8cJa+ktrG3vvZt/aqUmCp7+pnPjrA5SncfVemzU7jRpyAInNWPPhD0GsEV0Pz/s47kPrg94
sTv6IXL0kbOJTxuruzsiMGOh8ElIiWkFqGmcd6u2WzEjI3nE7C479DLusJDXy5D8aLBbbiMLX295
BVSiTXWOPd64w/OOrF1lcUis+n3jRMeku1zTvPI2/sucVlj33UZbVo28epX+ho4vv+OnKZ073u10
Wq7mIzNPaQ7XrlXflsf4QDqOzlj7+btPxi+rRUcAkf8j7TyXU9e2Nn1FqlIOfxUwYDIYG/+hHEEB
BVDk6vuZXv3VtjFtqruPT3lth7I085hjvCEMkuzG441fYY1YUd8ef3EPLJPuaBz3kbMihz8oyKoq
08OrOmw+9ptMwOujjyYIWWpu+Hx4jmM3m2W99rX42G7ihXWPWzdKN14xxZp+li1bUoLxql2XLwKL
uu/b9+WawBDTjGx5Gh7W9nM7O/SMxi3Hya294VemWzREVzlPiY8cbIh/9qO52zlWbRbOSh/LL8VQ
fT9+IqIVqAv1ht3PtVP724Osi53wxAZVng+pswJxvjSXqn++sdf+vpvTFNPQv4I9S2Fe/GxK61RF
FsolaIe+/lFCb67Wp/UxdKXHeG1yLR8fFupak13c7IDlgl35RDGsfD68VYNwpgqhnn77cFgmH0fi
6b+n67WD1iRNj9kwSVlbvzj/zsfQPkVJa69IPnPBLu+JmSBp3bpRXgt36YL/nnMxmltnp3Xace/M
dQPTcPNDqY6rMIb4n8rpdJu9aAmmVDb+c6nqdxIFNzXuR7m3Lee6ho3AvlwcZPbVDKXpxHTcvztB
EQNwuWa/vd2XIfa3NWtaRZglRmejQVwMzRdzmPhHIACg6Zfxm3FrOlxbolg4EnhwrbflrxrPt6dZ
SqqUh9qyViWlTe1+O5MWgmW+96WA4tbz3hfYAEoHj6ceo3Gf4UXPlkGxM+4Zs+1CBeAmA1HZThrK
4Td64lfSiqn6/d3Ez7+9m3k4HkLJOlqrGHrxGZ/DcF67j+ACpsmNC9hvPMvFoy5WxaHWk0g6RPbK
WpZPGLT1K/KjhB146TmBDoOhvPsk3x/c8q2+NuWx2FYV08DfXL+8eWl2oeTpjilPsNdvB7u5cxfh
5G1t/u5K/WpXahQwuU1xGVAvulIyqBeVUmTNZUN2QwwsWwcZFf1NKw1CriLFS4w7klJ5TlMNKxl7
nj20RGSJlCz3KKONDyEmBJRgUzUKzPDkSkZ/34Kw0eJVWS5bnSHSXmzyruK01FIj9Q722T+ft++S
dAJAapTezgZyqSnDnbWdSmjuZF5cBLY5LPOXv1urXjv27G+tvRhNq1KkUKpt5E853Bpzl/jp3t9v
q9Fph22iQjXrjNZRdhoWeQg0knNeAtV5tveMdiVP5HA7PJ93wVlvPStug0MGMrkA1HAgnZKOZeQC
/n5h5eoq/PbCokHfZnoaOm3abLfWCkr10KGWjixcgLOo+/i48/S+jqvyjSf+SqqJCW+RTzM5AyiV
XDwxsU3FKprGXj1BWMYvMp5vB85iNzYRR6jwlbc0F+tVbXOrSnPtPv/jwRfXOVMpOnWXnGgqVnb1
/d5zgsJ7ZXhY37hYuIdeBl5xgVQCNL3TuBnnPdERSC2BdVokUMojrC1nSPWAoY+wTsLSCeHSBtej
yM3vQsAOkvfYYTzZsDcJSC0zr7fFSgIYuruUereWsH0lOGAJ20QFmimqYhdrSw4jtQj3hbny/bH/
PJ72ptPU7033Hi7shUtqbtUbDBbg2lb8484Ws4+7RRB4m4CSGP8Kg/X+vN/3lpHrvZTey9Dz+nOf
egWf15HXX98Y+iuT7cf7XqwObpiK07aZucr9fAP0Pp3Zla89aqNutttUAxJzRGLL3fLvx9ri9L44
12xVJ5NrkMlRde3iGm1VVpPnKo+995/GvfFzb7rC53Hae+6NcTrzff/pqUfvaf4UK7nBNHS/Ou4u
eHykmzaTjQdFJRi+DJdef0lv9YdBcHfnuqNAJNY9b0n+bj6/v5HkuLYyf7z1RUyyPzepJGc5eq0e
cI+Bc989KI8oLoUraRhR4KRKxR08PHl/99a1A+n7cy/P5WhbFNFJK825dJg6xkJKc++kzXP7Iz6o
nsQ1vFB7lfFqpXdaSFaWC1a+n8fW80livfiRdiMuvTZ4pNrITrBZGPrl65RZp3RbEZeaY6mv9KQF
Gt09vf93o6/sSbauYJkl48bnkIr8uQtiCWpvVaVyVs60nFJCfVc+KvnGVnutIUxCg78Ogo6Kws9n
JEZSJsC7uTj2o2PfwJCuHUJHR821uBW+XFtnIq5SqFnImvyVY/m2qct7qdwmaSzPq3iZkAOUs5PL
A7mApWYKGJwcT/pmAvXm7iUfhyfz6KVblDiqWwv+SnrFJuiXDcUwdYpjFxuUbYSh0pqoTZ27SQP7
SgPJosT3eWoNJXKWZDyNRgu6ru3FHe7LWdE7y+HIaG71/ZW7B06DpmpSCZVlgyD/Z+e3uqXbyb4N
F20vWRULZJV2rg5199OgDB5xuMZu2LePrjHK7KB8lMkRrMI9sIt0Uryn4fjwBpOBqPuUe+ZiN61s
nAf/noK/71+mQzCsi0yjGLOLvdFILXOnawbmDch/HB+3mGNTAGj/7++TlumYrCXdJLEAjuJnR9TZ
VtsnnXVciNUdvXSHoY2ujYF/4tHPcy8GTLSf/t0y9ffqEs/kymeaAEjtr2Ps23Rs5Uw3JcmsV3iP
HWuPPQy6sE34Q4HGJbG568cv8f3piVLRwdWXztHdr89reVQNcMKGvFW9qgt9nHz8v7yWKBKrOua2
vN3Prsgjp8mPbVYu7IO/y/Du4dYJPHpRTkkQHAkhJ40dWPngDPI9iWEgeC1MENWX2rGByozq75Vx
m37sj24b+y2KI+qWhPqNXUMX4/7z8KLzHLAubH34/16u5TjTUmkfFuWiOsbu1rg/h7kHq0MqVg4h
o3sYOszKF4WbydSxeu2j5vglpSJcRiAIgiJJPu1051UUlt+hQcqe/rR/Nu3BpljCayufjcYLX+s6
OEqf9r2l+5nimumgvHELYCu92gxbzG0gxIp+scPqB9toykorF3Hnmrpr3ddL86M6ucmswAyo8BvK
KtPtrleG/kkOqpf9+b7c0rAc+9F19JRsovf46AmuCzCLtmcdvLKYVi8KjMlV92JVXruqCeSMYD9r
FkbYs3N0AU6gbE+e7inHsYQ4MCAz3SuBVU1SxY3L3m6BSAIHajM9YXYgu7vWCxGFx4P07B/woXTY
FX3QNhIStvTVfflqb8zcbVIP8EoIv6W9I6Fly720C3BdrRNfXyELefbkUfKhDMxwqkFdeTDB3fj6
ydsttRXCh4hXs5egUVr59Z1C3SIaNo8P4SxCwUR2jWH1jnVyvwmSmQbk5OhpL/ladXdL9kYKnffA
05+oHI53FJc2SA8vukFWew/VKD+5xT44QWkoXGUWPedFrw0p+wTAZNLYr05+BFTuoW0CSb0/lR74
Czv2lPNQt10NOc9srBbTUJ1YwCSQL6uW1XFYLNNu0N4dcEtqbkzsr6jr58S2dcdQNep/nA7q5Yan
yl0lGXWkrxqv8YTV6PR5752IvQTgWWAhFh93d4+bOhCXgs1k+DDcu5/87/0dgM2Nl/lCofx6Gc4H
wwJYoJCy/LkXbPfnXD8eeBnK0X4VUFekkP9MEP2FykDYxJWCnbt6fn5ugvHq7U24un7UIEr46Avc
dNuPlpFwCxfG92Di+eDq4MUoNcbe6G40mXgR4GN3KZrwSRPW7+87H/MpHHcFDLt5bFi1M5izxN/+
8nP48PIAGqNxbyJyfgP9dDr+W1tF9PBtO5bVcl9bma2tKPiy77vr9Rp31537sXPfPhL3bjZb0DjH
W2Cq+kmZK/jsv/+99V6JbX++wsXWSzzSJVUX6xx2uW8ny4RzNcR47NDNj/vY33ISh8lucIQKHu4X
ZY0f8QE2ctzNTT38vw4wxbuYYDEt3M65IvzsDrVTt5XWSOY8Ukc7kOTZIs3e9a+kdFTfiMx+n4Q2
SCDsnolEZJH4+vmsKAxbS087fXV8dyBoUdZS7+0b7fm909pEfbJp8Y9ucM7/fEaTV13B0tJXuGuB
xziNnBuZu1sPuAghwq7dWUpRWAxVYNRet+vnyjis/j+bcXH9UVWnqrZtaKzOjosiIZ4rZ7yy/p6H
v0Pyn111cShtTztLKs90FaJ3n8WD+vQWDTv/72f8BsCR8f42HpdZ1W3WlLid8xCk5eKF7kXoFOhT
bLqgXtzCm31l0y72McMBns0hq6mOpl7EueftPqVUdaJAFJyCKnBckD5iN2VpJ24LLmaDpjzctM/P
W0A/0Ve/n0y0Dx7ftBz9Yhk5caI4RPv6qgraEacog9X4qnvjLn+lJk9vav895mLz6o7nSiqpUa7G
66cnvJE4NzJxX+ewGIlj4gVE2+ffI/h/6NT/nnmxomSrMFhRlr4Sh4JKTPE6WCzu2NM5lZZ7tvT1
3w+8tj3+aOTFCjPSrqiThgeCYaQK7q6wd489IJqy+3lrK762JX3v0It1RsCWVLlo3IEDeLpaLRZk
PV4ePufvNxIa6q0ZcrHastiJ1TRl6Fpx6Lyvxeg9T6ev5GKQBnVnsJhg6ow6f4LVBL06/7tXxcz4
Y4JersNkK1VJJJvsi7gBHfvR4u8/f2vQjIu7bnPWGj1jP6ZmIOzKi68o4GP2uJkQt9zoyxuDdskO
2hlhW0SSrK/M4WGSja27ZiD3b7Tnd3Lxx0ozLs6qY92cSil29FUy0gbptHx8oww+Qqjlxkb/G4Im
NkidGxj4WJmk8MUMtLJG1qKOjntiZUHRbZkVLcDWx+ED3vT3908vL53br26EfFfyXD8fezEdk/iw
rytYBqv7JxbZM9xflvRoM/mc39oaFbH3/Zp6/7XwcurZW0Utt2SfVvD2M9j7C9r4gbLOEk7w36N2
9Wz+9qSLSWh1WVq3Ok/COpU09aypPPvp70d8Bea/W0OgZEKEoHB0sTtlLTmnJmanT2dCWfXkgl7H
VEULctgGt6jN1xv038MuJkfS5vX2XNrWvMmCnXxfAZytg0S6+7tN17d4/b/HXEyG6Gxpx8OhFLvg
0/j1Faa42HFL9230gDyniMPf1zd23qvb4X+PvLzYJ0aebouIboxmGH8HAAL9BtbmrbNEtn93IcBK
AIzcug3bcr7qIt/i/TKMs0rXu3RR95S3M9di5Unfe01w8jrv6Je9An96FG/XSELYd8+deR95QrIA
xeZe3TsFaByOwgiiP4oc6PlPt55pAVCtfcO1/O6RFB537Nx2TzBvYyoijUrZGKiO1JVIw3eutbcH
yYOtT1VXdZ0hdJcJ0l/gcRb7oFI8KYcci4hwr+05PRWyPigR31qhFfPqpOCt9C1oWiXyLep6vM5j
tfWtQfYY9soHbvmQZDc2WqjYoGMtUvRbmrdbmJ4Mgr0JuPkjkcF9nj/eBR3kmsPa8MnSBPbdq8Kd
Hr40HOv4EXI2d1A0IHDVgsGzRzEA3POoHRh9sGB6Qp6bpj0KGRPI3JF7pNo4Q6T4A4Mh4NfkMlrP
QaUxhoa6UpEvUj0ZUf5PofGSSBDCBS1//454n2/4Jtq7iHI8Vfje3TdDegykETJZNcqYQifCftnt
GswD8J4l40EdDJLQ0OnvkWI/0hLQzTApzj1p2kAi2j7AwnsScs6o4Z970bsJOHYsz/ej09GVjkGZ
j7XCN+HSmtQixzII21Xi7fywVz8YLZHgaWh7jRsvYbdgFd0M1wnQ//NbXfg2Ii3pm0X3b/lWhUSm
hKxC5TqbU7/dVB7Vd3fnx364DP0z6kdj9RXBF9/eufBxTq+h3xbUdqEfnzO8ciiQ9eSzj/bSfh4u
YwhZR/g3Ka8i7MZs7BDGgn+be2C+gWhnkJJD3xnACxpsoeuGS/IVCvyCJX4RdkDCbVwvYvF0tKF8
Z2Muqkc8dbmn+/FSlJYy7wTDF0AY1bh0fByjfBX24mkoHjzXCldGrikBa3xv+UcfWQu+EfrZCeiF
y3UYbWSkG5zBu/AKMBcGCthg5101EMWhmpu6nfSrNHZBZGFuLzKZjYt3Mt9wAQQPAOsgPgee8F7r
WT3wLCg91yNNRWVCuwdC727nKpxOvMjIzUyLsdBOPb4n8d6vunFtHx5OQQjPHsM8Tx3v4RmwTMlL
eMbM9mQUnSA/6JOc0mMDRRL/+ID57zmCbp/fFUDZtoGxyTKUBmx+Aj4PRkLovhpu+MrfWB7RRdrj
TZCtmwCUnU91CUGIGMnQMDjfc03ZtdrdXu1Qj7lPmkOQa7XbqftpY3+uWNuzkAvF3o+9Gm6dmrll
AArQI5uVHl2SvNmwGJ/YEgruAHs/pRqZ0YzOO9Op7chBO/55T0cpMCT2K9OLwHvYfu01EImP3ssM
3Ad7r7islDifIkbo6QD7db/pWcYd9XwdsVOhbYqOpf/WgNdHsAaGT8wriKwyKM0k83dW55K6ezXP
JGG0ZCqbS9wxgtBgBNW1gQtEFUgwOqp7ke1hfHzjUbjrgDUnefrWQg8SnAlBJJhpXe0f5cVxpwaF
FuOchgYtclbHyB0n+ru1KQCoehlrhGSFjkRcIN1XvPrMPLuK5tZZb8v8NvzIgczPGGWKtw1YYb7k
yvTKO/sX+1G0epa2rjxmFLIhOVCB447OLIVt4R8OSEbx9vW75O5HgoCCDcNq7xVjrY/TKVkmqhck
nbaGqztrW4H+A/de9jfwH+kQBkVAV90300WmcrjBZPBF9Bsk2OWRVGXsZ0tU2TygNc9Qd/ZW73x8
22JKVjOCQcYwSJOYjkA90H/YutrYNnfTCOeceLz190sdPhVZzF4NjUzz7NqVR7lbrxs0+YTXi7yS
RzYjdOZ5yVyaLcmxSfrBi2oIMCmQTITuZsw47zgE8oD4AN62zCXjBJlQ8qwDp7AC7paXfDQ26cM2
YIugteCEnnc9JGq2aKe5bY5BlBDaURxXqPFog/NGeoc2iIaVECBEUO54+lDNtaNIQ/Kz6hQiCZNl
upsBvCgXGZX/+iObphmSVu8QjEuQF8hUlkEN+QrAH/MRSMKi5geCASmNj2ud9yTTy3YS92pSlE2w
60Xjc+PyPicKbPBpkHlAgcbyn9QmYnvZWdMG0qGMGOOI4pfzFL3bndsFp0mykdenF/lTIZktc2pZ
/epBYBKseY0gSRtsnxKlr62VdfuCNOmnIQXFIIeasdZAmeiKfwYPrJ26/raO+jvUeR2/Kv0mvM9h
5y/IWB8if4908SyxzNg9CZEhSRgH2u/7BiVRJ9t0++I1yidhRqJ6d4eYk125x/Y5jxmUDjP0PfwY
UGnUdy3fIPH8zvm+U3DCcVWqi9Bjxho2DFL/rPvFYx1NCsVLxp1o8hBCZzhdwhWLU1dDU3Oo6w9b
DqrjRFGNINHGWEw/U07ZAPuaiA7uUIvVPJF2BpTpo18hK5555uyyva8djzWUPKDYxyKTX48PRza8
0O8GTQ0+XDr4DkyV+kXvVVPZr7GBTIP6Lgn7iANCHQWq0XnhomTL16ZFEH7KWWAHxeOul7InwwKE
29Tzyzg4Q7cxag4toY4Y9qxZCGev8dIxBxoHEf7uceBEPocFXyHuE/ZA/JYF1BCoo66nFaNtgfX3
0y5FFxe5WKVjHSGpAaNVqOH+YzblD7ueQY+inoT0Yf8mPOTXrUPEfbYQt4JAoH2V5b7FfWrWHuqd
YR4WKdytsFpkqOWA9VVLy9etcZ7t/L+D6Cs3KoGv4ZGK/CVZcZF8CiWjPNV7M110peVV+AtZxADy
aRC2ON0Bb662VKEaLz87AycZqhZcF8WVmrGSIymTP7bW6c7M0huaBV8pr5/XFd6K1C4QAmAE8hdA
7Vs3nLTjtsv2RbrIWW2HdWSMQhln3rIOMjnyEmdeO613AE3ZZkDDIt4oX1Ord82m9aVTNoiPKAOV
kreTDvBxqhvX7C+c3V+vpzKK316vkHdhXe/qFt0ErJAnh37rQ7JThy2k9ubuFFAWRzxB1V1KVOh4
aJC1lTmCKDEyw9sVNuEzwARBabjdTH7qNtEkHBR+MQpXJrnlNDDvj2P53pl1r8y2aSdE8fr62Bmp
k0MHoYxA4MZVSvmtgSPwXQC/TXhdFv190aKTnasdCIQWOTQTgUzLP2tesjqxXx28bnwmCnlAwSx6
lCU3eaPSLp1dKfJOiHtzjvFfWtZ3Iq+UXZVTDNHN15z4Za4jnqm7mJmFSP9+QvPj/5XUU4HAfGiP
2bDeU9D37TVERkN29ca14K+wqFNRby4K1xzJtWssElgKUzb9xzA4TsMP50F/OqIQsC4/rU9nrY/A
t+RegZ7O3Ho5bM4v4Xs8i8Y7tGonMQgAMPmf2QZp3HqxfSTSVSMv2nkoNrLTE3DLFHMOxHAeldTO
QvuITWq3Rt+hIuB5JG6E2dt9OEuTgGgRP7aEM+tyJlnucak+EEue7jXH9YtAf6w+jYwYz55nC3W+
ezVmR8gJjatstgsUA2wO1DHlQE438zl/ILZtM+CFnj6pDQ9p1eyVQ1LFFIYrjiO8xsxbiApFpH8u
561tUGcga8PF8pI5Y1SqFjnmLlygD6Fkz/meyL+DpBT7dnZwlUPfru723Ty1QMoTGZ3KW2mjK0kV
hSlGhsa02G+si0ywkR7k8FSkx4Ws93bKvr8/UMxqTSLK+uTaMoKBtYlraUeccWxRwtXRv8VYjejp
MNXxcIvy051RQ+0750jlnBpURaTZ0eyWujat68G5jG9kCK8k7ch0gWKiyqhrmiPu6d9XepNbxlE+
GfPscJcki2I/O+3u9scHYpgbG/GV1J3uKNAFZPiL0C8ukiZxtA+hEtTOvGmDUl+AKDnY6CrmUOHR
f96O5V3qh8z0vx97JcH6/anaRfvs6pjUrUr79tWcxjnIh2o3oCRfxaufs+5H0Vi+yD112TbaShG1
S7L/z8/cM8CSeAsUzbmShO5iIXmUauHOf9y9je7U5eZl+DkPe1RcE098fF2IXINL+K0c37XB/VbN
li+6HPDytklzx5zbmPJoc7Xtd8jOn97sW1A18Yf+6IHLtNE5bdo0ShNdzKJdduccHhSWAJW4dkXR
8u8RvV4q/lajv0gnGrUaRqVKyL5ekxh7ev7CRlJt4TIZUw+nLPEhCsWz1H34ypMdUOMTDsw3k7VX
ZrSoZv5PzvES6XqO7fRYGgay7U+2V7wY98WH/mS+2fCs/27y9TT+tyddnF77xJJLKSEtx02Mjyni
ZrMZDRyiknAjA6j+zsyJFPR/rbpIsYddXFVGSNZRlAws90mkGISKmajXCfzAB8+1qYXkLr37KQTS
yDL83d6rr2CoEIxUGQzG5aI9l4ccCjUJY7zKZog1dW59o0e1q2P37RGXa7ao5SyMqPus1xyJ3Hod
0hEDZs8dRbsZ2AgujMEL6I7+fD6/hey4si4hn/3Xvot1ae5tq241Ku7nXvl+8px59X4rzv7CLl0s
SZO0Kw+Bwwmu/eIkMp3M6UoJ0L++RX+oQ9ckJzkiDbY5oDL1PuaiUEQkG6RkmqMCnhrezjkNLRBO
OTaUCuxHeaI5sV+XgzOkQlvSCDRW9pEcKui3XAO8aebPW3WaHDeHCBBnjIqbs389tg91fQCn9HRO
X9useNHtfOzI1vAMyOqwB6DbhZ6kzNucJGh7D5Q4zQ+utCOJx8Gg3WLNXCvw/eiHiwOgNOsoPm61
L2CJ44KyPrsLcFp9ADDUVTYvL8v5fM0I398Df/l7Gl/ZFX88+mKO1bainTQwPCty1QHgG/IV0fDm
LnTlhAMnYhoqtSquE/rFei2NrpbNmur6gZ3hX+m59Vtf9UQyD+UVvfKyzd8NuwYf+PFMEQZ9ixrO
5q5INbFHqMAHntW347K9V16NcYseAXfjW/WWW028mMsE9HEiGTRRe1JwqXXTj7/bc6Xq8aM5F3Mk
hoKoSyAyV+HLGYlGrG+fNOLY2a3JeKsdFxPinKtxe5IEEOIlfcxfrBtb960/f7Gt5OHW0DqHP69+
7ns2qIAb0e2VbflHN13Uo7KDWRVtx9+Xng5jcIhCbv3vgbjxhMuaZJXnJ/VsGIggasP8vIB8BQ49
/X8APH1vx2VRPKqgXURbhjtd5b36Plsl+Fb83ZCviOdi+7UcTSGiVqCzKerFCmkO5qGum+N2fiCv
WCIc1qxjKNhO6dKo4uybN+PrK7uN5dimpiB0AdhGuZjEVn4qj5EcmvNG3hhx1kO4nRwTkshJ6O3L
0Wn7Gkmc5On7sR0lQIK3xshO51JMcUDvd1osPC/+7oQry0qwgzmDhDijcvlGraLX8aFNrHll9vab
fXnf4U1g9ozNztmgX//3w2jj7yAUPgY4H0h9Ckmmi42wzsu90QFanqu1/CTVOIymHHciE879PTTb
gZ6uC06/NkEMz/k6/bZsJ2H4XGqAf5uRuCrW27QXkehVlEnYAAYpj+ta9Ys9jjBk47pyfSZHY4DC
72TDM52JkVbuORoV+txENmm3L3DTSBbp9qGxUF+RJmoU+4qBYw6FvXQXDpzsqd7jD9sjwCHB44f2
Y5hIk7OKP0x8QpJgJDlQkTmzWw3B1y2llY5aXjvV7eEu6jwl+jzKWA3zC2kzsrD7ilFO2XPjqHdi
mNs0DhKI/GZt9BGdbMyBlp9AB5PL2M+q4kHeL+Kz4mq2um71zeHcvIZqdbcrCt85khgj/2KgLKSG
r/mmg2wuVf24ouHlrptXJQagr/H+4YDa0kEFJt08GKc3vew3bfd5zAvvYKFIe/AT23YjZXPYPiTZ
6z5alw4oOZviqdwNDMOeRicZbg7S0uZ+Lu3eJQMd9BDTWM7/3cmeyF1wPDyURASNgs50vYl3b0mk
Asp/SHd7tz5nC/1mRu7KziMUVRxoGMhqcYX/eaLBjOFSfkS/59AFJlJK6SJVxnF1Ywe9NkWJZy1D
g3UK5PJijZpylTZm6gj1ngGh1kl/C50biKJrDYFUCgwC1ApRwcXGY5+TuIuh583D5kVt58ATJCDi
+S0dGrIpV5YbuQ5kAEjkklS7vJMYatadElvmnnDgA5km7r7D5brznrg18NVU9zB68pH/mqCHgzQY
6tLPqykwtUXrvr6S2/SFAP6rALCBbVgk7ugRxdjZI6CXBaG40JGbPd5tHhtqHhvSbk+byWTyMJk8
mm7hTxDImzdgBjv3YfMIoGlOZVXch/rzz5Fx99Kfv0Oji8X9xXHv1/eZO35+svy5Nli/L4cTdLhG
ifs4+Vyub8Cgrux6tiAwqwB4ZYNR/jmTurPWAgjcgUQ9DUrSfE1MonTSSIOzOj+QGSxT6cbWd0VY
wrbZZAUhjRuTLYuh+haOdfusaCJzK6/u/8V/dPRqtQtWzzSZkRgskOAeze4Gr6/TO1odjLbuaNN6
weTh84nxWveXy8lkjpxeQtX9xrZ85Vj68W4XU77rTrklHxCsSlpsKKUaqRHKNadpO0BcxpVJK8dF
4m31eSqfPaVphoZ5X5F93R/IkO6orDv3x110462ujpEJsAv6txD5ulgkxxpGV7dPtvM0XKjhJ6v9
VPUz0ob7T9Z8Gd6YEvAHLhcL8o/EAyixAhNV2WJ+jlBUpG2knQsZxcWnBuEmyXHR+jCJ19OREDS0
HbAhuwScTyuCeMft1oX7rIXBidSsQJLuKMY0HoUK+CSOvziMgS/4r+fBdIxZs2e9IQWDNO5nrpFZ
Rr3Ff84HsrcdFuj0TbuPgrps/Zoh1jtE8TMc5r3k7XkqvQmggL4Fk9v29gBJMYmclZovuShfZJNm
TR1+tR1OnftVMpUUDy3V+yk/SrduJQ9Y4cd3ya2RaEWXyR5OdXHpeN2TD4bD567iYeat4oePPfrs
vbvRaUSCmmpb5z7W2URp/A2VZPNp0xFtY0GmDW03ru6yUZAkw8PBO66RplVdlnrtRVgeUi/uepTg
HtIAmYkYkkIyFCJ3jeo9xH7/s7mft1FABTD1HMn9xPXK1Rpvri9isDQotao7d+405NzZ2il7Puij
o2sNt+62FA+eTcyeY7qTw8x8Sl/0pzQISWvIPlq1p5py9C70D7PU5P0JqznjbdecCgnfyUM+XCKU
+klCfzN3YFD8vXrsX5kCIRsqo0PBzEFrRb4IuQ0nT3WtsLovF5ix45JcXO2eVyfvGfg5QOrXeMhS
iamkD05z7fELL0FClVphn7qFEFikypB5bMVMFKDJlbAdmSrwsdmG9fcd1Q5ckmCPBZXjvinUnV21
QOL+bgLuAV4xdCwATnpxZ1E1R23sAfgT/coNbzedEzLCJS8eK7fAIg1vst77381HlPT3ukHqDjoc
OlRQVC/FLmtbr5oiMdvVEfl4YTvaDZ2lMRVO8OJrjYOnGsoIy5c9fSwc7ysAhlgrWjjl/rMhFYbx
Lfa6+6+v05GjuA1fCD8c8YvG1Jwf1scRyy7BrsGZmsI6Xh7+8ykV2CvxZw5rZxoT2KAgno5ygFLC
zFV47+4mYJz4zrknvHnFCyZYtYqfYlCPPuWgRFETZNQOe128JIH4YoaN34fuC+Ey4XCSYZBjYCmK
GLxHmNyXqWznL9XIAIr5T+E+GyQTja+QkIzxIEXcSV2hIY53H74g+AUKl1rh8GehMB4L6Tc+/8/3
v2ywUZ0U1tFRAnqgHZ4xHhF+6PhvouGdfArrzuYtw5BCeEAL99umh4uhMrSn/9w/q54zrvAMFebQ
wuWE6PPu73HWrkzzH8N8Mc0hAFuhYujtiiEJNPpFQZ89HgpHGNTnAdYI3+EMvyEL5X+C6LsWNX+R
1RX2XrjY4QPW4aEnbP3wDLspvWL8Oi9QCEImF0kKRbUsw77YvqXz+SRlZSym4RGTZ2G51GHiyfTA
XEW4oeQ4cBHTf4opZT83/Aype+aCfrdDbR4j+K+R6d7yQHS68HtpeildX/libNQljqP8lvJ8hByT
44ckxstC4el2W664OIjGoFcLit4yqPlcRAsxql3baC81KywZcCoW5jtRTzgyk7vnc4sX9G64HRA1
YqxNGfBAv1OxjMc5bk7/3FmF3fYOR3dh/Cyses7Y9Ajpe32wG2P8jZ+oirsrTenvH3NMS4UVQxrE
OCFIg3TsCNM2TYJQ+M99Bkm4CWANYbL274MfzBJs24SXk3B6E2MszBxJHkbctigRY8mNmZXo+S9D
wC9PnBtz8lfgctFNF4FLmSvRMTH27UqM466v+f9ci9JehRGz6emBMFiWA6wYQY/tWHs4og+Ep7Ds
nwZWgkgOCv8Ir+J4yVQVE/OWRt+1qAIFRg0Cs0nEb9gXlZBiezyHcmW3M1WgQ96sdt+rj3fNQv4I
C1xvTX8Lagh9XIjDHiaydgXiyD2BFqzd3PaSwjsf3Rrv2cWbhFNQdJe0vpLccXvLW1GcLbAnjdZ/
d6vxOzHNtzjQSI2gh204l9d07ib72JardiVcQTAuEUZ2EgZBwjCkGvINdBzlL7cysUuLBSU+A1/8
+mw/Cwub5n+7SG/HOk4kYp89jmQ+S28yFg1iSLgt94+z1K/7O5aagc3zOQD6xTbqsG06DFaLE7iY
z7WYyyw+LKUwk8e7jDnNhnMvTB6EEXbGV2KrFui+M7a1W1w82j7q8RhEQSh6DIf8lq/xwdbVKyYo
cc7wkh+EE+HLZr0JkxRxIAiArJgwepAvla8tjr9zL+zpwzthXiwWvdhg28+vw4BtIWRrx8DYB5H0
WvNbNavsfxF2pkuKYl3bPiIiGEX+Os+aU2Vl/jEqu7IYRAUEUY/+u2546nu77Y7KMMx0ANzsvea1
9rrPcKnURjyDKafCqjrCgeRu6QOqcV8EVdU0yARhRYPdjRv+ZdDCKz7PBdjb3q5ga2PQqwTELCyL
gjME3kbdIvAO4afQ3YR9pb+CdtNRO46CzQcZn9DmmgnsTAHZ4Sw9uIl5ZxNq6KgY/9YDTfi5wxAY
+1xAWkL51ozvm08EoXGlbplrhWMXAQKOxvfT6KDrNGMEX/pdgMXB8ob8bLCxFgI6bvWSBXhuKOji
psWzxA/g4cBJJ6+3sQmciuQoCEt/CSVM2tEe2QD6wh8PBWhUEQhYJljK9gBM3pFAxm0GGn6W4FpT
ZwgnH4bFuCQJ1r+hngWfK6ztcGPB1ZJnQhUmrUjH62U0o/YK0bYDX4Y+2HyhRwPaQaesA/gz+jwd
np6o2aZ267QWIPHhs0Znob2Qc0LJsigVl2ahhHkmVrDBzdIoOzTBQPhx4EbAXd2V0CeNUUUdrVAl
hd8p4ElBcwKaykWE6+n/1Cuhf7ZH59SId4ZCPY2W0XgP6GhnWAJTIWUmUymFQrOGSol/zOpvgnmn
lzhl4YgvbwYaufgHrBJurhgLS1ngnHQepcK9Sy2pADP1+0kLRCrAUQHYdxii4FPPb9fHFgOMMBCy
W8CWDWyfDhP2mOBCW6BQvaKF+yPVq5zcjjdhcqihnIS/dKImRWJfTweMswZkCCRU/cCfpZXVpMj/
Ece9k1Z3mv90y3fbY3qKXzLK8wBOWLoPROmoqE76P6nZLUde70LdrjbEqQr7pjQ0e7LP5Gfj/phA
x+Pz86m3XH7/ng2MUUaSn21mBEjok0D8o2lV/oxLN9zDpgb7skGyfH2lmUw9uOFlyEtqsELY10+1
atrbEKHsceUNqVgHuErqgq693YAEHrhRL+wzrAZvVp+0JS41dYPZ4M/z0e45/9d8sL1Gu5PVueRO
K+5r62Ln3ulCa65ytH2xEbZgnzfyQ9joWLVzCwQobxROtg2KE7BHiL9gbc4OC2h7hl0smvPXInWL
6n7J/eu4sxRETwkepeRrPANYfS55S9Orz2R04R3gIkIJNJc5MqeFlUxeJRKZOoqv2eWAgI1XHS4u
NyFCYaTsSKCD7vD06CGiNSZ69XxnazD2O6WnYGWD5TPegibvAtwlTL72rwXOtpAFhcItvW7Nzr/0
nZDhhXNP2fe4phLqu7RJMLZ+UdHygyKWQQv0nU+3fwnop1qoSbnMdHTuFTh2AxlUgep9WuwbGXZB
rLRXAwq8seeFwR2A885uXF4J8T1oLG6i5qBiOkgkGROCiwUWlg0cmsR6JntTKpOo80zKURPZ/g3M
gSD4eADZm38ID/j4Iebk9NGfacP/DyM+oPLq/5OGvv97FKrI3Ytp5RfsSgnYciT9XbEQ5JNxktyZ
dKAzQlNi3Duv0gU2KIzZnG6OQHpZ7wJLkrYrEeLxJ6jyKAGpBtCmBy0+vTS5ulvL1FIht2TwFQkn
yE+ZjhWy5IROoaZGliPCBXTmFkiX3hZf3LDdpKP+xAx3QWN7v7tcQgtTpkZ+Ih3kEZbcKFtqoHm2
Lokcs0W8SpiDaJouZMNoVkpM1xa7MVmIkTRX8kdl7dB7acVWpxh/1F9r6uRx4oSeJjGl3TNAcuST
4qSGXFzf6SSZRwhx/QhQBVMNpfVc5ZCmU5shsfN+1cWpOk/khma4JCLoIOvXGBqiQ1G8PtT7/bSz
jqjalM6tMZVqfMAaPriyAN44Wlk4i3iaeJ8ib+zEX5D4EbdzN2XDA2iuCxZ0bHyTGyAD4Nwgw8nn
lUklrM8DhMDGEx70th7YmE7eyKG8VDyaTctFiBSRYYP10hhJJeaDzJ94vP1pAlc6Nl4cfrjVzLeZ
N+67fwX/Q7Gnmcn4+CxmlKcYjEsq1C98BjroLxvS0TP7cQQlNJ9e0f8ByFwGR1qQlIO2FlKcvEv7
VcixBhuskk/+QlPGz0bVob+EEh586Wla5r8KU6Rw/sZFd67wKbNvxfFEoaqkIht9wPjVCoo2rjPg
2CEHd7xdCvEXOvnlzqxRh+d2LFdkO97OPPrFyV3xRjYbaTS5e1wVl01gmmyqmft7gBvZowYFeNz6
7Zv0um7fZcIuKPv0h8dCWzNQL7pr1jV69Jg68Z4+bYMNl5kcV0IDGGhXto9ysqyc3UheG3zXCBih
hH4FU2Y1m/b/zXUUEAK9QgD3vmvP5XgKagCELs+aC4V3rgjAPV0r4IYrnCBjBsN7vUt78Tc6hrPp
YdgGfCiGvc6I48QY6fuhjHAM8GHJRsNi6oLq1hjwmNCtLdvB/cW1xRHAZCcGcWnEEc0rYJt6FD5b
XO2v1rGHXdImONNdK/LiP4g/pCUk58H7aPSIeAiDeB28W2Pv/UwgRkLNnp5GsptlV3eewTFDt8Ex
UwKiWJNU+TfmTiPCEeMe9cs4SewOlAY4/CUxwuv5CWTk62Q3KmhEKx1RIxQ1+9cvIjVdJVH/Pfm0
p7I6bI0mIvlPIX/JKmff3TP5TKukFv6aoN/RKEKh1Sc18TiE0P5XymoQ/1gdpp2ZzRz+D/N3lMH9
pGFR2bMmzCNRgEiQYABVEHbvPCuCYK5DVK2QfW/DNizmsU0Bpp7R3ApcJPRhNQ3fJH3kKsXTy0zy
az89TqPJfqBgwwkN+Wcl9x/YSQ1//t8E3PncByM7ZNtDIS1Hgw5usI0U6lVreLTimP1YgF0KOhDp
SzCIyCS+bbLovAiIN5iIfzEngROkvS5gN7J1WqhhxU2oPxnvFxDa4vQ9nBovW4hDjs6h+S/PNVhe
Zt7whvsmHXnijBZO2OG1wDLl0MlnFbiyoA61CbRqQJZF3gLRhPgQe7gt2C2Ny9IQj4gI+GI2PKbE
a/Z8BspbQ1jRUBEMhWRkoXeHsUm/KAfXQ76U5KHgiP88244m80/UZv+T2gpwVvZhzGQfhzXTl2Lb
aGswG1RTVCKmHSkKqRGcWAKUMUprN41jwpzh9PCLiOXwijnw5zG1Ju6fBnVXZxDTs5Hexdg5BKBY
y5SAYNLgsBuT8FWfOeuA0Ia0PM2DMc0wzqCOcnRYXP7Kf2kbswKDMk/1yhblYBv9xm2PsIkNXCRR
E1Qy3OOOK0KAaPjZiiT8f3iGjnBArnb6gN/OEnhHO6h0nKypEHUuodPEEBScIrYhb1tA7aQkwdFG
P7MtkCij/ewBkmTjfYuQXDTsFqknfNYLoYU9QEkK70kLN866nGyPByILBc8lCF6L4owXxZRDhJkJ
1KUEW4aNAX2++O/SEzIr9pgVAjw+YsEJjvn2S4qX/X/oFbGxQtkcJftBL2RZoMfBcd3T9lxo7tLF
0r/eNHw9YsCm369IOekaNlm/bYM+M4flqQeYuBwmEGr5zHKutaP3NHHYvIah2B1SmcC+Ex1qUecl
k1WWojR6hyX9gmaaSNyfaObOjbSt0DGOwfFCI3ssQhSOgodo6VE8uS5l+Cg2JPPHRR2Zwwyg0g7u
CTEsXnXHBQoK/AgUQ4EZVBJhlZIo5gLFLVkcGUZt9KqFJT18KMwDYPqc0pM2noP1RGAI6y+cddxB
G3jKTuxtpDBRSzwPZ87cIfpF5oiIVor14PIo6UArQF55YkSbmthwPLTm8dD7aKQL2yBn+7AvMolG
otXDhyuI84n9rKhWQ3vPMcEVxYXltinco5GHS+x8iKqDU6WIXMFebEkXf/rblte7ilXUXxn0bCxp
I8Hmh+q5zclx1MmHgPoKO/WJmKXstpILSWi18KrF2J2QKXionmTRoR3ZaUPYR09BtKfDhGhOySsB
BB+Jbgg6WBDCcrYAImwuZk6i2ZWibtINcxHPlv1JPlEHqI2YQ0HARrwL/sca8DNKiTEnFrK4ZYaY
hEBkBLHFaXEkBtPEOpYaCn0IeHjsQk9mlBPxDTGdGSg27xKoh7H9gfyF9Im2QMFfKvL/sjPRbr7P
1g/qhO93qnSzMr51HSiylTOSTZJiV8Lq+v0r8oqxvx9hDTGYpFnE99LvulshQDfyaWYhhRRilIkv
E531xC3XQ2LkAnUqaHgiwEZgbZ0Na4tt08kPuXHKb0nBK9MlW0miQMaoYmWyfeqv9XfnPzTK329b
3//NSTXibQ4nGtfno3XsRYRz9kOw7c4F2IOTw3Fa5K/B8dWOqdt6Dw7jHEQIZx4V1y/iKJRTiePv
JAIpLxr70lmcHO89hsbevFTXc1RaG9BVaJcgq4GUEl5bTEoxXMmtk97Qk8AJPuR50ZlFmx3fxKvd
qlycF+EjLSmfT4/FOhNkNl61Nad+u9ECBFOTQQ14QchWV1JoFYC02Qhjdqmszn6ZrI/LHZvib2Ac
ROvLnD3Os/1SPvm5t+UI9lEDK3KeUznwYk0ss0c6/z3jMpQH2AS7TOJPeG7xxB76dBNo7TtrfsQE
o51HQiAmfT4GgAefxvmSAjN8mGrmO/0O4f6g7yPjXwr6DxQIwu4vH8EXT3iF8+IhEvUIJ+lbyH9v
VE63v/R5yTHnhT3kSXiyRDjaCMv2VfIWT/z/nUuZyTCcmD90rq6jb0KOb//rfXems/Ut0DSMXp/F
iFp9E3K07smliUEXEdyddbFefX5d10jedIb+x5P29e9flaju0qAj2mTgDnKI/K9mRDqi5F51fsgv
tFdtjy4X5RQoWD6TuD+zqOXUinvOiHIpA2jwTlGs6QHDjsGkZ7HXt3C/+cQRwia3kC3qerDlXm7F
gAR07zIFhnMYPsZY05Lk1Xh7nJOGWNC58Dy9kKmI1re5KCGedGbh45ae7OvwkVoUtkSGj+Vit6Kb
B2RVLNjzyXkar/njDPqU1ppIH4X6dg/f/HG/4vSH/Yp7LeyesTbWBDme9ZefX/3+375q3xnr5Jnf
4sgd5Buvtg/RJmxemdceyXM67vKpjtUDJMt4dYDSlVzPFsG6WETPSraT8BGriC3kELuY1mIUCTGl
W/Sq+N6aUgqrNBkmvNFjo/yDDdvtgDz0gUssx+FaBnkyNMv+rjPOn2izZ/bqebgONkT1bbSL7I7i
83CZOE/HSd27zo1NNQ+7vXTpnubHj9Mk2Ehb4f9MvUExur1pWC1vMkEstTiW6dUbueC7WfQ9w4hO
l9nSR+EDrY1Zki7Po9vAb9g3Ix1bQkf+6PriTJxJwoIlXYCKk3WyjuFXi/AqiXEOCCcUK8zUeUJs
uR9WDbS5w7fHpYw1pWmURo6nJ2xHpDLWwHkurha/G6t8eZkntPlI1nI5FQ9y+KuH0jolkiRf6tqx
DzljrgxEDUeoQitMAGrAvgJmlaDbnH4lOIIKSCSNNyCftYn9PysSoG8OGLoKgpWLA3UQMl5kcohE
W95SP5+Moo62KENLzvpSL8Q/shPMKg7AQ/2gJVYQuS3mEAmcF5J64cN+qbtK1uGM58NxGT5IwoFU
oT4myZov6QyA7NPMtA/JQT3K+W4crXczNjFThxXCrBaEITvSGzRW+JmAWrA+ET8sRrQbGifL0+T2
pjuzx+DJM43Iiibfj5hmlcPJHjo+fhOd0rodnhZ/A536oLvKmIP9SjljySfJkXiS/pScamVUPDk9
4BjPMcJYclafJdLC72YKigu9Pn8/sdSd/vrARUQw9aMzkNAqp0Yvw9kW8+pve0GJOfcbjTzkgetZ
jcXP+mu+SG1IcTiTVrZXY0mrI5cx1tsHA4MmYnsqyx0Tk0QkTBW9hYyZ48Y1GHh2X66OOLcRIixa
s3asdYE8EQuInnViTW7AafigHW7nm4asmWjVV0ZEEDkJ0yMZoIz4AUN3UG9wdiln8idFRjt0EWF7
h9KFeooctw9ugfwQ3UgGiOtFmad5Mg424dN2RelXsEmpPCBQsqS5AtZWghUu7tH9BK9g49JUSvaa
rJ3ro5aXrNs8mR2xwOiGjFyQ7afLirRbTt+vxBg5tGessJ+RvhLhuw4CLVucMZZsLqfRECyAeHXp
25NHIkivYvro8LU97r438d7tww4l3+oXrZOPUhdTs+Zs2Iar6ZCxIv+73G6OPDWZWjbCKrNwppg5
1eTjnZBtZ2f6uIr/9dd8k0XQPrxhPjjPtmtvBtQm5lY2PL3572S3Fzk1UKKbVgHL8pfi1kpTCTIn
tUPMWNdrr4PPgYzZL8VRWiRveFxEq+2aphJKqnen0fq0pDsIish+cYetTj8vcGhOCENJRSlKYy1G
EXvIEGhZIUTFl4vtQ2sHSSDQmwrWu6wV/NLMt09NYDu1spt0tHQFx/PQKmmd8olaFB34tDOke3+8
1hLqtOBnuI7X2bLGsBbt+lCeT8lAtCGHBH/IjIqQGXu3J4lBsWUjdx1E1hZZqaQ5MRSkjqSn5lvS
4/wkJSljqHp0h6CZQ1liYqJakkQ7mifRvqFnPJ7nKaJc/JwjpjSRO2TIflnOk0E4jGLuTLla7MIH
mQ1sUdkUbwZwrbrHzntLM7IYSaVpycIVmWIEFs5sK3blzoquoFGeIsNucxassQrnNuym9YU10frw
o49huOcDfSz2lmzQQzeAvUc8QOEkCVetp44S0VGlBVloKuTck6N/MB6SlUdxWb1pCY9tfUnSrzeX
x/TDHUjoqgggWqPCcDahE/ZVUG8WPGr22ouJosIHaZ5kjc5jV1k1FseX8wzKjfErlQlCIBAtqCmi
6zI7BnQOgjPxjmQVbvKpP6P8ZmYPOgSkaTVBSZ1qj87j6qn7Wo5PbE+bF2Oa6/AlCbqFTxst2jwR
NmvDFFKEuid3YD/hJz92IG7dZaMUuYd4bL79ZidyG7BcwadSN9ZcqohIMSyYL/X4/R8DejsQHYHv
SN8M+fg+U9hSz6XsWdwmQfm4UbEZ0ZRw42KkkBIkQZEvdGf8nx5IUJwf5JeqseH5wSXmVTBUxVvw
q5j2Dp62Bor1/5OAsnx/0qkvEhXmi1buvJEbIEmLvft8ppeeQrg0UVvLapZpqKBsSwklqqS1xVt7
+Lw5b2QXyyjAvERDYZQ8dTEoBKcNPNqs1R7yCcRF0jQSUaIj+nSNiSPoNBX2MSEN18QoOlk2mhkR
h7SxUjwFviQEgxSrxvkLckieybyc22/yXzST8mHa6AdxjqFmqFr0nFlOnbHPtPkYM8WHLih6Q9fO
mnWroB9rXLDENBRqZJqWUlbAueFmBG201hqLzBTad2bRRJNOtQYeqT0H6G1tbNiFEj6l342pPSFq
0IQazIk5j59UCgLCwVzvwORcEmVYhjs69DQHDo6jbJmPdiBc3F7P6eTqUlqyQwhnQ8JgA9mm/zud
CxgbtfUTQ1fz69yetHUk9Rps1CYwQehiRg8VghHVJESWZfw0ne42eqRLn35PkwYNGOovCaJ1Rhpp
vf493pR39kQPxXdLNsDt6TdVjut1vY4wkXXbSoWpC5Xu0BHW2ZsXn+FZml7fmjTQriFOwn/U6LQZ
RP1VpY4kAllAovLBe5tZ1H3qqIK/ShrpGD0URix46ijNuT7R51x1qVz774c+PX0XsbdHtMatPm1f
UcDVD16IZ8K1pA34vOVi6pD6qDmuqjXVUxaFT9FbB2JQwrnlcImWeqOV94gn9xFeR7q48DZ9VQ6a
uCkxVJr6EflMX/WpC+uL1xSZDbhgOLYeQz6RpmzFhWhLR/1+6NP2WImMDueVnJlSVamH+aYzJVLL
eWcQ4oG8dafsF5GGFYWKTnWcBGn7v6VbcYx4I/sw+kDQE+E1Vl0Kv0q4pPXhUS0lLoQYTKzTso9O
FhOJ9Dkd7IDmy/atsdryVcA+tRqWl4UpASXBX43Nl/OTRIhMFCxP2DsbSYBJ+BEy7skekQHb8rhU
qdSchGHL8+L/anz9lHjYoy9bsaRr7xFPUr6ydHTXFP8Odc8SuPrEWNFbbulDQJL93tAYZh8Y9tgi
kgWaFellzQ03NqZAj6qRUPFJFDOWuqzMGyLlzEB0M0qCsGwPJ77hJsc51LadWshKZDG399sIygdK
qlDmiutQkEWmMqMfTm8sthwHTZWCXqImOVitltMQmjo5eHs/tQcghC5B6MFTCtfFWKzlzBQR5SQ9
xEjSXcZY7C3N5X1zo56OiybGmMrv6Fv1Fn5qNkTe17+Umm/ZrmW5aEXa6wdx/oVmQYILNKMxnc4m
qkEB3vby6zYr+EJZEX6d8jXgG2F4crZdPFuJqGi2W/O06I2JoyPh0/5Nl0RYf0nG7ilFp6IFzeSO
Toz2ND2RRNevnBZ6Xy0udExjXVbUFYjnfG6oJMHkoZR1ih46TU/2g1zYMziliRFSQ1ytWxOHimcp
VX8UR8JebMMcvtJTjncVypFPOEL83bJGqzxEyS2DtI6v6tWlFHKygTIDpO/5/70a0EVPokY/qR+m
TOFdBRASULspWds9ZQzR6tScT1+rGXVWEZaFx84CPvXpCK4jdH2lwtvp19iLCeOUjBCHihI1vP/7
y3ZPuFPv9ZdoPd91psrGoKWovOSt7lZyUFd1+AWNPx3a85ACr3SZLPFizEYVSC63cpok9GVmf3dm
uiXNXTakRYNjNoKpdQEk1SScLo/FMHg3vrWfUmkO53emSDmS0gNlltqR+QjIVmRrOwFp7IzbElOp
8kJs1joasn0kRYFvgYtaUShXQE/dvDcsGE8r1xtNisTXXLkD40XJI002qmQlE0dUfoJLoomL4qHb
Him87+eZ/Xze0qlBq6qJFGcJ8uYf89oaz/qrRlbY0apflfjDKunT/BcrTN6tBJLMj5xdU5IDrYWr
bySO2gACcQn6o2OQk61AiSirGmORF9wOkyRZobsjckHIVCGG3RTUbl0oX9J4MmSMcs7w1i9NSSty
6pGs1+b35Om/lFSTG+P/ju7oVwyKolmqZuEaU1uk7eF1RjcCFqJq/W5TE4BMkYIISK61Bs8ekpVw
VPgm/059DnNs07C2gIr0uiXxdpbFpieMyGohBhYv5ovbDAxQpJ5uuF2jyyP32b++If4ffPqFII8R
iYxRo0ZOEbhB8o5pPcZ56ruOgWNjKlQLm3pXzIjeiwSL983BVu2MWgHmYK92Ri4eZ0QHzYj2dn22
+x6OYxL5maJxMtg9eE4EJ2NW9K89LFjnUEc02b7qAgVGSjl2hkrNiGJkBINUzj3obO2YGcYQmIcG
FpHCi5jvLVNQn0FtS9YLN0Ux8v2+O8AzaQtYZHO0kke0KbUC/faVHdXsXf+SNSM7Zs+lj/gL4QYp
YPdSvN1qwTzoe4QxDR4PQxMxKsNPAQN7Aqw7P2sxUhlU+l9eBvEmO422Kf2mLYaMVGnktMSibsUe
xDQa3ffBw+AUCa0OC+UhaHJ+OlrlixSG8fgxk6mQlZbzEzaiDauTpYjXBwxBPa7z9m+8vm4HxiZb
6gsSTdiMySyZdT4YH/PZHnZYSroItljhzITYpAIl1Tx4C59s4OYH9VO+uYzzjbs4gbqEziBWSv8+
JeW8qTpVK1gil7zNxspFP1K8S1tlSpHbb+XU6kg9pVhub+RfsXKvg/0ifD7MaEoH6OyRHntVL91O
1I+GXppmf3cc+E7Pf95/+Jtj/uRu54fop30bmKSHOu878zEeuMFzlv4Vej/iat4NRgYBlmh6SeeR
32dv3o2KMlrXbcwujfpAzBvUVdlns5/3A/JtlEJJuzz2BLZaQinB83tGdlGGfD1xy97ImGLEg5r1
SZlhZdJoM/oM0ZCY2eQmyUoGAKueSv5VH7jU61SNM9O8xwEcHUzVvTlch6Oa9OX5vCwIM8ejolki
ukPvepdP+QvF2P0wWRYYSg2isecv6hJ76YfmIMh7u+/uuR9+V4HPJe8BcJl8dj8CtnSSIrwtH1AT
zYLuRreXaKilNefZmCMftOzKduY/k0fR7HUAwo+46IANICeAbZgfD6KerE8d8ZLqj7xHF9vwqcbx
YASfjBvywHyZ0NyFdsEbvSQH/0SfQdLrFJSOohfw6KJxQH/bI/sBW7uBGMzg+DFqC7r1kT/IP7Y0
8G7DaDRH37iPCtQoHx+90AKdEnCabhcvD8mSb6FBqObDp7e6fkeTDZ3yuR7NxEMYhJ9VjcKOIv1s
85YPto80nsY3YgUm1Uc82K4AIKNiHWJmQUThLN/nLxlk6bKe+G8pTbdT2IAyv9dkLFNNN6mnPtUA
/LemyBQtPE25SRwsoosaMXdV9pbWm+ZBG5vkefGFN2CzEgzQvoNBrGFyad6JFbr94CfpblIIP3UF
avy/qQheQSuuQUU9N0G54ehKRUkzdQqsfyo7zudzb6DX9eQBLtVHrwMNpD3dh7EUA2tiQfse19E5
TNkAStXguRvdc8T2A90bDTjnWXeBFYi/CuWN6VceQAcKj9EHOeSlzEMaru97M4ibE4wpvSIb6p/z
0icfoslLxoz8V/uaS39uH3V5ep63Zi9zzz69gWFA1binLzXZFPIpk+sHsolrbthD8TmQ4yt6Naa0
rM1emNvhbqWokzIF62vRmxtrKhhX1rqzSh7q9e7Qp0lyRLrGGdbPt2+ww9qeSATLo5VKaqgfx1jj
1ayAfMd86KHKAnorrxoOjRlBwng16fjc1Nr9DiRq+F287HYa2xAbm9CCwXYIkW3MuXhPqrCVwgjG
adrPbfYpRzooZHp0qrqaQqckTQAappN7PjyPUqo7imcFyEkbEi4PSI8p/qnkm+Kj4WNGuiVDb04U
4lTq1yCy3GTUVpkSb/asssblddRlIzdduA/znO7NDwoHSgS3wQMJeWMj3bAjBKrltIZS/i5iPOOW
RUQS9yzxKlxHDxLtrSKQYmgfW0AxL32A4eY0FJY2MYC7h8DrpI/MhwFvT3+umbnvoKMKQza2ORTD
WkDG0mHxn5n6ap+mh+wQUD+YLTvlo228OmRb6M+fjY9F2N8nL4CP//k3G4iavyXl298M/A6dQ4Fd
o4fnP3/zFgWXxMuMcHVib9z22TAfu9eXbj7y3aczOIxb8is1IPDuaWRczbd9B5P6cjX6h4rU0QW/
YmdeR1uPjrB0CQ+PvW58HdtR3DfP6fQSr+n/9JDswnnnWI66xvHJ96p1SfP2WwUowq+LW/W21EX4
9GejVMc/OXRItbxJ4cbzw/lI76Dnjnnsp6f34NqzdpML4v06Nc1NmFu9qnqtE1qt29M/z8g9Ssy/
ZuSuxD2zgtw/lV1KjbdDMzs8XY/jnYtH4LMHMh7WODVsuDddsBYADbjF/fPN7ne/xA6+21rwr1Hc
0UJ5MpPMuB72q/M1mZyN5e3oDy4WdZCdS88FyNK60j7HDPuWZfT8AwasARrDyR679uaSvwQ5MH3d
rxDndOd/oJX7SthD7e87tbsNV5f8AbI0z8PDbeB2p1Y6vH2501OFjn/6sbuqU7esc6voHI+rqqSq
2d9NzA44FdmahlAxUKBrw7e2/dAH7PNwmx2Bfb261SI4kSOwTsMgx1DeHZ66edg/5fQat5OJaWw3
jvOeXT9vt0vfccJp7L7452C4C9JBFdCfD+g5zOiIPufH2RdEdY/+cr+e971jjGPomGlhs4/Ad/tV
zn6q81MY1f1t8uqbVBh01SbrxclvU2//VmFun0JCkIWLiRhsDOf2aJ3nZrzt5UYxDWp3mFdEzKrO
Y2Tt+qnl0X7+0r+kWT+rL73DYbojz1Q8hPF+bFr4cLY72tvc9J5msGH3m9F7zj22CkXeIIj2G/9q
fTqnzjo/X8EzjZ42lzoYn9x45l4gttJ7u+C2nJxFzFubGa0SQDzo7ZVnb1V3HHcmznHWgRad+Dmg
M0fnLXFBdyXScaVVdCd9d6jIuRZDv8JgMvfPIKTs0+6o003nu4AGH9PUWPjuqN6Cjnp8KXKa5xx/
3K63ebDPP8rzfrM7dAbnJBr6LNjOBTHA2+U998WwJ5X1bReynyN5t2tv4O3sFzoBPTiO2wtu0+u+
+DArHIZz8j25gqlLxrRrvQZXZur41IWRkuA577zZxuTAdtJfdfJyoZG/5cHiFkRA51jXUfsyrFlj
n68vjtc/nK+TzDSnNq3Su91hEhDBTOjSn8SAoNw6cy+xxkFqjd+c3XaZddOxYebD/OZNtjSeqHIa
3t7QjNvsp+MRceqwoXO7n0QuRqkdbDp+NromtzfHOT3uTxrwFs/x5ZQ8eCTzbJNu0xdwNWLCvtXx
8ebVa8OsH+vTxj7QtDr16ynYvv3ykAENEA5dzKjzkX77HefhYrC7pshq3IRVZoyLw2nhdS/DUwju
QLbwrm91+nDGeTC9bBTtDoMSNOPiqxY09l3/pH/xwF0Zsb0Nrn6Rot/Cy4td01KTEKr9YNpvTkS7
pFs69A/VIKketkc6wafDS9S7mlkPodsNx/Vh6aMK9s6wG5x69kFtuQ9Lb/+YU1Cye/iCXb+Qvv5d
8WqZXnaRV5xIdh9+HW7R9AwzXg5USe6u/cy6ToHPYz06/a2D23LCzmRNHHc3rOid4kT7Jzt8uRZR
/8+j+mpQd10MvKtbBH7mh6t9vFxetoNyP07wutOvdoB+JebvCgb9Q/dme4fublXTXKWiqbkfWOPU
qZcFLfPKHdAKdHgr07Fp0q+M0mnX7ZmHB7+kqfwVhBP3CHaz9PVXTZ9s0ce9SrAdELRovUWjwfsC
ztvJdIPw3EEzW7ODAcMF1XCPkZ3cADSwl3k02xfv/sOuxoSws76kRJdkIC3rs9uYSKJlPBZUhOX9
4HMPMR0N94vmNffQC1A4HSY6rukFttv0sPmnNZWk1jatsyJbpeXsRAub87Vf55+oS7/O+ynQWdlL
ZWNNpgCSHEOE9UudUn0bL7Pi5do99kFM+jPN3PctbUfUxa7zzK56pN3xHM107GNkASriZw+eE2Gk
vZtOCEbP+/ZChQi7va9lv3YB8x7/+Zfvyk7/9cN3LFTtKDndZbts1a1ebtXM2P2iu1+dfaVY/80U
vkWLdZrlsA0TqNW7+0u2lhHUQXJYeZf5BXCsclkac3f7mLjvMXtI5NtNAL46UvxDPxr3dZuNz5Tl
mF/0u7pvxajbdWj76HcD17dtr3u3byMPnW3H211xY4rbNE+3Pa8mUEVg9Hh5P1/M8dV6u5lUhR3z
URFjy1u74fn8GRXdeQRim6Rhsnugzc2e4GN26e9Sc1Tt3svD7GhVg+D67VJjQH9eaVt02oJKhiq1
dd7tM78c5lef9lBpMvnzCv4H7XQplAZdwPY8fJPunQ0a3UIH+EnHWHaS2SklAuiDDl+Po/30tiqU
YNuTRyn7RvjVourC/2T0bgf0b/VyDugDdd87rGNdbqUZHY1lRduEG+7zKR7ERb2KM/ZTuod+JwGV
LKURJD6I+bJL36vbk1OnvZt7opfi06lbP/vdQb39oob5vlE4i8yQOj5LDUxmp9souL+VUu9c63Dz
tjEKrMt+IS8ddC/FyCtnHh6iU1HTW5IDspbHzqZTAfPmv2H4RCBrb6f5vn+Kf5g7gmPHVwffKXXM
XkpwTNUZdCoraQqx+4ID7xtBM1TTDOhTSBs2+kyZ94iel3h7PqDKyuXlChKw//1U0AZ1crh+60T0
uAm70NWtfzz+6O7DQZmBZOXThW1HNKxgKr1z71hHoNbHNO2c1tcF7kSWssfstjpYo1vMFmX2H3jX
S68iIuF7+VeTfVeu344+AAveYsphrDsBEmRlnRh1Xi4DAfrsMbho5npBw7gpCREwBJ2/zsWl55/f
reBAg7TvVv1pEvDJzdfLceUcnyrvo7RnsXX7QkHe90bSyNjFSk+7wKKtUPdfnTPtPHevZewv91Gn
t7PqRZzNsbYdb+wXzxUlwpdoiPpMD8femRKXoqLpePgYVeYwK8fd9Jn2Cv2ajm6+RY8htm53T395
0TPbqzrYzCfs6OTQu4GQVnjYnpNt/vNKuy1Iycg/nfolcZe3G01BbVrTO8Si9oNo70/S4oedWj3v
8uPSDfpeMj9GVc832TPNlBS0465+xcdrj244iWn0YorZkzoc+jeKF1O2XG6dL5avo+X5Bw83k9Rx
As9iwujN+U9VGBVRp97nib8Mimpl+CBdduvetlom7Co509Tf+XSx3G9YSVU8K2L7wz4vr5eCTm70
Z4NB5NKdyUbZ9oO1LQc5gJNbWNy/jg4d2kbUnzVlv7S3PczMsOjfAFq5ZDPjPCsB1Sz3S6fAOKHe
sNoit27knk7d/vWU9EEMHMQ/8+1L0QE3Kn3PMZSN7fAYG8NtnPW3xsDdvu3y63BPcMFBa8dBPSjS
x3N87E98wnPFYXgy/H58q/uxBdBgkH9h5v3L/GLiLKcTIG3Ua7Th6r8JmSrLb12rLm7LxMHRjX6Y
YEwcF9t4UZgJyFHf/yzk73GZGmK2XNNBhfJjyPt/rtMuOcW5uS/3K+YzPY3r80O++5aG78cd+Yx4
ePWO44qVS4uiF9ezPN/Obx3cq+LTc6uBh0o67PpJlfXZ+vEFn7l3EsBnCwmKxwUwFdulG9h3Q7ua
tVPaO4viT2Pob0fRHjxRj2ZHJJBHmdcP1tUK1KpJQAR60QWdMp6ipLopQIvbcZzO6egf7lbVeVi9
5QO6P1Wdv24+3UQ69JXs9g2O3XeG1YY2fqNsNwq/pS/h658n17lbS91BYLkBvW9dIAlYz39OrpH6
+229vwSbC5t9wLb0B2fAF6/+KqODYLBgfjPSgs+HEuye3nf800sxBbDMm3QXdThI7OcAUKF6gHsK
buvp+/7ZwfVb4A5n6TxDUISfne7IMibgHx1Aavrz6O9jg4weBHu2dgb0f0MV38u5YJeU3cS9Rg/7
6kfZoQ9ZirIbFvnQPC5OxL5/YuLfgoFv9g+nebFfZsnoeh3noCDdBrw4koyy+34+DNj4aPS3b9vz
EMA7JxjQAokIyIXorU0Abwi2rGv2ivPATEYmm/QpEQtmx4Jd9lM/mmTeIM6me/v/cXYeu3Fj3RZ+
IgLMYcpUOSprQiiZOWc+/f9V30lbbljAnXQbtqBikYfn7L32Cp5ebcNy09erLn4UsZAbf4oo+1Z2
3L7vbVOn9lAJMsKF8venNQnlUiVjapwjaKH6O24WUbbXLDuNHDOAptyVmyG7KONHQsQT6YpOSXDU
CZsIwjebj7mv8aKZdMy3nfSkJKtmWk0vXb/++1OhsOUy/rWz3i6Tksgg0cvinSAv5PfLlBeh0aUm
NM6F8DqgkTTu5fmQEhPL6S1vK1e4L1YNaYzBOtLXuvosWAe1PIaFZ9SXlAMGioOJnVuMMY9xzufV
Db9Y6txNio2mrBugVVmwpcFpwTe0tfQUeh1oyCdEDcXOdsbsaeWvSTzoLQ7aIoKxVdUeBTFzpsRp
AteS3vXkWJa+iK04jka+fi+VrrmvvEhDU6U4ymLPrJt6JRb7QNrVo9M9CitFXsnEDp+i8l3p/L5b
B4hIGreBZ7bK9XX3i7AwHEqDwNXKvQjJUnN6Em61AG8QIDEtsm+gVOaIjKmIPraz5BglbOnrDF53
T4mzVo8toNNy1clpL9BV9eBn/u1UedJqDE+Rhf+wnpRvvcntQamGSAibzB7wp1ldwFPUU/Cz86y7
XbeV+2vF1ItmKNOxEpBIR3OCe+71tLtfdo1pB+nOKtwKfV55WopfLZPNVY70zFyn1kNxLMP3ENGq
ZWdfZvtm7Fu0yNQKOz3YGfFPteN/XDshExpBfRpNI37Xvy+yUmkNozFm+dyTc7w8p9ouP9bydtlX
TK1x01Pvx5eRJxyx2e7wSkyIbP3q8GV60QZPGrx6l7dH6z6FKPFTq/XTpd3+/V8HZFXjEZ+HonyO
Ce5dJdaKqNyJ+Ef9IOP8Ne9rAlEtw5EI9sUiI8fP48EkU9Qb3WybZl/6MSXqondwpML/Fy4+igTe
1gIMzg3spsa4Hf/AH12hv9VDt8XADTVv4AD2hbrx7SgYq6ybOoIYzioutVjF7AM3jT8k4jxR2+xS
V4Z++R6Tvz3+UE/ot/3g237x2yd/a+MGNSsmYR7lM2WycEJWHcLaZ67SFc/Ke22y2kj+qyc71M5m
Zd96gp7FRT6hcIU3qpClkp4+yROIXlL9YH2OBka56rPkaG+hG0rb4AlzSq98EfcYryP06KG99LvY
1ytXvignxCSXeie+xsDBOIqMG1U7RNmO8pwfQV3X/1A14F7/7fsCwOCtTzTMrWslHebb+mBMge48
V+OLKK6K6t412tUMu2G2zdqROqo3r8G9sHC03rMsIvIcJH1dMdiRfl3MB808Deo1Dxu7UHBBdoaR
6IB1AIB+JX9Z/5VA1krX4ULa75qC2lwwSHa7wpkrpyctW7/l/lXWNse9zFzrs8fPC/gODmDOL3V5
7pqNkbyWyymQyOXbNeFKZGOTD3N6F4uHQftMjd0IdTnbL8vRwAbwQ0GCXV9M627O7jqar/halCdD
doZ4n5VA7ftc2lTiMQ/uonS/zMcwWYfVkejzrvUy8civEa3jonwFyF4ho+ikuO+VHl24h0jSELZC
uwGYELMnpXEFCiW0ka29FDiT22bjYPaaAcbat0fVumhZx+gQji5ziprKXeMLeL3pqAnnMn0igUnk
2xFTbu2xOk9jX4ZnNzvINriTcuHOX+0hIHUZkUTnDr2fY/C9IRZXHNZt78qWk0K0Vj3qvfEabCn4
Ri/ltX1OWq+nrJ+PBZQ5/Ur+eq/Q2W1KlFtE23erqF9NraeHBxObvgYo8NClD3q5K6z3FtbHOfpQ
5W0t3xu9XWBW9tUGx1xaN7qXxGiNNnygmt51SNwn4Bl+5BRaLiujLFwOQgYG+uBZjSPobml6AyTP
1i5Dhl7rjoXFYHv0MtkBrxa/5NZOeadzu87X2vIUIARSLlZ8bSAvDW7Idc27+q2yMKXwdGVVF2tY
EnHGPO2uJWL9a7FstXKs4DBkvnFXCTRDWsuJvLWM9VzuDPHcY2VEFJVsK6rDyVfO3mDZIlpMy25I
fn4d4ZJiSDnbi2SH78vZEndDslLVTZXuRHUdRvskO2c0m8qJnJls2ppQjSATmKvsnvucyKDuPM2j
BgtR3krjqhrvVbg9o8ROsUmiTdztCmFtvaiVK4Wk7qw1a19UBFX7IkZSz/lbLjrg4UR9JMGrLB9i
aa1LhwSnpukQEsMe8XzPIiOieSajK99ZSMRUIrZ3JfvTsFYH+K8OCwmMhdAIxxQ9CW01LKLehYul
Nm7ExIfA0hy6VfAYqhtdXTW4CoTOSAp7eU31rTh9kHTJ31MfRQYG636G8mBYTSiHA3+4L2ipd2q5
GtDoGec53JAcI7AR4PMgeSNuksqmwQCywEht8HQcHlOnfM06R4Q3GW4ZPEnQtML1qB6pmMRxPcDR
CngjT2b0KRC7KezEal/rT1217jVCtYUXqX2ykhd9utTzfcPLK32w4ybCxdBX9L/B/LbIZyXcxY0D
ulFViEcS41WVdnJ3qkfeWjIdIMmDekA2RB22+CyxuPYHrMqVO9IWuuGsCLdWmjjNaPKBGY3csWRX
rZ1o2E53A/YYgkMFZqmbpd115Tqft0kCfQfJjOXJyyoR3fu28k2V5F2S1t1WWQlPPenpsMjwGOeH
pO6JhzpgqDXZvK6T5eaYU77m4y6bXsfqwmwsnM+G5dSpr03ekq/IW26TfSaclWVjBtsqXUvCucR+
rIRvcACO7o31yABZfjGqR7E4zfK+S++MgezdTdB49bir222sONq8VqfjJL4o5p2WfaXUdAg3BL8L
vEzz8/vi2IFk4arSgBO6NBZtT7fvSZqtYUQB9zH20weNFxjEqnS7WzSbo8hehpdG70KvoIwRW28p
VkF0m/A3wOJB9RLU9xkFteaPChlw2AM3EkenAltBH8HuF1uMESqD6XXVR0g9FyAF1ctLXN6r5auY
vZkQqKdiPQdXQ/JSQN2RA8cXZG9Bnxy7pu5M6nrpj0HiFabfoID+lDGzan0rdyUkBZFHHDJE9rl7
jvvnUXgDRZQZdQhM/1fFvNWLTQCJpzvJ5Nb2x15xxfbQx26qexYPUjoKypauqogPwEahGdgCplEC
4QQwn+LmECfXwvJKsrhJCErtDjtK0mmIf093o/SeWxelex2sfc8/j92TDN2tF/cRGKJOHDjV6LEN
NtHgEh8OxDZ2niV4BUKtxoXtGur84VCj68L9ffZqygKK+W0BSpO4c+QXiVe2joASgmlu4C2ck4Jn
fgTY48SuEWKasIoxP+3P1bgeg5dOem7mS7PS58dW3Hf5GbqjKZyyie0x2hDX4nbCXVd9GTppG1Zg
z3UFgvZya8lE+TGX90N7ndpjgOfH4grmvdyeTONNWQ4hQNiEklx2DcxGQxsJwsCQtl2ZuBGSDfBF
JHg6+G27S7F90g+CsM7T+9x4LZqHQF1L0V2un7rsmNXXKV73p9ZYxa3LnYjk1RicGk49JGGx02Jc
iNUIlpziyRRt/OMqRmTFLp99wSJ+46BJr+FtSrJV8hVrO0GrazqQh7s3MeBKvEraCPLWwEA1po/b
l+GripdRc06lY3cUtccajPnmMdFv1XmXW+8JLGOJPF3PWtYYYqc8fOxXKjt46hoqOhrvis394Egq
CLVPQTaMTFbdvvLoG4Vg8/em9Y8alJrM/AfMEVXyujTjO5ujIcZFV6340qebUPT6lC1gG4lufJhq
ALxtqJFO5YErmezUp67cyorXj0/C7BCVXkjUcbBbPJTtnRt05C4cgaNM4VUWdgVzcjcK15HkkvlM
97sxnyxjpX2ETwm165p2RKguQeRDVy37IxmPOBxMKxr7l/hmJ5uUDlBeNXrzRXDBTalxu/6Hr/8H
kvL9639r2adG77SxM+OLnuGPteAOIm46Xu9bebhuX7M9t0We7ivizTV7iUkysy1tlbVOuSqhYHyN
ulOGd2l4Z1huAdLVboKQeK6VRBrW6Ie4y8wrsrvanCzue3MnOUb/Fp6L7aysR+u+XPPeNQAuh0a3
O/kgBGvR7pUfQoH/yEeCAXV7yDjrUIDr2Jx/w08ELRKmVOEha9IewhjJPGg6Me4yNgRche8x+em/
utAr2rV8lh1r8mVyOOrnih1Utu56Z1rONYuTUG58GXlVmsOCOU10QwwYpKLXuFm1xJ6AaY70YFqP
oE5l4ipACrWbE44yr7ptRnkguxnyZ2QPyz6wXM7/MD5pjDVM/ERXXbUdcOiNfCPzItjmozNq57p0
rHqlnvvXTqY1q1M3Me0wfezeNdUxiCE37YVYi/qhmF4BFHGdjwWG3k60sGS25Wcs26JAQKCCR0To
jdGKQSet7/BgXkf1K5/3FgaAqVeeB6+Znew6NwcFn4lmZSE++BwehNcOG/f4lEmueGWh0ox2mCqg
VuohVEIy6/uVqcI/s1NzrZ0HiPDTNY+vLN7x1Gd7polq65nmhv0rruxkemBiBnmIeHSWVLP6+9vM
XPXPFouZskZeAOE+BHt9QwfyLjDFhv3mYslO0tC7uiYhOZShs0P7iE9Wy1zGHmpvISSdMfNz+doQ
2fJqkdBOGDzwD85pKQCM21P8Ewhk2BXyBHWlBE4+rCEwDRzTSJQJJUscsJvMTgjTw0c88SxuPsaV
CcnhHokvEiwR4nvo2N/opEKMYx6tAFochywZSzbRq0Te04NM/SoJ7Kl34vAW12OIdgQjYJ4O8+zk
Wy6MWB96H9oJqXfC2RtBhZtNheUpUpDQg3oaVA7Th4mUScLgLhaAF34gbK2E5OBAK9jA9RTgLF8m
GGAzn+F1ei8fEiJv6T1phMSRaHYnz1kyNvgcdpLQJLQMFqudVHYhQQKzh09KtOjJJHMGNd8luoXY
2tW5fECYL8P2s5GomBAHJDuDAYyNjG9dx6N64XdIWA0xt4OvdBh/DR/xLnjtf5VgZG/iL344eurZ
FNVf8TV+41hcSDCDp0xZGTglVAp0LlQhsU/12t35JXFJnbPUXscCR3nwJbyPfEHW/i1YYTBc8WWY
7c645SoA//LnNHcG7RYUFMQUOR4vQtkz7r/9fZLDx7u9btSE/FeYXUhZWFt0sPtDB+JopriB4ImT
S12UCa6YurcCE8Z36hjIk1NnTiGHfmmzXX5qVF2VLX8yF9n34i3aYR5XTJdqcubBoR9BffLPGnrp
Q/iBrm++5won7hMENjA3FimVnmXXnzmampG0o1VP1gDfQL8d96NlJ2/dw4RAjNSICrKdK6GpIpQl
8RnPdvQC1JBI0m4DKEdJvTlwZCK97rXKIe2+sjxz4Qh1ESlQuYmDDTE2Y/+mQkxXMiKixU00Z34P
PhZYNUxRMRvK7ZCMqE8ihqZkNZOT1bnhOxjCbX4FRBQ5rWbPeyDm2uR6bog5sYeabku4pVt2QfDt
5Aa9k7DE0JA1LpEXzEvLuHmEMyZKjrXllhmBI6Q219TyvLTbGp2+ILSjdEHlHHLBCZjdmtKM97l9
r14ljV0RVjVK6di2XpbT8CC/q3jIZl9dSAyjl5MIkLOzuGPmGKYTAve6HfZBmyG3i3cFQICBkK08
qM8wNKnnCTwrG3Mtip4Yu+PObJ1xin1mclp5Gbk46sn0MpYuicmcY/q8H2q/XdwidRvZZz4w9W7G
S490Olxng5fcFHTBR/PYkLEnAWRAyqVv9jC7Kz9B0mQ6C5BWxoZ4gSLyaDwKTs34AWr6Z4D+O7Km
ijJpahKBVcSSfCdsz+VYSEuR5KcqaL7yNvAVkoLilwp4N1Wxv9HaY5zjmQsrMqchH3sTMUBhR/lg
g8nUQ8ZTRnNMWXtMJxrJmnsV1pe2IzlG+LrxJa2le1jCZ6kFWb3pZoR8rfeQz8nFzDTcJIRdaz6Z
9bZVkoNICyrpu1asmaXEzqiw43bmRmneEuErA2kyahyd5OUHfFH6E1+83QU4OJal6cTMfituhDyr
S6sO89M48XL2iMni3q5S4tlIYGnTaRO0t119a9K1jku70lrR//uB9P04YswmKiK0jBvux0V8u4K2
HtNm1LkCI4W+uAfks2jj9X3fPcu11ys/jWD+xHL5PIWvqmgWCdTqt89jJNcmYydlp7TPWK8MHevs
oARMHdp5HxUPVXof9Bt9Tq7zNB0iXKVHMfLn6YcBg/Qf31uSRM3QJANjYiIpOab/hYRbYagqIgze
EwCvO7exN9HZFUm2B87Q+4sGvtJIV8V6L9ScuYNhy8aDeOPozTvlV6/fDocfr+nP6RTzWsJ5KP8Y
faAo+P2aWisJczMLMHxZNvkkO7dFLy5bQfGjIAT3IOEEERbUwb8vgf9ahYgmeBa3TEhN+4fW/697
UbZ1o1amkJ764IzhIbxnwZZx57HYmPE3INnI0QNEV9C75/Yulx5++Pz/+t66wocbtzhe459n9a/P
F+ShHswoxP3GeBjqe2iajdbdPnkw0MWGz7yqWv8TT/XGbvu2AUnE/iosQu02o739+78+NFxy/KrT
OD+Fyj3PXALuDd6AGb0aLjtcc07FYn4rorus+uH7/tfS+/cn316Rf31ybk65lc68clSoffmFHCCU
d4O8CYGusJYTfhj6/NfHGUhUDCZSZEqq3z5u0gNrKhpWVZm53F0+rhF2Vea2xlocVqn2Qy/DDfzz
zsJaIUpMh+plWMa3OxubWipZeZBcaEtcjE7JWZSepQIDfMkPr3pj549F76UZVag9uF3IMbyaL2lr
RwxFvqiZKnDJL3lLbAgpHrpr3s9kTm713kbcn4yP5bjuX/ka7Mec0iuDrAMFWZQY+mHynLVuOr2l
1q54qWJ3EREEndpEt0txbdihvFWDJym+nSOO9lws8MhtxhXGjo0/mz/H7pVBtWL64eDJ08o8B7A3
lDfqyZACwb3xhQrZNioSUrPqKEagSq8LCci1vA+q3J/0S9B7NV571Z2iHOCD5PNZ38wDcZqV8kbd
nQ6HpHWIc78ZFpTFSalA5m3x1OwSy7+RfCBsMw8ZV3m4FpjfUsheZ58zDyk2trU0aKOroherN/l8
nNTnhl5gXumqW0hOja99EjsLEjJlrb4kT7W7ELVGPYc10jXprtViy5RAt2ISYfeyjSIMVuPmWXir
1rVgWwR4HktGx+gSEKDhOUCcpqcxsDijL78xgDU+ajfEW/SwEcSRfp/2tlxuE90xcQ+x3ERnrn7V
lmclQe7WvWCfbzdE2DSNSw8AuUSfD4HpW+NGOmmRp5Znxa8+lw3DJFc597MrqqdRdLrxrtncKInw
1DHPt44jv0cvXYQ5Lb585jb2HbndzRdGUFbnRCRtV+68okfoPhbepHJvjj7F56y9lonPzMI8zp2N
EOyE0CN7uBEJqdFs97bwnuGAp9hxlUQRVIkdQDrGL95ut+K8/4zovuVNFmEjMDkj9rL504haW3cY
yfnAhInmBhDTpH1Po/UWriGhJNDTnjJIs9Mv0kMnjNMpIkdHFm3pIfdxhliO4WdQuSB4qCDjszFt
ZxVJZ9sfY/2HXvO7cIa5qQoyBAkVhhJsGvHbeVLqrdno4pxcJskWUn80iBAakNA4FNNmvYs21nM7
b5rn2bgj52BBZoJfgJ+dkBK3o1s9Fdohq7ackvQql6DL3Erbasc0cRuTco3pNRQ5CLU7xXBK2Cgw
7zyBvh/4YBEZKEHx9LMdbBURG58Mb4RNw1pXnNqfHppwy/gkOpjSQxKtkQYa5P3Imp1Hjj7iPnil
FOd9F9bpu5kcyLJwY50UJYQV2plfjCTR9IdbQ3vk7lL3jz9BMv+xayrcQMVgxyQw77u4T02mJloQ
FF5QWhAuHLl1sV9AOmihXMbQP5yAP33atwm3pfaJuIhGeDEYt09HcJmY8byAy6u2p79u5nezsFtc
/l4jza8eh+Kul+z2Pftp1P5frCvoYhqJBawbWVO/gY2DtvTlbI3JhSP3FKlOC1D2ATafvzWRW2ge
Ym8CQi7Bi3VVrtJFeISPJJ7Hc/uhn/S72mcO1R3NtfQo/SqO+b54Awyu09tAlBLq7zftu036bXn/
dq3fSsmugJMXRl1yASDQTjAZYOf+0kcXGAV6wkwqMe8VdueM3KnWSrcV4XiuhHv9mIts4vYc3lCL
FsThiFojfV0CF+yjWdBX38L6yuiLXr5qVsAKACIVgbaQYM6xSb/nS9oKCgrj1x5JceMw1BQelyun
BDHEAlPya/451Y6wHfdMHYZVc4ByNrdOe/sIuPQuH6+N9Oeu+kRNB/QO0A2GDrPzSZccRuGoo2Gm
MUv++01Tb3Xtt7Lnt5v27XAeA2PpYyEPGbV8gKGgbZoFL14c5QMFAGUfE1U3LtDWOdUzY83PQWQU
eS8te2v8Rbxnom83ExVoVKyZ5SYEcKzD1hOQ+JRH0mCcYstG3fDVIBwlsJUCH7eEInNL4mUw05rB
u37qKG7vxt++0bf6pp6DSu/znnKD8Mqz5Xd3yru2C1HwPwBa5Pf9Bnxz3T1EICGf2v3f7+dtC/32
4fCTVIU9FgDXUm4v9r9quTmKBLVtDZxcQMR1oBKTER/tIs/67x/0H9Q1VaVLlCGvSYoofx8DSKoR
RdT+4QUqSpf5ECMy4aGwHmijzOLOwlW2+pAdpSCOc18qVxGNTDu0biKyZdwoCEbs/v2KpP/87v+6
om/vXx1lRicl7BURCrp75HLMCUXwOJcSpAR0YfiyHZEYvQrAQe8/lbX/3Npvt14TJXiut9NNFv9J
g/7XrdeEvJWXOgwvgTTYzCQmX1wOcchBhFvIfO41+7BQb/Jqx18qzgN9aTdPurCStINyk1c/yVRU
gt/kqwafjxhtOyzeNzLUyFb51eXe7E4rkCScMYaXoXgb1f7HR/rntg+xSbZgeCsIwZjj/L56RmWJ
e2Ho5LPwge2uM929N5IDMz1QnsYSUtPIzuDJ8bHof2XdWSCxPb1MsWZLBqz+zT/2n/O01vb1O96d
uavAWoDMd4lsvcHN02L843Z7o1vLvxKoKU13C40f36R77X6klF0h7gEEtPA+ec2cweeYG4FDCSlm
t2ZntM4WtrQiUNU5QBLiZF+9rYB6oiDBGcZwEt0Dgo0EH75KPRBX2DzfqrZwR11t7ZDlQFEcUNqI
FFAGCq44eez7lyUGKcwkThZfQG2ZTD3IMkccOGDzS49A/QC8jOXA8CqhIjP99mk5EYTGfPg11HZF
6xn70C2f4OYnwWOn3gF9US5CZgZ2lbcankG28rJQpN2D55J0eki5LbJHpZalCuTMw7zmddBIsB8S
v7rPd8J93Ou2UrxBZRvAQpmgezNDtj1wmnBiJGqs1XDTf7UPSe1V+qsJ/EyiaxptM8QT2ubV8GtI
K9OHiV3JtC34uqPpl8bWGtZ1exdAjLBzlA6RL892jybE65Ferq3iviTr0I2GtfRSuT2mInv9HV1z
GexkeInSTh8IdBppL4CC3UhAR7yJHlQsFlK4In9/mcF6/tjJWIvQ624ggA6P99vBMMji0MqhAmsR
nyVKxLdD+Zh9mOd0vBd7N0WoiGWk9paCpPe6nwXUI+VbNtIjYEeOe+Mlgi1mi5sYz5dLrlgkUJq3
qC8mueIlDa8p+YT5BksuU36iRRp7F4B8xLGC8ZtU2e10CVPPOOr78/RLf65vI37Q18oXsU/Az40p
BdMx/R5+otPor4LT7Bh7TJcU3ytWp4A1LNMDBP3eANt+o6ir/EuqPV6W2RPhTsBIQULNiDp5ybF0
unC4DohQgYPhQ9ha/MFaM1QPBhaAbr3mijpoZLu62i17yELX6qlEZx6X/G4VGumTvjwjoi858fNV
oHGwM0tpT8PCbvNgdLBT52e1O8XJqnon10TgMJp92YQjCRnIMYfHiPskorIM2mNNNWLuteRdFR3p
jNDEppnb0+s2OyG5zLci2+68gk//RzlrU4agIOuAfgNHBSLkX6tVCnss2TWG7AhEqVK9Qbh+F27G
lvhLa5d8W2rAvPM2Bw3FWwZT+XUEt6eBBsvYYj0La0bKwpP6IMeMFiCx2dq7gQkykvUVAUNHAZNC
pg8OIvV/MhkGe3GhEtOVcegW0N+Khz4+BeqqxQdL9Ax7uoPwQ4+3jx8YICfHInuueTNKUqGgElwK
29qaT8MDnktTctafDLq33LsROfCJIz2GFZW6becyn8glOxVefkFSFkk56/6ZCayMCxyWvvCn5D5X
72h/sY/DWTDWT7O6Tlo2n6PyFUJusM09L+tooB+4TbXu0tKpShdEodfOcec23FZbTxmpkUckveqJ
r/0yVsZh/lT7dUqW4bU4I3donvtlkw0Ok5b4rXgu43s8eVQP2dTofEkhAxS3o0ZkI0xdcROkj5F/
83t7Gc1VvSdkdbwnitN6zOOX9E55mCOXnki5Jq5WYT+mHPJgm0CqbZw0WfE80kOkbmSEidO6ZRoE
DLpq+kcI2xCfoMq1thR7tQZ44ao3iG4zK6cseMULRMCkr/sMyBUoVjHKD2V/IzaQj9I4A/ci8kR8
4mY3xxNqZCjmtbD10Ud0XmYd1fwEOyXcjMMmCSang19Lk2cwoMomOJICQ63hoy8v8ukJ6gUSMk18
URkivzHVcorcVUkfs1A99w4qDZiFKOEU/blRLoAjgdtyktDYDV3nUx3mTMvU2tbQcuTyg6XY0YFS
N4mPPRO6CQq9gH6HOW65MxkSJY7I9J3bJzHpwd+AMxErO+OC/07JEtwHV7NepQKEbo7rmy8BE0mW
Wpvg1ixc29YxMYFO3yVj/2udOVsA3Xn87LpTwkOPEEKW2aXVt2W5TYVnSWSPaE+iAp6E9MyuKMQ7
Rm8DxTGkw9i4N5dL3wFpwbTrVJhjpDq/apuJ+cDwCKuWDtdAAugwj2pznftH608qwojeLkD8ZG0G
yb9rn+qncd2FTOP9CPc29vh6desJOFry95EREQ1trfdOjlET62vdIpZQUJDaYAaQSf+++f/HMEbT
RcbRFtMIFc3qtyo2FTspzkpBOoP4/yo+a+f1Nny2voRizVfoNdd8w3CIsx2/o33f7qCE4JDVFE4J
GTzdIX0yvQKx5nBgN1fVY3IHctWteS9UBao2pFAnPisQ3X0IWAokIXd46HHCgUk5cFqf+/b8wze6
Ff2/F4e/faM/+BStZA5jFcrnWTFtudkv0lfPGDZTr/INFgy2srSd5mMpgzHprVObdyAe6Dxyi+M5
9fz7SfJa5BXwbAPoTBZdGu9d81yqV8u8C+vI76Zk27es4drH3ZLNO8abLv1EYGfO+27YDGQaoFq3
fnhW352O6Hr5ZpoMMmFJlqka356VMkuRUi0BB0XuNkRou2ACxznzxf3wwJvz/7mPpo6OCREGqrpv
vJRCmWQ16LmPJRPrXGQ41axzGLUfXecFv1BeVel+nt/iI2wpDKyENSHN0Gsjm+WA2HoJXqq1DvF0
PeJGgTUmr/4G+ntmRzTJ0SGNV7W1UklcQ/TwQvzwfU/UCttt9pQ2Lz9CBv8n8PljXTBuRCMoashP
v419BGnOqx7h2VnrHIOEgQDycmQbd6Tb6PVjWeEo58G4qbtrWQZ2Xn0azbqAg97BECEoOHuKZBvi
vo5ovtnGxq6EWMbjX42PerqZliPooZhsi+luIWMR63bMagSKcgrTafFLNBVY2AnzM39/I9W3fv6o
3E1sW+x+rVcykd4EjzOOMndwM+qjon7ObwdyLERXZ5juAj4PlW1O+1B9zaWXWTgbnUfNXXoFk3X2
eOxhjmrLbxae6sKLZ9es/G7w43ALY8NooLTa5GmGr6HOAPugwtHEDefUYTEY8cIuzFn5/1IcoPbE
NPPlp4DFF6qVT4gDytaaHpjH1RBtRCBS4Zpr0CaclAq5bdZSclDKT2ur7zL1GPeXaL50r1ZJKbtK
JGw50z6E3/8Wqo7kSCiuGAPQwmY2TDvyvIJ9lDiq6KcrVcdu6BJOK31vOfLpxjCkl9zr1Co6zBgX
H2N1m0gnbHCCUwuCf7qVBIY938PY43cDPEzUea1kR2u+EEUiG0Duj/2qqXYTbhzCU4oP7mAep+he
hri+7+IzUkANr+V6PzCHcANztRZKSPc2lE3RVsItpNH+6e+v1n809BpmZSLUPRWHCXSCvzd/Qpg3
1RSzFFXjOJHH9FzgPkt4IsIvDRr627TP6LcmhF6Q42dfIA1ZXAfMLgJMZIG1f3jVJesm7vj+bkg3
wSg2IabFFPL3CxIjMVv02ZCwkoNxXkWoE+44gSkcamUFs6dyb7wHXn8Pyricbjuiu86A9HPuKfO5
UJzwaVEo8E5RsTcZVC7rcbryjdBKkDslX+VHq7fTxzTetI85GeWTD93MiN9q0avfDPkR6E5I9iBS
oxfXnyHbRtYwldmNK/UBojjtKVV8rtyPC9RjAqgY9QTrsVnLCihHalsOVtIczELvD+om7VxT3gsE
F5CdQX2T22L4UC2vefmSax/a4Kpn7jUJBmygIYsZPpMnP3fV537+9EPEyS32S5CWTh0OqOqhyg5X
GW+g3u/eM0C87CBOqNYPrF3hCgl9WaF0iDBIxh8EBx5MxmgkNNdYzTUCzXO4+UDN95lpzJY9mT4Y
9TohFvHVKKCpO6zX7DQm9szG2U54pGUrY9prqU1HhqrI8cb9uP8faee127qWdOsnIsAcbqksK0uO
N4Qjc858+v+jD3B6WTZsNBrYaDR2WAzinLNq1AgO1LazIRLkMbFAVDrEFmpLO45pabqJ3U1BZ9t8
eIja8FmS7+Rg5QxPPkfaM654G4+csEvFMkxX+kspvmXDWi9vBKw54fhPwMYaAbZF/JDmCxk49MP0
LPuI6siSSeyt5u4uZS4ybUBGq79OtJ+/O8aTkooLCB4g198dpiAZEuBD2k9kNJfyJqjWSFgmL/UW
CwhywYtV728UpObOHkb1X0Z+svK9WhhX4Gg+ImrqdygpTlxJF9RKPMhPfH4gyRbESGUSeTPlFWYs
m7r0AIDyEQ92QJo4sMADb5/vNfOmaOZrlDfobXbBA8V5Mby17YzIYiqbMpnyzyxvmsEdeqhYSJSx
h/wYvGrAxL4tXaSKMsr2l90biv4MSvyWjgtjCNZ8+6TcUO9XFEjTdKfSeHB1zFH4iSaOdOS+gs+r
C0z4LP52+1yXdjJNcF29tYB1iLvEoBolN7TB/JbmB2QuvfWaOZSaLrZHc2w6wmf1w9TYIGcGgoHn
6pI/YUxH79mhIKkmOFuIiFqh2HmTDfTL7iSUtnpBVlO+KmTLPxTPTBWLU32Rp6j7Ia1YRyY8yZ15
7h+6SW3e0hhEd0Y26coTo0g3mvfuFLYbyyJP7RTeoI+9s228Z+8WAEe01arR9BOtG260eASoBEq9
KWsH7dGddxpmyZOGyzbfwBFmZ6XbsNjhZQUIqArcx0ZddE4T/4pdV/WR3Sl3CBKVSXxmBtDiSfnO
ZC7qJvLLcEuZrzwnpR3pNmda9KFgkE+QZz5L4FDFUPEo7Cbww3xWpWOPfNTmXb5HY0MiFD2XEszo
MvCH6/kYWL0IvfAl4rhBz/yqc56/waDT3oa3AdyCAAjmh+oqwPWQcvql+8seTPlhFsL6QSyPZH50
ULqua4w88AM3KcSDaTAOm1TGYnCnqJiYR6Lr6O1OmgbtDVgxY/bqjc/DSG1MAQGXaFwYh9S4r2D7
z7/92h+5f3Www3t8jGX6gJOIjeIDJKycDK7sHIU0giPZ0TvX7/XWrZ+sez4tP7eBgPF8Yw9TZwPv
FJOAyFafukfzJGyKh+ZB5wqQTe+Hg5hNMKUDNgBpirzplkkNRNAitYMLNmwOMknWx2uHDIfR95P2
0lzaO5HcVWvlSitwzVZc5rt+W3g2iLN5BwE43WkWTRa5hzanjLsjrXOAZmrZ7rMh2ekdRwdkzNv4
iVvVn+EbWa/DiFn7JDUId/FD8pJApV6B5wT9LIJzzaLFvQJKHlOYCKnTSnxLX5FORfR1xooKgo89
bwA1R/ZjfEHUnrc4UxEKN2UGFGBmnI6kyGQZmjOWm8tNS1j+jEia9ypu0SwDWCH9LYGlCH3Bxxq8
4La4cQA3fdsn4Mls7exsMuZG3nw3XMpj9wLRbys/q2wAH9SeR/9JfhQfy4f6wdnPug+rm/V7RujV
AiM/zWa9DceGr/SJOUh/ti7STNWwFZ6mF0eh/ptBd04PzCxSeUoflBBUgQXbAC1ao/gpzypBYtUE
eRKG5TpQHi+LD8KcU2xRL+UvqFqGx/SOHc40YDDa0PNATKGMxRI9/NKBjcvg3O46DLQnSmfHr1Dr
kiMW49WpTEcWZvgQvo7/YKRpR6U9Mx/gWRKwwJvDn/mRw7xVgHtIgnUvcY0rGf3kiIJhu4KniOdM
9Ue1QtRjv+vdApazl89McGoqw7f6FfTQ2XQVlvoUrwNKynY6IGpiJ2A7AzrMRvlwd9dt85FJmrwX
J14Tf5WrdjNs0d3fg9LdxfjFM1Zg5rKtnou77Nlay7wld1IhaLHrGywH2wWjamSswBfOe38CMEBm
SdovRsN5ienEChkhvGWg7ZoNFwxwPdyhmumeyJR80cUJOtiUbpM9l0XDJ0+TxZdL/drMEA4CX2S5
DUYJQPl7Bap9nwUy3aZW1xV4QQAAVwev06tq3yMHP/S93ZvooyYuMhDLVigImEg6a4ismmSbW+8t
aBYWBFmDBbtOgZwgM/PM7MNnE/IJBbhiJ/f4ce6cDYEiAUwSAGITnT7UMaIsiSw2V0M+wUTYQuKL
hc+tU6/DNy+2s5M+F++lCijMTu8pSf6gP0mfXltf69rxMQ2GdBAdx/nZ1/pCK6Gqp30tHuCToiHu
FEzzZ5SrQ21rb8LFIHNZmCLJNYNlEs1rcIBhT5BhuGODZLRlSNO8nUJuZ3ehAMCjr8ZQGqfmPGG2
5b+wMbKLGRepZajAn3XuUFpARubHpGSTqWYrgk7GGg/zsuEePILRjgvbn36I7GIAn5x3R6lbIXnr
4QNjGAMROIPazI6EyRxhSlAh2GERmiU2XqRhZ4+SOCydRPsEzMgfoJQT5aWGJgNiZPcf5Qcc+4dh
xU1igYYegI8onaqXgsaHldBPsPXhuAxifKxo4PYhCjOqdGmUVuVz75ZzGDIM0+wLzZeGXSo39QGQ
AwdrENcZpaADGR33pZlmTlpv5IPrwS14FZsiu0kLLrDrnjlKY5jkNtopkbb5Db6IMovJq3f4A/YZ
QLDtvKCvaRN7guX8S/TACVq8GozhuJWKnKto2WBThd8bWUEJMVo+64kJTQCb1zbqWUMfwvqxprip
0Z7zm9Ae+x/SK8HTF//Qb/TKzv/4nvhgvvVJhgaJVVdBYkyMHq5oNWFq5GUsGcPBucXnuHlg6yvv
WLv+KXzW9uoOXkHAcGkuvcKteuse+36qk8T+aEy12mYJYX5+q10syR5PJ3bmo3bm8KOOuMF1ey1v
+lV26229FR0QJ6L70jzi1hB+IOyQbRAX/t2xz2crVScZlQpCCFxXeyjDdv/EkEMgCZW3wMp6i5Rx
pY7iihh5uB3S6AzjP0RjUiczWjcYVLiXAEU4GiLGz7s5yeJCWolHHLischaiS38FtwCKgfVC2x+D
96P5j8dU5ox99cKkQHxnyFq0cwrN/rZkux8rI0Zpk+A+lm48uPSEAlTwGewEZbvMF8IIYVFj3Qvt
t5/BNCW9hi3olfa+bG/0DWw0PHMYbPSPgWhztJZzfSPtopux3dpJu+aj+WAwEPJsn8ccy8bf9iRL
vXCmWqcaEhsK/EfA9MKwkxvPmaFElV/b1/FvT8e50dpfUX96p4r9vNnl5/BMOZczDFlZ5FYgYeDD
nTOpyZ70uYD3gT+RnmVSEro9WputkIwRZ8M2u0U39aCeaFzXQYwpBh6Rq+iYYTWffiamsJyAOLw7
ZUeTySugaopx+X50NtKTtCPmb+UcUTET4oWW/Cw9WUdrlE9W2/RsralLx2PZR3PYjDYTjD9If9BF
2xmm6Xl49x/kKfOmahsGcw5q557eCIBoN9wStnGfMAJB0cNPfkNXLoj/PYGaVQBvHFuO0ZhDGru6
f8bvqjB4vWqiO2sJhwbUueFcFnbaSZ8Oi+xu5x9Y6GMyyDLYUhr/fnJBePhpDUJvw+odD0v5GgXF
j9es6zwWD96mz3Z1PI2hsBRTzcPMEZh6IoBLu7bhjUcWtaTcz6D29e2UMhDjZIino+FbOQkZOUoz
DI6p0ECrB+Y3WIzyGqFbCxOEbMkjMCu2F0zXi2wvFVOHORK6HH+qI43SUYwt6LrkW2o162SMfFQb
4hubqtswWB/zgDBSoY5xke6yd4JxMRw+YD6E/fobBm4ac+TOVu7j9+SGL8U9WE/MUOS9+sBOOsxQ
326jY1wR8Qc9XSCy6b1RmS5jE8WUwg4fO6QzyI7JnySIC6dCCJmfxpLY+TD9UJ4NEkFChEJ2/cKY
Ubn46Db7SaqNC7q/7885MwdGkqinwgV2hTnuNNpMhE9hTt1Dg6/9XWlSzvz+8xk/FR7qf369a7co
3RDwyQ359ZTzZ7UzTw5mb3sHj4Z2rJ+SrXSQIb+Zi4Cd0H8GhXMmaHPlifpioG63+Z3ZggaGKRfO
RvGdQ9l6MUzbK6e9NUkeIR94e+vkXJKlfm7WbAjDEYvms/akniXO6+filEGwUifaun2IPsqGwjkl
D82bljIRWTp7M1Pkg3k/qmg6zjnsLHjRdoYq8fd38QPjjnWkjJweFBE4317h+YNfpbru8C5wlhL2
fLrNA9t7tmrvqL9OoWYLL9qcPTt6FJ+Lt3DtrNxFzuycHHc75/uGJsHODpvtosysj5oYpl15UG6V
R1JRbov573erjhjgdS0FOMjKp9PUIex/XfVpGcpiHrDqKZ5yyhS2qGLumxPqKnAIQBHaAFKszRUJ
eLg2TNDegT3PxwoFdttp2Hl37qqcexSC6M9Bc7HzLOzXim/1aKHfJRWDxDR8zx6tZgazF+2RUvzh
kfoD8sor/+chrrauuPekImma4VC8jmSqx+FNOpO+PQ/muKmtZCyrxxPLeh6zhupLtv7rLWpjxXn1
FnXAX03/1J+I+tVbLDJDSMvMGg71sHSfNXOcL3Q+0o5Z5c80ApMwV3lUzUmGYQ7yTbClfNIKM5e5
JnjIsI6GVfs6TlT2B85Hb2xdIZfbKdwYzSYvSsJ3QQaFtA2CIfGgYDq33Rmc8tjakG4rrpjECQjj
w0XIxK/eJcEf8zfjh/1ZR8kCECHLpoqo4+t30pUB0RQJNRLWKtZZf4IZv9UJNs8uyaFaxacaZSVB
5zzcQXvtXsNnfZ3vjAeqKGDYaBSUeo/RGzVGcWmfB5mHJn3YXSqbenHCD3ZaTo2jsmCQgn/VLBv2
xlGjj131xSq8UF6Qwsdf1QdH6NDbsTMS31PUBQ/YZ9Znn57mRr7BFN7641T8ZqDEOPrLc1+B+kMy
JImU6QNR49qDtZSp6jIwENAJACV2oQfnIz7xgCqnFM864G6AZI9FZIvH9M5g8oW+LZ52HFn5WOB5
2T7FFs/EgdEu8RbCx/E5X6fvCQX9CydH3a5isoMwmVNJEJoMJ2p7mFTGEbaa89rKyBovQk/TgtUS
2Fzx0t7GNL5rUHlwage98z1Daf5l0K5hwI92AvLjP+jlNFVmXTMFDpD5k5RJAe5H8cb2ok41IuZg
QZt26ExdcAwT+sCsT8aGiOiRGgCScvwPstwn/+jrmsGPik1SlDULH+HPRf1vvREPSZ45sniQOrQd
sNjblcZxPfYalrygIc+2xiPa4N83vM8y5ttlNXyAmY8bI7b29UPuTVN0VQgQB7Y6VznGJwCKBpu8
G7L6tjyvNldJBPJh/GLMGK9+vzqGuN92Cp6aCms0ksOGXBx7kX+euhdjuS2NntMBN6SYLkGb9yCW
6n3m3DQvXX2TTP0bPqzYOfidPsUYgJmK+ETlV1bnaGHeiqG1wBVoo/ZPUrY19Rtg6te+xfECV7IV
qetYBviLdGu5m8a7ycGP65lx02EM8hIacwb03lYsX0T6Cl981vlIi1OBHbpQYBJ36F7xynI/0OGE
90E6NzDrRRmDfwy2MHBlJsGlM1aaCGoULWky3PIkPxWvSbculJPZbtBWDsqOZUhOz+gas0yzNZ7j
UvFUlvcqfOsWacGyLF/xzxsmgbIBMJT1G310eRiwZyRkahxTOcWd8TDkW8PfYCyWdTc6Mp9oFeYn
IZ8VRDOh8crhIU8rFPOqcLYUUJc9wxFKOIw2i2xl4VQgT1Ph7Fs0kQ8FuHTZnCTSWi6D8SFpdwXF
LIr1nQWGN1jdNMLhmcXTjK5RcESZEBsKmgqMht1IXSpSsjJxRtLdBm8UfMzltfghLSv7PQA2bO87
F4pdwFcDn0u+c6QPV7oz9HiOmkep2xGn96MFeAF/2laJiZAcrLkKX4eosZDG700jbZe6Udvha0R/
DwlJuMPrYlh2L7qE1H9R3kYaFPZLyP5vDa9YAnvOvPVBbqDVhLdStie8np6N0XE+ztvYaHjBefsc
UGXKVLiondC/VZqxkB2mHISmNNhpFRq18Ef3kPNSI+uZnjFbFZt6Bt0IgoeYYPcSzwQJZpOMXigl
MLOfizWTXRvJSDPHHoL9KHnvfAY8jPyAgyMqM5+3lmVbjQAxoaVZBclwaWg1Ea9ycJDyVpo6R4oL
KIUgK8l5uDdJVroPN+JD15LPN6FuZlpnFAxa5jicx83Mh3lgTEzACzi1XNRPFtY5/YgsG6Yp/qdo
lZDsYE5R4VEgwKUeqbNdMgfbv0kl7MT5L+zukY9b0Jew5GprKrRkCK2BLZHJWO40L+bqVq5ORTj3
6+cgfuy1hzJjAp9gLYsGWZE2HRPtkutZlPyc91iEt0f3GS+hiY/OnXPRuyDuXpsHH+oJE3oF2JQe
BIOMUFil4o0R79D+43+fmGcmVJMmxxtOreZR9Vwl+qIEahfx4mhAEFOKwGAl67CZOwXH6EkvfRQa
BxyexMmk499I0kPC0L3cQGEy99LRVAXsy+1MIJnmbFXzXHkXqmcP2JKhe0Z0xVqBc8agItOetJ3r
nDIkZJi3oTWfx8Mhwwu1IBrlUCDLSbytJm6lAdrhQeSMw9OY062I0ajdm8YSPnXpTd08WcjuiVti
GGvX2onBC35HjybsARGsoeI7q+GJ+ND8ZB/q5ZIiRlHWtTcLfXGykUZzED6I2Dv5LNXwtqODET3a
ggJLCSpJF68hE6SppRItTp10jInYavlqHffZp2ODC4kGQwMP0aoTmnkH9Thn8pOW49AnbQo6rnJf
AncF8MMY40aPynysw0WoFHeJsw9e8T8iXQtLM71dmdHO21hwmuf+PiD8FM9wO8aOYUHIHj+BtSwL
u+judesed0TTnHSXckGUtmCrly6CekpYt/4wzBFDQnMly+WUgIpzJu8e9IWTvdLQptTF+JprqMQW
oTuviq3Ma20w0FcfQRelqb4ILs4qS+/yqfcx7rUQ/vrRenGCp22pHwmp0enpCDuYg9iKM4+hgfCa
sVWdsdPr1YUcrBtvFjRrUdwKOCkMaGSQ+mD44QVQ+Kbl8wPJwMRiG/EbME3u30YGGj9eubzpsjcM
w1zzRZXvMAlNpU1KyezOGA8qO686wCVieLBQpEcNV7wiWcDJmOSUb4oE/gIVztlnuA8oxWvkd+yf
R6G9TbNHDMPNQl4V1Cuh9mpscQLLqoN0r7fQiwf/0cBLcwuSmWcbKZ3FaCXx4CibramMaJHy0hlA
HlBHmL7qNxVNvTI8hc6++0gRu2IXAgypl2uT2V826/WNkZ+xr/GqM0zaZt2/giG4Wzl9tM2IbXXY
8fVg7JARt4fJ6W2rLTTt3q+ZI0X5FP2uWzxmkF9tK38ZJpzRPWs6mOSoXM1FIsyk4k5VJgBa3gCx
41BD+tyk6iS+pIZjZ2yXMrQIXBS9SYF5AWPHZCLOQTxPVXDXuStMa1AEu+AUJM+jmkxu43zha2ui
PMGP27kWfDTtC6MVCwoAMro8W3ukcemjUwjnCwudUOKomxvJi5TfYihvJ+3KJVU2e5e1lQT5WV+o
mEmEF/0UkSiKt6RgQw8gDa2O4RsYLjbqR3g/3bNg3ljuucWBbjkYszHEDxYAVpZhdvDiuWvclORi
G4syO8uEGwpskuYddEW8Ezuw7sHYBO/Imh0XRWps2BFBmcNmiA9qtuzCHeoBMXrogpuIaRtOP1CZ
dPJy2LYI00OXQOiTPu0lXv+T1R5DgfS40Xcj0g4F3ASNoA8qo7ffC68ftC1f664rnljnoG3xghzm
hjFu1bKwof7TFz2RRvceglmF6N+UrUppGSfShWO3Mv39FvTvIAm3YOLCirhFRcd5Rb3zVCvNlZRb
cO7E21EKAnvyzlnggawRcsA69vE3O6TxVGYbVrF2skPObIlvq4A+EU/rO0/a4XGqL7JXEjSBgQbk
ahT/ONUii1PXPgU/GHOykegY/SdqFYzBL/475pPBxDX3TNJbBVsMNk9WkgVTGlAr47+WGgA2iOSJ
40yy7rZTjsbwBDvL66bWBx5p1XsHxSX+qxT/tHy/rsVHfwAZT14c4eWrQU4mCFkf+UAlTris0n0l
7PtZV08oDHzOGFKLLuIpwOgfvR4hoNQgjLMo1kt3Hr2NVQAR3fg+J2vnXWOq884cwue8WfUtqCwW
poMyzcHzEZOQUqWxZcbvpjfJiMZ8DrspDZxs3kQHM3nPo3uG1iU+DQBxe4yNgMyxbwL9kJpF+Yw6
q40+AM2zTT9hWkykkUzSKPrnSmMTXjP7ibcw+/16qsPRcIIbrMkCn2h7jSyymPl43c99A+99i0mk
OZfleclj0OEl3mPKogb3NpStiNDCmPqHFrzYnOC0xOyEJO/yBgjTwl5oO3QzFR80D+b81hHmcYwf
01vzjElikd7QJArOgy8R/s2cWLWeteDcSItyGPOq3WBTVBu+SluRtrD+i6OjvYMxmZiBlljvTDT1
XqQDFWdtucR1rxbW5UZkDDTMFNREa2QAHkRCJ5xkO9mh42bSU8sTeYOBRL2IYtRMmBPFb8iH0plb
3agkHWHY4iw7pmaDsxzeRPkPWwL5O8vIJEiAc4dYHklTrpEruW61KB98fNII/YFK4GE1uKWop6XG
QUkLN001qzSY5bs2PTXagzHsqSx4WSa2z8kM1JBBpqDN84M++qQtsQvTnD+2Hfk7vIbyhkGsrqFn
g4h9RcFzxDL0iiLtDyW1CUWHURwJ7CFLlBzp6Cki88A5jqmF6rJvVh10hejJM0cPIyVHo9y9dAik
UyqOtthK0SpmRPj7piR9x3W+3uBVP5plXppoXt4fTGunAKyGh2jkXvaHvL4vMnxVMZmXd39cdPxD
r9Y9b0U3REk0RIxqrtZ9GCh9SGBqf2j6HbECVbnAoxWprk8Eez51ssugzTtiYzYkKpUIaX+//A9C
Q54ZOwvFEAnUINPhaw8udb2WG0PCM8o4WmqkTu0DvNC0edPfhwbiFH1SuRsLDEeO1gLbL2646VYi
hKFF06bjcYxijQ5I3IbwRZpzGl9C/aRTHfboEVFJnqN4xh3YBqhMPMdYFDmQYmx6ZbS3xvAxm/3+
RD9hKf8+0TWru/L9vsN5qD8U6OOEbYTAt33T662J+aM6Zxsf3Dn8/ALhTAc5+Perj6/ry69pQjEl
4U/GjwQTPOvqE/JiN2kVo4r2PZu2xa7tI8xDj/UUOJgiNHBh3T+u+A1E+byiOmYDG6PF4hUYWZGm
5uplzhXFo64eh24ziEfCGHBbKf5CPn+4liyKkCl0rsU2I3/9WEqj8aw8avlK/WdBW5ndguiXPieE
dkLb/8eneR2aB14EXfGfq13tF2ZYN45VhtE+QWAnkWMu1kvTKeZ5cMjM8IjRS1NtRzOsINduNNy8
6UAkbKXxc5CDfZqb9OV//b7St8Ll6qaufuBe1dqiKLDzKXIcfJZlQsoEUIa6boZXtPLC3Wjrk+U7
NV3KEaA0sCVV4u8f2fed9PMmxkQ5SUMrIV/9Dq0uGK1medG+FDY62GQCe0O1UPW1CwV4J2jiZWIt
42aTdksHS9XP4wAfIH3TVlu/KBfIRaZsSlNLBFATyG7560v5YR3IoqzrLAPu8ZvzVtT2tVs4vKYh
X4VAwDJG9mR+ZBlMm9fQf/z9hfx0NfJx0UqbnCyKdfU+YstJRdlzwz2IsjnK3eBSYRdcsXkzgCa7
hHHC71f88eMcJSpQayVF+eYDZPVZJmSiHuzbkK6HKiOtT/KwFfODArnTj5EqDwe9uXTVzjBhYoI2
dF26EB1jwSgo8JjA9R+/39O3IuCzmkZprcPcGOORvq7OTOgcr/OVYLReAkl0tB0vQRbHT/H3C/20
Dcjify509boDX+5Uq5FYY3gfUF64O1++6cW5iK9Zef79WuO06GpDpUX4z7WuNgG/dTI1cLVg72AU
Zrxif2eOxWrwRwX117u7WtaaF0ZdW/HH4gdf1vsRcutnWAzCbfn9ef660FXvNfSKIHo1764KR5un
MqDY2A/DGteX/+1CV2M4KWusSmh4osZcMGqD0VbryyJaVvX0f7vQ1QEkyZlWsZUH+wBqyIDB0SJ0
PmTrpaj/x99o/Cz/GRd4Dbk5qcirC0dymz/jqONgVcwHVT/+94+kYVxIi4ptIWX19ZXUIKmcDLFH
uCmkE582duW4Kf7piqeNS+Xfz9tS6YA5UJmVqiRMfQ5T/3mmUGoG09A44xroaS5EBxm36rcEZcSY
ZsjiMkyGB1SBgRWunNSdhxkGXhZtC1Q4icAD4TMVww0xB3DxC6cJPNYcS0D31p4svcY5jP9f/oBx
wf+p80ubXwLnjAkcxpJVbthNfK6qW2kAW9KN5w7uhYyzUXpXdjduA8LTeVMvN9caHsXxuXeOaXj5
/WVf7ybjK1AMA69Mxsaqcu2oJpvNYKUhOXaadVtBGTO0Jyn5GMr3slh0f6XAfMM+uJqCDoKCmw5k
dKf8+tPG/WCSzNgH+9jbWupbUkI+MCrsaxDjh2sZuL6ScYixgFZ9b1l3N0HsLQS67AK2ttr+MVK9
3g2u7uaaK+LoDnY1AnfDli2CRQzVxa23qUf2r/5Xo/HDpwYTQ0ZUKY6T+esZo9GHAyl9rr/JyP3S
k+UoerQwlJW99ZDOTEBQrWIWBHwpUdC4t//1r8zVLYX8HfhU5jWvsAwKzYnJfdy38lFR3iTgJR/5
snSWOhfR0H+5VYzvVcKnT5axcDHRDHz9lT3Nz4peQq0VBmvD2lMnBtrTGP2oMXn6/cHU8Wi4WsL0
tET5SZiQKURifb2WIhae3KhtsO9GF/5h6Xjlys/BaBhEFpk2tdwnCYPu2sKV2H3MS5a2u4/hLwgV
QLj7HPQg9fCDTYzCkhShd/+S05eEqFLc+lLme1G6FyCA5iFCPwlJCtKN8imgHVQyDPle2vDZchwc
BSYyy793lgXGYcQnFEX80FES19rz708sjdvfb098dSZjFNT5wlDyxCCZyC3k5sSZiaVliV6oVCcW
2DDl718D48+Apm/XNRRLxxPHgBt3faRZIUy9oog2+pBMY2ZvqMlMJAaluYuAp5Xk2NbMCiTIvlDf
QnHrIbLxpGTt1cdOf4pS9GbtNBhuc+GiitDRtdkQ+rNAXGILK5QHLEAraabnqxyqmYCNrk7gYgFx
uZhp3TpMCVPVJn+8y59WpWyhTOSpDMb/V88khp6kNt5AQlNO0p3rTA3eW+6px5ZZd90umnBtwNGs
NXmSlsFNXLd/FHPfKtlxrcgW/vwaIARq6KvSp40yVR8Q3I37b1io0xwhg99tM92fODCYXFxDRONW
j59V69ZXb008uJsE8xIJ7432mLWYknR/kJi+ITHX93RVJUUNA1YSRoON65xLBGcV0JkK702Sb6No
rbJT93FxMaWX33+Nbzja9XWvfg2DZGsHEtg4w12LCkmVDLdCtMSZ/1jG8G+9FfybWEAivRUOaD0S
DceUcksLnKAXMMqPqCVOpp8mqGoL6TaB7qcAJEbCwjLhokf14vcbln76fLDoItBZ00cWx9WPV+hF
Slw9Gx2va9aK/WiCKvtHItzyBItZtpW6Y87aKHabbn3t6Y/L/7T50XZB8iJLRcXt+uqHUmMHG2zP
9/fyaC4gEKNOwBOUgMzw1l0rbQ25mPXSwqwxtqycaQyBcYDM1JSQmnGRw3PIVyXMAN8VFbpmhmuC
9sydDiIyllpCtwmE30Bec0L8czvGggrBBRqIc9GoqLthyjAvsiC1qi6xKNaBVAJbR6skSejsEIT3
3lPICk7xEIi7tzohBsmdCMGLy+BOUKxbr+oWhiMRlhmvKSkL69HpKlQq6qap74zuiSBHpm2IXswa
GBX+gKTMYLNswjRe1Q7uPjrJWDBO+xbLSEvbORJ+C+JDZcx9mvDYixaK3qLuJERo5BxQtPmyfuh9
bSEoDyUuHA07fh7g7xKQRJ+vDJyqiRqdOaUwtXKAOPmms2gf/UeK0MQEN0cvJrtr/j49Nf9bOzAg
DpV4oqJrE8I56z37/6TtwdRdfZoTDdRBCqbGRfaHw6xVYwKI/yS2llkKBcDJNoE71wYXC/uECF18
AYd4GWj6JdWzbUo71GJzZkTe0lNObY69++iFxislT3euIjhKTGUiJtJU7sUbN7kd/5ZpvRbx0pP/
aJ2+uTixOpmQWJZFbC6hMdcfu1jITkqkvf9pKF4GH25EUJprrWpD2upuhhY0YgpZ+cKEOlVOIMyd
fere2k3mCiTD0lXWLTYtAm62f6yDawBivLPRV0oDDlBxk7g6EY1U0xwvjogTke7QmU9MknmT2Ht0
0SBgZwHAjv+QY63MwpoXBZkMCDZ1vJQYvdBWBP2h805Ce1MiDvzjzn44q7kz0msl8MjvMqioq+sR
Yfb3bAwWeCyAVUHBwdfU1tpoAs2iofxiZfx+4Z8Oa4woRjM/6mz2iKudSZKFRFMSx9t3QU82z5tE
YJWIe4OMTSROTnaNsjSvsjlfPCMAi0wvoCjMg6GPo70z3b3EjMvICgJbkAgibgsYglc6piw5vzRB
KKNtuOkVh0DYHDyIe1WAQ4v23rNluPmjribrpLnHuSlWt78/2g8Niwr8SX+o4BlCRfu14JN71VW0
xvD2gCwtMWKfy52eytDuI//u92v9tMF/udhVdZn3Q9JW6XgxCMcEnmPs+VBYT6x8yFNCv7fKO9Y2
+uT1nxie9ENlq1p8zzjIG8YIMH990FpSW8owwdtX8qbMJ0ZwS466mZHOlM47ZVuL0EAkxMuE5wSv
sbrSEFX9/vg/rat/7+BqXUVxMQhWRUyPkD3ExgMY4hiHYNwJ8QeJ7Bwbv1/up7pDpQsXR+sZfuHP
f/5PO+6KUsmMho9WLTdaM3qJx1TQXvtKI0hJ23gG3Ku/fuKxqLgqa79c9Oo1x3HT5aNH/L4qYZIr
h3zQpwJkl8J/dXtl1vuHRDcg0tz2HdmczTlJXwoIDUU+6iH+WLY/vvB/XsDV59YaihFJjvX5AkJh
Rx3BC6eyH+3b0+3fL/zn60GkFnEogIF6tUsEnRs1+Gz6Y6OWMZamKChTrGkXjUgGlICqyiFEzc0X
rDKv3BmFsZPLbVckU5N8wBI/2xJmWQOB9Pcv4RNCv/pRNJGda6SnGmAF443/8yWYnlKpuseL8Eba
FaiIbmIK1VtobmCvYHozwPnXjK1MXCA/TRCiQ4z5QuKz5L/J3mduXYLujzTtJDGxZ8OVW4//OBF/
2IlwCR0PHySuCOSvWBSinmlpqg7ennf2/8BEliUAu9JeGv0PqEL+YTf4hExM+vfx1xpv5p830gaZ
lMhx7eFBdwkhVg7GukfMbOoM6Z8G1afx0nDXWw7iNsvviWob6hLV2T4z82mPdaoLqxM7+cQSYJTY
OPfjCILOXhZmv/903waAvA8caxUwYxqb0fHx643mspj1niF6+9S/p/n3ix3lkwKvkkYael+VviMg
ctJ7GUnTn3kPP/4kOvDSJ/iAjdXXi0uZ5TZGm3l7gtdViMHuO5cUiAQOEfP8cRD9tEFrDMj+/8Wu
njTI3cbTKy4mpncxLEXx0GT7HDtEbD5xP+DKtbCF1mmwgtkv/4TuftovWRqSRk0GTAn54OppOwqA
Um69cRpmlOaSj5CMEz5CNugQCuZ4LP0JA489xfXShOgAbZ2WVbc+ZTz/fIjyoJaMOjJ/UwXYRILU
aTBPUgjVHxgfKuwdtVchgXO2WQO9INSmmb718ZVLMYgcEzZ7xDcWFLNKJaAqhWRzV6ngCQwziWQF
J7DUdaaKbHmPHuscId6kCIolu89ordSLZwei7kSG0+W5MkI8ZWooxDtAdmmN90DfCdh+gju4jb4A
C3fhNXZIQYZm6yRPveZPVH9WigkGbItUxMe5PeodGXQGDowuGGzxobjPKcTTuHkWG8JYyPp8LdsP
R/T/j7PzWq7b2Lr1E6EKOdxy5UguSqQk3qAoiUTOGU9/vube9ZsE1yFq2+WyZanMBhrdM445xje0
6yMZlta42tSSw5gCjSbrMnN7xAH9tLuUsthf6Ng+zc1bvKusE++LM9Xi4bMR9sEX3j5AdCwGi96t
OEeS9+frda84AkPRTJWzrDN3OW0tW1pexZqTEOcwNO6q3zlJosHbPObqLxMNy9nJ+StelwWpubCo
AjmO+PN3p0jMYmRNH/misWTpf10IQIluiDDMEELD9DcRskrkyddK4H4wxofAOyj9SfHmYo5rdvX9
g0z6J3Eoe37aoVdhJmfhAgnwFELmjGkDPcn2vRYwPHn2NaZf4d8jypOzp2KuCH8tzjQUPJ6iQBJk
fRJSAeivlorseMIRO9hmG8RV6m7g96CJKDOOZzP2bWV3mM567kZf/fZCvIWyNFNjb1WZd58iKXIv
61yqoqSYLdTHXQ6sqrm13Z0rwzPP0Nz/3MIUPgKg1P8tOTFcqNQ0HvMAgDVRBeoYIYY2tr+nPSKb
VP++f322r3okBuJsGykwWXCQfTxr0kDXo/UhYXOTV+GU8H9h5C7KbgM4pCkZ71F/Ba0jrhdmGkmo
mfWvnHVHheCQAEuDH3BK5N60nZ7XIa6bxWvqQXFxkZPXytTWMox2TFYnOqKjCBCDxCzjYmHrf4PE
O9vSgw2y9uuHeeszTAzM+4eZQj+NzLSquKr9WygEGULxunu/hP3WPHjB1kcx2Aopp8jrHn3a9p4Q
SshktepFgvuJhhZRKOmqMauYdMXs8VQ04ChjgcV6A6y+O4OxoxWOamL2WlQqa0SYq0fOPkew7qFu
6g/i9serXP759W58bgC93TnmTWEIs5UpOWlv17E7top0xoGa422t33LdaN1By/71Qp/v2IeF3mbO
371f4Jp1ayeydBbSZEJrPWHcl3PIQE+3AiLx9Wozr6VNoqA0J6ymxMbIvLsmSwZ6gupaav2Ele3r
hcQ9/XiYPr7WJALSKQGm/cj+qdmjPt7KiBUjPp2+OgKT/fVSczs4yUUL3XUSy2UHAd1QFhvGfUUZ
PGtO5IZdjp1KZyLuK2ZDvJzBbJyOeB3N6I9mI+5JQaBuk87ZeILSGQ6j1tOp2RxAMqvmTjjkXPph
QZ8D+mnWRF79hnTQqN4wmwhU++PqWaSoDSLm0hkHGXggaYVU7YnW4ppi4L/YWlPTmbyG5+tTYc9v
ugr/w4vayZnjSdcdQJXbfhdtL6nb1Q9fL3f1zXD8NN6pa2jTTmgshzRyDA5NXXzP4j+Kv+aCa/1p
voIyRZTSVgFaic03DIHKdSZBRqBavqPl3IMet6Y7EG0OJ5YLrD8pvFiyEAuNN1k0lxeIozi9Fe+X
FRvw7rIPmZo7dSZeUD1qzu8xOcJpJ6hQX0KMPUamceB179G5h51kztu95VfT1ZkUFprP8ltS/3H1
cuijxK4d6ZwwTmlAK7bV5Y1ZPI6ASFHugKf4WEU/lPA4lhd//IY4XSBEyRd6+RPp7rT4Y+aA+GVz
4TMpY0hCVxQCC2PtZJuYcN3fVui36N9cfZc0c57y2tHQSC7AJOhQEU8b8lVXa5Xkc+jHfg3sEBSn
7X4LIelc7BTvaGRMGd4qwc5h4kzbF+2BtsUwLr8+nlfq3OSvrA+WW5cdxAs/bmCmK608OqV0Ftg+
nbqfQJI6AfyiTkcNAkh8c4eHtACRAe8CRADZLvw2xorgQQrJSaAAMSCWEcqgM4/2OfcSqTX8AmSd
KtZnYthrWU0dtcgxghnUeyNU2lAYwftfErgaPZa++tYzLzkoxaku8ef4bvEkYXRoh3Dx9cPYn8Oa
jw8z2SfH66VBlgqcZ/dtSL4l3vegODAoq/bw1+QPVZhCDvJqIsLd6/W3HHKlxkUOaFfSCOnplbhQ
K2pM5ORZu+gNYqIUUlSZDBGWkqrtF6ak7MPKPrqvjRh0L+7KyicEYBZEK9ZSViOu8ODrL9qoLQZb
ue9pR6sMW8VMsDQusBmrOiHGukgJ35WIoZSAtBQKwRAa40hljrM40RSGW/s5Gn3m6F7apl2aFqRJ
fsva31utPWm8CqkJ3dZ48SLr0nYAQGxUR8++r3rQ1QwiROn3glaZQRNsSKBByR97aH3knYO6oFvB
FYv6X7F2EnplRgl93W8p/q34j19/iyuYAL4FAHLTBsiO7Zl8i8gfc8e1E+kcMGpRCNHJgfZbxxQh
VReK4xSJEcGkA6DOHclrIYAmCoiGQz2ePvrH2zIMoW8OVfgWQmHvCDfkcSXr0Qqs/ZF2ByldwxRt
xlgVj9IlTNlxYB27WqpJt+qM58KZibWsz8Ekm2EhN2JZQqHOmtjfNAzqILG4JQzg8DB9vo/lI8G+
s1PVi+3eadYpsflU0DhCpgA5oBRQGoBYC6YT+Zcjr81sZ4cKnPpLL6AfeECsT3PvqenZaErHaLf8
GPu/EuwP7HOgbrUaWNajUf2ok5Pm/LKrJyUCOYL4jL6jRbsZtD82rIDpiH7jc+fcGtG3JjhY7srV
/xJsAhXXtWeUeJtcvinM1wq414DzPRr2MkmAsh9wwtUdN2NM9sQZ9Wy//9qGQQ+DoCa0IUBpJpFO
BAyc4cmUSCfcMiuLtJOKhAqzeMzawCwmw4zJbt3PnNlrEd37VcWfv3OTvZ74Tu5yZtlho9hBeBqG
qwBObuNnUh8dJjwLwqoHv7mz1F2Wn3L7rIZHMoFx3ATOv3E9pN6UmzU8zyfMUk7DU207nwgdMmiL
6Uwzr5nbOWlGuaAIQ88lauyF95f6JUFDn3wbq2CZtXvSoa6fCz0/FyUIOkHTwIRjAU+ZfpCa6oMZ
Sop7rkrGrv0lJ04N/gbua8vcBg7QT1d9faQY4Ok7O7jtO2c183GuGXc6l4hHM4oFaGxyJAxADVUd
jtKZsF5N9grK398ziLAoDKFSR5ZUFMZNwLg0cMciu3gOMu1wyM0nz9eCKa4zbFwWFBXEix9PSaCb
hQVWzj0r1kPa/HTIiDv6cZRUgQhzVTAfhgYZZLa1kMmbKw9dC0jerz6JwkPNtBUrNt23HMDU/6rt
Ftcf0aefL6zyItO4De1q6w1hpQP///iiMLa78JHlLjNif4rib+JvEatWGS8nyPn6416pAYi69T9L
TQyk31SZqyP/fR7t05IxCoLUCHpqtHIL/G6fNcuxQHtw/ENlNQCflXr9qg/hJ68fEvV3TBg0Im/y
9UNdswamArSAXjlAqCl83q4HMyhHXh9TkFv3AK2I1GHXsbTvs1t9zWe9X2viLbUyN7vKT1wEfE/t
+OiAteJNRSKZneQsmgmUPg2tkIYw4EWNk8IGY0JT56yZpe0WPbcZCtCKKgMQ7eJohmfMawBkw96l
8UpV7hs4GqzVQGFKmwGfalcuEUGBRnwgc53lacpleqOdxPbonmvplO8yyDwxuzxNFu/xZ2295xD0
0O6ga/xDlh/TrZT/ruTXwt0nyS8bXoX23ix+YfcaZ+1L29DeoLlsJxFwww2ZhPyEeG6hzpyIawn4
h6eeRLt6gWCAofeuqM7IxR/cdlE+eP5eBVAChX79s3OZKD9K8JK4c9/sigWmr0KMTUEKl/BprssK
6qIb+GYxksX5wZM3mbaR1bWMlwrWsI16xS27AtlV2q2MYKbY8WnESBwZwcuDeDg1sU+Bvlk1opKo
vt2GsGO8vmW0N4M48CQGhF3mMe+CGzdFzb65EN5xbsH7jPEqDn/yn2Z/5x58n0qF9zCbYF4xiYqp
MXYjw9JmKm+CP+/ctl70QaH1DQYZWC3tYQ+CTRDt1aklzPvaJlwBR7IN79aahAijp2hZ2LJWqR4R
Z3JvYc0wHnHHLGrfxNGPUjoKjJhIx5i5A7kmvcp+Dmry99dPcvWldWacgMlTJ3yD27x76cQ08soe
sRgkHADVAKwiJ2Y1v2d396qxYDxXEEJBhGdqIgV8txJQULsNm9I904s3LXG86Hq1D7L3k9YandRc
ee4Zl6fOJuqHqPuuBGAc9c6Zvb/ScBbtgH8eZOIk1HhEtqmo34ykp2+G7DxW257x/3HLL7J4FUhb
VYI1DnqAFRLjWDNupaXsabfm5oH8DG1W2lVmfMFkfP05rjgLng2QuSjQkfIIe/duk1y78sGnskk4
C6Y0CEr4IiByYvU7s9OzGcWVTq/Yi3/Wm4QBCZrzaTCynvgagRMzKcKbg0ylWaWQU/lQqNkgqXwt
2dPCGPRu0wNJnA0M5957cjiqGv0xx+c5KApyKDBMZCC1eQmJWflS8zfw6rl/9+KToITybp6EMpEC
s2b/KfDilelPzJZ33/ALk/CHLSZjYw6HY69PfDIIcndoaT2d20CGVRB8PmJeIxpOiBxpBaQj0Xdq
5gyEtC8+LDqeVUJiDu/XrrfPgbdBkx2KXR2NnnJvm7cwPIbZCCUx7awQeqtcWWbjn68P4ZWmHacC
j26Lewp3xORUWHrYWZKMUSDpFmR646YFoYlFjuzfv8xqMzC+jdbo/zpy/OYb3i07OQReFjROkKQ4
8/5ALJEhE0A0rICGM+l3mzN2QLlSRCUJoR/r6I5qMGHx8a6FpZ5Gihe65wZaMXOt1CsVzLm7In+l
HoicnOksv97YK+EZ5L/8BZ86VvATgiRy0sCr2dcRbTjrHuwRxhYfE4Z7fP3Xa6lit6bnDluLMosY
q/6UagVKluRO5btnxgxi+9ZGMLE+imneqBX53bFRD3DOS6j+hKvOfY2Zeuv7m8p9BmhjxcsEFpNg
V9ZnTSaLP9ZRu1cCY/X1Q17/Bkio2g4fwvmUjWVKXFdEI84ZfHKg/RLTd/WBXISmKZdRYEsQ//h6
zSsQLBJQarBvs/Ts0OTqtw0Bh2FLzlke0CsUKXlbbAPY55S90R8IG3FGEkI0MXqVUBJkB3n4Fro/
RvxEsve1dR2epfqWAPHr57pW6vrwXBO/hHCTr1tAVt8aI85ZLc5E09RfaAUBxSqhGUuWETW4mWWv
WcL32zFJiIPSN5SwZDuGfoUCpqecCuaN8ALRnpGVMIX7f2sZezJjFSbBYoWF9Jo7jtPMc1wLTIWV
RI5F5iBM7aStaBAO+KNDbw80KhXqjAIrVS7gGgTvtSMChMiBhUq3Fp71Z5ThcSxnBg+uXlCHOTL0
xfDBU76ToYgyzRgwCbn3bKuUwA6UR0Q4wkk09LuZNxaW/9MNfbfa5IObWWHIg8QNBRVKBaDMLjLz
CZgE2Gj97qF3CtFFYf6g/zdHzWbaydSJMrAQkysgFRXAOhCAAB8RRKCHJGYUgMXAIlbGgPcFy4MG
m286c/c08YMnrwyLhQYOCAoASpkTZKFTVmNkeIbD0R7h/kELr/qbQMPS1X90n2TtT9Pe427wcEW8
SqNffrIaFynisHQgoq2nHmFnTdwLhecQpdUKTopTkjzZJdJewQkIMSNsN5l+68von2SXWEeLo7j4
gTXnO66+B403DhvVBoYfP/qOJilSzXdq52wTp7Z8ryjP19jzznXWDuQ+npXtdYnJDKSrR7M9ZcYj
96b0o7XmoDGY1v/CkFKq/ueBJrc4LBKt9dLqzXhwnFpvM2qP1BkZ30irGJbHxWwj9+oe2BSkKUSD
QpEn35LMgVaMWBKMBaQABO6aepLruVtyxS6osi3yE4wDVAwTN53K8BxEYybsApVKwebHiGd+IDTu
vG+iAu+KIWp3J0aMhxEBLC9Ydfb3r+/qFcPw4SHEQ76Lyw09yQMv4F01VJAqCINo0yvNWhds98Pz
bNB4zRdQnBRD3HTrdAKxj+vJmSJLrhk6otPK3QQpx0FcKtFPgMCi/WZHpyqEOc+5//o9ryUEqsI4
L7EYuF/nLTR896Khmqqpq/uOqCB56WtkyEuFwhEpCBpLjdEt0rbcgNcSDxEjPCQzXzTzCFcCFxVH
aFAWJS6gTPvx3Vu1suzQ4xEIzX1IJUdbWruVuigoDxAjQMGcdi+iX+WgTRNpNUo05jZyYPidg2Z8
4tx3GDUhbjcwlGJkf1oSiFOjLAxDMs+98mLBIGb3yGSpe1Q/quZZj74Z6HZJ1m9LfYV1W4HjEP0O
tz0VEVcPI7YB9wS2QYPdzb8lmWyBlI+k9gcyzA7GfBWNIsIsAwYKxngOfXmgNqWpt2p7iGG/Tv9K
8omWOq0UCbbE5FVMXOmolDFWzVxPtKVIY+Tr0F65yYHplbbfwKwneXsKblZ9aoZqpRYbhBA6CCHK
tR9tPHs/GCcrO1F4MrSzpv0Y7aMCHYW6m58/+PwdATyxZxSaNEqf07FavbKUIik9UqxQFNYaa9k7
AsmLfF+ONkADmPcQjwsX9qZ4xYPzrF+fpCve5uMTTKx04sPdSycXoxjuZXcFpSizSVxZ7xnvEz21
f8IQtT/zJXsoHkx4/hqMB+TeFZ7vGSE/54JET3MHnXfwM0JB5yVFY/BOumMIWvvlfI+N5dfP+4k3
G+Ydmd6eajNaA2HfFIFsZL4zSr7lnLue/OMYG/ea++wIUeAL0bruPxIbNMFDn53BPEEGxLgCOYrc
z6lLvhFRfHTTHx9kcgXt3Id6IzCdc2jfjhQ/7OyODuMA0Eq/JM5B1EjUQ61v4hzurmPXfcsHeCYf
CJTldmMabOavZJwzTcLQTx8KShwFUguUhJRp5bIsraFwTRyBmaB7Id2UzQ4Gbwv+3qKHEPkVNm8N
muhLhAxYU8+kU58kJ8S3eb/6xMFylLU8M1LnnORnmTozooWqspOIkdaZf3LjHRAF2fqpA56QlYAk
AekR837wd9B7GOc+/Ba7d12zq4I7T9ooOr/5mMFKAbl0Bvl2/c2WzybQyOZiNpsGxRVZJCTUoetv
/lzV/Er1kXcRw71iAouqxMSlWmnj+XlYEIVVz2ADtKWMuhg8pwyFAiuwvwcwfSB6l61q9af9A0Ih
mmY3NeSO0CbOHHlxkj59VAeWEtqBBjityaN4Uu5kuo1j1aVjnt6q2cHyDom/w9tZw4lp0mJcD/or
QASlWWLgvl6eZP/K+mB2BXegShVAnxRiS9VoczuTEDYmRe6fFO+ZBkJSrJMA9Kq/G80RGlUP3ZBL
qx/THP7x4W1wNwZYZKQg19FfHRE8i/qVOt7HTNwCu/K8XwyASCMUo5DBhfeojDZ/ynRNC1odbgGJ
VNuaBh8cDsaGux2FP7vuVlPuCGtka8lsp4lna7SDIrjQZA4IUqAJfPXGHaW5zAa9FB8r664IsFbu
TefexeWOdCXiPFq/e8yTdZuStHAF8Q1qtgWA5hZrF/42oH20Nbi/cXJ09W/Viy0CqPY0FijL+2c/
uneKfW7uOwkSc97jLvW+i2PpLdHZ8fdUp1001tL2Meo3TFgt1fieQ22bRxACQbShpe31O7l68fzv
tgdyxgNbC6HuNlI2YBYsxMnMDYltyPhlv6/1X5V3p0p7kqzB+zsMP8VvwtNuQ3tl3FXufdKy7RsM
DZGso++aeo01TAWZcgkn+5YChQiykSPO/FfKt5RwqNfiHl0EROE1dx4L+YCXKZCURI6y2nGMcIf8
2qNV5W0AAMTDFhdKbExVOsoFCiFxAMNspfjRk77b1gVlyujCgJrj/c2771r8m+GNmyjfoltFMVi1
Hugl6S1sGA8UaPmdAR72yrtX8Hdb54V/JExM/8nKPckL8/yZxselE3m2sFny0e+2PhoAJBD0YUC4
NDvN2mD3A4fptHtw6zRhJG1fK5T8ghWRggmztLqh+kx7vu62VkR4dojqfQCIwlsLcFa3k4o7VI9T
444Hxq+Ku8OUpbvi/0UD3I0eoGtiS/iEjLG7GdWhDSck1H/00YGfbNgCldz6J0+q1izGmLN7AC5n
me2C7WLrWnWD1x68TZJCFLSzYdKPHn3zJDDGFbnagyLZN8CaGZcus3BjJ+qG8Fm0smtpiwA8QRAN
OsAnzLVWfG/jnAeXHlPZrTVY7oKnCvZ9Vb3lXfJmWXYn8L3WLDhEeP93psdWHVqXTFKZGugQ2A4n
+YvnaFriUwVmjB7a2dzYFXV8Y3fPPGkHd3i1kX7Y3S4cGdDfxTCv85N2b6M68UM6zMxHTuPu/zwM
JSkmnjQyHWtiB2NVqX1dzqNjU1nQBl+4bEH0u87HJXNEYk4iB6qBBkpEZ7C7hOG5jGf8qzkxxf99
BDF5LICl9MDYr3ehf66VcjP0QXiMQuBfoNjiVVFjeXtkRrtDa9+nrbwoh3yLqak7kw9UML/yo8Ai
VqZ+UwTt1mn/KumpM596X0OU3t/IPWonhcYIDBCkXuMQR8teuzfSteoue0SpmKVaKPKrmSLnXDOc
ypCUlN35vKkCDs321VNqD/dj9reOixvLvGg+wVlEESD9XTTyjYN+R9f6qIqlu9LP13EMEUT2Uobe
jT2chubBrrYwRN0wHLJnThJuZhQZenU/VOWMJ3ubxf90nMQo/H+3bxJsqo2SmcEAC3wj78XkmNRl
y849JxKmyoyOYffDdO21bKP4UN5bZrqqtQcnp+tEBsDEILoWvfUrUNBeHpWdR+3HgttC1la2cS5y
RAVLMCo4AziLUZQPBmkZdxbCG0gUoffnLcL6WHn+gXyM4nyHJMFr0Fz0GgG3ZYbSY1OfigZCZg89
7ersMxvi1yur3yQJ4iM4+9kTPeno/Oc04VNJzxlBoNrz8TQlVmdYvbhdbAfKHEpX3bS9c5D0E3SF
dQnsVm/XX3vzad/i05qTS+SnQ17KaHQcMTiA46QIkhC/eII/0+VoITjjNtm20xC1zs2tjSbz1+vP
vfIkatYamOSKyEEHAO0SbyuZ7rKwH1hWNk5hq1FUnQlKr1ow0aLRKOVB8iMysHc3NjWSrDECbiy0
MgzvFUZxMxp7uGLCuJgrME2gdP/d23/WmlgH22u7UmL44ohxKkLYWE7UJex+w4VVEu4T8gxwr3Bv
v97TTxHa28ImA4NiVEFkRhMzbQ+55CdhHR4rBB3HbLwUULEMvzqhvAdNd/jcxxcBx1SYYCyF3t9r
5WgroOEVSV6cxCvLurTg/LKEEAaWu5hOUuJVO1Xw/rSvzCPsI8vYBI289XzpUZOjJRcJXSIIP4dk
pxfEW7Dh4vP9fdfE29KODiGtPIk+mGRIi1FViWr8A9z3f0zmMDuJVBZJsRTJ7QjxFde2Aflt4o6I
1nGXYVyvmkQmukXtE9mVGAEUMVga8ck8tFnkLvveIsbsVXeZhFxiIq+q8HeTa39NZGPNbh84Dx6Z
bDAUCzW9FNGTR7eqqekYDtpWLQ76ih7yTYgmTtOezGI9Iq+gV1DIJhc7kL77WL7BrRdpCJ9FI91g
hay2WMFrt6kTWTA0DRQdMmlttOHa7EZg2AQb9Z1jPjA8UXSnGip2BSzP8OKMxUtBbEo42AFtltsa
8ox8IZyWREyZdkiyQFKbp2tzISEpXj51h1BbeO5d3cKQxQBrYaMcfrC0o2eiwYaWcpY9Yxl7xB8T
jlOaIZMtO7wQci18PjNBGoznjqMXzwoWERTrpXzDTW/5Pqn9EiVCF5eZeuQHDRIxgzA6lO7C4Hv4
g8bK0q+H3ei6S/ivoHviUq0CEwkXmBgUpGAhn/EsRCScJREkf+6NLymLUnoWb+cmFyd41BTGgY6N
uRkLtFfxX530FKq/LdjETUro2WvZ/bK4DOXwoKPPJyyQ+J/hcjIjFeqak2ZrqzB/BcoLG1BF+Zsa
UbYUpgk5jpA2ZO5TLQrOnOtWM2/Gnqqf9WgwBazHOWIEj7IOGZN0kfJyVwyE71DDRy+a/CTOUJhu
6mBvOCi6y6+BVm6YlHC8ZwGO1sg7GUy2JOYPnNOYg6WHxyzI7lxEPTPj1kyVBSRVKzPtf5oli0od
dPac8vKhgJ0g7+q1G6EPxX0KonQlVzTGNh6Twha0VNHgHGL3tfdeKyS9NU6xjxhoVowMO/9QYM2l
wSk2rEPcWLOWzehD1XJopXwhNsejlFdnrw2y55b7qgQXEyuCCZWQBzDSo37fNIgeUYXgE9jyj7b5
I0doBEgvFepE1ebtoEgPwbOdHuxiY8bxSx63ays8w9WHz5mJ1Ka1kU/2aFKadZOem17iZHzngWqW
UCPQx4e6ew3Hjg4G9OqatKWOVPe/EzGI8tAPmwibM3hos0PFx1d3IwVBjgD1onHGXP5/ns5i3pkw
hOmgidu1FAuAV2IGR0kuUFy9USBlpGheQ47lVk9icLy/xM7SPObjEzEBoRqcY5Ru+G1OvQk9GRok
HLOvrfikfP6fPdMEEb2YN2MU66OjajzHV60hDY6dsrHSE7dcsDkwfFI9zVJxXvPCqCj+31oTR+Wr
0VgPahgc23FcuspFz5xFFq1wjHWAQigHrstnzsS0jf3f96N64RhYDbzUx/cz1MGnNqIxImItuD2L
sZKgtfkReAbTCR5upiIcvEiqMvO5r++rxXCcIN78hKbrpSpH/k8Jjgqsje4JN4ODwAoA3/bmIoCr
+wp8F05BmC9BTXx8RyUOyyHus+BYaRdsrY2VSaQNFzdq+hvOkdHN7OoUOfO2qw7cnoAzTLD7U7hE
Pphtht5KdHSx+QWADECeaqFthHvwinJnjPWN22wk/7VHjEk/4Rl9FPMG1NF9jF/bQm3T3UjoSWKY
s9bdavlD6FqH2lFXOuWsFtOego7wB3/7v593YBeGDI26AcxycgsxpnJimkl0tMsYXQlIISS4WvRN
BfEBgFWE0S7/YkHGKQXfLXTFU1R7w7YQnnHoQ/WV7wPjQBSeDemusnA+tT8T6E6xfP/5MqDoFU0B
vEGv5uNZqGWr4DVk/wiZg0GlqUEmTz1kDzXlmQGnXsLjUgw/XEMkqw114iBcGMnz1+98LfpF1VIn
x5AJD9/GuN5Fv7gyKMBIKI+Upt3qkdpRhii48tTZ//vmagD1hYYO/3KmzTg1kzy76EaUEpGsaaJV
jZJJU9AcwHcBivj29WtduWca5X8CAYV4lz7Ax72N4Vq3ETYkiYn3qfdUkrXBkpErDHjuRXAw7zSm
3UbxOVmS6gNV0Dc6t49LDqkHz3bLeKyp7HX1JMIoDYDZdzwCZ6juGQ4O/qZzDKFXvp+majZj8VRa
uCoTQy1Veu2pBas6VBra5q4F7mudMoSEPRTav97Ua2sZgggKHhABapskEWmndAo8vdHRGKGSLVER
8xFQS1dsa0Xx++vFrn3B94tNIgS7q/TAbFhMRU6duCT8kbS/DBdG5HNYI3z5b4pHTKr983aTIyMF
vRRLXYQAUbVv2ucmgz6x3eP0lJQAhaA5gzA0ltOlE++7+CI3I8CEWWT5FWekGaC4YL8GUfKJv650
29KtNCkUp6ihXmYYOHfg7Jq7z3Mg+TyDQyTJ/JmpQDjWvRDttcm969TH3CIU16lL3n/9Ja4Zqg/P
NNmZPo9cp4x5JsGV42vyd1yIJcScEvvs4BjC1l7aVGBq/5QVUPEWC5FbqHT8KMl8/Sxv2fikQMSz
6BocBRB2oIvz8ZaFRuiUo8GxcOxnncYnDhu7KanE+9pDzsCVli678EUybtsyWkTdTm1pVZKiFQbY
LwuRwOQnf9cM5Q/pcxFhUod4EcB7NZiILpnkPSpynwqcQxL1L0PbNMlw7uRu0SbIFRNUi/Q3d/Y6
NEKt3d2I7KYhM67Mk6FuGkgcy43h025MLmm8z7MfWv5SaQ9p3sNTX+28oVgB61+IXfp6a65eGI1+
P1TtFqGbuL3vLDnaL62RNjZfiSHYOF2sbffVpbnC7bRI2F6/Xu1arRUfCdgd1WmimWmM7LsDzDCy
Hh4pEpBnZUQXWfajb/Zy/WSxTXF/X8VoPxLZp2FJzYFEdMZ3XStVaQRtBr0n0AX86+MrGxExo1V3
/pHyAxkv4bfnoV7l/yp8Mdm7T6NVpz6oJKt9OrP2dAbjzdzTa3NgXAPYQBX849pV2NRpPabhMVdM
ShunFNBURJZW2XdufZs8iKNUlCdOg5O8DlG14Xms+DftBRV6UTaImEkUCeR9HqIhOXdn3xggPl2U
d8+nfXw+qQnlwGrb6KggJZf62IzgPtEGCsfGlspPnmRLxXt0Ob0aSuDqGKDart2k0sHP1dUIQpoS
XBK9CJZus3YATjc3pv5NxRbmpkkTMzv0g76Dud0nI5ZaFMIte22m9xFl7yqEJNe3GJt+TIZg4UfF
OvO+Ffpb7UFsktgsalIrtb8QaMnSK8UEkU470kPHNQUk0th3laIeme+7UUn4KhCEVDZEbUdSuo2I
ZRP4uEVWFopaR75PFURlqD5kwwhPI+hjskU7P9EZRKs4c6F6ha8woB6id+4iK19VLmLqEnXBh9aR
X0bP4ofxX6F1EfmNHPzWqQ7lAHUI/YIupN+08YiMKQ6IOCK4cMPJ/xJRcEHDHB9fKs8twn+UI/jq
fZws/R6ANyLqZcoXwEQEELpS12xAkSTLLk5XrpPvdEjnRRHfp87S+fbCiJH+81+h6zUpgHe8EsWv
tSoVR6t1Fys7GFY2PzTWHm1973hMAadPBO0xQbJorLjpuOS0yZq/sGj1tcoTzSEZH4rhhAiNsUzz
xfae8GBl+FtU8E2LSWUPGdSLCDBD97VEedSPzWXE0m2/szo62BTJW+idKVNlzzE0zhRXKvSCTOpw
DNu2kbqw7kyHRj7nScTngVbcU8kIeadIcaDHl9YWNAgSha55p3DVZ7476hMzEOqVX0aKyVV0TlTJ
5fDRoSytUjEUtHrKcsbyiZv91c2axO2DagHtsg0MbbPXqX8a1oXYUiRNHB1OBPm4KOE6NHpkY84B
zr3rJN5TRrdhFLTxRbwu6PDo63AaXWUE7BoualubedurMR9SVrRkqB2DjfxoRiKqh3kRdqEgoIcS
C5o+klWqHW04UxsXD/5pV0nBCXpM4LzaJN7LkjqQnZiFFP85c9Ot54JhTy+zpadrL2QyugeoCrZq
+Ow+vlAxQDJVKYR5UrUicqDsyv6R7cxm3te+FDEczUiIxUj3JwtZTk6BfJQCcUxEFMk8pIgc8z0V
UDjnZw6lMOfT7Xu/mniad97fyyQGrGHiR1XsSaPMB8Ni14fUU+8y5SBoEgdBVEGtMCblChdd8zjz
ANf2lQk43pehMENxJq/bjQUqzgP+sMgf6W4YMQNO+Al1oy2divblTfAApDeodvG5rjIq7wMpxGb2
807HQt/88vvnmGxEmVZFX9VCnaAQpQ6Ki3W5wd5TuIOBEjw+3I7EYx6Qh39ToWMq5Z89mFwWpalV
PUfZRLSSzBG+czAhUO9T1xHGlxR+Zs+v3Zl/1kOP7+NHL7w4iJOe9ZoWyGJyMajH5MVeBi9dNU+g
p0W3nfqMlRdb4dOy5CLp4cojRhZt6JmnETf00xGEH9JhfBx82bTH1Fr2YMVGGB3faD8D+h1PtIbK
ob7JHLrb5Qbfws7X9tzRu2aQKd+BtgONT/A8sf8dclBxPCJSZNV7W33Sgxcnspj5WtEqKDL663SF
mEDlCebvnfjZn16acStAtoLvdDq9bTaFRyH7P2sTPAhBDqYR1p3kbnAKcnXhwtMGABZG55kSPFPS
xZyq5rV6NfUjHUgfuAcBOf54DlKjcZs6dlAJeVPG8McXp9lQVSpVINa3lncvCCNN6uSJ+ooYOQRU
S/FJRFyeJq8UroWPHj11kZDNfX0q7Ksfx6IOQ9cRGPbbs78zTI0r5X3l0F4FsHFQ6Dm4wJ+B6oa+
CIERiaYl77r2rZecObC4zy69N8JnNa5WBrFnMTyQjLv1CEz7ISfOEjssuoENHTmRZ5Bh5b660Z3+
IGPsTBv58jtN28TlC5iXqL/nA8D9mnenNPKWKf1yAgNhjAPRmiOtJ3ZqgrOU/LSkg0kAFSgpsC3r
vkvROgcDrKJK0yn7aqhXSWdeWJcxfdqkkbywUL0Qv5ZMpo4RQR4e1PY1aQ0onyIGDnW6ceVC3EYP
dmzvXgSqZragJFWQHPShtHGtmzImHI5WcqjM3MdrBtkWlAKA0G2Z4/nxUORjXAkwCuX0eMVxoGNA
o1mUTshUv/7GU8jtm819v5SwU+++cTf6fWuXLFUlKwk4u70oqptUFXDXVHrA/rbKcxOuRPGiH55E
eyuz9mgiCRTB149yLQmG1IdZbMhaBOj845PYVqPbUhe8acRIEgC+kpGj7MbPzrl+oNtFivr1gtdM
8PsFJ6+OvqZcDB4Leo580yjeggJ1GdM17ap/8z3fvdrEwdoSNFNWykry/yPtvJYbR7I0/ESIgDe3
BGglSqRUlKp0g1B1l+C9x9Pvl+qdbonFFSd6Y2aiZ6ZNgkCak//5TUM/1c/crMKy0XYp77NrY52T
vv/6osAIOBxQKnHB//weE9yrgypXQWurpxSoom6PZXYc+V6yQ9uQFrygDmRx4RpKueTaFurjrSVj
yGEdDfrAenTX561bTh05Rfhn6bqrw+bQmtHF2Hhl0y/lHqVjTBbMGHP16yycqJZFZ/OplWi1iWa+
aOpr7ebrD3auXPzrp8GCQA8icu3OcZIGRo3WOH10y+2bzifbCj7TIUhtaO3yWl2KLt8AodMI6e03
cCGU4zizafos8Mj2wNscUJXm0Z6A4rjuXKdrnKtOf3vEsxomyTHzCtQpEui1FRN63u4ExSsGUnZ6
t1fLZaXrHOfDUYsdUujb22myae4fIbap0NykHuZfMXsR04N7HbsP567PZdeOy+VkXGkxXSy57A9v
9KzsccKg72Jix7h/EeCsU4MQAh486fFaytgGMjje2IFvDO7XZHh7GGZ//UkvdQ7xwvj7k54bA5pq
H2tdwQOIC73KBAVzhyYKEYGwwrI+yWz3c/Tz61EvbjWoqSANAb1jj/15ifiFUsP0G6jvkQYH8yLw
bysJvXO7K7iNQedhV/96xPN8xL/mBWHymo67hug0fB4y7EN10BzSwCJHXwS5tXS0jU/Ws5iug5/c
YCzQ5HujOrWmq3VYoxv5qenuTPVaV/Ei+oem6u8nOfvxLX0AGOf8eEpscah3KU3C3Jy/tfBpBQ2m
1Dh8nZ9Tm99qIVVQb72EM61bk63j67dy6ZzD/Vegniheian8/FJizTaMfrTD28J5bGFIggM32qOh
EYZyrdC68MnRgjOO7TDZtPOUhbqsrHG02BXBG7nVwd3ibONWQQWFFfnVlsR7DM9Zccl4XB65QHIx
PremjtuxGRydnpksHGwhLIKns5j7qt7hj701BiKlYnmf86fZyRLuGMAfpf4m+8mbwOq5swsmjz2w
8KZd2b6W9uApxr6rfqnzso0CcUPi4s0fqAaN5LYpQvhQmZf5vhs3azPHY406q002o7KejKOK143B
Qa4V4m7TZy6LzYOOMOF4m3XTQk6fkXTJa2E1kcNTqZ1N2df3kwLk+K1vF8OMK1dhPvnqn1aGRUnu
lmQv+/EDG5deZnuqA6l7S0Ck+CtdqDk9XeYCExtIxROx2EkNolyICMHgrsx2Zgb62GyL4Xs8vPas
gbB5Doh0s4qbtsKNS93GFGG9VXEPPena+uuJd6nsRkNDVUu2AjjwOTbSIdxKQ5mTRLM3TYaWUT1F
9HHVOd/PrQkx/ttAEGQzF6sZSpsfvDaQuuQ8INFwciWzckVFKl5/Mv0spj/M9PvXD3gJHxf9LJO2
K7wG8zwMqQNm/SuMIYwfROVZInzP/Dd4dpBqtGj04K5SEcE6ykppdWVw/eJqQR9D9hYgOXktZwsz
6GDO5uzKrVqhuLOWMLaX9rzH3R3a89G0MAozpttBK5DMUy8WrzEuskosfD5jV03vC2KR0ZqBp6pA
sCnzC5wmzdQlX9OkESeq6EI5Un10WucFHReJFI5UcwxT1kr5VhF/OOQoMIDmLOAA0aLJXtXu1a7t
VQFjTWmJ+GLoya63XqTlm9zH6zy6ierpRpHo76SatnBgZsjWScFNjq1FTHgSKwURUcmPkX8bNeHB
H22PRCILNNTpfwUOmSo52IeSbrPgtc9Mz8jXYZ7vCjvz6nQnGaWbRRDU3SlGnL7kukNp3qXUHnT8
0rvGTmj262uJfywY3xzemX22HXOmsiSBgR+zwLjtVUNQgkUuRdk6Xo915jz+8mOpW7T1w5T0K40K
oCqcJc8wtDYvNfe4XmnEfBENmXW/lLD545145m9pxE9Rv4syXPaPk8QOyqudivHOqmThjbwqA2ml
Jf0yApI2MPojZlGvQ0764llcwgRpZD4pQXCbmsXatF8cpH4wKdxO96Ey5h5cbi/UnIcoOM2yhAjH
XKKeurIgL7HHdcFZwqcRyw5YNp9nXNLGKbp42DVjaT7aRbIrq/00Id/eWcsZw1mIl+D8onnArIeH
oPS4bwauSlRg/hqpo+cDp4uWneWB7wu+IC/M10dP7KIxvEct7WkaxFgMV664zRhtsjRlRI40ph2a
K1Ep1B1HK//RVyQ7C3ye8HBu2ckyU8at7RwU6+DTLAmzjqQOxXOGesOElPhn6fm1JSjKxN+OD0wC
QDt1Qbo4gwWCRGn0eWrBBBXxuzmr/N6FN1nbB7O4UgReOIV1PAOpwrCXFXlkn1+9r9i9HFvNe8ka
wqiNf1q5aINcr44vVXtYHVJ8YH7AFeXdofnDbVMaZ2myBr4yKBtom1fm1qoZ9ja+vIGFlvdNkFHZ
2a7sZxfgrY/Dnr9N7PlVeyCS9hY6nFKUm176MdqWq1kIXpF14rnFytOIAUYd8fXQ58mnou77NPTZ
y5Vs6EFhOhJCZm3DLPtpG88xImo00CpMYyd5NUj0De+SFI0GZj86c09XixUhhvFYEFazy0RMZ7yr
pdAjrwUtFgH3pMSU8vecxMirYZCXJt6HL/R+BfvwhdKihGPV9qRR9Sc/2eTGPalDqLgAv9Ly9PXL
uTTxPo4lgPEPY/n9ZDuyBCtSHyJXOHCUyzGi52Zsr8K7l2ceRDq0GO+V71n9nZPkPqg+U4BTJ4xY
wPhEx+yForfLgJxgVGdf/7z3aXW+iOFM/T3mWXlbBlNdJVoKjKMeI5WcUU5q0XIFWhUFXIctB9OP
3dcaqnVtTB4v2aIStEVZF90JdrHo6EYOaqzoysOJsX9/NqxXbRhsKuyxz+8+yZpQMkMWvViJUuYB
4En4GF8thM91w38tACgx/xno7IY5NdqYWzYXH3MunyfzeyzHD13Z7AearHr1lMc3CA+muLybGlj/
dI+aKV2w7fOSYHBwJTNy+TYINdyZjlPWkuYDayVfCh6j3gduQ4GidSeDznxBc1P/YxzIeZallcze
rdjlzu7rTW2ae8i+3P//1Rf+z4/7TUJXG10+WT3bNIjtMGi3NTGl0osgsqAp2lpjlZCKGm4sLNuH
EbEXhOzUmV9tJKoJZYjo4RLlRToybc8dmOfXj3fxGxPV9g4D4eN9tvdga1daMI+AS9Qd3AbwnVY7
KsF0ZY+7uGV8GOasWMydIleqmWUMhi8QGAoiPhtNcHrZV1m473fC3yYuNGo8V4nv4D+fJ25hxayU
WmwaYBJD9gtS8BMLOnTGXZaoi7nJOKjnZYREQ+cwsZWJ5Jt+1bU1Ch3rPhleLQkXiXrajCmxZPVO
G2dg9UWZGotyuGvR13XTXT/+EZtHPyfnWfo1JgoZ8BR+RkcZq8GjsvHJxZsxRVSr6asG3/uIBkHV
ETVEvDl1zIqu3rJCIysqkWiwtjm4fodaulm2SrAsm1Wq+yjy8tVgz4ur95vL2x0BGeQJWDhOnlNc
ukTqlVYGcazIrmaZwdNQU9lDrDS0a7qmBCiPQX0F5nxnEf72bXR2PBVmjQER9/O3oaEy6HbL8d4z
CC9FcFdEbLw1I8bBrCEzPP9H1Ssn0QmAeRTEllCgCNyrjfVHbjZZBwlDV5YtN63mRW1CeCl7EfvG
LL9RjXorSBkEkCxIH8NBs/83UxnvK8KkuPT8ZumTdE3tVxKvjWkSzSfN2CcRnkrFGlORq1vwJawQ
H7x/Rjtbn93EjjuK0YTwtjUABFwR5m1l4XK0j4qMEndbjv4mnX5CR6JG4+a+tiRtxHThSdfHRUsD
QnQv0jpz5VLaCY6GoHPCI7yO1F0soj487dkyh3wU1ETGRrd159b9Ip5XwFf9z1JxgVF4PqbU9WNb
zJjfZpRhohcTPX/tnAxcZ6Xi5ElIbSru2sOrmbLr4zqAyBb9mQpRiclMcNvE1HKCDYSWTEPgkB6/
3kkvbnGQ5YgMpldIjsnnie0EhV5hYRkSgv0qGjLvZJFxP5Tbqx3By0v3w1hnB2ZJ1PrYzvxkQG54
7BUYaPxEoQIeCu4uVu1VvsPFQuyfId8f6UMhlmdzUPkWQ+b6W6IfAad15ySFR2b91+/xUrtJR3D+
nxd53pzInBxkP4Wnb+dPtR66+5wbLmozp0Pr/KcgQuE3tKARQ6evj3+h6xLrHxAAoOPrR7n2m8+m
c17bOuUPvxlyHbWnzHvl1OJ+JSqwr4e6hLK/R3jgAsSW/Ft7vZ0Ne6gKHZyzXlSIx4Kj4i/6++xo
Jl4YuaaxbErc/wEJH74e+dKP1OCw6GgjLW6SZxU2moEIjmwLy7KaF30DZJLai1BXQKCv9SzfP935
UkWtQn4NMiDrt8jhySnDwRyhsyM+zlFn53vB4xPlGhqVAQjrDZIaUvCnr3/ie4fgq3HPDp2myXK9
VmRk++jC1SFC+n3S6qOZARVoycm2+nXRoqOEgZfOe8sqkZFD6OegodWch0fyA11r3k/B22RkK2Pq
Vvz/wMImXe6gPDbGL/HwoJxCLymoGDp1Oe1sdsCTbZ44tAwtgw8KajSXS4lmj9r7K2OgNw3sI7Cn
4T7qbmLwzrV0a97n83ZCBNqT17QvycEG69XWtoxmFOabAIKFrKdqG9z+SAV7wmTEzxbVT6XF5grt
XB/Ro+6wXVOOcze+UDc6fbGN5O5U2cdAD26LwbyvHECnuXz5+lXjSHNhOwY3BZCUOYXxy/68D3ZZ
2SVpizYjCPmWPn0K2ym+6YmUu03ZLTPWLx19lzuWrK2n6aUfQHR1eyNUOZA6YE/Z4TZHGFokz42l
bQnnABgrXWW2b9RhXHU4BDjl6BYEw0L2EbJiVqQs7kvdFkVj0OyBuJ4kRP4BXxoQKNHTe3OoZOSF
b5W1ms1lUr4FaFFtvdy2PrT/4KHGRdh4yKp52TnF3rEc1MH3QfeqJDyB/lbOtpvo3TvDwSAupqpR
J0vthhAPtzWPopbli0swLgrNQrYvFMjGTKQQ/guG+UtJyqWVWqseC/2eLzs4Pum1GLNBdQVFY66Z
0BXEWpCYc445Ap2aC97IlI0CkOjD3Ety0Ailfxa/l1sY7opeVsmrVHBh4CHCGXdRtXOFUQP5XV8q
5rrQss50zPi/tQ7NV1/1YF+ZR87W3hgTsqOybRY3O0ESForn2ETkC5IYM7/0ufkpZpPYcYs6XE0/
6vpm5pck5V5g4Q3KNk2QKxo8mmKpWotfOSndW5fWJMgZC85cQVnlUoYlFtUK+GOfKcumeekgxNbl
t2Im5uItVJ7kTN/8BZMG+rhhBi2illzKDqc4jDx4FtECUyKZnpPm9UF/H5nRukyUZW9EHl3ruVxr
ybyu1R9O+UTHHF6IIO5n+l5Ie5XXtgXAS5Z6BzOGWkhCA08dYtd4Z8+urCpIlFkL3Spmy8uK7Mnv
gnUPg4F4I2KqFe6akLr9F6dPH6x46wtFe/til4+1DXiMa0OjaNAi7tJTqVtL4VaBdFOICSSyPaG6
LEo9ehqyYdX0OGEl2QF2PUV2sKgISS4LSjpuAGFmrAP+Wh7MQnEBDZcZ9kvQyUfSB+nwSkXzlI+K
K6T7gnUStrJrzDqmOeUqou9WtUcg8Bj8FWvSF9HFDsIfESsgRL/RvQlxYBX390L0Sp0qejg1InjB
Z4mCmjpSu4/G/GXmpdM2CpnObC5jf5RT7EjSlYrhrHHPry+CbuEQ9igVqyG+R0SNc0OTTm6Gb0Sh
v0Ymlx+sIwCiNOTknRlthF7ChG3cAGikTFtO0zTrNml9VFPpp8KmMLfCPzdcfr0XXTxuPm5FZ0db
amltMoZsRQzFZiOJxq2okGEQ6zvo2u00ILTuVll3pXC41MrVOc7BTGFMGn9tkh+qpS5ppsgK4Nj3
hXEX3eXyAfFKmH3Xi5XQWqLdgBKfoCG3u8Jj9yABkYIUG8Xt16/gnRt2fvJ9fBBx///wINDFpQzY
JbnlgmdEgTfHsesAK4gSSoZAbbccfUrxUMrtrgNG/qENeDFZ1vuHEutkTLottQPmKIIbfye+H712
2qNzj3wJcvsgYz/dzz9LuRacuBnjz+LbpJLy5anhRte9lmgT44jtFHr6Zjkr3MN/0HGhUyW6H6Kw
K13tba7w8edEzfd1Av2qzH+EFROtT9dJsZkldWvl1WNszFde0MUmGtUWsXp8LlppZyi6lXDNl4sJ
QxLUGjX6s11lsdePa3F5muHimMEa1AVaRYrH/9df51KfHYYBCSMKMdjab/K+FhyrH4cuvh2m6QZl
MpfJKn2QLYKIo58UFmJ74vLCqWZJcNX+C4LTxWobxRVxI3Q4OddEefhhgiT53LWzCsmUTyoKHlFp
S7tB/YGTRay/i4UbG7kL/f+UDHeqEqNb47szv4it6ev3Ia4t55MV0Q3YPw6GMirqz8/CVV6bewM/
HABH7hiCWVa71vgiikNcgPQr2JdhXKp98bXDmRfAF2Hn2QahBWmoVF2KtIANznazJwx/GnDm0KPF
gPePTXSdWzzk0SI8KJkbRC5NcQe3PbxFyMKS72m9O+T/NdvoIXkyDtF9ldwn2b6ehNuLeafurccu
2RYP3UN+wKotu29a1/7J3hqeNHPpfMsUlx5kXoB03DjaoY49FSIQxSaxhk/1IburHkrVLRO3fuxM
d9jjhyeAhkXwIv+wHkizd5Ob4OcQkGyIa9tCGxZYUJ2cQ+DRuqrTp4p643tDPWAvkFTLR+dnri2H
cFMexkfjmaAFsISWP5eQc/4th/p4ih7me//NDly/cItxUSWHqfWUTfMQYlxGFmezDJ4lz5SX/cBx
gtvGOlNP8Tfrm3Ww7ueD8iO4TySylLAEdEdp0xkL/U55RNazsMlSQ9zpDoIevoYNoFPzevl9Zi87
6aF4iYh8UO+jk7CB9Vp9D/EtvvEP+gEvhvK5UFdsHfy9yd7/hjOb9JTsq1NcbJr+R/nc5pvoF5hd
12/92Ct/jlARj90hfbJEcbmWnix2INywvPzn/JAdsm9NJ/ye+7taXQXTbfHszz+lfdMdDWuVm5DI
3fBZvs8KiBWrMdno3/MHAteMh/gxNjHschV9K+n3hAENgzscspNxU536g2yummaVh55+F9wP01a6
15+0eNWdZrxck/Vo7Kcfpr/CaS5gDkVecJgOjrGbDlDq5GDHtUDSttHRZrC9pi/sx/Au+JOUkTVb
p3JUcxenUXmpHK2jQiLHvX8fb4g3PGIzTDgLNoSb6DGJFvNd+KvxdG+QVsVW/QPoCJOdiF47tq3l
c7CLH/NqFxBH6AZLCRYZ+VPa2iCS0O2Mu35YUU6MzCjfoql5Q96bFK3K7k7+Md/53/rJs5Ad4Ikb
LLrUHR8maWvmzF6eb9D4VpW6onsVomhdYOr7bB+KkxGvjNlri439Q3zq0fV/0CZ+UI40m3WYd4HX
9TfxU1Lc8wL01jXuZJpbB+m1fK5lrAAfy7vqUN1X5q57bn/hgBLcR4or35qPgeKRiXSYHotDpnrZ
wQH/0d3xTr7R+q2lL7L77Fn+YzwmBfwab/ph8Jio5FwJx6975SE4dVzyPP1Xc1eBkS37b80xpwhy
kbKpP+J0T66MFd37qptKyzrk7YcPabJL61WqrPnfUeuN5bppPSJ5pBrCJn1n1ym8+SZwlpbERXPZ
P5aB16/iyFN6N/eon9xeEeE5zOUi2ODB2IyLGpri9yJbhtz3igWOZVww0n4hfddPOBlaq7ZbNSyz
HgH4ygzvOgDnYKni/6guUth3L+FShmz7UzHccM9P7hZT6dnxKsS20XHzpZq5tPLlesO7jamDwf5e
lD03quIxupfvrZ1pLbpwpT1aj/Nj9dOKPU15FrtS+YrjpWO4srysgx3pfma+aSOSDVaGdpc5Hje6
6N7qlqPuNSLpJNefyag115kVHmOz26dauI3LCbcPoOxgw98nHzN14zzi3llOK6fetBq2uV594hLM
Lfqb7S8gMBO2WybrXnooYy8gEZJNRlpE4errs+bc4PW96QSpDCm2wr/l3zofdqSMY4MLDATWStlr
t5p6mNtUiHk4gwWYmh+ziXjd+SUadqTPcgTN9RLuXTt++/pZLh1D9CBQPUNqcHT9rAaJNL8J08p4
745QBYTVkrJIGk4tNfrXI10CKT+OdHbCWkOuB3mnv1O5afcwEpWOJR3wTbCiK6iLIx77/Dg38bS2
CJ0Tx+vZYG2pDFWrMxivl4vmQQ1GTEXRXlq0MTHxBpPI+sCLNYPN6SlU6w239HXKkaTKb7PcbEXK
al/6hyA8OmG20BP5Nip2c54urMz22peCOGDFuBMWAo2yz7NjI6jZMcaj+Utjdfu2zTBffwqiY40e
Ii7lXYVbVsV5yG00pjNYqP6uK+Rtq49LVX4JMm4Fu0BcW2YuglzN0wDzz9daf6H4MRqIJBifRu2q
0k5pW93xB25ymCXqC93KPFhhLsMZRbswpQpKKndqJzpIU+rlyuA51rSZLM2jCt01+kniZxQ5agdT
3UR0K7oYXhmNt15nthsv1sCaLneNPK/tFo/Rf0V4QFKmU8zTKuNfn4stpw/ToM3p7tbyU6Tup/jJ
N+vFCJWtNo9Ia2Iu0Fwbp6sax0tVHj4hDkQehmf9fR64UPshCgPkBKG/B52p9ID7wb4Kl8Z8LKZf
13m1Yp6dz0NqbLyTYfOCdJ4N2Kra0IWD9r7StfAVevpOpdDhXxrX6CkE4bt2/7sEgmGbSjeChBTY
HWcgWCBLli83El4a/kvtvL6b7jlMWyfzSkm43KRIdrgBBf5eSHlzQ3Y7Z5tfs7y5+Ko/PMZZfdsg
dAnTLHtf7hA+cQH0kwlCwYntTO9NF17ClQ3mParz/GXbuvBusBQuvu/b7of7hB5m5dzWGgI9LoLW
EC6nBotBqp/wEa5waQMuYMOHHR8uTOV4avOlkqBuhb9gBXeIQ21u5nK30CcT7Y2rPraN5bJyvFJr
7hL9hAkFV8Se2QOFK0Njbmj1GgyKO7SKBkugGS2cCVAQV9zsk/EFRs2V3yjuzL/9RBhXOtmMKhrT
s/nUy1VTJwHXFHrmvFVoEUiDrlKu7EvTVtiEGAhQyEWzzrZPXR8KZwhHLBi6dg1gmvqga4EbKdYK
MhmxZhFWGN81rfLQKeCz2H0zApRKxR0ERtgkY2cuBdqh+dIi5i/KGxVp4PhNoNC1nO8cKg89hGSg
l/eNP650/x5YAqm4H0+umhjPIr6i7l4cqV2JvwcJqKuPjVcSmOr3MCpqjY4suTiynbiBEphe5T+o
nChqXC3H6aFGHCWws2ISxrwvQFOS1h9MvtShsYOlDDQ2qHeNky8QOi7zcg2EW5jKMh6jrYAtBdFK
KB3yoNhr4GMGonpttNeyWSxG/TBDJA2GP0pclXJ5EcGNtM3114flxe/84QOcLeLKCoO2hBwhOnp/
rVqAftM6fj3Ku37xt+kEBoObEfwL0xGP8WHFNM7sl3FcJ4Ib0R+SyatwMIJdejswy0VvRMqyBzB8
4Q9ggHsOKTX58O5i0ErY1NGDsDdde6fK4HALwJnZQAd8zX/kYs+RziaUCngcrPCztyGFU946WpXe
8uJvUFf/RY//VcUHnq1T/4UbkY47H8JC6I14wpy9lSKOgywVojPASMRtqPCZmv9N//hSSfQuan4X
mPwWpZIkhOXkZBAJoQfGTgIDofoC9TGNAoO6f8Gp+tgBO9uRs0Cu8bWpQXzkYzCCg0KW7tfDv1BN
QHz5p9F29vYCXULIMPKjgB0FjIJBvCa0qlfVQealRYL9HPx4jAuB0c5q11AblXaSUqYFO7BlChvX
UXuDK4eus0jMldyrLk3cyuKihd+suRf5QzZosGCmgyv2wPc9syfAfpUTABROm+sbWoB0XVDcWlBx
gaRaxcAy4NaO79JoK3DLcMwXWdauuIBhhiXaAzqUMPovkKb9+GlkgITjRS11LIVzmFU7NexXQ2r8
EG3rSdnlY8HFxvLsgU4nrVVfHRfaCNdE7ej+tXuSx9wJTBIJ+9z8kopXe7Y8H5zo69V/qfR3NCza
yJhQhRHD58WfhoUhpcYc3+bNUsh4cTMD80qoE2hjfD0U0cEXDi7R59WFgbrmvJ/dH3aa2q91I2mY
FQhcqLyEkIfPZTvznWodKNKFPliiUkba7WNuFE4rFJ+C6w6ZOh4bF3a/ZryhURMMm6wx4X+vi+xN
UDN9u8AtP/JXuT7T5KzpXJqeP+FhNa5pgMV64umd4Jq7gnkvWrAAfIj2VeuppJslLHxFw4WRRYNQ
uJZyaWws2RVGay1mXcLQ0MbxROhQGujATJ1I+WXlrddKS2qBFidj4GdhactsZ8oECWeWbO3Crt7x
KwWvntNoAJAykrcwOOXavMRxN4ebXRX2qrPttZq/wVfJo3iFrlV049Qh35pytiRwQWiKg/QPZQwX
DOPQkunYrh3VE+R7NAzR4B9NPptBx7cJXKGj5Baj0evGg0L43I56sOyLIqcl+uaAo05U2koKVNYm
0NTLfYraUgJxQev2fRrmJynHYaf0xgG+Tnv0u2qRbQ2vGpznMG+vXEAv1YmU4tiasP+pv4HgToW1
vmJBuRDiHv8kF6Iip+UM8Aqf5CpV5uJZghMIeSaYdJCud3aWyHi6ZPo4wbTltgtzAzkhrUS+m5S9
CUODqLxOpbrkc6Z/HPRs67XzvCu1FlEbchlmXiWB7w9PUim578SOYSf6MOkaI9F1zKlrT9Gi9B8k
nHevrMNLhd3HBzmjJ5ZZZ4SKkKgO+Z3wtTINQGRSlsYjSx+jIUFwp9931dTq8mvHDBrKH6E28D0+
bzZFWg09Up73o86COW574H9qyo2vFBw7TlfRNf36177jKOflDfKpvwcVc+/DpjMVuFHbE986ypcc
5ML5mu5Cqb1K2u2Mn12Li1GZepqe3fSJ4/q65o4TKWZyv5LpuOAR6A0JLd6wuw1rBDZBdSP0GjXt
TMG0EK4LrLnYx1D6yeEAaElFaW44g2BMCj2qYAbRSY+so5nT85IpiB1P0IKHwPFUcsegGRkoikb/
jz4C7L7rJLBF+qmy/Pr1q7i414u7kYGY1UTF/vlNiPpPC4Vkv7ZPbbekVM71PVUN3dqvB/o/PvQ/
I5196GqojDE1mWHUacA8eAnT8EyRQlECxOM675CKNFc+9MVmlvPh5519aIXTpR4iBrXgQ0rO/i9j
HKa0sKDCOwnJLjdemu7ktA/dEyXC17/6yus1zioR1ZJKoxaKXbq9Wagt8+YnjjgY8god3NdD/R8v
2LKELYIpOr2fP2WQ62kSpYAn3FgpGjHWpeMPd3ZeNsYGPPGaNPV9af6+iv4Z8OyL8hAzeV8sXeHE
N5pvsvJdT9UFdwJKBpSYabkYgp0Sf2vpISl5tq9s0pUMZx2VL7If3Oj2vBa28Co2IGVbelnfeYmy
EpsvXjL4vPXpm+DWQj0RSnJkmr5cYcJdLwn0FRBFXxM2zhmrpslKtH1rjtgqm+mMZQ8IKFeiQdm0
zrbXYg9D4bjbCdcR4Z6nFbnX5T3KUG1PDy8u0w0cB4gDc26CJ191+rwEO3Jd/vvbnM1DtXJCbNXp
6M7hgwMewIMC95nZq2zyw1T619SHXX9lSly8Rvwz6nkfOa7mohoKFjejMvNZ3BCMhHDuv3CEuVjH
fRhLHDAftlSuS7IVVUgKuLKUneTpU+yxf18VZlz8TeRbKsIoHX7t2TGdGE2uce0nViJjXk/0MNZC
QscRNag5krunr1fV5eGoT8EjEUS9L7oPPwtESadtAK7C3GD/NsTFVsaSwTpKyfCdrevr4S4vYo4m
brWaxc327OelZRinvYzeu8vW/SoUAbkTdW3x6hNcF5GeZx30ay3ui5vUhzHPihBw5RLXigJgEE1N
tcNGk6qDn8Yq+n/+urMqw04Cy28i/Joo7Olp6PgDCbFMuLTegnu1OwgPjitDXigjEQID++HaqWAK
dD6klRlUutAscd3A7J9dkX0JS8MnOGuCwAjaCCXR51QnXW/BeZDi1yMgDb9/kiHwt8mTmdhXWEAX
FgtYHd5EPBbPdi44IMsChodTor/JdvMESxg2ZAMqeOV9X/iwn4YRj/Fh8ppqODiyYiLk6l7hkfDG
ATjFXfNfYLrcs1mNcAsxUzHPZi2EFSmr1OC9WYQqGY6GZbwgBGAeCXLOf6HIvABmC9NrcpvweTK4
H3z+aWVvR30SoIsDoBrwxOUPXAiJjUE0u1Oao9+OLhadmdagpn7TcmNnmhgEl1fur5cE+Z+e42x6
DeFsxxVE29uyljw0YtDpIEbjQZkp3+tAA6wJ3BzjU+6U7U8gZ3fmzjaktBNr7o+kvATBqhqjb9hv
1gBncf/tyvy/MNUoB4g20KmvTRRzZy+qCnw6WFQFHYWsyE6CuQ4S25pvSJPBQKGyAETAes6pvvgf
Iu8D+rogCn/9JBd20o8Pct5QzFvyVSKleieu+8lSKtcZKCwJKjRXrjqlXB5MUKcoa0nMPKuFeoi5
InMUVGHeA9a18CqYkSlKVa7l12vbS2pBftw/44nn+bDSoirvipAwtNsOSf/EK0zw4uPqLjyYOagE
w03ovubBXA39t96/4f0PxrMmg/O8zbXpBvEDnG5TP0EVpjxVuKOLZBit/W4r5WKeGk82hkXfhsLl
uMTm0I9e9PIIFTVqkCWhIc+OxDwt8xCUptnlxVFr5jXgrjuXBTTMAiApcvNoZdZ3ldp5TRmvBxuf
/xC9Wdhv4zykOFJXJC5AkcVfCqQgd4PAWeEUchBmsfQT8uRucL6Ra8MbNDVySgysSPMDuBasOehz
g6kAuemuYO4KwBjMMoTDIPNjUC1tGngS9fvyeLWE0RKwhxAL4V8hOtvFS3mUI83tOw2HimnRyTuh
+Ysp1DmLeC2idpOLpXDbFasl33HmjzKZCQnJaeW275cj6wqID0q12uveHJYQ4R/ylvjIl4xnEdkR
VYNQqSU1mb1el0Uwz2A8db3qiXyX+tdYvvodhrhZvWp7B8Pco54MXha86OlLzrlPjKj79bK41PM3
FaEpJ0RQ/t3hJckcQnoCrM4FsseW5TiBZzgkwWVvRNEYRk4OSV5tEHR5yh1sauDfiI5y8CQukQri
OGtSC+/rh7pU2puc+aweyhBw1LNtTdfaPrFQTYnQkAZileD2ChpixfRLdoIc3vbWFoTOjjvYTeh+
YY4MZvhoCH8qNIx50N7MZvdngmKYACB8P1AIJJgAmy9dtq39TYjdL/VhjYSsxhOVv4sPPjYUdPJb
AuVZuEtEsPmgSAsCuIgOQsuAo0n4klgIC8Bvab0pYb8R5tADDLk6ei0ATvwi8aryRiKnyuSvm34J
6dFQ5bQurtSGF45XQgksegG64CmelxZR2vnYD0ghhoKlR0VDP0YoA1ko1wVI4jw7u2t9GuusM15n
iR4qHSq2rPyTCToUEsmBO7ZwM3uQgDcXQXFytB9cLmX19PVkUC7doj8NflZHJBwfcmajOcLoJCYR
JUWrNqnWqnCirRAGIHADmChyEpWGYsN/jYbou5y/9bHXjHSYYaPb8aYu9olOr65AqpDkHle8mm05
IojDkHL0qqYrXHgE4z9Bb1zloduNy1hpvckZaanuiEFN4MXEcbmN4bEXjbMCqGCpLtgFJjn1FPtH
Fa9TRrKQRnW32bqzIQ4HmjfVf6Z2u8m6bRJnbgKg6hDANTckvxIkMbzhZ91rPZ3ZB2GS3yiveDfG
Gz9+xZvEirjQRGDE6hEIXiy6XlgMJKt5PBFPsQdVyOhOyoNB1+QtQBgQyC8z/ceR5iTun/yjBv/U
sXoMuqSZ4iJLcAUajcuRoWPgQAo17PmG41eIBRHJCdmG0JaKsLG6VZeEBOkMW7X4YBOQ5bRuJnfI
hfbh1RyqS+cmxGMFrZtBwXB+SM9daZj1gGAQOIabFRUjAChVAjvwVS/ZS5UJ1zhKOIpgiLVnZ3Te
tP/rooXhH/F1EJrAYf4NAoOhINSO/yHtvHYbV7Z1/UQEmMOtRGVLtuXU9g3hdreZc+bTn6+8gLPa
siBh790TmLldZLHCCH/gz5pQ8Ph+M0eNpFhBYARCVtAsPkXiln7a2VtyrYt2TjJDSBcKSxbHwpj2
JAbonFbqrUkLRME6BYRLv0jhK2qZUM2W/PhG6+xHYYeH3AtVMKOY5aKqQYVE/pSiXa9vhHEbLRZb
4Z7MtuLERNyhtP2lAn1GFN0vb2zz7NcGaIYhkABGyCeHSgpGJM0qvnZouXWU0AO/07rP0fcotU9o
yLu1fLALUUkSzB6hnlSE9b4Uph+c3lUxHGLR/9VWtYzdAlRW3yu/0NlycDeFEk7Dn8pj7OB8DCXN
ehZOfUKUXuBMTICFeiYMnnBJFKY1cnywA2ijcAAauDusPKEeJGQf64ROM/sv3QI2N6iCe7m26KTq
1adPL0ztVKVycRta9RLyf3EOMLBwwTQ68q62PXfU613VYosQ6Y/aiBoWr2Z62uLyXJ69xlVuS1aY
EAQ6TYGMwvGCcrRwMKArXrgokPnmxorp1YCIRoSJM8oIcQh3nmgmfDHDI+lm9AEN58usvW1pJV1+
onPSRAgT2xYWyQiy6qfrMbRC2/TtEd12U57Dm8F1k3TT6VFhevft/gATBS8Ia01NGqa/aAFpBUy8
LV+tUtRtW1KSHnqXQq1oKcVgfuGrFLTihBCBKek7dI51b911Ic1SVnW28Zp92r2g7wuRpKMGPjTe
QgJJhu+SMlAwMSGaEcDZf8l3O2Q2G98E0bkiHRUdL+FQQbH0S6c7t66Vn8+u9X9m4yQP6o3GbI0R
4w6ENyj581ZjlbKxnJlFtDHpGhnZC1kaBN5U3+RQiwLvpqOoL8WotsMYkggQL3+hswfgfx/ptDhs
5RENChU/E1qLHIAsFFHmvAq4OkenMCl/mELpnqPQOSnNKYUTWZ3Bq4sMGRU2i2ptsa3yF3xT2Ns9
5L9hqrfUPqjWpdxDQqgg4ZZq1eqrVXH5tc+FTf8+zkmxoJXHUk00/ARYkwIJKbw7hRdESAX38khX
31xEVf+kZV3lj6hxwyMemlX77NcfJdLgHkmwsFqi6bLH5hrJeqd4CYtkI0iF4mzKQCAF8ZWQ+hz9
iq/AFwWBZ6IzcXI9YCRsNJYHCM1MBaIAEARSMSXwcjuaHlpfd6UFgM4w20MKDQMUJ9J7EWygxXgF
7nGuxmjiXUO7z6a9g5XM91nR4jBWS5lZ+Y++CltBD8atZmSzQH4TFhwj8XlGO/jK1zhTBEcRQaWk
ZsOkp/D0fVw5i8MolJzgRupeJO3d0G/w89D0Wzu/n/BPyt8B0l4e8uymtxiUXAZLP/vk+3vhKJdx
ywW3Scdu1sEd0WJXAAV09XY8Xh7rXCmIkf472Mm0ZnVRxWknpzdW9N6jOiwBSutylNqq6pYD0VQ/
DYJD8tlbm2oj4WRYExw2y1rH5Bfx9hDVjsF40LjhRvO1kKLl5Qc8Oxli5sn6AUGelsxsxcuh206B
ILr7eA6LpU4SL3xeBfkZCMXl8b7EKE9zFr72/x/wZELCtlbNKFaDm0n7tFQPSwQwZPI7KSC0UBpu
k7SZ6GSrhrJGh4gNUeGNJaXmzkGmrraeW7/BM/IwIQxY638si1iealqq/Q1rPKYKDdKmPjeI660y
4ATfjGm3hREvdc/w2wXoYuTOGlprkyivQ/s+6dhylRuBaTC617J6ERq9xGqD9wSgJlHfdJB+SXEz
lJELctIDS8KjeoEzC8ZkQSIpLqlBe82idIW03iqr63UKoDTNPJcrNWIwHZaEF5ZXjo5rH+4kTIvQ
ZIrDgYvcBoy8UPWZJH+ghZpX+1j+c/mbnaMegh+lHQxEXtfVU8WQsTMDrzGG4KZVRAKAxP5SJFsU
y4HnwmkXXTLrjihd4HIuj33uXgACRF9H/IFh4/fjIZQx4q06hv6Pbj3gC2o2pATADi4P9LXtTxcm
gRoFa+4hei0nE2oXhh4qRczCNLgKKRpNqII7AwoXcXgsJ2/5Vaur7xsoxHxZQKCaMN3x3hJE7YjW
NYS5gd9QRh2jtWkmghg980r8auvkMBrLoC8WXzJP+ULoJNhkbAWCabo+C8J2CeU8J7MTeFX6Tl9K
E6B/SLJscPsW0CLqWl9U2K+26HtHtUcsvhDTJxw0SmR3xV+pnJUQAWt7NZna0vwy8zyQrpKpJV5/
K6fLFLUB9FcI+FTVmEX1TrRIHY1d5CDUAI2WYlIy+kstsb5k8b/kInAdaOwtpRhmXRhlClPo5Gqr
Wpy7Pz4A0h6YDYL0/4Ew62tI7eoUBF8KQnJrscNQsSqcmWfOydAco5uNiuJ6KPlTasLV6fojiCjj
xyOYQIs02eEaPNXjQiyijiU9DG4UCJCk7hzHoPT8v5AsdL8RPSGiEoEJFAHR5fV3ZqEDrRMGbiic
CTWw7wu9x6+s63LT2VHBAbFKqqP3FAfQ1L7/Pw10GmDWPH5ax5ZD/jOnJ0K1qAKwFiNWfWVH6WLH
nMzmv690SlzS62KwtdZ2drF0o5XrAoX9DqaiTEnTozg2wSiXPeM2k+ol875MMtTHDMS0nJqqbQiV
NOvvTFRvVWVaqOrB9o8aYD8Pjj6Gn1rxnFBlGjuq5bH92E1oeqeHFvZeod7IbeZ2rJxeLVcZok56
r7m9Ye60RMeAaD/pHsm05uFklj9pFOXLvNk7sMT+xzNNGk3jC+FscA+ntjhOG1hBTDlMdKVBjIpd
j/ApIGQlDq8MdS7TtDmfVeDOKJ9qpzwOTQHXSHkL1aMKeca9KfoKwVFtMETDi2WaKY/wZuxKnnk0
vzRlVYJIMpM3pX5KrTfj2l7+wsWdfHoeB8qOQzEHt66Tw7RK1QEWEkKJOTWPph9c6GRro97Te0Rh
DtVwb++0QinIXqvhZ05+XzqUOLAMaCkFT24VDWtaQKr+t8/3E2lics3A7Fwa8O0RTwJPydCckHIT
yBgzWRaeMncyGbX+5yrZ60iGhylekvU8q45B3i81TknuurH7RE8D2eLSvLIrz92xtqEBXhDNKTFn
3/d/qmCaNaU0i6hmTjpdt2YbWfteR1OG7YJ8s83Jh5AKufq1ocWPPv1YNumbZmpoZyLi9n3oBMnM
IMfV/Uay9+a49/Jn9KenmvbPnKI9sOcBKYr6VxAsLb1g+2Ixf59e47ifiWdsqn6sYBj1YiF/f4gh
1SN6uhTKmkCeh/o9uBRqSI1Oo7heXYUpKWcum2/DnSxQLan6hJiG295ftKD8hh2NduYckTJ8m2L7
czqgUdYm/XVM1jmpPNvG8UNDxgDCwOlexV6+JAMj151gEkZeR6RAC9hYjO1NrP6KvPuSWBzgoHxj
WfuOMKH4pTmupSE08dHbqzC/DbuHya8hENmLhBBgjFi51KgvH19nlyQOA7groJwuSkbfP0lZWOYY
UA+/sVV5RrgOWiCpiQrAwtOGM/ZEYg66M4DWGsm8ch2eay8gmItOnpAZIycV6+WfLN2ItDCKtOKr
cCq1+ElsE8zM0kOu4C+ZLXiWmHipDZ4j8PhhCi/3muLo2fcnH1ZlVMcQyju1dVU0vdGnPiUlzg6E
AmoKNH/bG/LCgNtpIvuT3duWOA2umhCee3uM0FG7VGTEx35QD2ujSItg8Jl6Yq/4i/fb4Q0I+k3e
Cu84+Rk7GD2YtYVAOPgE45e//ZloRMw6AQl2ZjJu1N9nP4sUBRWfhOqQem870L0JFuqomHFEyunm
8lg/jx9H6CGif4O+8E+DwnHyKxlBY0SkVYhyW447GIZo9Vwe5czX/D7MyYKq47gAF+PbB2u4S5WN
Zu1l5CXiff1KQatK1l6DStcyb5eXxz2DAgA5jgKnYuOcQVX9ZCr7oanqqhmtQ1Jt+JpxtFXTTZgS
wYDyi9QA7aVFaO00aVmOC0/GUAUM8YQ/7tpuN9P4Ef/FzTbpb6DS1+OdFK/tejNA5O+U7YSjb/oa
eS8xp4K0NmPuVhfZSCMDDSBa8pdf5cyhKV7FZF/iA2L/AJNC+PUA/lvWgZfowNYUuwmxIDThYOLX
kFpuSGh8lM7KJZa8l8c+XZDkAySfME8MDWk6/RSIn6WxkQ6tZO/S/h1VCD3YleHRGtmO/8Pq0NdA
jqFDwQXGpxpitf5z7thBHkbESfYuT3dTu1VSVKeiA4WZMn3KUZu4/FriCP336hWjWRreHaICyPV7
csQ6g5aPZTnauy4t5p18H9nXEDbXRji56AzACW2fMoKs71TnGRLx5Tc43b2nb3AyX7EEMbKLkbwj
DZ5hddZXb2FQrBXlaqXw7EhUCCH1mYjEnZ5Jde/r8oSz+M6PHhDuc+XtmK80KV3JBdJpL06EokYc
sPp2/vxBTfcZXMzODtzL7/sl6//jkwEe4nQUDMPTDgqibhGe1rW96yttKY1sXi10k4jklPZIYC5L
vVxofoPIXvampkfdmVZG/CJ3JQpV9cZRA7SW2dF6vW+GK2v3R8b19TEgx2hUaVTqeScfIzS7pEud
0t7Z4VqeVBKlem7hvGRRmskPWPZScsDsIe24MXPUUSDm5h+JfIc/LPoeHgaD+bbzHYAtxtZL1nmy
UesK6S3cwnVpZU5PWBk5fYqiSgdw8Nkc5gb+3Jsw7I9OOB4rs10QTMd0tiLtFUrb0faSZURok0TF
s5mqf5iN28jyr0QqZw4HFfI6aGI8JpDEPznaHRQDba9orV2GCrZaHCZjPzggYzmirCvXyLWhTmJl
VW+oHKSNteNrV+ZeqQ+ABZJxK9dXCvJnVvu/73S62js6U0NV1byT9JQPMl6VGMzAVruGQv8RjbJm
YMmanOssGo5X8cb/HHilBr961DN7Z6jzIcm3iEHEIMQCnfQZogou4aX9XKHs1IK4GMfVWH4W/ScH
8NQivvZs5+8WOVKo7ng0z3QeuuBPOP0Zm+bKR/6R4n49KMc/eF1B/rJOvvKgYaiIKoe9G8q1JaV3
YGmXY1GAnkj5FCaojWhN1hBED2J5doicz2xznSBbj5ENFL8YO3NlSQZ15UBQf57hKj5clqJxIOAH
cnLB24VWwRgI2XQZUglm66oxDf7przH+tnyUb2qEGNthNaFvbaJKM8XV8n/1BESoRBgckKfSaH6X
cmR2vi3YzlWazgsrhHUPhHRWv/reWvIWarXx0ckqh+fLQ/+whRAfhaoV1H8kavD/OFk9Yaj3TjLg
XzAZ8aa3vdG1waCMgYpezotZexs5Nl1hSxe1hwYqLJ2BmY8QU2GEOeXHMJzD/9otcuUOi5rEvLv8
eD+EFXk8YYxlC9U4TflBWW/0urcDUrFdP1CobvaDXboUsZGNmhNqcmsEdn8/gKaTrmYPooF6ck/Y
6CHwi4KmSCO+7yvLsOu2yGlcMHQzLbN0Kcerybm3/JJqyIvq7Ulsc6O8ufLKZy58xrUdlOl4c9KH
7+MijVmkmRWbO8nZZmozp2A/YdI4YvNqDEfVnpZA5tir3KIinsGOhdvhyjOcOby4hHgEAYPGlPBk
VQypBC1+NIydzWVhK+QP2jPslkIIOGEZyMGZqQkQ011WhZQW7jG0nfnIfPBY+nC8/DDiRP7xHfDK
E6sUQ/dTbohkOt2gNbaxw4q8QP2U5r2eznL9M1u17SG4hvj5kbqx5ITFMIkbmiIAmU6+uxRkUmAm
obFzZMBqcriLAiSN/fCX5b8ZBbOP+jmMXwdjrdLTZpUtL7Q6BkTaP11+8R9i0jwJ9CKyHp1Sh/nD
8hjouKP1yILshkaZ6YA1I89eKGX+K4u4HA2flgQGU8usm3Bt+BSxgmpIO8N714ZgmfsCYoq2N1cp
AsAq+HncSR3XUamEYfOAVrFbeeNBpjxUF3MCDrK4uVP2MrA+4HmGs2n6VZGDco8BrFZz3Tm2dfQo
jdomcMyVSGEGA1Ej3x39FHHBcgHgDrWSWQ0J61Z8IynTH6pOWxTgdsMcNIqljsuKQ6RsQSX0oKCK
/KZ03uu+W3qKa2rBDLQp2sOJ69fSUlXfWUy95N+jTTQLeT2/7twuQgON2kn1hu5noFmoHzX3qfN4
ee7PnYtMPNOuU1XT+Q7fd6HZVZ0v9b0u4gSpQXslsxANBNo+Fe6IiiJpPbWUqK2BLK7DFjnErppF
OTa1ym+YL1g1g8PZpdfkFsTmP9kMjmNST5AFCF4/PRxqlGUzVen0Hfh3ii7LIalWMjIdl9/+K235
PgxKWsL5TMjOQGcR1bd/YoopjUw99zptl48LmNNpAvYKhKfhCdF2FP6oaLbxnZMqLqRZrVNBR477
oG72ChYmJtLC5ipT3isb4rl1KCne4xh4lBG36zRpIeOnYSTdGhkif3geU3MhQ55rBg3g8wEV3a2e
Xq3OfikO/HgjnTakLtuoH5xesV1ddGYmpZoIPrwInKacoaEurY242gMZUdQA5U+qlkW3aCJ/WRj2
oxq0dI1QFvcMvEcV+FoKcNXItWuTFnOp/dGLp4021jOSvseJT27rHhiE4I80hnsdoFhkFJsct3Lf
z3Hbw1Qqmw+aDzE1WSEG8aTjuZVTIsikm7RtXUNju1kV3nHbSg1dMZofRKtIb+dqjvZdqcy9Wt+F
8UdpU1bCmisSAOVwE4y/o6Sf4fxGTNc/d8ZTHw7PdfQpBonl6lCo5bIJSjekOZl43aqInVWTfwbO
XTdFc+He3vfo9tlvIwoDKn1E5Cm2kC2wFm9WRu+vRhuDO15wjM2FvtYHc6Yg+u74MBxU3IwD6xXd
q61sIqPbb8MqX3tKsIryG9sufsvWIQ8CN3NKN0jyXTZFrmGVbuzcd00nhLMDO7oP4lnayx8hrZ5A
VWQym35rGdIa+cVycO5CSFziX9VdczCUcCbjX5q0xQKFiX1gRYtCmmXWOB8QOsO//Y4PdheZaB4M
WJIFcECTX0ZkAzdI57lRLJ1O4neg5dF6ax0c8ZW9I/bG6UozkByg2Sh26Wnhsy+Ssh0kW90hx2W1
zWZQMqQQIXBM2/hvMx2d4Lec/W6mBz25a/py1qa/U7pqtfOBPJGbVfAhomzWOQ9IEPsIwuuPtrFO
032SLykVZtHdoO1Gn5++qNMlyoWXH/9H5wfNHdlAT5pyjQyA9LTzM2Rh0oUeBje1fciLeebco6Jt
Dk9j4ROhQ5cnLXXigvP4r0VfzCGR755LTGX9DCQGDarQmTCN3gJsDdQ/UmPPrjzgzyPw+wOK2OWf
s6lNpJwOmq7uWuMlSKoFC13OihvVBoeJbKmJ1yXeEmX6npkyN9Q98rB+5swyW77tiB555ki7S72X
HnIOSgBdN+Puc7BZd6zkyjn6o+D2n8kEcwGJjkDSOkktDKeonBJA7o5d0OlH6uBph2p51a4iQ8O9
cp4Hh0a7LwJAl8DvS/NKtnum2CEm678PIILcfyYL39FgUCUeoO4slAyerGEZTxtZG/Ggihco33C6
x1OL2dtLN8VuBpEnUMal1H5Mre76HSRt/6bGhuLKR/yZhvNcwuuWu9VmuYkg+J/nsgPPkXppVHdO
dT8YTybCLpmTsGVv2+4JaTeUTjvujmreIM7Vjo9Bnuw9Q49mhASaq0mv5bQFA35TdcXS2oZl4Mqj
soxQ1IkU0XiO9h3x8uWHJhk8s7WRU3Bo+iDI9gN2DhDas8xS4qklJOgj7DqqaB6XEUIv3jwYUR7O
ohvDQv1URxKNygk+XTa5uBM5Cxnxca84dN600DhtMxN9Ru+hbzndjXBXUX+KfY8WeHOnl/UuGegb
dlh/lmDMkGxfEaTPYWKvuSFu4jjc90N5G3AMjpCJTdp+VT+TVQlAQD1LkJ6w8+quavjZsTzr7eoY
KUdDzSHlWzMQEjNdeaiM8NZX5xXgDE8+4oIz60bYpPKyKNRdQFiPN+mtBwTc9g+ydK/TYVNqZWEH
wWLqXv2y46VjxNut2dhQtJGi2VT1S9l562JWeIaY7WM7/OmNd6NfNDKamrY0N814o5d4qI4V4sUc
i9MwdxDbiv6mykdaKQiSoUgdxHPZfPT4b12kuuUYb1Or29i6f2UR/gBvit1pklDQc4fjTkH8+yLM
Pd+vKuw4d2qgowj6e4r5CLYK2eigRoYIfIbYnqHg2GKna4fZe61Lc2gfJNOAo9srB9t/jJtObw6a
x9DG6ByBOj/JPJRBSkG/c7LlXn0zhOoyIJSyq4nr49ZwxDElLj5xlHSl27UodOdgf8AXOVmN+NS4
iEfMGepmRjGrabFcKFqFXA3ann9rPldUDuEng/AHpF94s6Ahmp3BG5p1Gc4/0OhqBXdk9ZGEM0YU
aTb8wiZ4WcLES6y3VruP9H5uFKhjNwbpNtCNAme7yLhDNGUeJAH2I1vD2BPViDgZwb6P0chXTrlF
5m9ZOeCgkwPqqDBtWm2GPskwa2soMQ4gLZLMqT1Kfk8FIaZ179trgCmbuqxdI0hX/dTP1LCZ1bWz
kqRcONwuJHzQ5PxXEcoz1XwOhnZuDi9lu0EquU2fY+shjJrbcHrMO32pGtVCqyS4aMFs5Pe3CXEa
mQVSOEbgzarqxqoR9Zp8fTWlKv9ZQ5oV4y7nidK4K10lzX6Z2F760CfhtaVE+dAC5tzluuwWTGWR
FeuhR48oSlxza+EbjIHjzKdBI6f9HPyei+n9yoj8vSzP9Qy72r9lXGzEV6imYRlO95gPOjqGI/JE
QgQJRVVmjXRTxS9RfqcDBrWeZG1hJzet+iyBLCtuOzRitb9ViirQTU21u3XiVWMfjNE6ZvG29+/a
HOhc0q1kGyX5CBxOf5SYjrFTEMZM55OJ34vMQJh96NGykcgb9U0RDVcaR+zFc6cuQg0W4CrNhln/
fZuyCHNTlSNtp0UjJQgWYa3Na9Q66+ShLFfSYzz5rlMqs9ZuZ/JAKlasA+sujV6D6QAjSA7LuYG3
Am621AC3XU3hqg0WpVXMrHDR1NFhnEBJ+zj/bFSjRaQLHdEG50Ufmm4OBLCf+yaEt8RiVX/qCIga
gTX31NscJQETioefkGrLiqumyn1S+Pu4go7KXRVz1yN8Ozd7oGf1a0YgODTD0kKxQzo2GY+06VV0
qGvJmMPd4Gl6SAsGamfVnzSS0Bh9aCwhKfdSpeU87Q03az7afmdqzwWc4RBT6vAoWS+xjsAqyNiB
gqV30Ktt04HGdqW3JD90ElkqDu0ods4ibtkhemm4c4r+ORmfJ9mNho8qt7H+frFzmPb71svXjkmK
Xv81ilfDOMa2sdSFgK5cwuKN3CFWN6nlC0+RjWz7G0cmOzI+/e4tsBI3ruHZClECa5kgqd6pdzEd
sVCNXKeiAt3tB6ncVFyHmRevJNPDPRVHIa5tX37J2Zp+5S8MA9vF4L4eb31/f9vExxB15cBARNR6
6RIZn9x0XnvtQqZ9MYXGPNNxtUjxCDZXEv3trOpQln8axkjIzUNL6aS51Ia0wIFzyr8m3kFHct6U
o62tSdtq+LBHcxHp9cEr+lvHH+g7DGtwAzdWsE+OxfTuac/Im2ZFztY7dv17od7WQTuzlMdw2NWl
mwYbuUvm2I9kiuyaPH6D2lgB/Sl/zTjn1MnN42PRNK6BxLtPqzUm4I8T6SUr/mj5BmOwJt97DWrO
5Exh4kJqqqV1nCx1tNz7Ry1ZSz60MYKMJllX/mbIb0KvRwwuQ3lgp4yb3tmEtdsXr3rgUCd1p9Rb
GOXT2CxivZxXecghdzfhHaDeQDjlSrvPo5bbIFpNFce7SkWrmskYDkS9G8LgrkoukGkudQnC0sj3
AWV6iEZIWrE870rmcnxX6t+9HNCLCveZNB2qiSt+egnwufmo0oe6WQf9kwkdUzrIJZJB1jGuX6X8
TxD8LZ23imZ4E0hzevozYN9jAUQ8WY/FynN2QXec6t9VtPa7wLXJDAuBX0CptzWRLhuXYXVr4okG
7kvrIP2gALkI7DspZNFo66jco9CqOr8pTaAlOw87qk9Pg/po2YjXPGTZh5/s62kNW8DA1aioN34M
awPxeeQKbmwugPBPnSkzmbuh6dZXAsifpUwCjn9OspPUxXdyz7SmnviKAl1KFQVJy3lLBhUWxr1D
fQ7Od6qhhOhg6tbVS8269y2BZQNfkNQfk6idADxIStwx9GvR7Zm8SpNFQ5TSp04n+yQa0ip1NAvQ
/aLihdhwLakLvXsdhoHSwzBTJlQvATxohAP6mC0TJ3A7zK4a79ggmnZ5on6e+F9FNyGkLTAspxJH
wViXZijJSBTaq4heZ4a7aHMoiWQAq6fT8fJoP7+KGM1QgKehZAlO/vv9IqdBhdFWq+wqXcR8nbhf
za2oZDpxuxzGVRUb10JPkfh9jwAYE4SCrKFjAWpQPNM/+U9KTBoWTaXsrOFAKQ9tFZ2KRO5/1BLw
KP/AqCrFzssvqpwd1VYdIPJkL9qp1K1fmvQz+lwRnxiMcigXczM6aOk6E/ILJPs0KH2rnV8e9tz8
AgqkqeHYsKROi4m2QQAolbYsCvgwBbPAWGsGPWi0AGx/dMf+OeqtaxMsVuvpBMN04EUdUYqxTybY
67OkDb1SEV0UUSuNjmH3Jg/3tXoobGqPvDDZNq2dOn4Z5YVHufryW//cTrgsAIY0sBii5GietFBs
M5qgedfKjvIJy4l2kXG1VfEzi/4+xkmROqzlMavzRtnVEruEAnk6IBaCaU506LHPcI6GAuoumHnO
XsdKTqFPIHiqeDHQvQmLh8tvfKbawePQOrFkWOYEPCcbSfdqLRyRZRLLiyQCc/GZaJYlPi4jLz09
DJZYWa362JmFxbTuwt2VB/iZnyO+DwwWiBMHGdyw77uq8PtxkDm+dzu4DvHQzjTvXSq3tCmkvHLp
XT639v3lMc98AlwnKOEQnKIgfVrt8xofZmANKxkpC5ALdNbtbo5b7dU+/7nZtWC7wXARbWo6xd9f
bgCf1lk9K1p3EDW5kfJH4TsOpdBa8ILBtGlmluy7erYnF7/8kmda9wBaIZuiHILxMd3Y72Nj4Jh6
ktxgd+Ntq+a+xz67y0aawBRcgeL3JSo26iPgmYoyU4yXtm3RJcbdkgLN/YBMe08wePmZztwR3x7p
5LoyK6BujcpZRs8cdSowZdl0lIP31LmXi5fLY/1QTtFU3h8WIDRwTs4fJEfby3LdbFlYZXNU/eQ+
l8e1SMzlVCVVrMFzhq6RfSjqq+Q39/a4HaTtEEgPthytFM1YTznOITLu54kW/ap0DKd669Dq094b
oteEUjhQ7clIcF2dhDiZd1MRFDgCsqMqc2PMKM5TBWillZqG2zgLdjSgQzp1mWEe44SfPZrHZqwe
mGaUt+ONUiprAdPhr1DeUESs00OXtfiAcsjb3SIaQdZwm2ZHs2yXgTdQ1L9yq55p3aMyqtK2hYsF
5Es+qX1axRBKkxMpuyy9zYwjvGD0bhUOfr/Ut5K5tLGqMoOVTm3/8tc6g4hhZIPmLWAOIJtfSNJ/
L1cplMKgD5SdFsqLOLBfW3VcCeGOAA0GXYcwGpBGyHgGocCTH231o/GnRWDYhBdgTpzbFmeXZkhv
ksZaD9F4m5pPyT1CUdRMGjeJr8nZnVvKbCqUAbHnw+zhZCk3DXFJ2GryTkaeJD9kGBMjZtfNQUhm
0+ry5Jw7r4CDqwQ7NlN0OjeDXcdFaTIWZzTBThvu8ENpq8V4Da97ppHAV/hnpJMzw8OHt/XEW/Vk
Ebq69+x5hVu8RMHA0msavvc2EXBD21Qa6KHFj4FLbU1OUcsIg3VGrbGnIhKkfwzK8/Gz5jxfnonz
s45AMZV5IZh3UlYg3w98mhnyzrLpqsxARlEhofJSTKvrwfWZmwm6ALGPwN9CUBOf5Z8lmfljaJdW
L+/8Q8J79q5aIe9Dqy8qPsv8PkWJ5cpl+MPtQZxZQDgcC59DeNLmyaryIhX1D2eSd3p618tbiW0/
pfa8Jo1rJQx3wTFAvtp4XU9x6SObBrdFcawrbsMIGQFXa5fI6fyWzPgp7LujCL55UGOKD8ADN5c/
xbnAFOdlgl4hnmiiGv19eoowDnKt5TAvyfX81l5CFwBkQhCjONG81XK3NdF7Kq4xvM4eUkT+Giwv
ml30hr8PnFPukBVPl3epiIANcmVzTxtV+UworeZ4HQJArO2lfQUc+LXNTsJTlp3CJoQSSw5wsvji
jF9jjgi7pT1nsTHwjnt6t4O8aHp1HsLgzmtp4Sm4G44qTeQrmDdoQbzYpQc4mXGdY62Z6rHf5SR0
Ct6BtPv08hnESOk38wYMWo+8ifW31MPdEDouIiMBJdgYkC7V5al4D7q3tnC2wGBp5SwdKNPvRfs2
hOMuMNQlUFM7T2emMS66Zj0ikMd3TKlwBNmTkNEJnW6NeC3IX4fWIXE5kx6Uz4lBb8J5SqAhUyXB
MEs8Qi/3bg/EywL10m9Rvrmr2/e6pBqBKV0DsDEaBjfO8ZTvD+liH4xISE3jXOAQOvJrAZYRhXIz
oJnsdTO5i17FwaNjghzNEdXnpoy2+WPBREy9vRNsXvT6b1F/jJq1rHE2BseUrvjAJW1xW1GeXXOe
oY/FpdkFnuuFL7lszLugX6DJh89ytywjdW5LaH0b1kwa/xpy8+Anz5KNgk124KiZOOZIsh1+nJHt
a1+aNyR+keSD0fkb9hrLYEUFYFXYf7E8m6vDXrAPNepgFNJB7qbqG0haIAC0ufFLMGnDC+NjDPL0
wVtY090I3GARuPRSgFR28SPQ3rkXfPoljX6jXRSYKETdQyw/OnFJYR1fse4tZgjx/1V267L1ZOuu
raKNHf3qdGPVRo/kSBjV3BYYmRt8XE3rF7DpqpT6NXo3Skni6rshzj2tBhSM4hv8PCTVKUBCvoFd
LWPIoLXqTrgXxKW8NjLq2lCRe+W3Ff8lPcp1pJ7jlVzKEEuBPrANqBPO9mCOEDLRN0H8m1yuAb0U
4vnQUKpVYP8BfR7v/Uzm+nh2sFNgQUm1germA9JBBecV4DSvWKjmHrJGl7838R2dsV4C7m48x/LG
TlF2LJYqHp44RnnGUlMxc3Pm4XPeHIGol6m3DDIdcUvXrrRFDqXMP9hRD9E8EDX5uSEntIWeAzp6
xU4lalO8ZuZYyLAg+mC/1/m9VxYPekrAUzuzxJy2XL6TE8wA7vF3yC7dFPI4TzQUeEpvEWfNGoT5
rNXekVQgSxWZXZzYLlo8ik+jU8jBaRwSTD/LyK/HmcBDWhQs0IbeBPwzALVV5BVb4I2uAKs1zRPq
PDlN7tBetcnvLr2vzATLEYqud57+0jmPbDS5uZGsdZYbcw24hBBbzfTyiHnBjTNNm9qC1l58mnDZ
xypAw4Hy7qeNEpA6dfc2znEB5QSvzna1/Nc3G+qwf7XOXwgjuuSAS8ycbtQik8tVR6kbbqtQrElq
SqPsu69nV415BRu4CZ2N72euWDG1+hIXHAJTiBPu2xRmSzZmRouuztHvCf8faee1HLfanekrQhVy
OEXq3MxNiicokiKRc8bV+wF9MFsUS6yZKbu8/dvaanTjC2u96w08mPG8/jlEpoVsHPpc9ceGXHex
JScTOX+4RnWsc7BnIyr89ZdgIgall/I3OGsjWPx0rqAolFQgBrMU8zFGw1rx3nCi8BLkuDG+51Vu
XmjpiCm5aozJaTEbitlwiUXBnQi/xjRkyvvcjLmvBcN1QX046L9KoNIEL7q4ZTmas5tLDHLSzJvg
fnT4lQDmQt1UOFP/fZf+5Vi23vurAcKqRTX+JhPrarNYjRBLh46BT4cbF/HSSarh6xnbmhTZYbU4
M0dwWJFZGO6tYS/kzzqz5zh8l9vnsP2tR9cJggJLpxgOQyfR8TrNWUSN6s5Csh0FzHDH+Yfn/mYa
yxvnDiYdm4BKVEJ/XsV6No1S31GvFNBf6h6vzDUUpNWO/UVtmueobm6kcZ3p4CzbVz6tvr8Ew6nL
8Qijbmx/CsxZb8CvNySySQ1FP309pfKfz9M22hjoKiXbEDQb0nC1+hJoOyX5f2B/K7woWBqfdm3i
pwXNf2pD2HyWVLcFEIJSXVUidhGT6dRlhvjlhluqNpvtpOZk5Kq7FrIc2QfOv5fMt1UQXsLQVJBr
0hXIf35VuQ3DdOjEz6ZAZ4ZMqQhkZWGPJd0IRGomH+wY7Sc+xXclyH8/9UuDUGsAr1Ui8b3LdzHz
JAVPUTgpOVPRD6l4++E7fvc6//tpX8rhRazkWEgo9+P+dj1uAuChKUjdPn2M0Gn3XjhGAGcD+Uww
6ZRbXK7BylaGdflTxsL3vzdKbQs5If+lfXmWaIlw7BBaugE4GUsJg85jhFvoUHEnj36smTibz1O4
/fdv8F3vZ/7nY78Una0k4zc6guKAVYGaoOPnaxPAmaXe/98HfSkuEzlcxMTggxbFE+kzMcvsETqf
fkzc/O4bEWqlIg8wyPn81FP9Z+vgo6DLZZCLq9hvEPa8SNQja0n64yv7BsRG4ipzHFCtQ4/7cjrl
whRZSc8nQcW3AsQIC/EtA3f2ZTCoVCHF49ogxzeqcmbTtPFLX4vUchXECmoBVbRp5of0hzbiux0E
aMAEAUUlTMMvL1SZdTUZdPYtD7V+fWrrZNVVis3+ZyrZuii/nocWf5lCYanha/xluwbWIFJyDeKh
UxtvlaCJbexr5eRTTPfFbZ68tlF6mKPeXfUYa7+4+h382Ll8+xioZEDVFTREX0HmNBk0lAmTSLvw
1HTxRkwZqyqSuwjTp4t0UMPIHbQBQgzlN4BDThCpGs9bRv3Cyk4JGbSsezy3RseoYkRS7X2yQEkh
tWY9A/KxcMbkoiR32DoO+fiUESe26uAgUO1WkaRStT/sl280BxAbWAU4RzDz4kf+8wC2pCIcZHwF
VixCnEhZ6W6U6aNTXtg3rCUleVx3an0BQIcxgE9y4/57x34eOV/eLu8VVSQIOsi5+GXLRgJdVl90
8mEUSb2E9tSuhS+5wiMDeWu6U4s3o8/9lRpVG06dNM4sZ+46w5yTlW1ZYfYHWRCiuIWwoIWtFsFq
0BSBEgLIT7qkoXVaLNkpoB3BEsf7CsT0tBSVRzaGixDF1uHgKHQhY7GRW8FRKbEqSfErQbxOqmtx
eKwoo1ZUM+egHGvZFrLEnbn3S/VtjEfPMDEJpQvTfno732wzfhssYACLmNp9Rd7ldJHFEvXjKlxt
u9tVDdWUNzLTlH4+IS5WeFouy0XCqfgYwGWnsOuS2TZpPERlG8//9xKhdRMaGA7iSsOK+VKapPNc
WEoWKusDzdQ/+ryRtm1xq/QvTR/Yo0STahiOMN2ImDCvbLBo3vx7wXwjkPjzGb7UDKaaJY1WwsrR
0oKujsA7YXSrhHEPXIkMkUDUGBi54jo7p16L631J2dyGhS0JENIPjW64WnMSdBpVs7M74yed719+
YNTBlgyoCr4OtsOI5s89VYuThd85jP/GF/fl2RhJDGSxnpbcmYRTfMa/fkx3mKDiP2Huhask9GqT
OCnb3Chr2CzunS96dT10SGLtECUsyWW2uS9+Y2nSU/HvKtVPT9EjiWaDbexNsvy88FoRjtLeGFdD
AlZojYIA52vZZUCT302LY+JJ7w3MIh1N86ExsUqWPZwzcz6QNpv+UoVT0G4jYCBI1IIjF3aHOxz7
sCER56E/ZNigQzERHNBz4ycU7vMI/+sQ0C2MZXE8Nviff/5k0Rw0SoUS7mAgtlzQt+TFTovvrBz+
6GTX4+9Eul662WmaeNPmrS3Jj4X6Pke7qLDOYxXR4W+l8BDBi4oY8oFzmCh+ynrwZrO3RzsStqX2
1E2P4vI6LxfRUsjTvTbhkZrNoclMe45HW8sxeV/ES2mdEUXSP9G58OGoFOB7LdolC9CB/soSPPNf
suR2HE/hcpPW54ncg+rSq3A3z3ib22N3TIm/Vt0mfujigvWJq/HyLk2HJHnu0tX2vJ4zx5gPYZA4
9VlQL5ra2VASMK2N/aaR/XDbwnqPypMY43k7MOTK7sc5s+sAfiKCcaRIM8kL71F+Y82ah/aDKey+
omacmH3KUoltVHSH7wE6Eozye+tqzY2EpdIUeBrfNgITnyH1pIkNwK9Xwbo17SG4KwIcun2jT72u
Uh1zmnyxyvZprxATP+KclhCCNeKHn55iWcbVezvnj42yXSkLiw62LKIQyCGKWBAw+76FurR4xdRd
W1JO1wqtW9gl4BykZuI8RwR21+xVSI91/UuqTF8EesugrpWgGPqYeLk4bYz0zchffjhC1h3413Kj
RrMMtExrEfPncuuaVlP62JIPQY2ODg5R5FYGl7MpYaN+N8IwGWEpRUUN/05xKuEpz0RGWPxH08eY
0+naHEIqp3D/u50T7LB+8l747uCHE0MOwOpagP33nw84VK2i5oMhHwr9Fe90LjvaooEfFheGH4vm
bypMfguFkQzjAUxlv3yYim3dAIlCPkyBii7gRiqf55AsWrxtQfpAOFTpJ6yATJ1vXoEikXaAQQ/b
/qssqrSGGtZGwNWmiTuSYRPU4PRAuJcySH6zAEsCKAQUPUGvOrGWO/VcuV1B8lqH3Jf/e1lqN43Q
3NK5lVm0adodrPYABEurhSsrMx0zH89tKpLpGsn7OcJGgPPTUotd38TbFdnSy3FjWPp+AeRsm+jZ
zKdr0ilgzUEfMAKvDJIbytxTnRtepm6bhKhXHlGRX+ByTLLmRZPLsnVD8F5mGhRtBjVCnPtm1j4K
S7QJ6tpv618NgsUkzrZjdYrEjokUmsrokIeAGUG+FUeST8bFzp9SEh8Y0rn9At9S5fjo9G0U3S9K
6E4c6St1jYw73yruBnid643W4LzQW5k/I14EK67yZqMm56Yxd22GzWNLHJSCtV3W/x66UwZ61ZSk
DyyDp1E6fT52ySxdOhlNfk2RJ07AVObNqHwA9E415hSPVv97HU+WQFX8gRVZS9tTC/DVlAE8yN2g
lwgM8JWCV6bPzXEtpXrxXZmR5SQ4uwgKDDfpPknfycT6XdSZq8WviVZs6lEDZDuvwLTFfb0aScr1
yZg9RL1jsFwpIozrfhcOIBLI86k86Bxx2Rk/lmR12vppx33TpWMSCp2CmTE391cS2rxGpakBN9DI
2w9zb2g6r5KJ0iyVHwoY6VMr+fX4oW1koK8y2Ve/dk+WVpWIEnR4X4JfDQq29FdYb2zlPLqHRzpg
MDg6Mb4IK1JgKRe5yjcxmq0hjHzQeaMn5V7eFFD2XBPap1JZrmxwX5Oqk1oxxoZ7XmKCTg8CULr8
UqznrNE2NIxi2UL0JCSNQjoE/1v58XOEpjSCEZw/APnEeXa3yozRzbX8AaERHHB/jGtnbxGFqxbN
Lb3eTPZPWjeu1a/xWOscpQQ0WrlGynGSZXeleKaYsWH/gFoGzcwqQBTVznsBkyRgprAJi94kEtdb
Md+t5OBRkijrC0/Nqu1AflBrYmSG0gOx6IbOKBzFiz4I7vp3dKG61cLUZV7gQTQyUCkKJCThNeCK
ReOFnFWr5i6cX0cV3/iy9tbimWOlWi0+5JeIHd2GEU6tye8frpXvzjSKdZMSmUMb5sGfp/bYCEMt
a7Asl34/FqmNnHDV4NCxFlTuGZdkVSGtG/Vtn45Xq6nBugf7uD+s/xximPPRyUva3+Xv3LiigI5x
gcib4Ye24hte+ydyYVDDU57+RSoBvg3mJKhhg6YzUmjGcLBX5Oeu82rxOa8RvA+PpnXDRaNbWKLo
zqo1XfVQrdgy72K6JqjE7DEooABdKtOTDarDLvH0vL6s89IZ+ZYw3yjL8APu8N28FjAE4pMoYjoC
KenPn1iBcR4azfC/e0OzHuDWcYoE/MSYZgDbDsFlFXn++8Wq3x0ORM2KqBJxW/rLYrAWiqywZFoO
JFpbuOdO109bcoZdlbFIEY7eNFqokp4VOvgiptpjeafjW6oBshHNzVIISiiIHqPMalflH0lwF1FK
5JoABQbW9dL4KgK5gtfdiNa2h7E2qMpOlu6uyZiwK3GfWNNubly5HGm03D5ZJy6H6l0WDOLDf0sF
xML+h6r8uzm+9d9v/QXkSVQhnUc9VmgQkI0l02H1BlXgMkvXmM/bM1153aiMawzXgNZsooMsCBIq
OIuUAh+RUoLQ3jnrjpSL7ZJjuocDcprjt8rEkC7+BzRZ/YZl+unVQGMK/ecvbV9rapMWdkAJ2EXa
NXXtGCGmoGwuGQeJiekJsMTNqkByFYJ28Oi96oFsrLMQypwqYua1mrlfZ+MLjFhQ8JUPDSTDkajl
oZ3F81Wqzc952zktWXdw9LnLE7Hwohx1dv+7Sd6s6GOa7hczJxRgsClyf7o9vjtkILSCB3DUYNTw
BS9JjAwpd1fIq0w2tGCx5saDWjE/heHfM2VZa7Ye25oU4KibT8Y0EBV/KsKfyE7fQUdARviNMkIA
nPvqhi/jJD2FjBYOqxVd1mbHYWYOaa4mHZhU5Df8aKUI0Ue+yIyyoZvEq4PIT6kX37F9/niMLydC
tVh6GIY8RkbLnw0aUgd/WAWRmOJLEoPaE9TIQcqcfqTNa5/fe3iDGtA6DkzruUW+llbOm1q/6tSR
k+zm32fHd5D7Sq+i9WE2iubyS69hLJVeysBSB90kTQozX+aBkJGjUCW+WXchktlkSVqx5tVK8QPb
Age9b8rs/376F+w0nAqTfcJ5ierxeqgmaD84QXZO5lqo3pmcN9q7OEGTLKxD3ej+nCFZstLDKJOD
rKgED8aO4Tfo85Y1OU93U0V0+rURETXPYIkFU/dLB1ITW8J5ScIL023Uniba3ixKz8NRsZqtasWH
Auw2lzFZqmUvYBwaNoGdIVjRwq11HcnHbj7UCUzl0tZmhu9a4pvFR0gvvyiFM3eGnbdwYuQWCWfl
NQAYsjzYhYKP/0PIwBVHZ0+scSOpUvgAwCbNUx3uZbl11EU5Rrp1WTIoqst7Yki2kL+12mHCpNcy
djmli5BoTp41DscD/01AGQ2sNyCg6sbM34WCBq44HENiLZcoe5wxIMIgAQljwqvMw3OIxUFSp+4k
SHsssgF+sSLGsgxCw29FrN0aEBhnC08CoByq3I0EjAVybkzkH8ApuvaeLNCix9YNimdDLp2oc4ZK
3gZCd8hVeCS9Ty71yRBM2+7TbB8A0JgpLAcp8WXxrMOikxoiSc2rUXvV4HcFZA5UquysPIClfO8y
GpQg8cOc2Goitef+say3ggyBpGn2EoYQkuKm02M/qJ6Z3yrgBGOyUeJHpMyOlcp21Ct+KxqbAT+3
BueTCuZFGvSuagxbBRnbSEQRrp+QdJbrcJWqCjA9G+wSXFqEZGmdntpG0Zoflresf3cxMxT5pNGJ
ZN98uaLGKBsyNaFUlgHjV7sgJgCfuGPC8H7JvBTXA0rPHlKwDFkW/jJ6i402kz+J271u+UN2XluM
Lr9AiQDYL7oESfLrVI7rZB1myNgYjpw84qW2NqITamfkkBB90jbdr3LcDOXC0qN1TrIzBjiiMXGX
s75xVsDXoz7Kieh2NW9XLp+GRD3COMIk89NRLwpeSnXkvHqJFf0yApUEcA8hKKxOE9YQeTKc1ZWm
UTlCgj9GiNYciJ7KVgpkTx8ujIEY3o4I6VdOAHFHqiupZ7PeM23bhNX01BVImYfCWT8il500mmEq
xFwZ58pgRxNXsLYYGtYijZl4Qw7+jXXyElyFo7TPyxTieu5N0QzCvV9SdOBBfzOqkb/OWfD0RKi0
euxgocHRmzPZmDH8mULB1Vp8Roin50PEkM3EWbwo860MpMC37OizQ7P8RI0kvXADBXOdUSbSlCfF
BiVavY4K/dgwkSZNY6Wa1Bj5RJzqGpQCWE363G5VaJ2F+rGyx8RnA0PCQVzthlAbJIHqrnOWRczs
a/w3sSoPIQBFOlDxwpo9ZfQ9/KOHdLM21COO5lh32gkDaHz07yeQnbCF+9ND3UKqpaTbDh32ahFJ
czqrkGWaXytdtAmX1zSf9kKh+/5gVK9SKmFOEjwC0ot6d2FLOKzJtYOqUpMogmZDkzQiP0nqbr/W
/BKdWBEEjlBK20nh9Kk6/POwRUnPevyQdcox7Cy7gxw8xqpttmtFNXsKf+oqBU5jwgeXa80i5LJt
1MDXwCk0/nRWPE014bxlRo6lbA8pjfRGb7e1tRWij7rvPAU2TTDXtoiDkEI8Qd/Ox0IWd1nbPTD4
gXi8mAr7Qt7T9JvtYz76dZchwS7cBgpMN/SHqE28mpw9/FLgBQ1A6fQLLjP9bRyHV+kyeaaQ7wRR
tqs8OKxOC+uIJytGVrf8ttopRRiEJ27Wiz6ebytim2E1N5XzvmyGH2r4b5yFFFS82FoplE5cxOtN
+Z+JbVhmgb7gSHFAHOuXEAsASlsdDlU+4h+l423wvqrti18TSODaz4LzYFS4QjU1ekBazWYiY/R+
tZ8yyLcK4vRU5vVuZfDw9P87lzzHWAwpAi09ZZepjydLKv0hrVzJuv13XfEdaMccRiXZXaSP+9pr
sjmDDsLvp8wIeLDFt6Bn4gORlAEs9Hot+Pj3B/5le7+ONVYJFw5xawrPZ/X9nx+wQ/GeTzmFFhoY
p1giz+TskEyaWn4BeP5OgMGRcqfxNLGUImi+OPVwnXZ47lY/VsFr3fIVQjFVngfyLlHJX2fCTYji
Rh4HBGUsqTym/TRwGrceVkJeD1alPlTYEVQGNb7yITNQ+FkWs94tfz4CxtP0+ugzcBL5izyfdEi9
oiIFNlVyNwbj55ogvK6bEjbonUoPh9zYbqveW3uHHJSEOIKihPwBrfTf70b++x5khIvNMYM50aLM
/FLmVaYStPJEkYlMhA08FYWXTzI6XeL1zNc5y72+SDZNBykzLG1J7dzSiLYyac3UcXZTyWziX2Yt
QTvxgwoiJBhhjYlWloduoBnbGA8unv7fT/13bfrnQ3+p3JWmjMyuYUc242NWrHRRpAewX3A3/PcH
fdPJYliGMGwlefHOPv///1m6YltLTb+WCRYzpI6pQh9OR/gLq4RHrusnoXSbqNjhK2FnsOWgVOKL
PaAeWOKPSaieMEHiEhFrc9cTNC6OzbUYqajhLZDb4aeH/Rv752GRSMi4hKy6q3Xn/+dhdeJbTSuy
pIM5zAeJxnLQdK/XB38elE1OrJrOMKWn5lXF2YuQXCE0y4ilgkaA997bCteSFDKAz62aqPAXciBm
9xRkBYxg4UJRv6Qpc6ueuJyfoKXvnp1FqGgGG2MlGf357JERtpmijtKBcX2YwSnGWkUaKjwKPYyp
ztRT/36z3xxKnH24l4LdIqHlbP/zA826khaaO+lABqCX/MolyohS2RWWDpmY9Ss5enzJrHoDPE4O
Pc5jGuol0tA+xNX+Laj8fz/Q38eySjYmVhEYgJsk4n1Z07kiSaGwIOkNsRVRPy8ZruZUwT77eSLv
/CfT8W+68NVwnH2P+JD/7esHJlWstVINE2dlscG8DlYlLQTdnH+yGqqp3LRL5a1scmCAlEsv0Swi
yMOfVB/f7GYmlGgg8bVZdZBfjqBuzgNxzKG5qckdfJc2NV097iO024ZvMbEupNpflseVsDQr83tL
TdFNxEZNlojvDT2ZKwgsZ/y90mwDSXUvlomXatSxwF7Z4qhgyPLcLo5O3In977f2BRFlAiVBPcH5
FMmKxhHxdc/1bV51itjnGA6ViLcyd+Qxqz7/GGScNpaHJRLstBzcIGNAWhTnak4PkvzQh2CnenhT
M7EBxvVCDEnDaJsOsp8R4xVbV7QGNyFT6UWHUzLedMl7pvw0ulD+vAz/9+k5MVQINMC5mNL+uQmE
IjbBnjP9bGBK1r3E3XtZ0OHQq9ChMytP7Czx+2Unh5W9ZA9I8mLMF6ziVMD1047V/Jo3Z94FbJo3
k1cSxmj96uIgJXdJOrjEbEPdB/4SLnqNW7IBTzCfHBM2/L9fw5fEg/WLUM8Q6YB0mQ30FyFV1Aut
oMhQj4Y00cACK8lvSwIZWI99DKSYJR76/nnkqg8TIIg0uZqT1KEQclU53IR98rJyukvsPLXp1ETJ
xpgxkcO+eSlYk6IrTIxxjY1UsiwHGNFLstOK9854nLQSvd5rYdS2GD8Y8btJHJScdz8g759V2f+p
GdYvqK3EaAXNLrNnRJ1/vqmqr8MWdeVyYz7go3uWP6QalY8DZuIqlMqA7V4cnRpzG9TXCbOWwZ9e
wTEZ+UvmTjomvkbKt2j3TEgfFf003RMKSf5oXj0U+nP0EV06uk/1XTe3lU2mONrO3g4vMmxBZ970
ktNt5jejvMaUpGx3enk1XaDcv+jBAcHCtJkbtHLb+rpz9EfmchmTvS3TsCy7lg+xb/waKruhmHfR
2I71RoIQ8Ku1fjhHvhxonz8RcCIYP2D76l73ZTFP0AbKPlaXY2c+ROPsmEMJpFw660ClFkAmHrpZ
euZCUTIa7D0JKjN4z78Xoi7zHr68J1zzMIoz8EnALO7Le+rmzgp5VcWZunan6elRNCs8MxDti+YV
F8tpHksIX7gBcyCgrzj1UEk6BQJWj03SrG7cVn0G+cpww2lwiW2fCfq+5utu9N9IPd05LbbSYjkD
/1qvqujFc+N2QlMjGg8ZWpp8etSs0W21dwWW7iIHTG6hrNTLZip9uZ1sTLvhEAI5Sac+Ht2V0G9Q
bErxU1xgdwaZokwZ8WL0iTFcQU0z0MnOzfScgtQ3YuWD2t/wb/2clvJpLfjnbwezWKUOJZ0CV/Gv
krqwU6Iwwxfg1GAURh/kmNpTy6Ll0nT0EI/4GBNUGaSp8bVc9jJZ5DhJz7NM3dJabroY972ybwvB
XoTXFi9Oztuy5Cq/xm5pN4vKrnPlStqG/XuezADxtjj68UwPLxKZKHNMgGeKS341UDsVY4U7zAKT
0PKz5qkt2fHBVVvLl6K7CeTUC8BD4qEBPbgrRQaZ0fw6x3jEUB4xvLiV+vOcHKUq2hhT6iXyrhcJ
WddcEbsbo0CaMD0bQBbGQqiPKPphmfpqfNGCDSpIG+PNaR634WR5oTb4sBUYQt5OdNyaduysbgsz
Yj92bhCcKEbdZD5lBFanIRSP0O4HyB9ky+FUlPipejtqEUcuetUFtQpz2HbAIDaUGEFZzrxEdiRt
0cKgwlKcUFucmCPfwP0uKU2X5G5aXdohErNFHGevIh1pXLDVC25kpHXZZZwfeg2dY/smZ9eZUgKW
c9tW8p2JMQgwESxUp4a7FmH3FmOOo4EGWH6Qy8e+2w6whkrrVahiV0f2BqbBhLnE2Pl5lh9DDuOp
OlsKijeITeLQb+XqXlOecZ5x0KZCuIG9WZR4CJV+CdSlii0EJP4lbs1eMZ3Y0i4tVwFj0dZ87lVI
UsjZi6myJU3YhSWeR5px/e/9v+ow/2yp1nNotb+mnNFxHuBC+nIEjMghay3UktvwY/Kf8FjYwy1J
ybXAJoVDd7ARoiS7RXI18boicq2EssTIN30K+ouh77q32XTCLcHQwXRv6JugP+ZIvZmMa3faAL5+
HwpEk7o4ck7xrV68i6geU8JYrSshJtT5oCiueDsC0N2Oza1ZXdRiMyGBdMILpK7gECo7EVsw0t5l
nwMj7H39uZVuaECb4yBT4jvpBlft0lMCR4yvR+06TH4PomtxExhu/YGbovZWtm9T+avM9mBMq+8c
A3hHOqYZNk6OoESOJLtZezIN13pTN2LpcY6oiRP1V8Qy2vPNqg1ZPIOagZDrF7nYlDJxFsei2zfC
CUpKhN0GwKDllrk3Als1V2IFJ73B/pFEAT3ES2+TQBBAO5htNOUtv/Q4A6Zb3XD69loqrvj78EHj
gpQdmbDlKyLXil1U2TX4I55d11cYJhmlrVineg9qw4OnxEy8C+bt/B7DJXL7k2DsJH4Oa3PpUPe0
/dG6gzuBu/B9cG4wsMCWVK+cV22LpzBR7tvgoXJzbdP1drFcm8tuuS8eExzmrqdd9SQn2I170lU/
e136kOmeAekGFj57bMygMNmD338s2fO8bEW4QRbiIF+9EAhvBLZAOJPiknLhC/VT3pSO8Fafq9gb
dn3MtUsD6oaGo++lqxg4Ld8lqm1U/rxJkmM52/MEs2Gj7mtE1B16qrK5YC63gAvuS/GEgxMw63Mw
EylzDycYCp3qL0+MZczizrANW7GT94LMWZdFG6EtnT1STgTZNT/w3NKlX/P4nNyviOC17AnjIWag
cmJBiHtemFsuVx3chQA7zHQbPA+YuA2bcJuZt2G+m3hsNsKmwUj2IFxb/Uk+dY0bJ1t1g8kVJysp
jfhFPOnL+h8Wc9u5y3RWN4M7Xrphg9UoKsjSOlB3Q26cMWlW7MA4L3ApM7c6rogKxpcZdK4tgXWF
bBuq12Z7s33tSruodxOMF08pYWyhXbTRV1Zvon4zGjfqYi+8/N4bCDcud9IO0C476UxH7eSobvCk
/I3M6SlN73RKQUwPTV+/LVW8wR3tLoq9CY6Zx1IwHxZoMobDA6JlS/An2/WqT82REWwX3PWk2JB0
Mry3xXaC1TI+5sXZuBM4GiNHXjACJkjTucjGuXuqQEpbqKVjcE6WcxHsiVtw4uWUX4r4Vly2+kP7
uoR3gYX5qKshM3vT21d9cHttwQGQyB2X6IH2jKNkPl7y0iVzbLwRnYMMEKCGbB2mFtVvo91qsKti
0zWgLeZwPY3yKhTOLP5gw+9JYWBK0GttLOHgoLGWCf+QfyPRl+YzzDv272w9MiWVDZ+XoQBZNbih
dak/mTvkoj1a/gByFJxkCtP5TAm+ckJqXPbwW2iRpIrPoF9jbSvKrnyAOtYYHA2nJfNHGPr5uyK/
d9ptTWBxtjc6XF2dpmUxC64a7ep8b8DrbvvbmaH9aFX2hGWdrM1uWWySe76AK7W40nlSfpQpJO71
DdOSQnEXCAjHKr+BqtLcw186qfOWsV4ACadAkmu/xi9a49Zguzch/t7eZsFli8PpMOme0N5F3eOk
JJ7VukpzX5gJx+g8PqTNpeDkseZHI3M461mSS2Kr5+A9uudw3we70PDM35lwKAobs2x8AN2mdabp
vQIbzY50j9VdFh7r5CBpzyYlDeC3kFObvyEGEbxkYDpC3x4VyI+vVYxD4EoM0AewyTvn79EVZuHV
5CjNZIvmsVveAlwLheYx1h/nmv7MD22/Zswq2la5Y6IVsDLI06m9Usc6k1fmRPouaCBupxtTyp0Y
fQw/oHibz9Sp6Vt/wl5zYBSEp04Q302xp88PkgtVI4ngHUNbsYCzHVUnEKu7LzlrLdMuRh/fRzJW
6SGlcyh65gfbJd+Wht/OD3N9LSPASDpztyi1E2QFtWboD9ZrMSOVehHMXWTcmlBjUnrLOLrp55ce
a2JYrvT/aeW0Kvs6PTYMZkz47ahqQ3lyRDoZFokSbiLhhblP188oOiK/wtVjZHXEI9fiyEV4hvg2
tU8k2joZM5Oe+NMkvjURe8v7AQtXbeXXrTT2Y2mApxEjEAqPaMqD0xg8LqjG9/rK8HhN2q0kHfHM
MKOVeUhJgyWsTTR80W7T6mPpRmjmV+zhUr4Zwlt0B9i2XXGXyg4cH3NTY0y7JMdI9agVzOodR1tN
ZiSq2QXp2rkeYGH/y6Knw1xwKn4Fp0wbHcV8GfwQNqicbBU5d4fWcBNThSg6OAvUeFk4jgQqqs93
JXJlUtVvJp+/RheOGS6iWWA59YhfIfPKBqfggptSzh39ZMrDFovQlHyBSbyYz7jLhJdU7nct9611
jjnYGvEjOk4Y0andR6BgIG0b8xm3XjeBqX5fB05rUUQcGkjs6ypGybDDPBN7zjRy6m2tbOsI12DS
7nHd8kgmAfoOL5P6JkE4TTYByx5L/XC6wlhPrDlILuixKRQ5V+XmOArH5c0wH4TpLkQgXC9XUuOG
dOm6E+X3kx3lO34r3yI9+yEJrvToFKKfgqF5sJ5aYAuOfU/Ib1T9LtG9evEsjB8rLCKrK67Fiorr
eWmZs8c7Kha9PEt+Sh5B+jBAMPRUTxKcaSfYwSa7b8WTYW3US1dB53IG5djgN+siY7lmMGXS0khe
PO3n8T6XfIVZIg6jB8vXX6AAidB4+a4Vju5+c1/tCs3L6zPbiEwzcx+EziIj9v8dIQJRY4RUvWfA
7kyOIjiLzExe9SPzRYCwkm/0h+C9rzeRJ+1EAZv5Ox2hekWqiWMcaW+84lpmsbpF4XAFthfJ3FAe
WCQ1YN25Gg04ucitSR6kX2/BbpYr84aVjxfG1KGKdwmFvVbrTVcdTfjJl2CDQiVMduyb4aiKW5wG
+GsrwNv7QXZHZ7nLRk/gUs482FTjNZ63WJVodr/QCW8nX3+g5pAekmivYrF206dbzpb2gFN0124L
6yVHV302oyvMGpPG5fUVzRYspuUye+NcLj0m0FiJ491KZcWZv8DidgVXuguwg6EWA9UkdomD/MGI
GJhuGawjAKtbp6XoS1whhmBny5OnHTM8Pc/57SxuI2GfZXy3IfOjbg8sVoSrzg4QgRpvva/5/hnG
GY2bVgdA8gud6lHGojq4xcyqrTdx4ytvJf1S5tfLLqW0/R+OzmO5dWvbol+EKmSAXUSCOYqSOiiF
IyQiZ3y9B12vbuPZx7ZEAnuvNePs6AcpWtfdVvxuhg+CbWp9k5vXktzZkAXtqB6ix4rDqHT4aVu8
zHxyjJGp8ssBEIf3Idx3oU8Cj9DbfF9YUhQyuoqLhCTW0fpzPniG+QbusoxU5dlxAADSzwGIp3BU
G9TVhIau01OpeTlX6DtZKJgtD51MOq1NHIRgpc+TgXm+fzw11Ii3pGS/ZGyyjICD6xluhPGhSDuN
Zq8cAqSygIQz1VNFn2+Gx6Qg1GT1O1SEjkOI7CvmzwK40JNZOOS9Un3GlKsLFm/4wGs52kCI+kGU
12hMOiJhXcRMoy2Pjo4ORA3I9DcPiHF08WsCBfX5D5SPcS0Yu3jekEzwosa2Kl8iBz4iMcqe7F82
wYxoxnW6Nvqz0Rwplib91l5xEFvNfDBfYrzc0n6zeI81kV+lO0JBgnsI2xJk5ZJTxR3MvID2wig5
Wglaf+PaN9tp8nXRla5oX5bnh54HzepPEvxIcmvJFRvSmTnSrKz7S5Jb351U1IrGG3+lSk9Se4w7
v1AJxnw33Z4nhzAW/qnBcCOnfFBhnCPEqHjdnIYHTJ92BXXQ8tUovJZEk1yhBbG+zuWjSt0iO0jD
usaqSpnFrrmHksvUJiguLl3jNtVe5vD5tCY+fLSSijtVXxFvhENBM8XFTKHCutfWuA2VDzE9V3t1
jcCi/zG91Bof7Q5t47bP0BJ4PNqjaDOyGKI32siiGuO+XEcajqDzEOkPzvLOvJZ9IVQxN2iq3puZ
Pxg5KPmqTTc5Oqqjf6/p6bFy2gf7FzJhW5dcoUHj60/VJzLY2NYcAVHTcXUtjEC1uXmtp+kR2TqF
fj46s1ufk3NBEnBlG4mX7xGH94wyblJu1cIlifk4OWgduF4fAJsEUN/MYlsXLm2Ys83fKOvf8IzC
5p44FU1oEf/sqbExwD2aPZolQiXuiVfcO76C3utttiTU8CHP2exIR77yPvbmt+TVoiYCXm/Cdxxh
TuTUK6fbMZqfM23DY5c7OcmgTjUfpo4sD7BVtHluJLgoJiPlEy+oUR2ZD55f89+q96Pwagj7wSky
ouX3UXhQ5NcvwV2UvqKR6Ty4Ki9Bpi00a/CoViwsDnVs9bj8lBOQfLtxtkO1n9mdhVMqbNII5pwO
rHGT8DjU/iRvKQYQNb9+5MmNH6gedxJdoUkAdsY+gdVZQ16fEEjyxnWG0pgDJM9oW/eFfMfRg+Pl
KbBXWWQZ1ZQF8x7wL6YpZ/hRjLdfhYNesrL50gjrNv9N5YeubQjYUCUeK+U3JVExmSa7ApoI16GG
PyuzazKIhItSwz2yJJWbGkVO/ZhSH479CVn8bbraafkYlWBaIV4BoXHj/qMq7wOpShQYoQzRKFAM
J7v8HlInPCRXgn1MBEP4Wkx1Dzcdqce55Rfkz0QrTxB8vkDcPovw8hzb2ZSinb+bgC+afBX6j7bc
MC7p4p2rI8dTQ37ygL7OadmZ6xaHbnKq8ovZe+1jXv91/wCaaH3aj0WABjJHe9Rtu3JX6CyUnjBa
+VWs8B2R23JLQoaSoN3pXRDfoaQiPtCHVtA5Z2WO/KhpDMuDFSWymJH/xjPbdinsRFYI5JzwsFbh
4VHsHITPLGUczgttzJdxE37lPUu1vkIcYNGqhLtwqTymkqEqoGIs/nmut9Qf9pyCkafz8D1yohdJ
9/aKz2oTeeal6BwsYToubRqrUFjOG9LD1k8gw9Hjw3z6K8VJaWmNMNmQqdb4dAQ7U/g3UHZm3laG
Kyv0yaXEDF2n9IBSrPeYKUrTo9GoSbeKQftk9BtmZ7H/g3njhiYQDdagsCHAi+THUJ2RLCM8e6al
b1ma73ix+s7CocAPpaNmHIIzVx7ea120tdTHg1GsFZqsyvTIL0xnEAlOyj12KW8QAQVMDvf4hJwE
yXyKquYdPaFZbpp+//TpWNG6D8H809j1mmOtcbPcV+nrs+IY57MKyf0unXarBMAgA1DmkTtFLB2u
JAXraxrw4kvpdySeeVfzbdieYuVSV2Rf8y210YcQXs7CEPCktP1ptctjuyyQqSYWxrN5tupsTeBS
bSGReO0NuHEVrqyZ+30rvc85PaZ2/RZNd3V2oy9F9Iqd9q6Za2W6ina2QjnKgHiQYrd8Y2CPln2M
BxMXjfwmNIHBhU48zkWN9jm7Exn9rl5BU98zw4nFFypkzrhYdupzrS82FvTyWgx21lq0CUjNXmf4
xaMIyiy0+5fh6mJItgRi4QyoiV9mOFq95Q0dfeB46PZb9QMjrz45uXwOJT8EGPGYRomyItOLSgo+
TzV/8K+fvPqA8lXr/Rbe8MSn3Qlr1bCKfs/tHn2ZBQ7gHYY1rbqxSoru9I6kVQPC0fDCI3cHQvCa
oxytRx9QhvqAdJdJFLM7SWNrPwv7TxzwZ2Hph5XPGtjjuv8CBd0u4j+6RrkXryIB5dxqrlMhY/NK
v1nL8JgdkydKAqviL0GTNQ7W6JSz0Wo4cqz6koBRSsBZq+0SGJIDRRnOR5XA+FB4LMZ6WVnx7pn5
47zj16FtwWXRHuh6dmjPxusI8BmdVTTBslMBJfR2/NEY68zALf5rMi29AeayGxUsxdMh5eBh8fR/
n5+ZbEt3whNQUzsFy+U9PyfWtE2wLWq2rNuvVX/Z8H2SDQBGItOtGTsdANZ0CV/YY/7GPC50tdM0
+0X9fRbwk188GwvVIUD3XBYcgMBHKl0kpbN6nwLQ/D2g5w8faIMtcM9UUMQ+Q3de/mk/3TsXL5sm
ywjPCHItNk+QxvKY8THI/xTA34WqnnfglXC418s6fkmQ/SHbzcMXoMoMnIufcPJGTCoJHGXZXFTh
HcwjX0hGY8t+S4AQC9mBCeifV9pcMAHrf3F9G0uEmL5sHqZ014876ibk8hQnF1CTDnCNCac76sWa
G4OcS1GGWXFqYkygF930n6mdk+4y/j0/tJBHw+MR0/Gh8v3yuiMAz9bNVUYXu02+gYqBrIz8mBxo
yBxP2dpp3fBfmrrpXgBAbF5PCj9dglklWz81vuuK4/eeBvCtoEc0iBjGPyW5dLmXrVurPveMnYDl
RJj40pZ262FLCKHq90hmWPeaT13o7Dw55MlpVazpci9txtZpXfXbcT5PYsjnzIl+nIxPdCYrYE9U
u6qrneNulwSoHvJ6S+JNJXwX3U2LQBHXggLPteE1AZImbi4USF1Etl1OtlE6yCeeH09C5eio4Wyo
DBR281v09FsR+tE1pNMrIPG1nz8o7Ws489Igfe7ywsWq3wRtbA+B+PWyxC3unK1V9gbqCpobGGnc
uRNP6d/4VVvlpmRv/q2taN3xWoY+LDHb2JuR2/kbCvhhQNB3ke3VuGWvImLvM9pEW3nzWqfhk/Q/
82uRXQCgvHCMFgmlQwVb01vgd5yi6KxhbpwFE+Kpxi14AO0r9EBa1/+GdcP7gMpA8YblkqEhRblC
eQG5KEEfmFZ/C636VgICVurmFWoBHmSafkZMoZVRevESYCpEATyZi+EY7/HC6RmL4IM76bAqQNHf
KpX3gKQPap6Lr1nBJ/NmwidO2ZkdfmbW0V1AeYqwdEdnvE6AEINuuiwGEOp3ze0sxzAO3DVsQBJ3
YcQR/TR83ax50dnFn3vzQwStiT7SdisKXG+A1xBfvjYgSxD+9MRASNY5ElzFECKtf/VnnOlSscqM
kqTqi0yXBa4CAOU1pHfb1UK6LwBGlrlm9ia1j0h+z13GWfONw0Olumi6cmJ3upvwm1+HtXCAIbwr
W14Mc91iyXhuk8XvTTe91vcoWff36YEGqxWP8cpfgZCbvA1yAL9GLyGZlP1lCjKKjKJjv/hNGfT+
ajzo5LwsV757yfiHZUHWHCyKFEB4OikVYH+kNQsdsN9BTX8WhnLRU6enFb+3cK9oBtMf8Daao20q
1RJPOTxnt6ns5J+xBRhEKhefZoKh17XPU48qa1kbeLMTG9ohQ+hNvwcxmSoaje9p80SGqNtdjb4Y
lT2eezDSapNH+FYa5OW6HwEKVSz+u7ncCTMjj0VrnPkbjVzXCJrbw7At/YCm5jpet8PNbI9p4o1U
mgUr6S7pm9ZwxdIzKyvak205qg/xiHQi/haAkU/hb3ZfhSgy9uLqrTKsyo0/FoftmwgOe7oJut9E
B+gMgagfWrF26uD2EryvE3qJ6obYOoPlEvnLt0GacrZVWcE4S74bGjOxVmR7g0nN+NDcR4Y7Gq2R
wJlIs9XME9/+mexSV+VztYccMcIAW8nKnbbRJjwt61a1ZD6h9Fj6ump1spsizrFQXm+hqObK8jWm
Sis+Jgj2vQzUzQVefuREGWh75WLs68mbYHlJhjSPeB00CzoudIYt0F3kKIkXflRrLeRI4MJeDnnm
DRJztTNdujUjGX6bD3B9ufR6Yk/lIJw3Unbm90TmcHvCOQGP2Ssl4OOYP2Rqco7Y/ISn30kse/yq
hJ4aIZV0uH354ZLJj7JAfKsvlD0Sa6JHm+wz58q8rC45hryYebE7RcNHyyhPDKXyUG8/OsG4xgp2
+lx9J8mOU96NNguNcIVVLogZnJbod2Zp++mtqAGur6FnhDv5qkbO+F7jjusSr1LW5kdtW9km+ZxY
CDfmrcktKXSf25TQ1gz5ja0VL/B2rxispNiU2H2PuOfx1HOjVknQM+MekjEoinV2f3UZaUGJOcZi
/0OXpJceNJb5O1BxSvq8mLplR+2otfjxgWdhIXrVDH/h33k8AJarnsxfSI1tn5yIswpbZyjR8JmT
ZX6UBiesa1yq7xz8GacNGs6YEc94vUAFkRDkPMbtTjvEzgUcWSg2K/2m/wLfQ9MaTrfatsNDrQNr
Jbo6JGDsRfW+ai2l9uYktWfU7sXhlfRAXoxCVw1WKODXXxWtCRLvb+MwgvmwrkJjrNWAtwxAuMgD
afmoMb7OtpSToQcRf9byNYdqBHUxXQxemYV5b0ZUAWoqbmuEMaiYkEBILJIMWfdyOI6XTDoK1y65
a7SfMJW8j65XneAtBJbof2V3lE+DfSl/ityHAXoqnx0kZR7o/W2VH1YJvqKjGfn1R3VnWXgB0j9C
6kTvNTFEcJuNhzU2CvihpgpHl9ULFFfbYfhZ/2BqcVTVTY0ttrb590nYSGFLF4nmht4v+/OiBJjx
2NRjHlXIDJ+ybQxVlHTKV4UTccwQo8GQotuKXPn2VP0xWs/l2Xx+adjnsM3A7WTPV51KSlD+PvHb
xCfKiz+suHOz7iqSh6zXWRm68WwROIOehz8p2ekfOyl7SMz5zg8wK3b9w0jIBw1ZTqUGcRauCbXf
wC+rMju5Gyu4rG2t/tdr//oBX/3P6vz6P9wfln6lSUp38Icq5ale+Tl+XUJdEkvhLJ9QiGvuIV6H
K1q1nVU6uHT/NvJ7ScYpmILiz52VkyJnsf0hQGFlOulY+0/0Flsqop7iveLHPZra8Y9/DjVSwThy
h2/0SJDFVaMmbnFZon2ZfmrKGRO/kl9D7SItdneIDY+qCX4/tyHCLfQxVBfOZvpcjfv8qgrb5Cg6
zSXPQ2JpNw3eoU0FlMJuTU0zVbsUxikZya7r/mS8PYELQys7dVmAYaVRbrXOZwacrxR8+ynEziOh
Fxv5AvDQPhFPuRnMnGV4RPgQttOfWn2IC4MDgdS1NUunRHlLBRfNkP7TrywS587N4iJzMTaZ/CbK
NCRsCP74mJRNoZ0jzR2B1ByOJeQOh35E18TrJNeBXu3HdzzOk0qeKDYIf0YKXfzKq2AavvTRM/6k
aD8xEage+byShoQDYYnfYJMZCK5q+I2jCqUOBj4o2/ArbX5Uru8ZhGrAs+evFrfh8mRKNP6VOuI+
XM4bwp9E8STgQeQdsEbjp4SmEknbqSKEaE/Jb8dHTBASU4IjSNg7Iw3azUtwY1XaVjyqBOT642ov
Zp4w76fsb0x2wp2QHNJ2pU/cl8afuR5XZ/gVnCaAJMvpSZJkSnoHBhmJi/hrtZieBqxTwYjpWkrd
VQyCahUPLHW8hJmIoJ2TAQlP7w3cvWbh6frOmB3sWq8zQ8crqu2fD6N/WyQg0poDb7Pqvaf8hfeR
wC8vFAjPwlGXbomNxeDhCJxtraPz/I8IVEyaQ7Fzch1GxA6bjGlw8+lWTx3mtV74ExRWJ8ROc7rt
B/bjco1KnMFD/OBOeqcaTPvuEOseqJLcGx/km0T5nnzhy07KCJ7Z8Rhm3RXjBws6VHBxHuYzgO6Y
pAi4nM2CQ3JyVsI15BimJtnCUyTIN6o6COgKE5exkQE0fI2PnJGQOmjE3eFsbMaP1VcDOkKgIl2y
XysDm57N2PDkE7Iq8SscghgY3+uWHRNKkOz16bD6Ksafx6MMRnb+r+iU53YUuyQ4MYtknFjFugP8
Xuun+qWt2pJkhRORfDa12msgHNFdlE5D7WkFjUw7RBneSA/pz8idUu9iRJ5PehyDltlw36nvpLCU
vb0wy6C9+dNATcsTmNbUHVdIyfZPovqmoxrutH5tZN8A8nXzSDdRflNGlBn30vhUmZHJ4Ei8F+XB
kfhYRgpITmq5VkFg1MO4po443UskP6l0HNrFtGk4mTu7iVSsePC5X2zgNMNr+QfCZr0j49LKGHL8
QFkrxFEczI0J/fQnMx4m7VvzMa28nkTmd9RH4nSUw92Y3GZlLUs2n/NS02fqZJ0tGK4yvw+Sxm+8
1zFHpvSkcdezxYMmdP5g8Ltsjd5FDWEMpAhs1f5tlO5at8+A1oNB1i1F/Y0ykoqwHj//oTuZBP85
HQh1aHgew/4E/wHOgYoOk6ctASWBeYIlNndB9hIm1ucmsutvCUjCnbwWQJbDyYaqN9cgBP10iczb
HHsQtRV/W/tURLiu0BGTozDxdrhi5Sr0cJJ1Zyk2MwVSS6SRbrnWSq+iB/dckDWXWCirUWU834wo
QIyn3Hn+WGf+GSfjV01uiC1IMABYbCDlvfYmO+QoLOAWqWbVu2KtGSidSB6CQa+2y15eITK9LdqJ
IYSbIdutNK+hrjI8MWSmRWDO/iR+ozFnqtNFTx65SJw2O3SiJXR/SnZuDLA2ZmjaJOF3AqzXausK
zObUkt418t+x13B2fMYQU4VLHvBYHg28zPSjGh1HQXXqUOi0Ton2O7FMh29xR8Q3xsJuE5P+GlAP
Sosg2rlwT1rjCoacWkE40T4Q4DLu1UGV3enAkMvsDzIEB9njVostjvhI2Iw/XQp2ZWfmW1/d5VPB
cI6cVeKnHq3n4uinsPAyYOpId8fhOg7blfIpfhT9ob5zgnMDvzQeJHbpyO5TuNP8MHKwM1kqTuun
jZ/fp3ZrQtrytPL/X4d2m//jeWVNAfVZuWpKQNmnqlxXr5Ax2mDTmXwdl5ch/u53SGC73JFmUim/
W9NXy/Z1YjBstna84ShS6bGVTj1889+SnxAechPcYP1A9th7JF9CsYEGiIxznrYbHR1wIre2vPeE
cBMt6Bt37Pl5zXAMlkYO3vRoqcw+1A/ezOgKKAzyMfyF6wEWP1rHfxl8Najtgcrbv6XyI6DhdKuB
24ChnvCRT/Q128w4oEZtCYLmkPydugBDzfNHzvdmtdFrl1XB17e9Ru00ILHbaHYHy7AVn/thvFXR
pqBru/O5vsPYTpU3YdugT2vte28/74Sbj8sFn3MZOrihm/CQR9TcIVxFh+XUHyu0G3Q1wpOXznLQ
rxVH+wcZ10p76UF/loORXecIdhMR7YBWwcc22FznDIzgqo+AAR5QzKva0cX2Iax6W5pQGXJ6Qpaf
/m9xQadkP3krNvrovlpOZ+Iwv8PoT9kqa/0rjtnNmO4JLKL1gmftLVnswRswZLPM9Qe8uwMdqImn
Vhi5jtW8xTcJzbCgYiT9nxahX+RzxeI9aeNGl6C68wYqp386kLMvs9P1OD3YzioNqhZRybSLxiDk
1u2dtvtcDd7zrxPXMoDq7EnMoItVJDemX+2AHAYkPrfavZEdDcTE6fOYi8T+XCXc9JwYiJtit/gQ
ZW9WSGw7FPmZ/yAyPILZqI3OuQmFxVlxGitexgpUif/04jrTQ2WeZv2RP12mLbRXJINM/PDlp6Ds
svkehtgUWk+o9khqY0jLvTmytDvJE5336+CjEX4cvkJtO7aXgYaAwUfVRiKXFjtgwFK3ETpfFXbI
A/WX9t6XGPjG7CUPa+R/CBqQM0ziFTkTdwYCrpHkNEQ0HMj5Y6GBE1TcsPgC0DE5w7tZgqy5yhHT
gQLjbwheqv+kUG8wD/v6W1f3dekMEZOSPX817RHaQb+LWIZ2GZWrZnF6/QtswYu+U7h9ZI6/RUCH
yW4f3HIWGX/YAnSRkIoiC02LGnifafAMwvNsT5703rul6KNwOqf+iqkbNtNZyVb4Efkr9+kVy85A
Y7N/Egq1WdbzcBQan+g7daGoE67Y4w191k6mWbmymTS6wvYNsNmZ+/Kp7OrWk+VNixauIGBUI5eC
Q17ncK8R2KKAXCNj6ruvcd5TcnsGF3dndPmOXP+KAEzNLY/OyUXjOsmdFgCXGIOa+lOIg/rYG474
pyFtFPZ9/Ua1cNUEWnl7IlThc8aBPw87MQsg6TXo5eJ3pfwb/wZsl8iREPS92ACFYRNWK3jloDLt
/PGEg1XKf6QrpOOWHpDiQGFZZ6KpfxTjFdS6SWAXnl4uEUVXgV0GGSo+GheqIN8oqzMOHEuU0caS
7lIG5sewZdriYsAt/A+Ntia7EiEkcG0kGjQvNKghWhBdaOrr4a8U2oZ8bB5Y12dOn+deHM6xNzx4
56sZZHJ0Fd3XAAfjfjvFqHHoMfI7kUtDcJorEJWmHiOECugBtmbAQEvwh05/Mjqc7F3QwIG37JNa
uxXQEoBJsl07HPL9bK2mv5m4SUXbL9u0DIg8tHLWRoErWrpRFPW8llEQBtNaAxLokAcCZXVwneSU
5PvECuTK641DC4m9preo6r2IlzYDWYoQWagQ+ANULgXB0hyg/FDs0KBmHEXaSH05utH9TviskaYp
ZMG5MkesXt6SgKSVqd1N/EtYWJWN5HMU6I6U/6vSdRu5ebhRaA4HddeQqBzpTpjXePZu0rIOWT+b
jORFEoH+SLiaWEHy1ZGzAiIQp7hLY6LbQb7uSMe2tH1bHEdi8eNsM/Droh5YILWWQI2e4KgkVdSB
cDf5p+Z9RooovgWVwlzbfF4iydOMD8IIFE496X+Qid5x6WFCl947zdN37Bxi0Dum6EhvabmVjeC5
7J9EFjxngkF4+89PIm264c5tL0EhlQfstQUEk+ZluwfHp6NmiPgi0LV293zL4XiIZZ2DqvypzCvl
Nn4eEgdDU20mWADbK4vLlWnbmF5/qkF/4C7STZf+kE8Y/itKICodWYdfhgbT+tDTE+AIi3JeP8Rp
nSw6xJO0DncAOai0JwIckNwQCKbIrmg+XTCQ8SndFz3EXfQCz1cWMwafQPssnIqckBXftDny/Qm/
VOXSKDOsn2jeuvSMRBgsKCrQ0zbafvVVzbZ4fGQwADSzAm50aRAa31L5q/Mbq/RkGxWmmt0M8Ceh
aIwQ0wPA8fMSTpaTAELqsx4fZOUSRnd9QYPAzGSipwJEBrSNU8EbSJ8E0OqLnSwEZvyWFp0d7lqi
LxXKQn+66UdOiCb0Vu4xGGFCpGi2U8Bzhboa0ryf1J4DI8XcinZ+WJ67bgfPqbmye0uPZuKQOHvg
632jC4gHC2CM/GBPt+c+mHar92EHbE04Lh1jxD288kSIDgfzYworPJaGbeauwEQ2q5+lPEr6JTnw
rmBsFO34RzDO/b68TMfnxFHB3c66zORqJS47Rwf03uMC8MhPNG1HNh+QS8BUp2frVIiETklmpV6+
lp/uPH9qR3WvMwO4DvxrdRP3TweEMT4ulrSDBcgXi8OwhXxDK41QMTDufPqMrlpOPtFthLZzCBkO
Sgiz56ZFsx82fJQHPRA59V7oGDJpAtDrI+BZi+biF3q0Oskt36CNXK6w+epE7bzM24hw+mWXvmdR
oH3n3ZvUb0zTppRwM09HrgxsCzcNTJgS+IhUFDsW/8J5H2IN8guqjYodm4bwwS0yLlw+69HV/dLY
VghqBvSNujX+IXchPxN9oOhP6GX4WXk0kXH8G46ZSJuUxbKm3qed9LTbZiduXpZe1UsHK33Po820
/qy8FdzTPyj5LRAOml/Z0nMHT4UEUg3Kz1ok2uVBJ9itnQK6uPPcl668Nzli2dMtwaXjxCmUVaR5
0w9SDKBnchT5Fwm45Nb52wC7XkofCMoBZV9/Iw2tkHvtGSweVh4RD+W5ZXync1ReHaLqn8Z/X0eA
bFYHilgtyOFbNIMgGAeICo2tUBt/IzchidZXz2W2mcw1kZpIi0TO7yXoo6PeHBLa43uZXGiwbIQw
hU/652sPDBTxACuHVKPge97AvKNIV4n8RoS5SxKqiay0OvbiGndg+Td46eKZwsOIvyqxIXyuAZ+G
uV8QFIDdvhLhqtXdiSTmXgRh7Q42OQXY/UwubfOjYL9K9C2I5YxLjN4XEU6wtkBg6+iMdo+6TOmd
eIqlgmpZDu1fhxTquxz+DWiF+cNR8W/fS0Q7X3ip2u671KG5V9fntI1hU01qRXxVDEQbJjdAGCmt
rAFvDuelsKucMyIo24GtHZz3bldeUKpYzxv557fFO9bWpxO98UnuOusgBt36YYWQ3bEDdWzDsNn6
Dt03hXiC1ccQDg7ek0hGQSs7vJXDSScVkRax/FNFDhS/N9j5ACqLK/4XbQ+jDBcyxg8BIc8sVHYj
QVOV5wVl4NvLW2gArNsqhwrz47yciuJPXm1SgtJ/suFB+RJ3XeJnmK2KgBTwVz/NfQE473yONMqY
+tHmQk8XjBqCM60c6N3VfJn0TZi6S7vNkKEbu6fMiC59LZKrpz/tPzUKFM0HT3+NHUSuLiUTvZ9+
x5x0ya6Z3VL7EcF7K65oEpiG4i2HSuegXngyK/5Ce5k7P5TY6MEbDX9ZnVoJGVvjLdOnKv1JfgJH
LLTrCVuQXq+rkTD4cGeQWo3iSOMCojXDS4abMjuZ8NtOGyzeMQsmqrUXyRkzE3XbMuZ798ETdYxH
zQcfpAphkpw6kTGQosb9or8/Zb+N2bKHEGzD+ZATsDQSlNbQ1PpdGVwl4MqqmFM8sgL7v7bcEW48
Z35TBQz2vKag6worP9FAvIm+HHljdsI/8Rx8BBNKG9Slm8afI0BWvElQP5ZO6EhoWS9jDsafg4vi
vZ0saOV09KXolLHYbWmAi6NviWz3pTlXpoFx5rlPChdHnGNycHH+9mhfzPJNqs9GBuXP/yTgUpwI
+FxQRYhAoor228pogXkuDOMuP9fxCv0c1jbsMwqygQcC5/LlW9iVbyKAhdLHu9dQDXstv44V7Ycm
sIjPD6lejYabP6uhr+BFRxEeQiwp0de0gqufj4YR1Hy16aBsWwReGRuTcq3qAAW9KLqQRkgbTTNh
R+yxutKFpu1l7CMzkmbTJDkf7Da/VgNKqbt8bp8sesx2XxPgSVyhJEEe0PuC+oPRQXiXhHvx3BV8
6sItXX3K01rMT3x+/UJ7oLLJ8m0kbiQI/QrKqBvfTUT9FQXm6NYmBi9CxewBdJ67zsTvwHFHWtnC
7Kgdn9Jb+5cdigCBa3MsUjRDLrnbwxXLqEZNIjXAyFcI2UbaEH6EbO8o0bojapxNHgPAbp/Fb2d4
WHRC5PmLsm61k5DtCVyAlbYy1oUZMW/3sYIQ2GUpv9c++UBxMdZr0xoDmc/PidfamSig59c0I3zw
jHIbqm4jfaRfbIQWo/GhqlmFj09sJ5to5QvDHX+rzNRGd/c2vxXjPeVbQ0slcQmmufPiHCYBTi5I
0t2AUCoeEfNE7qo4FWBBMiIMYGzenxdDhok4+xZ7t2fhtI094658qr7VyW8Wx8Ta/S+vad3810H3
p4xRTPzPweOC7J+XTAXL2qj4OS6d6ck3UbFLFfFJs5ffKRbIBehnOIyVX8eOgT7gRevjAfilKmWJ
OExzn7QqoG1UEKpE2OVGQv3D7C7+dE8YcizgdbiZ0aoVND1YIj/Sdi49UgYiBP0gi7uODFPDA3Mu
d8NfJqPn+E4P/Q6EzBB2pkQry+TpAAIzzuDWhzs4asVF/m5/F8ACcDnrq2/Wce6Xdqi7gBvtv8j+
AnoE/gyq8LpkD4i5OjzGhylGoudIn8QjFs2WELWq3MgBYp97Ve0MvqWBde7Q9xsQQlXYSCNbLnLq
+hyLQdsGkvgZpZe4jjw6UthoKM6yF3E//M0Zjgmd87hL3B3XPQULQK8ZESiK9t7oyTVUc2ehlL1W
EcFFI+/61ajzo9J2fjLX58wkUGIHOS3VE9Dkj1SsK8SnOQOFonxNDY/o97P1V8JHuXLNfzlhvdT7
2clGWsfAL/ExVYNpW3OucIr5pARvMWveBRZzpfYxQVMKrV10HSoQ1t5wWchWztH8Lb7Bm4xy0z0w
uaDlhS/pKncJMZ1BwCIe6bJbexeSD/HfK/Ht2OvkAW6GNc9cJm1JaQ+HM1iBbhuoRP8i02/f/yPp
vLpURbMw/ItYCyXfkkHMlqFuWJZlEURBJQi/vh9O35yZ6anTpfCFvd+0mQPIwChUb0Gv+WKMHPBL
EtGtm8aGp8GWgTOzhm8chTdL9aH0JiWg3U9WH3vcXCveEhxS+nbpnhDr1KG0/ljDU3LuaHd6aSPl
E+t+fLdgaUbh3SVLWed7RTk+he9+mT/819NTieOmXh5QBg4qoA0r9mVCv7X3PxLh/nWUxbDMaii0
6mkZ83dUx44kcVty0aW0bpy59n0nv4K49p6PZe1A+KeEn9vGHPGCNpb0KNVjPrq6e8hera5lBFek
z342rO9OMPmT2FAmY0mQTF8CNDkbDU5+fKXjNUi/gNFdQtJfU6iqcB7E+LmPyRA2KFVBA3R0OQ9s
kvsedom2HnMeE1OZ7zR92cL7T2DQxkA4Ri+i4XeH9yKXGTSkL+6M+ZxGj9xX8+jNzpKC+4c5H9BR
QkEqp+qPqoTOe/jPxpe+iQNJvwY64Wa6r+ga6XA5bpsvY9oAQFyLyU5gnef0HF2+EJEllaEeFMWx
FmYIKvr8ZyjHQ4MkDHy4wHzSV6xFSX5RVyiaNCWUwH3Q32W7rOCRkIBsGg5UGV3lfJgupcywJjqG
VF/pmZczTjV43XwCeFJxrSEomZbfeWnrgnfdJP2RZlvLj9p7VUDFmy1SBhIVHeJTuPo/k3UNbWKh
t3hiZOq2NRL0hFBK/pzD2jXvjp+h/IHIXXeocgj9UnCEmeVVRhqMQhlRLEft85APP1RMfMTMo5y6
1+R23oMhW358VC0n6bYTH1EhB7fCEg06S6tUFpzDImYQIEBTNS0SURe6XaPzLO2b6uv6snna01Un
LzjwcvEraZ1sXjWruyUqlmBteug4jgqesWY+OXYbpcdGN0NYcejvy1G3uv8YhxEuCJI5my6LcP5c
dBsPZBK6qDjo117cC9M1nyAUBv+TmFdhfwvUYJm7T7u/nA1PsojfYsJOuqRzHjQL5ORZ7m6dqa6k
gVRWyGaJ4UkJshuQD7P4fMeP0wnlermXwg7Y/3WuFzmSomWLhffmaopbzRQa0rmXA95fOGTf9mSy
BmfGkDJYkY4SPDynoWJF7wjGA+HrjivqFjHKatln7tONf2ZkhLLW09Yms5p5xknPcTMKRGSuxNr7
hN44gjiLhtIZvtNFkzCn3NIX+gsG4IY7B334k7gvu9/2NiE8pUhPFElzj3Od1i8mCAnUA7q2hIBB
nNdg2zI165BO1hNxl+1I/WhmFDSVY9jxjHBcpqn1XTjQrTHOAEsaamps5KrLGw4uYuq1DpSvCzqN
icG7FH80umTo244DZ4Ccw9WXVbK+ZTMe12f9ntoRmiRLXHE4AvvazMp5OzLJmGbG2AziDagNGIaE
lETa5P3y2awbu1pnLa4vm22T4Kci5AUBu7Gc2haAaWpibn3yoZ9IgfE9E6oLuc5P4c7mYzBNhoQI
ywG/YjgYbGuODv3lT9YUqqjil8VCPCbGXOE6bo2Fc+ppE1m0YuNBrDag2BH3OsJR+ai+nQ5Rf1zO
tdYGAiQaggwAEjgt+QLLJr4oi7FjePLHlRGVy25S7RgnmdjClbUDKjSJZ5zUMZZ/j9JQeQS7LGxu
K95KIzvaWlzhE7ymgw01U6wVtIsIp8gp/NIDHD4sfm9MuSHVBJcGBwYmr1Aare5WPQn5zf3RAt5l
+xARhL+H4NAH5I/1MWH3EEkxS5JjhksXvbypm7KNbq18+Q2au6hfwfzoeaSsOey898OF92Ld38D6
CctcNqgMcJsbC1avuGR3rIwDaTuIxTEmo1pnycxR91liF6inO+FqlLmuoNsjqu8+geeaxk8oKhuU
eFb3tHXzXPj4rCjpWg8HnXc/obF7bRC8vJdw6xJLiINwY8D0eZP9obdRbKV/6HGLmW5v4t30hBKu
+UJSrZhIEivQcqcBKVHde4Dddaa2SMdugVK7icwsCgvuVN7xNAuIWxjVn5uHX8VFQ1U4gvdmA+CM
Xr98otioT5Gl3KLTQsf5ZhLitsj4pvP+iFez9wqn+ONcedYO5Fn2sWSGL5jM6TKtU4HcBMEOrOXH
gd1oTHELcFRz0Cp2NXudq02xjrnnyYw14ehTvzrff6km7fe2mUGwKtjWnbuG+SZkzEO5Fe0Q9KB3
0cz9PG6hl5IjGmDox+UXoifCdnN39KlJoaUB96Ll0t2iWXCQxqQhoLQAFfRihAHXhmXy/G1WoF34
CRVPUO32LyFxinxaVg15yC76wRVR4+TWIKZZZEwdgz5pGYWdeI0rkqBbeC9w5t6mphY2MG+bW4Nn
3aTzlG7zD+PcH9anZ7G63I8awQHW47XRsMP3Ngktyoomu60puUzV7htHSnc1XeTLVP1i3cBsmOkQ
woKPZHkgI4wDu10K6Tye3V1r6mN7FO0eowHymiIs8CALj+t0G0/c5AtXx3tR/emYOs8RaYvnYqN8
DfNcW5WnZwR23N6R64U5ZQmSHXIQNIetSFpQGbEf7zKEBNPdmOdNpVixKak0W4hyXM1mDDRNSDL2
NnI0yCPn+DZRp8W4iHJw6J0nb+VV5mR+AhI4m67uAXne/AAzvw2dIRIjKawwyfAX5PuNNC9zcxTs
DdFG/sOP0Rr/aggQUNu0UNxmQ+mYHyt5maKxB6HW0Wq1fzT37U8J8wzLScwAey+aEjkNnFftKs1m
J35+YI9Zg0ppqzQHyEm2iAp4FxRZWBZ7DiRsMuhoP47WOx36lQ3kLE+6oomjo4LYyQ/6M1DYC5Cd
FA/LCWH8GvJZq9zqbmdngQiuLK8wtfyKRqhZnD39CcGMj0wD7neGIDkGHQHZB02nl3Pgj+c0IZWH
KZsiFPQ8UDF6+upxcOC3U0Q2kBe7Crk47o18LuvzmLoU5Xy1hVPouQ7czxwrFHrU1aQARbKmoo2e
V693L85KF5KImPceQbLD8dMvybN4u3k6r/ZcIvhM0IzKR8AgS679Yc9HXYFpDBtaWxUz3ODn20R3
GN2NTneaQwWEiDkCQ4WRGP5Jj5T8OMHoB+3be3Vs10QhTUyzdtiPaOWwdVGCt4vaqvAEm8WixK6h
cWy4n7Xi0bbejs8TC58cHNg/K5PHd8EGQWeHU9v8+NpXLiLZWk5YbCGVgfQdu7HfSy5FVakArzlo
sYYDBIO+mpR28QxR6CYMkNCl7ZgT+4i82udQn66mJ3E53J33KbY97M0BBIcBrkw1hw512SAM+eXz
TORjGVFdJ+ZvZ4LAmYOjLwW8rVP2W7cUfgei55mKc8pcNrJZ+Eni5H5uwns+5j2h1vaoIZRCQMMD
UQFEh0bvGt5J08aipGCcolWsRcPjpgclJmHoH7996tyIrP5u9TySfQdIjBLiBlcUSlcxs2vdKujf
6U60dZT7GNA6QleIw/kDswb7XfZoMwGX6wiCyVhLIeGZhqfPXpZ8qLw3XB38bmWLM0a/eZP5hPSA
c9kQDMf7QLtS7Z83tz8ZjrEBHUmfzkWZ0wHEW2pQFbJmbnyiG3/QRW7Ii6OqgXXRl3I0tZ+r8gcK
m6gZt+x9xAdoGGI4MFtnPfjtN0b+eyTs4TLv38lKlhxijmDgOW7nZe8mD5RpHQFC5qirvVUsS1xD
fF0XseHd1Wo7d37JWDK1kPK3x19MCAMpzbNqtBNbr9A4TcGLrSqcWCek/DWgCp0FgNITFo8funMw
eGBZYBybJ48hHCVtCl/RKmbKRpgyzc8qj5R6WMKcnUR5dWDj86plbsKQ+LP14BtWINuPPVpPMCtS
2d0HMf0usIwtuAaZV4BZJoKs3JIXGWWiI68pKxB7hOImhsetzckXShPsNAecmT9gaAK1ZnZMdTvR
fxB9Cu6k98WAjNOtbr/xe/zmt1A4qzsKkGL2vHwsBwke7SJ9P9+RE0KcHD649527WxquhvtHujJ6
I98gf+aOw/jI8s29IAlJUanKgE3JP+nc6fHpEqBBAr1ilqk3/SUz32DaQ1AigEWOwlAzbKITRtWe
Ze5I8oGJoDJV4tnQMC5pboxxaic0pMkzX5OVYOZQNYscsyNqwnJZIC2xpza5NseM8xQ1Gu+1QugZ
9G5Lbt7pgeiY8g+x4U/1PYqc4LihIPbGX8NpktCa1PZDoxCCk0KuESYY5/54m2jP65/PWseAjVOE
VEyugltI6aMsQIBox94dJPvoAWB1AUwwX81VK8dGoXRRUOj5FVH75mNTWzp5IOYLpEZ0ixleiXtC
QOSGj4GA5U+0nwKP2BeufG1KR+6sRxdNmWo6MCLxp/99nHX/ppt/5EU5DMfollTTfNQq7KHF7EKb
gb7xPcx2CrNKBiIeTBfBAx0LemzD9J6Rfkivky9UkXtmcJC3N96zVk/JQ58PIvJyhuYMgKOaKVQA
Ve6dcdkOD+z9wEGD8c18ByhSP2sU14Dyk8q7Drt2Ky0yiohkxdhgB32GeC2AnEyON8Wzis19lUWJ
p1rLn43gGGean2W3UwrzUrhZg5CoseMUNMnWPHL+kbnx39DUYRbiIZvn96olcNliZbwcBomitHdz
k+KGYBtTPb4fEQ0ORAPxFV5jP/zih/2HHlIIhOfUpL4p8F0yi9TqOGb76C1vXsWc6zOXvEctLDL1
Ih9ZJhxWl0qh97kFwrf2Bg/XXWGkH2ZI+Zn6aA5rBQ0IGnSQqc67GVdDE0wARgJjuUJQ6hJHwuFG
lSKA25/7iTtE8Ld3ANQGrt6VPdYwJRAoS8YAODThXDG3P5qIbN8wjBXeNSKg0JDoRN0nPUOVWtCW
L8XlcDrd9SUIjpSHse59lM5pyQXCK/OcU1yILg7uZ0DzIx4pLbKI8wWF2oEiE2KQmzpeVthOl9WU
xDEr0iy0wGCszEXBhdFyXl0RpoIJ5ywBYWwBZeyNTxsFOF9FI5xCKeaoJVR6ykX7l3IljkoLJtbx
l4FoGZGbsE+x29k9MudsiXdTQRBo0gbpzisUmYuK4sN+4cN1cLYM1BEkD9zI3gKuIXeWYScBaUXO
4wyKZcroAFDxtk7ye5dtLBu1RQ87aga1pxe71JthzPqbQlyh+MP4b6czioYddtFNZhlhOp4nuJ48
zWETUXJlPXAFl50RJr985oO6AxDpgAxQYCOxrMwNeO+nizgYkEZXWCxwXiimjjKFw+hSwmncneJj
l7RcfDMH6qWYlVMMubbyrcw7TKaaHOIzETYf9ColsyGxObwcB/4w0k3OZcm/F8TnY/FyACeILgqQ
nRMOIoeCaNGuUHLA/etapAoBIJisRrSY3BCUbDTqj9QFTCUXQktdgyRATOg1Y3csjdh5cIbJY8ZL
YO5rKagme5qPBew79Fhtrbc4w+QnQTs2H7edgmaShIaqfvWvxpkQkpZ7chu8KQhmbDXezCcEb2eC
IZGp62IG+Df9FQonTr+UPoACwwCCHgdl6iQ9Yfa8zeMVrS/jkzN3oOv7pR1VgSISL6KuU2FVpVvY
nKipv8AsSJrZvGaSJx5FSAZMlWxCeoWZdsYyPvzdwTwgAMtjc6QsW7YLiU3jqltas2EBG9CmLgBd
crPbJ7ZSJvjOYV+MWXd9HUZIlsG3jEbjc4fxJa9dB1UTnQOWZzjcxAajlomTKABcdQnMIqwgCacW
Z2J/ub+PCtOckI1TGUDlgfwhSYWdc5lk25HD5NYgI2SE8DSCuHFQ4nbSZpzyayB1x//CU3/D49GI
5sQwDXMcQgiAOBb4PyAfekzVBNVi5GssY+RKy8zHtDZiLdJfd7kfnyiTyAB4zzjyk68EkvQ2R2L/
IeLmz5jrwLZ30i/NAj8uJ4L6Dtu29pISCqwpHAXTm4G1bQhOVEw9ZIncYJP2QU6mHxfEoCXhBbdn
UpoMoucTg8NppKoQ3Ha+v52MG4fWqaTSjBkcYlMk8pTVYPAQM33UY/2CnBmZmIrnyHQD8l/2dATP
FeEJRzRJNyxkHVJy7ZuaHtrpxUbl/BEhsfjtpE3+MVktPX/gMiYKPzAbehNleHkU9qsSpciVjPJW
Y1QVQuZ/YMyWRwGWiTq7vxTVL91++id96zs2JhEdG7YlXzx6/L3iwxTG4u12aDGJrNFQZ3/lexwY
K9RhAE7tH8VYO4rcvXE7X+KpWZzzvfH1vKTiOf0BU0XUdpe2PTbTgVIhwl7XEoo5eDoiRTrxzjCl
ee0n3FHkvSzAz05lFUGNcA3ws2+DbIoVdcs1xec18Td3p4fRSCB/eZgMQCaR1eyOZNigk3r+dluE
e7PUI6zx5RqYrl6eduVDlQGK+gsVRovXbxIq3yxlYUx899JDrWK5MK+FvHz8XPPDzeu/GfG6UMSQ
bTa9UOYx+tkm5e9UOWMnE4D4U82QdulyQGywbsJADs3vvTPRuPAw3rv2W/95fE3VkDSMuQA00at+
xcB7vEEc4JBbLiOxkEOAe2WB1vP008M9MtYU9Mwf8+ofuJ3ofQTHUNbFAfa98lX7Gd1XhKtVixhN
p8UszJUcEcKk+4vSFv4oNF/NxpggxfWbaVTKWNrpaG9hTLCShjcBgdGM/QfFAgAdpxH6KkRXqLEQ
oKEy1DYsLPYShVD6R81EgZXEm1iNcKkk3z2/J+jAAW3BsMA2hgWjwWkiOfnn+FlWFdgvTfo/FpHG
YDnM6h2IGdtbwktl5ujrXX4hxxzr8iAeJ5Rqg9nO6y9U0P2BOQhEBc8eR9TCeSDM0q/XlSQd4z5e
Q+f8zCMaaRaSJTZMA9OcXYkCjRME1RArBTtNLQV95gngTxFPmLuT+xyjNhgwdByiwfz9M+5q9Af4
M9A2jZcrD2HxligOHe2zLHuMjNFEWwNkCNfHO2Ir67upvAIh5wZHTNjYZH2uRgIK3HkNv1G01+Lw
2TSXx/nWIl//Z/miUrTzv/jj5n8sb2prwM3hbXUNTCjoFIfx92NWkdBkZdqGhfle3t1syw3htwuG
kKOU34MPvp8+zg8xIg/0FtJahEnIrAaCT+3r5mZdKDoa1Rd/jYU0Q1pVb5UfBJoANP6z54GM6l0w
GnTh1axbcfCWwEHG02VPl81Ye6DGrAenUxy6wiFkUaTcyZAnp5qYmPUbAu2QrbNrp1hQBlxHPCvx
4ons7j0/LAcpyXQwNGoA4vi8YBd8GLb+YjkRVLXnHXcCAhhXAQGw+VXqk4Ljgt/LKa+Uov1KuGZB
sRDerm5C6VgMlBpCHGnAxcK63uezcmT6bivJ01fF0jhg2EXQ/JPgzr1OcODwBHiQfDisjnF0g9ff
tb54ak7S+vmcS99AWgzPxJ028mZcDVAY3EnG3QNTSGcp/AnD1wCBGSuTzPXW767ViVkNSIgfNED8
7mgsI4KcCBJayuQy8fhqzM4hQcEIAACVPOS6RDL1kb3pbuh9Nr64emLV3rJoQGMD/GLo4lZZcNN8
44saiPO6Hqibe1du6A94YpwU8DdMXkYv4YBODcTGq14G7DlZpVyYG+VkBPUV3Ali77VRM/OxuJcn
IYVqt1IfCxVdSL550Ud8FbhO1il+48xu39fsJBGY4T/WXXbKGrNcJcQ0LBkjghUQcQ3z3zBzUn9h
9zEZpZPs8CNyfeSd3cibuzA2zvlPG8+0hbzN9C/OrIEwyDFwApgpqqdzdtf9QThyBOwBvEDZNcXV
h36WfycciCf+qIuqtt8/j2/ZrzYGLsW/ZAcYn+71yLAEwCUL68OmsQnevAc0Gang1H9PwhNAPFgv
yEtRFWf2Z+rdquVnWIp12CmXe2qDZxfnSbxIbhG/TL4Y+SEV5xQYsBbccbwT7iRGsHBNfnIfqwuG
G5UcPyZjHKgJgeZ7nVPCYb4O9d20Axo0fmM0x91p7CxbNxN1PHnH+03yPnT1gcg0GGr+/A9YG/Xq
K6DLKfbcYucTtsIjflFhjvwCuSuR1Pkc5ar6OT4Q4dNxLJpPmBrulFFdUHYmRcJoK98ZaYczLcQd
F6N5Iydii0l8vMTaGawVuweXVuw8yAkBzPwhI62w/Gx7W5a1tX1GgBa6Mf9f6aA9VhBVBOcSIFOZ
C9LIGSJRQzn4NHPjWFveDHEvk2pW3O3bi9SRb1pNmO1Ejd7uAVzQwiupVIvn29ePmCYS77V/o5B7
YtAD57cZs/Ai/ZVhGuSPVtUenbX9nF51mThpW+iXwgAqzAVeUzS15fXzh7yh5C69vwPJYGxpkCDg
5/G1H64AkoiHQKAepatota3Edq8N/HSg1+CPi2GRAk7sAciMFyCTG2ODzx8l4rwDUClCOOTNFM0T
FObNY8lrBAareS23saauzw3lbcMZDoSYMnQC4SrMJzmw4poCjdDOQzFZT8lG/da0BSNovX6Z5Dbt
rjrQpNDNFeTbkJuaOxihKRdyMnV9hUNUPJEw2bqlyMtxqM3gWBM+iLDSjAOyhS6b3ZJQ5IAk5wEe
F4cS8h9y5RCA0MJR0PDVXgiWP49VoYlWsZcZgcQNbAlzLOzMvbvP9Fd4gRj9FFup/uXTUqMBjzT2
6wlAVxh2oYSpdmqMsECOyMZgBSYk4puxbI2/YLK5soBIXtgBvWd7jYP/IAPZCI99Il3BgsdmpF/d
gS4op7IZXzVnVKCj8NQZl+U9BfOFftlWJhh+iFAhbSNM5IVScbhdIu27cyfvDVuMkIjMHh5kayyo
outhA38mdgwcWOJZhZeEL1MtgwnuUPu4vR5oVUxaKeSFQLG19SHIhx+a/NF5f+j+UEJVLIHJunel
xyJnXSjS8f0Opw/iOsJOcskzRiVOAzDvJnb8OQgk4wk8HFtROKNcAz1lwWLomXqBhASKAusE7wFI
8RbQmU3xylgs0QdTGMZCkvd5R9CgWbk6AweQsHChxeutorOF7/Y1QxJfNGc6esIKs1VvPweXP8QF
wGs9ivCUX6ElTJipCFW1QOjPdbV4rR9OFR/RlggLvgv0LobpOOKAHAkI/Bbfxjhx3M8gNp+odTCM
MN4wyGHhQvq9zQSVkXEGkVPwK8DQymwDmilypbh3OegwwYr4bCkcDe8dj9xcxqNlYOh9mMlEDC8Y
GscsMu6fZqVj+uDtyX6JyLoIn6dHcaHteBEwPlPgzmW/nqdOOJCAkd+YxAe8NzrjhlAlJvW2/FwN
A3gXykyxa22RY+x6wfxfGIIpFMH9dXptEoIJ+t8ujUIMK1Raj/nbcKWPhT4LP8JZf8494knC03iv
uc/VZ56avv4jdCe+uJ4iieFWzHwwQxksBVHb45zwhkavLlAFYB6NwPPXYF6pcrxxiNQEmnZjbkMz
phSjAJ7MS8n+pH8Y+hvRrRvDGtSRddSNH0qI19+dBUcXWiFXHH0RjPbiEibBJiCzjPHACPy6xVOb
J/mpIUhz6iWwAEaEQOC7NnRrW31+hM8c3LRlM2sHQyMP8dplP4LGWJs9T5HbiuNTQfmcEjBP1Qjj
KjudFnQVHDLyrklQxuNj0HA5kpPQmAvEKU4BTzgN6jWTWZRFbUTaa9WRr966w8Q1CPkZZqAROPjP
fWvV3Im4MJHizCEaaTqIvQuev9nSsNeTDuvHWsBScaLnehXBGccPmpzbOQSar7cqxdyT7dc5jydW
s+Dz3tcgidSKuo4Sdx1aBiGB082Nso2LcZg1HyaV0nkyHDK1p1Ob2VbVPaSN4igV3du4jkJmaE6r
efxWbKigdE9HrelbRSf03o2RGV6Q7HfWb7z5A7TkqBnAmoR6X09Pfb+4Q17tlT/let8yMbV0ISuM
1WjJOImTWSOvOpguefpr3P9qRhLWm9j4epRXgPNhOXQSebH4dWMkljZPiUjAEWLc3meFT4T2E60H
75jIcUTDL+7Q1QPt6RK3hFPczIfnK0wWnhtsuyD1Xp7qPrONQsQhsQfI1clJucRLY2TNPL4WLWaM
vVI70nLjP/ALrBKoT2xELDQcX1SJkIM+f5Du7zfxl5as77QiFOgE+z0oo0mhMscIiaB/BfTT5xiZ
ROFr5EmpxFNYU5IwqEUt5gsoxebROjeQFIXw182thYP0KmqXKuwe4YzH454UjwuQBfvR7CQlTw3W
OmJ9f/Z0g3DYNK4GZSudrOjfftOZQOYV7BVHQEjovfh9N4cV/ysZttoee0qJEn+toytoIvJEuogA
jjpekASgVObjdbwLUTKQfYjPjixQZgpo0z+RgoIJ4xamzSlSgSlq9vfq9sPCfN/Ne7FlrICOE0Nb
316ztjsU5bIiluWX7GX1PUtpYT8VnG+gKUi3+R1g0y+Bn1q1Ce6LCdhhlAhzjkvxIgbTjNQR8/na
ZSNIaTIqmLf5RJDd/slMo+jJD6effvt09XwFq0LdxsTveRx7nLGBKlpI4NB69CMLTf8FEiY2XmeX
gSMK56QjXXyRfyFYQQdrMvvXVLtZzb8x3pKgCUU3vMCrRf/+W/jtvH9zvtk58oZt48x7C/fmXiLl
heAV8nfIWPsh9leevwFeGFJOzXmG+wgZzwf0WKLGmEtYQ2FN271C9Zu5JFd3s18hIrhUzpbxjTp1
9vYb3HgaMdWwyvw+7sGf7mBgWZnv+3z9ZOyr9V6d8dqk7pcR1n8wPemX6swqYqBrsjGc6lp3pu50
y9djRCNAt1IkwnefS2E5JcACMXpIiNgEa4/MJyfhabJRsajP77MSd8+Ctr1ik3g6GfpBq3svtzGr
OaNDdJMk5CwqJ5a9FkYb03ROw+lwfLAKZ/HD77ro7d8vpGhewJaY2kWytzrvHO3U+xTrC24I0C0k
C/YocP7AyFWUamgICTL4Qnm1e2gz6CwYhzhzE65Un1AGsTrk8qLypGsG0Ihy0Y+dyWmqkkEgkueC
Ght5jP7w9RiCnA5l+UYXjGYqX3DpSzB+r29KzGXJv/8gkauvD3iAfU6M+jZjbgtHwOP6oQvAiGa2
+X6KGiTxJ8xHGj8E+yMnlRb0GDcV8h/klkPCG2Ioy42l8w07jST7QzK6i6OHxlQIGen8MbA3OQ/i
h2dCwHAWdJ6kbNGGFyCOJpmeEFRM1pPNjKgq0dId4/dhrfHyHBS4NOiC5DNjSLmTw89DdO+1c96e
XoIn7L6aYHoBmZVGAI/2HH4GCfUDVaIpkBOHuhkOLFJgzoeR9dIDwatIx0RdBwnVbFNCh+8Bqdba
tUJJekC6gqDE+Cr+1C2nSbqhIK5V5i0tUzqeym5UhvrQmBDSqAWT34cQDC0siscJilh3ukjudi5F
0gPBky1SCn8zblhvv+4zvO4/pCWWTi0t3lPISpIohE3y8t5JZeafXQoGDxWthvlz5LRkjVmuwMSo
pnPVvSEpvhGhl1gvoLo2R1JEJ8+AKTynzmR/T8kRxodwZKc5lV3OWpy5gg2InSb+VAuJE6SaBgx2
mhlnshYVRzIU8ONlBNILgL8cE1pEhuuwrQDrWMEvL51VFQF4SOUoTVc4vkhSTkrPMJbZy8QJupLn
QzfDyzzTx0EBn1UGiIPCBULqt7Jf8qW1pcl+Gq8aZdbjxugeM45LtfwVOYGYiNMl61rbK+VaeR27
+qy/N5X0+4QGDaoIb8ibAu6+QGQal6G4KHsr249Wh8mp+mw/MUHWBxGxTGXNx9E8ICowXLSI2YrD
J3ENTvPdhxRJNZyCyOvEyRKGKfqCsJji4HFa6rUySgnlsxLJlvgqCmcW4ut5olv6urMmK2QBY35w
uxY7VoQaPJH1ZYx8yoZxHIIhwcnZouyVZEVUWy3Z4z1ZGVgSqZy5colr5lPcnI5Ib3AgKcg1R4YP
fzSMldonf+DLKt4Zbr+DjiUc5StXMkg2EPJ3blyJcSUBRJY9rtXPa/G62beGTwTTVEZSG2SSX8LI
MuKEkUuIl++3XdOuOB0y3U0yt+SMkfXTKwevJkF3CBFecKaMaGES4cJdyy20KeJthO/tZ1dq87HY
eS2YU8YDacuomLPVBybmYjFgpuTEQsbDPOb8OiQh5HEKXvZgCMJCJ0tCxr5mFrdF9VmnnY/h7HZR
Otv4Y7p8bYGkLG2+quxxdPf4lHzui2fL5fmkIvDL+1pYycp3qc7zxGpUhpBFCrG9QsAoPPV+VKfn
XCUoxBFxYRX3n/4wBX9JSVBLGWxga+hubqtcXRnxxqAew5j9Ne0YaNn9JWUgdTv1Bpn7I8KT6qjs
+13CQlA7XP2WhDGSvj8meDAdT9DHxCcvps1nH7xmKyaoQgHSyxF/kVsi+sh2ngl2KN44tXXNZTgZ
i62x7M+yy0MQbBKKYR9j1WNAN39J+eWvpaG46/DYTrzPdwL09cPZS4Rx5z8YAwjY9sNxLAgb+XN5
fMU0mbPyZ4IkNQBoUoL307m3K5HDqBx+lds+T4N8jaRa3r7yXzmJCi0hDqS/7dLiMikuN42Z8Zwg
v/k3aAhcp+Y8vravK1dB0dpy57ZIEA208QR0ShiITgnyvz7+6V7U3dLEI6JGJx1pu807/6sUltJY
IKjd4SGQZHtG5EUm+fRuKVctoGBhwBM4tzuBCMGdinDAwuD27kDdRvwjJdaiMX6An97EUdzxCQXP
C6F5lf+mAERapzPE6RfpAi3B3aaflAPxfYIlqeuoNVYp0u/GJtgYfcbYyBDuMlWcce4H6CH3guwW
KFlEe/ie1ARIWJ9vfbD/Hnqk18GDEk7xuLGfGG3LAPUj7deDlDiGwq+BU9YdQukoBaSdpYwE+9EX
JBJP5FXS/RI+osi2Yjg5Mtd8r60Qk3I/1iDWMfqnfYPuIHh8vJYCH9sx5A28/bxuZmoaDPn5ttG9
YkWSf118VZiOvSKPXi0J5Hbxqyi4InG7AiFjWfmshukh4wyW7coeiH+mXD4ixxpM/mGyLNhDbLJN
LM/vz61hvykkuQl0Mg12HxSPWVS7wxHH6NQah35wx0GxAvToUPLhEwrzZhdD9GyJ5Ji6aoe62tFe
8/LjMK9+0R5wbBkoa2i1wA0eXkv1iI6ZOTaxz1C6wlpLTB7U3CnjMEjSJ5YqdkkgYEa4Q3qoHNJd
MDSTvGjDj9fCsSL4x29R7y3j7zv5/kzF42lTN6fYgNA3QK1m+eHD00bbMKww3dw94qsp+QTYMlzi
yY/IXSaQN8xck/NbacC9xV8eesZ9ZTy+bvyH8IaWxzHFDyJoes8QvuQLOvEbMqFZOjjVGURhLtar
vDyrC8jLS90Gve7y5KhTXpfpd1JvEmHL82/ycIjDBPIUG4vwXREe3VhKds5e1ynaSrPhnE0YUPQd
IwmmwqVWkTadhj9jmX7MPN77VJEvGHJv8q8D4ZPlcdiCrKHjQeZx7F/mREKb7OHa7+8eA//kdE5J
Hq+KHLsQKQ7EEXY0M2GhegRfE5ZdKE6C3xl4ylOAQwlfqb6kz75ZVKDdhJ0woiSfML1M2LH8MW3H
JTU1SbHlonOO0ptOGdpgDKBuAfULuGzUPK7wcy+ca1GvdQUC+EDJbcXfMSF87ZbduE+qWd270+dP
zAQW4pNpEFJiofEY6i9GZY7Vu5+SKYL3JiA+hPLlP8rOa7lxLFvTr9LR14MYeHNizlwQnp4USVG6
YcgSAEl4EObp50Oem0qpQ4qpqKjqyswW/N5r/es3ckGjM7m2dM7QfxxDd7M0bAtyede1MHEAnz/q
ZK+UCBiwL58UM4WAZ8IASDeNrx8XLHoCbhxcSRQ8WLZnEnTfZ44rI2qZpb3Xb6GP9VTC50DZmTc3
79cKtjVPmiODOa2vZDM42G3eHeq4A0EXGWE3dsFYijBqu7v4/HKL1bw2uwJ1ZV7VrcQYvOKCL7Oj
wAqFxkjGB0Z3zYI+AuYIUZUn2zQauqewpdLxKAlo3lGJxc30QkEye7ebxyRjUZSI5qDFWRjzMt5z
CvEjDuYKdvCrHKb18tD79xAKKMycK28KbE2arnQUnsA6NCfpirkLBjq7IaxZc+MF5joyMlyZEA0R
CD/ZJ1Z4WS6sVWE46jivw5soPAH3sPjJRDJ2GDVcGL3dH7u3+uz3ZPB1FRLpyT28PlnMOKJxvBQt
2k+ihGZw79agC1aA9vqNgZOBE4mbfZKuabNe33Lep9cBYyEIRR01hm2hXCh84X2DP9WrMuFDHFbo
AKfdu2Vtzq17+0ipLIgqbNd9NM2Tpx7Bpzo/XwNcRLJDVm+vuw5ixw6dODFUShn0jP1v0NAxhyfH
7ey0LAq+jPObUz+ZqHR9ysX7ySvhonXHMzVR1+2ADup2mi4ykiK2sAhwk3Gv4bEgK6RatjkaZ6xU
nrGJM46k9tRenAdYhS/NAtdLn7326tPksPpLbwoI5CG+OVTkBsrNZiunFEp+XMzVl+TpNGUNm9zJ
hfqfdU5ggoAKKoA/0TzwE/eNuKDQFcKKGf4GqMfABu6EaQj6HQL8HguG8Mnp0zIOXfFcCm8D7sCP
Y4lC/Hv7YT6yD+Y+1jfjTLUgHQp0dBVrTPntuJrJRCddRngA3qAjLsnGZeBOGElVzfnfxi7oWltV
SHp9aHB/ve96dSU07kXccZ86IcICARTdVtQlvoWkbgzSrLCecJu/ZFB+F/f7gmqt6kP0Okk1rR7Z
llMf0mGzdOgOIVvhgnM7ArcdTvRQGGEwE8ZmFKSQsQ9Jce65IOohtNYpjcgTYVMJbrnzntFuen29
0LBY8mOJTIHIuJO3LxcUkC2ZmMnqjuVvzvfBdnlXtuVCJCONOTE8BcKbLGdGc6yBWKCbXR5Uxs7I
b26Sq52DTTKtbrviuiKUtjNdQfikhdCcmJndrKuP5hlnN7wmAZ/tgezdwjXWdYFpH6UV1VfsWiHR
UGfnVk5BH+l1euyMVVRoSJP4RBObUfZ1ljKK0JxDSeyZi2VR84mHod461yvFFNL9cfP1+s9uFe3R
KUkwPxDcw2Bi4gOy7AJoKJDIfCTucoGg0M0wrnK03LmbXkl4CiR2k9ra7cbvkQX7WsKzJGMv7HTE
fsqSZfAuHc/3dRLWoXbUT3O8oPChZq7KFszLpLungwoxmE+YCBRsKASW0Olpmp+XJHSx/htF2DJZ
vT1WfLKiv7CwMMAuBzP7WY9shUOegpZnEWfv9EiYXh0tbK2ytZHvMDwhUICx0olO21PiCT+ZtIGY
7yNk29f9liJ42xBSRgGBmSz/ZqJtq8E0Pju99dSzQRge5f2ND+EF8LUZ5mTbUf3eu6kC7aFmUfHS
xh3IGBtzuUghupFdxdZypXoY2qWFONkrPrnZEvVnx6HZIqCPD8hFFJ+q6Hij6PkkyKl1iPBz8Pqn
1sSKENsKOw2Z/DPn9Z8XN9i/QFqqV4Y7nSl66PBY+pmENwmUXWaYONLz3babdqMg9X6PigloWLaK
YMDdSFuD93bzLzMcyESsP7BScvKdhjFF55rTMz8Y8Ju7I7ooOKY6/C9pnl2wUguKgywsgbRMMsRm
GJydkRqtJSihh+E4vKlXt3hUQsvJfQwdo9y7HsVpNikJo2fyzMtH8W43NKYd9lYLeup+oyAPUDxq
6KVJcPXE3J8sB+S6aOdjf5lbfDwo0CAH2SXUERSq9xE3uyVE4Lp9umyRmWbNocR8iAhMWZs1gKQ4
SI7Jy9m0xU737oM34KWq6lcHaLMkxHb+bDW0ZSQOyofu4p02nTr36PiZI6v+mQn7XpXsXLRlcp5s
cpJYRhlftw83zE6Q/4wqVFvAg9ep4YMDs8ZP/Sx+TAi8dtoJnGBz284kdSkvklDGXu0BogsQEZ9t
PdVq9LUetpZniMD+5QDxCj4bg3wg92f5OUdQTlDt9LUjA4Xqa1Lt7yFRaVAKfDZanp7qC4QxAdIp
4Vgeg4UqdgSzuiNAZpSvOu/MIzGrQmSDQdCc5h/9gfYE2B1g64PpyvAGdNDqjrHWy1k1IziNRraT
vTqaGgYWvDZ3n5x5rfOb/GFEMBZskypztSvQKBbFOEWMYsA0mhaFLyFGo6T8KBlRBTDoqYiQ3SyN
+XC1F3dPXoD1cgpk2YoEfNvWWqJJoD5p3B6ojQgffjdUuN8LTXI6PNOs5XjD8F8W7OiZ9f3KvLnA
Nu6ERPJNJrWRago841OZ4BRSzmGcTUv6OYR9ZxvIClMFymjkv9QMVIrwvhHXQWf1iHZYKQ8aeiuy
Fh/zPa7WeD/Yp5lAipKHl0VNZ44lDEKGj4y4vPi54r/wlkJSh/qKpYmmhm3Dwr+QvMczY5pJ9apg
KBsww366OBIvVOJxAyh0MMOjkrPmxBDv5I6yRqZBh6zSPrSfp8EmhU+iR0EtOAAdE1+RrPqFbtrF
C858WjyRBCd9B6PDVQysvpzkTsX8DooRCZw4T0Q+VYLqWZgVzyxsU0Eki4W6UcAnJshmSAPDcyNy
oatuCbqIWMEz4udBOYmG7fGjwLztT2RfAZlanGA4OyYaV3iDFmCSW130WZYIhm5nyk6D7sHkv3ap
HEomn2jbr+UC5yfqjIFBW/QMRADRMCBs9jIxlSBmUZH8GzEWy56MM6y+l4LH+F0MDKZRKDJe6YJ4
JrocOoc+wPyWLeq6yEfjW3/Mzzj71eFIsmf1eXpp0pAyj6yoSzxW1p2M5zbWQRpbqDqjK7VCzIy9
0qLeC1k538rOryDqPb0z7CYrgWZCxxWKvBoqgZqCbSFE83q8QfxU1sOUWYo0RschpH+u4S9/6par
3AM1c0UqlNRL5DGch/i5zG2nvP5YMCkrJFeUK+nsthQmq/Idcz9IPwpmzrSFWGTxXjZ2E/RbdlnU
YPd2wnRKCYzbiuVagRChY47vlrvqEogfGT5/GKUGt81wcoadJLw0PHD4+JCY2eyfqI8wZme6Dh75
gMHj1fTHnBcpEHQ0c3ebVDpDppAax2InJE/mjm9l6KYpXEkGGfOKAXqztHYJIu6xlkoUounJn8c6
FXWOV0Lm32ramo7gumDgFfnDE9dfKSEzjYgBoPKYfADH1s2CqvuCGBTgWV1WGqIpwEoAHFq5ZsxJ
vzwAHb23fEV3wNXJmVvOAA7NKe3644OKDRkkMiEcY2CB0YpnndYGNCl+iBKf9YPlNPbEndC+KJfw
psxpOFLXxoHrLOyIAVXoCRyAcA3Jj27TBdF009dxTnrsCbsK1hlQL2clzfidkjG/y+NlEkbjFhhr
6tn4QYK7TJIRwjlUX+0YSIYRRLIn36lzZb+Dgwl77cg2OIhLgcDvC05H4Yi9WpANwMgBQnwqhPKt
7x1aevpo60i6PJUZ6mNC/FAvTgtKL3nJUXxphxdSuWPIhGTDpWlxmg2eUXcRgQDRSnaPTOYSnuHm
YuZ0I8oECxMI8Ts8hYpZ/HZeyQsRevbnM4ZEn/HSQggMaZzQkHgiTBaGF71Z4lY/xNvTCxneIJbJ
3mBqD6FuJVxcAlUoXN0E763IXuk+a2fLvB854rZcR2RmpFjNyx5YpzglozampiAv+Ikw4GYIxfMi
KsNS2fbqApAXNCC8kkU6PRP0iYiHPZOZ4n0EalEskQ8B+BAmHVb0wPGEXJLcpzzwhVVzOomCT9UI
WRBqyWnEHbHEtFKkqVxmpxMMUn7YFaeQIcBGXL/MQfQbEjlI533WR1zX1ta6y/cA8s/O95GNq2it
bLHqpOPMPnDYw2ePHDREmG/F7YOKgU6IZZm1KiqCCxaU8OQQMsh2/botgyGd6vdAUkLyNeRo6rU4
SkEiKPkk5nnliAr6GvtEJowTb/QXluNYcK93G8NbOZlVC49rBjo4T4x3ClkuWzpKD326Jjm8eh3j
aDmYCJvIx/yr5cq9Ah9nYJtHEIkTsuWbUzKj4Y5jEsgZ1tApGZY5WhXI+0sUGK+3fpPl9or/Y0GY
Fr57EOzvK/Lfo2RO5Hk8hEO5QjLIKLYnccpB9kpGzUSRJ/cd6tdPgDvok24k0UnxW9LDmWInZnig
PBBujxt5/nYmdgjJiE9GEafAwslUQQWRwnpztMowHnG2NadMJtJoy/aEE72H1Yhz1r3TQe59CEwR
Fgi+iKp8mj4Zl3nER/GovxNj77EOwJdbSkaQzxWqpRWwFkMGRIyMHlkMKmSGLpdm4Qrpz/AA5FtD
FKATPHdzsE/dkJYuPtPtr2APSUfLnES74vbZoLnsCd9kuouHO4ZWmcsc5MZiSuq5ZbHRY/84Jn0P
6paEFghRb9QImUMVVVUAd3bnFJP86eISTgZxTmIdEicC6XOPLVOj7GCyo1yyPdrPUzeV1wOjeGEW
YiACFYoYDIxNZficF2zLLw4Y9CiJv6aLc/xQtqSsBpb3Cp/W08N2TRADMiy+PuwmyOQkz8aTYkc7
r9vaE0tolQTR4TkRXt/hoo8j6IiYocgp8WzMpMUQuS0jTX1YXWrmEN4tX7OnqtlSTuBDUBXfmDa9
EMdn4BzTP7P5tniDU8wq5t6CjU/At8mKzzwpZ3p4NYL6ioxgRk3MZkJXPRgwLKmMpjklBqUOHkhE
FhhQmaQxyy099j5fq/7MfoLEMGSZNkKgIM+Ql8b6hPHB2B+ql4dEYLPbkvNd5rtzCXBT7zt1zfyq
pz+m4AVowQgrpSwkrIKeKDqc5T2jUdJkx9EdMHTeMM7qnIUEBe6Fcurk3pIj+zi1AEt7Abor2h2U
8SWG8fxXWhzvmPnfH3NEwOIsZjY9HGkREoaOB5PhUuzBD8CRFkV0iFFp8pIu7whMLpMA+Yk/mPYT
NtK5J45+fqgpUyYajBBlO8I8nqWD7LLzUjWc63HcqjHGsy9eS/lCEGXp3E/753KeHskNZf+5nR2V
iQVzM4Is4P5iL0HNwk0c16jThV2QcXcOAwE2DExFyaH8b53mwKckPBSmk79V0OZAQ4go7aG3o4Id
iN+b3FCIdkeSH+sjq5ZJwgtjTZVpZoCI0QDcu830TVlhCEcDjj59OjSBI294sNm2pwfH1uCsvNyj
tfYuX3g3ieBg3hc7DxlyLr5o6pVAsW3GFqHDBge7MaimOmyC4LrumqnB1GyUQkhO8UJ3dTf3mfkg
bv6MJtf0XfLpqDSbixwkd3fGDrUsFe+K/SlBp/sO/xFoOcYagAVwh4kTbHZMz+aZggEOyLRFqs+U
pExZeR4hs+nJnl33WXdI92cJ4eATlefwyoSL+usOSomrQ+InH6r8wsBGMOcjZjIvxQNjVOm6TKsX
9YjrTGfasvPAI4duDC3fpsmiKBfhRfrA3DUsXLh0a2Muw1ivfVFZyFuUlxUef7y9TSA9sDARVEKc
IZRDYUYUDKEvGTFpQoDRpXhhzQ7ZZqJkW59eTn0wvFMc7Sth1kxBsRF7gbT2SGnG4lGe5qThrk14
YoOLJWiyK4HuCVViI5IeGWnySu5BTdtZr01xoaEiQn3ls+teiNR5wd0T0vQu2YnTo+znxv5qrUyM
Qm++dfKSEyQPfJtAyOHA6U7O7B3jz8uRkbL1lPp2uQfsVV9p9scCChxPetcelGJzxlOSCGxm4M2O
kgk2m/0pBowItNjO/7DdhPMjQCMvtGqQSroHvvFOJAvhO7nLzKeI8h09rQYhni3LWJItzRgpUrha
dg0JlUDr5w4ANbm1lRJTgi7vyCBJzGxUv7u78LZhUfD6qWowTlqXWDGxY76b6Zo+64LLHhJ40wUC
idLXBufkM+VhkJKvrIBLUAR5LXdFpapglgY71sb82qDfGwWcE/P5iu0Nzz5xWUUZT+Srwsda28Fy
vXdZMulb3smkIHBwip+o8wmnhtaI3YCLzxbaPC8cYt+o6eRpT0gp/RNvngjjwMXmf9KgFJqcS08+
PdZUGtLqnC7lHE/G4Aa+ja1F62nl80D0QFB0K2sOiniNZxotFdFLSInwmsdlQZlaBAMZtPC28KSN
QyJnuMyHyFGntIYE+PLPuoNCQ0gGRYXYh1kyTW8oeyBVo0zNauIagoEmNM9qr7zj/rRIcwoxbpnm
3FZI5xnxr87HCCw9+2zfTyyVPOiW92RxRwiSvvEiQdhX/JKRrw1WxkZcn18IFDnZwmSmQCWaCOaC
6IEz99Bo/ZsIRZUk51WsPoODM7Sy6EX4AlsMuqH8ekVkEnq7yAS75Cl23JvbtOdrXl9il6yl8zuJ
FXI8j9uH0wOJMkSVYCs0CSC99eMW1AbdQkeql6zzOMge+kDfgphQfYY3NERMRqfJ+72c5ncCyN/N
RQFN3Bo7FWHHZ9oxz2E1Wd9QdRRq+BAwpR7J1PQKG9VDXXZLSOSYWJ+nWTqt9y3SM9TlUfnRIJjT
Q22/hKKC1lANEPaLTqUtBPmNbtkIT8y8fYu050xCOrq7IwQyJzeML1yQP6KPezVIfSEU+XrrZZPw
3vU+ZyVZW2unEvyeNrg4TWk4NIzEuFs5PBBhRq9ikOzyfn0xPtIPPvoZxQcynhq6EXEui+RZh9cE
4Dq0dpk/j9QYNQRVTMlNM9bane0R0glmoSi+o+dRr5Vj/re9jHTBfGoqIfhaApOW6Qb7LXCT4hi1
I+DJOoejK+L6KAGmPsFUYQUlT8MV8iONWr1o3/eZ/CaJ4emtiRz5DeeJlvf1LRPXUurqhGcyWYXY
oR5VYQ4wxdyuS/YmyoOTtMhSEGOCCTC0tPVnksPZwOIHaGZebyya6vGOBSDWGmRHyCNtZjB9vq7z
Ko59BvmAgwRr9cpc+4hXOtR9maGlV2WsEJmy524ZMTbs8BLnZgTiBarajT06s+qI+fkjafS0NSmi
DnB4QLYmepIuB0oL47YtP1L4UWsIUm3xAGdIp+I0Lks4GWJlC7u+21YZdeIr77F42QzqUqlWlvCh
YX9ClcGiDGOCR4EDL82T8o4nsAWrYWKIR4uqoz8yG4mmMDCy7g3wNxmmPDhmkAwfG3EMcybglPHr
il0K6sq+0xBaB/Q/A2yjzWBtlWwepJeZSAq3SyqssTttMRGENrsPZN5ibreIjt1lzgfIPqn3bF+C
Yz7Wfop3waHIHSHkfjTatJ3xtoExnViPFnRK2rsEqgQjYJLAujY9KzwJM1EP5deYcW5wj5eDBgbO
F3uFrsbagSNwESFzH47X0yEpGyyUPQxzqttcPM/uPXBc52h7GJ7kC/WH1lhgDnY/BSPvZqGeYVjo
9uY2+/e//vf//T9v3X+dP7J1du3PWfqvtLmhVcH4/7//Lav//lf+P78cvv/3v01TUkRZ1zVZk01F
khXF5PffXrZxeuZPS/9rEAxNb8ok3VKRgrXAicRumxVGISL5jLzxQUEEoQTSuCyKM2SHqDyTBCcu
ZPBhoYfjw8Dy3Y4giWUn++ezU76fnSQbomQosiqammwpf59dpal9EclZtrw09ProNQmQrQdrmWtk
yOc08O11GmvofeqOzES0S/1Gz0bT+NJvlEWXw1RlUYCi0YhQDdLDSSw8C/sB8orBSt5bbV9HhxtP
+gSZdThD8MOAeYjjVcTYpX+8F83k5yv6c8Z/329VUjQRn1xZswxd/3K/o+GsRK3cmYurum0qySWq
J5fWqfWcolCM9nKHctCEVAFHR7vLHl8zs6YGb6gTKz8vQT8qPxnU38UZEd0KarX4vGuwzLMQPWDz
izcTxtPi69kgFfhBUV+qc7Y485o1J8PRMQpvb/tzjmcsTinwEHXmdOoYg0L6CminWcN6FBnXVugU
YmLblaCQaU1OFpFe8UygDWygpKl3WLUQbJgt15b1FkXHa4IXHKlHecM+Jj8wH6wLPkcXApPSYbLC
QwGkFIqTXcownMhhWkgivFtOOMd/q6U8qOD616qJ+RJkGIp6iQ5LQBtCeKXhZAUeGQbRpedQ7JlU
qB/XhApI9n5+PJLx7XPQFF0WDVU1FdEyDP3vF04Uq6SpGiGZR1LunjM1MM7L7OJeTp9G95xlLy3T
7cTY3AG3y02bTyHGEDeW3wAilP3P5zIe6q83RZU1yeJcLFOTNFn6ciqWdBLKbLhjTXtzhcbPhb3Q
PVfZ5uejfF8AOIwmSbqsqZKpcN1/X3GRm/eqlU7YxpRAEQiAK8Z2AzbZmIgiHA1l+aloQeYHvvvL
BQPzZmI0Jnte5KvYeZgJHHla6Vx+yqXnumfhxanhRFvYDXtZLuY/n+6fq/5yV0xJknXN0CXZFBXp
79ONh8S4ZTW1Qs+0eqlvdLv1qaBsvOxdPCRdmFzlZHP4+ajyt2eh64rKEikpuqQbmij+fdQ0b27x
MLTtDnga3HDAoST1LNucE5Mw+VAhei1UZ7DpX4J2pm6zGTmNC1hKUB1/PpNv7ycnopk6BsiapSum
Nf7+P5brk6E35skytJlKeLewSAsieKh/Dgzzfj6QqvGT/nmjZdli2eWKOYjBnZb/PlKhqVEaqV2/
Y0Q5WRxF+/lVh5EMRQM/zKabDILNWOgRNsN58GN3mGznE3c5TSYPdvlBf4jNEezb1b4VHYKF2wUp
S2NN5fz2bCR5fOTfznQ8Re6NIWnmeCX/uCdKpyet2PJKlDQVsku6pHubDjuy2xUPzz5izq1ZsaiW
8bLfkMLnxtNX+bNcW2/FpFy3rjXLFv2HTLjZJA60OczxZjtaI0arBibkRHk94eflof+TXdwmZ8gQ
bIJUN1gvuEMwZiKDEjqxfXbRAmwM7+qA4jvQ+o3RkJKxdIapgQNxywFNeFLc2GsfswcKKTT5a7xI
fajmkOwncIsZIEIvb+gkaqzGqzkvExnek3ZFGlAz19+GAxOZafqCOOuxZG46aR9khmMHiq7Lw/kJ
H6vXn18C5T++BBQGkqrx1ulfX7d7GbWaem373cx4oO1lQNr4sFDt7GUhu54Htc77QDizfXu0nh/x
XcVYaFLNG5xQX4yXPcOt4LeKwPr6sBVT0YhsZf80RUtXv1QEXa0odXtR6lVL/IVjAW7dXfENxsYY
iQAyMK3b95K8YcAFVA6kpeNqnfsmqb1wiRlQiFhqyGXQdXR5FNphnwVd4sLavtSz4R4WiLhHDcFF
8+vEBfBqP/H7F9LfLmNcMP56ZxVTNVRdMjVFUSTV/LKMyXWkSdFNUvm6ZsfFSnJWz51T7lbe2Q39
eD6fK9MnBBfYdInBZxD8UvWNa/qXo5umyDqmU1bJqvllzVcb6aZmhdbPzukMLl2JmvYi+JFMab+J
lMefX6Jve6qsWOwr2MuzzXA8/ctGlrRnIW8vpDO3KVCxVbs6TtiDtmhSwIsLh6a9ZNF1JNrLBrpI
TyEgq8P0WsKBIm+gx4Wh1aa/nNX3J2AphqnLlJYscIY4vmj/WDWai643WO1DW6q3ufp5UTdkuGNq
X6PoTUFA+vZAm/nLQb8tVYqlKRzMNHn+Mrfk74MOQxZZ9z7qySHRPCBEDIPhfIXwsCeXXypN4/tD
/vtYX257mciV1NX6sDvEh8q93RwqNwGHMqP3dIb/cGVOfvKO+E5wFyrjyREhR1lnwuU9BxCxtjH+
fzuMIrZwaZ35PF6jml7C4EBRs+qPKG5tFZkXWnoqzydcq9rGnxf88AmeEScjkD6fltqU2no/jdyH
9GOEn+02+IQJFuSwoQLIhIj93Z9v8ber5kUbdyvFEA1ZMbUvr/bFwl69yQtcIrtRF79hFqBYuo/Z
/uQkOOQr/Xw49dsTVRVV0i06J1GU2Je/PFFBTmMtVeNuV3wOHtlDI9nayRZMPOLJEetOx+LX7o80
p/wbywTqhQH3D3x5uY0s22ThzrAQt+H9g4YwdQU9BrX7Zb0xxtP464tXNcWUOUdM7U3J+PP7/3jb
00rP8za7KqtrCCcs1OExmb7mqNtD7Rgee56Cm8lWCeHZBvTJh2jeHoDSz0sAIzb9MSAoWUdzgBWv
3Xcz/Sn34k2LIdAkXuARhmuhsMeraIuuMsyn1mcfOcrn/XCZN+vT29nGaCEop014XfRz3hDv5rWz
2MH1dq9vYWP88uor3zYJtitd1k3TokjUREn++zNTkioqLEprvFjtw5FJFSvsTpiILvip97yq7DD0
Nfftjfq1ZuI/wRBqjp3kBBee8V09exvr/b30aIN/fluUr3Wk/OXExn73H4/hdCsqfWA52jX2ccFp
Abh4GIfgIoTYaYL4Ho/aZThPlvPlUp5Mgx6r4OCzncCHjXzt6bfa6T+9FtTRuiKZKluBKH3ZhvSi
Hq7C/YYh1FzdWLyywnb3zOiFHhMmrJeGJDHOctrDyekZCllIN52EnXOapg45FGHJnxiHaU/NcrwG
cKrcpc6xjWUZoIR2zyHBZl7tIvW2BQSFLt2Tvko+KwfbjCkw0SbCxUB8fxxIqbAxngCOotXd7AUY
2v//t9402YMM3dJ1g3L+71tvJq3RakKB79XVz4S5fJuhnYLyguiAOQ3DS2kerarcE6qZSERzvc6V
sFYCNV5e0nmDLbfk1DC8kzCVp5htoDVFaET+C5LCAqKOZy6vSOhQjVZLWGU/n7w+ntzfn68uqpam
63zGlqzKX/oPKT+du75pSKogk9lFHRqqPpAexIT7kdFhfYyXDNNMbOB8Vm+XiSqFjuWCgq+67UAU
5GOd7HLJZePFXQVThjrAicXXAflWwhYzXglLZHgel0X2dptj46uu9ON9a86UwbYO5mP+0YxZv/Cs
kD+l+whv7IliAADuB8ZlIzlXWv98yd+gH1kdL9mSRFEDo/q+kN/TJIvuZ2V3QMebTVYrL0wewtcu
XE22GGkxvZ7LD49+Ppnvp4H1xIwUUzJUtYmdvv18Kuq3UkHVZcM0VM0aN27rayde5lqrZF3FdAZu
KcQOt5ubL8J9stXmzaJ8upyhdQzzM7oay7Mkt3SNg4pN+81rHuGmIxHDjmdTBcCKmCtG7PSgU3Mc
RCbm9uczBSL5/qIosmWpkiVZomh83Y5KK9OyUzngHQ0XfVzXtYAkVIxXni+QRt0EwX1gPNZB4Uif
9yCeVtTBud1v6pAirPGzRf5afHR0Kf0ThgFdZaeYdbW2V+FwmToYQOr4SA6OdltjsDS6+zMSkzHM
s3E1utQBOYKRLbkMu5imIIeyfAxlPI0B4uhaucL0/APxEFxRh9m+JwYF7s4Cvayd+P0WZksfIOPt
1kDH22tY3NmaShTkS86O3HjUO3byoUPFx6hBccUt87HIz1hK/BIpmIkR3CkYufuUVVijhj/fW+U/
vAUqYAw1BbiMqHzdQptTZ8Y3iqp9O0UI4DYfBdI4+IFNULiQuNbnmfJKNO5Ewpr1bo8GrZAMQ7qT
EGxy2S0vD79tJ9J/WBZU0QK3tSSV3lf/ggaIhtBXQnHhg2QReyvDeK/vcIkbIi+pbPHNfENHisyE
4ezP90ISv5c9IDCAxqAhkmmy2/69mkptf7VuRlzta89aVYeB8Vbt3nGXhxZ0GJO6kvkAq3exOPlx
0FNrQlM+B/cQ5gvOBCefSN9kVx3EQydPwNZiRhPT/gDHnD99gPb4zDzVoTVwmY5P2SVVPjG4T9P+
mB9wVYnw3qm4ZheOiZ2F2Vrkx2Dc6FCTYoeFgR8upYLBBxevLzvlk+yTd4TajKFwABFRnb6kL8YU
c9giTALXXp5mfKby6/1Df+x3DBF/Wb/lb320Cl6jSIqhSaolsuP+fbuMpEwzUbnc5ml/dSuDzO4C
7TTKwrQZHLl61mJPk8XXqL8tBsg0LZF2jTnvcNq4xgQ9y/fjcP0Q6m10rTbXa7XUzqEg5WAGF/6B
vjbDWOvnR/ynFfmy5YAJGobFeEDRvj3hWmst82rW9R4KKOxz0tQUG2oTAY5QReEPUR0q+NdobnMJ
qAFQZDD3uQVRbZdP6h72dExoFKmyiKZtYismPJePeI8gYrRS11c1HhObGx6m0fK2S7GnOlxRMa4s
v1wOi56ROJRWD5aNfp8YU/WYHJDTY2QcBdICL2fL0X/pG/40Bn9fr6HgjyOqkiGx2H8dhBhDUt2v
gzisxtmxL76gnYBAgi1GC+jduucP5X7AxZ7Ezxw7JXNKVhGkm8RXSMZtlgAPwJ7mrkYh/i5tTxfY
qy4Ghhku3yj9cFHUMdpn78X1AyNOWNJmsmMUiQQXukr2ykLYQEN9SmrHwo+KwSNsvBaFOJHBHs6O
OyQtofb08zO2vi9pYADAy4AQqqZ/KysKK1erVrupu9KDHqdNFuBlId58WxxnttthsupdFrnFykN5
NanfbnQ0u0U7vVFPD6ER7PizPloH23er+cT/CK8PIRYzj2L4pj9gZDo/BevJ9rbfrlmUZHwiFunE
dbP1NIAN9JBsKLSDBvN+qJMYH/k4Z0g2LYiPo8fPF/odIlQNvh/wDvAWVTOVLwtl3d2v5yKzlN3C
Wan2Koxd9r3FKPb13SacTj8ZMmrrXz6hP23Gl1eKr15RLdUyQfGtr1/9VSPyVL2V63pkP1FRt1j1
SpjKqCh2FaQ6anyykeULDKbFdNOYm58v+xvyolMy0gZJKhMni7+/XLZYVF0SRSJuDojP2KDPE22G
IvOeBez7J68u7C51MMBj4kjfOR/ehV/gevlrO06xTXMhKaB1+rhJjQvjPxqesjOLCxLcln1CezAe
urcTNYay1LZxiOm9n7xeZ5IvTMfCirnQdH92Sg/xsMOo2TV+eR7j1f7zcRjjKFFS1BHY1nVd/oL4
yI2qCkVzhXeFuWZGOnkKUwlmo175nfD5y63/ukFyMAuInrVEA5Bg2Pf3hde3PL2ztKJ8Om8j6In4
dlA6NFhVXYmtgbWCNrfbJ7990n8KvC8XCfxvyuB6lq5pf2rZf9xws0ysepAv2ZoA0gpPrGF82BGD
086AXjw61CuDSgArqxa/Sh2Js98v0Nr4Wn87BQO8YZxSsJB+uc9WVZhWkQ35uqw3l2R5jRcoA+Am
/XKHxx/z9TAcwgLS0FTd+ApipnUS1+K9bPbwWak/uvC+GgJj268wDLOHs42bzuQ+d0icWJSbXwBU
ZUQQ/j4477PB+InrE/nry6edSsapU4qsXhsIFdqOeA24gMcULL5H4FPSBOQGlo3iNI5H/qc8M884
ALJ31/sS1ysTGiT5A7cYJiRQY2aRwHdCzYOViYopzxnS+JWNpstg3GeuVqROWeKmbSboDcVfOuNv
zSWjE0ultDVlTTd5Yl8gM72toMPE13YfH7Q3vIC8+9zykh2jwDTsfcXR4Ss2bsuUgyVkkc/Mue6w
dGJv2AWEcywvWOVL7l5xMYjxdQJ0pKm5M1ejeb2vrlSn8iB+uRVmsuXiOpXWwxOyp3kfAMA3jyBA
S+MdLtd79cszkrSvoJchW0yx/h9hZ9qkqpZ8/U9EBJOCb5EZnK3xjVGTiKACoiif/vml1U90/093
nHuNqmN5FWGz987MlZlrjQaSKCRy0//Y/jrVGOX3o3Fb0/WG6jm1Tgir40Ok1IttaaQ59n4bdao3
3F7dbuSOqP+m+dGmv5EmzWC3Knt3t3MqbZw9Beg6omdxmFSaA7mzA3QXHRPUPyjLpkmDoiZKRNxu
OvjadWNolyynokqIGm+6lakBQYQghHDhB41rC/gb+r7ZblXXDprB3GYrtmBOGQSoFNKqbc66lNz2
lTpJ52MQ3ChlH9urzoc0Um3Hau/vlzgWdardx4y4inrAzd/FV9srn46BmRrofcDtsfncB1TsfI3R
iEbvmY77QZCPfDIgQfFVz5+hF52WP6M35Xs3GUmfMCU33IJsVvi0tzyVi8w1vuGAIaKZIJqluF6S
IefDHHCG/vATghQlIolFdZh+oIDUKRGW3vzDzNT+q1rCIvUEYD4wWGk8tcz/u4vm5/NG6W2tmyso
1d/ntEGxXxfVM3Wgus2X6oS3Vf9uwr1Z11ObvvMWgujR6OCat0k+dPUBwly0/oimGR73Thvfhi5S
mtDXn0QrKmqr6FTO+/PqDOaNFb4H5wKemguYYGGNN9R/lFfIXLXPrItK8yMfzjeUpAsFbP2SVSm6
AOc9hB3hJYvybo2odXZaVpCWM8NbpzpAdbGu7mmLfkI7G7CmjBny3kP0OAHOdv4JhmUtbljt57Cm
M7ZzYbjb1Atr83Kk9ZsSsca9kCEceMI3CbK2jwDWB/DUqdMB6GlP3aMDCxT0K9BHgUNB49EMoBdG
aOAJHm7a0QeUNGofm/PUuNIsFMKcQrYRIUYaAdH0USATMMN+BFesv7svIJmknBVCnZzKmS6kV6Sh
+YTbzgw13dHRQ+u9RcQNHPvqdXu/0anURLPYHSrjixllVtwirVHFKMoNUAQrEO7wlCJQrfg0CIpB
BK1X3ng3LSzhuR+40IdrJCb8bhRQF1XX7s5MziNKPenXpLHGbajW1mlLdHKD0I2amNC4Tmg7GkAz
pgQnOt6UpNkHJSRCV7etfZqWBj87CFVpvtbHRu8haFVDKgr7O1wPub8jXrz8wxwlgfWnKZA5SsQw
1AgfiIdlF/oPi3vIh1p13YyuQsZwmkovbjfJ4yLcr3fjarafXyYXnJnjpIzgAV+d4npCnfjk6CPP
9VL6zbycHz7MBcLM4TmkqmmhkRGm6D8+plqkhg2Y9CW8xJDjB8PJIW6Ti6eE1dxIy7f9fJ+qSTmt
4iY4Lu/J7h1VQ9zoUVg/X9dFkifnafu6S29AtE/KHOUSCESPNwdJoIWaKIn9Tp5rOKkF7Q8Pz2wE
8DQc14qP5LB/jM/081J/aofn6BR2ceuX69MHv8E7qPn5Lqan6fmDAlcS5h/qc5MOZrSKRhkCNpcA
LY4Fa9PXwjzYPzdJH+XLA5dWPZME+KC0GtUNapdYnBVM/J8IBRTxeZEndTxYYDgI96b2mzJh81Pn
FwoAUSsYLevFNdLSPkQ5JL4lp/S2hMK9iYoJhIuMJ7y/ClS0xRhMfULTTmjPR+Pj1GRkzZCWkFhF
yUxZ9gFhmLmC2zs+LbNlm9LShbz8B6TeeYSAGHQoTUh/p2MvimkjXxPf4JfJl0w/N3fmppMOeecg
PoPh6Q7EzQTjiywqQtNrQ9jN0r1XhlqgRzTPx+fAmvQxnBEr9Asmg4mdVqGw6VNpufFQO04pSEen
EE0mz05qf5joSUXlhOLms8NsFxezO0xVigsP4HEBB8wMzm//4qNGwCkXkepaQRFVUxim47fBZBqc
gdXqlEqvieIiY+Nd4J9vAj3cwUz/gRLtDFF5T5kPAj5Pmf5wuqhoLnuz1uTHtJXxXbzok12KyaFk
u+RqG4geFlbSILIOubrf/rQ/9xeYJ0La31BNXWa0KdFMRUPmar9WvrrnTF6nWVNcm7fRV0LHaXJZ
U7lXr63n/JsKsnZaLTev53m90pOS7gDoT8qFnZjhIPoHD/G/7D/ImE4wP8B44AIMJPz9j5VZjrTb
7mrV7VyzP+7knmt73g/OkUVeigIQnbk3Ei2tofl0OCLUShT29xP4LZL5t5s4HAwH5kgzHvnlIZlv
608PRCNteFWkWomOJLpow1t4DmgCIvW6CYbxfVtGw0UZ7aImJZeSHtOdYJtfPTzV76x3+QGdja9f
eoAc0hQWX/Tuj1GZKmHr3x+ft4N9OnyHg8Pf8boeXL/AJ2P4tz1YaQIlzKdVqsZ6sIvkkGrQf8Pf
6CFOED2IVX3aIegJKkkolFHJsckgxKePfCqfwdw8NT4l18GNur4vsD4KystX+XjxWbxc4n2kxvIx
G1Tg5DVfatD69kKNMz6+j+5xmcI0wYn9nky/oqcwoI8jRI4wGs3uWzBASC3knTZMJ/JObXVinsnP
LtgFmFcutORbslCGrIryKT2V73K6g9mRo5uBGrfQTkTHtEr5Qv7VH6cEIdC24tTMWI/tgIRJ3KZN
BMFCSIOvf0uo1/JgmPOLCI8sQkgeT9egpsdwTa/wjn7h7b8qX14zqBlCc90feLRC48XaMwO2Zw3R
uc43gu6re7341MuLmD0F3YPF7/89pfQxB0YA4RrLXwtOXxuOsH+xvCUJMg+unuga3pIshqYHlNNw
j+6RKXIO6qAP0cbg/17RoC6CJixf9HXOrPEq8aI9KJoQeKo4RPuYT9Bje6oIdoZIAYR28Hu/5b6d
wzsPdAXJ6cJtFBmufJEBZ0gT0Z7Djj18kixe43exNoN9lvlCw4OPn6wGz4hVcVOHXv4ipsmK6k/5
TZ1SmWZMwyrS3OFYC+uf00+BtEBSIJbbhsiDI0WNkibjankiT+lnaEzJIEMn4DVJjsojPwnl6vxb
B4XXrkgthAbm4uiL0eDBiR64DQf6WmIbmhyZ9fK74IvtRZXa2Kp9cOHqOjpNhOVmFCHvGgxZB7TT
2O/HdMDNO7qnd4SMw0NwTTbu8vYYWO50iAfmqk8m91m+qJlR58qpIEsf95zYiVvAxzmRIb3lWQgx
8XLg67z792AnVjI3j9Mvgj6pOR40BsEwsGM+xadL34xhIeF+1AsjZLbxXjtqQ0SxUJCoPLhQmXHF
jwyEjBPZCk//thD85eFtfHV1Zl6qXzKD4C3CcG1m8hv55tciQlEkPkWgqCroNibIV32ETh//ChFv
emCWilTD1Igh0AlQIuy3vH92ig4RwqPxBkK9UyTH1n1sWIDDTD5qiKCPhzoahz8zdc8pYmRM8VNE
pBEb0AD6I97JV/EJ+WyBVmARGczEs08syEog48VR9dcBlhTeO/lYkLMguPfmmh+EE+Xk4aWOIA/1
EdpkQvfxgIMO4t6zYm0rXyAH4Tr6WHn/PeYhkpe1rZyBth0FcoryES22ArIGruaZvubZPl2+AZSq
/IaukVfIf33APb9lgGhHwca69CH8nHgfzSE+RB68G5yWv02/94aIaCFt/aYEvXdZD8a6D6sJR0F0
1SspLZX3ndwabIEqPV47a47hSZ8LPe28QYwtb6CbAZ+2JR4ejBHaRQOCt9DDQoTAfKWtpxb+YJ7K
UhKJaNnl6sfElb/g3vLl6+jDXkLnwpfxRXP5W07+5JcefVfI29FTYqz/bqyoxZJo6r+slWno5FsN
E3DjD1Bjo9j1/aweb2tadSC12GOXcDBjhXbiK3vnJsigb6GvMsAsxce1QTGIrCDZss7BwbsERXiY
QjK3kHeIJdMD+wlJuXgwg/AI27R50tnkxSjsIQ4E0J5RTUDrXfawUUN0B5w2lYcZV5EsKBr8UlSH
ZrDx8NomuHzIspRlZvOOIRu9HkMvY08GJDx3kRpseGa/Y7swP4jNfZxLiEqgFtrCEjD/tRMRDEhL
zb8EhwBX3KuDC1WbJFw++NJ0M9lhsMSs2YGJFYXdH7+k9ZUQvkXGQswdJ8WxDb/ymxCSYta74VL1
gw3nlHH8DR6XQPeqaD+X9zZYJLFJlA5gZ7HBD7NpY/fp6IsM9hWd/cX0hmQVZY85M5piFGQjpPEI
A3H0T+QbDp62FtsESsGPThYtx5Zp/mFKvgL33H5qDOcOG7RYUrS32bTpW/Vub8wsGkggmevfkFik
Jyna/cAxGMoiKMjCohUcshBYOExyXpFnl0gmsP5Y9COWGXrikYln2wT35A7dmRXRKRsyEwlOHj1a
YmmagJ34XQ56T+hz/cyIealrunxe+FPmvMz3U1LjRewYQjvQt0oo08wMRlQmddvRDI6NMqICHY7W
yYUb4IoFGnpadC9d+wk4KpIbsgsU/AO5Up2Bb1O4daeUcGTwXsrt3iw4NHdTjTeLY0pHZ1zgO/0+
xDmBaAgHhQZ9nRsqb7xsDTKTqbLSsTH5VObOryfUYOrkniMkxpE5OjY0i+1IjHcTDol2sMT4Elkg
Rk4MHCHAVOyChCa8JQtQcWfjr7zDK5pR7HoXv6f4SI/EjA+jkddiNFusIkrZGBVaKg4BuVIHMo+3
NrmGbQha3SQN75L/fwrEa+ARariSJebGSMRaXoL7z9oKlc9LkMfiPAyxN3p0/77G6M3hgcgDbXiv
SH+f4c1wxsNoE559McRyGlBH8yk72kQnjkJ8jd9T8+yMPdRCvKAXLax2kjmBEY0zJITlhG7hgRfs
+RXZJDsqguvnJrLJdPHUVJxNdON9Z+wtLaJyCIPzNtwqohdye3w7PyZ+Tmh1YMK3M/4P1t9w2++W
+yp1LixGfqjNZJLLsnzcswAwIaJLPoR1LWkCmZc9vEIqk9GKCGBh5RP3dcdDXEDVQ6XYkyUm5r7j
+zVqNc74HrJUOauk52KLOI97MeuxOANHnMQ+oRNQXsIho1Yx2KOKlsUEtTFj8Al5BsNjcHna5zU8
/FwZumFEaIi5wlR58PSV2BB5yBKyAowplXbMAHSpQiugWMpHIX6iBTC0xQdCtREm2fQvEdxWbrvg
ZzzEHtymQ4xX6Z18GB1EVghLc+WaYXMLsDp+u6gxVMjP4gdYaItbQT6XYx0w0fevM85p9wqrbsA3
UH2nY+wgsMXMPSxxKvPxyEa2SctExxmROZtxjmciTHFwTSqC5JxlFmcBU3tikQxMMjHnaBDBbMih
xGiJVW2DFtInehLFGl5WOiYQxszg7u5CMbAImHEdtO+iGY2qgkuD+MuekrtdfIficx8/jPLPLpa/
0cBmOzE/zc/ffUmOeHCHIbEunxdrKCLOfCO1NmxYe2w0gTcPk42tnv3LYvsMk3MLfofvoYL9pnmi
0/Z7ahr/ihHXsekn10w1T03hg8UjGghcIEM6R90dzEL3TwyuxNN3hlmGVzwnHK+g3UokUH5ct+K6
yC1Fv9W9Prz+0fsp0v1fTymL5LUiLbfX+DcqIANzZi4Ai7A0QQw06ufOhPd9ICv113Fu2AHEfZXJ
9VhSUU5IID/yW5yrAU61RAISw8jGwCTGJ5V1KZvFNZFdSXaDIZ9nenJz5dMFio2/u4S5PoZoHvC6
Fnzpa6YoXicPndcttix6P5meHY4Z1JD4Tg2LT6wtVpEH3KueLDcVN4Y4g825xNvZxS54Wyx2RYwC
/O2xfBB6BGpAL+Hu55KAiGFBMBOsWLEncE2HO08r3OnvDM3eBqik9c9yrwtuszhr4FzQNMpz+Uvm
C69NmC2JuFhYGtY/dEoTJbokEMAo0XFyDKqfY7B7r3gREfNgH6uJHuIFMhXl3otTZeNoXZd7Wndl
HjSLk09RLidHmd8/paIfNTn/7WRRyUd9lk3PlWSW/gOUIJ91KYdXCoZlh8J30YmuxWBffbdKZVeE
AAhXq+V39ghCIGi8riVqkwCRvfQnZ7rAo+rQpsX9rzxizLhmPso+IzGt5sWyDArGWoIjcVtlQuMs
s4oNHHMKZqifOOEb/N2FBPj8nx7kvy/uDyx01F5Lo9wAeksUqYQPbw97ijA3mRY8pge6IME7dAv4
Qk0KqZL2JVG8OJYVyIJ4xx2uxPHhZ8jcUcPcv8t9xX8QT1khsJUBExezTMW9lOcS+v8aar76VVw4
+VtwA9OrBHphYbSEqAXRp9hRm4WAggaGssXoZT/YqgcQYD4Wym9glgXmt0SrsrxYMsnwYfQlhBuu
ByxPRJtkbd5+zQDYwcAHP+AqVUwZmCGrTT6Y8zWYeWK7361VIqYsyjAUrHIoj98ftxAbAD8tCy2P
ABIkwlOZizqDwYUnNU6TwCGyTGRbpJsKb+v+eWQxEUgk4iPtGBQcP6J4+ZdOtaDYmu/qwweHJ/Fl
J/FygtA5ex5zJUfESawNWx5TRmeZd/zknJbME/gSmFzipyBEznYkfzHp0Dq9+Cc8mWuc4Tr8WgQZ
QRnf37BYhuQMCJyFQ+wujYvE4TCHMYHFxh8IEu++AhoLbWhAvpBQDY6xpaxysRqscFYyPfpB8SKX
XIeoD8Dz90CripdWJCtkDgiSxBTjMhVQKS72/e9zWZME/X+tUzr9bIo3aCR4wP7/sU6b+9nuisHw
vjYPc0Xf5sVLB+2BrQX3e6zocPhfLm6XoxsAvfvCtOO+ftofP/7hJB41CX87iz9y6aereb6d7OK2
NvFZSnIGkFzzcw5IvqwEJzEAfxjdB6C4CeA/fcx78X1UxmdI3QWM2oAnwEISwAESyQQVJ7ciBBNA
UAEfh/dlsoCBmvJuPHQJUVg9hBqAlS+/AZ4AH9qLmJU2/PqSGStGTfYTeYiROPsSz8vzjscvSGDh
z4yC5kOC6ttj2nUA3tUHFVBfV8yq+Emj4LQ2CdElbCbYfj9gsmXvYi9PMv6FAML/+7A+0oZ/GVXt
D2B4k2c2HQK72/r/w6JlSpoeeJvY9PWMfK2glhKimu+/y0mW1C7qYrKPEmXCNUbs8NjEGEffRgX6
trjGG9aHFlyBPWRcxMsbsbaBe7YyOmLlEXIhqws/A8/OwDyjJ3knDgVoC7WP/gXc8+/XSi/Z3yfy
nzX+hX3vL5ZCVC8w7PF1F2XEQqT5aYdgieIQC+wIHKVMT9xdyvoFgWNWmdRxGlDciuGpgMmamcZG
J6HC79XVEW4T25MaksDAQ5SdYUSBHyDXWn6LmyF7Legb4CTMaFg2dQtuyMb/2JmnejCCrJHGhohc
NXEgZb9UHwz8PCRUwNqxXeDNyDYknjN+VIce+geQ62PWyZzTAvQPZUsRVKiOZBrJ3ia4rth2MX3U
W860CfwwYlPgyRLvREzMCOMo4QNWnr2Vr2fDUYj2qS9+/fstsP9vHuJfWYB/byV/mvxCKzWrNsgC
tL6hOYJn0zz8CBYlOqR8Trw4fS2TIgt66PIY5J+McOKEYy4xmWytYJIEKbIMixgxE5DQIQiFQRBj
RzLtBH2TqzbwZh6uMq5ReSN5JBBpGRhv4p5BF4gxEfyJquVPLhvDwSU/kYdeAynBOPj892vX/2+J
4b+unU5l3bbpstP/rMFoy3NhdMbwPt9tYh25rBZN0MZ+PkA3MbBLSLieULEZ4uPkNFvuRt18k6eD
43c+It/RxkhjWVbt7rOBp56nfz81qkD+18qgT4xNXqevwhJv5j+2+Op61wqr07o1QALp1tuXBJuS
hQGhOYcqEWcPTR/LXPAqsi0x0kBgN6BiTGBxMPQYuEJ2Uwi9Ylikh6A91NwLMtUCFsj/sclaIHS6
lnyHRKIZt7DGLZdpLWmBLLCvY4EGMK0T8ejlIR47lbILwYtl2/jNKNx9FhqrAOwWkuiIEAb7PXrE
mvJvjV0VoFTCTNlZKYMKblt5TYIV8f8k5uuJx45LcXN1lgeswTj0UPCAqPx9dPFm/+foWpSJW5Yh
zXj/d3Q3G63t+hNSUpKJuJBJgB90FFakpwQKlE30LiBdoBAlY442kLtOgWRkZHGEU2VGhQ6QDBxo
MSTSsmOgKU/0bwPpqDFUhQ83UuBIgEQ5hhkcUwEJjtyr3zsJv6C86xdw20zupLQE4JNPlKQQ7Ik1
k7du4Ir+vaWj1R7GZxSfHhZQzu8uCBHvNxf3mPJn+P0fx99MJPkk3/QvJ16PNxO65R4nIaeABdUd
OAHJ25W8C8oxdB/4niOAklzgPuKizlv5gPyWM/8NBsiZtV9w4mKMRmxGMkqCjl1gY6QZWU6IUsoZ
bJieXKOctlw5RHmEDgOIMo8+xQfiIjxdCCI0irlAIJl4gn6p8Yikmc5kLaYbsCxJqZ0/oKL7HrKT
2ORymW/EvRmEipJ56DBbYsCqB1wF2z4T1wS4QhU7onLAOaWdr3/JpJPpdYh2H5SpMN0s0geomDEh
JTbpcBQkX3BI+RTlOyAOzVYjNyHAvqQSDtF+KoC+pBYoB+fNj6z2VlaH6aor0Ik15dB43LJR/qJq
j1wSDrWc0jUU2yUwTZ+UpGgEvaEXPbBe9o/nsnEWDEozE+9FbJPAFhdSKfuPdovXCw2TmBK+TBbl
6VXSVf1Ssho518AJkZ5A5QWWTi5D3kp65e7LRyUDQqZiAeciC1CWoeAD+ylpF6yW9ojjfx3qPpZR
EBRI45m+uvjWk7hOGgkQCxdAzKeAg9rDGhAzfCOW/oj7Ual5pM4sTvsMoMMofkiahGzN/kNZyMZv
cJAcQAY2Xk4dX6MZCzKZUYQgQ/RA40hZJWjXEvcIXFnxciujlwhYKKCAAA8dgcke70wuGeyIURpN
xNrL7ZOL5dq5AEGZCDe/TpGAiZniWGCJsndJViuLH7828xbgQXwAgURJDfLtkgJrEnlNoiyTSKPj
fGVgepI5cvd/fUkZKJl+kj5lgNgA5b7TvfS5+xSYVbZIrmNiEmAdAsrwAeZWAHjMernB9zdBZiX2
2gBBPr6acwOr59LlQKbbEIvJvZG7K5GzzGCZjpK5kq+Vy5RAWSbpxS+3Ap5J0oqcHJ+RYaaAIodx
BF0vxkOSXQL7ANzE0G4GyhPqUv5taT3JjMUTivT1gL0eLicXWCeEw/1Z0DQqPp9NV3m+LXquUgA1
+QRzE96lhWR4M1BZG+t/CLRQ9yRT0KwNlywlc/UiN0k2fYL7GtFRE9i+ZHPXvD2RYTvuVhDbuwK5
SP7pgtEXVzqfkSlFnYY0b0eguCN+priA3QbmcuSOnvoVOzXlRrL1SHiFQEc4WGtwgY+1CLVOvAVx
kbJPCTfFf9gRlVMxJy8rPuoDqZJaaEwKDiQxqzh2aiDVCQLVK6jUyI4p2SDJrYhlEHBXshcC9ktY
J8DuKETlrA7btzt+t8IBFL4TmTeaUeUMfusCCHqnWGkOLvUE8NmHaG3o/JltT4hbevSqSmAII9RE
PPt7oHH6khCpExTNHqHlYH2Ju3gXHbZS3kSNxUSuQhzSb8s9cwkSGQnqUHySp5sY89G3fJiIieuu
Ewm8a5QUzak2lzPYPMGDzpDt4Y/neIRfKHx//J65QGUkkxK5RHNah2iKvBkRLG9p8QKZYXIK/25/
teH/xGKsf9vfP2oni8O1tIwe3TkJXcS3AXWJ4TLFspJpwxr8lmXIfT55krNTGK0TQynhtZym3GK5
AUjZUpciaJ84kAK6y9SR+3mXHEsJwiKo+nkB96W3llw3oEpCSZekEoQiKtmx8UJwLTmxK7Fqi+EZ
4OcTWbBbF5RjoMkseT08piG5PUly5THSIBMwFlyj86usDtkyZY9C5Y/UeAMX+2PFyir43UFpsSH1
DbEuBkXcItmkWtq8VFAxqNk9vGP6LyVffKYICmjRm8KC8CgCUekUG4wlXBAY+DzTH57RwT8uyvcR
l/xP3hGlgf/gHf3RH9AranMvboee1hhvWH0VAx+WyE0fjhBdea++RuuLCJ2MdSSLJ5RctINxy85F
q1DjXCm1rV0Vlm8o2j6POIrzHb5niWzz+EZVAEy1C9oL8OrDQ3LYapH1DYPdDRj8DcUeSM56iOgq
Dx5FSAz19xPJI8QwYfm6exZ2DbdECLA37g1hr4n2XsMDmrv3GaabzpXOgZccZHV8W50CS9o+kdEb
QjuGrjq9eGpUvtSd83WaHFfEbmO9o6l8oEEy4VzLyQ3u3eukoe57D//o+NAtzqajQXsb6QjaVUK0
/tm3Hj2BSDPky5qOmSkc2WpHdT/nxdZXUJ2jzGAAa1NqQ1ALoUgFsh66MDtPJSNaXZy9PVbfbiTF
Lkioaf6Jwl+n/aRk/RNZmyNsfJ17gRPb6xMu5m0NAkdfGUaM2lfdQSq+QjYGzONbTSl+1mrnbWAK
4zC8kjSe3cCrtTF/GpBlwdPwXS1RmIaFp+uno+IFXflijcSs2k9vWmC+crhT7umtBxOkbYciwLHO
324Qoy+1bFH20DKTdDjW/1B49kfH8m/UReuJqsOJNIDT64/ZpTWD4bntTtnTK8RNz0PvuRvfA/Zk
x/V9sMifn+hznTmZE6DBTahNAhMeZXfcBgu4HEI6/t3tP+xHVG7DK/Y/Jr3NfxR6ExbYoz8CriI3
zoqhKaBZEx3hizmySEFtOyilAEYwhsxzn9LuhlL86+peO/eh01yCK+OMGHwXdCjLqbP9RlgAeesr
nPe0m3rQyKYdZL5QK7o38guvqPqMgBM0Y/xukv8HVThDOQsWmYdt4yq5+0ztKixGw9F40CCUWF1h
KUd9CPVYyNwPq1E7Rp7vFXf/leIDTEEdIrFBLSz0iwv0gm7oODC3Do61hnG2HHwfKCaCffiNUBYC
9zaaFUd4P2hjpYbZBzOCVjcZEX9vR6/d87Bzz6BLrXcxSP8rM5gpx64Ca8qSJMR1qSOv6Dbxed4b
sXF93w3dHiKlYjxWX+Cn3Mc40L6+/D4lyjckyNYa4vKn/qf9gWTegqk43Ewp9sciJ9DuXj5hjvR7
+mbNyxhZ6nqtck6eCp3b6nClUIUUPx1B0NjRsG07orSsQGrgsZ0oqfLtyr5BczY65Bu6sga7BKJp
9GPf80++HpFtGE3pGpcP0fTimfV4N7/5xGK0hNYe4UyGrhBJANsaD74o69BdWkdV+sZHMGXxv7W7
jxwO49O6heXm20lSoYkOixuUIDCW1+5kQcykskAN74qIh2e049cBmilBQrfNbu+eUEw/x5h2CgA1
d4EWl30QCREDbuUA1t/ZbhONvl4HyMi13p3mGYfIBxGIFN7qITmF3diesJcYo/g5h+Ki/szhIjdo
DiFWe+f2t6/EbQrVFdvaMQjGy3D/vWu9vl5T6u1s7uMLNP+v7TBEZFB9xy0SjYXKWTG5znPmR7+b
wzeKekSo4ing0nh8BmGKRLs4iRJCtjr9vnxuYfJCOac7oZdBaQaF87Mq6Jz+Y5c53mhRR8tsfpjf
PoTCnRB6PnjrPlfoUkOUYX5Z8TBEPx6WtY9RBl3UCvVs2KAzZYxcJz0vKAEmFh769ymUM9CnmzHa
Z4kBJeySvxWRXqS/V4zGgCbe1ej1sLTN9YkY9kIwZYVZCXnAhZ0dGn7uMeIk7o7WhpJQqcHBNpI9
ZCGn8WM3bgZo9Dj1Aj7j96Pt4wifkPnxW8ffpGSuYjpihhWF2ofJ5eQrHkz/1xfbXY+8CjGzN6Kv
hC3a/lirClrJjlqE5xrq/vHNHLO3x1nSb1A5uNNa/5yDzd7cTqQiztNJBx2JEQyvaVk57/UhpBes
nVw0anoqav9fG39CBetMQ+Y1ar5eoTJDGIPyVdjvoZZAxHIsEuBL7c2eoh63y6ELxk8euueVvTwj
jwAL/5miZxj2keA5ey7DGA+hfb1gJz8vlD5+apATeCbBRkw0MvJUrqUKu7nH9pTWyGTn803Yv5Tu
7WWAwMDLYTy8BSrE1xC+IJDchbQHndCNGSNuMz5+FvQKDYfOcO/mwciChekQ72HXPTuFClmW7tjb
K3IPY3gGRXdSCMwcFr+L4gr3ekDHz9aYQ5cAI8bQmOg0fUb3Y6S4t0cBGrIw6jtkCzMVlablKHPR
t2zrSXkJjqNACm8s94AvuF923bKC1y9F3lGs7I6GXwSvEI5DpYDuAzrtabd36dNHT8f1lxp8486o
pZltvPfLWekWcfd0Wuw15wboSjHMN7QRvrUjjIHkEzVXGhhylSb97/NoDAFAG/Frw0K7f9yx2Nxz
2lX18W2dH8LTcqLdk1MmPiM/9fSInLZYgYs3QEzMvb2ir6Aj4cW6Pmm4puwjdHRBT+/D6lw5Q0kb
5ZhtV1QhUh9ZWpBspyKmWtJ0df3MaEBG0ZckojY+vvQj98dHyc61TtgMRLDhJ3Xuro2DQ4nvGs8y
zum7D+1ibPz0k9sHspcmKrxjfVYjMYev1E93ENR3zs8yf2rpkEHdEHFrtC1apxi33AGFKp8OIUgY
JB1LFIvdHvGFt7zwBMyACCgrPFNZXnHTYNl31cskeyKxtk/Ut8Ex5JClItQcd9NdoiDiKBdfoZFz
jyQco18AyiOVrUISP25ms13tmtVnR6EN/Ia+5mrpsUKcILJsBrwPwG4du0pK5WmDLE77tZ+b/PVt
+JOZYT63A6+cd5mvHoOWXnY2OBoc8w/Aug/GfPddT9GbfDN3ETSKdXKBE3ia7xYIo5hqxOK89yC+
9D+Dp5lIEK706cVZKFEBRb1IQmivSuNuqmf0OT8eQNm4TJuSEaKxLG1lOyX1t+4+lTfZuzZevvGu
Pip6r3db9FXIwkCpPlx0avBqHR0MNbtbjyLMmtI0imrX9d013+/e7jCmpxw+d3MB8T8N9+oUPjSU
SsAj0/v4+irSHetieY3Mp9xyskShDo84843Nh42NFaDDdTPJR7TTOgCVygoSRGqNPianbGETAI3p
QW2oV9K3dsOkpQmCLRUjB3fAtZ8iLy8SQO3giw2k991eT5t60exhWsIKXhX/cJq3DTs/rBmN2uMz
ZJ9GxL40RRNzT1elizzmEZITCJhrD6YLYY45nNxFtkJqo326h7SRv11ejhOa+HiKs0ftjJoUtXdn
QX6i+feUAe1ArUTlH74BftIMdtfr6/X1mFqrJPss/NtPVXoWOzzBvAiQKAgiuaeXZp8Ml8iDsGQD
DPW4Vl26UnNbFKak6LoMFjuaQCxsH9rkcHF/1tUYqDKH7WyiJNc3DT0lIWGGFbRATuG9mDXBam97
w2nx2b+JlJTtb605YMHnNxJvb4iWlu81JwEp4BMTAUHE/WVMBJ+5Khq1G5qSgtOqmWjC7929NMh9
nsf2FJXlR7UGtMnfTe2iAIFfkffe+QPyGWZKlrSM/ZnGzFlPoImmwrJBvdhVX/qf6xP04Htvt9gg
DEK5EE3oGWSR4fb4DgX5Pn5OUAypJoylMjes9PvME/eKp3xycw29CV8InOF5EE4M4Nj13fNF5Ud3
yjy4136+j1H1NZP7u4n8x7KgBHhpPTSytzbOxxcKBfd4gdAjQVv2ckSL7wT7v+xWpHcbCKo8ewG/
E6nebhfqhavTnPh+o+vvBdbm09PpaY9QC+0EOnvSK1uRBRSoXzzisiVB+M49BLwPRzffpPYNHfVx
/XRBYTqhI8VBGvKQh/itej/GX0ZiaF+59eRGdSlSvHA5VPX4xIU58DfcDkmzxZHcTytyDwDaTUjR
trXdhZsvC0mxD0Wn888pMg+ZgM6xcNFcDMI1d/eXMMdj6majxMx8vUoqcJcy3O08Ij/8QP8VvZdi
ir7H0TNwAUc0FBW4Tz7OImpOOONV9EkB4g+WBoFv9YbaOIwJweXsT64pJIZn5zy5P9VlYHp7w1U/
mrmOKudOmzbrzMNJaadXh65OLz/ORvfxbuAPZ/evAXV36HamtyLKzfHtuUtNf/OqlPEosB3wBRRW
4MJQxkAYo6mNb3ydZ++wy6I3CCkrHiEGQnWGb9e7+zWc0zd5HLf215WRVyAYH18mg96d9Q437bh3
yPlsxpCSduP+5eZkpzRzaEdAgo6jV7YPs4i2xBR45Uf2DR2KFOEPUS72uyhbmxmoPGQNm1nHJvOc
wwZ7djUrMcm7dl+mq6/PhgMjVj+1kCxCeAlyonNBvSIOJsyo4KPvtelA6V2x8JzhPNJwcE7ji+1F
g5cGuBNMriOQ8PKEQslUf+5d6QG/vyizaviFWhUNxsyBSoRAzQWlVscfNOWoy1AUpHu/XQIOGpCf
zPS6QNl6sXmh/fjgPI8qp9XYyhCc1Fagi7A3lcgzjQ0kLUne4tg42px2aWWlVWtcdmPWr87x8Gnf
uPb7zRgjz0K9XxFtOtpa2PXxUJBisJ1NSm/0hg5FfMfSpHaHPm1KS5GJuacKUvan0GBbGJ8VtHPx
+pF3pVEdUvjvEeprZB+ZnU/Xq98eXnECWqLgEfyiVio3Akkg4h+HgmsrvE8q/+6RAKTNSoBR6o0z
EU0E1Lu6E1MLMMw3bz0gFbRuMlQsFjCsVzsX9c2KGbyLavQh0l5xtgrisJ0zrn4GiFrBGjfhl6u3
jp7ECKaW71AOQvSS+zliV8UY1QRofqPO2f1UD7EkxS82q2xbvMwaV9Vj5RULhINDTKzCd33ydynm
c0rnjK1wp+H5OuHKLBE+gqbPN81V5pyR4VrR3pYHjrYckVkdjMc9lJNB/b3Roery9LSd7kgOgHs5
tyWNyT9GCDozIsowp0r9QrXv/6PpvJbbVpot/ESsQg63SMw58wZFiSIyAwAi8OnPN97/qV32lm2J
ARzMdK9egZREKT285xHLH7oyrtA/8tRCSRmNhNlu7dmvI3LN1zHGKS5QiGGw/6xZnU6sbbcmn2nY
ap5tkc3nNPH5BRHwPVw6PAy5MfO89NNA6SbpT8YrW1U2m4f7SAldchjZ71OGN8WmSobfcoOESl12
j8lDdxrXF7TEbPY+tfmmPSeYPlQPN5yVxH0oYxaJSha34j//eI1wVv+SiEGEcUbqncbBQJ2X9IMr
DQIllTXBcR5g1veKPnCinJ72uO48+UpOkjWyAvelDpWZwbDge3gsLE6aq4Xzsjscya49kWb9l7k8
yTzTFgb+KnsG7UBxSAUHraNZomwQpNlxLXz2Hk7NBrCc2U/MhRaDkIreZVeo3vuceLMYofPt2fql
ecmZvnXnRhjhtxspGRn0ovUXz6EEifimWZXFLP9OqyhQOdiot8D1ND+crwPCirhXJcZM8rqoZnhg
togbh1Yx3V4eXUAWOQ078a4yEX/PaUEjGlFxQABp3EpBoO286kmVjugK0/GhuNvprOu27WA1L8no
in7ybB9T8CyC50IuXP27zc9NM9GubzOQSJYrFhHDEg7vfg0m0kAYJZ1wpU/fnDxrVmbi19INeyh1
WpPZY9G/4ZugL4jJriFXU0izU+3lr8eS+1yMa7oaDPBbdJrbt3aIf9cv0nOmfUicX0QRQOWEjbk8
mqkLdYUinlZrnRiuqY2r/es7ozkjJ3dqw/XGYtMYSgYZxI58tKBEcLWJDdV0j9A4hTSD5yuoom27
p/lI0DKq9G5PgkI+4DHUxFFHAGZNVFLl5fUovkVQk7gcg5bKUnetSaHSUd/jxm0H5FJllMHWPa3W
Lc6ounGjHubU6x/blKP4G+ObdXuFDs2QdbcMzSnTTfReSOa0V3eK+zJu1WBbhrX/Sgjz87L34oVB
7/dIRiIHZCk/3ORV0dcsW2mkYitUMYWkl+6skZrNngZmrTH24vawNDaNdqBYZnz+nEbWKUFdToy3
0IIgTHovMGXLOk8lGyOnnPlgaVHuNFKBusFEV/DzRDlvEyeh5x8PWC7/TCiocpG41aMpmIEvEj/v
RLC/X8soOtGSpdYo5ZEymQgTdafxvzDfau0+Kw8J+umkdMtx/peAcLAnkg7jDcZ4Aj9HBMb1m9eJ
0rHf6PEinb1g9tFrwVBgYJBArKgOFPtEWeLJZRge8ZDNSsdzg3RYzPglTyVcbpUtdEqYwr0k9c+r
D8j/lnGT/o41naIxYF/mDmrMMYlIyaGdqFtJQhyjj++5MCWMTZTJbwYDkMWXWy6ROUMaTQCZRF69
+dOdamzPstEn3GbWKT6XissKKkgeQp2BSztoTu/ltheuRLFF6tut+Mw5jLGAcJFGeINw3zNCeTrS
Id6hFFwDionZ2+EbIMJHXnWW/vrq0hiqoyt+O+Tyd7fyRitGS2Z9XVCPpNw8zGWmr7PpK/juEvY0
N8JWi9yBGTonE3ip5TVANPlc6CkzDhvIAH/MxGuuITnNrLYvFgWdR5NiKLvnAkuSve1qu3AM1E4g
Jm/na+KR7rGvJ1Ckh5nhEmz9qlw1XmKJypb6mJo9Xo45IbzjYkdOJUsE6lvkS/N8NYg9ifeLbvXj
Wefu5dcvP5Yc7Vzs461BNquE57A61jZYi8yKDbVg+LmU9VylyH/oM32GU+WH4ATbfWcjvVt8/GhD
mrKZsMGOLHJed4ReXUitdOgotXtI/AbGuZIcqANX7KSXZJ0uB09MEghJJ7xrQtjqE69xlA92vwx/
v0gV0fkAQ30GTro1WgeT1yyiDbbvaTbPuSlUl2jaI8fZ69hDa1jQh2NXQYVOJGrtPLOh+pqwy+Am
z32r7buGWMsRwbK4heTbaF+dAFFuVMNKvIgHzHztjpaO1n9AJ/f2ZXKZncineKTaejIxHkr2zMim
hTotSZfiUpgffPUGXkG/FF8S2FsLmSMzBSUfGH8qNYr1+k76awRQjrtAyiDN+OMeoXWngmeCRNQZ
ngQdJ9sX+0TmRQr2LdcnzbIMBGo4me2W79TlzEj6ffnd8uenSfzS7LFS2ecYipBziPGJG3/GHej3
8SLfQDKZW2K5mWFvfU9GJaBKUL68UA7e6WKAKrIfUlixhtL6qPST5jONmZ3mQ6Z7Fm04hR8+n2Oj
GXcOhZcZejXp3oOatKryrvhxvTPhlIx4dSpEpHwfM6ONMP/bhZwTRXEEa7N1yt5TOKQ1QiRfuAyN
BgAdkyzzo7kBQvoXrau50o3DAz6+DJ2KURodIlrVOJ6Wg71Na9oL/w92WvPtJwLNvz7Sa6Q9h/ET
9JuPRQo9HpZLag16/AeRnNaELDTeu7y2+YEy/gmpJmHRpAM3QyqIkvxPwHOUl7Jv3bTx8rgLg6U1
K/sxutcWHAMTvPe40lyZYw4Y0JqK8wKsEQt0GqQ3rVo4y1x9U+mrD8l9BiM5C3/AIcVspovoJZ15
oMEI7Cv/fEjM+S0mnF85n2wDOxL3VjdAUAWb9w9Llmyux4FxQ3jW6q6M0uGxwnrp9DZ+QlqZCW/F
cZ6GyBJzjC0HngYo9g/UxZ4oXQEjZWQsE4E1/cunluxYCPC8iPTj17zbGLsnFsjnkJxGiqvn5Evb
xs8zX8NcJ7eC5kUO7LUu/vTG+5wHFWbyNIKTOF/joLTbtJrz2dvR7GO4VIahsvjCZ+5+ZX1urPCC
Q2pSY800wxyxttyjwlp5rwffj/MGchr2J/y5E7oQjhs6bx/ELm+C7wO95I0J4296La/JrVyEMrF9
Xhb7+QDmBpMO5qSdY6YeDrGEeW9dqfQKRDuEzHHKrMIFgMiHqNt2poxUCKEdbHuy5oB2jsX2HWDR
OxzMDcT+0omFQwj5+DXw907mjUowmXZsXq/uAw4RXHui7cfJ9kuZTfK7PdInye7j5Yfms2/R1ejg
JRPmK9Ax87+XS29U9LPCm77WQgOVEgnulcrc/sy+5tTAWKMaK6cHXTtS0iELKSpHQ/PSgzZjtIGO
zV5GCCqGynuOgSn9/nsnE7pNWLrkLnNnzOL9IFwHlY839mPBi18o2sg2j0SWE86zLiunncmkhUoi
rnn6ocC55Hccgb6rHNU3iJXpSd1UDWeRfMieDiFm9poWbEWvOlH34ZFMb+05CRfFz6Bmo/JsfDww
9QXaXOYTYyrvo8dO3ktg8eS/aDOS3YoIYk3pH7NZUQ9ZIegRC/+LJmFnD6udbvtps8EMiBcnl6vm
OyQluJ0TkiCNqaRJlefFjfuZZG7eiffe5fkkO2dsdU4JDf9xYz5I+vmDlKZA7cavS3jM/WZtJqeX
Rlj6vYqHr42BBUwPHyVzbqCk95t9Zrs1LEYn989SkYCn6iHk4s3bs32d4mnOLDj9ngvMh3TMuGJ9
HeeN/345meq9V3rBCYGJ1P5FgrW0zJlaNAvjvUyyjckf43WGS3LpNpT3jdPJ48aiaGF4LF3se/Fe
FrfvgWmcSeQfGdGbGqzoLkHRTDrHHj4KhWC4cZ6NtV8AgJO6IIDPO8cbGg4ZlJtMGWnV3TH2nvTL
zA13FBn2Qqab5FTCrWXPyL1th7wJeMP6klynTbz8orpMUaWPXhpkIlhfbn/CzFlGSJrNYU113FZP
elZSlPBeRHtvXwr7NqDTIBSKQAy7H+eMsNUC9952W2Mh9XxQNbPsr2oxqlPXQqvlhePUGwdjlJ6E
LHfeK4dWK+ZLMkN7aqQe4dVNKWY69jc/33T3Oc+cyhv0y8r6eUhjC5OYR9UGj5Y99YO/d/EMpE/s
6/woLqUeDooNdUtUkLJ8xNjJU+f1RNu9leMDMvGbIfG5oz3MpzkgKARa+cI0irKehAVYV8UJXhV/
U6FjlC+CSUJVYGOG6HzOhY4hB+VSNMyPGm+tdVXbQ+EIzazGFhXCmDokVwooTJAbBYtW5xaBTaL8
82UQFFsD5l+cuFbslVdBtoWn+x8RhXdPjyozL3IlaP8d9A3GLa5W8o3mvcQV1nD0wmuu8AXv5r07
4F0siCvpog+6Oww4HS2QCodF53cIdxDO3jMkmbBexK+MZYpi+i5YabRdMCzVNdZKeCvM4VHPwxFz
J0iAWHgFkDX+4mM44pYWtLpwyeGztJb60Fg2EyHxIQzn3J65IoLg9p9+QRwVby+byRDRkQpDKIxT
VyiH/13SWXlPr2+eU6hblX+vUOPeVsbxjwbhDRoiSKTutyckhYIlJzQCghT6RWvxJhNC0O7wmLhr
v7B2mAWP+8QR2j8FMqUScG1Y7Gzjyi+y1V/xngfzbKcDz+HqwLV4zziiYejZc6GsFPxJ8aaFqFaw
9ey5kLuKpxOeF4LfB2nzPxEjHx1j3aFG1tksunUHxFDgH0IK2i1yWL6TZtgMY8Ki1xOJCRi16ZcD
F9rMNBvM9edNi/cfDERICwyvYoyOMRuTWCgiv0SgNL1fgTyueaoZPmTLsJ5/F8mMAxWYkSioWbzp
7qxlUotiZfchKCxcdGhcejzNYGbLRFfW8AC8d+0S+/eshtHbs14e04Y0sJld20QG03U72XBD4VpO
bDwiJlrs9x8XDofmQ2vVNqke2GBXyILXNbRhqIDQiXoTWN+GxetlWB9hRaF6mjWKCOlj/V2QY17c
cqh4FkwYGQyfbg7is+mZeM6Q+fchedv9UPl14/dS3TMzGlltMKAzEQ7Nn3HbuDwO8xL6zsKzYLtT
FDMsrCesL/hXFiWx19cnfULwJ2m/MDKaYXSjkf3K45cy7JgaHSZSwazUIiJlsBbbkF5fB6W4/MLu
0ElWYFoQKnMW22CI+50unErybAvpkruMu9l0LYuDjdFwMzEbLz2gqZirVPEcNGY6trbFTIZZ2a76
lbkJd/QzXbot3pfHqE9mTe6ZBnGomwb3sgElj6DbWlvgdGukcyti5Fz2S0Oe0eZpN3PRNr71Wec/
sElhQZAaVG/aLBA5vQaFpPeoVymDGqhGi0wODE/FwbtzjA8Nx8g4i0H61gJBg3g0UrB5/gR/eehG
8CuKDzdNVbMDFcUmLDYb5XktoC5pI1nxm3ahcNIp06cG5xnf8P7rFJ3HkDPp5mrtUDOmkTcuRp8h
BomPwU4/Pl6jb75+zhN65r7zjAMwTbF+urQ0xYT62dlFzPVobubLyP/MGQevsKAevc489Be2xcJs
JrT66kzyCT3QIaFAAXUtpKa+4tY7u2BZLD8b3CzP3zFVJIyVB2wGN5vY02xaoXkgnFwevRmRrZaa
4RBxWRJb8V5ZOM9xpoMSJRv4QBy1lDQBcS19NFdPcqAPJvV38VXvr2yvHJoakwCaGmkfIkdi2NF+
QGu/PwpuL2BA2jh7bR50dmKOO1RaQsQJVxYGnvGS05G5fLpEto+EP5oIUf+0ILYBhoMcevxbN00x
RJyI/54ciDGx7BDKhfeBjQbpC3Ea/kIG0fj9p/4AGAlvjnYIBE+rLmSNzaodfoZvzIaUDhsPYbNk
hiTDZdOIT5EIgwcd+/+MpSb0SuaPfCwyqLwhMXDkmMLEhtU8F8zoNwfE1F6EN8Gi/Kbg1vmxPZt7
OPBotuA2t2e24Z8MHeqPgT4VgMZeoOReCY8hoOyaAbLO8BC1N2cYrQNiTVoX/gqhEMMtdEWAoYKN
TTeZQMwWNPBURPmKbAg/vBljQc+2bv1ZUK2FspwTWIjLBVM8g3kNsi5o3eJ8TDgyZSDc/8wuEDPB
TRbUfLoE8cPfjVAFcnK8HJ6BF1PyGnk0hlB/BGwK34iSScKYf/l3AaClCwWUoJZgjYjF1Pvt2r8W
85+ZfZIOJPD57V5ce+EnUWG9IESQ4mIXQgTpwfigYaRhj2CPNryY9AgNfCo+StbfBfs+KCEMOFi5
DNM2wt7pEfSZY8Ksto/9n7Rvts2q8KXDC/E1bFXIqYK3agbhpMeyEaUcAOOk+BMOXUL2i9UG84Xp
809IMgvcWxSIrArH+yEbJSNs8/3Xy7ESRHYdHlfyCNcIQYPh58TVxDuCyUYzjsBzhB/F61zwlObx
++/1i49T5RGECu8FT2zwG5bMxf45kyAjqhay16zIYwQzRQS6l/aF/17zZjC24Qt0t1wawIufjptV
LGTxnEI7mvEcqhfy3G/eg1Drdix02TMDPYQVYOH2Gw7TlTUBH+RFCTnFdwo8zztrdvVOXLxsBLIn
c1MIDYFYBMoDgF88VIh3SI5rjSDxCiOzAfsGj9zM4pU1HPxiqnMXJirKAQsyLOWWvNC9YO0LwcYX
WP6f2YagEMuMJyk/oV4BlIrrKnSKILS8fPF5C5MQ8clrvlgFfeYVl+QiFCDClkWoDpEBkOozwgBs
gn/bSChgOl5Z9YfFWNAehEw2WuBZ+YGPzEN7yb+PuYb+OYZkAnlFSGy5UcVnzCaB1wcfsYhAhV/R
/yHMQ19SoZ5ARY4cL70Zdz6dl5hmCo8iib7034r893moI/nnxaHGogGw550KiaX4U8XHYh4zHwsS
do5HIO0/Fx06teIDROQ39td/niUYDXGocYtMOAaEVQkfIh9kcpGn4hpwbRjxbMyg3bQXodxsVqpX
rQH3uBdsvmFwZIMav9cPPglx2TBt8gSywitkpiZuAC7sWgUY98pVNgIs34CqCnEoW+hImA+ISy4e
OWJAmN/iEGdo3PWQMgkeeak4QpdFe4zqSRgeCQ63IOMK0dH7LrSz9NuKCxMD7x3hg4TrIX46jzEM
nmwhge6chLaBcHJ+LxOeRyjGyaXf1bGPR5JwCkAYxhOSQIVcKYKZwWJc4l2/6bFwEpZr/90zQs/P
Hcle8tdNuVjPCxsF36mPKkyeGKfPipHEtWB5cofKHnenHnw2CrJT8avaCJmqxgpP+DbgReJEwwk8
Yi6wYM4oPmsInaTX3f7/iihwog8qb1dcKuEAkHDja4dkVPGWxV0WpDc8CKhlsaDRsGUVj67w74zN
+IkKmtddZqszJgRBj4vrx3L/87r7Z3RzV3+lyReDBCFzE1r++lfw9ftNHUCteOLxBHDN9RUuSA9Y
9RhFcTezwUZ/YldHboPSpebE0FE10chgwyY0MNQhQl6i0xXRIbEPt8S3iWoHjUqQl474PmEJM2Bg
StGIZqYFEB4qZ3Q3N84NfjJmZ/3vK2jpaFhe/B5C3h231Ja+sn3AZRibe5DhMZPSoItd0XMZ5MUJ
bEx/udUvzjEX8ZTIhsH9f2nu2iCMvP6Xb4Hu7Yp2oYZffnndhVJS6H3JCLEvQrrVAwdNhFQqGle/
QihZncIRuhvkW/85FZScGT5CGmGo8rjzBK97VuJeoA8HFzBgDOaE0EcmVXrY3BEcZZMv9++9ZAp4
wcWRx0eX/fvF8ZzOKnxD4RpT1ukXXVqr5sKq5726eWV3s5h+5bWUuzIiFQbzjXQ2v3tVGcnwkT4x
dQZATGmdTYDwdPQSr6qfteHhmd50gWflvVt39+o1Y0QbJbe49GVMl7A1Bgq08IaUvLabf/Bikjfa
K+iMYdWfB/WxAu14MOt8mfCrvgfVWGbvoGi80MIje6Ka86oDcXttSm4l2S3BK9cxbNF9J4LDPaMb
F4AsfxJSdINIs6B9BwoUCnYYTujee/9mJBmmvs2U9DlhUAktLS6HIVjd8aNOlb8H0iLTVSg4B5Ax
GOjOlL/3xaQ97Vy7mmq439DqakOjXGohn6DN0MCDrqZgnRXfiEvR1VEDBedvgB2kdRi8sSefvbOf
sIG46TRvvymHpGoVKNfkQKFJgHL/8XSYCoZbtb6aLVO8ATjSgMJ1tn4Dr+piXhZr3ZwERA1nXmhA
4Jl1CCIotx27Gsfljjqsm0bzMN8AI9aqYNHxbA/q2XzXHBlV6N0sxhJTCbJuHOVD2Vzy/kxtjzF4
7kF4PUK6eRjD+jvj9TX19NmC6W3VY/7y5COW4exHxFFbvn40ZXfXfzhg9R91pB8LCqvH2opHrHze
ytxOXUVbcGFh8LWM2Pz+VM26YaVjgKMgv5Lox1iOz0e2ieYtRsUZVUJdzr/lXFEn1M8t3If3il1l
QG309ZKqh0fykzW/FV6swPnMhGrNjW9M9mKVF8/0odxag5X5S3Wt9H7t6UsYz7DPoDvbpU9AWeXD
5ztpw4YR7ERy9RMqjN5vKfEvfKUG6m+8U39bV96ylSuoznYVx9CXnC1dDqT3EcrWt4NSOmLl4vq2
zYd3MuOSJVlyx2pbraBOPsdM2D8YQFTjfbt97A14ygTFz+s1dMQ7t/a8HVyOx/SgDrlLO/fbX1Qk
azedscXJGPW4aSE/kTaPYQMFLQB95LnWMGMhoXxpg1Nf20Ta5RGO3rErVGVNgIgEphApNvWS1Oph
5TLl5eR0dMlR3k78i7zmLPlEP5cWS8TLwtWBl+9JkotKrsd5pvnDXuqXJkKH/+NBgdnTPpNcWWFp
5KTrLIgGXrw+R0jC8lMvD8komw7AgnOTT8AZ7Oyxqrt9BE3CKcKpSZSgQ+qwec7JU2BTmrxvhDtr
RIUBSWSr3h5eDSroxT5ExwMq2dbYMhNODNkKFk56G0C5vFBJUWokifsRcaOsgMYrDvDHmm7RnSBL
tZ8Zut7CkyaeVgwJfwVJrypILNoFkne9rdy/N60MLai268+P6RdyJoO9NHTf7PWmw51K5C7HhjHr
SYnlxFisnMjyu3zN7H9ZMC5ysjXxQDrLEjIKWgwMp990eUxxuzMkTENy1RszFp0xAtNaOGRCG8AM
Wdj4Pm542VrUHO+LsJYr6JEm8hGI6PjdNWPboaAt6SOpp+BRroUIHPtpuLeMNuEqG8MBSYw5n79d
e+bMHoX7ZGOfmB7i4NbThFLghDCYEnJsuT6SO8++y1c1kgP0CZ8NMDmTqnW1ZywLc+rBmA2+7CQG
jB6z7LgnEtbhW3VnDr6SBClUjH1J+L4ewy1ZTBPwcXMdbmPosL6Vu/GizkaQ3iI0VY0FpWpsEJmZ
bOrCG7a/1RkyAKNYUNZ4wmv5G38otNshNcW1unJPNk6JJ5nh2Mwrc+dS79CrMCZHWUI+WguK+kM6
H308HHzCCxwTJJQBIoY4rgxv3B3AbcsovgMYYtCPtYDkiM3XH0yyXxsitVMCZpcOBgO0cQ7BIhuo
Ep06puViSARjoJBR/xqi40Ro+mz8zpiAf250fdI4wxSjPkAKfShRA8IdwoGy2pdnQ5TucBeIoVxr
ZYDeg6mE5XUeLvOU6vZAWPQR2MiCxZmx9Pr1YPaYF5mrHJn+Q1f9i4ItN5c9NjbmjttF/aU2LqJA
SxEalKrPm0xxAYKve5WDljKSHYkSsMEJuFz1UBfbzYAFwtCTM5pi/nPQYDoBDs/6w3NBhwfDHAyA
uyNx+b+8vCSbgTl6VoxFsR2sDmgwzO0HIQopPGLtYpV7+1zba8C4tEDXc5VYNbaDAYEnuZ+7IGYe
sIeRLnXtpcP1Z8pG5KYXaQT5VsbXbD2wZs9ljznQyOQU/303QYY77cre5fMtZ7SLBR2ynXxOvu/5
fczd/C/yPLwwaJoY/lF7xasHegBgAmqkSQz5eYsJAbQdmtgTdMKPc6IaoMtgU3CNydeDMQ+RZkTs
mKN0HuwYawJZSaHgmLOeBKNgQmwpQirbWT/Ru+Lss3h8wBAp8dlWOee9koxVabSt5xLqYIMBCOsF
Wcc8WcKBmT72PTMYb7Ba22fPPMcMATgyP7C0qdYZDoPo2OCDiffaQdec8XkbLNmleUKkYJON4sP7
fCzfwjQx9gQhYMjnz/1F/QYLAfzvC/8MyGoXUxNSik7ByEhRgSVJAqvs9H92esZfd1pu4e28QZKq
+btj1B/56TYN0iVdtF+Qw3l8MfeEdAYNkxUVMux1mMjyl+bidSxH/QrkmaQKBvwOpMrXAjp44vC7
fL3CKmJABcJ6hr41I4t2GO2oLL0OwP3CKK0egViQ2hGTjcVrmENd4kX+CVsv6Sy3M+MmI3dmlMcN
yUujd/gJ16m9ZEJt6VDG/SaZyda8+LcJGhd7y8j7a40H5k8qraJN71YYLIJ5xSt6G3sLZ7lFiReR
UMiQ6ZjX3mH6fh6s+pako1R1l4OOe605rdk1mBsyYZW3LVIDBCyH4rtMd7A68MJ932Dp28Yv6iTj
lD0hLq8MA54Mmsb6WtvIKBYvxYl37TXTnY++OBUuvNAI2qfx28O8/xReKIJ7PsOyn1ITqljTrul+
8mYIGmg9fgR3Ym0e30AacUehBCeLS2+N36h3YoYyXzKY+pGm/lWMGda2Tk2f9v4EeFUuRg91WT69
5UsbLgt0Uk88mZt1VGxighcUFG7LAftD6EvRVZ9jUtDMv9ocQkqLZy28yJuxPYLuyvgWzR50ta8R
e0z0mUnpJKGhRxND7CTN30RLwSuQivK6MxyeoHPf8nN5jl4iwsdmc0M1rgEB6QCXft5jCdjMB5yI
Xr9VNLeEqIXqiSJtgexBhwp3KuXtR3LRuK0r3r/1DsI/ncAJ2Y2fszJZySsdxD+AWzeQ7k9mCtkk
qKFZ/eYgbvTnQ3P5o4Qr5IXc1B83P5lwlFFoKI9JeM3unI1t4uYQ6K0JNDjG2p/LQBu9ll/qp/c+
05xlmq837IKyizZknUA8QdHX+MX+ORxEDjVo+vs3fUB9r4eGPs1Hn600QgHWwb1Qmd7iKeBH1wL1
je2Yv1y0DLLcNbWWMYer7aC9+/gD2alC39gviqmcTDuGiDBiybcljlVGR1e4SBcqacyhPJXME2Ia
Qe6rvMa8aw//BeXd/P3nhqMTQ0z/BNlK/h1spTJQ01nDNHkGGlyOPuoy/lPJL/lgHcWkKwN+sVz2
PihPt+eO8bM8zHEtyCd7YWgTY4lzJYIY+Y1lDw04yIxorjXeht7amGrCF1RiO3gcHpMa6jPjSxmG
/PShTp8ix8j/FgdLcs638wkpb/8kR4MDHU4o3Fpi0PN0hq0BAgJtgyROHb95mk6aFvWftHhql8HM
WMjJqsOVRmWb9bnVpEnMcHbzLLzBVpBwUWEJZxrtu5xfTMVD9lDHRHqyjUGh3X83zLRm1m/rYcPj
MU8x19byKE9grTlpOmZiwGp+8OVIX9STpbQiE2AVB9bHQ7HTGs5Unl2mg2oOHwfeWEaM2uJPx93V
2aUraDrfgEOr8GzVLa4cuQyT81F4MCtvBaqR3rSLPVI2HdJM50vVzNn3rmp3PxiPFjd2hNdzl8Rz
3WHZI95888ZX0j2RRrwhtQ8+DI+WRu9DEWOXHlkHxAjT18qEIdo5NKn2lLbvAUoG022TH4vZdyNt
c2Kx+Fe8xfBRXuN+4Ftu6GPGCTiMWhreyoWSWH8Fz3Pk9gWluBODuzCGZ0IFYwW3TxaMN5iU7vSB
Y07uoEEcG8zWqShTe1Md4FDSQPgGJR160yfDdfQL5XfKzMwcM5ROsa8R5haFOloTD2SuOFO/fHg4
TJUuql0NhuiI/O+6daaWjyPGrFvxNf1De6RXN7i/dnnRe1kNueBhwimEkIMJ7MCFf6X95Hveyucx
IrXxOfJKYxYiNR3TfI21RYvdLzS588ucDZAH+zW8T9DDX5l+K4Zi5fWT7GAvq+/y49cfVxs+v6Ma
HAJuCoCopyLKmhW9/ymGD+ua3JOvoCnqETU83LheC4rHVJJ3mFb3i+b0JDEXFIE4poBZNdnqhq+A
WaVuX7qW+/Y1ZZwRmdNj2sBztG4TPChyaD3CdvacioBTaxFdU1xgUHHonIKuzMVoXMlafPQTBQ90
ybZ3VDaemNU+TFENRx4SWx7yM/mirr1YewzRI3+uvseX8EISlmNcLQEdocOEkdotLXW4XTaYKvwk
xxcK6oE+M4rR9/ayN0Xq8klMS09ZtyVUcaEeDkmAjJUviiyLMGhVSJiszQfSwJRmsp+ibtbUkVU4
NEQxBDGoo3xE7TEJCNKbJiWGmBn1jAJ/a9HdmfSa6+7t7vttFhBDxU8Lt2hhaSFiT/7nKSnMz55+
Q/Av8SnqDl6iOixwJiOimDPBPGS48+JnTuMZEsGHZCpvtl3wvEeJOzh+j0k31MDvIYGfpSUwmjF7
ywE5Y8AM2FNhWjY2l6J5gb7aIFpYGbdNSWFwf71WyFDZNxB1VF42lt38AFNh//x94gFmzsRtxHqm
B1ggQSy5s2AfLQZcM4qpwNBX9sIpqNYwrDPAEsZ9O5ad5x9gqRfOQ2GBT0MLZSWxht8Z1Xo1nxaj
Cs0bpL+Tgdtyu4UVLmcBXaExRwbKjzw87g7uFLgx1fSB7vTHTLzobjwW1N2nzz1ZVAcKvq9Dg5Vu
6xi5DfWY/Pbj/s+EpWbdhMqyc35ewNtvj1GfCXGMeC9YvIyJoTc5jebbqt9SOO5wodA0qHzBWjOd
ezpPlSDet1MCrD5eRe/JsZUsTI9/VFfIz/VzWLoSpjmzgt37GRykDeBaOtMe07ctkTdtO/kK54oM
pE8Bk06QHTInekwTUGwJPd46uXL2NjRy4OEjrDSs5tAAiP904V1sHaoTNYGxYaGpK+Rzq/dR5loK
N0xkdkcpWVL8HujvGp8ufnCTzwheCC8sZFc4VIJFPFBx6B7i7MwCdfMGZ06RLX8Pyarhk/rJJ2nn
sKIhgKVoI6dbg6HjhCanc6GSvUhCGwrRPQ1BOzU+QZqsbIOFOTKBAKCvrnLXXMGq1ocRoV3Zuuh/
zXNKF54OefmUFD/pXKVzP+cCP/N0BSPD5yi8shuwByGlx+IjYpRtedTs8UJx519vsGTrORlUR9yJ
On0l3DUZsnmXcQVt6jh7os2zOIg1r0AwuOrp7n8QlksLY9+uaYcQ0OAMI34lP1gRAEW/5vElnjzA
gOh4Co9GxA9P/3l8CYcq4zda2fA6YmyWSc74lzTAJZmL+1K47IgkjAofHPvGV3vcdthBx7w/kYqB
A8uf+L0d8Qm003wIbqS88cNtCRZoAVyEo2O05Gv+U1AzYt2CNXqz/8/bWySBiJcjaCUI2MiOw8FK
kEcolMdR46jYT4FKJ0DVVSAQ5PQIXwbYW4w4vxFTSzHmevww7PlnlCXAbnBtrJ/IFoH5A2l8kWJw
PTibrCEYlr6JMFI4TLY//T+nyfRCou3in60xhowiQGFALlfPa00C6Uc7xpMXltZwNi+iqKFV/mdp
X/A+hCkulQyzDPz6FH4J42rzakA+EjaXOKp46kElIUT4pz5Xsh+1DliYLy4y5RGRcm4kXOQ30Tnm
D5JHENbDfy8xugnK9WstHhC0NXithaG8SEkRFqwtykJYMc2iWeQ+TYni8YShIx+M4LOLzsLRNVtx
WQ/V2Ahi7C88EViiX7WRcIJ/8Xisgv9CT/jshqovH4THsDCothoemu/l+RUMbE4YbVMGXfqReP/N
Xvl5ULkj9MIIWMhYhTU49b+wOY75EuoBI3EgXcyswBf/XePpa85J4JFuiHwmwEqB56bc+Gcij8QO
d3nqjhSz8PTSQHudwvct59qPsJlVeIbH5YnhQj7p/iqku7n7Xqmf/yPqvJZTaZol+kRE4M3tlmDw
CCHkbgghg/eepz9rdX9/nCDkEAwzPd3VVVlZWWDzp9EwzbZoemXegKOvKmBGlfLW8RfwBYH5bSeP
o0INKYLzDmOaBpJvwALc20nvxKzkJ/W6Nn2ZJzphzHM8EgWlgIvwVHatSoMJfcWgaHqnCepRPzlE
qdQ0vj4hvPR+e1a4hUX2pqAWu2XnWDswAshgqVaKhBQvWqeSNMkh2rLsn/PFxxUygVT3k4o1TZ9/
KR4fCsyf7wJJHbMjm3dzKadaegAvDDWy7IA6TxJDB1SZtiTds82zwonZZPeXQTeq3M8CJ+B6oFFY
RPOJVm8oDpLUa97Qh7rxmz2kljg6nD9nx9O7+vmDcBbHi95y3DPWNeU8CJAuk9WYtdHB1v8e4GO6
7OfobS3GZ7rYo6o17dBwarwaMxyqidnCRKGxdafQwIebvOFXpVpZ9ByW77jxYFkCJXuGa4qi2PHj
3tP0zd5oM1L6p2AVil3oCC/Q79qT02gd59XCz4aWVvQua6dq22+OpOLVoZ7DcDLD2ATRMqN6sF54
Kv3MxrcERs4eK7dHF8x6KeqdYClznWbdiO//Zq/Z24N13N/zxuQrm4AnoSOAO3d9t9PNtHG3cdqg
hPIrHECTdZ/coBnoWJHA0HIN2pQULCtnr6WGBinGx+l7ZVyogfdsugW6yaAmPoi0hQmZ7MvrtnEm
J3psgzVwl/uTbqlHlHJCKdO2XKbATzVcYRDIGTrjOWjMZfpHqV6HgCFEtibpLzoW7B7Qq7vx270J
0U/6IJEb+OcCNbviQD26WVABL1XTP6j4UR+JFYQh0i7BzzjWJx3AQlIpcDrasSazzS/1UXuGljCZ
WLpnwLtoyWmQczCBLFOArkQtr+Jfyyeb+JgqVpXgyNVQ4PE061LHtnyZPlFNTXUSBd8P5pHXZ1LM
mfflixe6e0WjlXQnl57Yr3LBM/vp49yOIQ2qYvBpgb4a6yfkfuhbKDGEuoAmadmvzIho5gqRiWqr
Kr16aBtjdvkKktjL9bIJN6at2FmuB3KtJhoIYakH1jnqc14HWgTlm6dXds0nO5OA95BkQDtg9cp5
J9OXch9dAioDOGMqkbiXdJf9wq99Kv6RF+EMUt+b7rl9bU+eBSIn3YIqHO1T87z9h2FwytZVLlLY
fvbFBzVRzW+Pyo/5obCxJeBLOCLktH+u9EM6/KGKygJ0Ak+T2YFJi4e0q2d+StiqLBk6Nd+SJeUy
SLghAMfSzdKZlbXt80y7TpFLgBdH64OgdYqFG2zozPk3bdAZtkkINm0sXrdagzkqeUiTYgvTzUyG
cMZWRiiv/sN9p3sftqfPpIfAmdymD8ca77nRwHC3RwqvMEADr3n8zvbn9DQtdk5Cw6vXG64ZJ5FN
+BuZchukkgPqaV6ouYVJMKKT4Ii2h/aCGvWLTaZ7kc49a5YMKSq0TPN9im+Bujqol5VvD1xGkWcm
3aldFenllAc8n5Oq+QfQ4YqsDNRtnTbOBwQJt20qyrxsAiwWJW/YQKMn04DugMFrhnujVu0eBcJc
L5/syAcgUJdhrgKKkWa/1+Ga2fzKHn6Z0IenzPnSHIq02k/29fiiigaNHF6AaknNy3Oxvw4UhZ9i
o/gyH5s6VzfzWAdYI30BxK/2tq2f0MSDm4duKcQQ3hzEsOH10MdAJc0JLX5WFDYuIBNM6sc2yAP3
uW23rSlmLUXSlN0G6UV3ihzKCHYI0Dgv0UdEMh9RJtT+/rDh2NYc0s/UMGFp6Q7VxeutsHEFaezW
Afdi8i+TA5EsYGopYMMOHproYSEfiZJsskeqgLEBNYCppbK3Msk2G1QO6fqhwSw0iC0OEBV2LQJt
PgSXbcsWeaEn6wGjaJspGt3Mq7oC5MpoRwWonuSeCk+7OpvI8l15Rvx2PlL5SHRyuJnuxsU+0raU
sVEHmurdZYjQ1LBx+aKQSCZG+Q9knAQ4KMH76QvSSmw8oYC7DUtuCRWKHJ7WJKO3Df6LzikOytf8
uQKflYYIFAPS8ri6AifGRcpUZ71pH8wf9be18WbtigNnZ5JzUmb/34QuG7hdzQMZFZj8uSZoBpLN
cE9H7+nHQ3vUm6Nuqzih1GtKIp/WVByqOVi0/xafoUinnbKcf95ItrHqnVGkzh7f48Yq9676U2vl
KEDACSLENxfrvO3QV9Bn9CbQWqu9Z1NyoW5picHWxJ5dRgD5gurlCd3LY23N3uTvymgu20FuOFGJ
c8MCqfBBKHF+puoYhWqmUXg5f8zG7IN0H93UgxNCRW8QjBx93QcVpDV1SXiGKeed96A+p4ioE83r
cXKmuQq7ePjqHRTHf7MxWUM2f7z51vrhj/ZhBBNUXuIo2/OFvxL7kkUn2ZGnyVC5ha/qA8erQCpg
eWnsO0zHVM82B2w17fTvvLbqs4haZwolnxevC6qZL81Uff+uAXzftpHshoLkThKpS+B7bjSn6uY1
rbVZY4gYPVJoGFIEkCj8x64SMAMfYggzgxSx1df+Zd3YwBJnZaCNYP+bQoP1d4TUy/0AhUtAVLA1
63d9iG3qXwbjCvqRqt+/IUF0NaW0MwWnmWsBKVstfh6/EW8scMhS+0YbD7IIaxL0f9Fsexu14lgy
7uF3WJcsD5qn9rTQGmNMMwLXcaLva3T1BRCgVYg630z4BJCK7DU0Fyz4rUlpKj6bW0+KqUNx+/oh
2AxejiTBge5x3KNpgsNa+dHLZCJ95HqX5uwPlVUmy+TVyXJpTqB6YC6L9OCjoQv7hJQkyVxUhsOq
urdt84W5Yv+n2u+1guVGuDqFxg82FgNF5iN6lCqPZhplhdOoPWT6MOmL1dEvwXCUK81xHfqJzqnM
R76LYKF2TS8tRQh5w3AfPyrsYGxo35Xe9CkzgdGUe9IsHOBG2mIPAB6G2CVPyVmw4rDIqLrDxEqR
g7lRvwzv7cxjbnKsUYDoSUtDhCVZuw19WQ5mYKZeefM33kJWObmPJQZOmrk3BCT4kp1HpSRwye+s
qRb1vX6DpulmsGhuaxX8Iip1GByy+LtRJyuYXLQVXhbcCJ9HjW78va8rWYlG+rVUq9D8ZV49lP9t
BtcrJnNE4F7+R/zxaAgH/sVKAYjEoGKHXimeekGxp6amaZFoUUtDAfdvCSXfrKZ4yWS42HiLeqk1
fQO0d/lC4z6EQkL/BEzbNika0RAZHkmTrBObBpIKGtA96ytHg0pqH7/Sj6eXSrPS3JF1ICgLHjt2
W0s1eZNl8geekBoc/mZIOUMRzIOy0cOVrFfuIfVtS5Lsq2v22FMINvdYqE0/1g1W4rJRGty/AbXQ
D8QDwSsCv2icWMO41EJrJXLeLJ59+war1EPsnyQY0MiRZkOMWPXSzULli/vSlEXmBq4kOx/u2tad
I7KztV9IMpeJb5CLx+CAITOkh16eMJusIFG+9T7XVzEEB5gGS8h2bH/VVL4R469C77C7uwUhOswO
m6F5r/JvW8JYrdisBidr+mmLm1Ov9LWsjlqHpwPmv/xOF7EH6t/Qc3kyRi+QyUeCskb53c/kZ/Rd
SNaQZ3TZ75S7KBaO/w588UepP11TX0fvWUAIT5AkJuy8Eaec6tC2jP5qdFJ5Stf3fSCKr2OJAg9P
ac99nHFKNn7c/9oMwtC68pNbP2AocpRiPSKCTCU6AsWuRbpg6Z6Cl8cNiOAIk74YV5DPwbAQwelB
6IYiZcx3XNIWCbH7U+GHtxYAdDYtLGE7CkhnWLyTsQrDm1aO/+W7SKoQ16FKoXuB3Ml4jSoMvwhH
svB1Xko/nIEQgA1qyHQhvfwzHdpDVdlp9pP2ig3k0Mo1QL12dfKnuZ88Ck+/2gNCUuwx+ygzkp2e
ulegxRfVoQsvCjYXR+37j2YUMQXQa5DtdwRW3OVIH9Jd+8wuiZuv5dPpOX8v2+fQkvvIXoYlNWSI
0v4IAzYp9oCy7exi70AhmckW5ptK/TrIzaD8r59qZyx7eCh3vEDBSSo1FEt8xAlhOmm7D5iaAHdZ
RBTvUDMVEy8NK7wS6nX1NqQKA2d2ANecPDS8aLna9J+s2lLGMjVLmjLV3RMZuv4elwUXg4lweyyg
Hz4hkqPqLZHYvx2r6n+U6kkaHk6ITE9SO+WfNOIdVArwu8iX/4SaDTf/1jk/naAcT+g3bV+BPa7I
lqhMPjCLLPTcFEpYE/3qZ+hR2GzHDaxFf+Zh2KL4RxpfJ0h/43yuad7LnKUm1v6H9jBbMYNzXMR/
/SqwfxPcGPCR+pru03mMBcWzdOCRL0xRCJsMBrtGTwkmF8qrTEYEZvFAxU6MkZxdOsT6H5WfAnbQ
2cMuEpxmipuR2HQzYjvjjlcNrjzFS5Oesvw2xZMqBAVzgzZ3XwMYozWbS8xD91i4RGzvhDu8+oBf
VQRh0O1Jf9pNl+tvSo0+BjNkoIPGEuTf2MBJa09emu7R7mauSad/wJ/+7JFBhwt2VIKvTo57IA88
MufhUyGMOAKbiXs/tdSGNJw3OTjyXLpM9P4CYdvTCw8PGzoKlI/gWNlNbN6M7RipdNX62GFy+Slr
xcbH3IdmqsFb2FvWvN1gQiOPMh/LUXDGHlyO6n1gYGGbXy4eJ1Ffy2Hzb+EklwjhIc4nQ7UgYgFX
CyPraHN1VDVYhmDA7kyO1QRFFKW3zGlbFeyoxBA70HZj/b+NxiwmcMRoJzt9GN2q9DbC++VuGJoz
XhADwFSYpNh4PTpHW1r2ngqP0ns2dIM9MlUWtUNvh9nNdLhoANMsvSDtIk3LlK8MVp/EMgbWGOFe
zbOZppmgolOIeFDmGnpwgDnPq1lGmfww2esCNYrnqurksVrTQtBF4/q3adz/aIi1/FdoXqtpSldp
hFaCI03PCQo/KEDCTVhhBQ61C5/o5yyrNwIDd5pLHY8sRadEe/rccNCElMVCRcf33Kvdi5gwuSW+
7AJj3aUfPOoB5FMTU6AHt5C1l+Fl2TDQPtZ6CHnaOx7752fd6tKvvUbpxdWk2jr0pHaKCEcDmj4O
jNfoN0ArxhWLUyuzZqrEfkt85wBCojbqVEodevHjlYVMEERXu3zNFID9uVNNoWuCp48Vrgl1XISE
pV+xZj+InRQPxN/STL355zYhw3Ic+gf9Hun6CNI7bV7q5FsLTzbJW3bSNBul9eO8U+6G5rDmheed
KX/Ok3L3juI+m844KwZ7qJPSwKV1Mht0cRyC3hsRMLmFeQe3CH+51MDzRejflAS9AVSIPYDlkpkk
jD389yh28zQicE8Mz/DbYpztopAsekmuwlbMnp6tlw6t2dhtyIeGRxPkT3dN989di53KDKXQqJup
L+MF6G/4DMsZ5z5dXbH0xRwsOzokNrMH3QIxAQ4D5rjsgWSCtf00AiAuGASN/7AawL54i/2kKJL6
3XTs9ZvBpts9w5qUTcdZSCWOXVT0WW0EDCLBklygJxY+c+jLad5EpZwtqXy75+HrrD469rTDxx59
8bDQ2uYs+F+pfkn8z5Yynht+2RZ/+vpisQ0quA1fWeJ3alKx4rqB5162WqD+yfIdve/4NWlpAHxX
NtRYQfPEJ8fqU5xxfMo8Bifdw6BBzMlkh/6+QQqMHxU+Fz471TAVXuZnoLXIGVjaManbHy+aYmFJ
apVCJYvGYkJbc4vR9DGp0QCAsuV2qkcLLsiOi+6RjW/bLvcFxwXKYssfw237DNlHjt/otGHs5FcM
+ETLAbWr0QU32YGwJcvCNUlFMkufLxZP6EXAIrBto0tCA6MJN+FEiitZ87XBKbftvWgEipUsxqyL
z/fUqZbFuLlqSHJ8spbtguYTABgkd/zIPAZBi1VJCnCU0DVDs/hDI4ecBl7skiaqpGBorPqr4Scf
0/WnRt+NlKhW37wx6sBQxuqa+LbpkviiPYq0xs5GdyQfiOoabuJ34Vmiw0O4bMsNc4AFlqBRqpk+
8vts92tY2BeW5cpfBATM2+gY7IlMsLaPs48cdlqXWW8HeQlcB3R8uHzzSTQrb8EUJ22DweygS8N2
hQnAOWDnYWJbj0if7A8761q7ZrnXHbzdkqcMi6pQS1GbNErgPUE/ZXM2XIFIRQBrERqznrVgnZ2Y
nc30stUbirhg9z8RC1wwU3QCCXsKOJZEMLQbIchnRFIhZtcBmryx37PQhX1u/G3+wnEmUEOPnRAN
W8DGBgk/zNVQqvQPch71T54FIlddP/n8wqr7sRAJfgRqWbwhAywOHDlCcMzcThm4Pa6Wy3AS6uX2
I4pQWcYtFnbfwrHds/uvlXkRijRYhfQWC9Y0DTYDRxBJw7DgEGikUWs1+3W3doOx9C48cBvX+JX7
OZWg1IAiCFAiHU+uHRfV4c5+0Mmcl+Nb2oRok1RsfW7t3ybJje11Kbbq2K6qlB8bul/Y6Sna4gvT
wFB4OfpLNCkMDTDLyZGOW0fKxLLNCx7TjVhzynecj/6RxmPiYHEOAt4TeFPXGTqzmt21TDWeu172
MY2GwokNGH4GnZB2bbtp55rrL5tdZ/7MHt9Cy6BzNYoL2CLaNiTstkkuIadmL2dzLx7iEl58attH
ijciZQnxWA6ILUz8BPfoabfSR+v84VK7vFOmTlspex9VOhwJdcnrv2NzTVrnwMMKKQunLJDyNdTJ
J4gNUH9lxlqA2Srds0hxGGF6kyeQR5zpXGnHGjDks0KHpEmSm+D1U8JrTmdNLbuHgIDBLbMflsEk
34eT0CfepOG1SV0VH23fq1Ot1J9xdaotpDp2TCoiS+JVGzMX+sgcrNpRXGJLWUXV/tfHJiwX5kls
2JVh3pXe2I8+3TouQ22288+yxVJYZi4joyQKHoiXBDvFuPRt80D2KSArKEOQkXQ0sT7J+v0CJKXx
BdfX8PjY48TfsL36p1jj7+JwNETNdqirpgHcYECMOTZaO3xaF2ExWXVP/QW7FqWZlNrqtt+qZHSq
HgvDx/K9Z4DoIg/if8GFceuhfun705dN+XgxOSFDfn567m4Sc+zlnIQhBK8vMdpZN9sE1HAX0Uv2
BZu/AoCemZuwZ5BMLA3ALvjpWyAYGXXq2HosLazOgbPdpCKjdaeUsMiRWAJcjx/vsUQ7SgCPgh2g
n3nG1xEmXuVjyp+puqWERf7Wy47f13wGNH1WWRbvYRNKq40z7Sk+Sa50SrOF/OqdCfodp+WpNmvn
iWdd6rvk1jU+IcPH9ulnGSWKsxgU3IiXBIrtjuCtsqUze8Sfrfp8nQNhHG2iyKEnB4E5XLLd6Rlu
EwEWgRa9RHEMdyT3JX8GW89zRlJ6Z/42xR2MZLDCiy2wRQv5BCL4bN9h8m7eP/TH3JZojBk8NH02
XEFcu7cDQdWJ8M5Md6oOrrvkdnkFfkIltDF3pwKylsSAj7of3lppvEuYHi1kudnDYCLgVPM327hb
tt3qj1wRexuhFrtWHaIhmiBwDfTvl3Bf6IrMwemLHDYx+nD0yYxRcJpl59H3mtD03aJ43R4bp1rI
em2TFMk3z9TV5moTTSiKgTpKIpzucH4Xo6T+uJqjTas2P8fm4QH0oKiy5mG8b+tXy8WpN0GkwBZ8
3ttY/I256ZzHhzxbwnYQP11vLsN+IwTsgBrgxcXgPs9A0VQsRUgqAJniL3IedIPHZccZ17XgSpMN
rCbyHE/g6KnaaszuSNlHuKV6xbG5mIOlI2NsIk6w+0A95jFqyKjUY/h0/Zp8wHqhDawBih6Uka3k
D3ukg48RN4nPIbAORqdjNMNH4r5tQffQ1+CeGfoaf+TBQv1A37DEydLBcubR2r5PF/k3I0ejNXk0
um2ZqjGPhsUIyVgyhZ9lyGX/qQP9WlGhwdEzWKP1cTXfntel8pwGhx693IYbQjOUVWi0Cyelen7O
ob/679pdB/9OpGReJ0kFKHlpe2h0Qx4OT5wMJ6rf5rXMEQ5J0rKMyKutajciqCRfX/b9r9PUa94D
ADgls+Mt98AwvFCDQXjqnykXRbdRP9nA3IkSJ8yR2utFlSIu6u/7uiAlZs2qWv4VIrfSWSejwt7s
BPVxovsAbv6Psw5ZM/6vYw8NvkrSHhdcN/74wizlo48vk9YVV4beTxwJZjjBgq/dUae9hzWAeveD
z+sDEBq8kMkPs1owyKWAMsfQBGoMjkIqtbofWATv3Me3wQZZfR3tnIiKx9STcPL6STpalGSzx4ha
AVYMI+NAbM9z1Qks/+VqB4nXWKbz+1HyRbp5A6hOg2+QF2HGG00oNa9bx0wPtx/ZohB/V5SIwu0W
tT2QaBT1Wj3uejqvErFgeeHp25uVTr08Igyke30HKlm3M99mQLVCx9qJkhVS7Nq9CMVo1YxJtVpa
REmvJ/7yASSGO8+2Rz9Odmns9QlXIko+TVFzgrOOZlJUmBK52EEGiZ0PqQTD5SnxXLq2/YrdlgUO
kOkKcysfeHem6bTN2uQN6d1+vr172j7n2WG9MjrbhBWO8eVkbbbsT+CXtxRusKhdkYynmUIfGurK
j23vT29YwzG0IZIQdJxm3ur8G7iIh2/a16atO60T91KASulK9oL2XrKljp3y8NoesWhg8SElmhBb
dO3wV/67FVmuWWNBAfcBhWeX5/bZBtL7PoFF26VupDULy93AwvBDu6MxcP1IXON7X3TEbWlFjxMI
exk6zV2rHjmaJAfB1MwOt89uqYxoSMykkuvXDvjFi3JhOnruZ1oWiraa6fqRXIQn4SV70TlQJLsB
2/NZvEXoHykkyPvBG3RmmRXw5w1hrvSjeYV5PWJDmqbTwLcZHzKeeELYAtIY7DJuPdyilqaYoE+E
yXjsf3YZ+4CcJ+3iT/UNpConpjPMfRlV2yT1bgKG4gUhTrf6LcQeIe4cGiA5HHbqSUlqCcDpdvz/
b6cveyYbY+eB9oDReSd8qGXj9AdmPuke/nyuzDtY9Ox4u+T0pdYE+wvRt74Mr8dN8Pds8/BX6WWb
iFCTznGZmxQ2di+z8InmTQm33Lxsrr1gW0MsoXNspQDWF50ybkvc4HR/nTx63YgAoKWZf7w87UOw
gqDOOAPeMQNE2SWrZNVZhKl2f1ZxQO4UhGUm2yH46wt4VAoy7LCfI85o216AIgiaS63DTiSOjlgD
2UV8TLP6Gh6dOl2gPD4bzBhZXrwThgnXWYQZ46v0Q/VH9HF1mfKMcUQrpj++yi9H1LGJf69x5AyZ
CJ00q/1oKkWUNM8zQFjPxU/hi5HVNVWGgnTbhK7j6WYOxrXnyHgb2TL23AM/xU/T4pH2xfJpzr3P
uh+cAW6d5xjNFOxkpoyunk6sV6hnmyFZoEMYXOYAmOMuf26qizcN2ezNsDgkn96MiNO8R0DXz1Gd
RHGYGeo6+/GZBIoKF3OajdUO7yd+vWMYtAPK+RFPHQh45uP5m8FQjJNUjzkMDWvlQcqqcQy8P6HR
MqwyfGPNrSfrF7l6fHSslyH8pem1cM84H3AtnGM/MJoaGwmPaihiGFnSFhBvGRn7G3+mXk3qhFgx
Eo+ZZnU9aJoQOoeQtWujV8iR/DfP1Nccmb6xw4OxHq/w+QNHd66GlFHt8p02mUOnXVvHCvSp/JOp
z2sIxuDEndgc3eZ0/9YiGNx3cycqrrC1MnvOOOrCOLY7R9y0CieyWF2MJXYQW/FPb2vMN6URwH5D
PQj8j9kD1+/Yc5vVJYibtjhbBgRPQSA37COwu2tRC1DE0zAgsHOOySKfPbIOnDH2LrAZkipOXrEi
IgbSdiJW3i+XXAk/YxjqFratLoiAbYu7e88QEzsmW291xxBkxcpbc04ipZQv81nBWjADSVWy5xzJ
GRmSgJzaFbVcYduX1FpkDsKAI0X8KdtCK8eLP9bvblQo5ceVB0d0CMmD3UyYNf0pJ8KAIM3zFQJU
u9caDro5Z35iHOqBIg2r2HEVm24i3Gib3pTyGo/mzPJD/WkoIt/B19k4F4ZaozwsDiU5zEF99Q2o
/eC+mY7wK65QvJKmJxzf6bH1vU18ekP9JNqKCi6fEHIGgTMvJi7J8wcc7mjbxfhcqpzMtxM9hpMx
dUcXMi72lmwfW2cqUTikhzHmEk9nN4N5H7u0xpunUqM3iJ34oQjQMWmkB66I+OzuHcGXQL13tbCM
mfCqgrl213XfpWmNE1/6smCLGjNu/SWaVTsV1IixiTR7PMqPFdQ5YwJRXyV462zlt9YcNDMEHVw7
/Y5+wtA0qHEwV+gPbhvEZdKHXpEDJRHb5sezN6jcyNSFuSP4cGT9S6uak/ozHWhYW4ChFdOATilD
RGZZMCEnCFfOLK0F//uLMJVGBcI1ujdL6riALgQvymAExMRSig2ImaHsbf+7vzaj95PnAWPGC9xU
R0PPT9eJ7Dntkz1fvUKmHtCH9yWmzI+1Ui/mEvPA5iUWpzRdA0gVtRafZqHcsErVaz+OdjBACRJ0
hP0gS1G+Soai7akBAl62rVkCmCSAdzByDJRFDX+hdw4IsV2eXQqzt31t/R7NfxqOrbiDMlH/2wq8
JPOtDuuIhXX83iDi++DO4ChKViOtOnSFmcJ3/UpS8wAm6j1M2D8AQyBR2Qqal+JCewelXq3BAKMl
J8PPjeEA73FlS2HbE6wGgGfIjH6POd7iZxH8RtzJj2HdS6fzAcWOu+59jCjL5AYry09w2eY/xRXi
6cC1iufvn4JBDgk8lhNPx23RT4qfdoVaQLscQSxYTRoKES2zyt5D0wlCQ3z8fxfruTswMfubqpcp
Nl/x/9GwAvgACf0KCdDZ5U4LOdcZpaaUTyFcWS1BQMfHcmP3Ovy5DZgTIGmAlbyMiEF59l51THGn
ExPc7npCOXEwBVjDwmEoTWjtmfPeaofZuwL7DrsjSd/r065py6QXah3977E2+/OVF4nFUvU0cHFk
dA0C4LL6g+nHuDECaehxXlG8BeYdvIBo/HAPgM80jbxW8jCsKhzKbLCRXr5vg0AcUTMQwy+pQmBd
QhfA6AIsbkdpsGSZejo8foJHl+8gwqxrpFPmwaPrqkuqK3d5nUD4dlPzGVkRa8yyr590Geb+BXPt
wGqwhekmXRBBXV4RPjgiuF59r9+TZKhwwPzsc82zyH1HE59jrlDqxW3y9oqdaYTctplx3hX0NHtu
2XpJ0tnyLPNbF2XCL8DvBLkLrvJ5+QSrgBw6CQ46t7G5Q80LmBHbtqpmq+6IAxjMFkGTTH6dg6uO
24W7BwmX6wvabWELd9SkuyNLj7vKxAnVIyqZyQ9xDPwKo8UoaykgcEBlLrwtidzR6MOVOEBuxrdA
p66v11B8UFbNEgiAhZcsGUKRLiDjIT44/pqen/KANAQIhuw/GAvm9Dw05ilUi4SxQNKQcgvNHUFs
KaF+vlHupb9PUGu2gN+jdjEQcLBjHRt4osX5Q73x2DCy0EWzp1r8SX1REYZHYcICqzc+wsS+Ywsp
cIf6J1CGJhJyejD+kgsdwggQvJboZEERhyQumCzPTYxtES5ETwq7+4t2b3L+D0CL/1eeUstMO504
BvnXExnMsUSXbe1MutN0qenVHRI4I+5ORMoJLYI75SyMD//j3cuwCojGduSNovfvT0kVFxrMzRZM
vxlFDsx4nDacMJbhqb6l3x7hIXs5pVegkSCRYmYhvVY/QUmAMm6STsASEA11EQqttkSVfokrGdLu
iZQNaUWn4l8+Y/R8i2Bn9k1sTX+BxD6g3PJXV999TJsMyUoTEGDaYAxIpIFUt6EXFvu3sKBCmgdb
pF3RGwswPFzzDG6I9EXjWFkTslbkrohDWlsIYYBnIR4b+/IKzofL8GvUlWkh+CcOK7lxnZCQXHdg
CNAcN7yHa4R1CQnzOJRFs6jlW3SWNLBu7ZPrL5fa2cMwdwhSDVKaI5gIbsH6GDoWsNo8lACvclNi
2WLF218aEvCycAp8+JEjLWpn+KIMiQ8ZClSNNpFCY7ggdv3uKaqCF5FQBknofgM24Jx5xkG9oQIA
jAAMGP7iVXG4vTIPLOSw5zbP+xRMZ3nz+nMfEGnhUlPOlLEGWIJi/A7wIahEvI1Wsa5qB8pxm7h5
w3z9Sg4bQYOHw0u2LbPkzL+XVZET77djGy/T8/OG+3yW38VUhMAdgG0Y/VTDIRUJuw/9n6QSCace
z9w26AsDHlEM0Rmy4CA2UGUG/uQ8ageIb+dnikKg8i9h3mdr6660uOXz/mvdLQH/rELu7do0nrL6
k3xac9VAugRFAzzUdAi4RiBI22oWr3VUy76Q1hM8svTTws9dY/G07F5h2FxqqAme/04N0/eooSNn
AKWmBgL8sgbTFQPewBKlFJK/zFDLLzr3LYX1HaJEN/xV2EFMVtFgXs1/Do0DmNzkxXQgH5Fc3vVs
ReROtf0fzZtB60wjBhVF025GQkZKRkU6x9lBZaj0o8K8Jm3Q1CCmiok+nWqj00lDcOxA5HQn48ih
OhniqwMWU2fd4wCkUT2oK65GsakfyYCmeP3NGG1CzlF2ERf/KGwlUyxGMwHvZzJbAuKijrPfpe1u
n8YLSCe3Pr6T3mp0C9zx9XsyAwMdA5J58pPt5l4g0zXe5RnoH98HR/wiMYm437uTSoCJjoy7pr6S
jpavM3lQeCH4IWN4AqL1mZij4wQAGaJzo1tXGGhs/Axc7L99o0QomsdMztjVrAjQGQKc6SzITFjb
WWigcAVJate7YW5Gwxi0nalpkF5IEgOw0wCQxFF9NwaX7cb4KcP5+6l4Fvgpurfbd4uPHKJQ6GxZ
s6P4vzGLTEUOyKkTR0pJ9Qg4wVO6ohOrB//JMdJx1Estfxoj6PBpFfXecC2NCzA91FDqcMXYDg/Q
4ctSYJXvx1A3hnV8hx95e9bTLv1YvkmFPEQmEmkhUoVchDMPjhvurCk4aMNcrEMrwqsDa1wsHP0f
QYp3UyWNIe5wYS1MYKwY0UWPqbp4ZFmZuYZVof3Co7MgmEvoWOSJOAsxydZhbNk320UHSUyH64Jp
18gjK8B3ckZh7Pjswg8oc6AdTxOIxX6URyS9VERsoGVbXI4pHQyiCBj1mu/aKw2xVmvax7oiTEU+
xc+QOkY4ZRO9YlcWNNfiLI03CzES1VndaYzSb039ZN1FvTtRMhzMP/BNfVXuoS4oW1kMa0yWeX+c
Lx7RkzFB5sZ1/dClliWiyyyabxAfmbe3vy38lRWpwNIcLXMqxbBKmcRKTHgVIJ6IB9EQBWXzCRJI
kWghSWABXJIDPSaOZgkvx8XGNUCc1/EE0ejp4A7nd17zOWW0C2gOIy5NnlCl4HyVDq54H+kqbC0f
MeUzx6HU5RCf1VEFQTlTtOLFA1riYQPJfit6q+8oJByzwpFAhcs6oCTQ5bskrWL069y9orYX8txG
Afq5rqw40WIMCW0bgsuxjRQcsinCpjgMeKQqc5PfxFMydwPb+vnanoRzz7KqYZHouXNzBEjRGsSz
xQ3q3IlcU70IR+9euXV/lHzyijJwqDdwCajse8p9vwt96sXr2V9rE6qlqeKA7pr7tkW6fjAUcJEY
F6vJGOeGHos+jVcnJSqdEK1G9sIUT15LhGHk6Qo5arPZVMRYDeb8d46yAvBvLDN3b8e3QpMHlyCv
++TOrr9Ctz0ymWFTVVuA8rU07yPvYjl6pnH8gMQAUOGDAs1APZCylHkJPmkVGT4MH4N1ZMbeKILH
FuIotuDgvKQRukZ4jljnhkryHed8Vd//HJE71mWnlzbfi0jz0ZWSGD+GjcVO+bPcsXgtkIGb6du/
URjAG7qKgbxIPJQlBloHPp0UBPD8vzylurc/2AreBWcRRUudxav3XZoxmTimORP9P1bJqiOLixkO
u0TfW53rK9Sl2adz12z3gouSjBhQCqBGM+EiIAYREA6rhBWo2IAamvoO2CYsL5BN2m1dcNKlXy9r
hfFtKNRxgvkYk+fBlQ/LQxw0ZubRiGfhhMgAMfllbVaFEQG60tqP5UsdW6UJrXrKYelaUQTv8vNE
I2MJMRGO0dEXPdVTF+uODzF8+F5BqF5A9sbtcDGaFAXfhVYjRdxhUBMaCwC17dpyfUqsscSpMavu
ZNuEZEAMs7xUI4pSzfQ9ldrfFNU00mjfOyo5QHZjO1dZABe9q1iqwG3FpZ2NxQHdZJzYrFGcAMnF
mVdKW/B+TJg59cVY3HUyA0NU0xK0Tgd4NrI0YeRdjnwUd3nL3YT66d4K3CScPGLFnojJd0xl04nm
qjTTcm2xw5T7k0JsL8ZLAOzg6tPsgsDCFXGDReEm4f4Ys6rFgMlpUBH80VO4NC0THH1FyFRwN6Jo
lI3cHzOVV0lg6drou/hObRDeHIn4br49rev40LrlWdqk5Vbm9/Xs6O/E5ZNgvJKjtzmQrt6m4TPp
2gXVOny/O47ktH6HB3CvntoH6GY+fHcKRmM+5FdvXGnqR1jaOgpTH9JOKUsWFvCJaF+MkShAwOmY
jI/rB/0Tt0C/V0LAg7ISIir84cCxTaL9GkI6FTcM7bbct2lTl5xYpGVME9mixjCYFUOLTxRMfuGD
dgybtC6+zwQtkZEmyLBgD51F5ukRvz9bh1/x8Oe+aYWYN8BaT/Oa275p7nmoSgovDoouMTzTccSh
gIdxC0XDbsSqv0gPtSzR7RWXwvCN161/adnTWYfAiL7y2EbudRGu93jUVWZm3vlD3QcAlFMIB4mg
r9GY1jgSWq0IscxJp84oy//p00jilg9OLAmTfNRlQ6aDNocxoIt7dPDZ+D/vmXeQjOK1XobH90LC
4z//V4IR06vtZ4TPevKVuhAsD2nl4Z0uFd9Z7k5/uWXRLfEwxW48QdFcvZhil0MhYOVuWKlv31Mt
XT7xKTxWunzJzcRdx/3H6sDZKjb2LUBc3PdVh/89oU+LDlyy+d0MZWSOnsi7sOlPaWj2j4qEzyuv
NJlkLxCQYepqUaXDDohszVntUXxEJ9OEZhHEx4eYViBFNMHs3GBES+NDx1obr2/AwmbTjJlEHXdd
WuNy483VY+U3Bzdii4mxlseahyxRo1O0gIERW4zLVLJspNqH8rOqrr2eolPDuc6I4nHOYdPq35Vx
x91aKz1wS7ZZKWmeg7xdyg9/LA6RQTUD4HLrEhhms6TQI4J1EzKivqP8GdFoTB3XAYEPxwI2uQ4N
uS2hw+BcAKhIxr0DLAqriWWVQs6tBBVG8orNY6AdA+dIRDH/KkXFTKwojXzeM23VItRzAqlRgkA+
ov4V8xbvdM5ZKgni5wf2TvEB2d4GYpIBH9K6p2HhoItFCtqtSV5vuqMe8YTSgXx/i6SDUY9YaEya
m0jX/4kJ3UiPhzcDqsmxXsWI5APKxPGZMkk7E+x+6eMpb+JwrdmrTVR48481eSrEYqwY9w29V5FN
MVAarbHt6yOSeKRiLgCHxCLhdIxcnEHlT18ekq+UC23bOM54A9E1YctgLWlc4njILAMdoLDEgHv1
qHlznSO4ySnIhfQ7VdyZxxQTzuhQKSpDFaZUiIvMmrjDGTESMqjfI5EQR4zVHQIAlyohQ8siMxY+
oYoGwIUPCMNCpvyMzAPLGFmZVuZDzCiav1iz45IuP2uJtRJ+96Ht0XoQAlq+lmMv88j6gCT/zEIQ
V8pa9H6528bxnKStLA+nT1PZ6oqSS//GJOBMGpLCuGtWuBSv2ws1UEW6n5njF4fHlUq14hZoVsOD
E5WYdHIf9hZ4P/1pusuf7N9thAWbxiIbQh0/7H/xeryUwCUZo+XmEF/4/AC2Uyo3YytHoaizbEk9
jhlsMVZLIPcQDNXeAlXo7FtFSKbiC/t6FoQhDxgjGiFycQ9pwVzn3jc9BfeF5+FdvEYC8p34ZwZ+
YRb+1tvWp4h/P0d2c5pmdoh8tW2Ml/raUha1pt/fZfvPLJYFmHnY6TpnKxzLQrcE5sO5QRa/49zS
HoeN1zS4OW7z3dsnCz4dRyePWVpnqwCCwU4ILMLScMXqQFWgyegcu4q1Nf6Fiv5r5j82hrU3Blvi
2QLA0wecT3xaYjBO70kYxwv1sWgEBjaavQEUEuWG1yU6JBAk58HMqCDOopH65LWwIaC+NDE9GJlt
40p8sgcxcZ3GVeulIegh6yMuLl3AMk62NinGdTHBgVVTxgg/BHKKyxJ1FaSWSUa4al2rOlPADG1C
OOYpZbPTMHvi4EgdKaMVIL9XFR7THpLa0ELomVhXycIVqCcpWhNmOjWUFZ4JR6DEAVeIZGHHpIej
r5kxeL7uHtOfIa3PvzwNT8TzUyWKULzr8dZELpEC4S0k1ZBcKKPQ/GoRNa1pgBZ8FLA7/TwferHk
kKVOYWzcElx9AhdGo9ZwxR25sP33MKlZneYSj1uUq4XU2oYFpYEVRnIP1FsLbjPr01JR+X7RkFgY
tsKlNvQT3YmZMhQ9Y+4Oc8+16CDof0RQTbEtz8UEm4te/MwF7Vi4ZpH2ak8/ZsTuZhbyTL9KrdC6
/Fq8Um5OnpFN4jUzMlGV4Jtn+9xRbu2H7r+bxqSZbwiFOsEERCGsELmYOo56NCYN4s5e6blLEuC3
Z8+6BR447vbrkMLEqSeIE6zT5DsWOixy302QwXiiRr9N6wA3E+raMPKkmx4Xn7DAhr5WNphbz+1V
TioPVmIkKtNPrDlj/Rjx2AvM4mrjqlkTVEQHhqzQjEjMGIjojpQT0Rvb4ZzIzeeM7ozdjNlM3ygh
4tF2CWrL9oLzA+iuioGYQP+SfM1HcHDpNFKgM+GEzNFsiD4NwiycsVBIKq0RdLZ6b4TwM8RrnHcu
RJmbfnyDz7qlMl24boIjJqj8JvQm9A5CmewNy+EWPX25I3Xzn7eBB5N9vSFtpd9hwoeatU6QTYgw
YBHa3IZAcd+AgBaylMzy6uiKZikYqA4OA880jEhsTOnG1WldtwVwZArNIdl9XL4QVVFPnJ0Mr3A2
s6+OW3ec3KwhbooOjnlEc4J03aJ0IcsmbC7bfd+0OGQJ5t/5afmhcdUW6Gax9TjBRc42BHsckqvR
fvq52t0ld+z+n3O7gr9n2Ty8p8CX0uovGjYA9QHVE2WYTmgxdG0Kd/klW+hE/o8Oqrv3w7sAt1i/
tfGpV5rBUg1TRqmpAthdqU5+pRHBdA8CTEJqR3aNQ82PtDZZOiEt+gIJa8KmQQ9JMIgQeuMvz5qW
PIm1CaC7xbjpLZGZnI7d6PLYdb1rXyHLnuk2RsM8Qbam2+idqMmcD3a0urojik/jx3rpEa1URDYQ
yyUKKj+gkIC43A1P5vixI5lwSHKD9TsaGo83tI8x8Kne6Q8XD1M1oRXE8+MrPSyR0FOkEUlY7jco
Ezu3AYcBEsqlJqy2smzrxyGBJz6wjgBePNKb3Lk0UbJ4kfcw3/fvM1ugwl3wSjrFYPzNbzMbmmhz
IZy9f0QEvz36XDda+U5p97h9bxVkHEHr/z13su2KoBWuug678d78c2kE+jb93MO+N6d27VolLFWf
54kerQM0mej//J3OBh6CMBJBVki7mar8W6urNyR25DVbbiUXkJInbr4TY/sVnUM1OXXC9LFgixBu
6KINJOJmCW6NG6we1otK1fTRqInnDUoUysiK8WPupdRWn4qt1M0MsExToFrMBksypyNCY17LtMCO
5M/v+gJOauP5XegpApX+Fq2TqBIuOxaKRodsUaJONtazOu44sCo3SMwQN0SWpUl424rtCfyMHLQi
Mj2PL1rPPdXX1Q0Zf7o8vaSrreUPzcabG0CX1XOmVqMJCUI3PXR+6RZQPTy8EOWp+Ut7+E3tyg8a
r1e6heck//RLX/Vqga6TqeqhVKX3Ho2je+tvdtXTQ+uEYu2kl0qBMaQeJ4jcjIkjmusRSB+Sfpfq
9VH3gZ47aHXtHqisXHUv1clzcfoAbJtt0pujauUTM6Q0uDygzZdNTn9HLh259er58fH9gCpgJ9+v
DK7fHYpEB/9H05l2p6o0bfgXsRaDCHwFnGdjjDtfXMYcEZAZQfj171Xmedc+J4PRpru6uqauqtv+
BogDQPBPWjQpu0Kb0/JbPLLGX6k0iGkJeMVTmhET0Mv/0TU93qOTwL6cbpBKY8BMxrE6XdHkbuu4
cCdSbkfzp+coMv6j+d9GO4l7KC+cd4J5R6dhKvdoj70hX4PtBkgku7XeAtvisR/iZXX+0UwPj9Kv
muVYcTMXKVnQ94+lqt59CwWWNNoFL5ishuoItMeu9YY7OulJT6cqmTihuK+gL/CQnPvw2Z0I+Pdg
Jz0riYIDjzXOoBqtwkE0prk3be58MonAZTJLCWLRTLz18MVJWQWwSHp/P5YnkCn8DTVBsyfUo9Fg
MaN7eQ7kCR1apJ+qn65COUyrqTSvoWP6lJy5odvO6Nd6X5R7m1jXnbS01B0uOjrITsUpBw/rU/nX
4lUb/+j4vy1GNL8PaZ/CdF7BRbtWnHzFNenbRMiJVsUZOGggpxCtDscRSefcUF/0KRJG17yWDqHB
5ubQyNVeA9A+ozMx7bCXfjM+j7g69wOf9oasf3GnWXtuHat8MnhI9mJw9ugYM6CEjBbs2fhJwIdA
FPX8iwp0UW9qbFNS5PfEXPbBT5l6EvOOb4PdYrii+3hNB335Yu9qn4Kp7vjyAdcE12NZz8JF4VI2
vkpeo0NIwe1rRpOJ489GW5bbx3b1A690Lpi6wAEJQI1op+8VkL40YXbP85+VVKcAnuIW+97fkNQ6
dkDQhYQeQHCovOjUzw6D0SybS+c/5wv7wQS7wpweRNT3vHYHm9yl8dgT+ETa59Fpmf7nhvsb+HRz
7905F1wLPZFO0aujmkxWK+0U7C1aaIJ3870Bq9ltJ2Ccc4Zn9r/za554M/CbgsDL/gt3wU7smfs4
2JG4919c+93W8fgVbMjPx8draoDzUXlW7IHJ8vCr1csNQAkGDQ48IEAGNbJfkGvLX58WI0AnfsfT
7ALk8Vf6WRprHObcR8AjSen1YY2V0KfjAr4ttlPg+tPUA5ImtF1RYA/pC+j+Nv8WwYtOfiQ+FTfA
CegSf9eWuT2hgSCpx1xcchFIYmNOU8nST/ApHOC0yIb5PjrqeLhe+Bkos7Tuvp1Hx4fng+G2td/N
Xs+feTBS9y9tnP34KE9rpBDatNxFTQItWRmeX/xwv/Q5WBNWsrxNeGvIvesm0mU+msCPDWhMa1pD
jorOB9aAYI6yo29azmnkdGob0CCuyUIND/Qyop36otZBJgB6RFF835d4slz0+MfaFxeJdpUWIO8U
UY/w66U4rVnF9F1WF/ddvCFpBrhP+tzPR/fYV2ZzIM5sUCvQQL90lj7QJk0rR4tOEkVRNZ750c5j
kkjJDCv9hcin+umd3ve5FAY1C3pjfnOTDnbONtxLlwgJ6Eh4Xcysv3/FrSHRrCep7P//yXv+ktJ4
Hza5hOnPkxeBGeSj3LNByXUPntJgnrwzhsqZGOLkNwFNBYbS/e6TvsU1YD573sTik0tgiYSIqqSS
UgIjFSYgMuhUngaYnvKzwIeJNpWuF386VUK9qOVF9yYAMRUJ5g1pLWkcJIIkoZJqofy+SSMKXFp1
dPsz9b3iMMoFuyh0CX5LSFtfvBuZjZIx+TDYClK7IwZEcErGBSV3kjtC74Sl1MkE1BJKvH4NNDJZ
xMpEcOv+IvriCUonE5o3UoUDCPk8B4pvohP0l+C/1AxJRdcZ18mXIH9CH5hi+e7gJQaI5K4blAH8
WaKSzkE/r5hKK6muStcRpTp//QuItdPohGJEEqrSbwmml5g3kpxEZ+nNXwAfO0nKQ99Rb7ngkJQq
+EfC9GIiUctIJ593JdnbEZW+hUN6VmD8/xnycPIYG0H8NjHSJSKhctckFgYhYxdMqJH+zh0RAxWY
6dngn7KWu2QxgEvM1Xqa0xjdJmZ8p4GbdAshjW/SEVoESJlaFomLSOKDSHWxmMRBluiTuKTZjYtT
oqaccJ79FwmRKiFiDUCvhrgMYslI1YDxvo4C0mB8eqdG2t/9P+kYpRKCVxcSEc6JGUsDU249V3+/
d1P0hCRF5Ss6QMBz78CcxNxNWp7+OTniJksQS9KNSZ8mM1e6S70jZHTalqSQv9jZ4yQWXrQyt+e9
xPAkAwHSM6K0eVFo9CjZLJIQL/Efh2RyccuLRcOtEeXC4tRyiEIXsB8cXh4nEUaM6aVNxxqiiKRV
iPWpbbOFJGgQNZGInPwv1cZCKxldXpVwiIQ/xMKU+2Q5wQ1XztLKSK6ixYuWsC3p1v/zAB90xVOx
LzOCPnLpydUunpM4q08sybf9iR3Z2644uyFuZo9T3H2KvyqtXfjOn/Eo3tmG9a9KBSc4N3ZNo2OR
BWIxDShLTMXWZ50SmJXAkXSzkr//FSvJrYC49eocSDORPBJfxJB604VIhixL/hHveQfR5CsOjuSD
3GkaLi6KcA3ZFp8ZVvhfejgGJ7siTgv5+vIWohzIRAkOCEuTmWCkrgQ8lTHQNPLEv5RselDd2Yfg
IvOROJSQToVkUjBGRjSzktc6fpd3SRINjcZPiFcRs7g6Ge8gRsZF9E0coOjd+VvkpDi+MqQMJx+m
uouflQ2pDbeABgaSBsDtJk2i8ZP/cn7sbxkgfWceSFOZ4iiObsiliMyidwiD/JX2S9RDIiqNT7tr
iq7QMBKcIYoGYgsesmyF/IvXGqcJd507CPknVXZy5yAOuEQjrY3MiSpS2ojLtQD+AeervdQALUq0
ASKwAoIvEIUIAmnBkvwrXwdznEmCfpIYIdv+F/CXUFmwH5Rks9g71kbROWTkm1BWIgpSuvDHspjy
JvsgWeIEGkgDMa9S+yPM8ZcELfFCuSKQmxui4JJk43BE5SDKBc2D/swjesHEJANKlfVrJSH+11rQ
Hej/wn0rtZHzhPS3QYOLIsFeosX/q5OS71LL10+kqEHaVEiUQOqIzEl50+aDqxS3SqePv85ZBgAP
Fre2chVrzvVxQWqe7g/4Ln21RI7/5cbhcCD7+9ETlSBuZ0sjMXE+TZAmdIS/FNXKu0Gr5d5X2oJV
uDJLdazd5I5X49b3740SnU1OEuImCjH/6yWpT0Ux0YuTylEp/H5QU46CQUG90EEOnm20rpZynVws
pdeYVL1YO3NSExmWpER7I9OU7hygMM+Tdxq0JPZJkZTEjv+/nkbqcIBl/quxKpY9DgbaSJb9Wsuz
B+MhOpBFMm/xpf/aTUp9DZBUk2gNmlexHFzNu2fSByQ4GJMzLgkPkcc7q4BHhVTpSjEeWdhkWgrt
u7GbMWtaq/ASmzCSRihS0CstUf68dR0IEYjGbwVPtoAqmhfLp/9VLP82zGDbOrYDpD+6psw7YKVl
WSZPaOYh7e//9j+gY8pj8VdLF7euRUqkRMblYiGcPP/pM0mIlHhPY9HxsHm3BXpXh/4nP9sKKRoS
YCq5P5XYu8w3fvfWl6acdFskzHJ9sBFwyFhcpQqAjZSQBP2XRjVZrvJVGBYoGH4efOlTqbzv9FFE
VZrqBuWkVYCC9sgkjktCX5fA887JOKxn/4z2UzN2prpSuWMz3cZrWn+QuWtvdN4EqP7Ce/rBQcm9
HlWEm5ptmpHSz+qR8vBz6i/Q4CXNH36d3h0SZioXAz/6CimsCiZyayLMIHu0tJ9UDwv7JPBrslSl
g001fu3ap9tzzyLhMaK9YzpDEkCROxohnaCANyTaUD1beuA1vwtoKbn7lWDcX72jHDppniPH6C8G
I8cG8G5oKLvtTILf1yg+JO9MVrnAqN7Jq+04g1ulqY7s77u6WUI2fxwlH5Ys3L88XDHQOpTrAUiS
kYp8mkgzq+x/xdfFzD7JAdPHDc1qqUfnQMnuVL903ubcSmOGIQeMMrEGi02SM+SJ8jCxyiQrQw6z
MZIsXREF2UF6Nkg+718mr1R1SyctGZYEZdJf5epaMqOlzUSJTfZXy/1XSE6nPO+1xpueijUpUsu8
iaFpzA0urITT/zj6D6/BhG7Bbz+y5tUSA/Nd0Wax9IzKOTnVsnkyzwwZILNDOL1NUGkBRttxhJXI
ik7KvX2ZlfwPorfuVR8N2/oZ62vLmM/XebmsbcxXbQWjDj2QMsD6CW/FqNbArZykyGGiF5gvNM2m
l3qhjLRTfypsTwnIP3zeDGuKLmROrmnchthpXf77JDzUfjalr52q/LcPH4QpJtEBSHAa1itUEysj
NFhd7ID0fZwv1gDQqPXrOUG7kopzIyKED6HMT4tNNSS2aXTf2mmTXKIDsyn03TkZ/WSpNH8ftL6U
LvQ0gPTCfG3vsvfIBa14txQrh+cPJp5mGy1pXI32uSBE3eivzN+Hk1MKICYmxOsrXkekdBcr0B0A
0XRBS2wpWyWhj9DQIQcrtMn+0UwSJAgiacAkG0eFLrEfuqfQaH15oqfsdWMT8z2W1INY08a/637z
GDsOIJ9oxw7k1VWUeOV9tDoSgqNBcw/wGv59kS3IrWtTMLFctf0M1Vl21OslBoZSzlhKgU17MMCv
evUugH5E662rsjFpw0qyjbFkxTtUuuluLKCefHolHyyJ/a9u9X00eAy809gCquBxH6nK9ucEWRt/
2PpNv0abx+nIt66gharE4PGKzFFxZNn5bNWOFufWD+ieyH4Vx+52V1ZJ77H8YE+mpMn9zIGu/9jk
/bpSRgvQzuwdsTwQ6NiIfjqrQYStRuBNFuDRghgJ3Wb3A4tWXovXGBg10DLaUXzhAoPxq97zFzob
w4y04Ok6hIRSfeiVRFjMYlWTFQhmIFDTjX9q7r4+PN3r0fnxAQojbmmGY9rA8awgXnI1styJ+cFc
shh7iQcxU9Xy1VtkT52nlwGHqM6eiX9YdTcWhfkz0m+lAy5o6taChfg4tKSwcGP89Krz+twYI+O0
worrXOUKE6jgL7Jbpe5X4LnRaYmPloADTpgUVrg5PqmDgQt9Q+Ngki8bE4F/vRYcHiXJQNvy0nLH
5r4CekrBickFyj3BwFNApdUtv0V8LCPdt2ixRtdSEK7Pq5bEuPLKHvFQlYU95uWZ5rE8NjpAXg1O
2wR0doCTgIO4GaQU0um8vZinLp7a2oTP9MUhHrrZcw/jEnElcj/XMMfN63k3I96CGSYRhZscJtzD
U4gNd8Qyaz+hzOvuJxQluMbpxpkFzPb0c3rQLJ6+1COBvZwZ13jN1O3sP2SAzOFMvDAYunDykMKC
p0drc2uq6jtIQoztvgVMj9NrcrAMc1+XO07+ZoVp+4Y178e3H+fhnWuDoeYGZTQwALlq0uWV3mBu
o1MjURwAJqJlAtgTut8RJINYqpesY/LvKvTRWit31rUdIR9qmBTKDBdEkuPsFg6ZY3Z5cQa4m0M8
X+gda5yYNTa25cMtwGAG9FojcvzgquXxUdFQ4qV7Woljuu/az65ettki0mKvoW/KsTGOUKMjh8iN
zx+wWHVRDK93PsnQgeVzJA94gPquuK+4Xk1Gdr3PlYty3w+y/2xla1rT+CIYqrAciyiX9+HV7kbR
wQYUAIheOLk2991tCIDzM54yWfWm2TNlMKqXVh5xKLRomR3hRGgNY1bZIlfmCC9M7NeHyNqI7N9y
x7qDfM0y23iK+CvwrZePfKNlGx1RjnDN9GLESUUSMg2d/dFO93Cvvb4aRFdAd9wS0B9ga8EU6Al0
BpN7eHm1bKXxr3l9EZhPzuuqB1dR3YbhY1oCT0kkqQ3HA70bR+XKgRCP+6Wmj60ss3ruI/tHOW8Q
E+Ywcnt1O+w5Z+x2NACr3Y9pwFv6KQHKiN0v+Y5HSfQqX8e0oXzlvk4a1t2D9u395RotppZxY71F
cRQy0DCp4XMdc20JomX5792Z2Plvl94aY/lQ89GQlPjKaeYoq6Hlo4lMa9aZQP4U13v3JTfParB6
DIZu2F6iGBoMgV/0rAFXI4ALhjqZ3nyIVt4kjiVeAu+Q7O53wS4D4HmTO7BbXG/jVhcB+Iryqe6s
reBSqKsWB14/6PSoqLWpblAH+SQIc9UzbIJOcXVtkl3Ouyp4jSwo09b7IP566qSIptmcVScv+uKj
dWtQeuwfHyYT1ciuJRe0MwK18B6HYB8d2DjEOgcQtoNF2HUOtXkN6Sy+MzvQwkUeRbz1VfrRoTje
DywQjGgudQDFsxZk8+/6Uz8A1xX9ej/cD8bpcWBXkgs6EmXK0IDH7p8jZHrEn1FCw36WPicyFge6
Ic3s6RXH4ijTYVv4DzFV8QJiljYah+oYHZgK+5YdsyPnvjiedwUvIulZAA887867kotZorQHBqNo
9WB1Y+L1zFFVRoih+ALKVuCbGwJE+KiIUIYOECz+eWcyYQPbI/HiaixLtQwv2PN35dqDUN5zhn0U
LZrgvLsfTM0f7kKMByHGQICcgj02BdMFxDs7Ikdq/pawOGwbZSOLkv+Blsf76cZ85Ufmez8oHy/I
vgv2ZLkfkkuwVzYolGAv9s8HbFsc1W5U3ZCzyoeQtToqV+WKMdD4KCc4id1iLXwGmwsxvw9fvjyK
AAS5b4xdcsvEu6AUY1+ZKcnyN/0mNLN3ADCTkS7rYAz9drZ8nW1idBiVLX16eSnP6FrewWzlxfvh
cYiUVbAH5jhfwxcijIIJ82VbC4/nRgd+gdzsHDMEC36vfDB/4s380ThFW87t88LG9GNMFqTHoXyM
zzv+aO+0E6j0hjCSgGUJeXsuNFs2CHxROuLveaBckBl8ivWfWcH9ADfIpQaffK8DXSM8xiRYogU1
+AkSZEflQ/nIoDsTPGoiyQGX2PP0UKbOXslYzIJbSATb7aXToU6IKTEU0MRlDdCCgUfs3/tJcMvf
AZLpcaOCxwCd5eHsHMrGRmN5fFwILY8QKxT8YDZfnitTgeyAX8OPPXdMhfdmbz7Dj9FBn7O3rE3V
OCYI7Tf5nWr0kKVxQPgd6iofTOr88HVqLHbPUYtTx+ScDUfAubI3MkG+MSjvCy8BJw+6/h0Y7AqU
NhOENYVH0CfVUSxjoSCvVMIZqmw+O/umDcPwOjzFYHa6gCRwGTRjBe2NCbELIJUzvLA00xSiFsf6
OeGQyTx5NCwIn2ml/+ZuWgbFiXAoz4KKwi3vjWtHTBqBABjCH5lQtX8E6k9YzT+ouB80XxTum3re
qasBZsB599O/TJ9r4Fdv+NXoxwK7+e58VvUeiB500vnMAcY+Hi7Q6Uqx+2mCSWSOsMiCl4/hFS2R
Snoekce/SUDKHon9o2PwsXE/ubHENKzvlzzb2OTdDdHXhsdfsBrP2fr1+sITQfyhiDmyneW/UMfK
NqxDPz1vQM6GRj/5/YJ6+EHtVpjdyseg++ZTJpXdYkaMMQdRczB6cqkQ1T+cj8Rs3DhbcEjRuM15
kzgA6do5t7t+nP2HlP8RdBOT80+wh6wdDqQ1RXLntKLEDwBeGi56mQoYdCkVKQUWOn2iAiwG7D8s
fGPwSz8A24v776FKyBG/hFS5uw8bMTLWQKts+7H6+OC8qPFXcvl5YSNmi6EugjkGJhrfKGs/sa/A
8Y3KA6Rsj8zH0ZfD6qfgUiNtHTdHFXY5mix1PKDv7OGpASV7g64tmZvdz0hFYbXQfBADRuy9yLnC
3yCtBe/W9k2SLNUt7lHrhZczwZ/XV1KNz2zkcKGrBL6qcGIYN84DMl9MhQHP7Y3/SvwCDAnzEXmN
07np8KoPyWUHUep+91qskCc2wf0+0rJ/z37DatnMNPrUit2w+97UuDBJ/y2mFfXNdrAa1nshqjn4
xaXp4i/b+cDeL0MVR8RH5A3hwme9TOCNgfMRcbgqfWeFA7dl6cN5n/27b9mb+DF3unGNRfL4KPLf
iLRzM/qMo6GLDdlFuvCfUo0wekvSvs8rTgEu37C54Bme1VWizqp4+hpjVcTqDG9IZxGwjtMXHk4L
nlXIGTrTu6F3wDPMbq/o0znPm2L15PXMHFuCTG/e90PSSWAE5Dh2F5yslVOMXyiODrR3lbJlm+7l
DtMpMsCSbDzN3BcYtspX0H+zfAwsHoZ+V6jlNscZ8XM+Sxgf6yJbKPUcPxGT8kHwNds40bI3rzYA
zz0uDE/Loa5mP8HPlByDTx6rDhcJ5DCWnMsW1HfkBo/AZSl4Iqb2TSEJqz612GysHeKzduhUv76C
8wdzw+m9i41SvxbP4QK/HguXPUWBEw8ArR7z5mV4LdExzF6KkJU5NgrGfEIBColSeE2oi36EM4gr
jEDlmGM/86JFKSIHHa/37g+A9cNPdNYV/ElaOgKZoURC4jMhIR5nFzfILP2c8Fk8Vbio6kYYPBjJ
EIszxlxggIzKpyvDEZkfLqwr70eacEINyNSvCRDAqIY9scjmUWdID9z4Vzlbke2CjknEVGTlONwV
W5UtOAmDm4NDxwDAf3RcAPtwKQ9numo8FbdP2QIuXxaHIFugRZh6X84GZ87bnKfh9T1p8oABWvr9
eMhFPVESEhXNPYsN1BlQo0/MTYJyiKRQwihSnIorQzT7xq6nyupJ9F1CM3q9R5v9BOBCgIZqzzZ4
VjD6QAdndh/uLeXB5TbtNdE+nI6HPeOUP28cMrFg3p4+mt18eGkwwdxCXMJFG7auAxoTe9meZeoM
TaXYMzws1A9mCvbZ84j6ie4+xwtVwhYCHoX16Ewq6ckgI2Xi1aDSMUIeHtyAXlXyAzzXcXzOJDXG
U14i+qOmALKNbG2Oz44cYp8tF22E9NmczGBS0CQX9oXaMASmj2zikJKp1c8Jnx1ve4OWfJC0l446
/V90HzEwmifOt0wTHmnuI3EdqehSRrzOZhKXYPNZGa+gDnDfX4hMrJAiXzdEA5wrTIVMztUtD9PV
Fb6h3bmh7T8OHY2RN5uB5UN+yK4Z/4XDBdS69+NYGYn8Zi+rMWI9jZeMwbZZWONkt3Fsyc1v5I6o
sWeBcUAz6Mh5xKQyr6EuxaGNCyUzHFBEO1qAjwxGq5MNMAHICBhs5piD/jzC/GwSPPeq51gsoG05
a56VYb4RKC2nbXMpzh+dvhuC2l7voRuPzpe8mwODIA+Ko1nPB3SHw0qnr4azRq6zJk6WpS9lHY85
0azaEFOC9Zd45cFKtBwxZFKsbtgiGC39a4Ff/WrcdODhZSLkNMDBkKcoQ1RDAzPrh0dxsLht4jKq
+0bUYMtFdCXjJ5kt46Jbw/bTsD+F8vAt8nyY3hARSFHlg9PFeIgK5IdBx3W8YEKqvcf+wULpfU/A
My6vmCooSJS6hvZBLaPa8KpF2NrP0Lvj+iKWsB7uxNf0f3cOPOVTmHTh/qGs3vmQcB3BEHiITz+A
jc/jb7E60D5sEGNzovFBIaOps62XDN6K+rVCLWI9V+wJbMd4erBCZHIC0B3ZBVEOTQfDE2cqfS1E
96LKj2k35jGo8OpojCWweca8pOUf0CtI8PRmvT6KVDhJOxnKOOE+iLkW7AFgYM4aawgpw4ZUw4WG
vRXiJF2G5xGmnGzmBUn6dgSN6+pBct8N2/H9en9CFGNbEl27QDO+HbGZ2lt/er+N95hX8wrn49NY
V+NkXhMcPy4yEaVoSfws5LhxbW9UUOPL3Uxco+Q43MUyWnzBfLtiIhUXqJAcF4Siycq7oP4ItnY3
+WcQnQ4vgCKTJnjKjsY1O+KuXrtbdkGXJgQgXPPEl+Qi40OSk3bSW1xa41Rc5CsNiyw/vPQn0H0v
4UWGkOkPdyzAeI/T3qyr88E+y+vvFQFJVLJkDUnhk4QTX+JLdZSpGydOJeGlxDdOCWPibrY3/ozt
hry6nmOBm8T1ZwK8dMaqYc0hH1fFlORn/sKqLJ7Mwo/pAenKIbTJKERHXSF0cnQwN8kjTI4xs38e
w715wnwWhxW5afApnAOIx4xPpj2Rx5ssw7zKLF9sANNjl7BHZMnJEX3AFoaXvF+fbOjOp65C0uSS
4PGfmBV+Y3+CEwmj4SJw1yXkI4J06SCMQgUPDrmQjt27yueyY3t7R620k9i7usxGxjSvyodMpr1x
oli5PAup1bNt+AKEFRkwu2CB5jAbM+DhBK9kEjJTKB6Cf/SRXKCuedWuAXEP4kbwCNXLhA5P7CMr
43eEt3llov1Js6atMAnPlMliZwlz4OkIV76Zgydnx/70ZDPbm+y0UJB2Wy3PEIpBKR7/vEEH54Pn
aTJlKH+V98N4pThenZwHeT8EYtF8DNPkTXcCkrjkLc/Qri8GYkonsd6OSAE5LPyV/wgvMDTGEKO/
f4RABtQSijLBWHiXvwrpTBiDTyQXTAe+Q13syOzyOBAJPqEshaGFh/HUoLfmY9axalQxqgMCyHmA
Ts7rC/X6xwv8+j56bB0sNczWlcX+tjcI7nwEl+dNTpaQIbyYG0FXFc7qeYxBkJqYMofh7vO41oJ1
8VKEMO+n8wJwkA8ObgDjwUBvosvxxKEUImmnN68LH3AdcOGz8u29LdpJqIV4gKJwPYygwVuyUwwI
wKsEZ0J24W97DM6nhFXZWN4s54l8A2YESbCaEn5D+RA1+oCb+K9lScNyrF3hcJw3MozhIWsq02lv
PNCQU85//6O1zA8W4LkwKIKQRz9lnrB5BsV4DXCEUwON4GyGhvOElvDim8TvU4ubd3mzpfYnQRIW
z0YJtbQrZ9sU8QefqEyZ8eW4QB9ryhC9CHosqxv05B3yYP505WzzsA23JH9cxXwrhIGIhBhCiXRC
y2tXVAGiK77g5MsbcStfwmQsR06qxYP6EyML40NCKtPekShZM0eJnwnKYkXLkSfysUNyI2vpXtnz
bt7KZ28yVfYlkVAW5G9vBZYqfCPSBe6VE0lit5wS5GnE/QHrikgEBT77QGa4cIV1ZUrKRzfHVmav
TWdjo6nU18DX+6lzbjhFQJUOE6/zInVbPLkAy39t++xZjePKW6Mi8HLuXh7SmvTx0VWkklahb+Bp
PAs/4Foxx2xIbvfIFrvIxMSwphjveT0fGjF21c+gB6s8fWo41ODD4ltiVQZm56fmPuGOwenW+vnr
+Yj9iNh0GYIGj3fHaGdm8eIlHeNOz7Y5dnFBhk0eELSV2Iaq/1OzbQ1qEpZsT0oLVkhjkQDgPXCg
NP34AB4NOE4MIL35HOLwlq8v3BEsqSc1AQygTWpC6iQScYINCTzqdOgfLnIQw7PI1Xirfou5miJ8
H39jcSfxHIES52Jn8xjsbBzhMj+g7c/dZth8xti5yYjQu0qcBDM/jXzMNZyJek8Y+0yBLr7rkZhO
WO/vBriX3Zh9e42J+RSopnLK8ExMSf8VBKXJzcV8r/qpZdF1JFv/WGBqoaft/NgRhLkbN6Ma6UB2
I8CHJzNMPP81xvJnFry7zHO3tKaOQv76P4LlSNPXCY8WxsGxQcjBDvylx/pEMpH5RZTU8JoBQpOt
f1QnOOZc7Sl4woh5fYjVQ0D9B0nwk4s/tIiZYmN/EobIDY+5Yvcll7CqJQro6LeA2wIEHu60mh8b
rk+L4mrvQjAPsLoqzHJnrYLUTHOHJlrGR3wy2rsSFjwxV2cwYh1iG2Pd0tgEmF62yZF+usXumW0j
tjVSajcg9jQcql4rIsgmTzeZFM66KzAe7M8XxV20gipKcQaHzjpTtqwno+9KNO2pltkkZFZSGJJt
jM5e1hplinbl9fmhctYprJql5KByuzzYM2x1+8FBkV+1uztMJuwSVmpDrVR+0Mxr8fjASDWuNMns
nw51B4Q7ehLmqr0TqF4VrGRANf5I9SNl8/2sYNlat34ZQ1diXUgJZ9WzqEF+fdz3Zn5wqtZVz6M+
GLi4tHG2fbAxGomT2S+hirAkI7yI3TCe37ngpsWnuuqrUa4fNatzB9bZq7LfSNeWCX5JToSFsNWZ
u5NlSLTsnlb+w57ctePD8HRuA511c4opsRNLcDC3XmNSnSukPezdfgibOmHlPepo1LGsovpRac5U
pP+9unXvrKr6onLxOVw01aio9nrnVQR4bK/kT2xyvg0hWzUKu41zt92ShDRHOxbmk8FcFVUxTu3P
aLB/pRsiahWWgPGrkdTekn422JXt4qwe9HSdBSsVzmrOKy6XkicpEbMu+031Zar/hsQqoXWorkIS
cAn8hJ8MRVYFZXt1uqnrxyjoA7/v6J9CaD2pQsJomusMz655DqZ35QVmc+JpNVFXgxgViI3g7Qyn
CWDTPAOmg21K/agry5SDaJSdV+cHy9DdgfbPGv7EXeCrVTgOIYsJp+qm6obVj2JziZX+1rRRTCgG
0/J5+hqM2/NWDejEDjxIoB8cfUjwm6RHmKTjAiCNaTQzfJJrG3nIYq/rqLIeqIfBOfC0fPWMqkVS
gylyp70ka3xwzWwXFOtMUg2XRUdrKOTik4QzHIzxTdX5z2Dyg4VGQS/5heQhZSUJAtSEtuFXm0yM
dpGkkrBBpQkm4bzSdhwibI/W+yFwyggIkBjucsd9Tj3eMUBiDqnqvA/dmpXmOZdYJ1lE+KARasXp
eHGbm26QADj1960ELa3P3LnY2oHoRe1s8A+FRRX9V1Mc7wwId4IkUlpiQp2b15qrdFR1F80iHpDv
10Zj2zA91UI0QIIwtscdPX9Oz5jcugwDVr8TwyPUvqpB4HoQ4Riou0caeAHziRnVzkOf2umC4CqJ
b5t0gCRnVRRgtsFc39mG6pUqEZGUrlZJ7QWUv0TruhkRpwRDnu4W0Tf5o9yRT1KEVLrQDAKsyPbv
6tF78NewoTbEoRvsxBjsI9QeIHVp+CQWvdGdL8MAwnNZJ42Xt18ij+tilcolEcnIfm7NQmTTYFcB
dWGeKV/oyACGsa1qboHMbH3aTeKGx5oJO0rPY4mzn7eMjBRKo28T+uX68lGaSFuKZZ6f4fmLa9at
QmWjan9oGae0yX2EeVVZrlBdbehAxykUhgzgQMsAE94IRoawPYVJ9pDCEFIAhdQGdW7apEH+RORT
FTVpAZYmAuKBRq728p5BNG1J2Mt3/cNrSbrG7OuoL7sDXsQmDnZtyNUfs9CU78aPiFw/P89IP0mT
oFIr5aqk2wygo0JhGVGG0jc21GZjkliflFwhFIA+plOuj9p1wmXVr8xOJO4QUwXQ2ofvkMph0eWE
y7JrOdg3JSJzQOBoWghgOqbUnePquE9KJ5lV+6UMpymEfPTbfED85+X214Yw2pNj5kXd2iFuzS2x
Ns8Gpyy/yv7ZGwbSwxn1J7wl+kbLIXINIK7156fqBB4b1SnkmSwjWCoiSrpW1UkPIFU0VTSdDCfv
nGZeiDVBnVRc/gCC/cpXGTq6Wlr6r8rUzsAd0SLs/ollceSXe0mqf7W/s6ecmvi8pVSNd4fpb7tL
+9pDMrXdhvTrxkd+q+n2oYy1qnB7jp5ueX3yz1F2Cc0pwlnG8BmpCPake/hpvusoA4vd3r6wjkF9
adNtqnwb908tjLzhs3dtJMQdyhtehDx5wBVo9hi476f6zwnMWdjqPkU3WuAH5y2bzlT4mjounbK7
rfIiovTbgCab2pfeqTmZ3NBPq2qpddthN9M2AZepgDVS1qBOXpXpl5r/jKZnUGMaiGXXoIzSEowk
N/ZBLYJREX4F3Sh0vhqynZATEInZmtC6MiiT4nMRElCrSIpOFmeLrJBFGWBGERMaVXQOJdNsZVBp
nK71ZNEXs4jOV49Ry7l9URz4VDg51sVpFo8c83sVU1GoR71XFrMi9x6OW6IDqDGwvJTagtc6omj1
ReSDlm4s+W5vCvVfBm+k2zvzZS0FnRrKU2Pso2BvNF8JaRjlPr9/qgUax7oM1XmZbIb1Z5iL9uby
WPuvD5cQ9JVszvT4o+1rSTR7l2p+Vl8M9QZ0ejdL2wUFVYmO7T5XKB5TB252FmvKcgckoye05KFC
p1tVDcqZniXpOok+FkMWWbw2z+LHqopFG1Xu4P51tgKvYIVtTTHn419KLET7Up1tyBJ0Nvv8fQyi
XUk1tYpNO7P0a1T/S9rvASdU5UEUJUaKNnvYmxSA05icWMqmip+2mykaFXvZSl2rdBih1RITgQt7
Br3TeFafGtbRIMOUWoDsWr3IslpEVB/ROVKfUa0WsPLzt6P9Jo//6sGZBYE8U/9m9CrqwADPnEWi
q25yD8bOaxuZPwoM/vxsk9/ejN3IFA6n2useIYX4m9/9H033tZxIswQB+ImIwJtbZvBeCJB0Q6yQ
hBPe8/Tna/1xYne1koCZnjbV1VlZWdJ3ztdJ3nwyio/a9Tq0J1eL6+99KR89dlw78hJSwBIJwYyL
nEvm6ExQc5H73K1/cqf3xTnOPuxvm3+JfOVK0mDVzG/H00fn8eikMv3r/W2bqM2Xk0dxkueolubj
U5i8i+45ka0upP/lCMdDTg+PXfS7ly5o2y0klUU2dTNYwn0lBgKrEgxeyS3jNBuXK0uwWBfKpW35
ntED5cW8cle5clE1GVdIe6kyD/VxdE0zFLYaZqjUTe7J5hHtS7b2spLqCSGjjnEqjjK9Uv20j3zJ
x49CdDtGlrbiEwO/vKUb7m+TO2zK29lyUgj604/6E86br5/+8gbXKnngBM4Kw8wwuEDLuvbdktF+
Hl8p+L0f385Y9FJZRI4dF27lk1TId9em7l+wkF5Kr2lJB2jb26qfn1/LTx/VChdjUbT/3nfF06Z8
fbc96WQvzMVXJL7u/7rgVj5oyamcfpbXP8mQQHh/n//oIhmCsff8TusrSasn8VNHpUqye0DXDquh
vDm2ru/XTHkv33oZe4e1ktq0z++pL4L7LzmpEal+unvdRikpQ7J+q6WQmCjbOhFf35/D7EehvZ4A
a0MwzkxpJD/u/bmKMj/ZDyO7Hv+21yh0clIuP8+Zji9iXgSGRHFQ7CR6Uq6262j78ju41ZfDee/X
4TMuvpAZUCeECGwQOCuOpt+FdqL1GDy1JCMz41Z5kN3spjtM6vIzsS1n8hW2gTF45uv7mYec/8wn
IaWJKoB8l8xrumPhD569W1PqtFSfbMegXtvzsX7NvJ6aRHTke+Sbp+ZvLlrZDsVMZBssImcRIgS0
Mg2/W/xVS0h+6O1rYI2GETQTDGyGs1gQf4tz02pxijwZraXd3qv7ZW1xndwKUX4bFzd9BvdXUMMc
247PHO1jJXuoSjPJkrlOVs6HuEhe+hDvHjHb7s1nZLpdfKOYZTdajwG+9c2PeR+8tL+JWhzd1PdI
vxyrxXtZY6/vm0mmn2vc+4yx9ueIiQ1T/ed77vX8bmGYWNstRzJ6DKxEIEL1OTRJ2J3pt7mm67Yz
k91yMhMLy9gY6g7fLy/V/MjjnuUCe5RSaBfdm1s595p8Ob/f+4V2+mP6HWbVmwxhl/6bytu3/a2c
+ppP/GKLxL+K9NRuFTouobSbiue22xxTG6W+wgeGrem3Brpz8mNBGP9R3qwia/c4k7dp66hmhuys
d5NPIlfYKBCLObb2sx0lH1mWs+Xn/DPzen1P43C3YAq/q3g7C+O/nmS+NCU/erwQ0KItLBfdOjkp
vEZ//SrL83yOw1JcTltZVjhTXk/wI9bJMmuX65/fCwJcdcYw1/c7Cr7XFAzEOZOk7/098Vp8WTrL
nMubz3Qp3nxabsmX3YRYb0ZCOjlnXiEq9VfqPS3tN/+SeL1LF961Mn3KgA2mYBx+Cto7iX6qsWll
TbfXkAD47Gf6xOW8mXRwo9A/TIIgK01CO1WU7jDyxJSeb+YmEWaJVOmBRDdAz5tdDfSFSDsuDlbt
wnBeveBW58pL4VIb3k+qp0ffaCd1Cq/zgGfufg6AhbdUjxxPd9GAdNb9vvhh8hMSOvzoXxZHfu/A
PPPL5fg+m45UjSHY/ByygBxwJCEQYndejMJtf9sXlMgZwbf2ls742+EnPcgNs4N8JwcPG0uWezu+
7X4kyI/lWIZLnGf7t+1bavjrq2NI/mP3iJIfwSC3D4+KZuzjZ6+o8hDjUTfjJHvtKvFjkBzQcXrL
d8LSlRL8G2PJ87QHqd5jwHiO5uOQTHcbWAFAkuPbvTcdpXrhD0mHTmao+ySAz8cXivE/YbY/wmrP
DNne/duleXVstYQ/SvVrvs6lzX5YgMVR9iN1YXBvg+Ps3juvq36ZHNwGv1Sdfn6pa+dHN3VePZ5b
ShUfsTP1+Tj7cUrW5sq4ucS9UjxULe3pyJp5flnZy5/n1/Qf60JvcLCG5N4G5zfvUG5GLSiWhiFa
ZqtjpvS4ZjqCIfLXsmSItjNvYAgu0p0G15k1N//Zcz4ZYp6xOOWIdXzTvtsgM1zJoKTxbMYEjfJp
qZIZpoY6iMLih92FZTzO3Gz+YxDPs4sc8Nf8KDN8vBTOkazqRDvv/PGuHNUH62U9Zz+e1OpMj+RH
NtQfpyDsMskPyt+tUNqt1Jamb48wic73qqfPDCXgf02/0x8sT7ajtbcBa9JNtJKUjM+R3Xz9iJh3
lzm/03+4WXRBesITuh9Ly9XzGxoWGssRSQ3XaLfU7z+UdyTLYqfnK3zPf+iTTp7DU6GqJxhFO2K4
xCp0jBz75zDzmnFf+8LvOQ6d9sm+Xd/zp7AtGhh/k/a50rY6H1/fGefMpbKXs79kU87v0xHDROmG
ubq+k6VVhPzV9lV6vb/bQoM2AauxmbCqdvDlpEQd2oVzEJx4VyirdVYIn05K9U2+tMJmjeq8jebJ
MuOhnykvlL7srizI+nNtV9vVWZr5FKhYZgXZMGAYgUCCB5m+MjidxCv7Vfry0eQ02k2OBC4fb4Wv
3aTYPUwMyurASJ3qcpo//a/d3y5wSlVYO8oZa/hVBpcTQFi+8ys+QTUP7iJdmnlMZKEf1NRZoxML
NO0uPhY1pmr3WfiaP41ZnHsHW9EpHQWxjmTrOipWr9IaT+9zuUHHiMBN7OBY3ZaP0TFKyxm8y2Pa
q0L7+E9to+7V+BS3R6a3tPmfUA5u9SUZqPx2q9TJ30bJ+EZrMTeef+Xlvjl9RIRbyKgpNdy3CdNk
OCrCdVRllkdQWce/EaC4nK7jYFaulWk5Ea/jZBlBpzyv7mNJ2xEH0r9MlcNJm2RTlYMo97Eesqqc
7uNVbRqly2dJaRgQ8aOx91WCYUM19nN9cor7sv9cVyJ/oXlpmGDxxbPsI7GDxrl8Uv3UhHGFkP5P
6IjBn/eW8b5z1mgQRvlavZQvGojjUf7ayGcNGhGbYUo6l9jAaFMtNXZS+6+dkJi5qUZBbeRWXn1c
uunoUklHpDCsTanftvbo0ZLAXz62D3RBOoQsKKEsynX6AOXFv3z9TAAi6eo5G+mdtHZ6xMmXCUK7
5h5T4vbLW7QuX+rcFznOoQDLcB0vaW5MK2SwpWwcVHYOAnY0FqMHeZZVechDKI9urllsLlvUZ17S
SoOGknzVzYtw06Z7+HfoTn9khremsu1z9aWs8EfE+FQJwcWFaFUlVeMs3SagH62jQqVUKUUKCQad
sG6QgkpVEzRB0PgUzCQBUD+8WZ5lecs/cyoXx8aTFOm5QfamgadWBcoSNaI46ib0TEhoHCXUHyq8
mpjIapwn0TavZKMP/IcoF18qqZhJKK9rpWhFITXsw1Q74w/Wop6IStFrlojLohYXR6whRaaWJ+UH
3+QTeSVOkxx7e3vG2QgihxQU8ovzERGUOC3vfPlv235TKrK8aaao+kivjkpymZDKTUcoq2IphIJ7
C7R3xICF7Plpo9RFkY1E1dyou5L8E8qOBu16wErEpWyQfmnOY7oYiizlTOhttB85cWtMvrmsn4L+
YXvXDWnUlJsriR8sVnNNL7VC8jXKnjUoObGaLPsk2tiq/zDeQEXJo+fOMdoNgckD9SfGMN/+/dXc
GPzVincg+JpXp93kJGgsZ5tGtpLjRNUPFZSh9nmoI4mlnWoJog75SI2At3PV1CT9vImzJBQOlWLt
HpPhlalY6rtUpEZbPVX9fV10DnYhXce7n3cfFUhpqnqOzbtW9m/d/zZB9YSzElQ7fokBhFGgxRTf
2/c4rO7tgFxXM926dU/dpZOKydzYE5wI4iryemhF5xTMXqA1F2tCPj511nGLJq3WCgXpaB9kv6KL
q5puk6DyFzQzlQp/1O+yK+vYxdZYXvNlabCG4/AsxA7+JSv0a9RagvrF0xejS9ovQ8sH9Fhbx9nP
TPlp3ilKayZGIUXz9je/li3rtnsLajQVefTk21bVQ0QZ3KwsVTfNY+8pTNjbmKtQhvKyudGrocSm
rJVGitzgYvhfnvC1KfkjutZPEfy8edfwc/1czsehDCUmVXXBeE7jc7MYn+sI41Jk9sZz08XqegnC
eqW/Aqzn9r0tDfDfuSF4GeVlhavwm5aa+mAWa7IQ6iXSHfc2LeZNed26t0tvCGh3VJjutCnzsXro
Flzo3L42zoSLDjQ1CjPh1fnLQ7KK3Kn1v2Xg1RcHc/y5IqlFhXJpts275/bidf5vnauuUQYwmwP1
5goN/OBNZgdC/gU881Bc7dHkbsl+mXdzONXFXyBgKPbwJqqcDdqebd7QeSaESNJAZkY9MWT5GaCf
cB/b8IPjuWoDx4gXnaaVBUmL/L2XqGc7jxofJ0u/kwcMvoxvQZMAqovkJ7FcSBiIHMqmgFD5rpfg
D98oaxQ7m59wSa+3L8fqnwuzVe0OQZnKRxOaHn5PYQOp/kb3OKhxbNuJeby01NXuC/X7ioVo2nkc
ueyeBVxI4fYBfqdApLb3RYMibw4lKtpeL/19VANIePVW0Fg3hjtq0zkqdrzLLfMeNt8JjlCdK5zv
QDra+oK0wTZbWYX2uAu1xWP55AxWd7HjDO+Na3prcsrCB/ixv37jv0RdOEiSVvLVS6cmKx00Prmj
heCtg2iy3v6o6b8/j/zWdLnfgNN56dLUfxoUTt3/tQsv3k18MM97dyMAEEnVW9P7dwpGm3R+v9LP
9HTIt4Y3r9qpHu/bAWYhMzOm3GEjCNc2REttzPQIAvdOobqhR0zriuWP11mQYxkx7/HXjeFikNqt
yWaAi52pPSdMlnD58Cwpo5HthFaEJ3btfRT+C89VqjtHBx3Y+Y8XFQFD7sWvgSpJrjEoj78+CT3i
BqETC3yQGp/1Uct2nCK4rkHkJQwCtfSZowWZstJfdUXqx6HXFu3cXOhDr5pJ4f8gMhsm2zQfLzKR
A9Df1Urnv4+ZMBAJgxkE2sJ1g/x+ob1xBF61w7iFmWmsdL2P0W0BnIRijuGWi9CJKevk3gs6yuH2
lJ3DaOiLRdt08OCZHuDoEV1T2huwW//lO7AqTQnrhExuK3Wvpn3rGvvgQbu8GmXUlsM/ExGeeY4S
rVJQeHbXTSvV0AspiAKpIJ8KDj1tqfajtmmFwB3ENpQiAUB7/jCZH7V8wc2cmlASQ1VJ2cj6Tx0l
y4RfcjYFufem0Ojh7BJGnc/iZqEx4k5QkxdQqI6rJz/CHcNAhgaF81fQj9bQRXlsniNQaJ1qQvnY
QzZLigClGq7onadfS/H3b5GupwTBNOpvcpbqAS3MsxWAJA9sxAUa/usAkDJdaseUR22dZYtD14cu
U2Gl0P2bYNkORPcHOGYv8ZIH8lYTQoKid+13rzsNfBD7DU0OKyDcZD8LP/8tO+vxK9OggB0ef/z8
SrSmXJ6v5McFdBX6/9TUFocIVxdTrTnsBODFBaD+3wkvA1cgeX9Db3QgwLWTG06/Qw9dSBjqBghV
wpMAZxwL9XebTSNJ0MgC39hJCFl40B2MRBfpw0KYV38TM83D91KJyEgdvloKVWR0mNZrqpmQCBf1
V2dysQiugETaJrSykt/7mRdC/7mCa5w8trY5mVgGPHyoiLNjGK7wL91Vm2Llx3DlkgFO8lpc5G+k
gx65UhRRAF9Cg0vtMMapxsFxqO4iv7cIPBMGJsXOpBoB6jQpVBYUWtb3fx0s6TrUVUp9LVaxpyhi
qkC8ECjSyeh6jh+XqjNZ5uv3XgMkOZvdsrXiMVLhKZUJ56XdZ+71ooThtZIWfHjJ9DPZeDe5TArv
ob5VIuPQKVVj8b34OB/K51vn/H2blN5PTmThzaU2xHA7ew6TH/nRvedBst1nfzexUKb/nj22hwZ2
WlOzL5dWmo8c5HNCncwgxRQqts7HcJg9vSu5cVOE1kU/qP3QY+4HNTW5b+N5Fz2FOo98w3+nygZh
CONrXinNK9c3IfEgnmrDoeI8YBHG4shcRKAGF/iWbFrCbJuvxK+3b8uAECx/To8gHul9LCGUYzD9
uM9yw0Iv7FvD5Xg9p6MpbxLYg19j/0Bh/PFlHkLl5NPA58KV+PSUnfaRlVEYbhbR+V1Y8fp2V9Ez
/fF4sUGYak7tP9fZccYCi4J66/ntyqO/h5AdJhIIQ+poyGQMpt1efV7CJi256bc3rC0/y+eOrnf6
gQ/AibIdU7+WQuCIMrY7R08XtwrOzvukxQfsIBTlfm1tZ1ebP+f5QxuYWM8bHnnhhKEVTBzbtPyh
YnGcWQMm9onSZqbi8/NxjjZhoRzG1YVhNo6Ci2DO9GhGVDdXvtvccyGAxRr7BKvDbEKR1z/MoU5M
sDOH+jMToO7kh+oGf3qahAXzo+1s8wP7dJYgsQbaAlwNteZQgRyDw5s2pdxwOuJcpT+2MwuHDUJ+
ucZZWI/LZV5ZIKKPg8fAc/A5dJbl+RxSL/+N731/qDK2xYmnI+h36Ktkd/pvPpn+OxdoZLM5f1uL
J7rTM4TY/6PL+QWbWBCEg21/6DQYTWHonWEc/SJAlkKNwC6W4tn7fYN+B6Bu+ZMMteZuA/EcFz2/
MxJ5UNt8onkv0GMdGtAsSQu+In/AKRytECTK1ilo+H6sQKYg8Mdr60yukI19BJjoaj1bi3rt3dOC
R7zLiAvJFVV4PUaAJXvGVYjhL2CkT0vxZa/6s35lJBpKBT8axiOA/KCFqZz2EHPxZJrJ0LqoRzLH
KF54Dtv/5PaIBUeESYojdnsonh92WutuWbFLeDA2xN/sy2aynACf6wJIQk6gSsOFBfWha8BBwkee
KwDWAOk/v40c5GD/5u4GyhN5G6lRQ6phfrP+8S7fhgpo6/FynIbuM2GncC9fgevMHr71GEj4DvVa
f/KO15/solLXIbhxfkPvtovvZz6xnJgKgQTDOnMvgkP4CL2+h0hmXtc4TlWODarXByj3Ep7qUYoL
dNdRDayai/h0VXxLZTohh2cvx1szB6nGvnsc/oKAmFuGvZiaSBtCbazuF++XZTn6dShLmK5CDW+Z
IV1PNC09DprLjwImeGlyZiShvORemd99omqBGXqX8pb/Ih2AQS1ILCureSCreEnfg4iDi1woU6Zd
Jcr8ELjcufht2w9juo0S10gI71AiFiPex/BX7EKCiwIqpkviFJuupWtEDpaWOTsX8+uKYsfjJX6G
UKrjaSlMRSsFRiXmw7ZZ18jrP1yuMKWYJifSRBhUr/OlFvTa05GnMwEB2XqZSbWKbIsyqxvLVV23
mKL3exW0mQDGSGEooKTGguHBV7MtcXy4k44GPE02y1e2DtgZIE/AgICfrj71H4Xhkqavzs2FEBcd
XTG2bZgfWqAd7JjPzfODTKZiZnkO8KKZknx5fp0Iec0FfetGzXKwIu/v6/uLdt/ooDNH6qwe4pyq
PiojsGb3Kpt1hpsfqr+b9+25ZqH5nIHSzb6xwdoPPUiYiYJmqtLzda+hR8K8gEB/4p44Bek8/v9g
GyYbGwadPFoeufBeksw5ymC5EPKCz7pGWPbHMPuYTWQGvW1gPP9V0WANCK39RWLDJmmxHMY8RIay
H2muv7K7UqU/7A3626fMCXPFWxh/Nsc6P78vf7Zvuu+/Xwq76jmxuhBBwwVm6NJhCmqnrwEBtzTN
xxC/FNoRGo/yGzK25GWdvkrEj5xIlj+e1vueQ00PV3TXB61hmTxlUbRZ4VWcjINumCyr9L3i6/wH
0Jz60hkmRDIvbiiw2ISeG5T8ciDM55qa7xstElLUfCtOZ1iojrZ/zr+poUNEPN1ce9gPfqDvD4/G
fw6+uRj2KZRcqnS4yceKDcslBdl9KvSIwRKuDLG8Rz7WeTpN270SRthOvmkL4MPblyRPt5HTxE5W
zx9xRGsI2wZbh77hzRYkDiK8XwBcFMfg4vCJ9S36ntDvF4++NuZLFTNFbx9nmvhIEpz4G7O/S2qu
vz7kq91M0O+/Jc/n05zkB1No9BdAJ0D7vkySl8kybzzUoWLwzV+3tqc8Brr4v2bqFJPyynokax5r
WgoxSWaR4yM0LgrKk7YTH2epr7AP3ct+uMOQbnbVQrKqQ92VM5uRHctk5EfMnd7SwtsxcnsTUwh2
Izg9x/gM7WMx0R1MGr6CXgmTjlanmO+v4GvFQ7kaXkzYzL3AFwneRvPQEouUpHyOuM0e28e8Nd3R
VHe0Ggupr+AY0KNZyecMMRDzyW9c2TFbY7B7wiTo8LD7iqLGROe1M1+3mOwoFkTyQ9dmbjU7krer
+qaHSvmKGauxhuRvR8/GfGlRDJ2TPUZzfIYK4OHwwzWU2AmCEURMRpa9KHvqi0FNKcOi55afnseH
NJ39sfb/PN7ft+m//ez5ZUWGTk6UbyXB9HrohFXofJ7QNoHAGCpcP2H4KubhLDFY5nEyOOTTb+uE
efHTpljFVrD9CKI84Oyp6JIMZbE7l8kKgS4TA+/AdfvGog+xCn/ow0vWk9AiycJSFOKEL/wcub26
zkjRBxbUEhVA+wRROrEAyCaA4rZAGD8tFELYk1hROC37svhePh0Elp/ib7CzcfrDW1/JsX4+Xs5/
gvVYHJDGVfSz8h9E3B9ZFuqwqXkWNBi2jWf1pgQ4/TKRjHnskNW5Bq3SF7U5Ax7RX3xlCYoCoWyi
td84oZBQJv4rEGSjHCSGIQWn1OPmBgCG5AaflaMZAnicRfQODMQ2Gt//+SnE35mKJKKckHuwbKdH
bDLpX6UfzAXDPv1W38GWxA/6yY8sWauH8buZZupUC26sOmgFMxPIeIdJnAzWnaEI6/1exoq2expd
E8Hmz4oxIMtNw44b/JsgTh9lt03f/DfjCu2/coPWL4fgnEHODF+ty9VKJnb4xg28at9moOzhfrwT
fAcoQG4T2ksUchcn0tKMwuRxExu61vGMfO+TuS+z7Oowtw8zy+5iUTHMD4BS/sOiJwFbmtaNe/JF
x3nuzJe72qkxSkbJl3tfZymphUUQLiKI9eemCR7zC3g4KAw8USvfbOb90P0O3t3z/REOCGElP4e8
I9KRe5M5/lsDceFLp+A7meOp9+KLjhUmhkxPUDpMRLvoftli1ayNxbXi0e89vv1ruL8DC8fPYp2t
HUtxzvx4wajKhvMscoI27CYLNQYPNUFAqIwd4xnPr995FIHE13TZ20lVYMFzOBnu1J3fnC5XrZPF
EwnSTuPHTuZ3s2TBXytXjKDiIINp1M4vqo9MnQT7/h7CjvgSsmZSu+p+x9rU89vGMmVfDWQHX9Of
GULF3wWJIOSBH6SV58Njze79L/m2a2d7cjTK05Y8oLJUEDqDQtCwACBT28Zbw76sPsh3K/fREzER
qgxV4ObdfI3/HJf66dal99tMxndahXJt7A6dxQfZt1Vl31x1l9dy+YxrQmqU6W3nPx/0rK+dVevS
Po4VsRKd7O7HxEBnv+Niede/tQ/tYjvbV4OldmogzWYFVBRTj/aDXLaMZp24vJzz5cJ4Q4NvnO/d
Xzbt4qzoKEqYQdqIxLE32TnZU0R2fZdimZ3wf5vXj2S5RGFZKE79vmTLVu3RSjH12v4deon9QzbR
e6xQqsTNvcLTJks10cPXGAowV3LyJ6faQR22uRjZFnY/mOW0i+/l31EpXk6Ko9RQiDY7WAj91Y+d
/CTVXImt9ArNUpM82jZZWQ3meEarlwkVcgWi5r1H+ScXp+U93qvOWYWyctVuNR3wjyu5/mLwey8/
JtMXMFmdBl+QQy7fPkMQtSAek3gHmabj25pLXRF2JJNgvnOke4trhJ1ZmD2a64k54irT7tK5qRSr
BfNiix6U3net4sv5Ii2xpfL1QD7Hsb3Zxo/uXsWGZDLYg+SA6MahmZBCMzj8O/ZPnbNiOqlWpp2q
Fp1U345cP8WmgkoOyybeeG8+o2eNmPgiygq0KTWlGOW2p+BUa9En9INegm8VMa7RqW1HfBE4byVr
pPhrcyWoQjXrQy1UK3DyFGAiZ628HP42Yex1d9c91O4Ca4g3dcnhG2pM55mk2COJneZKp8jq6JEp
EAIRHF2O8cICNJ2NwUGyF1r4b6X3C1H0ZXQdJZ+x3Uli/0jW/K2uI54CsNVpy4CBXD7vAP7xjUgY
WGp8btslWil4tkIdYlfGJCVTVdb9I4CCZJEaajEI0qjd2098yomZhkjxo3s6KLxMAnMdF8fPYtht
WouPscDE5t++txylV7XnJN+fj7Yy3mbp/rZ3TQDQyln6UUmCGs9ybt3ebqqXbr4YkNhV7YicF4ze
SNYee3qpXCR6xfPWcTjVbQM62VMeHlJKS9CneXvZX2vF84t4mt9Km38o7CFzMGR8KTAjkfFgm67N
5ZtvKkj/smBSD0b3LwzzaBYwXxJVGSIJeQ2c6cSynfyj2dvcXGEgWfnRz6ju8pyVDo29uf+Q2SWl
6Y/c97hXDsHDLydE5t4KuNw4Pni4uNQhE0STUOPrh9SrxC+mW4k+bgn5W0ew66R4YYMSA0eT4r2X
K/RKZ4oYM8TbB7r/YDttBoY86YFCfY+5h2QgD4sKntT+peFU+Sbka1V3GsIFHl3fsjhGHbSdXKtA
OQPz+2iVjXbPxukzFKRx8iceUNu+5XOtTI+TyRe5ptvcNYfibbGHgc13Ve0Br/+Mfo1NM4/XKSlQ
ZRi158nBZp4OltB3PvQIgUvdm1TgJoGs7CHP3OdRVad71UaXzrY4xBome2CLXzv/Q7FQ6VEKjvBh
h0RRkMRQIZRpxaGOLzB1/L2+BTylY9fK7QY36vHXbX1RCjTvXanvpL+ZXE79NUVmpZPggjbOP68W
NWfqaFt30Mtux9lN3w5ddOTeVWOUHMfP5bbLXS18ucTX9NbGOLKD3pr8jMtqcGoZpe+lPUhMQyYk
YmCSfr1CtZlyjg7yBd88uOpeswuth4m2xeaHmxJbyLQK6Aamw0Jc9Le2jIuC/w7w0UKg9rfDoRVx
n9dJTLwVPzgr99l1xhtIDjL3qvyD/LaZUfxg/bYVK7c41c+9tEqvx2qpVyIEd31zYko1QsXcUz3E
8lUDV8BMO5XIuMJn0MUih0AO3EJBDMID/9iQf0HNXAksSdK9hSh0SbXtS8XceOOXsRLFbjrztqsc
HOGxuOQLnCNAaCmPogO3wEdPHeqSgvjgHGRgE54ktGBRVRJndwpn3/QghTNeYRbmN5zTWkCPWNP6
tLV9yv8pF4hQfz+amlNffqg5SQcj/h1ys9rEwEQaFRRAWFhGhJ+Ou/cQu02Jd0kgBsfeeybLxdcZ
mv7WUWO+7W4vqowCAjO9Fd7bS+7S+M9BUpGEc5BA3R2Cj1ZNWwMHMCMlJVnNvTud/FI1Jp2N3dln
UYA4m3BC4JadC+3UtZEoVFa3yl0E4VHNZ6IFLBVVLlu+vqwDvs4rX3yzQCe6cQK10eUUDBTOE4Se
f/p8c8pKB3ITZP8tAQNRvIwECw01AFEZWq+4oWNvZ1ktYth8JeKVEj8/7+fyzEKOR/hJY9bVk29a
HNFoCFeKJLuqz2BJdVShPonScbHNhzfNf2SITgVFCDUfnQtKwY3GvUIrB2q3D+x7gDItCuTZKFnJ
/iBQKMaDQZjv3mRxBOLmmjpG+TQA2Kc7u7EsgvplUnrFZKSTc5z8mi5ZkWbnMGpRMznDks7ts7gc
8Ok+zmetMEMFmVCWQzvBOc6qQLV9TVzL6g2ekIEKre3rpr56FSWYxgVnK1yfVEhEP/a3JsBW/V8y
AUup4PP6rkkUArEyZeOmytQg4ty90wxvJ2EsyXLeHQJufWy6gliGmSAxqcd2Xq8tVtdQJFfNu9wZ
CB6c+bFpeeMSOXJ8la2A3XPvfZ2TLYv9qFjdJJxzg15jpqfKQTkb5U42k5LEb5FSwLedclchkFku
fR7pAdFEBF5tD2IHTiDi0s6pTOqtOOGG72cL/ruTzvRfzuHtqP5WAOX5uKArSSJ36+cDMl0q39rb
fD25GhSXdZt1iVH8emBn13Jfiddth1p9NRPZjOKcEBPqWZnoSQxxq0ioaEwrUupU7hZq6u3Vc1Ch
5DkD0qkoUfhSM6W8jk8TVDqBR8PcLfT5+5k+lzpON0l4KkWkcE0rFJH+baYnt8lFJBppsbFVOKuj
ukzk7I9kUuAvreM/c4Xyvqu0lNr9vveMuIrkvq89JvOh0whfatPdK4A+ytzLpX6iVRwc6rfPU0/e
Fb+/2Fl+Ij84FwdIoF/qG/3z9/yvXnFOoTTSkfGjdWoL7qo/fH23vhLx/uX2qddK78vqrv+cR/eC
IhnZT0cCka1Vq3gYwnCKAf5XawFeSP7YcqgeRs+GnEmxGeioY8Rm4hiFBQlkwS88/fwaavqYTk3B
n3C0VHWLp/vbkKFXXryTV0LtWllrm/LnKfoE5GDzHP4pphodFCGf40JhOgln1izJOrbVv1x9M0J7
ZtfxNqFxHQY43raIDFXufl09z2xR3WJzEX3IFh3N4/G9yp2OD+/hXLEY2S4YItJOuaoj/r5xUkNd
WSLHNvie+h+7Ub6BuvV2/8SyeEURyNR335s6Yy7aOY3EAvM0f6qfG8egLXabWkUACnjdT7FZUvB3
R5z51iRZqBPKiDjZcq5Ntmn1tr7HAnm8KFpXrZ3tq6XoURC8+hEG7k4ne1JaUC0+njA5yQyzyXGu
RWmZ1HOzc8RFlk+ILzdfoQRBPhv56HkuiwvWNvUzoqDMGV5tL9TKuMvu4GkjE5Uw2PLS8QMTTpoD
0+BMyDi3nVjNaZQcBXdQ7Hh2sRBBHUZUff10gvcJOFtbxp0iVPTbtsrA5YheoSU62c8jbp+7H51s
Xu0fIZ1ELYKyocDum0kWr8iNjmBJEhSAvU1AVO3ayLXYFFwiiOzrRSQd9tjKUcsttOYD6UKqzawH
18+H/AizQGkZxYvbaQdqJ8ClVXOOlxUFOiqfedsuopObbvuhaPlUARYEzwryHBn91FDSbfUxnh+j
Rwenax3lyTo/42uRxU5Ncu0tL3qcqhf/nb6zCuPl+ssgftH/7RXeHh2x1sZudORF6SwsOzv9scfh
cMrCc6tAHq3kQEQDfqGxJdVceeBI/qIcZisgvzgkVzqqppsMYqF6qh1qx0mp60Ea8lvb50phUGgu
X89OnApnxLmBY13kXdFa2bgXid3n8q453VfvAo//8pS34c3VTd0/GCU9s5xAHChgVFjKl0n2pbJv
KDlJ3JaLaewtv5Ds3RR0kHo47xARuE6bydQgca9i1udaDyegfXAzhPQY3KTYe5NbKQxRPLT4jBCc
B4rvJSLYSLOK5IdTD/UIQC1YQ7jN1iYdqJ7q3IZnSJ95ANsGcBWAj9J27dR2c1CAHfE4E6/92Nl/
/aHulRiu7PiyhRIzqgDq9PI8FjHFeGnMx2z0FCY0NPEzCTss79PBrshNQELn6Xj3P4ifuoDn9wCa
KGImm+FZdoJJpKJ1Vtq1YF68WbauSUID8SoV3c/G+fglF1Fho/gYkjd4FWrxEG6vQSbV+Mqb5QI+
aknlm96XJ8rXt0LzPyf54SZh5VABzfWnFU9zQvtE4GwHsh21X7P7jr4HlKtuJSedZ9x4DMHKc4LD
5zv5GY39JTIiS+lczrH7r/QPY+kIQDTiENkBaTE4mFANlpFcSFSJhBLKIAybaIZU9nVQb7vC+qb/
Sc06edhXhRHu5n1aemywxGLtJPhuckwJ47GZInXHBq9C/qIMY6eu/alyzES+lxbrPBAgY0i/GLRz
15HMcvS8tZbjJJHxSD5COPctw4dpfyQBKUL6j2owjvQVt8Gm7zsI5dJkurvJ4VO0BKRsmwGEF3jw
0ZTBzoev6Rd6LHTc/znSnnB1f0zaY5/YYf/ZCCrNNHDGt26BR/O96QqA9I6jcy1bz42enfNLqnNV
rLFzm6DG87w4S+PCbNVPjtetY2/FrTrIPC7/Do99SyyoIV1nAgd8+vkn75dfiZ5XXXce73eE5M/1
92aQ6KltGSLVnDjQqAB64i0x2YysOVdaDXPtdVeKvOOowcA11GOSs3nUsVVEjsQBLJutTg9VqiHF
PMGbGJZY4FAIIzwE9Sp+5C17W+joRSQEcsnWkPffVfy0U/xk2EfBtDkNCNtosbNXYMTYhniPg8Vp
vOo/lcYqMNswG0XuCWlw4AVYgIzbKuLIfCIWJP1tqOZS7/C9IBAmKV6A0PlX/JADZjFfppUrXfG/
5vzuOyhvtmUZ2UZ8V+R6clg0DrXDX76ac6pQggsIn4s+OiE6Cp6dEI09OHBTMU3OD+sh1kxX9Rcm
vMh/yt4WCLw4O+VHJ6nGol40ChgY7jI9lnvI19jeA9h6LqE+No70XgCSUkV4nrLEaBPvzMoQEJcx
9vwKwWzM4cAivlUwvBpqm8A9x5IhpSDAmNC/S43AVS529zHpoiu673F0a6Vflp/LSSAdrQFOefu8
7X24rE5fFp1bawUnVFElDhb7MCk1JF6XU5FI9QfWdeAZReue02woJK4+njoMnbkkxs6iuRr8dkJa
xDZAKIIxuTKlUIzhdFNFgsqtpW5cX2nHfUW83conLCxpH22Him43WTnZZ22DTWwEZ64SVz/w50AX
TeKyP3clbxGiJsqq2LF2yNuAXnaIjjorsm+T3dTHkfk77R9cXX+6s4Av+N/ZvF+qJPtwm7hUvSHK
F1pP++Su5tRYhr4iXi++ApF+8ZVWql296zhlDz6qMUpTsj4vc7lDua9QXCzUuIUD9IqNafX0tm7n
7K2nmpKvrGPEy4zuE/qJrW1MNLApU4x3BcAZzZubDoe9QtO45jDsNP5A3ZdvP1b2tppmFUlSoB2v
I8qScdhCeYqBvk2ppHItX1vLWmDQz8eogoqGyS7okoEfy8Th6X3iEXFiFDwur75S1eULZv7rXc/a
zVsiRRocGMRJAvqqEIfy6fGfxxiO+pLKpCacG1vke9ZmI5j0fhkcBqnXdevammLOF/9H0pk1Kap0
a/gXGSGIILcyg4CI8w2hVSUiDggI6q/fT/aO6PjO2d01ICSZa73TQo+Pk313ATtiSMGMscWcR+xA
KFMw///WSxT067c3DAHVRptHUrgUddvzzRaJVgL7+YjMct4NRNHum65fhNwjb1ZD4TWoZhM6PULc
He78AmkXVXyrWAjMmVg9xwDLYTKOnw5R2tRYaJFmIxNLlluG7EFtIKpaNgYoNFHAcSMZ0LBOca9g
0EAxQ7kb9QcU8TwdGZGp4pznVJCdeZ/BjUyJWaWKGDF/DzaF+k4YGd5BtiMDBNjqZgy2nffkdkks
Jfh3popRhx3I+Fcwtc2oQ/l4KqslhhvjiBkjquKjEnAE7Aysxs50XXLsZFSAUwTjzxO7Dw0kecbP
NQGpjKDIxM4CPHn33iSLn9hO+ZMfdEp9VGknghmoT8iCFCH5uSNxRyeYHq7iHOTf3ojNVHhJYwxz
hdtr3/60W1RkPSYUktnGMS6zrQh3OGXAdjSPkAVXHGQWUGH++O3YR6GheqpkNjZCKR8nsDGgtmz1
Qnwgoj0NCgmuAA5MbEQSNBkYjXuf4WQMJ6v7li8iJIJDHLQdJqg4UdQoQjxH2uaSe8Hv5Z5xLjJP
GcSPH8gta7f5GgJQS/k6DmfAVljF+5bvf1DbocfuiWEX14sjFu4S5pl2AQKLggpN+UllICy7F4+M
F0RhUd0WWDwimk5DdhkT+IUy0ADxxzxlsqn88UwIAWH8OJojFh7HGaXDi5bjZnFgwUqhXnh9vRdZ
gfL0uZadYaKcoWa5KaTMC8wCvJoN/8xZxKQYwRsigPn/xKhQHn8sgjr5pCSgcDOpCRAbAC1dSQ/B
uUIKBnNyKFFAoSYp/4TghT0fsYDY+f9pct4xj0IHK/sBTuWwG+7Hv8BT6DHWCHvn2MmW0k9LgPmh
R7nGxo64b55P8MbdWlYdgT68nVzq65hT3y6HwgbLBqKc7rM+oeGD3BTnOIQ4CC7StRP/zgOof0rF
wcP3V/88Dq8DTVVKxTaKOdEpdMCcebrcZrhjnmrN/QY49K5WE+BtRZFC/D/zOL9wTXJIwfadKSe8
DmQOcjfZ6BL2+YEQ8PBykFFPiFe+RlK3+c7v7EWAgYfh4l/XTyS1ur8dQQ+pTcngPAjELWN/0H97
Pp53nUtLda04NOf3rZZSkmFyZtlAnDLbnM1v3f6wyKpfjYEIIg+Qgs2tHNkFWFnnC1IYKV6idk6a
LR4MoGeS01xEAWegvOtfDZAgpsdmUzHZj+nGNmaYOLMkcPNblLs91pTCx8GE+UmfAf05D8pXeJCA
oyZEWEJZPFxcvZfDV4VvN/Phtcy7O0bl5LNKwjodbEr/GlOZBqTMYdf6NqYuT/v9bV+nHC3gHxJY
E3YYDrP5YFsEY7bt77Kei/c4NokL8a5xkTyMxwpzzCLjFJo45UKacWTtmqTwyVnz+/AZlQvahYD4
rohenOosj7StelJWfXiJR668eiTvFHTh/tvN+NE8JIU81uUwbP4yV3NGPkresJ4/ydvja7L1mab1
r3YZSItGIgS2Cp9+Ntcgm0JQjENP5iqBk2uCE5WTRtjKYrK+VuTxmY8D5H4CCa8kWiok5YI1RrMH
dmKxzVn3kB7aly0GgTFEs7S4w5bkkjWKqwvxAY9HTl5r3FCbD2JmsO4Icx3WMlLImlMT/YzCwhMD
c7MZR8FcsZibGl/Nh5OZMFTTsz3g2GZbthWaeCBP8KgMP1Dm5U6GPwjFk886+39cJrNwsRgB4MY9
4/BEX8LwlGiyYp6uVS8VB3c2YBpt1ecEDshuSHwl/9uBGW5J37FlhibevHrNh3Yyb7QBKVtwnvnX
uWiCs3nXTt8NIV0mgJ38x0yfAm2mYlw75yuzTw1+njh+OLQxEj1xAxXRC8cOmQjYdRiTa6FB8VBS
AymwL3GClgsQ3xnpzIOYy+l+6Cvv8KCVM0IPCNttM+3GkSkI9eVnQadiAg1yezjgMex8YzQ5o191
NU7z4OsqVmbe5wwngKYTmwoD0RlFThvGYI/C+DJ7Gpraf2L7unix6jNwZIm9JwGsEv4L0s2NDsn+
09WWFxyX8z0p89bb/XLntWOZPPx+P1y93sY5fTiD6JJ2gXSk7F4IIbZOry/mj46ATb9zsRvgKbQy
4IInDxxwn0+Qo4ijiAT4AsfBK2o/fbEAy0DBHjDxLyanaCiZRI/7wmLF7sxM4ISrnKMtUQmPGlI6
DmlZ2bp7oOsrd2m4GQZguBjbKsyeT/AWUDYODFScHrIMo7Pp06b8EqunLHiFzeINk0rOioOIfTeY
d6vKAcCg4BAnj1KaLTVhB0qIo8p54UgVX4zH1R546GeNM4w8pS3FJHo2iIyKurmjpqIEwDM3WNzC
G/eYcBSrD0ez26LHxdZv1Ii8+oBczuCWVJNpnpB8E4rpkbpxzF1yQ3CtCzfVQzQzoy2nD0UhJh+h
u6f5rk2E8NZ9WVMDAuvh6JR53V44NjOf6TieUP8DjIZAhJZ4hMQEcgkFJ6x4TQrEQ2t23C3ZyHYT
8Gnmn4Ap761Hp8cHImTB/wJbDdZ0TlgAlUPpM/GYKdTtvGPDfBwY35LRNUOHEUYA2czRfjbFPD7+
vy9KPsBYxEtYRWYqEKwatOErqLzLCGizNdXFJcSJQrn68ZkC5JWBBq7/YCWNZ2e0orsGlIAUUoLl
KLH8ewhjLgbeMH4IkKADKr34A2/I4G3U/s4I1IR/sTVcL491tXztCSPidaOJsjFaicIIraL1ndWz
salEDxedyGNDBzpvWY5vQKaF7I+33aydP51ipczB1aTgKWb2WIMdjlFH2iE/cjRbD/TjKzc+K/6R
8fVYS9zG7S0xY4eDdSGvRQ09b+ev5MHQ4NZk1ABYLEw4ZS9sAw/gFXVxPT/vasQNcLjmGSGaA1TA
G3delot2mZ1e0etAlgxv/JVPDrRN00coiF0G7Rygi5L/t9pdtvd0uMrY+TRP57BhV02q+PID/I7M
rLV19hLVAV0ZrvTgPv8UhjjPHqv2SNxkdJuY9VI9MVKCboA7OyAvdCr8mdpCj77ByyEg9Fc99esx
IhOIAN4WQZ3oAXWY/Vw8wQFp3V+OHrRbnD+4uZBJuaCs7n1e/RKVjYuNgkoJGS7mcIgYk9k4Ii/P
LYMyaplvHRLxifMBCy8whSqqDL2bYpv2xeB0mCPmw2qRdKxSHVgUxcL86Re8N69geKSzZey8LhjY
GGyZFrHiK24LPoaUieZlaIi2KUNfwjSIqCU7F89xgbKBidvuI2w3eVL6NISMdGwc4S4GlWModhM0
gHEd/vCJ33mjWfs7PMjAKqPgvKOy5A/wLLD3gr8mSIcCIenxfYPkUE6+Sf9lpR6uu5tf+IPjK6xo
U+DVvLdZwoqweVEe8eZFVNlbyECz8IUnu7AGRsHU16fzCnGMh6LDZAYak8zFDpGZ/ZHud1a1FhWA
AX6+a8KXqaS5o9PAQlvZLLh3+thrNEYI4YN6yWqEEGjDZ9zutTn6kBMbzvoMyojDim63swniYKti
ZpJZ2dxqO76YbTCmrjab8GziVrekBSg1ERthZioexgyAcjy66JwXiofNFvwRCNgF8s4500u27lQs
8dIh6qqgtSZolKnb3Ene9Lf94dNgAoQwbIGuGQQWDU84jbQtx86aNOgNzRlNfYPKlzO9WBGXD9c8
reIyhJZHrTihcy8WEAVvum2B6vGE9R/Wrz/enMHXDA5j982DeSD5Y0t0M7cNWOAu5IUvrqdxE/IU
WSqZ9QxQvl0YJI9SNjtg6FLZ4o/NlCAQli/KzzVnF2tmwAkF+8EGQxm2YB3xgxCFuFpUY86vAnr/
+EaXrRZGDfhGYhoebsamzVgLFMbUDcKCnAzIXCJBxP7VOIcQbtJRzAuWAxas2iLliLn3fTDBslrN
Wu/tgXAzrLpyi7DjVXiEX1EgzvroblexygAeg7kiVXEYfrFw8AvunsTMBpYmODEUOuLTNaNgmBpJ
T5mJFig/0A/dCBUlAAHd04dpN3y8gZghel0OLQz8v/RbYnZ4hlma2VegMUTcRUKdpay5WgntD35N
q02biJsek0CO3oU390x8Fia4HZEvlHo9zPHATPldbIjg/5yQtPBUFohf6cBbOOWbecfvwvHlMVYW
BiDE1et9AbR1o5/XfG6mr4acU2gA6FVtMknY3vG3QyBae4zcYDoX88uCKy00EHGMkgbeoYO4YWCt
MTBECV78c6BL9n5ZGjork57GgiMzae68ImkRlaKU+nebYU04qalbQnVOHCd3gvaSsD3jFVVzeR2L
iki4xxXneao4gd/ma527b1ObJqr1cFsbPE948o3+4QDLa3a//qJeAbrlYDwM/ddJnN9XJnt9fOhw
RrNfcWLj/mLgi6j8oGJpk2nTDSFuo/3uKRInDmoQ3suz+dPYlKkmrjAXktE+24gg4lEAaXH3B2IU
m1iWdz6XiHNQUHgpd0u9O/KJTerJULC7g4u62154xiV1Se7ikZ9ypQHkg3cBfR9fuaf/SgxESIwm
hM3KF7qYp0Au65Dk24JbNybgQrYEWE+8bkQcolpu0BDjkvzf8ilOdnReIO/fCA4fnoIBOyjmWIeg
BEi6o2Zdtb7w5FH5urAlYsQfx/H3Z5t3InWSVF5gfOAK5m4RBXtndpNVHCj/mdJB2C6JwRoZ+OQf
MdQMrJ6I1CM97IkqlkkwREkD39A4Q2nhCKTwfcL0/4Mc/fLUURCjL/LF5iH7YmQFQwQKrkBJMAOe
gDIUYQSmB/5+5xSVCklOH58etljTDnc455g5AZQwST4YsEX2EjwJtK7bbc/eKC6/3jglMxctMid3
ux2n3x/SPEVKqWQKqVMIKkKuKOGis/B1wuQwY+O9R4BLPBrQGzz5cjg2pR58/+JgeKGsz2jWkBmG
fKcophfZDBT+bTz/brkx4kVgdw1Vbyzqyb0ONmpnfDyBqrKYWQqZndnnzWBxTmEfvxv2aM4FAoiV
afM3zL22NEabfnVDKK1txsfXX9cY2XwyrwNpUfEqHd+bwhfKcIopchvUK1NRqRSlrSjQPnJjbdl8
6aZ4oJS/W1T+EqMm1ET8VUUaB3VgwbYPeEFggQyIwSA85H+kiKMDJCirEOwOY5aZHysLEhAPZiiq
B0rXNQMtVLAsKruxjmPzyVwKhsk5t4Pif8i9p/vHyZnRIICtJmgU+JUj5j7q6DCQzeBp4GHiJyfe
nyU82r4s9Be8vDQ9EZUddO4ZrJjHL/5TJVALUodHR00/AxGB5uxpk8jbKFyxbXFmJixWxmA7PaWw
mFTZrHk9E6gWTJ4EHTB7gLAt6QcC7IRtG94LjSHMGKsPL+g3BtTjsxaRFhNtiKEHvAuZ3yDlSmZE
lN4xjuEbRZuThSwa/pDKT1I8RIiGylU4vggHhXcAuCoE8PZvWRK9GEOycR1qQqIEF6lQhpCy23M9
TNkVZjmihPPDIGWh8lJRT66lmGWKPpDbd2EaRzrZK8lTtJ4kEDHjoiOqPSU7JGbJcpNJ5gbz8WEK
hNpITMPj5QLtJGw97Wh5oGMqqHD2c0+gZGQRcqbT69iyQ36xOEeQ6GQhWBgZ0pjguLNnEUJwZuuF
4ud/q1kW0mljg5eTxu+2vH+AVz6AG69YymeGptpkK5A4dV/pwnbKvnCZ8dooN4ew3XHK38IpQdV8
eCe/OJFYlBQFe30SC/d3JWoMHny3nRScIHLY4UO1ERzycfLFEI8foV57VgC7dAPoiSfkh9CAGT+W
wX4i+GBCuic9tPBNC880eewnYDviuxkWBKq6h+zVVfYdEZPD6Zn9YfRBkZ0OfXb4qU7AGJr+xid1
8CfDmn/dioJ86L9tKj+wv6fHTxmKZDSZYCkyXZNzvYV3I1S055ZIqTSJ3yqJkM8KuzoNCKGQ9Aa0
oXifWEDEMqDITWlq/YsDC3txJWbmCF7qURFDg8NlEAyFi90lFlGcoXja3ztO9RAyAk/GEse+jUsL
/dWM7yNDm6RW4Fditxbv3ZNwLXKzYHCA9b6/F+SH84xBt0BtkkeoktDD4EchIuRl/Ba2bo6XeFhp
9LIDenNprgIbTizkeArHjkSedD5GxhvLJEDGuD+28n7o0+4hWWcRsSZlEcnAnzFzCSiwycPSXNLo
CZ1AX83NUEN2aqbQPk/FP1IERJOOdWS8cUoOmRaB+4zdhsNnCZTyWr1J64PQq4nB46CntOsKzgWR
sEL+ColacfcjJ3wTuRpQe/yObM/bB2iNcIvLQaiJLYQyBsZuQJ388QmFI+IAYw5xEpPVQPdHKSXj
TfLPilBI4leUdB/bD7wHlAYnGib+lB/ZbZl1SKQDSX6Mz66Fk1Ee+rfCAwIFbR2eIIcwcQvT0dWE
AqwhVhWkYy3tyoR0COnlghnj6ai6lCcx8s7kclMGEmZE1ppsCCmdPiNEF0ERiQQ4FoluvYs4OSBT
ZH/ZQSZ+V4btTz8LxFyybkoDj9D+906CBpmVUIM4nnf4OHZ5BX7y5ekBgFClPkyFVMfyiMuqDZVI
hWXU/tnviHu8eS7crQTbvYN/VrCcEMcmtJYLbOPITAnOoiZq5n0iR2TFKTIaIt6Es8MRR/n7+2Vo
u83gry0VRALjjoOLF+u5vnqih2J/Rv9qq8C988vu2sC6AuUrp+vyyXhPFg21qqh9GKfISD5GpwId
rmsmnzA9zfqcbgNoJiAhMOcFZ9BnjWIBZKIVOFpJddusEW+/1pA6zFWbwGUDPUpbfqWKGp5GlTkg
iGg9LkPgShz9kB5sZ7A3zJVgDKF2tTVk7KiMaPnOB8Y8UC4txab//hGJWfkCT8O2jBhIOoZnBCnl
GCDISohdFZ+ZCuy1fAvfzcGpiMmzYvbQEMUNZAl7PXyIUouxrUwqY1d7kyUpbE+M6UAUgLD/DMdK
tsvHH6RCgizoNhgXNZmQ0Sw4otfp32QK5I/xrVozDIZ97EqULFST/iNqJNGJQY/xNrChseCor2T/
X3jBNQupxSBpKNvYcNE4oJrh51OsoZqomEDKBIF/lBd0DV8GifHeNrRxM6HvwdtOKUwMlgi1IGwx
5B1LxzHyjYnIEwE3Rng8QFvIlaJTW5NvuhXIlpxcCDwjaAzj/ceugMPORKGwG5DDsAbA59jk8IMr
USGhZNIzRymUCL+bOYxsFe8faA7KuTV7BtX0JIT/OvAzZxfU7I+I6yUz4QedDN/EXBM+gkLQA59n
FFfbJ4HgWIPh1IQlkAAQ4EbuF4Jh7g3fio7kIe3IIIvUhEjA9Fy77DQ08SPhWldgftasXzytAisT
GTSTUOja5URIqNW9lGozkSGsL1k3u/PZfaJ3LogSI6nX40WDTBDJOzPyUI/nVRZN8JWgWaRzIqwQ
Av9qVcbv3anbGEOLuaqnh102hVCfImI2tZ2cERBCTxkwQc7EToHZiI/hTpBVCsSGytVg54EcRT9I
P0V6kPUx7De6rQ5OowtUrx55GSB+NR1YN1R+Vwla+4o/pKTR5T/NxpExUmzwmLj9SnThpDx7Awpo
q0A8J5rVbP0BXmFk6RwpahlBRAmq6PxLIYT6aIDUCwm+AUz4OgwZwtZ4OnNG11hnZgSMUQhwIuNq
YcExxIlADaTEEw4WQhBl4+rxFhA2SsUBF0VzqSBig2+tZlqMjF9U52SXAA60QPAdkAkKwIgJRg9E
CPfTGOwetACRDcBvtmdaOXUTlnS052h+H1NwIwokkQUiWikxT52u6ZBDUogJ2toP5R7g/55lPvop
xFjEu+681rRWqIYn9hcBEn81f0ZfTyBM1H40uogMFzd/5H69egmnTLtTe9yWW9QsGBoHmApWhTBK
MYiln41Qt53TCa/N7EWZT9xf0IDeFBYZ5Bb1PhCPOms3RJtZkgPOEkxm4AF8uwgwAzGKbqunCk85
nexuyrRE2ylC4tDE2JrxdG7hY3WNr3Hudb7sTpAVqRiGHknjfJ2bo1Ys+mllM86Zffa6rIlpuc10
Wl0Qk85pW+um2sxEGZ6oxJHtvEUGDCwa23WqeRiuQNsZkW0O2VdHbu0+FrD9AIYcwMiyQ0KkIqJX
puWKRWbQ8BpsFmljAFgBMKX96vF3tvVNPVeIg3tOH8kXuqnbfGdDq7IZZ2XdEmbnxMBBUbNqHCFq
QHBhPR2EI85jBV1sA1+wHFEDCWYi0CLkfZbuwtw7z5WyI3IuvFJBK9Ns/gZwRob2N9o0Ic3NCvn3
gOGSc5HdSegTGVG3DY38Ut/q9nfGKDjSEDNqqEQHQ3/SnzUOZ5oH0EaBiz7FqYO7q1llcPZ0mnJE
A/RcFyAeCeshPiO3/6fSfP2RdSNeM5vCFRnsxexX2JCtbjn2miN2P5HYZyOFp3zmYwYdnQ7oPJvo
1YST8DW7Q/3wNL+mMGM1tPjP5JbkK1BZqwtw/kd1iqw1aFFDcm+YWRQXvrrLlld6xBUDPbqYgTRn
wXJzpIjNDSWYq82FqIRVj3srHCy6I+OQI2hxmp5mcbMmBAnSw7EgP6yeCkCqt8TMltbtd5nX7PF0
DWCeYUpJmrPhGQMdvQwVDCABTetY0BSkhFT4V84kd+ISRZf9C5Y/nt3231m107dd/GByimRLM3mt
HBqn3F9idd2hGbxA4smoZK7g7yi4FrdI52Lo8sg7/c6kGZrTdDKHAEWmIW1eCRKTuPOq9LmXAnwC
Cb2sp7kvov5qAiAvP4ONFt0G0wrVbtj/gdMhH6Xq/JOOedge32Jk7+9LvBL7czxZDseGuqvBOcge
OLtZGcj5Rn3j7nff4CBS5n07o8VJV1hxN+Krlk/F7272F/04eo+X33YOIhI2oRkt1FgQH3o8FnoM
VVSLUJkfOi2KzudmlKq+zjLHwXfo11QSvT88FcENrQyttwU4YfB6zuF349ItVw9uEC84jftL5MjH
32PnMdbwlCfD3ZDNmzyb36aHd5mOc+we0wbGGNTLYKbMPE8QTYWqUJBfvC2/Ch5+jameFK/9PdUi
HbsgOte4YnGfY8m9xm3wXEEOpoiikkusATqqf3AjNQTLBc1g532gbK4kSeImgficjYJXeI6hSniq
7A89ZwCxkCclQTeEEA9EnhtvwGw1ZpUwZA0l7OESlc6L5TCeXZZfWh+sAtvWUxMAXpepnhxB5ihG
qnMsZvmqsjHv8c6KWwD4zaCLiDxYFIsIWhmzxdH18z1e03zPNMOA8s5v4dQfe8504DuDCgqKMJBi
iiNEkaP4HE4WefD5a9PCfUbovNI8GUT18e22R1whPtd7KEMp6vtp/ldTVtuf9BIUc0beME3OR9ed
/+nMR56ey+k9eqNsh4itAOav8x4cu415SBeD6dNJzvtwY7yOdSVNQBjN3mCqzPmzHgTNFgYqifwY
gtMJscmOzwiJnIruu7UmfrlSxbjv6QCPNKsjfQBX4+KH9Qqq02it0ExT+dG7jAzjvigofmvzASra
WR8+NWggN6wpfi+MyTHLvxEwGAYMJhBR2rGFJrcRkaGcgWQAUBHDBAB6QA0JeAVIZz6aAc0Ac27w
UUY3J9/fQhDAIAcX+rp9KKxdA1Q4UqAnlVUksEDMu5x+E3VWJOzfYQck/kUf99cdO454blLzQ6Yw
fjoCCnBL7nK3M4tEno+j74JhXMHAUpcVpsmaOH3Y0+xX6BB6zfo+qEAALHBqj0ZU4gF+EfC9LzeS
6QqI2hlvTOzBP8KmSO4xPEC2PNuZN47QVgach8R1jiGcIFa49AXg8OrB0YXC0M+TCcBObZcR4gm/
3vzJ8yGKxwmnCOU7JxA5uyseoDf8zWYaZxmjztjSUv0InrZpUHCGOe/Qg1dZ2ZVo8dNuOYg+uwl7
j0gm4AgKrr/d/Bu0hJY1h3IBYgYxxrzFuIuvPxe7WV3iRzg+XoNOYzlMo5xW+CgT68AJBTP1+9mV
A/FG96GO1ICiYj6EUJogHczICKbmslUKMoZ4oahmAeWr8/GOAiG5I8zTjrmPvhsjfVAsoOUQdoPP
lYFQ5OFd8vKEqu/zp/G4y4TAVGxeq3P89B8RsnHO0VFljgam8iaQZCp+a5HU8XUJTekr4HTAVyxw
UotIQcZWPNw1jjq/zgD6tK3CzwAXPRbJGInJ39gtF3fvwV5+jUehtnmw59MhwXoRMu6gujeIY/V6
yCGBprdeFTOZxbij+2vC2mus3M92FDNG7x8HVus2K22h7AReieATFxb9oA9dy7AtpsZ5HcLINigR
gUKssT7O/Bd3U8U8kHk9J9NCooxSyPk5IqV/hRKA98Svjjd0PbTCO+AmOw810jg49VvEGCjqqezQ
5AYPrhoxJvZIzm1QTPQITxQ2I47f/cBiTtofLSzvRa4atz+IQeIusYy4UjQeIl7hHXiumkQitBdZ
PJUSAmxECBdbY+zCZKocJuthODgOD5fdBwKvi7VNhr2e2pHMq93rADF7XyJT8cdLkezIWBLYXUKD
k9IC/7PZNoCtYJmnX7Qez3/0AWQ0qH+GVOWOv4fEXFLeuDZwOwKpRSlP+rBwZZyBegElDMUTxcfF
/lgwPhB7OQUsOXu4M7IllBQAc+0qvLzUlfR52Y5Xwiqdb4DUBUVDmSDV9KsUnM7Da74UHh88lHwN
GlYeLvJtqrUXlgLeXs6mJ6aCPVElaD80ZB8apAr7o8EWbX4hJ7K5iMcuCfUQbAgRXdMli8UAxOaI
pQDgzj2pCeE1WCoi3JpnwFGExoGMJUw21FK0F2TKoOxhF/x7uvuSsnaqeldYmy8aBsrWVFmzLgiF
RLPD1+ciRoEniCM6JB+CaumB1Gqyu7swmqOjOB+BxP+oSgHEOX8S3nqK4B1R3TO8boFCU30jB58B
90G3uf9QPf59WLvfI4lc1IBdUG/p3f+ESogzDtsg8RvuG8ihsh8G5/fr77P/EB9Izj/N7oM7+95w
GjLfaTEKJFtHniZ+2tgeefflaHM7aJuK8TKcL0h/FEM9iNYLx2D6ciq3CTEGzs+2Fud+E5W+DBhL
PPdzWh23b++zKvzM59BFzwHmD6DMEBqSLmv7+N18gTGwgc6xMAhxMy/PIMJMiyJcwOiDGfgJBhGE
Ks5kjoeDb+YWOnxsDEdkBNjUlBSyD3j1wQJ6xiYw3NQibYFdCcfgLaBqZ12iOoD4HpkgsMJ5TC8B
/OioBs3PlA7FfG7H1iW+2s36yTIoqU05oDFU0Q3xyygr3mwBF16JAaAGJAbWtD0puwi60efTyF8c
il32c9DRxWiGGX9zSdsNnmT4f8lFqI/aZBRc05vPvhd23DQQkiOVT0AVf0+xr13SS1rHMogJK3k2
dpXVOGA29TQPbywuMPnozfJ889N6sWgsbrnTBUPkREyC5yijUi+sPTdflKd01Dm5+qCv8OgUrYKV
xHxGkJ/1CHmPzPGm5E6jpBG9HKcDy3uIkvnI/AyiSYm0Fkr1IWoCtjp05rrFOpI2aBc4TI9PY6kF
RMEQSs1WxH5Nl+npyPhY89IR9TRLB35Tsv+dhDQVOXeAs4Q2RLwuPMEQIQZPGKkUtEMRKZQJ53S8
yDGJdND6FU0pSfOCtPW5wzADdKg3ByDWvm80yjPK7wc9QeFc0gJhvgK7jbKNe3u2UeyZwxCm0sJR
wm/tFyStL6+71wJv5B3xGWoi5DLN4rW4SJvJMFae88EDL9qnMDuK2ot6Oo/XQxlUSlm/6nk1XjfR
81QmkN3QwDvla9wKcqDwQxs9CnwgQdqdX8A7pNnj4IEMdl1nZO4whY/xvabUwbCt8tyWSRq6LMAz
pCaUJj/FbdPw3HQqS/VMAX1Gavt8gGeiGlIk44mNr8fHAsOpHyXllAMbIHTe9McLJhMqph14BSN7
GZNK0w89/lxcf6+1iXybvAdasexjTQ4tdt6zkM3yd+8lez/6S4AIIE2OyzsHrDLVqNFo50PQTqQy
wFBka85ebJLsU2JKHOZRURGXLxN3GVVw+sBSMDHxvkELT6BtPDoRGNn7z5sN9zNtadnw4nGzEMdB
Ft6xRxMBx0M7vmCd9034CTmzRUyFvuG4pMjmiV4DTNXv5TMZb647dAesgV+gORAedH5cH0pHJlrB
SOqbBnhJhmSXEIoPD1yjfmSK+lG3uUVw6Y3BicpGRvc4/OPAuz2M0ezyi0+pTmXscD8sCLi9uE2f
qEyzXtQclHJ3YBqsb6jNLfxrg4yHYT2V6YQAJJKUsFSThEV99BatEVMhgd1xKfCjIacQetAZIQFf
6ylwProf6t5+bA54zf5Z4ajBLz8TfhOFvPi/CLJSvr04lZJxB7L4ue56yicuKRuwF5dRcVTw6CNt
743rL+uOIW4oYOrtiyEsq8lu9HQqZmzINn7PcWl8RGhehyZnwDTGQ7c7s5nM1BVAU/V73vaIfCZM
bMIkAqgP2E12sG4pCKBFkio3mE/5OvAhaUe/mdHCXB07qoj4fjqf6g0MMFztHWeGyT2bQFFiyxhO
h3P5FzEOm0ez4PGNOoMPOT7eFZd7qNCYsqL/Mk9+++/Kord47ShKBuQBcA93+lFZ18srWtoYsrgA
24sRMzWrm2o0e+QX3Giqpkx0FlM5VndUjq34S+6Osswu0fBhvyVDl8R6+OIApikiHfOXvvByeOHy
TO4EhUePMFsq85EzFLur/OCZGrfeUi8MZgQ6MWmceOK8fZMKdN2ocUtznpeElhg/zEuta6K4DDpI
Cq4Ku6FfAk68w+HDqEu0EwZUgLKGr0doS5yJZiIBRxKO/wcKfMH8VZopKYAlrLffn9HsSsWrTD8H
9aAfkSIR2AVQkvMRLIabT8THK1n+iCpyo5at4hXnKHw1a8G5PSYqh74zMzxMmDc0yFjr7sZdMkBd
ir9vch+K3m1M3AJxoviYL07P2K3RoekJSvfHilPhHuThVdaNfhq1HE6k1n5lWEy0xQeA5VIuvjp7
9pAAMcb3rd4SC+59uDaNOchv9vgmhsm2DCGkUssdFaLi9jre75SrDJAfKsjKJjdGAWbEbe6vE7dv
ZxlikPPiWUVKdxhnh8/j75rFZZbeh/PtqPUZ3k3i0KB2x4Sfk/5ygp4iTKsZTi+rJ5SgGopGgVkj
JGcKd20lQj8wGOHndsERALl4eZ5GDRf4NXmStHhf5D/9NdXeaV5u7u/0RpE08XrQJNSjlxUgbT2B
F/Iu5OBkmx7atTeJY9Y+RGiwOL5w6IztLkuXueqPTyxnFsPBmSf9gQ7H6IHXWGJeqJU/f86oa982
Vg1ZsZlmqiKhF+n1KjSbavIHTwQcL1MV+YOPl5S/UhOTinRI+RXEfaiTWnI7qguioAyNI3aCBR82
HhtdbVTO12pmA+cVMwImkRGwKkHjkrjOKJ2G2UhXAgnWL0bedM4Zc11p8yI4SjCZgtyvJNRmqP2M
dOA/bNmV0dYCO5lcDCa5gQlh6I69alWHl/2Frdwm8QqFGlN7zJp4FgAGBxOknTKLIZIRIt/iZwr8
bdQLrgev3tth/LM7ISGcKX++TLgfatJoNB9Sb5/DmmCYxs+4KKbNMyxHhwIeiBnD0ALo8GZD1ANi
qBjzYkz09haMywV5CggngPkreIe9J6PrQruNMo/9H/V0bzC87WINAx1+XYdg5b+mLz6H+CeC+Syk
ApTyl/2Ab9SgLO6hPhcTafAWo39DWIUQIme0UoEn2rokLyjKTfen2JfXP1EgimZbcZv0HMJ600hQ
UM5QvvJguBoXY8QSXQqSWSJsKJgYCcTgnxwE9Wy1zseT3SE6XJoiyIXMKV2oAe9JgICZTSgwtU6c
sRPm3BTGjUxQuqvtpUM/oCsAcOhPP5t238QKZhKyBOf1Elu5crrs1ANI1mOB6dnHfzur9zLiaYhI
qvYthPkteOPqAW+XIDmmkiVmPPVTAjpMKTxbFc9l3bsIS7lR98XLU+3T0O03CB9odfZwN9PD18r5
DnRglphSc0ddzqge+jRE50IQiXPtBnzX0iCRwrUTkm/mOfCVJ7RV3MzzdHa17n6bkOdqghoQEqBh
Y+TM5buIrTDM35KuKzPWRJWA32Hh4QclOVo8jEWQ40i9LVhZejr6MniWgSdPFeLXzmjrRjYE0/yz
Kew6RLQ6x4Rlj1H3PV1GbzAoh7kAAEVI/6Ykl/LGsFisG3iymCTVho90Ekw2csCsHaeG1uhOI390
Kqn1UWKeA93XTnerSM/7nHFRQwZO9QH+BjffNnFJkMCY4Uod/L3+SzDFhpAcm2M0ITonGE7fjphq
xfBOo7XkWZW8w5royOtqGDxszb8EZO8aXwLvqnBMdLwUUqV40pyhmwjn6bjnZ2I/LwR46AwdxLH+
gwhphhcgkWaXuZqwXQCVT4f05ELvxz7h053FWMXpNIdwjagLRukHBQt6uSWViPAxisYHudnY7BRz
vDsr0/tqPIe1Hy+JtPVu/+T6zNfCU8u7QppN7UwWTDSyBh7ZNfwOFApkoQi0i+P23+gCojtBYxhG
GpyTbIG030Ggh8q1JXZO8+qQ4hMC8AVmDAdHHMXp6g5nX4uNxj0z46djD/ksCM8J2G7TIn0ehwvZ
Yf4gfbZqAHZZcjTa4eENb6T4PJGm09hxWWQAAReoeOyQquOTIOaMbfASEnVuEHDtQpiGeMECMZUF
44WD0gN+syeppQo7FMeFXTkMtvcHZhOIeICe7Y6Nh9cfj0Jw2QmsFHU2w5Dowy1wTJ4TbnB+56ry
tXVpT6IBoUIThiGhhnHl6chiOxBLjP0w0Eh6E5CxnpL9GeAA8Xg9po33C/WOTFYQ8WfnP5LOq1lV
rFvDv8gqkeitZBBRzN5YpoURQZT06/uZu6u+s7tP77UMMJlzjDcNnslCsluOr4AcyUAXqxT0aoXh
AYco2c8EZzwQNaJcQTkM7g1KePOkcf9wCxFnLZ7TdmJcfpP7tP5rURW+yMd6YkX+kVJDoz+RzsId
rBFM8wrLMJ0DBqcsj2sgtjmZqW1P72lrYQq/Q54CGeEV4BQoGHxueSQKBolwDq6kArbcrP6i9ZAv
weyRzmn94twtuIJt+ETWD9gT5heUa+cbU37kE7KFfFGhURTaim6qTbRkSEwifjbkHBpb9C98zJ/L
HgzMnaBU/awl6pQVL02NpFy3IdFP6IGYxcIdmKMXYl8hjQD8DMb1MYfSNle4aXFuZVjpxWIQI9RE
5l49qSGcJJAk+Flu7/7YXYqYSW/zPjOx9i66dwldXuroW7QiLoa78K+d3RwKkIDPsO3Ra+aQaHsx
GYv5nuR2z2V0uNWintDUgeL9yIIrbZ51riLdL09jSKRJQEqK8wSNwdwAUlsyHJS4TPKYGXDFq/PQ
kzbGcYAO65+kBIWEj0fD0kKyPHFWPRctQTE4FMNPkC/J5nbYlYhGAfUDom3N1fCio96mpLbJmjRr
j8BLfPTylMlbHooBpj1VY5qukTI2uJcZLC/qfNbVd/fZ4cvAviWNjzrpI1zkpcEjpLnpBJQUJQ8m
IWQ0Y4hW0mtvND/syGLdsCRHn4COjH5cdshN4ZszN9m7BpqTmnfvHtId2lXCrrt8zp4cflQiIBo5
7PhwzOQtBs5Abfwbm0IU5Vx4j4YWdzNoPdRQAfGa7n2Wca7knLjpiow1Tn6OC9b7l4efTjBHraAy
Lm9ClcmnyWxqazHRjBhgFYM7Q6cAO2ny7RUWT6dGSYr3BRlKy8Sp/Y6XAGYRQ94EfgT9J9wVIp3G
VHHRM1DdBZOiTYGA8kjUceW1DGOqWOuHT2afP4j7wteBt+YDFN7g9rqF3/Fg+cX7U3kVSVOAqtGx
g7iF0DmgohHufMoUPALWz3qGfV+JJZeZXcELa+CDB7gKCdyxUSkcKph3HbacJIAVTeCLcN9dfrwb
I1JuKNkBTWiS6KooMp8MysPVkI6UZTqrbNrmTPAjfPab/13JQeuc0tGCvBLQKsE3Y0sHgrmNEp8e
eRQVowXIM1jWUbGPGUb+BxcF0e3vAp72T6taM1zCe22uK6ixj9dNbkH/cnN1tzqkRN7IJFwlQwhS
umh6xYXMTF0sFilA3ndPO9x50ixdvOm3Z8r052BQmxi+QQrNdaRsjM11knm/ZUrxNQPitV64NW9g
qSqEHiXAkV4MSFGoER7BnbFtPMBRGgzR9BKpYhkWrCpXlYSWMCPCB5Juk1762/t670tURwT+oOQW
HTRBU1iCkd1fwa1fSxF3BD8ZykD34FqT9vI0BDWmjXPSxifa9gZxtWlAv3Y1mvx1dSRB97a9XXpr
xVf89+x96cefv+yonZVLMx9+weQHi9tSWdzBJ04DsCiWJNftqBUj8oho75Xc6T3M6gpD9jzp3jAs
N9nBGLdLMABBjl7Xz0ONPoQSKrMChTvi3UK6qGbPjHWzIyChMguQtqEpcWcv0IDPcIB4A6tJT0AY
NOSEdRFGtv2qNroVPvzt8glbOj5r+GJ9mDWsZWkaPJU8amIZWXSl6WB0BSeH8wXGRVIDJv33BeAE
IGBUAvkZ52zNK9zZSVXnitQf5A50c4+v1EKb8i5MjZTTq/XjCfuZJe4TnncoF0hA5itY9Hh78KaH
1YPDweWALABnDA6FIiDwdXwLRVZB/c8co5kyt1MDCUfX0cxKZvGlJsEySMwYwIBXbPGd92McMbjM
Y8BEZStPlDPIP5lcKMgoi9MZjwNXHZoBmRTSe9x9qfgL/O3Grr3sRTrN/S8nvHcLMsKdOf8gJgjz
W8khYRCIEwgcmzwQG4mKmzkEowzHOget2Z93+uiNmxZ1KL1wg6zOROKurIAOSj5Laj5PnznYF3gA
lAeZRwoA19viUYCS1x/ma8fEQd4AZIfwotTcL3hwaPoF+kAMJYYgPO/FqLes8dsO4GYc/Y28juAW
+0vnl5nq35AQNZ0J2KM7syrZdZFKMTIMaesxRTmDKgORE7vIWMYdgxwF4GV73QygX6nCjdGHgpGH
PkkWizhewCOPICgSYQpv2AogTn6WLNHBWyVzFtn2aco7UxtYAtkhwRfQ1nANyWqYeYhZ9U6ikKPw
55Q0GaCJ/Z0xGyQ1RGltCzDkYXMtYI31f4jSC3LNEKarigkc5MvvMGTrJBC1oyHxvqRFEFNM34Yk
HnfZv9SCXOSTX8mJu1tvCnzisSgt2Zuwx8CTILgnOZypnT3ijdCDOiTiVeRGM0njn84aKTiaug9h
9iTWEG9AKIUFOHMD9idYlRk0BfMVSAQXQVuAn3SUJJcnV3qSP51J1rpm5zwND6sGngIrFVm0KNPf
4VexkJ0SVn89A+6hqRzwiqdqIWAhbfRjpzgOLhLP2EU1GM5rStRmUA78KMX0P6RJo1Y5NvOBX617
6/6KffzN44EQNB3VRyNsYhSG1QJLuox9u8FwLy3uWySMKLbyGDzsDdxERbtgofYvBasGaPLCAuyO
cgAdk5WmeuSbsrDaZTt9bsH4eFSE7DAXKgK+OPnCXQishceZGEEgJ5DVs/Qw85+QXgEL52B0/L9/
gxO8/FMoq4CQSN/iZT+l2fHr7eiNrhDQfFtxPzBf05lSIjzBHEfN8brqJXLUciOGYLbMn4H8NyV6
SYRFhZnvxbOM1ZZHkXXDpvgPgFX+UPUiJkBGgG6XhCkkp2Ak/DQgNN//ZghzWImzhB2ORPC1yK64
Wv0/Kjb5+EHCeR6UI7VnphTQzPPomx9jVDOE/WFLC6F/ZPwD3ljSYEI+YQwcn7FYUCBjbKQHa0TI
2CPhuexYUugHG/M5Rxqsn/tgvqAkPsqHD6MOHG4jRRFCTP7XTP+9P79KMumBC8m/KReA+OcZGBp9
IdqJ3NIKtlKReIKps17hsGJz5ksZByBwKLLqvMextR7GzQKrPQjTkhv8WOo7ti52+uxc7wbbdCGQ
fJByyQRqznm05gjEAEQXgrNHB3WWI/5tsCpO3ex36G1kwA6UzQg7cCdiI12ybXyP3FeJ3wXPu3A8
ZBzCq3bJnnk9PQ/DiMGzXHTEhit1uT+BdLPe2jN1hMTByKZHxt+BjYWDCumYHMI3b6q1ts3+EO9I
2DDJM+fKc9h1Iq8N0l07dBuew+GGXbRM0cGmR5XRO58z6SdEv60hXkCYNqCo7ILMHG5hcDiM2L+e
G2P5Q3dTgcYmvb8HDPKYj12t73/XTbFkL3ssuUccgt9jAXRuiL2Tq/U9Y2GFb37sUD0EHYnufxRw
HLqsQsExoD5a3c9c4OsGO0Y3EIgnv8Gh+mNmD7NVD/XV7uNlg4spuEsmT+ebSRqSqRM8Tf/FSm9N
VrVCAGFt8g/rx0nzcL74MyWioS2dL/8ef/JAbsdKs9DbcbtSvg4XhGftQUYV14FNo3NeT1vZFkvh
uDt+p8MJzAjjC2M8v3WkLfguJIQTgbbrf5OalRD3Qvr9cRrLvrypDwYZ/mukOniOnj7yNDK66y3q
hs0+0FZkGCGtqUeI0cjN5xGCWMewhtGc/UsVQz4+yOPxcqhIRy6DRHgQJIs7haYcUXZ3M4dYWVBU
RlA6PDZwAGwcaL8OrJXqOHC0sTg011nMZcU7ihpF57gYswKEw7OYwFV959eN+BTX0X3DouHc7JLf
jOe+OyKx6xHBz6HBJDjuCMsYMkSkuvNzfynnAs/Bhv/G0kuRz7O7DoVfS7sMsXYhNDuUuy7ubTQy
Fd7mnTJexG1wa3iYnwOTHfdX2x1mQ4NB52j3pziefOQ1x2z9woS4fDCqW5hb2O722CqJ+9lhguPo
npAVToGwZfPmpVjAVzrjgGOLTwybdC1s9tIPZnZQMMbdwy+xihf3uSzMwqS+LfmWJYt5CxK8MbZq
oo2rIPPaqbF975BzrYy/d7K3SqwPuNRfExFAOLvhUscMeWjGgr1Blwb1sC4mvbV6FDrMI2UK66C4
ZNM9oxI+M4M8TU6DwWqQfMbfRcHawA7CaQXAb/YIgwXAjweogKf04BM+xeSedIF0wCy52W9xzcav
SNsi9qFYX12Jb4yzuTTLj88JeeywyMdcnEyXNu6P5YAxzfZnckVjLTqeJiHbEkwfGvTz+/uw2S+l
CZzDxyvH/SknfHZzqAyaHgGCRK/2Nu2yGb9p0sIW5U3fJ8aW3CSVxpEfIsKJ7yT9GMf+iqTgdaoC
uJnexxx8TZJYd+Abqm2c9OgxRQ3FXtH3BwsULoGCROKGAAAcAsE1fMfANhaMhID1SDJYfzyVGAn6
E/pDnWumEs5COg9pPndXsdrx9yiP37v3RbXBbXuust5vnvgv4Kobjw37ZlIqxAaR06dbIB9VG5Nz
TsXS65lcS0LER+34HnbLBrzM+9oaEXYZed3Zsrl8LvmunGveFdSkSrLZPXyf1ctnsgeIxt0I9sb8
sDkLCUGeHAGx0tN8vGKausXsO2fVON8kZdSD/7VbvhVJTp5sCxRj4LA5ByR0WLepGqQA8koIXg2f
LVIG9r4yoldG/kSJ4lATfF2DMDpkjOHVo+RaS2sGbrkUgtf5b9b4JVN2KIuQHxQrFYkznUWHGqix
ODERXeA/GbE7yxGOp1EtHPFcbF4GLYN8RDT277ZcQSaqyRCylEedxzRDAmQzlMwL0PdxAS5InMaX
hpskkm1UhE/FROqFn5An89pZcGI04AeNEXX2b5fOhESCY7h0lJB6kCfRruLsQ4ahr75mHz1A/Ebg
G4tbDZ8h7Q5MVpDbr90DcQ+SMSH3XtODybmNQhAxsx5w/ywlZNyH93DbxqdCQWfsUhNz6F6P8qVJ
eM40C/JWXQ/Nz+QR8ygUgAiL0i/O2uhDsAv6qpmOFDDzar8hntLUIxSgGKy3X1oLpjbZj3Nxvi1v
7lP1KC0wHCCLEnpZVB1n/Y1Nkwc9Rxd4TYX+JDCAMr4m2myqLv+x0O1it9+mnP4acU7GY2JYpf+6
VBCTivM97FkQz6S/ffecBxUBusOxMhxVu/Y02FA89wHaWCWoRKifdVs8NUQxCG0QC51zlQ7vTkmH
hI5/8JBWR2WKT99twu9xmKSNXaEluDyBTFcAmJR0aNtIFSRgAJP/lJvw2An7vIhoRr6RAawLCE1f
F38dahWcBHRZ10Xu3lbD03sCIteMCP6tHYm+iSldKGR2A7xY2MYwxz8Cdkvh1xUSYea9H5QVbiee
SnZ6cqC/ZxpfhzOMrDW3Jpn8HbLN3lbI+HjYGR62U+0GOXBx2YdqYPjDUMX9+4u+c8Wq4wJt37+s
UN7ms9bDGxlGFHnIvH4RkZ+OdCwj1S4d5pskjwBDiAOOMymjgkyCGswh9RlV4xURHi2LHdn5a6L9
aOD9YvXQ7NQIWScKlQKVEA8vP7TOR4MR+oSM9QI9NyoW6vIV373CIVTp77lSMLXM0nG1LiIN+Dwm
mHay/9Osclw7xA0TPkFodTH7RXWkBnfIfqp8uhkMeF7vyDLCB+CWCaPmd0ieUIsNmB/SczUyNoFQ
8NAkatJ3Pt7eB6s0H34V3kyCVP9EjFd/hZBy1gXlVLzPb5bHr5luDl1WV9hM5MN3VS4o8NJz/wbh
dZ/8/C6oOaN6B2QWFm4dcMPbouU6GNZ2P+epDQASOIKH5Cq2ceHfpi/hlxlnvClorXX17l5+uPnI
LQh9RNZI0reNlJrwrWWf3KPPnMsKEccDPQfZhJXpQU2gMSL1Hs59xASyWJhFfjgffrtqXiE9vsYN
wNc9RpE6kglx4TaO717lZsF7WlrZfO8Q+us9J6lPvfGIbv/YRZUrfnWEKId3t367fDugBgkof8IO
6OwJvEcp/kDaxL033xF2mqRcynG9lMNujPZtXrrXE1uffOw4CvDbj9EM8EDf2TYuE/Ji/dqR4X/e
4GMyu9Rtwd47Q9liSibj9CymGTqvGfEwLCiYY5K7vl4bCwUc7maYuBcJHqAtPrnWbv0bGXPE1aRE
trOBmA3wRZeFu2N0jzuXkUaejGqJv3bIvApTWE0S+0Crnsd+XDr6rGdLTDdShPQEQ99MJLBUo87M
D2y1YQdChdXFev2JqsVMo88RBAMJQyowo5urumgD5n2rxnxCyolLMzbTnTTgWPLgobyWv7laRG+A
IPfHeXJdZd6JSmTvFICDFVgoXoMLsXUToU2vE7RAXh4P18TVoSAUE9bfpHgpK2lR47JSAXgeIUlc
wMWpV+72QPF4yBY1Kr3azbdaYMy41AdAeWLwURNgkqEkD1+Epwn+syCq4xG+vFXKAUVRDNhgV6xV
NGWgfqC0eEfAJAmCu1pk/pgNAOeeCFKRI9BGv2S/ZX63yMZBrMu8H3WqomnV8cbgLYDqB/YN0YTC
AaJStG4hCXbWHmvGwyUah7dJoTOQdjrEYpNSg7IUpSkKUd5aJs+iHF0gDO3twCEDkqgLkF9TTL1i
1sOI4cahZDNwy6In5Z+lxehaq7T6/riBcMFWQC5s37vb7PU9t3QqjwYPcB67lIOaynyQkoGAyyPA
Ex+F4SuOy8K0ODidZmLAM+7Z33JeWHcHMO3MfEOGl9ljMpBt0A/r59xDXpGcjK9d4qdixobNf7Xk
gHoueU1rtkPt1AXQErwsZY75cwZW66jBz5dnD590fBaCZILiYXq4T5rDwweO81/4Kp5Wbnc20ib0
jLiLTdlcM4ADeSMjcxA/IocMLz3CgPBhcB30oCR3p3YUq7GHrH4DFPoWfL2PPTTFssuFppvygRxL
fxicCnYw2RvaF/bZu2dgXdAcNkSu1nsM8x0Tl8c3vbnTq1etal8OtHk2qgjDM5xqknuvSxbz8E81
58kVpYKEf6s8xS8cI07NYvxavH0JDqwXaRwlU5TQ4YBRCDezneih4Qs59N3RRorzcD9zpI12YTXc
FJAsqjWE2cCXgLAA5h1kc7dIuajEbvCds7nwNz3jE/uBjV/NvEUvvyI3jbvv8pj6sjcApgOdXOP6
w+4D+qESEFf5qPcZzVHOEIlaPXf6Cu7cc3YYdMgKv13u3ohEMReHVOzzE/lSyCKxCXsNN2Fo92bQ
Aw5KOVNi4VH1IElVWLovlhy4UYiiDboIhsEEcCGMHvOof4vYosinqXe9Yx0pyFN/EagTywxtixAv
v2BspTGxa+xBeGscDOxYxuodADxxPmBObKPJb0E0iisv14Mlpg2ekBe+PGJEWJx9Bze++Zxw6uF9
qLiNp3UzyVFR1q5BmLHB0/D0arppt6+x8m6n/Zw9zyMQwGzouYj5ce4TPMpmOzY2gJMxW5MwAKDE
libfCV+SZ/fB5t1A3eCj2ehoU/TV74zVjItJ7oirm3ueHm6WmS4J+xvpSEEIFiH/WNu8t1cOxGmx
uzqQOEHpGFz2NLgtSdBb7imtKZ+RlzlGeF+p3D2VUrL1q1kfyTXZLgRefe2fjyYpbkxNeCAjrHWe
ZqGLJe0rp0pjm4J5GVDmIRFBah3uN31iNHja+/41LqPmCIz+XXP+nigMxsih3F4wSac6Pc9rvGfJ
D4NeoFPd95I+m8DinnXOnZsDPJd9gc2g88lbVZ+q80NuEObBNaXnM3h/upMbXL1h5yfSJL0r7QFF
ukf8NBQ145XQQLSUdyAGx8fxHg1YHrQdn5v5pQ5lcAyQ/iZbGUJs8L30j/yg6mtLfXqDi68X77P4
OptqhXKLzvA97c1Khw5qTpq3T9xq76xMVJ8+dEq2Aty9bqWQdkI5IpuX2nXVP94mawD3XSDv92A0
qRgL8rEKIsdaJ8UYjing43z3+LtMFTmGssmRCiFjYVohdPcr2o8L7lCu0TzhFBQ4vmLXq/yMRR0A
bh9Qcq2/dhc8zt1ff/NM7qtBPAwkjnJposX9LXq21ybDbUk8EZDRqpu0ce4BdgFGkHyaGOO+9fDF
VvljGSubm/sKhpOS4CLVvnKLmtlrKVYNpqqzJg7h+4n2JQRloiXzAR34uR/PH5QbgaH7LZWdTXQD
7RkNFuUCfbM3dJmqOIFlKhfaCawUFxSY7A/n51Jas/uz3eBtnHzjBwf23fvM2GNB1saSzbkxbmbq
RJ7sfaL4MDAw/cOu2GTwt5s6VnKscUNW58BqojKu2LTDjIAGEvC9It4n8NFXu0ehjXAX0Jl5TbVZ
ocnh37H+PDbSY/a6T3XZL/TxB1RXZaYxlf7byz7z8rMDBYYeqhCWkPGZMRTGeSCfYkYqV4Odoab8
DVQ1qlB7MqgRgyjM1ttP66j9WaBHCpQ6NF5zrJfVFAozRRdEGjkNXUI46QHHFc/pC2IUmgt/gnBy
4Mll/76z4d3IVhF+GnHmx3ghLyg9aaeLx1Qx7OvHbRCF7Qi2y6f5Gvkj+gz45dp/PVzqF1gUvrXx
8fr8PiQb/YAUGUNXZvVymHX2/mpXYF4JC/HHOfi0vn8lOeawR2g3/ujIeTBYrnsUYwfIrW8nUMLq
ZfX4AixfJIsnjYhf2gKWOphh7n6pN39RJvupPr5JYX6Lb2lQfGMuVyfZJf4xNXq240ftDaHcc7Tc
FDjlvGpWT1ohqFTV7XNalGv5G9ba+iaHKZa3IqjbWfo5dEBQM5RuICMI5sgvf2NNeJMXLnQaQF5n
pi6u+eLtksErBHPfkm59jWGCgIwAVyDV9NsIHxNxQHDTIcYAqqneRJ/cIapG+kTcqjjdIcHnuB46
5B1iRvrtpLtzVc0+eDoBMAC/GDcPdTcCuwbOxvDJ5OdFmsgWA1nWOXJzJFoJ7CVDN2DywP/w1m5J
x+YqkQuT/hGgjBdpo+36f8YuPZChg3KRMR14CFFT1yuJgQokeR+u21dSuJCx5AqitxNYNy/WkpCZ
IgA0TMbuFJ2NOb/GpdqZ7wMSWo20L9SobCwi/y6Sp4WHpOZO/iNcDKgxWgKoPoI/ESaQpCCRYlP+
kXSj4AEh04FBSN2oxkV1/EFjbIdTGJr5FybfVsYDzJK0ipXbmMr8eafRUMjjJELlS71gYWzCtiWR
8SC8LprZ+AjBZa85p5kFsQHuiXhf3aDv7xBX0GINxexdBYHGjFHoTIRI1wNIO2SQ1TY9Sku5GHUU
cDv28SEpbLyHkWQbmTBa0PL5ndRUyALtXN0FeKKu86loA0nuxNzkwWO+NfBn+86RRabd7PUHNY6j
F20ra4DIChEYXltc8H851MS9ASX8deCZYKDdCNmNAbFVQZAZibQlMD5M8XEvhxCLnBqX4SLbcKcg
sMCBrri30fTTuk2rWHBaN/NaWmiweec+zBFojY/tbDgc3Qckc1jQPaiaGI8Cl8Pcazx9kERMcaGx
Q8NHWBTRtSWTixSTcgZ+WHJqBFvlARS4PXBvcXgCW4vwGnooUoNUxtwyuuwDDnt87u6gtZcfJSQi
aWPUh2sjWoxcJCAgaDRE3bubUzDp62Pt4HutDbi4qYp3HRMK6hjBc8F8wbhkeKPswGx/kPvwOpUY
PpFt60T4vXvCToTDnpFyfyh05cXPg/wOrvjxmTgRGAwbMxng8yMBWLGhlERcCul5ZEiaLUga+uvp
w/qtv5vh4rXWyLA22/VrPjjR8Ht7Tin7Gj4W+ziXXIA9FW7LfNrXAEMJlNJ+9HD++IrWUxx2PkJ/
W4vBKszrAaV1Yz9XOuJDdNCbXtR3rsig+usSr4QYi3IHv/mXN0XQLXeD/xFIyWKESOdvmYQxzZcE
JJGs1LpER+N/FdJNwHXaMDJwot+RHKV2jY6LzoJt0O6PAu9BmTywPtQYRpghmLvaLrc9RGDmPCwh
xyzX6rkM+sQv1cF9WZMFVbcmuSueCBGR8IL+i6q094k07Y3lBT5Z6soeobSSxY5Y4qFbCSCqs5hz
yh3D14vWbPz2mpgQ3kBBB8l4V0uJZP95ecXZ8jYfHPcTpgyjLcN+h7TDIY3cjkDPEKpmM/ERa4+w
joSgI1h28h8wzsVSQkgIUyqIonOxFZDNKKx9yMHwAklkM/Z5LWH+RZ6L8zzzzyK+UV2IclkM50oj
GZQfGgOdVx8xjUgavjstXa3IRtEAA0h1x2uJE4LawTmKDOf7VGTQVCfN1hGOMNGEkSSjVb5EYk2G
wnD0noOF8s96J2CJKy2hjlSVYyz4XCrCgmE+yNX8RQoOecxo7DjCKAVjJ/B5puViEGGvXr93D+ai
qEB1NCS0cXEvoeDwVI+BEcQzUjjQmYo1lgWZDSv9zwQGCEW5GOigHpWLrJU6x+aT9xIJchNHedxO
eJ6dBZoHGklERkzrZfSands1rUBLd7rG5UhTiB01UqZ6NHSvK52sB5FWRySpCyo75bbxZjITPAoX
2lKxCvNLP0ah7yKnt9/jn48mpl58EvB6r5oMxtmhHHNK/54QwWb+tlTQZCEOxpFO9bQnIZhhmNi9
b0EKQpp0J+T9yLRygJUn45vetKCE52L9pPLnWnUgV4iH0WfRwzJoDemYq49QhBLK+3WEmFkhT1CI
qG78HAkL4BQU1CbuSjRkOgmaAv84M2sGdbgY9GJQvexWTEDxFkL3R9qCyT4JlkDEH/k5CQPamOXR
sJ71f78xpFTWWdTsNQigJC4A2wFYErQE2MIQzIGhiiaB7+4YDNemPeZGAQqi+uH5M/h5Ph5/EipK
qjweRIRmD3xqwh9XIpSV6CXBxsEBCiJ6ZWATfIMOaRtTGs+I8FqwpooUFA5/iWtBIZaQoMsbVIAl
pOnynUWHyLQXB7UVsu4bzkDJeayIOxiVK5AboR9mHIDIp6LFZYpN55CGy6XCCAtRSN9EdiafSNhU
iXvH0ikQs+5lDuRZD8074RrStIYQ0Zw+unMSaxNI9UE6G5be50P6ty7J1v3M7Ig0rD5RRuVvZOVI
Lhac8akUkW2zl9wXAd4UY8zxLf1b6fAv/841zhmd5PoHl1ULs3eM2GBIDD8Tj6ulGqNjwvMmgVRi
a2A2OS37rIYhwKsWStP+8btU8RqNUrz7jziNUS+Te/jCR9FbdBE8qZMta2TGQtHMwCDmD7Kvx70t
kbjr37q32KPKhEXZXnfPmeTL58Zpph3gVzdP5+2xPvamgMZUCOhg6aCgwbbZBektEcKxIvKUQLNw
zhLzYiRYEfxbmI8xtjxi7Ziz5M322C0rvDrzD+nSbUJUHljxd/S8ULHAD56U2Z50sWwsAd32J4xl
Y6N9E8Q12HEwec2U7Gqy7u5jMqc7CCytsPkYyoRSWvLfSbfo1lDIHFboRhPE+2skM2hwSaYLZcLh
hdny6X4jfiefITBFQ/qJeuh5YanQbvY9hh+FjLxEEoy8MVJoQwwnnxUYlRkA6j/wdLzW+4mEiFva
0j0y7AkHxXOJfSVK45+HATNR+eQyg/iEIcHwqugbDdZ5xAhvAnNSFK5KWMwzhLpw3GReStY5Y0vW
Rz1ikG9W8HHvNmmvIV4B2ZrdEd1SOgH3EYlpP2iTrjPtn6lFaDQpyJwr6nMt7MG8zup5Gb+QxeNt
EAcoKPzs5WS7e4CMjkh/FsRUOTB3gS+qeJgF4g/6cb4qanRG3nByim2gCFLrxauSYwhs8RUK6X+T
o2Y6WzXnunVdsomTtc/bIw/HQGY1WLzLWb3DF89TrVERd54xJUpG5FRiKKEiIoWLFyNlCsviCYkM
OQFk64ZTZTGYgnNzeDYUsmLjBQXyKXrG/R0THmfoF4mhQojPxEY4lmSwGm7UsL88fYVtEnwBil/k
P8a3hBk//mNpTO/sUow9ip7MWMp8RjOsFXxUpChv0JR9Fi/yNL5zOBSMd79JNkVd7HHx2NIrxjRR
N7HLDjHLw8w4H3sQMyoUCoGjmLNNww4AN0fscRcIXgMkk51UpjK1i42OcLlImDg+fbvTDnTx7uCb
Bi5n1wYoIh8PpAvZ92w44ZxgiyFgYD10GGceKxhEP4uWLcJPL9d1Q/WyVUOHjzrpR7+lFD5mn/UH
U7sRDQgOfzE6Ifd4mTF2oZEa6ZOFtE53wzUTIGrg8RdE8HNK4t6s49xCZbFsNsLLxEQx/OJ7F88D
kDW7w7oWeNFokBALyLiGQcBMAg9Gy+v9m8RCW3TkHCQ8VY/fVEwKOmgVHX96GZBsIBojORY1h2q9
2GugKWzGrTgdCQbiCBG7ODFvbKs6jVAW1+JolmABCj48+llM3MLSRSzGtgkEAsguDNzKoLiRMdVA
TQ6kkgJvpMwVqWwNeAPw0P4tv8zAaJAel+Tn7KefI0zHsQlfLtXCqNjAucIrTtU1fkHAjURHFsbc
oIiTFZQXvBJQFg3a/wc88AEmcUKXGKDd8XIYsplgWvPl0oT5qvxteuniJ4Orfuzob4I8auBf/OUM
eJmQEwSnfY8JZeGaoCMkvqIlMBsacFquSUDjyOH743qFFiRMgBQK0CmCnl6zhpIOJamKdv3tyfFz
2vO6+AW3yfjRCTkoaxSno35CTCZOEyhMtsSGIgolsJk6V5+jYFpCmLVbWoMJI8HIhjgiZADAFdoA
YEdOxY4RoIywow7jmvoCh4DlW9ZMBQD95mcQh5WRMe3cjlVwn77QntSmEaBBT14JOeJTMfYC9QLR
uLekdQF8BAt/UKgWivBK/mC5KyLYBfPmo4vB/HWqvHz94MnpTbD3vpY89fYOKgu7PuUpyWyEX8Rl
wvjPOZfG/TIelt0F5XhDYFK2ZCplwKSQI0xhyBKi6WCKEMSaiEHBeuPwJLG+P84dniYHW4NwmqiM
isXdxGxbsVGx5h4eSiMBVfN/e+aW9IQMm6b2yphPrJvM2URDjoZZ6LXJYcUMG+5Y7eCP0uLLPt8j
t+iRIEcSwWTtX7t6h9eoXTG0+gxUSidQJDeME4KZzdcisA/77vGDSJsFSCgfiwKbVuoVCfNWMCtS
29JhY2ByP6TDMpiHeLjK+vHwkbIVFCAVIq/ggTfl6m7IhQcOxID5L26ZZCYKOTJDoq+F6GCMl5In
m1k+kE+wc2xhEOCuzsDY71xDT3bU1995DR4NfMywBcO/xzyKRD2oMOUMfIwaUpPLgHFPkXpGlocN
4kbq/NdhwjMjd4WK/RFz2GMbEROP31Au6B08zlobSSkXVky+5SzwhLNI97/unoFK8gi1pX2PBPT+
DmGIMB/uzXzJsiaRkrSZiQguBgoiSkKUdbicOE/wCxLaSlnBzGD8BRx7bD9CBU25Q2aB6ok0xL6L
Gp+VTAXH7Au4cDTDYgReznWAUmOZPVxsEPCukt0He7+SdcCjxUrMHCa4enTgSQcfZDi1JUHIs4uY
VAuwjAx8YHqOAh3wGw9oNd9jtngnR7kCeQNgt4eKAKiktKanYnpVChcu+DNaGQeulA/NLeP9Wawj
pJHseFefr4nAZhC/x4hM4Y9KIPJScFI2FMIUtxk8GTS3MEzAkfMKwZuatzER4HPYMpqUIuItGC+M
2iqTv5GAeAZ1McGG1L7bAb0KEU80C5WYSc1hRew4Q83tT3idD6MP6pe7V1sfDq7Rz0EKPULhQngE
MzCYivVwc2YWk/kExZF5BwRhqFcEas90Vgb/UX8HMCjIBAhRMam5yW6ifudKYVFgtJAGB56RVMMy
tUjiINeCpUDNTzVAI8cuQHpRxTWD4GRbFXOgmJUBnZraBRazc/fvEglSG20p+5PAml8uYCgFP4M0
uFwiZ6MwOWfuMCVU+ewqooN7ROlYBDF8MK2hN+Hv5YREDwhaGlNOmg+lpWRJpzYYzm/M9BEmVFJb
6ZlpWUOaTgtWgaKpBnoQJlVyYVmCPI5O6gzwlKVOHq1wznADB/BLJLUEIH7Rc/2KZPQQPGzmi5gQ
1VbpwWSKHJmlCdhtLn7kIpL5QbH0cnVSOtgAfDIeRbdA45+dsMEy/vLKSgGGtLQIf9ISny4yiHwO
wcQyxUSwQ6cwfs/YQLAu0zZiQet7r/nPMvzn/LeFi/JTHyHWbZytHmN9mY4fPtIvOdjP+84Pkc8A
+c+eeDFXxgLb8lMgxd+wWZeIztHDtiLtgJMRKq9hIGyQ4gK6uz3Zuw/soUrA4a9Z3PLkjXuhXWRM
HsN6MXTkgd1Swz9DNSetJ/uFhTrX4WwQ8JXuh9mVC0BUIRiGH+WwALAHbkDvvEhJEwKLQ3na2D3U
Lw1X48UcEay6OWiq0C+DvGZ98R9bVEwUAmSotpYuJJ9WTswoA7T8/gqlzvtPDAT9jpUVO++KbfEg
xcVEPjKLY4xSCMxOX9cRqp0bo/zgs3SnZtXBiqZOzU0lhiIVGQL82fyT8PPn620f+xrIoItBSVlh
/uHzGmQUn3G0GDeTX0JAezOsnD87IRfaAxWBBKOQTSkGkLG+LEz/+fQDMcamB9zIQwZORGfV+gqh
BmjYqzFw9beIda7/sCcUm/NPaRnwR3KQ7jFx4mqpGlgEPBlNBf7HG0DcdEh88Slcf5v3ZzVAJnt1
n9jHSAtpOyZiEK1Iui6WcJ5I4soZCnHH9YsaljpXxAPST75W6UGU/cjEKeteoz9GBNL4A8Hw/Ijn
ioxYckPrQFgp2GGp3M4M9ESOS2SPhXC2Rfv0C39rQoRXJFwsCiAq9qVLdQGXvIqiABMMzgqSlIGS
aJjesL8Zs1YxMwca8xSEfRuMS4SJa0mFmY/oZwxhnMRwearVxRukyNRWxNx7yz7yVSUikM55xT0y
fvH2o7URnkbxG//RdF5bimpbGH4ixlBRwFuiIkoQEb1xFAbEnNPT729q7+Op3h2qFBYrzPCHCyka
2mB/r5y65BAheOIp0rXNCMnMwSdVg+f0NtQRPZjsitZA95oQYeG3239aRGNI2mePDJhRB2QwnU8F
c586MJMXJjrE0Szqtl9Ft+yB9jkqd3k9q/w1UNMybeTYy3RotfReGeJqS0rEOthtRxvOwjvreec2
0japWHuMFy61icprpEZozDfJOdrL+xPY4X/oNty7fRqDy4mZ5tjHqMGlqIGT3JImYMduYEj3nGxB
UqJu6bR9+srkHxWGraAA8LFzwPIh/TMyJDekE2fQKUefQ6ryn84DMbs6PSZiWWruAEjZ64O9j/du
R4OmIb6tTRC8t/HbVWgZ1pkiomC45xQikTWxKO7suyc+Fy0OdYD0OPWsA15cgr0Q7cq2RSel1UcD
gZu+OS+EjbBKG0Fr8Md7SpoK+CdQp+bGp5zOdXB59BXq+Nmg52QCR8TK6FEQG3JUsap6rZ7ggWEg
+VwMVktAYCjnGTaQ2VKa4g5I3Y+HFIHYGE0bYlU4i+odKTMhLpEYVs5OCvKCxWqdxRvZDDfEklg1
Am8RNj7lYHo5KMMQFElci6hwwZHojHHY45/Y7wlctn45FX1NMpcYFsvWY3fdItNHu48A7hAi/odS
1NqNBCY2mR+915gNheMX7ViIeLxJb0lo3ZdaFdLioElAk1FFfvT/ItoLvAf9Nec2VgYPzmU4jDjJ
YFbUQb7SpQkHTvfmT1DM8a7dE5PlSbiyW9FwZ6oexVY6Vn3d0fvnYMw7kfV/aL0y0xhnZFwduAn0
E879tlWLsPPqI7T0/fs2s1CxtsFucOy2HCDoM5BVPr8z9WmZ1uyGu0lugG5IPW0Stmm6TMPlfDz2
0VhiTt1M8FLw9NF/cNvLJz6LiL+A8mmOoV1HrRFovwZODENKSHPNrUMYofk0Q+OSowWakKVPq3Tz
dyFlQnhiqpV2E/HyHPXXJo0C4ifrOleqsaai5P7oyH9K0D4z1KpagxuFZ+mRiGG9YcMAApaCvwoE
kGd8AB176O7xUC27kqKA3UIOiLmywcei4dOBo7bMsQ9x3PDeHPUEYiAz1tnJwbdyKV5S4jVYc4qk
aQd/N4LD0wBBkehDjbjNkzx7qYbm7hs5Z8NG806xxnWwGjwrllrTHIOABWOys9MK/y3wQgSSdetC
vLLufJq0v+jo6dcLPKFObd1RK7f2suoXr071H5Wfzu3emxk4F0bNp3P++AZp4dNR2vEM/dU9eZGz
OXeaGnh9IDMq4GDiCdRADB8S/MWpdGs/C2aI7UH6V124NnV0jlUkrJrAbfXB/br8sIm+THVPzMW/
bZEjBnSBh+U+0Ijf6IqCOsGLGADyu6ftOkcsEM64y3EYacpQo/h8P632Rr75jDc6vX04gUBqT+EF
troSPdXJZTc94nVJPAqYytuD4Lv5zZaLUL5+js+f6emcHpR+pcYnw6Mk2aLOfSC2h2wAKMF5AYSj
i6SKubB+tutE73fr0kZWjIolnRolaB2u1J8kIIZMbj87M4dgbgDQEo1b2p3eDmmYmROvzSFUlX5M
Pw8TSzAAtho1+1KXgL6CLB95MFANqONUzhRb77bsI393sK4Isz+x7av1FHRijiErhT0jV+xM+mVU
Id0dLG04RaG0UzYxl2HSBoI9x9mJfIpbUXZ7msPKjhvmaOdtzOEggJ3nramhiSaiYupm/jYzpEJw
0kD5iOB98WZFDoaU8VZ3czpzRD/BWpv4gIgLzU3OY366t9iYdMDyIaQq0qaTORj4MTJjbGLZ1lyR
i6IBuLpZwyxe8cMsBmYkdQJrAWd+CFa9xKu0dOMnex/hvwn2EwKplcE47GZ8MMAUfNae49XJ8leQ
0i/oc5Q2tTNeN3uxisZjZ4QWL/JpIM4v4NJu5njQslSG49W/eY+RxrpEloILIUkuMBqBFP+kZYeg
L/9tcYyjQsww7t1Vb+2tRmgwkdER4NFCoJyJLg3fuOCyYXp6UtT0spOd8ReaM+QCt2Yc3+x8xYl3
YwsdcaSjyLI3/wYQRqVSRCWJNJS/xbWMewPIQX8zboNda5uLmDKTW9zc6c3mGUsCuTepg5aURDLV
XOx4i6cJNNvgUmlB8bW2UvCYvN3dZECHwxXAdBnOrVnQ/uKCeuEUFR2eHcWrkKDPnD6IcLLRUAoE
T7mTWOVvX2Q6oM75UT5oqpsF57g55WjiUqhs8ThEJ4bHwJG0N7Mht0NpDKY+PVPLH8YfK7ox9SiW
WsPKHVKLRTZUvOuZ4V6GWYm1s5gIR4vIR96ljmU9Qk6ctoTCZh6K6meRT1NOKdL2NxhvCg9Wwurl
0JnToEbcAlU/tEANW3ewMQX7CUGQD+BgFHqCnacfUGxba76kIERme3dCumqw+CmlmSFG1RTAFMYb
sXiY54gR4PdNwov7cotvAD1hdl8Ejg+LdH3P9Gf25fIGycssprAX7X546YDOxakXKeUvvvPUO4wr
qqMgeSgHb336Y/byYxZomWGbJsML5iCgk0VY8HRv1mAwYu4PxuMgEj/CoslW/DBT0l4LvFAwBzPM
BcoNJeCl6o7i0agZ0vfvN+16bAxVv+qCMrLrZGolZuHmDOg09UD0fIDTW8uZ+/F1TLwUupwSPkvv
9eNi2dYFzkrtUeCdGMJg0cleLPKOrT5YZnLYHYcqgM6g6l/Rxd/ZS0TakXKuOq1cbO/CdDwRoR15
Gh/e50pGWwVcOVIFBKA8ig1jAIx0gCAe9TgeImcZYERpOmrdWwFKn9Yn8oM09QShisUJ9w/sowMO
29l3wDmxACg8Ix1QB7QONZ1TczP8jLcxyHUyWpXS9cYu+ycHBCsU6S0p5k6U98HlTBt/zWVzCZkf
htgtgtbaHF3AqrLku0Z2j1sPKOMWdfHzYEcF4A9NfooURCwIsdF2/ViN1Wx6XGGbTOGVkBspkePq
TRRLvtYt8XF8e+i+OJv0SrVImoJKtx7qlJhvrKQHO0a7+wJhBCLzlK7TlzsFWIAML/K1GRRoFpbc
gmCn1xNkuoJjItofOtYAsHzsF6sIrg+SttD6qWOxFBVKeOIsKD2HsofhLk1ksjPgFxlLRWR2MC8b
3DPcKahQGh4dS7zG6Ab40yNSLQVJPnKzGo/76hKrunB/sK3GupIQzYHK5Lb4BjDZZPkktczN5ctM
NbsWqrHebwy1oFzyzFF6I/pn8jmzzrjN/NUJ0igR5cIqQgyZByt44BrfcKmZd2pc/B89QvfJpAYo
AMvsZpWcLqfufdczXv3tzjY0t9ImjUfQandmWUuO89dwtiLKwWcpbGhUji9t3DZJfzSYh8V9AL2x
C033waR72bOr2zg4W8PWKOqUqG0ASLuhpAD6uDRd+J7hpj547zpNNcZkYnv0GojIlK5C6tfw1uhI
17qHKzoGXaX0VFrtit/c+U80m9b9Gr8CVULRqcXDIEyoK+ha6znH+raLmsJ23ddV67q3dVSwap02
4GMEZeHHoweGHYrAZWo0j+gqClCJ86MpqRQl2RZS4R/qpIZDd+cBg9duVwHImDVShpMTpUQgZnjx
xlQtUKuCYgkYhXSQntU6RhrMJp5ARhmcDpE+4z3ajUDWje4FqIR1LHZaOF+iVVNLSB2BLQB8SNng
feAHLEctUpyHlHC9cnhGXQt7b8AZfAS9XiSUOhu/hRuD4m76FUXUC9CsFBgFkecJ1jmp7tlTnAYt
uC1Rus4Os7GRA7Xa0wv5hpTeBGuO6j7bC+txpYwumBuyR15JINbcPZs6UOJjcOhASabljHIC7Y0X
WwC+DBSyEFGnyHYOWv6oCV/j9Nei0kSPAwUl9Dr9AwsEmJu3h+u4+7uwnZjbgHLh4EEehB8hci+N
biMCeEKxbQRbAzrTabgbigTJFpwB+hC0w+F0ou7HFte0aafDeKOHawJkDtcIHtHNNlZtHixbtH1d
0rrkLKWmjFzI6uHX5u0R2oX9erJh12HHKhkPgWkgAkPfQ1JPFJu9Oo4rLdrzqB6kgglg6obwZFD4
ezizsMUaenSWwO491RIWkIgUAyBwiU9AOYgQGxR7mBysHBeZrbeNP5RpmGQz1BNlYxaaC2ESvTUg
1Ay1xeCqQPvZyost7qONriaqvGzzH1hBN5DpFXrBeJ/QXhLTF4yYHFGjkkKzOInLxqWCysALlxx7
DZ4B2Wp8Y19sfTSyQ2xASNx1wCOS8cNtodIHbp4SNfsQzcsv4ofj7sEhSJQPlqFArBiBYhA1nHsQ
DRxpmN2dVIzYbsgYcZ9tDuktInMNjpeUKGkd561O+MYK9cnbvlxRjnpxbjQ5uGso6INEdVAsdZjQ
ESo9pHcv1kYd8Dt+udyE5PyYFXPqPPzNABeIv5dz5ZSHW1F3Ds4BOueNcwb7IWroMvG2wTGounq/
maKOg0rQ0RPxBKqUsGxhEsXavAV5Cz5IVJvA2lui3HBoeUBrn8xH3X+hSfVCccC9k8qvuxTmtg97
e3afVee880hnNNU10PJRigsM53v3gRp7PZwhj02fk4PxODw0oiOJpWLMDWW4RVuoHFzXec3IqzKt
Gn12vAOQRRAxzewKMJMQA1U1kr9avwE19+CRaCDtAUlzpInEm7uHgbGP1ijXqYwAXosAjLcuf+o2
+poDyAvwE+0+2udjceeiO9mV9oyBHwZ4N0SNFMAtlK4O9JHIPN4cd+yD4KiOH6rWEIv7Xy3oFidt
w0rqUK2gl1DGODknAiZAg5Vzp3EQRW+XoqN8M0ZYyAJAh0Kw+d3/JDX0PmDYArCm6I3MEI43Q05T
Bw9Ryu9YOiQIdxGy1TtFNag6G7sVv90HEX60H+1mrrbr1nZdHa4g3VyGY99pnHpPjKahmOg95dq9
3br7m6tAt3kU570oPL+uMeYp7213j+7N3qX2eAEiDlzA6FzgZBg2v3nfA5SSGdw9hIeGV+LecPTU
tncxOjMcy1h0KootKF2MLu/eDaTezufXF+6zsEIOmKe5utHVGv71njQ+YaPhK8AE6whgtr0T2rZ4
EW+D586nYrm+drGIe2NGqdv3g6c9bf7mdPfO245x6CE6un87pIp3Y9Bmsbescnx6CsJvy/6HaJML
XjDep/sI2cRQ54HpxITsYt6rry5VSAQj7M7dJjQv1MSt2+gGoIWz4o77C95dw9m4JNimkZB8Qg3j
HRoqfqMDtsbeRA2inddAG3NRiUqc5CIpGEIVcz7hOioJUJT5McG5aI5tDlJZDV96Ci/3mHBQv7qL
rJmdFiTDA1ctNsNHqHaOU8RRrstCuiGAnYntcmIBQSrzgr9AEkScCOGqbtFp2XrzByuaUiJsm3qO
9PsUQJFXnijtXpE6BEBJJb2D8Vbn2bt+s2cQyRROaXx1D6DhMFAVRU5/5mnAFHdBDckYMo0OU4Ex
uIBAoBPbOYGxoIpGqwXZSNIWIQNeqAfX6PyNgCN1cVDGTPPkgY8xEUZ1D96bN9b61L9vNM1UK7ja
68EDRbgaQoUlMoaI3BGuARkEwb3DeZinBzp2R8YJZBDbdkBYBNZXeNjin95ctXu7EKWnWdSmBkM9
Ca7rDjiBjhrdun/uHfFTVWjpqpiJtEmoeK86ZusI6WdVwuVnzz9uElUGnIo0yI836ayLLC7NP8q4
FpsYKdaktviAj0dy+zFHiwA3zAY2Ebj/rSQcYC9mv7yPjjFygo2eircVOShMxsME09RAyLfowXxu
hG7HEQLwC2NgJLSUaoytmNiyVcBj8y/k5kRzwB/FE5r6PNk6GT4jcUdQrea4anCKFDpAvWuCUd9U
RY4lIGOKm6tWv0qPI4xPBjAbe+t5ifz4e9mG6UT3lI7UgXpnNGuIIE3bwTN7XPVftHXq1o7KFdVB
lGfRqwp2eLQA+HXCBiZhlLUjpE17l9GhvyVIhokb1fwa1EBwnP2tu83fwyd6ne8Yg2gaeR/c1KQ1
dY1pLGMsoWKDsBs1gCDTkdqiz1rrbZzF88wTUOZbJlPTfWVV9Oy+EfqJb0RnAKTfjuYjLgTa40Ny
BF7Bfoye5i05TtASnwOOo3+SiKkBj4xmQoe3u2MaovmzQWPQDpHGwV+SE/Y82JMCnKL73x2tuleB
7ml+HR0K4JK02jK4nlOAhvxDMzoj5Astg7NKedsv8OQnRy/WkxPeCNjXnWxw1qWrToA673UTyjey
GQDRyEeuALdHTaydKHsXtOVK8z7W+k1wyNTLMTTwkbo5Joi8019vLNErq5DXsFqREeO7l5fUO2DV
m8iggHN69FQC/ka0HW37SJDpKBkRBrg6q4SGy2odCcsUgX/8xlDEdbfmddwAerBoYRRbcSbg2yw3
qwFk7msrdAZXbYKs27hMKrZL0EqNTGQP1ODTbSFiCzWUcxLud7RrWg9A5bBAQggrVnOqBI3gHtXZ
cEenKV2mGov8/rdOEeLgYl1kanyO5uffZUEGeBzVpvgQec/RDT24Qb1AIKwBZXF1TfBsKGRSGN4h
13B7OaTKHH7/5AYDoE/wRtfhnMHtAEGfAyMwa2ggAypfrc8M42uCTm8flD455W3Ie5OK04dEb6v5
FHEvqFEJwTrE26KO5c1CX7Cds6fQkUPRBqjN9u8QHeM3O+UmukyAUYBuYiGD6stbeROYgEsU+5Vd
oQJKwWr6BiChxWoAigxw0ys6O7R28V1ERg8XYs4e/LMqVgFnZeeIg/XTQ/TomcG+OiyuCZ2++98n
rcGiXJFYFh+YgFRrwk0Icx+Dt/X8nhAqxLv4RDBKAFH1msifaGQRaxirJSJMgGArquTnMbKfkAoL
PIrCAr2PqGK7YjJ3T4u23YBy3+gQ00HWhrjLgr0h9Iuqq60AOIFn0SKGBAnK2+FKBUTtFOLfQKJQ
whmky04YaHiPAoiNa0zag/OIyBVJ1utKGepzoDRJK1+72KpKb3u8D9sLAWBgjiL2dX29uHvG5FIY
ZDeKewL3S3ZEgUqMdjDZGz1G27AVgaLjhuGQ+3hoFQ1kJk6jEjoz4CjEZQBT3WDY4Al2JSN59Y4j
LYLK2yUgiakjBPt+tWxCQ8MnIcHLFYD7y1IHLaBeB0bkCvmrXhxCBW8PNTxjSFolUO4sbJoR/nqi
ICrYY8F0CL6MmpXbQn71yP1Uf5L0Gb7qrgCcAufDaJ6N+UXhBEBupKRa3E5x/BYNQtDBYbu4jwB8
U7Z/jB+9+0gfVKOt3+weeuV0FjEboWmehARrNVIapzQPrp4QhGbI6JgKGpqoyLA7kTcCOByAv/Fe
eaPfTu89JUIg228HhxHynHh102qGZ3LtiSCv2n0jSwzsPbwCmYGmUybSjaIE0UcNKRTASHuAddVI
ENytjkp/6eMiCTRAWzk5UqITLBRC0K6R6JjAtECvAvYKMHbKlHzba5LmQdPbWgnVUClySMPOJ8Pr
1ubSz9p7Z9KaM3kcmhkdahoAUC6dR+dTzCYACtGceJpv1XwvXv5ngAkYyMlxLWKFovgt0cIdb3ls
e4kHdAs+IrYoJQ2KWCMLYsGCChT7wMsEz3FIkgYb9ofyNyJ5QxxzxteegIzUHsA+Z+YoqTrEgcMY
XVmrIc2a8BII3qUJ6QCYF23OEfKxKBWfC7TFnhluXskJk81KzPk4wHcLFAs6qDbgI6UjjlEP3tMP
zU0gI2baeBKWb3IVjZ+bTwdXRbXo46//aLb1aNPC+7pFm8U2MxC8PXj7nhKSTtBGn4LWsOj+UtGb
DVu0Swl3QHM/wgcKacSVVGeRTKbRp7gcD9uxEjyoCy8PwHBh1KAQ8jWA4sGi4EzZGuz4Ibhn4Ls5
AFAXWNGwmuI04GNkhRcfrHDQjcC12C1b3hEhCmEG1MFTHD1ERV1QBgyXwSlGkTdqg0d4gx17DFX6
wHCj6Nuzaemcmei2EBEBqELD7HG0K0gSgRZA/+SshAyHlM9+vC1mf23osTAlzXV/C+YTstCrf0/X
BMuokZ5QCLrSDeQk7G7Y7Pz1aDO6jJAvgxJT4npvAP7hhBocbHjFQnmgLbbvtKAB/OmpBk+3swme
WSkxI8pwa0fPL+mNhjCG7bAy8Q6nLGl0OZ73mB/NUnhd5Efiw9CGnEc8OHpM0JwE+kHpF6vX6+rk
Iqs1+nT3yS7tNzwtxm43LrEm3jVs3Es+FBSpZywgb/vGsMnzRIWFqAaB6NF2WvtDSSUCgMIxZ+v0
czGolLOJo1YPcZkNroOav1miXT2rAcUweY7l3y7CuHL+XO0B6B1joCPgOZr+JQS6MKGtjq0td9sj
teHghjwUDFv4qswsJbrFjGrFAblQojM7Gy145D3B2LSGx7/3iGJdWgMSeFg0VjDQk+cAO4ZDQbSA
Ltf4HZHhtUeH7JBpQ0QUYcOWgFDDqYE2Fh1EWI6dNg4YAzxsOJJe6UkEFTdAUz6i8Ff94d+babDx
WUh828cEqgIimHABwAawJ1YPeUTOWDRIeA4ihLQuWuKR2PI+/mF16q2zd1DRS/devhFeAwSZ4lLk
IvoPi6zd14KmNF0vPbR3ezxJZbCjIiKNpo1mVqnaf2UICd2DNzrFtGSCTYGa7eDlNKNqCuoxe2Vk
lcVBGKqbxCAloweN+g8OTn8IBa8atAYzavIUEJT++gPd3+jRkeugNjysLdoOTeKP2qnhdHzt7W69
PQbeSHK2MMbr3a7DzyF/gzUHrwgQqWajldZ4mTVIBbS1kTR42O1Wl14qIqIvXJuQEDh5xMgVFQVn
h7sCHQzEkS+WtofE6s4OzgyAAQYClVMrXR3SculqH+esuVj3XMqefvfftU5l9HafYR0lGmUguS9/
bAawETGIrDVg+rhIyYJmOp5WOGegqEkoSyCwt1WlX6ebCHqAoJb2fB94Gc0fU5tCBz0T9Iyr/D2G
tFghauDepwrVLWJT5KsRgrTeqQ7XeHqgkLMzVSAhRCYEPqJygwQweIjrCCgVadMxE5drFS+xS7pN
kMJCpJwSFTbTk+cYlvxmeq6J+KSawkylCIHQt09QxmlE1T0iAFdI4JlJy/3L2oBThNqCR8bkAh1z
+CT3SRCnDL8yswcUQJiR9pl2iQXv8TbnsB7xXpebDePzA9APdV2i15ltsBm5R8TvAC06zFzDIDBS
xi86Dn/vrc1OAdX9QQ9gouFqgvQeVWkOa05aEhAQMJCUWI0bNH3x5aKOFW2BGayeuK+s0GXJ25PX
4Lm4RrfJJnqkbdi0sCj/dpNX3obyChlrjewuTCyuDzwGadHkpKDmPHPbND4ew2u+hpi0wuaxudDb
9hN/bCRPsgcpAT0PhfsxH2B8MO8C9LcNEfFC+fCNwwhhJvw5EDBtStwOpQqKGRV1gP51BX0oVzqN
QRnOQMwzB4zBGnyyPkHvMKXB7CupMSW8RZpcXdwzomolF7bi2iKE7d7gWczf5CPJxjuQS3MLB5NT
HwBaAPisuaL3DybOQEu8KUJ5dGJ2WJR88WnYHx0UbKOtDz2jJgJ4za423LN3UZsEMWndROYUWTl8
KBAL2qXso8ocGtsEikBfC9WV8kYN4R7QvUeGrqL7DhiO1pEWgWOAffCG8oKcANrvVMOZR9jiVJ7x
wr/B2gDPZ1JQ60aDubTvAGk/lo52R7uzZymdkITsNjBXx/TGxBVof+o9UimI0Cqh5I0TIeKUL3jE
BLr5tta5I3FHr78qjKkSnqmR4UNVxsfRhtCsy/s32laraUUg9DTNXNOFpYsdN/7a1J6wGnhA6XZ2
VNuR4gW+dukDTtVc9lCl7VEfFDArj+VESZQu8AKHrr8nm+mbqp/U/QA3m/2p+D7I7+sufFrWljkV
SNFU6CpnVO8fAX/TpLbT5n0AnqxO4E3b1G5+X30KBQ5B6drmyvSL/QGYiVYVcy297K1DigHoX3s+
88At0bl78rmYuZBIqO4pfTv44+Jjh8llheylXGZdmDcuWdOD1us1o3aS0VLLnl/vmuMArcTv5wrw
5T6QSjXgEE/P5Vcp5sgLsSI+SV5CaodJQI2fu4+eSISa/SPQRUowMgBg8RfyAyoXgxIFOwl7g8cN
gJ+lC6wSXsLLAmV4IzSgfoaR6COovhq4ypxrhgYhrwt5CnVZPScJVSlXntLv/Wi+xh1xNsl/VHSh
qbAAU0z3/Aih/sy842MMWZO67N5lLfPTMK4fDZNaWiavc6aEs9iIZ7EeqvNXXp8/8kcOq5mXJg6f
+OXJl2HR86dFT2Ar7f23GWfShqdIO0BQ04VnDiGFUwAeLc+NvrPCv6EWh/0K4HGGBojDWX5RbaDd
/CvAJToOwkjhz6CK0m5ppolglgUOjtgF7/6m/U3lnT8L83LK3JFOjvycahdSyLsSDl3BF/C/ygzl
/fmEkNY9/0+WvDgD+CZ5FfK2FQ3h5VJnphPcixqUfK3xOEf+fQg791sjTOtmGhYF83QqCAsBNOA5
9O3wy+XwhOgQ9+X69lQ9gCDkNOnz6ZQPTpNtf29xJ1xB5aSsdX6XJJHncS1cE0BdS/T0pdVCWkHV
htXB3HzSOyX/78rslclSdXQaUlDlQfUCx4dY0AT/TouWF66mCYTSgDYGq0WG8TeEcsEyzGI4+nFp
Bpvfx/U0e30afN83aJvTfp4vsozZZ9MgSosiZcAE8CHvBoyLF4AbAS3kBXADgSFUZiHPQ75Fvonv
L9LlEsh6WoTymQISoBmcq/JzAs6Qm1FZrypsCwq3LBsh6eNvDjVTHhl9Gd6PAANONDckBx/cfWr+
NXhkMl1k/VGW5NeyI9+6pmiL8jcjIJcA74xRkM+d8kzlARccSrxXcyXvx+JnH+Q/dwe9cnJ80i0H
QxLGSkYLvx/6+Q06STKeMvYGVbY99sUo/u4phjV9DlBh2iLeTvwHhKAnY//l4n0fuexmU9Tb0m6C
wzTeFpwcL1Al+YO5LkCYF710oSWdJW2zrt9faXrxezGebf+GK+sZVpYJRGbPkAmuoIblhABiLmCN
6VVx1S+eImnrSspkqDzwNCghgxg5C4hEhl1+cEYxSvAV8ulyy/KnFpnmkw4YL3+TIqAicqDUx2hD
o3pJHRDKgO4eImHY4E9GEZW+P7cqEEEZZpTWmQa/hwGcbv578jKI8gkQZGiqdsFRtexFDhCA6S/3
hWgaQ0ZrkguVF4uITf5o9haYoUCSz+R+f1OEyryd92Ch1Pgq7ae5Wsick11eMIZyFWsLgjTbzaKX
g3kBByQzQzYEYShQcuXpa1ZRxyiA9ifbAACQJPEiD3lDVHVYf0XRlealZo5ZfR67PlIBLmxsccvh
MqYF01cG8Td/KdAwrBubxf97yd3Ifbf5XoGyCYszXi3irCf3xEqSipTeIQs34bFNp9wqv5PJKjsY
xEweloB5ZDOZhv1YAHQ70N+LrG2j5GCuYt3s57/1xPWzV+KiY8YX8w+JLBsUp+kDncrkTuWd5UWt
5jtrZS4y5rRKGAx5yaD+bgRwksUSH5aIVRzpQKwWq8V31FEtYexkszqaIUQerjGUh1xnccpwp+OA
TuPS9KLxxEApYmei/id7pzx1au889V2ggxDJc0Zadlv5B5mA8pGymIuCvfVlLgG+6V7wxZzNA4GO
yAsnA9gebHvUTWYUF8KMyWMAzeJ60JwHAsxQlbLhCnBN/GTsXo9Pqhhp+BxoELkyDsWHKwemySbP
YEu7WlxJ6gz18mFG8wTEk+wFnKkcFvw4mIkPO430HWTTkG2BBhIvhFIopYqdEGPMWMrQyPyT78E7
bDGj0UKtEL8cwIL/DzHqZ0Q4MnnkUUHAYD+SO1fMgh2WUWGHD9gKIBZBKzGP3ckYhjWrakdmIati
yVUSYiLgNk8Yv+80wtdBNlh+NHmZUTJ/AXbRzDlYEg7F6+hDnYQdcmhkn7RBII7yd6rkiHn+4fcK
tITwfoZ6MlDwyqqh4A88l28nr705l8Z3L5UdTvb2nJuEtZfsX3gtoehaeu/smV3/mnhOofSjDEmc
6GfDy86AnJHY8fWwGZyWmS0ywHn4lXUNDkNBIP5OZmI2FnmYT5lUBadekgB6I8kASiYnB/fE2ULY
w16cn518iugBp0uvT1+VL1nOTaohOdQE2QCnMn5yCMsbBcFk4n1nhSwiOYAUKseyPcgD6sXxIua4
kdf3T704uzrw5YSIv1jI0HJtv3/psVVwQ3cgGFles3rZarXyB+wRB3MQ06liEsoRL/fFXPgtJeaN
mc0ACiK0wcIWDKrFPcqLY0ceNlOZkxxlACuVXwBg8JeKGbII/u1+HI+hTKVFT7BSXA47jsQf4vQs
IhN8oT9RQRhD84rK6B7QwdFKj1aXYJ2Bka1HNlQOXHnvL0wPgALWj0af2vGwyvShPmQrBnLFXN6a
IF1H/tqMVzM2KjCOiJeApWGDffPFRsp2IqcNWTv9clp2oCXYtqZI27x7tBs7T+4VPjqB6W+D6cW9
TvwURK/9BkzJbsz45FeuhLNfRA6/Z69ASJEABGG5IkJkj8/PTF267Fx68TsSgC+wSsEG2sDfLDAo
EOYmg8FkQL2N13i+BUEhSBShFN9MSqxSKS4FZQcmBKMaVs4RmAqcAnS+qFoCXCmK4rdxS1AnlxL2
5BmKHIscMvJiyCVGKOTgXNtJoZsAiGUMQAWTwoAVkQ2Cg1zmm5d0CT5ll5Vxl/1VbozRymBp23oo
+5w8D7TYvh/IzXEkQ9+RHb9QO8WJVrNM01/Sw7FtsWoWi8XqCTa6Ckt7Ad5YpjmYOiRZppIWsYfV
QZvC4SGkZbKsqIr25UEsZKxl4+Ee8BOlAE0ARkQir6nLeXiydoC2L9Zwxf6+YNbKbiRRyqVLZMpK
f7Lb98GMTSUO5R6BkMq78TFpKJGfBKZHK0mZ3XK7hOx1ZvN2ipE7jVD4AmAttjAwhVXIP8k0JJnC
rxKrLcjRTebcFXPQTAcWRmWIJQQ51f59sQT5/3djRSCny9LpZfEiYyH+ojCJZfDWQQzmCEEA0h97
YIk2IponFNaFoLsHJYS/DeirU1rj3iUWU4gJ699BY79um+HOZoFheAOnWBIUNip5/7r9posAPuWL
MJKAS165XAFg6TbHr3wXkB3G6jd12fjdu5+dne87yLSRd2LbJ07O5NhhDfxWjyQzEmDR56b2/t0o
JdKSzXLKmH6jfokDCA95rgRIMhdlEkkA2i+WnI/0XX64a6bmj3Zi2ECAJQAQbRiohHy+ZJIve5pn
LChg00xhOjPMOkArrnydKW7Xe7I6MBQigREOLCcBvBcUx4CmDYa+n8jilGGWkPFIJMKCKWThH+le
yFCv0bVcc5aGBXOC7asjn1D8oh5BsLOjSzAnexzTh/my5kKJjiSul8xWwvNzUid7PyAsMpXcV45P
ST/PSHP/8uOD5PLgNSRzIV5CAG5NwW0zagBS2Aby69puAs9HrJwtBlsbwA/ZJa8PDRSg9j2NTa+7
CwBzsetL6f6XpbAd/5vhMsQ8KTjSWLGCZ+SVLQjQ2KK/26ZcOxUvizWIROXqDS6DyIuJ+NsjgGsz
FWSTLVgj8vy8IFomEtmwiiRbkg2hKIj2wXiaSWlGy2DsRbKfyJjKpPwlZcg4dz/zGhR+PFzFno+l
ztlCNkFJApN4JKydd/w2R0LGYMl+FwcbEtHod2Mh4mbCqqQmP5O17xHB0+KRyNzAlT6Yxf02/RUt
bsa3/JafoOvVkjUinqw1IQ6U7NJDatLm6OB/+gLJ2vJaO5f+Hn/dNcaF5IMGE0yBxgH343vq4fjN
i9jU3vU7q6H/9/d3Mie6dzD/JDAvMSnVWdXykrkpAOEnsTu/Y00IA+RJKWDtfM+X3xkqzIgNZ6pA
+b9H5pkYU6Oy839NRYZcBo2wp/rOTjn8CIyaNhr0ggmm9GVF8KJNFgwxquSz3zD5zGT8LrPvt8vJ
AVTSRzg5kCifgDU6WzypEPHt76g5hRw621hAkrRd3dpINhUxEZN4jFovJ85yDBudmC3gucvxKx0D
5jrzXKAlgJDYJuSGJe8h8fg3FDJ6tHfYdSjcwWa40Fs8dnC1YGSfvpzFbBgkNUMGU0jxf9SJ6RQD
znN2iAbJ0+Ixbfmr9tdGWDbPjdXuKFBt3rQ3EcgkUv0lwqmbkqNzXDAX2ScKrk4GTPjqyLcTSkop
Q6oOWytSvfE8SWRDaA0kgKyYn7/5DfAWiGzJwclKlR1GMk+DzhfaZd+MU+QTJMSXfHmDoojsg29W
roRlCc/jt7/QES354XooE0IoJMKO4egB+8jwgeHkqUGAhEwgB/mvxLJngf22wZxqw3c3ItDP6piY
Gs61IzNFtlzZN5fCqDBsFiAb8O+slkkly1Vev/CL5jo7FqEWS1aW4YuFynpSiVINh1PnzsSDJP2t
DhRs/eKXumcZsyunxe/YE/T4g6iC3JRZPVQBDjzcBqJeWiyZqZzzTCFOyb01v/mzDsR4IhRGvk8z
HYUGOni8ft9IFMK/ba1DT2555ragBcxlMsnOg07BcOv8IgdJkOt2OGUMQk5j/mfwoNq0qol/bmaU
ykgyCJLhJ0tCIuvhJzxx2SLkfJdzijr2FNuS71qUcwSawHdFUkv6ltFkwsumLyEPABxOA96FN2du
JMwiiThYdEKKEBJG0/QKAkBJaWTblpmSetAZEUeeJ796ApE5Z9dU2DBrl5ge8Z4Xkl9MI54X/xDC
3ZPDSZ7rw5w3BQYbaPbNTNi3Zn4RJgnmKMxQ7lGmxYvsSA4p7jdJJMqVKjDwZ7v/mzosepifxByS
1cm53xBkixyHkiHL7UJt+z76NFkSJ5JIpd+gFd0buTWeLDcLvRBqp6wA9mjSdNl6ONHgTJxYxVx0
wT6Cblqy/jpeSrgqIbYs+d9JhSWLD5Z/U9n8H3z/MeFPmHnSEzkm7+z8R7vnBM6eZJ+zci6mFM1B
vVsSJpY4wnAi2YhEoGJTB0ACwR305yan40T5VZmjqvECrA0IAtogclPbLiCqGTJ0aEqmdGZgCGJJ
nEpF+k6G9sy+ZO8IUf0BPVOa2aJ8IPENKIDvq0qqpEzkJ8iUUbUREkeI4WgIIijczdFSQvXlFj0H
t+jKPTQz2qV8yyvgyuj8R9wdL7j25cA4W2DJgk8wQ74K5FWDP9It+4ZiSPuSekm0jyo5602ypm+I
bObyYOSMrpN5Sz4sLynzS4UyzwgSv3UMCZRkbRHNMVslkpagmZVJcjoV5o4EnnLmycMg+phREcUP
eoAIrHuTiSJzcku9WfQKdrBTOXPzmg9GgODpbooJrpxn6EJj8Hvj16N9s2rmkPBY4jjZs34xGRNF
UoaC80kiCVlP8Brdb5Hqzkzh/J6DU2V5CY6cSPDEm+JcbpHNocnC3WeZhPIPypXyKgffX5nQEO5k
91lQ56HW+S0M/EZD+h/CWJOwQmIhyTDzc4dQRBa9fPFnIlDIdoAu+Ciq7bvvbckQS5Ag43r9DhIx
OvNVorNC/gqmDiUCyT4KkjPO1eNgj6YQvRd7yk75Xajkyqzz7/cAz+Ink2UURd5YsuBgPJ+z7kRm
S+L9zVBi8PuIukMsjwQNEL523/I48WaE8C9ZWQkHQ6DvBiJCvxo0OxBHqzB+AGQQma7/I+rMtlRV
uiX8RI5hr9wiiAoqIrY3DrHs+755+vMFufb5N1q7VpWlQGbOnE1ETGDyimqxcemTtQaZgeF16eYV
gYoGhUnNhzWXFgGYDQqjoW/xxKrLv6X3ibIgSvrot6Im6DPSfDcXoxsMWZnsRurCKTLVLJJTDE2m
tliI3EU0uYwiUSa4Zak7KE9dBhKfg+s2qQpZCvgfnIRMqA5tLYaSoMBcr5N9h7A8mdmTEX+Ld7Kp
L+V50z2Sr5cGiu78mXroyqJI9GnPXcqTeWFaaDjKaKBRO3PjRBG2poIWhCXDFfMn8Oy3LfmW+jSF
wGATOPRzzgTze2Sb1w31wnDkKU2kY7RcLtVRQZ8so8c/lyEkkRpqAhhiRCA9nTcttPh+Vl97xSat
2YrNm79ub6HoUf4HUDJD3p+xZ/w3dXYHeyHGunwseVYlj4A9CCiXYnHZCqHSWNML7Q8gbrlbb+vt
vaUVSQyOzjPk9z5QXraIRX1bM/g/62YBaB+swx1oH3iAgAk+GT22ZScH1AAcFTsLoF7AxdRdn7ZV
alyejQr+0KO5zzc3by9H4Q3FTtLxiJiByCoDh/ReKk16gOxfWIZfvXqvP7cISv93QGxjDKmCvYJd
+V37gTsil4FCPslXLTF5zHJ+n7h18n6UbZfnbxLZ9AmDeoDWl61Uv9lYNCRmImlL0YqV3ZCHQqLQ
vXfJoI1ZaD6un95+uIfiqFl6Z4g13HsHIjbyTzzBdWWcnkZfW7cQZgUkNwsobas+QkOY1E+99mh4
S5L5i65TkUIXkSCnwsnQzaSrpBs0VbkLP5ualI8laxNWsrnFEQeSq7wJAQrbMsMmhqcCRU2TM5fG
+2I3CghvJkmicAWJWg4LV0COQq6udu6qSrEBpMcPGVMlUPV1hpSWtpVjQ72lpeYDDQMAJx2cB5/R
Z/QC0qYGGfSGJthck+PatnL+fQmjEp6O9gaVhDhXbQVN6mZot/9b3pBkaJtNn5gYzuKisnggIki1
d0FveKi8vUz3Et+jF3ps38Gxd6LV5XXwG6EUMTljtVQ2UPmgWHuT3YJuai9HB81lqFy9S//WtXz4
qo0HRbZbc9+5BVZ3D+RWo6B1qBNT/n7rYh0Wi0VqHk/2CIKpLN51oHzdvvWEaEtwqCGV6VYaQV+1
ngv1dYM6FwW8KiA9NYdJY410WUEVbaMKR8Jjt4HLhwNhWwntCk80ibRRxCkhxaYa1AaV1G3nRIuN
N6659lnzGdq7yF2SJGLXwKSYzyQYHpKpU2pTRmU8JDW6avR7jR48dqVYK/awB8f9Ys8nK5O4leuq
Gjm17zn0N6rOW4lPMhUUfN69/0o4xuCx9BEugS33dBABlNOogCSRIq5C07M9JO/KzsU5gcLmrLSM
5BtT20/jW3MaKhMoYQ7klu2PzWjmyR2lPRi3XeuLKAa7E7cr9olCgzZUXVHK9uAPtPtpURwI3tiR
MItpuMZfsiLkMEcRqre0VLO9yOS30IRESMb5tX54nhh6kwhhuUyJ77RTxPJBNAujyWiioF5bgJaX
9hXlAc18zyAhp8yP7hp9JZg6mj466woZuXsnkSlQnoCbwnzDAJP2zpNX6SapWT+y5PTeOP16U4UW
xkWH3I3hfIAffeBU/xJUY1J7vaZpH1gU4ghuPfeegBz+K3fH4lkMHyPwd9hwYkpuGuIU6LkWbZgd
Fbiv6E6AHdRsBvnBkMgZoZqCEwWtifmuBS0EBHjy9KbOAPoW0hIQ5XQObfjaY9g12eFUINNoyfvW
AKjUbKLnNWEa1gRHQLdM2SWl1D7Igd3k6zEheq15DtWF+cYmJ42ZZXLA2kkXyRnOHayafq+HFyXX
UYOdYwIzU8iXpPthjjfFoWGeKALC1L3nysHLgUpdGVlVZadUylIoT+ZcIRJZ1yOBYGGM7S+N78Nf
80LVg/UP4AkkGAiWR0zbq/mmzGb6nj6Ve7wDHe6cOmV7P8gvDjABgLBmyW7QNat1BjKCbDE9drqV
xi/aT3+tLcH3CsReHogUtz8zRWwMTc8xIZ+2/r1041r0EmVLJZ1ZazLXdKLdItl2nbyJ5tA3wHR/
Kbtuue1FeI03t9RDjQZaIdOgNZ22p8Rw2khpPnOclka3PsSp/qxcuz1qj4fkttDg+lyaR+4bLUYL
7XNUYvsNX2ERPVKJVSudtPeBM4MgOE2gB8cAmQEgTrCwLXD0vOBR9fraDvE2j9xpuZNygRh3Y9mw
Les65gZAFykcqB6Mkd/oU2potdYIX5g5ZqLhTaiy2Lqzdrar+5wlTC6sRNPZDVaw3DyDkS5CWoE5
5NHcgLYEg+VyEQSBxw2SuWX5UhPQGka4lUSbpqNKqQgssuMof6SzU+6fLYINUjNE6U3W3LpGh3DW
ifnj0UjmGkezd20jPkiHyAr8JC125BjIS9IBAgjexzlsnfuLDL54fJ31Lfzy7rcwX4xvIVgAeNzW
BuLUj84YWzg47i8v/+3hchEZds8PvYJqs/PMBnNTpln24PIHsqYMjgpgN/gd0pplKL1k0QhkvjYB
3htSOXBAevqVwZzaIKf4GPO4sea2aihM/Y5vmKYgu74IfkEkKEHmBIBV+3JbCCN5IKaA42V/kLRa
e7D5qhBo02YJ4GpnrNCSewZrmT7KZx8Ci4gH2dV7hcgXWXupi9w4Rxq5B+dqLRMVq7Uy0WEx58Ee
6G8IbSdI6cHhOKLACiusX+0dUYazKDdBIGxVgnynEM4HG5JYfYUr8oFWRF04WOAI7VWa//+3JxC9
v+dlhIUA4DJ8siLKqKHlQr66kYMai4YI5wPBDlALtp14BjUjvB3wnBGagsgLrminzDmeLVQcZmyd
APeRGkBlnqsHplvbI4o606ASj18mxb9HeP3BKXmHQIWHSPu96XGNaCRIDL+0uHe+O9u772RRMb9H
b8euJ9CD4hcClBifhLkRm4ysfHbKCSwKBSBMtShakhzN0UXtBxmNKTufpKQuJW/ZABKkJg7DTy2c
To1DYPYQWJS8gamsbNMZLA8Shh4zX7OfUrv3Q9Djju+tUE474tYOlS8p2gtFE6xJSkzkXQSFiaO1
3VxSqh8FUMBMqcSA1HIA0U7kn2dtgbeq7VkbQkeNSfFcfThd0sPxqZ+l++1faWfTcqAsMXRauHQK
T+aTpMtoa0pbgq09uoHcrJfRNUeRjp7Ea3TKZhMT3sjOoWgE8V4Ori7FQHOMu0FPCCaCf7jWbgDO
yIxNzuA/cS3HH3qrsFKRDqeVS3gm2U3ghHns0u6jVKg954cRvzwNEees/3roQtOz8TstBXnQuyjF
ZaaFEdDQV7eycR+H+ptEJA0uYgb7gLAVNmVBrXnISdtWm3mkVsgHxCM2JEQqi0oH9711Q2X2SHeg
0+qBlig2g2Zr4IUKnTwB+ZUxyiQmCNSAyycSeEGAGCEKhasqI6Sq4tcVbig9Hxo8a2MntZBsYIw2
To/BCMjOf1KEEUkLOWk3mABX/z7c01mU4j3yhvR0BqJyswEx3984F8X40ATCfCAmbVY2mNJDMGuC
3rXAHtsX/IHe0S0tbj43qQjaG5iLhzXCSL2wQdXaA97igk7B4D47MHzpYRDTm2r8WuX87wrxUILC
oPCHZCAX/ko+NHq1j6trcsH8d2Ecob3sJ1M0WWwon40XgEQRCwXlxPS9YWF9AlgInwCDh4g3kE3w
Bjw2JBjBUq+AZwIrW1VX/A+bcyF4UAAB5w1OzS3Ooi75Rk38TVKLPj8pNAs9J+feyoWwbrrIlEPD
V9rSRDTyK7RvJsiTgIl8BDTQ5Q3vbhuybBNZEkgyqKCYXCB1QHPT0Sypkz1H5aLX6nTcyf0PXgbl
JR6/wXWYTTJ/+z4iGvAtMNDAND9XOJX5EfaYKdLNLLJTJNG7/KLSPXW/3XvnNrpLjB9578sYS9BA
xMHqziAJX9Fuen7piC7zDv71BBHxDgMMgCMSK7w4zPdOrfdoOyJHyJKDklogP4QU1irfKyzWNCmZ
FAGOLw5/vw5D98RPw3GOn/RqL40v6MIAdZ7wo/KETks+3aS+cANhcSBPWu3DQWwzFWipTBte5IZa
J58lKkMNjwUOtdWF2h5+wDjTZRglPHuHW3D3wNoHuVEhoSLiMxmg6BTqxzbMZ1QHwQvv2+e41Co4
FXQYZmOrfR1UFvxxsO3NcE6Pje9y7Wen++hqL/Ajac8KWRFtmRJ8aHqM0SASKVufJCcGAnYRzY+7
BWrOHUhtkyKEWqQiOgUv16J7IoPr020iqIYV7zooutnFoXOb72hQu1/uBy/6iW86tJqlxt05O3Q4
ISv9AszPGUNedGkXU98Ofp2LD/CF3n20c8Y7vvnlRsWjsVx4rZdjsM306nBv0RtXA02GOS0hYQ+v
cQTfySt69D5AJ/7oB4h4B42ch1fJ8JMhoHg66HTAJjzRDhldnWf9SqXl18lFyOLsvFmcn1xGl9Fn
VvulDxqW86hOUBaA9EfgWyV/g/lAqf6Bdh4SLgRYD7QiqLIKOPVrxAd2FXqUprl1RXEqKWfG2nVL
yPofm1bbGmc69PWJb5N1WEZl8bepBZPRKFwA93HIQrBQXgnGuK4kkTcqIu7RyrwHeTakQtuaf//Y
4PjHB3pI1v5Rgywg/WDD3q2Ad9k5MxJxe+eKE9Db9vD4CS2Rd50WiClwJZc5cGbJdUlkgYNbom0U
lJwHRAaIrd9lJsmM3jB1EWxvMG6gI/w/AYIp96X1PhDSLr1v/UOYazGXArIA7r1NnNm8jY61KAIn
lOJHoOex1rTIIZKTHMumJVB5dTjVabqLsC4hoiUpWvHzaFOwp9ODE4hADrYX4lAQNaVpTHYauqY8
G2kRCnddXkGARi4YZAbJNlIjRMhPn0s8dH9Na3yYZMf7JRJH7nn5GpfRjCME7+7ofgaXHVA+PLAN
uWAUF2jb+ujiGaUoToL+NJMOYRNVenJUtE8pujRj7iirfo8+TWgDaCQHj7gOCh/ScnjG+aT5OET0
6X2aGWVGJCVaRPt44QT8PN6o/f/l4Qhf/nA4+XvrWH9CkcdTfXnbwv8e2W2tBCbmVsvDpETbCswI
ZZW1CGw064ajQO7LfC3lnXNVjyxteu4OPEOKM6RTNlv3ix/9caAz88AVhVvA/sM3sDEh5iJoxCPH
5AViTqAF9o+UKsKrjMivzo5lXFe+wV2ljAHiHqAZRfxDXBof4hMJmy+mno87RpW8Q2s30abV8IGt
9uiU04dFOzykzk8kHzDDBxgfGxf/Fnb1m228KD4LDvAd2Qw0ZakOpi70HjYQnwSxJbjPgaMuMovN
nzX+sp1kABizIZ3n5rBA/AJuf4nXhc2F/wjzpYpuKd4iDZXoQbwLUMRCgE2rUmwAagnBeXVCo6BM
CyeKUQzHbFhcPqclWk0rJ3dtbxCdeZHKkmugbJ0OuQMWjEKQPuBKU9QPoBPwtcEdyW4cCZhRSF+T
Z0pzQmAmdCgXomBGacYrTo0yRmTB9Y9D/MEF+BAKs4zSZArNJ5R20F4pVXgkfonlca7/KLkLSXCZ
9ht/wCQ3YZf/Po7fE2jlDMIExDofQcBGXnAGRQTPGZFOYTSUqlA5TKUAsm7Ll112cC/QbyOvC+Vf
OZhFxeXn2oiVeydvcUTvxmSblO/BzdWqTbpgJLT8x/w/mVKpVPhtECz/ENJkE9jBVdFRuU1ZmmVI
mR+PxT3i/pIu15Mc/WJRav/LOD/cEX2OiQKl4H6ww8WSqjAmlXKtIj1O6kdX6i2h8p0QMUmUXE3T
MKgmpQUQ4SjT7HwzBoXDz/QaxR4451FI4VGXvFxUajdKPSTHSYk3LchWiHDItav2ysQ8JBr7m/g8
XNP+FXaE+BHrSMQRU3EjFmX2EY4BxSQswwNa+/kfstce6wXWDuloKdtZ5HxZyThNeT1wNNHntsb7
SIwVA9V805KZ24hTwUTmDa3x8wd1Bb4Zu9PJNdM+v8qvykh6LX5EPEOknbbQ51HPLq7yMMZYbx38
Fyg0nev8Os+vtDJ5Ux54TRQmkICP0HeYZ9CW3DjvYSV1wpCcwvuAfsmZVdbo+8htr7C48BXn2RV/
TeTKo8Q3VYe4szJ+Dks873wtjbOrx8Zl/WcWp/iSHgKTanleee47OB5KsJ7nBSh0x3lJjQA5b/Pg
ThgCypV3O85J3nv34Xl+iB8B10JpKMiv3gc7u6LOyt+Vxlfe4IqazA2CjEgyaCvweno56YQOMQHz
E79Sly87cAKnhkus9C6gIgs/ZU2BVEQdQnJRlV423W/wufYkWzf04riSDuJbbgAvoAg7Y6VsI53M
iye/545ai+yqsjghIWfnUehGzaLD6zfhh0Ly4jwvEk7/9/icbV7FuW9PLl+zxO/VGhwjCF7/Pdak
fbgmrGdpTKtFLpavuxLatRAVG3wlPACUS1DE3VZ3TEhbTPT0sYZdRI9GsgjpN3wUf86Dj+L7+xCy
YIHcV4E7xhtc57wzo8lXHtwWMjSdGZFhtb0L8r1y+ytqOYpvO/dIq/LXhH6hjXV/E3A55eiOcVv7
kM/YtWaEfUJlyiqkrjkVCawDWS2Sewai8U4z1qrD5siZYAl9q7F5UTD++gIaAGMRpcGgaUrUY2n/
AX4V10EpJoyect4Uvzn2IlKS742J9lE3n2E5B4guSIiF5nEwjZNOMBEYC5viQci1AyqZgedlaoKQ
kIbF1zh7UUCnlLWPCISiF7rIMkE/vgrm6kTKIDAgxT0tUbKr7Oo+rGge3YfMDHaRZ6o+zzdK5eS8
zB0KrfujDo1Lzq25/fsGUFaXIJqxUIo101U3edRscEikc1eAqngjWlTEKBfF5JFNXltoAwTHYJ9v
qXGvO79xpv+FiiFEhG7Sp25107u1jgz2QfaJt6h/W1JNQZuMkfp6m0A4JB2/EEg9CkNAj3iQKaH+
rWMwmCONSsKGcOFfgmYHtV5wiEd6bmVEPQRrUXVHW9nHYUQ1SijuWGkuXvUCnS2uEOAGZeYwO25C
PEp49kB0hySKg2QOT0lNA2FO/VulzlVFZ1aDEQLskmKQ9FsxhMTDq6baPvqsWfvJPncEcylanqAf
Svn98JXFnkH9DP/uw23RjquTMSSfNIbkr7Wzam9VAUsgNe3mX+7R1yO9h/bOp0s7LPcbXek4qYvV
eYmZliTsv3T+4cZVYLrJGWeTmyugpPKH60OtTSVtFR6UilZyW1lPpXfOwGBIR+KGgxrTrwx3Ryls
s8FrsyTvm3r68IDOhhFEBRjCAzl/fFm2WKUaVPUTaPI5hKYBwoHkAQiEA+EuMxI0HSz/TrWWC+80
k6TPxr1xhH+catNpc9chaghkfO6MPiXDIJEW57wMnw7xQn6iHJZJl2dYI0qayxnQmlSlRpeu9LQu
naVqkVlXIw7VuqghabUC5FDXVaHG/mNF6A/0Jio5IC3JXUTBjddDGiGVX8RQihCGlWT45B+MobyY
VOwGVQgcCd0BwQWQOGHJqgytkjSseXwo3RclwzSy8oN0DgLQCWP4BDf2riG1i0egKoSBBzCYQ5D+
vEIYRwO1Ffk0HUrZrS2XpjcD17ZNi+7cBgBzHZVGVRyNNcYqPV15qbwW4ZoyjJfKi+jdMxN1jzV/
c/XrXHUUkcjYwDXthO41aElAbe7Xu9UvFEXguTJTSEal1lMZ7dThU7HZnIruOzOf+YQXRf6vptsC
eRwdfzNsqlOJh0YKMBHGQwhKrdVtZCAEufEJ/479Dv6rBnI4hLkPGN8f+/LO5I51qbJ2BSCcioBg
4k9NVKt7nJuklu6YnvmpbIlUk3WoSG5RrBaZ4FJDRRoePr7Z1tnYK1jM9qUNNeTNonAA4QnwrKKT
lgYwE+GzSY35YPnS+iA/5IGwCI5bV2LFKt0p5YOHws3m7OThUolIA8mkrVCwiS8nfApD8/9o9alq
3KYGSLkNxkT3XuPf1L0JiGoLSokPcmZ0bKdBjxxaofLIo1IHZ3sEf0a3Y5SDVRU3B6a7lvu6FB/k
dOoQsELoBzxTQTEkWz9zyiH5YiapJpwwODIJd40Xh5iC4nTqys1CigBSuBkcagGzhcC485kPguGb
i9gLn6yf6vzM1EPO08lEG4ccrcDZJMFchJ+ov6XgF6IQSrPQH/Cm8X7NqkYuWjC5G27uGcEVU/wm
Gp7LUCu9bJLPs94JSvQ/v10LJX2i/kNyLYFPwPZ9ddvccnZnNKihzQz/hquVlMm1DRtjx3phDRF2
t/k7rp27TxVWVVu8eXIvRFyYF50CpGzCcgC3DuSgbheAoe5IGtNImx02keKTIcy0PlvUrdZqNVog
l3n8Az2B4hxPNaK62LjZhV6neANMoDdeCRq1rqt46PM+nKpYPbq2reDZPLoxmCdy+ILgJyIVK0Oi
OcbV8oIoeoF2Wc4cQok0OOHnAgSdKcaqQryr75AP0hWSrSHSSBHYrEXhoehmQpaEgpwpPcnyZBi/
amAhfSpwCAE6twWgOJOOQzXUWOMgFB3xriMXXZVZcSi1b+l+UK882m1yQ5wFuEe2A0ZGg/5j49l0
aT7DatFpGMMtHIKuZkNNWR+p6Z1Jr/DhAwMqOwrnGBAXwQ9mlDC/gm9pdlCiwFoJz/edy1zfyJQI
oH+CoVFBEuDlWF3VYot0jN81816e1Dbn9yejfvV70xjGBWOpwxhHzSNVaE2pkJfS4hCdVIYDVOgN
mTS5ibokLobT50wgkUz3y19nM9x17/PrtPiWqdM5Ts98/cSUY08CSKjURvun1yjMMUCUhdJBimHI
sUhnT6CbAD5o0oFWR7dIJ8lHE3HC1i+4Yh2DI2pP8BKuHYSDYwoG7yHmOXvsF93N3yU8Yb6uIW3h
wV7SAvnlbX4j0iC8BPWE729aWhS+/fyueUIoXon4T6BEwYx0wS+4bNN3BpA5QzrjFpPr4I+e2S7N
5ZF6vmTmlTHuJCEZPmPW3cTfwmR3ITRX1PZESFHepUR+CVbooEkbMcKMG6ntYmvLUzz6XYwHNP6N
zyjV7ecVorEK0QXJ6cV63ywA0iKSoc5HJEDh4AQqLXhnm9Vcm2phBXIWHiwUi+sQV5+6iIlu1hGS
WPimdNXF9VdvyS0qRjjfTYG46UPZk7it9vY1kHT4tqCIppq3GDbsCxMPP2LnQFAqQGYosfvTCIBX
UtQ3C1OAN71CO4sgJLBMMJGaoqCU/gUGoK2EgbecHgAVhH8E5UvYn3wf5R8nO+KXKYeD3WTKh+OW
sRqRy9S0cVPhTN4Ot17TXvuCVh9LhkY36xYvZ2K+XSjYykAoCGE2sh8N10hp3ryLB/FHtozFBg2P
zIeu6gfEkKXFO+j/WxqrHfr6UI628SgEQ9Y9oHbfTVRt/viayJrSxm1LS8o4BYJA4QMNtROkQCas
JEk/XqU6dcInsmEl3a58RB2skBT0JAOi1duc4m+Pp02t7GqT3ZB9BgI1BjA9liRO2BoE/4PmKhx1
imgxIEFsAd2SZLP4PFamSvdyURhE9kQ0oWRFE61T7Dv7Px1eZfhIz6d3ML1eamQfZJXTFEtEviXU
B9EcjgQJ8MkFH9TQDiwoizwijbUJBLkR5P5TH5P2ddaolBbm7729n7Pf0bUlijSaimDXKqChSnju
Bsctb+4hzhZW3PkbQ9nBM8Bok66lbXcbxy91/mWmGMk/amI01xBRMdO8eKuh4wOfZz+iluqzITJ0
RxEuxKymN3ANgdR084K9O/S5bnOzZWB1tbphBpQjA8qU0g+3LU1z7D5SEPwQInnQwdlpdQIv0n1W
NkwTupqWQIWBlT3W3s/g0nqL69NT+26Csh6eQL62BxYML7roJgL+0DyaZKNMrakM02iCTYePxvHR
ggP4xFq5u3LCkK/hEKxM0AoVzNmdJXfwb+rhB6TbBDNY9lHTTigkLTUmOaRDhXlIaclJI6T0/T/o
smkOLBadGDXNc0+ML81iLSQNMfk3zatPrQxNTc6UQQ5z+2Tt8UPrZm9iH+WiVd/WBjZ+6nMonJza
2prH2vEVPuAvyGXgXZjFrPQYTwOvjU21G8sZPakFCB+zXMgN8tQVQh5S2Q7ejsg46hAl5PFyVPJG
HgPghbBQlozWqSqL9G8RphUA9hqVEASLl+uxd0HYP9sUK7QoJA9PGOMLCXLmuNL7h34MvyZJ3kHy
6V/xnG4X+xfnYppZc9Bswt9CkkUWsUj7QxReYV40yc7zpQGGIEDFgq9SraGLQ0iOr7wSLkwca81X
pUKEKveH1ZoPUbHdVThmbj7tIdMOH9Soa5/+iebPQjOjZk7imMmj5xwxYxqRUQH4QISiRRv94+qP
+BFrg0PiJ/3yAZ//AtRxa0oABsl4asccio0VhAjMqrlQQj1h2E5YKAm7OKuNbiq6c0DT0o1cuGTw
WuOpJhGzgSnELMQo9/gT+VBRGOJ+m9mgMdXOr2fW1W9Tx06TdG9rgvVWDeFa+zSBbBm4vMGy48+3
p/BeZK3/c7lwxfBo2FbE/Ic135q4IwQHZP/A3eibGYsNb455Is/eRGJNCOYQdbUWNemVHlDkaVIB
Mixmvaic9iJVwjhwigl53zRciPXu2YnxmeQ1iSglqPgRFIgCPIDWFJdUVlLHTdWmngOtkFLDogXJ
p/nCA5CT8Qnec1XASUYt0LNJFMXo0HtJUkYuvZUeZb4vdXRUOMq0Q1kKAfoCCYoxp+flVhBh7TI1
wx8WHvfk3LjsS/2JJjmdPzyQwRx7OicL+shvuuKzGWA5ayzR+MqLyiHwrNdoUxJST0tb+5kstrYZ
nZbQELrtZB5Q99PF7lt6d6AlmKopPNkUyoCWzccXZ5r7h2UVbxh9A5Ic4gubrVAjoi0xTqbcXQDH
7pxsHF61fqi7IbgMDre39NhQFAnRpUIOesx2pPmmC4ZOOvi2jy4YWK4IdAOCgHV+NMgkFW5/QXaO
g0aig2sv2xb1Re1Xjqxx2q2YKEMLnyIga+cjqRP/oMWNQBflSeoCNQIJjaHSA+atqkt9coJNgvtO
XVARKrmeK9fFjYw1TYlsuKHIBrSpn3r+0OIfTUWc6PvUljExCUzRMIy0k/JDvXMZH0B+gHDNSk/J
J/Z7q1UD4bXaCq0OrUcxWDJwhJTNMwkiNU+YJnKhTd6FaCkRWwGiXSoQITvC6sJjUnZAGwfWNWEX
vyqiEnZSPxN7RqN9xLp20RdZ13uN4ZDXSiOJFc0rkpiJwAYv92npwQjQ7g4tTHERERM2XlZ75imB
poSQPkxvbqya1haIRYpA3Cl20zoDS5W2FlIpktq+liqDykoLRxxMh1QiBCPCfcS9kh+n1Qa0jSeM
iealsaby8gSr83TeiGMu2SbSyzKbx1X/IGlFfJ3E6vYhQgZdfNkstYH/516GbkBXxU5nngf/d3AR
TyELPBp5UaTBik+OhlMDJ3cKhyqjJkvcOHN9TGU+9VxL5H9ojNlHmSxk+/AK9VE4AiF6Jl4Q2Lma
PmJnd0YLj5JUhiynCvHcB24i/wUzu9ahS2M2PUAPjJQ+WJKTlo5FeGssPaYLQNnu3gPm6E5GISxB
3Tm5AJyappxmk24lu9xSySitMLkm2sNOfcwSpBLtaQoB9Rr9TY46o1YIxS3PgwS7jNLBYILoihJd
OmqTzGkD1zpw0tC/eX6AqIIR4QPEysF4YCaubdX8cOMxS8Z0KNKUs0TAxenI09Q7mcK7oHEiLEs/
RjdObrmuhTNbIsCZQpjN3NBPP5zbIgwZF420dkRWEXcA3OyRP9XNMQ6J7JeyknlIzwKqCx2sFWNy
yRa1TQRcgJbiG0G/B+qjpaVJflaSjdVJlF58dvEvUN6KHq9Bdu2+6IjLuevMd4BICg2Q0kfU3r/n
2ql/QZn02qo0ChsqtxbGoTCS33BAjh6Va6zj0/ui7H6Gh9W+97KgcC2af1f8cwu7hYp8DaVQOg9g
uGWc0l2cr2+krzcLnsCa0L4lRZ4lwSs5LFpxpc9Uqgf3Vk3TRFrXdfh/PZY6y5E9uuAoh5GD9oF1
whjhIA5J7COgItS6jMbZHkNJG7K2wT9HccL+3aMt3gr3mNvL/ZXJjse9e2PIStTk6jrof/EJbf2e
+p42YTvG7cYzYzIvPTwtOo2xgHb1yAu8iTs/2bws9lhWB1VwsYAnbFqnEwTY84wiEgZRiyHdamg3
zwzp4iH3xJVg4nb3rdLolLpmorMIxa/Khw5VG+QxVZEc0a4tb1fpVx0PFIvkc5RbNPRqySzs6cH0
P3mo1GMhiLlpI1Ccmog282nebZDEc7XZ05FNv0oMiTJItdHq1FiPWmc/RJDlK3JiDJvyoTrKAEhB
5jQ1PeXEf90DpVrVYy1kqPi14Ulo08a6iIz2a35peC+gYBYRv1uKPwGFiQPOLqAyhQ7EdNPvjFIU
Rp3bL/qYFrDxYl5NpYmU2VWwlJd/xXzwwbrrRLpjstpISFHtZ+zG7elYPfvg9xHm/QJeyB6h2YNF
0wpQ0I23R/JXuRj2wITNZAhHRGYukX1IXTft7T46ZITGPZ/f6ZBXz2ahyYLp1P7P1GNmsHoxY94i
hAbmovlYhxtTtAO30+K/NabPnYCgR7P3n5sBkqx9bQMoKgAcYti4Cip6KJr2kXw/w8V59fMDdPv9
78cWlu3VffZeITPDpQ8BjNRreoiyuv86e788P7LB61Cjth2V3HU069GFZ1GkflT1pO2lipIBEZnR
FL6dRQmmV6GdthCAxYysySXJICmSPQ/AP+GEVqIj3hGYfb7qdyoVJCxBAENgfc6QfsCeMaHRz0VZ
+tpDnb1k79ZOjjIV4JUTbVWcC7D7c6Rq1YVOQb+gLi/xQ9LPoAZU8FJpwYA6lFkV8V+iNbMawruo
m4vxWSByUHjLgBATM/yES/UMg4kcyZCIFh+efIRCPl3I8uRHEpnKyZpqmF6ApL1ILph+TbjH4HlS
IAS2Y3f4hUnScHFKWBtxiZdzCZSAYHNPXUm8a634E6S/MFL0KxfyQ+ig28hewZ7+9Cq+/K6ja2Wc
4mCNCCgR1CP88CwOX7GOB6DP+1w6mSrzCZZ8QFlAEa4UEBQukvTt92EqHSmpy5rTGw3ZFHpsYAnk
a8jKSbcMl6muQEMzVl9V5OP+MHd9ULeG/xnjxjDVuTClbd+qc2JLCWZgHEotRpJsJnWre6eLpzKV
HkTLYIN4fhFPalAxSaZjslTjJEnG2NvV3xQCnpO8iadTIQ3Hv4G14aVaY/K7dNMS7Wk4QARLgLPT
XVzIlaPUIKPmElq7YndZGxkRmUB9FQoQlUQEB4mz4VXV6kk3605lzuRVbmrtmYd/rQ/gbYSfCVVK
WFxcMkDyphD/domfvUmAQdYnpMWjf7eOvcMU12SdvWg0GIgPnU1pkDt7MLPnFztYUkAxm6/Chkf8
c+ThsY3ycZ4YwnLNDnVSM11STzSoOgj/c5UShJwLyuyjyQRcPDuQ7gIuKOLj9ssVi+Ngu3JKCAGi
JZMxfDv4Zkv8FpA4gMIcD3PiBvPWnP0DV4stBveLG5pO2aJDZ2yTp09vgIHMK7FiQfqVf/AdymC+
Usi1/GdNGRYM9cVFPKaAQecF9PpKTCGVIZ/uDKWxl4OLzboi1Bmz2bLU0m0U5Cx/bEqf+Na9dP74
CVeKQWVAOWXtwpow1BZZpKb+iH1GQCeNL7YkEvXqgrO16Y3NvdAcwySgh6O6+REdIyYJoXPcTScJ
d0RXqq8staVn1bzOYIAtDTzEEeKmAijkwyPNr2XVdgGlBiGWipwKYlUeIYImA7APZH8ElEK5hrM8
1vgONMSIZoHImpAun3ydjhsEI/ixdaIWBoMB4KVbKhUMivZRrYeUhc2MOzlvemSKMlNpXHuyNd24
KW3FBV2+ORVFbdgaXAT5uKEmPO/64hTk6+mKEnmuJkej2V4ggaEysua7dknxyT7w+Fm4cIq0yHUA
tA8wa3iBxo4x9yZwjuHyZCf/KmSKYuk5mqkt6SvH3D/4tCPogGPnXpRjCxbVr1OkACKLpQPnUvAx
eelYfxxXIk8yha10VaQfk7ra5sXsbKOAWzUBPAO/SuxMFlP70C2hG+7ve++izaNyrwGWpe6QHnIk
paeZXZ5biONXavnla2PzgJySX27Gm3FxUBzkYsuH2MxDdyCx/C/73Q0qanFZyJICwu3E+/QfTJSW
5ZeCUrCh/xu8rS0a+dC9QnVqEC9TyS1aleFZ0tAAMCq+5hyCUvNwoo2JUXd4hI9wNnxP39NcfPqT
g7WNdLdFSGIOMoMTtfdWwkFEPiXrT917G3cX7UvZSAkPVchc6yk2/7mnYrG0uBB7QsDVFBnlJBmN
rRJKFKW6xMHMIOqv0mfvsNCnVFkzXnYAQ60IsLarzLDl/5r40nRdAUWcPqNPPxdnrMaWRRpdJtUh
StfV4Ro6aUivEOMQ0cunUS3Dc0Mh27HouIcz+IyK7qdvpZllqSDItTZIGa3zGdj2dSqkKzLcKyzQ
xPR6q239I64SNDjw4dzgLO4+DIqC84zI+4HevVxsZDY43ghuvEj66NjSF+iG+scdt+TxV5w//vQV
9fOtcyZBB+iPqkRwbYkS/Wnmgle8mXyRwd5Q/rHvoO//+4rsBw8Du+Ub2gBtqDqDYycb/Kjzlce3
Ks2Rg+jMQAu5/KoP1Q+aGvjgY7lemtlUuErBLjP4wm7LO8VqDczcIX6zv8QA/gRvkua1NDxe9G2F
+RfAelv79w6Q33uH00t/WpyXoH6yIHnKtSoP79AguI8SuSa1CKVD8mt0DWXglU95UWWTh5tfmdTj
7k+JT6pdF+DCHaF3W2uIz1ImeQJFWTfQblO8o7ylcPByBWigB5oRhB2djlS9ksSJmCG3WEU2ldle
TaVClX3llJh6shrCp6i0owAhx6leJhLRA7R8izlVnnD1gFr+GHTjgksPGzgN3gfSAZFgugoklTAR
8Kc4/U1o5wUCLv7iPQX5sn3741Mg1QzO/eJ0NwYnVx3Sl+qY5JrFZRXKClQ5lOS/dh7a0fhXFTQe
SDra/rOM/UZ95G3PdkTmyq6ZArKWk5YAMA6qITKdyr1f2Ej/W1I5x2FAVB1eNzaTdUO6LHm4N3dm
3hsUOPcQ3PdN0PAPTXzJSsMn4P6Q/GUAS8xuppCykvAlyEwaiDFMDa7ZkG9AK5Jo0k2Td2WelHXp
vKjOcIoYKBfQzkQe169fjXL9Ek2wZvRipXEJo0OpoP72c+1dC6EVuuS+O8zzfd8aPgbw8SIy4C1M
3TF6J7POIb5MfrG1eHZK/ibORL9GM9MhqB6RCuispzj3zQ1eHUVEmuXWT+TTa992xf10tjKalr9e
7vqz8FKvkDpcXpJzZ9c/x9vmgcZMW1povjB9x16+XgzKzbeXXx6bp0rt2KODUvdFc41MaxMdWvf6
fflp0pYnrLReo2w/MwhmjVtnFz1a7242MGoWqnIIf6HkrDaOKi2z6ET/7J7exGT77htFqJEq/qWR
ciGIMmALja+rgEIWUAxUFbY2tQf0BVrbvKdiA7z6qkHInNDyhBVKf1B2NjN3dfN1jIttq1nuVdC0
UXvbMpTYU/tdy5F7qBf2tezKcjbTW3htVXv74btryWP2rr1q++NV6ZLEVPgNKA5FTLfR2X32bh4d
Y5rEJN0tRvs3fzvQmpt7zunZW/cund8AUZJxYfSuz5JPcuxlF6XGHl50Jfp5VhtRhkGVrrg7utge
l4iijkaLcI9TJ59QccUR5MGVXtk7ec/8WxOZUAxKLd6xyTEpNFdRS8e3hq5zJc72ELRwMnXU7uqA
br2dp1ZSQHDbGxrVNC8RrXTYkaj93VsZgLptysoBAeLFtQC3XBr7/rd+bpfq78FmY28a127F+8az
kFf84nObduRru+Adybo6paqdpRPvs7ntkfb5tSHFFYbElJsOu2vrPCh2c3gI1fhCtoZuXm41gHVA
GtliOym6yEEE2mlpgjDeLDKUgw4TAy8utx40zi4AwsunHqlK3IDOE2WQzqSiRfrQDribiPI2o3F0
jnc6KfdcHn7iMn0pFQbdIygbrxgtJTCo+eHhbzM5/O0mh0mpWDuwQwh1vI6O1JKU6dfBBo/AAJYN
oEb0iPPghAmIyxgo/ADUf9kQhod8WHm4m8kLMjCKwMXhYQLrePgKv23Lf+NbpNU9lQzgjq+ZBrMw
E1XDA0wOecfGhZY1LPc+MBppxomkp4jBYMwpnKoplv6/Axhcpt6v58WBkMhgEfrcWzeAkjenON00
N2Dmc+wYr3SfUJcDmVzofzNPOglsm4iPi7935kJ3IW0XKKqokSfoZMkuCW8mHeaC/Yco79dZKb5z
SF8oOqZncn+YaWjVkBJLNjVqi90pQbFKbGQ4VivhWYnyBFGpgQ4UVpLyKQfCLp6OU+0cFqMdbJkI
GZi21S80c5NjxyJVsrQSLAvNmk0uCMuNvTY5oQv1xCfpuyf0Sjn0Befd0S6kpzxYpfmV0BEGMFdn
L8v3MosS0ow/H77ee/VkE9oPc7TVghaeJt3l5iuwMdBHtnhCyuO/spJk4QRQZsBpoKp9EvGxzubP
bGUC4wo8aRIHSh4Yjfc3FfRy29R7SSG0Z6D0/v42LLXnin4olH/GbxdbSNu2WbhFkgdCVFRCZ6Wd
g4qVB9ICo7vzi/jezeKMXnuHCW14pmiT0AyNvuQ0NTm2M8iKbf6PpvPqUhWLgvAvci2z+EoWMGvb
+uISbRUMmNOvn6/wzjAdbreNcDhhn6ratScVyndvPGJLpsIq6cHP6QBdQWh4NafZabjpsElYnjNp
CCdEsn/x4f8d+1HyLLHDhPv+LuANqJZYG1plFol6TaGftXkQHy9UhogdH8Z0yKwEC/hlArcMPMp8
AzkIm6uBiJQg4LRdOTNVkRfGVH208U4WvvhVZHzYUhDRbCtkml+ZRUUufUd+g5hEoqFvzQ0FHlpD
54G4V2aFnImVblyh35fxw+BGjC+TlfzRGizVz4q3p5r5xYIB/lBZrYHr3IPFvkRZTQxTqBV5xmKn
vr5TT9GFlDLWBPY837LNHH4abYlFkJ+DhST2pcKE9WRGB1eheHezlbI6WUaRpMHn3j/2KK1k/BLY
EcUajKhqCY8kQDWi8uuyQCFaSp/XnfvLRlBUsokQT5S2enhpEyz0+mOsKQPy3CJQCshMyV7je4PU
TzbNtHlEruZpdKPdO1dqNqEgyuuIZHn27hahlCd+GSSW9ATGkIrcBnuq1zCFSMvGkCJ5gpVaBUxG
wt+o8Zv/QV6ThPSIEwQ1Lj4I7795G1+EVHCQHFNVpUAighvRnWAd7QYP64J/97P4kWuLtOTEqvKh
hVQrD9vq7gxs9MWgo4yhNiX3zm35WR7I/sg1Nv+gTXAhIcgsuAAAYRod3pR/IhOM+7iOFYyRwmVJ
TK83/yKfuXXbDaBJUJMOrWx645j/uQ6tffRbZO+CIog1A1WoIGSzjLUklwIjNFiLFiWN+foiC1bK
DcPT+b8n0wkp0PJ7WTaGyaAwYO+1kFpJckD0cz/62HqgvWAXeHO2b2Qlk+0+LXVJQu4+++f1fnyI
idXGm/i+rlMDFT+66+KAJoESN9F58QZup/w7+2ssRQhSNp1ze+5vyVolIkGTl7SKLRInPta06SGN
k9gC8y6H6n+Df0AQm+JJzbvb00nkXZwKlrhgNehDwGqUlSWbjc5iAU6xmBIw4LCDYkSqkaopzayi
KzK6QKkIry6+QiyBRDpE9OSDW3BKkjcIYuCY91sueQsW847Ic4zJxpTJwp7sS6KLMPzqdJMoic5s
/ZUQBgOX21P/i7ahdXaz67gUImth4eNjdq3Z7wZLx965PuwjpkZOBp1UDc7v9pldjV0Ga7WNP20w
ys6F7SGsChs4pnxMor6aDEFzWm6kYNdXMFJqV2Moqh5CR4NCpkOAOV5zucT3MX/cyu8eSC8qh1sA
7xFJkGeF0tezSTSTfCzqRFHItPqXz8aSGoC0gzJJ567OQ4OotS6hGDS1vNA5kWN0QLRGCI2lzft+
aLJ7DNNfUARWqQab8QLvWM7XKt2WViutUwzyPGtK42+7erOaKGb7WtHsJqcxhZ6nj99d/whcfYOj
EwojFBxzVecPhk7B4ED45IibFc7FoGRUqLCDdv8F1cCQc4YQdnKdgRre7H2VwUEIAGKH+tWd9z8k
xigVcW9dJ6geaVZNMDfr5RTsmv1g30nQBehAUYqAhBkswW8sJi/eZG8//LqXdHgbAPEZSraKq/H5
/z3IlbyUZyEhaTmYtv1L+W6fAeTUrAIK1ztVUqjn0Lr6b/SG39pMd/OXHRMY9NNMWxsb3Rj7XJL8
pKCh+AEK2oXBG9PyLlWYQTlwRCOrp2lXYW+wIKAJaSjx5SGhKWHMiRix5Er6opK4hoPZBNoEUuKZ
Y07k2yCP7bxpuy1Q5Z1Lf1GZAY6IMXFsAdWQYIpEQ+cMat7LaVhJ62zzL6bVY3fu1yDtHzSZxNzU
ARBTQvPhC+2p5MXBe8hOit9sYeQYTGCwbHPo9AWsu14I3lGsWluGJ8oX3ZU/kRPrNLHn4Y0BBq8b
qGzFxaRUK1gBlO+erNeCNdlgYJxEsmZ+cJa3HHpRbb99YH8G/w71tyQlD2tM3RIoBtSWTBJ6e6wJ
Aamr9lJJnqwzYbXFkHYMW9JkoLxcEyB1Z4qj+d7WbotORa4aUySbXwt5CkZKdOpEMuwORE+/zK6+
BgKG4xt44+TFRQGmEIs9LbwimY0KnOJjUiiaW5rbV7sC7UGaaNF9uwX+4sStNbkfAkd2RbyClACc
V7lrw1xSSdBcqquLehf5T8lOfsSVA5kXeV3dXPLoyB54YOO8xaaoYE+VOtBkiCmy2HFXJfsP2ZZD
sTQmPlAPTGIeAJOcvENnolUyWv2F+S55rqwEPC0jUOU1c/qHdtIGIX/y5wnjf24D4+pSlk/3RWtl
1iSYVG2DlNXO+k1XM2j+oZqaJAye64Jt9XICzIuIbql5OM9dUDfWdKnj5tenSmP+GsC/4q17YHd6
y/WjpNuECe7/7L625Ncyi4bSCIk10yGVLJNQLl6Takj8+Gl4HCpe/kJ+91l5LNiQB4kaErUQVef5
h4RMqmLFZCtrKiF2SO3sW0+GOWyimIJjiFupJxW0sZmxYnG4ahuZJzR/qYdM+1I5mQVONJ9I2Qe4
aIXJjnP/iELBZne4I1jF0Ze+aKDxwgnLP8BBZu3Pg1BVBoQIGHNxl/TJaKiAPkfMqaO4THChpf2r
QdBEK7X804sBa2P9QpuBO8zE++8yJLSHNgcnolcyC8ZYZ9j8QLt/vYi6kd0ScO4T/ySKBiocRD5W
8wU6S+OFLSGn02uPqAtkIJdQ0RZrEAZlEhZyMIfgDLEZalJUWaiiGAsFUDm9QmLBA/tEXQCzb6x5
VpyjxotaMp+TFYkot0bTf2Mpq1zS3UEbkFOQi3TO+fars0oJVqT1f7i46DLFlMIPgpCDF2NRwgJO
ucPvg2fvL8/LQU4ZjLp1MWxwBnsbPoQL4DIUnKkMGxekC5NwS5M4FyMqBB0BhAUUNrW1w5i7zEOo
ABJEijMBU00eNfN5PpezSjIhEkWSe8C6AVko0ezLlWTn4Wp9rIOVaQdQymd/lURCLql4VAEXP0Vs
SZZhir6cR0TGDM56UnEgE07pPnkgyTwvidOVLlRBsSvfOvBL/lKBIMu5oGO9Kf2OpeBuQp5rz9WV
dbTmXF2qolFtxsQ+jphOORu7OyZ30XZk3fG8pJCjhSjzTEuiTGClQDyhGepAXwfWhdgk4Rt0MLNQ
hjc5446LXIIWC2zInyktCvM4K1FSTHUwsMwd6PlqqDwHiKuBQpkfiUHfJI3nhhfEEshsWVu+Gf/s
dWkc2j5fhqtAjdup6jOoCZSWKG0qSAjrjnRf3wRKvf48oL9AlivMkIqM7P48DCe3kPb/Ve6IxKfl
9f3n+2f6IzJcWMjSqXo13kEY9PMeUmjK/1/xL2nSgSJhnU+PQnitWHHVP9yuLq0PSfI0sNZgFnNJ
+jXmtQU+jvSqkntpsckRxKtM829Wt8BuCWp0TRVeIOBBn5VbkQyoZEz9d+UgRxyYMYgoAF4BdpfP
9RNKARUvBRU5J022LuDpoL6kcwkcF6uAe1H+ncgOWWUq6NPTVUB74ImKXtUESx4Qy2GDz0oZ0zFo
NZ2kfQkRhHZ2nmJWHYXOtjvvkdTQz9okwlTZaicsPPm/lRfKKwjrG6ZENPPe5p96C+1wyYd9kpWq
DukRDgHYaRaUq3QdjEbefwCBW8TPRdZmatqfhhkVm7P+meOClckNMNVt+M3wBYkKaJn+gjsKyJS8
9QWmLMpAdyxsGXSDVDhmcYlb9AMFj7I2lVDmPgBbgAZ5tTAh4RNYBidEPbWjMwLciVr4+RxcAGr2
zErPgUagNMCqTr13KmyqF4uWkaDz/yBV/fHbH6SQekMLyC7quviWbhPUIjtfduIZmT06dgO5SUF/
KPn/TvnmQu4HkgKpbXj0Eu7kVTMPAzFBX3icQtTR1wvzgFNAY4lV5PJcUF53hQT53/qbDblJHYTe
a/jwl4oSkK0zpTOGNSy35AfsxkRbExVSEQpy9ngmqIlyk9sz80JAoJ8/Ix5XCfUY+RGQawCT179K
fCLDsEuc3a2wJrBeoL69t9GhVflx3XAOKGOkOJPmLP9LVz436Gb4RVeHuMMiUTkk4umKLK1imDda
E9NEzo9dMFpauMeNdUWgcu1f+w0DadquYd1n299Pza/+1TmykwDkQWnEN7CPUm6cKZ0z2qTWZ/Qc
GD/YVLzQvYhTpMh2T6IAuZUo0mLH8VNSUOaXkaqz+I6qjBFp4s8dqtaSDMsW4hWpv2hvDDRI5yDD
HixQtNJ+pR5U/VH3kqeaxrfSupU7nWteoOPz6ivw+DFzmTt7sIi0Rn9Y/ScWrHo3/n++0aKSr8UX
ChkiB2Lx3fjSfTe7pdYaXwHy1tiKm78Fc5BYbDy0f3sTeYsRIW2XGUmLD1HWx5yJFdKMDwhDlEgW
9ptJT+K2Gc72zPM/nc7WxFHXHq605xCLLTXvw+ZySLQpSdFFSsTsD1EcdvaxQASkOtQDMOMGWpcT
VTVS1hRmVq5ij7qFfBAWgKJF3go3LB2YMu2hatFkFdjcsBrgjcvNOjFKgWteqo7NIXR2rLtqmvGE
iYPp9UnSMXZmzL8NJf2/2GQ9Ie1EkG3IITxY7NUNItHpUsOOqIuFQqF2D2odCj5WShPrH68hccyu
2tM9MfCM/RKXoEUihtW3nm6TEfDlz+B6O6ARjMce/kLujdxaxYkvajtsLGtsUXuwhIqWmMSicZv4
h9VNRuCOAG7LUBXOp8h2yRJnLRHOTg7MlNQ/tt7Mo6ruN4rKBOznVtGF03DKLbBHhz0igSwjA8PG
t1uxTovDCGFDFA1ICkQ7klgoj6kqVjRR4S46i6+VqHJ5v5BFwVt0wCzQzUiosPy7+OUp87MXTaUg
HmOOMO6wX7mZR5xwmkqh5DiGtc4+/jrYa7/SHMBfKTUlF8KaLWE5Wjfpq+qu1EXlhsFJAFg467gz
Rt2ky5l+/8Npv27T7Fo1tEnr8WrVn+F9yR/v4sMPEvPXa1qcgj87mcg2+BtSsbxCvtCQPMDigGds
laD9ceM5KVVNp+KW8KvmeUByTW4o9LjLQPuNf0o91HtCWOd0e8EJcJeEGkK8K7Gkvnz1ZcSlCFWy
I8X0glK1VIvanynmSOutU3lwxpLgZEuVfrjP3dPzogpVKBnZnnr1Bq5il61dWHwGJ7/UeQDnO/uJ
ck8JuHXajAlPk56kdKDEM8lslfIAEyP1rTJ4tAnZS7D1xXuJgQ+O5LV8Zb27wgww+R1tuA4u9sSy
Q3jNS4rjR4HXoDRAjAHwhfdW/llL0hfJfUAc6m8QpWxY/nQIz1eZZx0CgqRXIYaHxxNQrGNfwadP
XNF3rdIMq/NryfxQelREwAnA5euypBPkolJ7u5S2oekmoZbVUpRnFcEzJXyoaGkSYvAFBlzZenfJ
g6jJIaCZmOm4MsB8VzcqjVCNg6k3qlDUndlVlUco6/CTDUThfw8lo2zQHqLmxz8Eo7U88vpOtRv/
uXgcGPKKHU89mUOctO1iZpZ8itLZ8DI68Scil7VVh0SBdxDKnSmL9vsJFyPZ4NRJN9J0LtUFMTdc
xXeaNwLcjYCRIzhgTGpYcL9SP32W/RTTBFlSH9r4G6Z+/fDYvnG+Q8d4AzwfiEbBSQZfU4WEFTNf
OkQgfan8gsyMCDXxDzOIJOsBEK6CRV0BrcL11nGqvTAGwEKawnQ8/hnhDfo1QwBNYroXBiVE/hdv
x/uPipU1l5gnL5oVC90E5mO4I9GSuJRRL/1z9Zu3gFTdW7AvtG8gpWX7dfWrt/jU9OoUyykHtYuN
Xc/56t6zkB9WbsG7Hh6ycP52kl0LV97bkyzdS+tJOnCxfTNaxsX93ILk1Ev4g1vwubTu62w/3LOj
bPho04C4mEr2VoVCXifrdaf2vFlZXU/OkeDOLYblEFdDtzx5c5xmG+6HlaZoNimtiiKBRQSoqILp
mfVG44LDKyhzxcIGjfsiWxnFyZOcJjCJu1lnUZDy+W7CSExpj+rBBqvPiq3H3UowG8GjjROAcHSv
ldb8wPKVuNdhGeXv2y2Bo68rzqm9H5/Gx7F/HJ/j5ug9qM7K/WZU76Tt8uCJnnNQm8I/hBXUNL3G
6r0x+WH9Yt0pmoCeEyXDCguT0rTZ23vpLAFHRjvccLZ/h6LJ/w+gxNTilcm6OCuAJc3m4wcYfzqi
TunevK/PP7coXZ077MuDZwdedXUcQXkTIDRJosYFtnUbIc+Kqmu6yfC0gnc+DCB9urdemji3m1UD
qyFkGm+CS61by/zds1XHSTMLXnf3/nCukAN765VYNWKpsrNHlIBrKMn17IJSs5q55czdPZzGw06B
+WtsJ7CrwyvLqkZIG4oAb3PzaFhVvBAxUDm7laLzwp9Sib0XGFb7fjPMZ2VYqXYP1KKtjBunIN1E
xrOVvNqNXbfc6JUaBHrW/dU6FaN6vVMD+cKT6Thp3PwHIppSK8u8JruVo4OnXuVizxElUMf19QsF
ma2Zlnc/1WBTiN5kXmfh2TdoTFul4VL/2To6R6fRqtlQs4Odv8ekCEzWr3Q/7gEhh+BOin5GBzeb
vKmvc4yqyBHujDIqBBHIV/sqmFXD8pRExc4uxPR0Ugov3TMka8Ul/PZZ6926c6Yemqg3EneYuZUG
gbxDO0PV1rFSZ+tsx41WpYtAIHq5u4EKHLHFI8G82Uq6jR66BsIYvMHIpJe2CwcfrpWcS8Qo+KOR
5f4LvE3ACOuZ/DyYDUhgcivDV+8ZnH0I7PYlNc9I+MsXCnliMxwWwnKnsbqGh0lpep6cJ5Xp27sG
u8mnhxcWqA04zeRJeF8Hn3u69d7BmQdsCeofywVkJ+qv0XOJ2nrZ08RkczovmbeDXcTh7W1ONmjA
IKHJzGcpu5sHtMvDG955QH47a3TfWFwGfmUD1G07dr/l7pWYKmmn6aDKBh7ZVadMgigsJDl5SVR9
2PYngbeyamzFU4a49fDOvUOvML0ezNfv3TlAEfWq4WFKdwPW7mOjOHgMCuFhcB08F8z4i3fnNNn0
j/v2vmTVKeXaZTG8yiqYybHJG/3gvj2fGbNt1FgZcWV8YHExOq/UfLeS6ZkTYeFmFQKj/VwgRHEL
OEpfokI3657sMiGcm4anNtSbMqDhchUDlfhM7AeWNH2Ok5Cn9Lj66cgoBe9a+NgMnvfF89g5HDuf
0vCe9k8N51TpJLu+sWsfid43QQEccmsWw7efdFUkpdnjQ2IEDrH7c0v6W/h9JORK6S/47IgnSEdy
TQK1+Di4SvCkO8cKZ/L1OCMPWlKBE2D/yaNmal+cglLbeJpIDZ6cRybm2HXxN2/EUNIk1OwtAgj4
dLM2/Qr0N1xP6jzaOwxI3pTXfQOEX6y6j6huePMOOA3sXFJg+TiSro7DdtN+8jId37ov+IoR1clc
5kXAS7Ebc3Exx3snfZnPSQ3vi1kZMSiTIYA5GxhSLMDwpocJvGW1j9tdgkoQ3cyCPR6TF+pQ7OxO
FgIEaurcGsH+6R4pq5M5UE5VizmhaXgXLKRArXH3K2lxeBBWpuaR0o0gdawxCHUhKMefk1lYXcmz
pIbE1bqBikM2sK2l5kdmlU/2s2QhjkoGZEOAhd9tojCcR4tMhn/vv+PqUPZ2FPKr+1v20KsLqo6H
80SbDNTNvmJy7/JlU7CykvVYMl6fuN7hhJ+I7X6snj+nvVW6WeeTZYDgAZQiPOJBN0ivsK5xCacS
ip+9gybimvYeHJndUPdEUhAY/U+KVT4Xktm1Y8QL6p0i+OA+Ok+y+B1emOtuGwv6bT47sx0h7iW5
b1Er4Z1hVZ5oRLJh8ltkJRhn4CCLAoxJalaoYRcXJztMb4fnAWGpgTFh7W5+6HDkqNPRdlaD3Vrq
1DP7kzqXo0XbYvRBJ+zfIUd2dkbrYe6KGz7GKg3nSvZR6hhF6z63Ln/J775qVpEMvOVSekbZM8Rg
HTLwgw3ndDtCrXJF09OcFOIMrXFHLULZoqdDc+6613BDVAhOieIzNZ88HaADhiOA+M6a8+Dq1hO6
4GRvb9bm6STs22lwms7clq3UMK9ss7Z2ZQDChA3A9WLdrjY2sdhYlvGCjVjcyqNn06tiWNCvdy+T
T+ccXTrvVoFKm5dJY4J+ZFRcnEbEW9ng7mX9DwU2gl1r16phrZMOuZAGlQux8wqyfrVV/K0ElfZj
chg32rWAOCkojKuUXHIq/Qd3vDHnvcuETQ1t6e76t3j7c+h9gk2bdX1QXRPs9jc7ssta9ei2OBDG
2GnnFmyiE7xdatYGF2zQ2Nterfv4QGd5mUi/CkWqO+A+0UjMEw6QRs38yGJxN6j/nHClwNE4LtDH
V0SVZ1yuxgyJpGTVECPR+QsWUZZfDV/tgo0MgZKcYdFDHhWVx7cRQQRFRH+QZkJnXMlFh597WAWv
uvz056N7al9KWNeat1WygOO9TR/T3aTSanTbNrb7vf3qOii2KWPVP1TNVi1U0T0UvbsQxG7nPOLN
uNgq9YvTy75dvXbnU3BBCACyhsHPMPxsZ34JImBE7z1qn4CerL8fp7N7vFkzmLMO4XxdfGFMbmOx
Dqozh6taZYtfelkRHhyPMWRPcQGIo0Nkxd+clkz1zC3XH5REDaJJKwNKIKfxl9qA/SalnU5MQtJs
km1t/Nw7h9kZ83yEmQFEziLbAPZj59NPyqYBfD03G5jwg0qjYXnb5YdjYONfwlLpsKNUon+YFZDy
bKLG2UlezhkgFY//m38c3ZDR1N36p3tBleGdHZqsZu3bR+ZDcjfNpk/eRpSOTtGdLLBXWOlc3dME
r2wiCzzu283Ooa101rpdbj2npjHarp/Td88Y0TPn0bt3QyzIbvQYbuMKqtPQeJqbl8WQO/RrUC2n
EbLkJSQ4BcK87OcUHfxz+9XaT2l35tcd/CkInPW+Dubsees8+7ddY2zBB7Vvowd2woXw5pbZE+67
AK9IEA7j+eoUG3Sr8bxi7phOpvTTq2sW/gy83OmlKPaWZcPGOp8tEGXt1wQy+WzAZFwf11af3pn8
fv/opA5rd3vvNaNSC9O9Cc6jREFibAx8K96dbIz5P/qZD5BX2r77p3bdPww3w6O3b6MLCSpDwvkx
zp7IeLftFxw83k4jpHXhboB3Y8RGuotwads7safCR/LTa46MTqFV9cvRqW/Ezd7Zp1V8xsin9+k2
hu+g7hSieefCvNLdDLO4ZpfJvtO2TPh52as7J4+IyK6643JcJNTchveQLY1/oAs5d5yloCSWskda
H3s7/z5+dhC7PztNJowEYOBJPt/NRW64arbODsXQw0rLaCvLb+c/2xWIEFHmSOUB+24t6q2AWyDS
8qgrgzNHw7/0Es5EF8Ub6tA/B7vZJij3bkEl2PuHVjEy3ItTbW27sELtvTtv7UGo8NuhWF7URCR8
7F97pwEB1XahOhWdHd0rQ6acRbvVFkhoXVknUEX9LGq2P50nz4epfvKZ3OLdzplT/w6lXNsYJdF+
a22imjOP6lQPIgkS6UcJcOlogsTjy39d6FESwBAhbLFg/XTLs31UGRa9GoZ8uwEijHCPlFgq/vf4
CupLXfPoxmU/wrq4zeDKzZ1W5aD5+4lA4yPsLgflGSVaguyHPDpCEGOQ+YQNBOTbXqHLmlHBl5dU
VHwnHuEFC/36sNZHDzS8MtzixmA+Ssb0WqTbk02w7wq2RVmEdy5zPWA5gT45fzyEYxdaLTzFhUXN
OUTz0W0i0SAe6uPz7D4j1QEFrCSSaOC2iX0vexdkHFRUWGJaVfl9rulryQ9xy5avb6bJKjEnU1Kc
tgujpJu+LHaGGBCCniAK7p89JX1Sk7h9mLx6tW6V/R72DiEW7Gj6mZwH17AYHoaGW3WRLYRVBf5W
5jdJCys7BiIx/FOiZ1CIitRsqAWpz1REIIftbPccpkE1TLobho+qbRidY5v97iZuds+dYrumG3uP
j0NKJnBJw0Mf4UEbG4No7lbxqUyHRs+ICh3IgTE+MoNj7/kjq7azN4+S8YbcauUXF8GSqO21eoX7
YbGdBaS39sH7cZlvPJTCsC+zbti4ldfHz9ggmMEI1ui/cFhGU4f+YIiqGPKGJ/ZA1QQj3GZJPPSv
42Z87DIBME1Pn73r73xYaDf7zfbcLXY/wdWttd+9uU+JKacEMvvx9iFKKooy3EKi7M4uuHrVP5A1
4nk6h5yM4WPA5LXVyxaQqW6le3Vq+Nkm+OPiqx5BjQN41x3wC5utjIpNNLuVbnPYHD7cJyNbJDMU
G1wohP+PHtCDf6U2hbBSCFEErlBliLkmN7+ARYufeA2n4cz9K6izjFOQO6GWqKGUQRBHcL23jaPJ
1LmZfcIXRhpzs0pSnGFnbLkfFlLi8zolOkyZLDYYEBD3Nbv7iAkKZeEO7oXUj47Mu8/OfDxv0wX8
Gs7e558N4B0iwOAzKE+Pw2dnN0ijWosu4Bd39h5CrcoKgREdeJq7a1fZe8Xvcdpt4hKaINZB5/My
02lxcZy+Z5SIHJQX29/LquYzeJjwjxMWmk492kTF4XP5oXBEsdeE33XwgWnXvONPk3pj5+jVrxFB
oEQ+/xHCVK5WDdadWI4dJbjyfoSJNko3sjb6VYpfAVVQHpPoumSTvAHof7IaFWtLit7BK+4CfMB3
OL80YaeMil38NQzvTI4UKrS5lWCzi2iPmszUf5BnFVMWS+N7dWILHTWQGj1o63WCsvG3dLEOcFVv
q3HCh99M1+eneYy5SGyX0YB41JE4tEoECQvDJnhLU6vYPVLSZ7Ihxk55UOgwtKr2tgSyqK0vPpt0
9AQo0rH2Ywv6KFkGxELd2lA1FRlV0Tz/3oC/B6cfnMphaC5WuWY9U/tRcmi03d+taFLtjooUNI8C
G6jjC+zVwdGs9okYG8W2oRj63L5NNvTz+Dl+YvhPvbR7mz9ooGxuxNvf0yjD+s5oH2H/VNoymdSm
b1bDDUzbI+atsjEXdodpe1Ha7f2r5iMpoug+uy/v7N5bR58KIXNJqaJmv9A+RMaoHr3AArAZIN8V
7VFc/jN6xSF/uWttIs3Zj/AT1Lun8BGcQmOFnquFwgopCgri8BU2O3R4BmONRQ8svJW1GKBj/K2k
X6Q4lrvpHLxj2HTmLejcVg3xUnV4tQGq/HdriyuYXQoOv+/V/ugX3nb94VMaMHP5eyYr6i6BXL9W
DBtKeuyo+Nm+8ehIk+lUV2U2OfHtNtk2ZwRjV9Jjj04Nx8H5LFkTajJoo0Z8hh2+rKit9UL5WLFq
D0u84408/s79xfdWSjDdtMiAe9d5Uzqi3WCdZ22GjDo4ZVATD/PsxpKo7rIsTYupRUSX1bwdayDi
tP5jPO9UB7uYPSjhOWvT4NHFWmndJK/jghrmPn7FWftWsng4t8TN54HK5Di8+EcWQaryvdv7YalT
mBVmrNNjiVeI7z7+bXjsHv7QC7YKi3pr0+ffPQYP2y25br4D94/UUCU1QybOQiwV+jUbw2BsOGRf
i+7gW8BSYk5ISOV3Xz3S5t3RDiStr5TiPlEdoIFSesQpfn0UsGfoAzeQUPUjpzadHmWnXB6+BYnx
r+GVUpEqmYFf8H+m7HBZfLojwBN5a2Wm3f6VBvnmYuBDKrUSb0i45dffTHG9KMQhIIQ3PFqrvoQj
EhlLpUluMBnkBfkG/KoqqJwWlSnBXc3io4v6RsJlEHwchfr+cBxQnXEr61WS3PtrXox0Mk+HllZD
qs7clI5mkGlbblGI5BXljtrOkYQXg53/laJ/3rK3JHGZGxohDaLlcJ1w6TEwoGoL0skHXRjeWVvp
5WKgcA8h01r2LcoZMttx3mD4j3icIu62Eds2aEJJT3n9aISVGrf+K0swnVDtBQkKN6VrlcMFZ1e7
Dmpmf4WTnnS5sK9yD4By9Hk7mpsrawM65Ma72IshJR0xctsQdrIzaf1FpMSD3MK8PSxsTpzJZCkC
boD+iezhATp9W/nJgF0ZeRJqfHk96ZDbBp53GcUtzaHanavHUUGXiUeXlFFqCK5Ph3yFdJdxvDEn
2F5IOUtOfM8blHK7jSaXLHpbNyrvX7xsehOJKk/mtDOewgv2qiZy0cjDAQkSFI+iE0jXG8PCr30x
LCCX3us1HW8SBFTgXGOsuTUXTeSZC5LCFwGF0d8mZk3eoOlcfCyMKh7n5Ovyj/kBqpV9PR5gSuzQ
gXoa5lASiDNZY2hPYOmIbqC7CEXhbJ9tmdk1MYXQIWGjREoin0R56+FodI1EPtIYA/oIJS7FQ5GQ
j9pHKqV979hDI8ShluXnErtC1EOw/oYYRfBoFkOgVbnbC9yj2kmf20VRYQb+qmZnmF7Rg2c6A41O
9R/+pQwjzKnJWM99T/DQWK3X652rni/XB1yIZfGwQnJPShH9W49Csj01OlZ5GrAv9n91Lx8ZdDYZ
IedWN9aId4l5pvyvx8y/JAtTZ41VF0EPX31a6m4ZuPyE/B4fDxxW9WIcm3pej2H7vbS/ATQwJCq6
X2ynelC5vbMNI6y/hiyXEydLOKZsA6Ux3tHqiq1Warz8mTScvu/EDWiMx3pcEiYtJwY9ugIlP50u
pmMaEIcg5UiFTzMYS82PpNSi+8vqo8c1CJ5c0tMZMIPpmLrclkBL9Rn8MPlvuGaaW/1I8K/jyiqp
48QGvGlVBnW72mJZvCD3redu7lrJiZwOHFIjcK2sRH8sthkLL/b6xIapW5oocZbAFv/kmMgMb3yp
TGW7fPYuBiG1dKmQxlDHJKW/sQgWb13BLPkyJMM29/GRu4YU8d8PVKXQtBC+A6XRK+kd4zd0D5oD
VXVb1gywE2qrkujBKG82JI25bjHmKaPBZK7kucNnyWhPTgeeR12ZmJEruSUQiqu+AraojsMzf1t0
P413C15dhq/hDHFIPh9mJiJ09uD8vjsaZExLaFvo48hG2nhRMJdptKNqkd8RMv6WHmTM1cUnxKbd
vx6CalTeXlQ1EflOmA6mk7dNDYwJ2oflHV8OHZD/hZno/2mJPe+EomE3CljLPKKD8cPf3zeJY4pA
YhEMOaYaVWPqcFqLvF5vxUJIXHIqTgfdQoC3WpENxFQiiZrFSw2QawnHq92rfbajCyVkgkewac39
KkF8daTPbD0czDucur1sOiWSLxvsuC9hCbljax+XKL66uoSQYfQPaeJUhLM5SLAAQVnBqoPQA4Uy
+wIMb+e9bfcwzjXKm37qZuMEo2iEyfgypDZCWO88k56gCGsfqF9INaAek8zYe9Fbngji5P1Z8U/d
MjNE/9nmQxIBRHPjG2tJhRmsEO+U0vrvaOJQ0GSDCa/ll8AURNnL5enSBe3Kv4el4jjDle97os8T
lLwqr0uVu/GH5ItR8sZHChnVNCHx81t+RGkSmgklvPzm9LHBpX+xhbVmIUFIA4tir5SajRZfMa5B
OqE4gWWzN6hXzJSZofN8Wo0BQU51SiGNscrQ7Tw+xzvvMtHPbjRq0pZFBnByMtbB/DL4izz2JRlr
ygCwjLqnybjOq9kOsC9t8VKj9Qh5EOOtS9tbFKQOm4N6Tw9kbp+I2KdE62wCWAdaxGMUaegRuzdS
S2qUg1d98tAePngh/5Nke+XnD5YOjXajhyGJ16sZKES2LlwmaMktvjADkL0jreN3hWkOVEt6S75f
oUPErz5AANdLxrfJblwQio2opAP0wS6Sb5I/rqYwmNtl3CxSTlwYIImh1/C7PA8RN08kLiyp3HJv
gHcZKTetyWT702xrkCg3QmNEZoU4ouCmpwgh+SsQIgAl0lRyzdOMpbRQ5SholjZbpEYzSeZCThpz
3qJSITeQH2zUY3ZAmom/nqbY+rIwEDZKz6IoiRQL1tARlmxEAJxQidaouTLLw2CQscm1sjse8yQ6
G5DbmBblzbiUNjeB6QkGbywt3+VGUz0TfG7Xh2IqT8+WYTxLD+9payL5fpVNMFpt0tmRmJG5OdYv
ZfNx6h7JPFKCt2JVfZZfQZEVi28JODE4q/l5/JFoWTt05AKGBdjVHfwRYxHPqZpErgonkFHUB1nB
rQb5O2NVSHkuxhmlfiGqiGCUNNSiWm1uw8SEqOWVu3FwGiIgLPCGBIy8kZKqiDH3yYGthVkHpT7A
a1IwfBuo3MQRh1m+57j9YcfUFdnGzyeQhd03VmMhnwoYYG7s9E+O0d9DZOHdh+6idgCr/8lCZOAW
zX2g705Uttg64hpV5UJRtfhFgUjFQULF2px6zHwDklAlReTLfM0L0TwgVtYyU5B0EIV4AAYSFfwC
IsTNz80tQXNQphR/67m1Yndxs4+RMp7v4BDGuEhxkItrIKUyrEYEuXa3lGVdbsMv4ckujZUKIUEA
+eXOawqo4TYgxhHp4NWuKxFVyedR3UkmuAg4jREg7S6uO4Yj3pKvnHD/++rppXrfb/IteZFtQjE8
3+bwX/29BUFJVYW3NgLUlBu/5HqdLwd1F3KyrPLtw8AntOz3w6vT3/BSvvuxKceO0HH2u6I5OQGh
k6Jh9iwxfmUscrmaE1IBDZm2PGyYuGAVCmE9vTtcghhXBXEK17SDaRD2KccLDQIRl8zstFIqwUrB
oc4jZfhhofSnPXJwCUfV8gg0OSQikphUNVWU+pyOHmzsAUv0ouea3GPeYk4mppLeoPob9je9vw6y
XPUSaqAUSYPng4CnU2nyiQqw0Ys8QCQFr9+qR+K7U+lSy5WUUdIonlbRK5IK8OaDRwE3rYPISJ1H
4dV6PVws+uvh3kGUqUhzzHI7HGoDyS+G2CQPCcnz3/0QHG7sMCTOxZZq1R/6Ds6meOs9Tdrpl58S
HKyG7OfUAQlqCR1oRTYvhJwNyfPKlsv3DCOEdkQMuI53WdO0ScK1kPpD/FICKDWU2uOORXS1v229
6bB1yPKLrUJJ9TE49PDibiDXvIJbaRUHNbsx2npwAvQqqjE6WZx6eDfEttLrUg8BRb5g7XmUlImG
KGChyml6XejP0/oZP9XV9NMUgK7SUi9XQaOzc6x05pCfn8NCwy91MEJhb0OU+nLK7vTaOg4ei8ei
5MzNbFVYP1sVwtANiWl6nb7SEdGOUhSUpoW0hEunMmz+czm1Fs2qD8JsFn01PdHL1BDXfuFHN0+s
fdk8u2Velrk8GVKn8oOun9hsNMiNnfLqRdkOMngMvYMPukX5WL3LhmBpD+mvP9U0UjQZM0RLUPlF
yoIvmkHRRnOrjeTJzFonWEssalGY7hlLFw+lqfLNPsA5iKMs3YMuZLh1hmMM2nhd6vBJdXZ0CtYU
pAsaoePFd7ODsjTQjWyondJRbE5lW3vRGXLtW5N0Sj5hi/AfT+fVnLq2BOFfpCoQAsGrEiInE19U
YAxC5Cjg19+vpbNvsc3xsTEorDWhp6eHHcu/GCLPhVKSuhLZpSxLLFHZ8SaF+kTJEeSjTFDgQ+Kq
zgzGww1JXTMBBo+kyBWMsBmwaqWVNvnQMg3xJNvP7FxIyWJa8JY8Xf1Ji3MrwWyAjs5zrU5bW+xg
LFrImyrcKbiiBe662uxkxzOTPptWa8QBz7upN5/z1RUvYv4i5OTHOnMsTTbDyHQ72sJskAFa42vy
tiZ/1WVX6P0n7JxiMJuBT/ISdkaJChl8Z+pF37Y1URsLjAiIpmo4UMuB+qYkL2zh7j6dVZFcj2Zz
epeytq2MEErvJox6tdT+6+xmkAenrzkau666qayBHscJpLSJpre9Z9vlUay1oxfd26CfcTw0GPRY
OW4A0u9toxKm++ap1qtY1EbM9hGm07URWUGNIkvaev0mZuyUr97LGparve/TOeOqnc+9XzKAOOGS
9iz8SAkhDptindnVULAzKohW12iX+gf22L11QM+zs0YEmsFNIqwQnPUh8PVObrzQgmAPYIXWLRQD
ZLKcd+/Y0m4VkaaEaccQDda2R4Oq16IbnWvNuonxAINB4g5k1yQwLQu3psGWJHJANrnzBqPRBs4Y
34UDmEgt8CWo2NRP+VnCiJ+R6eFGLm5YoNuyxDQ6ZaKJz9OY8XTLJfsmDtlCbEESPW880hcM6qUy
kM160skRrfGTNY6JlPtYn0NMS0PjIeI6YXNud1MnjP0Ns6nkyQdcig3xABSijd14hoNyA6mmUPQh
mzZkzvPgotK99UZpa8NFg2nkxx1Jca4j5sFlM+Gc7FX8khcyHJoB0SNOElMeric4RH40786bGzbv
+Mg5jt91NubZy7NlnOfG7/oQzEebkJw7O3BACK6b8JAM4zoyqj7oTGb8lFOJGFohKDJHGFnND2/S
UiiwBvFbTwYTzGou3C8FJ156Y65doWu0rkgr/cS0DPSNYDetUkVJnVrbCGIL/h8EsnPr3Cp7x+kL
+UKWUBjXX7yYrJV8o9SvDCP/GWLOn8x3W9sNMpF7i0tG9VbPtcahHgPFBffpNoj8E+VFiASflb75
TGMauBVCJVibxH939t6NwOqGNe5GCBeOm2Nc32bN9TnyG6t1aF57UuYdk3guNaGwzK/e1I1lzm+k
nzK2DFjHMGLphGlVQKamdNICecDY7/I/ABJ0Nt+cgjcHviCZ3bRmgxEGlFKW7nzIX/HK8cdhQQ5Y
4i1lWCAYKdd9wqXcepl93AWbuKkwEW5YRtPSoSNqxTp71HErvN+Do4LigLmns4GOcjqdPerjw7Ib
h1sMeCSNxQ8q5ih7t2kJ9kETrx7QGuqZwHUjjvONrV82x0AwLG+OajN68IE2mwMMlmvDtmMn4fOx
l9xkNl2rgxj/hj8lwe9yGWMnZBsoLJrQcgfK0GLpkcZ3ubQoyaL09aB/D4iUYW959P9fRC2IgR5M
onaw5p8GFDKH2I38EputthLETPlOIysmk82GK8RVAx3UZTTxaNqRWX/ERkIafCyWdwO+mgFtGOMB
8eBIOpqKRlbgIAQg6BJz9PgNOV92+GgyAz97MWBK4Vb24RlKt1gtwD1JNUg4QDrujmyzbDL/A3wG
R9uZKfQTJkIfZNQkmtlBxVVGwokqspQbaa1Bwrk00vLMBi7KvwiKpV4G+Xu2ODUyRBADz0Mwj2JK
vYhCF9/xbhw3GItyNbIhOQN+sFDgBAPV01A/cQ8Lg0L94m03MpxoIDUpsMCEvKBdUCYwvzzYZxYW
mS/fJHRSyGQ37Iaxpr6NLY7cU509oyCYUUfaI8cAO9gUHivvxzr+BO0h3SNFYh1FE1y7/2JzPD2c
mQarCQevlhJuPG0l3Tkwcuz5hBe60PKXYJssi1FzEyIN3to0WXVN4p+lwnYp7eqU9WA2L88yQVy4
zLasQaxzhV1ehtxwK/IFQ3ChdTkCADteKsbkR3G/hFRZh7rpRJ4r2p4RZxC2r16gRaoFBkeVO4Ja
NVg+/4vZm0BTIREhNsRf87s8it2F3EpFB7prCjEU/uuDiD/WRRSBJRBV6D7muswndyTXgrWVTd3o
QiruoQzV2sJiTtzaz5VUD4gSO6YsTiet3EerJG7icEZZfLUcL2n8Aff8Ayroq4PmD5QAVA1wLX88
/DzeqhKt8VJBpWBjikJ1dzCo3vgaKBBUMKYvKsdB/jBDMyy0XnS5thL/3JNVFDWUaIznIgFkGj5e
vmWpGAbnTF5VLot+Se/gH3wrfCLVEL6wiAf/4WI2gzzp1TOf4J09hrtnod0NY3vkA/aeAlPKXG25
139h5Q2Lxu9Htw7BMAa60NpxtZTnntznFGZtiiMgMw7T8FA3Gjl1VRM+Iz8igaxCtEkalzaZ7heh
MPPDf/RQ355CKoGpFMjQv7hNb9OtwCYgRl21j6cokMqJuo7UbWT5asPZI5kHUwI0VjUCi/oBHWwQ
BvWoZiC2rBRw+cPTzNw3n6TUTl02O+Qn1WYKSZsCA1AvYC/GApkuCVPSOywlM6RZErIalfqNcMtU
5Czr1YLKD3yPVhGULQg40FO8G+0wJk2j8TyleVT1NVUs6Hnjg5lCCxM9JdVG8wzeuQGfnZl4TNnR
zGwSSN75Mjv7pR9xkbRw8xZnNbZmUrrgzcilUHIe6EsZpHoTzYE5+PbOzAyoP7MJvsym5XGDcDzW
x1z5oCvcFYPHtVXtEqWgF2g04iaDzNzLgKXQg9Y6OPaOvUddj2NAQtPZ9yDt8ovm/US4xW0ePacV
uNJTY55OT2NGJo6BSWgiUSPJp5XyQA6tkbb2TH4Wbzn2L7wK345te3HTxTF7e3Ricz4ICoAOaV9L
iyBveVNPDacFcL5QzPxEwUPKr/8k0ujV9h4/qqWoECQZTG68MHKMRS4CdWpYaH5Lhe6DMoFMqnY3
2TF1VHzAKgauX634CyCABYW1AiopgBeI32NycBy84NMlPV+mXS1CrrXKcpmir6abqIlPAJ4easDP
D4TPlzZC5kDUtkdeLXeQZ8eCGVT11NsJDBNoTI0za0OTAq5cRe4yLHTKBeBU/I8sLlHxYFKBi3Ro
n1ANRI/CK3SUXKh1Lu+81/vqakgigMFXf8Oji76mQ1knbwdUpUZDrt5uZooAAV1GBlGY29X3deDU
TMcA/Q3qIsXQXkkQeI9UomSB1Sss3Un1ZO0hgkXoP6WwI9Vmp3EXekg0WA1rejB6CoUepTRqXcyw
lWwvqsFNdZQDPcdUX6AWAbcPjsxwK6BqL4nYdMg0rPDE2ji1P009jDAV6kXwkdI1L3AhQ5rYHRA5
NyZMvio3VrBVjUgbbnr2UGQlVxUxglqXMa5rxqySFaORhljo9QSbLdeU76sLVcAcAypkQ9XUWQbv
p7Eoa7IuXoSIWJ9OYxZr1aZv5ymdpT0p3TSDSXBgcSComiEoclM1JEryUni1qbuv9j/qhaSN0qpn
dahYS3N3XstjEhrIigIDqSNDDeTC5asGp4f546EiNThppk5I2EamnPUeEC4p8GDhq8ZnsBQpJWMU
ufG/3PpD6/e3f/On2S2HxwUMHwp+l808AzCDz6K4soN0TBWYSqruWr7/VGuSw4RqwSaSTIUxqjFZ
SNdLB0dJCthXcvJqiZKSOO9HCRwEGsUBpm1Syd0NJOafw706DxpDuNPb8DhUj09ls0PMCZG3/1rr
dH2/gXVzrpNKvTjTNEnlwXav3NM47Rt5qgqtZJLe5BruaLfg/mVuBKsy2gb2XHqMSV1JFWqf0Miy
9BOYU8Ca3kKptbY5isKcQ5UOQglHqNs7u8fcZsZPAn9qpYxAQ4grm0viIWIk7cF8dkI+NU9/pGZG
iVKw5QVmy3Lp60uZL4/91KKt6EbcAiSIsBEaFCVSQw+SHQajyIXLb61uhlB+VS+zexh7Qrx1z4l8
VPFTLEVJzxf14imYYsHy1ESt1mSNLKOTg0gquROzCAml0Y/LNZlonev8Fv/skFQ+tDVLBL+CxTGd
BzghMyh2TDsgYMofOjVUTxA8RNY7/1s9Y94kV6DpjkR7dxVGEdjREpSxIxU4Y+Tyj9APIhZ7buH1
nH9o/hNtD2Gv9K3RKvqlCs8xaso088AUXaVkLZwW+NOSHO7jkcKD29zb1JgLHir2aY/fAHw1xyQH
6nOXUooeEtbQZt6FsqZsFhBxWom4FoSKnPCO+6XfXNqyt0oBVIRVvp+QtZMYkS2NuKakIMKFsgD0
FOAw8BOmy6CW7MrRL5ptBBV5UYfmnXR/mMfYlJhLPodTayWPhoUKcwPYLNoE2H9v17oPEXXhBqsV
+tE7hhQoJHyxQhWIaHXWoTF+xacy28RXoR9JS6q69aF2LTWY3iqLZ9GSeQqKzrycPtUC8To06A6w
6lGn2sm0D9lA5PgI/4GmEKfmDrHsPGnhY141YVDqYmf5yrcYk2A2hRaSAsRwiuS27AdBPXntQpGd
wBkIPhsQZ2XcCkyFhXIZOFwtfsXWGCgBJnQCkZbor8hAIWoD5fKcgkfTLZi9v14hwIRgOq+FHNwN
CMh+pA8/uBqG0RLIsuFPKSZkBZRQQNCHPOfCYfKoy0+qjVQhhgAE8AQADVZ1LvY6Ef8iX1bc4y2A
z5r8gzuc68TkGoqs3xUCRKuVMrQ8xWWx7P0VmZoiA5k9mbE754gpPzrZ3PFsbpIWkHBPEbaUFHID
K3UK71qU2mb46Tt0G+pOqp352tiEDJnphAWC5IDCn6G4WJTvhkNNWhjCZcEC5Gk1x9EhXUF5x/1R
vJs9wiGVvafHNMs+r2JNMEiBUt4QqlLKmtFtwFAUpMrP4kIWCCgSHWLFS5zHSttZy1ZTEkiCs9hU
+1BeUX8tuR89NApeafWXk9BVYfgSVIr8C7mSkb5TT54E/3UapWxq6AltdWXb1L+RO1TYJgUJPXL5
KC1uXU4ZwSQrcWY+w1llzIa7bI52VWajuH6ZAYQmURffpjiSbcuyZi0z/mk9aYXuvCYiksAtFJ/Y
9pn1w6TplLIMXdG/rp0ul3aa9He1CXUcuiXyhvnNkd9VwJdNj6ZASz8TXBI8bExCkZUlsdD6Y7ln
va3KzWfegDBWWme8oYamK2fNSii62jLkkioqz65ZlWkPUP1lrdzagCOzCRCSYhKZd6RvMUhXgJMK
CAognOpLUiiScZXkl+4ncQKEEx22DjazFbkZFmNP2iEvjwnTkqO5tPGkmUmITccqO1EHuLgjr6ok
xNCgGTBPQfpsvEuH3c1F+0c8Gwi20mYdQGacIcygYlK+kb3BocNmCsG4wDy3YhisNwM2KX5IdQvV
SWDgUsOgGsW788ba6dqIB85OkIV2v6I2bWyZDY2xfXL0BVeSmI/24UeeQddF3lQpPqZZt1vBnqoP
/z7nAt6lr9P4xHheY05bu0xFwtlAG83Mwz7YBaNwPFKJB9QJQw/ovF6XqIFC0cRgVLvrbYBp4HZc
ucz51TzSLBDXaXD2B1g0VhuhBYCwoAvN/wQOw6ewU7WuSFCJ2UCcNBQo2+xgYv3pM+gTg/03FyWP
5VhZOH391d9frmrKUBba1WA1QLNU5ZqyOnGDNnR9jvIIharIaQJYNoEnCe//LWPF+1qBUSOLF7RD
9WBRZNG5fv2zwjhgTvJjxBwo5FGWwzO/gr/Qb8+nIIGYkqP2AHwCvaWoU9Lx0MTCnxMldUr7BK1P
GI7yhwwH66209PUQs+u3L+90hIb/RBQRayb+Rcy+oR9KuQXC6OQUmginnZVFv4TBbH4NA9WsQD5m
hbXVPqcOWZOz1vHn9gHyBWS0PXmXhQT/d4hQZBYwcSFaOtL8aEVHUKSF+lqmcqSRuOIX6m+RKISY
idwB70JjKg+dmSTXxQU7E8XLDtDzQ2eB5lJINEIEQtadQimtfNwIoGae7NO9kJn9L+ZISzrzd7mD
0lLUd4AcWSwqCV4NoCPEzArjrvEjVESPrfecsnNS59qyuBqUP1Vtn0xk+RRQarIzJXxC3fNUgR11
NsLRI0GK6hrERCf4V9M2OLQ2kbaXisbqUKF/WqlRVmeIkJSMhqIdCLLSo0y08uEkJU+Sj2JXSGa5
imot1i/mnLQO1QjILNj1I4Na9r66ofJkWxZdrDf9fx7ZKpH9L79DLTu7Z0EVio++3tDRWQHoJDII
l7wPfVpSBSg6oumIJFRt0Aah/9D9LrZQDT15eiGgzEAoMrJcVvzEjNHCJstcoxbHSgzQPMIU5qMM
s0RJrYQiiHTGsLW/ykL1Cp0cylLoJlrcYYEE6iqjeaFe2BRp4ZGdUXpGgwrDxGSDvrAulHEKp1EV
/v/5RpCGRuMT0j0WYgAzY3gNb0GhnjbN+qcpQcQLGI6NxJJAx0r9n0edzQh9qGg4qnDRdsddrXl6
W9W3M1fGzd0HupeMjAhUNNAyUsCkO1tu6P4pTioBqyftm3f20wFMjswvZPOeuQWS9ILgT+qVJ+cQ
d8RXYjPSnAgp7tWKGmw+hGPZWSIf/Tc+FTJWlUeFhw25jt3FiL07X3SdQbu78LMaWId2rjylrjS9
INngHjX2vAh7MZx6XMH2vv2qWxxd8DDAY4BetLi6tGpoR2menraQoHqFyHEjadfCY+vejJZnX7wV
6T8II9LsPd09ZGtbOdgjx6d1ViYwA3VglBQZJqjFtnn+0yqDXqVVRsOudrbEXxWrcOohCbA4/DJK
KNlCbs6NgWSl6XSg24H2B/imKgJZ1FMwWdmj6piBeImZ4OzNv6FhZbsXngFzn4GxqHWMTrWXdCV2
XZnt+noldRnMYR8LxcWOe7rgEMreDGZ+rGqEDX+v1fFPWMs3LNFkdUJ4Tc+oiL4ZxyqOE0ED+z4P
xbDU1JPhG5JRj3YDIpF9RQKk+bliVU8BPQjopcqKbblLOr4L2rUFBF0O4SGsBjQdt171kk8bBycn
fwNQkBtu+rSh0poN0WkFYWitnOvoznHjJTN3YH7TvUNHUjE8IR4gnXv6UC892qAZxCJitkafP2Km
KaPBQdvcZ6zxHcjIwS1i7pTdetIt3dG+Y84ihqUBkn/PKyzkJzdqG9JCkBy5dBioc3gPsFGBmUpr
BAW/ERXCSkk1W5v7w0wAGrozGyXBfimoKt5iqY63g/c0GV2lX4V58Sp98f+0wnNPJksvs6ZBVykN
gBJ3utNXj3C5tO9S5ltUybg6ZQ7bopGhhdzTe72llsXICVgVsCEQ3qelE+rY8jZ/rakWJWuW9RfY
Zg3Wy+q0UEmilXl4+7n9HIfbLXIEmrdUQVam4twrzhn13ewff5MgMEzv9ebwcotHl2E8PFuY04qD
Ov5u5/KM+gIv5+8ukf4UeUpzw9+Ym1fsv2MvpdfwSsde40vUDyBN4zaUtuGRZsEbAoaf7Ef0uwhZ
QSwDE0e7DLOWceV88KDUMweVzr2Jv5jCrME7qeBb6SDywiyiAn4MIQWQNAJGWiMHKLw3aVM+tA8A
ZP8epp9Gs/15etj6e/SKK05URj/kNXvwtZ+Ufouz69HDDgs3c5EAAkDjmd54/jH1KP9XrDlf0Caa
6UENktCEMFB0aNXh3+v3vKksXr8M2hs8y87241goy3buvBaKGoH7R9/sIbT83be06zlPCjKYoSnD
lealucpjFMhwgHZ/y8CbU0e2mxnyoNK3Oh22/o0arIrJ1IO9SiBKUBE6u+It8W5Ew6GGPHww5JXX
Dg7+2bsjyOBrW518QY2jPUVePwei0mnNIPJMQ6r+tYaNtIdsexYbcEGp0QPPyPJv+P3HIYGlZEME
jE9n0AjRpeRB1pT/eSVlJmEbVn2i3GAiRyQYK4ve9CT12og9hCN3cVa5xcCvYz41C0NYslI7QXpl
GHNfAOm3d/wPtVL+sCJPnSmuFiqgfEGlUCIwJYb8JalKEZCebJdYkdYC5liHA6ZrwJZ16fcB0VDx
VMQv5XVCfu40dopefnUG4yYEv+VSZTQQNOrhugyqBkMNI5dU3iMoZTfUf1sTZRwKefT5cuw/RaKT
yw/1WNqE9aD3MNvxklDTNpNksWSU5c4FJZ2ROctDAcUz3J8Qi8DP34xElxFB3TNLreTm9TF66PAp
tnACn+U3U0vXwehABFJhcdqSb8tfrd8gdwJ2yluqZoGUP4m0vtMbFEBWIgj4FdH5wEt1HdC241l1
H8oVnLHMuVU/tQVpfoEm9EHYAOyT9HjzbFzRJsARVlFUI4XnK8J02lWCHK/WX6k2omuuZ1GGdOcg
0HZ6VLvFvv3RlYoxt0KXeit9rB6dnz/DBynI81USi6PLJPM4GPb/bFetPFI5hLHcRk+xX6z3K/Bx
63QSgG0r2RhmDUJybw9/DuX55dKaEb5UCfGlUQsWkMXUeRQtlT9NIRVoVkLKMUV3Ny/sfSA8gYXp
QLGiaAxLYXumwnUhVAfLq6Hbm2flSjjEHi6hCKqILh8gKs57xq3Kqi4XFoZiUDKPDABXyUMeTu1M
X1el6SWkLwmZo5vmqbGA2ROUxAmcH7jzi/8MblRi+eE0Tw1q9LRM+d+7d/PvdCG8bo701F9wJcQf
kdrllz7iLS1cdBb31FNM7qP0R7UWpirAbutU+0SuHZR4R1LZRYCXPGTfvDGtYnFc5CWWPEGRTKtW
seZh5vKAFQpPivzlSHQZb6SU0gNnE6KxwTUVZpqpFLCXQDeh6eQD6FDqFHTA0IhspitZJHGeNpPW
NOgn8ZnMRsZfkzEwkUjWtlbePaM4rxWlxf4a7Y5OoqFef0VaY8alsILZJXtsf7o3KBe/n7vDoKi7
WY8G5Sebfj+k0QUG8aHxalc3uCj0kHFX6GVNrDGg5+LCEG10QP544tvH6Erlh3Fsa7Of9s+0mKbz
0/TYPnTN9r198b/AAr+cyuno2tt6rJvOdEciJeRlyh607xqKS7ShUhX/YaYeu7KNyzmDRS7Pm9Lv
cYmK7x1NntfvvXlcYYShk5bn12LzcXAfgApY+5/3T2F8XlAw7RKk4qbeZ3laxA6YG4v6276LJ92y
tHdOafX5+/5cv27x6Va4iTQtIJpcDqJC/UR0SsJ4d67Twx/McJvVQeHpLqmXAoE6fLnIQ2XobLio
99zi8EDzL+QLzgAtIVDrQXEE4RgdYmYCjY3fdAJ+3KXtG5mQ8gh09oITLXLQWM3Jgcmb3xYyNNyC
d9E9QIAKYfH3aFwqFqQ786pqMGi56J4XlcmernGTwHHFhaK12VhtpQNDmPbqIdvYZxo22p0YJ27n
zGS2zX6y3dg/pTkVe5CTKhkiczLOQcowNNhFqWslrkWbNq3T7sdGLchFmehgOJdfIKba7MxM3vlj
bS6ZP4+mMpzbJeJzJFvXCWFG6ek8ro0kHqeFJm/yCqofL/r7fIbbs7fdD7bYiGdQcuIf7HarMq/d
3EJSv9CYTcqHpNODHgyPhnkWj414Ap3g8z3KLnkbvfu0nBLCOn/7vyIdwNN4dBg90WzEw/TeveJo
d3XLqApi+5eIQ08Q6EOVaBz3eCf61JOVWQxeq2rZpQXkVHBK6CltnQO+oL8fM1d+ZbeK0wdj88bX
ZW1kdQrd4vrqby/+HmVERJVO7o0G06k1iDrf/tk3esgWV5Cyea8Z8TiKf78Nc1Kd0IXwZYpkoX72
Y2YG2bRA92nBgv+929w/znkiNel9N1rUeqf+o4HIADzma3huGaEJ/jr7zrYTBos1YEZTDIA9SITI
zHt7akxLL/dKD8DqPrj00UljxyDjdTAdNixh0XZFKITi4u3iJKYfJfV475YI8xKvRnMNqP28wNpl
FdCv8JfA7J2ZYyTVbMSoRvFfNCw+GajnFUqdIrIDM978A/nj5wKry2zeiFTpdIGBTBkRw3cP6OI+
EG4fvC3ZHyDhRlo3tLvfwbloOMYlx6ySCyp2OLSj2pgIPNCpwlAzDADVqZ1EIe/0hf6WfkuoD6zR
/r5jCWdEwk/04Gaf8WFk+QSmqHuUt54V+Uh9vUxnd/I/pJUoACw5poTj/LqI3/Cbu+EnNH8/XIMY
KHZqbDfG83TY/78ldtcV3XyqgzTdVhi86ZnImEEkYQDhzi8XnQQtqw/GxkGvukw+ffDON/d+ZdRe
KUhtmoX8149BcWlUHgFJj4BrtWdRRx0i8N3QKIddCy2rPqbsZXrx/L54DlFRmjzgkeMlCXRt93v1
alAlLzAVqytreowdA/1H2zmMi0DpCD5snTLxJMrZ69fWq9qSWiOW/6BIfh7uWnTxjeI285owrDN+
Ve59WDG/0fha8x7z2+97vl/t7+4bntrFt/er5Bw8L35kB6h4vhPnuor+iO3XZN0lSt+fJb1rW7Dy
wY2umlWR7PRLdxuaikNYLEeXxUpgXj64ZAXcx+KMzU0tnCv87SVtrhXK6evP5PHzXGDjqamdpJ31
Jlu2PBMyO2wFTN/WqTHawGbV+WXWTuJeVuS95tndM3cZmgfn79uR82Xe69clM+KbcjsaoMsZE/Oy
kp5Ocb1bwSAt/ZxmxX2wfQa1h1tdYIqizWeBSozlXOHvL1AlrT3dd8m9QlwCVSRznr7tOqGoAc3n
0iwxBS2s2k5EFEt4BdpOcj5K/o6rUv86rTXQgxsk49IFDisrE7m2JXL/HAPqpTB7PijXueyyD+lO
zTmZynsKB9TkrneeuEOca4u+Mfaagd1CO21OAgsDnkiENK0mL1mekaFxKY1Z0i8sscp9DLmNUFvq
3Aosc6fAh4PTrD7zZETP4NCcFJng9+ph/8rs4a1jH+opFH0QJnz92bFqzoU0k+6Bp/vF2yde9Ohd
O7z88ZnEcbsUBZ9tYGy750vLQO6I+FM3krj2tn6Nriht2tPD/BU5i4huhG3XmhQJ1ctI0tbZYsdL
K0WDCXj22dzCtUPUxnJ3w8+gMqz1n1OcRLTk3Aqb6mQ/APq9n3F27nXxRmL4Bc5eCO+FxuPdgjph
oQ1f8pGc4sjqx959lK977lEZJhztL1vnyIVlft/JhciWtmpo9g3jvxTG8Hm6nRoheWX3Nvq2sacR
wePmTl7eKzSZYxLsBvTKgR++i/77WgcuKdJlmAIAm/1pNPp2jS5aKpX5+U+gibnEchhVtrvzAvqO
69V9IzLrSVyPD+3yfpwepsfSoFb5NXbELu1j7cKdw+1fJs/aiL2M/mFhsSfbNIfRzWX1IDyL1Efk
VgAAQT1W5iL5YXzAgdHMUswllGBVoosngzc6nXopXKAbbVY3+qISf4fwFvODfqukF0Xn+yXbdSy4
IaZTHBQX152TchRv5wCwW2J5oznoIN/CN9biBdEzcSvIMJacLYZwXVhqy4rJhPNHYwUYJ6LYePHe
VnioIvtzXBA+JLOa6e2Xzw07O1rgOrCDT1uSQbzJboN442NWngGB3IcH7P2wHFz64Gt/cYDjYBW+
KXRiTadFJFTOrk2fLwQ9eFhsGc5wBkZiEL0S09+ddHwnMmcwn+Vd0dWBLPxrzum/NYxWDVi/2ub5
HIcnNKO8IrqQhLS7oADTNQ6rpxW9fjiTqhkcFzUuMsV+1BdRKTyECCr5xTlM8ilCl/2UFtZONDj1
C+P7+J5ZnRPemg7tEd4OG3QhSVhhJcorjhkRmCkKhubPYfJhOyxvG3uM6gqvOaNPyey2gre/uIzI
vmGL8FTO5RicaEGGo4m4bK1tz7+jCuEdxvoRGIxmAiocMK51Txjl7BZ8cvr3XNyHBj3h8/IJ5Txj
xUFZc/vs3zn6fjqvIE08Ok2HhxUw+B2i74nlitKjS7Rivd0T2XUzJc27e2WSnJoAIhZPbXS6hdhf
bBOb7kYm/+IDV9vV6yl9yB2Evw1Azm5Iovl7gczee4w+XUK+9whXzGxfaK2D1zT6IfjhUBnZ2y0N
zN8brADInvPXct//Di4CTi3onO/6Yfpha0bEgvSoJkERgWxJ6j47yYhwihZgrhqSfsUFejQ352AF
SPdYZOEkJb+o1jxxpBwmGn5l5/qboqBXSR1Os0xTCRg2nW6IrzFWCHCSSPXnhQQLABfnSQDAnFB7
Fm3MyRNhqvtfacp//+wVUumz/fBaLw25gehMHHl6EoR3dgu7QPOB+zUkJXNHExgMIAmAI1NAv0da
h41SaKORZwGPosmNFFK9tDZo6MK2P5rJN0Cs+zTf1lxzE/9c8bmw7a7IQo1uRhAh4uWjFmWOXyvU
d2+YrHo8fUGbtfrRzquiEIdsJ9HlCRkdTs/ZkhyRFIJ0UlEpOtEEe8XkEtYym/BRricofmKgLkG5
6hjAfAhdxD4j1c1Xu3xom2jkvAlPo3qC2ihHi7/Ah5Qpos6QPL086rtJYno6jXtwwwV0ib6iyC+A
WcU+ACHq45+dm05K9BsDA37rRSt8U5Nt7QG6b/VHya+QrBIDzL9oOaShpgeiPQ1i7d6qwT3x75Xx
YWXQo1iu77jz8OjwUJzNrlk+jnHPuGy0hqOqlwCLn9DJ9PhftD8LX/+DDNzJZ+mDf24vtLyTXT2C
HeTBUrv08I+EgDuXFqb0VL8wdKgCZEJZHAFru3Ur+1VGfsLfa9gvP2awB3rKFa59/bMPDeIVokNk
TCzUXMO4yJ4gt1bIfWLy9+XvHndqlr81fDDF/fS2qEbum16lGPGfYI+o9ZbImFJG7Nt3D4TzjvTs
zf/Q0XkMHw8PnbS4aXonMOxgTw4cIFj7QGt2VXt6Fzi7ifOdI2odc4SkxdXlvuaTmSVlphI1infX
GLJNBMQbF/dKYDC60ndCssNAO8jZ1+Zh20Yu4L3WodK+hRLgDxrOJqAHyCdaomYnnVTNH+vD3vaY
Rcor7FkR2aTYM35rSDuVh9+o9y1igpLhPRodSu3Xo3kiTSwytXmY3ELOpPRjNAo7YlamY5eQCv32
cFZAsKhNVwfW28dmvef23GDzQ6fDOBph6efOYI4rbcIsrGLZfVIzeQsJ3k6rDKXRVqwsGQXzvoTH
8uhS6dSKRN517Pjn6W7XVns/Kl1BSw3E6JsF1JPIsQp2+wbaQPh2qjFUokXuZoXfbftQ8q3vwEL0
0GpjnJCX5fwJ96xCw5gx+xzrThcG73zl7RpPbuTVrZYYAH289Bk5ax/1LaFUOcDx8011U9p5269/
YL7trYPT5q/48ZVRVfR6V1fYkhpNpRHCvlgD71sNj/ff0+nsRKjq49YPzQJT8IBFj8Hr3CNp/Bym
50v/ky63h6b9CeJXHVu0ewxZVtapTkLy9It35CaR6ucXr7t/iv3PuVVh7DFVhofPbrwicXj+O0CT
Nb0nWHGm7l8m8rNDwn9Wt200SVFulL+JwpDbewz35xZ3c7+DeFdp4brfaetLUTJhFUW+vHnkf43g
c+oSCe9I0y1mCpCgh4e08b6M6bd6z6Oad330q1y6ikfuXWR2tHGnEPeYVwdmh1gVsIO4LQVF6u6K
vfuXWcJtmyGDSYB7wlrYTI9F9fDublfSIS0HHRK/8g9yyFAxWrVe3DZOgUHjAD3sMfFfVAwN7Mge
0KC39V/lOp7FuNbjVze+j8BPvo5tgLx0mCN+dVlF0cdlxil+iEO5esxd7FQPXgVeXNHBX13Rf/OI
EDVS95faj3f8273859Z7tKC+7Jjy9fgt/x6HEIwQ70rc47n9uLfK0E2ojws4e15dNtYBmf4bionP
qncqYa6pZydMb/g2Lr3ilNiQLP8DA63mfn4pAR28Gnd8c2DueOqVt/Uvx1ZNKGd83WfqyZKYGKgJ
S4RbfL665rfBzY045lqdz6vZK9MckADsGVdMEvxa2qXJ1fCfm1LvbDvV4QGYn1EQtnccvtbl1ntl
T8GWDmfgpnR5fQ5LN+/ybD6+U5b7pTZmEZ5PfjGhkFVkZC3iXoAhlQthbqV1tz1yepIQQmQjqRuv
8FoNbuqxtPfBeYJfoO+TxXIx4O6yd/FeXMpr+P49M1sDBsfNw+yxLypusraj5ZOqBCg4fwO/6E1G
xmROlDf93eBpeQri4RBxT65xUBmT8RxmV5B5lNdiv/YNgPlufe5q4e1xzKVLj3oBrdRtPpQZGXaD
hlIO1nh0AMpOCWbd3Z8Yl2zhok8+t/wa+cUSKuhMtP0CMvxy9E+ycEBfKswI1mssFNYZgX2OgJyR
Hrn5kUAWyHaAYbZtv0gvoW/C2t0xAexnN91izMwGmanRgrQG2xdawAcxQPeGUCo/ZUD24AokDUsA
JRA0Har+C916StwUX23iskr3loJlkzKdihIbTjaWB9r25g4zgQOFlDKG0wy5ON9T4xG516QOOvWY
2vDGoW8dXFKvs+nU6OU2vYRUFw88O/+mc5OJG3Jc0aayjKMAWO76h6NFKcWvUTl41D8M5H66tcXR
aHxt5z18UmEpBMWBwZwn2iWa+w57C0N579zmlYnpk6YxAsYvMfqi/bx5dudc9pLfWzulnkMIf4RZ
G4HBleqoPuJfEEu+TGvLN1VM4tlD79gvzAheikRNS+u31jQBzik1UqT/rfxUIB4Q7W1IMUXNSLw7
gYF/u3hFShzVDhlDZXPeN8BOjkfEmDGBrePKgJi3AvMsQ6uAdF2bgSPcDoNdM4GJVXV6l/6bbs6y
T5QSQ6O5IE/e3E1T4I6avMyn+WYZn5hlSzoOBnkYGIkflZvV4bMUAkKW14W3v8+CsadPQwvlzwOr
hMpszKQoYrhb12Zs09mvvF2S6NcUELE0vG3iTbFpvP3TtBYxljNJesIXi5Qtw2sxOGEHkkly5aAa
CGSaH2Icj7z66Hy7z4fufIWi585/A8F1y4tnici9SDlmYSsfqf69fijO1u7+GYSK5t+m3bucXLql
Z2iLsKtRIS41r68hwVeVxLzqfRtldHvJJuDNEoCPi13LdI+N82/kQZsaFjaFAflLiXEKs3fRiwb4
/le/sCUAd1mwL+jayFxHTMyyb6g2WoDgNT8eln3C9EfiFmk8egaVRMCL/ewmu7mUWCt0A2JbX62z
1Tqrc3dWM9jLrWR++jmGJdPbFhTANw+1sNxWet+uPtsXgs5KjCcFYDPr9jN1KrZnFbij0fJYDmKc
JD1OyCUCOaQMevXeDPKw6leyudRB8H6Xds+wIEf2nC2JMKO9LvUKHwdvWBkX3Mq48nGxtQyGN/eN
S+wzDod60DZ4ALC+HYJMckn0JoGRLv1ktq35hPMA3U/Nw+MF5jkwrE6x+wFcpkCDihvdZF/3NDzP
Mao3wrLh3fYNijtT2+p9krqJgOW9xfiVUzVIk3qNrVqCCvnzAocnH8iC9hfa8pBxAILmjesTl9A+
1QYRHK6qY5ngTN6H2zIFaUEp6VZukknaTF47D4jNrb+H4QL53AtuqRZeb/BtHwHRL9WG69e3TefT
jW9+8gSZcg5P7lYrHUZG1yIYY3wdqj+HBqYfhsG7QpRx8rdL4rPd9JLUT2MUsReKn0gKmumQVdIk
ttmKCJNSwQFhOqNNnoyM4/9IOrMlZdFsDV8REczDqYziPJueEKZ/CggCigxy9f1QfbJjd1d1ponw
sdY7LsRyS1ovl4TjO3Hf6dTsGOtNnhIlbJmYkDUcDXPCLsniw+mghJY8Eb4n8y7Vfr3lcxjmr2b5
32c4TghIeJiP0GSM26TNlsSZ0goLbhjVdHr6QnrHoBpm87BWbwZAbg8A6h0A7GvZHco/mdx5kjJc
JVrwysy/M96dlhBCEPFq/Fq7KvYlnF3WtIyW/XfH7YVSgVGDVnowxmjF+VLUQcu6isiF3BaeM+Vv
+O7SlCeeRVifMdGOu1g95Yq95ckgzw31n/ymPxlXpDhlSK6hjssVN1r7mJdD0EHFfr2KPFE+UPlT
fD3DWjWfec19VAqncRyM1kqylYtZai35v+qTA5Csrzxk/i5rrxzcEevGPcKMy2bLzfBf0ihbHonn
dFZck3cgoaV58GXaCTP16HnPG+IDKYqBlspmLffBvzYBcoFTWPJi5AkzLwgzIJx4ZjDuq8zTpIMP
wXfZzuUlpAnp6TBUe0LJdzwXMe+vQDrx9kq/wWuYiMNEF6cq9B2QHmFMOj0sHlMW0pAnZxrXOWHf
ya6puJChsDRvlFVA9bF0usCpz9PnFv8qsSPd+F/rT4eRr5g3X1uR7eSvDpPWHVQnOzMozCA8pIpR
ftJtlJ82WXNwpHdwU23Pv/w+M4uPzB+z5zJf6UKQYF+mIgf9IEtu3bngbATCR/GZJ4L9B7ojU36e
rEfGROlPifqXJNfxuyRcp9/xfZU0r7HKZqFY3KNPPlEsUvNB+ThFoCmK2O1U7zssGEb59S8tBMpt
0ORRC5FBACzL/RNd4uEf+AgTJXVaul/+ihuDj//cwV2CyDV3nBDaDZpN04M3E2nq68vqMFyKP3mh
fkdOg5ccNyn3ZjbS7WSF4wOtoKkJzkNc9gp5E0/RxzJIBOUC+pcxQKt4O9s1wjX/EyZPYqkNkrO1
JdVOJbPny5X/qELbo6ndVIOTEpPypOPyeZDXr9C6PX4SXnCU15v6rFwO4xFCex3vD5C12n+ioPzw
dfrxVHNjnkJ0LMV2uBuL102QLxRAqfvMDJTw2U5c4f5+07Gjor5hWL3oc17s0cMtwOo+jl5N9gIA
PLeEbW14oXyOLxj9tbTp1rnpyT+SsaFoAZyAYoPHKnJI+pVm46uF9qZsFjmD5r+YORi0fhkNvsCL
NEwWNybx3FGpU3gG9UWl4LcPwAWQYAALDK481irDNrjFqO/YjmLNeAanDDLFG/V5MB1hK+AEwtTs
f8bpgzIFnhxlUh9rdGxnZB4KYtr23MbjICo3DpVj/HoCHzW/KoPn3+/4SahoB4oeXOkszeU7h+uH
pkPONfZDtsya/Q75gcC89TmrT0eJVuNiDZzbMKzPuTE4blnAn4WL/uoz5fmBxbJ+mdpEHs+M09in
lyb+7znTdvkUddQHiYN4serwoiXON5vC+lSyA5Ul7KBwGYklyBLeBHe4A2K2cwLoedCABqZPEdTB
Bg380GaJ0giB3/j+6/pJkwbvzheYJxFu0aAZ1Zx49aTSthWN4JTW0QfgazeWxQrB5MMM+EPZVkk9
lrUZq6YKGCS/IRlTaPAoVBc5CLpoH9vRk8O2ik/uLdFjRsnbyFFJZkBbAwz5yKs/W17U4mc5rMc0
e0DIZbThYxTdCW3RnSnYIvmT/8ED0Ubn1lgakxs1C5MCQgMdP5D5J7+wbPKf+cYMeE11I5PGKE2g
m5jQzQtXo9uk31XFvvZy3vPc8omE5oBq7mjfeFcMuKGpOsDObn+ensxKLQaFTJ/MqpE3VOLFzbYk
WlAXaWHhyLpL8jwV3Gd3MFGWon7e6KQryuSMO6xNb3PK+TbNli85fCAUnCpI0FKkvx3Ll001VoFA
TeanxNeqsSDUfeQCLOpNMeMba7RZCg4Dj8k7+pd/G+VabhDcZu3SYgYGLxcUm7VeQu/DQiFI3bBz
awWaIunBJ/PwczuI2Khg4B0EdSkvlF1nw6QjePyh+ipy9MfqAYvtssHbUT0xl90vFUAfkM09fIjo
mpwstkavWe/TYZX/VfGu+ksyirqcLzAk28Vq3LJurNHMhxt4KeM1/tl0J5X3Aa/L+1bQUs24DAvV
XHnWOioV0DC1Lii+tszwOHIOuNljKRwLDuTtyIQzkS8h6awt7FmGGrdCnw7x8oNwPKAliqnsUzm/
PRhQZEAIulXiKLwmUtSFgsSm6Tx5LQEyuIxBCrXD31NRTzMqJNZS4gpwybWXo2V8EB08B3iY8BpH
Y5HyDUFitde6RF1Jun79yzz9oce73w2AcVW0eEIG+wKV0tcXXzTfgkLPwPwD4QfJSt0Zb4sH1CUK
SJp7UdoSMfkz/r/RiQe1kv+kbidkzGfHlwGOgkLmKOLglWVqn4gZ53uu6MRgJ4k7yMtdMoWOUL0y
WlsjeO9zE9Tmlrx8CMH+3EM9mEtLcfM5IpNO9PVHyD84MgvUNYL6L8GWTC+BNMox6pBzAI8+hVYx
e7u8MTsoXmY6t3wEhXR84tPjBfvJr+ai6uno8b+iH70NSoSYdLFDg/lHw7XDhNrN+QH0nlS+Na4T
BxE+ZZgk050wA/9hAOl/BsTrNK5hNZCD5PIYQtLRPxcdDn6w68qBKmbxiidsXB9MgLOYiD927Zbf
b15HWCYczoxAbBALFDVOPs+u8TVbkmnH3uXVDN3O8wi0ABuhZJ768kDK49RCo4wzErkwZQ4q79bS
/NGaBbvBo7S/KBRJR4ynn4WQMYH3iEt/48uXmAXY5au4l1xQ11F5KcVTa/pcqUWgMJOb6FPqU7HQ
YfUa9651vo5o/O1BeXOt3ypmb3WjX7rIZXTTQ853qqclOztoo4ToXQcFutXsDrSWPFwJW5TDBXq+
dqUSoNZRVOdBsAo4b+fKVVBS4TErQkDKYF2ODLwL985p4H8lh+3evAkIsoWwxJlMNQBiXTL6wRH9
17w+s5SVBFyIl2HNQpsSUPyPOLpGDupunv5W/KjGFfYvaL/V5zGXbnDHSHubv/ZXD8dXyQBfELuA
f0xWC5BcmvhG+FsCTgZfWFQMGrrdak6qBSUhZBfjmMysu0U3uv+iWhTQ0QxUIWQmusvvhQrXMQZg
DHY6hTWjwttO949r8yRvTrHlSXvR2eob5+UhUioA7Z0YyHjdzKqSswloH8znHcRXHmnpJocc5t9L
egEcDBScA7CF7P8hTCl0BAbMmyzjyHx5prQGRM88Yw1KySW3al9GTTKB/4Onj53nCOq0HrKfnEZp
5T9lFjtEcR4jyH4UaqGm4ow+PKZvr2PLmKjnIL/2hFKTsLp8gOjMx//Se40jkC1SUPidAbYohdOS
6e2U69dvNUKjkLpMZepUWVcLI2ba9Q1jroXd2Ujsev2GDkQzBaF1Ym/HikHlGns8HZtv6BdevpP2
rm0o6ez98absD2BOcm1bYfr0wEry5YCrzfscQZVHqfCej1uxhk6kJHgTC8ESvJIwxfgiNQl2vIsk
+6nwcyxmfL7znwQprc7l0j18amG2+u4/9rzcF1daB3KXsZG0ZZwwGZgGfzRQDB/ufeHjDmzYO2lh
AiUvK/g6dod1wtDN6E2g7eY17Zw4RxdIyzVEd0rZmrj6zlXm9+GzgMB+w9Uc0IDoiCxunyX7Y8af
2PrxrcwvcTSNaF+eFBuVOMEQ1vv4yHwqdCYm7avCjxFWl/eGM2Wm45v4rXqbU+XBAJAS80G/TtFQ
6Oc+T4S8/BHKaBBAAgIH3pv3p3GIvj5Ra2ZzsBv2Y26ncgAwTLdxQBUnyndu1zPVS2PFWLF/1MEv
69H7zMrX8Er/uiYAyuibfCBwl1DJb1PYnyNMXe9QEB8dAdV/GZ0ges0NIJNiTAeUvGceNHks/OT3
JfGsnWe6B/JuXizqS0c9xxzmz1SRMMr3e4kamA+aQ3SRBrVp59z6fGaTfCZjDz9eXsstigkMCXfR
XGogI60DJcsZNAfLkK9onT6rcbH+TbN/Cm6IhlWcVRFBy6Rysru84I3WtIRlMCijJPQFdPkyms76
KLNsj9FYTE09xLfNIoTWkIZO9R+fCPaGZ0TbMeswePgVUXOxH1fLnocAH30ynhlsyT3bkyzYCCbG
VzDLs3GTuPyfeMapeBSlhabDXkJYZ9+wXlCxzFcxqMcnL2jgd9TKzT1nQMM1wSM4y9OlxNulLJk1
QQ499AdD5/Kti7+cS0Dnf6Bzn2iLTkZ0UjDF5/TQQGSuObnoXMLyxtO0rbDXAAyjPkNVJSE/meRu
s/tcRgW9/d3llzxztD0vojTdF4XtCHP5bWuFV6ZQ7MMuyrn0r8rlB34oWpV2dWjteb8UtwTuvA6p
p7YWhDJiYmPyRYA2b3cwGp6l2qP4YEtbCTW7D6AXqrzeUAH8yumH7DXZMW6v60C8ScFI089/M31W
CB6rIQJmQken8pfRQc4dQfgX/z7qENILpFbYqdqOWhKxsqHa+Xd5i0fuN5RRhZ7ZEm2ldhcZDeXc
lupn+8jG45OFszQwedPVDKJmItm8QUZlha9fyqABk+VlGpNKvgVPYz1/MO2BgUJCFrf49BXdtgNF
9ZEfsMm89/nTA68hdHKdr1lUGHGy5TMPuGl+WTx4oTx+VCwiQIxRgpIDIIbD4k2Zzwra20HzKJVO
dlB+UYvTBIZGGA0REHw3Chjie167FnuXeSFeiEo2MSShpaFTy8l/WK66wmElUbNpuoWmpburmZvE
61UzmqyVMyiQchupV5fSNpzhAlbQF6697bA3+LfpHH4vFOKRYnABl9a+yNOnmTCVsQMpAaQMxUkw
M8YkTaYvHtMrP7RJF4NFikbzx2v+gOWEJJpkzUOYjU8iEO4iAyT54XqjM3dYEpj08I9R0HnL7kzi
OIwOxmpYIdUbJytb9T+3xn0VxMiAkPF4B10+k14rrT8mHkoR6pHRTV0a4Bzerfm8o1IEFzAboxo+
jH9Pc432BGfTaBASPQsbBuDchpMMCyHfBTDvvN93pVuikkIPzfPZzNN4A6sVJGTfAHCu+C3Jimvz
3nW+HNsMWU8K31/LtJqpvK1rFyAGmJ1i33rxvIzZ4ZRJn0D2irvRU2MAoK6iPhn/+mfAkajrZMXl
1FZH989qhHs2sv3lQ8Kt+lqoO0hdukVGWfxjVHHgV0LCiaaZ+VtDgo7bbex552FpdbcefAvlajZ7
XhTZLUEYeYQp6cb4l45gvaeUPx02J6g1T9BWpa297cijBdh6UoXNQRpljt57n/B1VrbPs94E6EJi
3wCJSLy2mCJvKxfPv7EL68BZXe1Y8S75DGKFXjsqyQOazKHCUR6kF4V1ZWCyiXbcxtpmyJ1o98hD
7YvobQalxg2Xn3DwhSL/QeUt1uCYWkvqT7PvfQtmClJ4F//Tq9Vb99Kf4qqwFyBUBNR2QMoB674s
se4Aslkwzrjt0gqzM7TWhUGZO/cvcYfCeSNrdxVf38lnOikSl+mpXLeDa8ZIwH31lg1r9N8cYkgW
7/2sXraUB5qhNgfmh0Mqb3yNL3z0DMb8RsOOp/H++SN86ZM0SScy1913+YrdYuy+kgwP1oI3j0AI
5spMXUtkCWMW+ZQhjjYJebRr6YgYr/lMuTx+ZN22ru8AoUl/EpZbxNKMFVS2uvKqFe1Is+sNNdyu
dWoOxu+XJLdbpNiuQU1YARhzs1Qv3XfeF5gC/pIQnr28r6lWyPEoEuiAdBLxKFHrsJWORBcUolk5
uveUqLA2iZatKcHDoBIxq7y4Asrpx0qotPLaeme0XlXvXn5DKFi/R3SWuUO7zmBnqtrruqn8/C25
Lmi7QyrrdOQRnFH4NmVEfDi2sSSwvLB87LkuquBRT4W4R0a7xBSnehmclvaayWSOGW5Tep+ZIrkf
qBkN2gEbN5IGgKGGAIoqFJSgLaeRtuubmd6bCJ/y8ky+20Gnh/m5Z72REJ9Qa5UwUwMe0UF8kfZN
qiAWQu3P9aw+oyiLYdN5y8sEQlM7xijk+inAjVAH9Z+1RO/U/35WtIagG4knDXON9zxGPvkxIJcj
0kPI3SUbf8EAWJMGYPfgoI/Vl96BbqohnQVw1ey+JVxqllnAa8HLABwTr6YUoI/h3f69q0+f6aBc
4hpBKoWkRpkJW2p5jw/CJ2+NLwMoYcd02rk1S3ZS8NzglRxfFK8zCtz6AJPM5atcYDzN5UfwFxmQ
RyI67D3wiLHG+HUcMzsIKsc6Qo5/8Pknkawn3lUb9yTsEO6Ti0g15Ni+V/PPSdpjulur7vv3FTZH
g/7GHoG9CUYZURuW9fwUHLDjUcTxgT4uc8wrmCYoHHiqDT6lTAH0AfliBoDwtR2ZtTDffekQ5W8h
pmmnsXMtWIJCfVeOvp96/8DO+7lJ8RIpVpac9cL/mIL9VrEMYMSoxDWuBjgxkLOd8bG7GcFQPpZl
ViCP/CiTQkRWQ5ZkPCCfOWBmZ+tHrs6Mh5nyjsTjF5s/EEKufv4slVBG8ukUR81ND/yX9+I3Y94D
MFykmk2X55sgnOC1so4RviFU44yhx/fF+qsxHUniHkj4wQGRoR6kCebI8qGNqqxJcjQWCrqf0quK
6ajo/c7F1oWrGpr757tNld1X8vL+9npuH3JggYJmBGZInpa78ZsSJTfDTb3uMDAcestRKQNFeWki
eYMYOsQZUSRIbjSJW+fSZP9MKvGKfc8dwr3SElZ80V9YR9BzTU1IgBbKMIR0YXaAlwLpa9cjnNdw
uKPewp2EeJc88dH5BibZgUzBKVGsRNAfc/vz8N7j13kt2fK6ZyAemSqfuGWIYmTEQOiAKREIFAYf
9SsqjWNz0c75ivS5acKz+wQrJ4qTVoNfqNvOyU+sqwF3LFLL8/fjJKkHz8Xb4kPxKdvWT6s4ApmM
LjYCZr7PF7Hsd4ZLZkGenI08H4FE52bLZKGhbZbD+pTg+Gfp42P2J0407vm6s1PZM//4qhGhcnIl
vw+KK/qZ5r7mmHT/iG2c6Wv2OTAqr1wiJJ5RMCMsSio425Ad8RMyqsAlAgsnCnaEuTbHAcudRalr
Fj6v6OUtiB98LWQvLbmwVHTyqWgJpiud0dEXzGWFORVRM8FnkT57t5BI4uXdy26Gmjj1xSv1ea1w
VTmJGc+B2UYB8o+KAdhHRNcLYf7eQ5YhRks+rmmcy7QHujpp79q3AGgzZf+b9cgbusMnjZA9YrCC
Hx7J8687PIRxCILlE+OFXD0mkgrMPM8+QH+lI0p7Zt0UcPWLvAbPB+pzzIqqSMCK4OR01YPknjtY
LiT0mwfVKzx30faFIPMxe+hrZliwrltZLT/aTZZCA6B7lZ3bQ4VoDwb1EJ2sI4p1HpbvP17f0qav
fK4pTaKyNWlDxHLcGVC9FHq3QVRMkt3H8NSVuGvzCevVtF3GXoXNtqVYVdt9A+Ne+EzoOBh+2iMB
zySoW2t2l+JwJBlr320EFuY994av3MRNExjXxxYCAZ22116+LDEBApViXs7irYVhM77ibjvBM0Qc
u5w+7EerJnjPq39csHoJ1EhIzQa8ZqeGacwziQ1ROjNHw1UGA9hGcyKoAa3DNP9jrUWQR1QSAQcx
GvwJIzv3gDKJj+KyCUBIpFtNShdZqWFzf13TpbZ+o2bkNn79vtB8AXBXzgvySgMMXuoX1D+x9345
bGB8DaqPdA31IlhDNONiTOOjNVKG5bXbkI04hy3W5rw2IEzHXkttjrtki6ftqJ8ZT1JM9QmiTfwy
OIF0R9i8AR7eJCl0fkSPTHWkLsfOpxrvXJg9xMJgaA5vXx8F+Hv9XiG1GO1E71H+4xknCjTxno0b
fr8n9WMK0bNgH0D7Wl9ZCnbPv4KwJNQ6k9ciIXOrXFBg+XCAl2eswz88S0uGEtQQxtbCoPma5MS6
/7SfQHQrADXL5Z1bJps+dRQhfBa+dYtCBbu/4aC1guG1RpEfhJ+RYcSToB4xk6E+0qSjqLGBC3Uo
qNgBQCXKtwc62eR3jDi1FA7em5+EMZzV792MUtbfdBTuF4GVQIgicJ2+jB+TlFbCWsYz7XHqsKX6
+Xn41/+kxVpjLXqpvtgSTN943FkF4Hrnx98tWEgZ5smRJU7C2GWAZ6ZQybMefqgGoGvLq1BcLZqt
MsyP3uPhI1nNVISWU4lrf6hNz+Bk1Xr/q0xVbOUMOkZofBjvyqnROKHBWxZFK90AvIeJoqDiRkYl
+w+0PD8UHbAHMsLps/grX8cm3wH7tkhNB5u/b9QbMM7/x3kliTNmQiHskJH2Mx8M1jhXK9zElxcr
PlFSyOLq/RO1ZTITOQXJ61TOWj4xNffTYVv+0cRpNSCjmCsjcnxTHqfnaOlxPwDXymUwattkLX04
H/6Qfwy66KOTK2RlHcEndc4joBc8sks8doRCvdzHpudk3mi9LfTY5WMkgxCeSEBA14YkxAxhfP03
Rwr3d0uUKJNjbIuVU+N5AwBEitMEvTTHCydni4e2BmFUoTSI2inQEIJfIDqYEepMf3P+9XUstgwu
u/i8I1c5eITVtgFkgU1ePBZJKGAtI36fXyew9lzlkyq5jQ1GJrI+B1xLcbnJD+l3ApiKfJa/m7mF
vAMThKAdW3yipT5yr5M4cqx8G0ezmNoyCsKKuZX6Ten0KZyn5KrNWkRJmCEN19dCtlZgXjP/G7yN
Bxpl4hE0x/oj6lljs1J551d4KZ5eZB1ARZOgoruOh49APXGqDNOuQTN9UFH1Y6VFJYzES3VBICsc
tyKVh3vDRytDZgKM9kJcCWBfVK8CNxIDDVA7571/bHZfRw7Kf8RSA/I+7Q7Rv9P7wobT3TYRhnr5
kom+sbnf6nl8LtcdAkcUMr7pfL32kK5eO+lqiijFbGl06dEf18u+EkZnc9ZvlfBbOQrSavQVkR+h
JQQwEtfcy4kYII9TY3CURcw3/J4MJ9aZMdIAvNdZ+3Qo/z3/0A0J28YRoMOLy0t2H6CayaZ0DFu+
CX61+E55aSQz8xbNks3TG22tkFGkbMOgZZ4ZtH+Pwz88RduITp9jTt8XN8Jv+WOFgM6MJdISImrs
YDbo1c2m3VwOop3lo1VYDJcPrdFOC8l/VNCW/0Xn97ZA9WWPG6z7OYofBD9MfC6/ckAfhDDDTh9X
OA6znka3L7ZNRi4zyLHufBcVbxTgzNwVnHaT/ahYSv6EdGdUnkxraO4YHEheulKjSU9f9kk6dIJd
hFq5a0TcXhP+h3nIdSaqOVa2aeqXUJCZM1xG0I8gmB4iihN1oxeTCA0gx0YEKHYTILig3ADycUEk
9ucfdduV/b1zOh9hbKNshzgGD8SRowSNHsbEAlM/ADP3wE/pRCvKCm4S+3cHhUIYTu/LM86L/PqY
ELnBootS7friB61QZgwH+YbNJ0SEQd8f880hv7IqtK55Mvz0RzuopMipFxq1V6AgxQ9wL8GqFasG
eBdJKQOLwWNFFfO2OzJsLekVmlrwCOkxwVTnkCi0f/0fLsWH2Z4VcN18ndilz84yYuQTVDhevud4
os3+a6fX5B9jML+KIyS+Agjz6P1HvYDvsZ0AEM6H5wityH5PJoDoYppIe3dcZZhx/GpNH6WLrnCd
XHlOx+UCvUNLPHnjQ7zm6rZ6TWMnE50ESAlYkwQUzGrKKtrka0L/p1/kRODNfgcXQM71r/z7FJya
o4+8JWFikv8QT4HXU6QixBYFw+JzyCm+p29mn/0bFL9eZYywi5h6Ck4PJRh++PP1x9RinBstmwmQ
rW0pOwHUD+B+m5D8YqzHKnh46y/yBowtYGmzx946S2dhhs4WlS0wPxwjFslbDDiw7daPpQlzSaQ7
92EozrPz229OUF1LrSPqRJih22UqNQSnmr6R3Qx/DZkgaMGnQ2+XBDRe+DM404GpOLthvOiNgSsb
b+yTAMPyw7km1nP4Ie080GO2IsU8eIcY0sdB6nXnTalf0lPNU0tiH7Tf60gYT4oiXT51TCygb4Co
4LwGihhpkdKjhIbH2pUiH0f4yc49Tyg45I5L2W5zjsGE7z7yZFxWJBbweKKNi0GGIFjs97Zh4zvB
a8RnIeRhaV9z1BUMoZgAbJG7Q3ZTKBsBofysBNkvm2WkLt7qiReXuqzT0+u9bSUHQUGMW2eUcZtE
KI3DyRuKW7ygmjarpaS5ehgrIcpQ6XuKWK6rnYZWn6z8MSJ+zA3QoO9HMhwsC49Ps02bOZYEtEhG
jSkZPdiaC9MDx+YBExEe0bDhuMQdC5/xvj14PWKT22gCJBdjpkgQHRRaAi3ro8RrcAHcLWPafr1x
PEQA2IQVBNGuyGzgkH5PAnSYfHyIunSC4qECWVTJxzMc1riXtOiinYHgb+gw/D1HwaP13qME/947
YKLvIlFd7Atp7VXC4vGPuXtiTbUDJ1yE/RCH8CYn94R9hkUMfYo8iscRlsdws9ZURb/iYrlZK3ht
OHy4BgIxk70jGYFerHVpA6xiSr7wCUfwFHStWzwbvNyj7zM9Uk6HSzfBzdByC3dohU/fAinZe1KQ
GbZ/oLrFld+/Fk28ONfIAVX7azrgmxhc9GPKCcwLMpvDzRBlhYpuCIrOM69q+I+SBAcr1hstMa7e
UXE2miWtG06dF+JjlEbDEhQY5a551d6+gAltzK3wpYp5DY9PjbS8C7SHMz7bRNnslNGAW1D2JYGR
OoL1i9PvcSbEDWflUROuYINYtYBOaLcY0ez+rHcEq8adyx7PFyI3834q4CUrzzGhE/gtmlDam4BC
23YOj8S0A4eg+kRl7M2rQfBHPPley2UcLS8G6QAtNOAVfDj6p+8/p+eGPxgEZhz2wX4RG5u6q3Zj
AAPyBQIEapITacbcQcVa95dXUv4UEy62G4nYXTl9b4BUpcVzL/nvIJqK1DvGtl4dRBJ7RJCb5Qgc
oqY4FOOR6L6oEX0xfjAHVjb7vUqgTXzszzjXBpjhXyB5ZLOYexj6kW/tqJov8YQos26b5jMuEd86
ePou8+V9d34sNYR+59dUR2a40/8AF6MjUBMJCdgkEaTO0vB7AC4ijYGYd7IT+MXaBSHstT+NfmGD
DF66I0JtxcP7JWjswXK2aM98UQhr+t7Hk6ytIlSANDl9phrUL6+Xn+ITRM8TSQhmjMXFbT8LTQva
1iY4oBsTS6Yfi5JM1tlX2O5wsZBu7mWf3eNQnUU5fCErfezrEPfYjiATvLJHFBjptt4Ue/1PDYEO
BxOSAkf76/pZ6aEwS5f1tlgB4PPiSVjKvn9wPYJxB8dL1snf4HF/LKmhDWnywkBPQW3I6jRCjvUG
+S/kjPL0YFa+99edP0xzeLrW8gXhOdTaapjibSm85yE6WhT4DbASxw8Wp8dBD8ElUJMPlYv5hgCf
ybCOE4zDb0IP+O9hQAswOI73HuwrtSttJGuCeMFKWIagp5r9vvGj6mOse5xphjFFjlnyRkAUDHLL
rgbPWM7gTPekt+y0cxY5POhYdwAlma/7UUWPUf6PrWinXoGMFQfwDuUkc+oI3UjsFz/9Y48nFNMd
oKOxUEnQCxD20l7+364LbvGDYYDLqs24eQQkk+xRdKksYGVVtyzYwgccrl1vY1FU4AlXPQhyFZp0
p8qlLWZHC8kZPpHdE7EOTg4s5BE7HICoMk4pW2Sg9bl1Y3gL17y1f/VaxhckLDLungPT8K1mAvBf
QBvj7Zd1kyFGGr8AJuLCij/gIb2nLPNj+Zqq65L5gDaoFTIGSmkf6+eGT/XZP3xgvhpQWUdKqTgo
p/8DTNkt/OSqcTZQ7oohavm8kDq+BuQSti/Ytd/I6/0KWwG43pTLoy3FM9ppu/75eg1jBjQuT/Yh
kcPhLm1wLzhN4tD6TNAMeMQN/hdtDFKfqcoNdaFl1Geg4rr0u6et4wLmV56+ZDzqNkTAiHxD//HG
AAyvplzbw+tMZjRZjTphKIXT/2puEsAaA9rZohf99t/JZ/n2xwEzZ3MoHQzds8JNpyWRv/3iwy20
gCJfUvK7t+7S4n1l+Aj1W8UU4rzWDUBxgNe4Wr5D/hYjfLv1nO9lQAWLHHwP6Iow5ssqgGhkuLDU
EAN2GkGTEm1RTRkX75KnHe0Kw6m+7gPaJ3eSl51h5g1EQDbmMz6xGMg3UXNHQcax8wSeElv44zpx
p7HCSjzDrd3NjaN0/Bx18AgSk4u1gJ6z9zJkjk4qn7j+loif5VzApcQ/I4eG1fzht9RjWPue7VHD
yddNkNYN+JtITQ1z5p0SIFkqw/cLezMK4eogF9suGZVMEymaGV+QvgmvQU3zMb11+W9tHUf3G+48
VkLl5es8ZCYAw/dfjmnvsQL5bLqg5XRFyptVV739kXji4IlYWQKMMY0Gos2sBI5m8i688bAVJNZD
PqsuJIspTDTGH4AaMFKhdBQCft6XfJc3UwC8/vSKwwJd7vOcXSQc4kbqmdax/ku4fM7DIH2DvycR
HJ5NrEWMHLp4NjVnfOdWHub5WF9++Fag82W3+tjDtFkASI/0ygVz/kPcvpJAVjlAsJMFZr42rE1D
SpodYTa3eIXr70NMVAdv9m8Q604C9MZL0/pMRyP0Xnt6GSI3VtTSBfBm/hFW8O2L/JzMCdZHhDDG
ZG0INoQiz20iAAj536rhMMXzaXklVRf19j3Hjcj5pzj57vEmN1mnM0O90IPCpLpIfnGSHAidkTiq
0Ye779p+nku/WZa++k9dje8fnfHAhZpQE8R4ZGjiDIdtInrNyUcrxMOjGyUd/+gIpxKyBv6ROYQw
6fybKpKnfVz5zzTAB9BbQVn5vEUBgZW11nmwvQKVIIgQQQxkfH2MN5hUdB1ZqyMrPv+EIxWqchwZ
GHP0azZMGISsxNfa8ToZwooP0+E5exZOc3ica8ucRMk0Q/oFZ4QfDVfhAQcWFydmZCCfoFgrdTWq
5VPD432k3yPJ72Wn/bhW4z+sQzqsWovci4k2BY9bU4SLcfxP9OG31C1jqM7aYdgMfviGOCrwv/rp
qdhDTg8eXQWMr7cYwzWCY0ar6X/gMIbjD4kpwXMvuMqvfnz/YjiIUYRDkeEpX+hzojP0+dPvYkff
wU7VP/29hKnwCEWSNpbPTL4n7C3gELoxYREgzUdDgrfI7/i++I5cbih4maVFx/RW8eGlRafY6OeX
98QZ1rrQgI6xjlacotGEmd3LnNbnFEDxSaCAXVCYzHHIR+j9h+lB5UjqLPqHFv/zG31AMkxPp0pi
fEt2gSUfMHvxeqoXhOh0AHU8uOnXj+oL1Hov9W5trJsLiZvDxmoQPPhdt2AEh9Ts2b6QfB8ykSQo
tjWwtp140P+s6pzrx5gzKZ9jvO6KUfXB4PjooShWZQBDsnwek4u56NdGN1H+jXRH4qXs2YrTHfnd
vnlNL59/GYP26KO2ftUNGhaMEUG2Qz+rh/xI470YHyNGSk4L5DZEerEmXDFYHng589TwQCD4vxF9
BFoLinMuYYMxoF1G5m8Z39mYi4VJLDaaRIswunwHsHWsQ2WtrPjyKcAut987UUftv2EnrBKMwASf
PYP4fyyd2ZaiyBaGn8i1AAHhlhlFRdMxb1xOCYoyiqBPf76oPmVndXdVVmUKQcTe//6HBT60VyKL
yDeXwkMsUZkxZR/NcH/BJkA8qvgmtEsiSuDJNP4rrq4PxBbf6N9sdOjB3gA1dNPVCQlBy9HN1q5t
tL/efp9G9n+HTOFUh+f0/S2XA6Za537cHHRv9F0y5B7qKHi/7P0b6BFvGaNW9ovp3Vzomf/4eXVE
PiISNb1Ucsp8N8pWSjsXGfYyj9HhM1azmTawNb5Nv7lKcLoDDTiMKVwqRR9ISEnIvazMyACTdIaG
NShDBb0qIQjwvOhJcSYGx+NdfPbS0K8W9V66PpRzm67qy3s0x3MBZwLw9/5S4wvNmaKFlFP0QOi1
mT3h9Kn/pZ0PsxloAPMcVbcSOeDnw9dH1cYXeuS/D/bA1Ge/aX+fAm9gXghBguaZHKHXSnvbB32W
faCZ5Gcm1gxv+HtySnzwhXZhTg7A4KjlnhxERBg8siO/IxlsvrubBGt7lTORE0Uv9g+oJT8ICL5e
U9C0iCXauajl6MVkCGvtONUZBGB72a/KR4RTEWOL2mYEgxkF9WnhqiUPn/M9EHZDS5ybAfwdA8qB
4aSDUwlsQzzYd0gD8GVUoy56M5SGY6KDVRg7nLaKmIbfFNUBz9Uf9KaY2sM9xQCMblpVxKHk4c/B
H9cv94Y32iBB+VO6YynNkmXX0bZxRo1ux/pQ+i2FYTuEN4gVi2kPB9MBj7TGmL8duE3NjErz6OAQ
grz0bfIIStC4Q/6XfZiX0zHBrqXXSLP1vaPVkwI2RKRjg2p1yLbqkLoQIwJK7MPjh94YcbE8/NN2
8JHMV2fpyiqFuGyCQKXuELNCJF3SPUQjYabLNHU3RXnJi/0w+21lvzKFcp2WueHhGlUkYlvvb9wV
M4y1gIypO5rToSIBkc528Ilv+qTFTVtdwpUX/jeoEU2IqLBFJ7f8criakve4QyAoiRI+oDWZAstH
OCJqDqaLywIZa4iBSTp+TNf3mbSFqZuPH9fCffiMGwERI2HrZo3i2ruvyTLdwR2hLcc79oYf7/vv
E5W/SW6VUF2BzJHtRiO/djUAxcobLODwV/Tog8XLNilWerIp2onk35x6A8KZka2pB8CVL4H0P+eD
fbKTXjS22Nl5D78+Iz2GerVAeBEDE6Pzw7JgxvR9P1r9UyXzhfv4MEsXzU/6O2JiEz+uyJJ+qOpq
S3Dl5FAaY8we6lc0luSmxppPdIGo1fG7KQOIUujheJuT+odZfA92+N1+fSPmLK2Y1NpkoJEsTekA
tKmjSBLWDILTt4BIxp1okSX9QRrnosP5wQv1Loa2cAPwCLC1eR+S30Z2nRwcOOQZDwZSSKMAGwSJ
+DcggisAO3td8CZ7UFgc4tcFQTw1AUz5ySN8TgbEC93FJ7D98nQfC380RTw/e/zUT+K1BxKhpeke
luwO6wPcCU+opfQFUsbstwmYsuNZ+gbgtxHpYf3M4PvvCaoOFJP9wcLXBeNVXr1h9eLtj5nEbfla
UVwOOhqn1jf+vvABhkvUXLE5P9AtCzLInhae7wVEwx1gg6YFT9JPxMW5jWkA+aO3KfOk2lVgW8i0
u+0atKI+9Vs5QLkScBRhJvelmqMizOH/wgqB2sIAdwV/wWMKljsQKcbqTMdjAVwRSPIjqC8T6Des
YvATBrEJzUb4mZUhUBh45EkncjYGTGMafG9tyhJodViTcKAIYXWGCecBdJne/B3BWsSQ/kxKORcU
dMRJFlCEd+yQX2YDwlVYdEn4qmI6w2z5Adr5+etPnfvcMKHEWiqzlKUAsZtxdcqn+cgd7fMzMBqb
cUCMpLjdZHhBqlgkS7px+slVP3kg2jPeQT5B9EeZns9hWFD6QCF7yTgkemlFIwNrbCjce2/hsPW4
D2zNIEk/9G51TKvLBDSAEYylP441OPnOYUui/WQY/QF0RXzSCXtYKLJjZGlylHoDoNCp4NbU8QFj
zNeelVqd7mgvikBd1BHG3iwPJqZob5ErAdMwl4lBnygcGoIF21m1hFCMa3N9geDRr2j3QcUMXD0I
lPns6Qnqk6rGb8NDn4SUElnph+rhW4TP95xjMyUDgzwP8i0L/zb0k5eX7vNH9FFXKb6r2F1Qh350
5oWJ3/DAFqQK0cM9xgNtqT7g6IPw7J/tEuIK9yH9eI2JV0f0TKbdX7EB4oYrCQ5xN0MWMxJ4A1a4
edQbQSk3CQPQvIpmDF8bZlhYTr2CPoTFzWYvGiZk2BhQpFNO9rqcHyi36V564QkEavFGsP+NFD1W
iTqkOcSEfXNflbclgCe8b3zRJcQQ5Gcy4HCQkN7HCRVsye6sLLKvyzcFuiElnsKQ/jaGHSek67gO
Aj6qEPBQ9Ii2rHRuGS2NHEEoy+vwweajnqUift2XxXc8NFeZui21aV+O2w7jf7fE+CZDNjrBAkXG
h290HFS7GzLvdIneqpGndB2POzy5jXZf1Y+dicNPtnhV/ntSsiHhZM1w8Gs7HWULetoarc70UYda
Q5uK8BrpJaGEq/t7rMK40ZyBcB6a6pr9xEDi4ZcfrAtYz4C1TPg+0O2SNWTuAwNOjLwTd2BOofPW
tAjyuGqWuH0Ya2Mt48ip5JvPyMYLBPk2roU5fMjEu5WIKok5GN6n2d2t8JXKgLkgo8Gr6dac6QPI
MviPeFUPX+d10cd4ODwU54AfHo3MZog6YWAjeoNAR2tuYvL2mSVwGloPQzsQl4dKTeHkitswReX6
y+iyiA4RALNZB6npUzmXF+w/YEE+1wBGODvyLBoWxZlyBLqVzRAUnYYT9sbjgYljhxkCW32E/GDk
vNg/YapiE2nTntOIUdKAjjZXkdjArcVgC5VEbaupR91SqrB+QcBcLoTxCxPle2a8rzMWQAPfIG+F
XQArj+y3/uMhL8Z1gbVBPg7efBKzY4elIxgeyP8E9d9h+vlCoYdO+Bk+PkuYI/pPZ4RK44J8GCiJ
lHSVsFU9D0FajwFR2NUXALEmSLBhNzg9czszVcgqvnBanlM8/vDWayk2hfDDzY5MDUrTp7LEHuqm
O967oy6yFXZ9xU0hhsKKSIIR5pxv78Mvnm7IYgZYro1Litd6ZiKDOYTKI3hTuDM3TZFMAubAA4Ev
MkU4yiEkjey091E1jRIHb1BuCZm5A39EH1z+vG+zVEgBBb5Odar4lMA95WIKJW2DwhvrPqAO5JPY
djGsGt/aI+K3j8vYESPGh7hCUBzRVZNp9CNBQW/dbuRVBJ3gFUBM6IVzDFK2gAsR3Qysz/6AsjVQ
Yl2dqQ4cttbwW/IBjWO+Gf4ddoi34DMzgWYQcR1qYwixUrfokc9hJZ7FI0QZFHjZ1ITzlAY6JjMJ
d93uDjPWNItTFzJGOCfeSPfrYgHQ0cq/fbZkr6jNsK/2Tyi17K73JhykSzyqGNXc0Ew/POGHhCEQ
WtWPKyxeGOFoLk/CsJhTZjYM8bH+LBmEzT7wJnhs5OCEfRRtyDuAu0fL+inXWS1oCVZDmKsC2Lu+
v3HsUi2psJkV4k6kx6/HSpNgW1MgKrtvZVqY85XPKGGmWU50hBwkhGBL+RWee8kgHlIU4ufwJV+4
GjIbHdfMXGob85Winkj6omJea8aonY/5aI2pG91n88t5lhjoDgCR6mw9MmmnbPmkXqUuCKlxgFap
yMWALk640uDvBoDSC0IqFa4JfHB4YPUKBcSrmBuuM6I/SyfveJo02JMywmBfOVCps6hz9MkLymVp
Uwz9YsrDBOWJ+oeCgRmsDG/TqUYrGT4LTgOoQNvaOzwnBxz0K+c7CoavMUyW+vezTDRIK9oPu0Z3
hDp+Z8Ohi+DMwm7hsBzkjnQIihet1M0T7w7C2vOfx+3rPsv+SPqoBnHTLpFnvs/pyymbcT1gKTso
9lDcovjHzXGXUibTxNDXUyZiIoDM4Ga/e9jGza/xnoP83fVflVk4jOTnvlCC0RAzBviX45JZljrL
NUax5/4+G938SvLNQfC4bWSK6jtTBzRc8w4W9Vc82ryR27b9BjekSlAC3m5/CDJuv+ElH0S9u7Rh
G3oiyrXySzd9b03T6Zo5jM+CqfUTTSzfM+qjsYrbzucPj6jnZFRaBFCzzT2J5dgx1NRGAcSeYntA
lISTYmggWEGKyHEt+6wjJifdmtM9aqrQ2D8NFx0zA5OGVnuaY9bHbKoSMmjqoS4JHj/pvmbukXkm
TtZSgAaY0W2hgG9EBU/t4FLfFwk6xdaTS3+0GLyAwuU4GWJafmI7bM4NCZpf56VPXz+YJiDdMyA9
6uCYgMMjkFZ7hAxQdx5IvbFBWptbQUB976tR1CDnxHn46ciDOIXw3bgGjCdmMcb8AAbw8vkGFNj4
zHWgBHabRnWG9O8jG7RaWcn0nnkurAb15GoOJkP2WTV4E0kn2x8YiYVHaZ+UGJV6OoU1A/uisjJo
1djqCGixhvD7Gfp4iRDWC7uSlHrMwIYriUQoyvPPL5L3YTWl3PgiHwE6K8dSMk7Jf2A2eVaVCCR9
Izg6QFTIv80YT9POwl/Xy6EvPnzKcv4UKgAdWB/PoC1f1+StbKjH79+YBBcdItUIsxCMrMVYdOgg
s2GzrIroWdB5gyZXbtYFy7eOXIXGgFFEvyowQTp3sgQ1/CEB+sqB9GFeuqe6zlc0GCl+syHTpma4
z7+kcqmvCIk+vSvyLuPhvhsMRiY4B7Bdu8L3/zAXjuJYSm3ME6gNhvuf+rcoIvyDHpKvkMA95ERh
gBvRltdPH2FHqYVF5io5oj9Y2vMHhHdMPvAteiGPudu5ho/8US0nbxWRKYWo0h/7F/OFtYl0ijE6
hgdFjhoffcDNBkyRppwSBl04CVllnELUTZeAlzjW4Z99pWjgMExSkDgGScQloThluDMcjVdV8kPx
ppAqe+DKCRZixD03tFjKl72Or9qbktmS5ryLG6p7GcMrDjTvMMDyCnbGI0V/EX6xVxk+QwqoC01/
gmWb7OTQ9RmDagjW4NEeO3Oc/iO+17q1n8lYWHxtV8ahg03LwR3ZkbwjW3O09N82+LlfwNH3etWT
m+tbBfBZCIJ3ZqMuIgJOD0frM6Yp8FO2ChFo8y7W2cyfOFismPD5g2njGD94RJDJ0TrPqLehutkU
ad7Al9flGBn3z919OhRdvEDtLTWQJigiLRHpI7sK4T0KSZWMNcBtYfLa4lcH7bKUQzxr7TQYjA1P
jeSp6qGJRup0ecGoRVO7evv3RcXkCNYahlDoFY3ta6oemAdxOsxviTOE5eUAFPDXKF6OfkjxOue1
6d3Wua3ksTzOwvtm6JduEkJ/xBUlfCLQZZaC24h3P4ovz1nmdtHXzeL78uuWsyL+hEX8jLsIUMUR
dFjdq+EdosGVtj06CXxwqmk3Cm4RAgz/PWaYwdjfFtn0INghKroWg593CMs8k5k/6JHyI4FqPokX
kP1khWno8bHJJPpXT6+cDqJvUAYyFZTFDI+Zf/FGJGEC57d7xuJtuR6hJ36/ra7AXsxn9wFu7hBA
OyePdJjwal2taLunmfVFVsoztNpd4iPeYSDFDseh/7y+re0Qm8FzsWoic5zP+kfQrtqVvMku8rSf
fQW9MlROjGG996y6pBNmnkE/YzIbjv7eR23cRoqYTireYDrC3UIeJ6hzNXAuWFPeaLSqXg4aHJRa
NU0uMu3Ue9/muTbtIChQj8zN3/oPHdXhbNLMX+oliNXtUi6Hx8OkiUcbqHs8lmSfLMpxOoE/fqni
7Jyd5d5GC5Y20WDd7FsEAMMPeVtuNpzpOQbc0IOXpTrvespkTVitNxlb3brJNo/D3nipmA8SiwWv
xespQ9n/hPZRvY40X8VgeoCywZU+LsbCn0/IMd0RhgHWgvvW6sG8QYWTBoNoKrHr0UDhNwgtGE+8
Z5xhyapcbtDpEdzQ22MvpyNF3VGnUaTJTZBMDps8PZY1PQPWYbiiRwlRHglzplKMXHBhQR9slAgW
0T4JifXj7n9jSrd8hXC2JUY4D6tr1of0RGW5xeq1TlmtylGTwGeXDI6TAOb2vKYmHt9nEMjZGND1
ShZlQMqCAw463eK3upUOzhPxE1xmHJp5oNpIghdfTLQGLJgR6yB6fuKyi6SbP3oyNxwbzEVusDQx
D+qmKlYMGveWAQup0Adfyn1VcA4WCT5zejEzyQtQmui7U3kCeF/t9FP+fD7QRR39dzDwKFg7naEn
HHXVvqN7bggtKc8AVQwoRvqlgknVo6hlanfXEVE9pByDuhcARbUjaEIz1iYMXsahWJvC4YFbVzZ2
Mdwy+OdkwiZO7xfGjYPzTW0L76IPdJQGD+34kCLcSA6YtkpPKBMV+V79JYXlhx/eYa2MIUh5tLpY
EuKVJQ+Prxc8+ElFnk+GhaNPnUypSmHywTXj4XLw0cVTdzcYr7ypSeRVgvh+JYnuBlJkoOsTrD2f
6eLdTFsCRWEiEaDEdAZnlxGx7J1NMWjchB1N9XS7+xYmtbg4ElOMF4i4z4DgztB1l3X7VzaXcYI2
cGp/45kmHAsEy9iuPj5Cvhd0Lfrcx2tSY8sHFgGGYUy/N8YQPvMYjUnn180Hc72YfAFuaRdu+IZ0
fzBfkBFjga/tumMapisoaIMzRmqE6LGWMANAqUGTZ/eMpMDKFJKnKQwYerz/HRUirFEENYJ/2Tcf
+y0n3zIZTaHqj6UZYnWfsiJIvNRnecHE5EYLfsTfnUIC94eBp+O/09HlAnL5927yxKQA8sJfGiFW
kd8uFX4BwkwgF4c+81e6Kaa32MB8HbjkgpgSmKv8mq4HCOUGoRnVnvqkKMOj54OQbfKaUdAd39Kk
2bbuAY8whNOzQYRlg7YfEu2qzkR2aBXoS+KSfFwr4PRZxcmM5Hh4+cbDGPh48VmkETOiSFngZHcP
cVqZfsaC7ZxMYD1N5QgWFwOJ5tjMlCt1I/eI9EvUtwinUP5xfMH0FmbKopehxa2JehbiWK+UcSt3
+hrP1ZifH5rNm7+vPuvBcPnCvYqegkcQ+RvTCOKVa5eCyQq9VeiFq3LurUQc1cprLE9GCTwnYOpr
cW/IBF7xkbnhzQrDkMSdAybZNkyj5Pf+Y4S36SsoEEFmLhthQkeEtCnw0Fleyz3SyOltoc1GyyLE
ZvkyivupEhXz+3gmuMrJXAlwAmDPrwPOH4ajqBeRpfPUFdd6SzUrqQ6VLYBCMa18kfrAVyXKrxPu
rgi6Ehptoj1OeszB1icRjTweagzYAFAYdg+3XefCORgQdPIEkU2JvjGgKeVzmn7GqMhb3ysSbspY
2pSrz/G1ajc0SeC8GuPsBgdYCB2WRgyTtgMCkBa3zaF379Fr15Och4RURok2MogTht/aQTy/Izi4
wdGVryrnE8o3xetZ7rNhTLqQjyqO5FN1iY6KVcWyG1000heQZe27xXtHM4NYRUVANBDeuQL4I/Qq
9zVc6yjIVmZwQH8EMcFYJzO6S4yfSrQg9DE1OnyCHGGhuy/SQAwfVkGPIWIlDAnQeOHK1Y4BdvFk
wTOKDJ8endfHNoNRaEwPU2PdjR87tF/97vBL7iz2CHfeTuIgWAIs/MUSPf2VIRpgN246HwD0ks7L
5xDA2NWcZ1sGzBAs8bC+YvH7Hps3Z4AZGAz31G8+jobKtg2GoFzC3Bk8wjFhoxceJFao0oRpNF8S
i9xBCFmUPVyFYI4rKDy7tSwcYT57Pb6tlKifPj31rAHgE1VDb/3TkWvEn7ywkSIEHeLZ3u9wvThc
y/Ph2HtfHACpdh2TAQqWNKCnsofVDvI1rry2h4U967YE8YRfKim4BfaQR5iBEPE8FCoRGg7yc5ai
zEREMMsXRlAuDksmk5FIFi4jY8Z+8TkQleUg3nmj+7m7vKuC3NeR+2RkX7qK6o8wlH3Fsk9RRpXY
Tsyo3+P24E+eG8jO8JTW+Qaj8hnzvOGqmNC7Y7a6R1yC+SUJFL0zmLSMbphVkW4u0yfQDdgffHLB
5ntWZF6shHuFN4zRHCX0MSbnPnsJSnS/DHTnteWZIC9hi5YwlFzI4J5h/4iCGZL+5O4yp2THGuAH
xPCdtYlTzoWrZEaM8Ik+wTAerxCyiRimMDgExzAWuOyDNcKrp4fAf6v4GyLYg3nt5YxacuHZN9rB
QV8/w2RebHvmbCBszKShDAhPumaEaMfEstaI5a8vQQ3qg1S46b9/S4f/TR9OBzQ5GbH9Pnw1uJ1x
3Cnx4YQ94hUMUAD9vvadC4p21Rv6Z+i21t6OqfwghOHOfAe8++kSV+PNMqv68CjgLmdhetbY+gU7
F/apD64799N3RhgabIp5Tv4ZzTfDCmp2ZGsgZk88NpBOwEAGgre+vvqj0gV8HHr7CutCnNg/Dn2/
acNvup+Klw8aakA4spihXQFtTNw36X3+3QoRE42nni2Cj6k/w0GCCKv6S+MMg0nIKw7FfbVLeJLx
nHtYljF/MezEfKgCAmJqpHvDR/CVQwWFdoBKJNvL8IrBiDEnShiAYtcCSuig9QGyGj3iFpIILFv6
LMmBmJ8wLrocJj1gmsYuYLzghsIIhCE5kqePRzhENvFZd3sIhiHODzenjaWoiNNJuWxX+VJy3kso
XRTU9FprYlSt43hAohbnvh6i+VGcZ7tD4ZJ+19R+OUTcFO0tLrWvNSrobxb2T0dq3ANiRjrpfH0n
80HeK5CHcQUX3tjbxFV/hqRS+YDqWrKQcdlGK9MLmwrvRVzOF4MBQha9lwDa4K+Nopqcm4bT9QNY
hojzpgYyCnvmzTdowIZYIeN6ge+D9AptadWv3/9MtV6t06MTf1n1eM2ijwbRHc+PWXnVZbzVHB5d
he7YdODmsfSfmxt+5jApv7r7TuJaIox26JtUMZkxgahQQ+8s09MLrXoGgPSm3AaQfsGOeTSL56B1
VQNsHAAho/1V2NPe9Uprgnf2cUtTIS2QDguPIv/wWjJbk47USLAjjocFuzc47f3SMrWQhWMiQ8g0
AuQQCKaYVWi4CsA/pP7jj7BDAkHChz22xxEcfybrR5xnF9RiVF+QHfQ/PpNZFx5HPLHQbnQeHXvE
CjyaZ2mjGqAkwpOdM6TdqCJ+GIRRp8timP5mgmUPd4Y8xcMZV/zUFGbOnFEQFUZYe0HnyZiMiVEP
ggM88wspqJtQIoUDRIPU7E375JHxMBLDm6eib37gsSu+7+eRKrJpPGya/qvYclLimcnx8IJIH+8p
lHGHYWKDYSQw5sNjCPTBqwBrpT8cCPH2Y9PJz+bfPTi41Zbs30hZGi6Tf98MIJY7rzkJbQRIg5gt
u6dV9z6HbSJZNFjfocj4UD4OshnoxwdQzL/3DnIH4h1MDFYHVgVn/XfOwXJYImBI/pKNsWiW2VjF
aIN0yRldFp/KCdBrtrbSVnwFJILPrTIr4/JHmdb/Mq7Z7894cP/lu8ey35DYgkIfgjNcHoz3Ym0F
VvSGeY8Uks1j2hwVUUEPdnX8ju9nNvTsBKDKfUl9xX/EdYxpDcr/qyCLMtfClhqqwC/IqidNWXK4
yBgR/WvOZLgmSY07hzjo3z848akraG7pT3HNPphOOXA8may7OLB8HVhLMBBwqlRcFAz4V3yu0Ppp
X58Pv8HncshQ1HpHRNjf7d2GLc7aMZD495qa1lSk/Ir6VWxyuE1gbUV9xJzKhkLoayxFKDg7VMys
YafdDMRIurhjtlKegGPR52B7N1XRLcUtlTiRYFCyeY4kK0ywYkVeEFQzJqQnbflcD7fZ8h4PowIC
zwTjE4gL9ST7pzLWdsritnwH6dxAr8UoHH/lazaGDVQHrEVyeO9ePUm99gqnCa6letVOyW/7mFW3
gPGS7JCR83r7WhOarFHiGTgEVrgl/jwnz8kHmRmMcef2+1zchON93BP4Ws7NCcHpc2bWw6DgNw7x
bVyHo4DfmJlL5uobJrLbentb83Zgfut7SrvOhurwXWFtoX29G+Ea6GLeBD0w44TZ7BZ1JEmtm4BD
thw/4rvN569xtkIO+K28riA37cN5e/upP9MvpCg8QHT3BU1U95SX+92AuQkELMzm3apeamMkdzbw
1CwLRwvjDOUwlj0muFwoLegD7ClGuN/dJ4Nxdaln2NVbA18/Q5k4VuEtBu8RnAIWijucaNGpOvcL
vweyiZCO2EvMIpACytNZbwv0uhnnH5SJNkbAAwuHZJxPUFwUbxfb0YQ35xlxKYgxH2S6CLYPdn3K
1hTx+n40DPT690C5v8PO41A4C/0TyljXTnmw0CGoeORhy0CAGkZkIgy4/kmdt/3sK3uZ92BPKkpO
K++z+aCnrmyMCVbv9AFr1HLURX7aTSSSzbQLXhl+323MGcQO+/hgGh3//fz9jMfjo2tn+P6AgTnt
YDz0OafOvbViBaIowUzoRie9riW2x1/jWqIeqywm/JCWX061OHjMxXCplF2Dkz+Lvp+S8YHoyN8u
PK/PXLCkjEW7/mgySVp4slh3AirWAx2+qkSGvfBOFUUILpQv1Ea/+CCsIQy94L2wXMemJx2rsf5H
dYX5L30CkwvsbdkA2plJlO9nXTZBN8Agi1vf0X7NjXELNebgbypXjglkidnMBh6eclNmKI/rAFN1
CLpEvnmg85i+AQZTz7y3csQsnUoc5FxZ3kZHHTx1mjLlPnBY3gyY1kDUkTTTzuDyvyTPhj298z2F
TOYqUFXY6lGbsVYxx0mWmOUlEubULlNV5GnKBIv3KzjtpvirTTFU67YVcXBAVjIKb9qtTTXEEsBR
SipJDKAzRhjPJ2ZlJFciOidr5Yt3YsMEaVHiap4fgmExvVO1dRHW3reaCABXglyBlH3ZfII7rtTF
+PBxUnT1Ac6XZRfArE9hUE9vM7z21R8ZF1zMYfAMBU4KRQH3DpJ3aBbu1yQLBv1XGw6HU+wCqjU+
IMbH174RvI4HHuF4n5PAjtK8dtuH3wIJFy5IznCLfATHY6zgv5LDLyQ9xMMYErtCSJ5KCWxD5gTV
Ss/4HwMGyHPOD6xdGzD6OfXb9LBq98VOmlN6DpeDdTKFC81i+Ee8JZQAJkNvAAxgyG3z6+S9wZ0c
gegeRcRmKdYlZxjk0QzTCPRL0JmqyQdpAwmn8Lf3o69X9M5LeISxZHLh9pVingNaRsGJ4V1DuiD0
Sv4m/Y//0ZC6XpCU17aRu8YRgBDJzE8xsnNm0T2pVx6EjZbR9+ZxySYASRUzsNu0Yk9Cj4MgmUoa
OeQGlC7LHWbuAmakJwtkWGLSrP961XvZEsrIMaUxiEOupTg9InSC8AhGZBJFIfO0xQhFt0bUWbvX
YI7dO1iThhM6Aa/UkWR0bLB5jlEAbOimZDzmIsaI0oxOZIsdwnOJKABVHASs52YUQvH7lc9PLN2L
KR2fjxBpef95T3JPR0IHWZm4X+KBk19zacKmtBSMt9ZimgUvfQtWvNDnSXxzH3NtdpuaPj5k/iu4
YxmvBaNJ5ibj18SEoWy9XOhIseqod79mmKxaKRsGiq41+av+U/qDJQAZg6FfiQU5tpClzfgfsLHt
QiNh15UF2mo1IqwNdx8RafM9DbfVQt+gRGw3Ly/ZFEeckoNkm2xvM/Iw1/1SCb8zZX7/e+7AhMfS
mJoIpZUW5Wz5ORnK1TWfY/7lkb03GQYNEzIVSYHDOiF1C/2XhPegzX2Cd6X/Ahjj85xMuo26ecOp
HhDPJ08MBt5omk46X6Ceq+t6jzeVK/8IH2fCTpulikIIYGWN4yG5MTZk5PYKWeB9c7j1xbJYwPeH
RAVHrlqCds368DbhkYDQ+7o0i8GZr/1oHD6pXimUtt+dku76ZvVNJiwOKLv3Zirry0b3sMeEnNfj
lIeymAtXToCBwYBh0iD4YKbBPynBfb7w59mUofjAg0CGc+BAGzGHGx4Dkx3+iNEXYROswLwdS+Xs
Q4wFSSjCyZrIJMi7Gb1ME1SPgMCJHtYAuUU3+4vOi/oaSRBLnMkU4FoIWPRgLZ4h7WqY62LqPsLS
wa4g/cI77ADglXVFTTmy5qcVd4L2z8cRDmEHBaUVx+f4Cl+eFy0HHwLoFD/TSriNj2eotRJR9ErI
e+MofNpX9v0jajyo9qR3EPaU4FcKJM4XE5Ge1ZJOgAeedgMLSbxMeapgXhxAqHNi/1ylA7Cxqfdl
jOXKmWDAGfartdGWZ0dVJN/Y0CVAorHqbWCM8av8Z0ayCckdEZlmij6hJi8gyQGFb5mxNLgfAWTw
mNP+yw5PLttDuyhPCpz976lZcMeKNTD4V8inswm6zzHD0a/9Sxc0wLLz4IsPuJgxHNJ/H5g0rWSv
Q7tZR/QPyjgPDR9HUO08Ouu4i4sXcOwYWkvHkUypidK0FSNfbN2tMhTVaQs/Atn1v99CRUTVms1k
D+BsR7IJNEXGkePK+p2fGvs0T/nAehLDVJyUHAYmS4ymwXxhEpFPAK7rKgieO6pcUQz/VtZpdRPj
Iu4Me5VjhNyZaQKGfXcqe3Xi909gYLhr/buhNuAcrysdlvO2lqmz9P2ZbEf7LT8sK77ZlG2q9d+L
asxiv7eAQKi6xBSQg8hhKu89cfBJKYWYPsHM6a1senAGLhs/w9Pe5kZas5+fxd9iw04BqmQxACYZ
4O9j/aTiH2LV/r3EcFN8Afr1f3/wzc/o8nfPyJyiArLoQiwmmQb/KX4Dzxk+zmex/ijtfFHXZr4a
I+h2nnxtTlin/7eAc0csYAElwxu1l9fMXp75sRTLG01UAG2WOKae15XgI+t6jc/UImMIO+Ptlut5
Mr0TP8RfUpFKSigthnqJu+KKLpfx9hwjYraxOFqwFfOlOEL5i1X3NJ/udpuJ8K3mRnHlmddEu9M/
TJsih2/+Zp+vv/iNOMCZViWeQ/GncaL59wauEs+WeLLE/1JocrXFNQWatNgYuQv8m9/H14zP4SoE
b+saG3wegNCNT8Tjkk+6e+I7Tvn5HTDN4wMKCneNu3X36Ed+iumXzR6/wAn/hR8T5nhTmSlANh5O
XpLTrtt1/lOK1xx4nXr2Tt8m3ilTZkydSpD655gjoZ3m83KuTYoF4d5MgOE2U50+XekKlXqMrNph
1/ceKHLIPSXGAb6IgwGuje2UU81UzEFZlc5tQsgmu/ZrnjvdFLAM/xVEROilUYZ4o0Dj9RynLaM7
yp2w49g/gLbDeYD0GENzUERnL3QZQywDhJUcFtu28ddHsC0EKxcatOIQFABLO43FC/iYu/PvObQu
qQ+mzdkNRFYLWrlIEeTxelqTTWY5i84aH9edNeHHZkcHuhN/7Ne0fv9ye7GYTPi8qUR7OlkEi0nG
5y3ED6pu/w+Opc1n7Caqjz2CtZtSyFrz8DTZ7Xa/898T77exTgyU+BdnmPNvOVx5NOMojvItp39x
1UHVIEZaBBr/u1G3Mdx0Xq3f2OKFZRaXC+YIlwsDkRCPa5AjcdLh6hHIEcJRPiQX59iIs6qP0MFU
s4oJezLB5d2RvZ2ErrBzZTz3VGZBDJc2kvtc9hxMDUQh9qAEoe3IQzMXgPiH6hjleJgYjrArO5q7
wbk5wk8HvylDUi+sZIl4HsSXXnIG0dpjCMrHZ7zZTJgkALH5l/9fmA0nvMfl3IiWfbO5DMORc9mQ
yOJiaQSUPP/v6RWP53/P/NMWDwqPorOaV9YUNODJrRMvRkBW6q3E482i8xo2u4cj/3tGifth0xMv
8Zxd43gbjTG08MSr9rEOsNxoyzVfXr8WD2piXW8++4Q4F7/WsreW16sf+/H2tUWMCjSA0x5YAq4C
GA1TCv2q6y9SkpnECs6CEY6W1Rj6/ALPbNzNxPqW/61yboFTLKlAqfI0j+iXgEIqCdJ9uk8CagnW
MRz7mA/c9WbM2rJZhuyHY4hiWcUGuNogu+IiQ3mXxtmm5zzB9o0LdlksBs5icXAvIrHistmAwbCY
Ib8xFmptOQTe8KHEkgYhLtWFlXlh8ApQIlb6iE8ccfasuHjN9Gt5DL3skKvpLFOPo2IqigP2Pi6I
OGSM2GDvw/4gFDvge/JG/8GWLHaoB1uPzlaOkNKKr8ur2JW5rvyjArOz+3LeXAf2Uuxn/yPqvJpU
V3Yo/IuoIodX5wQGBkx4ocg5Z379/ZZ9dt3jM7NnBnDoVqulJWlJerxsDB52lJocAZW11hEDA4MP
xht2r1jHjmI2FBk6kCp3vh/Nsq/vy8dA85LOUq83i1mO+CFSp3oOHkSXYRa7E063oRHSTjqeG5kz
+aNB9DBct5tejfklwTLEJkCori7NR6Ct03GwJENaX293VjZnM5lEd0LZ+hc2JYeuitBEEkUyZnmb
xJ50B7gGIGIGxawGJWNM/qUNWQhvYge+Y27oz2WTZRfRVooluGeRSi7ydpkLbUOpAunDbDHD22xT
uwkFaj3AWVxdjZvP5zgH/q639bbh1aAxH1JFgeEISnLQY4wH6ZHsmBDkZkz0H4U66RDpO2vFo/TT
aeKRcGgR6UtQ2scaF80m+1MTGbJQeUcjJoRuuMtuj2fY8qbwaawaFlow7rEYkRbOjY0RyxjJc2fD
caYkqZhlEhCkXsEYY6WsvfHPGm/M8XiMc8zt8LGW/n2THEf5M4Vy+tt4PBujJNmB9aAl5zrlhkoO
djVliFSLlleU+TiX3h6Ya9eWjVTkopNA31+EyEo08NX7YJHiqzR80SYmT32PXi85PB1bQkQaIoze
5ENAx0g1YKJbwHxLTS6dkuxdluY3+VmfCMJb6mj0CVqlp4dCKgqnHFu1OUNFwysK4OiKSgN6yIew
8kwZgnoPnU38szEc64lkkezt3kzLEtyM1QtCzCOzk8z0isxuDAosAmUX6HpfUxN0tzU9VVdTReq1
2bDIvTK4LmM6ju9Gjx/1XlkcC3arTsg2IxlgY5nx2vBpZ6ONFGoqUXG8wgD7BT6bhDVjEZaMZJi3
m2xv2gOlKpj44RABQXxAQowu96XZkeCMU7XLv3qVyRk+rGHBAZCtmqzDgjMeOznyK3Ew0qWIlEys
JcvMZjGyyFCyjo/MzLh/GD5VAOyWA2r0GbHc3z9h1O67SNh20WwL4N83FuQi5IYaBqLHjSKdbxMB
5YH3+p2HZt1joeHBYKGhstsYwl2uFpdNLjfmdiWi5IRYM915Zn8x+gWn5GhZZMeRjYhR5GoLDcGM
p9vTrkcjkwpnjL3WQ/F0u2PEhjIvzPmtiChsLt9F5dR5Sn7SVBYMjPm9x4SSdWrN2PCrZjwbl83x
OvxBcEG2ii1x1LqTm1B1SVKNBWHRytGQmpeKLzfveBaVGNJqI1mQa2JfvSvhBs31QuYHT76VZdpd
234zSSZ2J+loOaPVeTz9mxC3NpMwbIZf5ksWCxJJjRozGXIaTsJ7vmY4/CLkoAJG3G27XcKS2PR6
mljjfbdDhr4pae110f4v0EUcQO3JmF28S9J1N1m5VZP3PNGV/LxB4aE5+F/yI3eHAScFjF9y3GOD
K6dXT9iSsAe4EOstC19yT0NuW9NQTx9IauSOmmNc9SMdJlAcP0fmRWEODzCrQPsaKW1s6qvOgo/y
aHxe7hgt7IM9VXZfGw2USrqXNwISyuSPBCVzOu0HWGzQdhrYfQmiBj7TCYl3Gyt+T5LptNUZFgMJ
EcGHVAg1lHnj7++PDyYYdUOmmEoXGxWYdLxVJ0zXw5drUyDOF/EJPgf+iBaXuGnnJZ6dnrHgEMWI
zq1brwGGyrow/25mwP9/fxT7IfwaiHA8ZKHlDAe5QmNoGSGVuBwLXKvV1vpLJYJWEZikCoroVsez
HlulezJa9mjQJgeJafnxUVJttFHay31fs5hu1/ymzf0Xalskaso+SupLngySvftmiWWGc7oGf9yv
Ynqas6uNZDRwc6suA6PVhV5ih+7Ouy6yggDpNnU7VyzQihOPUQ28gbegW7pdbgSHjHQgdIa20jFv
59GQo97eno1zUj4Fi4Ujb4mzaXxljI/Zr2SWD9mde7hrfIacY4ZaF9IXEP9q7/0sTGgm/tAmf+lM
i0Dpc2AJO0+lqA46mvA9bwIm89qud6LAJvcnRz57p3aN3LxK+EWKQtKpZ5dfr7nTzzpgLOGQ4QV+
wZf0KHuAI71NvTCyfLVDvWSd0en8RLCUN5Q4iK0QuZIhnKn5zlqOB8s20//JzgwXckkQgUyJ6dGU
KpUzsVpx6OSWHt1U6zxdzTAdufkez2YxwI6LO4Ec1/GmIyZY9rC0Ezayk74XWyeOtUL1aHlUhPRE
JkHjvImrwn/k5SCDyGvnRu4osvWyEEXZEczCkeR3SHpTwdZAaHHjDauSuASTvAwpXY7Ia/pSERWT
XUx7YNU9gJJ8zV+coIBIV2CNaS8l/EyllCvoRNvSmxJFynYYboK6voZZA4tmozxDCltrF75VMmrq
9DyhJhy9IUlgBdC5gBXXK9upHGrs5K7ri2A1+7IWBDKoQxYNtmLO7uZsOIphL/PKxrxiy3hFXIV3
EJyFLkbPQ12dMeP/GQFMNj099aOHYcZ+IP8re0RoihnTclCkkhfmriKu3mFEh+ougBYhS+6RkIXB
En4bXoAquhgt/M1kgeOISsZe1yNKAX9NetkZbEgaJBkHqfOUPuGVW+niqDzCJQomkecqt7ZqA4Hy
WenYf5IrI2nCquW6msNURb5NqbyvibU0tNZTGqFGkkStJd37uIp5xerbezIk2VHGTdkn6dDKh0zN
AMFTKAakh42L1xAc6dCKgSClEqSTfywc37h3ZhtkSXMT2EYYI5k21F4e6qSSRP5Wc+LYGfM+rqg/
8ycZvDle54WTFccFK55tpTosvADd13jjdNEsMRKb6mgtzuGQZzuYK/JDDPQ0291CoqNRibGf+Jgs
GDbLISIyQ5cmHYZcCzgJF6h+eetPLdiDGdZNbCV9VmHmdI2gaodDbGI2muQbvNmENG7pHQ+HtHFD
ZxNJDBhtWb0W702aPLR07929ulT2wZWEKU8/CajE6GQRPgCnWLk8JKIlP3csgxTV9vKp+eOeZ9jz
iDQcdxoSsELeMgnGr6jmwcdPrXNjWCYETkRYHgP+PG/MFrcAaG3BWtry+qW/ZFlKUPUeHXn71pY5
A9sOCOXXphHoUPov1YHgNsJsdAA19OT2451BoSJdqn1dNrSQTQGY8msKDsAqRKeYySDqrDQw9+e0
hBaH2qHHPUZFyrpuEbzmBLoBVmGRq7pPIIOPs51KC7zZ0y/WzUkSzR0TuFggrOE4W65sHAx35lDw
XBhkjAzj5m+sHnyCNvvFyZrpvV0ZhgIUrjhzAlwlGwQ+mJW7PZx06ApE0pn/hYrgEuVS6cRb4FVt
05KGbG7JLEjBoUSyMETcER+mHuFI0Z+3sbXYicGCEG1eaGKiIj8sAXb/JMnMMoRNIoer0z0YbjSf
u8uP123Ps30S88rn3ru4voRKtqkBxpbMI/QwHsfjGuXytEIiKwBr8gASklrg2o614zVjDHb82wHr
4M50alnS/qOt59CKR2xxVYTLSI/KbVCZPTl/5pUswKSO/yKNUW/qkTPdIeGTBqHpMn+T+tGO15sx
sMifViY0PS62LFqMag4WwFCTwGtZZoZWW7Ko2wuhEaR2cuoLvqXX6XgJS6WI2tDp9bYF/6HyMo3F
IkkBILZKKwmH2gdejhCMki+FyAIfY2YwLD0WQKpN9E26TZ5mZghggrR7+nOTgCkOEJAMDjtWKaPc
w1xvY4DUrSWb4hE79owdCwyAUX83OQGLNglXnb9OakXyWJptqXntH2T5AzCxuQ4GwB1bcg+EQbMR
c+YZtwP2j2GvlZWtLu022jPwz7VENIdVlihtBVPxxUpzeNx0F0JSZU3zXu2iDKWuqRUa++2ldqsY
D8fnQnFcYwOn4QyvpSOQqkmUGqrDmmUqIpsfRC61Huom1lL6ZCgi9hgyQQHiN6kTlU8VMeMzBnhz
3aXfjXsx771ZmAMhU9AJO0hw3k2+HbYY3DJ3gXAzUOh0VBK1MOYYqeYjuhr7GauVq/AqEA0GhLPC
9kWxpeYEFjWzz73gP5FyY5Dmzd/ZHPRcnEOyo1tO1anUHtbg09XS1XTqNfa5MOlMzAVrjRUFswTe
UunvaXS8aTBVoOEPjma9W5LMHCKd3CtDhThg3JOkbnbwdVgwKdL4m2lv94HAsh1knBn5csAtzv7E
UbCxytibUfmzK7JyNnGg97hh+iuaCaN0/Imkb5k0WavdrkCwPch8nVzzl0FiB/ZaOoWx1Ab31Eyf
mc27CzDmysYAkNJi10D03smN9FkhMmNNW8LWhd/7ZRb5R08tMxMfvmYsGOxVhzsb740VG5i8oJB3
aKxk0g3RRJ0V+xl/7oDgEJvBxNCIcOJeDpDvn3nPfUnMmVJtLbNZ6mlk2pKxi92qMcC/7knbyHBa
fsyBy73OLg4KCYAoCcepGHcHEX5GHPNAeOLkmki6NdizsW5Yd88II7fQd/s9xKKZPiO3E3PNGGut
jNWGMcr2SrE2dDs7mJurLfLBgK6beDCGv3eXhHeQHUBZ9GO8JHqFE66Qz81jHf2DfdtzxJnJFSoo
LII3nNMQkC9h4CkBJXpIYXcv7FeoVSrQ2A7uuiPy7YKB5H3TAJ+0gEaGFZT6mKlgScUthKYIu8mM
VKlbni9dHIyLnplfmdQx60Rhkhl4oA3FCq3KheE9eoAEEh2mJBy+TYvZuVjJm9xpwUXHkA43/8UX
5abgRemtYN+2rifHvYGGY06a3Aw2jwwu2SYm+lM8K3VaCgjdudNw5G1OUliB3Hib9+rupDh1h9p8
ZZHqZxkKmmdK4RRtMMbhQgENmWioUfliDCQyPW/PBwNFCweoVMXh4ClrgeiaVUAYAchS5IjIltoP
oauCgSQQKDzscJQx+s6WrXPFzxN0T7qYte3sHJlCOuTbZZqUWAvp7UwFPyA7uII8LYgHxmNn63RW
evIKW7rWO8MtdSP7SW5qk9dYdZkGwaALKZygdKLdsGCJTgG0TFkKVSKEbaZmYHVMRlyn3txFRNYZ
t6akpNvj0hrv3vJlElzU+j6iELQM9BDZtqixyzwqDRjDdXXh6wjLCbHtVzwZ5X7dbWXwe7WoeYLO
t3gJgYFpNlexLwUqTjckVdEYxNrhy82ptSO7lL7ylFPC6rx2PzWPigqIu0tUKz6C54NeiRQZg8nm
pj9aVVU2U1JWqni/kD7JXngmMufkqwnqlLEmCPREcFt/n7jHbgkkDGhiimucyFAsOZ8Iyplfur+A
6PFwBa+3QQ5+8OZDlFuC11HBp1L0KFqPCrxu1eH6CT0XYrbH37wkl1xQI+NRPCCWGAl+wIBH95q8
g2qHAoJJk3TH+1fxCvjwvap9e9mft0uuHXVLlDacIHdSUgP0hobCYWRqoeZH5GM/18Zrvo/3pAnO
ydKqMl7LK2lMQ3qgtZ/9R48yFeJdzw6JmNtWEXFGifTKLRLPxANCZ4a6t6+FsD5gdD6i5y+GJJzW
8Oe1Q+CetITH/Gzfhr8CywtHHtLtV59k5QlJpUmxW/O/a+NNP3Q81Yr5Qj3EdNPmThtxlezjNa1n
sa0puyr11lPKQEiN4JQwodFHqlOirw6sn405OUykpfwojEROMGk+1oVep+Ev2pY6EMbtGRUv3y8y
WQ+7TNHStB5AW7n60ogBynYKhgjH5AaPUnJPzleZJi/wjte0fm7laFYOy18poqbnAJ0FxFQUbG1s
EjAqB2f9AEjemK9v+Fx3aN667uRyTYjCoRZjp2wxcj9gMKVOm1uKXWFNpMkD5MrQ+byrIRzTXXgC
z8vfZLrtwmNFiUbregho0X5Vwtwdandc909lAQ90/RfDyEjzqlu1u6UK+m3tyqv6ullqGPvGH4Rh
6ynX3LwHjYd5azQhanljnVIiTXHvTf9vv0pSfgaUChH4KhJ71HGg+n7PcW2d2vfWvVWK5EHlmxTO
vm4BuYiPCL66tU1yPAjK0b3TMu/oHvcQyDRvD7tYJQ+cpMoQqpsS1CLtV5yHXKoeXODTuE4RgHtC
XvknR5L7EXjfoKN8I95SX7imOAqiEYsCnOoazhV4M8wvhacUJhlVgL5ih9V6G1IAB+sClnWs0O+O
FoH4YzDmQbZUhc6FfQF+RlChXERXiGL3TaHf721smnyr01us3ppwbJrXkPJdCMQEg0Di75DFYUMm
xwHrxXgdQIDN12S0cSbWa7AGegRipYHMu0Whbf1KXmf0rToPyKLILgUVwfAGPS0Z1/AcNrwnQ/px
quDvtH/1BYN/sTYaOOk5IpS0i4QSlqg9DWxhcHlCQEVd81q8SDkvl+scawa1WepKAO0oXdasnLW2
GhbIC5WWG8ijYUJns1GIEp+DAFeJ7AHlSpxTw+mD4X8iB3ieoyCjQ6dcFd6WO9+ADge0s9JR+ZNL
kHqq+JwfvN8GUTcyAhz5oIqfCWgR9AKiAs8KyRUdciXDWlgvuuDOuJV0jXVv2/72tYasUOl6hSEr
pTDnUtSRBfvpiah6zaM4YUMKV5FQ+rUJe8kdv3jzBG/KMo+oM5uuf/G2iq13p2VXDsaxbw2/tNSj
uoh6x2oXQhjvO9g7J5cysRJxoLpTofoS0hYlafUpVYCAZkuvhDV1BTbcMyThf+316vo1qHnNWWU6
/vYQCjrK1EyC9GTfHcgac+gahZNd86sXc0ftaZOaJ/8LRRC8pOsBXbSp06Drk1XpcqJXSHVGufOc
XYaqKmW0cbnj8tcs+ayrikKoEzKpKI8tjY4JeY5PeGHIsXr0EMIb+Sa4224eKquKQ5LgvDYob8xn
/wjLSZ7UcbsEIRSpZu39FFZ3yuNt6HEgjCfqa6O83i0eCmZ6lEyd/YHeUZhMb0qazR+bHzQjZsnb
3+AssivEFaZQ/lC7XrAmKrdgQ4OHp0Jh4sb67r3bfLLK0cvOmgQqJ8fEQQ0Ep5K5pt9LpwSQTnsr
8/THBenbdHL3LrqVHHbYFXvUbKzpEy32Usao9Q7I4jwNttTF0n6CfqBBlcS9If2K2CAZnYtxapOj
Vm/S36sxP07vdAWCwn44aX7mb+OXlGtUTTi0nD/P8gn9mPfxDc9u9ANaaW4oNbTyVcyqnR+U+uwU
3/CBu9bPDWtAhME9+dDHD25Ai5LcLyFKlOIRbws3qXmmkRj1sBRabHEPzuYe9i0KXQLgOmWN0bHq
QWysu6WIhR6iPGeyBYuGUfhGNA6HicBkKSqPmONjgoxOOpc7Uf7rtDq+kKAA0eSW1D+bBh6n6LD8
9OXg3xyJzTbZc1AECOZadStzGmX2rgns1BQ2tNi8MHTQWZ1KfIrW4CDrFvz70SMiQY+CGLLzKsPr
9EI+q7JoyFKIaDvh3kllPVKNixGo0H9t/Ia+wMwvygs6LVI68RlUoYS2DrPiiPxkRoTy0UeBjuUb
bDo2mq+dX92oKB3UoWU8J9easWYq/cZfwync7MvyCE15t4zadUhn/K7uBfvyNtaz2rzxaV/Jreyw
mdDsmPPO2fSObo4p8mlKdogRxiPVOzZEWEuEfXwbfEDGT+S1nyl4oLfEceN8yQhsohw/7PQYbDeH
7G7oGB+0DJlRr3Quq8KVEtEPiYtHF2LBwxLr6xSzIj8NaF7JE3eVP9y81mASN5hMqpRfs3r7DBuP
fXfKF0pJT+GPFfmmH3FlAPcAfON5ei7Awe6RD4lLdrQoaX1/bLKlsS3q3fyzVW8Vx0xgYQjZ1I2N
GILOABkjp5wxY8M5d1jUD0owa36ubFFAuoMK/0dVEHVgNbvep55sW2m+ljeSzGeXhkF1KEZSuWbe
+kdiZfqF+aTtEWxsm1GN1CxS7U823UvypPrglTzxB8LNIjeAL6Ax/PYhvOirKerJJVf28DAuPQi5
Op9efcwn6QswokCTNOvHzSq2YNGu9qAToGBh8G0d2lvSYiC4mn5yTqGtB6KJFS7qeOKJfBICeTra
lG1sRPJUz6sXsk8hGsTfGFnLC/WPQ1ZqlVgkUss76s2nDdHsB4unYJT+ciV42uFwNM/ejvxtuoUb
2wGp6tsIcgXofFA8gPygxFutCPipKFsX7CBEZZa5JvvO1SSkicMINCTodXzz2WXqgeAZ7Y/cI5WN
XSHmAiUVkWVJEepXDzaS68hreg4oV20ezAWOB65th9at+BAkPS7wCuVnkw9Y+AcvuQqO3rmBhz/L
0gPl83/IpFRMQT6RYifA+vLABQWVvIIRE6bBiZDfSlbLcjAa0GbJgUCQVaeMRMgg08jFUsmAef/k
KeWGZ5Lz9WwK1KqQZ36kVh4bnlQRHTQfxYCnQhf/Wb5KNZD3IhdJ3ksGwCQe4DnRTHwngUcpIJ/6
lquvsbfYMIDJEvlb2Ud42wKcCb8Vc1dwYBGI+Z8/CegpmAuwZ5YCMUIhbw6hhwsWMyiL/C6inXs5
sYJYdCi0R3ROUaEdAG0GWvKxdPhlIzRSeEhQbzzT/TH8R9xBbhmHz8KV3vjCOuU36hbxm4nBC3cc
D0nPTnEnECZCjXGSAFKmNyu8kAwKblZoXA8FYG3aH/pwCGY+4q6TXswkZUEgIa3CWoW26kaFI6On
5Uor9xfNj9iRLU8IjFrcontVAgiR/HdH8Xx9QYnY/o06ioGsvL3VJyctImg3GrWCAG3nrACf/v7I
njMrvrCmFa1SXVIQAUM6Gl3lA+tL+A4PzmkWINRZCFKA6iPFe2sGS4exSRQ6Yyo11wRRAAzJ3/ng
9CveSOADjG+IPjSTNUCtphDkj7My308DkwrwGnCD2BUooLAZtkCXFzS2P2fYBBehtonbgvKcG+QR
Vnzyj/Ah4XzeJVgknYW8PW4qiEWAQX8R3qbQo8KlmgadXJOsm91FyAOQlnBiIcHKcdOccroMD8Qh
55zDBWARgOXb+FtRWhUpdzkisP+noI/uj0s0Ox3Q+gUylgaRs786hO6zhBUQYfIvB9GAFBJguY+C
z00QN8rxdHlOAKSDlhCsqCBuk28WbFlWuGDYaHZhEIRUtF7CRvjr4zQZLa2lJ7/WAOWYIfA7LSVS
vnXRLhlW7UG7K4zkjtAL8QgbWNPA4UO0B0gOAB5j87CKbrYEWR4MkCbsS+CFU2ltgs4ocixMtObX
fDICD+Qape8D49K1lLIlnJv4Qnoxg9Enp4BYKU8hNaXRYGEKEdN9gdGcAcZZgznicVoTxPwDwRkF
XuBllMlsBsaCFgPZIhCXqRtg6VgTC1gUjyck6lSA91J1yxuUGtim9sHeNpdK4uuyyGiQTJSYFaxM
uAIU7Guy4cgLJm9dCa5cQouWzlYBl7aU14oN9F8Qn3Zw3I4OJdj9ewWqUV/CIZQyBdOvHWlV7pf/
ueMcT9rgiZnVN2O5c2u+Iq1pgAGQW1iPBCxTXdlspsgfHkyax6LwmAYDAJExBOVDQdNXmhDdTEpL
g6Yhjt/4IsrUZe1zeaV+SPNISyhtS5Ci4Dg2BwZQIKzyq7QYyQmYA46QC5uJeBb7nGlfoLGSXydg
owwX7ApCUtmaHg61oLkbzaQUo+aSUcHi4EMWs9pMEAlKfwWHa6oRHIHLJCMrN1v5yKlWThel4KEt
KXofrXadTV8anjNDJm2ju8/kRaOs9UcxFN/j2cGZxd8WfQm4Ll4PCfel8EKwSnOEMp9le4wClNRr
+tKc+jx4kyUIOBwC1LFAwdlRJ9pphESOwbqZJrQDvwp/ZMWC4mcKIY1qaHoA+8Zj9FNzzASjE3RX
Gm3pHAkvnyX2pnwChiwDPHnXf/GLLGYEIE0lsZUC8+T7C4JUkp1SeIiE64QP4vBjokGKc6WLxUGF
MjNbLpSOlvBJOZEsSj6kZG9CKSSm2khEwOkIUJKJwu1oqo8aku6OZFtMEG2O5Axm63mMQOUUWPjy
TQkCnb8T3T+BYJlxAm6apiYmAWeMiXxKl2izYnNldxs7M5BsBcfiLCLx/+uxNyedEuN8t/mRtDJI
SLPoXaKdkr+yhSedusk+QkKFHS644MvRRqAhS8N7MiK4rrQEl2BU+TshIhIJmQUFlpkEvZ14isIp
CumMmUsh2JkUSYZ4xxdyGHZFCbKCStof9DFiO2TXp9pdS4Ukem1CxFz/rUQeCzmzqLwgaZklTeEV
QpTdERdkS2OEA8plmUHku0T2uiZrxltnSmhh5CTLOSdMUj2O0/jA1aw4pdEdsmho+9vV7mNexEGH
v3Zt5qZ1qoohICGZZAQ8BR0Plj0NKNWvpjbklQqqD8q/IsVsZB2t2PRPwzqcsWIzAP+BY+KvNgR/
LL+BPSjZ2mIkk17WzNF2eoUr0QUDuSJEU4zNSbIZ/iJ+qM0/VAve++sQ89+vDPkcvZL/Dr2Jqs4p
nVpcu/nWK8Q9o9wxN7/1vku8txeNpg0w5Ry0nHcxyMPfhM9LDkoOTwxv7mpio9MDYDf8LksU4Swh
9q4n2McXOiaXrV08AQOnOYyxXf4Q6+YnOrVpKk6ZBw3Q4Bq+d88w0V/HuLvETBfbwaVHwVVpkEvq
bbHblwOowNxtc1bwr8GkV3Lro1/Igu9u/rb9woAOZ83r8tq/dhq4fbWTcYgvsOofO6+40aX7M5T9
sUB5CDuIHnw8FGeTxtbehEzRrVc3j1PKIMK99+3XVTXSKlnQfJiPiOoAcDIKFym0PcQQQWJqkS0f
bJu18DcoeVRGeedg3cRDP/tQBnVPgwoEegSxvEJ4gr6h1N7STHwTg483n8s7INjJOa+o7RltIfje
/QHs9vfuNgSb4OvcyielsN4u/t0ocWnYsC+ZZ7r4vp21DxlA+xBMMPkDmipFuwDC1CYkjc7FPLWq
MFTT8Ozr0M641qw1KRKtdKEsbJatBuQzh1Z+fmxvo41djfO0T6vRkaC8NWDnG52j6t9rRbP64OhU
gtIiF13bjXGuhSMwurTuvUe/GJVnt9a1Vw2LuCRra7ec2DImICUzN03F0ZRQ+KUIKyvECvoluwAj
D+iY/bO/1tf6pN/hSG/pd0he3LzzdfIODZ3d8rw8//IbHDD2BPqUIh2XKDg9rNb+DzLKslWlKnj5
XZy8+yg3vXhF/xTmKQ2OavZhwJbvNuxJr0ph1+DErwewgb1Lnmk3Rz3TQKFEFTjllJAI8WMUddlF
8YoUn9eBP7M1290eO8gdvcIf0hcx2dxBRFkfRskZe6W7BFah8kknPRKdoRn2rNyuW6A1Fi2gILN8
mW3AKphBD0Qzr1a7bOCqA1sM3jhURAs5Y3sAnY5LwYY7Ii/rYv4FB/tGBzvlEcnqxQjvT8ULeoFP
5mOPJnQ4tlSs1nALJk9stFolszU6GcV5rVOlsqxAfRkUe6RhEigjikriQNmaD0Y2lKY6x+hijPLO
SHE0VdDxjuxNeHfkoFFlQQGZRxWkWSJUrMeiAcPepSAvqvNcjFpLI+fyLMBmNvV8lFcM2u2H0Sb1
zNbJntbej34ml2iNRvCrRkt2ojTeuey2uXzQX+1s5QSsVB0Dpm/qyBvTCGpUPhhFrYvR7ytj4GG/
HU5Jtw++VJhGh542jUSc+SmsR/xWZT3U7AZHziy3wR4tLcc6mTlMN8FBembCROtTp+tP/HWwDuBZ
Oy9fFQKuQLXBDqhsQyYqvLcgNjuHJmjUrq0DKg/9jwf+DZgMnJwGEz8zuPyobVOpGsYOCdmzmXZF
WWCqo1OAbm/OB0+nfUc5qHxQ+yQ70wfDm+nnQd6OwCuQ/1QMaMIE3kbzOR5truSOhjmJlrdwqRo+
6n2hs5943/hf2YsmTNmV9Jyd7jgO0/Lw7Dfc0ooWnUmepQPbYXD0z/ioCS304HB9WvfoGYnX9e6v
zU0IebgJha5Vcp+O6GgJ+cSQ0jo6CiysE/1WTqwmHZdw3dRXcXQZFEdvHv4O7FnrbvvV0WNQH+k4
Lj+zz4wozQzaj8IMOq778rkszapvssQUGC/M6AjowK7hFZdHVOTlBEC6p2qv4r1JItvMKx69FWoh
nfE47k3eS92OQ/kzlYL3ZomENd6Boqa5Bl/61Ns9emwrH/8cUPJH6d+eoqiqqdq2vA2otKLoCUsY
EiU2GJY14QvVJ+aQWq3U9iggCRteJ1h12RMtiC/Sr2vvMxVV7dOvOzvv6rxcCOqcI9Vbh/He2QQX
9+1B199a08pxb+mTRQuuLAtiJ2vrbPgJ2i8Twn+jf/DoQc1HNkE+vLkle+c1gne08UDtIT32Snbd
uabHxd3YdLz7g1fIfbhcyYZjyqYLPDSy/Z294/OH4OwUjewm15weVsTmg1bldFz33n5pmrdEBgz6
yPRLf9bcwdeRBkBTVFYls2SiMayDV0l/wuYwRd9LJ/fgylJTYWwBwhO64hnT/l+aTLOALQ46m7op
xECo086E+Va5rgT4lVulrzOhk4cq7tKCFSXmAWK15Cv9HFUnP/g3S9T7Ev19J4oEZ2XKnb9+0Edf
Hf2s8jaPNtNN5Z11Wzd25mZ0myIWrhvrNt2Poc2UqKJvKOV1744UQE2bgKWlL7Uktauj2F43G6zC
HKFy6rK67qDVWi3W1mq1IuU1akVSeB+p4znBVo5sCJ7R1S9RLTY9dIvwH+fZdSqu9p9akINO9+u/
/a9/WRsHLx8VHQ21vkMHbd+6EAz72VELKsE9ukZ084jYjIEpgryjGbgFa/MFxGNWEtpZI1s0eWD/
vZmSmb21wXmWql9bFM+nmjBPo2+YCtCJ8EFy6CTYgYzUlFP1W7bqn6UUYb9nJ9F0F50Luv5lbN1C
d95mfFG0EDCj1VHpaxetrv3tyuZ1ZfOS55gd7HVshgVakqpWbg6vB2Otg5YDq4e993URlPvaRb+L
zVrffx0i4ozix9z6cATz9WE7oY7T2fsFDBFuL9BIa38Sq/WNfQem2eGBaCaDtYNTOCWK3hkt+Hm+
nPFIudxh9en8atp/G+3CqU2xdmffLQwxa/fYrMTx64MLvXsmF7PeIWpUpY4Uc8p5QxqgSrkjlbxF
Coc/PVq90mJJ1cDZ02q7Xi6rluoQcmAJ8tAFpf1z3MrB294jvOuuxDRLYFAOqgKKsPQg2vKgsuqn
JLwBz2ZiDyBci1+sAjC/PyW8yI9Wa40PNRgqB1Gtwg/KhB+ZeNARJ4p+6GvdUkj0Q6Yh9KbEL6H6
IIZ5tnMe8X2/DHFsWcUZ7torgjSoukU1tHXOVZlfCauoHEVrTN5xdg1dIUuJzTIxwNKpRKgHWd3a
7+5tq849LU7et+jRUpuX4H7AnQCbgFCtAVqm0hb8bWKsW44OLqUgKO1f8vUwhbJ0kzQPVLCosjlT
t25ITjeOL9xucoGF3kC6xS3LW6JIFme84VzxR8nkJBuJFBX58bqy/G1l8+su5fIK1ZQb1virqfCN
32V/yeGlhEQ5iT05VOMYsFkHey+ebkGbDN+FKegLx4uQYBN7Gs4FXVxAtzKBPoN158PTkGfl0fTP
KIXAYClCLr8c2IrPCUoRYj5LH5jsRlzvMp0VY902fwOqzTff7j2tO7pDc0+lrENsKn1OfVBNM0iv
5qJyGE9/sg50A+kjwOPESkL3aL1+nR8tg2XCXX1ig0Z1KF1Mgwd+lsK7JPq6JJmVJrOK4JkPfrfs
+njwKLeNBRDfvoR72ISxO9ouDV5RC1qvR3wD7D4sTtxDrliPK+7er7iyDaXzpPXoTJSuTPh2TdID
LIxM7MOP3ZrK8GLrgQ0b2kB2uUayw3C46WXdHZixrDI0jF0weXvr6vDpvj0tmQDJI1TPzxxUXHDl
TDPpBu5W+tB0xXNHo7cVyTY9GGucI3SOFNnBGA349FR278boY6NqOHQKoNWbzcl0aQ1cG1W0N8n/
wkSXskhTv7IhZ9FrzonoMehZyYUqtcU0IxCRAaNKW3UpwoiEGsXk8CrpXLlbj7Tslb6h0N5WzXdL
04kJkopxlrQubEzKoZSmBig5V+egHSCWho59kFWAK7WsMcD3BRiQBAovlMIBLgHHEcao80muWRTO
jJQAKlYyOzJzLDIfhDmVSoZnc5yZavSDMK7psM7bJyilL2FmGUqY4KtEZ9foNEB5dCx9rNeK/iHU
Rlm2oGfjTNLYmhTamri087I/K5RvnY+/bHwtix4AeCCHgEad5OvSeNrY2Xmj/zVAaMg37wctTHrZ
n/2/r0ds4O+v1ToZ0dOKwLHBsFlidpd858gd9fOp7ydI6cumRp4ss9pvtZdAsuodCqxL/+Gze+0D
E8dnF3u9reJNKsdgbujuiLDpbaoNzHZ2wp1GGXcXg5+9HVNOYSiVcrO2Q2obwJubRFDAeVEWsr2h
hyW/eGBEUWSPWnbAjSPCRSuAH7OEZL9a/bMlLyMV/RHUJGRYt+XJ8fEtLiK/ZyIMdyhrgm5lxIxw
dJuKt+mhLiaUW+zR4hnRqBDn53jZ8GXKrmAHpJcEayzz3oqObHdOOsj7FPw434V+zlTB19m0ADhI
CpeyiJERwoMg1AiJCq341yW+GAjX09AdzXabXEh9NvMHtMPSMd4g6miccB+n02mRBhZcueroOyhA
6i3KRGSeNHYY0GlypJaDzlwIdXlh9hr3T3hsyoXapFYVPPn8DA9KakLLTZGnc8JLhJeIG5bsSiOr
LpURxOBQrjv/Z2paClGVYvotZ2K0mVesC1l/kLuCkMDlg0SKfEW6K/PzJvKg6P/LySb4SozUAMWC
xTrBOMzMCj1yeng88LlNZB4zuWAeWpnF+LY0Ex98ZjQbNlhqShU1TEi5Bos4NTbTs6efsM9c/a2S
GltCJ2SS6gS0gEjfq6tRVcWnbyZXtTHcMd8w9pGg1qibpfYv56Im0NPcUJG0pvjPyZL1KqUOhTGn
k+atBKjb7G5oUsatj2ruvxFBx7ltjXEVnpZsmnHYv1YL93gLqiC3nO0q7i3nQhcwx1DoOhSiRWu8
jIGsv0wgEZQGfmR25MwLGe5wdwADUuK+PeK0QyiPUX3xSp3MqIRGNtUR696XRlpmgY5pOJKvlcCY
tyMtQzYCOw2XmaOgdAdqb1Lq4Gvib8KuhS9SRKMIYYD+yNffPxiV4pYRNc3EmTgXbzO7eFvzFCqK
vBts9WDw4sPYzyHbVrchr0Rz82/kd/ZpTCpUB9CAr/OfqDWgudLWJflG/mlfDXRC21wW5zedZXrL
GPKa8KbsvfP237Bta6Y191oY2gh3cBPdiefja3yYp2Ov6Hzp1JG3UBf9fsG+tgu4itns6zutkLpw
FfMTc8d1pAxOLsyQPhHIKYoGdjnjloy01WnbKpijwRJl9RHwThmfrIG1QTfmsIvKIszXmxFswR6h
dF9rCZUmYkfwiK1WKTWyD3hARSEEHTebiWwrnSFN41eaufadg/VEqQb0daAtW/nvSBqpt0seE7tI
qkXDKhwBNMTSUyedHVI3JEL6LdNPU/wcV35ihsXpno8sy4K5xgr/manrhftV/Ls7d2avwkzRBBv/
q2oJasP+4Dv9H3x9QdfhTfzsqzTjSbwC368umy/gpriUDnkIvPmAJ2WenoTTlS3atNkCIgSYPXBx
JHfamvJsTQ2XXnd4XPRuQizuUSVouBrYurFryaK5+tl0fq21+Y3kLelo3QCbbuYl2Bn9qaRRykVO
C9pkVHRGdbSPHpYz+kUnagEFDrA26Mm72LNNodvAf/CZvEMM/PGnYU4NUpBiaWVa3vWFDilVQv5V
g+/Zc2sMRE2R7V5gj70n3SvSASv6z5EIrr6Qh/Hwkn9GkQXFWgrYd17BYL6GgBTTDXgNfsHx4J4a
TFLiFx4dL9+CcZeBkH4SxiMuLK0ZrTItzjvnE0gKKy7fa+a7XYbBbze4eRUbm4lm14A9P5dG8K50
75ExkEWgBZtZhVoWGlVZX1VihlkWRw77R56IbCDlqJC+qOLSg7/z5cgoCfNqT/p5l4Q/7+ZUcGwq
VmEh2EAuztuU01N29/gLpVihK3popW5SZvirtoB+F6RPfBwV5KpAQO6LAnd5HJ3MRXkTmiPWLI95
YtZ8spRMqn/SIJD8Cr01c9VURqboD9luqm5dEKd+pvWq4rdIMzBMFfruyTHUGeXOVHhHA+JslfYS
3T64xFD8/xF1XluKK80SfiLWwptbWYQR3vUNC+hGeA8Cnv58UbXn/KNpD7JVWZmRkZHXSSWiaRBA
7NxPALiTAHGMtjioho/DG3Qu1/oOEsIOzGTnZvsm60TakMySTkMpzSNXxVkS1ZCFglFA7pC5rlFE
9o9iFZ08Ej2wgWDH8r0+CERO8Fk10OQ/KgSzkZOyuspgwWJu5OhwsHFR7Evu/Q9FBAcSr8vLu1F1
K7NkKzZbvoJ9Oi/3E+ggmB7kuH3qJcneVHtEgOku2mEr/pKHk6WlU0jzuar/ySJpfhBZrNjONCs5
2DWcbLz5fc+hXWb99+Deo4PiZrXrQIp9XBpnaoGhqOJLEJCQqqJJK/l7zNQ4N6CYL6Rt5RnKoVsB
/1vvkRDqjXn+0x3dZddKRBLXKW1GjKhrhDOjYuN/+W0SlOTSoEf8kEuEofCiqj53b9TQSSpkAkhr
5XZudVH9LGJHfZRW0JYiG4Mbzs+22s0Yy+7f5C9UDLjlpnPrm0ImUVHmZYiTMbnlwct7X5ooklNR
ov3K7cc3austJyyyLDMYhfnAKzLIk5bXYiQftQbSQKHelumcC+FzISv1diIhLsaPY29Kc2tTwl1P
+Rrn5nzJ/BcPGyoysXyBTRRkAR30BzQhggJNDRqdv1w1kSzkrMrXVxyks1fEsmHSYKLqAkT+MYae
VFvokJq5l9aLnH+1TZtac3kaYYTWU+p/DNCh6aaTM6fnLFXRk/LBfBkItOADrASkBKDwFmiCae4K
/AOuEMObEEnZ4FKwVEGvUsjCAmkGzJ9AMmDlImMlnrZ/DonLBLlDvlFEywKlVULZGjogN86j/N6n
n0kKQrSpP5PGYUnub/ha3okNaIbUzpf9OdHdnRRWboNhfxDhzlv7tiTg9JHziNwVbsmSCGyowTQQ
8KDbrAvUX4QE6ZJlYwQ6aLrluDHWmAjT0OPZAsZoaKLeaNZg7RxcSrPJe1FVJXqRcCI7OSU1ZI9g
320mMQPsaIaYugIpJFVoKoSAlQQoYm8CxqUOvOzguAHeAd1twefk8mnLjIpRDi3CDe7pvF6Jq2lY
9mDC7ksu3emeYIQ+bb4/tODO5TyaluRWt1rnxiTPhXBaVptZ2k/bhaVamo0+s81ynvWy0ELCJ/lm
t7KECtOoUCbULlFfKED9SK5DAbSyIgh1mfVbK9uTex8WefK09VyeTr2ym03cfRkiMSFKOYnQEi5j
MLGfMUxpVi44d9DKFghQZ6p0heoe8ANXz1aeLD7Y6wUcs5W2PmDkBeDv7PDkpwPajQT76Tu8BtiO
4PFzBjKvsqXRDhD9GdUaT5KgtQa9n4fH4WP8GB8W+ZqTUnb97e4WdzAQfszSgmmcVcUGDesQ9WW9
wzcmnlPOSW5itn4JP8422NKDARJoeAmL5Cz9DR7mP0CfqhF317i0T+1Le9ewID/SaWQ4YS7UadAW
KCAcjBY3XCj5HQtlM984Li96yuUamfaxdWydW5WQroThkwx6z3qaCrmT3493HspppjOagX6OUSHE
fdtHp7EcoCcA+L/tExyjT1AKye40NngR3Vc9Hb2HeQKOIi2+/C91SIlLyoumGzVU4pmnYIQZp8LM
r1EE5GEyU3zNXg7WEYsdlL0sqc/z2x2+S51tyZvv9s6DqPsaTrOXUVK7qRnd++jkq7AAK/6XXiLD
zaTULlVohOmdas0vi3aLe35bI4S+jd69XEjGijy0fP0ETd/R8xTkGduZoNY+NAuIid8T70WJiveh
l0tUjip+pgIroruJy7QGuSvO4LnR4C9S+HTzcz0lGq9IiV/4ScGjnEX8z5Y8pz0ML/Rj2tv2ZflQ
1+5H84RW9H+4gRKDpGOHhT7EZNyvA/iBghf5SigYNsodbnS5U+kpdFH8Y+CMf3d7S0dDZalxKQnb
PjwFC57JBZU7+vUzfFaIyX16YJJJxl2j0voaXaNzlA3OPO0KQEtBSTm2K05mJlQGvMSIehA/0vSR
z0oe3drZpuKWbZBOkiAJtsFnQkwRbgMov/w8d0uzzV/No6QLF4TSC/PFn/ul7ty9owygJLwyUzaX
KrwFp1exrQUgNODkMW6HO2rHvHlHrqOuuNZ+u2lQwlEKFanxBPh8526XB0m0bSXRE6QSTWeH2GZE
OndLYEBfsZ5amWltI9AXfGeDeI3Vlz/vzDuVUI67ttQrk6ZU6FtpcB+n+66+V3wNqPn4epUL9YLL
L1CO0re0jUMzIk8Ponzjzvp5psKdQozKuXPN+N/VcV3JjROaaIx31GmdIm0WdrY0J8sgkwf4P/Mr
E/+PEydDvqSZNeMj49aQX0lGZI92ZsDcJjJtLD0EL/s/YiVXMrc2EawwhrRkSMaRciWlGrR9hyoU
eqGHqSXvgfffMp+QP1lvfndsmekc9g0lDSzZhUaO2PHlXKhYu7NAzk90a3KrHxR7NtF+vWvR362R
qacUzNTqmeBcL0SFqBRd66Xo3izx3Sa0olz6XPZF6T1TbZtpXv1vByH8wdV/IxwyUWnM4HOh+DZT
359jKjvyxSDb2EXIV1PsIS9cTsC8p7xGkXVK1ChRhbN8vvrJ+EZW4OMUyEmhPXiHpJhBXj9/XW7C
G91tvBRCFLdsv84/R9WKS5HDrs7L5o8gFx3hA5/r+b7cadFy5y6pN1SyWKJUs9eDBnauqyb+w74Y
7d4GKd2Bcqj/arvwpgkU4CeRX3wEae/sZ8PLtPyjCkmFGE9iD+nxSaMF3gxJHi1QAhaEuShm1NBL
CYT6BoGidlZWVNAFkIVcNBSzDchl42bFNiz2LK5ibIi3UYotxAiOJb+OJcuVPuRm8G7aYFsO2JJl
ugJZWPftEVymStzkeX4pVEupV7y8/aIaFqaKaOQzvXiVXq3Xp71knanTJ6uMq62SaVGby3Gpq23e
5/tC/VHFKLAMOSVCZWp3MBQCHASGgBxZwC9xr0HBB5NyWHlAG2YglbHQKaJdIVNgtwOZAy10NJ+U
LOooIckoG0JZKWAmmp70K+hsO6yBS6oITqOENSjrnEKFObwK81KLnvSroiaeOEkU6ceKh8BTF7Vc
G4GGVzPp4ozuxQw6KZJyShVTc8bvVRV+MUkuxXTvIDPIrRQ1Ko2lTU6hBH4QEGGa6mFK+xmfw8uB
rAbXkaFkgN4zaQGEtyGi4+BVeYLbFY9rT+vYoneYCOWWaRfYdFoXsOi0D/ihxcIdROnFSqFcMYX3
R1xxQZ3aCnUbxi8lmmcVVOWeIg5fojzlMVThH+WDMEyJQOSWFdcwPyUEg4wXwjJifMpt/FACJQat
JKYsg/XmPZicJfzpsQau6m+errRPai3dRaiPsNR/SbX3xBA/14+MBTnSNDtz8nEN8hm90UzYLOf7
Dl0ei9bQZymrfJiyomXWKBu5LnJUC4h3KudUKTALHdeaS5t5AnNCfvm/SvgEJ1Ny7ALKyY8TgsIp
NlJ60EVV9LHDAmOLMRn8CNxhIgrlQrTJMaaJo3QmO1hs4ViK0oRFbWB8D3lgQL0DC/z+IZuAvswR
plTSNgsF7gauiZFU7UPpDIh8hXltnb6UIah316FRV+wDbPG/hInetxXj6BB4bRMHV5iICj8Y5dW/
WkzI2I8mob9owVUiK0QwBe9yOIQOqoCPTAD5hB7yZTDAYSBhanzlDTUAuAEY95AGzw5+drfLPeks
kzBu5B1S7OSyFvEC58w9/p76j7FJarVm6tkM2x+gqGoS7tAJnspskZTxZ8WACdhdRZy6Lgap35Ck
AuSeh4P4r37sOrPGmjbJ9Wv3Rp4AxIr+x6X4+eLc9sDy1FY7tT7dmRnounGKOC3/SFLbkriUJreo
Z0pk6TVzQCXFSn8IjNsrTnemyboynjZVcLRpJAE5ArrkDcAW8Ujm0VcitC6KsGeSdsKPafoC/kXk
YaBkG3XICgrppVUoRz2Gm0CrJwtZ/U9hsLb8jqwCy2es+8xTXS41s/RxJbCBKOlXmtQRGonuU/Ap
EshKr3tPIy733Cj+nUBYnhAbI3et8hOSS1gm77PcwvPDpZH5s9urLY/p0MjXP84eLymtH8K5X/Fk
iehxhIQFLexBlsjSQ0QRviRwQdJEUkhUdGYnrKYSH0wpmvMyeUvY8nHVgEslT4gOXb4MxmTpjJu2
mDB8H+ahNSExTZ1q/VnfQyXAOB7czUhIlN7HdB5DIhcWNoZhzsqHgg02Fz1k7YCqUaZ+NqYU/TwG
P6OOUKHy18Nnt+DHP14CATl5fi3UlIaBD6kUXYpoMMIhh2NZdDmCzGQJ4IBTl7HuUb9WmhYwBLtR
JXU2o+uSMm9uDz0vwa+4t4pWat0ELxOyj+IeeYqk5274eHyBluf3tl6db3EeyfM5xDe9ql9fb4N1
HSJNr4dO4KsQz+8xnS4r70aW1YKmWxn3BLRxaeTnrnffufSBAJfJujwBrpA6nrx3G34R4LoNT1u/
hipYOajCNaO9hXqxUezPLeGCdv1bRFHG7LNgMTArs+oKKhOTF1si3oGJksmR8TliObaMckLpH1Ad
poTxRt/ObfKoo5exysGAhfC1EvWSZBt41n/0u1UWWgsTX0t7v9+XtdBcMxRvykBkCXMIpKF7pRFM
zc5Sg4jbrlIHcDoHFPUPs6K35hxGfMLcVBELY5+3SSI8OqPoD+f3HFY8RK9CUwmkpzbmrnPfvTWY
pEbL3mnmQ2SKkK4Cy5owZHiWvKxZpyn8mpGjF1V9Qlo6E51ZJvD+qIfAQQRmDbI/38GNZffTUzG7
apY0wPMNrUtHgFbckLgCU144KA4ln3E1qaqQJonRJQGI4ic4J1I7VCGKsEt50ZbKoWoY1ZXoZqBC
+98CkTTOyJbrGVhIjGUDgBwXlxukp/2jx8KLMNxPeBBmVWkjcYOR1ZvsW3VKujbRyw7hgVjngNcB
yIrnQadMMmyi1ylrcwzKk2NwBzoMLqRZtkYFIOOlzUMbRLY7j8vcG6IixnwXcyBPUg5PQrBknB5X
Ym7CXoljFduL4EKoz45uZIZuRPQ8p+ARGgpfWyHUx7mF+eaeV20AfetoA++QOK/hO4EK04uKwH/X
ToI1nfYSTZoLzlmBqEZxjeJBm+rDTVOqSXwGZpc2xWOC2HdkjnQU+WY6ujJc+psSmCK+gU8o4ajk
l34pTuLJP/g7R2nKg5Ly9DaNyGNjxkWLSCEAiK/2df3ZYjQazaD40t+XEI/FCSIusjlv4xkp8P0v
DdJIojec6ruZE+rkA13sKV5HlfxxtqXj40HqPO390kULBsduYAsoE6HIBz34eSxH8ZgFKn8ShqqE
rLkm4YJLSirOhI0f9qKPByTHrFNWz1nuBdce1rce16K7AZaCRedWHb1BFvbkhw/R4FIyPHjBGHse
BV3VecxaIOzolcnXJr08YGzSEHIwZfQFvSX9EnUiQiAF/NnNsC+2dHRQFk2hGySQpeBStAuQm9Em
T1QooSaSKkHfgaaFTG2KbWWHuH0WS2RqxDkMt7EJaKjnheSD5Rtn8R8YmEdoUH0FEXIwWQKFPpqH
dCQMFNEQ/NFUtuhPEzL335gKkTdMr318HesaCth2ewCSARJ2vvcwSG9qmpZfzn156RLZ4qOaejVO
hdNH9h1FNy5P2DGnw3/aZdEM4EMlmXTgsi60l6vkfbUpirJe44MaKeHG/3w95jNGkRoJSeTafKPm
r1ndVQFn6n9YpbCMXGISW1x5jtqZGDVGsxMVILLNuqOcg/a9lM8IE9sZLodcD7+gqIK/LJe4qX0q
o1UCq0eFCyHC11Qh5JOJq8PYi1wujePm/FwoYRJh79+ThTWx1PNFwIyKxrPT2X2am4kic3HjqqHO
knXUXqTwXPqiCPtXFz1teImIteAs9jmRvi6T0/uXacXRCV/G+9JLdWNy2DgFJeJLyNbJ2nWOPpVS
5hXhkFYRb/xiFI5JByikrP4XdoqWrFcLrhdYz1KHPwRXLtQmWPxOHcq3br1rfgKWlfllVYG0zkrH
Q/jRlUrgU11jIpxmvsNl5Mz3pDg4LmdF2oEiJTztaIPwmK6I/zwtSqB6lNF7rO5M5gpWDY0qqjrX
9I3Fdoowiy+hGVpngjLlOhSR1DcEiwoXjdOADR2wkK3T5qktk1CLekelEFTeSiCAPvivrDju2zoz
2w6oIVa4KbhUMU/F+wUa5kcRXp/0OJWTJCfll1BSosSY1t/mL0HTGVhDFboU0wpHWEvQbzqW86ZI
S3qUCrfFhLTKmZiePIWvCsLsaq1ZrIrFNmNMyziFxRpMdE4yNkIQfyFQjWCBxIVQcLWGgQnIqNRa
JodR60YJr249mOMflpjJqoR+0ixbDqZFnLRmymPMsMZSVgjZWNwWJWxFOyq4JXfXJL3uPCNjV4Gf
ew9MOWZSr9DGN3C5x8dfSirg1s1MWce2+2yRxv54C/Hq+L+IY/gmys9eCUSerdmCpQIDuuCIcWuC
U9Lt+ot4xKtkb3dwFUruaHTw9ZoRjAZRJRQD6DSqQb5lGFyGXAPf0JyInrt8bo4TtyirfljOl5YZ
qk0aIAuNE6UqAAwHv9b4+trbiDV01Mhi1ymoG3zRORdeKrryw21oNxwnXjRGe8+H20KmOYVzX3Cz
DkspENEI2fN4Br1NqW6uk2sRo73qmIVU1JcSe+GgF65lJLYh/K3erfEKObCz0I1lIXZZdbSQs6Kc
fNaek/HYkU5yBo1FAyQE3xenQD4H/oCMhAagcYMZySixyddCWkGN7qlom+hJ6ulqDGgkaNRtWBBK
pvJef8N1GcqBkSNDJdz/9sbCqRQDjwnQzyUdMJ/qRrFY85XHlw9uC9U8xaySC568wi9FX+LLcAMg
nofXFg94/h8jFHYQ8Rp3TXl50Ft2/B7Pvj6kBlPlsyJ2E5mDpTvmPsStcBK2QIPwKniOqJ4Fuj/C
gsmw4H9QaYgavf3e8qlEhEgNegtuC15bhhpxG4sgUYIoCAHIh2Qgjg23X4mOYlCjgNBZ3CMCXztw
ZjPLJLBUpIspa5I3YVkEb5eQcrU6QFos+dmIH8w5q26fu0/tTyvsY8SGfZHmGDlyh/I8VrFRtf4P
uKe6GF2IQj9x726QFR/hxpEKxqhKKGO8uw54Otwg+Y7yXzQk9MIso+fQw+bRfVn2B19OQ0EKG7Id
WXwIPVML3+nzFxpCvrFfJxPNfz1/1MkamJBDJJEwaRvLOKBPoEjRbgwfPMSeqrzv9d4Go4atwyAg
LWzGlhyodX3jE1XJaO7av5zEb61OUKUwEmaDrIv1VitQBnSAavuEhBY63SXSIggraUQq6pOsDoqU
Hek0irauVdeQ1hGbMcWxOCsKGLU+KtWp0FFXoZhDR5A3oNYvWqltYKnQOCUkttYxgwabkC7rQ72J
KDQTnswrxebCJuWwcec1HMWhQjzJ1Bjh8sK6kk+rR6boXb7upylPErvS0Fv5zF/1gIE1cTb3swds
HfuINVKZFKJF47vKXZXTeoRoanlu8pF1TJKXHlo0bFnvEef5XuNdPr3wAuMwsgZJ1bPCrIexTn/1
19MrAKd2BneF7pJVwY01o4EHw+C4uLi2+Le1rlhdxmttP9qMK/BUzoq5q3k2m6nm7bY0ffCM/uQe
PARhHip4tdpr+0KxQcAGaFoKKQlAk9g+3a6uptpR6sVydsRJWskLV6WXflD6heoL98BEWRG3yvL+
Y3peKM/UZWtFof5Ipv9fGQkWWDYew6fquhE2tTFYI2QYIBQBSUbSrXpeRPZMOC6WiMvycov1nY8t
J8vJarGrE1qwn5mxShCi4ngDctDwKeOTDwhStIP0K15WKZxhqzDZE1XTrFZc2YFoY/LCkJedQk/8
MpYs3a3FrOAWyX3NsXwf/MqIyhnmsRBtAQ+cV0Nz+tA7Dl5XvtljxMEVsNh6AujV51l5sAFrFErM
gxhhIaoyEwXyaJy101CwaCMEuSmEg3zMebyyzyIppCjKZcNnYyzjXnC+XU1+eZba5KxP//Ed5Opb
eOjfXJHehiEdWROvuaumKNLL14uroaXjJPFdDesfXhI/wG1AhRGprzi74WYoBsR+cRxvx1kXhs4Z
BvqVoDt7cfO4oAz/bYQWXJ6cCHV/UzAIXE/iCKuujMivAhV5+WJ1EF3jG0tIgbJ42CbwS6Kri0+t
+NrUSBCBAzCrX4YpbJDG8A/OjfH/2KsCfU1lhRY1udx6sFu5SHiVBES4l/TtgXUjcXwgyGDIa3Du
6AEi1dJ5LAetV/9d71x0ZAZyBf9/7VtrujPKaE6ncFGUqx2YHugXRLDxes0Y3TkDZBekEYHLWccu
M05RcjFd7ppColj+8RXMOMUbPbTFrdTglcFXtAx9kBm+azxGlEm1n81XCquKBOngEOEJ5sIsZe9Q
3QFFTqtL6lxP9cOrV/ZPJbf6RubzQtIt/E4zuxbSW++btDHz7RT4FPdh51bjL2ypOvJVMKfaJVTG
plcUaeDJw8zK0CdL4QpxGBHA8BSAmsuD16NR5EgwBRgvfogKCU4QXQSeSPVCYFaZkGyL/OprqLoi
vQPQL5Akbkpo9oPjLCeehyG+BT58f98WFeYvGf3pOYdULkMtgkOfqXkUDmMa+oDNBC5CxUmEu39d
VRQTwPA4/SjXlLozqKJiq695yAm1sHrYIO074gaxskFyTGtf1l6iHkMpFUrOaAJO29DcUYlQsGgu
GzReNMe/oXxj+UQ/jA505JGVQQ7Zxr4/tn/oeLzU1Wl8SduqwodyjvpZrvVSA3tZo+giQXvlS5tA
3Y28W+LuablSSVBmakN3LUEWVkKykPcr/cJw3KjJl6AtwaRyzxQf0gWZ745Okwkr90423Kw9ZLRk
SwbACwzOFyDPq33pFeuXn0f4wrOwRjP3l0cW6dC44VNQ88nbtWjJap6DkWrq5YEKgkodM7qFCZOi
9ZJlVbAcZlb8PxmYFGkArbISxtFaO4ZblaK89yTBe2il2Ig71WGqlBSPUnYC4tFC+iG3ljUn0gvh
7pKWuEKvqrHKi3d57OuzqFba9J1NnRFg3+l1qdHF/WzNG9nFFikK3VVus267HkTW3c2dlObwWKOj
qdYk/oHmg6YCHzwUBUmEwS+nr9SPxiupYC7AOgz6u5JAX4bb1k1aXfVz+TGltgCzX8p4BYcqPBV0
YKPbO4oh7FpKvkv+aapoWCgK1U4v8o7Md1Jbkr2V120Pp4ZY1htCoPoTKudIGCZfSFgPYkkSTbfI
gC5Rt4u8jnJUQjWASWyyHpPJ2RBtS8IDK2Y3vYNYmbxgX6Q9iACacDaK12wRtHkEWKFAh3nJ9YYE
1yRazOwBHA6fRaJpEGiADLrJ6UYzH1hFdErjsYd1k01ci1wE2m5CA2VCc4MzRbX/NlFIZSYtpMWt
EBGVAEQ/C/cYI/b0Oy4B2dpOK1qIdJPkkCo0EV9tOtCaSHRM8FzxCGvM2i6+K3Ng2ryeQ3VJ0OPX
7RSOaTEV5AtjHf0OrE+qwBlQNUKNcgs3bDFTOamCRIK9m0sQd/RGBHwjqr1iKpsx4aNrIFoUK+8r
LFPvrN8JsdNXbThLhK2mxmbBSn2Gny3GtnHt8d1Y/q1Lo1/FKaEOEZ7+eDOfETpgbVc4x34Yst4B
91IOZq1xifFM5IXloEvNRPbXWr/1WC/kB8gh0uFRImna2EcRr0Jwym/dbIs6aMqv4d9QuKst6339
AqoUX39Tt0wZVeRx8EWJKHaG36mNwJt7QZipkM6yo2cb3CAVwMU4NRwaT4a/ylfTJWn5kgtGlGe9
VXGHlPIT7qJIhnNkl1w7NHQd/9OCOhYXqRduEMFpZ7qnqsFS0j+ler9kfGtzIJbYE1Vat94Jt8cW
sj/ccpDz75G8LB3zFD8hyetk2Sf5PhXyFbimEoXrZy/XpvAdj+9k/kJ/d/fcTfCjVNUgLzqNrC99
4enfcDQXI/nXyIyCKMhpe7jVOr93yrwefzvgLPDZLtA4tCXAtDVK5fVgkCt002YySJcAt2Tqat51
IrJSBdqS3DPW164mvYymIiRVUQi0vy95VXB/OJWuAiNxvTUt5M/JQqhWdVwkZNNssEXqMrq2ZTWO
Pks3WTDUh5VtU3lt7jfbrwzf3XdXMngiXSgrLzdNbOIHXTQEt2oaa0VXukk2gJVSXZdlteSBFagv
XMIGFjshQPkYsmW1cYxRzDa2VvCRvAEV/lWW1oKiGxNWmssnouz/NmQo2HUNJ6zcE1KtlVTL3pUj
ybzKXAHXkZvGn8NyWuut1yxZObFyOi+t+6y4Ip1qedTyZ/jmprmVTXFa1EIL5q77o4aWYlqImSsT
vOQ6lreBsu8oDcJqQrEbG0iWWqijIcWwtFxhu+rAwselu7DkDNT1iPaayurAikFiA9efAMdCjmIa
GGPL1XLn6OcmYFPHkhnO8TctH8Cn0DtsVebbOBovwE7je6h1brerGjP5MkovyytKkO7JgZnq7SIj
IJXDVbBPcylaUH4eQ6kvocylQDdlWd0CSN+2mMh5z97jf1Ew8TKxs1ZeuRN6Qwa+h+y3lgbEwPQG
my/GWbZLnp6JjZOVkbV4o6X52Ph4yT0z/LWhniv6yEh5a2Ape6tbLnRR75TYmVb8DN1s/Gu/PPwi
4FxmiaCEZXzwbtx8eq0wvEkhz+Fn6xh0ckjRG/t6auTCAqYVRvhVAswpCGKq6+ddHneZHF0ILI3M
V8ID4nbVTwNlTE1mVDVIwp0LPCS+1jWGlNgrNM3QZIjyyJT15Hk9e5KUe4Zw3XTtGnQMtlQxBf/b
PwF9sZYMBN1a7hUZEokl6sSU2lAKnXqKqNDd4JhrS2AE6W8CSVU8njaUc1fRuRxto7/W+yW8S6ru
torqnHw8PSB7uTrGT96XbtvD/BLqFWckB+mOF6oabRvM4LM39OIyIRkPzw66JcPDPlxGBnQaHVN7
3nJbyrO5Ifll/MfkyE3T76cs4gjCuPM+zd4mWqOJXcB1/luqBRMiG8ddAAnkwmpoZcq9JBySHatR
+yIHxpTT4+gpCWtZCEqYdAii1G0EuB3E3KR6f35IQ5gsjRpOcnl6qJpkcpOy7EEDTuCTzl337sI6
X/WL/VKkc+Pu+gfU3GVrlfrcenisSHwb53eAWgQSrpOJQ2x+8Mt1pKDKd64epXgNLuXoTlfE8P1k
gFr/p+L1GmE8UKwl2JS/Nhq0dIxn+hax+rCyb17XgtIGAxl+gTggOVp7tfbLuxaifKJoUEWQL3cy
AYokONAAIjWmOSRHHXGY/qQLmMBKiy8wxzmYO36cU0JT27O164uuwmIMxlBogBdDop13NjH6Ei6p
TfY3FNwoQFRb6+VbRREKxyWZkWfFL1MOqH2LbxrXOJhW54kw5gfySDM8DXRP11o/dm4PCMHnzMsw
eQBWcT+qiI88TP29IMwnbNUZbslCsBOp3lYCXLKrJ/xUDBCO4b+F1kFIlb+kTlEiLlqu00gLppbX
av3bHl0oSWNJV1HqPfp4T6rVhKsuGlVqdVWvyx7+QSNC0IDa69xfkzvN1x/Anjq0VmGbVYWyjkQ5
+fEBqn17lmLBJ9cTMOfOp07SO3f4yvp84LN8mizwscAjFUGbjb+ceb+kbm7kwAf2qQpXFTf+8ncJ
2WsvR0SLr2GZOA+3iIxJHh9F91f+1XWo70ruB89ByL/8HRXDPuBsi729Bc4irwEYxO3J1y/uyaSg
cDu5GwsGl8UQcF6r8a8cUrnFAoDsdoGnr0E5MsAUkJS40sKGYN2TXwhveFDmXuFWxSpTl7+nu2h9
p7yzhkTNXp/167LUBQur95qbUNAfXrLmITNOlnyaQaM2D8UOz7pBFdpalkJ4L1aBFpTMeRkk2SC9
RMZC4ajaqipQwpCphMabjm/e2HbL0WeLt8hXSV1DC8SAWMj4XhcXk7w5zAflwgRZkQBryjPqpfX1
75h2P5kT2oyhcGLlGOQDXZsVrxDl+4CX5My0K+0c5mCYDRUgSF9RhgdzaV0D6yfps4Wyy7QmEAKk
uFyfZe+y4RkKonwnxVQyb/+tflhPWhtyr4xRlqmnuI/r14e2Gz7gyzl19gvam45fq8es/LM9OnPK
jBdz8syFVjXKDFiBaAZw9g7Da7sW3/vHEVJRrFzLtH0f5cclmmzMf57jWvNJmdkdEaeSl4lIhdOx
odqAbpzfQT0snZ3dDM7xG+zss0CL8EIRQ+cSXaLHNN+rNWtfemOekM3qJmf3gz94c3MPSk+cb+K8
hpk/qtw7j2ElRgav+Zh8RvnZrZPpF0IE8If0R5Fg/ncyE1UI8QADniC4+m+7w3X4hIVlpfNcZPGc
8jdqePGOOuf2jlbhWQQ36NuwGybxvvleokiQxPPwQUXG8AQiP7rSj+Y6Pi4e08yqtDxNjv55TX1Z
c9PKx6fhPMzEt8G7dW+cx0WWuups06VeA7HBrlRPhJd0qutqj6NUmrkVejKtNDbRaEIIytJsc5gA
kHgThPiZwaW9Gd7QWRp/Rtu9Hs+bhiObwXey82oPKKGboBxl4sPgRPKpWe6a4lV6cJOeQ63sj+vv
qtmrccJEPYz6r3q/76yEQKEH1K+5Ydnr5gCmBEJhzvncN1belP735X9ok9aG+EPDQ3CFPn8P5XRK
tEtkwIJXCbb1R0Tfzze8BR40nrb4C8pcyDV/UjvGNWmMUtlHSZizVL8urYub3wv+kFwsOVRFKks1
j5H7BPWU9y6t0433qksiIvGv9HrSaepDHq71I4HxhiLy5zx8NJCQoDIFjouvqMlf4133QVeCR2sf
P1rc1GNstv65f+me4eLpT1WMXkotnP5yAcuah7eoECgeoLvENDuG5I+Mz4nxeYrUUgaVISOLWWyo
F4raH+FfT8/xlr0d433MVNrzw7Z/YkBt+5XpaaiP5/gSpX5lWprShGdxa6l7pD4nfUZbX9thSKue
w/Aw3KHZqS3TKXMMfVyi+7gwReJ/uhmex9oyA5GX1RXz1jpFuo4CoqQcfs8e82Bmedpt3lrSKQJ3
wuzCAlkfotz0O90uzlU3RwMKRrT5z0xdFHLefZ1b7dD/WGwX72myoJUEHSC249e0MigN9H2Npgu5
KW1PctPnOl3juU5zq/t6P64MioDgvcu8sds6NKa4YGAh53GIc/e6/q4qA22omg7yvUIn18n3yu1y
+9nYtJ6Ne4OShvLPkS4k01LevUzzP+1qO9++ExXSGvER1q5eIfGA2HOJ/lfpf/X2+cz/B51EqIy4
uBy+UK4/ak6KCWVYIEdFuzOMeTbg83yRuXvZn/kiWWpD2PRBUh1bhFGHBmA+ZynupdXHvfNIqcJ1
+ZyblboVWo1gklkZCs5n29mj2joqpE5uF14S2nL8VAqD7XZWBXi+nJZViJgM8q17xNrs/CJpo6JH
C4skG9H8FJAafVd6H5XbWYb6T/4PQ3hflBcMywdpZVK38GaGR/gSGTpz+A9wraOXJWRJ1UWlSn8U
Vkucsumm6FSzDrnzn8KoMM5Ossvz3s23KsPX9D1NY2ozpkce/bVZbCXci8GTQr7eY+MkE57OxqUW
Z7oZ1bqX3r1ebp+6mS4qzVrMLFwFek56Q4K+JtOE6zhidZqOkcM6OifE1aX4i1D3L347Lbtp/y6q
DRyVjJVl1wuIbApUaBufjP7z+sfKz65iMtotEgPU8gVjsqmpkwEp6CG6wD+IwE7SWWe6J/C2rMmu
cmRFSYMRm5xh5btOrhJNcuDBHPP+cXFtZwaZ1rdzG3F9yaLSmhNTkgfbOhme/d25wdxPnBpGfEH3
C45hAA5lP5XnIG929LaDczPF8L87GfSywRVWrCTvaaVLcWI3bZYhvQdFHKQuurkxLP/Bd8oJRofG
dlDufybF3rdeDvP+qUXvNHioG2ZGqT7/oePF6jv7LKEYfngam/aLcKWVoARbNCvPHhL4Zlht05eq
0ymuaWkyuiB6dR0XIlg3pVmVDkl4Fik/30FPK13m1mbrZNWghYWnAxHXK/dqHZpCIaZf6QLOcNOV
L6SiggBjDkw5xpay+PwIAaGzA6uQ/iaqDoELboH5b7F5+RAf3g4sg0/SlBsh30A+Eu2iiLFrxqZb
Z0OQjIV8CqA65Riok8BMiLgYz6iUq2+DIBG9KcsfxOx+sjNwCyEkFhFR6FmgxP7WSk2nOdUYk6tu
GD/OAuTKJSiL8EY+TWuG/qzS5k33Oc4Fh6Gk1auNcqMyJSCvBTSFq9ckAtqqdI5ITfLH3oVW8rsh
AVP4ikrBJqqCnFfOTnFBfz0K76muysERa94AQlf0/2BG3vu33xxT5udNyMRDezm8lPpMeo28ulgd
4h8agMXMKoTq1oUJSs6wQgtuhvqSYlBSZkkYh6J6Xbu0FV6Q7QBxO6hsvqIcxvrr0o7o2acVF7/K
Cl3H/t/Xz8U23tcPUal+/6BNd2p92uUxA+eJJtE011UlFYfnF4/hbrX9yUyTdXl0rL8n6RjcIUGx
aFwJHk14y8XUvaC1R+8XqDAUBhadDVeIlhdw5tPdsWhyfCKgIZqfhVWZplIzXejfrVtjvV8X1yeC
mou3+YXdmF1/es9x9bf4u3+7+59Ht9J80WiunFKFnJleY6hpw+GSpX05PXW5TJ4yLD505agRGzOg
CMcFzFPLgatjYJ8nmmu6O8LstJkRyrgAwMATIYeGKApZKiPCrtwQZe/kjm5IfB37GlU/R9oKodNe
YUDLPxdkgP63xCcQvlbqVKmZJE7iw7v5WWwTWYRSM8/ChE4l/RgQDMo6Bdhn0V4lz5dOrbmlRxh1
qPVafOyrp9kzzBD34ahewxfaVpvgggN3GBzrOjkIgCEIGDxqLh3lcnoe7pu71j2uDMsNhsPeT8eZ
6bb5HN1Wm0FZYrQT6fGBM3GBuyotgHT4K2Z/8Ho4BWB9rnLn4iuhw61nknUyk/fye6fA0Ln8snzg
Bb+ncOz5WlzQ5PCGk7S8LVMAuMS9ZNwbber657/zX4ki2sHh99reNm8bp7KkJ+KtS7X9fXRt5FbU
bmyL6kD06qAo0arO9ghWl8LL5Ixbj+r1Xx61fVV/v5qbQaGPoiw8rPoetZdrOwkFavYjKo9IMYEZ
gvrlJvNWyS9xfwpNrrO5HZXiYhdx8KDGXXfeMDJPECPg1zNTjyH9mcgYPtDXvjaOSAy0zxHKNpCK
lAOlxZcB4SBdjiQlsAm6EOSEJ8wm7AowUXTNl1PpU9fpHdtKbK5EuRBzQTj/Ht4TvAwELPX1Dn+6
7CwGJ5LCtsB2zgoyUPJBLwZIkNqK3v12j4gzoeW7LnfSYD5QIaJoHCJzaF/aD2jDQCtPKfqF6y8J
VG1UJ1DR1Kd+iXSuSpLtYZ8U4s47KsilOEnwKuwS2Kcv9lQL79EJQlzqbYcvH7LFQlXG2eAQ7+5k
Ua6tO+XSKpW+Q+dKoaSfyFBYJbIby6BY8YlHGpPg2IIIonMPxEtXWbpEdi6OKtelJgvMsouvrU18
bu2jfbSNMj+tWnvfunzQpaGjUphDQ2YfWaUesdMW4rKTfjHiWQFngCLo1rxzG1FOjIJ3nvWbHmMY
gpbK9XJh7ueOHI19AttoJjDHIjVWfwZSOuV7poivsUUXZ2uqNLPdcqtMEbjUbPTXMjLGkpi6etSm
t1Ukrt/r4byg4pT8Wx3xOOoGk9ajIckqlZPrLj3RHNLGnvjI9S/1N/1w65IfKzrJFtl07UUyOojo
DMvDJKz42W6NtGGVEmIVKpIVd7tQ5yeweET4KbQFdkjGqtDTsY2IdjuhaE05elSXJtCAKEWs8Rre
JYHV23+nUfxX2e5xkIq/yTrpxdniFcP7wpxT5sglU8du9W5r7FCbBjFDG9yevK3G0GwfiYID2mIJ
RkkkXUCdlalvNTuwsrkqH0OkKOaDjbmJLNLHg3FK/ogBDs1nquEoMpI0hV7sQDX3Ov0dZKdQevUS
N1IRWsbVAKWeBgpqCHzGnIPTp3kiApf4QWVvJTHCEpeuSjIRFiwrGmaBtn2bkuy4wtlUvaxKsnVy
ZUS9927CVN2oGodVAoXBCeQHYMEGyCP9d4QqaSpxDHrhoRKgUlAxriWnvUp4JibDy4znPF2E86ym
mt4ymaAmSRVev4yu++rLLOSLUr2qMuTL339nZsGrPDUVaOtHQje1achJekXXw0EYVpp00iy36sFU
HXubPtUXCjrV39nmkpRkEvRMor27knUQq00zWSIQkGLJ1JGJA73L1jcN6NUUmM1VZ+uXge4jklrI
6AWf8CEg+N0V2C6JJZXhVgCAVRNDLz+gpjxY0L9sutiJApcsg1kL3iG6sCQCiyCrCFhOvkEIEh48
NW4YKBhOsHbEzq15khioebQiVdtQ+YX/x9N5dSeuLkH0F7EWObyCSCInY88Ly/bY5Jz59Xdvac49
OnhsjAGJL3RXV1XnmonasXFDUlRF6IXmHK2qRTiVIEaRRnkSo2wfJPQPehSB8qFMlwjzlkFty21A
LSN8Op62ztAnBon2hvPYU/YLzo09inPF0fQu5Zm21MBpYPXBdagW0BUrjKVrcv34m66n0L/rMWWF
3csgjTx6M3Qj8NJYBVRQuzyhQvdhJhjEuP9u8cMLzXsLj+8mXt8VKX/I4BojTb91YXhOZcLHeiDq
k1xk8Ue21vqlI1VkWwsnOJE9a9JoFQLp9/fUhXUKShOVX76/HyFQRuUSbkCO3r9dYnDrZJbG6zQs
b1ZO/pfjJGeVontUJXZFhjTlyzHgu5gwOOTJUgDgcbaj2PyEQRm73O17saH+k6zDiqvBenwN4uuQ
ol9wqh8PFeoFgKIxUQ5pY8eqgleQ6k10xRbt1GiXCkqgz3gDJOtim0xAAkVG8palwAZw2eAxePZy
nQwrZbKnOcfSuczNhcl9VikCM5fAjqKGBFTrLx4WPynTkFiiXIgfRQmL2E9Wv6UOx9SyBoWioerH
weiIiRm7FkIALbvknwyEVXvV9i9UtvlIPknotYU+J8fNvzOhjBVwce6BUFTNp0bmdis33vM4ERVh
byRfrxiVTNXL3MCm1HqLR1mT48HmK6Hz69iwAdlymuwmYFo6LE1ffT2pRwcGieXsmBUkKTh6d7Iw
8UGHtH8PgKql4vNJQ3KkAiH2+EIzcinvGq9uriqrdM2C9L2hNAED392ZqomlDUkC248cAwVrRF7P
nX3TWXUsru9py/ELq/7jo1S3PwRsTeMPX35EpUPqZsw5dxBqn5Bu5oMkT/7XT7AQLWZ3bBPumLDc
ceXTEj22xHR8vyBOSCqASEEc4YA1G7bcYFHAwemarIaY/gzYbCTokan5n4t6Mch1Z+2oZUczif1L
geiPtpbRgQlJLVM3fLrXnu85AhvNbu7cd41aFLzqMMi1OWZyxSRYXi5shErUHMpOUCkRkezBN+Ht
gU9L7NVijxEddHxC94kC3R7BWf7ZDt5re1x6VsRWuVCj/lUjSRVjivi5webl5ukmOseBadl8hUt2
ggscXeKfE8QNjfglk2ALg7Gz0ru+9VUX/T3ToFQ5NIbwg5Lknyfst5KAnF9MJrlGBRw4/xR35Xn7
wMrMy5S8sU+7S+t54FEMfpb1b1Ag3myGa8JSc+dc4tjvXuNDa/JQktdzPfu5A7rcg/odP7Hex8Ec
UAM+15GnWteTH7Rqxi3Xd9Ufgub28ZXmH6EYOQ9fX19+o8t0nR38I2K4UJOKBhurzUeXe9t1cN9+
34YdlyrAzA6fXYLZDTvqrvwh20cGEXdDk8ngycW9hos74mH3RnWJ/PJWJdzz57iGx8P6deiLqPYp
9Xci3wcunrunF5K14Qw0oB03/2JNztP5tNP415mGZ8h5ls0NWWpALlxtPNx9xCm4U3QZ4OIwxuGq
0rPbJbBW7Y/aurH15JgHGV3vn367napwXu2n2n7Oh9YFrMBtYKs2vW8+CD04iwReOG7iD6KEtREq
xkU0B/rO5YNZgwpoH0Y0gcYPnyBhRUSXYBvoaJtvaPSdHun3yHlE24Xn73X03OARWf+boOyhVyBv
4FPOtyE2IBclrd6v9VdpQo54qTtIR+MCqiE0CR2XPs1+9+2z4dP8icxlFGJwwJwth7/svupnPqBf
Fcu0A8Ktx7/zdMxYyGrIh2J36Gdky1moFNtUX4ZO1gwdRu78RZFFvT5Dqhg+yUkxO8qFthw5tzMh
3QDqc9ysMlGCoiHWq1oINe4qau7FxrqjAwaEKHUpLD3BsZ+BC5XGOYk6tZP1hHbGZEQ7WWUozJLH
cPUsp0fra+X4/upmhsVMAOS5rq9vjeedev6JgZBobH+yKzpRlx+bwRI3WjbsYnWRqGDL3liGJNuh
3JRC4xge57SVxjqusQb6KdXI3CFWn+jTSaev0O833GgpnJtuBzoAHTnOeJJ42F0EeuwPjVBY3RQI
Fmkzc2ldyDYOrXRzVtM0ITF5vJpz4izGfbq8pwq2rTyfrVKa9tGFYY7GX/3ZqNRRL4CFRfAimsqU
E29bVJyLbrq/+MpBiV53zqvqnmCr8+w9+8l+Zphvzo9l7bNoz03XhTu4+b/VoFQvhKeubmrgBFAb
sdemaw3WgY1H+9HGo6id6NGNuQucFTGT7W+j03bCtIQruftar+ol4LVujnB8uwpoBtPQL9TA1gVn
OT69bcf7cSKEBYg84lJPkXBYl3dI0w7tCIJw6h16J1zKe3CAKLHYPuv0cbd9S7jrbXrIwfeV1Wg/
8dhO5oPSoYpDfwsGkVn/fECHHh606h1pC3OkHwzNYUb08prQ6HxAX+LOs1NqZdprmVhI7TW2PTTo
V4OVeBrifalXHKy7FMIOTahPGE3sO+Q59DArflAXTAxfrVJt3tr0V/10iDNPI9HOd0G9h9lhaZzt
LtrZOr2dI3sp/SRL76fxfrhsOEqsV12p460/aV8OXASAPKKeOsj1cP+B3nsAGOMfCKt8Xf4mMUO9
hisKlyChdmJbtYsdih6DwojGC6Ndu5MMkxACutn663v2pzSyJcStdqfAMaOf9D0EZbuHp5p2E/Sr
puNmdpjqp4dpvpaCBYGorGMDtEWTWzvRSlBSBI7G5ilF59nM9/ozX99tPw7BqlA9Tkv3SinVWteo
rq4e5eylfIUqED6J8Y5txNZpeAO3CT53nfs0cwwooMxz7xuws/aeGX0MDrfRFsg1yOSrD5qRV5Nd
qPF3iMlUP3GHou69tca0bsyeBFD0G1/0Me46pANgqdz7fZid3FnYM/vGBVOQW3NfaL92jaWZLeN9
Dkb7vdlV1x8UQ9JBFvZWdft+z1A6Lp+IYnHYTEKHIQdb1ecYQ7Y2o+I6iNs4b0j2w/zvCpLCq3K1
eojVFt/u2hm4vp+PJXBy4X3Vz1YphGpDPqM++D0L4PFCkCKADxNAWPfO6+txq50wIltXi9AbCGwm
l0YhVZ31U5tO8tbIpKqllL364A1N9sUqKFVu18hkmolhvk9vpH5iWBo+GgmCftaGYp/KaheT0D7d
qPqJQpkvQ57xzBCkwrD9wWwM706soNcdj2Xn0ioxSm+tBzfXk3X90rCnla5kvBbY222aGOKS/2jM
WHZuDZzvWi42h1a2KchxaJwJENbNDM1ocqEudVkwnVR10ziEHo/6neX3HjWtgW3Lsesu+3R5i44U
DcRsFbFlSdk2jyziLCzH9vLGF3/KhElKT3zjzSZCdB3r0XGglxsUOqVOmu/W7VSuXOKHRIfQiD0R
/EfERXPvEx1l9vwlKBWbzqsiRRW/LvZDnPMSdY88fFV6oNXTjSTHlpbEWjkYQBveK7w1OPd2o1ky
lDqC7Tk+ME+sH84Rc4IiBSpy7VN1scxWMZlFV72uunRvanTlYL0zTjCkxxqjt2ouOCSVM1GaRRy7
8vgPMwqQ5x9IM0yLPSI3tpZEfzMk0vBUE6+mdqmRrcvFl0e/6ytnUE/HOI2e4FzdsQJZGJ43ntVd
/0mVIs/igpI0TJO+zv5Yuj60X/JMzryeBZaSzKwZRGTZRi9oO+7YCA/qSAZJia+UBTxMWNAFgCBR
DFY4kCVwEphKAIR/Ge6YYPl6nhCENIw27qwi98ZsiExRY+NC8EY0hPyZXU6yIGhTBALYxw9rMFhB
61qJ96TJwg0nBF26tuECZYAwhseJPyb1yOE3t/9F3JXCjPvMZ3n+54QIXhlEve4AU2LPU9NDk1/g
MYSKhLH0LYOYbE8teFI7GNqrhk24EuGqUQDmJzDYfs+v1US+XCI2KdVztPmqbdPB8tQprKfnw8fh
s8S4fcyQDSeILpZIr0MMZhhJiwac9ho7Ise2KZC5BcHctsEdCU20wbbjGd0D6UViVJ8Krxj0El/n
6kKgiXqWnmB6b8BYIrtSwAg0g/3ovX3mNAvEOmeOxGA5Lgxmo2zvEd7CWWPW2HFLNo+r8q51CZMk
OljTtl7dJ5SJZ//V5TWjhyzbN/4gey0v28t2oXMB47yE5xpZ9TBL+PiqH78BvE9Vf5Hr+CB6IQKq
5rBuSkZNqK5jWeOmZEqqPesdDHc9VIvM+gRBFMlCDElFfDpi81d1N+QPcER1y7xABcESkY/Usatb
QuE9hV/EpXlruuWl387DXG3N1rehns2MShMbYYFIG51Uax4OTSrM4gQoD8xzYbBrrZ46VM6J2rq9
iBu9YL3ZThK4nKmdf5h35QOvxqa1aT0KiEniY9c6NfJNnOGJa0xLAWGbyZ6JVwR9/vvN9zco3iVC
zAwONYvPo6gUNDfxehG36reZ5vznJKinSrZ1YT1Jt1bhKtyOMHqlYVse3Q0uWuiJCY6B0/CV/ZO4
VVe54EYhtVi+wIagn92tdnjWDxBo8Ki6N+6Na0tDvGvreMECpthddRZ8fV2CfBcAi21zwY12mYrS
Em0YsM1ji/WCJNSfE+1sF/wFkmh7twqwx+MOQo7NvpbpU6LPDxPjxeQ8PU8T8PQR1U6u0+v0Pt1N
nufKoVhN9Je9+SEQEzQUMCAAlbs2EpRcC83HItwW9aPZMzhmwWkBhjBvbIBTmlcKNLO3XKJcyFUS
z/cX1dB8+GKdQfjxKD+n0AUxGVwSuSyrxXmrgHzzM/9+eEHpK2KSTX8IotRISvCWm1zHL6yd3uez
8jLzdgPOwSyrOtsPTjTZ7eypLbJa3Mr57wKzK9nc56rbXHWeq87o6HlA/J2qUhyicHn7ut7H2QRb
5JIeEfD3mnwc2yRMdDqTzq9h/v1+rZdevXM7uwiO+J6ByhYrWcuOVCkSnV3jQNT6OlWO+TbT7NS6
sGr2DpvgjkczrNa31VCX0jsD4gqE7fCwUPNgLFknOAY77PBFOkqVV7dApo09HKljhybH6Te11BaN
3WhgIAES7SPTTVBVZskikkYptHLOrGkHYFXaZAE+PQGphCMtDIv9BYFpAvCGdA61isC6vE8gCytB
KXQ9sfZHquMdwBE8EcgIhiTZtoWrGSA6PCyg/Tg3/69vmwB1/8NNQd6tjAZEP2orgYXISMn10BN7
3p49XgFAy8IlkUmZOOBfksoJlgyk4FwAAR97cjygojRSJ2IjyivBs1+o2jngUE1MvEjY8xFb7+kL
I1yHESOYfImQehHInBa0zzKj474QmSGwT3U1zY8LVVc84xNTolOr+NfprX+dyIfYyI3wJo5bRKGs
MngTW1+3BTqEfwqVNuwyVhrRRIn28VvQrTXuJLHEJvvUWNap8ADopKnTrCunBtJrL4btkSzjWLax
ahKVZP5Bk9aKOStsyO3sSb+HEeX/0Qp0YTVa9CjyLnqLHu5WKCVTJN49qHS2EaVBDvleIkK1fMQC
EiCIBXV9Ygy6gLGMzhuv4EtReHxKplaxWd+ClOaJvWLnRZedR2vfWYYr+HA0kIIRl6WFpYuu+/Gm
lpvKmNNw9lrfVg8swlnimTMe6YaDWtOuw7g7ZvpnH97re/zFtyHMAhts7oInmdcuyNFKc9cjfQLe
QM0bXHmYcNC57MiVCIcStAc9D4t7UjLUAs4D9RBu7z5yPSB4+pOji6cojH/J30W8vmW56R8QbaAS
4Hf849P5NTaP9OG3QJJGOpSab8U+rtrrpxm9gC9SLrV8Ui2Izoge0Rz0IrBYH1+I+tTk7bkuMf+N
+gHKT0mR/ipfh2wDt8PjS8EK94v2yGGVceT3V0QXidELDlIBUkpGjZ6sFN8mTbrBhBLSj3ycP9CZ
oTdWCmDGEF8DSKAgQ5beBfJv1m76P991JjWTrd1/fsf1Mjas8CKQE/3/QyHpZ46/Y2Z4IkCnQUDf
ch3JR/UHy0qmH5YAlu7wyxF7mpdrvMBwGClgChWmPf6ZUDDnVV6OBoaMfmA7cPIH8B3YHKU25sSq
NkyQbugCxMBGL7zAKHJRmzVJXvIDTos33vR9N4f1/+ptvAGfQY2Ih+cF34nezonGzw8G4dGKcaU6
qSXJ97fYvEb1im+UMWdZAyXV3KusS3XCeKp87XrVU6nXy/02Bbc68CAmnKVyRwIQDKgu15wGDqjb
H9Ph9B5UM+FHG6xxPMRh4HP0+zdXX4TLcdv3c4blaaMrrUgj40vODiYq3q3jLygQAHSL2hCqB2uI
4OAWvyNPxVHIMxK9cdgmZAB/GlX5W+udPn0bZrePoIbIB+kp49THhZnzt0NjTyLPihCneFidUPVn
AcCz4XBdQErTWQ7AUJjgaJdSCGZ8wmXUCvhcbn45X74elLZ79T6rzvdPoVofzstNJOLnemF6rueQ
5uCCzgwv0V6OiRZNQYERW9fG7rO7v7fxspFj5TjBB9b20TKa6GU8b9Rw3RG6eIoYlgxOQestXY/r
KY5zR++ffTd9ZNhGbrV8VL6xV0BnekhPRHexSF1qlW0M0hW73ukB8s9DtqdMRs8x6O6RHj+u5PkV
BZl3F+sdmV/AqKY7R2Yr0OkXF9VLyedibh1Nk5b4Msj/8J13BXVJV1f9tX+GjmGEuv/cXyWtRfxg
e3WgELkQc2YBZntMOh7iPuHn7I7j+r0kc4B+7A5+C7/7hQrAKLxAWgd+tinBMxotfX8URzn8J5TI
g5zSLS2uvev36Hf96bfEirg5Yq5ucUT46vBWJEAodeRq6Pah59I0x79s3j1M9gJEI7TgY2HhmbO9
rajst9tVoQpiq8Uk7yUGTK/BHruSPcCxKC5FHso2bOv/2bMXKeoEmwHoSGRxqHzSqkW+VWydwlVr
0crX6DxbCp/0N6AvAooN9ZyyPuJ0IxNKy3jANYOg8aldEG/u49j8yIRoVCgQisXRACHPu+p7xaHc
4E6GAropYTse9kYomM1iNcBkgC8F2vI1+wCO4wMasai0WETYZQAfOEWvunUXwyiDKj3wYzfZeNKo
RvH8LJviofLEtvVXO3pP0EqmfvcC1JqX2MicpgdE6FvyGKCFfTsBWGAYb1F924YnQuT/PZX4gpGn
urVajVEniSte3qUb3lBdrN9mnfzgBKVutGW9e0alZ6uMJr/mtQxtRmm6ygzVQk1GuhFEgjHocliK
gg0XbY885QkINoMrHczNmF7QHlExsHqAI/7ekMI1+eH0K6IxG22byXeJN6h8PycQXzxJTCs67wPr
tKNu9ZegbGDV0mAPxip0VGinbGBRCTwZZvDBdkfK10sjIAS+1yF71TwhIOFxRYAN7LS4lkmCQaJB
x6OYipwRCx8Mw9jkcT5WbIPKS9WVzA0/ftpqI7heR7+iG/ujArkDDhJFBCqCVufiG2GpxlTk0/24
pIhWupqpTmC2Uoi2sneLCtLyXa1AW/LmI6aCosQMf7g18q8Bza7/0MCgdpicrsHij5VyXJ3WtSfD
gc4aDAmrFtYGPRQb8cmyT0zp+8sSzgQfWwAG9w1TrWXohkNExocFI5Z1QTe8KARrjVmKJy4KdOyp
Y7vXoaU7LcesLBJhsUAYAconS/2rJJoqmxZaQ7gHgkyLhvDEYpgYlMja5/1N94EQXP1WtxBimvWZ
qZ7AD9RKp8vPcbFGjeRU3vfX/E7bLJPtuL5lgB4VYm08F9ddnBVxLwTsSqmebNBRUFxjY+L/M36M
vS+H5glavhqHQ/P4CSk1OrRJtMeW3UjTqBHI1jCoLEQ+jZS0qKEz2dnn3bJcFL1uJgIe39/xGDbD
gQ1V7k5CZpPlNUZOqupFj+fpHIQAjXkyUEaPzP9RbVfbdf5jUcDPwPguivGioAyuadt0/zh8NB+3
yrwFKfMCKHbEk/85EIzD8h5PNIXUd4SK+uGhDNig29HfPV9fdiGBfCosuLQfQR5qbjEs0ZpYiMzN
SKMG4j5CTCdn1Est0lZLrDKwN4uwEJof5wPDe2/Lf4DoJWpnZxhu0EPIE48ZGiR5qTwJqQTM+/G2
jFkPkkvsSX8tkWsdS1LNdzFLZEtWRicNqSaSH3LBq19ox5b1J4zrY17BJdC3I9eLz1LgEFEnfF92
6TsgnACgZhyRjCRqPvTvfHhX7l5+UNuoju9KKrARMw5j9k+8lqpmjJl3YhsCYxE1jSRVzpdHlADV
qIpEC1kckMXydPf5/4J2B9iDuEuLsGsEFKqzjY+Y2SGaqdoeygtf9W2Njxn3S2qQ3iBLIyZxS7R2
kFqzdojGr2WjLJNdcydiMCBqCWFxQuYnFwE2Vs0jYEj419L1mTJ+pi6lwLxOnNmSUiZ0ITXpxfCL
FutW660J2imle0H1hy0VywfFT5SP+M+5iEXBt7Eu8wE34jhBdo6kADOxFaXo03Lwxj40xEbKcozo
F3/zoRIiZyAMqOEObQ14V5uhYkXeJyKa6fmZAcZzHhD+qrTry9OsptgsMjRLQ4ebTVJtk+piZffa
By1UjVoZeATKvA1cmWLR0VDR3OgvnKp0l+T774YdYVdhCP7Edgko/e4Rhg3AxHaRnmOsyZZBz49g
D0kqbjH3+vBT0w3ETy5f/UuvgObfaFfRJ3MPsQoyc82PLBlu3/SI2yFbTEaucE43bKQ4Q2XivjkP
I9joGCzxJGBNrX71ULQV2E1j79v8ALGbtR3gcGZ37FjjYEJ9Vpn9uQQLPHcjnQXbW6759nfwiyCT
LSVOu9mPNmU4AvIP/chN6nMDV2NpAG5RcQghTQOGAfQng4TRxP1T3gyaai9adJK2n9hzgw8enyJl
Mw6noxMTiZC/uipS5AMgT/w9cZXfHMfacsbT+YrqvjB+wdCp4tne+ZtryoTCpKojq8xr+Z9uO2Yo
aYvnrI6jiRIfbITxrN2coiUH/ic7T2F4aZRog7mbJj9+8kG6P2vzYxRcbOAv9yMRXd8BRfZW3kFY
2Csef0bvPp6Xku8K8K2YewYLrkWFceZvtkvZATbP6+OFH0gn9ovhmohAuoDtKk+GjMJRT0RoJ27T
4XVSkGHKK4KV4ngRCBmw98ZKDNxBhJM0VYjZFTH6+wrI8Vhsk8QERI3STyheDWf9WX8xogfK9DXd
nKi+wcd+tcQwXq0Me89oPUBKyNftn+vkMMpNT6Nciwp7q9A6htcIwhDAyASHWrqaCa5Dd7g0YIfe
CHgavW2HIs9PrDguaNugyNS085Dj5VKVwySEeCgqAl2AEyTQKOv4b+90RAuhrAJIG1hZS7ugIbp1
BtlTdvNEhEotPDd0HY0b/bhzEADjb0fV3qLEHAbqfCKqRItkQKoFSlIwFvyKQWjsBeqad66cyAIn
jysxP5ysS5UgjLWIrdZ/CVxBoucRt+ODlcwBfhzf23rL2POICKyLLEr+F0wS4vryAtqggQRr2oF6
p4Jpb7MrT62CnlN5cSrztuQjabOSwRLRWLKg4ooDjQXiyrI67plsO3T3uCJ8aQ93aCDnJM+VfTem
XTzNittDljd8gbExc7lktYPxi9iTOOuHc++sKSoC6HUdraRd8IDYuOqOXpM7BwTxhudKoxXO9xS1
uIhtxGnIWJc97wQXfrQX1HKcfH/CJX9C6pqNNm+QY55lzm7zlhu4JFgukLZdWsNtEpcVkMxDM0ED
hzqPZrvRIUjpxmmjxXxwaczGh2kBUGBFKRXmAkdMM+MNeiwCm48AFX7wtvkEf3z33z98YGdIGedg
ZVP6HF1iZI1vWjSkKLPRQGFa1iMWE/kcGch3rgrjqtE3vctGu7Ypw9oaG1/jNMIpLdOLfTCMu6cQ
ojKpPPCBaaXwqKhn+MedyRXY/6EcxY0aF2ToQiogNVGerHfcVwKllzhztkKe7eFgN/FRj+Vntqx2
rsztKJPwfve4AhkSChTQha+veHnn5TKRaktClFDbvHHoE82REhEZuZezKwoofJm9g+YIjOxqaFfi
LcJ3uMfpJdbq/nOzi6K1KMKKfL7OLCiF2rm8BUrkXDgbOxlCAQEoEiGwoGQWBr84WAsEcPb+vBhH
p+tDTNA4Lz0ytO2YD8E/munqi/Y7bK8k0MBak9PXrJH5k5ige6HO1Cv8yfeevcVXivLdaV7OEJJ8
Fser6a0FYaF5fM+OIP1RLWg/JqOVJheED0y5iV7y2wDaFBssyygeF/wKGvkvvTNItPAwwkSBXn+g
8CYtuAx0YmqhX70nRuh1KdT1QjmFxEPsMCJjpxPb13n06EzyLV4VOJ7/jFiIWdRaRGZKUSgeB+Mx
l+sF13hHiM7ehz2Vdp68fEeFYZxQnyohNDBDeO0M5phBXfHPpLAX061WVEUHZjdOMHOdU1Vtw4VK
u4mIwEaRSrK8ZFlUkUrDHI835qJToALvocOWzE6IYGXgQdML5QT+kd286Xg3mPfdsj+jSxn7fEzr
s8YV9YY00Uy4b9rFcfaejciQqaqn7EnDKeHkJoWfE05iaTijl4gXaxQERzU+tes4tsR4RtTpB6cT
K1A2oBvL8eFtPZYf/yCFMzrkRv85XsbauMd/Lb4tWYukCDmI6V37q9at++hqBxKfr4YhD06HqQ5w
6DEE76gNh9M4bZtiVoLCAEjTFiE2dV1NS5BjKeCC5Cu/sLhRDCBJVbCLJ9CdqgAQ9eox0h/B9U29
NxsT2Y5AmxhciRkizZCZLhLhbrUs3ydONCapE5JG221hqp8h67KT00DUd2fi4LrnOiX88sJSWmqe
1Sypwn0BZRdm9zda1iFxcI0qsVhCRYwEMMpgXOjyI5v3+RSCU7Qo/6Va5zOJebz4N0ZglHt8t0VG
lGe42LFhaj1vwHBGtnasXMkzo8MVwyPlYkDCbtrunhTh1PC6XYh9W3Hqg7hCBE95jO/pUZEDecY/
1jgx2kXdCqUC7iK/N0fuf2TEWEw1a8+xfcmWyjkaNkBykYK4YkvZvLGp3GuJP3FWIYtFpUYSZExW
Yzq65d9Pn8fm7VhJLgI5vvO+4+xOYOyh59W1DjGwc64farZQOMER1R5Ry8UNdI07PfRefMbRGi56
mqa0YQySB7zJ58rzI70bKEZAgJrhP//Gnf94JEoOrpGTD4ZdXX2UtF+MS4lC6q/ACJNQnUwL4SWB
3AH7jgjTTdUeWFkZ6whoidrGw8rcRQqMmai3EoG6nYCSUcXEuoVbC3JwujMQRF2jzcK2Lj7rvlyz
VuKLapmga0icv0s+k/Lyz2wEJIu10nUuPlwxYw45kg6Z+AbMFjEpQMK4VwUeK8Hp8ScF3ieKrEPu
RHB+K0PeS2FvM3rCgh4YqWqVlAZefn8ERXYAMxBzzzgARBXya9uhHC0+COtNgBJRz+3/vOBA05Jh
CfxPzs7j+xLgDcLmGF8/z5arwkYXz0Rgeuefe7Eb6RhGEFnseeIg/lfXJABMRO3mFr240Oj9ipMc
yNY5kSlFhxPEznJwwi07/p3XM11qqI4JP1ziq94moCOIYTfxFpi3E8NeEU6R48/ry+CNOlnUTCcG
dpz01Xap3gbQ1WO6j+1crLD+0zGUF4ov1ktRbo+lg5u/p2hFi2oLlSzONDalOZHWOhhsk/mqOVxi
BjRY/JzlnbAPjJ1qGc/x1hoJVSq0VWSKxspCFEEBD6I2hTwfRN70IV6aePUI7biDLgj8QEcKY80+
DWT5iK+MEW/RsGCJN0Gxbc+TDqdxVx12X9gUCPjN8hxeSeyS9GCVzcymzLZgN14VFA489mwkNjpR
RiIYDMiby54jcWDhO2qy9TYCiOvyp7HeQhvBa5KcuhQ0BuzNbPGDlnmjTlqM3BiR5ScnrJPIiQNH
UODEoeLnZ9fQrzF1G9Y7vNFYqG/Nr6UM7jk4WVwLdd0Db4B6nuLifDmhvP6OXjM6bXhKIxvTmI7d
EaA40ZAdH9qJUVRbIWKP4RU/VFuU+cfx20Qag7Oo6wyPeL+1BZgukRIFq4ux79AP2LF2oAeqjAXz
KGc+79L0Lt5A2FOIl6M9xK9P6lPmEKV/Dcvz7HDZvhxD12pjfvj2IcW1iTU/uzrF2KVdYHB5dcTG
IIeuxkau+EkP447YD6q3x6Elpl7n2CXGYwrc+ta2rHLpgcxcKyewHXx2rrr+UMODiQIFoLoaJboX
WqYHN0Lx5Q/yv9mo2FxOUmai/QM+W9m/CcDAE0SCUhWmKu/4AGqbobS347cEKPA5ZAul2UmtuqY/
cgVOpMBmjaRYNxpqqFDCuRRL5vCFD44rwbWoF4Ml6j8ooUgO67P2FgIBUWdj3oH3GQlHqacxyy+8
xDeVAbYvZAwAWRwUkdomZ9C1WAkoXcBk4cXre1hdOXhvrg05Hk5oxtsMv1EIl9X0lOzIdIN0cYHW
jK1HUKjSNLtqMLVpUb5ZNm8qikHFVsfua16ZvM5lApli8Pv6E3lf/zM7B4qHyySNno6dAP6rauaG
WFCbzQ0kwjlzyMM4kniUCIhQrMFEMfAz6MN+jEpOXPygbBlnllkAetjU64mo3pYcmYTwH3ZpPh0f
3xaXts14dzZYu1SzBByxvjXd94Jhrs0mD82v/CPQ4C0uw/ky1vPiQuCGsSHbASb3v/Ahzp+eE8wM
KQ3Ki7ASa7FVJkQMIyToLJaGMLDAZyHVXRQrZ2qTLDi1zefrl8oNQY76O+QJhKyxY6t1OKOcYzv7
XVhE9SsDXq+Cv8BSoRP/iXzB1+/dIGFHCPK9b0JQlSAbCRwoCPK/3FjZhA9Wp64wpm2542DDJ6UF
i0uZx6myrxXRaYxS8It7/8EtMd7tnNgFBId5GEUmS96cx875JEIhehx9unyrSSv1XjW9Lqy8u0KZ
I8Z5IjsaVWn9NCGvwFWJYjDmr1hkjf3OKNPFHKOq2nhIDmzsZaz5KC9u/W39dWY7+FPc1J/sXSyO
OZhx5VM6eH5eh+cHljwQaWn9jXHXMIHgcVbJFiul78z7engMMQZIVHetVD0XJt+L48Sw2KZallng
vVWe9S6/6VJ5Pr5RP4GnAc39FKRy9mg/4dGO1hVY+Bg8gVUWlf2xOT90kr3lrZofJ942v6nB7veJ
vUb9UVkVK5cVnagL9cdCkVMZfURaauUcQUU7/V4aGBovupYPBRiftfnYcPZeg30YQxFGufCNmZw3
xkcMTdienVrYZ7KWfTdMfNaObVQ4liNTofJ7R4VpUZwiybCkx808ssc9DecQVW2sgi/GoNjQDTk+
zNuw7KuOtr0tvUgOtJRf1pLTbMOulRsYiN6z+qOt3t6edskG2V64CJMtvsNenASUQ2s+cqXJpvHo
5n5udZzTqhMb70QNT9gOfZllbQRGmmhufujniEhy3tu/VACyUyNmpZ1TfzFY45GfbcW52JyUaAW3
Gl4vnr9dpE3UBT9AaKfH4PyeZW5TjAW3UPMi2rWNCkLx3I0DfmsZzuPEP1x83jEesjIhJB6VlNtn
YB+yeaDs2uIXtmGUr6gDN6MCiLlM7fEbpwrKaJzbxz8XeNmFKU5sqVcAPXD585iewFML2XoJ8yCm
Rb94quY6l1xrmSjPMlXrxrXtePZO5suyVihfF+UHNG4+j+doDwl2WyPv34RPevl5rWyPQd7LIqi3
Y3xEFdQLUibfm2rFGzxCXCTaeC44S0D43CtJFJfEfzEaGtUpuUobBHvsjXCnKK0v4UugYhbF/221
iMEIo+yF5RYc1eeE3KiwMxkZ++PYSlYOhY3UBF4Nx4tkjBYGSwT2izHbvyGhuZN26/JqmUBUeBmX
vOUIRo/Lmn4170myKC8+hQCYJ1TYN5B8swv8KU2ZlQG8qteI9r9qbBpmzaW30zDN9XJQ7HvbwKZU
J6wd87jgP6j6kkcPFBlzYSeU8f8wdHBtdHQzhKzqRuDIgqGcnqrSTaC1TRAC2nHUOpqJTBakKsJt
a+YL3A/p0UKGHSwRTXCv6QlYzO+vn5UB34IIeAoDEXuoOgOeisKsXKGziW/Vg4/V+C1GhtW0e7Dj
Uc46A0UzIdjzjB3Z+Vp+TTOvfN/GksmveE9cRLHmDZdL/TKfjR3+R28kGaQYybqMfzOYuCrGexNp
dxqrcvUGQzPGLQRlijWMNZoTUQgZ7GpP73h+arW9qV5H8/f/Jp/OoVaP78gKzWx1LIiGhy3JLYIb
WYkwE15CtnMevoCatQ6gQTlz8UyuFRVKN4Reor4RSWYVnIlsXO6pxFFDd4Q6iz1k56lBdfcFxSyO
lBxaejyUKWdHUI7RgZjTgoXhhIhxkKXb5r9eB5VTRyxMDseO+Ps8yjaukClpwivKIsYS4ywnJpjt
OUReii2azHdks9w6jJjKuaf16L62D64917RMNdtOSwPBHJb4CfIODWK6FNZntEdLIE5MtvU7f44p
XE/sYg6kwy5KTy9ApIkm82SlAxLBgXE8ScDvpIuSutuG/ACFv5JivbGUSjlJWE3GyYrhrst5kq3Z
Ndxd3+Ve0IzFiotxbmqS8qiCVlMT/+/wN+u+LuoiCHe2kCKz73mt7JvHG49fj/U5XcKx4JmWUXxx
bItayPM9g7np72qAMeO7TOXeBn+QK3Ae+8yLoTUBh4Sk4Bmv9HiTRfAMVszcDK8Kw5c/5QwQDTa3
fxO/SiISUIOuTQjTERT2AAwrsYuVkNFCAyIKsbwq3GPxQDxd3Y0CK8vIJq55FmxdNuJgzgjNkDj+
vUhPDCURDzeRFn0lKiDsJTLiGxXeLGhHMWhsp6m4JrWroIZpKIHZtnLMJHieOFNozqcgHxut0a1G
Th7Voa1FA1i0i+GrfWs+QHiz1RtyrFRglXa+JfjPUQ3KUQOK1DTUqxTwZCmpZ+GoYQgqMa75aL+C
PX0lrWhZL6JqlAYW8Y7Y41yE5QbbYNXfgrT4k0ldjMcZVpkq0ZjYvEuIwFzrFCxwD8BLjXT2SVsv
KlJvqVoew0ZSwmy4GftCKdoEzhuLjwtUCJD00ziCh96w8BwKEr3GSmJuEYF1F2wJVrW5dGtzi4M2
7OykKoGLRvDDfKXLDnP73zw9R97bQhKABn8e9IZRkSNu8CLYS0XX79Te5svrc/nZvc4rV+gX6zrf
nE7h4RRuG8VHJUm3XQwfeqsjAtc9c5pwfD6iUrcNr4BW9czXK4dXE9ZPMdhB3vV/dBF+E4PNeWo7
ATox/TnVd3+2PeY0C0CS6bdyMLKGLpFaXdFB7OreawOAS2T6i0aVsAZ10Qe/RIn1Re6NUAI3fzyF
M1DQZXs5RJ1zyffk+xpyTRRzISCfEhfQaYZLI6bSh/PlXmv9ZkV2MG/s8decoToyTLYvCVznzgGc
YlcrtKQ4W23gN9BmwFK5qpC8iCY2o8x0N9qjFt2h601PttX05MB3iHth/o7P5Xv9PPjqjVNlNOBf
Vk/mjQyjSNTPD1X3Tn/2q3u0H7BoboHnoLoR1TviaseSeGDIOdjdy+lkik2gY6jk4QftAhzv5UYZ
eOH0wZglFRKDfEcM3/iRIjOQyPnqcAB0ADFmkvzDrHYs+B7CyQ4S8wAxgNidwrqpXGk7scqcjoY9
UwB/uGRDPhmHIjpvjvW4oi+5w7+J58KzcvyNLOdqx6hrdAZ0MD/R0vJ1rxTZHX2aIzCh2EmxrrxW
L9M7SUtUvoW+ufugWUJXl9T9EJvBfqa26dec+DfEx3m++l0+tM6bDg/tQzsZFno5jg261Vwv01u1
vV2+s39O37v33fvl2igsq6keDnnPRWUNTXLewVCOaKF5/tThFPX5e5YnNDmK56oLA5Z4mUfrkYbB
V7kxuMIHbvzXN88Wf7f3994fCFnWxpatZJV66dc+XH1bwopAei5+Qyf88RjEh316A8EOIb+VA4PH
PWJrv484YBIYnB5MgtBO0unGlgB0B0CRQoGG+pItQJoZcjK49c1jU+A5QdVmPX6gMouLGsZox7Ff
LXCYRaKXN1+t5Br7wXFw6hVa6R+c91hdtmz2C7AIcZzcMI+oQlqUWtF1/fBlBZeKbX0JtvAoE1sY
oGo+tGS5wzFHGXK6Dq1DGaJS5RI31MuVTXvXtilFcYCuspoNBaU8VFp6bQWZjF0tJeZqhVq6+mhu
h7gBrltF2gUkvs/TGRyqY4NWG70DG8Acs1mQrlEynH9iI4tnbPFZmX9i2/rAUvFZzrApVkqo0Qvv
m/4e4RZWsZnasguLTPdanntVLlBTG2aCG8TGSnZyeL/ju3KL2BCpKjyISznbHTzzwXuymyRSgXWw
Cd6O5Pcdm3VyTuDkg3W68VjW03uUyNNZqXqmIxwt9DAFsgVi8Vg5nYP5prmm+gjMTCzOXH2U1+Ey
xEwaJ+dsDi1bOftxKd9XuOSVLrVs+QTSG6aWzQPeh3iF4lmfRUeCXn2SvNN5NwfiA06EW0m6+jyW
TwkCM5S9jeWmltoGu024RT4Tzt7nEIip8LydxwkQTRIZQI3P17Gy/jggpX97vM0/qrnf5RjW4qZW
zFYLNJGlZ1khyGeriSdZ7/VaWaPHflby82p+Hqw3tey8+pwHqWdldgxe+DU9qwV6hrNsDDdfGGHP
f0rJCkODquP0McwMF9e306JS2gSzb4IHwr1G8m8Cfm7lYmmdNkgNQEiU3OzHTVBOlNk4vEw5sf/R
dF5LimpRGH4iqyQoeEsWzFlvLCNiRFAQn36+Zdcc5/T0dFCEzdor/OEelCQAZ2KdqkHkM6YqnTrO
Tpfi3qfGp+tRxNZ7R9skAwWiAL2A6W0gRqB4GoIGpT06nEm0S4tzyO8Yhv0w2t9aR4MW94ZM9gq/
YZbaRdPhtJfxXjGs0yPg6FnkQXOyK2khuyfkuFDMgUGKahSfWCh0kzN1DSZoUFyoO6maQE5OXqyj
Wf2JsVgSxTQEl7eYZiSjrKf/BUCqDtR9Q5RY8l2+aE318XOnThDw4Ce36v6+PW/T+YsWDhiY7eQy
NLbv7nOoTiuEWEGQ6NaXqD5bz64s2OA+eI7MY0YEZHWF6xBFgokGxIxWLWmCaETHAQ1d9JMIm0WH
sWGC6rype9VQaT/XLhrg/hU+8pdQOyuP8UhbJL0EEOVjw7tIM8f4eGna1XBhYc7TshTzWJK73lwD
0hmzFGL/ZYWOQkbz4sZgAzyORI28V/aaM1PkyLv6o9MqvFf/M3n1W3O2tBNykJcDpxi+fT21zsfG
qsi8q+HcUcZ4b9SXXyscpOhOqExqVlyzbnT1UWjKndM5OMFTqXm0c7iGLCaaOqf5KYcjHazvXL9w
zX3IMmHrQVD4DJrOfd8F21HWqFg1jhjHHwJuZTXAMTW8EjuI1rQFgfDu37LhU+tkMzPnrY3Myvs8
IrMmtw/qhE9ygBnMLm5w6z0tV2WLdNVBaRXLxfLk6iVglUtnfdPta3PX5IIryuFTY/Z0CQ1mX6Z9
XSK4ioYnbH47jVK3AQs4A8xFnzi6Rw33AppI86sW97hbO3xGD3oPpX+vs85iJISJmSeStqAcfgen
btNVV9Uwo2U+ytq04lVL6aR7NsFOMtO7hN2EqSV5A6RpilWMHVZfEkeeG/eW3RuJcSazs+/icvcb
aAC/0SoRwbx4knS4drmloZI+eY5KmgFKO5uk+7V/FkZuhTsRuhJrUHw5mZD3CdRyWH7sDGJm6Te8
94rPXuMHMqXS0qktXvuq9wxb25NdbURJ/lwGObl2hBZ02Wi/DtnBrDrvfGyAAfVbqEPn82f/BLAt
eOlWCuzHLqSTdA2/KHCdfHNtFewwbII90wySm/dUrQJJiJtN8494xZV94CDoiTLZc47pfWW1xmuw
PShb3FDnRvG4bBs06kAH1J0SRw1A58w6E8uMTqti2Kos4DpwxZlP0zaftYa5t+7k3mdWnyS7x7hF
0seNe3gxiujXBvSBXvQ8mauRb6EawDMBwccHevRZIhy3KhH8Bgj47bIbaWxtqPhq/QJtrtBw1O5X
sbiV9NyKj3HmGaRalRt/g/pxzeiGNmZlJXc3g8fE4iNXRsn+HjGsZXo8MUen0MDZj/z4vqOJGm/U
kNWhdqtQ6TdAGWYOb5mJ2cl+La6JlTLyZQVYa7ZmCFxk4DMyHIXtFnDP0y6POTYPOz3zkKFtP9Ca
MrumXx3rbotJ3i6J0nEdNAiYK+R66eieEO113qXz0uwT7/zu1gjBPrrW+iq923X8ill6pIB0Qeht
3Yk8aGbc6YpjDIAcLLBuyo2A+P4g5abEAMQFk3G9jF8rlHyVd0+gfPdBMWl0jPl7Sg0DBGyO9O1O
9OqzPg0L8tZaTxnpYyXUhmm0HiSheokyKs2OzkXcU75kDPeX1VSJUCtX2UXpLTHy6z3gni75XrFP
31a1eX7tpCnpAsE7pSEX3vct5iQYcW7qrjEuw9tR88pRI4p/I6HH7r1kxtMkK0D69mJXvZhWGmSq
nFJsmNDP9j4dhbIz73GrOfXpF7hS7Nanzx48aByi6KcMmpi3Nll1NuK7o2dXa3nKXAswjNg+fa3D
onjdbbV7Oa6uZN7IBsXZ4PkY53iwlb1r0YutFiS29k0rPfpva7Z03cM/ZrNmcavcAV/v1bQauOL0
HjfPQKecBsLL1ujo5NYHsvLbyXKwDGyWdzAJZfuJI9vHvyRigkbDK4KjrQdK7F0uo9rV4hllHMEb
NqNU6dMy2ZvbAvUiLhyaT+yWzm2fDmmZdXNu3KgY1Tvmoj7/TFEY54ea8w81P9vixwEQYWr2m076
vhx/puuX9QGX/D1AUsrHb2pXWnTj25L+RjKpFhi9QIa3r4dm9zIjg2N9QQe4Wd9DsUo/lkL587EV
akv8FRfV+F66xtl65PbtZT1f1qPOkMq6rNnA/Htpc5t9lqeDEV57141BKa746zfa9ewLdsKqyVaG
zv5jPd+WDhrJdK60Cah0rRtD14/zXGaEvqfNlGaNN3fWfqCK8fJjpuIflzdUga8E8nCykp3GXBjI
0NteozBlQoJ3iSplYdUxCuQWzZyH9JCd9MSe5VSLaqdkVnE0GpZ1r7lMM84kYwi1v+0P02C2iqbk
aq0S8RnX4CMKxJRkmXX92NXWoOkGCqFyMtqGdCpRimZKzeWLzO111UC6hf4c5oG6tKyhTZnWjbZm
Zlfj6TWzk9I6U/yxNfGS3M2VBUrnPMsX2opBSbVnKAK8rhP79XF9/yB7zi3SLhnxloMT2OP68jS/
UtONUdDjLK0aoEFBBPhvuKADBlnKjG6TSzc4XqoshSGSeX6O/lGtU8G9jK0LAZvUNiVCiugmLgdZ
aRkIGDCT/XKL2QbgJNBktIG35fgxeHeayDzgw8CLdb895Kq+VknFydANLUaMTvjsNP+G6kJxy7E+
r89fByyEUTdALIpcYgsOvsuzXbsp2Jb5KbYvtNMOH7B6H5rnwwo83Xq73qJtcL2wR1iP7essBg3l
OVSYUc8uR/bzEoUSNlVtealbr+V3rAKc/mrIqlsFnBqg8VpAgyqhWOg+AbxkNuH2uohnDyBI/hsc
sH1/28XiNvuQTvfU2RPYxcNv2kzudwRknCVOU/3hlPMEzOshMBU3hVn/8JTSQriBRdxpxFO99yqR
MLDy1G2hXvpZgu0eVsOHW6A2cLWj9dUx3hyNW5L1oWIAJKz9nAm6p6XZSHQnyKHRBkbEvTrqtMoX
SL2/JrhrWI0tQtsHBL71gYHimYUwOxLcSeleOSve4xpRtLwB2s9JZ7/b1zaW6mXS2jY3ORPyB9Tf
jAkzbaawNVenxcmqLSQ3vWvWdcdQNWzMn9PrGPWhgEIm3T4Y6Le/Qdp/whUHquqLgA5D2v67+55O
YMJiWoCQGjBBUS4aXlbkHenFzg+3WLS1Fi/cJIqd4B6SeRVcdsnitbpd7MZSoWzVCZR2jWKJhJDQ
BumGsQnAhJG2pL9wP7C+xPTgLJlVDgJxlumkz+shO8hpcOldacE0pfEHUuL4unpsd2cQKKQT3WqU
MKgF6tTwXmhGbExwVG2D1jpbSZPX8J6YOGRYZcG/Uuu27ucjc4YUPlXiC2SSi8Tp266zP1JltV+A
tvwa0g83uTooWKncCaAI8ugdKMuWo+1rDLmixsSYEHE/TZv5XR5Ug4oNLqDMMlo2UYjMseEP7rOk
PY8vnayyaoAPM1dZ1WbcuNe5GTwUKwuVDRHpZDq3gbL5fF2T+hjJyodTO7aOhWQ6yQDBTcTNKBkW
t8y5f9sNwCWkBMgvjD4fJ4N3SiKKWk2nMfz2CiIW4a5fGoFK8411bDrn1H6DcX86Nyrph7M+26mk
TMQmlizNnaLkzjE/Fn8SJGd3VzzbSWsIduAgj+d99XGuS50pWdMrJk/EA6hx2Ig+VqOD+1HG1utw
7pvDG9eJ2EujZkSS9D7i6IKELLcct2Hrbr+36x7B8I54+5LtoISisG9NuDM/5LLAb2lA7+BD9l67
F2iY4x3Q62jdPa9e0zrx8x62him7ZcNOBirY7BHyPmjb455A8DWd3Azi1NLAPVJ7DklPr25Nt4hz
tcQ2Kv9Mk+Zsv6lxCHWpvT4QTjI6m/PvIN6uQVEi+ILTJWkXagCjYnKBUUAhGmSDJLpEta06zdrJ
7BbVJtrgsW3t9Ri6Tp0PPWWpkGNldg3Fv5dfp56lnOH4EzsdrMNLQMGZRMqk6mX9T0IpZhCm+vrB
iJDaX2L+M7+MCSUKx0IyR7iaX6etPeH3ukjWdszmBZ2LdJ6dTU4xx1mbJM7TYyAcMV4P62Nt9Qmb
/dYUejK7Vr1l1SjfGEuce0xHH8uyrzNejgfkGYwlGMIgJf3yCl/vFD3G10TVsQw3KvS8+HUGjfnb
1mmck8DIzsyo9YM3iF2sjM2aST4LDy3sk6NlbDTNZW2lmTav0zjSLmYiesNzxlnX2cVcJGZq2OJ4
J/y8QH3h+eUah2THMnyQckPLadp8/R2dp429OiIx58ThRJhOmn7KgTetE3AVmmE3p4G6EQkglQD3
srSKzm18fBIWHnfLotmNPSBnYby8nVxzUTvmiZQSMVNa1VVqbVKNWj9H1NVXSQdv9D8poZGtpgFE
3ucXC3pS7HstFHTfdqMFsxjftUdkdBoTQlGj7uVhMidKPGf6MKaaU1ci+xdv35V92aQA+gyp5Bbr
Da0prV3vaZP1dDjeBwgQCKgLkWwrGofjEkovzjQty6N9PZmcnMQCayqfk14xMhDT9hG5JQ/RkgE0
SLca9Q17MgGMh30Ev/t10HK0SAr4ZX4R2gb02dgSwJ74qLb5G8YHBS1/RNYdEQmZIbcZp/KRVW7z
wwdIbSN/MIDiAJseU4YRihb+odNBCNavEOzy+VVxmP89F0cngwuOjGcWVCCvS8P07kykqSivvZXu
+EocOrsgDLc8+l38WAEYShUi8EO+hZOLteh2GcbQoeBb8sBsQ5BwJa377oLfnQgokSVGA3IhrdqK
S/X7ZRqGDMkXKxZ/Qtc2lMbkgkZuf9tdCTYWKQKkGFCahEtReALBi3AnEqU2aRLep2s7Mu3oKBPk
k7SxTXsGJBBqqEBgI2RBNKGLQas6HqGaAdE7ocLA2/kdogyGAa7YQCQNjrM5bPBm6CGXLjBffYj5
WK8L5hfjC6qJFCm2oqM49M24stuVIDSR/WWMw1CBt/TxVF/v6owXDFxea2MxMueJ/x7Sjjd9wJ4/
uofwPjhVXYEGSrtf8HbyxsWlEHSg/BOwh8WWxisx8MVPhOYjXW362bI6BKIQuzjEyfxBUHBcvgjM
exM/tx8AaIQ0iEwosBoe8R+aDfJzo98V5lqjRstcAhhYHI5OmMBx712pLhiaydEuIuEJwu3gBApl
nb+eLid9H+EBJMaGeZTM/+zK+e4CLmOEu2vG5RQCv/RnI6HER3U/GjrHsSivQ9eQyfomthn3Zlav
iVn1XsiB+DpuQljpL3v8w9dYTIH5k3iMAezgKFCrMTcbbuaB2UNTfjweD4/RnnwVeW3XENBweO4o
3uzkCy7h4c7eNq8tDGaU4ZELiaIhw2RRDKFtHCpj1Sev+OzI/UKRu6eHEAT8ROLxEphcYTI1HPJV
HpinUskxwf0j1ReuC7wPuV3FXi5hhwGvEbYqasciBwHkZyLq2yhLu8IbQ6iBQV3bhwnvD9BNI1fj
vhsMRKWI+1Vms2StiC/wfX80gEsoEkfCOWjhtLBDhPkPqQJ9YHCIuwhNR78hWtM58BwDUanBhFW3
GDcxdJjzV0fAxfMO36gvOAI5aIQjco4JesjivOFIOzJC5vh76FnM4Wt25nPLnaMfgBM6YgImzqnY
uwuyDnORj4uGOdcHBttmKiTdU9SDajIzo3rnMuFpqWd5jmWvN+dU7Ab+EkXjpd/B6BzVDt3yMVNd
EoBGwC3db0gT0V/KXExem6kL8KRv2OngvbrEihZkyJJ/DQYfaz7NZKXwkfVBOV2fpEwyzjij02EE
TyJwj/EYDQr+Fh0KDA3GCCDDAf99ayiWopAovTE/dvwhCfbDMVSdivqSasoa4k1Ab9qvLDWijf7z
L9MslveQhVza+8oKx8NZtPJW3PoLbnZEV7nNne4sdX5hZUE22WugXckTsbp/69QOxhcPUUtZtXGf
dyJHePN4ovFU1nMYwEYKjsOAxTUccj8cr4cvCJQoIM+4nYO0TafOXhBDCRG4fav+z/KbOCVHMJls
hUzFdxbEra4GzB/P6G6N8Ar5GQImCiCXocTs7ZagwA/L//yiBOqFRFOJbzpxqbJn5LvIuUpkWvAG
M74VETZ5Z9HLmS3y8Pf9mcbdvueWOKYMwASiU6H5ALYH8EweDYVoa7rPAPb9nvhKgBU6PWNEeSWB
BMiGIQe/WESLSMI4pIqOzGEl7sk7keApm0hFw6rFZ79oyhuUCLJQfQF1M8viesjTG85svxcK7B5P
DJwq+Pdp9bpgE8JFlkssj8ThWoxZqdOyzcfNBpI5awvpmKWoQ3Afx0B4cMULK65MOrwgxwa2JRyP
kTTheejGWESyYXOk4cEBfH72hxQKuHjHvZwfCXlne7Y/+QZwqKHR3gMOG3I2bKj28L+7sM9Oh8bg
CXcWFcAZUVDeAVcSJ+zcPe3xjZL9MWtDAPw6q5R8W8I82bq3lXmuxH0Ry+LKCUxiBeYbjRM+cv6A
S/DlV1t+hX3H/W2n8tR/NAE5n3LuuAYSj7l+GPQt+OZMNkDo0/I7LAYujVBSEN0SGzj+/DFQNK+2
YJLaEczDh9do/gbjso5ICdoT0oiRaEm0mapP0NMWFIPQUOTok4ACn21eXkKOp8uT1oExydr7OXdG
bBEkRxEkhAWrmxO5B6EkhLNgfER0VWnvZ2dfXCGA/zRdAY+lLDUuOfixtbs/nv2rXZusWXhynbmn
5cbnYnOHOdPTT9SHaKF2gCFZYY5cE+yVMVqPzXlPSURh8CmghAxdN4w42x8g4aUnwW83PwxQy3dx
gDYtYiGhrLN0O8vN1yXuuQjv4JvzcUES9eD09ghsSBlMj8FYYuL4asuakSgkgDmByO2Pe8OJx3U4
K/D0uzVvH/FmbHjOrNrZM6DmcEQHllrFOuJ2zLYmdhH/IcXHMeo64zGOIxhbg26yeLmr+xp+uvIy
wqOg+vFZtILduhIP9TnGDIEa/Id6CclQvLp5iuWc52duCrSN8yxOFPSUJ9wSSC78Yrr4JyCQYqMj
X6AL+bRfm8bTLrqbzS9ICyiKKUyF65WoVvw0LE4Aqm/EfSQihVgmpEN5ZDMNBOjsHhYYTWf+tSvC
vrHDtePPjCp8SAlv2Ak8zKMAFQSgUDj3NiJi0DQwkRQayx91ykR2o4ULLt3LjuAcTMZl9VBGZn/Y
BVFsFKtlBr4Omz1+yeKPgzsNyPjYqzmSEP5Q80jh9lryDQCEspOLV8qZ/03CCd0b8px1l4493K9v
X8hK8j15khZXUdIAeYjJzd9vaSRCf9R7SQ9lBRtEXkEkyKAPWeBONaN9z90AhQPUQp00WPK9CmfN
ite6d678LeAMOfw/oKQ8uzCp5H+cRO2I6P/TBxLmFcwnUQ4SCNMfoEPipTxni6pZPz7D+uHbvrlM
3USdSzK7w2HtHIQxCBKJKTdIAQoCwF2jmivZH51J/4NKNSNVRmKYEquC75YfFQTB9qeXR1woSH3Z
F2i3krpif8rl+cteX07U7NJz9WcPl+z6xl4iH+VrkvBp47pv2t+p+XCp6yiVaHPas+GMCChx8y/Q
sB0Q2QxrqLX3+2hRQ1mT4CJlAZuS0Mr0nqBGrzZXAbrZSFYPISHH0/tNTjaEg8QI5joNuPN7GOeE
42DMRh57T4/m7OQRHSGdisBXD0mk5QZSashN7MOCt0OkOVVuYvKaRxtKOJnRcokAV0dBo7dbMtKi
BZTcx/nDaZG377NH+EICs2gzL+c+PHMbAhDFskboS7K4WR8EexqTZ0sfrdGckIspV+7PdrwAUkGE
x2NSSBDmBr9GoExKRyOrIq4znEgsY9EMUY6enPZax/DMmdBJWwCSQEP8Hi0WkzzSiZQIUvxNiP9s
6SorTWQcf3zrwZ94Fg1Hoi+oODnBxHjZC/6MzCWbFxoZWlqsoF/E/0rzk4jKdGDGnPsZPkI8DRkZ
/VjqqksVZvXXDFB0BCUmzYtbgEgJIYyH9PtDIU5R4HJAfFOYPz+JVK/lKjw9ihB3qAn2lnfhUq4I
PV3ITsIyU+3ueni+2Uy/EfbosMrZLP4OTQ5PZGgEs1NjkiO/JvxxnkH+kk2q2+WEMhlptxzVpxEF
ciRiKqQesEVZXhG0xb4xtc3CiSurgJe4bCp2AiS0Bi4UB3SKDq5ZYtH0euT0doW7S3fD0j/sD6jQ
W2v4Hwvl6n2Z5lHsATxDghMXzhyIKDVeLYiPytgEYbGlX8BV7xHPmB2CZaI6DGmkTZ54dDJpwgxa
vnLvXMDSNG+O0afhZQ5BMc0uG2LOfAaYCTq/CUyGGhQZpSb7yMAcolO+Mv0nseqKgLgeqsN7u9Z/
zFqKBVqAMKKvvjuOFIAPvY3XotH/uzflo6hgyg3J7i8fFjK+mTV9EGHWmGRThGgYVNIOJwRKd5NN
CC7oX5xj6sPoF49dmx8KhNVHUutSeYkBlmwif6BhwQWeMKWaasB12XWPPKd83+bOmhY+AN9wE6a9
WrihakB8jDmJ1VPcDZp3PXYz9jQRDxfShRRHzEkAwoq8tRFulm+U/gS8i+6WuGKlPaDhmx67VcOm
YiRfC7mDuQe5EykuwunVDbnPN3/Aa16rRJKDqkYYUD/5Wz4DKIwgGi/CzX4eyVPXfNEXSpG5v/Nz
Qp0XxsD5p9Mhu6H868FXlaN8RoiQ47tNXrMW2JyfFw5Vy2Aw74m0Wo8n5I3z1qA0b3qZtdywSco7
ExucCto8RGQbDfH2eXQaqQib1/yafw4Aj4W14butucWGkeFAX8SD1pDeOS8v23E8EIE3QB+DJQcO
ilr0zcXsiWcXZx0KOy1EDvHJm6gNl1R9AK2p+2Q7JrAt+Vy4/UKHgvRChRgDGBMYWTZLkg0Kz+W1
r3yCpODULLGG6ZXcSptP9+H8QNWc4GRXHDi3oLS5BoorCLiGW0cY7t4+X9r1JqiYNDA1GvCRWR8y
BbszV878EznakUVzJgRzOmBKTUUOhUUyrIOKvjjfs1tuTufoJVXciQ5fnzEalE8SJ7zZ7l0eYPpF
mKGOiFdFw4aFOZWP55X85Jvkj8+pRaQwhIA1Y6ZNYpdgBUPnkIBnLNc7tvtMXlR+jyKPtSsPmtRW
BqiBRiLZEfXYL4L7piv6QKkjaTp3zl8iLaFTCpO/B2UL+bhs6AUYYnkUZHTV8InufrYQlbRvv8mU
7gPI7nNA5I9xPd1lRFDdk8JzyJZd/BIeSXsEoUm/V7IAecjurqL3+cQ+mq6tF8/MVeEJwlo6wUHm
VHIH/xRBSDyOd/yLQTKfbHqaF6BE/Ch5UeGpQ/lYeGt+OZk92bxFy423Rb8rwMygWwPK8P/LYMos
qmkCwbWTg9SgeaIOlX6zq/T17n1Bt7zy77uKkbekXJKFfD3BOn3bZByIxetuC71iA5Sg4QlW8Lxs
8H8SfDtxlERXgPX8kAlUHwm0Sf9kIGusBRWaCPVDA+/llB0RygPQXlEIEYi4KAX9nWtJcORc/VJE
6cHFQf/VztrXvQzMOnqYgUoFdAQyVUDcOrwagcTSqONUqEROIbk/sVFo8B7JsyXYQUiXsy2nRwj1
INUh1Ze2xFOvSR558pOtpGJiNiHb+8kdUoLK9ZftVVp2bKtIHMuVlyIX6xYSNkQDfmkbk0jK35pH
UWg4+98qkkxNHnX7NMjB+1KqNyDAy0uLuYUcgIgEyN/iR/eH1ZW1IRz9P8y6eDrIv+Wrb/rZL6fp
S039Z47xBR8P6Ix9rHfG5+YPF/tx6B5IdS8NxD/h5P5qO4GqdKU1+Edlmgi3OYVqKVdA/s/tyRZ5
IVha07OHeUwoDw3HY7hbY/iZaE6/fQBLvnAzc7veFRclfg3l2zvyrgA89EPqteYiY90CRNKKvm0N
HP+X/2GWg28+Aet+kjX8LR4wdElEmsHPtHPbCBqR0ECFkCao5xabfBMsbzxSOGeSBwEB52VJAXhw
EGQeqQe2G1HpavVtP0Nmc+RVVKrtn0gNOQPpjxQPInvb77+ARYkGYcvDChtmwmt/X8rizEfNmaxe
LBCQrFIgI2geGy8l+Z/aTqOwvp1r4p7AfjYZ1D5GDdDwrMOM1L5lnYHMysdmSDN50gxXXcWjv70i
y8HETDI0sqdLgDzA379El2BrBBNPPiEBJsvp8ROGJ68mxb44uYmAz2vQ8BSnZgmP7O8GkVSw4bUS
nkl1MeqWGyYd1N13r87fcaTP4ugF8vCH2J3omzhSOgDKAKilg7yX9+4DQDDH3HQaCc8qD6BBaeHD
4gZlDPcYc9NJOqlmRed6k1yFPyCq+Q5QJAasvBVgM7l11xF4FHy3/uWTaqY+yUrTCS7ozaP8+/e8
MZLkZLUkHgp3bEt1rvvXpPm1X5M6P3Af5IktWEpQKeH95Ffvjpl7t9G18BtYpHAgbN4Advv6lLPN
z2odhZ1JdfKPcwdL2/TOUIQ4vJZ/+ThG5iTvzvsallgWwEQAWQ0K7dKJyZv4pz65oe2yeebe9xW+
736KgL3a0Vvjby0s4TY3vDUNHPQlX2FW9dIyqpDKQHU30EfgIkBEqKNGmznqCexYOlWyfGfoZJeO
CSQmZbruGaCmYxwKWNsaSfK1r9fsez69AZlHKwFQeeGYLe+LInTqXFf1xDtf3FoRYNPwxNXq7J8e
np76Nai9umdkbgtOD71oCrq3DdSTKVgCZPDuA2ZmOp6he4r5jpddOxrgIsxZ30CoXJNsHVYB6QIp
7oFUVkTa8Cf6jrKjUVnf2WmUo0v2bB9idAwwWHpCmxAED0lg+zNXtjD1mZuyMTcYaVemm38CeNfq
QVZOXQsTfVjoHRNJXAxrQVXs7xM9bPXVsDFW2LO10Rrge+aeuMs71fCzbOzpZ56e1ntb8kjIsGn5
cypwIYfDi7YOW9LXvyfhDUQZ3Q33yXBab7wATjQsE+elohvrmA1JXs3N4F+Dp5fvW01P7dzdNMyG
ChzSalhv+mV69t5YOE/PQ30r4Ma69VZsAAgqPSRSSrIEwjNa2NOnS4ryPJIx15l1wswjLZ2pG3NT
kN0Ce/28Xb3hZDVHye0PXZTwHKMlgJ4dp+R5hoyaG0uuY6e2A597nVC1aRQvEFEYNDKqZGgyMEPq
sYgO7MX+oJqJairPhtXRtMGdTZ2DFBMwZxmSF0T3s1OcKTFpXyF9EOg9JsPMzvkDiCpFH8Fmrtog
K0JhJXiDE1iewbD20nT6xtQWeC6hFLO4s5XPtQHFiE66U7e1u600bMaZxuAUng/xvf2hb8bQkxNx
KKa3fjNiIs8fvgYKozIscjEFpl9uqwiRE1doyABIZRN9OApWzqB6wQtE9815VHbMqJqr3WTUChpL
pvtcVbSAOesfHbiKtd4aT+sOOwIXlm4ZMLYJtGVtEqPjgfTq0PCA641MQOC7S+/bSQcK8b1G75h2
HajLWbG7zM6TgqHnWuoyKFJQnQmynC0i4azppT8f1RB29nvyAfQt44D3mDMIxui1zBgqDy+bjFp5
yBlOyAoPp6BkPIHughjzINkgqlnmpNn/jgAWZzOjiz1I5zqrjwHh9r/DJwfTKeZJVx0bKxbPzUl+
wtCPTgnvdr72PqiRvXe44QKUWj67KQPyVTw02zGoqIzBNcA+smoSFEubmxh61UBQw+M4l5YKqPjy
7dxzMpI7t536fqFn8Dzey+hVtSbqXQlOKpjXbdVAjRlIeoqHG2XAjrn9ewFmotVBASF+625aVsHH
qE2qjLrxbd9ZnYNkp968N2iTs5s2VecFKD7+AJjJ7Rf7NioUWPn6xbZ5FsZYE0vvBlytD1SwmlO/
tEIMZKoIuBo3D2vOvMmqMvaMyuvDz44b5gXAtLLMYwzy/vSzeTs5OtxQEMFfi5D9Pbl8nSKW/eGr
shGkKA02rfoxY/c5OTTJwL54a6IqghI98J5ZIRcZBSX4GQBIFGiClUcvoAlOl7CH/wUmxexwYFVj
t4DGUfPuWOZpNtCImEzuCpDSVRQHqG6dkSx0NFI54MoabSoc8nhj6x4zQdzqJpIqnaYlKusNWETq
UaXYBUgOdqveU3G/mcZbQHF3SAsN+60Fr7Nf+/g1w30SRUo8bxzc9M6oluNmTwoB23zYaicQXN+d
hFqT9ECcncCJU0ohr5ILpSdQtyk3whQDyDYrCsEV4COqBXwlo5v8xVgTEREIsMgFIB0QewhkeVyK
9jUkuHWbhpVHVx/fIaTjaWT0cjJ0bQDxOWCQEGhtOsd4DDXaxpLrFhOl57dxM0KjOzGh7QKg01Gm
ay6MUKU5pdJFbYaohIzTgxqBuVxvNeIyP6xYxUqjXUiuBVCWdKywqf8u5JKUk28Pkjz8/5h0DvnT
dgPsK10xPIsBiMKyVRngtZg45s40QbwhCwwbF3edglfUtlJEHuFjQQxuUMXt3kiarxGRbNkKfKpT
gNOv0/JhInLFDBiswqoGK0jNK8LaJ1j9ILnFhwljbvZ9KjaowiiPn9q/joVrTs8dsKC+1v8wg2L7
539p2X7HxgCpoiCPTJ6DEaFfDwzGOwwBoSte6Hk8A9ErFyO5Kkj9K2xGGgnh3a85Zu8+ApO5Rkxk
+XY0W0WSrvLoW3DUYiQM9XuAXmWkUPTgL9QBdYP7NN0IVPE4QBVSNB0JV9/KPQWjgWYLnGa/4dRH
kr4/oaeTSgQaB1F3ml6DdjeMLPwT12Hppu2S+4hqCMZcG7EAcuWtwejs3vkRBIMr/NoGNFN2UI9F
iBqzKDLU7+4JE0xCKltx1kZHFplq4AyUaeawFgjNC9A7daEJQYDEkFLz1kvbjR02lxE8uSGp8TiZ
1SJtrOxzADBsHdSDQB1Rl7kwcpHhacyboMk5vtHspFPkShOcM4woPO1xL+NKCfse+ic3FV9Dm4G7
j/uQNhf5L9sehndMChlGIDlDX77Zq7XR5gYFGcrFlSlFGQAK6GbdqztGayPK8VyrYw+LdJtdQqT+
uHODbk3G0ijoP0i/RnjTOaPpFzRsTJh17LI/v+YEkGCHgY4jsu5QXUv22wSyKzw9ayOKhPUIyqqT
MPArfFgEQBukuqKF3745pncK8TL4TJmhBNfVvfsOsm7c1/kX2QWdOM29Yd+m9xFlVGaX9j1sBo+x
jhZh3QkxsqXN0MDZtrBFr9BnXG34YtZL3KNbxRL3tZ/cY0FheQ5a/pNlCVAl7bbaQxpzOJm0mBmB
OGBSjbvCjNatDCeYoNJxnEX7PVR4nMVRSZuJiFfRSaFctjoXOhVSxgpI4dpucI0/vJ81KnWpg/ZC
0EKDDb4bNS3TKA+sFoWH9APoCvDVkvByohtYp0zmXDC+Gl/dPGwMsHsdNJY3sOIPsiPQ5rw9dGB7
xkDdgS43e485YNkQrHXP2D03jbd1m5F/51E1u3tqtxIznuCzQEW519ipFdQsicW14Dph0XAZeXyY
KwqhM6Yg023NK3Y1iOYN9K/qFCWX3hqsJ2snKu3nFr6FfelPz6HpiajAxXnPr6EY9sVOa6mMzxPG
pRQl907lC1hserVvx+b03G0N3sA3zsPbkq05WRpLsHCrx6Dc0nOCc7oBT0lshpWnfO18woW9D7+b
9/yMa5p9m6tMkKj+96QSDaSSSaIW2OaRRvdus2Kg7J7Aaxvw4SdsYWjkpBGyyEgu9kkrWdUj+Au7
sptBwMs3WpSWCK2+ts/YbgGzGhSi3U7xAs/BpKZGB3WkjC8jkvq6a3ahSqCO2oHIyknfN2fq9N0r
2k9XB0n0PtJTVryUXKoVmLTRn+F1/5RX1hyS0vwLccBOE0QqyWIRPY40xNDP7cZifQTZWYzpd5+W
5z11G7tzaxFHUJOguycj706nFKBlj9zj8rFSup/UcAwcRurhsVJLuF2WBpjStD7Qn0EefamrONLX
AI7KnXTmUEvdK63ItVUX0J4NKxSAwIwfbaAi/tgAKQ2lTaFvnmHRppW9Xt0pCJvHT7v0oWY0du/N
Ywixn4AO5zTdw7EDPnle0GXoF+NiW9UsBLt6qMaMn91H2Jhku4qk4mM9twr51fA6uHvfOcpitW41
fQ/1WTon1oWPlTaPhxD/jOG9fx7Hh2Jr2Nc5OrPpMQUKwZXRrfJplQcFHy11+hrAsKY/8sKii8EJ
CkXydunVPeBQ9uMtoPN4XmtjhhnoTEbIQOojOnEV8ORslx+NPqQWUMrv49p/7bTxO6ONhksvrYfW
GEC2pwUtHBm/e2PPJKFXZSxFVi3dtkf0BWX+2hnjb/86oPRA1fgGfbqKcjcefRZXSGZJT0usggpk
f9p/xq8BA/qp0hG+TRbgndx7+Nk4husTfbDdu63AfXunvpi40frAuOzMmRMD+euEF+gw5ei82Rj7
jc6nnTOvWj2gQE1h/eR45o6fh8uKa/1dwzl4kR4eCqTB0TlI5/Xu1fEusNc0NPINioh/RJ3Xkqpq
u4WvyCoRE6eSQcy24cRSZzcqmLNXv5+B/6q9mPbqYIQvvGGE4LWqse7MoM2ZYIAHm+EjyHlaBvvi
qTFjxm+B0lM3C0Qz4nQzwBCGM1bg23WvXQs246ZbvPvj76KNDPmKex2RMZXhQ9N5oydIAHHxnrXW
dnKP0mEVjZmr3dx4jVk2TLubsNpovbrmyByV2s/o4e25uJ0P1qogrCiizuCbHJJzTN6zw9a1JGyv
1avCYUSgE9O3YTkgirIc1HGaHk91XZ3Gef86IcBiJoE4AFVcaufjc8zKxLgnsfplu6wn22Wd3mvS
+PeZHVcPCqZWj0dQO2jCryDQyCayb77Gny4cguE5Xiy3k8WyOUBJg4yUsB7wOsLSBgz6+w8Bsn0Z
ktFT5MnX5yjrnDv5mlryIzbi8jiLiY7pLSKWDi1s9ZxXKXpNmHav4Xt5C2sxj7wNTcrbtGt61znK
akMMDYY7zn2/1Lmsyuh/m50znNhxY7IA9P+JjQkjJuufkYSrs/3Hl6HZXvzlCLQ3/UN7wcq662UH
l0h/u5SX7rsJeu44SZcUm9iX+xfYANW+ZUF8o/C0p0AGonxHFsrlPpDm1dpXunlIi30gYo5x2DI4
n+1bXCckYtOBLTTezq3B1q8/yU7IWko76Nq2gf8mZkzjx+qEUgRQ3cyBj/CeVQGy46i8829mYDYQ
imq9q86DgAnZeHaWu7PdBDdWKboT/9A0u2du7eK/UC0iCKEXYDpVI6jx6awgR8OPSuqRAKlS8Q+9
xjsuXZJ7Fp42rsgBY3N0IQP3Gm20jHqKPredKtXx9A/kvOFxQt59mnudT48KPbhUCuXhrrfA5jvt
pLGUXLEB9yWEDT9wnQ267+QKOPH8Ay9kP6hH2ZJiecgi+KfNscZy8o4aWIbvf+5/pQC2Z1Cbgj46
/jWmvFaFOA9VSJlS/5ZouKPqhJtTOmfWrZqccn34DHgq0xjHzTHn6hbUZ5l8KvucfTS046efT+DB
+03aWrN0vE2avQNUUvjd2LjHi9krOgW1zmmyWW1/9+MmHXVM2q3BfswAY4fxPoy+jJodM53FySd/
N1oJrVRkKQCIDJ5ROsjbUzVCautqH8mVkOXOWT3Z500H7MYQx0L3sEdAt+HB+G3fET2gaqaRT5G5
T1thsFsfWYeN4DJ89J7zMxpNY8Zu9rvAUhZzxj7ElVQLenIcs6wRyiKYMJHCai2A/FsDbW/BNEEF
BEUDezej8/LoIRHSqS4RGjDbt/BY1CCmVIGS2noxJr811+8/5AiutGTZ/dCheYWXLlwZhIL1IhvY
MVJa4Cfc9646LYy/yyrFbzFFHfoWGJ18kvqaoFv3CeDUffqXNlYJfo1yFOnWXJX0Ay6aBk+dz16T
2mQxM4gX7nNq6vOs/wgqId255IXjbn6wM0RyPt7WstmYKbtS7qTKme/tA7h3qRcw970SPYtqp7pv
ncbm7DgBMEHvOtzGly48/NVHohwP2PDbAYEAujYlZug9yulEv2m07di96onVXfR5SIAjldraPCGN
I7R79hDRcxoLC1r4XKeA1USNAZyY+vtEJnvQSFG6GX5iNgPs84bHMd4QHu4oXbzFOE/M3QB6pXPo
ZYPjMl2+ANdePMqFrWerzAyi7+z2a6TsD2+DoT1IHDoBpBCsx/inGCHfN3rHVV9FsBFd8MHGtWZX
WCU7Fl9SXup7VlDZt/hHDMQ6arVxUYkMAELnH1hXyQEZkrvLmEyDfefYgVkUIfASnSmW0xNE7R6f
U9oI9rb/Wu1/rYVI681ZHard4LJCs4Nryf7pS5amGtFia7rPuDlodppYAG/Rmtp7nMPf+uA4McPP
jE8yOZOZ78as8kCT64Pm4BxfvIycK3gTptUBCN28Z1RP3v47eq03PUofzIRTuKOQmreVpVPkblNL
96okhSbICSrAlMijR++1ek2YAWyQbLjYfmad54BaynlZRrCu3qPWE6QxqBCquC8UKpiawg03S61r
suua7LZ598X2rh5K7lHr59wNmETXDqdH3akPHRLBSmhaoACLHA29khBZYy4iyQIof6wL+FV3Thuj
DpYPFDpkBC/kR77VX0Cc8i8cWbG6KzIcnM8lc4mkJDfZfhD8DARqFKTw3ll96A1Tz0SAAsB56I08
b84ez7Pp6IIxBKbeG9ziRzwYYA/mm5P9OJsXlkiFeRRDbyIJNH7Dz4g709oRUubjIClVBSiDwFR7
9+8F6IaODYlS3ru11YCt+/rEFDqLGzuVRypFb/M11e0OP58/UNRFTubyr1Dh0UmwT129Apl58RqF
IpV3XJ5/jk2EweUn/6KnWCORagI0J6/aT0inwfmdyJnVilQ371p0+f5TjubcscPT0FrV6axERe+J
BuG31aemreSzhXw8UVSgjuJUOvv4dWLUHF3GkF8ubjdanbpVChFyIFocdbzmD1hziZEhlS1QXE4c
J07izcVW8Ea8dLcLYpg8MUmSucd/o9CbNySizVBI5glfPX7k3tx3NQLmGYZwRU4Ty5XD6dYnBkeC
DmPbsXgFXAPyOV2Pvf2IZRn8Kn6StBMMxhZjScYtlyH0UYcKYSuEZzDwuPBel9cE2yrMz3QOJlSo
I94jaB8gQ8nH6aooIvzolN8lq1Jr5HVBoIaMCmWQg22LAcPw8VaWxzWiOqLwetRdod7EiJJlh94d
zRW+h+OYlCjNIkKWBvVIx6t9ZHmQmthxaU73ywqoxj1N38rupxqNHgiyQoV4P+HoG+ubQ1WPwjJk
Ce/6ly53aLTwawqTBv97THXcpnDH/vZ/t/Ur826G0zDdd9ndUcocfNCIpYj2e7ARq0RPcdM//VrV
Vg0dxmRPmQEofassh0VxV4C0Yafoj4cRhYQhoB3KGAV88Rr/IxlmGOAgBIz24WF6BlIdUoPTFzQR
WPqPhNGFpWpQPBfMS5fxgwLJ/O0SYFAImtIGL7AE3FUN7uJCY2U8R6qaD6+rkdACTbQu6CZEBE/o
wprgrz8Ck6mHrXbz2/3PMEy7+LdDLvyWxh6vqMuEkAJfqRVzoIZL21nryq1LZ5E+KMtU8QZND1du
VYy4yKtCxijZR0ahqrXtS+6L7jAP3PC8TRSebuGHwFSTXXJdUs/S0PlPLZcuDTptrHE8H+MDfBpX
38ZgJBJJq4F9XZVevj6cRMUkLwaIOeWdYU0OBVaN6K/2taa9ZFVMQAoVGuUCKoBz+Jel9p4Gvkak
7Fxrnj4GTEpWC2HiNPJSxt7GkXk2nTl+fiaaBMf+M7FWmXtEjyD3CKkabDx3574JtnO9GEq9AfHd
mOSLr9uIgP7dARTBykoHkYXo0D0Md+vn4DUCrxkdAVLchmSONvg3ojyCs2PU/CG/SsxgS6GBhjvL
Y1IdZ4OGZwTl3/v40D3OiY1fQFWBH9r3OboIfy8Mtl5TqjGDGpq/m9EB9RFrrYL58WfT47Kxnpy8
lK4+2XGMIzrzOCy728G1AwhxD9wti5VT1rxDmBHTQnOjU4+dJudlhXgH110fr8Sl1dU3OCEo2zif
QIQm0rtCDC33kB+XGaSEzXXTo+Ex6PRpuutzpoQf39E0yvAyU78fbE28LV5rtZrzYgIJCrEhISuN
A+EH1UTXtZYMNc3pgKFYjCaWwooNCQ0sOphXtju9E5nN6SJKEZ79cMVzFjh8PaUGdtnWtq3pVTjc
6BXnq5XYWFx+lp2MqvlzjLYUg0Gjnnfd1zN+P6mek52X68nbaWvHJWBjVVq9ZDIsiUT6RP8EDdDg
Zjbs3S5/EMyeN7INhILUSFzxj5VTn3aFEO3BQ1GKkyMvaChdOoEDnTge/r/zG+dD/gzIAwLewZl3
ax4KtuBC2L9FPRQyWGdYw1WPoCzEwwUd1vxlo8b+iF9/J7LmG9kNc06fXAJ7IyC8K01ewTc+7Lb6
M5XKq5oY7EliP9xAQ2mLy37giEmIEWIHEZs8gYSiZkhyyItNbhmgI66E0iUq44SbwRcB++CJtarp
q05PFjD1RKAQJEF30aUSuoIzHOfeitGjN6rhoMNgXyNj5Grr0BZJ6wvMh3Yh4VKvwDF0v3yELLcY
EV8GC1JyXyjY93SzIgRnKPG7YSMGrZHzVNRRxqk48qXJc4CUUhFCUPi01oferXtGq6dVX1Zgdm6p
l9V4c55wwDCFh6fh/Zd1oP5bI4NjwC8tdNG4rmJnALW+0gXgLGqw6aY1S9gTWUefCDzqvlT9eHff
lZqVnH+0DwDzfJfRYpx0+aXuoqbCG2w5e/yc9Vers45f0OK/Wqe+0uUa9jqF0izX1NUVKPC4nFSN
MEZApOlLNQxMjrZcRgP/Nyca7lren34j0GpYBTH3/5qZWcAcYdaSS/BKWyoeDLrsf0+nuaPLrRfV
2it16u+B9i229eqvKdRgRKJL0Hy48mUk1yL07ZAm0qOmAsvmTkwX3OJj/9onR5znQzTmh80dS/jq
1gNje+7ALq6tS8NX1X7+WqvbqDE9dg7DCtuHKoBE2Q0Q7ZRuZrvuM7kNKVeRl5V79R4a1bX4NbwO
KL+ompLaTdbMCYUKsiBN6mLpYAoRBRWbHq6RnNwRgZ4uC9E9w9BkLBPnsiOlrUFIkOv7k/WvJli3
AB1tBwl3XilGEpUXbl9v4v+Gg5GBWJRWcp0TvdhXlfLq6/sVS8GXJUT4e+woANek0KLLgqEQfVSL
uysCKUoUO2jv5Awk8mb7O1F4sqQWc+24tiwe0vjGdY33B/xE71RLmDZEeduaDu+ehYZKqpYbXfDv
ykxhdtBEWnbNm35g4IXBEC36lhlJA7nmSwhThMhre9cxI+RQwlkbVK9Ja4/6nHC8gDHLosAsx4Vv
rZiGwvgqGtJBwFRYhEDx0S/526X4K5rBKdyYr7WUhHYNO+udQ8F2dYjwqPcB/BWi4Tr18UCYQIyk
xwmm9+UuwRRAINBz8bwmDZwMGQawkOEOzwmY97w56Z9+dY/FEaM4Tr8LFvwfcRwcFylPkzeAb027
+w15a2O049fvANH438rWMX5uP3Q2pxALNp07cfPBlxA5IjpUXXovTvevfHDlm/C1gcLw6Sw939YW
epJMk3TuTJhF6Ay9R9bPdbjrp93mYL+SfrW8XEGI2PdIiEf6ij1RYo5gWY/INJKECAEJeo1DNBYp
aP9b2DW6yF/EN0quYMwh8rbg0co88wd0DbHm9I5JHxhB+kc/X3A+8SYocfGwUgRiUZ5H91XeFEhm
e+V4F0n7/vN784HrANlJpzsQwH41TvkIUR68Q7j9Xt0TYHcX0PkrDvqmNA51WkUsBCqMdwURrxim
0Tiiyu2O3Q7+GxeQJ+ElKbdfbtpDeqlbQ7xfkuhvL8NIo6FtkkaOfQuqDkkK3FmmYHCGuPSEjxud
fNDReQsA9aeQg9ajnh59XMfw311Ze4kjc5RDCAKPbAOMeNYMimKFVjIqnGfH9LeI22IdAHBCgtOI
oxU64cK/U+hk5Ojt3hgvFkF7ZykM+8edGQC/gYkUCHONaTQ+AMHb42hoF0zVoSimBZJ+udSABEKu
iZHa4wuO3ZwL/ouYG1ATub8PJ+yvEh9RZs+jZvzw86hMZRKj7viAHjc84Csf7ROhDw8B40wMoojx
NcnG1dkWicfJa0UFjdLefixP2284pXXLCK6EYdeCsyE7QK3zimIRgeHr0dfeQMmnyPSUUZF7/ab+
1bvT8Eevz12sy3x3bNd8K8GbI2r0F90rJkfbHvKosVqwz+7e20XHIdIZXPCjh2QU5/A9QhEOJRQk
QJjFwOCXVvRxr2hfy1ivwsQXcpzDlXOCFMilVa+jg83lrG1eWvRep5P21pbSwaBYSsFe4Qj5TUjx
t2dBrhfOaaSsxDFpJJXmHaU71If5WpQRWPyUYkiPvQYYVfBYhaL6rWRYGRqAASdyzPmsZIi8nSOO
M0cNjfyyMDfAVgzAbCCgrMSIZWQiGWMZ6Ch1MJ1vnlAGyPz+KVE4BuysGomCGN1F0SNDWMoQv/6g
7Yu0AFa+OFjI1s2Cj7APtyPB+z+sJQ0fkxMMSTJUl2WBbkRUvkdyCnhiW/PErw8/GxYPLYPA9xlK
B4bodyGrBg9fq56WTQ1UOWAg+MR8+di0StNX/DnEUhjX8WD0fx06z0ys74H48XeTI9Akm2dABNBC
fwcWM4aFgym4XsM+h3AFug2ulQHBsOJBOZSzANfQpCX+cfc9sJxg+6AuxtkQXdnwlOyi9N46YI5Y
ce7/tPjqQOZlD/pg7whtIMV/KN/MvvpKMP4TwvHb4SG5+FKgz/uVFV4FY9B6NFDGebJwDyTdstIV
0t/oXQssRgNn0ooDTXG86e+HTCiE60/c1wJqv2k3cLK6+cdZHmRgCvuUVndUGBuzi7/rI6J4tVkF
YaMC9BYLVc+O9xUAiJM9HEoQv9yC8THUYrCsALzUjgLlBBaH9qXvil5vQexvOj2dMZgk0g8oKB3Y
L0qoW5vcxY7AAkCMhaDl/GF5wLTfOoFGvzwQtSEi2pJILf91BpmUdi/9elBtI53ZO472ow2AsAGX
N7kM8sAcn7uXMbJLlk5Mypo03DqajtU4654SxL7Z+sEAbDkpOf4QBxdLkbhs9euEY0fAp+3G2a7U
3DsSlcAcQGPUW0v0F8+ja7ghkLtHn786bfqaWzdpy4WosFXvdgdJtjq0h789ULAfNItKJ/tD8wMM
yxXg0Ke1qSe7n93ZpXMB/3YRGjTUA4saegXSQHRAj+KXPRthBAQTWEgBHbc61MNsAOdgQL4utFIS
mEHc7cyW6CelGiqcorPHjk7bLHlwhnZuHslWhcVadCGoOrM2ugSmn6E98LAlvoCkk7+fVp3SL1RK
f+EhDXt1jM791PKNTr1tdMq9SvhKW1e6XJSr384V9gqAyVQdLINiNG2YU3Hs4O6Mm+EC0AA9mpgv
i3+Yb7m3eOFsIWd+jXeLgJswq8i3EJJXKkYexXI0/BDoapU1Y7T5iJcVbd8ThCjJ3XSojLLqspbE
HxoaFGhV/CjMIogEFapD4SbcRxdg3kU5RBnZfiDXLiUQYqXyfzTz70sVCBFP5qaiTt1/2+ILKlGA
iIt3NX5moCor0QO4EBzd3Yi1YaA7zOdaulYE+NIY4N3IO2xF5DqHP4rjF89ADlNkJlMSmC8RQYIF
JNzhaj79+YcQQr9PCXJa9/V+5rj+RHOScUmhSPuAFy5qNFMKf1/zFD4KWU2xK7VCIw4zshCtmIVo
TVqkJuh5sx7tHPRwqCD77V7hgikH5rc30wJ3DgGzeJhR1D2IYUs43oyDyZ2EDEWmEaoY7bfX7DIX
Tww1Wo5ow94dVxRvqNgdKF8+kRmj4hBfglOA3lnnFFd7dRCgKnMpjucdqeREekVgrlCiKB7I2u9p
z7sqD0ifUunOSFwMPUAPhK37i2CPvZbj57Zt+ABTCVl0rA+xrJLx9mjzcWZSKa8Wf1BgC+ur7DGS
FU2CD2tN+HvekpOulmw5L393AnllEoz/vbl64GGP4Xdz4RxAhEXUI2KyQN074gcTdZYyknmDZTSQ
TVDYrhAUZFyz1e4UXhrLCLkFOYpg0hcQmaBj8YHCD4ppTPBzdFj1doH8aC46kUTZPHvx+6E46eLJ
Ay2DyPXlVyMiWFBmZfr4DUJN4tqN/4NyoVjssiB5JO8SUK5LX54kX0cSpQ7fCF1yDoSXqKOxyO6o
+l1EKVzesHVDjhepsdyGwH5z07uPcnZ6lwLOgNPNokKM6PX8D6HMrVVzOfto1bLGNBkNC76K/Yag
KwhFbZyK/PWpLzDTqpNLIrp9dHVKc2t+AuTEpQN99GP0a0lpjKplcFwbnWIFqY/0zWZyLwGeyGzP
2W2J+JmX7I4KMY//6lBlWEfQOmOFdi+TUnFTn+pFSZ110pNDuUzptSBktDwODqU7uzJGsZXkjMoD
CXkWSDjiBKdi2fyrHNzm3+0dZ7ReHlTlWBhohjyXNLsRkCCfKyqWXQo2ZIgyVt8RHw0GlwBIJ6Z5
GwAjlDCH6GFTIWKVChRVFbekGOTdLkV6tFq9ogKE1yQsFCoPygg/2MUrrtJNMZfGN4K1ahAQma9J
cdpIK8ywALKSiQY+sYI83d22X68H6xrj+e/KonSzS6+W38BbZrp6d6vtW62V/+2vLmf7iLR77jwR
pd/9NeqdvenewNmNS3gl49BLfJx6D3z86t6m7mWL1g2EF8AzFizk7Swfdzik9c7MnQaBE7ZwEVZ8
iTVen4ic5fL52bfYipqYXmKitCfG8V5ck729LhEwPn+ZunHePYE/HL9/6bupwqLFdfpp+pdLyLp6
keiJCH8sllrg0gCJ+PAN7k4LdNeit6dqkuFQH9A3InLPuy+cHnUf7QUqvnHauBgqwqlXxiXBwX5v
DwYLZyAhMAZxl+WGteRDus6JH3AFs4gcfUP9bsVlgp6tRQaDdMJYgrXf3q9l9+TQi2fkmvhMnnkS
/VFcIos1xXtbm0ukjBR9ogGVoVJnYXj7x1GjUEmAS/jbyi9uvUndQZUHynJTaGjUrEpo+4JowvZB
LShwajhHvIGlqlUgvw3xmmRw8H4F12PDrhjzz2Feo+xSoiq2dz+cs3+8UBYckxJlrvr0GFRo2qmc
uOJDhimWD4+gGd7iW3ApjpqrRKSYuZq923HKO2q03jUSQorpGbyF7YkkoBY0g5vVtM/mtVXeUh3V
DjtYI9EKZhTqzL7cuV0AF55Lobmw03+AYBeQfcuAGhrP9sEKs1pvd7/GlJh2g13yKBcp4zd/wImE
7EHnXOv96qzmDFVlzpJmFJiK+s1ejA7EVpMXPcv33wGHSCfd2ve+qpnU2aloqkWq4p+6JxaQSRUo
rTXkb37STTVQDRiKSYhb8gvdUbxH0VFTzyxfSNfgRVWJXiEXGlAMDex2lGeod5GfOS8V2R+oZqRq
G0mzxt2cfh8pPoNXk1c1PjQdMV9RyVrZ37cMTNiCCZzcovF41l7DmZNqlWoUShservI9C2Yzxt0i
cwulS7p77FXQlA+uD/9RGp6J/NHh9x6URE5LpiEP2IeYCLLLoo7891w35rV5eXifVf49i6gKVNlt
lf0eOdAgHe/7+8IlI4Ngei9obbewDDSjY9Di7mYwD0nfgj2ld3LY6Aq8yQBSQeE9kuMpViHonF0m
0KDRWpX55SJ8xWkErmUbgSEpKIhFfY38j9K56gCG83yPLWIpmmI63SoUy68IHlxRE9ODtm5Iluht
vJILWt5R/31LUULCXoostVur/qDdukJE+DKBOZmFdUjda+StfQ/wOceim44QZ+w3u7vOmULZleWp
cwYPLc0iyE8IUMAZh58dScwKv6tHZKE2rdzuW+8ieXt7+b59hm71iY/4ktbaN8LIJtLS9mKbPFiZ
m/H4DgzdPp5jfsxq7doHylVS+dfYJj0E41gjCglAQpjR6m1NrYdP37lK1AsEK4VsGDS98z30GyVw
YqAR3PvcutvWBYMdOd+qpg/Mo/i/VE++g9ligaRNQEREfDY63Zkp4xRpcBBe7/UbtdXzonW+BHck
kheZVylBqx5e9k4FxbVZypxdoKd3NhyiFCL3ziwL77nHlQVoacTMp0oDhVjWdXcOPAbO0JvQjV3i
Ztt3JpQ9vaBgylqCnMge4xAPNCJuGWRMHvDRnCp9yvLQvwDY4PvaH8qXQHXMA1atj/ryeWZbuQEZ
XL4GZYtl0Pj4r94nOaHM0Kq9Z9tjYmyj2+7v+CHv8O82Eqntw6SMNP7qfAdPSF364FQQ+75Khsi5
sxYiGtUcomRN0tPYzsqRWeue/g7HedPwIMYa7Fb/vGuVzt9u1bg6N2gZ+DCBg8zgOtlPEVhwZqjB
fGs6p2vZvTTQeXu0YsNslZoPOJ9BDvAQj+x0lfMO8n+M+/Zuv4BHOGzg03CYXOjOspzs3PTFItu9
bgfn7QAnzgpRC4v55pAmr/L49oRcjH4yIp4exheR8R5e0ymbS7HffFoUW8hd1z2g4ekN2gPcss1A
g/ztUUo4Rx9QxI/uhBIVZHjfmg8Bz7cqXU0JrRzAlIM0UfR8iasMyVOndbp69WfrdepUmyt4khnq
tKrBtf0JVcTlq1WZ5m+E198bKHKda2g2wM0ivSYhOIWV1YOKyLu+Gy6Gu/jeu4Bx6SErMEyHFv9/
TiwkBu6waxZuDv0DBCE0uOvqHi86iw6VAm65D6+Gv8lz91vbxG3x6d53tqGacPXR+1BUJK6Q++nW
XjxcI02MiwTMuxeG4OunwbpT8UAughOzGFPYy0AMMhApdSpklsDMP60DrYmi93udp+4rfrDUl/zK
rLzYgA3XikQBJt7hJwtWd3wYag3DgZrVjEyLy0HlXdUpdUT+a5QyrdRWJL3SFNOhpVzNwMHgPD2v
81OnTs8RGv86H95N+1Ylucl/bqQlT9JuBZm0+EYj8+OwcZJSscSfhyRLPWKGdY+aIJM8rUREZabf
dKrozTmAL8H+ZokcQi0GaIPmjYg/tko/k0kF+bDVA4hi9vsAT7j9baQtevDA23wejmyMGkDfnWj1
32YmXJTlPI3ReQva81PyDYuoGuTfzn9sSq7ZXJas5GW6m23vvTwZYO9ys/1iWlxAfD9Gl47ZqdRu
8Q5m2GfVNIx2bfLYlLt3gHg3J62b/h4R10+vbBuH2WVRDd9+BcmgvuUhSnX6rW+6dADNThMSJEMb
8VRqD72D1cuBAOagA1jA8BkYwldwLCAmCrbfbLLqw8G0ryO0cmirGi+9ARVTlOPo+JJilNWg9qUy
kWQm/5X6pwzxwHKn0X72T47UrNAMBV9qdGG+wkI2EaQ6w/LJ25vwGZXB+pS4Tx2piipQtOag0Wt2
arPdL8tOcMaxT+gg6T0UWgHECZIBev+kgWqPAPkIuxAmz1rv5DIsY1VhAL9NLpkdPlFVK9k5Hn0R
XAT4+Ff7cR1CM2IuapYTNPbW2steRTOFvb93xMzUpOfRN6zhQUXHmk+KVSVKoVoXUbspqpSQcbwT
OahuMk/eh/W1iRyK5V8pxssvjp+oYCrs/IaeynQh4xGzPKgDNmp+uUrzRwjmOmX9CaALPtUGTRVs
xKN9cv6p4YXhWWDpWu3FbPqK66iQNVeLcPNc3mjp7urEvndoF1TXFlBdyRqcCguVDcC84Q9IAg72
Jwvy1i8aqQOp6couvWT/4uG39RtwrspPqjGoagvk9i0/MMGYaaMwH20uk1qe8CQ44VzH8LjQILOW
P/+atFJ496FoOVYB3dEogPdExruF/9To5VyyBTumgDrfggrJnNInojvyBTT5YoTw/p3jY3FQgTRC
KXhICuSrBEYbHWYBLSezEVDOgzHlvUs9I/6QaCdwK1kq1ApX2UeFH90IB3tpaa0+E9Hb+kG4n7Vr
0GjCR/TxK2GVOsYllkb8IwZRnCzCGkzy0XZMkENCHR7wsoxIP1j1f6vOr4HzOmRuR4EULQIdiYIE
Vi91GMBQguwGPWzfeM70t/F28m1YojL2wP83LYrr3xYvMiZUk6QzWAMqqHRBwauU4MRtwqvQtCWJ
IaTe046lgwKqjdgimk6RSGdKaND/SJMMEUvvCZhVWKgv4oBKMSY9AUkJKvpLkjHiXMGZbg4a/MAO
KhS96Inza/7AN2jE9mNEPKq+whnoBDzTxfmptfp3+9+UF+FuCFnW6LrxXvQoQCdzdJYy+Ewv/zwt
DRiptTOJExsX2QV9phdSsfAYWDKbuIxLkEgiRKb8HxZYe17lMV5Cf8BVdfS+JJTZXbx6hbp2hSrX
XZXgR7TpVsJy6pjRq+SeOs+t1OAPUNvyqBH9GZm0/KhbIUf7shEFalLmatJPQpK2jDvwYlqhS2No
oEruSNwnzINlWsdv+SqRJQLJG5WVFZRWNAJzH+o3Xh00+yFAYvlE7AowggktXp4+j6a4dnoZquJR
0NHP8t1ehE+AVdSNSKZCwoGuDEthlFKJenudy86DEz162cSuzhnNcstVSqFck3BiYmlDU2NG/Sm2
hwleBGo+bViRS0UwgPwCCceTw6BlpBKvpAbhnzeI8iLLuUS3Af17747qPlJMiDepryEdpKcjFVtE
nrQ8ZW3lMZVzC7nZXo/9yiKm47R1dg3bHNNweEKtvU6ybiW+JXlUpdl2dMYvnzMTmK7al8utnVKq
JxzqE9QMy909BYxobMKutsZpOw2ZZeu6o+I+MZShrVNtx5u7+7ES6nZFyqq8gBLkDAs4251REm9/
aJkbES3faNY8QPoPpPa+RVaFnOLs9CYPEi4d35rcbnAc7Qb5YPtPklpVr9x+h026rZv4AqV1jxr8
flSZVta3P2t+nW7babscNtsmed3A4FiM4ACEWSKsrRL7BTbfOs1KXfQSTTILuLsF6fLYU8/mSm9d
I1jD1oyMKAtpTHi6XSBiYhu9pzn6od1jIV1VASwQNqg25nT9r8hQnekQql31pE1p+gYD4+pdPcWD
KknQC8ErkT6BC4me+MogsaEeR5+KKUwEjysKe9a91bt7t+gR4ZQQVkeoFfhVirJXiNTILBf1/BdD
WP0B7KRs3dS4VaOSbYrdh2lQi+S5QIPvhkTAoWNFz7Ya/t9uUwUIMP2/WW15/bdLW0QgMuatQRQg
38hpOF6Yu9+2maJdHYXNZ6eE8d3Re7DS4KrBoijtxRIMYuXNbGH0DT8BEBaaSiLw4MeGfyDgETqS
0YvklLrGjKZBieR1Xgk3gxOXp9IzB2d08AZWwyuB18BBABHl+qg6+gw+g2fvJacswn8wofMqHmAU
K6HkoHuKhl1fB90W0+dLtafUFK8WoCzN3qInZkc+BE4IzKWcWGTTKhTAvBxsB/kIZgfkAKt7J5Zo
dKUMJWltmUeqRXBqpx1KPMQj9bnW3KcN6z4EkxxBA0Izf3u26/0HfP6+JPzfUSYfSj3YAnaAA+jL
cKD/yQl0kaQdrfTp4OleKBptO4VX6LDS/3Q/3XLn7Zuh+c84tYTw33NIE/YCuRWiP6GX0nA1B4Qa
E+hFRXelJ1TD0EgffKTaR0xDwKqc3LLfPQRUiEY05LT7FTsgbf09/VMWtigNF8EiOIAi0MF5durg
CajSQpVpdDJu26QeUqKth/WQOFkb5eN/e58awXCp4nNCuB7v56chTDqY7cTuVz+jAPPFrWEox66W
dqT4hCEM/1S+yUOUDLkRn8+laPrqPvul2Ph3mz1m6SqdHKafYXWOzde00m8M6wgxw7q64G5zwYfF
XDfWKO//VP6sNV+bkC5rU1Li688ekHoevrz733aZh9e/ql+ONuH5Dz4oZqyNbpNL/EENS9vt273B
wzxGFuhoEh7EpnQrwx0VCG6Dl4Qw6TWn4TTtOuEnSJeelFXJlsYL9xpfg01yLryidZ027St0BxOr
11q32n/hFFOG6frF98ldFFQVFqePoQgPFcIgV/pN319CMcLyV9FQhbGGgyGaDke3FOgQ9l1e87pB
DmHV+UpxfqVe0+55tAXoi+yCIq9FEYdDc7a/d5esMKRgB6UViTZvEH2rOXVuyMTHmAvBYpdFqqRg
UZVwyUU43sJBq49TqC8Dp0PjtRhx+rov8IKqgS4iESOIgKMdV5QqZpfaQtp5QWOOzQul2vLGLsOY
ugaI0lI/r0R/lWhUfjpcXZu6+afXOQZd1gL7Z6PgkcBkUMUIhxIcu+mW7lRGPc5P+wsqPygilCJ0
0icoyqtMywrO9qkM7qvzrx4Z5RZ6cbe7fxwDeWtchluEZtzXpEosq3sK7il7CSH3KO6rUEkbdoHm
zcN93aLP6hVR9340HAMh+pw71+lVNnAFuvKY5CNPIIrSidWHuPimDANNiJtQELti9RMyQiAKCo08
u9oLej2ensPqLJxmyC5fYA61vet+od7xA5+uKjw237x3gNrnbC2wdYitDKLlMekjD05/2bScEya4
WbHIAscoSn2ZOwL17AqVsUXiB5K8qnaXFJaQCaq6dqPNRxWnuaQ+VlpuJldT67YHI+7iTtrke/hh
IK41aUBhoIvsUzaJyXMEg9N7/zCTcUdKBKhtBDrg1AYPOH+KsCX+S3bi1skF9z9w9YZZOWQMNI1A
ZVUwtl978L39K5X9GYgkHexTXcM/g+pkr0M3Y0EfSiWPbw5P4Z4LrELrw756hk/oPvh9/xIG7Ctt
mhlvzOB1u7kZm+oeIt5feW2yqypIoIX4QHLjo212fqHS9WP2bxS4FjSQqk0/Y7ODKSeYUnFoNQS6
AXjjEODEy9tKHkXcqi203jr9I73PJ3fklE5ufYYnJ+9t7/8eCdt2XW4k88JQUT+kn7NWhFJt/YIh
HPgg7mYA9oT7EZZOiJ+a3fRu9pJEPsZyHHgEKhrcgIeg5J05VPDuyDBhHQwputS+4jSResid4GhU
e7hbj1SHDuKfBN9R0GJNePslr5o80IWIrlHN+UDWhHTe3rTr8Nw27UpyYqIjexCc41rIWhVv0D9I
ii9ideVITqrXKGCJGBgp70ZBT8lXq1SBzh10V+fQyTsNwu1GZEWb4NaptC/RLq6g5ULYBezi3bb+
Gn8EPeUiOs9G2Wg7svrb0QU/1q1iGWLA93qzvE9L8+f0Oc1/3tPDj458ecYM4ZYF/LtkwQFcdBEu
6asZqX8tjM/TM/1Gsm3XkjzGjreoMrNDcc2ovrBPWW696IxkpG5QD7pHKGD4zVyp5j+TRmzFrxCy
eE+7PNIjBXWp7st3Vvt53kbTEF1DKhFsryI21aYHRHMktXiBTYF6oaevX6A1XAFA6WgdwfWVsk5U
5mCjFxUKrhM36XkjsFg0fgzWc4Pa4vf4tktYfWhn0lZMlDGmUT7EtyDJ+lD0RS8E8US4dPbvEA+0
SwBYLTpHB9hEEHq+fSim5tUf7Si90xtDqkZQygYaT+ZAW3fdqVFMOLl3cGrUARjNGuqKag8tSsQK
bulRMBlVrrq5tIN9UidyIV173a0OCFOFSqyQSZI3dOAPT8dKEB/JvEm9W0oa/U3HoISxD+UWro6x
Bo00bjvkYox7/QJLh2KeMeVV5NC0X0ZSvSk70nendKGEUCnhE5Sk5qOacOqJSPdE70ZoBB0vajAU
XNe/p31crtFnI61QdqWD+JeR0HTUg7ipV0kH90GrQ6cGGhTTczQqagLCBquhcWF5/Hq13yCBSgUS
+osoMBxnao3i26jkBdJbi/jV1hA62pQUwafwdOg6wLvQfTOQcHoUZUlW/RKe0nojAhJrL7iOgQrT
XjlS+Gu4JTA6KhZ+77FzBLmDgk9lE31IqhWF8ipBS4PvTJqFJ+8OKlF1AjW+9bpH2LiEzKw28kYX
1Lhh/x9RZ7adqLaF4SdiDMX+lk4QUeyNN46osW/B/unP90PtcTYxtasqlajAWnP+3fz2tURy9fEW
6QwziR2thBomyjhCa9VhqKvZNJmAVHWyIdY8Ceh/AU5qTtUsfGjOCp5WZz6AnNFe/D3YESyCRzIF
w0gXjOScX8gtnVr1Qoi1wgonj7EvlWXtunwlvjEzZu35YPtrLj9eYVpjkUaeR24Hd7XRu49PqLMO
w1Lrwt19Ylj8L+HGdOT6njSDDNd6ltDR1ifHmbkgHLfbiBuqtvopsSvbUbVf7jA/u9Non4hDz8uh
F1CG4AwdTxARMBFspwZ+1EpAVlSwb9aCRkCkErpdkuGEybfo1bz8cSUaB2EdgjJimRhKR2gSvIkZ
Hnso3ghTkrDVdIoIX7/uI422F3c+ZUhYAWmGCacC5zj5LGA6+EBhxsfu5hK5QJwCoXVEUpEiw0d1
cUeM9YzKCFhTnP0I4ThrfwPQ8yu6Dqk70u5lwJML0fihBLzOqpPv6MYPwZ7eq4eDeVj3E1KltW20
751bfIE6O9Li3sfJeN792QzNZWHZQI/RGNEBvWH1N8EDCBJQcQBn4C4Z2yMhMjLbFJF1zdbykHq3
6WW6I4GbW4hcQhoAM5h7VafUUdN9oIHatT9lwhR1lIkho7RLg9q9f74xTBAaprllGDIM7vTzw/VY
A9x+7Z2ElAMardOf+gKVPowx/beSwaf8qf6t+Lr45QxSDwgLTuBHRCMYzoMy+R7UHyICdq3/CABF
tmoVrGA5K2Gav5OEa7ZqWY1NaG+PucNmTz3YpzW/2p/WbvxBF44zldhqezPet4kpVyOnXVHVeTW6
4WR39qsihXqJb0CYA7ILpXBaUPFE8zWW5nq7il7jx+8cu6TQRDwd2ZO4ZirXor9r0cxm/CluBIkV
/houFZpKTLHjUtXe7D8gFq2nk/jPsK2mFM75divVvVQYukO+oLLIlPt9TBO9Z9qGFGOEMXVEhlZS
Be2apb7KV/AiwirmlLvwGwIe1Wu/fQkDiHfh8zOsEbJHL66QiXkwDw4CJCdIeFk8vv4GVHAABhI+
qN3t0qJE33ZCulvxlWpbgi833Z1fJ2W4TrbwncY0aasx1fgJskOae7ohExOuGhP5dE1gfAG1t7Da
2Ua6S5V8yLC74OZf/PmvERph2no+iCcpDuhg6DD2RJQc2XPL9MinsTGgVCQRiIRl2dZMm52WFdFa
aPlV9agiWZaX/yw6KphlwdFnldlygsgpw8NaLCQoETQ5b74PQ8kkYNqaV78QFIJ7S8e3uQl0FJtv
xqGfAJ02ASwekBUFKbdFzd2xkzZcYUG8yXDlEgCpegfZAHDHesgqKzESK7Mn90iFZFFt1PlmnZLw
SKIraT+PcW6tPfwiUgBxfWKfU8OuHegcnCkcru3DrzKNFdUnZ5OcTiciuF3l2PPFOO3Uw5YZAKKy
QkiwApH1jd4EKDes8x0nPWE7AZTmWHuGkIx7t0AOVRIn8TVmPjvJto8x0DeF2ToFxVyT0NGpdTed
pL3V4ITOGz8pIWvEWZeRNNVQKgWbEG51qGE49dYuRS4pEYsOsqA7MMG2ES7CMQ4JMrYw8jW9uWdb
rRiEQeIdNQ2q3hm46s3RlqLJi1Th60gds0v+kOR5V3fTLkXV9jFEItavD+vD+fA6ER6ng3hWrmrh
SKprany1ditt96o5CiTUyUKj8HuUFsMvC7Rw5b1P+dovt9+dZycFHtTq6F6pMr+tU1uLovRuuiTw
w/hgI1QM88wOILmHNvYyzX151JjUyXSmfau1NudFgXCtA41gj/zam8ek6N3wOt4Mz+MtMjs2EOwl
kO2Ywg6W8ZeAjWD9xUq12i/KKKC5zanq/oB3d/p0ig6yI8xjo38YGe6OBzEbtKW5+WDryP2EilOd
HGABzzdTZ4hyy5D6/OJW4y3pq/wKug51I+ihF6EGSu0HC6+nB1KpP5aKol9bFP1TJt2nvpyoOkKV
S2FSRgmYsNpovg1kB2+j3trM/sMZdnZowdgKke60ighp/oxDM5kls/lkS6p860G39EY3/W6+gnRV
R9X+gC3+tDN9B+O/AQ+3uwg1Gv//KWg++G71YFIBjUJxDZZfXL+ZdItOGrDz5VV6n2V1UB4Yo3fv
3XvFr3g/qQ6Pk/PE/LmS9UKBt3gv8Af3yFhiPnuN0aUHEDxciDyusSp8pTKfhw+u+tK0srwnzuH3
9HtnUf6FIQMR4E4gaOuFeIdtiXHceeiBivly67+aX9ZIwAfYQ5PY7zK2VupBumCIZ+r1U9ToNDo1
jobb1KJfZ+Fg4/SvamXjBCkGl9nZ50JATR1wSWi7rbY/RK0We9VBI6p35906B42RWXbhDymRzuMi
/rDC9Dq+jot1m4/y9MD+njdT5aWO13Q7nrOancN5W4f26epKzwZpNXLFG8ugXIaqGosvzB4UwFxJ
2VVCGcucY8Vta3GvkzKuyStCPJmssSbrgw8SbfjMToikis/5R7r+LmX4/y6ZI83HYcx0QxbyD7vC
rsOAV1IEdlmOuHzkKVwY+zZBNoAiZL/kGk1ljj9JyKiT4rHrCH27t4+kd5faOz1OpIN7b0JcFJJ+
a9XCWgjcQAyNjn2XuBlA221Xy0I9MFHkSGi+GyFoyqAftkB23x13NWnXMC5f+kYZ7vad6hLUprr8
rs94EC7Dy8+z/+y/hogjfcm09OsreK0+gdE6YB3Y9hOK6Okd69r1NxnX+YfV5XtN9h9TV7iS2SkA
KhleoPDFDUtXvV1vVzpauHCygWIT4MRLD9OoGF4oyKlh8i2a8qap3fgdUuu8J8RSkRO49wLyl1uV
OjugubgnSie5zU7cwCGRPUVyUTQ9p5QdG3KWnoS73HmUCXA4dNKx0vTPwZGj3CQtqUrOjXp+VThz
NgkqLM4iwwHYOtaUx93H+rUuTc9Dk3U+36+EWyn0Xte4SitlAJ2HKXHE6ZioZwC/W8e0lV23jwnH
6W9jUp+3scohxQ9sedSAvw69Ei9ZkPqB+dlAdbFsZY1+rV+NkxB1b8KJE/4lbgusjvvoRjHy9g+j
Oau+1v7CD3c5UY6LsvRvuA34V0Vm7QbIYmBRWaYqUNITgvaQYchIIuzHiA4v+/5BZHQOud1al2mN
xkctzRP+T8QfVOPXNc5YfikATQCxF4aq46y0blCs7gpgXAnDmpPUOpXQYXU3x1+sOOXYvMLd3SH+
0CU/Ysrds1P1CqZ1I+ATnoLrfte8dzZ4BpzN4RdsUyDlZ9e8nd7W68Bih4S2+qGoZm5lDBtmActj
Oo+iN1AZQld79nAjxwkJM7PDaaQgkIA3yPIsskH4iDzP0bzZr4f4TlElAX8ToMv4o1Xf2a7Fdgvt
aTM0kqknkwt6AqMny+lP2v7hry232YyXy3KA1HX57fAUsFzyPzs7bhJAglgmy4noEznS5SBYhO8e
xM3YAgjAJLpBXQnwhjY1Mj7L7+T7Zbq7nd7A0ozfEhKfl2GEm830yztaRY28nyf9L5UbLDN6YD0Q
9y6Q8jKyFf1Av98P5O6KsSZgVS4ga9lNzAH0DWsjH8CSH97WHGZDl2PtC1YVBTIwZcEiafJcKXJ3
kew12owq/UrfjM2YF0dfQ79Ss6vUEaWo0K1EIiTrgxLsz3wwH2yGJ9qT0un+I6XzpX1pG1F9oKPK
8QBW1JGisHPMgfik1Ku4c+801cZTHr7iT1yz5+28yc4VjfGENtV1OxW33q7unC10GtcRoWtfM0ir
fr3WpBZIl+QC09qRC9hG59WF0KsOxNolIIzbSemrl8ouseGqLvX5skJ8hAkRx3VkAtjw3HDeDFmC
hg69wuocXh9uY+dKLWMwtNmMvoPz9Dwt3nxSVqpcQrSZhGeT91Vr8nmHPAsyDCaMfOYPQc/J9Apj
Mh/VaERJUv9LNxaqCuKm4oSEiLia2ATt8HHZ23fUGkyMIY0utc7Lvf1+WMnytN4iq0akvC4d4L10
MKJlSUTokV0LFw07N55N5LXIdenD5DzAPEPCeQOehXHCXbR2fCrviETklq5TYtxw5pbpO434wpZ8
tMnCiiA32l/gNz0En6kwptqFBvn0mG/vFrsKcN22r9lUE7naMifFQGo1XNIuBrTBmtF1Xr2Pkooc
5fMf0rcw/8L/j8B7IGCQeVgqB3QOS00YOZLOoLyiJ+NoCB/K2JaGf/+5/+wWhlf/WuObn0qJUgzI
qcyCh9QPNQbb4RthDSGDzmlMLODgyfPU4+aSZ/5CK0E6AL0hysXZp8lZSshhoaqnm4yJNSppRiIf
d87Dz2lxWZR+bpMSkksCXI+R0N5MieeQhmMDw1S934I1AP5t/PAia7IjT0RD1d0tKLBizDK1DO8x
aimfYQpMBD+CJDP6Ci9pC8tGp8XJv6QdejB2htO/jIq3R4PhfH92ndMvhNov47+2tLB9bdVs8IlT
P/6tTKHQ+FUApNH1bHv73rEnx9+5Vw6rISE+KHG8so8T0asS/buJyZCmevz4jQyEuTCABpCU3Kmw
SGSz0a6SFrYd1fvHkbm3b4sasf1G8AgfYS3QyBpxUxi4gbWJIyR/cItokURmHJMyxpARlMHm+hmM
aQcS/wDbvPjMLcSvCBsRHM2hwUqB4RVmzKe2VhcENIZfaCa8MVtUSEKF9mQfhK9Q0NA9urbq/h6g
5dk7u8/+/sUbMePVC4Oao8SPH4v9H7pJg3zgajgPn51Pu9JCuDBpX37YPwSIoz5oXXGEJ9GZFMJM
PlH2z62yn1Inz8O0e+vuAaH2vNZjs+oWmsf2PEIkmiHNWa4FbbfJUWgxvblFzvQv1w3nEjaYt63c
L8XVPkMQUp9cdN4sgqdRsgdbvtc2UFm2heAsc8tVQDUciepIe49q7dKwwnGYnCbVTimugKnVO8bP
dmYS8mlO9jMd5uQ5wsc+K40a49q4U3JZXTiXJO41jeYtML0b7mSmgcVfFyW092yW/WzUJn7UrZuW
RyBMCDjsDhJtAsEyE75SwG5UKV8i9cQQiTGXgOhg3TEHMkSxQpODsheku+go2qPaNFvqd8tEe4l5
FXuxbV5RfhUJ4TmEd5Ik1fefWi9wFHBbTfEhKIhgEkWwvZiQI1xGuDoaLnqnEWVYaXH7Ky5Os9dI
3JXG4LxpcW+dOSOd3gHLFTN4SO2IUVUjn+SDWmG3Pi+/qxet3F4hyDWgalKAX5ggrfr0Pd78XPtp
/OgOuGyIXOcgx3smf1d1ceyVl5v5kLNCIgmRNdlYgdtkh4bsR1d8Ld6PdE0Z8W6w6yZR2SfJ4YFa
pIZEw0AGT1M5HxwCbVjFFkNI4gOC3gLX1p6rK+2iLn4MdLxHDD/FwiqglIjAaBtd4IyKwfx3/ie8
i/uPmjWj2ss8MWF31gFsIscn7u1zQBfEDKkPg6V0lBHxTV9jGqiYMY3thDlWYQGwmYk6AAucwhIx
G9sMttYbNm8RmBRrJPwty1youjUnJbw+W3qb1/ziD5mL0RX2meGfuK+1SLBSHwZG/JocRwiUWR+Y
F0CmxIc7WSTUyESXUIdkuLRrvQdzESCSKvRGp+FlKGmPHARXwq88o1UgtxkW6kgVf/OwAAPuXqP1
xz9HzKbk/hDjJTw4z4a4uHsWMMSEIukNyPpLCFAVbqN99GAN+ITblh4AuC/wYqVDzHlNNYS5ddQw
Gb6L4LDG6JEM7qoFO+BiM6PNQMQ3LD6szpltH7sto1QAmfmKCQn+rjhAPb6MeaenJip/7j78OopW
YlG5vxM2FVYC6u5D/80wJF4eHT3u1419JeHAXSxUbkv0Ib3gAo8TTWMGDujPif3LOFhNxRJpz4XH
CeLy57vob/LtFF/p79MJ16Pb4NJF8AaNyTNksk0rf93b3ra3G2x7h+6he+JguokZvhmfQAQBbP6L
WPBo27KVWq+NFSmBu0J+gzQiD+PQ3S3mS1u45tnmoWuSLmpXLbCJaxfIk/uk+Shn6mF9rQQSKFmH
eh132JkCrwijbfIc6hTkJ0EjYw+oHGVU13fM88xqVoFoNy0klDboBzSQeECAxmCETZMJ1/xWjwsn
6jEQy6oDvB9TPdrk3hYDPVIKGACdyLN78R6xidnkEWsTYLDG6I4Y8cxSeIYfUF7Hgc0H2z7p+AQ5
4J7X73WcHF3V6Fv0vDQy7glwd1nLSizFhp6Z2Nwje1iDC6rBZSUtBpKS7OKUxpk0TKbXETd3C1eS
dt4pffRdcgDwibaTPXHI5AeWJJhe4a/CA/WWp67WTKZnQl7qrTwy9Sr3QeOSu0TCMAFSwYvFYUlP
IWCVFs3NciPApqD2Ifcnx7iYArhWrq2zhwoC2Tee5ZMVAkvq7OpgFAcr+AeVpMbpHcbKuZIGqrRU
JypIYJPxqp+W1n6VbEqE1O59bBoso0/X4IUwKSeFka66CZe+8OTNeD7b/KZr8gZL9hdxT3EKPgpK
mfBZRKuQTmlkhXF+yTWjM3bmOB6Zz6e3imhmi52HT1mpl+tgOnmNqIUF4wtXgMqHXZfU0okxLPcP
k8rwOygOagDPs8P6CcjR6BrdLb3us61MPSDXgEHfPJfvFG4he/36vBvrvLy9HXn9dO+E/GJ6eztE
i8ePDlnHnfvgGF5pdQ2gPISFsNNXf1uwvhtLiSRPn6wm3KYiWe6td38O8TL31K0JSxIqKT22dKGS
fjbJh4bkPk4Qh3doGQ5gTfw7sCXBTJsAHZx3WYK10m+qgymD6jHvBBJSkkZMJoDgOgCLMl2XED+E
ugJVsz8vY0MhJvkfiCRSmpirDOY6Rc9QEslycA2BnFCIPVuHdiM6tetd+D5BqpgS+KPqxkmn3x79
EvC5XtuTA2UfiVXCGne9dKSwELKTqFsoybtULuyAqiUp/BgSrqsgWTYQreUR8vQwzKuqWKjlaB7o
LUr4RrP6oNrUXOYwLFlXI2iYndSKurMPMmlda08PyRNKJvkAvl6Ns//7ooCUfkufDV/+LBz6mEVm
Qk/KfDPUzZr9qi1oTcoMTcTOMTgkWFddiQqf0AUtHQqnSOxMfMGVpgkhOrZNrYC6yiuZ4P2YmbsR
izEzJK9i9Tc6GHwiFVeLeQ88V4P+osH4q8qQVHVfIrLasBSXoTgZiRWL5DQ7c7Ii23gIKesyIwSY
m2hilVDVSHdN4kGEqjassI+lIXK0hew9CNKySkDSeWWmFlgaRLFIp/NyN2xFsPkD3qUxrQnOK4NW
wS+m1g4rLEKZZ5syF8nJEwtzUKIdsu7NbGdrlj+8ClZgBnRqzZdajJykuj1meZiySoTj8YqZHZWg
d7SzRNgpYzcZgb0yGZPkvKEWuhVrzVs4GpjY5UeZLV6RH0T3HBhHo0P77sZ7cKXo0Vv36Ob4N2sK
Bm7vVc3pvazt7OAMEnswYn1mAi2pQnVcrizwR/eNXDkLEUFxw0+oh2oXALDvNjszc335XnyDVY8Z
clORxbeMKE79BiTP3L5VCNKwPxPqvK2LFwUGWCzwgU4suyi8OUuZNm0t2wmLdYFK1WyyRgLXRB9i
3N4lrrUz7UXFf5t2UnDkJwQOkeNU/lZxPMop1Y7FQsjBrKQa2zZiz7Qzd6kXSaWiDdKrT8N9UxcH
l4cEoZxOHQkbQ3bHeEVOu9FWCcOwvmb2lulCPjepCPtznDIKZYY256oyO2MQgYZkPs17hU3pzoYi
ib+aXrFL2km4Hfh1j+jDr2ydAp09g1U2zjfF3/JAB/ktDi7w37txtZXcuqfPiXkSr9Fl3SAtpllY
3VfXn0cH+EeChkV3sRDLm8ld4EJFVeT+/bNDHOAL/atafTX76sH1BLSjFHo8paXMHm/vxO6yZ3l4
0PAoxUv2ojpdHffs3Rury1B1wBvF3aUxp9KP6movcJd9ebtBqLUZGd0DC/UOqa32Rt5quU04JTK0
itY6D+cYL+qsL3IVS+irE3TnKZByTXDzeh7JiYQFhS5bLSTeiQz+PmPynje1I1WzsnhDGkHGKZEd
yep3gj4E88VsC42F6mJHwnoSJpzen/pggw68iqBfchupKq4YFySIkQgeez0xLDuUB3QncIGkl/U0
wFmsVwHhGrodZb8opEicGuEY8Pr84QHGlIhnZixL2icNCAlG0F4GY18S8K4CG4dc7psAuTiU2Klt
jIzR9xcvQ/xmNFou+Sok/vflvNeHul8tw9SV4TMQD7NZGDXFcW9GD8aTgmHcLbVZYLTMVq4GgrOk
x8p3lxeVIXCXGei4hgVCYs70YSZCGJCmJcKwUkc72G25QRqGgLs1ke7kzauXWijPXZLCJdPMwMgi
8AHsz4+Tezh0NjMMsARUlYIGCALsrLzPCoSgcnak9RHbqjReJQzMm2CskWoZGVm4QrkCFABT+oey
qmbV7xUJI9P+hcZI9ysTFPGhS+UoyTX7hlyIkJz9ADNQHzSTJKMkBIxUPDTuqf7db4K1/k2AWhM3
BvGEt39a1WHNxRazRIYdx0X+aIc2R/boSa7F0ukX/yYJD5by7NBLB4dUPcALz3JU0ROQ9twdQoln
YgCqg6j8IwWANJpyeyMc+1NttyEiV/EV4qtvI8kF9C907BCP6qk27L8/Md7yHzT/7jgYyw7PVsHj
QbGD5hEiEs3m26rG6FBRD4gKh1LCb+pJbcvLlCke0xQ1wjM0OhLXi9dk/AqCNFU9OmlZ8QIqrwsy
dyI0CKMjNM4reGiCqCWYQNg0cTi8O/hRlhPw59TBzPDj/ridzm9rXoL43W+7R5I/sKbg9+QZ/vFm
lnHG6LojXShA+kqz80ILkIu4yO/w+jz3P16qrserW+hyK2T6soRQ170tZP5PZZKiReYOLhBcdmRe
FGDqkEljBcVhg3oHxS/C9ozTIR4tOwpcUmiD79aNChppFdXSN1OsoLaIDoxKQPfBxaUonxqywP+w
jDICdthIln0dJ9bIGwV2SnDofWAyChNZTIm69r7KZxNjInUkbUrd8Stb9rLFjsFT50gNWiE8ddWJ
KA6MSfXqerMda71xVr2evj8ea57FDTJnO7yR+QH6RvGApwPSkWnXX9yWZi9Padeyj0eO2tqEBzr+
MM81rI+/wyODrS99/ek9fvSegwLU+Gf0GlVY9GuTz19jUeDxmH0ZbYKD90/cFfcXKst9TLg4ehlx
pykcJK7FuNQpoLxI/DJ+u8SvBiUAcoR+qFtuFqw4HyfeNzgZWj1MVIvd7DDbcSjpnlHEyGqWuaUs
j2fLrijb7Ba6eHt4vPvbSXn47r/7ldljeV7raETJBzXUk0P6JlYivxxXoN4PIxyc5CUQCH2i17nM
agtodG6hlKMCTHQAKNqEdWbA5PzmCQn0qZdR6t15LG6r0i/HR+jp/eTbP0/qWdIV1S591A07I/Mp
nE//SrkE6P5oNXwBnzJzXMIGrUcpNoaStFV+0sljoiRDhocqSjJ80p7fBvcRmWUARNrFqx32HZ/Z
fyiFAfd0mD1pmfRtSWejYiLNEkBBDgVthHVGt+T1gSy01Z4xaNDUaKf7Mpriw/AVBuNxYnLyj8/I
1BVoi5Clm46+5Mc2WMckWuQ0ra7hNXxCGAQpRTBLOTMRRzXeQu5z4roZgoHV40C8dy1kaA8Mbtp/
Ds2xOU779/jT+XS4cJhDfUfZlHSvA6aD0A0QbT7K7xr1G/MY9yT6ftrTTOpI/BfrHeJ5Um8hpRHr
w9lziFWU24S4Rm6Ud/zpF/q1YY2pRzcUSKqCqJpUOYGLIpsebajWqhTSNfTQR3RMx+EegQCDZFxR
+bsWIiimnUBZHrvk8WJL4uP1l2xJAWlMjMmjdwJKN63n3HqSLmAlzLLE5FNmvCDTNwCl9Y6TnOeg
U6T0p9VldCsz2bqYUM+mxnyaVM7ACsPG9IQSJxluf8zxc/ge3mPNCr+1XhE+ZCUhj9CK8sa/J8/J
hSA4Wi2M+ZvuayKINhmd0QcmrXJbx44g/b7pmE7JRYRNEf0JOC/Mpuwodg/g6U67ksNPDK9L7Nu0
FuHdQhpozLDYZc61SxvBATJaPhj+xgcZq8vk9z1Oh/LRXcGwyS4VEDQ4DE5d01e6KWB4c8d0sGbJ
zdFfE9ObOqQXqTUKYdJAcUXb44ZnAVxcLGZXXpv71ql7tZ+MEmTmpMsKXg2vrQoG0LsLrboNX8GJ
TJC6x8NvVf1rqxo+I90A/5BpehCGH/FScD8ywZdVF8cjMP/NurJgoNeHBgT7WXwGbBRB0SUeodZ6
u7WmOU3G4oHfgNamU/WJDA1fGotH+ShSQbejrpw90w4P3X3vgifz5JBmgGsdY3nrfmSw2Zb26xTS
87SFFN7CL1cp2MFtott200U9DwDLv56VF9VJdZIOiiOwo35lXOaiQYXEREbn3imS9sxyzDh0Itnm
7QPk3NuaA0pAo5yItZXcVIm6J+/k3YBL3+IiQr0iHQWMhWAirtEkIJUqjzovUJpbkajIElljku0o
yNIge7TebRCjojiVzbDSK3eltPr2apEqPlV+qqj4NZD6TRDzw8HVSgH5YLCplNwH+H38iE3EI9u+
TAstBjc65oJtBqywugAvhNWRSHbHpV/JZmGqEcq7QUnTVGTrV7JIYJVyfxzrF2irmfW0Bu9kFQJI
ksFqp8BMkng7uhTtCr3vf42V+gBCwNUcVJvM6cv4EIKVast6Rg5oS9Uh3Kk8EzlYGxS7lOzemGFA
baZb9BMwbJECbEqMLn0Otb1qEAzRWTfBXVlwkdgDZeNnGnByRiSxZymMTjMJTxhUVCWuW/9DxCkP
jNSML5DXTY9d69iV6qFEUSCdi76V8um1hW58yTaUAsUkMSTdb097sYZHqMPI09p1uygDVdJSBWXl
zeG5TWVAE4Rngw4T2LRTF+eW9Z8aESuVsu7+1/D9+/w9rIrjK4VP8ArenBkdsDLeqXvsVTlJTTET
VyBexr/6GveKN4wggR6zyzm2QKD5t3ww5xRIMyyAfksoLegcCKDhpJO5K5pRPGTBwjEg3fdvBbRT
N/PFoV7KXK8F7NRf94QQ79oBlWcNORJ3KrhEoPfzL6EhhBaCzYdCAaioBKhFwzx5REsdfS70RYUO
F+MjbTHGys47fv9cmC4EAyNExGw4KJHRxEGZ+pdFnfeGkTC9ZPmOyQLgImEPKbdgMQG6Tu78Y0sw
Y+LlbT3GypGazVtZxcV5iWYCyUGBMucaylcMTaKGKr6sACpYdEi3LEGVrBradZRzJYnlhyZBIK9a
+EpGYqn7ZPytMCNN3qQCU66fXkUO/arFp9Fn1RmjauCvalDYWogEVQovIiIBaAI9QbZwi0Za9wAq
wCkebOza2sF0mO4pSbvYAl0cDHVH5l513z9n6OMMGfg0G1gFH6BF9ageVXvqfU+dOjTXPJMMScsr
Na/ckHvGau7ZKYqQfI0WVt9r5zZMdvYDfxw8C+EHmc7xjBpNRhzZcYqtl6dJ4orXlQm9QmLxKdbK
I9OxOWSoi4tgeVLuIq7zgBmH0uzowFhlV3BVKUc3V5bLZS2Bcx4OJR9xnj4ob8F7LMZR69GNBCiy
Tkic3nNcZ4ra1goEMMPVm/zl5a/eeZD0zNO4mwDKgHld/OvZ1sKk0kltuzhf+QFgqDLeNKd9Rfx+
IEBEyZIe1MJNf+7duu8o20AzpiY7q3x/FVc1EIbzcrPO32ZxmcL3kS6w9nwAGlNGcaUUZdozAGq4
zAXhNAKGwoMmQhVEANAk2OozkgV+NAd3rGz2qv3y1/axVmuFqOD5WpHyk6FeBPeQ9xP2xtF0dt8j
zmDK4/jA7J4L6sbGkqDRKuwO82yXQpjyqFNhoHLb6jni54R9LYO1aEl9e+JMct4EvgE4v4+zYXSf
vpeb3+JSEmEGLKPt+2ZQu8JeFFB66jABJFY7rOEGCgATusOqSAMKymEQ5mMxC9VAjYgUDk9SgCWG
RlMpB/xKP0iGBp8IdxQ8TdYB/1ReGfmY5j8y7dx56JA6TDedeCyJzcr2OT4zsyAdF3mt+QUMvEOk
6Mat9u5OabmROg3kXg8p5ZLggnZt+4Nun99JOQdkgPIZ868m9wn1klJDRAuWV27gNGMudbJyykmr
ro48DSnhdBVCThc1hI78xjSG+tqXv2EumoHYwXAyQpZ/o3+XLa8wTUe3HkqyAOcGU2QuPhPAVQNB
AoBoSmVDTLOuBMp4a01mTraMC8IkHr21FafIgn22CQXlMuoBYa65JsRKhr0wHMMbgZjl9IcPLO30
whVo7Dz6b9aX0GKwQ1YjVELsQEY3d8w02JFY0ayzhnxZ8ItsdtRuNHLgczjFUBWzG7LsSUF64UTD
ItHaiG8kW5daxp6O1Wfyw3Qt7SGgxIkcIaGUXqIf9HLN9RO/VdKWv11LDwZs6/tEpi2sQ3KBAjkg
DW73L1o9Em0YPCAhtw4ZjHTgChKSS7yCkHiXk2B9eDCOjlxscqL3PSVhMI4aVq+gaQbAZm5xrNy4
kXIyBAef4e7E8Gk3ujNz+wDNacQKj3+xCwllVekhKF8QosD8f2f1h3gvhqeKJVQxu2MfJf+waktw
lNVEnNBrKycF9fy06eUHoi8Ps0cunkD7VMVWYm1WtydrXX1JdshUGvL54DWVHm0/rg+wsVYxq2KV
zD2TDZC/KQY7xh4CYfEuAy/D+mYfpHnyQeVeWqdIM7Z+C6OprKbZk2DH15V6/QPLZuS4nmlXqyRr
2YBYMCK+2P25ntiveKG6lNhs8iVK5LQmufOlDDnfZ/vYwUI6M12tENGwVohcQddFSHENgSKU81TI
qdQb6jBnsxm5qoySYnftdlmQMtrQ4d89uA5FhD6E4r8oLtjjyJHlhBXY9iQaMfiJcrAzmQG3Ovce
mTpdcI2cnSVPjkVRBzPAxpANH0JrxnxtRrgwp/xHNUSRW6PEUNpbWOeF5TSMvrMSqOouyMhrpYtW
A/A0nU4vJmeLlE4AIg1yqF6GLoZsHlWJuu5vUHFf/3mkRT64tYZ3gFL/tJ6myxQdqFhcM0wlp3YU
fgNaknHuhFBOn45uwvHFpyw9QbSMup81+VGptyf0EDazRKEodKXkPBlBiNG+SIZTlA9n0/BZ8gAl
x90Oxe6+l7rBdJvpFtN7nv4qv6BUBLJO2qeGN8VZ1LwsNoCIGCSp4utMiN9jof3al6CBbBZ6h5Hw
Hzyhgh039s/X1X0o6yBAjPX7wIYpO/JcVZ5cAGfuKvpKwo2pTl4hp43lhyVJaxTDSLbwOPDtnCKu
nzPNIH+FKwC6hYqMG25rqQZknjaRtbxsZx++TUJEWh+r0Wv0mGDhboYvR8kqyCrY7/d9FgLbiJTc
82t6H0fiI7mkr9DmawbItw4sqrqORdgRaMfJ30MXAYFkvABdGpfYPmPaqcIA2q2Lr99muQh06kyp
hJYjCYwdDYiY8l94rmq9i30dqH4vyElkn3ztcfmEAkJ7NN+UeEUyrHM/r3QV8OpcKQe/8PsmY/hJ
em0RPjhb81rosqEUVGk6kX4YWd/SZ0vN+LKRaUnRBJtS4/lxj0W8pyUW7p0zAMmD3Ket/7CKjVQI
fFix9lbnwxt/tge7acPprUjHYpqzU0EpJ1FbRXPdKPGwoNCIkNuJp5QokEDPlVGCiwiLEtjoomrj
gnYIbdIrW3Cj+kc663YFMhi1NCIJmD+3emsyAPRSsFasBx6RUD0mTLPwOWvRoJ0RcqRjhyQbjKUf
q3Nx6OZ7p7TZ+PSuf6w5xM9XfNRxmBeev7vVc7yLN3E6bLSW9KHkS1MttuUQrrWMpvhUXXbMoSlY
6epeJJKm6H4IpGFJo3susMKbtBiDOX//sdxfNsPVAFGGiwHYXiXNOxcaXYgn8ODg/N47r2BLSicX
TB9OIzjFBkzIx6mMX0MGElBej1jnWZEg+7hkXlwLcyaxlojCcszmSZEiJQSHBfQMQzR509MaQtpA
gsH4az+lxWTqPNfO2Jy9WnPO6/dHHJUIOaRq7MApioc3tfnVOa2L3TtkWgHWAOuDW4+//vxHsGH6
cO6LbdfogxrjwSHPF0xtE5Gu4pDBgmnkVbKOi2+/0tkznjK92Mc6iQQ3u9JFRS0jN2HemI0bjJyC
Kr9zS3sa6kYEtdP1uzV+IpoZtAsMIUNJU22dGJuOPmsboKAbXCC7ZUSrUwqWhjfERy9f/r0P4hOK
TeSgD/pTyYmUrXvnwtp1sOaZXOu4pplohcETDsQEk9a1Pwt7QrD3GMLEc9FW84cFO+hvQhpqEkIQ
kNAVpzTYGrhX5I4iaIffv5qQb0W+GHZFCxl6RYwLgcIKqFKdcPXD/UCpw9qi6z5f9Nfh1r3aRIky
hYL2STJPGYhOtVaBEm+Zds/h3lomeG0STiJps5kytMYQDueFSodOB1WUf2EZAyh5tA8xOxJGN6Zr
2yi6XjQtdkJWGY0Msy6Lbmn1KjIw+PX0PlC9XbKwtu19jzyJiz3d3Fw7GaVJk4TlT+j+7rAFbBxG
u7gD+FLSFR+YHWAQULb72mxIRVlWvBpmwZJTHhmcUWZQkYVSbd7b9QC1SCCnpVQ8SIb37fAdo+Ce
u9u9U2Q4EWl3iad9JMLEAU5A54oC7AJqDZbampXuPHlLmH2J6TeM7LXvw0Tzb/sWLpIUCPq+QjJC
FR7OynX2k2TTBKJ/gVJ8ot4OGziuHVw//OSgMMJ7EEZp68C44vrbQi2cg9bVDkCqAiM6+9FjghLs
g21aazFdGOu8ajGSWv0LBdhroGkkJ0RUh+V7lnZFwH8j03rc1VuawH/Iz7BIO+bk46MmuSL9vguo
GOgNr7nr4985ogzeOAMteU7PdxyW+13X+HlR02wP8TnqnRCe28eR8/4ybOOv/MYxLwtR+RZ6LGwN
RZBTnhLLLbvk3ZlH2n+3AVJMXuc4bYU+WwK6vxEn+zSpndvvmmsmg5/zyPh5/hUfDqOmHPPWdOqj
Hb3Y3p5p31iVqNobbFb2A+P7HmF1iFqemvQ3sce9lb+m/kc9ahNzOHBahjcGiv1zKMgrVuSMV44/
8McOhUsUMjeA18AJFaSQT6mbUYN7w9722axeOobrLUIHCRcvBLqSV8QHbgoEmLNncHEbZGB0qcE1
8XVjjd/V5nKGk4MBeB7fx5vN+DtITm4zXS/6Dj371/Z5Y7pYPWYF7jvGS0Rwol8I0rfjMRGXH4X9
1on4qThVoqnDAF1n7UwjjSnmmYRfp88XW96DEc5USS6jTL06P0d/yX/6hkAr/Irng+8oKwuylYrl
Lb0dw2tJgmWF4J4YeTKFyOTCr1a/0WTMGw6R7DcmIwpwN3+c4NR5k6F2wgGKL2/yJElzUYWCcEy2
fsA0fsoeBOhvW4FduuMSvYYQO7uocLYlaNrMsF5hw641X7fRmT62zqoGo7mJJiemhGKu1VldnSZb
ZCc0yJZyKSvOmU6sfyiMdohfdtbnjZvHGl6yMebp6DB7w5/yRK3O1+Jt50WI68lcLvwhnPAG5nXv
8ITeFhDMflC2j17jfnLqw35SgMAI5rHYyyH/sMmXB3wT0jcD/g8lHgEyGdXaA33kvbxFdkDFuEHT
S1VnUH0haUWYiiCm1/ND9BA+gogmUFOPdrSHrDD2iVi9R4PW+elXuOhr1v5vM7B933Z4+GfbZlDF
QL9DndPbUz1TBIMnOFwPM9POSngs802jK2vfp3X3Xh01jzSUXIur1btTpJtalCBG0RitWOSOf3Mw
hvX/iDqv7dTVZQk/EWOQQbfKEpIAkblhGLDJOfP0+ytpzXOWJl42xgSF/rurq6q7Lb0TcrAtFSyn
NnyMLuomf2gwd8Q2mOQ8s6tdf036TebY64VO0rN64czhCr+ycq8WZa/Hb9TLxBzBx+abpIfUEyie
pZ/k0++FodWz6N/ed2YVJnXZ3c8ivsctx+jgdIWIhsyIfGqbf9iYFmi3FbdYu5nv49u+Pa50+OCt
OLZb4xajIMf6lnOwnZ4SlTKxhFArn/1RMGOGADM9pmy1Yy6hm8mFxSMlw+JGacAgkwfr5LnXmJ+m
VVwPjnZhxHmgqWEp5OKYWnoV6fxxqTTIJ3G1W9BqzNx0Ky2NGyvSfzu7UzjrDDe/MTg8GybaIGc8
I/byXC7itht4gY36CztIn1Pl4WnYhd6P+8uPcbvPjZeYc8HOmVu9JtdTENGIyxf6YYZrEQzK1pxr
tGSzVgcmMaIdM3ScIMLnc5lZw5nm2rre+Y+f9TF5EGMy+U1AFNEO4E/cdgA/gl/yFOyGuTRqU3eu
hxOVSIzdtham2B3H7bau/WAatKean8leZrYyUeAOZZdskiQODxgIs+4G2yFhYT4npZBPrfPLmr1k
2V8RRzP8kzDcldM19b7b+/M5H0hCQ0qV8CdJrqbjOBZrStH0k5+CGGGcJiFNF0qXJHT8bIgU8pc/
TjSfBPaPFwsBpjmXQl601wVL4Teck39kG8hkyHj5yjUD+trr7txe+MdLArvoDzkBQ87Dq8lLhJYv
Phl5huUT2KljZViz4vW3qmj5kAlDrMPekXaW1sM99+9o1Gao32jbFYIx2NANmhYmH5/Kxnu0YG3Z
zbRWoOhdcR2/AA5xTU74cFTD4PfwtdtPIIgN9Tp8qXCrmsxXE0ppnBBClipKNGBjQcv8KIj+aO1h
tcMKw+I7hz6B9O31b4myl+LhZfKE7lq9PvNvBSxya8FJDGbJZY6SIJmlT/oTLHXDRrvu/YKPtxtz
FEq9tbgREE/B8grpe+7dWwXMEyaFBE3pdBXCHYlRVQ7kpYtq1mz3F2t7h9kOHXariNGdRKgsV8L3
BL9j02RwAm+cyvyDfrhi3/A/wpSnd4mxMqQz6l/is3tjXucDt1MfL9oO6Yl34UUou0eX8Na9dKUO
qeEpZ1AV17sfauVNsu/L9Ee0HpF5tP5gjsilccTWbCcmj4YKMyv4hme4jHjmc6FhnPSSXnKVcsan
MQMQXM5rLki3PN0/zMZgo9i/tfsbB4I1/4JDiIk44VwCfH7FD+6Fl8t+dk0T8jUFI9Rq7mR8k3ra
LE/c9Pg+fYi+Ru/Jxzx/vn7FDrLuhMteivus2pgYecGFx5e41lhutJi6Aa/f515maM3bPFLBIeBb
ni97ed4F+VCjI1ab4N4X9Qt5L52IMn2l7/K7PC6K09WfBIW5zeLRe1Cw++tOVUX1eXnwqqU2yYfy
ECVRpE8Ps3vDRfAVQa+k3wwIkOHxZu9gc97nTR/BA1wJgFLgCBUrKXiSzXzsI0606hxcsllMh0D2
1znbS3ZTG2jNVXwAimyG98HTQSZQGtfXRN3BbDYwck5VOqZqSzO+rnePV7QHMuweBL+1A9pCSOKf
PUbLk7NXW5ULYziRqFGUntzaAGcUZkdWfSx+EGmdeTBXJFPp9SfSZAg9eGQ87yfcRPl0GHx2EHb6
dpRT9RDnr3UHJBl13CqVJlqI87bTDAvjC94f2lYtbQycXbX2k4b7xGSqOCwOlYuViKiSaCiMC00X
ZP8BOJDwAU7dn1CdMoIGAVMvRA7X/7qAksLl1EdxlRU482Yfr0G5Q9kLbqpEXNYygkazUEoMo+Yl
wGouHH5fiYa+Mp+P2ogINsDRCODlR5xDIqkUDLeexgrmy+5Ax+7rgKBylE+UUKV4799TuXfV2HKM
KPeCkies7rlgwlu06xB7O3lX8CzLZQ6h7DmKMBTOFomHRrdKeym+pyw4wckEIrqHBE4p2aKA6iEf
90pvq+C+J6Jui9Qy44OLvo/kkJ503i9RT1pHkCF+FBPET5cIB5/3Bqv3H0H3DtCi0Yagfe6Xqlws
8af7BUy7/El6UIBEW/1PFKdemzERnUbiQG1b7zTaemjuiLm6Sd60/SWaMk92xW4+Zi1Wwc/4N9Gp
Enwtw+UH/bFk8BMOhMci98F9PYdfQTVZZWQbjNUTewRF5yA80NA9wYUoR/WnWYwqP4cJpIifxlDt
/7orBYpO2/w813mNduceI+JpX1eWeAuc5dwZ5/NQtSIgWdRKMkvVwTgCkamFqHahuMM0QKJG22A7
DS/DCk2Vfb+wkNWRMS6MnwfrwHj7SlTJPMgqkKKI55D8RPWTbEHUILo2eEzsnLw/IytaZm2xwOfk
NgqOuaKZ+gXwttREzTZcKTj1WeDgi+Rz6TO+pmPQCteFIqclnCmeDIwqbcx7II2HWrJixjXwJ+Ae
oIjokpySUtn8DI3x58vIXmpr+Ey5+4Q4XMj/sB8WzVHsQ4OgotCCgjujot7VWuKNnMLMfs2r+G/m
3BIXoYMR+1kZ1nxtYIlTzEaGCZ6VM1IRtFAEgawp4vIHV6rYEOL3me7ghUb5Bt8rtQkhceftQsl7
GuAron4d8EESuvQIJef8cCzoTdqzwbctbZrcZekdcbVKl6Quw5GTcOvpGc6c/GIbCc0W3yiTyyFY
Uy9T4jGJf1tXd9gSpn0HKZBxrQK9IO/S5AMs8nVEulzDlC4s0TSWet/2bFrDWPc5rixK42PnjffG
yi+1jQjxdGc/qABoIcRC/CJ7oFtcYdHWQinx2Wz4DipR6cnK3XDnbQ0AwkhmIFPS44hqyqHU0f+O
UCN/OZdY9MTazRxphKhnSDm7mKWKTEJM8QppotAj+RdrfVvRXsI5T/o3bXok7u3cFDjFxSVgQhXm
D1wxfIW358OgigxsfDizrqTjCqKY0GaKtDfJp+KN9EuKL01ivHaqhhR08ykqkP3PXKQ0TSAS238A
saqzKBG1H4ci6//X5lpTynxpu6KdZIhF705QX6htuvm5M+GLs553hhwmRKHfRh3PTOkbmsmo2MWN
c3pefJAA4Roxb/TOyPxqbvEHInxSgz+fXiev5ABzsjAvw1SYHqar6eu3BlpYGT3XJnNTIKndpvTn
9lSpz+j05lSsAd5cO8WfOuPfsubc4ROfweQmG2hknTN8rA3Y9JVNBBMxnNUT1v55ojc7OaWekoFc
HpOrVAR0SMZJRuo30y2QJ2yRvk48naR6jNpjUvLlaj6JB3TLxQMSoz0clKWOhqDNPKm2cP+FDiN2
adFZn81nX9PQPo7EXLtUor8K+ZoOpZrVeTtGrZl87dPVIbpDbtCZH7ZCVE538zoDQXQlEdEe5gc9
x+pParN/coZ/SkStLoWFfLeUCMosW6dcdv5xmcsrh5QMt6R9GyLjfPe2NG1whbuvmj9ysNHUmQ2m
OnqQWD/qFawGhlOav5AuxzXoaPNz+xBumUiBZxSPwBZu2xPz+qSBi7CQIXyL7PBvHlaNVgwDBvbD
TcA0P43Xfo3lcSorRrmX3May75MnN9zlvkj8mkAi9BebRJZs0EmKHpIiX/3kdyz94ZEqWfayWojz
GZZnLBVHC97d/xmxM8wDj5yak9H5nRLqsQeeFzeGA+ODIS803NCeGlrPQKQFrpDjl1vJPDJWiMwc
kcfqsGxlJ7nLLmkNK5jZB671AkzvfFO8ZV4D7x1e/wxTFnFvkY2hRgwbDYvO5hGu4WZZ+8HgEDC/
TGaQ+ysqjZAr78t+MjPlns3vfDHN+ZrZVOZPg/WR34yKeMOXQXvOo9UvqNBk81uAcsCwPvjnYiLk
fARoxJp9tgozR+bR3r2f7S8TiQaYFMVXJpK+fnd+DRcftzwomZeV+WE+nrO7mU2GhBE92AnIPOTz
UAxFZwNJ4CYGl7gQYkEI3aYV7M43YHPy5RQtfbHArliSia+HXb9YLqI/5EMFFQeJlzaMUznI4SP4
bsJyzcZmZ/SzbIWhiaNmYM4mK9mbVj7HTveIWfaMyEGVK8nJSVeY9L26phXjdC3qimZmfdMR70hA
DeuAop4IAECirFiblHV0bW1L5rrOjHnzsbMfaN79LbqmkF9RpiXvXvMEcr8Hth1U5rXRZXrsfXE8
hqN9vlmZo9mM6Z4Y6qEIrHXly6Mz6ubKjdWwzi2JHI4tyIRstUQ8kAZqxwu/1UQL0bk5e0ofrjVc
WntbtzSSXVXOpJf/I3a4GPVvujDs/AecbLkE3AMtGan6bziUZJ5cFV/5gbID3TYtOf1qPvAV1u3t
5/bTGFf/vqQiG7Os/287R4xpO5v02Ndtz1el39LwsKvlO6gaUf51G+DCmY1GIH+rsiAUV0XcQaSM
2aFXc+OGtRq+YNzwfNpROnHhY2W5br9bh1imXHIjlicWCxp2S7J6x/mdN1x2MB/Yms+gOcwPsE4D
KTi+JWvL32AVh+c+Eg9roc6tRvOeTXJFF7sAlUSwJXwGfeGy+wqa7tuTKYM25YqSwst2QnxaUUml
jnt2ZX716X/6t86tc02v6aVTxrUXlhvMrKp1qlqPp8m/G6PMmcH0MU9P8xKtE2yWokY848Kb9auT
+uQwkD0xRv9rs3E3byCV3/lqqpFX9/kuE5JuyBXzjQlnhAIUom2DZ6nh0/Np49eTCKPVJtGrBBoy
BxzVvNE9LHfkCVXslHAyvjD242GrG1x21ZmmJClTAJy7YnVA8nDEG3k7RXfXz3kkhldmgm+ZakZd
07IsjbXXNOtTo1C+BBc9oOqe07pbGcKghT3b5FM2mW4hUUrZFXW4xqbRLZmLLnLZM8GyCjmDvrqF
eHW+/90PHq0mSj2okpqX9qH8WLnwguaUDh21rJTJ7WiLkEsgYBRrh26G16PHS+YvOm1PFBKRwY7d
A19P7ROkTWWAyv9UK1C+GVQcmA+Qp2h7QD06Ir0Xp6wCVbIQ1QCI1AOnFQb1JDsn9IFZJXBzfgXm
m8mHrA8YE2HQt/UL3hM+9J0V5srs0EAC45QpRUDQwNqc88EpPbd+wKN/QaSlGRLqMMf5GITaayRm
4PELM+0UeDSZHVSuX54E6dPbXKTeN6liyGSw6Jl5xu0x1xwr4sXGa3Kx8wcF3OXbhEiMvO4YeWGc
wnBzBo0BTM5xn2Lo6t70aeAaFqb0v6ns3w2L/Y7Q52l5ggYKdD/TlTl6mlycyKPRrLO64bCF6Nka
0Tcg4Hqm97Z0vUQvxHX6xG/WnM24bKOKAywfTfy/FWUsFAUPcCzbfb0fGlwm1/oho6rh4fyYpMZ3
vqX0YqwfRYeD1QtEcsNbYSluv/bWDlyDVBpt0t8bM4xFZW9+SOiG+5L/Ptizxcu+Reefl71Nrj9F
DC0mSRn9JJuJv7WDWcqTXQDF5xvmnfFauOrM2jw/SjykUZkfiE7nNRMwr2lleOvcu1d0AMesQN+D
Rq7NHmkFhmfUZAyynNSYa1PhCiswUr5GmC5bLc0BKGqQAwiOlgyxGrSKxeD98fS4LBP2CoDfDbNr
2TGHWW5j86xjNAY4opczHdNKBvt50vqJoQ1o3QMlQ+dKuqbU7RxgZjYkhlqxlqEiz78um0C+N34p
KuIW+pV9I7HHhiAz7eJz31xSk87ot2GlkemYXsf0AkzLxFvBuUy1Wj71yOA7HV/KRT4mExx+YA2k
iwUxkd80rMVoMbo6rCsOXrlaZeXwurE4gbnWi+7DHkVO8rYwuDYnpuUwey3iP9MamVHqRRYSMzOI
XNNJCABVvM/4cU61GAwqVzPioNcxRKOx0y8ke7e/thPeasBVgcMamF6ba4QpzbRx3NRkXCAdenDv
1Es5jRuWZ/b5ZOmePzc5nfm4Gw9LNpm8WZyzHk9C94uHRAsez0c3odXyckjwtEIuOBj9fltAYtA3
xwDt6PpWoVINcP4+KkAWbwaro2TPGhXTKVPvs39PO345Y7hH9xx4z3D3u42KTMgfenGwu5gyFUyD
r1RBkFGy7U2vHxNBZ5Uol7jbdIEisgbgKFT15PeqHZRVK9OXqwe9IrPuDEV4UHZ+BWPUmSRmtEpP
8o41tDoKqJcli49zILvCr4uMRlr03CVk96M64ZOV1tKJkWdYQYVkrYIvMTkJX+JTCOorI8gsd1L6
nRsToHqk6BG0qdNOFIMKpfsUShjkTFTxp9Z3WQlkUSzae853f3Nu94i6OH8QZ+U/kJUys8E62JIh
UHC/6CYIlhGMJp7Rir/eIgxerqMqlHgI8CwumBe9qC+VDl7RZgoqhNwoM0ayq7G+fqFNyC2n7Ah9
FgkXP02bphRENS6nC2mYUsl3xs9F60Bilqnz2dfYWUCYmPoswA3ZDpvTG09QgsI2hgJujptQO3np
iskRyli8qDDWHk+N9Zw43R4mcgnKMKfC4dlavZdZiIbDrk01C2Gz1RqLOmcjfB2/nCnXOyU8OPiG
MJnLrgBQODVXphSu2AH7SkSadCjR8BHrt+wev8rJLeS689tfzL8QQLDfJFaTLsV9qHLmaMNVEtwG
q6xov6OAoIsEh5d1oMTHkfqWLhEtpDZkJFFJYZMIY87PnylNuHHMWXxI1KKefuDZ8T7VylbTmw6X
ek80qFze/hSgvk2Q4puvHbfn9JlpYIGNz/usXCkNKlD1DW+PqfM8P29MXbr5vM+TxdOVSUQzzP5c
Cowy5292oIQzQNrgxpwHO+YVFEYN/rhNr1Rvk6nvQsVprtEipOfFZQkBpmCmer+BmxJpIVhdORGU
metavNtcJ28wH0I+l5LGQ0iPl/PM1LM4ozwozI8YOAtjOveEM21dqcdhCeGpoQya6S8tmthob7X8
UYeGlBTuYTCzNelAagUuDpZbuYgwt4nFTNFzxyKq1ZMI17A6+r/mP2manLTjzbY0x9pYLa2FRNx3
k8fzMCf1vIUXbSyiEt6QicNBDcRECvopwY9RUwp6OlE4MQIP8TBOw78kCJSDnDw7y+PjdT52GgS/
nCQ8iPs6evsLVv0FBigef6sU9zeP9FABGJvikSOwwqedBS+ND72jUJkSHCNzklijyPNGjAAaRQnt
P0dS+CQJ/8v0WFepkD9kcSRBCRPwGC7C4yajCJ/M6GBVF4Y9mXzcyPIm5ijq/LIMOGf18ULagAyT
9C3L6kVHUgzuRoHM80ejCfUcC8HWrsThyJjCgIzQKnc2sGa6TIKLzk4a/PIe2Tt0XPqAkXRFdUoQ
4dXf/302zJ8ye+xppV5Hh+Xov9G5M1aNj4IKnINCEkOuywHoeB2Wi9GI98CvWCE5AlrIOvxjaaMy
ZgVzPK0cAVkQ65PegOO1uWwRzwKYCbPYsGpt7fmBhhELiIoXjan577LG1ozMj2XNYh4aM0ekg9Zk
opWJxruzGSghFF1fACqAAcdoEc2CY/8DhImIhR6QqkyWkitAvf+wxgLUhph/UHYOoSwNW9yBSdHF
h28DwobjlodLyHLIDCe6SjSQIMnghoRhyZBlQvQB2AgPq9KDrEVsfFmnIVkG/qrmUEH1QRjDIkCO
EBLcSH3DeAUwSmwYCJgtLTyQabQCwZccbxVfhfJ/wiPD18Q8V2PlHIhxS0sPiRDQtgZ+yIb2RIiT
C/fbX/NzPtAjuz9TNTx9uejohC4QqNS9yQKVBoMVgZ6aTgVCIiscnONs0hvGfaFYufnVLaZlObup
d1TFtrcGFEXkZakW1fhLYsSoZ8pJwmK+bLJwisy//FODWhUEeZ7aOXQeMo6oeKK0dQi49G0l5BKJ
W7VFPrkZvJ97dJ9q/0wTDHB3cSSXE3v49FftPscaUqOFXJFIwU6EQWEc12wtV8GhPpNYszBosXgR
Z5tn7Yk2zkR1oaJiUoGB/5c73EgGQpZJ1hj9dSHSUUaJy/EWTFhg6gVvQcek2ZXL2bF/wn9vg8y6
+lOJJBuG0tRipdc0LcyEpQk54Vel/+97OVqiID7P5SCX5Ngpkl9+HLiZbVk2YFgCAAAjOxVerznR
EpUUUnlv4PXO11kgXAiEgSMKwgeaB/gHdIAamNJfoPK2L8hSK4HBcRbiDz7rbNJt/wIHe4tVtpxE
1jT7xGSUbHBvH1D/X6jvt20mu7KyaKoPT/6mY40BCOylvA2hUY2vxQHyf7IFRaE0VRGPaceu00Dq
VCRg4ZD+dtbpNtn0peO8yP6P7hvCq82TASqn6IX7920sq1qZPK287UgCbbxm8cYXOKgK92E3wKkZ
KsGI6wxLPPNLXpqgY9AzMr3mssZRyxaDJ7GVuQhnJmxpVIhc4A+YugI1qtZVBfUk+tGPtb9hrWuI
6DLfbW2ulgfDyWrO6wU+solRhKca/3FH04KFkLWnGqIRxnSNv8XJK6Fb3wYrpll2akgryqgBGUxB
M6My4QzizIvp3SDkfNEZKfiYL8q7chZLp4NovS8ZEtoR6IMo1Bj/Dt+Py+gcqJi5MvfgzhSyJ/xr
A6TbgHYqIWZNqWPM5B2OBMf8hJyogH/w3S9OdjSvKngbLb+YtHXe2JmwuOYDgwzu3sJYmIFvPOdS
JgnleAPPKSjII4In0UhwhuNcnQ2sBlWZE2dyTc7JAetwowt7mp026ixeLpM8ORpPx4gr3U0kq3AM
4nFsbzBIccNIjvdItyu8NHYixuAzO30DVWriSdZWUgAqzSFLiAQh8SH9thx6lnG/NsHTQqEq0YcG
QkVyjbzZZ51/6UzSwSR3JUTk49wNAQq0DRQ1UHec6bZzMePCmAWQXEKBtvoG7C+O9L/SgJBOXOZC
0+Wl6HnuS9aqvri2kguxiIyH4hCYnqE7YTlGTIYyUVe6siaFcBUEgh3Lnrq7w1a3QZA3Onxwp9Sh
sQAJB8HjHww2gR2pOpVSVckHijfW3sd573QDJ4jeNCoDdVTVU9WmWJfJAFiB1GGDr63eMQSHOCfY
5wW+HnSZs1/EJ2bf6Of8D+l1ZBhK/nQZMW7ZhfGiNama0kHrDKHixvVkBpprsVrtrSFnL+14rYVq
C6nX9spcx7QAKajmCwAdF2fOaA6SfINymTSQwkl1wFy0QWpH7Ay+sGhI44gYmkIr+4OdI5sJ4OST
xReyiHa/YS61kirW6imYWIaFOGroTFaszDLvbB14hLgLV5t1WCarAn61ym7lxUU1Bn9wuKzZrMS0
tIaa5TxGFGNlizFFAcSOB75HNC+iZReNTUupLncPu3Tk9XERIHI3S7AygCXfMNiXowtRpnXnI05Z
VmScRGJeyg6+xkprnRvDn5mv7WmWhrenrOCs2rJrtGiP80+CV0woYS9QWtHk5yutbNmacvR5pEzW
6qxiotRTokLLKH7MLQFZgbkMVxFvE9wWmGPgKDpoqW2GX1trvUK74oM4Rsh7kXFLtF1pnbpECvTe
Z8J8lU0zfW6ZK6LweSVLN5btb1SyjUykraRKaTmNIEwqlHRjdUPEyNYV3O5aMtZR6rzKyKjyy9Ht
Pteq888VRAsYtQ/gCbkh5ROaEpYp+ui6PTwB3BIf5/MS1Su4jR9uFfPo9mX8ZLLvzVYvRB0Roiug
08v9LDbYSD3g1zamQt/VqDEGn/an/W+0Sj0qfbEKvLkbCgFlmeSZ6gM9qeKASlj8f9/p0/q0qzz5
k8hvxGo2lR8mfQx1L0YFZjaP6FgBUYyqWTMDU/PgVzkin6C1Qs+pYSaa3aRurwwDr3M0nBZ6TooR
UvmMncs0dF9p/W9nQZKbZb1KcQmh+XAYORXs5EiVOQoKD9ZMKt7+9Og/WCpIRq880cGrT1iBrHpH
Sauay2/2vhD79BcKcIYzCpbJqiOuoU2oi0rduxKzCtRhpqYB3M99ECLzNJY3EU0asEjtwZn7hEiD
mZWmwp/9zwTbLpEISAB1U2Nbn/IN6XPb1kQD3TRDFF+TQ/fcO3Rr8xKDb29eo9Xw6So1aOfce9fe
A6KBjFaUdtBGpJjg6hZ9ghoQf11ymWEeZokY5B0ye9Vv8WThpHh4zYd9mUKKAweR6YDmBW66mhkI
Pe7CXtCmJpO6Ls+VnPGXt0nh5za5TTT9qBycSDr669F6VO7r20Crv0pBjeJUAZhNtGbCn9hYYPGd
3501zt4rYJ8Rgflw6tIm48rgfOK9i3+mZv18CnF8PJQWVEFGkQdWIWFILXnFPWW5AmdU/ucLtC6k
O21smACahKiG6xu/vbX5nmdepZk/qbBpmVFRqxuujpvACc3V0rFWJfP7z86yzmkg5BaCYdxkxjOz
UPheV/EKcYr+8AjEQWmcZWMVJszCYmphPcS/L6b3ZAaGQ47Y32TpJkTbv5ph7n5Ejinh/Unqwb8v
XHmhAGfrgFnItlvYdvLsW6uTtL6SQ+TLrYbyyuiVlvlk5lQoeohh8Swpnh0ND250MEFtTB6j7WA7
qDbI7LXoKvQSL2EM+EbvMn9lHDBBB3l7SrmuIFfcwh9hIzKidZxLVMV+QoUBD0kscTkKyFvAIANA
sIwfMqJkmhSyxMHTgcVVVCB6/JmFYZ1ef6NfTLViqsISBUWqWn09STSD4gaCH3q9o1WEQE7U5WPq
97n2Y81aMd2hJaT4OA/Ont+jDQGoLoraC+d98eq20yL81s9I8lntJP0tLZBsIJ+8JlburWiKoyS9
mVSnMtbU6s9e5YUkqZV2ugxF6ovHhNozGprG0KCd2lO36M196nhrKJ9ceum5kElgyABBQbWHTHRV
elCAIJTWCoLZFSM6yx4Wmi+STtJOZhQzeFu7tdKRP3oNf/QZ01GzW4oalYnPTWixsl+QAQPoH4Kq
tsRjOtV1wp9hRWiRugC77SNlBVdQuWzoKsd3793muHMiOTtgXXHzYdXyjRIeccty70JVSMWuMie9
WdEfBK1Kmi5ePXkMZ4nemJQ4jFvjJ+Gr8NzwO1Dy/AjL0xyEFaQlntW/MS2yUdJFI8gOPGDen4tF
I2sSabWFTqmMzl8xt5BqYLYB+OgvlT5pU0VJ6YnTkdQvqg1XkOEejDDJmTHZmp7h/yoLpRUe/us5
fzLE7IFPsJIS7alyLGv33MNFpsVS3r6cdUenuriAshvY+MLT1GRXES2ADFKuOhNKQ9V4EJ0E54ts
Fs0XLo22Nf34bwCIlo8LrNjvfsm+ZSVhFYqvIhgZFcs4N20qFxRl3/1dS5XltAjUiH4ZZrKsIvP3
s3qwchYMpmkAvcVadmSrq1VAESZP0hRliOs8v6zRFby1Acf4+ixSueWMmAOGHCcsOZp/+gBS/67x
WhNIoKJT5jANU2jwODdmE7L+30nAJd3THAf6h/86hydX/MBHQCsTH5bcHFJWSnkPuIqPkkiBokrK
rL8sc3Qu1MKEv88dL1p3DxJh7zo4D4540m8xJJMtmQJEHiQQk3GgHhztXi8BUQMYIyPgXz5RtmlW
QvVPDa9J07HsPqIJ2syfnx8Y+AlM07v1TqrROTzBbhRzNN80N7P8X7K3wRNDl3gIpT5JJA3VuESp
k0HxIINIhJwLxLOxx39LISNdqP5EGll5469ENb2yjCFMVTrfuHaLhnpN3nVoqK++tJ/P9N6VqZRa
rIrcmx4UTIytrgM1aRXvFFywCXA+sDvVXcWhup5eRjtM0SZXUL9JbZI79q9A7oi3LyKa4qBorfIn
Obl3fK62+Khj6kSL4Y6imnStaX6RPQI+lSzuqcshat5ksCcq2d3itXwtH0tjWPmp/Hzw8VweJpfl
GvjuZzepDHeT1UST0m5sdB1DmLtnM8HlUxPaLoEG7pI64R6AlluKbtKoBgdBu+1Mee+gUsio2egb
kBdjD5ddwIr9oibqqyrCfB8SXDka2hOI/12VVFJWs2qwN8SDFfNV7C+VALp+BXbpJ7HBdJ9WD4lo
/2hD9z4cDNEN1ZnPOco5Ffxqfn8+kbjgZfc5pJ1Ki+W/bjelmJYtYU56Y3lPtivMq/vy/9Sk0fcZ
rRLcgAUVuSavpHqBl6NuVFWb2xwIVplJZAwFdwtxod6utzVDukhBLlK5trfzoNv3HJ76ZXeP+L3J
jCjrW29t+tuvxT+cFmjL8g/jhRolJ1MBYcRsGCzoOMjiE7wo0LX7TB80MZonaclmG5x6e6y8dFLB
BWAzJoWOL9HV2ux2G+CfO7NOTTc/zGEAwsH8LouwAa+L2WB8Z8QOzafdcDc0eu/xYfh2mSvjKhyz
XIxw/gV704kvajoNHGUKFVSIjL5l7daIzSJNMK/EdJpHNpft4XRVm0GpXJk1d5den0xj9+ofBsOr
MpIbSp3DB4mxMm4AtghyabQzg44PBZ9E6q1hM4tJxCId8JaeDWPgQAUhEWp5QIGe+xepR4biRTR9
AZUqjP+Voc2YUwXK9ZMYosWsmNBqFO+VrTlAmMr9erFtoGai7mXHaHaNNvlWq+IVq+nhlBlGmvu4
yBfhicUX7uzM/IMcBeMe+LLq7Ua6iCtOmUvyERghPsVGWHe1KUzerd3iLh2B+0AlvvVrVjUqE5Vk
F3cJUJxzVNX1o3NI5a+zWq+rZIGVq33DA1h8UqVl+Xr/dLWeFb2L02IRhPr84Vd0/1SV87/h+O4i
9azQb8OJQskVR1AL6cNfDzi50RnJYNrnNA7574f5dFi7XQiwYgdO+E/XO42NEhoehO4QXvT+VCrv
3Or8KkNu5E1/R++P059MTT/2GHsQhrJAYSOoXnFOunuKkJAGnrEStzXSqUSNBKowbdAqIpopdDkm
kEYmiO4nCvTOEdVuYsQgkM3Fuu5i6+VpTzL4cX5hdjJjO67VXqOakALu4C5in20iec5dcaCpZCiN
8BouEtaDPC41zftQFgBNzhXepKQjyiz3eFvt5gjSUZdIvJ4gpPdlhl4LqqBGiMfIxy7zarpmlvOM
FBKnF8LvljNeM2KYWMVpI6V1LeBycA3/jNxh8W1/O++2fOY4MciX9iSYa/wjyIul9ohXvVmyIQJu
w1Lc9GXNc0fBnM0QYUVgpUDRvLOPeLvIEiWHnAS2C2BXaqp7MJLhjTwH+Db5VSjSrLDykdJWxTNR
627Z3jIp4hUU+19eBkbW6IEobO+Xo2fy6Be8W7+KtAWbxLjWObVAQ7kWsZdqgdZ3qx5W8R8iq5T8
q4Tmbr82bkJSL8aPZOdvWp+Yma3Ylp1CkdnFac28eeByMbttY65Ibm62gY0mnNCSvQ9Kd++Gc1fV
ueJx+321yqh7MN8EC4gYwytBwMvZJE841WJVa1MGprTqHSAtf0cVaIN9iNcVpkHeJ9iyTWZfs0pi
1XAbfdwqu0cpqhnzUOPwblvbwY15b8gQkKHFm9GsK0hQ24G6UIIB9RzEqxZ1HQsGQksD6QCbEj3d
9FA9QE0fNJLT+bGjN6WPqXROA1HyPsDHmQGIqcObG7mIwjB+ESmpTpU3gqM10UuT+tKXfQLCUbTq
yY8BD+CZ6Ro/UkRhzAMC86EhwhymrOGjJFP7teFr/74SUk6cQCQSU9amJo4yPbRuEBSVX/6rkVWQ
53Wo+pt0PIUcj7LrGiqQO5ks1JjdxBrrLCAjRxJylrxIiFTWHETeSN4pAjfSc+fIoZ77qyy1j9EO
GjQhUpBfM469SmQ9n15VgABtSqsD+SrP/6VPfg2wQJS2TmCjWM15q0WgsqgVu9/dQN/zVnp6YiCb
p0krtjN6W3RFwWwWCwE5PPngPf8yVuNXdXpKIixs4EJOzM7e23NkqILNruxb3PVAQ4wWclQsMcAB
H/HGodMDAdu7YQVwnO8f8lhpia8LLgqWBLTWumLPgGHxsOuP3b8r8+O6O9Zn1k9mSBb3bpXdA5aN
bQA+CuN1jEe6iezDAGNvJEVShqCM1gnNSnEicC7nGSIkZ1O/hCTNWidf64LbtLh96ntASFvQ2WV/
Icf+oqUTYqfDX+U0wOeHmuMOf/2AKbLwGhFwMwsLSqkmRaSlE1iWzxpSwbmn83s8vLIu4NjPYkaX
FL814SQq0nGsRb/BOgrIKmGSqlTqU8QEOagrvxgBqqC18gyUDnbZ60H1oy+4lkUg0Dm2O8s/PaFc
8ukSchPYQM5n0qbOt0t7gEuPFLW6kabpUWuPNqyqN/X3NMJHTyJ0u57KbJ/CT4lYVsv3SMJkxbEN
Tz0J56QR03bHzi5H4vWie15yCby8bFAqlragtoW+KnngjV+tCw27nih9oy8Zc+Pz0zEe0z2QR/uH
NqTQFVWj+ipmzO2H1htubkypIFgwqZqoJDaFQHTRKLRO1/qSxlSR3FToMNJ6hNazJvHU0CLakAjf
tG5Cjwe3YallT5E10a/ABIUlubUPyuF3cfs7DU9/6owS/EgzNonyL8BsHMVW5Ch3MBgUpAjUqniL
YJC0fJwofivU4i924IPoJJsP4HSVuq1hvh9rgbJalfjsHZq3yyWZGylBA98PNUbyTb0BnVnoAcNi
kYiDITheHtXBNWhhH6YlG3dDPlktgy7UWBaQpmt+ZtOhlyTewSwhIwKRutFJUzvCqjs4EGr1w2Vu
SxNjN/9OSpMiM/9wJYTFJGDCCD5Yzp7Jj47UFZv94Ah3+8rpXaXKr5oN+zaDd1d8cq4w6nF+xa+O
b+v4fAmPe4U82/EX57c1S0dpUfuvqYJLBx5pAp8krCwzouwaF1vl1jXOmFeUGRL3Z5gOick1u10Z
qmpWx1eycDh8e4Yhn3/OWMXYJ8atP4hdtb3pHfqGd66bF1gcKwbSKV9xoIuav06viWnSfYjl1dXk
X41BaruOtU+P6deRGFFU4TKp4S1Y4mBMvceb2WpIH2NEmObp+1079PmvNwktKCU9/5+8Mc/KSMwm
d1qrBwKFBjaIK6MiVbmMDFHPfIZ/yRkic+FkSn3W6m3oE66oeh5B1f35Oj8/1Mf8QhfmHxKj5bCL
dQGBQ6Fjlyh85CpbQUtQuuwYr4Kub4VYF7Swk1JemhMgGtCI/v9amZ6YB6+xBVoB5e+nB+GAklEj
phBAJf1pZH0ZEFk4CGqUaMtHK+3hgS8aY5ZQbgJXGIrBCCldlfrTMd2hltyDZPgrBOwwYuSColer
0smT2mZKPILlzEU2+CnaSl4ZTUt55UxUts6o5hPy3EcbmxxY7HKK4ZIEWSQuheEe3I7fXs2Qiaiz
pg8k2MRfkppjTdpyhWay+I7r3mXY9P6RpxQNhKn8i7ko3xi/uQ2wslHarus3j7gSfx7H4qpssQdT
DD4Dq+mCGtLbI14tl4qWMi8LwSyKYAHwzMUP3vEmBYCerQGTCCZQiXIl4dNSx6W42AWSyCCUcVVh
Fl1O4KHqSzmXSeZccZiiztMh/yeJPwASaNP3kHm5tKX/zOPnxsbum0KKnddTIlq2q+53WEUEXcAd
sRYamKMdgkooXUze1xfrldG3tloTzJfI4ChB3qcYqR2UKhbkX0YcpGr6VOls8BVbVvU49FUwjqAW
gS3iiys/J0mHkQB+o2vl7T09XMgwpjvaFcO6f83DpBxBXVjDufyoNK72n5g6yyBJF2h6Gu9Qwk3v
UJy0k/Lcgx4QXaIDXXT1C5QXII/I4De1v2gjrNtKTGgaWbzVTmfkjRwgpB/GrWFAXoKnDzXeayaN
AECdxH9DB7bpFFOuYJ/JgeCTRvSA8TjAmgi/pWQPiKXpN2unFNcsSgQQno1btgvhPZEv2K5Tdbek
an2izSNzhMI6eEXJxZJ5sl7QzcGS3GoKiBM/vdfcYHl7sT7vPfkjV1vCs1+4mheCJrM4jcx4vphU
p80Y/2GdeFfNxD0vZj/HsdzAKsTQrafZOwVcjq6I1Wq8v2U1u8TqiF0pL4FbXhgG4X3cKQQXwGFm
ow3ACUaNAF+qCoH7OVnNr8ykiA4YQiZGf4995XlwH+BR1NsOaFXXq96TRJ3IUDEPGIqtzKMxPMyr
VP9LvlRTEJM3DPmb9YGW3aBCL8fvjmrtqHGmE99M3qhQj6x7oACa7rP7W7MLx6t0djUfwwbwkC8K
laSEqGSdemZdf5wUB8/etT0bNubbXrNzxxX7NqB53SvRwfoGd6a2b5FaYeuGiefikuIGwgnRqw6B
YllLGUT5bRda+wi8e1FnjOS+f/nRuAV4BeNCb4NyB8/W9Bpckl3rBsfh2NmlR3Q9TNHeQBbCMaJo
VqJjh7rG3ZE1Fh1SROLXN2KgA/Zaa0jEV0aSM0C+94rxYWs9kg3KfLgSyuUh74hBscHurgb15wOH
HY4m0nB345+DayTwd59NTajZW6uIWLJBFjTgspVVUGD45bja5f2wfaxzUMaD0WgzSRf8YsWqvcKf
j/aDfQ8YJBudNtaKZEasoYNzCp+It77Rxq+j/kRjtTyQh0vGtF6eAzzU4CTRLqQ1jeQZ7yI4+otz
v2o9pUSDX/ZxuJe/LiyI+uTpdWYMHZFPPwMNdt85iLSQ4dxblfSbGtN6dBjTAOwwJd3HgDlc0S+W
AvAOInazG9ZrTEoMTalql4MVpRJur5qjQ/Ux7auY0egNxZTfVJKMnGZE+Fh03qT3jxSMNIPQKURW
IR44tLbhpItAxZUQ4Cyk6gtHDQWkBel1HnwUxuBVMt/lf0SdWVcqS7NFfxFjKK28UgWF9J2gvDBA
lEZROkX49XfOrLO/e9jb46YpqrIyIyNWrFgx79BSu9VLeF0TMULKorsQhkf1TlQdyQzIVYYpabiS
AvcnEqz2f7WK/GFsqdylU4LWR5BkcKQlhCwG+4IthJHDh+eG/yv2tIALUhmJU1g2q8ZqKkVoXSNl
D5HWwEdGhng+LABkO1Li5Iwsr/bMLLap/T9+kgMmh4msPNlFGs58w6oJOVm6ljRWjUzn52lDQ6RD
PKsdm+SNg9Yx0TgchBtkQ47WfCDLTX3M46qd28FIyow/cReskTzQieE83cGAKIv9wccgpbL0t/eV
pUFo2rjV0hiaTvD0ghcuFxX2Mete4QiQ9z/sBrPa5ndy2Ld3VHkaE50nv/XSd3xEtA3P9W03pdXK
3+KACBjsH5qwTLl/IAekNWCkSHskeuwldOWBDtux6ZRRbKraLf/p+prGTTILevKT/QuVVLIUefk/
FqFh6Xoooeofoc+WGxlWPXndXfsGeAJhBAn/307u0jutH/e0KZuxV4zK5BcuNXLoBeRBcfGaJRoh
ICd5jEr5aAXEyXRn93q7GJcXx3SuOdfXtDlf1bek9Gf4VbYS9acP+ldjdw3tZeQX/pLyiHCg3ySb
x0gQZuGbi+AJOTbHPNfsn7DgPL8k/CJW+WqlLrsdDqCkd+7wkaBN4o+j4Xbu3bXhF0CWn/W2w68a
MjhVGAE0vrlvfrEq1Zu5b36y5WqVMtEX7sVHDKsbanz/2sbGousWog9TRJJYHthMdjRReEj007IN
RZSzjTXdfNYj+5Do4+jlECOC+sqguzSKU0o1AC/T4vZQCxCiMGiqvW2S68mrmkELM0FLW4fJEaFz
wm/ki/REDPaI4poysVbELqaJbz1/Zkb8hNnpsaUYGWGksIzFF2kBhjWxju7hP8joHl1983HrQMqj
6JYFa7Gky0p2puTO/80IaACuyp83jDLvLExY3Kj//vX39M626Uu2CnyTpcLjbn57HIH2jG+/0bGX
i8vNh4/4xGqs3q1AE7LR9vl7xV35r6YS2yQZmoIZOjdwsc0Z1ST3zfXwd7J521dpmlnZtNK1nuIr
IjspvKSW73GUp7KVnUB86fiYfTfeLz9Lgruv7X9DDcfPGDWCFQoFyPHS8/azcsHN+kny59ZmAHGg
/PowG85u3SxIBtrRJXRWsqMslSHk4rtj/XRhKijO8JklPl6jzTwtwTEpm6ZbyLNH/SWW4GSXR7RH
TpNUj8QbFTJjBhSNp0I0P0fDEF2IrQZoOL2vZtZ5M5wEZ0CKPpDeDWE/N9UkrkwugTJgD+3n20AK
hqljC4IXXZh+PwMUij9fWHpuRhmmrFBcoXUizXAfn0eUk8GY8oYro+H++lHNUj820Vx77yE5UXp9
paGx7FnLdf6lSrPRA4CbxfkB16teoEPdo7OGxITZXBO13w2yq+w5npJIkw9wMKo5fJh9lY9i1tt+
NOwI/DO+dLIUF6XQ6B5WjTc3vdHQ7bBzGvfUNPuvLipLblZwsUvx0rT7GKsApg9GiDQTudrKAs4v
+WMnFdPKM0hxPqtnSBUuWNgSuATogLKwf+dJHpSgnfrAnqnnmYJKbksehsrh6VeX9qhpBhl90DWD
A4rm+a0hr1ANzR3xo2zPIXe9B2FTuuC+6YeEC93vDtyYQ4W6E36kwGTKIhIptHPclYZDl/ZP20+f
2hTwyiy1zETuoQMwg+H0FrY4fPI8FCir/c+AYxM1owvJZ+fQQlZg8vr2+sZ/Ga4zRB0MguuaO4bd
+4oPNAtTfMK/96P8PD/fLw8DhV98KHAtbiu0apCpl7VGTwRAFer7IZryG5oQY9fabR3/HePsJd7N
r+83aG+x9vEDMEicV36McNFUZ818vU+mfIbwQsvosH/XWNM84E5b2qdYicDZ4Pl7XO6CPkHFr90D
BaPpwQrIN7zXsla5488i4AbVFnht8ez2MQRI5TwFe5yrBWhRhVp3gdSem6aPwRsFMD2qYP7qFJe8
Jb3kL8K9GSSZ6A1sEhpboTM4UsUDD+2NihwLVFrJZA/5DnrdZPLxWITol4ZnD6hiP1R2hH7WivhX
rtYEPOJaYzO2rOUUmm/0vElUTk6AaFuHuOXbhDeN70gkpQ9SdJ3OzyOuQi6av7DD9tjS57noZX6N
accX36IrqaIT7Oa72mqU3ba2g3LDJPxtfMmPs69/jYdRqUQDo/jjQHu2DPc8f4gv20p5XSvR6Pgh
PjxRlEgpwycRNhj0G/2zfqYzkoLYm54sNWx4nsVzbZ9pMNCFL8ekxFiEVU9WgSmPBxmYcegbS62g
JAUz5Fglr70jvD9qf758Cm4YQ5tMXiYvTMh7om1whnmQXBqCGsfzMsXGNDNjSS8o1aLUa0pdnsC/
YIaILDVmUyrpBOWAZckNMNe5cxZW9XqtHj5pekPxfHvFmLIcvnIwsiT5rZhQ5wAfto5GDEd7foYR
3Fy+v5Pr21VQgn1f9pGmb455CoE+8ttIyYyXpAiRC9LJkH6bgsJ8+gJC/Ay604eq2x/zBIdYgvUC
IxbCNlviE7+1Gb3Bf4lQNoDDVwRlbBRUAPAT7FGaQqjZ+sxPOv3qFnzSvRplXbKV4qWuCh/Cyczf
5zFEbM9cWEjd1ylQ0TPJSr+R1lc1XyMxYoLDpUAXX30kUU4KS5+fAaKX0Ib7kP7GZnY5ZX4DTimK
bi/H78t8RxSUJ0XCxxCIxx4R3c0xyuX9Ipgzbz3wP99Plajv/fcohO0IBpEe7xIkWjIKQhbgYaSi
+d+MTjjkaXv3vQe2styjRScP0L+Vh8nU3M2Us/b/xfahyqlJdMshlw4snfIW8PeaRU5c6SXuj4Dd
PhLTlkEAalMZOvo+IDNxGnjcDrFwk6VEDva+5YDaKNQ5BUaMpJgfIF/JezUlvoqdYfz4Pzgv77Ni
xjvMwKdJKF8rB4uElHjwP31lyuv80R0tkaLykL/gvzC2H6hzMrl/qwE2m4P2H+mDvLy39682a+eT
Yt8zyQxt+pLaK28ew+3/LPS58Hd831UZPNdN0+yUnb5+EcwKr993L1DZ2fl0PCnjxvnUzVMU/Bqp
6qs0iq1yORGvuhnmxTVCXPUYN1FHX8IAxdYqu2zBqolyMiG1cZ47wtKZVXGrmYSIpyesjCYN1OU+
2TGBTgm4QmberTK2xCud4Sm4mQoZeh7O1Tsuju4n5OW5hBrtoGp6Morsp5SC/asOKyLaFaYRN9LE
C3UqrSL8x2wnUCaAtPWCGJhCRa7TLpD7WAC/cTm0Ssn3r1Ge5KI3Na0DNaTVjTDuc9+ksqZJO0Q6
qip2Qq7vRonjF1oI1l9miIj869YKRRoSKiW10R2wTa/UCVUl1AkZG9rFNbegDKQ/w+xt6d76TeUJ
fkPD4k7TdNShkJLDsaC9MMYp/IbJxIXgV90H/BJI7PoC4Wki7mJMQTmmlBpfjCZ/2N/zlKKT09PS
8S/aalLfZ4FSj/p09pgNu43FQGT6UoyQ8se/KBUwommftYmT1wM4+LEqlshFVznagOA+jQtf+T7H
ZKDvIMfA7QzUvFGs3LG55JIjrYl9vgQF2fr+fdPqz2JLRFOatY88g1MaSLhOSdeEolB7Ga4Om8/v
Qi0W4/Fv4EN9sBRZJLs5xB9sihvoI9Kys3GIkHVL0OHMTYJY5weKmVKJdZnscTOist/f9SzzduDw
YfdqxV1kB+ITjgbBb2PMjfNHFgSJXxrBcCDGXlhTTU/ADlcumT/+h3Yk8+RQeYRKTTaRD9foHMfX
LLxBNrek2vXM3taaJG9U1DJio0d7ko3kFS44K4qMOdd0G9LLNHurw4Vv8ULCptchKGfjIxHSAU0h
O9ET7E3ILA8yAVe1e29gS4PhHECGv5MzmyNFnuAb6F3hpr6pSIT8DugKzuxHQ0L27s8ALT492YHJ
NDGvBkEsQjKGC+55AzevcV6Ts2JwsSiNNY43QWTXRqrfU35O6K36hWSxBX28q2/YC9hGEE931SaM
9nZpUl4UmjnoC5ck9xFdyUQ2Srz6Cx4bGA2mjKHQN8roUP/2dvX70SXJPxXnD/PjS/Ft+3rqX5/O
w0O/hu5r59jLbqJzL9c6/lQKrRzkIKU4T3QhKCCQduxdOmd+3sdbqH3jj7so/0BokGtdOmuc8+ax
9/lynZez8XV+6hxP8X3rMPjpHAb73vdgu1wv8+/598t8+/L1chsVx4eBxE7Z+kdKSrO8tl7+zLfL
2fuKyHPOD/48vH8uiR0f3qFgpMKKmeeHd8SVPnYNokry2GgtIl94wUsbneaf5PwONLn6JjboHDr7
0c/4B1nGbxpl0kkIOEASPc1bq9veJ6pF6hZ98Pjs+Sg/+7iMORYtYxByHIPiDsqvK7KLr18jYNPR
Fwc8jb/npVf83iHeByU85h7F2YK5+GI+GkUxQanpWLG2ylWkW17Ffl6A6Hq9P5YnSx+5pxZTrZCU
odeV27akMJd+wiCYaCBRN2daYiDsApd0Ok+thKm9wjhgBHBZUcLoMU8PQI/7KvwEaRCSIDK0xP6k
WBuEdd6oNkLR9imevObaQlA4yHi4B+AoP/ZKmTq8BA9rN+yBny7jvT3EyZeNQnCO1fzZV3oTXDcN
k5kPFM4mvUkpunZnNKTDNlFTw6TBdWbFUKxOVQoWr9PCa4cQhaWzq7qKIRTytVrHKp56EYf91k9a
ONV44RK19KY786cOJeTZNOF3VyHJh2t9jedzGWZS43yQEicTTS4PteqnKGrgZUSN9EAcTZarLghc
rTm46BOBvJRZMmUkNOF/DdGc9g8/vDDzjjMaWtyqIqjV3SPcRFhVnMUxQk/06ekp05h/Vf1Ojxxc
G9pADoeBn/sEMgCGSB7fvCXl5S8UMkJu5HzN3slGI1/XecIPgpULQvhuxlNjk0ls1hOunpQR3+il
vhQDa81XCo2Xzw7+eKs6r1YdxWr1iZwqv/j5n9jnWxX0VybJS4vneAuj6Fgj5V1Jeq3EScA4E+dQ
yx9+8S0hjuG08PBBOxswLxmbBvPEgWiQXo+iOWy/eWdLczGHosOA2KVwz5wjQkgqPX6JGKoIRe0q
T3deuNIGOdjmfP7F3Yg6NIlBW6vTgP6AYH7UqEbMRscvghKn0pasNW42xfY8eHfkTJ8ziow5B6gi
OsOVICfATKBnEh8Ao6XGErlxnvJr+V7G+cWp1BkOGyT86u8xXzV/IvP8wv3lwxyXs+Bb0rBtz1c2
uMwOeeNGIDM4UX6TJ07mibMi0Tq51CZisy8vXhf37btGetUzbzhKXJhJaOosY8Bivorbxhl2uNiH
muJhJD3JfHbq1OBRdk4adziMqojhdFhK3KOvSoM5zve8lBOXRIO3cyuqHHrI8y1e4vUXrp4QLGR6
X5w0ziikG1CGwIK07mqdTsh5Dxsvv9UXcuEm1+9qLyfe2unwVoyMZUhMJiZc1OJdBMbUkWGDeiwT
ZgCjxgJOyBW+vSFlgVIQMbSx9mAWs+31utqzZ+0ZVQ4I54TXkOhhefdK0WMyeMtQyk8Y55ZqhJnu
4gGjBqkR+l8PdV3ozhu/vW0Abd5SOLtcBd3GyyGIDx9nD0b2nKPwADr5TjikrR0wSYNk0HJLVzxl
Zw3nysxGmR1YJJw4eTBax8a1KGhRuq5vD9ZA7YFtPro3Gu0oub9g9x/Ze+9xhNuAYC0H4g9R7wCB
CJCCe8L9MwaMzC7/34AxWM9leJqAQAw4OudIAL2OGQlrtHSf2zDoGBYgfO9Pq8MAE9fqLXDYifli
WnHACMTL4LOcoGJEXJPYk2Ml6YS61M8abwtvwY+owVmnns1h81oZgB32fFDE6WXwBnx6XTN3hAs0
INniEAkdJQxocm5g/gniW60hyArdDOk3hV1S+gCpfUoC9G1a5IQ7neBBMQbyy1DU4IwB7vSrwtey
Yfk9YbDZEHSNgw4kGQhdJlwchlKJT65iCmcND4e+C/8ewVk+ocMARhmexKnE2bvhsTmVKLXjp6jh
D6/zAMOWF0b3IcBpkk6LDNxI8aDFpj5KesxnxLYhEfgHM0OG64ZEVSHBokG0bbGT8mtjkiAxxW/s
qpto0ntBr4yNRmOXcvqryJcIbFRZ5Ldg3lnsDRYRHN55+J+Qr0YCg5i1qwKq3hA5Ev4J7daYFuvD
Is+xUN/fUZp+qLE/uE9xXvP5XStiNVfJwT09fYVt5EXLypiLL7EhlIH7CgmGGJSpx3YLCsM5u2MB
u4CUcNI/NbbygDux28cX5Ncm8g1BT77GoFpsqgwGZoUTgY4298vcr8IOYsWHBj6diVXbOlA6ICWE
4WNLstd1y5r6MCpVNmK+utSoMqrF2gM7espiaDFMZr327s7MlbuYKhKmjXVh2i69FyRTO0/Y/acG
9yVL9ckT9pP0GXYNtscQekeHT5ALZ3d74XR5xm5jkxd3xit/tTutFwhZ2C0tHHr2bIZeyCVOuGfs
D1wNN2qugYyeKEPj6JZtYLv5BXN8rLzMUVUHfsNwz7kY9w72AuaGyN4GB0M3BVvlQ59Ic6MN2YXV
52Q1cMhUwMSNPqkVJkTZPlsiem1f21+1hZVNimx/xhMOfl+l5II+GTBQngskxDU6PYp9uZe6Ty1z
h9VW75ViUKy0D78vLZ00QPqA54UNwpYa5qYy3rqHhAYHlsYXuhyhdysxKdlfUiwBDkd0ldXjOgrQ
Nl79eRig+yhH/4cykt6sGIzd1DTXrjMtNj4GmwE6oHVzdKQg5hrFtnCI1fQk45p95g5NYUCdmsBI
/MFgTrWSWjVgDzrXBXWB7WOTMD6E+eMxbCWethOqIIqfIRktnylLXxTDLAf07S2fqRSgLPM70XBE
dvOzUmgrKtdWW2/yike4a01ygTbDNvKLJSeeIw9cOVIyaiH1QwwaPjnEK+SEeP2PJ/hLA1wMnWbJ
GNUS8G90MzdB4sGm4h9Epbv+R4Mw76fNKKPyEFPdG1gJaVbgBHkWM9Mv1fe1wv8K3ChNg8FS5Yeh
zYEUx8IgU3WrbFRseIHFwOp6SFYDRavKqKn7WpoNtQ2uuJXYeZlcUxFVGLcg9cuUFRCCse7/Lko/
5XEFPgSN/AsmCESu+IDv/ai0fxp3CRy157J1a+gAqAJPAAwQuo/Ldf4n6EkydZyp54ZjkUARUDsn
Q40VLDJjCb54l+xjIFNQxXGKBTbvt3H5HA9BCcW5xK34np1CPyBOQWHog+8Y81l4rDFyM/TYgtZV
aaL67bRwWDZ1s1LI5jbPNFozN2QW0VSwQ/JJUiCHbJjUuW1vRo3eHUmCdNB87rvDvsnlXBk8X9t0
IId0inRRdkA4FyFYfnnmHcJ2+cZfTDdUpTGyoH88i2oeV8mvvxTPjAMlnQsPI6IeUp+x87KKSdsx
W45PdcAwjujE9hd+HTOVw29TT/QYUhrfAAwAtmO+mV/Tt5ZCz18+AP42RvWB/XQJ4CbZrVhleMDy
dhUIh2CAYzi64+VYOgFHp1HMGoYu2cX+uLl0/+WXVFnjQuURYCscP4p88LyffDpUkKEaUV3anpIy
liF85KEcOmmuq9oQC1cPFaBiZm2nANXNGYFbliZ/lH+BD4u2CM8AlgOe94GAl32azwCDOyBgk7zW
7Hs2kLPg6vYB8gSbOXkKocAPFUb1CjiSnZMpFeOTyEnpQawQnUIzQ+IO7+1TXc38OTUoahrDYxxz
YL4M/NqqswvlM/V3MHpnsaB9GALkUoLaRYw8iI99vFkINj9UQfL5sN9bipeAl9ukzw0CdcBQjQuV
pViz70doDzh9Nc4mz5RPMRdOVe4Ud4E3MYXbrJgACfO1aGdw6uQS9NNIWNlBi8v2ovpECW6epBpm
Vdp3wS81dU/xXG1NGMC/5YKHDfZqMdHTObERCCFgY4jY7JBtifgoGzdm7lDGh08Q69jx2RfmboHB
E8cbDPtf2JE6OubGhDj21ApNJlX2tBAFBtW4FxiztOx8uoOBjkXmxjEO8iVQdrE7mRmyQDsdmyBw
4CEdkwT4gKDt7+m/5BCwVJmkzGMwZCc8U5obZ20Io2TWwj6TGm9fTMVIPsHCU6VEiz0olidNeIaq
JUd8uu65aKcLc4u2pJDnYfrOv1OPEgadnWcR7H+3m1ECUA1B9xI5/uyrNtHp0g9BlA5xwgWyhT5p
sUWBDpt1MqekUjEj352CffGy1uyDXouLe3GA2k5ibl+fyakLZm2WDUCo8oHyy5DzZJWeUjhk4ZYN
GTpRbPc65bjYEQQAOQMSzubDbZGExQ+7AV+c2jCy1Itz1+QZsCM1Fe5oh4jPAmSybXD2RENUwDSd
ZmVkGtgxeI43EEYQFMBXcodOtccXpo75wyeco2zC5M+pKSLrTRMvKBMYSfvW8KbQjJARay+Ct/Ev
7fk66D4vmcrcKLhb7s9M5jI7lE8AkpFIgsPPXWTIsM9tRoy3hG0jxy7Gt5gNRpAdSFa/gXoXb0o+
sqEhF0eicEG7MsOk+zicSZl5MuUs+DCwq+HSyNNbDAa18G9eODgdXF3cPQ8q3qvUWrhcM+WMKfsp
GUKHZWS1Sxh3P4mt5Ba6lLUNmJyQLqp/YrN4krpoGcXOZ2+7STZmr9fFZZfMlzXbyt44ki5p/5+u
dwx0mrIpk6vHuPMvPmMIodZlG5tOdgQTExhIWgrux2+Nt4SxxzZiopf20cM+YWKeMXq8YzrGDPIE
R+MobKNahHcsLqaHL8gnF1pY0jj62rDrA+lKegizNpmsOZNSaRVWSP5p4/jLQvZ4bm/jsSoEJueC
9f6M4nfrRJjkGj2TY19sD9ZcwCeoBrOA0bXwodRDsxoz9l/qhW/7qDxpvjI0xQwJo2Ak4zEb4E8V
RTqfo6VXbXElvYqckDKpfPt/CVuGh1Fgog/0Ge0YIcVwNdBjSZnzUuKxJowiSSRouxc64Hwmmnpi
yrAO6Rb0vsF0pnx9Cz6HVNSv2QOGJHOxWP0NPeD6fWousL2Q7Ohk2jC7yGLmpnBcbRmJp47UMO+P
P008FmILX9ivhNaujJUSeD7SjJSj13/nS8bPi9HoG5ElSt2caAgUsDChUeK1A8DiKLLGWEfMdYmL
a/7KflF/SHAe9zxQ6g5kAwxD/agVaD5MWVgJSAew0SiBpvdVedX/NPzVhTd7tIHbeXKJg5N0ZWUC
D7DMSJOP3hD9JOUCHZGAYDBJXsEDWFOjBUsMP8tNjzz2QxW3Q5O6MFVBRM7asU7qVh9NyXpr/sPe
teQ3ho35sQxzFBv0X0gASzPWiOGNc4+Znkx/DvIZkwRpnRK2UTPFzK9vmDjP0ylIzkCoRARDC+9S
cuR8ZKsf9eki/V1anpnR/SOXV678zBW8xmUa4cLC5LqDwnUhX+lcC3EFoshp+VOmbrZQh9Z8OMVk
VBlQZ2ARlNn7cQlTY1XEBXZJ2knGlX2LuQQxdM/MVGjQomS/fsIZqte1DcHnYs6M+2PazNB9npkT
RJWj77qxiZ9kvWIG6DFq4JY68mU+ymAjNBBkHxnDlHCHq0yf9ZCtZps1B+u+YdLyGHvuGE0MpGvn
h+31uYtFc4JYpKgfv8C4AfQMTB9+Q7hFPLQHniRHHzQnwEKTCcjO4HFApCPRE9pF3qxUQvgD1A70
9DYYtUe8/JoMOPXuYMJM6XZB2o71Qe+tpbg8GUIxGdppjgZgSmB1f2w4j8x57iczDgjo7Q2KTMIp
MH1QZBrNBMTQkyIfCVLENOAjg1F3KubkFMOkMVPcVTDmLhl3O86G3AQOyiuf6ZkDnCLrIpVOQ2F8
R1SKp/WMCmvC1eQrLVKP4HbwbGE6LTPkptE47NGI80yLwfxTmbB7eunRx2Dy3f94WrV+we2eVqM/
gLU3FgaYIBcGLzYQiI3Xknz1NpLc6ep0ZwlZQzSdHnPxz0BpMdtoSSR0+3MSkVncVK5P6d3OxZYU
Gp9s6va/WtXxhPAaWWzPTYxb+9lIlQ+Y4lxVsJKW91gxFyZOlxQxxZUsYDb+tIvws84MG7+TUmZH
mV3PfF8IrLlf6dbMh9xK2VhxiwiPsQSsP6IkyFmF2t/jjrzbrj5DyPS+doIXL332Fv+1PnsnWPim
1u7G9wh6jeRW/3TueREhRirn6BmFLS4m0lCkBhyRXrsfwVtn8RRqZTpN7UhZ7UleyWk9tvypJMHD
+wP1AN8dU1rrXrZxR1ahJRVeqyZF8NQxK+aHCzQ/uVby18onWtRMXdrvrXnYjm87mvXX/P1EMjZP
XEuLNyget+6BfWQ1p/4nGGTgI3igOM1g4Z1Gf+mmLcigNB74ggbdmIiIxODBcKQ7rZUq7KXuPjjq
pfhZ/0+7T/DqBmywYzijyqFGgF2aAIa9mKUdZr0dHm3Oyh6s5XAX0x8Rz4Vp5JLkN/DcINBcJsX1
2rvUWCI8L5sMyAb8mn9j0lsf5LpEakyBUz2LQGRpkaubfVYnbB84d3laqlHwUP+jJmDG+P5xb2io
DPBH5xPKOvqZ4Q65Ca2earvvVyImHQjcca6efd0tEPEK9zzdDJ4kX4hJwZ/kVYNFwrioX8I6GhFh
4nDodDxgSofYzc84lL6dEIF9XmtnyK/d0yTqLIeIScqK3sUYSzhFkpx5r+HH52a4p9pdnpEeUkxw
GCEvMaYafJWBGMiwDS1QAHi6TWAUR3/k2MGocxIjA9kYIwJNkTVyMLn531raYohSvLi78GB8K+Ja
OJfclg2gjdaxSO0zCQPgGx8CREJGKXHgo4EoLbn/Ddh/SkG1DcyJsmZxM7fEFWfBN/S/nygG4Hge
1+IGZpBXsBhxBti2x/s6e6zowpSmDJiH6ULv9yfBnFASQzK9P4M+gWDkrFLGgR7/FGu747K4730V
B+tMF2ZxYT0/fNGk8OLda1IirOYINwVdcp3GK4Qel8CheqV85KuFngDOq86KXCgL4tJSuRz1c2It
8sd8uAcW8KaIt1gIEt5wdNBpkvz8G8siCx6MOujpg8oiNk4Rpb/aLwp3mG0RAJyzMDl4d+oQa3so
BlJ63QcTM14vj1i/+3gvcT6gY+rlOZ1/ElkAN2zSjc4+92li/7EEaeAb8oFNdR6VZAStp3gc/dSF
TZ9+m2tK4GG2nBEOfIWQQ3q4CpkVtI7uS6CV9H/C2fJWBkeE+8HI4dr8N2uFc+DLqCDrrUOfcehW
1Ns9ko5IOkmLu8vGBf2DyTbYPXGPadt9gY5w6p+HmUlmkn1aP/8Ns/C9AOjJplLWS/rzGPHnRu0f
OnKb+B4dQmZk1j8nsucgj8ST/37u6SQJEadYuRQruWwlh4PUy9WOCLDKR9ckU0/E7zo13qImDQGA
RXDqg99RwhH6Qn+exWYYQNuHPWjUSS0T3g6jCV7VrlJzJeYAWFJPB19HhdZ3nZVxH7ogN5vmSBE1
cOmC1s3GI2RsQIXThnz4FUaeDIidjRCCoI7JIh1Fm12PrgPbAxDDYUal5oFFlVng3xGqxGThw+oy
8vqOykP2a0BEo1D8vhOxMCvsk7zOd8JaYbVApG0NQmqG3Vb8G/4528yZrQdNYNYsXF92oSAWYz2F
Bg+qxCb6GW/Zq8alZ3q5vj9cIEYUG3fwM+i3quSN2MQdRDDPD+RJuGILw/K3BkD2voTZCYDDlM/U
HdET+J9czEytcEk+/lpXtoAzpLM2ZM8AWJUIHzCPIjCku02QDodioRIwWTXu7M0mieG66EdbSLIL
mDAl1AWb4Np5GisajCROMDVR7CUQSvmdIXCz14E27HUnAbRIg/9H9RTlpPkghckkdY4rIiFKAHTN
zrJh88DiBT/qk1hiXfutQ61i+FU3o4sjryPVP9UthejJjogHzvpAkUTD5cnzpZoo/a2AULIdjrA0
viRcwZ61kZLx/V/igh6g4YF3S9nHrTkNu6XIiS4IlpIsI5fVxSu5r1za3tYbvZhpMlaBk2JAhHJr
/b5F6gCxdk1xgEfCJAMTwbZvh99IeWuQVxTdkJOIDyQb/D6mFUH9N9jBQ0KUof0G9E+THYOFezMD
4X/dkRwSsx8sdg6FWwUWWGKb42yNYTdYDtl6EKmIrxiCNviWdxmuDUfGFfMADypvkFvRm8WF/fNu
afhBj7hLjPuqDqTi4OrJHVvbkfzKPA3mZIuJHwu7uyG58O5rKdrzD/OhSuuX+EdriwEBCsvTc6QE
0eyGTgRRMJizkfBqcKt9dM4tdE6OaN//47OjeUCvlW+m/D/qKXuOrTZSDENmPLMMkm3T6vU9YUYa
vVqG3jeOthqCZcAWbOMXjMqFneUj6B2BOARQ9MpwhfUETBsAZVifohkc9l/FUAokhA3/p7HiSwkZ
8TNYZARI+A9oj1kKbeClmKhpHPcxVkNwLISMvR9EbmHGccpNMoc5kll8OabOig1mKjvsvZ243eS7
7IGGXaxaFiDfSDJUlJSv1RsJqQhnrw+TUFNvpwa/XGmf6IfjAUlNj+OpxRaHaIqj5Pk12dJQJaEF
4ix2iZ4xcBpNAEi+S5CZd9isr4BVVJWeAI2sDzL0ygKfwg6HYKGJgmCoNbPPC9cEa0jeZJ5FOSI5
xG61QcSWog2Cuat9UQZk8iAJMg9F0YjlcTn8gy/B0RYYaBxHOIGQ2AUW7lkzpGmJ31xBowUwkeYU
tzN1ifhSDpWOADcqKLsVfIozDlF+6itpifkMZAG6DurqlxkmGYnfuFYaFZNMAYwLHwrXwaXko1WT
7wNi4IhmjqD1clvH7Slr5MTXOkpdN1yGz7gBe8jX+hikVsyz1N6k/F1mhAN8EefHzDrK3IkpdnJE
UAhHa3pPvmyR4FunAZNBUTfwMxg0hondiIGbXgDWuUlG6tj2lM4dxoUMH2YGsoQQZpi515BJc2Fy
TtpIOJ26D9saHmJ1x+Wz2jyNBTHiwrJAroHhixaEWByC3TbwPDT97XEGu4I9n9IigO2Zbwf4Ejph
QqK67Tm7Ppx2WOEr6+BQ1e69BTclQGoYpBrVBaI4C7AbvGxmPO0ylmNGYrHwEGJ3LGVxQDYO5gXp
Dy5TrSWuojolK8TeTT6CCGdBwx345o+hk82oEL78WRIN6Di22e9daPMDwrxY0IiI+OaZBTYiwU8A
47Rw9i1S6Ao/d2QIyjmN8LkgpOhR6wNwkzgewc4uIURGq+c4Ob3s2oPNR0L3xFu9dE9Tm233jPXP
1nj1Ds8o2vUp1kV0KfkECUmIxNOjcSMZabOhXRGs7gIXQdDbfSq9UzzBQulxpxZaXFQ1MdaEvQII
ozf2gRIKKgglIL//iE1WioOtHIjOd6s0ccdEdaoRF3RH7Kfpg81tF7ZJNpLA5t4RYv8XHag17WkJ
YPVX8fA/qHTcF5P0KzS+bDpsGcYinKEXkyGpnDBzZDW7ULJVXoeq467yVrQL5eCNt9pkyNWCrLq7
jqgbgw7Rh7nBIUpwm7pd7jrlJ0Bo+AaA2uGcWWdvb/v6GxfKkFAZE4mpDRB2ksZBbIkg3Kn2Cl38
tQwpM90Lnea9kv7zbFkOUz7lJrzy1jz0Tv/qYM9q2yPi0qfaKtnXv0twhGa1O/T1YlSWKfGtPPRQ
7ya9z2IJ84QhkpeNLZ180E53i3VieN2FtQ4I/eHbakh0zTWGXiVWxKacbxZeO9I+i226r+wpwbJe
zmhQmIV17Q+B05T6zSolDNQlAAZ50nnwQC7gs4PrmIdDw4nPYMm8tVIgpHX5cz904pXpwvBzVy0T
QaPHGJ9Oldkmum3i/Caa0Vn7xQ4UCysaaWgCXJFhKc0as0aQJuxkIxx87bYqt65SJijOBRsdyQX9
LO4Y6iqVbzBDV71mJNRe8D6AQAo+2W/EAItUTlCuUVmzpUfFdq77+5oF48iiG/UTCt+MCtIxC54k
ZsBVWMC6OJUtrrA32ZXohsXeoivZhhlvmJ4C2VoNP0L2h85D9XwVUvYzQZsAKyWg2O/RKRkt/C8U
1WJudcVGXDlrkanofTJOdhK7g1rm6M11k5gxme2ObKhALAONnoXiX6DHwRrPSoX4sLAQ03d5nWXD
eKcQSEPfJAMjhloAftJorPXVLMazFuLsFCak8l3WI9DBBEovvZInBQRqns6T8Htpx+kMPDfME74q
l+HJgVyWqhA2cp3wLTptFPnD+4Klx3ryFEBI1YpHSYXdoMtEqEw/2qvpz0d19RfR8EVNASg4zK0b
7V4ettRqSAbccP3AhJZVbuDQ+FDLzXXvJnHXINEMxORjaQZG14hKGzwBEXwZ/zLkZiMLIUrRAYF6
20L/hgH1HVqFMuIvBxyEH/q+rAeX+ErN3tf4ALE7+Xi0mfN3K9dQlBfe5JmCC9XP7BpjwIXuHEaV
XqeT9bl5oOYDzn//vK5k/6ITqg508cxEpf3jw9vv8LZuzu7r1+mGm8Y9beVmlWs5OhDOLmleu8YT
o4nCckcjlj9m/Kq5X25hRM+SP5rwnh/vNu31nrWwahZOo/2yeIs+e5s6Qe9va3/qH0cb/HcqXHs0
cxndP9Sv4/NvVHjOxdvfZN2bgfH1vu6B9oAMkVocfHR2t+rPmO7Fz+ve6rORn1WRUR2Yb1k3vhhM
lomMhhCkYCTxMIosq9Wk1LIn8rr103gg19XfI0C9jxVOLSKfrWh3kfjZJACpGkARYRHVaNVBc9mR
geJAuKLcKkkFvmtJ1lt/WEbLAWlrcNQDt3lfMzls9wMnm3dKg7Nmw0pnt76ivEX0IFDpCwuFIuGg
KM0mlL9UjhPeQrWkcYiZINwYVwjLzFZvRCAoVMQfdJDR50z1Kiyiv00A9NGcYPo2/pr5+9qKAHxd
KRJhtW9Y7ebp92W76dLCr3c9t7MI7CDXOp6hq9Ce1X5e6WTWK8E+R+GbZgG3JNe+9e8YTK44OW7r
uW19t6mc91EuWc9PrQwtk/pIEc0Pyw08ekWOfh6/pvdkJiBR0uIJfgdS5bGaASotmaBQe8kyLSVU
L7YTwdsRQgzjjIVDKZ/4WdefRlcoiL2jTkyubo+ufX6i4Oee3qc/XZibSbayb/x1AFFkMtrxHC3h
ONu6n587M0DQRx/X1r5yh27yBfXk++gwuqKj/NHb9LYYbhCgDZpNL60yKmKZJF9D2vSjdbxVc5C/
Bpnkd55Bduka/1XzJHnW7TVoXCu3i/nXAdmUW1S6KgxMd+S/TzrGqTZWCo/PTfTwnK35RJb38gof
+Wkp35RD/e75FqlSpk7UXa2UPJDKquUa348/GOEa9IsvhMVkf5ZhnqW9l6AXvkjGkOGJ9EW0e4Gx
QXJpGMHFQct0H+WDdIO1/tfFtfnVXk+NnFwL/kVYedWAZbSKMo1s6wvR5evjofabKD4FFbIBs6RB
jcFhNKuckMAtv+cgYB47t+qut+8UOIvBA1xHqoX3KFZG0WbpYPrYdn6JrQfX+AtqyCX2USbIL1ay
XNrH6GP0C/nyrrbpoZ4siXW3g5hefL1F3wBoJSSt9vPPTvH5D6HobYfLk6b/NchThMzVzlWJVogq
C40fquZX9aFpo3uUwxCPW1eNTBU1uAJQk3pG16BXfsQVNs8s0+f7Doi+GFodfCYP0KKql0qp56s2
C7rYtNn3osiPgD2PtOFQZoSG4ii/qhSQWipV+ZlZrmYx0kkPK958qf8synyuSfYYxYXh1VIOyDgw
la/18O/PILP9hewUufP3YZ8zkjmAGhVNi2BI0Tii9h1jp0DbJYTs28xx/qWYrMpf73vul9Wu733v
nD0h3qkDlqAkyH5h96cqOOSX/d4nqL6XRxip8Hshm0IrecrTwvCuUkTM9pMe4OckDXLlC3XtBqUI
o5W0uV7pcZvUm++SG8hDkkA8NT4m+XZhSP+Dl/h5MweHGxa6qoQ8VG70vlhFv0/RF95JvIuLNRXM
vn8htH4s76uWoBzo6pBdnBMArf6Bbr2PRwSzPttIZdGGgpbVPYWz7hZIeKE18pvkKDtAlK+9rZ6R
6kI1l//bWOL4tvuq5KZ7Ov28HhmRI6r1+/4nEz1bOTB2v8lnXSl5fq+dCd+t8541V9EBia8z5R+o
zFYvj5fHQ2/W/O181q9o7l0ecxEGjG90nWcSBK0eg2h8/cQrf4zcNjpisQA5LJ1Z80Wqix0T5Arj
p+K+ym3MeMOddVvUgI8JMAW31xtqtU7610KaPXJuEgnS2fkV5WAfPO2YwoXKNkcF6eb9q3UAqeAb
CQ2WTsNPGkP8LJyWigoHkUq4wSSmjtxOVmcgePES0opMmskHG3d33d8Cp4ZJwxlwy/esDW+1VLC7
ZqpWvG54Nunz6TRQd++uktoLxH+CqrHa6q6IGT1N9qBW2dngDBRcufWPu+rhE1m3TZIZ50cFXOz4
VLv8PB7rnwiMXSp330hsla6vn93f73qJZrQ71KXuXio0gqNioFiIHjbNC2tzS/s5ZKeef2pf9f01
WiWrx1zbbHL56VCu7AmMe/mlvt1AZD449n1dxNOTniEgHFxhvUQcLHbBzDZCoerYfNhXjog9Vs0s
D0JVxYzmmive4ftIxOAp2UlpR0HhT7KAryx0Ev2gfHEcejBBUn1Q5I9iXuHLhBcEk4Nz6+fDkXD6
hO1MrhHMp/AI/DIdXaJd3puGYylHTSTI/d2ku0kgBA3qpoMoPSW/bLIA7vSh/V97XbZz8ga4CRZi
Dj7e/vB6/WcaIeFt8UmvaEe4cp6scEf9gJ6x8hw+axkxxS20pKPepPUC5W+IxUTye8u62FYKeHIf
VEm5UvLUFGAWEBlKvtDGQ5B6+ZccG7PmJ3vCrFkIZgRRak1utEc33B4Nv7SOkE3ovGlghf//Vawx
37ajZ4B6ichHvMz/qidU9WXQz/hpbRpceCugji5Tlmva2GtHc6/f9mn4i3H690DDip08RsvKMzxi
0Kwp84GvyT6er53YoNIH68IKhj2E+vSBY8Ci06JqU9kSQCnT3js02nnRbm/fDtQTtfOL7GSDiW9c
8YgpXvp3xPSbOk9DN4X34VxG/w9mj8oAfI3/4+m8thNntiD8RFoLkblVlkBkTLhhGWyTk8g8/fmq
Nf8ZDY4YpFb37h2qaq/MRgRM/5uNSW0uxEPSNi2CWqWX/cGOMIgHdmq28JdITVCwuPYRdWYoGe9Y
d+CNzRGf7zmUs3TC9r0HN/fRk9rACYVIHc9h1pc5rRqB+jX26fBTDT7fFtSsEoNS8FZnfBorKbRk
9JMSVriIxatHeocdBuLPiiVjILuku8bw5wOpO5KfuYIFKKd8rCT3Fo5NLdEuLPHKN43FdNz8U3yK
N13WV6juE9fWtr1ul8Lj3y5+MGp6UTleyOxjIVENofUO6iEc9AIh6LCTUlIItn29Kl0Qg/fkHVTC
wqTCTv+B1SX2UvcKafRIh0popL0r4c3Lhc5EstNdxSvcz084x16oa1WB2x/fK1DEj5DEi3GegFBk
aIecE9pM4Xt5p3/lPbBDO7zS6Iw0xsO1Z0pLYG44tgsFjGLmi2a+IZ7asIoU3inBQX6jO56KH5dL
P7xj3bKTV/vV4GpL0bal3hjqXYSAUxno7eOXbir+AXnKW08fJcAvVJvlYc9p92P90Cmo+dk6l+Y1
sqdXRA7q7htSMBUD0/AHz1iIsZtadMs9LlJ6sjuE9AT2AuDN3Rvx4vg0vozvY2k35T2m4M6IFWPY
kXV1LWbbR5gUxA3UIqRzdX+pGXKP5dFJD45fMVhizFYw8HZ7qbHLtWQIkxMO0znUSh+4xOpYWZyo
i6h6iT7x/N7wVytMvxdLIB8hrVDtKwVm2poHWzdnQcuRqZGHgy0RawnJLbTdWiLPrgbN5thXBxML
6yCDoPHSNJXnp/VE7M4CLwSHOEMlK37zxSEuBB+s0wnlTckJv+lhRQerNp2spg2aZ6nFlhb6NsXj
QFE6XQUapf2ILa3T6JKWrELlAcbwN2pLsFzU3u+BgH9tn7R4CwJ9u0V8HwMiQqmW9fuCgSiaaymh
swqnJgoazB2vPTLOJXgsY2mQRQV7Sahp8jfGaoxyD/ZbkSjhC8CtlYfbRfMVrNWp4jN3MZJ1c9/2
DgWtMyZ83lqlUoiYcxYNd/nbCPZAVo4eQdnp7os7RerBpB9ujvjKehQHIfmA5asnnr9gSWJes4hC
rTJCNAs6tm7boXvtlvzSVxXPSIEDU5k/QEza9CnbMqURsO5ALeZWzsf4WGYu77w9bk0pLG/op3iL
bXuy6dBFIyNgRVXmUncKbHvu8R4dl2fB44jvcEnxn3UfGOgI7BubghpagC6HyQphYDRSdDYa7aPv
etAeZG4yYm5CcP6GOVzy4a1p+uijtgodBQjPo4Q7JR+FcKcHeIDsOz4turj/n3wydE/1keZ9Udzy
9XStP7VouMFOAqx3C+9PZ3N3G0fsFSH3DuZ3dDz1Vzv6EHy8xxoGaN23L8OsEtoE4wGFI7gTk8Wi
6J7PAVqo8VMSRgCkSEyqYEDHEfASB6cR0T6zpzWNPM0fWV5cqLbFR76kszUki7v7BcKWWvyOJ1c8
Xpn/qvKYUhIRwECMPQ2/ZqQuJm9+OUDXUcO480aDIiiOwR9DOej9QLCAtMDftb/HdCoMsaThEhY+
6HyIaSxysrighEBsjsdQA8kDk8Ky2uhNJOWdLwFW743MDSIp+DUHAK2rcigi35PcER3U2L5h2xpK
GxRAWGsrthQxljOowD8UDX56uKIEW3JSe9zs7egPDDH/4eF8cZoEpfj43I9+I96HfxRkKCdUHEAE
Pd6GNxrBsuNm8p+LQLWe0IJXbMHoLzP7ZdbLWCu0K3nyB22Qsvd7datrp1Ycba/B4flbx1qtSYe9
greD/q1bbEqy8E2wIfSxyhxnPvI9Jlix02VswQuxPDwFFrKe06O8NseSEX+ErK0zqcmVk0Fodaq1
1uNAK96f2k9jONs+/PYDyIzTs5j8zbvluKt0vfEq7eGlX/XhlRT6SnHILwdyQ5qddD6lFzIaoKWI
/QBoA6TQRFCrKpgkMhKmyqQZ8PXD9zDZyDh1n82pD5dCjXMoXgpQvY6pnKrsDI2A5C/zhverAS1W
lzjp52DP2NrxMbjrbOPhM6gPlAIFsUn2vubb7RuLFM8d03Jzzs0cYoHCC3DO6QvnvpZu2Eb1lZSr
Zea5/3pNXlQibzKTRKlMTrkZ2uo1eAoUMJ2s6zYLV5NWdSXC0X94VGNYlaswm5Jw1cXmxh1E1qjq
VdJjw99kRHE34sIdzVXkrQgcgRPU+wFnTRTTezpRj2wGk51hU08dIaaZcswZEVUYNCpkLuj3P6ab
5hA/6F18kE4UjlX4ZbVVnCZCXIYPhLw9yQRRyAktCDgAgLIL0JW1r61wuWy4eVcMqb5Sn7pRKOrH
W484AtEUbxevkE/bYxjnLKczRNKplXzCmv9skbhDQsfrGnmweLigVtT8IvlHpYVyP4VjoRmEmVal
WPk/nHMFJwQMfWGlKb1QpUUMEUiLqe0OJUmTgyAIZ5bA/BQDKE0OpJp6vf6Q1+CnG5TTnimJc8pw
inMUZywAggBpUFFX2XZy22DdhleDf1BQQy4Zqb4VsQlgQRRd1h7f6DwoHpk0uOohOj89YtVxxUWk
sOkVUYPpWXbyQLtWAq6UgEFDnUKGqM//Lold/kQgxCHI2GXZ7Oaix/ILHL+r10h3LcRsS2GFLS/z
d7HkzAvBlctAyhtFEVKhMdRJ9l65Ae0BQ5n+NMl2wb51WbikpyDsQsBtM0cgMaGnEJWd5bLFfMDY
9HqarSGC3wPNJFkW+k36B+/SqTarTbKEvJ/Rl2DHGYeQyGm/gtGkh4A3Hp9aeJwbREdAW3L3Q8ps
qCDVqH4p78+CYTW5S0oEbM41fCeEiNATkM1lDXBmdB9AGoSThQvF9P3DWdC0VKoAc8eERQsfNoTo
W0ZKM6+MoB3EEG/4Efhn+WF51k8U5sfXYVgnX4huiPjjZNa4vG9BzuQ5MErVu/b8zhh1P9ojHmBh
qlbOviRmTV5XUnFxSDFNkalQI4apxDOwT5J4o5yjf/pOcGS4S1SnGfW7vx5OjqbMq+qUUAzFhJLw
bCZ8WTojo44xom7kA5WVVeJvFPpqX1xIxhMMklQxKfsy31g+4BhU7VQ5GVxrt8906zRJooOmohgl
3AkS4cApODM2ClO6V4mf+StQGSeVSzCaMqck6DiBFIyOKFu5ZmSNvUWLLgd+S7CVxjwGr/biBL+8
nxl15pCKrfr08D5I3H1AWL3hAYj/eeX0KRurZscl1LC97Or8jG+Q/+N0OTNq9wJObJA1UgpCdw0S
wpcYCyAYKOW9PFabls0wx9cL3fijnY25WUA4Ehg/XRme/qrPJVHyNlVwltCv7jyFGPw6opVV68Z8
7BpNLCIXBku/EdO+goxEV1EX7WJpeTq++WOgwl1t0+z/GDS51q1+DNKjHzJHq3FGsxst9bm3+RXE
BP11zMgvwMc+o8yihU9x0uoVAF+XJHEEZR30ZxckVz8gK0vokJ3AqCC55SEVcfGW7CHsI0vJsvB/
rAACJXFSD33V19GbULnj2n8cGKLavnVreBWbod+5z1VwjlaglKBPBWuw2c3CoPIJriSQfOrE7E7U
npwTOO+H81NCA2w/6hZ4C0I1n5zQlZsOiAODxX23ARvIUmEzdi61RNkvrg2QS9ilMIwu6ttf/Jd5
EYS37GAyFwUfXTTsqyaspit33lw3t3n5WQM6FiVMaDOKGkwLpWuE550xuXTXNTjcrLHm46SjxBCX
HKJ4K+wapyR9DQPM4RX0WzColLJxGRlvjG+y7uzKFANVClRhp3v2fync9MMx7lqO5B52NG9k5pmw
KA9JCiXk4vuyXK3xb5naJygDLNLvkn+IyfmWX2GJgnEFS0aJ/7danD4W+w/JLGGdJsMYch97ixht
Kjc5lFfh5kx4LsT0WNImvKoBZTC0v9xr7R9CO0uclIIo4h0KlOUjcDPeQYuY8x/Ig6uX2oHfpW9c
iBeCQVUQjuYFsxO2x5JXXHGuUo4VHK7ulcmku6vf9c61y52P7Z7CZ9V9EPXFWoQLFfl1yNDkzZTm
4em7HoKiaq1BZn2L1qRaPsKi7/a52j9sODO6/4KOyvD1jnbarf6gUw5tqW7asWunei34SKXM9IJG
WW/dWfmvxavJbE+1j6l/DllG9iWT+AsPPlbTNpBEkH1CJdeReaxy6PMc3JzOD5wpOv8CcxURMC77
AtxLCw1WP6/I5qnbzBugv48O+NOpPx3Q6OCSDTIZigcwRu7Z/42IcODMSQu7ST2cSUpST/O7r6Ih
9kaAmA1w5j17rECJF8FMSGcKhiXlBfDJTDnuqcUU07h/mkxGNAYp+IYPNvxaj+KE23Nc5Vtc9CWk
rINgjAHespOOkSJhY0EA+7c+2PamvoRAkIx0fBZ5FydHeYUSBeWGan86KuHdO0EO1i7aSCs9gs5d
vIupIfNXc/Q/2Chr7KBEkBEu5zU4+3QSSku9zaV/Sw7+miy606ji/Ddfv42XzwqZDxrTGxnhp3O7
4JdYJf9iefygdUo7KPBwx/z46bnOarBzKCV8UewLqtTZqKr9XchV1cJDjE9RC+lK8g6KNGHJvp4U
TXE3igFVrWQbncikVchFqHPqrvtNAas/R1PlQ4cRdQdS+eDekcrWnmZ9qo7RcRE/gn7VPP51rSbf
qfLHig6Cx/A+p2sHlY343TwAAIuP6ZbIu0k7JHx4/Hd5r+L9CTMvQLHw8zj38hS+QStKNow0/4hv
dWTpoaNCCO6D6lkUhRT7Zq6LTNPvLygUGRZuL+tUqhIkr0aUgElhGTEjRLMQRFp7eEIP5o0ke9Bd
6eshayYLpqKxntvgt5KiNiZAaQfJpnH+vFA95gmNvkrRaizFPtOaCiuM9NoSjRDcNGVQLi26NhiJ
K8aKEh3lmIApQ7CAR4TQSHvvEx60SXyixWX6HaFFRT4gkWRcq40i1MefIujUTgY/PwyEiSdUtdLA
0A+CV4kQUikECLmIZU4oOsDPS6bhxsX5muJj/TX/Bu2xLD58mFHUHodjxR3Gzxt9M29DRbJowCBb
NSKVw/SeojMzFqF9pBeDXdXsDaTOQqcexLP6feYaT2t/I1PFl1KzIpdLhkLROAx4iSS1WnI4E6Re
fE7yD/9M2WAI8mTdRySNETNDTeXM5E6YRozUJtYiYT/nN1N8RBzD5IkiHPmQAclhvS/+9kYcun5/
0cEfROxKMXmScC0a63W7OCklyNcgawwR/+1dYy4fPR+btFzeGllJ7HG3v0RX55snUGUKkN7rdn79
7wHXSAqBP5x2Wwn+azz+Tj79CiIYVXc2/HW6cnImFbD2M1hriImATBQCCxydBg3TCJYOT03GGfwg
lkr4FW2jeDMCVM4mCxyyDo6eOAGmPiJ8ONBMoZxyzHL+Jw2+w+PDcspT5Y/TUpDKZ8J5nRC/iZvO
M9hhFfXIEBtyTB8aquY0AJx14DAhuQt4IOxVfX6xpIdJVV5IbaQMG1/gOPUtf5MiLhUS3smZh5PY
1/Oxm+pPcWyS7lUnwCWbP3aKSTVmxJkskhUjS1pcG4p0MVzHYgNkSxI4FbOWoTGxhqt0ErVatEYw
6VvhShSXA3fge2kk83TV93SUHElv6MjMUerUBsVwgx6EyAV6UTo3kA8o0w1OQ8heoEOuqpDxuPAM
75BhESjWcDtFhWPDt5x7e9bBoSVKU40M8XG5OOYG6AZp9CFC8nopsEhGW6BmUWFnNcb7Aqjm1RI0
bUUvnFcsqiI0RQ8WI/h6sW+kUSM90L1KY3g5ZcPSUbxw+X55ZyCIxoNmSxbBQ4U1OVBI+zQf6BEc
/KxzhPpxoTuKfB6hVG6o41rtU3pCc0u2jM3u6OG8YWQULMcdSC1oOBDMiMhyIx+ewawTKipXitFv
rl+fYN678FHyKvXwHAsFZDOjRIgp0O/h1EfyEyqikPNPWItq06BDnMYVLYlqwLdgEjKIOHokxHT+
AgaynyKxb/B+8KMBc8H6kc2Vqq/cTaGbXxGoUcDyX1ag+/kFyxTYj26jwHfiibz4KP6f7hVL4gBV
ZA3WjvTh3YfNrM58UokG6QuTVYeeLAcghY9F6rBms7UU/uY0M5KQjIQguJltSSYIoqdHA7b73+Gb
iAMtZp7QWdHxHMEdvkDTRyh2wdt1t3nDn6Zo1zWDzgcJ9YR5B8QsFP2HLKCZkRrqnPQMIhh1Zl2G
Bl0dIUH3k8CaLBTl6WUEJlZQKDgsU09USCZoI2CSymlW0w7xL+SNfGhZgMc1AK0Ug+y9jUVY343A
p4oZgepx/xHpzjdApFMLyhMz5GbY3aBN4IzqoZeRT8OLeaxfRH9r9MlEJZmDEO0V9clvFroZKYhG
zFQym+MSx2TcGkv0zuRx5E6x+elbBPGIgdx+7DiOn1zpPILtjWNNVTRpD5Di1Tmp00ltT9S0oBPw
v1egwSNBfTRQup/E0o6RQPXh6xGoYJNzBwoG2q0RNnQF1r+6W16bPfgPoPvE0H5iDMg9Ilmj9uY3
t2unhVmJHIaLWlD6dVQmm2Yc3ADFDQd4XJsAOgUQUc2xZnNGN1Ut4+YXCW2PZJdeFNmGH/Xkm4BA
E40T/FryRtxBZ6GWdiTMeHvda2FDT77I7iTIdJPf5sbrVgowimwUzht3VWT5Ij8UV1ywch4NjHQW
K+QWtjaXRl7DJtIq0srXKtJt4hbJOcHhx32Aorpza+RV5gFW+TlFsTUCYtyywyXeoKdCHb6npGLJ
Sap+obimS+eD8RPZaX4iqWilIvOjCHDqEKsyQ5poeopbUzZKeOh5G8YnbY/IOeFgSHhuyYs+AyWW
8pQWW8ED6LTYC+wZwCf4S00WIZFPI74iDhiSSPOlYAAsfAHebrhQFCnm0ZBAmA3p3ye+kMniksJy
3K1KWJs34QU0wZjwtOBdd0xYb4I1feg3CKeI5eSNnZvsR8z55a847kKzsjk5Dtkc8zcEscT+cLHA
WKhqmQN6775FT2alGiTrJT42FECJDvvgQHWOxDCy15/mi0MLzXCUAuL5X0HThQ3USSreyWMegaEV
8+esDaCGCi85VZz1TFBvYaDpDm3hCc6JCC3zSz5jyqW/TV7h6ILx8G+R0KlrBCfR6q6Ayb/6ant7
+dd1Ubi/d78Un+gWeWkexvpIAVSfrpGOWmxvTTPSdXqhPHqJrGAzbrQarQI59nVIcYUUe70tAJTk
RzIorNjdNc2kWUgryKv4yZSdjqE1pdv4eENnG5aXT0b65wdtBDLoBmHIyqIHQ97vSHUas8YEqqaN
Vg8TKUmSe8JSYv1pkUrd5RLRGCAS8ejM0hW+WpkzEvY9SS68YLjmgeEngEcgFTbFsEUMtNauNnc2
c/V41TcsTm3/quoqQ003Q7wF5fclggXCEmOh5a+DU6d8aM7hAB78HbJgZZghWqg3kAhM5O7EU6YG
QklMjBJTnTKeA/lmShYr2v0ZNqBRtDH5YfDb7IUs5wXGXP6BUN5mh6JFvSKUPD6RjZK1egQybPpp
CXCYTW+FO2IneTRDHBPrK0yLqm86ecZF16uzybcp+YwyHju01MHg/4f/JnmNmRDO5k4GVJvuBx3B
PY3dZEYWi2t/Rg6RlSfmHCls2zyXTXchBI4cQl4UTyhmUHRfNL/Ml6j+u8eWPZh/q3n8Z1Aa1n5q
iD83r4vTGGLmoeDUEazjZcGhzNUfsXANGOqIKg13XDh8YXhvXroJJmnaxB+ezG5s4tpZP80CztQ8
CXCcJGfEvlpzvFkwC/BmjWsWBNCfNb6pJN/5NGO8BbWnMURY189EkNvGbP28haDeb2aUNO8kwX2n
SaSuR4N/BWGcbxail/I+0snT5lIznDR5NpJIKoKLUgC3oZfMjjxRldhvDuSBJUwuLCTBRD6RfbWC
jZVAJjE4Yvtlp9h5uOTox5R+AHMRP2ErSShpuSuilLGQo0PmSCaNhFHuquWhp8JPYxJx+gSyIv22
8bE3ZCLQjRfLV+gmPsqN4g2Ehtf3pGCUESGEPxFV5qbmw8mveTYwXG62ZDs6ZBDJfdXlEjJ/FRUt
MJCg3GRx5RjIUOeewNrryjE4YT5zG89fykbHQ6fV1zpURYK4AcNGui0/B8W0nwgPX34toa+ubKmL
zi+uoxFg9xImW/7Chhd8MW4i36Ewq1zGy/3+JUxjZuofE5X17pvUG6acnzA5aW0yIwO0otvVbh8+
Pq03PY4OYNZPX9XZG3tW5kRhTQyuBcc6Y/lyq7cOrzSSrnRLR3qaXOjNXPUvEWDzYSM6RY3onth0
kXx11aekOsqCk1/A37wFD3qM6yGqPY+JvcyNUm6YlD3LvWK1KZ/TSlICHGq4dO6iNZK5ueyIfph3
yJOwjZj7arKLqMZ6CHP8+0gnGdkYHbAtv2qdWqv68a6dkv/4XRX93YUy9S0VFgbc5rnsPMdZWKdT
edeipehlE1wjOpvCfZ+7xXbFK7a37mu6dTcLhU8w1f8ghkJjwXHJGRDipr8m5d4DZ7nc07GNUav6
W/PxhsN1YxnJnZF2j3ZHEeW01l5eBYiAluvD27SlQIk+Y2fzLZc4d7WlJaf1RNkfTtfT9IkSaV5r
Eu0JBPFz63eng4wIAHoU+6bm6tfie1TZSvJCN+3a/JDWa1+aVZqHVP1bUAirsxu+PXGj4YUP6Fky
H2znzvYHslAJZ7LkWePr3VslB6qe7Eu98925DRoLC92mu9cIXnWShPa4fGrRilGpGjkcfAHHBDdF
VtNuno+0ZtB6UJJZRrQU6bOmt5LV9JNEb0INHIQ7lBoNprKKH6ewSI5bHvgRAcqaLjqHyNiuPKYg
TU0B5MEA1WAH6WcqBKlHloZMYQ3hiWuuMJGnqWYo+fajIS6HhUQ96/RsRSjsem31lG7wCrpBKYUm
wtnlAyamwluEJTyzX2E2ZwWfMMIImHIDZwuqouaKqDFiIgb2JazGpa3baONBkUJWFE9VQbVLBb7K
ClfR7FOiQekDiD38hjHY+X2sUcSqhNa4wG2WKpSuSMeqvfm+7Jk32q8KkKgLqICKES1Z03xGybKr
g9q/fR19nrL7Jm0iUh7RM1EyES+xN/vbYpG/tzZWOJvtJ96nn8HnLiZ3314S+rE5wdDW9JQTd2MU
qpC8cwa33k5vptcoKdR214j5asdUhVd7pI7NP6I7chfiD+umsqo59kPN5F1fPHFlp1eRNZFvmMXq
xqeXkSQMUbyY8Ygo7Hz0ZonY1fN0Hs+VLW9S10mrmMu6t0rPzXnr3Dw3N+H85xZtaAgDByvZtCpp
LV3FrwRkHnixRlruVM2Ro/0urfJgn4VPPJwK0eRmUAs38a7oVK90II0eSPXg0nw1RvYZjN8qfhz8
G7994U92+OUrC6yXA/XEfkcvJr+FHQlfG/e4JV89frAf0mOeWCBHrIluuJwHGGmyQjppSyGhxohL
ZdNY1Lv2gSw0PMSM5U37TBaghEhW0an9/rLMLSX7rk1YQe16aHWsTmmiO1Zwby3VH9Y/c3ILnw2x
Ngx7UggaXKkXKYnAd9yrxRU/hKlgblaeHdHkzhcM1C4ZEz3UKfNqBFV2NA+V9MqZjyor1EOrwTKT
/BFz5a+cyEbLVDzoaLkhX3GLGyC3uMlzTDmnw8w1aw53IG9GpArp00yBpz/vyZitIp24juJf/rmc
3NnFEAPWBejQzPm0zPphx6Lba18TUFq489AqtU+QCbdtpVQqazIoqdSEX54Ff0trmK+W0tRUOuVC
QKgpRu231OKlNJ81lLWl7AhhLdQrqSPqsAL581W/jP2/O3ZXfCtBoxr0FM2fcedZJMfDr3UITyt3
0fetL9lTXCTSJLLcOTMxZyfOFhiNM2ehhI6yYuLSYhUIbRZGE2TnXtLTO3yNrf5pNLeiHY3raV64
dk4vp7LYJLWMFj7w6ofHoIK6snJoRT/72TTFG5celx66C5Vg/7OK3iAGYHHyg2GBX+SqKArGDkZL
2aiSaffRroSAEbYPV1yHHJI8oYd0g9mC8mSiCgJCsvxBegiF/RJ4GQIJDnXO9JQrKFOrPI/sFEMq
jSoJ8ViBHPbHtNb6L7+oyH8d71tv7lduwnj61vSB+5AIXH3nmbX89fKZXw3V2Ss342/Qp2rS9WB/
1UPmXbFM7tfme6wkpTVLNF90aOhZBiVjZjSAtUjypNp+YH0Cvae3pBxGlURlrjuLd1t5IgmVKLc5
I0uMDCjxEf9BNcHOi+cjLq9VovGY9v8Ssl2S7noE+RIq45yot90xxk1hF18hALlr/2dCRbnVQWtx
Pq7dnTp8c47KJWu3rI1FBj4kNlX/B7GJut2Q6RvlO2hOSQWGo9WO4qCJ34zHLrm+bayjQL8ztkcU
lCQv1mgQVXh3sAasBkrYxwDJrcVBMUz+xjQF5nLZs6D4A/NXOS93ofV5PdC7cy4wHWTiTynfUZss
jfeDXU/7uo5tR02T2fDyzoggKeBw9/GIh+RoGWgz5Z1aU7dBV/nfprFK7PEnklMuB9zqrwfiCRyI
FPSZPAFfqzHl2e8icYckDEoTAA+EwhYSV/ACcuLCvpoiiqlEqKBBiTrO7kGj5myMSIKclNw9kR9t
kzk2wQFjKiks25l3s0pqvb0yWxY6IXAid+G+3Kmjw9H/2P4qvbH93IzTrWwIyRlzkBoSYFkQg1Io
YHd5cIZFApsc60+6gSfKvYcFQcAiDoTlnseKFvJARlcnLrGCBol8iVUh917P09uo3qXvd+RF9DqE
TfLwSUT2dRl6MuVxvQd7DZGUzmO+NuGAgHbovHepidLOjDKM8lM1WrPcKdJQeMp8nk3RlBoSrWvC
MS/MRZLRqZJjYavipXWO85h3yhUYeS8jUqXdTL8Gs8ETG3g7dQ+izSa0MXu+0i11r+FmbMrA2cd1
eM92e+Nm4DYcVT40cGqppkhP/UOFKhI0ag+G6PZl/70BBas9+Bx0BpSKOeQGMQLyfuGCHnF71U7E
WVbASnf/jb9iR4U+sCE6MPcggILXrxJGUnnnjUkZKaMG9kLJIG5uWsQ1jmsrp9EuT5WGkga+zluD
zvN5KKjaUCzmdXjoo4byApRRoGtqO5T0UCLo8sp6baFODoYru0l19xTSwYLhjmpmaw2JK6S1la8v
WyIRcgGHrBLdScWOvBaV7F86uHR9NSYStF2I2Svgyaqz/V4NBbESeYHuWemHy81B4FTZqKV4orXY
QJZRyxammSXxBld4hlj9LXaFeIqZc+hS9Pxs3PfDyW7BK7wRs83mi1M9uaW1VXwveIfpYdpAS5Z3
7Gf0ZWrvulltMj23d/Vod3D3FYAyz+0seztXVCWRAqK11s1O+GpLtdlK1oDG+zYFfBqC0fryE29a
j2er8Z3htB1JcTzdFcDK0Qfae8l50Sis5D6QxCq5FWo/yWZym9Wj+9opwwhvFtkeiSxWFBSfsUVV
8gWHQw/NELFuqMtuAWdfQGwKcV2k1Hvwzj0VwHP0ZjG6hfljn+SEE9F0IUhwnOH0bSELGWTc2YWV
6qqGrl1uBP5uOmbKK4lPPmDLejiErFZgmST9SRqQIqBBou611qrFKi9Py9N6FxvSaNeY8w1jI7SE
TRivlJLCAIyui1lk7zHFKDWfpjhFy0QlM1SGWvlWe06JWy+fLQQVuUW8eFcIFVHpVRtE4yK3Qa3G
SMAFGxxFBpJRaEbNmhtALH0WuVUfN8Pt1XAmTvH5WzgEMV148uTm1wc3nq4nbw5ucZL/qgJ+Ivs7
tAztIjnQSK3aufn5GjCzriM0rg2TEdxtRDGZQrAM3oaVI+usoz54TqzZM1h/PSHrwPSPS8khthOx
/oXPoOwcXCZw9zaCB5hRlGkFCRxRKjFsmGL32MwiVUFXYemKfkcVYQAsClDH/CsSuwa5Y9A79IA+
R3dgwPG5qceZv82auNmkqdOtEMartBxXmCVnrN25+ayQZN+P89d6d2vufVrx9cbCFNW4f3WziE1u
SKgEc5KAsFnGOcVdC1zQHYzlmkrSIaX2I7J7bklk7IQVzwEntE35rXLu6hx58c5g6LRhaGQEjK6E
tfDFvXoB9GB6c6ve0JwKgcb4Rc0AYjPAgxHruM5Clz0sAPw4mYc4yJjN1sevTt6QnFaUbbQa6lDm
xJYQ+0dzfo5eQ1JswrsMXlyTf+CcfZZYc59cj46IpGRH4KtuQQYITS3YhHH6QnFiN4BJxFkTgWIV
3MdirzzJcKt+XPWL/cpQ+gSfn0L77L06J/9Efh22Lpnwp1vsFXukgiYkRugokTdlVbvbNZ0ncdrC
QnhPLFJIemReNVUSmpQnlWpeAn+4aZFNOvmfwfz3THL9xnelgRIat5V3Qc44OU7mI8pKgD74A7XK
pfxFljrHuILykK2og8M9olSJ3pq/b3++MhDTjd/rIAsfd29/9wpXUDKQr5ukvu7RbhOcBJwhUrS6
L5KFV7dw8j5gbkvRmyuOIL+HVjl4X33rjb1jiKdF9p1iD7L8yn9213XnwmxQn8gxGNgEGd0O6poG
AfX7fFJnWkM6Aq7dXQ+oF7LvplmzCIVbceEdxkq34pfYfFcQVbPmquzNN3616O7IvWbBw+peS+7+
PioMirazg7PEln5xq8Bjh/ODa4+4qLAQVSDSFLwyBKcmvGrIPozK4AKv/ty+QWEMil59vCcF+hzu
rf67uUWa7vdWdSsWyf/N4kXaHN5TWj3G1mdSZFtckyU7rqPaxanTz2BMVcdyiV2IXFL4rp9LmDVr
l8Ehfdj+BwbZMXhvncfchbtwZBGfo/JPlRV6i85gP89RlfXKhRIgww6cnscNfzVajSr9YrfUrvj3
ABTOFTURehrS4Im9EDjnPWjxBanjpYrxyn/KYyf1jq6UxAb5YUz19NHMmudFmdcsdAud7df+a/39
npxah6Jzal0DtA9YoioTHUb2+D56jqDa9m6dConQSms7sYfbSXm0Xmad8yAb8OiUf7fLbHr7yX6K
X9Zk+3P/fn7v+sheHruXNh0YmnQ9oP0n2bNZY/H+ZVieo8q4NMa7XZx+D787jmyRLc6L4rQ4LccP
cscUz3ap1X6gGJE+mnMyHA+GpuJX/CuGQUi2SihLfYk/Pjgyc2TJK32kbxym3mXwWIFk2icnLAF5
8uZNHNj0mBwTocl1iE6l3fLpiTMpM6Pt4cKYZr5MSE5REgX/M9r7R7/cerQv3WMfmtE3qDRwbdne
2V7c2998UO7U0oqxw3LsMs5UbYExsvXWvMUFIS4KSIEHHynxkUJEoJF6G/Zabyj+RiMUFM4KNz/F
4N66F/FFawm6F/E22ka1BO+lU6s4sDKzL+ky3MCY79s6ju1aso4OU5srkTu3oUCpc9BRjWWWaX8H
DRK17NVowwatlJD2hwuHLK2eXI1XYYV98tS6cKzbm+H5azPcDLMvpDb6m+66v+riVyUn0m/JLr79
FSlB6BA7RR4xvY1HnyYYSh6It3KJqJWAmGyeSdmzuHWcUooTUBflSDLrOQscarDOmvEH9iVodFQi
1SZY8ZKR4SUAJW3W25ALNd1/oupfNZFC6K2VxYe+1KQ3zUvyTs+DQ88eo4vfs9r1bqNd7eqotCvt
IoT2R7Jr7cw2XevVO6uh1Zt3tu1Vd9ued9awYk8tK7VSnINgEz+ZXdpe5BgUgkvR2ZXdAyoMxbTC
/a5PGn/VW/QuQf6FuZvgS8rZYoMHvPcLlcTgHRwaQ40UEH7giSMj1NsPSuPj4D46D6QtW2QTGnzq
TsZJ31lku9lnsZo9xo2+7lKlX0A+hjlUB/gtYegzMWmNnI+SSMr9VMlaCqVx4mbqxs0DNmZyelZ6
aZ3iFcEKqkJ2eCT+PIYlpFHh6/Q1hWtUQpA7eMniBdizXbBHliUrD+YnCDviDK7ZAtfJnSL3bFPw
jrPS3bN33eMMvg9cn03dWcOaXTvWFlnTxtO91f2G3axn1AMATYGcqsdlWoSDYtjGtcz/4FYjdwFW
4uUckyJ970m7vqLynFYM568d3sGr5tqUNWnyUIpu4N4oU8zY1yfb70u8OqNUBCzxtnOKdYdNuNB8
sn+lsMDL0aFjwVlE+Cs4dD4vZA9us9LTPyZ7VngFDwSKNrq834Wb28DMd/JffEjevMNj1a1NVwOu
v3xrVyjrntxrOdon2HoucA7faLhNHzevQeIPCj0BCPvRuEwpEnTuie3Hbha761v3Cin86TT6K5p0
/pQ7mIKs5p07Zb+6846da3iYcYugDd7oC3ZNK+PrqPgOa1SOKOBvAXpxkOK4tCXWnoObttPHsPx1
79+6Z8hz8a55Ss6DKxPEHm9mrK/xgWYuo+3O3XY2vWuq9MxtUIpo3ZyWmqXmaeXeR8asIiIkgM1r
DJqBz4IVm0zxIxJqp8YmIgAdsXnm1EanyTXQ9G/01u1tW2jbHIx7hzx8YEOZD+6IUuECBLmxfLEs
qssaBKBCIMJ4fYI4jGUkeGp/11jEd9i+xvmquNCN2fiF0H1DYM2wqgXcJ/kctvv5E91W0XcVu4Xr
7hMq78JsXJ6uaXWAlQBaJJ9w45ZS+YVIlfjwkDBDbG1d9H8yTEl2bD7sRkTDAuaTom55rHiovj37
KPWtaNutt7B3y3kkv1Kad0Cny3g8BMhLDCLZ8YyQOPMfLg55mydBZZdyz7QYQOvxudGtEh1zj32i
Q65oHelStO5BJYNNvqAQdCdVsO6r7eNaLQiNQs4gIyjgPcg+kFUgKlcNtztE6gxKXc394OSvkPgi
zY7jz/w5xPEe4l3VWQ2FOVXcoXBCwcqTzxorRbD1yR31WO/QFZK0HKwjDXmh9Rwwv6uLnfdkqXjb
vghJMIx4X7EwSF+RghKUz9Si+KhNVSmN/ChjSLS1yud+o2qku13k/godq8tRLM2kNKwwsawV7+s3
ipnLAfzTd7D9egaPvwoo7hoOeyFQNPXyd0PlLHT3S5I+cI91plXtBcmo1Lyml/TFSdTaiklQCYhX
rT2iTGmhU+hU0lKqzUJnL5cEwkMscMyDUPI4rg/f3XdnFTfS+p3Gfqpq5I8PHvTXlkMD+yE6s9mw
/jspTbYMxO982UC8CIPjSlhKqZ98aDW8K9iSlD0i1GWAlFfRmykG+rsSeYV7qzrJvjUqZUjtBS6q
HGhmKJFQJxOixI2O60TwfOI8Q8tX/JKj2KVTZYW6YxIqeCJRUEGCI6O773vw6BWGR+LzelOLp4Jg
RZHzm4pCYEwGk5vImkjqMYbHBxfiMHqx0F/j1eygmEt66SjX/+5musMXOENq6yhop8iCBvfDomqY
CGvDmTLd/8VSBaQCdMtOsRHCOhGMKhC1k038MssuD6cRjImrQ7yzc3QkCBWTvdARCEwOWT5v3mb+
5Om+PNkHLc9HfIZ1KRwSNR7KVxnWMaN3A5rvVPLZx2SkFBhqsV+BmSmZibDZNdCrK3LXnFRMrYn0
ZhJJMyObSdbh5JUYp6OfJYwbcsaWJ+euHr3C+8+ZU8XTjuTynY3rV43sVMeHR735QYmx+Upf6bH3
SE+DY0+WSFMdoXYuav9nhy88h0Z6wD+QHoYedOiWtbT44QVQ51JUCju5tBTAl/DTaLWaXMkCDh9f
p+G+v+9fh/fhuX+FyY9+EbmYOlHkKfj8ake+xtjah1NJTkM9GQMD9r7ARanf+AVE/pE/uCGfVCYS
hSmdFgjDVp1VZ5vWvHVYh7hf9yW0BoP5nyoUfOaC8+Cvm6XYapXia/OJvpWYEPlRb0rx5QzZkqgV
xFWU8aJF5IbU+EnrTLk++rgo79qfI/T2dMSEeYzXAXJ4OBxZs2xyCXbf7r+7n/a7w7Ilp9xiOgzK
XgGG6QZJQuwN0T5Envw4ABomvjuk68G8exjNu6veJ7rDWbJIUuRZT91oLdTtx2U4H6QTNeIa2Qtd
p0/oSGjhFTF45aAalJAR2PvYOvvX/v0fTee1naoaReEncgxBRLhVrAhij94wokkUsWN/+vNN2GcT
Td0W+Msqs7B79xopRpA926+wCvoEGMPL4DL4BDt/17lDHnn2peC2Dy/ooKAhRwyYTpLoGLrQSuSd
ve/Efux/gmxAgWzwqnqHwa5XpiCg4+1vU7QJtz1+1LFWu95hTEyD/E4XbMCs3EeNpn8Nj6PP7Dh6
zT6z6t+ebePPmO0ZiHZH4YWUL8QvefrFgRZUawelhr1ZDPRoM0jyozwvz838oNZGCS6lRJELdbEY
fchMtBRphOLaOv7M0QucPlaPVUIGZS3y8nKT3X119bUAKZ5W6lgb2REN+NrounLJDH+pxLELFWdd
y5UWLjd4fx1n54NX/iqvr3/Xv9vf429LgBwPMk5dmQFpUoEsah9ik6tyaHY+J+mJUTrhTd7ajyXa
XmTmjVdYcpiVpieNL92svIKyy0/Ds+N2axxu16KViHLbLtgFp5uCRcBdu8AJGd5RLXKjONT5GcMW
Cs6k7Kh5QTxHzYAJLSGenS/hwNos+6E0wGyRKhKhesNmjFPioVhTVDe0OIsLoQ2R3jelYe2tT6p6
WvZU8ysNFe9zXl9zO+lbP6f7MHHbSH44SGQg95e8aKPtfrLvB1tDZVjNOodvA6nOS+MBAoxifixZ
zTOtoIdXcVvJq3E6Nd6v3q2jhEuxvPoU1EZJEPJNmNRAnZbnb9a+wARh5aZp9I8eJs8FOS8UPjBP
EgBB+3UI7/PACLX4/tw6NCsdnP9YSMVNy4lyrLMKnVQJrTXKXXRt0Rt5Rq/hCTqLbJ1UgaQ3syae
gmICWVroKBJDbvyA7yQyM7fGMMpAsqJEIZAr9EL6VUBTgImp/0Uv6x24PqVGhQy7tPO51vlgLyaG
d9DP/KPoQh/q77SFTEqF6dK4ExnvllUIxtURCdj4AnCs27dpJW8bz3MU3EFUAqLctNNZDGboZC5s
sBE0CV4y2DDpehIx4+l1po1KgxGkjh2U25/Babbtu+Nz//5umsrKybNtvzowwW6Y9Ph2EEGAXPZ0
3FrWsty+Uht7t/df19YdSKoURQXiEzhGmKMnYKrTqGAxip3gtLNZNoOL8X2nY+w07NvoxTY22Yz2
Exkei4MRY8zj0PtXhmbk4JQ4cIJdX71YoaBAatN1VOfRROjfpAd77tr8/aOv4L/WculeK0nAdibH
AEv706HLd6VUQymEWq0wHRLLPaLEfOycAE9kF8/u7/3t3JqUvuOW+/1pP7xj/9hXy/UO8nPgBNVB
HOz71YG6nccEvVrBqJ5XsKHmUCDfO0eBpNpPzmxDX/tIaaZ648VhNjd+SvVGVlIV7x2+lzRmKNIL
NldiGKimoYovcbc6RETeLDiUaeLW4Qs8yI7le31qL4lgghqUHonpCjSoplKpQQEvCZTr+gnVPVWf
9U5l4aFO8QWEnK7UFVCW4BeSHLUYG0LJPVq1e47FqeGVe++5tJx4n/t+HNSgULxyBgpWvDTcoS/+
MTH5ABt/ojZyaNTAhnHJeeHfVWD76osnI7FNdDPA3xSsFLFF6ZN/6YqqR/0CQCGAj46CMaN3o66H
SjlgOJl0dPFINmqNW+81UohUNDmEcKRXDCz/g7a1IPlCP+S4kbZcfHZdrs1rreY0Xwgrdwd04iJj
W/TNJQqtq1RcqWwmfEIOSablDqoKsDS3RqkvXpODP68xMKAo2cNyPgNu1KryD5x8+Lh8Z9/v2XXi
MJnC09GTGdd79pwdRmAcGYpym0LZF9OwW9fB00vuXvh4cbz+mQmpdX/svv/stkwphIQ594Ue0+vf
d+OAK4LVQgF7LzA3ZTAtB6aUYCsFC3iboz0e3UJjGxIT+AOzeWDFE+0oyykJYnJsG+Wg8BARv6No
qBdNQy2meW+SiAVREspuaoRotVNXodaw8464iKuKIGXJjnjh2gWkS3Kx6W/6qiRqqFK3o+xq/Vhd
6ZKpNqV1EK6ZVlAuLOVQa5FMb6sYbvZrdfj9rC6/yfKST1XDN3yl4TruKNZxKc51djILOthBqPgI
otnIDq2w2q12K9xOgEIF/9TQVrleh5QIXq2rJ4gEA1uf4uDd06n8rHfIEQaiJwnkoQmrJQokGldE
tCroVaD5ykMtXuomCCIJ8Ze/Ft5P+KUCJPWGTyRMoLzrdDuMHFrIQArfTSHP9pHmAVjBByykB+Sw
YgHUwHu1SgwmrSqVgTmsjgXlKA+veyaXV2ERWtLCaL/WJhhWYU40emlRgMA8g0vX8WglEG1gV715
a0xfHlHIKYHeBB7USqMVx2xqldmtQWL0q/0nxeYyO4zr1/zr4BkUljhKhJImEvMnId8LvBFQ98Vm
ddvVje5jVz/5RjeDJyCxGTqXVBka8UDK2qR7VJDKmPcWzU1knhB4y7ihg0UYrIj4TQl/M9gHd38X
VAHzWlw4t/9mt0j+yu3qtp4Jxusr6JY0kdM0w09UDj8DK7h+xct4mXxXvh75hrDxH90a07p/6776
9+/7t/Vn/bnrIxiFR/1o1re56912UnVBrzlDZ2huG87QHoJpvEFG5Oz2rHa8dJbXL4CpX5e/z/pU
87K/XffMhWTKCT1j9bCCMXubsDaostw/e8JkpXOHXtOBITJKd43yqDzSay71dfMgaQB5dTh2QRwq
wMr82qQysZbnr/NXCbDPHncrWhdcKCGXSq1Sv8aZsMPP4rN4LdL5a1FqbdskH2o7iRunPcfsfe6N
B8gHzwVyeRi5lPby0/DpP7pUbvtI6rMvyk5QWGfB3ARVfv8Jmrrvb/t0sTovgGDCI+le66PwUvKP
pjnGbsCgy/dO7eryv9KhocRaOLvztdV2x0AFWYK0xxbDS7bRArjlvqukwwqwFCohqEEhZEtTWSu4
003EsfHVZ1CB4cT5o8V0aj1WKc2HG9uTbtqMN9xXwwqHSstQo/LcFk35lV4yyiSPlr3UbLj8me1r
BdAR/NPhZ2AG5bAcCj23betESkgww2SKbiEMGDcXharSzHMaB/+qkXwCQX7xy9BGuDyHeZkOovqG
xYSiyZezSG50A6V+vu1bQZmZmcxqY4UbL8BiVntP+KEgpDpgx9dFOvb3YK72LN5gW7uC/yVs6oo9
5MBW7RB2cqa0vdsMKXesKS+8tnYo5jUbwSvB6igJz/33u56ERDJP1iKtR8LHai0qrOdMVjbwbd6h
Fc9vbWVPhO8c6rOe6ZdSfJ0i6zWxkN/SYLJBM0Yl3wpkhVDlqA206aShldf6r2xEV+IlxWJFRKYX
kYRpeKULoGPTEcTTaMm27gaU+UprVUS6UufdLi8tTtK98W7H39fWu21zUqxhdWBjL2nzrjRWdtE+
+uBJJ3vuY+s5zdorBbnwIoEBi8z6aVUIFYQU1AgvoHP/w9L4S/VzAjdMA8FxGUIMMUXwGnao6bCX
vvop9jjYmAE0JFK8To7RPaz0L0CBMRP6pwmxoXCzbwnBeMuvjpaQtKMA7DMxOErz6sqg2vNY3Vb2
4jqvjeJJdWSE4GS7Blqb9ArraSAklCop5o/ARWrUW5E7grZJ3VfpvZ3fRPHIaSIqyrTS6TlrCEZs
d0VHAa5E5fUIaEduIRAm1E0k4p9okGtj0crwxB5KIMgZXizsZmbwGtzr1xzTKC6WmIwF/ejUgS8Q
PYd7sjs4RpLdh69TrWvVlJuU/laQRm45kPEhXLmAsthdJHgKFNRzmUfqyYVs/1oWTlkMcwcQLjZD
T0/T3iYK+ay1cJYGGh43qs1/BjbCcbuI7wziL5tD4BLQehQo1AxTF+XWIRp1fhx6sACmqW8UNY5j
h/r/sWPmp0VR3nGlv7WBnag9qd4k/aYuvGhOnpo/gp7pbElKRlg+cZRXechIQf/Sq/pahD4dBEBw
m5TMv6AyJUaOHREih/GkMipHVFbCIzW2cjfuxJ0zgUr2ZbTPTRWlzsTYAG9+RaFF+gRaLyKJOZn2
gFZJKSyFwOy5gbEJeKTwE1YIeFTIYohQ0NNNxT0J1lOoQi3eaFrXoJS16FqXervwYEQWBZESzUf5
TmBb+PVs7Wdqj5YCFabviKrt6yOayQyKQwaMHYD9FwV7wLf/o3Y+WMymo+csHV0nZaLN8uzGkL9g
Oivb2RceE/b3q3v+sbF7qfRTv4wcGm0+0h5VpVlt2wldSQFbPkMQMiBlSkt7TGpZGe5m96/7125m
jT/Do6+lmJZZqAxbSEImILwLoEIgGklUj6RWVvNMu0yPmwRaxWk9lr5L39sVXfjaKJkS29F5I38B
5SZjScHoaVMOzUHmqfgnqHwpuP3dYW3kHyZ1fKp+QdKv8Qu60PlprFBmphyd1lHGbqseqqt19Kuj
om//XJRmh6/qsrp8rsvr2x8tjPJa7+P+tZ19hqev0qz9GT0Xu5XSILtLT8yKsgecTDr+I2eiSSx3
IvGsvuAVUdujyJdQhn3Wud9QPYnM0ScyQ4s4gBgc3MW9QT6R/b3WzlKb0MPAM8NaWsvb+rY+/ZUY
nRQzqvW4Wt/YkB50HDh20Q4L3z2X687cvNWfEA56n3mlTNyCNc8+gq/3A/sT4XOQgMG9QwhBzFXt
WiMjMoiHjO5Q25IZ3LFW7u3Y3ncchH/ajkT/PBOqAkTxK1EZemLkTsyRDixARs+hjhqY8iI027Vd
6kQqcJa6d2g7mb8Nqt10XiVoeQ6Ncfq3B+J/+vexvXrEzHsCUgFhPtFpDmFw+/vZeW61kbHlHMla
gfairJqxNRNbSx/i3hNBkgjyCUsNwBxUJ9jVCMiA47aIdC6dz2LbPvnFcX4SWenQovYevQbPYbpt
mMGHtMsi6VJwxsaE+fgN62MICGruKZzWmnZQ3DoU5RL4DSgj7xVQcUMY9/pb7tCPpQcL8o698hgk
g2Ngxt759/ib0HLl/VM4JEC9zyXUmid9zbhZjU5x486b3DTvsC/od1aaB5zFygBOd5FjIP8e3MTG
8OKsvidUR3IEYPWpf1tYQKyB73dOTQVxJoQG6VWAvQZxfSdOQuI8MKjHIbkUL27z2wo7bTxwFUKp
KX3E5MYkoxMviRINO6PigMJWHRoO4HKBud2cNak03iZmRsize9QVpbrnjBxEOCqMGDM0QyPC6yGU
X4vATNdWPBVNTGSxMlx4wlBYaDtUwBWoqwh4oEgujBdQzFzVEiViBHiQZZkK3YiKc0tqywrwPwvd
K+ISRU1zY0MEk4Z27xSqdCOSDfQHjmcbg0rW6Ge74CTBjGgg/041DoNNCXAgpSDdZ3I8J+QuBaNE
ff3iG4uqpzcgQrOEQpNBpzC24HpRlkdLmhmiDLDaVdycrPCeIrwTTVBl+mSFG0235pV+4sa2XQWh
ZZNhxKT2m5bS+wvIr3fbZYyWWpXuCzXqDrOfujwjkmE40FEZx9Prl0MO8vkqDeSkjXdqFy00iowA
Mjp0pCkv3YOqX8Xi6kCW/0AE68R0p3DVA2hP/1TiHxoARXxzyWkChOF55TGHHORBs5T2RZoiZf/A
slBVQ+TDgjehMFCHaDNiSF9IRvSGdHBBYQWoKlVBvEJZrqJ3RflC/+f+QfEfbe/ROzBML5uViNHM
oSJ7Sg59iWKIKyj6lQxzDZJVkbW4h/b2gqdLUoh7OSGTPLPtmaqlEkSRm5ciMaNu/t4m2WylGFgB
MnmF5ytQ1KFYWS9NIWhlkL7rO0DDvTQnLRZpLUWncXloDMpDK+Ba/OialNtPGBvELcQcekgFIyIh
YWFLCMfGL2KFxMJU8BCChYgbXpeRl1ByFgRkD1HyTu86qjJDd+wMtQifsGaXC9MFhFzNf2zZyHQB
DLEBwNc+aOwnhABwwIg04L+s3oTh+27yrbJocasNnKE7iIfUUsmYLI5b/wKVVYdOjDAlohoV9a7/
z4jyLEXNZCDwVg++k7FAZBROlQYoe9cippMviysBUfasA5ch2IdBITrDSxRal+aOyL2KUVBTaOUq
auok0cIkNSRAtWj12QSjgriw1BANSQ5PtRzizwbyTWt5dWkrFxf3RBw6ipAFEmik9C92hffRoGKq
CDrFHqm2wsEKBouolVmDdEZOx7B5L4xVHoh4QGQLolgw5Qp+oRfDzpAuG+QOYPP8kw9FEb/xZ10R
YVarpXg/Hw91S3GXEEMmEOVng3sb34jJRBIVo9HOozCuuG8kGZSoqJrn38sxHrNjAPEoQUZRhL4r
BJBfaV4BGpKAZJSBOsMsOpirSiXOQY+v5iAGBE+gHl9g6NU5yGVmeSu8fpUgRSFRqCOSCfUoGDtU
Rwg6Jxem83ksXon8sUVFrKB0KHJPTqtSWCqDclQHjRbvYYKHM3PpUsel6sLvljAkUySVozwUp0bD
O0axAC7YrOqRijKfSz7CJ5CfRI1TMF8QSjUbdTiUonnId3NZUMNHhwanmFgZdTJd/E0gQH8tRGik
sNCiBREe+NrxapBEt569EHq4xv9TW1id49i7zdNpUT7etkoHuijFwSUrGIRXQvOCQiJ/uQ2JkHBt
ZoRiFk/OhUUac+u5itJFKdDxmJOuiUnjcw//Vr2ZgpnAIPXz2cXllUubXpzuHz6AH1bJUE+ux9RD
sUnP9ar5iiiT9g6MPCWEvHz9b1HeCflZfjEwCe7TQl+HNABlErgPfNahYrrucwYOmaDoV4dlMTX4
Dm18iBL6D3pG6hV6H6Lf6/MB/UAdTLzeFvIxBXe9SbFQ9EMCYb6Bb59/O5DLstaNI+wlHbtWnrfw
iIwnRqc+6yc8DQaxOXUGvgwfID4G4lqI4SE8hBAhDvgPcCEAUy4QLNx2gdKugCN+ecm+cajUaQTu
yK1YnPc9o1mbYTIU1XrPrzO+xLUu/R84E1AhSsNskqZ98MIGblJGM/ZtYPFHhKefhMuvv/P37tzY
bDxj6hjrXe+F0mTVowl7xVIJgd4YclH52T7uOse3BHYzIsyZi/Pcpwmel8g+2ofJD1iBPh12hOnl
3rGTJ9WlxZ2ASc/utWeS8ICSrnqbanc/RB8OFWBkg6RgvAC6I3HW37l1bVoDnsV4N2ptq4K/Bu88
zrEx6Mch4L6YS1BT4m9aw7oTCtqDQY3M3uivYFoKkyuWV4wyCvHGCeFJgF6DV9q4p01R2bZcEJLy
oAoHFo1PdRYkw0naJ/LVL2quv1wjJr6uktznHozfXOGAbH29CX5zSg+vtYaeWpon8jnav2MAhnQ9
SAAVwjauHQ6UgzNQbKAq89/XubkFA3Dov3+ucNW5zurgyeHjTe4n9IWushwpcO3h3YI6ojSdd1hF
QELBfk72xHzpSngHgJu41TqsxotC/30ogqfB7lNGu7c8K0Bv0uLcdLY/ieNV7o0PNTHK1l3ZbRaU
agWR4oXU0O1S90VrmuZIMQ0OQ/bFMZU680mHaU+CcuieofXAiVy481MvAbHeuHa1SMmrWLUGoefF
6NWx7V89Y5D+KRmhh1T8sEKRIV/hWfeKGqSosAUnVDJbKq/roaA0twjAQJYTzP/s2ohFuh4o8saZ
eHSMXvT4R/2AapeYkbYMS2W9RPnjp1qoxjS202rEX2xamIWpkJ17hv7BYgjRCUTwcDztMPr+aHZD
LMUoTOoyuv3wCHeesnCoyPwNpTb8xFRYcXhP6CJi4DAU+1SPqo4QIg3/6tXhrl1ZuBSB9Zp4HFwP
eI2hVcPtu5O/C3msvTFGQcVe2+ehjtY+2v8IXjJnJNaNNQZ1SxFc5aqI+A7CPHtU5UV6RWz+3OiN
SW+c5kzPDw+Ye5vYz+3r1egC6MypdjRjP1H1VzftrQW5Xy7nLjosBqIDNlzuolO2QecAdStosWKs
qvlIcEqDihERlvGMXTLg1DR6T7X90UhnjlU7GntaNKn14kSsNIb0OdDCXZpvxwgoaJymvSK0SimB
VvwcpU1tJt8gOi5tmdydiY2J6sIV9LLYbLDSO+oVmV11+MRsy6ejNg92qZX670I60SQGskWbjbha
L4s0FVLbmYpE9r2LcNiEQIZd5iWsUNAH9OYrmlWMofOi8wSPo/5u65zJ6lkaQVK/kJLMHYUNNXro
uJj8uCjE3VozFdKkYsfn8WPt4HkuPbtXS60jtep0/6ZFpPqo+LkKXtUiIi1qSEOosLaQooJkj9Sg
0QwAT9MrrY8TCtzuPzGFYjLq/aC33NO9MqbEt+gKM0n7gDZyDVuuJQYeDUYSIN62j0qTb7I8B7e1
NcxmJ9BW/VR5o9GS+MGby3pDsKHIQDYdfVY+sipm/urerokOnJ9TnVkYGZBa+MRBVMxBNU6wo9vK
PfWQgQlLG9qEjgWVIafgKkIaMiBymUDt1yqWaotm15sg50v+9cNMwPVBRPaC1F7ls86rVCElyqaz
e2vpylTqR4yopR+o9pz+Rk06fdZV4tiyWMTBsX+Y4ZgWqovmDKnIKDuiasrdjEoKLZv8mSREVzCl
of7Q8dY80TVWy++uhl+eJYlBrkMCgQ7cb40ZxWdgH/5yhQ6V9W/dcxT31FuVrobLxgO/nioYYd2K
zE0qfwn8aeYMc2mgSbWUGqRmGysfUqAtgtZilS3WW/7TioQPgQCZdOt/iRCviFGvqkj50TjKX6Fe
qeocNQlKPeu17rM+cxqzF3oBaAjQnZvN0Ngf/7HezH6c/xcE3pJqwJSi2FRZba+YR+v1vKjYFs1i
RbEkGkzXEwMu18MgEVWd9UjXCgFIyVzqUP6h9o7M3ihj8EZo8zAziQEC5CuRuVPhu5ibCGdS9Lc/
zd3k8F3FQRMvJBJtpxJIqEdcKaN7yVfm/wfD/y9Qpx39KPQKJM/O0ylJUXyo+DFGYE0ya4Sbob4q
gaB5oLOWUtbcTGuhAlS3UQXcKjyHCNN7n540tamG+Iru9DV8D/APyhYZ2r1CCyeNaNOd01j21ujW
IQlcSKja9LpzgaMeqQXbvrrivAhCOTxn5VOtskwMLiUhBWjRg0AtlDutOrjy8v0N46wtIIBt9c9l
5W3VnE65eZ48uvL3fdBeOU+eMy29j/72Z09ZUN3jFwoSds9515HhV1e53EhpBmnxktoMUEC0kugj
54u15m9eBcorQnhcEAwtmdBaSUg4GH8XxqZF5x8L8dYv5ukjRamKjsUK1mUSxVChrGZ58R2BEOs4
53uqs+3AygZDPILp7QvLRPTzy3k6+pIjvPWsenlAImV784iYDOVduzPuTZVhrkdExhP0EQnPNizt
SA5nrQhC8RyFYVSRG0S4bfjkWr2ZEROkZ0nXlKXNoTiH/RCPFExMvvvzdRsRQSrihMxr5P5vf/bg
dG/sD03HmNmbpgVWDsGYu7j36bsliKnAZifksMVXFHpYFgCvGVF07vZlgLDm5zNhjgVJFSDdgmN6
zXsA25m9Tvvvr4ftfwiplrVzA+zV/el/QFBYzZRrQlvx+wFk7qfG4ry2Fa7W0voZtqefsLI0r8++
s1+UaEpVwuveO60rwcYAvJzDgsH8Ct6rUcdnmKG/DLq1iPvifsMAyX9sE5ImoC6k66ujstz0Zckm
DqcO23sNyz/7qv+GHcWj9cUWEhjtNZSOmcWDEXf2wB/2Hj3BNnAMlXChNlk97XrT5TtCX/FRBVzG
uUCbLzw5DxCykDZJY9PHor4rMFu0JlX5jd6Gd37Xy1/P/itMn60jw7R1vTRK7yZS4ayTY4sNe3A8
NdzokjXMWv11atUqdTCzB//zs0do3/Uo/STv+ofzYXgxIWPSPidtCqybv/e1kR0Iqk4oZoupWbk2
jQ01bmtYQ3vk1aR3u9k2XOyOxhcDRfTe5u+43vxdaJq95fZ+/ER7artAlVKgKXStC+Kn1ZZ+lTOk
aK9IVRtEEWTy7I7t7c3Zm0r6p3uo1pO59fCcII77R2PsJk0TxW7DO6Bne5jxoo3u59XilV9b7tjt
xODjvsy4iXTZjva6WuXpTDgdHmApA6zz19WbKe4VMZTN6Epwe5D4saRJimPX1f7kDxE6mfmzq+dT
NPMhj6JrnkPlRZuvkEAVR7nvtMxbc98p/d1mJy+NMiL/+1cJLS6geXSSXb7tYcFDeoAX8W6kGQCv
lxEuIpa6SwJmAtcsbFPINCV2jwXc01vMmX7gFVk1aY7Jek06EvyM3DSy0SPQSqhSypqWpbRi8X9n
TWTY1BpwBajKUAuooJytPKooq0TISEvR0/HOsMb1lT1RqiUJOY1BC/xQrcG6y9//srLGE1CJVCRK
/C1CHNQb4IIJwSbXU+XNRf9PgUVRMbAjIkiGpduIXGbKL9K5I4JEH44bUqPP4NqhgwQO+dGrDbPW
e5CiwvTogYMHXv4/NVr2DSmNuyvcisxzAGaK1uAGajNV2u7S4JZ9ze+G96K5d6o0ku4W79c3Ok3q
+iVdwfhRZyDKzk1zpGYucgJzstat1MbwJuBP7Ko+C1QtMEAPQQ2gozF5Er4A4KYF1UXhn2VlX+OF
Vap1VpNP7wMKm74EDcCfJIAMBfe8f2KVGydde3yNycijdn551qRWGArs/6KMi8M+hUYsovSwRrBF
mUcXTxKzSWOOFfYUd4pRdzBCwjta31tzrnU0ysXVNwq8UUQsQFo8rlXHgZLcOGqPeLw1yhd8QLVf
TMfb+lgWoHyiT4BlKdao+AahG49+/AJ92UcjX+f7pO3okLOUr1VsExvy3iJ9j7je4AZbpZn2XkFo
cWOLAMPqt9ByVC6E8RQefs/Y/Cy3XrV1xrKRvhTYnwe7adbS5hqmI1SuvU8G3TX15XpvE+DQXkiB
R88ha1V8y2neEI40fbps21vDmJyvTef7uCAnMOvWrV+jG/nyNp07bl/ghKLKwBpVCNeRx7QbKUJ9
wT46Y+DL66iSZOya7jcuhIf6EwsGfICtgLEJtf9O552rw2BnLa0c6lEJzt21cbO98s+WdRTeZdta
cLWPWeNmNPZUuhG85T+q//jqAYZ5sFQ+KHIsXBLKTc/FTjNp2ShKJa2NVTd4SC3o/XNzHqHYzgWv
z+Eh406BUQGzhJru+a8WWHGvNDUgVnWJOSzE22aO2f5knvm9JWWENTc+NC0kFgc78GFoSpje46MG
LpHY+PlqwCrd/e4Gn1U2PYP9vtKVPPU2FIzh1yBNSOOqS0XjcOrTOEXhkH40GPFD3UVcmQfbBw6i
kYvzpWmcIag+5s/2vUIjBGI46x/seIu4/uKd5sYYTGTHZMulTEZDO21kVNt7bus4OPViZtK59boC
Dfd0n9bLBMIXmGuN46AKtw36lYVOUQmO46d/pr+Dqio9NHrEKtbs2CyWVnO7Ac99i1uvbf2FINeW
FsGt2klwRtyy7Qg6nhKh8hD+o+dMxF8tBccDgsv2utwyGlvHOzwkCPLku2+bTbntAuYbG833OAF8
gVo0ykaz6zXaZ5REOp/v00+6yDIPLHbxkVLCIYjuusCyu7fQ7IOk79/CU5RNqqzMI2OGCEo2ySbH
MI2SKEVvdbIdpZMD1GPpLpQJMVpVaFMCEcBegftS7R2/j9/2es8N6ikkji0OtewtmKK6deKUsgt1
dARC/AoO8KpoyF26y/jiAW6g2W6PzcGZLuHYHu9m6veX1zTav0XX0JNccPmuwswSiaXM5iMhki0c
hJQuoMgteKdD86AixQjXXpN1791y3+w/svrWL/XipM4pEoPCaolYdUHcBVYNvAzTvwbpAHDSwIKE
+PFOKWbce7E9zo3dMB3sYINAL50+pmIIWXPYDg/S1PyjzLRNaShDiK1vjvXarh6PdlNn5CICujBj
7h6Y7v5mq/tqj2Lfb2Xxis7C862fQ0lCQJ+lWWl6NnwWypG9cwBUqm0S8GUsRjr2wAnUFEjh1FVz
9pEEQqpAC84smqB7aJnAsGZoKaejX+vDDe1dguP4Suw0vEARe8wFFzqX6zd4YxJ5roROv8y9fa5D
uDSp2+T31M8XDiDSlRsaZDdQqB/833jBWjWFXbC65Cm2EE5A5YDLWTTIwb04oBCmNv1hJUHchhKM
37YQdWrp6RQhCs0hyprA0oDAASoJfJvlsCUhUqpDN5DvkJyEqTTmwaDtCf9yRQqAJlGtqVK+tGWo
jv/LTCUGU+LdCNMkkiDOQYScTh+vN5c1mt7JAifYc/3SXVC6zR/hRwB1kCIwzPMCzZjaKTQlEZRI
DtmxC7UoYMRAOD49bqTg8F+rwyp8hQxYJp/i8WYi9ri446e+xFpSkmV4iMWRIKEQt7YrwtIB/MWh
hnaVugtluIHgI/Q2Ko0a3DbISJeu2GxSKKk0NAmtvlhsqGfAVXtAGxL70GgaTSQ5OOBgw6PJqUBo
U5RzJlxpmLNwUQ6Qwa8IURgct87T2gLcg/tzWh0ASrwBD546WIWuBJRNONJ5uvosjMVpFY90HKel
SOwmHTnMwBcGls72KoOds2+jnUoDW0AMfJrazzmNdfrTVKcPdYf75na6Qbab3jecpoTD9E0YWA8K
Jq1H+4lJuNORHfO7u/MPi8uPA1tVfCKZy1R4d6K52cgznJhoh8F1KgrUm+O52v/umD3b39JkO91O
s/luuhnvebFP7ND44si3yXg7ZM5uh8m4tCjJUpjZhtBrJf9Am9zc1GuTdF6Z6EzciXn5BQUVGv6T
x+IBphXA00iHPbrML/OdFYJNCD+Wl5sRD2RGLNPmkucyvcN4BGcpHm0G2+GW1WFLedZCSubWyH28
T/CcTN9mPvkw7XUazNVuWV6VV9ffR9rM/0cPAr1OtBYeyctY/jVnUomDJ0Nm3UzCaTM3T67htIzO
CGZ051954vJSeDFJ6zBOWpylHLr87Nx9aFRcImdkskGzBj1Xx9/yxzv+liJ4+sdgW59HHyBkktVR
wCV9AYFb4+4GQIe8qfCJYxapJpFLKvEbGc8ZncMSeRahQJBvAJdUhd+xATYXq8rSyqbZlF17eM61
DUzUUebqWYnFQmlu23JgmRuN9NkhPIEo5g7ZVs/MsgqCP8M4Sobs2qMzTH83q+/+Nl1I0DXgOax/
9JXJfrl0RLOnNVGm9XMzB+BvAQwZzUPwNPxrNbjU+uajU2FToX+MYCX1bYYkpahdHXSXER7AtJH+
dLVB6X4f3iFo3vsSzaAHheRZ7xweImS/wmtY7rMnAoHrwAnElWx79KS/cSGEPKDueAUd7kbbKRHY
whnF4YYLcWTrAT4HRfjTdAHMFQe7zx1cHbsRru/Gt8nupPmLlpbPgBmeg2twa9/gyd1yuppaUBfm
SYaqFwMHy9WyPLTuGIZf5hm30kQG4qVJLBUaGIj84SOwfdt/BEiaUJ2l5Uo9EkVmNsZ5Ok+Y85+F
FVqjUr80qUS1rnnIFfqr0JzzDxBOYMaQUIeqUHnWL+V6xnPCt2O0CJmDNY4dbqEqyr5KI1I29MVx
rbtXOIjbhOpFrY3gBIfSEVKPvmQ2PhA2FQyIbAm3OmdGHtnBK/xcTGxJyJbH5XFp+sJk/sDf4y1K
mw+6DBe7SfpFFUJ6W9IxQ3Owf+G08L4wraYLBwtPmKx6jbjWqiPecCJaYmjB2z71bghQl+p8sPZZ
Gy0A99V7vuPEa34SXjdxLZVUgVCPGUzsS1eZZ60tRbArm60FKgHcoW/9xNQc0Lg4efbkplzz3oof
jd3foctb6t4p381PCMMgeURAYcADP8E6PjKTbxiAnbE4yc9pifYaZsj5Gqll8qAwIcWeLUPBYXht
Hzd4Le+X1tya29xM/47QFItCguAfXY786oAy4mJ9qA/t6q/82gk2ZEMnuQDnFzvBCq+l+mHuTtxJ
xpA5TrfL6/Q6lTaVblJ8k3c3UFhkMpMlwkRoRBSYJrHDpQa0CeK+ZFJuPXi8cee+2M51MyeXNXIL
fFSWpRmVSlSFN4BUAZiSAf0iYvlLhE/Bji5+k0bnLz+iS0IuzDckwG0tMLKinXSpr9MSLNUHhdAo
TtbT2vzJC0mXyXDDQcU0usFiPa82v/EPk5icgvjkQ0eCMCOnTwKx7RDFFLhbsd4NVDGM+d5hbZK8
zHFweQED2eFZk2vPNXXlkn6FDZjPLFl6AEQQhunwODgMDyhoVPzX2ZOABjLcYLadXAtBpKCL15QS
jNGrtcW4laLeJ+fdKpF26sXYlKZFDSCtASe8YCeLoWy1JEhWZUuXPMQFgYhq751A8c4QZyFuFktc
xy4kPKalugtZmh7EA8waKin8xmhkBL3E03WKlCpo5siInJogsQSVDxijqANCD14l21mF8A8RGHR0
WAimlXODTN8ZPGklIWxY7nyaJ2wEkRaqzLI+UojmD2Bn/tLA4bAU8lVlpF0Ay8EEKHoNXNgxh8ML
G1fgqSj+T1ZcRAqc1FmcAQIyX9gMzqSzIOmjyrAWmAPiHO7LAyCwGaYwWasSvAd23wgBM+fsxSqQ
ZD3TBicFP45KIydyopo0Jn/KC3tCtEStQvJCJ0SdLGKce3QVnxsRC5Sz6mdiI6fDrOyZ/Xvi7eh7
netHYGVh7xKVencgy7ptUJkoEoVzD1Y/8Xsy3gfQsIAasn2HpUg86zdt6Hw94T4ZpIN3Z0drh3QM
WEGlRRJ1WryI7Af82sWcyDORgTqL07VdlrERQi2nyZ5INVlFsG/JcKotbrac+iYiGecaFkzt0lAi
GbeZ+MfoiSAWNKU1zIVTI5UeK95AV0/uPkgCf8Z3dWp/Zkgn32nnznKeEQweGD0NVgH1eWPUhdWj
fdarYDZhOqNnkvmlanR/9yFaVNtxuP8lDymWwNPKyiHBnwhj9EVlYk/tqTOFMPbvEMtQ/T/xXuPh
vXmGIwLLhvtX1rSHceDibwKzkj4hIN6Df/CtkFZ2W61uCjw5H5Vr29n+7f4oOZHV7UlWZkeO8tf1
wOxwEdk4stFp3yLX6rCaiyv+QKhLOxh7WFv88Esr+bI751711+4QNtoduyNpB4E0VIff40vIAQrD
rpMMIbDrP6fP6Wl4HbyDd84Se7YPOa4xnunzEwtcSVHBzgvo8Hpps+bbbBg5GFJkDS16muhn5rnk
Kw5oXmgWU7T9fq/f69qSeZQC8BYCH6xansdU8cPdUQgJqC2cK50LFfFKpxq+oDDFqjRcXc+wPXTv
3CE1aDdunkvNHTWk8NFb0E7r2M9uSmmVnuFvhggKA27K3U6YPr7nV4e0GTMY/MOTKVQbfv62l9Bt
Q5++dJGfhIieUIAqhRfwFvRPEKec3Gv9eBJPzpTlf6pLTDyZ+6bTvnif4SFrvuGaVVlkEK5C+AI6
DpioNgHN4LM84ZRJposWG3krYKFy64Mr5iBBcKv1Ca+rBxcDDVLLY4EghCNue1DGa1PFeFLiQMOD
YptTp0yxN6iWOpR+rPXh0DjaLXR5apcfvqBGsb+EdusOyjp839qqFqZ1SlAkbUYLrAmFDUh8ROgD
wgkb7djvbecFLiapH8uNLWxyQNxLx2yeLdJs/w5FJawtAMouXpz/3X80nel2omoTha/ItRRQ4C+z
8zz+cZl0IiAKKMhw9d9T5jvLPn260+m0UXiratceaAhsffJ82E8sEmBY/mQZzaCX8qyK8QOriGMB
LdPwyi9uY+hZlOdz6zC798PgvW1CKy+tTPfS+Ys5mIkrDjp+OjdZwh1q0H5L/Um9+zGzpf+Rfhxs
Ue5ikBPxQsU+CKtIqbApQCN4hHUUi58r8JcAyTKNivS00K2kYYEf47TOHlJGTBYfI7HxvPqUNg7t
QEVIhgJ1KDCoJEuBILLrhKTNihtgOkjGlGYS/aJxObvBg1nlDrt4wrwblDBDkxQ20TwI4Qv+VsR7
DbOdDTKmkSLPi37ZDzy/Q7a+rB3k3n5MUv4BlmL/gJ3+ladkLdjWnaiUef31mrbdD7tGyGbk/H3h
QD0/H68j1B78I3sWbh7VfyXUNsosoZtSkUDGFzL//0nqOrizyqT/4XL6cvfodrgPf9Wl8XJhngdi
jCzzNu8KvrFioSw0UHF5ExoyJE3mEdHASzKN7E9ZvcDdENKj+Gx/VHss9N/Fh7onw4b4J1Q/YgfO
VYqz4lbYskIqjU5toH7JH7/8hyeGCpUvpOA//qtQvv8+Jh+/B3+HiNCH5aF7ol6sJ1BxgdP5X40+
Vb4wccN0C1KLRRcoSqEzM3+Jcpf91p20cHb8bFyDOJEL/oZ9FKvyFCR2pbElIoASN/V2aD69xyWu
MR8fa/iHAFCdHcBEWLlPG9zzOi7454BKAz6YDuwnl//i/ZUxH3Ss8+Q6ZY8HvBstzdVjHMd2GNpx
gwsLQ5GTA548cAEEuH+M21m1qNh/NPN6qdB3t8vO9g3Bfn2GJHPqAzGBluC6INu1P3IB26rdE4QP
IUO+w12eeWb3nEDUudwuEY/rpb9+HnprlBQN0Xo18kZtOhZtonCEFZSHlAxqwaQKbX2tootoPhoL
oRVDBIpt5ND8rJQ7CpoLMgKJQmgUIhKuIWWjcWZXsRNJlzIqPuJ10QOKm4NookXqGqObF4nAHylZ
vAw0X4jb8o8Npizg+BHLxq74VnNHO7VrCSbLA3lAwp/SV/eH9/19j4imPer/DDSY/2q8+ClxyAUR
pHLrCD0mHHZ6ToO+dVLARIicK9v+Tf/pXCPbGHUNu/p93YL8F1cKDSXNx3GhGbHcExI2yhRZtsXE
R1Y2XGTIOZC0RdIqlAmYaVT+v4AuyGR8RIgeImCUn3ueQpqWbJ43ctVHo8/mG2Ig+/LGHizxp5ub
82wSbrKPsT3/lnz30NfhuftKwj7voQdmYr8jC8oNtiXnJ1i1XbP7naBKVujrIaX0e445CND9Piav
xDEDePa+jq5sp5YQbWpaWRSMoiEYLG7+twYaKSH3f8rCDzwn4jiBEwTjg5AOKpB8bmKQfOjuOs4l
oisQQha8bKS4GgqinqOPKxRf2Twf9eCRiwKj5xTDKCjQJBija8BywPitLtegutzhKxC4BTnodRE7
AdEl5bMeN6NQWijz3NmCemJETTbpXwsvaKF6tUqmwatVxawRnOu4Mz8zgMITUUSxULhG6xbgUr/I
sxMLS5XShwxxBe6hWWcEnRo7bUdb5FOLef8AIbmS7zulz4E+i3HZKEf33WB6vbwa6/pLOWKFfGOQ
3j+uwQNwuZq8cBCQTfBg+sJy4+XedtfZ9XJNx0U678OZu5To19A4dO/cHXdecYvooei3eTsawUQI
lrSzjXliOLDjgV3twbweW/73BeT8+AEcCBTsI54fJQsK06E5bqb46WK9O+bl5i0T4plw4GTmEooW
iyi/PAmHUpS+JZJ6yVH4b2Mp6wm2pT/XKZRznYWQ0+W9xmZ3+uGccEZIPWtZ6YnLqLidflioVJ3V
3+KTDofkRetLKElC6uNFw5lAGJZ0RngbiNziv0eO40HuKlDRxIrF5DsRWXI2xJVDR2jb/l8nLl4C
gkCK+Impv7OIM6/ZZ9ub6XUFV9s3X+axD4zZQ5je3xSwDWFaGeBLNsEOMWJDUfWioB13YXkNz6Sx
ikZJhOhnBO/JQUEN14eBjC4FLRw/EryhG4t1HuwWLoc3Kn2Gob+HSAlFLd0Pmh/6NhWDU/B/Ep1+
op8rk2uyP3tiOThp/QdF3ZgoCzqdRYqM6jVtONn3+r5YF+v3miGL2puzvsrm5RQW67y3l2oVy04N
GmuEuIWmAZJB3y6jtYHRGWCUd+1bKPK61+HXyvRiFYk9VzXntOH04MniheUUd+oGp1T2T7t8vQAw
ecdfljFKE2pJFDyOpeGUl3jTI56LbeTALwdWwVfBHOU6fhybkzom8ON81HUotl1ifFxl4PHxl0UT
A13vOntulNbO/rGw46mE36B4R9ZVquGZq3BurpLnvv6qXwCFxpH+sYuOHnnAjG0jMzh7YVkTyl67
/hBcUjIOhAwTMgsXro4HU4mlt8xO5URgGo2ptQOlXCgC4tMrHk1i157t6CnFvEnQb/nDv0+RYVq+
HON5xH6qckrVTiL7M5zRTQbqVgs6+QQLUhBa2OM1PtA6FCq64txuvM4TV8n72Xrv5DlUgITiGSZz
/CV1oOXihSkWUn9juzxJGfoMmNBMdR3/L8wbR+Hde6f+ir1g/yMCFflu5hajwUTMgGUCrultiLBp
A4hrgruiKNgam3Y1wEEtwqf2jttcg9MZ/lNAbA2eaMh1MTEhdonFCR7tboOw9896rRj1px/HRMlk
6oEC6CyERBtM/4WL9g1c7j2iuHM2iypdlMd/fNccIMT4mORqzJLMtRCuJCNYRFm7/4oTN+9aHg3C
zOQw2Mru6v0t7ga97+xTl6nOmAJIoFDNqSr5sg1JdWIB0T9AeIRyBCtZyCWZIyPkAIm/Af8FcuST
2ijHAf5EcFbFUuTtCSf1U/4/Si9RlV0pCWJKI22XPH2iBqQtlB0Ut8pta66KfQSjTmxz9ZkkEgvK
w/LYWDCbCMRQcC2CJ9EqaQI28C2zuJJwC+A42POgmusYK7VkfluyL9bta+xn+2x/3jz4T3wezhMV
ACMZDybqy7pOHoHc3gK3SIsr6nn87mhBnyFxKSrwN5DW6UzUgWiw+xhb9vDrftvtUmOzKXtNMU8O
L+HlYdjJrjmEl+rQ8IhxIQNaTTEDvTGSCoAif++PURVx+2Daj1Mybz+Xi85//VWGHZR0eKiMcVzq
Y2VDFvpUplZIHFg1R5iLxgZskRaM6nHRDsahuMj1WfNIcLIOZWX6MRBlIUw2xTgJxPlSMh9gqPGQ
FaMMM6LCYQ/u1XypmnqHMTTW0BuclFFAD+Y1KzuZYJ5It89DgRVFMvmncxHjHgr75LqKN9HMpN4N
0KVFsyelvnuJMAb6WA+tss2HUiiqTOm0I0LNr+Pq0jmUl853ypllLDvrKLe57uDQ8iMlXYZSTYAP
zimhfUbDCMnloh/kgR9bMSkmWF0AmVy9BoWtGL88ObNc/dggbiK0lrr1m4d2ptpXZKSMIpxsXM80
ow8/1OSLmjxT2q9dsikvg19JzBa24zWYo+VgPhMCtPz8JRzHDzEdymqGQ0H9uYAH6AGlEhaOhDXL
o0QpYC8Bfn5/f2/zyAtdU7U6D/jzaHtf46QT3Jm6zoJplxWVGh4YTODxmXWvMzAd4mTHCSpYCipI
8m9drbHhAd5SZOqNKW1ffC1zgV99hiaCyn7MMV/+VpY1PGy+LfSHrZvPCvCzqZA82wlnOkbtIePK
pVdaORJtOMrSWT5Dh7ZILMrOI9FUMg6N/zSiIhzs4E8+K2cvwkwosRJCfx6JT1hKSbuPSjCXHs7X
+GKMpA/8kxoKw7tykYZFMMtFT1Fy1Lxcc32d/Umm/2STcr/f6U+Qeh2FtP33kGsqctWxTIc35jdE
h6Mc2SqBYRv5FSSHIVkq42pHON/wdML/5ZKQgtVf62vx+sAgB8QENcG8gR3IFbwSiWy0Smc1qkjA
Rfw4GMmo7iUiYHFE0anPyN65nguwIlAK0q/dzhZA5HQ/tH47G0yaxUMnt4dTPXZUQIJhuG9XskTg
vEcFEnpMar3YHhxlzk23vT0pUCMOnTdDde9L/WLkJsfM7Fr5qbkSWGAVcypw0Nmf0XJU8sL91Ous
Z5kd54nf2XnSnMpTlTPzvb8gCzNb9uFiARI0Xjd0ix07J0isyLxnBl5FhNOsHm60wNoSbyZjmLC5
nWNkPGIIrUevlxvOoklEbwJFtoGJpxzQaPEFUiebVUP97gz4IB8iqUYfjCUQSV/ezDn7NLHNVw6M
rhqUMKaITYdB0PAjtAgb3KmZV3tycWGCuqrh0I24wm6QNdHskJ1mcJmEgCiAQ1CMI97I7ilaDVCW
kN4FWIYrYG4DUBQI8ADiWze5bQedxVNEQZcucNkxWnWwEoRBAt2RuWFgZ+DAkPEz67VSCCcbx4c2
lMGFyMHYyq+0voz3U8EEUdLycj/WvBXb+1acJojQce5DAdxZ5k+iiQQlQrc5taPHbjDv4DhBTz7h
pcYrm5UiJoqcyqwoZ4De6T99Ks3I230xr5I0zCYckxd4RCOTHtVqZ+2q+czeOHAsIbdEHIX8GJYk
MZGWLkb3PfS9xULcrniOp486BEe22+qBUlkJ7T765Aj8wE4h1OL+DfxWDc/HXPFebMGSDR/QW+dW
2zDISp9vrGO/tuhy5xy77Yh3wtiV3IexYpcM88sS9Csb4epKkMSdsb46snTjFShG2O2ewQy6R6wj
Nwqv5tdzH8Kjh5z0OvVBn4A9cCBvIYTgFrN/7Jtjb4X1IM8s8ivGjNbqLmIM7t7u9acLCUmzCDut
HxZX7nsOeoJHvYC2zYiRDQnW3ET4sNb4DksbFTpUSPhl9TCf4fh4z2Hw2BBflSl+DfhC4GlxZzfC
fNsFzzjgXJHSyZzdjmJn4QLHA9CG83NyR2RVfT+p4oWt6fbTnEORndcZW9E3DhDg8zCwmGtMp4Z6
wEm+yg4t6syrOyBxlqAFGEpIb3Qr7iD10LHApq07B/VR/afBrziGLOxqq0uhd1nWLF8HXbcVNEZw
r5k8Sotf13j8wmapAHxQzelOcilyWkkerHhIxNi9vIh/ZXJlHu9ZD5wvqSMfbjaXmNiBRKHDlMp0
DivoO3y4ODK/sRtJxxUAUc+/Y85wx6tW7I1RVcqPABzT+CLBBpoATfr6rVnpw+o3voJmlOwLfj4Z
5ey+vjlK8Fiy4eAz0zmf1iIMMeAi5PSuQXefv72r6RH8q/bGZ1ZbMUcBG1DIGOWXesQeg/cgDe30
VwWNg0z1DV25Bbe5PDbJQsRY2SIaq04LXdemssyywu1Djgwd85DAUUPzly3y1WsVA3Fz6+uAqsNk
ox7aQxw6b7wLngfe0EHuaVCsaPhMJ4l5i7GGuO01ZEiARbr35n588Xxx5t8Wfh/9J/S+Rf9CH9+/
DLi5zpIOzs+EdKWEYly/0YgODM9YqQs2OL3K75cYjKAvG78YiCHcQ0e4uR1YH9Uwec81LC3KMciz
uo2joGNOnqB+84bpuWerxxIfyZtFpQRuYZifUUk6c43EAbqNJ11tOLxCV5501lzCrx2XMt0wZU9M
FP8QLGl9xS7gMTmfXr9iGYdlA7oYtB6cUx/XEXMjNBTYY/EWrmcM7wX7NZ69LHvNQHpo42Nz2Zkn
mxCrlmqXrtJVtkhXjwWv6WNR0QZh3xJT4MQRScAxUiTFEkXBTkMyg0QqiPjUEVOKciymGsS0uv2d
0HCIvpGl/1icph9Tmolt/6geyX5OIQOJ6x2evIAdjv1nyku0jxAkHC14M03lnixu3ksaE7+YdhxB
z+/er2imNKarAa/WdcVo/sLsXpq18vLcvFbEyhCFM9e2JWhOD2C1IAJHCJuLO5OzygkpxTgf3cbq
pOQ7ExjoTJ9y34nnQo25qjwk0FGEg6onCFOIxVNGRA1EFE4wH5HaUnS3D08dX92IFeWW+V1QYV0Q
blKKCamCu4YnrmR0cZ865qldDqCK4brjR5TlPy+hisCR3sTYvV8OBe5x9/TvcMEb3btNUkgql0r1
Hp+KjcyPExqkZByN4AqfVIfrvg7HnMnpiGO6NN184GT8tvdyXrNzNq5fpFAyifcBxjX7isALJKyd
vPgXQXeAukT4hGRnIv4eeHPSCsUe484YmJ74B2JCbBi5DLOknWq7kpIClPUns41YGwjw070AZT83
2QYTUIxbvnSsxTLgjZtYk63en677/fH0/E/UxVIQge7j3xObtWwojjZP7LQo66qQnuWyxphtw8p0
jNfZKZ2yrJ3Xvx+NCHgYkrZTeKiHsWazv1iqqWOWnv6EK94coVZjhb9/MZINa9D80hsos3p1hdvY
ZZp7pM7rSvmWpPci6Gm+nq+VY57iqXTr+E8an4Jb7VIaQ8WDpwd7pF3de95zn5jHXruq+z6k5bwK
ztegB4mut+0Vs0dcYbzonXn/M/PYfbuD15zO7ozMsHZh6Qld1bnCCtpmDYff278vvq82JzNMIrle
onBdQrHsjwuOTfvlG30rZNeKX7mEh07e2QaxBRCjwvzw9m+cTMiuiLrwzlMAwjuwiLKlohksBWhf
powh0HeMvdGhwnvZTSJVIqzzivm9mNHB3ZWgr3KGjpvX7P4YhltzA38tTOd6vrnV2zPpbLwPTgIO
8ftu6H35KdKWJj6gK8WN2YNEiOdac9hlzJiALENwQulJbaU3OTyNYXmpETAT/FOOcsZ/OvrizOEt
gedvu5v4XJk5TmnHuB03u+aSaWQrN66p2THQW4eRMZsXQ82wwYdS1S+GL5GUAY4bd7eiNnyHE061
hDn9S9xsU/dR2ldaQBmw3NusARgZ3gCvYIP2ghxSYW9m1JeUiO7z6LVSOUa75G/3pqW6jPCQZWYo
HQ0TodYJoW18ZdwI+Gl2L92fhpiSt5uNX0fWtjr7CwarzGZSxb4coOhhsOsXT6eX94BagC7wNul1
h12wRYZ675n66kCirMtJfp73i9UzWTf9laF/9dOF2dv02mFdOdeQRPjR3fBD3OYGYyRWGnQ8SAIg
71NIMkl9gu9gNfO0NzExzoPx41WdIU1j24WLUvaJvvBabA1it4fpYAdlMXw1clXL2OljZAQyFKuX
LA34zc2/gtECQqHGftjxWsNjKdzcZ68fAyHAu9r1+QqQlSBBemkY9Fg8cpHi+68FDdUAY4T7tO0R
QJpeR71iEdnK+kU7vujVVr1Nu1bnfqk1BDx3zLuhJ7CuIhyctIrOziixzACC7LhGhXMgiPrDTgEl
z/ZzT649YNHNL4+9xnq2tsrAfd88f5vveEsTHwfPQfCEXRj5zKo6ol3Q7x0NTL55c1EKN4Cmca8N
u4cUhS2YLlytApf6UTexv8Nf+D4DReIvgWa0Yb1600V3AA2xLfvW2DDAJcAIDkCEVE2nn7gN5Jot
KErcBohl5pJHel5D2kG6gvZuxvGg3O0WeQXWv0jk+Mzu4XwglcRmBgLj/j1r7hP7su7T0yfG7Dwm
SwUpx925wxUqbRo38uuU9QLghrEBUJFZm8Zs0xSjVne0Q8SsNNSAu/tjLfEKoAMtdIqd0rn02H2e
152Hzwrc9B81yILXACUDzWk2A9p7YKVvGELm6EFJWjFxPZwmdLIP+/HZ83MmmvPNoz181PNIdwuW
ZZVFV9127RR1WDlMGliV9I8eQb49mHYVCy8PE8dXtlVvU8gJsjiN316lOVVsNTgewEfmin9Aw99B
mUztirSMioA5xkn/geuybnVShylp1ULsVGz2+0Xm0K7fbmMzWerJNIu8N9cF4jfY01wKfPq7PzWO
IcIcHOpf7OHtR2eDKoK/0t93r7ZG3tIaA6bdlZuSRfm2zt3mxiqIyaygNamHqB84vdIZkUnKj4Fw
AtK6W5LuN+E1/Uk8tawtTOcec3a9ANM1mCa/6zjpstuOMhVRuTk5k9+07Qd5PnlCk2t/IiB3aO5X
uy3sG2uIEffFlRZ99sZSfDDraVtUGzGaYaQhpJFo44Fpx98Jqzj2+Ffah7xL4JfzxRrlnw4IFjln
UmtQAUcBIpQkDYrH8E40rOlQdgYInp6OhuXxLeCmeD9wrAc9uyK16yKmdfKnG6Ek95pJtGhzxutZ
VNhh4iI0KOlympHZjHLTq29+PK7Wxs2ucCAh+b0cn2Ov2dzMYHDbPrvzZ+1k1j05deLh+cVIvL+V
BIBg+f+aFNGwj1os/kVBM7huQnRM9FvQ7OEtCrlPCI2LG9aHtynIJ7jpER00oEYxNrFNJECMPxJo
VNwR2TCz0e5wdA2zKhrBugQxy5Z57j4yYITxOfdzEm0XOdNtUcw5Q8Cv4h964qLwW+CVRBC0Tunz
o3q4lTqiU8Bu7Ae6GkNltCVim6C24LrNydqGBKZ+9bl8VK+oFkZqdy/J5n0g0wqGG9uROlBqW/nh
TauMxZlcTRx6eOvp1B6sTbLjjWBPxs6dLKmj2RdK1n1oPzfqkDGUVqWyB7iKY4B1n+kcz1S0gfVS
fGTZXwZ4AqUDVELh/KB7I/FNd56Jd78FZeUMNO/GFgi6PgYeudNFCcK8tox050bsOLdh4Ric2KGl
YH/Qs7WeW6ZBiedhOulpa7VeMlk17LhAxW+OGo7epaPWm+I2fjejhHQhmmJ9xHjG4ceEdq08UihV
+jlkT3tSTEzFK2r7jG82MifTbSqPsLOn6imh1f95vfwBelomfjR8jFP1QjWBKDgtMrvssur0RzDX
eiQDDNY3nGo6BLqilkHx2tzmehicM6dVfYPmFxJP3xlAL1RdAwvRfFK/5yGdXPsi6uyoaZdXtSj1
UVG5obTsOhLBWS8eX/vTvjrrKOsyHUk78lgxHL+PZ/v2HOfq/N0dE6pwZs3T4kLRLNmMA/ZOmlnJ
XeSdf1UwU43CPDX/Yf6ozc5bPOAMG94Kl8i0N4cAcIgT+vuCnS1MRGeerqADDKahuAG2XpxMBnen
rzhh5BoIZ0bRWLnER5NVufP8l5p29ESO3v9u13D/exiu3QPwnwPw9FH76bwt9Gb8HDt6ULCSYKrV
VsoSw1aLkZ39RyjnJbX75r+m9QRvUy5npJpv2AUM11R9iHu/sP7Bl1teKksDkd60TCF0AVhmtPNs
2Dskpv+EV7I734Y8y0E6jmBfESRLh0H7jck9tAYQcsUxbkHVuno97rbzor9yinwanqfv1+gNrnV6
DAIVnQ0a4O6IV6Ox7rsq3XW4wV+H9zdLzpAqdXhjdjRw+htjqz68HCqIkxOKhKS0B0MGmg7cKkxp
4lm+F1I0JpFpsjQLJ4XARr3gOkgvsJO75QJGdQm1nuQGuIY/UMqLwlFBcmDgxJskXmBgb6nHm+C3
2F3mCe7T+Tg5dJ9QN1BDAx7fTHbkAruq36j/n7hS8M7eZtXuxdKs474J1Oq73dqpwZXPVrWrcKzZ
3cAPlJ3pCaDOEuW6LCgl47O4+MDcgEMN/QGnSShRWBfUzmNhfnkKvGpWAiznbb70K9kr7fzMwK8t
62GP9k7cDVgjO+Vv+I/4RjkyKCi7w4MuGDWjx1Z9CMiAdQ7IUXuAHJWD9A27ma/N3tBEzMXD3z0j
CyLH7VeZxT8s36Flp3Pum+JUrLjnEb86hBTOzX+9fxBhlLfD+RdjwcDLM9MNS88cBXzX6tO+bJlh
kVXU4yxox4pb/XKpFIvnGtCOmdN+D3tfoHivm1vro5IuoX7PsvVj31qL9kvhWPyB/gN1Gm+kt2Y/
IGVEdOmvWTpwXon/PBq/XP0V3dUuHy0ABG0YiffTfVmtcHFrNyl0ePIzAeTWiC8HkDhgh8AS2fK3
AA6wRzIXzdiww0Uf+D9cdL5+xBeX6svG4oxNtoJzJl5J3CqnDMyg8MEI9rFPY4ppFD7O1Yj2xqXo
f/XHLYbxwGwa2/+zrWNAtcUvc9iiuUGCgL+qirmqb9jkR6ILTN3sgF6+QPKEKMrwy2z2JFrtt3gN
uVBgZ9xXA5qogdUFk5gZjfjBIIx1bw88KJRdN4GS1CWeJzsa6Mve/sn47cGHZUS+r74GI6bzLt6A
wxaPiMq59aF35HzLJqESJUwARKnkiJl2B5dhUugbL+353SboR05qeDqGDOracLun8xICFI2Bko31
G3ybV0PIcGCqcB1XSYfOxG3ue5qJfuHGt9WdKQf/0N0TBNbAGopFt3M9GZ1VzP7+lNd2XlvKAB5A
mfPmq2B2z1lhZ8vrnFpSKe6ztoqtuVCHpcutB1tlUf6+2d4cO3D4VzAc0r0xu9Oz29r4NYcrC573
GBVUNuF2x6tyrR9vhdUE1B8l99oYfsUAq1rkIS/kQly/IZ0etyOCkwm8xhc2YN7TcBgPtG9Dgdfk
amcfGmiqbs9C/RwnqU1pWwNC5QIplooLuTJda+NsRQjUjGHohQQlQNYxBETO+gh59CnkcAg7XpXw
d71B7XUJ6QOcI8cH01s8UMtJiveKOnpyn37n6iRKvH4z7PxcJ+G+OzQRQfbtGjYNd5B/35q0MYg0
eL3sq7bLWvdFwml7AhXVyH57zurHug8HPBnpv8yPhPT27Xft5G+7IXmtDJFhnd+j3h1uePSiR/I7
yzdbvdI38VpgP0rM1WvC7G/G+6Rxr3qgjkCPDXZvzplzDF+UUd/XSCDjzFpEkwZhVndC534+iDIv
mzGUsDn5ZhYcMGx2EfzsWFvAAQNtS9epjormCXP9+a+NqY1QrufiQ9sJ4kk5UudPL+H/sIsgCkHe
6s1JDmBvxbmD0ehrVI66y2YplrgdnHqF03n7beePK0OB1a6Zvf37WBA9Di0SYKK9isUs8Q97cyJc
N7FlDrdZBb8OSDcVYdzN3NTmrgmAz6FrXX+fxuTJmWB66nu4UxdXSEMogAzwGgTffN8yMIEYR1nQ
jPVjNHeU/XX+2rf/UrwiQCqRH+VfFwgZuGHvWJXsMhazs9qPnIQ9R+hhoZwc9HLZpUgem2KhFk4P
KH1ElUl+GjS3wDSc/bpVrc+FhRV5xyq/upiCgeZjKgFrCAn1pDvrZ/YAqu3YHEaehHUUOwjJjm6z
A7vJS55OSmiM2jEhXfjs5IQsdhxUa5y7OUv21+QsegiNzjj+KiA3N054WzbRTDfHlPuCLfFPtLyd
dJMWikrlPwwHCQXv4sCcFpWjfadUr8qJuOAu2eV5MQ7n75YkzBmoPKRlRr7i5XXZTGOR9K9h48Vi
l6UZ+ETr5Zrdvw1JEQZ60Pou0DQ+GBUGEjjmkFEN22/HEpZ19N1jXO6wC1Mc5kWY1MmH7V1t+EPO
xl3Mcg9isQyv6q92yKiJxxtC6h2caYOoYiRpvcDUP8wWJGlLKC2vjXxJGvQdWhCVDgQG78r8VbvD
278BBPvQb17TB7g2BtVoh6o95GoFBIRd0ylWoX1k39DSQI0J6uJuvvu93METBBViCk9tF8Z+DzlC
oOJD7aA4fCHeoNL4xan2Y2PRUMm2MTbI7Bbykdnf64ZL42rC5s299zJb1i2vlAPgZBtIXZKgi20V
dBp6xZlGpOkg6H5pcC9R9ii2RBfyl6NDPG4cXjteIhDC8t/tUK2zpfg81BQN+7mrWX1eFLYu6u/g
wCcmKyYFBZLOJUQ+Io6NmTVKgp6dXYz5e9SUFrHgSIUnCctUSD0wdofgfr6EN1Y8CK/D/G6L8tx5
rJrJ/dhv7Q66muEA4AT4/9IDPm+xcv4pgPbQbtTkefJLxbAqxU5RkzidX3G+fJloztnIkJrcgKcM
Fi2Mf5TZ0yq0qq5TrtkvkZABDZ4s8CF7GTYXKYxfpB+tVRyz7xteMpDcrMHdNV8urmyoQ9FXoAwm
5wG7nn/vTQP0W/mM3+F3uYoPZsfWfs67ngNTTNalJSb8sL66uwazVWE7jCiccEP172QTIy8AoYWi
mf2DK/rcMJzDvERxMQPsZtvfnLo24TVdrMUaZBfVBWTrn0n8d0qwE8DxK0gvNHUh2bh+DarF32EQ
slt2o47EVw2QfSt+5+kov/q8xh4U4h5rSJfJKzSG1wuQcsNQi9WIMWO2ePTt9D40lGFBKAPuOgw5
iY1hyfz+NaDgcoCIVzGI6oATeZWwLEmDLpwVK5xQM0N4LBOW1IwdBpEgKm9pgsd6CdtwLL6EV/Sb
0ELsh381LOws9tX+l2UGWv8naYOdIVbjdvh/QXW0xshbtDc8MmWctt9NAgbhaH0+EV3yFId6BKH3
eeiiQh5iEnDuodntOOdZllvU65hLAkCcXPohEr0aOcLdW8snYA9+Ys6mjGd+zdWgBbgOKF+pPq2e
PrphP1Xc+1yhxV4joVkyj3dQ7feww3jPDa8bKEAmVlrNkDhcDyAL1bo4XXNWfbWPujjgwpJfor2h
ZyCc4FvL3ejAoCiSB+Iyg7g5UukH8zegRDZkiEwgKbuieL3x1f+Uz1cPm0pWP4kvRpJSX9RNTqyH
7ojHt3gFIaVw6gVO8r78Gh8ZDCHRCPFqcYrjV54HJfol8a0Us0hRzkYORIz/P/6kpYoTQ0K6QDj8
aMJTdknFSU9tuae4kfbh22VQMYzPk3lQASJP/Ci5Xz6vtLz+olYVXZbkU+aoigyvGW7rd8wSRwhw
+ECy0hYXsRepGU4dbMTMHJ8xLOHEFu7jn8uvVugaHwHApaOh+OjZMyJ6/zyOGN6tEWeB+Hs+7F/m
CGsEudffikDpMnP5I5ySrl61l6eDcacvT/BhL1kZQuSRC0p07tkUNQtZoMEaNyi7sXgtQlfBjeLp
x0syP+d8Y4Hp/BMlGBTav0S85NMTCpVWHPJw6jv1LDwvp0LL+fNa3YjoASLpGBZGitswmgoLF2t3
pe7/5BN8q6JD4b9ht356quLdBlNe3OKEnN3FQx9XDTJ6eEby9vCkrBHXDwJm9L/iLyBkSBVy5N8D
MiYV7qA2Ft31RpychNggTrHiaiD6fslS5v3ibwERQN28QaydF6uaOPnHlsCDOSzM+41V4qMaKuMW
Z/OcOmirsfO4oj/ysx+0v9w99KDaDCrXlhCZaNb3THNYbzqF++GtFtcvUKa0tU3Mn8ByIHo3Vm36
9N5EcQIpQp+AE1srzvsTw8NQJiaDmFr9W+JeKlLrj7tqZY1xuYY/JK8thnArfpyd9/gH0Nz62XwB
b3Hy4Wso68x/OxHh/eo4HrCn5g4QF1OT/2RDQll3TqfcwkoRV8ndXXzuEFGezj6e2xKwIN7uUaB8
uFERnqASO8TqE5Es0hCuTDGTwgmYVSiBucKpXwO4tvxGNDM/JkYX4rMmPqPxGtWmXTys8w56MBTg
emJ6JPvdsfxmvosiYX1dL50JSnI8Jw1rrC3vl/cBKzH2zvr6dhmM8pm2xdwG4y1UShj+DsUWMYvc
e+O0cBaOpjYBBRXUhCPTEwQXaQA339uVRQHdP6uqScbtfKDIFg9KrU2ETOT0UciuKZHE9x6QvRRI
vY3CxmfOvBSNw0oB5qad7eseg5MNOmtKMOSBt1WzdXZM37C8pz1wYrRxlRsttcp9IvRnnwbLCfJS
0NtEAYPs4HKt5uE3+n+4xqbsUyyNJe0T//B+f4TIFNcMrOoAfR3oXQA9hCYSrQCbBkuCebTkuwZj
1iFF2ElHiDS960Rhj+UBO7HGuu+cO5Eb/UWI7SWKgthKtjr/BP4CxORM2GHQMRG7uVUB8bA+iDuO
ilkoiKmD01OFuKVygT1ZsPWomly8L3ZGXC/LTut4AB7NjH0bKBMHI67ZcNWo8OacnyAFdElgW3f0
ISGY7P71OXRbru34+44RDh6BLxt8pIN8rmvBho3nBeEqR+0CL5wJPShPFO0CpWzO960Bkfc2nczp
/ry2d5eFGQke6Cnl+wbrv7EtG0ZEmmZD0xKrV1BIOI1C6b0Fwm4UDh8rbav41zGEDF6sQferLbR2
fgDgRssSZ+P3rLvl22szBAjJurtlT8qnheg/uiLjUJ2sCBB03Ffd64Hm400vKoAtHoMLAwAwclSe
yohA3BBl1c0fvr/KH338/Bf28HFwTJILNKfseRhaNYQDufW+HzyGZ/f1hTpA4Q5EhskB0ayUVUkF
BzO6uwWMrln+IOeA3DjFuTHvZ3OjO1S1HzNBCNCDf9Tzq3aK8S7n6RNkgaVotNJVuyU6nEN8U9EK
wTQlegXi4AwCIfheS0MRAkq8y9FbWWTIJx0oWvfEr8HM52g6CwooXjj1vmAe2cDJuCZB6UarPmKo
Nws1n7Sedfd/NJ3XlqLaFoafiDGQIHBLFnMONw4jghlE1Kff36we+9jdp3e1ZSlhrTn/+YcvUTWU
107nI117EyiNUu/jfp05lNS8IBACmNpGZDyqVXLEyllxZe/yHJJmLi08Ssdrj8jky4GrUB0CJ5+4
Rzxw5zf40Avk0r0VvnpJHnac/gKdT1X41i4D4K2nDot9JooBEy8p5DBgcSg8cHWmbYaAtSMArvfq
EaAO3kMES3kETOSEoURgcTktm1Harxru2nY1eF4zHD0YmGkdnJOuW2JlshFzkOSLkKYZUL0/VE9p
ei9sFxn5oV3qKJ1b7aKqBo8siQReD+pvbJjtGqJyGtnnxCqD9wLICcuHH5OkK2rVaYnuEutdNKRa
cO/j+3I7nA4pISyT3+CzfKX+vcD2EMC5WY6eOWzq1mVRoSogAgyVFzw0hw7Ldxo0cfL62vELdogN
Ua94I/Bx7/QXGAQzkevok2rtNRBmIuGjt3GxWvhzYiwh7cN6wA1gUoxB1ACSiAeuRabGMBaHNlg+
HiQDIARZa6aFQiQP0wr4iHUThBQO3avhvkpfm77GT2YDpO3d4MXAQY7fWxEH2+j9P0Q86B7q0Cdo
wuBku2/oIgIDOm25o/lF8rCETZaXMVw605mmcfc6+iHFc6ILMl+o40DXFnODOqxWFYKdH6M9TNPe
Y3V27QGsGQgukP85MUs60zmmcc2PB7vSxHsmb9+ReEOSw0omemGDw51VcXeMcUhY3ofpiMEIPQG9
AV51Y9aeF/wUO8JiiK2gB6jvQI3V4nu7sjxj+I0Mg4GiCAGGVtFS+hpiSqGPQE7giiDXDoIjdpa4
v0vsijMGyGThJdE525WN6aXnnGPAVmZ7VoRxy4jZiCldMhPaVGviscpMxiuV7me2KZisDhuH38f7
TB2AN8tD5UtdSw1M8HTqXQfI8RcIjTMVsDZ4rkPe1vA9cgCqUIIBDUIFZf4d0g6vqSDP+3SfiT8j
Zkut15A5CkZDxd0zMW9NL54Bu3wOfESZo0L887W7T4l/29Uct6m+PB20HlNopoFmwASdce1Z56aM
NC4AyzfBxinOeu9RyVQdekIq0uw+3kC3lbplPKgsT8NrSIY9KMf+wYwYOKuh9nPqDRiFqn/uX86Q
Ho72qMRzF6XYCMwVLAbrkByjVQvLF5GkIiLCgipmbgHC/UIsDe+AIhzfNNyorNX7WBAcTUOBFjuo
Ea7/kpcWn9lM5sZSmAoQnNdejb0MBvFgAuBclDhmWATgZWURX36Adlnrz3UwZeIf4lh7pLNH7xRg
ftLEKLBb4XPbBj0nVRVGVAs9GzU8DPfvnLeT0N3OM78eQ0C+kcEAThNi9cXdtodr+4C8SEOuuFed
4Qz1Yx58Rpjoao67Fpc5hVK1jwfaJ0rZnHufSlSfS0XFmyBnboDLdYvT+hxw+n4RPMniKDAlHQ/K
jHrwXPyZRqJ1UHf27mRMbvytZbLixSjwDR19B06JOOYm9+jdfw+yLOaNccMaVgc9CYdYd/wd7qGt
wY9Gh/ExvDL8PpmzsRtobd7TB7nItXVqBHYWmXr0zhlpjn/pQm3udQj1JkSOQPWD+yDHxx4C0qWf
Oasbcibk/qUbJMrxgqkZzR8T+cvgxqB0WI1VvzEkZ0SUyLTjkH2A3eeP/g/ji/Y9YoCOXHCQVR5T
36YC7erHP2N6eP141Sk2fz4Gjw/65w+ObijQHn8nmUlxwdSAjp3bgOWQwRHarM2Dy+3IBIlxF3d8
5nHNlh1gryZwcSdb4pjN7cINCKOi8jLExI/eQG/gqPPsPDhSgcWVfrQXlxuNbXA867MGiU6da9ly
sH8evEdgaujTsLncFUejv2ZUruGeYd3bJWxikgmgt7xig3y3d0G9ReqeQ2mImCcsc8oziAdY9flX
Re7KJ3Oqr198IlYgdc5o08DzAGi8e/er1rfjgPu8AInEPpAlC/c/erWNjgdLNhG3IcGMtDAbaJRi
iM6sIyDMTL7pX8/D7QnMtoFL0ZI+dTqFvUpT9L9hFzi+9+8BMOafEmnqJK3BEacMumCqRck2+9cw
257TuZPppa4arYf/HTWJP7V5EqRM/vz3oEDl+beutNHlNpV2mrb2yVaf9jEka8nLA138/VANoEKL
/96KJKPxEMMjSnE+rHyVCg8foH8mSMQ4bGimMZ4RqR2iOjo1+b12q4l0aecBO48vHRt5KHibgLjz
dzkKwmJeL9AYdKwE4j/gGS8jMri8908W10iwWO0sH26vh3sZRkm520u9HoYnHGl6RDpgoLGWEE9t
MGaIJIRLSA4afxIWJjqxMnlcR4a4rpuMvju/M+WZu8ZTYwz8+NixOHZ10MUU4hLuFcBynEaMlGid
+dT9B87O4PHCQrWxnoO9zF3z94wz4y7u6Z48jx7oFb0PXDGcFMGZiTJkMGUTTPTGVxOKuoQJFju1
N8VMb7Cm3xX/jAJWSMgf5ZilGMOyCMT6A/2Yn6aCU/DDwC2uYR5D4ijHjem/HyxvD9hvrDMpDS4m
zPHv+A2Ii2sU0Ti3hGtz8gwbwYdUmk/vyyHP28yfo7v/d8yOx/0REAAAhIckC0gCyQNv/C9DdcmB
qMj3gyLW42KK9P1vXHLtA88AlaA7UT0zi/iEeZcQ59ar9qzBk7sdyi8Ossia46xsy2Ru/8GvsvWC
nrpk6is2MwLu4AZNzAGKJdpcfrdx8W8j2G/PFmLuLwAEZCTgePCfamSh8tqKxQLC4+AphvjYR+TE
LZ8TJqexw+D2/RcTJ2RoYelSZftd+bJAgzAAknfIPFki7yUG4XosICq375ReeyWkLPIkJ1i8+JsB
pvxNPgQtUZTOC+IBJVzQV8kna/RvCzlQTFQWIvYvObNlW9KGCbsOhmsyr8v2EQCrq4QmwX3yumQC
hnzOieiQ5YXx0Oulfe6xAeUtWYtiAmgNqtgcIM/i72Ubn70BeB9OW+nYGajxl7T1B8tBzskEJBb4
6Tb8h2wJCMWZxMiG4YYdS87QHdYdPo9/1tmqL2ak4nWUTHtTbhqieJgxiawUr5sYimjICsPjvq8B
L+uWHeqBLESntpiOfTsbeepGwJiyg83eQAt7X7+35HcH8ygM/zIP0+u5QRIRthjuUkzl5f7Uwo38
VOhS/EB5jdtIfuyPRZB/2Gw2rBJ6gBvLdIN72Gaq+r0NbvjjcXNut38HQdeQO6Gp+5LtnI7Xo2Ea
lrEyITPT6WRzGVZJmPPDcW30ogWR1KTSwccBu1q8F85YVF8fei/ysvEdkgvDQQuASATsoeFjrTrJ
eVeJ9J0SFySiUiisXCxFS+KTkWxhQ8XdFmtU7QnxDVeCXaGGUJEmT6xvyQNIMoIMrqNiIt9MuvPf
yzwG6kzjcoTl+t38e317pjCv14ImUjKKcWR9jKOkF471dfTaP9Bp80PAQEJES9rmyrvpQBsEwVwC
VNyE3SYS6f1tmcXSea9ncK2J2SNgIbmPLnuJ20PmRA+tbh4D+UQwZuFpQ/Buwxog876EIGV20BqG
8t8Z+R0mrglAN/8eQeZO9C37oIf+9Q+8u/kTyCPodSWuW9k6xN2I0H+LUYMEmUB1AtQk75Guu0/K
zXaCKv/pTSZo6MA//5SZf0EZvA7fwC9y4ACqJhMxmviXWENkFWwYyTy4+MTc9fllhjyHFEWfzAQY
CpJ18BSGH87HTbYJFHMOs+UFVjJjuvXb4Ns7tzkzL+YL/IKV/g0Rfj6Gt0v4QGoJgZS5JxBHBgfj
uzXHPAXSDmef5fcbfk4jHbQtYeRUNiKoKGu6eFLp9YuHvbYDHwgzpJsP58NZT60vlpu7z3p7fYXl
NTGQMcAFaeL/EDyvIie7oMXROowPPqmPk75moQ2Cm++haSY6AdSONfThOTREiweNK8eBL0DEX8An
AJuBOaL9RJwGDYo3VOiUG66JeyurcMGiiYsiEdckvEomJSGJ3XqYbeFHgPvegwwcFVYJqwtLtCTA
rPWFUyQ1yBdLbwmVNFb4vA0y2t8R7IcLDrhlgGNEeWTPo83PWGcJ9dnYylyBMwGfBq2BenxpPvwM
n3GKuWjKs2lMYcNwfYPiD1C9Yd7xxHC4uQM++CLfZO/lvNA58uabqzsOz4A8H/880o5Yl3CvOmA+
pKUiS8aua6mBV4MdnDDsybyrEXwNrLJO3HdbZb9Jl03dxwUXq0HnqNLWUDS2rANyJdPPV2DbSFId
oqXaJ+zhrbiXFxgANFlo3sGJv0EOGYMFvGjfDgYY/by5hVzdd4bNcfry1YZbh6fji5Ih/Pxab8tX
wJYZTa2ohfFuenqnjbK6L95gVs4Y9gFuG68AL+xmyJmZ2eOMkp9thQtp5nBYYQ32Hqs7ocPnwJir
0OoA1ranFWOc0DzmPSW6DTNn6SAdxFNgZOXe9VAJTdXuYB9i1+6HsbTqVoavIFPAVx1fVcAoxh9r
OKbSA8Dx/qJJW9Bs1RRKhQ/NAILvlTAjLGBmP6AQajCcU0gT3j6O5eSLO6YefGPIEOFGg5wBAxvH
YDi+tZuXnjrG0ZS5Nk0iI2d79zk+OcYLNQ3sp3+C9bL4jS7Ha0dt1QMF3yZKcxsdnstF5NS+Qomg
BE2T4oWe0fr4eZzWiT6lOXp/vKwJnJPJ6PpxSZyLe3KgO3rE5gU29H4hBgK2YzMCKIv9iuWWW1rT
D+KSNvMohxjhHhMrZjhlm/lH7So+2Dm/CreXENngBmLqv0M3I0D1GVchCVqQkJAvxO3WL8q/hOeV
izI8M9g4FtcglbACLJSvHTOoSUDmaEL/nhS5l2+/JvBIK7fcSnIFylDhbdpAfD566NkvyTdnJ9L5
3Jw2CL6ED26qV7cRvIeQJYHL5tSKBU6r/6pDrDEUwpWp6eAFP2LAMq0aZPdYpIEtFFG0fT/20O+4
4i2f46IMn2ZAj5kNIJ5D3zX5+XScURP3Yob8Ooe3QerJHz5VfLw8uY5v02tfydvOUhno95BDSF+e
kpmKhgWDJhIXDm9EsL6SPPvW4Ezn66e7SwI8cYnvg9TLz2xdfqHMjYv3GSozs6cy4iykh/8u7qLw
zSZG4X+LIW9xXba4lVKM88OaKeWosRGvWqP9RHTgCaFjTB9EFYQxW09vOar/Ci8snhzePf+vV4HS
YcIKV/+1vIOZA+nh/98QTyclE27JHRLhAB/Y0ZVqEWqJFfKchu7zT+jUnngBkj7SVHmZHwJLvaUP
/n3TnRIWjZrBFtR5oA6cNWviSS4to8vwc/o+lK+21MvQh7zG4fxM6jbzHQtWS1/hahqoqmtnYW6S
oawM3nVLrwQBuQQWjtLwLLCQd6tnYDAqmBdRraDRqfspjX2UM5yk82HYDv217kNxehkTDcCXqSCm
Q9UCsgNVE4gz7QWlTTN82P4F2SqeeoypTujSMb7P0rbmRBpo0C+8jZZWUmRyysH8bB+uEbobZoVt
J1IffTPBzRPzO+ovvEom4Azw8MNO4PXOk1+gRHXmLn+z6yTdUyDzAvF8KdWdE7lBcAwSzMml07Kp
BMmhKFxquZ+3TAKmiBquJuI1kqg+diQsVqGKGBuKByhiC212L9mYXo9KbPUdX/c1ZuALSOFkaOon
T/8GODNQzUFpepDqPilugXODvZTHiK4JyNZ8YjaASXgxKVJlyvd3A3MPcwtU85r7+jbFRoDZNClC
PMTtEa2gOD5Ky0Sfipmmyk3JVSATcZAhACWZFJ8Cxt8+SxgrhCwN4ih4ph9WKRPl3xV5TciX/3ri
5gjzr8AYUaSLsNDbS3UvSd+FVOQtMJbRdc6AjW+Rd5n5RwaSFKHH6ZiZK+tn6k1Zpf46cqi0f7Xy
FaQwwsqzngMHkD02pwcAho4vXdhMNg4VBxz9kyvHtNldU6GujG1djr/bNESeOIaZce3rWB1GpyFX
3at7wcR8wFeNdvXw07SD1wKC/c8kHb+QRl77YscpnbpQCf48uunI5YE0AwDgeBnKiFqbS5MA73Ys
g9XzmN8h3//684DOA4EO5J/lPGS8FZls1/GetRWfCNjp+Id9CWDmnuOhBn3DwwKsu1A92qcVc0Wq
NFTAPim+/E+eI3NKy11ZKO9fxClKr2bxJ20bmHfkzxazlcNoEnbp4dBqSeJri6Gk6S7aW/F4DVuZ
u9p2+yspvFdbXrK/xbwX4MfdSrsmrwVSxAP6JsQzGX1Kc2pEYuQivk40xuGsPYxni4JWVQbVUrjy
hiQ8jV2NL8lsVErV1Uz4AjPT5WtdPtKKxOAPgcoT4WLLQz5MSv9YMJe685P4FNJ+rgDY3G57eNz7
iwVD1QlxP2R5rej/FouSiplamVG4x4fjzfMv/0pnyPYrHFqSV7/uGTPjmBOxfQsa9vbbbN83P0io
3ERFbFvei8sQrhywtYT+QWiATgcj0D9FOLQ2RzLOv3Ci4Vm6w88UdDKrcYwEH5Ib68g5PnIC+TXc
79ucRwZH4c27dI9wPsa86+Fs36b/bCfTMf8J05Pa7df/DpVYwkrR6LmfhUgwF3I0VwT0ie+IROvJ
8ZD4ve1kMhqNKLvgOcukjqtiZScyr3MYNad/w2sqd860HMk6WK34Bvwh+VrDp5iXHqSBMZhcMKW3
FZeW7RYtKgW+fEmuIjnVqsclxkVGe3QO5AlUwKH8PPlOOheetOKkLGb7/YwwVE4rC6q7N31OqZxr
SUvlz1DrnkD4ESZ6DDG5ZPZ7cbGd7Xn8D22Y7nE2nDFcZ69P5ArWEvm4/yIgUVsyRpSHNCksQi2m
LTA3IN5tGYB3L+PzMB8L+UH8QqjKcmbJWPMQjqF4uP1Yo7+cCPIfiCWj/GRQ7Gno4pALeAQ9/f3u
0wDxqqHYmeUSmswYhodEMUuEM1/4u5jkRii5J7hnaJwmo2hE5q38G4eWYysSeGnqfn+NnXivSV/W
oFmSxpJ5M8/l2qTRAr4Ud+zbfSmhDfF4ePP2w/3VVWLq7ijv4JXpvjQOh5yBPiIhdJwYMqOsR/It
Rlx0udISc4RgLdycVj2rZk2y55uJRp/A/8P5ZKrl57/QbqCVH19atU1jzfj3vn9+g/eO+SMzwn9O
h48GiQgKJo7kJEQFKxhj07vfwNimfZlC7ys9pfZOK7Zo3sqKTcrCO6aXx/AwA6ESUSYquE9BAYLi
x13zjYSsmhNwf55deUj6GE0S2nUxecIDcWH25eKAvslvBowJuhEcXU3/N5D7zGeq8mSKRBR9m1tR
Cb9SqsQl3BL4XVXigKByqyRyu7zCe8A0NWK8PXxAl7G9a5vBmL/eiNAdVBXMcU3YitJh3yIUuBHA
SgX3WsdfuJ9clThSkP/Lahuxy/EhzIHAsALHonloUYvydzR/PbFkdiZ2UMYN3kUEsZZx10TAsmYA
VMYNPxa47B9g94/yVMZrEpuaAHJohGgUcWsI8P8Rcs142qjdBtvFKXzeE5IFBpYvmyDTtrfJK99h
5QOOAg7Lh6DH7Dda5628L9NvDE6Aw7IBCftEDiHwGQYEz+Ajx4c2Wu//9oxZQR7MJG92UGgCMoxh
fej99UZlQaG4nz8Zn9ImhETWMJde6AtMHn5LulWm3CA2Sgzjv8Myz6oruabyWLBQP1p34BjHXVjc
5loEVY9g2S/n9d/OICii0hF0Vyf/2A6I1uBtM0hiJZXflET/3vM/VPNfcioePexQBNJJe7HogklM
GOj58uogjT1cQnoAStENfyXuB7RapD8bXOj3o939YgCQbt4h0l/eofwpGw90HjLrhozyPyDcnor1
lLpqjkSG0AfvpfmHHlj7Kcp3JrQo9LHuZtqDbewQlbfqbnN8kNw1k7tDdbiubrg0uDfotqEyv6mk
Uxrw+BZm2JydbbAOpG8+pQHkyCM7FsqkGqqu7cNVguBx298bcb5nQty602pFTwQLJ/HZBDKQZfbf
TvfvXmcpwQTl74FoJka4SxclndTZGxj+YDcf0C+dZow5AfH/GdLlSlBywQ8N/5cMdshniKY4MHLG
/EBvO6VX4mpURgp8CdR1WHrWo1v4wA6DDLi4pMTlxttBEH0Y3hkrCftYIsO2rz680HMZIsd4zpB1
ZzesbxCLR9W6d91goQRpee1eJtY3vEyw22Ka2lJRYGC+FGAtCDgtsYYvH6H2eG2EKg09kmNU+4xW
e2UzhFCg/RlqyeYmyLb4wUn6MOIOlq+fn4Pbia+cPCQJHKMp1lN5ZKygspLKKiphzbLQ2770mruz
N99JRifhnyxHyIJR88fqeB1eSo8RIu407OuRiusA3RuljOHixqD+3D6+S8gzkHzh82iGWAfBABoo
+KVivmCAdQXX96j+ecLAAIISEBB+6dsILh3wIx1tEXYA6Gda73JhpF1nneCerqyTL/3PBrVmiq0S
RyBR+tid8FQszFgW4dYeH5g9Os/W/Zj2yvNYie0VusP16grwNcGy2YH/m5xKlINBlWhvds86eZqQ
/z+Va4LZMPbTPFjZ8sSRtuJWABLH/iX6frtAVA3gFPxHUDk2v27DifBiKH99iBBM2YuWWPtgcyXb
F1tciijdIcvQw98MCw1Iw+y/ApS+CBRWvm2IO0ET/BX9Es4tYCydkioKI7fZfSRPRZnNpq1xf/6r
D0AlZQv9V1uwk/yVcgxlWrhkDNDRhLJ7yTeIMWc+qQF58fPhhjASuSHkZaTokAe+A/yuMe8sZ+lI
kOMfgZZN7D/EshAErIZzOoHAUaMYwWjk4olo7ktcMeJmWMN6sHa8wvRUDOmt4MdWBpN8a6ue3gjN
PGAJNB6BBhwPmJAHfFFDkeA+hWh8Quf2U9uYr0S/sYWUjPmViaMh4gw2DgG2SQzFMWacHbNjo58T
K3/Bg1si542osSOlGzNgqenYS1gYZT+RyYZ478sLYP4vDqn/7pXqzxqt/kvZBQDlQ0v9JuuDrBNS
Ullja/zP8FhioIn1hvo/5Ajw2xnLHWSywb4ZmkhZDn10NrM4lA5yu78bCR9rQoDbKWOhpSQrYxYF
jCxQ8l98Mj5r4g5rYechocritk2dgv+2lFPQ8wJyfSqzV368vE+Sz5eRqfvpnMVZqp5exllXbYnJ
9KA5fu6aHbeElgNcpWyMfT43RzjF71VwweVjXmyvU+UKqTEVgoo2vSLo7925o/HvxM8MfFMciwEp
xa4kTd3uY6CH/dV9JI0DADi1LOptAG2p00A7qdGIYT/gW+A7AfYLhGYy9MBkxr/j2QiccrAnuJrW
ywduxQhF1h3JXRZbQwk/sTydaT4t+6diap5WfnFDrod7JF0klajhf+b52F7yhnWMTHFY6jYJiOrb
SnzBd1hHrYg6vc0GgQ/Ds8vg6yBvS6pRhu+sUj+WYan7zrRC+GLBjuN9C99T3vthFA2iw+7mBmuX
wc283BGE+0pYwv5yM+VzdJjddPCo8FitIvnneYdEVL6CPsWVuEq8GUeNlB3CCYwBECK+NZjO2Uui
zXrksfUlj15ikmVbkaPFmyKClP+CX4o5HSQ9imWHd/N3uuW0iwX79YCX6FgKVaRCPlqwsYRtJzoB
MhTLUtbK5CG3uj/MK+cEx+HUU43eHQSGYy2w4uvwPW5mKAPqkd5+9csRkv/Jbal3niPof3+UP1ed
pTH7Dv+R77+zeqYdyxkMxu+0hFkV5Pu63sDPeqFkKmOCMcsWdLz10Mk7HzRNQ6oC7zk1ptz4Kt6G
TVHhVtTaG2YE9UY76gQ62TGaUGcBWVjBXr36MbYA5HI/OFLZx3eruEmJ3lGwr0vwRYyd3pk7entd
qAtAnXwGO2hn92EYJTqHhMy7QTZNW++ZNXQIPHE2NxOg3S0e6Ng9olMr7nHyOk1Rq+UUmgBwrcbo
iorfvTVwpPGKR0CSxBMLKhOjgZY+whSWqBk2WV8daMvr4d7NiGTBZ8e/9DBnwMtUEY4G7EnMlbRW
fgqNvVrB6s/JOH8neEo8oeeWYf6Cl/noQd94YchZzE4jQPy0ij4nz+wW3+CmBPWnbdZEUxLLGBEL
A1r05SxhEHvuNJ/dn6c9u49H73WeV8D9undmbPyN+Wgn9ONPdJKzdHk3vDsuoSwptf8FcK+REnv8
oHsa6Ug9EHz4ldFhImD0eWeA0RreHXwrzgV1W8cJAlYYFCioeixRAISduYYzvcr2IZYAVvDta3uD
NnZUhVrH3mHn8aMbHqE6qiQ0IpvqqWvx1xsMaWtuMhpbt4j1Y5VxDaKecLUhD3JyT7hjMX7oNPvG
GGZli64sPOOZQNXAugqlILafVL0MZ2ghwOL2yOjGDGuw17oEBobHkaH1X5+w+htCWQssybmWverw
Kzmm/rWePLHZPA+zLjYbSJafNM/t0lWwr2ZHbpZu256ej8aQnR6d6ttHSJ5PTsjBelwfUcWYGJeW
Uzyu6Kv2SN9HUuCbRGTch5fFt+nXmBmCxXJ34YhYhvT23DAJnkJvuNaqT02HzYs5f4/hHa6xYLpN
2PJQlfPj+5Rzuka0qP+W9R02KPUTtDpGSZ/+h7qGAoiSEP41C2KBbw785V3J3lImBFq/b8DGWq+J
8Q/X81CXoi7A8Re1Dv4HUJRh6yCTOuK3+LQY9Ihom9s/939G/1Qfnk1Pn//uPmmrBamx523+Ylbr
YWOjLWFm14N6YOJw/vSZmIBtn1Hhz6GfETFC8kYd3xSuM68GTwnYUkhPfQ7rVQMlKLxemLoI9GcU
v/fdC5wAdObr4vPTTAmPnjfAGS5YccgNeGOSbLMYMnPSzy2VSXcxw313du5dZ0LgpMTBdOvUtcm1
P4tB9mdybn+RTseYnsDYZLwDSAB9p5SxLMo3UGm2LVFU/NoFG8cQH5TnIUuwLbwTahOfT4mSTzQQ
vIhkX2ixLQedlt+YmOFr/GkJ15kLb+H0LwsaMEgOWwM0fa+uVIorCJLrEXAi1wQVEpckStf+63Cb
AsgSW2KHJW8J+WTawOiwk84KhP2RTk3jYCjGLMplZWOkbREuD4Y9eA8gcgpfzYovS4vNAfaNgSAc
gprSe79oZt4QBlDW/pJLk+y/kyb6gdOYZOIVZQFE9c8ePbOKnfik5h4FHU89tgYV3u6Ife4yLvoZ
2cb2EC0+pLeLS6FbHTVIDZts9lrcFjfhk2DD0S+oNZCTte9L2GzfCUXaGAlsNyMEjSFKchqmg9fh
JawmSICA0thsikapOT/7mBSghycJF+8dbGqgRmxNhh3MhnoFLWRK+ZRHeEaRJlT1jfYHzpZBs3NQ
TuRnvtHpbEkbwn7yoM7Pfa1tbGX0s1RRJdQBYzCy1tAvtlPHzbHpapXMMHzs35P7q/2o47QPzf/m
zIhRcgbZtWst1yNuGUpC/eULZWYA1QEC86fvX6nKKN/gpW8bA+atNfxnjXM7IJln801MDtVpcmaT
Hkvn2A7LERcTIgPuGg4yoRLYxjU6JEhg8Lm6A1y4L93DiZi7WXI0vkkVEHgB9oAhPRJGK07xmEqU
yXduj8iB82fFif4SfSBhAHii1PRG4LD4fY4aELkdT6dz4nzBNWas4oRX7qy7R3t4IaYz98+Vz3ux
5lcyBWjP8csgdnI9y8NGYwub0X7glh7SHJW9C1sMa0rm/4A9GKjQNCJTjVTHK4f8OIxb8MVEqBSp
oP7MRXsu7GUFMjpAyynEzc2ESsqFkjF6wSEXWgZAOfZ4jri7YTjT+VDgUiseHKp//BqoFvRIm5rY
8+Jr6NpHGPfpnwcEKynbNvsLkzE09/tfi1uAKz/9uaf9l8T726QYPGA6496fjVLmHyEWph1jc8ON
yRHL+x8HsvC58XlGCgT4c5tHjb3LifgCt1FTDBoQLeJjtq5hFXrYE1wWpyjbQtLPGh4DPajKFxaj
b6iz+HCJr7Hr8t9U6/B1HCpkdNw85UX+BgvX9gbpxcQyJ3MJ4FqZEwKHkxNdGrcPRDeE1OxJL4cn
OrRqSLUSyGwMGlhCdxX+ENznIAicToIAKNxGBtyGEc5zD3hzCW8cm2y32H8MD+/NZxanFtRLT8s8
k6nfpS+nz/vsEX5Qhj6W2qaPMgo1D1dCbHIk0JQ04cCYIagyldGXxDwPVUVyxrHV5idtCB53oqca
0zxeEW3B8pZDhr3gA2rLlfQQvxrdYFPsbvRzzsJGnxDeCCKgHVA9SDnPkc5smh8T5XMck19Htn3j
5VkcfwR0CpcIt70npN/3lhr2A9Nz5XzcDKoyXl2r3+g0ezDZntYwcMZwRNcx0/K4URKoJ2kkdcN1
EHGzDYb4BBxwvrICHExbpZfjF1UK/Pvr6blHCYXmaEvBv+TK57KUbvdhxGrlHWhNto+WuTgtq9pr
jH5NnxBfeoOM2Dc0x1juYhVMkdwvu+ikyBCs8TGhnNQ70CzY3xsXZD2J1QctaYICXJi2GtF3qCuw
fsE2P0vHL8KUXQkJYuXnWhsDoPUVgXBoocU3+s95rcWE1OSLbMYBLrvsP898dwZtHFXmAF8x7pre
9RQjGrizRMZm+6SxNoOivfvqAY/Ss/9+AfOwxZPvgSk5Ik599u5CUWQxfE0NI4a8bijt65jdHwbr
BUoyt6VnN4J1BuGtbsP9s0xPX0iar77kugUTTFFl+Uz77uCPr4XWffkF0SfwYBD2spGiY2PtAyhs
xA99cFv+cPRDJEMJYRResfvi7UEmWMkKQMnGfmdDjWLDzwaPu/dIUCv5dvcNSkK4JhgDP051kVax
B9ymHLrzPQH41bmAcu+1rJlfgS7efWuiLzXcUlk8GLTjwvQGJ0CG4gzLZ/DsN9vT28beQQF4fmMM
ULQV26jD1Fp117iYPgOldQJvsYPkQunQrgYKJNhHE+diz3qjLRGwGe4fkbBmoqC46NjVhP3P8hub
zFg1Og3In3csHl08A5M1WsIJcBZb69LCVaOvj9PxL0vGRtXWTV9dE7MDFxc6dd0xvefyiiuC6kEM
8JPfNXmhp2I19wuJnRWdS8XkWP6xGb5Xv9kZazShsnLvI+BlDPlGSO+EFjeuv8YurAlax8EJTxD/
GWGgwe6s5wYOF7ShCNTiXxdDkTd2KxA65+/F7NWZsXY27tigeHilko0LArSvUAMZJH8Gn07+YsX2
TwPtFkBwgIf23mfZ4pYFTpV8RWz5GiD9qnmfZGAZM3zJ9c57jHXak1t5kKEdDczOfYQli3HMNDRS
SEf8Ncj0sAyyGeOASd7RQxZWJK0QNqj+4DwyIDna08+C+QBQvNLnY8RZ34RdDG0mZ00kFf3TsZbX
7bUNXA5463yi96ocFKsHekW28v16jogIb2LGvtOUYNoGK0n3OebMdK4DK2nMapJo4Z53gWnb72lx
sGC/bhVSZm4kXBnHew9rpisfGuuRb8hCTTaK3owrI/xHC9MXjzSAPVX4BUxsx/0VrIXubfE8QgoD
sNo59EFli2ii2f0SU/Hz5ZJlGRYae4h/+YWad4U8j1al8LKv/8V8/OR9YAkessBg9IvIFSrreWag
Uu4z/Gj9Fmfbaz5xpv5SXjKEqBlhZB1wJqWN+dutZSr7U76zXv6++CQ3+h4C18muTPsPPYL8dGYz
qbxm/6m5DVKCqSwTHNyeiLQh96zFusxixE8NIza+Q0Tf7LwTxP4JUSxXvyomb4yqYNMkdiWtXslk
vxmy/f+CAvcLq4u6JmYTwY6nhfoTO/ndr9dgxkaidKP1SYx+vcBP1bYj0hBpJdNWs1Oj2eiTgske
vm8urggIAHhiZAVU8Hjo2BHGqxXur8hM3SakwPYjsrn5oCtdItWHT9559+yQ7ENYOpm7Q6pw77yB
NwFVItHDnkmgSoP31k5FpUFS3cclG/HXK0MCMDw1tBcS4QrV7ni1Y4z6Hj0MvoMNZAvkC0c+fQ8e
jWhuiGheUQ9CWUCCUyJKYesOGO/Wk6J3G6mIT4e/wJsmqCN66VJeNgGdAUyXpJmEIOgg+QXBpvfg
g0ALDmIMiPkmF+v9ZyuYVv5mCRFD9+SA3txlD/r8vywZTMxdWMAQzgOITzh+EDQL9cfHOXTkJNjb
k4va4ykdfMBb1CV8W7OP88EC9yZWwBbdEX7jM60x8J5Q4XLmzfrSaYTIbrS1aJeUTxTfuvmhIe4D
aGK6OBWQFAyv3QXapubCta39evuvIbcTJAmbqEmfuvw0/BPwqI9EoXSjPoE5jcXvz2eHUHSXxgUK
pBAs4I7D7thbyzQcakM66hZsQBg7Y5zJP6vzrtpXmCW7Vf/nePjmEHGjwuhb97UQ3RAF2PGJdSAQ
Z7f5CQEZHMvLOg16ZxqBAZehvbMXnC1CCV6zL5b9WliefFo8Zmk9ZVh3sBGZ6bZ/632C8y88jW69
bKIPIRMSQP3hmFYdLruyY+xe7GZHSfnUQAe0sYq81CsCCo8UP16KO2BmuvyAUvTBRlZCGcfNYUqs
zJpYmVBHCvCJnoxIc4Yyj7ufXUenk6fuTZbBAiMTCi9suqjbfA1WD6+a++oe0ikeTLnfzPyCgAsX
m1q1iPmoKXKedXgHecvcFwBEp945LOqz09X/YHMPisfwqo/9zBfeo0XpjKtqOcY0KtIDFbXAKamR
GmPMHH3n9ZaMaRWknJMKzd+v3iEnq6igpfksqUyoinX8ywNW0QdvBduXYpz2Cahvfw6k04cKjkwJ
dDLTfz1CvAmvuJhtH1Q88Me71RbK1XzdowH6UlMxNQUbh5qxo3J/+l1rJzCbTPCQ+xm3NsC01acE
+FRBiRoXAtDjP6bOa0tVrdvCT2RrooJ6SxQxYcBwY9NSCUYERHn6/xu69mlnu6p2BUsJc47Yex9W
frd93HEMUCTzMiCUbBJDnSFWJNpCQG6cGXCdJdJ9TbwK1R6GbE2qtZqb6RINfJ+ifQ0QT0GDn/Ff
jX1931hygg2R1sAb4IdZtk8QfwjcO9dBzBqPfJTT13HNwL+C0yBJzBT5nKMTCFQ+D9gpo8sZaaz+
fQ7VQ+XWYPxg/lz67wXRePPbo+2aH+d8ooHVXtV3qf+YvFYJ5VtGWcGUpTwi3ZjPVNDM4PUDGVhT
rcAQRxRZGa6VSjeiyXgCs/1cwaRcheDmaPWsSv9dgn16mEwfTM/+BW3FGQ1oiORgw8thYtFWB8Wk
ju8zLiqjHm4rLhNpMMJevRatMmT50iWkv8fiwaA4lC2YVwAOmOFuVys+NYYvwNNgaketkcIY44fF
PU+XCmryjelrTRIk7AVJXBD1T7ujLYISKoWw8D5KqRNuh9GcxhFNPHJjwPPose2oXC8pgMXH+t2u
mKzMC+9fZ+4kFeLOJFmeyaPMG7y3W4+i3nupYTnBxkzb9z5lGRmB4qagHpAtUZG8+7vc3euDGGtc
FmPm4B6byJnDpK+yWZTPXhBfhxd4JYzysrsaMu405mwCjmpOmwcFUHAW39TimfeYKKLajO2BiY0E
zQM7Pnl97FU8lbjlUJnP+fXSQ8OGqAaYYEwLGxItkRfK5qBTT+HubcJ7rp+kNQfIcrvMTqTvf0xR
VBEv+1jvM9KBCQjZy5FWKDrfeGRl8KQSk0OysbzOV8Y/ILBhUYRfRcs6MypZJHJR/ddf2VfXSWEo
f8mA1DEMKtp3lE+QY7OrdXVQ1p9Imk7YVNx6cqQCEcsweUzvzAcq3E+E4H1lXasL9aR+9E/WY2Zd
7wnL65r5l+A+Z7oyihlLjEdP+4vRIsTOfAASe/VtH1/+pk15quQPgZI+prnxGVSL9xANZCCeTZeV
orrgJGiQWbjM0XYMncmhDnijl27GhQ5uG6FiFDbgVBUe9ZDO8rFQJzW0dxAC85qVXqw7TZobZyBW
DXeZmTRUblPog12HLCkyX/SN8d+gyNCbcyKwdPEWkSXwuOkYqAlwxUmdawP/e3DWplSp04t9O916
ytNQ23Zr/viY7a7VxCtQqCO+cmFCDmPNVWiFQ3v1P+VRBXfbAvfXNdEXu+8bkc3oAsKJDqIiUvUE
pJrf7AY9x2FEnSXg5jFoBHE1ND3NRrS8sUmGgC8ICUdErpigOkhnB8PSZG/RhG5YEL/CVaksif+v
k+hGmROrZ+OeosoqV/VJaafzDp49HZRMrCvtj70dt5kTL4PphGsoj3SQDtpO26ng7iiGReOHGrpd
QMa5wEKEo0NEQPysd0gsfGWdGKaP1QUpCyr32A5AOF9cUgdoy1xdNPWQzq71lQYJy4zOQ97/KEyA
xp9QhqcGypU0GoAg+t0drY06fqCHY3obFZIzDHaUkUWiJxJ/G2KidsJIXkNjnBcFW1JqpmVT+6M+
c3by3qt3dpg47F4djUI2wi9QIWqDK6ViqVwOkv5X1AVsUPpi9p9xr0+66gopb5+6vybD4akHh4xm
gzA7o9iaEcLr87NVP164ZuNuMWoCiESphNrPPp+/5oytOTW7+hVce6/lJwMltFptY3t8lf2wY+ct
k5IMenG3ST1eUtznPnZprKe2Mr9fJiWxCjEIc7/R+qT43KVOhrCZWTcoDE2Bl1EsQJmB8XBIRJg3
JIQ783tiFrj2tv6kxJyBHINbRFxz03WB2m+tJk0XblbTehR216rOK5LcPYAAfGkyuqomBq27pzWa
UXJb4vvhyUANfNnaGrntbj4CZIIuDxkkut46k6VK/a7MCsBXDnfAzfsNDVfkvABGPdmQPnMMgJD+
fRDUoZOwAkK86tgfiQK0yOme1P5zejWREaN9OrtCO3Bflup0/sAmP0asjXaHJavfafS5BPGvHV6v
8XLaQbWouSBWxwDT267Q2aD8J7LMmR1DHp4gvW0m/Yo2xknQjIToRqIvvgEtiGUBEsvHTihtib7r
9nfCWRN1JPDFKFzzO83u9qktENNuiVwfet3csfC+j2gqYkG/RyFE9HBOexOmA7+NpsCgv61NTbfi
2hGxctCM01B350BR2X0G0Ds6wPxHj5JCOxo938ml8fCI1rR1nBK1DL9To1nIout0H9Ic1udu3Cfw
kL7lXGSQFO83Uexigmr9IWQFkOkdDmC4TrNZ3SMb6MsclGRRLC9Dvxeas5sx83266jLPMAh+kKiP
IQhb6dCD06R0Y+TjvcBOIWDJdzdbpRLg3MaPGsUHFMvQYbYSiitf+ZPb04r2b7LNfICmXIOCU24o
wHYC6BExTr2CtUQ1LZ9TfksgbJ7dC0nD09R89FB3ytlgt1DlCo+SRGHjUlK67eh96vrqiAnaud4I
UoSRXjWzdbrNP+jIxozI2Cr2lcIvODl1hGzO9ByZrWjXbLetO0CaYQUDZnh14rf+OLBXLIqPVFFL
5BToLYEJA3bmPJlL0rUf9ouQcITs75zqMd0KlFMCzSe88XLVKqYxZHQ0YBkKx2QOENp19IW8FhrS
+vvei1A7pTWKPhSSCvBWVePyHWPNkiVnCM9i0++HCqkHxosz6xvqz9m5MRoBuvF58lyEqNVA8DjW
vfz4hhUMsO30eVLfdRJaF2CVgnyEa15up9tQV28GLNctdGjUErxO4l8faPT3agS+iLEY2f49zIO0
3SMqJ5QvKZ80bAZusWU72uDZRm5gy4xgCp9k8sgJmZ3lG3KZUf+rWc+rD11Ie1D5Q0/TZJ/nJilC
QQVjQL+h2fSQ72a0UN1bLBZMFwAWT8XqReL1dB5OZIXwtCEfI9fCoJ14SSXsPUEvDWQIy2wlyBFq
yXrdkZ/8HlfKhzrVEBfWDxBBwnAgKYAuWyManMMvnh69rM6TukGHZh4XRgekS13bqQPS+y5VgSe4
QKYFioqR4iFfzRnezNxgMjFslPyIiWf/EFZUO8n36Z15zan8XwdopUxTtPdoSeODKMXKYFJp5oGX
J2WTn7eNyd9xepyjww4maMMgFIcABzhLZa9K6j2cBZgW+qc87pZgQKmCcLQyIVsoogJmQTDHWOV3
FMM1hw4mynpT+O8IiPkKiFBqm4AEuoMPUnUiU3dbfADyg7NCXCKEiiBYwgLpPnUtQEn6VD3BYAoI
52IcAGLCRbcq/CtRrFxNIDlYgRb9hvcfVkjBZUtiX5qj/EH10qpnVu0i+Vvy9c142PNcdVQnHl6H
Dbd+aB0+B/hLDdbPgXmudvqXkcoM6+OCDLdDRe6xeQ8/s+YCQfD1eX3bpBPKCpvXRlloe81LNo9j
Yw8Rpq1wHZhLEVFlouiT0eeEDLjh+wY3hW4gPfCHnpeSiPGZpi7RWyvTWQrkBs8FZ1DBY/AVuC5E
VshTSlkx6jWtCAxB1OMbxYIuRO/QVoZPR7G6R3mWBl+5DqjSbFr5lOAQObrsHbQnXUjj8lbrG2WX
U8OJwROb58usgUXgyMo+ZWuwxh/aJJWEkamH1o0X7/O2BeAqR7aLQQhQLPZP7McB6Z7HeRQzPcNT
F1eUmV6gYK0MIguuoNZHUZWG7a57evnUOi/WU4Nc36ibCeR+tA4p+AIXuw6LeN3+kAVx98O/p49I
EQVsTIZUbIhXO3r0drJe+2bTLGzdrWYJKA6VXNphXDa97uE6IZG1EEt4+Z+GXgXAF5imdiZya5go
gYpDfn50JIDjCbEwQT9zWdsGKXqXepPLxFVUAQDG0v1xa5qJvvHDagOiuuhYhSFdhQx/5Gxn7acE
g6Y2ee1RgIaZtcmG4UZ99CskoZH3F/m3Pc0DcHgyPfMOzKR1/FR8ISOe6sxpW4LSQTR0R1siWqp+
PNBYxAzFZUJh17+gKFY47fsR0dhHQJ05AyJH7AVXPCKV8VP7Q2OAQi7EQF3GpWQ2cUGzXADNABFS
/yvteu58xkQ3tNX1NpxS6hx2wfzxSXfUJA5SjGgMIgOZImI0IEBU0RgidzdilO9KR+tYiI7QqG94
5afPIJ9j5oQbF+2zNviLrlVsut1eiDYd1FbmKNA7h5sMpOjD2HaaP8l4O+fkPod3n7NCgIYMj5j3
haCIDGbiBrRBbmurChkgAAAMKzr3SAu4ytkaWVtlU4dV2LkYyu45DAHhTer07A9sAtwEKQABYnvy
cShhdG/TWjJJURCse0x8S8fPYZ3hCJ6q0aDGv9SReWXP0I1uY+YvxsdDuxPxCxBOqa6xpNGIowNE
FGhCLmvReA/Ir5DpZD5riNadyzSr0Ccpg1SZoIpAnm3D8qGj/1c7hTQNQGRT3ScZavrQahP0Y+cv
ZICXbaCAMXD5q5d6rbpFbpLua24SGq9hfY4nTBP7mjCkCPslXCORG8yorJFw0WOPHEjRrrCmKOBP
xIqmFjnmOLXg4A2FcIHWNGBrAbdX6+6A8r1+QjHM4t4gLGGi9/RVD6EeyKaQjXGBtlxSOhI5E0j/
dCpmfemNQxsTmV5KnfLANlrkk8iFXM1O5maHGnBns7nIxlywD6EPmowY1Ceo/f9kFk8hBLDY7J38
E4a3N4PG1u/Nbg4/J97qYbRnsElns51qYLPwlIuLRe1RRxyJ+PMkVCr5liOhymPTMOn3+zMSaBtK
TZ8fmblB9X/B6/i9j06hlDB1seD4+QtR60SXxT9FFtQc7KtLlLfY8bKHxPE1Szg63DPH9+FBvUy4
N6ICicvcfCzynpG6EqoLuYpZB0YJuxSE8IZGgNkFlCrgVNDeYDWFG/MfceVLndrT3NeFAEI/xeQb
RlHQoiODgEDStn/EfKLZSDzvj32SCr2LEBfiPekb4EzI9zB29pB0NqvVVbfBGAGK3Ss2tJw9rH2X
J2+80litho9BYYkqCHj6/ld0kqcglsAhTCNzmhrHLuGvDm8MQtFmtRF21gYaVdgTsC1Un7BHCJtM
3iZa0ACv3+aGK4D3Xa1wjTyFI0Mu4K7bkABokIMsEA7MXKQDOG1el/KaMd4IEliuCW25HddPsZn5
x+8Z98d0XmaW6kTLV0Ltwqh5wZcOAWsrNzk5Hy0YP/jxyAJkQEDwb0pGhQkTTEDAZ9QR5JwBKs/5
iwKGDDdL+E0/rpgAxzdCUpMUD6Ayn18E9yA+uJ/yIRhzCdgrToFIZPwyu+PCEg0KwRLLMMEWQ5s/
qKu8aEVV4Nqp4yFcTEEYtHFlgwcD1k5hQGGV/PcQVK58lEB50dXsDlqjw1c35XDqnWaqy/XjdIOA
VR8IX+5ARYxtJrwNQQSLDInv93y/4Pw/xpBT4Pq+OUKusVxqrpHPK3zvAItivuemcVlEBUbutzAd
FCRVZCnKZRCanHwwtVoR6DUaEEKeGu/lCgqLDHKETS6JVK/QOuRCyGe6yXSqVT142fJrNL75tZBz
fg/5OkfHg3nKfHXBkAS+cNl8z5NTkFxIXk2uw80NR/egAJYNJ6T/CzjfMBH//8Fl1veM2EOb8eeI
P/mgS8lyxc2wV2B+GPNzn3PFkhCOjs8Wa29zcwUBLnDoaC6kiQtwOuO8k+yrjYo0fAN6XmgZfOyC
KPBqfvrbIW14oZcwcR5pEBQlEvfiyud6n1BOYUhdi9vecmJOO3EriNcEnZIOCidBKC1yW+noD2Mc
jtWhAS6PgisoxMzq722/VvyQP1/RyONTQpUCuEgYwK0qsoFGd6+fAXzqU/UbdIY0PdWx0CR5Tr7K
VzwPAGJ8EtJXHDzN5iyFVZnbRPVGuP9Rnp42ij6o+mhWey5hvigoJYQ2iZMuC3T8Mz63XQBlbbfr
sq6ARREIO6KzTO/UO4llfxj9/qI/2o12HZ2QFtAfPQJ6+MCH/xwHBDK0DB6SgdO42u2EcSzJOnDk
L5Cany1I+X/pvMhFYaQX3P3gm1q8OaGApVPA4QoCVNCIslkgYOjY6PKDYPVbagJjFyvKCg6+W18I
TBw2W6JgK8hZC58LcbLv8g93vwXObFVuhXSI5SGvfQHXLmuHVfT9M91fU15YLHAEIjZVfBek3L0V
G1X+iMCRxf3jG/1WtKQDB3lX2b2UelkccqtlF/+A+mw7/6P3Q6NPSQqy538ZBQ74R+RCDG7AWTCA
hzELogxEEWWizG5/ctJi2oQXXOMDbh5VFfkgBMMR8YFS+IOSyoha35p+oJRRGihn0fzjgZOljg5U
DxT7ejBaj2bQs8U5M3oILgi+DpKpz8EHh985iU0T5qRsMTaK7HQ+CauGcA4b0eaCVlTG+bGYBuHb
gRUmOhCSgvz695AOfCm0CX4mBrSOAqSYoZ/zg3QrTiGevnF7udvlx2IC21hR2YI/gioIEQh4wmqA
JMHVlxcn0HTPOzk2Dmqz34gR4x+Oi2/FmMkx/XJB4RG/MLNyPHLP5YgEJ/LEyHnYh4aFibhPG4x4
hQJbs6a/19oLJ1YOCN6JcaVAeUV9il9lBko2dPfEsHyNZj4QLwXVU6D5EIb38v4PN6IwCfPgjqOn
9z2jrhGhbtnsXZgOPmriamjitLAsHUf9QyZ38lgzt4zxmJBO6rBSkTNNFiRhsha4K4V+Cs0ToYQc
PTNCpRXE5REzTVDBupAstAPb02dvng6Hg2ZBiDUOaGsVViCrNvC8rcG++TGD+f5fOPJzq+L75bbg
H5/mSi6U0KNrf288HQiBsTjzMhD2rNwVuTfiJT4iW/OzXx6WBrCvTHR+j0v/9id0FmE4UkKS1hDd
omodofRO/mTW5kKf7FjXZefLjRSGZAb6cGshDmi218AlbT7M2iQey0OCvAjmO8ILttQ3zowIRizq
q5UnQxDIPrY63Fvh3Q4mgyWlv6tLI3zNVvgVFiW2wwqtxUr9s0cjxaJlPhrtBoU5WFOIBG7PPrwZ
/GwwWDo0O/TjZEBZPQ8EZsCfUZ5cjG4W5cjdbrSevA04E20nBTXGhmIT9WcnU+wXgYb4L5nJ0mDt
iQ9j2qyIAn2ZykLlPnBTZJF/2FDsbXjns5OPeZOl/TG2Q9lRCPHoK6lMiqOVK8+95N78Io1vdPML
KP9vg0qVMDGFXIG/96B5E0DJIql9NwfLUhj11BLw02K+xOFmPe/A/1kYpcGRE0rIYhMyunwQ10oI
T23RPPi8tThKCR/E/FHVEMPJXx5Sj8/S+Qv4a3C6E23UmqZLucVt+PxCNRWaK/Nh5pEop1HDp9vY
XIvSPyu1bX7X+NercBH5R4Iw6/usdzOQNcLCPlAitIBX88LqRAovOCsgwXKo4sg4B2HWRwQRyILg
Gzmq2azfu2HUOTapfMgZegQJQeCzMSREqtlidDsG2yq1An92E/2HHmGT58llavXFgIh/WUH5vBhe
gfGRGtNXgJ3X+boYmFZcBn5KT5qHXGGxNABmRsIrFSpaA5I5kk9EsLm7J7fGXHzDp/leSsfjsRiM
IZJmQ+JOlAcwIkS/3FqopnITJSYP9emcsFJKXZuN/IRVIbU0+UDzgCBbQvyHDadeFgsx8uZrofaK
vg/1s0XQJhmDvLEYzd9Wl70rflZWINeGWjW9ZjwUMaZP9iIOVK78gUuIdJ7wvjyCSKBhjhgKyoRe
4P0sPvHo1+Z+69Q/0xt4dQo6z0SHo0xrTLyDkHEzgmKCXsTsG1aDeJ5T59+TWO63rH9emqW+ga5L
iMmZYeH3EsLxv/nVGXPBV5huUhT+8AZrWCwUZ++KGsGUC0INX2D1FOP1m0252BmXw33GBUCJYEOe
JccnHwFn/F14wuSm83GIhonTNclmL46seQk5fj4ykgSx5584f1n/Xq3HetGIqljtsnYpxhpkfbIY
v18iReCzPKhgwNRm5YqeCZUINkJAeVCW+9b6apzgxglWkOUUS9k1uersOCkxCsEbHRTZjRLUH7Ap
h0PIJjxguSWN+a05WWlcD/GQMn6OJ6Kb5x+CAztUrrfYEi4wIhisqhDWL1mOLC0Ce+yO/BnYSaiE
4iA0LBQvXhg+91aWmiyU740itaNpbEFqlsyI7I1v5XZ88yJZ4hmDcdks4tNr+gr5ho/BwpVlxjPn
cxFAAPbKAXDTyPVinXovem+YKXFeK4+z5MRwFVwYPiQa443kgdA2d1h2IFuyMFYoQrCu2zZ5CPef
BPWO52Ubyf6Rg+ugmCanR3kdyjBgBpbr1zxqX2Iixyw3UKjlvxaLHL1ITwiTdLPyWkOqteL4xdBt
2DlXRxLDOf5P9FI43MqEqw5Wwm3r8a7OSedE9t81LJkqtBZZipIkCXBW8vLxBltOFschwSMjcJKs
husstpYIgeewlUUkgtV7N6bH4yTXnb8JhDM5JPGzkn3zxlw+dy9WgWo+X0/n+69L4CdfIU2P68Ir
wQnhIU+gdyWegHH1ZtMT3mWNV4cWqKHSAgGI9x5CyLO+In5zqcl/e1oQ8Lmm3LYmkd0vvNhzeNeh
O526XPRvrMMbkbVPjwN0KiRcwoS9TSKv/V4KE83ez9RI+CTmT3yXCK4I37ai2rWERQKdA25INvyl
bBtekDNCpIUXI376LuoNX35P2uGCcOxTDoMf7WXNsEJZ9nvS9uMx702l2UDHV/4atZlfJFMxcJqh
JDHRGyJ1DAqgIoLVhCJkfrN9udJy9NKkELKy/CqWs5ZmntyK33ah1yoXkQfGCM0Sro+sDaIhS2RH
xfbIZvwyY1m1LJ8DZR+sp+iXJFSrvjbGP1A47EyL3omK22Q7YqOz5oMcFRP+J+5Mtr3kA4h2+AyB
OSBc8kalAT6xhfnlhPlX74t1/JfAG2IHZU0NuVCcODtCaLb0ANGvOf6l5vHveDx2zON0P+Z5nrdi
S648Xkb0EAayMeTVMINN+TEXlQu75y44U8JYuRbjPWvGuspsZlMKRi1jw+0XC0rRxhxfe2JUh9/d
Llu0zWaVwPHmSrmjQZZ+cWXVi0eUVf+zRawtGQjBYctfiK9sYHdKbBzuJ6AVCigLYyc8ZswnJcff
dqFSQKiEqA/ph73dtHxkX9iEv9308y1yE+QdmaT7zam/9mBVm8W72gxDxPgV9vGGS0H+bqhUYsQy
yIPyCHt2zsDs4bc2thkPsZjMbeEZUpcQuQhUgA65jQGSH8lV/5o2BT/EYpVyiVTAUpBAFU6GLGQv
Y1pkv3/f4GsfvtW7X24gp05DiBPncMSjf+8gxlHo7MCSxIZ8BTRZ08KcF5r1x2rAvIEwI5M/jMcs
V93KezD8b9RCT3HxqMEivcJvAlUCm6AOmGvdmRR2q2UqRDrMZe5MLt5bxGgsiML0InroHcDHji2Z
WCRFESkNXtm7ra8qjmKqdkpWFBK4tAKwMkiYyqwv8aJoJoxy96y4lyaaF8ypc1Fd7RgRaJJLvCuR
VUsWndeOYkp3HOa07yKZgAEuqt5nVu17pVKvV+ZgK+os2KvV2MCdd5SDinY15MEtcyXPY0Tdidqg
FsJzpHHMOHWkUdK2/1Dsz9PQhuESt0WfhxENIoTdJd8OcUJk3+P01OC+uXXkbpMeI3xKH+GSFX1X
n5wLyZIEgElmNVlhYEarWREwvwzFj3AKll2mmkSzzyJd1KZx/+V2GQfGjuuVDmIe5nX4RMGDEAIJ
vO0UnWeEgl7LZEx900i9yAHoY3MRF5UHZIn4ePH2QganvyE8EArIIK/JZaGsa/PLseu2aHmT/w66
q2zUNKF7+E/KXM0/6G9hgKzHpOx4N/BTJO1n89xgkgaI0XGZeHQWKIiu1aZb5OPmlInsW7d4z+GV
PGlk72kYwZT++5waPGp/L1phdPjhvF+nIl+bzx+8djYtR9GqdSQrFUokwTGDqTp6zKCUDpww8C46
U26gxFYV00ZBlW+UJeybtlEDrbXVE9wXBYzcKN4wOnS1Y2+BAVn5X3dcLYEZQLeqPHUlhOqNqjCt
Xk/+Pgvp/6MdARqIdOrqx2+QM0YL+CtYWLDfCS+oh07oZHZ7sbUr54qqI21REEVAXu+Q1Eu7PQTw
DR+kzzcTFbML2uPtcxbN5UNDwoWOkon5ghAPlAhvHRn3Ke9PvA1Mi9eElpjo8JrC3ovhiTK1rhEw
/wIGeLJF0CD0Hi4jSZj+hCgqVC6v9ndHnvFxDKd3jeU43SpDihj5gGffYS5qBG6ZFU0i1P7MmqD0
X/aFuVclEypbI/rwrdF7zNzl+TYYxsz3POarFkn/qtFvBBHlOzqdbwaoMPpBlTHOeevI9JgbBwC+
P55+qLKhdNJytvdJ69wLGU0T9pTIInf/XJ1aCHXmgV5GFxxzx2RGR6ODeFNFDnhADqbpK08BcjIv
hEESQYGmAiQe7nKpv+Zn+N9kTuj6pP3k0Uvfev1t5C53VlkBz0Tk9tHR68faMhtlG+3aPzOsrua1
1mlp5L02gpPEC9cVlCJm+k4/FLlS4w7ayslUhy7XionDDZQBaBb9KTCX+ulKG4CFbtMzhYp1l0Eg
pb2dMbzBB8ELJhpOFYJ6TEWIN+XZAc9S7UtGcaKRCkKnHD4p2ECvZOFQVEBzFTRi1IuiAUQ9hCW0
Xc6evAF41jUO+TUBVLfL57BMQrBIvSw/dF/OBXWnx7i72srUGWDF1eAmisnJ1mE2lQllsruCjca4
E0YBF22vxSTYmtVsUP5/hQ4w0MkbUL+pMmsTPVZKNx/Ity+asT5D07BtiPhCAa7sZ3NQYAnJ/Ljn
fhG0+u8WjBkbEyhQG5RSRk3Q6WBFYWB22714l+IaEbaSsaT0s9X1ua43n6ylknGH4ywAR3Zk+bL6
oPZdBo/xg84drBrmZC1ZqSrzxwH21CykdN6Fk0SWFtOCIIN4EDp2kZyl1U2J8K8axyMGVPmtHXTE
5qoFl6J/OWi7bQC3m1t+c4Gbjiv3HDz/yuFtXiIvn40bU3R1AgDIjOfMEfvcWm+c90fYg8lhu3nO
2pjMO2NEhPQXpG8TvgmSy3FQ7Wn4UgithClcTjkmlTyd4YK1ZYPZp05Yd3EJrT6HHU+LQGFq8/Di
nkcIDKMsdgbFiDHWnjYWJGJUj3XePQ+MoKmM18UuP3pNYUpvr1S9CyN5GvqHKj7g4o/9TH0Asdeq
d0f29GK/LkZUGC+06CBBUDoFjs4yqtwHnunp53OEnaF5QqhRidBRKJns4Sqju4Q4MxTFQfOP4WUQ
vj5BLPgP7aNnPnOKdq0Tqj0ZfyU1d1iazTlTnqjaofPMsbEcrjsgwiyY0urcjh2GYuigHHA76FC4
jRPf4nxYL3VUI/5KUi88FSOtrka8U2YtZl+HxPrAoU93P5+UGzh5b5kNxKSsXhpk09e+tW5DOkQn
3MjAH1k55Bsa3kG0ai9BgTH+BvbnFWU7IqwI9qNZUEzaIBWAL2DamcrdfjnhLnow6gvhGvsKEW76
yEyYlR368GczSuxsiJEmpNAMjOsTDKTM8YGDz5gcM91Q0ES6irL83XiCnC/k/Qsg/uDtxYnogMiq
e+8GHove7d3eztv7K6ziK9RJRwFQnjEKzroVjoI70Ltu4hVm5CFLNlTta6/Tl+l12fDc+wiODXhH
NQz/qnVJsLisFp+2fkbsm7NZ4c/T1Dg3nGjr8Dll8v2VWVPifsJXLy7Mz+59wDM11ttZHggWVyfx
iWZ4qO36Nos32JP04mh3BymicwcOmaHedPXliI7Qe9DKUHY2WR75y0hzu47w8SQ6MNO0xY8G7KPu
6jraqNxaLDbjAHVMSsR0OuTjiQhK8yWw7pkQGJBORtOOZ0XmE8ErVhuA8shsl0hpWQwKF2IXBCKe
xltqsiByIkdUHpJBSs+bd4jMRzIAYHwHHEqAyJZGYQuZ2lgmyql/uBB19UHopIBpAG5k0PFRWjDv
0+2pHDGYbXbuv2bpVCMYB4Tg0OZ3C4SjzlN0dz6LBjLskVkjiH0KcZgl2fDJXpiEsPGFuAkb2QiX
W/LkyXXywqfOixkTf+DK7u/IvQ3ef5QA2IfN1aeDdIiBVXj/1TcUqUcaeTGYOjgURBoQtBheBJgf
+iU4mFi/Q99WgO4ZFdBn4uWmjgx4bQfLu5Ob0/bDmtZGLMGYKJDO+JbYs7vP0aYqV4BvQd5uPzrE
4bcJSl/c1g48OaYdDnVmwZA413siukVA8zBbZ6s8Xvu3MYh/r2A8OdVVIsAbUv500PICqsX9YWWZ
odH/cXGVaHc2Kd2cHgfeKlSRMGhyBpTc3HLDLulSVnuDL9Qv6+eaQyJ+qsuqUmgWLc5n62y8tmZL
MzhuAJcNzrBhqC0DrRhI4VsGQjOZGSJO24TMeka2WTPbyyYwQp1pQdH+1b8Fj91ltwVlsUoHjVlK
xKcaGTpBG/Cfg7ClJ4xNh/IAMZGRlEu2I3NHVRexSsaLbU2an2/ieMbzFI9pfXHtlQsNcDxS9WBO
rCw0QBdOCYWhT7x71+E0GafD8zAa49I76/MCRbNknyH0V9OL0mB6l0bCxSy8zHhwv3kOhWzgvIBi
AUPdDID67QegpRi2HXy4xL3Cutpaj8Rt0N8A8AC4g+HAQCq/eMcM2jXe0ruN7nPg+++gnKvBZ9bx
ns6zf5veYcpe13VQWZzc9Om/h+n4drxCK8rXK0ICU3HqY6WvDIt5PkpZkdn8PAGb3HsFVdC9mhrj
nCi9IOPONczm8WH7lweXaTqPCEOZNUACDz+jIbycEukRdgve//QOIi/xkG4fVcFrxwtqzKER9FrM
OySoSROKu2czt57UAwaw/3r1Qa2fG2+gbtm8jmkL3rsC9TpeLCjHz118uEwhirr8kqxteuZFoEy7
L+iO6uk+5zAQoxZS5JqrMNHG9znwHXBARE1wLOkV8C/Ig1fQWTWRW8TPAo7Jdx2arLkVTwq4SE+O
EzbqKTzc0OZ5BI/gEjwpxq0y0I3jN1jpZJfstK7OQKUY65Ma3AleCkGfLrMhVgyeolYWMQlKpnDx
r2IG+Hn+oNDOeysn9MEPt+kz4GrsWqvqtO0ynVX7K/AxL95FhUvYNBjBWlJKPvHTNjOw38PWPukz
u5aRGHZp97fzd+/dI5+yYie32v2olzV0BhNM4RZjACbcheeI8WkWpSNaa6IFoDBxNO7dqLece/Gm
2iveywXJP3r0tFn9j2nwJXBO6xHUNppiXoLaMAliKm5/bVjYb714QPIyyzWkDSEbNIdtlEKoQ5MA
qnAQ2qP3Hcq03qSDiUNxt5MYs4ReDnBH8Ly4QAS/C1vji0FzdD6WpeyCFo1rhmfTxg1FfKaliuIF
T9Ymfy9yaSBoaHBQh1po7GDA/QyXo/hByCsgfv21JFW57RFs4vvXEpcJCcDhpaAu8FQSnEZpNJEG
hbeVGVNYghwQ78rnB51ixZAjoJ5GDQjlEp6st0qD37z3GAwskdAnQh+jkPMOOH2EeCD2gG458iev
vQapRM/3tWnCntojjlC7E3vKEZKRUekiroZ6UxrbGnz94Rah7bbIjvEF4i6tREdLQxk1nWXk1c1a
AHAajTLKah5OH6O17OIHjgW5bpaKeyX7lFmb+ouhWMjsaIi4ikIIamcIoVXLLfxCMFZcc5AZpJ6U
W6cVOS6mbYH+2YS3JNnkHTTO//tcXvZ+xPCSBu45A2UZ2fFGxMOyI68UD3mJankmQVV62bA2ije8
bOjjbxQcxjL2iZ+Ko+JdN/mE5AVJMRTn+BvumSAPOQl5Azqje6TIyoWyb+7LI6pjQ2Lt2fwxvvpK
Lx/LWBTirPqCZ2abxxjBZ8SiMl9dPsdw1sedFpsM3ZVqLg5BHTzWsRd6zwmiGWSc5JLV4B7aKku/
ZVyRwgNx0jQJNUmNMycd4cUIMiriDIaAsRJhuwD329Rh2zFl0yJkI8AeFxBqOshMyMBzXB8RY4Fd
OEGkAxP1HryI7UInb5jauXdtOEQd6scmwNCu1hm8FWCe7fLy9i6F84RSSUbSMV5NpDplPFU1RnwQ
1u4fMZVGQQhoLUZB4LcfsAS0aP5gjZMzklLAlmHmSZJZBXTeiwn+tY1yMFSWEpCznj6cFoxsiNVM
sEKVdf/JJ3Vk+UoGzZoSSoR6QTkLMmtL2L6MxdQi8nIjaltxx0a79r416f3G9EOi4Q+eKE2BE4EG
WJr1q+51gL7NCtovSgv4V6eCrGlcKCGipdMkKNBrB2hrn2VrWYDte+lqUMxi4XJCNU4oOYCAPlYz
jbCbQOZqEkASunNyKt1Agq7gcSgQV4uPNQ50kY2Q4Oilw85ku2bv5pwInUG0UErZyk2Kjov2FJ2+
ut4xW4lJahyC/mTHRzbrl41N0e37PIUThrxyk88K6jQHsmaIvnB3Om7SYWGIZk3N4MmYmjpEqH1D
6D0NBvyAJVowzzhs2Lzre4qg2eSybx0a8xyUOYaBGGSfE46QZWD7YY1x4/6Y57GkMpPMtFI/+/dN
2yN3sbtGY1wMmlYFQrs9VKfX43vJYM7ixVRbsVvwO1qlDCTMFs9ZNMb+VH54ZG9iZNjG5yMviWVA
g6oHxJaKDUYG86HyKyoLFFc6EvrTb+w3lFX70c+iXqIx/WBgN/eMMKRiUg4JARgpcczhKtyGtSWJ
Rbopp+X0Nbn6vL+yvz5s3oaQsX4k5b9u7puCMLb7twXM5mx3T3JjC8nZBbMGUexmm2M92M6bfJ+D
s6jtX+PbgbrNjjSd2JxdSco0STcZvdtjvt+uOQEMIDVT68r4T5S5PKS1j+GmAz8N+kqQuq2etsyP
TzoJk2jRZCwu1YBRtr/O6vt4ljuP/tsp52/nbreWCVpP17n2V18p/Si4rxgB6mLQaAx50NqWVF2X
yigUs+RwDbU1K2vRHSUzLH/qkHhd/ojLqvnjkM9RJGow7bvjl9M6GhLwcYjGZUU25x+6qXCgsSEj
Aly6CvvGUJ0RgCsTmJ/xKJpcp+mouwIUN0r7RKWveav/Wt1wm6/eBYVuUnb6QVgVyO1QDPCyJCDf
YgbjgTqkKpHkwGG9h7m4MNcCAd7QuafsTcm4G+c+yEZpfJDHU7puMpa3cMi3s8Stve0LGlJI4OfO
5TFUlMH/SDqvLVW1JQw/kWMgoMCtZBExpxuGocWAqCSBp9/fXHucdXbodncbYFbVX39Qv06B/QMT
J4eL13x3lnQA0Qh0OeJY4Ajoz6T520umavhhMUohou5QnbnEBiYHA004OBXkaxgz3GysE+dPUuao
fz38acjCuz8d/fRZ89B7gduVKWNMwMZqXf69T71lEmD7OUdC3MmuymHN7iAXIbu3me6+PAO49kPd
InsIRfEJGeJ9QDxOf/o9a6Y2zU9a38SgDF56Cch1YMbN9/nliRIVc/IYCZ+JCTNTRX/V4g7VBrg9
9+H9EV+TOz2DDwVMGBvD8Y13i1aBZv6vr2EZO9Iu2PMYv9HgcoenouC48pkjMVet14kH4ksSr1WC
2FZ8SMNrklmd35yyLd0B59MfcwRuyxWFAjQeGtV92tCDCYPL0mdWZwtQBvGs+svwCf25ceNRWz3N
KVlTglr0V9WhuQBaruQ5WAV7cRpMUIppKKBpwKzrw08oJ35hE/RkVlMNdPPv63IL4mMN3F9Pemc8
iWTc/Cw2O3jJ/sxQoBZjCttvAXxICU2Xqv0M8mV34lAoTyJRHFyiZ5YzwtCOCSlN9ZhYb48iBidK
HhFSxdXdB7Sq3drnCoWRdHy8IyzXBRzaLUtQ9QFyoAUvYowum/jjxDsN53HYMmZYVBnCROjOts94
b1yaSB2SpzQSmX/EcwGy8BLFFGxASWSZGgxZ/QS3NYa7S+VcXQHczvocRAZBFFKoIA8RPLKN0ud8
h3yez7T1lNlwnRxjehoG7+PNV6LXpov0hT4txtmEOVvGUFmZJXRiNHy3Ublrdj9OquoICpuunsfE
47br4aIx4+2TcOhqtzlcCOX8u4JBIvzHeZgdSZBHOEV/vlaPR3ORKVY2u8GUq9HJYdyG4Htz26t2
OVFAjuFlRfqhh/5DM6uxMLN/hH3M4bRlb0m0+DGdaWKjgEaTWGQTBCTGWGP0O2TLb/hbVFO8zRS+
ZX0ugxOcwDckxL+XlwSy2aIQYAVBwmuHNaUSfLwONJVhV8P3jLEYI5VLfOWlgc09g4KTHPXkHnOu
gAUCYsga2sVvXa05l+ncJcRDeLqdH5dm+Vq0V/Dv3wZkADfN71HnqgTguwr0hFOvx1umspTiqS6A
/NJJPvmGXPJHrpCfANMwPgBgT80PRqE3M+EeSa0BK88bWCuLPN4eLiBY1PQzgs5C1jebV7Gs2+zC
gMoebpIjELvgPECoyFnlbaTpRjzk/5VowOp2yPZfcEUFUwijZczvCzvY9Zc1LDLMnw+/+eeOm879
pE2Ga/Rzi2bGstKvHUF4hOGNLEzx1SluOlttUoyHYTb5jd+eeFQzk6bkG2HIpSy/SC3SEHkZWBpX
2g1mFDGGllixEUKE21wxhi+zlRfytPBwmpgMZlznFk6C6BE6mwprIvZwS6eeCHrEAAI5XEaYJkCl
vjz+QGnO/ccMaRl0dQF4f2adP9jisPSXRg/IMG8QkPcYqDeoV6wIpvWknqgwVTM/n+juZ6JFRnQ/
crNHStSPBsuKEIDHhEBQfEQFy6vnQdue3ACCbclVw1cAetJF0lRwihGr+Jl7WwtucWzfnWfUnjAC
2ysIEMkJhRNbsSl74BCh+AQ8Oj1R2ARazu5vuCDZwH5hnvWACCisCMXynJaOECDigHjTyez04Ufz
htO/si3HA51cBzbnrpUSwtn3Y5v3Ft2L4cWhHkpYHbJy5Mc8zDspQeLjF+mi7eiY8AWJ5QjyLUiF
d+fH76mdNyzGzQ8sz2AOJRgPOsqQlwX5Kw0rggvExpyZEZIJ1kdm7Av/4j4Cx857RJ038D4O1Ack
VgOx/xs/x++QUAEba2l74OkbMuYPneckYwarMsi2GB5BwGgxqCgOWZQyRnzn7/CxTOGv12zesOCB
zoa90ppZhrO4Ctu1+jc4cbMVburwRew1YTw8lmKUKf6KkKHJLJdVGPvPOWsSbsJ839uimg0EJabP
dpoVEJyo4vBErIwRBoB/zJYzX77GdLYsmTuL8Ru2zte9YZ6RgpZpATrUP9VWUdALX3f2a4E48EOm
JaFEybjpK7cSd+uhOrzHP9cINJbLwgq8z09DhjKOTr1tO60WIiMGRpC6ASN8u85K5bzhLJFQ+LIZ
wS2Zf9Gvj/0rEVbdodgpAw+Jr7WbAxOK+yVYoe/dxyt5X0ecSt8Fh7wkEHWKIWVmIx2xGt/Jx/pS
HRh08QWhMe3ZNJ6DcpST6UKIQZhFzH1fRkpewnv9XFNkk0MeNIvMQ2I5YQqvT7TaOkys6M3b+hyz
hqq3ZcTPAHDrsYdlXmcsf2RiN9v9m3IbNFAWCCe7kAZHGKoffF6+E+KLPH7TzzzZktkcsSrrJuSq
7IgX0v4Z4gG++AgXQCR877A+NUHj3XlXGVUBmubDWexz1NmGrU0zB9ttvDfFLAtWuO+f0ki1mULD
1/w7/s51tkVSyNDCGlvm0tmofJ4iH5clnwP15sseiSZLvJ+dDzY/U6+vxdPrB19UghzzWcQUUIT9
028q2smnHc+6QAKH1+dDHpEujQCLa6p/sXgGA++BueHPZQNV4+Gpmi0Qrm7hgyJSojjMQehVpk4i
5K0SdGbghEk5kcjXHdfF+Jb7OkdgztEluB2wYUu0Hf9LI2CRQI5VbdF+lpPh+FP4qHxUzKPYujej
/vJ5NZbAtSQlXj5Pp7tPnkRuHAGuqciA5uRcRvBAYB21jJQk0wmrwBsbK4bvnbJ8w0C+kVV0ubOk
gCM/JVj5lGDsyOAD440AUawqOEPKr0VVpzfjV7dAniR1qCzyDRjExEAwy9b2C8laNMCDDlU1vk3k
5Si7ZBHjwUsNQ4qteljsLPVlhqQN5o+Ly8qVHfKunKrUUsBqwzSuCHZ9EGZaKnjVG03m2nF4OzUZ
ZyURh0GrRFXLC/uzs9TUitdF8NsKdTIhZHa2AHQEzbRe4FW71GNE2Q6DcvE5pAcZo7/tMptrR4C2
Tph2jJDnfu4mSkLwxQ4mc43X2RlhK20WAzIObvgkMWhfPWveQuR5mFc18xjXf5BDfnYM5RrxKMcP
5rbnYmlgA5YhbhRuZM9Lsud3vC+PIe8W/mfalaDrIdu3F2HguogI5ve3HGQNw/ZIj62qR5/mfgfu
m5SVj33nUlWtDAzrbRp/yjo98JngvVTcaNti2sxLc3gtiXtdYyGW/nMminHe5+5+WAwAfYxRtpj6
1n8KP2KeNuYDTT1jGMacmDrw1rYmMQAq9HoU7Chs6ULlkY5HKRpQFggX+cuwjReHw9RFs/a4qJvf
NdmIq+1DT59aksbsLigrQhGZinVp+rD7D1tHiU1YG6N5ZpZUq9ystvK0Ww6WQCnPY7OUVIpCb/tv
mBBn95xbzoKM0VhMY6yTRXoJphogKV9rx6YRDv0LZeIKCgFGCmbZtxo88w493OVEHPJDteoHgYqs
fP3/37eBRr181lw1loHRzxAfPrvgrK9ESiRTB58jShLo6AAYe9wGpcZ+gfBJ7JnMUrX4IT1soSqA
c/FBFwQzDCztwVJFWH8mA1dh8/CxG3IseqMSYA+oCyOBIdlNX7RUJ8hUs2YP5+b/5gxTQhWIesYJ
VMD/A4sLTm/uH0hNbFUghvjsocfsSb4H1iRUIewMiA0EmTnkEQO/OPxgEVI2xBoQG2rLCsLQCR3y
gtEsRq0dOSf+Bb7hzRR0NJE2zCYUwho8UEiTPQiJTuQQCSJcYwUMikQao4pSIKmgGGwBATaGlyzQ
30eKBHCpQQIJ70hYJON8KwGvPrANNYFC2HlSCUBRm1MPsIcnGeYggsOZOqsD0EdwxGQMa4b8gJFq
99mjAC6KyngChGy8GzozjGfEcFSF7zVd2Pzn5miiaMOqNedtFIkuTPRf7wXXqCuoxxWBTUxhbjF6
WIVbrl54xkBN5Cph4tyx4B0e81nDLbcw8HUfUSX5hnol70ASXuTPDUkFrGRx65q3U3lTT2LcMiFY
ORUUi7RgvMKUFlHLhvI6o5tnqGNzLdOzb9QwCeoLsO1QrEdBd6sDnjeNOInowNOVvtE7U8xrECMy
t49rzUDs4rl34Fssiykd1oSrAHZEHVFzWfYfWXJnymQgUmxhR4idGltoKtHrQFHl7Svm1fyzZLvG
4fLEDV8VBUQ7vxHJiGhu+DA/Ed3BnJBARvhtcNeaFAv29N0qHvfFO0P8GPt0fOF6AQhm/0wOju7e
PRF5QnA45DwaayYCITUFJYDXBxXf5AxxlEBsv2KfBE7zAaR1HmdQZ4kR9kBwvOYEYJP3zX+QNTj7
m6e7TjB3OFH2C/cXMvw4eERyDXcBhiKwRnnHnH9J2S4pMeuGygo2dT+8/+J9b/oE96G0Q3L50uRh
eTbnNyxqscyf3qLXmiihITh75ZQ2xrFkbRi2NGOn8Pz7t73g5ygn8G0QwvSCnCgCvY66k4xBWjPn
Eey/qRS0Q4OJPPtOvm4x7SbSmgva/q4wYcQDsoMMn0VaUK6YvR6zagpMvCh0An2sAtsPkAzVZpFO
V88RF7xb7HE5+KjGTKrPqWQrEaWQqYDtrjVYQi14XUGjyO2Bdcq4gWZ5/vD7vjj2hiOuJw623tOp
E/tBRLchQI9nH38ZJ9vJHxP3swaluUKYqCiyBXYEkONBeTJ2K3gKIZzhmB0QbhEWQ0uvD1nDo0cv
vAPQLKHGv+bncod1BOxdAJW9UdmkntXcrKsH6Af+E7EHZRALNAyCpczLcL6NWbCab2xHhmzrSnPy
8OqDWph1M/peZMz9E7EQJGo5w36ETwEiGaV/K23vT/NxiE/tqjsqf0O8VZ/mkNWLWZ2yZswEETOP
CQNYfaE87Lr2cih5ufnTnZfupOR2N+PBAAxbBsXCTKm2H/pk8FtR/Yb4+CREhXmk187Vh1PNPjgZ
3VdJDNDu6rn3wqWJthLnSrxtMWxkxuMG7Ah4QyRPFwLjBaqMg1HYDehixz4Rh+Av/SyCQBD3HWY3
xeo764eDcWHVmJYarCv7eC9BmplglTiFprnQwHNhRtZAfaOcaj5JpzWxN4RXQpDDk5lrqgMJtIey
RVaHVjjv2nx3Dn+Gz8kHg28nHY7ujLOs4IEu7mZR2tXlvjd00WrIExJz44H9ZR7AOQhCF+LFWoSF
0AQpa53OcWD3xsmeFibTscKyuswl6EN7elg36J9wwBr5HVV5qDx8/CW6jEI5aiTvhTgUG/sUt0XJ
GPUxssxcIkViJhWax9Qpf5bOMUhPKG/ulNlsOsjGX0ReqitXtoF6E3KHjyoMVT/xr3Y+spGDmfZ6
PR2Q4LsuCNet/JsnWesjki8xfsOmcdldmkNarwejqtCGYpU7FuGruSsHT2st4ZP8MTF0/jpf5+3U
nXtVA2z1RmA5phrQCRJfwamw7LiMt481dozpoQMULxGxpQcyXbD5etq4NOfadi0x8uMyeXzulOPv
Yvz9fJDVeGfA+aDGkt8DUykZ4XIi7bA3xfnuqJ+zRTkHoGavDREoRbhmzHvz4U6y4uUA2GUj7+4+
7woftjEXe97UkwKVPOpiQq6K3TOZgpbqud2xCyAwfYITkdNz8ekdDdzGPUKqcQZjDZ2fLTvqmZXw
c6Xgl9uf3zaaxn7hTcYKftxHmU1xwn79rFzThbIWywBISaOG2OZ3pDtDT8YGT3B+Edl4Jd8XucQw
eNgSG2FtG5yB54XOfjY5UGhfa1Yd+UnfA2Kts2UbvjzNYzYJlEmzguIy622/UFyYVmffI7FufhVi
h+1TGaWwzyVnwt5JXr5gijK46BtMCSZ3/AA7M70Aw2N8xZpwyOzPR/OXVJYfq5bOfUQzSdeUC9+7
3xlHk3ZGVYD+8EV4QA4MRWfN9luGhoa7NzTIlwKbVthmtux+DpxqtzXUZTQ/KLgBA3jorgLlvypi
CLFVqCqo4JiWAcfqkc5lbO5ffjJrnTf9PwZ/MOGgshVOBSgPo4UxmYy7u/D+6NEawjKjLBMlBxcJ
oiwTGLV1cl+xnlfPfMDx+cnWwGyuyeyx+EBHKBeQIqbf1d5wWxBgGdNY8jmcykq5VngaHn6pOIHL
TN2mwmg/tN8zyVnXn2mKDe7dLI+SWtLOawdIGjzpF/ZyUAAU6Ad9PkD9zE+FCMBf1fNgrrmTz1Ha
wWVhqQhINNbmXBHcrP8HzPPXz1WKMNS1NFe4zD1xdY69AQRgLiLiEBuvDiAET5QwmWjhfVKdhytp
Vo6V8LVLJqwywq/Vubi1MGN1bu/4ofzDElDC906Kehsc/LMT9TIP2hmOv/Sgk96xCW7LJBxePluy
gTJhTfP4V4bvcxo5GCrAAOk2XmVbZSqvmoWE65I8k/ZDnoQ+IfCN5D/oODv5jDMjHtVS9Anuk0IZ
EeBERlI3lf3+9DfrL5SpNiUl6HPqu8LMqu/2Ql5UxHvGVY4LMa/CbZ1h9JywCo8wMzIJFMTU+eUP
XAzCgk+g+jUWjixZrNZi94dA9edVSGNbDEyK6Da+jcvpy9Gn923fv60/LrHT3p376hkhMputGe8I
BF1K3hJCn83gZS6XS6/1GO5EPv2I9boLwRJw/3NROfhBEoujdDV2MMVJzYIjSe3/5aOdHgJtx0eg
sgmFWmZ43JOxDeqMx1/4DohODQwMY3ScEfCMON9w3aZYAdjuoPjLc4Zo42L42qwffSY3et0e/S1J
INPqBGjnQ4JeKpGESQfWM8KuI7gggKF2IT1kcresuTKyLh7CRPHVuRCSFt7lQtWdzzULaG5+we0C
xR0wnwV+KOR0ZGfwWIb+MOBxBCYDkmJuEJtI+jyB6t3+cK2tf2YHrQkyNXK7lRh+gY4FzdFUNZ5e
SyDPv38DaOAFKKOewrTGHufL6o4vsZ6wi1NVBNzkzM+0Ayys7tFwi6Mj0OjXo1mKYdLDWIIb8uCw
/3EaqOxIbV5dQg4M9LKt8SNtaCRp4juP76gCgGE8eZj8s4b6tjBvAIAUBa5MlaKBd3YPWhZfbka4
KePpk+ElBM7KVlt8xZQkkV6gA0LRroLusxAB+MKWpycc7WUvJ3wHe7jwnY+/mdNKS4V9sFmTaYTT
Iv2a5Fe6x71+TBur97O+bAcrF6dVSgzbgWkLbkFvBwkXI8TCI6Krj78b8MKV3fMtHf+kGT3KIAOS
C2S8M3ZYiNabol0mGEjp0J+wrrqF2ZHzi6amTWw12nIeyLt5egTmaaEiTGtbZpUNQz3HGomcMhJJ
m8LJvheakoa1JXby0ChpWzVrwfHXADYAgdS2hK/15G24CbSID6coxycnKxICbiowc8ZSefOTMJVE
LE4hzKE0YWXacxW8v0xeWImxPnNX4srKpJBH9xUHWXKzVd6eDZ6p/ObjjzOmO+QSPYGOvwJcr+cA
69nYxf3sNh8ce+5PWj6lpSE2xH7J+uMz7Y41wDSuzSTztPCXGl7QFUIWBzlNzJBfBNxaw6ZMIP+Q
eAPS5L/ZFNVuxf4OB9gaTiLjmd32olQPute2U+bd5xpjrU0KEBQSnyJ1xfI7orx8qYpRTHgafnmE
fHR2MrT1PGx1r+KjRLg01jIbW0+IEV/AoAVMtWm8a29WfdVam4Lw9HshpmNYv2M3yBmOa8SARaet
sL66Ps3PY1cC1n3ctFkYkl3iCMHgyOABQ5qe4lg31v2iXWnpWiL4mBQaixyJmkqR272n9amte89t
yc6kNoNqBFnOpWzfNLM7UG8yRPiE3ZBpwboJDi1g2EqD5MsG+/QFLxqX7hee4Pq3zMM6HAYYXjTe
Tw/lbQFgznQ3NHXZpoBd6OkHsGU4e658bAyPl3JO2xVvKZ7dJgUw21OKOnEZ/Ej46K0gkQDvoCbK
8VnTxTac3oGZmkG7Ssmbc8jhJYgGGANIowcB7VIZ5heCoIFtgz+k8U69Yeqp+QaeDQtd5mxac9mK
vyYbuA9+qcCZVNibCzD6wk4FO8vG4gFskJN/uCmb+GQB+sQw28P9Fi+V2oRUHM/Ze8F13nxWLMd4
NiTGJi7EeV03+SE8QsNBm8ZCWbEaE0zioYANmbKZwsh9Ep42QATJ7suNR78+sFE20PfcU+8xY6wu
cF+Wx/x3hAHJ3FWsK2Q31iyx+kfK0gEl0e2bSGR+hElhOJY6D9n6IQ8DAeimQh6h+xJE1sng/KjG
FftIYw27qGAxGOmuTBGByfhdcee9enaMXY7hDrmeAOM6j9RbeNANUQN406MWciFJVzYUaHLheOJM
kJnus2D/SQCN8vVFh39U4etyaecQbnwj9zrN0zHOYeTPXP3lPrmLeT9otzDS5H4gKFwzRggjmj7y
N6YZghHLhQ5axXuMEc7Dw2tbxiH9ZbOZ1HMHM9QOtAAJD45s0CJSU2z3XzY/UgeXTh3Y68UwUHT3
jWIZoI5J/UtEEKoZG6D5c7PJdwK26MmT4csttZMGA7DPjPzO/qo+eVqCaHiHTgO1APLGbXA2AMOU
ejvUpmoxa1QLW/t8/PTfEapRUtV5MKggRHge/ZtDy4K+Ac5TbIojEcJ/HZRfzjrLeMzpX4q/H8sZ
jc/K0gmq4vnLFlfr7bku22VsLOX20MnX0jgimNDxHDemN19fywsQ1GM2L07yQb2ZLfRyQGWviopr
oZFrZ3JZ0grzewsPQg10QbJbnwQWWwVgXWmjfElnmV8duWcehYCTgGyGAAr/ksd4I/lEW3QfQAq4
r84JHtbXqODmmt+b6J4efNb9mUyTzbVCDLQ6b2YJC9v+bkAQ7OMsEUP/PYDcqTD9dtlMPdKccMVz
Icjz9yk9GHsI6q9tEt1wvpfnDzKxe1G9Mzzg+hlmjhti8mZN0AV377HKJ7GLbghF+ulzqrfAYkHB
HKbtkeYRTNhthQKD7mR7j+Tp/ZjN7nMpLK7qFcKDsdX39z8QQTxZOR4Bhf4YBwQOuG5OAF78uTOV
pNHnhAIGEHFBDwqNXcH7vAn7IbPaj5gJyYcwJl/SgE59ZYz1yWsiR4O5EWbkgbypOn6x/+2H/7io
8CH5A79CwXktX7Vs3QGUYVeAMsLYgleWn5oFkbS24TKkDHeMdirgFqDTb8QFcUMyxfW3hb76xUVS
hfu4rG0CvSFhzz4eJSr87erY/sF/kQVl9tm4aEg7ZB0RLwwAq/f2lRO0x8xpViUbkbFOELVQuqBR
IHMUEvmrGZXb2F8RcQGAdrMEFib+6W4vkvULzBSD/R9migJDg28pZizMHlFinMtLen6y02FrisgR
SH3ZH6Ei55x0bg7KUu/f/4Khr/tJeHPA64LaI0vLykGgQWGolqxy/yF8YrmoWBjuEkDNitJEBJie
Ge0e+zv+FkfkHLzWkxKwi+LxA0csRSlyoKMJB2Eb9iHIwtSPKMOBvvps65NY4sIahUwYSuhCO5Sh
hamgDQOxsGC2qPDi8FRoPV0dVQ1rMADB2G/hQsQTDbAls34Uh9o1WN8xE/HrATzgQMPwphawBrbe
yRz4lp1ZTmAVduLub6GdFMMZqpgDWfxYHTDg4ycAChBpojziZoAzC7WdeKY7YUlsEIq7CcNreCQW
t/8S6WhpbYLychuiHWOsBCRYVdy5e3ndwfsGiuhEUHptQNcnwtzq5/MMAmgGzYWixbmRAufm1TgG
29Pzc1uhTmzII0ZNUdOswIvJgh8KWHkuC30u/03Tbj+947cDogvi3iyjcWvh9ct9zk0khPwN53Hz
nZ+fCDwyiOgVWY/D4InrcXind+BQub+vnPIFHKUbNEz1Tx3iv8NN8pLxp/xAkVOBIyUAuiIheNZJ
eG5DSsJ74Azfs3JwrpIQkBFZb/NCW8jErGyY7ikqKtUYzIjtG5nThcMhpOR+3QSsCjnKKQbG04H7
pAB2IUSJ7kwu6GuhYgb5WfNl5OjvzS+gG0e+HxkwhZR96hbb7waSzZgxoBc0W4BsLub277amDS+g
gibo+BLIMy8P8Rq/6XH57FGr/312HOHfKyWF85CqBAn1eXS08+9onLgpZAIa5hJKN5bfVF8A1noP
2Mn48ObA5VaeVUE6Z6jKGQZl2DTV5j7u0SWLwOtqQzqxZn0XUkhL8twUG6Rb2/7ivq6dYchej11n
wwzGMfvE6ZUDFF3SeXB5bVG8ZON8XIzJOSLg2DjXZOLgXUJGJfpJAFUUQKxa+RE130rI7PgdWzKW
pau8RgCGJ30Ir1XJxtJMp6GwWI/wH+WmWttQQqHB/nA2wOAT+Os4oA+Cr4MKZlefEcXViCgFmqvt
9QVmCGP1SI/0Tl0252r0WPxmFeLKteq34ZtCgB/262M+A5UnyQJtY1yYzXqoA25L2LraVv3jlGvm
3ZwOHA5yI3Y+gq7KJ/qHHLiMjFN94Q7gVnusaM+40AcAqZlL0rNWIf20Kfh9Q3Rgd6Ccq7Kvtkxu
FJdyH6//JS7qYf+MYBhfQJ2aVe5F7BGUlQBl91+NXuQxR3+zNKLepQdLGKgIx6J08gBFQ9g74ewe
I3r05DHGYFF1/Y0R78IQCcpxgmGJir3gY/YMdNiozQn+gcrQur/PP859TuoSLBzMtbyKQgf/MXyE
5Pj5MYYkhpNOTo/lwCNH3YlnrJ9Rggo+LpuKetkyCTJeDzBh3QwXPV4T8vNL6pNGE6Ji9wQnpJxg
z+GgLvZKyFvkXbKgIBfFgVLvGgttAReB7PIog3uAwDtQdneP4JUA7dXyyaamwiEAeTMEf25IF6II
3tXd+AFcB7ngb4BPRjp5j6swEStZJYJuONYEG+Xfhs6YdrBjX1gNkDo4xbvPqoJ7cJuJ5LfnvDul
y2KNjVUArYdFqohHp6FK2KNQAbnwn0Rxvo/xQdAhfcFXkseDyDIgL+W83x/oD79rfDACCjXBtYag
HvLh0lN3lft7em95/GDDDk/hoGPZ3Y8eDElIW9D92fQxt3W+5iP9noptTjSJ8hkVp+TUhxgNXeCv
G5jYlnHlqgRJ6NM0/AYYO17VsOf0/d+2Z/VnmIASBtz4HOouv42lZrPUsTCLxSvdD0TwYM8ThuWE
LdPDvPGjhL8KSgTPEn3wNB7nM7gsGBPTv6iIqe/uxxssngd1BrTF51Ju37v+oaLZOORYacwG08+p
jX57xIRuvk3W8aq/iGfvdb7lmkADgjMFE5sNqcX++GTuBZ2H/dvmvclW8DTexx7+Rp0D/zizcTee
1rBCsfhxhcih8ZSFuiRzE7Xpvt0rUxXeswEV7vw7S3vJh51O2rnic+V2ffMTSZiYP0MuEeE2cz/A
wV7fYEgRgKWZzd3OGQMTh4pTEQZr83G8Mxeqg8Ix13oxCZujAUZ3EDJ1jskHJqiPkHfs8tzIB7pg
tPP5TtlJoiPuzq9jP4LWiV1GqEXF/Hsol/cxPKcFzYrzhcWELWvwC9oAbzb4UL9ptjSmw32yLtYc
3xCtfkd4aK6QfX49xM7slXGCiIjTcD5b9TKYg03UNzNe0l79dqRcjjnCueSeG7KeLewhvBt0pvsc
j2JfcaXle1fiwHj97uJZTIznEPAuxzIIGgozTU0oJyZEDJesz6BH0lxxpw4k5D3olEZMBl8U3Alk
GqSLpnFoI+jcnXCGYIhqN98FH5Q6r65EpWJGMoaSM3kttHPFB4Yb8FwIkVCHvfz4nE7VnXK9Lepx
MqFM0O9sUBPdR+WxZVlJEqpBWCS3qb7nqHytPxDon+Pbkt6LXSWmCNSzMJnfCY6AnvbDYFvfI1sa
Qkgqt3zKxDQNyVqgF1NsJMkYojNdmC+aqH/zcsYupzbvMLYSR4PY5KvSoQVqSsckJ9WFX5Jdrkwq
bUc/+aArGS6+OJ9/wwbC302EJ2U3uzCW8UE+ZGfd7k3kmJwnUWLVRQIEhyk+UgoCisG+2TqPc78V
QbvttUe04gwzE6deoU9yPkve3qcXu5TpigX+bfl0+yPkxxjbcPmnqGMfDlcohD2qT0VbJqhd2VLx
KfwE1BIv9BL+p0tgD7c9ISvFYpQYV1yhmKwtMiHAFPGVsaF02MoSTMSXYRHKLgZr+ADDPEGdo7q6
m/ofaAky9BGWpO+ghfaDr4wGsxqLdRstB35Juf/Bnke4PqkuRpHRe4p5h4MhuzNEscsqHTMSSIc2
ooUptB3/sSIUbWx4KW4iyjmZUkThWcsuJFZbx3uYLR1ORYjyWfb+S28X2+4zJkcI8rhQbHIe6acJ
Z4d1URxTvFyI8cCRjJgvnvtrSsj86mvzXHnRuA8lvI3i/5wL2AB1nGsEFkWaZ5yIeQjrACTOQwxp
w2zzb9Yt6tlvuICdFf04/jTxPuAzs3rDd3vjqPldd7TrzPoRQ64NEBYKN/eHQ7cdsPfETikzr2QX
uz0rJ98iHT+dDO7sK2qDuwX7njIogT4LkzRhI/Sx3qefB60+JN2KixYUGOvIkVi/XYST0MO9MBCQ
1iD4ZjBRWWQLC+0+vwn0FOcQMULAfTS/LtwLnhEph6bwjCLp2EupV3+9KZh+oOFQHyIrFHxJzmnB
tcdRlrFFmJ3xgplT+IEr8bNTOJCEcI66RUee5M0RnE8iR0KM6h3Fi/qYeLB+wl6dzpAJBvcCiJjg
THhsCP8yGacNwU8ABvCFpW9u4TUHCj1ijDFf5ooIDGFf1trirwSPC5+lf6w/XVxuzgPGr+Y8OTmT
SJs1ETwJSnSxgYzdMbrlq/eceyJpBGelnsEa/SNEbbBgYtTQPmZOvG9/gMJmcsgu7cbYpeQ20BkB
7bDOWcqhvGAl8Dplk4wK073HzzUGCuL9XIhBn9PYxT4pkKbv0+fMtNBC4mZEBgm6DvnEwOhLzBpx
Fj1yAhdhtyrW77/P8g7rweVJ8cXHrkD8k87ecyO47QmrTveAAcfXAtqBkwxHRN/tn1vM6zz8ZWB3
okT8+/3R+tBPc6ySFQDdgfoCXxcbfwijMI4WsFQPsGpgQQiqDC8sm5WofOIpW41J4nEJcFNDrw2M
XS+CXEqoPWb3nBjsPnBqPuOtUPCyr3wJshaeEnw1O9M4YDX0EdkZeKVMac7WcliMu2gIU1yeS25/
b6DAiOfwUEPAgd7UOCSTRKRAJv80i2wmiOQK2T+OH8v33x0TnP48WaXkz6fz7yzfxER2nNUzJSjh
asGsFLIY/WNiv7BgiYlmcshkL2F26sLPp0CSh90AYBkfbefXful8A3G28MYFL8FEWb/X4BnNSF4b
ATgdWxI4SWip0IJ+aayEUouF2J17Mp9RSV1GzudCvnaTcqUJB4FNxeCC6QOkyWzGiTMGpRAcmPZ4
n3Y7Tt1lPFPXHDd7SXaby79Zug+RjriESapuRL9tuGXivgrARPsGg74n0EYd27HE0a83HFy49N5c
/iCqGnS9DR8ZtQ5NZTxK/n0pXz0uGiYvDHtkH0OYrJm4xWOROYCRomsCosOtB+EOV4sC2/7pARoC
IAK35o819gtMY3hIwfFewXIl+qpx1Lv/fXqAlCTAA6Ex4jK8t+gZOsE3ItQYz5XfVZ2/BZX/jx3F
+OcNVtL4NQUSQV+TbOSpMKz9ed0Vq1OAUdRoV33c2zHZsXf2YEvNHlCs3mE5gxruPqfgHahLTWne
cFR/tiCjjDVAYbaCZXzN2UKI4mQA1usgJqY/o2udMKNPh4vXFkQmZIZCL0Cf1gVMd9HH6Xx89lbf
43PxWT1mVEVcS4jri9DHzNkX4lpc+6/FmwOfCLQIjiTIJ10FfbmgXRnOawx7CZ5TGUGluvbPLbu6
x4TO3ROMdnzzg1LoZughoWTjS8MNOrrzfJ/YTsAWpw2VZrUn5LGDSTVtN8+ocXVezY+lGS7kk2cA
WEY7vCl9bvwtWkcloNBA658BlvR2ErvdeImcMb8+cZagDeKcYvRtR22Un6DcFWEZwCpJCRY5N59N
WWLORIoZo6b9Is6dce5lDpesyFly4DfFNgHo1oZ20md90xvzMBZDLQuCZnH/HjR6dtwWG7coI1R6
7NCTfbJ6bGECQoUpLSKlQMyersraD9eKB5ToZDxoJ80LDhq08KCcvNmh9qfd/E6HCGaCWTdkInTy
mq8r9kP2ymw8kH099tr77Mb8mU0KSJan+DTYsCqDP0NfU2y782N/A2VrOc1J/u6NBjNGUARk0oJc
D3XZonrhMgCfR9Nfmplua2/nUwsKZw9xONZCRIBU7qhklQL4M2vrsEAtDM0PcBXc3so3DYQBp3c3
JXkklTZ/Bps32Y3QgDGxOHXLdF745ApuZKv7g6tbo/Ppm+p/LJ3XlqrYFoafyDEAibdkUDHHG4eW
CgYUQQk+/fnW7tNdXV27tmUpYa05//mHwtMam4noDXmnTOYIQUIvwf/izqEqBYsFQ4FKCPCLCRhE
hj6TOgcl0WP73BanHqqzLX13b/M9MMToD9G7YA2ySoFa4Bc9bdbjKlG8nqhyWVSrzr6vJfCRS67Z
1/Xzr94aC30Kv42rNGVvga1RuwK5medUrsdsJIXpguNeQsnYlRXTK8ZoC2t6O1Bq8mAyru3vupEd
MZM93vm3N/kxSIKSgojsum7H6aphEsuE27DBOqwTqAfMM4bFUS967KA08ZTbkht42sh2dpQ05/eC
1yHgjTeKFMr9BDCGZDxcO6De5LXDWFLdiLHYDG5TF3ULM+TXpUit4cSjXLHmUnKjkFSnwhIPiz/h
YQcikLYuDl05GqpiBWHSfLhgaPmAV87M9xnn8AYYcBMAlR2u+0NLIm7nwXx6ReaYa/rDFJXGhIRo
ssnloI9eSpvdDn1YQGD+FO/pCCbitEHxYvhF58ov7zeTJa8uHcOprug6nab1pXqg5eFzICdAOVe4
iSjcZgqusdgUmGTVPzYApNpII4F1BxAqnaVzOe9Af2W4vJglCLRlvV+ZjGcBZTO28Sr5wt9EoHYC
lqwSvzgJyWqXPN1X8vNxOhvnB6qouL/R/rQ/6SJvimhUk++ugzizEqehTmnb4CDcAzoxxnuKW30K
TZ1uFuEZ4k6k+C4ltCdsSPcomYQA6+1tYPgRmGtLN09XJ9c05rSZJ8i9VgI0/0E/+nF/BgoFV0NO
im1sGgGZqGf0Kku69gNvRz2383cWfehtWCQsIVSrnGZ3f7iFkiC3LbbS4bntMxzfimwM/Pf8d/Kc
MA1pgjfjgy5havLcsrChcHmeuAHEeO7H+kcSiLCbA7Y1V58xkDZAMumS6BdIRqPywAyQghDaFB8f
58VNTU4YcIoeWKDoOzrU3WdPTG51Zi/hLtrRazdUs/8UQ3wBv/m+xH1CjR5HFOYw7ZbXhXWLGJzr
LNi5wypZHqAN9RtX31SLD6NucsRdHQ4qHKN7+MG2DJMpTNN6wsclj4hT3Q/6LZFe5H69vC73GVtb
XIvYFep08yHtZda6jM2fpDWJJCWmrNKGcCgNYezVLtLp+8QgZD+Awvba1sF1o5r2+wsHC6sclCT2
B2V1FjPR/c73a8v0WINSii8y21milooLzsbrPciMN4lkPbWHj9fGyryOzT+G7Yl5fMAVYfHqmIZo
qyJu5g0OK8RjLT8jEmbjIrHi/rLcwShIfiI1L1F5yeF38hsRlQlFj7GyZ9rYEMYvxBlljDNMiMvL
WGA28Dr9CueX36iiLVF9MbLJQuQQ4/6yW9y3vaBcPRIM+4bIILhMho+DgtM4HXMb91aENZ4MoFEN
JpUJzOOwyFgi46Xu2/Lys1I30JX289cCVxYZYI6WEvunpGaBnUsTPbqNvyPAhiGXDIJHkwMLJnBB
Ln74LhkTtaZfkMOUOgh+I64zLjb0UbvHhrIUmsnznI5LrsxmiSAJYPQxZ6YQ8Z11D61wjiGAGsHH
GkkTY9mNjaW60EbsZt9N9wfBgEP6JnPwOzAiqsxA8Bv1AUnsM3PAGoMw2/0dUhoH3RZ8CggOYMzA
NAzpkNVAWBypY7ZDSBWPFYOqVPMgYuid3+u8r2KXM/inkDDw6OFzymLToX31TQvfUGFWw5k0nf2G
y5bJgoatPHUAdR6mWZVd/si1tD9J78JX5GFBkcwY+VD5nm/L566YltCN1nsEWrsr4rZN32Lk4haS
l0BQ4FWSZisxLz5RQXyEwIHrZHoHImbv4tVQONYOL4LFPMcmhv2wtXnc/Y83alCsMse3IotEX9Yw
ecTeqjAfD3LN4+YSPDd4LeZGJ69P4U2fukVN6bK3P7p9QwQnxjiCvXffkv1YcEETucb0wmSCI36h
yC5tOfcbafiif6MACLHVkMWSQZEjaEhCO39zO04O8oZpM/6tGgSj2ai3Vdb9c3N6n8okx6ugW6Ol
YQM3MOCKrJsLW4jeS11/lkqFVIZd3f6M+gi3CQ58Agx32NqQwlaIsgG6jYnD+ODAObkuelgJWsHz
IP/GLdYYQ1UV71TlCrlCF4AL2sZ7TEIQz2FPkOxDlhlOqonMBlig8+4LziGsBHvL4YPriVTbEf/C
MObb4t/WyZLGhwVnw+lwuo3eJUbADrcerh//wmO8dQNxTuTL/OL1+utP+K91/nR7COtnPQwmrG3Q
ghiNkao3HFbiL/lJiHYPe8JXT/tvK77BSmPTiNgkqFFsonbhR0R+jcitES8HZ67I5Ost7ZSb8P8h
MSq88K8rHgFT07R/3nZItE18WC4JtIlJwyGVlqvZnt9CqAE2WQ9zrtT/MsWmEPDIeejsEGLe3Z0z
L3ZEFhk5uPOE6ypYKgTO4K0gmHvbOE6WgpnsJKR8LpPlYZts93Z8Ex9zkSHDLyXTwnO28ZYonTjh
n8O2tEXii3fw8HTwtnwdFyJ/R7xg7kvX44Q6PIFDdA9/mfy8zuWvDz8vOfDAhIDdJN7bOEcV9tAK
rGDL8RkeDjGvpID+PA8vF97AdDqdT+dPB/odntXNgD9Mp7DzxKcLZ14kR1z4bz4ltwQjF7Jl+NP0
6cynxLPxv8vlinYXbIcnuSwvl3nBE3HAPIlEGm9ODhRBV5kXxuLg8WvnPCCecyhDGioRMhdjMYWD
iHOY88WSttnncIqDSShR7nJEJXvO2yH8jW9xL/MD3naJ7veg+8k3wnEKstbefnrxQRzYyaFzD0DW
vG24Rpxbj0Nz2JJOt9128C+H3GD+tvUI+mg9rgLxsMbdev/+MBzyP44eL+MQL+ecskwcrflccMF5
FQeGuA6nFC5eNnwXYXPze+TNpsBWihq+FQ85lQpLLzBYLnm7LDqly9L/A8OFTIf8rQp6RaDJXoG/
8NWX1eAGJRBtF3bYalS+4MDY/Z1gA9P+4I7DJBg/wtT/1rhVoBPD586ujoJzqJE366WgFZxMREO0
w3B30ObQVgdwawbKrEWr/dLG155j4vNM9IqCaCsuKY7SKKWPsbwWjkftQlmH5ayinYK5ywEesXH3
sHkCh8JmjO4Fjd2bcUU+YU4LmdAqfQO+N3gpv7QdfO/DHA4XczdqeRvBwaX0stxrCFjE+MjVpr2z
xghvdw8yqk5CoPenPiscd1wILifUqGMT9dymOTwX18RcVVPsu/t4ueyh9GGwicSQju0LMl8FzNGv
hl2zo8PKB43DFgfBy7/xPdgf09XW+b5woJ3+gPna1TULrXb1eHvYDn6YzMiODgaG2oMVwhSba1N7
315oiQh77Psc2OJt7ad3t6Vipsr7JtKBvofuB/M7fz/9DLOJDrAhlKn0S7ComC9qf8WCHZxy8Eb5
OKkjaaRgsnvzM6blimtUESOoSgrfvYTIIOROzwXGkzxcOVxxGaYNWlSJgRvI8hqW82pqHDVYIkt4
IsiIKfuwNpgyaqI4NtavUc/TJ8Yz7KGaypyhNL6y49xcfFCynmPR4czR6MxLWEh4bEEmhc4xR7Kn
MZ7DINeMQT+MDPVf3JYu1DTZCF/F5HpgCFp/HT7To3RIivcXaamvshMMIiZsvP8+TPeTRY0J9oo5
EFr0f2IqmQ7shhGDy4sx5BjFz6D/9X9oAhDu4AT6CpnmcnhTc/jSBSOf88IXYJF4j6JGvw9axVOh
+mFsWaF6olKyTRZs+J444wKZbG7foDbCugz7SNBBRKltgXgQUnLH1S5sB8xsseCEHVecnq4GfFtE
z0hljtLgsqF0QrkMNQ4FCo5FOygJSPgwgpUpO/2G7YsNsXH54rkwfEAqGB8QW/rhvieys3+SzYAG
E1eU+92oPyxAzUrnAapIg7VHkOL8qAxOO4xF21MBFtjznutOhDzf6EXoJPcuBKv6FV4JciULtQkr
02OYTdI3uCaEnOLtKU2kMhBBxVaEZEWbBPHCR2mdgj6T24Kh+UYggJiq0Qsg0uQy2Dt3E1GUMPh+
wWAxPUYcP56ApgGeCQiHCTEQLoajQmZf7rfcGgP1/EOdJLzIqkqQIZ8n8C9pRfX5g5hIoQxLY4Pg
cKx49UCK9uE+hDj6hL7AAIbYCniXYBW7H8Y2GJWJ2h8Sh62d0RBTZzHKkc/1qPi6puzIy/45R5pF
iYL445/ZT6/23sxtqP7LoP2OXwT8aG5lQpB1ehG6Vpmqmjp2U9E1mcTm2gidVv07REaaC9TGDc7t
P5GxWkyV9XsOWiLfA1a1nuJLd6crgz4VADoj+JrDRjnWd9gvMaXddY/6wukkt/o4DZBi50q1UyZG
DH8W3mx39fiM1WNtum+Ii8CFtmKGFKmPBMlT7cHw7f+iB7B06qqLnjoAvUIMYTg053s/gypJmQOg
+AmrfaT149IYZNWf0ZsoVWThVQslQsWD6/Uclxj0E/dsuikmuYgW5890RH2VNa5Cg21PJnjR2n9/
e4y9JrW9/vuznL+z7uIL6pypjj3Nm/B/egXXdDMmCrkT3And/pt9BqYbCYoWwxlY1DYf0Wwx821r
BjbNoAN4m1yMlpmEHM54jvu/iQRXJt/Ll3gn4A0A06uF5yXmPOL/YuzBU4ZU39CgFumU0dtMnzzR
Y1yjtTJWxgaqnnRaD5RJP5aG5vE1huyeLVMJW37B759enPASi4IIsxNQcadkL8bzhKJmbyd8Fv+x
q8bTgmLhIsopUHrKCyBeNn/2XHbZOTVD6YgHLJdUGhQYlFo3j2RWqCO0dvzQ1YeREgjdkSgvwn9R
eJcTviX8iY3YXFdYvvxT5FwnVkDdShuCZyY8d+lvmCWOGt5mpRSxmcGd9YpBtlIQjDB2zZD+3MUd
9tgDczPn4UejzyB3zj3vzFHk6HMo/52DHJmpOJyz2Xk2mUzEqfvvMTXfMt3J3Sn5OdbO4GwJGf2d
l1A8ueN8lsgIVl9ROVjpfpn6MFCmWKXDk+ZFttiD2AQfrLZxcaki5IBp4XJjlUkt7jNPOb65N9/+
rXCQ2qEgsf6e4DEyaKzKc+S8z6LDz+89Sh/DJ2qv1pPyAEf7VPWzOuq5+jOq75MvcjeGY4hKe8Eb
xdht9CTdWXV7V1dlWkqapQw1y0ufYd7NHv35I40tADHn9Q5+9QhV/lUb5eAI+xmjKTKiihjuNtSr
D94Kz9DCcZYG4BWae0ciJIFaIxVUpE9DBCbC/QFcDM74EdkacKgepF9CkiOerhik+U5JA3M/rvfJ
VfNuwILXmX4b5hlREVML3FwJFKgGkei2aD9oajWUbDQ4T9TCj+j7GD4I+6mDngZcjPgKCQT3+Dsi
jG8IbPGD9b19nq0FBFphr/gNlHsI96y24vLplFRCxtA0/ZYmUXbuPgKMQnPTjZDrHd6nZi7YLeJN
m2HrYGtwl1yN28YKn6n/zgJJsdF2omEcVlbIwrPPfQlLQW5kbG+nkx6nesAt45su2RVrMIFGsMYA
dvIR9SAYJBD5u4fFdToqmE1ycUBuwPqQ8meNomqUYeRQCSS7hRkiwWKRnF/pWJZ3Z4b4cR/8NRr5
9R5Aj7v/9IofWvCJWdAhhjIJfJ+5TBBtf5cSrydUyCYhgFjxqT3A/XpI3jA4PJVbi7AI9qp/CH8x
Z3gDpDWtIbGNSwRdFpkjOi0om5lwPGbXfJEO1wY8MTsTWxS2LTLXeUw50rCqtP/iwSfyz+1W2kBw
WpkhxnAUeoNHz60ltyYHHMTvHx1TegVd63aXQhDkLKgulDUFdKb3WvqMmVCmv41cr95pqOxnuTHs
0FqV+MTYt5W6gHjBSE2X3QbNB7YOeUQd1bxm0eex0PbT9rWr1eODfA/9bPTcj7nIuj+4sp3q3qUN
+CFVJIEYMCKwsnLfU4DBRhhxvfGX+IQpFJ+JgDKfuU+pogtzQ15ydxfG1n0iMLrgcfUtKHcqV2dK
0kLHhvrIIwUrJfyzMeVG4owDFSMxQrgnYNTgASygijbq1r/am5J4Tcw2nxl6i4WNGp9lj8DR+YVG
aH4DOmZtjJN4mcRxiOSVrk6EuEouwtd/3R9/J1ZaukQ+0z4NRVNp2v//oFqy6X3ogmiHEhAyFMS0
idth7dX/nmHrDVHlfV3xV/8+EtE7/xya/GHriG/xRx5PtW98hg88KbGu4+CQF+Ra5y7qH+qRtUo3
ct+/Y6bBIpWH2j1CQ/RQpsaPRIlR90EUbltIOzavbYknH9BC5n2/+EYbK7FZis619wr0KgKFAgYC
uQQx+jKKYSdHTTPUzp8AHH7R3yFJxJkFmOe+7eZ69BpB/sYoAmAfc858d+NSPwMPs97uEflScr4c
5WDgjcVIGAaveqkO2QIXthsDumzO+j1CiPjHLvGbYYdLWvzVN5nwcLEu0+lzIjnkLhgutt9MCT/+
hynX+On2Zgi9/+jdfgBe/+BYwPvmD8Xnph/gEcVtYBzLsQTREof8VyjR9GJfgxec/02UabmBUYhP
Rj7FtQHQRZtBzYmvUbr84RbAKNgtmfZ+hvxWRWcW00OLRkGNDn/wbtBvoXdyFFHQIdfIUSYhAc5J
bEX20QjmM2sHEUKdutZvA1lZ5l1spiHEn5z7NLWvTaTBlqCQgkdTZTFV8ANeSetj1XDAAQQn/g2q
JzrScpS/E6U5IF14zTRm1siErg7H8XYS9idXR1/CX4lIB5rXi+KUW44GCggLFd0A5IepyqSbSZHi
YtBCNd9JIbW4CjDPWoS3Em8HyR6XDIDOFyN7Fxv5K3SQzn1Yrqa7/VsIZodLrPuybPpKGMqAWniA
U5CayK7ZqHAUxbrs5/1WfSC8jdAzkfqGI5GMJ71ds8I+HcSi9Y31KAba6q2qj1scWRcfgwJCyccV
oG5Yyt4NHJaYrSOrLyekhksPGk1sK68QCu6xPkJfLGEv4UTyj8D4pgrbXZctbGfB1ATX/0HbhHo/
qNxXpMXIZkcZTt+U0nIRXEdEp/jq5L2kx0VZhAQJEVHX8zgsTYkZADIRp6aRwlPFYFrgPznaAFBw
bLDppFBq4j4zK8muvlgwckvgnO8qcFLIE6B3X6rb9Kz4n1G2NBbqDG+Dw2Pzm+/PjLUZ8yFHsVqf
YI70GfQ/3JbCPxdZz6MK38LjESo7Bl5ooHFwaO0+WwBOK4cOKzFklnBOgn4Oxxki2IruiWBcCWKZ
vLht+op7tRyhlTqpqdPtFN3X34lmRTwhfW92MjbkhHiybcYDsObRbQw3JCNNJdsaGzgHatDQTH8C
Un0+KY42BGNA8bX8BmRTFrz2d+VzTUNc+TJMuwbY5zRH9Jq3x4DYT1IWuQtICQYvYL3iphiX4FFo
JuWR/Ao0AmNEFZoU9wiEpaXcQJm5fiy1GmGN3X0nOOdgaprs4ZSiyMbdC3oXd9w7kRfC7pRpWnyE
IeiQ5UI8k9uvcOeo4A9moxYJcbdDU9UwGexAyo163eQDzKWyu9dHaKuOoNrkJaFBn6fTciU2YC17
e8UvI0l1j0K2Z68eSyd20PW6U1ckeRs3D/Uq6iE+0GHi3sVQFausInXluXAwSkcwGNTnQELnwojT
oom34UmoO/jPCJhg3nHqBIACLLLWhtiJkW2AKQHdOGXisjBtNmPzhqbK62W+riF2AjMR/sOvhcTo
CQDiSFUPR1aijQdzB4hyMchNlDFu7aBcO3n6GJhDaVuG6bI+4sUSQvc5SzQcFW6finP0d8IGiFna
Gb/CkGrkyYh6h4kQ4n6Xlt8XVnIUNxChVA/ig33s8/ixiPyES4YwMzxidOe0QlACk4wtWQ47VLT0
Rjts3bBLIzxryAJ5Er6L6CPcZonRDsbj1CVgJnE27q/lIzFV058If3br0MJ1ZApDDb+/T0inVQUs
vj9f22QTBCSeHr8OAkYQPG4Dt2JuyNcK/04oedgQqlN9ahDsfTHZkrE3FZZOz4257Ntd0Ey7mbaw
gGgBaPA4WeOHrc4QB0/MHBFzCZuvcH/bV9jNyMdJaPwXLyRLt3M27UXlqBiZjPqP0uC5RFO9fC7v
c6xw58+dhPbn30TjzvgM+Ivh71qBqi5H+ug3tsLeMCOkFcy2sxFRn7hXHDL4UIiH5O+Kjgqk2ZkT
iWu4YkwFGOgD/gLFgj56RCV4RdBAqu1HXw8Vy6AKs5HQgu9nqK2hp3+RPofVWiSZE9XrNJhh9gan
LhCXpDyv4vQoVORoGkZ6QiAOBHcpMKDfVqHJUIerncyuf7oFbdFbyNC55Q2USJtlYMCdHbxj2Cnz
ei4v2jmpkuB4TFbO+BZNIXEiIBKdGArokehMmY0B4rHq8nEd4cwHX1NzAMBYjz7rHqRA8KlMEMS5
OvjrNWGKfjNSvXrxmnWrV0IAWPKYgDRSWHnyhs37vrpFLDr9sTJF+jjGTmSiTcyZBqeb04ET8am3
sBa8E94msEcCfYGLlWHOw/vNS0K5En25P8in+5GmwVhoC+30Xt92z2XOuOHf2rSD6U/PziK6VI7W
Vk3FyOY+fo+zge6bvsKhtji2mJmD9q2q2Fr0TxqhS1sUHTz4dSRCcqfMZFaMc4MVe+V8aA2AVniX
TJGZ/23MnbaBZcESk6KnyMmw6y3uR33J9+G2wY9hVRW5RezbDWS7YR5D1LZhpy2pzTVqCaF6q85X
O6L0Ve3FCyanqIJH1zDF/74d9jb3GTfABYdH7FNtAzs1ZXRd/7bpEcc/D7qmuPSQ5wyt4W9S+q8Q
i/jp9bAfcZGoBWq+D4am/OxwZAbpqpv2/McSFwznNqbaMJHki0wxdmg6IU4qKqk1DTW2TGczghLX
8+4k+ZFjFKRetHcJECY4DVZnHmSu8Q7QNWWEcgT3VODAcKB6jqAPsregHvvCLxmwadPiZ/BvpVUf
3psWlifgGiiOx8fkMYERCbWuB5fqeNvijctEc4WlPwqc51Y9NIG65AqdXAmqQxK8+ERXGvV/tO9n
lJ30+J0Q8wcdvUuKsRbi8uzfB99ZtzMG8gAmHvaidzqwiLDUwvktvrPHtjuYq/f0CsmrCQiMG6C9
8attH4OMtiCTwgYa6t6uobs3XLFwkbrcILDT/f2DgASos3exwwTjiLjoe3gBcdssiYIVpIEv9D02
ZNOGSEBhxUsGqMRBlp0aH7iYvAIHTiHlisWMmVWwRxH5+Ds26PeQmvyp2AiDZC+y7X32jIRH3v0A
X4fuhwlhTHmjTvDhgIozB35mrNxBQYMvgwgIfSkeLaD+SBDnokJDUjCvtt+thX0gxZrzxadxq09o
dc2FOaG6kqIc0WQ/IGVsi8SSmYF1gJWiZ+Jn04Cf4qNDQGAI5L7B/Q3/g9bhxFLU0qfyGYtVUR38
FSwg5qFkAWflhRAs8n0HK5apDSUdIaYFXG4LQjK09MFn/R29cfQ0ALjAyaJ8iQfn/AZjLJ3+cESu
Ag0JTRUQBgrpF78WoJ6K0T8hlD62y+ABe1weS7RAe655bKMYtEHFxvjJVUOWag2gw/K+VZA93AYy
AYZJ2kVQtsxxulD+2F+fq+egdahf+7E1zZLbrCW5pje9zd4RtusE4dQMgFsPryO4C70LJCR59TvI
K+3yOHxWVoyQ292PC57QGsElHd9WFlcQqpGdPi5CkJfgNmgioE7/un2fsG9i/l3MambraOlfiyK5
T66LDgcgKr+IMTCztO+wXFVDK5b87zAnxKY8PJLbgUQajoH4I8YzOD29CgSSTn66nn66sJRqDxhT
LT4HfYORTFgJOKZIxByKxJv9OAUh7E3rVb4AaSOJpjcteV/Z7EPGTT/+UfRA7PrHdrJG+bCOlfEe
5RJ2LZE0l6KaFmndO8u7hkTuYSoGHphQ2XWsAkJmq/uwo7cqPGn+IVKyjuWgIW0SvQz99m1ljIwR
JD6nP9VG3FfMknYEQ/lvsIQ8gH0nzbnNUgS7hafAOZEDOciH1ghtRZZAyzLH5rzZlBdjpI8bHxbg
1w3E4Pppi8+6vfb6PP4X6+NfnC6y5Bq1sT6/rfKhjAAYz6P+6DGonSJE44+1jebJiQrj3FyUA9pI
2rEIRUVQh+QyIeLFwArLcGcGLBvOuNgAeOl6/XT6CjjzsMTBfpBIiL6DKUUrrOteGI3MgX+I3N2x
30G+HFx3FDp3l7XAwHufrJi7YwxyUJo7GLARYrLkanRn8qKclESH/oZ1xGhkbwvv4MeE8OfdqO9v
xG0iHJkYuQl2Ov+NqSOxszUjtlzBOeMrK7mTKJwuz0YyS3m7e/8Zqu4fl/QUo8mgdTSv9OSAyaGX
R9iFBfBpmJ534S2++lJ4HX+CZ1wHBUlDDHJxGPV7RAo1Q1BIYIg8eg+xwUCBg5XQGCM3ru6vr037
QeVmiRbIXKQAAwhb/9lX3Se9QAYZvRPx1LnvRRaihsERhFXc79yKK1vmqjNiFcbPdcL1CIeHczcF
lhnsF9JWkPRB4pIcjQwqqjDfVedijI+QI9gLH5w3sZ7Dwf6fkBtgjZaPDpVxC5Wk8In8J9C777oz
tawQWdm39d25IvTt2OzeiSEykLYk8AZyBPEOjr0ePHA9rDHFRXQAIRsRcYBnxNREGXKLMJFM7sk1
kRg7KpAJMTLAfpqdO2jRvEseRr5xNcN7uVi8DvdEuUhxdVHADA+ifHl5Vxvehmfy/AaRtr9FTYEM
qU7oTDb8PFy1NCwi0iYwCALgxUAQ3CF4YbSF5N3PR/1pt7kOtRGkdVDIPy0xlvJMnRhJMSiOBpnZ
hkenTk9MVgfbayskociZO7aEtyAN8jVTMoXEbRNALczgwmTuHeHJ3w+gif2dvjW1b0vVr5M2uMUw
AXwDg2PZF0ocfBrw9iaIMcZfVVTsvPduqQ2o4B8DrJe/KAym0Gl9mkbGOcO6QN5y8w26E589Aw1n
BnOAKZldIt57DfSZOUux072P1eNr3pJIwvQgFTmnVeEqTOy5+dD94CmS7A8ZSMZVmAw/Fo9Jj2AB
vFomiCyIjGDKy0BaXQFYGLCBcTM5XGe9ubmDcbr+IqlpbHTYZxXo9e5CdbuTenB1b83gSaZf6X1g
phBR+Ahu8rBfer8x8RpKF2mt33uL2SY45wijEAAVQiMkE5azGNShJ+eX9cHyJ2AEzG/xuzUy1Fjw
sZA2uHgzXPVBtfeeqkfKzxXUk3CEfSipgxunMB9n0Hc7/83RotJHPfETSZmvR3iHtQMrKNtuuK5i
zS8GEkIrNBSPsKt8YBoLn3Sq9ipmLj/Qz7c/hrP1SUc7Yk4lOUD6S3wpNiJ8ASmdvl/5ET4jBPK1
4pa4lX08roD3gRijgow8CIs4saCwy8VnaP66IRx8mdxquHzwwvDs7XwDw79bBCyh9fx6H7+r4ecO
KI2jk4OHw7rEcInZK9Snj9vDXjKHheY/svithuWLRr+30ApqGCdDyE3PQjNF3t/meuFqk/+YFht/
vT8q/uYAd1m8ZkHIxLKgeg3vupPePdAw5rO3uQrXWsHgHY0lE1tEj5D35t/RdwSU2M+ne+xwmapz
LwOKOeW6WLMyiACw1w60kOvzFSuIika3P4Ec7yi0sj9uFPoR4OF23ZE2T12BXmdP7WNMHyuDUe4R
4rS6okWBPgXyCEbkYzDAYSnSgOMNClEyd6XI4vLMPM0MvnJg9fzuNdGrodwlJKi+73GhejJH7C0Y
1RVsRFn0oW0jxPDWsB9xID50iQbSfFe3XA6VLol4UYyI+/RpbdAaHu5ZJoxQWCDG8AOKCkSGDxbD
BlotFE0UixhfUV+/PbhnhuoCUnBSME3u82vWb8lu4KPBY/lHbtNuntSPdDKyG7vFqYz3iOkBL6lv
94bS7H6kMSaiFtP/5nibEqXAD9PeXjmMALZiKPgZMTjm+ZgT3emV3/NsilJid12jbecBIYNmyNQS
M4nWeeL5QJC1LKyziPEL7uPm30gZnOcldkP7e/qtPqvXQuDLA4y7m5NMJTl9MUmDcOu8aIRO0u45
zC9kSfHxH0d9f/httTn5WtA1wN96lnC1ly76RfvDN5cGS6JO6TsV91/moCmSDPy6nLeo44X1OIcm
RbPETI5wVSy9HFABYDQWRCJdH5aA9/jpFr41+VcM1IQVKsgXwaAd83bufujDl3bBem9YDMlEI4d8
BhRMiP9BTSDZw+dFnUP3xVUGIwK6fWkPMsREJ1XC0hruBVZxEGQDchiIbiGm4jZUZj3/hQebBRpQ
0Lmbng7h6eV/tp/N/XI9cLm9TZGRzB3z2+QHivVpb3BlYV3vDzdape11/ToCCKx7Q3L6iIMwE52g
hZugIdL9DgDCzLUV33b6kRPwA+Nh5oALGkcBcsKNSIYb+ZtQFc6cbm7ZnLKF2xcx2To/wnLlYk2P
uCQQaDbAteH4DGBObvUEoRheKjdXSqzwtRa6ba7Cz8uRjh9S5zGMxc67jc1PotXh7+Vrsk8avQxN
BotoLv5y/tRcZV1+x18LNasDpiKjL4dHYtO1Tx+7fFwH5lpfv+bqoBrzLmBdZbHiF8kHwjFz2G0+
Qfy66Ta9aXp6T9qkGjdjAm+W2SgbYlyfziB9WwLOJJ160hsLkOFgTq8rgd6hLtlgBf5e8V0WIQEw
/l2TV2L8vS98S97sUZZ93CpGbBeSG5Kv1aSP3Kwdv1fAFDwEPIrTOafd/8bvgTHEQeeeFItygUoX
cwrj+JrSFj1M0QSCAo/6okCbYRy0zs/gJ2+MuqsZKuBZntAr+S0CI2JDl0j0Q0LzMDv+DV7Ldl0e
ERS7evSglTymy2wNRE7EOAPLdNcHV0sHjVdg+iecEMipDd4rKWbPHGeTAso7hqEUJLOMTbQ6oAsY
fkg5eSdt1CRVcpvcFmisor77RWmajiiQkQC1ceOnweQnbBcTiYQt2EPyEe4LiGVF4HUzKxc8L4UO
udjcB9lJ2Fld3qNu0k+uS33yGFQ+cV14FuDAExLYNaMr8Iqwnf1mFQvO4XFBVYLqLnsAkL82DfTo
dipT3lgHbfaJf9PsUv29hiXY0IbA3927b/dhPgi4f4BW/nq+nhnfJByVLQFkp/pYrpme1Mf6iD5+
mY9Mt6Q0fo0Q7A+uAV1uTt1/uzxDc6jPFTFRKg4ZuOiGzM1ptaHLNXBbGGoznhwnIsZvsoibvXJR
pg7UAEY2THKVEw9UF/qkHgjim8Ju7oLaUN9/z4yTBOj1QwWHak502f1ddpEmd4ozLothO0uXnyOi
Jw4jG44Br4PKa/3e1IICfF3A6NFp2Rc4zj0YsTIKGsqB6Ohz6gZ468BciKSg1i5ek/0aexGnm/fo
6ODH4FsKxTktXZmEWFy2urGaEu3j/kjuAOUoiJu1LaZ6qK1ugxvxAMqgvfr9H/s/ugv3PXphAHJn
yuKQkAJGjVHOg1uRduPp5kgF+0PmAswGhB+Q7uAHz/7Nv3d7JVTNdxuYc9A5L3u3UFDSg0/YCHft
T2SCOsOeC3EjRCgKf5LVrnYxaUG1vR+xYKtToiRQ6YCJYSf2NVydAHDVYxF3FeBbjGfYoyhTgfn4
+DEroto8ce/uuYUx9kC8tpH/jI2JwqU55KndH3C/ZRuuz4lEforiNQkyKYOBMYkdkOkOIEk1qkeo
axtVs81dnkgXNI7k4rH7HLvJc4DhAI6AoCIKK6Ah5GxcEgAiVWPXuJbgWUyYCWraM9ebHnEOqTg4
5RKcTUYW3CeszpOnAEBlrtNYXosGEVz93IBsSOfPpDxRTSLTAn+nlBX8AsecbpgVsIw8Nl/mXGAy
/952yu4qCqZT+dcfM36R/9Qp1S51R3Xoh/R/zwgqX23a1rG/7nZMv0n53EqcA1ohI/yCnaNXKCai
tMOgYMFvUi7IhPrD3zDFJGNNKYmSt563827Z7NQDVXW7UKF7csD+sdN4VDUzBjecHV7T9uZUAm/1
iaXcH6RZNiqW+VgNP045RScLwvdvY3mPv3ByWts86txLR0hhmH2XZ2pByixQJdeIkJ+PRFbQP6Db
kdlJqkF/y0ZTHVGOGVytN5GMgAEo5iYFcm0IB8vn3VM+SObRoe8+AbEcAyWs2cRgVxTAsWaC/kyY
ihpbDDy7Y3GmhuEH9COkuOeOEdT/aDqvLUW1LQw/kWMIiMitZBExpxuHWooiZpHw9Oeb9j5tV5VZ
hMVaM/yB6KU+fIX227M2JCEASbIZwQB62Kt7aAxZ9Vgy6QZdF7AhbELY4RMsBjkR8Xb0mhU7fXh3
1W6+Sw/KkHJwGlUjwL3Uh0ENhNzBhhgr4q7muF4RV717m1GOuM97rIQ6YmHQglEVOmRu65BNqK5j
KcAJdzFQUgbWAA2bciloXSpuIlgqvUtG2YJA9r5mONFqqR4uv/X+bdU5kgqJw3hu4bGRMFyGSWqd
FKkl3kdMTkiVESKLQxnXrofkQKZM65wzHmkxChaKghiiICphku0z6IT48Uyr2XX0XdxnePfITNWh
tg22EGmSgxG66V6dff4eok2vbulAK1NQnNRipxWMcDHM+SwYdm8qrc1DtkfDo/+dvj3qPwMq7j1U
4liEqehQjShDFf5IeRo/78NOHd3FFW5AOR3BooH516LUPtamab/tldAdw4KNoq17nz29S+9MXYAT
ikUqfOEycI6AiwWUZCi7sLvOsqqewV4yShCNsl+G1C+VdWOmTu8EHJrMgeC79EGKDABTK7rAgwIc
H0JkIilHsjqpR3Xu0u9+UBAx3XKXz/KoVp3ar0r/kfvUZfV+A2UAUqr2FXtSwXG+/lISaXw8KP4g
lMIeYxvJVqR5TmsMaYLoQ9+tf19duCDACZgbKkqbLj612G6KRKaPNBebTeqC6Wlj/Nk9FuPWX2Nu
rs84tfyEpZs4V0JBRCkgegl+BWtMzdYGL3+DzHi1qin6A6y+WUgxWrga35WQeolJBxoy2ZYiLmVg
g9rAXxUr41uYo6tPJ7/pbFCkxh4MVxdqUgiLsvv/Wn+Iz+i0iyj+o2ZBawgXCtYhW483h29OIx8O
whVVObApVKQQYiIvplnVTzjhSuSLVT/L7XcoCk1zSHdEyRhF7jhKrTvqFsiXtF0SeRq7n71OdZpM
MLrNWcd0weSwuWCVTToSZAsAGYAWEKHnVr3nHDOo0mF3AjaXhZfFRNsxz7IC62fXWKgzcBekzAhK
5mTt6+TYnkHENhgEsAtAq1ONMO3vOIe99hyi1Dr6jsg73sMaDfdOnCNI3xqc5zW1hMf+DdMxIYZE
BYmzjMlZnEPJQ5Q9DQdzcpkjVkMQ+F3mR66hm9NDqnmKeDAiI5gQ8uQrM/CrD9aGEg+iozHanLCQ
v/bpig6LTbrAf9a+x08aiXBVrRxAAV96SC9Rem5HdCeHKBQQerYdJWC51YJ61Ro0+iktSjTmx89d
GmWoVrUHJ2Leyj9hNCG+byCP17TChvqU5mbSrXyUPNmltMVWLUWU1G+z2+FxOMc0LwOTUW0hq7Vg
Dpw0d5tBNjuNzJU5fC6Yl4ltEbnsvZYNH1EGvJ7iBriPPngeOl4lyYeyau6auwQUHsrP1F7ILtss
oARDLHsEvkb3TTYH4H8qDU0m5wygAZ04kpPHrLECb8Xj3AF47cC88IBatntPNKcV3icfeq+Pmbm6
TmAKrozVeUKywKGrguY0JyvIkJDhd4/T3+YUM3sV3VsapCsWgnx3kSwSne1QQeSILWNBgcXFl1+/
Rsoh2ZtzyvCeArUXymM2Jn0LHuMnvEZavaNHRG8Qb6TJZwRPcQFumvXtc6hVQSCytCkU7/bUNn73
lyDqJirnJLgnBUsPunZ0XChArc+QLBe3CE4KK8hCGZLZsgpWiEq3reMn3ech+mF3FM/AXZYDWbOI
M/3XGvFiA3FOTti+Qay5+mLmGX9zu15/ta6yNfsfCuFUFjypdtFffC+aA0T0kbu5iaXZTx3uO8HM
TO2ySJQYynUsIydzbFo5dtMjChKfm6seCwK82ka4elDbFEDpTqLQQUZM7YH1mgkVHMZ5ga4VvQcR
R1LCCgC86YoaVOaebFi76QDCLHHwLW5d7PTl6Jziej/FUcXVsC9tDL5h23448N8ooYMaoQz/kij+
63/oxyFQubhSsTUWn8lnUiJ9kIQg/VYvKuJUHL1Ov6DLVeEPZFxRB2VapbHG/5qW2kGZmmGT0HBa
ov9wHRTOhRMtnSp9AxUiEI0I32D0TbexZZe9p405fd9ARr4zpEAPOmh9wSknn1UzzaeR1eGL/d1W
r2GG1bjWV+zvXzHGpBwsvuFSxwgvPfjQ/kVgXN/hB2dQke1D8nf53FIA/gWdV2QQBM95BtQNWGtC
8EKHgblWcZjhW4bTZjmml35ihbevyFl83ZOKTE91tx5w4NnEWYWUMTXq11C04aTailJuqGEPV+Jb
l7ASfX0xPz7TPRPyqoKdIK159iJ9RpWI3lamuJxPrqMcy0F0RmEeNIER35HhSZGvuUYEjWwkXTw6
+SOg1UAytcV7VniPSUAP78H4uayvo0vYnG+OxKmtI8U6cLJqFx6KSkEyVknSB0r/7V0olAO9OVwi
OrG99wyNu0ktulf6IDm8djSSETJk0aVxyH5gPYTNwcexQpo7itNkvyFLJcs7JOvLAZ/ADugmgE0t
RDrF2xuqaE65zQXpWms+ANwrN2kwgJVB5v3rdEDkPxzwf02+AhKopeyaS3ipPORMswkOP60AaF5K
mMW4mRXRZU13MmQh4ghwKIir2nggH8jIagI9gsRSYgmNDnYmgCiG8aqxfHfs9C8bnv4wAsXa0+yu
0b2RNCjiSmlH9+4SoRErqpyOxz3rZ5fhIlCb9S5uWevdmpsu4t2tFQXHLi/DnLRrdJdR1AR2E/3e
gzeJDHy47WjJvajzyRPEHlq15CEek9QpWq6jJQx358pVpH/i86DtpVMKADxBXiLbEiHew++vzXW5
8u8vv8m+5PlZINkaz13ahbO01/KkJgJOgJ3CZYTRV+za7hp/sDhw3SCaYg3mCvsAy+YDzm/B62KZ
Hfc0+ZjTc+EXUTZJekmvzTgnVjqpVjYBsKtMxX1MRdl7Rx2WbCwUFpfkWiyeUjl7QHE90tceZlAD
/qrt62+H1GwIqqgLu4mxfJ6d9ri7lXAeEomptLE6bdMkpllNpmzkM6UzABlobul5l0A9Wfmpz0nW
0YD/7VSJh0cR3dRkX1CbQi1l1vGr4Dktncc8D57BbXxhHUnDfHoaN0af44e2GCN1kvqECYt8cvK/
A/2Y/DVAmF4CHW8aelgMSHrggFSORCuUEXJbNUE6A75COXiEuF1EcE2IfV4jt/Wxmkj8U/6ROHDK
IGRo15L1Y8cxvQ2yQTtWAZ3QZrv3de88ZFiLypmBqMic9iCNc5EVMkN8J7fGklwOjBmCIBSr7vN2
74MwwwH9JnoRpSo2jdq71/LauIYgeNYaN3F+7VgPdFBQxts8LCOucbRuB+/SVUnZfIoCuhkOlXG7
3wReuKz+zkHLbnWNCOFM90Q1t4TnRZJGW/1jmbMC94cdW9/CkS/YBJDsphQPyJuLwyVEaB4BXGQ3
oCXGKK6tBDCEYVD4CutBeoR02em3UkknjIWJBxrjIicyFdEGphXcpZuoJzaGyRhlNZ1Cewj7zDRh
ZNkbcLMfF5wq/Qx8HBUT/2yw3wZrGgHpr1hAldYgEta6ae82wCUxPC8VEDMgvEE8d4kWMX3Q8aXA
kq/VbRsYXX2RakZOKl8Yc6QKKCTSXoHhdcE2obVE2AC8CfiMJaEICzWqiQraLEVXQxMR3mB7ztLB
WiTA/XVhrk6j16GJUdHrUO2IakgLwEPYBphn/C4ewECJSyS+gme+uTsmZAis280+kimEPTMkre62
AJ0KH2w5ttmQGcSiQg+wwo7PwH6LbbyL/9VU0O4JZLbg4PczkRsD6j2UwopJmYWnMG/IifzvQl6K
gJsOBGMTkT5yTcF9GGWiqIHyp5RucDXh8gNOWChB2hCH3J/fB3A4cfx4h1hBYbMFGNfLe/Izb64p
dlpvZ250S7cC2DFn8Zhqv6KFdV7wrtiJIApHUOJmEGCpaAOvvthXu+0Li7c3A3gJ6UiwcHJ5QRHi
uMBMwpSJH3QCu1sGSneCKluI0ch8rnfnFVqAMHMZW7nD8RtUFpA1fOcYysihibsaP75gnbRA+3v6
ctED43eByBKgncjlNmsEla/S9YaXTFiJuQsIUQxcHh5ITuym7hCkU+ceg1Glf4mpDuiVbQLokxh9
jjKnZqWI79HrAx9JQeVIanbvAy4/I6fE15ojTROAOenscMo0V4R52uoVndZJDMmOLDo8nidSwV6r
YQKhbkwQijLAOe9uahswIUEjvZGKeLOO6ugxynfExQy+TESQb7P37jUjNyaGvyKmfuqX0gkhoRp/
9tXY6JeKlOnb68uW+hhZxPN4mW9mmxk5zOROnz+Z6LHq0eqN2msymQyM+KA1esM0pJ4EeBgb9g/J
7E98TaNrPaJtsOD9mXW+fRGayeEEf6fPcbpEfpQ6DkSseYGBcn4g2NR3LAMkYKioPwuH2gZrL/kv
VheUBFhbg6tfrMtJPYW5QjNuVf6xXLwN68VETjOOvNnC2BFRxvUnzj1YqMDDctyRNXTFuk1QVARA
bz7hOTsDI2QmoDgJQBXwKvqC5PJy+Z0Yc8G4ok7qX7kAsLClcY+yslOJDCxyklCwu7uHu0M1DVW/
pkMCjEYpyjdIPCJU5+qiU+oqlMgUmorPAR5rNtv12xaMWSSE4vL0ZIuuPUHS0pyyTygyKrYKNICv
Ran0ZhshDFG2oQzkcvbPcm3apohaI9goxVSwX78fyKRcy9juqyNKf6rDD5qDcG74kXhB1n4spaAB
GDGdLxn9ACQJ0d8OaiRvx5yQ7/KohAsGs4DMCLxyUNoPnMBRdsMIk0khw6Po3xRh/p70pV2PRii/
5a9EFbgNMcPI7si3G09zGygnAnxn9/1/k5Ex81sHxCnDKnNas2/8jTFpgDFLq5VSEoKlSByhfZmv
C5Z87mMBg1NN5VjWNhONROrEBEi7NTUVG+aC+0F2sAlG4kW9WMg89wFVhRQkINkjL5IHm/MvEiXu
bgcGEvREwu+WlY+ZiG05jBRjpMApKo13+jfp8Ns/j2UPFFIF+HJFcWWalG94HhfOWsrSmovvCBsm
x0GOxmsobyWinlBBAilbI9PGAJBhRnnN/f1YuxsY1mLG6jYCdg4yOrOn4/HYG3oPoQFVNjoJV3uC
tsOXgg8KVfA5rPtQt3RrIrMaagerFVwEhwac1cYaRh+RfaIyRRRRuEBswNGAbemCFeentpAKkr+9
BbaGQJ2Mkeh8ZF1v/OmOz9b465OAd/tDkVRo2gMEGAbbGR4KbIYGkr2yHwPkuX7yCyLBIO8MX6jN
RZQ79vvDt3tAVTOYTqesMHKZTpNuUHbHFx+lUgosTW8+h6nxu4AxHNx/R1COIgUOKYNxZGFs+yJe
SumDnUmpB7koThhH83NUfInvRRJW330epKdyGgN5/JFvkOtcZCKJTaz8ip8jsC/wbsgdCSfoIv8O
ixwacFDxWuzMC3RE0aAFRFoGSGWTKBIZ8QQEyn7zwZRONZjTBL4nx8SDzruQS2ktVtr6vdfW9+V9
WQMve4NOe7tvV0fnsVsiiv5ePXw1kEs9TvDeQ1cUJNLJ/gIIa4DwPHEBVYjHBSy7CfMQSqCZqxLm
gk18M1XtJNyXH/LhCMdSG7dZEjB1JnMHWHFEq3T0VzPeQd4DVYLfBXcV0LNIA8NCxJCBii8afOYY
GJTTsQ9JdGgHB4GiQVBMunJo+C03Rf90w3Ei4+ELy4V3dSEY8uWT39MPMJ8A756tJIIICxDA/nDA
9+i1KB79h98geNv9xcCawWab/P2Njv5viNKA7fUm6J/APTOjsicqLjS47IUoteBUFcOCt0vecT8d
190A+AT4ZaVLdY8ZDFciZ7drcIqTHa1lsvmXt9Co9yRn2sXv2Wb+OHktVIa05XnwImYFWO2oeJGA
XRiyAOl7FB9KkgkE6bcqw6DPstdYlXG9z8dkE7N2x4JPoU9OAQ1YGARjVjBlWe9Z0zQKghQVsbep
nFMjko4HJTYoVsLyqFB0HINBwX0Jag5kHdoK+0ZYje4LlbW6kA4TbJ/G9O1/Uq82HKgWpt0BtfTe
ETkSmvkSTGSeOQThgtoKnTsXbmCaAj/VAsDeAK9z4CjistYaoK7Ee8HDxEtaVF1EnUUkWYQyLZez
27ALP+F9UMr8Xf6kpNMh5KKaPHq5f9h9zUB8+Gg5W9+VPFj8d/k9k9zKpU/RLwwBNADL6Ixp3m/4
QGgsVtHy6lXqnby3GLVxp7gssO3BCHZ2FQql8TK5uBLxXLHVxPncubvvmJDMmsDpJuSxeOLVJSBy
4R51EfLyT+F3UGCs4adgBVNfwrVqqhw2u5wV/Pdfnp8ixn5xz79LtaiAC9y8wj938FCFz41HJa7j
hF/nSbVIJuxHQjOCvcxqj80/oFrD9lgf4iNHvdZ/4v3GNttH2d2nHmJt/JVvt2GXUC2wTL8DzwHb
2+AGDL/fscBqEKfmvaJHBRWfU+LDNCAkoswsJWGP3h9NN/5fYSujRq+iUedgPYRhuBnDjGtiqgza
B9VSmvEwtAYAmd4ITjfCTWV3KLVqaObudB0J6q+joXA8RC9x3h6domwMuPgxQ+/wvEvhzKXOE5lO
evb3cXryKetlZfBZz0zOnXVWOsrZp7rHLXZcm6IgsHGKQosKvWsKOmdf1f2EnGMLRf2k+Ohbqd4T
KOTXI/tUP8sa+EvVva7EKOHUU1gWgLUCjFa806A+vuH6MWPS+wcgStgCmBBdsBIekg3sllQZYuSZ
GQJIGH0MWrIYYtH0wr0QicQMBTE80MyRfrIy3K+Y8/FTTnooivSe2LdmAxoSn0GyvP91CCMfXQx+
4YIqNOsbvfSKDV43A52hXJFlcJSO9ekwgbTMLn+FGYfG9cs1AepwUCBhn5FuaQhUd6aMhMiEqSPf
xi/oIRgPN1233M7uOi1Q1qRmMEZS4joRP8brwuQ8hW0TtJ0GA0DC/yaknif1b7CDzdGGxIQSeh1j
kvw7rQwbrNgpeodJTT+f0yJHgJPBJsPNGHJm+XJ2Ifprc3bJuUX9k9OZ8JxEiPEGOewM0DVpBfQm
MZUqFsDemBsW+lAZMn9BpcfXApOKJ0UJyuPE22d3A/2CsJA1hIoxvTuolaPPqOpgv0ZZF2m9Bez0
rnkwROgNhQ2GkIoBN6MYh26KsZW4+mkvUOofam8IctBCm5/mxZIrBo0+niqpK1RXPWrM9BENFA4t
/rQwAPatpXJMiP6QeEOTbbtB+o25j8V/j5+dqSPhayN1QO3ky2yAwC+fcsG0cM8R/3APLQrFzjrW
E+EhJvCnne9vxw9r9BHR1ckFym4ifaiSgYGlMnWH7fkvWdVbMF1gviIE3yAWP6i1v0isw87DTvYq
fkAUTwcdPw1fPdV/T5pTbVZ6+fAzeLo0fy+Tc1zsyJZy0p10BHqTVgB6I71q+kKM7dZTw0eExBpu
T2TPTD+/31/Oovjult5nAP0/Y310byMlekHXJNSdCi7+Mmy6BfoDVxDKzFuT+0L/e3EcWRZSi3Oc
ub8z2NxtErRs3VlUdBxX2rbcAoWeftbfUYVMyaZLSf41ypw8puBvYuYLIWpNIrn7HLKIzOwC0Yja
ADMRWhsuw0Ofn0UqDMTZNA+aNhUO10Lyvqc5AHVt1RfP0bdPX5Jsu16dSRKBFlD5xNhmM0uOtNP0
P8AAF2CAYFKgxyIqkEiiB34PNBs0KJCz3ALWwOAlXR0iBHEz+u+HU1BWgPRGDQLLFjZhDcqVwTxP
aHI1AtowCRmFSv7z5dx5EhoXHv42hMqv/mVO7g/RmaqNtTTih80GWrZlH20fPqTNSXG0bN/nnhFF
Q5+r/igsMBXlQfk3t20qDq4d2VEU2W4UhVyXK6HL/b9boatL/ZEn2nbIP3mlP+c9WHGpOnB9ZId8
Gicej/zBxBzx7r7cxXUfTh2fz/YcR7xyxAfyoXP5+2fJ61gjmH280ZJ8aAe338VL1A5vATiVuEB/
ViTi+WTZFJsCKbVQG3LKtbsMl2xUGIWhbYNqCW0uWle2hV4m9/lhuOS6bDe//j1uuzyV/0u52+bl
VHCX9tLltxRjZROWUnxlDyz5ukbXXlaWfDg3l3w4H8tW8C5RGPHR8gD3S4GYF6k9nlRZsi9DqFM2
wbhslOr9vqXs6XBECWbEZ0vo4IdizppZ3GnPOOrXxWlWgG1IaYrlCyT+J7dZ7UCrpiTTAXWR+0YA
o7BHKNWrlx+X8cN8QrREERa5d0cOvMEhSZBcN3jFZoCyZWCU3kl1zWESg44oFrypdRSgKGk/LHby
HAJ8Sv3re3yJz/YZhSuCHiwoKUERLXE2tMLyEiYurG1p41KxxdDbf3lNKjHc6wgjASlM/wEvQXNq
MphHzwD3dw/e/dw2PYBXQYkeX9NFvhReQIn770KxEB5FOmiBeZCPToNonnbCj2dSl/bLiFpOGko+
hvwohATJyDYkWF/nbe/h37kYoBV9VkScdmAl+ReLPAB0fbf4cQOv7owYNZqPENaxMVMKPlr3AXR1
i1cSuZAUFXBlIiLBCZZdmxD7QOdmOaGr373HTzRH7vbNEZPT0st8zWn2lagIaGT26znyrk27xKcb
cCSieJVLH9rhic7Habrca2EXB5OjNXm7+3073kw6Cu+T21+kHVGwtTWYo9CGIXCIl7qKXfF9Irvx
4Z162WwzqHandRE+42yECisgMBLPFyFZBADKQRHCr366hDm4jiV8jeATvcZ1DxzZmNLXl5rZqBkW
cbNfTLX5a3wKVaIKFZm2LgvVa0vIExoDWGFtW0hMuGtDstZXFX7uDa+1ZG2CY/Was4oh59SGH6U8
rOf+FrbsuvfwHzvE4GjQbGDDQjVYYEs3FH/ycoGPPNpX+ug8PaEPA60p71csjLEOd6QcJLDHaapB
Wbh5aEnjxQCifwDRtadG4PtL5vM/AoAPtjAEcdmyGj3sFC8hEDpFSNA5vLGfsh6zvMS9Yj2fcazp
53cXwOnZqw3P6NXg9LvXoXCp6CKsin7RT7BhFwcYocSgq7bdTLI5epoxX1OgdgPYcy7hFAMzxoIa
rkyxvG3TQSfmKRpREAQjvp3ms7TyWWeS0NNcW5cEP2AeLHN8nZWhslAW2BccvjttrI2zXWd62zVX
6vC0a2J6XcU1OSMOT2TzSfDyX1hrY5e9zOix5u6nt+lvbBiLtDsTDKPeS8zm2mwk3LS4HikedYar
4RM01L0Od0NyHL9IGMHR45ttjKSG2exf4ppeieLQSt8ZoABYZLNDhVgGZ/UtEvRBG/71ef7dg4sm
tm5Qcjs+j9zQ0Py+Ql8+BXp8Alhwx+IaAC3JTHNUjaAip0isd1luwV0ZwQUQfmob4OuHJC5kR4cC
ITIae3Ts1ojNzlAn8beIHAEepbMs+BPQ0/eJseUkc2mZ4/l0maTr6wRs8D2WSiskj6gKr5PW4ktQ
kU+y3gOx4e8gH7Zc0wNz1W30qDv7SgS+hwiRtgAiPAhE/EKBy64mlpOYLo1Oowc6Lkmgof1xDmrv
io1vIoJs4D/B/tWhjFZpwuphc4ZY4kHIi53pmaOPAbs62UwgyMFJ897Lt0s0TdbdAfnyaaBZcIqb
8ZOIyRh9j8Tdt/l5qi4v05aLj6p/GT4xZBBdQeLv77FGyyXOtpSZIbVtkTDGbhVM46gdtyblUe+h
xzzIxkWAh84MuotbH1rMNsxS2FeaNCU6iyL+QsFZtxe5XPkCZ7gMM+rVWUigfHe3DeCQngpcx5je
DtUUDTEYnbSwGTmUENqW9aZCA5P/kI1kEjuv6nk67rjMD1ThoG4IK9HwOnSyCBr6m3VrXU+S3WXS
3n0icA4zyWtQBjtF5/g1y0gnQaQyLlqsJez5f+CQorZhZnPsuVnsWEDEcEZCPE5iFO1SH1jG4D1F
dd+8dFvUJN4W3WD+A1IDqvX6uhwTmjL8bw/BT4UmCk9mr+1e7KynD1E6CL7bcv4Y88WMFpJSllb3
EFYo6V/9sVeUg9bqqqC2wOVTGCQIJJDeF3GFXN7qNPc2wZ2aPkQcgji4fKxIJPnMpCDyDohfbE/U
XTfu9eY2qXVSYKNsXDso2nVoEeKVAV3o2+18u2/8Z5F1okq2LFTr1LbZljLBO63bytxO5T5QlBFR
YGRBZ8+Q4JTgD4sXSAwvxX6/3A8CIlQYKKUA+8VpiFdsojscwc+4IKUl/T3i8ooEBJbeYGkV+56h
wgIqxyNmVAcAapsWgBjAqTcRE1MN9/4Knyf32vLOT7InekTul1jmRWZPnM6+5TaIq6+vEBgC6td7
N6AUPxkBlsAGlEjYEob11MGGd19UjxVboy9DNGuKr8B/+FhUmNqIxPvnwnnR8an70G+QntRV51YM
b7U0Axo7msZ100atE42Mu+aeXg77O8WzizZB021+3E4bKpJ3oRh9jnLsTG5O3rG/2EJDAW/1mo+w
UqP40gmRn0AH6Ox8jLEypdZkvCKtCttKhEgUfcXXx7lNsxP7ADbU1TU2GFmg8fGnuzrSdKp3JtH+
mWnpJ/r5BYLJ2DgfX/10A7Wa04B63gXFrIxggYrT5/XAaX4uhWZtfmtsNW0O0artfYJNO9SunGAI
Ed2aTqGOLkxGvCWkXeyVs0u/3YzOWQ9cDoI9CYvRxVc+PV2bN4C+NAMVH4Pz+IZE6KcHXwzL4ZY6
fWPQfBpftalJCT7tbzaLZgZ7lv7Qc5oAkSonRtrXkKVhe94ofJ/Gm/vw2wlu5qxdB1TEOvdhU502
n3ucizcQnR71INPmmdb/PKNmBTzN0fYPIJSXBziPdmGZKp7LzkMfvy+L7IkiXtUgthvnWAg+5u10
oXVm99vxTixUg2BvbOhCJ9vGY6p+Z9XVK6h4TinXNTreixLonM51Bcq7sjZtUQ5F7AZx0brl4Adt
JA45OdChF7Q7DpkP46/htq4Oi8tdonfQZCQtJN0sV8MnJV+a2AqNfuILS6UCiuxHk+xb9jdHCsVS
gDaA8Oku/73HraNgdv4KOB7oq2JV80LhG+QXdhr4gFqnYeEgu8OAxSU0CTUKapR2wRXG5bLpdcZZ
gJICIt/WY4IZ6Jo2NtaREXPT6XBeAP7Tl2lco8xAXwBj2/YIW4YtPfnPFHmDfjG70doA87jeBO3h
hTrF2YFdJ0Id2IjleBsj2zX6QP3RYmPf8QwwRhtW1zqWiAUfihnDrTgAm/ngn9dmcyCbLUA10718
LekH6aBtr73X1NhBLQkoOcdJCS5SA4fDxLaAjYxX5iEXpJL/mGi7KsqGuo0QDhYP995n+ggoKiC6
AC3QB/xyX+cHviGul07riIbIOu1/Ed1t9lI6Q6mLIVWo7YwdzrCwAxL/Bnnk4r8HsFBwnQGEfh2A
j6yOzWOrEsRvp6KBh4YR8Pzn+ERGCg2g7TyZgFv+9eE2oPblTFZ26+GaQF3H5ztS7y4UvTy1C8wm
KV7jQUHRwhRqa2d7x1CSJZukGGSAg8FhXmH7bd1pemOvx/QNagL9PCbpBTN1Gx102kIXB1jtCW4q
QDWcdxH1H4I0QprsDapct4FKK2CrKusC84bOyVxD5wWBZuICwnuwfbp9wRKUTgozrG5DrsIilB6a
tJAUiv2/voUL5kr6F5Thufjg+2OQy/EjvsAd/1mzeWfn1yawY3oZA2mWoJFF1/Pm0l/yWNWgOwLJ
lmejrQiCIuX3k/7Cr8eQAKPWfMzqInSDeG3dT4doFs/xFr2iDG0p7XELRPKLMpf93DJjqfzRYDnh
C8AqQiOJqstGnOz5ry01zXrOGzGQ/7MQ25oUEOmp3qhLAvhSj9zLwxPUdu5CkKLErqLGc93WLxs+
QTqFHj0VghTH+tGnc6z2sLxnYpU223lw6ycDKuyiUYLoyEiLH0UI4QqZHvSN22SSGIoQA1O+5+RB
OGmW7jecycG9hxnqKCkdMwQ28RStv9ZBoTRKuYL20vCMaxE0gcw57e+YXrIgZKjKeWhMeKUrvczS
FQ73JzgNDUC4kJ5iZfmcF8fiSHYtiCiaoOCgRTOEzgDN0WmHShlOseexvmSt6+dz6SNL17WD0R+z
/rR2zwMDjZzSzQJ6rL0Ky9kvSTtrWT8L2DenqaTqsAmpiEkdxcnYCzTLKNHQe4SbFRDhdt9zY/+e
Ny3gWzWbKoZTD7DBTIou83/GOSiAimavjc0KXEMjjj6UAYQbzpR12bLUbEZGV9s3qcz3YTuPTlNt
L1WCFjPGi8MMJZqXltQxcofFgrJ3RV5P+kMFvM9Ro6YJZQcLd9g0JPYV+SldW+fjznXI8m8HX5el
/qs6LJey2bIP1mYXPBv9WjrtJ4uWV023cEyDbWOPu4cx8rYuGDGa9+DF1utIoYuMKB+NaL4NPnw/
TNtyuYmSLZCE1tV7aSA5TsyMNmmDEQs45U2fERgJ/yuQHDh5W2E4L6z5S2ohEei0dYmVLjURaQLQ
MaFu1bCPPiqzVILAwMkuIKgB9dl6daXikgbSHL/MKTUtgcNR8CcHDaRlGUWuu45jafjyd73GK8dR
rQ3DR8Gv9wfkk2b7khm9dk/Yj0W1u2x7vBHA0q18lCBe+Bi1JwNieZr+s5kEeyeNLimdtXuyv9ZN
WtOCyOn0+MRdHFNxtrDnhWQR3Mefad3f9MQxXXWiRpcH1xpuMDa7mVoZXpcQ9JB56XgK2yzj6TcM
ZZ9SAYcWIRRG+NmMY9j850HpMpjrJQOEel6PYtHyFqC66iQDtv3WDwU+iHqL3eIUke3/uiQ97HK5
L6LOJP9RWaciBqKGM9mIyTh6fATvlzsCHbgFkOpdM74FdNvQ3joP1N6aJ7NH6Ko40NDp0aLbJfSu
Dqc44Q+bP2Jjcidasg/lHhYqwSUtl5yly0jbQ+/4jZMHpxgnJmeGfKy8/ZJ/MjIQ7JR6GjXEtQ3G
I5KWouwDjjGmTrG+R05o8GWkVrgiyvbpaITJUZKzkxPO2USVRX1Gxr7RDSnLyVm6Ltgm/rEVJ4jj
eky1kwVOLnP2A19LwFLMSwjV2xifKJTSW8gX/D5YfsspgYlkd827U9DilN38Kn2yeYJYoMt5snZr
qQitI8HzMR440m85uLRETTZPJpzlo19vZvBTLxAq9Mb6X18rodaKMgUX+fYf+9YXZZt/3S4g7dyH
YO/vNmQAGhyIgKHQ0EDjSQ4Vj/bkGZ0ID0iKtxsee3O/QElkSwpHi0HXsgoVkUDFYYl2wVDA88s8
FBJ4tkAiYPvhdJrYF/tGx00Sb9IyXJWw92SakCSh5jUntgUxQ/gUL7YZq3lHj3XwWfj/8Xk1l5wS
MhMR78baS/McOAYN0PPvVQmpvLyrzmADemPH5UJ67NJzR0vKwm8dVMw/wmAJuk02XTA+cs/m9yay
ubKDZMw1ukAheUwgJtA46XSDk//5nlz4OrxiLZaxMrX826my0/7tYvmLlhyv/fcOjz4KFuw4viw7
8sMXo7Pb/fdK2QVFr9xLlkub6cX3RvnB7oxkz9fy7YiITgB3it9fgD52GQjISDavOUM8+AdUeML1
FeCRaiVjgfmoLOUsz+wntJGABzA7cw2Q4+9IfAPEYDC+ZY3iZa7sB76nu1lvCIllPmTY0O4lfv5t
DKlMT1AG/5AKCcB3WpwczIJN/AfzqajnbtBThP/PntGz37iRhwQD9A9mJCe43JZv9DW7tKhxBuG4
yW4rQNsIbEnGiBxjKPi8l2MyrDjf2BUloeK/z5KhkDu4sk2Zdpghe7Kf5I42rOrcUaRrJ3vX7BsU
TBlIdG9NisRyyxiaQ1C8NOgZf9IwF/1xHAB4CM08voDB1hg4uOWMShoVfJB8HFMh7y9ev5/f0ZHH
iMZ/30R2gRwlQTnJYIJ2yq6UY0Ei/tvzEm8By2AAyuUE1j51BdQgeCYZxQpHUuG4kImzDyB3gFKR
s0V10r+WGFFU3u1Qo59vawHDcslrqCYnzPRNS4f2SJXLSz3zD0V7xk2Lvckz0Bo62UogZ33rd56g
ycG5Rc2TajK8Iy4nAChYPzAfymTX5FlyjrNoAfoA+BJj0WdXPEvmji8YGxnAMpxTnoP0C3vrxcki
f89AEEyuI/vA95N5RV7JSIRJJ6cfy4lF7vfbDqF2yL4QPXsRe6Q1zo+CUlvcsHYgPjZsqIxMnBVk
dxGuUrxjVCmYgaSMWRE7QsKXN4TxbImuPpQP3jq1n3zY/1E116gxkMkEUxQbMXSmFsQpEKT8BPIV
5OCUIKFlWhKokayj/06aL0B8eVxuyxny7/LCbuLfrME2jcA2/uYHAcpjAAg9RGI2GQi/weBqexko
8iO/E/gzGiuIXP83UGVQmbERd/4b0cmgOAJAFRAq9/6be+R6xfkknySv/P/J8wty5I3lxPj3If8+
SK4Dy403EYVOYjyZgsq9YPr+Pfu7l78ys8hFxqzsVBkTjEB+KygCIz3L0f/3+98tgRAKjkqMlUUu
SnaozPwyZuQz/n0h+SsXzhomRJw5GDH/PuXf7w7b8/sav+fJdhZ8NblPZnKZBnMiR1k0/+0k2U4W
Tx5/gEuWW5xRPEemZhxU2YKEmpN8CutGAEO1n3YQRfYbm2H+dow6ysxJYW43rfENmMBL1IEbiInR
ZW+RihOs004gfGMRyawSoMfVVtLgfnLKhgPC/wG8fav1kj8CeeApt4Fy7OyvxNLMI+jQHfXMMXDh
vtvQbqAbmWsKnXecYAigz1KP4zPuf+gV64n1Ojo02Vv7004jDRlVHo4YRSLl2ul19iAH512/dDhw
v9WglqAwQqcKFDNAWAsPGJAm0GtDREdiWrHAOhLvWvSQTG7bSr/NcOJpaPF0dUxs0lGSOo0PMnsd
WwFedHO/KGXR9fdUadqjhkNnBQGJMUL/o0/lP3tldXG1tHDfGo7XNUSiF/MVhQ4oLZmOXgQNFtAc
kJdoTsEaE70d66UHqLPSnAB6X17i9BZRXjuBrBK7cFK8/5F0ZluKIlEU/SLWYhR4FQSc5/GFpZkm
CsokMn1976helVXVnZWDqQER995z9ikmzfwNXS+78H6Lwa/kku1jG+M4H86ln/cCTz2vAiK5V/Dk
RsdjuhbqWHg4DFTP/dBQh3nt0O8hykS9ftHJFgvKTEpL8EzdoR4LU7BGA5eghFC8Ap05wuZJcY+l
m/NbONFm6a4/lSd9noFB/mvZSbaVxDM/bM9xjaLb3FoMGpBre6PwJ/xJN+lGu5aT5Fz2+O3F+iDw
rcLc3g0H3ClPHUXQtbxKfwV83x+au69A4f+LGvch5g2QD1j9Usyf/by905TO7zSUCjI3Hebrxtje
dZvq3C/Dqw4KGBjLWEyu/ipSATkvQQ9P/5QLronsx0I2/oNygi9X/CKYQNB5oYc8uNV7ekLIDzT0
dcd+387te+nEk8cF+Zj02xzlG0iTfX4HSDMcoHlXESp0oNfzZluyy+0j3HsT3LtDaWyz7RHP3jKo
lFM2gn5VbGGo2MiWBpTKeLvqxwh3a1ItdM1wUi2Zv06Mv/ycYVcvgKX5vc9RHAkSD+4nZ4BCARw3
d19z+CIxGTsbHVt1lLXrIjnUGQ3uaW1eXjkmcZy5uxTKXzKqbGBfq9SamPa6YnU0K/Q9l4hPJ6ae
cSYG/MihKR4N3C/51SSyD1zAC8Wsj1HK4mfTWwwT2DTmyo6ync4NFqEtWgpMkjjPCvrXntIs+pDr
R6CurxL5pTqwPlb0qJiQUEoINpXyr34frORlC6YTyvdYnXAIndVbvgYaIXVjQ5jlgVN5winaCmMA
LnjuAWyCjacmUx53+V7rzTgdkAiT4g93QyimsZ+HLsayOAt0CHzxj6y7CvM2Npw6SHy5HsOY06pF
Zh9KhowwiWOM6ouvsdLr4BMFDy7spp3IyrSlZ2fOdOSS0a8eBZ0U1JZnc8PKX/OEpA6UQmzZHx4I
9fjZ4vZowKFFsFFsC24HphfVa+t1BRdprAsVGWU0Un/tcBaNLW6bLQKdBIbRAXCZCtJz/qh8tbl8
YIaYxBMPwz1YhgIM9tIejG2GHfIEiaX/NKYWkLkhEDs0zVjXqT087URtAx0nkHAS27OonFZndRMb
TnR8hw7R4HuNIx4Dd9KsoT0zrkcUBSW5QAWAhgkyAyf5wo9qryt81ACrBhmdSphn78YChYzqhX/Q
VsqSOOaDvU1P0u570+pAa305H8GvIlnhn15xpMEHZSTXCrQVkIgPtVqykKYZogWLCpVSioNP6Bot
ySgOqi0+PUENqS/B+qLgRlL5798rKbC0sWKKh4Aa8u99MFE+3Cq/8s0xXAF7ksIZnHHYqfgytI61
XnCYSp04LcOPnq7ynUsP12xkX3qTY+Z+OEKYI370mhILqHFD5gF+X1Kx1irdfnHL+bV7pwASxxjz
gDt1p3DVRzfKxZIK75BohGLaB6ROMY4z7vD9ugu96OUw/GF3+DB+ZXEyf59qaNO2BKriOal9ZtCT
1wSvs4mAjDQo+Evx/jVvjgw9p+1K2eo4wisWNz1pB6b1GRVQdc5/kj9lKdN7JN6cvHct8iG4E9PO
l8rvtjTpDK9Ixrm86LRdb9/e35mdzOp4o39vGV4igrm4eyIrx1mCvUuMMmiAUJhizxq/SUyhVQbo
neaX7lTRStbXSjWuDNZeOw5pjIA0LV6jMHJS5u+Q0DhSUgbjriXnpGFtsnexix9Na837s9f0iyRj
hM+U7irAgl52dGCNuMKptaAu7+VmiNuzJBCZ42O1bhgjgxrUpsqO6N7u7wmtDrRNEWBp+/4RGyJm
fotUXrfVHqjtF7EPiee4B/tJMpXQ41m7Xht/YPGqQS5S1Xig0mvJUbP3Xhxi213Mi/iSSWjjEK5/
V3DBNdf6y9gyJK8llZU2jUFyiQPdwexpnsqu3DrcLkLiEPgMMOcQXF8/xpsLa6TieJaw+l2SBwcL
fawPVg9kDu95Fh8MaPDWOdUvdfOT9hXZgtDduWoBeRx7+ojd6yoXOGuZH8phPmoHpDAz8GRnD79B
1gwHZ23eG5PEx4Uny5B35s158FuhPETkJQ3NEhrDc1VXC+vNAHQQbmA9kpdKWII9iu5sv8o0Lvx3
PHpmXtwJUThfyF7QWO2WLamHPGmJP5CCspt9Ks7s+/oWnlt+v++Ey1jn6jY4Q0y957fBCt7DEGwF
8/T9230j9xXz+MzTRpYHQNTXINMPAOLCbl3aa+SIsFvF8BxHJjr7yI98lAsYmYUK/rPPfAYHNL3b
oA3qac1vJuscqv410oc0w7GBC518NP6Q1KACb82nz7kJ+NTCiYgJImin4lc/jSYF9NVi/pmDhEgm
mAp9BkxuSCst9EUNl+IIR+wzJvQHRSLJUfCs+dqWKy0kqKPil7QRv6I1wGj68uw3njA4PJh9TQhq
gtRGqpFX0VWqqTZF1Uy2SmB7OsUF/VlMdyW0y2L6mFsLcwUUYfVCkVD6CFiRZSD6w++WoA5Cg+e/
YLWzJ0B2j+d4BuO5YByY58ce0DlQPmmKzcvDEzQt9jif1sVduRX3/pbdcS/D5OKti1cJSpHqpmx6
y+t5IhSIyvUKRjQdfFpMJ4TNL3CvJswGOFY+9JMTE9U2naOxx2dPwHe6BOf874LFGd7FU3zX1REG
n2MvVCbAt/e+xHhiEEJrDONbHk7JGnwXF0IzWVpaR20qDdZZvVbjEb7y79w4ljdLXw3cNwiSQKh2
vmif3Uh1H4e05NbgPMDGC5KSwriC1KWMCMkASbZODfuHBn9FXc91MEXZCBSo9vrt5y/ewVphRhV8
zh8icOWpuAhgpLebjLb9C2s/qevpUc286A6SCRo3qyedDMZUAWqr0BNC+NwvBgSpjNu3/1Fcu/Iq
dDK5n77H6bTvXP19vUsOhhhR/HNmwmMhot784wrXxNfzV/L4h2sGX4k8poBgGbIbtLRE5/wd/7ua
0htog3CXMyv1qwD7O29onILylt/Au5C96Vmz2kkPyHdiB5bDk7wnJKUlFdSmtZ12gU64ycfJKTxa
QTrRZ6WJ0JqpTDvM6NfTc2XuV3LQpeEMEJe5cgYyxeKpE1KGet1sLXn7pAzdlRMVB9CM0XO1fnvK
/GPsURqjwn3MVNLu1vKlRLwANeXMXjNgu0UWk5J7OlLEfm+6Qfg6DcIpoUgNpMEbSRfpyphlE6Yx
1bRJrxk/DQmY/ECE0LHwhWPnCUwimto/zC8Y+oxpQlJCwo64f/ZM2Yp1vrLxfi9JmUJhTKXDFKQ5
PiYm8SjvNNjqBj5baxY3QZWhc8y5eYX9bfp4xMhzD8AyYr8LpjzcF3+HxMafu5suTXsIoVjeibL8
Tl8TzuO5W0KmAuLhsKU1KyQEgyXRIy88eH541NHeAesxKhoNIg2+2toP3JxzWiPtjm28UqevaGvb
B72FFgzl33sNnHSO0A6PL0lwuietk1PM4RmlI3hBWuB/mFMgd5A0Ff88Op++nA7NVohvAXoE/Fdd
n1u8zq12tCxGq4xsvvP3scQjaeir/vP26O6kAUYSqqNmoqxgvsa3NgwAVA72CRqHdmPTsWM3kMcm
ySDGpGXewOVRnYvWb7ki2DYNWkPFsWHgAb+Iizi/gaOr6jvRXG2y1lDzaczkVI1BWj2vAmD+Kv70
igMZLdXm8NIR39HVxeHtGHMADpfowlepbwr3+++PIdBAqjYcinqXXs6N/Ev+eZep3pNBJtYrUWYM
8216C8cN/AMOdKjYpEN+k1FN40NFpJ2MOmJHO589saYwZN0yvgwnzT2bl8vy97vR9zZOnoEx5K0k
xKQMYtr3Au4iRALK8dUN1XBAuEnCiFBFy3MkibNCBoq7zZwoiPaOtR6EqtdSDiRD+AHdHZwFBGNs
Bgp9H9p05U7+48XINnSQ3i5qCZHAyojzpqPqe6Qj/TN6bOJF5wLCnupMMlAQLpT111N3nDH3Gchn
wGg2JtHXismTL6YsRI2NG+e10ycKyxvDKeREtrbS4ZK51NwbbumvcUyAahTgH02EfkYAcmUI1fDM
BrvGQLvnw/TzM59xMGLcOcI+uQCyn22eHY130XrH4c4oaybbCLa8z/x5V8xh+KsSQYw2guvPEgb7
zx10l667vE/kbFUuWIzwnO11BgK71Jhzhyw/2FwuJQlpqI8CW1/q6abNJywnSARf5AfKVPjPGLQW
z7OWT96Jz58fsEvM67OA/zBRvBKuAGoBh+ZNA98Z8Pg/ovr7wEEpKZg3iuym9M5rh4Nl/XYy7lgP
N//NQXAtGCejV6p+rPnz8Ly2Y+2o3BqMZfqQ20t/47iWXd6XqpggU4KxKLsxxssNLOvQxBz4IgkC
+Q0Lvdxxb8jPfKo854Q/R/AZmDhoJMfE59gK+ALDfIy66fY9oR8Bjoay8WRvc17//bvd0Z4IdbdA
EQanbkJuBdveYDw439opxGFypRg3R2uDm/xFFYF9jvXLnkj9Vt80wLX2WXLaqQZPLGbJdyJJ+JNN
lZ+QDm7nidXVedXpMc+O5SSLRT5WtPzcdMFb7QJwRGk9L0r4tziiOOFzVvtDoSonR1XdP6X5Owte
Y0hGsKXBRCFeiRYD2LBDjXGZ+SPGKWyPzT+gUEP4n+3I03iPkpIj7I+20nC1yIEl8qfP6VyjcbEs
tpmLeHqqI8gs6H/T1/WJ1w3MfkFgUrwbEH6xSGCQ1t7r+n5yzqalu4aKckYRi2X/yLR5Hl5I1uFe
sir+GQsgKtHR2dNKQeZNe+FDa9zwmy9Wh5IbT+yWmUfVmKBGuSo/Bp94loi4YbTkd9OMwBp+vtJp
UG3cPwxSsfT3Q2k6eE8le1I201CZIMowMZ8AAYBAghMOyzecDubZx3bZMheZRE9fZzkQfTeOYasj
0pKWKIFYHxQ06Ahq0mS+f8RmluZIQ7U+4BSPmwcs2MMWCrv6nEBmKht+phYpJSCEDx371FGKC9CG
jzkcLKKud57ykCOaslJ+Bw09RCTLATxJcAdOzdBmU3rE7DSz1xOVwqg/q1ROlLSd/2xnMjNJYsRa
H/ErZeX/jg1BpDL/UbL5E3Thb4YydgWgmGeLbyUWAjqTzJV+2YPXvC4MiRqE9thczDH+uMddMkfx
HVDXmeUU37PaI9yTlx/KwRQ3DxmG6pGTZkTUqU+hCyQ6qhzu/vpRMtz9a7DV9eCTLO14mpTEDmVc
AdEs1Yc2gArD6dke/9lKEFyZY+p/suOmrLfDI9rm8MU4vyEPI6CTu5HazqjQaQzoyC9TSvFZwbir
QkvLO7QxuxihOsjlgT+yRIUWkQYfkRMa9TqqrS/17uwTTgvdt8PgG7M6zV3XcUAcaoPRGwtoOkt0
37A33wFxYAgDE0/PRtJgluDdQf6VpiONKi6zaHahm1VCDYtcD3ZjWMSTiD2jiLeocFjICHJMNKfc
CYxATHBIVp/2Y5P5rIn1P0J4FeJBh10I319AAVLipxi78Uuc9sWQmNrVU5ZfJz+J+Z/o7Yv+eEfH
/H9vPQdvxhVCF8QIGDUkYz9Kc3Q+7xFcc76/QF4RgSWqFWarBEIgY+biFGd6dEjFXWRJxNsX8TWi
oc9y4E+h9xFcADEXsYB/iF+Wj9SFX///Kf62UDIIkLAYL9bj55SbMlEClM6Aonp+t8f2mClIbzQa
xwJRb5jjOJn1ojWVn0mffn9/5MO3Qvj74WgoAufiHB0jXXnZnOeoMY2lyg03i8YZ85WPFymX0GYL
HEh+osSTTmvHueaon9cusdlqzX1aU16cjDoOkv4zklG3tJsK312cWkujpfnxTuY6WUCtGZQ1Mkbp
95c1XKGAKTv6JZwFOT/3+V2j9M+k0bcnZY6eQqeTnMZx10IvaJMrcZZ/+1y0gl8bZNun7E/bPnzG
BNds1k6SVTw1D7KKJf4L+1U79IYnNW68MdEsrAe4CbNzo82Mv4e8lH8ydLotUavYSwbWrdR2X9oB
acKV8tjY/djCZYP27dP6jT6ykWlL1lZjkIi6lVMC4JBoHdk/STT98qQWoL7xvyTw0UGbf4gdQEzp
pDkdzOS35AniOMQ1T/ovhCQFQxhHtJROytBcKY9x/yUleyVzI+MEmjtmNymRvzNZ4/AVOQZaSLa4
41YaLKTs9ig8BO4RYb5+ChSvCHKEEMDACPBigJn7JoM9LJmM/UBO9c77Q8L56P2+vHevRToYPn+Z
jdSHL1kf0iWZ0Wfzv3t6MNAdNupfugLrsH/eP0yDIvJftPlgi4e0RDULjRKxBDXttQWfhwSJPBhl
nR6MyWel9X6reQOXR4PXUWqdal1daKER1UdXWENEeXpOXzshtFHXXOUt5EfVqYmdgCGHrJhSMRqZ
1IhQ7Bi+G17DlIsGHRJeVNX45qIl7t0rFzrZ3yFbaz7kgFxd8415+KzKDda7wT9/asL99S/GYkSy
LLEj+FZUmveF082IzUGeXYRDrLIEEZaWm1ruhzCB2qEvaE+0ZPx8zQykoR/a1G7LhmmPn7hO09GD
QBvAU4cz3xaVuEksHU5U082q0Rd9wCeQ0ACOcm4HxDwgCn/DMXOYGDCsmjU017phNRjaXIN/supy
xHwwVCYRe9fOpV/M3sfM434AD+Lh8niTmfrLTQKu8Nr+4+FiGbJZ++T+/AgQusnXQO3qMAbhbvze
kQ5oiDOzxzv4ovaaJriLEBjdPk5RBmAmFvoOcZ9HO1r7I85VRY0X+VhsKwId6byMsCi5KmIghjmq
SyAS5qTWz31txDU2OGl/KNVxA89kvvATw1VMwIvsPWfFSVk3bo2NhCgYCpEJRx7dw9iaf4YvEpZt
p9NF15T9GuvIqdt9toYBFOsz3D9eUwLlmzzo4AfvE8nN0e63XCr+gD40lcUaSyyJ8MXsM4PxP6a3
7sfOAWXBSOj9pCWJL9jbm2k8IYHM5ZKJTjY5VckoTRZtvFCNi0r8ge7a+ipsZk9EiVD0Sk9SZiE9
dZI7hILq2RMnonZOpY9wR6BZjCzXYqb+a5xYkzL6Q6heqBIskikF+bRnDvaATxO1wWDA/EJlFb2d
Vw2R4Nm6HDHI77bOxAddlCON83vX+ZU5+bS7LtoqKGYGpCps8+/0jUaKwqzbadKu5bxbT5vHsbY2
6eCQazTc6fb0XvwcfbnFM8tWxjUzZ0iJ0iJFPMyK4DVgFPudmOE+sRAuTTXpGjGassxTHe77f/3g
Vv+TcDgMDC9U/K+Mnrf+BDKUpsdcsfeGSOrb66QZZksj3hvFTk2ORjXpqk1fTaqvj3abZ1I0KofN
X/kho3wsoyYJR+i7hSCdNCk0QocaQRIXMfEHeNTJb0Kr/U/rjchywf9AP6UBUbtsreK5c1GvZYeY
a4AzcznmmSuob38ka59UsxjhuUrG+OEVXr8ixBTbxC7FoFdNZCIZdkz2eb2zZQbgt5p1wPk7D0lw
HFGOtfFMSpdywtazRCj/hlPMBhlOpOhaEO3Tj3FPfBhEspos5naXh/YX1nvElh82Ij08KiiZwglg
MoVH1U5LfDHR/GFizJ/a3UJqtrK9BWLcInDme0dJYMQzS1kj52JrHQ3CkZVMWlVoY4kJSYpDlS35
Xq9irhITmq3sdGkpk67eV58TD+nNg/zMVP+dTFDWY+Ho3iOeWfZetQ90iqroyndNuouk3lN+YBwE
6qxX74npfrrlI95bOKHwkfTmLf80O6Pitl9NompjRpvSXvKD8the7ZacpGL9MG8v82Y0x77Z8ryE
yfaL8+jt19UkqfeycFPlhyqc82AjdfJJp6m1D797Uk54Ugg1JuhU7cf8a6L4H1LR8nWv/9T28sVI
XeWzLeLMQeglk5qyXf/JzVs0OD3zw5tkJ4WQj7Marh48bxFnIWtf1Psy34X9PC7WvCc1A+MzMYux
1V4GL3LNg4qEplMai+eutZcDeNrNcVA83Zqxqo5+5TPL7aWWr2N1puAOz+cvUKn9iidWjo8RAVnZ
4mEv43yXp+f4uX9+bm3PIf0Qvf8SMKL5c69bW53HbVQFs+KtzdYTMstR33c9DhSc7ga/HxTXxLuw
XDlyDnTPaD02rYg5AfoE3XsaHrp11jFdTJl+ouJicihRiYeI3V1IJfwsKts4tgW07o6OdJAgJoFm
HaKKTcDlRC7n2i/rxnT42qzURzHPzUCJXAJQKmKa0ac3wgXEZ1XkqQ9uJMykKO/eoyeSB3gk4ej0
pgJCU45ag8UueeFzHKKN7hYmH6o5JByVZGvoI8h5ZF/EL8/4Dp8HWit8LJ8Um8Hj5clvX4lGXw6K
kXjjP0gp5u1DAYKJc52xvOOgBFpt+dXgFvVBXgZyHDy036+ya8LR/28yzjhjyuXCmxvHs95GeiAh
CeorJ5cSt/vmbhdBNdIEZAL50APk7RhfCP/BT8mT8eg82gSacui+VyNfP+u9FW95uYqcm6IQ639f
fw8V6xZO4sfXNV81bOOBq/FNCkT6z4qDuPjCNS0rjF9Zii3/9fdNQpCsgZo/3UETegmfETcpidIc
cKuH+5ZAVyvoA6LXh36pkzIAkwZBFB/FoUTm6R5GD8/O1iFBMB2Svev3M4vQiyqzv2+66uzjgwio
ePKS2Ds8Gno9Qz+06DzpzREnV/6cpdqP1HPqevuvHErBGPuUwvh5XXSANEYfZtsQvu85BBEBuQYS
A0tPoPmE1M8a/W/JFkpKAsLdhtBS8Zt5Aga751KelnOdgDuh/2TASsYx1uzktyYuNbk+MSHK7L+u
dgDtCENChjingOaHsvJdMrJiDKkLn42Qax+MzKNG5QZm7cEfxjCjaOEBnRPJHdpVF5R6hwKPW3Z3
5QONs7CE8iTRomg2MmnM3fCzSOYof9/X50IBqMfShz3Kzo+8phIHIBVjYjonzRAGE1iuG3J1NhiT
7866ONHyb67k+9CJktySBihlemdSJVM5/3tAMTGj15xNvnBkZmo0wEVX13QaQmJJ4ORSxZ/4L82A
MO2eA/qwPIOgM89kFJT3ePVB5yLxLEzSC+3xLRqUCMcN8XArHMMzOAF3gRhaZE+v28Ki+AaoSood
A2U4evnqe1XXj70wJO3lY36o15zhyiuUUerbVbFJZ3gxGY7ixVAv6IUIkkNVjX+1vyc/7eW7e54k
3FQY8+3V+0YaMcE16lxkwTxm+Q4z0v+yMWuUHQfEQngJoGM3Pucrfgp8RPat2MhXbUuYnDmMlyBV
u0OBbluo1LQVNvy4FeZKugq8RnQd6D087sQZ3//vGBnuQdp1x3b1Gr+n4V7IFxlXZMC6UO0MHBwG
c150A9lJspRR19Pq6GnZC/+BfohPyYKXEXuSBXWTZwCCy/b7QPr1JFv0Gt7fS3AD3N+oukTcaUtI
xVT60f2QEITNB+pAu+fV/87aj+BzLPtrT5cSzBMEEHA4oQv+4y7YHIcX6kSew0y4xN8X82hNmOLS
/4nvpIqJdJ8j2or0VuGLA5aIOIFrTax4bRyj1hwnm9DnYXd4kHvNAST3WzBwRiUDNw/Hz0FfWAtB
Y5mC3wYqz3ktX5W7zECo2f6QC0zFc+KujY2eo3E/ipghsWj5WOipV1pEFfrVLexTEc9qjjmp54vH
iNYJkCnuDtTK30O57y/PJUv8c4tXyFv+mgDLus+8xaSwnqRrVA7VqFnBTqjug2MHJ/tegZQurGGB
fmpd7AhP39THFdQ44WaNfhSnOkh/OQTYobGLDszuCS+ErMC2MGaiUY3z3/ci2SAV4gGYU1aGdqMl
IqZ1D7wLJP+CjkSTB0QA4QWPY2fNsb91V3HiIr7Nl1bd32MVrvML8w8FZZmfL747LvgHNukfKrTB
PqMDvDXAspi/sT7q/mzuRH/oJfDshjKoFD6kGdBjpWpBl2aSbzuxzg1pG7dPB4j0STcE8l3rVrg1
Kd0utYoZipdyMO7os/40M1Qebpq7tUIwMUEE7San48coHNUHI4TzAAHOWULguMrAnjMjtZANuOFf
bYwqyQP4xZWnzhE60m+CdD2FvIvLQ/RM+QJQFvZ/Au/TBC+/oAMpJOyAL6YPZO9IdV0LRwGtQT8K
niN8ngSDpt4BVT3DSG7g7qVkYNOTS2e56Pf5CLqPY3VFCht6ccBUIKIRdc8FJ5J63GMoe9MCAqUx
5+IXIAgRIP+MG/YETxfP4y3cvObSmE5q8J3KtHRAGHqm28517xsIbgY2I+bOlafPYzw1mAhifBw4
RQbsCPqRqbKnTeoRLBlKxCEw/DUmGpO+1FzoYx/jaTZqApaOzwXpSO6+87plPfx6MxFnYo4l7+FX
/EDa9jUumElEARHsKDbhraEgrVF4omWcEz6MZU1A9+DAI8Eyh+Divss35LAONhpIDGBkg5G1yOdC
C4C5PvGqOYrjuf3LOXaBIHGsM1cUmAZEXSNqD9JJ6iD3+vGHcZRQINe00i2ePNIwZwK2aay41knh
ND35zoCfkezD/YfJw8N3lBwkSD4apt3zeEMLTZuMwT9CO8QPGwZK+PEddUwyG1Q6hb4YJq3jAVmj
+5xGG0jYUyDv7ncBh87jSilIwSJpnuF8xWi+cZ4bzqMsoUA9Eofgd7SZgaQg7+doCNCvIpWSUjH9
rX0ryMhF2KZ+eY+WHG0nOXJjE1biYC60AgzaJxRsG1Tg2OOSDebcoJ0hMeG9OV6kbG4xQc+DfpGP
ImbLoB4rEZzrhrOzibluuHoBMQUOOok9Y9Q64c9dxTPIufBYj7njXliQnkGPDwYfLsJsjsIP6c4H
gDkqTdjoPSD956i92SM0sMgQGkDwzyCbk6WSDO8iRvY5Z9DxvH/Je6HbSMJWADV9oW2IT/W1HxXI
ZeqBIHPtzctbcgkJH1nukoCIHB8zHQuUsnM7DYEbM40GxYuQq6Bb2ThMIVhgNEUgDJnI4nV2wWos
7A6tdyqCg7C9ndTRexKudsIHydAJZCT2VciFjCATP9qr427F5b0iWt153kq0/cXk4dpEoEpO7KHZ
57lhUD+9q9t6SqMblqMOtqGE+/cLmgQCojlSxwUBBGyEAB7btUlKbjSvR70vbRQ/mbUOILBLTxCt
4c+af8E7xo1WE+6YaIYHvQ7J7Jxkmh/T1N9rvYcrEQ4THyFck6jzs6naWgx3Ijp8W+UnP7FtpCfO
TbjIznK+IMacyIy3E9JsiEaUsvit6WtxaG+SSYZlOlviO87jWZT/YnrmnB4VP7qyDtllXuL0STQp
oj5uduseUBtPPC5HtHLEKDGH8MWpD6BfFliM5plRt9zWGBnIi8+x2+WtAxmQ+QlDVOYsFr4o0unR
ZECIOXH4NqjW+uHDb5AlhEE9apZQOezZANEsVl7F4dSm/pmn7oBl8cS4DjcvVIpVxGHwzLVAEiHG
C3moUMWcKA4LkpS+KBvdmtqeq4nJORJsej8QewF54HyekRLSwP3xU2i4mu0TYQikjWoeNeP3xumU
hqdGQ5ojSDJ6Si68gZJaigNe434hanEPRnpEZ//yuVbu4fvPp0ijfqtv0X8xnFPeQx2yv4n+xwzw
4Ax5tSfVNscnwWRnhvVwUa8ANYwqhPeQSM5Pz3LkCSycmzoFkgW0BJCC4Ya4/0geOA/AU5NX7V4j
II2/f5UvgNlPgD2czZ1u+MdUBw9O7lN50vrHVTM2UAxx8OVkpOFUZvLcevqESBh41A+8oNhkZ+8F
XezJezWAQkN0NYGQ7f25bc/vazl+X625srQDye12A9CMzx/tjAF0Ja8fs8dK3SOG2idzhGWrZEHC
Evy9GQtdbJ2Mu6uaQ0DPePXIHgicXBWoMFYLcR3fNXlkLkxNX7/w2rBBdjlxtcMYx+odBxGgK2AJ
qP7q4HVHg8g7imBOCseS+QigPSQPhH1eUf7MsAaf4l0M625DEgbosY9jGg4vjz5/jfrJmeLZcnfP
keagw7h9OOAC/w5MMJBoTabRkgYaWrG3K7az/Myh8zzVR0BVf7HkebFfuA/gT7ARpoBCthw0beG6
NFbMFu0d6hf9Cu8XYu+Nux1iLnOqgmkpvMe2XFmTJ7z1E972RUpZ5IacH0aVQ/7KC7XAjCvQy/1G
zM8IFh5zyDYAQf07LVAUKZxW6xlZmNgvfpCgoI1oj+ms/WGmO84CJB8nO9CWikd3zW0I6nzNBzeI
jKRq60sLuBWO/lN70kecd+MV/tLQf04x4bNTyHtm0c81Tu5LjNWLPiLC2SF+PXYJTmzhpPxljfNS
XSFgRBA1dJGB0KpO8/XiPdfcFx26UHaI/E57FxJ6+v13uWM4Crk1s+73HOXCOT8SB2nSFdpwyOQB
9XDF5Eh2yUtVL9qKc/YbRB69OHjnKBM50zix4XZHyAobi6RLO4hn8YzDWSfSBNioB4D8laDgHMOZ
horqWG9FoC/KIQamiJ3B9zMggbb2uJRfiHAyA2DAPuPnlb6tzj2SS/cz/F4QK9iL8hb/qtw2TM7z
gFuGHNts7h5UqFeuf8pCNDMUdfYYdS9jwYgak2M+8gbMKvpwTT3MxATGInNgHRoARRgtrcv7X1Qa
NwcGrzeUlfJcYp7M+D90X8QWUFAylWJ+im+t8QoANJbHBKejvgaDNhimaFv4ANNVTJ8SvMUeZTgt
Y+Ydy4yEg8ecS4H+QoxjkeYOSE6R0lVwTmXCIIkkWgRmOQKTHwZ43BQphORDvuP7FstkyxS1uQlu
i4OpN7vmv9kd+YP8T/TKUFXwkzhq3njxHhzK6HMMi5u0RBL9+VP3D/jDBLu51so00dwUFvMvTpzP
ocfMqB3yhmiHbJccHs4uYsOl/OLkdeBEgx7neZdBtTBLRmrLuIfYSXrWtoAnpPYwZxdT3AHeOtVV
HgQFQc+u8nFnjboEK5YZ3Di790yuH16LCII+EM8jPTsnPEFS4rjLCyoEbQkikqcn1CEsI1onrBK8
ncj+CWK7qpC5GIF+Z2k1YgcsDk/kd+rwgknEkoOaNjmakLF2SuUVHS5y0A18vDredvHb3oq/6acy
5e8bRuk2zQcyYgPKNLMciXOpvS09nYYUivbXzGpHFCi8StHb1+UrImFFnqYGsYULOWY3bYd5tQxR
oJYOJJIUzSYKs4zyMod/mBxy7qHWd5mCpe5aRJeKxBn+6zMxnhIIA2LDStxmU1L8MS4AcXd9/Gpi
KEANyQnzzLR/8ryiKheJJ6hiQheNyI0DyOyJmHX28tL3Dr+CjvJHITQP2gQwddP5lsxPQXHi8af6
Qku5pAVNZ4IaFaFg7dvwZtwnJ1E2ctQDRzT9rEyyGDnK8/j0u4r4gOHTlPtV8hq/zs3h++YgApxH
yB9Yvu+Al6DHMOOj+vMjmmt/g0mxUHbtkQ2j2IcrXjZtWiyoFuPBHRaYc2M1lDs+RnXlnp3FcpQT
7eQ3Hv03Gzzh8Fx9+iKBAiUiK3UcUzZ9n4u97eAOsLzbGQ/nPfmCUcGTVsLJXJqb+C+c1cFzrd7N
GkkcStQoYAvj8QNWeTB/51VhggCrfVYQIMlawaPlckxjMRFdie01xzLXb7O/9yL/NZ6jnHuI196S
u868Wz6IWB+sTiLV5wFLnFtoSQLYApV5ebR2+u51G8zC2XNPhI2gps0/nj0PvRYzTRtwZtxJa5Nd
BhkjtGPmFkCMDuSzLyOP1vqI2SGP+OnEcvChaorBgSE7WSkbc9KEIpk1ASuzMLEqDOUGEGGxhINb
MeGFTsXE9qLYDocghmn4lhTCxBmRzR7MxYZv3UlNt3m4GhHWSL1+LIh/XJ6Ny6yu0Ei/HNEoyDm1
sbtnhxypgenY144GPwIo7PYM4NOhvP1QjnFD3ci/NrYAY0Lka4OB/Pi6oQ+vY0em4qedETuiFUBM
Ccle4Lw+jkV1Tz2lQEEdpWgRkNMeQd3ATEFOfEOURv0OCeiN3itzW+wYFuV1EOXef0yd15Kq2haG
n4gqRBG9JScRs/aNZUSMGFGf/nwD1646m6XdW20VmMw5wh/mWZi/LShnhQK2TvB/xcE6oDXTtMoy
OEE2B4mtNmQIlhuQwXhBoJiO9DvQP4byk3yOPyGSwzZKsOUABQfqQO9BqFnX+q2h2n3RPDLnXPJz
50lK3TZ3BKzbBsL6hIJ0lejZIpV1XdP81ZG1ZKHh8NJ8hYRm+C2cEanWYaroFlFzjX+vjgYkwrHr
F+EnzCCK6rSmDOv+tF542XXxv6njqQ7fwx6J+C26bF9vpwqGV501kSgutu3eZXhNkW4cVOKAzyyS
U5ijYOy8FOejpk5NC9FCfnARhI0S9TOy03nnzTVSPv1P028ayELcbW32nFHPYF79APsGGmw+uHqJ
jSCtyXlGFJkdNmD00GfY+wbWJmBNdrbKF4SeMXT0sNkFcXCfgsk+QWugVhJpQ/iF+BC9kVKg8IsQ
R0cbvk9BViHfjjblm6Tdua+yyuoGJA3NXygIr+QNpnX2XNU7IDzPpA69fJ/sSBJxJII8SfPccAu/
SYWELq/qQqjM904/ZwV82BngrratIKZIqXtvz08LIx+2tKSuh0rdUxGmZL8sRXUuF9dDrq0O9oG9
b/dQ9wFM+u21QDUDDkjyEfg4jVj25TCKC6ZCvGl08x02Mwfq4xSuzcVE59CAU3CKW5lNRkd5eQq/
cZ7HX+KvLADoU2wRR3ZbkF9JPAuvUSOlFCmO23A/Y6gzMgnPCffSm797bL3CTHbmVqO4l337iJif
QwiY+Yz/vw6Lwin3iPBLgQehRgFTyFBorUGvz4dG8hCwvde0SaHPE72PF4JzTnezE1nzy9qtaQwg
QaB4XPT0+vfkWKCNUovK5ZYTwMjjzKnTXV9DWJPXaJot5CM6E0S2KNXtIikHEwU8NkpAeziiNYhA
nz4DQHi3PssXBCiw/EMSvXpKPKYMlTVxX95tLQF6vXrPdTZFZE7Ks7ce8skDoBGXNcADyJP5zAjP
fYrVRvge69vLEGHLNZ/LdVOTfj/X2Dk5J0XiAEnkTyBWwpu9DAkAzosd+nJma4CEJLsh9uCG1XDL
Qc0BXFPArxwzsOqU32/0w0dqoKacfuRt7qTc3yQjXmgGd7uMLzFMjm4en4LV3VUHmSNeURluf8Wy
EUA9nO7H2gDlM1A+IY3qaO5/pgeI8FnnFr0qW3Tsuj1airE2ULto/S1qSQEaHaxE8ulQ3RiBJIOs
+w5v/tU+pOiVD+uGZXB2mALS1rC5/pQUjluEW4C1CRJK3p3hiYMq9RB4HKAaIzh+BzwYHpOs7GGy
x05QchXWhS3hGE4NR927kfvAH2VWpNJYHxWAD66USIiTUgoZFNMR8/wLTuEraCzAFbJmGaUL/qyF
Sc4c17za5CL+czm1rNkZklqkBnWBH9r7bbmiRXOKz0k+q4lM43tbQ2E1iyEbFLgJ7iMFCd8y0D7h
B7XP5Y4aagPiIeDZmv+iAqOx+sAstBE/w4ump4EZEoQ2E/L1j7AbyCf5BZICVJV2Yfm22kue58Xd
ckN3gUM/uPdURhNlKjxeeqiSOQ3zatM1jMyTxYGp+7wE8BLefgOCzM/b7H4QsOJCiQ/9W/omHKaX
hMPPErSUqyyvycGv28fuYUTPNThGb5LFsw8Y3Ceptd5AoIDiuKBXKIVhz4GWPY0wsu3ggvSp/lew
SpwjvS/lKiDSyBdZxKhZWF+y1nOk4bEoIFZRLqZTAFOaEwYoBl3O69+roMVpsRrRUDjsgrPdXraj
6x/KZezfGgfsTmtz6z7YCPCevUuvHb3XLdR8oACFOukeoeAVe1/8iQ42xJvXUuIOvghBI4srWHyI
WOq6+bDelDKewIcAy1uEBZxBeMR0Bm69Zp/SA0oXzaSdfggs1Alq5uF1BoJo38/Xlzk4808GwMkr
2pMjTY4XIDcsqMNicyXWG6B7u8pY0lBC4IBfwTpSjBGb1SeLtHinfhe1zS6iD2Zsz/1Hck0vTLFU
XqZ0H5rwDkCFho/kMMvWaH/20fY/JmB8dl8WZfOM2Z3Ru8JmuLIinaZc4CVCTQ4gJQ+zvKQE64Pm
sAPnyxENF4mITthHCK6u7VENQTWXe9jbnhqp/rFzxHWC1nWEbcMIi68/qKHJJ5LKtYFfLS3xiEd7
R8CsVBlpb9GuDKSSSNfNpUTskE14bV/ojmek6Vq4aHxThHBIQN589J7axCkSNgurH2Xt60CUaalC
hUQZ9h1JHWZfuOuQNsSi/B7sE0R7WSia8S65x9/tjZIOfVsmhnOIti39HPsZYr27F296qr1auE+p
2iQo/cVNh9U31Iff9B7B3BeBmLs17z8n2SAf7HtKkNnoD0DwQpe2+xi90Y1/n+1WCz01esDkj58I
ef/HgoLyd3MdDDibsF7hi0ghjNWazBX3tuGtfx3msBzglxIxIhIKImFjsL8jY5aX6LNZ9/Vhek/x
4vyaF8QgQm3SDvMhxL/aGPbQLjNPawUeMbUW9Jn5cCKQYxaqsFdxuIMH12fgTYzZccQMdXubtXXj
ZgEFve9oN1w/eBv29pf4Wl/UX11Dt4ljP2QxeVg0QlaLL4irlnPKYhBQQmKxzs6iRah8G2q1VKWe
j2yfMvjssNkb1kgQpwRCmmbe4/2YNW/v3MuQCKKRXtCf6kvos35fclvZ7LeEPYfaVqPyviEEYbKP
eXoe37FbESGHPTUBplG8VKGrrO8w+eNGD3dkj7CKCkEL/QQS/0Ed2j8N2blZf/HPYvI5QgjSLETj
akNIpFBCyoPdhC0EU520jskYjimQXBfL3BUOZR6pFGlZDQNDYMY0tBanPnkVdlTDGogzws2TVYJg
oxG92ZdmgVnsY53T12oEfO1X0+Ze4pnOiZGLd8QeR44cl8IxQDt1SliLe+Xz7+QXa7peX1bUBWUa
ZZmHdQivn/g9KTRnPj6mWR9YFBqNskag7hc02e1HQDJXu3YfGbas5NPlGXyRj0Mr1V5sm/KwhI5F
hYlv006oWz0ibUb5WD24xLYKoBLyz4Q7/CBQQ2h/KC15gP72rIeZe6L1FtYX+SNQNM8YMwaNsQ7A
744JQgmsPuR6opBGPBHUvw7YvT1MKh14G+FB0CRwoLQbMDwz+vJjGGqQnR9/9GEbvt4keUeYFLnH
Q40ylFB+KX0ciYzJSNBGobrbcp81924g1uEDJj4zQ7QFSorTeRYrBQaULhNRE5VA4v+v9aT8R7EG
tK2gy/BMzqbvlyJSl3CcWFPJN0FN/1FkmczdK96aMNpQZYMibLbSbO+diTNwTI8K3+jrSSvgljK6
2n317e1fLjQZPMqvZfDk2oE6c6YTV3OosbRckh1kQdsJeD00bwh4qHgWpv7XzKH9mka/kXLyyTjB
dCsJRIgr2WiLOuu6TCmybj9dMrTjhPoNHU7IJJUYiFVCvAf3hyJMRaci8BC+DurylB77lxWHAr4V
j/IQaS0n9qg5fMcjDEr/QuBSkm2Ks/2cxI0iD6uPdW8FxTF80zT6BhfCMDRJtcHtHRePVFO8vOae
P/4FZ8lbz1BiOJLfC5ATsiRibRTxVYQcsFvab06Q6MFjWuAFK3fxXQddJubqDxL4F5LiM5CU0td8
9C1CWJyw3nbO2RrAvzPxP3s7IKivKMs/hSqseIrXRsOfGEaEyxlK6Qkx/3clcH8JxOhM9+hiEsAv
dO8ev+j1BCe2Q/BymquH83Lk9rRr3ouyB0osszlo08LhVTEiJcidA/QOGgOhaZX0yYwO2dR+5yqb
HF+3VBdu6DG6QXPUJfH7vh0Of0ZJ7ga+BwKBe0LVidqqYb1CskZcqtEuwraV+AETQ3SLrjZZCElH
mnJDVJRNjAfSTdvaTED1OrBzIDi/Qmasy9QYsYDyNSD9e1oAGse/CVn04aeNNOs00pyuG+Fj0sYb
+wGa0SSIPGwIK05CAxAmM4qXUtzG9+sPHapuXhGbwWYsnxuaytggkp85Nf+AJOhnw7XtfkZw6kWq
Suq0oMmwgcY71qW9aWNhR1UK8Mg8/Ekq0X6jVSFiYiJG+VP9UgZ3mnJvYTlMxTVJKvE3Gwe4JAdS
HMl6DPkId0/Ce7yorpH4guLILaJ371g0iihB04UdUuwShzPReULtiWuRTTgM5B3m1aMbi5iUjjWc
PEYCSgmTigDhpBxrOeIc7ZO5anOS246Wti1hErdIpoAqQLqFJOaSFElSaRmJYgGJ5hms3hgY4mom
tnpycihK0vqTv/ltqOuztXinZir3Wnqy+kL0la+Vm0tm/up7iPKcwi3r0F82T97mbW5e5gr0hgt2
zpkgv8L7y+eAhbLvNoUs+cbVp7S5/32OvEsLjSsj4ULlDWHTtft5p0VLGgdhrNtI2HjJb8s6xNJE
of4bw7q4MGeTyYs9Eu4xqgM86iVJGC6YPp0mcGsJvyQAU7jBWSX2EG8xGu2bj1B/iIWQ+nK2Yjkm
lyqlUXNRmCRav68tzhGlXbOydNcv+Q3eM9SBmsNyZEMBZiuqIAtkFY6sdetD8gQcHL8MnQjvYdG0
wS6B0A0W+4ntSMP86BydGp0fee5BsCcdF7JI65E0kQNouju/4Z7SU3rEcvnYvwYSUf42ylTeheu8
dG/OzXlyjMuV8Wf8latie+DqR8UB9f1DfIjnPoXU+KGbcAQ9KonU+rYUrG4mHBTKJyyuc1dZMA2y
FUebAk8WZzFEVra6d94+3ZrHChWLFJmctjeiT1zH4dtCfpi4lrJCoCIqR86xSzK46oojygX7JEuz
9ChRMM1zt+1B6GMukneQk33yZMOQwWnYn9RwRNaAmnsT+W6u9offQmlAbpAt23J1kzb481kWgiXN
wldETxjtNBkKTdtwUMthhpFh1hzIlHa3mYLjb1gLdU/ngw3u8QIJ66HhEcCOCcbHxfjjYg1EHZsc
iSzJKrHPYo3lxc2VwZxaLC6B6mZD2eZC20AUil1o9+Zdg951l+mWJhj2Buwl+1runPr27WiuBp4f
zD/HSYb4CxcJOUNkrp7M1XJu6JyHL7a5T17N9kmZ6CI0L4D3B200AyPDwRDBY2WnFGWwi0374ReT
nCY91b1UTZsxxYNql/Hs4Kz8br/z8XKcfcIXcA44dusYjz1jGTK4N61ZS7ySBqzSIxMI6ls5NSru
MKoru1wXf4RT8KZmzZG6cPy+3DOIgvaf+KjIkTwFIEvZZMjdHLq7GEL+5uu7S0mViRuhit9N9jCn
5c5uXlfob1Wv03EX0DnlxqhhVz/JV3OvnIEeaARv+iLVTIO2xGjOXLNq2Ck4IeaT2+RB9QKcAuiU
n97ErhLYE+lBCPUhfnKVeh4kBItii92l8WL2+xtvMpnNZtTFzAX/UfblN9lmH3fWErsRc8YKSS3P
uccl5jClLc/OAdhp7j3W8c4BpuwnKh6hvP7D62XsKD1i8/7XusOG2T7g7MjIkT9+UZ6WQ5+lb1Zd
5HqYi/CmkRe0mP10T3xKwamAfmgS90Z7NYAKMm2ZMjblHlV1HErEx0aOMhdZ+KB6Eda9YpuTyVeT
Zsh1yDX528RjQ56RG5hyF77539XmFxQ/KtUQqRI0ghWQakYYNvBcdYhUeLKQGgBYDsytFFMuaMJD
tWGC5U4kQS4e3vToOF48ONBIjFxGouv4W6DwrQhF2fC3UGWOKB0iKMT0L9O3TOaihijT+9s6xDLZ
39mhPbnYYzaJ4xkXWoyXABVb01uxQvw2mM7M8XAtWQSvm8tG3l2WOtHu+62SX8BI8APdIhCJacTh
vXPQhLBAkQzoaT4mh4GN7jaAeIhm7zFQQzW8I+Mh0tVN77ml7JocBUuzaKDyhBbW6usWMYgyanIJ
eBKj+3bbA9gJFXHxR10U/rjcRHJV7msDRJKoMmOv2eJeMMXiPKkgxkkgClKCLW3b4nwnj8izsomi
JshioA41+DYSH9BPqF4hqpIU+i3dJHjlceTT2QDVYdInf1lfo1JDCx3NJ4IG0AX8HPfGuO21kjUv
ASqlk2SLSLVoExNX/KHVjN+eBA498J/+1896VUTk0O8F30Frog0BPpUzSnGOTcpoBEr7ASrivBH9
+qvDff4HkLC2rC1PbxPBE5ybdSIjiY5OPpkeVh7SSKqZrYb5Gd0G5egzKkcasCDNKh4I1ssvdFXb
msP9GyNe6OZvs/x6/MGtW9190C/gMWyRO6Sbhg/yJPhtVMKiMqnHz+SW7mefha7ZnwU9R2k7rn8/
z+v59rOYb+cYvrkgRMdt0j4RYQfADBr6Oq5NnxzAabvbuY+v43nvMr5gOXlCXYv+p+E3ezT9MfzG
Sabi1dOC5t+Nys6rgnsW8Q2l8UbI28lIg7UD3k8lwmOA9YTXqnlX0IVlIWSELw3zuNG5h9+u1lGT
dxcLzOFr9h20RsW0DGFhxE+o+9PXFNU4/JW03qMNoNPAX7x+tETrfY/lzy5u+7u4PsjG+uBYRzdX
QNlh8+82LabvWnyAa0LNBDjjYzr/w60EyYXgvZLnVdqFmN81DIu7zgcFxS5U22nzr/VXTPPtERVW
n3rGQPXuYdsHvlQLqJIhIsgAApTm5Nt8e9gqfuMPRDD7c2ybV6fREV9IiV/fsxs4xWKVTWTACpRH
BGVFR1fCJZAspnixUnBgWCMdZq+RPXPldh4dRyjQAgn6+CpGZdpSm4hxPLwKyqk7wNEWeAwAWT1c
cZI5IhF0nekIYF/t0HyFN8D/3hNxJL/hNU3t3gUCwKSA2JtPRQH5FAgDkYiCP4aZ/6D3xfSK3BgY
g68FIh59g21r+4aoGANlBwxOjxfo7yWhksBzXrmoI3I094pAWbX4iYh4tZUOXeWv26TjzkRzDj5b
GQSo9fPzsBB6s+iFCzwE8DjoPnKClvfzd14ul92/aLz3qmtXDhjdMVjPDYC1ta7wn/9jRUPu9VBv
Z1Q1Rw+XqeUFVwLUJAyPfpOxBY2JcQdhHP5sAXDz7sAVqKYnmQnESRqlIZIVgSC+gic5Q/JY048G
waJTFoVzrFo5TG3+/xs0cB7n5ogLdMY8HxwiHe09YB/0gVN4FjR/HwPEd5279xnRvuERUXGSLYva
pBr+wf8OC3pZIBwCuHWgdHwN3/cb9sx4Wb8CtI1jzhu9I1yG0ix6BWQIIGGofYO+cOglRnfrUrm/
w2iD7J3h9w6U2cWWHK62CCRLFoZGH/lOg9eT/xCxrs72gf9Bi4IHzra8TMzjMQCxxAK+2rpyT+uU
lYkU1eFGQkVubyuTT6fSIqYOzcsh0GZ0f7tq58SROLFLsn8HvwHbXFQy5O01R8aafJOm9cE3QrJD
uZcj9OzV+al29quzfBdRsBK5q9zse0czns1qDsRW0gPSBNRPE4kKJHAsuUnIKQEYhrLoSYBSxroK
EBCSKVRmbM1+dsUoao7pKGnFt0N3hIdfhB8X2UgZkKGg0g8ypj2kzN1y2sM9Vx0+v73BzgwJcSQK
kThQInNtKp8mmQqwIsIQCYNPxKClexxLLH4F7okoGGHCl8gCmjUZzptIZm6WMWgeagwSDT9oNUgs
dyZCl0SQsNthtZf4IMzDr38ErC2m3nJ+RNn5Ep4r8n7l8b63JRCTWF1yR0kbJSln2bEvrAUWGEmk
iP/osLH0o15OpO8hTeXvB7J6DX85YZMP1Pvkn4hYoQhVfQ0JMnAbJ3guCK4LdkUZNQaCNlS7UlL4
JShAwdgk9gKnTCr0b8vpdt62xRY2Tht17Cp+4tt0gQp8uiRK0Nlpir4wgnuFqFYRwJIj+TA50cmx
HhwIZfNfTEtzxTMo4mPZ56JvRx1bjAUJ4fFk/PjFhurODFqlcyP9k0RQ5UTL6cgJEH8RugwFOdgv
SZEpiBDwnoinJKaiFCA43UpUSw7Py0ypVFT7tAA58W+TYbEzTzbcS1/uQ/yn5T+JRHYdf9cBy8ec
zDztbbc8PVoks2QCalUSbHqCZlDv1xPD2RxNAmW6bwTJVnJLwGtz6OAvkwQTOYeYm/fOVg/gJtcj
280ajJIZ37hhpgRxJPsFb5ZOZgmAz8VoRC0r4S+vwWI2i2kpEBASFPKZ/T5ZfE0qB8vl1azZmtPt
DknW082mHwyHAYWQ4dHm6SqI9zx2ekbZvIrL+SILNCucEdVCNsm6bxZ2sCacN74TdDa6KneyuTrj
GJFES6LMs7mS0Dm3PK+P9wafPvwD4z8VAWwWOUDVlGIE+72svtPZJiiogls5DWQf1LDkr+XEPNBX
3RA9e5RAsPI4eQpqRVevN+5Fazxip2OZlZueikY0bIOaC+SQd8bZgH3iY2E8saEqyEXB/w6HU2K9
4B4dPVlE2RfvV0m4UUkYUbgYJXMzKSxsWyMwaODGRSwDfAgg3LpbA6+uObIWip2OuCvIBSVh8a8w
pVo2gKTu3Vo2raW8SKLHMeX3EYVPH3NxOjE9KDU/d3Vp+ICBZi0e8dkUV61wwXHtHUxcH4AFLIrg
zeIrG1Az85i2wf/L1fu1cx9+IrMxVk4qawGoSQT8IaP6zNw4J7lStHoyR9QmMkfUid81ukTii7Sr
Iqp9IO4VAp8CIuZJmjcPKAJR+6H6AwpdkpmaJxe5bA0SKfp+5suTc13H0FJmN0mZaI+7YnooE4Js
KF07YDuczxqMBzNdIAUlmUly0AfIOpJgZ6D5qYZ9KG4ZiTSxU5ncGog/dR4kmwplxsyRjYkMIS6T
+JikiIDZOQ9y8P1HlxWFwYznjtwoL+JviDJQxMwYZdWNmlU4r+QWTx69cepS0aXzpdXaYV8nv/i7
xiyqTwDQVUcKCgIfIbVKGPI1v+bXeVpKlQWfaTxM/rWBAXXqPCFHVpZ1LJ5OrOyopdCOORFG6yh9
nQcH0U6hpimr+8lp0fHsvQYSAshDz77mEAZorHEaD+gQSP6mU5xlwmmXoRp4G6/f7/MbIDpH1mo5
ybIAg5/xqH2wch78LNrP0ARkTl0rml1nlgrUhbq49M/reyKjDk0vBuvcq7u3AC3J7Q32fIv7cnwL
NDxb/qunig8BNVRqp3gPdOReWDSIX5mikS7+MPAcCfe6/FsCsuSSEuoKFxGZPv9YXICkUQ40N6wS
0YaHc7O7HPK66iVvdqgfz80ZvXNr5odhQmUgJh/NgozkWcopR7g9aBbKxJhz4Ut5Sebi6uadMChg
bIDDSOGdAWVhhLb7MkqrKqXDYuU0beTeHuaKImoohVRR9ZDs97mSulexpSX0J5lxalirlBLtZjZi
3R5se6W53j59mQQGI4yGcc/Wx3UrFM9dmdM05rbRYLD1t9ve0WKxH1HXZAeSOJ7k1oR+pU3x82iu
UqZhRik2Wuy1HKAhs2zuLyXWknMH2hWkh9SURf6+zii0gChTMnlyQqGBVhM0eIQ0o1zz9aSeQ20e
iZjweAOLqeLnKYWc38b15WcegCyfrmN1VxWfLTpD1dK8Ur9DlIU0WF+Kv0PVUFxfaPZXt58fjAwG
XL+xAKq5ygofq+pZg+wLuxUE8B82jkRIg451EoztmsNTrT6j0YIVsMWSkOz6NXx+d/1dH0lhjyLN
LOmt1wB+bMg2hHlVBC11eZBl0waeWirwbDWkZrCVGegYFJWxAYoexO8o0gWIhOeUdlg2YjyrbkBw
nrwSAQzy92YHpDDxOx44kmCzEcn8hgjBMVuBATJDw5cDKc8TxDAIMYH6azP9fizek1VBfmdYSgGf
Er7f7h9G8jt0TWJZSWxgC1Y9BlFJqlIq+Gpt+/mPsfzEfhrFLu/uy05yZAQawOLivEGDUCBVEhmo
D+YWcaaQCELKY3LCa3zCkqV3uZR5XBYNlJu4Ms+bHJRJerbQ5qIuvidmIGoQfxQXfvekqoxbe6S/
9NkTUvXZo3vmg3iqFmCosi6NOQbq3tz2ABBUZ4z8gy8F5xg2Lr0wUiBJgqTkQVJY5YwM9oLlRhYd
1nDW8bMDJguiC61rSw/w/CC0pTJD+JKRaJZiqJJjacINE2LsMB1ZseiaV3X9D4rako+2eWFJZIzN
KHzEX/lFgQQoKZbqfbsNphZ8wUSTy5GiitRNxCKELZQJSKYhVM+cZk+qReJY9iPzQSJysr64ZHwc
eosV9eCS5EizDD84o8gN9XNSmYMvCWnpyVn8LQ1yrGvDaygT8aN7tj8kHkTKVd7GK6C+qM5ncU0U
IYCLw1kRF2jyIY4YtjpzhPEZiOegYMt83QU+wDtIclQndNJB/4LVY9yC8iV5lawZ80QUuSRNBh6H
Vb3MmswAXZkGN5tVg0ALTWBG5/JvKjkkdlf6ymB0Iq9ZnTMIB/y8mtSR+CPG8Nvsn3pS/JvjTYLK
IpMZqkQkCFJBNkCTSYJztylmO23n4KFPjCHPHrwSoooyGzERLSUUkkv/ZEbrdW8to+Mn/CW69D/j
M7zFht1A5nOmsXTSZm6V60IyueWSGE1cpGTUScRyZnBIvUGGiJxD2Z7m+sgQlhcwU0gDZzQaUbkl
riW4pgkl8fXR9LyHydSWMnuEI6bfPW8hw1M2vByRiuCyk5mqwKdOfOtkRP8qGzIUf9t5dEZMVQoZ
0raBvNOhQRqBsKUOAl+Y1wvvRf6Om5CAQPUMZnKUGnZzKMEJ0/XRnMwoULcIu+UKonFevbtcIWUk
O0LRROLtRbhIRoPettdbt6zeGIlSNgkVF4uaxZ8DdyDOlRbbRPZSUjjm3eodubw6YgMEBoVuMziC
UP5OrtZd1HSvqbSvUAdiD8TN++BKHAh5jOqOEehBHQH1a/QCQzO7R61k39GBFMkgkVCzigCrWEJn
7MuFIWt5EdziBlzpI1UyrMAgNGLRSV1TCkkR6ntBNZypq0mUijDG/9kJEUExWcGLkBkMwh85vyTg
iMERM8q7ilJ71peyzNPTDiCVRaoAmjrXDWIKGvMRh59OzQvwM/QMIYjw7wBTBRwX6EvK/0BcEEeA
ZfIZoxAaiZ+HeE2eeh+ql7AUZeEEcF2OUBbdPDflRl8+O88OaDf+NUisO0X3xcpT/c0V8XZ+gedZ
lScOBLGQiwn/n2KLKpWBPGqORQZbalt1LESkPkJHOf5WvwOpg+FjPfuiPCeNZnlKd+8hkJqAqArM
X2Moenbyhx1D/Oai8a/KK6eAWm+3LVfWJ2naf4qLcp3zB6cCdbAJSu0ntN8xMgUaS3WHcRido6un
drDyFVuDF/weuKWHfo1y3sFn6sJZA1LxFdIEkiY2apB3pDsUURK5f8gbQ4fIZMQF0yO37A1y22fu
5QpjeI4WoxBwE1pUTONhkiSL0Gew9hi8AwIcZuouP072oBqCAyscWYOBzNN7T67i3yZXtILKZEkc
BDXTRYhRLmKo2eGrQ0bEdP8xbx1yPRYBuRejD1q6uFsxCUSyRqDIhM+VACxghgOsyOGsgbSbSONX
Fo5fdiXrzNWVHEvetR7oa319iS7YryvxrrMTTfFgFwI03LHK7ULVVyORhiwjsHkdrksfapUQ4OF9
9Y20xf11cp3UZzc6jxTt68g3flMtMeJP/919cAnIpnmyEh7GRDRYGN32Tlaz9ue+fu/Odwh+hl/c
Dwbq5DBAEnSUD86jcvIENtuFeJp1M5iqwlo9cI9elXwlll+ZBJkomPZk5pJZ7GhJij4oPM4O5wm/
x20UTbE2/GOoMJ/Def7THBoEQA/gIVd2lU+wSCxelAmx/dyneF70T/1jeuqfhyL+3qIuypqE0dLL
zcfSV5Eg6ZVTFM3oZtGIOSQYL16AD5csjKp1SND9QIMEnma1UJL8EnIMh/1N6pHNWZvVRrABc0GI
i0uWRKlg5P7llrJ2SmSCnh0wrxLbKTGZE4s66f00rBYqk/iUMhfkScG6uA/+IS5cQqHMlhy8tPbB
lIy8FzrJjBEJdXI9Zs0Zg8vF8GWP2imW7UxuEmNcfbFTu7lN6rA3TtMeq9Jfbwk2KTQ+cVuUBpDM
YKg9M4YOjCKJV1TKNpehtFSLBWwAPXzSLzRCAQUgajRT4zvFqPiWXEABSDVEtcGToTnXcvd+RiFI
twhhpUwh99KZTEbVtUNDciYZ7SFV7XtAsa+qaWQUlhA94LMPNuBX3N0kamJS57edwz3U0ALVALkm
ZEl67kzc353mRCXIEimEsqrZC7hBoi+5IW7PENrKKJJLUa4iWbpYqlhWr74oCBDMYahjoAQuRf2r
L8utvLYqHlit5BfK/Xd1yXeRreHLdSbX12IhBTjZ9tSCpITTdKnM+wuqS5LXSAVnwDXO9+6egb/K
8ZVpQMb006+z/DyBRPM1JJ77RZaf6pRL0CsNs9/2e/7X/4IcjE6biXeqhBol5piy5kh89wxV2jWM
groJmhZgHkdBjsf2I9Uj5+ZxKNg1bnf/ye5LZCGHQnH31nrNyFrLzNvw8GnBLkjeUdQv5J7GN49j
LsRj91CsDPaBBOa/mETikh3BOij3jnzq3Dot5Z3lEPPMSB6TXX3DoJ9IYwUEJP4WXvPJCSI8Yebc
bun3SUR9Mfn+0jtc7z2Je/g8molzC9gwYFnEWj69bNI4mApkVPVkIzhXR7yKefVp1mDZoRTXPWzr
q2uix7ez+R4U6+P6tMjGyNQslCmrJ0zqaDfsIGP0gFUzwli0j0ZKHyg19EkK8EscyzOgo0SvKzEv
R5Q6uo30WTFVpjRV9MEJ/iUND9jQKBjjq0d3kFYpNPHwHZQJaSZci2QPOJNcpGNQLtmzUsHOsv0c
MveOKKSggvpLDTLo+buDSb9oUV+o0WWgRdrk3kV311VCeEvhvAvEI9w7GnxcHAIJm2C+uPfxYVz2
dNwQFP9NbHxf3Fjym9EViQmUMxRX651ZOXZu/Rm8zu6DGqd85bp9p1GPNkQWtJ82dFmseuiQPVnR
R7TEbiTJ+KBxHui0TyG4ak0T9xsoglpuXR/uU3BkxdM8Uzalg4iu5LZhQC85r+YfkMpOHbUXglcW
tLt/OgRZ0z2+PCRhhAZI7rMqv/GTa5xLBfQoKquX9R6QM11xRPm/pbkjbCToGuqpMitGjw5w9QRa
GWLF74atGXBnHOSCb/iE09Q7OvUBHcoeZKLwmDzj5se9bUvI4APSePC003v8DG79BpJX1Kc72QAk
tZZwUJr3GGE0EKcaUBiU0S8WNDwEdq5IJ4G1Mz8E9ju7nILMh5zZHPCTue9pGwRgCwW1m9OqNkID
Nig5WkCyWiZi1Iv70Lqmt+RMkHzpfkggr5GGQ1mj8+5etq3OiVzDv0TZhAY5Id7NexzQeDAPDNDO
2TvMatudEAAxuhLvsgsez1uVxiAKXJwVKI5wiyASFOYdFhaDFmJZafKeZxRQqZ9R7Og2iCyZFkZ3
Klmd+ea2yqAdEkyspE9bsg4llOgZSbvkMa6Pi7/zaNd5MTn1G7CYliUBALEAbOqCHERUFhCP0Qmg
N/M+ZmFMiCgGiOwZel/t6YNTRlZHGs5c3TvPGClIwGkgU6isgQUhN2GqxhLojgAeyGe81aVb9xoc
V4yocoOcR0x3mBkO+CCKmib0X+zHH7GKgBJUE+jOGE0C3aO87Ss7R2F1hT+Yh+0l3JM/elL3XunV
UGj5LJB5H2YLFuvn4gMSi6rEej+9/hHSjuCyHFHEtADazrlYgeXrltKf0zEiF5k22df17Qleu27v
mI1CWaWVCTjhs9tVTOAFv4W7KuNDIsd7XY8K4bDsaPnDTnyg7mEdGlGGeB/TlFdX7C85PEZ3q8fT
2RH57SGqHpk+FjvoukN9qhoIIZWltOIhyqKhSJUYYRn8D1ULFZizQ6iMBCZmZx90Nb4I1C6eY/ww
mh0kDtDA1MF8JZcFtPDH9LQoht/ha9Ct0RMgeh7RVO7rIOsoLRpi8HKbvYe8BdnDNdRGlLATpB63
1ZDgvCPsYcSvGX5fyKrVW14ny60zRxo7NtRhoWtxiTesrG27OsWf9JTQMwobCIhp1q3JKzrnP9gC
DJSHd868dt1q5A9H3ytcQ6pfEqmy/ECPTHfUletWa+7cOPb3rvJy2gQv1O+o0ypouTYiQ1TJX3/o
x13QYsB3Z31ZfwItfnsCCETJCmfsTTZtnazGw7l9zUduGdtjH8u/u4s1pELbj7DzI7RcnQIeXHKS
RPf0dIwxQkMIcz36Akk/zfRF9nY/SwbzHmH2KkjdIICBmDrBLi54J/oghBcPHDz0xS23lBDSxdwE
SN6A7LKA3clhAUHDQsiUlgvgHPYbjApkjhvEN6T7f0wb43IKyIzZ4gEADQXh+bTsnrqIxAyak3qg
Zuaedexp4WV2pAzd9lH0T9qz8+a5REb/uqwzD460fm1mDK8REXjefRVuiVlxXKPQvCpb5he3OVSZ
6y1BusPbUe/2Z+fp9J80TwmNkz1fNZi037hzubWW9cIZE8i0Zl+Pbuub7l6LXNu+390Pksq5r6FX
FF7yGLj3U8XDDnun8HhEr62vTd/bNr15ylbJc11y8U8vA3V5GwEAH80TROTgFDJnUFhjmloq5PJg
lf8KtLMmMBBvG5WqGT2sEa3cbHmguN5lqIERQUoXiuzOvw+f60Zhc37R3EPpDiGF62SPlLA+qo0P
s2/nNWJ+bKdkC4BvIo5Osdkh/5MyLxUbThv/4K40EjXB3jA5oLe/bbsvluDHBoLGhBri5NgB1FFH
d+i7Oo2baJvdVqe9f57uCN8JqTBm/DtxaZ1tRbXf6buruG1kX1IlbSAAhusslWxIgNgPLb7oq9es
FwDri6sCMyG+ZexoLAsin/NCc5PxJ/4eXXIvqb01/rBKIyPnQkbyB6tfv06Da/MdHVxsatT+a8bU
/el/eui5yGRw6jbc67DBHAR3NW7AGKX+RBKDVAJMdb5I776+ChGsRuSAXDR4XziRZWTs/SZh69kv
nx29mDR0gOteC/JZou0deIystSVM8ikcAHizb3rnsCRw24QQg0T0bfFI5ssrQGkaV/Rd1s+mjQBe
jdKHYPzNjAX/bXGpqgqKRNaNv3yYTRaa5DGr8bUh+P0V1HIBAMwjookc+z/oCQSNDayXrMMNQUzk
i2zsFZ70ri/2F+gvgSq1o7lFaMXk0GjaAH4MzUJ44v6xkHFov7CORFAFTch8TI2D2AZl2XnnvkU+
owb9/mAyhWpbih1Y7Kj0XeP7AnnVOnTAQ/g/ms5rS1VuicJP5Bgqkm7JBsypvWEYATMoQZ/+fOX+
z9jdvW1bERYr1Jo1a05jc18TIXDwN2odwJ+YHn9F6qYDQixBG1LyODA8qW26hDx44LUBfuxTcIWT
UUoDJXZWoUbp3klQ6zu95Twy+8u8ygLecDPuttmNzl3jOyruvsYw5DTQiPWvhn+7+ZnoKHgXnHjI
npUTPCG6+ly66uwDsxtnBxvpJPnMCpcgR31aRDYMkRJ3unmGlMoZLlL987FQ2CvILWmzerP8PpFG
ke6YngjZYMoQB471QbR9nFBAR3kRtVu2G4wuxPobQuyBD1RSHYfgBSwXHFFBfpmVqDyEcIGgBmxG
xY7xj0I6jEokdDbpWHvEQRmhKQU06DXTgUOa0rC/M2RmzkRGyEeA3qMgwU6cTS3yh7rrfA+3j1Xu
33v18IHdwdSKRxkDWoWIwpfHeXMN8SpdfWfmXxOpqRp9FJRRrK+Jdq4IjXSYaT6I82RTlQzyLjpV
mU2YQdKNqzDX96eFaETDsFhWIf3w9OvuFAvUmEnwAGJB3iusdsdqH4uFArMlcqpj+/gJFUhG1Bxt
iFDyw/Mu4gYvSXKlk/xAYdDLUnDW3iM8xiKHu5ijG+I3qO4vy85H3GqR0Qyf88cSIiV5G+rv1/HL
yrvPuQbL3G6eAN0a+5ys7JSAiGow9FIkkCFFyMKRO00uAmzKX3YAHp5Y5KL2w4J87wLZ8QGPmwOG
VqBNcHNA8ED5QCp4ppU7CRg4hIivbVJ+eUCFhgWZJfpB2gZuKjJGaKPQp+b5wQC0hx6BilcvGYEr
+nkPjYmweYyWKtDflIzo9U8doMmc+PfOwNBQtzyitVkuU4AcRFluYcKiDQUOpQeISl/0eEWBEqcS
nDBR/Kp+Sq5ohT5+i/FrdoZj/h5+2RJlq/vDjnCJomLRYDbsRzszNNYJBdBYB+tWvmCTroJ2PYFP
7A91PLtEQ3MFqQkHf5Cy4xhThTx3x0FVB1cPXEZbJKbPdk4OHxYsRWBsJpvuFSOPpv3GmIId7UlN
RJlSQ73ojQ6AzYAmLqWDK/N4xyLSgZv3AY+CHgiFfK+xSK7jQ4Q7GxYmgQ4ojdtDgBLfQNh6SC8E
edh2bmPqCeZR5hjEgiKiPShvx0IhkzilXOgGDfaKyadU5p9RS2OmUuz3x31wG9j8XYTDbIw0ltSr
01w3Jhmjqe0g+ImQ6Vw9waRe5GnZZ+leM5WziCtID7eobBR6YGd3Xzw81swO6pjIWDkXAzBac7PJ
LfiEKrfip++iQQnbU5j4fSFQWEwTALycPAmljL07gljYTkBVBEAibqYShmCeVYeCL+uFvlV8vDV3
0B3ff/hOULXRmGhrKNof1B5BYZnOu0gWafOcIkX8CqSwnr9W89ZWW5kQ+Qg/1ZE5A3CgnOLv0mR5
U/7UubY5d1GqQ+HIREC7AD5jG3BvDxKowCQ8majh8/E0KHrsIIj95ASgdi4wb2lVsnxz8fTAz9e5
q44sNlQyE/sfI5fpgkXmsYIB1uhnbsIRoDTcA2rscYiHQrjS/jR2LxRRgmPnB9MqWc105xqBH0TM
xxQe79Mp0YVisW26hkxEfB6HlSMPESZdkPWaICpKceB1xIRTWfr0BTaiW8pQGX5x4Lr+oa8H0TI3
u+TA9MJncKuYu6gucz4xNmG60hjd/xin17YE3UnbqW5OG3EWMr8kQB8Cm1zq6ZVdIdsetntt+0Ew
AhJuciT3MzFSiiEoxAcyOJTNvnELirz/LecMuYK84oHZ3tigzMPUd2A4EVHz0wCdAfjZMavykAX6
QRA20VbP2I5nrx0FvLhPVRNU2hpjCSAY/wtj8R5Uy8+ysVfXZ6MbP4fPKCQAbeCWA5h37l06HuY5
CKm36XnlFlHtu3JotuZPdDmx3LiNomZPf0zKst8miaIFzdJJ3s6DKpuzy/LeRkZGtZNy0sz7rGq3
lpv1GYot1q/HSq+sbxli3sJkwUY7LsfquC7DBl5XQFmZ2zj77yowsCG6+Ih5JT0DVOIRlJWbmWLf
16pcHreengkbECKHQVDqILfziqwbGrtQgxoSoXChdPxqhrwdKz7r0APdLvR0UA7GtMY2/x5arwrM
aBo3+hFmp0AxKg5Uoi3M2oqtZveKwREFqLWlLhKePL7G6iLzmMIyL079V8GYJk5CsAdb+GZfvOHD
CO8q7zZ7+4gkkKTKMHy2W1QjrljnImDFjGqqzFWVIYjSo8+WP/MwfoIJDW2fnqgjxpdH0wyjZeKe
dKltkOE2g6xf7dpBLZQ+cNhQC3F++4BQGxNlhrrytNEvIUuz6GpTwmLNbcHcjZAiSA4gAoRORZBM
zhtmzQdwF5v35WOCjMGkjQjc9jonuEMI73ICQGikPktjxTbKY1RszTn5X/agFCjt1QXSAY0IJwVm
aPrWZ0UURQtlFIkQApr92+q6WbY3ptOe4qhjtwkZYAz0WaIY/OWe1Z2RgQwzDFlaELriymxRkweR
Iu/fQqSR2Rc+EZNm4oCQQHUvgAdEWhxuQV4QfMNZhUB0G2OkKbJ25Z9xQmWTm4xwyVxHPY1psqAv
bOKppjp3gtEtpbbj16napFuG5aoaayzdt6mCzwiEqnefOS5CAWxCHaWCFgTSaLDovlaOQAPEhAlB
M9W+raaLSk7BTpYA9QpbtL2vJ7gm3ihz2dQfm7kf5RFk5WHLtCKnBZXkbhsAFJhOUF8zw2utJVXr
GaHm6kGszQ7riY8iGmduY1pszX5y0kYK4RQbZcpKb9QHcXgNEljHwfmTOTh7OzkYI7MRYSL6Th/7
iVfWBgGbU82viGtXVo3UTsj81ek4V0qb6cy5j67S9enoZLCBZklX0um/TkFlLIVcFChzKWhOgTNT
tcCIAcUunLzyUuahp8eD6xsUxgPDeJMtR2XVon0sjWK4P3J/MNljYxylPb4e7dEF9wV28Y+NUszq
2yDV5up986qmJVwgSk+DTuzFTx9F9SfjFcDDqTSv+lptIRPHtBTTMWsuvr4du0ZHObaahlM9+8ZS
9QpfF3stxCWbKyQgx9z/yEqhLPeiSxcUEjo25BtOKUCgHeE+6zZF2bruwn3vRz16281rIKfBlO3x
qmdjcaYoucZjAeEZmzAKQiHux9PrAZ3KQ3PJk/R3nlcTx7j2rq3xdZwkvvY8YZqSZkOCrUyzFCgY
U8CsOAaCQa9PaPYZSph9IJvWBdRtQpYxcfHY/q4jKDjJ/HLtoWMWtwJeincK78aVgjKvFCAFPbvb
tZe1wsary3MNIvNlE037d4+4D3iFGJKV5vuZMU4/cLA+yN8xSG/onryCTr4HLyMMVJvjdEoimNDx
Vm11xeYqSy5NwTbz3QglUGRpwBwp0RGPJLpGfRUdyUe/Uy3AzAkus2V99fTRS/VY1R7MgufniHCU
1ROhOfXqyVPGZfV6oYrHPKFA7V9fvhjFTaIJaDOwzhkxYPpyiqZDj83Gi/0BbHDI/3CJQLuwgWqO
+anCOPl9RVD4Pu6ZluJPiavd5DG7EfRv+Slf8nRMmGvYmdZHmB352/QeW8QRbEqYFHjAn9ma5blD
AM0XD9iU6MSIv588Nj62jl3bBz9ReX3S6PFGHqMgx05dYxB/5DWdXHw5tN/PN56MuXy920t+YmOC
BQuvwcFt/XbYpDxof3ZWROrwnK9yqJhUPpRpNEDwuSIk+GHgauwqABTVeXVvL+t0AcQJXqcXaqDP
qsTmi7iIYBXaVQdp2AeepS6rMP4cOXFX0h7oMd2Q6czmiz3dvwfvtUqCaoP2+wdlRovdEj95zIbu
TOBLKRXoNDsU9oTMvXnAz8gY/nsNytQ4f7DT4rMjSmXkH2U0oTbBvmqEbu+yOYn5Vma3U4nY0j7f
A/XyFR2/BxaTrN8YZD8varOLnwR0WmpcbMl/iS39wxPi/rmvkHEWPvWrK4k+yXuBbPMcSpik54Ts
0YDUVEIXv6OSi+iELf8qu79cr9c4/qD2GtYOj9eF3f+XV5Jc1GgELSYk9HHXTUnxrmGHLCUltRZ2
jXB48Bfi/8gXqrMkUiW5KrQg9naOMCOFBSRctdLyjsLSQa8atk7mCyUQzs4O9tqcoASq2vHHyTnu
9+NaSIXCbpLaPPb+fD/4iVCXJ8RD+S2zeSPkDWxIOUrH3QmF5/Er1rbG470/FUIP+WiSLZTrfGAS
E85AferY+p5ZH8sWSXcVS6ANPgck4zJU2Yh2fMh68HLgEfbAT4Sgo4/0kTaJQu7mC0+wEVZOHut6
B7pf9o/gNzColgKlqnqN4N+3OqO3taD06TMCCr7ANP7d93z9Ui3233x9sWKVjL0+EhbitdtaI0ZM
ZeE/QsvbMwP2/gmKr1JsKFWIAADyCiSlekkKZ4t/BA9wJ1iRuPfAW4n1oJDqM41XWB3/6GgoCv/+
XSksIiiGOfKjRUta++XqP2EBYZ9JcREABsVnUqyFDxyCAxqZd0m4N6w0gAM+zLC/+LhSxSRZewgz
cwV2zb/KpTM3WFTH2738V89GCM5GW5Lo7wFsGK33Jd03YAa8juUw2RA3Fvc2/RATExWv4ev2/n0L
QaB2hLT55ptiKxwT3jyOfGice/n5z/0x8s29VGn++4a7w/PCjhO2uNQGCem/DU2cpXB7oW5IjvHv
E86g6YKoJ+P7XFTfAQm+bdjmQkxous+5cIkLnO0BIsmrEO3lc05QyDxobvI6frw0eT1EcDKa5DSX
qG8F6a/G5zk3TszUTZfp73Q/VLVzJ/8Zna6H8yE5kIngu7FGenzZ5LI/kITMtWwMMLaYfhFhbXXz
ufzDLkf+i3r3V6gJ+JF35TyhKAgzX6h3CpQfdpZ/Kr9LKZvcGbk30iQ/AjQNCvWSUf5zzRT3zAj3
zDgoKEaTP6XB9SB69xVMalbxIrU5W6ljM07XcYX5M2v0GHsnSq5SYsZxPq6ok3xzTkaPRRmhfI/S
t9/izwaSQwEabc3EreBCsYZLA7AOdo3sdyXSfCzrFMbJ+cjd/vCH7ocGv00lShUvWFJvw2rJgK2W
+pp4AIqHpGFo8ax2WMfx7bhNn5xYtXxtX9vGvn3Ktk0WaDSD4AqSKQSYoiKPtRsknl0wMc6lqzR6
xdIQgzThkAij5LbV97ftY2vuSdSQwebN/GTfmny9/EffKr7gz2yo5CdInMHy8vtSWIgu3cbV4yvy
0TqlZJRtnEWvF9YtHwwn0vCFq0mFKuxzSv4ssLTmiQLjHnEFn98m3B/xcm1v7jlndH1ZyMYdBEDY
vhK+M/e48ApcHQbNhxk1RuSYX8lq3/nB6j0Hk61RweypoqLOxA2VJfY/d1//eFziR3iZBkpCVjQR
zEqYajxdIrTF55NBOuchoURpEkb3yO4A//pa60fMfCZbeJqcl3xgqe3ZMG8xquhtkG76HeeuDJK3
21+PzFE85aMh9fDL74du9Qlc+vDmwM88dhP8lzXpj1xSn1cakPcAbRxj8jkRcdWxX1GbDhj3FfCN
UhIOalr9cFQ6ztrTAVUpjD13iVv038dsiE3+++sIvsF98M4RYB5wdN6pRKFB9QGUvJSJaMQDrkjr
NaDy0wQKdbTvKTFVhKHFFZ6Ci2YucR8VC0LXU5HQYDPEOm2NdNMiD0cT9s3HH/6XFdTiDzP9svXx
0seROEZHp07Kd3keCJGpvTE2kfWKRtmSWY8z5BAKsHju0Yio/rG/Hlzu/veNBPHGu2FGMeCDW+DA
idtk0ZDDEEW+qCKf9zkbBKZMytDIYRn+pVpIG1fofTnXLysUk+x3zbuuifiWARDz0RwHCWlm4Azm
HULRiDKhWNzs8SeCtxLLVLwfPHVP09B9zt078ZqPY8AvHntdZ21KMgkA3o4EbDxmpgZAAcvf8hE8
x9n8Qmb4KPxObADIcuOm5M6mgkOF9Vi65YZworzpCzmKk+RtXNbtEkCNodaQm6IHz8I3ePeXV7Kh
HIGQA7dyIapkX4gwMBSSvxKZ3rbKmrGARVHFizH3gBJ/7uZrEgy/q+O6K1sWak5uRp3Vy6XqnQ/+
PU/5LM/roy8c2zcF+Fx2s1dwiYSY8hdCRbIT7MGXNb+XQBAWISuZBcbc6Uy2g277C455jKoxoH5B
+7PBfsK5XALS0wSApKT11rRkdSIwFRuBch2jRsi6j/vD8kMhAqg2iW1fH8k1SExBEMuCahPO8sVQ
uDd66XvAx0ncPJLOQoTN/niojzhwMidVIG/Fcszkx9vpF25fYgXkgEiSsGCbb19YQcg7d6Ad1Rw1
CqEIuX3ilCf3Uz6pgi7KVXAT1JxqdPkUOZtfS8kDVhZ6gxweQIrf6x8FT58pI7DEzqSAwf7jHX2s
1p77Q8vU61sbBhLX0xUOe+kRjRsTToRvrKrkEORSZvLBnEftFYTJ+M4RDHGifAi/Us/MTLknueTQ
1ej5BNStvbF53Fyam+Ndrx67i5O0HTQXOTJdSGSQaGzc6vZk9Cgm4eLQ3WKl/w177gy7CfYWEGFw
pdARPmbG7EvKquUQKMHyQcJA3svNhMLDFUm7iqzDhS5BzfOv7QCGZMzXFNSbMefASdPDQekiMJOb
tAmoOKRim37DzdqiTRqWa+ryARn2ICacI3kLIFDq9dctPWBo4q3+qxIpcJfoADnO2MvTOfQRo6S1
hlDQhgOp+ZR4C6P4Ew2ZvB/bT6+1fywNPxkrXjL+ArZBdKdbFFr/SUhoYgu+pIveGQbC2zoX/m2J
eR2k5mzOjpK+z187Pk+w1+Eh+8zTmoameXmixK1F2AeJTCL/tmPyVL1OVY8rAwHh8nDJRBx0xvDg
FVDeZKSyfYK/w2aHr3jL52aTdPtmtqaHc1PkRbyMC9u36T3L0uFT6KozwmaaFQh7Vrhnag906bVw
nxh2EiZLv5dDcFtC5nn2dixEo3pNR+rRwLQ+txBUi77F3+hGTJeC7/46PyQwx6R3yIt/g4WhxgDc
JgS9//ril1sgx4xdZi/GXpMKxnh7pTzQ6HjSkd8etz3leoin0yVvjFw5AlC8w/Dh71TVYnUp997i
LneQaKjXxamy2+iCu5wFW8HOhM0j/WMt7cKcw64DAPs3vGqPscjg+1D5QYPTUIgGkzh1CNrp5KD7
0J9kqqMvM0EpNFLpURhALbh4O5q8Bo9ZBD2F9kVL0Lf1X4+uzoFsTcMcsoEeNGYcGTkMYanRQrV8
JFMeqxR7kJo2yAsu43Fi/zpDSxM1zxeJjFomsu+eG8wES65+zcBgfmXvtpX36yOErMlE0q/Bxlw+
nXQCv1w+ll4z2cnAoS0MIbD8tupM2JNWFuR7sQQYoUZBamrAWmLOWiNAU2UPlRjqPpgafgIM1PuA
s+ejNbw1ErScHWp5QBN68ZItWEYLkHDmUP/mgwgSIhfDC1RyHGtQlLU+Ym8FDf3QgpBXiA6GXJJJ
ThLRC6g6v52eu6S9hXVCSCHvFtYmPRazpv2v2/5bDviDoBssqg0LH+vE5hifD7MD2ijM8zJk6Mo/
ewbWsqrHTnGWDMBa2X21J/W+Et5m5MobB0x9vAPVRq6SHAyHIU9WrrlE1k6Tnt8aqZnzXtNZWS9m
fDTHB7SBkklDEpPQ/nSLNrOfgvjW1TE2OBFLrQjcCcagrIklMx0VY3RlMrXrco8zCEuWziRZOnR2
ZteCNRh9iQ3iHZ+J+fKrHufy9hjG/E/VmgzXQky9a9qd4Uzr0B6gOcz3TB1XByTCOPfee16eoVVJ
d8a2tOPT3ytj+CaRSvZ4Eus8/wK3mXD1j9a8qfaXcrCMXaURNkFQCUDRE0m/XS6p3GthG2pe/dfq
FnI+fOaAOWuddDthDDm1R0txx8s9zeU2sP1Bf6YPbQMzk7N1ndxmWAv7pHJsUtIKDU2HwgMEWEPB
yqwx+661MOzP2GBDgOigH7dSDqrTmCt/ShdeafoBX2flRcptLnIRelCJd/JjydzxFvqFev/DFBOM
RnbP2Y/pyCOyBh3fYC66srZiKIyzAowaZFBQBRI+nS+rb2PGmJ9IQKCM0mXVu52ak9sJK2mImROl
4AeN3Nnc3/7thBtVijwKs4r3m1LkmPJuLqwnBWIKPFaZ2sCIECd+6RIQGRONC5fVX7G0CaSISZPZ
k3bDvF3OsKYa5t98KXMm9APO5T6gi0SESFEowjLtCX712PCo6MIkXdJ8pwgNljc3UN4ql1H1aqoJ
CpcBuG6N8HUY1eN09/6r/0iaADJA38EXaiiV5Yatjy8rWAFgj/KnRl8f4xID9whenButNFSRRqVf
KK7Rv+KJ+vQ/TQi9KSpOJJ8Lq4CK8+QKaQK5A8S/tyR8DGtnRPnAtO5mvcKnHNrpIFm6eGIriLqt
lc+yDYLWOYA5codfv3mkXiZDF7oakjOMQStuQzFxwxGNw0Q9IDqn1Y83X9ILFBZT94xuR+qCLUm5
OEjRc4wrC7uQj+wfiItRmt+aI7wq5kSIbPZm1YmQjw04yw8YEk3D7AzwgkSj/IKDIfM7JAUJ3oml
JAqSv1xhhUun+C1ttDULHsIxqBhjuTZC/Ii7C1uau0nmlmcgSXcpY+XdPWYF7ozMkY1A+ke9fzO2
5N7I25FxGXHbuTNoTNFFFeo95DllJMXNBt2C5XIg91ObNAIRAvr0ql66bASXZTIgxTpqBCQ26TAg
Pms50tujGvH3CT/LFjR6OKg2YTLtysGlL0nfanIC8fI60ELO8od5fVmZGKyfCSBUIl67CAtBouh4
D0J90n9d4Gv6DD0Fid8Ah9whdaVII9JrSI90mxruXvid8RB+9PiBLVTiX05g5MynYFrQoYc6ErNb
/duvOv0ixfPZzjbKqj57MEg7FO+Ru0BNavaq3fN+00kDtX+dPcIHzrMIJD8CWI67eMKtayLNopPM
ByVsofA3OnsFsis3rKnt5hE531Cl3yAgTAqNVyrgr6A8BRLxFXoEQx05QNMtFDZQlugFXIhGemjp
LdADhJdoSXHw96RjG8leCNojEgK1Lfpu2QAc0GqEP6YfdinFvjnSNyjOOqS1jiS+OpQh4Nu4Nd03
7IiL36GSHx1ch4h9Gg201Cnu1Ijv2Z+EqJC2t3OczBbk4TBwATcgJPWvBCBqiLsKhsoo2x/LID4m
2IvgcgBv9oK0/Fg0Nfc1jRH35oijqEEGWZ7SeoCd+XuOcnJzcfbmZOHvSPObi9YGEUKrmVqLtvea
Pw43MFTLdyFiv5fsRAFiSI3u1UnB8Cu6GdjGWHchB5yLIX4ynkENe4P/cQVAZsGcxgbmT68jZ5ga
bgk8t4Nkg2nsxT2baFtgxzkqFrAsqvBL1fKE2wPD+JUB+4qMBxA4POTM7uIKO9ndNjmc7NlNE/8o
hv8d4lrD6XSQua9nrTlVZ4O47X8HelDzvit+JkG1QbhKFFjZKtgPBKBAz0p229SwWq/pe2Yc1eDl
MzMc00nWseblCs9CiKKzVv+7ShqYbMWxnbqI2tfd1xAwrJq25iUqlvB28Gv6S7HKQSAqKIYi14PW
Oh8Zpr2YPLWFgwjmL6HI95CeJZsHKDlgkrlSYDBDosLddNCKlfmITCb38tsfoTc4yWf07iuyBzgd
Wum0YoShCyVb23tXmSnY9QpAwIQJbB1w58ynSzKS9v6TthKNiISbz9S5NpaX2NogpWQ3GSy9Fmq2
NHDiWVNalrT+7rtTmqDyH84RJafi4bZKmK12kwkx9qS1ageY9/wSwtPt6jwVC051NtUluWzjeOxI
WTKoiqKxKDW8xqDPFIgQ2ra9ZLY2+0iynWeITYAid3RnTebrmU6BWm2pyn8i3DsFMC3IettZOD+W
6MIeO1QBPxOPEt1oDHGd3LJRk/qB4eU8//AGzxDmEvdghggboNStsSUoqWss5wR96O+iZDukKFGF
cGsnf+CiJxME9z5GCwZ0D8D0fPggIN5y3jcPvW9IcH9A2Uup/foOQKcB2fJX2FxyUJqB5PV1LOLe
YK8UkQG1HOTVkl1kxiCDhMQEywzQZoa1HGnnAWYqiYvd4ICh5+4EvhzeUcPpoEwCvR/7bHKFcNX+
UShBJv8dxbSgtNQO2MhaUSmyBnPmWyFlYSB5YodYL23bJ+0kZc4vg9fh+4wTlKWd1HV27cEsmWdL
Ql+PzBoW2TfCI/rNv5aWM78gKP9ysFSdcurA1ID7tPy/z84xZD3pe3VPhpIaCXZN/1a07/rXz5iK
BR15O5pPnIAqCigZ5SfkU+SFsnHENJKCJB3lwc4EqlHrELmEsiTnd9e2p5ISKrvR8NUrAimHK5E+
l80OETQxLyxgv08iiaIXj/m3Hoi4SAXUZl0WCKKIqUjK8EJM+m2dV8BoyDc9Ji3vscW8FQGQB4MP
5iJoKXXq90MXM5fFZdGePxYtip37EhEwZLkfwNX3cYxnVFB8rSl41VSrndTso692fLF/gD8tuarL
QuRzirC5CAGlofTPEqLm9rASrYZ0CFYnKYZsSN6rT60EbmRWcURupTGM5p2/Pbwoxr1p50EDz2v7
iRtI17QVKmkCn7lkJUyvbuxfwlREy9QA6/Gw9mb4CMFFJBIAREwDZBOY+ug/CNNhbPUE//8OWoM7
TCvp5gk0O2B2xJQCLqpJbAmQJaVI166yJxLxo0k9gDv1JVE9RD+F9QlyO64ymF82MeT6DnKgYJQF
xminLE1M4ul8cFLukmBnvrj+cVhMD0lppgwP9Fe8mtkzZ8psLpmXaXU6n2lBs8y7ygBkIj/cb4MK
EmYO6Rhgv+3KmZpC4KK3AXPT74YA4Ro5iJanl9R9fCGPoNUYIpeNsupPuW1HSBYStU8eC5E3wDTF
GzFpXVwdl+aR9GaW1YQV0WfUKB5AK51YO0ER2JI9wGuBom0IDdbtOQRDVrM5KDD4O0WNcgIGG1jk
oYHKWQCMbkamAIiNqxxehmzK1hqVpfQ/hzSK8EpB3qfkA50LdQPs/frxDFbknvg5fAXmYE1gzQaD
LZiU+uDo0lVnpKJJexL0EfwAA7LlHhnD6IgC38cinfYeVYuv9Zx9WdTQHwOM2r2LIbIe4bT92Kbu
o0Pf0110kPOd76Lra7VHlLiwqHer2jfG5YoO7JSz5OJVm3z8EIqFZjjveXurULaCnBU14DW4PzMG
jKAmExDEA5+BDowkspVObDgFMkudU7Ek2uXqHUaB5EHQRrGqbURjnce7DgUmgw4lMOyQgMkFnF4S
Cd+cGLfY8R1rYxIOTDwdIcRaUa8YEoSRL6ORsWNADFmhMcH9EcQEF76+At7cYkqR5OMV88nLluXi
PG/ayVzdi0tIEwBr/tpFbnJxTxdrMTs5RWBMg54w7tyMYW+jXwl9u792gheYBMI7H2spCgFCykT3
s0UvIYqjXoEJDSVOxrv3XTHipuibVVPUgSYoU46b0+YUmQQA24KMOvIJww5/hRCHzhEWddwSzNBY
gM1VsVBXj0mkOtkE34nCz444VopEmig8MZyHWhePPqR7lAYeWuSzCR9saNAknCgk6xcsBaM7Ak8E
IRA+N2dU89r9VxhPbhfhLMWbG77fR+PsGmhGqcCYqxsOS6lvug3Ei58o/ua2eszQeht9LMRs/V41
MAANHHPS3ueY+VrJ9gvKYCU66j/08hDu3VrxkyWiyoRNaOnBw8PwAoEd6B/ErBdmHxG7fwYGalXR
HEuu9r6tQLJCpXgbral3ZKaJRYmthUtJ1UKqLiYwQUwaRbq+5qhTzhMFaWNeUss31rr7NsxC1PH6
+rTDBH18r+J2vwEHyW60XGvqwfMiZxcS6b2Y6mZwvoiuUrZp4Ik9g4/xOnjqXv/qt038XRwloP32
lZ1EQhfAe0YDn3jxicVuoYouFnSAlYgxZiQ3+gT8+eg+qwmejLjHZ8msz2BpBWdHp/JdxGj63FGO
w9m90dxC4xKHn9KFPPbkI7iVOn1qekUIANLuW6gJTTnji4PpB2ICbueovJxbwGFE24YNAh2MNZml
lQoTPG4Ml+25aa0/rtZDoMx7E1IzkwlHFvUASGBM4ChQQKjoUnMEKxZ+HHox0xfKMIl/IE4idVej
ZVh0kCWLkwA/JopbiOTynfFHQQ2bt9iud+nF1Sp8MAinXGYmV1ECkUAxcby037v9xUc3cUidwRjp
r4BLzuhnjaH2h1JKeN7leDjBLRa7rD8gj0AZvlcd57uC+zOCy6s9PO28vEyYNTcYTVHhhV6jU89I
8KOcHbAafOfFJOsRYisBVkthY5X1qCisKcMjd/jsVqZLLSL78WSfUoDIMsLyV1qp7lGHx0x/CYi6
yKUTkbHROIOkuWXuNr+LN55sOfn2BiZjfdaQtJKVhFDv2h4SW+tP6Nexar0UX4f5xXb4EGGeZZLN
J9OfksyzWb/bS5YsyGX3Q8fgl2pYDcuRuStnUTKpDKcJK4XkNhVGpO2HZfdzd/JxJluB6MWaRibA
ESoCBpcOBcfdDqEeZ1vOC4BL6OjMMCUUua6xPK+fVDg7+R+8u0uQScr8F2yyVjNIAibC5hdDLKt1
IzfhmsR8FP5AH0tFD+HZJZJw2gQa9BJycuTxRZIHsq39Wb67aYDpb3Adk/X/YIoHqb3b6TE3ATXP
dyZ0AY7IuRDsXg+bO8OdaJpLjiA2Y1hMkQKR52VaDt4DXg2HgIlxDWfg/xf0mFYuZRNzOYva2dWO
CPq8rOaSxbmzhL3NnpjFWmkTiF6mEpynU4mKObLIRJVdSHYSXlGII3EslMA54fq4RC5o93GJFDAV
pxssuUYCSwqQ+GQeibXyMg5Yl84HijrkfEq02KisKCkeZeom9z2uhD+oICaEvCyJDoopAlmfoGeO
865QNaCDtCWvDwlQ4meFRMYb1TqfGFgmEFvGnZzlh0vknAbnDus5dJZtG+83Gh08HU6B8JNEg0IO
IRG6NEXCfoDImaUCucF1Q5YvJIBpC6KbXzNJ+8kSmk7Zi4075PKl/WRJLQf3ubQpXEGRjnvmkDTk
QWNPe3CoapkBYeEDyIc9u4T15zGFm7TXYxhPoTXxNKkOaDFsCLaXIefctjdCSIFBULxgO9sZjEGX
jay+VrzwiyAORA03ObAiy73hEjBVRcl42wKll3aFuJhQxConJad5IyZGvWUITeL3+xvix32ewqxh
PLJsc3a0jshznSG+gHVvieiG9znsiR+RgWuUD3ygtKF4xMBfxAWIJZHNp+ryTuObe9Z/8SxhY4FE
BwBYA3R28Aa5ZvtjoBJl+A1oYVAZiKluwxqVDen4eN1A+hB2hHCxiMpPchQaxmqfEEpGgUPaUf5H
2hLbXVOYDtwPEiY2TIuPWw6ugCl22gphM7CIsH95/Vr537mIdCXX+GNTsLAxxNoEQ3LzFQ8+ANcl
GkLEf1QH8cfGntoewhREywMkKO8+kQkMyrgZ0FOukBF/AdBTLKvADu60LJ58XJrIBclBX1L6TB5C
2hLup9fBQBMR17ckBnIuhNwLRBU5CeREpvKeL5cuJ8TgRvhAdz7NEMrqFd1NyUUSM2oLEhuSqCzX
TJXIiOiVVf69K5uyDaqAbljmYlSXIZHk6IOz/ZmS3WH6mI6YdaagLyLDXwEFtAGIu3tBgIwKjceH
rTBGiPw5TWokXrBTh4TCOiH6hFQGxDO2tnwetHASGmOBLikWQYChA19xzW5PmCAtSEeqrFKEqnfC
b8wQmWdJX70RO7DB+5TDB2c4yQgZIZtJKo9kanEo2nsNR9miMc38mnPA22+i7N7gBnaMUFncRyW5
drMQZ05yoz3W4mZYDR9D2WuyH6K43cVrC3w2JN6DiUQ1Sg8MZZRIIgFn9CbRJfrW7nfcoqVIa3y9
DAVoFiJ9d9mUYshoXY5ZG0QqweXSHGrMdLY59VENflp7mMcVoODDx1ixYhfrNYlLPie2p8xD82QM
YvPfhuYFeU31LrgFyhBg42vfdg47r693c9kLyqXAoEVJiiWD/p8tn8SWOOEG5xHToPfoyUy6Bu5d
GksmBwJKItAWAjdLcq9jKhSB7Ns9ABa41SCrFH2gpBFvTPaRcEJBD0iGAe8a4edkWpAhkds3h5fj
/BMSfKxhCADzrvS5fihA5AmTsyBbxU6fyNqnxwDZW5tHBtj0xjfyOr8OWqN01Rqb80d/HagzBsK6
noOysAXDojy2Y9WJwHdrCdwuuB0RUqHvxRY1eFGPDx6H15E8e51x36BxtkFu/tjNeWBnAmmB3dUr
WWNNz0THsEmAcp+pQSiKcWi7umB+0jkjhDD5PKwi0H5bpYtxwz7CrncVAgkXHZ/O2HTVYbOyCrS7
AGLHxISRs89XsOTD66qF8hSeQI3hZbNrb2GJjkwO10GrVfcRo3CpBZyIaitlE87FV4cIA/37D3Ug
CacwnCZqG+i4Tquo+CJ0hvNTueLMrrKzICQFHrzAw6Dvp5VLIYWnmGAdZIEo4uSWSP+oD4IWYnOh
/RFwWcCeTfu5K8ijrnCdqQvx4H2uNKQ8QQm6MfEypS54d9Cw82SKLYBzHuKjW4hNifGn9pv2fBf3
r+NyLptSNtNOZ5v2bmEuNeNoS/iP8Dpj+GyO+5KO6rHZ75k5TmHE80+ENzfNcTRnB8D5B+rAWIqE
3+jlv9l6oiaGLWpM4f/Qb7g0wttqUSIKsNd/DPw/oN5WbgE4T+/ev5v7OOLwpwDQY4hOWTLLqns7
5JRmEaCQPxzWK3DQNICcSPBbY53zawPKZoPW5B48Bh/PRz0XeEu+Ll2fUBHwXWC2K+xdsD43nb/Z
UhiDHLRvJXfF4EajLcmAraWUmtB9WAY5TFjy+W6b5XPYBdkPGuzI0rACBgFPpL4jUqyGzWDvdOk7
exCZcc2sxdZAp0QbV9f2ohpSq85+0wPr8yiR2rd99rivia+sSFvaCAyfXj6wI7K9lwVC7hLtx3BW
IF1EkzYxzpfuffNNxJoNJ15of9TPHiLnzxg/A2xJ5pfuse4n6OHsUO5kYMxFL5PPLlv2peCiwFfE
BiWZ8afXRPeqbRP4hv0wBoZDBGLCS4fN2tdv4TEkpmriH5529Y1e8mtprzSuxvlOj/o0IoNw72Ny
RCEmlQNoIcq9fvnfgH1S/0rG644op75qBdSoVovk5bNRZnszufSy/5F0XkuKgkEUfiKrUCR4S0bE
gNkbS0cFFYwY4On3a7dmdnaCgfCH7tOnzxk1g1JxPtOX/5kqUzIBR6EY8vSNSNm3pik6S1XIPJZq
2fXuZX8A7dmCPwEhj9odtzV9UMoEfhzSUXJU7Fy10lYo8CsBNExvCm6AehBTogppJPi/hJ/kQdSt
a3YNynlPm4y4cQlZv477bID0QyBmS8eXU0dKTOcDg1sNJmpwjQ3qimtu8hcVc4QzPsQCLHwolKSr
rSApYsqHiKM8vYPrmI7pyB83/xFgBUzS47eWH802J61da3lH3MF5zCWN0vrNhLpFOj37KqPGYR6+
nL/s8LbTEGXdMZWasMaFsLVk+QkvYlZPOkJjlnQCXaJq+WGNFknEl1NgWypGVn/5LOsfsda5/n0w
+WYRoLBPiy1LKLrnVyfnc9tkJlSDS1RjqnvExxzXoSdhKb3ESeNKw11SDe8a/ekuXXB9HK31IbuT
nFcBeYV0/v9C2UnS/W3LDEYPlgo2kk7OXubKe35B+R3TMuYGa9jP80h3Cgr9odrvWWmso0H8O9Ia
apa9xBWAFhTOQlzZYNAOjGmdXCJlSf8Ta0dKlrllkoHuSD7r4JzMDqBRkGUbuCGFYZ2x8AH0AyjN
BxevDuQf+s2MvNuYdDp6IX34REo0R8/lGVdTESyEU0102qb2IXGRhIsSu+deMkzdF6FLa5dOKDBh
TmQ3R2m8J5pDM6DPpPmWQGYqQMCxK29CUYW8tLNNDVu8fzFcuHhUh/O/++rlw3SI027uYB/g5NQf
pC4iLk4sVCMmcXChDCZHLcrXQMYX8XbwPlMOlwdywHx/tSdfWmJXV79wmxjTFKjevGIwOM+Yf1a3
MSqrI0ycaUOQ39WWFlXTomtETJbvWOYWx9RsOCwiDREpR6vcRNr47FyEzeFqcMbow0f1cXTPxb4m
WzA/eTDbIgAmey/nazcaUoo0og4Akp9lKxpwSrsubT31qtzt/Fhhz0uXz3M5vauxqbO00X13oy6l
HEep4b1V5/QYPKWxsEGSAFXVvjVxYe2SdMxuS+o47U171uxR3qEBn5KLLmBxkyiODXzNy5A581yq
hEDHVFrIFvlRlC0V98Vrku+uw8sSPPqVSC4IVciUWhEP1Qms30TBhoevDuaoaVRt+BnNFL6VfwxM
cOJmT1L4DSj1RXp+0+iya/ayJcX//mOXPuw72zkBFQ+SPwk4LuljGhH71F4GaYY4B7PCCdCD2qNm
8xhyjGn07MNQix4TcAiE5UvqphIBi84l3iREhh6Pas8qt+7l//nzXJEb4KbpmyRzhGtDoAyA4TaQ
tUJpiO4W/pd0UP7pkqFObkPQ7otcxNvFMzfHgPga7XFgk6DdbbdIlABk2wJR/HAKDpMTJO0k4S3h
94PDhy2AfEnpW0yHJxkTRWh3VSSCCVAzOVBAoga4SIEc4tV/1V2KPolg9jiCkIjuIOtKDiInyonM
wOxngoJW7lbI51D1KYDB/ZdTk+xVTlgeTeHkly6aPndNcvmSOyX5MXln8C3syi3BWUBOKQCCZu6k
EHXfSDr9H8D4nwv/z/vlcqGjxGvKo0CFyJo/MyY2PW78AYZwIJ1ByIE2va2kX/JP3keuuAQOpN1y
5tf+I6SwAEayRGa4dnPuNk8i+qdKfafa8f95A17lBtYmUDT4NhdASjKI7nAbwjbSgVUkp37UORjB
dCgUSisibHNKffxGDlZGgiAPvLPAB5KpZ9D9XYALID4SNSoifZX2oHSUT24mtqxcPelNkdy5A+SH
cbC8yIEMn+YQzhREh1Bejkj+GWAszGTGCggKOOBVoGaXh8mPNBM8QfeRz6OnznT4EYRjXVlvyoaa
Z9R9vdU9qqMnApHI2WsuaXWB06P37dDjQYcHOQlHDjSQDTsLehUofbyfASR9/SdZSwpKWlsbqOeB
uuSgDPmERPwcGojTZQ6vr9Hq+EufX0qYvbqUQmDbH+mIvc/uDVfRow6Ej0WqTjKAZawtIPWj2kBz
aLnNJ5Rwswmsc2NQzCAziqZz3uMbGN/nDV+u8BIozaLlT6kGSumTR1LmgwsqlLsfyQpiIxRTPB2p
AAo7W0qHcMgIEB5VH46JKcS7L7qYdC0KHR29dJPyIPoC1BmoflX9GhyO4gl3UJCOR/gCDCO+3GDC
VdDqHaUz6dCCLZPZK6AErn/LJoOE+TB9jFECIRkHSgDF0bmDKymyMy5YpdYjjonwhcyTHkywnV4j
yFFvYlB26IETTEP8BmiRkTWlvbkD5k0RR6GDg6OgAJPINkTeuEO9RjYRH/Mawj/4i3ExJSh3Om57
p0DBRtaClwfGG/yJ9aCyv/qn/3sxDX1tjw5GUOlIh0KE6zFVsqsvcd0Por04CnYye8TSAM6z6+hI
bMVyS0nnOWq+/WpTbW6CgxHYPO6UfBqLzyZb0oR0dE5L0Dp5wIePE21Jrw2dr3y00U6HxXfgKrYO
BKRU2/gEeGESgBWB1jXgvdJLuQDeEaMPIfPobgCPuR4iXg/PGcrwjItJy889eRIhD+twC2zcDCT3
/Z7BlqXSBzdm7dRb7OD25lK5YaI4yDxsDs52Rel5SISHsrdHOp7ixtTmwjdAKxAjYfpsyVx3teOx
Zfrs0xL9jeq5Oez0tcIyQ+IbuiDnZCoSuOgnf5IPtKMnGhOOeDXckZArVlzFOSnUAD0aleIBobJp
XSufpyIKMgWRdVsbbK3YdrUAwUWN4Fqy4Pv+xbEQp3B2/lbsDwzuz5iAo5Xar9EXVsqADf0L0y31
iuOoUQbfLGpBR4nYEy+4dbP6sKFKLxoA9BXIJBKGGxtTmKmsjmwOK8Lh4DZkI2NJh4X9dMwuDhrc
bpdScM0X2rTyIQu27IIaAj2WYOuygZTAakj+sWSvROoZbGYGcM2G93/oi5MKCJiUQeUb4cHIP0E6
7+CjEoPJw7+ww6R5rkjqngAYqic92pROu/nu3UOH4zeNDkhzEbaxVP7HbmVlkzVO2Aqyc3VgZksV
m2EjDwC5w4lDlmLSHZf1v3KFdSAsPRbdHfjYDIyX6mw14wtBOWAwk4seNUB2WbUlXmT9/a3QLJqA
lCyFLMIfOmFD5u8fwKVVgNkKysdIJrQUPBcU/BayZBgQeEyHcX2Z0LZlAj6xWBeytdEBK0sy78ri
2/ijFixklteGw0FsmJ9IdY+/QzhhL1m6zdTXNW6uiAMdQZBRxG91v6jjnnt5h4UZLbW/BpMakBp8
aECbaZM+MZgttLXMSs1F8Ukxbdp4ckSZKHOgyhLzNuC8ObmnAXOZ+EuJXxAuHVOJIXAc6J+mCE2R
n65esmWqgxTOIAejyorNgL74HGh04Y/05tDRQwsCbpOQON/oDMMm76Lz9CERt4UuK4YL9wAGXu/k
owxynmfxedvwVFnukF91CsRmVBa8GxYHV5d6Cwz0GvoocYG5v4+YCM05Xo+SzRYtNI7eWFFQviTd
+DaBg5Sh5b+7Mo9qMnwNF20kHkgUMhi0erc6wWlbhwCHQEWX8frmEYVeXgQj//d0iQkYGtzCG5ss
e8fytFR70AluE67hxQSeZWLCSJBBLlu4oPBPCxxWqm/MmpAIi4GDoQs4OVh+DrP4p89ONwUV6bV8
nXFDnwrn82BvBMdmRwMIRrMxAwO4VVC5URNCQgy2VQMlD9LMhnN/OSqKygiyj1MkktqjtrIyizEr
4VHtthouZQ7w+1xzX1Q6DD1h59XNTtBodM010k20lmBvqx7SXGePWK+xNDdMBL6AFGjYO03V09pu
N4a5emBEMDbjJ7ofMKTuTdjWQDekzhV9Unod0N7R3p1bo45KS/414uEfoBAOGDUzjR5HdPQJiTp+
daZnQcr7ksHVqasUCIolOdpTDbcqxm9hp9CRn3d1OLq0DDbAK2hy9N/IXZzNxeeNUEInvLd8tZqf
jcUJPQe0i8kOvkVw5yyuEHXWcX2avvKuWdBxmj3k2ilZ3H7+PWHpvMH90GSpIuKay/WKsg19iBdP
05KXQnUeIXSs+JjtOj2C68GTy9bm95m2a+sLNPeZIZfG5li7imh5qIfrxWW6NQiF6kHZQfEOj+zr
ICNaMTt9UxClZtyuX9aspVRBmcIozmQZJkqtwXZeH6s8Q3cZfK57uPAvCBudylLK7ZpWOWV4N+2U
4zg96O/4OCWREY15Hf90mjbfFG95qFNLAoYG5bVkcSxBMal2MiS/3/lMpyXjdF1etU5ALwF9h9Xq
fgQwPdfue71pDBQxbnw+6FW4YqwLAe/R6FatpXZlF6zMHm0RR8qokCDuRFedfmV8YcSijYek4wMa
qQ6aDZRxoQGHV3quxwYNn8qwk0OdBebOG5v7q/dsjJW1siqUMsknNRXE2jXfVAfw++vSFcDYQRgD
OYt2udXOvfZ9llFhNVqz2vRLHZYmawcNMefbsKaZcpbehjpLjlEPDWNLy0OqhC06goihKYXQ4/jc
GrAZ6H58T1vgSCwHHOt6PeTtuNssdYUOAm78XW4DlNToxWoS4nbMaftyyLXkBKxODZExrbV6JVq2
NYqER+TavuOvCUw7UIAC3pvvh2COJhDqjOduRR8B6h8oe3U+c5D21uxxn1y4Oimxj9GGVGncLAI1
6MvVQCepQGOjGpybPq2Xiq9V/W+DZn8SZpFOvM4zOJbwxZammyHT1V2/vHq4RqO3gKs2MoYPjzVw
sN436EegeU3BAdXVYTPn4zt9Wfxq2RmirZKB4EMV1pzTXw13Hv3xscI6cE7Inu9Fl/QX/K8ZtKfH
ro46TQQ97DhN948iLoGS3NsWRBNknMyCtwWuPDlo0BD56Lsr3XEWAsxgpA/rvmM0pl65aRro+Lq3
m2+QQTp6zxzqSNpSXOb9zvv2ol1FJ3J0MGrkr1Af/GyM2+xKtE8jGgB4710FTXjtB5gn7DA0leju
xfSUU/R6I23nPIqHe6Qu+O4ss4dvtMPn/tZESTQNmuxA30NejO4dRErtlGITxOPy3V+LJlIGeFHQ
VgK8f4lfBVkQiIlToI+ZVvFXySwuxOPdzcv4i69dheoW4mmKC8+0/djnxEEWYWLneUM72/tO1LvE
pvUEcqPqfOn3bnTC+jmClPrewlysM3f9McAVH/X4c/WRjGloLkXrR+Z/eYmqGX6pDLPoPSmZXN0K
u5s/oiNeBykV1gS8O1NCzjdlQQxZ0Rw2PKOBbJTDa0Oyq9G1k5JfvtIJXh6P0amKlHPYhsqkjr6N
+PIYsbS3jIhmcMJ7NChbI8KJy3r6gv5UN+KUhTtbT5uU6YtX79yv2/u8nqNiUz2Rzgrp3s6UPnRK
jb1GZ82hl/qaz8m0U7WbkuuWpt2sxgUyxIlKm/m6/8425IEXqINsYU083dl4TcYdsk1p3qUhYY3B
LBy8gaSnxkJ5yfLkfhrzUtuVeMDl7P79i7mNrw84ieiwUOnBgpk04YyANoE5sVUrdTqsqVk1psSr
stjUL1rHMAgpHBO2o+m8kXkipS65Op960HROtEWJ1JtsmOHxxGLHcth+H8k+gNEx0pNG83cBY6t4
2iXaZIQ4rDucptya5jcyH/J2mqNSVaXz/CPdaPdNvruQP0M+peb7eAYwpKU0zQZOLfw8wxCiB2NU
+uOp7YtvG7ETZ+sVSB2L6UZl5TD1nohfBKQKRDsN7xkgjBUXiM+a9k79SX8MsPvIxLMHtXtU7ncv
e7QLxt1gjJ8XqxapNaky09p6W3+YvE3wJQr9Xs+ywsF2MAlDP/Tn3ALQUkF+ex2vDkGkqPBJOBqh
Ihyz0lOcaw7kXbAmOcDacUZ8w44TiNB+dznMrXkP/xFR/+fRv9YnzZpxjIW4ZRA2WosI96KIXEA+
aCmPdlFEhmp4g9HHCohsxQpHasSi+79biBX3kc51ojiVdDqiBAPynFqTBbQyzwkL2w9hmIoPE0Au
UDnPvWMZ5juLjjXwRuPDeAQPkPZf0EUWdLwRz3bvYi2XoqIywaavt+wv3ZArMPHnPXGMVJybZRl2
+A2SDhy0h2uAOFN0+fIOE45Z2CZFX1w0PlTbVygo/8JJDIdQe7LSceqMPlAB0ZWxAQesuG0v6IRU
LQfflu54vECNtBvZ4/7YjqS3FWkBnib5g1VY+I8cHbycF9JGvu6K+ceEopJu/e2pTiANI5mTyKXQ
IWeNf3f8EBEdLBYhJvO/v37pdlkl/jAJvbhjxcmw5I7vociHiYtjX29CkczpeTq9A9BksNyRZsHd
yTaQXs72Dvo4in1aDihuWsMEJ1FpMiJZouj6Ajsgf+X4xEBmszSt5VQs9cabpi0usdMDL3O2Zr+b
ywWnO87GHMc+dHGR6mLBWTpyF0dGOFJpL6Ld1BXPlZ+FBgOEEi4gk/G78fJmZ4urUFNuEY+IRhBN
5L6TE+IbDXnDSoZ+4q+w7LK3yRC/q9TythhuJfu/YcKI4cIlveE8mfy8s2SwyejD7mci91HIjtz7
cHCXtHQbwsLbh5PtSowb/8h8qT18qQCIMM9+LsNlmMj3qZX8xk4vIc/n42tRwrpY8/nvr1/L6m02
Yq057Bl+L0xdmNKhdHg0g1e8XbXACxEa5DYX1s5wDMd5/P0fI0iRcfvb/moFtssdRo5I5mnqh95q
Ea+YA6xdVuKDZDnSe4P3ldzVr7WVdBimAd9SSuAs5IS2g4QH/CWTrZz20erBZ+Bj2Yc4aJGyMHUp
SkIWQDyMYtVnBYjNIcmQXZPlyRpRgABTWvwkBQ6VGoNlQmEcEijZnnUkot4aizSRcj3REu5FZ++A
vAkf1P9H4rMFSsW1Xixk/kUMc4FUFjNm+Ii7zXrB+jHCWifCCGk8HkGQl49oNMXPpLvAWzaejTCd
+Q0kTkKeLa++SsShUu7cJLMnyZ76OciHy13x/Z5v/exvuQM3y/X5XWpZdt/uupi2obnkreJVPOG7
ZAJwOkhkBLwtZB2smLEut7a2BuQe0ZZ3xeIH29bZy55h/yO3CwiK9x94STIJ4xXnEkXiKvv/Tywv
kzevyyIDMze0/NDyeDOPkUapivskV18+3FDW2f9L7JyB4Q/nPX8w0fwN58FlByKnSE6niWZ5smgV
4BvUkEnDrMH/a7D9jzFJF9Itkkth2KXVIx3yfYr9Niug8BWgY8jrfOk59eFKkOtWmPqAPwFojUYZ
m8nvbDjvhn2eOisvxKjUY6bJjVqFIZeZq/f/0h5H4qBc2MO2NfdBoT28S7niPdPq+SF+wxPf1S1S
Yrl+MkRZYdzJAB86cR2e93jEIEn+2jIeM8fye0vXH8rVvtrJXBxEuQysvBbrrnx7xWP0HHinAep9
1tGel5QuGe0Ehu0Q6oA8gkVOQRTgOJPxykR5WmECVmPHdHPKeusZzBl1crZWC3yTktLib4nsEYt4
EIonNFM88SuvlzBpme3sWX8sHmK17VtLt9/7rbRcgV6/7/aGe4SLWPHY5hDKfWB+Z4LhuCyiKC7y
9shawW2ieUrWKXeBr4zhLJxV01kxbvgcsT6OZOwK5h7Y3bENv2sVR1jnyNYBm9hi+q1inFYHE4ZK
OBhgpMydSfZ7BsVRtqjJ35fCK853FocmH363D3PWbX385lajWJnRDIUBbVC4vBZmT3RnzvT+KPpY
jrp0AvZRwh5rAPd7/yCXM5iarHQTL7Geji8rJO9BVECVlCNI0m7oMnFc15/wKz+ceAu4WgjgWIPJ
1QcZ/M3G588rayT9UPx5NpvJtJ+JDkAUybcRJx9FxAiHgzOIFzM8dz4WrbMBaz8SLtbIHndtO+Iv
i8hwdovVivP2mMhMnsEglBUYr2txtob3ayVHN0nYnxlzDLmQRRjIwurJBSKO4c71vnZvPvzbcycT
PhM81JaunNeEmX5kkhDSsPtmVrC2/D/D7T84QVlMplgUcy9lSyhlwxNlNgyfw8L35/Mld38wSUJe
UhacP2v44i5cgnnPZc/Duoq6subDdLHw3mZZoI/IjnV/pTNIKVn72LzzN5g5SPl1lx0/ZQCMTjbj
aUqvhj3n3Ni5jnZvqTh9ZlR4ixJ4yx5ZEO9zd+YWZDv7Q880n8MOcQh9NWVUTIHb4++W2i3o7PQJ
I3QqgC9doHuBcMGlGBaX8Z055J67QLnNSOTk7iOIE3yPPJ10CNN2qNsQwV30Figkq4wfDVaylTFv
PlSYc5hShv1de6e/pjjR3rtq7+O/FU/rpSCp9B1T5Iy4WO8hfinJh6aZgkyH6ueGgiYV7RBjw54G
9Er17tePCYN82cC7IqFoJSgsxpr0viFQTzVUAbbnoT1l9qVmee/TfiOtQUMVVwJozfKQfAdySIMj
lcDNta8foNPuyvAyJJreSSO08K3TYHWhWoF1NxiyJ11GQKJ9RLxEaYQKwfAKhdiNvcuwDIG52D8J
z82DFECgtU6oE7LasX72iddRKfuV1UzEvt6TNHiE5yRbPvuPSROVsTJsLMxDtmwsLsNnv7F4bnje
A/24FrV9Mvdu0wOv9WJ5Z+jIB9BukJNQwukbgm7m4Q5KbVLzkhdWvcuERjyeTUu8f03evXevSNJI
fo/8G5JiwvIVa7eiT9KHWBglTPrabPIv6T4SwJAAAxrnBAels8RsT2ivAMtFX+jCoOAta/BEo434
GkXpLtmP9NBIQcReU/J4bqQmWvRBNAouFx0yBJqHIwciYmg0ILHjTAQHz4cOPGWppsK66spRwbFF
5w3gmLoh8Dc+q5EOSv0CWk+Dz0wuBHQscOyXQODtLmem8/MNCrTe1Su4huCXwJY9vUsjT5dCBOVF
CeMpL0iFEZU9Lrd+0LsFlF2YsXddeMFF3+A1Sp71I9CmibZ40H4Fynzui+merLqk/WCgxh80RygF
hDdwGWE3tiGIoPzFe0NbN9HdE+bsMWE3YWW8TFA/EzKtkHUrirorqVn3hdcsB5VPIJEjrpgNV50/
kMg6pRAu15t8Dv4caoMte4A+G8jvQp4lTFreHvLA7wfGO1ke1asHdMgeR94+0JAFEA8qyg3j+sHT
wnTRfvSOiQz3y4SblQh+Qfdmzi1Y07jAJhFzgiDBqIBxWb5OTI0Dr1UkRZ3OH/p5SRNKsDRgsEeJ
oRkFSirLbe6FtkAsrBA9LxXgrAsoNaNsyw34SCnW9Dkmjkj/ODRxwsuakSrD7mbC0lLGrdFF4qPV
PU0u7L+iNcgN+ToA/dxbOA3hiusAmIgLzc/4Aca3jPeir0jdjZIFc4eaDjD4Sqf+D+x9uIQg1xe6
Am5Mg7J30lzjj+oc/ibge095EoxSZMEmHJm20BZibphRN079pzh4mP4xYRhDKqdLf8hjPjOu1qXl
nJ8ehTtEsB5OdeDoMdRBVow0PBc/CBLxbNgYiHYkb5NNjvgwQu1mm4YBfZXaINevy58oKvM3sFBa
CCh/MOKQguOIeYRc3RYeb7dQ3pY4BdrzegTza2OOjL+aMz9NStTzsGE8fOv+fSbXH9ItZZsFX54z
TpT73ZEuRzhyzxktsN0VKnMgFKlOo7H2p/49esYfP3y91wFUAJXMDOXp1+HlxkiQVBbebyO6qB4W
XnwfdiDyv3gWHPCkRbrdHkXxDIEMdDdoWqOLm5I9lGM73rFpizsfSlQBggiINkT1GFcOF3ELr/Aq
XkiiXvbwg6ix3uzDL0iX346J6ccroStI3iBJvpj17dBOJR6WcHkxIwwSsEByuMIiknVicfIVYz44
uhJfx040ciKHKBkQw+Q4TrwVORt6rMTdzkjghGAhj5SgdDfbkQSRBRFhC7ZBX8OKh3Jw4BzyqMEq
DgSCGC0oiiHk+nRJHX8BGVJtPxzi7UlAQpQhmoIriA4SdsmCStSxldItaWJs+hIWTYi1Fzw/Fitl
op9BTDQvT+ZXLLGXIU9fLVa1F5Nu8s7RIiaEplojqbQ4H8OiktAckh3ahnLFFlv4VzSBpoQZrFsB
gDBrJJR8aWe3PixIRE0vwA2uPDfNFwTBusVZN/VQ/qe4lYdbKBGIt48CexTsdqNZ5IDt8EH+hFEs
IArvItH772r84kdYghFLoZBgJToPQ29LvB4m3oRU9Ch5Rce2ttLuCGI+uIWcdYQV4m53cxbbgTfg
RCof6gL3MHh48WwXzVhDSO9jJM0CMADEdnMkdv/ncNjreh7HNA5SZBvlIhN2Op5QYLe/wGix4mr+
Ujd+lPQjBlCBX9wnKOfikfIBUkG1E3qB3AG5bjV/4Db9Tu1AwMyCR0akIwqCbwRLEwgLTvAh7EDJ
j2TpiwcMEc0KUNnSOfhDcJhxP1Yo2JHyfNz4QkENbi7qlhbSIGAaKtIdmlMPFmJUjRaStas98TfH
i8E+SJ2wza7GlaXBzRm9ndHh7Iw6Ac9dpWxU6AlLV3PLpzwFzWM3Y6mV6XWkVKvYdKyCI0vwbVhc
cVlcYEZxXYVAQimy2ABHEPf/EIIIyoCfjYs4dZP1iUTOS7v0vfIjULoHFjBK3QIy6P5LXLwvuXnE
5oD8jvAbh73uBbLms6cs5pWnQC7cdA8vy5qa1sPiG0y7b/bssCkJOqkJkIF3324yL63l5hpmAT4e
vbc7f/HMl5NMyGvgNMErC0l1eKPenKZQCJUcqOrTh2w34h49aTwZ6gcJ2s3tzakj3mz35RGzIgbA
sZg84ONgl2Zp0H3nEp6rQpTGwVs+ysNcslYcoEAi5nWfPE13Uj/RXD85+/R2NPvroIQmrIRrD9WQ
iZDLzbCBjkgi2S95CmUKoR9LrKwmRh9GAgOdaJ9mQ1qsM+lBpvgHIgc5H6yIgJnx1+jTgAjllLG4
L/bXPb2tcy5tt2GvgWaFat9PTJbRuxWmoyOuN9c91P9mNEGBzj0tjhDvDE8jnhlAYqDRxWb1oc+J
DiZpKpMGCPkqor90wzgfQiCZXy9UcBFrhmCauvvh9T6lyeBFEEAuzTsjQTloDU6HDjzbtO1qqBLC
MET6Zbjmf3B3BWA6etb+hwMycNv0r7Qz0aMZQEEx92idiNQHHVdAehdnpQVtwhAiYen5QKoDBNeB
D0he/EQ4qBSRiGPgaUBSN3HYDqRziLo/78eojQHUDlgjOCyKJ7qMz92CIk+TPjndpunvsst0t6DC
kdEhBflXCb+TdXvSWfBCuqdTjG1RgcCrCI4n7Wu6h2ZuGzh+SRR/WW+PqVUpgwYUDxXuDgogj7ef
mbQTvhOCWRXihWoG7c6NvKTTonW4PTNSML50hLzE50ap37QhGijngKpVC+ZxVQXFw6sJ6CgiFj/O
1/2GlvNVCfKxhsHCHGLO6RV2KHN0qak8hiuoSgT9ggRCSuEDhBNQV5akLck2yAmfDbYiwT9l+Wc7
4DeAx4KRML5AiWQnCvkGuBGypPXLn5P9kHSdfHPLMpcwNZMJqaswnv4SbjxTZwhKKI8AZKcACtlX
gfrtmKZbPvzGkQp0VAcYGjpQ5AuyO/YKZnzGQJcB8qYn4Bgb/a+wf6SRuoT8ffKOtK0cpzxDe47b
WQCfqINRJNM5rpkNAFx8pdoiAuPzIwDyFMkX8kN+DI7dOnhB7u0eu5CE4DGr8JnhLXjK1aOJgw18
fO9gSIYdIA1MrzxcF/OyDBhGDYi/k7Sg50Bu8BX59iteTwgM3LFhaOPw8nMjaIHzUbqenbMSbDvL
e0XRpdVSP5TDRmOjI8Y65iY/aBLQMSmVrsq6seHmUj19BudmeEKWo3qr5N1tJaTqhDIYVRqtOdQb
7jUdEcEzGOAiKmHBUgVbAZvL8713/06zNULH8CPIE6ioqRT3T3j9ZYjYQVugfZ6ai+gTBnBc8hPT
5tGm8IOpRnlbUrLiyOqB8UH2glpaTRbLgxuDLZrLW1x+P5vt9Uobr2lTod926n7GlgYTQurA+Fpd
qcVCn3tC/R82Km+LsZtC5ciEDwHxg4CzGm9TXne7NjSR5a0KZ0u4u6XL7/LmzlxcPR9DvMlsBKDJ
yVtqdL4eIOxQQoPXSeb7DKnfNa4DSkRb/ju94LfcvkGnRGWOulTjyKBH2jVjnuxab9Vdm8AfSFeX
3S3ckC1Eys6iyZM+Fz+DDEpv3rNebXm1G6Wx7Gs46fXQoPOzWD/tbfkRl78NpB2tM+10rFT3qLQ9
N+3brnoB4XPiNZ5wNAOZrREO7X+mwv6ihA9G3suvSgJilRl/CtedfovOatyUWk7bcHCRa55EKPh5
20EUuTSHOCDd2sxv6nbtfEzAfhUzPO5NRqNXrDV1O85osFooTZ/kj9PDdgEmAxXEzxmPKWQxnC/R
AuPlfZ+g6VtxINRcWjNq5rp/hDXeBBbDmsiAC7SmZ35ts4pcG3MK/niMIht6MrY6ffA0DWi2wdJw
ddbtmPGDlkjzhf1L/REz5k9XOaAacvpQusNpY/TUyESwPiF5SWc4EL4x+ELBE0WZ5IKRdUQ/2gk3
8i118ozNP//7oCsHuQzVAG3IIvCCDJaUJ/uLTkjLUwNe7HG2oT6u9WFJTaD+g6RDbZn1776hDZua
E+IrS3iiOMCRc4FgxNzH9UGLKLNrdFAGb/DmXQciEf6/uyed8vaj3ZMxVdHapbDc5DD79VmBvOGg
ODSeQCJoEKnw2QKgTXqlziiP1HFzVWk2nfSXoJMuzauXj7mByZWgXxDgvY6x7bgYXU6IdsEjfLWi
z9m5f101+CTZ2ss/njJtnyPIA/dRlfdLfENrWburAxSGB5ATNNudCqu09m4q1nqdMtJ61IYXxayj
Qqt9gAGtZ+hT5P3i5ejD1D8d1uMKHDVzGpr1Kp0OXWdvHD6WyjVJ7hkO297FMQEP4AA/cSYlMKh2
rVfcxNnrE7Sy4LqHydXAlScwCU/MXv70cwqsBCi0FiE5saS14XyGvlDtLnOpRm+eNerz61mzmaDl
QO8cYdkdnUJ7PfsAw0EUc9czSAE0W25ZoTqUPxixw1PTumKr/Amu3xFvczKtO1genTP0vbYDreOd
FKf5RACQdvM2t1B8RkTF4TRX2Xqo25/jTgtSJX5yzenacFunYf45wK64f20Oaz1cD5vEysh+M7sv
szsgKKJCREqk4nlCEICp0Hm5nj1ozgyN+T33zW+gaKOi3N2KqaGM27OXaIF1edv3pJH5EPjPKqVz
9xiB4V12GsR9lAzqwlMdvXZP2uyb9jHHYUVFAwGS5v+vLyR2MBtTnXYxzyhaD4vgUQasmPT1Nabg
ZdnoXHpnFZl/h1GbdYLzDTaU9Fg8iZiLeYN1DS8puFtnaRTotJzrLeJr3YZhMX2q3Ta0cLSy/I54
0lBHv719OGkaTvTQLGuYrOc8EELC6YE6o/TNA2qRmIuSPgxh7RFX4DPfV/fFAxqPmLUKwATiV91j
jaTQfz1c79KBD/z01VxTnUDv8pkqvMyVziFwvNMpAWlSLi5L+L3/mrWfXvvKUA/r2/JN60NSwL1E
CwSsiD5fk4pqg/0GOpqm9prYlZynTTgchPseHLR1SnaKKhcM0i9/a8R54dVeE9o7tIDJ6bi5ql02
tVynyNMJWRWPALxAKyBzVRbj6POo5s8s5m2ahailsk4ELZIwtffoYGQGIKuznRnPgOtUsuWp3+j9
jTTYgHknbKiz4y1qwYgXzX8odS1a8Q2UKRYwzyio5AiYRbAbzC50jqJkj9d2byFz1Ff/rI465x4O
LzlN+e2G++Syvjs+K80X0+X2KQ/0eoC3423w1f802EtQH9T1oFBHgByX9n7bOU2Pjz/jzWrY8V8t
RSTHUXf9ENsykWAGxeekNcVDd3IhKeyaC1bgJ3KGJAW0qYBs4azgX3ZfmMQ3R52beL0pDhD3cf+E
kBmV6C1a15Z/xhS+I50CSBWjIDBC7bQN3+5kXQYdj+0eXil3U2OBNHd0cjAURTxTWmfgOeZL3uU+
e8FQCzXcRU+oP7N32ewpyuoyNjU7Z+HGEfTQVnC7x0mZXpoSrjr6fGj1E2uBFaETpiDyKafFdvZj
pohxjjJl6XnPX4e0LXbhiJ2EZZN2UxrEqj2BYBt0kgIUeO1f0UUUkmiQi+JnXkYjHRUQyhcKTgvS
xgoMC1oCui/+yBjMPw4wT0gYzaUZ0j0Prc+Hg0pPKNXeY4bCzYmoiQk+hKETsSOny3pWZO4V7NgM
16nTmCqkBxSRLwGU/CNqjji3XYJve5AWW4761aLTLaPL93nlFFvFVqGNkQJiiYBl3m9GrLj1d/j8
ityVgV0dlw+SeB4+dLKJ9B59ySnj707EhtaLZtaDgGmSPByPi2sr/L4pqkMNh032aAEkhk2oXsXg
xE3p+I8P7ZBgqvCDgQNM5syItrLHjgUImy765WuE7CZcdHR7T8CAkBLA/7MxT4Om+OWCJXCoy8WJ
fYyx2+qSYuRrwkWWlSMKvawGtyGtIEi0Z+iJgzBjEUCOhjImZ+tX/cegcfTSs1M+o4Zi01D5TR44
o2m2Pr5Vq2/hf4YarGlacWzlE2ee/gnLNuEnnXsNiGblnH2GeHnOLvPE0fTtf5KHMn+D8lf9ZrPf
Ip06ureXu75FdXiuYH91RdiKDgOA6CbLyg4PMHS7LmMWVY3MmQprJzRfyZoQno0YWy1AZhaaFm71
7x7NWo9lxfxpkgLXRld9e2qbkZP20m8IJfnMrSJweZmRscayKSAgR85DKBbYW79PNOdEKDS/7jwX
Pt0/ps5sSVFtW8NPRATScyudYN+b3hhqpoCCItL69PubtSJOnCi3u1alaZo0c47xj79x2boNUFI1
bMqxgZYYW5ou6i7KYFydnJIJ/t3jUOQanMSllIZW5aTpJKU4Xb3quaSMsnLdGMdSwd1nyuXRd6Ai
/V+jQ5KkvUtBVmeodvlMCBcmqWd0Tg5oslXSiIIgLqBXIce1Eyh5VL7V7rlo1YCBEM1n8amFY479
cYsFe1hyH74VnJb6l1dtuNmR9lnFhVHUacfr8cSxyGlvovInU91TvKEJFmq89onwAhRg1CQBhWiZ
AvVXVXjHaMJXK/YdbPAxeM0jDvYnWUK9zNhE6oi1QjFcdgS6lw+LqWmNqvyY/LIap8Mqm7CkcPla
8gjpk20HMvGJb8YRbdwIJJoyztDI16PcYO7wwr8EnbY8e7yYfL3wDkYaSj0g08Q4SX7kFZ3bvH8y
5lmIqKtRbRDYHbI5CGFXzWXyneTduRssqvTM7l9OJeZPoOsl1GrPRqK8rzp/8KPLPt1Pn4j4CWpv
we+nu4e+VUSvI7aizB+Ss43LOMWQ2a3tNZnZeue3YjRzp0g5P/CBRvwLD477nKk1feLpB5kSO/lw
cMH140hU63dSvT2WBlEc48gBO5HFV+rW0Ffxz1US+KYsyIiYZv2McOWU+Q5XbI7+yudCKm5lPG2+
4WB5+rgYBVSvfYu6h8kzva9YN1kds+LpvJZ18R0atSsRgZnEYoJ5TFPiAK65Pf5CpFRd9KFSzPE6
hdmiUIjr+X6m2SKWPTO+GPSog5DiB7WIpkYIPE/4hMvzrAk+sHJpYYUAsKxinuHCl9DPJUo/hZ2v
uOla4fFy+0RQG3jC+4cKzihuadZSnsAV51rtT0hOzMcE8eMnFnRlTFSMXxwz+atJkjwmOqw+0vqF
kbfPfsV+BASbu5ztr0LPEUm47tJ+meNS6ofUGm8Zd3OcO5tyev9tjNWpmPHhc/dLlUDWkBKh2VCz
I+hLxwYBBMNHW8oItRDvVWmQvtogff9WDT5v6ubD6aFrEN/OlHPFK+vzIz7Q2on5zRNbnAf9Is4p
EDQN41BBM2xdxRLiuPZLQOX+XeGzyc/RqXKMGmeonjq795Ji/jnNZNZiUdVUngJl0mbrtmo+YpI4
X8FsVzddj+uBsYKsnr3vhKBzEep/fIhTX7haNZF0tk8SNKEQ94wi7/i2vvHBezCYEVOSlxZHgnup
1oGM8XK7fZMrWUPzL3R1nqU0evykJ/WgaoZk0h5aKnucgpnE1V468Eq4H8BT0PkxAobZeXmZgGsE
sjOvxdDbScjv+lMYlf+9WVM4EeAWHCQoybuGNZ5AqXymLLWjskzH2DDvn7cXdRoYweyLQymrEemM
yRq3AhC7hkFNaK6Vqf5jrKTf9vYQtjUmw0yZdUP4ZMNbyJzuimM8Wn3pzC7yvXwPJqAcOjqmElgp
gsLtqQ1U9gUMXvjExw/Iwza+fQz3OzmF6oqOGIvlX+C7uTTWpt9f5agSpYytCnUoA7tu2OK3cOca
5VV1oEUJej9hf5PiVPLeGgtr0y1tQgy6K2M2ylRW3kLxrHtQwOX+urnufjqn59zZwtoMDI+9qWHp
ec6rnzszYwgDIoqZsZiGmfW539Fu7bMFWbOgidXwtOJF6EdYlEWBgIbqd3Cx+dKfcWNczIQZVwow
bKoYUFLZxzYTDzdrhFsqKMJAihIWV2q43oXJbvWkeYjInoEVJtWI7oSc0GqwUidP3DQARJz7lb44
R/2YiFIu+UEtOTUrsumUJTAAZmcE0wsdqzzAYYYQAIaAFXH1rKX2270Db1h+u3ycmZ9/ZvpH+OVg
vq0jkodGAWkT4nZKeDTLoYxTKP5sGteIENEoCGpeLjp+fLnxE9upigh2GZT4qWnsEmL4f/42M3Qh
kY3pRCT9xg+nhPP6M2AfitQDXT/cDbCCx5j9oOtwRrkfgP+G1Hk5ucWQMw0STDd5WBVsydLi+9ib
BBUpTrmrD9Rvi087LhgV7aRdQS/UOx0KgXskPYBShh0zbEIuX4gWIN8/MA4iS2uoTJLlZ/948S4u
fafah5nt3lmBiMI2hfn0osSJniuhXlgpllSvSZn6mYkHXn6xNBfl5svenXAjZPJpZtPTQu8nHy7r
7lQPG+qFF9tEPe+4CS1j8Xm435j0Sebm3U+bjb/9HwCxpHjU8D357YpnKmb4NdAL1DX9HPc0xvNt
8NRHLw0g6vVBgFhz585qutmvx8X9FjhIau5RJuTNSs8mD9ut8XgJTuaiSwQ8LrcriZsoVqcN/Hxt
/KHLyUd66tXfbawvT2okNNT4HyuzLkF7sK9j/40JDPsSPgWxk5TRIwchxk+XPrY/W5QLBZU2bXcx
LlS3pTURalPwJDFIBAEXFjHCs5arWNyBBzpdmg2KDd6HKiahruENV/KZr95/6Vm0HdrxDag49xWk
Cr6P5Fh6kn+/Hi/CfJRU3xKSEata7lh8BrGv8o6waLgjK9qrX7YdYu7ATxuUD0KCP/hXLvCuIoa2
2XCb2aTQY5wZ+w1lP8uiABSxPnV03aObFO3306uwT+atVReNLUQZwDdWTwoOXN2Yj1KjZyG/Lh8g
l2YdL/zpkHuehjTVQr+e/Wq7RjD1x/nK9Mt1tTBuOjgovkXYtFDV0HkgaYUaAJJPGh8+DAhboOzw
Tji6ClG1UI1XcNc+fm744ucQ6Xv+gui6QiP6RpeBxlGxoE/mDocEccSd7AVtg/Kr/no5sweZ2soY
TOlz0TbAgUGyifL8xk8VcX+sOPWZHwaEwOOruHA/gArAOrjnymlVeawG7D/o1PhpiSYSHfm9kQOc
aP65jpErUGERHAd2Cr2EkHBItD90wYXQqqLsol7mYPNzACGg9rO+sN5k/Eo5kU0upJeU3/wxgmUB
L0Fml4edAvMBbOszQmPE4eCKoYDkN8ULmBw5Bdam1xBHZF2QB1R2wPu93k5BWw4l8Zae1oXiEuKL
9gIJxecphjBcVsDnGtMSg1eeaJMcNGR07JSQ7PIgIJwyflNyBVHhA77zYxFGYy78nRd2wAHov0cO
E5KgBEwBYT1ECxop/gkEG3l9p07QcfAO6dcDzLWIiqCDslEeRZArsBRAK8Uvhy0aHAzqLnOsKUvw
5gJgImGTxhXLxXEOysP7VkdwDdyEaJM72kSdDFgxGOUmYmxWBKCO3t1RAtJKKE1wNnf6EbQGNBId
3BMY1HA3qgmMUG69hFOAaNABLnW3MX+5CLNSNO0wQS/qGG8uRi4YMg/2goJN0BgkSTLzZuS5Yzyn
zbTp58ZeQ/ATH7xUJzEHTNS/Ourxz6r8wQZrAXcFkhidVJSs33+vY7FIFmApY9xS/tiEGDmNrNCC
LovuGDbOhwYe+AZ6fREky4xPRQrORQqbvywq/uzFY20u7Mkneu3KDff5rD3HR3yWosLHInGSoBOF
1MYwtRxVozcOQCLwE2sjqKr4sfkDbFHTabolKjz/MyARmsuv17vAYf7Jewb9mAsm+vjYVDkxcBDO
+Mn8jcNpGplbii+GlsGJaqDwXlDHFGJ4Js1YS130U89xeUHVs5IucuyYDza6Ib0qu399BAcVgzxc
U8Hy1zHcLAzD2VXmFrnUiGdGwFFkhrTYp6EC9B8Y82KYxdjacjVoZjRajPhlqIcGU1tMP5nkWigX
LhWaXCB0cJECpPnFFJaPGqChErl5pyWFZePHTJu39Vidd/hFT0krU26kjUL8U0c2I6omfAlHdczZ
QMGxumNqk4T6vNjIUxpoJsLdXvheZfvTLyNg6+fJIQRBOuJtxeRbmurL7wqPtqgN8iUuvwjHmL4a
oTWMnX267PbSqhqloRy2vrS87zRM+t5/9B0Qil8z62Zf7cMTT4xnaE0BHHf1ma1mP8DYBqt95cbi
gJmOp8xpkYN48gob5s0M0syjPjWnn0kyMuHjMw/wK4gA9zXD7Et6bLePqPZNzqK2BnEDjrf+EWMT
eBWDvXkBZj49PKCVe+nR+BMF8cPp4YYHUil+m9/+XxmIr6+ylQGPtv1M2/JvbELsIJ+l9aehlmKF
Y23miHwd1vx0pm/Impq30fP6vgGLs8V8MLPJmcmf8CCASJkO8505jGdU1mD579n9B6OZs+3DRsaY
67H8jpQfuAhhdpEXwwET7mrBYLKe0Wiiqnh7CRzG6IE5QL7EbBHBXWOBtd9/YcPNP5fTX3mtQhq2
OXw5aKhWaM6a9UbltH1+noCykKHla35I/4aqOAAdgKC4JaqoP6hTvCa8fKFdtfVpwnwYZWL7coAL
cajQMECA8N2x/DgDZgMCkA9MnMxjAbFxKQCW+/lW+7HPDwrTI0Vz93IxVe7xhrI9DHtfGUGXDkAD
rLTVk9tc8hriKOiGoP32zoU2Aq4KIAtcEwxxsXi74KjhcutAPWHVgP/zhMhY754haNg+Cyki2RHY
CDEhPjbrfqtONKKRmdTj1cqY/isItKTT1DN6aoZCxZqAmPqYXMXd//B0hAzcVZHQfwgXBWpofPAE
B4HeFfYB+2pAq0zFS2gCq5CB5Ab6IWoC7Aa4HuEmeg/wImacj4DeHVB5CJcYtLEyI3wH420jcwJP
WCgPjc0XczCaPcxEpv3c+tHm6lJB3AlGJzOmww7advrJe5EGOgAiDnydw2tPDMfAJtePDQZ+q3jS
TOHxw2faA6cyGmw8Yx87xfj0W8kIYYfWIt6iGOUr1u8g6gIz6miOaP6BWAstvGshfmJp48X0IFG1
VZinW6Dzw47r4LF4a6GNmwVwKhNwPYxh5dmezQF++yaVeY81fvA+uTU3Jf4YjLfDbxZJxlgmqVHy
Mjl8VpcSZKJV0bfdjw9r+zIRLemH+AUW9dq8jRH//ZCCV3x9wU5suLwG1d8LrFZPkYVjMXq3/ByA
bEBezMxqNrlG8p1yzl+TL43cRCJGVR9/jt1FnWEDFhZevLgfTytrHGPs5N13OZYMpvPBFQVrl6gs
XA5LMWL2iscY6SSjYtac5QNpNKFC3WAgpefiHqrLEvVU72ZYm68fHgjLWcVqrhopi2b8HeOg7UmB
KWxHcFA35gOvmb7m52ZkLYQrIa4Nrj39kEqSR9z/QRd9Jm9See4ewTCYA5wISeakwdk3HLOIxNnG
Qdze8NWnGdWWl8Zh1e3u+bLX96aIcuxPVDkezBt79f0AQke8Lo7wi3nRp1WXz1ZlYh/PWJ8dCko3
dTppktDUSnrlw56ALc9ah5HgCiCbm5h+ms31LjlfPVCL6HthkfdLM+rbkDtYecxe4Bf9Y8ws1k59
Ww90Pchh4qb+2xC3/J1MO48PorKo4/SGruvr4jpTJ1GLDX6L7jYUPYgxfScj3oPpXKv4ofIIaO1a
LO7RfZi4LXga4uq391LHwKlyO8JYBbt7VXIsAD2I+TC1OZBgeMA+2PIDcdres/VZoojwefXLZDA0
Cv/5nCIuziQXBCtf1tMPuNxfnHnifUA12fat472ndAcBGGjbe3/Tyu3ABFTZnwaHxjqW+SYDYX6v
BgaC8qXVzIvHT68ckCaXCrEwz6U0oEcxAeEKhhi+jK/madK2c+uzBbCB0K91074bAd4/T0CknHJz
mJIv9XbZ6tWGQXggs0f0+LZ4JpvbPyM22iGJc0DwW+raD0d7uMlVuI3jDBfG96j9LkFfMVPMUSsc
i8bA8qlz7HGprCwGpA23D7uQ8WHleWEoOlAWp8GxybekBn1WAKXt7XQczF+7CqjwlqEWGFywsBth
34FLC5gEmNpz3ghno+Ub22dBpo7K+ZeL24oGV7zLxhQLC3ME6WuLHJrJaB6oAQ1e8J0xgfUtbA8H
Ea1xFWXjD0q2AbQ2uNOBPNH8K3wyhBfewKMpweIPOhn2Hsm8DfBYvFj4LF515+l1HhZ++ZRVbCuI
bOZUOhae6SXCaofdlU2slK+vb4DDvPRvxquBvVji6D6FjsJX4n3ZzixjX3M6jipxUWDkT9/YVdaq
Z076JFdneKrd007F9yVdF29S3vPRY2Qe6D9I+fEpxqf8plN1b7Y+FZkRO0r1Ww3298FeycJ3OVNY
iAt6CEtbcnZMjDrwWSa4LpP9dz6qOcuG93h5zHxNOP8wVTBv/aXMJZ11R9/JHG1MAwOqvuJjbUhJ
n2WLD6lOojS7b0iCX5HrdKORKRB2CHNtgfhNwCCDfMX310xIaT/oVG1MFLZfNt0t5ogRxTdkQG34
3WcIu+IgR6oKakzuCjsYZwcfwxzK2ilQKfSxGd5a/FSsajwQ6O8BGzhsg2t8y5iW7XSEEem5jrKJ
0jvNQbkVC9pW41z95uxjbFA3ZlkjIu6JZmSqNr0LW+QZ2REMsxOhZr4ka32VT8wlveLP98IylW+5
CxG7vJdtUPxw8cvngY8LC8psdmGon8LSHg3J5LWii1ZuycII2OPAvstQglTPN8DxH7hCnaFPME6M
mKL7iU9hjUipGP4go/rbkFGGWpMcb/dP8I2ZaNOfZPDsRtikBZIj2Iu2d12g17UdhEMeQVZuivEm
u3VF8gL2j9hYa9iIi7yaL6F6yaSGPw/8i5Eo9OIlsD6KOb47hRvauvXk53xGw7ZHxHYNkZZBUAvZ
MdGIOnN00/v9fvLDnwB2KD9ZMIWp8CJxVwlOGJKh6EFtreIQnEMipBdoUZnxK3JMQGGpeoDSoA9D
luFQ4DXF0AwLKcp6unnK4o68hsTdCD5uEjKQQ4QoiM7iuDE1wPYx9z44WcLCoBW5CzKnD8SBojun
cmrGqH0pmDJEa81wT8fIDVi7QpqObewNRoFf8d+dJ9M/9i4SBf4wsh1WZ/XWAkPdlKt0NI/2lqMX
aRucP/fP/YfPxUTs3zhVhmItC2hVoKuIB/5NUZm38oCygT80xakIFGMuBanphSkRv5VeMa6iu4Ck
QzELwt/wDRUuRE67baeUmJURKLRLGK6yS+FkyaT63zNHjwodhkmNB2EHyurI9oRnxl4sEjyqAR5Y
2CYwlQANGlbrz7Kaf5bNvGdcElNQLhgtHpLYTQ79EZPN/lj+mDS7fYh5c6EOWYpPOF4W+AqVC3rJ
mTqpFs1cnvYzmfg8p1m0q87wPvBCYUIj66WER8dhOzxgTzXcV+atUl0e0NPXIgXuu7mwQAB/mXBG
6f5YNhsHhOzxjPgLo5NUCXkU+qRCFG47PDPd5S/8S3kKpSbgAUrFN/IM+sVzSa/+8mRtyV9oOhjK
sB49YLKeAgMtDSSbZMwztrv0JhBEKqQ4ihgswz/h+b8HX6LO4AEVi2eamRy3hMoX0JY/yH0IqPhw
DmCUftfYiOCCkQDXWS7gFn+BzPIYzO/G7WGR3waNw6H14fm/R89g+f89ANd4CFjm3yMuIaZSdrk6
GBRFikDUfAtbIIRvX18HVcGOBkM9pvTAabn4dLii8TH5GF9m29oEUuSgnMIQOckjHkU1yljz+C1B
RDxgMf6f8RLPX937v0cLvrUyQQTKqZVDQvBgT/JFYC/YkLBI5I/Pc4FRiFGvNJyvVqBTAl/ESxu7
NXRQGC0hHscNDFcw+N8wWxhqwVTLIp553MHoJAiWpTQHD4KFwjOAEWgRf+EBkIZvjXHjH6SriGp7
n6UrzT+sCt77vx/1WlXgGK9VgYNjSnmXzhDYXOuzvGvPiOSagCEbIKAQrHesI4w2sRzNyafqoFyA
u7B8ioaGcRFfbXfCyk1Eu+FRgDJN99MReLHPfE68BIYk0sUilcLUrMOkdFEdkW32b0liuabjIVua
PwOCR2UEz5mD9jMZbrfWRdooowZOzD9HVhJYaIBFvHW9eyHVwz50ZBzjJdy8AYm1UP46dHDwu0+U
1xBoxTbxh4XfPzVH7vwh37zuhVHyl0DMhtXIDjqEN+soGUa6E529/eKKMTvlbDlmjr5gjaXSFn8S
8AC85H2maepe3Wc+h3sgBGHSBd2mMdlfr9e/4YpVkdetB2N1zCrM/1SM2uU//Hf/uQ/rHBShZsEZ
jPSFLCSEAvXFZTCKo24EF55tJYPUq3mmoPZig43xGhCMaBg/ADMkUlNlEB1JVVYJmSGGU7v+JqR6
8D6jYkHwzk+3K2/eZLIPFsyU/r2lkHoL5S2v9h5kHFBrYApgwkhPx+IUXoTNHjZnzpcJOaL6EfGI
lBGQk3yR+nYRvhYXlCGCCo0uK5SW1rxbGU+HVu8NnuUw/Fhmc4gUn2kxL+f9tJ+2YFcqKVPMovXv
2B441t1leeWOpG4tMO1AdvIJoBvwK8nTao4NOGmqy/dSZ61mNa0JXcUkS5hV8nza9cf+eD/cr8x4
8DU4cI6F9RUPSqjS45kvtMf79X5tjx3fcySIF3GOr4+rhErmvk6P2ZrIpi0C3M55rrO5DTgy1/f5
kbYC7KZYF/PX8rWE/nBk1VepfWhHBbtgrxFHkIRsM1rnNAi7UeFl4/dpAmu1pgF/Dt/xnJafHFDY
MJnqESmUNWOxTLNjaCxui65yNIJ+sB96u1Q9BvfwgjWJEtJgwZPWrMVYEPXJsmGQgknydw9US3yk
9g2sNswJSEW3W++Y4HHKq9Pliwkkc2ZA9Q/my+QjQ6utA1BoUoyQrg9YMiIamjclPtY9bILl3l5B
ueQTP80As19GHZcSH3l4paA37ykccwoXAcgr44E8ecf7R7r+Dq4D0qHwsfyhOu63On5Diz6e68RD
fJeZumjk9anfQjV/2IdY/7H1nfT+OYHJVCA8VHvJ4a4s5u8VV1TMiJV4trNORiPIhb5L9U2l7wxp
DcsiqUIS5B4ICW6PFbBWX2PpCBj+tS8tsF7drOAZMqavEoiWHLbHtshhK82YNKTplLXRoKkmiiYO
cK019T9M4kS0Hvg+U6gTZkEOELhx67Bqk+ZKMgXkZipwQuS8yoo5k4JK3cnw1l6LuJ70FjaDMFqp
V1mZPt4O4Rq6+PUoug/PyhB1IcKmCO0WUs3jUQgIOkQGryH+PWi70F0JZ1mETmgRsCmhfoOJxAo5
P+Lhs/qZzWbRbCbqzGAVcmehjZsjNxB/VuKd0MejUOA7F4s9S94QmfzkL+BLqw1rGVUfQ/ckMj9j
0OC28CHK3j97vRpX5pQ6JDbc5IWv7gyXbwg3XK/PMpC/gQZMnRxVBMAPN31eq/fopULm4a6B6Wl4
ryysy1lt0Ca0zzUbraAtv+enp0cJJMxZe2ZOJsoBr8b59TN6cUvCDmau2xti+2bgVso+z3Eezrmi
zR6XsZHdBFrsswPiCB4Pwic8m9iPYU/rkw8Z2wauykH6jOQsUDCJNDw23U8+Ypr0fgUM91S2H2v8
tEewqHRrROFRQwNLgh5eZDF+jNgVjY8vJmA9sD2/vJ7NlddY0MZSwDR28QEU09KhnrFQsbD/ninZ
uPusG5uIyqyxQy1Gfh5F0JkASnBVwR4HkdeWWUZyL4HL/dnUyRmC+SXYQcmTKShxmYPw01z4VGa5
ebfkEN9X3IhfC1ZvTJbwwsR/S/uR0vO3PsAYpglhcNc/vQ90oZ7L2SpmdY1EYW5hR5XAwfnBerAp
5nExbuUjP4exUC+HECcYdb3VSO3XA8bm6fmd7TV59IUaC+UDgiAE31W7s6+oKxCu4pyNGUcTpu+Z
quHUR9AhyhUKffhCE+SqSAy6Q83w1DPeu0IUD7rXyjDgkylDIdYOnoHJAJGZ45slIqYIGS2zw6KO
oLLCauKVcTZqIZF0GglJClcGXBfsFqk8mGql5zQ+cGvBJa3rlaJEkgyR6LTukHQj7K0iA+T2tDRg
YpBLBnmTguQkZMaoj1U0EuVSuuIG9ibwiOF45WX9vkJDRuS3hCnZEDpvL3TOGKOp1wJcVj1kG7o+
nZ72i0rCqQUArl8fDGcP0B6SRXxOFoMDNFJ0DDBJkGhoNyojNFQO7mHJAurwTULiJ/4BbRn7I+RN
sgrwK5t2+9f0O6Z4WNIm3CUXtChn2GH52mCcW55czxM0WckoyZcDe/n6bHGZK8t5lm9bBs8kw2ky
2gsZqng2epAaB8GkCUyIvyncrGkZX3ST6W/5JYGYNEiMU7KIh0yVSc2BRWs2gllRw7iKZz0wVTUg
kS2AMMXZ7dWf9gt6zdvIM1kJMNKUHhMGfjFnU1MiwUY6bVU2vQUFIyeTlzGMhJOptWdOF+etQ4+R
W+gAIrVcNuaVV2DCSZoV1XAVGgQG0IctmGeSo/V+jeEMMTySoLPf4UB/Z5iyxZKHBR3vmZ22MI26
dKXDzGjUXf4MxPRwAjmNewPCFBBFCS/07fQR1yizVnGFhYKrnGCxplMIb6B7kATFPNRy4clBBmfY
jYJW9WLn4RdTqLPp3IaVQlDme18ss8CYSX4FAlG5y/feQGV1eV+kX3XTM9eqJo9bMjV/Bwt1Yc3a
sf7AYuvOwFvZvaOWohHvizP1Z3cABwmsjbw2j/KvOhMlAHIeHLP1sbJVtthmjE8QGZ/sU96HTcnr
qY2fOBu8Z4MJfTCgOdG4DqJGlBjlPv+ja5wjzjh1jnGmmjEvoNNAPP+xIy1Wt5XeOG3l6+aKkQ+q
ww3NyvOHjvAx5i4lXJ7Ci5ksvRnNCiOLf5mFVRKwJVJ8U3DCBwB+EFuk6ANyfB+o5Wmi3KTBQZ4T
gOiEnqbdxcLGGC+Kcoq4HscAbjdgIJz0H2ENXX4mVLn5uPrJ3ZTZKowYtyHPe8tW76CEwAW/Y//D
n3RhgzJQAWgedgwUwfo4CR/YW+Bn6eEqEH4ijVluBzT08Hixf5+W1P7N3NyTmukLHsIU+I9fef1k
VogihpVKohZhtDF5+qlXXjA5vxg12s/KHUzgTzNBbX11Zfs1UZIQQv2TLznm3j7mkzi09+AEyFur
EfaUz3JoTRBeki6/1eilSH2F/OJ8bkL3v5Hm7CQcKKY20BogKFAIMHJnPeOiPXVnulLKh+yXyD2J
WsnhX21pzmbRdoKCKqtLqPNafcnViJOPSIIK5IP1Ry2PZDmE10nZxmiVlZ92D+o/uCjf0GC9jCZg
Q5oauJt9ZY2l0mDVhDwIQYOT0iagyFCpBfGAW4M1TTC5QqgYn3ry1MSwHsOCGtMX+jim/pjtlygV
WCwIaOOtGAbhb3rj/LNf2FekbDgdvj/cLcJXmEuVTye/xkz75dO6pGn/QgukpEHKJU/fKHJRc3JQ
aRnrAB0XC32SC8agfmXQD0D4rDwuFZRcuA4DNc9YTpn9wwCAXyG8SphsslybI35DgHyYETha9sY4
23AJ8u3q4XEuhLWGlKw4D8yDEY69dvlZv8rixOjmCKMHU/Oq05zPmDIsbc5iyR645ChjVX06ZkiC
sBS0cL2AzwhTD69c7KuLOjC+oTKEDLWCV43/Br6X09w1ZvaVFSEAlPU5Qa7hnYhHTVx+7AqJeDXJ
QhsXcShmzNszWAsx+GA1OTkUFMBo7U2O2pHmx2sQMq5lKGDD04yR0FxeJlN5BDP7p7mZIRm4IewN
bBHgNME/OE0HYcMAL/MNcDSdALzBIvkbRNZKDdvJfakPY/c9qsd32BKZh0h4ep/ke9LPvJf/GaM7
AFqhsbv7hicRchefH76++M71dcskTVpLvr2pnNdcD1/7J401FMlJjVFL6ibRPcAtfYSEMFTHIl+7
nEAhmByyH5pPESMD9oHYfGOylCkt7LjHKjaGh7uIOPhOGHl7FTvn62zOsToJB4fXeXCA8uE9N1wB
EDg89soSSYjPYIu/bV7kS7RnJeBaZsdGrUkF4UlUPKPqct+V7N/ooJ0St1koP1ytPaiI86DeCs1I
ucYTafq9nQ76dODZQcZZ3aSO7qUgrC384sCYC9mtGsDp822Uic4j7CdMMosb1LTsl9DxQHORfJEc
i/dOpEOjTGS2aQNpPv54P8pG2jI2oJP6JarI3OqYjyFXJsetCMoLzkv4B2AiGW+eRNcNP3PpVswS
utir9aNepDVEkh1lMlO3ZG5NyE7CTVZku2X79idF8/LDho7K4iJwZpraTvRQcCict4wFLus2wdMa
wm0WaCAmaY7TdFUfMHWHcgTZR5QhJyQTc6cu3GRbuN1PbA3xuIASdh+mN1Qz5bUJ7LDzS/81ljbd
tqVAHZATh893GCM8hEVDoD1c2srVf7/Mc+ffu5dNIDHjguvGfhGxcB+pp6plfuumFtBBvLJdhesE
S4/dE/8Da3TQgpRDujXXyfS5LP12/OZ9l0n4nRvHNuJ/owK/8c6nK1r2EV7FPhg6vBSOKNuggLGx
cfEtz4Ddqx3ZXVCn73CX8cpDd6B/glsbPDnj2hLz82VPY5+JLBfQRDgWOC17/c4U9H11nCDbC/Aw
WwI0eJA/Mp8BpQRY+4IdA6AwYGIjuAg2DIHy7thT7VCQFkL5NtVXrw2rNOj7K3zua//jC16Gzul0
e/YSG12Eo89gSbmmV4xFdLW5hJuzgY7iJaNidV9JKHHWNlPOSdHM0oDJXzWCyMG2w3b+2lphuVfC
+/w0UaHuPLYAP4KUwPUGzKzPmI1nw7/WJ0aP7Ax1n5z1lbao4PgMAtY0Twkf2zvw0sd9E9RVjsl8
WjEpBsdGDy4vrsQjONmYTkO4Aa6aC1Kyf8YLuif4N4/gG0gl/gcnwgkHSEiYEjOYjx1Yl++jQBmO
fPwBXmfYtETyCxkjRQbRaUz7GKdmoXYGgmahQQf11wNxI/XBnHtlhNXis2oyscR+bUKRyOD2sLNi
i/0sP38JrIIl+RaVBHg+omVAjPoykbWFusx+QAs3hwwJbgPyAc4LPtqzjSP0gxBIXhNDuH8YLZm9
2kSTaaYDen3Ehs3mg8iByo+KDtjxtQInheJGs35HCQI7DT3zrmkEWqnchAvUuWXgx44RVUcplPwE
kH8LQ7UfFTispDtcERPhO7MrATynADQTCElclZ9Z4qfBaXTBTgzymeU9LiomWPnow3SoYzAE4jYy
V3exhkKm43wglLyetq/ab8I37K0HtrncvLBJcPZYJZt4BbvanpcrWEumSwD36BOpa/Iq5zgf+UC0
wIlI/v+A6P2cQcOMeh8hVj1FGPzcc5VIw9e0v/aV+/gjPeeX5DP27Fu3LSPcEvz3BI6QI/8KePHE
ROsOk2NLqhy1IgDUseBCY/hdDTmTgFztSqHWQ66gAjINs6cDl5YgLZ2V9pfjDBnlRdjVzlpWV3Qu
3zmxDb/kykyYyo/FdFQw7TQizp8Ttsrd4DC4UnhTQ7AqPSfKsZsXaDmm9m87hhQ4Kf33Xg9hiE+S
Lbw97GxOs9j2y6AMnjgnPcPXkR/a+URxRhgWECdzScdo6f9xIf18eQqtkKjMme1B+oad0126y8fF
7GPPKpxvlQU4X4CwNpkTCE4XeWGMwyhsfOcGcbTwgUfHWp+VJMPTBE3ETQSxzYHpyXahreNJdpPX
7Y81oQOZSkzhHcWn5CGhEJvxlX0kESNE98W9E4vEzhlBd8wLP3/1Vr30qPViwQ239+Uc6eRcdRGx
++WcKeooXZlzGsd54eoQwphfUxmkDDkL/yjGmCx5UB+EKRD5lKE9BnXimjLgX+RTY4EZR6BsUlYl
QFwYGSRyc8jjkZiawYN3iaYAFW65YnCMWDYXjUL37oTWAmoflx44vXTgsqQdaITYlvtmhcT3+Qvs
MIW0S+VHa1dC4BAjFJ4xBlmJs8AZ/JV3RxAECGu3+kYOEsA/nEx0/oQNTIAivcL5kF/rqfueGuUO
xosN3KhasGfd3s5fu4Dh5aRhFdlHgz4FsmE/BdoRGY2BtG9+65m8q6k8b/W5m3Dn4twAgkNRD5pH
0bjjvjZujLulA7AJXT1do5hk8AKkMkgFZ/hQOFAmuMtIRPTsoX2A1rKCb/jDIT9Q0dLUwEoGmcmG
r5G6UOlZYDqN1BGTpjFOQ1PsG7g5v1QLGxHSqdz0w8BF2S482OAFc3ToeligtMi8ws6lPj+bWLzV
iFgCrMtBMOg/CF7B2CzREKfQx9IIkJ8ihDgUuapDJAvkY5wSkC1DljUsB7CktoQFgNb+F0IEqkj9
TL9FeApIBwRh+V+t+qIDwzGchgfnCOis+EKgcyCqAwUHSx0JTOd2B3Ai2lkKV7AyCg+Y5T/5inGK
DwwcEDBFEq6YfmSMV0RmSKNC/iKiKyjdQzdRdnDFHOh47GffkYS7KQ4vIbQhx6R41Rav7WtLPKhj
geqL2avNXrLAtoAakGxQamLvRKbPfTiIx/fvmCkKrobf/7F0X8uJJVkUQL+ICLx5xXsnjMQLAZIK
7z1fPyvVEzHdXSOVAN17M/OcfbZhN3Ct3iMdGjXXLHbsAPdA1RoXoWs+KM1/pANWdmugbPF/fpNn
GM+VGaPrc6iviRhZ1esHWholzbtvBJK3TcO/D/nLooerfYN7jpL/vLh22+ZrJAauwBB318C4ikt2
ErFvoJPG4VbnaMCRc5yovXrpSbq/+5f5oNWZBQb1T6DbS76X2nconFqR/ttGa9Rt2XxQtzTu9UUz
2Ul+TavL0eVbtm03UH4+4i9rdP1t2iFLGEIIojlKEijI9QIeuunNW5sO0+Gmbz7+ZIVI5GEQVPSu
3MUiQuLEYSykriUmGftt86FpzAUPAL+yexlmlqHNJn/Vsx1irTCyY4Wni1L+GfSZmns5ZHhTRbwJ
To6OICPzNxI2/4Ui1MpTCcGTbtEHkQQtPIGzPoPvHYb6H5mdRYKe0j6Pph1wCxJ1cx1DSlAApQ+o
811Qk7t3azkEW/Z1l5EP4q0cvfZ6XHTtJJAt0MhD0huQmxeKF7FGVfR+yhtZDN6Il2E63XA6CJEB
QMbORRrbzfHXsgFGPiIl/aI2U6DNdVl81JcDzaOl4x5ZPWGxufcziyr3/fjHPw8hxCRSB/nPH2Wf
+DQaSC/gPdkZspU4ZAs5FaF2VyVBomCxDryqY5pAwNjS1zTSvuyVg4Wg27EsQPZVASxQMj/ZcrTB
bWl8mMdqTune++PUgLqlz+4S/weiyXxEpTKI/GTbiRpcqLvWf9WjvWh/N17MLvUnzRe5pXhYNO1F
8f2Z60BL3Ohj9zqYqqnTw1xn23x3FOpbDmEUmc9PZTjjhLIZynzfuH2v/0VGV7yJ0XoW/X63ES+j
3U3zXkcEi+ZxmfrnTJ4me9fCsXS6067QfNfVUU5zjcWlt/0+9W4y7zcBw4nPkHMin8l/mm+Yj6CZ
/KJz/bwYfgoMTowPw81IwzhfibkbPcxvsY06GcyDW2s6mCbyibZzt7bSzMSvhdN3tnkdR8AA0rL5
d8kg/I2ztjh/ndq5z9yn91OBsZyhwq/cUyHehkLBoRL59IjZRx+xFvhv9feIiXdyp3LbAuq9HfLB
nCCWf/VDy2vumuzbUb4Sn8cOH9IxlGoSm9PESWjvRYfpmYLPYw5LYBbjeYEoeN58hTzCmwKfoRRS
/rQScAVPhpowRQX2Ki9xS9R6iYJZkaUQbXkkWcB4YGzRAIaHAwiMzcVlHMdHbC+Hu/lmvP/cN2XO
PLcFPU77DKEzMjzmY5/rYa66bnrC7p8P/KRj9zVzjnlbssDTaNE5Nc7fcbvy+vfRu82XzQcFGPS1
e+xK8oh8pqoZBJ7FMPq1nb/b90a2uZwlqkxAWofPRC/SOo4RlD7jtfP8KQKlrvq7NhKtaCf4tEhR
aTpoT8VfEZCl0KZ4VDJ/NF3Ka9Tm99hw0hVbTa5IsdmSkuWBdt7AiVblOzu1uZi66Xz6N/gksLlT
rNdXjfTv+Y+QAqnCSTGRkWVCV5umLJ/+0QqMMPC1kPMdXTgSvelk09EG1tMlGG/NVqs+jHXYYpeW
levX8zPMfd/dN23gtGfdt3F85TsrK/Gqm9FyprfRWcGUm9vxckz/G/8ScG2qxbJlWkicKrm+jikx
La7RbjZFfYvdF2/y8YtguTYMDRwkSkWM++yzcP1J4jUnTaSTo+PPY5b+h6Lefv5YY9ORDsOJmtzU
5LIcu3ZXtC7sjMHG+PoP023boh0Etm5yh1tgoXAtxrf9iT/ZCJ96aiVmwfpAz4uHbxaqBFYYCSaf
uaA6BZE9B5FPgJrHQK1hsG/rtIE6pf6cTOHV9p8ASUFLZ7vQw4QgQifibRhjuXYz9hbn4Fb9ohHp
yaYmBtYFtfNvMuQxvtyVH3v+ceDwF9x167/aCWxVSvrrRwb+7a4AWEYbggpqsOuPc5e+y7+NrxBY
DuBDKX1tXRNZo+LLa/ng4ZjRZAHsbP2x0PEYX795fTnKnDmmYBg2ykQv63rahB1biJevRuLVmJ5C
seaBWHcRN78NFWeqx0g5+3QQr8oXAh8SH119/lD8SfduZ+1CpKxMLx6b8QooobDO566Fd/dUvjWO
Qee5rE8L6ckLGrGuT0vZ0rGID/15rG8hZuwfy3GHxe0fAeqfRij+z/N7qrwCJa0UEpLV07WFpAzm
XsVVK93c09Ck+vvOoR4TRB5hU/wuOyhwv+FtqrxhBq0u8fkqpCvzTekkTfpajFcyGjfK0vIOPC2N
1V+fw26derhTMsBRFJHUVkqtSyk6giFxtqpGSkh7wSn9nf8Wk6R7n1Z/8SFCf6MDEdVXnv5Ea4fw
ZG/HxEkw6yrMu3Gsxn3keOdZTdaQgbvR5rm9+7x8Bj4geVxxU/t+lVHFQoL65Mxt0frdKt829XRR
VSD9uH380Dj2TsVL2a43S+bnR6g4E7qMfQxJkQMCgp2WovQsjHcV1owN2wOMgLEzLL6S6e+rElFL
0eKr9iwdJAtgh2lBLvCQO+vGVdMvw0JBBCX/5BXDuiRyC35mDT1LI3tx2Z59q3TE02KcIo8RfFmO
VGLsxM3Py0su53S+TBpQ31/lXD02unSEtYW99Dh7VsRb1LlHNW5fKULzefonSqqEeo7zQI+wqcjp
BkHsJgnmAAgaJQNr/S0X9Bzp6Aa60Da/jkHGzqXFvfgOzqJPWagsm7hTiWg9lPAhMCviwDfimCwK
YDltGVOBdt9BTyj0yFIHNCmwUKqsSh6laskALAh6vNWzozPEVCzyCveewO9HO3Nr55AZ90cJcma7
vAgKB3KO28SxeP9AmqRu/7124kQwqCJhvw0UPAJMzbftyuySvQbOWyo/Vc0w2Szaouw+PmF8Nr3g
XBsK5HHK/jJOzwPvqMiSGl1WOkEws1Db2Kcuo8nsBFvo/bmvbT2xHFJpQ/blQ2BUihU8fyDjMEmN
NZfls0ZxRfq1LCOin7uqWJX8OiRU21HsiU+Mu1WhpXAMO9+lmN0jipRclwezn3+2h/i/d7CCxvGK
52fXgklvCWukvlJtXxrAPMt1GG1A/qzVFVSR71rz/ZXp+ORUgurmj2Qd/t7F0/3dlG79nXY3Q4Qh
dT1WndJHobx0jCRQjAjrrg0Ix5crjnmsppRQ41VLh4myJ5XN3ztuM+v6QNgBovzhHHZJCqPqZRaM
uYtR8/1oQa+pTCTuVIYHn44fyY0jUIbquH742ZbkIZKXHSvpUghe4gwNoICv841GVySDUuw50UJG
04+rWdzovVzkx+zavNjOftjPAJyEY/EsqC6/bmRudExwz2P50HL38GM4KcIEEWor+JElggRrHfVW
bmQvWKEyoVL3FK8s40rx8pHFIlmIgVcl9RLReq9e/70Z1Hymu2gbvbtnbjfEhqqQRZ3HZDvAz8vw
MHkNrz/Ym0jQ98b647xXDh76QOtn1WPv6Mi4e9eyFg51Yf/lUIglQx/iiUeY0L3sf4zcvj2I1I4B
uFq1FzOzO3OSRTHZvtSz9E7191egb8e+uIb1zSt+Up1TAAdM8KwKbkifPMtniFVuE15jMDup73q5
jydHe0ca6GBTsn0hZJZvbTQFpmabmjy4/Jf+HXF4P+dM2DrpUBf8Lo+lG3Ld3dO7KF0blIXV1QQD
wob1zE9cXfsLb5r6qZn9yPQ52s1SdU1VkVft6N3YGQB4thFkHjflUqTy+Jg9mtdZ0n3Npz+Po8Xg
8f1+Fbb/Hgvpc8txknXlo/COsdbMymMCNG1KtUysBHJ6EpWIMj79vueUJQkcdfS38rKzQSIDFCKx
ROzqGjGji078UUJQIw8J6oljMU7N9z5W+cfRQihSDnXOpLtEK1FdLydBxv6iPg71CcyDYdO6dTNP
0j5GsR6dzwCRxRXHM9ij8U1Si+DU3Dm06cfUZn+UVF9Ee4quWuAVIMaMul0B94gFuyQlMK9GKvBj
Ay9HewodQmkxMF/lJ2rhzHfYzu4VBYsp6ypWW/IWfjVC03rpAWdsgNYuGyVJ0SagWL7aQ4mMtKyw
jxczpTb/SlBIegStUGHFb01WHkogRBYvHdocu885qIJBhtumNWQRvrhGmG4sFGWzfTO1KEaNC+y4
mW/1002KZTHQrYFukzQd3oKyBXmAgVdVW2sSrceAMnAzSZz5+RQSDzqsPw80qMKUX+bPtIIqAlm4
MsHS6ypZfAr9pG5QdELEdFU6HfcALGcHVLSqGQ76Vkq4Njefy6m7nAaFtLA7nxLbdhoA7ZDHa2v0
iwWAikQEHr7/cpG9jEsVSiP2Mqz7vZSmB63F/GbRiJml4jXuAlFY8rsPiqLiGigQtbz+TUo7lW/h
UvsdjUH9//DbbJrexnRX8+QGui7GvGo1pCOGLf0ov5DptH16qfxPPPJTBRGkIY9Os547YVSnSotN
7Zxo7hipYprd++nzSMGavq8K98iME01k2jmfL8VUus9wReO/XEoC6K+hocfQGXtnmwV43ga7hepN
cpo/lXQ1E/3OLqvIGlc16vlSY14BsH/c+qsUHmcgyB3irfQ/0MXuLKRvLTrFx5Iz/Dp/L/oJR7g7
crrOdfr85WABiZixaaYRMAO/zd6WnTFjYNu6us8TdzI7SAWeURQuAgkyN2eco7JM0BvlKhJwl68G
ZMyA/WEFxR/my7lK6tSKbdcF2aiZCGc/dsCFw7oaX9WeUIJxDPSezZ86W8bdUgo+Vp1l/cL17F5+
fwS1Ey1I3Hn0rMHAT1gcnsCgfWEksarK7wg9KLTJJVawqnhX1A+PbOnSW0G0zYyqGybFUNuzPEMs
qCLDyvZw5zH8iMyy2ilXwywGCVQRkyutbfavoP1h3ngLUfDFKwL9rowDgIz5EvBaEuz6WlejW6Yj
iD55u3rr+f2GR0ASakeea7FvQ34obKQ4fVdCKJ6dZUtab43yPfiXfdeAkRgE8Rmf6FBDYbqV5hRy
1/mR8HNOqaOCTdU29ukdwq3eKs1E2NQXOJ0LAI9HmwPV9fURkDmWD/GK1X+0Dh/BKMEYV7ECRjK9
xx1ADcIti+Kqyn2Orx6Ug8MpBUkkuEtdbQb34KuApPWy5ke69dXh34p8Xm+TCDYfrxnwidEYHV0R
whUbGGFEDtWnUIJSLF15IU79RhNlvwmp3jYzobxw8mPkWygWIynEJHGubBqvEhQUZFRb9NXoN0sW
q88jv+Olx6BFY0itFjH8ysfa9+rYzAQxgnFwAWMa7/rVOP+wVn6stBcOTHfmIcwzWrxeC5dJ9FU5
fpy/HqUL9ACN7NQnoxNWri7EjbMR7ZjubhWftqJA5gjgHsLEK2/fOf6gmbq05EsZYF11oe/5fv4o
t1JV6jhjMb2pLcpv5MranOy3lktQxU/K8V52yLT2H0LDS6VDJvy9JwtKt67jOEsq+l6SpO60pkZv
XSLQomgYkuzHB0NObmaXRenOu4n+srL7iDesnZa82135UAw8j3x8Vbm5X2PT1HWq83oMIseSSnuz
bZ9l8WYmrKsJWM5njOtVb4VWjB6Zvz06uUJG24uVOd5MFrJpH64ERdzmVH5yLgcnp6rbDFr3fV0m
XY8supFsP7KYvNl/r0oRw2XVfL6/jX1cpp9qdAIJchJDvoRBRa6cGzNejcw3DfoWdWWyHl+wpC4u
hU7yi7ooFw+lhzP3cCip7VepHjZqdKPDuX679J6raaz6wH16Fq+D05L1VS26ra4BWR4LZhjz1KJy
RsTcRgv795i4I76tRiPtxzNDn1zZJAe6vGJyz44KV3W/HSosISPabXszptz0Hz8wT36aG1bsln+j
F09v2wLWD7BgkWP6LH6ZEfGmljoLgqHbcPray6wpoCRDg+9FsscfdL65NTOfG4XRc+ZjP84BfxW8
/Jh+MFI+b5qbTONEvIyXZMSsWINimthFmjwmSreP5iLKay6/HSYI/LoLaHw+PoF9OWVFuR/aOg98
9lPAe2SCGLnn9gVY2SjTlQSiBYAMj+AFepTVBNt7e21xL/Qb2v02vVQTtPCHkBE8r7QUw/1vsrFz
BRf51M8hWV4R/Uugzy9GLErA5VOCmRDOEhX0eqvArJmHwzK0Ja86+ZRHbtO9P0dGPxBbvXS0TDno
lJnr4DRDt9kpo+XTwW6x7ufX2nLwE6lmml6RZhAyNZx+kXRddzU7Kn+eG5+pzlvVjmq8exYYFyqj
NQq5YDRbzI2pitl1bonVtcpZ1qp0wCQFzeSxPH203qkaVlN/0Y9X/mXy/6bDfVN5C4SeYPox7k0J
adjPT8NIYTdc6r8jBdQ+LmW0Kd9z0Lv51ghW8ugvtHPpwituxBFICuUU+EP4PIMAexUYmfORzhq+
cO1hkEoLRUxBbvasXcux7I8c67TGMYEeafPRwK1KD45NWT1ulT40WoVe3+onNi9X5dmircrxoGx/
Vn0VkgLkOuCXGWYtIP6YK3VuJY//fJ3h6zkOQ4u1sEluWDomTshc0TZcHNQf34rViFZ6p9Jqnuxz
2iWNqaPyevyiI6132JJLoE0pAMzgcJASnz7cpc2OGowUmWt3jObrY/cdvoVEkomNiB1kl9SM4krP
TREXJVMD8YJ6v/3IA/rYjYwWv4sJB13bWz7aE3U7zHQOYLNJeot8lfuOmUOZcgAx+G/RW/8ge+fw
YBblQ90f6XaQZezll2DYZmn9FZbRoe08/pHNv3vJn7NBDqLM1+371d2qoIgR0W7q00GknehzMbAD
WA2cDXfDlRo4eKbuht3T75LxfGN+vIxvx2DlfD7WszFRaKHiKO+wK+IHJLXGNvqj2V9fW/trYNYp
ZUDc+G7TCakt22c0nWjl71ryk+GUsaovJrtfUr/1qnxvnOLlczSfausKm7uKrXc/XpZZUxCaxCLI
xLKCa7BsK9IY1GGLl9zJHgv7B8KPd+A/5ZozUWtsZDW2L8V4Lp/+OHz67WLF7ehQM8iqtRf5r0iB
FUjXLxusxnQVrhKP8TKX0+Xn9SdHg+T3Cj4niR6jg3sJY9Ge4YVTlfW54rmlcIlRrUuvCfNipvon
oy1Vhunpthi7DmS9OVETruX03o9dq2Wiuyh+8Y5yeNt1hqE18b3+IhV1RNhA1y60bnTFxeLJenhX
nfonU07OVtWjeYLOhRGYMSNHTjyRrBANr89grrqKVSkNMEg44dXxiWRTlemVftbR8ZLbpS+t7/Vp
/XorHX+4rNLYMerMApTPzNA1TYjEi84uVjMWNYjA25ZGp3S0S7/J04v49QfLMLQ8FVcpJmTMfw7t
u/qV42R7iRx7Zy+5v/ZQV1XmMqteH6e2zikd3Both7efoSbDLdnWbajb7qZ9epckZxMww1R8SoaZ
gUmh17BFKrKJBYK0oB6cWP7eYfovnhz8/WzOugInO6rfNsfKsivio+k7nLyUCtucXIYcr7zc/Jxe
BaMtVAKpwXVLYr/uP5v+63jx8dwFGWqqn2x1OzBzyx063liStlINl3XbDczQthc+SVrzaywq2YNV
yY+u66qsuxiwGKfMLRHMwr/CRavQG2y7z3R/O7heavrFMByfKZ3X1HReahom7rVlN7z93xcuKeQq
Q9+mlRK5xkt8o1HwdUAalpTMtOR7Ej+NTPMiudD6FRPlu0htJM+rwxJvE40fpzWZwTm8nlvRQEYZ
EAfsV/21DDeumdNSBPkvXV0DbQbHghgzU5iYlmR8Lq/asZr9q5ZpHkrr7mZ2z3kiefaUnFdVVlv9
G2+lJS9zhgPdaH0zvpVGhI3NRd+Uxj2f6/TKt99ceTFZ1Q/o32i27cPkfS87VBmxG1Utqrv+jrYi
2J4u2scmQuzAoi3wllpWPF6gEfkMtUeLr8Z6bBtale7mwqjSpWugLm6Gb7jPF48MUtiwl9h/ORhf
PF0l9/b8c5ko0efpUbJUhsSdmyR7lRjQosL71cl8KtkPgpng8mva40mYaoi7AfT9C6a2+rnEZ+oj
J30I67PkUE8UU+2wHz2rr25q7qrqjCuHaqz7GD87OPGwmyvOyvnH/tpZDBGTcUQVsr1Ig/68/Rzf
Q8G37jxGeAEdhhBX50JnO97VdoivOC4RcpU8h7CvU+JjudOxpr4Xm/y+u6mDFnO1TUMhVDq08Hht
oR0xJyXT9trJO73b63aqn0XmXhZipc3g2B7uJx7W1q6breI77oiJWIoqiUnXzng6pR3A1vk+2/HQ
NHoaX74is2mksr11YydeQlv2L5EqS5PF5M+neO5ITiVrd4T9Iyr6Ba7t0zZYOmBLXbB+951drpko
UvrpcIktf7O4Qcyl7oPYIJhCPvMpcV4xITh5DkFMK07l+XOJ89GNjFfHSnb0/KC5IK8c2K5WVQ6S
BEL+8larty3uv0LpL2gJLaO03PRf6xbZkh8A0bEBYtpjKc+2X/uvHDOt6iXBsg1gUXDjM+X9V+Su
E8GBDI3CAKGngT4gt725xZK0yTjQ4SxkUGzk+8/aa1v1o4sqmsL5/slCWzuFoBK+blS4LwbnBCpj
+0cDpQMx2JcM94Aa+6JJJ46LfdeWuKiCjS4Gmo3TfW7sE/ZBBzlwteiHbfJJ1EWnwK5MWBW+yfHu
z2rdprupJhjdhkEUFwcuYHWNYtiUUpuwJzriFfpa6v/2TqqlMJ1TOB/YvF2eIR6oiAZz7lJNWwgI
CBZbH6ylTnfapCKddB2CrbN6NxUgcHI7VuTjDqmOmvYgWlxm28GJo9177GXV4s+/7V3Ey3U7sW39
mQTKGURVKIN4LrcQ0yMzpAD7WR/UINc6ekIm6yy0RVuciFL106uw0BI3mWEX16VNOVJcV16VZTPR
CaUjlYLozkUVhlcK/K+YGM3LaIO9Hvu0D/lf8hU0mAbO8AklAjgB22KEtjTYEVRr6qjmuyGj1Jaa
/bf9MY5Db/v//6AEX5FPv9lttlj2DjxdHCBGe6BSMFfBIMqEQdZGP2YGf2jsnKMhWaWQ7uQOKOzz
NBR37IhfTvXCzLKaT86icIni615KpevoiL4ZO5Zy9380tojLHDOyhlvXSGN7qB3NlMlqh4q4VR1t
5gieqUXmh3c9eKJOi3sIL6/4N+GJojDNjufJb6CZRRHfVmKDJZ0xXDi6s5N1jrH8Co+ZwRXFCMeA
42eKo4EZyH+lQHTaTI6Yfvpr01E43xeSycWLxqrLR92iic/W1xoVIAcC8RwYU9Fy2ECndcUFZb8l
3A2PN95+H2LKNG5p6KeQ8SrpUxeFM21tNDyo90CDXJwDC8xjeh5QyoYD/fXhUd+p2vnEBztmDs9X
24lHxrjUc0+URy9TdhBeOAw06G2UNNC//onNeRFp5Vl0ghL//f20wqLp4FXJhAXnI9od7Are9jER
o8FGQ7huNewLhhj96CiqxD1J7/rvWHZYy4ptQha3X7GBEfHpN6c/JRAyFjfYV1vVwjq2j1A0/V2F
HSXC2tJloKCTOEiWndYt0vBN67nkNyUTCx8t/APZjVxqUEj/l5lAdcWOj4iE0KoJm7HCo6U/pdGi
gdGDYegUNjrjUI2Yw/15yxZx7x8LU1UAJ72HAgTUpyaxlK08kkSVrDAKS3X5xW/BTaA9tpWFPYIH
dxeE7P1ubfyeSCfz6VTLJKjwTqM0JRiqTtQ4aUpicC+a2ipSq3IcByHZqttkfIuLsTdEK+jOLssa
LoCO/4l2vu3Gvb+Rud+eo4Xq9L8LEDoPVSFQPPaOCMd1bwVIoQwt5mnX/L/r7mOm/9n09h9Ms2WH
hlLK7wXKWZHppPtqMVibU6w+DWY6XiVQgwtA6vfjJb01mIq6iaqlxGcs+e/eXHZfo00birboGzsm
U+U0OaNWM1knjADyTFlcR0oYXfYGjuzP7u5S2LYSRhTZ0uNQf6Xq70fltCsJh2lqCevqPaHE15oD
vbH/eI8Xk/t418p2c+0F2zUocM0gM4R38XoKz70Lca5xK7fxYuaLbM0/CKBab/91dVf93Od1QN7B
qXGDC7fB1QBiVdg3Ne/sycRKFdOTBFoNZQc8XfSuTts850o/l5eMgb9hMejusOny0/Lv1VhP+UyA
WeAjqJUbZEonrBUA0setfCxd/ONDVoI15KqS6GeLyRCAx4Pl5rzEAy8vtkZeZivJXPM2yT5bVoxn
3e09X1un1GBLFh8uAKzob617hhxg4Xix5a8jrUy29ohVXvVpj6N54Vi8Fc7F1Mel9Awme9bJs6aK
phJL6Nf/M1Cg86hcq+oROlEBAisBNzUIXSSQf98NSRipPyOm28SDhnPQSmRd3YxY5MCvhSuFyF5z
21TZvvKs6TQ8+/89FYAQNzYloQX8HJ6Ms1lroMG6KY64V9vWGgVF8xgNW8GrcNtIs7uOuY7ZTiNc
fq4sCWyVPNAj6cl60QyWa1C6amp++o3+4kLlWWjz7gFWq1OXnWSQXl/z8/04WxNMxZYB5satKNsF
PnfXxXj3NEw3kQh/Jbnhl3gsRdy9BdfUl10rw9ph2bGqPmY2uUXDcXwdiOsI/d7NwyjdqZa44Mb7
/U7OU7chD3HenLq3UeSTwceiarHHytdBNqgPj7FulswwN1TbvvZ/RpO4jJni5R+sblqKNla3/MjA
xyNVu+CfDNelQ4PmD00hWcwIP+lHK2JS4F5Il43oyMMrJjiwOJuoaUbAt1L6940pfvlVVW7hL1kW
NMGkUurKnWhiNTk3GLhzN7VhhH3j/U8b156WY6aYtTuHiLx5MyB9nCnd30XEgwtThDxjq82/J/9Z
+p7OC9fJLUP3Jejp6NZRUIg0RCqkGq8R99Ih+TsK+es30nnje6TV/Kueyzg/fl25nE5/Mm7ppfKu
Tr/QTdkfvtt3o68gHmmADcOf2ywhPlEvfpjt5pfj7OBQ+Y0m25vhPt3yk3PDA0/DpufRhV0PfMRQ
b84CNNf2HClzJTGN5k9R3N5y9ha/bGl+pprLQaJ8/ZHUUL1LLV13ZQY2p5P5DS7AGwxRhgV//fi1
54OWDlqCVcvj+0lZUEA8jH9Oy9ds+dE90NDsudjkEWs8PtMmiz3bSvDLgNOeRYXJf7y1copryZaN
A3VNZ57sAdjYo+oG6zzZywI/Xa0Uqfm6s+wgEvYc1wMcL6EQnWueqUWuEW2xv0iW8JIGDAlXmsLJ
6d5UHzroLaz/n+TCog317QCKRXvX3Z7vhZ22NefzorHsomM7JdqhDAgnHzJb+EOoJxyY+lqbAJgN
P+DPyDvc3C5vH0ckeFJ4Mxyua8KaO345nWQ2LL82qxaqMhi6wOP12Ulkh2tIFzMZwoB4vssZv/us
cndHrh7GJoQ/qwqqCurdw+x9v6xIL/fZSqljR640BizqWdOUzqdx9HqTMLHj8ILEr2o54XOzBvL3
TA0sOZz2479d/3gP7F0xjO9Iy7K7J5ooEGHLUmi2jV8yn1fb+aKKI6XOYVZAf97RSN9G5yaWruIE
iTNbwH43pI1iG3CcsTRClHQpV8SCyQ/xM6d+993cnx95XOqPVzViAZVBxuP9d7Ky7eqna9ERq5pB
8O4DrLCNuw4SjqIgbIgWtrc8NUXlGKVIsm2jdXAN/Y6KTA52gbBD/sTDWy6/qp/H0wSRRvSYXyUc
1kPT2xF4pCEVc/iy0EfR2qqynsUHz8KzzdwTtJlP9WHAsPAG4G59oFDPS+5RnD6dbuXcd7rAYKer
WPzY73rWDJ/lEo3NajAtJ+abylE0o0/EatK+a3NPJxq5cjrTlfSEVdXFgCxEGrDJ3MdxEP9HFBQE
eqfesXmZPcRr8oS3Rpoh9B23LzN+9GUvROQlsSMl2FjVs4NlZ60rym+6Twq8fKoEk6bokhE1lny0
fTOHDM7uxNevf4B6s4NMkwxdQ89ItBVpBGJKrjrtxyeA7Wz7JtUg3dKa7zD60PnckWxrPXx37jfS
q4ew4n3lXI40Ix7LgjF2Jp9d7AsJT6RwAlvVNwygk2kj+++rtkCnMsVpyVB3b5Q3d016m1Zm4oL4
LuOI3h/rmIPReF9NBrVkujP9cU4PqGbkqH1Fa8exlj75Ee8uek9uykKL3YfrGGBVP1G9OXS6dDdk
lvSWfnVPSOvVPaHAFVygAevXa2PPPBt2L3/qb3jEg3k9vg2vDODSX0hM7KEgMy3ltaa6adVHtw77
+7Sik2W2DIQzgVdrIajVTeLXD1BLEh7AQzEU9H9/CXUrV8a/aB6Ehv4Ee8X4LHey01FmGOQEAyoJ
OKEDVjtAsDmScKPN1Tyt/TWKVNdK1Q2TPjgAd6G1CHVUwC7PymUVf9hutM8z9vwsSLisKXNmLHSS
TRX2totYuu6qtzLToYL5eOk5WOgKly1thqOVDc3ZdN97FbKl3TzSYGfezBARbf5l2ziRw+0gPXxV
w0JLdDNBe8fcS/QHxObik6QkzTPkNPgovtoaS290rPGw7NxGohRn8TA1PPKoeH9LtsdU4vq0acvS
rXNIv/0LpFeH/6Wy6B/6q95xQIU3xy0kBYQiKg8kUcM/wpDedUt/zT0ZsrHyaDAsgqfVLG9r5ONF
1yy886qFMGk4EC6fqDGkNz4MtMTLVRm1xm0v3avpTHM3hKJtIMcSWcq5k2C54t9caresmU5l1GGh
nBYLUuPmNDD0fgafPMX1X+tyIxPTXKz75tKaxBp+8jNAEFzZyDoo+c4D/2/5tajySjGJXbVtivF/
me8diYAk82vPSJG4NNFdl6zuRX7ouqONtYi/x0MEBMytIq6jic69G3b1yyvfeQkM4JvU2klbr1y+
t2WSznKys6ptWtPqeNVU2qK00Y3A86a13zMAgxb4AHzk50d1XBMcWFMA2acxq+aPD6OouvcKRucy
bF51yCIzA/YCYRAnHOhQZz4U/tzbdunFDGzg2vfBE3epG+icieppqDP9daWI5yqbUO+cx5nCuv3u
L8sxU2he3I/ioZksnhuvSH5sioGO6HqXQ1l5LqyQPIxCquwqEhjP6VkUdWYkynFXtcm9ZkAjuqJg
4yVshlNejbnIGXk6INVnAhqdtOFTvKS107DaYQLPHyMCPc5Olh4epN2yZ86vS1eXfTu8VFnx5Nci
ffuMsUMQDE6dqeq0x2aLp7WNuBGllovOTPgUAugTRkikT8BGWzBcB/FP5VpCdq5lK9EQ5YQpsRJa
TQj4OSLQ1AAYIU57ELHBuvv6l/4NjSYQvHqYpcoRUr3jINmbc/hp3gd06keMeJM5WieBPruahLzu
+/dpsRJSDX7Z7d0K3Uyov8qp8MDHh7ry1qlFFW7j8oUzH6vSsbsrOdKejfnFTfOn7MyDCdCgqfi9
/GrnFVGTU993zo135TyXzWf2gHzSPdU2Zfjmx555OSbKqXOqcfEfa9gH5xFDitc3wWMh+ZEiWh6l
v14/7rFYN7O4osPkvmO6KOeksPbkTWtxLk+5opETAl/Odemk8YP2rJez3WUn1z4e63eRABObrxcd
boZYyLuh6X349goKqlY5/BkcM9/oPMdHAH1Wqhv75ESDbP1YvnYCmAWq4oPXDSz0mmGeDTPxKVl0
tJIwg/1hX18Xu+JKsNeLOHy97ZimsZ5qGwjwnQ4y12TJecsPzfFZyM3X/EE9YafZ+YMVDfNxARq0
+MGvugDyRfSsPzpnMUJja+ZXPpyv7kl7n4bV1dPHSs2Xj3g/F2PAF2nRvU/Wl3zvqZM8fTxqKdqZ
cTyWj3cydDUiPmqr2l1EzuhtAMYWwh6WWIK3p+VMPyPli2x0o2XdDY8x5hRsggqiEi6PwXO8ljj/
cDkZTE+vXGQYTEf6Fw1VJzZecywfvzlEFw7DU0tKRCuabV5af1f7fNCP/W2wk0trWjuS3qX0dPjL
6WxJfJEL7/KroznBXhscR8OU+FCDuZ2GyVd9n6VyFTowvNPOPsoC/tQpLmhj3dEAQeyfA83hZnKp
rE91tffzWHwdyxChLdeGy1A2dqaaipdWveu9rXEOTaFMHq8R/2VYi1j7EaA88/LGPVrMVM8Pfso0
gqdm2IQp44qIAPsOJefBls6F0F9NVDMazMicA1xa/5uqLmzz6vXwvXsasoeDPg8f0ZOfNlkcx2ce
E/hlODExT2vouktOMJsqVG8Jkk5UgeLewsFJfCNN2NY6PJbBeSiUEse/k7+bOrNU4ZJ+BTY4yeGt
wp5vVYSVL0/hvCASsXElGg9BIaKMblVzeG5zz7z/epFM9VFBdlY+yDBP5XfxgBna9BwckfAi91o2
LYCoxY4mHCq7KfvhTDBn5oUhjEAgcIiyt+M4gXzGZ+2tHcmOgo/qTGMA8ZsyialCy+URQd8UAI8Z
2SImMs8azCuJNrrm7OwxUSfQW5GRYHmbvqZGfoLNj46ketkXrz8+E7A+DcYM3oxqjVBe/OGZZEPZ
W9P3GTZ67HcBcQfI+/ib6v7LW8YXFD+wgZ14huwIkklj6sxJmsYa39jVqb4CpRvwEDWpRiMk2Xyv
+1nvsJT9025RVk4TPScVaul2CIZ0XJ1buelQb+XtYfeaEIyYqK5zLbmQuZtjan8Jk/clSzWGNvGe
KWYXmcWkTgivk0E2D8T0maudshSbYfzso/hcgHt443Rfuc2Qctre6F6LZKsYOYvn8G+wCI0gbkSv
8yvdRrt24pYKgwETSAYw4YUyu8mzpjBQBr5iHadnglTkWvKmJlyrGyJngbVYBHYC1O4nUL7ClfvD
V8NlhWme79RVOsXzIJfFDRQ+3FmdgHykZ0ShSz/ngz+jbRPSvUfYsZUjL+kaIkghfi16esLNobJP
hCsQoN2Ba25gq6EztmupyhDcKNDWgy0EBBg6rUiKGLyWrRVNdGIz/X+qjyK3c+gb+kEHIbL7is00
baCyQhAy2gnjFcE6jLKkm23G/l4k0jK1NkHGePMTrrhwkPIT54PRjxv82H0kz9+U08Bok6N04/1p
k06jJfI88AsfpGM+c/xjC9tnLqiaZcyvkgPx9b6UFEGyrfpbKdEujvS/7z4v1SD/7JyPX7u2U98P
f/lwGAoIJIcZPyM3mjX2p4dnUTXVhvlEJ3rxKp/IJjQ8+Rz6raIj0xfM2f2HR04h99/Ds2gErpcF
DVZ2tTzxu+LE+FVv4kv/terC+WCtIDhotW+LKApcqEjLE+HT+so58/03yvkfUWfWbTrXbeFfpDUE
4Ta1IIjajaZYRF0Lfv15erz7fNtira2ImZlZjKKP3hkqoHv7x2cT/C5BwMN+wCONN2riVMzIsbi6
BLWV4d59GoS8uHzkvoCUQwtCcZDQAHmgWLchiSwjLMD5o2JGUablXOK0m5dh0VeIqCPQugMPcomO
PHU3JqSNkg4PtMoQgcv9O4Vj7zq8z0lWF1mYYc9KOsBmt+/5JiZxA6quKAglfgFsUCTDkZtifDxP
e4e3MoLvJvOfWQHMBRNrtg/JmVfTwYyYRxGExQVI/LfN6GWIYiKSqauiGhfVEIC+oBRNCozwQDOf
8MC3vZhx+1F+RjHTkcFJsxnRaAizWqBEPYs4veL5D/p1kvBfyo5Qq0YlOtwiG02fdpi5dBZdWblE
+W/70GcE1kwIfmq977shwimkochFD8GagmTeVReHZ6qCW0pAmtfheZj0t7SilvE2XYc1hEvHm3hz
CAvjHEoAlxmSQl9y5pVl6ejmQOKfI8gG8Rswho0+uIXn8FMhQzGuflxawXlq0lXifK7zKYZpvo7K
FiGO2RcGmeO82qVW5Xr+I7lGin8fcTkSAAusx7fl7tafPWNmPPhnkLJPFiDg2VRbUVTyDHcdWLZA
pRghWxd9enwT1GPNQjz8CqXerbWJlQz8ukDnSX+c7nX48YoFv9TdMFW71e6unhDTwHpmsQc65dUS
KxfgdHjg0KodHGtoh/tgsQz42sZpuI22GWEpiTvFSZlZ7qn9bhBNighmTioP+43CX/d17pQQacXu
2sPBjT/uEykBtnTG38P4x2LBt2qprBTcGUzmnz2UYtipC2yEWQdbgkIkoG44VIed96URA2wa/PME
jBCCQ/5X/LpgV10+iJLf4Go08gfEnmPs2XT6wMSUr8AmeETUq1HBQyAyHFdR15AOEqUvuFsb4osE
6BgmbHxMZmE7cmMB5OhHnDe8eFGP35Be3Tsg9Z5UbOydQ9sncvRHvXG8jY5xcY5aDvtcM39CAfw4
KFOLXBwQJa/6APmp84WNgUx2OgDjAIKqRXIrPExwbzfDe1YYcFgZDqT/F+drYr+/qx5opsoEa3m2
ysUQt2+7CBKBnnosCIYQaWSRLQ6/xD2w0ysTo7tb4zQVBMhavFBUeXq1VrVdZdsRDz2lq/Va6xuh
yU0QJWmbMSVVT0shJSjojsm8PDWmYrUnknBo5Yiio4pZXxYptYV+uZPu/CKkxwN8YrPqbaCOoUho
dIGKCvP5VsbYP6bUS1vmgI95ZlTKWbseoENn0xDrvuGZ0BmUxbclwkvqEn5M/Fe4d8HcWI9TsD17
f3BUd6g4IaJdC+fFJsMHiZddtGfA3aDDe9vNzsjvEHSBEp/SIxIupzZ0SpifD3KBqXfLOYfv6vr1
E9WQYZ5dqwgpAPwtod3jQUn/NcDo25hTNZNIb2lAsd0dlSKD0sRkTIYXKhZIOJXVrZUDyJVJ3fA3
WCdQEUJHM8QholpgnF780hyzDXONjZQauwubSxkhGwI8OcycIcBRgMsbwGHEeYC7l+Z3sCPVucnJ
EkNLaktavLoiPz7zQROAemfTIIF+mggnhgXJHO6fVibBRRyn24qUOulWuFkRb4fuiMwwWRuCB9gn
oB8A1c7Z6m+EdAiGB4fvlfAReK+iz45YnKObSNAnMRDLiTmFvka5mfzQbAJyke1kvcY9JsAJxkip
ihJMigVi1zhQmGMU/k4+0GthTqIKu4EBC8pmKrjxGL9O9v6yp7gQPBHEBqETdj+gFfnwPaJsBn0e
KNtBKmSoDsrc+qDWmFmsUw/CT1I43AYYVXf41dnU0LnGNnnIRsMqQgVbC7lK/QAPIO+LO++TpSJm
hD0FjxSrFT647nyWd0G3BNSjT6j5MRsAc6PSCAJCOJD+d+e1awyLK00S25c+TVtq42SioozbipSY
OGZ9oBk6L2KmeZAnHD7rDR0HaU0+DvV79htKJgcMB8ca5tl1UYXxqFGrhNTNY5X2C0/YTKCKfw84
IOlfTHiKHGyCNh0uDzVKvEtvIA09I9uaIgdDhI/Gwc0IUe4zNaxPqV8JMT2IfSEkiSnHB7Fr4dtV
4rCg/P63yWH4jVELsg97h1H7DGcEF7Os9nO4QxaQTV/ZYDr7pZom8IS8XfsHlmNWAnX/upDuIscF
Xm8t8XDJ7domg1NVGTbax2NAKMQCAY4DVwGOwLjbwcZDOypQs4LirSkVwf4DCxB8vSTXQsyApIPS
OBLRgAMxVnJsYDD6UINEC0OaQKRm09BmBVz7Xif4zx/X6Fbn4xDPHAFNkgfNR7yj+MJOxRAFpBgB
gCkCokUzG4bA+UvVidixJ4KFdOVDStSEDaGKvDlQMdMIUvmsw1jbdATlVQ7V5cii4A1c2qdKRR/G
YMKEwzrOtUEZYksCEFB8uJl1MBt3njQHC7qDuUNykVpJejMh78Ua9GRubxUco8XpE5z3rXVjiT2w
gN5KBeexJxnI01cw5sAPNzN48I9PJ93dDet7IgJaLVJ9lsQH3nvmMN9bPjYBHRZh4qLwGMBF2VMR
ChBpKvAJIpFvWbeION0cVlRseFrGDxeQR56ZkSIHyo5yIXgz8GtEOzkG1V4wiBT1A1clf0M4zMHy
6+IaU5/u5MJjIMD5wEhCW3P+HAJqANhPvoW0UeLw94YpwahjkQCSDTMQMAnV2mBEcQh+Hsxa6Kkf
Lt/GsSmb4erxI1ucSi/k4JEERjpiKeMOLEVFn+CRb9cxspoyZgD/5aicye9kIPRjtJNzzU4H6iJi
pND2XkBQYFDP+c258sgPX0r8jfTHmnSNOcZANcen/nVujvlm6UEwInJLKJcjErlo9ejJMhvUqW/i
cqTs+/n1DoGdS4S4znwDbdFXwR/KGqA1hQ1pTX/if/xakl/n15Ak6FdV6Za5ASMSTHNjOsscJ7Cn
EkpPSC7jb3Zkbg7NJZZXbQk0lB9M8nKeQeZSGnien+dkwiikzvidf/11HzIutzHxQB2Rnxl5L0if
eShz+EOft21jzkHv0HnoXEmSEUemE+iK3w/Xglb+rghAbI65xyCD+D4jnM5fOrVlEdIZSn60VcOu
qk5hJKsIDn/woYPxaQgW78BAyugZcZK5pbyxPmgREpsJ54ytq46n2/nh6uHx8B0Yub8v07dyMtlj
Sgd+27klkq4JbI2MjPuwBlNqfo2NCR2nCHhSh2tLSzCaeeQHiz7XnlGdtWUZENnOwaN/sdwZVVdR
G0PzwCNDg/HESOCiESXB28IFp1JSzrOF90Hf0EgP+58D7iNAO0wGbGH+oBKUTBxnyizL1fRBeuv3
yEmic09DGa7kHtL5npmm78GzzsawvgUW/kdoVJEgdnF6dDoH/DJi+bUlF4LRw6M6DYxq5irxB9Y4
B+UxofaAagmKL7Nxz6HxVfh6/qDP4Izhv3tCFbCyMXFBK1InO2QAbWOWNTqWBnLOHBEw0v//AIDh
PIgp88hXcma/BQHiXLoJY5VHDsTzjA+KAfiDdz7uAWfDmfFNvMpheSyuuZIECfgoV0rENVWfRGzh
4EFsw+Ou7DJIt+SfaQmN1mxNHXTvSMjTd8ztWZujspDsE6j6CdTphyPAqPT7g2XmCyL95vDHDip3
likiADT7nK/fmua5TUHSYRvfqgue3iBUfujRaj5rjIFd8Q1q003N5VHDUe7sMJugH83Sz/o61O0M
IeB2Xi44z/Wewr1SWAqzdjOxwc+AfN7PoTz5CviYrj9rkwgjA4wP7ufGcj/fzvfz0s2CkulIBpHa
4HW6hrC3QLFclxARjmMJkJMEsHadFDoO3RFiRmAKLqYKt/JkdV5cg1IMCrF/HRmTUvQlgUcN5s4u
RUWiy417UMZeo1YeCmrSgo4Jey1ZHo75dWC79suApR6N0qQCJ4NRL5wC0A5sVUbikRdd3a5QZGxb
0O2R6tphK1NryBuJuK1uT9Ijb8KbyfKY82eGWy00t1XqNgaoXOIcbJFuu/YvswgBvyHiQDEX5yvQ
5WtGualrlFqnBd6gQep2BHo5v/fMC8PKzk23fc2WaEM4a45nj5Y4WiF2ngSvIWYpylaJogVYPVgT
507CItG7LoAV7Sjv879n+2IDdUPb2UbC8luzLie3Cjw7ga91WfGgG3eLW+/omcO0fuse6CPg6AQK
2bConw/L4bFj3Fbl4cc5O59HvdQ8kxrtH/ulsWl/cVO2TUxT0o5REWSDJNZjvE2qJJ79TYskn2gM
d1AGphaZPwtnNH+af8steD3o2BwLTr1StksrY6+nqg71W+WrD5cB+rvvM4hGXFqbaLWkb2f9Szyz
7HOnHJbXKB67KI1SPUb6C3KPv6IA45uStS876CHnuORR5RUQnv9eQOeh0/BXuoFfQ1Wvv6EuwEFU
1PuwmTaNmAtJ2+Do/VJNhIUPlv9O3Zh1+Ti7wiA5BTGF5rXGbuYCDioh2z1I2Kj7EBZ82q9vcN81
z2zAFec4NhEpo3vIa3VMSg2f7us53GzImVdJl4MjA7frzB6A5PDkZrXhY2ScAioz+a4ZpBNsZet3
d2vYlEFXmmbr7qXeBxU0OL6mVSj5LSOcQWKT9992wg5rHdPG6968URow+ZScFEXPHXk8fHDIgop/
B8IG9Onh6n4o7y9eGOt4TuQUsN0/QEqO0ZTaB9AljS0s1E8XYZH2lO7O3MiFJH7kR3JHk4NkI6kn
yqhPD5/A1bTU6HZvu+adiqwUqeNz53QLIBR191bXgWLOfkIBAVmwfXWvbqUFgBleHYnAlUGVAM/3
YFVq6K8UHb8SsZJD8xPu8NRgOmlTRVtoF7uUFU9ng+O+tyeEFIFn2sCgOEV0+Hqhxm8NsxoHY/ME
P/KA1GTMmdjTO7UbaeNthtXKxVojssJltYbD4f7tPYpgTL6NNOl/N4s8Im9uHisQOCDFDLDX5Lvi
FxIocGdvR0DOyvB+r65BAzZ7dBRRhPVT8sVPa0WtmK/Drp6Uc1A5yI1aU+dUzzUrEVBrfz/CV3Cv
wQHxyjpwfkapX+gUI5jJHPhR+RK9ThWPqiggNqq6ZRLRq3tw5Uae1FbPkEkfov7O3/rSmX0N0O+B
MZxKdt4Be18AS1J3uPMbzrBsNbrrfeK/Cp6w7vGMGNmIOGG5fi3ZRyA37NdvKkE/48K2U3Vn7s6f
uc9gBqXyahahauwYQLoc4KVm3WCwTcoTc3IfzeIKtXqdGmY+kDyCAHC21pycU3MSRhH/PQyeozRI
F/RHwOFsqPBas2jXSlqptVJXagB0e8Gg11u525UTBM4QQYmoW66vqrA4OdQaDq/BStRQ3SEDZ8X/
hlV7FQz5eLdBgNxeMU666hSuPseruMNMexD9m3t4cYan5WGM++Nr6HGF7Jy3txqr4cle8X9EsSJY
sBmDe2oaH95tTD2zY/TK1njMiHmTcWSG8sjVhs7pNgZpEyT1pH5cJ/VDcwu4jF/vDaTmIBrH76XZ
e41ZHCj19YGNMqYbN2s+6K1765MdrA/2enWwV6vVcNUgoT8eS7WH4jHP5F71iQLGNSZXDWcVmHhz
Ov0CxXtDlfNwnE0Z+SE7HwL1hTbQbANR2ET5UHfFsiJjSWX5OtdL+tQKzMr4aiC4PHP55cDs2dod
a+2nm/wNV0erwUwAa0B4gE3m3MK2hTMW+O0KZunRfrAh2DBgKQKhYIJPyf5QcBAWa9KyVLrB5AQY
ET7wXabhnGNbrO6IAlvXlF3Fiftxv99vt4/wbFEaYt96RkAekbxbqBWDHCWP/a2lN02vVpsqIDwf
Bafa03aCUopFpMZu361FGTBOwWlPc2gWsW0p7UurN3ySF++sR+02WKzw7Uw5jm7tRb/NYSkVsI5U
yEMAhaTZowd4KegvCtaCendCAHLzAcqxIFTB5UkIWzcx8UO0S6hF97aeaOddmtFu9+t95DqzL9+B
YabtnAat/H1PXwlqqlZQLZt6C86LsyMKwDske8nnp4spJ8lqSit5XZ/VTUjihf4gcm/3F4udAwAG
EAzMPDbOhc5QUTyKBHlE/ulojRtjDkIso61eIGepvmjfbToHVmMQ7pzgmN6gI9oLumZKXpAMnnpn
OmUFHE/HC5LCvPEr8Sfd9MbpFL4p95w1j7cy3b3pZ1jjDx0pOyHqd7J2P1ES/bW/vUj9Bb0DXRl8
V/isOkEeSFdCAX21SjZfWbRbNevFCeShnyAAw+9i+AFzhiavo2cB4dSBWXgmaeJXrzzzSWDOiRcC
CzBHcF/Q6S70EhSr/LQ/wSxYbTT+1CFf0Pk5tixQ6BwLnXNCeJzuUKespqAzN91a7Xq/D8OAuutt
/f0tT5Yb5Xwo9+t5R9rWSYMEVHSJk4C5mnd2/Cq4YYToug0V+mzCJSvZ3oJIOlcJ5j0aoDv0Q1yi
A/RFkrgTyw+0uS0YPUcAvf0Cl5DvDOHlI2C9YxIc2h/oTbgmXFV1pfoefcA3qEJSXXUkrS2EAJfL
K/ecDbif6hz4JgKgvqOtX46NOAfa+GEtUWSNmhRbcduADgHDbgEcsD/OsfNB6dQqetc6+AxxHwFk
JjbD/QaIHsEyGOEEpD+sc4NKL9/OtyvNSpOMi2u6N75o1pfGK+WEqK3uvFPvPjh2964RAGz271NA
Ar5KlBADhH9BVzBPNeZ5XvXxEJYmmki6uhJqRKOsoJGja1Rjo9Jtj0jzeMiKxyDW9T/V4W6xPvBh
UEkQoSfR3cSw/dZPddOSSiFswGsSom8n5VIS+GCgaMYy9KUPuygw6Agf05yiu4AkijSDpAp5ZYqJ
Ml6te8g5Htwd9wF8MNyKwcWGojV7hEsw3IU3H7fToiwSK5/9OkitxsE+sNUQn6eZrM9anTUvxAM9
8wt4EjKITGQwFI2C2jkuUIqSWxL2pryi4B2jIuHFV/P8s5z0VjkfrfEYsmh+1ThOi1nYYGsxgSl9
YNyDfhn7ZBM9IF2WSOOLSSK0lzG8H3qbqMrX4jFze0IR/qQWARUK1CtLftlCYmH+9pBKCBPAZ2wp
DTauabaqmnxtCbEi3WQBwb2FWfFtG9ZhjO1S6HxXG9P5pE65/YSWpVt5U4CAeoB1yrc6o9GoKcHK
TYeX2i8XTJf7RspE3OdviAEBjFHx8Rtdr/Diph0VafCp0YjqHAR1EAC3OqO7g1KZBb2hR+KN3xRp
8H+GOQhka7kcMRD5P3EJbpRq8ySZiNFkIi6uMIHvanK72Z/eHvumfgjuszoa5QXQaA40JE5lBtUM
bZTkL9rR3scjY+2dKEp/OhPSrYPdH3X1dJo271rvSWTC2syf7hVJ15ZRr0Zm59SCOMGHzsQjUsCJ
vVysfQ/OGujEVG2CS9GEHaVfjs0YubvGHr+PR+aiJsmfRrcGhMk+SSPUSS4QKbCt1BI4Oh3dVK/7
ttG5caiGYaJSbWdhbMPCodvO1eAkDMIg3DoXG+QX1ciEOWxEGGzDxrWyK9i89rM+n88ZyTBb2Scf
cTAfLEiE9AZGkYmBiWnpYv5gyp7dIWdq+X9buwOk9tIodir1pZaZ+I9Vn9VHoxlyHE8TVDNKu4yg
rRIf1Gih9JZKxROqMTv34gPIBI93wCDMDFGMtgdvKre2V3f2sMoXr7r1LtUm7uTWo8CZkxBT52Cu
lWlezfQ7qYviQv9uoyiahwMIgLzHYO8d/+sHnbcWtPlkUrClWBiFvYN9b2wcTpebDgtchb5BPAAb
2sDJA7zglFm/yYy6Jzdtv/23/+KOAqXz4ATUf1X6HnSiNflYzPBGauWQV4C/yt2KcxDWwQ16Ayjm
tH5fAzkKC8CBftQtwaRNpuprgFwYxT+D3OxjjjtVd0Md5w21EtHhPLLLVaZ5MHAH+SBXT4O9M4OC
9AGlSktvOSEVAticdCoEN91So1wYJ7UmRtNhsNKXaykCEGoVGCuQXNLqJ2Pm6RRC3e/ERyxqLzkh
QByc8jm7UVPnP/wnSMYFCBv6B3ZETnCPLtEZNFgIVDAf7MKLnT3LK3D3hZXg4OYRugWJxLcV8P1v
jDiipYxEgAT0dY6uWX8Ya6yhCe+MBtHHiSJQAnavOPpY67A3IApTh/rDS4KczwVr3tymZm7EKD07
jNX5hevPEy93UmOzrVo8MZ+X2bDOnV6vF4bhAPFxYi+s0ZLmvtbVDt0g8GgONBgYRZofMIKyUGhu
M4qgGB1NmqnjivgwG0uJWrneOmmD9kYFO8pbaGKuzc4z2Pm4YJWoO52eMXPEcom1tGF7mt4Z8FeM
/DGr8debtijYcXjTyyGwyITWBvVb65GxYc+6NYk1sY5UuqfmCU8UwLzg0bgKlu4sUOwaK2i9cJko
juPWXYepw0DXNqSehMnTWefqm7Z8zhrbzaoLozauSLYd/naZ8bjRGDdwb4bDxsdu4UFzWsHJXldG
r0ExqACCprSNFRXIHuMInwcvEIE8vMGT9VnkJp9FyuOml+tserXOLD60Dq1yirZUMtgN0Nfgln4B
/5rNz2zvVtHTDWrX6f5u34MSewIunmnN8LaJXLXM+sF/nRGASpB9QeIhDQC/OJ9Gb+us111OkHvm
5OKwHa3MsDOz7a6FuihGF4VqlDfI5CI+Yf3FCD/8+aABAGGeqQUGDekkber/kHFH5Q3jrhbrtXcg
O4194LRYYhuRU7CI9FnbwWOUF9cUK6/16LypesZMJRdHsBgzUNbBWx5+i1pQruKbffSnFY0AjYMa
hZcba7XDYOxD9UrVyWeOdavkIPv1P2MGqRkqm3Qnx0qyUbrS0qK+UCz4xQ6RUQKbb4yEa59MgPd7
p8lfl7oxrvoycEEKYAPos+dY5cSA7umeTHyZVgGS7mhcKcaiAYg1o5EoT0KaH/uoFO6jF3qvKfxR
BZrwpQzpSIUwcUBqjKhtwwj6fRwkOA3X7jPGnho3cIHPwZClH7trscBkhylSfsrPnQEYhV+2db8B
W4Bckn84AAhUEZfZtc8t2ahkXPgCivizXqPenzSzQab2d0OWEMtGPS1rCFCvr0cTSveCJ+Wd65wK
uzmhXILp96GiryeK6iskZ+TbQlcUgmfUhYESlc7czytQ3/xcYHKCoMWBtwwfTV08SX6rg6uf/2JR
PztQM1MfafCjWBFjb7i3EOrBYNor3lJFJwzWPqtQV1dk3ga26gvR4Re1D5iQDINbXQPiv26Sm7bA
Y2HCy8Bs03Nn8KhmQ8Z95kLhAk7Vn1jsSGAQEef+68P/rFH5IHoDnR0z5rNdX2/7BcjkmKlbZaFW
h9/6CTiDHMwF5Tx4AXgHzs/dpV5rXsATpSgF9wXHNxuDOoXffaqQXA2HSrffxq2RIFv8hpOXW8qf
ugF3VFerPymwIqsNCwEXU+TF+rz6Vp7XP4dXzq96mnQZr6Rug2BKQ7N7n0VA6GfWpAYd2805qwaL
lS5X6o6nrbu897PVkJGcnf3T59fV7vfjt1X/azZxC3FMKQ7Gqy7wCMt4nbJxMClyzqTULnyK8vbp
EK/Pr5A6c0prMlmYJgVIdPEWl2REvow/aspZQvuMq8qHWIFmBkMPCnWYDQIjk/Ms8DZC1+glgd+U
ZBgziWOotXpS3wCw/z9rhygA3aaLTj0Wouhv7irxnfn5ITI6c0pRs/ENDpPTqJOS0mhW52kYfZjX
rCrDsoebQwUBvQnXI4fWQVl8FGjUKJWFj+5V62eF/6KQ6n59r0hp8qRISHnyfx2VyLg1fjhoPCv+
U+PvzBK8ZaQRGGLs4Zkl1Nt66/U681isf5aKYdWaXLnVerVGqlTRzgtimh/EXj7MEnkUP5dbngwD
f7rgH0NQPj0cosQbNA36U0IeRDGmhMIZvLDnBzlcaCIqzAl7RnkqT/oAOxjhJQtwLBbKBFJi2Xna
t3mYTEbL0egHJZKh+3Sao9E3kuVX4r6362wBOS3z2Q2z3y12TBeCY193qd5rM0BGiojSmfexc5Ae
kDsMFBLSCoVg1Fp9nvg/7dIUUlzo6v+LUCwUw5F/ffU1+Q5a17jJa5ffTvGFKNHhcuEpM3gQwYB4
PVwYgRbLg7PA01eIhNlMKIlXj25fb8X95Y06hok6gX7rWWJVpLo9Rjr6bTwHuicb59vgZ1UnRAwU
b1KA5BckIaKksQKShuFoMs3xWZ+0NGe1pqh7K1TTXmiTkKu54FL1T5PbBL1V+6sqNObSb2/RX79p
/NvFNJXVqhI7JKsI013PmEBkiuCCWE3QMNKs02uEqiLtT2BfdGPFKTiU7RDAynYurn3BI8600C6x
4FFRqF+DfvaRmqd9ghwFARdtQgqQUllsDVfPBvHNMs6m1mGWES1Smnd6F25rV6MSGRWeEQ+czkgt
0h6sJZwfhWB/U0ZOrJacFgaFzIJYoZI9w0GX/jcciLQt+jUKEK7hkZ5Ug3XxZH2c7b8/eOmbfoHv
yrsMe1b9R50uJdhGaIrpdrboDi9vr4bDMf2uiKjGFN790bq7msGsP85Cr2hAaEXXyIsflh/3texx
0LF2oJpVLzAsqeeGN+0IXx/tiv2SNfKzLXgRd3x5wG8mTcWyGADazwCisMyReIacQWsG5stUwcsY
oTNKwtrju6sQMa2ctjWeOSb/1Wb378YrU8wtXmW7by90KWTmqK0nntQ2pQ/6fsf3J6OL1Wwu/RhO
V5sQYt9T7FVHUEyKZgoQyPcy6zSjFFhVrLFiZ+9SKENtoUmMUqaCIpVfzpqv4Orol77pr/O2+lcU
enV123R0u3/1iTASRe7IlpOJlxAf1sn82oe9xmG1EHOeFG7RHuwTe/Hb2bSQjglqYKYTQjWt7s5u
lJ0Gby3aC9JBHjV/MmFigj4E+++u0lMcY6GNvH1w+uNuzWH7YgNrENsnD9JA/I6ckPJOCkoNqy5j
jmezhv39AXIiVqFU3PIv/uOENJLUUjpowT/9qaf+CCReHVzskT+ZvN3JC4dk4v/FWUC2ZsexHy//
9n7VgeGAmNoRtYkE1bYXxO4qbfyteFSMQWSRrXz1Izz974AK7YBlawqreai/Tl7BSuNrqMA0AF0Y
p3RNCwwyrjABSIUkT86nRX0ejPnU+aCw0P3gwLPhwvVKiIxIKgvAqw/DlAPrO/vVhvAA5alH2GOg
0uNG5U7v0WPlYHfWEMIR0m08HqY2VtS/my6UhgHBf1lbshCyuLK42mVbXpnG6J/0tW4poqspX2P7
zQLW8P6xIr7rWgmhp+B7ZEfKTPkdtqbQ/4IguTZZUonas6rdLBLW7W4czc428a0uJkifS8v0Hbew
/HVh+nl73MZnwOxo63CaSCymMlAU1ZBZp+Equ03Djw2GkkzC7Ni94Cud8ohKymx3UINVG6gplM9s
Ma266mBtGRiEAK1hCsRe+7eb/Aap1i7adXOgO1McXYYYKIwMxXyO9/Rz6lNaFRA9RvMzixaHhWCb
3U1Aahc6b+chU8gg0RCAPp4bXIs8wvxQxycKN2EfcngG/NmfTfSWwoj9jXezzGnJwn+Kqp2ZYW1b
G2C5xKkqdY1icaXUiFZp4FGr7QM75v+6aVBqMB4ZgAhcu0iYkWQEQ16LajFFf3HSOw6+FI9BkA+i
YvSE1vANh4B9Hex6Z1Lp0oYAd04DdatFCBLpsxHYB34okqNCAHIDNCd5mTdym6EXrA9K6L7QoAca
xxBh0b9ykLYScj4Fq1R20B2FEh6SafXQnRQJsXVqlLXDKrZOPVfrGsIVAMFtt1Ji3H+IuhuQxIJD
F5r4wpZ3hyCCDS8E3G8/W+ewtoDb5FIOKuT+w3IApdRAn5MqxwsZK8Yk+sKkAdrikag1yhSG1zw4
HKiBLUOdCJ1bXbvsGWMatiVIJqg/xfBTxqjm5SjLD54x+OMLBcbQu6A5wq1MtdrdJ4/D9gsVqY5m
EI9nI05SKlhvHZHl3qjI0jy8htrCEAflXXCHBOhPk8yAhq5xgZLiGaURGiLEL2A1lmuwBRfLY4O6
Z5bS+raxb+j+FQh5aVLfhmExpywNVyNPFerP/s68C/b+jwtHuHxixjlLv4FiDWeRZHfKEDhSCaY+
rRHfJprrQ6F1odTgmRctU2+koK5LLCg/S0K+8s9fVtMgCl/VPPXpHW5sZaXgB2MpY3nIli7oBnFl
b3Ud9bAqZ8eGKZXjqtW6Qd6JUY/F/6NFg950Ar3MPYLpBjtI1grihE1Qn/dIPbGbFN13HQ7JLS2G
Saeuo6rv9vCFvGCcoNjr1n9wXaDsgBQPxKmE1vDtiSfBEKDG/GNG0seoFF+VMO5NmgmqWn8UwRZv
YWiTh3BFMEQ+saynWUhMoSkL63cjqooAlCy0gpNd37LnnTrqm19MoRrydRuhpWEyIcHUBP5MnUxK
OfSKZyagvecwRAMVC5WY/HlzOrRGs1ZwDTx1ug6JzIIr3pEibTWo5QnAyDfvkHLqdo/S+UGCniCr
bzhKWHtD8Nk4LRDqR+IKO3X48xin8wfJCxmLuELcFB5R6GQTVNcwo2wp/SNeQh0caG1VGIIEp0Ja
IYIi5dZqmy66LqN6Un0JtScYeF3k3QRkNwwyukEuyTOzcB/cOFVdAA53jsE/ojYV30EVw/eIBRV9
Mm7R+CQuBOq+KCH8Vv7SW5RD9rDzBc11AHC+s9E6vGEZXyZwKRBxoC5qLdUJOpN4L6BMaMEAm2IJ
IdIF6pxN7xqDtgZzXRGMtLQmFBDl53fWZ6rP1pmoaArKcWwAEwYnuOIqoHjzpWwOeDIIQsgSIU6Y
MHDQAmIew8Y9BwQPMrVWh9AbEDjvBVcP3RllZ6jo0bsk9ohMHwJ0HWALhMOLbwADK4ZrkEwn/0Eg
F+0x8M1A9p7DQxNYWr2AK/qx8TlnLVStfeAHYKMVDgI6To7x6ZfCl5PUKYQht3GpP8NnsAWetQtB
fQVXnOcXIcmre9NmzEXSBCEM4FL0J3PAB1HIharZypxRw0JQdYff8ALh9uD9Ceq3BVIPNX9ZpZYB
1ggkmiCgz3g6DfKtKW/DhMd7OXlUb7AYbBqn1R2E+qG+A+t7BX5IDvfdTOorarBJiVWoATliEKY4
zrMQ+xxJrG9zjzRUtavc1dtLkPwy3BU+hKYo2YkPK74ZPAkP3QDZ7Oz1ISjjzgqLJNq7coaPOY9W
ufrWq0brPKk7gJnBrJHDlYeXBTnTvTfDlKGNXSiOQWdUFGIIUVp0YI4l/ACFNCRc2k5w+G2TquZb
Hf1mljXUtznj+MbaScEnDgI8xn8v1rIzrmjNhivThaTBg2aWRf7aLS8ocGSf3YdkQ0Rm1jughFyg
BPqIWOqOLkx6BEIbR38/KHWAvDWqdRZ+QAmX3jeAiM27t2KSvdGe7ZiyFj5gsH9t4SJ6Rsfw0ds2
qlQ0lFzmSLxDeWfWTToCSxLq7BUJRVf8HKmIXfgJLq2bn6tXceagL+oeyOAir7sGnNRIG0p31ggM
KBzKtsX45NJIKwl1wZEZaH+9tt5sWBc29eUJ8wiPn20a8RxrIWuE/Rj1LqK1DIGXc0K5GTwRYJdt
BIMltso7oJCB6wbJCLAPIMBYL1wsF987k1+viP+LOOENuluQ2la4R0IJqnxeTokIskcSO1MwF3cZ
oP8QAGPm4UI2Zk9hM/BIlTCSqn79QO50TV0CPHZw9PgX9x3mAcKBFcRgOJKGg20Eg+OJcA6iwmR+
3Qct3LKn3iCzVv3WDWq9CzXTiAyFBkEnSgdVQEOBC9ScygCXie6Ty+4cwzvm6pmKiG0AbSbGIdy9
TBzKSrvbqNY7AQwjQeQmTSBY3TwWCE7xEj4Rpt3WzSkCTgE8ilpMSSp2tMkz1o6k6m442GyIOKd7
1nUlFyibwtQkqY3Tupsb/qlR6jBgwuPfJsxDT444FCYR5WUYixT+KnxeB7kIQFHZm1zrXrNK/Tvh
fmrvFhiB1clrAdVZ0kaRekO+oH0AXQYDrdnYIx94H1x6+yn0FJBxtWWdXtq33h3ZTOyyKeRGI6Az
1FZsbArwk3FpwCzuqMYJY4Oi/gIiJ8hYN9KYgiXfaL77RYoV57uTnfqfSDKDM2xoSri68GagRF1y
Zd6cQ5kkL/AeoM54Rj6CCR+w0TTgDCw0MbuGEJ9pBwYPggFCgGHDZSvT9xeMaHqxqU3+SfDiGRmw
DLItNR4d7f9yZ+4RyzzWC7VErE/a7XPsGa9+aagwwz5gV+NFzBqHCmrFHTQmcngkeuMvLqIt8BdZ
+UVX8vMvLpN2VYFMzvE7N0Bm484w91joMcNUjw8rBYjmiB1du+L9vzALjkSkwAc1VvBp8VqThxJb
KGzRhGklg1hjo7+SychnoQu8CYaCWqC4DBrOAEUxdAgcoaHMK/Jj0uhbJ0yXva2JscGWT0lVSHgD
yjLlCXST36Uwosw7ogGc9z3S6crE0+n+WkXZFMxDbGpF+gGqvSZYzQLJDl0VjdWsdorRL4ORGkoZ
Hbf+AQnmDikYRZx19JgrxBWRvfALCKlDwas6OwrqKEacyJjTM7A7WAt5Y+yvmm4kVOZT5hx7On9p
VTrHCj7pLVk8m1MGaYhdofbIgmDTxdSgrQKg6IZPiHo1VXk57O/sP4pZVpG0g/xPRVP9X3ibgiVs
MJY8skUUdwGlxaBpY2Fi6OgizcJDh/I2nbNcU84esUO1SFHzspefo3hqdaeEafuQIWTv0avXuMCr
6OfxLl3AGia0+kSkSgqQyZX+XQXZVJhcPJPjgmsN0Q39nCa2BBYCCCZyCGqMBgQ7FPA/DQ6DELna
IytLQ1Q3YeUoE8j6X47mL5BcYzlXiC6z39Y6E4w+jiiXXvccZpzM1UdfbMBYfHQNYXWek3lHaL7/
v9Z9jxiZlOIR5a6GhMxSwuEKT+86ap/M9l+I89feS1/1teDo1KRb/2qETyNEGVDKFuAy5lKMZ6aY
FDk1MTihjcBWxQDGPKImjR+Kke7khig2GUIre4ZQ6OQ+KUpqXiNKxxhve6q9UBJj4JVUQ8Y7MJn1
iBPDFUVpdQ69DLTlFAw9sIMPUhinmolGYFhRr3jqYLzNPhK1/zKOqc+BQgtxMBIMieTcYV6l2q4I
AZW9W1EARbUHH/wMaSXWDFUyKWoZoN0hCRbP7A3LrPvyyp1849I6DXZgNdrbHuCC0QFQUa1jdMqd
a3BD0BCYUGguGEcgRpV1gvMG1wFBU0AnkK0xdoo4Ul9Kh18BInHMNdMBmNBGkYM5hwQn27EENBPt
c6SfUOsj+AAKyKY2zcvVQWAQWFBQYRPGsEdyecoIb1BXbxMEh+CWq8ZocyHD9iHFJOtEbMYVkhUE
NVsz2trsRm9rQYiHfZp1k8jGwetuObbBDtgVlgOdbmt6Aoy2Z3++8+0mkTaDGb4h+sfAP3LbObCG
+JA5+Iy6D/NWSCU5YYw+zgKGd60STM07kAqKbTERDkTz75gV8O7xagp+V3OHui/GqgmCmIQ+xtcb
seSV4AgUjLMlnLvHwRugiIAzGzvCyAgNLBT52KST3LwvLnosUvbhA+YvEFknggyHNYMt2CMzr04n
Bad4uLJKFOUSIed6gv/F6A52GISYEDjsP58updKcqlJMAQwDMvhwKJOgIMZGIEamASELUKEve3l3
Omx2ENoAOaVJFEgEfyfLwCjSimt4zxbrF18FoxyW6taryQRiSV9RteeTH65DlQrV6r6BJKe1w1AD
kE1cTovEkWGDccF69mFfPrQLcNcAOAZ3eARXURsixkRqhfJK99i81wuuACTozYNEiAz/s8wf7HQM
Ux9o02WxV+hCSMHby35Kw5kM4aZfGd9JpHeTeAY049N8zaukb0nxsFh+VAD+Wl8ZONMzRV7d0sM/
E3Zdf7vfLgApFJpPwY2QlXBP3yBfh9UFEdo9Fsyd4NMrnFkGNH67RSGq9GH2dJMFxMWjmktMqYV9
Q2Bog9kMeym4KI3EPbjF7//xdF7dqapbGP5FjKFSxFs62GtMbhwmFuwCIuXXn2fiXmej7qwUC3xl
lrdEKePSWPA7yCNiaT7Ff2mUezdcoDEHCJPw7GI7CLrj6cfgsR9BsejQdmWq4kF6d+vE7sROB7Im
qg9MHbBWJL740kPJ/tP+3pXVo4tMQ4wqHX6ROCun1pk07W0hyWeV27YbH0Gc9SqrBgmKBTpFSR0u
lAux/ILXPVkNzfSudUIMBav3Lf+6FCKt0Jo8zlam+ObugSUxmMPC6pzxHLC6BJRn+/3bIsfPbHj0
8F1qCpUT8+TXgC3Ac3xtCEYZQPYdjAsp1KBUEeGtw5ykIBlkA1Suph0wq4z9L06Pnw3SVe65xqL6
rghybt4FHUXNeRYbEQ5oUfgrEHhyhTJDJEuZ+eJqpa8+nLTNiivi7R30RUGNQix6oJsDZn3y0ofo
uh9z53oen7E3yx2zjBT3rIU6pTcgflp4wTUCBg3ig4Tz1Hc0mCkOX59Rd3M3xM4Qs+ndILRJY/vJ
snRGBg31TvYZ3X8/o6zyj3FwpI6IfXFpJxSIFPvBtj2N8SVTbOTkIfg89nhlQktB+S8jG6BbkqFf
lx2duGXl+97LKqjRoSMlBSYpzVIqpZCbAGHgd6kJB/jLII+FPsMJoz/SggutKWCxCGUNkSxDcIqo
vt/+PR2lnon4xWmqkyNV0evVbxmTDhiM2zC+TRWKn6TW+kjRQigj5y51eR1QVwcZ+CC+r4/vsXYZ
dXU/ufgYf2KtVvF2dScjlC+lrvvsuEI9An+rBXpWgrz5ifWwAt3wCPNi2NG/ehuwdIjbuGGV4zHl
8Ef3i7gHPVH/GvI+e5mNt4kYSYGqRpNPBCGxFkmRwachfPauhVfkzkPHPc5+ItxnYpTn6AneQvIL
KDffEey42GKCjBgjgGIgeS2nhXwxZs+k4jSg+NvcOb9QnPUQbOSbCPOrgUJOjzQ/al2pX3dVuEqI
b/inE5YwoZk7CR0AAkLFKQFq/7YRBgML6KgX0XNDWezFbvGyuAJcJt2Uyu4Zf/LSboFr5CO+bATF
eJbNc8BbRIzsqjj81Cjczp4fGtAMwJBqouzLE/Pe6tRHnEsjiqTCgXOUV10cXRHj+rYeGghz474B
M6LEacS+dAFb81ENSu1vJ205Ne9HcUyakopzejsmjTh8jsC6PcOrinmKj80cz9SBTrLx7pnPE3hv
xeH1cSM7eyY1b9WLVWYQxsx2SRGeFQzQHWf8ZXd58o59ezuiTAZZ7m5jAEqdWQFaWoZJHCIB/sYn
JI26hZdhSK9653Ki5n3edU7hoMQU2o+ToHPtvzK/1oNT6WJYWMQh8mW9wit1nEzdeuMVV7+D2IKH
V+FP9nY6qqeRCip+fRJ9jWvutoAzonp1tnt85AnX1qbVadG3h31auAUFI2BW935rUsChm1Vtr8XK
kdlY2D6xBdARlU5AsD+msPLRJjxDiEMAFwW+M0OG02vKtcxQSPvt7N/ow0zVX3LDbMq15Z8P0nO2
LtpViOnDSWLg4ZZFWwEwtWmd/2hK8XlKFB4RAmEfXb830zvDhm/DlqezAf1oh5Hk+c/cU8w3yFtY
IWsfD5WuaR3hPOnym1xkXQFCw/nYIIGd2iarw46Ugnz4ar+A0pDswuUsUXzE35KafrUZUG/v7B83
S14XcpYqDpDairFV/BSzeK0OrmfeUPodr3mOtuHqWFzGvBMcF0ljuaiMweIHMRN+cC69lD4x7wpN
5adYX5YG6ZFToV3imVuUIi/0IElDUZVjQKJ5iyIhufHR5sbnvP5hM44TULnbYGPI1l34/ICXQTKH
c8Ur8MTFjM9TAT2APboqd12w7RTdZxsUzgqBEqw2ccjfpiSIqc2T0dw4VXZP4luH7xvb9+55986d
EW+EBsEV4B6gCMB9FBoBQPFn9OHudvq9gcaDUpvikHZjfcV2hqTWH7V0npcvTVTrTEdjwtSsDbAx
4nz6usxOvb5xHCebwV0f1Cd3Q0Gd0iBf3Ofdyyzujnl7Kr9WQVpedpCINftGtTSPi+tr8TquLpuB
caLuwmlJUkxSUGVaIX7X6QxrlOTao40yah8n6PNmXfuo9dVkXGjTR7a6Ui9KvotqeW/N2x1k7yfV
aarAynxetrqy1FugvJdFO8jjafs869y+8vZYx9wy6fMyRxDgJWhukkE+NhYNnJfn7phiw/jTQ2mP
+ls6iQ0snsdXc6bm67a+uumLVrxu4Qd1G5zS0S05vF7Td3d25sXMP/RS2DHxcxMrMTs3nar184S4
1wpQscAbh2YmpjuvMEcH+DgF3oQeN5IbG/ySDSS9gtgIzycMSvv1JkxuweU8VI8j/MKGrXR306IN
i83DxVM2o/J2DVF/IYPN5Y/x6xHpwl7Vv13DTWt8Uf0upeNMFPXh6jMEMxSADde4hCXmmL2Ad6XX
Hs9wxnyOpzIRB9q0gt4b2SJWfL1PgkbB3FBc9AsRCTRJvwiWakS+3dfkDG4LIRsMEBCs7wwv1RZH
+vzl8cnbjfkgOjYKBAWe+xZV9G9pJKD7Z3joO/1ivINgjgkQicQOtBMqltCaRSPmTAJ30aZGDSEW
6IGYMumuChrrPMsgpmSeeegZsxohHtj1uovK2saUP8bx4rg963YexYPLbDMlZcNx8jxJ+t2JHtY7
uIz5iiID2eB7/jjEiLKGaFqVwXuyoZTNUrDVEhsx13bbTqb1oPvL1q23qKwg+bon3rgwT4GnXnAB
JlLubd+EgCxOzF8npWpHYoWQE0RHxU5pzFzGN2Ok9KYZPaHupEAeE9gTPuOd9YOY+9ad508C5yfw
rT7KkJDe08wuYBh8tx5zrT2mjYD89AO1Ifa63/Qyw1hhl066R9TKhmTi+NpplfVcw9tA6Pkyes1V
WBxCK62mxqwcZ6P0N1saw+6ArM/HEI88PBnme1go8AalnE1v8SehogBSq4Vv4GZcwtR+Ht4M/68u
dc7Rc1ojP/4m7H0Eepv+hfccK1NaIXSAjbdrahCYWCiXNNcGbEeuCjKhacJSLuqX7nX0Xr1n0Iog
er9Gj4W2O1Y+lllauXjQW0Ww1MPb/NJz2Ub1zMefMS+polRLHFrZ93uR/lpk6cQ4Umihfkh37pyj
djqqGoMqVmakMxWJbLLdLYutchO29EWZnu3jPWJ2vDInUX28/Hob/5KCnlSPJPN3TWQ2tTK1y27b
fnd3KX2a+4Zh57/4+RsP3wQBeKpEbYoaNFmpNJgAK5Rli3UhPbm93u+RPOhUzBja5+6esYnY9+kW
vGuwusb+nIwfvbXB5IN41BL1xSdN/MsMP4cWfYxs0e6FTxax1txkmr2owDWr+X2nYiHA3MCMT7t9
XaCJtQPmIxM8U6MS1Wjs2+ghnbcV51QZdbNpSTulRObI6+CPZ/apm5x34ucFWAdth8J5smK/7fbi
qVp0w9kfsp5Ny0rUKxFxuFnKL5N8Xh8qMBJXhNryZQWiBf/ir/Q7H4J7+ZV+8Snquq2WlzhqxBVZ
vVeTzcCcPB7e7bl8an7vPHydp+QYedc99lZK/dtuI3oMH10flyCktbBd/bXVbZEgvLNZ9Ghadbz3
cUCojNC9ROU0ooDl0vMX/+i++nX7aac+Ae2dNkg+zId40AETjEHiqdR76cv8UJL2VL4S9hmddKym
AZQOsyFRqfxD/0JGf0lI2v1Kfqolj9NkSozYQAKKIViY5zgfXlC7R60s41kQo/0S3B/xFGk66IGI
OK8Qn2H0YscA4lt74hnltwv6l5Ep8AI5HtxvkQH6ARRBa698Kb/KlwAFXuMWCbucvDKkq3AJaBRf
qXdKrZtShbwSR84L6L+I0nJXgTvIp9N5beLHbl8wCLiE8JhN32O5v8eELFwOWmyAV3ouzrab1Rtf
kJ9yA7rhnjjcrn8Z9sI0m1b1iyvPQzn/HMUMp7kVUmo80BA/RzzWi2IGvKG9eLW8UmUm9llsmGls
8fUCs+P3zkDTG2xQ5mCVrNPnRH0ZvAzeESCkID1sKQzjlqxtmWhI6G+prgMQWFy/leMo3XW2ne2z
ebx+azhYs06xd1APIi1+IMwoE0NDqVa221cjD7ZIKM8W1KtpQGKSTaFPzab8HIMtJsprQUmaytGD
ImdFc1q6RtI6lh66IIZuI4H4mlHlLqPYms8P86ngYqdTMMuCQpRWiqx9gh0yqK106JbKIej7pjxO
d1yKorFNcIzdGhLffCH4zqZHagGGALQGHIn/1rm7FvCh4MwouAj+RhCAe38Cv22/N509lqr2n8AS
hcTGtgYu9rFG6D9InA31EDCvSDHQySbPJAklH2QdZiJIzomy4DHkEbeDhymzg/X098YvQYYiNN0z
UU4/uMCSKf+wgSHJWBWBCDM2iznPwxPyOzldGmLgjosnIcnPWQ9T9DVIWZjhdHAqfpsmZIn8tzyK
qiiTDCbSq18cw2x/+3nwXd73e1QmLlF8seehBcCXeL8lj0lvQLKXoqMBxYA/bH6Ld/hgatDC5G0t
SZtec1ZMUK9MxRdosnTOAh/JwdsiLARFNc+XMtHzYcFkl0YS2sgh04dCZ5duk9qXyd3MbKZIwfSX
uSeuivPPREymNKq+9C8yWzBbP0xGUuufap/8dH+TH16YafRqJtNj2iGnHb74w4zZS4pC6W+YAz+M
WGGEhn4CS5UvVWB/AuYSUJrUHX9B+FCEvEPC0RlJghcUPCFoQ8GVCgPAmr2t2d+THrFmtca95R0a
lNch6QFdBGdQjpxFVFligjN+4l6Ve7mn+hQCbb83FPhn7iDpBFtRDmUqfEq5127lTCb7CRzf3uhm
AyOcHd3FGRymoJqBHoLD8GR036yXJ8jV/s8P9dcZI/Fq/Qm7l6oQpbKh2SZSEaplaf/xk+aHiZO6
51W+Ltbxtlqft9rfddtZ37fPrbE+7l7bzfr4HQd5eGZLsuN+Ecb9a1D6RtBiu/XvTzufZ9SkX/Dp
KgjG99EGbAFvWA6h4r1gvyGpa8cNjVGYdkIMAgt8RQ2iApxAdcn/UOoENiinVrdy9v7ohIxly3oN
Ly3nNq7JRRiHidxgr735DCTY1FFKu+rHkNjOP9jIIWl7xZuhde4bp/YAit2zuASVYEVKGi/EzM/g
wYRqbncGbGwl/27v/bywVg3sl0v64VwJXFAQiB8Es0AddTiUoJB3uwNMLf4T/hZ8t1E0cr8HNfW5
AfbyP4PvlscX/qShK/mTyYDbKErmGUxQUizMI6g5gYT/yubmV72sl0L3NPvPqQ37LZgrDmQw7+6P
RndLEPOA5wvOsga/bwhFq43SOlKje/3lHXYreXtw639AG38gmLLGNZSXFe+TOp59OAjJLLaWiG1D
oEutOEC/FHqfafHk8HL/YNzCNt+DNJixFlj+YDAa9d6DC1lganfe9jO131AUaY6B00XqcoNLLgIZ
ONfbMdQE2tJsHTjgIZ96cluQVXDsrO3o2aPJ4tR4fUF5NZ2OweI1KrH1LB1uKvJkatRllnHiaF6S
nzQ3JR4SXHG7gqY/vBCYJu+4OdwYWtyupBCISaIeBNu0tk3ESzfU5lHdZW/RcNE53GIXr4MK9h79
fgOOrbAD7xaSzP5tp/gd4lS5tzzc7GHDP8IuZVQ5Yhxjc/pRfLvn61E+6EboHK8/I1nlzAn/v2Mt
K86qDGPYLwJK7x+mDWlx5I6+BwOQ3RNcmiYvzuN3JAziYv7g8cZhfF08IVKKDs58GZ2glCoDMAW+
iMJsGn55Aob5rTeCJSJa0l9BTAWmwEHt04P7+P3N2BLA+BXTHWFPAFyi+2I2sNUYQ6z370cRQVwf
wtgDbuwz+piG3tMXAipjnsFfMhCHzKl0+Nq/9u/9OWI63H+uUyHeUv6KQB86h2iKOEl7gl5Nl57L
4RAw5O3R4Muf7VntWIwU298u7/wy+35QxHw25iyfTt6yjDYZbyiOWYhaUTev0I+tBm3C+IBgzFNX
Bs4V7ZXcq4FqF80J73Lik/A6ygY62mGWsS7pznI5zD+Ki3+XhTI9LTrIwzhv9xi7xQvdWexs7BYW
Ftc5HYgcP0LC/IMKQifStFmJ7R/BKHTi4/B5OIWqfyP5am7X1WZugpAZtjTXGJ+Rs8NPINS4KhTy
Kzohqq/8tKN42/pr/SnstLZe2eZcDrWyzytzrk83c2NsjGPt1mfhYVEusBqMFzGKfKTkG/f9V2xc
pF+udimebHY3CbX7BK2i9x8eiObP+y9dyz1dGz+taWt6i+3WtECsRmW1UYQpAszq5LOP1CMzJjbC
F94zXn532gb0lEXx6pQG1YtUCKAM4nZU3Cq/5d8Hz0GvC1UJgUoAOCdEN0Ei5Qg/1Jy5DHT6vfoF
MyoNJPr/8fd5R/8TRtPrZLUY5LG9Xp8Z5Am6ppunuxklQS+IMR0cI70NJI/uwxCoL8LFgANftHCX
gpkGXOU+OEms5EfnZlLRglaqLDozaqi7alZN0c95rU8rahmD4+iy7f49tshZbtFoXSUzdTDGUmVM
VE88fffGIDSRf0DdCRCTvkg9+VQdVOG6a4Hc4AznE3IQMohVUn/4wo4dvYXxlQb7Zogpd9QLHn3A
xo4+iVEWOo4v41a//Okxd8jmEN1Qv1upc57RB2KEFZQ5IO9tRnSJzJ7fXtUnWfd0wk4K51bKlmeS
nVub5a7/8oyhHMg+XW0uWIeW1M9zfedqAAOkQwYBeP1aozn1XqMiyu1KqMsWRPmBLbCykBK9576R
eh1ONV00MIeNcl3JL4C6Qy1rfF4IlRRJw63QQAjaG2abhLvAFAJQHkBnTZzMOqhDs4kz3WQvhZQO
831bu6zPTtu+jgDsoRdpZ9Ciz6MT4sBoTvjXrWz0suFX61PsXFfV+hI7FUGAmVuEItE7okVHyCph
635Cn4xA6NlAOQGV0hcF1A/MCIS4rYWUYQdv/sKMrdqv/XdkzNG9ZmJdV/Eowa/Cikf35p/yLQP0
2QBtUDpwURnVkE8oo9A+vshQBDV3IuITVDUmoQhb9qXTX0IsxWx9Rk+CpHuG7CbXGcH9SbbSG03O
TAQukUDkUQim61fsyI8kKVC9t1jKNlgPnornrPFyba2qFYCBTmKjqHqZ3WaCeBZjB0aOz176i6gP
zj2wyNFstifsjTgpAlQzQrg6qGELie1bKOmyvm34hwhiALJiXlEEwXyucOKZyDrQxXKAfw5OBP+f
+yaYEI1VXtfv+siwNEtdN4qp8LDFRRipcBRIEExOk5b8T/aeioiK7Qu5hj+RzxDNCGqOixeZeELb
PaSRyrvoWNcA+WmIgfIvilo2lTqun8x11IJ5J6eBCE7I269QshD+Hb1KJ4c2gkxk0yITNpxwWagp
uLjyAZgUQCfrwZPlBKv4EWK3l9FphIZUew3i7aAdzjuTe1sgHEBiwM3RT+fe9dJJa6gD2xJ0uuCz
75PnRFDMH+DvE4dqRF1RgtzGu3zbhibd+9MQsMeLgLuKWS++B81dWL/6GqhFskXeFBTptpuDtNb5
8XF2XpwX2Ur+GAuvsBO1IuHgt6I3Sd64Oz5uFZQcthyj+M2nuA/e0JRE8ERwBPi7eGiV0Yvyu2E3
zIIskOqZ0eihCOZVoApCN5P1GLcEORr5M/X77Md7aTM/+u3wEWSREhQIrWC0M8DHMLqGctzDD79Z
9LtkKOYCfsZqXezW04UZPUYgUR4YBINUAXv8XFAE5mF1mz04npwvwe33uCdRMaJRkbY8gcOpGFMK
1E2O9iBl2JEvg5IDNYCnHdLSwhYXEpnOuiHc3QbpJVSshfR7ZLJRduL4k1RFEg9CMbmDD0BqGoyA
BEbGX334jNKez57laV65jQO0BdmyDQ9pjcGL1ZFCQx/4bdhhNsg+L4IaIo8oa8eHTaI0YNFk2CaH
E4YLVmSMtutYxtqvUAVlZWt72QrfEZAtMI5PfOuDohc2RWybK9AnIG4JEv0Pc/IDXhOAE70uO5Gt
1kQXnCtHb6uvDKjq99Wwt6B7ysFeOhfdN6JENPXQ7hiKCp4I+XCC2CuFcyi/By0Rkb0HNgvP9Qvl
t5Yv944vMjqG/wJuzP9MyL8C9Y93oIdk3RA+tlAuPgxKKVwIgAYYLewK4aogpgUhbAICgVN8RSxD
jjYnW/4tJ75kRovYjURzKnxYEciRCyMnUX76n5YOJ1QWSuHAHgHTopzAhitfCU1cOF+SC8OPYfsk
P6ZRCeCV+iF9FMC2lx+h1uDZG9AVpq6xkMwacCncCyizgDSOkTBxLvuNA1yDp5Xk10uAsdy951zk
qzAu5EMJtlCwXfr6jFgBTPs+XPsHVMTh748QaaFLcZGFECXaalJZk+MO4uYBwhO4LvQ/4hGeXEIl
km5GosSR8mnkEArV5++vgI/Jvzk+XDGTAo+Ai+Uu4rAVl16IzGgFwOgWeNdAX8NFQgzJQNfV8O9I
DnPpDMT2OlxEXI+WWSSTmLsrKPEzRx50G/0KiicIucRI2sTuxftIt9wcyWtliOt221X891bzJKUt
+f82oitIkCvaPFJhonPIgPqwWiWDBcnzX+oolC8BrWN2BiatxMtYWGxdQPUi7QReTFZYqSZI8oso
K0oNuL4AEZMRKofpymgVCUOVqkNhy7rEn31o20JCpfE3Ea/ojr3+kVdeo3yw4361hbEvdFrhydZg
ikkSKV4tWAdYCJA9WyxiG4aoQDIFSCjsZVldoEEw62gYcsG55PCehQUngw0cR/MINppL1dpzKafS
snc6e6nJVkPhIl4hZD1EG4wJn9hSbCKrlAPljv1k30MElVwT1Nr0MgV+QdVT7k/+pqD8Q8lzL/VQ
OoPNQVWUSqlUTMHLUTv90BJ7lEfx9ksiITMKB0+kBGtKNljKcAgIlhjVue7KRt6A4LkZbLSXGGzi
WnqzKdnAkyQ6BlXv41QECUJodSJ4IeQ/GYWYgfBBsbqF5MubFNZZHUhy9TnOAOHBvdONdrMlrQTq
53uImejpTKlppaZFiU0VblxhuuiqJkMc2rk9hrdL/4GXMy80F/w13M6Sp30jdyK4K/rUvDOZIbwM
dESQ4qwJIu8mKwMLdqSBh3o2+LyEkEOOl6sMRUnJYOMXHSlo96T7JKqHKRkqdQ16vQLw4+iTUsLE
bkYWTr/uahpb206jiFSzAXSw3pTwhORqcsJWaCTp1n0lhznXxp2xBsRiaMz1p31jU1x/DmVJC2Fa
TOpZMTkOUiav+1eP7nTHVMt8251F/KUt6lk9q/iV9oyeGWilN2LEzRc0bHzimt/z7/VXn8lxXB6X
af+EqNZxbwI3hBeB9ftMmd2W8TyeYy302/7N9pefC4PoMr1NAfT3/19CJzfQlpAiprhTkk9M81m9
qEF6G6vnJJmBZ50lMyGTmSvBnH+oa3jKMY5Vxu6v4Nuf44afxuIqGjSvfiM9wNA4ToVmKRJ4srp+
jmaQAMMkj2B09dwZGmBcNu6SjsOkXAKQusGIlKV1M1FGolsoq/eHG1tDoUj2wGFqxlcCxhBiIEum
DElhN8IZ5/E9lrcnu4osssLrFKmFvYyKwURCPQMCN8pYrEvL1E7GlHtiCyGl0cj9etuIQ312mza5
QIWgmQSu1BKWjBARdTo66LCyiH2Ow8n7r2K03I62318v9+u+0glXe829G8mRhd3odh2oaEi9vLif
LyQFASdEoQmtpQNFrCJA5NUXPVgRyPq3jMk2LFqrqSM8CvCmBEtCqZe7sDjkiJfySOCGqoXiRCIy
BQDBIkrueB3eRelKgHKBsYvLJjUbOSTXUKaXBd9VpqCMB5SAqIefyD7i0WZ8op8d3cJ21I4uPErZ
9RRm3sbLvNrPvGSd8ZXGsMXJg30Yfetrv8ZWlJ9WaCHW0xYgu2PY5q/uB8b/WBv3htr4MjgNnql1
GihLba4s62k5vfav/U64N7Ezb88Mh44MZQjZ42lV4tpDZziYdKhP/MpFlBkv9GOS/OFEarFlhBa7
92YiAin6MxCvI7fg7eaexFU3LuTAmPOgWSRdp4E/6P3I++gNL0g+E3QNJOEg3B9q8yu1vcFom7ed
/dFXXt4RoKDUKBHpg9xopWBmBm/ITT/tH3CLKgFoAFxR8skz4l3OtS8no5oAMcad1tNdRPhnncUN
HW6XE9a8TIrkViMf6VeQbETVo+tra6ksbjgkP5Ia0O37VTM4wD9Zdzd6OMvIXX5vYcYXqJnBUeGx
1VzXDkFmFmZhvUU/bJSRww7apLOvkS7FIld1P3JuDwRALZ0Flaraw5Pqac2q6rWX6fROIVXkz9BH
ccoRymqovzHMJV6VMrrcZfg8t68VDa9GuLB22dbdtjw7MsZphNvylIqd8/Cu/DH4R4pVstnLyAbk
Ioc7Z2E97PLgQHtpKnpnIrRJ9XfwNYGmJZzWmuVb9D25yEFJwd6ajIAOOOlM5M/oTTUF5KPTCyV6
kChCnrplYcLBJELTfIClhaNvjzbsNlZnKmSciLrpBdRuOnpMWjTUFVJkCI12skt256DtpjP5IHGw
fUxApEy6tJYW9OoPOOEy3/8Jw12ZeGSJ8lJyyBNrnP6OJ0uDXIzCuYW6YHkvIQZPmAXUI510tWJn
kKPn3264zzhV6vT45KONJVp7Yg31mh3tLVeKIEnk9aT0kOEVJSKRuSPFNBnJum8iG5nzKvJ6jHOy
1bar27w/eYcYjKBWZ/a1gOgqek6viOgVQKv4v3OPkB3k53KOoAigMSfKfpu3v9Tt0SOmuEMawk8k
CY77R7sIlUievindcn65bPPDbodCn71CQW0edZwly6QRsFrK5Z1/ehPSK0T+TQQMYqQJCIVIQ4Qx
QZ1dZGpRGvKlJIOtGIGcBJm9eQkt87StcCPGkX6KEobEXP2bNaUE3wunoO+8HbJuojwla13yicXS
UNQorp6E78gvjtdrxwnmsZv6c6FwymeZR4y1TRP7KYFuqfNGXoEelDxR7YnunObfDrdDFd0O2rQG
hOycVkLxlDviP0HqQAMlcAR3HIoyqMTNlAohiEpqK++TdgH6CQ6lbCLHZmSiQberv8tvCTz1JxLk
ysC060b+G6Ste0NoiE0ikLCZ6qazcXWIDfGw52TB7Tf2USP/EqFw0fmWbeAucGxXJAbNL9iozUCX
4BoJP5dJ4BijHrrvchfdRVn0HwBk2ZhwkaNsnoz5I2a2KEIagZwVmaqyHIg4pww20R+V6QzXj7Xk
DfPtLZ209ZV9C3TaXwU5hfGn+tq4O+wOL6qtLFPq+YDYh/rwONCH6lD0bluqU0zUzboeSYf2Hui0
UYMU+DbodTq20SvaBN3hp20nA7r3tDtXKsJJPDvWoxuYhsEdqfXzV7butA+dxOkC7k4urJ4FJC+y
gsmFZPdoFQzkMWKgRAjEEoSbIuks6Y4IMzM4hCEkDB4RR/sR++xPG1JiEqmRSatZtg+JamPHDGXN
kWbgxc2H8jxSr4N09IXHXU5/EGJffoLGiZHa+npgp3ljIs2atPhFzgOFuDeFL3R5RRfl7vG3SIRI
Y5GI35rNHuc+Uieu8frenFHERIwEQXAWu2/aUaxHbfc9kqvwOSonH+RA0tXoPKKiqrLlygXIOVL6
n5sADC33TYDuK2/Ub/vq8No3Bu3Rs2u1Ry3MnTcLrBq+0l/j+/VV/j72mB4T54E6pTfNrdrThAaG
mjYH7WSQFtLMhSw7TkrKwXq/g8IIOA0ykIZVoVIxFasPyd7fHp+VBJ+QJaQsW0QtjDBSL6Huk0Ad
7uISBMXCdLUZIHOywyZyYebIXGlKQfyy4lXyR7A01HHqwO6MNvt40PJff2IGoASng4Zn3bA9Noad
6WXVm99Wt1W5PocvR8PQ8T54oHRHiaoTmf4dsh9c0qaigH8uzK8XXKAPb15szOUQmaZ/l52UIxKx
jNsQwYzJBsLevEkSJhIbKzMDrkHw+jXDVyABcw3cF6Jp2CP6bGr9JG9sSgwgybMFHy8qMZIuSY7d
sYsVLGi+krVOGHaSShk2LM0+6RUaSkKOoTbfDML7/JPfS/bECb97lB4kRP0n6PbRIhBQxidv/xTR
wCENlb6cO4FhIIPPo5yJDIeiqFwfccbYitKzKBubfoWegdyvOyFeMgmaZFTUZIiZkMU6UqqkMy9k
RlmJJb+Bk1Zb+xnAi6NPeesjLSwBzw18WkX7o4f28R8awFuWB47UFQnse7+pVtkqAVvPPn99SmQT
ImyplxLVRCJWKkdOVVfWEQkXn+6xkcfGctDBg4dQsDs8sZSk7BrD9hQ27k/uXSsrcSRZk2c2HZO8
oBhS97ttW1HlG0jAUU6lXXE53Bd378IJJ9gJyRxvwX1SemcKSlgtLN4UWMPnDqjuZgUKcxPhipYD
0AK1ZVgavkY0HrCz5NqRUD7dNqOZNhyUsZHaQV4ErPFtaYiPew/bx2wV5/AaK2JfL6eeImXOpOuU
5HNcE83fDOs/2RvkwLp1sBmKTHRvXkXvNZ0M3DaocfbmvbnCcVtdw1YFj83w2QJHypweBgAbVEph
VFF+eLiyCYkMajHF6CQoJ+Uku1nqTvGKo3XrPziUgQiyxvs8iIcZtbusT42u3w3zvhzdb9lDjp7s
NhV30R2W3US0emk79lM2CsBZNFPnNUQ77/2gB6b2N8wNIwTw3XBXYwOhowK4rTLawM/0rlp0O67u
LVfBGfmnQz6HfmoCgsDJqxXixce/xMsXV3yoPLPtpIdqreWWPiWAlOhDjodzLCzTw9PGkXAN+drZ
J0xzJRps290IAORMgs6a72yXqNpGc3rxUzbXT6BBat4byM7aZeWRFEkqzBKdSCVSDhYXzmIHh5Mz
zPgc9WU0a5Gx1JDAwczjuBV1dDnwABzHE4SF4gktkIL0glK2GWQrURGUAtkLt2PkFnBAEkETQUhJ
EVPELjWmuCwCDFpQcZ98+v4MIIioXy1kDr7yZUuzwP2Pn+OOBlZGajRpg3Hr9ROwLEMhaAsLGrtr
3AOBqM2ei+uE4bx4UmxZwJqUAq+8xQ6tr8X60WiZXT21T00FNYQLWe91nFIBmL8Sty08tj6EHXJt
qD9jeDaN4FWjdsTytr9BRpCq4d+/XkYC9EIyDrgChH8ta2uMT6E56NmZ92A6dodM9LC9RBeEHSsd
baXtnEx6yrzlSd0VRBQU2CAfQsLuBef2SMf68s1kwqSSciZeMNdx3UK+EqRQDlo/eiKJQgx4+RJ7
lQ9mZd0FCbRa93fo8pJ3B2BJ1rJLSHlZCVrsC3H4/rsOxFOQ6O+w+ZEpdGePpWcgoVp7XE2f64d7
X7f851/qGYkHmDRlozoe5GmUQJ1T58bV5dOVyNFPHYp6/Gp9sSjzGcwyEmsSkdFyKxADpgShlVQl
P6VDYOG8orRG/hVIqwPtxpTGzqdMWrI1vlD6QPyC1mY86AUa+Tif4hEoyDlIvVREjPFvWRKoUUFF
a41TKlXzqIhUUFTRBecT2VDfT06M1M7ZFNloxQDluBK1kvOgiM5smEX09nQ+j9AyH4HgaZgXErdL
5C7ggSeX8UYRo7KCOa4oUq0CHpRi/z7UkB9uUEHUZGmciE6abnxrDgQ32nVPV1l+og1RaxfNdiQf
5tKRk3xDxkhzIAEClBmtdDl6Tm/ycaGRkjDrT6CGx19gAZ7UYVOvG4/URfbmHY66g9Yoi+QucbV8
RJIpLg8Tk8XOJFqWEBb8AJWLyoJpKaXhLudIzkNC5faEbpqsi3TSCbuHlH+9B0HGEkSUlHcZEdpU
m8raakzRkg5lmHSiJ31vmeqfaS7WhUJZpgX6GD3wdE0XAoKURsTnYL3aSS9Iook3mGKZ/iAgFj2L
orhKVHlIqJbKxWexkOUD3+hRb0yHIwU+cTAxnlbm3bExNaZtcFq8mSM/ljud6qa2jgzNM+S4IVWK
pgWY0UlNSkmf9kTXWu4vZNx5x9LSy10sTd/S9+aWN7cMwsU3M0HPAyT7e/5x1rl8mYywOtDuux4Y
61A3gvv62Q0hbzNO8b7LaQbYdz3UYKIW4S0OusqgQ3m9Ny4n3XeYso3T3b52oaVYSnQx9rVhp4lF
ZWuv7JLf9uQCQj9njZXSOIvwcf5IfRNPmwE2War/NzmFoELOAIvGhPVYx5auFhqh+ELXX8SfREJf
GbVeaHhmYWms/XcbPY2u+4IyDu16VH7dx+AXacQRvoD7A9Cz7hxAxIplNy/7dG6ouP/mGqar1o2f
Ht0CQjTMuHx0/DF20txVz1hyWlC/sAlCPByrZhRSoMVeV28+bUlJpeO8X4O6NWxHpx3ct4vzUGz9
+5K83JNpJVqoTsrSz967hGEFmJ4VmaDrPiootVENLfrpxpLOaG9s0m8A7/GXsPKfB1dwALygUI9p
syO4hUKw9CtEDoz/s7h37LG2ajQpRqJ6IVpgSIyhS1agC6OgU6p8CSRbIJTZENToEW07Xch+IhQC
g+4hN75O54/pueH8UcHn1n0GHXJ1HLmFOgWTqmfiJG3B6YISlVkAkp9IOT2/NcDEKWPD+txgvIhe
QbFV1vFOGobiC4q0ODV232giLhzBndZEVO46iKUYFNJxaKBgCiwSzOWE8PBP+qAKYZlCmPxJx25D
KduiwOR0ZyaJjo/UEb/wkZ+Vsq1UdSRf+xTpydikQ9XoY5HQNG1MQPw358dAC4H0ssEci65pFWHo
fpvot4HOavY5BPL1KXVerigZChJS0uFuqNOO1jkI40KamfCYVdrMAoSp/FxFQRrZTzAKJxoqM82Z
eR6KmgJc/pFwW9CL0iajP0niIseuG+LaZRtHQGascPS5TffjWJAEhtuamfhh6Y7sMq8/MbG60j5B
P2otO0/Jezr8j6XzWnIU2aLoFxEBwr8KJ2/L6oUolcEKEB6+/q7suRHTdqpLEiSZx+y9Trx7QhYA
msWIMXHiiQKJkEcCJd3fX0gTkYIFQWA6Jw3Z27uxxOV9itCGfIsRH0KrJvrNjf9Pr4YUofbk49Od
+GFmtDkDvvT8ZAv//i62zDHmcosmpPghuDYKiQpG4X9QQEruBAwYN/ESIv+ZsTK+lixC49fc4gno
A9H+rogPUA1MX2Dxnkv0xziJw94znxQ2U2Ff5BnDc4R/LzuQ8UPuyLwLy4KSKVyKf7msqC2kq4Hh
IkLv2gfNtcO2+KaGnrofBN2TpEKIWySq8aT2QkpnrWTGTS7tZrc4PqA9OyPPEoLCoARFkrtUWPvN
MjyGVwmG1WFiq/9YoNhiQT8peA2Iad55jfJn/KuXDwYBL0meGToI+NBtvvuHN7UB3wOl94ZthzRh
Hr/70pXRBShe+igcmYztRy4BHLVIPY9z5xRrNnjFP14CPhl173o5NyRFW+tlroSUrfOjF7O5JFGQ
kpCHyyfFc8rmDHikMTN3HJe52BMVjK01Q5z9JFAhaEIRw3toeHno6F7ZrU1PAtWtLmWAdYOjECFL
68VYkaJF/+K7kdI3uAE/WY/vWXaQo43+WI6WH+uBUrq2V2+7z/w+k71rn+x8rq0Fo3keC/z/WVCj
M9+y35bGiU+KuQweguKUGU+i9Wlf+tBZpF5oemGFzBqIEbiDfRat+3clxMC+T0G5dq6krtIr/vFF
6dfYu8NiqRu3RqOgznNSrlDZ99uGRgtBI7AqYr34d9TW/Nu83fbDH6OemvaIFx6XekK3Dql+ibqC
ZJLNjgeL93Ubh7+BZrtdlC4msSHetOjDkAKe6Q+qvZ9tJmsXR7to07zSAyyu0RkbNUkwrUCUB1cs
5/R/7JI247nMArT78VVVHFshZXucS5roaOWbgDFR6PNTPCsDREcJUZa6M/6ew8r4iQLufwyRM/dZ
2LGJt/4pxPtsn9TdUSVceQWeKyfboNljZzYT6GI1MrkPWEH0PlPoUvTbUJQtjiUqEF/dE2Rzq/De
k2kqzvO3snDjm0CEHvtauGAy8DCxEVTXnkvVvM/luvBJHAjf6YRFQDk5Dt+Vp6dRIDga6eA8bA+L
9FP5Y6WlFs5iCEkpK6wFE9cMrsSW28Kf+6ccYUOmenEQG7PtMTg1EPu66VkvIoummeKJrwWgy+4s
8Gj9ql+JZqnkXfgrWBOi49bylz14NdpwYqjEv46q6LwxttdPr2KHWZv4kwB8Y7l//mZozHL0KXF/
emLKuMVHBU3Gat5OU/B8zTXkFDR35eyUXlOCU/z0FJkYvcEF2svPV1s0fXFz5MdKcuhHhi4hvIaX
EsVFTJ9ZthA/KNs7/ifIWzRMyPuBXsNpq3YyI6LEKUKawYcTnhHR1X2sMwpo+ZuQkhGRCBXevCXa
crmnXTBoBCX48zHAc1sjjPxHA+4WgIDrPfZfyLs48DZTzJaJBhb2AOs025R7jBe0iH1RSEuA7qWD
T7/avD9uLeNW+SoYBeo/SgK7Ky7gJ3vadRbZC0g05CKb+q94M8/mmarKWQd2IqpS4IW35U2/4y4h
kzPv8OW84spCxGZIWY447V8gQBxVQnbhIvAfphEySig2Di/E7lgB3OUKVmR802+yIWjArhjk14Uo
hicAY8Rnr9AxCUAMMNeCYelBLwG0OXa/JWobPIeSYwpCAcbqYU9v/6qu5M612ZZJ3YAl1Px/agcX
VH8HZt2nJxBDBdkqjKdxZ23gcYF1AcC3ytZC/p2cNF8K7H9ScHPDJFH6jhpdKn1jBjnDeIcd0+IO
2UkKDNxsSbxECJfZMCUfK71+QcBKR1lnK+c05py45E93NoIr8IHyJq58iKKOtcOKwVIONOCTwue7
elEphCqHdgPBDbf6JurguY2mIIoExov01eMvioJqZezGM0XqrUabEiuYS12ZKqpKaTgNwHAwuAPn
+Ht0Pg7xqmi36FTLHcM8wG+A2mjLdcztlBCv7V/YU3gzxqk8s+GINzZv62NcsRmxd9Nwprxs3328
wkvuoi3Ib2xE4D7Oqcz3gE58Jo9HI1H5vxkp4C/f706UNFKEfgZ3lbCZjhGbwh555waSgtsFuliz
fJ0M8M3rXiv/YrKrin+AvKin8dLtgf4E3FMQYc1NoaevvxM2QpVAOcayECsAs6DbveqSk8suBy5P
gwJSDoaFUHJI7zm2FDYj9C0rDIQJ8ei+P6UUv8ln9c8aWdd95tGkGgIOMNfXdrTskFz3HkdFh0VJ
vNPFb33tqS35EB+AVLM6mdGFLBuijTfj7PNuMfZWeCDwRJjy29IswmUIW9FjL17b7/iq7mzeHAD9
Fe8s2wlXjIo+Rd3pd4KZCBXozJ/hFggx9uPcX6FpaDSEqKpCxBiJgZ6cOrb/dJDF9KdsY1fY45Fh
Rd69jpf96ZcXtOkfOrhoeZ7QMLTO0eDyEEVzxeguvz+5EKlrbzWdBQlrofLtOyQGPg4fq/BAVdzY
IOlbMlJzJaOdqK5wjix8XAMtSH/aC4IUz+U6d3l1viNXJts+zixsPC3cQYuBLg77Ea8nv9J28KFo
aJ4w9jsQAigb7+WR94C5mro8l23zX7SvrNhfEgreeMno7hOVCY80NMAzb4aXF0/6nvGCR57efzcA
k/BvBw3jCg6W6I1dY+Y9R/B6D7xhlgqaXl/sOmIhEQD/krUBVqKYXV8RDb3a9Et46fTjyY3K8uDW
sPTEMsIw9ivRN4A1+V5FN9ZVYIqa9oLvyiegsvzOTdnwzW98Gv4RsMat/As6cAPJIha0j4Pxu3jl
qUA28EZKyP9VkESJb67QSBLoD3HBjoKYwNlpcuByG/49DDIFbbHRUnVXqhW1X94cY2bYNxEnIE2H
jMtankTDR9xHzVs9bU4xzOYcn9/9iSNqXfK9saZz6IrvfcG/avp8Uno+fLP4ezLQ7CO644e5HW72
+yLjTSTef2+B9BnAHRKUf1/PGzZpqgAT2YuPf6fyHsB4YycXtEZQHtav+HxlwsuSwCFeZlYU9CpO
rq1I2VKo8+qKI6QJ+iPthpVZudIdgRl7axcsOGAYqiX/YjrE0ciFfKL/4n3eeAPIvnhTMKSXF74I
p1YeWLi+mCVgI3H+pYrBg4Pb12fyhnDhkjEC+gD09Zl4QDvEOrfvgv1ZHxXZZQnxr5PVGiwrWG04
R9wf9jJAX4jHWFymb7I9MICc0/zQBeJ5htYyQiJkqU63uVje5Fedbr5YXD1SU4c7zIfjoUwAUIkP
xDrwEYejPQN/uQRbQisXiKv2G39zfXg8Mb8INQTua4RF4LnEtxZfDkwVCBEzrYD484j2p2kPTwxx
9sh7yfmAwMHgfPFHvo5FulJlXlCISu07HxunyYV76Xc3smceoVdI1h22AsoFpBut01xyFgpAFGy+
fDLsqULcJO4/O6QB7BRJ34dNc5BJvOf4gwhzVFkn3J3xZzFDFMlyl08zBPWnuIb6EoxOYri4i2HV
P33SL2Ak3aXwAaVTLiH6OHK8pTViXJe390JpuJTZhKR/9yD9RqbomvOWrW4IsBS3e+g2VOZZwxzR
nvZ4w87Jd6HIyrZVsNZ4rECrkM5XZKcKkyMWrH/ZBY0yj6c0PiXtq/WmQ4rhblE44dAfLiRJCEBk
VhnckvlFQf7OWSWAL+wtQE4Aqc3LGDER3uXeuoAxqT6NofHsllkMqNbMn/6JSG5xlKzLqNmHBQ71
vidbfaAjjcjEDOtz7A0HyoVVYmlLzrmZQhoFC2ihtkCoziCB1XQAmKLuqE6il+/knsljQ8BiAz5r
9sB7cSvQvEpQ8pm3sOgOc3aVk9eu+Yi035TMsqVsm3QY7phz0G/Qa+RAMGQkB3gXfal5bfGlxACt
3RGsH0XtH6qvSeKoqB8+sfb2zrTns057nozCN2zxxwnC+gO9nXj6GLwcsQlwJRav/LGGtKOGAjxr
oUzlwoyocgVBmBNVdfrvlANo9dj2FC01np36NVLen7DPw0MjI/X7fsp+Gu7mcd2WdzVCkMGblKXR
rWcvQVBGHqhSrawpj3plqLg9BwoCguhorqN2+WTpgCj5gvCAIRw7vjBxrPuWrYGh8mi4qkeQKwOY
to72zHMVjr8x1YpoV+yrha9TXsTTo1zKkkZ69A6LTc/fFkbj6JRpCFYninnq4px8fiVV6pQ26Snu
NnsFz2GgqMgY6ArjRkmevSw/+0OKrtLhOLzVATc5wS8UHqo99z3cokF5UjwK5Hux7xQnYq8EreVj
KZ3uRnqcGtGuQsJG7EvkrgcJVQ5W5R6i20xLdtwan0zENj5n7djes9/2TlSXlI74PSm7BoLRFFAl
NNrkmUz0PcCucA0uPWXxn372FjiIWF7grEOKocumWy5QSaiAGXBEetLgGcie1W0PtQ/xV7R74hDn
ME9/8uQ3Gf/imL3maDLshjXVLEt6JRwV34+vMQGatBk8ky7EV7GeiuBZf1u0ynXVUZ77Yq1+06jG
9bZXj9pNuUZ386WjyvYp33RqoreRd7n1nmvVw/3HUl2s6sQpJb/RvE/ylWe7yVGBHQ7m8IARaJmr
hPHhnZMvgvAj+5H+sFlt6NcN0GQuj+/o6Zatk9ReeK9uA60Fgg3Cwp/6UmXugwoJA9T5DW6Yk0IW
to3td+mXIBTruy5DrMl9uGzkZdlNoCVgdL02HY1usnWCUCKda4mZ+ZWYm69ObrkvGyfIXAR8QU12
T+YZ7eRuGfSPgFJrxQjCmqop/aMHiOUJAR4WcaAWijv8WX9GfZesL2rTVKhvtN6g3q1BkhDmcakz
dSnQMciDCvTOMelH7U6xlw48kjTvOBt1KPR/6vMt5DLOht+14D6QIvWBjqdofAvpk+i/Orl/sgEm
NtgMowDXQjG55bsswQZrGwwxDDAzRd2xOoHsoqf3n48J6gYygskTYIV/bFE2p2oNMZ8tSZCCkEZj
TyBqyTzixD0Kfbr5NOHcmYEa4lf1nUBSeDXY6/ds6NlWurNTFyfrbfHFbxjT1gCz9uncx6yRzII2
CRjXQheVc77BaJihZQwHtmzpffrFIXyms00sxuPB+U638bs4Ro+DCtiSbJxiaqHyt+U5Qs9PYQn1
67Rfz1srRvD9ONOlvdcQAYQeHRkWtUC3/nkcwmxV/qoxH1v+E6MGLbaZ3T8wNFwrNmJjmYWyIx3r
6qh+6AizOqZGlWvpCOd18LoV3CWoatT8wcx+SbFnIMN7o83gajKzvcpN95tfU5wfwlTBKceEgnnX
w9AgWoD1tsCiKoB1xPTccfX9SbpwpYJw6aAyUCXCI7X8FjV90ljUkqZnHgxUZpagNZjv9t2+Uxmp
jxJBQX0iNzyFmEuA3DnqDv7B1fqNPzi0MGdxsinvxRUyo0GkqyATzzbEH5vQpQAa+90rpZZq8MHk
JRsQjjXcG+dJHmBTfRqXJNQAIBqc/2QH2HN5CnhDwIMZx7Kg7JrtrOPCByGDkOpzGb+ZQfHF6HMq
1JRrUARXQp9HtTMDv3gyBocPICG/2BfHj5Q4Pjvr74Rx9r05rwU61XrjpgAHFpO/hTWEFmGA7Mu3
kGrm+Ctg7YFnKt+ixEEFgc2HjtkqcQUZAB6Hc6TWJurrMGcDntEmWi+GVUuPiI5a6tdXjQLIvFvE
K9LS5Ewxin800CdZwq1T2DWBhgYdmO+fNPO5adgKUV6QVj45K/j43MhsgcOUk1HG20vBgAoal62A
eAoo7zjkns+52OG0ISJ/EwQm8jK6Gs8Z1klxmm5AiYXXlrhJhDT5J+2dgVxERIgQCU4zTBKSW+IK
qqUrXvBWPXYAQuYtgKn0aIJZSokDn0GoLivFM0vXKv1p2FMOVBzD8uzirNhnmVrN43sxOoRdJCah
vWtyhs+QIrSLfx9nmW3i8UR6QjOFNayh4dGW1MdFQufxL7pz6g6XF4PQmVlf/Q+VkJRYs4V/uxKR
YszVxmUJWA8cMp0dA47zcElWMGCkDwsWGcwk1Vm8dWeCSwIEKnyVO1BiJluOXAP/4FtKv35X//DJ
LVTDf+TO5geRQ0n9iRPmZFlXmzqk0YmLQJtOFlseBC+m4h4pJFLAhr98xD3Ief8CUiZN3LrfdJH/
iM+jtjPe0uEjj94epl91q8djq44noH4EiGF3m+WfKvvUMkJ99iaWhCjzlNMLxZ2SzvfmAYuSJ4T6
gzhNifOvCnF3xgNDTr8nS6WsNDCKjYOjuuaoB1+T/NAi9jGP8vTSgxsa36wv1ohInbjIgnTZI941
AgiR6p1KC8p/8ll9SxU0xfS+KTnMvbSi5EGomd1oJ5DDcuAxI4Nk8b8fPKwh1YrYf/KGAzE3iUKV
tmbKrQV+ejVOWPmu/DX8UFtby9xKPhaPgEB6wmGBIEpC2JwfJdtyRxF6PGnjHmDgCFWHPQwwW7ue
IyjiktdYPbwXhjEIQcYalhpB3xsIt6nbhY9rKx076cqgkbn1zPSSci+c/DNVl/z3TyqUgrEiHwcy
HboGQsrWjRHmEv3mDg0LIlQtCgwER5e42oQdbQ/ARQhMEGIawPz85KWalqqyseylYd7zNzN95zG1
WqdTQV15CfKydVv7D/lPCSSGedG4XqDm/1qAwC8cWgjF1pDW7XxJBybUoisllPFCdiNK3iAplS3q
yU4ihtGdZ+TyHWYuZ+tZycXS33LRinA1jHJ37YlqERlBwrgk+aI0R6kJymnXwIgBmn+oXA2W8n22
aUQxBlE/LqrVfEvRJJ3awiVCHAEKNSiLslOGLRjw4D6DsE3fpjOONs8mmKSfxl49PsvPkcYEZUnL
TbC2X8Z4/3yZ6jNXSm43EcgjmnwlmGIu4IOws/tKjW01r6V0tUh39lmyr2Qd+kSdfI/emkiDuIOQ
Y7YPA3MtHsFc+xT/NEBv24h57zyz0in0wcU4QuMNrFsOpshNws23lHth4yoLkIFBStPyU7pow0uI
g63cpPeiXZYf8qeOqxhj/MSBCCBiqm5zx89La82LsP9SlpWIkBpRZObrkFagQdIJut1R8yfCcjIR
5kl8FJd5el1UR5KBJ4MO7DVhaq6sxzKooheZ5FA6V9qmaE4RYSo1q+Jj2FLzNwFphrPIA/TpzI0a
e7RT6WLdvybXoj5psbuIvYXucaFr5NaLQKGR4o5Ufg9CCA4ARTto7XJ+TdOPpPO4RUniNvjbym0c
HooMeOKyYAdu8Ue0iF84rEEEMoA0frPRjJOHsVmry4R44KTBLBCLaWUkgcn4XStI2k2P8489Hi4x
TGbjlKHOQQf1avIgonNnoTEBrb3zVT0ieLQe5Ou02JOVnGygVrG2m6A+PW5cw45j9r2jelTt2Pkj
eycvtuxHMWBA0IM0/iH2ojba9HrQrox0WwZj73cPnWB+aSigzwEF9OZKI655qT+pvLU/Ko4W6uU7
xVrNuhdOz1UDypouBGNu0J/0FNh0pOETVEc3HFYcCxQ02Dii0Umv+JB64wYkmW1GUjwg0E1/rtul
/ElkwhNGvxzF1EVFr5jvoTLDsphe4QFX6+zreeh/IiyC14hRETvjppweyK38ivm59D1ST8v3EtEB
VClsF6WvY0vtjlzExXaQlyuVMBxM/EhgRvx+XSiOlC5zBgAmZNxLo9r0r2kW5KjvnszVDSpKxMYm
/o0gz98MKPAU6yxX/7Y750lljzMdijtqZJS0hffMN7SxevnwHLgP0rVSDg/sPbb7fADZ83t8JDOi
EMdskRcsXqJsLS7i1ZyAleuLlfFcyVZAVjnnrrIpv3vwC6OXAcvD6tKh8yS0kK8LvI4As9VlD0eL
IQrsUrTEb0yoil/6j/KeY8xLgfORiPuNvgltr9H8CFdc5PbUYMkCM9/Udw8OKmr0xIHsrr8VdGzD
WVA5M1YKe0sCcUxDxqoFasRp0XC5RUGndYb3Vtl2iIrXaCYtguoVicQ0OVsZuB9bBPvKe3ZXPhFS
UmH+VEFQrrqFvcoe+R7FDXCEKocynuOSGYqggD3Q/lgWqQtkxpCCPkLJNkdt8whKdvgk7uEVyisi
oqxnwhXhci0fEuUYSo0rL4LGsAJ0lWHGUzIIGPRgeTKedUjXs5vQUg3dRRo8e09LQTXu+Rv6tbbl
hwxnVmCwB1Pqyp8pQq9CEM/D5pg2W1laV/eQaQcPOts0XMiZ+nr0LEYdLd570lRwgslwpmNsqHSk
v6Vs4dqoXcfaQ6i2mFBP2Ctd3urF6wNRlu50hOx0kvNLZ5wt48zweoAkBtV6BkhTLehXTbEq+pVB
YY+bCZTH8uYsaNrtQtpm/aFBBtef5mjNXsXqjVU/N9wIrTGYPWZgLI0GMMqqZYLBvCnQ5sbrirpG
7cHEkuDnGO4sWIueHAZDw9xnRgdpeKgKb2Suw8NVGGSRkGe4be51iNDw3yCHA6+NTZ7Oc34faeZH
S/2HpbK4qJ8AXubCyQjLzWWzDX+jo3zpaYxk+/HIZzVey/vTs2EweYtLiKZsm/xZgNmwTj7dJ4fJ
0qXdQfs0uZV/VIsQlZ1R8nZMFquwNsVfVHq6grzXgXlJA+1JOyP3w099V/4SWFBzM+DnP3wV5bS0
KcttZa1ha6Wz3ycuITC3pAq9EWZbukrCfcSEpXFrMnfBWkkPz84gO4K1DSLJV01nuQ+bXV+v8+e+
pjygObXuyby4flmUp4JMG5HSsO3rlaH5M0tVCUyGxg5biQpLCJJbMIlz5E7Zu2S9MhKu7Z3nyKPp
W/T9Ya8AZU+vw7AOSX/DhU8OUaWcb36tvSr2S9g6kgkLyCdSyIy1jCGb4ZejPz/916L1rQXHCSE0
XLtdaK3z6lAowXwwHl6LIAQfRxGMGONmp2bkBykjfKoE6jgFP8FTxrBHK42rxYnJlBMmSiCSqz2F
Ug3zOOM1tO6odspIwBZlwkAkgYnfKb799EPV0w13QFUIooFUm3ol8DSgp0Tf/E0kuHtg8zswALVr
IjeEpMKz07s2NkmU2hzToUtsU1P9OFiLLRlhpaB0WdxMCr5mwPXpaUSRLIwrE/GvAnn3NsDaMwiU
Pd6eQAECeEBkhLOFdhOcmdGj5s3ns3En6x6zEim01jqxn6+lAe888jpKWJU3MXaAU5xRGZxX1Doo
mOA+oDPD8PSJkq5vY9xBzE7jDSc8C4JvbIISFgMBDE0UYApg8eGyf2kOFPcbh4NRdKDJBQnpsV+U
y+gj6oXjWMH+g4DyzCVquJPa8tWS0L07lJ5a29FHRoS6EbrzxlctZ5Q84oGGfzV51NIyHe2j8mIa
jCvwrNB7ZOsSf5zuAaOkUE4PC2x9TnLHvauZ4mE69sKjdzFyUlN4otfJDQ2XoMbp9nSLtd2SeGu7
oX6TDFT2iHut2s8pcSkbHYoAc5+I29D6sEwsLtOShKRnKBq+3tGLsYQyISHaqNUy/dFe6dmpfFbM
WbjpaMMzMIdJ60EWLiu6RYmTst9/tNamlT7TKV628iVJA6mjBFfuZmmLYhsctkhzkZ20R8s86vHx
mbJkxeTDttlFiRQ8OENLFO4SnJbZpyvRFB5vK5w9A/EUbZe3CMadzy0HZ3soXiRi4J/mTB4tOjVK
t5VAId/Q9dk+Gd1j1bwW8Y6GNliAaM1aoAxQ0kiifUVjdyZnIv1eVqK1z1xalNPDGWIRv8ID97nz
UrHWSfza5Xin2oJpB4Ee4y64CkBBerrwXRpwlJRng43uEzMVNcXoBNsLOs5LSpkabybS7h3WZLru
OEafsac6HAuhuZ5hMymUGB5rRFgdsjlCsVQJeJg0eyNR7kYD1FT7pP4Iu1V6NLgPic+rL36hbo4/
jPZCBAmi8S1BquIOSCSJeOVgHq6ja9t7E3oNE53whmDCe/rJe3gYj6Hp1BCEzoyqREzbfQiFLfUw
ovXRjxfv9dNVE8TWZexMrKCPBJ3/xwPy1OTYHZEU2drgigzZsc4ZEV+9Uo7Kkf2MyEA2XhrZ9KKs
CxiiXg9O5GvZXr5o2JVgutC9uk67xQfZVT47drpYWrR+/mxQQWgcNsNWu8xX3NZQqhHwpjvOS7wE
DVbC+NTQu3WJOnWMUVixsTAWThttulUWgXw/qUsCtcxPgYYZ+9ap9ibD3wipfaKSCvpiu3zN8Xav
QLUhQ03gu/1pdPTYSOMPgMUEXwy4VHnEsOZGQUmDhnl+dMwoh41Bi6UDZcjg1ZyYbFmlb1Iq1Hw5
9CZ2/cZTrLVK/GvS0vYoZoA6ZYxDNAmuPU26hhaT4eo0+wxvgEVvImzwJCZboejmKCzd2aTusJpY
Q0wY4So+SIidvnMWk8euqUaenlNs9icsntQRAiIlBLAm1vOHO1MWYDdH/3Dq7laFWAQ026ZZ+BkP
qJTOIcfYuizTXdvL4GlZ3snYYTGiiWK20GeUpdQ8NDe1gY1oQONzusnG4zdVbSiIPPmmOu1kydxE
is24Fe4hjY+U1urQjwz/ZU00zwlRLtt7Tm+pWXzFU7qpJW1jmADK4uwlJeUdrLe0NbjIkdea5i4q
ql1ZTX4tdtOr1srrnINNsfPXQpXvo0Kfs9YoCXXx2uhBU6OI+V7M45KO+6Svohw9lgSvQ7acTPS0
7fZkt6HXtJ9FbC+j+NLO61mNMCTRI5Rv9HKK4k+XOf0LZFkKtWiVMlaYB8m8YWQLg106OCv08zAu
oMjlYWFEByINFNZvHGYgZuWR0gORJDWUcNqIphnDCntx0jEfgCojv2d2Hast+eOmUw8rYHgT56CZ
iZYTxyy9rVfGPcBLeAKhpBF5SW6SuaT4jyjln2ADHCGtT5OR9LQvA+mx/BZ5TiEA7rREQn5DT8tj
aMrMJ0VKFSGCpIdFj0TajJVzyiCiIMtgNfCscu6gDyf5TfDjsKAtMTuIpJ7MweCJEudS8SW7IChD
AZQDD4hFhGLpwPZEmF1+WMfGXmYSOjuLEVBYPSDJgnOJfRMaFWd9hdO0vbcqsq8EVqCTnakStOhX
+veRodlat2oV79nDPnmVUXkPuMt5xwPdo8ch1va8iTH/m6djKp2UYJEz/oUo/UaZK9+02foxX/u3
7HNiSCHQ8YfTvKhf6YYXmnYgGZeA3bGoxwfzzwIuT62dfXuL2J7ZepiB3oyClgaqjO0zu9SGW1za
AxmOeRnWA41IP2QeSr4x5RXoWCBoht/QufrMszWb9LjV/7TyCB6txKDmUDB/Ot/q4H53u3ZpEFOr
DhxOc5VPXj8dJfsd1gBAPHvfoMtULx3PhQRN2V7aGvVB13jCWssPsCC/2zeaMgiCmo+E2kkITdqX
OAQDeU1U/gjs+L3rmMvj6jnDF/wHpRJ6Z/1qyYSTcG1ld20MeCsUzEmayVC+s2HNpyb3Y4Xz07/f
UdxDtvYI7qQM0P35ayps4nyDZh6Pf0KZzMSZBz3dJr5SXaTdygn/OTbXdvrhPWhraueihAhOnvyI
axm+0COQaLTg03KKd0YYoTvYFzmdNUce9tIdUVs6v6GiM9YPe6vA1yPn7x3pg8KpVXgZY19jdRlV
FLJPduOGWfCMHOlAwaYHXsLcpSTI9T9ZOcd8Q22VSC/ZcyMTbeIu9nPUSSBARC8G4dCMidlPz8ro
dOyQq/6sZlvKVWhPVoX4aUQDvS+iNceklyygKcAr5cezDtTxrHJ+KdjsPy09yIgKZFaG+N9iZ+/e
EeYeUi995VeA32SGRCsHCgMpckFpPSdk+ofhQeDkVMmpa07sK8mISUxYc2EqhsWptQIr3YzFUVZo
aJC2szFWuwwNlLleoKMKIlSRsBLDfRi+Pw6cZ4TK+FBA/zaoCnSYBexKAP+YcdSvG3OJD+lPujJs
1T52yF2frqKSL4Dcc6RtzgxEFR1OkH/MBBsmVohw8uLZrwngzmxEH7APqZo+COCFnMNAlgicmCQC
AHzklBsh6exQjDGVBVWhgQZRDWSGIjKLqHKpuqjFRzbuLWrg5Ee6i+gPzQOBzwO6CwvMadIf1oDC
3AnaBEYgz7QRJOT3yG6oJPcrFFfI77dsqWHkq9oOIwDTUW7lWSBf0QG+4BeCfodX6FJD0EZkwt5z
WTAF/NEsaY7B0ON8q3j80bH8zd/Tef4W59yf0lGX3NbqW0PuMH7ERIbMMMed5cVwXrgZGMs0LiCj
KmtOKw9uPmo6LRMO5P8/ElyUeIXc1JtLxEm7J2WtytcTn4m1vzxKfD4UFt6s0n0cPK3/RIsD1HFT
v5e/Zug0v9GN6PgpCt3MvqIjFiLVRD8RMg+Hty5GaGHCYB8VdSsVPy6VwNBHAIaqZxOTId/pn2OZ
XdPFiAByMnAMFw16uQqbpyNP5wn66Z6b9hQD1EUsDmaXJ5iHwWcSAOTx8a6/Y6qm4cgIDDZdouGC
+gdlR265ayhByJTmS3RgAC3iB5xEjp3tFrM4iTSMcSgGmbmlLFVwE9ObyRP9SzmD6aObxWtxIl5p
bph6ecniyqsjEyH87vYIxXCvMoO6oRG2yMWIFry0LNvCXqtYppgezHjwdken9F/IBnmNY8FcsTib
LzgTy9QOFm9kmwhBUAfdF/fwYNytbXpR39rX+rsWjsM4FjNaoy2vC2BoOPIrhk0EUUhumVlvbhkm
y/zxcGYGMrxBKAX0ribA+8unRiuOs1MkqXsqbUiBmAAXuQONo+ctwguI4Tx/qa+0aSSg8YTxoxtL
+0TMVEeQLxPUt6iZMCg3oNswp/xI2krCSJG/cKF6mC661xS0fejUDGIw3aZi26WRhrzhjZYVunVz
W7/wQAGs+Yzou7zQgufS6ffwkzwxvhbX/mVIHP7j8unJJYzBGRDBkLDzMzY2DEaYLum0Mmn1k3tU
0oWkTAji142B88RMrK8R7VU/lvwx6d+sCywAw1/s1yt9WkcJeSalvZ8q3LPXtb8VA2gZB8H2zW4i
PKxh6hFpcJGYqwEldlh+L6TV9+M3Fi1kgXBiSApjlDweggemSXJvl2SK5SlBunjnaj9wbIg/LQlu
0m8cK8Uno7DUd+IUviuHD2v9BX0dhWtSJWOtxgFbvmgDzcs9WnyeErDxKGfVDxVUY8OB6uh3gpu4
9ykz69S6LVqP3z1cHpcGCj0q5YXqhb7jg2Gx0iDgfKGUmwCc8lxTwL+WaDFfOclYthQ4G4rRgVhB
ZItMg7SQXI6cgk5WBTKzHOL3onFrisEaAn7C3iuXPj2xpWDJUndRt0vKAPt6qb0s/vTavSei1day
A+K3CSnfuVkRED0jaMAyHu11yTcBI+y0M0cBSlVp9WB+pPUmbdXv6oOEJ0LjvzVieqN0eKk6ccn1
4UCuSu2AiIc6ri0mxBJj1SYBkJuiDWHs+A1VAbsg51W4jFm+MC4syvfLghkcqsO8lCphLf/zbB3V
bx3NJI72AuqofZUhW95wMErVvtXQKTsSLSx8HgwK5bLj3wjP+xzJERkuIqUlUW17ZaQa3TO6KRzu
hJ5GGlDoIJFdcBhyQ7DiM0vsYrVe/d7yxOEf3JSflDgKdFwTMetYndCJleWx3zzgnn9rODfPOXDg
BG8bfhttbbZ/mf3GKqG7Q9KMSUo6sHqZpvM0/eKT7nkmBDBcGOOX7ZTdh1kRPgWI/kklwKVU+0Lj
+TmhMKXCU22GXyY1TtF6+qX9zCizDOkE3UF7zf17fHXZGp+mdDTgvrU7WfepsSBS/KJMnLYfaM7q
K9pwLi/9W7q41IRF28OX0EfhS1VQkFAvgyEpwJM4A/CbMDMDb5fATwIUYfjk1j6YFx2KE6pvOvPS
h5I6Y+xL7zHFoIn7sDGi16rzlaAcnESCx1KyPXVgmVFJoNScDxSXi9X00UDw+ovfag7pEEEZhq6e
soyNLSkgGNSqm4bni6gU1dEHPquM0AouoyktTf0NMwzwwB09VAo9DMmKSRBwijlR5NeMGOsAw43Z
J3UgW1QUeaajX7qlPKExRx371r+UQqNg7zJxgUZJ7ulgkr9UdR3/lbFbbZl+UjAHxHC5EZbLsUaz
iHEd7EflivON6VLWF38RX7vRWUTMo2eA+P9oOq8tRbUtDD8RY4Ao4ZaMmGNZNw5DKaAgSQGf/nyr
9zi7dldXW2ZhrTn/+YeYWPNXJJ/IxQHxA56R7eQFkurp8PWIwsXdkX2F0YPh0CyNSOMM7r/cE4JM
AGPqIXvItOHcMjOlOiXxmkLUo8miaWLl6adH/3tRPBLFfqAbsIFb9JDK9Z5AqXP7jHgtYjw64lk4
j4RXNf7f7uhHPrGMJtB6xDo1K6evMcpSnsTbj9dI3rYm7JAtm3fViMnShbWG06D8TcVhcB8XZ4XF
lUHinAEbFHoFgQQyyuiCOmG0J5SQq68/yTxh5P3LB8ywLMa8Toe1RVrYg11GFVMdDcLTccpKgpGz
UhEDLiBtaV4+AxlbjHGP4ReWIiCCX1HDpARk01RG5noKXYg4GYZMjF096InQO610Q7EFnceOgWCQ
Po6sTrGyvTmy84s+j6U5qwV7Z1yNaxwO5KdP2Q1BCBFrGXAEoOOTJyxGlPL4RX4WvPEdBe/OQFG3
HHycDK8m9B1MLCHqut90ztFkkjPLAUFal0iPJmcnYpWorefAqcKP6tAq85Ioe58hr6C99Ttku4bI
b2obr6unQM7QuZpiToAxbEum1vFUf4/5JNkVSA6T8BnXKLSdO+FeS5A3rmMVjnZrSy89SJcsEDuv
+w2PsCJ1YFa/nxUleOyqCKujn6wUfXX0AUw4rxN2ASQGyEnJr1BP9RbQQgjYfORN1X5w7UkOQTSz
KJa95psJVCqakZkxz6F3fm2VbgwlkmPu4iDGefNqIp3EiLyemIlp6c/W/tzk99KUbQqGAcERJbNV
1gtjHTMdwZh9NnxNX4K2ObIzjlWfE9jQ0fKzpMOrP15BSZUvB+6ZH7iklC6A+YzCP9XAOpo+BIYh
H0B3h17DUOvQUdQRA+F+nmmYDj0TpdnTlx7oHnfDirQlOG28AqosUUWAz/Lk8eq9sii8MODpSyc+
v6jejodmLPXM6p1uZa6k3fMszUb7zxo0NxkEYumFNcinB4nfIDWcxLU73G9sr1UJ19aUQw8GebaE
qRqaP3zUVQjdLchmQI/DMSccD1pc4wVc+yk2lR+GIgiyUQvqcO1BTlaQFm6vWbvidJFmdP/kIQuf
QHOFYWpml378U35ddq6apnsydNkKYeoh5evQAROHw6FJcmQ4XLCQsV4cD0LGQydZL+NrBvAoHEco
qNivH7rDWUYbITBhtHMfW728TNx4v2GReGAcQtTywcFbIYV94DPzKGiacp93/9OjI9AOEnqD5bP2
wNxxP6GHQJblclrnHqNp9F+kVFPpO6xQSFvFvHD1vGEz6Xzw8EGRnQXyrT0pm9wYj/Tx+8SbBXUZ
I6qrKKfPrP/0Ru0vzQaHHRXCWTmb9nf/ZpiIUUu3DO8AwPMLE/AXRvgUPozGZJsGInvwfvMWfe7+
UWcjYgV87ZDAxwMnN62WcYXNwPV7IUJuR0Ak+BVJ5QwA2Y8vFSnknPZQYTacIfWuRGzOpr1qiXIS
a3yjnqt1kvyxM8Kbh/tDBw7bc68RGZt6x3/MimKeTXnlYhxveE9GD0DybrqHp8FqNW+bkHAUfF2C
3iPg4muzpYGD5FRL63IC3w3NVreBJ/javky6XyfbEFeNbtk8mSu0qCBdD3eA7uNIiq9V/+UGnD09
D3F65LyryVuHBaKJaTeWl+ovkJTB5oDE+xfp8WhqzKuTsmxYwtkn+J++ie8H9L8sxW+sNfD+zm0g
KHOLZLRh7d2qmsPO2x/k1NXgpDJapVWbJ1MqR1fkwGe4p35hOiADxSvgjc+5tqtwOh9iuSucfEVm
fDVvmcTiHixMh2lGRPjbZ/PeUag1sF1ZD3nXNzLRAMzFnpf40iwKqP5IgJDAQg5FJHPoleB5kJkw
kmdm3bfyoW/Jx6a9KOC0MpqWLGKjKdbYwDBsFJRddhreK8gURZjMRj9NKO0p5dKfeiXvBuPP/LNA
rsfiDT2eZ8S6zLGwo5QUlPlNP8sXwo8AEItt8IqWw0RjRR/zvPY7Mb0m4EyewsWQMij84QYMEw0u
JHAzC9FuZ3f/gw3B8j1pMXZkFw1HS23+2DSzNhQZSsK1BEK2m20GP4XIa7rIB2OjTokh5wTpdqNT
vRhGBLHMYgbI1B0W42fG57CpuRmwnir8iHzmZXSpKIjZVvfqIfarfkx6DgOEhBxovMa3DbOBoLAF
WTMNnqvsmm2q3fHnSGDDTozhOE2RrhA9wGFJoYUlLLZzRAHBXxrHK2Gm2U0JvYGtPyk0rw+zuTRB
o8AsWz/0Vu6r9h7+EiZBi86vtojHGShYr8mT2t3KiBfFeG7BBLSFxjmw2ozP20YrXFM6sVbR08Mr
hp40zUL4Vsnmg3HHfcMdqhVSdqZci94TDl8cJ6w9u4ZmHzcOMnmpzSHh3hoCDQmXCAQ4ijSgo/zf
SSemBFiZWNKfMpZ8XEWZzjs6pCuEIORx2E3rjSjzGcTjKpRHR259DxNQTMIi+Q6GZiPp8sUl/32J
S5HWT3qKd4bHI/pu8aw1S2JMAOQ7Yi7CeMCC+2C8tl+OpiIgdN1Jvz7jUs5IIBY1OIYcqSyHo7NI
VS6uFO4Y0hBDZrPcpufBRu9DDb58sTkmk4rD4+kM7lRRXjFEneNhE40t4WKQjzjQ7NcTizegBiYS
sH/u46HuEuxOanvf+SwPCcg3Y9yPSyI8nFTpCL5jj/CwOpO6J5yBhIfPIyObE/DpA5wzRxz2V27V
PW5sY2be2HYL21PhFw8XFY2TCIHA9skhfwanfWcA25Mzd4JUqCeXTZHsHB9naQXP+5ebm2dQHDxC
2n/7E6TY65NgSoha9QUG3PtNdfDZIYHgYBNMueUIdRtwfhGgCZ/wyQ4u5SQloCp70JhvwY4L3cHE
5VU5KTklMVPzSQIAN4AKOctmVZhvIFvjt1cDlHEZPjnPhQaPCtPm1jF/qCbjxD03dID3oJqUpzZz
2I3JIEGivQGyMaN2m+h2viBcjNdVz/69CsGXkwVwnG3p3CH/U9B/I1zOhXJ/WiIzPYtASOankblH
lQQ8Imt7ZXSiuy+X6fHLcMcklDpZ3wlgbEmy68IPqyXESoDC4xiy+CiscSQmQxZ8DST3KP5X4H47
oGu44fhlO9YhkxHvCYv5h7fgHjsMKGr2jvtUEupNuzcJNimYIYlDschn6sdR/GG+klOrOsPqbdb5
e43rCuRnIneZ4fE23CojABVsQajMdY5d4cgTDO1uhDPWSmLQxhTjSV9KdmEKhGceoztNDFvuaPTL
pPf+ey8m99H7h2D50ej09ofp3/D9y7H06EJ84v8o8uiphvoifWye+KIfD2HNUVss2Dahd1O4bpds
2CEHn3dNCbOKA/ncO5/p7jMBtXbzA1GdbCFfTP9xVsK+0D6PoqN/TsmOxwf16avo+Tlynee6o+NJ
Pbp1inu/5LpwzBaA5pxcPa/pIbwKwLnn2VjoXAeCxBezEX2sDbHZjkfLPIWk5K6YTdm4wxAzzc6F
D6edTXU44KoHEhnPpRln6QUf+b1IROj2KZ/QBhV0QMoN5gM690j7hz9M5+Ub1MdzOqJIyO9LXxcJ
AC4CN2QpJAP50LKDDlD7hfNm6uFqZzviZgUj91wGiqQoE4pzDjEOaJuiBtt6NHg7QALupbbuM3Uu
zc2L5NFw0MuCi/OWitdaOQ3zYPQFQmfwyxiXvVdbYimFex+EcCykUgB0vAGCj/OZpB48F7yNABq4
3meCOPTD4axGRBi4GFh4LZt6E8YL9P3eBuMFFOZgC7w7nKvuB8+ofMKSgOCSHs8zlgrvBFiUQ9CR
V0Q0EkSz6BuyZ3ixYhTGgCZkHGm9xyARZ+JDWWbfQBEQG1M/RxisTjp8Lh+/4KrII1HRH7DeYXOj
NIYWbV26M2w7zIWskn6VObf/dcoBzl2Y9FKZL825qO+KEN+zn/amx3AbB7PBb7KrvNce2gzeXOWe
k9jvl68dQd8EI3S8HdQK0oW64727R0ZJyV4LteYMr7gZMm+48FtUVkKhcqjmGMn9E3QieMF5vpi3
JiIhQlc7qOB4wfJxCI8A/HkF3L6Eh+TD32YiBdkYO8uaOBPRkSOIpJlsNjDSn4fcE6C7rV/ugTL5
8iaRNjsh2hRcRXUA+TERZWMiHohj8csHMdyhl0F1CsiEtxtuvVaKieBBnQCe4QN8XDzRwuYRe6wt
j4Um1qAI44zy8nnmJ2A3OvZ7R3J2RdrUi+uIA+Lfyh7BdhUSWRTshDNoO33frGGrP4nzRSEZfvcK
w1d2SRxcoH8fWNxjaLscb1CsRStPCaaAfyBk4nhfc+5z5qL0FZQW+3sG0gIiGQydjGMOIfsDeqLV
0H4WTH6dBy7xYEZ7ubAKRvcp02TiHYWupQV2DJMIWiXHlmGZLWpXV94+6+A+wKJUZm+IWcYEY/k7
7VWdDNpLD3acIAuVRhda9WkxIpbvVezvist4ahQmXyyZYr/E0TjGzQUMIQXLm2qr4QqSTwmzVLWf
i9epMi0t81nCYVkAJWYQ7un6TvGlZkhyPS7RjOBZT/X+A51PusqGpx6+i+EUVhsefCxIlzPlp410
0lEvQKZCYZ/8yqxWzb7eUhYDnDNL/wUqKvWFhJqAZ6OsRvsBAui5fmb9s4bxHTTs8hrBqk0Ig2aS
VQwVSvSHClmr9ds+YQWq1KWe13wSZfLXGn3iZ6ZyOfLWPkcfSsP73Tf01jO71yHP5QnEhtk3fQZ1
IiV2X2otOXl0x+8Pe1BQWY87Fu1xII2hMBocG4xNGf0CyNSeRC4WOdh0aAaRguVaZUElmbz7wctv
MMIIMVYQoWHZ283xKOMtKMhwSnbqfYvYsnv/ql2YXNZYqEbZKEiQUpsJvNaV2uCsp8/z1BhXL9QV
VJdysU6GYY3xkRzW2MuyLFbOiOa+QM3CvC7H3VRnsqD0iJoATFr8YtnUywWqyjvJlHJzjEzo1grB
YKWmcWTyPtBjhgc4qNbs0DouKZ+yJ3vEUfqFNaGo9nrncDi8J4d6QuWE9yKHm0+LDdV8RS/LBeK7
yFxAy2GxafOdDmpS7XJrRoojSLpNnWkfDiKUS1yb4FARJPrlBsf5IdkcPu6h/XmjJ20d8dvjXFgZ
xjNhqN5iRSssaSH8wDrgJrj7C2t1cXNhifmmhqUW7r0Sy9afHA8ZaGm+MEXUl8PLfQMZzYU7wr9F
Tqb4c1wLh9z+B54FxarIFXmEZbHRJK/Mz2UDvXmIVGX8ZkU1CJdjqJMPaGS/rnw5vuFjYduKXVn6
AVCb8O6rnLkfBT6l9gWEl7YQkqAHkSa3eGxMTOZNX4FCSnYDnKURhh8U1vI016bd4PB+/jYcShJU
hQ8dwKvB7VZDbtX9VvBs0VF/iFQQEQ7yBT6YMh4a/gD5B95axhqW1zyeJaFGRsNwfmQiQaIdnt/E
zmlzfkYFjQr5aR0D7ih4TET+g+KzuNx9HKsZeFHxBDocOAvJS4VoQUXQBeuonWnceyWQXcU3MT6d
g0ysR7/vS3v5+nActwafcEe+89sbvKlcaYeFURj0Dep/kd0i3IixCXNUn17EumCVdrmUOCV48A/T
+wGw64t8F1ozuSpDroLYkwphtNNgc6XJzxHABIfisDoLxyNyRkaYIgFcYY9kugyhHQ2nZ/FHGCTR
hQfFfnAQIvoUyE4xDiy5DX38i1W4UkfUu+AvWaAazgr0mKfDhqFjCVbc1OVodh/H88/+szdXw0UT
0UsTe0K+69RwSmyXXn65ff9R1OfQXF5QIu8E2Bz/5aQIhz1pFvMULjT7OBnRMVPYZBjUCK89MlqB
JOzHlFLbE9rIGEXIbLgwrhVg/Z50WHuSnudIrsNSmD0dN899zpeyuvuj2fOWfAI9847o6V/uF+cw
QJ4svACQA0P8y5PJ/oH7CA2GYRGIrwEcXwAnyx1c5yh8fH51BPHAYUl3hTxTBBKxLQMA4eUoHKao
Vuwi0N1+gXwTNlLIkTF0BvicpXuYSfYfvBz7adH2JXa8l07wNFdNoPodcsqZHCJ0YohyeeLlCbXl
gKNchY8TjrQW2SG80V+bU5Lz8zjHI53gQOX2gasn+aZ/4nxkvXBhykPHES0/0JUt8g5YZB0RqGoE
hbUmwcwaf+11UE1RYPiZt4yt7a1Cuj4InuPP9HZbF3bsjinw7XTMVaZA35YImLitK0I44Kp4WrTO
p+D6/yJg+IUIn3jMBxHjb6dacmJbn79kFGBqRBgsv/IaP3XBTsYfn/se80D48VfWMrV0cDWCMu6X
lMHT/NMFnPCx1ZKRwowchuZggibar35TfWOO8F7ZNdP1Vvi78iJisjUa+8nzB0Vx0gjMgYvFK0nd
wr71FkQ+WmtoepgTWOCNkOWY4PJVevgMOFogrg/1wgEg4eVzU16uTQjOC93WVpny83bd2GMeSRYP
x7d1dlFdroq8cXKM1tvtZzk+GcFY89pw4LwF3Lb9FwoxJtd2wL3yPE/HvYi1xchp8vLgt/CRROOt
jFz7PecRIbzgMkeihkgLeTgfXyTg8nrcaslTq3jc2XopPpJieb+gKpyThEAeQsA9sI0GXG73vA45
GAbrAqNrMkFAYSIyE/j9OrfRt/gQJPl4xVUfHp+DzV1sKz6L9VoWn17P18NZr2+J88DYdrBneAMb
hoc+QbzxEvyAec8j8UBop7opZtTIQkTwj3XDN1t8xnxFd0+8XnAaui78SkKTOAbokF5sBXgbONjx
OrYTrGO3hwJ0vYmnAxjAocB37pqo6GkxlSM3GAtzbo5QRxxwtTNOvDXjcg7G1OVNFR8UsgP+Juf7
0tj4Wdjq7sWDi89e3OS/3xscjZQSXLYViWvP4DSDLc1XHJWHocdFWBTyh2tYItZIcU+9I4AylQuQ
4PEzN8D1kMptdHuTkvzTWe7h+d+lssfuzXHDOUk6nys5CmM7sfWKVL5ywlLOBgu4xo47Glc7UBzm
ELd+/va2i4/l+S5sPe+QhZXLNs16cHCpDA4HTmFqYv+Us7eLLK2MhOnjfCJ+lD2NeC7tImzdxNbd
OgUbwmsiNmVEInjuwWtjx0asTV6F2H4BlPAw1vErHTGOshsXbr5fuW/gHZKMlwo/f8ciNb7jeQ/Q
POuhsSbxmIXmxu0nRxaBYOTzknCARJxiXShVTluQK/dzM33th5WoYmOC1kFOC+aXL8vdxzMezh8t
k3BSO6/J4gAmzz3saXZ5Z/5LJsTdk+lhUF/YxvZyeJ9Almc5HaK/VmfqTLmzaA4OOutsFegzNOlR
h5lZ6r4RACeeqY2BBQZrdhAQGzJlDA9Im67vYLBHmCRkIXV4+YyY8BhzDAuZ+/+9VwfIk6jQERtC
8QOHZavYOLsP3TKUKSW4yMw1569+mhHjqJ6HPYoh8L/KMdYvqPYa9I4ugDBILiJYlSIMayMa+3aL
ZRhdqriIvDv0w08Uvdi7ODXl9xfBNtvf+Lj4Er3APsy8w2cEuxpuoF7aeQDVlBqCeNt5xUdpUsw4
ZZiu+gnH48Azb5p3KixKRMLDxTGrTBlDHF7uBzkINi7tfIuSE7oY1fu/9a+bDYKT3U0pt9f2bIzU
kcUFAbL9LwBeGjfc6H3dqvamcIcMi/1fpMexpZyMyNgPgFLconMLMqyXLEtQB+zHZYSvgOalhd2B
tnWIC6yBYdUL6C2vg8F77dT0XUE/2QLLsjqyfv3ou+8Uzo8tHg1OJyRR9qXJZDyGuUyQjj3DwCI5
vEM8eSJzfMpXz1W5Ka/483BgUypzRk7udj4mxUgkBKluvpqQo4CxEv8aetXqKBZ8+tLJgxndnOBb
5yQygQZeYW3zGQm4lwHh6+yXVLq0MNiI5DOD00M4I4pDlkqEumpy+XdwPm8ae/MFVpGNIow1h4GA
IyzBkwmCb4cTAcMNMMN/Bi0HDXOWh/23oEqjcGUr/68OeEzVWRNcOHolxJAPbjByEXlRt3H60NoU
trnHJN0u0wh+Ilko+VWufhGHmO+ZIBL3thAg6RGzfTTVws1qDLuMhLqEr3SNBmgKpQeXGN6eRjkr
DbAROLpNhUj1JfwoIYbxXBT6PRxLto9fvCIT7N8ETQKuL4QJeQyX8TuGyCMNQ7gnvKZll03xdfqp
//iQWYlNxSXM+V8QJ04KRCkKU0mmfp+I+MLcIh3kgx6esUjsqQHqJc6HirvD3+H+S5f+8OUFpJ6d
vsKKF4IuBfX6TmeUkU6G2ITXpdBGqD7ylfFhz4hfo1qbV7fXhFjn4/qN4XgaKnA0j67cjYJML3xl
XOWiGaEgOgKoPwL55ym5FThSqBMtxSC3nnBzVkqxSJbapXtFjRyY2C2C+hbQVaRm8oFeXO6MN5AI
E/tEB0DfKXL41lYjktulaWUwYxdaIdqM1PjpUcjKYQ8lIDTenDIa5BpKvLezTnBnF/tT4sFr3AoD
eOyH9km1btW5/nZHxNSAaGO17CihYQ9WYgwqoiyE97E5iX2YOxi6G9h7q5t22S57H2zS60iD0VwR
2PCwIlzkXXOya20olaicfyMEck4NYzEJqtyrvB0m+CCaZAQ4DzpgsZsaNhq9V4DPAjgIGlFQq4oH
OZ7IMXdFaE28aW1HFfUf7vHOfS/SaneaW49R4TooSJyeEf8bTehs6P9LiSJCwuIKP/qk8cRzN+xd
4UTaVCetRp5F1zhESbmADOfueh5TPIvoegUos3e7ZeO9sbE3eDk8SUuk44xAEoXpvUihuFE6PDwn
s8jZVcks7SFTkE06FokA4tkathKCBtiae1UWjzP3yG/xv9fX6PhvcdjeiAAhjVe4XxszZjF2GehX
Dhj8z6OjbU7w1PWYL1MBthjoA+rZSz7nhTSJp2Tz2dfhrCadh0/OWUoh8VqOSApZcsniaF+vxoyC
KIAYtqB6wpH/Jkz526DHaST96/dmWO/XrSViq97B7e7d3vub7iyP9ju4mnzk/4KhQ+4Tnct9vuQI
WeCDTzVU71syo8WzgiN9q/eSw6eRT3EhcHIoYFIohdfEWZsLTGlmPCSVcDI/undPxAIQMcvTReRO
5Ns7kBxR6nG2UZxRUCW8TvFd1GpS+MAhYrh/eOKXVHRzBDgUvuJ7TKnF5VTlwJCijBTKODs23edS
JKNklGrvKN0S/7Bcwx4VwqD1B/9NRnSkJ8bANYwCRHlFqT2WCHKoo++h+YtZ2dDOYRHycqGaVUpw
xyMTgg2MC2n8lRYDxEyDw5fckCeSREehk0d03K4fbYQ+lDwnMRLzj8GHhCwk9Hxn1E9XJfrfzlZ8
hS77SGSO6J0Mhz7qaf35B3ZLK5mKfyAsJl/r679+cm55pE8TKdV/zzR4MMLHbYcpFCE/8rjqg/Q2
2Hxnr8SPu7mEjQtMHHx8MKpp4CQuza3CCvG0FdDl8dvwH8z+GDRskkVXY7P0YxxPNK3qkTTTOLHf
jPd/GI+y+V8JWt9Jclip47T8Ux4hU1RNmh+58k4jKP7uyIjn4SjvUfyYm+yF4wJaLAs5Vtksng0z
PW+A2fww6tF4Rh/2uoPmdnMlrMl8izQ35jxsWmvAwaCG3f2ab9WFSjfxco70Kxjf30PVcEuwH3YY
eriKrVhEHMK7JAewsUsPkyS4LMMxy6NZQ69GO243sy/8APBpzDW1H+27SBn++jrZQyLhsjWtgtAQ
dkUmidNm/PYu/+o2bzQVwIf6+xHR8E13ztOxOm2KdY/HwXW4MTaZZEmQJKm7ML5EDxwywpQX5Y+C
tBnVG5AKhJsPtGUKYzrAI/n0PFw7vhPIATXNrfrwQdkl7AMYLwjjC2HS3Jy/UQpU8GcyPEBojP0T
U3jyqOYvJpvooMCYRWj2/Rf4f5FNDTbZTyDNkukDjwQjZOJA/tXLhkk9fHmd9RnOs21Lr2PyoR4X
Ix5ONw8KFJcIxirwqciPYUxwNa6mHc55HXzxmij//lYbkaslNkcMZ2Ea3EUu1hof7O3LXpVTYG8C
W/kihFdYY3VYR1LWMswTVkj4WjJpwM1FxGqTH7Ni2CdiueGQM5jB+5x9lSFqjIOmsWTz/SZeF2wY
B4LMwr38RphLRyGGk9jni9QCOCYWP4oH4Q64SLwL4b9LCJD8cAHMG365Ek9CvEfiu7gWZcG/nzcd
f3EvETdeihvza4oKcRv+TMVQRVwGHESRETt/JIIxhhbPiYI2xZH2Xm4NfYJFuLe4L43O7yAUCoei
Jgh1jCMiZpqYpTNfYgyPFswRrsXJAOekx/T1t+KKWBlJ2IcRFwotXOT34KgG5wOG/4qNl5pqZrq+
9ZfY1sL1AZ2sVehTwHXWwnAsQCYeJBCviEOhszYrhj8dbvfCXaO96CSaMvrl1H4CSWyYzIs+TaCm
rkt0pYE3f23iyfwdA0fllIIHlqg6fCwYcAIOuEfrVAK+72jo4BiY4yFEn5Hrn5Lr7ql52YKzPFuc
FPeFSAnEagXt+/q6xgDHbj2B3QCbC1B4+k2CccrY9AXoHJaL7hcFroAytIwVdTDDDqD4rdf3fFph
28T5S4ee/3YPpwUWppJCfqP5z2UpSPAOVIs7pqpoVWBAoHYGIgyZbTIGj2oDYT6CcUtvQwSXVCy9
VTNuAShx35G8RzL57Gi2v4bboT9C5E7TOZYebi9RE/fr+2X0JzchDUXU/GXO9jAjsI/2zn0+w2o1
MC6USI+D5mGwAryKl4/Mlji0xx08nZn+V0Glmhe/sb7/UunQLSwRf1XTBytTZuV/em8/GGsFAA5P
P1hvZzwtWnughGWwDEgdHlNSBUvAB+orHMj8bqoS4ylABTK0SJBBRu0wQoK6GcXuNmN7puPfNkuR
ykMie44THKMOLH+/Ts7mQH4ISwQb6G9ielsBpwgMgKYIiMbdslvxPoOPQcY99PhY+BIG/BDwYAER
P3ZolnRdbRjjivDxEeax4icEmDimT4H6vEFvuuU3PQmV3k5vzZBV81NQ4+r25Y+RP7wlYMjJx3QG
12ZfRUBRcA6AiYh2O2MKIl/Twh3NzHxMPXpnMcvthfHwdRlO6lyBjtyKuIAWLz1h0yZlFlRsjOFr
9NNYjzFz197zxlyOELkuhMJ8/JzPGZiSOooBhC2+e+cHuefn+RyuFLNuLGU4R4xlX6J8dMrtRnCk
RHvAksPCxmVJG6zuDLuj5pwzzoKh9Pnc7qwM1ZrWGwRYZ80qPHIRvhHam4omZF3Q3fREKOEhJnp1
VmcuHnDXbMPFfsgIn0OX9ASMMBXE3wxv7Jptr7XTvTQDUU2miiAQGJKvFthIiJ6qq+w3qZ36P/mj
4nRLdvEaWw7GbFsJrTF89i+t5poDxP3Onvu7BNNcMOMh2xhrOWSfuVOl3FrGjpyNXny7w+66IQlM
qZjfm9cFTvfdnL7MlSYt79OUcV7l9v3izRTEjncsFQ8heLJ0aH0MgZiVwoXoIxVXJrTutUM3gFVN
gYdSiIEARdJwtHsd5COmD8hsQoSO8cyoHcSQHXygajac4Ail7PKXP8Dz8rOUbmm16+SADkVUR3gN
oAtkhCVPKZAMc2rK/hvTAcbOTxpYjOdLIlPwja9JoMO7FZgL3XHnSVuIAHfybuy8m0PcuStOmtqN
uegQ/PbB6JfW9HsgovCz/2oYEThPknbBsJG9UoGptsbUpsYsA37IrXzi92oNSI77MvEVVc3nGWge
rZ/hmH8wcjWSpt8WWEGDnzcg02sVAxOyU+TIdK3XnI10cMaaqSbnOScj4rHLPIWIMpuz6wlDjuyj
IaYnll3P29FJoL5QTGDteHLmmWPeifwRdizGgzFMsZaX3ltdj3NEWKAL/tY4kjYwmKRftTliXLam
gpGy86DAtgISl76osawCO0KxSXIH1GgY49H35eGQo0HrJdBMQUi1VxcxTGaQpe238MpD1mwSmWAP
CMCYHFoNBZ2QrsanNEex6Lw+1j6pww5+NZwwJl7fuVGFKVZf5S5L2c7U3UOe9cT6DfwOAP5nS6jT
mJWRBRFn1dsIeAFhPEIDbScR5U09w4G7fedThWmA035mCkUbNpHCzB5bCeatVo3jM/pfTqFR2BVe
H7G41/RzuI/KK36fQyS7r7N6/c5+JJy6sOEhaoEq8eu8Sl9qx6WEfYoteZlyxu20IVPjsYh/1d5P
JDiqttQymHNYjwvMKTMwEcQudoWlHKP+NzM29DUha++y+/sWK5oDag6cwigdI0bAFaHff19AkXly
4Rz4ION9YWeAlsLvqzA+ceJAn8r7uYnKV9nUyJ6nnLXtMXhGlfvAimlg6VPOfZnKfEZYCCWwO5ir
S9XHXWlb06rQ42OwnNry4clsiVIN/3XgchqnuwUTAbep0UoHUf7DCRcT4D+GrfCBdcip3ZL8Cmzz
qQTboLyH+TpfF4bwo5MZnsEFbyyIXOgpJRB5xm1gavkZMu0LzoqI1/gSP1Xh11EEuFjBYKskG9Mt
7gg+gVBb8E6qJzXH2Gv1rH/VlN6eJ/Ku14PRF18SIrJw5X04et+6cUw1x5MhdyLFqc/JFBIUHC21
H2yx5M7wCslcIr4V/erINuFRl17R+PobrnkHAwEHnXd3iEv4dIhABr3hD3FTHOJLUndMrhRSBHPC
8lSekkRHb2T+KPW06vTlE68HwCpvXmgdtLm81jh/B4buZr2OY9Jp1E/i48Ec/j7xlGkaDW8S1J35
T1lOADaRjdbSohtelSGngQQJqxfmqzA7su9UzQ8lIMp9mUtLRTp8mnXfAZqUI0/LgB+09bsWLd9s
BKO33OV8UgX30vUMIukskXhVOTTSpnCTgiYSXyUDI7UO3klTbl7VTsHcVDViW8deRYfUKjder0B2
Qob4wo+loM2D2GapxVLtvOq+Eq5YeKmQKHXLEAoBYLMBP2FLEtc7JAEaWkvrlPVEl5CaO6KQdvi1
lgY4P2HmzCTgjwQLhGNL3AAfYq8h6U53voP9mzn/iKi+5ZUnDnyheF8IwHap2AXYN6vb06aN62E9
U9ihPNY1hHz7KrW+C3OiY2E+LUu/xSEt8bQ8rKOc4D4axM7H30zjgcikwmY3X5nMJWARwazGYobz
naMCMgAEaYRZK13hbeUdBAiBaHLcKeUWp6kY5x9cNCLc0fj7geMUJ0kbQsrNitCMg/H2eKaAiV1E
2Sl2lqixppkzPGOilz4X2XPkqDK76AfhYThi052VeShcrQo0qJgblkGnAAZ3LP7eg8xseJdkI2Hl
je3yxinIt0aJbKlAzcyYwbw8TqVyqp+LzyxZ5sdN+cDKB8nVRP94XQtZxycuR0TmCHVRSS4GVOli
3UCvKx8+mUfZL2Ev0KRMkMo7Zpd6kK9R2taoDh2sGKE29b81PLV7hGIUBixq/vJPMKLe/nsGN9J+
n4b+gMgJ0u7mHwd901y7Je7Qfu/yEPXspNtUm9juYGM+F/h3TYrrY9UkzhFVMEq/JLMG2ViDXUtr
x7MlOsPLnXmfBdrXx3DJjIjR6LdUY+U4PW6+MiRih7WCJ19v3/9FZzw3CAWhkHHynNv2UEPnIz9y
GAzaUE7xOPWR9X1Tz6SeX78YqQ/wzh/uYHdn/cE0PXI8CC4P5BM7Rigk0Rfjdo9wTbpDA2WUPLAy
CozHKk/Q3jyvowm+nH23lepAR1NXTRMe+uVjKD/9deCdkaWbOezwPSW1bMfYu9vpAgE2CufZb+9m
J6LdprDoeLSfwZhj0WomR6Zc3nv3xut6CwK2jG67WxTclutbay3518j5Ua2f1l5OdxGonUPA/fTn
J4pqN+L7y+Lf0c+Dq66XuR2tKd93kbiI/3Yi0bdxoh9uV4JnaJDUMLSLkWjBTFEBO4OeZb1xvofW
hvhAQG2H180BFBOTK8fckCDov+jID4MZa+Nyt+QpXa+ONEkoGywanjZq2QWg72DqG4toRFa+mrs1
VpT/93W+TVhVPlNO6fdZJ6Vjof9DUZiw/ftbTaNyX+ErbxeGuxwaXqkG+ieQC5QQUsPygWmgPSz3
BN9FuM68I32hh+2+PpuL9E9lDLdPwFgJ9okjuhRXdTuG3ZRDbRQv++hOazVN5jGm8A9yh3FgD57T
o/38E2nEANOOHNG3rLFL2MZY0sI1lSkLQB+jJ0NeiK1cJd/yhejkzMsTP+M85D19cbf5lDcRBHPO
NgOxjFJMPxwZVz7OEJWkjb4Y6CChdaTNBDo5OozgcYc8JXFstFb0U2cRzRP39T+Szms5cSQKw0+k
KhRQuFUmR4PhhjIOkkBCOfH0+/VsjXdnxmNjAa3uc/7zB35WtElX2NlRRxB6yVcDR3LizkS2qRj0
JhuxVwVgpA/PmP2U9KPi79YMOzViT1VK+hCqfs11I3yiDxMxzFMCJQXRLT/X8/c2X7y3OhFwBv6p
2lpZS4txbyylRU0lfi7x8kebB1QbL9UNELq2anydwFZpgSlP8/TZpP0W6rmDrdFcPdw+YramDS5K
/D6g+N51383nZKfszJUIq2296nuyG75RYqmHKZmVU34pRKij+PtDmYvXQzoj5Q4R6lr2Bam7P0nf
6fFNRzi7vpclOZXkMJHBov8avvAyf877FZFV93xgLNKuYJybl+hXu2BDhbplcqEMp43Z0rP0kIMt
1ImTWb9l6InNEnNm1MRMz6HICGqUso2CaGUu8b8HjHzzbdD65bWyRcjqZJ9FCNnX02MS4QihVGa3
pbLVtrflZMtUBRkgg7stsskhYNpCdxPNrcw2UGIQ2+ZEsI12peKDiQVCHEaSQ1DvjMXUl13tAzNv
By9rQqxgsK8teKEGKXC1Gsi1Ky+b2dTXvgZkH24fqMht6YK3zQz3dIg6mBqSzhx3eIkIPwA+q/2l
W7zAsEQ44hRPvKfCwBt5dgYjS6ijVV+fN0vkUAx1eGTFw04sSSpMN1J8z2ytXiK71MFbyaglPQB2
wTzaF0vcsqL1OJ9u0MxjgPUaKX9hFhfLFPf1YvnAhn5X5tu8svHE+0Oo55RnFrtbuJ0/klLML3zj
ZuR8cLBQVwcPQsi1AJ8sFUz+ZIU6asXgxCyZaUPjEybAhAbN3Or9w1ZDWgXDX1ed0YDZjyULDJw4
1Fb9/P80cxFx+ZilS9Ze+FgqQUPMJa6Wnkpu+Py9AaRF8cC4BgcMtI2kMze+ynAHIzj/9sFqHAPz
mv2J71yZ137eWLa6IbCX1HRynZci0rmtbK5V32m77MRKfWABjC0HnfMcCZF4M1wJZ27owsTHlNf+
tzj0v1CbSVEbf1/+dEHCFH8jD57hHdonqtwpn6lXqT+949aPIwmzRSGiTl2+iX8Sw2wxbfzfvl88
bIWqmC9B2wHRe3pm8geESfMvhpok2gKzyagK0w3r7bEpP+LDsIDzRYVxkNCfHdLNQJ+NIjeaC6iS
HG4/JwcXSftcx9WC4/tANh+/IsgBs2bRI33fVmEUGGv+qDMugzhWg/Qu1T0rhJgyQGM6advcPoNf
RL+g+/oSDj2pn2JGIJ0gWMHFuoXxfbpCkGC33w1zXFDrq/j/3rH3gbcG4gTwc5xvz7bt635reMG2
sYMl+BZ4oiYM97GB8Og4mA/jOcsMOAL9rn2NHkVkcmgg4UiDmUtgmMLvcuB5H/Px8/v8K+DQKjzT
ndkX8SDwAZcdo4vvpUGA5RXuMSnBXHXMTgD6A1MNwPyBY0XQf6tTrOhBhtDY6C4pb2sLfqAyqy83
P1kV4YcYL38XxM8Ghri4GahKKMYjFTgIT/7rV0yynzAgqARD+7aMVhl/FZ/Qt/rP9x4cIfjH7BMM
uifgssDJgXrAxpPVr5hpQ4aAd/YOXiFCDwjkbI5wGVO3OkzvGNuGe2AjMN55dCWuD1w4h+0g8B0e
zmlCjcBE3GYWAFx77Pt+H7AvxL8/gNhFmAFrePOE+n0X1vwsOm9znfksIdxaJvjJo3Hd1id5SWV1
o98Ita/qyB4Dmf0PAeNWLHeo8DPN2UBLhtJf2leiatnN+LOYgIvPQF/m6+dvPonDAvXiuEb5yFbH
+AFaoA//xe9cYs+jPc51a2jy8oxq7VR/yVCl9zr0Y0eE2lfEs6v+6LVfioeHs9ssFcefoIvgCigu
Y74Iqeoy/pGFCERIRURk7huvbzZIGpncIFaEO3T0BjdbN8tkn8Effvu4DO0Gd/KH5tOF660uo7fH
R0OHJuL94Osn6/fnGx+/J9+lTra5jqwcAyPshf6Y52ItAd/S0WE+M4QDJwJZZFYNVsP3vtdJyWdK
tzzhsVoqgDvwQjz583FEeK0JUTseyOMzhGIOovWNjU3vkeJsL1rxoG/qwGQNfZlADqjsX0g33OcX
+7DduSc2Y2NT9yCuDTWgvGGi66joSvA89ckFwsShGf2FxgZI7I4HY9ipmOW+li16AWsDKsokV+yF
OCWB3opJcMsYfNgCQDDDbdnZyX7lu19LduXUWnHY52Fz6QAafzQwtjt9URoQbnzvz5RaT2fCjIGZ
JR7UeMCiC6wXOeBAuiohrbGb8FNAYNhELPhIKMpuJ/zY8wLVx2bS0s/EVJUk5tLy5lrYjUGmhSZt
HUBWC5nqrq0TNMAjwgU3giLPQDmzNeZDsW1e4wfPhIwUtCC3FfJmV96+zRkChn37N/krLBJGnhjF
4n+0NueqW92w7jrV8IaSGkexoMMSkB1h+pUh/Gia2USUr6viua/XDHXO6nuNAL8fPtBM1whlE/WY
YvjYvme4lcrxh0FuzcQ10N3QieZLaQvQje1hb1xNDQc7njfmIBSYUPoOjP8Of/AxPTECBiFAaMLg
INv8zeFirsZ0o5CneXj8Yyim3tfEDhGHeFWgwamBN8ySwlURCwk3Pz4/n98gaUpYBRHrn0fMN2Jq
8boSD7dQwu5DCwW5UF9oYXmY6+d/ZEwofsOH9u/PyuK1S+f0rWT8MeUIuxXHjyu4hIKRmEMbfeyg
ZcKmiD2sqiU3vkKtCF8BpTvGFm4fUh5SY1K/zgxGzoabnXkJsjO2q1Am+h3cAk5XUj6Y2LvyIV7i
hulMAsARTuZ4Rq8PsLbC2ZRpY6AFBa52VIh57ybQouZ0qTSFxHAx2Ybt4VkAVt9agPbiNWvRNCkQ
E12DZY1HPMQKbf6EfAv0+q9kMfGxtaE2JOuJw9wJ8HQO4eAbCAOrxUCbk7Jz4gHEwX3biRu9Q9iE
yJfJ+1GnTDYWZHzxBQTP7M1/t+kmo8hay/Df0dVQZyFq/pdS6I3rCibaIqZwF1TqnUyCHN1ougGs
xygGb6ZAPb/vDCwXoCggYcl8OvwQZmzQUDy33C4ddyyA1g3lUGJvYoggqKM4+8nAPBeb5459/UNB
zRjh1808q2yCKd4XfB8tqXLCLR1Hq/cRtY7BLo5Y+jz54FYhVA7SKlArpwX6N+/YYoelLobCpcxI
dtl1X8JhSv3nFW/eDdFKkLo2L3eKU9MvF1BfEScpmjBBgdF0m6sY9xv1kq8qaaGAOppDMu7Us5oC
2KI+Y8d6XF/LEqOGCTFUfdhtGWpAMYpnyQlf95ZJxX5au2O0wX0Fp+UOPTFyNOLjGKLNqVannxWp
VfYDQAAhTUbHiQ4GIybwxAlnSe3X0BR2N6xMv/Wg80FkQJ1GJ/+aKJd0Bh6iIehSghQaTMY7h9wG
cS4kFHU2hfBiemKDjI+A9WjBcRjBf8O8akL+I36qEsDbo0LERgOyD/ARO+BjWXwOG3xFV60jaECC
mYO5yFxf8VCiNhUlJP/Mis49faWsaqg9YsGz4UJUR7cKmQeXDW6H97YMuT30dX6+AVNBDarDOKAX
VPbi4qQlBMZQA3qT8GGAwaIiPwczWktwbSmwaL5QO3GJOG1T+ipAuyFAnYaVH0ilWlyVGNkM/sdk
Wiws67du6KXnRqHDkECHrFSLIX9//ljobNUEf3WYBdTVubVQFAT8Cds06p86LmY5UD03IFrrV4H6
CpsdQ2azncnYSWaTMRx11jrsXigknHYPL3tDW1dRVa3ZYCXymJK9OCbjbbXU5x0861kx0+aPbQV9
cV3WNYi5DlEREpl1lCExVDhd41wbTwvy5epVV3u54cpdjEcK+QxFghcyU1n7OVlFU79tIdixO+S/
CVj1y3pvsFgxI412U2YTApdUxsjraPv6FsFuTAaO9oULmm66be7JLXGD7Vr/5yrT1VQtmDvwLMBj
mKUNmRD5XUF2+AajxlHLbeWZWh21dh9XR1MOhvirRRNGdJBr4BIH/0heoeR+LnTsSVnpUWhMVymW
k3TRr/KaNp/69LNHporiFj9DzG0UsiU+SSu5rRSEi+V39BU/rwk0cOpldf58zvDZqvXFFNtDzLQR
bliHh/UGTIkZJAc14/9mrj/DKc7NUbB6YfmBhyeoHChWsjPWww5z9vPjUIXJkmOKXB+V+dO8W/Bb
/ouQO95Y61fYgJsEMBca4u4I84aKTFNb7rtDFlY/Srwzv6KKm9N5oqD4ShjMx4sn7lCo8AClZTtB
+qgTXBstn+kifwc6U12dgHaIeEsF8ZHllxr5hqFieJ3KnNQ2MZMAPJNC+XF8TK/SP7m6NDKJECMq
l2mfDOFZ5/V81ksgOtiUjE8jD16h+VhgRYEPBaZqCiGPMK+4yzfN6BWwAJoJMLivfyOEZhWT9lfd
Nu3vdETlXTHhZlSpCAsIngE/Fc3Nd63yNjWuZV70GNC0RIiRPklvwUy5AXV+hs/X/jZ+jtLP0P6V
CqdWdOluRMUvh/eqxzTJ7/PyYMFms80YSUlDYdai7HigHOPHER4RT/YWIl6cDy+MUjvDr/s5dsGY
AsSjcCtICdzZKsAzZ2ako7GMWwMl0KI1t0Stq8A/v2y6cEw1dtkBeyZE13jZ9poNk8j6oREFN3tw
HDoPVGmaWz0c8AUdZSxYEa6jbN20PkDYoEnUiFcLeTLSYxkPUIbjYaOGsQYk6URTbvIwM/GIhvMa
xLR/rUt6AxpPuV5IqD4RZyL9lhlt/XOjyn1syTFdYTSUIsWQhRO4CU0oh+7qP2VPK8DP5xOCTpPF
8zXrovlTWjxG9OezG9svwBsFA7Ax9SksphtANDwqT4PtrvhvDvppgNEWhmANeWKQ7k0/1YLp6Mr4
2RA6gSt04TCsHjpoFcJc3pxBKrGH3FVTJIHwxbD0BuLPtfVT2ufFNjmxp3fyX3KSQoxGjWEdL6cd
6ufYDLhxk3W1pEwXilLRUSR48+Cb53PaAM++aGpEIF0ZyPyeIL0mSQxPR27sO0g0elxIQ9CMRPOF
Ywl/Fp5n/Jpz7Nv+cXYkmgvODy4nvnyuTL4k3aj3+iPlJCeEGzL70+OfGug8/6g8q/cdqtECxhJ5
9t0iCczldI0g7JJ9ZIKsNHsTIY1AnLE+FQWdG707LiswoQQHiscBawgskQcG/zU/EYZBtPOUBuOC
eGDGKoYRhJosgWfFXbIa+MH27y8UK3t7pnRAkdD6He3nVmgDU/sb5o6TzKyVthFKPAh+KBgQ0hFa
LoRe+kxoAYQgjSAjgauNl/SMDKsKJef58ZvS+UMaXJbfr3CyjT6SD0aDyQfyWfGEAkiB2+dHReK3
w7+si7sOWia+e3E7qnusQF0o27TB0Zyv/YdQYA+F767oU1HIH3CcYYs55x/RDqqWSJWLYT3lH8ku
X5W/8MJAizcE4Q2Lkr/D9lukIBxwxsRj8RKazDuwLUPHLVAQahn+RMOxyUkvKD/wm6aH0Ggvb4E+
Nz77U7odT/meQk/zmm0JJNNTQZE2hqRQXvAYhxiamoVHlLUm5mKrAgIqONjp/CDxo2i3Hbb0Fdlv
fKQQTRBwYDuifTzfnFVHafrVDzPZJH1kmcSzOl33q1vEUGXxNu0sOUCzfnz3SYgTmUEhB/m/mmtg
bSj1Hqs36+M1H47t236OGKdtKa4Yl+BROyafFZrfNoxbeNbzd7Z8leGb4YZ8UIZZhLdaD135U06j
Va9D/+vMgZawUj9l6C0xu7R5rMyjNXyr6edD/VLSexT/qhaMskv5MZk8V6NFuKCFOegtQZBxrfCt
NVQsiiI4dZhYIoUcLbzWuHtlIxwhW9zogirtqyH+orrQniew81AJJXYBAzMbJIZocBkZsGssZ87q
enJ5v1SaNnYmtnorWk90pu1zRbG25Rvs/5asO4pE+VTsJybONgZTixAd8fx9IhRnTzmyHd18ZsxN
cptPSIgcFb0ugsGl9Pfcyl6xTmv7IgtfRuwDlzHLjm8o1kKoEO9v3++/dD3xGUQ72RIXbaBG79Uu
p/PpHxO6HZPAA29jAJd0NV2hEdlppGejSCLximZNWUB+SmHpEp9E34YhPnIqhGMImsR/2P6sjbni
9wqje80vZ9DUhLjJ4yI9xBwZ1CgUdBgBfynLePFYYG+B9ZPKBMMMn8q9CiBiyhPob0N376QlVs4a
HaK+GhcJ40XdtTAgoaQLqxOGeYiWaEexg+69GtdGIEfMOuJwitBn4krPoBtmikVMzfwRz4wp5lje
EM0qytubq5MJQgZcNGfeyXRyQG2VLBoGA3Ca0e9hnsHMWCIWzIGnZj6ISXAYrMuRY+AxwgFBLwow
SDlk0PS7THKlLlSBE90SgXQLHi6gaBKOlT8iP6kQhSmIAbW7ta/H4Zx44CAbFoD34n5kEBbtaciE
jSHY1ppve/saHZzJEYG37IKJAbkYMlJn4m+nNd70VB425ePw2cZOf8/ANQTPm/kJZX5iuM0FSCLD
swN0honWP180vC+BXSK0Ka8FC9SAZQt42OEpICxGDWrlAwG7DcaiI0PJ1fCdnKLRU1J3MrVfKNEx
NA9b+4e3+mEfwl1mr/CrReL/cn1me/4RRwqneAaZQjyJM2W7jtExI+Z5dR6TXtOChrPK9fkoY7IW
cmwSnXCTPUKlIpgRsh+PAbENgCwMnXiMjP4DWHOwibGG+3O7T6Rjh2YZX681J/wfzz8fIfTgo1Gl
vgYIguSeZkN2Sag44QUImBh7cJvHwCBBA1GeSfRlrOLqWZMgAx3qBGYifVbGHv9YXBf7Nz/TgdVg
yfazcp40YGxWGb4SjML7vyhxEgaiBLoMlE42eVoJiZeDQ3h30XpJRT2K05rTD+6/qG2VaQSbxdt7
Zz5h8o0XqcH41SZ8dvXkVMpCg+L3K0c3bboPeY2bIWbF1hQ2VqASqMu3T9a5stLaZSStNenQdvte
t9PHVyZvEjVIL5rud0SIjQuj2LyyawpsFeFoNyEfUaQNx8fJR6citXKZMdOFFgCI0xkkFBmvC+xZ
LL+P54/hhE8y8/Cp+mE8N3zZc4TB4v/8DFumr6sZFETOUvyiszSQb8HrNlOZ6eKdi5+arxeLOA7e
pOa9IKCe2fquIIkMovAI+bzyC/o0Q1qhfQA/YMD4cn4WK5Z/GJtQ/apNvh6TOZXhgM8QDjzorTlY
UJjwtLN5+qMSoYentBU8Em/AtQuO/WQ1BZ9QsbxaZ90KrJ5KPNVmrXaAjtP2hGntM2tJbKwkHQfV
rSdzjTw+uKLQrOj78IhaS9SYpVcoBNbhLBuUA0djp81uw1zWZhhUUOe/oC5BoBMOJmO2xrQSyXZP
E71XFDKJLuQKpQW1lzthFkNq/YDdJTEBXp/OXpQt2JneXBLeZYbv5TyuPGgLfedWCUU1mdXYQLo3
1bbW2YNoxznWRkS7jOTOYvTd2bcqtF7BBFNkTM5h2BpI5K0h0PrA1L7f4MNIZuJrVO60UHsfYOEa
D4pt7V7CCEqiQG/mCkYYWPDgyZyGSRygWXrxHlvycYo7gUKFCw0W/aTGuCuCCGQAsqK6wx7hEGvW
tlF7VwHTwk9b0bYjs6iYMDnXMi4FtGF6CKVYSpiSnfcPDdXBF/VrQTAeBIUvyJVY59VR+F7AtngZ
dlc4KltjS6PWeWRt8HZ1N7qvIAUlwzVzhGRkQx1MEbVgfEVBQT0PLnvJaGUYezxcOqwH3ALOTRYQ
0NS/BMi6I2WHIoJ8WBGtVGtU98ENITCTfUxm/jkQ5IKJ56TI88FScocWQpiZIUmQvUkS1O3qFftT
bhXQPOxpl9pM3j+ZMGNARZzkw5PuNLpcTQsxDT6D4dHSWSBGNJ5Ij2A91k6KHPTlKMzEjF1lkYY2
a7l6LlmagTJZIjLDJqCPa6dtzg1a3hXX2/PwkQNhFAtCnn/6CkllKRThacol55TvvxDRaPQTUAJg
X8CX2oN1lTIrB+s3Q8wRpY6jxZmkvqGBGhC2QkWCjaLHmBeWKXa7LbUgggkRwjUT9F5OtIfTMS9U
HZLYoyXvZwFpbwwKfZWggREkQBv0hCQWTK13hKjiAvNcU88hwYPeMKfpNapzl+CHc3mUc/0BTYv3
hLYPqO7fVG+6KK/VpmE8KAo8UctOjetzVwfGGaMopAhYnSifeIM9UL1MZwpJFyUIuJ0OW5k7BZD5
Zhu+iXmwPpMzvLND8x2mJpPXcoe7VXEk+RRIiuNpS4tHT8eS5kbFqWPCfU/DQiWkCtyCY4xTFMsk
FC6gqVhmg3pk+4pJtf/46TZqR2XmspMavS+Dsm3e3w3jDLb5qc8ejHV9/Xba621g78bRlSQKO2aq
bEJuDYo3leAyoYr5bDg6KpeducMRRIYhQxIAZmMcOqCKUulRAk9odUjBJtKx+m3oRR/ICSUN462Z
BaqZgISl5qlSfgxcRiY43piPTdO384linCK6jFcwZRNqumBSngr8F29fz5i9piFFqYOlDBvpTbqk
AbyXXXuT8bdUk8gSkJKbsUYZDHX17gY9awAYBoqbjueb8dlJm+nzw2z3Gu8w1m9Y6LOxZur8bQUq
c7Xx3CNF6JYmu2lN0i3eedviaC3qK4uBRVICp2Kfns0L7VRPL/Kyx2tfAnTCjbkkeThzQaAYxOcv
jyrFNFxchmJN/JUvLJbx1TihzmrxMbr0B2WvQLoToifQF5heEJPIG7GNkIBoSE1HTh3aBR62AwsG
xvjRmKBQmuw517XnXM+3QEalvgBkSvFFBBGlMG0dQDvQPcg+OosZXRzmeJHHNCoHcyYNDkrBPmY+
FtEFg7rhpJpRfbjZJHJB50DgOCfiIxbSt/yUdzq30XyqkeSk5qsiw0i3kQDQMeI9lOO1gGqYQziQ
SI7Je3/QqdVnPB1JukoKThXyzpS2YLu3fGHUn60w92PsHsFqjVx+gkQ7CUQHG5lXkUt4hpQxr9SX
4KNhWYbg/YgSdjVuKkpDXAt+nr+w0p5zKc9CfsRgQJfl+TRkYk9sVQNaLe+QE6sU/9KPGyhtf3Mg
ENYibM770e7xCoqnYAeMIeGKubtu7PkrkLGJYtQIOl86K6y8veUkHIONMYMgZTqf8k95Zp8L+jt7
+0LbTQJ1do9805NsSFnKmpwaEIHqM2b2Nj1o1+hveiQD+wQ/xqRSYmGjQbtaYYqxjuFpBmFzXozT
IsYFqN/gUyGsHUHgvnGwlr9F5YvdCm8VmYGqAxQbYVHxLxqBLAtK2QGbbzOokFgBq9VsWHNZEth5
pC9SAo6sTZSvlXo5rUIwSdIXZcFmdxW2SQOcicQftwGB7wMwehb/RMJU1etibFncZCAyx2trv5yE
9eBy/DO2wIQctF/QcgGkDQ8R9CNaSs/VE95TjveULH8o6ho9RHw7knWLK6D/Vr4q/IhxJzQgy4tK
B1oHbpRMsswl/fl7wdWwrZY9Ybbsal7dh7lJsrbTbyHC1zxoedC6WU1JzPCEEEryGODcGEtyPzAY
xPcyxeUW/1XnidCE2lnbTEVNzQbkNPj1sMtX7oRHumg/XCKU5oxoRwYv8KF7TrdtbXjKES/FJ2rZ
X9xJOaluMbey+7pRMIO9+xQHUhaojK4isDKHf4IQW2VeQT/AoAbWAF/AlB2GLFjUmnPT+jI4Rloh
Ykwqt+ati92md3v6BtY07F+SXBwwcR0iJdaY//6MxoATrwe7IssejgGWeSrpCE565tCVstlNCuTY
16RZyYnLEZuFT/xsaBlubibtHzCnsJ19rGHOQY8tCZlqiS50E/S8sttFLpPpHhFA7lXcZ4xSelev
fEvyV30WyAPHB+GjnjmG3dPnrqmxBzQ+ntmvAlmUpiy7d8NSYY4bXUB1EX90hi3TP2sB19wytmPW
TpegubcfjnB0KAIdb/0+CkccqYl+oW6g4+OMlwVkGdEoM6wQkGm3qrptx+veUhxMUDWl3anqTCc7
pL/1fTw3q+rXuqi8VS6agQqnQKIdOSqxXTg0v5N7QXUEsorD5MTppEDMSKiZKbuhX8JlQ53KvRXZ
+lW/pr/FhyEMkOHkQu0xMOmlNkGb9gCgpa6xzYrJB0PfECbdjeggVye1AKsaQ+SwDnhJWaL1Y4tS
4CuDGJIeBtwVuUVNIolouUy4sTCjmLgrbgVkDNWTw8t0OQQ4QPPcAyyxMPugDYG5hl4UkZQ516HI
KF6DS4XipcTO04loIXU88D3lnPRbWjZIfP0L3Fsy4ORe+07X8Znj+M/8qOGpQl8dfzmTALpeG/Ws
/ILUa9howvWEQUHrSJB162q4VT9EeQ1LDfUQcYncd0wHsO4Yt7PmDOSIFQC0ut2DfCJclWHMMl8m
E5iBZcuGbFNQUh6RBkfmNeKjDCuRkrglG8BJJlthe2MACFWctDL4H7D1CcdtHJ7XBBwCtciNsb9d
48hxuyTYOdM3glCCauI5WtCJnZNdjzaKklz0DAiEyCB26StS61JM7FxiXfs3dh0qHjQw5HLgfndF
FGCsb+GDtulerlqJvAxw8sehxrC8OkfX5Be4nlo4W6l3niBPghfjyTieQreAqUOpLxv2A0Je4+YS
fqkUbC+8P8sVTrtsEFSm0Ye+ZfFKlkvKusrGeXycx59+i4qHfYQxRQOf472KS2eJtxj+rKUsSlI0
dliomeKWZtfDgJATBPdXrf3ujtPpaQIsQSnFccsJKbt5RsIZ81ZRpj2hU1E6IYHETAdjAqZUzAu4
MhNehcsbW4LQELWJaeiAr6aFjoKRAp5CEArGAO4hBrbYQWjcZysxlYFHpkKgRdSBY/n+jU5qQngy
kCjvfwRd9eFQkNEIwh3L8j2hnox9eRGZbbCvvhkpEIsBgQQFHlAlpKWpE/1i+kUjgMgjxfgkjKD2
SBTqzpRixhKXXjNS4glMqf1D4uJ5AmYuekMemrOEkrkTGX/FgZlzC1dbEpI6UITHHdx8V227I7Am
SuCKPZRcByahFzMRqV0qi6u18x0TdZyVeZY5AwiuCd5FjmGSE0EbAyyEnf3zOCMcb/4SUZza/acg
bUpfuIhAY2NQxfPNIG4GR9xHWcFID1nuhG3si0v3A1bD0jT2rYhVZ9aS47/8yfuNLJYnIAMvAj9r
L7C85COfLjKAn/F+g5Vg9TQlOt3Hi6690MNBDSV1ZtH0aflyX91TdCuMVLqV3myMHlmGzVfAHR2H
AJENvYkA2vECBtJKDDIpFhJBu5M5ZxQbZ8JIKJ6PQDbj8RFdrQGaAvaKRJlwJzwXymMdGUuF0Als
gqafBVZIOZuxZc1fuTNl6qUxG3UzMFa4CxwLACOMc7RAJn26ELAT58abY5Z7kNwmEtEYkjPKi8I0
moP9kcb54n6AhYUmB6enxi0eXsee8grLQoBY0La7Yc5O+iAqZ111M2TxhhTwkA3nAXxDqiSuooMM
5sWYs9E1anb5dmEIgUCqOh43kcUW6pDXLTOUNzj9ncpn39VpyVVWK2sQTgbbLbR+zPVcJqTa1OdO
Ih79ZjKc9Kc4BU89BcyZAvaqQr/DaAvDLsY4FDT/kCQmwCxFhfQ20MDapo51JpAvma9mvgG/MXHJ
Bk6KoOIzOCviBYcWnoWluww/YTcwaSRhONNFynZNWg8bK4dD4VWmHzNqZY/ugPEoYT2BBqA1gmvP
bTRxhh0yfaI9mDnbzXwYXQPAIRPjQpp5ShOLmRDkFr425+30Xii1AVX4YJNVTT8Zg1kSz9mw0YBq
UYiJLKLvAb4Ju/EIC+87pcdVnFKg/BQfrqKj4mOX81FZ4b+iY5JHKEbkEC44NIuOM+EZvCBlUQeq
NtfCGQwmwWyQMHiqNJ4bz7DSKS8ZVTsvyamwqoO8QAhc5yM7NWDKczLmZKPPG3YPTHBQPbIZvXkP
ZkhDBvA/8Vrz6tG8cUUD5tJgvkB8GZwukWPXYHJrOWRwjwzuLZFfQjiiovur4ggnUHmJgpR3LqUJ
tgJp9Jso6BGDIlAxwie18jMEANNxx4PUpYi3nm6IurV8EVhPlPisw5YLDJKOCzO7xvMNwm0aMkN8
ss+1yq8fM0Rb1Mzw3vTBm5S+jjtK4TVtWKN9i21aaQe7OehjtEwoWDYJJxZEd1w3/t4AvITdnd80
mPT+mJWqDrgol9IxXcMbBRf/t0/81gowdcIH5TWbO/6LL2+CVRz5KRsDoh78GA05NscB9ua2AFGB
a7j9AgmwpxAJVCpxWWKPcouLQGFBLTDvgGdHU491C8NIRuwAJ3A6IBwxH1YdypSR+IcGmpUvbAyR
IVtCbsLLaZZIyUT2ar9X2axInVm0axRFMu46hB1saIQpMfoLno0IjDBEB+2HVsRIly0fZR22nQgZ
GDVSXkkH+FoyGgzrQmsF2w+mXkWdx5hvgJ0m99hN09Q9FIKc7EKEKoKt85HtlZNo1n26WpgqiQHS
7TYH6Y6yqPt58iBihAWEh+mESAvXLrcfDXUDIiZysETLxNjT4comxCKhPqG1wnaMLBEoK1NUGA4v
EEo9zgugY94QCPO03yS/PxBJjp7WueThNhTnmbuih0LMC35BopqkAA6J74FxUVDvQeDFdkcTOmqe
NOdfIhr4NlNs0G6gwEgi7+CQ7EFV4m/tl+l9+YsgSXiwszkIETxzbrSi9pFXjqA72pOafHdIKy7b
iAJ1Q3l9F90iB5CxdhIGW1hppM9TEdkNGmrU/4otsbbYMJxhXbGLXXARPWff6MqQ+LP8NOhnrBgO
X87/gbSBUJOdx5RVheZMfAEGAxn1VYS3is344T04OmIxLorpKkMcfCgYeITWryowDlvp+Dntpi8w
QlQmYXPN6OkZ5fNC0Krgb0C8BzNMbnWGT++x8F4pTmA9lEiR0wRdJVMCutb6b+QNoJZHQgESwULB
BJB4PRK5/qbU/TpgnGMCODDbjplF/Ct5YoKb/Zh4pv/frDf6TJeEPLg6FEFVMxOFBZgUnmC4SpUO
5E9OBN5BwKEGHAvmNWJx0U2xUdvMiABTCqEXpwyzcxnlGJieM3KXAw9wkEGzKGzUdgqbFqsO3iAx
3uyggh8O+VPUYg+4p/qDBgOWzHf2QJK0uA1eZrgQcguTGdo386OH1p26DERyiJBaTn+ea6nONxaN
4iiRi2c9Pl7yespghJ6AJj4luBe8DWQmRmToKn9cO5A8nxuIyxA+uh7cI0B1wB+e63gCvOJ8grpE
tujN5ttbnX3CIaMcggUAU5URISBAAl7m4sf8GtfPG2uB1j1jL2FGIWsfJsS0hYoX2tnAkyy7qneJ
gejmtan4r14hz4V+QhZiWJE7/aK86lfVgS2i3jWHdkXFad0pxtAcxp/EUn+0O1gr3aHdxd/9Xj6+
LrfT+9htq63IFjqWhB3zN/PEeElns+S84b5E22JWa+LFmi33d3Gpd/pJXXazYiviTZvtuL6dpsvX
BWyLOB5eEfOPjaI7pgC5z7eXjotpHMTZ0pAjv30xvQKNRaHPTGD23sbLG8AnljAPp6RlY8cCEBDi
FhLDOZvt8p5BLNZWwFz1zZPZH49sPxw1ry30Gi0VEzCq7sx0tWjH68gLXlLDMleE5QDtgxWJqyrD
R9LGQLLIWsbcK5vHSCZzAcsJguFfsSXXhgsH9mStMf95rpliUi+WO7qt5ePyuLBPaKcpVrxJcPuJ
T5PvYi2tunl7mRzaFxURnmVwZNm4v1laOrugoJOx2FgRrB5uDD7IZKrX3UH/ongBHRJZ9YIEnwA7
dWIDA069/bF/3ebFlrVTbCN623/ayhSqpZeFOdXUpt+X1/bX/LKwM6ZkviIMHTpHwU5pP/l6Xarj
a1vwnvQfyJFBpkVziVSAeS/jjXtz6FOvX2tfN1YyI1McpwCofKGYRpsLplP7ugNlKtvVTCRw1QAa
4//4JTD3Gqgz7fiCgf2dgJEpMRbC6TH9fty+dUabzetqlmueEtdOF4SOkpuCJ8d98WDIBr5ohmwh
keXwDrbrNx4zUBahdXmWjlwoX2hX+ft54tDjox/t9i/76j5L7+N0wlJtwX+ZfVosdosekvwJYvLi
dELyM8UaELenBOf8vQYT6iL9ZPccVaJ1SQ6TMgBdqG/OZC0dTZbZuJTREO7YCqFKoz6yDtJMPzfX
YYXnCR4vyPToBzgUaKl/gSca0Eg6z0vzifZZIJ6x+D9/RmMEURnAnbcaxFxiZdL5ga+TW3NKwHs5
LqE2ExgteQy4xz/DnqNGd/PT4Fp2IhIeYLFas8z94TX2NAirQpS5m25erYD6GvIiW2LgLOD5PSXX
gAdzvpn8jbDcTeTQ9pMf8MGpPWXMAUIU2YoYU9kFeWhU3MToYYho/ZP3bQnSw5ZNuvDk4AQ0QKmI
Kg7JH1RGLo1Xe8r5AXx7zs7Pe1Q77y1iL+xRLyoJrlS4I/mgtsXI3tpo8/iIhl1EMh3yfbHtNsmV
tMC7idPJWT5bZ3mpnLAS3zw25hYO6LVdTX6ZcIwfE4FzqPfhzkH5pmOinVzQlRFR1X78R9N5LSmr
BVH4iaxCQIRbJauIiPHG0tExKyoC8vTna+c/NclR2Oy8O6xejXLP/9gQsiH5jUWc2r2XfI3Yu0wS
kzFwiS5HOxO2BTxnUcRM+8YG48p7qU/KJBfYLD6RmkQpBN4TDtOWhM3PXrG5gnT85njFWHEcFTOT
SEAjPUxfP/pQ3V42OMOgRcg2+wFM15Br0TUCmaojo6+MLz0iDFn6WxWxYgPOTSkccbyCip98Dv5+
BKvMtR0TG8L+XE4eNPy9a0u9GhuyPS7ytEiN39tCn17ZO0Tp3Rm4sWCkR17cicsKSyqSPcQL7OP6
xzsotgHqA2IWwOGTwxAsGxnOBSeLE5fUvyWhnTu+kBMmLPERdp6/b9nQn4tyqU7y8WOJAHhGghDw
Omu5XfdbQGHI41i5+8o5XrwnkArVeY7xWDVmKnPdAAgKekZC03kcyWhNAiGJa+ZIgaJT755KRGX7
cyedOFu0a07ZmxqoF4rD3nS5uRg5zDWVgxPDPNu6OmATqDjw3w5GvwUXH7pZ6b0wPx5tMpZ+cpeN
h5vY0u7wgKxvJLRsi6nkDB+Bz+Dy/VmSGBFrNKKlvkOuRC60APAs3hF9oe+UHbvZ0pplmUjfBoA4
IAxqV0Gyh8+1Ajsr6cGkHHriRm6Qd0JzadTh7DKJaCYNf1VBHVQpogr4KNVy6rQxo11It8qOUPOb
wuprmp0aAw3jg7kPBW2CKlQTvXdxmuQU7j0XSJATSmQIPGRPOo+MFEvsHPqaBFKkxWEXHqpVp5l+
UxVhH7EgSDt0ef+zvrntHjdRrXKpT0k2RYCPa6w3r+SzvMHZzdvk1rZVoEml7MV8Tkdb3YPAx64E
npCdegJYH5ukuTN2aL3vggTzbjHOgd5x7JNgOAU8IOf2asqyjTnOgL7M1QmnA4P3utnvpNgC9FCn
NLuZlss6aPdKTnXW3enaJ08xnZSaUxNZgSFupoT3T2+SxiRhryq2uOGg9eg8Y7q35kP5KEeewegc
c3qiNybvpBojn19+zClX0iQeZF9+HomcQ7AjrqlIWyL4C7bgby5TmmasweYmV79MGB4uMKdHZAIS
jFx+SGk7qVNjXUZFrAzK6DV6R63+c9vkvfcy31Zjk3ChbbbQJwcuPv1Qly15lTnwscdiXWaVrwKm
wErKNKfNVF0ba2rFjGESAnlBJ4H/ACdGIcoIFjEg53Ivw8IdRbrvlYn0o8Zrdd2Y5aSYeyJO6Ws5
M6flkrta0CeYU9rV7HM3nfuJiiGP/kT5tkxoESJMMcy3vGL7yhZlwvk9LuJ8zFSJ1DUi9WOkrFfh
K8ribPvkYLd6NDB5bp8LolVTKoDcwCa5mtIoiJh7rR4t+DdQLa5lL738XGEywMmZx8UYVxzw2UUW
i7BBugrszguDaUE7XpE6beGA3RZg9EChJuo6T7lMApRLT1nzGH3KYjuTlxQZ674mWPkt+fW0+NY/
R+W0TBCE98kdm8CglHyR/BfVBAFsFXZG4q/Hl18IEolX0PC1sfAJwVvWUdFrRvXoMLv0ysVho24P
BKHuA52ED+qwNWpMLr/vHwOlVo3zGUZfdZiHWe9dotmqscXJo10AFRpu1hP64hJGa+FABg0Cg5Dq
fmwthDrEESZx7PjBq99GuVkznB2j87aR3aHblt+aJ+y6L4JUCWd1nk5F+KoxfrvG+OU+naYHmAtU
G1GxCHeOwG0FcIvWaBfdHwlslbBWFCsPA2abVMgSV3vs4gK023BUvxY/ZPgmhwR2KNCzsGsRi4ql
ibDYgkhTTBg2ygufCQUx5QREt38TSpCUyFHjoycxoq0IKw3284kek7AKDRoFD8wHsALww5xDBpMV
tHUCcp6rnzPgSbAnEu/3LRWtH3ZByRRx3JmLG8R5EE4JnyC2ScwVHL9ApSV7lZvCxEh0NNnlPLJJ
4RQlaRboanJp8xdsCKhq+T9FdAM6C1c3l8CG5uUbuUAA0ng1uwCiw2Kzsol49q6DijBkWAPGHMZ/
x6ekonqRFkkAG5vgx4t/dngHCJneOwQ7gNUid4Pk7NjFMNwRCmWXrppi2BBmNFRKsediaUGOwMrN
cYo9jfCOTN6XN88jlhESKU4Q8KoYNMYP77UDmYIbBbs5FmKEg+OSsNzrQM7/aD/B8o6BDvs8KlUB
EpT4PXwYGQhKzIsd+gunByBoXA9YlXGEVe1OC9Tk2zELhxxh0DvfGasDOOZVIOzUd+/lSUddB6cx
yGdChuF6HjSRgF7wIOzpXDYbqDe13nvSyBF8Wr18zJm997UedgaQJnTAWNs0N0iBDAiRDYSgH4kz
p1WMAcmb+PHeoxsjooFMl4NE4oPfk8eIKPXxe4Ia2J7RDZ8BXKKg04dG9+0xdOG5Z20eI4QUjdRf
TYgapKJYzk+Z7UJKBFqMngLswS8Uxgq0kRgm5STFPnP0OQlBh3Aq6rsUhxMvwL7BQw3VIuYceASG
7LTLaqwinxzmsiErA3VHyBynGb/N3ZPyxnK0JZ9dHiOAANOR83ho7MzdYX6am7tmevo5/Rj8Zdv5
RPoEwaRKqy1nBmfBDwIA+ysHGKe9umYb5WQkzzuwpDY+JE7eFN6Ix0+GHQ5l8iTfVnT8pB8L7gTI
1FCrlDVqyGFxj95rFEgILH4R3fHLYaC7dHjnvEYHfK0fa23e+EG8b/3ooek15miY6JYcEvn2vUTb
JmNxmWTb03PYei7unyIsbz+ow/kduCou/K1y+j1cFuplq38xkvtHL3877cIzys1hcfaRhwDyINdg
dCTdeSsftfc97ei0le0HmknEDb0TwDaAEkeC+AZhokgCqxHkp58UJxLuPQxwOpSGF6fe9wEkITge
iKq94E4aNG+DUuuxhv33qLT6eWMEn04FRUgZt7MAmbB56EHNU++nrBML5eTIjXaO0GPFhZq8UOaK
l/cCDrDHIEAsL0I7aESLDD1k1j7be9W3Dp5L6FH2BqSHFFJB9MGJfZhBEtQ0pmq+VZp+q39okGnb
uRw9RhNxrjacJ2SfyVtBHnRoPOZ7MKNIgNYMl2SbqOWHCoXj8nFAnWWky6a/Ivw0d5swWAKCOavB
RbPfhsvxr3kcZBqG26Ot5f4ZlPf7uVOvMeNjuI0CqknsgqQR9TiDEUAP4B7799wlkg2foyV+OqST
FNHg+Rrs1UADZCfyU2v6grpb8/IDNEHElpHhvIuRCkMCp+57h22xtal8HBXajMSsQ7SL9oYgBgxc
QsGwD9VttrlgnsEXIXrOD8AhPgdRwURv4cFVCMAa5BvQhtezY5wjBb8GljrERGN42/fBzkR6cNwd
yy67EI4CoGg+o4QMAqgJr1lzRv5JGv9YoqprvU+kYcODmn997hVkuGs77ap/m+ksCklvdnTbG9jV
ahyFXRIDIiNrvSvIDc4TnGNIrAQhWj2G70B0I/+wap9YSDFNd5BCzCfyMYQohHLmImk0nos2ajBL
8WjZ59y9a5jLbPoCYY/Yjo6qiY7Tjurec0Zg26FN3A3G4pF4AKCjQ5S7dhS8ufFKws/b4/3sDM0A
Vver+1IDk3RnatDYs+c+hgKomyHVPsxZax/dDr1Pa9R8CZT2yOzMrR8cPh9xu/Zf15BBLPURpeDU
5rdI2rnzfvSOsH0rDuHAKlY/aMbSV/SKkPCQfVFDmBcKBA6IFobYjJQ1IhRzWQMFTfoV4tywJn3N
JeKPAlJBJ/McVjPJ1J+C1ENMlCebPQrAwoEQRQlXGJOI8zHkysfdERvNTZwLyH+UiTeAPNXkmRdc
L2ICIJ8rbAsIZ8zYzHCyo0PvI5VhmMNtQLXo9pVQNnaRx3mnhU5G1ag98xflq7KR4AHm8ptlclS6
+vSyKOtvQ1YdVmNOYljWpC438Fygvk2AftgpIdhQbIUkcSTg2rsZgFliKSAx1+xb3WO1Y81BvgI2
TmbCI3AAuq+98pqFl6+8/EUgKKZ+B5It6faCieTwL/YmZvJqZISwLcBrw6rJtrgqsBHSL2dckU+c
hRAz25Xe5UmsfwrmNeoS6/gC4SwnFp+iLWIlVdxGB1cQuboqogxu0pnUkLnJTaC4OSqaYgeVNUlM
ccNtxkpYY0Ra03ur31pSVdMveAfYrbhXBplssvhuGETWM9Y3ePgqm3GhK/fMcmiE2O2OXVEYOG6/
o8wFWAuZa5TAsFIB+RSoM7Q9dAOiW8tRrC6NAAHOoml8lQP2JTwAnWKDDpBandf0sbbmbPTKlCfz
lwtPC44PFDHmCegsHBXwBmngt2U4qGqGrsDA8qpi7eJTPxLRiwGxy/gxX5gj1Fg2UPK9Q+rBXCCQ
9Tvz2BTfRLQSvMHEQRhXxKNKvel52olz7w0KE7QIAwgdHGQcbt6/pVgRtzzgtsWFD3yNU1KWxpTO
AXFIVbHsU53rzcYEyzr/zmWuYJJkL4G95zqnAdRInJK0ipqgM63hL1qDUWTDoAZbtDq0I/J7UVPE
KllzVUoZHOTPGIDrggXGvygi5Zo3CO/Y6lMs0GqXqFIgBnV62UoPI5UmLDW+MT8nyrTut92SmUpt
ZLbRF3Rkti2+Qy7uKtT69YcvxgxjCQYaXrCr8b6MAyWqHbQ7ZilKKe/Qq+wCDwusMjG0nQc6GWVi
vsVcgamJKyj0mTLq5CBBImBOMnk1m9rB9sHaWlMU7eQqxhV9SRxUpBVABcB0rnYHhHmF+ErZNKhC
ExK5W3qOtmCj/XuvFZBr0geDYH864rc7SWYJrCFd+9SFWQ4mEFgZHVzzqSSYwH0Cw0oT40FtAwIh
fhAvnAjvLrYgziHGsnMYQEHW7cH3sqlmjeg0tiKUCFaCPYQixcF/eIkfySn+rOHdhPuC9Ktdou4J
sNQdy80W750kpWtsSmeLb4i1pkyAQfuvLhyXYXNM5HnyYtPuGAPTw33QgFuqhnc6bNsaLUCQJjof
aIojCTmErAULpbv3Od5X5EU5Yur7muKqzco7eXu77Gho0KJTEFYJJQwhpWRyoM1dy377AEs8/oem
4gFpAEwTJEYF5OQgFUTXzu90+enmhoNhBdqJFs5MNBvUiaqzYTJ1TFSXHZBeexahgXcnpBPw8g9M
ynVPGZrIuegY5AW++WhGt80n5oAPtD7JXAYftyQP+WNEGmbogED2EjeWD9a5L7K/iV6X9dBGYAxq
J2XcEB2Sh3F+D7CGomL14HQYvb0N9FIUAtLOf2PBqtM6YCnpuyI99p4xRg2y1xJLEpk4Vva9M27e
R3L5MTAiNvsFVoDV9LR4YFJhJcDIKFRrbOqv6J4UnGzkQ8AQgMUxaab35J5UffHO5FCVseH5F8wI
+PHxdhi/TMj9lHClrZFkdmu4PE8/02oOOYd9nQLV6RnLx+zQh5/4QuA3EeVdDEOYsu4T1JIcE36j
B3mAfZjkcC5gWyb/Ciwj+LWjQ/fZr20zvJPzWyFX+SOEr57o0Si/+0C6nrMjRPvEiiAk7CdtEvaR
M9YIjqPzwIDIAHanCq1oFRixvgAYthrqrhYReQ/5M5gltHh+ezr6Q68iDh45G+bFzot4wHzQDq/A
ukIk2xA21+l7e97CSP/BvwjzaQToNqx/m2QzfPXNcea8FwJs7IHQgcHiirKGGXYA8oZh5/hCv0Nk
Kj1OFiNWAlx5KTS2ODLOo2tfeLmU8Vmii7MeMNG4CFuJOc4HRFgMGsGNXEa3Hsnq+vvtftuuu/lS
xVxy7RZrdf4mRfjvaVo88et2BYqmj7OPxIAgehJvstqiyh93jx8TDNUWdCaLbKSM+QQRPMMpP9MS
BT9+/xW8gtXPfntat1mmP4e1ShAO+s5P/uje8WWBOlbtGuw4Isqx22SC46jUnWxagh6PC7SY+Xmr
9MkRq0kat9WcyAhSvIfv/gMGaVxi3jHNoPoBCQesCitF3xjm6+a6XmdHmJ6L6TF3TNr+DldW527B
ZuCCtyJ+/p2TApOQtWtiNgI0MRR2bOzP2efEAd6lU9l2GgnwgMJ0Mxy5pLuA5MNbhS16BvJAPG9d
HHMLzSM0FOfsMyT+v0qubEvY4gg5wQVM7HfTAXADzkCBIFh1MaxbnCqZAK4oFDvDagHADJODRQzP
xkp4DOhkK4Gci+Dss6d5lyRbF6Aq8L/XBFuRtYQE8rBzIQ8j12MFINnL6DTGogCSTtuAW3uD8Fhq
L8Io3MsYq/17x8XqJ8SeUINBm2DCJ4ZcjO5Y+LUZWyoqHL8TbYNCDvQIFO0kawBFhrWTSPXXQNug
VKW490JiBCkPE/iS96GcoRnDxw6KV9wFO5YKJe1JkkFmtHGbHNdYpS2IYUAtAE1AFcTZC8s8iWnI
tAngI3PB5rWJ2xebPOo7ZhCQJ59d+9UFzYCmXmHmrjiiXZQC4+y8ofEHawTa6zZ6LbmaWJ4TaFDc
jPRwy8a1wyqnJ9AdyFmIbWFzX6KiYiuwNrehtXkt2xsLHCzWGjzOsxZ4G6Jrf75Wd0CpjzpFa78u
G7PDHPEQQwDfFAZs9YwTQnCyy8eIeoEDESvB16RfiYMH+8FE3WEvaM/yIY3B+HAb6q2yc0nNUOne
YoQAgr7fA4zT2CPobbElvJZgdN/L+wjbP9hWNtehulN32ENwc2AvpiL5uBhnw6EyOMytjTq5L3Eo
TFqb07iYPTz8m9AvrkgBX/eJBQuANg4h7EVXEgpatkfy1HI0QnoA61qLzAlA70DfYhLkYZmL6K0D
4yB9+Ig4cTyvPBdXrE1i1x6Ghva8so89c/pqd69tcJgo04ZFtKn4P9jpD8HeAqXrnB4Qwdg88w52
28SrIXAbRFBuI0Tp6wxDUvksqRKyNG4WnCk8tkES0xvOElKV2bd8gJZIiQiXdekieyPfq1b32Gbp
EYomtl4MMmBV8W2ITEya9X7dx9uAsIikiC0cAQ32IrxASDVUsY2jODV3yJtEi2+LLWqgNJ5zC30K
1QKZB02eGiMfn9su8pWVB/QHXnKEM5Ql7N2IQ0hvxZbBybeIVhjYl5j8EbwRrUTIhVEDGRbnNAIW
vjc2RGTHvbzmeOShYrHHy4eAhqIwpxNQ59AZbgvELjQupD9uPhy9GjjzZcHpiqRXA3jA10O8HBgW
odcR/f+2QJRGHMX7gU7GoxYoTwj9vDTWVu+5NSqkTK3f7JMLosc91PadaDBQvJN8Szqm/j2h46kz
0jzevrWOJ0HAHAep1afpEznLXRiuQgTZs4/QSDvqPqFCiqvVLhoZHzdU+0ouBDSy+LlFwlfgM7p9
XT6V2Pep8EvzxETEmEwxPon6ieWPkHhIc/SuWFtQCOkKnMeYA4CqwP+Kid8khtY+Ke79IhGvolSJ
kcYGQKHXDq1HHEeQ5QWtQr1E7keOfcYVKdexVxLkD7qt6KI5UAxX/WnAjDyOWDqUmw6LPGim1A8V
mk9Rg54phaIJosAQE4e4ezJQ5RxUCebR5yG4OvQutMVs1UHtFK3EgvrdvurhDV0O1RTXy7T0RA1q
Ie7ctvTlKrhHlmtBmAve4+6gaRjT4z5FS2u8Rlndq2yG8AE1VNHF36JOT/AJ8xAX9WPQgY9VKIbw
OzKypAvGOg373Zvs2B39l9B6fLH4lc5X/5qgERUQx62xNiEl4fukWXWAykmML6aXhx7SLPP3FL+B
A/AAzEv4DAzX/IWBBH9dIfYkTUFRIDgHRVgn0pbUV4zBOWEADCiEOMnY9V8j2o6i2II6Gv0HGaKY
1/UYZaAuvAYGMOvTywLGqQ4w6cjcdw9Hm5HfE8gOu2H4rMfEVQtKCBgBVBdWAHAFXa4JrGEFbGr4
iZokMGXNoXun1Lros/aLg0dM8iMypowU9aOxCkB/4IPwVfCIt4OZ62T5zC/lgiePYE4T8fJQhNfE
gByb/KxouXUHjfJx8VkRJDcjWo6IBiYPsjbB4DKJ2A9aBFJsn7mjsqMa0xKUKLdEsigbkxO5PNXB
c9toxvgtn+kTHASGlRuhyQi8F1FZzXOwV+h1mYCAeansx76y8YGECLRZOcAVWclMYDkBosJRRSAU
O435ewU1WrMPlAT4Af0gDJ3FgG6vYJ3wbjisLQImmRl61isfB9Exjd/3lCAP84lUpA4GgLMapCbA
qQHRI1i+X/Y+vUhEv0XlpyRgogQXwm7au6UUBVhDjBiAjhFesBHC6ghLJ8c5XfMh4xHhDi72BWBC
bfecYPWpKAmeFzw/vctrRFlsiQX+H0jXV7+vpKVg/MAUOyinmg3QeAvPJhup4tCHDHQt2vAlZkpQ
rj4tp9jfuLt2D5AtIL9itGDR+wZ0FOxHfR6Gdk8B3Pdag5vA0hEx6lmqTwFT4oTuNn7QP89Qpmh2
HtB61iXjyBgArcZOpUyZRyixjB8b1+qXJ+cIl0dmJjsmFKC1PJ/OYiIAhmXAnoV3JDxUFh+kdxik
ftkoAGEdlJnyiB/qgO18dfFhd+cZHCxzuYf4gx4WPaBQ7Ah6qGgh3QKKAHdo2iRWvhkfSB2Opr+P
OCz2zWEDtTBlx8hZgHgpsQpRzT5CvA9uCLUI2pjCK/p1UK5pERjRPFUFyKhOqRIGBjy+3AZJKlaT
bHvZUls6R5/yLkfTvqessYngoBLLiOJkQY115BngI3UVR+WL4D//s4Z6HlZLtn7mxxP6U8JvQ0wX
wtfccluYMp4CTcmDVVj1VzCsHv17kgev6OivWIbyHmJGUPD5I+JOX66seTcPajB2dLDcSIGYYRCP
3bpPnkAejJEEgM73PrlWfvZ+4w6wCAgWk+R7mTiO5TmsESml7pshxUjJTAaBYlFUJeJ2RP3lsUg6
jHC4+q366IbSKEpehXR/C/YHeUgBE/XeJy4NTupHlAc8chVKlYqAx+570mrpGLmx5ZIhAOnp794a
fmyIPSELN6mLtEFKgshzjb+DtFRCid3it5DVHv29L8+Tz3kCQZ1+tj3K0fmtv1SEt59B40eYsVlW
XK3wZF2GJW5AEednQRP+bFalQSnatyarUK48+1JH5OeAjK2udH7O2bLyTAbis5b/pCul/t9n7X2T
QFWc4HSZVJGz6q9t/3e+VObvS/qeq6TyGnThKsSJQnGLFcVpuhXWlNpGtrIxtUxJs8PkkLkjfy/b
HJIrhXflwWYI6weUfNIFMo0IGPg+4rSQa5lfvzoWmYqkB6QdoppU27lGT+6R2bSS2rKo6TyMt9KJ
q1+yP/jS5XDsUpIMDpTizGWaHTYZnv2Xj/zvOXKdCA4Ui+FAkjxIQ4tAyoL0nBpV3PmdlJTzHaSe
DJk8Weop/fU3wMyq6JrUfeYSE0+eLlOm6MN6zgxchaztSyykwwymTDq+6HG5+m/+V33qkQe8V9Ay
KYfFrAJ2ZDBMVssjwsIos1YWjhTJYimC0+JrvZIZzjHJlbgpIlb49+O/ecv59EiktXX/RSmftUx8
mXS3rczlPe15BgbP+Osv6QHzX9u+LezJdJOp8++qpGkTaMIXCwwjE/O5xYeK81140jc0QToM8+23
b29/O4I8Zc+PyTPlKmmljCDP44BAtSlosHwsK+e7WllSaMUhG7HUiE2P/XLlLWURfz+QBSk1/GuD
4nw7DyN9INNMVooYiOSVfMmKk7LZEelJ2kLdiWUMRD71l58pVaULZFLJ8Mn6uEcyjTjlHpGAUmTs
X9Ff38mI7XurUJaXvPr7koFZhQZErowcfS3XfsdDLpRWyXQgSt/D4yo1l1JkY5G98PSyn2nVv0eX
+Blck2vyt1mSg4VXUphMbxkIqacsJG77lc7j+vSZZuklpiMhz+HPk39ufMkHH/jCrkmJpUsHKhwJ
WFaOE2p8Z64+0/v3rWYflBG8YlDzx8r0FqsEgUzp93ItpWT83JMHtjX5yTHCSTHkFkNIwvaWnKku
kkvU7FegpHFgJpzCYorL8WZeE8h6UqgcUsrjJBpe9y5IcGJlXrVTEfhiH7XQOoiIzvxHprtHgiGb
PmNIathjWTaAlPmWA/XrAYHvG8xsjNp1h4ob9lUQLvEj4qxEKENZBCzVLWm25eYx3Y91NTgB4oQg
+xcw/7nJmQaFHmbgfhuOa84Vi2yOC9YMhz6jnRUeET18wzxEXXGhISIiR4rWgmeRC/QuwGpiuC4L
puH36UgMFKhMywg9Hkp8ckyxIHjEvPw1sMThSz9tuZjvM3hY9vIYCfW9vusL8bqsiT3gIaxIvAsI
gdc1DKXwMgCGniu/THy8DhUEphpIefTHayNCwJHVmCEQjAAVm7/MaRwO1lw9B581GgXyPyFFUCTJ
mgGaLMOP4IgpPoeVV+s/ErXdw03FvgGxUA/OHoS39ivItgPGqUhRzRrz29VF6D9tj70TBmvR4gzm
3N4/sY8VCGVZ8JpSiZjNBnXqMAC8W6AZmYS58SSiN4hgRBYxmwNGjmApZGSkqVuMRgp7+SEuHYLN
3GPS+IFEqUTDQFdAZ8SNsYBBQ0ZZ4nBCDmbu1749j0CKqRePRI2h3ztH7R8EYEQj4xwcr6Gyfh27
2nnCgVDZzKWG5TGZrgkhCrS89Q4FEc8OwfS0BH5AB+Rwx8/bBJYw82qSq3WwBQn5CEN6gSQO4HFi
/L4Mt91yDsTq/tYtB6g3j/t2KeInzzgbLsIpeXVYZb/0GMUWCKdUgtXdmpsMft0Y3vGN4on6yplM
ZppMJBi1aZm+VCihVcug8QoYkkq1GRFW7cVvzCmd1SKUImTaywFhch96aBO+b7jFIVkwCZ7oHLbE
nDQgEfplft503KYOEwCCrItwPcnTiAx4mBKWwm86E5w613ym7zVdQAoOiWFjO0c+nhN/iH51b0Qw
mDCUq4ZDq5lFXI/QSU9RVaRs+JFPheQS2u9dOuJqyGzJOV0B1L0CmoX6hOYKZ810D4k+flEJP7ja
TFgONroQ4hGaYhFf0pDOVhvOmyGobJdWEebi6IKX4oD9dwYeE25jw0rpXzrwEr/XSH8M7zWRbY6t
79pFxGbly0zK2HSs+TXJUijXGfatbIwoh6vwHXH2ILve+limjNCaywbGZobVi6h9DikbvPkhPsQ3
9tXG/BI35lX/M83SpeysGXsqCNeA6AuLz95reR7dRo2W4rCTHVhcrPNHxFunLbsakj9xOxQOIU56
IqWUSiWl6A9+GxwX8gMjES5VtkrZLP+9ix77vRAarEvB5DoUXsl4WfMDZVBSfNp+cKvxGGtO10rN
4IbEnMzzuQe8LQW/SZBAfSlVmkBsTvye6iGgfUq4SEwLyZwpsD1vQ5T8WuMQJXcXTCvAB9fvaWt+
jvbJMZIhPMFi/fHIleSQsDv2HzPyiA6OP4+gdkKwyCQZMiGfftoQZJGG6YBX6/r7dA/c1QzgdoHO
P3j0mmT2sdJGn5AF3/6EF/Zm3SsJTB8eo2uUcZhfXFIvHwB7FbYOLTomJx8jayqSJHnscAQ6xIl0
753K3ghBqZBfNuEfvU5MWEBBxESqR4oCX/Ovg8LH0lxCwQ8dbQDf6ABKqME1KN3S7ePlhGv9GFnD
W98am/B0W8P7lLwyolpmsTko5kf8Obp4dRCSLLeNW/DtVT6JWmE/RbKHTroFDq3yCz9ozFr+lTzM
fASfqiuJJUgN1vRfg4Nrkd/jDKoNWQTt78vuivI7eHnE7odJg08V0meDpfRq6p9YDpRAg4bTBFr3
5Tg9U27maJ53Qm8A01h0QTgJ+eg+1KE8TXS7CivYSV3CuZFgVCelNwY5HglwOecQq/rgOrAcMoGA
rLPP3vsH5Vs0FRE8UGQA20kKkn1A3JpjIFOg4tkpBK6kwiafydNvw/2a9fTgCPerAdiPvCO4Xyv4
A/F62Zn/dutQcQ8RQU+DOlyN7/3LFBbKkTncp+3RZSp/r311WOMuPHpPSiJHET+As8I2jV65p7Z9
71/7pPoenYMu22Ko9/TeY3wLX0PTfQcHv4Tp8t5vhjMtbDryMcwx/i059F7xa3gbPQeH0XHIl637
tzDvkjrUw0jr3MIT1wlnpdq/ARr1T5BX6n2S90aH3iPOI0LuYqX/TLIEVT1eQ03CBXyRD5EkzM2B
qdh46Lh4feiR05JrH/Gn/0iv8Su9x2srVPq35JbU0yzS6JX1PWZr7z+jZwSF5vyeotTHl+SFLLxe
vbu3yJiX/Wt8jq/xKbmmx5hPiuk5rvjZb+/pPa04qJNLck8pbi3XHbdZtC+6UTE9JdX0EVgmJpbu
ufDO8fqRAiqaH2PykCba7yE5Eoj0Y41wnkzbI2V+m37mq/FhvRrPLrxUfy7T2Wp8mZbzy1ThHwwC
/PfBlZb9lnNyqPcby/KnnBvjw/Q0nQEGtp9OY9Ic6eN6dOk0R+qwMSnp2akxbky00Uwfa6P24Of1
g4NOAXg30pud1qAxIZH7T3vAO+3B293VOIZbg5VvjI+govUx6cmGzJTRsQ+Jcj3qv+H14DZtcMEf
rQ47HzDP1gSyGm0Q15E2qEbNSA92+HwEeXwEYyyQ2VtPTUHA+pLwJgOBfOsZ9rEbX3rw5AQecdxx
Dsj4yKfKlsAK7mlG+Crsm2/22933QoDJ+CKcZmTYkhmosRZgMmwKQJLbTp1g7uxajlwhRcr/ZNlK
oYQD1swr20zlr07mH57i5Uwu3pLLBdlspDzMgf/uexdvtFlh8raAoY/AoY30gl/z6GmJgKGVeEXJ
CnXSWP9SXgNTXIpnvdvkwQVht44WAZyCx9eiBlIzzGP8htSWqw1qQV0lLRB3y/t/v+Ua+VR+f+/j
Crzh3PPvGgemyCMV+vvQ4uMzF4hHX4r9u+zpI/15eDjxKqSrFI4mLpdbTDaTv9+5bzm3TSvJZvQl
aZfMrbrIWeutBCA4rv6F4LsbDgxA4LKl9GzWoBkEebOBSCF/r9WF/Cef8rv75Br4mbg6h4eKXET0
3eR78betpi1F7Cd/t1gUnuUdKRF8eEEdiUuXBwTQtU4aFCLg8m/hG8AL3AupgML1cmk+MzkeSMFC
i+UyAuAXiRXhuJ8AsBWu6BWx83xw9Z4bUhgtyIX0LRPegRnGwC38I9DWgoqQ8gp/ZctrKzlzp/zI
13knOGkyXLrmQqpFcxY5VxqLgysFwzvjXzleIDzxkARoB2hyypOyeCyeWkDWf3WQQrhoUvjVF/R+
hZ5abv77Esg7DA38L2B0eX8VVDMqxFEj10sFrjT5r6Imh61UWiog9/NgPi2AssvT5D05jIvNece9
/HdwgZMfXPlQ/v3/S1pAhjvCBrjirySu5E5pPhm/AIbu6XWQYl+QfiORFlQ+NZPSgedLg2gGyHEK
kIb9fUkhqwUX3GkFiRT+/6And0P3AbO9vNXEu8Rht1/evWpW+SfuknKkeDjp5TmrhbxxB78jP3KT
lEXAAO2Xsshaxk0UEcIFxvkuqajIfUVPUkQgRQnv+QGEKxcfXPlYivsWIX53GYH/35JGSBkkMuPM
hreF3/JDoitiV2K5dL/kkfB/kyiNwr9t8KljNQO7JCnWa6ITTuDfpbrSmn0oheK85pOHFP5XTa6R
lu6Xf3X5pmb/VnwPIfhfc/+u/79EqRjOfgjbq+9ziEKAIl4wR3fvAWCIwqQvpP0gDjY1vIF7fP0g
/qXFf85uuN7BDENfLoU2Nwg5EKNLThmhNAcfBe6W2oP451/YcvhDlfdcIT9SIqzxobDTf/tlR+YH
/7WjUhTG4x+0U1rITZI2nocJDkCCM85L6UpY1CngSH/IQyVGgIpyp/SVPHdPivrq+xDiMbnibzBe
OKqlftREfv+9klGRW8EkfP9S8Obk0qKZFAesQd5G1KLXpapyUxNXubwn78p78vobXEHFvh9I9b+V
94hzlJfk3nHlWj6eyV8A5oL3gJcfkDBhJxIDckTY49iHlZ+MsjwOpAQQ+O8DBQ0xkJcwwQM1oMHl
X//CP7Qr6Ty5L+Ut4G/p5xC+CJW8CxMSbLlaO6yqHRgOQXhkJMS17yNtI9Go0KTgpV/ZbbZV3PaE
TwKp2+UzoCMwrcCuBYUXSBJCZgBvMDQHy20BtCuBorofwow+YUMPPmYfiAfAB0sPinZomP3iDrm/
b5b+qQWT8+jWgo0wMIBJ5T3rOjg++gSR6gc/f4QAR0xyyO37wDdMAjSeXp35twx+rBBa4cO7V2Od
ag8MdlXDI7ILBv4LlJE9IB90OtxjD3IGR+dH32oFu9XZO+WkJQTsoJKxOLNxcbZO7g2glDFeXeJT
GQEFAKvg3pcQ+xKzUSFKN7pwlRBkyb/gOtqIwZYDnuSKjc0Mzxdn3+42SEIPTn0FLRzcZHYJJT6M
wCD2uZcYhNprIVMTpd6wjbctuBFCWwfNayqUHpxblkOIIPGR9ckF8AB8YgUNT2FTkWbDBqSB68+C
sqx0CmpHZMPDfsIhkHWPBtj4sQZl5QXbAjAtuwUqAtIMyK2PIS+0E3z5zolALdpxcrOnQzTK24Lc
zQFFcXz2AVlopBVesbVC1ufwONoNuqJq2FD2w0NJki6N9NdCFURPXZ5y6+vh8pzmZfhG6AQ1BENa
28vMQU4eSDKSJgAfJDoWhiyiyG6C9wABgv9X4BQEnxJRDbk5fDw07ERYUhcHMo2nVRAYFTC8iP2D
8OEuVEe0vH1yS0SWk/sk0ztkuIrN7zb9AmUgwGjFfhVgtOF367j5N+AFV76QJEGbAnwpxyTXB+vw
QA/B63Amh1MXgpXnWDMlAJUBhQ8AnjGAPU1OBsDSwhbVZUJbSRtcBe/ptgpBmpFWCVxbq2FjtBpq
A15aBNv8QBgEd+RpRtwTtGt8ExWFKACbEERbEJFBIgy4SiNXDElCYJ/ObRKVq5Un3IDkAiCHCWgv
CDss+wR5KDm/J5blaB+fwg+/2QEeEXgEuyC8kBtfAGDxOy7qTwDoDQKmfcM9rbo8/7gK9b3dXMK/
QkjCuYRxjvB/+b78Zq1OS1x4HXPL3Z8WeHvhbbZgmW07qy0UNC8YkXFPnyQnC1xjL3CoH+GR0+k8
POygiedtKAKHt18Fmb8x2MdvEvE+fmHlveMW7V+nx2kZ6uSHMpOXfxicBg3yGoKWsTNSmtKZ/7F0
ZkuqqkkUfiIiEFHglnkQUHGsG8MRRBFFFPDpz8fujj7Rp3sPVSXDn5kr10As23D1iF5eulX8el6a
hZ07yhFC5KmayECz41lJNHAvUNxtGk/w+nkel1aj8xuAvz7oKsDH1Lsy91ceyUugwbCTTQxMfAVa
nmi3Fqx5/wfBUY6RdM/4ocvN54iUkuitTbbPI+h7nkyYBBlVpsp17gXZuhjtzmKEbUqByRfitYF+
b3ScdKreDUO/wkXhiYKpTazB5nH8JfyP4VSGFBNJ8yGxWMJCm+Ka1MFSPI7Q76BypghO5bk27aOY
RfLtjh9CP+kGYBjBNNdHoMOs60A5DhJuYlgLbbPlPVSmwhSf/wQPHJbvIhQ7jla0fIdxRGjhfbM7
84PdALA3LYbjpxacF4bSCXOWw2D7Q/8O6Do9jSOZnxpSoYebD7Hrp1GiLrUF5jBYlQ0E5EIoW/Qf
XpA4wvKojjj/sVCEqkCaoNE2hoL3DeZ5UB8EXSb5ACssKdAwwcSigcAstI6hshiTFnq42S1iONJC
z8/z86U/CFvr/PzvGovM4/8GgeP4UCtG5/1CHjZz4LVR+6fsa9SyB2z/x9hq4UCASvHqDs5dxgzd
LaroruGshYhDvyKLgy4n6zu+B+Lq88MXLqOLxhsh6Wpqwg59b++ZISUIm5gOCx5q+pN1xyCY7T+2
QLhFfhCiH+mOBLymS2kqTrttfnj1lt7/7Az4fDTrnLHY56w//+wQGAwYCqCZZiQm8PKwSrIYTWAo
47aybA9oSOFobTEnv8IqJI0G5qKiqzByryF/C2/Fb4U03xjlXgqBAroERFNo3ljUdeggdPigNzgJ
GVI5owC7xT4CXT/pkeS46+pmcPld0ilmqsKsxSwGDBg/HEP5k7wKnuZumyVEqYKQ9Gxr1eY5qfXm
QHL49H6+z6SRI2y5k/czJh0VmUh6p+q7tXJuI2WlXJ57cSMspYW8KbYN9DAQbUgzPOdXU/oan2mJ
1wXS0Fn79z3L+AxDbjY/Io56ekEECOTtswbTnyvD+mTxOj3mMvcBX5vLaEXkxwjxD9MpO0gW6Wxi
ODnnpJS8JfMFZRYCCJss/rGQLvuYepvF6R4N/IHfeOAgm9+lhYUGKrK6TfqwIcjiKzJnrNpBMAFQ
WCbl6br9eJ/pZ/Fbpma+HB/yYLSqwU6Gq08sH6rwAYkfp2OMUZPx5BrWdHaVK+Ibrf+gBkfAHp0+
uLyvXFttpsw6u71UwCZ3IIb76udzUvADPiDsdPYVxHtovEkiIlij00UWCuigoAzCBij1jC0Dxi8P
FLEmn/YHkIz+CVYcbkRjGHK+yvOEmBZ22lmE5+oXgimriA91nn/+MBKobXH60WxtiEtRVtqZv6yc
v7Px+gU+w6VTAd3ZR3G18GNcdYv3VLVFwqiH28/6mozXokME5UJ1yBucvU495gRmNX8tvugKdT6l
n3oSpPNJ7qrr27Hyq+jqKbOBX5jZrDncOW469xvl88/kPXl5hL1YAcWDh/zcYuZwIFUTe0S9cd/B
bg6/PT/flzvWMZBin3YeFgdlIUZY3y/rqDv+A/T+Hkt1ne9lEKVxwCOIA1UfxV6Q4Fp7BIBYHJCk
bfKNqzz4yF4DHDNHbjoCgcZQk+4Kr8a/++yLOwXMqptBtCrc4ycMQ7Rz/0JU37iqhni8BClM4R1G
kLZSm+IAJ3Yy+EyMGcXS5+i6Xe1f6j9bAgN6exv++SFJYSm0qCmNCBqKOPc799pvINK5kGDyos7w
I8Im/kgMrV92+nMjBM2aw+vMLRzg8cWmEB0TK7AVT8JrkVva9BrjQJkm10QKWtj3EM6RQuzV+G1T
xcUpnQyCe0TNM2KoQFSgxnuSLU6495xu6kGCz5qi0zd2699fQxpqEYvrT6DwNh46LBBzU35CUTNe
glGqpC5Zj6fdYUxoYBJc3awbSesS/pC4yPeKQWExIHAABjfiR15t9LD8koprCKZmKalpegncgepq
RmDqRmF3yqLB7RY/6006kOYIvAsj/zYlmcW52hVGOOe7z0dvlyRC7NYvGrifWSTApRZP/O1UwbKD
SpGZb4LWwQUxh8X1GT0xadREC21S+oWtBLVmMZ7ISYk0FO68c5s88EmZSifMCea/4BmTPN/b0aoP
WzyNr5Y8tGheZGZc+Nq9pHvnPdc4nFqMuauhYI18kpH2X9qNSLhw4BTHIsHSkswkDqHP4mW/kx/c
7RBLsktG09LoOMpxAGLx9ju3tNu0eJlejaOrSNzrE7gWUpuRjyMKEc5x8lpcS4EaaKtctApUgVG0
XFZ6FXWTFtIdC1H8mhEpbv10uos52+GdC51lPgpzFzyO9+gzkTjleiTQBqjFBeE6HRmXwbSdivQM
3xnHiO7zpQoo3EEbjt07qcbecA8a7Gf71MNa0vzIRrrlOsS8xrwH3F0x+OI7tcytLCDF6Urp8GUT
5ShtaVnao3m+xnTJu3nP1R2A+m5REOqQ9Z5TskHlMFa84ewJvs9RYv9C1cb61n70QeJKhIzWVBEj
laurMZof1y9vsN8Rt/slRvi8W2tnruJt+iIdhuNvr/gdKPbI4OCbCVsMoVSOXKqzvP5gSRpLJKJw
bODAJ7He9FTkIOv7LPt7Oqiynd6sP/rixUqW3lkbBJ9AWgvb2nkY4zn2m1anf0ORd27Hrln/UZ9l
wnLctrQfIaWMjkEVJxjLdZFwtdFCfV/Aol+/sxX/7bU9bVSvnSKRDuODvO6Cx/np+BZ+EVI/TP+9
QgH0lOcoIYUsHE3Yo+fQAwok0ve4PoDXYYXM45ox7kq1USlInCYYniL2OdO2F0s4meCeRYheG6s5
QK17TKyCi5LBKay389ziQNeDBoXj4II48lUASCw4RX03Mhqc2adfYwvne80105G21P5gXpMu04uN
M8rDmjgFg+2PwV6bOAz4G2QP/GUbjHQc5qeUjVfAbP1+2sVsjOqvN0z6Ha5AYKT7kZn5+ss3DDrI
2zG4dt4rHPkydp4LuCPZiRBw64GeCGP2sMRyzesMdjScD0xozmtZzhjVxD4oiUU2NCF+iMiD2A4t
ET6xemEBm53YfRLpyWZcydCQoen/t5yCl0PkL0ErydCE78LGKOeKYWB8AFVnhsNm82l8Nk9UNh+j
vrkZpCPFHQiWQojz2yYLWN1ofr8e4b2ePx+mr/kyJ8dE3LxgIuDsz8UltLavyqI4zQVrMnRyl/r7
WQh+Nv949VyiCRInkv0xy+PAeU1UDO9nQmc8iPwj9zikWXy8bVVDnKobN3as6BfJWbGbXYiv/XDW
kidF9nq8S/hZpbi6jHZWXbE64DBrphrJeXpNeUI9caHTZNUWihx8fWVNjbE7/uccCSF+TyBLu3rO
m6FVzcgOa3mPBufK38Eg2hY27yS+lGWyY7+kOUitCEmE5lrr225aBdj945+cOrLJEHr9A12Mh3MF
85WhL11ZeRvZXk7EE/aV0va2zLBXx1GIb3oc9onM5bk4g7FlY+eZIBn4zCQodU/IJg4cSRZ6IEjY
iWPiUnzRGHA+oQKj0yG/YvaIuJZ3Mqj06vK4SInCmiaLUP5EnfkMoQRTWH7GIKQr4bl1Os4QHJG9
MU3oi2znOpFhSvXeqs+EjTJG3ujxMI1YkUfCnePhgxcIRQ16jAFR+dqa2pEw+OfHKPZsZzH7WWnH
IbEMnJm0uFRgDZTAuEIuyfTykrJMhqIC9YIMJzONysswvns9s+WppwuV3ZB4SsPqgLhJ7u/UY6Qr
fznxy4L9gTWjGk+UrDw5vAysrZmAC2sX5+59/r2M4xfmpeiXe0PzBxky5PbK8+9Ib8jEsCeIGhWH
Yy89VVBIJhfBy6DqmJ+YvFBGZq9YVKtiUvt9+LoCPN8DdcgiiDZHRd9HqKGPQdxhNFtMCjqnB8H/
KX9e5/dZlPVmOWAqIebWKBDDFSdSYoMhrpb3gJ6xQ2xKLPzTbjHGRqXE0PZBtWG/H30jjzGH0SUa
3pXYGYeMTC/7NXbaZUfqjv7xuGV0aJpFpRverHZsqBwQcIxo4G4mY1qoHgSvWec+jJm/3L//5Wf8
Kfyn06zfDAo0rcAh+B6AbKFsRDK+pR9hAmRi/aIk9UfJTV/ljuDdZ694hL8IglHMGtzyNFgNLGVf
hTcbV8C4mAhLnnAsB6MsHh0ahzNmCOQ99t5oIVn/Dc1xMpiBBs6LM4LQiOHJgMp+eU9Q1Rhl3OHN
GmulnSbZWY0G0/vOpXlTTgykAj4KhH8xz7acEfgN4Fxt002OtiUyrF6PSa+nnGiGipGD9JIfn/6H
5lVheiXbldrSADcZXYESgHRjxhs8ns33gdax/pJIh4utyWSM058PbGQX6y8mkXdMYMxcIzL7F2Nx
SN5k3PmlldoM6dWZKPlTRbvM/p5Oj0VfdEMbFimnE2oFiXbsaWmLilme+R9d78Orcvphs3NC3j+v
8z/We0U6hUTUHbCW/bow5pOCgOXeNF3/YjRpgeKVlvQ3/GfqSk6fTH5rXATpPfwS6Q11KmVSM7QJ
baA0p/sDaeAzpnXvHvpj4XSYQdRdYtYITjBjSvfUGYaJ/Wr+1LlqdHqGpf3q8yZt8ElLc3chLo1f
e2yV63xJO39LGNWff9hUGtn85n2YjUgGP443W6ZWBcGP261pTstExO8m/Fl5xCt6ZNE/304pkyyE
uEPhbaE5H5tYWBRsSNZz9pQ7F9MrkXAudSEDZyhM2wBb/OpFPGm/3lcoFwmzQGbaivyecBa9IdmR
WNnw2XA2tcbx12JGC8FqWYP2gQy1y8rWlDegBGSVcMzfgzcmCYvrhNrbV5a0DzQY+PeoXTG9UUKC
dllimrjtbW0DspTBTxSPSG8bJe1w1Q9iR6rE8ILf9qrhD6YQnvrwSYwxGcqmIC5yNOgRmRdbQi/H
MjPXjTH6rWhAVOTqOy+23333b6TrFmN3hFhSMjKEYHij6IXN0P1leM1lDpn2r7A7l+BLyHaTXVC3
PRjElRXXnZsmjDqXu68BWTs83DM+DKTqF7De/TDegkRQfanrv/UDtV7vFYQ9EWAnyLOE2cqhJfT6
j1rBslFwMR3z3liAwfpy+VFQ427f+Mycqug7Hy5lDKhpqZ5/ICD0X43Xra8YLa5Hp0s/BVCKbGlD
UiEnAFQDzRf8zuMksKRIABaelrhw6Z1z21eZiaP4BDnZIfNf8W3zcHZQgsBrYIR8JylOINHYf1ug
cJYY1AxSsl2vbovX4jnvPLT0WnyLtE3H4aNNGiPxX+YvYtejGlkEcYqeA13DFn7V5w7dq55i2ICp
GGC3cXe/89+ed9thme7RbJEBiC1wv4w85lArCH2adbHkcfkwBkOcgvdLH91roRPSzxzoE8iFX69g
zUjsr3cb0dJ39ttbe4Q4c51JsOtKuzqw0tf7FnnReKRCnxmUJPfNhElggyN5sjkmVbXv+N0cjxU7
j+hGzNvytx4CjRIYRGe7BWVANzC0vyxJz6/UkhZpSB46YzJOmCxYuGXtWos0nNeoY1Au2ag9k26J
iBQYvVeGYiSJygRSscI+w4DdjT4FDh2l93e3P6tyzk7GZSdES8p+52XEHuJ6QMI14m4QajBvtpUV
3S/oWMWXR5qFUB3ktDHVv4//Ct7AA8mf6DzhwkHtOV/P0rY8SrGafIGVwEP6Y0DBcZzTn37iBxcS
2Q7JX37hDfl1ym/XwzsD5mAcWi4v4s77vyMCfKFiQFCNe8GxmKZX3F5M7tt+sAJEwqn7C2uBVxge
IuynU1OZT+aA45C+v+uDDTjdYBkGu8zsRz7++IyXhRLnaG59lEJxDox5XZ9W1zVNxS/uHNyY7G/Y
JJL93LeX20IChqPHjVpraJT298yhAZkUGsrHeQG8Y157GSfPC0dUpEUtEZjMAE9CYKj3AGTHKlYO
vRYJpZHQU82Mttdz045o+zfmepkrsgJiC7OkrjK6X3mvvvagc+gHv0sOghpFfLYs2PgR1JKbj7Dm
P4+QeZ2jnIOFFFWaD/4vmZecFZdRDOCGefP/vcF/lYcgn4KEr5+fXqgEqWrXuXkCUUbkYxEGRAka
TAvSh7UEr9oRyfGe4I4WhNHYd3CQ1/pq96sJ5k78CAFtxvNdVMRkuWJBgZDYoJ1yb7Zkotu3qAFr
4h/65nQ7NOQAd4inXpI2lp9HU4ItdPSzCefwZzv6a1Jrl9D803zfVwPniwvu1VkPnPoCxJa1Zj5/
L+TJDTEuqOAedFCNWdawNJg1Gx4hNf75Q38MZXBIFPHHLQINWdiBSzLeYYg9+ZAdwnL6ZknB0x9i
NLO/wWQ1k4a7jAu++jfUV4p3tZEJgnI0JueoyTfupwHis2jiIQ4JWJBEL5N2WJmBK/AzFAhItuxW
rHzG3PlZF3Jc99QB68FpRgvGDZmmzH8EfMJM3l64843fxrQ0BN4RrIWFxw5BGe6U7FGCBsJMAjyj
4O6B04WnhDJUnltpS1t8NManWsE/l7OHUamYVJfXptwAZf+bMXhXGOCzCJobhhDUviwBY96ydrSE
P04BadOuAHJ2geDtIgJwtmwjttDljSYerYaGclG4GUfBgfhmia4wZd1wTeSDggwOLBeqEN1T0Lkf
vFRaaJa9d0j/ZozX7V+ZUO2dAcbiQHS3uA6pgrkbaV4qWRmQLM1mUPlfdsFsKmLVxRONK887RGNA
GxeUywHgzrjXkw+gLcjmaAbmysv+XTFvSGZqjswB9wn43+AhwH0Hex4ff5DDs+8IS2fVP7LIJHm0
LA13F3jR7IiMt34GxVpOCbvD81u2shMmCgAHOMTsv5ux9eZayOvfcniuwvuSjRPk1M8Kajj5hlBE
36Gy7tegPWliTMN3xa2ywUCyCMsly0FIhWXqcCJ4sLapp/CKlmnvZ8AA9VYtZeiSJhV2UwBJxNkk
Iscxwvy7CckS9CDl52FsR9QV9/t17NJ8toCMJmj3uWlQVvwyJW2yd/paskhlXKiSGwWcdAMShdC+
0xMpVjsTKY1zFcEqyY9EGpEVhRsjJ3fpP7YoCMNx5+MlEGBBJoPSTPFadco/tvh4mNE5wY7cgGsw
ocfYHrzPb4wHMS9osDDo7dEeJqfH0MaOu2IOg2SMG6fGHsz8diY9FovK7D6TsV2GEoD8n/Cr1c2d
A6JtikXmasiUF7fTF99Nu45ekNZ91jIMJgwLgvdcjhaKx+RglrZqgzWxDsALVONqUEMp1RQEeSPb
7ddUg9wXD3ertIF8SCsMO/1Oc7DD65E5gdrd2CrPfAFQgsfGDksTJiLqMF0NHhNln0cjzEGADIJU
5QXZOjACDdYVKSZx/+C+59i48+HG/fHQnpuT8jJSDW460I6hgqbeiXggY0MfLGvW8uyQ9fqPyZzx
ozGFEHT5NET4woqUjb0+WgH8SUF3YB5hpyIGs37sYI23VXDNOzyWySuuWv3LSfS1ZVIKMAy5OS/o
sZgt1nhJWAPwWqx9A40Qt6Cwh8vKyXGQ8CtfntAmuSNKFM8DHAoKRExAnP5JAH2ZAMVDdutnMYD4
NbNMZQA12yxKWEY85+n2t+KIEAmqM8D9Ag0u27kDvz0/rP5AdMYBEKIE4IcjB+YRxpZ3bA1aQHRO
5gIdSL2VKfputzgLIE2ssG6qdVtWB3pI+vM8OdYHfF/IVbvCIIBaMyIwzaRx+R6UOQVxxmaFIRtc
Z7xhMQIAPt4AFe7uRr5iOXcdmDKhQjcbauMDUyUYQR8HqwYG0qU2z2L6mRlLNm6x+jIzAo9kK99Z
Ve6XLWuXSVq5xQBaA/QI/cxDRAVhIz+rVeI39Lw1x5u+iOxFXFuISaIP/tnPSGKb8Vx15lIzFcyi
0JXYnH5e7tz05kKaDVDk40wGYkSwAhRbC9xhwbzjPcLRdOA9PNow8xOSQW0/Kaw4eMr6ZUgYgy/U
DBu6tkBAAa4s2sQTuQWjAJeJdS8qvSiRJ/1g0Wc8KVtKeWr37wXH2JQcoR71nCpbxlAeghcWLObL
/sQcwhr7DsXo0eDnjEdTpHsmzWgp4CC5qf+Y8OkdGTbqGaJlpL5Goka7SGn08nCLm/XH5anhaNc8
lrp82V1mi7IjLPJz5+4OVxNQfkLYcPBejzyc7WkPcof97KH/OR7Ga92sGevy8O2+fQYtlnM7F9p1
yBEgTxX8D1gKL1Onw84Hp6AJLBGfCWvdN72gpf03xhrWKisToxpzDLObjcrydq5eFk4e1LvjC8Yl
nYyPNse+njoPKNj/zkQzmiDs799Q536UloV/I0YVn3K4oA3vyFbr9wQPl26UMDfW9dCivoG64Dnq
YrC4mzdAabwBTvzyytiQqGED7Ic0lfc57TYbVSdD2yT41+ljrlITi0SY7ubUYxxwlp0LciAdGiAt
GqpjcaJ75e9svxbBtbxVxhiBE4JdTd9TsmgJTG4WOoS7UTmkrQNQYpFhAwUZu+C3r/dfa9rFI0uO
s6iZvHb6bUy2qylgi8g1w+gs+S2/rLcgZSb5H5Gs8wEbus5p8PHPNwSbuNg+jjGYt34Y+DG/zEFb
715t/6YD5AYDezQBPbkFjynKN4SUPW4M/Ou9ochE+CaijqX9i3BKqL0PXG9Qs+eiXuCIZd3+8eF8
WnuH3v57EArdARtZ1SB8TLTO12Jocvg4b+/FB5LMDqNBi96IGglR7evGz4lkyNaOVeNrhcCD60Pl
6yikmTllp/NdtQY7nIH7SHi5q9uiCCs2d8sb7ECMhM9XcNMEMzCq4JgvT/P/3I8g8j+C3YLku0k5
Ie1kz0FkvuPWERyW3bzON9AjXKqMfTafQplnhwx4WyP70efYRNIEunRf5nhSAqxYHf0X3Tce4FyQ
1EWvguUaAboREkY0Gyz1ABiZh8CymWV6IS3a57unkkz7CBDunJA3KZvdDMS0QszJRxyvYNL4Py5x
MROXbLZ8Ib6t3sjch2g1IGBtlPiDxKVlX/g7VpuWAQvlE4K/bowEabMY0lBa0r71iPPySSEEqtcn
0/P4a/FeVcHN+YEuYVJNhlrYZ4+dDwU8RKIl53DpOVkhdjujEEI6mRR9TjJxrLCq8UmbDKLBvJuC
UHnytl7DNMSqmcuSTqkHDbT0Onj2N/mHifFnRoSrn+KhwO3JTVY9i/wAiTk9f4GGGJWWGmVWIc+d
dTHNAM3idcotsh56O1MTf/S/tpyxjIHI5eayugC2pgRd45ytfGH6PtsKqwpoq23CFPl3+edE4uRN
CqInHuvOylFQxcxXjxUSg56Z9YW68/CyoVH169bBhu4Nm9uYCGSaSQQrzK75lPBee9NZP3szpoWY
02AbwynRX8j0eg+yB20JSHIsuCdWzA6eyna5z6g6s4+FKRFqLKzmBayk3+jCUh1OLXJVWnIdDNwo
FgpwACuVKUgfv8fi4sJjhD1rtW2xrXBBukCfjCdrUNglwHLqbBf5NAIN29vGHvpPI+k984SYHw5l
Jc5EcNIeqUnJ6GkmuWSVI5N/NOjewDqiScHDKQK9KMluYUfAh35PgMxr/mCf6vkKlQOdXGkcX5Mp
LzjABdgnqE/bx1o8zA3Zq9Ks2jC2UeQzi5/wviC+8AR4d5/KVjlD2Y+u7NM/71f9XEzSheDU0Q/Z
KZtuMCeeDGkjI1n0YEQJy9eGN5ScpMHhitmEdQshQhtMOR1Wa68hRpp67c6hMuMevkPrQMrhCpw8
rcyh02wA1uGv8Do6ilN6tL/cYerL5ufkwA8b92Wm3pq+zMFCMf6694OMxkJFNED55nH+BsU5nZXn
d9iAr/QqWkPeS9Z7L+L9WU8Gm9FRDcd/Mo2FRYpNDWzC3Yec2ufU3bp/yK6y+m136HldCccEyWo9
NOs3FJp3N1XNEbSNVe+bgQM70wPHJRJG7pIPtG9h7Je+ovee1DQCoFWAoc+clJocZ4vGVDbo/Ros
TGoXMfEYI160i+jhek9XcU+2G/MYVkcqq3SsDf9lzrde08dIdWcy4Kl2M37vipiK4/TYGj6UKnDJ
z2SsceWXjX8lMTudP4w3ExNIK+hH1mepgn5QfyQ7tQcb4vagH1iNvgS8gq92Z4ehlxMiiZnx47s1
2o9WyoraxLBFZDPdB0dcsBR5RXPr6dCWJpBtPNZlxURbdi9Adjn++ju324re58gawhyubzP2Trsp
ihYGNtZhBACgQ9EMsFMIBxtoMhFnLUyZft+rwawbZf3+7krFhnhogQ7t/qn/SbKhVwlSwnt3BjDW
Z4llV1QTd3C4IrJT7Dg7kZT8R/wZkpYu5gv4qI0g4XU2zWG2+qezOZTLuJsL9ux+4jlHF4qtKXgg
/nv+YzNKdmc5omGi26bPETziV8KvrToa86VwgMlJZezF7jyr73MLnZSu7Pz6GxyOzz06yKAO4M0b
qo+WlptPOFnFSoxILuoYMRY8lHx8Iije5nuOEYuvuDjLS+eXgXyIJluC7m4c6T+OlYVoGxyChoGa
b5Ewzk6tDN8hvj4PnGL41q07ffRtRMEIjJ4FEFbkeK8DTG0gTs3ku9G3Eot0wTB8hNEpDTHlAZhI
pwBZ9oMc13b+b0fHm8pc/0HhRSS37xywfvrnrYI/mLDB+i4eO69LbQPKuY0rEJakAlyY4Z8G2K2r
PLn6GHTAH8VUtNHxGtFN9ArIt6XoMXe+sFrUeCRk8lp9fPa1fACsgoxea6lMRigmydOMMqxmr727
Jgwm/DReq16p+QjFnmw2FHRl2gWw/0J2BfO2ocMdnnglM6eyHxMl/h4fm3YK0VGew198ffluHyOb
DjKT855EvSf6zIYldwHllEkZ+Kw2GwO6Yu94DSdbr9gMd1gHMqLunHJV7N8r+j3j3enml6ekhxnd
bCqjQF7tVi+yl9nO9fF3woJr4n+IsXlb1b+kJwXsCRCPExvWHXmRzNEWuVaJ2BlaPMC4paceY/NR
T+SRznIIvgQtQot9fV+OUmw4sGrCeeNjaG+UDGbRmOVlkHxfbrGztN7YX7+uRPoJFohQapAco58H
kjCfmVnhJCJbDR8ErRgW9PEgRt860p+coTP02LPh5s0+HsocTYWywXkAIIN7qen1ZnjkFbitlORK
O6fO8ikabl77PVl4fDNB4mrhZugAS0AQmSkxwxdcpgfv98D8KGbXmESrAYlDa6oAgC9ch13FUGWK
+G8MEIxZ5Y8GBMCAHC6T90HaS5xC+BUCynAgO2Ac5u0iPo3HZHT8Qb/bEz7I33m8XXy+rC+WMzun
xRCMPHqweexkE1IxMR8Eru77EsTfPQEa6qQlJ8pMPrJ9VnsMiFcEwm7/KshDfD318cBkitTCoRrV
F/ko8xjD2WSVkuq0lAhTEiBqjpcdsjuY2eANaZI21u+QvSxCxYWBpUUSUa+RMr9DBcitCqo1BlBs
9ypGzWdYsH8AidFF82ehq2QnA8vGhPKHtbnOIR2GN6Th8IxnNxwref8HbLGQhLJoN7WvJR56fhd4
HozLbiPMMrd1WK+CMyGUXoKOOSPcRHvOo/pFFcNa4mWOXOKMEXyg7jcLlmopC4/Jmt3u8uPcZpwK
a4XFEDxv8UlDvs5+5m7x3g7DVHEL2gwwB9hV1b4r4x8UUHu3eS+4YsCbsO2S56zsTSsteLNQxoLa
KKb48U/51riztoQI0+hXpA+PEDoiRpj2WR2oWyGqhrV/nSizkQJZTZo8sZKaDAzQkGAX36O7fmbN
6WjrLwjKEgBAmz/WVfCblwx5STcl0O+YX64IMxCkkCuEpyS5iR7fFW62EFSTJ+YI8Y8W7bXkLjUk
m5FWdT/lJ3qU85VALbQlFMflW9azGv0O274xrawWikm+YkI8kuYZrEVPmQsfmzs4wtNch2xuAssz
X47+aY5hWdDiyjDL7HEM78lJl5DYid1DrTly8gj+xh/U9y5mfdLbJqf038wxra7jkmYwbX/9niIj
+eleJkFuSNN/ki/DDafmfQELiS43LN3c6USKEcijEZCyd58IqSV2nA+bxyQnPg7+csjT7tfm4UPs
gInB8ga2jUWHR9sq+uNlukr341mH9P2NkzGroO3o47EAhh7wctmVBuAKt43opjbQsGgMko/P/lhi
zuOuroVgBNPhgb/MDwfF6/yreg3EVDzi95nMtsKgCKsVK7QPDTCgho4u3n94LIJxG+Zcgve7MzKw
jc86Lw22u/hLQ2un/dmzKlCoPHHTH/kuwwWSlAcSaGZQQlzXRYgSSYFuDVSm2bSh1xvSPd5hT/Xw
/uRaxPS2OLCqkj2A5jbDrtTDIk9cpjj2asFPX4PeXc1q/rOQ7eVJMdMOdUKauH8b2u8/TEsEfXV3
QA6gwJfrb241AbaLQV7oEP8T4y3qGBZ+oHMRXsX0heQtDYU9pEAESBCUerPXcW6BrTLIEH6AGHA8
sHfbu9DHxJOcOzzQjuAnrXpPV05afzgnL2EJ4Gpojohxl4lkgOb+7o+WzLsmqtAePIXa7YOPfmbE
eUFjeVQ+opV6ynyO9J72vEqEQ7Z5z77xcP0K6RIKYkJZoHEktczCTMxc3H8zINYnhfteVQscON3X
DLIZnpjRVSfLmiTVKTcRgoddYAY0WsPZEs+E+10w1cMdAxsG7Uh+rEW3b1F7mGVG9KCrUu8tYfDS
8X59XAbuui23J4Zr88+SklSxBMWiUc6681XRHydmDfqSJmop7G9rSKDSx1HYpIrT3tlpSGVaDBFX
Eurau17gYcfxD09mn53IVNTxpSLp6B73lo+sEykVLfqyjzN+T7LKpLj+IyaoVmpKwcN/GAH+QnBy
fptiRaXsfEQazn2pbXPnvhkkb8gFbW2yEyk7U/4rDpTiyX0LIBmz0wDl5gN9xyEPm3a1lfXb4KMH
FPNYYbOCtV9ws3qrhNHhR9HRj6p8TFlDsK4pJ9eFdGwt+Aizhq+qhkH2d7feU4mxwpg0jdM2UHR2
CTg/0nbODYmTtNAtOFCcJdPBRd6wBO7ghQNM51nIvq/b0I3T3nmlx6/dUocWPdpboxmwUTx9qY7E
OTAw+zHq74qDBJMccytzsVvFumjnl1+HIz4GoLoc8wXu+ytGRpDMYCG0Oyunj6Yd6fSKUZauIFF5
lCe0gxthpXADA9XoFJv1+XMjFnh4A+UIYKU844ewZFMq20Jqfk0hkfyQZYt5k80fhJPeiBRvUZcg
RubH+AUy8eY0mzT4qaHZcnaL+DonSaUzmGmKNctEFo7+zlIBjLbDRAqzHKqyXly9ih4VYj1uGZAf
mqClFO+sh7QaSuzvCfm1wBRZ1NNE3b2G09nAMWKZLofz/HA/0MFavavD1aECgTOgLCaBCz4vTEA+
+VAxMk4coDjFQm50x9qMgKpDv1sJy3Bn2lxM/C7wGSKwAQu63rkNcjfjvVEDyw8s+pIlzjurV/IC
hGAYoGPsO8/f9oZt9tMa43K0Ie2THz+j6bFbGsZhP4IzmvGk0fl+A2U+iFj69dMIlZdGoa9BdBd/
+FfPun9Of4XJ5vwaYOP5ZoFpNCw88X8HNmEDEYk9gL4o1rS8nyCbSYHkprE2vcVvaHi5ndRcFVZl
NCuwGUpXDl/wXEc6NRKPHxMO2G6L9XWr2c1ZO6S4+IPY30qPYnPFqX9giAcY74C1dCC8G6w0ttDn
Z/mkYenPeg5a/2YEMiLi0jJkj/NBqKB/6fkA4lCBx3A+MXGJAAaE42sFJ8UvsWgpQURx6eHvfi5C
gvsepmXZid+hDICt7/mvXYar5C5UBjSL+FnrMOLfudf3zvgYM0zQOPfiPZR4fYM6qJ1/7XO2aI/y
LflglPlHMHUGSR0AYuepPIZWsWF3w+Hauly/SsIkhJCZCOKT99pXJ6Cg0h+sOUevsHR7mwVAGR1d
IJZlzwncI7plmIA0+2bB+8JI8Dx25L9+LmJnpaBsWSipeGfeF9UEGpLRBDtsvWuDRc13Dh0Yyj7b
D7cOrzGEZDH4j6QzW1IUicLwExEhO9yyKyKIuzeGW+EuCgr49PNlT8RET3W1VSqSmef8518evuiL
6cRtCCa/pAwLQJnoA3WeQw8qR0qcUor+JStb7z7VYWJaQ0R51xm3DQ52WMh6kgubiUk07d8mfQ2p
I10Lx++JPkMJIifnwM4sv03NiZ7qKRZdfXL8oNwS5XciYVcGwYgRplhQGig1OfFRoEqhrHqyTK/T
P8HJhEBxxR+VERaexWKqyZ9KPdRvAcHa2GudaQABImUytypAE4Zz8PueREEKH7nrVpo851eoKCT2
AeNj4WTG+FBhSQY4UsTEjcjA1rwfQCsigEgZJZmosrFMlqCqbU9LRKI/+MlHQj7+xT1iq/altXdw
S4ZaYsBXqOo9RxQwCc6dFMQUvVjR28LTFkMmmclWpBzxr+bRRDWkn1ltEmbpYj5DoihZAb/oG7Mx
MGf80h1T6lAOpWQP4OdSbSJoreewzYsEyB9XYO/aB+gNW1BF3dcTsqe4nzMt45KIHGHc94Y7EK/Z
dTZV5iYnIMnPZLud1+iy/3m6o6CfqYuHoL14DKIvk2cCNRup8rlFF+oxcoULw0hWyq8JYk12I2n0
mZ2TW3phvsPNTAQcZIUuwNkf9JRQvoWwZ38z1iJIh9KQ+XXrcO2aXwjw0zFlfbqK5rBd8yaVQ9mB
DaIPQA0k1A/F4XxASqYtAX4MFdGBQ/tzIvsAQQ6UR1g81CZgz0MoXVDN7mhJMK4C0QaoBHH7Wq76
bxjBacYXNVNqc3SZn6ft/I4j4lzbi6HgFlwIfQrcZIRnPDnyAlU8f03b/RFf8E2ejRGdPgCLl349
PLD838/RqBi+bk3aCq0wFA4yWd6eQcnwZ0SvyTMtS/eVMjCxu1BjMV3iV3CC+3jf3f6VUnWiwMpH
881Y+Eo0FCTOR7THXZeIIp4GcA1wUfGYSfLuv1vpr861wGw8qODWkvfJy34OtdQYyoLTBp68ZbyH
fAmcscyxxIF4goJy35EVL2ha1z74MssDAUDZQXkDtaJt5BoaNGOla6TtNQp/qtetf8wxfMoZ2vMv
OhNibWEHOQoq26UhrGgxp4Pv/qeN6wC4ooeboEvYc2e6yvjWL6hDwR4Ikzbhf/LSPW1Q5KfDbSov
v2/PGl/n9PwPPKixcAzKYc2nnLfCClXYOQrqAQgiHuD43ItMXgrkanSPKDWbhP0P5/IabPoXkiVQ
oYVs3fv4Kgb5TyLMCz/DsznkssszldHrGuClt3jQv14PpdjgngdzoCwNzW8vfSaw4trV0EywN/8E
pDFeSPh89CmSN0N0v8KGiear8Pd3wbr6/km47thrrH5Sc/A13R9H1M1V9k2HNRv5fjMKnHqAS42v
XINnHUrzdoygnma2wk+KZFAGXUi5OlfHsXymrjUaxwzEC96mBca/cflCztsxlLledkfeyqiFCCde
JQXW8jm0UmBj0jSMdKT/9hZ1wa/C2ljGkvaaPt7Kv3vr5qp99YCMcvUiRCd/xpBavxzXs0sfJIJg
J68XHSy/FxohsIs2eM1lpjOkqcC7ZqQ5em+hNg6OFQECr4EdC0d8/g+NBrctON970ANaEXpjPF9s
BGCgyRQ+jBH04HWL3pTK1J943v48ddhsCdjxmfJgRVpPT6sWRIi1inKKcVwbM/YGsj71rXWxvc6b
PwCgF5syNXa11QZ4+iH6nElDLbyziikPt+C8vGZrdltWg+vfdylzui7LJUgVubCiCidj0X73jZAj
3wCpurl2AV8Yez6E9vSLSUc/U5I3KIhG8oFyD0zpQ/nIOk8qQiEaGnA6k2kx0qfqVJ4UDAPhkDRZ
s1L6BYKBT6JBnLxH5+gyBNOiNeSstZcfkLZmoa9KT+1PnrCzalfZnQEEdsb4N2zCW/LcQeb01FiN
gakCNX1khKVSkT5EhNdeWpI8fLTZK+mNQIIYBoIXCLQfVhAy7lxey2Mdl6+y8bo9oAL6CUh0J+fK
1FiEALElox+B6MvgGS4EbRbvg1wL6jCxiWebPxzamRt7bM9imGC4FTFQDFPHT7LMGhIpujmOBrmw
59msUHMzHcL5vo+rOR4+sIsoNzArY27Q0MDcQq7ZANWCLwxQCET655WK+oep52kop5Sf+88frcsM
T5dM8p/Jc/zIdIEhDi/4r+oY/hb5O1ASTlNqBNxJgCSEuu0Kp0iIhasZzSkNOUYXsALEkP4y1Rek
mAxI0Qh46642PlP5vhI11jk5UjyMyYH6xEVQY4b4GZ0QN4TzG2+zN66HEqTzdwAfYXXe9vzP6Oo/
0ueYfRoYGPgANgdzRJp1bIcmMiTdHvm8XNqxTIgqQ6JDtdX3xfwVayNrBNoKXe01uYxL+jVzZaJl
J1BxzMXC+w8FHGOTUGcC/fGlPhSdCNM+IrKw63MxMAhgNMwaEGgb28oC2DcFhYfe0c06TBcvUwaD
wYecebekVL94gprAAc5ECvcdfMiRJTaw7vGk8BXgT5j3ABA0GSgisSY9R7YizDY/f/X+GVOTfjqo
Pg6QKKgHXN/3kL4Y38IHygO4Jx2QpVi6rEma3ilweYDJeXZbwS6mt5WHKA39213kdtAfKyKOxpMU
3wS0ZzYNkM/e24DmuiRQmuycizpWVtqqY1OV5mpiAyMNSWD2UMpA7oR2fnzOzrBkLJjRBEgCUI/Q
gAus3N5pM15f2Tf+cBae3/bSCKZuWuQN99sn6bBLB2JgbkOHaAlTfCxOO+4v/iRzBTrZBt/H1WnP
uRUQbDWyY6xB+AvDwPodKqTb94ih3PMbzJ3ZI2vOMRfqkEzK8y8UbDvJ5cElrBUEmzMAOOtYXERE
7U0hr1HQwA0qn1v8HcKrWYP2tlTA0JiBGugKoVHMMPfomoifkHYk51AeqVwV7i24ykwNcRVBpsKg
mvYOfeqF09Y3hGXSd6cjWeWjnZbco5whrbCGwVXm8Q7tV2hMwRN5lZcJ3RZHhDnoLUoSrb70VZDY
MACgpYSjjogLM5QZ4VAZndkNbkleLV9L0rGAe3i1PBCoKUHNOMQ47EhPRtkG1wByg104/MiZDGqS
jGC5/OONKJk+sqY/YXvBs3YINBqRUsyfOpwCVhY/MWDP+SgBk3RSMwSXvhgLKoMFgnn1qzUuLdR4
XFi2MpxwLpZjQdYCXsrqf7uUdfHwleLdd19r2KKFvqNIPQftOYBKVVi+dhF+HzrRbnTr9MSEefEF
XkmwqIir/WgU7G5bucJf4OddbLhS/Yr/YNi9CCQRLHMGSZCwYGmTbGrLPlf+MqFi5d2TxMzvIIkJ
LleNFQ+7beFCOCjhF0Fesny+XxXuF9Ujjie4STD5j4pEpkDYneiraLRHUKqA3maEku1p+OSgQcv0
3snjy7z+Y9prwwW4bN9bOL4LKJlM4w5dfFsjfHjM5D7LsRhJE3ty6uts4ov74jLuTS12NBYpI4Rx
O4MjCtb5ndlXBEuvibaoEytuUkF3UrmeaA9ydQ1A3cKXY5RIdUTIFBsjqEohPiw+UhKs+ZCBfVd8
lF8YuJitQKFRyTUDkEEKYJteQw2AyJAMU9JfhhdapTW1zPvPHFN7Ap7Dy+n6twH63+vkitK6Pj5T
dc6ktFpdcLuYtFt5Vs4gbL3YFSDROfqYOpvaVAhylz24QrD6WvfSuvCOn5hgHC8JuC62Fy3oINMY
yN8Ib+FNskIIioIEKjkazIKDzVPiOc+MA9rxn0yhhY0kaP6WelFJjPyXiKthgSc0O0IgkNv0dvW/
C8wUA6IbVyTT11CUb/RelCh/ihRcYdhDLurz9FLG9sdWHaAhW0lTOGr3mPLgjldQzAROIZ5LlMbS
eiMFiId5Z1wQJs6bZfv3ouD4M08QjYUHRcsv6pxmD2sfRt/zABcTNwDgSWgMo2dWM9dELzKncAM1
Y3LzD+ZiWJwUqX7xL7MbLEc0gLBaFtZdSMdT2KKZNJbHz6W0vS83w5N4RiuFxwJzY2VloDMPxa3W
VtbG7YEDZKrGmwzru+N5zTKkcK6EJFVFkEDHzCcI61Fn0BZ+d20uKk8SCQ+Mh9gFWP9i4oTcI2Jt
cD+J5bEWyK1MACb36W36+3dIbMJrjvGzvqSptpfvu5BJ9OYYQzO/kLlavMstCUmaSLrlFdSC2PSc
Gf3Loow4Eab0rr2VbDr1QsuwoQzvmR3qfy2jqzPbOXbHDC2In5zp0HUaOHlcv7DMOA9oDDjRfgxC
+T+/nP6ZaTf3RQFYwQ9ZLjpIvMt7nGiMThioY8RwvO0fKxoVLJPhm3Bs0Dno8Td6R7I87gRt/bns
0tP2+RXMKsTqeE92h96eLxXcPH/jdkzDhNEQL6WYGaqD1pmLX+5yyNY77i32yiIx7sOrFJimCzT2
aDzp5nUglm9Hk4nAdcjM+0MmeSJehvH20JhgRoTTUEEBz0k254/XUk3gfwiklcB1HsRNtlbXtz97
K3GnVSs9tGR5qFIDwQ3fPWeaGE6p6ysEnQ+yZeHcQs/QqM6DtwA0OoUW+pVe6cP2JGqoa3JNlA89
NKCqPhZqDRiyewTbvcMbQeDx9vfav1F/zp6MfpgNQUZesHXw3phtXRjDn8cUo5zc/MXmB3I2FQQs
nAeq+MiUlFd+r/F7OO+vy0obtm2fjWKjRedJx4QBccwa8eSs5PSfPbMTHjOFIAyvgY6YYsBPYGeU
V+rqyq7Efbj6ZT/SwHgBTMolAfIVUHomDSQGeFJshk3/5EMUro+GjIUXsJu9wPzKop9gXTORRc73
EQX8layrgHnZL4YnLg4MpDuQyAdfFTbugCnaM2lzuIfrgiu/rees7Hrebsn33nIuilFdvTsf/z/x
NC4uFwDZJPdzov2R4b799R+HC4IHdktblFG/p/Oa0+Ae0NyWmgu8g3M39AKEUOBIfKECoxmiaPlx
C+OeTgvVBSWtDLo6ddVj7Rg9cqoebqK85t93pF8YSAcNaOyZ+iRCWg8oexvA8YPUbUDPpfiAEv7N
66unFwO5HShlqHSR1vWLjtF5opmBYgXlBU8w73GJTToAyWV34TMpiNbEuZlx3obiBBshn31XV8GX
XPQvFpxAEJoekUr/48FmagyArnAMp0ykr2qpKilmjZE8+cGwBQGFHyY79FLoj+8sEZlUErp5DVIL
TAQJTuBJSJNVrmMDVMI2zvM4zOylGgMj7APcEsBUwLKCFQCsh1zltrTfaFO2iEG4US7I/iA87FSG
X/z8U/gztYCfDESRK/KUmPydCMmiSnNAdusqumEMgGaKnYrmAqRI8b5tDHtfYy1CeAbJgypK4gBZ
WbA8wH0/LrsJ0Cjfgbkks1zOOPGz4eB1Du1JCynnOzrQDdAQbfde3wMyagxBeFhqDkF3v/s7QMX8
m1FPot3NWUTYJoHqHU4TM+jQA1QJBSUdRfBNKaxnjfAaFJOAdndJn8fPiI20AZ7DmW9pHBURHYcu
cd0uroN68kgfGImf4zozMefpzZp1ffgX96wuzyKjpwxEG2Pvm/lrrgFViKDqV67xrGQ8rBAtMJT4
MRy+SqNmdo7hG5EhAN4I82DjQPHhVsaBZExDfaYPfA+vNDy8no64Kigkgi0K9cLtKBmpOCcNEnna
HG5p7a9c9WDaY3TJCcTmq8YpEYgZEzb2XTbpdvn6M/fEMdFgAOugomLcx4Cu99f7O62u3G2Tx8Ta
vlcaLnb7z9qaQy9qpxxgmNCBSBpHpqQddQ2cTiR34KOPAEc8imIQIjw90FFO2ec3pAE0AQuM8DDm
kQzSKfdQkYAqloDo/waOIKU/MFKEgi5bgFTTeMAiczvRxZqV24BsXkX0Or+FkMru5dxw9KhcxjLU
uwbEsA8MBeyhKEMY7TdQobAVBBal1BH0D0qw3lYZNHRaW50+makyfmGmmGD0ZibQ4fA+BuKlYfo4
j709PPP4vLd+LLsxy6De2xPwD/iYrKQOaw8G2gouW6eglHj4Ob8POK03hxuybbAZGh9oO1vwIY4A
k+6cBpoyid1Pdi73fsmhwPeZVIEH0EXS0OeUdT2wzZm+tvPPUV5wPlMbP8BpqJAJV93AfmGfcRgD
WzWCSpoDOpWuTnmUtmIPvEFrrD11xONVk/kGm1zQvuOvFnZywBs9MYhZMRxq6RWhnlHkXVxk6xjj
MbB7dO6l8Vp8F6VAffq1SNIij8SRb55RIOjEXzFQ0s/yE2D/U979Uneuqvth02AajtASljueXYcT
7RI4AvWrR7Vw4sasQ2A4c20m2BFUoM5cXFz1b8OnOrRvHgKJiiHAHBgXNFixnRZUef+C90J5xBGr
CgMyDiHcYGC+cLW4VEYpdnx0Zr9cmhHtixtC/h6XONET+UBcAApJ6WDlVs7WZGK8z27GmFbJEUOM
rUV1qA76X5fek3ZXL/QRb7mNL4xRjX7rl+NyZuTWiInGZ2fkVeH8++jRVPCdTf5MDRzeH1EZFYB9
JT5e9lYeq2sogCwG/sNxg9UArwgashoLa3vc147c5PcZhxa1nLHSuWk4rS/u/WgxnRxfydfp8E+w
czJy+Q52rRGlm75Uwg9pgHXKioYUP76NpE4A2NfDk0k/yuRLiXGKBzeScaGcKTuhvEleWGk9Zj14
AEfj4r4T+ficfLGqqeJvcp68A9hyw/tOBI0zjnWN4DF6MMwV5EW806ZUWxXhGom0sgou2G/SccE5
dhrnTSEz3Iy1uTJTZr1jOXkcgPcmXJ3v8vnX3H1z8uJ0R5PxYRIz6R6UFp9Ip6fCJMT7Jpd1eWQE
aQhiLc1Jifcri4mwYtyGDKda6msNu3WqaNBwQsBHnz31JnVgOX/MKfS/fxWqWyhaKnGhjn0L1etw
M/8krBF6KgNIA1lwWkC56Q6UBeSIbLs/drfvlAxeROUsFUoaDj34Wf+y4xvuErAzBl1kAi+gLXcA
1NhS/gu/BfCANEZGqkLlEmuz9gAbGqNYUTEfER1wWtiTzVr5+4y0LSWF9seZVMHWpYXjbCVtm32E
44HCgq2PephnRtKw5SBj42dXvqzYKwtwI7/K+bdTCc6LXDxk/DXnX/g91lybs9VpW8439mpEEPwm
Bl7c4RsRCoNtlgfORvjTsiDdgoJbYiKyQXkOa+HstxO2/a01wM+VjqVf5SSeDpmCdcmdWCgqI18W
D3UlUskZVp6CBbZKQ+kTd5s5axDeIoH2sGCqljmSXhE8iy1pzpDtg3M1rOchgAyyQSDi2TWUc6Ge
IT8BQ+JN3/Akf/dlSG0Gy8PGNT3EDMiETkNqDYwh3gFOJBF4vgs5Z3c7UjM8oPtVsT5FAe3JEK9U
qK1TwGvG7NPCwVfZv7pWn9MKbgBAMaJ3Jike3G6sgjeeSI3WPKxn1keGiGvJyRgdIqui9nMFUwuX
cvjegjBQxpKfoVPZY+/FaTplOOE1QcrVcH6jMuKKYJ6PbUYo3ISpQobXAct0D67iYVkC0ostkYOY
3q9jKNYZXVmuY1zqfuMN2DwibnhoTA1Bf9yTi/sbJuOphY+SDVOwdWkj0LsafXLPs3csgqfB6Fxk
XqnNv1kppDnqxn6TyYOROr4OsWENPivBbCPHJIC3XsZiy/ZZOriNYS2mchGZ6bAN4qgJwMedJjmW
6lUF9rGMXKnZPHurAHyBLWXFWE14u4w36Q5wE2FUlLCdYplq+h2IMUz44X35jvGoHEhr0FWXDxvS
9OoH7XEqgsCAyoY0GWKGaQ9qV7AhsRWAGeNPv+Se0zpy8OG8RKf6jdQcpkfGPo6TAcMIYcVP4u4M
cI3rsnu6tNR0gV7AGIGJB/ktlJs+32deF+IDhHDj7GF4mnPBQ/KYmfFojl+4HeSLe7RnOuVvj9wj
J3e5y7/uCDNXWDSqt8NzhUfW4o5hjvD0XMfhZx1WUv+aMA/29ivQ6AX90YcGZ1sP1FG14uOggOg/
hXTChmrIKU452+Q9K0ZlhjcrgakjKahX50W5xARV79tR8cfed50TT+k0IjuGzx+/hQgDpRwd8CWx
+2S5eig7QjVtPZNbG51dDpmASpjmbEu7TtTLZvwdwtPePZOrTzECRYqqLdQZ0UgRc7ituZSRclxj
Mmfcdx8bUwfCJbuKwzRXZuTTeoINIyMkI6oX5hskaNhZwoi9Swq/juRQH1NeMBDC+uHmZELjqw2s
QeWiQqM6o3/mM/zi371r3Gpg+fNpjclVF9TkKNzdtHHnBBlCNKzc3Q2f7zI4Pp95r0lu1/StRxR9
SCFD21tSb/gQpdHdHAH4GQ5H7YKXFXPJqTAIcfnxyIZ3dwmYWdCm/hbvHVLC8T2xVm2c93OsLPrg
If2nO+25SzY7puXSSJk8l3oCPBIXsDNSdU3d0UPITLKF6g+LIYMJSo7vQOlTFaA6Z/ZusV80VH6h
bIR2GZXDWAfu8C7Tx1Qg6kRA0iD0C3ywhV89viZuDop72ZWRNLfdtPoTlTRLt/VumRy8eTPSXgt7
rr5/Rp27rJmqMbmcXkcQHIiv+xBApeCRi5snC+QOgpRuEiuEFkdmwYZNmiE3frIIw8/z5xzqMmSy
b8CNQOTweGP84/X0Gd7+a6yraDPSH0G38YndkROkPx0Flt/9o4fQqeLrtOdXAKto44fgTkppNaeN
0pcikqzBYALvdCZe6h76zG8p73ky2o3eH/3UKSNpjnBMzipLYDIgk+LhBFVpVVCjDf+j8jfuWPCF
l6z7CfzolHGwtCxNugI2Pg4hEsxziHY8UoXyy876FuqDO9s/BBDwHhq5k385kLpF5hljpIO4VVwQ
LAWO1pEydWHy6aDEoQxC0AWYdQo6C0GXHPdoF/dmRDiwsYXVcVk2uTLDDlt4gY/NmHEz1zLGpzsG
FbAYak1Pc9llS+R6nNgZojb7BowaOfXnoJEEpfcx4YvfMIFrLFHg1A1q5s6GV0I2hLn0IOKI/CuP
YbUrr09/wDV0Dxhvxb/QxmW3pFBo3NuidxCl+sya1KQwZ7aPl3QP2zl4FcK6GhxIRJQA2nL/UDcv
alwkRpTVONFYmVjL3yHM0HpZbK0QpqhwaM96M6hTHEIs+8HJ44R5c2olMmkUm8M3fqEaYvrizJBk
4soFTQiQkHOPOsbxagylUFlUQwzWhYrjG+Pmlu/A7lkx9OEBlQoWXMYQLxkfi4hEC4CXpnr0SlDl
487PNBKucgg99jWWFyp5TjLSaXwDNn3Tz3QUqbS99L+55esZ0A7j+RmWU859NEfLXR9NoKhFQZ2E
YSvqhz6KdIxfEF5BbauoCgzOX2oT2KS0d+cBuxvtNub5ogeFOM8JwywPl3/ktufxdXaZbAAT2bjO
yCZA+UVSwPkoWuvWWWwtB84V18yzsguzLnG4ucbcXogjhnM6QWRmOnsZrx9A9aoQw9HgHVWErWD4
QXWd3HbkzSACpPSJoAWgzNzbdEubIUoulyI/PPF2XGQA7F9wqvugSW/0Vr70iO6zTR984ExxsXrK
gTXU+h8yImDE+TfcujlqKEfcNSNlNm6kPbxFzfvQH6DWKmB5V4Hh5Gj1wAQgY8HuBpcrBvjTQ9e7
eDvS0BYYMXKG/ZMtUneg0VddwsVzc/c6ChyAypVGGcf24iqo7nxt+AwKFhgGcLKIPZ0Ql+DuvyB0
sYXh+BCqIp6CVWXnX5ZKFTa0IAib+qDHcZ1eAgoqcWYXzu6+Nnd6BIEPIN1lJpQQMzHGkKcSRHYx
oBGiL0qpKTw2nuEbC7ErNZlI0OKd96BqvmEI4B1JtTp8RxYXFZ8F0gvgHFNr6TkIEH+SnUGO18aD
NHGesdJCPEFey2IITRTOBRXLg9qK+BWXYCxiVyBwM6qinVf2R2546s7zDGQPTel3gVo0tg6FL42k
UaYEew4wqtTj8OGPcu4iqPPeFLzPxew9Vvr81AZul7vUHapcKgAPnfebrKLCJ0xsyA3IvQ9Kz6tF
rnq0sl72iNHt8Sahle7OYzunuJJHzaoHA5UFLiLG2BPxzsTzQkgBiVgSTK52B79q/MAr9N9I6heV
EyyOGLwTtsYI/Bv5CgXv8BEdd3hWcrND/cqv+DGxTwMhKE+OjntQQpkDUzsL/0AFKUwxqs9ei4T/
7sqQ+gY6MgTQXMEa3vyLK7Odj080A2yOyMyevgS7/5T0xlYCfmFOlqaHpxbkjKRA6vkWW7aQuNEA
0bDQVJxz2oofR3GeMI0OmHJtntD83kvozES4oPHQ+gJ8mTHr5V0cCkPEG77PzDlx2aQm0rFTK3a9
sPh7QvwbfP7oV109uyUvtJcLZV3Mu1BVHSPX6Iq830QbvQOUOt4NYiOvuA97Er0WYoWtlJowIL6E
5D2x1n+gD+DoQSyL+G+ICjmd6UgUV4o3alL6WqonrLv8eC1oBtZoDpnJEWF7xGyE9LTeefTyTa9N
iwjZHLtoxYT6HRgAhODvYev1oHRo46ePTRCNzq6gvIk37t8jPDDE2nd+O5Wjlk0AOIN+HZo/ir/v
UN2L183GiLXnIFYSppAi0hBOJ6kNL2+ztsafSPIGJd4XBxTm3riLpdUtWcJzZKJ4Qe15cxlA03eA
ShAlMLBX+kpY6Tx9xluUo3HnrOCgupOPo4TLpw87QezpTuf8kjNNlBViSuN8U8GtKPg7+b4Rl79N
m3GbyRNYuZhaXnxgKRO1WPH3DTaze2yMVOibtoz1mrLoxe/wNlAiPKI9KSPKI0KucPbMzGCgwHLe
E1CILRJygQGUjKhFuVn99UI1K7m1QOyQ81D/o9/mDhWGC1rnNeOSkUeD5cQdLYtQEOITkd4nZ+ge
16B0zT5nhosrQ29n90VaAhMDKh0KUhQagbmy++UARfICw93VbQasbmZ0hBv/lpBkxyDUB2D2+DXe
PWYqz48xecCrsA2EGeX47JFQ4sUyBGvMIhnxwmPQgPwSxgHMFkRBvvF2Frqu58xayTGLMROBQ1CI
dq9wJ4hVeLvim0Nx2vnC6BXd6Z+9fDrxI6Rx5gYSB7Vw5Smzpe1VZAuCoHhkOPrwncQGzOlh8Xl0
zkGhqrTCOR9khAE4DSDkv3CHojtYoilM0Nu7zDpdAFGXmSQ3CBfmIJ4EnOyfF8MnAuTn6tiYOyn5
GE/rkNLW6/5O4UEPALbzD/sIFAX/Hh82oepdPMi4FUUpCoXhNRbB4xra6ZaWwhrIwZjdy4eX6kCt
Xp4GRbAE4gwr19qKw1cwOCAvYYnDxnlOrrDzgFKuayBYDhrm+cUaJgDHHfAr+UHYBZ9nwFNvrihE
ILCexS80nD32WgMcfDHEyduYjhtR9tfdK8uWWQrW7BzNg95BXtcRCBwx1T3GMKcDvuZ9O0aQJabh
O5Bc8YzcYEz4YUhDnhhI+RtyLSVLu1BjPlW6HR5m7loaKF2gy0TFsN3eqHP5buV+1mp8m3SjKqfC
RaoVmrzxl/M5qjuVrwgDalk79QS7phhcBTCFeGZSVoQnMbeNS7UG0Y8Zmxi+qXC0Dh1HE8XlRhj/
Yv/LKxSHNwZ30SMVF4rdBo7B8MJVhgQohrSc+1CTBNsd3Rp7Og0UEU+DTwgwTHSVKw65U3Aeg3G7
MsWn5q4NskJN/ErEvYImiNwkDoefs6sS7svgCqRCbhJn3JVzHqOh2b6cEEFKzD1t37KDHl17J/Qg
zhfFJpPqDi+cz/DTh+0HFnjawgrHRlgh0OLiHEQng4NHH5NR7L8g6T+jE1GmTTSBlIznEO3hiPoM
5etngPUXtyvpo5CCZqQt5dR4eHKLT33TV2NKD9w7MKoKEL3PniF5EdyJN3epejjouqlCzw6OS2T5
zUPDwz1HqJnLWsDDEEiZSpVwHxpWZKp8/WbVCeaV2rfcnrs7URCQrFcFg6uH7qLAG3nVOeinHsns
DkbL2C5ZwA0eKMH9i/rxFWxkV/U77zcgxWb4i5n1QNG/9+3BE3wHv/oRo/3ztCKk8ycIdyAPzfGB
ZeJrcI3M4LbXaCIBHR/iThJbB3mqJKY5pPG0k0emgmBCTB2dsY2pXZnkbyKeES0zJDxlyuDUf0a/
lAEUUdSowNohuqa5XvkFObIEz2CRZvHnKeOaRfcoEY5pcjoefLd1/klPPh+D35Iv+x5iysDfPukX
7yaAe79b4m/AWXdARYQ85nQwwGzS599Zw7/Ojio0duLWg4zI/gE9ogvFp3vCfIoOiGWIQoU7f2Hs
YHEUPY+ZbsFFhuTg5DnqG65FfsVL45MwZrkPOtyv74TTXQTa4C8ht3LGULxH4HFOQ7MzgbVwJBKM
CXF/SWUC56XEH/YZmVMTDEhYUXA4sYlSEYtdDfby8cvu2b9GjMnYHcIhmzMVEX55FGFUxnoMi3AB
cQhlMtnwEfJL4opSFFoM4hoeideCtzPCtRpd18jYYlrQXKKiArjjJLkt/4XbH6Cy9i8lfFY6GWCQ
FjcTChJ3R23jcCRSAjDgYZPGAsHFfJw+noN1rS/MSPEL8mrZHBqEkz2qQvScTDj5vigTIJKyPW64
hcXjhDL/lfSgaKYPRN1wPr0iFieGxn2Ni4mwurTjCiWm3kfeN2T9wiEVJQjjQSJ9Am28lh0QfmE3
QBv2Gtyd+Q6MkI7u5B7pkQnr1Y427uv4QoJq7jqq7lN6o1xV+o+APZgP6xZoHDxPIW1nO6kg9adf
noJNZiw2id0GuJHNFZSlCk3EeOzlPKaNgUkTknjj5+A56I73tTzFaW0NA4j3j+EjnZlPDzcjjSrs
RupQnjajbwY0RO9Qoc+AjnHeOMUqJ7JzUvuZysuXF8/xJTBIFEQT3WcGBrzTG7wAoXCNWNBWr6bf
mNfLhbJCCXIHn1nWA/a8wf+0wvMoaibvkMOJCfyG0cCG+ZWYtzPd7LPEyLyz6FrU+DIhgZKq/Jro
I3v7bJx8rac1KjCozXxwDSluKTYFCr9+Ap6l09Qos+f4m3Wi3u2B9iUNWWpuglcJK4D7h+uiuBA5
qSop1AB/o53uLHFSGzwCiZ2I8zjU++rwnZUTAc2JC00SHupG6E4rYXW3houGNbcgy5BhSGv3XhRs
g5ug5hPVc0H1+UV0pjwWb0iQSWpFRMFTsd/hlol/XHaa1AvJT0WVR7eT0c4cLxPmoGLYDEWIrg6h
B9YruBQ4fJcuunI5C9IfetDZa80iATR5eHS4fHzxFTk0MyfeYvQkEwBiNdUztf5jVeVfnpbzTpl3
WxvggKNqemdDWn7GBYv7IT7qww16eyrmA/Ab0f9wc3H6HjlgfwuKAOpgbH2+vEsctFZPPF4ZZvF9
Y0XXCZ4g/Xunm+wK8gqCOgKntnmjYvrJtAYHTqxMha5hJPTkS77SltC1rtMrgcBU+pCXz2N6Gr8J
esFnKGKOP8HZB0KERjVBCuOSXjv5DvTEgKPi1fhe48jLzITGm3bYhLdkHZga8aIaLIQwgpaciu32
QkSI82FyiguoWAjfhXQXHGyBCcg5mUNZvTMy8TEgbOFs01b8Blp3odEGf4Rixbm9xgNo/CEK4Bly
pQ02CsBEyHQ0GTRm03Jy2Xek+n6CfsXcyfuOr/vq0Pp2eI1JUh+8BnVqg7K8097RZNZNf31kIymR
w7jvzEzrGrGIA6uufLi/G8iOcG3BZP5UQ+yFXcBzNiNzgV3IX5WzUqnHfn0+WELI+pQk7DSZEr4P
BjM04TDS2C5EKgbkwHFwbjBjVLDgAaxjegZyAsVlbpxdjikgBtpAqqCJTkkUWQz8wbWZeD/d15aQ
1GW3/eJ0ySl4KdhY79Fl2R4u++/hm34nJPhVzmct7YjX+/L2PkkDNEG9ANmbaeVnZi/qlA/vsm/y
aqzvCHIY15MmEertByxw0M1Ai35JTYLGI0QviAn4DUeMZlSmkECDT0jjhXGw2Dt6INlUQYxv6via
SAHtSCqln/CWkn8ZHi1ETCJ21XTfkRryeY2hRKV6TIXY8KGVk08ix5xaY0HHx48Jfsdl/A7fSOXK
2SPpdkXaxJ9o40oxzSYbm74ADoEK/JqBgRRM7WFV4zRO+sLqMXscz6BGgFkIKBnyQ3eZdjlz0kPL
REV1N6UL30SYUAoqhfWHvu7slxEE4Bms7UOZKdvKdB+wFBhw0NkdX0ewNmi4LDuLIhgvYXCXO4Td
erLXB/fDB6XFVN7CyirQVM5fBwifBvQL1vn2S2/CMJHpYV5+yWqnglHO7it/ZGQ9LkWi6zkuszvL
f/Nz30I7zW3Bn4LpAG2GuOjKA2e0Xe4T7pCe5TX8iXkD1jJiWQP/4MZPZ45NMyffdcztBttCGoGJ
6QZOgmVqIlhl3A0C+sOdqNt2W3Ygzo8IDAn8e3Jecy0ZgvslHxjRKOP7AHsmkEHW5eXvdPLpXXY9
9pdMo9OIjeiZKjFCU6KUZqc1nNXTmn8aqam9v+a4lS2hBPW2xvZJ87nkfn2veG6gYml5BX3eUngx
Bt0/MmmJZRUyeYU2iJMCw4rX7LejYn9BT/peFfZIxn0hFnYBkyLRJRGuzm9AOWKAtNJO0m1D5uew
oi8csPXh9EKFyrGl+Ts6kgXlsGdjFUVapp0VAU7CjFyvAwwlN8+AbRMiDpcL9jFie0jXKRNlohjp
VaDGsCgZ8PLKGRJzhxg/UGhzyej35twyfYm19Tl/LUwcbqwxkScTM0U8A9qAEr/uJsofj4McpDID
fvi8b1J9BQ9KONTAMwKPp0xEHAAVlA7ncvaE8x6r1RB7wGPVAQ+DnsPGSQnkWIDdXXYIFxmG0fvQ
AWmpNMCQke4P5ySYkNpBg0SRv0E778tyW93d17Qa8sDefySd13KrWBBFv4gqcngVSTlHv1CKIBRI
Qgi+fta5U+O65bFlGxHO6d69w029sXTkF9NFB1DDmhTUbF33IDewlr4rUFZlylzNZldhYWP+cCfQ
IKzwnRZ2q59dutP+nD+86qdvJFZU5nDCWJ/FNW3/uP2k9WsrrT5n7aJPuvP9iGHZQkyQYn/5GHRD
0DcXV6CwCyIkPGT+DeUhnurHSCjhEFWg5lYnOrf00rl0h8p/LCBJdjv8ca/FIluYV4A19Wje3mtr
n6g+fPeMuJLCv8P/IhMqgz0DMQSQ2k1vyhrzJBjRbBMYb/5cpL+Q0KNDdPjcAzjy7535j4ZP58hH
SzP2wdLLtVX3UbsmjDmaRxTE7BINBAYJGp6f3IiL+LDpyIEFt1U6oqYX+w/UGdTqWIFid5p7TIgm
D2gfC4GmmZMIOdZ7/AHjYvTD/kDFRE+VhaqEK1H/R8DE8/qzwhaHfzhBsD6QlsEYa8HsSOFwX5RH
+P6vs53D7ok51Yejm2oH1l+An43Gtrl7bvQTIRU5+mYeMAboaDdi4fZJbBmfuzyeBQMVHcPXD0tW
QL5UuoBUypCqbxqT59995QysOShRQmpt/5mvv+VAUrwHu2wcVjiU0XraYkFVKsxqg4oYQlAxynPg
wNIjjYd5FXowXgBr0znzODBJytf1kUcASfeLOg0BKVMBWCSU9vxs4n55cS18laATqgmyfA+aYQ6i
hbkc1DqLvF2iNi3hjoSx4VhSxJyOewRWY0ZrSeX0/1gOe2l+H2KzW3XLbsla2//yCcM9zlNciN/P
0bx11gxgMPCiW0SjgbsHsrvS6+D8Fm4O99KGuemjWqMJLBnGKmEHbkQ1//JQV8ZvHyYjwnS5L49Q
BU6wkrhpZ8EAhCvd9qy6ZxwULDFFbBua2L11fm1/8+KWrtsbh5ZtowUTOfmm35i3iSrvVhIwwt01
/K4VvKSXn0G2zQQjBJaKQG7ZVn4GJnUepLBS6y9tDYGmS+jOCxMgTPSYPgGpsYrWUHJFaqvDGPcx
ocYi8pFhV3SHbUD0HAgMjCPgLqwhkDPlLsEhMoEUoHOscqLbdFUWEFotTE7eLnPulyGYwvpU/pOX
fFED5VR87sZGtIpcEe+x1Uc5KsrTawWm2C71pw/L9IWfRNwrabH4k/9rCiBPYMNyQ885edP9jDnZ
zowbggofxZSF/9lcyIp+g/tI3bzXmpCbc07+qGtTyJoUH0vA2gNNkSCrs0+hWB+yeDLANm8A4mwi
P7iMoC/78lJ3iGGu7GwGAX2YJQIXIH/4Z16ID5uE7fCm3kR9dcDEkh0DoEByWyREWBAwtIbfHqaK
4BvFeDKbQqSCygh60VdyoS1msFsQH+L1jPSCMgMVP9ssYqSHVyGGcTiVoPQxJUPl+GwbODhyZHxI
p/SsX01YZMy+zWlh4lDP1Y4JJI3DAlm5gm0g3hJj3BJeWMcxeQrqv5KyS95Iu3JWzpo/eULZATna
g4Vp7aiSZr9TMosG4ldI7qcPxcDnBvuzMUADascLCFbsokpvbxlgR5AMolu5hvq1/sybv4g9fi+d
mgkaozjUpkjzQsdN1/YkmpgLnL5uKjUKujl7S4W6zTBKQEh71I/xvQ/vbKrOtDEXCRylW9dgtei+
aI7OMEx3yk5ZStsOYpF5rmk/l7Fw6/uhP6V5qHs1/BaU9zzymlsik6FwWnR+PvyEHwDuIkDFTYbZ
e3Unw8jx8Q7fVmy0sxZDG1CBy/uvJpHDJM8P9Yx000cfEIrgsVGW0Vkxe9RdSCYEP7QSrHW2aWrm
9lpt6MeWFA5vhccvuSCxwGLVDqG4cifxKU0Wr4Wk9Y0Eazc+/vbmLRL/wQaDGYXZSmDfeDldLj4w
YwB0xG5zKF2WPeBh1uBA4m2LHPMIrzdCXS4MyvgUTQcycDjpZzHbsr1kB2kIIS6c4SisKbq5oCDw
ltSDcRLARIi32qXGzxXB96+YOO9Z4Uzv75CV9dG5+PEC8wjXefjUonJYY4XD+mMPIafh9wQtjsV5
f0cixFo7ZbX6JN7rH8tgVjDS55R7nzYox8maZYYlT6XPZV2Feq2cMc2gCo5tkbHB8sVPGrPXsfF5
YyCLgmXuGjMWcJZEfKleXjp4vUROFmkenQwr2WdX+FAYFi4vxtMt52mVfJY5qw04EvzqiCEZsu/J
RwFBPMg4NuYG9QXLnY3B8aGrQzxBKskXB9+RfY52nXKJtveNu1ruDOKR/Q555NlVWt7iFviBuOU3
07IeVxSnK1e9QbjmF+Zj2ND8de5R6BEoXFJYMWer8u0JNAMz/Coei9F9y+6Tew6NBSvTAKoFJ3Ak
F/L4zUiSDTTtGywir5CtiklRdWO7k0qfHScdPDmTDGP7+M99cbNz2aY03JjPjOw22oBJuzoRZzXg
hlHOLMAMabrghFkWuCFbz8L075FXE7WM9yZbErG5Y3mo3ohVHN+3j52hIHv4ClSESBWmZfeZUBjU
GHwpSLPdjK0I1ltzhBxiLlKagiMyLLDALzJRel9myXMuVRs+McV9TnB/3cKfPxv0bAQiOvCSe/wz
QINtcnjRHz4CODEM2XFNYT7wAPc8ciG5/HdMmV5xD5eo4BUqU4lDYXWKp+x3vBQiVXdoFhFepze2
TcqEfI1CF31+voZwAhm9/II1z2lOoPEJjibuAh/kEvmrpzBGzAYqQ+NNQoTUCSsMC63UqEbTGn5m
cA6MEeNThQT4P3pb/p/1+mdjJYlKUVRzNQ7WjHx3LVBNGuTEC9XgG4+reg/hqaSBEsTQRJY2qF3m
ZScZOkmIgoL1e1yP0j8F1csDm/Uv82lOx0Vekm5iXMo9tQm7PXs6Oaz4Aao9AQWjM2SHnKi0MsbL
jW4YKoew9v1tg+0zK6/DYC6hF4z4i+nVnNY8rEwkL3jD/AMGCgpwYZU9/g7YXOSNepVOT5HWAKrO
0IMrE/CWQGSgEmuEtXBxdEprz7xAkjemzbwY044umkawp827d7+y3jDbx0NE94Eo2D00Eht0V5+Q
eHAoVvKOkCayOtmdsxEzv0IPu0uCYc6uqxmBuA0F7BK0zPKlkTNrePj9J1LVDU9DdDTW9hINiLJ6
HVFiPNeqAOQeR1RFTDtgeBAZ2mO7Epxtx8E5vFe8Q3PI1pyvUQoRq3jgPU3eF+Y1SH6jbohH/+fh
1ldb6qHWl8a/wMYdLgmdNQUTKN2QuHCGq9MKZo3P/YzojD4cQbJAK55nJ0An+v9NwDRI0FH6dGTt
ljrTwM1ZMHgZ9TKL+/G8wNvm3sEZ5PRb3RdS7iMYxsbir9o8D6RkXNi1oqEMoELdMmGMlQ1zHqUJ
HbIWQFpnK0hZVXovJvSndlRz8Vc8JpoHYGxgz8Rd6tMtpqvYHmNxAJPb15o1oyCQEGS1OZNP6vS+
bgdI2lm7zvHSZKMTcl7EsfwadHNmD+kfE6wXGDEoyL/wTqDqDYR+8xCtBXqlBvqhlnoM42BHh4Ye
inAjKPgSnKoB6kjatYbxX4kt7QzyiGdajH2SGSKrwd2156bXe4xBu8Z2Xw2ETRYDh2M8NudRv6Mn
1JsQGpR6ATCz2OkvdJNIMEzYGkAc7Mk53s9sYGd4/pYcIq2z8AvhKe0VtYsiqvJp0ln95y0WMZVH
hmE2KBbQpasQGlPjdVXwOMgwQi8aVsDG8NNvr9/+Y6DXjG1Ibh8ou5/wi0sMt8h8zi4RQkf2MGmX
bYD58pE5U8mJobrHwGQcrcotGtC7T7urTS1n9yCGQdiz0RPQWUj+l4s5N9nG92h9373ND+5Lw6DH
a8d6BnUSl3XSd2YWDyNehXafDYJ9i/UNJax7B1ixCQP3AGRgtrclAYf4WyAj61XcvvzAmUheIjNQ
xv0mCkgloVu917lFK8VfBAMgMHmUcd2lYZb4GOZt+f24ih34BmmgzHyOchco29L29EAPIhU1Yw8w
EJ9+0iJo2kFuKVSJhTAWtNykYfKszUsqmnwZX15YBaqJ/x7mm88P6xHlgsut/6LZuRjhuYYrakyt
yXMLd18VkuNNAbls21nely4LfRYYLTQjqqKQt29TfGPiNqBLBVkaJqyck/tc97jh8lG2R5vMOjD7
Wh7groYChD1ywKmjSuMconREJfHecn8gvMTJhwEyB7atPHtvzxDLOAJcNwkNigfpsTk3ZwsG1wqX
FXPfnmN4wCu79M2x9vV+S2X54Fg22s9XFnfDla4WX13E2BBNv/WmHBXnFEbsMlGGvwW9NhJXIXmB
Vq1kPtNpJYC9d45wUwMIdTwEJjbzj1SAx7yUT3huaIyeu+Q1+OqB8VeRykc/TXUACAevo2UcouiB
unq2/hd0M7CgK7LirJTWRdh8x52n7P1eYczQH0CfQpI8kMLVV+Xtg1qNWRgiCOqUEjdV6lt+BAVM
Mq2xfvRQKxcED/dJMFWIPIaO3oLDYh/Rk3WskV3r5c9RRjwxNnr2zjpUJnip5YCzjDwPMgYqHb4l
MkXEC3jYvi7y5l/X16BslgGv46DF+DD+iutiyRM8neJ1+g7FC7p+dBYXbHgfpDxYZMYGpDbp+wpy
6FbnYpwLhsx2yJ3Bn+Feq6A0JT5cTH6aXyTqdLQg9sDGX0+ZNFUf7Ufy7LeBDUWaIeWr9hBMlsdv
B+JCYSN8qRUCp+NQHvO19NUvp1TnXeerIqX6syypseulqvZalSXG48FSPQu5ILZPkO+HyE2CaP27
abBBqyCD2KFv+d6bX//FlSoofxsZD3WQAZCopQEjjdrtJU/B/WpzGUMawII1Xphx+Pr4CW0MQ7Q3
GN/9wO9S4ZaT20YYgSqkcdJQsd3H+plMPkbQeAaNKO/3lfgOVmdKqDx2XA6DyRpu1TwK6pYgEZme
qCQzbXwHuqCKbf05932ChghKhnZpFM/QA00ao1EuES7boaUseF1qjt5QUVipP8OGn9TGxqOfqwvT
QcgKitN9tY1aYXevpsniYS2+b6TWfXTyLZgxyqyKlNVeUg7uRpAk3tMeGNwoXV+B7djNUhIwIx9Q
pYzD+uU5Vt8C0rN+q/K3kt4HXQ/e3RxvRtOefoKfFFDwfqlgoeFIWF5+Dx355ss7A5Wvn+HtQiT9
DvIXItUY0drHrV8jYQNEpdv+fKoo+zWPor1sTSVn0j6G3Wf4+2H16aNR73BXp2tCaAs6ab59Hccu
ZwAgbdfjD+QSdiUQWc0rmDIqA9hyshs9+ykTF8Bn5CrrMgk1goejnl5Ma9jIIzphXN5YA7UQz7gv
ESKYFONbfJ+8ADbVCZhxFn7p+pbsofd81DkhTvvOmRofYzoife/kZfXsbFQkk/odtsyae7k0sXDf
7qbVG/ePhRaUs3jDgAkIBfdLHnwLI0aoKdY/xexdaMfYlZ6QxwA9jL0zKucm5fw/VIN3D087b4OU
K+lMlJlmz4ySmc7AhCcDLnUU9qdM5XEs2FL/S6fsCEaPfPVSTBkxxKJCAg+ngSPfoTl26/aImQJ8
ZnRGFFfoJJ6Df+YCZQm83AGUvBmug+w//oA+qNyp619uN444r72YnQbr/0/wPKQXE70tj+8GRZEC
L/EuBgOZsG6y2abYCcCRP+i1WczwqghMIYSt3x4OenwzdjBTCCBI3OsxxQQEEGmiUQd7iH5VXOeM
QHNm9Guq0UvZam1MWIT1k1N4+L7Li0gLmjw0C2UQVSPA+oyuhlkQvJYt7DRU3GgvI+FmLL/Ev9ZM
QYOInUXlq0M6ieyf/pfvsklxl8Z+wtsWVuXw2mHUA5sS1yfcJX0ZPSHP6NM1Yh+OPb2KzCbOGBpp
EWsEY2h2cAcVqUD3xDPDmgiGDAUf+x929hUIHr+JppquHS91G3cB3afz5FGCpe9Q25Di0/qPf30p
/WvUAm25YPjpoBkS5CcF8ZEVSDmjR4Wtfj9yFMmAP1ZQNKz44dwmU3hnvi9VtWy6iSqN3+00JtqF
pujl1a3PbaaGxh5ygw2a14uuwAHccZwWoFE9lFZ05TTB3N4Mee745yI7KZHNuiYV0RRtw5pisobU
Anvk+F0BcL3zYZf7Ygi6xIP43ae4e+3xfSVdtfINHK4qrBHO82jGsJUFCD7sKRoDDmHmcVN4G8LM
gx2t5P+FtthPthqCqlXHBo6xe6hN7tcMmckhb91aBVgY6e/AXCfQfoHpoMqzZBHgyDBA8fX5Lwme
N1DKR+jQEXGMhD4dIPAbrStTHNNp4r9N8zy3pcCOffn8tkTeof4IqAUyxtBGn3WZ65arTG66mXYm
9NgRVhN0IRBD4axRvcA9mDVo2ugvyS8DZqDjPyKJoFuVoDGBFPiElx6TDsYVoTucZsgm0Aq6Pn0T
7W70Rw9rA/cKGKQm4RwD64UN9C9uP48xGTfpLzDTIdZJaJcxSN0bkfemEWew+xg+w8cunv0mkY/n
WW648anTer8Zi/cDJhkzha+Xju2NXQT2n9n2P+dKD1hPjdL/nnNiKKmnWVpvhuaTodlwckRksvr0
YWQiI9EuADvMxU/3XVMHGoOctYxzC/fBKWOUgSzBwgF+A+PQ8gGPTK69Dcg7pOFrM1jwvZcTQBvK
VLyssKIKiBJ+BLjkLDjkpscDivkpk6w6kC4VMzQYcChkkFpmfaYCd+LydMarxQjQocGGjricEH+H
v+cVmxnpkFNf93M4I3Kva/rMEp6L/MpR1PAKsv6DPg9uEYjzDz6n3pe+vnTgpdjRKAyY0ErBXD05
lxhKHfaUdMsZ9+/VooAmJgjpNR672NZwUuhlTsqcM4XkeKgJkwQ4QtgHMdT/7l7y3tKOGk4wn8dM
fcyNCsSzPJRzRCcCJQAQDpgAw5DKmG9x4YICjUUuuuwIBwvSnt3nTCZ1C5r+KYBBxrKIA5ddYLfn
MRT/oUXC0+0AyRPxB9uTs38dWfjee47/jYNcn+PLATW+KxTuX9Vn8vyhh6M9Fa5RjE+7E3J4iy6r
wZGK5ZW0eWoMYDIXs3JedzU6j44QjyVshuF25gFwx7sJID8icgd8xtAcLqRShkDQP4yrHowsfH4x
EPTrD+jD2tHvgrhfcyIOY7waAt64itnPiqOC8fCA4cT7+TXBhC5ckzzeaz3FaaxZPkhN4cnlbM+e
+9eU6R2nAkuvfb4qFjTf7ZRRPKbYyod0j4yJzEDY3bBEUQoysHLzwXeczrsgHil0HXjXBKXkOT3M
nTTuItPVaOSUMZ35YyRleI7z9KKhhEzucSQYyMyVPQMfKybEoWCf1bg8nEWQRK45b/+fTj7+Qzzh
GCEoO/u95O0TGbGjAJH2peQ6ZE0xq6WN5C+C7OMnhp07nqfaCOrDE7ofs+MeTpYslSnED9kD6NdO
Ar6Hx/jvBqlRdLCjQ8CnSLsyOnB6QPvA/4ipZhYUyexPklwoZ5a4hmylBooL+DsMBYR7YwZDlGvy
2FjoT6pts0TDRsLaWdJdfuEdewgVpy7hS9FMoBPVB0xqjOkzKOE+aww3IPDB6BmDRFgjMVcZJBcH
FZ4V6onn0IhCAvF5doYyR3emBVdgFL0vDTpBdvO7NsTktmbbJyWUwKoELVuxzAcMWYXSlUgTtjbt
zIg0SNElQXIdGF1wr/CXWafnR+eTSJaL8TJ5Jrck2qQXIswuerthpIqLcdW5lEz2c1V2U+aTMOyY
R1KSwUQjECod42qeeAD8VORxUM2/W54J97NXR5+pDM2HyN5fAAQL2quyH6LXTPy1GGeDi2EvwrAJ
pz6CKbg0rrXS0eTiG7LmWcEr4sgEmyv1ARKMPKbQr+kbvUSL8Ta7uuIxpSF9bqoDXGJyCUZKCofg
P/vZr28e6yJAstl/wPYQrp/MbL/IgYjHoA3yjd1vTRwX+TFrR0bxVx+dHTNjKxfsQR4QRBc+xL1A
WVbfwROGLUJKzLWWMt3EWd3qyB26ObSvfQoRGgznGTgkFfRjHPphFOnbjwyp7td/APxZz6A9lnNS
W+KgmeCIx4q2Q/0Mj1lwrd85dXJA4ff0uT2U18KAGwZ5hVslX7IWVN0QXBBLv58vtn8Pn2LJ66Ay
J1wr+DG2/6xWrCUiCRHD+vz0O1W0qjAQs7+7MYX+0Y1gAjTJkCEUZw1T6zxszYB3YjSQdCqmYpAb
IEtwD4gBXa77+GkziUX4zgY6+ahueaghCI5YFktiWX+CQNle23yskH11smuPhbQK4bxBKj9IxjBO
ffkAh3IJnZqI1zh3m2mUhUxhIGaMvjuwG+Lh2Ltg34zqbbVkIbBGNvGd16bBYU8gxMk59RqYc3nA
EIa25kXNiTyScVor5iqwG1Eyk9aKwd4iAQv69H8X1jvnVM7yOdsDS8njnzU0jcJj9CWhI6DIthjQ
rqF29IICeyGVjRYk7umlM1pByGzm+fGvx6+exMegfidmz0F4T7BtCOmMi8HLVT8CaWZt6n8saosS
Mno75X2xUlw/o19vPZh9B8GyF5q9cAmDA+6q0zsNej1/OocRBdmadDIXSCIE6tZ2rEyIrYnCG8a+
UDEX4asPqA4pFc2UD+2Gcj9fnU4adqgz0vQ8rU+DN8JMszcY9MIrzCEUR+GzCk0twLV8hN8ei1Kx
gE95ciyYiJDvForXgWdqDekdT/gFJ/ZWay79wnb3Zcv+KzfVLmW9sH9QJJmR0UzDXhA2T5DMiqUx
5rHFC2f2aBMgUVXdaDnAl0W6EjPHZpNLy3pUjDQE1Q2k85gSvRx/cSDFv+YLUPVIZu2noXkYfZsL
8GDE0L5jjm3XE3LomGRW4Wf9mrJS1rLPqnyHbU2CDLSb+6LG/xz6GpIzkNF4jM8kacfI7b5M+Jgc
OO8BnA+TDJUTd/H3hDtKkkkBziKZMuq+l6heZyiZNaTyo50tB1EB7eG3TPNVjYt2BcJb4oEuQabn
5GAi0tz/MPb+gqH+gvxH7YeoXqeEGrzIdCIdDkPTYhCZfnHO9t0CERwWFw5OfyktzeWLU+pZBho1
4PjA4nCBt4iMze4hEQMyo6WE0C9p+2amDrUzxcy5J8A7ykAmfEswKouWz4PCAxsS7SlYF19A01/E
Xk6nV3jSFRcATC0TobcDElUVOBTEn1F0io94zKc/WeQOQ9qkWufHLbj5VFu4DND+NSz5wEbuPfVr
pgcoc0CVWVcaWgxSsj0R1dB6GWRWsjfxVPx4z8jtYMVbHCDHBDqPVAFQdlcpAbZtVPnmwDSIaOE0
Mg9nTGELHuumkvr0qAUWMxBJH1c4O9UkBxP/eg1YbhHeQ/vyg5An+C09S3bNqB+9iR0H9FYgM0E7
gbeAE7sg5TwwBYC8Fbk4Kzy+A4caGMkxEp9GWJnn1Biw/iEtGcJf54P9IbWdTsPpNoRh5p4wRm9Z
jJDdC0kKu/TvxBKMfIAJCzcVDK/HXwGuGQp3Twb5jzCD1VcA0IkqqL6yuKVNQH0xE6yAf/asn0uL
+SmPFbKaRuQJ3f/SVXWFeVkwcqgmDJn/fisSYiAaQDWKWTc8fsFzxUoOebTePGf8UHFNmThcoSHB
pmsGeMApJ15AIUfBx0e5kq/VHysajFoW3InFFP/Vz+E/lisGGwgfmiX87r8kCqqFRY1BwTvq1rAE
6XwED36IF1afwf7COkF2W8mb74qfYaD2WQkd6b+fX1V/xhh2BcXR4kOg9k+M+KCVb75zlnu8nP9E
RQQHGcVEe6ynDouM5kGC3N6X7Vb2BVGxmJbYZtVHHvjxZ1wcn/BU8b8p1+UaGguMjupI+te4JD6w
9IQIKnD2whI7WWNrvZdW1daiAnquYG2GWBjPKiyQH0sn0OfqnPsXd/1ptMaZQkWYmgTatJ2bq8e4
W8qIPdOdfjGWnexiy4pC6XnKT9ElvkYX6MtMyCwEtRMnQwxpHnBk3khTPHyQ5WIyM29Fyr0s/nmf
ZMpfn1qTamHDTjrhD0+5tQdvfBT52/RHLCF2YC3Z1YXA9XH9nOBOf0lhR05s0K0Ij51eRRdGxXXQ
5y9ozgZH2E2TI2Aqne4/HL2XIZxg4ACgsPouuqs5+k3vh1JYfbL1QI0wZ7Tn1t9D8VhSFEwY365E
OY4SvvLbs/MH8843ZwaOEM7kMbYmmDzilyMPqoOEXgWYXywbUeVh8agHQLg2ynPkrtSUQJ/KEUsf
c/RYfRB19OIZe8A6n9xMrEdgrLATwEWmJ+Kh5a3wRRosHsUrn+qRa3x95mApps5I/Hm6eNKRbuli
Sva+Plb2Tk56xtXamiBLffUCg7A8qfPf0AyQBB6iZbujTkH9ddSb4PNnj/RxBLEJNwJYbFBsL+IA
s0u7LuaMS9b1WlBkJ89Ju8D0GYSc3Zk85F22a2aF+F4KafIMC90842PTsSTlOMC6/FV5boQIOGHA
PReEaUwTCFrVLsEh8blQ+w5YuDxXpu3+PpfHv601vK/vA2MiD+6D97KadxPj+F7K4/gQUd3eqsH7
2N0cKBeUrwD7VEVZrxl8Js5anRZEEqoTxWx7DsIzmi0Euf+ckFJTXEqUwRRoQua/Zzn+tt7H6mlL
+wLLkJsZwqEJh7AWpCKWGpjN1J0RQqI2TOhAdZhvgbXpFoxYytuL2ASAbpXsATBq+cxAgllKg4iE
A4KXgOOSOIVg8PEBJ63P9nPM1p+pMgGgSAwP49aOJQWEDBNaMLCc/ghsvA/A8wXmYtui3eHrjILP
fAr0w3SED8Z84KF4OAGMMu4n4457k4XrzPvBCO2jEyrUXrjn2NLYC9mc6Gsyph7QC8+8EOopX07p
GQ1BTtX+eAXfY+cq2SINlm1XIsiPd4IsiXnmNjvz4myvvUbc8bwg6n+HbJwJaBp+kzSV7KNE52g+
v5l9lw01g0QEbR2cGoQc0qBFjTe4v46lvFbrtG9CZ02Rii7ZVbulps7IezcQipY05r60FXstM6KL
DrIF1/6ovgOe34IhFLODOsia4XMnCLXy5YU9F0ZvkK/pqeBR8sGYDjl/05tblNIw0f9t1zGmJV9h
QcFb5kW8Isez7SReiez12KtZR4itu5PTxNUDrmGUiUchYyiyOPtNsjWjIIa0ZCHQV3etNk+gHivo
+l6XRp3mCYGpmjW1xzYsuM39c6iYNj/xf68XcFANgvbuowIy0fLjgDzh1cqpAjo9Nx69VxFyUFxw
UD8JkItQ7inzjboO6Y0YE6XHF6gqRYHugcKcqnMnZk38kmqMaRcg24vRBcOLHhuxlA1JWBK7PcRy
z7ye6NQg4K0F7on0eausiVT7Q2NPpH2GvDJWYEm7VRROE3RtE+kC2xCSYA3a9w49euW4w2faZ9JR
V8tknLL3lsIHU6B0W2hO+uY9g9Kb96sfEpYUIUi0fBk0LXcwf8+BNp/7deq3oG9cUKiQJTEVZJN4
dr2u6d+j0VsjmNLq8WqzxApKaXoUIDq357PYvXSPwjGt4LxIA+U3zm3yvtZmPfl9L9Jj38JC7rIh
/oTPk3qorbFCScTCSHnQvfvCpCKGlKz4XzsQtmXKqNU9+9LSxcsntCzG9/qt5/dNa43zBI8ZCjic
6tAZogW6B7i5C5K6nKJEWmTVo+8QCU+Bqw80Xvj1O95PV64MO8AR0Oaei/t8gkgnJ7CCwIdil8FP
YhPiwwIXtfKdloefFi/OU4rnoEx66wuCaOEVvwAQl0RDpYf735Nkd6TO2Qyhgx1hY/WO1T7B4gSU
3+TjZ9b8EEr2lNGHFNWaHLQ+jlnWnyONCrR+3CFQodXnqVR4ULQNtGoKK+0zInQXbRPFDRYHoIIQ
wiU7UFCmW6CBMfOoQZOjd9Lh6CpcrU36DdT5K2RlfCkrA/vF9PAgtPvjp/VYa3u66sVnMMHk3reI
gqKm9Ri53+cGnVCA4dO42LMUtvs8muqzK+tWNvgsWhI8TRG2ZO6dibT9nCB+fsEQ8J0Tk2NhegZ6
QoTNoFiiswEWewxf1+dJmlLRhioL5fLrKyi197hMrKtBy24aMguuxi8Pe+5evcs8bfgrxWoETcqY
3aesCQBd3o8BWD5uoKWGoGrQGPbgtphRtlBS6Gsa0MMueI67lQFZH1je7hUrB4+xkfb2G7z89CmO
QtmpxoGFU+7rfxCogvLwWaHHoVRlj6DJeRAJUeE5hZmfvIBBjmQIHsl9CkgNfFySm7WSZukBbfYJ
Oqpo+ilgWYmQ9YPn5zRnSekpTBk+PtkIpPUQqPpXL+nuhPI1WRNTsqAzz2lmC/BIpNz2gk2pulbF
RorcREDl6Etz2VO0Y04pjQeo9trXEKgog7inn+uvE2DIj3zbXrBkgMiEGmJXau2kX0lsXawcGkbo
VMdG+P1OuT6K4iLCIiNjs5aaW5v0ydsDhGmu9xZC6WPWQKwF5dT7gJtqHjTwYe1xwmRfr9EJ/bjs
M/5iuQLDndpIRDZgvCHwYLEBJ6XJVDH6uB/e5PqRwjRMAUnBet9Qn9WRZoSRN3PqKWhhywOjT2PK
IOpxva+bc+g9b2uIUCyOV5wLFmMHjwtGpJj/QM8yMFFR14L/ChPNLziYdtztbGcLqEunwRw7TRAL
k/2tgLDL2VibFgi9qzlt1xdE3RnqrMmlPaUwQFH7GivyML0RxeQwc2HPvWVswGV2NhZFQBDG1elb
dc8hhdwUFPkMqfBHOEXhGjbhBcdyeueZvYD40Qxydt6jAZ5bocK4/9PSlFJeUgLIzQpnT7gMsBPS
rTVpz48BMBs9x/A1YONm7vHoZb/pt09CoQIrN7lZLsscO5n+Q6fNdQgoPPBrEt+FKIr2aPCBAojV
LQZiC6gdVBYGQxeeBBJHDp2Fr1K5Y0BE4SMfZFx0Ucxh4I6pCKNODBgYdlB0GMzvxYhIvvBlsTdj
i4KPBGazPGBnetRfv7MC/dK+A74+/dAK0h6UvgOZHVm8R+mrmj49Lu1pIwQaIWW7rHk0AsmJfzBM
dUiOxvcp8+i/aXHpYAH6dI/jwjzg1+eIkhP6F8oGDYlbQ9/pcdOXCkZEUKsBpFm1beqDdx//HCSw
A8ZcCc8rpBQArWnDyo7NGAyw14AjsNQ+TT7tK6eOy0H3wruKcIeBQygH1BTJKb39MBBj8+pVls+f
twilywz3yRbmEHnOTWJD7S7RlwrGCh38L6An+NwHFV0+ZCw6c5fBntNOZDR4T1cZ4hSNGRISItAB
VoGWiMIUC57CnbcFOC6KjCn/1tEkUrwSMjnD8HQgQ8OG9IMvIS9kL8XVJqR6bfmmiUaEAZuNsxux
T5/xDzROmhDspToDAzacGdwKkAyiuYUw04cKlV3kQFA8ejIf8ELRkQNZjGqYTpu3YFtWErSi8Jet
NJA/A72ls/2yAtr7agzlJRv8QoPmPA9q2s3AMufmp0ev1DGMysPE8TOKVGP7LrGfnnEExQEV4qKQ
1s+f/35zpy+f2fYNxhC7YI9Mt+0ubP4AGcEoWA7iLnzgifLrKZDnWTUYKi+K57YggQddDctsSAse
xwN8rkypn8zmHyRcbBKhUu4MlPL4PrRjjRYDcSSAgUWgzQNj6z6lEHvJV8jEXj+/A18Glk6t8DsH
TcPpAw4cBAyvRP7mm9ris07m3RgYvtTdRpkw0n1Nraov/HlKqCPIXkMaaTQyhjpWG0/BuY+I8mN2
K3n08LBtmM4vG8jfxZrhqKZtxbe7mexCfsgT1nYs3VS4OJ8l9F2nm28/8FfyLSoe1VkxVTfxaIQu
ghHTIxDVF5gpPlLrOizC6lmMJbDSdw3RiUIDe4pYcVtU6Di+qP0fsDNkQKX3xQy8m0BJsY0RZR/8
3pj7aVi2gcUIggA8nK3KBdZ3UrJ0dF/Opg1Kfe7MsKLuhIv2HgnyQDVG2ZRGw5YwKUXESf5oITYK
Yw48eSZOv87dCJ4buD0vKMQ4kVHqa4TKgnFAwnMO9GUu4ndfYZaSoeMrWY8ZVMJShwe6K0YfsKEj
Oz/q3LeI83l+ZjV+XXW/St0WmwMyT2AJh/bSWjNS5QVF31k785bqjKr+ASjOLlRHXjXq7iGVK+SZ
HJtJlqv3ENIC4zAeXa0HnssTHUbXXF++kSZYEAIcLJTRYKnp0GTRTAcOBYRtBYhp7oO45R4XMpwa
9hmGnT88mEG6AN+lAXxw+t1E9+GjF/fBfUUH7giRjw9VZ0tzyVy1YxiOyhI72V46kfXw27gWGsj7
PAWSMFimhi1aZnoMsiImne59QPtQApWuXnLSXQfcDNTfV3foYdXOK6HKUuI27DfrC7bxRTtQ85V1
DyNtoqeTkoKKeCVoHEYUGGAw9vRlu84veDtHZgZFfo4BdqKhvZCgSJn7Vz59xIu2CpBHPp59/M2r
QMCgk06UXq0aqs/hi4Jv/h9J97WUWBaFAfiJqCKHW+CQsyDqDSUtknPm6efbTnWPTiscTlx7hT8k
+EBuFmaw5933KZmPFkkzvEWGXADmUnWRHx5jtTlnlmvPOv6oLqwqBF2WpH+DA0tW9pv0gmv5hLhG
ewpn8Rad59L1TubSOc9rOyo5Yb0R8wE2o8m5O19iT6UNOpG2366hq9mN3X7yqXGI1ETg0DNM8dub
TXvenscG89ltNdzs6sdML5Wunled+M1AeMDH5qYPe710dSCvafpCR6OpRzUutF1Xnau8Pic7T3eu
sYHe9+P+k4+hEZlL3ue15cyepW+1hUbCqncqfJ7TneftM7bBzdfwTtE8MtXngbVnFB5V8qvqxT8y
4Ow1QyqDFVnX8lldJiu36XZ0cjXzIb0QtvZ+lK7nbr/ze32PEqMLuq9l9611smkr87X5afMxNQnf
r6MVHxZAL4RM+f2dAiRD3Uiytz1U2PxIyiafBueBPGzEIH8qWDyjTaFCUTcFoq4RtC6BTSNZ4lwy
EFobqr/KD0q9BfKXUJMwAvvgLMR1tUt+CMosGaW8zla27WMeqKexeD2iRb4I87/HMJkb4hcq50Ut
PXlXM6SgEERZ7dN8JKt8JCPz+5Bb6anmI/TKnDFyMmiaImMTLqCxxvv9UHmdqondB0vlOyRW5Yre
aCJuF0/VVDJKmLC1C0GxyIjB0M2ow7RcXzNfzB2j/70yUQsyXk/ALO6aKryiMzNE5Kl4OX2omBwt
zes8I6bulLHyfKmizSoUqMZhe7ryNBAtV8698gAjlaKZAfUlkE9dEy1f9QJmKP6DVSM2RR2T2GoU
m0bnZ2HuYu1OBGxWYRoGdNLPLAJa6KYAkWYlfOfycVE9IY3KPxflJaFjFMvI2EFxC7ec4sAJXwQj
M8T3TGRKzBxOmfJpXc1ShNOuH9y72X+aVA80TNjVPw2H9U8yFLqlex+myUw+rAqfR33Aj2fr1l81
tk2a+8HtwWjNcxc4deEhgTYuJn6PLWJ9OG5vr+G8eTTP4grEuIf1RuvwuxpTYXLsV1iLd9wA0nVQ
OCulp/nVz26Y+Zf/JeK3Lt+AHJwiGGjZL1qCUcQsM+CCiIEoQ0KuhLJHfNqWdTXnvSsa07phViMT
NBpboQLQVY70S9DKnJSJLtIxOIfOoetuImIo5hiYXkmaOJBngKzuAz6VRzNPMJMgwaOCJLvCMjK5
wo1TU37GfheQc0W4ZBnpaRsaO7kDZ6rIkfs7SQVsaR75CoGzWPgFNDdM3MxJqBc+Cz+6hNv3oyk6
KQij6u65kWZdTqqhlPhOvbuYoK+XX3XsYnwiibGC4i+CuJ5Mbj5Vh8mWVmemD3M1yUVnXcRg8Hgd
ID2iquE/kV1Z1FFSQR80H5Swb5Y/I9Ls79VELwwlssMtd5twoLqEi/fFODSpL9PUND2yiYQSFhIX
a8zlqF/1jGQFKXPn0pryqPqt8Xo752iAlFGhdh+hw/PxBHFITE0sFvzp9C9Hr0KFuz1YheGogSpz
uR+OpIibcgoMdhAcD4W2R9bk6d/uSQGjpAeR6odO4sviz1ikUJboa/NpbHIkp3P9k/1Zj6AlTIoP
VFrvIXAY6HgUoTvyCrq7OV/woZgvgyJEIH0i0QQrnUQwQ3MriU6LYOoWxi70RxMchiPFnbvw+vVU
K/fyv/H3OEu/Qzdbj9ePH4dfJG+9OnY/cOSTH9MloW4vLGIonaqe222ycjFe5aeL5V3az6isGJDA
cRrRLPv7tgL9Wsk04CblUz+LV8iC95fo8Q7qDDGt9YZssEq2MSIIpCzF1ipLhVgOIq62fFTz1/7B
FMJtD13sXpYUElCE3Va9yacMD2hUj6S/10KY/mGhExb16g0Tt+IK1MwbsOUffGcDiT0Xjw7P8uoZ
3TmRmUR+evSPY08v4JK+/WG2suNix+e5m58ihT+Hmd9Vh2XwUAttJwUxnesghqhR7UF8uKo9jLH6
CerjViBIv+5jtO2dW+uh9rT6JLRMtbKik9iXJ3EZIqD1wSVIdAAMVXcGiBNzmpxuswf4Vnr8CkLz
n00114IvLgwNHy7tuG568fZFMcPTwWz49D5JR2mdXrcJ54G+D9fqAB2ZNOnP1AqdTVPpp3+uT3Lp
rXqwkcC3kJN4eeiJQo2sOv5+6ZHwEA1d1E7o3n6sLJ27rup9/X1gVcMT9zAUkbwr2878LKcXMOBv
ea6sMfUJTzevHNoQLQfnNlG6a6vI9BMlaZWWz6F8+8Ds89FET6jYFVSWA/ePTv6xnxx5DjY/sbf5
93NwI+O2nK6noNbwgvE+j83mmQzu/itNfmP1eR/Epuhbqb95F67TLCG4EGLTK+XQEKMq6EFc6qED
z5lzT0qJe+nwlZ933G2YL7nZ4StJ/S3xZvfPpwoQo7+w0JjvB+H2XBPa13i4WtN/fO8VBcUnAYIy
5vuNccS2Am0a+/f0lLr3kiYXFSRRGJfeCQPENkobtgRPDk1iOcbQX5f2+qtbS6BJupofXaF9p/mB
pDrz8yKu6I6m7WSqIWMnU/ZnbD6Z7t8U+y31gVBP7oYTCzZVviJLX0HMSVQnyrcy9OJGntDM7Csr
mvV/d567GBHA9tDadNJ6wfCKEo/xM0eFtRlV+WW1NTYDXYmX0rGy0L4GycQGgAN+lPw8y7bXBP5Z
1nHLcxR7BmSwGkXldE02lhjT65q0GSs2UU2eKvNd9VDoKiom7SCD0Cn8E9AzhVGC64j1AwS7DnVm
7ccVTz8ArfUX98eSyiE3lMevf19GKdoj5n6k9YdPKut6LynNjtJ5xxUGXqVCrTtRgfVdZKLdownW
DTMXc5PPpye+96qHV/2erhwnEdjx44IH3JL67j7ULLUkQCh4LFhuwvJcmTNnfJTOkqFc44g++vaC
+iIDNYe4CsIPSXnYXPOmlJpl3tOtwqPE4YoNiTftvgqfc+Lv19AtjNM2McJ5j03TM1UtwMoTZE/Y
mb2khB/P0eojM4UEshsLOBW6QUiaL6GovF/LVENa93iJ2Q2AyM2hnFl1PaNAWrHF5yTGI05wA9If
rtcwkEGuR7q4zkerdI3+iuRQupga2xhIC1UPBjlSJ0mrFFV6qanonykAqStGhPZ7SV6sMZmMFVeU
P6Ay29aA+unzoOskOZzdjCen6vUT+OShnCOmRtYmIIAiX+3sdl19Jo1/WMgHyNl9NvmUh1jaxsYc
l309dmhgq3n3I9fQH11KD5YVKjhNb8+JAloVGpPJkADfjtHByc9SQKjLa0EUOWae183rQpFnFLuv
O0t+ccm2tS7pd4+tUI4ftBj0CxSBCDbxXp9iRxziJdNd9+Ed5YjYkwcZrBUuH1kV/zfVlCJeDm7y
8hGEDTxZZvwnVgDGY2+sWleKrhqy98jpK+xr8WfVizUyZa3Os1OwX9R8Pc/kxD7P5zymVsnCq+yT
ZN/eLCFz7D7SkdkD+TgLUHWCgzsUKncN4nUUOraar1UfGr/XlHIunheuvNxHZMrPa9nJcg1ALRYu
h7Ps0TYCBaNYIILUXACn4ThL1ILPK7r9uiOl4lWQbOrI2sLmza441q23O5saxQC0i1g57JflCzrb
/mbKfigdWdwr6XkdGkrNQPNBemlnA6zjD5ChnFA5hJ9cyy459Tl7ZWGP3XrhlYeA2HA3+KrjExS1
3CuZ8kMFcWmmpgFHcqp6q99bUyBO3Cw+3GVLMsajPb6vqWKchhw+ZNVJQ4KVnXRBTv3NadMCx7lL
Z6mp3VZ/LN423VTNa9RscM73nu2/zmOtzhkwCLfzBZX5LfnAZV/B4qNO3VhqlDriyBfTh5aZS2YM
Mvxsp6aZzXDTFYwSU/Dj7auxgqnNnMdryyTQS4rhliRp6ou3AsqQl7CirTUcIvpf/8OOIZCTkQpo
d3mrr7Odw/N9l2vfDyr484irzLUZb6/yf5DCikyIbOODjEPTkVFOXCQMJd4kZmk5UUCsUbUFGBic
aNuKhRFFDnOX65Lcou5Sd98+t4HexsDOzonxksYbmad5X3WUIyR//9o2xA1FJjDjsp2LxjL4VN/8
dN2Sxe/eY6PtByWq8RoAErw3WTx2wrq0w5gBfJwpul+T6vPdhpNF0GC4ldUwZAZQLb1XqJEDpby0
7ee/UUNWMnwY91hr3j2Ndq5FrJSdA06b65Umy+6iTZK5vx7w5dH6ND0kVblt5OhGYuao5dSWuUMN
cJhk5SY6vakmn22jD3OYxbx8PI+MRroHIVTheIoQshuoHPQgrl/z4ldaWbl8e2iP9Y9f6dl9Ezlv
BDoQLB4AQAYqTT7IS6XH9EJTslChptnXtDT8IJ+EiyAV2R5IN56s/F9JHVbIUYiyVZsKKq/mVIsP
HLBkLQk9b/HdlZWaOeNGAo/nahCUu1kYyuut8R2L7Wd9fqiu/slvFzv89ny+KbT1Jon6Plc59DzR
+4jUwKJ6Hch/tzUEleACuix2t7UU+YRNK5lsFwxwv2/yq96zc6J3emvdfi6JAAc90es0EsOLSbUh
GBXHnikg9+3oHl/qgBTgzSsWMh/xDyXn/k3bq6Nj/amq/1T3xN9P9UOLQsXkS+Pp+ctTqXwmb060
f/Em4q/WKPanLkAl0EmtMGlzDvlNRkcZcodXBrKUEorp+ACINPdvNaf9ejww/jv7oHP1JTVEdqum
ahSUF5Q/7t9BDN5zC3VKTjhahwpi9waIaQ37OrzpZmbK+ltwm6swi3rVQxMFhDhVI94x3pDKWZSP
XwLB6p8YpE86CyuUlM2gjKKqXoMvcos/Ejio78K6VYGPJ+JeAQwr52c0TEe58eNNeHqK0G+ENZFQ
5IKD/O8ZROAqvORnQbT30fJfwPiLfAxeKtYOwS3D+UXDwuGx6S4tDnVeDH9xMzflvw3V9QZCjTlO
4x/gqbPeR+tB+l18Jadmssw/hIF9x1TtVYPRDoyDEDxYJ9QSl+b0hJMwO7ZF3MuVhxSVHLeYr8Pn
zKTKrozjbXaV/QVzAXmBFSVcF0SNLooDEKgrUkxVkst+snTr5t/nzfyizn83YIsVA70UxKnTlQ/c
n8zHBvi9INVsHHrZ98yttO8DKDvZ6G+15O9dmV3Z/SyTVcco66JRlC+fhlZDWT7aPTlXoHRsr+xv
gnLro/yM19y661p4oLvxkYF0KLeW9Qu6uikNBFofqZGVlZ7jI4C33wR5CDpBDR43VraHuZqJ+RJ/
rWaPof4COekYFIVuCu0MWsBEY+gBj6u/oYoVNFeVp/VEEP6DuF9fFs4/owcPZpRqFipA3mgORCpe
dXF1LodHxSwNGR1oycEMGojqG53XVl4tsbYFwDPE6HIAO5OZdA9Dp8FRxdv6aYDu98qyufhIF6LN
AwsYR/9KdPZU6spCN711cKvbIGdRFNTItygyA6hqL61Bjg1PXQijFJEUf7dF79YI4+T2wTMBo4W/
Fllp1d01OQr1fTAlUO+80A4/N1lM1Yisk2JN4+tTT+I5kgHIJZFy9iUgkcRHMu2Q/SQ/czosdlZh
ic326xzupueMq0yudx9wVhZXLUtwlJL2uu5To5JowldVjZyqAPwNkKYyWyXI6SDqu6nwmQlKtbXN
21ys5YhQWbb3bR5FBhPloSqlVBkAcfhzq0m0iwOJfBMkjTydansWNn2s7t7cv6QSr+ydFhXVso0v
qMguWIOhG9eUmcUZlLnn27cC3V9M56JbsHFsZYvjz0lxNPoetf6RoSxZd6soU0Vk73WpeivOej0z
Hg4cM32fRQWXJULz8zK1QOlUzDTk6KV5qbMr/hs3iERHY3KF6w72XKnQbad9e5Q1IjrQh25fk9li
WqSWuSEDpSpfTDhqx+L0WKp32x8bjg10eSrJ6pPUzbs+SCnX8rUY48dgpIO2Ma8sonttlCwna9uy
z99Et+qhGmMTcazh1DXMV+pQJAQV580A7QSqr6ffeV2gx0yfr2jxo8nvtotnrf2AJK8Ljl/ElrWg
m1G+XKJCBrIjspqFi8mXpOTJ8VS4P1Mt2j3Pjvj0am5ni2vnnGgmHw0dm70kEBzCHHW6oB5LpcRg
NF7E0gDTEV3dE/HBfSRzurZfl2acalREkQvswea/79859bgILRgRaRDMZFcqfnNA3xt62Ou0Znpk
S1yAp8fZbapXREVL+2hRlMlvZ/DM9gLrMSSVSQ/GSFt5Sze5vv9CM+VxvyHAgk1SzTTnjwgrImSH
Y0+a5Tk5etVf90puvElR6c4ry/riInVKNiampo3EECMMtwJg+LxrnIjJvALeln9TBsKGUVx4JnGM
b8E79/HxeltUz41MdzHcZbDfq8S5C0aElXMnF/qBr1aqlVMKmDrNS13tbdHGce6mjvBmhVVRdbSO
8vKDQrEXXM8LnW1brwZkCWAV2YqOETbDeP8FO15b1rK/QYsasGWABfwzaZjmFmfOeKlQDQoW53qs
agBemxQbiU7y07q9pUPvdrFqiG+kXkgOqFqkL53LT3DYFaaYyTRW3QUB/qpXn5/V5F1dRdR6UWpC
ENMaTwFXn9ST+9GtpqBL1mEYkCNYHNDfmrcOUaKB2B1x8/kheTGIdRzbkbaX2F6sB38+ujp1g+H6
anDqPNoXaXJwV+tuv44g1NnGtmORaW07WU9f/pN+i87dMopFj6aac90QULgX+k52G2aEDHeiSXUW
kUICajnFNsIYXFEmO5G6ld2ToQ8abff24t+ucu+koxv9ct7P1WSkXpUtQNVQjWvoDuK3s7XhfVZP
VVOQGUAT+vY6Z27f8v3jzP4GKpN9TboHbyCYrKv0F4LDUIURW3Npc3IF/g0cpEqIJIwUtwzI2Rf2
tMnrC85JDMmr1MxNrOeji7s611lCI3OH8HOvK1usOuS4agbXtfWoEO2a5qwcboDDSgzcjMnm1eCs
FLZ+q9FIFc4KQYTNv3ODgggOQDuBA+AjEX57rkDfNnOdQhTvTSqT2sPFSVXPrUFqsOVNf8v1g8nC
4WVgXV625+soz0pU3asLIbEpWLQ1BzyV/ldBlcy3jh53M7xrOeP3XaWqwiueCbFB9XPrWjuBZlk0
c+rJF0/rrp82cPvmkTiSfrRVNattGw7NqnVMVRaME/AinONb9FyZRnHPjg7nJhqBfmqI+Xq4neDZ
EFp288hLikMlaPiueSJFM06ueQiKFvx1gyq6Ni+J/bBgdP2tKFF/5zXyuYSVPdpjRzMB8Ai95ibs
ubZ1agpHdJveyPEZ+txY4rnGTYped/o8yRXj5L/WgaZt4FHN77UdXFzaJSlcfzfLyiMBCVhLr6K5
GrL2OJUo2G0+Ni+PbPZRxXwAP9kyp1C85cPjbjtmfmdeDzh1e/moQEAkZ/fGJ1WfWmG+VdjIqky7
rBtf8kGleajqR/cORzgrCjCElrfVOFaWOYj4wcgDP/JSXxYvw/zM6bZKs54a3mFdMe9AP8qQWVis
yuHj7JjtqeRTBkdvh6C97clxEcD4KhKlqicxSpAfhEtT0pyLlQwh+61og9HKW+lJNyOCf07FXGMQ
x0juNE9VdvEALryPtg12B1V6vDJdTQvWoiuPJFGhWbj/aQDVbi6qJI4If85iK3gPn8ofd675Q/Y+
jOOWXcrH/HE0b8FYnV+H6l2P91AFlowOs4uQRj1nFSWn8yEs/bWf0QHqntWhWFW1WCddVz9kpzG6
xotRXJ0xyKSqsW/TY95TuKAIp4BLOC75N6if7FC43f9kZtlx4Z32c3D2eFT3n8QGcPbytKPfzfVi
k4g2VQXUdN7V6VJx0DcgvJFI0I9bw9THohPqdeNKbS5TMbBLPk3eWfHUD++LQa6RzAyOLdJ2+AAC
iyo51tGCRrup3CjxI1h0jsVuEK1fdSb/SLcbMG0axlQwPTlAy3ONvEqMjreqLV8j2JLTp6SsNzyB
9c6ptKSvw8Tp977UFbjQlwTsTa6kr3mPXXfX1wnfBBJZJnRoIRc7+jq1/Ll0fMvRAaq93pFIaiZq
sfr7bgggXLO6hj9RA6DucxLlm4n33Htay6CyHOaLEtoKY6q3bXfXuHZ1qYusBP05KK9cmlWxEb5c
SuFni+b3KHwfnVwy379PvrAtlL6MdpGfnvzLD7/973cimiBEc2e0le0PBlVFz7n0/Z2KOiaDnJQl
sd3koaxVmmjv+vHy+U2rCi+sex823hbG8VFMWxezvLidVI84nZ1HtE72MsdSvpJ8No/1x7c6nLSJ
MYJZv2PcLstUvhen0rkeziWrpqWZNX1wdrn3MUL+Uk9iJK+e7vgudBc6Q2BfxVy1UN0Z0xGzLeZr
Josah4bDtV2JU1ElW3lwDYxS28a5nm7Ffo/1ff1cTn7ka/EaK5UPzfZ05VJNjk9Vk9uIL1gzrWRu
vSzExbOUr5oCSm0AnVLmyO5Gj9b+O5MsF0xyl+VTl4CiRbsmVhhB704aSPd4ZG0zUQKP/cnLz8ng
RhROL8DEoPXypc8tPNbOwyIlyX7rJCSGt3piGC/dYflkilutrrRxLAgn/VByZy9VtqgixwQlHS43
VQ2pxUdGF1ArijBaST9q/qWshMwnL8BvPlouG8rPIbajokkbzw4meExkaPaEeZ8EIEehcjnItBTq
+pYqy+tXQXeY/rFuZEvXzIEBbCS0VrOT6GRA/Fi0MphB8U8pFg2THipMspZXfvw7ZTjhEMKZHOht
Zwcrg49zPyaRLRxX6Hid9Ds5w0b8F+/J8h6qAkvn1ag82AqrbdI/hQ4gIXuG+hxStgQupecEFJUn
6f5NXae8nwEg/iMf+D2HlJaz8i0aLDjexMrNRyXd2PRSLZMEUiC0fjSnUjB4pLe2lft7/Dd25d0V
wMW3YCFNKG8YdI/l/UW4nEyBuLFZMN3j299PV4so92+Tr0HUU5VkEGqQHhFgMSzmS2tq9Xui93Zk
srLfVvuw+eBTh6uNJcxjv/b6Cb05RZKNfI28pCkG+ddP9Osvebe1NZeq3RLR5v5zLbzDb09F3o4Y
THw7O28QOAi5wyw4Jylni92vpmlCtax0EftZWRY/3vtaTEy1TqXadZr5NFYDeIr9TPiq0YlYjcBk
cjAHpUTvoKSB5ja/+xtBPiflE6nMUX4MP92EXngtan9cpFMnNTr0s7XU+62/FCoiVsJRohq8zdwY
xUL5F+J0GGvkvndcyialfW3T2vEviAmt71s+exxpYsvKfeSOiZmZRKfh+X0xpEl8KKf7BuyHXpzT
i3VFDRMbF07VtL6MwbA6D0TxS8e+nJBAuNtYDQY3aiO+9l4T6TbVRri5b6WDfIqD4waYqbnImkDS
XjyoAM3LaP3VCn2oKQhmF+Pz2WPMzhKWxmnld/JCQbBa9Ce9NCMJJ+NO/IC4WEWuAaZTX53fHmMB
RYP1xYBFIoMDmSgZp0NTAPRIv3Wy7IM3EksH9GGDcmg8xi/o5nkw1SVoS1QO8pQjyTC43NjvPGon
gthdccLuDzh7xRGa2JsdsJPynhd4QizbMLGRUDXmz6qRjv2arIJhq/xKWtyT4RQ6lzFyhFUbG/TZ
M3EHysXDQeXZFMrpIZTXBKREcpD9AZkGo70Qa04N4kD8tfQP7t9nobRQsAx3+DST2ur31rjBTjMd
acW7mUihqUtR39VeHTD++j8bMGRvs6Rkbj5pAQ6nh8cy8lz9+gmUy890oP5zZFpbYjUMQO10IGEn
uSV0U3lVU/1XI817VNfYht/4I5J208OvPJWVdZNsyBNSa+tWgpJjff+ByVQYPZkdv1jKnD938erq
9/yZfoPejXdz+gSLcYboQ//V2dWe3WVpnCuUUl9Kxk9xqPTspYcOAT7xZ8IV3fEAgURg2MNH3xg9
0YnXSeu9Y7mL+6mqVnJrzq8zpPLz6oXLyuo92aWXWMlEJzBH1CMWQKWwJ/ggudGjf4oezheAt5XC
wRCbcDhgNP0cDTZIKpblOVbo57LjAibp9iLvKC1+/65McAJn1hEtW/Q+8BCXLSpBdoL2TCndjSMp
vRqparYLBh5OWvIffR5Yh06sTcARQhxo6IaId6+s67SzOvniWaX2bJ06lw5duNquQbMjenpSH9G9
dS+f68dhrPq9L59Kv2+pYk3uGV3KtwpAawP+nW9D7O0aFbqH1vn3Uv6IlwTd6rp4+ZyUgl4NhlQp
vOVBrPbxAag674iaaBLIau+3stl64sO0M1uN6cubwe6GgixGaf3jVJmXC+VzM19K1d8zZSPkCrxj
nWqSDA0Uvo3gMNxxcvOTBhx/Jd/eR/FBc1luNArVfNE6oElXShPeyxa/v9+0VSp0IkYEUj5zdatN
K/F5KAOHvS8gQ1//Et1jlKjfS8n+6eMY3Uvy8xLNzSp3wFXd/nXXnc0w4wC9pHqNcpyHFlwMsaZK
zyq2dn3Z+egvQiqUa3xLjYqjFsYWiSSSV0WmBfVgUvzW/2F10Qg2nitRPVeeWPdyrWOUY1x4jJLV
82+2euLNdJWAfpF1q5CiJ2UaPonXpUaR7KuxLN+L62LzVk4wmAwvMoH4yBFy6QblcUtF2H6slSsT
kXfM+HLlN/1FMFs5YrlQ37SpH9Y1nPr3putQy0eFMlTKohqrFFo/mA07e7OhDjvp4xSbMBEU+Nbj
KMXLo7ffn59N6/33d135+bmXdtw5ETfCtW4/a7/v7+6BA7LxpZLp5uQny+KuNf9+WU8tpA87TI64
amx/jxKVZOkr1j21zu8b5/ccHaMswHGiHsC8uV5+cByfx+fmJNqVFhanPtV3pMEPzM5Y+1y+/BZ8
Xdeh0Z4VJevbonP7vWLaFXfvAWGvUR1YRB6T+iU6uhL3DxzMra4iQhF4lfufhmqmeq/E2tlurH39
2LZOEUZZkdR55dGItYPRLTPiX7qyrPTEyIkWYUyjYt+GIqosuiAvNcMlKb9H7RRdP0CFVRelvw+Z
0Ea/V9A3gdTbOMX1+AduKJnO578QzLIeyGsLjlU2eKxvOuEu2bcekDmNhF8+RD00y5N02udTKSln
h+IjoE3cO+hawBntShQ3d8Z1GBQwGPyctc1CyyAzSA8DbxswfgSpq8WwJnizrp5qi2ngVWsVtTG2
uQ2/BudrjWLIUgAKHyN0uFcn7lYSP7VEx5zLLBK/RpQtDubVyduybuL/HWQrOyhMTyXNtg5JFcOh
fA9t089RKnp9H/8ZzNWm8ubiLKkfdP53/EdLIeYf1C/HlpE4H3PYpqfeHwUCO8X42FTO+nppxgYL
U6bFm8YF0TadFH45l1qqY3WA6q7nvujU1NPFz2/JTyPfXTh5+9azQh6t8ZlohLNsetV+eNW2ZCHs
GEtdyzRh/qUaZz7VreS/+XDzfXiXsSvGSNA+y8kK3fTSvr7rHDpgPHhOxZHJe+mXXm0ApL/zuNLy
kYRqDhuDVL8zpWvv1klEGjEUiShU6UTsS1ItqcOkxOjahDKwT4rn2rurpjGsXm4+6oRYdj+Lz0eL
PuLAI0DuZ+gZRm+mWYjNFuseqN3myvTSQs+xfP4O7eQwFRPDuZc9EGXmxWG72272f3+vtQ2FtWW5
fGq/FQSFZkY+9wiPa3HC7CXf/4u2r3SEcBBseyljFLuhrwI+x3/Z8l/aNJFu6oehLk8n8aYtXdwX
gzHBZfZsHtrP5rwy6UyirKIy2YHLrYsTW3DHYd6ZCa7fQyklf9YQQoDSNlWZY/ka7FCuTbAYwueT
8n2MrKI0RQce5Xo2IOTZUo6AYr5Unpdq8slaP1Gn1RYXB3JdeXGy8ZAO39/z1aP/znTVgyWhCTYv
VssEaR8v+UhUSBwUh4N5cRweUhDcrBwh07fEMZy/NWZAhTJeG4q+DrVqr160hgC/CriXj1OZVt6x
RohI3V1N9leQnOco1UV7KOres7ORgAUdmNdYh9JRtvnE+nFIxqSTcumvSrt/r4HNXYvN4Dc/3VRi
5mjH4kf/XrTWtGHTRfV1sf8sjkz5Sp/jUxQ1oPlUgiyJu6v+L6aTUUCii1uW5sAbAmG+TRFnsKJF
t22+z7/DYpStYpc6BaliM6yKV6XKvZTxo0Pr41b+qhQHcbbi2fL47rEO85QqUwpt+ytHg+mymtY/
XMr11sZo+XJogaba+dbBopMCDCs9PzHFfqReUhNYPkOQPNfQSY06irgwEQn8blJJaviemocgMHho
8ifvhMhC8d/EDqqgdvr7AzGomUles/qQw9IIKsEclXKq6nyZliTXuPQw7IrkpZPjOj7UT5vOR9hX
djf/eZrCPfJP2Y2XAtYV8HaYH27G+eF6VY1l+yhti2wjm23p9+SvNUHQX/2k+OdmnDmR6g3tuJUw
l8zY/i3nCdSwyw6vO2pvyin6PJhitE924/DnUJPqpuvJXu7U9EeAlMDVdlMEtb1O1qqkI3BhnkQZ
d1mlQbHcV/a3KDM4Bz2xCEww3fPuerq+rGJupzSSDwTdItt3Qol/C3ExIDjCL6uSMhlHV1LSW8Wt
HMvqZbyQpld71qx/ms6dw5jOS33ZZhrjtbknk7Oa/uIGt40LZ2nyk+scpiFnzwxyg0sz25u3w1eu
bn5CdkN/91Kbt3WFB0udZZ/N9WOmdYXlDMq9m5pAhD1rT374wEVxZBN2hJMhSnv9zo4xVaShD21J
UsD4puc6MCvU2M6XQxObW4CuUzE1SPdykb5z+RSp7UufhSocuCZR+RFvO/Vv5JRULfq3tTDl87+F
ASkkQrpdUb0eWuCxjsJL01tx3wtnAHS/xiY0uNCZBvm4bdUO5IJN2uTHRy7b+d6+TUZG9M0Wo2+w
zOKmwSKs/OlhD43y5B/T8uICToaTH+I4f+934txIqISXJqvJyKOAg5gPWuvJu9MN0z4fTX5cN931
gXcUBn8fdmkWBrcmcPWtCTvLl3TsoqUGblByOtXDdF31zltzqXQeKQerXqJF4f5HSQx2iLHSyfPQ
niCgVAsDB6j/Ub7Ugp+ctv8nc8Ky2uvv8w/jwiBbB5lz2uez3FWCcWvyidY+Hed7jjiaz+azw/Qy
Pk0Rz+ezbG/dzmnh9JYz7nQjn7hOvemr28RpnGMufMHBoJFqtF2fy34HYT3F2J8bBSQsS5/uJH/t
u63MtZ9HedYPxcvhUrqQn00a1q3+JW6zp1JrUi5Mmq/XIJtgMTXd3j6P6c4E6PWGyhLFHq0wS/BI
ST2M7HQbb+17Ptbb5PvY+LH7z+X0tm3HbrMX9g0W+VkJ+mjEV+/zfOQzHs+WMeM1MS9lD6O7kmSF
FZcmV9fcbPqP2++kHqjieS1lAsdV6KM25PfqPns1/Qzcdwp6vfIB/t171VTWgVMzGyh3Jz1QnYRB
wqKCTLj8OVchHpCC0eStnkBib06XUdDUl1O67uv86zWFWV/FBzzOtQD6+X2L1vjbqxnaAk9wlNeh
AU4JyJHJoqQxuHWzqszXAXtoqvYHNYN9NwPYdOHpQPG27PLm85K6ftkAVYQsTGTCjuzMi+ZwA51z
pgPsV6BdBh3e1Be4rpvzL8pI23VkPrribhvwL5Ed8xDpiJLggsaVg9R8hyTbr5u2l3Kv5xqbisHD
MqnRoLtAB2/7ASHSnmfKJorLe92ha2NoFK1npo2FhAwWo/avE/BoOldITibgJq9xzK20u287203K
h3SdeE05k6pdmplDlAmk2E8xGpRfsmYgYhvuHVo9D7OueeOV+dqO0p/pR/ViEqNbIXczdEqz2XRy
WQs53I7OnNlCbM302tTzwbiY54f8aN8iIJUWNZqeZ+1z7QwtjjCMUXwARVb10700l6eUDu0Oyxj7
NWYx4dnO7MeqgoV1ccxODG2MXKadlsIL4m3XxLbW/QJBB40SPcg/eSzDmSQiPRbSePGW60xwlims
jPaX7iLE0de+bIawOzcNnxHOjtV8zNNvBy7keEgajuOPhuYLh11oXe4yWiKeZSvhTWdhIEosKjLr
+6G4+I3/GEOc/FVSP62QKdoaxIcrmQUNEmThjd7yJn3pr0+4Ns/FvysLkey7SUzADYGTnUfnmSeV
DIXPuowzj5ao/tfs8SR0PYeOHCN6v6/M20saS7FBhqjYEBsv6/U1T3227gw5CR5nV9rjTKjrQflu
JQRWzfEtlfuqNf25qi7ebBrL+jLm97ojENB0B3m334qFoowbgT1uRxcqvRuk70VP6yTjNiiZPnuR
t4arRHx35HR92gn0QHFPcJ2UtpiMvdQhEhDdVP6FHTmvmQdtq49zM5NhHE42u+tKG6143rak25Bd
px41g7Tb2FPgxnOnatiFX5tXpTuQndeOD9cxo8DIhlA24iEn5aXhF+scMCIJj6AmHgLcQLMO4Nku
2sprTH6n5KbQJN2kRuLS9l4Dl92OPCnIeQ9AqsUbBQUW3WCKz6oQY5pYi5l4JZZUyJu2fJ0JEAlT
wify9AI1rg4+/SQRw3N+8rn+Cjt0qKSm2n9m7n3/PI4w/czdQScWHvJ8YGo8Yk3mipgEtx7AxfZr
D+1RE0WWi8aBXerXdXZ+NrZz5RaM7hv0M8jkwvxIOKN5sDtVrwFaDnpnMnR8No73TwNGwGyQcJEF
eje16Wu6Lys2aMiOZkzJFrPH5JeQJIvB8k0fOzAbBS9HIgiBgB5le2/c6IFsdUaMTysJ+MtP+/W4
hIiVd/2dSr/nyPaWIeKiRgL0DCirqUGkJRRGLXZuCn1XOLTdvr5uaP47F/d7aGReR6YuRBIDwpzh
TMBWJaZO9HHRECRdbofpTU4aVBEbYeCgxqR3NqgtaWoKfUiUFbj1UBlhXsIeB4bkfySd2XbiSBZF
v0hraUToFSQEYsYMxi9aBtua51lfX1tZq7ururKcTgOhiBv3nrPPindAONAZx4GEXN1lAYuffIK4
L+MPXmJ85F3gBTa/KWdjwmCV7+s7nrxlofO4UMZWW2qP+OHucKP+6ofh6eOhm57hJ/JMnTwBVKHS
CyThLxEq0xZEyDOv64FztHyxtqUXi5jFO38ydZ73Dq1i/okIdvhnUXQQDuzmbK90gJP5DhfXDSrB
HrrZq5K3RIzDhD1PZAyIeajzcuff2kgQOOhfBcxSs6HoyzZElg8OCA4+MCbYfETuSVARPu6SXz6S
yOEU4XiiBz2dPkxzO+2BXhB/pu9ex8cQYbo3w+rhnpCbIcb2zsJFYY/nmD2ybghehok8DXLI/ZxH
22n/YAtlS7eAVO3KFSNWG/kkpy6sv7Hj2Tc7kMESyxVFeXFrkz2icoT7SMhJFEZh0W0Qmk8rlJbI
dlKlaA9BYhbBe60K9D//PWR8j/GBtE6a7f3o2EK4QgWEKObV/MIhYS6O0L/BMNBPVlXQfqw1CWaB
sNQI8jbOQXwAg8O/QgGD+bRX8eSFulnS7P+HxunTT7+up1E9Py5X4OHseh+IoaKzV+z4vp0dOFBH
+LxqUJgn/kioVFCNmZK96sLBF2CssJlkoyP/EkuerznE+xfT+5zvmK9nrM09v5tlVqprPvZpGdJk
pM8f8sM76DQOnEH/S/dRMtxn9CaRfhyC6MCTP/0GgtCz5EOetc8Seg3hc5mkHHNvXxUAAINHU5ab
2Z/yKX1Gd/fWDPzBG4gEBVmser9Vw01KJCdgAQkf+GBJORN0yDnVCjsJiOjqgKap2JeVSTmbTnpk
+eDvXLBbTEjKRfoWz/T+8J+3oGyY6cxXs2EJeL+sLRWxG0IEBVd8hQF3jXUmlycA4XcqnWSa/bIp
4Ve6ejj4MRWaXH72XLm4t6xgB+I5xXUpcO/hFsD89hZ1m5Bhn/JRsjK7Kx7pRt5OIw44PFygGEFl
u1wEu7aC/+FZSXNELxKs2Njxn9fGlU2EQoytEPkhQvO5hVxpMkVzbSi/ZvGrx2qLBJ79nB0EzE5K
UgFuh+y36jhnFsG5Uz94fiQYXSkhxkrzzOfdRBzPEPIF9Ii1xM4H5l5t0CTrBrNGI5LAiJsrLmsa
cJnTsDK90D/4848xJRG5rAiDi6trKvV4U6OrJLqb2jgPwzAS0CDaaY/mKYGEFRYkdKo+ClqmFUrC
OFyWUbk09dIzpFvtckPtuq2gFQyypUvUP/0BtbQ0AgQTNIbdqbbpZ8ciGaNtlnF25QiCqmZT67SF
i79OxcHnzRmtyrbiJWuXSJssZiCas82lg911I6hSeZ9VAT2almyfCt2eqGXLeMicWVgd6kK3Z7zQ
vuUZ7b+nrBPeuxlLDUSbEoefOfM2ic69rDK2z1tTyT8CupCeAtsZT6uEED3ai4G/L6PHgJ9lENvV
9NOVFaJcl3oLjV0qAEm8jd2UazKsjV766LV1EQiO7DmlpK8TLG3T74kJ9hTYMwQu4tBT1Zo5YBNu
dHyHoIzn4SGNrk2AcCh8ttHMaUCuJCEzM28XAkqccd/N4d9nBrOUqNgUMYi2FuOZ0NwEg4UoSulP
gtvXq/vNbOD66ebrRoOQNUcukEqQOEo4LQWGzcQRROa55TbiYK0FbyOrJEGCDIoE7JC1EzM6RWCI
Pwgp2VxmIFWf8mY3xd3oUU3QDh7xASF/iHiwtcXYsORcWIcaRNESu6GOO608zkhuzHKm5D0ygvKp
o2xMWNSR+GpwW/RpvepyXN3RWY+SZdrsQU5UeC4a7Sa73/K1SGI77C9VLq7yOuBWeBvV6NsQgIe7
Hp63xv/yxPQqNfivGYapNS0o2DGRuIqzvz7bukXvdOojqOZIXXgtAdJHHx8jA2SRi6Mqr6vhrFad
mfd3PkBPgshdMLQ+aAUijRjtqS79CZWw8fT8e05FBV1FFO4VFxJ3Rpqg+60oPIX4grSZo4AOxTVZ
sl/5HBvBcMFO6TUXoXV8Tpt2BLTRcr4U4nbw1g3N5hILSOTu49HYlArYYVX8KIimKQGXC7Nk0weo
wFL4US2PMDkh5Zg/RC2wZxLb0Fw8RA1y6uaf6kIR0Pbh0Sm6baQbtC4sEWWu4gQs+wy2iFYyCUUX
RLDMehYWWN2AwJTqVufSME9Ws3Yx1Ofqp6WIKoO3PtsYiBnCwcnheHMF+Yvyd18SfhHRqRA9+JFI
THRnJBuDUhlIkRdiD6lJDWK8530JzeRXIjqkh3fuIq03VBqw7ogDIIg/S8IdRp/pnQcA0YuJe5+/
5wW+9MZXHhEo0CbczlK2k0BYl2FuG+ijSnWXNAe//SoaJ212wjx3wvLOhjvdNoTeR496VSjTO+I/
ueaGQPnEwyhrVubpq6gRbWMu7jLdwgkNwVGE+xgW78bGOKPkoCkOIuD5C54HLJR4VqjIcD1rW3J1
O28l0jEPCKLUgGuQvrSEa1IMO53zjw4eHWH27b2CS4mxQVFDVVzzfFZOg0Waf6zrDa1nQbFmZ7k1
XdrZc34Cq/dNs6NnHFyaasEfQAoOv+TNVuSx8Ie1rV2lH/y1SC33HxKsVpb8GQb2mYhjLRZMhVJK
zqlSwI/pVJboWdLgY9oYA6n46BgYB83EEBo/1AA0QTUOm6aeiM5svUOAel8d6U+tU51DLK4QzmkU
7623CtovQe2cC9fxUYXHxzMllPKmQWOEuUc4+uJBVBx9HWOSRzuatUuJBV+KJx4wNsBIOopsV3mF
YKlwRJqFsWF7qpMlb+b4aCVpJ4i1GZIXgU12qv06ArPsUbO9/hq3LYmwp4L0txwiK8qwzVi+9PDT
DXci+3OJpGWAFZFxQ633s6yxqhDQtLCeUTQrPpMkrMd4KZrTSJHAHSvT3VsfznHcffj4DaUb22hQ
j5ahf/HTjGvBuPJVnYgsnvGvb7bqWdFZqcwnscIhTGoOLLVF56JuXGkE8sotTb6WpzfXV3OeKdlH
1C8x5fcppuftzicuJEcUWoT1ymB9N8J3o7ubKtvH4nQv4Q0lKmE2A6azgHq3FeTUDOcapd2AAUzZ
zMJPMT/0IjknOD9yDMclt8UYuo4m0bIhDZ1wcDKnehFsXW9HCoOFjHv/7MXrqXGRNaF4zucHtUgf
El0JtWXvDQJyCknQCpOH4f8JpJGkJZrt7Mx34muVNnsnqOjjjCOIS5O4DmY/flAsQRIFWIr6Q1MC
pVB6zJMLRZvKVzQqLbOoeq/WTpIelRyO3rS2rAFlVKXcFcYkIMbZoxIJ7ZCw1xg7FCWVEhDzwJ7r
lBasXbWFDyLJyzBtT0nEMBW5lFvdRQ8ttM4Ai/Xv00wI6TuFAzsKCwZQqwBGioOYn1xSYDvQ+0vx
ys8x6fvxZyM3XF+pXqS9rxz0AALacMi7cM0RbMxvcUFWKsZQCVRJQiGR9POdNDUQ2Vk6RgJydaNC
8LvtIKO+krnSzhlD6R9FtE+98Vx3ExqAK4ea2i6pnIYvonwpl3xmRnKcz/RFHSdveYZVzThHLjG8
fBvdlewqiPY9G6FnpKdm1j9ct3QkH8WunAiEM5FXInQX2U+I/KwWAW1H1eAGIWcM49p4MyTSViJe
s7Q7Dw/1DLO/ix9+nEunUTf2c/oyqqttaqIvREm0R+k2gDgB0SKRnhXxm4d4tit0NgxyV+IByYfO
MkwMvDw09HIV0X2M1W66kAfVdyFc4kLh67COMCU2Uh6+AaQiXimlAJqQ9gTIHt36qiPDaFMnhgsc
5NcEy4JHgsiceHAZZoI039YtFVwUg72BhgJkoXJJkqHmkKhPAlxhgeU+khU7j6VRgMvVPkxe/qhQ
r7OpuhuFpT/WKN6RvIqMaCtDNsXsZ8xZjSC8qmCr/RRM6nvUOH53rmFczDWN9Q5jjtXYJMxS+BRI
UPPNLvkJwnU9IMnleQy7wC5yqqr5pmSJ5/CHIT0tPdZig67S7YgRpo4oID0VXBV6w67pOQbz+bJR
P+LyEVJAqvmHwOgATn+rktlaLnP2kDD66QIrQV9juDSQ+vjOMVmLy7lCqjSucccbfacvfmqx3YaN
5szIpyrDn+TDgNFlsBak4nMG8qULPkYXab2+C+LvWhYwNju+8ajmpaPNzmNHYqKIK3XOtU49F5JG
gEyMoZH6VRx/MwYuYy8xrdV1DPC8OxyqpSRagqo9gmDE8eUOh0BM7LKV4RFv9bJQgE0AXk+qp06T
otNQSAmEW5HIAwiHv//jJtBD9Wk8Ih6K7jPx0ovjZ0fQoBGVJmpbmn1EapCbN87tXnYGDCUelygv
A0vGJ9gpoP4ILBwaiVJgy341j/S10mDUI09E4K1ugtbR1GQzn71Co+ElI66b/uYd3aAwh5iJev/Z
tFwt5L3WMIWH8TveFFWBxCYsClgD+ZSEWx+D8BuKtZ4lm5mCVzDzzKSH5Z052m3GdS4YUzj39F/j
2nLHi+DTbZhsR2xTEWgChss+wnPvMzA2efGtAzvVu29tjvCGerv6lWrkQrrZD9ZvJlKOZ1x6SKgW
Ca0o+3VMlJXfM1Pp+ruWk3jW/c6DYTXoROjBHogS12lrdGwpaCXWP25zyUqZAFKrw2xwFfVfWV7W
55KFN0RUhp268ZFzBgaz+B75AOV6xWr0Yxp1QNlnxCA2h6jo4CvymghoiQ4qrSqZZEkBZIMSXQlO
it9NyqUiIq+kJkide2XFdIf7iM7ZItNsilKUToJoFUlBrm+hvzS7qI40OIXWxYE7LOUZ4xGU1jQA
JMBnzSuf0JEc3XQzxFkJ/blYCWVwSgun1C85ZXTZQeI2eNs4cYboPSjkrdCSMLiExtJtJrzlFtoB
zoNpH8970WwjIo5Q7mWzbDXW3PGpDyRX3ImaZs9kpgd81O7k+PosZ4wvODFEzLeh0W+KtLerHu1p
xFmaDKsx+mzR6ep0vnMEBMXfiJeqM+gZ1LOVnj2oQxeBz6c1KFbZH43YmnGXKTi5I2G+jprgWUSR
k3Ubr4/NqYBqBWggUBenkpaL7EARXM4I56kwiDiti5epGKx+8kcPmBywoxsxJ2RCoHrhFcAvMwdY
PEqI6cv8xDhldAEU9PmSQrAF6Ni8W0aV/NWzkGf6eQyDX8OrnLRTHa9jbkTjIFVv+gy4CI9EHnm/
JOeEvHVa4h3rUF53Lc0o98vl4RXatwqhOdVBLbLx5lV2qkEbqCrEbiWyRg5+T+fiYbwNVr3O5pg2
5XWuDZZaYCABncgEhvItL66jNqzc5BjUjaX05VmvhTnDoIrpLRsknPviUwUWpb8LngGNeUkgjecx
xpSh8GnTMdQDViNe4T5ffnReag2DtBF1d22AZG30bql49TojN3EMQZ+o6WYG02q6FgiK8Clw1OOG
QtgQRtCMzCDUTj6BdBzfn2mFnTfYqOJ9VIKMs0Z+tjks45g5J13rGgR6w+y5IYki1n07pbWsVBVn
Vx4BO8f1zp3SA0JJ3Ijgk9W78SvvzU0h9/FszVZThwvgSoELxQjVlTg79XnJUA7cEJcrFdq1SKMe
u5CENp3WosbQSxSsqEnvYlatFXCDgwBdPD+DWHRzVpzib9qgRGOoFBst/Oa6GZYPoeiuGfxUZdPS
e+cMr/Zjf1YwuSbcM3nUk4FuSEruLVASCAJcHlMRPYTqQ7tXMGJz/8nwwqrcZ1vGpKLvSLNkK2pE
KIzNlz7Sf25D8WEIBt5Vzd2rElbVpZe+w0h8lIVNlbhgOitrJ7X8GsJDBpxw2M0hQKvwzBmQ+FT5
jLIYdmXtvhF+G2FNS3XG9JljA0UImUsD7YRFCGcXAigeISIi9XOyZ2zb23pwfEsMRoQ1X/6eP+cg
GKXthCpERDki9doy4a2Q3EnLafpJY4RS7jgnitmMX/PTRRlMIzgiX2bwpi9HZdJpEEalXOCWKNWW
JMj5FHTCcEUktxlTwkYNtlSpXPjMN99as2hNUj8e461hI9bbZo7H9YgpkzLhM3TmC2hmp9gmjG84
Vrfw1k43NG2jOb5w27D81J8R3Qb7BNodxMNmsrMxWLUPVA/cpe88BsGS1vAa0MYLcYpJGOeRd937
Mqwex6i0OhZ7xMKSc5rs5MxbkKx3SG3o4gKKVkzvnJ44GFDmwvTfjwzG/VePzo+nygb6cg2RuXAE
iitmZ4GJoWSYv9rO1IQd4j8XW0dsgsLSWe4GKbaL4u1VU+w0hwzBBHxPfkp3F/9lpKbtJ9GmjgaF
D0M/lKRikZ0FzJ6kqDk/iHLwmTMDkEUqsYvi1WEwT4wTOes/iIoiK9gkYy5YqZvs113LuEUu7Qux
Dfd9Wz15bNF4pL88Mn+tyayeMPtBGr7jz+LluwxxMactbvkv6YzgbXDMrokR0DE5RGcJ4QnMnA39
Ca7ZNzTbrLxumhFO88YPbTs+GM4i8GOl3PMtWCQAAibryXWEy0iyJ9oUz0nWqAdh3SMx+Jq+5OI5
dPP3xpadw3JXHBcJNukv9BrrnvFKveFXT80zsd01wnOXrgiRFFgKeRmpvHgxRwZTzOwLizATZPQw
iM89D6W5vGEF1C+Bu/O2tuQnni7YXJb8SWhEeG//xBP7ghUkS4lk9EX9NyBH0M22fsUMWnAyIM+7
duQluKvmR5vMhYuytxQSRYojjeFlVjoy9TBtKdSA43fjbroPbr10rQiKOtbe8klXjnyQtre+e1u6
Td6mFlpgYhkfClcgYy0iqkqXMhuylbLdHkGmQU5eZa6dgwy2ZYQI0IttVbqUt54xOomYgVXDB4Xs
hH5vWRAZJmOuGp/ChstwjUESsAN/tRGLcev7ppxdUjSAdNwqv8ImuRtvljz6J9Pfpgfi4DE0aYBJ
19gTzXL1MzzmnAUpWuwRy3O78tqDiq5f99b6M42sBC3jL0KA+oHwcxmeOwqohnp0gcvi1pCwCS9t
yov5QDnDhndvliooeZqIJs0OvCb+QiHMKVypDDmcmHd0IaC/2/K1kw8DMZvxE67T3xkkhae8jfcJ
VteN3y+ql7+l05BdlI3/BRFMgrJCndwtPT7fZ79q46kng/8Z8WSADclYBCuIaIjDfLN6d0QhL7+j
oyfjKomOc/ElX3iZ0gZf3TLfp+guju0eKZoNsdjhfyeht/GXGB/JVmUfO8pIHevVT/6rhPQDF126
kcVlQG33GE/zs3sgJubIaNi6detWWfhf9FQdfTefr7R200ODpYPe28UaKdIpQM51gNO+5/sAdsfW
hd/t70Umwd1nA1gyH9rP1uFXsSV0R9jhjCQSYoo6DpulxyukGThgmeG6+pUzo8GuQfjJQfgrl4ds
5TdHPBcbmbcw/+Tnk/DtM9MitmODowf/zLoSCe3Rr96fwlvPlKO/VmvuZQVzIf7NbTKrxb9hatHZ
/M0yRmgL4GvaBlSb+uoYfd/Y5/r1XOdDE+2aZ5+rN2Aj5D48eUcfiMgOI6Cwdr/kg3vQd5WVb9Jd
5x7o+LQ/pWyCuaNHuKV4oHZoP5i3sQ0jdqMaAGogo1NjpsSl8UCtm769y/iOSNnrXxqe9GYpqJPX
5zv9Fj8glOfQGs/+t+b0394n+oZVeO4P1Q5FD4y2ZXi7KSDqeD+Qi7o8aPobaBALZP45OyI4EyZL
SUTOD3mVdL5NImQPMWaDTfeJxM8ijgilOJ3NZ7v/o40hnYynsHIvhboR0l3OK76my5bxNvnbx/Qr
1kyWL2C6m7gVOXK2/plBzilnzvHIrOCDXq7dvl3QDivxm2i+7w7/PUz6C91WZcsED+lI9VsBQRBv
03AUFcuFy3/5Am6GSSRbvgZiWGme8CagUm/Bmgwp8X8m0naaerqxICJgEzzmMLPzpXSE3VADvJnR
wFm658YJDtlAMOwCUT+idg78P/cRrr3V1K2CSwI/ewL6ZXfxXn0xwkVnAq2NlxF81EuI9R/SL9sR
U/+lvEHTHFSWuhmilR5b0rBuwMTsZ7g76Xp+w5gkPzIwa5sFSJacCTTgzpa18N4tc3IrQGKCX25J
9iDIYlN3aGgngIVNul6l2VzZdLt22Zkgm9gBU1BqCwLHFyLBiHte20He/3t00ZtdKzo7Fy6NR6Ia
r+VPn4BlyT/AOu4r7giLaO0Oi37TP17FPdwI1DdL5Ye3K+QCyoz0U8WjsJe55fLSf5DRC+fmKpjz
ZXTkR3hSlyDrcvyj+BGPaNKH7Wgx+CBfhdHLDxtTOEEqR7Y+Hn7v1H1mvsXAk2pgMryQWsstAXic
cecJNBSsoSznDo452YIHptH6BgsMGyvSBKtzn8apXMkJn7B8xxViNqcJUwtghJXg8URKsIy3w/I+
rGermpEjokCJYEdeBiHJwQqvonxQ9zAbUxb+nxIF29Tfu9v6xtWZP+xVs0i+VIaU3BVot0+J4/qz
XOEszM01oV8zm+E2DmGQxodsJ64cljZPCDa2H4wUrUmv5W/+Bz3BNjbqV2vzeLyzDfvmVTUW+j7Z
aPdh6wOCGC8k19yeiBRe/QWHMUqWC2HQ+KXYTrEiYWhWrNwGNfndnsW1djdsRh3m9GCCrDcWsxVW
4hDzjzyFRStP7i/Tak3598IKQrx21RcvkDWtqW8kq/660dQO8sUtOCrUuDxszNuNxZ2Tdj45XXlD
UOZ/1188ksY1MTszXaOWGKg62JYPeKzqpX/QbRi++IKPQCW55Yc3tlj/yn5jlSthAxPunuLqUWzd
vnEJfzK4/ryl9kjq7ja8yV/GUTy4FwKTF8OVNxY9PaiQu7YBBIz26JRcuaX/cmIlW/fS2mwlMYUv
PQxTOPWns7fKTjwxartH45BLy9nPAMBoUe2CT2b//B2Hqk/RWSOcmaDDwYk+a5/ZVBtTy/lLOEmW
hutukYgm/62/YCx8pai4A2zWt26bOh7RMzXGFgnVRHERlw3eIsdYxO8egDAyKlKEyN9YSj/K2/3m
sl2jSKfqp6Xo9DwtiMVx2/FNO4454C6u5X7HV9b5av7p5PtbgWcBy0+8FDC0cHsENIJQGedTTYvV
cnGnxC8u64iqSdkkI57bKN3FvXssTreBy/KKnb7ESZA8Uq6As+XZ+zN2AYZ8uLQkW6Dn+vPwsK3J
ZOX+jZ8PJT4nKhxDNPzGx2CHNyoQO7oAAeG0KdbRR8HGxj0cZ/8k7Fsa6yE9bfPu+m9HmgRSk4oH
GVmDW5D6vdqhdD4XMOXX4F6P7FIY2/hZNQz2TK4TnHbuETs22H6uECvhKe0VuH8/Na0hUtMxNWEQ
E9a5sKDHxCfLzA+WKUZCymjc8JaGtmyrf9A3wMiqbPSP1NgP1osVytdx0zYdPuXAnPG5fjL/xdG1
TBCvww+aXVL+ATLbwgNn8G5L0//BwOgMFzCLnI1BuIQTMBqL4U88Nw9jHfp0ZLjNADDtdyN8LB42
8pOqIwdfbBGbEK5z7vBkf16x1LxlohIwg7sPStoVD4cjsCD8HQ9+dr8PVmb1T5o1b4UHD3vQAaU4
TTTBRPGJHrlbeHPu6whcF4zdtZvBV/rb8EAXJ7rGf9AX8JYufQtBLEisjwbCCpB5PHK3YTV9CBYa
sPoVAQL66l/hg+wnOr5/MV6LyqGBJq7a8/yh/ZW/IcRvRATUnjykCFz2jCsWKU8QrdTrjCbXIv+t
uJJqe+nkeVsv3DJnAhMoyddctjlQWsUpZvceUQsD3iyg6b2HDNjEtjazYVdw3qKH9DC6YORlkPpR
Utb+URK920N8CXxT5TqI5KDkqKm5LEBZkjA4wWDadTYKHXRlPneRlypvuXhGd8RuSvBETQI7hgWC
9pvaMt1J+lWVFvOd/4HqiNqD5VdjjaFG++PjhgG9EDfUkAkD6Fz8VGdfrH+8luiH0Q3CUC15KF41
OKv4PCABbVbcopJPjxSmcIm9uXl2K9pdvMgWmOJafndsGdjM0Hzu/jhqABVRQvIDy7bXTCu5RnJy
jo7M9dbE6PEik31ALfndfjUboMfF5kZbSuchS288G0DdtX13pa1Yf3ESm8Vd2kD3TYudZFU7KHQX
GuULVV8pjLAZeFjjIbvR6WSHbWN21+gonaJjDxOgWotXFU3uslshDaY/DmLtEEwsevAoqyqzAHxK
V+p5YkWqr/kVgRwZ7lOMQbv2SPAgogEF1pbRqxWus828cvJozY8XX2LRmk5lk6Yfc00rPfjqtnEd
2KR8SsOPJi4CBNCqGZ4ClVjp8sftSHayBihV73KHFg/e8Vq1x9W4fcHWKvBjavCkxU151Yk8oS9x
hQhCy4KU+k31nazRp5BjyFyAaoNEqInLxRANljA+wzcCofQZX7s5fV8YfMkv2X+H2b36Fh6stWSd
2MQi+t9QAMBVZfe6JQ7QGncFYIQt+WjA3K3xJPJizfgdnpAs3g0KBp4o9KPkMCJY1BFwv/iKgY2S
eBE7u0Q4IvG5OsXNm5HABcUWRCfxIBrNhPER85Bpqd1hyOSeMV3hEfnSlQLflZhMeUrQTGjlECwd
YUwC4P2tdQd656R2sjVbAGd01x60U1/TThtty9f4mJ1QjiVOxqx9iS34ql5Zd/S6Qa9AMbZ1xzh7
P4QybumI0NTNl8+J/pyEK3owH8hk4Nh81rSUF902e/SngWqvpv+gneFrcHfImSvaw0Zif/IYdM1A
0i52RcSdmdELd8DAXXHDlgHPyuQ6XagP6d7YWDDfgDKAiI0Hpoe36MKDGU4Z2XWOsF190tYgZgcI
M6T6H7h5oPxbuPmW+75FpcX9U5r2bNQwabG4tVAVzGBXnKZ9oLsAdoXQWTKr4ekyjjDz50DhPqv9
pCrH84oXauOdtPaiK0eEwi65WjSl1eVr6vFRBkXn4UmJfAPF+EQn2rI4wAQaq4QeOVp99IN4PV+M
tInvaVd8PAEdNfSsNP1lMjYWfrMOsEv9MOKx2MApHk7qe+ROuVbfuBIO2Ep5T8u/6BTfgxOy4IzZ
P3He0oNLwhbP8lriKbmVUGURZPBJF7/Jb0AnZ0qABuFsK58JD3e1BkizSPc+Byw5QKv5asDqb36T
GsQ9VJUdqOVU0BMmZ1oqZ92gWw/OlaK7OwAHqn5RVelbCK7EZH7O7ixIdt4FsnvNBCjCRN6nw8ON
0TMhNbUzC2lSdwE+iJ2l6leKTTRljqai/CKHDlO/OcfqM1iycMp3+kd17ykRQdshYWNYtQ6xolih
DiaERITt7CAC2EHjskV7KBgbKE1O5EBOXah/UBXxgq0QtmZ2/C4UO6pOK4UCHyVia04QI5Aw7MC4
iPjPC/JXMnH+A0BYwI948hiIHbpf+IdQIngyEPlCUUYUXK7jP/GtqhZIR8ClPONHUD487ZR+/Qb4
MxsCLOjB6TAF/GMk03Ij1fiTji8KDbo5DqrcfFvs3SeKNqvbI3mtFxe6qvwStcI6PJCbq6OvS23/
S31X8RKdqu9b2gflAXguq7sMv9U5ntke71H7Kx06ruJXCFzpmli8SQlqvdlacMQ9MFKBCYJnclLb
NXY14LBX7Bm0OnW2BbCjuLAfiOf5TjR5+WWf8TgNmptGWU1tNFvoKaapKZug+okPp/5Ph6uJ5Tzg
6pQtMby6pdnivzKVO1lg4u6D5tZKKGhTlHNz/BI5I/9FUxw1J+hot0ygm/EbjWGDwqk40uRpdwVs
qZBIGkIETe+P8gA5+HK0kO8tGvDKHzdePsQzEGJ2u6f7xeZQ2jMOp/ZQciK6oPZW3MkTmKSNiVfs
a5wCblbVK6abCQqEsDIcmev0W11np+o45OaNLORo3FHx0uGhjUVB/nwnV5fqKAPIgEWb2pI+HGz5
c/R+xk4JoWN1E18FIDe8i9SQEvE8FCW/0qYgM84wM6ukmuOapt29D0xMwrpZl+lO+BGXd1lz6MRk
lvSZWd6KynwqHIsddUL6zcXdjLfelR7DL4vHJp8L+EqQ79J1+6pWBjOSLWLfkKSSW+TQPpYF2t/d
iY6vbo38OS+krHMcc3OqDq6B0m99p3o1G8e9IOjDjg5adDW6u/obdku/h4/2K++7NeFZbbdI7gIN
OOmJpCSwufKfol/+JI7yflwChhIyu+JmeAes34FDXxfcFJZ/stnep0oRs6iDildxYogW5pzp4WKo
TB8ikeCQobTT7bw3eSfx8jzSyxx1/3c/WvRX3c+e5ja9jKls5BCfGnijHR6qH7Y5g4rjJ3sGT+Lg
brO16KIk2Uh3FYT5BPuvEEpbw0K/u4/oyMc4deSMfjkPVlw3lyfmMwu6ECFXOp/HBzQMnSpkVNwZ
kcewoK1SMsksG6iphYkZsAhPTCR2AjegF5ulb3CFsmS0v9dp6GKna627BRsBAawdp7ZBeLxZOpxo
Caqt3KHFmSV7EloIHXmkb7gUx+xaHHVbs2pQT3Z6aJlLbQVckOql+vWTPRBa5NsEwNbKJiSH8BDO
wEfd/epEP7jmnlhNDeGQ8hfmPTyE7JO2QMLLQO4ArgfBQ7Lk/9S/foREhyDUFcWyq+45ygJhT82J
SYWEwZIC+9OAiUI5+9feixbr3aFNTgLW//0QvOb4DFTumGKP3cyew72RYdtG5OfiXsHKALBPVOhO
ggBYcw4GvYV7L2aWAJ8AttCyXw9PkfYeyYrMY8GFIVfiQnOL7PCDLZzJHR0lHN8wbxALOQwx0I9T
tGDsgBqsIAjG9ELz1yCmVf6H8wwcHdvGP1dG5HBuaBPD/n9iaNEe+X1edMIpI637ZA+0h1LEiv80
yH6EI9NrI4SJko1hmDFzCjANFMx4C37VKWtgF3o7I0fbgSpvKurHF4TBnqclOnncCqAdolPzyXAA
3kpRS1YGLpUVhR/KsFNzwO7Dv+GQrzAEYZngWnosfrlakiM9VEfQudrPnOPvqLx72awuAcQJuuEo
AoBDYTmubhzmzZd/xACGKHdJdwrRL98XxzJU1bdwZHgxuVwa6/6DjJFLgwOjxEtNZReP9G8W2Xdz
yO4FLvRgi38bbD4Q9NSi7/zzQrXHvB9mpTD5+P0TpoU7XVcgpUwSCaBuNX7ZUOc7jeZsuurfRbiR
XStqv4NqBSAFc/oe1S/OV4e7DxqR6JsudIBX0xbe5Fgx6CDSFFErMQ7EXy7FfVztZ/6+CpY5878y
Pw4lLWKa3Mw96qWKjp0wIH4c/LeFIwy7vHogF+iypYenIToRd4X9hpBF3FvJ2cVgQTXcfDXVLRYf
Amp+9KvEqR0o43R24Bm0UXKh5gujB805ckBRwFgIpalpFqQC7YT1/NAta8JlcVZxK743X5JC6wNS
pnsQ3pDspdMgTyjVgggKMxg2Y3JN2A0Uu6vvRvj05QtHvgyVFNqvbbyKPQPIqLzlsz1uEFISIIRP
j0MPGZ04IKvisUFmoZh9d2p0vveqPHYcu4jT4iMT6nl0Nx6F/6dwb/IXsUbagUV8yARKxRrDwzrg
UyTkOTrJTx97ipFuygedoUkyCeQc3VR4rOghJxT6XOWeWsnzhA1Um5yfwf4UrvSWtiPs5mNfPpQt
NyeSLAvGy/AEGLLX4KyICBzZKtkJu+eofOvVNviPpPPaURyLougXIdk4vzoHwGQKXqwiFNHgHPj6
We6RRq2ZniqCfX3vOfvsANNInyAOhfNpyWyTzPEhTYkE2I4Gc1weHkb7qFMJJmsXLxrRY8PBgrEs
FX/vqY/Z443lB5rfVHMg6J14D0bFvBgTUtb6P0kiami2PXUi7x9HtFqGEgqkL2IrQlXxzz/tZp9u
Nkl/J8oSeDbNEbW928QVoY+II1+w+MFA0NUzmWbY3HPGfZCJxvy6vob4CqDLsJfkeSTZaKjEI6SN
DL06t+d5QRo4hAFSvnoGpgGYNc8y5GRI40GVix2WVMiyOU0ZFl1E2OGzwQgcQSpVWvv55WEZhKqE
RJBqhhSYtosKneIFT3+Nsip3ZGWu05U1FDFXSIoZEi+Hzv/9ADcBR3plEC3NETery2tPoFBxSEim
2IKg88/mVOzOMHOOQ/RexJnNNxsqQ54gjXoc1RK6LVI2+BGNSJXCY+HdD/Ug9/mnltrIT6L+AqiO
CmrzdlAk55wB1vPCDr65kSEyhAUiPEE7jnsrL4tnaxUle1oQ5nCUKjczRzP83TF1INkqgC5gLE+G
gwtCJASvKP95YoeFwVZjrjfAISTFClTSuAluRA/YwIMw6RMbjbkZsancUSaySxqd2f0y+L3AFhgD
4WxQhO//CcMRm05wgPDH8yyC8qbMxOV3JsRdeMXbajxM/P+4ivfdbVuzu7YIL2+5/YC4YZYLjoGH
jSji4ca089mq3NQ4ZfAcfjrMyvhDRud1yOL6wlVCWzyOityJYa9HdF+3kxgZ9K6cJhdc1tshoIFN
v7/U037KdpaHbKh43W9eNn7uaLsZ8Sl23LKyQ3RUSNjEBtuAGGk0DEzrfohRvZXZhLgO/q7eCN0a
2djdxLrziZrS/CzIcnM0iPpvkwTgX0IQITN88bCGRgEJmEUrmPPRrPAR3SPiRcswsBuKiKz5Lt89
+bVEmyA9GsnxECuYTW4uoi9eptxoeKsPZLiAfhMhWgHK3iJ64QD++nx79X6G3E9llk2Y1yqNe2z7
MOb/DxyfHQEkWCuW2LY6bEQxr8lzEkuDe/3VIRAcr37OA5RlUKs3XL12sLgn0Y2TY8eelW/gGaTO
e8XFyz0O80aNBQxd7qHo86itjKPE4HYXQ/XNSGzj5r88ooSfDjenwknGxR2avYiXSw9vnqcQY/yk
3VNn5FMEwMTb/GuujohdISjE3Gv+4YIbzVzFVScL/tnFguDvnguc/50RWO8KI0KsRgV7uAY0BDeu
PCoz97WqPY0pJX1lfqB7Qou4Sg86UTk7qMsrBNs7uDru3YlxVeFT+4QZLLQdFMIalHcj+SrJNQgM
IDJDQYH/+uLtiS2LsJR+tOYyPgDUdObBOBoYpdwC2twpZyw+ihpxHp9k8kxnywP98B1KSjh94NNm
4p+Zh/Ci1lxus/Xq6eFqTtdcZ4yLexHHGFXxOoFEecRXdt/p7kd9b19asymEOjLEwjTG+S6jHP92
6vL1qCJEAfXL6WQWwSH7Vkt1N+4FO4/qcqEGtdvjlbAgIJrqdOBWNEiPAS1q79XZb8G/YV7zBwBy
N8jO9D62pEblbZkacQn89CMLcHE/5+I6gdyFhQmY5S1Iv6t2MN+EcTTAv/lwRmDzRE2QTg0KsFKd
cy4hfajG1iDZZBQXADszsqIxJjJ9o2Jja8bVkUY7AGazHmuZpXW8reGmP18Yq3WN9axcWu/bKZs/
4Ho8fqkqcgytME1C6W4r0wK8xCeROezjzIRMAFA+12Yyc8NNvWuD+2qgUlwnSPAW0rS1qc2myJVo
BSh8A/xVFboLsNbTF8Cp2WTOZS9PxruX/1mn6ysYam2JB+Bt7ARpgCzZaZ0jaM5ZA3cU/NLv/Zdv
TBG8T0v38iHzmUennRHDDKEJouwUIBbWypRCWUExZ3K7RY6Zx+zU+Bxzo/tavZ6zZgsLFnDhYbPD
lVYBGq9YKcadxHV3tob9ydcbM04GM8PjKcBfEr5WPqGWD8dzcgfB3carK0aoul/NngGUd0CB3vWk
JanpCix5IXpj9jZ48RR8X5TvOI//ZjhXPFngOFbs5XnJEELxgAg1rFFk7MwgQAFFmEDNHNBPUv2G
RyqnvyRfjQalIoKkCQBY9+plBBJkqTIT5EFDCwfHWCZQgR9OT4rzgXOZ7QypentdPXF17wI0B5+p
SFYSo05Gzh+fP8rt44e8FtK6pp+vl2FV2OGXsJQAA+WQNCF+ev46tekgJDMzAhsl3CcgZt2nhWqw
jiocR5Y6ijwY80Wjbx9XVyTw9SVls17urQoyJRS2+Wt0tR8kv09AMZI6qOV5W2Nk2LG8tZWxEU5J
+fMB3c92GtRHcZSvH9d38Ky4seJxMOMG7ap7UoSuzL+ZTbPnGsKEciG5b4v7Os8Wr/G6Sq87o5aP
JKuXXaR+4g+3rv1e9xVvIw+GGBDkhNEySXy8nznDDcHRutOgcEfUDquKo4YMCtwijtCwSqABIuB+
oM81KHq2YDYzmOvYJTKGeQ5k9exXLQigWcpnWfO/hUs2ae5+pAuTmef6jSin++JzeT8gcQ1oilHy
DOA5vRF+/oxPR5vPhtQ55yabRfiZDOUAGHmQnECFTiNnvFWWwJOABsEo6hE+0rJhnGEzqE+x28WD
AiFVU7jlFQOdOx6W8CWgVlXfgE0BQRea3GxWeQq+pBPOb2pBjC4p2d7EO8+KDH5fnoTXLsqvCzRk
FLbkz4JLMI93wOJ5xO/IJ6EQ0SIheGScoLIVhRSGM5yWOl9yi583+wrUMdQGzGknt80L9o5yug2x
ofq6oox8B138jPS9NAEHv53Yo+QQUX/MXg7rI2Q7CgfKwRxv4fHvi6mAjF/48F7M1JmSAxwxmyi2
kPuQdAaPXwWpAd/t7oz/cI777JUQqgkRqHYC/AkVECbXpl6D13B1pPCNpwGUS0+bcmdRssNluYa3
Wb6h2R/NylNzlN8ubippkGPV39wG5z2B8UvIN17dN3e8QPW95jynHJWoPg4dlsxAijP5dCU8iAp1
DRkLVGJlGLYUPl1kb2MXCz7o3ujUPcxKFEcNpLfPtcfq00Ma5bANgdVXGBU0Ju4dUOrInME8A6WD
h2vAXD1LDX6goxlxL8n88YdHvsI1xidIOQ4DHXxXcIHZcOsfgKszrrqFp4OAba54HDniAZV1iI66
GZ4bNcg5FI6po8+HDGOuPYDvipby7fY0s61FiVNifOwpM7S3Ma3Y59JBsB1sBbGsY2S45NVVC1B8
pR3Hv9h1XunMnHLVHjGMk/gc4nqNeQHGBrSYfEsdexqOl6HbxfFvQdso/8kotIc7wu11H/zUlBjk
ObsZ8UtQh6fPiHzGNKyOmtdywZ+X/3+9vFC4v6iXwd/lkEfkAyhzGju6h8Wl5tfwD4WAS8e0B6Ry
4ItunuuO9vEwmo1/5ZDnbcInn+UHdOtznJRx02ZowLMMzb1xqSuQ3DH1YuoHj4MuEZf2A6UYolu+
Zm0JR+agINMYDmPenDgdJFTuHc9YMuwWDMhUOpDXM5adft75FB7yebyFQrtjiVnSDxcexwnV6xSP
Vy+5wAP4xA4Od3f8y3o03OpYL/k0t1VPgAL7dnS/ALVg3AyUwRkLHcVjyTItsJhiaj5z3yJmA/sK
5G2gL080p9KqBHqgtOjovb5TqBsgDd2HRmmiYQtxA14qOoK+m3k/StbSeIHzt4Zn0GuI27ypU47K
JsXQRIHEzWwrG8FZQ/jofiBTm7kk7J8FLrJts7hV4w0KPM4aclaP3wDDnveHdkP3BrZFGUo/sJ3Z
LbCmuDLqgs/AZAPRIPuOjvAQl49ZJvsFPENWx2NdFpZYUAFCZGd9UkIh4zdxVyBGkQmMuB4RxMTC
lB3qbEKDGTVy7KUM2hnF+syG1k8f7FVgydOUnrgDHfOwx/x2GueWzFE14xFBk/zFzNlRThVdDiRw
RlQ3OwGjAMuCgLySw1FUH/UF65ChCeYolnECbtQXg8EB5Ga2/w3bEaExPyAy9dfUk9VTcNo/nS0p
wIJfB3d0X+xjeM3eLOV1SNmnYB7P9IXkgoTgy+6iURVjhiH5X7UaSJIihuGjSOQGroof4kvjKqgh
FXriGvuSX/hjJOdUYT+Tz/ieUDQxZLfqY796bZRLizs5fyedWqBJS9+DxLGSgFam/0inPCVYneB8
LRVBHslfIrXy30cVaiexRCw+nPpRMqsME4cwTrAS/y8bOQapqMlnTizX8w/H1QBAvHg4XL3r9k2o
1PNXgkeJGx5LWsR/CMzg5twjtEX1kk6a5x2LBVopuPcJMAuqOWI2+HqfDfEWw7bnXsMW3qWNt034
3nGfca4dEhkxeZ9/iI5BN4NHHB57/B7unfz+1xXBt9hxxtht38myc7Ewi7rzOEazodp0/GMYdEak
4seHmx0ng/DTHNHV0apvUofTbOjk8FEa5d6HGBotlDviI24WYy2XZoGCbUZog9kci5XBINWw3k0I
VXJKFgQzxRJDYmbh5IGS6ZxPs/Nw96LWuUbwI8st8FpzfjDjCckxBn3itOCmNkd928m/NN2sN/KK
OPfZRzryaRrjIBES/dNkPn5S7wpU4BYqPBkQFEVHBwqqAMflszbY4DXdlvhM0hFleqfsaLQYn6Iz
wIZpSG9RgZKtQndPcE+xSI00LuIHr5PHkT1aniuvKWBJrU6oj1oYR1/B/2i0rJgufQJ+F3ETXiSU
OTh2BXnr49MInxsLMXnFxpbDiGTLDgm3W3cM8YHRZ+p7SHHWf8mE+s2nXI7Czbe0d8P+BikAO8Wo
xLTvVzwKd7aA/Opevxb9G91M1ByRqu50iHVAqcDS2DvPqVAVWlRVtkkRSNtAwHlHdV6pl/er2xjh
DwSYsQ+EPsNeb/qEsQNu6fYT9BwQHdMAgJ/ozxVHPMT/gYkZQhT5HShQYbutViyI8S9PwGe8feBo
zbP8Ytv9MkIxx+ti5DAEkd2EPos7zuE+npelz9sCG0rOMx7hTMYIKRaXz2kq0nXW01uc+V9P9Dro
KEUoQdOQcKgdfG1hyc/ue4YrEKyKSGKwSl/QbfMJBuMk+skcU6OVdiqCKmigf1uVfZuojjTfqrSP
K4hc9o8Us4VoY1zRJp8UcUJmlujWhtqGA5zzh/MSlggfTwdbPV0lTL/5bmPOesltL8wsC+yylqn3
JcvvHXNiA+A9wXWeE3TcFGkCxOWCqYi2baaSw4TdEU4ibDwCVxpYrfm6wfcXTcSbsen791dwBwdd
IVbj7g/UbORZs3Kted4FuAWq7Hv9It3DHZ0YucP4CeidQ9F0qZ9NPKRwgx2dYvZJHxs3dxyyjePk
HMuh6DY2Ky88qnDepPjuU0ASFVg6/UJAl+EJv6oeFfvSSymtSisIGL1RkwAVwiMtVvj24YoPNkQ6
GdQ2eT5gPxg827qzhVwGEAWM9EQza12gY9vJCZKpc3MIAvEtjFdHU9itFnPcx+pmbTEiX+IJh5XP
+Gke4n/WuyS8ZsHtJ5u3jk2aM8Mi6oKrw3FGFtbXhb4G+fv5i9O2rf2MODIK8vfeNqU6DpKB6BNj
vOn8+4ZB8rkhbBCMtfIVp+OgHdZDMyOlY0P0dhL19lVm2m7eQAB+YYVW1h6CIXgfNRRfmH10/o1A
xHikcNa1v5DNENNPhC2mRPvMFX2caPm+YNFLzboy3ttikjowBrylh3YkSHw5RhH6k6/LOdxVefKZ
g4KdIWqx5uMNg+IOzZUJASTq3Vc02jC0qD3DdO+8+RIcaGfEjwlsym2250nvhtoqwlpUnzR/r4hd
kyuvMVOfXX0mGy3pWwjMV9M3QVza8W1PB2+GX4pQv/M1XpmjywcigdgUD0FALKQX9XkwmmJy/YM8
Hutrbs3VWQ+WbBTuT5jhsjM6KB6kOIssWCoNmxy8xGHOFYLfwJmRXTY297FF9wMru7GaO4NOCKSb
JC4DcfrLwHFhhFQuSfycYOz827tNlHPHr5TwOlkBfpCHN8aKWMCYrwA6f1TveozexyHHHzSR0Q/C
ENmChoPjWLceEtqhTwCH3dzM7+MlzB5v8CMdB7c/OX6nsKtroFjJ4q21BR/rA7ET0ZHzHJnLRELF
i1WwCr17l/iMP3W8U++esbwu0sN395w+hlg2NsTLB4E+9r5kZpHnk/u33IxaU2fQQ1nRuB+UA4mj
2foSYSlVxyFHfc5qXqB+DlOZNuy+jUar4jTCvmCjT5lWJahQPfFch6IWpL/ZpJnUTvdTud8fncwl
i8XFEU3zts41WFGHfFku7gscl4bmfC0E7akFy/GAc+fVzuygH/EUzasjHmlIpZroqJmy4LwuzJOm
Lw+nLO+cR4XbL55b2VOnH2C7wweFPqzh56wI4IFM801J5ceMyP/sJBMmg3msLzFHfdBb9VINj+/1
N5B8VgMNJqcRQMjj72kF/0hddJtF1M/HmLjSqeHHk5pAdyfpQNbLkrCzhzkfPiRZnmxcCy0MiaBj
2jwCdZNXrQ011iYaxlMvZE4eS5RX31UW1DPCAwgYI9PRxcWNoSTFA45SnOE4f4qO4ZBxwsJXlsbM
w6OSwzL7DDyyqASrgXMUw9xwEJS4RXR1XKhmIb93bnePRX9sUAHhoGhqZ3ipBc0s4waPf5XWdIrB
eNH2phi/ApwcbOGC+SWjH+s+E+fvacn4c/eyosEK+m80f1w+R4igRFkhMMguT1eRTZUmIX5BDXru
4BgDhhV2b8FndQXaamLRmBlvDGjBHbTWvzLEEEdxm3PrNC4mQU69ovKAHuYz4oKlbASjEfcs/5On
3b4+QuOAEazsmXLfDtCvdKapez6zKVjRcznoF4zgAd7V2y/HmNt/0ro98sTJfrNIoBPTVxNU0JsW
kpgxmMprmizL6OalHyJVeZTHXrIQqDJ77xU8oBKNF0LY/0Hi+FM9VK4QO/IVjGnLINcRH/H0KCwz
W/WmcTIyj0ROmCqfZ/LCkzNWfuS/9i/5Y2Deejf6zOZ8X6I147WTPkLgPwoSjiesR+Aczd/lYEaK
0PGo37aUCyABntoEwpmWj22085vV7UN8oDyD1OJhW/WBWLltHoO/6ghOGVAIhiaS/fTfrSlhEoFS
m3MQesH8/fS0ddP6/CoOwLAaCrDO664F1o/e02zzj8lWfBAnovNwux+05A+ocTAxsBKDwrB6jUI9
ceDXl5qdsatWnrqhBxXXtQiONjF6IlsWVNxXlJo6+rHBlWKwo/t+KOEX2FXDXVccwNQbJB6htjXh
qK/1x/YBJZUCSHjC/x9IhBtRWMrKbHQleilPGcLNRF+GQYgEvgnqzsu/X4n8jR7z1zN0yxQuNUQ9
enOcJa5WDHGqvnHiScd4OKthBrE1pE435O72l3763j/2ImSP9ZgzOnelyZUN8RVpO4kcZvwZm51q
NxFbyRVaVMCc0GKmVt7Pt2Rf1TNddB93F09ZrFbN+4U9AHoUsjV/MOCnlfaSwLw8h3+DjUzDPb9C
vMNC9mpW4JiZzSRtmJdcwPG1CI3jxDXMOJ1BHUkgtgkX5kD3BXQ4nnCEmY/5Uh9dNJp+Av/IAtoQ
cv7Ap5dhz9Irr+Gc+Sj4aQP3qjP5muJS2PcUnMYwW62iVLa9ETsc7AQpVjRXnuvEdjAbXV40hpZm
OhfWTAq3iBDQfWQ4tDDNLUz51P7MKfj/nYurHKFaTGCtJ4ZAObeZBGU2DQb2OwkNwZ0RJfRyC0Qg
2TcRx/dy/0WCszLCDzkNzvegUlNgx0kyJkENO+7AYQyJhOd/ikW11f+NiC8mRiNaYK4M48+mfRlN
kHSMgaJi2GGwkD7mljwT7PDMG9kDPeIOeiGzQK7vEKdNi4TBNWVmMsFPqw01gqKg2Nc+Xx8kEJdW
EKLB493zRkjHqASfmBUyQ9RXAnSvvwoywOUO4ooFO0Yb4wAo4n1zjU1pmKRkNPgiWcYCvCcLDOKu
tnQbPi8HGBJThnvyqWY0YvQ+VfkkmUt4/pqPxiIHcQuaQGWdLzjYB5iWnkaQyMcsfyoHQn02EPV0
k2KrI6gPVtzwRd7RfWJM4Qkp3nOSMPafjCgW5MnTrTCBdJtZO1Gwph8tmQMzYB+HL0w5YIqYP8hE
bXIIP07MVj7pwztaBOsWkGiDbmPsAR7gccJuEQEgrF6MUnAN9F7omXkiaYBJrKlDEry6+Ivi4dzB
9kApc0SSCZn7AoVtQf4gTG8Yf4WtwxuG039QF5KpnEbun41+dIa344/qGPgpfs0xJuBw5f2e5IQO
V76zEjyxLrWbPdUZ87TlHFwv3TyAWh42mXbseom0ek7vuqNfMWyI4UHCSDgy4iZrE1CE9v/pjI6A
VHiRLphNMuo9GEuejsVQu7E091yu8gTEyEpY8zy5LMYIqiZbIyUp8+qUkTWFHeIY6K+9W09Sm7rX
IlUJGegCpQ5edvDXwWtgoZKZh6m1RbovSYHWoBMlQ2VmbFUIfIOr84IKfTW+fLy5bqb7alFNi83Y
BwUDM7EyTqUcqn7UeKpbQvTVtuMJLfXiET92fcyCoTA44KO2+iIyviP5ZLJl1wMR4eMle80vl4LT
BfjgdlbtZaQBkqk9VajN/QcHq9PNcQ0KZZS72xfDRDO5MKXYflCwCZbiDtNdg2UOL3PwIYVesrzO
CmaTiHHlXbsrG/e8FVc9Czrd9qLXezVAdW+BHJjf2JjwMGq4GpChcWVR2jnzb74XMCQCHYIgdO+g
TBiS7pjefVGKmEe2XeyWBsyYt2Pz4n8w+WF0wZDzs8g9ylSduD5Kc4a/WKFT8Y8x6mVTnDdlhGsz
a8HDX27YKeGFNCbe7qcPt8ODTJUEWCxWO7RZy/FZWGH4cPo63ENu3OyNkjMlKef79edMK97M8m6d
nfxs9oql/SnQCnHoSiBWzqFVOGObXdwseObIT3F5+MTf6rcOEkIJ8mCkMfz7li5rgUpZ8UpITMAs
0wchCJSXlD7STvPVrREN/Z5OJEMfayTzpEG11SF+AuHSoIz/xB9YyGlPuynNR3shsTFaWGFeeTsQ
ZOl0cYvSwARvYFNTasSX0Kvf+/bAybZI8SSAbE04JJYgyIm+1u1MovA+zu7kEgnbFlrrRCPGGeKt
R0VmxR0KzyzoJqOTduIpt29EZeFpYucUjQIxQ2YmEcwCHSU5c7Hx2bbl9esfR+bdTzhSsIPpfINW
jz3g+Yz4wcqndH48LEaT9NxMQsWbpa5qe/6Gg5A4j6U2DhhA5lPlu/xc6CzTI8wz7RFj3E5qAmo/
+ClyjFX3nNdV9x5dVnNErJHDTdnAMOE0eXOzXQwp4AtnxAg0/FiFCTdREonNIeYt53ibQ+gYzTQp
AJxru1BnGczxF2fOdjuy1Y8zkwiKFo8MPi0j0aM0w27Pe/HBZwyyMw7tDWZ/iDxUDNEx6zRzEU8t
s598ySAjEs6mZbGl+DoD55tAmXXEnXbERj3g6w/NLnS+0iM1ec8bcMgnZ9yQgVMGjqpN3Z4T/8t0
Hj98GDRULKnJYcOPZhGDkVld+/qQnDZMd2PpDwloC9DGbvIEAki2cNm0HWn0bGWE0sKZvU9vGPGI
Du3oNSCoyW6RTVKnNrPqIMGzxh/AZEIE+pPCHU5sir/3Qo/adTqHaG0wulVcA/Z8s5IiSB/k6eHn
iVUhvYIUgbDDc6AzBssnSGg09CTYqzy4aHpr3tSD1J8kkXLAFTDjh6rVLm7pD6TFtA+Vek7EAHHM
KoLBFV0PWhyj+aPLv58RR57wHZCy6aPBere2Iau8SOAd3K/vDmnrcCu+Q9GF9SLQlc8opb+AC93A
EZ52I0Lie+wfJSCd8ojqMfXD/amjO82sDGKZrmCyTLDLlcf6pSj0O3UBzdx6jBP/pocfnSHSaBx9
hBa9QneqpQ/eZxxGT7bLQuJH68p9vhCeqi91W/l1XWlWrt9WMOaOJQDtA7P0AsPh1PCK5H2+F3gj
Y15eQpi+fbJpB3Cn47JSfFUOlaIB6kGkiEfSCL21WnHktnfGGS/tr3iDPJMihgXoSyUjp3sq0VPJ
g6e0NQAQ9PZtaaK+A9x7J6Qsjf4R4/Pve6E8kJUwRnrrdvN4g/++16MGKktyjwUYIXljlJ5AR9UW
Ej7OZdwQ4/DIapuw8m/nK76Qcn+NkVM24OX955J/ADFfpx5MvNbHdvHR+FDPdGngYoce6C1jwQRI
C8dRww5AvXyag4iPMM68mBcXUzXPLJK20gG8C5K0CISR/oMRhtgEybpIv/5HoexpFLtSk2V1bRC4
M+PWWm0t3DdtT5mBedURHU/f4EHBl5B1THreuvu81on5TLNVVZB/BB1E+QrB/YY7k3zOO4Eg9w4+
2lNX4lp/AmS2g43wTofDM/rgA3stJA1sY0gMuXNWjkvRTvPnumy79eONV2GmljoqgIR7Na7MwZqr
KdRfvjSNXTUp6nZXUFyXxcN7NIIvnvsnG0He/RlNMXteobrdNigtX5TQrSH5L+U9q98jmLtG9Kze
Qx9Zks14FyNlRFvfwWpTGgBlnLBumhQWXxfs9BrRzjJUSzyduFeRLYKGmZBAUsu466qTzZs1m/k9
4j8R5TRnkez335z9a4bXoPqLtCzD6beiabaquXzH5s6WmWzQr/6qBD9ZSLrAvvaYtCI/w7RKmvCH
CO4W5DPDfJzfN49imIFpEbTLz5J/bybA9Vf8u2xMLlnmo5/bOaNeDksMa8HcrTcueDCvPAZsNFLU
tdp4gh6U25gyJ8NgDWFlM0XBdMFPiGJpvEIREUi/7RklMkDxrA+4v2joULsHqJC3EvZeqYWn7KD7
+BMm9RroC8waMn6gxygoIPgDQv1klCFXJknqQQzQDR4hfTnZBLeRZky6O6RjmIYYGdFxWSoUwi2T
Qwb3Y/y5iSjm764ojBj10LObV7+YNC7X2i2JEL5G5XL483Um2H2Y7VQUbSf0bgBLtfOa/LNg2AwW
Jr0DxBOPdtKx3yiIvBzkpXBrYfG1l1u6YF9mRsNOB3cQH3bCEmjaIArm4IJf8uZejGPCcoOnPT/Z
MF1xhtB2fVBkPThqppABGsSeK5JW2RXhI5OWQFEUGMQzHTr+z9hBnQltl1o3ZZDNKFt0OuiaIHYI
VDgliFjIzUbxhhQKDuY2gKg5eCcOPG99T5L50Ax/6Wo2fDJG7ZD/6C5BfkhqTTg6GcMC5FDmLLoj
LELouyj8cHe/YtZGZuzHp5rhXL1pIbX2t3E5mI11twM94P+hTvtH8sTU8gHgQEIJtRIxBbS5pFjQ
UJPRRcQas0AquT78bJI9XF3+gxdt8L1I8K6iseaoMD/M024+ky8qQzy4+BBwAOAN8PdEOvBGXBz2
m3SzhP4DvIpGYUOgEBGl8OVhftDTc3h8DkAauBhFNcfYoWOggQPeaXcN2hkse8hMjQ0Bux5CCcBA
qT1FfAoWWA+HfIr8Un44NCigSamB8Yfp/9MyjHV7hWnwPL1lXzPWVYe0ZUsdkxLs0Dqfbl0pNGpt
0JcHVkB5XZWqxemQYxrNJKzE+06fjHkFjn/EVfy6NNw1W02PH0LDoPZi1A+7rXEHQ1wOROQC6RR+
pfg9NeQGGAB8YCB96w/Ljg+OrZhGrBBxq4UBEc/PSWEYDPr5f/Da+aSdBVV4RETVd6IwmbqyGNQp
/7TXgNk/XHm+fsn50LrwG2/jI5hL/4QyY0nRM7w7g6yNMIvVa1WwcHJWgd0heFg8w2FUfWwvBWZS
EDufNgRh0H10F0wXr03MC/Y3hEgmz4l8DeAIed0IqapDdY/SIOK0hyUJ5MKPZGSQogzEsA6BIYXA
cCGH34NEm3SLfiPoDtNEHiooXrwBHyBlegooI5sC/1yYnzBVh/r/Vj3JcIdxytiRdafC1GwHZxNC
yRiOAbZNmKBKjOSsHt8a4PFNP83iZ4eJm6nJPp+v3kDBzx4uFNMhelmClsgTLPuIUzD5xNrhQnkH
8RBuKZ1lw58w/YwFyhKKExFme4uvKTGWlGloSRiAOfJnILBBKuW9mxbYBQKiQyIDRQ0vckdxJblw
PiEeQw9l4A2XtYBoD5UXcRq8KYHr4stYpoydIuYHMWdmIhQ27RDWcGX4xEC8jmTyKbAQdtrB194s
u6A88BPv0oMJocEmZ7tFJ8PkN0Pta2Q2MFuqz/ktzBALFPcNh6SZvnCKCfkAjHJvdUQkOrw7rOSI
OmEGzvwWqu+X+w+GNESMKbNCM8n8JdSzBFrA5OqQMMmGB6Ns+jdz6u1zyyBQObEzl3SamJFRjOso
PGhc7YQtmmHvHpUO0yqS3CGrQ2xmqA3hmGEIIb1IuPGf7PAgwmDCwag4EyFvuPpFBgqC4YQA6Pre
3rAMxwQdiwSbF0DumQLCFCH/+TihBQKjk+5Opzrv1pM/HrL6lzjjCIBf860wPfNKFWK700AzSV3O
2M4ut+9JQ/TgdQbx4/czq2ddwMM2Ra5pllPZwRbDrvYg/TBLVdtnCtvuoA5K+x4wDF4RWTRMlTC1
pRBevRepO47uupnMzjTGKvASfrWWMe93g0HV4jsVouzS764cF8eP7P8Zc2MuRHKk+lih4lyiAcmQ
hhgAa0F/tbLJI2hD3aOsvEAdAjREGiuYPE3ceu1YH96DyLr0MKYJ0BIwxNSDrjIBiWCWZ26FOGpa
zBE+wVGgfmA4+CB/l7zf9RDjqXsDFpRPh/5MjApg0Du8MdxdZoQMDAGKpD/1e8ZeQvwlXXs8T9Y1
osm/BN5XQ9eHnEMYjGmYRPGmpLVY4o5drOU8IymZdGrD/3AMTxOWqx7CU5GR72JpD2+cYA1mIkwJ
Ee6OlwOPGUv7e4h4672vcr9/Od81PW7GlMvuXHGFXUi/OBArl6AwW8GaIBONKasjIXAdxPLEdFjv
eRNU63ymQxy5O5yDoi9cwMPzqRR9IxzInCoA+oVrPuxTfjkb+ODvI9SxKhQXmgNDbtq2BAbyXUiy
JUkOrXiFv87b0f7kH1jMGEjOk9UJNtzkNUvnMCKHoGmJvFXF283RxELqC1yAj2Eq1w0ODKFBZLvm
IrNi1sBM96+joSSM08sgw3pohmOiCu2KsZ96Gpu9i7flpLeJ9n0yesV9XXPGwcCo7s+gyGuYVD7S
ey+dgLkyGNfM0QUIEPyx/aGXGYgBpyFnmxkvk/OG4+Flf/nOLxdKj8lPwC0Azn2r0JoRX6bBZIKO
YKnD6IHQZ5DUPchjEPUApYFiE0MGh3cv7+miYcSOlhXB4K2rTVkc/MQb1Dz1UGMwx56OsaEdyKig
Xm+UnG/zgoINJ7ujCPFeg+ihziH9srog7A/NfLW7Lm7cxkFGSTY3BouZQ+bUiiKQz/V1VHRU6x0D
zmsE+WLOIAyoIZ2kE9k8Xpf3Gd444suCfsAjbTJCvtMxi3Da2H/3VAgB7sRYRrAISPXiT0LfQJb1
QTKv7++XqzyIe2DnYAD4/ktEs487wE3RTbfJVOIRwaqL76vOR0sqJ4KtWOTN8XWEOsk5AxGOYwKE
gW2IIZH3OH6X0qE9PWy5W6vbYzsr5t+15rOTMdkoxhwPeECGnwMnSAXagD7wMNACkKNAKzIR66UQ
Smz5ounm48RT0QqEZ1jZHnAH2Kcj+gBHdMBwVsifzPCPbmENl4kdgcrWWDFFNVYFTRbOR/N+BpSN
NwCy/y9NHn6iFup/4qUoA0GLKWN5W2iN7ML8tWArO4ZHCBfhxW7qy4fEPrZaDjJuljJEaSqC9Z1p
aASJlvhMefxy/G125R7nl5tuzf5CHqJgw8pZvVI7R1gvO6Q/12zx2CNnaiTVHQWZ2zLoAi9+u8rd
RseXP/B+NTvFEtvwJiKxx1+/15izW/djqZljBreQYMFywehdtGbB4u4a5Bi/IEMglL+78lJeNiNz
dFZgwwHWMeQLrvEHrwVEz9PWZGD3cTmDTNkbJoG8ILtu4xqKpfBOR6g9mFZAqmh3LdU7GP3xQ/n0
z33ukU0yaq2Y2vtSLK4EFkOxAFZ82KQ+iIMDn1ejlIZRQ/gV93Il7MiFFJ8Os06UwhicoE3DUh9E
W4Ctjq3T3R6j/e7g0g/KgUFmbrbHB8ICuYxQCCtBu4BOPKkqr1B9BdwjVDfMz/RNBaSzB5FvTtdt
2zlEEq+TZe8zudlXLXEITi8FnENEWDnDtg7D/VRhGYqCYdvjcHP7j6kzW1JVa7bwExlBo4i3St+p
2HtjaGmJvYIi8PTny1X/jjixdtW2FBFhMmfmyDFGpi8fYRt+SA8EFAPa4q07q1bXvlNU8zkVzdlu
vjxdrc44LuW2ntv1lW9J6AduL1Ygb2wPydjxCZ1foNOA+8LrvwS3ZsB/MDrgAG7GeI2pPepWsLet
ilbKWATV7MtHxEsnEwh2iDqfGlSRwZcWTiSFJ1TxNibcBcbXXTo/CJ/xiES6PfjATES0z0pydHnG
aNkvuoy+BhAakNDDE+QjrSfzfRs7JvuUslpivNj1C/vql5nNc61lFWX779zoErr0ezQqeclKyqdx
+/B6hxW290N48tlufr/zRwEJ6J1h3Tx4c0B3m5buPPgWDmkwW5Ftwnns/ivVnPdlB/KpbIgjPNpa
9gsUVfGh/xgIlXVLFUpVd/s6AkuhOwROYJw16G0fWnvgbowDN/XsySWLmyXtHzvLG02vt5Sunlcn
pxnF/I4hfWBiHVjv9JYMkqqf2R/69IxrxubsPjPs9lpbtyaKe8QtFy1bX/8Kzae0QUPwqyI1g9xz
9CpwhfkR+lZhdTSxcerQ5YJaZQ+XEZerdr0NYE+sSTWctlCZrY7DDEMy/dAAuggOvYvh0NLJxAqk
QUDTb18DqkwJ3+fIV+aETrvLN85cc75ejm1DM+CMcxa1jlP/KoMLfg5gTh3HoXyIsJiho+KcibyH
UgBoTW1T/OlQuecEDIvdJsXiDpfYYXeEwzZ363f3nBXc16yDizYk/7hYoKm34Aj2cTsImSIGm19z
3tk1ISGyS3UK9HDWwsvuMlC4vVzij8yYEXFgdaIij3GKtD7xnlKDsqrgqJlF+vA8nYNsDei3lyBN
Ry3k/LKc9km7vJvdngPXPKdgMMCS4Td+YkmLXhXLF1ZVahb56hJuQCIHZ8iFjBHNMgPKY8MCTmgT
NVOcuW3qNH3CoW02QFMbtsmbxieA7vYA4lUQUzzHHe4yb3AkY6YY4JXryrc0XLJVOCXcm/iTUc63
NnFpNU5rAkGZ5yi6UQ1VEkoxs19SfRfGkhiW6SEOPBD9TsF10kpNmDsMOsAe3SOFQ3Gwwq+A9oTQ
qQiGPgkdYfJ9uQf7/6bmFlos9YQrhYAGv1WrZCVT7PeUvhn+lYLhiemXKJ26Xenm+86mb4r8G+zp
Te+BrTaHd8Wo0PEPWRbbY3pLTtu3U9h07yZCVSX8opjPIjdopPbkYV8UdqD6EUY4U6OP1GLW2/EB
pf9IKmrdsNs8lNBcZpXEDcAN/QCKSl+1cBSKoLLBKPzYqmUEpxTEHGzgH1CO0Khf9n8AxbCX7Cui
jFBiLuUMAhTl02fam4Px86T3HCgW8cm4Qu8EUxXMvrZgTIzxpXJW4tJ2ODuMAvq39NurLwyNtPS4
fw6AH0xrMeU3Oj6LI48vFKrHISOQhl4BX5caAbkD2PfgKmpPmGjESWtuPxLO+BO/1qoHvkcGB/cb
1qn3jd/QYy/oB98TFZ9VIgNI3NT0gnrdc9qz9uxGGl8CABI6hidlQLZ0Qoo0YkSjQL7Jae0onFk4
yCtq5l1q3wZA1OS6gqpEfyi4K/Pn/kWva/F96NdbOCbGHBFMvd0YffCyNqdjCq9GSGSTdoJTr0Oe
iWT/BKeM9eWFXC23QBB/JOM4TzDMtWubkx4DPEFALAad/i5zdpgVMrRa3Ndc4ujpk0Z6wjGRiwbp
lx3Sfh6xOYtyDtb2QcnQiRAtW7hC9Tv9y/ztZ6MvfeQxXfIezGUGt3YDk/HjPeEEoe6DCf+cEBQG
hGdSNfZq5rvPmJNNVx+oTrhRNK6ywt1mrtRw7m1VxIg4nEttr+XCuZ0388eoTDCEmyN1QcCHVm5x
xKayN6ax1PboKyMdamDTf+5Aq1KKRHXpoU0A18IBisbeQFunjqXv7hwK2Mga8AL85J27jzV5hRpe
LSjFPEkuXsFHetmtxbCkGEAcNmY4fpPnqqHkSdy3BmgCnWNXLQuAgN6MmW5z+Unbvz274c8vFvc0
f7JoU3V6umo5KJqt9XqFL+6l+SNBVUl+iq/6VsOkcnsfafCdX/3lFewW1CMm4z8hSkLKJ2c9uI3B
IDZzXNWYKzC2dp8egpTWgW+PiJCW2UEZPj1q7H4nvoadNbKylwV5eanI2cOW75ye9ve0satfaLVB
bhNheGcPEahiHUdZqkWSHT6JBtzPh9wHpiSOfy24xKNeoNC6BCCYKQLyLj0TQ+xDz+Lj9d5mNNq4
WcWosgvg32GD7Qqaq8xCIl7d7I13inDy+/0sjz4Fn+PVef6S5GBVjjevgjnDa/BdXhhXrKIU66AK
TkqY/5LeYP3bh8hE+G8RvUAfhGiNjsH+9jGytKjckQjj8ErkAnt5fI8+pOuAEW4WgltbZF36AP5j
1cSfJVq3FxWkWHeb9LtSa8Sr/e6TJhhS0DON6EFUSTiqebXqHGd6mm1gctjgJvnOWF1mkklA3p0h
owfoAoDFUSeFkud14vetn2N8BlcAHSVKq5arwswu59zRUD7Kjv+ox9BJUBJQFmduJMaSojAM/vTK
FECiIWr0L4VeKVQSBMIQJT8BpUTijsUQGvFF5YFmovVGVQS4ylAGteZhKcg0w3B9HLMZGCPAD+At
KCzAJKg39GIqYFbWEswZoJTgdnJZfw5YniqgnBe3OLyEi9BBOs0PmBN5EQk3dztYFtMdJh2HDzwr
WuIskJYrX7vNV4PLQs+PJkI1jmceWjuRsOg0QYUr1pforw92SUHwfHZIYBphoVnkTUBStzH2FgbQ
46IxIWO5L4VZk1tHhd78WeNXp2OvxpqHar4ckI7SKuc4MEl4UgqDC0CvKSDpK+kuuBJ8GbJe5Gs0
Skw+gRBUjDGNaCmIn0LOlHtkzj7Z0w9WaNWMhZP6s+JNHg7Y+wCOWr+dwNRyz3GL6o/m4sjtn9do
CtPPtIeIxXkOelbLwTjCNgjIb1bLyg467gOH0/C6bqEn5wAC3W793kkOuR8pUJNqsUJiYEMrwn3N
6N+WaMne3hta1QDhhfvwzx7ejosrpqznA6mOkGlwRp+z9DKQCb9uKRUl4k41s7vk1yeRpcxxekYv
k3RHc7jboMVIhwAKX32s5j/7Z9rGaWnbuVmPEZ6pcJULkj7/UQ6Oe3zI8BAhH6mcK18fcznWLeKc
m0Xod/JMYvE9vjEEvToh5f66ahFdsYijgvjZgDhEJ9015xsyn3WJEd/h1OWiSvhDf2iUc8MaO9XK
qe0iPXJH9TWM0ZFaimjDqgD6KSlb4MusksCbTKBcdIC+cvilusW1A0e6ivzpTikcFQdw4A/z5oNW
YwiLqJJu+pu5AQiEqr9Lk50ZwdrrOETzdNYtuDKATbKqGv13iWyaltw2haR6y/HjhM1XJJYhfXhr
dEiC0EkTWiJjJztoXfikkgbizs/SiCf1+jSvgzezA8rVo/VGm6APkAOctqbb+XlSgkIkQV2N/+Ex
R8/CS0qwREj+thTY2rzPOVu9AaT1ytL4E00V4c0m6BF5wo+mLMBiTIvZA+P3ARzccHOzVL+JTMmZ
hh/wYSC3y7iFvx+GBlkfo7VWcjz0iP56W90trPwXWYd3X9AULbjOqYwWy2xewuyuB0ycanAhWVjq
uG/QQb2gxw9o54G1iWoS1e9/lA+eAJCnuEXNhNu2A8qP2wytidt0I+sXaxYWcOZirbEYjns7FjEu
f12B+OE+CKwBCEbfKzbMC1cuXUgjQRwYj6gm6xhDDl2hwU2/muDomWB/A0xMOHrMCUzRjtnV/jm6
hN8EOJdAWwEJebPuIQCkkmIx7o/phWI2mQn484TMzD/2l7SLT1u0oLD1aQsHNjqrwd/dKX3NO7YG
cM/Tt1NG1xGCXA9kw4YaTKRR+djeJbSUtMh4PluRQ7RsSF7BH8D/gZhLMXHymGETseM8qDs4n5sR
sKl/xZIY/h7JuFURAzQe4ABamsZ92xh6OzID3Ibn8eyanF/Q+I6AlsrsNqa+1ez+Taw31AlPAk51
cadnO5aNtr445y5t2eHvUS2DdAOtF4OeEzIAPT2xSPTc51f3wQq51QJ0Sd5ltPkxl+du2MOTsLe7
kXFHUFuQveP6uK7WxUTRBhqpQ0EHiSczFDWvfr2DBBUk0NxGdEMGQ1/mJatxO3qmWfqJem5vzPHn
4FQorjvIKzCc3etkVd3+faGAtuUhogAQNg0mNTDhhgbidN/ObvHtAETWNR0KjcYo3+U7TO/ouwGi
XAWbSXa3e7DlrcUr90yE5+JP53fGio9GB3MlrzHWTUjlUPZ561+VlPUKk63XDVut9EMDYGSYGJJA
MBePoicZDRB7Rjj1cMG40NmxGuX/nJXIhgDNuVtQoUn4+Tmw0FGZAjtm5cTLQyh3nxkrGZh6rC9U
pKA/0J9smISLFrLZngOpsLtjEWLxoiDVk0LhpyIYsamCUcehyHSDggXfFMOB/p3Ql9n1IiUdlSAL
yBN2yIASTm9BuYoSDT0ygcIAUYdD3WvtaooOOwLacS88r8Ap2gHk0JuHvdn+M8Pc5BETSWA1Q0XH
3vjHcb4jEG1hm59ZuocXAnie+3F1irBfZBg1JjYt4loITIEawFTZTIwfiLhTduR33Y/zHTXuxrlj
d5RSkmbGICigt45YTBGgzjgzlBcIYcl6iVB9aRGYXKCS8GoRU9RlkZqrfZR2svy7ip/VfT05xe8d
MwbzRhHjSvFdfmHG+RpoFkNspAzP82xh7AscG3fmHkxbOqdk9tdRfMQoVPvDrOMi7D73u10UnA6e
Xwx9Csrg+Lum7VGNug9J6pkEL8G/XK6/2RnhJmS5GTzpSvKdEFalVzo/0ImBOAn7N1wJBxcpxPd9
5kmqDdwI1JXAMcYly/GPRm5Vz6i4fZuAb4qVRKlIMKIDFIMvzKkOkTbCIw2Ys+p1B81ph/Q/H2bL
TYC/3+Sb0voT6jj155gyVrmHhQDB4wm+1X/u63k5pYxvISJSLOOQw2v+qzv1LGJ6cInXmHGjHHrh
7p9mCpfANlnVDuAIX5MMNtQlbFOnaShISY5rbGHKsqadaG/RYlP5DS2KI5Dnv4k8xyhq/K6DWhkF
Vs0OSci6RI5ttmGA8X+0BTyWH1THCFL++7vyWzxTpAX7XFPX5X/yAX+b/r25SxL+97e8/W+3OaUO
2ZYP50cl23v1ZScIHOTN8u89kkf8ie0Osgdf57SiGofmyUbycPhJVcvZybH0Svar2RfG/sXTgCnY
LKXVCn537blkttBdTx4j8k5yq1rkw54alX7pt7f5/r468ZUosnp0DiN25iGcG7gex/DiyUYV4h0w
833DW9CVHMPS17bPPbvTyJPZJNMJa5Tt38d3RSWNdwiVNO1M/AeBBFzTofkaylvkKbRJ1x0aCnlv
v+N0/j3qYFcgf6McjI7eJnj7OEaT40DvrqK3f91vAkS72zcmsvIjTB2u3BZOGK8At7AjyHX/Xit5
fQPSKmAM8BCHOIhlm03wgL/CAAMqSenNma1A7eRzN7/5vw9pIjOQD2NDZI3sq4qqiPf/HcQr4ZXf
KkIR0VCVithDFb2SKsK87shSKBrPV8KrqL/fPrGYRsB8Hd3SVyL/7qMquo8e/LUpnIoFFLDwleTT
R8IRsYu/7Zqoahw5ipfBRrJ/MzADPu/KW5na5BmkuqPrnna4oPxs+W9f/nWEpysbyw/kVGpZv/82
h6rD90ewyW+wmP666K9hhsFqQpnE4v3CM6l/H/EZwBSvhKXSUrhUnGt+a5CiG6sGzuK3fUsx0uWR
zpmWV2lea99H+TSfyva8A6962C7/Xpe/KWDL/wRUlbf8baRQ1uVp2Up38qmcOHn09zKnFCkoZ/Lo
/f/3tJaMG6hTy7wtUYS/4Xzn/nkvb/ugS38QQHC1sOdEuMM1NX7ZNQ+R1G+hjAUbV/b42Zq/2Z6h
8e+v3JfnzvwthyC/j94roXbMVZSf8/7Ka7KN/HA1nfPeRPVp/srr/3tOY2jIix0umWxOkE+51rb+
jkVekd0+kErKOP3bRoaG7OS/98nuTIa7HO6/PXS0/ua3nsug09nvlzEvo1t2jE2LVzPm/0Y742Cv
0GhMbhZSCP793URyp8jllj2yTyCwCAdH1vAR94QMQflhIKYU84uEX29qYsSG4FmUjdEAEsfJy8Kq
K5IXI7ZIMuCRlL3wImxeBrMa9VhtQSh4lnufLan68xY1yvl5jq6rT4FD8QD1ZNSeP0f56JXmI4NE
ImVy/SRf9vNNmCbUCAz34u3+Jk46wDEr65EGg+wCBAawqVIGpgI9OnltZjcIK0zLOqgt62okjyEO
Mc+hvWGbrtCVyOdH71HJH4LWwvpP5R8zNGkVia05v3jGoJnKvnoilcO7Ae8llk8m/3+P27T51q2b
B4Q2BatiPgVLtC8kLHw4wCLgXJv9wrTQrW+qFX35rG9aMT+bBvOrOcfpku908dBmsQfZMcdVjuT9
bRvTi2rCL9kXIZJ1Xt44NjAKkGwXMzOj4v/yj3eCpiOxdf7+Jk1vz2BzND6oJc717P7GkTR+vcYL
1f/vGRNLfHn+73WEubKYhzIZsz2fX01YFXn168p2cnBynjbzHl/04plb1kdUp/wJgg2KLY/++4df
hBx1NcUPXdYfWTzla39x1JErgbfpWL4KcVkTyYLXY+EjhzSAWA14mbT04+ooTjWRK6hzQuV9yGpG
5JwcE3pQTiRLlZwfeS9SvYiXPmN+cZU4ULle6hQk9+9S/LscfIFmKpfky2WWMQGI8TckZMh0+SJy
fWQFlMEkCyQHO5dHeH545rxk4SedzfcXTogsr7LIcnQsZ7I3NuMRI2FFH0sa/jEmGT3y+TJEOWXs
ypjLlcaWZi47l3MnW/+txfJ/rMdZRLGP2uMfwYoLtYFnZKEt/fv+7xGNbvlbbmJaUvE8LvP5ntsM
eeK2y2Is67O8Inu9rq6rfP+33svRsbD973k5Kjke+VKs0pKtn7w7vf/krQqziTwpPxyI/VxpW+1/
qzb3HGi3hCMqV+nEifj7kfdhYaIxquUIJJirpnIUEmXLi6hK/30PuY/lONiC4/37ODnFMqzkPOmR
PPtfjPJ3luQoZYRJ/KNTgMMufvidffBUy1fdjQBS3DZ4zu2xJ2lvzbk61babeXt7Zs7Zt+fXH8IV
NmJ6I4MEwQIlyfffu9Wi8Gbwjm+CFdkPP7At5gR2STl8rr7Y9THxMPuYByIr9knOTg+47QP60NFB
QIoF+IoALfmkQky4U7+Zcn2pndKeht0QbGHOMRY5rTnnOX6tuLRs8N5/QRY/+YDDYawaHCxHCC/h
uarXcrzVBLJxNS335OvU94D0tyr7Luk59Wba4hbgiDL4n/Qt2p5/JI+A+QfVZv/cM6shNTLZsBz1
QkY0J6RI6QDBVeRZbBW4R5Steaj2VCrkkD+A5i9OJsEdsRzxNZeYT2EinL/3HCKGQGAkI97DOTW2
7TkD5feTMqJQs2yRcM7bcw6G1SHftwn4ihQYfqTNumE1YTLIlu3Z+UeZVZPWAvhCxIcxpyX8zi7j
ZoGaekHNT0nuqlJMaBBQLHqjTXqZAKY9Z5u08+03AEKIo6nLdaaPzUAdYTvT23dHFZcr1SeIlocv
VH69UDSk43LxDHtpQ9NPFTHpbfye0Lk8Un86k2aSTW+sW1gvBxSS4g3WplBTxo/lbalN7mEn3ezv
w3rWXXzXb/7fTLlq3xRp7Zhref3hOwKaQH48YBbEVMDpI2bmurOKQQUHPGFsHfOBLFigY/hVsdwx
05HmTC9pe1ynNL3ZqSiPu0MQ81Z42nUjYEaeH6rLZtSKjBQxdYg4adweb4J89JwAUHE/DLvDI/c6
tCrcT4FVXMo0YEEIG2m4MC/CEtM6SJiIvRGNg5j9Yk4xeCP1P86rUTPRR93pY3FbZNF5RFjIOvug
OsEyCgJYhbgTErYRlaKqeg5R9SFXwab0sobEoybGRBvhPTAzIyiVKQWYYQ4sQf6o7VvbCoMT5DaL
Toox06RanMZSgyPpC+ARUm+LCrR2psj0lRENbKfdoDNuxb214mMsH7+WeJ0vWzPOfPKgjngKzz+v
sTolIQQG+swo/AjlrpVimhHcgiY8jbuhGUBuJ0i/BawiYxPTq2yUrcxfotmaQdAR8Wdiio3CBce8
fFiMX3wjEOn4dDD3MAzY7kf5acUk7Evc36YG+tLhaVrOb1N6kXTHBnQ8PcYiRXfv4X2npvcFubzQ
fw9035iRQoPmk+6CZ3whE/EfCQyr3D94Y9bdkQMD0PH7DMOSkhUVAii1FNtXFW6m2uy85H7m5XKo
TplwjK0B5RJRG/crJcpsaRw+qQJx9iP4KnVIhhy33ze5/gDD4rs2qSbm1gBPWHdgLozU6X3FQssH
MCsQoPTIkfHC/yknfAwzGE8xcTGLsAXbsVGG9w6uYn8vsIqDKlKo5E38ZoKj4QczCbshSUcdwVBX
ZpdQbgBMmKfqlDmHPb/35vZv7yx2LbwYSeETboh/98wJhgGkSmhGrJFEPnsCFlZbZufLwy5ZyVkc
OV5Aaao2EE9BgFlOsfk6SWsbbcvXZ1fXFW/Y3e6BQTsyJvaZcsBCnpJ6a9faEVfxHEsIwiQdx00w
PDkM7kciR9YE9gkLlr10bg7zPofD0XIWzMN7X07zFUsD2/LtqbXLFLe/ckX23Ms8y1VBwCvJ6r95
lv2zPLIdh8OeS5k22VnFXGfODSn3Mk2wUbnnvXzESbF5jveyHw6GiJmP4TFfkDMM8sr3+fv4vzUJ
NQknmYPgzFJNRoFSlYSremS8f26nMaVJk5pT76cn2NAl/eLMwSB+tnavMmKSeW781nl7KSMYuSb+
kIpTX/36bn3L6P5S+leArfygQnoEr6FRefv127lGqlTcuker97a5mHeUjVNN9d/GoQv1j6MvcWHA
kOcmYphLL+ztKDAYBD642ei0touVq/cyw+7bIxszszFfSmoTkLKgndDtrhycgak2rtFZ3ZswVxYk
EDqcw3rLEartqP0aPRXn3KLDlXyfDy4OQ82nOxMRGg32zAGSnrLn3o9hA2f07XcL3wSPPl4NenTZ
5Kwvye2z+Jhu8KzRhfkzuGirljm7vOzs0KBgZ434hrRdoxgM800dbAjqdVdfwSG7wXY846g7uFT7
+0yFuI1nQ3LaodW+ZFQA39EnKXBZGj07Npd0MzcfgxqjCASDODtDdwVWu2Kb6nQgX7bhGGRlUomm
Ekkt2o/77ggvZn1B2Z2C4o1eMRMAzaipW5R7gbWFsoiGBUGtnHsIm/dVawiOAbnmNiYKpNeftO3q
4Rb4OajyVgTI2D4y5bN7HYhgwoB5gJ0cMW6aQhqiYmnELYrZVzRHBOlojgMM/2yNQtArJWdgpOGh
2X6GcK0u2zZ1fTSWuN3g0vdrUiHqCSsM0tkXZ3kdK4qr325QqutMQnZ7rHJ5FBwuqOrQc5q6irLF
Co3eIZCRVMzv/F7UXtQu1ucEBGn1I7S3Na2OUXp70NHMuLs/ow259qXjbneUHzb4Llg6wl78bDJH
2W8E4vnpiEf2v+486Mh7DKFB5rywYqMNmGEdpye/SfNm+MT3AnrvQfx8eodPRO9q7BUnWm5pL1oz
9CE5g6a3+ptn/KkcsHPENjl2LF4JvYjmMffdRpRAXg9dMEyy2/SNyaKyifTWTuf+PGdh2YSfc/xi
qiJDoJnfG7Y2Hh5gQvd1BmXhfkJ2CuZ9pNpMA4LqfOuLC2BZWMYr49Zh1deospjWh6rag3N4oz44
N+pZz/ypTNoOjbvmD7OEoiGI5Xph/nWdvXseznIXhNI06NvgnBvk3O8l9jMtK/+6UKvjAicsJuoj
bhnG7xkdWYeeJ539NzxBsQ2pfr4d8zQ80hvuitZ+oC57mZ0V3llJPuYADuIHyXMXT+6+RiHoiHGx
XSg2gWYHqgeGZyaSz8EG0SZQE7anXVySMYkY1DOtTYUGHPsVyzzFLRi8R9VGaOg1HpRWJ8QH4Hjz
acdAQIdygLkRsLFAJkzrGqu3EFLY/tnWRT9WG05GdgHUmO8pAUotsBlcblbnMSw/lvHwaSX5W4TX
ZTvv0zeXRcnVJ9rD4g5u7R9CL8zhXWUWh5oRII5gRFL2u6ScNYm3y/5rrmMJ7eSt/n1ZhHcBSHwN
JT02xAiID2X0cM8U6VupZkbg8IhtWCe4yrcAgcmbziRMQKS8zBK4iMrr/PUANCKG+LeY8R6kMlK0
P/oIeNDMm9PHTx4SLCG90j4QFv1jGcGONI6D6uhyKnkfVQUmPDIG84oE16fyeY8g1j6/dIfFKnIA
LQhFEwabOLUKzK2YZONoteEuD84tLH9SCrCPyv7OekZM6ykF24aLm0+YWVhxinV9cZWuMCZllu8N
1POWJYsZiLLr8RwDFkBCyqMn13qDyxIEafTUWZLf+OMOf33JepQRu84vyRVRABUJaB/z41e+xgta
6orYu/qBR2p2WHZpb8got1gpTggESCW5RwnQUvSLORPRrP5aR848jlQELPBh0ZB/+g3lPaKyZY2F
CJWH0RljOwTTmd/xq592ACzA6gdLkVuK9sQjKBz5EDkVUxlTAEoLvD9RlPs02j05H9MuvjYut00C
IybkBNEIQ8OpHQZg+vT16Sd8hKK+0FECEq7Mst9mp+9QN/5imYcPFwwZw0W3JMVS7/JYXI4Y1e3e
lNi6zQRU9fv+uZ9suJcbVOPGcVmL0OpxppHkkOGRNY5iMNiWHco0gGh5WLbc4jlgICouA4/l9YcK
dRffh1/TrsN8fT1gzBlcQGUJbQxa4EDpPqe3nzw50q+qkzAitalo/KOM6gdlvU1h3Z8oLYSK4qId
DdAW4KOyO45NJkzAHBxtKVOjx6WQhiToQEcMQPLb9vW7GWNoQ3+zN4ZytWNEqmhJ6Pee9Y8xNPUq
bVU2jPNTZutxQw0YfTJciAHdlXCk064OLsSwGufYLh60kTZU8FfasqA9YXRDCYB5whz/jPmN6Qtp
xixfoC2wcXi8xccoR76S7xq06/QxY+2BRM9lgb2z/+Lxd7Xq3GuhG0OKE2NL/aRt3vpGA2OOHVek
9vC47hjEjk+HPi33lXFdSAZlSOhQgbrSmuiFcENXgw3S9C5NnQy3aewCHjCtWH++KjnJfUd7kBuS
vjW0L+G8UIFrDTCFBV/gFqQEye2cXMaY5OaUgzExxklmEyGtGTc7hqDEYOsMDaUqpgao6+nt8S1t
Y/9gMl583XqO8mAHulPAX3kubtxuPw2gRBWR5E7eXpVC8aFa25wHD2SVPi2MpKMGip2LW75s/SX6
x/aKgt44h3x0xLDv5Z2pVeZ2KxN+UHjdUOU0R1+YdS3s7KANp3S2ZHbuqBY8b7UKGYIAtl8IwHSk
xbn27ahkiPjiLD5u3YuIRilqMIngRWrOsimoCbzJOoYmjccJGcZ52K2twn2x4tMo2th+4+OYuzg1
tjSJQEiIvA0UUetY9I9o0+IWRoL9iM6nwc0/2eUetdcbhjIJP9aKI2Zjuw1lvDfozmtAizeCSvty
DeEWQYpVHlE3UXzW912PriX54rbsucclPnRz5ad8DrQpIlQGIaIdXGnqfs6QZ4ky+5e4+04gfzE0
aDP7yC08qfHs+cHvfHpcKRRmaCyPxxAOUHcscrFjPA8Xpkf/GyqZMOYew6tHE9o97Dz818V34pwP
9F+tdrK7W2AtErTxnUXMVuy1t20sddU9nmc32Iw39664tzclW4fC6fsSKycXY/r8aeuPoM72n3No
YuCMI0NlBBhEvT2EtGcjbos6h65WlMkR2ajLW7sbXC/Uiesp/j5YHROA9qIvLTaeNZrogquZ20U7
xDzfoJJWrmvU/+kNIQSikheldpoOvd8DdeMo599ycgNJ7HonSm3FuPGpAwZAFEBPn3E5AbCadKJy
CBIsr4JXsKaRX0bl5LyEvzm9eXVcTnoL/u3MLejSTpu9qa+akr3UfHItztpIt9+jb/oKNvNi3AWJ
K/CNJUTGCQdkckRKyMclxOQ+/FaYHBT4hu+RNn+BVHxQ5ZADCW02h3ZaTRXMcD88LoDVy+l9/1yt
ITJvJWe6rh7QbPfqFH4zGdQcKDYCL/YFUvoC41BVeALDk/qGlBn8goFJCZOkjWLDBN50fArlDRjv
8K9O3vtq/wb2KkiZtDnFsel1pYBSOexPqsWfFNh9QlTMLDJ98Rz3OKP3vSdFu64aTg6kFBgwnMER
tGmKlzoJgBw18fuKQxE0qxOxN/LQ9L4q0s2cGelCzw7q0KM2oG6dKDGZ0jFk554GRsbHNlNBBUvO
T50I3C9g2Zw4kRxTm8vJa6ZE5doWmG2LAiTklhbQDpdm6ti9kBy5HEG4y8Hh5HhAikOuTgIIxc4p
kAB1gARSUt4EzxFAekq+AbglJ/iTCJb8XCHBbM85yfDH6T+wku9RTQtOhpRFyD1wXeNMUrIdUVRy
BKXnQqblUPZ+CmVs5fsTn8CJQsZMtUeQ4euoQvPdBizi0lKg+Yz5wnwkWfWU76hHNVfF5CrJ5vJx
fGFykH9I5YoQ4Lq673nHr9Q1z8DfdHAE0sYvYSomA86TGlAlCViizVWuJ8XlNAeOvtF7EHI1atf3
NFtVkidyxmj8Rb/jBGP33vI5/Wz/aU/gWkOge221XzgKmwDKZtpafhMsiud1jChsDMtyBrK0OgW0
O1gjzYbR/5rhSmzhoOurQy1ux51JZ6KN0RBMTvMuwGFnuMFTYADtLDZspNEUMoD3B6XPTUh8zVHV
2yLlijK6hT/cWtbz17YzbIWYvi07YbOAye6VIfR0z3TNGPo1DXnKsGfj6AiuLZ6tuBWsb7P3or3q
0oDpEmC6SUdYEyvETdwZ3uZnCNy3LW5j/im9To3gSKm6F4KlIjB9xQApaBOqkO59LYCzU8x6vxOg
HQd2Jg+QUc/0sfwJM3r0IAiF499yutEj7Pi3XTP6BCY9EGmi6Clpl7DS60adYWeIj2KggLnh4uEX
+HPi2WlDkQ4V94FUgHiQfvOR4mbuaZLHJ+yWsyALIOrSe/Psqn7PY0M2LyBJDzdJFqv0p1CCU3Kn
c8yLu4DiOJP56O1f0huFQ+F6oCUcqiH+qXHPxqzQfUT6+A7L9uW+XPTaIYODRwV23uhtbIjokXDP
P45Jf6suplEVLN9O8IFUKsJVqfnX8wvVaKz+xlfaUOHgQFwya49woHOB630leFJgvXnI0hPDxwSd
FgXQzPwiULDZ1MZnXygNlxAHNXqT0c2Cus7HRYganIPcFd/SktK3bAGqnXYXQoOFurd4zMqFSRLM
nb86zei3lqO12d3hI5chqHek4+bX/HZjsgcXybf7GJ3Te3paHVePEX+BTyU12qikLWKIf3wH7lb8
Ue/Qmqg5R7gmUaqCVhd3uKjYAjCCWK1Z44fQw9xu8u/scWZuAziknkzjUpdEEgsLvTe+RC2EMxRU
2OmTqa/noMYDZjX9N4d4nBE2Or04p2W1L87Rn7gbMg1QKKDdFrqKl4uXikcefOfmucza2DFhqYap
Mx246ONxs+npKH2wj+z8klIAxzI4i2q3CMSl9xldkksiIpZmeAtZ890OsH+GHxANPSHqEFM5lSMO
W8QydBCnYYxNJ1jadWvcMTfpPGxxcr6o5ZHicHIeRNcYRw+lKJcNGR/u3dnAfuqOcUyI2r4aqgh4
IDrGNznhwcU7oxIqKXsjgcWA7xOrCJAgQuWLDOUBo7C34EQDeHcWoNHrKnrg5/XaPtDf9IatiTE+
T80a5TGubtEpMcYgHeoSMjDQPpz31qT2Ts41eAyNp30bktaWB7zIwyIQsvzvA5nhxancjNnkig79
llSTb4KFM5w4Lq1jAsK0pp29lnb3J6hk08tCRJkvr4Q1jdjA5cu6HesTKt49NpNHWHNG7z4FAaEF
oChI6YoOp6DxusnGL1H4SDcMQm8YbqIPbhOT6dwTtauPuD89GHS4STfhhhHSDnA+s47WNS483TfT
HnNC6dQB049v2kdrY2uJmbb2r0Wxo2YRy0D82HS0YStAHmxfMNGjPVjccMo3/i1upeDm9LAjEcMI
0H5xpqVkTetDrHo13/A7yZMjqkKmx/SMUb180je4R7WIPNSQfK9cVIti9pqJcKdx6DyAO6juQruF
I1JZPe79Anl3hlZZBS/MnBYzB9oGXw1MzNpRT6Awb7mtIE+b+TPVOcroEl0xxMQ/gGF/H9I9IKhQ
0oDfOacAj48hlhDwQCiHQhpVd3J3nYLT+D55DhvWyffoOdQXnwONsmfHNRzWVPOB15ILUinskTFn
Hl4nzWIzuk4UJGsIVaLuqOcTyLp3H7NfLQEBcHAIg8beG5rBZwDpWLrOj0mG+QcJk/Onh4TmWJnT
LAvZyHfUiS8RtuuT87wVt8bPpAvHHQuyCCyTkoo6vrjYUXGvit0INdWUmjHDlg5DlKGIrOA+MZHB
DGHBaJjONDReKradUMETmtE4hX9Nz4mBI/YXz67ou+wEyvI4es83QwikqPvhQ3qP8W38nDxxwjjQ
QmFcxBTBIfarFotoTFJ/id/hkwmEZkGoJIKcKfMRlxjsGBi5Me4i3FLc5vcbnb3O/7F0XruNK0sU
/SICzOHVCqQokUqWHF4Ie2wz58yvv4sHF4MDHIxnNJLY3VW9awf0KkhAD8gdUJzj2V3vka46pLw6
3bX8yU+SHR/Es62f9FPLtKjyRdL2NqttqPCojpodOcG7zBF5s1ZG5lby50v0XTDSMl/xVvhW/OwN
/uwh9hbjhXQI5iR0KDfOSU4SjQnY2sxyplFMVJal4jAL6Vm4q9RvPfIhhNv9Q0OGtdJGJKhf0YV8
GFqtnJByFrZv+c2bdcPeGTm/eSmcxQ1/UNKs6hAm6vAoDhasiuxuHDGFP4OlDKf8xizvFdQM4V3q
/FcBD8qxug9HjFj85rge3Zju+eJF5BCOkXEFtlcgwl13L5af+1XLD3PY3ej75Bg5LRnNoG+n8Z/m
cYXixuX2B/EknjJnPDR+iUss1tb7xIn4ZREtR77UZcaKWvHlD/1VufUf4gVFklefGj+/x3eMpB+q
L95EPzoFvnUgGoJT0es8c4/nHlao8nvx1M/Zl3E1qFqZH92iL8sLsHKNnulJP/fv0rVmpJr8RW/C
73KTbrCasWxrLHJvzJ+O0QgjQx6FjP2BetE/wl/DNw8x4UL6wfIZLqqrCWWzRmuw7m/Erskf2i18
ZG/kcf3oH81b970W15i6k/Mr+IjZcChIJac4G8fhpNuxL9K36NdVACFtGU3aSK9wOJBcwcue+j30
Ssi8LVdfavGx4uBR2FvKNbzAIb9l/JLczgVpnq7CA1OGHckSPuKUR3mv76Yjn6JjQYDQZcLCIjqu
X7fpQOt2CK7x5jfzFvj1m+mHZyy+veg3eggfyW/yEN9GZ/DqM+GKt+Wr8qtbye0PSz1UXMOX9JVf
sMf8yC+Km74i0xI87TqfhV/Cizbqq3gxf2KMURU+QEVqRXxBScmOzS/qXncQal9E3/qxXqWL9Qo9
/1ghmXr9653wbl2IOU/vwa2Q94gr+m/hA1OV+ptzKPtF5Vz8okPBSQlXFX5/fMNZL3uMb9ZH8QjP
lYem/ro+f/1Ybtszhkynwe4PjID24zk6Nn6DHbGOVq24rX66iSNvo+NkZ25yHA8Cy00ly+jZvjaI
3bLbfMpuI2s0/rHcDAZ8eEnxkyDA/thg3qttBk92RCe7zseCtxDfw7NwES7GpXqk9+ia33M+TXpe
/797VB5+vPldP2Zueo/P81H8bvjN5FrZ83HmRdJ75eL/6kXu+v75iVvY4tE6mH7yMD76t8gzLsUm
8IObeQvP/Ztw4YsYj6bff1sf2oXEH1/DDkD3hVeFKceIJIUpenQyr8I//rurV+UsXpmxX6aLTH02
LrwqwTnmzfRRxqk364fvuP3m7XsiBuzWJXvEZ0HbICr/qL/r7/Jb+lBv2kX3Td84yCGOpdmBTHO/
BrPGDN2rneJkObK/CtfJrvXje3tcf67eQGUvso+/y4kpwHl6N6/6tTq13DqqAyH1OOq48tVyyLan
3dLOxSn0M6xmTWRYyWn93cRTYHseglu4LZ3eLXf/hQdscBx/WXMJlmvgNDvFJk7mEHwQ2nWkDu1W
f5TBzSmskrvy3aPb4hIdQjb0vnCwpyYvBNjniFGUm/jmvzSgRetP6t5iHdR75Im74KjsJnsiZyTf
FzwX+S3iYSeP6HM1gNcuCjcErN5vyUO/oY16x4kEA0CaQ9VGUufxaB1mHfqxclHtM/oQj8z0pt/1
fFvz5mt+dTbBbxsZrnzsMqGH5EZfDqB+tI4r96S3cYe8ciZwhJu0iMOGZB4sPyl7+5K+wECbe8DN
2Beu43bcQ1Ckj6q9iZoZIf3ujgMZuhke4VQ6/cKEki/mFlwaag1xGTsG9ttlQ13dp25wwMHtkv+m
+BTjO8dRs6pWAPu88oQRAkR9tJSSbXkpcReLK65F+DK+dlhp38ZX+VRfOn8hsg5PCc/YhTayO3Bk
LiukSwxOi+IjtkeYNmtb3nKgrVUo9LQbqbDH5abyGIkXcfKTjKR05V7UJ/NcPBG3uAI1oeYB6qS4
zJRdagIuEpx61jV+Dc7ha3rR30km5JhJL/kFB8FLfWkowOuObg/TswLQcnSYoX59KPzMt2xgPZei
czYdw21fo5u5B09zGTLw8oot78tLc4swXHwdbvWlfV2eFlMq2jHL7W4lj27wFq9x5ZN6wmYOc9Xm
qnLStAhnCPTZZw6BfeTM1Bfpa8I8KGF4eht85Zl+tJfwY3yNPzpf+tL3InVM4TCd+Fl5kU/zQeef
ZoTMgZVwVDcc2ZPNKHCvOjMHFCbpr4K7frzgyN/ZgWyeYq5iPYe65dY/JWiiTi3laOPkShz11J+D
I1ZCHIH4f9tIbd3x2Dojv0Qn3+rU4Po07xV6gZ7ikP+TPCbEdueXF74Cvz2Mp8ovX2WEYSds3C8y
U5bX4H2CF3AU3HELospl1TpC6sKdjDgq3AXXC83o4bxgd9wWyYc6SLa+lS/tft4beOHiO4FlreKS
ekKmkPamwBXCfMpOrwh1wNdRN67n7rxdz95lV+7Hw4j/0sKhzpl6lo/ikROV0pSwPf/LXJl5bzgZ
OzqnONk0vuCmF5EPnTiDXbjrEd3Y694Vj51HHsA+cdtq23j5PfucPPNNdyZvgLgClEDxIXQIGSvt
8qdE5UZ4kqCWpR9jzsOgEevh74FQZa7Ll+ZYHJPv7GieBK8/oYzGQmDgnrC4zZOK95r5XI1PHQwI
3lHijIlwFySvM8WdikJTgjCxlI4VxnvSqF8a87JobpuyDaT5IGXGtkzR35JMXsRID4HhJZisC7tc
4FrFWQW3p5bzV4HXtyJqQRneTe3GNKM0t9E6p8QvJqzBmIvcHcJwN5V2THttPeMcaHn51at0P8bH
wKixCkPyAQZuMKETNAPIAcxK5QZkFKSKp/KutrhuMCJWISF2JuPlTkFZyby78RLEirSiHcN2GbKA
3uODi+9+wBw8+Irz8MOU/k1T+DpNVwnEvmRMUA20uPjcpty4MJtNFF9szK1oTVgVlW+t4BkTpr2h
uq/6kkAJLnwxX7WBHzGMpPHVhHKvM0/A2G9qNkb4OcG/CKRdPqAjQyaBhFQfxoMKXRenLdTp4mkU
twvEBIRs2TMHxsuuMTp9ErsDHP/x9Dt2uMPiiGWgjyN3Uyv3/RFzoSw5LsFNKU6GgdujRwzLSKXT
F6T4DE1h1lkwVvgn9lngFbDnTccUP+sX7LcRJlq4eYT7NDBXYhMgOXnxkA4YDe/6J6Zzs+pCp4Fr
hB+DjLMY/KKrgivVc0KrDSRzF7HpyneCsgujzWyX/ToonnCm0myr3IvVToSvKB1nmqNmX45bxugZ
xj6F3YzbaDn3/0YsYoUDMvSptnEb1TqfIDGGliqjAlznd8D6mCT8CcIux04u+6q1k4xtWrxtYeC0
+yykOpGnh6ULwudlZ0Xbhj/3HxXV2JMus12Y8fR3RhbhOfIsZTfiU4dneciI4YVrK5L+9AebjXvL
GJSgnW6LaZQOSST0ClQAXwNCY0yCWIss4AcWw5AixH/qu4oMLd8mPEhm/HhRMKIAvMZyA9T5C1QL
rpbyQiWbxf2CT+UO4ycm43Z4yt6WYdvcSQbpcXv9YGIY7FN7lcIS/y2voUR6+sRsM5WPs0nUAYpL
RjAozQ/tBS3kvOW7oWg1W5xCKBjw9nEOBuc1Ya4P5jW0A4mrUu6DGz/QuKNCXEfyIPo1bqwwWwm6
5m85kuEl1ufCMOcHItxjxLDlqLgG8jbIXRpxT/qPANIpHvrqHBJ8w2swPoe73J8loFbYuij4VI8n
FSmMlgHJ2rv6LmR4gmyado9zQuNGO2wGKbQboiakp/Xb3sd9dNc4jLPLSK7OEU++g9DdJmYbYI+f
svlg7ths29COezdBsYA4AvUEF+X+pfEsCAScQGRNykc182oFR7X0Gg2eSZSauRO2KuJriOTaQSCy
C9fxmoGVvLqMV1zjRRtTUIVLGhqz5dF/ksfOwu6OcooCgJWbslRt5sjdJYiPRUAANekzq84wKrx+
NQ1cckcHp0c6HDkDcPVbiJGefBQmzpd3pnRgQ8fuWz9hn7DRbcuhTwUGslV3ZjoB4yk5F070hCC6
rZmDx4DV6kF+ZTrl48cEpaiCOcwQ878jnNgosHsYH8hSpDMZWi6rsifWozthV1aMWLP/yXfsJJpn
dRVxiicB2DVfagUrQdQUZ5W7HyTwGjgy2Uu+ZWzywAsvkse+IVrx3l3n1/6UfS2AMdn6UKbb+I7C
tVDcftgixc8RDqq42cxOwQyi+pP+ChiDXGig2V4Z9PfoWZg3rZHdkwOdEjboYYy2PU3BWcmPk/k2
d9y1StQDTChMFtIms7baFXnnDMgPVs8EBcL5A4fqttu2tF4EZzNU/GJGmCMoqM5YVqjMBNf5OMNl
7rDrVJvXgGJFJLhEiAkzRg7xjj8Mow2uG8yoaGOM98nyiKZOjvgy9ICiPODVlxblLEJwrIB7nOh/
LQgFpMPKsKFDHw+wJrTRNp0swwuwOjB/+4zMbkf7xuk00z7j9MdoWGIK3I1uBbupSsY0bfts3hfC
ymSRZIhvOG3h6BrFuwbBSedrLUNybA5VDORr4NEAHggm/as7+W4M/rUBZ39yUKhDFjlGeELfMmi+
Bi/Bn2kZ3AuWa9G7YNEjfk7shJbgQZmURWg8SjJ8Kpgwn5vU55Y5EsNnrhZo1+xX/FShSz4xIYsO
qk/pikJ+SK3Ao/bU/hPf6VqQxiKbdQqsOvDFvWqdvUCGCnYDycoFMVH6HweZ/luTJzddBn3frzYV
m8YOsXE9s6u1B9GPWP/sWshyXvra7IIT1aNbiXTKGxnL2dHiXtG+oSIHWKb0PgDsd/M7PUFX7GrM
z7IXDuFO387qjsu38S6tGzzwF16K7JhfiIZ4hfHwO0fEhQM2I1qWo2TjnJ8QhmZuZv6t0yhstXGX
G7BFO57SBjO7hOuSBL/w1AfbBZ4CMaXKS8DYu//Ax29KdjFFWLQ5PdLiYvUksU0HKEWjJ71q8oui
bYf0ON+U4SjX/D2DINnfEFKARkTBm0hakPyCJTkslSeuJBwZPPvyissO3GZ8hy8iypQZG7zAWilW
NCWdN75pWF/cBuxcIP8th/FP/IpvXBXV+VwQhDVTQPy+/MU49dY+0BOXWMgySzqJzEVAaogeJIrb
7su/Ukd9STorFpXiv7J7l62X8h1CBdUGSs9E3/yDJBiPaR5eYG5oP8w3U36ZIK9Ol/aeXI1L+Lf8
A01PtJ9K+2HHMO5roh24+zrbxGYOt0P9D4uHO+wPrG06EDX85izc407BIzIdAYGZ9prRedULceeU
JkGEMj79ySiM0tDYjIy3NOlAf6S2gW90+TaiSoakJ3VsGEGn7VQYiUyA5FQUNak8w7Sz7NZOhp/M
nDtYIefpRFGLbCsVN7nM0i4Qw+UzZsVXlbEx7IQBqZuJQ5vyCODgdDgPaiGyd5kgnbYMt+OM7zsd
VZnB8uwdGfvmgbRZS8XQB3pL1GAvGEOJrWNHH7BwM8y3lBJuaBwNxqe2PHj7CdbAchFuIDfkcBvU
6KjUzwHnOCF9ioMNf4Uw3Fq6x9rOEjH91sAGg/ZgDXD6JiTRmR1bNBd4BihfSShvcgtUeHYzFUJx
e1Ux2tXpAYXlZsqfedXRSj4q8TtL3oXqSf+JRzR+j8EtT58N3D1zLVMYOREbVmpba8Rcs9oHTzF3
OsGDzzhmbxWk1+Ie5/cpYDqhurGR7qssPuRt/xLqx1aCiCdSl4uKk7Ynr4buAN/GskMTMu2DAnvD
5F15z9JT2ODWaktM9zjvl3hv9Zcx/pdxlMXlTeaCvWiRXRbavte+5QRLgehjiKD9QxZWe20zVg1x
YsLW/KqQ+qgoPdnJLWw2sgdeQgQoEmN2sC0A+ngrLvjXsYaH+Q1351wRnVhooXLYUlVfDL5IEwFH
4A91R/W7KpQ4JCvaz9Alu2xBDRtmjpZAtUNsWJbPhMTQMYXMJbAQWqALDq6mlLYmxpUlyoQWB8TE
kmzaIqmPADWq+5JabtVDM1gg53zMMomqPLCxcGeKDD+PMN8e9rIwbwYdf0/imNYXH+BJp4qfSr/R
zI7Y92JpWzFLSLBNZTi0GhM5ykoU4qEys7DdID9Ww67u/B5mDFwzedU/sk/D4tEYGu8fVh+91zLb
YgoNbiXzcw7Su4/mdeyn3Rq7p1w0oqW6Bhs76VNV8C7IMR3Sm20qEeOLxWO1+F1urD7dM16fCYW6
jjIn5p5VyGzuYO1a1adc3YuSzV4yXFNaT2osd+Yp5gnJfZSM+tbCH0o5eiXeSStrp/VbXLf8KLtj
3+8nGf5lS+Ajx2Y5M6VM9uJLA6FoCMtrVP1FpDMEFb1tqh9yWGYJxwLvjG+Xuhjs9An/1YHhQso1
NjxF44JD6cz94yhXvCCl2kze6/St4hXXq9ximuhDln2AQ2cvh6dRc7VxeOlqbgJweWVbkks7ynmY
eb7LRvNF6U0IxGBFJROvttgPyMGUp8kH4C6nsf9VKnFVPavl21C8djnl4nddRG6q2bpOuJsW7ftZ
9AfN4hum5Padp8wyDDBt1wwwjzq7ma+KJDqiPLv9SEWTsAviUicsZDNm6JPCpERo8c9MpcOo91yM
u/4smI0z5T1XOeN7VNAvxCozGkg0pm7iXs4kW++3KXmGS3PuDOj46e+g/Jm0ZwZvVypC4pFC0VnZ
1RoWfFmNhddFMxxJQVePGaQWbpUA8csRX8Q6TGyhAJhfM2di/dEBymTRviC9HK1PrG6N+m2BlhjM
Fg6Je06gVsq3E76xBjWhUZd9pv6lw2fX4SpXXPlLTTu+ZKSNjdjoGPCTOTjYowG9Stj+BcJyzfDP
aaCGV6Zk572E5x/eVyl4ifI2zTLGvm6eWAchw1Kx/W0oB+tHbgq3aGInYT+EIfqQ9fIg0OhkMqtW
PJok4qIMmgB2uS8WIi1hyKfPiWJthkePG7uZUB4jJg899zT2SzRNLChcW0sZE8C+voyiaQdQxqdc
2+SSec3nVthoarILVdMuIlgAauKm2P8karlVzE/JgCM7YEKispdp+fQMg+nGOAzgCGb5pUkDWZHi
IbMyTgVSUdAI5OcJtoaOWJRzIaL7TYrsEER/Da3X1Bwr2bxr47+cr8qMvZas3ZCkEjNAhIUSoSeL
mUc79/Euoq1rZjA5bIo4r3axRsAgtV8Nln3N7KYe6fA03KNYARZ/PShlMsYdqKElO0URLiO3NL1z
1+MpnLwFXy8V71QW5n49rSo+pCEDMSSwMUlQhVUz5AHyB2eMwVqt4NHF1qHKY33fVIodj+AuuD+p
yzNvF+5kpDXy1dXYY+VYwsgY/sNKV7qfWSy3Uh5wNQDcorgt1VcOQZoxRPZpypdpIHOo+GxKjNNm
i2f5Z02QEmr+kPEipp+1jIIYKg84SZVtY4jW6W4QWn9KvHB0w+mPNRJWhj3WXsWgTh42Y2HgcodZ
fYdLa4pLcQnvtt+VxJeSn4zNXqT4mvWE3hypfDxPzjZIQ7TSVVWkQ5nD5tUoBx2yePh6/T2OZYce
W4cxriykVASVU0/ZwdS/A4FNweV0esp1sTdZRoo6H2polBmn1KJ8WQYkvJAQVs4WKTrLyk3quGNg
dUkT0/zU3OKKtrKz4JFE0P/nbFM1Z7H+SaTuHo505kZxnFeTHi5aQnierfkaNu4KluXJsVLciNuT
Fb+pXDmSkRwHv7UOfe4ZHHICJ1fgKP3NhDpuQpIN19J4TtKfGFS7wgDiBcNQuKV842vFCyhO07SA
xCv1phTxBur/dQUBrSU9yz/RsL4jBAz/ZTWtDqC6uA8JAkgcA8fpdopuFpmwInnNLRW50TahzOGc
+FyeCmXaWmxekQY3kMNtrb+ri7xNY6+q3YrR++TTE1gJAZ1oCeAKTsg7y5HGWnFJfaDCitwkIuuN
7aVEZ01ylYDeSH3UqM6Sh6lDlO6/B0x6y9tMKcgsZu9os3gzIYWfFzWHDV+XCDxT/ss4hoflu2ZY
ZNCnj8rTAAmck7XLTEw8+unGsV4Wg/eUFCoKDdU5WB4KIJSZ3RWZai2fWgtc0ATI244igIvg5qCy
LH6zwF8nmvlmh12bLC6+SE2c71sy5iWoe9l1pIFUyYSV478pQjfP0SzVTsXggF0l8uYl8SdK9Qt1
Y6q5+Zqyr9C3xokK9+ZLmRgwcqFSeYOmiATdvKpai7k6UilcRYHKpjbdSRoPUrt2kVeqUH6la64H
Toop1gTSTOBDmefbkXLewxYYWlSgOfIuOi492rbsNRVwdu25JhjQ3SpyQqnA3CfVbmv1lc2DBA5Q
iV4fAtD9i7SdsiKs4aca4JkXoBw+K/xxrcbGqdiKNfyL8KMd8BBQA1dg5LB67dqFfpOi70Rh6rLc
MviDep/ZBf0j2C+fqi3crjxbGJSvPY4oX2uJc8P0MrLZsC3tzasZfqYyHV/srj2SCSiRlo1TTa4S
/sTyV/zVa9guG8G/SULN8jPtR/1DwyM2XoDpWKm6ilKhXRHqzG0BCVlrAmogmAZVfY9au6zzg5Z8
CZLwbmVk/2bfET8faycvb6YGqGHAWiUgTkLg2uCJc1RULAQpaZPypQz4veXetiIIohSi80I+Wqca
xKzuU/p7jt1hTo45tO26bi8mdxnqckULtYQdNuF3YHV88mzNsDnMu2WwTVN5EdDXKJrXr22ugtEg
FV2vlL+q5WmZeJLBlUXvVkrrpmr117Q6ihhjjhJ+ZsQNyUu+q3WmU5PppISPpcYeLYEenqXoyN3M
RMqsKTDrWpIduxEwsjnnEQ3eFK7AKO3aimyw/i2wjNmdh7ehzTZxeOvGL8seYmFTLJ8amsMeDJiV
opnJwezyjZxVJ5GYzJYPF05vlo5nnuCufZqiD47UPUPDAsFrbCXId+td0cLQcCaP1Vn727VEG0K4
GwhFzzNstKKcM2HexJliC5xBK3SfYoqbCMldT3gQ4z+LIUNwiie7imSnZx4vZ3wKkd65WG6dJf40
nXXQYDzQeAgMSxIldLUE/2rcQuPmPcne0vdoullCtKOpM1koBNqJoGxlIaKna/fB8qUhUYkh+S5s
kgSf/DTSNibh0PxJKo1Auvugf0ikq4xyQ4F905PgGNHAjDlvByFDajlZt2/M+ShVfMMT5AzS6Yjj
tEZmdkqNwhvxcAF+D8zcZBdKXm/8cigH4jNrV4RqV9PW51sLxRxlUQ8OenQM0S+X0l0MvCRxFQ5M
AcBCey3jG4vTTDAp+hPwvOGSLEPrYM1ZRruL+2sGmAzG3GX7kWFqTWzWcI7Er0Cjfn0tgi9o96BN
kUpyosGxtkjXyaAMtfsFZdMMB1vrsBrrnlKbHNoJ4A9YasiJ4eGEaS0yynSPL+AlEDkkYMIJPa6M
YN8a4Tgk3mmTH1E/wvHfNPMBK1A7y9VDQBfNLkyCKbnIFYiMlC9ZgbtEmevLdm0C6rg8c8+OOTKC
Jjms0FkRXdd3nZRHtlEL2aXg3wSyV1iEUf6tM99FcwOIFmrujDAixc5UeqoBGjcqrTVTiG5l3B25
5HJ76lhcjH50PINrgW6QQ26tsgs4a620W44Ns/DolHdtfV2vP3P3uT4CffKi6q5bTwuELoUWCx9O
goWjBTsgg3UfjLmI2ssVJhBPWzf7F6F6X5untUePmTkzdqDEK7DCmlvCqp9ktzchB48gPdzzy+lZ
Vk9hvdmqv3Q/WpthYSkzp7hNK0QjQD4YLScVwJmSdxlF0QQXoPzKQcAT6y9E60DbBOzCTZXJF7XP
BAnnVRUR5QzhxwqHDrdQmmhCHX2qGAJpvIhZ/zobPIa6J8orTjEz6BpoTcYJYSq4e0qBq36b+C6/
NOi0lBjPZK7LTXSoi2dT4JlOD2REf+TjUfST1p44ypTq3k74xPAXah1rrhb4A7amgabD+im4GkoE
AsMR18LNaPxSfJaY1ZDhIM83kwSHmYmgNPxW0UcADbYCbhSKXQmaAzqvS4KTMKEcoleLRr0P/tXN
jCJrF8/RduYSoZCsFpTXVP5R+RJ52KMI7FdO21QOXxrWccrkTW4fHPkqvV+UQ17jBjQxRm6qfDuo
FHh/3dnlZIEy+3E0uTLpnCzVe0fWQ9BBRaOaGg2oIBrxZG6dEP02LecC0x2qkyr+5HNxlnMNnA0x
GF7kVr0VsHXSIOUNO3HJbT3aT8ZBMM8jHyk4SoiFQiZOqmTuLaIdJzXmPAbOA7Vcr8ZW95oJYC+M
PEqIRv+NQKs7y3efh0xtiup7zl1l7A6yfl77qDk8jkzHwrB/1/QBFdRbleEHhDQ8iEig+QkSiegq
b0QQk+VOlPS2XGWHQqlOZeMp1gK0vBBii3OpHDG4njhTfO6YFoM2nZqVMZHkdq9Y5C1Ak2LZsZdZ
RMKlxFmywagX20wGevSvBRWAQI3ZlWWvwKSTdgYNLJrciFOqqDc6SngLRUa/63g2kdg/eJYGazId
Uk/nMy/AKMD4HDz8YDSGkxz9iwaizFhHck0YQHIIoPZqWWWPClHHhYgKDh9vrcdCNvjkUrHpGBwa
45cKRlxI5MNr8Eo1IJo+POlq99JhWJERFU/1OgUjrvQa0TbdcSTtsgw/ZOkRg6KsZ1EDxkhmKx71
AND0npJ8TUldSmW7Ym1Hsvo+y8tRDWtmvAFGIuuJiFkO30uQXAOQxkzVPIn61X+XwAPJctUYs66A
B1venL9TaWfKySmE8Ju8WXSdA9SFpaQmlH5XWT+heAtx+Q901+R1JfjxjXJtalRbQB+9NjFrV8lK
DbcSGqvFEt7aXn8R6m+9LW9Fh0BYeTa6hz5akgiOHN6WfHaiWT3OK5gB7pDZgtruAuFh5l4nPEXI
8AjX1lYMWLPNYWETjJGYkRd3Scmoo/7ImfvK3Gu59yoFM9sKx1XwHbaXYhFUKzAb0r6r9UYs7gYp
XHHPEtlrmB2y6TKrfis/+5kHVPhp0RwwMS+Ko6CU5F0BDebPmC075ZEtzfkhXH4XjsJ6LD5Fs7FX
OoCeplxYf3SQARazABp2SNpx05ECjlqwjutt0Y/7SXsNIz+3rqVW7UaYBH2uPic9OwuTdDPSg6Q4
CkpihcfYJdq2Eqx7TCPRlIzxBxzBSEEq834f1d3RnFXqD6FMpuyKtUgc4k1NIaUttmFyqceRLGZ8
JDKPiplvNCs6/1VpoRvxLIPO9Js2O+o5tGtqjvb/YzT+4pNxxfCjduUzbBUqbwVkAQTiTjG6vE7d
xBI+qriSizM4IBYMlLHta0rzuSI+KmmnESterzU7wOIglT8HqCKMWlcgj96u6Lm442CX/nbYwsrF
FajZKmbgKSxTxG/qWY+YleObi41Z+mLQOiUxqyoHNBdoNk0LTpdpCijlqdP/RHzTjemNRkPsLadp
PDWr4Cj0bmAijqtjt6owJywjm0hOFlmmE6EggY6z/g0D63PJzXDyiIt+vyIhGcmgrY6DtiflOEwE
jxKt9gDWwUp9w9g+xB1iWAO8kamrIO8QmsVhk9H0GKjNuREP6U0Y6u00t2erYubEWT738luflJeg
rkgJoj9hGZnqH8O3vtBYF18RVjRVAq4AYjp9JZRMgUrIJTGgCpZDv1e7n1y2h4BAdPyy2HY8MNUg
BiG1CAcCwqoVt+Mok/mGc7rTSfX/65rYzpTs9eQOAZvU6c9gGFiiGjJHe8hm9oGeubX0EAEc1Yh7
UsqXEvo0C2OKodVKw+g/c+EfAxIe1LEAu+5Uer3pRZ/hY8BWZ5EL4vDWsOC4Mb4OqbTV2GOtWn2u
H1fRQAhlvix9gDC2CFARypPV6XsY5TM7rVGYb5h9cygFjAlb5V9keBXjprSrCLzjBGnibV3wWwaA
Va4fEz7rei42kF+isHINM/TVptlZeGZGJSr/ZFfPjdtNsJ1EYl8KfavWll+I3I25Ma8FmQf6TLju
qjOHQ4fSc8BXoH3lu1cSgJOdjO9WO1+T7DUEHlXoIyWUumUI7UfYwxDou/cyY3bV3mTpxGDDLL5k
3I00l6llzb05aE8SxwhUsJJMIFHbRI3orauoLlyK/JhrHAFITr+AagBoDNr/knUjp4NvzVCtyL0I
s2dkCXt5FXYv35r6UBK0yPh9c4GuzH5jGTRUovbQYnDSUCo8BS4qJ42Wd5cMEbmA0DwC6646iyJ9
AweIRF8rRxYZiTTjXxLtW4ZJg4reU2rRI140y3zVMuFfLiuOGMwYMByjnPDjjh5lGF+GtR/WhUfA
bCBA7Wjh8w/EGCe+hdxVEIv9uuOb6ZmyvsKIxIkIHa5+EekrVhCkz75Z7RV3W+pmA4q4gprr3c0c
3wcGIK1CE0aSmnTviKXGBoEzs5644NKPBtY1QKoIYG3HLKTBmRiAcAiZ/dfQ8rTQGkAm4Rq9NnS8
pBqiH8cePRzPibIz8AyJYnIt7xYJlpsxugEaJNDXDBB6dVqTfAXF6SeXf7GaiHcxcPBg5NLyrw8S
hEiU9IlKrLJR43xPZ2+FJwtgsZRJohDQgDZ3ctRJIlb36gIanRteBzhpsvOMwotB+FhLjHI62AMK
pvuMa8tI3ybCfM4Txl99d5bSdzmBvgy80ITxNYvfVihqWUZCd2jkxKzcF/FrSmwCzPwsOqxXWBbC
OIp7SF41oe5mdml1uFMYA0XaaQ6euYlsVcRfNTS2aoVmjMUhMS2rBlyFZQY4K/WQhJmUqc7EBWZK
oNNqfzGwJWCiID+AQoEPsYDorxGABqeA1HotY/WWSNIAh8YZJwqhuXKmtkPBx8XPjkzPtoDSmSuP
HDh7hsHA+zNrdo+sCQRtvzXdpdAkOwqh7oeNY5GwphEqPxe3qPfT9n8cnddy40YQRb8IVcjhlQHM
FEmJoqQXlKiVBjkP0tf7wA/eLe/aYgDQ0337BkpqdrBqvD86sgdabxFFawf1S23sozJe546zdIAi
I2kTrMzkBVpQ15taED9Y5S9zlzVW1nmweebfOro35nyWP1j74z+BeYx5VWmBxsLZK24CFS0tdtLN
Ny6dVKpvbOB25q3YO48/0U6S2NfPWSnTRz+B35Kj3bX7biBzsqegAf4ZYDMdOriw+ey86eB40EmM
x4wkMAffa73GPKxC6c79wsOUYY0fM9WW7T6ww1d7pyVfRKdrNhhQsKyYyloX+u4oeTCJg8L9KTJe
y+c8CRQ0UTbfb6rg68qiFboYHoOe+Sem77h+GCrsrPXctXjjs2NXNAzvs6VDO/q6Y5+CMty4TQMV
NSA0z1ToxdplKKz7BN6Q6N5pSKcvwVHCAscFSrfaPddcYWPTWNZCjd/HcPznVNHF6nDBmQESHe54
sJvsW2xtKoh3AP3LXvnLREUwHlaeClFiNRCoC2aZvCpu6bOcUwc0jwhG2EckzLk0vDbWNfPGuPpr
u7/esX5pyAd9+qS0tEOzwSvBc51j2jYQ4n4GeZg3I62EOAuGUZftQebdx6DYPKxwO2GxTawmZXFo
29Nc5CWbiTBCu8DSoGDNalXtKdMYoqKbkpI7Bih7tMsT/QotUnRs6FvKopjr2nxnhRq2L5a7cuy3
dOi3LdvWeK5zYHQCyCTmiShaAjoS8uxvPIoMWh4/0RQ3hzkVpg2EPEZ63sQCSAjQELtmutb5z2K8
V0LlbtADGQ6SxgEniKJZS5avPCzzoz3PpmC10sUUFSDbTDrGSWgYWuu3jiRZy1A3jm3C62GxnxvR
Vw/Vw3Kim9rYuwQ1QxqtLEiMASY6k1BhCGmLIv5L8BWq2ajawb/JM+4lRbg10CsqDDICHZO3pePK
zS9tgpVQf6pqeurqdZd92E26SXt7V9HVpK0HA42tP6N0sjTJegQ1ExVeX5o8pH2w0zHyMnPQQGzG
m2dCY5XNsmXv3SVwVWtcePF4UODCYjIHVTGetOpHpw0btRSQcFlg0TOYGgBEXr64UsVv/2CH6ZcX
E3bIkdKJ9wk+GaehaTDN0uQynKYBNaHzFqZlP6VF7EvAbZ982QPxth2pyDR7mQ5rH/ijH99T1LI4
WTGNmPZPmuOepbyApARGvdcchMLM4DazWCtr33KtQyovcYW+q6ixE1pjPVW0G5P6E4On71o8E5yd
Nq7bmM2qijSlt1ewksGYtzlc1Z4OnJm0hBgHt7bBF6gw/3gQF5qWrXUFA4s22sAdYOVHHnbeHAoN
8evQj1u17f81kXFVMLkGsHdirGILho9qzgl2QewSYJWIVGt92BdAsmpr7XSN1EamGfmWQ5pUm+vI
l+HR0yoDt7J5tcf6OYQfDN6DuGZT6JuY92UZnJHsEqApDojtAN5WjHQVt9MpIps+miAQEVPTYpsK
USPqla0DepncS1bJKTlptpavrYZxNF9P6bBQEul7JWV63INS8kM7wmmA4Mu/Qrl7MRIKqByCr1ij
LvceVC3jOyi9VZ1RO8KPrp8Dr5gVOsyJEeHqKDs1fprTHKvXXrBgIWkxaTDKgcM9mvmS5ZQhURnY
Ej12+Ae3pae/MBG8ede4K5YCK0t7JMkJXrAa1Zc6dLhuAjtX0lQ8GJLX2CRNnUF3UK1NHCSHxjra
fWzsLYc+zIGsksfRW8q8pMyJk0Rp1hhOTaQ+KRWgUBXvqzz2Y7DrbnBZLIzF1ub5DZNfj07VdE6S
gmTyraYzBRkfQMHsDjSj6uYnczObhW4Ilm4mj4WF62/ubdU+3A/MVQJyJlgyTO1zaRGQc0iroxkH
FwlPIsf+HI8ok+I2YUDSxFCvBnLQilh9s7CUcznuPArOCOQD7UDpxpXBTkAggkgjQk6ubTznhQnc
EOHh88eN8S2oJjM23McuDzYlEgRifITJKirDewbSYxXHlNynmq4lVW5mpZ5owGkGlJXDOG8m53LS
9jQAyw5qTlXDQvSuVtj+6MOftO5NTnodxicNb98YMKNqzgwdi5wtZl5229BCF18pCmZywTtEIBc4
Hb+msxe/05F6RJ80hxr6SrkvKzZu+T2n/5KEHNkTyYcYH2UOvHBz5tbqj4nv2vR8y1KoPvGp8fKD
RlEMcPyJr3aT7Oh4+O04cFDonbmzeLI0Mn+yr7S4tQPhQVJZF+NvKaECRi1OmHzuCCat2RsX3BZh
nAe0P+qhZmPHPlvMAd3jXg2JjWEFqoaQfJXPnvthfguGB97ch8vtLEiwErJkIP2V+sPzvjn/5mYW
hlSH5hFCiUEE7jJmuk5Q2wt3r5jqqrTdg1ooRykGaO0FFJ6rm3H/NcSuqpskbFgN6utp+JgJLxqs
Ol2+4oJYDL/pUG/a0NnEwFMVI2rJlq2HY08Lx3thvNtO/N/SxV2+bB+siHZpz7dRHazqJ/L+iOf7
f+uWn+y0fZnCN9d4z5yvtmPLDEMuFAsP/TsYa6Tu+s5ddQIFqYhXLRlkjFkqcXw4cTMmOBj9JgDw
sp7NcnTeR0ssTwVlyUVhRLY2w25GY9d69abCSUeD3RGlrLftjQM3dHKqY4PAyJpNlpKR/KfcYnWP
Ab1g1wRVRdbIFmN/5naN3LW5PBj6JRmjQ4/hlUJKdgXW2RGzJiQvzLNRlR6OZyoqI5PExgI3OKOH
xl4bqcXioP3WW2zwMXD1Igsbrc/MYZ4f4J7bvAtHjfjgITZRw/uUEkRVgisigyOCkSS+3LKWsfcw
8EmKXWZIj92Q5acgTlNNiA86iKDP/EzrV7KoN/kEDbtfRxzxrNZ2UaduIJcMeXSJqplXaPWvlfFq
BfExxl+rRDeg5Y297LsTIOwxqr9tnt1ctb8dExfJXCVWYgqWejbcpuE96rc2HewEDtbp5acs8YEB
SAedGerqXXcu/Ukdru64r2yojFNL+ATUK8Uiya7lKcYVLsXdAzokH76CMiFfPQ8vdv0gksuU9Ayp
7Ya+dA3W1tfZnr8cwcM8GmAFMBGgvN9hFAYhcoVafGS2mSBN4b5j6P4Yi4+QkSS1sOUcorML5qPP
d68mjsrYnk0apkHr4L3jV2OQLdO8qhmojErWta0emmbwjT7PdrnKflW3O2Q/H31YQCgqagTrgDJj
bfyONgamjZ4xlIJj9Ww6hiQ5evkE+sqiyyb0ralxvbkPGJvWyiVIH6NNK0aKtoLFpkH8U02KMsdi
NrGS9SAzdcpWy9nNZgEg0LpvsbzLwXSi8EWWNiayGjOVnh6cnNi2Atus8JZw6GUR6XDaxAkPEd1l
p5P0cA/YOQ/1AL0c4N6g7a5mNDfHkxTtI81SMJBO0mNO15rszYaPgiI+zdzugZQ3wIFJGw8G56aS
QvTCLytTqqvB3lMMlIkpxXUq+VKKaT1hlGZO5teI/TMmyO6XlCObleZLimAV1cVdzyXrQhQoqAPS
lDQ73mWiSSBEiLGs2wfSzZzR2yr2R+aJV4bF/l4V07UY1b1rKyeAVg9iHUHKvfIekYJl0N1DxPRt
GjYv1M5qguhXsGaMIB/FKa5IVTF34uJqOPrL3FhbqQShQuSQVe/y7kArrTnoM57lGuJbAsRM0mMM
pdWK3WmrJNO0J5T1VxT9NrBAKTNk9gj11F0H6OzwKaECRuxkjHKnAMuTe2WBmgqoIX2ZfQU0KKr9
UKLuvQeqCEV7GPP4PSDQybBpXZHj18YTtGk3WjmHQf/WQ2lH74stAUcdhSSL/kxrlfcYy9XfQ41q
VLAr1XC58HBjsaLbZGogXaH1ElnADhNiCMzZravpvbcyAAclAaSRuykANqKUoRjpeCET0o6Vq/fU
9u7W3HyR8Wko+wh7zYL31f8Z9cOaMOeDsW/lPyFTiU24SDj4Yax+MsLvEtMAh1dWImuuNZWzGIp7
lPy5nPQlBcQamt1E+BokpB6qUu1irj+IQ2vyU7AHDeVecVCuIi+aC4MaQTzAHxZxgdf1B9FwFGEg
F4chvRq0U2X85kJXbnqMgF2qq+LKeygVP22XEaAruIunnQdKdUQIe7Ek6i60oRdyPWqYXrEObSt9
U6UNKWnwoeg6tboOW4+gzGHZxlhGgfRa08gbIdQwEDu9LQ/CS5nsiWJNIPUU8gQ2ugxdRryExJo4
8idn2oeDAwIb7h26o9I6hvDPzan1MxVOL4zp+bsM2LxTQF46iJdxiOH/tKoJFzV2jYA9sufXsMTa
bR+X+7TcexmqK7f7HA4DbDsgqLFo9h00sLl8u8WtwRK0QQEHuJd0r7m9d1jaZJz81YgwOsIPcdVC
sylp46yBKZDXUaPSz8JwDwul8pgPkIdD13eJK6836h/KnNq68b4HumUjg7Fssd6bbjnmFbSTIsJE
iTo/v6abQUESwc3Gsqke+kPL86LhNVbsNW45+Hdm98U9v4iHB9zk3qN1cb9SHf+Yabqp9I5hBY/b
SNfcFkp6coezPhiU0ceMMGfhX5u92djodLAqYe2W6bkjpUlH0YIt5ArQKMn+YZDj4NzMBhfQdYSZ
PrrNMbAGou6valyg1vHGXRiRHMFLdqN9MDqA/sawvnOVfjvDndAT/PDWcf4prGcH/EUzgGYrtfbT
VL0ZSE3ss2YQ7Ry/ZwYuQZvaYU1d46aEyR+RdRNWHLE8QMA+1sDQQf2rwRbHltWps1WtOmhelpmL
OG0s/MCL9ppnkLXIaR3xF5yzU0UkIRbDnEIqInY4E2osNjJ4dum2qy7qPFPCFY//coE7koD7CR6Z
Tq99dVHYq+iYzPZXAeG1SN4TTsTQZeOSHGAidMzMDU6IMk4+0yLfdTXmWNzHWTctDQ3D/sq7qCWm
fLGxhQn+XTivBuCCmrMC5CVV1k55WZykBYdcxXgeK9SxHo8oddIS7xlYOxZaHcmrsD/cTsO98r7a
KvEbAtKCANFo5VuqWIGSRfBLJxaaw6PV8RXGRAD4OySyNoKWIOCS8m7rEKId7ovaVLEewnt3rgo9
upQhOKvppSpI+NB9xSSkZiDY2AOEZlEeI5m3FNsP+pcWsxNm53n0kBxxg2etRIt//D8Wf7AT4ENP
MWzd8jdV4G17JIvpGBKYyYvOhqp6Tzg9uvakouFIs+iSk5puYnE+VfTEvC03Eyvh3QzKpF1/trTG
EZkABckdrIlp/RKfn1oPbwXe7NBTGmITRrlRsgI2NExAk+0mD4Kdwx58wpMPzTu4REkpK9urDkFm
gOTbrfIfvfID0MOa9ELoExWQjMgPXXCf7J2ZnWN4I6bxkcDnVC08N/mKRwjd3LRorWZ/cqV1F5OC
YTKgHu7ztCwD1Fq1R0yCwZxpLPNh01OJ83LcT5bu66M4lpz9ejGuFZanHfGNqgO1BjpNjnDZrL8z
vtCQmQzG2vxg5ZH5omsvItKWDTwCwKbwGrO+pgOL14EbM8yCm+5jgjkgrlsDkHf3Ih1n7xRUGUu9
27S/rbhLjNdNth3RYB5glLn6j4raw46VdTzaxXKhXTtbAX+5p8ysFDInhQGOYsrKqGLxHv7WOiTe
GhmLbh7mj6s6Z9ApFjRwngBkVMi9Uj9JoIdl2L0GDozDq8H2fEBtZtLP2E5yayELca5sFexxmUgC
vGFbHm8s1uHP5j8m1HTYxFJHskvKffEzgM+N+qF312w6ZrbPfGw2HZCRcZ95fCgcpHHVrL/5kqKU
GvcN5TXhTaoRHlDc7ZKbd0QT0/wmcIB7RuGgRl/ntlvBgF7kLrj4mdVG6z6a4aCgjuRaW1W4Q+Sz
FBRaOyTXAFBsbpYiygqT/ix56A5NvvXiZ5joK9jzNVON/r8oSfXUF2l5cHAIYXgE+qs2s795fArP
pZK+mzWeZuM+q3/zHA5h5Ycy9YPs0SkvDgCMbolHJy6xBtjKlUS9yG4OlsmMU2p8mYp9SESzM9CC
5X8CDi/ygJOBH7WtiGXN7Spgo5YD4Y2TSrzduz6c5g+K+OkcWvmhAUoqnRAbfzYpkiuItkwjMnoo
37i0i6KoSV5C1lB9aABMCQCCoTdvhetQaQ3M3HHtlUgky0K/KJ21yAsMyJ3ax+L/YLqO76Dbt4aL
wTuVLH/m4agk3DEHaGCZw0Nc109jHHaDjVuPczbS16KDzQAcV4t6URb/VAOkkiPRQKPfjqdWatg5
Y5hEHGk74eDebDsU9+iGmmP9rnebGrsGjJf7wBfjM+04ks49PzvGzKDF0M86BQMTHAcOzXPOqrHS
QAzGFnokWCHoESsvR2I9yAa7PIl6JT+q6MYmosA3Ps6e0iG0xnQAhs9jFOID+4SmBAAF6AI+Xl8b
MqOdFi948OHwVo/3us3WI3QsU3ufIb+hzl5d3dw45gmmxrKqvpvU26Lj4ollDUGjvJRK42MfpARA
IqPyY4hdV+qngtoSNadolmyxTgF3MWetq/V0SoTGUIwMj2WTt2uUq8yLVZ6eGXIUZGsEKcxob2fd
I5A6y3KAD8W4jqZyVbXgxPXvfL8hpFsRl8vbh0XfyueMIw1YLVuJ8MuAK4Z+r2M5JyZwaUDjvhk2
ndIhLdu33OljZG6jmWXIF6sOd04cF62uC99IGp1fdr7uyi8ok9n/xy6E6QIlBqvffLbEXksbLySl
39YNPv8gpiKDvGGEECAuk/GqIE6MTCgRjnJ04VE26VqP9lXVX+d2wkLQV9GkVvJLTVkeooJ0Dbog
qyb7+gsSLL3dhhT7LN8U+MfBb4B/RZ+q4ymxlpB/kuxZ4dAGldze5e15LjDmJA8lmlQOcgAASS2f
Ds3k/ku5qg7bFQeIesLi3h24sEqPvZ/caCxlqyl+BDlb7vyvIOTJw0gHMkaV3kQwQYtCSxIXe1Gw
F082tubsJucjtjmZ+2zFzTqOvIGRrjXSUTNxWqbDBmA1ToNjRk0RKK6G8Gvewon8J8IxH+xB492q
xk+h411ts5zCvoYMAqd549dI3gLo5YY2L4mpUdkL576Aztmchhw6NneeuVSbX4Uz0MX2DXm0ENG6
jSBjVfiTEgxavLv676x0AKlns88Rzhovi58FhxdAUadtEvs3Tn4dMpn596T4nhcdLTQVGx41+yoa
GPsKkSPHO54buOKAK9h3DBVYHIH19n503hFAUj7mCXDRYN7DJoWGcKG430qF1Cc/l2a8VfLp4pYF
LoYiZtvsYUQfAV6gVu0IZ0cTIbto7TLFCntc1w5yL+Vlmi5TdHfnUwu2WyxI0lHu/G+CAyA3/3gg
JstYWR0Y6V2BdexX5D0FqXyG/b7r/ly9Xruodlm7GvCnhB5vg8l+atPJ6DBBRTCreu8202ncPA0t
Q868Hi1vP5+ZUi83puWsvMQ8uigiYocRQWW3A4gheXh4TAuQwvlWczgHaviB6YPx6DBCSiqgDCfJ
X0ifJVtUdbhWwwBeWijt9BTz0qxcEVTCd9yMiLNxjAZDd2D3fAZt+ZIG6rlYMhKs0rllsj6t4Jv/
NOPocnQoLozhHr4h/UNNnhbMMC6aAnPWra8V69TOw5Fj4vbsvqDK8jhiS4xpyf+VRX/XVNcfoZpV
MMTgR+07HEOXVeqSkdRE2yxEiRx+J6ghaLb3DaPo/LCn/beWriEAiwQQiWcpyLZuaW6GIGGpxjBV
s/NEAjfzp0DOgXVOsX2Bo0rpGrtT2QUvJs4qmLpYWvCsq4czjcgUPFj/9Ebc2mX5HkaaX8TPTdWp
lHNUSPo1gFaRMzkiw2JPNPOi0Xp5bL0hi+Tk6KTFD8lTbKhnt3HOdNeayUfST9VkJfDdddn9mnT6
OWv1nAvbfmnFl5Wq1JftDPdy1apAHvhqg5mwxMoTN3quhGUC9UH5TEtGk4h+Y9clePG47AVT85vu
VgKfokHeK9D4LciGzhDtlGMVK/4oMRDy7IPaiHWArQEfKhP9kmZT5fMAGXq53LQTdhCbaL7rSDtn
4OAuDvEGhWKbgmz2ZFzh4iEle2O6DcnSt5Y4BEbNMW7UFzAItU8PyOdeHfQDtVb5uRr9FdN3SFKS
AZ25n24ViqgrXlw5SCNRgWRikNv3CO7ZXxMsEYfQ6tLMqNpGh6QBJUducJqhDd0i/0eoorRvAzoQ
LBarTZgcivAzMk/N8NJouNEQ9g5QCTvBw4MMeyzycKEczUiPQ5NF2hO1VC/Li5XBTmaA5QXJIwyX
tfueF99e91lKuUYRoyWHiSACyEHkcp2G34AUkN6PEWgoywIDSe0A2wBSZ7ypIj9GVCmObBBy8zXw
/Fb3W5zKxJ69g4fPdfKRY789Fd8JpnDDLoMRiogS5BQHPdh5mODB8wJlgmY+gl0tA2fF/Mc9xQZd
aHsb1L+E42JCvJ0xxZmoL9AYAhdxb6/nLjE0zV0xIoiCIqdoV/PVUSE+LGSzbt058gBnEijkst2p
6VHGN8t8K1touJs+4iDlDsjUP8eGi+LQy/GiLhNXV/ywlfBbpm/Dnc5TfALAKNollO2g+Iwr7JGU
cGeqGTg13SpDQUPrA06ySdjhq2kCQeyMbHepCd4LKxpmgcrMQB/FyoZxN3eBEgaHUU5+m55yTAP4
0bAjYDbOQeNLNX2hG4ElMo9rrOJM5CqGQ5t4qJEPGM3Tq2+e+vSIxhDgwJXxkRNZ7OH5at4GNn8f
Sc/2xVk1En+D+rfmBp5LM5GEmHzZJRwpGi1aqpCy0RGaEd8UfAxsUra6nBQ2qH2Y5NyKcSsrjb0r
dn9kUEIjxh7pPu+uKGFzJSvZVEMZWDaQzqVXoCLwbrwDm2CmilYrUEnU87Yhe0ITjqEF+NFCkZYK
WAcn7ktg4mdEQQOIye3LPXhOv9JdlBx5i/ZrfHUJCuTsPPRbNtF+ObMiZp9XDKB8dd/6sCaZPxBo
BKd0NxVvaZlvQmoIkHnbm+wdN7Jfd/awZsqtR5h4Iwx9g0iCNl51tjbTatY99TeVGF5wrk3WKcbJ
jZTpbkKpY+OXrEIbNdZu8QbKSLrcIa/nraj1GsFyTzK+Bic+f6n0ywGcyRK6KDS7eh+lp+gcJseo
OI9wekH5R7vbzBLQpJ+pFixpccYyuHYK9PKMw33Gg/T2lHbeUmseiSmWZjwdE5pE3GwqSN952Po4
SOTc7iSsqBL8Cqlbv6mJTqjJcokxsGE1rpkgxIQ2WCWmPBDCuqr5mOU54U/0nKoPKGrZS0dJsMCl
ZiQoRTMlOdYNt9154yxYl37Fp6nPJfAlU6GB82nNYpjHCeA+kzmnlrGiNd8nZnBUIfo0GdU5d3wF
xmeAmt9lY5rvoayY4ofZkYs1mpvGKY5Fj81k8exZKQ6sWTyDbseJVyHuh0hx4Zq1W71ZKeEJH79W
3cWTesKIolH+SheDSzKTDO9RxtahbPlWDSajmfhgELESBniCpuiFYwzQPmfOJLzLecNis591oNQx
C+tdv9brhBnqotKUOvaAWsrsCRHA02IFQ2HkoTHiBwyCCG4RgnOvo8BDSlCdEXOhzDpEjb6uE29j
JK/9R1gRrk2m0NQn65yWiueBQ15w9/bwENQsXjWclDqFUwCUMAEA8dxzvkabOgXrsthNiEQ0Rs0B
gh4juIAAJjcuPHq73M6Yq3rLhtdqOijIwWOMBtxyqfDolzBMlX1aHAoPgQw3MVKMmZI6IeILXllh
M2liAR5+2/YtDFR25hVgwAc1xyEkJ9936T6E0JeCX0kolaGN0YKkdeN0q8Fiugl6N670VFzH/s0z
wpEI2ywQNLtMv+abE+LSVMbLr6QFnY7RtXAGqpl8cs1pSmeMbwLRgX8M3cY1/Gr4sPtuaZCIE8OA
nRSxqbO/UH8JNbgcMXqnyVnpBLfXkBO64S5tfCHGf0rPd86qJm9LNmGG35nYyxb6Lkg3Gpcn4eB2
Qd4ChfsgghgdL3sqpB2so286MvpwjdvDvf7fnzPG5dmXw4WDQxzzrHvxtwnQP4Axh3zrNqqY4mHz
5BvvFHsf1JAFRrPWyC7qS1Y8Y7/Q1a/wUu5g8tQstkcTpG70DZzVGMdtwz7rL2b0Z2E1Pf7OkUre
seleRHpo7c2AY0LMTP9ksRHkT3Yn5SvWXOFIW7A3BJ58L1F2zlIM2CGhviLWrUhfZe1Cce7vbe83
X6m6ar7IjcE9nhwtOOuYe+l+CsI7vrMjMMm0QmzAeDzAYkOx9H/W5qYkGEcs6cHYzfD3CX70dMmk
cGHIwPV3USEw0yyVYquHvx3mwHjr8eOZj2EAgBHrfpKsdcSeD/tzLO7cWONMjdDWzAqPGOwp0jED
t62nZvTzKhj5qFMSm0MvHo7A0g/B/B3p5RYqRkqUmnJoDWAU8OIWAV2U7OZ+iIWHBoWwe4TQ3bEZ
K5YR7UV8SIld6I+KRCGxpe44NHL0owq+UQ3Ip4fUcfCYEfkdXVfjvZFO2CYbqwDrIjtqfNTVL2Rf
q7819SeeXhVgs3gLm0ucnSvlczR24nXkWcJaGD2s+dCf/EZ1uvMe8l8GKa9clD8kpzWkbJY8Amyb
MJOB4DRnxI3UfWMpuu9mncTIKrBcAvAyOnupD8VFGXhWqpBaXm50l7ZLZDp+WLAvgXyTeNdnRLGt
R3wxuQyRbW9UBwZUCW2JRf2yxLrLtbHx69AEqjMkmWMZWWzhAbAMh4cDX4ROAFbbnxh3TXaegmyV
BfLbInUOjfJ6huFKTAVKrjCKaJSeCqYkM1vQ3NAilwZfW/+Ovs1l2z7BjwvozoTkKLcBjHqWgc49
yygqwl4r0bZ3djC/mWMc0g8hLJEyDXXXoC9qXMxf0JvZtUlRulaAg0Vzyad+XhFQm7lLRfgjcWAi
Wa7Ngu3sq2qGYlW6+IL2mDIsokzd6hmJ5iWu+Vjw1KavML0jXB2T8VPxzJONJ2KY4csKeNw6P57d
rkWElSXpieKnd7sNzUaKNRbXaYqwSsw2BSsRyCTLFJBCV6tHUdcv0RSseygEGvRcYytJ1zSNjU2g
NHxyD6k7I49iP6tZDQCWV+fxCsJ/zOUfevriRwR2Ubnv+lzcJUMo6yfg18kUMDB2egzkyQlaJXB8
p6dE8O28tgyhIdUmt++2AzhDgIB4c7tV2W5yxGEpJ37buQu3eJj5oSA3NeDLn9sr4UCDmrcTycUr
21XLhrDmDi9c5WN2gLPAsNmQidn6JMqXnpssC86ElC0Ew+9nHYc/VdX9NgVIf0hn4KnG0myfnpxh
Y5Q645S+tSYiJWJ4SIfRf71efRTMhrp3q4PmlNYQzXoWJ/ouhv0zNJxfyUDbhLbnZhbGomq+57ZC
051f1FrtJFYdlgU1HLpaHludfBhsVhufoy1q1/FwV1Hhk9cTrqN/WbcB4NT1FcsZkOd8fNEjsKSF
a/8A4yGOHRfdsDCLXdBuML3rBnzhtGH5g4oHw1/K1VJflOrWETrHK6cCt54WH12bx5Prw5zWxOrF
HiFbNBEuhhMW9tb0kcvs7CJbKip9pVV724bJVsmNihwQVJp17T61gpdMaKyMp9cZZBLVhwtrplF8
DCHbP5Uil/8pYJFKZR5r5RBSacvtBQ9ZKMkLeHZ+dhQ4UmrXCboczYRJsCwoosAWQ6E+g/ZMXzgb
zIgZKgcE5Jz2iEfd6qEwgpl3Lzq15YUQOdaDVvUaqCdt8rP0oIhwrQXXCPU3lw4kIoVXX2vROR+w
2Y6yq/YYtHyvme0iSgO20nAMyvER2TgssYNvVLr8KdqkZIIL2jpWlRAYlgVmbd3dde7SF7tmRYTA
hJBTrEHCGvs+GEhaBiT7cX9Q5afgvgo+EeVc+3fZf5bdoYs4DFD4WMtSKVcN7QrKyHWqwFFljWD+
KfUxm/BHtkgdphOP1x6e/caxm60cnA1SlhioLK8VNhbJHoS1oHaQHyxf2WTHELxhGyMLKTNoP+yo
e7x9zNkw6eCG8MwHx8P4vVrL0jrB2zI2gxax2Fm47FTSyK1QjrJDtgCdkT7GZbkro+BUF5Q6JPkk
FmgVTkKfyVtHjdKdcBVawQoLzjASB0askTlx3u48bI7IKD5GjHCKpS57ApFkit8a1ZcG71hjjTCE
QGt4blZu4qPseVXztRLUW10ec/XYeaj9ygaRNpIf1tJkR2MKYhIPDt1ylQeELhefk7exklvI0zFh
+52+ECps56/pTwLAZxn3fNapRNdkZGbg2b3EJ+9oXhF5GmA+Ohru+VzqPqsnewJImf2Thg2pGAwo
uB75D9EmN1kCjC9oxz0W3z9Qez/5bzBUcFn//HqfM95NH0BH+ii/6hNlBK9XPOypd8/4bn3qZ/ML
17SUoeDZPNQrr6r+6X/Ygt+mQ/FVX2yC4RaCpwuofzkx20KHRTX5ScdTffFhHXz3opbDu1ZOevLT
dMidCuxQYD+xUg5za6VyBHkh2QDm3DJj9eC8xbP/MP9U9w5xJZQ13P5oaBDIVBrj1XCGaqrkL3SW
vcKilJVHzgAYy71vpHOStXVuq7emt09WDxHN61dD+BNkzm3S1bUNxQdxrnhxo35xlcrbBLepYxrI
oBYOo8pecUvR7xAuAmzAiyTtZR6vqhXqA51wJFa63GyYjPaUcKD6FZZQA+z7eAtsHnn87UsQ72EI
JRniO+zMPmpxE+1RQvl1thJ0QqJp5XyD6b2uvV3lfDARNy7EZcFCQrSnFrcu88MjqFeA80yEJ8L2
tHmaq+Q3bYstbfo1gmTjFFfM4GLKL9lyiu7nIdnKs3tYj0PZTBvNYfrqbMGqRw/JyDCsi8ak0GvJ
S172vt4KBFslFnr5pbYb/MTM//8dfNd1rk1MMEKQEMvIjq5QSlw6DvMLDJL0leeI75x1ttEq4puK
h20BGqDAq2N/wzp03i/yOnBKcKYE+mW19+aC6SxbUpYNRnNkPgv5CwDNp0ad6dGF/atJtsWohCwI
ilC+ztwV4drBO7BfcyI0dqKdRHW8UuDaCQcWXgmSFJNxVCl+a1yAG039MD/yjYXt14QqEKSldk10
MSiJMNYkBKHfIVscW2PZIXdI8aStERs4qOywTk7d28aagPQgC+YNOyu7b7YjwCKHDA9c8JbP22WG
SAOeaWd6B9XwNcIRXT6KY9zpCagqFL4BAzccEhRqb3VHFiRKSJkm9JelypNXxV8uXaRSvEdlClA2
rUiC6BbWfySd147jRhBFv4gAc3gVg6iskTTxhZjInDO/3odrwFh47RkFstlddeuG5wBfr0eJy5kF
orQc1wl/ezMXONGMipYhdazgkYV48enfFHkwuqhrAUOlT94yjSEaFgQ5IHNpc6BA3A1UdaNgBJw1
39gKFlG1TRT10RrEVwNfgpttaN/qUfQHkyiElWllpeFBpsWzgzzAlrmwCcXDqbtfjE0KBFPK+S5j
PB4OeHbPviX/RuFPxSVapGM57zRTOakaQh+yLlN0Mno2ASepbtl9mpaFzQVwCrVdkVGrY1s3UarV
iBRrOnRYrUmSwC7Yzc1Jy4gK7zrPYAReGVQG2FpBlvOUJPO75b2DDTh9qEl/1ZXiKhp/aUQGAf2g
aBEIS8OlVn4I2AKHYB4QOTfPsH9E4zhhfDDNePWjRJUX8ucsZJUJYXPD65DmGGt210ECu244MMcV
JvC04mPWngYGCEWqgKL8FrH5WYNZsTSngjPAXG+Z6ecojJAPEs+DgoiSMc82NOR+BN8v1x4TwF8j
12c1Z/GKjNfl7yzkOOzUna7ZcNOM0Rt455iKBAabRVxTUrxFmIfLKVZnozdHfyWqNBy75/OMYXI3
MTyAdaMXwxk5BQa9KqVqdjPIDOv1s9gxoMUfQk9ILsAMXc3T29xYnMYYXVhYL/QuuYiBO02Xkivb
AziJ+ZeoJPsYi2T4cJYxAkjDztJksJn5qZ4LDCsQu0vJSQG1ms7SY8H1GQtLScaFnkFh2m3xWdpU
Ap9ksJyy171W665ie17gTIfyM1YCssUYa9PPm3n6CF6ywMNZzdeXJ4kyVK3PprScIzEioJjq1HgX
sQ0cZ6TQZInHcnNmrn3HuLnGbpcoYaScE6cUU97XfnqyVurI2DJdf0rq2K3HYRvPhpehNrAARgKv
hzOaYSLFCyKgRAZila5RbUPUu2Z0J4Qa00x3LC1fHVX83LBF28qtK7wkKgNCDn1+kBtpkvua0zzz
s3K+WkDbObCimFjPJciDUuw4rSO4YVNaezC2HXGojuu+ITYWFDw77r6H5VUyfvIMevpFxh3TCLEZ
Muw53uvLQws/BghW1GFgZDTqGAuBjCeAHOG0w3w0fAYEA22kd1KcQtktHaJI3KEdtQGwhGCCmwRC
3GtL/UgKWW8LiQ+k0nAOvEB+s5j7YVodoOTZZF/mD9pAfmv4m17CHiad08G9w7hvraVtrAtZjzFW
kjBBqd02DJwtGDMo5qfjDFAueViOYZsdRntMWQvCS4ZznR4yghWeUeACCo4jLI8DQ57B8kRKJRjq
jMEN9g5nVDyANDCIWXWEmWtx0uNrTtbZuE+0PdRQ7ZSHt3k6q9FVJSwDX2AKGD67vkePhhFqEXi4
osa4t6IYlFzJ2NTfC4aXwLRfXYWlOx/fbSUPHhZu0yK5eH8mHRWBIcFFF7yYcK7CK7STGfrMN6fk
At1Lfqa81l/AWupf8V07TeiQ3lNuHlUWLT3EHNgbf5wE9YIOcFO811iU7RlG4vJs7lBMkh0VX2WQ
zHGDvfILxv2BJxGyApOZcSDEUFpLbd8Mv1L0rnPIm4NP46SULjIXxh1k9olbqm+G9JbGUcgGWayB
OSRmktFcuvnkqtkP2QMy1lrWR8MerW6yZg8oXRteLO8i+awMe9F6QyRZ9L427EvjDBllwCaZHIkt
1myIOTbAaPGy514oqi3IziU7Uto91b5I3g1i3zr3h/aRyqcqRCTlK+oL1idtfe5A4GIn6ncYeU8B
3i7R65Q/UFquqjMMmyv4z15aPihSgPwmxGWMJZlb1t80UiKu/1crd/W7+WisRwx8lV6b8AhbSv9d
oGpONS7CeO8x3Npaxkm1KGEOKqPA9l6WN708JqXfmB6FvyVuNWYpHNlHMH6RqDyqCfyv6asBJxHI
Tl6euCReVbEHgRDyXgxTmR5C3akYprUHbCyF2BNa9iJq/C3Lpagc7oWBNAUpcYR1+kuT6Yc5tkjB
Xkq6CopJGw6ChB4SWyd2BPixgPbIc9JjQvEeuWBgy8Ri9wvlGAsMm3ZFctTQr25pZkxggRy3a+if
XBu7x4lIx1iJyS4lqQMBfKouc7GdYa/wPNYoBZ3gA6PeQ6qJjOlO8EKGzhcSry9tPm5U4viKjzgz
LYvuylNbT6ku5XDDdINSjfoz7DzI33G5rc/wDnJlr8t7IT0WlCTJ8IYHh9Vir+3Fw1c1H1IFPssW
1Q4LY37mYiWX+KAXeNZgUOSFL7zWyHBq7R4EmiFozwzQYDGiwS/PBjI9fEY1tP1uFO6QCWo0K7Qc
L4ialQflG1Wgjj4PRje5WfA7kCbM266nvd2O2jXJnpBGsnvPZEBDC1Gc0sBG1InYiJ4VIhfxDG4d
CLrQVjhjYS+q+RZtGBP7+sOKvQZHvnYbfQNqpE/IJ2FsCP/iQwHSCTP55zmugwKNpFLYcABYNHAF
4PExU1QvuXDTsTEQNvr7BsN5xm5ICYwnOrOpp1j38TayOm7jS7IAf27qgVmml1+gPd1ovywFE1iI
lvYacpuQrF6hIHLgDxmktC4XS37CfNLIyfhwULjOInN00Bt0QevoVIW2w9hr3crtldshs2yAfdwG
+6eMR3Yvd+ssZAwdvKojjEAVtiCyiCoaPInTkt2aSdEGMkpvuAxF0ufJ2Axf2GdwqqxJwJgid8hH
KUQWu/9kq5C+4IB0X1ymExH32Lgf5p8IW0wDvsXGmtY3Z1iajzbXQzNs2WBZksFOuJKJPP4FW09C
6CLMt5GDcht+gAJjQsvw0rxGr9GdChGa+DZVnbL02mEXpRiUH3rdNgJSzL2J8QNdZkrfa+O7ghPE
nGwbSG30nRfaQQBQNnWiWMLJ5/xISWAonXXY+SL/Apfr+rUx9mJKboOjhjuPolDfwSGDRrJg8YuG
eNsxR7E8jhkeeWomnWKW7joAz7LX+SfgOKRTEH/en+HNhYXOEkTtYP5oOFK/ceKyq1dYBX6wMXB8
jIbLlJWjj0gOoIQvwQBc21nGhn6Wo0vUGYUwOMAW0GO1Jt8il9hfkc4Py20OJESSC4vP+83wgeFX
hM90IyQWeG5yKeA7+MTUnyB/sump04mFa4KTScoRUwNskgoUe8gzZyLCON027ZTjRcEUCj+eOHyr
wc7K/J4WP53+WUEfkEdbkdFF98uOO6jL7ZdmBWhzhW0iUjOgGe70R44GdlojPp4BDpu1NU++x+dq
LUoJCV18pVv/jS/Djhc+UfQS80FgArtos5Dksgmu3MIlcKBltb1T/wbv/F0EP7kWr+K9fDOerxsW
T4r1f3cAehlDTE7XF2HhFbJLWQuXFF1twjbPYAOskRgMbGVeuh/rIL0Or52fvGb3+bx+k4aeDAzW
hsdjyBTlfAw7wW4t28Q3TmCsDsw/UYfMsGHAHDY2PYWmHmsTcJufs0NmfXslctkfp3BrtS7xCAXX
sLe96iH/ZchLMbDA5QppHCWnzKtOj5VQhfN1bo+fBJdDIb20s/QUaT/GPf0sb8aBO6589c/DPXlP
HsJ9+o4RYCJCfcS34hrCnSPwtCJuzrzRW0ksjxeqsGWPJ4F1WjAUvkAt2M4+W/wBjTTe5aVp1yZT
N7ZNmn+Hk56JE6Lt4p3DIaNfZezNxHqwo2v2M2CCzZJ+I+aHo5idmL/xe0F0WgihwEDa72XcsRyO
hQKNGUpXiOW5DRgIxiDCdBRcrhgsLPWTIUXWOiUGJiV+CD6DA96G9d/9BCxtWFEhGH5l40p/su5W
ZiO3KtkI4HHClPzEgXZBJo5Vd+OQPg0Goj7NqIjf4Lppd2nXvyZPFsnMVJTSX3djzLhV7gP8CZIF
WvAESAu+9MbXEcEDMFU0HMFa7+wgb4y3mgZpWG9KegMBjwkpeZRn/gvMvRRMgFvfQ4bZTHhJYNy2
a1/UP3Y5koxh+H4Cl78pmSf0dnLVTTvq3Dzd9Z9S4yghkRe++NeiR4Ndr+zr/gjwxhLpX4T6xAmJ
Q0WaYj1IgeeyvY8vKp/kQTR6JV25QOHk8P8IuwXb6u2AevkfVBH3xz7CT8HhQ+L+GwCs22APPK9S
5LIKaR4SKvv1IxMiy2gWuhKzjoXLxsJheMWNOwNaMb8747o2RQwS6QIZYIFGQEDZgBzy7knu8XqU
GfyXGv0wo2OFfW1d0Fjcl3xJ7gb7TUr+NHnVu/k7IHWIxQSWBv3Kbl5qimOuHyFuhBE4YeGEVDv/
vgiZKQWPps2zwJ88eS3pyZ9YeHLGixRC+PzxfPA8rzp7R3hrVK60+BJoHleGTnj8pNH+hCCW/MwZ
YVOMl2mwiEOwwdJl44AlEO453PxoWNdbk3vkSxgIg1jcuhswRYttiBAUC1put8ijasdgkEbQjokf
9Sb+VV4ZM3IImG47+Xp4Gt74TDy/wlv0brzlnzNNjuy0nxnoQc6pxKR7Y8IduvGZGLCBKUGUiBeX
X+F2pDfxpf1UwDDRHP7xrtUDKs9+2MEcZQcQPylZoM4PV8WHTiM1e5J/GVCBpaLi5zw9oyX2tdsa
BHKeWvxid5mGNH9ACOwU6kuf7RrN14T36NpGO+h66rINFlxpsYX2JN1NY+xYUELvDAjtawzUVrK8
RSXTeA8cB4qtaG6Hxk5GSYxiFH9t2oZTGu0zY98Qw52dGtW3CIFnyHeSSdXr8J7dEtnQr9pWp8QV
2c/mY1pRFe7raI8tiMLrqj5npDUdteAwo7pa/3pS1bOKrUZ/nYWbYD5C9S6PD8xaaOQqfjc5GOV+
VeaadL/pQaaJ0yE2XRFjoAtAC9KXtyg/8d/78aSiJA8mGJ8n5A/p9K6klKQXa7iG2bknz46p1Lcc
7XLlZHS7gRok38PGHtonXOla4ZwPt6A/5vJpjE9TfaGRGRp0NHt0dwPZmJoN3anttgnBt6q3tlYU
ddoIY+LRgOC3aHc5NOTkZRw5IE1XM57yAaIzWw0E4gHZ1nM+OhXXjKrd5NlKLRuR8QYKGVrNeMIc
+DurV1+yjYGfokIUH4ZU9HkowOn8CBiM5Hus7ObIaxWFPRS/KM62NiKHUoAgNO/j8a+qjgXVV5N9
j7TIvea3i8CA1kvNdUhLUsjJSNhZQEOolQJ7KT3sFOPhLNb7lAFFaAtIm5FijVsVDchUHEsqL4Oo
E/1oIdJJrjK/hOZFxX7GOFqB38egvYgQThURVSlQNRsKDlvACjS9A+a2m/y7WrmF4OS3UsRRw+bt
1jwrnVgK8HyqS+ktJ8xWsFGV8ozQtoX3qjiRE9DuBckzUjfKnEV4YdAxtqeGHewjWBwUug0FfwJt
w1ZrD3K6yKygJidhS2xbe23b7SrTVy+l+UinI1a0cQ9OCp3jWiFTrLeTeoYcWPO20wONKcOoP16T
hDslcTXxENhFsjWajyF90YRf3MvxwznltGa4GsKfLbbyjC014LO4I+siAAzC+a88K3wpMSw8Cdu3
sqMv5gCapteGYfVlTnZVdFOEj7n6DjrmQsPPjwDRp89XUyLmoNV9LH2kNZG4H+If5qpGxTyHMsMA
xn804htivGo8wWZso/cVeRoyDNxdi1F+E2yN6DNSjlXwKak/AYOZQnmRlJe5O849I9PqPNcvHCDY
szeP6QnXKzzsV+QH38993GFBYwcE06Mj4xmlSMMZhdmAeC2zPcSlnmL3lh2XwOMEM4r3AcNEVvKM
FEVrqH53EUaki9vhqJZhLkvYDtEKhMwsHO/s5lZ4Ton3A+eMTFdCylodMgvN0jaKjn0hg9Q+pRb1
0a4wTqVxTchxXbbi6OJRVKa4EKUYPZ1CxROVQwO5Ozta1aU2X9V5r7LUTPKohEcd/7b155ReMJys
Sj+Y9lL6mMlGFG+p9DaysTCeQYmgQttIGAapUDZUNPM1x78RoIxBkHoY8lPGO5EHUDMQ2+SoKRDv
gSW5rfpjjq+qdQmMLaYpeguK84O0OQvI6GI78BBV1hEtMjMkD3Ens27yLUb0E4ZfbvL5geYpLpx+
onG20/GiJyX6moOYbdmEl2ztqnDV1g5T5Y8CgzC7u6BLE0VbIcEt9HMgxMUR0FCi+MUNZGZUhPwL
gMxW/zB2qOFlEb3YbCbDNUCqXYfBmnDVv4PLKw5Fa0nEpjHfw+naZZCVf0WI5ZRf0RmZzTBjBsQo
yWZJtcE1gItDFZ+qaNuIKyCxrdhzUSpssW9SeQwazJtVqFKORs5R7Ynky2K+FF+rkCkMTmuka6gr
81ufLt18xvLnaJEYOH3XA/ViJGx1+bkBNAv3g3KP4HvUlWsSJsM045vRcjbjBQEVtz+M4zmJkM9i
b0M3tluITCdqalX1MhVDNXhooBcy51Eg6NnV6/wjKzb5jWH1PLUHphSLXYD+LTc9uuTWI7Ae5fRD
gh4PVdnd1flnCDEzuAfdVZ+OcXs3xVs/yviH3kXtkq/FneakEKDQsOcfOPXKxk2rbX7biP0+Y3J1
JLC6dPDR1QlsCLea9WXJV+zSVngn8SikOY3z6myZUHNhkDOUTjcB6xTzVcoSAIfvGdQ0cHBHGlRE
QnD+i+Zikj+f/A5IpiFJVfpWi03iPxn6eUFyjhLKNaA5GfAgpH6jJFBW02jmtpAMoRRMAUXPoYyx
LwcyhqgaPGsQnKLgI+9eQIlwwIcTeBDHS13DBDQBG4jQDq8M+VvwVRKOiGAWHCZyyF8l+N/sg5Un
SrYaX0aRXRKV+kUPn5rkOZW2BtUNWzwBcP25Ce8LFwxxHUH0LG4Fc49AohjtD02JE9Wjlewy3uXg
S/KRy/IRJki6Hcax+PgpEP8hIWdoYGP5nfwlq+V6fk4mft2bA9CPDHNfchkowr2HIdfeZ+b8HSao
HtkDcwvP21mFQ4AJklf0oB2AGeS8+QlnH36sleii20xiTox5F5cnLeZ0k9/QmJT1JZZe8bRQ4SLF
jOgEhkzJ8hxkxyJ6kDM0C4dJJO70T0DEMCd3hoiq+Kwqfjn+TSaGuUe8T5l08w+qEgh5i3ylxsrS
524+jDURTCgZd7MB//bIXEehMQ8AJa7TcpQqX1h+YUJjR4LxbYaE88lCu5DPn2H0lInHFajO9lSu
MrotQPjAgIcBpcdTmX+u38UuYFF70HUynSgcTA5dzMcZnRDji2Us5Hg+Mycbbn3olPhi2CE3bGjP
C+emCXTFCqLKQDc3c6C6xsgejEWUG3f+soBUU3cAL4io7pT3ofrTSTEHa+YgylfB9fJm6aTVbKFf
yLILL1LjwJ0PyPL0Hv9SFyJy2rpKumceB7c61MhRehGqg0VPUpnoD89ULLL2URb+vCL/jaep1667
5PnblF5VfRsCVtpsW0xfko353mIY1TgyyTp8hH87bG+drHyL6Qq6eTAKTCys4ZyOrjb85VIIpfo5
nd/06lEbPxFXGac5bVdo53S4QqdviIOE1CnqO6SC/DSbC8wprCGl/cKRBWom7spV7+jUg58sQMMu
bBzc2rCNRRVCTsMpkLZTv1d/I+z7DOuO80o1PSuIMft9KH/r4jdqKV2wGwZGPcMYYTQJmPWU+KcG
TRDe+/FXSBWOEGYmGfEZPC119pRjCwA7E6oa7RVZeZB3JnhQ6ICOGORhDlSxSYk2bDrwYNUVzK1u
QGS3KcXSEUgY8qULFQDJtzFBsnMo9YAGaxJ3N8ZvigAf3/2ImY2fk8PICOnffiTjJZuTozsdjQi7
YZv3W5iH4c0ToDtwwgrPZma7J42ED7K8sfMDFya1Es3QQt4dYh9HajxTcS07g8PbQRuJLwr4HCQs
wjb7tfkdQRWJ+OAWIojjQ4RuKF7nGafdm8qujk+cfCMrYMhehPwrA8YZsIbJIhRdVzSUqN0a2YOD
pZIbI+5TwamMM/RCIUYnjVOZH2ZHrbshwNLpijFzwOympjWik4VH7OroJogooBOhTIFKiRVVfpJK
UqORAhG3cWR8n6fHTnmaqWZmukRYj7vAcgzhrzffKYCKvQKpbq3ObOs3wiwj2LYX/g6gCm25xj+b
2J3QTwevRlmKwgh9trqFZKGgMyCTjbmjQd6UjWgIqhm0Piob9Sa0WxTU2l0nCfw2SI6qYubnLtXJ
NOzgE+oXdxZhGGFTYEcQFmq4Pf9aZpAotvjhrX2Vzzj02/qeIZ1vHJTX4Ycdv21e+y/A8L8EQDO5
sCGXB7y98Ls2XIaduDLBapINj8mL/tH6NRhsa5fqNobhBlnZbo0NeXcczeUKlfqz6YUyElr8pMDC
cfVbsSWuRwgSvKJrdkrsQGxrL6SW4axqYIQjnApYafPGUBm+bRfN68C/yHbn5Zkp4Qgp02f/wueG
bSsltA4uOzwNxADY90kiBmhBs1+AWRYXSlT7M0PgHa+mRPvq0XdZE5kvXHaiFfHmd4qnaHbU15SJ
CsQYi8GsyxPAc1IAwmPpy+s8GDeJz9KwBsHWKSECroSxF0K70E46OzCP6WrzuM5UQQCAIVAjYboV
SU51pDExHjiMEo0+4VVA/eFW8Ec4LR45wfLlhS+gnofTgHG5U2DlAuLd4+biYkNPAFKySm9QATmw
rcgu0mipP0ggh+YLzUD1Q9yjoeKTbd3OtvqhPfp1zmlb3zzpVKfDIwV9smWdBwDZvaP/aW+6v3I0
3/Pv7oPz1TGOI6yLf3OdLy6uQKknbooP6Td9T/BniJ0cOfwbVRsR9vV634Zn/hD2y0kEe0UiD0Sh
b+Sj7ndn/Q0IEMur1cBsT6IG1z99ANCr35BadGXTvEKaS0jhvAHFr9UMuzdzjm2GTns3PmRoJvAe
0IFsWt56tsUzhBd6N/YcPPDZCfgfX7i2Ce9gzsduRYVIyMI8j3QnHJjs8Dt9W05r9QDkgack2bSt
rR7g3sI5kH7pgdjpOCYMepS0+5MwkSDQ6R/hzGBGRJIeRRHtB/smXUuLKBF/qQ1GzrhXH+rMmXNy
gbYJMBgbInY2EP4wGEZSzrCbOv/MtAfQpaJogs63Ll/Ea+ueCq4D9GdRFzJK5GKBlDF+g0GKVOBt
eYuZyYIE46fzBMUtLUEr7QwGxMJsfIu9Tf9KWGxQOiLhJG/lnZqWpRwzITQ5vZy4AR9xRc0DlGJa
CmKOSwZTS5YSEeFEQ4C81XaFUysmyafue6EOBPam5hi3yXO0b57K3o/w0V4FBW79Kl1Y9NEPSCuU
DWavlJ5Lt6KCyYNgX6Zpgq/fCmGl3+WDxw5EZkZD8E56hKXzRgKdjpbdCf+w2bk0E/ZEHtFJ9eAx
AGArkb+scS0zNHwrvYRkFlAnSMmb8DsjWfHOHoF2pseEDZ0YlX7naFBk71RahEF+UOOjDMNSNcd5
mVGdbA8fEd3we31pH9JpxlYEb/JNf2cvgGTRXvWDyTAaKtfN+ituFXNBNp2WS7Kj4ORdpF8IrILg
z5JN92/qJ/SXKLX4qWmydeTqrc1FJ1BEe4Y0Lddsyz6NBeF7YDEaYesYk67sw76GQe9B3q+RGaH7
5uYhrf8t6zVPgm6c1wE9aQwX7SM3HfB1IP+SJO0Ri2cYVejWfR0h/S+cdIaB0AYJGQNCbO11LbIw
Zlh6Kw6J4dxHjOvsBt030fY9zimDIzCRQ+WIR/k/WkfzDsaas/UpGIkzpkIzjkTGMTH7w15lWQdK
AKjgzwwleM4m6NZb4ZhiSU6BzVvsSlIfqKk2oM2cH8M3mjvWDnyn4R/uO/6BlCMfKHMYEU5CoyvA
ONxIP+gJ8s9yTQgHYyeEKAIBz3FItKtv9mx+RD7NpTO8s3GrZ/4woSIqO61/0mIwBx7xEuOAvLY1
k1GoL84fPDpisWUiMJMyDMbKZ4dXwDhE3GK0qrzjhs2mz+WQD81kJ/QQFECxVzeAMcxntHEb9QHE
8Wf4VUhWBeBo6J3td17eg/TKiAoFcbkCtQ2mxFCuyLMmTQ4VMFsV33Z18bOLe38GOqfZzFd4dbVR
ob7F0emzw18bngnzPlR+9+qd/2WZz9Zy5kFX2FgB1Fmvt/BY/MmF178XdDGmi2XzxBPK3VK1M9M4
SBZReGwA0ioPEiGSRpo6iA+9BarA/WGKuY7esPtsunsPsxWkQPGZ/eOpI7E4cN58oq3r5z2DSJAE
TqIG5/5wV8se80ZZBp8ATNjUp+CaOUFyVUwPJy88AWLQ6QnjKEYg9rSgiXOkV+aEC1ZWyWMgc3N4
UdVrqG40zALZed8hf8ObYZxW4W+UbBXRxXBIw7TuCUpP0LstcsSOOS4OaXzXXL/yoZhnmu9BeG/m
l3p+YjyHUQsIexW7K81IvCXDVdaucnEbkstQ7BJcO9akNoeGHBkgbuoaG+fKXVmelDOGyPgfVzZi
lVe0XxDHmPrp1/K5H20c9JGCVl81oChay4F22+5mer6N+E0CLBTMEGNW+LjKwTOJHcQEfJPfBk98
YZ44BCtvCPBGxB26QJ+ARMfu/vR7/xYcQfEr4vSifa4eZCj4C+PYWL3PzUeH5B9gYmaNe0PmmOOe
SymjPtb8fHmKkFkmly0jTSg0TIPHcSdyx8qG6EHtjMKJAZKhYyZ2ErBvk/w43zfLvdL+TnXzsvAY
4rKKLrEEtySTUZ5kvEOOSXUJlQeBJqgwVhBF9lEbU64k4qGQUHRdY3k/91RraMUfWivaQ/VRG/C6
ceyCCNVdmt4fRtzaiYBEqRMxJ2wvXfEMFkqcQ1I/GbHDo49MRZgoaXd18DuVe+akxnSsUe4jcjJ2
3btMzqVwNV+YVTO6hzxu1icWu4gJDybenKBXMz7B2ECwlaj+pH8scKEF671WBvsxZqTyfFacDn96
+j1PT5CwxOQfe2vRP9L02sX0zv5suDFp2+SJlwCvnpq/G4MzrQqYrdCdZfUKo2qkvqSrhqmow6Gz
u8W3Fr8LT5pZIcHg7dAuTq8p79V6NSkHkRst7mxt6105rBOlOtzOyG5MfFWP0HKygoSWa2t+gQxl
ia/1v6wi3QSUYTkRVLhVxcM0/GqUj5oG+8nHitRMXzJm8vyc4rBOpEdk+szjmSgk5a5JL2l1S9sP
9GhJJzmWioctYh3Ly9m6I2ZcRwI9IcgjItWxtGVkoaLc+epXqFH8aqajHPiG4ifDedReg+QQhH5F
4WnQV8g4cSo0r0RtBgJHDKcUkR8L9O9yByWJP+WSewZEsjhjeMcEoOQo1PEJTy7iuEN4zufWV58/
3AHhUcfvAy4RLG4LNlqIGxyMBGk+so/gvh1TPLXE/bYHK37UoIVd/zIkPnCrDAHYZJN2/nFAttgc
FmQRssjl6D6qeClq750OQ2Nwlu51Kk6FeRLCswqUFt2h3aoRdDmsjHxRPpk9MPILaamz8DcnVyyz
j+ZwUbpXuT6o6oO6SVOOBQYdDLZN6dHqbwX9Sh2+pdFbAv2RgSGIE9WeAdSPuLQ9Jflx0Hbz6BPf
JzEqNg44B1jtgTxOQ/PFlNFIyNArsglE0CdSNc+J8IjkGwQuIggz4SGaqMfeOQghOmhnEVKzTBpa
cpawpYogpiHOEnZd8qRizitt43YHksnGVb8DnMgcocxbzS06SyQyKNFbKNJMMv9I3UzhHefboIdF
DpGH6qbYhTSULnaNwuyrrZuJforeKERit2GrzYpdQ2tKqCXjsQiCnLcCzaRtYssswD3ZqsGpZ5Bb
X/JgK8C10p6Kzhs+M90jnB7KRXXWkckuHOlIeR1muVHzQMBLp6rsCWBtf0QK57YntcMM6e0Iu9j2
yZEkyUaBow/F+wRPSWabkkimeaqsbc8jFZ3q0ZEoeKN9tCdmkB6QLy6i8/vNIMnBt/+W8YdJiKbA
f9Mr2h1T9+xNu4qBM8yPnJCp4UmQv0emDiPDSWLIYBDidZ1rJ109hP0LiRlBQ2L5riWeWWMTAWxL
YeyzGGZ8/A0SEHYYHoBmS1SRGlI+r5hdPr9irThhExDBBCfVXsKDmf3wmOEdM/YMxBGD21FrY5KA
4s1cR2dIxDYYnnJuas4iQVlB1w2HHtX5WhpYaI50CK7OTomxVyVqejMINkq5kNi4dcOEfBpoNucP
XFNerP+lbIas7kGWYMgjnunbR5igrIvYw5wlmTa0ens6+446myqWfuefrkXC6YDgITgE8wanIogW
Sm8z1ofzwPNObBX3oeXtfocLoCodpkuBNj8tV6plSm0Z3nBCqwSr1rYKHDZsku71FQO2p6t1r2+Q
ISdCyBg0T+zV2DNe2gUBsYNTUJju0BzzFv/zK0ChG7w2XmghGZ7QA8PNWyBewtyAp/JumCtfL4LF
xfOBcKSx8QuDLl4xTeYLVDZ0DOTuLbTZ1arfQU6E3sXU0FQQyOKu1GH8j/F3obtBGEuqEoEUPdbL
GwpZpDSgZUKA8pf4602BlRUnOyWUjq+4jaEAvDt0wQDXhI5DMYbdAiY2H9EjoEo03xGMqgkTQrcJ
oNQCEHgwejDAYRQf0IWV6MgwNXR1tMHYdyMOwj+X8mCC0g45wkMSn5F1a8Kf4F1h4tgQdtvpidrK
YJpSudmCXoavQeuJ2AI3EWJB7SlzCH9CJQxfpqe8Z9BCo8eGvjJWNsMnyqxcZja7oTleYHgALbA4
7iIZGxxH5EXCJc/t+F3B6YMLB96A0svAChDrbadRvAWiaGIrFH8MH0eb8SiThokBDBfxMLHpofwC
vH+rd/MX66v7rT6GG0kgGs88NsYxVu8MZDfw3A1irafN9IuBv2Dn6do2pSGzKd5rMzxJzxxS2mcA
4PYNw5/mGj0t5KhfTgVGjj3gArbF2/ISPdGsjJiGbir8hoFz3ldpQrHZlvdV8KFCVd7wLQFZoTDy
qMk0dHs+R4Mg64u6eXrNfylhg84hdYeUKwSu0gfKYPzBoXChHkecF+FroNuxm39wpuL2lYsXkEDs
hGg8FSZsugf/kwXHymOR0eAQOsUMpoPCDknksK6TLUI9zmYIYjw7JssChu0Xg239wd3D48BkTk3D
ACUegPidddCj4JyoiLBjJfd70+HAhicIv86dZmaYwDB0uy/CNCn4mpLRkkuISzUjTFipf3wXsVg9
VibudOCqRNTQPkPIeSmEdQvWQRqpb+kqdGyuIFDblJHQvQ340e/57y3zctwgaWAQRmwwOsIr7Z3y
+AKVhodQyT32bSKooHxAOmKuU79AFyLRfAA4AhBha15tH5g2O7LuWZHLAWvkKwGtYnEgu2a75BF/
K06yv9IQgLuBZbjvFLq9g3faummAAkXPMCHQkCcrJkkfzL8D7JXsmQmWuasSqlFoNFnsFE6b5Gt5
yrc8u8RnkjgCH5eFRqMIfRGWKRwmvjSaaAv8GPMWuIQbIBJYQtRKYCnlrWfWSJ4pvSZPylG+kdQO
tAga0oOkMnNJvX52zdmtInd04eCoglt0GMfDuPWnzPsnuXJyrjljXowjkNmyR9OAMwSks/mis1s1
WuYGcZQA0MrdJQ/tJL0aEjJwkFxYDjaFggRc39rU6VXgGMYGN12HoCluMzNgHoEIogiN7LXf0v4p
JNSlK/G7Yu5V4UPu8NtVTw6nRyOBgpdl3rJrEe/5UX9DwZ9ZrrM3S+AQDjx+noYe5Bw7PC450z+a
n3LPL8M2ZgdkMpwiGWGU9++l2RYZApkxJrYYaPA1Nvw5/KXfPGiYnxuLG4Ar4ubcuiTpjArCXWc0
tyNWBo0PCbeXaKoAdMnidPLSq8Bzg5Uim/KZcCgiNfaiYD+Cu134TKUL85U3GnmwgcIoV5K1K+PF
9NDFMgKgtuz3qF/O8+/KMwJjxIqNp+pP+qN6NE7BESnrAcXhTf1hSEugjLJCu+gRqKhhft55+BMY
pfBGkGYf4HJ1V57N7ot2gn5T+qKMA3+C+tQ8rFf1M39mCi4C4XNTAbmAdGIHdltABt8PKyVFVK7i
8m8Hv6tImisU7KH4JWymKPoYjsS2+Kn+8g6cHBB52VzQiFDWo5pcMEtBMwdXAme4tdNFBMjpY/4k
+Cdhb/xWv7Fp48fFn4x38JBd7QswoGDT5fGcwOpgX/OY2DBr6dkVznZ5PZ4Yz2NKCWdY/oHkXysb
2BWrRBI9ut20BDigp3MQKkd/BBqzG0UBex3BSeteSU3CDiBVDslaTJImGzY9H1NnH6azYbYDow03
B1DLYv0UXF+H4vmB/8ouPeZv0HsoafQrrOfqa+Yo5W7zAhAHEEL/R9J5bamKbWH4iRiDHG6RYMCc
Sm8YWgEkKFHAp++P3eN0V+/uU1UqsNaa859/oN9hC6TT3zHCeD+nHAX/nm0wCXAAHn2MpHnO+QFT
oFrAwsfNl7i+r0nNXlGMX16/fNj0V+xY9Hph40m3z7dwcuHs/ZbHfBvvsSCnrmnGN5EeARWAqxj7
kF8IK3kguoF1cckWyd3aWTvWU72ENjzabZ7KFf4kh8TLPMQROwhWG5mz8Ebzuct3wle+00/W/b3O
t8Y5n/Z7616dhR3ioPE+3ps9NiJotcE03iAr7GD/Viv3FuIB2AncX+o0LoF2R+4FYM92wGbP8m+P
PIxQndlv+Y4XpwCUbvDt82eG4yBYKKzTVbuF7xMD9dr9T3wRb/EF9m5MBXACZ+PdZz/l7rVtV+Wt
HOz0r6f4GjUwxNKSbAGuneiYE3Moi3ch0I/yNrpBr8k24h8k4gMcxNChEso8o7EdiFOvtQJrYQT3
B/7aAeznp/rvSWMKoCxOi4v21QE+5JP4MjIG4UD8IxjnN9C5z0Y4yAvU7lQVu8GrN/mlPWhzSmed
h+a7++pPctDtX2tMJff6Kjk+jyS7c5YshHm9rtfvo+xYm/cRDwpAeQ3fmHz8mmDIfe8WyFif12Jr
QbXnaBBQiNlKIAU4uEEkbpyXu6gX2TI7Whck0XgA7ovt5wii+d72x+4A3HC0fvpLc2EIxYgKoJD5
QxZQxANSVwjeYfRz86HpU/m0Ez4OB8WDETsY1d06tAv8REjKaKnQX2DgthM545GFcdeoHxdm8VVd
xMO07/zSlTzZlU/iqdTw1ICKDEDJKzxW4p/yjV/ijBs0rdfdT7goC1v461cFeDgzVIG04u/8u9wM
bEfeg5eN1sn2uZW3gpP5sQ96jCh5/Vm8By8JoM0chXV9JFzEVjxQAc8M0MtupKD033f9woS2P+OX
7n0C/a89RTdQT1D4NWqgWX1ndgF6j2gAejKVtnkDisSvANY96AU7HSMl+LEFvFVMToZ/JG9cS9hQ
ztZhuL/2z6t6fuzbM88Z0bR3pjTyOV1zPTBq+gXk5g6WQIqUvi+P8Q6DvJzxrWFDDJIEhL82/0oL
QuyBmY3TwqSGtD4Cnmue7eEKzZ2ZNX4+o8kRJSPPA0cD+x02o3eAxRibta/nBa9ZSnBKqBGdHH0q
YE6MJ4K2Ci/pleVZ7Fliry1y1XM/NabPjXmlM2q+5G16Y6AGNVj+hTgy7XD6t8PL46gttSvchk3J
JB9V4iT+Rt2wwdF/Xe8+B06G/GZ8SaQAsgAfU3H+DMQtzFJUt9C8dwZDk3GpszMXe5asBvUFWhbX
ksr2IO+Ym/VsTsjX4DcuqKFrvIW+lV/8td6/ze/79/E9YfZUo3Qc57TpWuU0wGOHoqHy1TvlENMM
1jU3Uj/yGFPGFD/AzGwX7S92kPWVTuGLsStKmwguG5M/h6qLqA2IxCjZoj+mufSD9Yvee5yZwqAa
0M+wuUROloKITGj+UEsp0TgDLpjol3ByxqGMdZdGwoE7qqCo3dh3mwAQkgMe8GD0HGAC+sWhgoze
FTftZVQM/gyX8QD4pQFuynkrTKlXkcjYyR/lB/0LWyYDOu4ahwnNZTG2aahFrcI3RL8s1jgNUq8m
N8gFhNGrEUZ0FHXQi3i743aOs14yqksm2uB08Eclj+6LQzI/yhdufjQnCgh9leWhovi0K8HA0ZVp
uq9lW0HCTyvbNsLCYmlpHiJnQVyaxNKhcPgWTCQFE0aMpG5jg4j/IDUOQjeaCEoK6y/8Zuh/HL7w
oDau8Z3TE1mlyniqw5PEpm6j0Ojo68lGwIyMVgkViI0K9zvpsMsaW0haQIa4PGDwZ9QehT6F1YRo
euoMTHyoM14RPsv48gIcYjCH7ZAHFlByRtAejMekQzgnhcDLHa6Aygo8ibv++25dzST6aBy9cLsg
aWKdSegF+ngeEboUQsmRNZCnQ5ddvtzHosemEv0EXX7sIwKBV64wxmRmxbSHN83J1HggEOVjKsfT
Ax+FSoDbxj2jcuVdY5yUV2QsMfgitYXHZawgenoZbqea/RJZtyZ/a55emyeWlRLLQ8IFmZ0Ar5DH
QWOeoA6Ld7ZoB6RXWFCb5RP1KvYAxVeV8LrNQSR9i2AE3Toa7Q4+LhZZdH5slxGzdEbhSGcr7qAD
G9ikvuGqm4zYRiIFBjM4ENyMUyrZ9J1jINTv6x6ODh7t/nVpAwrPB+SLr+hHOdKb1sKEnQtIMzx3
3BuyaxSb/phQuka3s5022LgRVDBIKHcxPHUrtklgdQZhoNB/ZE4l/9reSbPsl9mWo4uXIjQnJBGI
ZUzWoj5OCWALcSiRgveG0MnBSDwkSmR4GhwVBcqxWd1u38kkUVkHjfsQdqQ1f0yPCt94rIV6lUIC
pT/Q6kXpP71hpfOUxiuWvLnrabmfpAsXngxOi7DecF+j8tiOkZV0TgchKZuMbTEc5J/3nXJO8Yev
Zg6tCBiQGUQce1jKU5ddjKNAZpIdbZp4Iu36XU3uDUMXumocuEF+Zv3NXCMQ8fu5bnPYB9oEtwq2
m5eNn2TtVl69YK9RRiDdeUwuKzYM1Wmn6b7etz8FE8+l6D9WTZAdsp8HXF3gJLAq9jZ9qs3prlGf
cUHh7KJ4Y4gIWnMnNax1Xndg2Z3ow46pGxdPI1z2kga9pwnvMQCDVB6Q/LiTzLyqi0RTFx2L3nHj
J5r7g1ovMfjIi7WCAySUchrHaS1Pnvm3Ru8ERQ2c6AMJcDi9oKH1p4ojkS4fS5RXgm5IYh/6VeuF
1i3jt6MI3JKJipolALq36hVgviET/rKQDxxdYXoyNB9tAWbD00Gc4eHJFBTjBesoIVFt5up7QUWe
LmDWVwPWRbOIjh6VszLp79aNnkE0fIRQhg91n7I2zXx13qRQnFwx3JRTdupk0x5BndgepS02Pn4N
dr58rlGejSTChX4IpxgYrD6n+sJgqZ6CjWS34YcuKffTZwAA1ogjUsG+YgyBUC/feuVES+N9tGC4
ST7h18DUxo5xQlQdKyPzHi/0HM/fOsG3RB1IFGcAQNBBIx6qfCyGYN1CpgqhXSG5YJ+IKcNPmOpX
0lS8T+HbAHeNY2Y7XMl2juMZ5jcukeohswkAH/+FegHGxBIV5HOKfESIkT2yoYBlz0Q4z2djcKGm
qYdqL6iwpt1qbcHbY9OliWRm7YPJvg91GOC6wNyDhRemeH3SlQhPJ74ZRGmhBFW9aphhafFeNjIy
XkAQoKiGJI0SAvr2wZjaYrEM+ukJc2uSTr59X7cDaeLeiHfmwRm/0jdO9rK9PyYL2Unsm4Jt1iaD
s6KjpvrryJMGXy0ofrVbRC/gVr3zuUVf6h15BVTr3lyQ4tQPSIThb0CYXiBt19mNVfdRTxUT8+pJ
v2vhpigrAkfCcFqQMyUfe8qVj9MA0Cb6Eg25BannCs+0BpTOvOwWEmW+El4r/bXuarQv0whTYt6A
kiGBOQ1i8IgciGbNlbU8QkIqsIanYc1YTrBGKKZ146jj4G1dwh3g8H4szOjYaATRM7zcWuyBsv9+
fME3FJgGB6AsPCCT4RkwCatybIFH+s4rIBALEBeoJETavX9+rtXf8zGLqhnRZXXiIk+puW4Q5cOF
3M7oQx8GYVRTWkcaPEKSIJ50U6Aw+bHUvBqEsb9heEHqiphP5WJn4et3RthBujRJfKpLmv37PUdo
TujIk0nICdCJLdUVZpBb0EALVOjIS6vZu9ya6Z5yvOcmx0iYRfWgcIC20uwFGIYJR88+ClJdeGiL
wHWf5vWFxokBvd6h5Mceo0FFjmOU13crBjUFkJlFWZJ/MfiG95AiP3hhOCXM1THTg5fOuNQ/1oDR
9uCHNGlDYeD4sRpY9s9qZnWoVBgCkzs37eGnPBa1DukISl8qYvRFk1Fgo0maHJqmYv6QlUXEMdkj
EyPWrAack9uYCK8YV+hfuZzhYosvFzPRqj2RDzlPpHOJaIXEMwMWShcuX+UiJLhiIEyO1tNo5rXM
1AwvJ53zPv907kuIp1Za3jGBCaXIbxscF7Dsr+GORH7a0xhnEp8rZJfB7DsyphYqjEdLBGOS/Q0g
yVoLxCLPszdDjMfwK1GrxcrjNr4NrCkeRuqrPD2xeOBw7wfj/DZax0iAX8M0qBrtqxE28LmIq/ig
/7Cq3wEZTNlb9keS1kKn+3m8KF9b4UPEeFtTOJRMaWun88qwO+vmTBcVcm4Zh2apD9RQM+wynwex
Y9UBSvfN9gNJ4qViJzlGmgXkdGAmrGxDqzi3T843MTm+Xto60xn2CPiOvMtyhRsOJWb6EVzjIW8t
2o1rDXZVy7NP3KykDqvHGM5g0m/HD9K8KP0N8lseIwHSy0vaSAWiUVl7JgZBQy0uH701f4WHoS5Q
PGKjG3oGCseUzhCypw4pNDYuCiTyBNNMk2kZxId20etGAGFC7ZmrUmt93neFAWc52oHH56hnbQzb
phKXqF6Y8rX0qYD+MnZ/2G17fcvxbUXsDtj2qy+3e0p+JIqeAll/9Fl+j2rbtxIMGBkMYuJ/JNDo
sJ4X7byUCoZtr/g3qUS3xZW6Bw2IcHFUO4BVwiMiHpNI2GdosPIYxKNIuKwAO3rs15uMWbn5sNyC
oEKl/n4TTviK6ReEkl5bmJFIsaorBbMD/5mTSQFrWmMAQ4ihgbCSC4KgiYxsQusmqQ4XiNhoMo/S
YwY+Buukl/cyZJphUVAqg661n1XWorvlogjYhb9EIvbA2j9v0jVNKrvxbDi1qTgr6J4bIC0YcMY4
XVA0knitDfnBMCGjeltaM7jaeFNlUr+urItJwhSKG95m++yWJLQxqC38d59s0EytLO6rCaP/M7BG
ST9NZuN1hx6S56viNQOMbZUVfuWOCh45fnPJATrcmvpQZtRMAuaLH2UmQBB7AIu9mKLXtxTSCaGR
q2H8nE/SJeV6mkjf8buaQnB5P9VvacBcYYBu9mVS88chw6LO8N7CwnxwwNCi4nTLdfEg44xP8vPz
/ejDYMg636T0Nbt0+SqOj4HFkw8Bpn2d+CvW1ySRN9VrqxsYR3NjCe5qORCwMCuLu1ZAjqFIe2Zr
4W3NI0tEym85KhHZZma4PQSD0Ngr/UoHbS+Y5hpcDCVHeg8uauLbRr2dsxOJypeuGlgfDjblaC67
YzYLL9pApihe2KK3X+NvMPS/AXuU0c/Pgn0ai8XSgLkbs4e8zC8DquS7aieywO4HQzqPf0RpMZp/
jTtHbsJ+aC+CZrGCVgZvgKgqlKOmw20ZP3Ssdn7WGvBcm42hZU6NQgx/epkFIeD3otFoGFgeRLPk
WYGP4RVvIuG2dhoTMMDKB8OI18liQzIhIXz6bKJXACmCOhlyqEqt6GfJuqWnSplfxQx1w/AnNf1C
UVZvtIE6PNLq/s6+mqe85Yl3rF73ngiio45mjTbw0x1jSlMIYW/zkMDKNcIC6wHyZSjBYhNXc37n
o2nh1PhDuGJpcK0N2lSgJnq9W7eTj+C3JlAhiEpn57/9GRyloNO8dZvRtgP/4NOwId3zQ79glz9M
8bQ/+Ldkj8C4HRs4O1+UBhZMUFnx49i04AM9PHQlgkY1BiLLEtY4UrSLy9ZX9BIzMnGHuWNF2VNp
MOjQpKlQQbU6QxqAdwRhXZ0wkj8qMsjnqqnNBIJaFH0m9rjiqT9l3iEf9kzBUwVPrKbsP6D4JDYZ
hoPB7EfmVTwYlRpld0h7xdQSU9vEgoODs7JfyzyFnkWDm0LxcLCPowGsQyjBTMhxMHcg3zCMNNBH
Ohj48RF7+Ivc4yN2UzIsvT0dHxlbTEKt0uYiyDTe1w5xG5Q1OtyfmL1xz4+l8kRilhNNyhq7d0eH
17DAgC7Gl/fe062Q6ONlcziaJPMS4l0Uk4eEKMZH4pmgFBQdsnFLkfGSk4bX99N9EJqse/CSdZOS
2ung8PTEUKyiaIXHZYRCBUINKod0WkReScf4q98Hu41Xj30dtIfHFy0SdF1BdSAmYqWs/ebABFD+
NE4exDZelZL1MeOtmlivfb+BEUZgmmSbCX+BNCGgoiwvkcUgfn1gM+ZnlCRUP6n7wG5XnxT9pLki
8uIvLvdNoulktv5LD05CqI7WAQAb3Pacf4/jYA2Zx0S6Peot9YnHVR+VaLfa8DlUel6cFp7nl3qJ
8LVo9sQ/7b3kNZthPry9pCBBnKRmRseeCb00ch7rtt4XpNlrfxVjconNMK0fTmRSd+ZrE/8AU1OW
ssFNtA4QOfYa+ocBIILElFlZQfTW85nKMdzIX+NG0BE/R3Nt41WBD0jMfRjdcUGunmic4y89WnRN
s5xAfkRRJDF4Np51MZEbiMVhfNRf/UGU/3CcSZ4cjFHzJRaQMWpJWMeURQXB6CZ6I7VRJi9ZJlOw
nurxKa51TxbDY4gcko1opuAWgKvp/G2gVU4ZSsQ4u3f0RHgS4Z32EDJIBD1ZatpKIU44YX7aVh17
JSwb4orpxiGl9YhPzfLQtvUxLWGSKeJMyzhmBc3VG3pq0Jfx9xmmsKKgSAtMogSGgFg4KsgLE24x
V9+Ey2oaaznHxxaDX956ZY37zv4jKK4IPeTJkEorI6+BnxqqQJI65/arzsDgRvoJGRtC1gYCmho2
6U327H7HTTts9ID4CnG4wPxpk3wukNE9RKGndiQZVVc2QvspgjU0F0ue5q9A1rtjA94SEmnd9Z1T
jYS3rnF0KvWq/Y3lowlrWhxgMxNLYX4ilMScf3kyry7ZEyI+m/5TYWjGJvsSpiYNVNypSxLAczZE
gTevY6CXMkxp8kMKoT6EcyjEH6aSuIAfH4DP2fv3A96mtuJUiQnOFg02QoKZo9JavpkHhyCzT7DG
90FljmlimNdF8IQAPRUD4je92IO3l+FOPAiU5KVOBz42PMoSH27g2LerFZgwNLXfPlSIEaC5NYbe
n3Z0SQXQJ4s2YarYNcIvccKbyIywYLRAWF9LFT6G1J3H4hWq8otEQCmKlyIApaKd1fhS0HM9A2WA
oIi9WrmqX8TPSilm3RjYipY9KNukZ5Fy+IWgqzG3WGoFmOZAZLgM6MXLf5WeAYHwC9l0gllF5GEg
+TA8KSgUBGcG5mAk+kH61ugLk9fWMn6iAuJYB8cBVB9SbBD9GH/FqfpjPcFyM0HwKzs5w1cBlIWl
+6x8QGqVEvZXPWUb4U7jBXN3bD03WqAe62s4TsoYDwInj/SP4ZIemfWBq9TQAGgzoGe0Z+s7/EM0
vdfOw7Fcidfhr9yC17OAmXlE3YEpI4PAkTsRjFNXJm7M6fwhUI50+capPsiUkX/06Os3ti72c1du
+qsUHdDCRJfuwDn84RBtmMJEsBdO1a2dcY58luU+meO1TFdvx/hkAhOOwDx5CNSMwlWCsC3kFVCp
4YqSBK0GVAPOog6h/t3v/jddkHhQsptlfQ4ZzKAcQkALjCPigVCPLphcsZHoqyxS8FcksQsCU/cP
WMIJTZTx7G7P9kelBGsjRHSVbTY9ovsEbR4seok6QA931HDYXiU3pJOULrmOEBt4vwLybkKq/mZd
fr4KidlzAuPLyGaZgINIgV1DiKdDLZ4Spk0aIwfzMqAGl1OaoVlMdMWx6q5lDbJbWtJe1r5jw6Nx
aWgec/jxA74ND+RpJqCrhfSFUnOo1oIBfUcGKo6JUmWhPeJhLjzEc6EybuauG9khZTssdJxXrBUx
xljRfpAaxohTn5/7ezD/xjaBmgtSE7L1T4gySu1/9LfhPQmjAu7skZH3uwEH3DfYcD6OsMYkKqny
W9LQEXm8Dp8o2ssZQ6sUZWWpB1XCo/gpmHEP7LddgoNAJ0PO68hL4qJ8YtgVAH6j6aVoLWvASfa+
YmAQ39BRRGygqRYeQqhU6VOaS7my0/Vj/O7+2qZ0pAezSCHcZn3OWaZhA6wXlGzMaCRzDFwK4STw
UGhsRQKOUWAKJuDsG/rMYHklzUjOYDMDFn+HdKuiqLsx+5gEEcDiNhLCMdWrmQlDwHhfdRXXHKbB
+fjghtN3iQ0rCry3eTYZu3QIFbjhhl9ES6vZvTCZKhnW6ucOiSL+gL2xrbt5l68jc/3RMdx++NVU
BDF+TXLV7oxAs3B0xbLuKGKloaNanHBkvhiwIGZjwMz87hz/jeIJTJkEVEyO4bLcQ/xp9Jm05TDu
jJv2ciVr8xF9kpK657FF+zdGP/tNDEbQ+2m+++jbSsP6cqSXdGjqyKR9sDL8aMmrZcjjyD7g2OP9
dThQzNgEnqYHF2rMqIeywFiwk8j99QXL+TwJQqYVW/XZV9vPn5of/UK4k7LKlQpXTVaAKPxGnQx5
ZGwgTRdGY358hyavEE8JfgUVck3oBHjOw5zyVZmnP21Agj0jJ/PhfpItlDs9UHw4c9Y2KrchiMtz
AcMmLlbPEYthpUFWWyn5COZGL5iLPo7B1MNswTiLDl/CsacWgTdxjDyS+CSanNlzGZ6xwXYjB4Yv
BwmcDE3BjGBnIYaNCX3X0i20HamKkRdPNUxVet8aHEj+8EK0gVMSG+lynjPlGmFRHxbRIyXdAfET
pgw9tH2XoSgTKvolJhFnYyWuoxndmJtUZ+ObiT61kqKtD6/wxAjLIqdIRdjPsFKAuvwVdlvMbMx2
LZhQjk/wlYTdPfnHSYQjQlA2RLe3tu7UvaTcGn2ZyC4K2j5fht2hTcHIPTjfgFcDbkRMVwQZzfvn
u8QSv/+ti1uZ+jWPZMozD0VOyL+ebAvwsflNSnhRu2nnDxSR5ERv+QDV1NxHAcCdli07eQFxBK4L
t1R8BvkDp5rxsagXzdmyHEBGzG+W+oG7Sw34be6hzA15/U0sFG6y2SeQhzk8S44gfc4jBXid9UEF
CwjfSNIER0JtuLFIOUAMCPEmjfZ6CYqMoaq6h+IlNMSsuTWsbvAKYZr1J4ZmuWTrOcIf3B+KW5Se
5IgCO3X7aYWMHbPbYjryT98r+DttCqqzUuq98d6E3XJ8P6kLhUfDtmhf9BDAfj8q3n6Xpv+FVKYg
hkLLEoHiUuSDu99DtLKPabFWu9moCRhG7jhklM97BWopEks/KnCGY1iw58F855D3FH0E+xMNF9dl
inEkbQ4zyM+c8ArEpEz8GPK2C4NQzDgQix3Fg24FWuKlGPDCBo2uz4JaNMcYZGkIhyYG9sWQVGPQ
bXJ0Zy6VKPNGZfhDuvDWbkV6ifvNC37ClRMCKhXjSVxgeeIoNV81AhP7XQAijR3/AuYBScbKaOIF
eY5OSGPoOCu3UBKJ9sX8Y6TKSxqJaqvEWH9qPwqDrPYV4QAAZz7+IP8azTlkQlTumL6mPQNXHmyN
QShZPotO379Dz3p98dEazApeTC/z766fgmuUowO8WyIXKJzP9KmvObWGcgE5AGUfYXl4rI5VCf6a
XHsETI9J5wxZgJj8dYHo5QyXytX5lkl6yAj7y5qco9EuDlqANHGCsHcJ2YxR94lDbAYjRFu3Jzw6
FdkRyHhv0aN6zwMCT9R2uKImmyd2Zt8J0Ma8EJa17Gte6Gc/NS09vII9XYf+h5qDY/oWbcurFJhz
HAXQv+3EJYN0KD+DS+1GHCOk20VlLmFGvmzlm94JTew1pCrDuXH0V6DySqf6LzzIxLN2UJfqSXmM
uI//SNKwpMrBL/Y46YKBYxaWM6yAcQ3JMpBUh64zGfxkTqEeqTP+LXQJ4b3lL2eYcCLXbkkm6mdW
L/PlZ4ddTDWNtoXXHGrXmgGn7FQ3/S3/pzfCm+F9g0ADxe/gWyIE/fcOR+6Jo+xh10pfUss4FVDS
/XxRuUPEk7EW3hIVC0ssn+bs/DOMm5mSL7n7cFhU7tKVzkyBkujgYCWeRlMTn9wabEJxI9qUO2Ci
qSRMnut4DWGccC87iQNwNC7PC0r6aLGneTq6pUO5M2+h7LWjqWPo1c0cAm18s3zjZMzhQBIP/lL2
H7SpeBcs+aBXwg9wqPtVjxBNaTaq1h4ntftqXe7KbcqOigoTW1tmrpNogSWIV2yKGSAtLEUWJfXn
jKjXbM3JBdqK6yEAE97bC+tHdz9r7RuysbGXNmgblRklZPoZA+fqHSQDKKKO8fVew2n5bnfEGD4W
+Q5p4vDHc3CQDsL9Hq8hqYjgZLMm6P7UCfgvxsy/rE8pgMtSOTC5tsBKCzqGsQk3l8WM+c+p2oPI
e4xM7dcNqxtcy5xux7V6zvC25Xs+a9SPlClTPkIHFXthfAOJ+OIy98dVgNfVKp8+tu0W+fnsNdFv
AxkDE9PPpyR0Ald4BgbDaDJsdY5BMyjBFI7DZ4o8B6Ysr69My2NcuWBmdndlt4EfeozcamF5qFtV
93Om773AE94Mx+Srw2/0FwmUMn1vemcUdo630QeHnY4EBV552W3CWbf8zLoTPbAfewAewXPWYH2g
7pENb0IHivSX+qfcJTtkERJ9vsnOoxXqpF9Q0+JgPYnYYfsfKUg2ilMuFU/d1jc+gfaFK9PCQLlr
YwruNmsKJnPT3/kjwjFIf7Qq9jhQsY0zmpoFFwwn2rX2xchgiXbQJeyBzcBhA3rvX0tGhXdjJx04
TMNLZdq5S2ujLWCb4N+qLdRN7ec3DiPC9Bx2qEkte1g4E4AHBeFuXPULg9ld7xc+VoL+e4IYzmuO
WTUB3NBcfB2XlBMzfcqTDEvIg5S3yrYvpmV23VB/Q9ahrA/wtPdhlzeGB80K4ynKqJHRMzWoFDmt
QLvxUZnEKCg4cDX4y+CWFLJO1W6IdIL/3BI6h4tre5KcbCziRuMu/GtH/yjEUfwBZoySbUUMnjxY
8Xx2coaIYxDdD+eGX9t14bFGMRjJgNBxS2TYGxSbBHWfgy3bnOg1mGGfO4f0uoagZxsj7za5I01x
muA1F1bNvJ8CssaTcLPRJ8K3dMB/1KtX6i9cUwQgI7/ldTUW0RTz5W/eESOfpbL657gLEc3ysoPK
ZJ/fP+N+zoZNdM28/q6N0owYby/n9ctUHWdYpwrqbbwWN80CbjgUCKyrIEqAOsxGSr9TI0EYBSaW
F803n/PIkgAsdT6TYlGc+uljAsThsCBcWLXZCSrv8G06JH2zJqxvLfhMoTqNT1S857m2zuSZfRaQ
e/lGeEjyHjOpKQGLxDTANhoZaMkhH9Bg2fGGHJB5tuDkQhm4fcwYRMgXniMEatUIEFOOsXD4m/vt
QCTk1mU7bHZgnVEOBbn/XQZkpBzMy0wPcI+YYkoxo1LiVDQwkZNtnZ8qMEukXMeJUjv3d5WY87Hy
NDcWqZ238b64cBQiNo2Akf9P9PPG3drWPTGoCdZCSzNvzlo18XlSlT8OyElxZrq7fa4GEEgM5tYg
8kR4p6Pw1WU+zoEXcL7wKR6qw4+uRjs2mw59ah5qR4GN+v24lo3zCKoFho9BdEX8wZ3ma3+WzjVs
PC8/KHN5P8ZSwQcYB8MbyIU8DwEVvXzouaPvKYyZN4SA8shTf84DGrczVB2cQ1zRiwigxKKCJ3Kh
px5s9cGR7huEYW7jYvpzi478NjxR9qygwRu/MV1at8IV8SZ2lGW04T588fj70CaaaRqEBzlyXwnG
jJxJNhYtJ2NZTPW1du3n4oYlfKsvzxPo2uwVTGDY9lv9W9qmB3U9ynsgtd6UOXQjuHgeSD8UkpLp
hf+elgySYX/38wRf19TTepd3QhrygXuE19BRnmnGBMNylQdf2mFexk+nAbyUPvd3XO3xEkhdMLIy
CEm/gU83kxf8b0zNUDqpP7D7jaUqejJRKBAcJxg6ztPf7xy+hbYrv7uviKfmPWkD+VtCv+q852BY
/Z11C8iFywxcCRJlycdcsZn1jqe6kKj7u7IjFSHZFyC2M2R8I8N5fMQZJc2MFdge3Rd0hjB4niAJ
6gc+o/yDhhvgucWRZwIZ9q/4E02CTUiucMTBC/fj8tZn6p5RLgmbBAFAPgpaLOjkdSg6yVndc2xP
C06qOZx+xSPqGbgyiD2W4JrA4TXvUgnSLV5Eo8Ird4k3sAtqkOKeB8oOGAro7zEWhZPH1QLYdLQg
XusTEMev54xFdu2u70U/F5bsDrGtHp644U8HZtZBuZbIAHZa7znl/nOtcRr7FG4Po+o5jREUhJPm
nG5hyXzRs95aMtL49ZgnfSHtSQ/4268gJ7mPmbxhtT3XqY9J+4rFkvpoEBPXZDiJjPdaf4NX0M2X
futnezbZWOBhwFHrl5mWAukFAhF2WWsJD/lVxck8IfncodcXf7BPAJoTNxL80V0EDwz6MVwyc/Y5
0yoRP3Mb50mn7MaWN27/q29zpvklcXS64j6On536nbCqB298CpjlExi4BdIFfU3s7/ddW5l7nBCE
lXBqFo+5dXxXeNErw4QZEmPt5gSXSZqPN59l1R3F04tqBC0mRNhkD60KFpu5gdJ2ARsJ4tOHiGZ7
+KJ9h8kJV5Unvw7y73gl/0B8hmrLsGD5IdXk7UVcyucUH6IPZrqMjxMPbmBLE4G44gQVFON5CFcG
MnponkjmJvVZQNx0BufDAkQE+p1YtLT7zxVKIOr9AHo0E8c9p61pzlfVtYaSvFcDcLwS8AU9gItI
lQSbKwGHLl3DXP8it+bcrj9YQZGwbB/hvk9M9w9ds51MGATY5uQHUJA/mlggecKGDOP5w0FV6gx2
si0mWDD741fmfZO/v79TbK9uCtxFVAGZ2x2YoTJgSgVHYdaCgnxkL0H+sYFv7NutmJz+iFj36Qht
Bna89sCvGf9GRcNrLk77p32+3Ar7fN7A/rMV++fU2j8/sb0fvwf3A/4jWgc7nqMCgRjYTg2n4xt+
+EI95FS8ufH7mOE4wuz/74HfPfn/taA98EZ5H/PGryYi1xC82QZFs48QcyBfMYvh62BTpvBPkZfL
+eyoWGzkWxQvEZ9Um4z/D4M358FLo1tyxhdgUDX+LN9LseJwRfjO8bufdByObM2U00jCIqnOrebW
qQ0x3pqUUJDJWuod5Y85HZHoQran8UviJdXQgJ4WkMomWCVQJtqEmpX/hVxLdn77goWUPTimDRTM
P2Vel489Rajh8cpYdI3vEb+ISeYyjJun/+7g+N/GT5Isxl8n2xI/a80RmeqesM3+GuaAsMaIVO0d
VrojfrEFI3vO58zm3tuRdoIWiMEeARKL4orSEiwDYw7ylNdI/2KGJCSn/WU5htKTOkiHBa4E2rzB
ZmMUc2WcrKc3oOsFPyNYmGimWwLrQT4V2ySXm1nlUr13ayhn/Nweo1C4bhBpfKIfXpoLMBZj24Kw
d6XES6acGvwymzT5VtvhhocVsbV9c+Njx2Qm0frPlVlPX7P857lqrIl1Ekflx0Q8GzfmI+oHGput
Bho52EedTv4EDk9KRXMaPRVgIgUZK2T19jO6yqtyApeof7gUdAk1pgQubekcm4AE0esK8VvcetUU
qiAdEmWVn10/x9eeLc3cod1SGH1dHk67L+k7Ad8ZouB4n82bdtefXhtZcNQA8ykV0x1CwJ10DU8/
XUP0naYPlwSuYocFYXt4b1+dB8kxwyCbkXPsmtZR+xPhVHNKXNSX3c6sX51oFtRODCM6uz43ICEa
TtaT9lxtrSMTD2by4ZogAnW05FJxsOWBCdfQzekJ+OMmm5br7GohF4MDD0sWeMfO76MMO5wUGGRb
2AcAwdv1PoWl5epnXDJ5u+/W0Yt5aF0sDjp+DFlMdzL74D+SzmxJUSQKw09khKIg3LIjorgg6o1R
WBaiooisPv182RM10dOLVSJknjzLv7wmy+q2GFDr26zlcjb0AfFAan+6tRhEBz3HwowBb8qUognT
8Y+C5DI4VCYM4SS3cfGQSZdf81bdjmrv1e76d6xiN8fgYdWC672yjLLvriczof5TjxXl27DyP5Tm
CvQMpQUtRCvmIDEwr1B+UlHDh6aTf8hdlwPefUJz6iOdkDNncae7ab7B3vydmbnsvZUV02lEGxXJ
qtKZNJxdW/8Nb+TmqZr3wAanRKh7rmnzW+e0J6GLxItzcGhacHqvGnVfKzA/CP9pivjEl0D+WH8f
i7dMlz2cDtbtwJeU2S16Mw9VwjuCv/k2axep4hV0zcakOfse8VZ5kyLH+45uz+/Tmip0UNtfLK4A
Q4ZXljZTisEnLGA1VLMB+kUTF7h/US0e4LmHGMrEn2whoeteFrhbMIqnCrJAfuDOAweS41bBSh0x
hytqzwYyhZ8pDkai205uipM3YyP5ZD1VuuFW9rVBlyIDnMuWeh79cYA8cSVBhhO8AbGJvrsJ/FqG
dguk9QYCHsEk9LhPEDJtSmZYhPgKDShRiFUMdfgWHlOD+hgFipXDd8Qw5iIPLTBN0D6eyN9QFpDP
jelEB99Fg1IOosKaQHmSCkIW5IVyw2zTgqoMzv3E9RL1p7aYzwLrYNwDWIl7koH3wq/GvNHVyaAh
GUjEwttkv3PeDgFKC1A3mqw2gjKwL+GAfTVYkdgZ6ehUkaENGefCdcCcHB0vDnp69hPnjkU3WofM
Aws0IW3CmUTLeCI4NYpf/TBaJKki+6rQK0FkEJM5gfs3vtwzGi4kpYDm/zXZSWk+HwvqUS+Y5fBR
uP6SoQO4Ko7Jh3howDgZSbSdM9aA8zCE5JAQqTn3geKjpL9Ab54OBHqGWLVQQ0z1M/qVFSIJGqZp
dBVHxGudcuRNcYfZKKVyjWm5MTyoKJZlQ8aHJUaZiO2slKGPAoii/Y57NCp9+d2SazrFlMHM30CD
bm1TiteAf07utyPtZDLGRPol+YoSomhwqxA+DR4dl0Km6VBpfxA2SiAXT8mu4+FBOXTJZ/WKCGKM
lPDTgoqWZnYdQ/JfAdYakz9Q6EZVIEPCAH/tDP/okRE4bGASdg/MnQPanPhtLLT2UW6gtRIgjY46
3jd6Bm8XuviZLmBltDGlKa1s8mmRQaEi/4gkBlhoInCynhsSogNshpIFGTNqR+YJjXuSdbJxIFD0
DdGu1RlcE8An9lk5vNO/x8T9XFoaC/Rs/WbzKf+JlQXYMoO0Ej7vl28seeBRAEbjCoDmKY4wMVmX
0DMHEl/TYaEnbY1Ioyn722LNzesj+jaEIHbJYyTqXSYPUyv38IbAQT0VmpIIxBUyZkTm521JqlAQ
HEXMgURr4+3gLTmU7IHVWJNYpmZ6m6ftN3k0ixohWAhyNJXeFhW44pHNF1D0EDvGroLhN61GDy2J
v9PPpD939Fib5U3aofiO5tldGXoDVe7MKwyF51D46rZvjD/oid1cjS4C5ulMoKgip4xq+SiCckLT
UYzmr0zu0LVBDB41BAj5wj0JOlf/WykQsayqN/jubmqQorP2+qFdyLOh+sckD0p4NSTDZ1ylN59w
3CXs+tMoZooorMSRswK8Uo69SXXogXAMnAtY3JQzDgEJOMtYcKLvMOadJ9w8uj+M94GwGuh8PRMo
4KxmplAY2BF5xtcD5q3w0elOT1qYxIvH25o2KCnqmTof53vqQway+XsN2euWWbSMR+fXz3M7JdMj
Bf4I5QK6yTT92tZqA/VCt9xHwIytymyGjt3VfW4YLk1MFSUdYq1EkAT8d/JQX7tuhQxEBYEbxO0j
UIkrdCUR50AzHLkkbXufxBrBM71IKHzKDlVaUW4m0/kQNwW+HXfSdqVWyw/4Vv41W2b8PEQ8J4Lh
D56B31OhMXdtaJEjDlEtOxlwcYBAWQp9ym3ISuQR2kv2sFpiIjh+BNLI1xb3S6UdaA4XDTI3duHz
y6jcPFHowVRRDr4jq+K+fdfcRnnsKnJYUAJPGMkDpfDpz71uO370nVme1TPlbRCgKHTp9VM9ggEq
DWAW1BVl1GCooQcSjV81ftFGfnmoq14DhTOJe2SJ8jyZtrvb6UDrC3cM8bAG/qlanhqVFG+moZuC
ps2LoR8SK0jjG1W+/zJM+2CDYb5wBZtsShVP3rnEASXciyuyzTvawLU5xC/p7jB9GNDpfiM40u2G
zC2qPKg+MVvl0wMzZLH6N4b44zwANI8nDVIl7yibhpPH+dmGk+7wRagGWCzd7ju6mPY0gWM37Kju
ZkzUUGFQqNSyS12s8dzEl0qYfpC7/X5wW3rP+mDq08P2r/thBGLM7zbd5u4ru7uf+cOgXVTspUUP
G4oTbg6lx6fLjloQtDvmWuJvngQTfsbn+Dp+ok8E7SgeJU3SJZgQxy80R6hWsReLnksJptOFy4T0
uIEyt3mt8hU+0Zv3cZqUS6TElkA9+hQLA6PctBH/sHqviLZ9AMOvXLYBQwsGdG3QBtNEjuvouUE+
epVHEJ6W9xVzh40W85UM4kFcbTAxEL10LiQarGFz299YCSfeMEwjut7zlInNOC6WtZNZcBSfm3GM
JGFEq4P/Pza3zTcmxY7e0Si+H2mOxyQwDk4IfVAuXytx/XUkJ/djxleXAOf+xtlxlIwSOln0M8tE
4nxR+VIOVTxdA1paDMOH//BPI2COhVzt0Vt0Pj+Y/d22ELXlpbzRtleHKLgcL4ez98/1t9zWiyKc
7j+71492lv6yNR34jJnL9Vf5g7b63DJGXj+3qMjfflvcdwJp12yrsFnKc3ne4jNWhvWiCj/YWEHn
rcKKP5Zhs22Y9YivCS+H7PHmdSWjovdacLrhUA53bKzt9SDt+h9J/H6C+1VRuf2PYOdPdhP+XgZR
/tPyx3L7Wmt7uGfaHvW57Yg8UIxu3j+TPwV5DGx1NCx5Tn+PX2aB/Hf7rX+ESY/yNvK1+scHwr1q
34OW6ua5++zIJNaQ/dcF11SGkEXWLRwavdqWW+VPsoY79Q03//n7WYi781k028eh4pWTXb14Hmrm
g21U8+jkpNxMbc1+IqLw9dnaXdLE94iMG1wAB9NcW6thEz+WPMi4ZPWUy2GE2PXy7vfBMHqtwDZ/
75fvC1lEWA4vND2v85uHGNRGPpc0fs6kAz/QW2zNl2nR5+vp/kVS+lOZ7lVX7bv929ntLl8X3MmW
W1Vw/Uh0QFMOnyGU4yJUdjIYXxSjdq3De/N8PjwKEDrDYBggu+7uUzNfwvbf1EvF/zO/5ofn1y8+
q1Z8PHom7BsAkOwk8fValewqSLcvZBza6L3iDNd8AGdinw/BnmkJ1FyURfhNHw0jdhqvC8S3VZs+
0hItyYDqr7R/+7ENejYWYW54aYM66C/irfpLze4bAq6CBb5qLzlzviebgX3OtYjNTstPNsV7iDQi
4Br7y5MrrPGj4TtQ/kvyf9/x7+WkY7FMqJATkg+oSGN21J1QwsCIa3ygr8cVii/2Oz+GIJS8jm++
eEkyBTlwfG74TjFr5K2JI1f9hsbnRU7Ei+SkvfCvDUHj0l54/3+XUIlhaHvhNvFqwi5EZl4kRmcJ
jq/8FMJWG+VH4lUbiWg2ItpwjGbHcVwHfJKIsbwAsK2St8EnioAGvo7iM/ArH+11fK0+xJYxi4q2
JONZ/pmIxdc4yVb55X3JubhhBHjdry8jPnJ9qbm7InJ9jiIUilt2F3eW8/zOcBT3WcJKeuz0EPES
q1n86KTqFxGY5IQE8L66EbMy8Ssnj3gtzdqUP4J0YgbTTOhY5gQtwZx8R9r6GRdufJhJ7uF8RwkA
a764STQElpIsUgAk0vnnWCOI30HUNz6Cqutq9vRRDgh0ZTnBZsdQN4PgsXis355yHu4ZXOzUzdjJ
tqcljk0hTMFq+tNo3W709WHcLFq+xDaZul+v2Yzg0++eh8lPcSgPp123aY/X8+QCWpJnyEMSyyA7
2jI9TlgCQnGAZ0Msfm7uq3fEPFMcDionHptEfBGQCcefi3ha4nufnB8tZxHwFfQTePmStR+jIRKJ
DcOdAKBMsH5fxK0lWNxX3MSMGz5NWBY1r+U4Eq8hcsQDI+5pGNFgXZGDcIeyqIxLbhhWhwdEF5j+
fBMWEY8VWF2shoO1eBK3zb/LFseCsCrj15HQyvpwoHQxyQRKaDynbzKhNxJQnb3A51209WBdKLMh
FbIw9SXnd1NbtUbLUzDyptt6BjVro67yH/kMI0QJsp/pptinu2yhroRu8O4aovgHZ3Z32962MATH
5/H5e756k+DmDZaM0Id/PedIvq62Rfhav9ajHE+9evfc4jQ3y/yTozjdvrf6naybs5ub04l5zAYe
dL/5DTCRke5GZ+bFM7zRtk14nz248QNIScTQKfhDIfDSXh5oZoyZ03yOnJ4dHru/984F/tJ+hYeG
gvbkGFYMaMCHD/OH5LjO3cnTzPMd3W3O+A8WSjJWD+HohQCd06EHhVy3M6mXVHd5a8nxqF5IA5B1
QqlUarxBbYNDxgKipJj6uzb9JkcmqmM0YktHEBV4mowKzozH4YWUAjwoaS1Btiln4JThCJY4L4mL
wK0Psg8YlcKV6uNJWVwpsKbPIEXPZeKjQFBMcd0BjqU/sUsHjDmFLBJUyhJ42BXgzB0Q2pYCEzgS
rAGC5INs0dTIKGRmpyN9ICNQQm8ARqkQzujQRjauINB7PJ5RqBkC9IDlv/xOA+wwAU4+BzhUhN1j
CVfz7aCB9P7O4L2XG5xxWdtkh6Lc441lc3xa8ZcT+B6I5D4srZh1iqOdTNyUIZOi+qTFN7tL58iT
on5EMUBrbmQAg7nRyiPOEDbJHzNl0UgWgstTkkeIKd6L/BINbYURE2jnCUJMNxtoF2+e0Q58W1QY
mrz8tBYTLdBDAIuGJsweUtAaZdBxhNfc8zsHBUuABiKHkhOcpV7DegSpaH/SLP8vVvkkvBLEGkaF
peD0QCu/DygmJOt+/30H74DBJxUm9xT0WBXfklNINd9fZ+CrNckaQQbiQBLzkcF6jNoeHAWbH8Mn
GCdsS666RDLw7SA+yBRYDQX4buLk3usKJOt5pQmthOmzw8vtMsTZu3wwZYGHLJXWAAVytbxM6AHk
4PlkCMBImlc9PDcmc1QIGtv0Sp6e0iPJB/5A/WDkdwfktaxOhFsJvbPv+XQ7LTrUAm4NbfPsvRfo
/6JSEBesgsENocC0bYFGJtX4UGZdVF1pnTd3Jk/yEWc6njsdo2aRgZFuaAZJD9WtyvkIjRdIFD3F
0+mg4GYHqoX1Zt9GvwBiRxhdWdRnnewgHYUCwN2Adz6hLlnm0ZkRLDU5a58AyY2CqYUgHpraLCbU
AHgYjHj6OZLT4Gj5lWMIH/sxCpv9DJEH2vGqdX6K/pn/wsI3IqCld0HbHioh5jqothE/+enae4aE
BusLXV8O3k/n4ViNBITZX92XSvvMArRLcbumh9QfmLyewhtoJOEsK8avCJ4CNF6SUOO/fnngMADb
WNVhTQPbI7uBKV6Y+x4rwdEeFUKiML+WQJchNeutA8DlwstB2HT6uVjQkUfNwXcKNBjzLegUK38j
CAM+59yaETYbDsC+19TgrGcogXCRNXavAkqJQoyYqIE2oHdP3Yh+Is+8tNQLaCbR7aARdIYRJ0Md
N4jrC+rqGeECgBQQUW9QOl1S6S8HVxQVgNTT73REqQG2QzWy02ikbx/2mNMRgx0SyI/NWoBWrZm5
D/8h319RIAEVwfwVkMKiZC9fvtHggN8GDfYaZZtjRdMOjRnIFygzvdxR7yixCsmvOSBkjVMuL5vO
VExH7g7mgF8Q6ZVsVk6BGn92mOK1R9ufG3d3Hit+3v2c/jJHMZjGyWPjrejlL51krDGxZLduuBIS
KwO1xXhTF6on3EdOgI8MDPYwqBfykFZXyqiOmhiYi/BSh+5lnEDZIYtQuM3Lm0jCwZJg8DSpDE1i
ANhX2jmZbLb9TNxh5skP66k4gNFQtqHXxWL1JgyDfdReHXIpnoUPrISZZaXjQKp3Aa21J6kWCUPA
wzGJNohdEh7Bvrceg3zh6I4qlXM/lv0vSN4BCvGYlz+kZEgzS1l8JwCtWmXBTiHQcp53AXpphOkA
Cc4CU0WeGfFFYhbL2l3xo7FE5ioR35neDeXlENSBM3QewpqcXlN1Rvj/9n9dAXpNHAWoW7w4BiHz
slN4KBtWyAcVGwr/sNx8jpwspP71kZJHoFYnQGq9E/gCVGXM5pfj5g60jOunns93SmsNOZcMWvoA
YIPHQXhWPQ4fB1LjsiRkAkpErIZ4SJ0G7AY2J52DORsJCTuexk7cR0Sbv3zGMwP1H/BcMU0T2q4/
131+rFwmNAix0kYGIOdLUbnk/PkK/z5UOzPikMiu6OINL0UJ8YnmSKTOPseaIP3zWK6r39sWVVtw
QQBN6DX8omGr/HG8w5OmmfAlImC3pXLH4PsXaGMoJhI+cmbDvmHvUvvTngGxSYyKaHxw98cxSw8F
/4dkAJkKkCokZWcPMboZW+2Rf+EjfWesJJYma5WF924DIV4Aa+t+4KX33pu6BTnkp/zBiwMfTdqr
CV08BSBfsyj7C4cTQv+vDjQpUgrOW7O4qGIzTl4B3qkC1YQ+CkakNnq14wSrI9rtrcdRB3xbwd4o
AjurxdzySshrjZgjtoCXeaXJ4Zyt8HjNEEkqNwg3t2GLnrRXbICjOlobMo+42cMLGkT9UVVoNpxk
E6FWmp3c0iEd3IjdQWprAhITivuEVcAM06G+ZI9wq8gcYMyL/gldbkYJIOMAcINJp8Ne2G2UWbJ7
n70djkM9Sa3kATKKMe4BPg6AedreaGJ2HANMwB7wuIWkeiZ2OKpOD5+SDtXFZNt8MUY7idOEnIUU
goKJrQqOLYGLGiw5qCim0jnpBt8pEpEF10/PKcYMglgPxj7DUyI5xzeLeZTUXkrh5uv+TRJihjDq
YARPiqNX+przQ/bFDyIctxHscpCbydcfJdeNc5ipCdodARr8NugHSnjuVVIw+OLxMEQ9mTwiRLm+
ptQ7QU0ljE0wOEna2twdkNkmRwexJsqYKOtUcZ1L6sod5KTjZdMk1cm3lsKWfMOSTG7itxx+En02
9DhHxvJtLFM9obT7uuAd8U22eAT31RKoZuGS5teKkXQ6vHTqbd76ZbBMphwbX5OsC9qzPfIJnOR3
z2XychIkszkJRHcOnbaWmBe0wJrjzwWFHCgFks/JNn5x5jusKVZoAqyuHK7p27NXxvFg4o1dghdJ
MoY8jBs9AtXTFE0rzm0kThzCWO0A9o0em1Fsf/XlO6C04l7Vkv8GnSHZ99U3sZdcN5yz3kluOJ8a
xdtacu0VSQE0AhSCAvbhN1FDxOtpULJw8iC/owJoTjj248ECwUGy97tD13NcxlM5GN+Wp/TCIIG6
p4ENgl4O32GeXmuWNPkGFDdkfyx+YccRTbKjMzVIoOmyQClHp+8fE0dhcr0m+x7qo7ELa4qtwq4/
IfxVOh/6p5iHcr8SMNJsuonLqlw+6CdCGcXBPrnarMpRTF34+MS0U1NLvHBToJ2jrlDRi4D2NTHI
LiToedcGNOAdwAbWOkCQyJjQ/wsnJjMERNBOpuIN1tiEsIuo3UJSF9KJ13y8yvefxi8q9Mro3+P3
qef03IGfxKkuEEnw2bpZ7lDydf+g9T/UTN6fuvA/8VUfeCgjHD5oK4U9h7RsPoLxQN89jAHAAD1d
fNwi+vCj44K5jCXZIHzBVkW0IdRfbfFcTrYn731B+CycatboagMh48bJixen34xr+qeoKoMxQlTg
vEbeCDTgQG9oiVH6qUdoV83hFK2oHDG7yncDlytwmCts0TiOJYfR7lIyEKnBICdbgQBHA3k9DbRV
bV+o+Y17dEsQmMCyDQOemTcHuta2uvVG0gNDpbvFOvj+004FVKwMXOas9O7vl2mqh1jRdcxSQTiZ
9BggnI7RuDbOADzDPCjjPKI8lmSDwQU4ZsZiJMp6eA9CCj46uPwssJnnK9xNkjj1lzHuyWUCNF7U
U0vdDn4YOp7M8Go6jQ9KzDqzDltBw/rYiq5fGFrpmfNIUNVr/DQYNq6DSAHgm0p3VA+eBWMdjxc5
mTe1iljMOjbKgdVXAV6do6WDP/Y1wXKZG883CuwcswoYG8CDEKdyobaC/kN0ivFdeHHuUarOscZB
nPbYH1gX4edM8vRCRhyw6WCB/k1wmCNhLtUOXrxk7qjI4ZmpT65Osbov8WwERLCiqt/RfhyV7q4x
pyjOHEt7vypNFgqGLuc0t/q1hIFcsV/hi1br+w54nLGbHnbvpGxBCKkWumMob5pq4fC7HcpigIcw
KLseen3VIvR+GZ6Mhiktig7UAjlCoTjQQMDz73QkCMV8O3nCojp8D3dESkMG3yTc1u60gND1+3De
/jec6vhfBJkpR70+U8D4WkA4atB9ULaiXU08YnKko2UZ5mTMxnXe7IEFcLWHVyIBGUBGEgc6s2hc
Bt2aGUlIRwh43OoREweal/nthchvETMwA7bL2P6OaYJAud4g5JmpYNhlhuKpYZhHbEcOEypEa7Bg
Z5TxODh8ZyNj1rvf0BfwpOlqDOzls+SabkdI2Hh2KblO/zVQF4M5t+nEgFXzlcK5Bh/QS+saIgg5
d2Gmi5ZBuU5n2F4hRuu8XkDBinN1GNY23mcDc8cPGnh+7crQCIw8frarL4o1iIXin+rlm9T+xLsn
Hnigj+oYNuxZ8M4/OqCWh4Ok33RkyyE4mF6vfaFfm264nHtSgzxDxNHAonHe6j7Bwn1sTz/tCtuP
3TSa6GRN4NMWtX132AISTjmM3BOOCtQxL9dlFnHqi2gs5BNrUmCDZuRJ8GkIfbjHyyjygYFnWHtw
qjhsRsRHh7FgaoWdjuoIzdh1FX8UA3h97gBZ10lCQtUnA0fUTpnqTTfbNSMfiw6/IaRM51wNpie8
O8GgwY/Vh6wMyqk2H58jCBUAfUAS+7ihmImMsQfenkV0ZTu3sz3LDoWDPL45yojVdpt/ZsXIhknO
G33T2YvC+xchVhWA3QCTe/0aVMy2J5hFoiKHUoqu4a+KtZk1oYk+wN+un6fbzxkhPvcVZqZiIdTZ
mxguWzSITAnIs8nTJTtB4fk159nwmx511jkYhrXkdLZkgJIHn8517artw6vD55pHWZpXFn3j4JOm
3XaZhBIQS7zeaKj6CuSigcTdAtIqsV6xWt3ENIjl9MGh06sCpP/nlBdmF8zuh+oIGx9W9/oQHiCb
mxwUDrAm/OdW6hKQjrex0Jg6Ts5NrkOD9urtxKXycAAUtLazJnexO3hbB5YVCGJpuU7DgWPIDhBt
AZ/v2H44Bo7WGpkiIBm8cFeUvk6joy2kG9AozAMlx/LqdpbCkXXdeHjIQxWfpWE2P4TPn0PvoZoV
cvt+vyDEz709G7qD8HYpjEVmcpr1s9Xs+/cDQPgCwoLAdtrcgNi6LDfzPFgBa+9t46pbmf1x/4b2
KLhZhIbWv86A/xoxaF9wwuA93ReMjpfdIGCgy14J+jqEVDo6/M0k++GK5XKU9HnqqdueCbzD9dr1
fAJBgMA9tHlEMw1UbusiBXu13t4HDOTbmyxbE7n24GGd9uAaVR/qkvFDPROf6BySxlqUH/rQnbbs
sRf1DU/njbOkatMt4iPAvFyDawAO+sZo03wt8Yyx9q1/SpDckG8ONuIA7qgk7Rx+CSGMxNHEDpNG
kc51fCwMF7PN271F2vzJnDnJaVabJ+vKFN14pr/Pxqpdfxw+hIGyuubfJ8vPBEVUguFwaMCW4DLD
bEmNaTRQKUiagz4e3xwKBhEYkciayTPJ3ABFDjMBcDWAOOH77C4GoM2dsVGHBww3jXqbHpCZ8+92
an+jRe2rRrrMbISrG30zMAG2Kbp77fjxs4+X4s24u9GkxciK/2STzgFVd8to+XjfRD2BDMonzg9r
FjymRoBauZXOzZEWAitDGkMfGKgf6qvm6na5RnzWGWqwxtC+e+epc7dZJi9xj6I/ILJBFZyQkov8
5wWZc4NTg7IBwbiWy/b9m9O7RGdAp1BlXNiVnmYq8XUWbWaUiUYXlQFvo403KL3Q8UCPPZq4T7J8
qooNEMJbFxSGNb0M3QiIjNVEBfvdBp8j0INCCN7yCayck7zZ7hpVUc1xZfKAvZy5AZfQ2LvM/O1j
NclMjpKITV9A5k12bTxoXFycNXP3x3lBhrNN7Z30Mn1xdqj2LfKJTRXOKeCn0Tgyf5Hdx9Y4GW8b
PvbFfCWal51R4DJ2QAZ53x1xk/cDhrEpL6h03grBBUEAVdcc1e0u/CXryayXGcy24aJD6zMcefsP
hwQ9ZJ11Biq007HJaWPNHIR+m9lgSsHo0qMyAXGur8ehrya8gGAp1EvJNEs88gBy+JLs3WF5fOlI
IwQ/MMCjspxuq1P8p7oH7Ourr9M05gEo2/7GxALlbf8BFIgemnM1z1fbeeqL56z1HpjXgCTeRrfZ
CwXc61wyF+2GltMEcS9ZV0E4Ou+DNC9XzyOPTPVJxlbXFZhxtwuAUDY7cFmn5WvbOVwivWUrBZ49
tMeAnIz7uY3fNtCYC+FyC3xd3bsS65gloWcH1X8P2ARaZ1hF9CK5D1PELgYeZy71dD8b8+fppeKO
j5YIRAaZrfj3jRy6FNGXHlo4mLqV5jEJAEBpysu3S3J/Qf+XheJ3i/cGUYWTz1o4Gdy8i7p+aza2
ibhg6CxbIGH3Jcppt2Otp0t2DHwaEgAubHPf8whw2Yy5I1VQRNyKARaMb6A3M6oAudMj/FCcgTdw
+NQGm0M8yMlcnAXiY2fLybyLcICICFy8Nb6HeoRkGsvKhjQ/3H7mL1PzPrOHh2KSkW5RgMpY5gBz
7HI1sdEHSffErMcM+A8MAg+Bwzz8/nE2Svrfk3s8JCW0SoZ9093EH5joBsyQH16BpQJyrRcRcJfv
39T5XobmPRzOSwYfJvrB9AqKBSKjCD94kn0lmdQ32supVkxYSgPVpm/0QIzTQotq+qeeixUPGFGp
ADC3OV5Vu5HVwpG1BqbigrYegYM+WppTWi9vLGCLCBYvclhmc1gWOjeTw2MNNvJSzoo1wpt4aprX
1XXkwrJe0D7vFvWWhnoACFPiGMH+0/pab3vcwtTpzddBu6Cn9bZLhbuB2QbKxR9Q6eScTFX8sQEC
HViNnRpVIGzaDVXQj+6H8ezxpzmsTWM6u+4O2PfQXlWNgdPazfq051HUcApRBdqq+1dmou4vJmOm
/PMg0HvFrpoJLtmIlxc/LzP/HTgSmkqoV/T24Jhvtdxq36vb15jeXcYSvc3cLP1NkeTivgNsxOeA
/t+EXoCBGieheNfBtJDfIdrkH7NDu1yvfsY7GEHo7c2RU+Isi0DOSnuZTtxJHwK0O+n5HPgmKmpP
KHNv+0Gj5WFNoUyeluNja6chS7FEGzLow/GsWxW99f5n5DnsgbQg7QG6WNpra8QMzwo2Xp+XfkZ4
FtUUtDtmZBYQxdbcT3hW3wUzOgqefH5bqCb6OTU3EHqmg14wSN9d5eL6saj+ZAWlDVCjiOFbCFC6
REZuv1/RSNERKLSxQe7N2ckHY6efvPowQYNF/+yVGmFwfCQM+YieGyJP0AKNPpQUtzWlpYqXzslS
QUqamXf9+zLhMRHKheRa/tUDh1xZnvXhxy52WTA5C26NOu/txkgJYd0Kv0TBGXu6jx/MlJCKfZ9m
fWlBVNtPj9BzfwAQvvYqtmQ0UxGyQGwPjKtG5nXaAktMxyicmI+JXUFyBWPRLZ6udtq3AF9xNMII
tMbp1nzvy2SM11WM2GUIlDA7Mvm41iEQxodqgzucp8508fCn6ytYp1fQTOgE5E/O/8aCB4o6Ie9H
UxC2Vdo7lOy+6EeKQtJQD1kw8nOyd/ookFXrRceAiBnoSLw9+iAvSOhX+4ZpOdlhrTf+ORONRH1K
ghveRtYQ6WjE0ySoTsovIyBgjrygiiferQ6p89HsoJiHjAhKGgF79IMJKYicTRyN3JFCeYf1QGPC
yaop7ATMGmSrBEHxl5IaOzEs4UJBQoQOxdNLL7wveEpN2cK4+JG8O11o47Ercx//pzuu7Ftccl7W
7a8C5LmbGtq64ihdShuqbZ47JXj1MFl8oLdHTm9DyGIrS7/c3WlnTY9TaITDcjkOYC7uNVB73GcT
3PM14XMJ0ic/Y8jFMbGA6Tb5he/nDTr4Yt/1vXLy/HCb2Ei9MB9UGl+rACYa5c3F+oxvrhAJL2F0
shLSCMeAxckWxDVEdasfGfQ777Lrf6UDzla7bnUnX4f5uWC77mJlTrfpdZF4iDRRaAkgvrZi4fZE
jRtee3qVSL/TlWxVPp7Yc9rmELzVkCKsSr6Lds+2v6J8MjyjAMfUG9GvOVsSlU1CSO098l+6XLCV
WXsrcbsGAhkObnbCaPqHdKLwcQ6wvm/nu7jPEFSdZQO3e3Jqg2tISffg2MbAl4CGHliYOBw06Lor
sD8rRK7/4JS0jZF7T59rfUXgUbH0vf6iZsGZvb3aZyrvYahFyq/UWNDU2PLPv27F2oN6usjmEjJR
e7bhlFbswCZiXNdg4CNws4UzGAe3ZM4N6GsPPftfLqXSx2vJI6tJcHfx2T2vFHYzJYBzn2JtZ94o
NMEg3ywg4v1Bedr0ZOjNECTuCGkasAsUmCrYBxpKCC7+m3sgygsY5ZyixMl/FqEopKTHwTq9pFE2
Xqi4nBQC1ssCLzR6L/pZWT5/OC851j4ZDYcJHKmchE06o+lovObIispBumWgXBgqpPgAzi6jTXqn
jdse8oghErCXRQpLYZtbebRu/NO2iWmsInI9b80pSbOXXb4uODGqXfc1oz9P25QeJbI/E085XGOu
J51zofdL2rjqHKZT0K3Vw/CQOwqfL/OVAGuw5xyfDBcI9oUw5rDxBddc/mc3wiCUZ7um7czOohMo
OcyIw/vuupVtAGRIh2O/siLCjmfysXFfMOYj4FkQfmD4DpechKzqCdAjo9OLhHgGLfVnsrmhvo0/
yxCTDgI5WOinrZrp6uvgjAWlLjU5OkBi33HqxBgBpY67lzVOOkGIEa0srFA4YOGNzjnlR5wkmPua
LCTeXRWSJZwGJOAjgM92FqWSDfCSWR5M89QZWLQTeKUDEYrdnMpgxmkJ3v7oz9UH4sXrnG1TxiHZ
CvBxb1r3eaOZ6AzdiPFHqFtMtPO5pIkT6+miEl+4FUcQGrJs6JD4T8trLTitiFPCfaWs1au/L5LP
8GDr8/Uv876zIZ03QaE0a35sfOOfc6S6NA5EQXu6Swi1w/as4NQbvJRFj8Xh5za/bxEUx6jjAXUt
Us79HJPbbUjDmilRCmjxukZptiSSIhfbuTSqhd79Cb+u0nxaH6+3KWpoGIlsZSo54y8kG7Dr8AWx
UIPkl43m9xOGIckXSvRc0VB/E9y/xqEpcmObBrQmrzYOCZvefoWDAwI9U5YOJWXrDXCJK0VE1UZ0
ADCymY0sKvtyasrExs4t7JMHLxmbtA6O5RnSWbNAFpMMo+5taIS7yatgGXWuBGJsgE6oTsttcRsi
u2xmQdMIZg4Dm2bJkosZd0ghB9uwRtXdrP5YIWlbu7A/fhDTb+CtoVyMYtr4tkGs8I1VrKynJZgD
CPM6mmCwioj4o56230SorJITIIqPsW5aIGhlnvrFq/TKNEC7vW/9kkxMOsilPv2T0XQpzeFG+WXU
juNbxm6joJCNqYOsGjT/dItjzLIK8u1Zb/4j67yWE4e2LfpFVCki6RUkIaIBA7Z5URkH5RzR19+x
2+fUebjV1e42xiCU9lpzzeAMu/4g/8j7ckHWyhsznReSkh11FXoquj3CSDbKTgdQY/dg23ZS2Sek
gPSHTa9NVAGIIg7To0N6JokzNcSW1eX2YDFzB7Qk0yt/A8EWpp8B+Xsv/kfxXuxmHN4jcwr8MVCI
MlJy68uoLNL430STmh59s/4WAXolW8jRP5V/s7J3Rp2QbP6N4fbqQyGFBk6ALlgaMT5QzpzpfIVP
BZUkLuSoflzYGtkVL+jnD3oNojjgdjBrgj+aYOeKcxDTgODevs0vz85jsbRSId1OtyFC8ZDxtT3Y
8TmXTjKQaCGkLIrkIvcOYI5Ei1xzsQjAwgGJHguQubQ+G3D+Y/tQz2q8R1pWu1xOf3UU5SVuZAeE
hYOtvVTm+qt3vp64eLymOGKevkh3624p7mBcsC5Eji8JbdPmS60XWYs+TJxljf10OWegpnGNOl/h
pzBDF/Up2zIHkkdRjpD++T58vcnyypJXXPRc2u1NPU0bAa1Ya3CXf2DsNWoRVpJwpEKLQP5OMsN6
cJsPbrXcj6dTY4s8UILnUplO8hLbTxVKvgm9i1UKYoy2RgDCSDzB7wsqpGPdJ9Sw3Tq8cdfhnoMs
5HkkiPWNdQAnhWL9pa7ECrkNjGX4MnAJncGUKbCcDi3XqiH8WGWInr/CwEEJL7OGz8vFoPJNxJgT
LS5IGdD12vpMduw1vCGQUO0t+geXISGHW/lO9iMrw0Qzd2NVQCR5FbaHEP+537aeLvHGqA/t+IYD
0H72YLw1c6QXpqw4ZpA9h8sJ+g5DeAGwyEPe0Y6UduQtzhRvRgLPvn0zP/I3w3Bx5sSnvd7iI4S2
pHmh/PUBHbo12Q9BDCSyb3rvmS81LCcUMBhc6bJ1Q22b7DXmD+obRzx8SHMvQTen7gE+cX5FQ+h7
ubZSss8RSgClV/VVdagPsfxdqL0dlk6dewFAdLxXpC0ZEyz9WDloxirgjpnswsTrUleB0A6NZ5jc
Cih19uQILwqaPa/PkwiXepEUxNj9WTjVdOpUV5fPEYfWm7OgWQ50XHu6gfbNbNYX4V3GfbhfBB/a
u4XdPbhn0ayPl4LiNFsqN9ntIpIZUfLY/hc5L6PTHIfGw9EdecWZUqhx0A+3+WF+sSgf82I7r51g
bx6HePFBM+pp5QaHAk/Fvy/AAPoDvq5G80sXDBkZq3q0kXZ1MjC5WGX7NHT75LfjkrmkskOun8Q6
B5+Jm+YsWtc3bkm4aZgvlmGPv7h3lMvhPcB5uniZDqSVaN/ahw47Cp0jOxTBZ+IOBjdXG6Uay1ZA
IyDvJtZB7Ui0MFKtcqliX8O6CQSMmmnHPTkhjoKMAA1dF3eCrTAp6Byu2GlJsUbdResg+cL2AeZr
1K7k0/PdWOFa0RyzLwCRSFlaw7rFoRkp3PwlsyN3CLAtscHtJDQ1E9gFeLmCPtvTgVTMH+bPhwZI
/qRkSyAArtbuEkMYdUfHQupHX7iTGk/aDQqRFouIHaU7vbwq/BdddzvBGHVYO+vS39EYl1vyhFT8
NncO0p0LOwibCRyxpFX+a85FYu54x+yVmzBLFjiFv4DtMjM3Cc21VeE4vdIAh6ZNjSwPc1ligb8D
VErBGqXU0Dvc+7hnIhAtcMc1fUgKWGMPrvZJ2rO/G8hPDz3jH6kun2GYFm7IpSBKCoXYouSCh3s4
86BCYmjG+c85CuvbCD9gEusrJWa8T3zPRoHdQyZK6cGdyYgqKL2ORap6g0cnX0hUirItao8DTJgw
XfrNbZrjZC/S0CKaGxcLzjJzm996NXcp6xuQigoJ5JZovdZasVHk2OjZ0pTuKjar013CGofq5N4R
MnXXttYm3IIda0v5ph6L2kUjoqTwhEI823tMro/je7cJQ84pFz5TTjjzC2xFnQMQPTcT3JTEqeGG
VnC7IFAwCooIoab1z88kAaAbo/18tuCNw4mkqph+3YpeGipljCIRhEnjat7DhiINd/YbgGbGbG93
kOMXVRb+ViTz2kL7C45fo6umHtW4VBCX426fkLvp31QZYx18uQIL4Wivr8QcuyA/nVCshIYAF04n
ZFiLHZVPq86s26fM35TWZYzcvHm1pMfE9YonFg55ZMKHXhvBnzhlEE6l7FEMHxPWqgWKXrJMecNh
r5NJxXGdQ9TrzF1onSATzKDUwGqFEoNzMPeJpPz0+72P7E3f5yR+xg2XGtJe6qudccIhZ0KqA5WE
K4O5Y7+M4X9D22pWCiBhiOs94R27Ltogo4Cyk4GNmw5nSVjTkZq7OK7gpf3MIFno8CNkbrONlBzw
h2OspDwS1s98qlHVw2/O9rP+EGCtmEwQADBSzZp+U0S/EbQaaLPt9E2lUVkU0OkBMvIMrQrUbkWo
1WAbk30BpQ0JLKaUqunOZbetVgGJILh2UDzQyNcu7SsQnv5DRMGT622GZCp4hYdTPE+ql4Ub/3mC
zJ12jhnueyb2kyO3mx7Ghr81AT+JfwoOlrFFKR6DRWJIxZl0JE+AzKqGrgZvKzDkyFbSQ4l75OCh
gYQ/C/8tOmvloQEfIJ0ex+DD1HMh4OPNcVpqFNZMb7c+qQb9kkA7wnkCyaFklPDnifazzA36L38k
GmIhKfsnh+Y6Qz5BrjAzSIzC1sa19SB0cU8j85BeDHRf3Df2qEYHQjRQXD+ho2yaG2KviZirY296
0q2UcF7alsg9ubtgHrGBETx7DUVMzU6iNyGaLFgVjUvyywzY1SMJdH6qyNPakvGZrU1YEgykj1bg
MR2ZC9UlCmMxpwzvDJ/ifQh79KCjml0Ub9mbkKlpSwj/e0JwpGxdFTaL6yuzSNims0XGdAKazsOC
sPhmAF4AEDNiYaihnTIuF7tew+uCyQpTDmAuXDTeBM1mzYRVOtfGuuyW842B3xI9YoLZve2fHvAq
a8BlxrC/8XpkMD1uYVD6HwOE62NwQhi1Gd/QbwqESgOkMjY48aH+RvVY15tntIFd6uUESUv4UNDr
lyBlOPdxr4zTD539CHm/X67Rv3HsO0wQne43Bqq7GzAKQVzcuYOm3rBzOAsUGi/jO3q2eme53XVk
loQ8EQZsCOGXAmqGWTm0pGb5oFiiYJEh3WAfCwGeO5gwOd5ixHFmbrXHDpWgd3z94Vy7WLWdIQ00
B85kj0r+0NwjFrg34BmP84H+njkmYL2DeKkusVxqblBC0+NwloGKv6HBwlSG7uU8T+mlukNaAzu/
TqvywZ1MPkjv2pEOoJc2mATjVIkVGNBEgXz4GwEpzFeT4fsLvMBsI2+5r8QunBj8crksdsO1Xysr
LnWYg/QL1Sb9MJECYNSpOJShW32LVHKNP+J+Dk6QLH/kre5iDCjkw1gV/VDUwygTvTZlJXgJZeh4
lr4mfCaXkD0uPRZ9uGsguVkh0FYPsH6Q5/aIclWPviOMP+LpOzfSJZzcZ3lWGI922yLa4J4Wvhak
uiAhid9NMhiuFHHtDi5FcNPfsfoS/pDVbfwyM9tcKSvwVmwl+ztXYNK6qmS7rHDWco4e9YkFlyZc
l8Waabnw6KAxgpWidhISoyckYdi82md+DFhszspgqy+BrZwQHruzlzk0os/+hRXfWhiCOShVYPZe
hKkeHNkYFy3mZvRJgoBS/KTwsan3ORpM44U9FcAyUO9V+Lkr2wdZIi+QJMuP2J29lagiz4Jn/Trt
oGv+BAQdYLzJJhiuvvXZ6+gpUXhhufmGPkOFALGACUZt8iDTr9jInrEdnPYLw01mgzo2cdW1hk27
gbObsGgCCsPqw2LItLvGrc4y9ClKeywGO66jXb0TVPvMa6EMgkxhUcvECDLjUzi26W9Fh5mT03HR
r7RvmSDqNzTeX5DNgJKDAQJiPtv2jwlz1G56D/b9ls/N2dD62yjeGsOXjLuigjehDdaMRJt1c9JX
db3iAsLC99YwL4JigDDSRRm7kLf1Uf8CqeIwlQ84C88r1DpPPTGxeUCafnCibkFOQStC0c3Csd1g
87ztXIi28BqIfXzLkWnBCYUQCNtXGRfWA/7mi7RsAQGdAJABTAriydW6Y4WBFxcejzXsNHoawQwO
l/KXvh1t1kiqNVvg/xTY5xH/MBiAVABAZqpwSF4iG9WuKFAwgz8Ue30rvyOrXI5cv0hzsCwlKxVn
/iV8rk2Ne5owA7atHVuLTSAfAEavv05tZcO/A67QK0CjFUwSkRsO7YTTifAZF0fvY+bFqLZVGntM
2Mk3WQ4rqDovCEuunUMde6KhA/MTZAyOPxDqb7X23XYLig2sf/TJzqaVCbBLnrBOpDbN4byIUUHi
yG/DXbXFbXAeLuFncgQeEMYdWh0Th9pI6CxgPNnWA6aqC1SAAXT8olw0YY34lUGd+6qW/gpg80ip
j49gsbxDPD2HvnAq01ebwWMiACVgKS6HNTOdtYzvJPM7V4OcEa6SCxyGKyVPuBrEaFTlMsTk/i16
qXBEQdIP4kp57cmfNCzaF357AtoiT8TWCi+Q7B7mNnYLop4nexR+Brw7V29ZrhSkd3cZRg7+U8aH
DIFkJyKda1ysZ4bjQ3JkBqzbc+KuoXia7hR4OEwNpMTPLgG+Mjn2EYuQWOn54lfGdwhI6MqUM3uV
3pQtOdEkEICs4iudOjwXnlF6mip3TlNhMqitk68oueAD4sp4r6wTsfx2Hs9ias3w+yizxPUrfebQ
HpG8mple895hRRVuO4IxX1snPMPusWDPMNQkcxLPUlfywuHjRDVL/t+s3LU/xHoWCBq4FQhdSKZe
jdkC1+jtv3dLTBf+mGm6zwf7SWXOy5xt2hQv+rVqmWzbNcA4FEqCdOheov2rT1cUuHruhDMMAEwv
+1axxYUtQhhpfVFJ5Jju7WcXOq2y8bGEVTYjAdf+q6pcwBgCyAk9Ew39LCebUblkRE4R6AH1/em2
Q8YQCdMkqARvXww7U3BxJgGAJuZXRxYA4CHcZjy2mP0TsThnnPVJZKehA4sV6/m2PoMYTwgrmPYw
yTQgDqWJV99SaN2ccx90i+OtQeV9YTp+bW/RWp4Lz84x2dBCtWd5Jb2bi2LuRN84hoWf1PrhJyil
BiIMI+hSXp8UglDFMNqgSeVEY6+PBwVW29bYaLuC1sQer31nUyPEdwktwKrjlsagHztLlC+LxLhD
VJqjbnNHgHXykbzyp2L2f5q7MTB0XyE1XDIaHrHHNpmi3XQIg4jaP9PJiQ8go+pJcusD83PwWRP7
QPrdBiJlPXrhNp4W8txtjgYcACjT9+Qj05aHEj+cFWK0clMHy4bx3Q3vQDj1PnSFFZOv5wumNf5C
u6ZvxE01EtVBtMqBqBUk3gxXk5Sx8Evb7gKomoyu6lPF7XKO5BuakeW/Bsa3TmeZWIQyHobIgUOA
bhBuP2iS9NJwdzV9gkhmn0RQiU92fe4iir2Mkq1gi9iFtX9Qf3HsxMeI3ITo/MRXcbAlILr3sU6P
DLixc+JAg8DOIQXmNgV/Ui6wezsEH3Qz6Y1DLn/qVyAAjWQGFu4D4/YIsOu10HdRyLmcuCqxCv6L
j98yUdW8/7sUrPp8RTdfs362q1A5pTNShV7ZrWRrD1jpxgTz3efBOTCvQ/DZx29DeTHNta+fM+lY
Zq9Nepe6VaDjXbLUlQ0P+kDG1iHt75H8WlcscN3j+XwbtJs8fj4NspTGqyIfsuQs6buWzFhd/wjS
s5+fBuyvpx1kkxCWjxnfMCoKsZzWARomJOj6NSof1uyhwDw0UFXG3xO1GUS9GiJfDmF7ejyzcxxd
Zjn0GTeIjqOOYTjcmPaozQGG3cAA69r28GOZZzIEpnjHs661wQOb2lOZWSL6qT29cqdoDRDe0B0o
O6laY5gTz7cGiGS5JE6sV1bTxH19O8V7ulrLyYsNyE9q2TKaBOyqVHM3WoCRc1tn7k88hkWLiLJ2
kZJqxN2fmjM8qAUy8FXzUftLGLlsRkieM6/SucyVn1+gxpO0hK4O5lOz+mHxxWoUrfiK2VQpO7wi
zjy8IhHsFlKczEn8DehSF96CO0UQZpIYd2NdtYqUxQRtUl5Vs40a7OUcieESMz6GLvHTmQrIFksT
QxA2S10aTwiqC1J2QYH0XwbLQJ6ghoH5a6Qr5npPVl8CY3t7ltohSjwZlMkG6C2ZPMTeTNuyvc1I
9h3+W1v6U+F6Zbil5oJnBTF3Jni39tO8MVcHwRaf6d/+CbFHvQSJCEufFC8W9AYMo3EcIll2xPAK
yk+AF5+b0fpGW6ALLIRkXEtnHoTdAUOcztVGwpbtXiU22GUB1+TtE/u/0ON1pNimGKtmv6pyzawb
pjwxioT6rg0Xc0CTvDXjYzE/luNN+MsMR2U8ka4Lrm+ueavguRnNU6x91vM9/jmUCWedKg5iM1Q+
uAHqroWLNse03S4Vp9uj4UObb7lljRDiVg3O+EYhxIcTkhNqapnZHG7TilP9oL8rZ/b4Kv2AQm6D
U8fokSdsUS6l+MBQuBmPfUD1xoUj5o39A7VIdmUy91ZvMRGrt5Ls+rM1sHC+JRV8TC9F6ybbblXc
Sb0UWcrVT3cf9up8TxMZnH6CDa7iW4wNiPicbLAjOT3Nma60244xVr5GRwXAMC5+RuygmU8kq0BU
/tR4R2W2AEOl+6+3FDXmd4gAoAG14XHr8NWTZ7ykO6MmBfOut9xBK2pKaZmT5fuhP+0aot+nyagI
QS5ElzUeVP2m3wTtSlsjPmWhg02dnal/4NMKXYJ6NkEDagUZAgCLhjNXtSa9j7l2sLb2jCCMO9Xt
g+udYbuy7uaHcTg2pBCOQeemODiG8/g+tiPsWm3+IrS32IAXq2ifB5wq5GLK+dY6ESSYgzRW0BMZ
G+yRyV3/SdKGtTkA8wonKNoVQlUhjjrQZBFzqszx5fbeSWdLR+3eLD6YbWLdzVrKT9MdNtzYthrF
4pC0kBV8Dp7shE63PiK3vVlrP3vCGNPPxuw1GTfj7ttMF+vAu1/OI1MkxkGBjA0RU3UsyZnZyNoH
1AGuPZ96TJ9x1aKfNTBGH3dl3e0D/9cg+jHBL5Thx2wz6k7TPUy4Nav8UrFOUKui8I+IfiTv7V1l
xwy5k0GT6/tFCoSAzP6FqRom8Ao6wT54N9H/qRtWToXjwtNB/qEK5k6HeLLbGeXh09SYE85xCDCp
V9/nJBETwFgvVWg+hDeTD5HijMDKOWOBLUU14qMUvIBoFqNoIwRz5pR08MzuEc5PbBsOPBYcQiym
iHj5TUE4yCHg+bSdtFB4DjLm1BldMW3rmCyioCU6fm28DphQigD4JYnRypGGWiP2lhnlB8oaCyYG
zRDS3Tfaskh2IXPwzvqewY++Yp6NXaJmQoOGlHWEAuLKm/iXgRoz1xy3tkvxnt6ogiQyvdYA4FQj
Y7XEYPGNbj0nVD06ws/LmblC7OMkCCDr4SZ7LHaUUrca6terj2MCUO537YlrxdzVEHjma8ScW2Y1
3F8PXMIQgOwIu3J8/bz5uiV9ZvdDZM+40vqPH3CpPVAFLVL4GqzYcgbHtrnH6fGYrlL2DTEdS0ZQ
QllWz7ZAPojlbAuLxuVXseQaOsJM6h8VVvdQpJgIvDG0pLUTcMu4SG0MulKbK/YHgw1VIwtQOAgg
4Se9fUBXhwaZBpSpKewB7LKgrCL7XME2KM7qdhJ3KfS3wJfoHbt96pYvsidvE1CTiL8YDmwQVfGH
mLNkgzrxPz8SD4r///df2QOmhNayUpmTY53vyWgx//vb8la8pvgqHhFf//e/ZKMKye+/x7uVeBmU
4vy2vBWPqx5BFOIbtKn8mnggAbX5e2nKNc5MijReTvyqeCnMd6AoIz4UryT+iB/9/Qr6RfGAeI3/
Pvw0jqkfLVXlMeGZg27/b/sb4gQoKvnLC7rPa4ezNkgSPar1ptriO35ii5eRrkyiWK3+83TrTfwI
VOn+30f+/0uKn/w9R2za3/9zPrLmNCtC0MWb2uJf1mLAsIz/aeTAiLfVHM0hcJLHAY55NHNyRFj8
SHzTv2oOGGJO5yo2n4HmihywHRceSSI8B9nHlTz0f59CvMXf3/99r1zzfy+pYQkgXlH8XGyqeHPx
tVv1r4zaeNO/TRbPEz8TG/j3s/9ufnP6+y3xIUr3eRBbJ95fvO5/np7xQLf6e0uxL8RmiLf420zx
Oftjd/r7tH9fxc//niU+sHQdzmIj+fz9K1/EczJwBrHPxGb92zPi5f52k/jViDH8v90gdgQrPB/p
bz/PIR84VDcuyhn+6P+2drooDg72Z/Ek8Sn6o/grPrvmDAVP+/emf8/9+3ziWeLZYkPF+6EXEJsn
nsInA936OwwG3ytOxDbyGS/iO06ww9+/KkEs4tdJluQIirODc1mc8H8n/t+pK55A0jYDRx7uPbRi
TunQV8C/I6fORsrHH1zj+YrC3TPX4g8BQ3vwxX1MRk62N9fMMw7xi7muPeUj2fceRTV/5xdeQ/V6
LL3mR1VfEdTRDcgbbSXwwPioCPEppRAc2hX8xFpzyZh8MyDSDsfOpeRdQTaoRdW9jjkrnCF3mUzj
d8v4hgong7s1+86nc6xc04FeJ4HpimfiT7sVm/m3sdHK/xYbbjjmOkKXmPAxAr632EDz8r8PJz4g
QQUQSdlwDDxrT8a/XmyLeFz8CfiffiAOxELAYTVHadgo0UOBJWltq26Ne7BWv8RsNXWDGR7j5iDj
f1YrLwNUBWgHjOjg0oo+cOnnkJZWE1mDIg6zejerdfU1k0nXXpdg6E53bC50ejvq+wHepmwT4SC4
ZBrKSeg/HCsT42VoXR8yt2tYe6r5BmpPowDjBl89YeS4AFg+mZtx23xhQovRLtV5TBH9Ke16HK7L
PUPPF9j32E/FnzTNQATkG0DAbN4BFjS8WYneu/T7GaIUtC7+cv6ghywJh5FBYSj9PVVQtgILxepq
Rk+u2jQQOOCqBElA4gpsuGCZiFygo/DTj0xf6nCk4UQQ0XCDsgMVxKIUZKAOaQ+KFm7rxYqGES44
jHL9N/qav4cSPcg5rFfoq+exQ3oGrUUDOeo0zRx6fAmHddaviV27hFWJX7EuUVp4RrOr/BejOMBI
R3ejVrYMvF3YQ2NLFDY1aWpLAwdTeUOeYwftAZ9MnIAnYS+CQRgxQ70XDTS9GE+IpImCPc6o82To
y+kOrlTD0ENI2Lq1geGtI/ca3jgm4QGoyljV0Peu/S3Ilbh2fuDjAsp8p1sTG9NoJbwiy+/MCxno
3/Q31fvqXGxJtrwwnf96g23NDzMq/4YpBNpHD5IelpuszdkPWlrI8R0yg+4iYcamrvqDfh2xp38K
PcPWfMOEJz8YB6ToKCsgq8PiQel3r4BW1RWk9fenC8Q5f4122ktHCvOwHnbJGmsiIHaOCSWztNbW
NJIU9P6u2jcny9U22ik4N7C75xd4wcmam8NOccWrD3YrbgybJ9MHKBUNZv1YRNwHRk7zS3pDyQBD
NYGIKThzQg9AeEcFjwBBv6wuoeiW5fhbUNVEhyl5DwwIdtWSZNMWJ2QAzfXAJd6fEm4ukK6tYqNc
+Bcia2+6Q3wYPlIZW1q6kJFLwBcSeKzYKCSNBbrNNN1jcwoVpkPS+LRJA8Rs/iP7qV/HranSwvB5
Qe25WGT0i/SnvCEnpExK6FNfwg3q3yKmao9/quv2wVPpYCCjcnYZop9BYc9jPUSdtXEmfukRvkb7
5Jr9EJUzYMrTbnkeLesDpg9PhDlMRxVTNvGeHq0SJwbi0i0Kbf+DZzKco6fSjrA1LV6OHlu0U9Ac
4LCxL2i2YDNPNkYCVxoxqGW0ijhkZMkKdy/sJIq94OXTSImTKeRMGtc5qHw3CM4Puz5SbOvexDa+
BcTmJmCfMw+7aEYxHY5COGHkSy4+UL8JSCCF/c20mjTqRjv21SvDCLk9KtENyhHBn0+zxovkUVJa
McksQ5ef840UHaJ+nbUvkeXNDeNogu+22guuIx/1HHOtjZ6v0cfOZwtfXYT5WtGDA5wljULWLFwq
WjpyKfBwBiXA06qQ0EbPFexA1nmuPnwMQqxDaAlKB8N/GFWmWxWfzACL5o5RtxZ4oDjQFjIyMrQ1
bkvlhAjim5fONbBhbmWccNw1cej9OyTGYTznyXti7FrPR2dIf/8iQWkYSaJ45ThAemKnz4Cbu0Nw
sg5Qk2eSg8+3fHjGX+h6MYkUR2sEvZvbz+BsjkcLmKroL83EMCh5JC0h5dhSEEzJJzprazJqYY7D
6AEEUYhEVLnj2Wb7MWSfkILIIvhqobsXTK/X0kuH8Gkt0YvAr6htlKCsz0T6cjOBQL7RunUTP+D/
oDHZR9CamAU9bciPfgRz1k3VFxAk6NwhQgQFAFAlOH5T5ms2RkAxyX7Id+gfzItRb0dtD+lN8Ckh
dWAHduYLcgipvDKk6sUZTDCxUriyctVxvmRgMt8U14JWeLQudBka98gxjB2s0gAXymzfS2fMN4zi
H2VGWlSdXebvmAolLHn48mJ9VrfjIsgMIMdNlt5wnsH6iq+CDyG3W/xIf3CHESx9zVPKHaU2LiBG
epIffOHYFuZOuDiOlyfpwNAhcOMQ1x2D0WHNaZBcNZyWaae0N4JFWdjGYTcM6TrS0CpmlWSHGuG7
2C7VKZd9guDV//ALHM+WvvJapvvAcrghRoIHCGMPCzROgZTtZnKDtYBsuilwIeYXCRwawf9lZZSZ
rNqE1SKuR5EABCTBKISG6AsCny5uSQ49ZLvBQpsQWbC0gqXCJF17Xq6r3sn8c+cLa26WSNi1Azwy
Lkc0SaR8VPakb/P8UCuou4en0xn5SX8aHuHWDYJczMvDD6unOLLH+lVu4TWVc6/PcNsqOcBDgUdb
9ApfbKa9MMrqtRJPcgmWT0yAybmfvAAOxlBgl6em96cJcASY1xTTzooScJMFsXGKVtQLJSFeOIyc
Ma5OQxxv9Iih910xEJIw6G8SRkNPf6EEAXqEpcXty0oEnY3hI9dMbVbnOa6AbhxhMNsfsM4rFfzf
wPqTW4uvJR5XMbzdDl//wERQW8Os9cF5c94lLWBzlIeJcYZ+DYtjI7N9u4GlPdq0DKDyPHZ1bJCK
khABHRMJOt7nvwqxhM/09GbEPcFf7JQObhha6oqrsflkzO/7X0Kog6ImujXPArkxxUFfrwYLsivy
4lTFpJfiNua0NMn0GOFyRFiy1V1IF6x4if7alUzM4m1WnNHktBl5i1K6zol4GMtVZNxaEjlkYiOh
amQSyqrxfWiMTRYWTjrbSnnjGE/fq4rKmaL6zFkF5GkcMQyquFL86cmV3dlm8Br6rddFzKCxmsu7
Y63fYmlXkMLaaxfz2dx0SHEWA/iQDUBbJan7Si/OnWyi066rV13SDrWkkhKUP7QOZUWinXw+6vwJ
pWJIGEuqj7pnrA7xR5o+fW49E5ZAHE4DL6UYlVrh5BjT5bTsaMLjboSpzs0vGGu7AM/XAzhiggXV
H7JncJHx4Gh0FF8NqY2S8hHGZO72lDtMPgiPr8tuW2ox3EeuonmVelnR252R7apz2xlHCyqpUlCx
Ns0bJ1MNN0gtJEwtdjHFywA2FEqvRVB4Q0DnXv7mPeLmkFjRCJ2QqawiIDtjq9dAxdHexw0uUxPn
WZXbiTTUWZkHthWMD022TpaqX1IJH8f5IoPglLbMPf3PtppJ25mfvEjhQEKvROCK/9AiTJosXNOG
ZFv19b01Mg5Bd/DbriVrTnfacCWFwk4u2SZasVJhbD+1o1we1J673PO57OW5bcmZ0w7UW9MICQvC
mS8BUZIGI1kv9QRfArr1wBhJgR6FOkQZmK/2t0im5hZSzwYWkgy/1vKPYSk5+wxWZIUeCA+CAlV9
0rlD1npxdk9rruIoYE0XRa11nWb5Jca7SAPFo7JQ2rUkPTdmAU3tzkUnaVigsLyFVn1VZ0ylQmM9
M4DbblVNr1Qojy4W1bZ5pBDPCnrjJ6wlC8vdAa3c0MLH5qiHBdPijq5NYQoAu/v5G4SvGD51kDEn
k0wctGvzKLLng/oIA7sG/Ie5hvplMBkp14uE0HCoGtWnqXf3bM7C1BMHzN3FJDch+ErHcBWlz83c
0lcmfloF6BLzU/1tLtdOlivryoiAfPv9lP6DMaPjDAeNRC3OmvJmJgR/BLqTZKFbyDsfDm0wVRXh
3NYuIoxIfja+I6U1dWP8bkWz7xp27vDsd9I8+xjHHg764Fn6DNeHuThGJsez42x8BsV2RBU+Zvq2
VSwvnuRj0gLsJVzZ2qZNwnWRqyyTlNRjsQ3graS0Ty1k/hTmaI2+qUF5GUB4ryEOSHO4VcQt4DQb
vOsGxlo4/UXj3p93v2lP4ul+LPGsCCCyMpL2yXQZsK2yVGdmMv/ssTnFCKbDU2I+LUYVv3h9cnN9
cMpqw95dFLBFiuAVl82F6s6a5qXDUzcwEf1AenuOdDVPlHjfVFgqniF+aHkdxoNdv35a6B7j84uW
o/WTtU2APjKrQmfA7ARRSSxv6vY0h1cMj84wwnU72yfTyTLuaTtspeZHKnNPTl846lm6HaE9yU80
qipggFQuZ0FKSTa7DRkrJqlaszrYQsitAqK3fEgFk2zzBgahtUHEWcir5Yo9i3BoUHr4n12Xf6k9
seeD53Na9A39gBh5Ud3OO3UjbnOjGe9SSmotm69jnNnVfWrcc6m79aF6lrCtLOafqYpxTO1jh6FI
q0kqP0ZvCCP7Wen3+XTVEbDlfJxc3GjUkr3BPLyWYSGNcN2n/jcxumPQDm5cprYKS7DqRNeVGkvx
EbhDFtzJcmhQ7TASqwHXr3h6vKAZ6Xemenq+l8rPpO9X6nAb1HQ39pndVzN3NBiyT4/cGChwfFcB
cc2G1q3gM5T4qYx7GZLGRHmha1dlri/KYubmkF+D51vAlUG6AiukdBbvqkvfA+12Uk9LH3dWxKnp
yU/59GODtAECWtz/PI3ZOsVkIYqmQwMHJWKJTQZzVXHyiH8tVvKOvW+Kkwlbwakc3w3KqNbY5KOE
QVrslJFKAi3WWU3upviiM0KVwJdbOLRjjK0QfOVv1cSWqMU1YaJDAJ8notzMoqWipThhwF0WoMrJ
UlBm58+LuK3Pq3gzDoALmDGgKSvK3SwkA6k7T8aPjnlvOP7KqIWB/JO+OMha9TC4wiIM2bJ5eqys
XR1/DmVim+PnTGigCDCapHtYyYeoeOL+IkM/GJry0Sn32Vz3ZAkCB0xHrW62eiwNnhFBnCtxrq1P
hTE/GNDTEYVKibUa8gMUfRwNOMayEqhuJ0P36/X1pI+kjNIPLGUTg/MGT0Glsa2U5Q99OuKmVoIL
maw0aWWSqmVUs+OUM7Uw4zMcNrfQoRM3Gaq1ttvM043fcwQajHy6TaBuBjgGvrLh1BuwPVVS4ntD
J1D2NZV6u5s/7z0ZlXb1XCNzYtFzsxvU2zYmsPWGHS3HGnQDqzWtvWmW3ZkiNalaWiPTgPe0NNeW
mX41JUh4bTQaHPWKAYdnqiYOJuuKywSf3axhebDwReDCSMeDn26SJ7Uw58I4u4btqQSKKFCvlATK
zeHFca6r3WeNADmUNZRnXlriTm4w8ozjg4RJEAylUuPNnr0nkVTe67dm1t5MFWfb+thCKpxbmE9o
GMJ2mym9anLlmRGuzy5fpYmUJC6ukSUufWo36kVXDxgPpwy3+9qxuEsa/XuXcFFdzCjZGG0JSfsc
RfKaK0O8eqo6HfZGzGylVzXEDnOkzx7+j6XzWm4cy7LoFyEC3rySBOi91wtCSlHw3uPre6FmYqKn
u7IyUxIJ3nvM3mt/mR1NvCHhKIOMWCIKTYxd0SN5GovVKMKPAztAzYba2KrKDWWKHZIvlpnAjnOG
tSFNrSqCc2PYlfxZtecMIat7lXtKlneh5WE95Wx2wxKgJH4uI10mpmi3eritZG3rk/bMq9pWvHmG
ZE9EZYVGo0QvANhw+ke/Frgbz6UiPfMcNLWInR4pl5zEK5N+vp1ENlK6ibQYRC5WoEjdm9xdFi+8
Gr9L0HuRhfbzHZDZ7Eot0hrkMnh4XMaMlnU0lGyYBc0F14LWsq1rEUqNUJ2stWDxYLJ/S/EB177j
NbugcjpGNnzzrMeyv3IUzkKPMVXpd2NWroKyP1ZT8UjBhaG+yhBKKmwRLR5m4952wtWKu3eJ4Ctn
9Vea+zZ0QeR2CO3ibs8yNKC+jhjT9Vq41wW7kKBYaOKjlwpCVjPqh0b21p7gg/KuuORTl96hELcS
wv/WvZsq2Q6cEGNwiREl1fCmuOviiokqTvU4gazK34WHJwv/qL23FY5jpj1iJ86twETZyehKYweN
X1xCJdO3GLVEeLuc6DFNHHoslbN5euqVqFjmWYuAkYPL8AWnMr6n118cx/NQX9WoWIgIrZq0/CeX
OLsoaQKqkBzcTMNsIm16uuZ9phEWPnDEq7cvkUfJrE5uTrphhGmaoybQgFBxR7g4fMTpAI9Qc3hR
+m8YEva9WxctXB2/4ip+mCGy/jL1tmly7pVvi8axpjCKRRXbRxohYERZ6vU1d427GiLUt2ej99fT
Y+ONFQ92lIGxbRk6YX3lsxOq9yr1XkleMWGR1g22D4XGlA94r1YEHhlAEi6d/KJY52BkSdszUT2b
cbUsKlzzCEm86FsiHNc26SBaFVkkO8VIrDeBem9SDqaigtPwJp24TscVJg3PF3HPMRnRAxsEwZj+
5vm/eNCRxrSzoTeY7kIttoDfJacAaGYoVFuBlXiJPgtTrnvtyr1PTTgQZGzUM1nqqAgGSN9zK8VO
pq0qPsmGac5kgRU9OiqN6hQHBAJLSKWSBBqlgPBgN8FSHmtHx1Zdg6qs91wZ69YMV/7I2MXf52BF
WvC99apjvuPjm26TM1mqitMG9OJ/6oBgGK1yjELE+zJN26IEZBlfVf8MQ+Dok+ehxFdSmS2oMg8R
+o7yb4wWAvOTGM17Y0IXogdESxCcXDbhcYlykpm9ij7/X8ZL22Lb6qtiq9cD+QD/1C7fWt5FrYiZ
lb/KuCTyEUlDctZwU8Te1ogHeyqsJGKFEEAi52zwQ4SlQin6ldxT7DzcfKKeMeMm2JC2Pr/V/VOv
pTVPDWuFVQjhTke1jmgUwfOtCyXS776JRLAwxgsbI+23QuRvk6Be+SGDU5RPbm6bMR5QpEVEsfIh
CeBG9S2OdL4pqU7v9Cze2J9S4d6GjV1m7PR9a2FmnPXdkinBrKjSRcghqIrsUyencqCjlMJhUDe7
zB2w70DfJZWnNhkSGVww8neWeTsptHaWXzueR9B9gThVK+lzYRF0qKdGEfaj0smO4jNjYkVRYl2O
H1VnPEMvYrPDi0ulSgwse1HAd2PJcM5gK4cvq8K7rTc+hQksupzNSR5Zf52Lf17wupneLxvu+own
uWd3pAsQsdp3cWdwplR4KCfsdyAh3Xm6QXamxBkocYYaX5RsERQkou9zc3EtZUyL2dTkYiTRCnbn
wCRuRhttPHJDR5ueMQ2V1i2DUB/wEJmB4JmFOLe9SlkOTbwNEmXtDsWX3u/bGBpkYC3IcSoscZX5
f6wWDbFxjAQD+sBgV6EL5JXs5RYtBUOjorwNSXdi9dYCyVAgbFQjsds4+1394fMaUJetm0Y8x3Gx
5cPsmEpgd4O2qRoXTiiqBBfCHWKLqpWZHivqzvCpgQjTFIwvj4kcRq2CL0i8lso0mSB3PecUlLmJ
xQ7+WHIvOFI5ZLiru2anacx9Xdw/1QQC6BY5QwJfSIAozdSUxc2i7jDzf3qU9pReseXVMwU+c8nf
6/p/00+Y1pXj4uyQET129As8Zoupgq4iiq/yXmCbUNgTGN7X9FrICmo6ZKtivCh5SS0JD5/Occzh
5+MOyPK7xgMSRd4iKtJFPSHZMp2JDUHmybkTVLtW8SmJDFZlJ5MHmyern0gDuMMTzd3o1NNEXVRq
vPbdZBmlCSxNXBLkFfI/h36tDEieB5KDPWwWBLgKvROnzVLkIkzihoS6bI9mTKWTxUEJS2c4aURZ
uN3Z9xnS1P9ldNwGBo9i/aVNYKjSXUnZuMiHz9Q59GdZy55ZjnbQF44+5RMfvshCyxGYpdNwgiFw
l1gKdi90XTPRACLylkXrPFUuuI5Kf8mFa3PJjonh+Exr/NC/8oq4iPkiPi1iwlyfTeJJRlqb6nvR
y5ZrfpjpDQnYZgoa4iY8wFz9Pnsi1EgXcsKoTpZahuWXuCQRRRz9vSuu0gCLVBA/LWIzsoAQrZby
F2MneCzaid/anXGmJgmHGnXmf0hkhN2wneHg8IGbsyDALUk7MuLWtFbDw3K4K/x3wtzK+wnrlVcc
OrRWWLjiGSEvPFKGuYqEa/btfrWQJW7VDHsEk5BmqceTq8yQCTBbpmSwcuZkOOZwRB+kGIOrCz6N
2kmKdklxiuInzSeFupz9ka2iQPQ0mPW0/CZFEBxV1dgV01dhyKvWdbVKy5sHoq6IN3xG2UMglOJk
NJHIJTmnBgy6ci8PiV0STj8eq/yUoAP86dxrwG9v0iVNE+ioP3X82kr/kIgDC42W/h35YLliksR4
U7/j3yqSBY99qa/ybCaXzljZ49E7GCaH705VHT6tOQsAky2vb/NFWwAA4LC4Tvkv7JGp9BySVU9t
wBoNKgCUrzW+9ZH+0C5/K+kY/qPxAOM/rjIBwlT49iDCdg4he6HTTR01LuD2ipWx+vTjrvgQJ1H/
yv2cs7XyrykQuObIFKlHtwwSHCUk303C1B+zGmceZ0i2ilgicEu6y3ihcWmjdOCQyJZC0Mww4ebV
Iq3Osnqjpm8gT+AZAF9QeAJ6zPWRPq+0Oq6MdzfOq+xPH3Qsx9uUrWWCoWo2PVzCpkTWOlarRrnV
9UsaDwnriio/FPBPKrvTt03AWjXbFqlNtPLEwRVC2/0MSwZrBTlEcOdW1hH6e3MCZ1Yg/+PyW2q3
cG39TtWZxyE+S/eJU7cL/aeB7d3N/LX3HZ6Q9Z9CHm6CZBd8yRr4MP8dfiidrwypB3wAOT/PTLIY
fS0MAPSqU6HpwDK8GJ1uXHF6UkpIEBQoxbHxIMecQxnyzAUtoZ4jm51rT9qWeq53K93/FN1aI+KR
+Q45Q/iP2yX+Ikxr5ZUWSTjmZLM3NoWOj+sAPSq9tUxfHS3GHSE4DmfDR/0zl3oJwmPLSsC6jR3b
BtTYEH27c/2uAKBzylYOJT3WNTy3s9I6i+FJVp98VfmTMCyZF2cIPgzFxWljZ4zQMx18Voyv3Ed2
Cdslv0mDrWIsWQt5pFuzwEeWeu74QRbjetqWQ3lhEwrQALDvv5Y5CJQlE9Zc/4e8QNr7iAJXBnI3
PKbIsBjnsSYAbuU7TWhzO+K5YgfMntXAk1A+reZAcAULqlpbD/25Ts6YpHQIy3g3qfkhs4dOgSLm
bkKOPKdvViyY0PDqTiAxf2V+h+1cviN323lfnAE/CC3Ed3R3T4xPcZYQ6XxGoYx92vxFAY2iFtnv
nt0DNgkscRauXmonIGWYIyufiaodfJj48zMny3LFkpoXqVzCvGF7BTSeFwE6fs6nEuY3rxshjuwS
N4W3Nn5YpWVQUCanPK8YSEObnNdldTBgGcFXOFts+tkjLP6NT3V6L6igPH2BFJAvi4FnzxLyaTl8
QRYNz+C/nNA7a1JMaWAu/k3WOmuuaoSl3vunxN66F7b/wita2j2gfJZkNk9ObvKKxfS92mFcoZSb
fp3dL25Ha56GK/X4XdpV+cpnb9QFa+s8svak5cX8IE0PQ/pMIUeF3huhAUO9NVv1fyChaAFZcEPS
erJrYbn/5G4Ep2c6/g9y9Jw6E5AE1tzeGQ8WV5IyI50IIxUimoNY7Wt24gtZW0ZHhl7fmvzqiPjj
DSc0CUYDCR7jzn3+h07FtUnIBvBfIiMiO50q6bXpLsovRPTiomkRluxpZ9i9lNk2/Gbo1rsHRKPD
u/mnvqRHe6YMLC+9uI4YeNDiL5QlzEDvNKq32j104cUAuDCle8/YdTFk8BfDzh8WZrvcGMt62icL
4HRqzgGi49WjdRkP+st7B+FMf1E7Fuv+IHh7Kpic4EzsI2icuZiIzrmgx0mBYDA4vvTMnfFmDvMC
6Q97f6xo9LYcY3znL36hfGCdZgWGwXirAWBk2JAvacfzdJNIiHdRYWDOxFACUNFfyS9Ts+FQYYXp
Aaq8vJYncjbsUHVXSOFRfUHFWsq/BiQYgZX9HEGTTcPSvCL1NDFuYkc6G0uQHOaV8TQaBR4q9sZw
88DfbadSoLMtyLY/lG/uBsaR3C3ZWLOYVvTNoB6o1aiYWXhjTKB15BMNFSq6QWAS2WLF6+h0h+HJ
SgQHrfDsu2/zXwNpU9/SZRX9Vbr4U5r4hK8Mn8GeA298+vNq8nJA3+P88F0bYxZbgexV4jH/s5De
I7n9895xZlMhNswzNvU3gpf0IH0L0rK05hB0RsxHk+6XWzu4+SbbQ5pHB1SXf/C/0aVB4BWn3b0l
8gjg66M3wA7zKU6s/NPL+FWso7XsXSJ8kfm+R0st5gPypYMG5MbfttVpOKE/wHTC5p+IrYQdPsLf
JxIBBC28PsDaAqavyVqGPe8fZWEdSFtdOcAsVEMbWYJyYQ+jL8jSTjyYecoas0TNtoJ1cTmX0FUJ
s5A7rbHpbdzTZMWPjgnzOvRSDCrO8YmapihOHh7nGAASW9ujFtgy+ItqQa3O9HFES+vudfLwtBO2
w1V4a//lOxFAAa4D8hIQvPHQrLVsTU4HGeScDhE2cHQ4lDdLzp8aq2GOAIwjpytRIs+QjyRzgdss
mdO+SdUimlaanFDWK8DPW90TtssW005oNo7brhE3d7Td7Pr5/tJ8xXlDle+qqFt9J8aBy8UCfQYy
Gt5d/Kew3ZMvxOIahnt1lbFzopKKDkDTTMlBmSJhvcZAiryadCfk0eoazTS9BlIcY5ts2G9w6A7h
An8zzA1zwW6QxXuExvsk7RjJVrNmj55Em5uL7J6cUS76vFnSkYNZJWVUa9G4CvBG9vzw6FegKiDK
4Ior0UxE5KU5xRQj+l/gF7Nbqj7UlPk2/wNpy8cYHXzC5kabnGl8TEtEnAWYBecQIV3AkUJ4M6Ck
YyLTijqWsKvhyA8rjcYCmMIKtQGIG0hTcIjAOCWsCaiU1/CD/PZu9ocAZ5e8gIRqIdST1jrwTiSE
yhtqTOUfDH7zn8JyHEBYgt7ORlafM+2kC75F694WNuMSs71TXDGRxQ6OAAbPuAiG9RQjYBuf7NQx
zOJEukY7A6SiT2gGHQN16QbNfQRxCSkQvxtYFuTWbjx5p5AWw1pVgU3jzbfmTrIZbgkW/kxhgBdC
UxvjBXJL4FfLyUbL595HYjj8Z0iw5sZDXw1ra4kLz2AYcwRVLSMp/Ix740F/lx7iVUjKkdMfxu8I
wyd1jslz6gycDp/xWyNAAeaTtG+lfSPD+tkB3srUnVrbDAxhn/FPscMxjveWI7l69X90fig8v6t2
LtAw2Qq2/2wC8Jm76oUxQqYD+ko/2IlOgGRRkDBBINOsg27CGAkoYuyU8V8pnatqkw/HiuMD/SzA
IIZ9/2rkjOxCoUGgpt3iHNQAXrMnaCd6LdTb4gSMrWEeLXCeEtKgTB8vniVivJk8vBmxydfuH28h
V8H0yk3l/3w4ci7mD5ki89+YLIWvmiZ83m+6f+oVViZgvhK+wsw/Knj7mO09kSLJ10paXOR/FVUq
OhbGcYm9Rluaenvsp1g3ceejiuguxRl9kvGsDlzgou2/hAlMaH3rL+WbSYfxqQ9AUNbDPfQW2pTd
mj8reuiZjmgaGnBF7cQVekIkR5kyl6bjrHmtxX+Zag//OtTP2cyk4cFOUjo8WGXF0zAbK0f78z3H
fQ3QUuGWGYId/Y6jnfyao1Nf2i/lU3/pqwJPyTdul3ac40bLRmd8QBHG+TvcwGWTVNh2M+WWIfu9
Wb84fwNAF7NIWNB5VCuVOnfFV62X5R2k/XiX7jESrQN/nBIDh+ysyKfyrFwln3ABw+/SQbsisUia
mppk7x+Rs0XVegKFziuousAjMXHhqZeXibuc3lMucb5zXMJahUThW/btaNjKC3QnTPJmumPdM1SU
M67/dFNfxHZeHtpvbMnTD1Hjic35Vh7drQkWTEq+jZ66gHs8emcuGy5co/b4AP40XHH4UqjU5kJ6
9Nly/BboXh4658kjUxbUHS1eod+qXnecPe9chNwn0t3hpzjmxQ7/H4CvjjtlFtGCf6rQAYJC9cRr
xTyE8dfA6PzrSlWkJsWyVLF2Z7ZoA97gHkbFTnh2yKI3thHdw3vJOb6WJhZkMossIlTBk2xZk0Cy
3PMBeSTpojlnQHQDOA1BtC4ekmpn39KOOQNiXzVelRSmNx0kNVXsd8Gxx+yB0EFAmqh8r/CE7P44
2Dhh2PO+Quj21ky1sAzptgxqqGw3Qoj786c+xf+okH3rT+QgFIRl6eKek36jFPbpDqWD9MdwrdBs
XJ5VtwKcPXTXlHMRsd00rkQVX1PxQxf4UK+i7uyKe0bsHA1BdUVIx9WCg6kiVA8LHf8iV5CXNkAf
46k+4Vqa6u4tslHJm8GijVHuEmob4WC1YTpN5h7vTyAbdwIENAf+Qpht6IuY2P50e1Y/jN9BGNKu
XImM1SwHWR6M5P+Ev+6Z2dDJRCBXrVzCC15Tnvhvt+du5sXhzSP24S78cOkmG3XY4MjSZFv8CFAQ
c0bpBN0LxGH+wKpqviBpSDcF2ttN/8YWaa06ItK5fPtryWHz7XuP8QYzq/tuDsxPKMzAyfyN3Csc
0C/tGODMmGKLVSI5CDszV7xvf/lv8yXuy9/2l/ew28dHca9/Y/oyMKZRaANSfYCK+2Vm0m6Dg6Db
uMLIJJznO7Sr0cXackQu1T+GHXGLAGrlt7PXaKwEp35T8pBva82yv9+C+2NpMUTIZld6WSoPw6KS
s/sFszCFUVgFouWavrDG06QdH3x/Omi8C/EwzDFINf7gS7NsXtJf1JPTIctPnXEk0GHOgx+syIEw
R/G/zl/hhsEA+1TtjXLwQl7QsGm5NRgUMlVPeDQMZvuUZ4tUZzg7rxEHshLjoy+cUvzVg51OfcK8
eoS/1EbNH9019tVLiuBcp7JjOmZ7KA5wFJCLos60LYnaiFdnxLVtY+GNHfTSkqiw6l4ctafGQGOL
Nrct8E+A3eL3/QxHoHO3C2qm7o1uK2eaDXzuv7sjf5qU49gmCM/e85qj/aPk0p60zxbtydSrQyz+
RxUV7KnTCU2EcodmkhMKZLr7qq88l6yb+RfAk9FteuQW83f5Gx5Mj4uxhUBSoVdasLk3gFxQIZZL
4VSZZ2Yl2VOxLsxPKsAlZHIgiOhW2bbEzmwsID1y/NJO5S9GrMVDFE6o4MbSbomBUmjX5sWP1a5S
9tAQ5NbFSt1UB3WYSx+LD8dXfqYmTnHsw/I6Ds9wLy6VVzo6+dsv+QRw1Adn4uldpp8ktOEWWLJ+
QmbJLMNiooi4QjTBUMC0zHYsnsKD1fxNmGHuSmuaucx4bWDOqdzyF/VqukiyK+YOgEP5vCXt20fx
HdoIWqlOaX7MW8pnxpEGJmAd9BxeZMVCBssyNzxpCj+Evi/Ie/bWKiFQ0k/ywX5ME0X+MFtmImol
/j1vPg2bk3zwL1OpUtb7LJH0PXZnwHcpUwYbR4XSfSYrPchKEfxSnJxF8ZXcdfWgEm98bLFGsVIH
98FM6+5fWeCB3SEmkkOFHY66goXqgcj8WNbNpQAiks8Dl6afhg9vM0V5A0jyU+zB7PXQXJojo5QM
T24Qn+QIWsA6HnfJcGMEzhmlD0vjya9NmzNxAdbPcG+jevdZeSBBYXFGEOS4KjuHQTzfVdKvPfzp
k3AV6luDhgaiCQC/prhgmSFO9DeXePDxtrHRZmoCL4qJOhMdkfAcphfxnv8vAhtVcUXNs71EiiAB
CtlqoJAVUT5gdcy/iWok7vpk/LDsZTiGQ3dg54UqZzdJNuBxmBz5k4PECt50TC33HvuPS3hyz3Xv
lDvtUDnovaeh7j07SzcuH0Dzpo3bMrsT8Db+CCZ3ETz7gzcl5CmEEulziDiYL+UTDGZqJP3GHBPB
FekoR1y7UyYRRa2s7BJaMiodmwIM5StNFXqvaRxAiMFD+UiAfLwdyv3oNeyEs3ly3/UGq758Aizl
VwddnKDe4GgmBD/Do/HmWrsubwC301+wdouApsT9o4kecn+TVXgPB+WJv0sg+AOb27DkmWoYDtJL
5Q730RQwSXNHEMpbQWaPyIAEBlKnyG+jwGRdl7DTBOFB5UYPQvQBawf+0EtOfph0IZnjhlPuvAJ0
b2TbWmgatjEbPLv5NJ8RyzxCSRBChAx3eOSucrfSfnj9eSlN1nkrDQW5gwkUdxjHb4HNFOfbvFpG
3PAspZchxCCJrwi3araOnRvQswX/DBubeG/7Ns74lYDek9RL/oSCjQ6TyjYmpFeij5t+DdA0f8tk
G8UpTpkYzNmAL72O/npBYeL7u2pffdg7RNqhfI/P241sTu4CPAT5D+27dJ7hCJ49YUxztD/knb79
VuYbBJkzGn76ouk/KngXNk0LeJIEi7Q29FpeL1znwfrAW3wA9Dwv1srcBpbIb0SONicYh9wQdYdX
aNMf4McD4mX2jB8nOMEbwIcjLv77vxm/Y97uJ/BKt8XgNM2Nvqtfg4CZI8ixUdzE2kbAz4ZMRCmu
Ph6SBSp3JFuMEYyddrGUddOdNX1TPxMaZQTL4LYrJkbEMn9y9003Xt3hM0bdXo1OIxwr8lLdRe++
8aroZF9Ot8kFpFha2L26MofljbMqjI5on/l8wYdaocac8Z5zUvCBANdqE4iN6JKHjJM6vtVTH34v
r5qx4ZRAXs5xoTwZ06OgRI7lRpA6ecsBOHUaYvgvDos8e5EwGunXgWWGdvXyOT+563CSEdvedceR
aZ/3lIPVtJ+6y8HV0FY9bSYXNaUirdJKTv8ZDHRifJ1VxvgUz5bxZ7WvXFmMHHqLASyefdQpHfbF
PX9nQDS2zacnpJcg2cmaNOvzDb4l7P0A9fUb/Nf4hzuhaYhAnyIxvWg5Pms8QkiPlGubrsutcHB3
wgGKML8sr1nTrePvZHTMwekfyqOmLsfuA445FvdWsIbmz7WLazC68+wRoJNe+PipylXh9qIoAX5R
4n0Q2K2cp/mCXz65friCe+qvTde+S6BB3BcHIDA4/cI/4RNeuELI01pqX/6BjmLFfYKCt+UmHpaV
/+vSNNfuAhyG2cbLIfhN5i7zufWofOPtwWnDKVbcmWlLlHfA3Lhm1HaPErUi0WXu4aED742FtukX
jUju+42FD6deh9kPxy5Y2PCh6VQhpHX6G6V/4NdRUKht5W96KbgXzKiHiVbR027cXfIVWtt8mxPN
GKInHNCXGXHxuu+e4S4rBiY0GGNKNgk/RQHmgXu8+1A25/1O714i2B4XHJntaYvw2mrLBCetAjhn
CxmQhS7x77wP0GLy53Q0lthavY385kcmpYSZOiRCuizOcxQyq5I5Nth1GlIFq1qG6vlEeCYN/hBu
iQrR3+Ytx+1kwdWaIb7EB8g89ZIz57fFE4N58ZQi03dcbc5JDThF8BzVuzfCOleY7x3F7FvI7Whv
BmS20wsJnw6B9TPxVhrDQVYhcP4xGzAyhmeXHKX+GIGN8y4BMr0nrh6G6MRYMPThK00bPyf/4VkJ
MdnxI7XvMFuH/LRb89db4nLxgl/hALZ7bE48PpV6TUw78T4M3eemdhIId8NxSzmnktjSntuKWMUB
6zzPZg5HwTCf6F5Jkemoy0Pbm8Z7oLmDHX8jxQt4FTZ9ak8V6q0nyTNPFhfHV3bmVC+vUvqqwX+w
PVep6GlefmTO4eqp1VtsIHQjSEX1/YCUvCO+GhEBXYnq/5lIrZAkz5EcJP1KspzJgiLzeR4AQOns
5AD++s22+uj924cOAnOV/TRuFqO+tvkav56/K+ExUHWQG8gOU3GoqHFbPuhNqUW8eCGQMwHOguTC
fk3iOJ/w4SP6G7I2ho1HpF5EfjHf30jJdcxrAIFf8FNjjbCAD/+DXG5p3LUA5oczB5QmzPtrn+y8
FhkhPbZDa0gGLRcL2hGZ9BGGCsKCu6SVfuruL/CuxrMbkTAgo8GaSPWuqFOjF3STf4pQeGi5KpSs
aUyL8ap/4sij7axl27N2LFRLLPdsaajk2KduUUc4sr+iEEd5Bz5v6jH/TbYeKhxOIpmOHFOlO+dr
8a0nClFLk7dswk7w8JcQhgmZAxYfkHUMN4ViDVUlecWTfzT79OkL4z8j2NAZt0Td01+b8YEuFHoE
1AmLre6UQYwHFVUgwvI3E1fBfAuQ4Oj42mN65Tciq4cnQyNDq0yLy//QW1u+iS8WItBvuGB+QFdS
ilhvE0wowlSqrGnaxIkKlJHcLEoQ68E3qiSIvxeMcTNvXWhU3Uspt/9F+5KlPnspd0vVm/Jn/knR
uQg59bca/5QOO+ppDhK5XyNuoBomEMSYuyyUKIEiQliwmQ27jFyBD0ekAM3JnLaC2BzusbqiACXz
BZmBsaIGV/N7O14YI5cN5MKOt43LHejtTeh3onpo2HTw+jageEZO+Hhgzh8wI2efxjuAcIJ3jCA5
l+zmxXhMb5g7EvMZxbagrgxeZDF2CmhNIB0IpS43Mvp81HPBvN5FT/8EZHkj3+sfPo7sBfBoSsbM
kAnkJdhJgPtQvYV592YsaH3jait/QCf1uOG+jOkAxc8PkkZLl4X1QwXD3QT9imcgZ5CVvOgz0Ier
FPBUJiExCQsw8DzpKdIAPmIMuidL0AvLiE/UpLoN8mWVbDx1M7AFoqeHc/nFgwKvhCtmaPGJUUas
DWPGhYb3FBcSHyr4m8wgJrXT0+dx2BnHjiHrLL0Zo0MUTEYgzlPipVNSNv+TjrxgKENJyfuB3mCe
XbOr0BzdiMeUf23/4zlL/E/bP9gwkhIAfpQRTHT6f3+YNPwic0c8Q7p3t6RaKejG+fTDfqA94Psx
b8qyWBOFtUmrJwtyEcAvxIdxxx8Q0pef3ALGh5BF0L1gfhNQVgZOaGK2gbc6KYtEdlgmsZCZzhzM
wqCiIfK9/7Q6n9IczNtfmdzR8RVknGXdOULZyMhVW03CfIouK9EZPlt/k9Qn+1SUMz75p1NbsZWH
6CZwdkrJGdEfwOFsvPVpcWLxMhG5lYj0Ipfb0CJ0tWRkGGFTHduTb9Zz1WTIZvmXGmOKVQi2+vFT
1BMMFzvhMvi/6lTUM/TzmJVEHGIZdhrBsr1EmVs12ZtJyQuEai/wFkUlMFB8xGq+T3uGuE2wm0Rk
lUttD4vOh+VVeMuxYNgnHlvid1hUf7R9+9AJRAxRybC5zsIG1R73qoUd3EWBWQ7EdTCvjmrspd9d
+t1X/6eHghlh1CcFDDrqhgIlpcFVHeA46JG1tqjFGpdVXgfg+UtLwOlXv+3wMEp97rNbwLy2aAp/
3yQHdLFzI9fthrFe/6t4j256OyVM1cusowfgjywiO0lsd1hJKluQm+teh7i161FeVzLb8qHaigoG
aHQh6Awt9KaKPLsNKUoFm5RLOdkg0EL06JreujJKxxfdP6Va9/2wG+USbH7h5Km4bHFOc8F5HSqm
EKIbKMzG4LFX77izKJZ0CsA98XPeX4vSYpKEZQYf2DE95b+ZquykG+J1xtkMhfzx1o33ZrxbaXEI
R1b+/tqgXbmYEg1pzUrZ0495imSNmbHfwErvm2cRKvtI4fuWNwkgxTjX1nE4/qUEB8vsdIoWxA63
iq6FmzYSTgHiJA9gv2kmm8HDrNcq50TXL12pX2LLcvD0ccOvBvVlCCp9eYd9yXVhGHikaXtyYQus
T1LjjvRtFmrsE8YUY7W3bgUEJlX/JZvqcfB4poNbw+dGRvBWYvWIy/JoRJdcdNAQ/lkRT5KLjYCc
0BTZNo9tSTnBc9xMLl8uG0RD1TuV+XvaSQM+1ea6++UbzLIfuvCprD9V8lcC9R4T0LIOV0lK/pXb
rUTKAc8libC6W9hPKwNnrbmp1GnoQNBvsfFdanQLDkuHqheCPgO90eWeaO1QRh40FJue5VXj9rOy
Z104kh2qVmvdzRYKMsV++LRDzWQnhDSoH1RW8W2YPFJFWEgFWlDEi71GMgK5PbjPY1aUXbr0AvKM
MSN2bYBHFaiVlRwjTvwEt2DcYP2KkAvh0cR6VArydxDzxeO6WpoUgJmU4qVg3O4ySSqCY/eVWCx4
egeDkkaKdliSOy3tNCS8gUBshY+rOhfo8ltssyBna+yxCo5EqaOBJNhvkslXsAmTujsoLiXsK9UA
/zP1xtYEQ1QfSd4DAqKKX5NDoExUp2U4RfYKg/rBOlrpI/M202E2vVzVcJ4e/Em3j6UhUbS9IPV2
zQ6+Ah1pjcBLu+FoCSEKxy8vL0F2d7o37xVQIUiPpjc/03qqRNutvoBalXrhuNIRsaSafBtQ4XyG
b41y7UIIufqXp7TLIVRsEbdNXUbrIYcaSNyUi8AsDx2vJsw4AHlWnSVCPAoa3KrcCymGnw5mRDCc
+M0c33vMWgZJRIZMyjAyWPHRMaYU0IieBuERk1yJvRFgnXKWgghrGDUiXThbWI8VXE0iGYPTQWu2
SFCX8cBZlDQr/L0MWPuZkgoOn3UNZ7AodbZS87Z2xaZiNWTxDXBP9d3H7/BkmJynXGThJ83ZfWCN
CxIKHzqt1JeXCjsGHvVcYp0Zpfj/OFEIDJsUf93GKtyFTNuRFOglOWCqhkUp/yYV17nrPSo+L7oE
c1vbhcKytpS7hHE75EwfOu58dA6SxixbDw6emq+sAEQMb14ecFOPPe061U4yEKjOjEO5RxyhFpE+
w3jh8bTc4G8cXbLPE0dpYk4c2rxaWhpBebAYQ3O4EtEXJE4/NcyqocJjHV5qu7OMVUA8z7DwcqjS
s+Ablv1TPNNUGMkchWJUYZ37WPmxN1lybMvEQf1pZqgV1tZU2ycQyk0kt4s+PpZQ20ySH5ZWjOEa
FfqCxp+iTZfWI+uU4DdijdVEWwNKibkrgpNuPAbcHMTyKJeGaLLsZgxHKJ+B9Umn0B0yqbxJdeBU
JJzBxzUdOAYMb5mNZO1eZ5uo7pnKNqBKgIlS3rXpmcQ8QJSut4pQ3KdnpSbLpcARw1S8rPkoHjie
ETnKHUCJQ567ZFPB8pG3/JPIAWfW4qKYpjIh4B7CJ3wwKS1rhx7inILCq2I+kQGijcE+rrCVSau0
ACpsYoZdSvW6n9a87ctHYaZICqiGALM9XBYO/TQjjgs6TirGdgfxibDcZmvh0lLpHxEpsVMUwyt2
Sp+6lL5v6O5yhFkVYa55GSibU8BfiGCgzsvoZiZVsNHqeLhMaC5IxbxD795pufv42ZN7Mn6yT61C
obZCNPq6E7GL5ckR1L/pYMjqL8Y/PqhEDkpxXHYEfbkiHws2A42yx8DZe+JG4POE7lkDt95k9Uzg
+TcigUmP+t23J0EMLtMnTuYcKsv4538cnddu48gShp+IAHO4tTKVZcmydUPIGpk5Zz79fr3A2V1j
jkeBbHZX1Z/8lC3ZJqnX1tdtajHeBVcINEqRrR/H58ZM1gUHhziEsg60KRKM2pFaA94SgkuFzZBB
6KAbnxBRohLInKNLfNgQmoKPh2Lfk4JWV8xa2GaCAIngUo/+IiiJhYPEalMGf9a0LdWjY2abwGQB
a2yYjLfFIa+wEEw4tYO2UDWd3xoXpgUwzWQlBkhj151QHE3BpZesawnaAL5EmPoAWQfvY9ZtPdMv
yVU75r/hMd92Cfb2+VmdoTy8EPwcMXOxPoCLYTOTekRd822dpGX+ZGfA4mGCR7gPHw3mtjsmsgeV
VZQvCMDJL/K7v1GOGr/Yn6KgA8XA4ZpREESB+/inM25eBTvtpF39v2QFYkPoNkqBlflQLw3cMuvD
n094t4DoQDPHMZkjBXfHVSUtOXrky8iAZe1/Tj/Fu3rizIDj9LtamoQOWP+0/sMB/um+pWX5K/1k
30C0l+CML9O2cJNHeU9gDG+KWzT7Awq6tx9btHdHvDzvzdyChP2B+o1JACTQAXMtqrwFLHoCRfxt
cYyuvftdbeoVNj4f37+442NH5z/M2cPYngxmYiJSkepxxlN47Yk9uyYn2BlX9TxecoEevvKvmJlh
9RNyI+yZ9Z1sVKLA9I13YljOuYOzFeuNJ1NE1wCDANG+uZv0zx5D9zncKqjJD67/iFxnlx7DY7rN
ds53cxRWoJv4go31on5O3/bZeA2v+Bn8wxlHRB2KAAN/Q9M8y07WdwCP51Piy4Jn43uM8WM2HyAO
Y+G/dpb6jKyVFZSmNbA51E3YCGu+rbGl850TEPRRM5KB9ermZ4qNpbVlnc6u7G6Uxezl+/QcnsuH
8SscbdOP2rw4mFp8N0/YG/2L4fEp9C5lfoHAFELMxcZyS3Ab062cAAyQuf5/V5X2g32UR5EWYNom
93RvbeNt8Bkxj4D8+cOECj4kCTQUJQwKaQfZVdKbRQoAPljQmtWb/qVj+6MuoQX3Nwtb1jM9/D51
udTFJ8b8FoOMORwA/Rlepl11qh883THCJN8j2AtSljXYs7QlnIYYcq9F2sXpKPRUOupai/g5bQuD
XtphvPKRP6miZ4wi/rTjCFiYbIApxo+Rg2zW//ZbtGN4qEOenMuHZNf95CO3C4LNojgFG2kJuL/F
yPeX2QbXg2jiY/DV76ZzhKidhhza4L1aME5k5Np8MBiCu/vP+wHNwE0Tzhz5PhykhBJkJ6Vq0JB6
rh9RoEx5vMmDe6f/xrWxTFGA5jzztOemxhu1X16I6RaUfikbFrqiL31UqlGkrwN88INRnkeM/lVO
gR6cezJg5pkng36c3FpnGQ3hdZyMGU2QAT1QHPlihxwluLejvipobtP6IfYj9jAhBfZ8Uk15QQeT
Xenm4OVBj8lp13AE2YfkJnUzGay/2Rn2JgpWmvnVNZ88E7kPXa3BKFel+G//lQdTgkEbinPPqvbi
3xB1xtzH6wmeaBKsKfiHjaqe405blgNhGw0aaXIhlV8a/yDCzbajR+eiWqh6PML0BPOdC1jhOC6Y
23eAu5Yz7IO+FzI6SN8JWAO0sX/CaqUVBuZpjgyA6pVKyof+AVmQIQAoRtvNC5iyzWeebGuMV4kk
sV3Sl5gI1tYhHn/SdN3mCApnVNpMb5g2sFI1gsZI38v2YfqlWvdQvhrDafI22rQdOca6o4fpdLN1
6q1Sb+2OETD1WFucFXkVeaeJ3RGrZHAEYibUQcSowU7vb/AP42TTfqnhfqj3+YWCbyDbZ5O7MAOC
n/HP/KuTFdNETHG7kKAnBkCCFmb/k4sLYKqdEoSpMjhz5pONWY609hDwahAajf6VN/Jyaj2sfYo1
Nda/lNrVD1fJhJKoGPEJBzatMEtHpKBapIKP40cpMWVgiUnYnGBPxehDkIJ8JlSMqa9dS8ToGg10
2S49bM3RkIJSBUvqtwHjF21WGNzEtSMe9kMjbQF/xgYR0hg8Jmg6Prvt4G+U7mqo0A4w7rX0gUMR
luAgLduhXSgeCSZ6uDZ7f9mqe00OFmHWscmMtvUxIjhX50O5H+lITN1NUwrddNzkKvll4AdVjF4S
i4KqDxaTUy+rgf/2JUJ6rO9Qv0TWq1KjpdMGSw1ZZuagUVFnPUZNkgxoiNjPKnLXt/GDM+GdBFT2
+tsCnh1SRlHomXyINQG/OvBP1XzjZ9Qqrjytke+q3i7Ib6rxrQx8EcIk3RgmNxaWOMPT4wd7/9LU
3752la3vSXrK/j6oFxJpAYRtBSt7OvJ6lbETy2hy1fIyYaomh/sx2PP/0SYj0SE2jSe4xKQsv6jC
/+Ldp7+MZI3SDb1vK8JqswJPg0dIQtBEfAGG0vnIwCFY8eK1fJzim9xe+Fy26vIBrQbTr6f4PN5T
6XDAbL8jGDqadEzD767GWnoN3ia0QeWRL2BIS75wxyQElL5lQLIyvKsOC1pdAwmY5ITrS9xq+Hkq
0RbiQoI1jzob0j0BcsCQluFSfgMdJHPKPX9yKfV8EBM8zqwlciRm/hoFsWE8RT1dlC62dLxkJZ+x
EzNBmguY3NSDTrFhLFuG35K9jspjWr1NJpFZgQ8bU2qVDAgt5+6FaFzSR/vUSXCSnnXzW5tLLkCt
MhzIgKASJshdRQRC6M3i3Pvwg70m5J5AWDH/FJwcQwhicFTkYhH0eGjxtRLvyXx9IaMYZhXB0MQK
wRzm4s1C1AJTqc1S6d5W1bwJg60JSU+hP1QN7H9KRKwAfQ0lSwXSpOrfDdjOsCsBxnB4yBbxtMQ8
qWuPHTgInq+y66HJV10Nv5qMccUyrS4FnSSWB/UC4a2IOnDRDZUQ7JNvE/YJfowIJsqFYe4yot60
Nb/O79rEDkCpUd+lUxGacQ5ACUoGMeLeQVwd3zB9mzs2KijDx2jPNSVOjx/41TT4Zglwr2ob49Dp
7XXHFupB2x/xc8HgStzm9tg3R4O63FgXFSGBy8k+j9YOLxAcLNsjd178m1tocGSI5cRfCtiK6eCK
JZS6eMX9ZW8pJLYXDm6XMzDE+cwWy5R3ZyXwt/mBB4MPxseLu4tpLjWfzL8ld5WlWthv3i2oFjwO
IW7xQFuAwQwPoiPCRs44vgIvzp/wtqxfvzv2g8uKrMIjeE0+XPHHhmOQfPf45sj4jf6L8yPwCNzU
hnQzXfzPD552vWaQMWHho7GFnSNl7dUM69YxrhfKWsZNu3pLEmqHXWnsKo29gZV9TLydUlyc6M0M
Wyf9lN63P9YlJg4DYAmxIgyIfXbHapGROoVJm76IyFSha8PyLhk/4B6Fl5A4NNg5HUtNVotFJKQL
iYe+l+kA6ytp3mpNkObRk7Bpd+POtf3L1KA5Dj5M7R8vEMlrr1yH2Y0XXo6TNmt74kg6JANevhiZ
gsh2PItZoroJzIPYQqGm7xrsj4NqY6a7cHAr7h+BEHDP8xtvWCEqZ/KdTv2Xhep98q25jg2BbuLI
QBiHQRq6riKJZlIS2FSYb5n7yOJrqce4Dx5mcoPUfqQTj62FHQbjH8oH1Is0i/wsVlqmwrQS4rHC
JGc1wnH928t+61tdsJgmjvSnR+2ao5cg3LEdCyy1ACUZtg68odF/i63EiC8BeHYnQnTyC8tp4DNU
QsXqv9mdxD5a3vT8WTBJ9a5ack5QORA/pgN4K98aOgi1eoovwKOCqiVcD/k3sY9D+Nvix8DIv9VU
ZnzajFXLzkmTaUoHNfwOqz9Q/Mq/1Q0fgoljsEaRZ+3YGGm/ODbEGrXPU4IxDO88o300pGvq7brp
rTu7tr554VssZSiMuhuEv5wHbUyr1X2X001scmKzU20aEejjgmg7ofxBJ4Tpu/12ArQH6npiRzdi
8UT3IL3KOvDOXn2T8Ur+9K0DsFnPSDpnVKRP3zzEhGxkuF8PX3mLLH2lTLiF7K2aFHFzHzOWD3DP
MtJlOz4txjnleHN85uWIBKj/B4UgCkJKVOaYTsv6gtWtmtIjG+rViHeGjVa3EJISZqCDx/Gs4yak
GZRmUL/xZAn4M2GqEflk3BDInZE8ocU7H0FPiARcgpDoWJeUXc+2vCWbegYDLB0x5qpqahcOMF4w
0IuFOPRa0j0C+tew3fa6vRWvi8Aauh3RABjHdZro7kvlTFANMZ73tN3JfAQ1Nql64ZHzhIVjuIgh
lOTBsOgIkOh5dH2evpG8JNIpFl3EQcZJYWGgEEnPRBj8sTenZJdQVdQIVXvNW1rUIpapkHnqffQm
d4ZzxS+53Lj59pQTNsxwig2DP9ZaqLz8VybcJ0ChGFz4jpzWPtovwCsPF0h6t3qTW9gdKq64ZKIQ
0Y0ObB71Rb5NOsYXTI1VqmKtx9aRf3LBvhhivgryJrzghnDEUrEHg2ZHZ+8pKck7ndJcurPxBtrO
TD7h2gbQRduTOV1S/BC3IQUAuGMNbk+8FKi4vZLk18AgOcErahwWPmhotuI5yJrVgMdJd5CcNa4U
Vncyk9dY7oKItBBjrZHuMyanOoZGskkoKLtTXp+M9sAYPpMvSbDDVVYG50UjfmiMWWLMGyROSOx8
ZFmcJLu0OFTyIZDvwXDKk0OKjxZfWls0mEJ5DCXmvBISpzx1Y5gaDITBkcA0SfWh0vaX4m3TJUgg
o2U/wgNS/DloZuH9tsMtJmSZ2MjqLlOewKttHYC6Bb86SFezuoFqxmcOo0qISvU7CGxm4dwHALmD
7AGqag2kKjHM35veOknpriBO7DyDKPl56u2L9hJVJ0MlH8Ltrd+kuZTS3pgenrc35L1pXLLUTfh8
5Q4/YJlywl/2xkLLsC/7jfUaYyf44RM04uTp1dDf8d+2kQujs+prZiAhBmOMmINT0hwcda2MFz88
hepdy085qeD6FSnQiEO3vpiUq5HM+5chbIVmdJUST6OM7zFd0LHtXCLPyMUIwGhHnemDBk1Ce+NG
KuV3605ND1ieKz0OLlhscniynR3GeOnZR5sPCmlQmPXBQPkIipc2/KaEsA6MGTtyRdsTeDWXSOp3
cGkkZ8vn6wLOoenCIG+J4Rwzt0dV3XP/jy+TGnMuvo68geAwyL6YfRG24QOWgZynkcDZQyTWu7aH
x2c0TM7ulvxK20doMmBrqMTw9no4vIH4RekXXDvIbmn6GvAutcZXhDU0AH8tKEfquh1XUnlPAQZ4
U2ncYWBt924dvVr+/xrDWbl9sBBYEX73kHKXMOc2PEBOkhNIdRs+VlSuBKcI+lN6aWOxODF8nbUk
rynFiqwXmLbkyfscWS1obJnvdIv2B4lB9MoVPmR9l3q+kH6300sxXviugF0F2noBD3hXMz7J9UPp
TzxJXCBesFPX3HAZ9eN0MPCebFeStRYrOj1ZChrWXYN7Xxv9BaS7xwdZuxvFPS8foX6A4110f3V8
ctKVrOGKID4wt0EwvMZ5d2Kt0/mMwYabzWVUJlxw9u3o4sCdgkx0PPtR/weJZYyZDR6ccgfMyYLv
kDRgbwm9kXCGOFobBUSLKFrXXIQQNCon29y8Z/aeB50r1hJgCuzSu6qygi3UsU2MFmc/N7QdMdqm
SGST1wrOYGWpNi8e/CF+Ri0xacF3X50SABbJb5B6R2vHrHaTvwUK3fTgaamvbzSZzFV84PBLHU17
ayI/ZXNjk8q1NUcRKmf6RU5XfpDjl8ywX1tM1pURBSTlJqOIQqVY3bmvqfEGP0aHH0C9BStMdu14
L6VjXxdwbi56/IjQGwwKIHwIQzY8ICxpvhwcXDOV1gS3BmcfBzenOdnUaUgzCB9rtS/fY6VhI38y
8QzSsNM5Rf2L2U5izbvIDYtHVV8KHteM1bZiGIl7FM+Fn+287oxuT053vKjqHPPswnLgpZ3oHtV/
/Emscd7PefKl//cZHJjEo8eS5umuVzkMfVSR5Yu9KFN/NBgxebjjye0wXlKVOd+Vm8lf4n5jRI1N
L1+pCRW2GPhn4YsdqkP8jqAXLhOM+I55Rei2watVQRWdd1IdBnlt1EAb7PAP1h9RxuLRRp3s8zgV
MHFTCQhNQQrRnMT3sH4drmBsH9lRWIsGFVrOs9F1COisRcAvhbsiheuLxL3+K71327t8jJaU6vjE
6LwYXqPx69du0AJHZgQwple5AU6Fp4tJ0dDeDG/T4tbJsF1nNo0tkOQH+HQgdmYMM8b0o7hC5ECb
MHmQjtX9p19desz+g0NUfmrjXjKxIw+FfQnOI5ypPOw2voHA2ks+Yum4aAFzxDQxo2XYNTHKASec
J/Q4clttjGQ/YPKkhv+yalqCsjGxU+ej0iJA0FZTeM0RxElD+xEMTGKX8MAPI11GO7mO6sxaCssx
YNKP2mtiqm+jYmvBDzKehcRCAIj1vkYKhJj99JrCwAiPHMINLOfeOPeqoB8WwVzW10Q+e7Edw1vc
k66IFnutSmw6zr9gFKzlBHD/WGn992htk/JuJYwE0nejaYzCbj01iuc9ml7iLgLn7aIMzTthr+ML
rC9BrSU3P1qHNoWhjTaRdcRvSvE0Dx1yLnB+GTgJ5Hat5YcwJXKP2eA2cSiX8BiqrAyrFIOfUXDj
siVXf473Ww4/PfYyPTtKiRC4Axkdku9aTMWH33y81ggYdGbQE0nCfI0x+s2MB9A4wte/VGKsazlw
87Ho7chuYGqc8eY23OlnjQIowW5leBcRb8FOgkB5KI+59tMnJ73cluWlNT4NKvR6UeqrxNmH1rdD
W2/9DO2Pnn+N4V6vTjIJx81v3l3sAFvJY9eTw4lZoP/WFbhK5nESngg54JyGYS4zuBxdqdgp/nSD
Eb131PkCGswmtSW5FkthcbJ21tXqbj53OCeUDc40J5hpf9EMwCvFqs9xtjkmzwBFwlqPE0CL7qzW
EDE7k9JuSbaCZpxrhDcEs3TXyvqpNEr1o0T3K299xOCGm8RX2f/zx7PVf8XQgziv8a+bteoWi/hw
QLPNzNSg5peCHy97Yo4fa4eEIiMVipt9ggJau7Mp4I6fxGdTu/PWJBBKAbLMhaW4NPsFWDKHfn8I
iF0agA3tdt7i6BlA0oh8dDfEfcZ/fW8vY0I1KuU+NVdmowN00J4J3pJfZ1YtqI/wwKa5Iv0A6atY
HA6gTnPJXMXRfvzfb1XKN9M6sV36fwLFtXabDKdYPXbWMe9eWlKvG5X4Mx58tuaBBnSWQSNHgHLP
3YYUdu1bzeFIrrpmU4TCoEoOZ9Zn9AKZwM7PnkiX3ZLS54uKa1uconDO7zB/CmEZYFiDHmJaRvqu
0HdOfBurL8O7Kf429I9mAA1mDq8OvxxDsFzX/bSqDHxfjk37KVl7udzF5U6KmHp+QLYvzyYXfUHT
z6R74iqZK3xBxvikdIcy2BjGpgh2DcRS8iTiGdcKuztsAMgiE1q2HE8pKFCL4m98ZVvcfxEQopan
zQCEMQAJiL6gbJP4ffyyXJXAdQhgxBM9yciG0tzxtSAqyrf6Jh2gHEdHohvSG7NqiRSjBA/O2QQA
tkTJHuHM8v3/RB/7ho/m0O7UI1ky6r9w8z+CJL1LLPWJdZS24HPAQmf7NbBJIYPIN5XN7f/AU9QH
6ffn0R++DIzPUjEuEwRsEjkdb+FoKzI2CUXIHCgIywYlR8uNWChPzR25aRLk7a1+1WWE28JdQVY+
jfRfosPv54bFzodVTkvdwv+Jsg8KsNVWIP5CEoEgI0uXAW6WdtRD/2EU0GOhQOBBz8NYEX+oc2dV
FTt83GulYhMXN6n9UmpcUCM0EdCuxnPLALrCrdwm2xN4KqToLHhxOFlBuJqoKjHJRluSm58yPUq3
2Iz/AphTnfybWGCpOV3EvtGqmdO+R0QFIe4qg3/OwN5BqoIvLX9XaCmLvYkXUEJKnaYupuHtTHvZ
6HG1PjOGqfF4Luf4uS1q+xbD/c9WDr4jcvTo6/0QnLPEHRIXs8WF3ltLKQxOFja7Cab3KgClErgJ
z5AfnnNG9Hr4HmLuy4tzrZEQKjQXnLhcjBVxCfyYhstQUTFHWN3OVOfdTUjqaEBwy5Yqirr+XOsA
nyiJ02HFF4BO0xPWiSYQ1tPeosLTPXwVwQfwtOC9M9k4aRxJQmCRP5ES1sNPLMi9ssVsYB4DKpfV
PkYzGUJX7HyTvBnDeNDbSognzPQZxvLCGH8c28Y6Ob0GUXnQIbjAPxC2bNSZFF+hCc2nFmecLb0t
YoFkGekp1S1050LaOrrr5Dhsh385MQjWBOOsRnjNjqfznjJqfGCvDDk682Dk6bD2JJwwwy+J4qEY
uQdVtQgNgkn95CV3UIy1+ifA0iF1LLzc1bNPZ22N/1jPZe2qFiI1N1CAJ30CRobTiIDWs+7wW6wW
EsSCbY0fQDEgjJO7ANZFIipBVDmTb66zOs+qTcoImyP6C9sWrT7k+pui1x6W/HswOavFQ9Oaa2Ke
uOAy+GVDu7uKObhTV8X7oIXS9qH8ZXDnKuGYwnxNJ6QWSnp9RHfAQMBngX+RSKVgC5wsHf6APM0f
8xuzWt3hlFprFSI6nnI42YP9oxsSAFKyGijVugQ3gAx9KWrLR0zD28Lki5P5SFscZTal7HkwMTlj
y0sqBsD1OeYN4/TZadOhLPZtJv/YWrJgKXUY2jRB+Wf1zsymRlStW5o9NCwfS7E/1aha2zP+HPog
LZIY2SlklIDwMWMCtdWUhY+3jcWfF+lfxAc26WVt58+q96lG5G7uQPh4GFG/DShlG2oTo8Erp0J+
oqwyCeZHG/xNqv4DRyVTB2xt0q2JRYWw/BNUFj2jIlJifF4QN91gZq11KkqLMyUKHpB+faabBpwf
DPCwPsUsi1Z0YkP3socn5iwIvVJ8UVeOdc77jYPArJZd6Jjor7QzAx/0CTCPoVNgxfMVUF3HKASQ
jM+xniJLt0S038wIa/OLi+nsakqVeNW11AOzvDuWKHbB79NdzZhpEFLfQFpEnAseMkli3TY4x1A7
dvpSgoXJDKDbWDAqiwV5avInkDtVnWDw33BncS7Zr/oDwwEzLf4a1GkgYNjTzR1sqsTUbPxI8epg
Onf1aSU+JA0jRA7sHRlrYyQawUhZtLRUgWsXuyT8wVkQSYDAi9CnDSQELzW45dpRJdYHWWDW4H2/
xL0GMgCaAsGIpQ6AQEbrNkMmQ1IL6VNEManWDlku2CR5b2CIKkI/C6fPBbB8GqHEouSd4dvDvFXX
56jwN9bNM0nN3XtCyCRyR8nUGCkRkeongiVDbMoykIT5Wu1axYYitmaHX/UavL1PNUCh1ZOujeMJ
NjHwQSDeBJuxX/dYoZsM9j0F19mrnGyrDJqQ+a7xwtSoJJrq1GHrJDOIM0B8ibIYzB5PFsRQJZLo
eRysWx6rDt4yE0ymD5QKgf0reccejqqpn03mxB08Ah9JLDaaTbTjomYqpC4MVno2qEGnWt52YYaY
APssTGNyrDXLZCP7pRsZDTj/uCV94UMd+0OXWlszwxFEWjdTdGp644sq3Z8V2gXCmByRCDuDXISh
v3mG5Kw7kI+Ift6a8hoUs4TTCRpezwWTCH1NtRdQWlj8Oear81e2uYVrRNpiccdttkavmhFNseNI
dVitYqAPdYTEw/qRv5GDeBBv2dJQSsMIQydElinuoKcEoy9IfvEa8niS0luKv6SiBC/Qu6zt4tSS
7Yw0kDpG22DfTYiTgyeBgu/BDZsfJEAgbP8EBgEdxWQu8aG/x54oANzfeXAXE8oudVVrW4pEtBh2
w9BqLvubpDup/TVkLiMbxAPTm8qSvApboF8MAUqRW43WF+NACmEeJbSNJI0TRzxMLY4zKQFwc2Pa
x/baByOT5hxdRVpvHQJbfUQZqtBZxfXK9MKzXuIXa5KGhc1wg92peRu0PeeZBV/drykxGXwg0Kzb
FRbMJTN+RXn20a7Eso/Y+tZmAxmteWNqKyoFMc0Y8kXh70d2bBuRf2AfQlyqHCvaGTWEJZRxgWv2
HGUZ0ZY8YOm55ZLbTDd8TsGYQyjotk72YEXL8JBjvCnrL7Xb1f7VZhZYHfrmq0zW+XTU0lnGsDc5
5tOP2jd4BsKFRjyZpwfFI2XnHLIlynfhBw9pRN63xVedrrURnDCDGY1XmbGXgXyq5kzxbuLTz5cJ
FUHoj9hPj8hjlGpdBeq99DALmifKpxVeh/aZYCUXHirnOpjHHIqHRurt9FXSuOCB0MJ/H4d0U3ma
a5qUvI39wrF6V6bm208Ttth1218SgR2gNKYbGSBB1tlwqrl4JjeBN8cSIFN/e32eBmhhXgWoXCi7
veZa4P6Y5RbGU5ppzD7U+lEOW1QHTfeiEBiFTVcNCY5hYg4G49dH+Ik2lFZMzI1hx5SuiM+O4ToB
3lZo6zTmYFH+mqRd7y/04VDFa1Bfq8Pgnr6qI6sjRJ0TE884SL+jd7CcTeKTH7UiEsKGoS+RQazD
UAKB8TEtMWd9qS5y76EEwVyqJa6kspV9Qb0S3hWcyUq6csKzB+dP6V61RKR79yO0QcauHYAI/mcg
nqcM6f60z98UbSNIWI2R1PjRKyuvfvj1TfUJwlT/6n6vZpSG1Qq+bR5+pp66CcYWfomztds9BM8J
+gh0x8R/1PTVgiVqTJ0A0/GVweGN6EkxN7eonmUk6/a7C7HVwSbAiUbkkm+NEdyAgpvqsLdGTFaG
uT+cxekJ61kvH3yAEffR0kCBFgh0EPuAP0HlJIVah79k6uQcww/QmBDEIfTxfJwXhHqJv9ACUZUx
JobIKm9x3v3IofZplIR9QNfrnOKs90RDKRwS0V2GOdFpA6e026MfbPG7I4xmbpXDSR2mTaBqmBLi
gYBNTAf+ZqCLHHDXjadm40A0SadhqSRMiPEOMPVla/z5GaIYxmR2DNjNuYYdWjQwwow5EqAHWyn1
HvAW0JJJKn1b13MPGQ2VtTK1M1ukTpjqvPYmLNH+JP+qMoA0gNI8qAl2CCWqxBuVuZEMqzN4ljh7
E3aA8i+ZWyHZxLxkLqh1/MqofZFEM1OseBkBkcmMuUINaVTG8zuBRzGdqLR9be8bIhnVcMd0MDca
XMr8ox+FrtqsYKP5G7q+vo9n9ZvSgFipwd/jsMX0gEJlOiQiT+F7SJWVRhZB5kOAVOJl7cl7Xcds
v1qY2dykgAnh+/syVBToENRTEiOjJgXR5wLJExTdNn7WqQRDPDuJWArfLpiDjKSA4gMJajXq/6IC
Ns85SNZ+vVaKQzttHeegq2+v2CuNGHoa9U40Do63y4ObVzmEvGEmENG7Otjyi6bPAmra2faX115N
bB9osobtAFjoLWWcDmkNtI9IOqXWr+QcTGcdtuuBPhf1s9lhQ6quGmtutE8p/wfNK48erdLMFC5K
b8M5UK+EhHwoJfo7Hr+Kqd6QH3woK/B5cSWdsfh8Gnd1Pqk/vfrVKatx+EzkDTbZtG2Ikti9jc94
ciGg5UizsOnjMjTo6Syqi+LVjMei+h0YKkHP574AxYswM+fkwM1qrJ/AXqKPq8RYf1nqJ3xT0+mE
3VWEypCJ/cgo5Fd0oB6We+R5bBtlJTfr8Kes13K5MZsfmzpJ6bHAtJ25bwbwJGpq2hxbSh+iX8RD
n8xjeJ5G/6+rPrXyjky8bAgsWkX1LjYwNtzW+ED0N5s6X2kuebqsymgXo6KriTc6KGxhI9hVZ8P9
8zGEhOxoiZXRpzM2+1ZaS/0XcSCg2/XHpqNZ7CUKGWkFtc4T5lqatZ6QFDIPfVQOjsaWvLDxpODQ
DyJrrhbPChKkomPBTo2tRcEip05X0Cx16V7tjibMbFJaWv3e+/IjDMIj1i5fmvetq8Ahqu36CVLc
HiCYLjTJvbMZvZiemIZ+FP2hGMnBpNikyaGyH7ppbQtfB38M3Y7Ba+IcDAVZ7Qk5hDBNdSLwjnCl
azF7FVeZh3zC7jmAnjqUKKUf5PEoWGGGxgHPTBnDbKPacph7eKI5isvpHku8MK7pP0xhueEOg/C6
v9vluZaOmb6FPDJidaN96dMBG0ysxoTHsfL0bdyeL2V5LyAfWssOpXblThWstOasqidzJIxi1Ywk
fEHWXKjWUQk2HpUybgmym9fbTmcoN5d6N2pYl4eGOR10Wz1YWVD2UYZj2tkik9r06ZLkKa3cmvzA
4xoy6U2oMxh2TuGikZmq+b+hf8Ahw0Ed4SbtsQox3b4aRC9p+t3Ib5W6ladd1x9VD36GtlcM7Jl1
nnehliTj4jdKXYxDLc0t1I3q0OtvBlrC+FnKnwO8JRRTJFYgh63nveWWEG38Y5JsOlIb/zLp4NgQ
FF192oZIwUqi25xvODVejchsW7YL2aTi/fWsl47motV37QmjNJP2guaWNoQDvN5P+SpnrKeeeNOs
fTnDs5i4GTS2BzW9KvImYbgYDyXsr2ExgfL7yU1rflvlFEr7Qnn05sV2bgcL6vr4ObAFm/Y60M6a
ofO3FPLmDsmzEQ3Gzknc3HgbZNxrV3X6LGD/Bkk/U/HpHbdJ9YpynAjHci9N5pyeFV196HrthF1p
uTZwNDL8T037FHLMRN8Pyj6SrB989UoUA9RII+Nb5RpGpJBQy4wbSXNAoWK8N951X32VUJh1DmbN
0TiWRji2ys6kzzPAJnPqYzkyllETuaY9sZqMa5E73F6QDBUvs0aPGvZG2AY5/UJKb057SeoRLLpB
T2gUSmH5J0OWUCnUQlcLq8fILRNHY846dwAhEk/dp2q8UWLzoYsjTkKcmo2M/xMcYWMKUVEyQqPS
uZUNAblfnnEboM97dIqe/dSTmhym2di4HbFIWRbCYhiWxOFdA+J46vAmYsjsDm9CRTlMxlbvt1ju
z9FAITIMomuYAvB1eQ9sp30qefm22nDfATR5rb0eNZ0Dj+E0FJU4zfb+ZPxJHbsM3Yo8aWtFUTZa
iVI2i1dZke1qSZuXEoOsFEYnundZxYMGNkgRHLuM0OSRlhtg3UMNN+CaXvcIKSArg4rKebBo2PvL
rCXett6xLexyw2E/79vvBFPJXtY6IPhDEEE5grDrz+UOogfO0u9R2nTBTwwWZYIpZKCGNDXAJF3O
2qj/jBoISz+ASGnyJU1++YBU38StIXSxEgeHX30+KbcQvt9Em5WTj9z280EVApMX4UiwJHBqzXEu
MDjBmUGRcOqBkAeN+f/OmEXVGjrm0ajtg+llaPyrO5lAoFOgu3M7hTWUBHWHxSK8MnQjOoVbPhmX
ySlwAc2G4xQO/5F0ZsupI1kU/SJFaB5eDWIGgzHY5kXha2PN85j6+l5ZHVEdUe3yAELKPHnO3mtf
rYa5jT5oO/Jf3735BwEgvdrlSG/Bem2Sr6bedAMt3eBD4D7S2tskmtc4DrdzbhqI592fwm3WvYP3
MprbF6Uffgbx13vaLefYQUactL953x25JObooXclmJ0GJMiu8HWsv+NpgwVJIxoiQ9zVz+imn0kH
+NkMKTSh9WXtqab5HqQxg+VtgktDCd5zlc5EjGzv2XL4rcf8ivoFTGxJ2DvBeESTgLPSTaxhzCeV
NV9AuThETHWvpUC32iZ3t6ekT4A//+Z5dJxxOjeK+64De8/U4V8VSYJp/GcZ7BceiZMvtZl85yTH
WFEHfz903vQIC7iLdGsyYFC2a2YabmA/YhRmsPeV8ITOpYyBZhK57lnzAv4Wi3T8VvNixze47egb
DFpXtCIz8IYbBDnI44feY1Gy6Ytj0hiqVaCr14GNPkwmbOrfDZkmJD2tIlJ3LJq0GQkPlnXMOa8X
7q8cJEUz0FmB3FZR/CHHbBf/vWeFQ2OLjiQfoSnCT8075cPRQjVRqQe7oUeAD7E4Bkhp5/rLo5lf
jGjZ2GcqmsEZH6sKx5mIwH8thx+brtL82U4XsAtJcZRCv7BWt9GsHoMRitVcIO0pk11LmEVe9QgK
mFJKl9YIPshxtm4Dp2uWaz7LvP1Bc24jADQnKDBa7v/WVaH3eSi6ynnTIU/t0am/zOMznxJV0iAD
B69t70yMFTVoQS1tjJ4ZZOJaP9j0l+NIaQ1kz8GB0+UKcAiyFhMgIjEbU8VYccJ6I4D3NMMmcJFo
Ep7XqOrRLZuVifyIlkzepAzNJ/dU6cWnx6djJsOxmX+xSRbS8DLKWTyFkJjODnFhOedfhoskysGp
LY/tvI4Tl4IIU/2EBiy4VEniT3m9JXBq4bj5miSmVWymR+0j6ubbMIB1yQwOJlBR057cxhj0t9Gv
BhqcHcfeHJZzh8c9bywI+8apEgNNge9JUYieMeKtJn7S3l1n43SoEip+ccLBTnQLDGaw0R8aTAOY
QMW4iji3OGiFyX1roY7KC4y7j6lutiqq/jKx3TmVnK+jA8RYRCCGGl8x2hroUuzXFGqVTWaRuuo0
b5/wgmrsBroQSy2E+0p4izNDixPda0Docsmd4kBbCeNgmdf6MkcMuuheQxsLjdAuSQOuDXAdTA7o
HFgHQlqFlareAiBLw7wdBvsjsPDHe/ZxaqqNimQ3qfplrKNxrSa/yvOVirOcJIIR4WjPxI2M6joC
8eKpO3Oo9hlzkdxB2hXUR8dwOc6AErSSaWcSfIUde4e7xVPB1Ff6MqFUjJj12U2xio3PKHuPQL7i
wy5726+psyzcTtOqN3vOM/smzEEI4X58H0jM8UyDhAT0fAjsUKMOGQMvEuSzkaHQvBpD65/KEIf3
jzhKHTDsBd9qPl4dhfHLJJKz0VMrovFgVsuMrwv29cQaa717lLEtAsvagaPXOycd+44xIuwwdobO
1pzMxV7rXfAskhLPHNiadu7kEhDV+lNjrmaPzo9SuS86o1MnU5ArxUutyhH6fNpMG22i7GkNeso2
nb4s+7tJJ9gVVvMrsnFXGYSS5OPdiNqNG86ETVCTRmVxKSo3XuFeiErl3FnPUEm/57SHt0h45owo
pRp3StiKhRpfUsyILY9E5kK3gEQlIrpkNugyG0FgRTUjpn65buNqZ/EIegNY9Eh9MYAMVoeWdLnO
fuRtgyKc7U6bwHYwYxrGz6Fz1jnjl6ElTgWiK7gBX8QnDjimicEVCSPCkD4UrJHTsi7TdzsEOzW3
19bT/YJjzqglYBouU2+v3FzbW5bOSF3s0sQ8S3N7zrS84pEBd7sRxT+79H6LatcMv2Y1Mc7W32dG
b53MTBH5cg5n8tDHfaEZFEu6edCiA04J/EXdRy2wRTVMZCYQfHyfGuGnTJ3PWnAes6B31P187cKW
GaV7GONLJdi9IpB7anDCQoZAdL4l5HT3hfXPTkxEqC19IbB2Vbx3SR+uGpSttPFcKMCaMC42Bi2X
IWNMzMHgcPKmHawCTJBK7cqe70U7o8MhDiVOLwMtVxczsjK4Pr20XUcjCeUub19TdzayudL+ChlG
0LOlBVppt1TaBhAlkKzsIRth0ugnzXTlrl5bRDXWdXkvps4fC5BI4Uot1kF87HSYQTbo4WmdlHTW
PYx55pf8GCuTji+329jeQ3ZJVg/NshglvhPyWoyfnjHtausLO4KNbpJ8vPUE8tkjUxvFTAq5xhEc
lw1iWf4p3fgq8Etb07UnGtfFZFIYjFIx6ND0M+lto4snXob7HfWs9Z50l3xDbxxullteg/q7QzwL
bEtb4qkh6GQAx2AcBaAPlbmAvSu1YwEviNsML2K4+k+L4Ot/JJNi1gaUEvU+oTAhrTcGoFxnHBn8
thHD2tKqfPBKQNN0agvCNj9gljoSPvySuUdievVpbUw/cfI3yQBbbnJPyfejUX4lbbCXXBEPi1HT
euaLjZPOK0BKIwBv0UEC9TBTn7aZdW6sh4Hb3Fr303aMrjVZxWhDiF0bpQo3VXcU7Jy+0QmaENbH
tzBy0Ug4e9nkm0DiRW9xsDGCMzK8DNWYNx08Y/YtaqdeYwSIbKE5WTNBijh8FWddIBt3R2uva+pT
qeZHrKKwZhpvouCoow8Uanl9gMMWW/1RMdZ2Q9kJoJsm0BTB4TEtFNf1qmkJDeqUVToPm0jFAWFg
VjZoFLcDJ26QYzPgq1bJ9o4xrWzRfLajtasH9apO1TNPUEInENQ6d/y1Z0K46FJSzaPFHbcNw3rl
gByMrQW5CHRgU9vGoJJQJcyocq8MsaQ6KnPkziRtY7+CJmzVNFBXq3ugkHFUzBeV6MmRqWRGiOY6
C14JUx+UV7jNif2aJbckW+Ws5NUKjx9pFmn8NgR+1p1H3p/mvZMWBAcVKHXZ4j5bVZBAFD5thOQ8
N5KeN6FsFifX2XKmECR5FBt41UjImc2jlIQ/xtAKBKlqQQ9FHfJlVOfQ2wzwGjzuui74YP9+Y3ln
Fyh7mtXsoiD0/PDpGJRjS2wOLsxXwAETDdq3djiWGo8LiwEpXeVdwq3SFYpTI3sOtcNQ+amBNeQ3
wrUOcuJQdw6yTxvFFSzG+pQby0nbFwoZjzi+1nqJR3ZPsNC3h7vcWRjdwavvioYC3ugWXGijY6BG
CyFeFN/hyOyMSzhJLYtLGashha7RryFSIWJI/6FAyqo7FyH5U89wbf/guUY58XE00DCnMfva0vWE
RUuJamnvoUmCQKFt0tYj4g32BtN8VuVm3fwF5YozJ5CB/6jeHNwEuFbtgAjLDR5muAzPSrlw/kCq
dB/jGyIFkM1X7ds7Om/jTUV0cLQe1d8EIOldfNrnipiDV+VOsxKOiUYij73ooGNgDqCr8Tdmq+CQ
rRDSaut+pey6u3LvZjoAfvpJLgGufdxp7mnG3fjWMzh7x6DCe/gXMvDfxQS5PXo+C0gRyiYzVy5K
f2ztIakBUC6ju0ocGA2DyofZUj9K4zSi+ar0cV0UHePI+SUBkTWYmo8muEaGQQMo+GRFF0ipwETO
AwU82phYXATfiz4KRdIlAjk/+bSjTWyT+MMTg3Hjj5cfgYHJoSvYvuxrPHpv2qM4GX/ilQk6BmyX
77Om5wyaFJf15MPNA9pbKrv4K/uuWe0PghviWSZrAlqm3NdaKaznnmcmzGcJaQm5EI9h+d5L1aPx
q9GlTRGXqbZsjx7VVY+Bs4R94U+k/eBB4eM3LoTewPLIFugoeL3jQN79raNI79aj+Wu/k8XAp4ka
Fv3RynPJ4voY1cKnHTghCBmI7RATxJPkLS9fSwrS8TOWfuAyOJiFu/Fk/EDl7kvNItUDoweexB5D
rqApGYp+p43/SucVNoRwYaAZDuMNppPn1IleIrpwIlr2HWcgqXbiZvN+IBHRU9+W+KxqKDYpjt0R
1+zAAYAvjeE+ac1Nhd9bQBhw9HgZpMQOzW//dWGZ6GV1RRvR8PO6OnUjXHNG8KUqu5ce4EhraUc9
jR4X++TaDfVDqsC/UGcQc47jO3lKm5DXT+d42GiKuxxTHAc9+9JwDjiO1Zj7a8IeCvsykK0WE18K
oN3B+8dy1BGN1LwJSPxphTZlFbevOrKAwKIt070aJPrAQfF6GKMfufguEdFxcMpI61oW34qD9HWr
wRqNfu0Ys3BzC3F6h7jsKPPqgYlz450zDVw08GHINbYaLE2QKgHIh7a5MYhHG2KQoYvgGae2hrZp
PrSFLwXKKnlp2Q/KBL0+6wzUXQCMDQKDEm+Ok3qPMjFWffGhZvcWCGcCoAOhbqJjEmIrRVD1o9BZ
orTmGtU7OxTvEnbS4CpvQ4/xg0mGhL02hYurOjprQmA3PjlMVvTzrJ1kmZ0TGJRLXwsPl02XdWZk
ThCjA9dS54AEUKgoHquY2XRkJ3i1jhUTqCKcnBdmHMeMQ4EBgmoysW4zR+poMbfzI8F9ZYXRK2gi
ODIC+2G6XHks2U3s+TlXbAihGLjMxVBZ5lAP9ZUNq9pzEGsTu9Cj6zcAxKyyWtmSRdgK0kr0YZ9Z
tt80OHE4D+rvGQ3J1vxScrR8VXIlvvI6E6uHft9EPeUHdfTey5TDqDjFCKgGJBnG+2DB8uIFFBpz
Qm85YQppKxdiVCNNKxw0PVRWwmg2CqenPkyhPL3R46gd52Owne1oJVunms+rMoA6Xjc//aA8eeCZ
K+KgGouRvAQz4vge1KesRbIbCx5aCrWSPyAgQ5rHkO3B0H//emUfgnWBOgWwqj+J4d/IT5cwn/V+
o87WrkVSleLgGZ/sT0a+ZwN/GfVyie7rVSncfZTMPD6dveEjRGe4UqmwmDZDv843YzYzFcNNl9OB
AjiqGSATrYDZCLhjhjg9JRyE4C/vWyrU4iXMf4RFyKR/s3tA/s83YoGU7J/zyID4QjGwEf+SnYsP
6QVAPrImi44xLZBLI6WjHl7KJbaqr/KTJ5R2Weu9CJ6eP/Uz+R6X3BMx/5CSYiyQT3kPcAH8ET1a
kk5EUhsClBowi76AW5ugyYjPFmzNwUdV5ni+GzMQ11ZOqhFwxkG4psKuXN85dY6+s9kI7ZheOQ6T
JkDnUfcHh4QNFp5HY8THKoWZTM3XZ9ic459ZaMgYrBV9uXWJH8Ft8ByQ9UDQ7gsfqCQRYaZ7n6vw
VSIvy50Z3gciFA0kV9r0YALeRRPWu2ddgy1luAfPIAgi6AzZtgKW4alImyp40FFIMiSw1rJeJNQV
JSfQwiAlZqFw0xsIBRPPXKrZQMX06bFg9jhruxGrE5oYtaVVwccSM65qsx8i0VSPE0r5qVmMTk/o
lHoj5OaF6Ay9DDZyXsOep8Xec8IfJ0K5O6zZ84HJrd/KiSz5csmrAPUQjntQBgvjNE8+BaJePoyK
uT8acQ2/U0uzs+01vIjfqtcuLViWEcts0eFlUfdqsMn7dlGALhxhrVt0UCvlrszWNiHkBW2eHYYY
/fQ1Bg6Rf9XZm41iN0VikTFjjrOCFqefgnNU7F/HqFdDH+8chcyHYoADcOxn4dPsA9iqVegX+SK6
Oh39iqbfHPt9KvV14JEb7T5i+IWufc11e2lrNmA7BGIZjJVEbDvmkQqqvric2KLhtFjFgczboUO8
NpJ2TkY18gMbmSl0wCCFskLXQPTsdN8uCrBVYzc+XEY9vki8iUTd1Q7KBhOfJnObttihYJhVgbmy
oiP4ruMm1ClMO81Z0oZgDY8vMkE4T5qVR/ZLPQ2ruNOZKt2dhIMexCnoeKoX7nhviG5zhpQtZsfJ
IMCiuHlGA5tk2UzaNmJAiSzR6W99MCzzfusUcmRdLjogV4HSEspFaY0YQoojJNBQDBi1L1O6c4Ar
BtJiq9mIb0ADXMNIJ6cCdWoBUQSEGWUe0t+CiWMEwBAGZRt9MMHMED/ULnRKdBwdokE51ASVrOOb
tKgOOCSZKQ1IkHQFEguTQlLjiU2ZubouW1l/SZTcZ63CMekA2UcGMk/DMuk7jGLOngkCFwMgeM8x
D/Yfn7hUW3CWoKJBNFYiyRfLwrOX/exyMUjh5TjKr5N6Div4whm9XK6UiHAvam8sapmgRY2XsMML
nLR/moEnf++VEE3QSjjNGZoZ/v1+2zPg7oNnHvObgycVcszRlEUtanCcgE7w0r8pJ3AZR0KXXMLA
9OmOYY2KymjRmY/Ixgya4FvLjI1esk8Mt4SxXJUS2tQ+8v5IBcaEtLLRDNJVHKgHQ+fGp8FLH02V
R+ZoxzdHOXMqRFTxgv0dbh4VA7hF1b4C7VZptFroA/PgUZvptqWV783fWvHU5vaEOpiYBtzqzoSq
qV0JKuZyxNo/PTLlbFXnmoelA5LXInaBw21ANQuyZGEYFC7D72Q/lASlfbwrRbb2hpmtYlq0Rs/T
gnnDFkdJSJwhMXXBj0GUZVdwcMUFYCKUmWiNH70IC424jRYBx9Cagl2d4fZT401ayd6szfA2B9pB
qtuoXtv2btj1PhYotHv2AMSpHQPrXvWNlAczhfIqv5NH6RgTc1UjHmIyt45HaCwIwlz9PenhqxGK
yi+uSGTC62WhPvbac1h+e6H2UqJDYkEoB4DYqGnz9kxV6ZJtGY2fY/ExsK7ENY0ApFnH1o5JpWUG
GE2Lef6wzW4tQZWRMi6ORohiRc54WbdkfdK5N1c1l0jXkBTzIkhprQpSmJAYSclbdWEL4e+OsJdG
ZiPRHO86VoflyrWBObvMwwn3LH0aptsKJQJSI/mj+fylSipcMB7sUj0Vo3OhVNi3IylKLbLTzGNQ
bL4ciwSwFW6y9I63K0kvq768Ya4RmLzSjxQdDUJub94o+qMwG/Q8gKY5VU0fPLtgNAxeSMbqj5t+
YaUXBxPlrRafXbnEvTbDzOYu4IGHWY3FB/gwIEEJr0Z7E1XfrvrTM48Yytuok51I255cN3zKbDij
OMoqwgvslZZz3htpSaAJbaT1IxlAyk7jow+1rWmVv3lAYiQCRY+yweIEGUvWTzhuBG+71dpTH2BT
RD3a2LiUum/B6E8d2GU4+G0M/g9Kscm6ybuFKeShQzgYGtl7TqUk2nY/JtkmbsKV8tNBBdBQ7eiF
xtb2DAEYuLKaHB0sziR4ocMZXrX2Qse2dpQ1iNlbXIlbLk1N7DVC7T9ypd2N4WczFP9dD82ksF7A
jCapAStvZ9/p2bDobjrHPI5j/eeWyknJ1Q214MIFe9bEOzMBqWNmJKs1QIrx+ys0Bzks2bKrQkdk
6oHdGAad1nwfpRCb9BKNXoj+muJjm3Kq1zZxtnXrZ0zrEqbSXgPZ4nQj4rYQ4IcFOFxL2QGDimZZ
eRkJW2/Fj0kjIeaUWycQjcZNj+ezNNPFkKoXpAJ3p780lfCtkA5p4XesewMa5pjVw6ofeKzoHrVs
QdJeEoUIkYhq5NxJL1NJgZeKzzl50BbeF/Zbgis7JDZjuGviVzEKH1hyyEmJRuqiE8/G+1Jij3C/
aGmQqJNgPaQMY2/bi7La4SRcjZRDcHG2aoCHRCOjRaAn14kpSL+b0iROhDEcDVzzGtWGX3dfoyl8
e262Y/CTOimThoKJxnc6uIsSfLurq++1HVz1yjpldg8uamElzkkZ0BhM4pGMAkjZQMKc8W4hVHJu
Bak+iWiBjfmeytQRQHnKQa0u9zasrSCpN06rHHp4OZOt+UZ/LkER1rIzUdKZ6ajAm2IhmketX7FB
Uhv6ZfqM2F4Jz8p+XeTUQXwvxqc70l5iiJeO9SeS1wIxYoi3PE7zdyMkmW76En16zJRPpua8TeJZ
U/1ot44/Npyzp2fJFFCWZSzevpJD4kJMgrTPo4OXBEjPWcunfs8fmuniGfrNlZvs2VAfZoSutx4R
9v8lbNeOma+pVcv4PmlfdUIK+LAeHJTVxkMjJB2EauqeC8fb64yDyYfII6TrJfsoefBR94ebJOcY
n7YpyzbUO9G+jkHyGdriofWkrUBB0LHleJVHTITnngWSK5uTpAshMojI5yl3DX+GVYw8PlaYcL4Y
8rQDK6+Aq6p28UcaRnu1jlY9eoLeHOghpn5jSWYqc023hRxKLnoX0tsMRn9QkKHM5rmybKKY49NU
Mi+2NHCyE0KjcaliTatRQk0ZbQAp1ikRWWYKXfbgqbMKkBnqTix7SfxetPspJK+BGbxe0sOZRoaZ
X4g/3fqR4UPNjyoem7i6qCwiuFEbytkyCd8Tnpoywt9hh2tPdllx9wbLqsbBMnFcyEN6FsYx4POz
qz+H+ExNYnEJtY+QKpnqYUryY0g4oeXte+UnQdXaYI5yFXlIe0TV09EfiQX7jvA47ytQgVJzslGw
0Fnxc9bwPdrnFIoI6u9B+54ic2WX0zaWxe1TNqBzUmbMdt3I5VRENlqTnTWA3gZ9w/sfGJvG43tE
lDU0hVxgL0eu66BoHI+RCPedE7xONVE/2YWRM7Jt8KS07lH7jQxl7fCuONVhkt4MjUZm/hZrII8b
aqSg2WFwCPqjnjg8mYN8skzCnqklfUchx5Z+nMA71xFpr5bKugR+yDrCicOFywqtNtUfHlJF1xbS
2dW1EZYC8r+WKRjlAll+n5UnHi35qNAq7pGTZ6/dtRAhKn5EQQZqsBlwmLVtnOBS4+/Qh2MgIvSC
67H02alwPSrbkNLOay42fb2mpQRrAQpBRXCwxEOM7B4pLybWUFUUxzly4HWEa+Ye2Ada2nq9gZop
fkElu7bjT0hy1yApN/zHuPA1RP9lFR7CGsczB1WXMoODhAubkG9oJpor1DeaygNTOAxRkbSP3V6P
81c9w2pdLcNhJL/eNxx2gXJn5xwOvVsKksU1XUoCKEll+hqhBhGFucygFXHvhhX5ynXhN8q7Qo/I
ietjncR7i6NzhsKI01BQ3fLxBlzGHF+9+E5u5UsrZ+8CG4THBRYKCo62CQ86mhFx0j2aMvmk+Yot
8MmPyATjbcKvS+po6cY7Lt3EEM4u1jONcDtBKq5F7RLl7QsrPxetVNDrFKtaO8q3jAKfdbFJghuX
Ft2XLNpGnjMP2bpcEUebHj8kv7blHFcfuGsQSLopLcPQ3aU8BCUmphKTS8NwJ2j+mog+VHtj7pA3
vwUv0UQyHoqa1girdOTWbwFaC6rDBSLLQuRrg+G7q++Bir/0TH47jvJ2xtSHg5nmYfWgt5U70QaC
9QKRy0bPwPZXN5ZTbplRzX2bbM3vgid64v2rzQwNUvUr/rBb8+9Tc+ESWwwZyrakPh5fIhPWgvYw
R/UwEzwbec7RUQ+ozVmD9I0SDwcDjETYlNOSQ6drnJyO2plbU7/J262PaxfzX//GLfPfdTL5Gt3g
RAfr0t6FEYLxE3eV0maYqSGFDWOZ+3vgGXeNnTLspvBcKf+MMdi7ZXUMIcDQLMroyjlTvol7C4KK
czCZ2W49+J6wLD7n7Qx9zgTV75jPJpJUVZ0CPC+IQhGGu6+NDp3R69zhhWkcgnJ4bfjeXGjj42vk
JSuDWA1NXefxvlHJopA88Y5bBI5O0g9nrQ5PLsMxnvXQpBqVa4HsHkxRu07ZLeXNVbV4RvnBMXl2
0+QnacKRgbKXES071WyyZMf/RjveugxgEw15podSGS9Sxmkpb82dIkCjKMQ8xphOCW8RcbEZCvvs
oi2v4U25DYwNhlRKzcFN98FSbisNn3QAXpSAb47IGrF1jbFyEJhzEvPyZ6UchJf5AYbZPP8OPX1r
YAlKrezA2cONxGbsHL+hn+qACWeD1ST8LoVLBVuyiNt1oj2t7NHWK50pfkz9Uk3zWYz5Ns3PGghn
r1OOI8yYYaPifhfaQXe3iIuAJNAzoV3D2Z1mvYNyLFfJkwtv9C8gE/KsCAL81EdnNRzwiXflZpy5
g2KdBBkOeowNsaqdMMrHwaExy89exb7s1PsKXpulFcR6IWKsEKfL32uV/T7Gq9j2cvyGeXSEdQRD
0+w84mX1n8h9qqN2Hgw+MJ6AIsk/Ypho03S2hP06wEDJAgx+qi8XtTommL3+YweNwiOUBFZeFtYR
8ArnJCM88g5ZcWoYHYQ1c+SIHbwT2U7+raFyOPrSFoO8l31H3B/h7K7kx6tYdGSMBAD6kd7doqH6
cqiPvfTLZsyW5WQ54I7iXDjgstft5so3evxcSWqGXD3k9UjU3wbSfONhbKEcSOY71j4VVWH7UBmb
GyyKPIBCIZKUu1A+uP9tgVxVhfMfW0odcqZ86XDJCPVMpVUE1s7waMNlc3x2BK1TcrJctITtpRnH
BWec5HNCZ9TBGcWrYs10+BxO/yzxg3NVGOFQj/OKhIro2qK03s/ioVIq5NzU4IpmwlfKjVWvO7yu
tA9YvohRIwSRoGxEnWQ7UfUY1Sbi9sAbbAK4oVaCLy5FZgu8xRNxz8hJmqPOHCl4yWRajCRvp9Vb
Zm9B4pX6KjSvMBSN/IhmiKymXiKJF/wNMoPVaY3/b96riCBsfBjRhokaSCUAzgRs9ZTOBKhZG3N4
o3EuoQTt1sygSC6pyD1HTvdpcQ/DZxe8AAvnFQtC31E73rwTMSMCIuq10E48uJohLZNMGUG/Dosi
8s27lGsR+QfQRFCf/YtcLGEvDBsYww3/zOes3ER9rol/COneL/PuAJnM0ZYsTJFBDumSUweJk3G8
QVNvXfSKAFFiefDmgnxl9dwMHwAI+htPMVJrxQCQILs1oCxiZkx8H7nqAmP5hmpUhV8XXfV5jVUz
bxY58FIqQb4AH7ue4QFjgO0KprypcjBFe+gpkeLeWEYR84Os2BQcgEASupQWrglWnEOGQghYaHfv
PGyHaaagnqjrMBkZUfARoTfL0NMn9t1uSOaifa21KIJvmvFlW9Yygrwr46AIkHTdf1V+rQdczISH
WMp0y3Hx5hbUMlYjDlY5Hh/acJB1gvlgEhRd1+thJDAG6EN1Yf8AfjrmSESoxmgw2vqLiXK4qxqO
PCc1vtPTYPK97CyXt+A7rrWnPYt3Odp2OChsDQzvgikOvh2cCWVEeXwcuJ4NzZn/m7kUu795psCO
WJ608TnoON4yBj822lXH8F2XylvUHyHNK9dGsLiytIvCAaZHk+Btygp8xkDsUb+OJ8C0kDa8TaTQ
00TvribYNE2ka2ggBNHHBuNXsK2GhgO7eVf6GQopxfQWzrRKMgBpV9hv5yH3pSBAVaEXbmhPFBwR
5GXS0ZzmA2EaDFtA67L2kgjiRJk/JyZI/J4oWM4zrGC0Dqp62gQZApW+uJq0+jzvNnUs9Z/5a+3Q
aWuwatlEOMdEmHuC3aM+4zKl04yq9SbbxQkSHBhOFm1BV6ibrL/REpXmYFc5Jd28kbfAXMIBJT43
nOKjVjR7ei0A0tCeiw20xaahKcfUtdQIgagwutJ0bbCE1zH2z4jg9Y30wclbbraLw1Sk18qpTpMG
TMhoh/88anIcEMXzq10e9AqAe82wE/mS3UdIX5kzNDhwi+ZZsFlm+if2iwrhtBJk/sT0ojU2jk4N
FD2b7llyLm45VZBptC1AcMXxTRlxYFOMib1uGSwDO9PgZEiFz7aMHepFwTlAxATy8UEF+1bC7AjJ
/HMYfcws1QPTB65VzJe0ZPiGmuGb7jYuBTN3blVC90aY4qU/UF0m3k/D1lNmO9l9t/n00VB5rKJZ
QE828DUGWRoeM9NFWrrIY5C16o2Px4C1XIAZVw6y6Oe+B2jdLyr3onlfJjEfDqOcSWUb0W/djKrV
Omb8bPmIs9McTuSQaLDib8jiH4m25Q5V6OOp9LNzG8VjcnZyLEKYosGF9PTKa/Yll1pX8jKU3kCw
eRQ0wGkoy8M7FpASs0eePlsGNbJrzxjBRTRH10tPHs3MTUrSAY9j3jH6KOGi0LXjbhTTTjADimlT
VycVOJ656HjAPTYwfoPSY568gIR60ZuTbGLKp7S+j/Ymdr9LWopqdkM2mSXeq4vrQV/6oiwPyMP8
NHuoPBFRmlzpZweRuraLfjmx7ijNTQI9FMLwoIQH/BKPtpfIV4O7rJGnmRH/C2m2KRC+qmSr05PG
fuE7lPVieuLk23UskPPfgNKqyWEzt4cQBLFO/SV74/IZdgp83fVqIuPcd0PRLF0DhWjsVWufbVGN
WF8Bus9RBCUiXQP/wtAiwYHUOEF6y+nm4ojsMagzEm2rR2bPTPcYY8YbuuKxaPDUGSzXH204Qpr5
QlqFJZLoQk4x+d5TzjpdRo71NfoxeyApQDnbdIEN632E+M1mvCqwwczU2YPfKjtpjvSKdQsLJ+Du
5BWUQS9/eFUy1weyZtB4CMNv0c1bd9MONK1xYlu08pRxPFQY1gLsxNq2r5O1Q6u/jptPOq5kv9RA
7POlpwxLgyowL0nGGGew0cxtYMq0NEUG5Sti68x2c4ULzGabq+i1D8uAR3JAw888AqoLji5U6Asd
zhqg37THjlf6Gocbm0dSs5iwndKA6Bz1bEp2j/fP4gOMbFrAerZHCHYmZYx/t3zPNFdy8Ga4WyJY
AovtiWsXllLytZMJKb17oLW5zGXa321ErSZOM7uJjnvC400X7hMr3dKtWHpIvwkHe9koPbU08Ih4
o7nF3qOxWDQXlriKM0AP1NKFH6Gg4TREvCNpgQEaSvsM6Ry8jMg6ys675c/NcaaA6aZzlF71/v8D
r8TnCMdqjofY0QafpyFMyUGKPzVIJhi9IkXd0fa2ogmqNO1HYmLYg+WGORscv8mXlRl3Qju6aQBb
aJ1kNGbo1arFnvIyoBcjZ2sea1eR4WjLdtpMjgaM7jqgiRpd9K7YQ1Z4CYtba19K7gKHlJZGRRs8
X6biNSzPSk2S2V3xDp3nwG8dYSu/0dFhIqlT3s1K4McK6hZdw0Fqcq6jBR2X1V5ORlti1BpOb067
tujP0Jrjt7rKOUj72+Rs5MEoLbLNWBMwH2yJawa2UNzlipjOt7DXwKil6z7lGZJzLqMCzicFfo+a
03HVVosOAFKu8Km0lzB+ykwmfbrJy8awx0SZDi8hEx49C2vtEGGjD6TueMgttGTHeERenRxxM+nu
hIc2+S1CVwimheIiXMS6g28kgrQFPxdjS5gBaGNerb5yG0qWTyHH6MkFnADzPiaJD6BBDooymhgz
/ECu+JRCrc1vKiI1MzwacbFOI2b9RHTMugFTnG1GzTYp9OO0Y5tDcxrVZ7VXN/Xk+aODcJTST4wV
UJd+aWr0UQk3VzyGj1s961a0/Vy2r4ZrIacH+v9YOq/lxpFtiX4RIuDNq2hAL1IS5V4QklqCR8ED
VV9/FubeiIl5mVG3SILArtyZKymTw73UjFRAs8IbuU2fA7TGZLEdVuThGUcS0FYUOwoF7GsHU4gB
SAbGueGxwHF2l9scHax7xhUW8OuAPuGPGerPfvgeavj9bM64l1oNshfdwmictcLM+DSCSETVs2De
SvwSBnXnhB0eKhRHjp+UpO5ion/46UvIZTmWY8Ht0pifJlgg2ZfTnqNX78n+kS/R8N4ihTqIrDRK
cKzms6ioXLBynkLch41YPUZe9pZM5cUTnDfil1l/ZnmTBO61QXzR41/nv40nnTzjL2bbLoVhab6Y
GV9iPAKc9hrOiDisFWKSyVvR+OxT4gXc2WEeITJe/k4IJHxnppatvf3ZFgO7uoBjDArV2eIKIkuI
gEN9FFPk/z1mNsYi7jAQxaQ00eFaWu0ivXoxNP0GS3hljNiHcZDPmkP2ZdmLNdBkikOcii96qbOW
H7XyksMbCyq9YR8db5z8z44N7cFhH10b49cAX3gg7ecy3GrcdhROFyumCyBCNQ8gh7M+X+Yp0Bmd
aR19dyYgFOPZ5EDMjJdZ7xN1vxrtx1hX8ue5ZAYU9daHBW/YV6jtQXGJSCBK9cPRtNdec+golGqV
/If9UN2G/q23tnmzixIU0aM3k2h69oewGza4YvIIkgcovUPfXoKCZMDN0B8hrwe0h+/n+mhN91J7
zMyzSs/CA6x26oenwf3x52NOdL3krEsK1KNbxE94v4G6d/1eY+Txdlr5nNun3jyzinLVtgnoqLqb
DnG9H6M+dotbMr6kxmWunvXxnShobl6Z/mTAvjnGJvyElMKd7r2un0jT5tGt0g+DdZLeb41+QsXn
Q+XcNGc8JqmGZLdri42OebuLvh39sWVO6xLY21RluD7NNy2bW4yLrB6V/dLgU7pEEnrsy1yGy2+d
2R+FfavsDyMCUA8qRT9jwQNkgbSQ0rgC5EddPQFRmee/Re0pmzkOkpH/ACXfg8bMd64wzVXE1a/7
u54l80I8QHyFkcCdF402FnQYkYxFT96MrBYDOllm8l6zHLjPX3MtTAH0Q/kKYE/j2qBAkSdjlXHY
Z+BMsMljvVzllFvoyRegghr+hn52ibhQnsuA6WxHfQdHy57f8uZMGkfH2zQwoNpkIwAosO2FGPyF
lDgNB5OwTQLswvvrqOfkAxMKAhTD3Bx6IHbiiZZS8Tc0NzD7OuhyOmiYahjyylVjn3I+PF1/42AV
N/u49h9mY1e3bG9TO/SIRytaKqvK2ELsQZ5+TFgaKKzBkT+xYSBpgF12xISq+/vgXuIzKQg43BIR
qvwAx59udQeOE0At7QwGgXilzhGLkBRZ2wJe32Oin0HNCnAHmEi+KaMQ/jfR24eSQWbQydZHZ3rM
N35Ayndd5/tGXYM3fKqmvl1A7yPN1w/WCHh0x2g9pV+CTg35lsvhwhuaTV9lhi9lDV+g/GcD89MO
Fep2nn4pp9oNo4ErjpdAzcDKP8U342XR0n5p9Dlbf9MLuAQNT2rwpLpfY7514qZ1+eumglUnse0o
5yPnElkYZKScp/VyCpEirDjJUZy2TUpu3XRWaOWr8SYSOn6oecVtgLPyoRjk3qDCYAwuaOKWpPq7
wzK8dgSuVHr15Egxrbro9S12nnQki7g6gcyMrGuCdJmGUbxOqdY6+kAxdJoDA+JZ4IKaMqBbnb5w
SSdMXSP2fLvFk+VvucFZDTpG8BSJYTEwafVbrVOZlwFHw5Dmkfcwx72v/evykAILlgUaq9lkC7Bg
jG/6fBlrrPsOqVbnvYSnmFX/kmzPzhmSBOy6As80Zt56C84wwq0anGhPj6LXxLo3IApLTIgE0M1/
Xfxl2WFF1CRyrmMT8mUXfBQHYDVlBXzg3SKBOAfQa/GVpuD40v0cPFvFc2uGvLAHIGkX21PgWJtj
Rt6s3Sg9hAGcuMeh+igUaxwu79FBzMmHzRKunty7lu5rK2AHs0k4VVrC8DlY00tsgjm8YzsAg4MT
r9GL5cDNM7ynscGgwLc7SjsGJa4uPTRgwqijsWZbTXoD0/5oMEzyi2DVakw8uYNPKqI7QT7M488q
5/zk8Ch0p5c2RUAS5lVyqVTy1hh0NWnuRVTmxYbNSDh5n9P5ndnmqY+f+SW2Hc6ZYfx12w6fW/s0
U5AQlPLIKu1PpO5zJ2GtJs28Z45ejYhGVQPTl7XHc2VWP4MHT0nhUwciCbQf2YoqXysgOa9XxonT
4GNVEyVLfhnEm2Ut5EfeA7rPDHsEudVHAWz1vV7i1SmnDYwwUAcMJrjql1+NkBcrK/c4C3ieVegK
whvJIcAJlBO8rA4tz+wCoI7yrgx1fCsBzzTWr53Q5gstl/wqf5aNt3nA2Wspg6aAFhNoXKHyDb22
c1S6kyUnsV671P2PMwaLxpWFDqOnwQ3AUizq3YGGyX69HI6slNqBbidJzxHF2S2MxEUTaTdB/6UV
h8XZxbmN5oR9ZO+bZpNHKFc8tGe4qQvMxozvOkDmwkqIaaCS+MBGDH8jO9ZxSVOyJ0RgGjOcOST1
Dj7VKAlIsNjv9xXTnm3aas1+ej/21qsDgk/mDp48uOCa9shq+dFOPUjN85tReae2iVnrOB9elPAe
FRFlVBOXLk9bRVZbEO4VhMVY/Fzj4hQI/avRYATEuYtYn0kcjYHc+kbfbzP6x/CyOMDDvZ9RlfSA
DfW9ggwLVkc8+xBnKR5A0hLCIYcO2IcijziM5Z3ajVh+tsavirC7mcxWkQ6139351mbM1X/61uI4
VlZ6hOpw1lAJisY85DXcgpaYVz0FasVmIKzmFidDd4vs6QUx6leMrBAb29lOZfKxnFxtP13kxxJ+
V7erdWmETcSvpaUzyQATBa8brf6BiFtNKSvGq87B2amXoPFiHkulXSYPULQAEFffavyMOZt6NE7a
xXSXNvFrqCx6xzzKA0hM402DPzgiObHcY82FV4YTB9wrO7KOHRDKUaW4gSSBNogq65w1syAMhc9Z
Y3ImFjEiV3tp/tsX5lMGrGBKkTDy5CWlNsn0NOgxDbDHBR1abrFRUNcaNX8BhNZ8RNIQmQSkEEAd
jnAojQ54urr+tDTgHk1wTXXajX0tQHUYyKlISIudhx5uWfbaTPDI+8HN0r1k41CHsCyyQS6N1vSZ
jdG3m3wTFOVqUc6/HBWu7PWXmtySDe4shTeOF7V8joOXyNsq8aH5fPk4E1SGffbHdCXhas6E+jEq
rwKofhlr2HQxW9XF1rHGU44ZHK/W5G6RRLA3Ma47pMbtGe2vcGGV0JSJxMY3byCxDs65lwcBv8RD
Q6BHcC5XRv85FbcpwmXP8D5VzVUx45dYKnuUMvyB/Dr5xW3BBeuYhti65BwAnSo+FA6DgCP3XbCN
hnIt/zu1YDVwPqWfIuP6u5mjEoEN94X21vWiYi54H7QCtKxCs1kuHz0AtI23x1npBlCA+N8WIwCG
hcWW2vblOmVTRnBycSqVVOAswFYf/SVZiD1s3ZAQ/Z7741jv0vEl846xTxxQe9aDfQ6cinP5UFu3
LmMAFb8Dgo5TqDcFBcVLoBNRql2J/57Vupxe4n8+7karrPc2t9waJd76MBb9I2UYhrzDwDRIE0lI
EOf6B7v1rxnLW82eovH5u7mZl16YND1qEEm2me1iRisKWx+H2E2fxXsjvYHBCMttyfPD9nKkruFq
FDjyE8aKNMtpLwk2OQKJ3YPYCSOn3cjBfgKZkgKlor8s6dhXxqhFLfwEd1PXKVH//FX19MNqfGME
LFThuXdRhkPDHFk32cu4RA5SRijD6bY9ySE+Ponveulq4bjvyo+BsyV/z4M7rbjZ/bebwHO2Mqdp
4zi3nO9UG0Lx3fo/Gtw0PdP3kXtdTsuRLjc5L9IOTugo/fTntix1kvxRb+7ImwIStASVo4Y3l+sl
A2+R2XeHOjZbvfAmnVLSUxX2j2K/kFwWoESJ/8BglmHKBls3MCTfbRavGfbrkoyNVTnYSyK44LYG
6LbNgEW5G1cfvufk4pcc4FJ9O5O37X0X/So4LrVqCrW6tggdUusRxdlBN4LNou4G9L+UZFctlGaV
nDgK8zoB5p9Ui66ehfVwKQlOiietuGU9kX0k3JnDt+Ea297v9oFv8Hqg6XLhu8jl1DxUzYGQNNvD
dN5rdGg6O8MNKRuz+9eIOBv0ulZbnjDmeSk1ZzHAOdNMgHplSwLiIBKXhjxW0/qwYeosgI8lzquN
Zu54KO0xe+JaYy8XHTWFiFcwTjC5tD9N5j5E2N9KJ2elte1pb1N7ugKDAYj4zkrD1HjJg4vg8x9h
825RrIr4mrEybWZJT57xahS/GhfDmLv0N+Bion8zhfbCxIaIqlu4jKsWr6+81AzPGUnUAKWdBQTQ
Bs78pFa6TRy4B7ade/QzJsMmPWSpetHSCfv9wC24/Iy6nVX/xRggg3xo6FfvX6eAoCJ235xzSTCD
aTOzGmvrGbOdHmN14RgEjNtppjBuRw5AKMYJMZwhuLSFeRDR9C8SGNV4CiGlRhhB9QZH0lRqz8nS
cu0K0T9B/Ioq1p9F/yMSToWO0GGpAzrAeKOxAxwjIDNZkp4hHxSEVyhJ2Wkw95K+vpo4N8F1vAXz
dMkNZnqTa6UOtLCdCOwG0Ec8RogcQdAFzZLbZPMmze5QbcA7WfiQtYq9wsAwJdf2MjuO5XuGk5Nb
N3qSpESr+HS7sIezidcCNLKEOQXtwcXJIxga/Pes5aLmwo7Q4hzk1xyKcd0van1QHkTrv0+qusLh
I3JiUTfPwF7iaCgf9faQWfVvUAYc64aSyQ8yXG+hCTDbIHAo6rv7Jl+zgf5HjcxLOiKE1uYhMlkP
OmwgtPpQdYBRpEMeUyKIxWXWsw8v7R2OPsAQQ36qKXmoVLxJTXZWJoLoQ8rFtJkL298Y7WtRow35
vm+tNbpzLI+E4TRQyVHYWBqwDWv1rxzIP0aG2seSU88gtjoeIwL1p4oPZHZ13J7l9BQkct+ymimb
9krohAhJe/GWpgosVbLBxs1RqT/3eXwYqUWoM25yusX9yR62ZTFQhSfSF8fjGIJfRLN+07a/Zniu
hrw4l8sTJFipUr3XDYt/qu3yfKNpd54Du4T6FV/EbypLXy07eGly56i65KQyeZKYdl2DVD3f2Sly
Q4+ooXDAYmhELBT6XBS12xTjEUeW5fNpyaYM6MMLVxJuuiTrZar2OeAenwzvgXYe8UmL1nzEnrKU
m0f8Govw3Q6EWUxefB1/wz0qxDboHjX3/p8MnN2apNj1xVeulXvkXIkaqv1qE7/GcPZYJvv4CBvB
eiz5Nz005Ip7OrndFEY7VgGIgr6okGr+lnG/wX5n4FFU5FNhlyTa64TJL8XmJbC+zxFzCpN5vYQd
Z6AjXKBJtZkryWIvfJ3oJA/1RRUmnGz61C5Bjg3OCkPEoFrQVdzUsuEqOWf+92Gw654cTpMj5Jfo
m3lZgaY4gFZfl/k9AwQP37rSWGoPZzQLuB4buocfXOczWpKrCLlUkc/ttQ6IE7RraFbGGyceT34Y
9cy+cLPMJ1qO0saaLlOP+jifqkAcqlo8+UUdGiy+S34no1+n4E3ZP11jgpQZtlBstTaS8OJ87MB6
e2uP9EdXlfsOH2cbT9cqjJWxDwL5NYeuFe8MdlmCG6FJn9Ai7NN8jC/D2I95RSQVYgZx/0WF1Dcx
IkjNYq4q9CeHs3QyI3fDTxCctic+G9bM0GoARdbe3mbA8ZtwYMc4V18d8Z5a8u7z023tEyHY2C2R
Xp4aHjfMmHKz7lDFG40KLjYOAq58MYFuyf/83g6t9lANYS31+8AxVkOF4Y9yetbs7trx2wMLGqPn
CIOLk+X/P7cftiPdVmzCgUCNyatq17Zjr9qJzzbCCzHEZ9F0vx2+OBnR9jmtciI5cGCYj3nvZsfD
mrTd1znaDdkDhq+G04QnyUIW4GZqtpxcmbBHy5Ll3pxsOz7RQmZ7TV/SMLD/zjkL1f+2jo9etWYp
2lGQ5DzYwcHhfSk99SSI7JjRtlDWNjbtberHjyUdRQJZKrI7QndnkwV6q3iOXE0wYNWbSKungHdr
aSZwnb03+VAQnitHnvMBhRPXYA3UdSrzvZX+UvMEoZ4Y3UhRGgocRHDkXtMojn3YrgMqYwxG2O0I
4QWPwRmmQ0Rk+dKR0CSkmBIxcyCBYmyusI9Uj629KeZLCTU+uw6Axxd9dMXIE9P6Z65Y8RWUuq1S
tW7Zh7Lwq3mb6O1ZHxG3+IOBJM7UCvpQVg5t+tuH/Bwfj9hiWfm3etisLqvVarfa7eLxd308n1k9
Z2RzSChzvKJH9XFeVC2O7xhzygcLtMmD9aGu8EyYZdv8mjPZJFSHBBtBRF+FbEStTXShEjd7UM/5
G/orf9chQeIEYcfCjCtjxT2N9Bcz4KqaQ+3KnY5LutTWMA+Ks/MviXY2i+BnnsfCOjS0v/n7ISgh
LC5v6uAPzPPbavE0N+xuuzQ/Yz8MIwNDQjceG2Y2Kgow/xLmalF2HLhanKoCloizxOPARqs6aNyB
bCxhJGFayAASKpYejdqDLPkteY41xq6bzxAMlTwR59FheLkSaxlotvyywKvsXVYfpACYcnY85HLn
Npmax6Y8Y8sBwpmlrEZlFSdX/qmTv6SCqcnxSMyQwgkug80NwmY8RnRDDj+wvpzMvuRljK8J92nk
XNyKDxfClsl5/ICF8jQo/FA5Q1GUFKFq5JPgSIEbwPee6oqzsmn7nKwkV4jB6i/3J7gB6a7u6yOF
I1T31s8RS9OJL04j9JAHBAcD0sTdWSPkAJXoIZ/EydOeYw2fmeNBUJs9w8Xbna8B+Bp/5Nhecuos
UYOvRuLtODIBXILQlp7jzLnbzJemBZEGy3MwYRCj/YH3OsswMXoNdVKvWWuEU91e7eZsaFcShh2P
gj66cvuuS4TWeuZzx3LYy/hhWjswEwZWjeP02ZFc1K2lz7rYOTERSj6tKuquA4ELV0G6okwgB1zh
+xx0ora9Kz5rxR1jBuhVzJ+c7Pg7Oqn2RfXs0sTpKf3X0Pg0YNOCL8jO5UzXwQw3z1W7RWjSTP00
Qt1QKDoW/WQO86RT5Ps2a7aE4zSDniEaaueMbTwrfTPmHBaxP5wf7Kl99U1M11lrvQCIYgYV/bWu
f50e6ZA4GQJAhO9MKtJzNnHKs2v8Zq4eVjlN3hb3VTREzPJttuozk3aMRgfHkMKNrDbjyDujBu+e
TdVzAwirA2uX7K3kMLRh3kzHIY+ecz872hDIG6mdshrmDefQHt0IuWOD4FEDvGxokW+xegQiu2vA
vs2ZC8FeZnXwf0AyuUllJbsvjH2gtTNEuRyeqkljNvrEA/wrkw11A3xCvuZt+SMFQLV82HY+NCNx
riIw7aRdxoqQJyAZDq4849uRmdP8rTNwGuhj8MF4kPeKsDP7qcmYN/Qn5/E3NCZcQ4F1zFvsONh6
A+nRvdDT3nxuebKWEHZixIxJ38JX2mY+tM0mouawwEmc6QxH410q+rxEDV2WVLi7XaQTQt3HPi8P
roiuTofFL/qQR2Sd0CUrusgcfJq9T/c4Kt5M+xSPCttOzxo9loIb/8yd1MTFGbH0Cxx9N8swGana
UEGyCyRJwEm/jYTpGvhZOTTXfJ4vmvvGYwUGj9r6DrczFcY+yEaXbc0i64qADqHGeK8qBD7JF8Hu
oXlPgpuek06HxiYLLr3qpXbwFI8kxybqcjlaDz7XuYSLZCbTqwuIhHZZzjfTOnApRiIss1A5Mp19
J+fD/KVARPk00V+rvNr29atDr5HG088cqVkNuksnlgr54WV5EpKduEr3n4xMk9IpoFaZ8aGmGot4
TayjYm/XnmQ7kwynzRcuYsHhwuQQkJOHc4E8DMoBZJpcBZuyRk4/rmF7JCEmZB7Ykh7nFi/Uao4x
GXerQBG6ZpJ2RsNa1VQllKvYRwpiP6ZxRDVsLGHNXsEFt0GMp/85UNEZiSEzAWi6/axE+x71kJBY
EWo5+xNDcT6F5HAxR8gsQURMq/t1/P6VTcGLcOev5YZbKlSbzgAVJ8IYbiPXklTs5XIOFRM2BS3I
eNx4PoUa87lZWgDJCZTh5FJwkyO+LFnPsBEobiDeInozfRUdB99+6jMrC+MEf4kJeyGzhkdTm89Z
RTkeiO+2w6YxjOoWRb2BI1f92QYBOcUpSWfdjgEpIXkwYyvkh0s7+mtjQ9+4poIpa9br3ETGGW32
iLXnnm3lfd+tKuLbaYAWytzkqvAvl4IVj4jmMyPzMeNbM4q/3GI6m/Fk6Jp+t7rsUQHh9Vw8FXVS
b9s821vldaJFhaPCx3K3QJshDkkCnGQywlnq33I6HiPKpm2ZECJ5bHAN8ZDEZyz3vCA4gDPDGEAe
Gh27HvBh8Or52Zs0vheCEb1Wr814DfqOto3O+nOKNNi2khIhE8WYltaY7TLib+hb9bnE7K/mblcp
muXu3Ho38eSdS/rFwBjuUSkOWnaUoHa7qGYLTrXZ3B69gUQDI5di6SoQMbupeHUJa6ih+6koBK1i
ig7dceuq4WNI05ueNrfBTbDsvRegolJZnSZTHY38Z6aiMjIaNBgdHxDNH7rFr6JvAcltlGHtCokf
mw7whPqNsqvDotZQ1f2NAqPE8NNBCRCUKpUeqjI8m4jFiw7NY5KwPuJXO904E4m84kpUK4Vf2EBl
ZNtGZfMlxVmU4KfXsv4SjQdovBuP6hoL/mhgkLRA3ZrZkkoY7L3m4swmjxIhmxgBOXd0MIJjLe8x
UpxPZOmgitceELlupcQqAQtQsMX00z+00/yUxeWjssV+bHUYbUTxK/aXjeNZuz4zuKKbhJQ/ruau
b/pNowdrz2zQ5AZUe+clN923vNaeoa2dh75sLwVcs1r3LlK8uKBEwbUz524Wn1ybTc8jcvfKdn5L
5ANR7IZs4lQDx5d7LTjdB3dMQ6PV6MfiVDhhbZTMNa3QdbYeE0kJig0cVqzY8FOZYdMbwWGZYwAc
OQobL4MkBvNrDtpnRy+uVmBQQYP2zoJ4Bo/Mpr/koNY07tpqHQlSjU+E0LLWxofJx8D9iKEUI5iT
3SlSw4QtmXNntiWy9t4j79PhVmsgrRJLpRCHpwSJjP4la0mVUXMXWHREjK7NMyW5tHGDxxA4l4Er
RMDUcFw3DBZeZAdEwgiaR4VAxYNMv6UdSbSpWYDyHg6o/JByY2NVuJt19y9x7KOXqRFKF527eZ+x
KWzp5qPHbkj5Lk7jCFXr1Wm+NO1tGeX8/F5r2Xpo3EOGXsYXOkZTbIyJEodPajZpFV8IXC6e7P4p
+NUt503Q3XUMfFofPVZKfXQZvMUY4bGaqHk65iMdACbr9zRo+cn0p2k4ekUuYn89wv+yCo0TLdy9
lNegvLcZeOYEBN2ovkuQdyyigoe8oLjNlftE5PT9eiAjMuxomyyodyPh0Yj/VOp2mKEbDNlzFb2m
4lZ0X40/bEkclVsrzvazFZySZroasM5aRwN9FvUsFOJjPTigPVv335hqWD/ssEusx3J2t2gXPpjY
GOdfMzM61H2+dblj2YO2GmjE6SLz0ydIH6HkumLfEM6skIBRkvmwC5Id+pnkttFjjQboxd2vHMad
eW/Sv0oRNI+n0yK0quhlqd6qHTgufN0nPqfu3M3o33SUB0A1LF0iHZpnDyKgq+4uC0gpnwomIpna
Z32ZatjvEc9q/tuVmmP5hrdyF4l9guzLrJQchPP//+Z3ZJkXkWRFbA6WtAk7t+YQTN4mM6gJZMbB
Nwe61Fvc/PiWOGHRXkFdGI+br7kdnhbYlyDNFbvceRwwCwPSWlWti26+LnNrcwK1iKU8Q8FDqqgK
YLEkMLKF+f+Mok0xHihLlz8d/W3Ec/LqOfbDUGs8mdAU1b1IzwnYh7mkkGK6awXbJfKPdJmUkJQm
bP5ztQ4AZiV9/5PK7ZA+pfbfgOXLJfjrF/ouYdHrugSHBcNpibG/30QYiK0iFPIUDZcEwwTOcniM
8JmCVQQJBvIvpB3cMhnBhi4KB24pqZXtKk5lpVAVHUtfUs18gwCJJZ53ALXwPo/dptO9nx7tScLS
77uXwjwPWnOZdAdht/uO8GMKVHOQu8nsvQriPw+jyUyHUIN0hbYokkXdhqJalEi0orrOTQfLJt+b
hvY4DO9ec92kkUCOIIhFpdbRCrif0LHkV+kp0bsN69DOIkqSvtf5a4zFM4Btn3Afrlk6WojKZkss
NeUHSFREV0bBlwCNoZMZ82lF67IhL/k7SFn0HpvwtZ/6YZsBKjEdxoM6oi6234PJ4dvdmn81AYI0
w/cLZXMYV3bxOby0zBJW53CmrnkCc72OZe5zdIGoY9XgZhVFkG2Fh8qNB8z9/tpfCAwiu5mSczXE
GUSJXwPPflSDhLcoiXTarcaDfgl+MMprMJksvLC6Z2JrmWKgFuJxYa9NA/fedEHJ+gObp6Rad5S2
RSPzlQp0KkzSCSjlvCQ6uW3rPEQcj0ZHFgpPYiZMXXKAT47/ObLounGFugrNZTUGxKBxbTatw+M0
6kfksYvDTnZqobNZ9y7xrsp68RPc84oudD3lwsSy7zj2M6KqxN5Dp6lBhW/kQAgXUUOyOXkXcL8E
kvtsEhkaM59eK1VfZ0IxvM7F+1G77qZrOHk41QRlbGu2nvOwMVwHAKB1tp2QJjt8rT5uZNJxCS5W
vhIu8ntsXqQ6DkgMBHSc1Ni3JfkMVrw230DB46+3rK0RuKzGmRs5pWswnLsoe4Jx8KeVJkQNOo11
8snNpm6n967gR/icXZ9SjLIIHUqTHREihsL7/bTSeiuSfOemFES6eoBCwJpPbjKE6zLGdUriQk2c
LjXEuPY7oe206gktR3znkGxoeFml43XZdRrdj4YnrOrBTvnAIzYRHxFxb+w/c2KuC34qKZunoYSh
V+r0kVlexuaoZLsvkm6PCdGbbKxGNqfa1kDqrQhqxP5KRSDBMZGW63FMt3HqbWM8cZEXrLtGrgH8
AI/zPqTBkYdls4FXau7wkHksjTASY84aZ+L1SKunop3vE5Tb7NSJfFUOb6MgWZYAcy2uM3p0Qd8V
e8ZXj8lieYHL+LscBhOErcn9tDkAox1n8wdMFs3sTpYXnIS2nlhlECkQ02UZor4g04ClAZGECDOa
tx6tvgQnFOv/qphlTguRfdd0YZH/Ft42sYJ3yhWdEkaogEOA/D3lzz3zXiz/xqrcLE9sfG6bvlL0
v0CkB0TgAiLUq8OESSnisKNXeCy49cc7q223yzGZF1nIQ5FyAeSvJR7D5ftmQebvrRJ1MHqwu3NL
B1nsQ9PjvMtGGKQ9hpbvublryd89ZeOckvAGID3ov4DYearpNIOgfeCHJuUcceerE2OVUITF2Ewv
dEVliJPCGIwH71vXPGikKZMupDGsbBzDoBLQVa5cLmsMzWJElk19vHVUnUEjwQ9YspxuOrp+DA37
LKRlHHQVddDcQuAM97vO4JPWK+uJUXdbu+VjWwfh7OX3qQ4+fVwhCYiunnfABhzRc1PmN8/AXNTq
4AGUZQ82yH9Q+zAXYLFcPktB1SIUGSmHG3zuqBm3EjZRpEj9WtNm+S5GM8tGK9OeJOST2nkxA/ts
BtlueT/bkc28dc8hcGFgYU96dt3fZbUPRsHKYWt39+WEJNkwjjbnYSfbCl6C4RUvSjefRgtSHomr
zkTX56CJKKKPh8SjVxK+YIBXhEdoD8snUdaHk7PqKovs1i44qL5TP6JnCtPBGLWjES6fnhb0r2YQ
Os0//v6eSuiqZq1H7p8WwlxC7mOgE/j9emwfdABxb70F0y3VQy6Rnst+4glusdivzJs/hyTOSUDl
2cUkwe11F4N8XxJcY+oEKXBGOrCiczuecamEk2+gcawyqt4xtH9yaeG2cdDk8IMRP3nD3AwClTVp
aXg1q6aYsg2TLB6NbjXXxlSxr9fJSS5dCpt86dZEmNILJgXBNE5elY+fhAJjMtGzB97xFgLy4pbq
R/K8ZcHAHHL58Pf/1Bm4dEYYzbhR4oEPEagqn4RHTsrj2KoQtapweSklCYYeYypbMowY4KJufLH1
ysarIp9zTKMFXTSBdSPJlLq/FY/P1Ku2bRfTjMN5C4yurXXbmR8nHJmB/hHNOpjuJgIpwxCCMszI
DKv3dmqybWFjq+6pgKB2Gk8wPmoKBH4qeNg6j41F5NOx72E72yQeawnwHL1zGCT9NeUfRcmBtCAC
yQ9NEBLVxmc+3hqW61AiiaWbIcKIl92Wva0HcsKkx0x+yp7b5vJkxjtsQfMV5zTge32T7MssU/uc
J+xe0nuo+q3R0bFN4IFxuMWPWUUY5mhvY4lBgkiDxTwEzZG5wEq0p7Z65nCyLouTh2JQyb0kNQ9x
2fT/OgAAo2L+ceb3XA8uhZFhOG1XplFd66IxcDVAUKyDa0fYdnnOm6NJxS57c9M1v7oq+JzI33iu
3LXc5KWPpKJ/8kqVPrzN3n9SM7INkp2EsBMVPdVewvtJc7peUXc6kyV/ReF2Bt4VBPZ0GSSNdlb9
VgbUdvQhBgBCs27xMzn/htmkWZx7keAgSsZm8A+DPyEc00tbpKbYDtzrHhoMVawh5QeAHrLciX6y
u2Tr1Ue25Gxh0nafQOStYY0JtZlA5Bsbu3lM6ggn1C3J4SazUV+esUmEvwTRhNY1KNrzcCgBcIia
lUvxUxflE/wNeofUudDLd0uW7yAOj0yhN5wH40jhVxfZ535wqAfR1uVPZQePOpdoLP6M4mD55SFn
UvY4FvKUZbMQx4u1ewTJNpFOruGQUdjJpUdTAgED5rVMvyQFN1wJQGqe3FDNdG05OFTqcm86xLkT
3k/Xz/daC9T3PRmTq2Sr5CftzYSqk/SYbSyWhK8BVE0LSpb0OKUHoA3SjjYVsTUqdKl+ZanPUiYE
w1JefUJoEsgkZODqXNFiay7lqBLMMxUPLMe09oL0XuiY8z6KvHjzrAXPltA4H4c0vEDVE8mjm+af
BG2ROfRsfpuSBCtnRqxMG6Z30mwsyvCHGMDQja9yzEOTw+liicBzazSYjny2Ae2vy80afxsYOaaH
tg5Ll3gHT1AkORITuTgLou02/wP3ugVS1C04dizZxlPHU7NrkThoDpaFscrLdx5+zf9IOq/lxpEk
in4RIoCCKeBV9E4UKZFS6wVBdYvw3uPr99Tsw87u9LYMgTKZN695lxjQVAUXMI5G4yayMVUmSwUR
EAOUiwtQyTeFoBroNVy8HVAebs0z5JMUWmlL+z3yf8YxZOdO1rdGgsEbJCbGHvm0Mb6aisOb4A6e
MJBmIwJv5V34nWNem2g3jXMoIai37I2L3qb7WsynIacw41cebOgMsOupQTd4dK1M+JqaXeBxD8ah
J4vY/EhoHusaLw/uwX7wLgFOMgWQgWoS3aFdZCWuBclwVE/Ai+eV3576aYev6qify+4b8hvupLjv
0Od6XLdKCOSUf8IJT8l6ujr8q4zeU9JstOnRInpmkvvhUdjBtNwqVeSt9MJr987xKEhrCOiK/OnX
bO/NsBEcM5B3FmGFtbF/SuyjbpNXAo/qmo+qCHER8CC/wLbLSdU5wR+ZI3lQ5MoX8KfpwrETQcUH
oWcT4VBIksWYgcRshXZLnBvvnXpgxHmgbW9e+KSpHSKobxJfA7j+J0rxUDmWvDWzx12w1ynrgXSh
SIR4KBFhx22vdMY64zczf5rmRg+vAR0Jt4lnMw7qv6fghzlZb2EJ7twSFpnlkB+X2rgw7ULt18SW
aozvuXzg+oAyRkV9wUrHktZsBeMF+KrDdlb39nTgm3JJq1bZIcWYe9DiXuMojeH9/HTlHgUfVlrq
rhDa3rTXWNgiLKy2uQY5GJb2SKFUONzSEpl0z73IBy4eZtwcvQ735y08Fr/FtGOlmV8tuhKk8uuS
UjbVpbUIQY1V7TKhcGTeMfyNmc/qzCvV/mmdt7757kNGRvJTmGI1GfB62cdO5cCYYBu3psdLmLRL
PLi4N1lIiBxz3VY4FPlkYswe7brTwz6dY2yW+EDO37QKBK5bbAkLDmJFjlILc4gZpBfjBYhbUjTO
V7MsryhDQ+k8ASWXFldM1ATMk+f2n/xWMGfcPJz6S4/pTkM9OhMbQunK4nfqh+AkNhAzsjKxVQ4c
86wbww+TxssQIOPI9XfLkqSJ5OUtMWjh/9m4n89Y7vjBQbqvHq4yOglbVF5gXycRBUvHf2KjaTsB
Vj7KxYgqe9vJTYpBRKlfy0/ceMt02ZlvbnBVJ2dPxk7WA0Tjh4QBogkPtxgw2CPygZ7fIeYiJlho
kiphV9y8uV6baYtyFxoipCUq4hCK5gzv1h2wqbDiY+ae7froyIfujmDZSPgWUiuJyiUzxj5pKgJV
8PtXe8qIUyJMnudW19pDEdKkMRY/Nsz8DG1i/owZS7dN+DE018h4sGLEI7SNSLFQz0QLLjT2LLWM
Vt8otIZHvo2khR/QNPNpXGZzxqjtXUggOlZ/cWihsMZhi87Hir0VnqbZMTa8TYTO0iyS5gWPX2U9
B2ekVNrKBqJaNefXqIbMEGtb4PRNk8Qk5lZnI7a286jUdWf1OQeL50MMaT86p7aMcYvyj72BJUAp
OAWN4jQhonXj2FzZsYfpGh46ZniSg/dXK39yNCEJJnEQeNDNJdfGOTLcFVNL4K1Y6GiLsLj8SmFV
pDZqE2xGX/B2MhoKSLhswz3sHgkOxVN8N3FUTtxNq7KQnYPu1p8SJYwtp31HY9Q69iLXVSZQN+zK
OcP+HcVUkr/beFWtQsw7hYwuoqGsc3RM8gZGgSkwGGQ/8tvQzloUy1b46PqQ8FIgogYUuhk/7ahd
FTHWJny0MKSgcy4zKRRsBFk3iPsIjYvfjQzRhO8dwB2+k3DcVnN3we4xW6a8MAaY1URir3zEOfkT
8coT2IsOMJsgYgAIbMNahcTzafFfTPwrL+pFZfql2mfj+lvdmJcl0q4s7mAIYPiq18umhYfA/q9x
8DPCFsdrWnXnHnr6Wv1xT86G0sK12Jvlc7iJO3Nn5ibJIvjVlio2vJyYQUTehWrsM0I5XfBcBF9p
+B3xJGocSHpEWaYfRh/s7MnDpk6Z+leL3vjmUIaUtfLd9Bw21lGWSJVRbWoETtU432PlUhwh61O0
c9yG8qJ74v3/H37M4h0l8BL+93744iCt52ntGM+ye6gPbXYPvrfa56MUqI0nPLeGt6TDXZ0IEjhq
sdiqjyj5IV7OGEdenEHlIep7D8KiCB8mMXZzCuW1QJZn1/D+gmsbGC9aE4NiJrjuBi/jECN4XLQA
MQ3BSywC9XtqPBCwPq+x4Iv4L8xNLupBB3a4s5ntbSw/2WcunHwcNhlcrofE/qN+uPppg4MKyGJC
DcXUOjEyJAgJjDy4TllyYlyASpw+jfhVOr6gSVFMPy0Tgy3iMJyZvATqSGozRu7LkMODW46/13MJ
tWvYu7YxoCV9dtGr6ZfLxnsa9mmwg5PuD2ds2cdq4zqEIBNDwWjRhxxVahwR0at09ddIR5DcTx3z
KedN5tWt0PJhWw5T9hL3qC1yQuLGCl/YAIeOGbmWEsZPpXkKxtPoXvrunsFI45ShMn4JacUG09sN
PW7f+TceuFB700MJD8LAWEcHVJ7ojdDzIA6QxJ7zpKzo1QJIhexOH7CsjQefs+xvEaIW42eKfkqj
uzkOW5Ky0UKSymBtgu7fnoJoPjK12BthHu7yaqNrWCJPJvky2D0yaMlGvN9cVMbZreU6a9x663yp
iorLPtWYCg2KZbEfqkusF7d08N4sYsZZ39iPR/WiJhFNp4afzGKlknGUgbkpNlgYAMfuMcwJ8BqE
1Lb3YlogUKPCEEdJNUsn5Qjn3hIyULnyLWmytdpKoetznFnvGqUQA546Z1JQzoAQJRdKw2n9Awun
+OCEr1CLKLvmHvoSlWxuXLpQh0dxncynoGFo+SrMrylS2oQv1mk22u8++ei9DluDNdgd3nz/oesM
rrRF6xFNmqcMP7E9HJA2VP5GVJgj1O3OSbrXwTvVjYVFLmS6vH8YVrbt2n9jAz1RGw8VJ6NRaYsU
OZsA1zI3Pf/mJQXtMiIyi5JpDLVlk5i7CI47iyOjBpHi0aECJ8edL6BFCXzgBaxQh1MGdUg95ZZA
zBqz6KRnDPdawWGa++c8lzTo0brPGSbywKUDmAluXXbzNehcrKtGEu1gHGN1Xl90Ml3y8BPEgWcz
EHeXv+qwscb2oM+PsXdeYjoadVQIeY/BRTJb7Lz+ziFY6/DMcZ9V/kzyIimDpmAfqXMixquV1lxD
z892qvklJwIEMDTfpSEQGfsv1uBmt82P1wFoc24UwYNr6IUPqf5rTMi0mW8KPkgVA88xXz7wtgii
pzaDvkF8L63dnCBnGp4j/rn1jJFf9G8gzS0rSPINSsLkOU3w9+fs07HOKrJkbWVXrEOW0iuxY6Jw
qiWCjvfZkdvuBkeJS98+1SZ1DA82yh67Ef+Exve3nXZHAOfN0VV3CUsC8Il1iD9zsUtmRnUQ+3I8
DLMLrICXHpjbhPrYMYSX310DQzJ8wmplGXsMAjR4aCrTUisC5jYPCHNLNmrj3nxXWxrDvRPjNk2S
TbKxGgc1b7fO+/sMs3Pw3J2uY48XwTPEv8Qw8TvgjjRvvvKoosJG65cRq4iuO6LzBSVK5gshHKSY
5jZmutN0Ap7nT/Xxo0Ha/dIY4tWNYEcGFaZlSpqhoFrMEy7VgHs4gM3brIcbzcIzCS8DQp+bRQd3
F8RzgzdfrxOdAutwaHWUZSuLs6WbTs6cXFtNoAv2xs+6Jb2t176K1PtyZrd/AQifXO295AaqunFd
wItHNC0A6qLKvo+gZkp62OHEp+Xlq922DOLJr1Ool/7dUc8p+SWlZGNi9AB26nPyTCuT60ZSOKW+
w+LFcqw2SJVhQIQLssupw1TOC7J/el5/lYqXH/SrKDgDSGboi6Br621zM0SGz6IQ8GozbR35YAmS
INZ4BNYi1ilHATJJurAMnCQSn2HV/ZoGzVnXpH8yvfoL1gpzqUx3srLPTf/pccCinZuVDxpQ6zIc
jd+6TP6EZUkmQNSAOoqFqpkZCEfyx7WtZTsQQ0imBupGokm8fSqoLyf53sY1dl7B139bkHp2DEF3
YQ5wekjmKQ22xCghCwyq0jA2VlmIPmrymw3hcl0+7SPnLYC4Va2o/g4BYRuMFrmerexDpRSYsf3p
183fzNFXUZn/xcPIBWdVVtXkNej0zTCU1WZDX9TLdu/ABSjLelsa/rYP6KR/VHNk6g7UVPDUf9PD
lwecTavumBSfrn9nfJuIpwItQnRNKqcZ9tkNPhJ+MZG5tnsWP0i3EX5qNvZ3NNeJqA9VlQB44pvo
6t4xwZmql3td77khCAwZP5mi5fMxd27qrGTgsiq4S+zUXTjJb43aNcQfcXwGcKLxWKrGdwRxCc4M
89YBGELdVVH+8tXqiSceffjkQIz+ZwG1VTP9rvxWf4+bGQql626d+ZPjN6fjDeY/qJ5cCaEcb2++
fcg92GHaXYH7KprWgGKwRJnfuJwkbYCSwu6WI+xHtBhMQ6QDWNHO4oKvyFqF7oJ4Nj4NR228uk63
TCMXHywoDCY4Sk4qxHAapg0nGOQczztgM1jrtC7ZxYfbQ7JQlj9d48OCHNW91xhpC1vdrvhaM72d
7ZuJ1HnyYc9xLTiwmKerOYVoJm5WkdMjj9eum2kRctKE5MNiJpSQKMmk5DX+SoNXP86uKfu/eGmB
iUYGzol14dpdWehQ/eUY57/oTPdqAGLO45pZFkhIxvMFDdEZqOu45+AZAsMYl4g9WBVwB/vwRbnq
CCBrHMhSaH1kBnhIyQOunKk/lYW2tv0DJqV4kmA2TFoUlOUYg/TVaEMXdM0LYDQxyFVLhApWHaOL
abKTP3ot/ew9ersCzjRzs1U4Jkurvunst0Z79qzfUuJpgefRajQIVAJIUfIz/qmVTMvPNWUCpowW
R1o34o4yeQf1OuaW3UdnTIuUMOejtr+goScG1LTgqk7WTu9J9mA8lpMbyY7HnJex4osZGcrGmdXc
na0iQ0VU3vr5qs77Og8Okyiu0qCVtQz3LBJEMsNjcBlxBpiQepdEwO5WpUt7oiaBInmfxU/f1WCu
qKbH9BS1PiNtsWKmV3krKvQKMmJ1V35AOdQHdUVVpCWPvkkd28GJb4bV6Nl7r+s/BjLZHdyxpCEO
EoVK4xuLqcfQCyJhiNJlCuSiSq80BXvDh92nea8jbJcWvS70y1fqhLq4d3T9FoGEz3aqPjIjvpSt
sY50bZX6LOn6tVtbVbhy4IaHJAdGhb+Z9dME3QmIoa8XlBkd878ZDTaMC2XgWfzYVOS1h8mzGe1J
L6P42cqmxkRE4kaLO2fhDWfZZgdiwKPq3muXKIw+2mZvscbUIy+LkHoyoOeqiBqB36UUD+Wnl8SQ
eTS6xAg7gEJfZ2W94wiauNw1zVja3o2hEho5MhNq6ls6/Mx3V814UCPsEVqQ+vQO3isMQlRtEvCy
u5JYU9LmiXKfAoobCzUxc3euMetQ2dydJuLSKUV8FBmHoSDZsoi0ewqaUgPUu9AN65HRdOJHG4Kf
7I3TYFHs6wRNZnmcb6PYAu8ZctTJCXlmZQZG13ogKNhEiIOJRBFm9n/hGg6yCTDichoIo7OYUmBv
h/09U3YQpARgJ1n6sELUR4BfSzvKaF6mp8EP3zMHv6jAuQwT2MKm8nhFFaSTIDaufRuTc2zAlEjJ
iLQaTP/D4g2nZtYzeTYBOBLni2SVx9u5Aht3tH9JdE/K9kM9hQlbE+Kh665goJKA/WGGoicnJmws
aEyev0t3WHc2xE2feFOJ5AoVwdahMlDoi+93+xC4N9xaLD2X8Fo5n8hfWfVMgTOz2/i06pwFOJ+p
kCDd4GrxsJUXkG74bvkqQRAoUZlVyDlhe8H6Sr98QhBeDK1aVeFb3uCinW6Jbj923lNM9coQmK+7
WLu64l9kyYL4Rutnyq6GtUG/PtfXPqu22QcQgJ2tZgRqs0P+ouxmlnv4XeI0ARaub2WRfVgV+b3B
XzVVi6ybo90q5xbCj5qJOXSGPfmK2Kfto5ly3ZjB7u7GQu7xXTly+q6jdWrYeMi1qC1b7KC/oo/E
3zEpzZHpdSMTLe4Z1H+LoEMOy9FBhgNIAJxF9kZji7XwxU49tdGtcZe74J+sGizQUxJDib0fW6BG
Y6ksYEYdlAb/G8++SHcIV5XAEcdqUECjmJ5PAdQks3DXmNtG/Z9xxr8kAuv0A4x7eJsurqKMrwxw
lpNF26U8KGLilGlHNn1hLOqxW3sWuoUu/KzQQb2qkIspteTaJZUDP+HMhIMJMVG0F6bRFO3UK9yn
6cwIscVI6Ymi440ZXzU80/Eapt6Lj90nGctEgh0bZRNFTDxeSQHdQ7uRb3LC2lnP18rhEtm73T9t
ueD770fMimAun/0gpDVaa9A0KkR7Y/p0nXwnGlJlSLGT2jIan73zp0L70Wm4R7PB1JS1D7cFVVBp
nNT80teGQ+iXC71/Yjjfiu+iJQZAx8bsqpa06htSWtfeh0I53QntwGDSQkCoug3k1/2/Zmj+Q0b6
eF6HJX0g+WAazWXsJitdGH8wOiv96iN2vDe/eLgd4jA8lfQx2ExIMWcZrBND7kt11bTQsWJJ3OCh
ULNLqj/aNHv420zdIaRuJ/sEvjkWLphSw3WNNmPWrtLuWeVetbVm89GhT2iGbZCh56l82sy8Ua4g
BXEugIo6xssTUxaXcorBhwiwMwIo7d0XYPwSkRxDsnB+1B0C98K9RHjmhgnWQSaAf6oh6evi+TUn
X6Mlh47/yLA/D4Z3dflNLd60Ixaz/oHCKLU3Vk+ljeGSPGE4GMnwr/Dp/2Ow4xEIBH3qWcbJe6Z/
Vb4LfwrpeFe0H+MhYyRvrLxSZY22trUdyvRLZIRTouKa87XfF7ydEWUlEZrYvpCTTGUMwwlPl7Q3
r1Va7r3xXkI6ycJTLBE2RiruRfT8fr9IFqj5qI0KrNMxxI5hVAFz58YLiDqESYgect13yV/Oqi75
cPzx4BjpUbPM0yztN+2aVM698AJQNpPBjbHERLpES7EvS/wmgYWqVVBcKSQKPD5iuN8SEiQWVfiC
EAeHzkDuu460dwmFYt9FzrOJtU0CnE/gDQYQ1WdBXLkNIqg37maW1tbCZ6DrNVRmbAQMmhksFpSJ
/qQ/m7Z86gXPs2f583cuqMNC70MfgtWgwBO9WBo95mpP20xvxD+8VUhURuJyLN8+pkFyNPDMqtrg
Dfkgiyoh/6ssCJkYo+xTNAlqctR1MY7kGYdDYEPrssNYEFYJu2zcDhbE5A5OY1qbHTAHxD49x3vN
TcnVYagV/SlwZ98k5XitZIDXbQpFK/tRBYJGzPSEr5f/lRbB2XBryhaTHnqOk2Ohp7spDC3s4OCR
eoyaAC8nhtakm+YNXXAC82xkYNQ1ePskzZ+G7dmLleZUxVZOoKxlbG+ReZyGCAkBPvtRsFb1tTKz
Q5b0oQPG+LX/bQI1GPoPSFNYqIjuFBPipiNvPb5Z5qfI0JQlI4KaFs8kG7xH0WIt5VnoIKE2yuyU
xdHCruY/hvww3ObAXMU3f6fx1+viZ2LXy9HiFp8vIYVMx7Kw8kcaRTCi8/JvPDaw1hEd4PPMMKjG
cKq3Nq2WfdcKENcptTR/XPy6LcdMbTpf9X/6rdZYDH5D1RnG6YHzE7EzODCZkXbAu5salqTTXTjV
4PQ0vTxVRf+ZD6TpANoU3slLWgw/m1VB6dXpHDiwm0OVy/RKA31EQY9Qk/0MfAvJagLqyOhP+zhY
hxi6GtoHgJWgDiB3C4NpDtEo3JVpsg+N8lU34qWgFgc37aS7g7e2bdvsKmv7L4fKHFkfPje+wQAQ
5lZGiTqTZdl6T60c13aJ9rQX58Y54YnjMS4AxJbar01cEscESHAwwkTMqK9D9OWnXsMzdhxOtf4n
QRZVobRpBYQu5Ohven4N0HuPASE3Xb7OotdQyZ21ReZ2p6Ruto6ZYp0uoVU25F2t4gmLS16VU15j
iisZrU3r3BPmWPswBOWuAlqOGPPBCJPHStA+pgeBeDJEVp+YOdkKHv8rRBW7iCGfl92bzn1dp/pf
Qyet7hmD0dU1gjT21AsU2rMH+1cE/bbK0NnBYr8ViXhI+llb6YKZuHE1ZoxPdXHuWnSav3jdKVu4
9l+UdatSkjidfJJ+u5EaMZlJ3OyDgZtZCLjztXOfSxotzcZZhCpCNMaSORdIiIktEtESafUzmhs7
frMpJvykhiRcXTRyvKMyQvWH5lGFJ6P9l+6a82IxQ6Fw4NZJcMxq8HblcOLVdCb8FgroHoK70E4v
Ga3pDJvPt1EuojlTxPNoRse70tDS5+im7PZeJzuSKEnQieOUY+MSSO5a8QIZKbzjdahHiMAQn2GX
YkAhyIDBK3wp8FQJJEnZxDxWhbMdQRWDgBfn0FCr5ozmHe5X7x3CnO968yRyWjzzZ7Zryc+2mCto
aO3n1H0NqaMdK/+tRbgJQS77AHJS1UTHIGwutakGOwx7epsuxpTMVDiF0Cn0KQ0Crj5q3VNbBQ4G
BYDp+pYIvQ0CkEVFH+QxjzfZqOlAyNwoT335iL8zBzoAw/clEwTS/Ah9wNnVQRtZcWQGFPjKrjhj
cF4KCUMnE0tUqp/JYKEf5egCfp9qjl8zRXxsYFESCMHErNok83QFrnoxFIozFhA13PkFzgx3vAu+
024cTNtaUuONRP8b+em71BdVyIEcFMaNQmziSxJVucY5hvVwTEtv3tUUEhCt3mWVA/HdlGavq0+t
BFoYyJiwB5IusoPVRjvh7lIvWKrKUOZEz2rZKvLiVab1l8w4GIG3T1gsjudubZ+ptmat1Ome59xh
uzLf2ebOKvTnf8T6GK9fieFYYmvLwmz4nr21zH25IAbrH1LJrTPm95GNnukMLIyo/ycA2WkQBCZM
tv0Wavl73AMN1xeorY7poEv8yf1sBzpzcsK/5Rgcc75NlFMs02b+CYI9BMge6AOv3LUWW3fbLy9h
hV15K9oX6n2yxAHdgwElYoms03Tbi/L/LuIe8z1lH4TKnetGVWze+LftxmOd7zBV77VTNnc5I2wY
YZNeaFh9qP6s2uAN87RL/TME+vZhWFjY3ETtzGS5/BP1BJGdGlNRPPfBVHzqfrVkpoEWxkui9+zd
JjwxpjKMoWEnIJGSwYILW3bs/Is2ruzvVGIGS89YHcuJqFkeTErT0g2bhkRijBvpJlHIAnYx/19q
CAYy9mhnPIleRVe9yEZzqzCbWIWwVXdldOywgel8FmYPBcBlrmTA4OF5l+66AMpiRpHTL43gch6B
ciPOLvYOCB/ThGWsmvEKhMZiiWCG1DIqrc7lALNawGcM+nQPY4otRp6owkLh/bGvHa9bzkG/s8Sb
aoOKJqFfYMcBJ/Ac1LwRgqc6SNSvwR2bHP0QKox/cqHyxTXjnQaOFL4IYXzoKskszgfTf+QtXVeo
v/PRdiq4S5jAUy0apXSZJsBlzK1dxgzeuVRZR84vNCdNEmdIkGxIodC7GFTC02vTgyJJw0CF3ia5
8PmrLDaP7OahZP6PGVtRp2t31h6mGbzaGFNXmgWYHuPiTCBSd29TZ+uUZDd7zKbEJ+JGJOWK21JD
mflVonMYteFII4KtEVoLPHkJc6UShe7quGsy5hbwFvuOp8UNijFoQFJnp/8iwEgT8SJ4KgrxVU/I
7RryuT8MpjlMSIcw5gKvb5lEH1YwjGuUk6S+VO1MrwNmMjOciF5L4IQrzs4A6bejdcRqCCeeCZAg
POTlH05kl8+tdvVUBRs6LOGKN0twB3T3nKZVRMa5in9ypMU2xn1OjwwYu3Nvx0uZ/U+h7jlohN70
TlYatComiFoN8nHj1tuqblktV2AQd04xUs2zdVMQwBpBNIniPfxMdfrD2r1wJG9g3aZUQhZjKwUD
GBRqUFJ+A6YspfWrBjShqLf1SAx1pENAR37R/Kawm8cfn+JcPRnP4n6IMbk05KY3Z8Yoj5TIPcy8
8jNQAzKvbpP1GBnAKFH9HFraOqy3/Vjtiw6nkiFeutMXvr0rgf2Q4yNOexDnc/Q0fRnk1KGi/Zm1
bG3DocMP5FME6JdHZeYCz82V9bKtIC6O1sKGWA1Q4Qu6GX6njK2sXkvGiDNIB7XUYcjCGW76fDPx
fqIUDRUIDVB/FBA5gyrF88yNWdHPqr7eoASaEmy402dC+vXoG6+IgHcGGixNircB6CKZMOjxxMOQ
1hri+hs/d5XyFqRprHLbh8Y8HcmWf7XwAcNmjz2uJj5iGyOCHML8MsYc6WkPnmgFb7XGeN0/W6P8
B16jkaJlxioLlEHeyBXbvCZcltGIAWzlqg86qvQGmL4OR5Mcf2v4PMQtIIdh6IP9Tq7hZlO/DjhR
2LiFzvhvmBPQPoezWiSUEGqhYqB5qHTeJKQ7BkEietJbOqxNFaCXOgqIwSY+hc/o1bT4BH5T+lr6
t1r0vkP7CQgKbI67oze/+ton0SIb7JBedFjIRlfsXRIdgmJgU6RfedlsCgPuAAwUIDZ1/rRBDd2a
UEATm5ChWBYt5TAPJIsWDfXySGR7AnjrYWzHCLP/rAMMvnLzYJXgViDh2MBO9oUZrCAJvQNwlDCK
aDQ0Sc3DFxoo+lQB07LI1c4fBrRN9C5cE73D/2T81DfR2k+hBGEMqxa8znvNIQuigxFI13C+qyJ3
OVPLaNx9gHzod2yxqdpHUzzZRiXYhh9GZ6IywCJwGsQcP+dHuRn1VZ38HXDKbcShx395AZ+DCxZu
KhYoIly3lvFqcI72sAwDkL/ebN4HNKLZlC0a4RO3d0kYscm8a5kfNkyyWpBOmDTZymd07OfNJvKj
N85so6EWDNPzXNK1CLIa/M/ZlDAgNzkwp4ontrjYCXtdy/ykBtXtwMyEAy01zV3Kbum3aZPjjtXj
Yf5GkWOVFrLwV2U4779l2rgtyIhi0emJfekWEdGZgd1umd1Av+MS7ZoMRln6aiU4yTCrG13ExvPV
9bLdNA7QGNxtLJ4h7FiimGIkDL3rLDzCt3o7WZajfq25tAUeYI1EHuzwcrFgHqZFwssR4pLBLYsn
/C5CDGCgY9uhOLp41ovWUTzrF3IkIiWY6lw846GopfM+uRIc+6OnOIpfgbqIpoG82oh/Kmci7711
43Et2HQrSaXsUaILK73vCYRi6LYyiErwKOdrP39P87cYk7yOA7VjeP5UlRonbKiCgrOnl6TruR2X
qtZ2ST8zSuynbRR104fNvY0gIZYk+6Uw1KtFG2ZIXG8YdyBGP6ve2CVCHbYQx7T1pYqHkBnoWA53
n5kfNUHT7NuWXS7vqg/APCTov/0ORTEsjKDOlyXepJW7tE8fDQNsJ3vkVBqdMW5IZnVIqyjgiGf+
La3ijYlJVGPRPlBtqA/Tudm2nbCZiJx9BTfZxMrf5swIinyZcOYoR0zu/IWELJbQ31p8hpApMFa3
6tz471uh7ysx7XUzfcXlt+wYKoe2ezB77xL9y7XRXQ4Vk3Bh1VvlXaLUB7hRrgMKJRd/jGKVMu2K
cNOwoZQzie+CkUxkH/NY7yXYS1Y7E/8M4wWpEYzacB7wXTIjxLLkYev9FnIibov7CAvSBJy3gRDL
aROX26rDFb8GQgC4yzybISG8SEUS8rcI+LEch9dm9N6uHzGE+DuWd7Sq2tyR2vAh/4OOeTH6p+mb
Goze/gRJXRmShP6XRfBmalP6zQ+zIeHpJyQBPRbOTujeeQBxsfT2yIsrrHCVWcyKUVk1G9xPl10A
N5u33U/2i03ugT+u1atgS4WWoKGYX6UPOKtnOoGQ+ClRRZIPomUX1Nak810trj2r4ToBsa9D7Ljc
jamaV+O0Gqu3OkARhrPFdTTPtnmOIAN7zFmdelo6BgAnwepnQeQYC36djZiT6gZm2mZtXvGYaYtn
NaMErG+6R2IqxYm6zxWqqo7M2iMAyy2/gNdiua+Ql/33z/w/KG4ClGv++yP+2fAvyq83G5i+mdTF
Q/9aWO+DWiu1qx8do4EVD0tUqaNt+xRMnNatjwP5wASwgoPfHTr84PDEYQ6LUXSP+5MS6sF0lvQR
egLi1sI3zWLkVYkBjbcutj2ptyn4YmW+S9xrZ7c8NUGOejA+T6I74ON0KXsWgAiqlT5BGXGuRv23
NC4V11fLnTcjUoYe2StdO8R/a6/Ks9n90Hv37MFw00KMP6dZX1XSPgZNcnULXi5GDUUL26Gr1l6l
nB3vKSkIflOCNhkdL4R3aawbKSgMMG6InB1p30d7nJiz0L8Rt+DvmABiw4WxP4O14T96Uwj1qQHI
G3AdzHH/ZCABUwhgyVsMwaYVp9CGNOysYYuNE7QAuOpj52zKpl7qZbP0kIP0iKVGINSObBIPqXzx
HkOznSOmIRSj2nAmrWxfXZr0EBQ/QcPEHrCMITkMNKpcrmaA/gG6pocnXIHXBFF8gNUIUAm11SGb
YVIwU0RGyWS+GBZkIFBLnVIVZpn3Wsphk3t4C1vpJR3td0xR1oNVfFj4XouDKhkFuJmGPV9BaGLo
lkSo7ConW+metmUykuN5REgszhJN9G3A3bD9M0k+LcoAWXO7vLYO5giDQFpfTp9On37R2H8abXcc
tejauOY7zkryvzKgDvLdOBOJptM+iQ6hu4ZBidXcLYcGPxxeyyQfXpskWorc2+Wq3tea6tVAfN4R
y6HCvySqkaIzOWeg1MLdKYO7gFni1B5m78VnZeQnb1I4hw4BPj7EMANb2AJOtg1R8XRDcWi88jhh
vqny5gBee+e7xRbH+vUNqPRfAcMJs8mWEOJXcFCWbSO3svR+dOfWM4PzgK2EnHeT9q3WqUYkCVFQ
lBuUsg0ZDXO+t2AwuLx3D4//Ggqa7wKYLDztj6P9hrr9xqS+wX5PB0vOzQd2WxjU+9m/OSC2vcvb
s2tPj0ochCvfi8F5FYN7buivqiE5dTNYavaYOuit4xE5RvBPZNOSLHBczagIMLRKV0TkqKWm/fZM
S2ImlBYdNgf7zHQEvJISke7MKneJM/zJYSXaJ66iYfZrwlpbLhin3A1xwbfRzwYIb9zm52Koic1x
R4AoKVeuxdCb26yjjC2j/KBql0a/+5yEJhVYSl89wmFD0gwbM77XBFb6mBj4eDNh1r6TiP10Jb04
+5WGFK8zdmlmPp0KKXLsbFW7VQXRIjfrjTeMeHKAM0w7vS12hIWxyJkc8VJOhWFvGlKIUhCamQFl
a9xrQaS7g6AfR5caXVthM/hp2f1Ozs1ZaOUXY+i0IjevFPGqyfhDGNaFMQI2A32VLBVP4G3srNnf
GRdDbtyyGEqRo0hnutO9d9gG/o+j81huHcmC6BchAt5sRRIk6CnKUNogJD0J3psC8PV9qhcTMz0z
3U8igTJ5M086/VPTfNlEcodKYRLwPfV/FYs6g/xzCU61MfOL/H1TuqtF+d1E1U0vxlPF7jA3yTeJ
2ee6SHcDWovDea0SL0X9BSg/4dTR02H3aLKfJUF1SMcfQd+cZ11zuvYAjh41T+gHlf9OQ9zq0xg2
QX3JW3y2lvgoGko68p4Z/cQZYnLT4xDTHRMyRNQQZnO0wUWtTykUrrzki+5jZ43IQjlQ7JcwRSN4
m0rquWTmXxR9pg+7Xx7xhKVYgYSv0oIRZjOupJIdlIFP5P3jVHSYUISp0tkwLHuHe3D25gvT8FVf
dH5deGQWGDbEHDxTlU7c174cL5ouBzEz6QaZxYrFMePg0THqCpEYO8KbVXIkeUZKgazOsp15l0Z2
NCryzqoadNwamMbX2XRfvP8Fq8nUNh0VlnyJ5a5KlnvfmwEwhfcmn3DL49ksXE5ev0ZCnafZHM3Q
DerIPFREqRL22KI2tinCk8KywQmG/lAzcFh5ZmHs5GW65/LWDgyFEXKGsNrrpfNOruDmAvwSMwoS
raLQKiMXz3xDW5p4tdimkXpqdkIVYchtxUuUz0eU6siB2s86LijGYtpYxazgpcBEsNChbAedw/W3
g7folBFCuY1LAGQDw+he/a0Q5mUDnDy0phSn6/jtDKLmkxP9MVWVUj3mIMF3liKg5BTHD+pwwJ3x
nGpU0zf8j1Pza2bS9Q/LaSz/tNj51aQ9uDMZKsfov0bgOclKt69NJI7y7VHZ+mm8Vd1TPf9rdawl
WL8zLhsaGmDaFdeoGPdtP9OSBChWLS+dqW88ELxMrvQnobQ3h8ctGq3nFPIy85hDmNlntcFh1vuR
Srl70Z90pTswZnWFGUi2rc6JNuUc0Zgr6VFNGe6DjSqbZbvwcLd8qA6BAsL2kN5ws1nDY5n7s94Y
FGUnH2r822E6H7E3KVbxIphjGTQ3PrHhmjwN6cY2tdcK5Tk3xn9uHt261tjO1vLoXkfMhQq/k9x2
Oi/2ObtjGgobBr0hrvYa1RH8zxuR+AERmh/RU8FscTzIopDLqC/1wcJVtyooiSwCAc9JHDYly7LU
VOGxAtx7rSadTAnB+8jiDfYncB4Kp0I677xJPWXJn1x7WzhAgtyUiUkuFz53e9cbXjA9b1RNbIq6
OltFCsMypcXXfXaHn6KCIweQPZwFVMOq97D5JPdYoUUMZc96jgrlCWUsARRAaxRwp7VlMtZV7lJ3
ktarprI2DYUbxjAdcJgOfbZ25VuHaVyzTX9mNZ/a+QZDnznCuHaqqZftGaxCk2ut3coIeoN7+0gA
yqL6KA6bn0LPd8xsiRYRLOAtMHaCY5RRM7au4tMQoTWWMsxI0x6KaqTbx1GUfwWosyZD4Flukd78
DXkd6CGRPts4dzYJk8j2BW7YJCz2ExL2YqafS3eT9zosnp5EL8FpUGTrBfaSotzEyBQ6XI2cEUva
UoLMncNQ/xyuWyNAEQPlaGhz9qyKCY8B7L6MoNVY2lHJvHEf8v7pbOReMtJlivLWwxJzc0LpBoP2
roINQieAi/TAtUTw8TaAXaRaMaRk8gE4TjKLihllYtbWyEHAeCt5ahvtVszaTpt1fzHKA9Zsc4AG
xegQKRz7S39Osw2qGcY9dCD6VNIz0uHTaIIhiN80td1pBpU3pn3nmA0wHOQ5hr+W71VKH4bO9sk2
arp/kkEP6tRRvJNcihrIWlIodGkVq2P9dxrjQFp81Ba0q7qmAFP5crgNNbg2E/p22uS1GiI6qcgb
ZrWwmGqD9Pd4rEX+Tx0E9uJhPQ5mt+Xnv8bhNjfT06QYh/8FJZQ2RxlV9u/0ynHos+m6Q2kkSOvC
2lliHxNzEM6/3WSlSJuCFuQC6/CflEbSKA8UQm3yiisfxgrnhIAfMo8ZBT+3RHmPpSz3/6EnZy9h
S2iQ/ntX3+HKCyuAIUr7rDjF6wQfP+89P5L+N9w3Q4WRqAvo2/rJlek+4MpEfDL1jiksMe9BOyWS
kFSHV01ddnr8ZidnhbuQPumgSQEIfCGDhAGlrnvvoFzMm35KcgKvKKHTGZMyMk4wen8UmcOJ/ypy
ca+c6qkNpj48NL1+qED855wtIA3uaYt56grYJDyU8rdMSzgMhrv7TnC0ljw6RiJrqlQAt6/1wlc1
8qCQ6caOanLNQGWeuapnIoUF0B12gL4XrQmar8Vm5gBaEjINuZt2bwNHUyyofOpGso2Z1Tz1Vg63
LvoaWeHRzZqUkyocDgl2t5jEDQAj+jk+DipXyOnJtj9TBSxu3gYDjhJFDd/HpfoMRzjQVQtJwox8
UtQrPMUN5USty/T1Nw8r8iQEU8vWL8WNBlAG0uI8Qf52uf40JuhhNk0TNobB32ib987InlsoOnrm
0vnFjbsfz0iQ/ti1A2f3/OyGZ9XV39Iiviii/XEQv4k7ggWqHnmXvM6YrISpv5ojSW1bHMcalEgE
S3cwSfXQveU0L9nZdp2XfqrvesKXJppl5aXUtnaMPhw/Ndyz0lL6gzjDg56OFGHaTsdJWwtSMPET
VxCzK9Arytui2hebfodkotoccK3SEQJsiNdwVBpQHzsUzcQmO6Ak/WGCu9wogL6zU4NNvzXdlbyA
OFMcqNXyHKqQC1K40R6NBYn3JahjUw/REuMC69aWUzHdgtzB7dYl2ejCSR8lgtlKWQF/dHw33Qb8
4acZkmiKhvVb2cb+MKcfmI5Vx+g2Sf+tmf84sO6V3nzWXOSqs4dCnebqai3R7aV8ZUR8bELjbOnW
bgD14bBPzRFQD6CeFfQxrdomSHlqifsv7z/glXAPnNRDPa6c8DXtXnTlvS0Nwur/xLKpyxMK2dN0
hJAK5ecQ3W3HgCL72jdXrcNAadBJZR+gwz6JAFjVkRKptV0saHbhKmd9VnC90rCwVV3isb2NR21Z
q1gCm2bXW5TTjG5JFwCCtqZd1TzfYWk4tv3DK+KWT62Smpr5k1o2Z9bXtubqNNgKuXu4aOU/C0Z7
0XEtT/SXvofC5VW/MSPNOF2OMxJAm1FaGBLYkdBaeSJh4JzQWF6qZWB3OJh5MZupuI+LEyyeoBia
M8ZEmUg6YcrRKHozD+Y0+g3XSFxTySjWOvPwBZzKjGUmzN+KOHDuEyf9N+k0J/m7kYvX7BpbTk0m
aRYdzHZpY5DtsB8eMLGRY8y5FjHrj9oQK4MsXVI0B4UBUtEAfZ2iQympWQlsFfcjYkIV1fdcu0sF
U2avWgkaIsq7apMHZzA5hSM/gPfmtcYKars0uU8IyuysHAx71HpeJ10e4lusmaXr2+Xyw3swKhjn
Sg/LGW9uDmNWvqIa21j9MvTpP/lX8hgkFzQsNOPKi7goR5QdKT22uab+Ths6emXvUjd9dOXEfULb
cRPHUv1aYGcrsM0UNXgvusWW7Rj6wOfb6K0mL+M0jC9ZsVPKAxA95AjPlVptgsRZifRDL/Bbqxtz
DzGMgBGiaAqdPZr5vzgsP0kavVZyiMM6ijSPDZCIW8rcTvvlkBuu++gPcvM03qpMA0ayNRciVw/5
d6qob6KCFVh3h4ppaqF/jkwk5VKpuJjkKtjabud3c/6iUEZU2vpObX5DwG0ZvTh/9Ntw5dEI+NAD
mxOv5u6Zr07IMS+ql93wniabutt186uNODtPN3RGpGUzG575k5wanWfSDnrOaRGPUGBFDUg89Yra
vOR36YOjrOmtG2j3XUqVqa4RCNqdvQYlu1jQ3jczjybZFhwaDY4PRiTN8mmq267lRjdsHXz2muEe
+eyIjLxGCd7knhQTv13JJlwkyAmVD7Tt2LjYltzlg18ec/G2KavT1BB4UPF4MODNEbh7HsmYBbrh
/qBHGXz99GeYAo9QCBbVdWFC0oRXIV8FPUOdj94mGzyyQUswo/N9K2LK4VC7Kx1ZGyM9tXHyx5Qz
J756DsryRK1Y/E6LtpPzfzuX+5+8IZYjHqxmhPKvbOek2LS1c+CQ9tN6im/azkZBP5MTgT7Rv5dx
ONOD6GLRLjcD22jBB6NzwLJRkVOAy8B4+ihOuQ7vvJT9pqr2mQmEyLazG18ESHToZlziy4gAmg1E
Jb+7NN4Rin/CBRhZ9bpBTNbZpXI/Xn6hzbDAgOdICX5/doQFx63mGZzWaQ6F+m3d2rK817VYTXqg
1NWO0l9gs9GXPtXMJWJ/xH8F3fRUdslzNVyi7KcDiZheqNaqI+qy0bu6kvLna8SQxrI+JIgqYUsf
ecUrgwHicB0V+gTK6IocR2OPRCCzeLD8VipjWZqSiPxBZvY7Do19goNf96C98dCmYpOM4F+Qy6mg
wRzugrtgPuqvM/7DwIvQlmhIzBrYE/FjJquZZdd2PeWJvu2acq7Mu+XcZ4WS4ZehVl751JsXB9r8
ArITjFoRognNwThrB8m97AIj866rFmp9Y5TPvY02tKT+IPp7r4+7geUPIxFmD2afyWrgspbUtynm
WNqifu6ktw58N/k2Cf5BEbKYWyxN5C9leJrHJejyTyHmR5s2L7pOq1S3gakosLf1NDxvJiDNMdxt
l/GgIfC3N91W4uLLhEBDV1x6bgV9iaUxJh3XPS9D63eCOTnn086cuDjZ+1516NbZmFlHUeprzXLC
oDtt3yomJx3H/UpKVuQaF4PiX7e+hYb9QaKXxtc6xbXM8YWDbzQa95jEewsynv3PVRAfBj5jT/lH
MOB1ho+SgLydOk6G+gAdmv5Wz4fdTVPWwbMxWzb0BjDR+8zseYul6R7VOR3MiVjFRnYRTGaUKjxw
Rd9V7OnloHAt3GipHlih7YO2faoyZPPZ2ReANMZpfJVbVUqnblyxgtudjyBO0VWCbjVguw3lgGDy
VnZcbGYFp8iCE5QZt2u983hHHIucMPhfxA0DWdPtVPtcUsVZonUqAqMRAhcz6nhERef0qoPGyVHR
NW0+oD3DA6U1VNOkT33vQJ2qAE4b6jOo/YlmKMM6WVXx3tSWD/Rqo6TGoRxt7Hn2qiO2hQlFjpBj
65iZe7tAAuXWwD5HOR3TjcjzC+C6qt0eYuomU+c0TB8OLPqS2omaDnWC8NAlMKGxXnfQFfpz5v0r
mpAPsj7MBBhVEiN6EfoG22jGEmOBGJnnj55wQFcfOSevEmv06bM5uiHvg4v5QofRTa3LTLuwJVdA
uRrU+rfNWbcuULmqYt2ZsO2IHql81URF1oken8LiL1E/NTh7trpLZ+Rxw1159QmzEp7i7WyDLpzU
LbO0jckcghkzgELUyRrLDSQk7bRknChVnfAmd6rhzc4Mgg0DexY3AQ/wKf5MxqAWF8keIZXdK5Ej
CIqBlDk6NbhbxoZtk+FqVCYbE/peDMaBrUuaj8doYhOsgtqy8c6/D0C+Nd5rgz+jzzSMASjlzFuS
2wAzwODn0WVRDs6AxSQSCAiGuycbu5YwhywxyH4bC+EhauwWmOeyL01uH5WJY4p9Q7KX8+yDgcRG
fuWG2xxLE3cJUK+IpofSmdaVjYIksxiWrODE4Uc9WRlvuWf0BgfI/G0EPS57RQpa3evxJI0KcmOP
y1cigykDIKnONO1rrjPY99aqMtAizpmr/Pzfa82DlJOb6flY68J6s6PSzyPjlxoeZVI/Goa1eQ7l
mTVVsspvU+muQnOQSaVNJ2EvXBuEwAWYMkhENJcXET7FRE2Y6v0yB15ZrAOloW4rQtPQwUxN7I0u
Xls8PLLJqcS/Bg/qSccYXhU3OLwciFdl90n9ArWLioJYBsg2b07j5OEJUaj9KlAOaCDPwoM8cHIw
MAdAW1Pp81NbeJ5KXH12T1I6iy+dDveK01IkiPXzGcshcQvhhKAUQ0WcCK2qPQ3PAF7Z9xkFOMZF
NQ32L6aiglaCGaYImI2EBVrh2L4AM+X3y9mftVE7mBxM8/YZ8b0D3siowtax7tKRUIgvPXEp1cb7
MWHzBq1Rf7WkDeWrJS0FamEUVMda26SP1oShXQBUjWL5LZvJ/283rexpxFXEgZex6PdR1beW+dVh
q1Giz9aAwwRFWKPscuIS+p3RezsypREkBI0PtfokqSkx2k8WDW5snpLcl6bvstsoGvC4hdpzOVLh
wbCI9g/uuLP+SzBB0yZWpYSdxzrqFy8j4TF1jOm5o6coY4pyDKEdhRFHPP544r77WtEPBJb/X8eJ
tvNDA/0yUNx0zsQWC+Niblg4uEJSYDm/zuSJi1y9inyrlPLxvKsRzNgelTr/SDHsJOZ5DIfAyLVN
LwA4o9B5+Z9wlKtOSspKXkT2hh66UhThR7F1mYxXvOeEqlMSKWT1MqwGdj8yi/sNLbHq26NwjiLx
iGBZPu8iNEJ7oyoxHBWgLMW81Q3VbxvTV9X5marJlIUmOeA8uFri2hfHYvzq9DRwp/w81+KReMh4
pb53OPimsvwF8AaAzzPHN0/fpCQmu2RdHxPiF0XNNPBL4/dHpNrEdU3+8q7ZqV+WCkOTHkyBRlXg
sUkxEZjbglNFW8KkiNzdRO9vZ6gwXSELQq7mtE4OGeEkn9LJd6Nlk+rFq7S2LOBTZnpnzH2C+TOE
V5sRJBoLc91FE/lhEuPd9JwpLjcasmO1F6DSrjoFZTRz8aEKVInooPFB4lZ0Wd9J7uKvWBFbhvnr
bPIsoiLqH+0nXEbPnTptFiiaCjJfvFl845pxN0YGMdsv0fxTaNI1aGoII5JPbFeTBfxR9XxF+Y4a
P63pJZmXdw4G2xZmaJbv8tHc4BYJIVpMQUiWpYDuIoblu/M2eJCIw+mL8qSL2k9xM2l4pwlT+aps
FPsjZQQG6oWqZcR2pPnm2RF/WooGGqOqor4hKfOCc4GZD2plnJCfyMotEuK/rUeKPL4pyhupTfdS
FwpgfxwgmNE6qhfWwUsW1ges/tJepSWHFlIXmCNsWy2R0R7scfwqSxWLAijR9EfjAz1Q4m4kZxuN
1Y2Ho5FPQZplN1rJgnTosJWv0lbmvde9Bb2Iy7+iXRy8DQlXo3hqT8ieJ7c3jy3N8P0IPS0ktNZ8
KWOghUpQ8CezoImmJK4WrbtO3xnZNbtUDK/Y3Bg7fCTep4ZX3iS5IPMIF/qmgLRwBeAi6qQgv0w+
kohaG4KIfU0EKFkEmxYPCpfMaQR5aZc7BYJtnMHk6G+L9RO5Z7yxo/ooU22XtdY7hm7KqauTMwSL
TUsb6NZ8mbaSqROX6q7lJNpB8NNpVFAYoUYMqEop1SsX1+1f25HkP4j0ioeJ7wpM1qYYa171+B4b
NJF0L336pWDlVCt9byvjo0eJJCbRQC4epDoxFmdReo+xg8IBcAMT+JK9YPEsKFoxcMkMK95Biabl
PLkQ7R+b+CJgU7L4J2yDuGUn7R2LzGzs0zjzZ8z5UkDBPTgyVeZan53xd1GQNvlaToSq944ukpbJ
vk+9Dn3Od6Hrz3qyszjoTPObBqEiunYEAHIYRWpqvCM2MTkh0TyPjOqIzdK2mSXRphAapHaGfxpW
UPXgTmwClbhoTbU3wtcaiomaz5fZAUeKQ9FT8o+JvG+FJUW1/Nq0Ppb53BG94Qm5Ry72fHwaBt9f
v4QbQY5X2OU5LB1WmX2zUGdBi3xkn50qmOKv0gHgppAvGARPiELqrLAptu7XkTY+lvw5H2FoOuWu
rV+s5Bu/U9PedA83bzQCJCpgAXeE2YgcTDRIJ1367c5qAC3yiWNOmYX0ZOt+WL+ZhcOEkc2mOIIJ
hMywbAFx8HTeqvnHiX5S8BIaWi2Fmbhv5ONahQrX4HcnLugqH6HKQv+WNWwdbgaO6BaHMz3F3dFW
QHhxVD6VcU7Kdjq6mY3crNywWchaj7Qv8FIU2s3C0FAMW7vGHEk1c5WQ7k0PgCdDOMeeQWsx29KM
MZscpDtwwokFg0uN89U5pXkc8XptGsx/mIU3eITKwv1mqcbvtfGEt4mi6N7wTSk9XcguakqrYvPe
wjWEt/O58OGUVcLinK7lJ6q2UP5qHHeVoORkhox1cjoM0SZqbWXziLMdEkamXInhZPFsZeFaU9Vt
WzK0YKJEmdHE4iO8j2YEKgdsl9JHUq4mfoYJFHlS3Dw2L9YFVTmF4gejJaGgXRh/dTUhaGOtN1EQ
zQoim72ZqZ40WQ5oM4cJRVILqJ3jmLt6+pknlHREMfofLZW6AyJhesKtpClo4LXI5nQUc4X3bqaA
MOcKxjKsZlfk+UCvj3Q5Plls93Zb39wlvo6Lde47tDy131qa9q1hubO6EHfDtSRqJDAQR84lTd/0
8JghyueEZ83lt+NsXVR0YwBzNUX61NPPNNXMaV1SIvFHxkIryn4zcCQoG3Njt8L3qnoHxJnvCCOW
UbzlURKYdh40aXzicp+TXp2K73REDIExVUzJehxj/uRmq+nOBRWmpMZUGz+yDvVQxzCGkkiPwaaa
wIVwk2kBKXnVbYm+LHTjfno0I4/K94jpDUJgsfwO+Mj7BRQn7gmFKsn5Ss0LbhAaABhBt+tSb/Yj
5CQvtB8VI0/bbTZZp6+1lvJpooejo60bFlu70q7LlLx26DeRlR8IRvOR3i39rtZcuYddG0VrGmpz
Q+YtyXkuLHD6poXEl3A7iKsKFjkgvQQ/InzfWKNuHOh+XrPJM/DTP2ri49rw99vN6sYZ+r1O03Yb
ecDysvc8vCbKDkp5H9769qVnI5jNcTfmGR07xlpVFQY8zA/5gDgxcH3U12bSb2OcSmlxtGyYGDO3
y5L5VM0wG7ihVYZ+ilOv506VzLuWAzyGE5MkF1NheeFeD8W/UOXsY2hwthlIhRcFB2AUL6u55x7O
YBojQR5ml8ZVgRR528kadorjnOqJmrvoES5fI3Y/uFcHknN3uVCE1UPFBdC4n4IDR07vkCPHXfhz
5/BY98Oq3zM2cDucitjTmSBzjyhr40mM2+4YhpeMCxKdyvAyky333G3MWlDF6XqZVRg9f0PEbYnw
eaINASjdwMwNjEYchg3dVz3okYW9tcShdnZVR5CRz875ypigtrilagAuuXP32CRDD7uppfMas3RE
801wwF9wUeDOjqsze1iD7tuOAx2l5srr8UjmOC8pW6nyGSqgyxiMWbRhIb55PvvzXLzgNroazGUZ
UbIKevjAKenUgeNkB3NRma7SHMrNvmCUp5QkhnlQE8x8rTgo2THmeuxQANjA4TSU5pZHVxVPejgr
G5jIF1cZfYXWHMHxQeOBTnOeW2AwZKwJMzrU3FCpXng6ik8RpDYpH2XkFXpkowcWFy2XnrxFW2n2
sgGGUGr93ko18Plyxm4GBAXqUkFz/1wWakYG1ivP9nXDCtCE/LIjxiGn0/+Xaz016p6au2uYvBsK
KNMRj2r3NPWklzUbHl2zYjCHJcHvY5j7KP72dLRDLh3IB63A38iWYhn7pSh8sz8aMMZkk3nYpcfU
gUEYropd1Cd8T9ZrBdeYGSPX5eqnyIldYFtsMw45JmoGjctGrx76CcmID6GpMAwurM5xRmB1UMBR
jwG7y5qIep+dY1Yj4WFbQfvPrGwPESTIIUmYYtk3/bnGz5BjlLAXIpmct0UJ/OfF7O+tdY0Sn+GR
2R0NcRjoGkAL18jwX/tHaf5Qa87kZmx2gB7Z5/EuYQitg4Z4vZ0/6ono4bej/7hMz0u4j3ogl06L
hQsPNmZXNBACwBndBpG91ReVpaK6e0I5x/qlmIW2rtjNK9s8LVS+NCmP9FYWWPATRmjB7HHq0G8M
6TRgP+MaQ3hbE5A+6mNrR4jsA8uPtbHmKKhbfr7k3AWLvqUcG/UNvwcb7mjB3qxeOnRAZ157v63r
4el4U10s51n9NxwclMUkdKC5FcEXrQ5Mb3BvDWduT7gwchp5cRnnI6d/bJ701EnR5zPBv47or8zb
npM+c/QqWWeonlMEsrmP192UAsRwngRdnH3DJYNejdT4kU1rYUJEF4l14lja40luVXVFr4OZHzEa
bl1eHnNogY3dLA047PJqxfXzIm1PC0PUzPBVJ3nS3kQSrsZeo1l+OA+09SWetYvEtdLsS63MWNBw
Dw+yHNpaNbZUr0ngINIOeEUm/Bw9QLlg7JO1NT+WZFVdl+yPEcJsLAcjr18qDpwawzOdRQPgI1MI
c9jTvrfBiwZ2ZVWJ8NJCbWwLiXvhMGsxN/NsOAL6QfQ6s+Tq0duPgqIMjhHqU251kJX6O0PC91AB
8pe6+2p8mcvoQUh7W2iP0QJqYG8TIB9UGGyLNDtFXnHylIYIq31U2yDijbUGCyYoht1hP+PfnSs6
kjkiKHwVnXNRcXm1Lh2rrKAaiMDWnE9GEj4PXIfcLcKb33Uy8J186ZQylGw3SoYzhs5BAOEG/XWT
RodxTfLS67lsTBiOE5ypYMLb4l65IUeBEVwSLXiaNJ9r13ZiwhZj1wcsMH22tkEi7FWjl0Ubv9WM
wqf2120GKD1HGWPj7J7q/SoXytUtUChPPTZ9kT9YxnXy/SGf0aga6tMyi5cp+9RQlyObcuuUEumy
iu/qHF+dqKA+hOEPq0Oepdz3qg0X65T0dWHt2PRN5OFsVxLTs+jT4LGeNf0ZktvKofQkNd54SAPD
5qKkUnkyDQIvovcyD/0upJQWLS3ejbb7O+O56GDn1WNKjZT7bDtTAKv2uDw8xwrXqIMXbHwfc5MG
rM06rl3FGDd4ILeNiyNV8LT2Cidr6iGzI9jgtSnCI3h6v7cWv3IaUrz0Nf8ly69m3mweMhPJWI/q
DbjHVTvPkKK6TVpXW5oAN9im/oyiC+yJdeuktIDv+dj2GtlZnlKWTYGTvJmT7Vw6a4V6Sz2moLr8
ovlEjGDkGUZPbPQwHdlmP0z11Sz/dQskGcEQr3s4CYxucaDdEug1bV702ss5blO/ueLHLK+hppAv
VK6W+Ytd/0gDLRL+zJ14PtiZua0nPHUaz8Gk3YnH+wx6A81QbgBirzGfXK/v56X4NKz0WanGoxQV
TIpHYv49qbHeskmmiGW8PWTmfdxbmjQ/8Voh/NbUkG9Vp97lNgotD6TLsbuGQ51M3xzSLHEsl+ye
YHxdDdNXYWoDjieKwrAg402QAezMWVvMAx00H68odmGGayN6FrbyJM9KXnYwULNULkaFVQCq5m/j
ZNTRfUbRpWmb+AYYR5dHGGY4iX6axFhbDYlytAoNT6SVHWxAr/Yu4z7PP3dCpVEqOuNF4ac21Q6J
+RmayUEdj0W3bFQzJiNFK0/Omze3+7GPdwq1q0LCFrxl3ZAULSiNaUfnxpm1DC8W+50XfXnu21iq
2AfD7cTwuEJC5/S5HohjGS66fFkfoMOsI3qOhhgxYNZfbKRUgPgsUzVPVHReQu1Iv957kqYXm4V1
yS8tHhHtSDxzrTpvLutpZE1cimjEUeg4eqD90cqxSd2E8B//kbH+uGxMC+Zr8jOH/ZMe/i7lwaLZ
RJBvst2Cakum+By4ORgg9zFLn6InwIqHftAfCa08HFbA91TKNTYH3BfNyqZ6OqeDCxML6CFohKAW
ODd65KsjpMnpFGLr1Zt0gxnzSQI3KNn+hXi60gpwGuLm9i8GB06b+w9rObhPbBf/ogRbL0WEJa9D
bfJtcClsi30/Tofehl1W/oTkalGiy8+yfFRLfOeotFa96qgzLBJtuK1UkGJ8sE3y4U3nmoIpAc/4
VGBHoekDrUWslKVD660JqQeDFW88kwNjB286WkO1MjUNXFO4NyjPcJA8lHxGnz03pAHxMamhtV1Q
bmeaPkX716iAIbqjhsN6SA4zWaiMQmBWSsIG5IkFVjYelWladSYVImrPuMJFHJhZnKJ167g0WOgc
kKcTDhKFGXmGs9CDcpUi/6geytCEIozNp6zbNwcodwSmzK6VH4gwG618GVOoou2+gBkWAjVyTKLJ
MbeOJsl4NjC4V8ep6S9m2vl99aVRFBkNZzN5Sc1niKtUrTwl44JClfJS1r6jXLJenEuIcChzWXSS
F2W3u85UY5a0VcyQsA0OIGs8g3rnHmydo2711edvzVRva/abePpOgOSl+Zso6KQgaNxfiurROkEb
vjbFn629eO7vyMErf7SWIBqBXDDh2S1xolwT+9EPj1Jilhs6f8LXmOrMGP8MaMga41CoR/siXCiy
jZlCbWZO2rr4NuGpKyH9T1xSppRJVsD5gZ6YzNfTsxrvEu8Y4dM0kVQ88w9/3TojYNldFx3mEKcC
gA4oYdgc4LAeovEqgMSbLrCoI6aAJ8vsmQJ3K0d1jxavcTFZG5vwn2PEsF+fE+Wm4eUMudxXBiSn
qaOEwQec71N1vQp5YwreeY9tVl9+jXnAQ844hzNV2T0L7V57N7hYDbmwJV1OVgv3kXFtxskA2C31
FScN0l9ofdpEIKN/RcXJm/GJriEboo3M6srrPtwcdAIyhOdR/ski2NWcF4nncEHtnVVGQLdULhMi
2UjKkZGT+i7soGcjAMbBLSIGWPY+2fsMC22Z/xXxl0Oua0FfZsmGlmPkgToJagZZmfhVJpYSC++E
YQBcR8qd3f1EKaM+URCFcWyZBFu+4meGdgGbDzZjWDNu1cp37D51+BszM0iSD027LDCj1Hnh1IDc
lPwUDH0gzy38IzVm8QsQzw5jN+uJyRoh7H1VvsxM/sa/un7U84/wKAiG8of843IGLgZ8LuJNmwOc
6EvGv7pll4lTVPBNqiksomc9/mtrceG8SozVtDlIcMPozEfNw8Gmng3HbmZ5HmggILEuqnPVnuds
t9CsMzJiGHmuy5GfNUIr44r4kY57zz4lyg9TFT1JDxFn0yZjQ2+HS1MzuQF96aAOqDN9EYQTlFIJ
HA1NWv9BCYCz1GDJjtaVrm0V27lqottFJiPefDuSyqNPaE1anIDdL9XN8uiML8Hnr7LwUrB0iJ2T
dfuYhqRI/7EjdxvVL9jHNAMUS88hgGOJXiWfMf3KbSyTnCx8FXVSBJqql0Y5UfINZYFxAM3ZXRc4
+l6QXAVNe4DpFoQJYbvoXM7nBrFAKYsdkDVSWfWGD3ytFM/GcFSgvqhEdQSQaw8YfwtDJbuqyzqW
JlOHW6/5ECriiRz222SrcH1m0X8knddu61gWRL+IAHN4pagcrSy/EL6yzJwzv34We4DGNKZn2te2
yHN2qFr11DUEziVsFCteTArkGFnBb8hzS1SynwM1551L+6VedU4lsEAYPp6EWYbEA5npSIcRwMrB
5bAJYnXDEzZd20nEcIv2zjW3WvXn8c7EQ7DwwOfpzKrUwDEg/mGyA1dKHnAPqX8eyDpAqvhucTw0
Bb0KrDWR8qFIvE3U7hT87LTVwJ0yydbI5Rp49wamJRVZ0PUuZPRgJE9RmuYJ1XL0wIo8snTLVQgC
L2aiIvgwEaJ7ymhSeUn5zhih0iJnlO9Gyw3ntRuDbkvXftmqjkQCkGWhAb020d02FlcfBxOKRUfD
bYUDYanqLao0c2Jp0AqR96cQBWN+Qmb/vJjKAJBaoKKT9zLjXR7lID641kee9IEqQ+FIY/0CgZhX
mjZ4JorI5FKB9NNPhKZpHFFjwiq9KUhcvd86Xyd0+r22rXkhtPzt8xsU4gYXBqvJ6GtAWN+SF9Dg
4mn9q5TfS1Aq/BtSQKAekQ95iWk6ILhQgL5216uvst513jtKEWt0wa4bgPVzYOV8pDS2tcQsEPil
2s64Phj5oURlOlztq8Rdtq30KWNGDwRQCFX15w7JpaZbZM6JOZPljOLPu0I8aMqfgcDfE1BQs7we
VJAEDN3JzEx8ixKBmkvFVmidpiHUkB+Mlnkcb7Sm7/FKuxgdiSNG5kM45Yh2LvmWMI3Ij5qJeerK
e1cVkCVnM5XxitHcTbFj3yCz3YJl5iEg1TywTMxodKK4upqBds94VBoXatLA3D90QfGc7qaaf7VA
D9Bv2Nbiv1UCpLcyRgI1UBAE42Uwv6Dsr4vgENXo6tjAyvHZpf0a45dsLVgX5cKkff7uXULG6xMe
xATbrraXMr6s0m3Snks//xJ6JsP0gnX2lmHdavE+NeqVCuUjJ3cN0yX5DZGOUuCuslyO2GWK4J5s
6ap0ILoC/Rh5I/UWzA3ajE7XZo3RkFHksDBmICThnFqoqJHL7DtpubOYn/TURIpHiqz/N5KaVA35
QmQOVwTmPAfgiLhhLlfKxnTDUwA0MYr6m6UcG5UFKluTEJ2UklPlE5aZAh1jGxQvglpZ4uuLLHnh
m9x6oOs6T3LkVT6SC6zvQV3Z0RweEJ4LdYbw0Na/GtJDErx47O/h++beXPSjXesNIE8R+QGKLfuN
iVc9AKUJ2VMmwaTTwXvwYfvXTDG4cbjnwI8RpDZyuLLWIlkJC+Oqw5WndWBuGE64Pp291DXrSNMX
fUV1p1gPF9I1ARq1jyc/OZtuu9HZLic57UJ8ttgPWNBVLPntmv2pwp4QTaBV+Wbpl2klSnCtLrA6
S0PMlIxc1U/OO43JIWF2Bw/WLod/xPNg3PzLrE86wdqYirDDtvkh5iIrJzHqvyJM6yqyCwX3WVg9
sC9MU8BkhF4svf2O6VXsbfW03UyfTY4QsITXB3j4a0q+SJp3TLvZ+Ffe7Mmv5yikhjco5abCx2UN
18EW0YUMIMlT09t16PGMSAfDm0vWuMQvTRP4rWJEUFn1+7exRz/WyyySJQbn3UFtlpmBSpzdEvy4
6terrxqDU4u1qsQvzsV+OgjPiEJMo3hz/UdTn3y9gKkkIWTqecEe03WWGxdR+6bFIwhOFTtG2R7K
OzLi/XtegguIQOlVjt6kG5KdOSCARjOg6OBc9YwCFjFWHv+mcWOECspj8CQW9nxc745Zz6dqxfHk
ZK+jvWYU4skukhqXTC5yeyxGbfJdka5ErmXjo4sERwXM6LEnTqiZ4/E7bDESIWmT+MWyFMxBEBeo
ObdaeEdUipUYcFyvkDqM7kpjys9mTiWqWccj61LVAFSWIcd1NG4mj7ewpzS2WpZJ8nGMSEdEJ8G4
3OM0NjnFYnwsjI8oduchcut4fBZT7E6qrxLYWgwhK2Np4QXk5nEhDebZ2STa3Os/ZMUuQ2HpWelM
ISdWxUuHo2NmDDXRUUtWogtRqJZCkvx01Y/HfSITIV3ROgaElbautBhG5aq1tOmiNLwiC1pP3KQ/
gUQWTUj1yiCncvPHWJv7eCjWOGXRydUrmc+4907cyPZQNmv0AQFFnpJepr1v49ONVJAJxuApBGuj
dUHeEgE1hVGvklaEbkVy+WQoV4g6CtEclRSZkTI376XBuQR1rgux4POdqQEorpyBOn3z2G8Kj2TS
loba/c0L2rOIaUCjcbIS6whIp/RPFW+XGxIyCFfOB+1mduK6z/5dGovyi8JNHgTUUXxUBd5o5chx
xKCMrb7qEzvY3T3OpqBGZRVr89K8TVu3MjwMfMFMBAXFIsTkEJf8Zq9RZ7Eh70aCRYhr1qTfpr3T
QVPIw2pDi+NBSxIrgoiqndwzq2wQW1RnbKjziMmqqyJ4aggL3YX9c0DVm2evpvlLs5cS7mRKAGCb
uHBJKCYsVcQant9TfnOY2GdD865p6SPUYXH0TKbhbW4b+OdAeCYIVCn8/QYxRnLUrJNl8hZZ5qKw
0JOWlDzU2JDH2U7/Kfo3KlqUWhavAgEJvvmomnduAr/K/5JhasnD/5IGVPwxB4PXfECrgsLMm3Y1
lK36t6cMr6bIbxITzcZotz2keOg9nC8GwyXcbw0iLqWD4Ndnm5waFDiYLsG1gERUgBWHI+X+mwpI
maWK1FC+SgarbK+pd24fBIyIWeRiT8sNbEWte8xrZmIlGogyapkOMToTFRaXpilt4L84KQVXkKM/
zy8RkrAhQBFo7eT24yIvyhnHtKQ+gaziIQeDrHovv34i9Whrdu6w1NsQMIv/BVMfczmXV2nOx/Eu
sGAwiOou35L+zZIWnrY17JjAT+WbYlHxsu5WkPICZZheI4HOzYVEMLLYwHM7beSKFgSDSloRl0y3
85sD7YvY4qocMQeazUno6awt+rsKyem4TrTyX0O4ASPmUkUs44FTLLKlW5ZbD8FZrnu7IRpW+WR2
ZRFkJMnSH7vFBDahYRC8Y0uvOOk1gwwFEiq6trqQHgul7Cbq8SZHvdglmJi8fZiQKpN/gqJ7GZl8
BdPe4QBEUbYlG6uPvFtgDbZ51NU5r3TFkkQxcV63c7VlXxItkNehmVsPdFJhOKy8CLFj95UymhYO
HYtiv0EK0Vm8iGxEeJR8JM8BzgSmwU4Hp6rEbCYxqDJ/8T0L0q3OeFrbsPrTwGWhq4W9xqZAQrEF
NA81+6Qm1Mejjp8v9c4lqAB3nPmI1KMUWTdQCnNIWfKY/tGQtLWLIalvlqYbO1L11aYGy3xGhj6z
O64ADsLhnKmDI9OtagJjd829MtBaikGyN7IvrZz7qPGNNFg3HjIcDJ0Im91Iw1nK7wTCDWZko4HP
uZHNAPt+2RGEbvEM9gzdSTFIh2OnIftbtC76OAzJSrKZvJUg39LUXBf3SoyveC+3cSgu5AzBSBax
uRk3k0VO9sYr5YozUpzK1oEXjxcu91vk9pLdlu9gQC83JnZd74QUf31vrgYAWWqN08eC5T7BIOCA
tcug+W61/RS98izrQ4GCC4iTE6NhTm9JiTsTpQqGslhEocCbQG09VGe1+RvYC1VY78poycqNI9mm
L9LQHLB5iXZB88eNJfGj1lxGTLTRxXkhBv32Jx6ekfGMwivzj6kPUym6gGiX/BSh8i8pm7mWltyq
V4PTVveYckdwPn2odZC1SPJUSHQA3jHQzeEPgKszF7pD0JRrDTESSRZTyoyjG9ZaQFvIgmwzZrBO
klsHJyMmQygIurlnhMgVAJAxZOymESudQxkfcu2eEwCU1DVFECsOaTfoIlrOn1b+MIyPaCFKdCRI
C9Dp/LXqB+DKlYmS5G2BdhApYOwMyIq9IH/yuvtHhZeG/daiqs6QpPGzCAD2RHVilZibhIAkvRY2
4th24LEuYkMmTWguYJpT1mRbYkP2OSWoDgjApC910/YsCJZ9MxkYDbXxT0NlFOv6IRiDE/Lta8Xk
Xdd4d4fEB4QfLJW+mZUoIXPSHBV3N3KJWGayMJX0IBP7K6UrfIVTR9bV65opG20KEkgeGQi6jLhE
71CwzwgEA0GqyvwCx3BUlRs1yFdiwL2ufSxK6knwM+In1xiDyfSEkIfaBqJQNS4SvtOOus1K5n7T
Hjw8i5NJDl96Nt5lkK58DLJ+lM23T01jMHBlBunkwmfM74w9GCWhMWH4R7/xrZhzUTkOOV0AByYK
Ug7K6SOUoCu5FoJVzFWlhVuqFnBypdjLJOj0zL5wfZU6FDhZrm9OGoRfXk62dTroF6/zyDkH5AXe
UD1HEnrKHDVh2uxFtPkyKw8dCGLObjLRxj2YnQZ5eQTL/1+d69gftI6mEJ3aELMfKGHvAaTwIMRG
RhksR7/FakQTbjCpEKZzPZhznL9KUf6JlJyUz9pHRiChCmFcZSUTo4elyIiBzCiFo0Z9HTcALtJ8
7ZpoVafUOGI41nynQFLqwqkL2K7DhVz6fYgfE6sTNYQb7QRiVlXIgYUMjMq6KsKDfFIheWX9u8f0
qx6segWkZIarxxRebI1kXA4gld1lqCrbVs4xtuN205lK7Kh7wgKdk8HDUQd4q7YSTgT9y2p4udG+
FOm2YKnbW6uQN0m2PGzEu4FCHL0ZksXqOo6kwmJaFblHIjU4NlnvjDJal3IZhABm6/ek/1c/UvIT
+yvP/ZbNr1IIFxqHWC0vYX/ZU13dwdGQw0ecPKkpe3iYtcT/EAhMiMKL1rgdvxlqX/aGMcQXRdSW
IWIun8WLzngzZqJj0KUw9sADzsQS8jAWuXHl40IxBjRUQ2PHwUHxT7l4strOrkuur/ShFEsvebnl
pkqgj/XMQAmRD4YeAzqgPXEhMYBAHcCUdyKz2yY7kcaznDhv8Pqv4/aMD/pi+tnCI64MMgKL3Z4M
kL2QkptEdnhzy6yQkiu/yiodIbp/RcH+lOTVe6BAhEMY2wk/ELeOk7CTKRlv5bLjsYMwm3WgEhGC
Z8GSjtXw8RVvJo5vodpF0Z0am1dGVsZFg4F37L151W5G5I+j4j8F9O96gWGgwsPtAdqZypNgpbo3
MzBtmezJkBUGe5gZbJp7nkBc0cdLku/zFJnRr6UimExrLNPVNiSEumatqlhNzV4vnHcY4iohOJZ9
dY0z4RLnwBUUXhNSOoL2hkzR8ddFHF81HM2Bty+zaaMq7EbzHWbmnnYmMlHO4eCFoUP7ZDj4ohfo
NFm3AtDDLqMJm7DZcI/02i9t/LMqCFFgg38fGlCrwDxkVDuRy57FhUFpRY7ByLmTmVtwNZj1aTpS
4XLWo4fDMwc5CCvYm6M49RI0k8LNFFArmD5NoGJzupU5ym9s/FnGmVEBG8z/EGt7CUxBDJ3ho0Vw
Q7x2xGEeGIeuKpZNxqefNzv94zLk6NVveQrtrshCw6IOHPuqTnJWcqpb8QRCadqzqR5y62BpQUbs
qHNl7D0QUbcdyU6a33M1YbJnvKQ8EBj7IngTgNPhpmQNExmX0j8r6m0ckPITnIaeIKUQD9pr4e4T
6VOZrGK9hu6idbrw1ydKRyXFFX2NJr8AgyTSQ4vWifiArsXAy4n/RrE+R/wcEa3zoGVny9dWFSlh
VrNxxZUGli56sR3WkgpPXbRSSdUrPQhYiHhQiVk/ab7SaNAnDAD0NmgZUBY+HYrVjE9WMO6pt2ya
nVreiF4TLXXWyGj6iLyGm4y37N3PTsry9D719rKcE+Fgv98PYXYKlsFyaTqtbTrnD6/IDP+YfbZm
xmzJiH6WzM6evVhLNl42e31evo2ZatvfH3ylzi61l/3M3m2QRd37+e5Njeg8lKV6Es4AGO135WBf
ZFHvjLNoTZyL/ej54rRL9mMzQ2li29cPX96YvdvZKbVftd3bn89OtQ8/P5sD/4+DfbXX1/XpHM0e
y2J2teeX+fptz+e6vblez8vl3LfXO93+2Ww2h81g89fqa7X5mw0OKze+RWsPCInvmMQjbk7+6A8H
0zxflat6hd9tjvTc6e3zesl/vHf2QbZ/3P/+dHYu6jx9dC/2YVOqVjgHWNu18yK85/6LZ9fQ9kF2
LszdyKZWZPgYoDQsJARgXNl0Juuu1m9FjwHJwxRHIFRX7TouYz0O5hrtzkC8osrnErOHH8Znnv52
ukVRN0U2YY+Jab/CsWBkiRJJNwxixOZ6gUNGheeBSgfI5s+kntWHS9cfgog59lQvcXzKHskb/rOr
O9unmw0LdnnkfvSHtnRZEapXEpqZ6WkiqtNiyY4aNBeyssIE0s/FXIc3pdC3GfhW9ro1qpFYlDcc
QTMfk0M2cloO2XbMlG/JY1utlhiAU7QMYfsO6k3IXpBtO6OBt+JxnskGZP7QbdGmoUswXkHUrPvJ
xSDRLYjLaedlds3BjMVzVfek33D3WXo3L+Pgqaqjw2eIMMLFxTGNS1Ehdy2fIoSEUTqW9bnmmOyF
2GnzmuYuwSt9H/xb/Nf237H0qsJvn2YrAKlsPSADPZr0VVg/UfqyosnX81VYnC/22zAucnvpsq+u
WPFPB+li4v83rgwuZOEt+nczven+PWBIkj/c+kW/GalOaL6K4hvRw9Ds+f3FfMzST2m+wvpQhpek
+XKRPFfeJwoh//yyOiZoTwr2HZwK9beSTh7NkP8Jhl/JOOk1Vm95utyhl+AtIzted2+G+uUmi1TF
bYV8e/r7iHVOMZc8BxWqm+wPUr9pOA1qN6QiQXEyWbZH3jWk2VeRFSjDouJzHpR5+vQ1bEi3/taP
eyZLPIFrq5gb39aDfKUFXOO1dz36yUy7kBE+BjtaunFE7bmK06upX/3mhUu9KpcdKWv9bKq0LzT3
LHAhQ2yJMp2/JHN2iWW7or0aZuNRWHhw6pwOc3k7UfcIF7PWjXCGLK1pvxZ3Y6z+BsXbzN7ZFdQT
u/wC68A9DJegIoT+pfa/Q//bEi/N5aBv9PENGiXu7E75qvsL6hrLZ+z+Kwl/lfQPj1lqnMjjaiZN
9yunOClIwBVn2pGl0TtY8Wq9hWY20s3aybnnnyU/WjzzzhKb0kW+YzkgrbN5tZX/yavuHzulm3Yk
pCG5JFvjV8eGRNNlZ9s70gBaNX62akupLj74k5lgMtsB6mO8WqoMgfConfbHNJ8sdQY9aFahxdjB
0chm4haoHV0b2z8QseW8wnHR2BBKdLIoEeciUzroKzlB3HGJgSqs2ReQq7fsmoXw20dvOf5qg9/4
e5janBN/qq4lLNN+Rf3b6L5aNoFTxXbq+mOY76kAM+PLcM85Oh+KzObVZj/oKbE0m9/euLPCkw/Y
n/0R16dxiOcSfGgUzwBexF0DkE/Y973TJ5RirzTbSn9hglNjFiHk9Z9yeA60Ow3xoL/78i2GNwPb
WvFVeD+RDz5txQbZJKrpgbcptH5YiyPM8laCchY3EkcF9K6PJ/8g3AYXI5qzyS6TO738D6BJSbgX
KazKPbVuuv4cjdUIXxxeZ3Wl3wwRj7f4EClEmG3M6ZKsYakisTJxgdD2PBofZBSl7c9Q/cMr1hSH
3J8r3UMc9/Q0ErzKv27b/rnKKm72HT5tPtrjMMVBXgbrobOMfSAoWmTVLF1Wl3hZzYUYyi+0h1n7
zpkA2Nl9XyczXNZ8Pib/NbbzJ6uHvtsMvDcUF6w9OntyUB/7p/TWZLAAzgDwtt/mjFfjNezfUUND
5s1NWNJazMxwAWstPCSunW/KT7XtPznC0p6jaydSPzGdlmD4z5Ci/9TIbv7wvcXZEiOvi//BzkHo
Vw5AqhpTgSP9kARq/RnZtjkBaAxSGooatbqxqYzNOEx/BcmT4oAK7NkzqxpLi1od+JX1iIiNEia4
GbzkaZm4RZLvZBLapENg/A3DO0n7A0F86Kpvo4/OmRMf/vd2QH6ou4z0YVLrzFHKDmdinIRH0A3C
BGFI7HXSXMVBQ8h/QD+TQ3LtOZ00jQEyaegQk79DtVu4EMAoG4L8qrDyTwIBZD8fNMjOtMO6rKfH
OrM2cY7xWfyPhdPJEJw8OBZOjHyx0pc1g3ZuhFU7shJR2BdKkBdpnbpbO/HugDZB11SZgiGMIppX
V6fAEVYylvRbRugLDW+viJOKO8NY5ToBQYECzazPdRTdRfczYIgCtwPCZjF1948yfyO6sI0Inbzi
lC3ZHFOcE8R4ybyYenUtiJcxQfae2u4nr9RV3x2Nbh0INCHZUau2ea8ujeyg419U9aNYfLvDUhn4
lP1ibxUMxZpo46L+SiZR78MIUSdJm0S5tJgcjLw/aFkH9qgCLneIGaO7NFvsJKVgAHWyzTSLTs2V
7V7KLn4g/VOIXsHi2PPiyA3pxNUU2IJOGtrduGnywZkIqpVPale/Nsk9nBB/xLUNPfZ9ZL2ySmHB
IgIn2+DXxIfi6/MEeT5NiTR3xz7WCF8h2XwW77NiyRumxos4bE4R9ywhSl6oOkyqLw1vlILloWZn
JFvUtsK/Qd1M34pKZo2V6tsw6hd6cRrkJ9IZ7H70jh4Oo5HFWgBitXoG360KxTAn6hteUFXxVHYd
RcCUeMKdZXSruEx+cnZr/Kwl2zcQVSbjaQHhpRuvUnfKJ8f6inZ6LEOnNTFwfoL6HFdPV/lW5F3P
JpWkkVnLWtYlL6sL9KUet5jL531O/o6muow37aIjDo3i7xkv8M5Z19Io6dkddGF1/5CtgjJNt1a4
8DBXEZ/xNHQcLkp4k0fTrhBUVeY8DRPQ+QRu31vkvzoz8dREZob/uM1/m+Iq1ojFwB34S94vH94G
goJSooxHGFgqgJgFhrRQbwVvYKN9GCaODLWqxdDSmgy/vbgIh9+4YLKXlvRQjOoa4c6Y+Ox2ZKM0
yWEQjIXRCossU+wS9EKvrqI6mnYlJ8YAyDT6eq3r4zNKkMiI4U/AqadmBn3+n9AqMLYlHbynRNR5
Z8d4Bqigo9IpM3mV6mz7KSc1hkqjdmmYkcoScw4atDy/tEqEIIel1nDOe9C1WDSYlH4rGfKX6inJ
R8OEk5OsiIth98uxjBE9JRugaBS2q/o2DWa+pOLKO5TD0m0mKj73XroHG8sUhKTdxRBicWWVABNO
P3puOx8UNirRt4p+SKdNNb0lnsABL1GTI00D2mAJ70DE3VC9KZ1lQPmyVzkDmnFIIGHJhchD9HDd
vaVsGOalyKH0b59yDx3FZI7IhRSCCjmx6TUlsWIC8gBl9f8VXGfKTSyWCvCVhpxvHwypJMOcprLu
eK0kogJ3nuCSbb4wxLkHFchIO0R9R43lEIMOR/f4vXrZrKiIAia+xyiXeJJ2A5Zkcdhi6dE4+qNp
EvyvNBlWhCvfw/kvKUgeWt7R18BqXOIxhA+xHNifBSKxJ0glR/6swCfLLW0PiKMAw5sRz6xPZhm6
Y5jHitSuKxKwfJadOpUpohZ5auWjZZN0JCFBKIKuGrDtr2KOJQ6NSN30MnLU6D5mbM26ftmP1LJM
n+Rf19iUeKGxD7p7EbVTzBgeNMWm6QYUDk/TexeTAdqJiJMcGFvSgRdL3wD6DRCjIjRe2/jow6Pg
ir9n7elXIUTAg4ZEdxej0M0VlHRjfJUT+KOw7sGr2hzzdfwcsFUaBllSrMKhFZGCZ7doYfiK/t5S
L7nG67wYMRqWpG5Yd7F3OQf5+YSXiVhi0GfiNOJH5THE/4pi5xKVbaQbVDNrzagpEYpFAORfLqut
ZOgngsVZlI0zkTnJwPXVQYzwSIxvEnLr2oXpY/ZPCGRoj2zTdj566pBVfQnPCHZ76d/jtSaTyHjq
EYF241cN7qO6xVa1zmJrPSAzb5OCV1TgAtun2tvC6pxGZ5fXqYhXQYxVFKBcv28771iGXC+pSOhA
QziadRDoIrkaTkEkrQyT1UVJYV9Kn4CAD4okJ5kmwtC7xFAn5oCBzZQFhcI4x38b9he5iGdGrJ4L
99RmPtK6YVcV2KOx3HQT/oxpUIpSI2VIB0OfSKiVqNImQlmtvArsTrTVUo9sACE7WBoOyNRCEOzC
1P625E/K2HkApCDezB6vFuvMSC/mKfps3JJzX2GzT3tTsehwcWZOhoIgUYkO95fhaVKW+8IyJzAo
1jQoLdeJBjsFeY4ZTVjD6ZoZcz0cln1QrMvuaUVIC4C2xPA1FdS/tAl+FreQByEYQduRvso+YOoL
qo4DGGYyDWtqMrBac7mJ5RfoKxd3h8ZM/ULo3zx3cVHtLy4fN2PeKltzoMT9gWFxm2zU/gl1w4zL
H0MTHLnCC0ISOlsWu0Gj5oo/IFzgg2Dn4O+dFa9EdCmWouwGXB8qw0zJbFcm7hjYoFtsRF8l2yF+
722Djk97CmJ9y83sVkNd0nLGkS3OGtrlLu6dVr41dT4PIP0bsgbT68zVhgVmBFmgIgxFr9xbTsnL
O52loXjolIrx2HeZK/sKA2JTNk56C6OTCzO7Mr96vOYYJ6nGyM2rb6KRfEkBSzr/ILC+kmGc1iaW
CMbX6Vunqy2tRaAQ640GS58cuQ01SSVqFBYcGdhOKzaeuZyuWqj13RDNck7gth95f9kOefm6ZCSi
iPuOfICs5BtN9WPb3vE7OmmFLhPOcYTiUaUPldHfW0G0LHFtRfAYlWwblXSO0m9lsqIhSLXo6OMq
AMCDnswo2gTYi+AF3hTDxJXdiL6pgBYKg7Btow6eHwY18eG1nwlpN5T8LmkAg2kZD3MD/bx+o0IN
WCtb+lzY6CLBY8VRpTCqTWnbKOz0wN24LaTtcxLuxGQ3sMyHdomCnWK4kW8+pISy/TcMDyFQV8RX
rfUA+E+xFpCr5gplVl/hAFFnBd1HEPPc96c4i2aqxvYejUzr7SNQUQlPdzoybt5W9fc09m5YFHrU
MeO3Lopb8kwzu0+8W5LGuPGe2SToA/ATyGeBGiInuKlIXgZOBhJE+xGgGcZB9Tuj0eoBLOGC+Zqs
DqMBToLDrgl4cTr/pErq31Rv47DCX0fsNSyTZoNaCKwnn0rSMAz0WehOxDHvPhJzLvVHNznHIpGR
+dyI6IgcgEGs+/3smgv7aQGnlLIDMj2fTYoSAQPKqZ/IF+VriHZjv+66e2Wt/Ba3bfnnYa4Psus0
D1Yxj3lAI4vJ99gQuPPDkEbj6Z1e/NoMsC4LttddO7aKbqfOSU2c0QRZ/sliO6sibUtzrL6WwaPJ
rOAgW8tchuP68NyvHu1nI1szPm4zTBaKvKliLJUmYX4EPMqkEsuYaPigEG1Uw7VhCIGrjNC5YCFr
xwCV7bQFFJgVWmTAwO2tNWp6f7Qbq3e6CIwkOQHtsQnuNVBj4ruOsnSfPP1oFg35MkA5jQeIAr6D
bGVfg0QCU7GY1oQRH6Tpw3AcUYMIzL72FFaehw7/gMhGClQY0Ez84+2g9ou8ObvqWVTm2HAsN9uK
QrHhFh6lb+5OlI1QxL1/jXeOqdk06ibu4rJ8ePrDLT/qgPesYQbQBE4S30ODKZzdunOXtm6SxSre
F0QCWzXPEprPQp9nKZ4sLCX0U7GM71FAL8pj2YeLEDVKMrBuw3IbmibtAoFJX7U54mT7Zw3dpvH/
cLvJZD155PrgV4I3K8+iGNEzMsp0EDYq8hyJUy4ogbWVH60NSQ/jwlV/S3g+hI8VsnUNBvMcBs/C
UxdaLiDOJ2eRRZUlYfeNRnGDK+gIpxie3VfaY1RpCH5jq4glRI7ElTLKTsCOha3jNH91RqplxjoS
erqREPHYWEg15z2/haFI70FUQmf7TjkWk3Y4pIzjSgh1DcYuwxCnxV/CNqDs1yWPUohxXU7WiZHi
cDnqyqUJdhVbSvpCeIrjKknTf4Sxzb20W0OesS1KJJT3fLiBcCu7fxSIiNYq7ji1QWbKCDgL8/lk
AgZNYpv8bhg8kUICA7ugUyjZ33rmfgA/o2g5fvAAcA77gm65nNTJctKgG1xT1fVs4+vmxzPOjfCF
rZhbq5p6J2oAIuSCDc5mmvZN4W6w0Y76Ne4NRjd/MQRDV1dwYJGHSfSZaP5QpG40ckECfaIzYqRw
56HGUBXt9Gh0iwyrVEvSNNxXUIJgaVvkCYW2VfgMw+FmgQ0vFHrkKH9NMIzSMJCGQpYFN4Nau86Q
h/PslHxhchsmOuIbUhiBOEnwE7Wb4igqMLv5FjVOtbPboPEvHIHipomupufSTHARZ0/EJezSWTAX
D1p3uoRtJL8NcZ/WKDbFL9P6Fwx/FfGUCIt1qkNrfP7fBI6xdlXIP2S2SMaPEtwxlM5DRjCeRXww
9y5Su6HUF3U49xnNowzBJpuuOSxtnd14MUA1kI2lhO4Mm5XCNrj2xr9xOmeTtQrQPPyzfB4NpinP
VHLiamWMlxDXbhcwSYvAtmhgvrkDkjRazxGGyr77yHR/masH3hkDihK8r3NBKsbEIehRAFU+6X8G
7/06RWfeYYgVM4RaeI+kizruO/dURLRdkx/R5Y/UfEx2UeLuGCLPqg5duDS8BYENnQfUo0P6HVaI
7MCv5d0a2hfaTtDQ/yQsKRXKwKkMpBidlu35cNJ5qoroS+Gk0glUiXqkyAKztQa/KANfZLw7aW22
bOddKUEnazHEXZvGZiARMR7hVGFDqFqWMTwcgHGdCWE9/Ez8iKQiQB54FR80+ZNZvxM7TE4aLb4M
lgHhde7PcgjmE9QjC/JlS6uil5fCuHjj+PKNfuvxHpAyV/u/rjYPlWHfVwOZfg2jsKwckRFzH1GI
9E2+axrtUWKQxUDhgU1r6A3F/GG4U4AKPpOoyx8wd7eJ4N87UfQXOhd0FCcro6g5A5JxX2JDE6t5
WZUoDAUWS/Lc63onYr2txdk2KyKMfv+hF89+yrTpRqccud9GdvJzY+eOn5o4i4j3XRMZR1XXpmjh
RaXbBL4c6Zcmyr5KwRcJsdgwYJJJeGEZUbqJMpNYXGSYpCY5haYXy5YtokCMAqcU2CKsDbNmeJCv
6QU3GnAoS7PIALDFZExy0QAmq0m3blmbBk/81JCDeQxNLPx3zPloetbUBDMyHqhNAhbyzHDQqxVS
+S+urGWnwwYJytd/gJxGIRP60wX9Vm7wvkfkWRmOjOgT8BCfXUnJNaWkJeMjmagHLWNPL8Hv9RM2
u1h0Fy6k4LEoHb17NiKjvP+RdB7LzSNnFH2irkIOW5EEc5QoUtqgfiXknPH0Pj1e2VUejSUS6P7C
vefyD6iDlA2eTCqYGvu+eR3YB8zFARmG5Jug+eOxTVEjzJ9MBfy4hamBGnJMGOgP7PbKUxPZ+36w
bq2NadBKGP4i1dZEdG36+FIhSLNa9ZGh7aKKuoVSpJEa/i1oqaKG89hgyucDRHK9zBhKKOhADAYm
vsb6s9t26UyIGYoB6Ji1TmGvZ0vVIL+eTsvX4GnpeGzbPPxsBYJSVo5W7e+AkgHcYc/kbgPwyEEB
YwBMH3O0/FiTDJArFekHqJL4bCrNRxTUUxhwXjN5KNCSzYF/VFt3O6Ri0ynEVYPGD8xlolYnxcYv
Mzm/JaVs2xRrqPvbNn6TaJe2vChMWFR67CJeB5jjnPkpmn9EFrJ+4j5jdtAOxapUAPVRYweuuXao
qQrNw2LOyERaNg46Ac0psbxozuXswG5iL5BbDSPf6w6Z1VggG4NCKVLeZis6jt38YbOOmbMjrVTt
PjrlZFm3hglpbXQril56Y3MRYpcJGcVWTkxlVe4T9ddSRn4lrruRARbsbk4JA89HSwxEp1WnAMFx
Xb3PkNfiNwVntvbTNn/hXCxIH0mujBYcPdw4QmNx0uMiHS4KPxGCI6VtkECWbHZhhcZg7KpDAHdI
aVGqRqST2T4m9WCnk1AHz3wlJ9mKz2SVzDQtCy5x9EbSHbufAuCUzdtltdB4eoDF4LD6/glN2s9s
unR2Ndh7YSGF4uHqTOeUd7QGawf5CgWGxHFlbAPD/KIwfzQoDY2n9Bj25ofNd6OZd40Poy/VFSad
RGbSlnxMsxydiew11z3OiIXBc5bp8Sm9ha7xUyEYHwrkbEGcridiKeTo0DY3cd5RlP7LlGUEV2tS
01efYkVxYd3tdrDiFluNsWRctBuRzd99eMQHuFb/M+KTD1C8CkI3eYGyl3w6JIRSlTNpFKiN3bsA
QxZ3KZNcflwGi0PuaZxNKHi4zO6kcO1l7tVwi9uoioM6g9T07TXRW3OpnUD/bEdmDk6fXnO+jYzu
RxsyqGWY0IPhOlnhkuNv4Duq4/VkH7APY2erML3Py5xbp0Ceg+IaQeu6ZTo++9o+ZI7SYqXOpn6n
jSAKfuhemc7WqKF4G2ffG6n5AvPZgHJyfWflTiNJmfFi4kYq2MpYOut5ipCAQbr8KZjLgnQzLrdO
464EpmdlIwGa3FGajU4o44DfmNNtiEkgZeNImlOB/8ukBnZ8aOmuzCigncMXnCHRtRCMxApP//hl
SX0MpYg15Ve6ejp5HY8gG2h852U1nfNqeLUE1JQp9Nx8vKZxdnRygJcbyDp96JxD59oHCsU/lUiO
MhAYT8Lwzcg4wJJ7VPPkwLTFvYFR0D25c73JwEIgmNxPIcuQjqbbV1d1yTWpBavArFZq9C8axK/D
UC/USeLq7BMt6QYJAPdfdUuGOxSZgDlC7hPk4hPwKtBcBPJ6Yb/ponpkjkFqG4LgR8jsHZ/E0u+n
91Kloq7Gnjvei5F8zShhpOZN9VtUSty16JjHaqm6/T01/nRqTMjZq8Y5NfXBfdWbu+zIg+QRl4gL
ZJiro2OjeKach2J+V2uSyIiDMRlOYrcvZBtGPpKmp2csS8FCasFMFD4qLs1zb7O9NU5OcBuYw1BF
bqW5rUeLV48um8EZrybdDhvKhOfOswakSVFwcXyuDOwVmm0T3IPGfnBekpayxitxwtdvtTluWPNV
tGXoL5vgaGMYzFYRyw2TXxUv8UYzB+y+CzlHteJ3HNSuvIoQJEvqZNqxa/F7bPPli15+MNTwIrCM
Nk7ZP8RAoj3lbH4pOYKsXhuA/WPmhlb8Z/KL55hRszDAcAoFXuUNdFFT5CdrfJ8VRDIOZClEw4UC
Gh8tXdvtKowcCIL5+ZqcUFZPCefN2qm/Bv+VzyVw/miT3xwe50CuNZKOvS3Q0qeoWlocpERpjQkI
7A/d+eDY28aJdnPfMOY9JAU9hDDpxicaQZSGHNeTe5S48hwx0+DA/3VnryqDhVYxNjZLWmvKppy/
AGqLLWiS2iX+qosWXxTjgW0DoGK6TqU7OpN3ESgLA+m5jeeDZF6r3KhFexmRkRvfII7xhuPi7oZb
3ZcXu7APtVGtRpZhnQ3EknAFKtAW87wedV7HLYprF9pCq4i7X3JYjgzc+zdIMejj800QjQTVkAlv
TOvSnSDWfxduSMqml+M8N55TIja5my3aalxN2NAiuoz2MbUfShdcFBM6P2oKLT3ovvuY3ZIZSb0s
vblXAU3tQv1g1TxgCXN+FHIDdMYkWYWVcjQrkpQJq1lOZWrQaWBmDGCm0ELn5OcmLAmdovPUQX/O
mGCr+BCN/iFoG5jLysYeqiWJ8zczE5eo48EPl2RYLFJsw2nBboLTosiVoxhJDYBqmfZMT4OLCzCw
sliFN54SJfjOwSwn417asZskW+rUQsq08aPAwxy4LMDlJpr+ksU7d7w4uEVokirCyAMLq0/MLwVj
Cu7odbATr4rQavfMwQ6oaCeMLLBr6ZIi9ZxYM3jCj+k3thg5JWSQY75OxpWeBcQYV7cB+/VsKDuC
WORZEP2bK+OWFzF0m2mT/tf5dEvSqFnHXcyAbQk3f0usrvk7sqPqw3tH25mgGi2ZQ05mvqy3GhdT
MkotwbNFnWAlf5g3AclOHgaNReOABYhtUGMMYsIeJg2BLan6pjcmR2v+Ionftobir2bDjJOwd76k
9DwrsL/gzWvEybDJ5L3j7ILuhYjZ9BiSKBispEFHevUJZMHN7SOdGvR5xUxs+Ac3nks8sZ5ggvap
Sq4nR5iG7xPAXzSUFwlUCAMGveGIKlo92lm41DSxy63viZdeBQotUK7DQA3Dq+D6kdLAIbxFHcn0
pBdLL1N1y7nlJXopZwMhl8uFwEVVrwMDUePMKIPhfdJ6TBN94j346bKbFy0fVK5PS9WCzkA+aucW
vG+aNxrQKNhg4M+0IVVbzBsozCaP4IoN00xW0wyakZSahsEXXqw1ZKSFcy+zV2vcm8RZNTZZN+7J
5uON0d7wlCFchxAz5QedDXE9quzYWZy+29Oz63eNf60oIfHp8d9KuTAifcCP7mqH1U3iV6NnqnkG
WHczhZGkS9Abq1frbMYW2ZP80sprhGHK5UdrrC8QymcbYfX0aum/IuEdVPVdXg6eutN6lGWFWEAF
XPjtOm++xjLdZCQABZL4FLG5FP5DJ4slBbk/UoryOWDIFNa1qGgEOjnM8Oj4Vb0nLORDGzEX9r+w
WwiXRAgN904Xr6TvrENI7+YE4eteVr+FaKkStjwsaD+j8L2bd9ki9rFy8qGAK+bKog/NoR6SQvUy
hgTazqWXQwdV+tJLwrd8em8MfSFjinL15k/M//Dm2zniQRd+5GwDB5OR96yfYIVwccXK2cVPJufo
7kT/naFDZ5tlpBeLYtGu33I+SUGrz5fb6FgbE2mYmQpAr0CwjZNqUPuT+RsxZa2QWDlEfWnKNzc4
1ZO2LLgdMfAYDDEEZ8mEBVTSgLFszlmFXL/89qMEDdLBLw8VoFNBInjTHvhHxppnD2pvvNL4CMk0
YsZmUm9sRz5Q9lwD+JgBBbEydUuzMdY1Rz/+Ni7lTUIODp05ihhWg6gXnfTNlSkSLOBLTEku4QqS
7KMGCOo7mv4A9QNBCk5xRk2Jtl9UrLGGwGs5JAzoqAWWYQbw5EWZBmGC88PHSemM+dpKAowrqmw5
AQ9Fs7gWvJhpJ/nvsqJ3sM5+VXhZrMjGONctfNgoDImdlmFG8KdkfJ76bez+XAQcFe8yI1VGpH82
v7hTqTvhMxmICWdaVTMSBZXIFx712P3Ed5AWhTeYDL7KPYHWPXWX9CRHSIrVjO8zwzmLGxgEus4I
R4a5AHGzPQn1oYBHC18RKvHpx8Ptg7xS9tPdVkDZSfAw5BXEThxuAulmNMs9+iGk1BMawjNnZ1KG
O47Aw/CZTY+CE1VPT6bK5cdgERPnBpLIlnOvRpIgU6HMQ85fXCEpUY176uxsByKE+6WYzKOIPwSc
w8VAFQE1gieRLlN5yOfcJ3WOkZx09ZLzoWWfTO2akSmA5JSQRWHAVWpqFWsaL/KMc6ovv50JZOdB
CoEU7QnZwETMOKxKKa9thheHAh8F0TxQXCGtgq7r5r8ys0xRBRIHd9NIDIb+y3sblIewQlVkgtXF
LRcSl+JOPxZHUXOTo01W75Ysu4CF65QVA6cH+/0GbEU6qOztKMAVhnZwNLpVx6FOg8RKcBQ8zv+9
HipBcg4lGn8sdS+T8S5DUcZQkYE4tGtD+uNU5WUEAhww4apiCrd+bUT9RTWvIEvpqUCIz+FhwG1a
qbE3GN89itBB8+qRUqwAAh5tNB3/yAiUDRwnvsEwGldOi0yuDB6wwJCysbC263NZRK8xt0CRfujU
JT4cN5NvBrUR4x3z0jsTgfMQWmyZjqq/g/lR2srCRqItdeB6unlVdXnwcSIwWwPYfLB7DTr9SwsV
Ue9efbyGAIkYfggAyvV+rJzlpIbI1jUej3adFE38YpDynFvZWfjaXW2qYZnb08Zx1ylFVBzQ/+QU
5GhZjiUgyDR9zBOvfySsfRqSeOC21UZnRjL4+Ulk/QHroVfly8r8UB1yIP1sIen4JkB3k42db05L
1qN4B5A+s2dE/pwvKuPqYorpBHrq9AYS8KrQVDZoVTGQkpI3aNd2oPm2oBq0abImz3ydmQUot5WS
N4fOD4FEw/icKKe631F1Ads2qyBhzS0pTB30Cr58mndShO0Z/ES+s1R7h9xoC4J7o+BrsVn6E7D6
kza8fG6arpoMoSBpUnhXfCIrYmJu3aK79qGxmrGFhmXyipd240ZkLdjWwsvZXmR2ehbKI9K0pYj/
ZUgKTXZLSmTjcQuW/SujQO5xrgJn51DJOdO9c8xzVqbsfk6s4nFb34sk8GyWBUWBzRL/TwdikOw+
hBCh+M3a35HDs/c/qbFkW/SiD0xPjKo9qHim5OZf1/5pavewMsTOJWIUIIQIT6Wf8Z9jPodYnLC7
e7WYvalsl9NMTqSVnCfIA7aferbrf8wBboXqV+B+aQrkm1DhgggWyPQWaxC68kVHrY6hUSAhEGvR
PDVWBa5ZH9TiGdPhBcT/KNWyiow15mzwe+1RWqn86jUmSpaigMpxq7DknPPy2RjXUtzlAMLG7eRn
+04c0qbb9Vy1WTSc9IzD2bcROO6xu83KgegkDxwOgMRzT7fqW2jx+bxV1VjZvcG+FxIB6HOrhiQC
ETEQ2X+ZcT438TFnSaHgZZt7jT3eg/0MEjmiVXkx8XU2lcrF8pUZ1zAlpLXaTO3BLD4kl6JCdChd
br395XNzMrw3CKfobN5t2vx4lQjoXmSESLEgN67Pursp/1g2Ds03K7+lKYSnuY8C1UitRoDP5lUQ
+SsVIJFw7x3TDoNJxzHQkNrxwPoK01b9d7Ke4FzgfR8q3cajn96CStslA6sE6mnyoWlemZWMdE9g
+/+Tg8z2GUoC+jxwI6tS4yyMPXv864eDan7aKuDm8r5tTfKPDXvRSy1T+JTmuzoy7609ewJ2esEr
15kYzw0E3REvc7rUOUdnWEEpAS26zxrfuSqj4PQA6g/egjUKhUGhljsF9L5BUEoB38ch2A1suUG+
9ag+feVhGCw9pMTFMSm5PKOhPqzEQp3AgTB6mSnuUiX+DISzrhXDGxHsScSyohuvyFeUwEa53eyd
lN4lUzKwLGhNuvTk8kY0jIJG8alOHXNzpiL8VQ4PJYG3ibSMxKi/rWVIj1Qjt5mzv8zZxAS3kezR
BNhXUKpJisOQkfaBpd0qsQWHQ49CSt24Svcb01vODm/7+GXM1cIhAETHlcOYgM2umIBL109MdSuQ
ZsSm5Nzu7B4/ckHniWawYDBk8EfGDL5U0b7pSsTaLMHEJ+k7TTuhJRmI+WQS62dfbeaeHT9ZmsgG
EGZVRBGxYUGksxmyGGmGs+ic9thF+Ynp/dkfceiT8abxq4fk3KvF4M3FRe38g1TTRVZ3AJxDL6LE
z2m011H4DWxk3bYUvgNI37F862yxtajUyHryEvFZ2OWak2DETyaxuorI8LVh4KYY7AudvGFiuVSn
fBuU+hbD5OVlxD4oB4mv8kNJu+EPaKmGuwwNWU/ANatHTU29LDa3cw++Xh+3tqIA/Qz/zfzNuVRk
kMih2AmJLoVXinhnNfYXB/Gqw/5schWq5ooEoIpP/OLzqCdGtixFsumi3hs1hDpU/WY2nNRRA/dW
7uvKWuPmnj5iv3xr84vdqptsTld6rr/Jv4mCaNGBKKBtxDGYaHeL5XTxPuG8Y3ztJ56OMcRgSBE4
1iXNio/WBluCtiCzT3HFJ+snW7+od/GAcAkxTE+85aSE32o7UsLOd6zRSE1P0luTc97BV8L0mVPj
3vlOuE7sS6ZHHqX8oGyMP78CcFaQf2NeJUbHzZ50wYAX5pqMR3InC+tR6KwtKa0G9trqDAQH6FCL
MLt02CcLxlOwlcfPoJvgtY7LrE+3XWNulHFXGCwj8BEm72rDUBxqI8MrlzEzSoyU0rAtQR9gMuYx
dgSWlJ6t0GGuL7WNPIRWOc8UPLi5N4UDGbJ8Vtwb7GRgmiwshap3umeTQJrL24qexQebi3E/Znc2
M8AXw91y73ILE0kAj2KgiJZY/cm/tRAi5cJdm31UFkDOdfXkGgwkuGFitfynU0lZLhM7vC6QgKX0
RVQ+KiR241p7m4xkXfAlJli8MMaDWES8EjY9JUR+ybj1Il09qhlCcv+3DhI8gOTLbG3pAA1m6m0u
Vp8iqbZGhmzMivU326lXRTZeFdZlcuvj06b2jGUA2caMnaXJ2qcxIkxB9Gj2r1CaiTSzEXOXy+if
wQnesUVtGOh0JLDdBL7HPp2PFtNmZJ8bKXwq+GqqhMKtnTYkTiF+Xw8INCwKy7Tj2ydHBssQI4IC
f4X011cfhcguSsQumoDqOu/fguRizr8WM1P4I2vFcYksoE0i5AQHklKDl3qzk8eAAoSAaFISDoZx
G1n1lZhOTIiRGifwNJoQaHDfGQz4mb2T7hFjkuErJTBe6qLRjWdMiPv0NHR0IwaprAgIs/pLydVH
gphgamzGdrhIUtKkgIn9K6LpZEXqWzSQvZMGXu7C3x4EM4iJBMYzMKNFaVwb4sAn4tVkPQHsvC68
CllaFTKv4a7Ok7XYdm4qNUv70I+vufbUIphe9aOpz0Fr3Aw+8oYYwIj/YyDYts9Y/a+gDPVp5fI6
IwS3+OxYQlYq/C0NEWO3VQJ9SwoOJvrhZWwudU4mQ4Cxq9a9rAl+8o7r/r2IvvoSzac8WZih2HJY
1QbbGEWGYTFSn8PjWDrLISu2hgumMG3RN3arPgBYRs2rQ8lLWuabMW0bIK0m7i+509CvWCfWaLuO
98wisN2aU0IYrJXP1Fn67UoDbx9r64h336l98L+DT0aq46md9ZYE+aeZ411y+3OAqUX+wIBQnAx6
I1M3AKjJtrcNTFFVv9Hj8aPI6UQeba94DRofO3lPcmA81nCcBdSQ/iNjkj2P4i9pyg+bvXeiKD9B
jdyhfsz6axXGG8OmtDf49wOPTMnIKFDO5NnHmCn7yoe8hFwRDuNCfBuIRCvekY6YWh3x0ZT95X1x
jrPsy64oZOUZMyo3hfwgAZCg8TGpT9sZ5CgwKcYAVnF1FAR0dntsSLxIYRxYm77imBqfRoODHsgg
5Y5xL3nd8UKh01MFiyBAGrQpWFyZSXrVCK1Eb8VTfuN+bb0BwCimS4gvrJ1/JepXJcYBMm/0axfU
AgqQ14i+rkWSoeo26jgEMzniJjwAqLaG+dkOI0LikMCOO/ghqZ/i97HjN5tka619tiU8W1JWiJ3U
4XQT4bMY9O+ciA6KLetNSohieAlK9Qy4eIEBLCs0zqhXWQ5THNov2FAw4cAso64Zgh8oXcawm+t+
3z0bfsLqqn1EEoGi4AszaJ1HZxWI38lBRO4Aw41f2RT7IStt/j22ue3Nv3H8I7WOMXikDv8JpuS/
OucZHxCtsQSmUL1a8A9zZ08XnA28P7r/bvNgWA74FVaxXb9yamSFYniZZzwEImDcNqJyYtUwkHnH
bnTKn43qcvxgWODYhynGMsrgSDA4E116YEiJLxb2MSDWHCsAcRW4ojHgxoECuS16FofNO6gO+Syg
XJOlHlv5FQRojQ6dNWECmL7aifKzDv58hxYgjxAQMo514Zsx+XOt/mW2CeOe7oH9OeTAOG30cQzh
WAUPi2C+6XSA7q/8N3MQgxBf693TrjaOfheIMGLzpCv/vQ9mdiIK5aXLu8NQa9eiST2d4tBkyAUl
ai3CmvgSnUEPYtf6ITXqvXC26hzfo7Z++LBKX/x+WKksDGPfJf2Aulq9zo567ShmKXRM+wfz3KBk
iwL9G0mqjP7Eq15HN3PkShuVkv2AdI0RsqLmT7BqCqNh3ec4Kuu9m/aQCL6iDCowbovGItwb8J8/
RV8zU7c+U7wMeBwr7aXLIWRKEetGL1K5CTEZ3+vjb+QyvZsOvvbpANjiBOQBlK8Ws0nLhpC9o02d
1HYRMmDutuE5j00Cqa4lm5jGXMmS0ag2df4tUSh+225r8h5LSINdhY8621Xuu2sdFefOi6cPBzef
N4x3MAnyDCV/fdIu1fKkkDrtU+8WzsziC34gnR040rahjjAbpt8sXt3oYPKw+Q4A9tDcpnypEaoN
wL5Baz3UMiLEBwNbuvx2cZ/kNoQwsPMu4/cSmkeqlVdICF6WoaBBGhD/m2CAQP5dGikmFKlYSEcG
NO/4uZr8U3eJPUDewkNa0D7ymf50TsmvnE7EaiPUS/tzaZa0VWI7x+dsSN6CoYetM8R/cQEISMZP
jgW0ch/LeBLEO9Gp/8rQOHZ4s0uDvwu9e1JdiLxA88YJU8fSN1Rio8mkayb/bjoefoinOLlEwZwf
xT3zY/Er1ddp5DUGA+F0r/I/SacYP0Fdh0+X2RqtDZv6FIFPGEZvhT0+RmWnhw81+CyLLewEqTLJ
/Q9dw3VN6XIY4Bb1RnmSd5SGEbwv+TRyaz25QPyCW5/ucCkE1KbY41tOubmLvyiLSEFgVucGm3De
GGJcqX56klAmg9Q+xd5HXEp2oGF0zsDUPZ1aWVaMeVR9QEE0LBWE+Kb9UYqLfFoSIqIY5THcn+RU
Iwq3xggqyxJrixijKf8Q9oelPFP6hZgkgUYYW/J1drb7mYPfkqFU5VpX/8mhizMyvOmN84BF1pbS
yape6bWyUcNx10WvEdrmFqmR4RvPIMuWxRSR8sOyzFRfswjBFHnwiq1v4R6vTH4lwzdvxVg92SZy
a/xr29dsMJ7uMO+HMLjZ+XvGkEpRyXLl9mv96ozLkEEnAaCb0OwSomBMzKaU26GzaxBYGv4Zna/Z
uFvdYe2jkdibQ7splOASZOXyzebGo7ZTHlQC2PKfeQq4i5nSrN1B2S+DsHyLwYeWCtsZ95BYi3Ez
GasCG9IcYCKM32TvZdDmy73JNFQv8rpLa0o9ZIBVhU94jY4ptBA080u3NvPOhA8Z7a9VsQXE98Cm
e8K+ijABs1A3nF0sUuH7GCYbU5WBdPjioX3LejZCh9fwIyMxzamtE3CDBDQBvacvdIUoPWulz+jB
rRVKELxs2jZSa88ItZ2DE56Ghdn1Qs9BOZT5QtXErR1d/pPrGne3rZc0yt/u2C+ll8I8tiYxPRFr
A12wx2CwrkxLauCcgSWJC6t+wt76SUdKl7pqQKxpDHZchTVyMR9jbuSQgsnV12qUHk0O3gLEHFB7
WqP40Ii72SPPFMlrLWNu/Y4cc1TQSCydTiaUANBSh9c5zg9Ff1QdbdGZ+sKJfplNtgkCEiAiHRkE
jpxZjimpOCvgywEXDfKqspM9N81/Me9mZZOgUxjsb0IwHU2cFRZVkJ10kO+WpNIH4a8VAzBUGm0V
yVVAVK91qqYybK+2yjnYF+klnxi5O6q60GsGGZKnPAzU+wbP5+jx6lR4X510PTe3AhtsP9Tl2rZo
+G8TbvHKp8kb2EYLt7cxEHUba2YpbBvWISx+mpY3Jgy7t7hh+24JnlszxPnE4BDB7l2pKy9k8VSH
5GX1GgdixwRwYX861FIhCW8HBzl4YD74P8uZWbiBsYAGziX7IFdmQSMIJPgsmguKll7VMWnCwRS7
Wjv3XOnlfaxLVr9rk6e3ZY7FmJlTgvKml2LWPluTms1HI/b+vGt9YyPvs97cZaLg1S1ZxuUmuFk+
UPfSDM3NBgxF4PQiUcSl8/0Vk9JLCG7B4eIbqkOYjQdEfE/K7IMSwkYrio0dXztfZmPrx8hAtEuA
6mQBksTp5wID8JGhTqyD4kq/Tep8QW4arlqyGqnN1SX6sLI5CF+Xf4DdSpdH3WUXNZ4/phqjptio
w7CJTGb/Wlu92h0J3a39MI33CUNViIuYmTYEUnxgGrwOKv3+oZXgxIJ8XNbGNqxUAlnQn47V+CRl
fss3H/iPblwq7yPwfOg9EZiQDmWAVcnkUnrY9JvkWWIznRVaNZItV6lurDs/X2DVSZhilWFzZKf+
jaxbMdkjoP8wteh7iIdt5yR7t/MMe9wEenGzofa2mBM1mg70nBUZBzo+2fpZl3e3KK5Rh0YhWuro
MyQVtq++bco+2FCjEjyBZq/y3YBeFVJCzsBRoE/IXhXg7EompC7qTwuQb5jbkpAFPH5ULp3xG4XU
RtUm5YcxPSrdRk5bSFY0OtxrsacxKQi77IwMfB2wo0lge4yt+Uo1LpqOJxJFY/HXjpth8EyOwIh0
FHZK9LFBrW07qgxDuzlgsObEoKEksOm3gdkN11Mh4SzJUDyQlsAhtukj1pzWtxlvE//LqSK20u1y
tJqTAkffD/LrqOgntuyvozMtEz16S4x5q2FrMNrsRx/sO7w+8F8QKBswXEab7CPzL9tyS0DrYi8z
KsSkstyY6vg6x9FGsaZtzTJ3gtzWYv92KWzMXFtonb6rwROkPSe8COEyqNNxbh5afArzrZK+a8V6
CPhVxG8VbrNhaeHb1yZjHzvl0RqvNvrokRyJtNzYIjq6EwHAer6aB+21amcQQGr7YZQEDJbaLjTJ
EJ8HlTqCgXsDinhuEL2USw0hasJuq5imd76Nn2AgM859rZQzYOVAoTzlSsxBLklR31cj/yxEREzD
nYmxnIuQ02ZTWp2iat9h3hYMgzp7OVAry3zDtnTR/SY/gnTMHnNH3j7E8J5VjIiGbGmb7xrWwtjf
hsW26HuaRY0Vk8uUgjkxtnB1aM4tDRSCTUJLnnZyNgVITzRb88GK9k2HmaNp1gVC4DDDwwm68DST
/qChJjRqNKlEXoSX2eQQzX3z0mKKNoajDHMFw8Y8CREZDAtHfOIvWSKgI1sewrh5TXB4G4tesbwU
P0Dqin9hAI5ztu8TjzobpR2Kg0WIfBNBM19LzhWRfDRZSLgvXe+4SQwGYBnSAWgJDhRvnWAdxqqx
W9PhOXvNfyjDNx74rqkONVKnvoc0NTKAHAjBslCLjahHBWt48vguXRl9EM93hFd4mIvsYmLPB6zL
LM21nkA9/CReq6y9VKfdaCW21KH5rPxfy2U+X7MtZE7VppuA/wVh+iLt9gMgLxsRXjATtpimIN2G
/dwaW52iOxy/B5fFp2DWP6P3xeLuN4uR71JYr4R+seCFJEWcxah+uiyBIoIvUx/Dg4lUDc8DHhu/
B75POWQU7TbVOE4zD6w6LiCGsVPwY5PBYatrh3Q7LDsuOoKIiZYTbCKit5XBxOzjvtdavBVMGRoG
7swOX+x4qxNcUcK805n2o0NHjKj/BBVNZCv/u+3FbARkC+z2XwMzdxfkfXj2DycFGmRg7wsElDjz
enwcdvlU8GjzbI/Wi4lAxmJgxVBfZtwx2bRIEjibhbVXxbFKvue+8FTiB7gyYkddcniU5njMbOUl
jMP91FJ8WWgU4oMI9I0Fa0ZwkvX6V8pkJ8JpxQczuxi46CwcNrPzQgd6UGt/EQ5bxIj9eMutZ2H8
JIFkx1W3TAf2nYfqqaSSTZVwl+xSQnIbTGUqjGD645cOMv3UotBqV+ygF1bTn8aOiDb/F9I7Z9BL
WCE0kN1G+Ro/TPRZs3kskvbfRG5DFxiXmPRCtTIOkkRRF0RSaJuRK7ylYWo69pbNytHim8Zz2o+Y
/kIjh9XuUUHX4pFbzaVnL8iNYPafSJ9pS/8/AcajwDeUrcBHHixS7NAbG/4xZ+EYo65nWMAYAZNl
uFfNYAnMlwcFmvxD7yWzgKdK3c9hehVZ8LLq11V4qP81PaV4vzNx+UWx2CZhfhyd6MfFZ8mXF2xV
ck+LtQMnqEtHwrTQuXDmJ3a2HCeoc6iaBpI+WZcy6WGEpv1EfKdDXx/Y8aw7y/6H26uqjnnvDcJf
yWefbDTGxppKkx2S27Zx+bjDMFvPxT4DrigjFaTg00YsSFEE0HUfRU8QFgzSnzMa7KnQFi3Q9ASp
qT19EgLKyfda+Sa/iVeZP4xAg2AnwKkjGSgxX5VLxb8V/o5M91UjjbMmvknPdNBgS4r/V7GcdezZ
qbHpDbaZDtO2YVeO3615RiMX0KgwVdfSSC4NOiz4mb222XbjzSgHdxmWHKzMvcxzKyNwyVSAkRt+
9NOX05EujILT+u7nnTBfTSphJFk1A/eup9gblxOsTxeeaFBzqfbfrZEhdNfRQKGe1Vdz7r6YM0Kq
pSMYZ6PbLijABdU/ZyTjw087v8Gizf1mi/fsXNYz8EzoK5p7S2OdlABtJ4x6XRIUTIwlbYrihewS
cSLYjMc7sE18nQsSZDeIXVSTU5f5Th5C//0zyD/BPYA62LC/1jkm7T7HyanW4qu0cv51yQtrnmHa
BROK0PDVaskVy/r/XLy+jnIbjIQdwTPSSeuk5Vvl6k9xb8pbk17o2pOVa84r1CdV8QrTkR00JflS
w4nnau8yZtf4MzOvDy/ScJ8FFioRfJW8dfO4nzkDYK8EWbIs8Ssj2Wb39CmmV8KzqvleG4R+tXsj
A3V7J0AwwciZopmKA/8dOS/OngHLLrtJ1VroYUcZC3V03tQ1aUhcoVN5C/ThosJ5o58cfnAICSCN
CjMvM2qQUB/C5H8cncdy68YWRb8IVQAacSoGMCtQlHg1QSkix0b+eq921Ru4bD9ZlwS6T9h7bbSm
zTsEB4vLzhHnFLM9LtB3IppFCqaMs9bUrgYVhzPRB+hpYELQzRnt4vrVtEONoLvm+YGO75XBLI6+
8fnrktVg9V+d8xMiaxo6pgTIHXE3SN1cu+yAigxRRejvdTUjrdxv5qGUO2lAQDs6skm5tAKdzU7D
GAz8alZfSuMi+F1QoTveBYZmk64FIPuRLc3gL88VQonk/4wswU0Oejv5N7UXNIZ22x96cGMFiGI6
pAx5lBzB6sEEDku6QKTfvQGDwVCxt7Bnk+JQ/m9ni/YFshLUPH9NP3wkek1KKeNLnJ2WRxePhKd6
jAX7+x76cZz5SNQRmFQmGbDXJLyFrQYi1VtT9nV+tisyZPUwoDtMP6OJ5ipUoIJuWzM7Li+CLanq
keYRAbkHzo7gswphlEmCA7Sp2EDdrw/PNeSCruJ+sOKURYG+7cAPC3Ri2uLumzq56mWDAysCMWfe
aiaeTXXy2fbhhbb9QyQ6SPXmrgvNV88DFuVVGwtiiJl/RiN87NraR411MFvnrYpmPIt/WMWGbBMS
SBF6nwYIpYnCqOPAlk54LcTJzq+xPrB/6fdL0/2biCVtLERwjU6ssrjFes/Ch3klWfI+2fQz+2Ct
qb4bH0yFx1zZqstoI9L3mYi7VPe/XL96g9D+l+YCehgOfhSjpYPbK8RavUCOcEzkjlyGTXfoypTQ
New2SURMlw6/NPn2BNq1UYHY0H+RySGB6oqUt7rcKHhPAhJUYmhHZmJwC3fAfsYoC/xO7uLERbiI
K4NOsTE+oYGwTGM68NLRLZkGjazXr4496nUb3noqvS2IEH4lXIe2jYJcMDcx5/ZkW9kzj7kR6SfL
/KJk0cmXaoi2bZcc3TMbZB21Jf9yYQ4MRhizjS7YjD1J8y6nte6OK9YNG7ckil3G65GXeO569lO/
qX915SVxqkMLiaut3oE1K3l+3wetz+qndsWlLazAoim1cXc1PebXRLXD6E7ET15QeTMjSsebzMOg
IcFXIlTk9NRSCyXNh25v9DjEgE3QzZ4x3MAKKUtw9PRDwEC1wmnH5XXpslscE5KVMEmHRx0P3k7L
enBQkhtUWwFwsmKFK0L3o+JTFUBXQ7qZvGqp8xmLDxv3qlF2fPgnzF4Pp6YjKjdCKKb3L3qbb7Sh
3Kre3K3So1fnwSR7RLkl8jsqKeO3mGgDk7+QDEmnG9GIpYeKRTVSKWrMBBdtuKpZs8eXzsEbBJQo
zUZYYkxKYpxXPTt9Z+sy2Zkoztr+YqO0HWgBKFXonwfIG/ooVjZbVZVnx1O3KhShKPlstNtSeuua
J/zmt38Yc/AQ1Xd3+dDF8M+e3VU00H5GBUwcxCzV+MJc9Rwj+Ozbg6tVb1HVH6ICvQIKXqkxDGMI
kypeUIxcvwgh4nWrpPg2aMPLZOs77KXEb9cwoKmLfWz76G0yzBsqcViBusU+Z5TUzwS7oauvNRRM
Dy0L6LB9y8MvyzxGh2o+1EAcmHa59YHBUDVtLO84AFPMiZTd8N8Gg2S0ZwACziC2hE9m+SVNCIh2
wXy0N3Xp2sAuEnO/sFzyJ22bxl8eAXs1hBl7g5EBQWuSv8/1T1k9GuOR+HbmDrDoTpEZxE8pv4+p
Q3pFgazIHqn9B6LAZwxQKkGAeYA7J2n9UCkIhpq+c3NZipfQrF3W/PXJJol6Amghiweje+qG22Sf
FSbLjN8nk4wihMpLMV95azU80oqQo+nsPHWumKW8F/oHy+8oJhWOe80ewGDUR617j4h0VDEb6i8x
8Wmae9K6EPSMRkTCsBYso+M/DW9lNgHe5u+oHbuIW8BKFuMIhecTKHDKa5gldNuBZ27YVggHPqB+
rqrHEk/FpBQkSY4QHOkfRzu4PqdbWR47NqQb24FIroXzZFoYjnsKfn3qGOapzZ+JW6pwkne7dPZq
sGlis3komSIOOg8GC3InKfg+OVQlmHu8MPbmX3ko5Y2hLP/Lpw/RESPHGnEwDhM/YziO2XGQ7AME
6yvPTcigebMo8HXnOuouhiiSiPmmQy5dO2HlTtKSPxdBiiitIkeE46/IzBX9cW2dc7b+rfXR9Kxj
56swmZaWj0ljBmY4Hi23INVmfPBvBiWhiy5qOeTdn1oWJrQLdYaUoophUUUMz2c0JQv6Kp/o6JhN
L6l4aes89YwM8jhgZxM66KecGzRl5L/WAUnGqtU4Ske2mQCkW8yPQNJNBBKZM2ybX88l+bLsvhbd
XUsUfrxzuxIPKk+vRXINI8eerIOwfM3U6BypU/NQy2hTc8oNxXIL+ZjRKB+wmYUxwIFnEV4q660p
za1skeq2sLUeBeWmN/aHMu/IEi82wqifMp6Kjm4DDRJDAuIRRfHnQ8y3a8k+5JgN82aYsk1L3hjG
rqL/MzqLGQOQ0lhsZIflbeZhN+KDxfi4SPUdC0UaJgbW3Qt+bAZmvbvsO/ZqaOG2bAHREk6riaEt
IlTzUBnWsa3s/wX3BqlhzDmQWXAuwl1kKYTmxz6jUKrEj6EQkkaAVdxEo4sQORLvGS6PRttXVXJL
Z8Lri8fJJ0Y05PT7ls3exPnDcGNc2k1joyZ89ShRyK7BqFCdbYgnPd4NmX8R4H2yuN8SknvFWDy1
Y3nQ+7MQzDKhKZTM8dI0PaN7+pi5+pa23CdOsSl6VEU/MZFKcc+azf8G1mKbv21R7xJoBVAL1aQH
1EkuqfVY99lU5JDERIO3iE1UVb9F1EotTSzdj4ZLs2FgyYA6c1HWMwvFYL2JGmYy1PcKdTDY3Z/h
UFCn4Yby1mPTtXBuwrDbKBxBF+3wLtAisMkjFo9VUZ/XL7phHHhCu4F7lrHVMrlnw27p6cZzBp4R
fFA0REHr5ZekIOAHI4+OH89dwE/yTJlDo/IhHtQAMpTWn47Ks6wz7pP4Bmg6dG4ciaqbYfda5VAO
tYfav7L3ntVGVCC9+fZ4ohvNP1SCkFj7EsNgj0UalADYTY62sExJUydyzIieQ6r/GYueN2+r/FNb
HmurPoFHO/pTBZU4PvcuCIyyuxRG+CDmDxso4mwrxzIEYB2gkdCIc/VUrSstKEtuT7RZx/3cXDOH
Jm90lr1aQbaAscNaovrGm8lR9uyO0WeRafNDrIY9Mx6TFFNAYdGzW5p9izgnQVtfMoDsi7nApHe1
z1oNLMUQzGhAIjW8JrgnOjfII1wfSEZ7blvrlY4zMKJLgSnD6brHecpeY7hyCeAXweXmZCmehHrL
rDLrFiwn+Wro/5JCHmbdRMpoXjQikV1uitQytlaTPS3d8KXeEDwdDbLpLvkyMhq21pqJtOIyRBGg
pLmu1WytUjvK4jtPX9IBE2ZPln0TJEUXTM6bbFAwRB85SSATP22W7R7Q1MkNfQStiE4KBWlsnhdC
/3oX8zfWBfPOLq1A/YhLMpnHNemjTOhnHAzSgRZpo0Lnm0gHUjI8jSsN9Uky8+ELcc0qd1UOIf5E
Yu7h0ToMtGbuBTS2ffW0DG5QK54gF2GC6AjeMTSwlGitMmoClUmj5zhhHZssUXObEZHmI5fIp1kB
sTZN9cpmEl87cc1PTcN2foRbU337EAO6/knI9yb/Hmvv2VqM24TNZ/CpsZM3nt6FJWWuE3c7/9q6
FSxi3k/j00RN7JvFkVQReIb5njzJqiDCSe+3HmAFvZ0ZD+JFobsKGmIPveSjw5lkl6yw2Dkzeajm
5xI1Y62Q35Rl5vCceRiQaA1N3uqo8c91hXRkJs9q2EUs0V1GJWja5KS85q8ooCFqYjpb6USF2RG+
49qFcsUryVSSjZXmYn/JnCDLLl5BiukvQM4HI5PbOKxZgHx14y+3o1SjzOHtxUlRSKfZhhE+0s/k
SDjcw6CfpzfTAbI7vDfJ94DJdviqUF9bvrZ24PrY5lajyYeCzOMTuehgw5GYPqzQGufQzgdb2YeM
++SrEtzZUJmdnmnh8mp5/VXmtgqlHgNEQq0KwMUZTZ+6i2W5SgbrwR5PTJ7ndx39Z4FAJQ4L6kiq
U0b+pfvKnIvS8tlx9F2E2K/oy7V63nKSo2InW4ewtNTml7uZz0yPaTHnZyB2xB+g0DB2Oo//XJYU
s2oOTGYqIqxKv7M0vsyAkzFc1kFDstM8z1jjYSTG85pSuhIXgEdM10/GPG0yOq8kfk27a+//KRJC
DS+uYzlrjizTlE32jGceI0sSaOC1/AZ3qt4HY+e99NKDNoCu0Xqv1YurEypComFE3C9EjITZUkSz
kUmfIfibkyLxrAiArk41vjjJnaFW3+Xw1mEDcNUzzhLFQPQiiyYIaQJLkp56AMcWCD9ORCgWe+t7
RsyumilAjywavtq53Y3o2DFCLFZ/bPJ2QwmzSk3+u0xfScPs0+XRc/jHPQGejbcx4JXVKCKSSoXm
4YVgETKdLd/dzYge3TvLstnZ1F392o7ObuEneIncDjhUZiPaLiE1uBedDNQ9xOjilpJbe5Erv4Al
6AIwvLbuRguvYAWQIK9n79ZyslbhWWIRnig8luwX65dbCGBmPrMPeDi1DWC5u5XFkSV6Mv7O9i30
bupKqWvAGJB6GDeXVUVUJIZ4PSS8hDAX8r18LvgwQx4wjafZJFYCpBYMQlEvP41xGtki23ULvr59
VB9vGbvrlGTJvqU+5ZZmE5CYr/GI0ocUJ1VWzVj5U+7pZL43vcSi+ao2d3P6Iopdnb+q49Ofo8/W
5SzCm2/ioZ0N7TCQCDT5m9hHIIpNpIKbKMgHcOnFlUtN42NKTMYr3mYybqn+PUYvk/B3HvVxgUQo
a2323ogpTPHuEI9WDt33EDK0n5pN4gWW4o9Gd/jUeflp2O8Zo+qcJdLCe2tyyd8F1sw8+ctJTSkT
JuVoCjSG0NpE1WY8TXEDVxgNvUl9PRe/RjRDdsH3ZGOONMyZnw8xGeie3oUHw+nStaX/RuDVo+Ri
YdDJRlBwZ+U413ghq3+QYh5G0FcWZhrKuDd7wXwp38gn3cF994WzT0ZC5PVN6H97zguQDcRHque3
auacV0W7TWaWfpc8G/ZR1T7VjiSpaTpnrNZxNcvI3pdkNNJI7svCI8i9hFf0iFMpagOyh1cxVXdJ
A20AyxC0+R5O66qddhCgNzWgp3oBbBCuUOvGG6P8ov/CsoUBZmDamkMIoUeSkbfnW1nrekRDzMjP
SXZTaK09w6kfdAuu42TeIufaeYxqXmwXdNbJkO5OOi3nFD+Lr0SyOxw5B6rFpeHz3nLrw5yHbZ+k
aJKKS22hySqsEojbhIWmVKkKKNJIUttI6Z8TIj22tSRhTGFuCIfeoCd8E/rwGLZg+UquKD99CZ0r
cz7PyDdL8Soxv8bDIa3qXdfHj+gLf7ICvY+GX0ewvaj3+q0ncqcD1Vww+jPmFwoYmnDvVAShA2Ir
d/nT9WoOL9rnULQHdtI4M8Y9ByIHyPP/sbYAqvLlxVcHhWbcIU9t/cX80FFjj71xsPQeeN347GEf
9giBV3/fsD4nJ0GoYRVHDVUf120fR2urUIxDSOoTYenmfsCj4oDw1kNwdxJjadZsc/1HM2/FuPdQ
FGXiXlt40bjwAYMs819rhI966/wl2QLFtHoPNTOox+IoZnGJBGBuYOkSDHPMp+gyt3TocL+YQDU+
BSQIdh3ymX8srCfkyAbvMRJ3znCkGJw5Lh+ShrwMTwLZY83c7hsNKzQBoMbSrVut/J4QRjkaUNmN
zg4nSlFcDfqTTKd1CIGxhR/mOrdOD181FgEmR6m717jkUo65hsq/MXcZsFUTsQ5Zw+lbFu9q9lcm
+peyc8/C7jk+CSFA0DRyMxWJQRwg/TKWgYqQzJmw2V4/W/HZSq5AZc9x656n4lwjKvfCl4bSjAkG
lOW6/q0YcqEbHh2Dqu+t1f8BryGk71rZkNPk3TYnRuP+k16Gx4qpvpVLZvECm8pPwp8CC8orrfyF
krHzkIZ7mxjHaUhShwh/K5vnChBFGmBIXhF7uMMlDv2XFrgL3tLoRXikLoRMGqKNw8AVcjMZyDTP
7SZF49Jn427IUWn3uLboxS6JHh6cig35chrR0Yb2shujYacRd29hmRt1AL/xZqaSmpc66LMMbZoR
FDQ1tcmYkfgl4kTZZTmoa3CHkgBHvnCYVGCPHxdGliMqFFglxGcRQouSwcQdLZH45AU1Idrl5WvJ
udQTXnAqNi95S0ewZ7yKSBYWJ+gR/vKA2yy7lbwvr8kmQ8tSumcH43ZYEgfNcNE0OLPICKn/Ju0I
gewpWpyV0xhHk9kOEfdcdpqFu94GB11iqW92JmCRibveReXJYJO7oQ+jq4gIjHwytORqGwnkbgKQ
JhSJvzzfELzNoMJeG6afgkDKafbYRMKYoai0ea/Y+vCR+/smxoVZtrveXEXWV250J4uwHf5824hJ
JytJplnpSy6LfQ1EufTHJ5q3iR80+qyI+WsTEz6JN+owN9t7kZ+QJuGPASdKroL4NV0qcpGtIZwO
AfIRTg6i16GzZx6SUNYSKSoFfQp0vMxCYFZ0ved0TPc5zu2a8aXcYn3WU/GU4PyxfRvgA66FfEfv
spIuWeg2mxyZkXj35bGHYkPO3IvgNYuOAUkoQkqKz6XejMBOrUY+2ggfR7mOo3vqOyedFWqIspU9
LrUS4+XvpuBYwkpYOMNumt8dcXDiv1HlC39rdDRc8xGyF4bqQ/fajN+JUQX2jGCEzeVASFNV7FKs
1A6RXTn81/zIarkGAJ22B8xXhnu1Gi8onFPjy0NLbkaX0iwOLpOV9KpvCEpb906IrYjgDa3JrwDG
3cb4F5n1qjT8oxp6FCYix+iWACTzcwrWMT+MtJE9HKHa+rRcG31idIqJRJmW8ZBUqo+Up0ze6mxc
T4vDEoaDOIwuBvarnHox1V+6qjv2Bt6aZt7UY3e2IjITUbgYxbzy5E8YEU//2A53x28vsqrOGWtC
trN2Qaz151QX705uvuq9F5D++AxkJOyRctvvc9Ns8Bm0uX6ImuNU0fDVuFVBuPCWxJa1KYBweFh4
OHKX+YO9OsGrgpfDs2vIaC8h+fB5zx6PmLPXirf7p+cYKAR9U/8hu6e2uWE37QrCDpLLot+NGDlg
9y8fng2GOV1CT2dVDIGuo30T3aMjn8IF3qEef+WSkafDdgI3za8DkyXRlp03WmfP1ZgCzOslpDht
X72eXoTlAedZ4cXMx49wpR9YUIqRMBHycQD/tKAPtS+a65ti4TJlOEcZZt6KcRRTQLQXG0U/tNhB
l0m5F9SyhAG70I36yIXacnaicJt1H0l7cnzwCtEvUeE7DykaJZuFJEZjRULPdkgjn9FjjGk4R72w
7IhYMKpzIkkQd7kn7TP2acwPh7JgBJLg8KQ4XrB+UytNbbiV5CY0jz5SnhhXEpdsF1U7G95//Iuh
YOVD0Cu4OEs0+ibsvFpWz6oWrEzvFMoaE3N1RmXqOPvKIzuYZDMor9xy0L2oriFbCfDkzgLJLj/H
lb/9X7KQ9atxOfXop21mnui9aU7VlvFR9tcJgwwVfAMNiI4c1thDy0ckaS5NopYSzv4WP1rPMZUz
oFqMOxA0ZjHsaXIOAhDwNbCgEeY3a9twIhFpRMV0x8fRIXzLxVlomImtj941DxKS9WAOBSr9k6bV
r02qP2T+H+Espr3LYqD7OhG5D1SUBinRCbNJpQCsy3pjASvFr7NVQ4Mk93dRxfQksamOu6fCACJu
pmuN4XZFLb8AlsK9unOjZt/4kGjlHEw9pH1jNwo2dqRFmCNupexNHYE+LBKbnBjVPd4Szd+1KqQH
VmLS0OLDuBU/MXxhS9tr6aMaDORF9JiT44QP0YsQKilhMr9hMn8u0Yn/gwSUa7gicHOuEr2/2+Re
Oel4UhKmkBlwTdqP49/F4NLWJawui00Y/yo794j+LHZ8AFWvVsUzQ4azxRrVeVXNcJm+ThPyCDgh
slkjzjnkvthUIwgJhjj5sBtm/2iOXKsLQWFU2j1zdi27DQsDhkcnDxhsQdhYYYIHhg7hjn4R9qyA
S5HiXVHS5Rq6kd6jYUiQCoLspTCznCRoAXdjwa8RwkYAtjSEFUbP60esvc3H1rR/3fJjauV5rhm/
kThw9EP4Ae45Ir8EgIfPtcx2iiUKUwWXPfKAIqR2ZvYrEXih6rXjOXMYeCLdpSn917Xw536TsDzn
hYMEE+lG1x8tdKHmYG3DynjXpLXKypu3YE9osKQ0/nFZWtBf2qcFYrpmyYvEWtlqFnjD7rPlsXub
8LUv9Tk3Psc4iOnrl5ZRwhzhN1Uqod+CWciSOGvfTrYQCrbNMUNfASfh2ctePH3haLdRisFVxDMW
QRcpxjc3fEy17Uh/CVdYlxe0cvg2KU+vwpWB7tSXflQsGQz4g9g1OrtuXyOegW9V3cB2kOjfGL+C
SRiHZkRh1/sE3JRAYCb0W82WLmtxuRw/WzykRBEDZmJ6wZYOjfJgcEjhSPQ7DDQIgUgB2ifTrx7b
iMogUjI2SHV9i4ikz3/N+F8TZY/8sFB/hZTW4AK22nk3LXdg8mhkSo5sg/d+Npwt6Q/vsPQPvq4S
rbNrmrJi7T9VmzRHT8Tudbhiaw2CbdPtFkqUVaw5u65842lwiTlybnFLehbzXFUTq2IOyP0y7Vpe
Yr0hOzuF38oR5/b7wZr4h9THjFBdd13jKfCR8rfVaZj+ARBLyDyEiRSMkG5xCNmaXHsKfs4QZEIf
aQ/FNkJkBA8tXdqjDv+FL39rl/ZTikCuz8pz7G3Uvixi9GmCj9hGyFE1sjaQ5GnS3eR826H09i4c
hrhCFEeFwVNL49vBdHTVEe/Q8xpzd3MtcVmKGqSs+JdOyU6GN6tCIzv2ZL98ajxFWY2os1Q/iG82
6g4RODjU4+akIoRww+ndXq/6V4nHPm3YdCzo45mJ1CzNJSqiGVOswJ2bduNmRgyWi5cCYWJe1CfG
m1CK0k2iTxsgFYghHf4i2QGKco4aQQtQm9dAyizuYVexZeoU5yWiqxCznXWsnL2XPibyaHvxpgdD
5cPGsNpjBi/OYOak7g5AI/n42Gfcp1Wy6sFPGNBml3k4DgyvUuhzBvvukrKs7YwneJ4Plfa6qhrz
ycE/V0yNSVEuLnqCKcLtiVqZXnyn21ktAethi7MWMgw2ZgzXShvFRNro/kKYzExRvEl5mXCNs95P
niwY+KHF/oU+FHAYSgK49g9NkwRUG8SCcckYA00n7Crp1AEMVgarxYupX5rqnMfvbi94+qNNy2iu
FYFX3DMgEvZM3hFpUgluct3yj9eKLXyBilcHbRaWe1tcPECXaAk17xdGbcfqv00IEiZ/vrADEuW3
mYFDogNy25XPpM6/yv5Jw/TtVW86vMSGXW5Nq5GAypz7P1t+x3FHtx8zGUvfjfhK5sTAzgVDAzq0
Tf21aHe7+K2WZp8K8kKpU9IpWrcuNllGOpn9YCSA8/Ewod5Hg4KSp2CEFFeXTFyHstv0RbVpR2T6
qbkz9fqRjeI6H08tTubcQVj+MXjRxUVZxPyujz4cXjW3gWfdl8/D4BH0jktIraRbeUTJwAtzKOYt
VT1LubUTmwD87l38T+YmQF5u1JgFCBVeytsRA+MQzqEprp3z4lGrVzUKXV5jpWbVIOJ8AkLDfgTK
sdprvP+DizSRpEruJyRiJsGAlvL4VFALy3oKGrSyA/Bq5RyNfzquomhUZ6H1oBF4lbGh6KxAD1WC
piPSnZ9XZGJ7T4PZrlK+TmO421qDAw7/ht0dS+AQMeNyQnkIHCDas+cbSHDPYnjMrQDCJPGS1dYj
6qD1zi0wMxOejjsCcCnhxMGJZxuNGpYb2e1hq5vnmkpH/X40D31or8yFLoBM77mbnkO92OjN0YYR
EPN7G/PV5WED4c7zgKUNu7YWElXJBFztCWQNuIqZNI6lqbiPPYJVAtXQQ2GwwGhhQRUv7mEKBoRl
gaXjRx9z1GvJlnVBDVdQsjKYTUzXqJlZaIF8AY3PMopJhRpAJ3W1VZt/H24MRMMO/qzHEy5xHTgK
QMKqbI7kO/bYRUMHyKdtL4+J9hnVtBsM1mVE7wJwommrtQcBStrUn3qNDEl/82I8OFj+1AAvlQda
nnXDmpVXc2VzSrZL91RGhBcMO6PgeTSPPda9IqmYfSLLOmO66eM0sJKQOozQWHsvjSHQfe//rAGn
EnthuyCcz7n8k8wqWRfDr9q1mFCjARTiS5iRM0Q+XfNsxR8euM6SO8W+2exnXJYX6QUmnon+i2zK
NkBVM76xNHuYzHyjZmF2f00Xa2XJbxLtRjrMJPyUeH1csggw1x3ElzlBzUw3NsQ40ziPI2NRFgeO
P679lHeBDoiZxiqmhC7Kw1SENL1yo2e7qPs02SUs5DAoO0E0fi+k6/QDG57LaJK5xVPhLD0mGJPe
4C9HrR+3PrYWhvDFzouiDfqfx5RYkoWSFbaZ5AmiO8EBNSHxNt0NmV8P2VObwiQ1mLgunOxtvzK0
e8gmOGNIWXinGMvEnFyN5Z8mJ+Qk7tlsy204vMRqtul3DBFWbOnqCIjQfQJWB+iLiOBP+o5Ivgl+
rtdjMagubfwxGpBCeKNHydcAqX5WNGycdgTPslMIJziM9i/qQuDIzOj5/CecYyGyhnAmWx0ta+i+
p9D1kKGvLFA6SJh4MsV+blB9YtkVnMJqfVNg/F6CpXH3fn4faBu4mTue9RYDUfNrsZ3jloW+fcq7
744+0aq1Z6vyVsBnVrZ5FpRiJuMCjfeY7POdcNKVnjFGgKLYXzKk5RxHm5iUknnrD8MxNH/GWQPn
LrBiwYPFaFZMelDhVFmY8g7dEQn9VZQzI17vQVhAf/iyW5xxrPwTlrhRXj0XYQsKmL0oq+zJ/W0J
LhRiWFsx0QPed+0/JvVbPZdHyziM00lrzknZBUAYOJg4hKkwVc2L11jZ09zmiKyBFAOWjtNJ+SFR
qjGpYWQMv1M8ZLI99gPTl3G5MSw0xKnliQ0b4ujfxvapnz4c7o0cZXtLglkSdysBPDefzgJezsy0
x74mnBdtd+Gb2NgJjQByVShelP2JLiEUkENSf0W8F3X1FcqL7bRbxbO0so8luzaRBC4Hv/BImlPz
PTeoRyKste9x/NwmT3UWzMzPiZB/jMSy1RHztLuZy2Gxr6F77XguVcxNHv209ntE+klDnasZH6Pu
neBer2Z8NtAm1WAIR2kISxLrNnNS0V+m8lfPWSrqd4lifRnA/HoY5NgMGgZVqu3AYugCA+wY+4OR
nV+8UA2fDXlxUALNeJMj5qi+e/RnLDs5cPbx0JKI6GAQGqY+ML1qK88cviCBMEseii4jgIwDN7k2
1AxWt80m61hmiInS5JGVNFzeeps35KspTKvd7CSdUckurKMJNId+T84SK1zq0xreeRwUZCBCz3uo
CvKJnPGgBAMhdqrGvrTgDhG2MsxOz+78PrAnnnDFI8BzI64NJOEYXlOkHkr2CxXzSYlu2jHfGcRW
mJFkQ/U9KY03vVrdn/6hKLS9pwW8D9VwiuEpQ0A/9Wwbu+WOrNtrzlElX6QATDohunHIxLnMKBfa
iXSuYibkjjLANt8Hy/uq7A8V8TYhSRqM5KvOw13af9s66gxt/JbGyOou27Iy1BCB1yQmix/kTbC5
8PnoAQxJRm9IJtwDE/QWHyjolYw6P4Ge4YBDgqK+sgjybstjzuAypj8bjb+Bvd4oEKONGHUJqs/w
6gvnE44Dsz5wQuO/bPrCYL0S9AMp+3WbM1st6Xy0Ud61JiMT+wL+R8oJ4iGx1+TswHWa+pDgSQtx
OVgtfVQEl5U0sE5w3+tBW5/t+a6l5W4mHNGT2SpGYaAPGTYSf6OCmsQEYJ4PJDaODq1045qPKNxv
dsfjRdGB24KcEOtQNhEGRAQCyzVJt11XrywLQoNxp/QMQ0rJVjynRfc8wvA2U/IOh/zFmPeUwzW7
4pbWsAeYCdUE5cNo0xQzulkwlVW8ugV5DbG85mNCPNLAwKleOfmr3enbcXpLVZhC1gVMzNbC8U9z
KLcW+X1467Ju59N3um5Ji8+0SW4WbBMNn6ZLLeix6PEgPwwe0z4b9CHiNIud8NRD8WBSVA+/7ocD
DS9FlmNnxWbRB9Dcr3hIEx+xB64NrEHLRs/d5zhmKchs2LbqVW/SehcDi4cBxWQghyGQUUKcT0VR
i2VLjbFRzwiW7ROTxIurkUfMcmJmuwm1c6++25FXM7EozrhrZYF11t/Wzl7vcSbpz/74bXKLgk/Q
7I+RKdDcPYIp1H1iujKyME7mSEJ8D5uOM4FAODgZ0BAcNO2RUuS5PPU6ODS462hRUL+Unw76LsZ+
h67ODrFF1Y2Priog/uYaftl6C+sPeAD2ub0Lzlgn59XOb5lzl9yeFsmZlrF3+wFRzfjQ9MWKy5qN
LmxTs1F2dDI8rIsc95KoeJmF614cB/3dzU9UJPgaoi3AMzTqfCwsxQV2ElOTL+Psbm3pbZBYbPHf
rA2SjzsH1ZX4kT1WEuzA+cJiciIjY1u1l8VROhmqW6ZQdGDoTMIDoCc4UFyEvIcjaUIGlDy6WFb1
nAtgoOWE0pSPjcBk+vMJmdCcH+oUcx+UqopFAAoIlsEkLQ7rjqeFl/eBARXLHQ/R+3vr4YhqwrPb
4AFg04XWWob1GqR9EVV7aJIJWl4QRg8zx3EmmJSCwG5AkYXp2pPjcXKuNhlPLb/EZDBFcD1QHE1Q
+TbyDEKVwVVaZXoYpvi9Z3JQ1YRgIFiPcRlk87VdiL2EzWTS+RNhSAIvJ+1YvBmsYxbm8XQOoyBZ
nWoDoOLW7D0qjbsCic3Jh6P4fWhffBjQgNOOYuqZYUfrVEQM0t/s8cOeKWz9GxAajILkokfi2Tbo
i4h7rdiiDWibqveW71+y9RqAZKslLeMf+DQJJdOn1ZPuXewkGYQ+n6ZGA7+I7pDU2CFmyOHotOp4
Ir/mBvwI+dsCOYFds+4GsBiYKB4bIzsYoG+k51LtMj6AfwOuT5KGCRQPUMBLmw1ckxzbKAxb5rmT
+e7hU/ViTPdoj4aR/InCxIsXvhbNdC2JvSiINrGyezNFf3YbPXnlXVFCbMATvcBFnostJ1ZtvRtu
QqtLFnnKLZ35h5Fo0rh+SXgAIiKdo/IgqEYL7UMPz4Wf7hZKf0OPUKNMB9hj/x9RRXtWC7MeA+/0
cLf+4+i8lhu3lij6RahCDq8IBAkGkZIomXpBaSQKOWd8/V24ZdfYHmskkgDO6dO999rZxzI0DAAV
GuD00Z/QAX2UXKvEEbRNz7SlKMY1UPFcdcLZ1PaOWY64cRKqsvc6otmcMmJuaEYixN4JVUs41THL
P5aEwDXpP2QVJe0oFUnlQnM4ij+aqTmqrexPavwRI1WWAIvprHsjvVv6RWBK7XXappj0eclJyNZp
bxnxLun4CJNm6yltxI6dNFhXxdJeQuStq91JxUdFUzvhqWRRGCaaqIXbttFelMi1HHYWNydCt0ml
h6N+zdjei+it3A6rgUlmb7iD/D0fxTShqMIshF1EIVVLITF+JMLZ4NHtmEvyQI/5RwitcVySQ2N8
lcbb0i4XLRzPDeS6ATGg0klkNIDPS/4T5tCnOq2wJZaUSs0EPJ52cyUA9RvI2H4vMT0gz86hPZS6
eNkyl9W52vIzMCIsv5PUBFr13SgvpB8ZA0p+RmCNFfSJ6kUqIwT8JAapDV85vJZyw53SvmT5Ya/Q
71TIHTVZKCofQ/Fbo/motJDuZbep5WCybQCKhdMn2zyDdfBHePLQK0XoXxGxx4L1VxNLVISc466W
MAc6hKDB6HejVB6kpfZXsJHZX6bnrpFqAOh3q6ViWck+B2jDJZYs2jm0IspzxO5ew7lrcV7MpBqk
q3bBFQTwSUDnFbMMnK3hTOoILUAYfWwOhK8wB7jO0AhirFgC6sQF99+YKADrboXKJEU/I4i0x4Qa
hUdYIerMHFmJUX6JSEFnbj4kZA8lrs5DnB1yqMdaatgruA6snqJ+64UZO0Ewtp232CLEr0jQXU2V
PSwuL7DhnB7WgTFanhB9RPHqGXrj1szfFpYUhe5YuL1UptHWotCVxEnN1bcmzIUQDkehD8b8bsSv
9PVHq31ETfGOq5JMm32pcayumdmgqAkm5mVo3LAHChUb7gihvuOo0N4mzKGimvmjDvAw0WY3nUFo
gqntzmUN7KRt4c5/jeyWcgxeTT7rVMPGepN5FRUZRyE5vBFdE3lb5TnvF4yLlPh3BGBW0ghlpkSh
fVyq3iPJyJaKB/JIiavERFRGYlpX/03WSa3eJionVcCIQHoYuXb5GPpEhzl5g2RUokQB2gdvXdI/
4/RoVCOnxS8a2+h4XuT0cxKUTwM3d0WgHW72iYZLlopnnbomThJaFI85TL2JWLKcXvpMyK6k0Sc3
Zkyo1mlKFldZ6eYoYkC+5cbtWTSCly0UepwCjOaH8wtCzhkRwXYHj87UM6SlVVOXP1vzMb9satn1
ObG2ZCCbB/Qokykfw9okSlveJbpFj47xQPVRIFVQrPwVPQszOUdMpXMnbuI/gFXrcBxR7KwqBoTi
0o5M8QHCyPOnGpugcxCVdIIb0zYeVI6ojGqkRNpNVPkrJKtt0rnUL4n41CrY2n3h9lSTY48Rejzr
Gnf6eGt5kpEKfaNnBGpGe1el4GnQLtRwRBiRkN5V9tS6KGYmltgQqIBWHTsZdg8WRmy9D5wl9thb
dzQkQ9JCYaNcCRHJlLixJD/XPqvpj2CPGFG3RPe+6ak0Y1qhbfHTh9OVptc8KHZnYZsTeI5S9nRO
rDP5IVoHKsxonTYjlpARCrMlRk4c/bZg7BofVvu6mudQBC2ZXa34B3AKRbny/jGNOB2UdJtI2RM+
iawtDg1KTQUPNxImW1O9HuOm2KSHWZmoKTQY1YQAGh8RnQp5rukHPBYCFfA4jlKB8ZvyPxn21WOM
/0plOJYzkhimtpXJmY/LPIw0I9n6JNDaL3QkWmZaFT7MrGfGym0r0LH5v8QwP3GcnLJbllhBG5mu
aO3TEUhJ2nJOoWwdrwVvPtS/y/rIemXW7yVStyqCvWm+9tK3bD5T1Mt58dfL+8Ugbyz1QabsJkm+
WMNHH8fQyF43VwiSWwxSHDZU/dJ1PISy6oDEGF8K5nt5lx91OFRyikRq8sqQiqVmaFswX46kPpDF
b/JztApJXrE+xDl7RDnwRB4SRqijfG7PBnWAVkvHGrdH2GanakXsUqNhZZpWRtwCXjtw9E3f2ak6
a2e1SyC1KxS35m2SDbZCpIWrJr1jggjWBj8f3OaFKQHaAVgM7FLZjVZPjkdYmPwZPZem/lrJP0LK
NGzVijC9iBmPDT5lQg2LLLzGiPYng0uCmySu9kW0y0Yc1JUW6PTiNpXGupNrlkoVDyoTAsjfqwaM
SQ8qLnBiUdoU/21dbdqcDa+0VkqsRG681UzzZUJKpFgM6MadNFWb0Q5/NPJrpKe6LPjtUDtrTHoW
lztkSeN4Fi+Dh/7OL8SbPv7KmHGBXMJX/R70L6SKsQqSzsjd1TRJ5T0MHI21iG6pPL2H9SVH66gB
1p0OMgZRlTjn/2Oc98kyHFqu2VT6gKRlRi59/lzDY6TzFWB+MPujYILxngfFNj6+xAnzdNU6DPWx
xH2TsyGKPC+leDU4hRCigY+TFRf+2dT+yzeE5P+VmwM+xOhZYrux8iEoqPiT4gnYvC3Ih+6xPiF0
oEipctoR5Te5PhquUJwx0vRscM4b6vRPVmF3R1ikKrxQOE2WFykMrDp/AwEEV4vDCFE7l4SmBH1+
LSJ/lX21vtTKFT75TIfe4uiV4r6T6vQqgQpX82dR4OGkFZlml2g96ATpkolmctHr6hHr/8SU77RJ
Rr6K7nXWfmK13Us9A/Qfa/60FkyR5sng8JS+pThSDbEj1RpxHcgOaSbIjjFNlFpOS0WdqLdcmR5F
d1oMkl3n/Vh1iGTUTzNV3IofGE6RuzbNjkAVpuSM3tAbp5BEVcwm28ROEWJiCzZcJLJn5hb05srt
s6O5Z3G6VqF9imdkOWBY5vTH3EafExJ366FSIHXQrWheWfm7mZmPTfOBcJ75GR9Khfm8b87hljyt
Uo8M4W4Uv+YtcJqImOF908wKzL+Xdhd9rxpbNNGyTSy+cbBTDBpJGDs1bMG/HVgzo65fennEDfQc
jb+aL0wYPSJN/8cwUaoLu0feCXP71GjRbuwikH8pRiDOpPFhjF6X+fUkVwea1vbgqZKH/hPE2ruk
hR9tDQnB/M5oWcXsBctCoCzGvSoh11N3c6xeswLFqjbJapFfLEpYujOISB0RCQ+CCkQek8rgTjcD
XUaELQH8FoevVR6vZKeLZN0orf6uIJsqY9abqngba3LnwpHZuJOCl+FAMSL5UWQ41kK/zxqQFSqh
0hay9lWNvVYy/AazoBz1Vw2rN087dGUmcvVyUnLNJ5jQWeqPgUVUpgwwqF8NGJtqQVVMv4DMIpDH
6H6xIbLuj0wN547OSndBM85i0h1yWm6TNW43H2S3FyGvfpKlfNcz5kwq0iidgUpzUOp6N+giTsBM
OCB/dGjtu9m40gHaNtgawOuy1ygKureplfcGBr0cbfyG9zOimPzowZ5o38rUBxM7dhx+SJr4Qs9w
3UZWb5UZeZOeebMg/ZrNh0Tolc4ZqOORrOD1RfxTjL5E/Znu/78DcVAopn29kEsHOn59GcA6dKwg
DdrjLJ99ldPsiAY5ZVCjDjD5RPUSS1woQHRl1fjlBCezPY9cxYUb1poOOmWxKCW0+ltKndLT6PIN
WnYoaAsmBAIw1CmPW6iQwlPCtqAaN00xgl5hRFAkjUf1TklNUvVymUDWSr0fMchDY0wnC3oWWIGi
NXwVtXVOH2XRvos4Rk1wFlExSa16k8lL23ZPsgBr4wLUfpYwmCWSSsqveGhNzgNR8ohj6z9XmLbd
QeKXcmgxv4wEzUJxZlsr5Y1tvtUIfGjppjtT87NQJBz8FPE954Sry+qdwDs7jnQvZX2l/3dGzOKG
9O0NnNTKORQ+YM7zFE3HAQkeksyS009MT5mhp2ZALO3+KthZwkhXD3UgjaOQz4BUZqopvJtJTC8X
aDIxWcFC8SF3175W/a7AT94vpF8qeFggeuCtlswEbsRP1TEptfSdxtbSQA9Yt94DU6UOFQncxvIr
Qs40wWTEwmNNit9Jqz9ukKBNKjZCdNbF4xD6Gqk3MRi83ByPiXRlxsdaqcMjqpqdCbBHG9+bFSlM
aNw1bHECkvMKXpqa1z7KNCR453pL+ygMVpPNbqv4oynu6V98Lar6SAUONhMUo/YrRXa+La9GPJ7r
9MjyvyM84UhStC9Olq8vFgJG4yv6FELUAubwootAc5Myht4Ynpe4+BPi6R/GozN2AoTSB4UKEBKD
Gw06qQO6W9TKqUdbrhnRXjCytxzMeh9ucXPzIdOh8ahrZewHVgAUuTsjXl5BT4mC8tUD4nFi5Lk8
yc8p7V71UHip+1+ynDI53alV96Iz/S0Y97fwE9DLUyY1bJl5sODTzV83F7exwMO19mvNXcP5yqzB
acE7pZFMUga3WneiMyBgVUIHoyJpFodAyINERq9dYb0a7xsyQG5U+nNMwoIZ+3BCjyhiEjboH6HJ
TtxYQHvRlv8fBpySQ1DxgWqfCj6YRIk906BRp32mWueKJr0d4rWRwtV+xh7GFu9P88KgHV0YDJKy
A7bUF8GEu9dqX3oYs1mn78Cv+xoXJp/2Q/tZkSFnEicjJItPb1RTQNIMh5wJWNUl7/WU+5RqMu3w
sIxdIaKQh8Onh//GmDZRqCTXlCm8rd0LdvGRpS3VHpUVekAnPSMnv0LKzrA5jml0aCOIs9QryUB3
QvBZ6KGf5XhskCjzPRdjJC8RjTkOOBg9xnITR9kem/DS6BynWUJH/WxUHF/Dz7aW9gl4lMia/oVR
+llzEeg90mKFHeUrZGj3ODkzdbg0IRBqJB17MT91ao/tt9z1snbT8BmMIgrmEoBSvX7rFtHRQvJJ
5qlpVyo97y4+VlRli1z8U5WSYTdsPGPZV2FzlIs7rXEYDCRvVNwviXrAGtvrVuIZscSkbAiMeqeL
FWjBxV8HbVfETI47EXvBSJuYNaHNYUUlackKPWKh/5LL6cGOBEQEuoUGBQC46YALtF2LN9RlT/kT
ujtKmtEvFBoR66y/lFHL/EDTXlGkV7bAFsKC/JUajI2X/yxkNMmIEHM2syARLc5k9KPYlflcJEM7
lvVPzvZlIhnCfv9M0VcVE/h4kHENZRpNgAhAada80Apawmdykhsc1huCQ3qQHvKbZkvsoLGk1epa
kBEyyGZs5Sd5lL/HFTj+Wqwm46HxkWMKQ+zU0IPmWc2UuvAW8hWEVdtNSfoOo/7KsQWOpzR+rHJ1
G02Nth8T9mkqj6m27GlOLh30TILBUK5LDCxDyt5tWzM4o2DoFacZDs5d4wns4+UgKSQbaI9YoPzQ
nTzXn4We7osy3vfzuSTwac02lKevlJnL8kXLbTlKLJBKl7lzKe1GWrM9fcpm5KAb6xfGhP9EYXyn
9aZY4AfrIVcuApqiqZ/cmA5o2vkcmmK0C0Jx0/TmmQuSDyFNmLJHr9caOUbVMW+Cykz/GvpCSbp8
xivey3TZG4m6qxvrsUFzhGz9zWmGhW3sGhufusL2iT4IvejE4E2ojjrHFqAnR70PH3VMRjzaZsnI
9vNceRHVDgbfWu93Ms7wDEjBIE3/CtlyC6XlNzC0jpTlaXk29GdFAr35Z5f5Kzl2A++jpi/Khojk
hD6rJIwHZirAsQjb0JGMmCuq18Aqml8hBCU3RjdTgRDU7lUTTsG8EIhVfpBcca8K5TKTiZlWAbpm
xK5moICa0/L3JjMcPfF0YVcI+m4V3kieY+UJQTKgtKxV4GpsUj9DiZwSTHXIMV8qyjcBMhU7M5vh
Vx9iiVpkHjRUrOIFs5TXznT+WPK0+qlKC7PHnaVu/pf4zCosZytav1y5teb6XemzK1jNQuh2/aZP
kCa2YfwI1Ir0HjdJ7rWAujIVvFlfP2UgGzWVf8UKQmc+JZkL/s54l1ImjHSXTRYDnQArvWButlyq
mCZdVz9l7i7Q41eZVuXYpwcroxKXzYGkdG4tbWdUhPzVMk9HNEw/ZkbquIkddEb+RJgPxeB7rgzP
mlCnIlq8gZIpj0Jv60RVdLspPQlvYcBS1W9Kbx6HZWNuKrA/CulLttYXguR6jI+QiWahBuhtGhhZ
QF7k2evA96d/Iia0ZhEd+qH0RonjKNp8hbL0zkewQfFodV8HSkAj1J9Tq52LBrS3SghG1B+hd5HF
pZNLJY4HUNbDeIA9m+D02zq8T36Nlf0o3YnYE9X5s4ySd1PXqC7pnYkCIfZgddCjKsxvyTAnUFQs
g1YffoptYVElGNaRCLpl5uDUMFXEVKwVuTfj0n1XqANHmqKgkx0ybsy03VkKuXvkJtRdTD4QV7m2
3DxL99KCdBmdVIGOzcAsThbCXUBzz76BngZEfZvuZYYqG6C+4AaP/w0c8vDhe4UJQ7KvrtDDkOFh
vMkg0vLR0JTZgQPGzvAWVQsdTcQQI5MefSOGJTUOYZyh5IXK45uJxMApxPARDSPCmnbf0eU8JOA8
R8W8yilNoDwfPs2t9WkCqU7fBS+cKATMy5LMKIVqJ8zueudHLbYDeDKJmj+MidJfRVIsvhg0LDIG
yOi/D/VYg7AG01OVgP94c5N5rEpCBofGSbWvoRID6vIcBj89sUlgkwkFdadF8uuY6uS9Lyd0ixEd
XckTZOFI/XjMJPWc1ohMqVInas5QHq6GChCp6P+DuODSJB/p9C/zc4zPvfLSKZdcoibKblR2ORMa
qXxyZuM0WB5apb/qqUwo9uKVKP2FaNeqCmCfEkjvORvYDbd3bpBopdc3Qlfwj9Ce3rJzusbWNaYS
iNbpl2R/RkcpgsmalCFiXayXGYOzzhnF2myVRGBNTOtVonzqByKnF2WwPkuSqqPJOLaxgeNbeGHL
IBhIDsqWFbP+G9mbkWuWIFZrpPLG7I1DYY9r5y2L9M9SVzZv7ADyJZ/IEx4Ih9falDtWEg8YsLKl
g8WiQUUvSZ2SjEfCY2qAEU9ogEEAVwUO33n3lhoG3gmWPGjOtLroKZscs5vYGSRy4pf519Z/CRHG
89/rzCi0+rIAKB8ZKSc0wZa2dhq4d1IOS4m3AyWQsKi5eqU5aHrjyESadk/NhK3l8UwdADmeoWwH
9UdHgw8/6tvaVCLPBkBfxxxwlK/M7rhcYayztd9nFUpXSawZY46eyakmDK9yB5ZU/GdUINCVmvwd
K0iVO2GeJEOt/cXKik+F0RtdJt3gfIU5I2tTbvQx/Ya/xw8bNkEhK0G3MM8bo+UrB6qmKgUVbHHE
0k5zBEw74ywZxFcbtqcop+dlvfbDTmdO0mgLg+R0n/T4iFbWNV0MOrzy/dwhdjHQUJln2o2wYNtd
N1U48JI9GEcUu5j/S95bpuD4SVroGnuBnr+APW6hygVrv5sH7R3Xziku79mIkqFAZVY7scoIWRT3
NKvdDE1I8oiUiT4Q/EgIjzi9GDEx3dVfBE34r8zU3Zime8o+cAlfCGHcYlB+TB5UVRD9LZgpr42b
1JW+mZxTvPZCPN5bjptb1mGq3luLnRSpYlFP6Dmo2aDEevV0T1e6JEi1uoqPLprAH+MJbSkZIJ0t
BBrBcHhKtXQzVe1CIgYNkfovxKdett9GNx/CXMMFMR/QF9h1rbsoDp2x/TJTeMUoSpMWjVv17NQ5
aIEUguQasbxuT3K3zn5vVv8KiawWJfVSwgewdE+eGE2vDQ0zxj+1Er7KiESlXuJ0zm0nTQeFYTJF
HesPLDPKZ2lS7ZzFVGYOU2sN+yqjUCJUSQpyRBYrrxUGkgY5H3EqbbgYekJPPwRGNI1oG9c50P50
zNnte9yy4c+Dg6enzJjkTGQBZy2T9+be5kQF8uZNDikhMmHkSDPTPXqn36n1GlXhwdTY90BN7lur
odF4rpbn9sqy9KH08RWP3zlXCD9maRZflKrFYlZchb7wYhpcFli2RFZ3YLFdsh1cfTpmNAwy81Ao
T2cgVwFbDGpakzwrrSIeZfU9Tbohqd0vKEzIOaM96MJh2GErjI4mooUVxUBjVY62PJgE+QnXHySr
VOGJruiTNK14V7qPBlZ0wQUzYQyFVuOPy/xmGKFfZBDbEw52AquxSj3Zp886buxpZrNbWNzpCsbz
GR8EdjPErvEWDL6trelw38r0js++oErpyfCRI8wx8up3y71NRb+Qv+Y6mKevDUhe5dGZ4olqhcgP
Ngb2hGW4qMCjeiARlgp3hh7iliqbU+Sx0/bSZR3BD8L1DXWUbvOOUxFH5nPCcz7I7W4uvvqJ3ge2
YM5YLOK89BsV1LakzaGriyYta9KZp5vwPaCMtJjPDF1gdCmUI9VmO8iFE5oZ/KnOUN37jWUGNjuf
vRblFnwcJfpotBYJDaujukMKgcLzfahfKQ0UMkMJvQQNSsZ3gp4dbQsfh3HUoOiRhvLfSk62YvaH
vjjP9HOYrRHiWkZbruLb0KueeVj14TUiysJgw/yTOzBhZ0l5GfunOJ7N7F8vT07LyFgU7zo+HLMK
uEVn3JEEg7QEZOfsz3X0LSjPCOBn+SVD6fmRVe51YkErZkEY3jS7Lqog4+VFxVsFdM0wfmTpMBPz
QRESc5jMDTD9PKUTHRX8INtOKIbyZbBqwsfne19DRsh+dEX6QB/gidvUohu6DwjUdygpJx7kIOKi
w/k4CfSlyre8GH9knWI+SfaKRDXGMkcT1LGGX1okr4hvg7yTyNkZTirU0ppNogYd2zfPBCH0iKum
2s43qCo4oy/oSoZyrzRAqw2NtVlcZfBSyE3mBj6xpw0j5BU3Eg9Kc0to88Xm+pgA8xodLuK4/NBX
Tv3s/BTefbq6YkaCsmb11xlA2wjkrbRMvnVaH0UDUQtO1irhYZr7ygcIdeji12y4SUKH+36ssWeh
S0bN2TbIPWISVEITayWVItXi2J8VDmhVi/57zIJFgFLhSVX7VqfaLRXYwOBkbOnQ29JckQigUU43
5vqSc3G0L/BGKoJfIFbbYhDz/2TjrowwKoh6nHU8AhDBZYmkSm6kvr8rOFBCwc2uWp7v9RzRW3dL
h7eFDi9wmy6MXmiWOG08es3SH0wJEUw7/TAHeAHd8J6FEhPlArEL+zi4BKt9GtpylkSkSGX3qzP1
74STVBO0Stru8m8GzbMgeTGs4qwZKea4GUW5as+ZesNWDN6Zdk47Oxr7nR7RyVvBHIAyLyIOJBpG
p3Yn0lYPQ3euDAfBWE32TvZZiNTPtN6tRtrF+WcjJn45YK4ai+Ko9utVTqQRpYh874WLSPatEYrO
KrDHS8l90ELiBMr5t63BrNC4Mzy5INpJEY8SdgjatAhhfnMGsds6prePhNI+4tyXckK+NfCgU08h
2g/NNAel8BB2IIufanTOUSM0OUioTHgrwkukCf6QEuIinFmUZYxgupIAW2t5alh1NbyR3NwgidEq
fy2x5Ivo71LtfVsZe/Vhcnqgmc9PfkpI4Veed+u6slrhJaiQH8nIWQnTcTNm2mvyl9bPmGRise52
HOicpkai2PBlak2SifJRlb1bzFxf1IfCVZUjnUwCdnkhOdXG7K/xHRco/RAoZoYZTJl8aMynstHs
ZUKEdW77GhdyJd3x0HgCWMPZ0Bwt6K0GyXBc0KPgrJPFMOqkA86lRdF2VhTo+VdY3JpVI7mudMXm
rEmHcQhBE/PGLebxeeWRYsvTNP4k3alPtMNAw2ilxwmtibfl03FIRv0AU93nZW7Ejzw69ligU91e
KQ9MvCcxOKlnSVJITAVrTsdCoH/ZOw3IOJHuLu2g8V4dlOrJwWWqzpHxu21SCYqd8arqXA9jfubT
M+fzMCoVAfECzqjb4Qhoa5qDWKMJSbKY3mwxeKDHn0VN7NxBmVcnoysRUaNpdUKQ4A2FkB3DGoTM
Wn8LNbwWdjc1wVyXL0jx8xu3joDLwUjWLwnBFvQKT4j/2mGkv9Uznv5T1p/BcjSzOQDvc6MIjEx+
C5Ov7TNMKVA5OpFiRSt5ntwuv6pILOJ6vWMHnU2KYSZuIj0P8XdSseZTAzYihVXO9H4Osq19Ueov
cp8fLMlrx10in9WSPXI+6zx+VVczyajeQhH1V1kGDfBZ+Z3DNMpVc5PUbVlbh1VSYC5AvEkW7uXv
NXxfxltY5oGkMBaOaGUXt1xS6Cef9eEWp7BwkLGAaADRCUrHDJlmcgtmgdlEztb/kcIL+Ok4uQnt
3ciekQQVKw9k7nryjbTyhyujdUDPOLF0NwMtPT+AJbMb/83rm4TafavXI/m8INWLrKdsqfA7UWVM
X6L6NkGKWe8NtAKrc1K8t9wKo4XUC/1IH14lTpYlRK4qD/RU8sI8iGI0+vLLQrR7rFEGS2qCOKLw
WvMLtZbD0x5u/s/CY6F6GeitDaH4UoFYH25hfZbZBtZ8DeBuv0yZuJ9NHgOpCLTtWFZR7kJ+aiLp
vaKKtwVc6WUpXmJOCNE1NcJXgW7zhAd9MvdDM5yt+DZmwKLBOe9zEUXIu/FanClvinN2Vn9Pn4Ob
HdYg4wx+Sk60+hMf9QL1hysAg/ASX333TVd+A2N7AhjlaK+ZH+/CR7qr/PlfugNrdCxfoBuXL6kL
wPfI3IUt4sjeTjvkAGHHfvo/zX8JfzY5Z86P4v/8vB7s2vYu5WVwccvZvvd98Qrnast2EPT21Z9O
8LeYWdrDqTkYpqP/p/5H4DJQ1hNwDRb1oPyYdq0XHbaXJF7x+LviDjqHrbq5/aO+YE/bUarbvDWH
CIgP0zZfBrdzDc/yXolbcUNeF1aD0n6EexAu8LVsfsvxHg+f9xy7/LV7PkmLtZmQ738e8OfstzyI
7UvmPH9m5/RoTpwVnPYSOeDbz6QluJn7Fswf1YEegW6r/4k7xaEICiCRI4c/WQGWNd4xGVi2Fgyn
FtX2icRYXjDtVuf7uzrxOy6J77blqAfLYf15AZdW2dINGAWvAj20Yz4qf90nXmTTYLdfX6OA3EtH
/YX92BZeBXB4wdDjvEd2Yn+dR/frLNiH99k++aZt+KsXvKH1sJ3Ltxd8x3bQ2t7Jv/pe703u5aLv
vjXnu7gypLNb+/6ND4aXvjJ32dXfo4ff7wWujY1c3r1/597oq6R/2xBbjnwwiGvtv9SjKHTiAEKx
I+73sdc/i13vm5+9P3Ed/ARGn8fv3CFMe8tntAOHdSeY7DN0Qi/Fg+waj5z/CXD1LdulXnnLvcKV
zjLfvg1gkX+j5Hbhdnu8woDmb2oHb7Wz/dAgYDtA5fMt272zvUnwzLv86+/v7wZM41W7wgcB5+Dk
/rRnHvSvO2J1BNO5x+P5S+/njorB6fa8DD+9394i93Y7/kenxkbDaDf7Zm/8gs2/UC5Px+UYA+Kw
qTT8/cS7KP2Bd4DH5jLYv1/LmXOc3bu/+CeO8j4Ols/6vBzRWsSBSPv8S/7HcMmpA3Of7zM0D8FC
mpYd0AT0033zGx8RPwkByRGXeM9bAnQtn+QTvQFz1+wu46u+kzzlQ93F++baX6RvyRsRhjhkqu1q
igC7OzD09brCya7oAp36AiD3vXxtL9weznKAHe6Ye9nW94iy3Okged/pXuMDNI+lN180h+9UXUXG
rtUVeI43vTMFDAnaMF4pcdlxkfRCOiv6A7YNUgK+gabiryashQ2gN13DVPZLy0mP4iMyKYT0fVoe
Qjz0hVD624aytrQiaRspHCwAD+bpC9Ux3EGcClQKHTGwzLYhYKlp6WpW7soZ5OjqPGcyKTDV/0/H
4vLzR/olYbl6kxA8xspMq0y2prNsBKo5HurltlZM+tjuy3t+Z2p8CL1olztv+8W+K879Ut4IjXTE
013eHu76HLk0RD1sR/y13+8d59M7nS58PbcIf+atG2wmOC/YfQrS1e3lUAepx5aHrPEI4OEcOtzd
zsftb8/Vdf5ue9P7nezY43SBHPGXnT/9Snb0YEiuDZbjhH7hzB2BU+QlBJVjD9fxddA9ep/Ya0vb
P+WsjPx007nBTKHnQ0oOLRXugu/Hye9t2+NFmt4ttZ0grhhC2hY02nftg+TArfNe25VBxKKHGGxj
pe8HQtRtdSdyN1yba9Yf0PDz9/qxfjT4P2R6X9wn5n84Ma/bzRVo36JbcAstBDJxodePBLjQd//N
0LD/5r/IB/i1PlLUtE8kfKjU6FIoGc5xGwFQV7vqJ2MS9w6zFioOrz0+Avt3BHAcv+F/kkxPn+jp
+riGF+Q2RvuTV6gZjCPjH5b+6l0mC8qJX+PX0A4ure2QmrHZsMmzoGuFWZK/L9zjDkIAOp5Mmctj
+Yl6xq+9kcUR/bb9CmzfzfzCsV/7PTuR8Sp4gtcfBf6YzhZAfX9MtpX28GNO7/p4NgJ8QTStAnYM
e/YerCbFD1BmrzsYAedURqXX1Vs9/T80aK7GAnonXYL7p2fDoox7b9ijYrCFO8uvv7cdQgu2r5QC
3Nf8SJ/9Nno/ndhBPo0zjR7beP1hZ9vR9P9ADe2MAYQYd73I7/Or5oW7V+TT7vs72Qdntmg78U4P
dUdBaWe7N9Y4586tfOHbDW5xeIzsX7MnOZzyWaNr+3s4CIHCK7tftnt8sXN/sBdHDjg62LL31V1U
pz+sLjn2PtpjmxLaNWwSzv38IPsfhQ3JzFbP7Y7O1q7dCcd+B32HZbT1mQfY1U5my6Yzaw+HgJWZ
XSBz79VuW44z93Ia3MudB4xFGgYin6fmPwwfoouNfGPbjG/8yhyBVy989exB5hsZCI5x/sHxeEfR
a+fHyCe09qRdkJmKVxPXKDWJAAbU3j7M/++RXMUfw/tBV8BnSJnJLko2zGV1sGld6Gqy7X2zWX2D
yvDZJFkLMQ1xZAv5tbW/ZZd6zu+dwn37Y7LCIxz7OmunPQJJcX6ZgDl8DlhjXDLj9ziDPKDQLtBI
e7CNQ+RGrrg9x+wrTn6HrLqb9qVfPredhn/7H03ntdw2loThJ0IVcrglAOYoiQq8QVkyhZwznn6/
46mt2a2xPbYskgd9uv/+gyt58vf8QcgPJFR9m/jDAy+iVXJg7GSDXzpbbFWOjPGr4LVnR81i69zu
nP24+8OTg63RSj7896W4schqP/ANSWv22yt58zfmztmfUZ2Rv8AHTiPCZ6HyZ4ZNt4FCyy2KqyAx
odQn8UX6behFd0dUuXOITGfleDUWqV5yzzaEdnwQ9PVl7LSvzP39TfnLG1fdVq64zud/N6Zztc+8
StfYmX60gUHpSkeoPC7LJ44JljpoDcQ/pY+l7Eraim9TWgd/uBMr7xPS1PobLvX6eR3cnyvhmTx3
pDKs5FfrzuDj2kd5Vxzso0aLxfRyNs76FVuPE6IHL7qEfuLFt9at3XIPudWbz/0Lbl3XkWfN/0vp
3p3CA+Igjmvtm6duXfvW6tPeoEBcA8e70W50xbeWcP1XTzAhvziiVXT7DyhTK9uHEOny5+2bvflE
qOTmq3fb3d5u8+pXvI2SV5z4v1ucxtVfx2PCpbBzMOIzTv38reY5Og4ZfwMf6pZI7X3jkW+zH91P
nM5fe7fxoiOMGpxCdomL4H6LUnw3rpLbrzgz+zvX75k6Dn+LB8sLPoPVXfYApanXf3iGtr/9im+L
feQ63pYvsq+t53fc1jcY1/87EFhUrMWzWx07r/P0W87ngGyIF47yPfxDU3jUN9PaegWCXDnHvxjj
cajHPeIGz7kEt+gN/q9vXHjPCEJ023dzg73zu7pBO3+b+afI3HJbHvBO79bRzny8Z+6N0zHzEGh/
OcYeRR5M/cMIfwEIyI2dN0C6O8vj+an9xMX5lX+qjbxN9gy2qL24JBmEPe7H13At0aIlnKV2r7wq
u/rgfI3f/Xf9nS5ecnKu0Q3xMgfX5ODO225johyEalYeo320H2nc+q1xNenWkpVsr9FwHbCHWOEL
yXoLCyt8Tr6nJ46B5oGMOUrfFpvT5+9v4CYb22frUx6KH16supE34830TX9+kW/Ga3vQlJQvYgmE
F4ErvZIUHpLA/NaMeVfip2BuhmuMwWiJUoGLMLjHLNmIE89/xnRtTidlgtyylwKCOSuij1BqrfDX
sVgh4E9L+qZf6NcC8ajtYIt6bTHQ6okAWUtb54KHCrM9C3RoAeOlTE75fK8IVEEEOA8vOa5hsv9r
c/jg954dL6bs3rzZffDAcPGhZcNOGCrOKj2Ip8Zyr1yJa6iE5QZbiMWXVt9wP1cT/5DntnPO6Sn4
ik/xpnT57/6yjdbps7xHr82H+Vf90q+EdayjNXf+6jv2V4O72sF+dZ/d9t9l6hWHl2fu8sVcZUtO
tacdv6s1m2P3Mm7IPe0QZAHMs5YD1ke55cMqeTFd/Q/JTlvc3euXyRvFEfSWL0xO/ORIYsrOulor
1TXWby+Sez12qw9y0nxxJ1h3TJ6Z0fDSg/D5ohwRVEKOa6kG5powOP43cKEQSUUgx7cQa/XFZ1gz
sOGGSnrqyrbPhiFtNabcnvu//TPVt0oGJ+2NQ1x/VOPJgpBv1sWHaGcN0/bagZzxWv+IzOQmoxVp
K3PtYDgUNESfV/sMvy2ZTtxSvtgNf2tVc5CgRkZI/FGUwqvcTaW+jjNf1bmrNXnTM7OVUEV0jkUG
5pO0v42lr3Jmdn5m982rgPiybi+rd5OUnjTbgmHUpCbU72p8SwufxTwgbJufykDxxhgb2nsWn7Cq
xLvFXhsxUvUp3QfVpoQ8QEJGlQDlQXjCMYvfsUnDh1jbyKPtk5xKSiu4EvBNWbzH7wGk7gD3HXBC
CxZ4g4xRNbq1lden2e7WJbCUQdrCiDNyvFeBfdOQ4MzpoZuf1UBquAk5OQTWB3K1zh22FCAEs/qM
ISDaeAJ8yUuG1wysRwUFU+W26UMvDfZZocvr79nJA5JVUgqET0JZ/mjeJ6d6i6FZyMXFfk3Mbtpo
A0M74b7ywbKYf2oDzatl3YroxabVlobIT5J9Wm90UCNlY1FZ2v0331vfEX6oVR9SpB8GXEuX2vF6
DQF+/GwBa0hiq7ABVMX+RabZVEC9kZbfnQb7uDC5mZiXDKgykFgGC4G241NXbwPaFpC52HiAWxry
b4lNiVgHz+NPn/asbB+qHa7ALp34ZMQTeqU7kkA0AXjvRtJVwz8ve8QYhqFBxbHWG0hvqxWm6ehh
2aJetbJ91mShDlZcs49IReT9Q+mvMZRkyPNaePJzAhb/20j1Oezk4zzAzkk3gMCl5IUYt5o13VUq
4FTecNZUYhOWW/g1QGCH3wcwnITQbZwrZqbZsLHA6vjDAsIGVANAnqYv9cBBt6CoOX8i1EXhzpoz
T1o2CYA8q6GS3IqyQaIWWCdYti+tkRI0zVWsXAN18ssl3Vf9sNUPfEGbJKY4co5d0V+aFiTLtPBy
XTb6qPCucSIi4wFkOQ/pxqiG3VBuKp7HiLAdbBHA6PSNxIBoiadVibdFC+WrZRXSV35JvJqzOF7X
Du7k0IRZOLhr2Xa0xve20yG+yrtKuUvjXU/omcjmSaFfapLll1/O3HhaBdbePwuV/Gfn+c9UE5OZ
Mn4U+S13ZBT88Atq6QOttSue4WIi3LM+jyyDoWOvuyzza236UTCUXayvDp9jSX0Mk/XWx/JWJZkJ
cXbTdkeBdjuwPRustWQ+kmmYLnnChZ0QGWZD/wOVNL+q/J142mtubdVh00fxTsDONQkR4Jstfvlt
jky8xinkwT4R4FFiTd1i5LRUypvNPZOyK08l831Y2BlN45+YPQkgcwjIWDRPR2oAvswXQQPTof0a
sLTi7FHEJ46Dk4U+29p/iHA9YSgX4VyTORutWaR/NKVRl1Cb0GjYXP22mu5a2MiQVtMAHfA4q1sx
v2OVs9Vw6YCJAGcBF3ixroKc0LJzYj3WLbhVxocGro4JVWmeMsKF6QMotmbU447yEuaPOczId36K
HTCkHCcuEc0CrkDzxtun5KHtp8IrAdkDi3YVa4E8Nd3Jki+59BXHGuQONlqjNaOahBsZxzB80t3Y
gq118nuBodt8l+v3JnyVopvYwcJMYvFg9bc8JzeewQ45BRD44lAMDTDfZ5gAUIR/eGLFTph0hH0i
H9q5vVC2hpjtTRseZYVe52LDD9fRu3chbiTthGmP/iz7D+VOmdxjGdj4BUkZ1nTMRSxfJJztn5V5
NxEPB1pApAlEEa4z/IRkiwWK6QAnh35XsQ1JR14HvkoQChxjb8OQTMnkrHEGdgb9ElRMGgMOF9HI
Yg4ZgcW+JFYDvPhSzNai6Y7Sf53jMF3Nm+QklDVYdOK0Q2swvokbo2zJwYTIUHbYpUXILCDWpgM6
0o7VG/tsi+qVlBL2DgHoMgGPD6uO8JoJXIv1l+Qk7ti3b6D6BkZjEJlWFD9Fw+aFVGG2BCbrE5Z3
Va6zzT+nrNETuWXdwvnFWzWp7oMK79q8sLTCMIa5H9DEwoq1/C5U7NHpWyF86QrJfep07IAOZIe1
Y/sL944qdGP1VM+9FwS/gnfFrq1o3y2tJfFs4qlID7YF0sCagQwc/H0K+QfD7lPMnalBEJ1yw1Pn
iji8eSsWInmDn44NzIWkJIGY3vaQaKfV8BE01aXpOTIkivsKKRuCJtv1+ZsS2nBotrkS32gFuODx
co6jzyxB0hjjHgpPCcwiWootLWGoTFs14fIkeFHQ3vRHKPQJu/+Wm3dyMXD9xhKQQ/y35sJdYmS5
Gso/6rZYg00qJFeAsQ63NzNmIJ9vYmlbk6A+l+lOfJiiYynAWtn7mX8q/Hn799C4/PJB8AGFsD+4
dks6UsyktmOCS8OGPrlI/3YRbioG/jrR71+b6JUFQRFM6Y7xnMuhfeDBrAzHWouFUm/rzEToatNJ
mCSWyVZno5VkHL3E75N712Jf0Z9quISClNNTVUcjWUPuE5SSIaCVSu/i2tE60uEXtggQcnvpi9hM
mhfBjoHoIlcZTuyVa8nojRtOxkkh5Y0HNjCxgYqQ4UKAGLnv02M1tKjd/mY1LCg78UIOXNs/OGgY
a9bruajxNet+caRScmIVcK0WxJKBQDbLeisky834KOHx2tAYVJ0RuX3MlMiYHWyb89mjMbaFta8B
uRABSqbBlSCZx5GXw78HvtiLIiZeT9Rxq3TfDTurlK1W0ICCZqzfueAF0Qc+yTme+USH6jw0DJbx
rYBiBdF7KvaK9SPawAqvJXZnsuw2I7pvOAWttLvWcsDDHi7cXiNSZWUjeg50YrZUvckmikYoWeJI
T+HwUsrdMzZ0kqDby5ReWuNVfnVYzwkbGk2W7rlufBGAsCmUO9tCDpnwLFTUe1mD0dYnW3mKQys1
3wFedFBELE60TWuoxDOhydQe2BvWBf6PUpt4K5wbZc2+HDMEWm1BeET7hQ9kyBozkqmoZOfMeDwG
5nrgHEzRd2gJkepr033OhYbKhHiJGBuscqHCwSgXJknsQWtaWJmTP6n5xuzDT263Pqkgiv2os+MP
tHE5ATM5TLeFjrbTqUxttNXxSMit6+SExwzfMIk4mi4Z7kYdbTM12nXUnIzKLWGXNU3cu6Gp3jjq
mvlsZzZ1XB7NQIdjOMdsCj9D0GtBIlt0jz4UP47Eb21WisZw7PoMQ5dNYdMnNsudDrvtE0+logxk
Z6rJ1ZwYZ1iWcHDYP4ozVI63xBC5EPM/ngoPlgGAmmf/cShpHTLpWqsRwl0TiyHFnc1zYsHRQHU8
LqQ0UZx7LCDHQtQOxy/3dPeQQuEXUaaJHHSmRxUaK/4aznLfQ15Ev1L1ZLs8mSJ0i/aO2k22ZTvf
KsyW+gGiGuqB8DSo8t4cyfaogThlOseZZR3keN3Aib7n+fho+KAWY/Qwv97YqXVbEjbPMIBIR5wh
UtgZAAFWNkoxbtUWfDiY6J0rsKgO36PopmCUQm5WC0tdgpmYEqz5EE2/VBevgqsWZpRI8UW45e3m
LeFXqQwOsxOhshsxLAluQ4zZ9mRGeG3A6Io2rG/r3hJkXRtuzBjC1scZJUggJp5LIn70XTvd+pH+
luUGQk4CcHaqdsaIhF8p1IqIlsZLbmVDM5IS1cNWAeXGU4MgEgLdjAF+44KrJekM5Oo1DbHZwJyR
Gl/CTGFyIyryXmophq7rVKo+CAiGrX4Tbx7fayI4ZpRXCAWCVNjHI8twiGtsQcbwUWT+yONd4BU7
SG/yyHBmsEH4DMIPHX+3aHlqyJqZAqljdnUXjGc0HF6IIF5rpIvcYt9DByQvuc9vaqyffBrPpRp4
sJhOTpvCxzVDD+9XCLuGZ3UKHtYApywmzGeXEOsCKYc2yRVXk7Zou4CaIAXqyXEcTllWQtxTzo1o
Mma2F21KPzjCGUuckhz5Hgc8rLtj4gtZ5gh+YYRkwliKn4SzSc92JeQHvrW619r70sJ7iJ8hsy9u
lYi7/AWKmzl/CTodoAsOpJjGsoFSOV2MHxBcol728/SJ0/CKNEpvkvAhQ6JNo19CA4Xkq12nooLO
Ew3rcTY9Pe9f+gWgrOfcoEs3BoWeHSdEQpwrsALujYMhLy9qpG9l1hCWyAqqnrLVe6KWm7J+6HLs
UMJHssh3HeQWP+GpaNc2wo0J86UOmWION8dCSyGmczljmnP0T8UwXTqyNY+XkxHJCT9zIxSWJjCi
5Wwcm1yynI3MuCyk9eX7tmFQX26tA9hK964TrihFiAswv9eifG13x6Rh09nfaqozrAaHgNdGwSr0
PsNb7aIJ9/s72jLSFvhedrr2G+pPtRHPvEgEJCMA32G4BYR2C1YWBIFXhkjL2kxhd5tmba1G8taI
CVuqx5KBDCGGoR1M6CVmz8c81sUmQdlU4ga4rdqrGDfabmvOs9vgHVheWpn0ILZ6bQckEckbJisn
2ulYVnQZYg72xzYjbvQnTs2V4ALC6lhoYx02bphpiR+a9K5RNBwHnMkspfI1anCby3/6Knpz1Os4
x1uYwGE278RYvvQ0ey0hDqmq3uOuIzN6osvdaLQ7sixe4I2TowzlujQhVzLy180PJ2cGxyAyVTG2
JuIvfGTYTYqBRNAE+5JAH0LgUJ86n6XzmdXktVatZ8I7ETcpbF9GD6g9CnciYkn8WZrxSiaDAO9Q
Y+WIm/jsshEXUDahTcQqNoBUt0PYSFrJKEyw0ggymxVdJKx5I+JKxGQkSLpagDwjz66y7ivIaELM
QMXFypO0I+j5bOLOpwzmpbbKXzuBKM2HLhQdCs7NXCMhkTOOnblWjq8G5LJwL/pNOwNVy9YhLCa9
CJOVHoDQ5/XWWYJvcY+rC9SL5L2eFJhLibUxxr/CmZ9HAf/yTVHpxHdPWCjpF0nLd60q4z5IL1ES
Shd+5EBdglXUaYS06/sIanEIN7iTKfsD7j/5bslwduXfgtIkIWiVCRiqIUwzUC9QfOxGpjCwxNCR
oogoN/bCiopyaOQp1p9xthFvgHhvRKNYkEMFC35tVxk5Pvqqj+j7pA8ZpUZlKhe4jhNlNyTQnMaY
VhvJgui8tH482laKe6N+5QgG/bGHcoyXm685H3ztN+o99REPj2VbyNiv2dop5bKJZq+DzyX66rSs
b9wDEXdA22xEO60zB+nQ+Or8vjDY8fJAeyb1aSkArRCxAoAFJm19Ied83Ks2u27p0TCnF+FeDPcx
jSpfMQMbczRs9enKtVbQv8jeQLsoC0l4t7PoMhzEP0v8U+mgaQxeMf55fxcgG1I7JI1ynPH2lh1e
k8LdCYp73ntN/RPy1NVlg35uX4Y0QTX1JHwXT6W4FOm+mxYnB5ubsis+BP1qstmBDi9wSlGQzH5C
2+bAxeTJSpQnsitH1i+9CWesJNe66dYKmiKddleff/LFellMdTfzYfejgH3ybecaCCWUBlCWE0dd
innAKCvrBYQsqWX2UVVzD/CMFgqI1ype3g0STdSRCwB/EXpOYPVbFJ7EnSGRrKzmx2ZBZPuYdHG1
JutkeKelGTXTVabKW8wDnHVBDk2hgjUKfP2WoAWKH8OmmHuQjevLWeCcynRXP1Xtd8pwAsRnXXQo
Yujmz8MvxE0uDO8CE5Mp3wKeFGo0HVy/rC8AiQ75lQANfH42ggu9JWF3LTChbA8EK4bbiIidMqOc
GZ+AMdJMwVSJn7Ti8cRh82LzMvaYRJX/Pi2YaTNlgp9lFSsQeh2ZcpVz+sSY2xXZAUtFWf4QYIRc
MMy5wUCZNrCjtw6YS/qAjYK/aaT6y9iSlb2czMn0qmFvc2yHuHYhvgtq3+g3DZ/3KXRUd4pZYXLw
tJ2AbzOMboNzgjf+wGchWfXZmqctsUkYEsC4gHejGM8seKg5KUeJ/pFPwKQhUqRYfuEcDUtOPHbF
uINiC+RFfKeG8aX2LK2kM0yCoWXO4pEHEBXgn9qRB1MQqqEPOiYjyylPfyN8wnKgP3rYQ9WQasBb
Qod64rGDtDe6GRdtmNTn1Nwv2JoBi4xktIwlC2EtvxvqsVKxjBd8kgiodVLpZBxPm8mhBhx+OPLo
m4HgH15CMcmRY7yIMqSFa40YBcfyVOmrmBiaBCBlG66j3Bxn2nEeGCcZD3nEcGHWvH/feveosHw0
yQIXuB0TUsxuCX8gLEiZ6ozUl5aj2gJ1Vaa7HJCeCnrhfO+0iYYkumAQrvMp66Tf8B/m8LeD/tck
QMtJunNQerBgwr7yOTLyNiyq+E1WBWQg/81vI7obASsE2LaLax09ia3iRx38oQ0VBVKMBwI7yNB2
IKIF85g2lO2N3D2Mj1EElpTYjfT9hhxOau1zhH4oAAkxiS8zBIUSczwb70ShetbVE+1Dw4Tr8Fvw
nt4adslaB854g7OxDlNJ/HhqMlyfRXZGAn87fo0LTO10mc3cgLNJfBDzO4e0oAWZSBLvEDHby42a
2XGPYP2HQXDpNsCNomtwllN7VOs3GVutnuhdidZ4aj5QV/xTNMXffAjRXoCtQnsEXVeEAY9AfsPR
1m8JdsNGAwCwYznSxX4nvxrpJbUw+mLyJGfJra2z2t6D+ldNsYtma1DsY3rXgMA6a61RoTpca3p+
ZaCMWwFmlQXnCR7+4tVhSOoT7AUuJKP9HQv5ndjtzxjBoaHP30YIF4oxQRRaW4xwcvtjta5ARSO6
WCEadvB9Z8YYJzRP5U0K4S+VxC7yNgjifzFmV1WxkQi0nsDQbQjEjt2vCTp3wpDFAmcUwDoKZ0wg
w3dZvQ8Wlr8GwCZsY1qDLvyosek3WYnOWX8QeH05L5sxIG6gS7oXsmO3tLyxvu3G5mRMsA9pw6OM
CLoS38XmaJZ7XX4sE/ODG3M+Z7igneaPNT5/FvFeis14LruiC0rAvVQ0aQJ5c7j58yr3wnFhTXnH
OIf8H/lvCel5mIud2iuYYNA4LcqOcw3SO3WbFHFAibqCstLZdzGqkDK/FqNWrOLnx/0YUiZYixus
aSLs7ueNKqO5qVkCKZPP8kEDO0gGLgggSABVOwJIpOe3GvpUHhnpyrIjBSxd6CwQE21rE6EGP05Y
DEio5cTTyo0srnAzcEnyvgR1faVGjVV2mhNItHwDWO15Al4TV44ougC+LOAqTGCswuVOP+A+DcSE
9i1A0KwJVSLEcSK+2CP3iDaxfE/ibFvrx4h2dBwyLEC5hyvt047+kONeoMVkqyPrSCCS9iqMGfNO
XeHeuS9s413pi7dxLjd9CksuqJEjSkimh1spJGU+65dWLn1Fos5ID8F0D6jmMkNcG/Oxgx5z4Gc+
fIue3eRSHLT4wrxroMweapiyXeR/pDtx+wX/1WzRNFk8V5DnXNHsD5pB8i+pePxaitOGElX7RoAu
+gitaHoZvmSuasMp5VVXcRKKJAdAhReYxWdpicBgE99pNS9skZvMTCg2YlLseoeq9xeTvAungG5R
xD/p8lOpwtDVVRvU4XDWgWrFv5LYIQ93ZtP1/+yq6t+dLv5bqHo5ru+9NbN4tzfkJLNl3ASDvTNM
2VdGAisxJKTdLlj+smFsWtggyQ1hYN/vE3Mtmhc8m8ULlmTtCDfaEYS7xXesT+x3XQ1BilFpCAWj
0ZNDnNxgSNNfjlG1GZTfqFRfIVTbuD/DZ6T+Y8rJIL2VyvbQDdAHycoksA1DRPoQCcpvLFJsBZI1
4fVik8FQteDw2OAjZpTy+q7bSLGQK6/CuPsAvFzNEpmGM3mXyrq1sss8tsdJtd+mrPpSuDDm1lq3
kDdJYLYMHY/Eu5NcBOg5qKwGAkZTVXbRMoAciQ4wk7kajfzkBKXfd+mWUh7OpKMajGXtaQK8a8LZ
nTTx7CSwRvIjIhOWoMSGGMgfUvYUx9g+qdrdoUGZC9yH7RvIUpNrmzKTEWNU21TfBVF3iPTpp5h4
ptPnUKsEExIPT2RHqehH8QYa1W1GDdlSZhPQYDWrvdmxt8pgubXp65qzVoBWkbSwqnZeR1SUM118
i1FHPTR/M+Nrxk3BJhsm2/LaUEGX0kmMTjWhcUJJJGsIxKDXj/VrW3pZkf1EZc8JRSPH5TmqNDka
1YJexSKP9ioUyjRJPBm19iuzKctLOG70iWAhSrOv08BfJLoqy516UujaHzPsXEAzh8+cxSYpEQ8W
MmECW+DRiL2x+tAZWOr0NdaHfzNj2CevklDk6t8O4SsJEK8RyV99Cl+hYJhHESxLvnKrtAGSePwn
L5nVG3zdeArEmp71niejJRatlTqfFeOz5mkCKhcTuK5eVdYNfYdUhcj0gGnN4epAFCmEt2KsFcpF
0WuwblEWBhiZjJgZS4rMm7A/AX9WygcvQusHr+q5GWfPYZBzyCwVX7+oLEyeRSnGgTtBptRUr8M8
vIqKUhYPcVOTbNvbf+uZ4sgbRLGd8NKhT5YDS4xLnXrCBQyaOmdsjN4zVfXUBMYNlXEkFqJXWOYP
J4c4GbC6xDLYnlKvdQfnzmTLJrM0MIBfnjVSXTv6YB80zqemsl0uK/ZtCpHUbOAiLXIFciAwlGRA
dZyzKeQTqp1wxxgpyqLEqlAoxlXABqDOpsMsjzsWWW9NpRykr8l8CPlhuW9H2Z+HfwKcBawaAyxJ
0zcq1yU3f8RFoLYXEVfLflIImgWerxKaOPyKT0qodNiSh/AGI2B2u98vHErxVjaQ9eH5DhdiVET0
EBKUqbkU+COQQaOzYFuo1rlzCInAcErsKUwA9PSJT08Qvaq00JF2jzGQqh+z8to2n8JsPLJIz5lZ
anErGzXKU7p/WUMRMUgeCz1s42tP0u0VoCJLkzS72LwpSnwBbJOCN74ud3JR7fGCUs4Y3DcpMUwY
7qwgD5TUJ9G9paXMHvPc8UmOuE1KAMR3jgySehBNBT1I8qNrH5l+4cu28Y8kZF23rn+2gLpqd4nZ
Aba9jTTTwez3WSw/vAlOdutx5lbvRXaTsk8yPdl81tK6a7Jzp96KBfQmI+wRKCZr1EMlxSTc1H/N
Aocp50sxOejjMV3YkRE1FTQY05FmjA+1NNBnAfYIdZMTdVfxBRgA2aoQ2Vx+SDi9CIpAFhAauyRn
9TUPIVrl63ocyXQZfjIcOPIG8RtTqdmuqyS6VFjw6PHTgOcBDI0UFoQQCXYqnQYfS7xCxQ0TDzDZ
zg/4u/h5v+y6kqlbf+/SXQ9FuiJbZxm4Ws5Jje5EitYcD836LKzYEy1+QBXt7JuSUpiMXSeLHqlH
1TjX92A66VoFSDTc1JbgCW4LpEtzjhKDPciEW1LMStkCbxBb9Bz/9LydvWlO92EOoQDb7FSOALIj
VPj2wSA3oIDIX5R78fT3NNeaxP5hXnZjMq163T5MDR4Jpn6SuQvJyMm0+lDiGKxJ8ldaO5x2ONbE
j6wK8gzJIejIAwnavznKX61xDoExc4vOeJ4TQzKtAY+gryQmBFqLw83quZ0OpNkoxDGHseEDRaoL
PjKkMtXKVjxeDWops+1Z8GUhLwNLnk7+BS7DLAA7ToPVnJyHNwF6yTYoBhuebAFiRmgo5KsJvhnT
DPBpAsLRdCevGRau/VqH6pWZjGUqk1r4JjM16v+adC1rXuAUzeV2chCpb0Wnnla3jqjoqn63RoLH
Yoy9lJFOMLwFFx3qz5TjqtPmFyWafDEBZkBWSYdHDDpysWCYwpuxtO6vIZ1nmlKtUjBMwzLbNUGH
E74M9ysIxCzoYPC7lyN3DwsZsQsM+FJDpuEF5S/CvaW4OcgtIba22eyVseRr7Yud4gFUARY7ho6D
JBUeHofO2RTTgGigMzAghoOMvlK0BbbNEbKgJyARb+Lsc4l0LBQIDMMA1NyZCLzC8MDyN+lwHWOL
zJp1pKUpiQyXbWAX7sPKqn02rBl9o6xppGa8N7G6RciOeXDg5wtuLwJ4CmPlUrJymjqMThBn4bsc
clDN8Kk4+U5s5WRSU6cBsmBhu2x3OpoAi/JlZ5kXRs9sQgdnPQVgTs9rTxshOZbNfNuoX/lIi4kP
eGnjfI9qIl4roXSSE8QLzmdST0COcKjxWmauF5W2x+7UgNqaY3efQWBAqE0ocQDIF5XpM+V+ME2U
66xXYgOtTVH/GfqH3hTIWeD/MmbTuvSa9lkLl+5so+KZ2/OuWCNEWzaNYn3VFjeFh9Ti6EdsfsVW
uknPKkv8qi7fxadjpctbTcsb1zsp+qT8FaCtz5kLxdGysyFDXOFbXVg/z5BIo8xLTJwcisnvVPXI
xShOVJL+SvmANUbq69OyU2mGIisEl7jV5Q0KTMTeBLqK7ODFqemkoSd7y4m2Q6FtwkDZpOKCA9Js
oEYNtv5aq/g7ODi3lUNebToJcb7WV9d+Ul/lmipvVjUjZX508n9ls+4OjfHhBOpOhueSq/CudOI6
1J9Bl4QBFRQWIVLsTIzNmNZnehTh+wKJTzzw9qKvFYgcDav2G/5lWQvWhsNCjVGcEAghBw71xq9i
6950eKslaXetyvneKib7uwdfXIwpgiVXg9kO8qlwKGXrXKNN5VrSwpNGnyUgvmBU0YI36wK8lNyb
4kNPy71MJzRty3nCIKIiy+2hF6dmsVvoLPIB/z6SI/+Jo4l/AJARWPhRwlQ6JBZPutoMHbWY88Ri
uz0uLYxq6mAt0XCbvjra0COeBYB2uxSnlL54TMsds4/zF5DEZ8aY6P7NcavDIpTwTjkJ/sC0Ec03
6LSV7JcZGxnnOYPACOcmsZmZkIRRsav0s+OoCHy6aD4KcKcUQBizzJWWWRvgj//aFO5tfqD8ik3j
Ir2RptRABptschDhFW24Y3siQVqBUNF3AIgYOL9ExecwVVhV4OTe4xY3Tjtd4bGr98LNTki+iwBd
iqqucKGzLFgB7TiQUdA/hd9+EDp+MT1mFjV2E+/15oQ8J9fy55LNLzln2bJJMsY7AL0VVEL5a9R/
Aq24VTipLpgFR1hOC5gqnxF5aBDNMou3oiOBx2DyMrv3JA+AGBPnNbcYIAIk8YSM4ttATt/7VNpe
jBm2RA5HF4Nv8QYWXOdjbh4yln/gJPik5hYr4aODhWJZB1d5Kk7mtm03NbMygPtIIkgeQ+zhvVyg
ydAZSHb5d+54fHkpbVOuBaGz2bQEEwOdZnsxhfBzXm2y3LFxrjlUEhfcJAFqV1xMJld+0CGLtx0O
4zSRqcX769SXYD44yvg7W8lBN8yP/m/Jza325VYbHb9HnhabG7K7aX1/a5qAGUVT7CggKOmXiS2C
XsnIbqPgx6iRi8yN5ClK9tbJqa8BiCrDdK1t400M3ArvZB1TUaHVtfJTZwIUTuZy5Dz/aA2DYdGs
DaI1oP9iHw2emyX4m7IKopO2TN+K32GaJdITNkICqc1J6Oim+Fou9FYl/FdeW1z81njzSnrOHMJl
gLuUWa8jbMyCqCKObCJcDLaSSYeEObw2yXjeMQkwhoytdSoZcHMuJ81xxdspqMANYQtfcGlozwvY
O68mQC91VrzzbFoXbB745kQ/h1mCYNpJ0KPHylkp6Q8vQ2xkIAIJSkm7F0SSvN6HwZeOCRg8CoH6
2PqfdjnK+DWJ3ytlhm/H60zDCRnxZAI8x4sVVq+sWrFpGDGlYDA0HxRU6j+KBfGlqaPAPKhcM18g
Y+x7GsR1TgjCK/2S+CXWx3Hzh3mfgGCyxCW3usP7DbU7uUVB7Hgq02akGqfFQhq+F68GOh7M3gnv
GAqm+dAhLFQGsdXFia2DmfZX/naBoy7JOwvqf9MURovE0QNq1vuZKUwU9IyplQ7SJlEwWGsRl5Uw
EGRrJjtAvRXhO8UODqqFd60hM9nB+UIixV+fkjTH73fZYoi3BXPZlVZKGytKinVmgTgoVllstSk7
dW1ovqqqSW5ynaswaPmpEtvdJgopIP0KthLYqU2YYU3Mtr0dOHX4idE/kti1V2Ym+Qx4r+hx/5sk
6Nkd2I4WZpxk6dFKNlm48C1wHzJrRN060FE7rvXpMDY2fmKmWwBKBB1UDh9GO8Y8Q3efSYqgbxps
ggpLBLoEIERIPBjYFhrnxLAezkJnB5EQu21OGAE2uApapXT+H0vntdw4kkTRL0IEvHkVCdBTIiVS
5gUhdYvwtuC/fk/1bMTGzkz3TIsEymTevEZYxnOvNjv3X79UPXoGyyVsojqagbJimY7WN//8T8wZ
1cHSvi4h3YCl7syegkFgIhhnH+cqIvBSFlxAuSLG8uXGv7JOeKVAB5JNW7u/XAq6EQepMR8aE3mX
Vb+nTNCqmlSyfbu0xDJLTI54V36iPrvH1O1+FE5pE1V7MVK9gOTziDDuQ3yHBSQxR5SO/7+nMLQi
x3g/kfVlSm59RtkLUJIH45C8G6gTdGxWRfxX6V/m5ozmoat34KEd1vMmMthro//CwnhK7Ks2jsRT
BZGGjDv9koGh9XuIbtS4ZIVYl4+QiB7F3hTF2VsEb3A4q06xnWpULrVzByQCiei8T8nvsAAeDSoT
75vCa5Uu2otqvTMst81X+DEJjRCQ55K8ue2zyjypzvFnwzKl9sw14ZU1X5PjAugkslDdcYqoqrVx
x/yZC9NmrXILaO5Xr4F0VeSpeMhbhUoKMfRuEKa0dU5JaKxb/ZzF23J4gcjpWu25nNCjT5GF/2m0
rXTYUJClsxC+YXf6R9+Lt3X0knCSxu7WXU4OYAaZDGh7KsRK1dac94KxQduzFPuOvBowelZWV3KS
YcsU0mEO9Mn0apJIeFJQ2nPJFuJLNnElUy5aOKZ8KxPzmVRnDKxfuI3hjS9J6dNIY5Ih5zyqoT2p
M8xlTeX272gnmSngvl9g80gcGbCGanyllm98ZFSLtN3M8CCTSEJqaTOKifZm/iUXBx4i5gLAWmxC
dGyfuXmC+Kplv6bnvTWOsylgcbUQcSIyxmrcp0m5gt1dLSWmlmCwjAocyidppVPBLWVkdJzG/DRC
lknd+JTAEUqaHNZthO48hokzeA5tEWc2BrSSPF8UyNvp7vKgiPWtC5LuRhYxp1cxLytjplrCNWvG
XcXrHiqolzwW6j1jDLftCrjD9kaxMMRK1FdMJr+zMkR0aEMyzUvD18vy2pC5TCyP3xKw3A9AitZJ
9uI2Za5BzlCq1di0w/Ft9nJGl2QXm9+NKekacqT7ZHp1rWEnOfZemb07o/lCXgxFTKxz/SVbxTU/
EjoRhswM9fpPWXKycCU/udIYdo7GGLRAUq4Z7uZRvUYZBgRV/q6Ck09OOKzC8Kaj2Oydmw6FhMMh
EZDUClqBYtlPFtNMBuBUUM+SHBwZqMt0XMGwmc+/8Fw5g5MzY2SYldpCNik7k/fTBIPSBlljBr2Z
voiM+KGYcJncs0+VjeQ5M/S/ENevzgJUPVJCxjQm8tIuIMXnyJHmdiKtElZjytIsS8aCs2K4dPv1
TZGRei4SnxkMfPEaH97e3huzbV1M1wYZGajOpFwxL1pVMQi6gldxgsq55akyCCWw4yp0HD7YZAtU
ydacm+0yyOygyjfFCWqURKWhb3Y0eAZTJDx+D6QNJ+pMGBHWOdiSAAHevQbsNXGQmcUYIZkzx3V6
HOj+0np+rgC4mfGe4tTFC30bNgKGcnGIiSVVF8AtUE1ZTmSmicepNO8ldYTDSklRulbKtQcfLSiL
HLqXuFPWMgptUC6ZHM8yrjGOnafvYJ8uO5NyfwjcinlVhedqRsy8ad5qbd7DUGjL5WibaPx4sqmk
7o1iXSiUBi43fOV5+JHDXP0ad1ZKIiNtoye+htyRRwSTB7zeKIgEx4aBkqlhe6Y6hg9nre7WaZu+
qm76tiwM84O8TeC0SlQcdgOz4jpF9qYuVNgx2hcgpY49g7/lRhIegLI9vfBRzYd9u0+UGlJH+SIt
b+jDKej67pQVgWpfRyZGRSreFwOTiRg5eoSHXD4smEiurPYYAZpOobHxenIn0A+PqnslxC8dmI5E
d5O72apJuWXa8sz1DL9l/gozi9mS6b8XjPYTrcLfYmlXkejPutIHObCCnevEZtzcbPZt04+7+CPy
ntP52erKLOi0vRLbfjG8Nf30146ISiCtp6AimxCGdU24Nb275QYDDsq2I9aSfKRxPGGei4Xopp21
nUFsakZNGE0KFPMckGBJ8Ca23ANslsQDsWZ8KLnec5Hisc+jLx+jjYfjzDkfPS8jZEIO15IbQdLq
PeY/MXzXyG79oTtmlnak1F8AoxQXaQMjuZFOFrIEZo4euUzdw2OzSTvkpChOdcSxlzEohkluogLN
zmQJSm8tvNHGpX4NPSwCJpIioSylOfVGp8NnwQuXJoRfJUuycJjQUAkzxXKgZ/BjXIiNvXfUzJuj
csYx13Joxy0dpDho0I+rLoRUBhNTK+fcOKSRI6NvZR9oM+eww/HaEc3Whesqcog17c8jc4tywDfk
ng7Lz5j2p7nH3QegMuXQcUNJ5Y7OZQPLeSQpJOywdz5KGGFB9NozU+498a1p4rNrvT9OU0vCfQKg
C09Kx1W/Q5sbHW0bIYa8bYUB7TkEkFtPNIrlC2ZtkmAs0fcRUkPcX0COpdZxEZCXmKNCJCpmbdvX
xUHyADE17MrxPiTWjRtvDl+VfoIgzdPSThk+9+hiJU7uhf3dwR9MTe9VnDwX7fIfX6JWt4Nj7JvW
2sM4xLzIxc1q/aY5xhXlbtcjftA3dHL64lEJAShicuhafsuVcOvZ7DoiRTMGnBRiBWhgkAaA3Cc0
T/Vcs25/+4MYVjVm6pqY75J+kY6JL3dtaxZ7ky45Z7Js4DRn15zBkscA0jdIl0j72TaTA9jw2p4u
3Bq4X6ODwuMr9vZeZZ7f6hlWl41CU0Ujr+JN2DJVz5SNrigYJM4/JUCkpNrZNzD2FH4FSUF426GK
oOrAcX3XAoTOLnWUvm0Wzu3eee7otxeGHwWoN8vSHkuyZ6g8GM2k3T6aef/aXvq1oBTdzKN5rLr5
RbzavfMyquPKnoq/HSwFlrNgtXsnB9bkgK9MgopMZRaCXD8Fw8EkFCvhXZSdmL1KbryAfuNO3Wlp
dZWFQEwMZjGm9aGFwIPGL1rBdr45+IiqZx6B40Kv8pBSOUSqSVjQ/EUtPTN2V0lPdggJUmvSHblT
mWI7MqjtYEF5cCzdF6b1Z41CC/UT63yV6pBGNmuF6Hqq9xVp0ytraTaR2GG1VuE6/id1Lrx+iuyi
JfNbCmcNqjnl3lH9jBlRPCqw1NrLKp69vm4gulLQtji54dA20hAn2a2N84tqNwfVNQ7eyMEcleaX
kw47tR3gshD/qof5yi7iT7tMdvYM050k3UmEXN1AsQBJkms+whfILF63NoFmyNBJ6KclfgTqR8dk
pyccd61aBQo3rh5L5kzQ6lhPQaMA8D0ZRNSAxOyczYipcTWlL0bjxIgeMVmFvEEQDH/CIyNAWZkM
zKDtqwihF48TmIaxV0eSi/Mx+9albHo8uXIa2qEt9u1ihn13MpOvnPmh4lwm9UZPs2qYuMnTh9pU
Twm7i7C7pfXO29+qIwgdPZUkBiBImDUg3g42OqiN3zOLjif72H2Nhb4xZOtk50Sqs/Um+OvD95Dm
VwbWvoGyi+HLE6aBfirm45IfrUHm+D5J7tgy8vMBA6DOcUAYE8W6L2WEAIshZ7lE6F2o0eXiM/sn
fgKHJ5AAWmwtVtE/nMvxraCwbcPX2gWTr/YhGhmlf7iwkswqOfZdF5CpQua9/iOs7gEFFgYGiZVd
5Eiq03pKOzpesUgyqn1SmTlmeHfkVpByCTdUdJ9eWB+1gdb5O0cuTWgO3J9ym3i3mglkjhQ1/HcA
fi3sz2Ie1thGH9M83WvGByriNxtLWwUKXVh+8R1fCvrErq7/sXhC92JHzBXBf3PLBp3J5OxmlZOG
AEiEq08TVBa6qCF/tSdj1ar+NEo117xd4K9kkwGIyu04jsm+Q4TkGfbXIn4rhMSqdRqh7lkcdTbt
npxva3m7s5mlDAhahqo6qqvMnj5F940L5zols1rVMdru8NfHqbqFz9VDHorjm42ZeXJWVeqnilgd
L1zZDS4w0WsmKaoAD6LBPwhPCAV6OngA9KPlEaGHqbirUmhq0R5ARYXcqi+vlX3XFuonzfS90QGs
SVZDrkNYmoxXuPUFxteyHrMgaQGVSGniCGFYsnTa/DrmH0kSuDPUrhy9isARkHGLVKgSbEdaToYb
YpchqADEwXuz/FMWh4LI+jQhXnQpJdgTGdG25z9W2ox5t3uz3OGIhPEJ9ehzxh88TnBYLZALhxEn
PzxtYRFC+jFPZDKyfM312DAFulEcSLgHnjp6U3NdEF40TGt+gOTYW9ZdhYVjfkkASiOmgVcPcDs0
MokVo1yqrwEghT8GD4KwvEcQoOSyqIvuigQ4rQiHLG5QoZoFySWm0S1gpLK2YsJlemNb4euoAvzg
VwzwCeFzLq8gMCitup2WptgsVfuZsrDHk4AoO8K11h6Vr6fC/RTqjtZ//mod5PK1P6EMT8tTETLT
cLAV4dsyTYZ76urHpDmm8Yx2khvPMr4bPSiHe6j+xuVXSlPItoZWv+pHV+aq1vvRsDYw5Ggs1Hry
SyJYNEZhwMOp/VjElmBSSoW5eWCe6LTqRk8pUJcZmdJKSf8aFA3q1P5pOs5v1LyTVb2ZOFjUMOla
iv0ySNEiJOFrFGt4ZAI0pANs/B7wAhsq/TPBU0ruxGUWHQoAntp7wwRXj3GUacy7i6U0y/5ZzM3f
HM6K27/2XssEdTx0ZbSTPGbyEHyNT60wLlagzfHccy3feONFsW/k7kBK+swjGBAOltIjEg1qgQ45
yRTXX2bIFVByJYAJuF4WqHcbs+rsMxNW0MTVJhswRsumjzFMcKXVfJVoE49mDMQ/Bx4dpzd8gTHA
h+DDIiM7GsKxipXofFZrsARsLdxWW5VDeFaSdLVMpV/VDZgIt/hg/eDFD9N+3pSIKC0IarT/HF+7
CfAApoYN8DI46H3Ylk0kXiKHciv2AXoyq964IDhFPvtwbsifPibpd83GgB5LYMQw48i9qRJk6jVO
+7CaXJtA445Uub282Gqz3muAToSbXMZuS/S5MRUE/9ZX7A8j2CmyQdJwoiMnAVAWF3eJVIYz1oeJ
j+EDsnZ3/PWiKzpVV7y6o8cxfKKSaVL2JwWuYL+wCdp/cHA5XsZleOdcW1hwUDuhov26NqfcV9S+
qmP4bz8C89pAGoV+Uwc+JfWnY31qLQRSQPOnIVUOAr8H3b2OQ/gswWhJK+dTZCMYOCajfcmII4lZ
KFdJwxxQwcb3zjLQitlPk/VDptPb0mJl4r4pxlmeAAbIvtOfwuU74Yxv8PqrXIMqcXnS6WbkxS+P
wgGFbOLg7kE5VtXDm5YYf+OhP8S5+aHStozDrVRujbpVMmRzGOLy1jjwCvNEeQq3O+THm3F0oNVv
cm62jmTm9FRh6+Xk50Kg+E7yZdsXNig0T47/ol/ajfyk/z5Jjb9T+sbYoTd2ZocDWyanBaXiBSxz
sviY9aNOH4Ks2vILbt75SQXGA6PQdLeteqdMe8qTu5SmKiToDSdVQ+tKQy98TT/i2btS91rskN8Q
suewJe4xUoLudlYIi09gDRburq0+OzP6nLNXrMkb3dgp5PvkDPGdv46lBFG6G/T7CCetOkf48E7z
YdaEXy8vi/aohZ8k3SeQ9hrm0IrfeWuo+IT2aaOHI56eE9EU9qapaGaNjbmpsfGQCkzfzWEnBQY9
VfpecJpYnknqk04KJzOtsfaTQpzm/cifklUvlXYxtBZ5jPCneDrEnXldcEyJQE/YuBH2UGW/J+7i
K2SOqdN+aFTl7jIFZcgNygXsyIWi7LxK22j7pvp0NG9Xh69Jq79C8c84lwkZGxmHDhQKSNDzw9Ic
W5KEh9A66LzcieIV1wfClba2pZHBVG9qrkN3GSAKkr82i73sMIGlFbUEZsfNtd722sN2ftQGe+YS
Qi8XXTLXrxMOg5USPhGnQWIMhHxgMY8jQoVKNfM1os2QRTeGYkAvm7r0HRp8fnsOs2MJg8Vi7twa
bw4FQ4FJMmZIDIi28oc3JMkR0t7BECn7YhMn77oXghL/JS1SOKjLyJ3GEIXPmE1y2G+D4trdAFH6
0XgnVCuN9jpa1RF7Pmyuq2FjJyonsv5HSTSf7xJC+WywUvHEIzVP2qP3Hl2CDxzJotJ5v9vwJxdd
7r/0NmM5AOt2m7eZH7kP+QfJtisEOWB5MI7Vqnsk/UL6jdXdZ9REUIW4mPBpJkCQqaxO6UMEAnqU
MZtWqgj3NgdXmUYHqyXZsU/9hXmIw/uyM4c10LIad3iy1DFexl8SXZWFr1FG/hC/MxlfG/iJ41Xu
GwXOKS7j7KYLxoPJY6YbkTzkiFmtWRiHEShZyf8M2G4tyWdduwP3+F5M0dPUiE85NUuS5sV2P1XU
A51CqpTVXZywwLVOOy6InRvNerUaUpNRxmlQMMJM+ZGbvbTl1SleW3xbOhSgGHtK4r4NNbHsYBDF
AA9KHdQLGMsS8m3zCcNHiEoRU+anui8xwSIqpqwJtRM/HgYhZfnQ4PnyqHMCqhAO5wjHd4jJ1zXi
AjpQRvpFT41uQvjC+9ja1U0bgLBJVE0Y0JSGxNhxcnMLRIoLvn4pYmJ1lq/5rbHvkiav29Ed834T
KMkJGF1imnAvO5q7rtuHgi5u8iDlKeZ6SFHlme7K4G1TFgEi1joG08zOiFZfz0p9YU0GrYJI9WlR
4z8TIX8ItihDOQNEg9FzCfVr2JtDvGGw/0d46kvd4ZLlLDgcVADWy44oQpKaPyOobwWPoXVfci4u
LRJEMgDgFOy8Hg9ZSmsOzja8ab1NkUAhtSy7ISsvbU/ic59fVdPYNRa+GCXna6tfk6l/j1L6AyMM
iHp9iYW5apGhlUzkzbrzeyrIwvy2lzWlU+z0eAzz6mN0BdjywjpxXbp76JsEJERevKJrh6UJObhi
tNblC2SxTdFDnycQgt6dXlbpgpISYMC+MIEoxQvsIFpEcpiD8456r/40OU2scppLVB0sOcRWbG4P
rpPJCMC0cgyYCyj1QjQQLL5Eln14qHpL18WJ68uOOUQnLb9WZvPppW6QTpiCmqXBmSKGA3HYz/Zk
vQ3ANvcEEZKkZWdof+Hc3JCK7ycPz5QC7f/weTEgu3HV0Xqk3q1lCuolQctFrz5CxTrUVZAZxAlr
t1xFFUORM43JrsTwjg0uCuSZIN754EPFb4rioxH9O/wBynv+dSK5GcviLIWVirO8jpPgBeOfyQiB
bMpTF+HnQKw00IIk2LqmCscNhDISQT59DGP2vJACrKja0aQDatHBZrx3lzwKjfSzZe2Mr+VvGX0D
QMfhCcuv8szfCszve0mqlG29yQQRzoi4mzQ2TX9KxVtCxegBpKugR+rsouWDDkZhyQ6hZduo4Ecd
s1P8VtSRDaNgeqw6z3OxniJMo+CQWsoqNLwtIYU1o5zMVG6G94z4u/PoqUGYn/QJXqfufpUhai/3
RB2GgGwuxqDPHlmLkeZcrdHycN3HnboSXk5aI9B3vRl1B5rtJezHLeBUmtinputPTC6iu2ExvMkI
cwYEtMJ34jq4WbVt6h6MmogZyhK7eFaNOl3HcH2dmJxUDd2gVyFDsHYa+jS9OhoMqOr+XDg/SNEZ
86GcLb508IYYrD0KaTcpFyCfmFi3Q57zzgRRB1U/v8GSCAyMcrKQEnEIBhcEodEQJ8CDsZJnF0OR
7mHzE6hPne5eQjJt9CVou/zaD92XuSbBuMblliWTVc9DVL9MEVMpqj4GGwrD+m65qOq6I7AhExPy
73JrqsxBUtN9TVwStdnwIvkKU66ySvdD7tVBL7cz6Ikr9p6H63zDt0BMHPkNxUKMw1M5qx9sHHht
enwyqBYqdFwWz7zAVQxHmnKNL9i8LAC6QzBxy0Uhe3TfKNRMBpPDeh82zFFrl7lShBPuxDGRqxie
47aS7JmgtrXPdYjdgIen7HBibojcF0vmxxg3PjeuW4tjs3wAizFYa8DyCrrZNP/VKJi1cAVNVw5b
Q4eOtCMXdx8BMAHT8kiBnjTr0g4JK2b2hXur/tjVCdiGYuXFmBv/mOL7pfOC6ak/mc05Hr6tA7aQ
0cWdj+TXr3vrRVh6ACwnQS75eybnMwSAgcQi+eUHok7V5CAxWw4lcwfWxs+s+8pvWhtftv6vyL8J
SSjHm6LvUAKQtD2vNQUjynaAseCeO2O6JAsu2Wq6NinFZX89Wfvc2HE3Bu6nYlovlF0pmN8/vbGm
XBWeHxryQLTtoVQjiAVpoPM8I2VjOxy1ZZYHdfEYW6h/4nOeAN3d6e7l8GnHCplWmW5bc9ilELwX
3X5OmSvLFrohuCLaJ1F1AYhzxIHh4J7xXC+ia2xbPwYG14EgH7gHeoxcNq1rNQ6S0vToWLhcTYRe
YrTE1vxCGnfgyjMX44ooVmIICsDAZzeQpJEhgsoYhhDI1ajKT1cXfDdvNxUzAaQYMjkH6QY0E709
4cksT1u5meRfezVbM8rDAghmq3U2preWqTt+FaNzotexlx+n93zsfiqeD7GOflOVHwmGBl56Hwrj
jwf8a4cMClaMdrriDzXwpdz3jNVM9txIT94zePQFCe09DCs5iLEquqtpnjesYw7ApiRot9np1vg0
ifdkMSWPLUqSZ0NxA9PMd04eP/glAerDX/iP0nq4ylkCFOezaG/Arqepnc453XBmYytcT1cb/hPV
6EhjNeeHwgLBr7MdnAbDd81zy/61MC4aJydY5quMJFIXbd+C0o3ld+91+sozSKMjbOF5cEh2SEH4
GVLFXk/5gN7KZEbxKPsHQ+NWIGKasdSldpHn2aCWgcodSwuYSYLNRVEa2PQJbkcwpbAQ7GtmX211
1uGrEne8D2f7u1fSY9PgYv6Tc85IbEspy7Xdk2MHp9DWIFINzd5I001mtRsNOkCcVJsORq4kGtXG
hkjGp9TtEQ8/RgeDHG5t0DXZicqotBFOoUn2jcugrJAzBYXgF2acJmyrpRR73IS21ogNT1kP3zbx
DYRKbxKqRaVmCkfSt1t8UKtGOE/KZp1DeITwZ5L0Pewi88Gsm94c2pIcr0koUtPSm13jgdwCVxF5
Xk3IbWG/IuxLdJ+YMO83ZCijjUhRpgvNPCRkgsuCiE0E/+hEDgcnf90jWnJrfKuZdjRNf9RKdefZ
MRqbqDm4lEWKTbU6hm9uqaHyTmOBcNh5ytBBmGuV1TA3zV2WUIWm/aO1Adt4YOv8QAYbucaZ4PxO
OvaF+QtzVTgRTa1xQkBzg00d9BGOwuicebyVzUCYNDurrXxdagCrfO3l5jqqtwb2LMDkavUlVXPg
b3RRzJCklphyKLxUoMCS9iu6C4e6VTpQz3EYas9O0uw9w/C7BA9zQmXzjVl/RJDoEa+gXqUxAEcW
MI+fKJC6Am0YmD8a1QWpmTpgkcTsCK2e5SQ7c+5JY3GglqzEROYZh4ZRrrFhuGHItzfs9EOX7vyM
f4Ahax2xH3KyaiRcniTQRaO7VrCS0D7mPjxkhYqhvN8IsHwSEj3KaVot9tJ/oJB1swfcEJpOVqjj
TYDMdeO8t6N+TxE5L6/cmnL9WvNnEX1JNeJixG9ZYj5HOqm5NEuAitjASIV3rKuwOE4igpHtRPia
sNn1sKLkI3XdG4azzceW8/2VYDks/8zryB6xGWwRA/00GqAn8ps7F6+wtz0A9qwxQ/gHMBEEzvR1
A6u6ZBPUBWATX6anYSlxlIF4SRDMY8Iuh8fJEoHrWmki2DGW2eOSt26kyDK0pmCgn6UhNdeWpb5g
gRdH/VuKm7NT5tj0/U7GJe/ir1i3R2xRqUWZuimTjUVRTEEXIcjFiIWzj/SoL7u4Zv1J32WzcspM
f4KY6vbDEcCMaIUC2hRh7t1dDABu3i2ZnLVEw2DOspQ8ZE9RHxgecqxJe7IH8c0Vuons+IapE98n
ReunO+SZRuQ5P3JAW6cjkA8Fhrc4eNd8iSXB0nVD0+HreDw3SOmG8NDym6NN4zJ+awNtqePtCXbm
yKywfcPlG0wxRXABswpHBkMLP23V+nAKPbCK8l21ga/6Hq+S0fkpQuBghI8NpBTDNJ5s2UbbJA+S
atXSEI6cVSoZO0s+XNMctzUczsbSO5XKYbSomaOjAI4XwKKFildAw3GhA8QpnKqNrjwi3mcijJ8+
R6lE/FCH2m7Bjs+YSgL6nJMdloju2wPBVRuO7iOzP3bMzPy+J+igQ0zPFF7+gVGGj0xbK0GvZF+V
EPqT0oWXZclvXkiYWU5OLbu/GSC0UhvUWITCtpXFdFI/0hkxaPpbur86B8xixeZqLOmpyuk6sygF
GvtS41zE6Ump9+q85/9NjfQZLqUWzTAkMAKPYGxzo6098U5FtXAF1wUe3qH222FUTcGUtp1fgkyH
fBXIjhlZwRRysL9h4RL1Xe64AUekFwqHrYniBLofkC7M5qK9FTgfTLr9PaFdMLwORSyfOIOEQqPa
QVuBc+yZEHgbv5+HQAs/SH/3zH3GWHV0rJ0en0f914VjYyGnULe8TwRcgsbaRUIyxy8Sqi7jliGQ
uZHp3Q75RmZ81kGP5Y0Ll8v3mAvVxlaDIce+4ZpHbegLL6bQwtPxJqEi3CPWrhYfTF31KwXNKSNJ
w9Q2CANhXXzowv0ry09qvgXkUlWPmRbvcHmAQ35TocbadE4pOFKB0GO8VKb+QxXryfOwBoMyuK8F
gGejrOTj9PiYKRhrx1RMGDrKcbgnY6/KiaLRUC3CDXUif9bon6VJkGXfpXOq9AycrNuMBpFgb0N6
oEDmS51160YBfyuVQ0aKCKhdudNaPHLxwetEyL32KtpATRve4+mv2z33Jjx7Wc6F7Yn6Uc4JU+K/
qMVxGkI9ux9rxN/pJ0iU/LjQZ1aj8pvXewXiUJh7R2p56nGWAIeDar10k3OKOLZBzPjlYbq6Okbn
no4tyZVmjCpzTtW1LKdV51ZMIEKVF9gYaABcMWGSn7uP70sqeGO0kkNM0lEUVluUL08jOlszhYFa
4B5MGKaCSqtr7otJ0Z+OOCo0COxaIBcYwz3jnGzrUlV7pfqud2jq45YQb2ySNIvxjPXqpN5qYdTD
qpIKAh9iO5FC+TbnBhCcYpo9BVYNF9SF9ubyHcJn6TyYSdvCpzEx1071XuBFaRBdbDY7SLOeRaei
XKmZDzzKuferX77k7EyBSyeecWTKsbot8r0qB7cE/iiHXEMYvcz7xRkY82dkl2NkRd1jzNVOlB8d
QBh3t7zrJf1BrxikyrXXPsgj3g4tbBcMuwYVi0qMoIBNKIX75l/dhY8dyPMsSS3ZL4z0pL/YCww8
ixtDbKwcV7TSWDssiQZPySJrLkY7bJEPGGzkqVqOZq2dkLFt5cuQVb7aW7fKM69R4R6tlgA60Piw
KW9djU+mxFXbX0K0pZ0NuYn8TCvDnqtfMd3AblBeuuCPMw2vrOvnOd6B5+NsA7udJwEURm0y4Wra
wHGVH3ocxm9I5NJlZhzIc8BPnH8aDJyq8dJZ9Kdp+JJ6N1gTEkx0pCfdwikwTlvp0qE8kK+bVbWv
UAGkqAtDruSp2kTlzS5PHQopffnbmOan9FWo+gfiAX8m+Yf5LfNQkvGowjpzjZ+FHC7wS7a8VZkm
VP6Cwjx05Xa9DT19Uiz2RnwuuNByzkRIiusYeUA/YZyZ3kMdb1/nBrdFLx9zaxyj+lx8Z5EW2JkF
fgtELPZTDvkBZpiJ438BTVMXzUtJB+SiWJjnq1QcTCNWtNazZN5z7FXWDp1GNdx5BZLTayiQBevn
SRZRpa4dNXlkQRlbmHhRSIwVnTIlMRUe/rrcnfFKYRFB6ykIn7ax7rFraIWMhYcw8WN9WfW0+wte
szU1/sCToGvioCobCFRPlRW9thBktNLaazyPGAy+ro1P14XYpuubqgrfFHeA26H72OBuUlmLxReR
S760iuHuXkoruamqAujHKklgx49h3JQOxGGsVPTBDXrj1JaMZapfJkyl6Tyn2dUh1lmL7q3yFvJs
NMi/CfX1jGNuckfxA+sC5pxZbawm9G22EuK/J1pofDi4fKAxhBBREFzSA2Rb/pdoyqUuXiZmsTlV
9zTbJ83yfpT6nhjHHLLdE+TZVY71cFdJ24m1JnqewHRrM5VrmRErF2kSiHlcWQybGenZDtUWFC/Y
WuwwZzP3BGvUJBleWaRJIm3fEaWX6OvHdmPV1rc9Kmu9Ks/ES3GdNwuuUDGTPrkkUxlJjsCEJ9WK
BSfqfFdipR6lIGWV164fkILX8vNiG/Or4NPDPdl409pq0z+IVa1Vb9YwgD0wXkNSm2SZOiT9bqZP
zoqPutZBgRPyerJNpv1oEtRUUzmZYIahp9HfWuvOUx0d9PYrL1GMLVzk2Nk07Y36UC6s+rPIatrs
7GhxkOJ+hrG9HPHMYjpl7YfrdaswuQMzuEnz1uOINcKjDS18YRD2mdT/i7hEiL6dajdg/oMhAsww
C4mvyZKN4eSdkGfRDuQmUsLI2aP5CHrXeY4jQhCMdjfrE1obhRUfDKm2GkCPldFEKg/tCkvo4kUH
iIUUAOmOrpSHltCjhzjN5xdKL7yB+e6O8JWk/VBm/Wo62muWwfPWTYxBTUPbDgqZmzoTxUHbmhYh
z4zpUEX9GVvquzx8ay1vn1Teql5crJfz+5hi7wG/ttl4GaKP3MKTcADr3RLPQX/MrA4ejrd1eMEp
VYZe1DsP8lnyDesBxWyLfYzij9+pcx3hSlVWfbU0tD5hteDiokEc8Z7aKUiae6SfHByXlkjdO8pB
T/422Ys5XaQxJbvITUzYZY+Y+W0XYWMF3WVSX/VT3l5SyGD/XtAqg4mID/d7k7KYCH3eeNNC4BfI
tVZgrmMwe2u3YjyZkErwAAmsadynQsZNzseCgyDHS7ujOVA7+0ihd4y14QeH9JFTryV2WHKiiEhR
cApIjYYY3PEDuvSpHzNKkFXplG+Oom/pWmkHDHEY8BVQx/Q4dxFwuzhgWm8v2AgQcNUsvj6DwrXu
hzwInC9JL7R6hE8hvj7cUhAQuq1LoACHuzPCfOeFecXaGep7LC1k5+8h31Uq+T3Kyf1X7L8IFzMe
EjATilH0xmMlUe+xTjcqJCsmIn2UB0v/gdUSyydFZFrhFgAoZggbZjQSn1y8gNKQjwDg5ZxCLDcG
sdXiHMmM2b9a9j40LfrXQytYfjWXKYiKsSA6F0GM5kMycruWnrtICi5NFmzcH3phXMBcJQxZxc8K
rvb12SIrkkEvDvr2b8vwNbrdWs4gz/Vnm5Qcp930cPv1To4funPEiVU39o/rHfv/kXReW40jQRh+
Ip2jHG5tWbblDBgwNzrAgHLOevr9mr2Z3WHA2FKru6r+9OSMGiwLIKII3C8v8ACVCS9ZDTy6gvia
wGWpaTm6TPay8CzPGeaB/SXhb/z2WTB6J23LDRWPyyh9r7BV07AbIA8j9xvMyZfp2KLw7xKceK3k
t7PQdrXtO2AXmjCWHMWg3kaY/+IVKOrNYTuN5J/gRKz2bbmVzjFtrzBaELmz2WB9SMypulk9hCow
pz67uDo+WlQwFoyVqP2dgCh0b6CdaQof9SMuMWRHMIRJNa9XId7aZDc8hZn2bFblvqJvKlkvjcSQ
nUHMlL4EpewmzB/x6DoIdp0oopc+uMXKj6Ex8Y1QiEo/ivExOr8RIpEC7oKtvgEBIwZz5GfdSgnT
8X8A8svpLMH1BYC1ECq48rPmh+Cg+GuujU1xYfVPB7n1oU4dC4KbMBtB1raaXnKfjnCGbsxxZb3I
6puFdmjVYLROxjpJPgQ5s0igZuKpimHqhgoXTLZDMNITH7pwhWtPg6QE+Lup7UsabpCZsuPq2KZG
L9mb7ipQDZ+sTIw68OLEthjrNHiPGk0QYtktpggq9rQn2E68oWAv9NAQdNsds9gWfc7obpwtTGMf
iUT5ac08BTQ9+wGw+zXd2pd6P+Zrzbc2LSYR40q/Qh/mmFKYLIZ+9Bz3LnW+xJA89viyJN+L3+iM
NoBQZY1mCcTtCeAu3uQkv22bEuSDRhofDkYiqzxxWU/BZeDZAFCwtiEWL3RmWHa45gu8MPIgOCDq
+pAIB9RHZe7VFgNnYG5E2GQtQDDfNtpVs1cyeZSG257YQpwb08EYwFLGYMtf1IdMKpZfRltMoXQd
3cImfX4mDEr1FFKYSINT6wvhnRI6bXhiW1OimCE95B1vNG1xmQcSIARD8EPjmfnk6cLoht/WomG9
mLgQTS/ajtG2i3Kkeh4/GPZE1+I4PQhLkAqv+y40uvDVgBM3aoFVWR05USPQKWShGBX74ZbDmCFd
uLYhjOI6vpdpSvd8CVfIsbzlxELqGOUgE8W/SjhhoYUszmRu8mjZHAjUejAl+BJ8J+uXHsvye/2V
xUkD3LrjOyur1t6mJ712kQzpbvRVuyOBcdpKzZ4aDKCLY9A9inqLLwh5aHjTY1SAP9nCSGJbI9tv
oc2seVPcs3HYmQOTrRUXyQGNCnZYrALhBfvRIKdlHbBRIQR+1w7ZI/eZyY0SJPLVuG1a8tLSu472
82Ci4z2OtKleqxDj4DK3SH+DbfKgoueczJQ1weqcyY8Ol++L8YGOhRPrPflCQXfK3pgB8QbVHpyR
eTA2TfS86worH9hi77Rbub1rm5MjIa9caaqH5Dv/4pDL38hbCuGA8dVmoxFHgVwB5cMXb2IQoTbj
MyOkTXtCIa0wJCtw195Gw2tzYB3Ew87oPaKV0RAOOlgh/CPPsl6kmQT0VdWuRyFx3tkjNpckQPbf
OUFr1hpXNhZHuJsaV3Tx3vKCpomX48/inzB7iVeOpx1owGTkw1CyEPutNAzyVpxNC5vDmlS1V0yy
CBBhfMA04P+V0pHE9olCtYm9+tTpnzyXQbLFqWQodgQEUc7ntBokhcO3wDDNC6xN9dVol6DwoJAY
G7V86b8lmBbNzlB8dm4cmdgBD5Lh4lLQA5n6dIfVF1HK8JV7yEMEvcW77JK9sS0lb2p8oADOspsC
HHjisy8RlqovSfhgbbMcJOnAqfqPPt4I/Gz2EE1TSlI+VIpLFPs2vJGQWicHnv8p3nOt9Ok5OVuK
H9U9G9Y8ceS4pnEN07PeQebDEBk7x20ynAlkLT+cM1e8O2jxi9k9avVt6V975ynXnnAkqkO3w+kX
efi5hg05XUHgKQCNj1YlnJBQLVbvlYqSP1tSPM6j9lRA1yTOgPXTf2MFUStuSSDbBqjPwQH9yrLm
q6a1pYEq5Fsj34xNVZx50ViHp8vOdS2mCy88szexbGTtKRzfluapLV/k4VmynkPyxXDZ6e9DcR18
Dh2QztK6T/Fbr7wmygsjy7Q6gTf/4kvTS/gH3C3IZaiE3H7BwGXT4XapvkB+kukYLMRwcfrKPBML
nQbVLiF/nNHoYUjHxMUMbtdm1PHxe2H6YmZPHXRp8A7zhmdJy4h3XvXHAMf9ZF+pPsAfzm30rL76
3R4HDjN/Zrfc5Kf8aSCRlC1730gQI9/M/iWe3uvpvaw+4GAQVaW7Rfwy/wP6LJi8Rd5U8mzeYMVw
2cLqNPDu2X7o7Yz2QMM4rCoPyJm0nvpHO5SRb5ceE2qT9ppPizJy/oq3lrrvOxcV7sQORNgo5qYH
HkkMGf6Fu6TFt5L4rL12iE9EO/gKM3DQ0df9EztCUWwf9jcyAEe6BsGl+iQdhXGK13zxRLNgMshV
ZIRCrzH9DkZB7ZJTNl/yNXThMtx3KmE4rlqsLR1hwjZOtgEWSnvORZwXmm0kuxSsY+pmzwM5mNam
2cF4iwXl7qvIF3cRohOQ/rdS4hzNL4b2kfU/ZJjwDzrETOWTgQgZSS7+esMP1kR2usVhSy7pnVbS
V85Ruxe/E/IFDn9bHLv1ZDOOtBZwYP3xwdBDfqa+I2yO0TfnPGjSI+zXEKc5pAzmYB4Hf16usrcO
RBn/53BnFl544jrO7nfI6Ol54PS95e99sx9+C1Q9nFSY/DTrMtgxCA19CTBpN26nlw599o/9wpHd
SUdG4MXotvi1kofnKf5ooW1ye2/AkgHzQqHwWqMleXC4tafgtfLY3TjrYiSZeyqOeGcckBOzTcaE
fB0qnIMVVLhEeHjl5MfFp/qYumvxhhiQ0wNkOM2FNvFJfsg0wwEjzj1tQ4yGwN72j1qC3fhodmP9
kQ+7qsO19zYy2Zeoa6DvMw1cvWi3emRg9sM2OpB1Xnp4f0mfEH4h3if6niqF8MAHGxze8rnipsfW
5QHH8D9WsCjfgzNkb9O8QweJ0072iewEHjTYKQ6KJ+w0n8g1d+DMvrSFt8gMVIgvWusvW04kfBOZ
pKcJ1dmmR8+zI9/3rNEia/3PonxyxQBwL2yXCBrms2Hi+EwmBPT/sw3m5huynxKcLR2bX/O7t+BV
MiNQXMZw1moSXOAjjyUev5zJcFXTLdtjZmwnkjDR4331yZX5dlbu5GnLhzbxPqfTwJP+Z+qvkLYD
A2ObHaa8DJjJGMWXGkHehQoz+1Wgascexws3ihwxyK0f9QladeD2pyF2k3c478XDuox837PuWxTa
dK9IF0lRkiHT7TiA1DLnUL7UJGfBp0b4v5PxS539hGcQ1OGr+NfsrUuD/QxaCo70/lycCEs6hzuM
ONsbYnZnejXwboSZkB4yfc8jIQVrI1iTRgHqHmKWNt4Q6HQ1ZAHIk2ulPeDYxsmJTX+5Y2AFSwmv
Ftiw+qXbJYGbC8dkF5cAqhBmDdTpX4FNUZtxsaTdTMmGdQr1OCJzZ93CkyC2ez5Ob/wEsK3ml95E
Wt4GJ1/piUtb/VW46iNVOOyYFPtW77Gs8/IYV/d0mxO4EbjLgXufh7v8NI83rqswWku5hTi5oa9z
uYHRzkjX7Sn84fQrLiqSJx5a1Q1+5UfrUd41qg8VzP4H0SMzLilVt090ubyVkf8jdTlG/Rqz+x0x
oAMVT8hGZDU4rqFDW9V72iUmRIzmohtIZFefyV2nJFxH5+DfXjlYLd/8gregx8PjIS2FvzJ/DBgR
BWQNrYs3ZdM0uEyhjltPvBBqkwXGrSu3e+v1Wd6Vm/iz30jeg0YJAInMovlCOBNiOY3UCSEIOKqz
xynWlRyvCpzhk8SeRHvX2DtcDnrVN5CzrfAmsd9h1jCZLzlOOQBJjODjIFoZdlx+aEZJtbOY/biA
kUdNfZ4eNeNh3HYk7M6P4VcZXzrFy3+zB9guFdvWTs5meV8Oxm7ZLTgQrIo3dWNvlfco2mT/ikfs
8/jT0vXr/Mh6yI89JdoGa4x/tPABDSlTevYqCMmehRcREpgtiHa4s4g+NQ7NVwczEJcT7aJ2hDet
qX8sbUcnuLLWYPNdcGA/yt+Lt9Cv9lPg44jCMNXkzNqwu6wA64xDbjNm3cRM037C7pKXxIpRPD/y
+b0aXvkfcEXGn338mlk3CikcQ1LtzVBoyly93wOprSjK8/ig7mO6E+SB2JKxEAtffVi37rPG2NTV
GamSzk6SrLmBNImdxG6RD1qwC/eGvClIVFFElxGXHvs6SA26LU4A+9gX9wJPzeIVA9SGdpeDF0Y+
NjCD5Y285hucosD6HMaj9lHJL+BgSCyCGNfBV7m4BzspwsfxoFKUvM0MNxBF18+okHDtS08GxlHU
KAjcUDSe1OFWfbXx6xi/OpRFS+lzJuvp11x8LuEjqpB5nuX0q7LgLX9SBvCgcSOSFiejz1F768JH
tWM0nQ2vLLMQ8e6+f5gAd8Ua8LjgF7JoSfa9hlupvc4I+7QLLYPBpvPclW+Wth1MqGx0SzDYaBDX
qvVZf1sJwoVNAZnvSGPWZ2utOVZky1cnCX4IdV4A9cLNWoS/Gzu4WFsaDXxho9SnehXL/7U6OcWR
ns9cVkuHZNIf2BpwofQ6lU20+cBuqIHKlcY5Fqv9eyBZdJI9lGvl0C3f+KsITqcJwZH6aurOwGY9
cmMihCw4zdKVmVABiC4G1PYecroAd/kh6OIIJzHCZEYboc2SlBuoa8tIVZJfBEqC22I+bZvNsUn9
ckatUkFW+ICPhke7aEix0Whw00MOjrbGGWMvr4Husy1I5EyZwf+BLqB86enDhWyOiGmEs8VrSnOC
fEcYIAx24qN6/ROUAyEiFRKAhMQIQPznrgO7hBwgQgUfO84aoBen8wgdqCr6YqocjsxiI1xssT+d
6f91qJPCCgtoto82jcYPDOmu6eMnYDshR4NMzGdjUMfvwuREky1YL+AXA49H5nMEF72+l1AjKBRu
5I2K386h2G1llKzMIoyOdDagL0z1qAuhPKn/hxqCX+G0Ai/4pUK1g2G9rX4syePSmdR/r4DJfKIG
7XP8KvVnJX7kzNcLTgYH5yberCVdv9vhbQAJEeRUBks3cPEpuFMkoZdchRbqIZAI7cSAbcGSFeDM
5lV79r8B3MKxyjXTcat67jPOBhlLCSFD60bLVUJwEfXGHWjMW5JyHAplXlBvqw7LhpyFj36jxu1H
HibcrIE2BDDSGj+xdUKkM5Twq20F4iyS+8jedpTJGsIZrqcGPjYhKqEbjHBBEVr2D3HxuUzOeIez
MGLyGfTxUei/CKFzlekIjqO6wv6mCupd7Fh7AbbDO1N5duTWuWeJSG7R/NYUEyTMXsEDhRKqvPR4
QQjfYBmsSiQPMmpG8i4m26Z9VA5FzJpsMZ2dMMy0f4UwmbJeR8tsUFvTLDh3KSQgieqEy42EcUSm
8sOkFMAQyBEdmC5dqpwpXvhhEQRpBh+DKV+XBsJ9hs8KoIWcAQ8SYUBfqOPcWjiMPPn4ZSNeujoY
5fnvn+x9wc21im2vQWWGM1FCrzX8vHNtxkiiByNKLYOIpBn7DMayrnkiLArhIMsmlphuXUZuq9nf
7OoU55+oTkNGSZZ1i1h83GVBHYQiUIGoC/ybqzADW7GmufCLfIKeAoCap/cyMbZzYrwGRCksVs7g
jYdnYu/Vfv7QOW4110IwCZA84J0olldftzukDwjKuBuu0BQTW2mBscDBFGI7FQ7N8Ivxi2C29nDy
q3o8C+ZeS/4pP4VAfytyNgUmJajt0MRJt7LbeNdMh5CnoYRPjQ0S8kMktnJD7eP49ajvYU9tOud3
KJ7ijvpRe7ZK+ztW66cQTlSlDtRjnPix6SdB5CksGgnlhJLJNw4a3ZzA1RfLX+zipKm9G0uhB6ic
MLSd4IMBPZwHq3+usIgRTFB1poWspe8IHK4IVYYYUGkis3/WEMjqPNFkOpwhOHMhgOHEpxOBpklj
7iJMh/g4uNPXKkhbXR0FSbCmIyhx78apQ457oVTe6sFd0qJ3i9yuaoB/Ae/N7kkxlk14bb2EylxH
PHmQh4EQZjJjUkrfKomZYYX1+9IknyNT+NWo47YCW3OcxUQYvlHf5cwus7vZ1dc2bt5Ca3iz9eUQ
wkEapfyg59Z7GB25gURaxMLXigXS+sC+4OZ8HE5mop3+TDnkxFhjmSWsKAWRoGm0rTBI4hwqgt8h
GQk9AXQrmkvMk6YJjDeHHGTLW61bPKc7BJ1ELTDhoGxT7mOfVvA2XxCmYOCOpRHDN4hLInxYMCBs
PMkNjJbwi/fwH+GQM90MuW5U9NelmzDIQYwKWU0ebmO4nNWlQr/XwNLuI7+plE9TFcRuIhGoqq0P
E+ak/nf+TNj8plipZbkCGq5frJ6zoBqHzQx8Vw3BzSkIXw3ZxOHfJQmBlAk6e1sgsqWmECGrsy1T
iUN2ccrwosKmyDhmccXScL+b0dVEEKcH0waLsNfC60UmlXeRb0nUXAKcNFmIbNeCNc9XoBbuOW1N
nmbhJqAg48EGJ+8s7OsqV3qowSM12cJaopXFeVzh213OOOuULLfiFhMRI25HhYdqq9ZeiklLwF4c
YPbNIx/SrqVGCeUVvvNEp3CPOW0wYow3zZQ/Cx3Sn+WqXK1RwEPh6I+6pJ2Wcq1ysGcQoARPIrTm
PaRvIyJUiu8IaqydIyvbR4uyUFUwZpapCnl6u7jYRUStCf4IwiE/vhTlJ0LRCopyuxVLXsgJUuoF
2VAAGrAFYZv/07WbyU9uWJ8Nf88nDAx0asH0RWN1dSYmhuzgG0uZfsN4evT8HDDfRCqG4JQNCoxV
LkNjMvyRs0OW125Rhz8jjJVGUi9iaeWoVzITKy+n3RLgU8V4omQcu2/GzIZxQAu26+nnbSgpEpRX
yKhQLWVkIOyQEVdCrBwYjpd40HYahqUKTGXBThMuJMv8E/cfuflWMMsTJY6wWB86dgwcK2iW1FxF
I6/5RQ5ykd+SygJj0J8LchJkMHHh+IF4zU6K3R93zb4Z2DYJthmz8aC7DHDbxPdok7OFgzrlIAgY
0EKBQYIlbiALqEJdpqmaB11Sqis3BMKIJpILk09BLsZhacam0ZM5Jp09hJ2OcA3hqDDUP2NEacZD
Zpc4j0lg1dnOMYOjjvuEWscg4BC4p5vsaMxT4fzqHtp8fkzsTfAtxDYniD7LXVgKqeDBhN9S8FH7
UK1JGiiGysDEcEOjOKghiWm3YAJNmO495UZmeoKGJMw6R8hHwn/IoLGz2d3RzPIE4uGVSsKpGTLH
1a6ZyCb3VO3QJSv71BlU4IgFUow0rXsZfjiMv1ll5jylZzYYOiIruxMdCQwDB6PXvxQNE0zjWo/Y
+2lvI0hFFdtuqd9D4pOUGsoiw2Oy3fbK/BGZ9gsyLli5Nc7AuCy13aJt8hwdUlw+DYsrj/qPIgXA
CUDYQ+61lrPS+/m0YFIGwZgqN2SRejhJYJGOlCeO1+BoVD9yTC4gV7wHHw2J3pGC4FOqOD8Ck3Av
UrVJML86s3xTWUZVUj2lCjTWWb2pNHNjfY+AJWOxlUcbOXlEWnPI4QtPJFRk2avBAs77Xz1XSKSp
gIKUZx1feXDmvDc+aizlKWBbNBRC2EIaEgwXnJbUowhutzPTRoHZeDnbTIxCP0onOKIOkE3lGsvR
4CohhMEVZN1QmdasOZzcXLNgKgodLMxJoYPbHn2r3QfUBLykcuzXkfESzMM4iZraltvj2LJf5CO+
kmHkmV3+3LVwuiNcyQXQq2PuaEF+bZbfiaNpgNFljSFypeoq6hUtTncmB3Q/3yJBZGNSiMJEHDS4
yKc26e6U12HG+JedOGeOW3XpP4mJxNJg9YEGGOuVXWWMRwvvl8ySrxN+d0sLytmCT2HxUhj4rGgB
kRJfw5Q887iE8N9b5UrYCz3Dj9LeBw1h3tLvSYAANtfGjkal3UCgY1vFolQk2Sm14ZHK/sFScLwB
YoiRjdfKarDlJHY9CBZfDV50hYMI56ptWjrwmCCZarWvj0w6ypHDs0VqnSMs/1cxxYZ99pFj8oyg
tr8KHyljLlGL897zExTIXj6QsqZS8OEhIcSQJKhj0mG1d+q8AmShYUIqrhuMnA8sG/6VkX2Y49+5
UOmP0n00khoZdSDS7TPj6VgusJTF3124NGO7RCMhSItVwjVDjaMkuPJTZDsWwTRw9hLq2y7tL3R2
ounKUjTrNF4TvDPRACV1dko+2yF5qpSbXM9HLHJEFCdihbXYO6ofGhkz4RTjZJhQWkuHsnxU2oyG
IfaEDE5RKBup5B2JLSDVd01Oz12eE9nYhC+BkpxCk90VamUA2cHB5TQ2x29hX9zLn9PYHfXBIGjH
RgwpTM26SdmhU4C0jyhSK6uDZL3jv/fQ9OZZxCdazb9k/syTIqS+ibbYiKM2BxBGNXkdR+lt5n0m
MvywWxL/i0Pz+scm5JzSLflYW+FvI4w/Quc2S4i4bEv6Z8/Wyc6Hp7w1D3rXEwhdbA0HVa1zMLQe
fwlcKMYWskrCONaWd/IQgs5RHjnTTkFmKOxxLfyCYmQzejh95VX7hMnQoersaypG6SD2PREs6gTv
UsP8Jdfb51RNsRPBG20ID4n51sTxd4nl9QRMEUJoVZBuEPsM3o3feSpJCPjGzymBmbWo2QWGlnBL
Gc4Wii30WyOMLpvUqgiv8CLdiyM/p0prK9CHlBqoEqVoapiXiBKB2gxEwPCwA5w3gXGp5W+nQ+ip
Qi9j7hq11bknEibNx7vdy5eIg0WEnduT9BYOvopOVJhDCJWKMubvGVZ5NRoTILo4Ns9o6Y4Q+X1t
mCDd6ytCmqODgSYdpsW0FpdTcDdz9l8JQWFATBq0nYXkvBmbMuqOpb6KYypL5l2evRcpLI5w1gFp
iJhAzVODugi/WglCFn0e5prVUl1Jv6Mg7G6xamBa/bGMxifqLFFtntN+gAYHWMRF0PqVMK1PnE3u
WLtcK97lpDvI8PVWcnc2BlGuOoehD84REi9h3VPho5GnCs8CxUYMWzzxFgxjB13QJ1Lm9TViN+e3
55CW1XvTB5h7ATOYk1vnyb/hmDbLq1T9tHVwUHJnbUOPgBl5kHGnltrUF31zBtLRJQaJX9IuRDG1
xPqfq00iP4cBcmtqJlGVy5SqQ+b4FsqPln5uoA4jzNWn0+uxYZq8ssaMKIcLnqLNp+pRWvk0T9SB
dBEq2gslj28aVzZUkDc6+sFeOBtBjg1Tfu1yGTYkk71qIa0IjNcBKipztDim20dQ5Nl2tOxiqQoy
D1x8iZCZOuAvbM/SkRMCi58E9hjkdvmlnh9hUn6lRBws2LoOGBCpcuU14WutkiUtmt6cIeMo4yvo
bERYvULrQ48+4gGV68leGzAxqgYOj+ViBMZ3S3BPPPvTwYZRFUTtw2jMfxmz0o5HQ2JvznXjSUyw
TJBrGJAdDpeiWPvbT8U8/o3qamitrwqSJMdeyToXP5qLovubwZZlFdwzhubhIEx3D9WyHBT2/QYq
ALVSD3S89JDAYG/kDrGzewUIFHP2J6lY3D6ZntRB9spI1P0hyEU4v1mo9CZUZpt5lj3My7yx7vii
iMpDf1mP7G8qZRw9uqNAfcW5whvacNdmAScQKZ8GEmZOyKNdYAKiLuq5h/sEuiIJ0bn4bBbMzJRH
uUOiIqjZyJyiMv+AHoU8je1abhmzC6OOshzvggsuqfOGcZaFbNKM8AjJ3YgtXgwTmInAnZ3kWyri
ZcmN5Hv2op4UR61B+SpoViJJQrxcNhg34TVtwT6wkNl/9GmKC9BPiVROWKrDv+OZ/nBC57nFScXg
cCgt9RqoDMAY4ovZwsJE+IUhBfxVrMC26UsOQarXjtTD8lOgKdsR4k9kafiTt3/uvkNZgPOpF7Fl
qcuyFU6+mAaNdbPp+ZUKWG09vU4Ki6ky3C78LXjTs5KRS0VxnPfmtewwRLZRhU/pT2bcugVjl6qK
zulCEI4WusDfosQmnMJNsydND45D3T+Z+BOXOd3Cohw0QIbUIDa3Wl5yyaIsA8su4z1xrZupHtw/
o1zKG+FB1DmwlGqG30X71GU6Irr3fihuagFcEQyM0pS5PRmadsyz5IbNHHh9zrimIoZizKodVHz8
8dI2OpB6qs3VVRgJ51W8j214TwyxYi3xLBx7pgCvbV3rnhWsSl2Tg3sM5+c2oWcbJr+1v8YCmRzh
ldgCr9Si8SdV2Bm/TYXCCVa6Y9fiYfVlAPdmZvGdG86qtPRNP7HcW69tqYz66knmooj54WQ2+9Kq
tpYE0sKelGAFEXfyPcZdsApB34rfvoV3jssHJPOmbaHpWysVtBS18EGH6SZB7RY+U0YBpUjZFl2y
SXCFT7oK55DBcUX2FecWlWtEu1UBkeRtdwxnFW1i7FnoGJHVi4AtMR5U9B8m6D1i3172c6U6LnzY
LgDwVH+jHDdkc9XIDMd/pba9hNSVU8JA3t6VIyPObPqcesdr6hIu9qRDeL/PaMQSI/E4uhht2jmI
N9OKdu77nZnWx4ICuWqcjw7WmFZsRociXMfJr/zQhszHZ4zAGEZlvDFhfjAoYEwZNjV9cx2X7oiS
ZGvYxMSZ0HtchfQF0zTPVdXPoNvpze7DdzNgrIduP2XDMDocZKg9wyV9cRQpciXsAprQrSMyv7D4
GLX0GjB7iUpnE83KqcIPWrH+GSTICMmx3QMAJIe50J5zzFGsqkOl0B+Q+R0q1XlEYnyAyjqEzaAm
NJ35UxYZv9aICZKinsWEQMgYYhnCenSPoug0VxQDcF6F3UJM1gpGwXt57j/hM3tONOPlouC5Ou7M
SseoP9qIW7EM5YXIo6sEv8Nq/MZh7We+w/3N+jbHi+HSA1DCws2BOxdWLqXPcqevj0FAB2ztmqZ9
jwR4Ccs21CF6susYQbCy5rcuI3dpyJ4Whny1TxiZ8B5vemza8E8XvRwtlBBEoKjw0xGNhsWDyTxA
tHgFh7lK7xogxnPU4Zgt0RsJhN5kIFW5L1gIZYZ+mozkZM7J1xLg58ykzzR43GVzK2J1hRnq0tMV
MaibpFfx4gWDekEaLkbHNVEKRYN9qvVG6F0h6IEctMSiMLrmW7Ja2liYsCKySznjuAAN5qBa50qO
fJwny4c3qUrqt+Fkn1FtHtKk+xrZnGOQbnW5ZzVmKGrtioisGf8ap8JDH6HACN7IFE+c12kKT1K4
DXttgRuB+awYUKU4GaYqeDO0cAeP+4KH3LOWrwPVPDUT+jubBVTg5IhniIP/7FQYkDPKi9pjBEbg
CLHPkXZlx+zYXeywfokryc9i3DcYm0vQ44YIy4feF49cBb2mjQKvPBEdxaURmWx6C8nJyDb0gg32
ZQGaAzULvIh6sePXM61l8KO9IbxcTe8x9Gj2AjqjSb1PHOYBsuuY5iih0ysVAh3T17gbn+NIITuO
iTTLIGtvAdLWFgZkkaPWWSq8tYWKGhafihoEQZigILNl4MTC1IgVKx5asLKWokQygx0YVNZahyVv
IHXj0nvXoNIjo2wjZR+PDKZa9ODYzxQnzH0F3Ln4Yw2Saeseq5ZxvsH0STCIYxjnBr0vT4sQim8N
ZDmj/DFUwxUhhEwue3sX25N4X04ZPZBkQv5sK1pgsBDdn0GTTQJcpUXAPK9DKOGgbvsi5q5TRZgS
Q7zPLgQiYpFip8SQCGJCoO5wCPmQLPmVrVGUUMk0H9EPsR7gg9rvjSOthZwcBK6OyQLQb1D7wUsU
uRKe92HUC72fPShHuzV20wQBOsHfswoJcpD8Jv3AdfeiS85JLqInTXTJ2Dui9TXtAXFDD7a9uGr9
T81Jhun8kAxmI3uoETvCrKyjtnbxmNpVY4Lh3i/KdpGmvSRf1AUW3Ar8c7ChI7VkW4ygbBXerZyT
wvZl/mAQCcF3OoMjYMRUOUcEVaixOCYITWCK93ctCxAw9cTtiie6MepFOoXCb8ldFLVzM4vJPsMh
DOnh7wejOHaRqyH6gmOvB6/4WDFVFIirmANaDaIRthEOXNdZAqZG1uYSU5rjuuKrlN1ssv1UXk1Q
Ska4TSm/iMXE0lBpccTMw8oNcJf52Bk/zD0G7J/F84+2NlEtVw9NuDUEDGN/ilqiQyE1q3BoLcjY
LOUe0WJDRnKb4OKQS8dopvM+o54WwMgKPQVkL3zs0/FcWJ+E/y7xlzpNx4TqKGeAWjAmU1RvgpYr
plomgULQZJbUvQ26flFqxGkiM5aP2GMfjDveONxBEtPqV9hZC10HV5bFJrjx7Fsct/wrfkQCTBXr
ZwR2m8CHxcQqxOrnc8BQPdbPAkeKTIxnImj9xW3qiRt7N/BGBjL+u/AhQjkKAF4We9+Nrp6Es2vU
3zrQ/BKJh7awOPHvLE9x6dvIZDIilGO28R5RBCwksXvyWlm7FU9ZgARE7AkIF+JBJIUKkDi0QZHU
u1CGTThMlO0HdxVbAqAwV7PJ92DzxwUM0Lpm5jOQOKhfq+pNHV90hglM/6xJxIJRDgOh5UH2KNEL
dsQjiNgvqhpT+WGMt+qDbxOvc74T14HIsD0Ln921skhP9vCiQkSndNg5/W+l5i8yDE2x0AS63qBq
1FE7G2AT3fibzg8uNUsZ5aH4nEp74/OJ86tBbi9jSsiUFl9TI463oleuu09xi5LksxEEbCbTyYLi
I3dOwLa21np011sMP3ia6dH/hjFW8xpDYRR4A68VjryH/yUseoSdonpypsnveg3az29gDajXRYUK
W3g1Xa3oWn5iRTUKUTpR7fRXc6lt0XiL+kXojJI8vHC1BXaStOVO+JRzuY3+XxhENKJQ1UE6awic
PLhhuW3te0YmtfZDx8X3LXV+Ti5YlFjpL9g7zEOzqT2hCYa5w2Ysa1upmBEU+w2cVUbMIPY5NUof
qa44yBkDU3TS5wrQ9e+p5sIxC+Mu8jsqGpRlOInpu6abZ1HAmqlNtjVui/Gd7dvsjBUyzepQ5g1Z
qEJmnaiIRxFdjTdeI7YC/HvJthNchBkeHCm07BvNDH9Ce0crxM4jMHpxEUlKEIfogE12W//U+POJ
IpCzBqcTjiw+gu7gE+3W6SsKL4D+KfEC+ovlLs4KYbUqSfekREzB4ggBIwTpAVKBhdN+hOucMD5t
TXpfEs1X8YdwchlQp1d3B1yOCkJgH2JJSDoSHyCqCTyRU9xzHPUidDhOQqUFOz6NKz8Pfonw7CBT
ZS8JuJMAVBgjUCspTIwYlTi/AAOM/aCV8FThJnewx+YwtolohUWKAXMBT8etbxivyvD7V9EhBML6
KeQBhqDLip0ITwQjZ63xWhg7jdoJBoQw38th37duKrt3tJOoeGbtCHF2QYOEoSUXo5x9Lv403J0s
XU9hgaSew53JC68P/QABMI8izy/vRWKwFmCTOfmQA4VkLU8ZnqDl5w1wc8r8l3sj9nneSYJ9JSQN
mtSRUZ4mEc/A+GH5idRbHLKtY/kO2Iw0U9hM/jl6UUjBGQCUdX7wb23141k41Au7Y941I1FcjmMg
GNalmIMNJJUWyMk689Yop5j0D7GZFAIOihcJQJRGDYKGnn3gpCIghvokeAQlfhYiV0OoHhGLLyQX
ceJYZxZwEH9wvXT4i4OECMYKgP8BTIi6RFWFeovg33bTcUimcbkRn5K9mmvEQwKC1eYKtNatKIMh
+kH/Q17MKhSQl4oXAWKkVwXGJldPEm47bHfjDUsOrhLXThr8emun57i6VdD6uCPiHuTQ+9/ZFWPO
Hk0G2HiFl2AiYeTbeGLy+lMvJ+QBJBpNW4xisP5VmXxz4MKGFfwa8U/iUKBKY97N7ynZElSffdpd
7P9YOq/uZLUuCv8ixqAIyC1NsZtEU24YSU5CVxBB4Nd/z8r7DU/Om2Kh7L3qXHNyL0BcVgHoFi17
+NqDKg3QLcr2M5LfHiusKFIa3D/iOahSIC4F3AAt9EaLrH7Wq524g9Fm8H+lUrUj4qzIrSj7UO3D
1hCdEQ2wkc2H/L+YHflmPnw49HKp1Un+x+kLCIbEE8RQVwXD5ZMwiz08I2CQvm9BvY3f4M4nGBwq
itj8UchxacN3gJ6ZkRYME7mnyIlDf801V1U6exd2/49QmNFY1VDP1CiccVhcvvsfA0U73xhgMy9Q
iKokgCXqgJT6uuH9kViRraLNQ8FRp1SWsSblPPWOwYi78dRTT2gYakF3UIW/Hfxfsgdc8pDZfkNW
5iQVIzKqLJD1KcP3guDhnsFLRhwqwSWWQrqzyTzi+aICKnsACExRfT7QdUofbOuEfh6aRpceevB8
NUOBWCo2/OuOXD9SYGcgCQBcO7MDBcijI1azplXSJxA+ceuBOwGc4iYInO0P3AIbzuNHoVMtIX01
H9kZcsCUgOBJFYN+icndU4ho0QzJdqxdYi07+bhTcyUgmzc7Ym5m6fnwnBtaXyj7Arhw+jCfoRJ0
/2Xv0A2QnufILEuiHwDGsSWb4kN4jkDFaUiC4nmuV9oyYI+sO0p6eoue2ie1VaV8njNrLaxYo3pQ
L+9qvLqwcCHgYGwA0AgnxQno823dwAVbfZaJQMNYvfZly166zCjQg/oAK5EAPpjnd+pL4xreOznf
DADcY55FokvLtCmnOcdNNejeE5hJhbYHrVoc8WWyBaEaTUHf0f1qgzFkrgZVr/FHp8UkweJ0n3vA
HDKiC9g3lOlTKmxyt+UQbSRzhgpTwQkS0zjwqJrMVAEaS3g+BpH0RyhJJJ6FwnyN/C8SDT+jwhY3
NlhPCdYk1kPzi+HN0e6f5fU2JcsE2hyBfoxl5WvIdiTZb4vWDGlbojMTybymxBJ9MnzbSr7kFOW2
4+zvxOZO3LzmWIYrY7qEK+CT+v5kITWMW76jo6mvxHvPciaL0dlgaWLHsFvwpiIVyVGl08/dOIlz
ECoh4FWjeWyhjHVseMrA7rLzyQXkCPOqQ/rlI23/AgCM8/9NKrGiX9JgFNPNjmEukT8Qe/IR0FBA
ZCRaqeWvhLRsUwCKOFk+EoJ5EbTBwIqRIWhgFIfkWvBW6L4Cq8O4o6ExMfmgtyd9OOIAMevkWQq5
b6d9EDzl3VG0Zbi5GAYQaxCaM+gO9IpCne34cong/m2PsF46jIjOt8I0LwpKWBu7FgoJ+OW0pD8Z
EMTLnZA78lgYtEZK7q8j/Fu3+2thv0riQ7L3R8aJXgyugqiFQP7O6ApJDCG+VNtUxnIMLdlAgMM1
ACeA379mAqk/WpVytJ17qEB26cCsUkKgIZO4j5YpEsUMTbiFU2CWMmqvVZTPbvc/wjLjMXp9ZSNI
vpJudM3AKWO+1vkGCQc1ggJqFdhBSUDjx4ku+nj77tqQdXfLJOKlNFNB7n40C2DQ+t7mQ2/Hzlyq
1zMtg4LNTIZ5zUlfshUnBK1GkRFp0s1nJSqAkrn9ejPszb+BEqwLgMqbKaPzACrjes19TOmMQeC0
UH8lMrpBujckOlzOVyprDosuQYKIYTpCOpsppXYISCqJD8WLzTHNEgRZZBtS6xwBLwMNVWYM7UJB
1Kn1EgFoVXnSdLgncgk2sXuCxO0bsIGX9HQ1bzvuPmvSjN/VX+4zyS+uj9t6QUICtjcdIsvopm5w
Eh2NSvYHcAwsF5xHhD1kDZyCRPp0kpMPWt7geaVWkgIooAVhmDSCu1+r8dFmKqsIA2JR2Mc6YDLx
7ZDvEJQRJ+AR8eIYxRtcnPYWt2frYEsXPI1AAaE4GsP0j9uTVk57cUly43CTFzNd9Pkf6mVCTE9i
D5YyN5b0ltfyhkT6ILm9CmBkJ9Qic7qpxoKdYVKtGTUEpK2FkzShZMp3S1SIJU6KrZDQRnCxf+oc
NEhycg62p6ipcxHuiYxGrIBKst+SFILs2uPzcDQYQFVdVspzj/lZj/AxYS5ga/lDCsJ/fYEWm/VC
F8Q0Bu8KR1K/bdkPHWVzgjvyCwyc6Zw65MvkvOewSdxgg8W4AGm4CB2k9YNlF04UPuvO0Aa5CDEO
d1CMuEnhFbetWNmWoAJbgcqiBM+UI8zxR6utA8ftnNLstbltDSw3t24CVw8YSNxQcqiKDd4PNhZO
U6yH1iyKx+qRPHyR0mXcqxtZDZDrcCiNBhcJ6UV6CY3kYHX5u7jGyxasCBYJf/RXfzcGMBD4UInJ
iQG7+GcOEbf4SFmYCiR8CRLLetJBMou8JqzJ+rapyiWLomRAnriqg5b5CjJpDvKS9h5Pk3UpTxXg
7wRVK5gfirlgy7gSBWoo4sdz/bOBQebWvBLrSRpLKItXirvttbBOnF4B4NnQTzDZcg1jXmGjNysr
mMIe9SdJlav8D/YsubU0Cw6GZtCXZYaQ6dA8ZM9bdbu2bYbWGSWOx8i6nyUOixMynwtaBuTAC0I8
EYzhbknPQIDlNLPrGYwYTAtbIYU4mxJdhf+wnXKXkc7UJE+38vdaH22AzLLXJVXg8DHfvM2QkXLf
YWOTkgIL8KYP4hvEdV6SD8hrfGIjUzmw/OvqiLe8EddDYMN08ECfn+GFVlYGSRtuiGhQfPJFwA4t
/DgMmaOgel8IBWhD8RZYfv9Gdv0AnFla1YLwgiSmyb/v6FXZ7V8cdZ8xImZSFyevSKSg3fwlNbA/
xSLbnRzF4DxA9rVz//6Avafaco/RIYAdaoEoKE6vNisoN16FmuZv8ZB2AekkO63cKw1CqWmxwjlf
WB7cEnQSBUO8OjWbCbiBkRD/0sJOzzPKLlwivDMxr2XKaIMY6J4N94BlQdJkpbl7+KvrisWg2yel
wOx1W0zjFS9FkTBvn4nQrDiSDQEFRkEgDlYXQynJLNzJzFV+N3SnxRVSkcaxcRhdSu1S33Jf/x/X
SKqnkWCw3KgGMIBCmcMwt0a7xYTLdeXc0/jdqG8uiHl0Os0j9SAcMO3ZmNp3K1CXEbo3jSSt6CBN
tZATBSpGygxvuZ1cgVoKLIuVjC1m0/PxF7g0/tINMIbth85QPld/QhLIMcHHTn9c8jrccoMDtAW6
DDZWW3zYEjhkNGVvhLjkf1fuH+tH4cKZcGhTakp3GuQBCd5UBUcvqG0O17AY7RQGhsuxcSg6kSlJ
yRMfhAOhiGeag28Qotc2YF5mHKmU4FL6CSrjp5gM9UYBf2YZ0OvpkQVdYAcaEGNCVIJFBbMrcQJL
JSN1bo5t5nhE2dJs4BmUAlnQhDV4EfyHJBK1dpKMpJ5toYMEdUgYxAYgHxTbIIEMXLw9dNIn0Z/D
YiL8xJwM2TAeipmH/9tuwIYUCKgEkdnOWdGTvhBY44P6YNug8kEYpmDXxnZ/M+H1gt6LdkULkP4k
ML57B8lqvSBOZAaEKy9B/5WGDBgepGc5l44OH9dAyHDE+MmtYgYDn5UZx+F2TCFnGSk0xR/Czq7R
sKzw5mBpFDqQXf4jy5fLRMcArvTr5WxhGkjv/h9ajdUSUhSch5gUStKzrY2me/eLB2J6RaJeuPGI
GLGf5LxcEnikWflsHONGXwklYvwEzE1cM3IuuZiYa3HtxameUAWhKlEgdksUWv9AYMydR6SvuTyl
DLQAKGLz41MQeZUsBFI/b1EXpPdYQtSEZOLaeh1B2V1mEURfUivCfRIKkGVxt/h0LSaE88E8XwF2
XSKKKT1CM/NNDb18tWXClGjoox5/Wpp1Q8MECSNDhv3G6MaqQNM9j6HRG5kCdpJV0dYLJHDM+5We
1zsDBn8QJeXgVZbh3zvaV2lQcVX7g6UWOyZ+E5V825578Y14HqeHzAgnAEIzaVB0leG62fJ+6/w6
077uEGdBHQYZGWIXtQX/ACTgRDbtIqHbwXa2gd2IvnasvqnJcw5nig6EB4846NCs9K8tlF8X54qI
eNgnsLpD9N6OAL3SGcqw88C2Vwqe6aGxpdrjTD8SeTfa8UblwZh+FCCtRZGCDL5KsCGTRDNiWaCm
Qqf/aJKwymAqZh92lPZvwIcxmo6urUehBzV633ZOqgV5iYJ3mmc3WM46iitYQ9RYnNFcxvR8sk4D
ffoviFNA7yUpbrDeQN2rXSPLvviQS1YgFolKrZ8OGO7AphdezcfVDGuED5iUnaEYAiWUhI73u300
FQbG9dkLZinFLBo1kqA0FXBIVxZWTUGrayXIpaENcIoC056UuAHapOcfVYdwoAPh+kcNS0YLkIPr
BL+qSAlLqYy9dBodCFMNWk3dKWOAkflOIIVJP/uppc4Kuh951rKeRZBpeqBfiOzhHTPHIMWgMEvo
PpL+h32oQpzaKbZvMJwyoayug25VPyjr4yflAs/rAp5Zyg0zjaGTj+xiwoROowXcS2f+qJChijx7
0kOeC6w9LmAEh7j58h+5Zov/udkIn1tPHbwO9HGX7UWBXgA9++RIQVZvewooAMUg1QAr/TEAFyvA
NDsX0KPMBuJ96nJ+qgukEBMwdJX5bJj20/3GeMO9WqZUH0pttrQf9105TxalWb+wDuiDUi1fkNBp
V1p3sDj1RpCoHWCv6HGbr3qdGTNUF4k0H08aAM/GwQSIpoYOay9FeCpqNsqFlIYn4vk+q7Y2MseX
OVWwegakV72hwnfq0KlWsKpzmlHz8twkz1cvHZPNXIFwjzlK5CzmJSP3VvuSXPVorh3ysgtHVHuk
W+IMH2o9f5tjx53iFwkQ74pghs6gXqqCAYC9/6rPQN38FtTKtTLQDBXWE4QGqBfFiKWAvWm19kXk
tkEwLHU8kwO0as4Mai81qSbQWXQQc778qU1RANc6ezVSKHPsdKnOP8CSu1gMQX1PZs4txmObdIyT
qNsYdo8AJ7q5ZAblh2Ati5LBZPzkDR8492/0MI0s3whQNb0x4v2uV9rKjNv1PQvv846yES5nQC7i
0c73uYU/kZFtdDlH9pVVXZZMIOzLxNkkDaW88gha207nQVmj91XGjEoDbS2O0grsgL/rifJimU6g
UzgRKnZIgIM0BmJlenMo6RPrvs7hFcy5d4oUiBifNxNw/OpPV1JShZWYHaiuavP2VaFfa+C2GyG7
AMr1uBnLkuAzb3/ZUgRH3HxHGPfJJ1Ni8ce2My1026bn3NeY0esqwl4Y8Z4H7FiD4iUzZXKYjQlS
n5DrSp1RagsOmX4MB95RV+7bDnwuogXYwmtmr2dsNKpKhfOiPs7X8ce4oIQ8HW+t8aI1BI86U70Q
a5JV57bxrtwo/IHqhNqzcJgjmIeK/q6P01Iz3jOoH1oVQmjQmbBNdfbiXj52XLgHFOtilDKmeqAx
jnqiHg0q6ytB2H0GsvCeeNZw3cAuYtqV99CzRTu7JkiHMUaCFzRIKPJE9ez8y6ZJb8TvE7wE9G3K
D2PY6hQBS4BB9rC/VUTLjK3hQKd29pRKC43Ek1i1TC5rk/pphRLv9daz8UYgNpCc38PhAVHQXQlb
HCvvOPUmAAPwJdxh64Ys04UG4cUz0Si9Tf2qwzBcoedJsNDkADOY0TTwsQoTcXMyiFiHQWqcUsBO
j0AATgPQqaSaArijD4IiyKHwsNlDBrSkDjKiWIYCgt+yKBdXyhCPW76SAA5eQQk06wcK8Uwc22lH
X4HKDfEHuUXa5+8ONasMEx/fpOGTLq5945fMkTf5lqSMEuXq0g5Hp0mh3pnDJtSHUwZOgBgwy4G/
wH6TXd4oDoKpIgih7QxbaH9qnP7QoSWTm8iDmuZPQtB7uX3pQMPF6BQ5Kji6vbuCumVVNNUsrK8w
kKKDqbEbUlDiLYdYxVGTk3tBrWRpBzlSFrQKJQ3DOYWOmMGdxnGZKS91DI/MXI2Yt6ohNhbLSaPw
ArD7QlFdqS1f3u7KUJ4AW0aNOrIVMvg4tJ5CpTFNR09SrfpHMIlKuSJ5nJN+1Zgj2owBOUVvQJUA
vFB/gJJlvCr/HjMMAuXyCRT4ME0B1OcrthnxoaCFMxqI0FSp7XSUXC1et8lqtBxESeO/KexrMzIL
syeDE2fHyiqgoJuouF1ARJoNhwCp1MWawS24Be/C6r9Bh1ZBxdKVrw7PEXeAhMqftx4VhMivwbyP
V2z32Q1MFBB8EjnKA6LxYiraIqFC3NjVyqIunHBBm6ZCxfhfL1btkrcBae5HSyCkYl+zS0T4q6r5
VgcfooKqYzKBMcNZBgVJdKU3qBE/jRPZP0dCcS3VGNXuoBRm3ILRrxh7a0G2V1IlagkcpLuO8UB0
SrTGr8QLGQOBwEj7jqLqVqDlBYdslW+K9qwLRP+evcwwF/Wn9pXM9aiazC2CWAsBAmEjPT02wz/8
Vw9iUP0ozJk/YyeZD2UpuGTQmFxEe9Hp8C4ZFvgXIJe/JgaumtQgOTia7tfXBHbQKbqwrK40pSE0
/Mxi83WS6ZDr4NejxYC1mztwrjGc9xiYpkjsdaU3a4pX7wltEDYVcVpicdWoolwcZvKpGJaUbiSl
rGF3IbO40wtRRnYArCgmpSISpm6msitj3zKJy+l7qN0AaTw0vdRxFGAadRufM2hjM2QLbOrKAiKh
Az/DfhGaqjWIP4pfppMvr2AOSCAvKTBSOm2E19haKbjRWbgBax+aYzeHnyxHGq84xzmiZTqHNmaU
delcgl6+aiBTYdsfAP9PqHi3Uxkltyaq+Mx2IgttP5ypjqbpAnX7l5Vv7iT/KP5EPRJXDc1GwiVH
cHSfswLYAYFpT+ZpML1hKc3pZqG/1YAZuY1+9hA0bfJiGICFk3NGsai2oN1x4hAGt9StuX7VZ9c1
EIbRC0lW8ylb9gymT+yQ2IAqYvYzk36uQmvBgcvSsCOKN2Mz7g3lGgn8IsPYFma1Enx6kgw+YZNp
fmTqr9VBQkBVsYIZX1vg7xO2Trmd+ndBI5c985eKsQCNDJet40nwT8FAhFDFFE0Ac28jglkZggBj
1MK1AcCWxpJTm2FJIBlb9COSU2P8PKr3K4Uf8ExbMSBUaq6lEpC/ikFUm3ZtXABAkaZz5btzZaJr
SjWtSY8qDTkHydaM8Bp/PQzM0dAi/buW82Bu7sEz1IEK7ulKyCwxOU1rSKH+jnfGgKK46rhhFhT1
yKuBZEu+lL8i6/sIBbNUUfQ2bULalinS/QTpBXnDbc60MXRLeA8ulcwc9aLaQVRNwis3SMB3YjlI
Qwv83EO/LTRm9W/xD3OzxNruDK4HGhcxNf15tZvLCV/O+QyaCeJMrj2HzQqiliwOy0ggdYp/7/NQ
Sx2Q3kynf9zy52seQF8l4WNO7VxGagvo5FlNgqwvmUghUpyFEjHaxY+hDR4NxSvKgyivDLMBSvEH
DL10kTFgrBbwZ7GqQLgIYkuVArdC/71roe4tfpWSG/wALI7sdaJh3OUSI3yt51QIbPZYGVInNRYJ
C4H47UHxtqfZhZIoReXzHP9TVV8P5rzG7Q2ka3F3VYX2HZGSmG/DSVluDmq/tH8JK0fjlFTCACFB
6ThD+/XOvbhS9IiDh3kSkv/meuxRUTIZbRRnbppf1WiHBNgw5AuoDG2m4SS315zQ6JkxslFh54tq
XR/IZdpcE9zjOmNwuqJXGDvg5rmb49awtaCl0pdzx8k8ZwZTqWXv6TOC8GmrgvIs9Ld5/VQSeRX1
SbOfrTuc7Q1VEQk2nNpFgkGFS6a2IOXku6062aEELGOVHCWqEP0oMeuVRq5AkEv1nMysl5JmZjJu
Gw0IJHFOqflicVc79achSdLNb/v2dL3dwxn8N9f0/OiPSqyvZHQ8RrSr0wltYF6+qljDbH2Hr1LC
4gFMuGJ9GxTyCsfxwItviNsSa0ST6hYx5NLDJZzbaxIvGca5MKRbP4jofgb8U42kkIMq6ri8q2dq
83D/Y7Qo2jA1/SiPKLla7CpIAGMCphj/3D7+02NU7bYpwSKvYQrHpI0KMXpvLbUG1cxuiRgg1Z1p
RLmFekx9Tem3FMzKFpHaMB9Tpb4s++JIzU22tVUfL7Tnyk8NzkU7g+Ybv4dKI7H9xSAyTqcgKWlQ
poHwpGDrrZwi4Gwr+1+OFRtRoHPXWuGtOukPKgBEToMVQzfBslGqoICyNWYKw2QGZOqfb1f6ZtWb
BlhA9gTFZcDLvuZkGw5LEg6ZkZG4Uv7tB5IPZNYe28m8uLDFDiBOk+FE+z0tXoCJyHlw2SkOScZd
gN0p8daSwxD/wbA6uS2yb1NHU7OullAO+JPzfL+dcytUy5OC+ITWFyE0T1UJXmDhKK8PRFTnNYov
dNL6utvcuy5sZiCd+Zj4Mm6aPN2b47toEI3aI2ICs6MXJVOwjtXsJ0CbFZY/a6KcbKeZRNeK/BTp
uMAEVlCyh9J5v3GSZyQzaN1yi0QzeGgIOO6+SBLfwB0Vf66KIh+rRishIW1dokZj/lbEQAI/0stv
S7Ug1WlhpCCFtSChpid7wJy0Q21l+1h7rto9ZA5dsr4wKfzo1ZPMi4xDsTZu6KDXs1A4LuzZhWnC
5wLjOmpIFRfHy5VpCFxKycxND4FYdoe/PuskfAN/0BAjCA4WIFVAeu4DOqn3I+OzCNjW5VPpLPXP
/kV5I2TrPm8v47l6ql/MN3tv7x/UblbwOmzSKN1Ua0rV0TXogniRLeereJEs79HM01zNbbzoCZaO
YBZcV33U7RhROmAltI0sgdVlX+6LY3U0X8tngy8bWecvDuzjvk9L8EVh/9x9qCf7tfvonwceICTP
MUzwh/l5fnZid3qB4u/QPj12Su/CQ7dpn4BTdbtiWSwfT1CNQvrhUlkIYdJaZ6tp3WyzY7OVx7Ds
1+k+f25P1+O4Za3W++wYHxKeNK2N9WNrr+lCjfxzXUFstIzDOMRyhJjtqF/F4WWpfCKZsL4s1Uhb
yCNZ3JdPyg70+EHZJUeaOsnA0vaogAT4wejBa4uI+tLGhRUo4L2SxY137pfFtsKRe6AhgtZD5WdF
MOb/VBETjTs6LC728C3/BOXoAR3dxj4C6+7bufO0iOTAv/tArwNGEKE2NcPHZ+OGe+ZUOOtiAQHY
MouEzW81LS5re+fkHlwEB8bPdgD4v6iCUvC4f8Xvw9fwmj4Pr5CnXU/NKfsAMvDcnPJnuWA3zuJY
rJotCTzo/IW9ZHph6YRynVEjiKAH4OYzxhINm35T7RiK7Tfz1dYIk6Ua9BERVpSttc0QybNngRPy
6vVtX62KFaSKMlrhXlc03pe3/WNb7y97E/qz2U+1lMcUEbc563rfbbttywM8ED1x0GIUVY4Ey/BQ
uNVS5V7JW/CGiwcDhFBAtguNr2pl8stsdd32azACC7nDzXZa5vtqW6vuPOIu/D365X0NrRCPZAFN
8Cyql8mCQUaYqUGBc/tR0eEmVptppa3yHXTCyHhtHptx46zk67LLDgatxZ2xMngGYKfPaTXwYK6V
h7FgFCpzM6g87ZMMGS7Yj1RNlm3I7/wHZsxLImpI/xYKUCBMPL8uIupDLB1ezSOR96DguupXGm/I
DufAkIzdwOm4oYNpLxjpi2DC5hhQOdlA9RNdI3PVRMbvTPij24gh6xpi6uzdCMpl8W6FbYREYIjU
IQ/dV/3RJ5ANzIU8SAEWLbO40e0XErb0c/7MwK7LCfv9Wd5X3r3ZNJkL4fZKTjGJhhW8xIv6N4tA
29+Cx/e/9+HlhI/qN9Jc0+oeHLS/6wKsW6LlYlNskqjiS2NU0oX4LjQ+BqJRNDZf4OOjqBFQ2DyY
k2u9AG06zKIZJrVeDokbPd7nvuP1LsONiwVjO7vZ4ee+XlSe4v1UCyRV0KggfdxH+9b9GvzwzX/T
PaZuPKQIXQU7xZIAKFh47LHou/BgXMR8yR+GNeaDTcc7ewSTUby5uww5eeYOdi2XmRv3G15CyriY
GYXtGW/SV+eT1pXX+cjHu4x9sdvlcQ+oAbuW+8qoOzIkxgqYlTtnbwPXFRpsrziAfXPpDniwFrpw
L0aW226YIFjU7vvcDbzA/3wvd6MfsOLw1WzqBZ1fL+ddoE73kkPH7yFW5XHZoZbG71+/Bw8MQnCN
7ucBevQhIMEI529ToPrcahef72Wh4md+5TOuzG9MOEIxrAEAg6eRhaBuyB48+S52YVH1NGRpoTv0
4P32pi3FTT9hgNnv1miZuDmPEwQdvN/j9bbNfCitA5hvvHEpz6f6xzHN3XTHpBQX5nt44mrs3mv3
8wT7pnfx5G2QPYguXuJDcuHSb+PVqZu6n5+3her+/kekwk8Q13L+N+/EOA7/ICvES0G4btMVZMe8
MPHleEaelvNVhKxql7CH39AGXjGmwyvkGXBhcbGFJxqC1cztz4ansbybqHav0SBXwvO4B9DGss+Z
oQ+M4FNOgf3z98m8t0+xkZuGyALEhRTK3ddXeMR5yMUBC8Kn/TsOrs4S7hBqbyEFqUDewPAocpAE
uLLjNE8+3FnBWMltIoH/24X5Dqq4oPOhH3PlN8px4pbCcOpDnPS3spIIVlq+wx25ytnalGs1Orx2
IdS8vK+yMLx0OQ+BOP/dYPJpHs5PE+YuzTYW/pUGN1x/rrZ8CRt3SyTmHY8EqMv1x4fjEsXRTHeL
pebrn9D+Me4RMuT2Pr3Mz627f4meosPi9cqZQwIcKkflaKwAnnosWblMDKGEn+rm5n7q/ie0KO77
YoE3dqETWIJl81Hh8yBa97otjTJ+Rlg5MNbmGlptfgczAVTu5T4LEkjqgduE/55T7/kuvDzzG5/X
hRf+Buunf/HrvbEufaha1qh18GrecZGH/55X8q88ct4lD/nLNg+TIPUTPplZRQxI4QEZ5Tv8I0aA
0Rb5wcHxMhzsV4v4PQ3xH0uEmALsSTi8KjnmIQlg9w0ggfgzEnzPk+VlBS/EWHAGcgRkIgv59Isv
R/p4kvO+cMbDktH81yzAtxGwMNm6Z9CfjxmEjHZYpmHFCVCCTJ85xsA6OE9yKPaTmBtzB7J2ox4e
79T11EA5wyOZ2+7hQEfCd6OfHzKyJ2iI1/e/laIdLXICWVsQA7D0xGjI/+Whed1GLLussXJnYqso
T7B3Una0t1ouLrtP3WW/XVb8XAY7sWUSnLAyuau7nRU+X7z/oOP/e8CKwCv/3ibeX2Q5nFL3F5Jg
93nFMpC10WwY/nBl4QwrWcDWs7i3Q+ICvnf3jrvVV9Ra3JcfMzhY7vtF/tu8vh5+fg4/r/ykhlCd
YznqVcqmFrvB5//G/CsfLRbj7yWUkeWxrLyrh8ISlr1/le9+vg+bhRuF0eHAB6Av7X6LSec4ODZj
xSlh6uUUxU6DeAjFkMPoZy5AtnPA+VnfbwIxY//24ff3dy9v8U3PfgXEBgJOvuPP4pmpH+BbSL1c
a3/75YwDsfI1ZoMaxJG6mHcL/j59k2xAbrv2tthQxeMK/ft0ee/bevM++p+fj/+Mk/1zCWBGXp7E
BGM7xfDG63xtetV/n59i+038y7+wY/48rOrf9FOs7nUj56ds5ZARuH+eVhSGqg0Rjdf66jeeGCZg
vJNs5s335hvev7/XyPVQQ2cht7rn/RnrIIrQgk9mNBbsbTF3F+7rxa0iOqV4rn8PbaHvaVJybc1g
2pmB8kNzH09LmXwBFXpIGeSLHX8s/f3e99fHY+L/Piv+rxcHlDyx42i9umZ0tjeF+xZv3yr3P550
PE/PbM0tutdvye7u2y7VTW/2i7LaAiJnF13J3Rg07hftOZ/SccRiUtwtFP9YM4L6YK/5WDamxl1I
sjzov3eXjb3v/S54/A7hZePste/ed1y4asCbEmHffWrg/L8ly7n7yLP/gmle3fiNuoq3BDW8iY5C
DQt2rfPJTqi5X1+XsFm1f4ZVMiEM7ZFIA7unuUDgluZr5rZb8Fs8V8xvEkioIYs1Wxxm/uHALXh/
lyt7+ruyYs5RwMAzxW77wqCfH6/f/8UWavTd+CwRkDtPUC/ymNxmAb2iP49Y82gr/Fv7wxL6tsNA
WZ+n6j0NYA9GEYWIRhu9VMduxw6JQtevRaYl3/4wggVrVoSC1hY2NJ4381kTBLWsZzJdVjSU46x3
JoZ4MfMxQkHO7YYzZTEcJfwxA9gmOK/hi9TKFUeTh/uvyO9c45B7sVfiuKEKXj9c8TvXJdNI3+TR
p7s/hYBKeVAd2QBAir6go/cq3krxrIjWDBYODMjzdQGj+odcXkgeonozP/bcrH+3ixlFnyycL2pZ
/uWtWqcb049RCeDT5kG7bpfzQNnMvdo3InUHHoDfxp5xMH0UR1fOsl1dl9DV+I5fbvOthAy/Elug
tuFK+Oi4X5SOeMj9lvs6buFY517L48tc778+GFEmV354bQCV++bG2mlXDd/PtumGKRz/5vP9Ygjn
x4611fvK/hEUO1nDvPVe1gXzQd7Pd/um72fPr3A0E+kS4xbeE56Fgec1voW5F6E5l5+42JW3uLvu
hk0aY5dP7+8mgQHkoBgt+mne8DQ8XZY60hLkkxveO3G/5FSmUNn37JBzFyQ72QvqytnnEQRCHkMt
gQRe81389Fgy1bNIfx4ug1FEXpk/Lscl6+Sdv/GcM7I3nCH4gL+tBXRhga4Ym1B2hwQTsFCHX60r
F4qKtdfxxXSyT3qOtefPBOZyGdBDDbRwQGaD32x0b+QnCiO7yR+DMWCz8Z0R6h5Fz0BlA8rGlK/k
E3Z/V7YqW5RDqDdt0PwyqHMu3PPDPR6fV6vd7vN0Srzf/3LMS+4xV+Iaz9R3lwjVcN/lX2c5HuUM
il36n3zU5M+YoHA1f4imiHav5VVLlCO8ZE1CS9IOHfta87WXYp2t+0O2Jr2L5p/Df4ZPtYZTRdsS
X//1gkXgp3bRbal+EINQLydekbhHIhltLZGKfCfRUO4b68bTlnKRvgx/3O33L4zxu0+HA7JBbDN7
a2+ZNvyInzebMbQXTM/A5WCGEqxDqkg4P0aPqO0C51wuVzqBPGH/WQJ6Vbz8k+orq+tBEgbTux5m
oSQF8kWjlL+Nujt/00PJGPIn2lVB+vd/wAg7Z/HgTZj7IXMpn8SbURPDozGzd9nxIwVBDqE4JIf0
SUJWSSfp/J77gGAf10rx9D+SyPaLnMj8lgBXV8noIwNiUb19q4qPvP1S1EV5/rMmKzJCSXSnI7Hu
7GmgoEmuDAb8LT8DncrP9a/y4WzhMuogPEsYcKLmzWSgP1Hg1VxwDTYiCcQziB+woQBolT5ygT1U
vki28HzgRZrXnuyv6mc8PN707/xsHGff9/Pl3GXu/VwcTDKHKzJGlPfo+bsplEGZR9G4y3zSMOCK
pWcS8b01Gkw+bvOcwxlg+iUVZS+fK0EPRCln/BHuNkg6aKJQdAeetKxNMxqAu03jlRnqcEBFuqSG
PJ9CJgbn07FjlL3YOJfD2MmIUwWb604fZufkkSHbkPCG1MJrx16b3cOvhw4iql3hmPCON+FoZ1ub
wrmjIsz5QG1kBiKXiS+9/81vRKMUog1ADvFA3gMRN3NCm7aXPu5PAZ5f2jUjNOvt/ZMBE8EdFQr7
siiXcVFEST+d7XoWUNqmTX67T9Kc8W/WLk3pmHBhGwdvRiVV4C5yVorerdUxR86KAZDq6YLuq1qB
q7M/0pyeYA5tmAX9iwxm43Gq7mPu6Iy+CikrnV0OlY5CPb3SktsVzTnrr4hJpYzOMyFOMANIALgn
3DUuXX7oMxe877xlFILeAVgjn8Fs1CT9+QPD13xd+xlddzIJmjODNISowNM1tqnR32DyReGS/kqH
ZPq9Pli397HHWVLcFUiCLby4An5eSftJsBFw07hOX0ZGdm6pLyt0HYqUZTc+3Sw9MNQ38CqxtWyz
c6f9tuXoo2gAqtm61e+xXR9LGnhgL5PsCHjRnOluq6MBluLJakiqP7i18B3FJzRmQdVolbGwe+1U
wj4L4Sk0iQzq0olxszkIXfOJW5fSvr1wDHSDGJ4bX3NGzJljnB3a6bZ4lG/9NXSAc901NCkv3CeH
OTx5TWuQDheN39/nPv0rLSmX4I/AwdGwQe7Soc131alE2Y/gbpge6oQ+bVZ478CtWVDmZNsUnVLt
2ZidbYsk975MtL3CR0tn5a+1TIOvzBjFrytvtMYlpAEG+DFBTkonFGSGO+Sal/P54C/MAv7Z/9BJ
qofUk358afxrmOe6vq77n/+RdF67qaRLFH6iljqHW7Lt7YADNty0AEPnnPvp5yuPNJozZ28HaP5Q
tWoF3+S8aCPzA0+lDX7MO6cEU4AzETv7Mn7FMxBykW1xffinFpMOoXWMJU3nxCuIYWMb9UaGII6m
UuNFBJfVuz7R1rz1WeitDapBvJhamNPwW0huhv3DQs+YszJiQRHC9sSdbyNKjQD+HgYgK2yrO0/n
HcGvAL9PsBgPSlI9Jg1isrjb1/1Pqn5XJC+KNr2EohkUB8O2yMtBqY8VDNQ3Fz0fQ0Hh+RhQ13x4
gZDCocqSpvnCuDiUV1fRncP6Ut4CSDqZskrPs7Zl7pMzBBK+UlU1bx0iAPEDJkIsn9Kt67yrNh5N
UGp48k3M45D5GrMe3dHJ0zrofJLQ9c05fYXLk9o3keyH6n0crB3MYK94z7qQsNNTCK/byricie0W
W+LIH3e6Nz5VZfCuFtM/u8WMKDlhzDvDasFNcKE7vzrKRyzYZcqLAdAC7f9ytGDXw27gdQv7Uiar
mkHhGL3PLhq70oIJ5i1FIzLcyhAzAlQ2xQ5lIaGTmzEalg4yLr8fd7anbPqZCBbI5lpl/jpdDAHd
W/HiZwVbBEQe5tGr5n36ZofAuCiMydVGhsHUzWLptzwphfHdwGwWeJHRMlZMTErqK8xeBRqJZvjP
XR7j9Xb25r3Yj40TToADXkl6QHQtvARleCOuHcf2Oy4YG1R44lkcKzCV/1nWjwwc0ZKKQ4JlfjWY
yslEbbS+VNjmkK02MgwLrdcevyLmcRNBSK62Moo3xSLiyOIlKhhUQ7YWKpAxubAG912JYpDhaZ8M
b3YUboz8qg7ek4vGC9KAo9CMcVYzampcdlcJGwuliUbjZYEzwRWUtWTA0pnrddmSoM0ig2VGjkMS
3sK/7Af8DBbqAICQf1vZYn43P7zT8KOcoHr61/Icn/Wr+QEh1tYW+kd5BwKW+xjLTrDt8KBecUQI
ftMz6JZxT8+0jef5oB7r7+5H/6GRLgXgVijlrv9qegpKBr7zPN+5ZpEwy/+4V75Cv6Zn8Gf9Z/pp
fur7dHU/o1v6rR/dT+JP3WP5Pb8LUn4uQKcP7mdxg+xqfwY3QoOGY/rN/wsvynnQFuoRFCUNBazF
8Z3MX+0yfmzGT5kwWd8VBe5p+KpJiGZSxgDypKmL4mQewqN9d76rG9/Z29uGE1aEy9VJ+R4/YACZ
Z+OC1e14gRXZXqxL/6t/uYf+VbnIr/rq+XAZqeC5CK+WsQVOD0vGKY61daDmDDsNhL3eVuVG1Z8K
F2Hmjr/SLiTiEsM4Wpj3b1KsVClTXcLsN7a+CcadKUm0j4GxGfG6Ch8R+kwTenIOQuboW453w0ER
STI7w9iNOayL9EpqafNElFNNtMnKSdf8G+eCKVlrmPVZSxIXqR+w9eNq3VknDiHyNKHAuICH1ONc
fJRvELEZG0NvRYlxZS275lpNcb7golpw/Bq3tiO1ba29USyo7cLSfix3pYL+fKkg+hDFAdei3Tjw
AyD2L1zMCmHPZBsFo4pmZZvLocflBL9KOBUrNAO+jgRvhxGzw/QBY9Yz12IQQeNYeez04ikgXJMW
t9tmb/WBoy5TnnE7HuoV7d0V6uN4q97YPM2/KaKSTX6L3/lQ8m7O2e94du7RMfkNjvgUtu/BMTiS
1Ozck18ur+EjvxWX8dZ9up/60f7MTtPr8KP+mFdNYilZrcxZBiLLrgxU5oNxF49ljE+Owxtcgx/r
np+6S3Uxd5htX1m7MeD61b6yognw9K+s8/rs/0AYkW+XTcLr4ylHv3W+5sedM14YlPt9Eq6Me/c5
f+UneBf7ejVtu0vJ+3rlgU8fVDv2pfg2DmRsfU6X8c3/0i/Zd3OPzhipOIumWZIhcCBT9zLeKbAO
3cf8ZX+3e/MCZo+D7HhrT1DkY4af5/ruXo1DeTOOE39fn8fz8FkBOZzUe94vgEVIllkMr/6VfX1O
b0iIosX0nl2GS9Mu4lv3aiFoXDhHuNTKLwx5m7v0phhYJRGatAhv1q927fb4GkDWWeg3HW3e0T61
PxAOhkt9y3R8UVb913zDplq9kMyHffzF/J5vybE8B79c9D/TZ3ZjIvxuXfQjhMe99o63Xf/ZvUtc
Gjk9z/k3Zqq5Qz2zmPjYBj4wtOcmJMrFeOZB59/E+aBG9E70BaRyXjhAxvfhOnCulBftMr/U7zyt
YNF98Bklvzwi+ys52yccpM/GXTtELKD8ZH3yJektHVE6LPqjuh+vw6uqr9o9BuZf3WU+GuBxN+2o
vpQ/7gks4yc4hLf2p7hMn+O5+TRlUbCK+Def+S2+JZfk/+/iwaW35Fs7WkeL/yQW51e793ft2fzm
8fOYP+Lz/ILnMSO0vVjPvk68Sf+K1e9H/959tO/5iRel85Fw7V7mr4y38I1qFvOcNwTzxbdJpt0H
qjvzwoPWL+WNv1Lfx1fjqhCjxIN69X751d1FPjLzArWyfY/YHfW5PZvX+T39rn5S1kb3MV2GecXy
CW/eb/Ut3msDFdxi/gi+0ULNH+z2may87+g7ZUbDG/7xue8W0LJ/cZsd39R347dG73bh1/nA1qDe
UNQz6vVFTiLbhZUR3rSP+XXYK7/GEdZgeWNl3Eil4C12F/6A394Aft6Gi/I7X82D+qWfh/uwD4lg
+OkZ7UHePTay2lmb5S0D3j91bzwTHmZx8RtwJvjsLfuSqS242/dwCdWldH90sPbFYxT1C2GG7/d+
g0N1V+/xb8WGvavvLGr+mcsFpr6L7JsAVmyWxmvw7XzybdTj0LaMD//L+nQ+NSj+i+R7Po6v7dX4
nfla9mnxzZtlpfDMzACFCQS9RfAzf02f2iE4GveZHen/aAfn0J9KmHAb5+j8qu/RmZ3n4Cv+Y3yg
40Elwf60Gpz7H6a7ceVtdM4KscCdBOQaNBFMhTORO7hYeFeX8iFaBGejXGSX6T3nyr47V76MHpB/
KJUmHIW5ln/y38aFKouGYC09+V356e6uTem9EP6VfA2VmRctULcg09IPDrU1AB2EQoQe/DzO6Otw
1m/TeS4W8REROHHgSOJ41gePLtoiLF5e1ZH1l3zzExVY2fTVxxJ2eLNAlik/GidkfnCDrBGoFtMM
bMbhyi6cK98gL0teqY3zCi8wyjGTkA8yZjD6BrevDVf6ARf8ib6/WGhXpMfYGN15z/yJ/HsZnPsf
11+X6ab/Ga8IYlkvIRtfw2xo3QjpFOMXqGHLDLp1umqvDc3Ol/YRgP4qH97Vuup3FnZcAzrN1+jc
3cN+4cL74o5gRv9hAgu0//hVM+EtPOAr2th7SMAdA5Qf7YPP8qLWy2qtvmjh1fL5Sc+6efL9pwlP
I5eKN3zE7HS46+o7OSJp8lSRB+0z4VC4+paVtqHEqa2tRzqBl+7D+VpZ3xibIysajYfJex8GnHPe
+pb1shyxKX3Kv6lU8kt9oZ7LOUX1Y3wxP5GJhh+EXR9aB6JJfReuKJDAnRMKv6H2DgLCccjt5Xvg
xPhYrhsS52pIhthV8BksKb9m+h2d7zFoOMZvrueEiYqxpDbQIyYTGiE4rAu+gXWDKcy0ZLd0YNgU
4T8RTog/lgbHnpVJc1CAme5RMrp477AxwECPHBK/Gmf3pUqxdcZibMlH2l+J5fkMb81Fv2hf7rdi
L9u9dejerC+oUO5OIQnhbfqIrsZIbUIMAS738y1TjoTJhzgiEPJwUKk5AUV/cfNHNq3DIPzQdTHH
epPMCPzDex5zFhOhaEPQMv21ER+syP6HZ63WQp7hwC64QTm8sH9rzWkXVGuF1kL86dq8eYPz26pP
oZwyHb428gHfGvVWovNJ1PEzQFEMqZVM6xKZkj6tvMrbi4JjcKjhKSvadJ0V9k7FgrigeM8DGx0a
41dn1fjPqv4vm/qBY1ZdTvrNpDErRVBS7yETQttflRSEf6/k6mrlv9BD0zAMq2hsNpX94Kk+JVM6
73XuPYfr1pkeqk+/sR7gtNdUKghr2vzDD1BzYGSoYnRmpsc2P7Q9qCvgr4exCIrtGo75yAdpoHdj
16pl/mbV+SaztKt4AxC7h6wax4xReTAxQAJlwUAfFQR0T0QspVPu9JkknTPWvyZRkdM37ORNqDI1
j52VIU5YD3wOHnrL2Xlrp+cCXcI0U8GOb/B7pxr+OZ80DM1eIXVnRYqjFs+rOrvHfb0VldUYGc+V
0T505jL2oE16b2PwjBZqAQyxCBRtFXWfCotd9GQNxz3EXxd0KKt3Qx6sWyLhkQ6jEBEbkQDbceUD
bAGb01WszijveXJMz/D0KLe4FA3NqmiQOMptUD7OQAwWlrxT/y+3CGcawTa2GnCHEPWt6FgTvRQF
O1zJ1m2OQQt8y9K9Ody6NIdmCfsqsRdti7PO9IIQ1xvtjcZKyVrLXIpcyjAJsckfaw3X1nFtBtqv
qfXrih8z6gi0EJUDbaXAd8R0iuivKrezWT/wygq0kGMJ0JPvU4xekfjWJilDZBwBrUmrqSDRqImH
9SxjATM2FEueuhOBJjTTHtuRDlg0/KyqGjuMeIejWq8+pmG9aDV34xNtpRjBxugRnCrhq/7RRUAX
9CITrQ/s78lhLshYoVl1JCuElvk6wWuDeI66buzVZbCpHhSPHra+5XQiuKkvZUMOQ7zqFAqA9iNF
OuBA4bdpnRsBGabwAh1XNU6CgsFVJpCvmU8m4jRy/Mja87YB/szPeD1POix4mNRcjOQjJTxUtx5x
vAeBKong6rytglFDj32ig5ax74plhx4j1zGha1bxrO3cYk80NKolG+5a07Pt8C8Rjn5JUQ8Vm8yT
hU7JMRvgguPzHBNy5N90igQ+SvdV4+rqTYjmyo0d0pa/Yfmiqc9iIWgB7wAtxfThUUEc8pHMhFXK
0xwLe6UQi5Fz/ArwEalUeKp9Zgs14ZfLQdlMOr4UN0SHha4+p6r7hLIpBxoOdM7uTKnPphEuTfca
kIM6k1kqWFBM4tA8dxsR2Qk3Xolg2E/gqvCqy/Fd4TgWBXwTvhPKLOLYcYCc71uPf+xs4E+Np4Ns
CjVSPu07vPyyqX3xv81pxFhTW4+p8uiDIxCDsQ1L59+A1QuTH7/8FOPxbrCf9ALFAfRVlLLwJVu0
R3mJvzubHDNENfsQLm1aYDMDup+ZznnCrKmCq6ElR+JU1r2BAHFMLi4AXlGj7LOwyfAeBelwjZeu
xu+/8/cBSDTkY9eCQNHjKZPM/1qh+qLgIDiWvLCNmuz05uwzKlA8bGdD+BXdNnTDRxTNi9iPvkWw
oDNanbAnBS8q8Xw2k09Fm5eSF+NOZ3tcFWV40kBY05ZeHYPMk5ahnwIJYtE1yXXoXrPpxdZ/ioT4
gfgRf9DUlvCJbDVx48b19NJN+CMycVH5tE0b2z5zodA86wjLtQmKdTIuygGmHB1Jg5nbaPzCMO1U
rlQT+SBbwuXiSYCmVV+s04GYgUbwUH3A90HlMEqQS1cUiEgZiBnscIVFJB6yEQrzAPqopKQA3CWk
CBlUHTcYdHIoc/g5W5+bo7Dap8EON90c4F7brf/AyJkcAObEDT9ZTlDXH190zhq3edSyrRlckzoD
9VIxh4cNFgBi61/AUWh4CXBq/bcMM+bI+OcjOOFd/0kOw4h5UfuMygCg1TGQYmBQiy1FOBMzi7WK
3rc7E3zbHC1exqIN59cqwRzdWeV8dii6tBTnj7OQqLWRjCYFLW1+FqmMXTJkNB1y9B4V1K3qdcB8
Hy50mEMXnmBnsDgspKuRBZcS4KRjVGFRs6RdfRWA1NEhvFTOwoFsw05E2jFzi7SHus23AQztwliP
TiWJGkbIjJ17D0A5jmxxChRC/dSAzmug7iyqQH5e/hxjSlOb+MjEG7NmxMqJkzDLsR3nSanBtFnf
zYA5bYzzEEPFkmTmAONCOLMtI7AUaO6K/fMemQpRPsQ2QqmiEdNspoNGtzCT97C5hqi3Go3EZADg
eF0oz1r5VtcJRxWqZOWh587Gmo7OB1EF+q8DicJVOKxUU33EoQXfAX3XMG0pAEnzAhzTzFYiFlZp
wRROPg5pH2B81rG7yZ8diEyNvdV1FNRsJqqbYouMYzLMJYx6tkZhjUvPZWk8I+aZTKJb3rzkVnGF
zuo+3Lj5u9qRpJ1Cv/n0a1pJvKBAYXMNTqLG2qEHL513EaKOjD7QC9TJZ0nFjASyR7zSqlgncl7M
L1Xoc0TCRuh4pmQcJAo5V2ukzYVBxhukYew9c9LsahNZh73Uv/T0CXGll976Dkk4IwNbTJP2gf+R
zlAQIixoSMTgASjIF7ZGeB64I7DYaMxJpClewE3QSLXA6o3GL+UT8W4VoUYY9tgaI/MW7FxuOdnP
f8MjIBsWNhYdnHAzQyW0z7aOvdvwIMIoC+smAVhr49/oXlReuQQq5lToz/FMccRnk5NwmU/cg7Lg
uukU6Y990G+KpNwaZLX0Q8EQ9FqOH9D7wZ4BKUf70aq+ayV+BSt0Mzw6Au/BNZtVjwSEAAER/9vc
n2N28h3zV+ZcIhaW4YoIyOW0g4M/k5TTcfaLikCbmes36XOrZV8xg9KU2yjx3UdjghXnOSuGhAVL
OdYOFr1FzwUgsjl+vvh84gpGOsEAMts9qni22k9p8k8nWokEBeeJuUIU9ms1gO4x70gXt3EMSbyJ
oc2bGlEBJrjLgtoa1CO4INpWewhMdBR5TmvuWfZjm4avLdnz4g5coVL1WUU2hWHKUWW4uK+M6efc
UaNO3B/pIyppHNQjFStA81kjgAMvAPZ/dqQkj1/V5twmUB66c6g6mEs9O/FX3USfNQ4fIlRhMsn0
IGwxi+R4socbiSIpE1i5DCA58Svjcdtkz3QAMlAci/OAS+6A/ojLpiMNaRogPNkkFqUVxCFSdcWv
NpsIEbcYBVLV4c3/1weYTCzt1YR2Nmzt5zlv30QgF+hvDhUY5V1W3zhnKQ3VcJfGR7V/lgme+JNZ
yL9CsV/28q0XfRLr8XdDWUTbNNW9C/cFqW54wuD1ovoz+mt1h+oEOTkgEnyqCB9nLEMquZ81akGE
o1WkvGETsZmhjoTr+EXV7A9LwQcS458gjPdWbHy2M/wEE7GJ3kCth3BDVz0O9kashysWpajbZAji
tp8OGiBUTCFTQ0aMFnueN8oFgyxvsE826rGq+SifK/Vd5G9YkWFmqE7VBjMkeaiM7mguqv4pSTYz
qKxuPTBxdfr2XwTyiHmMjE1lXKcOPQl1afliJNlWhHF9xwHNWFFkr43G5TvusxbzYzvc4RNCtU2s
xTIiKR04XHe+suCBCTN1Ojv/bzofPdslDh0BMPtjF6DPbLQVW+rPJzezHksyxiKPu9w1VluyvNU5
eLFqqnU/u4bdWdMgU2nNcp6QGbkcKS8kyLrzsE5V3GomWAWI7KhBJGQgSBDN0cr2/otofHzuRCRg
BCqhsCI1jSXACqM8xc+ubT6c+JVRIQ/KJ5dl1In0fYxqNG72zcL5oRvQvvZYyIPvn/Af/b8AnbHf
SZaxunbDbQaPLd8QTDbCGw64BTYVEgN0lS52wRn+Zjh0e97LnPnAHkvWOkkFlOEcen750+G06uXj
SuypGDia1Ql3+Bsq5k3XMFcsN+YPQzO92Kdcq71RPqCjlUGsfEXVlx9O/VZCqNC6CQ+1GH0hMyoL
mBC7jfDuUZqW4mlDwSDyR9r2wTL/5OSYQ6TMeCUdx6vu1gGTywiwhT2pcP3QEikzI1ATdpNNEsqp
Ro8vEUDURfZM9RSdtfS7J7pzdBDf8pXko+MWV9RfHhbGcvfQ7lFj/JlKgFLJBHOqJWps20ozQiVj
og1D74qDXcSpx9dqsf+LaZdkbbf6uOxscLq03CIldRlwYImIVwCz82eE9jPaSdUYuXzI8FMhgvww
g1yLBg43/3Xmn4wQM4WNN581IBYsWnH7Df/JJcwu8LuR9hdzzRSLLMYd/d7Gq7hBYoqnLonjPIpe
uweUYpxXfQL5h1rRCB8781+cvGT9wAD6qUu6nbLnY51WgcIcAzWbeNVFJEbqqIubCESj/XIxpKTh
lrIpaaWpz0l6ibjk6vk5HE8gESisg+w2zzTTZKDQioXgEuK2kjNujbLNYCKcp47oQzj/XC0sQpFB
1ixT1JyTb6x6Co/ki5Iqxq4F9ZwIPbWUHYoPB9Vf5N1TPpJy6PCeZfTsqcGhURyU2taCPl0v8TY6
6xEyIFKt5ElpXLhid8LL9wlnCpp46WmYtlGmTwPUdIrL1sG/pWBt9ZBw7b8DNQYuKgaqcB0DcJvS
pPG+AqlTy2kXkwE2ZcsG3NPHgs5Nmgdebjth823jtz6xShV8AGCPOcmm5TXb4MHiWmDRnQNAbA0N
hsIsKnKOPSry3iBItDRS7gN7UfcdOuNuxX7SG+MlAEMpPDLwaAWafRgwVSbclEeuR4BmNAIR8Dc7
5GRmzgu1QsJ50RUrnGw21ZMOwmXdJakg/bQZtlvWEULOhDsFv1WE3nl95QxzNXyVmCFgkpTv/+wz
gmUNGtXZJ116BfTGholYmT+FlZLQD6E0ruYRCfn84rMhQbk4B6QkkactthH+dPO6Z69SVoVRPHt0
tAUAAz01XgU2TsY0Ed6b3ehLlsh8SAAF2N+cSz3+HsOcy4rtniqjWA4N9HfnhHl1gxW3IB0atyvR
gbJ9R2yr0Izv2lzBJWrPz8poPvkwNDxBZlTU0uDFzWPPKJUuR7OwKUZjQq1ECOp8S5U3DphBQXu8
FeLHaLvbMEm29Kwf4qmhPPvW/Oq4+N5j7VZgYdNmOK9V8jPvoqKlgJWt2xkEmXIQYwOEA6pc2DEM
JaLOXJ09PX3pJDdLp9sYXxHnaxA8qowvQ3ChfMbyIeyxq8IOk37Yww+Ou0bOa78GdqEk/W1k1GmV
W/mF5dBS1iMES5yLpAyqylObXfRIYWhRbSkl/aB4nUJjIdjBUIc7y9Ne40S2zD8l9Fd97b3mJcd4
oq9gBZPuAU+lCw/UsCq5MVgPqNWz7Es84bEc43dxTwcnBfqaNeQ/nvA/GBNHifYq7VZCKgZsGw1h
H95cf+SzGdU/dgNZG386BBIp2kOIaN9Td6a1jgdsIilY83rrhqvCoSgMFaiE6SbgJiybboMpioeC
erYACm0mw86LW2QPjQfQSvvkevFKlv4cNFsmgwlwABdukHO5t6eElCLeTJg5D7SRchH8BU5T52hQ
bdQazxkCK9w3HUOfynlgySbQzyIcuORPhLDSub9S+ui6DjeI+DI63TEANiPp1cAsLs9vdguzM3xI
jUv+neFcy1NqwZNznGJjwKG9wePS0r1YXYnNQN3hj4efNdZQCIhrihu52Sm2ROBf+gaTESidCo5p
TbTBNkou2NYpH732n9Nq+zIxNmLd4Ie/ap5sKkfdwalpe4YuI2dbp36lXMC8kZgiyWj1BxwEBH0w
BFv+mlruz6xGDlbtK+ML59hKd58kuyXZdxO808hdpsSaiaUdznZBGWCPuPvzHZlu1Kdp4IpzPJQa
wx1XoVUs6XJUFS1MZbOO0sce3SUtvXqQAE+byzbG8q3pwW4B9w2YP06/NqsQKBesdarWPQQjcUib
NBi81IQF6Q7d1qodck7YoUAzhEnnCE+pzXiWbYzf6h9uKZ208HfwenSexOk2qf1zbZsbadF5Uf87
a6DSpU8tXBpwbcAsK9xwB89gykJ2YnvBCXS68B8+JoLSyCozfeWp96Y3O0cWmdyC5KUlaZLDAVhU
CgHFjB+VMP6X+y+O/dQ9lJBsrPaudxxR7SrH2c/NSrwDvgT2hALF8QLwyq5b6v22QZFqWnW5SF13
JfQftX6eOJxch3K8w8iMUswiPoid3ovZJhesUjt7j+vHHoK1l27olv7wCSDtvzz76glOUQv2rZF1
5PTZKzaSoI1usHXrPTQ77ICnJTZkyMsbs3wMdgVAU8q+BAkjN0W8YKTsthxLTOpnHmg29sAKT2xw
YAKARMnXqNRsTUMhuvUi3NdeynDIlY1eC4cMnxtSimoMlziM/PiALbx4BkmjiNlpYnZrGtum+Sdk
L26QR351g5sNpzdegBEe3HSBJkvDLe9jgVjBf4V5hncLByAAa9B8it+PfN7ShhrUUW27x8OS20D4
cm1FYTV9gQr4MGI4cMAwXJYpC74Av0hjbykGHBygzgRBGWa0vGHwE0hWUpAG927YivmKuERLlcYy
62tj0xiEUGGX2hFT0Kzy6tFxHxIrX9VGvwoyfqLg7jwNLaq/cNBkcsqGoXe3VMw/GIyV29Q5FCDR
8EKLsuYeAfj/dKFG8WobogEEAhGnUbdyDuKRlPjNTrLqxc1HfAQMBUOT6KnE0i7jAOVZUXnKa4/g
q3VDvcPSSTT7tRdmMMag1vAMcc9/MdxoWc7/Jp/557DFhmFSMjhG+wz7Us04zYVNkQN7kPg68Fcx
GStwFdWK7h/WHj68Uc1rOHS5twrct/Wl638XYMAe6JymMV6J8qWb39L5hTcSUx8XuH/GMIIkJbtu
wVaslRAGZROyaewZpOohCdxFeK90Greg/zdH5YNjNvtidLZ0YLCzoJy4qN43+JnVEbz6ZCM32gia
ZDJ7EYxRzZS1kDClwDUnvD4YHYixiXQ51BY23R8WEAmWG4n1r3ZVHM6Qfbhk+NkrF2JrLTnSzI+6
cemzzAmy2MQmcAiUc+C2igGkBynMaiAhQqCsAvH35S2I4RqruM70tZxzcf9jTE/jjIomO/XSZ2SP
DVM9MfAKSLGGYpBkG+EbznO16Qvi8TQ0eeUzd+9WyrCBfZ3V79VA5Yg7I56FJKA9tjVKfc4x2KmW
UUr2CR+bLMTYXPa05LXl/7mdcHpVurorsfnEuuYJz2mWuY1jbj0gLBwenX5cV6wf0o02U42bFSda
VAbP9K5SBJXExVGpgUi+hISsBY66plR0zPi5p4XlLFCxFjV9Z4UXWDqphwh39S4tH2p9pYGTRJFO
3DJE4OKMT0bfAzMGuCIwzHURzcIynt0NEd6YIRXbXNO3ZoKMj/2dhv1mVKB5ldrWYSrfS5Iehbxu
7uzagazFszcBpXCVSej/u5zLbEpuPkViQUIrNb+aups840GqCuXpXlWNTUGaWL9T8lPY4RcJdCfm
IhK5obIoLP6Mdybed75SPIrnUWiNW6FaduGnZq9LD+v7bjODxXYNVmft2qZJmbYYfCxloDkyG7Gj
L8H/hFUsMxCLxSz1DYaysvVN/PJSKjOZIVAmgZDnqqAve5dSH8scVYn32KuMFIphf6LYxNz+k3uZ
GRXC8iFgtoiPLSemhwm7MDZlzmRxDtWeu2n8WzujaYYaa0HYdxhu/C1yqyauM8bpTHkQz7xGDFCt
aVcG8bV3S6bNyVJzFm28s9CNpj4JisxaN2qHBcKf7UqMnw1e2DapWsOec9rxz7P6JtW4WP6JkZrG
HDGDQqzj2CanlPSGCZN94MnaatcxwDXWsmnGWQUeK/5Zg7IeAABB8CEjhWUJ9cr6ypkSTDgmTuSt
55zIRTG8dOjkQCq4c3sEFIYHBNq+px14hvc6TNQP7bMpvickberusrW9VcOFI9ZkOezAKlMeaQJW
A0aU4InuQArQuKzIVBFyv+kNP0JyTxhvs7stnMIZ3G7q6WYlMoa3rZVFwkRnfuhFsFKIXImNSJIH
XHB2dlVjsYfmh4TcBpz5tnJ5FwMXdJESwKw2q4z6vcyIvAT6y3OPYql6oGB7oJsWC1eIzny6TdT/
q/CW6TgXrO6rxdvNrvH3sfYU0B6QWsqD5ZD6g1yIOom1fMdEk95dohjAmQMuPZlaxcw7DE+kflSt
jGT49k4dlor3YscZhSpcKhxGjTHetmsvxiHaro+BjztEGn39TaidL6tyj4VeHQvtMGfabgjCVzgc
VKSjCZHetLZB4KwLn3tSo89t/GWNg2nCJHDi8amKpOOC674b6c+ADtCZci49oBTGg0Kx5s1qU7GG
iE21K89/DPbSD3QUOCrGDtZNnKwE3Wbd2TiOI1Z1TtzRQO2pgWEV0E/wKt56Gl0tOzoaPNnYUgb0
ynMlDE2aPrnC3JQJYsYghOcCIrcK1AfDVSC72g8+IJzmPVjeg+HhiIQnqLvqVX07WNNqYLjrtwox
jH/5Lq6NJ3FXP0lZoaX1I4GNhUxSqQwVTd+1nB3iKGj0/naES1Vld4fbUqrUwSs/K+jdAU0vOBGq
D3lVcm8MbO2oocrjLVLKJ8yOxJUqxFWKNo+VAWM/8/WHwSCv2i33wdpWYOCU83ukuQ/CB5dPN37U
6V4acLXIw4uEVc54Xe5amrdlslOZAkpOaIUNSMmUeTTQWNJwGv3w4Lb050H6kLF/URRsWp85wE8/
2GsIFhx/FEkK7HAxZGNvhdQ2oaOfLaLq45hKtqrfOD5LhghkOlnGTh6dz21ZIX7BFP2v5RlOUz/D
I6KfddinoNl2x/g24K5P1+LMpviw6TGMFCWD/J3ZJ8+m8hfOuG6w8l1UpY9J6M+EhZHVmIzC5yWE
dB6NwXry4LJQY8bNtK0Yn4WUqX61BZuosBQEBlJ0c/VXC43PSuSv5evs2CMGlUIQ4kdKTpzkBLUD
MyAJ8a5Jz6ASNzqPgWi5S4JMJrCRznCVZW8QumGoxaszjo8ho3klcQmk0V8mr//HbNRxjK3rtR/V
5zy8Z1qDG2P71iXTWk4DXqUHD4EUN7IKxZKMuzfS0fxl6tZjJYkDKxVDgNtk0CHFpM2trOEfHZbM
ONqD9EE6TWkdeCeH/+7BvAqKjo2fMb0nkKbxMeyF3JN+dEXzJNez7iE87pn9zLjmNymgyc3lEudk
kSvarrIdnxLcn5VYxop0IuATrugVeB1WtB6SR6Ez2BDunFtknTqXu52BUgbEM4Kf1oN+SSFnUpQI
RSWJ/N/Gw9FQOlwAdQMKV68ywuqx+EONSF+Mw+cbs48nC32OaLr6kDK52BsINKAZT/Gz4WN0YENE
UiKuiIwz5ktESrYzXIiow5LWXqlO9vyXyF2I81UxeUvxV8aAEQ0EWCDJ7D2Zu0w2+/yjp7T3wIBp
NIBFXWoZN2LihQ4qv0+pixk5Y/ZFr7TbKYPOoGOYn7RPbjm+EkCS04A66MIMPmjWrQwWLDRwfcQn
00LiMuf6gxLY8Spc5380uI05hzR9mZoMawvmRINlITHZwEUSmdH5SFR7uDIMBup4XoqsifgEo397
4OB2JojAAKyBUz5k3OXwahvsasKAuyvO1h5EG5Kr8cTG6J1pJwVlE97GPEWqd5JMUmmBZ+MuWzSB
6NTR+Alny8SLj2kFKdMw/eK1ABX4/AXh0XLgJiImJq2L9kA+TemRMrp3uQTJXlsE8J/4a5lBMTQB
RGP6LKEiDJ90Hm/dwfr+6rwH8VB3fciV9I8SlQfnK3B3Y8TwtDt4rHOdIo4f5JfmA65mQMdAygbr
T4glnHLmSvLOFeUUQ25kcDKNvB72WpigF6L35iTSIAVQ6wAG9kijIs3jY3wIGS3AAtpKFTHwIEQQ
WUEdqbxjgzF4D7I7hIyG/k3pXeR9OGZik589SCFV8wVU1x5zyyS1EPbh+pciuwfQtauDCtpo5vce
fUeD3mXQCXembzD81xIBiAauYw9EUa3nylv9ny/V0GU/jgwts+4OoAh2jsNF4B+dwXnkZidqUUUp
wiBlLhnY2eDc3A0FjYEdb7ncx/5ravJtCeO5xA1Vq9kdxY2ukpZZjhmOlhlmjxWsHKJBE5LV2/tc
xYSm3dIOmnWJQI6gaH4NAkTZDfiUg1oyjegxvfMT3LTLxzRWnkYkTPXVt1GTV3t1ojDT7wJPq068
I/h7ZcokgXLJNrgScMOhMgXgFh1aHd//4+m8diJnszV8RZacwymVXBEKKBrqxAJ+cM7ZVz/PYktb
Gmlmumkq+AtrvWlResrIOPDKlpHLxfQJtowIRpfJsV3545FDa5AhCqRvO8cxD15iRAlDH9w8+0kA
XFlYMDp03QVHDA/Tk6GDt45HjoZZkrGL6csxjA3Cco/lLBRbIIcX3b4Bp2ei6AYUYHrE7MfFtMvL
z4Y0Zqdnag0EOMWRa5wDs+B74YSVKsagGC5IVNZxXZuHPvoqm9fA+5Ttxma2I/K46ZNIBrUh1Kn7
zMyHEDMkztNmhQfj37nmUbHSyFZ54s+eurOU5Y/FEUxA2JwEhSkv9CKD2HkTdjr6MXumndx1ueyS
CO+66jGb703SpFHIxXbJgPp7Ge21+sB/LOanqAw5Wvgh+sfci3ybE1XitdWQUQJkZ8zcu8GH1OqS
LmqjDt0pEAs2bXxCk1sF45MiA7mhxiaUHp6unoRsryyN0Ui7hDc5WVfOHqG23NJ551sXPVahMQDE
XhEjGrp7Go6uYDIlDub03kNnQJ/2EOpNrflqoxJ1mPts14qJ0bIXhT+xeyIMuk22gBVNhBx1rR9i
kQ7cEOVWz3stt5XzqSkOFr2Ye0HN9iokv/Tfcg0FwNiyJjQMfl0XfeMKrPJ59xLUhwilXqUQ+D6N
pCj2a931XSJCkGZLwz6+z3r4oCfSCwOI9zLyV1ouQZwTBi1Sj/dkzyLnrPgulRQhHl0b1ZJo4wRR
46TTyGXV1sr8zdyYHNwywsUhX7sNlwHdBtboakeLgLcq+HUtk+MB1MgiwmtAAKYetfiVLuyQSGtU
4gWl+WLPsxHchbl86a3Edlw7xoMeVJfRug3BvBM7dM7fCtldotg3KuML4P9ZH5nOqqNAmf0s/aFQ
l2hTGSaltZ/yyMUsnVTjIeHODBUMkPZ/ducz7ONBIo1FGOKUtJnEl/BL0S4WKS55Yq6AViMj3GCs
5EngRvH++lDbQwEFaQdO/MDI478BVqiwbSThKkXC/Bf3CNu4wOYAf2egAwIRJeS794tLYcC6m9O3
eidNLYKAOsvvFOvJTBQikoyZrjcPz43+BjYog3NQmzAx7SBMBGggouPYwfBJ9yuzYfiEjGKRQSht
x6gfBeHdniFJ5nQo8DZX/cO0hH42L7ds8D7cwmbycb4JqJQjVp9ezWsTnN1w6KhZRgqJh2FzkbGM
5HeD2YN+1AxI244Y0hgag+R/73UHV/nXBWetXZORPfktz3p4tI2j1x0HRAWQ9d4RwUzmouj0swC9
H9Y0H10lZ7Qy3+saev46K3fT9sPm3NqQgVuLUzV/iRl4yrisHklHdO6Q1XXvjcGspeN4ukBxPSRV
uonmXcDN7HIdO9yMLjKoOciuMpvNndOj6+THJlf3qmfQsV4SR10HmvEuSznDDxLp6VOLlR/79Lo3
CFpgGkmyGLiaWdpofeQe9dSRBhHVm/Jcz8PaAPvqeKUl+GVkr7SNdnGeEHloeKf45sgGnJ7c94Sz
P5iIMTsMeKisKn6Zl/DUG/OzQZca75XaH4gnaPqSySAJo44HNAnao/Rt0TK9EjNNTOWEjyY0DnKH
aDOCQr3rtxmdezFfcjIxS22DJuIx6OzniT5hsN1nFeWojQejs/xCQdBSvQWG9dhw3E1m+thSk1uJ
tVfAnAx8/aLVVRNWkIJtEtaCjPpd6rT7iAXhpcYOSZULh8vdl4/KobVGalkX2WOBgEer99qjN/bH
qKDlAp1O2hTVX7HJkdZVjMLKMJp3iG8aMsV7psankU10//RW6PNmCuK9BTndWOgGph/TfIzKdmMA
3/wfx9Ptlzh+zJP8bNOEjkjC5JiDeZTbGFl02UERdePaqQiQwm1RjvWnkJIIT0QpXhMPi1yjmfnb
saA0VfeTR8k5EL0dGnt07nK5Z2X7lJvMtqHcASPqHXetF4QltP6CrL9KdzQ7xaFzn9qGoZl7q2ec
d1QwD5KjjolNaL2gMY3bQCOad8Q4pmcQ+8B+g47muVpHUV2CLCiVdZzm/0Q0mPA9l/HOPrXQsyYL
yQ7/OnUqOHb9uaJgbcdPubelyliU+Sx8gDCqKNNrW8RqolBb9PJ1os9rKxoS80d8CdINgv/lvCRu
aHYTLBXD0QXDEobRi9mfI4jAr9oc1F7xhafkn8oXZjsW0d04P4DtaJdFFiPldgokMDHagXFNwqfX
7EKNUA3TQAveYh5Zak4rBo+qcwm1Kf6JYq62yDsc6yNN1cc4MiiX4IWZdDREByRaWA9d58+VT0pH
Ox8VcRFRPnLJiF67K5eDeDwSXOBEYscs+jznvDlLm0iBIXN22/KvjxeybYhNDjfggo5R4ZzcS3NI
bcIn7kq5NhgOJw0Yraso2jCqL2RFkFAtUqMCz7oFHiBs1KKSwD2/zZSdTIvjIhN8V/uI+nib0XlO
wvGp08rREKSS90yjExBENOo+7ZwchtL8cz73y7xp7GsNoDW9zQhNARHsZtdzP3G2WXTDRPI/iPH3
H82naItnSmYKxoZKkTlcSvkdYsyxui/b6TYsWSBgRAYUH4iF5JZDctHr6kEo9YQN0cztwR7J2Myu
qGrRBUYqM7+uFoMwYjoeGgzWRnaQZu7Pa7ReAFthTVGXb8f5RyYa4IF3gIVZUZYwKll8FYALmSg1
9K5U8ByLvcqiZR9XHvJsPDY7OaQox2lIc/e/kNuQipOxZhrpk+Q7jgyfP//NNMc5hcyI8YT5azP+
0xjJQH8Ymj/SSoqEw6ZUNMA20R4gDN2g16QRMoFyJ1rGCd0b/kE+cZz2T1F+CUOLgAWPIS9/iR9S
ZglNKHIMVJ494J/j/THcvAO5BpgDr9cVxRDLKwWMUDAfsJ5pIgqCEIqreGr40XzcNVT6srZ7TEsB
6k9I27r2tsxqZWjCXe702FwX1b8Am1TmAZPfAckLrP/oESaSRkMALuJZaLoBtvIcmTZoZJW+hU19
+GMyremgjLFf9NZ2xgeXM3ywJxRxJAHjnVkRAXWIIKO6TR3Cx2dv5vxfGTYh8TFFiBJHleGHlVU/
dOMXRYpSBWQsPNK+yE+J0yHezFw+8Az0N4gaZKXQuGf2BeWYynaSvVIYrwXBMx2Hnsm0Bj3Gdc7g
Q5wdVEAGaISIuel1cppDMSjw7KDh+J1Fp/n8F6tdUHeZbtnHlzrdsRtkHUrnIjaMEUEp6TY4A+9G
vXXtfeFkdGFnFQWGzBdDoHcaAVdFBK+k83OaaSEoYfcdMTytpz0BvWtBl/g8EFe8tIToi8LRqeZH
2bPyHjgFzJYeBrODVDoS1UGdTRFh0yoHhgHBWfhwVVEF5oBqqQO3HK1oS3ryyKy+Nd+Zi9FL4C17
eV4MpkcuV0cjwI8JQZXHT/eFgbDzQ0TNMgwFuB7Adeq3gcl120BXcosa57imTid6GpoADpqzWoZI
uNi+DR5t88O7l8l5lCU0oiDhDr42RtO5v8gW6YgQrNnk9cjvkpqNP0TKDzI0Z3iC8Hmg9C+B70Iv
OYosIqXDaYFcZKFxjmfwEh7NBxEaikWFXIUH1ls684YJKqPzcCjpmpLgApL42sg30MlmGnlVzcHl
AfLPkDqhglMx6JM+gT2SiePhJ0pd4RbkcfH/HIaBlANm3N7XOlesPtIAswxre3iR46EGkq68s5X0
61J5GkaCeE3jXxEeirp/hHqn1eDqlOR62azmTDwZHKrksgf59U91k470UlV1GiKADOEW8le+S9u7
CRgeGpsYN3u6qclBNt5NyFBpOwPSZqTRb9CO0KaJJy3WjEOy3HoIVnH64CmKprNchUbLLBOUffMd
yFeuSpsbNLE++Gs+Bw2Xms6MlHa5xsbySVuQhswN2+WW6MQsMnd7xhz0hiZe/GCQH1XoI51od4bN
pkPAxo8wQAMVF5ezICTZJION2dG0QymtPpMtxYYwoLSXt06JM2KclyNrJPWhfZkwBjc5qOBk/J1e
Hv++NNHUTvCj+QEN2kWeK+ekzv0lzT2JJhz7qQz3eg4Ybs+MsLR4VR+UhWzJ9Ca0BdOGvwWF5CZb
EmMrXjy6U27kEjNMwgxc5iU2003YVhmIhLfbLaYKyuIcAz+XOdShc0d+jEHHOfFlKXxQKRDC4CuY
J+SW7TFJrx1WUxY0c4YYOSklhLvmaE3s5WmhmeQpVj0xjZz/NummOr7RmwyP6zoIO90328dU45iJ
URySECH4Et4F2+NkJc598o5m9FMxUTFmoIZs9GrCDcJ/i0yvZlaOZtl7kxWswBEmJtUp9Y6ntycz
p1Jsj+mic3D9CNKDhkXGOdE4ijjLZCOX4cGs3RX4WsJvFxkhPycabhYgWCfqmRO1Tj0UT0N2CDoe
wkEmx+uHvju03YEYxgWxaXcwiuO/JoH5MR/pkoOqeEb1MQoEljJ3hmMj/Inw6ol6ZnCHPZI3Bh2y
uTBU12S1SRNdao+NdU6xy5reWz6/zIC6RfPb0AlTkYxIYkazXOfDyp4vpvLdVJQ2KxA5cKlpI0J/
9F3rOum/ZY5vcGOE4TBCWndnbjASq4zFWzH+3ABTrGHrkpZoz/Ze9z7xWuarjg42WQ7oTaOrRRZh
cmqzak3SCVoJrS4pfpEXhuIWoNLkkTYWiiHmWCOqyfhtjoqVw+VRgFgvKI/YXG5GYi4ognRO/bBa
mP0C3uOtIe6FWEKHLWMzg3U4+16PZ29fcbuZbcARD8Qc+VHlO2g6rProIAiw271IzCvZZsbWA8Pq
vkZQQtv+Eagi7A/xYq27EMFbsVNtqnlSLRhkEu/z2U+11TKgFWUA+APsqKTeeMmBeSHbwNsT3/Uw
TMZGTewTTbHEUIlGoCMvqoRtWzzs4w2JB8k/xfAYIdSg1TDxBTCybCRwmUvRYEgfwSlu+CSko+jQ
xlsXqNuhpT4N33qHCKYE2ycTY8DkBWsQahERCz48MNqkC3eXqL7kzGSv3mvamiY4waMWDPks8ALL
7LXerddg8kwmniD/Pc0vzdOI8y+C2aUw4b6XoCMRlFEhr5Tod6j+XC+cnKZRHxNcnFSDmGkFrpsW
75sKuuRED4Kz8skaCHSC8hbhCASE7Lsz8hQIoU2lPnXBZ+AsF6q6NHK+A2vvtYaPzEXmF6uxKdEY
OGkBkzrtyN9AxxCXBh2QjdsEITtSJgG8EX6MDUXjCFU2/khFJi/EPGpOTLt57rUPUXAOG9GrE3Bf
r5O7jdzUnk5VBtlSuk9T6aAJRMuM2RK/W5SXP+n0q3gtCWWOfg8Jn8tyLpacQOokf04i+51B5tcp
qQ+A+Sv3Qis4d0w7IoWrytTkwcPJUAIqkqcUjN2qSNE2EscVQqsIdeTh09YoZ2DWuby9CcnGrgvf
EvOkhJ9zyUiqeQvZs4KBZLS7yci4fj8yQxCax17e7VRfmVO+jXt1S3kArJwpdL6kFdFRdbFxpipj
PhTnDicRYYSc9Cw62Nplvg8oHpJHvS4f0RhP3S8Ha6v2eythksjFejdOiX5xM8SAr0SFMXLNbzPQ
W3qZZVTPMwq7ltolAp9RF3U7Km9epOJoYbjiq8gaTSqLkd7qjDmtJ6hAQTK1sWiPCAECBxekCtT3
b7PL76GbQATZctn0PdHznJUdR6f0OF2PIRw0v+nxUiKtMvd66CfJKyF0hIJ057Oky3nZSmdkKBLw
wniqqDx72CUi6Jb8pAI81UW4VpOnBnRN8rYq6H7QznWUjNvMjFfyDIQvW5hSUyvoU9LOb3DSlQDj
Juzz/JJqsD3kIdHI2VTgR0SCzI27wjc18bYJABk5en22DvGFiBEWGROJAHbtbYO3EVBr2NkcJyo1
HTblNfgsNRmHFP/XaFeudTHqQ1WeDZf3jb0f25q+aYg3He4Ws0JZHcrAUcF9L/afNLtQ1jAQ7Da0
uLbxaFGNZyAj6oS0mpmabjZ+5f24MW+gwHV/Guxl29XDKpg++npeR91FofIkmY75JAqTm2OfDCVl
+rTZ0xxBVfcwgtEiwxjn3ZzsivaIY+dhcq/IZDtY0PYjKSFooqc+eKezCGi9BRu05uolA1wXTpEt
ARawSUdwHv0hNLfxom1h28wOIix4stkM2UD1a2oPwcQMNiSzDM5cDylcrp1egCodlMQufIvuNgdR
2uguKnH8jsGHroDxVPEz5avgkJV+s9CzNraMwwyD0+yeZKQ3xR+VbdsAFaMm5qsrvE9Rp0jpqoU/
1rB340cdk3NwrJDCax1nMHRXIXpj13hUhprIA1rGKb9ITa4Zw6eMH6rz6dklCzbzqPG4/xk0WaM5
VCk3yc+g2RfRnSlZVuqw1sxeqA0ETRNTg++VMW6d0CZIoFi7TA+akSIMbXbQMCe43GQpBlSSDCOk
g5nznHCgBjTC0u7wEgglktS8C6QwI0yYzZm6B120K/ooklKIMms/McernvIg4aER6xkEThmnbdX6
s7tSg47K/qKHHykaq14E8uUBE+HYOb4hzDL6CnHk8Wui4GyNECzISiziV9rzAKKpg9lhmd6VjrtS
kO381RhAaw4Xm8wgw11mUR20Fv0/9MRIiQ5n5m4qG4vmmH66CKBZ9QaTtKTokW6Pb292BCVDgEY1
WZCIhjrpT9wnEASQR6mZW02Z/9WAiFKyoFndBdO/+DXju2skw3G6W1GwmT3Ue+0v+tY4eAxxpU+4
R/6cu1TiqkecZHv2OHIE+8fLp7noHDNEpgimGavHIvGKu43FxMYexONAKJEuN1cKP65u0oQp+bpm
PjnwfB2dkud+5axrg0DZHAOMnbcbeREEVByiXWDv7GB+gSyAONc2kWdLCESBv1RgR5UwHDT+kLBC
YdpIYhQbYSZwglSIGV+fNb2aHfqFq0PFiUZA0ims1HhoSV6QAFOTL2cBQigDKGBrYeMZmwT8ePLE
gKS72Fw6jHP3JSEwHqRMZrNTCsQ0oDKUNG6J86dqclipntaL7Bpx1dXKwsciIyoIImc9Ik6N9Hg1
NdlZuu+pKXHObggE1Kp2y/ll8qgrFLhIe+E3ekYHvi8FwSxO6fc026GDMtig2SX8o0KkbjCI8tTU
fqD5S3dMPWp7efsPs/OdKiDRLrqe4G4Hz42QVjWxQKw2ZfnPcO/L9ANJOPVvqVb5dXEb43unKjsK
pKYNN4pBrjHmrN7dtZG6Ns1N57ybZuJL/YNRTzUvnagHLKR8iT+iE8FeLvAF0BvhShsbhzpSDkyR
LEq1vLvBa9k6W69isPQr8p6l/ak1Jt7RMjIqkYslZ0eM/Y40SSanQe8sImozcYLa9xhysCeMAgCu
wW8cFPfcpMmFbHOfZz7XUG3xH4Yz2Vd3xPYRJ4Pgo03abzX8dEyJFJ8PBHIJgDSINUSAqopTKITD
NDkfuaRoOyg5KbAbk876NlAgaqhLWU60iJMa+wK3UXZxO/FTaoNwwFP3EqzQIscX3iGOpR/ZVXi9
GZz5iEjtYaQWF+FKydWqyJ+TFYdi0gQFgWeQlkUWzRRSZbp+jZ7XiElRbRjMS2uMBQXFAj8XgvYs
7afG+yTyx50YKpMwA8oWHokUcDL9omljU8vNCn4h99mt21WuF0cWIGwylvFOLiTCtvMbflgNfFeX
ICj7VHqIj/Cxq/8lKJ/kRyvEP1BhzLBcRUOGZ015kj+WSI8CLag4Mqh64XPXS4v0x8WtC2zMtTLA
gbdUZAjS4aBlX/AQ8mvQ/E5siSzojoZuclPxiT0JZo343AHAB/9UWCknvDCQcnF7v2Ijahpiqobg
HqhktL6i/Wowh6MqAtphrB5CY7pMOXfw0DC6rIqQnQasZWRw1ZtZhf+G7p1zfoteVARks3VNNb+q
HwV5o8afq8tECZIAe5co7klX+FaNXc9RMWUkMaKwQnMnecwIegbOqR7QsEFIr18RbtMDOAupa346
32D/H5i0u+Sq35EuouEFw+NRFfPGaq6LcsZtIgwbhCknXxZeamfb4GNsgI9xvYDO2Gp3Gu0Phcxz
snf16Tagzh4sfUf6Bj9wzORsJK6U+9ggmcsM3nRGAFh7OyShmvsZMVmxDQlkJpQbtetw4HeLcZUT
sy0YLFTuMBf104dNCWXXT53zDKfOOuMKz47gKWxa3T3P8RF+VzQa3OeAyLCwHLrEi9BVgIiZfPY8
1x865XMKdqjhUbuX+q7m66rWKWyPgmHcg27kQmNIIY/F6I/58hEEF66HxfwyVC5TMGKNpDb8luWl
B6Ew93FJGk1xQ9yVDFs1PxEXTnoj1XE7b5BfGrDTNNcySrermIF4DGbKShUb2LlGuj4CDkXA6Aly
pdxlXYboV8CaFtIMPmuFJdO8iNuHIIEAm8IyUZ8bPyK5LwFmChfDIPvCy7r9ULqnWoPIZYfnHNJR
zbyBEGttOeM7N960BMaKSNHhSntCZFs5PVoV7DQfOeZAdNlhRGHE/AKPQVYBkjUun0S/ohqTnp5+
XhYGMNcuiXfayDX/PRM1JLyy+xrV/1A74AlBlSkiFh5g1x2SCPyUKAzkv/B1nEAw1iRXG/HNSdQH
2SrNvPE4dQGvRV0xKB+4Ye3xoJlMsDG5BX919nnIxL1zzuCBYsX1pVMgrCEoBNoI90l4KjEpBTMp
gJ8CiVUsc7HNmyjJo3iDpJenGdOTURDijdWjT2P+/ttyZfqkj8+804KBzKbQ41DTEj57NeOfovnX
EK4aE3NhkvY3RVuP0ZIqsicJnhsO5bA2a64m9GoRvZyCrkMHTivj68y5k/CvhnhLgqtCWnnwAXRZ
pxgUDAudVOlHKmwIc+xMhuTp4055VamqbfrnilzKkiU2uT9FeByrHnsknOpIL8Zd9hOFGFfQeHVn
Kf0cjEJZzkDGhHYFQTclfvuD+QmZrQRK///zSLpD453zTLBcNRZKKFyzkcHWSWlHPgZGprMrG/3k
NK7sfB0hRm+cARehVHhKWk8GZEAtw+8ptqp67oF90+o3BT2QSZ44aQyuH0diSTg4yYJOOpjbiFHI
483hGJXLpEkGGFuZKJ4Mf0EWA0AryjZ28tQfkJ/iF+ODoWada/dhaF4jcgprAIBIp2lofw00sMYZ
TgcZXdgiCPaaA3WKbBhg5wj/SwWjBbaqbdj+nKMu3X7ZEuuCIwsLRYEWQmmYOGBGED7bwH2B586b
HdZIvFYIQhu4qghFJiHCJQ3Yq6nwv7A+6VR8FfRux9TEhUqGQ2xWrxJSTVwUOndFLZ76oeA8+5Gv
JmFidrwylvkwk0nJMdSob4ILk3wgbmjh6HmeLSOMey6q9u8PeRpgY9Ib9No9UM8jwAAUjgK5kyi/
TfJs5bB5wVplWkMaskSYv5WvXA0WcjyaSo5CkEoAcXKrw1LBxPIeQwwfyJY1EDtRHvASnX0Oybjm
5OOEoclus2f2nQxb5XvnoeG3FJ6JM/TPNcVJI2auwPhBRSDEB1Nf+dD9UgNGWKirSUrgXSzGGy8j
254XpVCSKAGBrpbSu7Yd3psETQn5Nqgls4Pk4v9p4ql2IRexGLak2NrsTq3vCY1Lx22PJSAZsUT3
qZ9hHYcpX6t8q22Ohbb/5d1pzi2vSt9MiDEqCXHk+DBhrw6KRCTl2aartgoruJI0mPIgfDycXwSO
LE5e2zwsGMQ5WJGX/8U3kG6DDo7QDEr+sqnWZf6bFjNf/k03opWr4ERH+0ul5OZvPWpVd/nU8Wog
oAhMBr0AeHv62goOFRliyq1iyrV9sRipghZl+TQDLjqqZWirnpFJRMkjx4rnk1oWLyyMwOJWCFHd
BCyxu0d3KV1pRO2JBLbb5ug7pLtVLQKQOY35y2jMbqPKMN3wntCQuwZtNDtMcRnxTURS7u5kw5b3
GTzSljgBneB/PFroGCEzDfdXTcad4T12Y3G8C1FVg4BxlM71dZrvvV7vF8flDyEPT/QfPBm55+mM
k5jddFdibVPBdogllWZBmgHWk3wMNXkTx0NDTIGhkLu1digqFX652DhjGFl6jMXo3uSPl275qkoE
v0jZJ2zRSpHhgMC/zagAlcjPAS5lwebD2+CEQEPo0brJjU0iY29cy+5igpaICKszblwFRk3bR0Sc
jascMRt40ArrwZqDUBRyA3N8G5zjSYlQsznmavoIQS7+PSiBCJoxkrKCEHszbXcunCAUCcO+YZ7s
/GJy1M3Sm6XM5Xvvll/xYf2h2I26I0Tn9FeJjA+qxpQDfKHmj6hyi1E5saPocQPAX/TAk18FzmrM
9X1CD6kzEo+DWqd+D0Om7hV3kR0LOmKdwKAnJ9+NZnORHxNiVBZgiHcR0aE4iridQoojRIBUhgiE
4Nb06taFTM7yMJLCAzHFwxvNg6Cxc0VHiGUpK940sqPJtColXtyG5q53mtucErvYu6gHlh9kzxaa
2BJUjb8rM++f3la0ZR3zX8sHI1gID93GVbrNKIAsZ2ex8+Jor/cZkEm9jpPffLTW0raivUFXdLEi
BLTaZxx0Ev4Yphsu02X+z0CAiwrQadZK+dEOoLnntlQOVQSRHraIojG+wL6M54HhGJqV+V3EiGCd
1T0zhnQyGQ8DaG8R6tmU/xT9OpJsRTIKKaEo54G1abWlVwB1pnWrCSSh2cmpnXRA+Dxn7kOwigmr
C0E19DBFFwxdwGwx6xJYTGTRGHNeV985Jc8EitmreIlsRHm0/1qvH5Pw2pG0EMISi9hOAXAzurXC
2Qu70+VANtCwzhu9nlKezIg543gVqIy+iuhFWA0KaEfbCJxoJI+hEh1B5B8TnA4YtGB4G65XZ9X2
iF2oh0rUkEodv0qKh/CVXafsYtpZYTZENiZ9emonvupCNmLjlJ48n5HUvRYVN7kBfMvprxVPjAx5
qD3aEcJQl7eMaKR2H29bkrZHq6e7Go5T5W2xhVMlb037w6BV61UmRmCS0EZydNAPFgMsH1mKUX61
zc7PCSsrjV03aQSdBr6Fr8zI9cPIFKToK3G5Z79VkAg3Yg5teB8IDixiYxvEEmGRIsmI/SanxGaM
xVBaBzP+Qz+oF9L8M0E0oaYEl2T3iSxLlVyc8l7o3saOMEkKuV4Ma64PeXIs9cw230NSVVPMpVyt
c4rTg3AwRV9l9Ok4+4Z4BYuQTpdQ0x6kYUZLwtwbTpLFxLNljT7nossDb0HA7fmjac6adoLjQVwi
PaoYDETqgOWkQVMCF0oDKBpuOErsf6D1UhNMy64vwkdoH5ShTlAdAc1p0icLhQaaAXwB0vvIcQdj
ju86cL604VMpL1ysiK1Qh+7nLPEHogJENlCWzlWaVj66bGnAa6Sc6cEh5K3G+2kyc1WRCFmmsZq4
TH4gcsvBO7YL4yMNkj+okS1RUZCrq7L+omoP4k1K3Z0AD4P1LutJaEgtpdio6ERqEPTJNiX2gze7
y7DkVVHBFItuzdUuonhkit6KafNTumxSRJliRaQghx8NcOkynkdz1yTzmMSW28+w26n6YOkvUvFA
bntcvlXFuAKxL5xlO83ptOOBd8qzXWJ0idFjlX6X/CjUtrqyHOV2kEBX3rOZuw8os+L+mpWM0bkB
a7j5AY1pNH1OWDErDBovcnRDMFuwgXLn4H9ZcIwBuUl0HicaivyYFA2pjSc40RRhc8Q5ABLA7ZyT
HuygnZS4Fzu4w78K+iHnyZT9CparmGeQGyoQWH1+wM3UZwfiG53XjnScOenPbSRCponlpyCKEY5L
wBL5FbMOKCM0v4lFj/s8QSMOliPbWK7DUAIXrFcgJinBdM5G+GthxjsELJhiqJ3Ah0l7CfgdZX5G
DhMTAcOXyj9JBwOWkjcORpw2dyPEY1yuAxfiTwRc/9nmBopHnrZ858Kdo/HZ2OU/GfezgBUXXN7y
5iDV+Pbkf0kOKV86AJHItIq7B8dq4jz5V6Awa09G47uFP5l8vJszDYeUe3juD/V4pUcUCkJqfOWp
ItcnU8ChqSFSMyG4xYO1oDrgCygsUI3kLSwwd/56xXCUDLIiQZwYH6jZsq6+GOU9AQ9FnqUSxIKO
QLa4BvGTFFvBetGtIo1M0SYYj5HOC/443J92epUgV/mS2zpGj0T3tI8YVcgd+ofg10QQlMNXZfQ+
dYVgLRkH7UgvAuYWM/phTq+AVSIHQq2s8BkI19hVCEOjOTi0HFnC/jb9aiRBs4k2ooCZy5Qk4SvS
NL3U9zZdX2hDCjORDZCeVTfj6pQ9Y4jVj20gqpwplfdcUxmx68CjcLcQvxifRfs6oc0AEs55YfTu
anKvCgYQYhoeeS4UuBlFZaNiksei3rxw2mDIuuLQ1bgShpLxVyOhVm1yS5HfOYF+lilDqeqPDkYJ
TDDEejHValPkERDIVzRxYFDKzWPJZYvN2im25vKlaVsVLDeKCtg072xbonxpdsTbwIVdpfQk0g5P
Mf3jNO90BIs6FiIDUTJxdvT4PVf+e+xcXZa8m+IVDfYS15tcWFJmQA7ra285T5bcnxVMF1GTdP45
gQlkOpqGTgPHK6ClEbhfi3XfGsjXSZtH0+OkStJzBLNWpMF/8rWxEeRUH0MgOk7mkeKGXoeucC3M
A47Vv6xl/B5094LPS9tIm7KZ4RNRvRHDgFw3QwOZD0d5XcLR1lU3b9345CApoaxDCOXCCBIViBKm
S+9izOLhR/017AripvB+gnNn6XuooSAny50S2aBlaMc7UpqMUA3hr5TFkd5dkELBOPRbycYi3TmL
CIqB/XjogeTJwlyY5kEyyJ8QSO5NJdlqjbdVm+4gAIQbeH61CEiOc31B9whZoivERdOsJkFzmnJK
RSXm8GJwGxWBXX47xvcwlM+oggJLdE2jKCCA7lWJj6TJb2LzWHABqhGgvdFdE5LV4AxweT94k7Yv
kR42PZwN5WEzJvvFJvlEDsqMULOJTqb8EcBIwmQVjdmJ1atwUiZafCymQxdB6QMRjOZpMv3Yco69
XZ7UxThI8BHuaOkmBeeh1pesRdmUNeOE6PUny9wO6GWy8DmICvQ1795Dusl1U769SHewC/0ouH/L
aSfFv24DMHKY9pHKq9cPN017DLQbkl3Ohpcmj4kFfhbTP7Hg6INqEvu4oWsPmSDKrAhTFUJ5W/9d
CAmlds+WZN8z96EgjyNpt073nJKuY3KHTIB8dNC0CI6irfhaRXrEXo0jpEw4w/Sl8hNM0DSRDvzI
QLpRQfyGZHgB+UogoY6hReRDE/is1DoVx70cgirTKYZ6fqRG6Je1Tt4gUMGobiaVqp2j8FEjYkNB
TdvGn4oS+cy4m5Jyg6YmbhHFMLQSlJJDU6O3kJvcBYgjGsAzLWDv39HMNmBw4qNMyI6UOxllWexg
TAWFc8Foc8huvSao2kM5u8+cC3XWYjKOU222yKfzcdnFgDvjUK3RO3jsPpTQSXXlt0o5JnUeWAFn
ktoCNfBLpbRADdOQw4vazgHq/4sEjZifzTvNCpSww8cA7Vn/d8cdMBKxz/rVrN95kWSZVfQ4Tf9Z
6BH18o3qzi52C+HpAK6DueP6E9Mn2Iar3+XBAxhz+QhpTxcs9C9tjWL+gteI4VglqoN+vuBrHwbE
4JzC+QLRVa2RV7fxpQ3oXzFLxwmbSUo7Hh33IGL1KVH3IgQPZvW2OGRUhtDmYsfaqrR1TXGgBpv1
A8M12oJkivAXGF14NYNmkVvS5LYGN3mImo5gYulMan30U49RNptIH7bi4MPgYgv7m2Il3yUZyMK0
Y+S6h2G82bFFNdVC6j+sXBRYVDBWpaxKfXxIy+UkZtOe4RNWvGyFjebT9BR1CeAgVCYruTouxrDS
mKAWMdKMh64BVVKeigdx+sqwWNKighdaJG9o79HEwFvuPzRvcmM1EZ8beJNqPA1sUq+Z/gdmNEZv
ssYI3UEzVKKpMQ9WGl6r7j7zfJgwJzbnhYAQVkYR10y9pK2k5UoBk9LfKDlESH3FMLtMziG1UOE/
5XjBvGTVdSekvJ2HCjCwmosNsUew4V9HYIUOxbSy5Sk2XnKirHYndxcQQxYORDlTQHiY+FF4Jl68
V6cKRYPOrABYRi7wMMcesEPb1VCF0sSH64EkHBtNnbrhVoqDYkvYSE2PKdPusINawMXOrYaI1OZs
PxCsibtLBUkRTTnhjzhbkdWVAFxACnLeSD4P1bBorkVFu1uMM8+C+YKS5GDQs1Ono2mUBZgBnc9k
WKv44jl73JmRy8UZMdfWQzKkfqoRVLf+bdk/Q3YPGbGSG/+wk8jEwJrqUiyLVfIcVrSirr4OCASS
4XwikxVQ34K3hEOSwhIaX1DBemGM8HzrSX+QnoCNonUTDbhKVBUAGpbvEKQHpBWWeUT5/qfe0ZbN
YDCxnXaEb1ytzLUQSPICjcHZ2uAdKMBQo5MWPdomCxul0FDuOJszp1vHRAuywG1u7ZCokLKojuTf
WhzneUTXlj7P0f9YOq+mxtUkDP8iVSmHW2cb29iASTcqYEA5Z/36fdpnr7Z2zgzY0he639TXLER6
RmSJ5Dm2mIjj6DGh6iMjYc5JEsUmQl1nvhfFeID5ZIlie64o7HSgjTZ6AhDLm2fS2xCChJuyOvhE
izQQxOQuqFX1Wc8N4l6iADNmHB1cZoRFuMV4oQGJHy66UxFIcBOaLEwuYiW2tnmGQ56Ds9TxwGjw
racao59bgbg9wSeIEY1qgGszNAnd924O2d9jxuqSkEWEwviTTPo1CRHApCYsnAi0A3KTU+bkdUgO
HVQmP/P4jPPMGNtdlzHed5mBYB2ov83NiERPSgShoO+W9pkz/Z948yW7FFO3dJNEfK41k7g+7vvM
7/c1FikMC9QDFPImeMrVYzAz+cOVJqNDh9x/IC2UWlRaSoTsikLcxC3wWq6XD9++aLCSQdYu4P29
20wbqqlfURkR1KYSl4rLP1v24amjsup1EqSpR+VykQtLfOHD1gLgs5gKKYY84UL44Q7qUqG/CRja
ipGDSxlj60ORS0giePdTbn8ixiQPrG6ZqQVbH+M85nJuGf+jmgbFIho56LvwxgeWVmhUzW/EDhlE
jEhRmljfZSlZZc6CT0t/JiYA4AOb41FtiGnD/UTFFzNXwg1fJA6YEz+tf3v8a7h+fGZ2UNOJlSA9
QB7z8NnRrghwgy/N+xVYdWZDQ4PImphq6yssVKJyPoVZyLBChrGxhOfQyk0LSiSBHkLTilHXBbxN
sP/naJ9p9flsoJfQWKDUqoMaZPZR+PFCyScQmaZ9zRhnwX9Mo9di1vYJvSMHO3YeZ43Oryk6Hsor
WxJXarbVcv46QNHUrX0kzmwKvqXArzaZH9WBA4gFCrghV8Fo3SQjUhZ0jCBt0La0VxJsKJd4gLMM
75B7qkt9bzY3AHDJX+DEEKYvIZWwoJ5p2bB+ojz4GrGMhnCaXwXpInY93nVnjTMSvAIfEwLWMd+T
Sk/UO+xWR2S5PHKXsypGZQDfIKr4oW1IEUNao8PFcsyaRJ1ozAKTJnnqeN/cJtw1An665JpUjJbJ
cMy5QXVGhS8lqMaFJkk+LW1/bRAiwmhRwSOyVnoCKL+bVFmG+mdQqiHqWIOhNNavgpHM5HdWvB8v
2YfYTaiy5piUCXsv3EzADSD0pLs3ek5BFsN8IpDAxcIc06ZbY79ryPfg+pafT+5qOn6GqrYftZqI
NMB4sTtVyb5I8g8jYcILJL2FGNgP1lx5YmIyqQ0Rw0lYKL+IEMuNGqzvAXMq6kprr5LFkssynKpT
yUO+z7Nx9xOYF2VgEVQPXcSNWnFhIK8Ort7M7DS0Nr32Cc5Bb6Hm7kWQbWlzMkRkPhFqABYUcULP
lGSeq7a6Yz06qHQt/kjYYZHhThL+HPOH/Lc73YDYPiDjR/hGnwwkHxmpoM4A7sRHnTEN+9z41GAg
ChzcrocRpLr6tEeIMK48Vx8YWRuvQ/sXGJymZJoiqxTIz+HZabiAOa7WEVVUCW1jAYgI0dE05jWL
XsXAIlInHCkBK06g0ZTalIcoe1olzWzI1kqiSVe11P0v+XVE09a3onVOnBBs5Rr3S6L8mC858chy
aAsxgIVlZarls2Ayfh6vBavma7MwWVmeCPYgRS1UKz3yPMGJ2LUJ7Vy2E/wYXROVnuGu3aY9dQEZ
2/l+KL8D0z6P/a8+YE3h/I4Zw01sKgYfInMHIp+cgZk2l4hoUU6dQf/t/HA1LjznSl+9dIlsd3Yh
FwavSDoGuR7gqOWYVnqQylTwOpbazBoLFNol+UOuIecmC7tXCISmezWbk1giBnuLq7LyCA1fYHGH
o9bIulc32L+zYa/6rxCw1qdoxZQlQ4F4+eiHjqpk/zPC4CmKH0tlR5C9UQYXMRQL8LmrcK2Ct+f8
ZEbHHZjrRdXjyCgFMWBQ9dg08JXW/SXcSyScV6fBj7AyXqb40tbBemLmFdHbYP4mI01ZOaurO0ow
BssA5LVqCFrxFmERrBEay9I27PRMjobFTTrW05fszCJ9whotVw6nD6JLcL+TKAv0aptT+kSwVtGD
jPPOGD7QMZGOvEQmzeE88sf17G5BMLT5K0y2NrUuoN/OiM8GScriXgtAu9jlAhtLyBhxTwwQAdyk
qIy9aqXQS8KXBjCKIrPlEFfim+k8pNwnUOUajhUyR5EZUKoJA57R0SAHQjFIwYDq/OZQdagBEWoh
CWbpa85MRU76emMwj00g16nby40+UiWIvz/hZ+gu04OLfepTjkzBVqUk5WqcnkPGwI36KtdXVLnM
im+QzAXnptbJ3LmoQKXSawSkFvbiJaqI6xICDkysDV+lgFAiek2DEAp4UGgDwaIp/FldMBPsA46z
eyuq48AGHmIC6XBh6LdPhJO+MZXdVHLVUkNU5qJATMz9I9D9GOR7qbyl4h1K8DQgGDFnNG+zKGry
T444qjjE5yVZOlx3HbiFdOvcvF0wLkXHkkryDt4WTjAOCJbYqPL+t64CFe3eLxGh0kBLBEIf9D83
xKOKSq3qKYX5qWK3LCZ2PJ4OW/VlzpKUdPyP3Cb1BDBEYIe7lyQmjtaMezcFaqWlcggMks+lo5ph
4gv3Ia+SsJ+F1iM4BqzRYD/3ffwriw+LJrc5/RgWszDdQjjJ7ZER5EHLF0BB+SUmxWktacGyhgKm
ozPGJvA3JPzU06EcJ6Lay4fI3Bc+4Aznr+n+mahbR9InyeTaD5VFBBFDb2n2bQrhSSe2nHzQVCOe
bEmpyci0lBBQ4NTZ3Mc6PqTsDwnEANjrQ/JI/J+NCo5sCfgbqjxkRlL1xUDlBVJUbv5+/hA0uGnL
o9w8VHxveR6u7vc4GL+Q9WAjoHFe2h89dGwhXYTFAixIfOHjahhPKsK4JZggCCjdWEW1TH4UPB0V
Feg96Fam6VtPUfdCq5Ce68hPdfe9rnGVTotLOBIBBHYVFNmDAHTC4nO1iDhUMRoGSoBEYFFokxVZ
lDk/sq2h//FYzlwLhENxoXAho5KSWASbL32nM2g6TLAMwVCB0TIaXbFboPfgQeeQ0xW6hJi4/cFZ
8QbvJbWNhjY50m8L7hzMoBse2AggQ2gvFVYmpQHsAO08awloAQG8XE4gxPwpWUsdn11BgVYiwIOA
XwZxtz4g6cZVoBrYqdxLiQKNSWfz+DuxYRjSLF/1LhsK7jIZywUypKJF5MYzmSmCBJ6MIu1RezEi
ZDPkaznPIXkL9ggXohJohcmW1pnzh9cnIDUfM+b+LcRsj3yMy034RVGDUuoKQshOq6N5LTgBF8qM
LM6xPqWc1EW6xLaqzQ99YPQOGCnlo4q0LpQBzeaJdwLUgh3E4/FJ/OQokF2yNmlfKxROPIUazVmI
pF2QYEBuh+1vh9NJCrR4OEiCgca91bcw+BwxXP4Dc5p52LL3PUdbdJLRyVEO22PF0w5/lcBSgg40
tUujxbEFjUL9hkMTACjibAoda1uW9Um+OdIqNy7XhkSYesob+1Nw05hbuxja9eBfnfaVpsnmWMVR
JApx5KvT7L2HzyoAusHOso1obVRMmlDyq5EBNqwCumBUAXuHlSX5bNLYM61AG521eJJc9rgsQunE
cz860kB57rBjr4nwSRTTgoxyJjd1sZO69q6Usq5SEHrtJa3eRCvcTtFRJtPZwf2I7HH6vogHRQfK
UMCzeXkxbRWjMjrgdoM4cSMqN111lWZrwM/VMOfAxTRAF5NPzN1aRe2af8SIPr19MYhjYiIPAkHc
Ir7zCFzpUmWJfc4iuanb6vaei5T6vOxPhvZuD/9YEBx6KrpguBf+rsbfhY+r1IpzRd3GanNMJjg5
vlCLcCvfsg14kYIawagGqGVgLcBGxGBQgTlQ4srFwDKSysWh3Q6T8EQIsqvRBYghlqJHrMS00Vat
naVvFvmmuNLUgcsLHwGUUhvxhoGEw0dLhc6jr4Ztl82NphBARqhOiTILouhOT9hkfCHDyJRiI0iy
zARofgckFWLeqEhJkjcnmwRj0s2o04dDOe1V81dLeN5YeCqynBIKYV2/Vt57q50dl3kpqFMxWIXE
J5r0dOXezM0dfyCRRm10EF5L6hT2pRGe+yradiEB9nCKYZ/BLlcPHESqSofvGIe0PobNWeG9Os2/
vH1QklNi/CMNjX8Q4oN6KdN9xmwFlExNiL7ty/IuDJ1Zuca3kz964cPEOOI8eUxzAlBR7lI1hfoa
vYhNcoT2ryI1zPEeu/poqP8cbq0BW6DPJZxZPQni2X6qrIPGMCIav4J0eVmUCTpr8JktEmRyogl8
NpYWEwezInhEn0AnMSGEotZyEGFwKffxk6GZQqB7FtTgMZwYDkxo0J1WpWyW47vDoAUOrSC/YsgH
6wOPnZy4vHXpEsCx5PYZu+Y+RKcw34b53SmzfeC8ygbgSUrtImZtiE2kY0I2cwaLQYvvIn5lW+yE
pIUP1xph+mTfBn4gvxL8mRNG4YrC2MZZxS/O0RbihiBbzNvi7INT9cn769pkOwY16m2sDvjVAQEl
Bk7JmgezRzNSX2GYOzQd/Aon/nJwe3OXCmPLBdeiP4G9Fpk+Z6rIc4QUk41O9AApXtlFPKA9mlsI
wuqmEX/q3XIEHQJPgdrHAKGCZMgx3dBq86mrIka/VC4U73hPsfSQ6k+/CYp+2YkaCFcA/CbQB4wz
cio4TxZ61X6NIIg6Omyz+xLnnYTv8tZmlCQ1+FWTqhylW3RtQMpcwpyGTUMoEJPcCeubhYa9sZXy
6eDRDIr2Tx4Kq0PAsRm4lwIEhzTjBshMEVGj0IXi8JCNxI8UGEH5QHp8zyGXtkmHGxoaIoo5iMFT
FKgOtjLPTjhpKaToYEIqOdygSh8/q1G+l2+FPUu2fw5eAKSvST1Z3EnSUlRP8iVgdlH9+ZAT3L1G
RKo40+H4feZ35xGlr65yBZp/FtMoA4Mj910kryOSjafhqvPH1jYFIxseSlpSU3t0w6tJYv+AkXbN
BiUtpJoPCoHnyFEFxiFYu/c/hukwNgQ+s3bh+2iPUoyaekFwcsR8zC2/ooyrDUK7xh1WGtLUct76
Ft02ZzhWHr4Dw2VQxr7WgPk8r6Kks9BoKaERD8isljCJo/bU2o981CH+VV2gBCAmU0cJ5ReUKhBK
ZGk3uPMs7yapSLAbQKRdE+CM1p+kdGOlkWiEAPQ0YAXn4MF8jV4WLOPOCDUZu7aHNvMNqupfac6l
FvYNbj/kGvTCotMV8p9NEirhyeaaRREQUWGydyugJXnb+KkmlCc9UcIOY3z4JxpUoJy83I4B9Ir8
RaCJDOIHmpmTUcpgJulQ9stOKSGe9Pql99ylmJ1aBvEQ081uALA+SSMmqVYmIH9VMKgFsNH3NpVL
fhgvg7l+C1HLQXXx3cuph3ugFuHkR7KT6n9yY0wseRvGNYm7pRe/mITK5KO2mPhPAXpwIB3Eo7RG
QzKAfq09f5Mm5qryPtX05T6sokKkzJU5cYfKYSV22IIjnpAKVNRToi/4ofqpZF5BOKO1+ZCdB/XP
a+ly42Tx0LjLJPBhgNOUkATJAI5/OUBY/QbhN4mu7f0iZuKIuuBe8qH9uEU7Qg8ElUObAURH21FT
PY3k27hwaqY/7Xjh/Bq0N1k3XTv1EPYaQnF9Fctpi8g5Me9qwojS3yQ0wa2ZiUgp/oQUOvGucwRp
GnJT4N0B0y/oY3Ea4ks4gJPLlhNMxsB60l/v1Qp8taBPM2Szh1AXVZoMWBKhRO6EGFpxbrAmmFfG
1B99fmIT1NWLA9hIG8sDEc9fT5y8yEaB0GQvw+hz7MTMci+5mVG9OysGUjv9zUHQWyiPzKQglqjZ
0Ktq4MS0U7L94e0SurAoWw5kN9ctIofbPNRrkyqL2tLR/yAFZ7CkVsdQSoUH2Rs0Z8nxlN8dmAOZ
hOYaMtuLAqymj6JtdPKHploNF9cHwFNpIdmT6LRf20TUwdpCrx9zk7oymncTwyozpDX/gm6bJnvt
NqnfJQBF8Udtp5FoA3PElnDKt0xD5oCHiwgVYl5Y6ax+mgaOXSv7YqAVF1KqfrpTJOSUVv25CAh0
+iquKyo2+gPdO809pxAi1npnOxB8WGT65CVBPVNVt0p911Aag0ex2M3yonffiP1RQiFIAn6Xncgy
kmWrRVcZZCGlQy+tqmK/QgCIKIonxvCHjTMsbSLchBVDdccVKQsdCJCPwo0HhaMwYdf9HqvkHmPO
FSjMCDwGyxKDhnSX1YSyC1FkR7jO3aDB3cM0B4guGYFEUNRKIy6353hSTQo3toMIm/7fjYvzSyq8
hpAfbjrugHsCXkicrQP9SZjfv8oi3SnSmJon7skzykoACgYuI989p6SqIaq40m5IYNMAcmyi2ef6
DAB0pIGU/AUjPoF+atD0pgTrgAkN2pNE4QHJYUPIl1jGWUR2fa1GYhWQ65ALCTO94GLQwH6p9fU9
lSNchfKWOu6CZLewWgf9I9kasJMgkyVUhdBptt5uwg7Esdx1uHG6beb/oG8wDXzRB/CQUr1WyGuk
p2HgF9O76NTjLTCrZlG8RQ+phV6N+HNRLBfcmJaDgzRkKMx8ifvvLgZ30c+IM5gLxYE4YtmYz94t
wiRCMSYcKxquYFjyO7zRwh6GiI+sApRYkjZXrBOLAQuyyGgAGLwysAPDq/Ts/x34RPvhjGGhLlWp
0jiiBzSTxGT1VyYaL2qJ1BeGep73sfKVU0uFcX1mwDYUD0x5z8w+CDoElhCsHIsQ+MgwqFSwhwi/
VpNAc18DbMPpLsFaKtU7OQYjV0AAJzNzujqQkORz6MNPUz+68XfKp22yeo/oC+J5W+ewfPpeR/H9
0obMJFkOHIHEAYGzLcYLTtv7m1ih8O+iHoYOTdtwnblFxVRbMxaurDlk2BSgitRMOWaJnou+RHFI
4kTlZQ+i9GxQWlNnqm5+mqdmPw/dhoZfNFUxtW6poNLlYxJALeBR6G1w6pNwqXJ/IYZHoid0cWt+
6tRPIi8PtuGEr809EkpRwH+X2knWq0hXlbi7DOJd5BYPAXOUX3cQjmbve3+RstKYHobPZm4/KR1S
5Sx0b/bkJswIxsnansKYXBuALgGsK2Qi0SL81vyXOOSf0riZu7w/h+MrM0I457se9JVfqZ2mf1Az
s4oTnYJp2MUhtzEO7k3W7VQmZ4bgbq+psTe6P04Z9rqZPRv4c7HlRGRv2piB1+rwTNYMPHqHlAwx
5syNHzIpnKQM/UUZpTy+sMxwqmTjNjJxKWBszmLej7J04p+up5bMibbTz7RP/M9LnewyKHmK0f4t
ZcpWwbkeHwym8iKecCgdzfhRqzqEo1/x9FFqxkJVH3iSaLuougkOJ/aMv4RMiYZWPg0nGluTC4r/
z0N90ABFGXlIdZTRweV9I/jlnZ8Pbhb8NEJXLmyWCwh6IKMjBlH/UamjGef3CEJHcAZFM4esrOfY
OrWBInrWCY0QRya4ZMJ8RST8fPG0Nha20tE4M97ZRtC/NA227crBuYpWb8Yriq+B7CWECDwG+HQ5
eyMbJTOGPJvhoCcpwTko6VAgT1rmejARlZtT1KD8Nj5FhEAdyoxZR2DvtNFwfpyvgbev9sXJUSBN
IuqfjzynbcuuElrA8c/EdMzzg9xKOvY25k3o9oKbiasZIGzGXmNan77x6cRbc3xqcxQOX3ylzFbg
14kh0toVSTRV/JwnzdL2PjPlWukz9E0HpZsTAHBl/pZImBr/razzhWPehH0EAR/sQ5fjhedrw45b
M2g0m7Y7SOwXsE2THAydz0sxyGicDIEUdbjIki09X5TKuZ4wgr+xDwgTL+Ht6+Jd6c8jCgQVhT/6
Z6QJfD/qgpplYjvv3EjaD5kCjrtvQ5A+GWiUNlsTSwdTSsg5slBZH4qgxWmP1dFkqnOvIJ27hGEg
7g3pef7vRKPTHJQK/zjBo0wpOZQ/fUN5t2iCo8UrDxtMESrY3ZbvYgC4UZ1J0QIAIIFmJlYhik0g
YxYLH1GegFThG4eSTa5TWgPC65Pe3wwIZqgm5BgNnOABUATFvMQVij6O/REGLYFj1JNYTghuR4mE
4so6cCe2Zb7iV5o5SSTNKaezEjGu8Ji54y5N7LkaFg7ShtciypG6iPyGSAzhA6nOBQlcP/GwlyIR
7yOeOYqFMHFZ8scOeihKL8TY0WOJOExvHzUkGW33VvfbcH72B6kVOHAEGua0T5HaTuZDor4Ia8p1
aVYPPY+HNVoIUqCWzUmFxIqagLt468PegZ9I+8Oes6jgKUFRUUm/0NhXZhpU+V5Vv6QqTziKiTum
g09pL3zuKjy6KEuwNRlPRIxQCfFy4XDU/scGMrYZuAbMa+Y7pzwaCK0YxnTW/lkhTeRnhGnLJEDB
nB+mZwQ1mNg1sFGHT8m2RypNCsUQQPaEOAlAR8O/uuQ+Hb6l65W7llIJplOLQDxjfRXpGqqdA/R7
P3wKmRohAVAR98HJC45pSywFCAuIORJ/GrroVYLWVYdBisTMCy4yP4cE/KCUAPoEAgaF8MFZRMIu
7NrYZFuJ3uX9StXUlt8NCirSH03lbTRf53atvsaEJvFu5dHKNCShrniZTfFHz4CAja5CjRUSG941
CHGfjRnOw0okT8yzaw9J4RxL2vq6faOxopWRTks+5DT92eTp5VbxFFtUui9MiR9dWFq2vglj00bq
oqYToPkS67BmjFtB3Ao721TzT038TTsY9HshWVGgx5ISQqFIk0urwScDAuSYuY++oJTASgigTPHm
M9kNtIOTskc4dlZ6bIwy5a0NflCjFdaflNdW+K5VD3c02bo1qoqsAsCjI1zkkgfEwOIyKOE75Lv2
VDJqeSSy9lIG7qLwsz3zE/aS+9foQqFOKF9+Ecn6SrMciX0KgwfoEu85dtx1wmJLiukxmK2H2D00
LHADqByBiWOdXKTK/VNNxTW6xDLaTLc5Jg3+5G7rqQw2groy5q2rhWtHJchycGF94Ue9T/07bvJV
zjDJvhopQm6kCzDpVSZtu0wjnL6LWN9abXPh9LBJJh3IygiRymx1IziWmbEt1ZnZZ4RoeG8+vb5F
Qij2YJ9UM9tS4fUdErsrGREB8ddYxalEksOGwUaLqFZ3y7dGMzaZluxCjKVijq66z0LrNxjdZSwV
24vSJ0UXO1vH2IN4Kq4lZYPH83IJaG6y7Ij4elco4bYpiUtoaXQbVLFEh5jAuS7Ltrp145M95JtC
uY/opffuinrVG8PCSoqt3ZAXz8WF+8P5AGO2r4PJp5/UlaarLyJjyhqX8cDQYGzYZIiYgqvs+2pn
sEM7BxCHAt7fxy3Rpo2FuApLorW2tOhCQuEaicxYvTnjMawZAfHsSJMfp+sRqiOtxkd9xACAdCmK
zgYPAGNkXurrghTllhjdEzMkQggcp8H6U7x6UwHjGm/67n1ScZiRveI+Sq3QzPuK7paPJ+CYaP4S
3ic2M2h9fI3lQpcJt+ZaQGExLQUpodIOReVrjYreNj8lacextLNbXYJhXFoAF0E3bjqOC+H/E04n
TUe50F8RnsdEtTiOC9so8WLIH1i/IzVIB7WLeIF+wJ42nXKY0z+z5KEQ4CrCm7m8iIegOlk4Jpt2
p+q3TDuAQvkEZTMf2NLmjQwE4qoY3eQNVo2Ts0kaBAMUVWYG65Q/8TsAM2OOYnpa1B5yt+vu32Ri
c5lPxb0ZSzn8CeDeUZMBiypQrvDKA4Ri1mI4BJqyKTlofi1UZnpgUYleQ+To9qtkLde9DhcvoTNM
4DFv5A7GRkb9Ar1Z/9Dco/clRg83hUim+blUSHQTm9Cdz667T7WTSsZKgujRwV2p1ge8HBXrVQgv
laUhXSkhaxuG/8Xxv4DxMy74f6E729n0SS/8UugtUw4FqyohW1BnzqfEbR/o5ScHGot8jJluF5lb
cWA0IXX/Xx9OHxqyp7r9Smk/RsbSSsEWot+CoQWvtNgEEj+EriFp6IcoEBzQr6YQbRAftmdAbHlG
2CoeKGS6+NpN8ncHJAo90uqUthxtAiAVww+r4U9nnlTJ5NeG6g4whv5x7Zj/qqmRe4+Wmux63HQu
QyPHLTptQfKGUT3bvrtNmd4EziNpu2N/UqKYrNZDZMTb+DIrcKLrfO+lFqpNctq1v6kliSY+ZgwC
Zg/jxxknYwOp4w1MV1dODV5nYCy7vArmgCc0NA9kIg8z1CRCXGMtCj4ZHWnbT5O744mH88HPTnIS
zzibim4krCt609Rp2/tv6sg1juvOA+90J1JB1b9e21og30r+ak7OYwVi0ytISAjE0zECzeQNiMEj
q4hYGDOmSW8MovMoUORHsBSxYDncbNTeTt6BiG+AtlXyOaNLycbBx6C+8hRkuipRD/G+iXLGv7XE
mgFh0IvqUbDWinebkWe1ifHmtSZwZdSHo5YNm9n4BC+RmyMnG3SQo4L8w8501laUPtzxHiJREeLE
/HOfm4PhVFmzkMGG4mKQLcXOSwnnat3gyh1cT9crdQ44cAAaYVH7zASaIX0DmpiTb5AOxAed9Qvd
4Wo3ZtCtbVCu0VX2VD6BgNaejO1RoXE9JsnVUCUgYg45/GpnHCmYJOJ1Hq8IzDPXX8aUG1bOZTlC
TFkXtX91+UgDp0g0Ky+lpm+avF9bsYBFBChx/9l0bzXzrVQEHQNpAAPoL5JSPjB7g49Xxcq3Uvs3
JfuK9PIY0/flFWAmhYRLNVo0P26gHbFE0eWWG9f40hBvDMXRzYPtnPmUtTcrqTOSnmRCMyPd0Uwd
xpIpjt4LnoVLOVPOjdT0lrvJsOuoQoL0VOHargrV14oQxCH86oZhMZtcrSEYL+bWIqSyKNe8LjVC
ggdPHRjK5p6GH7L39T/syCqoojORhAXVN/Wn0h0ZsPehMjbUnYxV2dFIkrKcNdoiMiA2SXt1Kp1S
7tNqc1KR8h2p6iNFtUF1GCNysBR766PBg6m00QFq4Kz6qB9FxCqTuTTAvhZ/o1kVe6cNjqlNt4jQ
d3yUmG8ZlMcYgSWZsPqQX6cM4c98EjUkfyIJvEP4rcbWWvK6IhjxASzYEMqzAU6i9iCcHO/pKs8Q
kFwZoIdXMLmM6iPqHp9sWZSO9fAn04bIcA5IkoOd88GPSPaCpuV0z9Gn04xgmeQf6+FZTiwJGZ9g
fzieGnIfZN6kNNmRjmee5ckVxwTJ4B0lv2ee0+gfA9n3EnWFcxqYynqaMAHPpX0MEQlPmXdW2vG4
78xzMZeL0YG5UPPvPjFoGqj4qST/+9j4IOcyfWkHLgvzE1RP0rg6Tq++2CfsKs8/1nq/SJIAX6i6
quBYStIjjSR4JvuBkUwniYdXmAN0J4acmw9ZjB7L5eO7/AWXjDLr2nvoBs16h9AFrKmrPwXnCmvl
qOIgEtcT5r2YUK2EUwB6zSXbru6gJjsCeC7eRPgbPy7tI9Ljiz937N5S26Dc+vaKdyZM01Fe+xyi
PBAXWLzywPotHSkgLCu9yjTJy9VIaOZWbl91PKgV4JTuFS8q7bqEfo38SxkyrEGSkRx4iJi+KBMQ
Yhp03occglyBaf6T9IeBfKkO7X9mO2SLvWbLKIaaKrSFouKW1qPtjBSwVx6J429R4fV0e1Zyqu9X
acExBr5R0W+0DjoDk0Yi5mcPGbjglWtO7ltfYjchCXSSveWu5kAkrDWp9jFNI+sNxIb6gioFfyzu
hpAaVs7jgeUlQ+hZF+sJ6LIet0hxGHPm8Kw7VOQeacp6K/N3OfXJPyERgZQ3P1k7FD4wcAAqDBxU
A9TeGm8bXZ7iXlyuFv6DMbEnFfYnyeZkDIPCIIMOGbs1dR8SVK8YBCgiwpRkM96wFE0yThcIgtVO
YsuKlTXnGedKIA8AkY1NQiQTWfok30nVTYtNqZwP1aUZYabQrTtffEtatBbdaqVo9JasEnnk5NJc
cNBTZrUZMQegc9Sa9zQCiDD9jxvDnJR/vC+LfhnyTha/zLYkIT9ggDJGcK6zRPAeq7+2chKQ2Di+
u+p6mDByY2gAvnS6kxedRIFDW+Qk2S5STa5fBBrmRzHmAEqP667CbRe++bW9c0R2Ff7JpEPL1i6c
q7JpWe42lDOicVlYBReVRkProZXhcQgV5ei8u4zF+xXZEKdcZAa1F2gLa5YxZCo5z3xy6s1Av3B3
yckkcBumew9dD4JMO8Z1L5RPvUv8/rVPdpKXz26yTKjNNWzymjqL+RGfTGRAR1q29naIjEUylTvK
wULhbDP6tQrigrofUkZYdrAO3qGaQJIzQIgJoMAjLpOeeE+xVNo6z3TaMjfd5TqsUWR6SbRyG33f
EwjN0pDfannN1UP+Gzj/ZEBUHvglWRQDDIB+4LoIeOyuMJLuVUFuaXPGKqmBr9DdBuFw5IdkuIvr
9jb25l4Z553hpLsKtpVaDtSZkLzWeZz1p1Bt3kimQA97UhCtVyBGhk8g6gGbY+UZy9L0toAIK2NA
8I6nzyC8B3v60Y1/cASu+IuyOjQk+yivkITJYA9ALItbX7wFGaYADLIjwASLiU9lKN66GdDLMso+
VavLQBiHGbz3NvHVsuDNGkn7aD1ItghoHEjpGkaSLSfI0YQ2FrouYhuzZrD+QPpT/5fdBaUW5RzG
mD502a+I8JuLyb5OyvxDTexXj7VSm+lXjluwrQmExJ7DACAdbDKFkE1B9mwKtgn0OaUOloeuEhoX
HeQcYR2LKkzQDkaiyvrQzX7FQTLFrxI4o/c61E4nzQJzNlAGbz1CnUTayZaRBStmISoib4qROvwT
9Iwp1eD4n53h48n9Y7z48X5wgc2nk3ZRK2ZZcUVatGpNKIVmuUPSpronHTykoNVqDRQ9ZOJWY7tt
O/5/a+7DZNiTsPg3EPMhqqmmxFxoXRmkwbTq4cegyaIMioD56voEi3nf1hxpXLhWd6OkECsVqbfU
URkZYd6yjIk9LE/SkMiwABuGMlNCHj+xLH55jZDSVf4+DLFDd+2y6X5qGzqw7Dat9mZhSJjI5gCu
gb62kTiouHsllFAmZttmc0jOKqmHXhyTMZJDbDqP2L3kbuWfFHIaNmwprpkoL5lZBuPJM580hG89
ckQH83y+LpDY+Gg2RYCQ9PZWIrEyxKi0hxnIuawhMblIDh2mZfezKm+kewiFIfjtrBREiXHKxQfJ
q61RHyO9E40icDjXbozVC9tA0Wuor6GQxIMcrcEZ+AdCyeAQRewl/GN2JQLdIJiHTP95vFs+RGDI
tAdD57gaPyFBxmRnxfssJdZo9ECC0x3HeKuCJnKaYbMTx2KifKHnxjYGhj4Q1xGC2+Ttt5IyNFB5
kXFzNoiqw2Ex6OIuOGG8cBjTN/55iLShc336qZpRwIM5IiL+BUqGboUdYW6g2ClAS7iKepB+sfBx
RHEHyfDU8WQ673AnyxFBnfNC0iJFoOJzmjpXSiieSp+8sWKn/KU3mzOfFlmtwPYaDEaNzs9C+kCC
gg4iJCIkxqMF25zpLlx3zUf9EXASeubhLpMyTzMTXNTLDC/jvOI3nrlhIHocZen3SEbQpTUfI14a
Dmlph1u8Rtw3hmNtDJXktVdx6BgtRHf8KmICIEFxEAPHR9VKJHvSSWq+RpIIdzwzh+pfUagP1XNT
rCJBjyhufK9+6huOhBpt+3lqE4yf6nJWdyY9p4tSRGoy02ds9aFVge5pepkhIRmAUiSwlQcPkgXJ
W60/CPKhAYZOZENYjf6UXczy0UeHIWB4idi/htCzE+WbNsSZw+NQ/UoZLk6ozi7OLdnJDMrqkTiS
gZEY9gJrhwy7qDUEwSfHYW5ZiNZ64jzkOmgAJR0Mbg6tVYcyu+yMXTJsO+sYpoyeuqSQAIk7MLeg
XAOvHoRraJWdfB8azbqeXtEAbENcFIwBpZKmOMmLfQubVuol9hHcN9GrDGHOS1KLgEey3Gbg6cJ0
cAGiTq8OWbQZKmH/6EPLXx1dh09od6G99bpxrrCHSoaPLI6B7FiZ2n0fJxjBJrOaKydaZBdbZYh4
9GEjfU4de0+/gj1KRsD5Vf+kMHaF+FHEt8q6FbPFOBKaky8j4w1eYQ8jM/g9hMZ0ydj+GL4ALNGd
hSVHLfuQewekd9IfUPxvQECoJBhvsmBsxCYm0k5Gmk0Y/H0qKCn6zIqoC2Yyy33qW5cqrdZI0JYm
s6PEDqZoONk7YCSen9gwszY4SxER8QEVCAmutcAlduaqIPpxXOcprOlc70TMNTeMfUcUGK2KDFuA
AKP16LifYIe0Vrt6xdGbh02CMM0X2Jnkn9ILt2WFQjs91pF2lGvYQtVoIa26CL0KCbTSEFy6+nHM
nXNKLhGBh5ROHlikqZLVWxhbvZ0OnQMHm4t+Y2NEKpgxXAvY3AyOBPs5jhsXXqwFeOwtY5VCOXhk
ATDsjLJ8hmJI38RsJqtQWOnJJYDAtq4OHngXU50x24uk+SnAUxp+b+O+Q5rQyAiSIlWbrFPIwQyI
vUALKH1AiQqOunojydNe8DcXf4nSr+HwMAtJtZPQ5npIh3ykiM1EITke9ObWU56yhrPQ3+iMXCsE
jBy/GwUpkZptmCn+3FWdjOm12A0WugyV4BUGWhRluImiw8yT9JsuxytBPiQomcGdMBy9oLpS/DNE
C8ok4pbuu3al4ohNjebsMI49joMHLQO20JEWEDAhFThOvW56y9UdWQ6EGJH0yzk3a0S7T0cZzaa0
8V4h1XEALkbi7mlA5eGpttpHk4l5VJIUByFgHT6oIrZ37VcPdayHjmQUUOUCiDOzfZIawyezaC7J
nGeZhQyV5DRKuGJHLtMYWU+JNI87hzvIEbLNuNBrNrB7SXwjLmAxt97j/1g6r93GsSWKfhEB5vBq
5egoB70Qbttizplff1dpLjDAYHq62xJ5QtVOVamEexnjoksQ9GfFze7c56mwl1xdrfFlQoiAZcr8
6sLIcgRe5ENplzbwcKzTYPQ3OxgFSRRPbrA3NJAy2/uo+WId9wOaEIYgTT5hMXm6NhiRIcCmZN0Q
ViqggXhRxrFcRwDeUa2+SQsgE3sUIs58MVlw30k91yfngJz6hfcQMeE0iQgN8Ky11+fnANJFXEkD
4AFZx1sPEerUA69+myTf2oDQcVxujbR/MuJ4wXDPNXlji3EibdW++jMCKOD4Vyx7y4yCSimylb3F
ORNJmHF5ojQbWxw87r8SCSY1B8YiPWUqOVInmh+9eGA2BLtOBlSrfB+wR7G2onks2TuOSvRPI/g+
BMfNmuJ1hLNAhAJS2whfw4krkBaKF+dZM5zNYMVEuqRrR05mvVhkOGPqFzSog+0vreI1aV/L/mUw
X1IvWvIyZ2daulitjB/sSxud2kidoEhNG8e2d+9r8wn1+W8MxQBswoviwVOJGvPJCPCfl+b6Djp3
/oJWbww/ZmYOByodF+ZpUGlF9YiHOavwV2PbIfy/ismxKPg5+mXCRekExgfQC6sTVM0lcompji2u
4e82icVrWxZfI/7e5jHsGEXfkgcOvda2wJsYp/veWNPYTNTl9D6tXBTgGYJWUKp+Snc76cDFxKVn
pMnRaKnMP/4zSaMIGbQC0FD/zZe8pAj1s2PVlg8RycytTdWE+KEgOK8huIRxXPcyHTCOqj9zCBeZ
uZUBPYph3ZjeTmrHkegTK1bRZNUXtMFyIUpzknMIYI5FHJNAnfD36gRMWL91G+A2G9hx4EsluVlR
v5MfB3kKpnqfg9UWC4oqgwFKCrL0r9kxVjz/nKAW0GZGii5nllXjtcucdcwOkz8EPWs6zyF0F0Gz
C5lFT/tl0azp07XEvkCtW9p/LbkObehTcKMDjHzw42dSuVZIvhmO8AvvyTaZuFE9dTk8SwdU2FBM
6NpIMYUt5P+SK9owEiZHYiIU55Ph/AtrfZWr+CZZg379m7hnj93HDlrruU8l9C3S74ox5dZoLy3b
X7R5tOyBXmLa4kpp10MKWuKlh0DVFx1Oh5HHURIVb6orMPsgnnYODFHBXWrbRxd1elAs0fKG7ktl
rz3RcFM3cAkh+suFY4i/c3/Ypn0oKbpSpxiNtW7nt5i6oCsI7/FxzAc3Kf/tL70aDhID4YHlkCy4
rZXgoLKjR9yN1dDsCtdCBPoPLXmUmVsRcUFlWAViiSjYUtDWiKNiIpJq6MWZWHEzOzYkaIUvRj78
zGRC06QCwbc6AoO/cCRdgxfD7LxXLcPtqmD+f6c49llTXqbuXW4ex32cq4tE0w04X7RpD5u+UdNi
CVWhI62M8OQjiuu+6VddeMd48ladiXtzqIgNcdelUjIXArBVw2wmI1e6g2dWS9sFfmm/5aSRoxa4
XYI5yCARYL0r3HXI0Uomzz60Ty4Fj8k+yAJq5qByeBKnzmEmOpOrlm7h3ZEFhso4YHcZWUAhKpqa
4AXB10XL3VePHidU4r4yn0pY1JL3IrHxGehgxvBF6c1GHf2IigKeljdG4ZH6O1R0DNoJSM78G1AM
jYWyScZxaerFplOFlBuLYYEySRquDNifQb0c+iNNiEtZESG/Bq3VT+xyCWDQopvKGAY+T90QzkV6
qnKSl+BLJhoZxmUbk/5RQNqy3iJ3CWJS+yNOpT3CZOm+K3OETXRgbfAfps9lQJIp7YOwFRQNCgFC
zoYWNyN1TCU9P0iBLJ/7lnL6Bp5A4GS0TpRjWl3bMTu2IAwhj0L+YrQTocWgc9IbmBfPUSeqI3WI
CNqbqAj2daov2VbiCZ1B+XBQr2NGm07ZtXKKZWLDufK9hehpD1k/HXMKA5/r5T4Zg1pxCusPv8le
2jA5CIjBPi86IqAdml9plmeF0dI4RwaOjByzb8XBhtJAbheZhCfJwGU6nUFsTT5xauSfnoyEcq69
/TYWZHNLyO0J/IYVv+QJlD1GAPRa4XvJgiHlpNEYffitcCsShsbjKkV4QU9URy9aaOya8h3Q1ZQL
LcxJfXrnZJGGJ+C32MyCKeBIgNaYekCPpaon7nCQSk8uBWZlQR9ybWpde+fTRTkA3sWGzmis0w4N
CvNQamtpM4mXWCFHJaCK/k0QHh2xLEGOfArZDREjaDtCN2yLjJgB8BdBbKi7x36keeMpZOmaI1FY
iLj+M9OLQW9hMEdGIxAC12btYdoDrWH5dml9TYg0jaZ2J7B8nKClHFcc12ofPXnh34zbhq1mVKIq
C7Pvkhmyd4UbyVXVSTGo/4ipIIk2NY8tmpbWQPBRvvO9uBc6cNVieB3K0+xBhgtWQ3bOfCnBF+Tq
0E1zS7ehcqWytjNC7Tt0rK+MWupRKZnWbzsQvmV+e8aXVfgE4dH+ccNmjkcaqrUffGSymQIhnp3o
Y8Ae2ypYl6wBQWZn0vtgcBvS9VlvUYhD3DAFplQKcxFFDEvPcNqr19KJ90OPtOhUIeHSnb8Ob7sE
jlSkhxCZ7v4LOd7ZbQZae8vPNqF1FcDC/TWabqcXHbHU86rqqvXAVHKFweJhET6pfDaewz0sg1GE
Q9kDFxARj4AvgW+hwbE6hEeKgkBCWaTmukLeFmst6IL11LbIlLmMzexgEVswly23o3mtkndNAUbf
B7ZMPy125Fjy4aVcNChbBiSZ4zxto5BakSYVlNmYAFi5PSF7pB00q6s2TQefalHF3STNA5TXUD0r
FOOCIdR4Xuu8/QLglmqCfznY/WN06+Vg/pRxuRO0O8qiS9RWLCeuQdcjYxBh0qoLmeTXoiMEfGJG
S2N8EKagcgB08bCUPI0smFbHHixEyW6i5nExVznJX2df2eXd7K9D8DfuKFOLr/f/bzOmADQyALLp
/QnZOw4++GKJ4ZQySaPxGqwL55vifM985XnQln7EOCxrPkYm5HqzmnW24XQVAnd28mU8d4s0/dNt
8z7RuYA4twdmtXQIZLynFMO46nEPMZ5MKhTEvDNZYNLZZsy/IlCDXWULEJrlq4g+mmOcdWESkGYR
oUtHBipe6QznxknYqzuGyNNfqPZT2uur0d3WzCgj+XJd/Q1U9sBnMNqAity9IS+rqN21XF+xc4rh
Vjp048hcS9KPyCyK+WmsO3B4WWxmGYA5Xl0cWIHCJNEQWQbVUJQZ+wtqHKbGk4FM7jJACqlhFKJE
lZF8D1cm2YuVeROArx7VZR3HR+QYrHHYf2T7LGrunhKlh8oNPybJTnSigBis4yXqHQgB4DjAdkFu
EmBhk6ExpW+fpaGtqYi67MJQIMrtxjxrw2+JatL3IKgJUdbTcx8DQ9FRUlaRHUDMiDz4AkFVRS1i
zck2MpDtRe8M/HqoPWZSAholkbbuy3zTDNPDxIg0g52pQqa7iMfRAQgKi9CyAmTJGjyagNEyfH1A
zSxMpyfTP4wvX6MPXwXhC0ybJMPwxhJw3drpXjXSSITfmuv5aKTfBo6IgrQEX2LKRQufBY8RAmd+
wZ5Q/LjfaD9dVHNowCHjwyyGnA1PSfVOEKasWja4YzrfLV91tLP9SOQTTs+DTEq2rygVPP0mossh
ZwgAaVuqtdXVcJkZ9aojzsT0TxxE0ueOtQpiyxlPOqzbDFiLOcMlYSBr1yk3ikEElhscZePz1po0
X7n2Y5JaW8/qXo283kVae5Yaso1TiAnOHBHSFFb8aHXqYtCsp6LAVnNxyKWjgOkQ6nU9qSl5ui1i
XPxAM47H8tkHTKfT4qeEIRmeetCMJz/wHoibd+1DNqVngykpOveRS93Sop7vyp9YjZ9bFLp+Uz36
M8N5qFiAqnLzybV0Jr/j1a4E2cD/pw8uYHpA+zWHG2cKD5z4S+kZ3V6mlpwtWlhJqx/agzPAfyKx
LxqDuMhgLRoHDg5bnQ6lrW/r2meGcXOQtlhTdcLsGAOkNMxcQ6jP/5ciTi5x7lXKJRUjtRT7cfhv
VrLTZDT7EHF758YLkXXUDLpJnd+521saQ1flYHxVsNCrOMXV0oR0JOAGl3uHvqvWvPu+le1FNpMk
ilRorsbw2CUHPXilD649BMiYkkB68mg9Ry7edmRrzbVL+neWhcxG9+PhigIO91+26h2DlAXlkb4P
UFUKfMaKVx5/PzpfFSemMFcSJ4phVEbg2Je8vmCvX5W4TvEM4uH3GcFpHiznPSoku/550ly2lIx8
JjkUG3XGPpmnk5PpkEH92Ywy5AcYzSl+4xEOJgHSvVIU1n61YPyuqCOjtQALqo6Gmv3ne/0m7WiP
qlXolhsINweYhFIBRo36fsRAIL+uQ3kTmpbTj6IYRlZt0RyFNCPGmj7k2I7GM+yKXJNTvdKZEFgY
hjRt3vg0v1rKH8WvxvkvgIeMNsj7d9jkciL7W4cWH18sjkqwcWkB4JHwl/9Uzq6HHSBdINK0ZaH6
XJDfMXrgDEJTAZhTZoZS1tXGlXsTIUjrQ1pHzy6GkaLSAQhncjIoNeFHmc4TYFBlNq3kP2c6lq92
LwIFhgnUgJ0TgRCevAtU36WKqEuYD+mRIAAXqB+EORPjEHnYUEOIJHEHOA+UjcF46oEw7C+iGLg3
GB2NFSmGDtRpIwMUCwLGCW/OytD6TUw1qQhWxx2Nzchl3GdnPqNi3SgV/avLGYNk377KhCVy/BIs
psITRTxTWpFFH3x3Tbkkd4zSbyY5iX4izvByoEuLZMCYmPR79ts6xlZodzpT6hBOYGFDK0lAJwkB
Jb55zyINhK4FJUPuT4sE3lkScxW+C3uGe0tC/onndDjFY1BD8R7Z6jVBzoorIXYpgykUfcIUi4ee
wgqWmZhppLQzzqYbNRv3qejsqPHIQqHuRpU2demryOYkljTtoHBm/xGgEUk0bdu9neIzSocfoix4
B8dmdLD2OLtg0igb39L4eEepiCjq8KVPXBOGfSCe3ZUCmI3FT52NlMrrvYS9wmQsTKTQySKQESaw
7+t9IZNB8qvQioLgzvjoRFQQsegijui7SBnQpQHLgWj7kLcAlWFzv+FxFHwU9e2Un+VYoPe0CCrU
6r1qvg7DliOGMxZumfGDIRN3e+vCkSNybPCxcYSXqEFsqXaMTKxai7C4ePF7XotWEAqCsbPtIVVF
DYJBM4AHAC5xvr0qf8rbiDw986GzE3L6kbZTzZA/QIUsHT8MVaMgjzunek90v1iaQ0AXIgbv9zud
gpoM9JAbsUGgymAiUcWuo6j3AxXv8rRMMgZEeLg/cpSBlHIsFEm0t8BG5vnTyEwm32oYx9AvWl9S
HxiKgw4vRyvILzlrve5w0bD6MsgEskN4pbFt7DGIDlX+apkhZuxznm3b+QEN0psQBI5HCgXbbk48
bjCUN/qFG1XVkjWOn2Z6BqDAWyixWTMyqszw1yMWEs/bE8CIIJVsRVYlRn9BiAUKluofGGF+NIBt
QUI3A4lNwrvLWS7DcYgmk1/SJcOKw3hU0ycpWZzZP+r6k92c+OOKWm79uH4UlBOgg8dAMcBBJ1NF
EhWxxLENt4VLl/NfYryEatSmt+oHmxSvvxguhkXYqKLHHXHncHAFMl+FvMGR6yaiwSb8z0HdGkQ3
hdNcaurWMnaZmxSrFl5Rj7OfyL9qfCiVwhGczok2KfFgCXdjIPOalMcAEhb/FMU5y0tuFBF/c77b
UCNN+015gzRAIePapDBp721iyfAzzmwFGaXIIknpQLGCuydU+kdub7QHJXddRnw+5xYpNU5whSNh
HaMzkkncLHoZxB4CWkl1kWN2kq440fYR5GnrIFWZScMxJ4bcNozohaAs3t0QDhIldt25YNXoxAgq
kMchu6gG1ZDXwYeScU240mxmjUECVOYV2q3mHpD3EXxLWSCOGD4X/5XC1xSSiN8QvUjWuBfeFMIW
UeAqsU9+CfVf+O0V374k16JFsC0S//FSQcoMeE/nvH0S8VwRlEz6bWFOeW8nYBtR69fZhc5vey8G
ibmK3uvYOjLMj+tw1rsN2LnDk5gRKfF0OMseygznCQtUY1sZGAf96Y+SREqM3tkA/1jo07DDQ9Td
Y12aEww1jzTFNJllP1nwoVMqNwR4M3KLozaaNmUq6559QCOUfHrMbEDEKSjS3I0LOZ669sbSkuRj
lElg7/wgD4hX4vNTfGq6+abGuG2AkbS9ZGvwRzgOxSZBXQhfu/UzIF0eEzxg/+ZUJUr9lKEoFvZP
HBpckBSgNsqsahfBbBjIS2aEM4C1FH4hFFcyXgA5i+44MA69NPol6nyz9hFCSUSZb2IAUpbsZTAA
FFOO6h4EHFCrDYgJ91zEyUPIncUEB7ZKdxPRhZqT0+ndJ6iIdhmtkE3M8KwSCoS4gWdL3UShzzKd
a1rmir5jOMkwI5s+3WW6HHJL/kZb2lOvI5VwJoYVVqa6cOeLJJMPlqMw0xRqRRk4RoZB8lyzZnnH
JuNbZ1vdFZbB+E8mrV2I1pLJnVEUrjWSx2qdpiR/RhB9Z08MdCqE1NFiITY3yOEkZc7pbhP3fkEZ
/RngA6FiguugmBFmQjpcKQBoJ0XySI+IsrkIEDejwUMahV6ItS7HeDuX33dlHtiNjSfOugJbcR1S
YhQ0EezR5p49uxKGqKlP0FVSF94vNkYYuPA0qO8KihtayxFXn5k4dya9B6qGpbt3NM4Vp1LRr1vz
Q+5JmCE+VIgCGmWnYCYxWRpzFizb9EnhX0n9lWr7lrBBzTlzxBpusAzUZqumZ4tU8Z7xhbdkQOdN
/h8GXEZie+kngsyFS7dST/OCIU8QJAiuT2r5aASflfJugCgLc81DmAXmV/RVkr5lQmBYVxh1uXWI
x8jM1xBfqnKs3E11jXK+C8LykfPNepO3ofcK1apBziHkyxysUzaFx+uxf9JXqakMeUPYHRqVSBI7
EZhGODu02MQ9CEheuoRz/pRE8YthgtSaog5Y8r3cI8gCfGLl2Yaw2Ej6GjL55jjD2UM5N8kYPIvM
5KkVKkqG6okXQiOPQQTdII+yZSUOWLBbTJ3s+w5ShxN1bgzURrDNE24Ya1r7CF2V4EcgWadTd8LT
k0zU6z1SMaTN2TfjpjdF0t8BlnRO3wx6ZFijsMnBb9ngFIIfchKHzO1uskvR2YuEo7IqMLZo8Q4M
eQ7IM70KRwmQF/UxoYOXqX3znT+VUE6LN8BDQoUhO0r+dzcyXNTuOB8ucrRySK+GQPkSKYZYRghJ
oqKPSPT8K7JrXCA8RFXiEOtQww2TlpvxbZjpbPB722SXIUUDB5r9EPcE07BKC2VBd1fgU78WwbwM
YDNDvb2OIrYquD3t8bUQMY1DbtOaG4Z1DuB1P2nH3ll3IxjrrnSsDZOKGO58HozolAbGKkV8jn/h
vvkHgGAIdFQYCPDuIsWrStXc1xHWKxRW1d72HBTHvD97JVVlTDXpmE9dzLdFRFK/gM5zq9DSW+M2
ZSONM/MQ5xzHg01JQU9sX0qKrLqzFvHgggugMMCUKd93tv8VUJ91/2bgccB+h6a3YcFP/hlqcGn2
CL27ZBVI6jM5R1BmBVzc0GuL2HDEzFGpr6q/kTalKp59kJt2iHA4HH3+QFNsPQJsawSCsRGiQ6KT
yFuMB8NDUWtomjAMIwBwCvs9G38zfhABDPuufVEshckhP02mwlcC2je3FNhRw06JaaCpc7Tw0VJl
YwH9O+1VJbU37khHUa+UBe10Il152QT1G8mXPb0dQ4PtZyD0zDwVVbtCj/Q0F0i/5Q0I5Ud16dWX
wQwAB6eTT5JwEtMOYeJz+++y2Tmc71CZFffmZDzXZCtZymMx7TyfBPjkJWi1/WD1lBIvSqEzX1pf
qNpP0H/G5Gd1AbOh8X2QKDSgtTacw0QafVqeSfsmSUV/zhNvG/VPfkvFUVXhRTGeKELIMPa+AiP6
HJRDVXaPrm/sy2TT6LBc+JmCKF1pJBc4TBiGKJQe3OSt5alByPIf93LAlBUPoaTwWlMfvVjyGPJd
GqSHdMjWPIm6UbjkyPRvh4cGl4yA+FJnBGa8ycdzXf4DIRjT6bu3+AbzvO4J/3I6bd1Z5JHZhG1x
u8kILQUmiDsgnFygnv7YWTlWCJpancfIJE2tOMa9eZDlEgXW0qWubiAq+sbYDYHxyDzMuUUJwsvl
7CceXdsM4fg5GNsMas1m2J6oMmkcHdSFQfDp5ETH0wBVM2rGuj/XqcYEPIC0PvLXZRkdVb590Tun
CMC0JsxFAVqQ8B2DFA8oMA8+bByPEfXnxPtoXOJ9Wl5saQ9fkurBgcAsdnMbB79JI6a1SjmOxUtK
zeuh6FJxj1Rp/ahCIbhhwxQOI30EKtNzGmbGR3OoMZMPmQINQGazezvnlKTKjzc5eyraw1BoC2PB
xDtC49JFcCTpU0dtFDMt20UWqON/iQ0m15RHbfagFLn9XJWiX/9gw7ghvX48v2Ztfw7c4BQUVcTb
tdHsBkdzYFYLl1mIopWMI5WcHDUY37MeRgSuPSbB2NJXFWX4zG4fOVLS7iaYqthmudmbSr2ZRr82
g23Y3nyNgAnBD9LhyWpxF7N+5tlfjdjbJjJ9B5PZl3WlrCOAjjgZ/sr+VsQ/YMW4bvr2pUqutrtB
3+A4N+nzRc/rdsmLIBeNrz4WAFLWeEPvzIQj85GttWUS585h33lQspQ3Kgrs2SIGCLwto9iOhu3g
MOm7mz/77l3nsIO28iFq7FEHjiD9G3dJfBNydEQwKXVC4xZkazySlb8oCo1Mahn/cq3t00xNndrX
QbtB0tYjaxmbInfhCNXPPAN4SYMI6RjMRFeKfVi2HIDOKjAfkuHNbFdudi3Gc8GE2ADb2a5T/IMt
aVOsQtUeLr3X085Mm4YzbyAS+Q5CQWoTFONlDyNJRDmduD5uhjRax/wqd6fKFEBlRJJ0zDPl3xC2
L0gbiaQCiB6mlRZDuqAO4glZRLKQmOvp1TE1v9thgIr6Z2Eo035686RoBAcRSKV+trTexMl0urIa
Zu9oEa07Fd/U5hynCfGuHL77AOKBOkYYmMpIj5X3y4pfBvqNyQoLZFGdp7PPcMsg05WCAL4L8X3E
Rvq/zr0C9zM45ZPJXxRJANQ6PYbyviQo0JNIb/C3Hikt7iEpLHUIJFTJ+2IwOHix5cRranImiuvl
y1wZSzgj36MmH5tjWo5nDyBnwIyEayDwOSRRQmjRJ424w0QhC5xhblAwoRXC4sloypUTMj9v2Ae9
tvPcvzF+Z5ZYgcjFys2j1JpD5jB97N0gVbv6DYHjYpxbfqI/BEB0wrbKNAH2To92wGNTizZdq/3H
vB2BGvj4uLCkP85Sh+KCA7V/xsAAGuqicNXMN4O7KqaNodaCm/Ihwnvejz4Emx6GzVD/m88TYpXP
zlr7kqLmpu+T+VvoA39JXiwgFI5FcRhJVgqtm5WfVJJzfEYoGtnGmMZd43PIM1dGGUFhWzyBCnO6
VB4AnLVF1asdmK8UpgfceR7QAx2/QVHwI8LitNh5xa6qlGXSecsp+icOHIGjBg5Wq2F8A+2u4tz4
bCX25YhrQYICYpzTf5CAHVCbSxJoGjxn01OgIMqa9efYK/kp+mOO20K8fjNAAqZZ8fcOoELijhfG
BazBaoPHuOqOQB7LzqHDIblqWtsBphD+qqZJX1VPUjwTEqRvOBSFTYmZEFqOb06+CEj3TAFEN3hN
0W/7IF5p/Kzma6o4MGoA22Iwd4IRm3z2AtYB+xAVMT0oFs2Zyi+BbH0G7/QiEcrQs1XzlnlC8JCi
xSp4VVRHBVUmPAtvVBghobwANxFeeGfR5jZdDHErcdG4fDbAxxkwEm4jDo6O4G74PlL+KAfX0nun
oJQte9tWxzcRsXMsmnq+o8FIOcxCK90xDiWcx+Nofwljbnfdvh5KErGxUtDb5tegYg53bagrG90t
jVUHD+xQu1MhA8qB4pPwINKSXGlPAq6CpukEnjnoHrBHGPlNvF3s4mpEuq5f7OwbiFbWEwo38hEz
ifUYTw4KxjTy1iP0Qo0sSPWgsntNGhISOdwIaaVpY0vslgLigOV47auFqYDM0WoMVxx5oiahSUgK
8rPRKFW/vQNRAziLOEKikhrj4mJXBobB4KMYUJQCL3GFW1ZInoM8jb/K5FQLniFvyw8BqMDbeS1y
bQ/IilLwYpGvCjwG0OiaAhqJU1IMQBKsQ+sXaozr24gZKQxI0wK2wgFGYSfQWzOGayvqHyhXPWar
QKFyhJL6iQuFUcEw9oRrKAe0EpT5MUKbhIFWCPGM+SWgVipG1FbEWgtvCBhFvQ2AQH/JGwhZDfyM
yNOWSDpJOSSzPJQh2Dc9dqngZVa1nqKL6r9A+tXBWrggPFzPKy78kNBylk1jvVbVr9iEQGsmUeZE
73ZvbVkwIj+dJTwUSB8brLTwWbISJ5ZGtgViE3nfPlNaQYTQmQmS8J/wDhwW1XizVqG5xhxORuNB
Yq+DkC1ugIU6ddnkfKK8yW2UqeW87SwF9/1FGBYQBFfrDiYZaCaHoZgHy49pkF/PSWtFNwyVplrY
wBQUJ38B7EI+SVwXA7JBSPRLUb9YPMHOK9cVa0BAOEhNZF1YiIixaKmq26ONTKwxK/hs0tKEwuHD
IMatCgIH4J51vduW2j+Ztyn6umqms5wfNAndQ+Qp2hswBgAHcaiI+kyp4y1o4bPVfk0FpBVcSaRv
p4r0mmtkaA8JeQytb95dTBEdGrKmZEq20I60Q0QPujdIFBHwxa1YgUjAhE7rtZe5NV7E2khBIieg
lp6kKiCXdT0YYP71pSbaCXurIEdahbzdqE+mguEpoX+FY2WIM7U5TBnHoEwrE+cvTSmsfwAZhVE2
g14BJutyND/W2nU3XoCsn6/sJMOW7h6UXixONFdAQ/PwG1k/Vj4smMU82hpjTT5MQjFEHeNAJ8xk
uWS/U/wqKikV3AA5ILhJjlgOzpo0nSmuUaEzKI1SiLXZBTzLBB2eRYRvtp5s1MwIVJS3SHugtYQE
E5GRsOT8F38RTTWQEzeEOBGBwkYoXhJLf3y7Qf3+LFo3BrJiBbLaF8rStviG3B9MEF/KKWx6HKw0
9oL9Qrk4DB9I82WLQqppl7rV8xB+BLmtUAmMWUU2016fsDBJlZSvUOZY7bwOmhiJJF71euQ3EMAC
BTATgZM55R7Yk0GwEtHA1uN8po9a0NJyO+B0Epxc8oFAbGS2FeQgRwl9kJG6jPz6ESLjDihz71it
duqePYiGJpyZsUYELBsNKEYIa6TnCKxKWKA517H+M8hk9LZaF/H4yo3oNzp6aFF7Ad+ADfG5RWBb
g4clNunjMOZgAmATOrnkbEq/ZDIzPsbutaqTHXYCRTXxtCxm1LjBwcUPMh47L6ZYOxkk85SJuRVC
iBPdSLCaQcs5yY5HhUk/6lYc26CWzE0keolDgTGtkbkSDBYYZID9nn7H6o/iZNZ8Rl7cJcAFuQU9
tbTYIXIqnqH/doNPU902E7RH+y2wsZCNAlaSRwMqfIfmB+Zq8ciUPyGwRgp1vrXwwB1DsQ0uNOmu
JDqA1ls4lhmvWlA+JcqHNRNMjBC0V4nuQjHba0t+t0UUWn4RJrN9t8kvlDq+tFDckobCeSrPlS9J
khisqkC3HjywVC/sJAFmJXBB3jBPycx8tCHonpgeOnmUNw+lger1nPgPYRXTzHF2QA2ynRzElYg4
eBye6q4GRyXXKnsoue+8pHkZVOoiTiNIfD6t4J82sFEdOwcCKoMaQy1ErlSNCt9A8AnhgDoMP92h
4P4cjS0Su5TTinXmhcjXgHCoR5jBeWBZxPiOhISzU1K0voUZkQcnp/gIzZL2az32jyF34EDLgDEq
A6OEjQtugCGge4uamFTi1TlV+BRuBvpunqqm+NLCFxQhod9fkukxJTwrmBiCV9yKZGN1/sHwqzO6
frugshBn6Moqd4qn7qkvEqbDsJoBy8aE0J4F2OcypVIs1OeI0at+3a79oXnv63o1D+aGt6EC2MAR
eWF29gtzP+bDYbQ2WXUx0dTgFOJqYe+L0BETdEYujkiasFU0SnRN4F3uih6j3+sZc7vkEZXTX6x2
axRypGib68glQkGqDiyl+qCs0o56T6UUmNdajk6NWIByzj+cJKUaa84aA5QyiuIRK4v4HVDRVQQd
UwnpLXqo6kQZa0zmxgPulil+odUcW7KHoD9smKEISW0c0/i09TpziWcB1UybI0qkhzLflVhysB5W
hvomvkBCJ5dSG84c6VQYnHyxKaX8e6BUb+MIqhlQrZE+bmftokAgfWIg3bL1+g8LCM1sNiI0pBaJ
DY1y72BUXzr/lWPrZ39xERMJx6yxYN34f11BJDvUAl1F3qrHYe4XYuIdgcIsJz7aFYM8gTuXXr/0
LIM2FrXxwHPmiK9GoOv4XTH+oW1eNlBeFqHBslfMgAjSgZlBrAul97biB5C87YzgkJowpREG2ebm
0ktSwhex0qxzG7MSmqxlxujmfkF2jyDHdfpqnNJoZztHrTszciTBepJ5Gyb0jCC9LsZyUNSCvS99
05iSWUUELKdMQpBlHE1PMk2zhBeVwQ352CFZx75OOobOKQwUS7gYYzq8aLy07irg5UG4gSnn6rSO
8A3kdrPrKGTxY+HfkRu6iTyZw819FfS4xHDTEs6Jgsrw5oPBSowtSgEN8QYN+2ji5pjAAQcRI4Jh
dd4NgDkKlNfC/2u8fw1p9DVZJQD0nEyQISknuN4kDC6Ef57PUVMcEDcq3OG5k51yneDXznkwCaoJ
kp2KaYZzU0qJfLhpJpLoYiMTpCvXWKQGamwuGHSzre3yzAi28bylvLUUmR/mT1AHBXZLSqA8IWC4
dk99TdBrzbjlh5kIRb5svp9KAuh78ZtgpJ8t9Yie7bvU3UNE9EEz5zctVRYVYbGl9hwk+iZI2wPf
lHLEK6JVoOHEAZWkGqf3bcjOELUWfr+ANs1TXgIGmnIkpmxCKaSRxcPIv1fx+OkQnpq6CK7Q2qrt
24DjJBgrzCvd3WnmsK6rH9v5HjMJ+6xXfeu8YEaLMVFkEVu8vdz9BvWfNCVwdzm4RjXsRNfe2Nj4
ScaVUCQ4i7Cnx7DuToUEYk6Pur2NXQPJUMj73RBDCLeT8wrkm0hegloZm/uzLBzuWWcfg2ZIpA+p
E331jsmV/KLfuie7HrSduD+z8Jm7aW+c+s0JvKO8Mw9IJOJVSEZEoNW/Ut55Us8vox/bf5a0BjyX
en4xztwjcXJLg73NRx9r7DThhWqBf0QUKAJz+bcdrOr+4rrvyUZ7RuXTgO5QUEnJTv9aW8NRDkNO
LJ2ACPhSGwEOFBDi61NuDEcnq68MZ1zOe3mtRtq9OCH/tvhxQpXpRUQo/Z+Ep5W1hpELqeBGc8pV
6z+i3m2ARREj47iFSrbSrQx4v9sB02Et1vJ63mXFXfojFwZbphOjHyNTGsSkfnKkM5pG98Mmqx1Q
Z10H4T9wQHxTA/eS3yzyVk6gPDtoFgBk+tpgH7etaZuN4/NAZL/kQdEas4W4vLWg3tCa8dotcZlK
e9aFx2ieGboI4qRuI4dyneAXbH+8e+bYiIR7G8CBshigFdG+fPXNgVCV3Dun3qubcEuklMQ941dy
qlxCj4MXrjxac6cTVfBFxn97vf+s6t0BiJIzRm3JvKmLb252GC/ZH+IN5eAtYH+a+N0FwehUcy/7
0Sep3CB8S6axSC8APVrqOLZIZMW+raO+zkHHXSTllyRh8KXxb+yfbGXtFZKzBhoHzBOu1eBN0bv1
mFdrMXj4fXzZmSpoKLuRiloOX4kpIFLUV6OjVWenlDnVIqFuyefnZBuU6uyznFC0brQhPYgOtjH7
jy48e03EKIXkRFkuahm1zbb3jDTMXbEDYM2B7lOgVAr8f7uSmxgzoQzvkS/tEFs0UuZTdNlGIwO0
dmLHopJOw/HJod2RSRnYbuqkPYgkxP6LmTXNYCmC5cqbHO7ytATkIH3FCcvdrKLXq8j6HChTJing
HxmxUdF15BuozA8iCUhVM69580caM0e1CDFGuX3QS9GyJO5PW5c7OXF0NGmqEvzL051H4Afujgie
mCJVKTl6vrgc4IO6pSh9h8i7zlyiCrOcXP0vJfyLUtIHjarexUMyYHVU1XBHU9XY2IKJ+26asx7U
j0yZW1uQU2ZHyLfoQ6cfMVqbDGhA8CF+kLuDxdpn//yolq5vJIAj8tD6kukmdCUgQIyrpNjWpr8i
uarNcc5iTyIBRdyFVUF5fC40+7EkjFoC5efEeNXiM24xDwAE8XPeYk/zXU4dyP2KOVASNSBBaxUj
UtCekjSa/Y+k89ppJNvC8BOVVDncOmdjk7kpAQ2Vc66nn28xOtKZmW51A7Zr77X+yE/zIQ71ybKY
9VjP1d9ctIJo4wUYnAkUmQqkqmAXEv1TEzbH5B3EyZ0t1czdc1OOG5F0a00FtcwX5kibwvFLn909
tGoNCh5bHyHp+VSbJRpptrBNnzz+I3iKjkhuGZhY3or9xClild5nTj2oCmzCPuV/Vd23bNAq4c85
yQ1ccNmnpR8nMtUbXVkqGeBJmSNndOiiY0jpn6t0WGvjeI305DCP+J/Ub33wr7V37pCyk6J5rnYY
ZJbkmy6Kijd0yn4wgwSx9hjwQHrEiqmK/mRdDSSfml0dW4s07eGLuMoIRKfVNJq4x6VG14PsFCnK
ilYgl0h56EfOSQyocICr8MeIK7SxiMvIvcymaVc7O8RfSITbo3Bi4d5tP01M94IbcX2hNiYGzjm3
fr6EUfyTu0TUe3Uf/vSdl+0+JF+vb6G1H6R3PSZnhqWuSuY/HaZk+uJJCDHc8zIoxOYiXEWKEqIC
zrz6Otr5O4lhzLktiY0tdztcLbQ8kg80XP1gHQcEXhwb0ERYop7lec64KLhPVNrNIzQfIvbKlWiD
ukLcvhnFNuCiSBmjVwlG7JTnwfknAID3q7WlCGyh+fyVTHRVPq1bkwTeAg66/Y3U6NVDpYDkqm1p
XRH54rM2Qb51zkvXqagn2KWGZz7tW2tMnnMKmf/uKOvJBuHog5su/vr+o1byc+slmMkjLrCtJfsj
ywJyeuDEjWppW6VUV2bFupzedWJvUT5qWb4jtq5VlGPjPltkjjK5SUcJERQipgRLsrOAZhjySLcu
92+Qn8uqXhENwY7zzRnPA4+/me2iCzaK+6b10a5RUPSzXNfV+BIYxaPg32JjaHWNdAxulGmT1/2+
hQhMoBifsYm/Mi17HCEmaJOcSrIugHeJp5LhBDx15O3LNVF/0yoiIw4ONys/ZWh8AFFMHcAY+iH3
dko4of6IyFp5cxg7ogYWQYJx+3sMFMnr6OlvJvE5tKHZdHg2+b72KELFvsXM2LvDOm/DhaZxzRG6
GTMGoQHhI1DPlAbZ9LkSZOP0yTmfA17KjwrZhY0goK6+B65H8UEofP5dGyFS9qGF9lKlZzdh3iSU
pSbGp4gOro/SQmeKcqVTSxzIgRSaeQ7ixmpVRfNKre5Q7Yh+Coimj7YmZXte56weg5U+iDewUqwN
aw5aBXQqzA750tRf/y64ZrioVHqOAy2QBAUY1n5o/skdy23Dx5H8TM4ukfkw0E9JefIn6ApmEpDj
wSOyPuTs4jjRyccclYVRUmJZ2GuNsk3HDjZqvwuUH2s85d1X9sSclvlfbqc/hODwag84gk5KFHlc
wBmKVK5SoySudAD++A7Hf2HI3U5FPdigI2K0MF7Lt1amzx6vSSMVegE5kAUdKjAoHdgX5wwQescI
3KFgnNKtmkJYztbFwjmhcT9Q98nUA9gjMQp0NwnCBBBq8OBOwyeAgV6NfxO2yjERiT+eCRcGH0OT
D2OsgUgoVAjbBNyeg/AziS/cvIw5wQoiTrX1jXKnqjumvDjaL4PmlqFJ4uGKwGSreqvx3UwoN0Zu
Pr6NEJwhpZleUTZx3a8ZNjOUvf30XOaPWvkQOkcGECoDhc2HNQkK0qu4/UOYr5YhbB5KDNjKLkE4
CK4puLuApZNYlQY0q0f25R4IVPq1Y0oYAuBqvobYp2a92Ln2oxcRZdxf2D1GvLhIaGyKOfj+8ebY
XDAZTXejWe0SBBY8T8wFha6gGfwHekd5jHh+JLFExKb8NrFL5ESprTg9b6773IXfMq0z+/LuwlWT
aytuCRIMER1Cil6n4V+OIcfyXzkgtRb3aXs0fWPdkgnKEK9BHuUgz4gKUaATfKBkL2lNCydBMUWN
JFX9w0SDpF01mceNJrIfgndp2OTa7McDDhxeuNYBeSKcHdQBcmk1uPi6SOZAKShec8SFAHGGzTXo
QJfxEV+PWfEW/sR+s00mbycqDunSAql0OmelEb6lYqTkV1QptC7It0zURRJ8uRG5ySyWpPYID06d
+ACrxpIn9jSCx4mmdA00CTx6MXfsTUBktOAU3fjl1iQRqU6LReGWR7W9mcgn+YsEnZG4CIVxUQTZ
EA/o8gmruBOCsZf5jhdX+lhbUtXrZ4CKCfVUjaQMEpnn1iRxgIdYDLic3XrGI8CAN9qbAPs0hrUO
vNDjBG3qk4QwpNsJnRJaOtRhLwipsTUpibtPxl0GtesDFYDIp7/gTLA9/dRd6CBlA6i8s3gMTBSS
xPUp5VY+OlZsnNUa4SycDuo4WEFKXRpZvHljrVvEcMeht1YfPNIgW0u9SEySNh3lcjQIN/Cwdabl
78EKnrSBDlZA4Mam1oiodQ3OuuEBmkh+ZinlESnQ9vm8ZEKglmyCtt2jCfk/ZHjmMsHiQVOA/6TA
HzZVyHl5rp0nHRaCVUSicSz1S0uhUvGgoqvRzHhtIrXFxJC01qanGJCnYMMC4/FLPlMajBASAaSL
BmEtuKQ2srxZjnqqM9K6+Yx2vXHICStqcTMKN+FimVPmz4F1PUBgW1vPs4+cHx0G34GtpdvW4Dnl
agyvhkHSlFFyrlCgFb4qZJ84lIM2E/WUNqMuGbn6b1mieOmYxqBVWORG4lKy8MD3RJF1CGHmgc6a
GYtNc9b1+IzkX1YGz84XrRdvGishZnVCuoLPINN4/a3HcKVRiUTPZPY5KqQ2ziuTgO4MUIihXcYQ
kSISyRVZiM7yM8t2wCvOBNJS8YL7Mm0tcKDqwVeChYVMJwpTPqjTNvWB51tUHO4Z6R6zzjJF2R0w
HrYIJnUPorPLrx32aDtTj4ozX2Q796Zu2cX3OBzX1vQxwuCOPpsxPjCUk+LWnFX/XtS4iPr4fTDm
jVKCKOW/kuXi49l2YGRk/ZB/yuelLccfPiVIUuKvqIfpxuJRUZ9i8MxHKpyMjc8OZ8BKq8e9pLXX
prMV65IblQ8xsznQ5p54pY3dJ89JnG90ECW11+9pO72xlEctrnCa1ElWE0FzEyBfjl5y6tLd4CEm
eR+GyzG6twQTejpV5IQRBEf7sdmTsyKJq4y1kXucOxxy0akCEUfot1CJmpiYnlIr3kZ9tuMt6M1h
XYuKjfcegoQDOrHwoHv7Ov5lDdKn7yCsbiId9L2BzVddG7b+x1+T7sWf14sGqidAB7KFsEDAuc6o
+E4bGkC6jI87sfZm94yZFwXC1qMvglbPQc/W3qbEmACFPoyUb7CRi728sShU3TQatb1kRv3F4sKy
lgzwDohupL2QYfQ6tOpxNBlleV2c4lLbb41WruVHmYaHpgAAJj+8J/4Qi4+gmYbtY3lJd9N0KOIt
dZv6+DrpJ6+4ZFa8IMe39h4nM6CfbNFpJ73Zuc4/di4atP4IWtwiNfyl+yazGJs0cqxLYUXA8fq8
E3d+2ZgsZufJSQlvUpYYuZHMOsccur2hz7l7LJxkqz96NJqT35Nt+rhbgNkoW3nGaZwnY5j5T/2Y
Ac2sgnhL+yfjnWgZZRguxAnBQYoRDV1PerQG83EKAmwpB4k1nV3OUW3H0ay613I+iyaKkd5j61Cp
0Y6udMpSnDSUSII2lXHiW2UEEh5I6wmitt679hCySGZBfVEKlH8k0TYomhhx3i3WHtI5jl3wL2rB
PWd8ScOhSjetwjE+LnwdBnNHRl0e7zRaF/JtonADTcda23XltTQOIoVAviDPJaZLO182OZFbS5fX
y14OoDQcEJWm7S3vxc0uVUzsoUKUIgh3cW/5h0oqD4YrMXKY5bwph11X73UDCxiII4tJ3YkjeGUh
LmwII4hC1J8C4yFXVCYUxmW6dg18ptBnZnjPhpyxqflU+vxxNEipiapw12XRPh/jU8EEHA/ksxhM
ae6XWxD/4NXr2sUGYRG7x18rWQekqsvAUbE/pptw3hTGO7WBhX/k2QiLuwI+OcKwBFyJqr7WbcRJ
m4hGPJfHklOIPvWaXme6KvoXq+ZGUD0eU/swaB86s5eXsQh35ib2D4Z20nzvIHOviT9JIeYtrPBd
G+m91B7SwqIAOrs1I9gA6gNl8Bbzt/evopHONY4ivehsQD6uRwQfIekhrCnINymauTbkMegEEAdv
+sZjzmdZ80HnE8xWAgIHHna9HogXNgatDyA0p4E/IYw+5+0TPtfQZGBpT6b55Bzd5F+bnfjB++KU
WRqa1G2W4lQmg5Umev+1CW5ueRGTmR+iEBxJKY3QaKyoiwWDbIC9xx/FZbx6baRxmb2JTWrrOivO
C7rNKGN02au8bZIh0rBftODg9j9+yqJn6qvOfyq59fsBJy7dBXzcLJ3+eWjxAHY0OmHEEFDNGKOd
DKvoGUnpZipHSYnHxk+s4zx6a0i1UHHhNVlDKhTM3jOef1WNPjKzotboc4gIKBNT164vsdqhAej2
YTWscCzrzQPhtxS+SSESglq2RAkZdAnbTGcmwZADwH3taPY5+fOqIhsi2AIB6625jhV1k2UkVNPA
VWvnOcFkSjArtHgxA9SDus40SWfFgC1aWSfKMlB5cnFlunOxU829bu5Nl+LWNaxMGaGKZXCJFnlD
Joj/0rNliFBliIu11XebrPiUTWcoYT799yo5ps2rTmbUhEXX+soCoLHikInlC4qoAHVSB03IhCKC
/UySJVmCqRLtLC/amPImCXkRvsfGk95pdOOx7NEQ1xGfkWIQ80u8QdisxZaaoAhOtACL51EvVDJz
uYIJfjpZvHzatpGMPaazNFhN1P+6e5d2neKjLPQdSShilpuNFwV5zfhc8OnBo6bxguGrevS5/sfw
KQhONfEzxibBt6AtbBarTHtUwtc21JYyozKSq0Qc02wVk9HJ6s10AY6Hee2j0h5UPT9F0bs769cw
t+8AKgvLpa7sHyZ6EXzIcKlBBGt8XwWNJVpKbmjYHDqLJDgZpIHUysbYprSy4L1WUHB8ew6BRcWD
V0ybMsH5PbwTwWM3Hrl0v1kFNTHoFzOIH+3yO1FuZeKxTz4bynTRTGiFBsU/UI0D6hzc6pkr4Kdz
soUxHZizpmFbKyMSI64RGFmORrQ/JxPTVIeuO27/NWW8M1VjkXIBESgk8sAoO+FppL6cqqFwlYQr
CzIvBrNFEwf1x+epHn85yr27dffOEIIoChrjwcR9jdSTfDoLJdjFx4M0raCMiT3jijzGU3UIwQ96
wgCttQGkCmgN9AB64m9c59fjOep73Bh0fqK+6F1EBRaBZy9AhyUmPGvljocpeojSCRABGx9IlEPi
Fna9HpefuraoYKiCt67iGxrmnSezbldsPKB+E5N3gciTvOXQddeRthPpagr2hrna0IDvS3vV4Aqo
r5WxwbRwzKoWZvtH8O9JoQsGpeLIUmZ4DMf20LEpJcsxx3ZDNoVCRGFJgby8vcZI8qfpb0Pclg51
nyWTXbefDW/tDj9j30DsjkuEXq9pEB/DAEZfUmC1tIPwPDbdIfOxTpvbJPbWJlmDZkFvHtRCVs4/
I0k7WrEbyKGet+p8q4xbZ+kcM90KMVNXtXu2IJWvBG3ZzjYSrps/vQeqjW7WWbtssfmAXpZXxTzL
nm4Vu75fKeAebfEb992iYWMTjQ1yK8K65a2eePUDdLYAaX8yWF4BSA5Zp0XgL1yVTUhSqWGGmdlA
ww9u/8NYdk+TQGyJtyr4k3VF02B/FrxUidsn3VE3k2HvQ5a/v3AE0AlTXRkG+UUc7xUp8DCwySVr
H1tU+TePluhK2LZFN79U8NwWYRkxO5EMZyGBGNkWKFA8K2jcSAyv0ST01SYJPyZm9YF0/wdIAp7O
Nl1nFjHn2C7biDBCxABAra5P2E95qvsdBEOYl4vqVyydWMl5BixBJGNyQlOO8wZokUl0qlcVcI+q
wBd/NXsbE3PnJhjgiPshvLv7GhWk3Virg/EKsNvRqGjQTWbvS3PtYwo0ko9MDFAQCbrK3cACchSp
vYYfl7rntrBeGvUjDLdpespjpLw5SUNvsf5iSoeIJPnrKjECP6Qx4qtfFEjm2nuW7Bv9e6AszFqD
eUDcqewBnnlmyc3s+0wZQeGgHtq6EkqgAFjtiKpr4vc+eOz9l7p+JtpwKnawMpN3yaJX4muI8ks8
6rLxU1YBSp6T3RwJaVtn6FX6bsV3A1H0p1XwD0EZLirgVLN88ajB4BxD/KMmxlm0N9LswXOzzBb/
NBPnJ+2jQgQ5mzl8cRHN0e1CTelj8FTDkTTrwXgYCkSAPg8risYUFbD3qejvdZHxmhDXQ+NjeSmV
B1wPpHHPE5VcGdMzPW+uol1K9eA59WXKszMdN1teovml+cmS5GbEb6Z1H2HXo+nSUO4YUMNA4sRu
pP1NcYm6GUzE7gcAdbnTpLNFPuIic5NHO9MvRCU2DFvpkXwinz9vrjjl4kFf0MwWqtMTSwN5rTij
8RjbtPR6DyQz+QEWwxhw2GleJgo7RYSRtNodRDB7E10a8BUXhV8FuB/oH2Z5HZyfIrvR7nWbwWJb
O91LFK/nBocQjgIy4JBmIN/OogfxKJJzon+UlG/ycvHG06dhnFSPXcY4Qxfz8u847EJviz4UfZMO
pcawqdAym32XREbLiIM3isk7CLdFs7dicssO2DeA3iGBeKx0lGrEzmCsc0MS9GqmLkBOnk3Uh2Q3
ciUeY9x6jGoZJCjVc4azcIFRTVDNOYJQ5InlFLZGa8M5q0AMYleax5udIiiEGxvPeVgvXel+A2AB
/OJzRGjRyvjNogWkOAvrU4gdv5mO47TOSffV2+IYag7XQ/PeppfQGNZT7F711FllcbduMyCiXLua
roZRF0zXDb2FP/7wZTVC+GyX8x/VaMH7V60VFqOGjoAR0sjkNMiUad8MpMmpW7ckA4lMMaG/GTLE
AxAFPDc55m7012r2EdovXPQ+40xCIliXmOtwrShb4M6amE/N3rRauK9nZxXGVNyZv0n706g7z8h2
AcNCGSifseFecxDJbML6U7zxKAb5AIS9kbaEnGS/6trY+6pI9gp1GNfMvOrA/JlA3NV1clEyBpcK
BrYCOx5wEuh8dHNmJrBh0ujsvt8Zrb4p3R9SmNDkU9FTkngSECGh2wAaJhj7Lkega6XdKcmI8cce
hT4yj7XvlkORRaUJiXqcTnO8nYkuRA0neSmYc798dT6bhrFx/IU3hYfkZh4a6Qz5TCabkPtXnyzm
iV7qRvhD7vUArjcbPt3QJWwGqAihtABWRPtUHsS5NOj85dH2HxU6+IHVYGzJyuL55meiU4yohwuh
sZiFbmbJ057go+nrlZ9AIbPWIm5FXoHAAV7Y0PJrzSgW8d4QDgPmgrJEbCYSmoijiNo1fy1FGklX
H1XQkOaRHgP3bD34pMJlC/wLE0CB8RhAqfY/Tvid2Dc3PIHJ8LYkxG/5ZnMNHI02W2pCaS1/7FJ9
Z7XqyrLJPANJKVCypTCJg1tfrfHmh2y+PU4NFr13rcJ7dguVX2l5ItmmzK5J9Z3qpwQLwjAh1TsW
00nn0zhyR0nGa/aV/ZbeNR0fk88GLVF0kekCB+MeFpBodrV8RwBTksCF0Nhc97yhdLOQrt/vTG1j
M4FP8Tdte81x6p9S2DVJS9OaTzED6Km10fFQ2frFbQ9Gb21CG0ooHchP0hyY9cQ6u1gCdVK/9YvD
D9x5H1p3AyZGIiTGr2tWSFfJvTaMtZnx7MVLvbfWARddmqxzz11U5DvE5DJV/VmLXkuihaGP587b
QHbgjq0B1rnmWQKOXLlK8jISCuQdULMQdXgJrZmEWLQnHFU41baOdedPV/Y5IceuLY/8G5mpKR0+
XJYTN3eBy5/+Ziwr5iKfDvyLESuXPLgRQXig/bgXhtAvnwQPK0k39p6aAaWOfaiC7djeTR9RWeuh
ZMMsw7ZcECzKVAKSL4nT8uqxfkEtMtYULe+FjS8wPshoB/5VIKPjYVqPCe1bzp0hd7yy6NdDs1b1
546mlTx5CbWPhhKoyN8GXobgjUDYhATPhOuVSI22IoWm35GP1Fc+0WJIVrgXlWznaAcXAWTAHNMr
/q6uhrXDF6gTSiZqjNQitAMYrUiewKCLRNTOr0Z9IhAOaVW0dUn1codjaDY7C6pWrXaW8hrWygYp
SenZO5g8cJdp2TXqoS93dMXtu5KJwvqaQEtqFzkes74DyFUqEJ7oE2B9gLmMW9LuXfefD7YfxER+
D0vFPSkknLRRR9w0EFXq4bXJyVFlZDG4L9B5A3volGubdETiJehYgirDkCFKqYnobOar3PZFne+Z
IUUJDmDpzf0KfYBRfmU0FLL7BFffPDfzh6DkknMDOt6ULznraJVM+8g3Tl6HMYRlCzuX4xLGfbbz
8qa7006rztkI6Y8vzs/Iy4/R3HDdR8gDEcVPNhL4fpM4MPH9fCFFukWIMneEAG+ZWACmY4VvoN5M
GiojFJhUH7dfTkvSESLavHr3uqPjHhztIQnejH+EAMUopfjtXkOqzH6AqgsYnnYWTMhvRlSQqJau
gXQMDkmR0rjbmrJLfrqYwHt1SsUrUVvaYm7BOX3EN+NrBIWT+JyZy9oxrr2VrcIejARLOwapvnhw
mQGV1ljYnvpuAGVLRJkq9lHogZTtm7IkE7pQf3bnxxaHB6KrlcY4Hr30xDw6fMzpl4egEe4PwgRp
p6V/Kv77FAh5wnvCsQ/eXX/BguzUmDceJFa5Nc635iDKWtHkXVbcsVZ9yopb96qgDtLLR/HPaw++
+WtEMA3QE43mISsq2DMIV2FFlGAwmWyoqFby+dA1t5YIOBTZvUZ/DkQ1g1WHAhGJbLX3kGUzUVmU
ftaXIKXjNZCePHHP6wjb+wvaLt8khOBWcgWR1tulrPiPqY+Q9G0gDP0L35ano+h6CZrdQxA4y5ln
w7fITO+PunaBlmfNIaOOz7xncwkSz6RaRywuk0UfXfQSR9HOxqjkcbUIiqgRbujgAI2uBsHroX8Y
1GhToOmlvcC3+erd9BYBSQyTd7Uc8r+f9SjZCEVFLAMM2JBfwnpcjsqvQ5JS7NO2SQgFH+6y1hHn
amTHkbvHIzPX2U0ZHnR2Tfn8z+NP0xzE5IoACDerrzO/ofdI1QV0XU+fGcJzDX6sDH/yAF9p/Yyc
wOcAU5KgWJi6s+RJKlQS1DqiFzo80nr7ZrEQdDBaCW+ifohoUuyAZPgkrhT6Lv3eOCmecUWjJypO
HJnSHGpAxZrzLUI82dr/HGenJtM9n/AU5eBr5Mmg2yx4s2HUm8HaQE2uLR7ZxrhZ9HYzzCd5twkR
m012fzaEqzMIabnMjHYqyY81BoSAkSXJhqXj9XvDjOlrJ38N3B5+Xn8w0EcpAUrq5nnoGamP1nQV
uTn7pXiimB27cxl8Wla9DskuDiXW1vO+K5WXziGVpyAeSSU5P03BzKg6m8Qz2OBXCpmhcBOu9eYe
kaXJQiVV1wgz1oFLiJhe79yKwPYRpWIzXXV4IyyHrdEuK1Vf9Z59yBEJ6TyKYzXcYxpRdfgDrK3H
kMJyj7pXeXst0MwmTDexsc43qv8Q+T5oIDgTpkhuCxRx/fOknUOmysjv35QOHoS45obidedZ60po
me4lH62dJNXl9ixppWRL0QiKgCICwhuSNcpU7beZ021IHn5LZG7Pnob3CeAdJ7gHrBenR49vrkoA
mt0bXoUxLe4dakuLb5t8PmKBuVvrm0hVHRb0RKVsCEmHKDZYZcfqWQyALmI3wKq/OHaMfjF4wj0C
+Jp6Zdswzqb4TgcqkbLBuHhDvswD2hS9Z8nPk4BthXO2wY2gAxeNpCMxk5NmJH9AQGyxfBkZPg7y
UrJwZ4NFRp8+T2GHsak/AUJwJ6sv8pd5KBpqFEwRawUk5sIvPnEFISCQ9EWkaoU+sVCgr7EQuLYr
UX/VTiIFRyJIFW9QdmiyYl2ZLqrTZ0LDvcD7R5qT/C3lQdKJ8MorCNV5pQKhaECve+HU+W/I3BrC
awTJSuZx2XQB+mOCqclQERB0qMy16rK7ddrOwxysAlaICqBxvoaYzIzgOewMkLxx0/X5NvVopyAH
BoRH5BwENtmoLUT/Wqnc3i72XLj0CJceoCU8SGtJbhT17NQEMiflwT0kgawizEIDlAioYwa5AjSH
Su2JpPOZ5/DRz9iJJHFKh0USOwxdJjHevdb3aARB8sO3iGZBovdYAw2WYslALHmGXddf2tTdSAwM
tgdVU1cSQSnRcab/yO6jDED9IyFuBJY6T4A1ojUVkx9lEzOG893EqyfVDL0rHX2/iXmrcYpXHcXI
RBXRZlDuLeszIJiqMtM/H4zkkhIWJfc/nw4iT5AZNAZPPAuglEn9CRGREXQYoTjxQj7glNAAv0sN
FayI/CkykADYNkiyMgSzfNZXvHH2OImUKYjrVwl6mBlc/jxOpLTL7mDzI1LagAvA5nif5iexSU0B
Hp9t69ItVxM+a0vWNvYcQ7tyzdEwz8lofcTEZEpzYdA37DB4EpL4G05BSio4lzDJSggPAvAYdJoX
2M9fWJiuugFOS45Dg306HoBQBrruLfI24V7SbSa0RnJwnT+C3OdwdowKQ8wtkCoAYuxgm8XTKPXx
JWCJiEfmqjkKSc8HSjSEGKI56AgnAhuvzB+Hi21O2ZV4gGxe4wG/e2Ehtw2IdBlPpRI+ynHZcP1i
enXx5vJXigafl46wPKNXN0pJMAuvRTlE3Lod2lMgUBRlKm+1GQ/bYXgOuN0yC62dLETECjMZmQwB
JO5IEYdK8HTa1ecKyKUUC1U2Xjjt5KBCXSRejjQ2iHwquJ8P8cLsyh26ALk70dKkxis2kx7L1YCC
AFFrpnxWCkk7/Z+qnWCnvmRfXerGVj6F4uYzy1uGdbCJPpG5tPU2Ge65943DJ9GoJlXPBvR4uq/H
f5QDMEsvEqd79F2uy7k6zLG91O4CLVe0ccjrKx/ZPptpHPBpAGPCwm7AdRah0STlU7qrBPGAa1AU
ZMXJKoPZsIFK/uKj0dOiJPI94HPTYtqhkImkDl6ua4qOHWlofYOdsCvrr4FGXHkAwBjztaD8a3yU
Q7cvQaJUbNkUtqOgEIp3cj9tZhRvK+nQGElyawQefefbqoAkuhD9zKS+iCzPU1EXKOSykODNf2oV
2HD97pnTslY8kGOkiwwbIlu2BooetPS1q0tmwqdAt9dKT8QixUi5Ji+8FE/NGAwpXKuXc/RQgUfb
avVQV7SKsfSYZ9/ay9NiEyRSttNKcq2xCNbkwTt4hcnrHsoWRw6urzzYVC6BWPo3Pz4vZUZQEVkf
mQOZV01bINPpgGxJS17N4l08YuG1VhCQ80LV3avnDZsYeCd1fpDj9N1j/9jcLXMEtfwxdjxU83Uw
zkry5NXo0bncFNzmf9FX6PrBv1Z4S9KTOX785b8SK6QOOzoIuVq5B9D9axYMG0cujhyJzAsc4wEC
vBA7U4DgkVKeIa3pWH+VenV+J6SfUinNXRTfAUkf+JGQDsKRbcU7yWVK61E3QoNyl2fJ+GqmWLjZ
nvOk3vYB1lUiryxmmpBtVp7qLve3YhkxyEJuwq0yfirahgz3BCa/Ag7Gat7QWIFbRNRdJYN6XLEv
e1eDgNnOv1cei4kh0VhTnq+9HtKNT2gLI82Px14ykfFKTHtbrnQbFEi9CZWQfGIH2VyAVHeF946S
TbHfXCKkEfDpDeO5rIVuzRBjbUmgaCHhXQXgjYeEYSNCpkezgcR9ThaxVcSbOFg5zzzSqZpsMgqm
huomKroQM5vI/7r8oyLjYNzywRL9dkgzzAQYXbBoFoTD084tK4Q3HVTQd5XcNjR8mLdLPj1SN4nn
Pmi+rVI5qoSHZrwP/BC1+5BGRIiQSlYrxEdZCO5IvhCiMydGTQ5kEv0lR5bMP943BUhYTMuCcaps
kluCQ7ccnSVASeeIZCfcqeNx8lKYI4JmyAJC+NioPyL/kj8lrzLxGCoGWBi9uaMDfXxGwiQ9CDPK
GfQBaA7SYeU35Hr54cq/8/UmDp4v4AGJRcQvXI9floUkT//gjZFkBRn/ca2L0Jt/tOj8XcAqixht
JgUGOTFJ2AgQoXatnAKTDVJgw5cGYUK22vRx1uvHEuIUuTSG5Yh6n2cZZ+wOQr97kUIh6Qxx2Q3Z
Gx2qijFzZNgVRBbPVNQhdNZbZyl9fXX3kSJqZHSDKS6zX6lJsdTt3+d+SpZYr7NPjha59XWdmB/8
zIQDS9qmsOMWVcxzTiO0es86Sm5qtT6K9YrrVL/HNbIZ1Dfd+Fzrj6Z9i2xUMvkG1dC2s0vKzFhV
Mo4VDIZWK1JJ4tLg7wER2YEEJpYsOCm4EtUDDgEsieaidUCfw23tv15SonD6SD/Mow7bjL7fpvfK
AYqz/E2l6OcB+xJ5l61BOgasgdjJ5FlKbOVMNADGvFcWAIYWSqdZbBP/t0Vykjs8NXV5lV06/hnZ
0tx6vsqNGrsMUtQTw/cvhjHbBLQd+HUBCBTuC1U7SHc8ztA/SJF5Dpl7V8HC2B+SicBMRJ4lv1YD
UYIGKYxeHOiqcXcEjEfXEDWHGs+Pw6XJI+PBbv0xTgzYonXw4HILIvJ8XgZukXVQ3ZneOE9p7xg6
EtSO/N08gkNzHsMbFQmyW1NrvMzBcnn7xVivmdglAfz+uW/dU4Q4ajl+Gi/zZ/IevAf/+s/x0/st
/oXBQntx+N/01D24r/gV9S9CQ9+Gx/m5/XBf5+fhUf92n3i7/Sdv6Z2X/ctndyVPH9b1i5Vf/Urd
dcgj+FF+0K736KogZIsW4xF/k9oCweB5XnRfbJrJa/Tl3mGUXofb+D38uih9FvZr8N2pK/9VvprN
/9obAaXyTSpoyq4MY39fiVx7+wtq9ajuyi35Usfw3O3ic3fk/7fO3tlPR9gdQmcW9Yf1WWyylfs1
g22HC5gV90EZefodkLS3mQFzqNDwL5yddWRjWTdbeti29Dtvq1t5jVekCf+M/I51Nq/KRwcLG0N5
LMhOOKGtWwLkbbjBF9S0LoKtvb+TFvDsHqLLuDnHe1zrG/NAqv+x3GFlWbRrQPIrgeWX4qQ/Opd0
E62LLfmqB/eKd3sLTXkgbm2X3JMLDuELAQrbfoOudIXjbkNwzTk4OPf5UO9wDb2iElq6i3H5cH84
dStsuAt7gVB78Q8V5gr93qVfh5fmNKysLflTB2U7bKiN6Bfe1jm0a9wSl2Gvrad9tnou7/XW3MGL
nPq1dQCNQ4BMbd9RPWEFeEovmDEXpCbvRkrRlh2/SCLhutiQqR4caNKaMda6mzloQCQ4dQ3K9C4p
dg+9pRMFvUrHw+yEb+H8OWLUCRH+VepK1V0oMGwk4ZF3Y4Xw0HLpwrGork3RFZ+Iyjz6zF0V3/Lk
b02GH/w2TCIzu1hVrpm9JJzA14edGXApWD7F4yjII5TKAfpvAGEip/LhpyOPtiU2cNJAEoNM4mSc
7t2JvoGp+HdDP2vGe6dSQQo+6eHE+4Gp5oILUMrLsFdDRc9AF5FUuTmcxrzUCY0MKWKKg+LFkP3z
7xgGO/gkMt5NYBEnJlk2iFZFkP6TpPSMz12boWEYtafYjr6M/LshtpHMIYOlKLbtS65NCKyDHbaq
RYN1t/Dba+kMe1TzxwBdLRI1lruDNnrPSTBgFNmAzBxVjgsS29d9q3KYOktD/Ue8JT27C9vEvFRK
hkaSQ8B3W3BbEUUwaMvN0KCYhKvz43fPhs1KbZEA2FIo3B36iqZNGCHukYFdUlcuzkxO6lmucL/F
58ullRHwbXE9gLnIhS/mg5y+n3tDGIKYqAACUDz2Ks3Nfo6RAUcOxeISBMVvws/lqb+dDIuF55Cy
Ussxx1AqDjhOtsYldctqN//RdB7LjaPJFn4iRMCbrehJkSIpUW6DYMnAe4+nny/VMZvp27erJBL4
TebJY3poSubkP2udstdAFSPOQehx82/0HgRgZKSnKjhvwYpIr1JM8z6rFLggo4VfqIAmnMoo/DN8
qNAR9Kb7Vuvuc1ukZ3V8jtNyN2XTI4jOg2rQGOgXE7fxpEmfattYk8S0ChB299V3w1CuYppf3ltw
M9WDatJhvFxurJHKzPhB3SfShWYcXzjMIxwmFMwSa5vLHm+T6CvpgHGsfTHhy9nshHCqdwYxbxA3
sM0o4KhmLu4VL6WgQWthbkQ9CM6NIsZu9zl4MnjpX4YZhsZ0Pdh7QQURw/BnUQ0iD4HObdClaaQe
FKrOPbnoLJOhUr1vFAxCKGhc5QZcsKyUvZCA4XO9axRMgg+UUAGp7T36K4DqoIB1nWLdRWNJ+aHg
lgD9i0ZMJWwnwNa6UcPHHGkFPlJ8O0LLqRCiwFklyV0VD9IRihXIWwwtLbKPU9RfO7wgycukiYpo
kTJ8VHSyQhguoJXQCVANExfr4PiR78FNSY7LwuwRYYfTNpTOotk7CMTK4i1kdlxfpNfV2s8524fJ
ri9+4uZcRgpruTtgRalpeD8Qu2vWL+L0gHLcpMNzreAEaUAHHBRqbxRXJyFBO7dMxzHBuFeAM5Rn
DhhU454DRxUbmGY4mlpJRinSElanohlrMUDF3soHxMclAqYmVNVF7yMKrD9BSOz45BE54OAStrAi
xjEE64LQKJCjlyrz7Q6MFmtcYSDRXAa+vYdVp1BGT+a1ifDfrcFhcmLa4MIPz2X5LwUg/sbUcOJh
zVsUnmNu4GjEmKk8tW2ydIMNVbG4bYl5sxHi/AU3H78Gb1NPuD1gLQ9h04KZxaS1Cqs1zw+j33Xc
bXP8NC3K7QRfR9e0l/ixe8BA5FTEzNKV3gC4Ey2YW2JWta/CmvMjxwDKpdp9nVFIZQHSDLJTTBPp
QevveuWD9aoF1PPpeIC3jWnDIlWqzYxlcc2JUYEyTBlyl3YPCuJNyK4RbJMz9tql7x36xJon2Zfk
4sGUExSYDIghBmbmwGAALEQMpn28UcRUjD2wd+FELR7knKaRl0aX0yXBSUkcKnRlG3mnxoBSjezM
EE9vU7khSMazSdk5+JD7vGiACQUOHI1K2Os7DUFDgK0tA5V6ANYSbjPmr9alpbeJQrFiEh9OCBky
scRXifIsSQ4GFj7FtiDDoIQkW3eIx7s0ufhN9emj/dMK6HSq+pXX9ZMdd7uJkUZQme8zzLXMNxbz
/FoDF4mPVKiUryQPlnO3q9BFYaZSxjSLTs0MRQYuP3r7D/33mCp4OsNLU4hLCJnoM0iBo4oBiNqB
1OHAOjc1M1sIepB80tr4ccZ42X5ocbmFOL2YY3zAM+BW6GS+pXJrJXvEkas0npYigxm1caU6yJ6T
cw4baXDzRw2jJj1sLl7+6jIkyWzUcNC32zhb9sRCJMBCdEszM2KbdiUHkreG8sDQzsc5LFEZ1NKh
dWH6KbYBY9e8tajkh5tsA+YgYNurbNqjFXRTaHUNxtRK/Zgr8LyG6B9cyE0Z2tcQenISxZ8uP2Ia
8EhSgWnQTHO6ZIjwRjQ7MXzEoF4Uol9Xd5oBrMHNaXHgWvxJjxeLpHV2XnVmbANmMy1mTpwJnEy6
vEttH0Y/dJpCoJKtXrv5soSn46XmJnS5i5K4IN8Z2VmgX13qAXaK0d01KH2pU5IXsNGTdNWjAE7o
xpigquYPxgk6hzOjG2n6BwdrCHRADXup0s6O/ikz6R5Cu/rdN8HahaST5CbD/vyFUf1D764dHLiY
5yjACCatfzUUp9hJty48Tjm5hwzxcAwDdd5CC8SKD5BZblHModej+yHQYkHyX+Xra06EApLRMlMD
YjsBQe5iV9bSk7d4NfG3OfuA9ondzEe8zYNvnpfUx0A1Fc7oEyksugoDAn8Bvm1OuE3Mhmyh0gTa
d0S0cY9ZCRI0WR3yACrMpJN7wAkfk32YWhfe+DyAJU0BcoriYWCApQODM86cYJbYIFjcbKKCjuwf
ucfr6SZoh/hYlQpiOBxhOXAsRu1SgtEnFkW6brZ/FVSa7SV2Br372uB9ix6LZGMdQqeiXfBFgUKp
Nqh5slsqwAyzvJApQ2TCSLwl9bBjAFWOLfU/OM3Cir8pCCAURp67appmlSIrEpeSK8sbpGfHnYeD
tQcUn9cu5Rq6cMff6tBu0vHqGEgYuXKd4Sb68CY6zKjUh0LBDqw8eeqPbR5Qyp0pHPVx/FXapRkR
PGSpC8+EzGKDgs3tY4ozgnTe1FSq+mLFBO1Nt8zOcbDinQbetmDzNK17zFjtEw0fw4LQQN7+N8rp
fch7AIXRJGd+qHYrWSxq0q3qstygma4PJckuMUVizjNKYe5WwxYKxKIjSobHUnyQPLRO2GvyrGb+
ovwzwfnDmdFCeRApX/nJdU6/Xi9A7MFXpRKMGD6pHU+tVciq4/kUd2fEzGuAtjsx4BujNVLGukIs
8GlRYjnVV+BuNSM61LQFwxCQPgeSCSYB5C2ryEv2zoQIiOqTpNdgU1Ha+8Ed5Ao8mpEoXL587XEZ
NeO0QGiNvIvdwT6aYU9lWG2oPZR6+s/AiF9SpX92bPy5qNHy4A4acKt0ejvvVgPL8bY0+7GYGJmz
3OKMz6Hh05g+ZUzy2M4BcgujeKzU26QuIvxamHEuZ1XbmtRFIXKClWl/i6AQYbeUKXDXSk7H/0wC
eGTc1Q5E5444qeic+PWuQCaUh79Ve0kkhNS8ZVZxHnEO0JzXklkyaU7rkDnGnLpICxFFGuNWM38n
OJtafQErSYCiuvlakonQkS2s6I8+aoousFdDVT9lyMvySbnUFokzAMtHV81h96mrso+RSGK6A/jP
XcHJeC+mvdzoDno65kyEnWbEC5piy2K9OP6GiLZ1r1zmNFlzw4Gwj0/5glBY1tVsHHz9Cc5AFz5B
9oqCEdnFSJMblXwqGj8G8dIdwgW2OYKAuBg71X577HC9TUO+x0DfCc/aAciwegKX3sfuop8UURZ1
35x3HMdF/uyNMKQ45PgqhBxts3mrzzuZ7v5l5IIO4btU0V3mTEtMppPByZQokC564FcWWIdCLWAw
EVWvNlMcA3B17FaTMy01g+gxkZR0lwTnYxWLfOaWFTygSQk2DD2vtTcuS3d+Cob3wXvz0+YIKSql
k0zHUz9sGG1lWM4DskV4ATgKBI7ujuTE1MGgII7QkIYooYQI4ZS3ARCDFG0kUiR7gat6yc3/eeU0
87CjEylf695Kb09SVo6AMaSxSIu7EfE7zGPLiEIoA0z7NEE0x0+hYyTVppurNwP2nBxFaobRcORM
tMbVv9SHypyr69H49WTE4rfy4VLOMhu2jVGh5ffcLRu30u7SyGEKMm585ozykiKsndo70SgO4xUv
WOKDJfAuX76DQarQHckPitX0EcOrjYnm3MWAsoBh7UjuSUxWtppqRE4N20rT3iFlW+SCqN8GHA43
OUYBZKEQw3mKA3k4pXeMSGNCrFAy9dSwwSpfcQ2JcmgSb071rhgRRnxAVCaGbK+CTkvTknDN21zL
hrrCtRnUXGSt4yYKpgtagh1ahSb8kMwFu0YfA298IsRk/pa/Oqt4sVhA4g5+N9BaguExUhj8tc9O
AEdQsQ6Vdqvjg5cbz9mkbFrvNwNHSCxode1Rw4TTifODO64MrV/7zCKHWtv5eoSgC8QBh3KGj8Ch
CodntmboEYyPWk3bf9ONLQ8W5ghIehviUxLRC0bdTrNChJ7eo5E1r3QzIeN4HGHjptpENqqeQYU6
bzzX9W3mNPCM+tSqxnc0Jfu+CFAn9XAKiwNkkRcXNY81fcgtGvTi2nmC3voclMqjhDlk9ZXiOod2
6u9LU1RjuFAQB641791E0iwo20TmcPRqWT6zvvahY9BHR2/O/2pkoioe+kZvbDm+leB3GL+QuITc
g24eH9xjYcK+q99VzBuDViev+uZ5DIaSX1kfTRms6KwX5djjqHQvjbdkhNZZLF0yA1z/WH8pCGdN
4H/SYnCpxTzRwyEmhIU7L1GOrl3Et+i3ShxPAw+DOUX0UcG5DL8HDlN1NDdt029sUhQqj8BPTzv0
6PW0pFlovrLO9XanJRC/1PyEekR+tl4QUAsCgaBloY+teK878b3Apas0f90+QncMeoDoRvXXlq+f
3RHSUtVx5fBt8uDQet/D39WwNIHhs8LcaBo8XZBUu9JWIVzeVNy3zZFG3odut8ffwcabnhuoq6Jd
Y+UvCXoWp/zNQfXVpFoL0S0fkJ6ABuv+0zy4rCcQRjiKVus/ZAguxG3N9X9n9coEVHv7q9oxNYQq
2rDkJMLPrUG24W6otUd595Qx7IBrl1XK1lMReyMLNGf9gQhxmcDIxDlF5G1bgHuDu3Jtb+Mydu/a
Y2999B4UGBJpfaA9shBXFFRDFq7T/NS18HAGDFUxMmJqtdagk5ruvDHxlC7cXecfB26SCZBOiWmj
nIbM83oPcwy/xnlZ5Ez7SZ/t8EDshn2n99diskD3QUTxK0CCYEOfbLsBUqMKlwSn9CrCUVFHUaw9
xHBbQxDnnnaKc7ImC6zmEoFT4UodWGjih6bpN6scV4WySdVbmib7yLjaAyR6bHL8X6a2JL3DpjKt
s1c9WzF1SqouK1Zx/zLBt/Vof5IwfXf1HrIf+DQ7wUc5zEdKoJkXOrz/Jw+bMR5kthk8dAiKudTs
j8hqrhOjOaVAo77q0+DgcGCqIXrF2XwyfZLhQHKSZiWO1R5Ok/Tnc2Isx7l9mGxlh6CuR+I3hN8j
/2g54xtUzwQwlWDoKVURPDJG3qHmrnEo68b3QP92eKyuSiGJ8XaSkvpgYuJYNySzIv7VGeZ0Bled
s7Kxp3AcG8Ig5OEMOV0QLt0hWei2D9qJ7MMl4+AFZ4F4/heFt5J53RAW66mrdgF+txmKp7mk0TPm
bfjWVwTH25iG5k9TBxlgshnoeMfEqc59j0Cnx6aQUtsP3qcyZFvEpyG/+bwvcJjlYN9MDbu1mqM3
KQAHyK7v6qsQn/Wx3tp2tcbH1FbE7R1n6ck4BBTLFC6reWhvTd48NU3MJPg3RGBphsgXhWkI6Um3
oAiWu7IwTyUPtyMoFxf1vnxT/a/ZNFYR9sXgVz5b2M7Md9VYZGhsodj195gc46RcW8F4iukHVIvq
efyaCVzHeb9k4ERAi3ioi6sBbVZaVltXV9bpZK1iK9pOODEy18lB+8oOXuePMf0TyAAnCPGAqEJ9
4cXlFySGkMoFMKPGgU9tYHtPT37+NDfMgsdP4Ezx5JgCEj9p50YG3UFIHifslYY72aBZnWcYdETs
YrTSRRuzI26aEziHAeBtGHWrAAPQD4xuesq5w99FVZ9F3xBicrHlGnRMbxnVUeL60A5nv7gxKcaP
ZbKQTTA7BeXtEvVAfFYPA0Vq2pBrxMZQj6FFzQ2bgiTTv8nHz6RM0ZmMhHAr+G+BnSNd3/Plyt44
KWBozKYMNEeR1a6YWNg3yvKdA5lLi2M8231K9XahuTk6da70yHzKAQTEZVKg1Ig51kBkW1GBNTU3
YS56VMkOU7acKWRpbNxwI70jnfEySvJjTiNVtVyFbI6x8nfuR6WbT2y7Gs8NprzNxJBnTo+GT5JM
Yt1nErKgOrbBwIJZpv7BqhlIzmeBdP8MS+jdeWeA8zRjNOIWj7q4y/k6V660+CZsuqjf804rVLEh
+np5oRNDCguuKcoxVceQV93l1SsImcmLtMJkmeRP+ovS+A85f12lGG+YMky1+6iH0Lea5+YmwE5m
5cswTL+BIogrmbam0TwCAQFmajn/m21xiZyg0LQBRx/Uz4EJ6WBpDxmGe5xmurMWxAX7E48Olj2Q
gQh55l6cZO3kscKlG6JBOZIqgBiiVsESaAELEL0Y6DVzis8EF2VaXTENckPmq6GrpQsslEnm0xKm
Q+ADThI/CWWKwvkwKzsMXMp4V7cMW1s8kZp2owBbG0qz1AsSUQKeOo+m8fRtFfZbi9QfAhUENBmm
YYeKqNJPoNMeBoFjsbEZl9oAIha8nNAVTT6zRRanNGdSCgrvMEUCw0eMGO/Ty/4hIgAmPCK/2/R/
xqenGLwUF+bUnSj8Fzbfo3EvGjUU97HOTm63btRzQf5g64QhCqtwuDETQR3b7WIhZZq3wKZXwje5
ZpKjk/Oq2K+g/2YZHxBN4q5iR88R8lpbn646h5kU8gRmx0C70tlbEG4aFSVnpAKRd2BSjP8HB1MK
yrt4NScKab9sxlKBBekds6ReFU71lofcMkG44sfAQUBIOQ/rSg+2nfPkIUnysUIU0KFiOOpEEDJE
0c78I/CWLhtU6ncp0HERUsJLXRbdg6BD2XD2GQDWP4Y/PDaptYGYvpZy2IKrlnIhwV5qdRpqE7Wn
iRfAnK0xsd04qrM3XGsj76PkTDNzxFt0SlLl+gw8Iuod9whM9OpMpxyDdGZDE3QDG5PrttklSn8s
/XljB5Cq3NccF7IMTqIOGTLvv2K0Mu2accZaoTl10cF1KEpz/1hAAXAuRtpvewtBNALQHnl4GS8J
owP0p+u743lIj4J0am1RFGrbUsGeCvMrL8Hquv8dYD5QjLdRgxjOX0bg5Mi3UTCVkF52UQxtuUaM
z8BT1w8F/NHW3nuaftBr6hMskYh6SlAV16RAphVznXCb85pG9xKbNw+sKyxhKlB8NogzKY+yboPL
FSumLexbm+O58NcFzySsZEZ2CIuTLDChs4GqL4S8hIMvZQsyAkaaI3lZ/SIWtngNFzM/WgHSwZ9K
aOv9r+1RKqT7USfqyzIg5u41391EDaxb4urrAb7QseY2ZOdAJuOHMhWpERQ2NZYD/MYYf29ZHfwM
GU+Jv2KRceglP2A5EoWEaeUCAYQs8j+O5i3PPyj//tq8eC8wk8BmKTgV/GWIDPDmOdkIZnhDrZyQ
dqHRDxDWgQnxcGuAsmj+6QQhd1jdv+pF4Dw7RlIq27iOnlPTWPvudLbUEsmsLib5/8iCLOdPTS8g
TG74CngkQdDhFtR0fF+wAMBG8xr5Jq3vMdaZG6fk2Y3e0opWKipmKFY64i4N8lyi/4JSCZYv91xx
hxelhi5qZmfhaLm4nRwqZUII0iyGnmFxPpAfKIosbZsBplQvdXsBLgA/3pC7QskVCCureomHADoh
A2wPljHAQTkA/zClkPmswCttQVFr4EBN9yV+StiS7KTQa4qbdbJx0SyG4ikAwnSBgkoR7XB9O1QR
BGEwVOJXNhCF+D5tSf2J1BOuECBsgrexEUGxNTGOyAHB3kUawNzJBBAsgQqhvDCSE+tIgGm3Ulbc
EbLWeJxdi/f38KBkRNkau5E6L5iNR1c/tsk9Rdcy+8FzaYSPTTmsm+LX5fv7sfpYtfNCmbLzmJVb
hdw5e36aaMuJNDG8DynjJt19woXq2KMs5WjfyNE+cnVY1Ldd/BPaNFf9pxiS1z2hPxQwaU02a82p
jrmrVm91vFoHUDt3gK2MdzY4Deu8jTG8Lu2tUrzZ3SoIul06fhKuxDlEuUSGikc7HBjQJ/x7FxEZ
Esdngfm97DdxboYlFGdMn6wPlxk2kWNRtW3gKKstevrKIqxEpd979PyPGV0mhHvTF5navJyaZtvS
64ZthmPNSxN/UePNubtuTKqRqgfLIwNwvI6oG2OpyhspAIT1Y2FC1JFyUlTFsUMkRIlWMyCuDoU7
XSoOJIfT0gX94xK2WXx+Au+ae9HpKyGcIsKcyuxsxV/AeY77GpAf9xmoCgP6/Jvfkg/NQQ9u3ILC
p2NoHrwU4TLHKYdFXuGxMCifBIbyZkIv30FQBM4nchZPyyUpjuBwqGU8MCp+a4UsKLTCpUMx7yfd
m+2aZ49BWvyS0THJT+CzF/Yim6F27VoNi+zsgZ3QcCbIq+HWHaKTi9Sjb6ZtBZrF9KmcEWrN6mOG
rjD3MVAqYWv7G7smzbC+OPlR0HP6+mpkNA1ZXm8fe+dHY4xjFvNq4OsLXyGkuEMPkme/OjttiBk0
zNRCjKsrJtg+bCzx52ajpQSTY2/Px0n4axXkx/+PI5vpxnOg4AlNRhxBe6aulRJXCgmORN5WPN9s
dlLdHqbI+Qg6xuYwQmkdey4cqed7S7Z39zAqbzJSSFElIeXUIKAicLCGfVr/uJC3h/imUec3oNtR
cuMaMvUGcClZUuSJD6dhvYZEzQwQydyLF6rHmMtH97mamaBJec9dIYPQFCL/uHLUF4UpVi8p8lS8
3lXp4NN4NM5byxBJJlMdqsphxGaeIchMenDCh2tA3RM/3yLT2Poq2eXGrguNf4HzKnVfCxooXXvz
4cyozCiSpVaXv0sHo+ktA3Z3I0MgkKSKa0eqeYN5TUal4K1yTO6epGCQ3qprQ1rAP19Nrtso+Aqo
YDQYPCNcrCEmww07OzlsRgJVqP7pSEDi5SyDuD9E1LygP1mE7IOIlM44iqmH0u9T4ro8PmlT3Qwq
svCO6sCFsmKdXf8q51pnYZHk1kuZhsoaciBGLI3yR7WHbWM8ztjJEMw+Mkzl3PMg22nRhbuMVuZv
2u/u2g7tGa+DbyyThTjBTw/iuAHKVEJXxm/WtHcGZd+U6Dwi7Um2rlyDGe8dUYkgxIV2SaYP18Sz
DJ3qczziGgNU86GR9Qv7uw8P84BzmLKJc7jr9Ero4rhWpZLX+UrmMW6jNRdi78ZkyfxAEsk86ije
B8cLH6VBMpdR4qWk3rJD7aG8+vlpBKudcsLZfTJ7YWODEIHq5fQfXuhhLfuJ694nKDC/YmT4EKjF
PuXLDo231WCyJlO0xrKUwb7qkPxymNUvmQ8Xai28ILRosh4VLKcY1y7xLeXtWrw0CIrMjW8Zw7yE
VR4zzJLbGk9HC/FYNPBgeA1cTjkDCu4U5HcwObKLhgyBO7Cgim0rwJdhA0K2VGoIo9nVZcNpw2uD
Z2zT4Y1MbabcNP9YkunWrEbADNKgIK8kIVBTSr+ChS13mvmbJT9xu6eCYCHNzOPwv/HTu+kpO8qc
BV8vhXHK+YixLNfWFFN+FYxhx0uPtLrM8MOR9HjtwBXokNkWdmKNiKEVSiSkiQ7KrDjQHpUGy0iO
mGSyFlPHQonuU455eEOygou2ESQXGEHmyWZ4srlSOIQf4J0zsPbo0ZIfJIKONsPCze4l+GDJy+8w
m4yY3XD+yDoW0AbT5pCJCpkSyXiRXS7snb5lns7oWUKm4NbLmaZQfFquddb7AwfzQpy9ZTdhCCKe
iHlsPhhqsufUBYhnVbDbhjhYwkgZkxfUMOjh4sdJJgs8G9t5VUKkgJZC8/BU1SFT4UtL0eJCYFEI
X6wZZh8pG6YgRl2Vv1rKufO+PKxpi/JJxuZgpUuF4aGnw1/xiTyEU4dZAfSL/EWG6ATAoa2lZxCU
VAtePbxflP61CUG3rIVXWHiuUToN7UJp+1VAC28dBaVs9PRRMCPTx35x0wwbhhrchEaM2xfPG70J
HJqgAk8aLzxE/lNJBx64T+34PdJ8f7nNVUFRxbxa5lRRjen/NYDMOwXTOuaDu9B5dOdVmgyNDGhL
NXejwX6nARc/dkxPXOfPTnLlBQm5x7sOiXy713pThml7sXeAIY193FOHCM/3yzW8NMLtLxzc8jqZ
QmrCiMPbNaQ9NoyPAKvmGgHswmQUU87O1TI2Se0ueLtQg3guk6GfSnK7+EqYAPK/ol9oB/yVFHqn
4eAm1kod7XPrAbpBaBut7u/m0sWQn4VOVrKnPXK88BLZYbmVb5tyWnGg8QaFoOPQsJC5pqPg40+p
Hik3yN00trx5MfiQSaSeGeBLOWPbdA3EZWMMyDSx5RjB/ompvbE3ox+1uEtwJlCQUWLxEbxTOYbN
SapM5BR5/o4Oq0ORzI+VYl9kEKVwm8lc+MzhG+Qn4AXWe0O+mTpyCZL2jggdMqUjp072a3fPM8xe
/ojHhVDP8R/9jyhRuO10Us3aaG5dYB6BoOFVsIDqtFwp2GPZc7wodWCpjXw7k/tUdc5yoozTI1WL
YaJSoLEvFR59hGYPSySRxyDKr4YW0uY9x1Wqz458ZAb5JuZCNcHENUaWfLiS62ikyQfiTkaMNNtN
SdGrF6ukTrdtv/fUGCufH/ZoY0WbMqs3MNZwGFrClEJ84FMIdvN4CjGo0K1R/r8WrFXO6ADugUlb
DSPOXboGu+1XPqkLvIPLZgk868BjiWJ4j1w/fX9Ti89eIGPzR+oufgttpQpXq+e25t84cMnfg5X4
CiUM385xSXPDGuC1MOmjiOM3IQGXQicI2gcbry1SDP8aUZ8wT2nOaJczWBPC4RD0hb8c43BioYYE
r3cEXrTRkDIqNcdkaw57rn0+lDgtU663PdkWMH54uqTFChLIk5WjbLb2E0QBXlgPkSA1qTEATuSq
oWw2jG3XYYWeYJ7b/5aHuvS3M2N9wQi7vzFY/dLhiN5g2lUa7AwQCCAPuCnzSWGeJ4QCOtzWvmRB
RnqivhTwBj8Kz4sIr8CWkrXDuSvbkRp4tjjD9U8pj1sU9fSmsZ0uiHSQNnr2jZQwI1BWiOGCfghH
xy126hgQ6IjtH/A45IUaFnNg6otm+LU1fSMIEsSEcUSp7purFGa+LHeU6wum++hooF3go6J+EtaI
Tx1EFt0zuMhQ5DJjydgqSGi4qRKOZ/ojznBN0hhB8Pg/Y22tnRkEp4gNFFZGQVpAOW8wOxjSX/z7
bJS0bbP1yXNnFqSH1C/aRTZ3BqSiWu+Ft04QNTUgL9wlFLwcqoiHAIFoPmWiR2Y3V6nVEUhERVZl
6XogOg4DiGambP9NZ9IqKJUUMW1H8wGv2OUKCfLbDOejjb949pycPQACGKIuSdklluzXv+YoPwpC
JtgBECbHbA1bxflMGevGHDTy25PO3TP17OkRagYyYMp/2uxo5KdxvfAKZBRqmM+4cOcWjFfJnuCE
IyVeqpKFR3FAZaIGykN9or8RvAJisFsw5sRVr2CzcyIoPCHhwTbGTUAsuVn99I3XIb/XYVN3UE2h
jvik7TXtpaxvaQnHCJJtrKRL+Zud8pEV2KRYn0W/FwIZP6rOECWAOwojRSHlggH5DF+GQIBEVZe1
DacCzCLc4xzZIPpCEio8ooIrBJ3S0mECOGre1cwRjeOX5CQl7RfZU2DxUhzYzkFfwBHWMUhY4mix
HUCLpz0vnpAWTkTassxcmzzfwS4WjVceRF2LAdwG+TTQwH8jAQ37OGpnwmeSxForFcUuuzdC4pIx
K0rhVXVJtqeRNiFm87QwVSaGDSgWwIhLmNTUeYofrPJ7Ml65Nwfl6mirbIA3X4zrSh3fkD9pCeEX
zmZS9r7xPTDiCFn5rDi+vXTw+IlThkvDbHq3hmJUycIjYJsMTJLXDgoMBnUsB+ZyIwnKeMnj6Pig
gVWCNf8xshKWK4eegO8Ze42aesBmAPSjhI+haFUmphNCJ4Uqxth6zRqDtSxkFQvxGosOfoKsY5jV
Uo7ybz2ciaLcSzIz8hX708wp5QJ1jUGIMFGxnStWUgYxfdX6nWx7tw13HSMi1blDzKIbTSj50CVn
tNsAqTP03wHl31UUkQLc02WhctTVbKvFzNfyo5l+6rG9d/DqRQcpW6oBn08ppPCDWov8oPzVQKYB
oVswWiHZI4JQBupbTFLbi4KWuceLQ9j1rFyLCwbPiXwkcTeDgkYmNNU5v0dOP7A70ubx3wQcov3q
3xP/rcLrbob+jsaOf9CvdpD8GMiv+NVBcyyomgoi4XjGhc50lNMOQqyHwbQYevC7hxlQEhrSzMhr
OBa4TTFY2YXpprF+UtomlvdIqYB34kI4cLD7H6h0qJ1MujJB7t1DNp4r6JiAGqxuntYlJe2a187V
BmdM7U/h3OMgYHNfMuCM9txIFI20Q1yjJv4NwhocGNJAUnS7r5StT5EjpCp4VDR3NAJcWLTP1Fsy
EqLHAgERfMlxXwCyNkrt7+hoBt/d0uqkSfcIB3CiMw/qu6M3O87WpaHfGEOsFIQic+fsLMhkJTgu
bSnllZQsWY87CRPh2CO7k0xU/kBbR+dK0p9KiaXASnS+0uFnirutveTfzNgZJICKfR4dUt8maHmY
5yvYHEMcQf0toyJbSMgDPRM9D8WOnmQEEGc00M269bDHMG/T0O+DiSQVny9sBNVSwfSqxTYJDlXb
dLuGfv1vPtZ9AUjzVKXJl3TBdPHHhOOwSOBUTMN7EVdr3VcxQt6PA0TzOWcEHmwDuH0Gqpzs2NnZ
r5f6P7J25HoK1OFIXPhjOZgmU1F82Me4/6eq4dZLMCh8i7Aet2GrWPgENS3rMpPG0SZ8awpVabNq
XIdj/c4xgNBhCRChZ8mZeb4FBhvwpoSypxbkCpBG71tHYRh6wGICgxjQolMI/CbOeYuG6BggO9lA
ztBvSudjHtJtoXxNWDcJ6ZQjS9piPsRWRbBOhSJntVwKUpyrJZ9/UtHfpvsk+OxG75AjM48AlKC7
P1lDex8C5tbIAQblhWtqyXjtIae0hyKqdONHRp+dt6MQuDZyf47c0V0TbElsYayu4pW1YSGzGq1E
IO8x/dWK9tRDCuSdQXx556jhrhf7ihjHlYrV0VEfwUhZy6NwqTZRzi4rBjwUIeZEKJ7LMKEL2nUb
2peALDw8HiRmeZ3NLaIhmu68O+M7sqMmzifau5xnTwFvYKhjRyefXqolxUoOemkseRdSc4APmqQH
UX1jcVjVOsndSHcirf+OrWDZuTYWCRhbuukO8/tVsrQsh8Bq/iiXHq7UKdrVHtfFrDiw7RAuen5z
agcy7MJ4OSjOQR7236Da8Pc5aXl22ay0gnil4ZhAnxclDPONHrsrf/qePLBQTuUI/d6wpYDMMxRp
fBfN3aj9TfQEA1l4Ap4Hdfqu4GaYQ+GUGtGFRa4U3bnnwB9nwIVPgYR6D8sCx1jqRIyOEBADX4Wn
0myxG1kC241EzeGftY72ENi1flP4xi7olIdZV/+NVbxClkUMKL90sDfyn9Gl969ZET/mDjK2/miS
0OSxkFTlt/CO4Al/IAXCuv4mqIaKnzxAHgcGeIhHYJtNU28QzCADh4xFk3U4mVC1V+2np57DM98Y
LlQeJU+Ks9Xqz0Hlwk2RO2DANrt4fIwpXmHxQzdQYNJpUoD62S+6Xu4G/lWqE4N6IWNMFpnbinFS
0Dmfpp7tMg4xM+4+ZHrmKyjG4fNpKoFd5m9RbiDSrJMg3+vtX1fhMlcnkJwJvQxMMeFl3gGGBdz4
d/5xrY3aglJGcALaawEvQamk36MDJUq4m9OFfA7hkvmxT8Cm8O8JnJYrBOgXB+7lHLWkP3NjztlF
zk+ZN+kl8Tu8NdNvNgNFheBNNginkO07Bf0uHrJx/UKnUVfo3km0t5lkYJ5bqTD7U0zM0ClTsZiw
owLoexM+eu3x7xQwLmMFYZZmARBNYYANpxfYueUI4U2VhInzCECQwo55DdNvFY8wV+AfM95NyGgA
y3z7bIbtyWK0AcARx/ekiQ8Rky6IFRmcz9CRjPobbHuhGCRcyvA0uIVAUjR6/mK4mNaXQ8iLDjLc
/4p4ze3FzjHcswMonBtm6wBIAq016VUGAtJ3c29BTrcsF9LSRrZLAaKcijm1ZAERVTYeYO2kwOiW
xqRreBqJK1J+bLFvyJX1WP/jtsYBjEhYtph4S746yHSgWUjT01rKleopB8DhqpyGgH/DEC+70i6p
sf5ici0F8SkxlTPyjWsP0lFwTpZF/0/+yZ6XplbwJzNhq1IuJNyeDbcgm5WZWR3e8I62aNQGLqVs
tK4yF+mSZCvjKg5fO06XLd6lzM73Y43Va2u/ehDEWwwYKXi8m4qtAXvens39pBPeCwQx4a4KJZAW
aCTPYEQHouBpkXcfRfQhXGcdTlKvo3yDjlFf9BJgFlCFV2GrdP7hOkf6TwcqtSR7Nmy9NUuBdZsn
/7R8EcZXKXmDVe9FyKAVpBcmnLwMq8VjXm5mLpOAg/MPgPCWtHUBTBFpEKCxyPXCZ3bigkl7uYJb
+WCC6biQ9WVhWm6ymshkEBjfoWik9JDBYC/1FD2RYcHyoTfjhWjc6F55lpPtfyydx3Lj1hKGnwhV
yGErMYpBJCVSYYPSKCDnjKe/X9N3ZZc9I5HACd1/ao8JALnv4yR8G7J8YU2oRWxCCGk3QgHjk98h
rxHwQuTHDIHkWMEMp02UiLBQM8XVmHpcqbhFVOj0BqUUxkC+Tm24D9V7WT1F4cExGL32mDfu1QTB
7YxuZyv5VXEJvyKHkQHz8jE1RtwyNXrLeYYF1MrVbdM7BGzpKKJ4v8u62ZTRRY5AFM82wIaUoRPV
mp1262YO17pIypybAIFGqmIlAAtm+Ua0PSpCDel2g9vE64T7MZBkDuoBUTadZ5AzWxSFygSOH0nO
H1xcHzODiB4K8Bn4zwIu81Yk2LslGs3hUxkQerwL8CBFBWE2VoqojCD/EngY4WQ+AZnwqGRpqQ2z
nFhQQ/PcIemiSYRLEqKV2wzul4NfLhegkx6coSC3ykcaMCrhyu+ms9FGe4E/BQGmwo3bQvpakWbT
oZHRwiewkFJx26LkLzESSrFQF8iPtL2ocvzmcyYEx/T45LgfqZ45mQIGmwXNSiDjoY0+1PFKn3on
2alV0nENOi73qjb0TEh0PiUiXU3yDeCpzrMNmr9UkDRG8hThX4E8Q7Y/zbnOC6SQlpYy1vJ1RSmv
Ngygtnh8/cJG6hhR5sm3kZtET7pNQl+toGbQA29rjD829xYGYPBz6rfMZuxJ+ZPEvZTQArHJZ2qR
ogru3hNGjSCE6TnPmr8oCbvS1wyAGP2EupsI/jF/n5whhhzR4bhxBKpn8PypEtZu3Wbje8GOClpK
9O45YhFbnPagiamy7ktWOOkeUgWAXopLtMPv8SfdIrtRLBSOeaazw3ViMJav27j4yh5bBUkX7DP4
yfDcqTxZAFQPrkIAMeMqso+xQXTLLebU6jIeJSRESkZskk5wlAc7IATh7cQs7Vy5isY/BngE14Hz
lEZH1nfcnX3tbHGDWgERYVz4ARf+xH0tmYx8CIE6ZEnBDNj+sYV1L6oRCSvPSw/RvNTGi7CbPGAN
yy7LQ4BAKsishi81fmzsxSVrUI4QRjYJhtU67cElpkfKI/S+woEzjonhReh4/6CowAPNgYmSwaeD
YTO3tnQEbDTuoDvOG+6oZOQkCUnBS9qMyTTp9k41cFtaU8soVfJC0+gsf4HTFSEbR6maFEimMXZw
5I9gzw7XxugEKJceZH1xYR5zXPvS8cAaCEzGpor4P6mtkxL3icMJm/STNGcG5X5GUJzAlHzChLJJ
9gKfX8jcINW1ByYyV2Tl4rPAM/kgYrQZb41mj6gR3FNCbVm5DNpsjjpWm4LSXLz5AAtQW4htaLTF
mlzS7NSeu5JX3PtXDs6GGDGMGK1aADjm76lIqnrjEvKh+Sr36ozVlFMFsgSv4gU1onw7W0xgFpog
A+Iqop88hDWCmYh+BWMQn5H8wu6LXt5gSACohnh+aHtruZuIPKfgJ8sUA1v8T8Anum7BCYgUCfua
iA5jRT4M70T0IYLsGr/SuJb9rTD/ap3rU49WdOJlYDFrFBkMOxofce/pTOAqLhZLLnGofnn75zY8
iNYF4Qo3LbFa06eYpX0F3oLyglFiJaLAOUJMy22Mi9zoii/BENkQ0nwj3LbB5Yi9VK6CLEcM0+Hd
dx4YFZvA90a0ArOzmev5worC3qgzasFmEj1xDsVClpeqOgh58XLFq6A7Bb1EbOBhgeARBEKUf7Pz
lHnDmjWNuLSk5xFWiVaYaoTKgmEnP3dmWuvJplhFaAkBY+TqcBFdCrJWKNoJJYvomqi7hX0EThoM
/0GYa7Q6gfPrdDqS4Qen2w31jZlVwJMB+PuMHBaMwPxBJSvCWXHN0purSOaCljA3CBSFwQmXmlhf
foNvX5X5U4+SjcLFIwRRkWPGQ4ZpsFMbNzpwuIoRPQIc1ySu7kmKHfQGETcOTFxBv6jrBzmuBUtn
gBYELvsXOkM6A4v/RhvHBPNH2B/HxtZUfFlcr44D5s2PF5xJ99eKvYr/C5HpGbZodvsUaKCiYO9I
9aJGcn19wWanMyBBNE+78pHsJDwdTZTsjaLe+WJPo/0Cp1KyraNvU8BXr9lM1Dfur5wimdmvmPew
8LEECUnpYe6pyNZlWYTk7FMIMbyTcT0KGBnMFuYqpcm2AkBqBNIHIGoZiINHsQrgWHPgsWi43QV4
azN3I9cIxoM7u8g3pWIWSwIEIkMh+Iax+TQo/pp8HSHC+Cb6GLxQ6g6UOPY4Pzn8IYEvPXqa8D/8
teL2xcY15bWMZk4rddV0+qdqwLNwEEwjRlxM81Kd6ap2VLo/SoZShxWEiOsJsdbVz7wIdlyxSwG7
pShC5czqbIe/OjmXGsn6kbPilhGaRNaDy6ed20WoMO6Sc0a7OepHxPjQ1m8Z8h1JDoORAnXETy1c
FFuLgpNqWUXO2BuHFEKCAUlb4cvtCe+tjFesUaYhZLqAogkgykcT1Eyky1O9cdDbjN5riJDARYc5
dIhGm2Hj3287bN0ZwSygq+CMOru+eZa7DhRsQiQg1k6JlAMNEV12zGwQHgpcLTybOTaLNrTeOjpv
+dHdjlpJHnBNGiYxwc4twV+dcFiwiQVddkgir/P8x561FVEBJpcbOGczovcUCU0W7LKero9mpwGn
oj7jnAy5G+6cS3ONuuBEmVKRypWxEbOJNc4ld7P5lYBB9OpYbTsZgdYqFEcq+diRBhJ1nsR1jsM8
nDcm2AcXIqN2HuQV1ZZKaj7gF7oTZvcaSKM8YylPtVQ3M3KODvi4e3AfYmbQZ5es57kmf1LTp5yF
Rm1+iCYFTLawkN+7xq8wNoImogIOluY7hU3L2QJXA/ctTZTBkr5CDIhQ5o7JoBPDbcIY2B6ReCHF
oDwOeDWpuuktbRAc2gWLoEbq1AIJIHcofVgV/sndB6oJoMj5KWWaXGABwVRc4IN/ddP2oFCDwqwJ
fUKtIeB5HhtbtbjZKYPsaIBj8glYLGh1LL4eiAmjaiCekcuJyiaZ8XUGG48OvgKfQQnN4lLo623M
fZ40Ed7Jsk+x6ayUwN778AMkyc3jFefTd+YDXsGYsjZh1SDe5+Y3ZQVwl8jXYD8ICBfPV5en2kBl
80H92aJjx+3L/nUB3gm/tHqB1B9l3wsfFXCCi4Q5A7btQMfrMdzcbwXtz4mPEyd10vBKr3Jf3js9
kyC4q2jJAwfNcMx4TmCMMCbfCYVYhSZQnLIB4yKdH1tvF3/2oWOQo/xIAroWhn2qxvyRAphPJ5cL
yymhQDtl3VkeZ2/pLBBrQ6DemRGGjM08UOpMoNZS0I0xUQg+DjUWXb/XOFLaskQTzVJhAWMEe2QE
YJgae5HYgZyLXiEk0QSdivA7A1VfAuSWK6h1ps+MU8a1McaRO16T7seMeEptpay3tI2yWTkCLCFu
zPSZ23bV1GtD/SzAdojdYhnx2nUoYkEXqJ4QmetcvxzvtfIaWsoXXV8NIaCEIUQZ1wgADQrnHCeR
aayVZllyYfEy8LnqxGvIgTqihTYvwjt4Q71BliyEb6pFCw0Xn+5f0lh9oYqS/RCQY8sFyQOUfzbD
qeZoQhkVz61496EiFTNERAT0yOAtSnPwTY8yRwEgoRwXUFauZflPjO1mKaGN0ZmHmOJ0m55EvmMR
oMXe62/StGUUitUsnmHU2aTlYwL+ku5LxN9i9Kd+63X4Iq5YYWUMym0b5N9GVRrJdS20g2z23iF4
C5WDB9Y0kUYJHgyaX3J5yTlHKIjNMYCSowzMUx0rO+Ka13IXCdMu5A5RVe2ujMjzrYq3vvQlD8RG
qojEPU7UA9PlVvUQ78r+Sd4fdVuGAhseCa5HgKxZHffoBRCbCsjCXq9dAiw1DOaciuIEMXoG0Hbe
gwdwowUIajrtw+W7h6OzltO2J5JECLgRNyFeMoA3uOH+S44FaQlrJPRZ2D/g7KBJ9N5b0wZA2MX+
nmk3PFEp+2T7+pexuKbM3GHmG8ojwsQxk9EJ0FQNcEl1Mq+lxBN+jqyUklIb3WMWlc/ysgnfEktF
zUMTIpaf6SIIj+5og1Kmq3kILwrCGKemoOPWmRCBJ7/Ut6zfoDUvLkigVI0c2ynrSJtaJhl9Cg4l
3aUKiM/hL6kJzgn1mwUFJ+IkTQEgYDTE2G+95MNTRY0OeOT9iWpCziWYQIWcb4KTwIoyQBdFncgz
LZewb4nLocsyAkxx6CYG+m1Of/kBaUD2J/0Ydr/uLM9GRCT8RNH/yQWZQglAO+RcrZTmcgGncJf8
K62EUGpyigZvfQ9CaGpbN4WJpYkFnVPj6UT54fQXgwwc1Cd2tc8lfR5IjHkHu1BvvwQXDRrkCl/C
ZivYf0SGXs57nqnkFlTznsmzbxY8ihTeFMnwl9SOTQCK7fG46u1YEyKe8TS8sv01KzkQvnFuueaT
kcc3Qz/I7oHHEzlEwCLWSnPX/jrJjeOPWWcnNBxABFrAHAaKBNosgVwKP0d+VKykoKAQ9FttBaGk
KAi8K2h/60veu1CCgl9oBFYUxRtbXIcKKKgW6XKkH+b/2X70HtIHCTPTFWAvykGBvIVMFaUsC2VT
cs253Htdy9AgPjSZOhjaDYqnPKjWNRxXDUFpc0LbwBFCtOEsQpYaL4X00ov9mGnIYqqFVTFUpw+f
RQxoqc6FE7GnLhK0h08Wp5+MX0arV0z+s7RgreY/ETQvZRB8XJ+S1mMwOuEQtfNyxuQnnhBBSCX5
ym2rE8tCaK/obpDWdp413kG9CqR62DBDB2ZWNNuwE+EXx6t8PSMmzK/OVhFq1kFtz4ZJ3HM1IQFI
MVmsvWYfYHqSvcMF6YQJmOGLPDTBCXI+WJPOlEL+wgdzt6EoC/5dKtiQgAS52XGhYf5Gsg90YzfB
3kF6a3APymlGgSauHlILpIQ3OHrUgusl/wMvlYNiQC8kZm8MZQu6wFXbtniYg8fOXKOeDAJTdioS
CM5ZQU+i6NV6ZfmRxizdKWHYdLUV8W1S/cqhY+SQF9wscPaZOW50u0Bgle3Ag9ecs1KcSxOQJs1H
ReOhacwxZThcNJoMjO6f5QZXPrimmWYwrShsBHaSPBYOgghahUMWjIVh0nxvyn6pVdRsKVoM0igU
ObGrt//zd/xlK+pgE9IVlCWlsLasOHnQDwIIiHbJNfvnxsNrih4YhzBP5m7eC5jpBoQvMOAMDOb0
PwqBqKlhgbWcfSVaKjMsHfUVOHEAX19nyYrH0JKkYTEh0gsKwlXAdIjYU+/Ir1IoT42aM3CIsbKo
8DUuQofIAHebtXjWAUwFZAj2JZlPdnmZy433r2oIJoLHjwhaB4leGBqJd/VZ40LOGxaj6usvXamu
BK0SOETF+RpGz15gvqoY2yOK7nb8J4eUFtDCx//q4aBbZLgwKr1ZW9xwgY56Skw9XBhy40Ng6gYX
AlZz4ugdNMeFzKK6Ujg42hEbLS78mzVlq/icScozp0W8bvMNK4lrQLg8apQIlQUNV4X5rBxwYZPG
8VATvF6I9YnjJBjMI78cjCpMXlSSsSVWIa5I7dWlY6uyVyfsjzHNQUl0nk3pZtcAVb8W9iGbmiI3
Zv5rIuHpZdqvVPXLqTcq84QnPTxLocmFXbf1S1QexorRwYb5ABFgiMJD7keTImW2iQLAiF5XW8qG
kXVOUJV+hqV/tHWPqA1mCZblb6BXO37/wqd2s+pLmACpy4oolnzN+2VnXssc8S9Ntpz+9OQm1j/N
gricUcPlwUaN/tEa8EDdyTwS5IM9ghBfLq864GQZkZvm+XPiEL7+EwD5AoR57dZUGHAkBSKTRDXm
leTjd9hC5+BDlB5VVqiAZ83cU20zcRnKll/ie+VWrukWFwqdhcnjEgFdBsFQcH5o6bzKtTM7wq2Z
3kiJPuGG4UIr3N+hy3czN5HdfWgzt5L6oybmTjVOVcJIjtxeqp67FU0640+R3OF7UMU6hzVZSuG2
QU37IeXv/RB2bnT2FDo5HwvB0YKbjQI3SikiIAxEH9VY04JeVBhDrgCkIqjebNQLTCSleJXTPWn7
dYfAwogc6D6gVwueYipWI7FNdQma1G1ogeg7hNsg/oeW46sfo/+iE0syGFV8MzQqQVJvqD9p/owK
qDo88uIEIPLB5dSeyU/UceVaZDaqVa5MRonZB1K5Mao7ICWVReqbPeZXkkfuigAgVEb1SDjJXKTr
Uu0Ak6C3VJF9Cx/DlBNHwWfWnHUG46me8iKnk1uW8LSl81KZbv8QWcSfsqBkWoG0+KBrDkgJzT3p
De8e+TOdXsvjgTe1PfOzCDYicgT9lJbNotj7UUyoymbVu0z2iHT3R47BpvH2gsUIUMXZJtxHoHt3
1aGNv0JwNtwrJdE+9ZlFWRiEEQTEQ/BAdWQH1HYiVzFi71GztA2yav4GtNk4PNg9gwKnzUAIAVI+
qz/RgcOIDbg38vAsW2rGjJ2iDuTlRWDxLue7xNN02U+drKLEfI1BXcZWXZPfVODDc2zUgAhdpk/V
TJ8gNMX7ZfJcKiFBiPqKb2Qn3GKdUEZ91WfJa+nA0L5O5gAKbngvwJc+AQu0JHL2WVweDx7rKsq6
ZQraDYiD+mpgwo5Qx7I9UJFQhNkUjuRRbbOsXE7+h2VHa7U7zcqF+1fqxYGeb1h2iPZjJ2SVKhcP
WCrkJNLU7gCV9mBiVG2AEGo937DqBrdkfF+w4VllNgOJ3lOsGDnAQ85s9rJnmhOXTtB5yywySKWK
3yAcd5SuRKpoyHhc5WEyjFM39Ln4dNeJk3x2FFsMVmo8f+fQbok0jmtPmhVQgRz3hnQSctpzj5lB
SZiR8SiCYSpyLkWT5en29xNBeuWgcFYAmuJ0AN0Ux6nQis1RaEmNgokMVMwXHSFPLL87uUM6WBja
19rxWIb0cGqFV10cGGTcIyZkqed5uQE4CKZ9rVwKgDIKakmCF5C1IkNc8MfG0ajHC8Jj3LOgYXmY
vRi8X1MhJxlVY+GbDzUuICm2KgWLldQ1KECk4yr/ONEr4gxRIA54hqncwFmF1kts7yQXl3IqHIZh
Ym1kt2qyavkqNIIKjv7WPBVjtVcieyOltRRc0kkL3YgITR6jAFydCc4MGpTMPZN1CUYa2y8qtQz3
X0mIUO2Sd0Edq9OkmpYQbJb9K3yfBAhKfo6scAflKbFDUldFnB/NgHObIzabqicRutlwkuLFFJ8B
5a98fnoeCdsE8JM3G1LtO5V2vRs2OdFZQ9JHCbqtgLwHi5gYESjX55QoIqetD6Xyp8b4YlR9VXfa
De3NSkzf7pisAqpcuY+gwLxRf1Mrl6wO0OMRd3nvETNRvUJyCk4lVDOlGCZTAlcj5nv82ab9jqRP
3jIfASyBdDOPIX9DT6DE9K52IzKfT6G1hdcsrRe1TujbrxGQNLCYKPwdD/KTgmQc1GPC5SI3BJgo
szmDJR1RKIhEsdbpepErcNII2JrrG4bjPI92gdr8AG/cONC+lbuCIeReSQBQ0IULpoe0RuE0c5Fj
UzzRPmPRUw1tb9KMg5yC+6BDudBHqwXGQhHuq/RsjIPPm7UYFxTzD4PCbD11EK4inqK7EzqS7s/G
poROlCHFaPftpRBvuo9biQlp80HsbMKxdGuXEXiwtOykjifqQS4wDCLvT51/E2EfJxadldRRcCEj
pfQw1NIeMnd2B7lCa2k0/lb4MQ3LatRX2w6LES+j04YDKB22njPaDxg+OASJQPT5uhOyf8mB1MsP
2RmdYy7wverOiZs15Ns1E0D9tCut9NuypzMudoGfTfWHeagklKBE5yWwHqAw64DgbB65Y2m3addM
/VZgF1nsVRpuqzlZqbqzJwxwrXDMimvFClCVcOLo6oa4gWWSdRuFnW40V7B2AtHWVKPMVEc7xebr
oWrxdG6VDgl5PX5b5fjpmtPRdgvs1/NABCwYqzIbB7FJUiqyAVwUT4oxbprK9R5yGiGmqZmk8mb2
vAZZNbSCbaJgyYifvVanrx/XZWy9TXa4EHhbXj0D/jZWlV5j8qxTYBg56pmnLXwC17CkCkyq/sTp
IZVUy5cm6/ViTYxlH/1HxfDvWB8GEdE4huqnNAzViMxO5QqQWwWVsFDAvslRqTNrDHiLE8tUP3Ug
Sp9YIXktTCFcmsCWgD6SyiqmyHLCldczhcZKPjVcn05JYAkCapsiwLdvUqHhv5FKSbyNdTxvpE6g
v0cWKKWPY2Lqg0RQvCMEbYSVOabYFdaj4ViSvyeIiQeZEoLSEJemI9NhVbtGAzD3XLdnSBNndF87
W6hCAFlnuMkX0hP9pefgc7TmSMzv3cUEtVpjEgkYnALyMCqHmlkL7FPZjKIwpVnm8DLMclPlMaqv
iwMKNSBvpgnHXIf2webeMrh33Yye0S+OhB15aDo4TRs0RBP113wn5SeM3iSBxfknIyy3Dux4oTuX
MngJIphaGnuheKVyJicqgyO7su86IgDFkC5nV+ZR7MTs7hJ/lwd2HLQEE+sYr8P4VBDaqzBDtA3W
vokWrTG5PQcDhw4lE9dnV16sN5eLh0S+vH+qczRXVAVtRHS0U4Ivwl962HVAb/Rrlzjg65jQqxq1
8UHYfeg6kbvBDXTRt+8TREUuXa1YP5xGOGaQtkTGXDyiBs9/W8Y9ohJTsrsrWGFXuazKHIJYkHUn
Qb/EXSB8tLutiHC4g7zaObOalZcwyhNiFP6l1fR9CeeAqutOr1Cm2W5MajV1hUGLGNVL8WwZ1tb3
LMIHWxQeB7kOjfq36NuFpyafYeM/kuwAv9WsO3OTo5ETLZIXA+VZys5rLn5xiLKRXLGDCHjlhqNT
4XgU7DGhTnRpBTwY8YLp8yHamuKc6Ne25ylDtTs1CLtCl++TTxyB9FkQnKWhbIKqxWfdrG1oUIPr
tITR4dPFNLn0GobRoJMMnrl6mJRIG8YbyqwHUhV3I/YfjT5f7bKdFS1mC3qhJiVIW5vVWx2f+riF
6CeFBPHmQvp1HW1XL/NwHmedCx9/vPJDGtCDDesvmb1SXBNsGzH2JJJUUA+0Qsoz/IJhrm2HwMRU
RXQr3cYUWW9KwISJmh2mJcbWkr24GHmd0slXiAMaG/rMhUUPHwOU/476UxGj6WJPw2HurITZmVv1
orouov7vaPBJraJAHwi+9IV7E8wyV2ApUKf4TC3alGH81er0McB9lss83aLblBq1bX+TUkBudOFD
UoG+VPeYam9F+2ODo4JvA36iCxQb/ECbngJdsxAF+zYaoAf3OWraNzsab3a8Y6G7DdNc2Tec+ZCJ
S6M5xRNjlQhZgl5iEYPReVzYwsRw9gQksDJdV04FHy5GbovSJOvA7nHXJkSDNGhHxP+o/dnGeCWe
ahN1zD/2FpoxPLP1i2bc6u0tY/o0dzDoncTj9dbehjZimosRgAdF0C4x8A2/oEVWULJ3q12qmO4D
8cWk+tNWm+5N8CBwk2fCQET9MDl/OFQeEghozmkSNawtfag8KCUkaz57hUAVwEwgVqn2pwkJCviD
AYPV/c0ZykEWbFMZn4Lm1uq/DGmzEil7g0OcRsRtNexAp36sScgjSLK40C/XYDDFvIuD53sJXOb7
mLVhogcXpmqmhamraRHrNkt8A5n8UJJm6LeSMo/DyFRWavBeksqjrxzLWJnIHYRbM/FE03QI1iCl
bKK1TFunJ7Mh/hEGA3kJiib4d8Rqlopf9MxiLS/sk9ovB10/yr14p9s5NMToytImTguZQErH9ttZ
WMzQFbCcADjuPpDkbvgTrl67QeVJoSG/Qa6HGDkr5qaCUBxEH2KLE9QSwHQOKE9mgHOPuEewJ5yd
djUxCBTxKdsL/y8hQHqgnieXvMXobCNsx1tEVdRwdhgeGxQboIOedWqY7FqLtU3DTk4ZIH1TfRFt
FeEIUqdLJ17kDB03EfsgacjG6ME7IVbsOczjFhv7H+6rg2arjz4bRkAXkHe4Rjd+dYpkEeAtYeA8
HLCEHcCKUoGDVYi4KUWQw+kJpE4DUXkbhHf1dbTRJ9RHeO8yP1KHYuaAC2YqS/+vVYRqI0NTfhFV
iw+Pn2ItIXUjrpWnyNL2Prn0XtfvtDLba12+srB7OurVH+E0QZNYhzJfPcneLQGVoOgcbgLxtalh
Iv11E9T7Gh0Ffe3jbIVHt3q9/zga8GnkvUM0RUL+SSfGQ5PLzLdl7t9fSXXW+tN+cD/MLmQ+AO5A
dqT0B9KM+7J6KBJ1qmyBveEJLJJD6JEc/69MJ45KQjJpGqqh2gDUomf6EymAVOnVWsH8A/pK1t0v
GmkuNyENfAnt5jhNLfei6phM4BKkhsHtnXv6IqAxlohZpps4sCsBqoAYJqcncbZSXg3ES5GOqpy5
wAxVpAix+UPiOhZMA+jiMVwb9C4sOiZ1EPxHiudRAIYRiKomwEjii4Xg7aiuVQLpYhfbdamTEnjw
oGVlHQuwxprkpbpwx56lbv7zS2JbbOp/vr1Qq+gE1oRw5560IJNOHBIX4nvoLii2fGvwW9nX1OHU
71XoocyjPJKygynISOc95tX678otdN77YheNPlWVzQALZGh0C77FsqeXyLphc3eSIcOyFWpe9Vdr
wDABFRIbqKT6mrwVIIcsC2EWZMhlo6h7qXUEghe8EZGFjvxeGIXYLpkOXp/JND26hfZSpt9TXC1s
qkofHqds9EU2+edBGchg7LNFbHY7k3C0CLd7aHyHlm4vUihfXUoolEQX1wNUjZHdcFzg8RMRqt9b
EMyRvYvU9OoxPBWS7YlATojEPqJOQfbEIvCIYJDkfNnIdeuuYfctggdKp9m4wafwVw746DBZW4uB
eOKi83GAQfepmf/Sy2gD6oZqnJmIVx3BFp6Ujzjrn6gMSGadUeIdJN7eJ7V5zsfnOP/nJvXrMPrP
rQ2jfCwqJuQVrf3j5NPATJ5x2TI5rMCVPUi6BivyBWL8yUHPIJ2x6Ed17DRy2MgbhU0X5Vro1YfG
1/Ge4ebW21elzYRIF75tUHEM1/ZuYriqS5vbp989EMSgAMUZUEc1FPVwhpiCBJFPipzXYU+QkQu4
1lNfRROwWryr/vFnBALjQSp35XmH3OAs+7ibv02zvwuihoAUbJiAfkpwiAfM8QN46hycru5Smd4J
7ltLZVCP9rew2LEMKCkthl6DR9ncAXAeVSjmjFWvVtusawleShntimYJJ0UVlrskIvgtNZ8kHMMY
3uIq+xUOPq2YDUH9K6HMJbGTI0N6g/ylmstL+Z5YO4WpNV1fMlolP+EceE5C0qwY/jo5LSAlYUhM
Dym8Y47azNfLC8WDqSwdxoL0o08oEhZOTgMgnP/n9yTzsYoItPOYdMkqlyYTJqqo/0QNKsEEHX8b
/RA+i10zRq9EKz5oUPKTn5zK96hnTlTxeg/Xzmb6M3Idcivh4EQ6oJ57B3Fu/hpjfYkSqkI8c8ga
RHlet8/VG8lCMGPdoadi7M1b3DOeHe3JGK5L5A2CTfHyyCee4wzkyniSiq0z7IX0ehMRCqKfl9gx
xtypNqUC8AmQBSI8bSfHFtJNlPJEigoMVLV7is73KZk3fYvA1yzW7WxfRNxgEVXE3BkFCC0/MM1i
GWHnK50HUjJpA2AmFApzzdWXoRN+t2j1yPmts4+ELWISHQQvI0vSMKal+AeycIehRHXybWnjWdU/
E5SU9MxrR0uPKZnRboFOgUOp/GdnzjKfSrhFD6aEy7NcFpAmUlrQwAkG6OmAKszXq3FmAXdgTLGI
nCk8vqh6NhAv6UCgpEepGnhT8pmr2iYEIKkgWXuD0RXtkwe736g3CAbi/yn32WoVo0b49dU/p2ZC
D06QhmDQdh0l/0bKds07OnhytTTdVHO+y8lPMQn/B9GvkzdSkg8N/k+rMDd+jkyLUpKWJPMFJxK0
c9YNAEx7p8bzOZ/RMzpo5Mns6iP/IFI4U9UepV7pHeXqRuVmJApwtNX3yGXw82BfhmggETI3mB8a
YorzCRpvXq0/lcPXYcKH/ChUQFmAr4pQYh+am5gcUSbM5rdiDChgY9Yt13JL6Q8Oj9eSUIU/uZ2R
+8kj9YE+BTVudRw7JF2w++7exQFYK9wGMJS58ZYayovZhh9uilugJFTixW6emGCpxdqSz7K1umzv
+u6xCfIT0doohQCnqnjT+QROeb1PLid8UY9zor+gCptIp2y4/i3N3Fl6fJ2r/IMcvlZSPSl7xTho
+OGPb+TvZNyFWfRCKFiGkVTrQOTLyH4kf6MIEcAWjLuvf3vyN2o7wpDYVT8WskItyxlhvTZDdxPM
yl6uBJuXJp6LRCtevBy/bgpf32KCAbiyBm0tRvaQo8B1lfuETB5iQpRJDDPVhtFGCqQ+ac4WAAH+
phHsWcfupQ5/Wppv5APIqCc989g3aF5Awjlzn5NBF4Ju6xg5Z+1UUWM8SZ5k0ujEu58ke0WzAfpg
w4AJsKoTksWXTxjJPI3ZqZqw4VM9xSgTVAiSwSf/BhQHMwu76THj3tDrl4Dhcdw9S2pJfrB9nw4x
5t234mtwG4CH0/Rd5Dn6dcz/14zfSdopLrQvN0D7GN+tRlLoNWjBbOWtYPwYILaXLD3OdMrZrtY5
fdG/A0nFzkolMnlcq+0yZTb4IKlldGgS0UcJA9Tq+1n+oDu3qR1XptYQbVVvWw9prq3G731dvgXk
2YX5vKM6fHTZIoXtqyuXdl50tin3o+tViwTc2CZSp9SRh7yVxO4ZQYil3Hmi5azm4CJSvkL0dvTy
bgCLICpyMKaSoWAgavy43lePU3mJQveFBOtFhrFVjg05FUshnipX/5a/IcCB3iabHgQIUjjk+RaR
ckvVFEcrYM7gqfmD1uCAcsmp4PPYDC8K/Q9lRonsAK0/TZyPE4Pmeu9TBn8ACpeR9lPYJL0p7muE
1wQXiYRpCj0/jBSt1KcNQ8M1O9ibw1PTK4sEv6B49zrjENkO0s8ZKTwFU5OexpTAmTEyngpm59UO
JcOvZodvVkTgFpIIl9mGmfmlqiRnJ0DINogbDElGNRr4h1T/HqKNphic5MHSGxlqWuaPvbLD+hhk
TEowtynz+aARfKYiBWR0BOtEc14SlG1OazNGHjg68wUECHhU4a7BIBIPv2rfbICpUb2iWTi3LTdR
/qEL2Deb24jHK8w/wJGquZcqm15y2yer4cfGXSdjRmzETQ3DyWRihq4pLzT8O7u3VkkxbYqIvAMb
9FA5li2ODBhBFew2ixlFxN52kJxYvCTdUrass5jK5S6fTdtHh5Ohpxh47ONsI+KbPhCzdrYxHAL0
Q8atBoO6Ch3jOtFzM/X2FKDwwadKhjuh5hOdi3FBlBMwFnbURVbu3GazeWrL9jZawP4kX5bOfOTe
dq1LaCcrr/rWG2La7XL8lY6W2zHmbLVTgpWbtVyOEj7qqsfC/Xai4V3lXB9hUPXoS0zYRnbT1UXJ
Iclki0PEw9Foh9WM8aEgJ7SrciKN6uTxrlDC1phgfOirtnJPXtshs3dB7Lt7EIjgj1UVPNuJexEb
ckrmqBMHy6rWFpOJwreMSS7l/I6rkUlr/01ClkE0A6Vp4k3blhUol4GTU4ELB99bn4FWYYuV3IxX
RVQjdDdRFreLqZrQrOf66+jnv2lob1X7QH7+zQ/Rq/azsSGKbpuq7wPIncMw72FVp8jvu+dQTY6V
+aUkaOmTkwz+meKa5dB4PBIOjlkf1hXQsVwiEWtk6vydkdJ8WLuYECMnSr+E8XBJ/eSA7kdtLVI9
wSHFUZ7yx4afvozXcYr+sp3ggYQN1sh2sj9mYx3br3WFAEFsCCCfyDnNZ2DNYcxlWPVWH/xdMeqr
0Rv2S6iTn7C59ZqN6OOMD2byNY6bQHghkMSH0p0WzFjcSDXQ5c6p3Bif6c07Z6/1l8VV0INHvMfx
wSCbT4zw4aq1zG+ZZ1fr3rlzfhoqbJnko5MRiEYrVxi3qt5KPzkyM1ML7YtfVcx63nXTLonRiurW
3rfNVdleo3le4cFbjPVArPzJJ0zC6vaqo96k8yZSVsPAMjXbIYu25VEj4E9d2fpfoDyHAKTVXiCp
fngdZoZbknLs9odE37XxM+lcBpy4mIfFNFTS/Iy6x/QPMqmKt7qz17D9Y8FgFwkhpQpEzQChaSBQ
+ovV18L608tn377cJQO5d/LmjMhg4yPhdSHaA/klKGCvJx91XxyRYN8NMSY3wI+I0sYY8RMphZI2
RJTM2ox5Ec4xNNZli8Guo8O2JgkiBdolOexZy6aNBw4zacyOMoeXvt9atsU8IlbVQCopw7i6Z0aq
QBh2IbjCrBxVaz/HjIGjfCISgHAk0lByjTjwUCZMz6/UpIRr79XIeeo4KDrMO5zB1RSdAuBF5H8F
w6oTYm78sSLN0dLXkuBG3y1auJwhxfNEiV2PR7f/Uydti/wNgziKIgLKSQys9d3Q5PtstFepxKlx
yw5n4bfhb9Qpf4qHpaqP+zhn7AUUXxtHD0b4QkbLEr+k/CZZ7NTgJIkjPHzwoKj8kLSyz/+RdF5L
rStZGH4iVSmHWxzkDDZgwo0K9gHl2AotPf18zVxMnTlhGyN1WOtff5BF9ghfdNuk0TcPuqnKA4er
D+8i8WF6oBGQ6Nwk4Ufqvi6vyvmgl8NKMBON8Af2MQxqcLsBMqhJE24EVtKc4Q3lO+7fywSpDK0N
bnEenAED8VKOtDCS8M5xGVAMoaWv/2X6R+u0/y0w+nm+qZUf8yILDZ8OBJwkxZqEVVli+hRTktL2
KmtgMTe4vFApmGfl/ewWAV4zyQeWmjqZXj74hE6n6hsBU3JYGUz8QCJjkuiUEaosgCENpvTE5XlK
dOQd4SOVyyHjwiHdZEFNEVA1DkF3sSDQM0kBAtrKJCNX9QUyMlD6hE1JGyFQc913F+xCXf/4Ov2l
q1E2qyFYiZ+aTULVXHFmyG877w5z10PHH/A7e62pujJ+uDLEbLGRGL1l42L6ImzrRTqkpaU8ABrH
mU5yYi0E/rRTk15O/wwIjgsjjc3N6Fs4BfoX/nbRama9T16FP58a5LX0Lb62gVHRc2BYUAEZPOvm
cNGRhijPDQveU0myu7dfsOR56XsoQHQHeAxgAI0WBl7P1e3ujXxSvhk2IlQyg3dBl34BzdN6/0TB
f+V7c+++rPhayhYXqu2MkxZI1sgo+h4T2Yjq2Cb0aUluNu/yDyAigFOSgEqjo3wClPh4wM6PQQsa
WN4RZS23M2dlB0OE3VFzmGkFm0levfw9q956bjQVBgC5VcYsojCV8Y8/zfcsPkof30HPfkh63J01
HUZd9NQbfwCuA9ePRVhWnwE518kESsSSkM4rfGodr04qzMxlfkXeKNXmtsPUsoBxYUhoBDinEUqm
1D8A2erYpV5FB78dnLt080PD6F0JupW+bQSP1mxeT3KKWlAEpRdRjJQFdZRyRdkI20ZcvouHx5za
2XVtzIOeqtxYD1GAbxzS0f6qzGsskWJ2lj/H1HDFhPtJSrc931ANkShSsT7xk2BO2XANKc5L1+J4
JeD2e0/KcVGHx5ZW3dGnJIsaCEqkr3vmNybVOJLxmvzNMJEC4MGizg9ZBAbuMfCFwy8WHpO/0Tkj
KfyI/pk28/wxsPvsFAG6264XUuC1qV/nWn5carxasQ+2UHZZbE5vY+aXZZSYe1fat6BbslFVjwNV
UI/GcoJwL08dLBLlQSjoh8Cl0Y2Y7OjW6Xa9+WFnRMol4nUkVyph5Sh7SlXxmwHrNgsxb1T+EHZ5
U47hsA202N7KqP2igvNAepQpIPaIJzbYyGWKKyWyPj9EROdHKPYgw9YGxuHje1paZyOPDhF9eUNE
3hyd+KpvgNZYlbav5mRfR7Bjt5ePCIlgsZsPtepH8/E1qN6DysWSLm5eysI9BfI/E1TDh/ZpZdVe
eNpmcBmxDOMGdv+36Pu3gCtgLtLHVMIScHLysfjfkJHClN/x5ETHBBNfEFg4yL2wxb0xiUyFYN/7
KBOHY5l1W42hmuu8VUP5ZGo1oyG7OJnMYvBSuZLDdLJwbtIHH4ccyI7gSjxVHiVKPujxypK8a3YY
uMvCPcoMhFGQMC7hFvJCmBwxBGPi4WBH3WB/PQ8t9Do03VI/NPqTAo2hGBj1p6+J0AbLJbp7q5D1
FMkIyOSPPcPx621IfoompTEZbTjJpnMQO0Q80KfmYQbHlukJ5iAeit18O6SUoVWfPwso3crhXFkp
euQSQrIwxGeEVWv8qhClEjRV2fEx2d4kmtiquM6OebPIsGyeMVoYcJAF7cx7SKtOD72b0BBnjJ6j
OSZJPjKPVtIe+zi5z/mTU+d79rof3TlZGYPPhI8PjDKVRc13WlxKStKhE/88rL8IuzZpdHJyjpXH
Efa4EyWpNhr+g0NOqZ1jPm7tsaPZtpRJVUQwudsxcmGIOnLgGg4GSywJh/ygxYBNLUe41mGjz5zx
BdJwnDD/WYKpculsy75NH+Z8PNQM3TSbxKQuzaEGQFTA/aF919J074DlMxA1veo1EeMGw7fHKNZC
6AQv0KUe57Q+0vFhl9EfKIR7RN60HStbzVOdyzDKm1IUxuKfnOHBNvOzAH9QKwVu0EIp32jlelGg
diq+O+ZIRqpjk2Au8JnH6gkPd2Y9jO1G9Pd4WdwUhUwplKQxU5UL9ODBNdbR4LrvM2BbIykDF/ti
mdWqKwNIc5u4mXcxtarjxFvJxJe9sONne9Q7XNTiWNKjYf1oNcHGF8j3Mb1R8lT6gG0EZVKJA2sM
OXsw5PjRQ9sGownAJvjpUjSceXkd5fivGQyu92qD6NiK6SlSYgPUgFxk361tXpR00raCm+LXYJu/
8iFDCTQAS+GFeUgIz94O5NHRmdTk/etCVN0fPKYmiExi59aBmaCf1Une1W9KIOWDuiCWkzCh6W0Y
iuKZCjUneJzaXz5ii9I/YabApQ0JeY5K6m3/sNDaeSYRrN6jb1C3RpR4Foj2VGJPzRZDzIa9jt5/
ighWnMCeuERErjuHUf/XQJo35KVrspWqBqRN/5neIuWhrXhAdVqeeiwolHUzgMuf4QaCpKjxP2Kj
PE2TdeppkfBvgoKMx+VwoSC6zljTU+ytWuRxeCploHBOMZ4GdyZfE4aAGVGmGHfiKaDeYeza8g88
J8bhMNi3WBh23sAvAwJcRm+z6W0rmewh6IyddTJQ4C/MCKBJ8Mmu/1YFD0ptV8M3gALSVc2e0OGc
3hz+TVHgOhOjEzlQUWTwJ+Xk4/FIAcTstjWU+Z/26Ge6uTIoNDAcWkfm+KTkUhKCYyMi7H4L1Bf+
y0jDgYmsnJkIwYNgCGQtwUqU8XrMASQEBxbXeg/sDLltXQbBVdD7gzX5awOhjYQjoWfYxVkNJOm9
jQedr3fvys8YbMLFRTilvFJkNNOIjgrLZzYiDUIXgn+V42PXjMcrsxPI1VckrhuXYNqoHg6K0fRn
+sqaKOFpQIW3gJ1T3OudpwAzz5YYMRtaQuEijE9TPhBysFpBXGi4nqgqg7pHbRUPyNA1kJto4NLK
h+oSwTdKJkIfOMCDk9LnlX10UabmRrTcYwBJNbsrsRND5j67UN24V72JpEDgXOWa4bafN5z9FYau
2IJzU1/cKj6kBsKcEjyNiZ0D7txCp1V7LNJqsiBxesWjUhmCGYw9W7y21EdOTJHyzv5bzkoKMzlQ
b4LiHEB3cNCSVAA0Oa4N5NGosv4ZGRcUW6UXhuSelvrfE3NA2VRasTT9Y1e8dTgNVN6oBqAR7M5M
IR05eoLGwwuWpN/MMG9mG4PHNOuCnJN+/K/7nqLf0vipAndXO+3RqrCCNJhPg2inOp/M7DjmHGzg
E8alSlOsVwMM0IyYy9KL93MH0ZoybSqjU4zfaFA6q5LLrytffcZP3nxUrhPszpo+dIhBSMEPEvIK
VFTX4IUpKFafWnjzURRP6c1ihKnNz1pRwqcFH4BrhNUO+TXwASUGrGIGk78lDD0TML0IGzE43nHy
BanfGpajjuymxMtlcGghsE3Ws/ypUxCafJnMrRujxTfOw3yGnbNiqo0udnT+Gg0W+DpXTAftY5HW
yrHfZADC6tJaLw+t1m/fCwWwwawxtXnVk/vIGDAscewZD0DnG017nPRoPeAqnJqPPuCbRObgdJwi
fIDt2qi1SJaHrk7qrs5yyqEgRpJ/VJNY5YF7T5A3ys889nYzzh4iCzuw/HHAZhNFEqew16bQ76w7
6tNtl64DJvkkFa99mGtGPm0EhdmDM9hkGtWPjgUj2KS4mYgD8h6b6D83+ZgIwJTltvfviteHNx99
im7P2Fh06zGi8sbP6w6+2Qweox4CHPBQrBG1vgdLcfRJdFAKwEaVpr21xr7xaUYRrt5E31MMYNPU
L2fxXlaPEHcXI99a7IpWCzuChL3ygncPA7Y2bYjGoJSvf9sWU0MQsA4NigejegJ3Nkac7wC8ch1M
PIxEyVRwhdjI6HA0i/eDeOYzuvQWEFm4qdm/OWr5JXgsMhJpnZBEzsq3Ia2yrlJ0/QRCZfRXjQ8R
h/Kc0cEcRBujifcO0xebolaHKaLpIW0bqpX3GSWhD2klSJQ42RHgtIfMuhFew/GJ4Xx3WQKQ7W2W
EM23vBbuj0/Bk3E0s5K9OYVp/89VAyCipTwlMuX/w+7Ad/GRX7jXf5biE0uA0tEfYqvnP2P25v/6
zFT//pS5t2Al4qG2GKsiwnwxdIvrJH8LQl52mUScJY6oEXNSVpxo603vZ4bfyioHpUk9tY8zlIgF
TMaH8pQxzec6KUY1BrYxpV5CAwpj7d5tXOob0CXoMkorOuvnGnYhacHckg1MSqhDdDXtfVpeDPmW
ZHi+QAVdOIe1+lTib44OdWR4oUAbjIDVmayIm/HkhQVtvqKJSRPYW3L60k62LbNeOnjBfTUpLSj3
3JI0Ox/uiR61/Vqg8U3Q8yXtfEFaFS+fWkr/GY/Di5b15LXOgM0GW4mZHmRPR2tDE687AWg9+Hfl
Ul3zf5VyQQO8oRkaSqKwXUpuwCQ1BWF0FzNHVmrqpMGwlKYqJW/sJUUSJzMik7OG01b7mqbrON0J
Fx3xKYLYCA80kq91nMPfMZ6swOJQxLkM84qudP5Nxa23XiMYYjB+fXIfHHT25hxSuLEqewJTo+3I
dGJYgm+9yf4jC+MAxOl1dI74+tEmt80f3Vbtx1g+qwIl+2onb2Ng56Tc1KROujEe6CORXSlGdbB7
oIIAcYVU98qajmMJcRhzcJyp8NPoXSiLtDJ/mQswqJh3lB9KXWVxKZfxF/6HM/hBie075LyUdc4B
kPYgcZznvHBTkmw3EtDJtet62donIuJAMkOE4bkibypTooDeAIRuYxqh1l61ymMvEEXFzbngMzXi
RIg7p8cPHzrry3V4BVl/sjz3pA/5uJ6YCyfcO96w6ACRNQBVvkkMZ9OVxcWBzdUTxOOgv+qWz4nz
sLMIu1vssK1xKS/4wRDkYL8NxcmNWRUC+X7tI77qdj7+9J3HfV6323rSrvwJ2NxeirFW+o0LdZc0
FONXOIgF+7KLMkzMxMoCKKGQWXMTkJOx1tyz6F4zUOcOaoTakhEJA/6XjF6zmfDSbkCEWW4yMuwT
3d36SmoxkB0KCTw+dNz9IDbw//Za29yXhdiTIQqLttzrYj7NXn7yl5kwE2x7yewQF68RF98JLkGK
9x3kOgOuzsD7qcm2tsUjqWP0kx1CtAQ5cktjzyBFs77I5FvDvNqidAjiYOXwb/TI3aSuzlGFFnUe
imc9Lk6pmd3igJM5LsdTMRAdKBz+juGjz1xn8XtoT0q0gA0dWTnqt8/vQXyAB1E6PjynNBLbmaIy
JUkb9YKLNoTME+YpCCaCEd0J5Ux15dGYjE44vqU6ezZTe608KJ82Ki7TeSknNWer9p7HNKQRt/Kj
x+A2HbJdlWA9jENshMMkfN8uIGkN35wASDd2961ZHSY/+CjK46jXD4mT3zPHP9rdUlJAeMdEiKOr
k+poW/sIkivKJ2GPGKPKFH9EvF8zSWFVrwPmOzbEExGUh2XkBGMC7Ly1zLN1AzUNlquf81JsgpZh
G2wE5yMa846XCzNg/AQwpl2v99EErwORL2iyBLNOQLfI24FRHG0TIBbEAxGk2mZC0HIpKCMw/0Oc
PKH9R5RI4oiGvCOqXotcR2e8j+iJmmRnE/sAeAODKE61B6W+dkGNcm8kWpONWeGDxH2eECumRtZM
vBI84JZuG9zklMJDYRLpEDXPhQbe3PwGrSSsCRiR05UVn+HIDVfF52PHfIIjiFEGE9V+sVeBP6zw
AdIoL0cXWeEXeVk+u9uo71FGDVQwzM/phDWEN8bLODUgVfAhOnhGXpGQohKQjnNsLa4oAq19bt1u
6F+50kAoZbAf4vQQn9pMv8dufjRw64MLuKSK/GzAto/W6tFlM6Sb5Wqelx5iX3AY6bvhSMnsngGj
CeDIDEe5EUs87CAof1RpIBTh3z7/PWo+pimxG37GKOUB3sa6tlB3lip0m9XMAIVNMePmmhEky0lQ
LPlrBwWxHqZ9o++tpn9yZrFxHW3LQ+qnMNGQIPefka/0Jg+qnBs5xvJxFmTFWeearK4qxAgSaAYL
a7zlPAwiRHYK3oXm7pbRA8oZrx2bQy3MGNaJwAsro/6tbqOd3GqDtnjJgM9z/XmBbFpkgATSScnW
NWzIqWLWrh1DzqIdXgR00mmwrv0Yc9vxtfWKqUKwbX2U70xs6B2S6IzUlDKApbm4eBZtzLTC2zuE
Vtumb3G7cUFm1VY3mEvgX0vgjwePa8NmrtmSTOIIqG1AwN3jgNgjHA/YcPd5QrsRqfqejPk6d5AR
sIRLlJ9rw+/vHk78JLyu6drZacZiPWRWHc4OIw1zoU6bM4uh44gGE5DFpsDSacCyhGubomFyXgkH
CKiysDMsX8s6Bd4kXBf+xt2xqwysk3GV6eMSCwEVhmKO3cDkfohaO7p0OLrHge+/6j4iJg13sToi
3ONSTl+8vq4Lge/iBjIrRAKrCNGtlu2hliR+BcBX7idjRgigdQ15nslnjVnMWRe3ON27r2n7Vpbo
cUcl9UEC0RAtE7xW6Q55O9sno+4BwejQIV95rh5qUvWPQQwS+dq48ITFLwUVyQZx5q+X5A2z4VE/
dBCbfHdZT82HClVXCLub3pNMEt6K+Tu1+k1M3ZPj1cRVEWjIhcfoie/NN52oGgLuNQn5V4mLrYbc
xaWGaknS+9L8oyffopf4NJhOxFh46lA060PKc+MLFumZM8XGbs6eqgfHfsUDh/4nLm8ToAcmKHAc
emxeKXMeOp1i8KnVEDAloa/Oe5S9+ivrKMOBB23gg7pSLTjZpGwBuPMXH2sanlNAzaZoLHX/QgFL
oQQSzCuiPSvJSaJZCZLf1r2qK5Ttq0o91QmZhthM+Hd5Fv9Roj0XKDObZMMHjUZzePvP7DGY1hjX
uIzT6O4qAgbnpTvxPuDB6j6ranFeIcVApUWMGlZq3TPYBwPL8FiFoJ0PvzxJnUjzqH3vISV6NF9c
XwY9WwCnXq3ENvjk4hl4RwB0AUaENhYTqH7UaVzopykDIezRtL1zcjDShq3/MbBF3U6ccZxdJqre
ODmmxapovM2YvCx9u+MkHYAYTOPmEZg4UJNhOaCXp7hA3UOxkYHIj/jOOpa3VU9inFa+72NzNZ0X
SeoiglnE6QVEFuq4vD8MzIYXDwHCQcQ2ts4rnLwg0G6G+buZjkAPK/Wq6ws6aw7Fdy+RD46xV3tO
S8XB6QlIGZxLLzFU59knVFb1/KMjsBT2dii07dgZD/kAWLG8qFl53GjbfCAoZmHqhDi3gW6sLgem
dyOroFLcckFGUXaoip3M95F9SXz4OUgfAhHSfRsDsHSyG7EBYP27GvIe4F9MSpAC0sXySylLMR05
HQQBe61q5MBHi2Sf+/HLGrn/FZQKV4sNFNVfnPO+RvROClW32JBnEKvWjeaUn0hFRLmG+Qembuw6
p7lldqzyaJmh4AwUAN602X8SomerbOEXPpeSkUYYY2Hw8+zcy18JR3YktvXXgqmQs51jjfGfyoZp
kuscD2QonczS2ZvupWxQIUA/FCJ0KQ/M6ACrlUL37FTnrHS423ghhaL3cTLMIHQDREmnLddV92Oz
Z3w8gn2Hkcsk1+30O+Nk0Kq+vupfugVQaUl3C3zO6bHORsZVeMyQKkQhFTSoPlyoYc4nK4MlEafO
KrVVeK/6aSVMLh0iU2SEHa2CwyBDoTC16LYOjQovQaQXWAhbVdcOsP84fWhBVdReamFx7R7QKx4V
4CExtucwZ2DE4uENWfqwgZNNR1pCsmqhx1gHX9Go4990JAOUYaP6NRMn2rhUP+rLdCBikK0gb6nr
u5b2RTH2yppMWtfdGzjp1vk9ojJSW4D+VrjWhgTBmgApYgE2GUQ6fscJgMrMndMQQ1jwSEq0NpxE
bNU8AXCxLzEyf3xnUgrkvZT3UTxHCIHH1tpoPab33lFowy6BIV0CziI/X5fFvKnFRtkiNFQM0MlU
YYf/5LYRUL9KTkhMtvsDeoiZPSwVmJTA9iJgdBnQe8DBs+i7C3mM/GqXLlfbab70+r/O9zcJRP5S
MXv1H6SOJoY7TM722GLjzspk0hWXbISMFMceRkTDfJ/no+ljokVW/aDbN6dc3hSKomINiVSg7je+
qwZPtMiFdBexvu3x5vJSvbwH4eLaDCSzJPfkcjA7bn8Z6vTbH7GixC82gw5dIHyivAL0sk4SzrYZ
DTsoQ7tC4CaULVqY0/o0+GzaWX1aqPVqrzxHqbChQ+SfuU9CTvusdeZnlqppDQkOjblTFS8pWCk9
JaX+WLwMjXZXAJApXjsY/VP8q/JgbbI71I5mUgzF5oGrWAGE+OVtFXCi1pVUTuepvmZsNJpEDPVn
9jkkyisDS9S9+4SGcW7755mA7uJPPAveSKOMCHAECYd4i1nndjhNi4MVPLwtATkVr8S5+VMtqtUG
DEYuKp2+xuAJkwxuQwW8qVoc21ziUnCTjSAt8XZaWGVWYq1LAWPYave5Xe0tkXy6/7KS7K+6BBYD
Qhj8/3plAqZc/rLbAEBGv+fWcJoaQmOIWkDtVXlfnKqZHC8D4I68miUVUPDWpePB6KznHNB0kT2u
MD9WdjEwyZlxS0G09HceqnVqm39ULUq86msG3rSw1MQGnD4d3ddvW9zaIT2xTTfe9KONE132RmS/
5EpiEkFH0qwqvDB+UU9xic487ayIdgk9qkJaK9g6pJclf2SQq0LL8MKJcdhGq1WHgbf3qkfWPvYZ
3Czc7SM2iQ4tgKwu/j91/li8lng2oNAD2VyFVtNT/Re0z4uFVTn9dbdSFwWwGnJMkGGIWqN7d9J7
mwa0JggLcNHjvOqYm1Ccpy2U4ZT9WLsckv6jzhBew8N++arhp7QlF7+EGsCpbE7Un7Erk4fJzJBo
KjoHR3mxQbZfw2aLElxgll3BB1Uu7tnlscjNld5578qpCizCYPrG5Nvi1iD/akV15OvVIVItD/7t
cVP+KznxPTQCltw4+bSTDKpTrh/LKci21jY93JVySo5NTWMSP/v+wk0aQ1A4LcSntXeaFb3FNxXL
RxdCKtc87mNy43M4LoNcaZq+V/Dxomd7JVSOug8XxnVjEXfDRontcR1hETlnAzzrLxTZYcEcy6a2
dTBYoIL3jXm7zATk1FzIPugjRz2mr5yHRg4fhZC54Fp9KqZTM+Q7Ld5ZiseC92x1ZQSp/KHdszbl
igSlGsQAcldshIpcjLmWwWk1DPfSvJI2p95zoWoEuNMuZGjO8Xp0EF0QV8guTmrm53BREoTbMS77
BmEaX7NpEvvt7xPn5s3Wivtl6+B4mMj3NsY/L98WCmFoQiJVAgz1iy56dxhnuqAEPnBUxrk2M93P
A4Z74NpSfDoNDrn0gjnngc51GDOowQgaYuKh4UH99X/pRaiiQ8edBTkL9mnBfNI6rO8Y5SaPGazt
hULOBqRykv6k47yTDF8SxeNYkjjaV8faakLNqY8VyucyuCK0B72RMLXjFB/k9AitJC7uZg9tCdmD
hnbDNIffHqCj4lv7Hqpja9k6EcLQ4e8YbAjxBabBBebAqfScw0NiDIHh1l7WEQCnWIsU7QGDJZNw
ABx6UYfU3NI9+dCxbx2Ye6w0lPAAVbQlLrucqHPqrhxDpfxC4WxKtggDYav8qti+HsDcFD2Av0YC
tmHucec7azhYPmT0W0nQru9bvF44NeyB6qoYGFlwprPVSlSmNLjY1APF69jyyqIAnlyOY2w+1XRw
wNl4H4QJ02iYFhNjec+cbwHsutFetcgj6qbc4icWWiiYgWSV/yHlF9ZuTSqfsa9YRQYAg/NTDwla
A6jYuqg+0lqiP7NegK4EN71C/aezHmtQN4Kt6pGfzXofyAt9q9F6EB/tt0gZtJg9GGWDMhzFf4Kp
HtPJWNkJ8INLb3yzy3bbOv3FceaNNsLwl2sYocGC+Zeujw9FaqcPw7zsVTlCCo0976KACHoULhyR
CR5FDAr0mpot/4F6T39YehFjCfdWQZDksE6Eo4KZXOpo/qJWhD5KeB3b2P2p4ObD8xPFtMkwSp1g
djaZTzH+hYYNA+kLKMYEw0wV3QVE9UINw4BzXAB/z64Rlr8Gy9lH61zM3rk3v0rEi2xC9e3pcjgP
SvgmrR6qkAg844H1gI1HGoJ6NlQRbDPbGWceFv2MxTVnOS+zYYecu3Z87paL528mOcJ7A/Qtcdnr
QsVUUVsoh7FovE0t0mfyokEX9earpO6lcMPbhR+W1QdVEnLne/O8stHqqj8acbUAxcD3rNJhH/Fd
E4as5pA99zCj1R9QSIqLsQZoiXITYUpMu8I1o2q9kQ0P3IPw3Uyv0r924D+FKnX6KnoQUm5jAoaK
gsw29PpgWRw61p9kdhN5fAc4LKAXi/5V+YreED1m6ACUoJLyNNU4jmhIfW/6fwmR/uQxWuMFE6PV
kJl7pPg1roTpaekoLKqKoIKMIJZkzTtKUHMmdB58q6RlKmeGqspdYlUAFOtiupo4UdRmtDUgSivc
T3VC6nIR6UEmGjIkKozyQsgj/GiG3Xcaa4WjBcbr5KE60HlLeEoU+ZFW06BEUq3m399a7r5Cimvi
HKvv/DHbO9RZcda8ThpKWrCkJPhukSHONZlivRXyoiyUXf00n9RtFpFqw23t2Fi+CKWGgsg0uPGz
3WdwMYtVKrTrkDe7OmDD29Yx9oN7MsE0XRZ/YTS9bHUQN7Y+kePoLXGRHrRrTlSHh/JIs+oB4Yy3
QZF4LnwcPQIGw6aJE6hWv+qC/mrlSMbvpRKguBFSaNqX48LEOEcViXi4YZ5Jz4q3QlxBakJYDWm9
Rxlo8pSDfrpg1iOVY3Yj9n1Mg2PWHUb4nFY1ZUhggoA3yEKmsYVPxk+BAnWbgxbFTveBVrByXlQF
qCNvtkb42nn2AhJ1mfDG5MhmWWkmEyvQkUEN0TST0BjMGOom/fXaJ5GWMLn4ZwuSA5ftWiY1B69j
XNwleC2j/JGExpVmAJzlp2xJnsxJ/MCD3cxV91JEcof9qck5lNnTLe6qkzp58/aeAnjEgngZAxAq
O3kwABbN2KbMYxLv2/QgCTD7bXk46laKvWGvfGQ4+SXuxAXxVUmFhWZ7jS9aZ5GKy/SkJpOVGjCq
N4SF1saji55/ZFKRcp9iAASYNXAre4Z2QHIQlGHaEEjCrUu/tYwDNVn85APvKxiK3CTQv/wJeG/l
5T/JXEKqx+BXhCXX2hC8OZgf6ADKXXoZBRTA6kdPmPy+UV6GrPAA51BOegidA5nR+sGhIRortuYc
rxt6F8fi2NyooqGQiODldVL+VwzKxyDeLdn/VeDqRBwhXFl9FmI9B3ykg4Mb6W9fKXEdONkhScyt
lQ5n5hAZa8hjKhqlTCcCKLBb4AM32xT4Dk+tz6/DK+wQKhT31LjzeSYVFUnrD4tHfhwHn9AJ2UZ9
Rqx3n+G54MU70NSrh5F2ti+jvcGxonUYw9CcRICO6P0lVaVFzGlV6AABV74a94Lb4Ol3qY8KSsBp
4ZhO5pqTvhraXQ9BauE+9PBDrfI7PUqFIy4AooEjQySIPJLjs7q11SCLf1u4OsqCq3LkS21oEEzn
Gf9feA2LfobkOdvJUaJCozeoG64C69WylxckjyjVHzA7VFh+m1sINH8pP0gRlQnRyLRmSnbl7fLx
kyxZx7LWsAccjAQ7dO2epSQVlEEzND1BvJ9FmAj23eiKxWaG/t2AhhK79ncSFPhrkSzF7c0d5Nm3
mW4KPcBgM8viCIDJo7wBDCS1QEjsXwCNeCbihfhhwN98gLiFF3L0yY1pcHSmVHnUCnaJyXLw5lew
OheyTZm5uhDHkQYyn0PQmnoKdB0db+WIZ5yWViPda+nvjOg5qX6mmKIBjgSZeCFY2xlUtxoZidiP
Nq3V0KSwQ/Z/wCBlK3Rx4tFM61lVLzjxbKEvNulbj7gCeAHcSAz2s1q1Pb4NIAGC2Yw/x3szPreT
ozogmqx5yrYGuVd1MsCcGL58Rs6aTWqsagmZKs8Z80e9+vTtM2c+VRNAPC4aqtBOPvW53GHcn6OR
IwPAsNyzRyRw3mAeA5TjUY144tOEJ9A1+HE4MKUhcerudpjzULVRhXEwJf4dCvOif6N3jTGOVDds
QsWjVgBcLLT7D43pvUiYBCMFVfnate6utSW+LcTjcAhAma0xumMOxgWvihh1deWIj8YJ3Tj6dyUK
jifIOQGecdkpTsQ+e0k5w0ftgNtUD/EAzKkToc3A1koYKS3GmyUW3Gz6fovfmO2XP24UfVhmbmE6
a50czswICpdJdocgo2KpTLAOAqrEK3ftWE17xa0MKPfHhNKWe1eriX161NCDLSfdnXeMpOfq4vG7
RnSS3bCcu+h5cKNNJ6E8PaEp5IztDpIEs5rRbW9nmNvznuIvD/JG5Doh2MKebdMD1o55GcYy2yzi
CSisaUGTdgURTVa+bSHGz5O7MTHGYIbuYdKnUW0WVM7F6IY1kxgt8GGb6D76WutU6jSjQXpWOCkv
3SicU8kMA04kWX5nxiYwpDiIyQ2JMUXEswzpEd+a6keFE0YGToU6Hz8iEilb4jDty7g0T1xIe6cu
wykvTp3ZPk5Gk/KKPPI7DZqFKDu3TvkUz+mhGWbqDu8/h5t2llfshfDUxdmhKxWo521ticEi/Clm
MhCXQjsuu3Xe4r/S6S8z9OnIugVZ/Jvj9FfXTjgu7QZdr4g9nv2Ln8mDDzzaoRTdJMMMsZI4Eqf5
lV3C8Cl+zPWU5eTs8ih5C6YUyrB2GtI2jJZt0liXwbKYAvUqCONUkkkU1ckjMtWH+RnF8fPYjggW
2+3cAwJojC2HClTW/Oc7439W1nwlkCO1wfuILWgSrjxMPDd7Se+9qFENYLza65sFCoKA2li+6pW1
9hC5xb72n8YJmTAQdtFUq/logKt2R0FO/VUT9KJKjgiwa4kmWswFpYAVth0Vjv2tw/AA0WEoTbgE
M3He6i7F/hvD+GPzM04kKyIzGSHVWKjpTFKtoCl2O9UPR6VG/rI3vtitfO7lwoqLI8KsP63orC5E
916MBEamX44AnOV8t7lUW8IcrrIew6yjWccjyqKihja6ys8ZX57lq2p44TQXeP8J9wFgKAT8G/pA
IA8TDiVe16zKfpP16Lp9Xz/Ift7Wo/uvbNwc6UW2iYJJJ+SC5hz7yW2wHATRqpjOF34Yg+mUjU1Q
vZmwRBukElb5yNNU3aNFOFxgnkSXPNOACuyRSduw6Kctitgsr0PRJvyATRE7j3h6vuPvWa5gtoe9
RCxewb6PB1xAI+h1OTwbiWOGif0yMUwwt7jqSYaEifCQa99d4pKeLb+njryOaiZksPnsLCI3Rj8L
JWQix/nQSbjjLxXUpHwMFwjvg10+zVNK8uN8w8v8vEzOV7GQbGbwPj2P5iUIXqZkDeRw9NNl37YI
Q/sbqFmt3ThTVrQN6OYZKb5qVaglvzmGtV0urhmEodFxXjNOm8rxsDkAPCzOOWPyroegL3NE6yME
jw+zf5jm//zcWivbW611X4zMPdHe/wQJOnXp/PG8pFltuuFtTMaH0UiRnEDhFQH53+Iu8ZFPAd0q
GSB2lNu+N5+X2nqPCOKIXeMxNgBuKyC+n8D7nq9FBaxa/1M1fkU+JUTk9qjjvsIA9wHJwQqSvP4g
GJQeOwjvAQug9aMbpA0qOxLdFW1IKK3I/0g6r93GtSSKfhEB5vAqiVSWZUm2234hHJlzOCS/fta5
Awwwoe+0afKEql07zMwE9BKdwH+4Hw2dGUMvbaC7CHjEs/sCreZSj/ui6j56WsfCtJGxy7Bo29rU
HfJwT/cX7M0M7PJGO+Pwrev3iBK+Qz+iYWunN/dW3s4qImuwGDKVyx7bMDHv4W6udLgyKSZwyWDs
KxNDTjRh1rDWGTRV3LWLtewXrPaAoUaMAqqi9SNIcQUdk1Ym2w5MC7PYleZ+RuXoS3OwGN8eVMN6
wpGa3Brb26qCzGnMBuxwOwN0i08kdg6ImEwDZrgr4QhuTEj0H6Omr0ht8ysNd9jiD1Omjgk0TG5z
fu2Q8igD2zqDBURqUpn7UyXWIf8zHAhfSgMpUUjAIU4daiUJL4zP59coNXEyB3lKuNY4la6QkTa2
eQo7onum3iftigl2ifIaRk7SYMQHRYBBbaNdGhEHmt0GIGA2l1qt0JIWhLSx/FF0rl3rL2yfUR6O
7atsUSQuQAC7y+RGDPiUOh+uHMUSpCMgs0MqlqW1FAumdPeysrSWZ8b0OBlQxPfO1exGCJo9m0kB
+d55QBD4Z8LbxtmpO5twmTI9PIY5V2oRSteOwnFvk2etiRI+d8mn/t+djeN1Wl48oRzYvhedNcZK
weasZ7AD9aCKqOkp9qbp14HvKCJmgdnypVotps4Rp8vEQDIBSSRLjmgKhVJDi7Q9XcJ68lPWT9RB
FFd09Oajn6vMxzIPok2yyXus2xeqmCzQK5p1E/twCsTW7W/YFnw4GZ+Wga2BBQmVlpumV7tIb8Qb
rzQKPYsP5rbNJhEqMwnccONPjx/PmoKUw7Rea/wa21s93bUmbvsm959loRZ4k1OtHifzzmH1j98u
tkmGsa2GbUHzR3MiZZgzTigyCEKCN3K8aE/bwdXuQ6iwmz2/gYFcddZe2sZxKjfVSZbPrUOWtGi/
BmFgMgEeQPqJBbmAYjqBn5jTUGol4ndxbpoDNQZ1PeATy5cfRHe7/Q+75IOD5u88LHfR/meoRASN
pLTZ6CZgtZSRuP48clBigHmwtIbkEKlgQqmcfE28VPr3HS6oCsK4HsmArMxyBsNE7iqpQm8U3ZK8
32X98haXL8V84FcPTWdb8Q8UlXWSNt2x/inxSbV/GfXXlniVeAamHHhp3gMwAtKVeLacZ61sWfqF
Dnl/CVy7udRtfl6oi2EgH/ShIrA3PjmNtGkrCtwpk7ckv5URxCyK+SoT25DDgugPyuYejkI7F6fY
Ve+0o2roImmuZPNkY6RoyCEjPLIR7bHmfgjoZx6wiSwn4YExHpraL/nsuhQeeVAxvaEwUCHB26sS
WtMWIn0FQUIYZRkoxJFA/EAnoXr7tFt++o75/ZTDrxlNv0I7NCffo5feK48EE5RAXhhe5L9Pfbir
etN3vfIvC8tHTjaIAaoR1gvkkZCTpvW43tNpp6V4jqAYs9KvEV9mKgOgC70jay1t05OteOTBh1iH
EnRlfo+Z5petk1LgKQe9S/6WAQeC2t6iD/ANnnzQe78+LjDhVTN6Egb+PUXyqskjiTGMPtR3s8Lj
CAdJqevGENYZzS9bzh2t5cniT4DjN3xlK5uh/oJGeSHlQYU1kl4+ERCMl5j2NzeYIUW1zthIfBh5
/27XD766DJt08egV6S/j96Isx3VYZjczd58t3fkAsq8xsoXOm100vhmpBbifkO7+UmMLLZG3hgs4
G5QtI5ovh6NNgu2ZwqhsAFCg/6gZGWqIvVij8T9Oj2BgvaqSikG7IyILOkDOqVn9KxbJpIQfuVbt
1kdjyGchnaqWiTtT3nEu/y1h9tpiD5LX6iYZf11mlahp1p1WHqx5WwLXIos5ylXj4TUDX0iDMQgf
59pH6boZbmQOtn699ZBtQopmFyAUGg4N8p2QoYJM661g13rWsjGBL6op8knmdSjdNRRYldV9lTbW
Vb3mA4fSF5mF8P8jtBoCv8pc4tWb+Jfjjq7WRECezOpLAb4bQdXyqq+F+tVIp+eIA0QbBfWkdmZY
p7osnWQ1YZTj6ie8i52RWrtAKWhKYHHuUsANsqdqsc+pK1z0wDmOYyxEbkoX9KPl8JekXzkPr5IF
x8oXif821by1+SZmjqusdiDqczfOBDCMMCRjpi8Ib3+GcEZTiF3e1jB+OqxsgN9wJnxmzMwwm1gQ
r2FeFYcUCSbEe/Xu0hVS1JcY7cFeXYwwWDAwksPcbnGeSx39C5GV6Fs4fOv5Uin2denm90Uxr+hy
8KtjwN8hrOd3+yw/m4l0N70JwK1WQ5y8RGZ+H3R8Luu7U2MYVt4c8O0cSWmPLrdojJGuerykKSac
RB1HpM+kdKiJ/vBiUjUK/Zq2DBWr9CWf4nsq9pidwyMhH1BtI+wyUO/qz6QhoxuBntZhe5IuL9Lg
boL7JLM9IaoxD3Y5OaoNQUkQfjhLq91/PTDnQ/HGO16PjK9BXmjTwX0ySTypLlC/7j3tRLwIJAhg
RIAkC2ghO5T8R+dLWhCZcC5KJNOVUeycCsV/JdFdjG6oqrr+YuN6ZRS8zNp46+uQCgCVjQIAWCWB
sA7mILYQIn0HMn6kf8YgiVkzUqmNgWSpjrr1T157I3DsLAp4qvied2f6WNf5TOlRYtZOnJlvQ+Xu
S7oCsPtfPUyezZjocRvNTcRkerR41aqy1W3ty0m1YGKWqmCnb2bWOqrir9rG75K3JNsPb3ibMCHL
9WHj2j8H2Zz0CFOqYSD44yBlTYQ8AKNdAfiammynEjf8GJCCQU6mfwx6jQNUhXDqDuYMnIr1mlIG
7tye9Cl5y7jrERRBJWerh7pf1ZQpY3tSenEKqVRRjTu8YwWQpQk1BEHRpd7pCB8Z0WBzBadMpxzG
EBHJGwXBDC7Oc1BRbnKiwzPTO+iq+GLsLkfoqUz/fOO/aIa3Q5Iv20bD+83aO1galD41/mwL32qy
g5dBi+M6FuxGk8PZRCm5iFeyHQGoGL46VBNSBTlkSEwYRnDLTgOFF2xJGNYwnyyL6p5f3aJRNCTJ
shO+HXobbyxP5uwcPVt5xR2KERIOsxoO6hGrVgJAKaunrfINEwPc7aVJR92qe5bef4MNqiQHwyd4
gtgAtEP0cKt2hzIZnSqG/NBqq0vZ/+EORFIKisCzjECbthQHlvlpfDkdWos82VAHUV51f0Ys4L91
v7HFNJaTcAFhcioIzdi/sa/fJxN2vCMgaU/X0SbJrLLMh6gZ/4PwKbBAeu2oddXNrXXwp2HFqMgD
KbIGdTuml4FKqU4qhUloxYjGQ72HqxBKBRsOaeREQTXhIwSBSyrMz97krnqvwhfkM1VJoJm/AOva
WEOY7G3lKtPHcMbn8VG1RHsk5nAx8beUZAF9saogIzXac0mnTPfS+SBSoEMxSCfYgTxedQDGe13C
FNQV5Wo5EXhAt4ZUhRtsyCq8gwXqrjbom/lOIPS5mx0fmIfy2+FQhQb7KVU5WefSRu8tXCEy48/j
KhFmC6DxZ8/iognidea7M8PZNIkH1M4G1kXywcnRwIO4edhV8S59Rwpp6UVbqjJNxxgs4DGZ/DtV
jQExnGMgeYRLJ2Fkt3RIroYkPBas+VDAYnUbvzfERxE5Bx2LJZF8Mv7DlzQVW7pMnhnuKzYNFsh7
yDSz06xdiVxNtfdRIEg9yV0Ve24uqrqZrnOU7bImP1kGRfY4PYVwEFxuCQztGHROAvew5DVRELNg
Ns68Lvwx67AJimq8GnnzwEYpNm5FiEH/iO0Z4jgMKU4RTjpTDOYP+8N9uNl0iVtS7vR0KzrMKKBO
thPNOv4PdwWk/moQkS4wtqLnaOWo0WSsoQeRSwjTZPuig/0TuiPTwX7X440QtYhp63g9ZKwXYwhx
wGKkQm1u2OZb4t10vFRyVNeVShPN8pra7AqvaVr3DvTTWTybOIXWevdtjvxl2oAln/XXd/3VNKKf
VvOe88gObHCzEORwgs3czfM/bpAgqQGNUgiDneBNgqegyik75lsWdkB5jglqCP+S8DdwwJIHQH3/
1NHMpdONKlwX/7kMAz5bDDRVVfLJplPGDhmMT5XhNIRbyB2wH2ukbrUcQvZwhOmxVhGwXGcMFzDl
dd3RdDlpA1jibcFbsHFULzkmCwxk3euoN77SpKfU8faSsmGql9FTtpVwz+GiPCWgmWy3AW8p0JZ6
FJemfjKtfsR+ICS60NzVU/Xd1N2jw4OjMU8VmkSlwywk41sZ1j/N0+DZDjBn8U7YZJ7Ob8L0g6JE
7Ds7/Yh4VWM2PXuliTarTOh/+69iSLZZoyuoG3B4nGfpFFdxDnQKsYCMLoOEJL0Ve2XAlliREl9j
q6pCxt0AaspapOZHOwrT26Kz37S/RqM3mNMKeaVdPOVDjOcuHF4iYB6UwFSBSAKQPSJJxs2ybATB
SPWvnRhXI6mJbwCcdi2wzS6QJXySJZ9Opsb7puwAdaPxNNfW6b83VqLd1UeCAWOKnNFx70mbzWAe
JxgIMVFAVbydI9sL7NnzTq3ab0vPaIjt1nD7qsQ1dLQvT3+IIYmCsckvXaO9KXid4ZJA1+JIi4AU
uIZmJzYAYJs5yNpihyR5000ztGMgMFpSdUk/6jT9wfqAeb91gVJ36b17n+657lsTj4vM6H19ZmG2
TNIqaITFOK9rxFolPywKSezKdmZi/DqdgmKvjqWF2C5TSVxCr8gEhaTnVYevkCzXde21dOvTADOe
q8zH8BKj2Ppht/sM+00G3vVpJHeYTjyQf3s7dpfODVeVhwy11+cHnNomWnD76M17AXtl5PkGoryr
nNJ7qLLjuCiYBy8odvrZjTdduzfTD9DQf/LNTPDONWvaYxJybTr1qJTeswMo1VQ4Cxqf3GPYl+bI
KWiBcDrBqVP4oeYFKSx6BeE+NzPaftdNlGAAp/Cs5Ntn3YcIVBvuh+Y6DUI943OtGzo5UkgOQmdA
kQlTxHa3ttnu7IW5l1Jax2Rp/RG7+oi5kyy/yVZtPcQWdMCqiRs4xgLcfTM/Ul0LAMAqdb4mEe3D
uKI0CE8t9pOImQ3SLeMPjWmklSLpmb1vfN8oPEoXIQOJ8151UUX50CrvOTaLciMB4EogJVhINC/h
lGUs7pa5eVfidRxV0fdcpzeoNBuzdp0j1fZnRSjaMNnoJpP+HUc2nL+wjlSz9rUKFwi2dfUzxwtD
gmW892JDLClkWiYUvjfO8Om0ZwX2/62ggRsqCyNpI7l7CZTYESVE/WjTuwqpyDbj16q23vHowbdJ
oqnMAVPP2wtrumeL8YRVJYW021frsktQsPyZQ78nFhM0tIX/OiV7XATh7Xb8HCWmk4+GLffSIXQI
ojCr58XGmgXnHqYYKoocvUKFwGCyLe1AIHnl0M/oCEKczVB4DbnzbGo5gif5pudcrAzp7ELPY6EH
ScgkxJB/11bN3xC3GBtSGjjdZ54Am9VGULTjsNGdeJ+zvEaVDWk132RMgsz1EIWHl2kigI0fOtn1
Ca+an7FKMJHlG3Lqvdfh1U0N2G8kCHgMw8h2C+c3t6s+FEf4Uabs5H09pIjGef6chJTC+5xhC+e8
7jxEp52PL6C4R7PhiCK6gWEvD61CIDQt1Abi0BhuidU+I9MOvUuIGVmk/9SuW8CdhXTsTJciUXwp
/taLHhk3MkULmvOmd/oHhqEbJk7rxpyvTWzvYts72/n8OefSkWAdgzOnlR0YJlIZIwGlJOwMk0MX
E418kMFAo31YVJKTe+s9MX761gBhVvUeS2P8NcrkzXIaRt8U+S0o8awxTQDCQ1fTDM4mqeCsEltb
W2spX2kC+L12Cm5ptxu37Jn/xpSxoMfUOs7dezFTzkAPNmrmBqp5qw3GhFnr/sJHeLSgPllVIMaf
Al3UlNDuG7wPOFaAVEQH3kt7uaeFb1NwQAi/cNs9Z0qtUotnD0+DNF4vuF8PJSaZvRqorjgCiJ5m
+EWOTSYA0UGAaRZeCmLB7JGiP6weVjOwadn5klNmD896dzCXa5YOm17DvFFnXFSo2VNoSvYZ6kJp
mjtDnMiQs3F+cUfoa3x2E0DHGEuGRFuOHFgpJWSsOUTYERcYYv5xxrd8AwpJNNyGcRQiTYe7mroK
27OZ+dKfnWINeGurSb1EsGPYa447k5jqMZB2mcyofXNxnGpfFPPG6wocJTZsGB85jcvY9ik1t5Wm
nDvO86r8iGnV8mLj/rGSts0U7dFi0V3G01+vsM5nfccRS4tBocJ1nnjMmAB5BJYyTWJBChzRZbzL
P4J22aFfoXKhu0FWqDcvFuWLY7SEr5wsfABwWDatbf3rAbfFMEQTC2MxZzlacKqTP6inzLNc7Mok
gqphhFYwTpBEbXkZuUrOJBw2BhR4ccZqa7IOhvnsJc1hhg41mk/9cNUszkwcf/GKCIFsKKkWtCJs
l1kOdqBVVp/xbB9L+rbKIwsoPqja23/HtOH4EUZiDVV9ivJNEIGbnKYslrlU69A7CwXeEWo5atll
qG8Q5dZt9aVM7zUlVWfQtnI/0fOMurZaNO5O61DnHLPOpTCAG4cQyhEm6eIvJGSGr5nLrWEJeDmI
FsTrlFSr0bwxZCqU+6zjl/tudkzhfAN+AV05u3fZpAyR+k3cfKvJS0z17LK19OwLc2PswfpVYbza
uQrp7oFAEKNFbrvE8nzI/Qm3Yvww2r9UkysBGjKTkXKrQ7Md1WSjAwDX5Z4yu8HLadN1hKwAokEg
oeOVIpdOR7GsAerkaynYsqNbXTBIUDb8Y53R7UMokTHtHCZCnSt1Wn7bYfKqbEkIXqOwM4t/85vq
gSrOtyH7F7YxmlDIOqWAjHhju0sfDZEcdX5VLghwKgLZRve54CVp0Sm2diYgHRwVF4bCghLIq30d
5t/8JbtsUIgaOr3CoLt2U3ybDAzbMLTR8I08SDSBb8w4xIYuGI8R3HOIDvYeE+Tsn92XtFG7Yfyl
lZTNAC56qJWSDcq9CB1G+kVX57fw6GNc2xCRxp8mxO4R1pcdfUiajdpsjwJSpZv9GkPLtQBFZNii
+4nKyifHa8Pc1pu1wO0+0OqEUNoWF0qjwnxxSzQDfNmoO8uOrqHilt2EvQA3j59N9G0jb/B6Z5XN
DZ5Mz9JDkvFVLc6ZQYOObmjozzJXpoBYnLAGqF3wm39WFvQUlE7wj3sJ4kDJn14dkDONWIY8h2ss
GCKuWBON+zrzvBOPrzmoXT1k250kLAlL3aDpVy+KccLQsn5vOCo/SBLAWYLPMrmwl7zAq3ZwLnOb
dhBQYm9Q5TiwExvkQdyJ6j9b30nb/5SJImAbZ0Lh6UGjQAh3623aAEB4Ck50m0x8FtRsOW6JzDfx
TijD9+UoSBG2l4P5O7i+gZ3gSLmPnUL5kp1r8BMO1vyl6rO1A7s+pFZA8RRGb7BX1y0azYHOvXvt
gdrJ14MJg1cOHFO5dJblhNEXjBgYoLC0W5a3bTLDqW7AW67YNf0H5iGdeCqJ7ZFv3rpPCCs9/lDn
5UArTMDuyCUlwOGA3YYi/EFwH8MWAsQfen2rzD4WTfio28yAtelJc8Wm91X9REGOtnTlfuuwKaf2
21TtQ+tnylPN3seXH2JIlGwMHDCJ2IB9s5Mg3FTK1+rg9MDEbtfsZoEXPcGs9b2wPjqqngKQGrbH
OjYfY30xaAkmYAXBaLBsGINPfixNI44LklUVohkWwTZS4gJlGEhF4x465QFFoxjXGc0OLlj6dsTe
HC8lxKrKmyU2kO3GiUx18cK9hfjZH0UcbQbNeFqg25nOCxeY37Tei+dkzwJ+gDErq8xW48CUqoeZ
2rYo9o2C3nG5xmZ8nrNpl6cFfu7WP1l+tmoWABb/1aK/5UUdWHW7CT3IcPWfMP5UiK6SPQytTlRP
VfMAUMdHY9rM1FIxjDV5M1QuzlriM1fIZXA/i7bFARUgBPF3CB4O9saq7lMwb2cMJKtMbmuSLZix
X3Qozvq4lScJJ1GKcy3mNerE0ONzgrpqgHppQlkJwJmVu6+VZOdYODTZ56zAmQWhCP8vLiXmV9T0
q/xrZs2T0hCPQRUdRMdM18RkVYCZccjyKNiVTLtRQFGJV9lLrIRn6WlR582LZ1T/CSfie+0kvk1k
CC5DoXNyrSscIW4grFO2XdU/yUCH7HWG4zIW/6KDQsvcRxFOJTYeNBExUmutO9f1sA0n8gFBewz9
s6RJAWaoAdprqZ+RnknuMRbYG8Aiaj6lRqhAnKaI79azfqAh/ac+hBgHkZGrE8RhlSrJRuDchncT
UCf8XzaepF/LvJ4EtKRzAYFY7YwhMtrTMrsXYBXZYHyMHtxh7pWyemN6whQRXJ6cndvM3dajFf5L
eIkOlmzKCFD54eoX9Zq+uaRVvDvmGU0R9H9oPwYMVioLNnQ6XvATH7ltaio2DBP4YhQgyEnpgers
kcTGXoBNd+YMwJ1KkryooS80sKYHnAUz4J5DhYNMySMgGls32j+EIXxIOgODBBlzG8ccoswj4uY1
LnzTYM4KM2+VTQcahcrQNhZrWcPlBlxK3Wvmcurc1xCnVXj5rncudfFsO6VfuhR9SuXPxooqe0ze
ZuOVaAxEPlbrYfvSXnNrRzyqDVnOHfyOEaDVBiI9UeAgoeVI/P+7NiE2R802xijJ/MNNcBIC/nXK
FNrAWeaMRdyKHaCFGKMnu1SPd165Xsa3ov5BxNoZz3IkJzfCPpYldnvNjs0taY7IYq3eWHMUigwC
AxJ7bHMjX8P2cj5Jkai8QTs39jFOHOoSD6WjXOFe5R1NKpqsbFn3X5Pz4NhFOwzECM+3giWtppsU
WXTSNoEjdePzF/4EUVZRYkx712oP8ucZyCPwNzQ5Fqv4OjZPJiVebXDQN76BT1ZH0EzTYIpVR7d8
aqqVRXRvjDkGAivtOrnoHcVI+Km+9Yp+r3whNuyhP6uhejStZGvZJMA70AdVsa3t5rPQMGCPjC+h
Q0pSu42k47YIhYk24EonURBLT8wG4dMmNymyMJi76elbTWQFv+1BSdWrXvZPkA0PFuIx4OL/wFjt
4FIgxJNHsRMdpTa3woqrdb8n6zNlGhLLAIJ43g6N0jAmHbgJi58yq9+diAjQDJhBJTPVgW9PeqzJ
eRTpVaAVew2dmE45I3BU16ZbFLYPoSN+bx6K/j72LtMHmZD9L0x+gPVdZ0kQ6ALfaS5NK5zQZiFt
r00wSImCzt6nKNmy7KnKHzrVo1dgZalQE88bLVEeJed9EX/wr9xRt9OvJuNY3wr9DhNoE2lcW8sD
fZVDTkzJipBTGOoqiQn1ojpqv2lBoQF2TiC1cy1nYom4XuQA1ol+BkwQ0XC+Jj2wWKKtYuMN8lVt
JpSgxea5n/9lnrggEttc8rVkH40c0enZwumkKki4hQcP/eM24I/LH1mnVJlP1Y7gKVIMVqK8iBmF
LnG8OAyXkNgXaoVmm/GkBnaTJtIEok/zGsMtJmY5KLTsgAf2vz0+57zEdnoN8+poIZDifJJwmbyF
ajfzc1s/eK2zkxYt2oHtnZo7AgKZxKGbZoapHfJp3styrh+ZJJvDSnTIkbnBo0Iy0R/EgO+L7Bvl
ho62oA0fo9ftTUT2KvI/NjFnC1UcIqLA6WeZqkwA8F6j70LDcuysyywwJPZOJsblSsHwDJfhV5tp
rccYwKDae8rSP7Va7o2i7Lm6DksfS8whUIZl1zMrUhlEh5P+5oqITqZe7zm6E6Y+KMoEe7TNcNFC
6ePCZIqa1zlKX2F5HJMy200FuhfmKHL7O4Q7TsQfagM72FGCBdFtCJDYdjDBSiwh1XYDkX1mVoqi
iGJ5QmX3ofmRwxeLPsmtYWbTuaZUM+I4irn2sawwuYO9RxNB+9MUW/tchXCdmdCOPQbqNhlWHAzS
5ITu0DRfGMtBsacAh/DSdkcte86MC0QeOAF6W2zC8Bh5e+sQnWsmEZTgff/CyxVuL52opZ6zq421
aM/NcOBvg2WW0s4NTCAZ9pVY9A83y1VlUkcQAaCJZgc+8BqxiRhMUO2i6GT8MjZwNxwud7KJhhl0
hJ81CTyW+voedb71IUHohT6tzs9D/ySguC8eYC7nH0sIeCRic0P68OGEwQ5g3ovp3NtCBqCxa3G6
RWfGXU21C2NGtpuNx3BPO9vDuE6XMqAfaWvDF4CMbvLSFnerQUr9hdFx1JPhyg+BPcNZiBUFsi5o
Q/2tKGR9zbnf07B1/+YGWxxNW3Pvn2qB7UY3HVoncOzoOY20DzU0t6G9l/0sLFf6PF17kyCOmxyt
xaBmZc5nYmE6Bk3HqGwWe9uzfTs69vlO5MV7pL7lhP9Exo6nrjCyw/C2xvFdLFLD9jRrb/a45ZcJ
R7rf7Ib8YEuN+9Y6UB4SE6PHk2ngc+eRhFW+5Q6ImnPDdc8mUxGHxLnHs3c9t/HRTNx+HcO98w5D
TkEcMWwMuwOAxTr25kfJ51MJulsNnR6E5bChKmyM95H2Si7bsZiwKi3vzIVLPFPDrermgUSo8VMm
f7jEPGzTFMu+yjgTPXPcObF1mBtU76n02c3HVeu7euvnMDcy7wykJhReTq8jWsieRh/qnpp9ajg4
qUBqUpKihYGNB8hYTszF3pi90jZsdHzyiJGmohiMfymWtQZF7RiSkNBGgWE84hGLUocI34Eptr1P
tGsRguswR2iBX2PjkA63rtvNs7Vxi+V5qdST89eNA8IeCJZYUNFbTHgNtRaDoPrFeJVzcFYdG50R
Dog1bKvhH5hKwMCEuiOEGkqYK5o9EZpBVen4V7L7OMJRz4JPGcbNwsKTSnvpQMz6C+7CNkKHs577
kCWYXKFAN+rkpDsHcCRYKBB3maPSrKA04oKigpk65BBjslHYyfRUd7xkhW2gZ98ZE0Uj56oTkTX1
MBiURDN7aWRiD1Xq0qb6WodyMZS3Fk94CUVADgevgnK3zodLxHqlEJhzGn/v3dYcRgtrKb4YjDPB
e7XKsqVed1QvsHj98MoSDCfKzqdojIt2JzkJTk35iyegP3oJXGw4FG7q7fY99n3SRrbmLgOYSkb9
VFp47ip/EgzBmSeAJzJMJ3MI+PssuNKjH8aWn8P+oIzBe563MGC/560cmjnCKWS5Y/BG2yXa2BTK
jfWbkTeQsgXy2xAzalYFqFcEhfPDa4ydi5Ej7DMsVuyBasAp1yrE3YxB0iJRMrd4jSAqSkGrOKnu
B7Bq38MmN/PnvlIpkLANWn4lMqOakAZBp+CkrW19DhwIwtAw154p4zux7fTmjXTr0lNKQTyHM+8V
yAxvEeEdC7jptEsqpGT4WCCO9UkFkpCLinuDWTauLZ+C+GgseBoMpv2CwyweSPWrej8SxW1wnNPc
jL7B7SsV7425c+eTizuyvPtSlqN80pYSPC0RGOGwUONgkxCn4OzK2cQZLz6Tbhd0nFGAaBGP1ZCi
C+QT0dBWsHHlatJl7fgaQRAoJtUfkXwa/U7FCJTxezfBEOQ1EGu0smCs/Yda0ia1HUoyRt420gNO
vMx4xd1dAh3QEKhQAtK3ZPPYgbn0HkKt/grfZykOVubtcKVkoIIN7KOtjyKLLiood0s4hbKVbSgb
JDL2kfEU4h1oySuHniPy8xEqaHNoJ7E6a0zu5jzbGFTwBgE2LVrUCDtD8OqtgVW8YRErxMFT4hgF
WKTF8Nb6oF7y1WmcPsq/Xn8u0SeAw/BI3LDJzHztHU+stLPWtqZs5F/CO2k0ZH6Mxg80G5r15zko
S3GFpZfD7g9GEATc6QYO0pIA0Uwjnrgh1pGYc470C523yhDU5bDNevI02i9qyhVlvqdoJHeusIPJ
w1NvHXGQxFYJWelgBsmAYaBGrNn/X2utkZXCxGnhyQdm2Tx/3H3V1TWP6ldv9uvV7HyPCtNOl2h4
uuMy9gD3Xi0e36yeSh526JqN0oYnJymwfkaZVR6xKl27mbV3witJBIMSOPq8UcctZHVQqWD+8aAe
6atuoOy0jDfdW5X2uFM84fPGjnOcHJzB3uvWfJU3AZv+Uhbz6i1Z0h2UrCckNDS57Z8CXU0zk6fO
S56jqzZoO3kD9PUlAt+fkKADXZMF6zrPGuzTOBrIMVxwTfgIoYd+cYzVXgyAu/bKW+Kg5B61/Vhe
UuJeSq+CYev4dB8DeYFFqAU1HHdaRAzQICts8MuoWrzriPbDvkk8y/YIF/953mpGB+pxaPWnjDz0
oB9cRCrtLmQ6OwcWbz4W4XYp0JRw0CSYB2P2ABmG/Y2dJyTQBYXkhMtL0x6l6TBt8tDoW7wy1uZ0
qWPnpRJvLSosHdJmnbA/ar5Ezem99LQF0Baj7342NmDtsue0+kOn7aC+aBughqfceEnE2YmbqwRv
BTEOEZpZVrZCw93DzO8fGek4Th14VOrRhIMUOM/xFtJKVc1Ab9IEaTdulFSTUTh6/QIiA8QpD3U+
uK8mPzluJZq5K3LKA3/cww27tHtQuzUGjxvVNzbNgfopMH3YREe+3wrMy1/2ymrZ00Du0MfslJXu
Sz0GGqw1lA6cop/Hex6hYl9/jA9WXgTW8ON9u5z0wzq6eNjzbfVLftZ+hvUUKE8YO+zyfXjmu2xj
nzjAQAuQd3w0Z9DCex1kx+qgHYtt/uR9IVTVKdzxRNlNe+ukfKkvKMRfQtqHVbdvntIVyNTWffRv
1m1+su/6PX6VVCa2gbn9v5jPSwl2YioECAh3Z8MaVH5Ru9BK2aD4ZB/iU41uqmCwtI3S02Idq8XG
QSbkQsduf36azZs0c4RDJjB1LS0SIahOHXosgrZIz3ii3+GafHcAs+bq4aR3AJbUJI7mQpxWxiIO
aY9+G+0vVJ7rFJ9R5itMa9dg/AzH/tnXbOtw43lr2E/6E2OZVbiBILxJ1uM6ug4b5aXbKL8c8Hvc
ho6e/z1vqNpWMK224SY7u1fzXSi7QTw3yJn18Z0rlLS7KsZrJiDWwyJz/IPvtDxSzgOmp2RhjOvx
8WS+dpfmNt3NKJBXw3z0hkMN4EmpEgVIzkDFLB3qBESzLc7AYouVY/gahSdNBCANY3vI8g3K9tVT
s443ha+seO176iT/KyKaEJ37Ckkm/8FG11RutFNOKodkowDd06zTOnBgbavbsnd2/bW81o/8kV69
b9wgPQ996ir9YepY7awr8+8P0JBzfx63UPfrD5wUEA+5sLcwOSMzmQxK9QuyDXTDlf3W/9LeHPmn
7vaFTadhaQX9A/EnI6OQkwCTVIxq2BMbr0KLuAeXd7ABJYEq2rvjzgLevGLVdhiC7hT+QzX+P5rO
azdyLNmiX0SA3rxmMr2RlPJ6ISSVRO89v35WqO8FZlBtqlVpeOJE7NhmgdliHPXmAa7qomzyHEdZ
eFSHxIYxv2kHYm55GPy+hVp9VPDjCq9DhX/rXUHKs3lWW+KJDvy2yjhq/dn1drhPLTr3xa7QDm23
n5dtGgsGHrxBZ7b5n7fjj6Xd2mgXFhHiBojNT7fGlJeFJ4hkDfdpASJfxRCR+buV+aZgUed3D+pX
DCP41b56+6VfLXfqh3pzzs4/kH3Uxj8x8sXlMBKk3Yxw/m+sJ1fKXB2c+KmD0d4iZsBUrufzP/TP
88/CwSIqt3mBONSfM2VjzCvlg0yle/0e+NOfT/RWKCfYKqzbLXqPLWzvQwgN5FCir2thx7HAXWFS
Xp7KQ8+/WTZHZ/f6mazH9RsIBGMaOueX6Ojgnq+tx324Nn6FIeQbaxxSzxp+nS/2b/MMK/BmK59s
Zo7FjSM1Z2vUHhv9rrnjkmYl7Sdn62Q9jpfurX6v78gHxBqJFIJHrgrqbX9gLPmFmci+YNW8Flv7
qDore8NC7tivo5BbFpCcbnUkBvYaXQJv031nu5TlqE9qTD/8kvi5djdxQ76Kda9Q8jr2Fjif5tDa
JFZP7AsK6jBpqltQmIz1jsUetlctxgq4esi5ESjw7Vn8f9OG0cGMMIf9wSxAEbhcZsWN5b3ADsbj
UBAnuYXq4TuL6WvK+VjXIQ/ni2NpsmdMwkckZ551CySUllWb9Vgsj21yN0zIL9p1i59ZkNGEQTps
9w3LwWo7dPe5eXWzG5MqAmVBqdsTDu7Bcp8tRxvslkUfWpDxZDjvjEB5yuw0/qateQwm75yS801H
Fs/dYYxugtyAHQuQU3yCBgoyIUbET7O6cZ36FinYosBT5Z7GE0O3ot08wOv8CuLXRn/V9U9IagHP
G7nF+JGI1868VbENENO+v9gqdr8GQtExvUzTP1WIrUO+pdFUvWOMK0KEB1iI+4G7Y2MOzQUcWNpw
pU99rf+kCeFPbWv1Ik2y2DzTYDq05ANWFp2bbFqWyQxkbf3K71sSYecemcdIHsXtYaZWyMVdeZ+N
S+LdPVxn513PLmp/P1tI9Vjik2KBawAtGq1pz4FsmAmq5KEeAWBeW755vXoq8n8yJjjNLbfvg+Rb
Ngl/rWL6TzEP8BtXCmg3rPYqeOxy7ATQ6BzbJrzk9xNiXWE1RniOaNE/TdmzdAHN3AwtQYzKb4Z6
GRhbAzE37Qnvoo1qhOvZZjeTb9mGKr2+7rWPiII5OTgrMaWxvp7oLmcJsc92LrOMDCea/kDTVs8v
HonDQ4Z94CPb0xDCB0ss/spJTlo54cDNfitDxGU+42HQ0NeqJJLFtYKZZckSae14OHUC6kwRjU58
Q35/ZpZkMR3hJpwpAUCur1toL4XpoN4TFKfAcmfJKwsNtvQn1V7g3dGQ4gxD7oTTvbQKOVFvplCr
9Uu1XG00G+lE0LDyrKlEIXJsscglJdj2HTvZ6rgsBuVVJ8zeXPf6Yay2y7Dw2QLWvjpIkAfb23ud
6CV7DHwUwkF4K2MLuwCzWOIcMM3gQQb81KvPsWSHiJNDcldf5KNasjdMefUre2CDVSi7+E2BV42t
aGflN2BHw0zIiNlsZGp3UfIeu3RgFW5jLc99z7hc2+e8Q4N29LwFS9iOAfjWsSCxArZmGDwlcNc5
GZwPEKgE0b6NnV1xk/3PNN8CNhQAr4Pzy606Is/VOF969Y1cC1iOiBB11TVP1RDvymsJXGElKBjf
UHmubGDDJcaZx7nv2e7Y5kO7EHHJpEJmyIyoxfOwR2S8o38m732vO+1j5p4985rlXyGwbZ68cSOr
Tk6f6MQcfGidjwaVvtqMhADy91XWn9vsWlg7N/tuGfZRH29MrLkRscLOkDUK6FI8cmyMz1bBrYxU
85l8q38Bjl87eEyGuw37S0qmrsEFmSi4fN+19qOdXRP4ykO3iRJsQOlaASOYolQMqJpVebM/UYFB
7dXYGgwwX9Rk3MfuKRmZPHWQ35MMzkXCaWYeHeiEZ2gG+XTAHyKj35fzKN20gRUoJB8UKSlUrCI5
hg3VZcHIqW8e06E+zch9nYWlBqQIiy/A6eKN/L23zDvrYWq2MyfAG6w7F7Z+U/5i65IlBd3TN682
j19RhgHqfWV4B4k9cU2Xyr5wSXhbJ0IgfYv1vm69Kc1bYn0H4V1pgs3UX6OGjrfq1pqi3JdmvpIC
FnXLebYAyeYdWfIIVSFuCA4q8Z0R/hYmmg9C8AZkEtOJ4yX4KLJ+ZpsYGSlyTRjezRHp/6lW4a9g
WzPfeLmUgYaRvrA+Ch6ujGSI9DAn58G7doC4vfEbs+kNZdUzfaVgEOSW7ZSnSBu2HaOWgQc0FkV+
2bZ+mDjbBr9b0H5z2MQ4pdD6nBWzg84CcwILjLJkYOXLEGwB6ynyQM3o2pHe5rIhW/BTSqrHNuVl
wyLAEK5ORraPgDzFaeJWJcsKeGmpkaBhLC9Hkycw4FfdxtIrvDHysfC0cYTKs+kMFYPioZosAClM
Fo55Ein3F6Oof/bY5XclRlS09AMPsIsnzKQCo2JTJZ+boahbXQVCAQbm5Xrhg9qpL+adbYMZmDGL
O+ejmUiA5+uK2b/G+ygmK8F8rsh6JQFxB19FNvNSZyOA86FDxt1DYgIBxPbD/WSZoYOZa/FDTKxX
9ClfIDsqF6jKgpi5tPiyjLjo4FfZ3ha+70HhXJXHol38giKLD19OIOt3unDxXJIYBnD/0RuOBJCS
dqwc22S+Y3o8MADDUCPqM4UlY7XuyeoxghkYd+eP3uS0RCS1EH83oklKWa4aV68FphbwJ/kaSfeI
IbhjLx1hO+ApJl8w1YcKJEh5MF6Vyli5rbkam+Ik0iFrKfajy25C21nsBTPWLaHn8NUkqDUhLlwU
6xuPPOxVFT4Yz3eiYuVmMfAFl0evsa6mOd6gO3IMNi8EoefaxLLxfez+aYs49UFS9qCKQghALohN
1irDkjyHJ6eQCdPo9b7WwrtmuktqfOMo090ROOWPHtRPRy17Zskj21213C7FYVHe4p5vVSdQi9NG
9ki4QnWxropl39QTKGdzZc0dp+W2mQt2n58mtSZjkYz59MRXHduYFXekoRANHqytfKMdg0PFnqbE
wkSgO+Nowfjj2/WD0kLSYP452FX01gkW8FX6Kn92z/49AbpUh1d9oV5E/tzne4hkap3u+4iU5x6+
Gz1kAOFj1LFzKSO43cjnLATrR5PeEQRosvJH4lHJM1toOR2YXqmLCmJIdlkybo023TRsMb0ieorv
uxoKMTocrMEr98XhEy2nl7GPNgD8Ok1OzPkA8BBDF3HTylJUFqq51poPJNkLAx2Mj7WFyMScARmW
hMeB0KsaD9cWYYSD3Qi5Ormp78tI2dfzM38yAfM9upNPnAjBMPrQflb45oqSYL453FUh6RMRC4R2
mzUTscbNnkz3I+mDmxJ/xDG8jem1U38y5wM21mh9EVpCve58rNIr0l0VO7pC+vKIP/X4XnqWp3hU
KXO3xckmYA/TqcBPBm51w9eMsDQHfcsfdXHDan7mKV7nvMWYSlqAooRmsQvZTZJZgNs9XdNc3Wfm
JzMTH+kOLXbIeFIT2dTNF+XvgBD1laQ/2sxGdjFB6StIHHwo8KxdzU/TElPPdWt8Rkh1+wqfCTAi
Dax+ooPExi1aTLo7QILPYf4lgJ6dQcGtzdDUZlt5xoX1gNedofpGla0tcht752Ar342mPCeU9woz
otYOjqOFG3XFBv/b6omly/SNQt2EFmG6SEZpb9nSkhxiYMg/1jqGGfq2KR/yIlpZzkUv3IchMjcW
otDGE6LIxY1oZe1nXQJ5RbCDqCrFv9KGriumgAjCRsWj97S8rVor/CAQC6fd1xFr45FmUBQYzt2I
GNZufpwRq+4Jl9Wg+CZQLmKClp55LPZQ8a+y+qvjW2+lUMy5tst6r9nZJnZHzhrqFTJCimHfIRmY
4qZbiW9NwM6zo4FHO54708GsDSwWb3alYZT3If5M7HA8T990ZGBn5CP31TGl64b+iejPkNt1P3gP
WYArA7AKeHgNsCecDdotjdxyhYR02DKhd4sX46gi58o6JNpxsF+IgEqCj6LA9BFZ4SCuYhCmUkTW
qtY/ImFBaPbeatxx4wvha5SeaQCjCO07LDJyLnRmDdxZN858JG2As+fwLbK25Va3sXEcQAF1w15n
HqncDTbBIbQM+AeYhRfQzuDmKDQwJZZoJCXQ+QbagETy2PbjfZsrpySur4t1yfmqaUXz+sMGQ4hh
DSXLeO7KahsFKkwoz2MJw6xMFwhJQ/ZXGu1Deo2xyOAfSEWqrlYx38lbV9s7jV1c/c/Q8OMozv0M
58xiZw6TiaNil6xa9T1vS41uEDTaud3yEtKQUjlNvkst5D4h2pveBZsiBzNqlJSwOpgkpRCZBOQt
yAWcNjwKe9kZXpJ4w7xFa2CD31Ic8ay1IesYkLyGTdplSP3Tt5aJrmm+Wm4NDHdbQkZo5DlCuKp9
Bmq1a71PNqy0TGNYPGa8Ami0urGLicGx/sVKBPJFj0ptb4GFpmLZmFtHwX9vHldx0/p97/lVV/1w
uCj7n5aTgJf/DtjSt3C3dDrUOjxVKAGVSfin/d4gL8Cp532hT7D6wREYKpwq+sH8ZnAeHPcj7m8e
HrIcZcuoL3JPcAL57tQat1feplYjxYTlKfa01ael4oBoAQlB5qqHFpfrci03VUlnWxD3PM3ZSQFk
4FP0hBtLpDxDDps0jAIRSuKKg9/yq9WeCyIlS5oLqVw8k5o53s8QYPLkK+a+g//baBhMQQVs2/ew
owR67d3A7sBJjjOaH1h0YfwgxFI5J2rI9py/DtmCUZocHhS+rN7kPRUXAwCDjiO1yp0SPBMNjsmC
SgTJvargxYQaRF2Y+rIG+TMxaEUB57vcOAy7NkIkvFfQyC1nqoGvmeDZ7U50XKyxpAgUvf1IKqSp
vVWPToOEQ8VFsAEH6LdGE131QEFdtWsYd4V1L6nt44tbO/5c/wZRse1i69A22iGAAuiwrHcABIaR
bAYMASDR5lxFWvqlV1dzukloo1N+IsrbUXLR+r2pA/Qs7J0WvxrarVGVEJ5wZbWwh2CQIGySELR2
7fpJ9oZPw1WnY1aVn6LkhzM6TUSr62u433zVIT9QDkZvQomthqMZ/I6Mg51QilQcSlkaQpCf8mg7
UN24v1wWSqpjQmJk14OzWIxRym5yOAWGJArhKtDePChDBagnDEZirzDD1e4iahhgeMXKzAEZ5MIM
UFNi689wEFTugX6zxHOrJUMTtul5ZlZI+5ToayogSzIL0VWja1DdvpBmNdi5URoL+K8UWU17Kx8T
yh3+NOsQEw81JS1zxMQhGbHWHL4ytjitbiGYCBmy/t6yOaKnt7EErBIPTIKpE2m+VRwjFqOZ8WIE
v3w2+KSTs4KudIiOc9r69nDqEIOoOs1waax5mJc69mdQ3UZ1T3qaDZuiUK5eF/t2gzhrwAKxL52H
eerxEcT3dmhHfisY+mLdeYmCbVTyjcXW66bskltcQIsdJ/VdZYruHa6rBkES6jo7V4+lfaw4Zn+3
TBiyMwDa8ENaX6Sv1AVaVkNUBZgF9/1N3K4S9pL/f0Qi0BI6WGVeB8IcMTnCYOfSsAi/FF8k+aXL
IhoMNzuNzRviBIaVf3MHR1UyrapIPQeOfUo0NNWt7SuMNuGooFcAAbY2RDtjQVBuo7S9wKiddGLu
DIyITHb/q7Y98J+zzVDLXWQRZheMYoLTIViz8uLRQZZnt8jtq0JXdkXWP4XO16iwV84a8LW2X4AN
DvQo72ZTX8KQTHfUjSZaMxtop8TJSCeJjTNPUefGMAIF4fVr5LiHoH6w3d+cUbgnL4Rl9ThPPo7/
qfOR01dx8E4dvW5dV7uJVqUzn2roCnZZ3nPJtktz4+nVvG6PPv0gBNxpea9T4ZAT38N61rmkrJ88
RvfOOdPZ9/YuxxpcAa4Dhmu+qPQD6d1lrTI4owfCM4+mK5g6QTjcXt/hSlryYxcHIRLXXe0gGsZV
Nh9N1JgoDmoecKXdsNh7yO3nkO2QATpHp6ah1wxwQohh3EiVrNR4K+F84cISv23urRh/eLQ4oXpI
K/NgjgDaeQkd9JqF3HxQq3N4XORWbKYRlLtI/fRG9swhdVgZEzAsu8ekIsYNL2xdWlJ1TPdLgZp3
AH2DksZAPDbOOoaMVkp8oMsgQU+XwrcqTIVwc9pxqhYwQZWfcpq+1kveLBzGhXIcYXXHBb0XivyY
FPehvmqwoNKyFzXZ6xpeRy22qZBFOLRVfqdwT1Ses8txg2EuZ8MBoSJh8CWifD9oH0LlJDULxwZn
PVHYgO0wA2MVwb8LsVUysaWUzz4RhSEb1Nr7jPGNGZmtYdRZPDVITEDhr73lbPglqt9as0Iqp36P
KBlG78ksc6mVFAFf7+MN+tOV/Rf8SVCifVliD+ERzqyIn/GzaTt320UDG+M7B9mswQ0n5YtigvnN
usiDU6nuq/bQ8hwP90PV4CD0k1aDP9NH6rCxMb7rsIa1u3Cf9clKfKTi4DM174Po3hsCf+yLUwOM
RL0U9mvIMhWb2JSkMJ7+mBnBFu8Y7yPRlFV8L0U4AVclBKllMxDUVOBEVoQ7NUbqWtJiNjOWIRCr
kXDm5b8U6zYF5RxCjOKpZEc1c8WGDseaQ1h9EsrEoy6jyAIXP0oeb4RhVIQSDyPOefop4fVBS7DL
OxOgVfy5qlzbVc2AVBA/fv2aU4LpD8QaZy4d32KrkOMKHhAWE2GYpLF0zqrfYfmCOgY6g0PqCNEI
jvI00I6014w3ikgQPAocwyH8homhchGU7d2pRjJHH42sEPvYNcoDNmWdQrSp6a3s4aWjSVBPgTH4
KuxnFNOsXFWsdDRoNXr8O5F06PFx2TIdmea2Ii5CwbZPnlMempSrWzRLwIY6ewKIk1I0pZdlT6KC
aPDCFHRFXIl05g4r48cWx+4fsEnFPoomAU6O3G6Wy/YL/mmJl5rT7fti2FbTCyqALb2zgIS8VA/X
D+KfqK84XCCNi5KbDrzuNDBiF5433cRIMfKDhPxOqEVczAWbgMglDh4ToBzjnJgZ6cweI1joOKKb
lz9g2YXcbYWnwoaNymqG6W3oZGw1p3jXfkbhSesTuoBgpX4bAXIbgwhvGGsxH54DFWMkXBnqNSdV
72CVIIbr4H8mARyeAvN69Cuo07ChYLuJ72C17AScSuyOEDzGAQ6HFwe+DEgt8hhvBp2G8ewgBOiU
7TgUawPPswxEAsdkVIXyabK6uZTCGgPwaeisKVRr+O1VeXKYrTSyScGFKBs8kPQQzEeQO3RaMPM4
jP0qBoZTu/ZOLkcpkhnffjY9F3QtCZgrSXLydeqg/d30VY2/ogGD2+MgERQTqSjHgJ1HVngXi06s
M7hZpqwxx1ncDx1w06NhDHosPuPpkF4695UygSH0F01upzBUWCTkwV1VxZb/YXERHSLMKyCnl8Xa
GraABp3xKZZP3LW+QxGEAbMtqZUJlhDTL8eIry003HMDqtdW7LlxnSmoXB1vKGiNLYLPEajA1C8x
jVx04/5+5plvOctgnvIe5WOQ/i1GG4m1gcAsaQXLDJ6KnGqeVCHAZ1a7GeYaK0zzVtJxTOjVsfQo
eJbFzzECZ1A7BB98nTqqi56RXlwYCdjSTQ4Q7H70kWCOMjb04TbRiNflK1/Mf3hAoXNSSExnYzyQ
eQPopLQWLZVgauBL6ITk1Ok4OPEB1s2F2E+NFPNwIuvkNIAApd7rRBklUG/bTe5OGWC6KfKneXSh
/OIyvS5EcxJlvHana0fXn+LnZkzeKUXbW+vNNaMXdbn3JBOUqYmPyGV25zDSjUYFSj4eFE3tWUfP
J3AN+dDCaN4wxPvSrtfReEsirGOCL81UjibiJA3OpkU6uqArYlQTaPe6Q8yarNWW1I9w4mCPGvDS
rOBTeD9h/NTH6pZZX8RGA3DQxlLuR2XyE4Yz57Ex0YHi2B/UcPeSnUjOa/peJX7FpdtJUTJHI4UY
eThjt8HtCpZoYj3IuyozSi53GbO6vEGbx1dN8TgtuKR6NlFmOxhQoKbDAgFshgasdSMBMViEknmS
9cyfogp5pcChfdAm+xaDKerIUai1gkczYIaMhgs5LTb0KPmw4EyNMLARCW3CvGAZSzBgmT1mHs22
+dmyhEYf4jLS8EOH6mgo72H5JaOeXFuJZezYnqbg6gnBYHn1Q3A3HCiawG7a04q64qITX6KZvWDu
br3Mvs4iKKYgGIiWEsYaVLpz7jxXGIQJTqC2WPiTG8sy1+j3XGlZVx+sGmMUt973HQ9bG54z/R2s
fh3iszrRs+cd9Ol6ODlJSpsdkK+IkISPU6oFGOfWLrU95ZjxROcMWGCo/Ye8fBnnAuw1pxxGClPW
GBN1Whos4sAZ6OPicTtPKmv2zWyRjaNde81jGzA/ks7tqw7E4qI868a4KbNrx+g8lvlGxTRs7NEC
ZhPRFG33PGd4QI2+hxdAM6H2wmsoDF9syqwGoR1sJitdFKrDvu5eckzuoug+G0HWiAzk+nDKct0F
LIhT+tGEIDljXVUsANSZW44GsSNb5UVuAA8ALao8rDr5f/GAeTS14NNYjIOhDscCzxWl3KtK/Kxn
7sUas9OMgS62D/tef4km1ccFmrJS/LmMVCwhRz31y5LJQ8Dn8qVdPORXOBKzs8dfG97TuYE4J3Bc
UnsPopOlXHZm4/Pz2PDain7UXUZsmnCHB3wYqYu2rNYNtrnU3bLl7M8r8Fo9vwV8gRg9SCPbBO8m
HlZykTi1+cTnzxX10mGr6lDiFvYt9GXUSJu0E6v4XmBqGXs9m+5iuBNCwHTxcEdrIw5A6mC9tGeD
69NivZpglzUy6i4LPDyMTECtmTZEM4FbbETtloEzcbLzjM6bBx+MVX+Xa6q1pc+GALT8asEZj65B
HEa9FwYLaTG4rmoQDkjIIVO7YsGUpViIOJFGUC+Da0xzJp+BgsFslZP9jA+f4m07eCjN9zToGxJw
pSGyYAekM6NEjcjC5Pcy/1rFyVA/9B7XdUP56cLuGEQjiHmMDTS9PaGBjnon56Yvaszkb4jOCFtf
tqNonqUwcL0LVVgufh6WAQK1uO4LDrfMzMpaCjh7F+gqzCrYAWMykf1wXDwWFUCgoJU22J5mqau4
B+10X1vsXOravQAoMr9sCTEWYqLo9cNjg3Cr1xFMqwXC5NfG7jcOMukwUC89504lj9ybpY9jnweg
qiGw6vjtEczhPtvrEYxBnhLyqQ/s+hdeZcU5mOF1sgOFaRJ5yaXiI8TBB4+X8oDcdRtio5MsJr3H
sEcdSBeWsqMr6+5coNMrmvRkzLwg4ACxJcAHfAdugxBgfDO5qO0ZzhMpF/ArjxXMO7N4z9Oe5B7+
czow7pfRrFnE/Ng6oVZ0rF3xmCbshgCgWi4nVjAM432AnqQcVyZQb2R/l85yTQlUq9FcGI3jZ8xT
46gD4gdHLVro/GlcPTiYjkv/A2qqQNKTSmz7DdwzDCVWbveRZtMx7N4jhjKvGln/sEysf4S0Dm4l
V0WekjhTMWTbCWeiccMnkprA4Lb4l5Tg1gBi6a8oLWKjwP+AlJNLyhK9W6BqgweSKdt2CTg4lROB
qlxvjXZ254t0CUqTsj1+Aeuj/5Eu1ygOyq0mH7Exnb0KaYSnu0paxDCc1Jmlf/cpS+PmR8Eew7PS
m5KemvlJtnaMGdJAcCf4shfo6dhc3hAblEAlwy6FZUuvFinEsMGXlxYmH9o9x5D9D/UOTtTN9H7t
ARq12jxYOEIj02tCTIc1wk5pPqFIjMW055SUJd2yizT9LP+ZXnwK5VzuADCrMNvbmBmWjH3yol2w
wzSE89jSmVKDeVrWk3KLqsK3hv0fTYYhjkdQIBoPX6zINqUewDUguhtDZzt3aUiL17z4YJ6aOb1M
DTZw6t+WfXlXAgAMal+/eL7ZwfoemQgkwYq9JN7UBvSrLiB8gVg6xtgSar1lxEI47oPljgsnBwc1
JuupQCzR2limzAGS3miv99nFXipf9dSDTr+jRjWNMsnR6RUQ3KmWE5aSD12e+4M1Dnxx0VuWaB9t
4P1aTlf59VtMkacPoF12p2Cj9O9M9SrSfkzt9zhRwRvhUyVeWhya5VJtykGuGap0dDdbmIPDC/DA
ubXOeVHoZi3APw+1Gk5K9jFq4q0ZjV8LRN3MnRjfsHo0jGHVezQNxDcNtT+F6qOIueRzh8eYRL9h
xhSjl3S6ra/hTO3mV4Lb6TC+MqVYdxn2f9N9wRQF/INTRvr4t2HyIFwxM4TJo90nBxD+VQFyFEPB
peb1fbBz4QIVxC+pFhoMXJNoHUtcqnJuNPnrjhG6cfnu49csR9GZnPrc+ze96kbiRw55Nu0XgtYH
PqglVDfys52YHS6maiGwIraPHA4XzLGZSH+2LyJEBAlWAQaW+osix6afy9dLEYI0kI0cUJaXserO
/1UNAjPXU9Ij2dFFM5xb9QZjhYUHyYFDJz0dl5xnELAw0d7mYLVs8SPTX8xDlsOlLKD+dZ1vKct2
cnJ0M0iy3YzZCZ43Qrxq+MbldMVgJxUZ3+Qdpm5+v0CQtlxcBz/Gzt2jbo4Am70BWTEpNGRPHPNS
IVoXkQ7fvGDDAR2YUWMoxVUpq1pXjzaYjK6axgR+vDQIUx0u/phVJrKHkaDcpgNRgwjk1ih2y22i
ImqfEfz1LvKP5GSPT1Hk+DpryMyMdtJ6hfyrHiGybIXEgkNhFC+IgZtyD89F7DhYAA3WV9+S9qD2
IFKufmDhJnd6aHgnIMmSaC4sNca6W3eEUgoQJ1smpiaGrwTsYlTiIyojI4XqsB6smsGUB4K7XVpI
6bjFOVLBrleCRyzKVks6rj5sWo2B2+iOYmkv2z9gwHGEz15XB5Y0k/nfpT5BnVHMX64WHTF0g5I0
yIjZoIvqfyMTRi2mkIsbGCvkOHg4nZI0fJdpube+KOp2y5dC++GxEdfGZz4+lkcrLsPOJf/tFTBD
n3eRQ0vcPmNxVqavU4/lHHA7P7ZweGL6bN7OQbRBA+O3DjEmCqfiu2IRzYK9YZtRjG86oS5WfReJ
vSTnQgCu1AIEWbI9QE7Nu9HAJAw4wvk0fVhF5VcfeUacAvvnxSGJERC0LJ+LBaQ+MOcPxkFMxh5q
pH9JmhLFtNVYgwcm3jUUtBFLu3jMj8hQiHHcxumDHNUOfXJM0W/AaysHvSgkihoqpBqTGYbrkEj5
GCMx7UUyZ29TG4r1Bwah64HA9pbyyFmAXVcUHTlu09XU1x2Dv9ot6yiwTwwIm8n9mNL+pBnoRbuH
VE3oIfhi81/LDjdpBJfMwBuo/sL/jm4dKAHXDd6kDfGxVjhFTO0oKqVTUgBqymVYtfQFRBCvyiE7
eVjQ19DNp4xyEBCXlz/Bei0QooxIwgvWfWOar+EiErVoQcaGCuO5wAkDgbk8QN2fnoZXB72E79Lh
Fg/mI4dwYncJunnkiyhV7UxriW1lmWSgrexmX5AFgRvpK5NL0oZTXCu2b4BPGKqArY9ksPmGMf1d
ExTDhQk7RJQa8UCoNjqL+Zom8wF+6jZ30q1UKwpRxfal9dT7YsFKx4Qgb61do9tV06+2j0OEfUif
uXN7vDRY2TmcJNxMgYBYPyvAPg34C6TEYb5Von916a+45B1F921jOI8QGb28wRLZ2PdwY11SxMKA
nzY424rNzYAabfL6u1bIBw4EILYHHXsnR9OfBu1dEIS+SrY2S5He07Dx+JD7gqecankjLTfIDT9u
tGcOXJ++KtUbaEVrQ/2tq3+t8cC9hrech21HQzPCvQnLml4dkpQM9aiwpOOQp7Sm+vNVy43GL4lK
ZOdw7qhuIYnnwEfI0HdRWGAotncWIZMQzFtZPHAatDMxHFE1TK8Z7GL4WrbIElh9MVAksKMloGqB
3FCa2SYY6p3mNRi/8Md37iZxsVbO52eXZSyPaQ7eFgWIRKE2sO+w3iBF96EJJ+JaM5UX29j5VnDo
hYSCATnEO+HAoBuhTLptsvnbivLdSIXlCerh+ARyYIp7xdL2eDcFtO/SgzXpx4hNEAlF4+tkLogS
oTj33iFigiyvI6Ry3P4XHEIscDrSDzaTY+5nbzp10TtSs31bpYztEQzjetFfS6A5pTGvpjvhNMMb
8t6DgvjFawfOKLydhgw1GaNKlt2YZ2E7i7FJehThH1/cBELOrTkH5ITEC5aGL1KWWH9vIwXsX7pw
RoaKWodC7yftcZH0MnIMhkuOpM5S8WkvoRSM39aE9Z0GdwXlfoS6Jx9fFDzWzAy4o9t0WNrSEtjY
B5mEzFe/YJldVR5SALCYyIoSn2Z7+LDhHKWEtzuYISo07qL9JLDx0lYHi6E9AzUWbCVDj7kgJm6r
eTOwY+FZLJj3I4wEJG8z0JhQgndNw4CoPo4GybA1a9zrVAcnE5gAjzSnGrA9g3ycPP7XcxOUJxZ6
2m4yXiBZbCM2/YkjKODS000oBKBLl5u2J62mjIDT54yUetvdNdFyRxJMCMOdJkSFfJxrso+WR3Ow
WJazfnCKSwUpfV4c6kwO4nak12DrKqsg1iMDHijJTFKQsREnOkEj4HBcVb4xLMMWRhElZ7unh0fx
xOXgcPQhK0fcvIqqHR3tNHrv/HPu3jIsHzUd+/Wkw8v2l1HU5N3ExqesaijaXqr7gfbZMwnBcYc1
IXEr+d86aISMXvsaM6e0Xbo3wT4PtjDpYiaAXJtxKQ1JlH75skpENxbWoPFDIl9odJIvQwPUxZMa
bJvGC/8k+lsythO3JRHhpRP7Jh611mN4vk+k5DLZTfa38fZ/hi2khN8xb04h/gvDTuP0YLKlme4G
S6R1R2qGgnYb3ar9POVPHgBdlj2PmOePBHMTHhVwP7gcMPVEEsLEjYIgZBONLGgeICxuosxddWSY
/Fq8LGleRh4lCS4QKDpIltecIFpKja79aSxrAmfjAk91bhdjOERNjTseQsGEm9TbluMk85QFiMv8
TRNP6yqdtnwYNV6mRuPu5WeHcM+06lX6YNVoNrLvUOj/dhB0fd61wfw3JuUm1k8s9sIOy1bsm6Sk
jNZzyilkDOG2pyS6mnkQM+wJ2IDPqEm6Lfx/oLTEuI4wZJfB2gq4zyMWOaQHozCjJ+F34qCPuUxz
14ZfqQp+hwl3/jzH8lKEB+nRkQnMOVgzDga7eHkWNbwsiQDApxTAEbuc4ijrIenUDYuDH1bQWr5M
9PncDydZhssFmtbWCbuyHs8xeThtYA7MtNsd9UQMOgzWM4psQoZPLlKrebHQv8j43Kv/eg86YxLQ
HLF4K5+4Hjx+KA96VP7YxjfOV7n61UzmCsxLjoNcw7J3aJeFCfEFGjr3aNChXvT6k8ABPD4F3YZU
+cmw9poQa7jtMK8RozNTHa7FAtvJIzgYdk8UfDYavC1QKWGv09nlzAlBrG1ztWJu5Hqykreyts4C
A4cpuUIGPpDLoR/d88yoRGuy6Rn7ygfHOkQ4EMQ51cq6DU15drsAIK7Y9xZmSjlwKCwIgFZu0nrA
Q4eCMafxEYsb33BNyjmW8EzcvWocBuSpsoloLSaCqmSwJmgbyk8IuQiCxlsAAYoPfBngtIbDeprg
UaPss8fMJ0diBPp/ClhVFzi38HROLttWZskMG6mENaTFu9WcXliHHvE68E4FZkq5L3mBKJwEfZj6
2ecvTQt6i8lGFaxZ0517e3H2U7kNvVcF+QU7iELzcxr9nI88hibjYYoggpJoyAAu4ZvkUL+krQaZ
JjR8TSB8dozf7O2MCgo3CpuIg625t/QnTFWO/JMrwqVhRQFqD/2XeXtT/uHLBBugUP7H0pktOYps
WfSLMEPMvDKDppgU04tMEZFiRoAQ09ff5dVt1lZdNytSIQlwP37O3mu/qn73Zn2WiIOjLHqGJh4L
n/+WxfWk/YynezI/DV/ma2cfgHfLxEldyJOsL/fbYcXw6rOZbBjsuUfcC53NmsAIkIOqq0MBBwGI
FcEd0i1Dj04C5hTqSKzXyDr7jwzYHXshandniDE/cj7OeeqIxJq38jvYcQhA2uumTFQb8qMzX6oD
Jflw3Cy/ZG2x9ODMBdX7CJE61t/M40YuBy4cwIIZbAA6/IlGKesxzIeubf7QaP7Kk8dzmcC6EH9P
KZ82Zy8HuIcampGchDXtlaz4VbusCtXuk8oj2heEY6avtYmPstkr7Q4wmEYEGO0wuNCyq63PQ7aD
T6kXRySNdMxIx/MenRPWezVMn8xr27kjzr2Ni/Om3JNRSsMg4E/qyX0EAHbbwh0YYGEKIZarCmZi
HXY8AOfWw2OWQxOB3oLFXKZHCIgEvpFfrT4pBAbWoQ059VvztIiiwW9/ctyFhcnQBYWcFZhoe3Bl
gA6V6L55kEs9DqEbYKXG1zzGt0j7Zmk0M4J8MaB51VcxRHeVFoJTHeu93Ox4h1Z+qB6kNAT2cDgS
6DaiaJ3ebsi/jOIJoKFS/Gatd8v+3U7D+qstSVoxsC0okCBu6EftlL1KqLvgzrVYgr0F6T+ZpTOW
6fmvNc+v5he5kDd/SD0bt2A4+dM7leK98duYF8HJDOkWj3a1YfDllc90jb6YsDHYYay0fndlXAJ7
o2dNERYbSIYZ6WE6B3hCMw61GDeMemc+rtCwUmPqKy4yBh0q/v4PUZBEz5Bd5WtAGbi3YizPZTzR
+N9tItrlCAvJZfHN7wfu1QwwjAAN+qo/fKtwVEK2c+SRr5vaK6Llq9tzuw7RJmnQkpVhBUNp10F3
XXkk/XMf1Q9Uz9+5UMKFsh32fAbqEHM7p58sSAWqZ5oPKVOYZTuNbBpQBC8EFDO8pOAky3v6uMHr
Nr/RwA1lTPekwAmLrQxndKiaTDjcx44XbQ6dtD/PW+u8F6BFQgdDi0GLHN/m7YIxajPADtN/9YoB
BYgytLLNoXq5/2GiJcDAx5aHN1dkxlVBtyMFLo9riFk/GWt43NbR+DwzWfvkFAuCJTDj9fWxZTJ3
AEf6o2qesq1al8j31gDNiFt5X9y2heQX8N8npwnGpzJJSzxrIZaVLA0kIsXee4Zy0HsG5StPQ06Y
5RO75QbtfcLQx4rLmOEo3+nK8SSp1DfCl++/N45ilPeBsjVjxkPpazm4NIUbSmEaKlTiEARixr15
sQOXR0R2/jQcmvcB72yQ790FHSlFCtiCYHobuNdgKKZulwd9GbaMb9rdZnZ8kgAMK5rWD4RTnIlP
Ode3xOzhrv9mJMbIsOLpRfOzEJ3g7cYPsiRQIAhsw/mWJ9NMo67+soBMWQBXWqYo3e2xF0CVFucX
xyJJz7dyagH2+ZGex49sZhAqpD8QaDgRcpAXjYvU1jh9OfWvTE8FUkMOaVTlLhY9sRpV8fm4NKje
DHD59LYxehtMILBv0lEvHEN9yVj+VYq8mqi028eDj64Jgt96vKMqXCwpRtfyMyE/ASzXyh+idXR/
2HtRcmMgbEshdZrXAQY9A/zHciwFyoovt4IrBu9WriIpxxOQcmwTS+RdEjwaUWuLZrIoRj7sBRrf
6onutICGtsPLjCxuTp/PxN+UWkjzTRSyi9k9g2OI1RpTNG0RgticGel7pqOGVCFPp+P9SACvL15M
FOkpGyZtOU2cDpt9R4nfwkOhGGzQ/ODAgR43KvRTWCDmLBAHSlErG1heavVD/Bh/gt/Vp19oM6Wo
xY4CTV2W9YOgkHR2fFMDU+fLQmh249w0dkok6rAqb77Fp+FCaePPrDVvlFxwwXYtfAb7dJdjeowF
bYZjirCSVYJiuD3cqg+cWSyzCInn7UOOtJquoicnMQcLhfwA/jzGa9IEtV8o3MmMnAX2YATtwBJD
Id4+Y4qgcFH7Xam+nANWPbqgPIifINHp4LLntUHO7mbElPDF6s29W9rOmqSsqHH/jR/yvThI4cby
a9WpDv3jQlQ1BCiQowawtz6wxtesZrIU1Mpfj89mHU7S+P0wTkZ60jh4u5axm0g1hVHN5BKwOjvv
HnBT2F4x2U5vsF8pFS0tusccIBpzy3qn11hxXsAy8uRDAhOAlno9pArRTZ9w1RDwrtu88jsanE69
L4uQLOjkfDQAQbDkEDmuBSRyya8WvVOQFDFSPfV9Y7kQSe5GlGuo0CM5buU3KDOK5jFESlkJClc7
R4AiukDnpfko4zYNVxZn0aPbTB5aIwT32bDjsXyk4ltt9EDROdeF2YsKtoCB2Q3tkDMdocrtQFva
pCyzY28QKj2ic04flrwVb9i2/n13z/z2ikbLigkzg0vAN2gwZOQuMLb3XWnT2nRZnM3r+bjpid3g
zx3cYkr93XVHOvUmyOYlAIGTyc/ZB2Ukkq+SRQmAmfuABEXzwj/nznCoiX1zQMpQqT8889kwIvPs
GxRrSpKL2D/4nHT04BoYnvKGIpYbvpyicVt8oCSlVwv6k3B4ObDVZ/heAJFJ3iWHuqcGIjuHTlwO
BgzVMcup8nvrNtFj8RWQmxrXXoJO2MHk0w/lQDRsjhWl3NUkGFTR2r7jvsEC0SA0GAhUHx/PKTbA
zRqZA3kLK3N+PiYahQpTJDrlcEjnwGLHxKjEMA12qIRSFWTQHVaHsAjYVIX2fMmZFDOyveM8tnmH
k/65LAz0OKhyuANYay1Jq4JAZauQof4vNTrG/abENYxYhzPe3DegePIERHHLMqTokaQ8/mSOBvAC
3Lkf30Uj25pARxinDYoi9suZsx/pf0i8QVcmBdWlwT2HyESbC980HtuO8U9uAcBA613iPW5CE7Lf
DRS5cDIQXvmk5FsjP0xqRoGq+SYemvHc7ox6RpCgbm21IpCniLWez/lXZ9xR9GPvWFdRr2H5+MBs
IbQAJcwGUmJz1rqFjk46beKiQ13rarRj0B+gMyLifNrLVH8NEg6q7VeOSu7D+sMZWZ9n3xA2CGo8
+7xrdbblPvfOrJ5C4UKzURopuYodcC3Sy0hKm0n25MGnBfc+clq7y/80wBorwwzk5iciWT/IDXjO
68/HQDuMN7cWEob3jUfXRIwb9FqLJbO6CIVABQ9CqIfuIyP+R1wNS1xmj1jYsFSOi2xivLxeb140
DhF9z2OzuQ37m31O8Hob1kvVFq8lKohUNolDZHOpKT3oLhQckdFtl7eXrm7CqUbzrDB4VYawUm/e
mi4QfpVITs2dkMdrZr4lTturWVZWwTqZ6aaMdsDFrtZNXJYltcmxq4DgEdI31e9Vd99b3fQrNV00
rjySaItJIY0Em/2MjbSo0HPmaqhKSBzTPlLhdwq9uoYfg+21vF0Uyldzk8gErksZ4lgxkGQQOtlY
du4WoiI0CvVFNby5qCmt6UemBMRZdUSv5L3JVW9TMmEJpg5J5wZRElye6rPJ7URFw0Ifx8MlcFBl
dheeODFRprUBsiUQHV0IprVxvbXDW6G3255pWfFKrrevqOglEIkDHCj5G/olM4PJQt8JuZRepkGQ
S4bbstFfQGHe6iIQ7UmJOwpdbvL4Nt45HZQKGzWVqPN4ro7Wk0ZOwKtgQDuav26pR5YlyZ/VqMx4
wnzpo9QRICTDfGUoBLlBhpPa3F+Vcc85SAMzsLVMv34AbNwyBCrQGPksedLo0cQIdV8H58PDwa0q
0WaAO4NPrA306K4JMn+P6vf+yoaBeVBhiuRz+iLEZQwwtwNHha1AH5xQRU+LNzefBX6An4tSR5yp
nE3EoS1FNR3loyeUj7gG6TZ8Y/Qm8L54ndWoJXmWowqS+X/yxUrIraL7Tf0/d0mR7bSbK2nRpsY7
8KOiFwgIaRmaT4vYcsy0RC89L0YwhWkLzBAdDqNwp1IgPjO0C1szMQ9UEG0dz1wub1zifmDWeb5k
nLlTDPAWPC6lxgN6L131Rkmw+rq5ZZB0zOXdKqCLTy3uyOXx9pAbNwd1JbPvjPAJTCxOLRPw9cUE
DcsdgUJKfuxvxMoMZyodUqlrYUmddLoGyMM4LzOJWxpo3ng3OtTuyAjJsI1xr9yehU48K6S9Kb0N
0AdTi6YzawI8y03fgib8zbrnVAFPoPw1HMIn+zW1KDu90giISQUmSwoqB04z1ABBR+US9bLH+Mx6
52fGWJJf602EXEn1WprrDcCn04Ni2u1Zb2IrBVDm6v0+jyTGmuaxeSCg+cwaxhHoFD1Oy8a/eQfc
QF6PPeb2e1zLe9E7G34QKc3zq3F7go84TadR3ek992iGHSNQmMai+vwy6o+Ms/1LfjAfLj2+BH0y
1cWIBBFkuL+yj2MANJCwOtNL+8U5P4fJd2R2Xx+4V6Yn07c4yfDh2i56E3fof7elrcbr+K9g1lGE
jy8khxJm+vRDqZ5YnB/Fv8de/+ABSSjwEt7Z0QxAnvh5REDyDnrU6A09VGzA+tj4w/OH6pthF2QJ
Isuojc8hyITzUxZae+m34Mg+e3rQ4eBm4BHYfxXkWK+PpUhXYW76xS5j9pc+E49unDlK81Mjp1Ba
0yKUzMfYfe85hbjNPykqV7faEcis8+E5fERSjADqQ0f95NhBRg8vNrdcqb7ANOHfqZYuukYRHzHb
XqlOFQcaISZ902t2987trR8g0Yb9SmLmjFWMTFeOUX3Av6TTSfp9sP2ru+IPPyhPOIk2aPH21eOz
vuNhoG/nyN1FB9Wcieb/p4ohmQn23irFaJLsTCRw1Z8AXMwobaaI99j/UOh8SXXIwZCmQB9hQZ92
6r5AgY1P84M17Iyc1SUxyTBD9RHg3ecJxMQ+RAYYtgJXjVPP8K/Rju/IvL8/djPFKckLNeJEZ/mG
h8W77snMpHvtn/fpIRW2lG21S9O9aJLv8W9LFtY4Z6QhZrkrTsCtXvhaIXA3YhUmLVePWmZ4anwn
VJR/ggbDR/wPot8SndMnIRyCD/BdENPEMTrJ4Y3z1CmYdh1wYnxs7VLhSiBbi2NOXJF7BTWvCs1g
EEFDHzTzQHWV6LxDcE0GKs2Q/zATbPDOhzmbn2YaKgSyUGoGaB9FPA0LYGTJ3FjQNJhZD38ybEyW
z8Xnik0hP1InwPVp3M2IUOcTTjGVvjwY0C+bNZzhOYYmPVwsf4zQG+3GC0xE0hMbxw4niRGBQ1sN
fudEky+Z2OQ7l97FLSZeJ6bUP/+NCUmVxMcyLw7KWJMCO1SQ9jngwji+UiSD+Lghv+H0RNV7dinY
0CrhK7HZRgEVEg2tu6SPJ8M9nmvXSnhVmUWfJwBZxxbketT9zlcu+jMzzk3AVQJIxxnNuJ7DTgmn
cIzUSEuqXcXvouVRRHJSmD5n0eELafEoRX3QxMYS3S6Q8OE18Oh1EZdKBrkZcmeORozMkOqy9wtS
UaGlguRjysW/I854bFMAg0bMl0tvii7mMacEZno7uMrVDGhwshpxfRsyqaBbBlLqSZEU5FQYcLVR
cdCSIVWRLC1YWVwbDpc74ypfWWjbHQiB6g/F6uKr8DOGHf9Vyi6k5aWHltMeN4D6xZWnW49rlMfO
ookQrqrLLynebDoTBMw0ocofWD/F47M9n7h5uAP4vbhPuVUKO+SF4NDpcDlAyx6YW/MA8AWOjt5H
veoO5I24aKeXhH1kvh3zzZ4pS3v3tAtvsVFRj2N1Y1rApM4TKQAP6tCjcdFr2KIB9yi7MAPSgugS
5kAhXeGW0HJuiYHjFkEnO7KzpHLHvS9f+BYkuAx4JY0API7qrhKR6H98yO4GD8avK8QDUMkgLzm3
i1q7rNhcWbCJtINNC9Wpq1xYQuY6mC5Dv5+SvP+9yd/a9Wy/jg8OWY4UdFjDuUIcLX9UyaEtJR6+
B9GyBz5lehBk4cxXrqryznLJkrq4ZIWD3Bt3XLMHY/2LcunPdBbhARd/nP25HZZvlmDa5ZY4oHOf
IOzujyKfcMNxPejjBloestf9g9lxfTU540hgvkxlZzy33fM0XsrV7w7ct/dsL9+2drdXlCR7k3hC
FjmS+r3S/1VP9+wzRQ6GLUUDxsE68CmX8Wz/bOwfU0dCY/u3h2ewkuNQtN6gOWyG7fnJ/EZL06y7
TR8ihN8go3XuX8x/br/ULLTFC6q+/Qg0E0h1k5zPUQvPOJAqL/tosi9Ol+cgxx8KbcUvtR2njU/+
x/2rP6OFiIZtdRWNy+JQv8FkovrdGWXQRvmejDR73p3TiHCdI71ddVsc+ekP462hwn2R4+JKM/sc
cMxioU4N1xQ9yyFBtHbNgrOXBY9/lMuYXSITjgqTGoqzsM0Y1qHVizByddMrEQNoH0jdLmLlmCHj
mTxWwHui5jFybMyo6V4G/YHg+qtngCHY0RfoludzkP6Ty9BGIRSwnZDHomNMQRkBXsYbr6NL6N2R
FBNOPwans26vc8OWO31lXfArczvIEUeEFP3YK2tfuaOhT8A2RTdsfMxjDxp3j4ByGXPexkWxSypY
vLmmcVd46Y1OCGspuyYtWNP1V7K0gvSPVdP4hReo+0O/rbHjOSVKNqaB3jkaSF/0ICuqifROb5rY
zpzBERqfQP6irCM1vu525xHUGdU9LS4X3hgr8xidAymPWa4Brp5/b7/pnxIoD/jYT4gZQJHwhmJ6
yzhwUR47eQwAZaaVAefk7qPAZc1mnHkzo/XK8syYgOczT5of3T8PLu0R9By45NDq8H8lXhXgiDxK
FapJd/PNqosTi0xX9Es/awji4VrNYF4cSWCG6531lpd+/q/H+fiVM706f+rvOg4v9g2Qv79Z1GGv
9+3QYidzye2egIWQIHy9PxI6Wy3V/VebIEzbsHkBeiRY5PHy0bzTcl65xOFYfYDj7xtv/NbfZzVh
btYm7b6pwnxy6j++EK4a0TI0dA8AMDr5YL6zVwM/JEPM2vPcI7wdWNEhg5A1UrksFK0Vjl+02/kx
PUAPJF8ZA1IM3D6aX2ErcW7RwDoEw5R1GDrEvy6iZmKPaeL5K2cSv9/4CF/KH7AJ6AFZPjdEPfE6
Sb6JOehbmliZ2BAyBhasqhk2XPjGDGU8tHg8m5h832s7Nkikx/TBlM+lspAjmhRrol/1f+pJaPYC
mnJ0urKP6nr+Nd9Jf+tRhVBn6u/atoYiFU2RtuXKWkwSxUb+TjX/l330F8TCdSz3ER0lR4pZdY/c
eYSl+HVIi/7fSEBgaI0OJCjufl5JlQmhcOkwNX5xLcM0ab4e/8it5sYOyct6k9+6mObV+N2Ak3Pz
jxVTGc4QhjQO8/Gr+iQxq3XKox0/oFZxr8R8Wa3mVb55lfhNoc8lyYExXebvNHMwkFK0FjHd4n/j
JY+VtzruL00ysEcndSicF23CLYeCZl2xru1LmzGm8o+1kRqiDkG5s++HK40kv0/frM0TY31uuU1I
h/D2hqeQA1b+jx2I+5y7+q3C3UjuX+8hfNFPLaJnqvG4K3dLQOAIc2zWnXrHfHlbhmNCu6z6AZTq
8xSgaac7WsfKV830nOKUZ7hjysFbOQNod7Mrty4XCYVghibWKRLCuM5pOMsx1uxMNOGd5geWPT3B
xPql/QdqdLn7C/9k/kVjPiD9jk6lzoNOvb+dxJMXYFCbcNeUryMVATMhYPSsLpBeOXUzV2j9rI02
23TmU/JlgNlO5C96tlxKVoNyt4r1tUFgQYYc1R4Rd+k/DshkgETSGU0yOlK3NbflX7WJ+OKRhsA6
pTBZtogC+CDqlTsB54tuA6zxzIW4VpTyX4AKGFjzlHLjJoBZ7SaUA8JTz+Q+/tnM5+4BQ7f8CVvz
8J4T83j2WQQ40/lrYiHzvtBtmPzltQuM4flGHVvGjLqKD3rMvG21D/jtazLwka/jhVZnN2I9Ds8B
/5GJRx7zOjDaqB1Z9CifEWhjyKXmVzwGsERc0z1+HzkI3viSQUCLQj4DU4hRVDxfE6E7aP5SvGXe
sCu+tIYxQURllr+3xMZgOWLrPQN+c5gTIvaADvKjfhU7JaFokMjyBft1bHbUcJSclHqUUe3vnmrE
8LXtxh9DhEUxuDzFWzOfnj8WjCENWQiIZ3rZfPLUsI9c75wvliC/8rrjiV/DQLNs/BQNgBxT+6Ui
nnI70hzml8iGt8m82fpRrlTDHNfyS/4O81Sur6KQ8wvVpw4pHChKL6S0U6ViGCJ9Ct0YLcWAOplf
MPHgcC6kyAah9Y80hQDwFQ+w9m6IVwVmDUPks6JGy0EMOhyprD4AuByhyHmfv+mD2wk9Y8HjYIrm
cidwA+R/XBNh+rnOXJHcma/QUknIHrnXAr52XOxZ8lhfhjYYyi3GS4W5DPtysBY7vv4psSHs07Vm
jhSy/9BWYLcEEOUK6zL3AHLGt3JXcVgsdzaIA6SPQJUc2ii4y5TtxH2NmA+IXcoW6Rl4d5I1VPDx
oIe4cuuuAVsuL3eObjFt6T+b7RzXKJ/RZSCaTOEakcC5Rh0NjMT0N9vmL0/KUGVQBJoGAR0WQ2e8
4nG4s9rWX5MVrReD4TJ9b1jHCBbyy9Qe1wtfihYpVqRj574mtJh5HPyRFjPA4N/la+aZR01+19Gg
+jzFzY9KfCiAAIwFv3MyRMw42enYIrmzzwGDBfGHENzm05gG3eZJfmv2NUVUwvdOewEbj68ECOiS
kuymk8Bt0PdTKHVk0O/28Q4G8EzpmGSv01NPmG3B7MilOAT6AdaYSHCymaq3vdl6SpyRPUvLbqG9
Ir0qJG4yDKaWgEwCbQFtLeItdi4kul/dJ0tWChBrG4bl3nxhWoLul0EtvozSjBhVVFWi/WZynI7k
HcKthtAPVhmY1zefreMZfUNw5HfY259VhmBlxF5tYngF1gxTWX7K6DBAnkGEDf2H9TuhDfFmywht
QVU55kH+46jJaL6Ol8A6Pko0FP6NNAWPectwWd424qzKvaguHhwm4PXylpULcX0KFBb7OBJJsUI8
BCvSb9NPiyWa1hHjFnHFlCoY073kU1IzWmzZWHDhgTzFdzehRYeV4PbvAw1s1kixoiM+avA40HdI
PR0lUYj1i+XShIPwS65KyZJg4L13Hlt88/9mrlrhW6AtxfcvpCf0f5l9yqp/Nt5X1O81++CNA5uZ
s+wQgsTjv1lO/T8j+1I00umYkfw7t8ei+QetxOo86/zCWz4TRIV2cqFjdiO7BSY2rUfaWziDDtZv
vXswTMv3t3CObiFnKbd3TrjkeGdsQfbzY2cnYLLeGUy5XGz/7BGoB+HaDpkP+vmuud52kJN2xTuS
ZfmTpXpf7ihiY3qFGPo2P7dT6sfO08gLQk46sm3kx8w/bfzBF6/4dSqcDxxO7s0Nn75YpFxEBA6K
N2dxMSM4lGEInAxnd+LOc4gaiB5byWv81U+fbm9aQGBHUAdM89h95QDTaiIl9ROCiXjZkRnr+ATk
hMvxHDwhNvHqKHWecMpTFHEyorxBkhvfvdmHAoH8gva/+wvh0bEiYD7B7veJrq5zyj15S7TZv/sR
sMEFY7D1yf6LKK59HxyGz87lBGPm/ffp6ZB7bhWmrhyAN3SNrfg3AjSdNhye88/bH3cBt239t+ko
A6zfYlts1RNn9W8AuSbKjfVlxp5L440mZsjagXCG7sRlEzx8oi86x2L3M4CcIejePWvEA9tx4h4a
54uoIvdSOIcLVvRACYhqiqiladp88ZwtAVp4l/iUreQjKgf5FBVHlhvXoFULkNb59/v7wYTVHdye
r7MP21CKlw9GLSlfxj5L4JM4t8B1r42beghHnQv2For1/OmxIwfO/XKcEGtkS6SoiCn5qX6XA1QU
v3Z/UXs4DK+eqNS4Tg3BW6gNeV7EP9mgWcpMbKQbRsykgEFgi4fiSVYjvFQSAzDeJCr6LYqbLcbe
BcsqxgcYpHrl03wyXhnopncOzFDO0Y261E5O7/KBxcWpaB/Z2a7cEujS0xnticNEXEGQFtMFJ7/o
x/aTwexO99in3durgjNOyEdYglGaZ2/lt+rRcikDOZq2963hK3spWp7BlAxUWP+M0/JinO4+Phr0
N27ubYEKJ+OO00PAwSHIYjojOyB/HgnPU3jFxHJ2fmC6sSlRfCHTcKXo9oriJIXO7aRB+cthganU
7aq8pPSKKAwM+4Aqx7F35Fuypd1/5tPtOLL6QBjQ/I494sJEwf4rcSeF9CUv+sn+a34r0k33M6Iz
WkWLqEFwYnziVaX7xtNwvb8uG/evV16vyi8aHD75fVtFj6czmTsO+prmukDr6n02bNQedZxngG0j
kCI91ew9LsdPHLvVPejgItxjZeV+I8GPKo69mfxsYLfjB8dRVvT8hBeilD85FNJYeMzh/MMMKj8h
M6d/Vhztkyhidw8orr7A/0WDTC5rwElZBXl7CzSvv9IS47JRB+MzR2nPLyqjrscrebz/mvvUirjU
qAmGibazb++R7k5cFOI7GWOkDuZgpq/sxNJzX0aQfFvpY+wD5pDF5gvZRCagVPBIsyOsgt98J/+y
LmLVXOkT9S4HbCvOQ3rJ85tiMueQPqpjtXrIc2+4V+gT6QRkOPZJyQ6NHOpaoNhAPOjUuatavN5m
gjnDYWt+gOypD+n2xqKpBfdlmx8ZbVMG5YGIuqZiEgwhBwjHVNGh9mlh854YOmjIFFWHGaEWM6Dy
qWp8aGDbF4iI+gtROu1PszViZvcTjU6n3bZb429DCKryJv8hF3uyD1asvlClri85KyLnvvkw79mw
lleaiq/DmP/e2Zu+z1yN9UgbYL2kn3e2FqIaR7BsmNlg0fgabtD3gjwqxktoKtDLILk6H3l++fJp
Q/G+UWk2Pvkqau0x3ep26wsgGKI9IFcbgfk9bBmnbCK2UtpZnIVRS5Kuk1/4sh7oOZm3ksrHna6Q
LsHRlVYaTkC6QDzGCywTgC2uRUX7OaAcUGmDkrGFmNqxXwxv+dQXh71KCKZmb6gY9aP92vZV2JFn
SagjkbJqAiAf7Q/aPYRMt91mCGYSnM2oRDBqnUqelf/6OcJIBaKTKJrVZTA2kWSfB0PjtsTC0L6w
ny37W+0PlvTDvYUmrYDgeD61VYTCZIU/or+UfTTef/TnnkCPHnk+27fTfZJUTw1NGAzFASMk3Oxu
ukPGwYDK/OZe4xukxmd2C+FW/CURGMFZil9wMZ/NZHwh3clI4Op+A7LH/tCNpPUh9vN9ZIam4HSj
ann6r75ZyMehrFkL2tXHtkX9zpEbYvr9hcJStPmQHVGFTt5LqnsatRHWgu3Sxyld3eX21tqeWkOr
a6xQ2myuha0yLi98Dgj28pSfp22bbQLbLiHwvtvIOIVrtJLb5AHhR1h7BOlpsTk6cVKaLU7bhEFn
6Umyxz0+4dA+p7E9o3+x/ibaDwr++5tB8gRpMT3JqpuJMF/rzCCWDQddg878hPHMYy7/E+1rUMQy
rF52Dh9hDgvEKOrtHrVMmbUO6ANK+WHaLY+v1dhvRjcrmPrwLRs1ilMWHmAAM0/ashruBDnUYtaq
0KU3+iyxmqhEtq9QZQsFuc7gGHbKuSK5VPSRY8Gsy/lDNV1FX6Zrs7jRlEAKLG5z9WwHoNVydLg2
V+7OWXLGrV1IRIUSvX1vgzvltt1DDJrK0639FTybqlNfM2S7BvIZnJLZAvd7BZiI710tYkESBcEY
Kxt1+yjoBj44AMTC0StxVCxWmMNUa8gQpCoRtobciElD1O0Ff++ulGQvwKmET+9eXDsKUIHN7Yoe
mvcltV96pO3W0r6qOdInnRnFsLvTVoCEMTBa7yvpYM3EC9MUrEDiLiey9JYW2d37Siw6VpwMwEKu
V4DLGQ4y9DES8dHvCBr14gdsWjAxFbOQsUjl+4OTx3T75cuEliNx7fjL/wcUHefI4BSmfaRaPKNn
sLmKRsv8B4+lNgqQV7NdEbjiqkAGIUib9kDGKq6e4Qkr3qW9D1gcweERW50jPWJ8xxRAonBGCMQg
uk61A8BaG+AdsB1QTL5Sw2KRyBcqf4yRQZ/mCV0ztBaOq3ukRwI7Y+o2h/0uTEf1T+ITFTYTMnxI
pSoULT+jJCU6zD71VRBcZqYfEhB723wce/rZi9wc83t/3KTTM9jMbCLrywxtQHLU7MxYoHtPuoO8
EbLmjaFGmWkoXQyMYy+48jcZPe/igPkCq3DKV8NKd5MVf6Z3JxcTUj5GmaR26TZ1fAEZQX9geRco
DJrOdcId2FckvQ7QPOzOm3D6IgcShEKtXXasuBmXfeorTzdpoKovwI8gnQlGLcUw3yDmKuLAfd43
J8mWZrrFtw7KomKHMAvOd0wM5Pki1CyCt4u2hgyN6I4hpOVmFYDmhgmPbaFpiQVyTtCWVLpN4g7I
5KdcMUj/EZKrf7l8xeHP8oYAmAFiOanseFnYrbF47pX7CUoKzkw5qDhoCmDbBjlSZVnvMsmo/z2J
3EcER9OQDAUQbMBliTbQRn1SKtbLWEjoDNDwpu1uRm7Zp2Qp9f8E7mjNP8fDHccSXNh0+elgEknn
f2bxyyYBVGDBkSRL9EUGDV5fcpusg5GZ3kMnbhLrl3HCEga23Je6/Wz6wGzW6rXWd6voseBnoRyB
fQsJezXCvpMCiZBBHlNEZqqG1+j+M4rxIn1p2Amfkp0xJYXDOoU3qFJpffY1UfvQYe2sY20A4LYJ
Ek/mzbtB+wBf4UQvNqfPwrHyjlcC+7ZpQw9Sn6fyIIxTTWMEhtmhi6LcL/5JNC5VgH4CiKUoz9nC
IOx2JoHgqmCeADP5XCB26AqCd7Te5ZP38u5G/3OoG7dBlVfgYjOQpemErZDBDSZKYtODjZZD3V9T
YAFMqhHBQfdINSV8KO98VuJDiYQ8pWKuSIm3dJ/A5zAKGQBlUvQbJEOiCGBBwIg0AKkyEBSwfE2b
b6C6BmYRAarrkOFiFQNPcM+Toc1P2SBUh6/nFLDkzIa1PqKm+QaJhBwIiCNq09RUIqWtkhG1fzoD
jknHJzi+LBxma6JtekxxLfBRViiwUY8b5xsK3YkBHkEM5UM+wUxouVy3USbU7lLzHbctNwIMPLAJ
rA3tA60Rw+p7TcGOy3+uBsbaez41mAmh0J7pF2/o4Jr6l6VSWKTf6LNGRLX1TBEwF+RzkGzMEqnd
XlJNY2igee3Cgj/2IVBJAQAwadfViIaNhWY3LyXkOnx3Fi4YxDtrRxqCUhwf55e5R3Y+qQKsZ4rn
DiAQV+o/chga9xWAZasJc3syNEyghIGJVCyVG7Pp0KYgp3+wO2qofS1M86Ni0vFkKqb9PuBEZbMv
oHoChYf2cLG+G639FDxqiVwDhncwZpF4I+YckNKnlBIaDIf/31tk0i0EExZOChhxxEIUA5IMa1yR
g0XHfWbTnCrcc7YT3s25kIKmlJ4nDXtMQeAwtn1sNLcK8f0ZVJbQerHhV1wLE2b4jeH5RIcYGP4I
qBCq450EShtujYYbAClfQYmjTu6Mj6EdYf5jtFeZAfLl3hXbTQESCeqcuHP/+//z84A0Bh8oLLhC
D+ua49RNYGJM9nmN0zigp4VRlwSKS/CW5OoECFOwI1nmqvazxSuJrLNKD9hXhUCQlIeBgVem7cUa
JbTkfZEGQi85jDPMjoo9NRQXSUhZO1ZIhXyB883CbJWFko2aR7riIqvY5PsbeZvcoeN43PCwDqXp
ZCXacXzDbKPgXJ/YjUVShMRcSKArJupCstfZwlfO0t3CgUg5BwoOTHKylaq+KBt2RljpnlBQdgxF
dex5jXSazkxIBtSGCx1zncRug1sWtMFjAXeCg8ZerNOdCcuGISfbKBbAUfAbfaT2ZYcPvn7tsLzY
srprWIn/x9N57caRJVv0ixJIb17F8r4o+pcEyabSe3vy6+8KDnCBnoZGTVHFNCcidmzDTjDEcQCZ
668jRvuDaQ/STElOaInMLIPPPKvWDqMKhsSKYVvhFc44AKE9J9LTxN3MoVkT5wVCdFc4ipJUs7IH
JIOvsf2jLHcfpF9YS4saZ+CmNHyleMzWLFk0cnTThmxs/qcZ+in24i0ywKoEvDxSruyesDePB4SW
sIClXNm8HNmNgaANL1W3pyaIyxulVFQXuPTOdE1m8OmwZBWzK4wH/ekTcwK4ZAH/VfuMgAFHsseF
SswZIT0mVkCnpq32rM8drNEiwMYmsET86rT5GTWIPGFUBMJPUGnCyRFKM4E+/p3GLKAqhgE8piRg
xXnsp+I0Rv0dHz4pc/gFiQnWqYM+PWSkNwHt+FRiggK8gowal6RdA5+3fjlPzldknlL43RFcmvFY
g85YFtpzvFqhrTHrBiUMEdwzghcNl0TcwTMjXzWPeLOghZ0gO8UPPDndUfuPxDC6TzotUGMFcbbe
Eo1u4tQhOkwNJ6s6uxUFA2R2xA5pKHfSRGd1L5G+MZfaGNBx9YdKYUvnvfTE93TZIaXpakjMESMV
aR8mxt/Fqn99JaQEDEG+SdH+OuX0YAdsb0NWf66IObihUD+6pOQHuhULGhyPPWrIQggudKa/GBpS
QVp5gyUDxlrL+MrlJdBB4iw6RTdQ3XkWJgwElwbEl+w0c4FACh2n9n8qY5NUAiblZX5j1B3NkVaL
uFkco0T+S/+MPY9Ek3TOj/iParb3lM/tfsq7XcpToDFFDSOBRPiOwY2foEXLw5xbryC0FRUFnXOU
k7sHsVF01T0ZplDWTVhggwWvGnUc9AU5O/k7xPHE4aQP/tANLi58u62NwltaLuLTUK6B2ePc8F+C
+SCP1JzFW73g8zJa16nJrw9p/YbTt+TXpOXeJ/Tyt6OCaD94n0qH1EoV02iQKxxFdDTD3DLbRCnf
qcOQkCVg4iDgEB46imNt/pVx4kzOkdN5Z03Ge8dxwwG+tQlJkpws+g6FIBaYtJlxloCdGxmke1yW
aF05byGKmap2V2Zrw7BmvOkS6IY0XN2loKfsMvfoJP1WQilMd9rONj5fUkySGXtII9nXdOOIsSP0
0eLwEmg6KnSWnjjGeu3R/w+N9V8TpujIbq8nESS04Vzk0VVpO9YaFtpOu+i+SnPcEQJEXeGZ5B3P
cWZpynkvVuwWkX/Sata+eahi7z1lR1BiPcSJ2MaIWeAl/68CzNy5ybRWeaSL6QYc8YieEu0KLy0W
7RDyjLIqVrlHkKtGdW+2xJH+f116CFOgA9PsNjAzLByv/HbtI9nvFaO5Qi6aXiJbf8LELVf+1u7O
rhM/2Ha6G13ytPCk9MGLkxAhYgGBs7+1OQufUnWX2AEmhlKC6UpqqgNGXDc9Ds4ZMmOnSx45YBp8
xfC6kGQEOadzjm2zuXsmtjcUPZ20BX5f2zeTwyuBI3DQ/OtilDcVAdo6YTzmnILycnTWNT4u8SXN
xMwTG3GIAhOaGds9igVTTO6RDSZRUOSSG4aI4hNTUtcxXggob+Lfymkr56v4m4zoUTqWBa6VH4xq
F1TWUdofLCrtgEVb1V0LfNrIvXbR/DA34F0+AQc37HkcGry52Yaje8FigTyzEpgEYZJSD4JMzFUL
bjQhD8LZMkbQNdPRcEpPHuSeB2MtVRfb1jCvV0N8GNHlJmix8xaZOo4FBCA9oH1fjUW614fjGLkr
nycmYA4K7w4ocFIQoAL7tu3vFIRmKjZYHyEgE+c9nJ13OCeKzxq9JYwm5Gd8N8DgDt6+yYPT/rTp
vyh6xsVkQa9Vg5JWFVsjbYPGSA78iDd/aIHR/rwnOHZjJG8seJqo5yUajlV2DoAvRXPePC4+y1Wm
4yo9ewXbGxrHovoM3ee2vIhwo6SP5QND1YOp2BT7qO62EmW0sHMVMQOqOnoT3gg+1wRmpthB8alp
fftJ+kA8QR7km4qluqEl926APtMEch4GuPjLqyl1S0U7DtuuDN+CDOgTJ8CFLigxTAS57S7RG0hC
pPmBJDFKp3N+Nz11d5FcdcCT1i5yiOL203vaMPGa2HemHspBICK/CXamPW5Mbd6a4AvWQg7xnF/p
Senp4CZOPoYQW4mecIjjozkVf2iqVg+KJkaFvkueCc+x6DZb7IfdVHvX52xb8dUGxvPa8FByNOm+
5v8Zi+mtBa+JcGDG82sbc1QRFocmM+O7pBVSJEAgeQqyZIVOCYU3Ry9G1WAgCj4Znpz4GuPUabER
jPLVwOs/QrQwUxitc0nJ+JeH6rZQphBS4qCW9M+ZeoyxUOj7lAaCzuGeENf8Oz7SIpQx4A0ABZrR
GZZSLQy6dTn4O58McJxJ6C2aumVvHRMkUeyW/83yLgABPx0N22ADDmXWGXMDlTqbgKEzaLP1lIdH
8e9EyIDijlE+KJur+FV1U7IN4QLK8lGMobMex1QHZ5wQPWP7KNdzYJYW05mWrYJXRU+6taxDFNrV
m/yubLfKhbBB/xetqixR2Zb8B5y6Tc842UghMC0vFFyT+d4yy2JEyf3hLUHZY+KoW2QfpbVtw+4g
cKPYMKT4rReJfU3q4j7BxXXq5gNAzda+GKi24kQYkiBkFvpjF03YkzZP0pLjRzSTo5MxTiBKPVlW
vDUwQ2+hhbrEXY+PAYuhcNi7vLCVQ06x6ulpQKg8jbA3C4VXm9/mXD1qFnV9ftWc8SDv7tiHp0HT
NuJAIl6LPW698TbLNl3I+biFn5XBZfcqLuyEJ39AHgwrnIR+BAVpjTJRHX4RBTgyFPS5P0mKAHYe
1F9Be+i82qEk3CwltWm+5KQVLD5O0fNZ8+nnOMBoWmMSYrQwXAmi5VNlDICGZzHeWGjVdQuM0wSh
8n4yjagk8xz8QjK7+BqDH/+2XeO3OHKL/wiVgaQY+CU4vWNgA58umK/z8CwtTxsEawNO9AS5dcQK
hwgBbBwhHFMcZ6hMpssChXBh0puL81hj/BOWL5wkYt8aNy9mKOQAhjXaJoSuDLcGhlsZ5Hy4ieE5
xbQYrb0NU9LHOixI1TGHT0VxEJOMxUQvNfm4WqUfUqCytoFCzvyBbdCEjVAJX1RBsjbjd6s6RVhR
5VP5PkOidEnnpYDO2WVa1MkHvUkb3DM8hA2ts40hmy+WjSMiH9wL9hgQvITiaBCEj04fXZMMW0Hv
JmY+tk5YrGU89xU8LETrSTljGWHdQiALMXnhbTaqj8T1Dn1QPikFM5W2WA6tbhrYUk2EsRbVARV8
quVwtTEkbHuLNb9x6SeQ76xUp7ohWgNPSrF2pI6QmgGxJcD3qh391wzvG/5Itv7VjasS41YjxUM0
uYYe5GrMsFTY70PwIocIdvAIf7mM8QDuj8dUycLFV+NLRHpNFbhEPuBPGF3DODs6GV7RseDMfuRt
gIEjcntRVuMH94dejAI91QR2vndW8SnPiZxGAfbfo7L+pFgII97sWZH0hX/QLJx0wd5N63HWMPdc
ybM9ueVp0brLYH1i5FoS00EeMehRXL5UoFia/ZQaKLqxD6UVHwf8AY1XcQUqIqal8OQdGd3c9MKh
s+WLiIY0Z0RGyzvGjECBf2tretIYX3OICxR2UnXEW8dm4eHT/I9pD0kLLoezx0RnBNYMxHILB1To
4lkBtaQdH8OupNX7kZRU+TNh8ooFTzAaT27Ni5xCw0J0r7nJtQkX/SHHiS7WC26nQptWEUnGKrZQ
wKQVy15oZG08EQqiyX64NO5F4GJIg2EFdvudZe9BdQkhXk3qeeq/flMWpkXEsRzeKZ9nlN4dqa6L
+/BsUjjceicHY8KrQv5vjK8/ezRMnXTDhHBonocEZNBY8X5PNdKg+QoXSAc9L8jAA/gA4hYrIqyT
Kl6p3kFdwBqgM+t11pY3U1dvlamfTbv80MKcSq32WKVxYjym5beP5kyPaWaZzWJ4uL3vSIhWj2lw
gv1wEuabIgcZH/WUIBX/LXc0YCqWjOKV0Rg4PFAnPJ3zfUBS9FbE5YoVp7RjYAC4xJ3b0F+5LFVS
pqMJPjbRKYCdLz0k2Bz5ANYBKJLL4kgYqJgKCHul4HAnnzkOkCcwf+HWDRGcOOtHF1NFgj0lgkZm
RHYcTfJpefchBDTrMSpscsS71rH035osx96cxTsM0JqURYePEJJkERv1xmydE77yzfwC/u0BEVpl
fEz15BACXTThpRtxmbBQOdDNsU3PrJd5MAE2cXIwd8vcHUmt4w9XCda/jzEBpMZrUXTvzCuAhCFx
wn3Q7HRv3KTDvS7pkO3gQGm22ZJFqiKQAVc+/OpiBPcJdgI2PZnMnNk0HMTnYGAFqsWAJBMOc1O+
F0TgRZUTtKSao+8ob2PHsnQws6Oh0RBxCzwsikTyaUYWKzmSExpaSatrwCV2LGbMGCF+zV/t1hsc
nFEo/O0rPjdZjazjwc/E6awhB05uSWGdEge3njAF7utKUqHqB2lJwKTkVVug4g0d/m04BTVEv5O9
F26TdMC6TJNw6YDRL8HTzp7eZR5ieqr+znV+7AVkms3TELrb0O92E5N9Oo+bmoC5GNg6j3iFh4+O
xtoVBxqkhjxrHi+ssooHsgqwRvH4pAG28GtBBf5EdrhaOpoctCrJ3Zs+UTFLvbRK6CKIVgGVOFRk
L4KtT302XPp/FCL0hDux8p3M/k8D4AKeqyfujgXxgKhZVQ60tObNjlnqKlsMMaaHYomvWgvZgcNC
0Ec8BFcWnNKmKDATQc8u6zuHCiIBFiZbqhpsUIAJl/+fe8wgRGvLSUOq3ZM4DA6a9Unv/Zdykkli
4Y+UzJrJeKz9f8uhC9unBD2gN7d/f08Gmju5fi4UM5N23auf2/FosMJikZMWX0EwSv+e+OCk4W5M
/0vTAMdfSD7M1F38LoVeTNLiEBZ4McnoT71j6cNVgEPZBqeBmxJdCcvghcTszWpegPrZF/EW8zsB
7X8NZ83BZXJcjzYxkFfS5080Zw+x9hU4w44OZaPhQp/MwE7LH0d9BdUlhjdaM9wICiePesi187yA
2Nn0yZj9w9DguYzqu/ehA/DcpMQ1pT72tvF482GnJDlmhiXi6hw1HmAkfj4mUQsY4WYYEquKxi/7
CdAMiHOJ2MuaMDwSGN05Wc/isznhZJW6MHGxZw1D/8LRlqHRBSC9yeeSa6vMcfVrEmcihSH0wYkY
8pcBux1MbAIiKupbE52nCOrj9C34TuvfOJAEMwUfXkCZGhgD3UnpKJQoip27YVU3M/UutK48fZWF
XwbvF/lXUuxrJg2P1Wjx3QzLiy5u8TSDpjNvZXwsKc00jAOiz5jQHCkT8Ah8RWQoCNpiprgkfCoy
4XSWXTNltw/g5CT32MXndMD7mDxzcVPA+bdFpe/2R9KP9uJF0JQsdvn0Opo+DtAeLc8i2DQDFIlp
W9XdiXZaWN3gpqIFPf5WKLB5VNOY3gTnL7NzjkU1XcxAYd3Qr03Y+pWmfbjcbbnsuh6tPR3qNGsz
StiYmAcvHA+M/9uWzYFWay99YCORHvC62LpjesMGSgCFpMtXXJRpih541MjyRtn4SBshN8Vz5w1H
MbFkf0Yve7aBRK2c/WJ3MDh3pS2tYA2hjgmWLXejTlDkj+VahXAmFIExbnrIjZv8CKonA4CpSoyI
DQz1cV4egnYTsYdlde5o464uIdwnn9nvPP8pd63Xc6yB2Oti4Goi4LnWGAszn0z4jiQaKsGXyfvB
P6POyBmpxGCeT54sERlUoHLSbXGCcQQRV85FdV0PFTY7htbfA8YTyNCZ9tWExo7vpfwmYEIQe6cQ
mlDvLrSMuPLnOx1RpJf9xEiGUOyBUw52tEPl3/PQ5H/ZEFCKeJ8V21T2Aj3YAgth237O2x8wMFYT
WK+QCRJBZRyK4mOs05XLnknmCncfQvLuTXszalgus5Ed13FQY31VP6juZ1HmvoLLi9UlzUjaY3zJ
Wm3Eag+uwD4DLB9gsdGwdRpg8gzpW4ybCHngEkVWAhGfvWoKguT07mNLLKMGelvDk0qmiwe4ULOf
dvO3GuE8gQCrsLgP/KwpKSniDjmU0AeitRW6m9rEkIAdoR/xCCVEkMT7iGRhOVFmzzzQRQoHMAYX
51UCEop3VlDsM8CprM2O9CJZT1ypo325FlpY3KL16oPYH69hP2xhQdci7km5aTmz07vPm043xA7S
XisFOStkNz1AMWiImx5+MZ6E525sJUr0sPgdBfLD9r50eqMtbvPoCn7DbLLZZw80/8HoZrKyve75
CMy8BxtYQ+Ox+H1TzwELKiNTG3dAz2hA1AyzYwFZgHpLPWNUm1mwj+XFbevrpOnHrDUO4gBNssva
ibuU1SnEQpDDmHYaFKd9dIlwdNOVOeobupMMgKFrPn0ySrLSpcXQ0TANDwpCfsBEdKCNkldnMbwn
v282EuCh0md9Ln6SPn0KJ0KF4Z6RUJJP7PDUdkErj452GYmYJE7OsxSncA1BjpoYYTrER8ejbA3n
5bRgzZ6AgLe28RB5RAZgP7XE2H6Z+HUkn2xecCmRNjJlwW/E39JbGBCp1dRs5dNJm20F4y5ayCQw
UylDOoK8nGmbrBMNvX/KDnbaFFqMF1CPkDZZaQWC+ZeYgyN2EyBZ/PXiM/fDOrHqZJhyDz5XQC8+
A8NY43N7z+1+E9nVG8Crkx0rt/plKdlGTuiOfhvhuHW004ZPN4Z7g6XVJ/yTMxzR+fgI+xnfJ9Uc
cIDfO8aBJ4TBfLQ+R8mou81YuSDBJuw3WVc6dFNCNexkJDT1I1vcS6JXe4cTELJaSXn0G/BcDTIi
Zq2tpqEJZwaZctbdtsUepbUURgBXp/lJ3N/AMux2V9IS+F67hYO11UNrY2PZEnf7hu0CJvlIjmkA
3H8uN0QZCMvj+Q8lNXgFoKmKMz+BZHXZ7o8wjSJ2D51e7pK0XbO2/Glq9g0cHzAkDnKMyMcCg6U0
aSbbRwPqgNZcZ/Mw5fnW1N2NkQvZNcSh9NVwaU4nDH7oOpq0wxz8rYDnk5sf+tGGPaqsG97GcB8R
ms3nXjvPTc0f8CG7kxD9VGJmGuKQOXo/fbnTyScZJCWhOBQutOIoXIF3wwdsVj2reQccq7EYPl9d
4D6taTd2z/0AVqJ9rXqcETaa/pgiudSzgTxyTVydS3zfwo7V5IUje3Ze8X46McaeGybvUYPgGMOX
p/EkX4aiwg2VcbNNui8fUIDFaI5S33bMzRJwPRM0Ah3+nKQ11m13bC2mB1oSnmsd04Fk7N8Cpuk/
fq6t3cLZZsEuNrD7BGQPXQS50EGEL+QDAw/pU17ANMX7gZnaihL8ARlG9OfCYFtDrXws6vFmz+Gu
ZWLHXFGvfzGZnuYLDhALCDd4TXnjUygd2cznIUBY7rxpWpep1G5QaMI0frez6GwoteOht/GJWrxx
JdEEyoqOLh8F57asnnbiNmvRGITk5VUmugbzgzdJEop0VBMEaf1JiJiKBqB1eD0xFjptu2xjhhEA
Kg4vbRnWUW6cFGdDngc7HxCoi5mwAhAuuTs2Z1hmW5s8+mhiwnfdrcPCGIp4A+eIl0psztxVYLB1
MFz8OQd4trjYJlTIBB85nA/a5j/upt6y8GclBsRCcBCunN3LQOJACQRf0PI5MKts5Nc+gSOgLvNe
gsmqaHoZNLzsvXOPWZ/NgmHK6IVpN/GrjeK7hKpRdRNufG17v48/z4FMc/JwKGJqiNJckFwvRcoE
dWBjt7IzxUZtfA+DKwRbNeNdPyM5tw1cO7Y124eG3ivA51bS2aNvRtMrxDqdrSTePZec86zHvr1k
FtJwue01/V1qkAP1OmDT2LDyBUNodbGfmH98E9JTvvcAeNnirBMw8IodUUOpLG0fpA5vupgQ4XCb
d9OqHfhSSn5RamfFU9vQthLDZUTNnrNm1cn3buTMYxbgDIRFEnM2OJgghqDbVHxrgk1AEAxaI0xr
IfTM6jKRxs6cXgWfaU0Tti2Zkgv73xxAAiEQTDlYpLFYmAdYW4z7JliyAJ4D70Zbq4M+bjvDXQde
QBoR9q6+d9LYJDf+yzKTRs4ylsnbiNwtw4hFPom2fEhPJWN0h98Yq4h+DDGXII+S0aG1HSCbD41t
4RJFh6Q7J9ZlbLSTbFCFNZemxs7fmbhRCSvJTn9DBBtyPMICJdBF2Kdddi+sncUQYpOCw4+gk69q
/VGPWdKhvGW7gqYNwInoeRMPUlceDlfWXTYwiUCAKqe5QVBEu9Sn0jtCruWvl0RA4e4I21EN3kai
VRNmL9tf1kJaG1lrWEzwBKhuUriHg7G1LMQuCLAStIeue3Szg4dBFgx+MPFb2jp4WK3r/jGiIZO2
EdJ1yrZO/aYIQPlh8FdsE7c+tv4w5joWonhfGdoe4Fo9jtWzwdWbDyPjSLK1DEDYYU/CwbB8JcPN
RFE1nzQEvEiUnAOcAM898aVZC7F7kybwKx6rdOcpYsJIdHkOaJCiXZvemnED1M8QaYtKk7znlbJv
eXu0+pvC/FY7Rd5OqQvNPjFWXXeu3nEaZQTXnR2NSBc9t7LiPjv+EdAH5KIphXbVtAe7uQLwpu1L
KXUh/GtmJ77JiHM5koJmf0O1rrYRSmSsW5DrJ49O8+Ro51q7auG1r98hgFbFwe03NvUmOhnOjn+3
05bZknVeZB8GX6inIVUZK4Zt4Fw9tq/DpaDTJgZdX6NSaDuYt9ZrYd/m9sjIQFvYZucFA2D3hCvi
lBz5AZGuzvjTNljggv2DETrk6YVaTyGevOde4VBoeUjtxr3aexywC4h55GvHGY1lVb3E7kPTFauB
Rjpst0mwyaojMSgPkT/9lbOhtXlIeyCNj4RzNoTk5bWPGRStMHIY2H7JxUnH3DefC4q6GYUTjmMc
OmA+znJXwPq9dddQaw6sREk+dM2XLLskvNImVgYxcW6atHLZcDJSCAMl1KXyHPjFOr6WRJpY+ndF
hA4SF7Z4whctl18yk0H9aZZiJw956nuHSkOiNT/Z44dVQtuOvc/FTS7Kqv/0DIe2ZFUgWa5iBBUE
CtEzh7QMqkV+U5bvtceBwe49cYKjFjPJohuAs7rL+SW7tZsNiw9PDEB+CPiULcKDEnpRv4y2ec2m
iXBq2TbZtbNXdgrgQDtIpgu3390FPjYKEMQLjP9gcNIzOzh/TI39lg0kKnIMZlq6k+MiY8vIgfnr
4I9NUcTqmGF5wevKZpbodMIaSmw6LHawgkpba3EPlD8oXnfYx/Wk8gXsu0nTTRyMfICgHMC2CR8R
SVGKiohyJsEfxLOmL3lWPmQaJC2Wq8g49ZHoIpLB1wKK2agVICQqI1q1mIellrYZHZwvgvham6+K
+UpYn4oFlmkUSH+gZLtqLSQm3/wWH1cbmbLN4SuU5y7/4hPlYwAkUSOZyk86B4sF5gbsIs+MEGXC
wPRxz13GYzhUGzOb/+uy+JgtBtST+dkKdOJRWFOSFBXZzzDCNfeLNnjX9I9jgD1/+tfj2ggTOuK+
aFVzaoWWnhJjYv6XqUOOvIYUYuAK7IkXdJUT2jzgvX4WH8WWLu1vb4NwdBdJzLYTMAhUCj7fL/DY
dmn732+Hy2BuD3wS/UG22lHzVjDqzuZjDVcWXi+O7cbS/BFbvCz7N/npdlMOpK9DdOJIrnh3VIJf
uDDkCAQg/ahia2CjV18K5woRfgKbYl1tExQ9MTIZ3d0fUPBHvCbqBSzGc4Qh5iGPWkIajwEiFajr
g7mAJuBObUX1Vu9aBN86NlYvgI9PCydjGjsQtOpDo/SD7GNyx/xOoKCwGpB771nuW+Ckf80SyjE/
lRj+ae2PfDyjPHb+cxAvh5GXJ+hSwrsUZDz7PyjBmjK+2RjGQ78dRpyoS9UysllroVX5RLVaZIjw
GpBa2uLVNvJUVUAqCXXeoUm1+UYdcNiU/bV9INDORZvGrma+a6S5q6/cwjcQm3yQtK9CV0fHwVip
Ko/h+F9VYTmDRMqr/9n81A5vEZCEDliuUyHLhr9o1n4TGoVU7wLAEE/0qGvNpoQOxKb5yNp2VI8w
Njcpld0iIjqMiYkWhkEK5Iv7F2cBWI4GI4fgP15R+lbLZXuWpARaPwYLRZqdVTO9WuoLR9GorE8F
QJsQ7Dww2EnKdYFuDapanr7K1nQE+jDwPmemzEOihPiY5fLYstqipkPVTz8JL3FYGgrK5OYOiaxs
kEnC6HBPQ0qA3quLIAeTMQQcXmvGv4Itv941Gygupxyqscu0wbsi9GkO3jyb/v5e/wAKgQ0xesie
cio35Lc6x3SDbF94Voe8cq+EEsEDg2JB6NSM1YPT+s86Q2vTfA5Nc+JFxNXn3AbqW/KblKNDmRyb
c9EUO8NYhHqK21lG+HIZn5Bg+NBfGKwb69Wtsp0fYQ6Y6996Vz2ZnNni31oBvUj3rt4roAqo2G3/
PA3+BXrDH694tVBqWx1pZIvaGzVqLayEeag86XiGZLN8tzybDeQw4awyywkhXS6RzYmbahxbef5G
lKmCzNAtl6X8Z47uq6PhJcKWJyzyla+x/IRNLo1QQtRRYOZXp7wECX4aZt4eWsFp8ahmdQvc/tDC
X6LPq/BUC+uEKgM/0gu2zIzM3qGcO9VFypAJkVBO1Zr2kgyPYcleFoATJ+j2LmYMCcpaBzQxMp11
DreAVc1I95/wOhNET4QLVnwuK1Z1riceH7mmihxVc+eE/mGsvoXv0HpHE0SfRVR/WwKKala5uE7G
H4UfbIXmOmIB2i/6Ls3qfypknZ5dBnxA7YE1cozhBfyO3gaDMdY69lWAylMRPXW8oFYKH3A8mERj
GxmD4XyQgC6rQ/vBsllnV2dgrSxvVGMObxZ1xCh23LrlHCe4wnGWdnw3/slCKB5We/asaWcyMSYm
yUiEbVdBui2S6C0yf8gKX5vIMZRFkXPM/rlAaYVMLZ6QzHsCwFP09Bx+1sQ0SlWjNxNqTUSDHgtW
jymOh6nCIljII8IUuZE6F8r+5nHMG/x5A5ApWRYFWA1zkanMoLg/NtVXWO+2VpwWHrYWbN0bstUA
r2VIjhVbO3k+y8U6DU2CUVnt3GdYpY2m7nM4oNf99EZs8ScwB/QOFlxFIBNOOkPhIDTWOxW91A18
NQ5fQhUGynNOsowUX56NwCJgfiZ0GeL+hBmHd5GFQEU+BsiH6K6KDiUxkD5BOJELuySRhyH6cTVe
NO+SqBmPh27jIl5tfQjjcMGAW36bLypGkriwv9PVHGogG195/2Q89QVBy2rTKIBvsiLxqTMoqDmt
ecYNjRmB9Cw9YGHq2LsSDY7LgTdVJAFn9Xoa9+HT9M7JrkePQ4w8frnFlAGFIrXwsBezGHLK6tAV
0Tmh53d8B796/6iZzT+/NPKNrjcNFM9wk7ctER2kssy++gauXAfz8MRFU5V2zpEA15n/0OvJzQF2
6/3/ZN3T5ze55vUxmHTCdrj0xuKzc4QgShcejOuUclt0PF4DjkC9zzyLi+lwSaHAdFZ0NWHj09+P
WEO7LtZVdCctvhAc/HYPYOV8mCLiIE4QOIlXlaf+3IQl4wPaSMxtB+ui95gpmSePRkqOAwjUstEY
fojdMoNr4+KAy/w76D+t9lrWxjrqzhJF1hNco3gPS1ScFukrOxxPtDLeW/O/ykb81idbJkmmsU2V
DCsGt2fe7A7uPDxPc2k3PQ1FQNq47a68RLvXhkb2xauZv2Tj34qnuoN2If2S0GUmy30fTPTEic5d
uxpAeUZFItM8nZMevX0RGKDcDlQgb2WEzhcFSkcfFkihSnh3Y3SQO8kfZaKMPRRVICA96rkIlT6d
D620QUHVwuwM8a5mOYHczQPv89u7bEdyG1N39cgZwMTkRdbak3YpzD4AlyVgziqIamOhL8ezUbBg
Bgo1v9XSHK3EpCN5olzjN0ofUOIAQogTkmqQ58o4t1jnCgmrt+FN3ixW+DPCjZDoijHFaIArBQrC
4isgqlGkNI35SoMkP8J4q9PxgVmYk7ntL0Kx6uwfFs/AAFsPIt2E/jj+D8fmzZLUHPYu/ktQLOj5
mEhHUMwI3zc8u8+NvkAMK9ZG+V9AQP1v59W0X7mp7tL/GgkamhJPvUqH5YckBRg6BI9LMNObAAlt
l29futE70Q3fS/KvBuISLmVmPCceuedT9miWRx2jLbCnRFMXO/0yVLfvw/ESNtNabmbcNNdoQfLd
9eG26vUR+kfAgtnS0OtoPxPYC4S7vV7hWWCZksuW/A1QL07lAxVJ6NsS+OSCSZg9oE+WwhtOQauk
nlkI4qpBTKDBXdDsQqjgxnc/VtxigjGU/0ZXO7Z1/BTTfXs1wC9k2IxlB14NHYkqkEBhKOZqWqGv
1mhdAuYfzlvpIE2DhiRjQzbpx7bpjh0z+xTO2Lj12XOS+fsgyy9xnWwqz1773D/UeTn8j+zepulp
jiwwDh3z367FDaI5hyiLCPEMXvTCuwcc8Jpse9uhf5bdUDKlj0vk/ZsKMuPK+VuxAJpnerWwmTfp
rJgh3K+OiBtOGloaBDx6RzANakH5m2F9zg+EEbYb08f4HzOmubEZvVi21hrleKTpcpA+cOOk/tC5
y047KXp8Fhgly/Er7aFH9pD6vfQqLthTZUDdW3GxeGg4iXGxKJd7NIVHi9u/uNg9DQ62zeGnEGig
lzC5C+8sbsxzwqe3ftWrvbE1x63jI6kqf+LxEhTDykZXCeEmIIt9ZB0wpca+mAhkAAJpJKk8CaBW
yR2XwLOEMjkCKFZmdJF2ixNkGLHKYJ3EAzGBhbXovfyQzEwDBiQgLiAqvhSmYZx++VaIs5elu9gR
+tO8P+kJBQASelPhnNZ0CWYiFZ5j+hA+GS5HuIm7TzUOeBpDRdbNnGHQ2iaq+a/wzb9DjcFhyTo8
McFp0CNU466xh42FOWXHh5TwKiNHOjZ3l8wf9jEoUBEKZDATZF4+uREhLwGGOj4WWH1+SZfnGXYx
77g3tMKZj+u/ExTYItO5P7dO55hBnB9yHpH667mwG8YjetSW/L0yTb9zW98HNLVxfzcrZ0sqJqyo
1Nt5JenCNMaT+VyKog9iscHY4DDrkm3GfnjEFFPhDcT+SdIsUbfUjMXKZh0xX+tVb6EhxHGSBmSZ
ABfw5aseoTBozn2EStzgm8aJK7GJwpaSxm/CNcHA7Y0Tw/SbfW1Ea2G4juiVPQ8ejhEgReqzxw6T
DFtWgDJmI7TP8seWFOrE39kwqSREF7V4eTWn/EgEAbouNqFxfLZJhHbqvyq0Pzj0qXUjM6ls62t/
eUtr72F0bGa79D+nqO9TCmKDggGAw0aKQqk1OlHl0GR1qAdSBTVt2jFaDFMNU+gTnNUlGq8CUE4h
95EhrQn7FH+aeWMjNxf9UMoiSNIICeqUFiluL8b4L+JXoue1w4tGCTbAHZuapWTMZ9/MNT/SweGb
ihImaZ+nmI3Fd4qwfqo3ytXh39wRtUobZ0LBgcAmmEqevgl5KUr56pBerPJ+w1viCU/W4ArLWGB1
zQdly4eN8D5mzBfiSwVrtcY0UBJEG1ovib7NGFWXHgui9idsDoIHJORN2sUtj7k7NsbCwJ6QKLOX
DhKtb79q+fkndNlU2Z8e96jrn60UwTUGOWA+JYBM0C4boWE1YfvXJNlC+yIqAm67Gl+Fo7qQLl4d
Z0AHvyU0sYahzNQEK1yDRRccnbh60RFYohsNAeWX9qTCD2HLcVFdhr1sYLpsTnN2n6mZdvDSYoqn
So1mEcdc9uNYncnDIpqqil1YYaNP4yZLCIPjl5yipL7hSxoUUJ08jDst+KDPo/HRwiskCI/hD+Re
x6qW3aTpjidZPDTqbk0vTcpid8Zzqh8/CajAcvqnxWMnGT/CsNwFDOqO/SzqNUihEjHU2DSNDtqk
/yPprJYjR7Yo+kWKEMNrgYrZLsOLwtAWU4r19Xfl3J5pd0yPoUpSZp6zzwaPJoIXkWwF8XD0FYS7
H+ls5QBIipNYJfTJ8qbMIwwz0DeB03A3IUk1RlgqzXNW7ZPnYdIOpDs+Q0oNRZY3xQ2UUEOGIi+F
51Z+TWc1gV23W15CpBaLwX0V0408dUcfFqWxzWVkGpLZ5qR049pNv8EAV/LKEXe816MfFS6yxfND
Xp8v6XmNwtoP24PuYZASrJOvuoAqqcgpKJJqSae043cjhtTD2/yP0Y+q1ygnVNAPE6yPHEHCfKaA
b3I3EcIijSsHEGb2kcRCeuD9BzhP4zPaa2CYF31ci9nmQB+3KgupwiqZAkjmJGkkGWIAsVIk80N8
58K5VUqy6qH0TzY7uZ5sPQSEknBUBBVdJH7W0Q/nF+FCbD9uhvNy/DdLlR7NrdWujTldZ7CPfK5Z
TYHXtuwwzpa8CPj9u4rgD3lHBnXeSYZ1M/a/Ih2kGpHgLKxt7PiU4IRXavaFgjDlNtp0uWPT3TO8
N736GTWPOM+PKqxd4h9lHWyM9lc+0JlUmBzxOKpMmGX8kxTw6AZs0zoBrmS0mxiccQw7Bpz2qgmH
GeOo2y3G+84KMCyqDg04PLvdQcocFNf9bmtBeBjvLZpOpMNv7doGNaeOZwev4UFLmw8aeKZIMNhc
YFo1Q0UyQ7u10JuDBJeufCC7frwHeeALr9rZmA2w5Epr/ohmZ91WeHqo/dvASRFV/SqYon3eDwd6
zDUnU6F+y2dwYCdnpRviu4P8K/5NgBRAysZOAR9nBw3QT5X3GniwySFVs8nmAWX7FCHqH2280olv
Y41LClUJVHonbHzdqMq2raZFr6L1dWzEWuNKq6/DePMgF2EqnGCqVbyKkMct+3Vjwg/oobuy9Y1k
wP6FvNGSC+1266pHdUsZlIFYlOovkb8hKKhX4C+a5See/il0bpKlIfdV4HskSr6FWL9Bl9ArxmoG
TTUM81IDSdn2zePAtTP7UNuEVRZ0uUGC95+x0pDNQdNkSfOOJagmBYkzMK8VY+GgM4bAezHXySCy
/BHSlA5A3mBnlcLM7SELmt1dMk7lmR9iSud5j6noobgEh7EojpHsMzpqI6AXeRcD9nA5tu3bCYoU
u7dKaHYRboPhqOtIArVdJ4y/EHehKcDN3krJ4CDzimosZiyAu0AOi7N0xEoIcer48VLS7VLOe/Hv
f4RLpoilQQ4I+9ooDNrDg/MRoUxo6p2Gpy3Ji4Cc5M1Y9UECggnqduBGWBmMPwU0aOKZAfmhgOLJ
iETbMV5yXImMErNiqjbValYFhi/1jK1Dfkchc3UY/qv9Qw/VtVrUD3hX/shIOOOIkWWIfK4rXNnL
mNzH6aRphW/RgvLj5dhL1paU6yZESWrdWkSvlUY+CE9p0rRUxdJ4GoU1L7SjSp46Sixop7AZd6p1
BbIiqgidC5Q1ZA9aIZgw4jUDgWhZ5UwxJXaMWoDOovxM7OJzJN4jAqyDW7FMUPhJsYhw9WMvwltP
6dyTmJUzcs3w1M54XFSYq67b6itRWyQ1Zaukan03h79Damow+NvRI76O9GAXY/hCxxmU+BUdHAjp
f2vEJx3GItpLcq6d3TCpTPeHJZXU1cRQmjiTeZBAEhGMOn1OPPQ8ASWR1v1aMmiLtMTlibUvlOGj
NAZftATcfVZ4ChntRQThSXBF5l4svQ61bzieJZJD31k01U8PnWLBmfPVt/1OrpoQysowsNen4ytV
tA8BCTbZ0WjcywSlEsXTKrL8pBjP+oBhS/3e+M5ATUL1IaJkq1QoE600hTmXste9jWW7LYuIKFkE
T0DyFgy32DN9bVqX5BPL3Y9tG76AbqCJ1Q8tnkWpe8NyqDmwsaXVxxStsrBeyickK74Z5RGWfByp
i/NI3wYKCqM4fgm8BndRZd/PLs8BeCFirNbQfQNVmeHAq8B/u8e2kSAHjyo5tyAGSU2lEpurvvyC
nyOrLyasbV6ePMySJMV5Ij0XoZM5/unhaw6oihVx3uirqCqZluB5yLWWvRSHd2tnOwOKsCWDGuZ/
8hGJENZWbPYKaaMlcXGZAe2GabB3jMpvtlA0kvKHSJ4Dz3fSnbXY2mLvIYA7TfALR3+NgpuD4LNi
QcgaNqYAcLNxJ2vGwLLQV+KV7+nxKYznR5a1uNoWwJ24smqEWVPWX+tu3EDLMFlGDvF2/ecgHmWs
/GAamAJtxOINdCmERerV1oPh7eD3TfZaswgLSAEK+hhwDpJ20+4/MjINi53r11l0ayG016BAGoh8
G5o8SiQ3MldKPW+n4RZKYhk7g2W8l7MN9c65NTbCYlI/GAG2Zn50wltHFD0SnQprVgka9qOxzs15
7dof7nipJVWEWbzpnHrD8mNalxq03MDJsEFi1OECrjf9i9yVc3DRTv2Wz2lFZ+IFzbu2mysTkg1j
LsptDCuo0me9f+3M8swbNuEHVVW9hSTRO8YbY/DWauREYzSJH4wZZbCLVDbZsfAaS8u7AkxL2uis
0vGA0XDmzjVucMqKCVXU5Ve5NCXgarf9RwK1HiB+icTVYBihGoxp45OY+01qq+eu73eapkI89AnD
M5Jqk9vfSIQXtH4RzQMMCDhmyajCCD9x1iBq+f+Ga1c88CBQ+M3QdFMfB81GRBa0bXz0AGQdc5Db
Ljrv8i61nm6I24aJObHJlZC7WZW1q7nVkFS5aykSE2F8EEF3YOTy3wHHa5UM6qr2MO3/NbTNUHm+
ZhPyqz6Fdw1ca5eWgF1Tv6HzzovS95J3cHIP6NrSo6tXX5HlnnRLPJtAfZtDmzJWW9X12+Ca+6B2
VzJi25QKhNI8VOk5CnfjIE4BwnVEMo+OczyTjEkJzHC+yiNProuYxJb8NyUWxGh0jCfhDM33/3eB
yQzLDpdIpf9IzS8GIfJCBslTzO05o7Vv5E4PB7c9tIxgjADVsCvqDSwbyl9sPqgwx1m9yUmTKk0y
eMDkAABeMd45ChxEuCbGG/Qj+ATPgC5AdcoX6m9JxyGBbN1wgILf0zPtidbouo2Z174sBKoZ7g4N
eI35Uqb20A0KHCymlRy2x6TT2sjlMbMazHg1NZr0HqEpsrx6I0Js+F2wp6Sxsb0xTrICdirk4ag0
Tb4zP13qQgoYobI4dXBEo2bD7UEy4IP1FIltZ/I2AL4lMTQHTq2arRfoO20mYEVQIATz3TLNbc3x
IM/DFF6T7NGz7pgIfOuc9pwEt54F5mJyN2TjUtfwIMy+qSZ54iXU32qfc2dvQ3jGcZchKArJjpsl
w1GefNxxj1ITOgsdGa0SvTQPNhHoCwsqgoj3fdEcu/InnXBmlJuk047LrskpFCVzN0KeKGto+RqJ
ED8KCii5l4hCY2y76rjostyT0h8KCMwXmehaI2xNNuAct5AWmlGq0SfAIJXbcIkkt8YgQptOKnuo
WsA3AAk1Om44olK6Pa7EAkLtyGvndqcF+qlewSQMQr4Bf8KG1IfmMqEJFmW4ahSLGhHHRshLnk13
FmqfoVG9V7Dg5DpzGMMDhzUBNE0cTWw5wqm/jAhWevmFFukgD+MC73S5d8kXWEyQHvMNCMx10iep
IWhpUNmmEhSeQE5rPBEDkLZ/HvhMA4qJaB2gRB4KPSMxnoganrBkpQSILCUS7jKe3vfU9ZnKuKtk
sD3urZHp5BmSvUegq0cnLEvxomlWgUpQ3Kec2LWiPeDMwK5YN8MTRxZ6HaN5OI32MMlhE21+dVr6
eDjGb4M0VQF0SAxPSvsYwlakzXnaqzyY6zTd6fAOLNQlTKr5rDPIew2NL2brlCP+UD1w1sp1hBCv
RHglHMdvbGsVmeMS1Get6MEtD/C+jQiIifA84AtDKNG2ULDSDg9pLsdW7hEgkZOzlW5Bg33n3Scc
aXb1p0MoVGciJNyNHC4lIF1aBqVAJTuCYt+eiHIhVDR3lKUEgKMCX1BdwF0hOdUezrIJRnXXptL9
WYc73fJNsuYV7zJ4rBx58Fulu5sAa/Eccn2VLyO+868DPMwTBGOYQwTBx30InuTKrRLWiWRtaoNy
KkaAIieGQbloAsYGJTPeDIsMj2lmXzkQzEc/m4B6yuzd5D0XuneWyhyDGbLc+hu1vBOGyHTJ3MlV
obakyPxls72LRvU8YG6gc8KIMtjlxJML90VQHyaQQMd8ozFVWuiFTrR86Hd5iW9hdJZ8cBdmGsD7
CnuuOm1e5IkvyzWvGvzR7k91MzIfUF8bGvUBV16crPYWvk+IV5jqMbwFq/PYKVRCOGDCUC0H47jX
mc3CdbrJOgdBkHyuOc03UzpuKA1TFN4mrRIPnBFU9yFWHglsWRsargvzIZzEq/TOGVwId3ylahEf
B9EJuWOrVC+ezlQUcVWfYPOL9h84FouCgP4/FMwawlxdQ0y8iQIvt0/Va0+GMbmLLlIJcc0XE/Zc
kbqWrSEs1FnYvqBAlbd9TrmO/acsS2jd9xQ2SDuk/Ec+v2n+zdpO4LnNo4/9E1KYUHZMoDrycJZb
s2Tax2O2hyUN7ZXVRlNHeBIlW2awMfcn08VpaTCPrEWpD/xPvNVhX4NvRW79oTOpE+uUYVweEfdu
/5PAhtRrUh2sJ8zXDbrHZPgKIHfD4A2bb4SyBhx80ialBAzOTiGJgBik5FBOpd+joyEJWLrIEDoG
AJzVeP3D5SLeZ5ZuIClKBJEGjx5ARRXRZa7edAUhL8pc2RBZavZgUUXQ/mVZE/cpA0L8h7kiGco9
EtrzQV/Xhbc2wnfBLZRCJ6r6LCJ7JNh30O/mNzEejPqkxgH1Af5ZEDXw/iAmC6HQrJ2i6hISOagg
t3ZLFvOmy4vfTg01yDdU5UUBbsr6aZr4o8OkkOL9RceBwnUnyrpkWikBHjEBQ9RRSS/OJBV6eB2N
WDhSSmfWRdXCK9G3vihNzmAdMZaJLg+fDB7VEllBwj5kZg/H7TFzluyscWUykqudR8ZwU5srWLaY
qivei5KaF4vJHttOA3LZuHA0UUt4I8YX90lTP0xr3gV4W8VsLvLJYpQkP9GFsQN5hX6eYQXFgIWg
0aay0cjJGaVlZ0gcFcODGvtypq+U8RK0YpZqCxlbxF3nuJNo0mxqtI2KtkjvxqRQupD7N67wqtvI
e2bQjLhCu4V01MEonw5wGK9bKwP5FUYKvt1hRXUwO9Ko4UPmbBlTg0EmabkBmS1Y0LXx8PRgcxX5
heYAOiiCpwQC/QAIoQaonrhtRoj0nYkGtHaRJjz9avyRNRix25ho5hmdFhuZU6tbfA+WUnU+u/hK
KNZHxIYds3HrReBr7rCGG4/sLtt64oiY2ldLnesW4ACm/NrJsNOhPBWMMlPz36x0aDOsVSKiU+Qa
Z+Bmlm6jP+0oukxI9awq+mSDIISSW8puZBNkbu0NnnMyoU2TKwRmHPqaiVMK5R0LiJPrFnJg1Dwj
TIJxP6/oJzvo4/pQ7lu1eZceBon6FnO8LXtiCEbDXke9hR7vXVa2soxnjKGrp77RzgPtS+H+wwmF
e24smVmtmyXeK/+BJB7KTlxwERfH4HpcVR0G1AQhfkQH9KxQwGbQjVC3UKgt0wiXYIVM5nExFC52
vMN7ob0xLIPijYUq5S6ksToLQPdNMFyth82s+FbI/HK+N1iueuIhhoQ6I/yCVyWjVOubFQ0kQPsV
dVF94LnKeWQ1N8JJcNzE9K0JyoIO5Q/m5N2mt7CpN5gn8efUPN2yN/EkYQQxjDMFdo8UcSatMlNR
SHstvgZtwwH9JqjapfxL3mLw8qxrccR+z63kdUbaOkPIl7VLz3ikg3VQ/0u0c2fHh1g2TITKjCZe
Z8SZKk4Fly67gzIN9d0dT2rovXU08bWT3Qd9ODo6AJm6lS/dGsR1qmmbakFgiXEcMA4aipm+kNTt
Mnp3yMPop0utBH7kzjASkJuq26qZ3t3ZXmk62TlgnITpkQyD+KGufM0qL3LFFiXiTjZRBYM4fcp3
GpFXk6dCsQAyhi4dBdumvnZTD+rikL9Zk1ClHyc39YNaAwvDEcQNcKlBwQv+Hs9Umdm9w12G0CKt
Vx4hHOrR2/XejmRP8AxvpzQ7nb09BegtTxqnSDWSBKh9cswURAQXKt7PFVsJo0JUBXLXsFMUQcA6
E56MaflW9j9hi1WAfpICsqmOPof6T2mGewBO1iFKQuewSK7DM9ho2NEsxmO7M9fhAfLx1vFBf+ZF
9+SUgH+zatb2zT3V63pNSuyKn7oMlgQQrjBzFItHzN8QVrVsxlU3rsBkgbqrTacusXMW/rDnMm1U
kvrqZ3xWLsm1PMOZ2AebcQXtesFxjqs/UvpFsyRSZPFvc+1W3ukDPKBfUHqRJVEtPt7s1XdhfkoT
9G1EpAYmLSRrv5FmD7F7wenGz68X31CMFleZP7HODgUx9+HG3IUnHd+tK4ALtGk0d+q9BqDyOT/5
6Z98EWFEC/qpZ/XWNZg63Xryf8pr77/ni9vz9svMc0GbP34QuDOsgIvX4Ut53LwdXZnoQK+++Psl
M3aBRo7EiW4989HcQ3bwNd/w+yPpfrtwC/OzRkaxmrbVKX1EN8ZVNavHwdeWcJN0UxF9kSyfGB0v
9CWYG4J/LDEWg3f08LCBwAy4tmhe009Jb/jGF748lf/Cz3hP33dKX7HBareomcVbNyzdX0y6jTuE
mnAjttBXlutrSGLFwJz3FC/u93/HTbE4n3kq8fQmiqPxgRD4NHfVHwjE241EBxKtV1zw0T4ZjBkW
5j/B1o5PRLhor2DfK+ZhuCfcNeIZ2vZWqb7MTm13xaFWpHUBZkh0JfTQv7Vp/Fjzn4vBgtpW5zmC
a+s5bDPOX9xWMOAiGOuGg9wYRI4NVq/0g1Plv2D95IH7fZSepfwsseqdzsyPoAtFP5nUDR5rEebL
MmAymiGOrvJqW1UXgE7ypFo8RkjA7oioCcpqN+SPOcfNGYYjZT67XUHF1s2uPPy+UlO7AEZvOMa7
Pn3p7eQCk42OJiDbKS/so4eFlco+V3HTMpq/2uveOyJ7IF2ZnortsHKUYmelgRGW0uF1bXkBsHgH
0ALZBBEXv+qEw+JscVMHM/8iJMLugY/qcjpFkUdZlN7RqM7B/FAkGiycVVNN760a3HG8xSqtnpnk
hsMlYramywILHfmcR5tqzk6jMflwWt4pvynC/jBrR7GPZmvQkndzIPOD9LyEA7FjxsrLj/bMvPCj
sn8SJE+lhhQmcNy719WXZEyxbztHMTGPUW0+OkuncYDWn+mPkhFdk9PAaewJXuPr3vhPyjhTyiQH
3XWV1m8MywjMq+lRxTOYio3kkkEpUjCFtbY9dnDCO2OW/jO10Za9flG7W4GPeWolLxJ9qYxpUzYU
6zHyq2S4S+2TpU9+JIVKIO9q76zmtNqtY54FKbsXRQiY2gFoA0vgxQUpAAgqg2rpGDCfadftPDjU
uIKpxUekf2nA8pHxYSlvo23fp5zxZj1RVPX3amI7qcyPoqc10bDTJZkaPRj4OE03UZII05kWg7bf
E+kGOBOCjSkcxKVLEdrLsW8OqnnkST5VBhaDOPobTDVVbO0TrDj7PPuruZTSkXC2202vcDfbPPi2
chpz3MuiBsdH22M0gSqos/Zeql/sRgHU0dxtgd1gDSowWdI2Ck5UiHd7GD6LLD/oJkG8IAx9V5JF
9YymatfW8nCrUVmm346oXik+SAtXErVFxUK6NaPP2SD6llrzM84AeZRzOXjnmmnCgOGWtObKiIB2
TPjC4pMCGN0smoNMvcRm+2cqwxKVqy/IiJOfJ9+Sare7hGGdg0sTSkYsOTr8ELmF8b0sdCbS5dqD
MGF2bCMFyZqlbfpDBuaK001jo+bgKgwtZL2iumndfJIUJwXzWCikWkisIIqWEZUd+XvjcJ9e6sJ6
OhOR6U39Itm+hqL8c1F2R9FtwLVK6z+jFP0EhNZZNXxAeUR54O1Uqen8p9tYMhrsxzaTFgwdVhl6
x2byVhkiDsHhHwafTjbsFds+1bq2cmlVkmbK6GGhbxfucAzV0Q95pPUY8yRWI5N5m+lLXBWv8iLk
SvsZd+6Jk6ZpryWtiIqGNKs0OgfLPtqT52MV8C49GoSTnSGTwanIHk3j3ErYl1EYLW3GLjEGCbU4
zREEtWQ6q5H0qDAXPSm1McqKqsuuHskv6gQ2EGLOi5EHToOfkY6VhMw0ieiICcJo+gCgRiCgybyH
vD/KX19XGFrBhQ4nUvDQw6zrsUFIH+56DZmKmrwoUfWLl8glKI1bh/mTZ3yEKFfK/DOnwtTN5DPo
s0dVt8fWto+57IXQ83Mkh8zzyyUMXOfdHf61UXyZLQMndTL2RPNnzgjZXPethKoeTsNPvcN+4DYM
9GejvolL+63pQiiaUEvFXP8FurhXooShs9dAiWMmOCiCF4NiHyBu1bNxMGYBp0M1F5gkHYKRmQYm
AVkr3pNyvBWOe8BpH/Y4YRo1IwN+uo0oWA1Nf5JJu0V8rBzjqgdIApkg9Ogqwzk5pFG3DQ23guP0
KTIMTFoaf1gnrTkbi4HY9wH+eES+C0TsQSeYCqcqtoONp5DcowzkDdz0GQ3IVaThbTKlBKmxD3FK
ilftbEScbNpGvXZp5IPwERG7nhVvh7BkF4iVAttSPqceN0DPiVOc4DSlVfQdSbuHBsuNIXRoucmh
wC89o2wOo9FvFbLQCuOvjQ9ThuJ5UD8qpNRWTmBI6uA2b0sO4xieY+clUdqKhExzR8wsfAM3xLaO
qY2XqZ/DYANWtxfPZFrrgiYObHRsyBmWwHksxSxjitV5/AnCA6hAY4MWHOc+Bv7AvNyDccewG08u
jA3rwY+D5pGYxjbO+01vtm8hxhiTo36bCjzM7pgFuYzELPX1lBdr6ND1Zh7srdu1h8TBHV+ol8gA
Pu0tbMxJbxhm/VZGx0DJ752HqZQCawHVEdZD1FXGkDH8gE/reNKwSGoGBsUfoewl7QzW2GyirqPa
ijdhLc6K/WaMiONQC0BYv1hVuNfM/y81s7DJ16x3RYEtbMV0h9lZUCJAZsBmT0cYc2vFiy9Y0Tj8
ryq6yf1HILNAMndRhX7TYYHQ77Ybi4rCRoLKpd06BDxq2wLDxaR4mjq5mRE7tkdNRQCAIsp10qpg
vYJJBwlkoeLPWKkE1tbrEFz0Vb2CIgHIjfsbmJJAuVOzBipYfLUT/JmUjj2xmLaFeYRrOkRvUBrG
5W5GSrsMBb1AZsOXqZWTkgudeJt71IUe83zUF7MLnIdLyOhAGjYzqL2ienNLfWfq1z49q469KrBw
DcP6RojJwU1GXxUotAH8CqZpebzWAOuNNtrQgSvwLAb65SIGmBaAuMhNxXwbtfIjhvkIxgUYBvEh
Q82V/ielc71bWeMxYxCMIpo3ZSJn2gLOUrF0hbYfPopQQxCvhZuiTf2QFawr2lo/iNE+Wj26LgQL
RGvNzBOUvxTVYu9wqoMASQWh5OnJ/Zm7hLayR0phVQ4kdy4j8Fk6tOtY/a1oL0SRHeSPbafXCX6f
M+EBEqMDyQJEB5ipWBi2siR6TFE761UjJiyvMT+pm6u8T0wkJbVLptygAkWXVmD77urOrrLNg1vR
JqHllqIvAmshP6vgcu68FwkwuwdvK29nIgeCpWWFV3UC2LEeAV9kcadgq4E2jjxoCoQ8eeT0njhE
uXKnJF5a6nDGv/SHzxom8yWajU3YF7dRP+F/iU9PdUKWsLZ5WaXQjlht/ZvDeWt11U1ohl9yUBLp
EDOSxaAGFwLOavn37phvsbiAJKPj7cjCGXii5LVLOu2QaslhbJkDz8M64SzRYd3L41WCPvowckDj
SyH26GJDcCxe2ITyYXY49KkYE+3Snoe2u4VsfaOeruVplNb7mqTriD44JN8w/cvIeGZpycJQvvGw
z/ZNluDfWTLrvXXivwGNgxJTllbSrlhqcgcVsywkbQhA5TfNcB7lMJq2Hkgyy0NCnKek3I2gsdJf
3x0xQ54TxP0QaahNoqmTBlhLkT81IGMViXEofSmU0fWtHoAtsNNj0nGvCSk5dgDVMNRh51aSpyIN
SJ3viUR2i+zCGTaqVJE6Mo6yfdVbKNkRrtgKPsDMI5UCcfyM5T9NtGB+NHF6a0lyScNsk2ZgYc2y
qQseRptgcefHbaDYYA6NQRQOeOIH6++NOmU/amJhhO18AzPvPExYOvXZleVe6FgWusOVi/uGIGPd
TDWlS3bvU+3Tylw/NLRVOAO1mz0+6Ya6ly/zzR2JXwPwVNm6YQ0/e8ICKgjaOFT6eaxsUwHOgF44
AaYMOC5s8GL9PQ6B0TztnFKRM2k4qVXvz23D3Qy/Su9z4JSpMFBVHB7jxjqYI2Vqnr8PVXlRByZg
FuutH14T095JhXHJjYNuNIC9dMpBk744sYFjKIO8Rs38goI8HIrrjNcFe0atnZusWA/Rp0zKUIN8
VWE6JS9U5aVvs6muSOgZqLqk4bllNACpenBMu3jTlSeziXbyvHLtf3VDYZUy3H1GBXpxWUPajO8X
QZl/EEoKXX7AtDQH13CVU0l5UcPnG9PGF7b36JR9EqHVr7zNXFTXOiuPpbfJFcziTtI/2e51P+EN
telb4RgbFgVHdkLtlRvR0Ys4BXHuWLTntKam0YpjkSE/LefPSFQMLoetwgjCMNKVrD+SND5roK1N
R2CAkZOaaed7JVOLTZfci2q8ps28iwB8dd3dcpCwruqc6cADbZCbwWuM5qv+I7yMzGqotqz3Dczx
zkz8mouWQ2fMiIrGj0d05RUFU0AzHTBDIGcOBQnbbpjK8BMHT2pyE4kvw8N/V0U42rrAc5bfFcSf
qaz9xO+ApuLKeVc8/Vi32fckxDabB19Nv+SmKD8zSa3vqFVv9B9SgWAHxgGaXzFNH8xyMwsCTl2u
FTnKseBkJF/yBRgtbVml+aaAIKcNP5GxgXxpkSMnPiLHd2FKYRxQIAuxvVc1dR6FwlsP0ssYhe4m
A/OW44zS+Bnyy9SWb/DuOFGre+RpBwPZQ45HKbnLJvaolgdVTJLVPQ8NLT4TY9b/SQK1NG4C5MX2
Jj5K/62xcQiWqm+25fyo6CmdggB4eBDSJVyOo/W4OMEUSfT4qFUl7jgD9hTFd472c6k61kOJc3Np
Tf25grCBZtphJt+iKtMueiT+heOIjOLqsEnR1SyVQN3E5pccTioIrjwR7pMMqQmbYxGE16EECNM0
qTMMuGf/vZzY+rUEwxfFhsmE6+fCspjFxtM6682H3YHPqfu07bYmMt6mDE8Khk8jqEbSeQ+95iIE
47KE7M9We5sBJaSPW1Q3e09Vb0ZoQ8TxENhBitBiXIcEksdB2zs1jn3AllVuB37bfqLswQi0e5UG
HQmbHxBS9eniDjWxoFybIYegtatdklcMjHiR7ziet1UrniILthwDjLwiOpqpPIYx8t1DqPNYocQJ
OeZHGBAFbeTWVTUcov3IBIHAB8cXMB7CpGltiT0AnDBcJM6/Q3+lHAYvlJIvHMZJh6BJbYP5N5va
G8cURL/fpMBNVkDrTf9EHWPVUO3xi5i2BI3VHNVWFqf/fYM+7A+1B2TqmAcj0qinmm6nEeOBc5wS
an9V159bTMoKJXqYuXOaNQVar/fHYbOLnLPpOtyuclcG7oupKceZUjpg3lzEzU2rKfOaby0vfmKn
c9GYByuzJf4R3oCFC6MTKc9QrwGF7ArHeOvTISxdjA6ZpH30Jv9Sr9VTN/4qCD7XOpPhouKyTCOF
CSM3nKQGiq4uq2+NVnzCRcHYbALZyJoI+7gBeHFUsx2alqRHptcHuQG1WIFPE648a2IZD9uGdxI6
JezpjSHP+tQBtaleo2nUGHQaf8OQJZTBPadl/meGGEExkMWZajTBbKbyq4lkN84Vcprf0J4PXTZf
ZtNBixO1O6+xzGXbpeWqaL5KW4P5WAn8FP8irGug4meUhyjZumk8dC59sTngyi/yT0/VtgmWT7XN
uZfs82lbKgidwMKD6/TIJvaS5GaGDk77nAuYsJS3QZi+Zb0MO4fTuKqlILGnpwUzD1c592/hqliF
MhzacZOorz5jlVivXi4w5KWwar1XvkRmQ7YU3mQ31wmmy+zgExxUSVHF0s/LDzX1W+SdMYYMG9Ov
ysBvVMw2xw/5abxOJfaY/mO3OjUQq2RMLtZ+rom/ARn3AQ1uy6qVAkD4I9ZG7kM4zOKw7zBQQd1Z
WwiVsw03ea8gPEdFRaKLhR0aLnwtiGRrUfA6o3IZGsJS4vAtHvCLMpy1BTgYamSb47yuXfL03Qi9
c4dFSYlhNfkEYiACxkNDhF3txgyRMwIBsf+gdvxoJ2Pf6k9LuYEORdseqAUT7IUciUwaLmLhNZjr
W0zofVYxlvAwkmPAyYgPgss2wIWgnI1lSs0ED20gb8semeLoCmFI5GY6zT10Gn+I8L6qViM3hyl/
yQ7QZJDVm3Avhs8QA+yh24cqiZ/Kj565OxOjsRRKsGhWLOXVAIcCt4Gax75ksu38diGRNrwQuo9x
2vfNBFn7Hr/UyvLx99+v27C4/f7efp/u8smvfMG/8p/V7+3m8IFJAJ9CrvHf7e/Gr98bnym/4PfW
vDnX6KQvHvvtY7nd/q1u29vq8Lt6f65O7++nEzJKhia35/P3Wa/5wD98Vbfl42+6+H0+OyYoTHvI
7kaoyEe+qTYQLu2ueT183TOVr4bxwP9fksOfoJxMcORv77/fHn8yrl4ojAYweUledf0EhXPQsFVb
5uYuM/az8RJiAuScREpaCppOCPps/TlY7Yg7kZ5AsZFRQE4vdg5JvRMCrRkbntfhJf3xmPH+uApO
/OhaF8xieHjPFOugIBjYIGjGdVpawjD2A3/MwGbEnumUOa6IWXgjHnOvODdc9Ulsx3FXWnQcaSPW
avpWmWAZ4BfWcPBM5wsCkme0xKVgNtCfNETakjKvjA+8z1dWfJz4D2j43sMlJwP/6ZSgDXhlkrE8
EWKtBJsBIX9LYKxcYIQ4MEt2yG/FAdYi1TpiuNbiDj9cCg9KMCNYnCs09whtTnUcSs+/BCWmM6BN
wi0/zqKdDgXAeIzhKi4d4LFbi4x9dFOeehiHzc0kUYR4Ipws4Ryy6npAALnRFNA6Hdg84qJlpzb6
AMfw9JcwPdYj8SSc6rDBDlqGy1yCkQ6sM5vLOtQUfreQ7IUByMQNyRNhh205Tm14/AJAjdNwJqHF
aL5rr+W74z23r9V7ML2N1T+TVSLZ/aUNEbdqt+7Q3zCA2NopmjxPRY0Nh6ktYZpP9WurEZaMb64z
De9WIOOiQToU8Tozsi3sl5G70v2PozNbahzZougXKULz8GpblmeMMRh4UQAFmucppa/vlf1wO7rr
FtiWpcyT5+y9dh2/ZVqISvW9nJ+dIj6Db4drSlTNIk4McHN8XbXZvZYiORWD/RxnZJUYw4cx2W9p
xLQLEH+pH93EXYvS2zXWckQRXbH9R3gpDLyVRBn6zWBvmbYQqfe0MK9EkAA8PjPsryTjYqIoqNCe
KHIEn2kgCgAwuhA5j1OLWZ0wFk/epI37DFZ6XQ0UacbgPhmW9xuOFGll8t7m31M8felljvKBjkq+
MPw+2UXLltGeJ26bgjtOugFzBUqw95zbtKNsA6BEAYbYvQu0U9bwUcXYeTq6g/l7XHynxQsJapSd
O1o64HpQlvbZrjWqu8opisKGhm4crjrxi248IjkIHXeHPmkwBxga+Pnii42yFz2QxbgiZY7vcm56
06zrbB8WBqg9WF6U0t4fIRXJVFx1OCB53T9xkEbam+86PfQNW/X/N/kRRtuiZOSsRsecoguGAtmN
5NuY9nmJMj8mXsoViM7KO0gqMsYlLNrmt3b/YosyFhbnuXZeBDd1R1RMj3SjrmQ4wlogqExxm2vq
4KtOcksiE3jRuDU1lDLmN9lIuWPdpGBWmkpwE8FyZaeolpME9dGNgYrG+CFRAmm6k67eybyYCbfP
Rh5vKvojgljl8oxu9KRCoVZRvTh1f59qBk1T9NVGBeuQ+8+ldyJG7dUhHU3ef0M0oNhQL43q7CZO
5dElZfWqHJm111XhZ1r/2BqGeZoztneyShm/NwScVnFJvPTip4vRwrkxtBykinm1mdrk1LXvrfxj
zwKpTt91wOAMN5KSlbtlmU2aC8Zw5PH5DZFnjA0KGN076RMAxKU7LUlCz4z2GydKVbjgi/SzwWBF
wXEomL/y8Ar48Sqy1ax5t8pbt9BPHtqNAC/pUuzIZcpDiRSHEaLhz/wyAt9f2GGJR3eLLWmm+kOD
7SA4IKJ+6ht8yN7Z8B4SKz7gXkHyjAS8DSzrYyznraGT92L/1vr/wG5JZUygLGzmBGiMGaQJ94ND
IDXLT5M+9Ya6G6m3rQtIgo1CgAE9UhhsSr/VnGkTpTdLe1ejU5GPT/3kBuq49TDmko+Tcwq3z6at
YSlFI5Q/MmCYUX0ujPGEbV8rkw+RA7GRWnNHe0EJsVcqhhlzcssLy+89dz+OwkWnFT4vrX5mwnMY
oyrgfMHxCKaK9zEnzbeTqPvEdSh4GKQuH47cx1GhIaOlQNaLnHsUt64yghmxszNE3oM8AvBEIqQS
hBalW6VbYBSz8jBUZAJ4w/EOUpDiq5h8xLtvqTeQhfrovfqXssFZ2BQws6YHHduHMPfyu3YGts4I
p7c50tAp31hjNzThkPG+j4As1PEVwK/eih17U2k5L1nP99kRVrGeFIqRRLyY6PL6urp4Krigujg3
tX1UMcXJN6vNOf66fTafGuwT9DrftKn7EMTlIUCk+VYDHEBg0LJ3OzIviFER3cB8LwrOFFH9Ic+F
ggx5GR3gVZiiJwpYPmBVV2eXr3ls30C0HnqeyGm+zPxUnTsvbnpUm/d6of4wn2WHtE3Jd+AFTbgO
rkWXUHyZ7WMes30zNt8c1KZT+hLhcoToD4I5XxCGqQHUhmvc9nfWAMVQDqoqPuuCiycNuOEHGv9J
Q1c5HZv59YzvYtOmMK3YdBj2A36ZuQGQIAoa+GWJ+gct/cFimgs+QvqWu6ba8Cu06NBHB7NCCby1
Phr7YOCJTOctJq+LwbQZkZnhR1HLcTDCuXVQPO4ODbk5w5a8k2Ncm+jSko8/PiklbFOsNKlMnEBX
g3CFMio76s6BGtGJDpOBCYfej/M9YdWSul+XZ232yB82UgCf6dbLNmP4SMiyKvPaL7mChj7h4FKf
JsyawIElr8pKvN2SKMcaJZJPas2tEz9Kchvdep9GF91In0zvojGJZrST73U6c2XxIQwUg53yZsNU
4tACa3Q5RhYDjyQjxG1ekGXZRzZG+j6M/ziAZgoOcITeFp7tYshqDmbKDV+w0t/qKSVWgpF8ixMm
Y0BLxr3irXTkqmnF3usxyLC8gBLFZo7MPuso0IAAg6mIdbGhQMJtaL2wo3j8ForFjWvlOwZ0R7rg
Ie7xAxaLdYjnd0oZSBnGgy0Sx1CNA9T2MSPR86BgHXL8GpQ5tUXTvq+wofLsFNN4L/rqpc3mIOYL
lsEFctnOJKXOJsttBdRNurniu50xBUcnK9lJqRPvFk/ZuZH+zgzgOrJ7j/ohggBpcWQAm0sVRN4X
XLDGtnZTCo+HYsQY6R+zkjUxKtA2CJcjty8z3kOFeKcdNtIHZqKTC1njXEoSAVfasdZDEh3TWD8r
bOscOOIh3HO0c2T+pzCx7SxrgzgMSht5kuujhEwZMjTtjUXnxYtPOQvtbOevIQdSvR2/65xurUn3
Fs8GX8/oAdVgHQ8p31LjiQHeuXIA0Db4qOiDsKxmKqLdAe8bpOTi23SDmqvEGjA24g2BLU1O0luB
PwBGF+XWqdu9Zy8woVgClUIJElaWvCXiOMQUNbn8rZGaR3nIX21TGKQpiX01YNr80itfQKu3bjL+
KDXokBm3AdeDUA0/mcsDkHaLNVNrig2hECgZna0hvZn1j8qDXGQtlq+KjtU0Bi2zsZViafLb4psR
BHX2cbqNS1/eKPKoq1nxSzVLVD8UE2ADUeKzk36SBhAudMf2Sde9uDhUpi/0M8xjmDVXNz3vfWXu
wD4fFG4jstXRkDbXOvpj7zmrceqPKnm4LSvcaN9ZBvkNVS1nwxYXCAEN1YXZIblWP5QRydk8bCPP
RtDeEesJgsc59DH3ss0o49ExwZV/GE3OfpGaWrbTtqR3jk2KfB6dW7HkPdTDp6t+W85TStfddth+
6CGj9S9CANGYprqzOv3Ygw7tWmzkhx/VX3nfGFBLit5vK/epMLu9wdOJ7xux4C8LRD+jOKV4svom
yLCkpQr+ARYgDRMiEmzvKmtWq6pwAOLr6v2B9dGmnJjRV2p9fbVicx9iy0plvJKnf075R63uI6fd
GZWMpka2rU73xWxf6OJ8WX3N7CWnGR934mMUha9LtALQDAJMdImbSv9FiQ2mBLQ2q1FUEzpQg4+m
h09LTQPWxZVLeP0R7k2Te5hfu6t0+NmgHLqG8AWCTkTGCZ/TYcUSU6BxlD09Ro0Vz1xxLBIvYOJ7
k7ecav15ubmrEuNqGfN9IqLbTcifH6MXW4+woEBB0al4wBWtdDBEnnHG4UzfS733tCpKj0EyKUgz
8JlzrmSBgmByGPSzq8Y3KUmVoLSRxWdQxQ8qsVXm4Xai7+OqzTobp32bvXhus7OmjKx2bCjqEp8S
VUWSTpd5MU95j9qb+BSuOenje+xJFPhldqw50Vh8jQx4TlILHoEXIJeHCsBgL2fwGKNehbONISYb
h5PtmuehV06Yordz3UEsBIc3Gi9JjOqFSCknA6snTNY+RKjjiDN6eFFY6mNBzsZCbhcn0XnagsX3
+yE5peTKhXTOUmZbBDUVdPlG89Egg14WNGcLFYD+vFCH5gRhdN5+glOrxdu0P8eskkgSSSsFof8N
uIrUsbLG3Pc2awQHcvnJMJdOYEH5ruCYoR/YRnjQI+qhzeLtBtW3UXRihbfW4zNNuZoDuGmhrXAw
3ogWW2SyN9HQxguhKcZH0yr+F03nVeXuarzUsclpBPNmySpVGocOrmtyMisaLhomRpvTzawwgu3P
Ew1aavZ3s3b2VkQE37lzPpdS0EpbtonbcRKEmYGo+QfBn5aunWVDZ6KKDpF9GmgY8sGcznnAf77w
2BYwENL8oiTEJuOgNt1bhRbeM7Nzsri7DN+Ig+yEPvxx9IrtYsZnL04xpCJ+xBfsGAwJvQ0T2s+Y
b85zwHbZyhY7/nrE7k2//D3jCVDc9oaof4yMozuAHKm7Q8hfNavfPMa9DUQIFGUBuiOiks00FG90
PUmOrnEGCgKc9JACTHkZKuhCVr9OdX1vEaRo11fVZd5ILLhSSyr6zmXAKWktLls8+nOTSpFjTpSh
xmIuUEB/08aCt6pvvPnVhnlB+xdlnuyaKEcVBp7OJG9MKmTM3k7LZzzgvHocdNl46hjuMiGHz+u+
t+l8W2pshxHhJSx3taoEnXGpAHWwAy9/iNCMkmXVhlaZYr+QF0fVnL2taKA2Fx+pZqXkOzdj2KqS
E4CoqmxwpBYHVwNNqjHIgPKnVyqDkR5CkvnU5hJuCQl1yVlvpIGogkxfnWdsENHQPo0Wd2FCHGB5
4CCJtYNxAdWkaSKmdnyFtszk3FSMsikVDmfk0gwUHXN5TQKvPZVIS47ZyGmccjPNI4pZoE+Lzraf
bhrS5p00uiukrXoOUHlO4PJBK9HsD82Lakgxyq54ap3+K2vhnebKa+9kUrIlG6knNfyj2AeoLVEq
8OToT+LKJfnKZP/2OLYRzpGyNzntL4Mp6lEmmarhe8mwTZCmKWGPTc/YEngwWa/jPB7tutoqI+Mf
eEzjRA4mIqFV181I9+o9GPCY8N5a5VzGhzA4C3Gycx3WEgPRaAo3YxARYSGcwLT4VoTNx5B/Wg7X
t7A4n3he/924Ub+OGjoU5ItOsw3V85JRUq+scrirhgeJB1ybCjkrzh+FA8LLhqRfpWEwgG9AMUZe
XIlKQhIre6M651a5479Rl2Lf15qIljNO7QGi0iSpILR/FH/U4KHRUXZpTI/03zuqepOUWdMh06kn
RPmvgW6lquVxmrMBEDV+F8Y43oTTOoLZhYOp5JynWeElbwhZtbw94pRCuU71FVdGpO6y+Kz2t4K6
55vefMh8D0XJEHDYMSCqEJCHgxs5P1AIEu82/IDdbXvtxZlr3+BQPvqkdjmINlIK2LC9T8kt6t9N
XrbEqizFLQAvm/wwDzejuTMnJnCWE7rzz/nihuuBJi0gFPhP/TPTe7Ir9SNdtCI7h3QzDKpj+HNE
DWRUodzmne3bzRXU9rGh3aQFCectPSRx+6Q1NsGhB1JQgijfVZov8mjflc+JB/zOkfBQpIY0EOi0
kZmpatWxROKjiXuf40VDZ8aXKh2uQ07OGcZ0wtXarYr33op/SWiweKBGga6BMZTNlfAIlfi1hotT
+61COC5+cCYUBrBKiaEJpkg5m+WeNpMyn0rUhGet0l7y1juqnOtnhWQhb/yi2wlSAQgWC5LrpKh6
+uPoHmIdHAqH62Em/cCU6lksvROyLxt665Xn7aYL9Y8xRVNcFY7/IdAwKsXc0LYjJ0e34cDYEMah
jcjQnH7ZjYDzsetptv6kpabvUeVlLD/oxT7jbsDZadJ2OMQ1iYrEvMt/yesDOoc38cDTtBom5CxQ
0GVXJMGtboaHQudo7TLezHvdW7cRkcSluSk5dTlLdJyHT8jIr90AiSom4i8aiB8B1HyxGF+64/gn
SqC86ZwPeGxYoeMXBv35ujCSX4ZhdDSjQMCgtzuKJudKNJtd3cgR08IjnXOmz6eooaGmx/sZIbuj
uicMRDjryIYcYOSXFAWN4Wxxal5Ftbd526YZv0RWfopEEW1FSZ+8QXojsi8hGpYdbtO8J+aGYsys
NhJXBqQWi+1F7X7jYnqL0F+opqDATLGsdahoWvrnuNSdu3C0TYFYOZ+c55b5ZTpUO6Jkt43L7G9R
mGUO75OGu52MsAnmopd1HJhwgcaXqMx2iS4eURJu9ZGcdSt5H8V4r0UUQnWqn5y4em9bgpjYaVG8
wgxSBOQo3q4dkvTCNAKRP21ZAtTFAHuz5dcaBCwlu4F2CuEYjKxDMhSrR16ZZw+hUouCsWfnXi+K
dx3h0lZJi07kbtAF0FXEJXHifi01/ikyDT+9Srt3S/VRc151q4AHSYHtxAHG+id0gmsIbs46OAwh
6txuACn8mdXJR9vP14oRgoMQUcuT5x7KdE7CjKBxr5giKCoYkDTVLZJTZwi+3Xx3+vruwggqYnJV
OG8khFV08W9D6mu+BDmX1J0PMSkItJHbd3vkL/yrqUe+c+KWZzwGxIj5XUrvI6l3Ho5OKaMnpupz
TshkKLTLTNRYGzW7Hp9Tt2DEchiW3F020WGy9pJ2wxiZzpnHqSxtBAVZeRD4w+3KRto7bhRiIHPj
2FvhqbB2Rh+R62eoLFGYlulMOilLhUe3LP0Nq/Cu0uUVYXgfqZ7c7qWKdD+jCqmHb7OVSW1N8ez8
U83Peqaph3PGOHBYo8ZKNnS7N5GH/C5FYJ5Y014K/D2ShDsNXUw1i4tHxYdh5Jhl4z6kt8BpjS5D
KELEhiEKvpS9ZTKbo6IMfqkbJ+TTu7LU/IbJgVM7z3FTbS0sAJZzRh+Mv8B3RpggenLsxiRw5vk1
a5Vd2XN1qTfWxRL9m4kH73p3H8LnzBPjbUS1jznzr4lopZCTqnlPrQ75Rzc3elb8ZLTmjRYDjat1
19jJ4Ptp624ysAI/w1Mzin+kbOPbfiAWPoOOW1fUYE1G4cHuZ03GwUoxTgHIdvOXnKMIqpINrkOc
ryarDfUo2pokRhQzAfNQl1cHH9NQUkHbivJEJuLNbK23kpCkIn3SZ/JpkpK00YZgodzAMDd9UUsh
ai9f/DlqP7hEDrqhbAk/XE3geigfgqqWSU9zie5GxebRMJ/bZiwMPSowzCwUiTHjaAKX5lwA3kCM
Yf71oU+p4U8uZ0UzBSPHqTbOTR89UwAgGVlHJGPuFzhXdMrxONGcP7T08hK0SjYiZ2c9se+gLt+M
efRGJ8Y1/xQHcAfyra0UqCypdVBN5x3C3cbLl11Eg9omadbCxxLGz2OjIhCQ9lb3mtHgIR5+Z6ng
jCBLx0uxepj63wLfk9c9TgvAPrXZV8UxbfaD0LaQ0lHftScnDK+pbbD4gwYjvA/eEgYdzsRUufQL
UpGioILdYCD1j4tjVxDuIP20OLFNdhRhatukKl4stiK9CC8arVLb9T1TWdYzn9bUsjsUR86C81s4
GcEQvkXTg3GVgBhUssu2UKvm6X+VAFSXqT8Tvz2xm6ngRfpIklcYlM4DYYDsAG3tYg652zEb6Oeo
zlQ+xckdrSuSGr/k2TSNdt9CoOjbryjnBjTTfTLUxETNTyiXA5uBrCKWoEXvyzc6M96I1AFVhgUv
54GUglr3lhHC4LCtKfkbyCPkPEfUBlLFkOKRocb3eiuo0viQpeT2WtC05aCedjf9AIeFy+CtJIp9
0WbtnPNk6V131GvrWak+vCU9m3/52L4mEScYfXlKKSF10q2r3KIV6dcmYa8UKZwyCAr4cIqUG3l+
JDNydwZsjgJdBvWKA6CAbR8LJMvdIZ2SwIJOvJLGcTDMtQICiYFFM3HoiEwgB/PPon9nfiHZoUT4
GFtLFqj7uTh4cgbsixFZqbdV+HkDayOWcY+Z5AR/Gp1Q7zaH2HzrihfPZLiBBW90YOMn014pQkaS
2i5jGl8b6LOmZ50JTut9dqH25mAQK2M2vLIK8Mcyo30rOeSP5eR3lvI/vqIRpUyhYR44I5OhObWq
Q0J2nPhgmgTlTchdKXE2rm4HbBK/beLBgXyVTXy5vUyhd1LRgljIQ4WGn2RikkkstlrsvG0BPX6U
l7H6hHB4jGfjtYirS0H0jlqTn5U401OjLZ+VeXWbFovMdxObV5YqlRgljRN7WwYT+d0HgaNYNPER
cPgu63gIXDLKZPcdxaQcGsR2/WECzZubKTAnFGwtJKWyVzEt6t+ORafOZIAYTQuxujR9JFRUwkJ1
CkAusCryQK4RlvfjASVqwLWhDUsO8eZze96eP3m99eyTt4Oy4axtm9V2u9/u97/71SrYB+PqFgRX
YuXXq9u4ClarK398W91WQbEObttbvL6vgn61//HWwXVcB6vAXK26TXAKWh9g9WpcAwdc/YTb6aq8
BqvfB8jYdZBY6yUod9dxdb3xEqvfn9XtF07Rt70ZcaX+Zrgpr57/wz+D3yAJfq7J+udqbq5wiMXW
OjdAtpJ98MMrr04rUs1Xre+jGQwYFK1OvOHr6bEckv247t69z+EnX13lX5FvCcu/f+KdPWG35dOM
a37nQ75P45m3/vjhh1fZerXa81lPgfydJ16ef/I3r/uez59zGR7yp/n5wPcD3kHg8/tXj1NwPfHX
H/zvZK784HFl0L3iypx++ND8IX96evCZ+PHr//8B0VS+On/t8Li2Pq83rn/E87i2/GvtX39qnwn6
Owbv9YoLx/959VpCvlbM9K3PHEmV6nM/qDXnybVZbkms8ihE4lUFtwH/GjljZgJsyt4U445gQhGi
kXAlksBAowi/EGc5wwq6zkhKSKEz2Ub2C02tcIMA2Eq2M8BmcAFcL9RwfmqvGCuB0sM1lQUI5nRs
2w8HKZ67nRzfrYgFqklqre4xp4FO0JqvsuuiTFvX8fpN10PkbNJkG+fZqRzUhzFMO0c1L6H0AaZq
c/tNFvS6oxeTZ6ckKzEOHxMvTvW5DnkaNuQ7PKiiX5WEp2aJD4IZmFPFb/Ier9j1aUXO6VvP++ax
6Sz7z5uAQXmqucdj/n9lA9+0bZUfDzO4hLkpcKvG+U/U2sfoVBujZRA9IYdOiNskc7qN3FOh2HvP
kn51enYTYTk0dK3uYXKGifvhifHyECbIdC6EL8y0+5Dgb7PsV60v4A5wvOTTh+FiiaDfZzGLlMIK
x0Ri6JLvnTBCBuGWpbuCik/2STVsLhbOiSSRQySmG8wLYE5mft9dpgEDxgUvk6rS6mFmN7nPMcmj
cnQyN4jcd3bNsI7t4KxuSZdshp1Ca3+xPyw926UkopsctAplZ6go4UqQUDoDk9K51W76Yof9vmPb
XxJgulnjBqEFZIBSybRB3BBBhXMSMJWOKIWjOSFxZh1dmUY85SoN114j4S0X29GeuH9owxnwlBtA
j0rhBBxqy6ZlwohGAkmbhupgCJf/KQ8jfdgkS9tNaMxvGHx9GzSN3PyJcsAxp750o3YQzFCI62XG
TcByNh3k4iavFaBDP6SF2Ywbzx62fextrWH0PfWbCFw6HwBxtovnnesk5IAPQZw2jWFuZLO6w6iK
SLDzYmiOqn0LARLouSDEOBPkDMcfNE9Cq6Su0NkJGKk1NMfnvpCGNUrenyZf4CJX025puIa6SiOG
grDoeJLcAr1VqwW5Gb8PKtVn2z/PiRqYTBNRdOOfAHVDBkR31sMvtwgPIppeEk//qsf6twYK0trj
qpws34Pl6OTLP446o0wMjGXAZVMEGaunwy+3yuklzmssuTQUbI/BsVHj18IQkAj11i8FyQTlc0Qe
y8RJJRn0lxn/BLmXdnStZ2KxaBKMy4c2OjylfKqJgUTYnCQUqtJMul5kZtd/csLb0uBqlXg79HA9
EfNoyEMjGoaJtuDadY7sYWyCGmdlULTMy9qZqDl0kzqiJcCEsm9QrdPsgkB7bzrPFpC9erIvRjVe
XDz0UjvhguIQqpjZxKt11D9mhMuZofxrLeeaeHiA5WiLEog5P6eqxNaPo64GUkCzOEB2lmeSPXAo
8DeWNzAVq7rydp7uHmsLZFPa7gmqOgsioITJsoKWy0FXYxmcV6DTFDTu9+50b2zj6pXZXut+5ZAQ
dvBXgT0JOsg4P9QB3tZUG6eucrcS6aPQVDV6Ms4ZwaYfTRLd89lHsSZFsxTgjEHzCjoC955bPFlq
/2YV2i5Eo0H0VRVpu8o4tK7rF29Wh6kpAyKrEuauNQTIPxz3QBcS7PD/1MGUWYiVkX40f0H36Orw
UmFN5P4LrRWNfk1BqscQH030k4KEe1R5ThEgLNZNpah1ZtB4WNvksGsyltUEmkWgIUDr5g9RvGLN
NLnbxyrfyuPzZOCdzBnVMa3U8/g8cTCIfd0mMmsiNKn9oeW/cUcsn0uFdmAElGEEIA3XcsYoxRam
hmpZZ29BEZrx7upp1XOECDtOW3yJSgtX38IcLtI9qqiNATM0BKW4gIjroK+4yo131DkEvnS/ru2h
onyUixUslFDCpEgxQfBXpOIRYbdk1dtiGNu4ZgKCoJ8hkuzsT9r7ovvdiBWBr5FxD1b3pwEzjDvp
vrCgXdDUl+8ld+ir9G5gKuATyMaM6Wl2PUJCOvrI/g32ItRgMcNvOYqyMFUXT0WSIrxUQ1+wQ7IP
nWzGyi77gzzIkeoiTU7bqftA6Ilde9qjbEHv4FlXLb0KZvm5rqBebwIvNNYvSz/s4XyisJuvFkcd
2eYWevwZc/RZsuHfYnJNw601oysqNh6ztIpebcZxPbQ5SxGMteymAefkWzvrPsIS5tuJ9eapnyQz
V6OirviD1nyXe+PEPEaKV0wxvCKyZ3vtacBPA/LQyI3+PBuwvEX3iNUu6COAQgnyHCX39gKYGtbF
VcXhBx44a2zO5D65WGAH5QeIsQ6Z9VlKRtKGEyth7TgK4AA8F+w+o2ISIHcoGbDRpYhRbi/w6FGh
cJUwmYVO/qWpMz0u8oko62iGJ/LY3SQHQ5ylahSd38Ybn+JG5mr27ZsEXkn9aEVMBJrZEFqPw91P
46HOdt7EowFxDLg71G2kosOmZExiupxAmr+BmZpbqWc76s9t150woUGH9Q4gV4MuvU+l7CkM22q2
n8bwFtZwrk30ilO5z+KPXk3/ZtQjZYCzhy0YFVSJv0QI1HcayG96II0W0/Nk59Lpj1qxOI2/otLP
DHfurlvi+43ASdFAjtjniTbK8q8oRB+G8Rt9OFqaHReKSRGWzOLs8r6MUdxDWldaWtC3xfHOZ9U6
FfnXh0V7SUrpRydEDegFMsHLiaEfFQcBS1UqRIiH2CujsR14uiMOMDrrc5v+KaA/Ewcagob6JXrV
3M6X7sqsiY5lfllsvAf9DzfKBlIvOwe5fDD6wfzQK+S0wpw5j9JVNz+hI5IH25AO/dxQjiMTM52z
EF+TXQdyx3C1F6ky4llgOXRJzR4nqL1sXnYUaJDvNe9FvvsYbZERGSu7QFNsBkNfPGRSo3z4pOZs
cpC/oBumYZMrmMln9LxzvjPHDKoA9Wdr4R7NjeGzYkSNQYGQ6Y1cgsHzrHJ7M8NA6cKnyjjZot31
HRo35cB20cnlTpPKAlpXaXhpBC4oVjHHGF7YN0DamU+RWtxNpmj1ODxR7On2XUoN6SQF9RTyjlYR
Gh3Z70t0isElo1+HrXj2lJvKo1Mr4ZsVF3Tpat+soVYJ8zc3MfN/xTU5qYkfD8mm837KhpnZtOp4
l4XFUpLZRy/nZ0i2wE6lb0PS4mb3MwOLTp5xzoZUsUUO4Aoj9wcXWsmlnhxOvS5MTpk+Qe98dMdT
hvSBuMFDVWmXnoMBj5OwMGBX5q5z/9HARBUMDy0hYqv2Trnn8b0jkUvND5PhHLc1sJ9xHI7yurqV
8i903KBBzUctCSGYXqdO274Hoa6M/8N/NVxg2nNC+nn/SzOamrXa6F7402uDhqozOatzEVi28pLY
NtGtc0wtEUk5Iq5+VfykVXWthX2X/y5mHP5gg7c96nC7pyVQ6TADTJS/rm1992IMolYA5yJKXpn3
aA8hYO8i3jZv8DUqEdnkk/meJB/dUkAoS74NaOFtSCyscHO4uv0hRrrnZOYmVoGuNCqtQEvn5qli
Y1f3MIvifRU3ZxdKZUSxbmK+TDg2m7n97bB3p0wCvAm/E4+swNygQ74o0BAjdOwNnN80ri0Fk8II
urcnwwjYZMj92DjlSSJZKRpRBkU7FHMUYChIWYKpeZNU3cllDWTBm8oBSqrSm1lj8v7rhMOLndg/
GXIfUl+JkJ/vNY6pSCPzTt7h/AqhEJrsJZfaAnbBbB5V7zMjPkKLxQOdPLnu1bPeNpdWs45lJ7O+
NPXZcdUN4WsnQ7ODfM6v8WgddX2k7CdokGIrrfqNghLbkOzELr6TNEVYx9R/8OYgjcO1GBzBaA/4
uylPnEV9LdUG/VPiZwmax607mOeSQyZ14nppfrp+gA/WKUDlil2vlxudoBWRPWjffqfRlrCUoHes
J7J7/KUzfIEBodat514Y35iKtSRC+6GtC7ZjUgk9lFgU1nV0LjOS3jSmZCpqiQRHFFTKBGlnN9v3
PLlPY3wioESKT2ahm4j1NKybBCSZHOZ0xJEzrrCU03BVNUE/licP/xya4x+R95gw4nuYTgh9cBHC
5GCx/lKar7bzUL7OQREmz0jnoZv/VjWug4Ou08h36KJbiNS7jlMjnLJSNTdkJvDVK99JA67cznxa
TYl6jglPzpvhJIarXr827m8V1agQehj+HHtibL2WSlIuo3MqPlQ7tfnpISmDOML+GD7LE2wVX0Xz
gz0ikbYQVIcwGeQmw4wvgPXE0mBsKVWOAmFt+e1aQHw7OswzbJRq32vNTdHOoZbcLBYmlq7Vcnbi
emtiF1OW+J8eOZuJCRqU2p0cTOijTZoK3gY6e5U6r3HJ4s/jSZq3olEOWvFSWbgBmLjEq5nfFnqG
LxdHzYSJNS5kfJDh4hbJJWLiQeW4ki/kcDiUYq3CfjWScZOpLYo8dE4xWPeItWokwstUqfpz+I3e
vaj2TlO9jlr6mHN0ZEz32cusyvrqLVy+iPuLNryYw5PuVIHGqpxwTq6to1AbhIOMB2r95Cl4lmmW
yyEaW53sazNuYELC8E3o26owPyuijQjy7cguVUmFoknWb1VFHOFDnVQIJKhFDUqMhoSUsdE4WTLH
4eoYZDUuSekzACSoBZlOReMNuY5N9VNanBNx7Isf2Y+gLRErXmAkxq6v0cdmb3k5UH7BchmeUx5i
reBHZXBkdxtxA003t0eA4lsJiJySCF3W+jpBhlWi9bDOshnqMd1DrXFfELPMs73XxNFDULXwuo76
rUFghcfSicmvwS1IhqX8BPmkHjT1JtAN1E5/ovzbjJwVpK3BZNqPAC6ao13mlEfe/+ukIw7KZM2Q
brqJzATrBohnz6wZ7LXIoaCliFefTP28kC6UXXPyQExhnXl9m0GYjh5n6ox9p7Odyg6/Vi5o8ozd
9Fkv2FxKBg7u8iHZhQk1E8YJvMtSam04BG0C7cOwhrUeE31849xpGvMZ1MFB9qbLzt3lVEkGNwT8
GsRgzVsJSwPKI6OQejsiqBlNIm+L+dXllusibc3A7UWAQNxYc/i3jLxYGanbCrGIQ5mvUrC5bPmK
bAuh4Jm16mtBfSl05SQbslhPfYtXnmYUVt1T/x9J57XbOLJF0S8iwBxeFaicLMuy9UJYtpo5Z379
rPIAF4OeuW2LYlWdOmEH5Cp5JoA6Qi8HcIEcbP+aTNmvTV89DTPAcsU2JzkdMaav6Du3m66xtwZ7
Q5BxE5A+5QiKFTUukQ1TUfb0hxum+0zvRWtC4Pjq+u6RLvt+fFShlaQBIoOMcHMZqB5d/BS4N4MP
DDsRYzGwvOZ2UfK3mLaRwwACOJTSuzEx0qZoE/wfHUh+PZSuiBzC78ewPOZD2lncaqwuXsux9y8h
1eG6vBoZvZ3K2DY2Yi0QrwYbdT0aCk0/7luH6Ioitc4hDqebUd1NSV+JidzIYQhpXtl5wrCa4NQ5
2HQjFF+vi/Dbn+S/1+pAQ0mM5KCgCeMwiLZ8FFKNNys32IH9huwnLBIXguNyaulcG/8GQDqiYhBd
HVEcNVp9ERG0CMeLae1RbVsD9GNgBL0THDEesiYC/5ClRmfZ68lSzg1UCm66GK1p5UrQ2DQyUtXL
3HIiqstE6WKPOjQcEwiuYKJhfpIUtRjBOMC8YEGD2xTvaVCpi/Ju3jrxie5OkEnvsLUzCWbaAFoy
IUvK2giHXWgTnYwld5leUw6whCq12WRIaO6A/ChgUKqs3naxc0i87ANcl0AtMxxawJ0AVv2qUgAQ
anrqKc1DJORo/abShzYieChyi+jNhx1KU1PrPxpYTQkyS73AhqAxKiuoFoP4FNeaWBMRxgsnX2XW
VomTpSKj9K6izMQOo6cz6XAUYwitwOto5niqqyPBryHjDnpfIbKPNco63CSC75D1IWh34GnGzvcY
zJNbm9GPBNe+pskQGm92gDidnG1QUaCk4Egy+KKphN5XbF57MHCylv3ILDuhZSEbEOezJfsZzspw
qOim1DqVCeMpv2rnzXgXc1DRS02sikyjWT6tCQkQKuMhkdZiftY1xofmZBso8GD9hKxGuzYjUfUC
Vuck5JmxLOiDD+aXEhBUeCVJLj8dTkRHQ9dhxp2qj8Rsb+IaTUNzAUB2WaTjWU45W88pcqgtixgn
bN5InKxb7zhFFPNi4CbgHkUV7AY6KlkPCwU+lBhJNWO8MkH/hiMfw+HklNhk3V2kLAQ/ouumP0VT
jeZabxuueG5nQOJb6U7p5HxXJmyUs/iWRRtsyjw8aKjcBMlOzOuSIVqM8HgyLgCR1xRU9mhLJoyE
BUrX61dKJB1qtV6L9VXsCqiefhCCjxU3m0dfRswuywHaLryUxLhFagAqlK6XEUA+BeyCfYR4WgZ4
dt+cxMP6NupbrGVBf0CqpSVuyZqh3cSes5joWUAdcjiCOt3SAMyXMr1SefwboyZeTX/fuojIKxpy
6Cd9Cg134RcX0roRGrmRL+NtTNzgQUFrVLuaUCUgOWIlRGubg4H/OMiKYEE2o9bqalaO9SLwxrem
Lhllt+ax8ZR14ScHqaCS907EU7PaJf5vTpMry5WtqNGSjDwOsfdRanaklFSoD982t1ALRbUHwHtT
S7fK6q4IkrPnUbCf6XF78JhW2hHFR1Z+dEzeSAybhuEhSNKsP4oeFi0LQVkKinCF3/uyZCES5pgS
z+9zRfT8EEiIJRURDFgSBvU5VXBF4cWXrtMpKKM8C4JaWuPGChTEQqAdIkUZQIiP8bfxXSzsviu1
XLVSeUzUh0rmEcL/H+QcSBL5MHAnKGk2lNT+xPlK6eEIyQ2H1Q684rM0lJXAsXdoLel0c2X2b0Vn
LsiYGySMmujcozKbtesu65hZ19t2itywgjkb35HavgtinK4q3OXgSOOXSIjFdWXg3DSyqohAnbIC
wmb7DqyKkuRH3II0K2KmJHIhC65JEXL5/7QYITEaKmxQiqMIP8qp7CS3gRsFAWFnq8bdxjMLDLTC
8ctT6dmCaB0Q4QVGfsDZ2I2qkIAGuGzYTUPCvJ42Ek2JKQXODHbb4zHi7pdUJkAAk1S+M6KnR89E
QCVq2I08voj44noWzZysStZhZ88LtJIdgNqsten8SkPrRsmVyihA6itRJI57v0DGRmAzInIkn3ho
qGBDR/0TtImzySysyaF/TIO6bHUa/9RrhR0eROKjosHybNJh50faEk3UmuQ1DG03UZExwtGwoeuX
hNUXIlXgLpqt1gZzA6IjYypZHgnb3wwWGv3eeneM1bfQnByJ4iBNbnGGGKquHRsHSLagZDfTacja
vQ7026aYBItDE3BcGRPYtaA5UIZjkvdTMm6JoCHqBJ50DJdukdImV1w0XGEj3bKYKXWiHhOyUkNn
JC7Nc7jgZS65venvhR1rO/YnOADIGLpG45yrFh4rM60KA6wiMBCFZ+uEqauRhIPBm4psgxsHThEL
EYx6G+l0AXahJMvq9oJAxT+AyIz6UJDWqd2SVavh6g1K2PbsTQ7tXYOmQYXXgnps1JLEKl+WGuZB
AIqLdlVYk0uzFl/uZOmlFpKoSIjG37m2s7z3zEMquejfADl4QHfN0fywhKeqLHX7SENoT1t7Kq6o
1GH+NpVbLmDwq2I4RaHekfx0DKYmjq9Iehyt3KckQ61TuTgKLOMAuy0bhsFGuGkkIyD9Kd6KnFP8
JIpghxwxohnI9xlYuRI0w8TZU1IJeAY0cLrVXYNyDF9LNNHGtl4PolOZWCvoxE6ifhYgwPoaYwlI
OLIeLwVMJqrs3w42EprM8FsLZFQQRN3IOtKEdC8EWSNgF4VBem0zgCkZEAwxcGwG2puZ9amU1ZvI
w1tSf1/3cRIIKLacjbgPQ1q7pTqC+JubOkoUh3LSr1p9MGm2KAE93it71mmg0ZCHClCLWDB0zMke
fTDFIkXzCdNZWriBEi4cRYfwgcwQrALx8mNTm6M7LlLlIQSUXThbyAQmgnQlCvJFmuwz76niHlgi
3y1GsxPyCD10jzTF149qu+i2AGtqv4Y/TQEEhwj+Mda305oEB2z5uBYPJk5n4qN24FuoV2RLRO5M
DKKMGDLvIMxMogChnAgVQO5+keaQwwYgfNMxheFZ4/S8dLrMZWoZI8yghTBHDP9fOmhrRZ4+hnI4
puW4VuzyILIelWGhmDKX6iOllQzgJFUoICMLdGyYYH6o06xItwLpM+AbVCrq3uiYxg80inuzRJqJ
/lC8wE6EvFcMj1HaW/to2NVBBM9j1lZgcBrMz5NA2wYGkYmCZQSZX6p4YrMwIjnTYY+LBKCsAvFp
szTP0NAC2+KrK8GMB5Q5n8b8h4ux4ZllyukBbGnObu3XQrtSxHO613E7beDc4bXAldRtUSpbMh7s
lHA3jP7Sk54mNzotknWFmA/FUiy9cT0LiaAUDB7Epti59LW/7xiCGFNy0kuaFDQ8aUmHwIu84eMv
WpfGm6Hi7IhxG7MXmp9wcpi3o5jBMLGdkFaA6CEIjoRgMXvUEKu19O92gM7CCABYuozAm+iao8VA
NU1z1e/PMvZ4jOMl4GEZCY8X2N8WdCMQoB7DXaCMAywLMb0SLeiR356QwGHso+nvOtB0vHKquEHy
muGCwI8Cq0AhQjyNaKq3RntzaDmr6gg/4J+WnuGyQH4p6eT5c3ZGt9JIo8XgwmzCFfxPja5GYjHq
kyr6JvSKhcnJQ8ZR0qM1JpX6Qm633fAteP728CEnekbQ1xcaa9/JsG0zNDU0l3tUtphDCORYB4OW
VdLkz6TE4hjocQLwVZQzkXagN5UUBNxGAgxorlNRgsG2K0nmUqjhk+UvgwDyR2X9w2sN5DmzDET0
o9FaBlhpCqcrwegXlacDaUDUqIIDPUqKW1XdOjHicykPC7QMVmJqrZjeXIm0LxXl/4nQlATGZ0hu
Z4dvATY3qEbKbmRchdZZtOxxE0iRCi+0no6QvVJyOFbsU3R0N2ImndEmaepfObdh+5pkOPFKRoKs
KdkCbGNBhtOAhCGCPe9BzYt6jv7iQpQ2IEAIPIg8wNKRhT+B+VYa+blXKiZDuLXLUIiKtcVcr1P0
i2j2OnQpRUqjGisTKAFNzj9HZ42UKESK1grNU40NeZVe2K/wBrkMNyJDGnJanEIIIu/irUjCAgxe
W9o4ZUvwyDYa01RRZ/vgcT2Y4qKBCWwDBH2y6lUD4DltVjv4wxFXdfc5Txt5mYNSE7t+MJmvkJ2I
Bhzpi5E+G4ZqDuMdxN3m5JIbXwN0XJkQxcqjHJXwPoJj5ItBh7W0JiyrQP8O2nvlfwo6YZfYVxiV
bjlMr9b4Uv2SfOqqe1fo2u7E5m/wgxqmfidwpuIOsOQGl/jnH8bFvyLnuoAbiO5KO/tbBYJNNNrH
qqLYqWJ9Oco9Ogt05cxljPpj891ZxT9QQYt2oN4OYNVj2vEpKomB4aWCsFKgdlubDp+ZPjtvBPVX
/5tIWlI4+zKXpJb789rX/+I8zRWBoxc1vcdYGOPTg0assG3SaXpmhjxsE2U45OnarM6iFyUMeUQN
0Y0gjg0ginRiO6D9IqQD/HyCrdi2wVqgDcd23DY1iPK0f2XWwQQgis7tzG7eRa0/hoshhMkzIoTF
jqp7BBiq6lJGtKCJESp+91wH5ld8q+DicgnPqDwjBAoN2XP15BulW0pvgVamupv6ow4hi22RTc+k
sJeJJ73llrpkTLTBiKdnlKCN0VIkBKZFtJ9usu0fxRfRi3SJlTRdWXGGazgBApY6JKg2j5TMdg1U
F1Fnqf1HJlEBLea+FtW5zklFc41w31vws7k2BOctU9SVQ9DJq3+mJwEfadzGqRY58zYTfjwaejMf
C2Ia0t8CV9kw5aXXs8tohrQKpEh6IYgagq5BKPkv6xAJkYDni65dgFFs1TRzgZ8SNZtgg4omqMe7
1zAcVNL3OOfQOOEuau2/1E/8uBgt0m0Y22KjjsKtkvxK8rET/VEdZPDBawfRSCOJ91AA626c7Uhb
GL7GMWbe4cAHqDAb8erhEtCNjQFuiayt03BW05oknNt0gVI9OJsM+tFCMLHYoWWEDWOefSR9exY1
qUigdPNYWP1aNqOPMbPPZVx+WhoLobrqiMqpxtDP0j4FdFOfbhSw4s7zoZ8UX7xRt+3Kq0hr8MZc
lQ+0VVwnQJvG/2qbZwQcWKCFhSDD3walhwDOBPsCN43Ey7iI16T8dapXA+o4nSvSwJgVMpn6Nj69
Z1onCvTqXMHgAzCE6g13QZGIWqH4hQ0iSYRRtYcUFqTIHSbbxrwWwwDyxQoRjJxET6wRl/QEkggr
k2fe1d9BXGNCPMnYiAVLBJDwo0UiAXvmGDRKy2TciLJ1Cf7Q8f4XAEyj74LL11d1F2/KfdQN59Lb
lDVaDxEwBg3wwsj9UoX5UaLJGPkQy6ArDi9CGSayM7yDpKKgjnbL367+CEGDC6r5AHRl4q10SsFh
x0CbqZwBFiPc5GVM+oo8JzVKz7C9gVMlYS9rCQSUwliUA5+a9RVADF4FeKHiWFWq0z+ETzexqv5G
gLlHBW+tIF9LlvfZ5ai6qxTtBgKY3q4HG1M4UNPkVLvY2J4JDRsPsc0eLVVBPSu1bJuyoROgaJhk
bkctA3Vow0Vk5sX0OPwXC4FEgfoA0vI3UVgJyZksYPwdeIuiePXKtBbtVpuUUlyqAgw/qVtNugex
vBclNgTFzpQxvqajKT/FqctVZRv0/skr8wvNjWOoZkuzLfZOgVKh+SGrHnjCDhhwjE4u5AMVcdGl
jySC6I4gAvSHXw+7D4SjF8ImPCzUE1IMijLXm2QjuilZjwOlfvGJ64SxlDG/yozD7Czm2snGjsE3
YokKA2ifAEUz9Ww12RH64tJMHrf4YKyoYlGJRohZ5TTmEpPKHugGlujkwVIDfJ5v0zf1vIU/GcPu
xIPMhuUUFUuZvlUOUsyPDkWk4RgvpIz9Gbwvty7sHxGFBaSzZOYm0TlTSFL1xF8MBsBTp91mGbUC
XdtC0kAj5PuBX4m+RtNMKyX9TKbp7+NqWZn3n+J1BGMFmxFUn9pgAIU3AlQlqZPn2a0ekYhygh3a
risla+7VWP+IvDCwO5oNDz1W16NdzU2rfBN4mD7FoEWpjkF87moUGen1+HGxqh0FUJGyKisaRGgw
dFzkDhR1el/iPzkUPDW8Qq+BZUjfQIqPMbf2RBPPGij567C8xDqAXRZDBjaI59Obot9HRGoyrohQ
ZPmFuUTZjf6rIUrAEJsS8xcp77UBsoDX8N1R/SD3E8yE+NElHeoZIILI8La54q1HmRpTwq2J8oio
j15fs8lhToaKDpClnI/ECFxkNiG37NCM2wy0njrE4LzKdc+dWj3iFAOjwqL7CZpTL2t/bhoZgLbc
JUTQhRScxl1Ia5gatCgZuo9DGgPSQSUJUduIceEQrjVYN9SHYgLX6qITHe4U7BYHnFJmGCccC1+E
N2/jtSBKGvSo6GhpFVLYUXhKBmcvYA1hA6AR0F4fMFQym1k0JedWmtwUOrmNl5mooJGlEQNZtUy2
IncXHCMbuEtPxRzTXRX5YBNWqE5TjCURf2Ds2hJgm1XcDvtMjxayNJJm29syOwhYVJlJ+ySSz134
mxoFuJluO0Gc7io8TPQESgttN7Wkx66tQxug2fhskuHDciSkyvStCFJpZP4KWI8aoFVkIWfS1uG5
kbXfSvhSeDDpcCZ5tyNSqh4WZnkDVZIO1tqjGdGDfM41Kh0xtFBADZZSjHk7OI0aocCQ158Ih2f4
HOixiE1V2xqWrL3+ynLmuINxF9yymEEjAjN0BKxtn2l0vTkIeEcu0zreMjQ65EWDLSyoGISWAqjg
zE9oYKUrqDzzdkRAPAHEh4QvisGuAoKv8pikdN27jiEaj3dDAor3p5IIIH5OEkpG/pXL9bXMsUGQ
1mIV4Oiu2ynbxpm5zSvmERSgpcMAhF/JYGdm9ZuEDQ+9IkQp1P6wQPs6Der25mhRfmVbhcginqfI
2o3FjMs3HgptTVj4l9AqDoFi0bC0ikULnMLqL2MZr+wJ9lwc7yXS9n4qty3SFXG87Mrwy9TVkyg8
VRifY7GN4hyaDXo/oPIEuEQMsk1eQjCiS5oRbgLSL+rzQlYRjTmVdX4dBbJjLPQP0aZVc8DnZQgk
sPDcEMGO7pwjwoV451oLiz2jwndVTt8dhbGJnCK9Avwl7s9hXIGMp28EzoMKb6AbpdI8R40WKhHq
SsEk0ya3uo2NWYAjBYBO47/ndGAnz5r47DnBsFAEgaQC8czEvo7aM0y8c+gTZPxi22PQVXrFbsi7
tWiy4t33VjCRGsOEUpsscRQqwN0pokFot+dQeO4xqbNBJaHaY8aRW1A1ppQ8E5iatgo2EbDLgQ6Z
gpSfwSc6fnewLGvXFurF0OxTZhTr1Npa+GRXiHEhc7gMaWVNpbLzcnUdSyqN/5+Bpgm4qpYkAI+Q
mlopNkhxbalfVUzmIvr4zoYwhrcHmpxUAZ4enepG4We7exWndLYQKW7R9FLXocn1m6Oorx4YkCwD
f1xVpffwR6ZsmX+pK+Xa9esBPXIcEYhjivzZ2v1qomWFgMozzTSIh9Yq7KithwnNwFy9iBn44CcP
c0DRBusdK4qX/tAcIlv79TSmvU380dOiDeBoyjXXgJxfa+w0REFYKw2qCtDKTGXYRzYejRisEkqz
VF380+X0n8JdKy4FRGp2ILAuVcFetknSoU5Vo41A7lNU80FuLP2kIjRwR2Tq2itKUH+ixUhBa5Ds
AyXBqhWNC6IbIwvXjCvKEMsRenLKZF/k9DCW3amkXrIK+eLR6LQzc2mBl+hTC/SNkCKGDzd1KOUJ
TMEELgqe1ypBjbICc1NTMjfWsoicjWEEbKAAOxKLpKPcV2GzAptZ2MV6KCdMPCs8adClgkk2oTdk
5s5fcUwacW6Cfg+ggSwGQZHp2hVu9vCbaVFp6t5v5UOj0biE3i4p5pGJIAgQPppjnVjD+ySKUMBM
qFCO+dXgkKvdeQjyjyx8RTScofoKhn03rkA176y2ph+0ARnd2Ngbuy2RmL5Aue1jOoiHITk6yc5E
pxAlcgLrfSoXIawd86xYZ7J/QTqlRzusGMxS6Rqmq4971d8DT6NhO5UumqAaiBhC1bAt46+6d5vV
F00a+6dCgG0X/9pkx25/8e79O5Ma7ijrV6GMiRGZOtbTvkCMIwQ6pe0QL6Ql0n376KQgqoHWIzQf
5iu43FT4TS6C9+nae4sUHQjGSm6LcrhxDHW+GiwYdMe+fLDRaF0oFFwLsBWSMVdurOVgLzWKMhOC
41I6Ny+0+SiEA6wRU/wEFgMg2Xgx0QYc3ltUadDF0mc6kzDlFBgz7R8WPUxg0PLUfg3Qx59URsgW
qmt1lxunWHmrqxMhAYfzxl9T2mbMWSZK+lkABMBceTQCJj5gGZFLOq7F9BsrB4OuaLEVwAZunQyk
0JSsIq77vloNqKhBT4IiyHcN/X0PSV/6J2RMFfOuolcS+3u9O2sh2fdWrZpl3P/jMIFoAcspF9Wy
Iw7Z+97cjORH/M952fcRng9qQmucU+RpQXOCI0oeDquCYZgQ7FxWIJzRQuLGrGcivZjxKpyP8R6j
ctejsYUPxGz6NUh2iTcAR0sM3GfZzYSB0C7UXfqbfzFYYzLH39NlzHlwMlsor/aOjAU/0gIcwDMQ
wwZcLGfpRvLX3tMHQQCMNSO1EFrJVGP8zGSzC+aM+9g+/PbqMQDkYToTz8MfLhQknSQquo8qmeEU
uh43eGLelV8wlVySfHVjhMHMZHpmPrIXmDlSdSpCvVjQ6vKKbSgvUH0CbBi6Wkei7dJX68G/wGeA
mzSrVvGJP/G05k6jJX/CYbR7S4G8I8aiozk2z5dtscC/PUGthrEYydJzeHn3/Iuv158AMXEqKGm4
Vmt7Fg1Lx16yh/kNKqSyYwXbE0WEX+bFvCHelsgKB16761+zQ3yS7/oaM9hZeaX9tAuWOCUcvKW+
85YXbyYv/rX37MHP1icZGfU1UNZ1eS2v+ZrlKK9s+od8FwQSbcYHKqifz9JfEIEbc50ctWVyMzbT
bTjyClFWCq9cVJxG9Smdo5s3n5b1NT1RE27aej4+IQTooDtnoFmZplHaiy8WIs7Wi5OpQRk88gX5
BM4La4PoC//0GD9AlkNHFwojLT+K3Wd349+Hl0htTlS/PjMhJiXUdX9PwcrrSIttmB5ejHNzG/eU
2NvsCOv/qc6+fRc6TnfjEkpuLAp9XADu+Dtd08jtXny6xvVE22M2Al8XWxzbj3u9jS71u/3kybz7
dE4u+D+eWIYt+1b74un1p3oX681+e1VbtiSaOco5vfJg/XMESM/P6bvkLXurHvRf+Po8ffeabv1J
frJopkxTbDbcpoN+B2K47lb5if2ybFir3C0OmCbNq6UzR0dulS2zpT+3NvwGZL9exUFa1CxctEy2
sdvvwORu6uUHyr87qE8u/nkbKoaFf8WQZ1Vt0aljF+FBcOIg98/kgTblSd7T1d7R0185W2cRLKky
t8XcP4HhXLa0lGEZ7mn3ro1FuUYd80zz6b3dgZvfZo9uSR+S81ry0PYSUcJTejZdlNxWCHUeINKt
pB3r8CJ3PacLeYf306ZeS263Ake5Ck8AD84Bu4mW0Tp0UYPYqXf0cnalS123SU/qglftjnf4A3Pm
WKvhgELGqt/Iu2zru/o6fa9WyQHrsl134ORugqW8k++I7izse74ojqWbbe1TsqWTxxFA7uaQuvC1
Lr67MBbVgY/5W4/0ZJ0H3E21s4VqEi8/ePjX8DrdqoP01dygbyC5wjDuVp58Vs+Nts1Nfto7+wlF
cMfaXvQd/rX36lbdTA4Aw59LdgGC2hDgkWOmZXbzUKV5dt/1tVhFc94H9xrffpVcOt4Vn+byvtc1
1ODgTbx9vEO21Qrv23twoCPD/8u2cFO33RdHxF8O5to7VbN0p1+YkN79U75z9tE2u9lHia03rsMr
8MBn9SpewYXdVRy4FVBCZv05r+oqvTfAgOfSV3dgPyYv857HczQPqoFTwU4H+i5CWcwBnCkg2F7K
kuL1hkbV2uPdJ9tuJZ3te3oqr6ik3oMHv+BUISTvn0rXP6GQNWd+xJ7wnoLegScWi8quZ4tjasRP
gLBZNq9x0z6zLQ4M25JoUb14yfpdMPdBNT3GZ+qyiR6gB5Z4OZw4avKd/8fbTYeOpeXYuNIq3zur
0CW67ftLth8v9lPfEfYP3ptEKMcBYVsugwe3bvJgUWhEMaY4padoW82zJRYSvHl5nd/De38pd3w+
/BEuP/6ZgV4Fi/YeL+p7dMBdqX4HbFXcaOhQHBGF6FgQbAgZxrfPhJDTPb3KZ3Jp3uxPgoGDFONd
3WsACd+VV3NDr0N9627eDnse6A7hJ7eoyA7m9jPadgfO7N3Aj+Sgnfun9BtdCIC8MbI63NvILkzU
/8EvJeA9iLeoMM/yZ7C3Po2vapteszMRgTSEIKrfRdykMj1ipBZ/ptdhhTYcS8KvKm7tGZbPMboo
J5GWYFl46AAn/Ng/3aO7MIV1fr0nJirNyt6xe6NH9waKhvlj58Zg+eLFi4uGC3n6ih5gAT+IopQI
dr7ohrnz8mTifw46RJnLazI8g1fIzHRXXrsXm4BeP/8KcXRkXXplzkKDHCcWGIuGC/4zOWMt23xx
LbDrhlV70r5ShMZIAkCBfHs/bEoUvfOT89HfuVDIgqo3irxsprzyEz4tf1dlfrfXAKMkEDhzFSW7
bgE4WYR15o2DSZE9r17VTQKK+wmW8BKD47NmvwlK4flc+i0u8RdwNvOZygvExtdE/H/Wh8M9e2AB
OE4HwHI6CpEA2uchHluhy/vjwucXcGlxj1LGcnHAPGSF+it8DLaSdivexqv8Ka2yF40h2udYl3FR
cICu5e/4HpKFtk/WCgjDNWUFJM4DBrAn9F962qAz5M0yfx49WhUHcwydoNzyRPRHIEUqJ+WLq4iv
G7qMCrlNJIjvMAxPvK+aMMBvRUsnWvDGsxfobxVG7IPD1NzKX3YY+SQPr9yUQ19g+j6T9tErvKp3
tp335EuQyvGX7TvtogEJ+CuYLE4n6f2N1Kvd2zsytmRrnYk+W2WbL5SltZW2ugsoaw7+/+4cwxX8
g3nFJhd77RqeeDO7kAAAz22HnOzKnkO04NIol0gvzc2V+eZf+RD5af3iUbJmVwRnmSAecabLk3qn
hVC92NjH6hX+sEX4otGjeelPHpD8DibCPj/lVzYSqV7CbQ9Fhhd1QCFlHa2ri/8J9fCq7tor8ZDA
SHoYECyCS7xAOvE6bpAS41fpz44fMW7FIVmT4lSPmhAXu8GByHRtGYKVsxGHCnvGI3Cxs7eJmfYz
pil2rW76vnnwmqwz586+k/YBxgAQ/uDv91d+HQvF5gG2hOo/ycuL8671rL95N5+yEHorHkSRmNck
371dtIWTdpJ2iMKv5KfoYq3HHVs//CH1KL/4m93B/4EWr+8xBhmfosty5XHqK9Gfj+7Z1I1I1Eht
QJBK8/BT+ZbO05yMg99lrrNDtapeRLZkG57oYCzKXfbrX8crjSRuqogblOW6x4vYrU8BLJ69dW7X
4zP84bL85FrU18Wru8FTPJGLAfQQ7p6z5iMhIgcP/U76/KqfZKeasLQX6yG/m8/iUjz6Z39iVyPS
+OToNWQ/1YVr/EkyLvI8YoFKsCUUkpQ/7Hv0mD7UPd+EUoArloLyCXEZ7OJb8aau+QHSfO85vRqS
ykFES4J0eWpefGcSYz0EgrSH8o99dPYBdXlpn9CSPfARHHq+xZMEDMkgYgmH/lJes291J52pp1js
e3bsCemtTD7PA2Ei/9IP1lWDNUzLSn6X91DEf+CTcjrBcgFvmsmc/g/Wge1ifcGyI24NB5I+RmlE
jQl8NxnspUfFhcuX/2CSRlBZs2GI1g9k0FBiyjdMw3AVlrbpmRf5Y3KN1M+K6M697nyEJ/2O2BL1
TT5r37UzInH75siLUD6CI7LIF3aIcpOEXdC3H1GCGl88L8/IESOtFmn9385gNcgIuLXwOoN1icYz
SHTeJVDkT+MXg7mxXHoQx8MZA3DrvcMEh5bDDzVNAq3/RWUpv/On9kw4iUjKI0QrEX3gv4oiBbQ7
hRPF95PrNuB1cfPcYG6Q0SUXRgVk2qA6rtUR+RxKOnquJ/bSZ7uBdk5sopRxrW20pCG7CQ7BFnOY
RX9P1uRJ5KDca/d8h2SDO6x0NznoW4dccKT0geO8xtjF7dfRZdg2K/0Y/vScMfWtupC2Yzl8Segd
nbqt6hq/1TwkfmUr8qlTdCHGnOon5iWrhNpvboCPJvGjfkDSl+jPffApCVjQXIizvqbv4o13feZy
2003ClAOPwkDrgbplZdd47TDhSEufebLN6o8TFGpMDj1r/aXIMu/UCfzh4Hc6y9yFa/o4VDtiXjC
wmE4fELqNsc99u8FsU35AxGOJ2C3dAw8iSBC0hFJ0Rb4Bez1vxuTK5tFwgiHKhtNchuIzyxEibJB
WHgJhs++Dze29J0t6HwQJR/Ep0EU1t6dDcgWccRh6hlBZSKIeJ+sH0GNJMZ8DsfyRCkXf9Yn726K
49eepS+K8QYTm7n/iRU3lZS4bkgG0MVilxAtPgm61ke1AihBcX8U/YFfAkZzIVJRRyYPzizNj/hH
fifI8i5xm/Hw0Uar/vJ/O4CvgO4DtTi2Dw6Tc1pzjPthD3FZsvdAufkwN2ZhBVsKIawZqYstAi/H
jbjBd5p4NfBPmbHRDfsgyCAEEKFHvCB5gRqJKh8gF4sHRgThgNEUjQTxW8N1hFdJ404xqkFcv/he
zPJqySrEnzxT/x51CxrFTnxU4EXob+PO/PSYvWniMyP0KxFxIHXjsoayhP4g/I5ZTnpEXOhuySWn
7Brfh+/mw153r/gaiap0uKXv/U6U8uq6vyZr8oJ3kqMP88mAbjhDyycaMjPnN931vc7fiU/BgwjL
FrPvuFk/OOlkHHz3gvGoOdO+WUHUJm/Wi1T6Td9Hl2TdcygXw1E/Td/SFzkSOWP2snfDob+q5NQU
wevk0KzKHc7AZ+R+sdWktcMU+cHFDP11Fu7z9+pQXSqi3j67FZf0Wlz4regwff2Fdu0lXZKLRBsf
af47GiF74iGSrPQf2X0muvIi2ANPINXizzw0yhuf6bN4JQ/vqRxo0dVnwBWouNBiftFFKvhbN/st
uan36NLduqP+pMjbyu/VI7twq3Ldw1VoFzQ+vrlU2K00gFbOvnj9cRZm1ZHuGZ+u3AQw4qnTVKxE
OXIx36xv0QpiZ8p3dU1+i+4+C1H+sjPHa/OQtto3SiHtE0cD3uUtuvyl3N1hONjciTUSPGRY5CUg
liB8fJIa85Hc/SiccCNb38rLfnJ93TlTnHmFbg1mfl/EPYouu1xy+X1Lh2lJPnKCMPAmbSK6Gf6m
ujGk3SCfuvhO3pz3cc0IyK0OdI6cs72rqK2GVbFl0/BpQJZ2xgf32XHc5K7yxdh6DryVVqN/9U/N
IV/aFyOaLaQv6iqO1q14+R/jflue6Td59+KlHknriTGcGFo08Y/O7zTnBIaJvz2wgxyotfPuODy4
vxuO6JPDiao2wYdJDtHO+FA+vE+atjue4Ku7dMf2ml/zE+XOvT5R0Z65AdvzRIJVnqobA8ZNRDtD
1M/hSXpPltbCPJCd8W4bcr9wo66LC9bwD5WQX56IIuk//w0nqBEzJWVOiIm/ijtvDa4oB3J69O+w
J+/5ldYi+xbZ3B07ny7GalyXKPe7JIcsHyUxLTIOJ3RnMsH/SLqvJVWSJAigX4QZWrxSyEI30OoF
a8FFa83Xz8me3bVZhoaiRGYIDw+P5Jv8tpP89rXBQ4hSfHF3hBzj7Lc1eRIbr3re2XMg7Jr7Y/t5
IWIMGYrU4IV/aR0Hqli9u2Cx1IeQBGsK6rDdWLTcq0F/w/3nAcbgRjrYxpoKfpF2pxP2q3c7+jkW
MIeNK/cbSyky49U7N7F6N4tSTu9bIV6SSBzorgcH4rm7oZZdTkT5yR7lW4ufy7dM/9CzHf4inKTN
x3V9/gFewhM/LtgMVIxVyF/ckdktJL/e9DT5ukkrrPlvfm98e3sMry8COdVY04P/vMGzklb0w0Mj
zxAcF5riYt2zinkWqcvT5X2mpn8Wyk/xSOn2beRpd4Ron9xqqsM/5bBjByz/uas3vfR6p4jXss6Y
Y4eYHavyvs2+IqsLNqLzHLPum5/zAKQ8Lyuwh3zHSYaA81Nxq5XtZD6O49NoJ5eyTzuTb6HX7H0/
tQHlsZyTscD7AYMeQDq8+4/ZjweXmd6nfm8TCiwU7LEpSVHV3Grm/UFB4cPFkOLyCaINCq7z8qnv
T9x/su1sQ66cged9Cz+NjyoyK2F3h+SE57KGRUd0BU6psMf1Zh0HHu/2kxIkn7uPjwOb7G6BceNe
7GtO0zM+wi3E1bH1zfk+pRCQ04odGhJPrm6aMMBAmoPRg9+pwfM7N3bVkNkc1Z8/R8fx36dBjkn7
c8XqAOdi5Gqu5L9hgJaM0xI0BICcinCycr83LQj5INdK6jgztbz550WPqbqMZC5CQ79womAeUCVx
9g0tCFdU9G0FEJHXCUvsl/WkLr3XFRId7zS3q/NkfEzqshWHVy0inLdt2sCzCjeQIz9Rqi5yDbn5
I1OhTLM0h9SkR3w/MMufVXF8C9JDLEzdohmxAxINmi4HzuMB8l9UiGLfNjWNgzc4j9X3SSKbWNf+
3nDKPnrOEckJR/OEzRyxRQKkYLwS336P8sUQfYXnqn9tI8gJe8nrpzyO3MiU73QYqdN49VOwJNNm
kVWZQLDL5VDVoPjEs7pVs05lX1m2wrKRJohE/rax58m/2TYef/5ZKXycuym3/lkxW4jXu09ZTPm5
ggM6vqx6c/Y4Kg7pU08ouSxcnm91eK6QKcsIUl0sN9wHxNbCq3dWGbPbcM6qORjorobIUHGQ8q4y
i8Zf4/ij3u126+1uVK2+Ndr/vO7Gg6jebZTjuFodVuMoEp/6MJVLB3pG41t5HNerj3I8L8cf1fq+
PC+Pjz4dj5flOLzwb+NqN44a3fJXt/tVdaB5uVWNx1G3UY0dcl5ufMRRe7gtR+Pf7lej3T2Wux+N
arXRnZeHg3bcHXw1vqr/ovag8S+ujhveDf+JqsPGIK468Lw8aMTF8jCK4kE3E23LcThq/NWInUM9
GnQbccU//1WjoV1eURKL4GrlWdTtXnxsWa6W48a+PBxjHpW7v8q+ZR8YfDnIP5uzPHiUG1H8rzr0
ftSNfJVTfJSHt7J39j7tF99c7we9unLXQaqDeflrOIj2kX/71x02TOKMRBnl33/uxeDvCj7GcaIy
Ho67g2GM21GO/8XjRjd2z8fDhoMvyw1Bd7Jcjf8NY3fyXzxsx9sovpS/Yn9Ylo9lZ54sj623ynA4
jof/4jj6cM7tr2Q5+nqU8eujdTR8hI/My+76oNuNG3E58hRdj//Wx4NG10P9jbrj2KOMhqta9Cj7
VMuVxV3zjCI1yPLr4N843HfBdUtn0cByzYKmjiFKmnzfQLOTb54i32DGTj32kC0DOYnt0njE7IJg
359RTXjFz9UwIE6ty/Y9hRET5HDyULeAfdgZmV5208+d3ovp+mVDzy9FmxyhKU3/Vidk6Fgt2Ebz
0/t+l0Nzg4Kc0rXTHQs419iUAI+7T2O2KC/ec5QVi9PNaXwXoPiR1Lk6L3RMpTrq5ZnkC7WCGSqz
YmXzPDVOGpm2pWfrKczesBKXw622WW/qwLXMQIeTIReaYO7Mz3leC011x4LWh+JPmEiT1JSArH05
XTo51P1Sll98XmqX3KIzv50aKKjL/SixvyFkb6rykO1Ej8+JuvWEpMVsNDm7y4tbXNLmkbketXbN
o8QjV00nz80tCPVUKCOd7Uv76JoZqHx1Zx2doNowVo1cnLNwho/W0swpecO/Q/9ObfSqSa+S5qP2
JCLKSrgSU09nlUxX9ysjZ83+zt7Pw42a9TMfH3ROIM09zD8g0HSf9PtXcplffUlQ1G1/fY3b3XHX
pn37Spc/4kLFiABLb1PRsKBgkot2i0p6g+HfPhZ1mkSTdJhVW9iAvquFaXZSLiIWfR16ohOlQuvj
GC9wtSfwigoC5clEoZdVP0NEvHz/Mprr+vX8yv17HiKntXylra13sBDvv5T4L6PCv6vJTyZEP2Hm
0iOVR97CwYziyuop0yd3AFwVV9GygZ0TiCAbyZoBBOQDg50+ZCoKzpTWUx0f1qMYOAaLKKWLf1eV
qeU3EQMbgAg3+F4puB5lfxpR+/JhhB7flo2dRrff5GjTTtYOPZ1pA52AdaD967KabV+a5J76Zt1V
E/Hj7cQ68OKnckaL6YJAkoFZ2jL0IZcfzdw/rIYFxlKAYQxcoilQ37ThbBD8HxIWOWSAfWQUl87H
IoVFiMtwr1ZdPn6nuglV/07GxvlNj47/EgOjBSgRnPQuGxulhgHUst84DpCEHUMZlOtRZxR0TUW+
/P16wPtx0Pn3e1x42Nm35mG0659GB3hkyDt3Hyhhhv/tsmCxQIzwPRmkrou5jjpPX5daFt27PBlu
muYHvjxbh85m/HzJ/5za6jbc262XVk0rvNz/lu1gM87EZ6jo66RWqGa6lzGecWvTLPbnL8kfjWAm
DFx4Vq5NDmNKY9Q06yYm46e+LVKVC9aK7w/cNJq0eDipzmKYqZdsj8Gutmon4cTz11tz26WM1k23
ubv+5N3q2RHvsOpFg6nX5Uuqmi6na9TMWrG0WU5x7aZrxcahpsBUK02Jp/gv0ZDafpxuX7vHV9Lu
L6UBPlb5KenSZFt5tIq1fX1VWb8su9kacTzqvKs6qKayqMz6y+regv1a1WAo0Veh/iWXaBsl3RLu
31xstpmqn18vo2JDtbdJPOjnNNoPTJEEmX4smvkK9tp43pv3sIsjLTudR6sU3/pZNSnF6cXH5L34
vpeSr2ytd4ORXucvpXoYQ72REAiEZOR1Awrb+5drF1L6qkmut/0ywmKw7doatc2IiBS0fRFSTxlh
91pPjZcwNN1InzkzRH5v30JJ+yX7LpIkM3SOtxpz+rth/nvbzbbmsb7u6qJe6OLeNK5xobqKvs7l
Rf0wTtUL9cfo0pwo+u76uems/2gkKyYCxGlJ5rXzaOZruo69CkVa/Nv6XSlAn2wLO53CCWaAYnZ9
Ps6pKWd7jwr6fjPZ3Izvb8X22mNJvDwM5X401/GlAYvrJLqwiIViXa568Uyu0WKQ75/G4kJSvtfW
pbZuabHtPr926rfzAd3oz7nscVEzhyLkiv8DTOfOor1/Tdf+ptbG+d7qo/BSGJzas/ZFqZHbGxZH
q45e6DjRyVeQXWoYJZ+7digXrGolyDvI/23SOL7tG4dOqLMc2rodB0cXn4ty0PFCJ115vm5fLczW
9jXfKxp+1rX/K8fupJepnxv59q1CFTma1LDYayV2Vf5WTXRwox1quiHLXIhy8aKmibG5qBVb7CVD
eK/nG3aviYY+lXo9dtcv2Z9DP/MFnUFkO5VPuIfZiNlRgcw+a7bx6dyo7sKYpMhuZpzZJtItjzR9
t3KSJYXmyQa8Sd8O9mHTw6KDXXlkjB+sWDr0WuYkJjeRabibD4jyl7zqwj5nA9hFV2qjwnesPJ/l
5M/mg729f7KxkmXFhdry34xD+HfhRCCqk3b6vbSpsH/nReT7jHj6VNn83r+MlPkroBz/nf8dXwHK
7BgSzoFNoin6DL+EmMPbrNFGiU2TdjAHQ+vZE6u74nQP+IzGT/+swlFrrtUeseJvBGSFrjry5Hs8
0W2kcjVedg49GjeihNWPRvyt83kxziF4F6kA7BpWFmoI1yf9+mjxsf1MFHWUhnxaUoutEhIPIIH6
5gRbVHJGIAwnbbErb0ZgRpj448dQ01kf9wwzpLl/Tb1MIASTncajsgGlX7tNBA2ZSh9HlFD7+9fg
JRZl+1S5bvFzD6UXzwRIIdnnYLBjP0pjzRD9p6I7NuALwHxw+93g5Bv+gZ30Wqoeu8cXK8USWZmn
9uVpJke3oRTJs+DF2qlXgUi6XXzPsA7HOPXK5s8iuGQt/X4ZnSgPDYtvDgCuekKutgPyFl2ufBFg
kPsnB7AYrfp8c86ExREHMtp83Ho4/8fuYqTcoGQ5V1FKaTJvo7F/MD4/i1+LwwNy6F5q8PxnIsbr
fbz+yvxbBZTi9n3oI2/uRucvF176lwMK3XqNOVC0R/jKCfLBwo7aqZltFfr5xnwKFm2c3p6dXTsT
kcSq5+ozkFe2llX6l67GzzdDSho3W4xxaqfb55fz2D6UW4e6JbbSQKHvJ9NfT9MNNZTfYm3ZOvVv
vh2qlaf+abiFGlzr+CdDkVIS20NgdegvW6nX/cul9XjbvxqrwqQhI/TnnxAgShqjXW1XSTQVKeu5
uBSvq39eZEj10bM7VSbDW/scl+pJ6urZyqyqChcVXtJNA5BqFOBH0IrKo6JLr3mqJGsAiQptxs/D
G6Av5n+6mXqxNqsk3zT0DOJQS71H1ABr64YGXgSTE+aF2MJ4tmaygs7w8mge0SksDW7t9R6bn4CJ
kYQaz1tIqdd1eWbVNNf1UjNkMbl4znEdainebzN6vJUG28auv61Sm609lWuz7U0/1cXjg/guG5T+
f/MIK6fmtgqOrB4EAMfO5W3Z1X6Lpjbd9R9tWiw96zFOdTaj4rtANfXFMH4dmscvA5m/7ZLEZ/rn
0RYgXXqQrYCJPNE3LsPHt9BWFX/8AAKjN/N+lBir988ZCcVRaWpzZ/6FXW0KyQfJ4cLrfUpbLa2s
d+qLfOQhyZFYh2GTYkNac/Au8TEt02IVmjIzTUo908iHRAWf8kFRhiAHs2rjXcvJUllcev7K/iRy
gr9UnH0vdCbD7M/JNIMXDH7RggBA40gnNwUHgJ6c7KJUk+JPKHKZ/tUvvIqeXA/UzlSy4fnF/iyG
EuHkzfBz1Tj4iTJTWI9+XHPUDYKhHg8eCqXDZwVYdMf1sjcxPUGXH3sRC4TpFB1+HSapRob2qGyQ
T0aInPvOVa0BwUFdaTgH23/KD1g3FATYjhXM26a/j2OElGcAfAL5QoYgMFfpQ1BYUVvUw2ASI3ip
QO2YQgYaKXKK2uq3LC60SOvoTgUcFx93+xkQWBAFZ/ECpQB26KhXgMJezOWhD4F5mJnmW89cAJHE
FeHmI3rSnJMevvMkolXRC5BGFZGF8fnzMWAliEPO7IeBPaSDSUbqc7NYq0/gvncn336XBfhw866f
M1RJzbJt5VNUmrermpGfv2iMC5gRqAT31hMpBWEIDamBNujRb4tVGnS5qdYlBzh21ImURhBLQCqz
ZCXhduhZVeAxEynLvNbyup8MfRNjX/WxREgYyKUeHWJz+s0yA7yAB42WCTUocHg+ulxrom/on4IC
HAakCXhCJHJKZ2CTlnRV+RSinVgVCHSd3nqWMHJ4PnAc4To6f4BgW7oY9wAdgnlcBCQSGZgLctOk
QV44v3B3P600NkoVz42E0IW9RMCKBpL61y5g9uq3am+/boDnH5zbpSJt0Ovu7q4q5zEov7//BP3N
UhGeqSxKwgXUDNtzBO9i2Be/npv7awE+r1UIGSFqyyubiNaAUxcBb1xXVsPiy6a27Z5+FQj+eCpH
Qw5+YVqgZ9Vvgqdk6f/QgnsdUTwzVo9eWr4Cr0XEgf/tAdsYfr3HuP3Kv6MaUM4ZzwUqncdoNUyM
lF2NcdaB0LUkXLt1DAx2sbtLyH09Y5UKDJ7LyOJd/cC6rbHwu5ew6bJ7XDNOkmmcmjim8Jhv6Qwc
Xjul/uzdSXsizhNQ9/x8wqVVfSbfRSRtHJnZj4reearWFs7G0fNva8mUexIYhZ9Jpkrpv3VCsVyO
s8Ly4DqGsnJ7KnwadDlN/OMMRRuyNQt2LCZ3LMTonxXReEI+wGtza8bHUKdzYKCvH7OSPXIsKqo6
NqK9r2OO10gH0NPkLtODHXxNUmVu2mwluQnvS99EeI6hIHN4U54RjC0Dvsiv2pJhq0HtsfL/5/Kk
jMsLkjaA2K/nrGF+JskJNZBQukb8RZz2C9fKlSyDKLOoe5WWAkgn2og/KD327mOBll4D5DPAvAcI
3wy0E7DnpW+XMBtsBiOyVcF7qjimpuFk/IL1C3hlPIuBXeyf8tdd2rKKVj2Q0vklNT0EXtOyBU2y
TG8oHIUm2cfGdmo1QexH2KQ9YLEnrfKd0ur2h2xDb1dD9Q+PdfHjRq9M/5pu9k0/50YH3u2zM3tH
7LASi2+p6Z/teQwngf0hDuR16xlWrtjYKclkFVRvv8W37Fu+RzfuD899DMO6E+9n3wLTRWmodfiY
tybf8HbGkFyCq1EqK7wyu0e1GHQw5sD2xBdLhq3K+OBwQYGvnyJMTxFnfOp8iyi5dit919Z1YFlz
8n9/do8vw+NL5is35uA8rkuv2AB5h+NMYf82gbDwObbdlOqg3ACRxU9m6imAjhFtaycEJP5hY1Bk
Rf4QuMv3Ke/i1oPIEQ6+UYnHUAvXzkw8hv/bDQvpMvQYcTRecAEDgdD6eAc4zd63OmYwnmfvCdz1
b6seR7alQtaavFno+DaoBu+l12vX2Sfb4gPkgYby0fQ6RdNArEKFGvqaJcI8oeeroNyGyZaov4zj
2nUlj6ZrOQzPdcvKohLen35n7/dPdpAVS5wRovPDVd9lXjtLLSFu5qV57vq0De1nDyPJbweBuDGv
Lhu6N2Qowyt6AynxcAn3MWtCSts96hqLxpR8n19cvl2qF8juPv1yR+L6EJN3V8NsO/N1NlbShT2n
fNXiBxa6/kQ/9/8YGs9Py5d78Fx8wwU46c2HBySDCJ94t0Oe0+vAw1cm//Sx3Yf1k6N+kgqFNxQl
SOkDV5VnvdUW6WpwSviVpJknFetFreBKxP3WsEoU5wQ5FoMi0GRfCeNg4XQZpqQSgh+d9h5Vvl4k
bKRL4V71fqbo4csal2staAG7clS/qbwYDM96NL83Vqe6Gk2O8LnBxwAwsziXncIiNhH+aYTJqj53
M4VLpiLNKquUDJN4WT1166Bf7MITd1RrbPXO7zuoiEZ5zYx2RSX1pvSSHgJFiMrmJwwiPpk9FS3B
q39bnxtTIVKsyamppKuYmxz4rse/CkUWumymKneY/gtBUiQo4bkz+9oNnL+uYPXysSWiNkvdoDXs
Tc55ZgienjLDP5OhJM3N61zSn2L+uVsyL1WJo7gVLkccoQEz1F5qF1327JjYIIQ7tck1QK/PkrbY
YHoLaQpYFe6Pu3FJhjzaas6FWrJ7aR1nhBCrqv0uy4HVGZiNAXqoKDVJNF2Y+wV7tuOMGMCoLCIM
4ic/omOob3K/SpKOKBCZGZSzaplHTOIjGA70D6wAxetVi/xVUcq7rS135FtbK8H6rHItVZ+Z2ilf
1yWyvYecmUKOUIBdZJf4bMYVo8UINyLuedacWWZqkGIDwzgY0VsPDc1ppbkcnkQNSzu2HFg3Ev1D
yLdi3b3hs6pT8FO5vAhuq9burVzOiqqH086A1EVG9gKYlngO0DkzVt3yS8JvogXOAxvb080XsT8q
BwIrDnyt7MHeAKO1xxPnE/pYqoVVZXfyTkv50PNHfEKq13eTpmLUKJZqAifmUKEMDGqpWF+LU12Y
jLUTHgNJcRv7MTostb2Hsy/dOgIjzzoEMemqjc/33qpzI4rPETl9C8e9n7wx0vrONsX4dmkdMtVN
poq+j6Up17xoT648hkjmeIRP0zabinQ7jFUydyUjXeyizmrdyVCFyPUL15Emrv0VnbROU8YQv9O9
XVi08iUPoJPPkpAs40RfZ43HapCftFKQPTjLZh9vJpV7tvvI9pbTHErWsqIB+bKoJXY1w2bXl9Cv
kzj39tDQsWKHT1+G20tvrpe3vC+2L492gqz+vp1J0O0IHS4AMcBorr6/9C7XvlDwtOmwTfMcuaXe
RVUF4z1d9SPbcaoPKdWE05PknPrHushExpAYHYkXMvELzKfu4hrohcIlsgR88YzsPuOG6XYaLj8X
rPHYG9sx38enOg5g0y7G1yHJruYV2ASHb3gBDy3wvYVAlbHHWBWeKDujGqyn1O7G0iTRvkiW3bt3
UBOFIwvhpp7j8KuHQJ4RTAae71BROBCBjuMlQilHUPxOEHzpzP+SMn5dNsHzK6tx2WOXnP3e1w+h
1wAhecjtSmfXY54g9bENVEaxpMOex6hF3/k3XFBddMm33HgtLZBMURQNLs8H/ZsEzDUJlPdT6CeO
uNN07UeagviwaHD5RvbNe9uxD0NIBec4ZrEI26r1k24WdxZi7b9qsOfEe8gXWARfZp3xNUS7GN5J
w7i0/8nW8NepNry52aER7hA67w5DrVayL26dN3W9Uq45jPnj9O3wnqN3HdKsjB0td3V5m1Jw/3fn
dSKL+WRgN7GCXhTzUFGVsMn/Jw9zVJb2kKObE6fQfZL8Pu3j5yM+ZMbJzft59XPId7az5h1+cG45
POwstwKoYFIRmKf7r1QYHOB6sB4Duibfx4F7yLl6Usex8xYFuB/qjW6RF/yys5ccucpwJ7AZTaIQ
+Cgg8KyhBTLkC+Kvrc3uqWqNSITQPDBxKujRIQRjjdHUbQpPC2t8/elNkbQtwXfK2Tb5+s2mlaMI
ogduBHbECQqemYpOWRMHDbR+fLWV/N/dFgDJ58RDPsvJsat+Hdhg+2g13A39OreHHmFd8srZt710
2PDJfYUozi2E+ucfiXe2UL4GqcvyQmHmh2wnI6xIeHbe0Vq0rtJkhItnOsXazyzNV63qes1SK7sC
QqslmLPOrly0sjhsb6bB3K1f6rtFcKZZzn7fcjxX9tnKeRkqDGR9PqS0pCcbzNLmTOjgHicv/VJl
QlRKP38rt6RIObNR+/M9ZGD3LO/3X/nM1+N6UzpLmDADKdiKIyaawnJ4laZBFD51IxaWP890a4P6
cVWQmxlmqQ7WoMqZIdlF3zvCjtimaZ5EpyRp8nCqs4lLpD4cLsQ4bsnZcxZfl/0LTfNC+1E0Ivu1
uBzNrv9m849trr+E5tbt3MmxdTW0dEdVort7c2VnPSJ3c2dqpW379G2DUs9cGel9bZpDlc40j4V2
6vB5n/w7gkO8SlyaqetgVRi4SXuHXLyent+lbL+QaE42xJFeSpuX3OblJktR9tOUna344rFTElaK
nSdRMaIhhEI5Axc/GU1Pm9pJFOY2BRtavinbfdsp99vA5qLWlfSAdR2/3xQm9OV0E61l89k7429Z
9yZVza8dz6mUqnlmG/xpD8pR9jTRwnGz89ot07gmGjAiE/+Mv5OgPVO6PFrHWSNJbXEZFVI1BjS1
rBeujQL9N3Ra3iJXJ5l3yGnzJz89uq+/r2bc4iYuu2diTWYG3qoygNu31coqF/C9Pu1FK4wlYZ68
dx1b5qUPeyzfuFa3Hf6tNx8fX5JvkjeNAL1se9aLlgPCDpLo/Lc2Zm0jFe17ePKC4r9twPiyo9nG
vZtsybxTZaEzR7of2JRpmRXXMOdb+kAZ0a9cW/ep3MG2txPtQbcXkPIolq+LuPSK92W0Zx2Eskep
ti3FGsKcLNqASCIVNvvjzVadvfMO0AVZAr8vyJbLyOOYXr5HMyqr6oUyDmBozAEVl4xL9UaKSxsI
j6i8o41CGHGLVvtAK5z9iJYZA0mFF3hBpantcPjws9IuYc7iXa4XSAMhUvPusdR2PlIvVko8KXsV
TDooo+skWSHvY0kEJEOjFDHNwfrTOTHmeHcMBKtv/fCKTB3WQ00jcpr3x0sZnN4w1nhePjwvSChW
mVWku8SHv7rvGvEsP4HuS17ZA7Ez9PJ6S0okvWJbxeT8Q+jlmR51cnPgwcjC5mQTHHdo76KyWw82
DId40dOBzgNyb2z5XxfNPL5oRgktcae3m8a5YpfoXkuL4qjQTL6kXw5iDd1tIABLmhGWAk99nR/3
fWZMe3AodVi0+/FiqE5YNg0YUhg4qAjQpY9tfd+5tYDL49v3rpf4cNKFPsLlFD91zK88O5pbo6UY
S7MaLbfAVcf64+fDEtqOC/G9q0+xta0fenuQslkGWK/6Db0Wrw6WzY288YZw6jemOJq8v/V4HNgM
VqFgPv+9/7xOuc6VJqxNb9/Zfa+G88+Gh+Nuc4xcTbF7adkm/Bob7cZ7scYbdqWL4a0RiDl8QPr7
0VrH5hE39F839JsKj9JyZH9ShKWLyaLcWqIcqv31SfchCQ9tUdinCM23t1VtoyvCkd0vdiGPD/BS
HG/b2Xq28xikfpWgWIzdM/Tf2Uc+pUC1ntrFHa/vy7oNrVJgsX+nPhZCLu08jVJlpmH08lbqP1qT
l2XHROuuiOptPV1jfS0q2boTu7w5nqAp9D+U+kaGVS6NjKatw9vJV4+VTPkfpZRmsTsHeqmI15ed
tUbctUejHtFa19XPpfI6iupB2UDbJx65Rs9YW68GIms5NBq3Lt8WROYj0981zhpy6ZZVL5H2hebF
IbB2Wq+zWqFZaGbK23quD/upFhGh53F+o8/U1E2dIINTa1NLt/adbWer7dxDdysL/Yki11Y7qvfH
Sdn/Sf97KORoHI5s8cY5UhMcYg5GM13Ss8pRLxbgQfvHrJZovt5cRqmyd0nbDhfAfMfberhzs17C
7lgMjSFpFl80jTnuDZ2aCd19e1LuGWa7ABcwz9T8Bd8i65mU6hbCuAlPTbc5LbvAWpB2U3rqMQuw
BxwTyAQkXydTso0+X3C/7l2zRz7TZeQFbOlm6MEN0GjY5ZbronfqKdoPGMjI/IomVnRgwXe2n6Jb
NakFRoK+/jaZio7GTNvB9iY1ABq5fbsu8dxS1yPt4qm3bB55FHAXNAfWZp0+V+psRm6Ifj+2YyHm
OmzdOfpv2Mk2yxLN3opl5RqFj6IDQqF0kMHQBfN/gDdxCEEyHth+Koh2e9S32JFUwEOKAVPV7YDB
4GQc1PmkdrXEh7sn6sbZJWMikIbuCrsC1h8Cs/+xoNtb8aXU11UUTsTvqcEG8cLK5VurhYCaLXfT
ORAG7wg+kIecomWgmTAdtFb+9gq/ak+H3AME1/AtT8W2t+EF9RQ/GFw3WzO7GrDM23bjRFrMNNqD
yto65FDY6U7B+Rf6M3Oewjdchs6vYMpvod7AoCvV6NbzcknLO+JU/ZCYFmtdl/BlUsnNGoVrNcNJ
S82eFbWHxxvDffkWrAvZrRRhvyjZXn6QAVBPvBr5EABaf+XK2EiRqMiXbk32WmOYJAiEJl0/HBdc
IY7VEe7u4xdpf528aN/oTsiOwKy5v1v0+E5/u7Mh0vU/YEkwyZ4UFBrOITe5A9w+pMcCdT/LRhAC
Z3f8JmcmrQ4c8yGXx1s/NYyzxehnwm+9R/ta8kjdjpqmYlstWYxPicESR6bYCDjCcWasFQCsm6HH
IKrervv+mV/oOa4X1kLLXgYZhNnUxhDE378Lhv4VB0HyNt95ZJuP07C06vPCm80gMfmXuHTy68F+
MZ2te0luKtOS6hMwzMO2i4PnrcM/z/aNrWLu9jtEGvvacj5VsgBjFbPjEms1j8VNBIj0FYhVhUup
XbvwfJ8x/tK/ee7tettHS5X+K5+6ur8eqP9s5PLzo2l0Junmq7HynbWdm+FoUvuYBN8yMVamsGpJ
+uxgvMnUvZJLVEsLHMhGNAE95GmxhGKdiEHBaX/vSNWLuo1DPAR4y7OlyAnHxS9cEEyPsn279pPH
oy0nzFm/L3PX2jmRAN6c68+dqvDdhL/LJtrl6pcsaHr5s8xmKERTqmofdZGeQEJO+GL9jkwQFKte
J40FHcxFRYYwSzfum6hEteRq2gz1mGqJsv5L+iHjj/Kb1mpjPm09e8MVr232DRSU+0sxUdvnapnX
XMpMoMaTz88pKh0zSko7zX35AEzHz985/oif4dd11lhWvblhJi+L1vxPoMdeAJ7n368vHOPt1E1m
ojzIqPSSvYAA2pPJz8WQxW13sqK20ju30qnf56ycO389j+01vem0LavnnqbmKt7N6wmKTo+OTGUW
mjqTk9aDKFAQpVmSqcg2Vdj21AeIWbQf3Ee+f99TUiL3/1RnTwilKkLC/ecd7ehYp9BDCek2B2bh
qrdtvJm22UecmLwkS6PLMlv7qwxfnE1lcv95DrdXD6nwLFNQ2aQqqzM1K9R3GgqJ1uRAt62ZznUe
LOb+MH4SpM52V5mvyaP9WPYW99f1fHomWXWZ16QGmVmDIcqvReYJu7hhW+eLH2TtKpNLf5Zrbp5t
2nTZJETrEYMJVt+pfb5xOQ7niIbL1esukTaVpr+eN2jlJIsjOJLrKIRZjJdJOjrcbtF68jpZ9rRf
TqzqWftZDKpKaeTCNAKBhjbUea4XclIwgDS4riN9VCK2j/hO6fcRs2a3jVtMEg2IEDK/Fj0KtehN
J8SYi9qOiOGhyiiaBnLZx3tlr2xzOWv6bv7RJttLrCsYMC5j05E/n+Df8/hUCk271/TfdxnJ/XiV
M0BKRYvsdWV763BoRCMUi4lC3m3rwWXycRZvHyRwsuZKMdsU31mjRyA3YyrRWRj3WF7kegtD5W5N
Dsrt1By82XTYSifimRr6xBb/lZuBBL5KTOqWxvFHHq7eVZwpotDvhJrp5WAkQyWvciabtGr5hYVZ
hWDe+yjvso91ppvrkPpwaQGNgE+QO0m3crv2IdvckaDIx5ts80gkEbRZ2NeYYgY9VCf+3J+v7T8Z
lJJpifG6ED2OBWpc0paFaxF/7b8Om+Mo0U+ejuWlFohV1sS7GPh2TO+DtZuvzFADCixL+4bK4PqA
vggrIr8XhMC0gbODZMZSM9PKQ/fy6trNb95JHGznv5KPAJw+s81Z1kC2q9zOPILSa1AUyHeybF/m
/jGrrW7d1aV5XzdNyEymKS4NyIitn+LTtD2Uel+uX1P51mMzOK+7i+GKubzA+IXDOn8+Q+idemfk
L5fu5vEL3zFWimxL3T3NPgRgmarumOfoUWqcE8PLjKxV9bxsIhDJuZaLBhwI+mge0fzRus9as0Yx
jPmG5fmDmkPi/nHJNXPilGB3O48forNIuJx9fMjHiXwb0rWs2/877c7V3L0utPGY/hx9mvzZrHdE
ERERwfg3ChJ/iaw1rUdnX59VHqWaeIeeM4956+jRbM3g3hRwRAD72u4Qz09UfGvzlpJJiKdYlPS3
iOTxdsO3qp+sII+Zjtj2Ec/rghQRWFGe93aHM+0KWgOvZ0jatbNJkk8d3/OPqNgt/bLh2UkrXTT3
rHYi2pSPdnrYDtc+jMfy3kGFW0b73VciZw3Sqkfn4anQs3xKj6+TasDNbA35C2KAcCfme1SadHkH
2TGuLrH7mrn2+5UuS/b5uzbls2Xe6nGwWX74AqkycP91/ZP8VmG5XLvkOPJXWoZ0BJsJHMa7IkeA
5+kyH1XxFh/H3cuh8Gmj3lSlnni+Z7rMkfqzouEnOJvotRzqefpUadRcXnRJ00O+TtehVXyjk3es
l3SJFjq5c20Z2uZoisJtOkvSkyHRNHo135cjCe1KH/OBiFya0fRUdKOlniEe/cvTajYf+wNOfGrQ
eUtmSXECgwUp4DljhYu6PMU6B92JpJZ2gx0BxJxZCVjX207SHU3+Hta9S75ZyOy129CLNKGiCvk6
YnbnwqTDkULTwiDuRMLM7KzR9YM8LhtyxzNnqrlSnNEH7SL+0cmoVTUqtaHjoVX4B66+tNeZDwRv
sMb6PiocA3RuIMpIT68EalcaOF1GaBkLsfad/QJid/pkJWbMrfH0Z1X+y+zzphBnvd/rtvpFXmQE
ta0hvd9gZE/pepc+ZWzyJNDlzqCzAtHCMODy9HoQdnGYCKOHIyyp5oRIybHmYcTzL1LnZDI+ah6u
TxJfk+x0YqretnpZvJwEq7cl5Yl4sfjC1DIdbLd7X8gyjUyD2tyayKz5Sd0ueoZk+0/X6W1v4FZZ
Keo006VI/DC3ZKFyXWGPcH+beJ3lGlmKVvNGRlsTsPnCupECWv3kVi3+qLDS6efhsVeF+yD9bCff
ro/B1lSHoDjXFH0YMHAkg2eFpqmw7t73nWJjoWd8oZ+FMNnf2r+JFCYPRelkpUDIkdhuJvG625NQ
lWPdl9N9xijB2Xj56ASAGBPC4ECMECXIvVhvSbhdPBkrIxEsKpbHW9S5dCVdAX6QLRpvpBCkz7B3
r9UuPty8oVsh+tJ5EzqsHqS2ti/xR7IynJTH2FlEU1Kofo1izXolnPCgZLaraQ+KokjRFNt4qIQX
eOoRfvmz7MmhcCHJNvbl8aT88bXV3HMrjwM3MhfpFVqWvz66JiRUDrQNMpFSuP7Ny6/uYooeQxVr
OfJOarlFvtbE0xzimpUbzqbY6kbjqPqold+KvW65VG8r1lbftDlsX3RBIMuHH1Y8122NT7Svn4lz
aeh3kof/WLqr5Ta6JQrAT6QqMdwOicEUw43KsR0xs57+fNv/qcSJQdbMbOjdsNbqTC4kFQGs4JjJ
0b6Nu5VP3m3JNZz6HVo9/fHrUxSeJK4AB17TTlrOPqnZ+80A4EdTNj6Ia3Hn02Uqf4AfKdgb1ngg
9RWDT+NGebaj/1sDUj3up/ET6xsP2zh7iz8ncWwceSmRv/VMAO21y9S9hjE5xhDrrkTBgnhEuM5T
B6JRNqCzgc9dZWGS5lTIqORFZLzdenjhyyZAjosB841TtxtN/vtinR4HukUkK6SGeOA6sEDyTdVu
seV/DxloXFRcfDzFjLgBonmNEX1+3GQcfMPYcmMxZh1VtYc8nToXwP0JZOh91HuCe4iNzt6I7aMp
BZtAP3mhKoNB/16KB4e2nFfqdz2aCnIT7tozl9JLG42j5QXvimjJk687SubxRZ7g85pe/8SC4rZt
J4jEhK9mxeTFwk0+9S9Up46Q5V1x2j0PKngXhRQs4/HQHr+Vs230vgVx1UfDtaZd1JJ2rlkKoPwM
ODKrm4aKwbf+zeWnYdsk1ZYE6SrpzKOnzgSUyCC8dOKC8VllFmbJXDD52Uw/qNh8tiw9t3J65q8C
pT+cO3qvRtO4EIkno6o/gdqoBJKEOa7jjE/gZw/pJCMMbrJ0PUWFOD7vI63IQaMYRtDY7ecyIMuT
PMKZRG37OonG75tm/7n/kYuGf7WhiMsx+FaUT8PHcBYNP3bRs2ghenRGy4/dKCTgNrkyx9tSIIxj
XuQ2W+MofX/9eR2RimyfI51ko1yK6hLl4p9xol6Q/DTTarJLdBSLpCGiXaK+mnCi7bGlr8l4+HNK
Xu+doJYEoP9wTmtNm/pmYu9Gvx69D57eP22u+BsPL83HOEPxPWlE12R4SRsRXHqCtkZACWItKWiy
0akNy81LfM0OKT3AhAqm1N0pqg6qj+P41Fo2iUxHDspkYQv1aLfgC/xbPh6eKa+OrgPT0yYQj5HR
OuksJ/Udy9eBj8QqHce19Y7ke6mmF9IWr7V9tH2VTW9V8wXJLwi3u0hFsb2n/g7fn2yP0SNBmNdV
c5XqSB5NomE57ofhDn8akaG+J34tuSe68aSljO8Wh6/+e8hSdk3UQbx04+Pa2/i8lJWyzUB02Lml
9+RmDHaDeuftngBe+gjvum3f0nFTg4vmZnAt+o3wbUAO19q3NXBI8qn8QFxI4FFiIXGci796+DPR
k+q1JWjFWpHBaBdiJpqFxRNKqjaafjTtT5iVRwvXwiB97qMQvytGRDwy9sSR77X4RtmnfdJajASI
40jzyjYUc6NDI7O9GMWX3rTl1bkB+d/s9LwdkBB34UtPBD7Si+L2evobclZSrwAwa4jMDNzcDrpn
5VOz+oXqof3Y9Amvb/B5SgYEwJKJrbP4hss/E3QvxVgYD9MQCEe1j3Wr+K6jWjpNRj0ATkaHhoBL
0QAkRtjfZIS6BpolRkKefjlCmq2/FRhEjchQVKpJfqea2d7qH+BxD+HQosmom3vBlM4TUVs0Tf4W
YwujeZcp6x8ezs7KAiy2DHZ8OCcQK93wsjDUo1E23GZoanb237DBFynOgaXx03v/RHqXpw22tJR2
vsq2EouTHqOfr1E96mjvRUrgdyvagIHlHKxyOPecCp/B5rOHtucnRFvyeY8viZJMPHhl09nHcJyA
O5g3x0oW+Aanp/fXQfxvHncr1pcQJyu4rXCj42a5QyefoKZ2eP6cM0m7jtYutpTgOv43Q7U+PKER
OHEN52DviuDpzcAUI0FgT1oEL6AnMWn7Zu8rGM9K+vXI0YtWnVI9ag53kb9hP9eij+EkelSySXuf
L87jagup9+Vp8ILg2+kMOn53EB+Sc/z+6U+6dJk0Gz63P9rt/vCxONrk8KvuHKbjS/X5MiT5Ozox
ILfu4ZhVcQ0xfqdRORMjlMtPt84l/nuPfobZWxf4Jw6GIzwklJJUPGxXEv4VGUebFNQ7qrAgUuiX
uHuLP7QsSasfAuIO7YHoTtYNRSdZRN3uMdOU3ff+7JNlOwzdLi0xCvuo+LBEOEsu3lSmqTKUTfo8
paht2Z/kexf1b/G4CbEeLdp/f3e6GXoHFmX7zuk1PabVKGrj2rB9i0HlbduudsaasSSVrJIVkttn
zb/H4ToZDodZ/2MWTHf29+MQPcuVRo/X6LG5Rtx+safDmZxHNFc5iV7mrSIXteNUrWbcKCskqdum
n2GJXPEFx1EEk58yDxOl+9FtsM3CyrgN6j+FaLDtjjNJulieDKkvP8y93JuzXn6oB10y+pr1xHNR
Ld69ncWL8ax3fzjHjZfi0yErNPNPgfR5SHiSS80thihovfeol1aar2lz0EtX7TRdR2mv0qlHgzu/
x//v78vB+3sv10yd7J1DO5z7707S3fOAD+Be08/PKX+wmKW9qNbn5fyZ5kNTNERFp6WQOS51Zr2x
3EK8eoOhsNJqDlVBQHka39myavQKB9M0YV+r5P5Q+rDbgueNe9JEoqimy81r87UUHDHNh+Nt6/Re
budHP4+TdBKNvnrp1VbFXj22aoNc+jyJnktsa3sT/4CIpZpy9h+bo/dBpdm7/p2hzq5aG0S2/q65
6GTP2nixPJPOZBI/T+Ph35Xwu7UanHusdTh9vnRFi9768Y5zImqP7g8SkTcdxBnra/Rs6W3Sf0Cu
wzgpDJ1VTrULmeV572jXdqky9CqR3kLRnzfSMiLJnpcn/X7Wzz76w/7HRzGWH0s/zu3h9XUSDJHE
cvy7HV9fv2qGL2I1RRwvr6Nesxx9mcw4+smiVVpr1VrnETWw+G+j+/fSvA2ed5FPS8lfrTiiUpKN
H5btW/z2VnxYRW9vm6iPPW9NfjVzL0F/uhqlt7detIhhvKLR4zXYvGP0ut5Hza+v0sPrNp3Fr7X0
1b8Meydq2vsoLL1K/7X4BHKUznrNnh9pHRUdstGsNxo1r/HI52zOLO5V0nJkNX6NCk02w1vE45YC
ieP/0IJM7HJCS+lToa/C0HzqjLst7iC9ZE7907+n4D3Hq+yJ6AGlgDnlh0X2EHfSbcT9JQSRt7bO
A5Z33nopURWcjMZDSeHqMq4OL2/LP5e387/rvzVlq/Of+tvkG7svD0h3krXRQDfa/ym+rf/Uh6ve
qrdH9tyn+tgMFdQNr4KEo0JVKiyM3w/gC6Zz+JG9VaJyk/Z+9DbsZ1kWtUe93uhKi4FkTHx6AxBs
N604wNh+LW5r+O1HmrW3Ny5ze9th+Bj4CtYE8CewY6at922ia22yW+qZEViPk+cJ7uRw0j4joa5b
FU6cLoixHslxcPBqtv2dl2mLd2odwLsO9xxRSEFPOFiS7KgHAobCSF71w3P8Sn0I32dfgMaABB5I
p8eZbh3ZZqStxQjFeFAfTp4bDwu+wLS77ZCtm9NDgh88ruN1vht69yg53aMTu2suxGQb+NWIiQ3g
lL/n9/xHDqsCSp1xXMaaMpLh12r8cGtPrkP4nOM1awDkglO8Fx8hbH7rtoduYTT7Kwl/hsfvFDGf
NBbSAkKGYq6C+arGNj+nOl9cdx+F9WcNAeEiX/x3+RKKsQpkCvz4FOqooAOp1j6EMordRaYKBOJA
jU89tUMIJj5zNyhVpTz/ePlYtNqEOpMt3kmwZlD9zm4ASnmvWUKVZtt8kMCiFp0bNZSP64NxGgrP
mnc+3f4CN4ame9Hh7/jxoPgKLNcqDfP/NPk7Xp7WGodVtFTFb8w1wMu2+6ixt6kmMvuQxKUA7LvV
CB792dwEc9J+MyXbbadYLnma0UXyew7DqpR1OFzVtS6/nCd82eX8e3tt+3udquHJckpqHFYqqw0Y
4tuP6kuhLtLaUajZxE/Vcut8VzLaUX9w+NXJGqz+FI9Pi5UCrBZDm+LfOpzQ5gwmXvx7uv1Urz/y
buXj67S4jSU/SuXn06kzKcoLTsnQZbIRO9b16BQLrQJymo8eMn7edktGvVWevxT0wZm3qzQKVtlt
3AxtAiGXpcgWTRDhLYwBltl2+iQ9rvg3W/YrmvKydJXW0UG/TqqC8/t76c+22D5O2yDPhfR0+96C
SdR7IMy5qV47SqGwyzDDZ10C5bGb23I9lFgfILpUUZcIh1PQs7JyQlndQr5r2zp+lCpP9sDtWdZL
k1RlIEn5afMCQCYlvFwFCthp3CyeNYCMrv/2HE/pbP7CjWpGTJfgrH+q5IhEQU6LgfTEOVbAzXNi
+1AdbUzcyciG3P5DWWVathROWRen3r/bm88m77RpqcOqWr+sXpV2m2RSKaOrID9DMGtSlJVX/a12
L3K7/f3LTI7ugLSosKH2nMNugFFfY0YtaelfEcnWFf2qBpOdBjeBE7y69fayyuu3a1nf7fb8QeeY
xa4zPnS3Pxp8zobKifPyk7pPbtM74+XXe7eKvvEY8p5J+ff2WpksZfZ57i+eSn1Ddr8B6YvgHvjI
EpohKa5oW1ImJI4RT/vft2pnfxqq7NS3qfciVArdKPkHl6LK/PeiAj/ayq7V5qO1twVZ0AFJMjsU
fuFCAXtvnca5tdJ6eDJ0SwWsm8qwVslrGSDftq68njRqoqhbCb0c1OWQivKV/qKIUDd+BuXCtF74
2KgLS//q5gH3VcPcZYBhXcSouce77bprhiZO6nCQzFPrJSKP/3M/tyq5x/Li+UYMBvLUOF/O+o22
ioladn1wNyh2trD/dXaQutkJZl8OLVs9X/hb1+wJvvzyfABk3qWuNhney4E/Rq7wQeldpxI5xYCH
/vHDbTEDU6n3jK9UNx18AAnoW4G3zjxq7aWjzo5P7lYv8elUQ88mMUvF4HlMpPRqDYN+XN7VZKnj
+r2+RZTdTmqRz5LP00XABgAAeOv69VveFqb25HRck1udPysylG20Cmp9tMr/rbyf6g9KWQrIFxlo
DtjLAoCqbmByto4WZdf5qDFnneyfxvtx+7K3MUuXeNpc7WjdFLPLaVCcvle2zPUsq8y7jXIyu3xP
5kMg3cnQgEwcLfNtL3clqlzteNDG++zyD3qmfP4HLrkpt5W7ptgkhl8H0FL7pCYb6C65SzY9DVXB
brnuotYpHYe75YOltMhqo2lnVv6E5jgmi1y3/njpzn8sZTDXaSfPYg+Xs5/li5JG49pxICiM7JBM
rBshcahaHtbt3Rysy3wDKE71iHnKkTfJTX6uuZ/J0OidLn+UM0h5hQUCb7KXzwKvYK+ROYYuvvR4
DVr4ufkot40sE9g9PFeF0csrnNTy+pDTuHf76NHVFMfvO6gJuPX9h2WWn+vdkD9CvFhDi2cgo01r
16U00i7un8YDYzSuAccUG+8mcd0HelSSsfw6oEmvUsoA8qE2CAMEXSLd5M6Y1Vsow1jHpFq3uYDM
9JRXFm686NcLL6ZcnbQIiF3+LK/eNqfBL1i2fQ726eciuwKZDbNRHKjyqlL8Aufui66xuNy+9E84
v9cfT/fHI9YzFMv2/GCNVmAHnbk1gFsnY9ghQAN5ap++6SmsfC2Or27vvH6sDgLoiEng/iriaig/
nOZ1T7WJj4DQI8WX2T0Zl4cbmPLGs+1wBSI9drFg6mFlgd46Zc8PeGaIHkrmVVl31ZURcI4ag8KZ
3MQ64F7ATqvldvV1u3kszh+Kj6fiCzzLLtdV3VxI/mrc8xgKXJCpT9Y1qeFNa5I5X9W45ACg8kDQ
1TJ2KdxOuRKEd5kdDwftAgGI5dvA6AQl0h4CAr186NpMyAyALmutWRzesvGJlXrJEfOPoSbP1ZEz
a+EQgsMCsqlterA0oYAfUKaqVtygZHvpKzCvt725mkLr2L+IfA3Cr1qk5h094BZKbKA3DAG4aAAC
wjUq0OYhGYtdTx/a84GKglZAVGlVOdk32YvCranslDunYy0pt6C5kQPRmg3Vd4fYUUweLW2kTbJX
/ZGK0zv7Em8bf6CjNVTU8Pnch6CynwG02VynNAQZq6R8frJ7x5IersVtEMPlWr4F2cv0Qiac6z3H
K14HnJIbbWRFdjnXnelJo42bOue6zXcKgFyIeFGwiI8c1yIF1p5s2tqLgYneL0rSLfXjU81eTkA3
cfVuOgU259MW/BKyAWtvoUBYracdQ2ifeQMwp+qhCzWFXwC/rjQLG2D456ckwNbPGcBn431bjBpt
p7eUgU5K55SFqBZS0HDgqVzPC+HDl5hOEYzzYvVmbxwdYRYCr3Nb7C63PQvEmLtLUzjZpZU5KH2H
6xG433wC9eUOPgrcrWQgBu3O0RLfyur2TbgOpcVTtQ9q5b1ulqbO2ibMrMPsW97zwP9Q8VaRNri2
yvzSgp46EheCSdBVDJuGv7DonhddA+zIgxtobHqOB4PHOuzrqYNvf/jwaAAdMBkuVNy0nPEgEgYQ
8qF4GjCckBZH/my1f9iB4/d2Fj/+XyH+/oXTJXf5r3mTiTiehurLYCD1dVuvIVXMi3ZVdXXQjslY
Tv/VLn2MKpgErYkO4/dcmRoWjs0WxEWiadW3/52v4XRZoCRAkBRiiAWwZpXc/xAVAclQcDrBmAUy
BjjFQVeX0iewF2TGDiRx20MAOm57WMc5Hsvx0gfiCB24ZEy4IzV2+9ZsnBFvkvJpoCcWO4Vfgb9V
mraC0i85CVMIELZoKt7x79H3byAl/Xnf+NZ/ffhrU8J+/Es/VqFGSV+8kTyXZVVEeVCd5XxeAZkv
QbaRmZ1NkhIyls9T7rOIwFq8SpzlOrh7hGUumqEvOaQkyppYhJLnijTf6H7is1PueXaCyEjgHzDf
dh5jZCdaoUwJ+wHM4VWKF7Wfxq8SIwWwX0wffkrlBxXOeG2gZfqH77s2SDvtlUDpq7mu+edRc49d
77ccpk1PS6GmU4WzpjREFCcor3x7dyBpngIsLh6kvKi0ILPdqw2LA26jnCkcTDFjGa10CxQh1KOu
Zx0UUay2oPKJFKwAsH0sEZ4NjamSJTYgzI2E1SVjpANB5d7BjjOa7pdlutbToP9gre+poHPmmi7B
BHMKYWRQDRHtlLbR9HjbAdBCsjLXtSr8CLAeIGV87N5nPyVDTUWvIoF117TiBjmPO8RLa2hS3HF7
t0vmZlbHV8qeqH/H6tNqnxp6wZD+p6r4jR+Oow4klGm2QRGAQEKQgFN0mRNn0BTHyaLVmGAasEvt
8z+BGO16Q5n1+EgkVPXfMO9BhqUK7YV9k5XTSM4ELsotMA/oPruLM3lm0LY9IEfCIAXB3jjbNtJy
qyGLMidjZ4VNH8ziqdLLnwMnNykiqCtmEcGgUWrwCKOiUuozD0VB4MEC5riVKSiE6BC1sAVXMZch
+EX8oxAtl83FGFExMksIhcUQCcSgkFzV5cem0j7vPgvBlCbK3/V9U8XbVoQbcSehud4lC0zIZXM9
41poONe6Q/NvE1RxnNfGApYgwoq0RArsEKqS/Bo7Tpbix/3qERvEtNEUdX9SjcUpu38xN/bV/UNq
XRWKe0sO7v9twxoQTVBUuaRsG0DwoLfmEtzV0/dmnW1O0n/KQ1vrkz6PvIaZPkZcOd1H9e9mnu4u
/WNn1tBakTxunf1LiT7t7WEu6dcMQRt+MMUzO5MzUO0vb02us7W1qLStVENSPbwah/W9I0YVQpeB
q40bl7KTP8SBKqZJjYH+pdmvvpRF60SVfghZD4NSCZEPpJvbM/RDHhqr0QvEzwDCEoM8QKLwSTlV
18qgfgtLQHrGNgqX+d19zNty2gmggV0Hbdqc8jqsdNGgUNBZcl6dYmuc7olfI4qQ75Wq2XmS3T/I
M+ViaCYiHfVN23bfX60jSONijRYI2WBDf35xqASoAHGS9V+EovCtU7UpTzRvXYrR/nPybRnil0gY
tICEcyPOGCLmrvrh6LA5wRHKVIqUOpr2oP1gvoyGJcUmjPdNi1RBevNMF8pmBAQaug2cA5dl5stw
0/G5kpBqwdrOeSJA1PdSA5EaUijaVrH9gOWCtKDFC7ZAK0wkcCw92J2SVA7IF1SGQNQL1w5TYwNN
yeGTCzLsFsRaeihQua/VwaLS4lnYjobEPdovwUrvwsLVqRi1eBxsayK9gsUMk3WfhfuQpZE0uV5e
0udqe/u6/lt6PLeqSb09UVhqpJPm6e1wSG9S/HSy6vF1GpduiDrRupYUQHSU8hqy2Deqn+lcZQtE
7N6mq6eaBx1BhDgWVfwpTdKV9Oi/89tar0QSVrVQ8vDlOTtw8o/ZYrBvV+nWxzvkrVO8kNmTSPsX
Xvpn9+/6dXwrf+S695FY6N709Lzl2ZMh3AHoS/HTQHS9eypJRK5MBlQBVYbxDB+7YqNwxJJjPda6
ubBtRvm3ySouzNt19/6mL4Dcp4kT+1s4UttRlTN2bV9eTi+lVqm1Vue4pM6M5iS9K6iO/yzAtdbJ
9Xk/uj/PQ+Py4ifM8B+wrVl3nUyzsiri5r1GN8KCgMMhKGKNrHii+EvfCNhFMMiTGw05FYbo4uRQ
ZdnrrgWXFchOE8a4LQ+xGKKlYnjyoPgFggJQtYAe0sM3WrPyv2ROjB4Lt0xycFegTyxmvtvO4N6B
KLzcZs53O8pF6BRNDsySX7ZtV7qHMu8keH6JA1yv8W8Tvr9WFdPInlHDma2GN0U+lqApf1TdtsD+
2KADnLPqmgMtSA21HUrwURVMikobz97uzitbycupInpORMtNuqRZc80K1afGj9Va2z0ah/2tHyTm
crowPu8KUaGR3sbZfBsMmSNtqf2WVO/yz/HaYvLdLDAoGC/iN1Assj9+8mkTkFnToFXgcKlwk2bf
ogxYdLBGDh/vvUZ2DC5u3pUJEKJNEdfnXTC98+Yzd+1wyCF4Q2SDoidGr8jV/DavhIr10onHIoAm
bVPtzC/t3ziuW5JkaoBcn8Wkd3N7BhEStNy+eaQTv8dVvRzFNRkDFeKrW4d+OG/FTYbjG/eCzfZ3
qiLIPkOHOER+wMKYCcYqPNBvyw7RjpPMEeSQuVRad9CawiNtBWcU0jzRi2C/pb/Ln955lg/dMaH0
i9d/EJIh+12hsdS9Xf815AjyX/NrmyLMctm93juB40+9BDKqFpeZQzjX1e2fxKqRn947XHWYOkuw
fuyaYRrhUo5Lkm9A2bhzXc2hbn/IOJjoU/3DYpnp9trQbp1/1Gpc0tC44yr5GmQaNpNwmsk3Eqq9
Fb6uHxcUl3Oy3EExpvtddqsNN9UXB/sWprQWV2FuazHdJ9uFWEKH2ixZhPvtfXc0RofvYy3ImjuE
Z6hZNDdmCa2Ie6GVuwqyw8ap0rOkt/lcoVx0JInQnk4fLhA5RxYP/u+1cE9pEs6lWwCOlu2l5M6y
VSIsCfCSb9eLYvsu21g+tiYSbivUi3w6O7wvaw7jiI+HWcDXvU/a/AgqD7ltb7nCfZn93Gy2u/Mg
RbuQmNzw/xfBHbUJ/StaWAvgnDKWUUi3LZpSfCUQPUlaWOWAO94HQQPOr+28rARsdUAsCmBgtS/9
Ur03qbRz4MTWGkkLR2uO67D7hNQ7l7rTWcfci67MCfeRSij01LR9vDdbxhay8bRthINjOm3bueeA
qKq0eS5ee73G9qqmKvt705lBEYKqyLI60BjAoeQ7q0OTTkPZ1U+6WbdIeFCk2O9ZQXhS644XbPMR
ot/PfnYa25Zbzu7KpG2dSj7DRIatOe1gA9i05dfCCpSag45zUWlP6p3GLUhybapDrXWnRO52eAZc
Q7ucGcMzvzUlsLgOXJUbs7LoOvStUJtLIljkhXgpWL4uwuF4E6MnvGP7w5vzAHlk4YGg0q/t267j
CUySqWJBqsduTRbuiEUjHzbpiVHpcNBvoSGloccygCOpipx2iAqt4OrQ9NjSn2u5C8aI18jRCmEU
xk+pu+C9QGq7CwkPgVqpa1jsUXvamjDGPHTmsZL7YyPK5G9LXTcpnqr+2ky5jkL1lV/iDvnsvpyc
uqwFy21zFzdtbpx1VyWlwivrUM8wk2bFlM4X36RncFWYkQCCRX25/2xOTw6SMozwOMudPgBLKarN
9fLUcFeyHkiDJN+h2Si0qYj+d0bpsHDZp8zyxVFHHqLUXH1vHyvjp/w05YCevu3cyzzzxORe8HFz
k9ADAgXUEgjT6EF1gTPYuEiN1K4t8k2qiSYVu9xDUBq7awPZJC4aGv3cM+WTbSNeQmZVCICLSQD9
Kdzgf6T0tK45eYve7nk+CJsXRVhBuW3VzmuZPbpVjFGjrL3dvT7fmteT/TXxXDs1jHFQotafayvQ
aNvJpWvCJqhrlBESKYAveiE8dZKvcCeoFwZhnMIuLnM6QPqmcf5GnKBd1iR81z8sw3WER65Qqhvd
FoAJudLzWgU2DwE6w6nJ6BqSdh0zHQBlmnKpwXMFWCblyvpXYU1XJ5loPo6R8rn7HQdydZ6Ry3I5
CEZ4seHZ/Xzxe9Mrv3oSssgHPdLdIei9gnOgUSqGLd3jfCUt5FtLeKR6XCwmuXVzQ1hm2XEhctXr
erI4JG4A/MB4nRs6JGKnuZ90XWhdji1Dz2RW57KKBWipmaYP0ya8ntfTBaoVm437b7fj0VzbhaXo
VK4yWvOCCEY0Wb/pLpMLMKvzUj8/bu7XQahsXHYrMVmfI9GaXebIv4FNNtLr7rHx43uoBMy6GOEw
ziqOGdEU7eLTZSC+38Rc5h3jqsxEMElaTUkMphJLNAxy6Jy4vwYrVvssa+x0prGq71d/8WVx7uJ8
0H23sHTuzrzyUI7HXWfO5d6bfZFT+fYG+WkTfbkY8yl44ZpJrfef5KyEwpgBFmjr1LPI7ndZO7RA
n4Txrh/a+WPayLdo/MqUV3NqSIl4lRtt4V9KyfbRCqZ9dF+NyPvkxw/2m4tsSrp8ZO6SZu7tkMz1
mv6mzjT5Ct0lPuxA3k+IqWP6U40fzA2XLk66Z3rp1VCRdvDUPi9QwQgjVYksY/LLnPqaXr1Tgz4s
F37ZUkg8qW9kAO3HP5dG6LOxI52++vovqr6tepaAUKKoqCugGIi7RKC1Hw1dJ8OLXbEL4sAziCao
x2lyussXiLpi56T8yLbQcjAuGi07T0hiXVu3xriyaUoO3IzxhrhxWP7zpUxlpERi+Rjn8M6lzuTd
mNQTP5A34KQvSx03YQuHl9YTq/Q2TVVT3IFjfuwgbuidE1uip+/xyqZIbqtYzVWb0GOhfaJ8f+o1
4FzxDCSQvgy+SCYENkUtYSstPoP1oniaN0OqeJ4L1BR+UcLglpzyQE8alkVWkPYm/1mnzfvii/vg
kYjX7wGnjryqZoctvKx6y+qzmpiB9FiTU0rmz5YG5aFgBUKbn3ZN8BxR2QZTKpcTOXWYtHmp6b14
LsVZOiXQ+j25NFFlWJdGjgxY+1JJraz96tWcHiH3ps1p1zoD6zcw15tYISsVm7V8q0zb8IC21rpo
qVlJj6XOoYbL12gzEJP3BTHMSjq4sjwQEkZ8lsivseanA5IVHkFIszH3MIIMbkgcGE0izCLDXC5d
jI6N+DBLqGpWfkRSwb0ShHpPdd9jZj/ftIiR7F8mHHIDy4B7JJ7+5ds3xAJ3m03/NbLgpSaBLgbW
iii4g1Lztng0SqxFXmx5TfKTEdGrPVHrX92rnMAlm+o9WMoK0ycHFamaZSmjBnlyhHv/+nLIaPBD
mAAOgdNsWk0Et0VSZrtMEGsN3s6wHM3Zm7l0sJ1nrTP3ZMd1SimFEbneSF3l7aRwR6wBubNxAw8z
Xh+zyqc9woHbgrjKh9Qyw24q1O7PNP6paPXt633lgd3R7OtZ0ObuJTCP9VG9Hh1QUQqzDurJefU1
2Xf4RONdR7KNVpZkmxJ+UIx75HHY38di27uYk4lqMeXRXSzg1G9jLFJ+tDYaKkWym+KouodqMYur
r4pDaSXF2nMqh/QPjgtdOG1Ar2lt9mvgTPlJYwdDbVPOULM2ZN1o/TJKrlZUHlmVkmXJj1tu3iQf
qqn4nrGv1JPr5qmwDmqt/g10mE1aWg08F0+amTntg9RqhUJ6KSvX8MB/BdAMqUxW6RrykRJGeGrO
fu5F6cXrecPTWhgi+qPbNrta5s2QlqjFHb/NuMkNB30xrn4lwA1EjQLNsxK/GEyIh4mvJdEK9ZUb
GHoFj/l917a3rZ5D40FRoUjwPm2bFcsvvCF5Ue74Mr1882JosDOv7A3rv35kPqv3bFFNmQ9H3unY
tgyBe4yIyCAkQBRFwaRl40Zh+HrIrjaJXCEey8WRw/VspPyaWSk9DcOLt5L9oY3RZttG2bIGK+Ia
fR4F4G305pkU16VVwlvm+UqRA1moaV3/zatPAjnnQE0CBpKxzldPkHuuYO73jN/AUZFZD3GLUqre
FVr+OT9Jgh70ZUCkMOY/sgVhr8uH/0g0oe3LHjMltlst6Lksl6n0l7yaWKzaNIOONG0gj7LQyfr2
rheUrcoRmUrP5MXhT2ZH7tc8ePTqucnqLafPt2rw0Uywxxs3uGNBgEVGd37v/M460SZtwQDUmBFr
VpAjNWvZ8vNkwuYIkyov2x6Gp4IGwqUqcp8qVci6XVvui4Iddzkwre6dPF6tOj5Q1oO5nN17Et70
LYrdevnTqrgC8oNJ/Iq0XDG8DaU6idqGulrALKj4XFoiIbtL6sQ5KxSG5bl/7NaZNw0QAfE2KdJA
im0KiU+NTN6Rn+4UDWnxDgIxYqnwajJrnnrzAXfQ08wfi43ouEocTjzZ1VARa/woqYJry9kXBZVu
D24MkEilRzFGaQUsIoQK20QsvJBa/p0FEXBo4qYSd5CJVD4naEKEtiW6lxKg++wOj6HdGL+Hjyz8
X3aEL6p4uJx5KBQZUZZVlaYWX4qBlm5yoAjY8NmXwJcjNUYDH7FolR+OkxoDNSfZh0smWSO24Jbb
rHYNXlfwIU+pjcFvBFjgIf0KVJq/3KK9ZQ9wtFfpmhxLJ99e9A9QFbh7fTnAw7F1gF5P6Ufnaq/2
nVXJi5Bt5SifdJkIdJy1jmkUy4lirEa5ZqNzalM43X3TRn6odgFlLJh669K+QtFO2nZlQoYsncDv
uXIkeSxhKf+0wY7dx5SJT0GlVaa5e/6odjeNFg+9qkaHJcvx8fSUCZ3tzo5Vjfqq0FXYKMUkWc4o
7eodqoN5x7+tLBTRvGLLwxQpiJbqGd7+5ZaVHu6aVUi9XT9kN0DtgWZGFa1vj1RqdxhIUu6Swugv
bq5XXsYHcEKGdjngCzotbVXnY2isQ7LEvpI5Z0g2LRUk0ZvpQuZTs1FlcUotU/O67Uu0EKQ1bdXA
PmUJd+8ue4FThrAqjuqhVZrTmH82X7Yd3Oaa32j7y7rpmWq7MW/O48Ix2+dTxpElPf06Ott9j7d5
KESTa0Z88spoHZp+JDs+vv0pBimFbDN/t32oZPKrJ1/7zhhJ6LPREVwaPMkgNSo5CqZY0mAb5MQE
vGpSXs2A8I8MRMNS6YgYTX/93LyE0E+wHSJ7hwAxIqh6vE3ZXQRNvYl6t+91a/xERv1Yas6+fhMs
odThRZbjrqFemljSCyKekBtfhIIU8h2Vx2z25UyR6RS+q+u1rHBvubpmpU/pHPW/0H4tIEEbcoYP
gsEeA8BGXr4PsKZOCWcOFfCmhg7rwa53JEHwVbq19F++k69lswNgiT9her1To5TxEbQ0HSkqKrZY
NraYW5IcJEkvtCs2ncOcekdbmIFJVhFm8ZCFN/VHEbHVbkNok4PydOrcBak8CAcQcA+wvGCeHmuR
X8+3qOFoknI4wFlksHa5e5ju4j0DIeS5LRQjQdzPUJLheeqOG+fnsulLRpovKok10WYHGmuf2Jub
SRO6sEpCk3zR8CD5VSKXGV2BUsvJubP+gz6m2vRbXFVOUU439s49jrK/PvFEumtwt4WqZvW0bbss
Z865smq0nJ8cy0IuvRb6bCOntqhpiMYl5O34jzNIl2dDB6ZYF2v0FtT5S7bRbpoElVDtoLpsHn7j
oNqArYwNknLSRctZnS2sbHtFgWb7kOugglVuYcisi4n4nG+//xYOixIgfw9lOePQOUl4Urgb89YV
fwbr8UAKI7xG66pSJdsd2lOd2HV/mfbXnCsh3psqmSc7D0JMIX13DtVqOL2m9tV80t+IrLD9Uz2k
BnM2Et6fsSteFv1xS8y/WcXbZdsDssFhm1yFLJnc6IliEhCn6gpPZs/qNh3NormQ06CGqwQLeKq1
EAKp7Oq1xWMxBcdll3t7DNKZctHMv3K72p3fsG9tqjojnQ+SvByUHYInUtHqQ4wp4tgPvLsjXgkX
S9+iOHWCuxLq4PWzcoa6flLzxCSkU7PIY+QVLb7OUnYsSEIh9GnxZ/KInlH6anBxunOlyHrqhCae
Sr1oOSCpKMdM50EtmlgCBQU4AcslyP50lh9yXtJnsl2L4RL6ufi6w+CTeJR03Kv47ftS8tvO+C8L
sLkExjAWq04pSwqU2JWooH2HGYo4S3LkaGdHOmXfofcbYnRRPTLbD+qNNjRLod3QpajwBzD05Lz2
LetOS2iFMe1E9GG69G5SNX9mo8K/1bPODsvB/JAxystsOtgUIw3kd/3pYNHL9WuLSPeg7Z91a/FS
bz/WBiWth95zGAe5IYWLjUBrPzgO6q1Do5UrP3D9wo3I9rXL6iSEupUudx2p9jw8rKyhE6aCdHH2
eyAR+u+EEHc1mpOIkqaZ6tW901/N/NU+JWVU/6SqO34yGZ0obvMtj63GTR/gssZjVclywatHleom
C1X6wdvMZGLYrSJG2lRbreqQ7Uh/N3buwb5nJ8T5QlGDwrtVNgn31ltS4U9no3DkyoP3Q+6y1N2F
xoD7wJIO0yBH07YBWDLvoS+UvoLrB2FPsUf1+fDME/i0aoSZdhPR6q2bKtNJMwgf0twhUTTRhmv5
eBwEvrFntKM86+eej3TsLXqz3hp19AUS6Gk/nA8P/Z1mUfs/88dGwHxwFP9H0n01J7ItWQD+RUTg
zascpiiMEKJbL0Sjo4v3nl8/X2pi7vRRqyWgqvbOnblyrZU+nFP+fd2bVUMe/cXhkNlEPPVNZwlN
tHQ6uFYIZCwDkJK606U5YZzafNbAzTpArE1n9r5trz6z3fFHpkORckimH/t4DPs3blrp5oec9zvf
lneUBIttsuvMe1BA04wtYQnaqrXumiPwTw2K4ZDIMYIFlRZ65XQqusPpqk+lJH9tXqpPlca6sfrv
TKD6MetlusV+rVJfs7HAi2/d69uk0My0r6VWpl1yPk+K2xazqbnHcklxVe6jCouL+qaukXRG5TPI
gxbvvfq+T2qb5+Ok1MssOrshwpZR2AarXSfZ8ExDOulP1QzBENaUZzeXGEZ+awqhSrADyujb+BCW
JGLmpX4bcmFqZHeWjSmRrZoeQ+3V4cwxS7eDYfquxZvh0Ip1tQKTvZU+L/0LGAfBIuL6/mPcnVVe
Kv0qSLM9S2r79mPdqM7qpYKBZuUMbVytM+5l9XkaOwYWab55/2OCWvs3O7vUH1+z9/lHhg/cYAyk
686nyfJj9VkQNT+EWcxCzp+dTfvRvnZO2teklgPMQ1OE+Bgm0wEbnWJnkc67KHzZpGpLObTZftRv
/8xtJ6doq49t4s58WL6kRrn1No1pUzege2ClZvwz5l9YBDvIEVJCq3x2pUWvnOvN2lnk949NO9c7
LZLie4YKYfuZ6Za6ud74XeMTA+6GkodBCsj/vd+VJ4yfDn+6BLEuPVfIctl69IR8kXTe3Sfj/vbf
rS2Cjvvn+9O1deaS+pppTztL0Ov/Nh/rzrpza8M1387pY7I7PeVGu+6jveodq7giz8V+ftE6jFtj
oyXPz5VupXv5QylV5OkBviimy20ri2eUaeayyZyVXKE5LrUIg2dvB97Vp5dKLuFmjdFtfU1xY886
vfh8xrxxY+az42xHnkuZHI5MCsUYQnVwIdq358b/aj3E+Ny5i8/24CCHtnZrRE9u6rTXmGvw9DjF
ZAfB/IdvTTLnt7H7Deu6pUnxlKAlOqu3A/HwWG3BjJwsCdbfvBXnd2s3a96G828osJNu09cP1h7K
cz+Hqa4SSbkKqLvtivwi7AgQbNyDs7Rl9RYbj9/2Unly+MpMmxgmqJ+tfJIbWugHkDCiBVpDS9cR
54phS19zzD9xIKrUheyFUGrBP9JLquaxLGet8oh1vs+4aklqdbals2culSTLyIh1DJzqZH//0SHR
rYGWdDmg6C/h85iMd6WFkYFq3Bzu/bhIY1brigPTCMqvG2NMc/qXAUnL6/xpeNXm5UQXNMZxedSF
VBd7qa/6ki7TDodLJ6MtLfgwAHJ3mC/S0+jr9xdefWojFE2ZyCe1e2uBNHvuTqftCgalQwizy9gM
T/k3VBa0Cvtx1kY70Wc2DkMQoMlVRS+7+v/a9uuurqPR1DyfGdp1S/QXlZYyUm7u7NLeVRMfB8/V
9106faPK48rZmn/HJzp21RJFxzQSr720aizE5syqGTfATdJTNNYwaEtyBcUNwXHrQFolKyHoiAAi
3UWcCUSXCdlbPEHmagJYqVlNigmQBkFu3zXO4DRcWDNpvJwE33UapWSckg8cl5edYKnkR8z5IWBa
4dltM19xXdbe3owxArHby6YDA8kaB+gIRG3oxRG+6WRS5+XqGeGXVj8+aabnl9CEL3a0z299H9LL
0PuFW0t8wOWAN5f6fVtprVqDlQH2sfJxCtaDSzpOpHvrv7k097n9mPeiTKr+kRJj35jM9OPpSvJu
6eLrPG3raEp/TKHfdvXjbinpS2rV2gGWAwQbZr3q7PM6O8rpTDruRouqdZ8pGhZIkcaEveVy9Wp3
mWlt/pkQ+um9NEFUhycSJe4gZymRBO0j/+34u8rqM8zoRDuOQw1egOCFTM8h8OlIzrZ3flk3UBYA
6fBFnIiE2G8ZWDSN0Ka1oZT6JWRenbCXToTd+caXSuRV4/Fv8z6uNnwyGPH7qiNfkbnPe7uOClUK
YqRi7mXWmfaWtWGtTivfKff2SEzV19Vg08Wvb6+S+YfuOt8EkytXHbfLaZPKhsSYho8Sy4btSCQh
9ybrkeRoRsHyzWNh87NrGjsHeWzwJv1WYEd+JG8pSuTlSkoDWcrMsKDIppR2kgKx4P1UfTmbkLb+
4Hijpi2eWrvP3TTFP3qUEuaCo9nj5bhtP0aXyQqTutq+VVrTfrU3NdDPpzRj1dCLVlkWY+6vgwxU
+LmdRkfJgdupNa7E012c3SqfV9bT2xHfPF7aEC2hKJuUR/Ya2pFpBH2brJosnGqGkICZ+YT/zs+0
TndcMSBw/BnMLvmbXb/NqpgnAQnFjoNAZdcpJ1r5tPp084WBb+0GBAINOw0j4v54cpf6vdoS7qpJ
dvop6q7XH9rYAk7rzFGl5Nx3gB9nk8z+J1NJdBcOtsOpPTu3VU7LTLo7qnYfDc/0lKurj+YnGMii
wQu7fQTX1F7mp7DWLhTCvFZqRK2XYR+ROEYIR9ZZwO/LfXJccOt1B3ZpHBViAjBMMX3Di/wG/EtB
YFyN/UA1nderhbud3AY3REUZ7S7E2nF9k0PRCc+cMhxqJ6QDS9VZL8yLZIbBM41QFgRw38RSMhXg
R2DA6ROfBT8gImLh8g9EvPBzLzXn31FQ/tsUWnsPbv281WqrPalIbb01qCD3cn7bf4971d6iu2mc
6CHLBu8d0kxbVibVlRmf25llCytMrXnMcI18xtJNF92cWbt7/y28r1UVM7mKyL+ydZXpUQ6MO9ws
PyuF51lPenD8lGV0i2kYYSWRR7wjMCPRI+UI/B5TRW992Zz39u1KH752RaJ4LnSKvVNr2tvIBzcm
Ds4/SqWn5YfKlRNOKxoUD2dG5Caz/nagYsyCN/uCZLVT7kz/FU4tbiDn49MaHaVz/Jx2Kt3S97Rz
m70uepqIzVqSWWN7PGc/j5KU7b/ZRzUtdcvTdD1L150j0fb6ZbtsrSlUtc/61I2frmD2vMlRaj/A
xEk5XSd53lGtSjvcJNkJk9clDPK3udfaR65Xfs+0N7mELXwspmqHyWy5c57ww8/GPbhwNb80Wb2P
O4+rP2RvuzT39zixm3rWVaFX6WU+MP/xIqYYr8l5kgHrPSE5LIaF5qyda66TageZ/15fJ17NSGVB
Y5HO2rXGtlHqWYK1Xq3tCjZtaVhrysaAJOh93C/35Vmzdjnd756JeiTVjf1om5wLTRqlXK+4TG/8
WXpy+OOIXW2ut2gXwIPdTIN/diktES8c/aenLil3PMvT1TSEp9W4sb61F9S28EI8MYvg3p79JmgL
RHEy3IEPFZM5+D6Tg1GudTY/43epnYmBvtil5XOPVgUzekDml2Z6hDebLylcgkW0HLg9zBALLKy7
i/5ykOktByK6Q9Fs177Kf9OXwchNC/HDtetf4t4uLbGKvVtFbGfdqhJI4/8yPWmEE2kVSVdpKLWz
B6Quyz8LyY3F5VWysjkBDSkuUzHd2UhDVN8BUs300d6lkGnoHuLyj3cQp9/8hl18kXQdj8GaZYk2
4GcWyVKxsaR9/y4mu/Iojnf+2UZbln4cATK9YgIv/PXe7blvsY1/JP3N/V/uyvUC+yB1CPPlKMQd
DAJjA4le06BrZ4BSoBZ9H2bblRGeSXa7e5kQcHQ7MOdRWCgk+MjwtlXrdPyp5PYaoFCeQpKtAHEf
Zelp3cTZ5SXRpHBHEKDvm/RKdV1sQcH2xcl6zuIXDn2tr9ddraMZ5ueexm9axxN19r6O/wRAW9k9
fX8/OJi0ePXw2KCvIGpkWlmN2GkugRWaad8zXa3iTT69Hhm/mNBj2ej/ZcOta3l+nc+jU2rseQBT
f7Reld5oExC2Yh44/HqFnyGj0Fbdk6nOb0/9Xp2/X+f/cmMFcX3Gy4Zif9cp8dpZv96Mg1uR4dHO
IcjLB8q3wWyme5muOvm1ULUaTCXMj+Mkf5I2auZuadUdA6u3Uj87fd2t+Wmm92OrtHrZGj/Mf2T9
sjm3q8t2Ydo/2yH8pjL/io5kFc/sJfe/U7Zbm/ZlBseeGWn14ijbQF7VFtn1cRQ5NHu5c6e2SOgd
T4SRj2Jnfu5QZR35RZgC/EuGZlL+Yt9TzuyGLBe34izMiyp2IiMGlS0HThriSmTNYrl1mbYaZzYU
z4SB28mVwo4JeYVB82nbttf43osph+Gtdx0dJ/MBLfpmiPua+dgMS3+XXWKY3nywT6Zdsy5maY78
szMb8sqe0z0+nyeq8Du1pkaD+gm1Vttn0T0RdklSr+mJ1/Ep4T7fzxIwMFLdtXlGouzPu3SudKzn
bjHh/3+U1xPXtwBqjqhyY9tVRySXoVy4AV3dxizYmQ0InyaLSFeN3x107u4O/0AvDNl0kbVzbBbS
JGD2vqXWObQMBSYHb6EvxL7Q44KMAFaAof/O7du5fej4xrWrwPHCUocYUL5ywhUbiifQgtlIsycn
5W2oLjoNt12Inm9qS0TjSWRZ9CNnnjdKj/7voUPfoOSTnrPP1J/BbAOJsTSXbhjMaHKpWBUo0dpl
rwcnYykOQ8y+zLIn1075PqdKj5XpuOHrX03A/C4bWIMVKlUZHVo2c3oA/hyGJgFf64bq5evB1TI6
GOWnqkxUYPVFifm3rNZpZ9x0c9Pf4rfcmkYFzJoqjN+snse0W5X4iMcu1il3Abh+kXhwd5N+GnWn
peaeCl+e1retfw0WYABMJEzgE3kWMYc67G+1UcXAeyIdgYhUG6vZSHsAChYQzPv6G9Pgmn2DvZXl
sRHZwmFi4WH5gAtmazp4bzdpbQAz42ASaRp7/uqOQNTgVKqf+K/SWM8ugDgLpdKi6/cXt9ZsRKWl
n1a/Vp6rDZQ5CyWdfjNIVFzfiOXkBFbSmH1BDCmVSZsqbAbhmxYdzpJByUrMdmT7rs4qyUZ2g5SC
U9rQQy6omsBAt3r05/Id0EFSKbzFJOlAiqojQIpQZA32zudXPJBLx4hCLJlf9kC2PU50ypNcaqmp
XJrLB0YglkEbncZcQkij/lo8NrAupCg+2sqMeV5D7eAWTN0h4Ps8U/fzHsFaAjcttad/xYhL/ajY
ybdp6dxBN5bkt/JWA9GTat2GPpsLW6zq5ZFpxW6b6kjbeTUdgRvG5TphTp6pZB9v0rrwc3rvNlCf
4Moiz5fTG/y60tKrKl1p+1qGQI3QwYeSdyRttsEl4xiNzO2cUvsmWs3pwfo2ceKmrRfdrfiGp2Ce
w7TpfdxN8YCqQokxU1P5J5tBWb8dHL4iWbtOilw1oXxHZfhImWZcy4QoWEow2a5mL8XJbniZ/e9E
99pffBUT/bdVK5Lg9N5UrkXryunlZpZxubsSDL7YS+GnPDpO264pthjGLSHZ6dbUS7jU9bRtM83I
fixECHYU3EQqUDEdIE/5O6Dr6htbQIAfNLw6oJF8v3o7RVmnUgmypLWzqqN9INRscJeUlisWmPJ2
1a1pU2QrsX5LUbg4/gdMt7OGWn9uvh4/in4T8aCslZbYoHKfmWOAsHxIH4FdkIPJKay4/pqKaJci
/6qL7MOLorlarkcHn29EXhEr3LgTC+nwbkgoGzDWBXBo1hmgQ34EW4Ctfd2lBoC57lHNbsCIUR2x
nU6iT/wJHo8Np7trFJQhkiZsWzDzhukXAKubUFRuPIrYLUey5exdAZVBJJgzh3/FtMICz6/MgHrn
2rHb/wQnzub+T6u8CmNbNrPcZXRCZ2ltSzTX3R3fzneq0v6l9LZeEmwuh2YBcjl71fE7ttel10xF
V6xX2ySF03t+y0bgSU5RLr6ujm+kdNhvwPHp6fVefM2d3m/Q6xk+Fh4uS2pGsnUWy0U/XEEerefK
L9w3EM8kYmYvVfhk5AJavPkE6pLD22PcupaD7ul0PueCHlF9LJ6W+A+3HrLTLPM6/Q/5afF4fijy
n/E8199ei8l0jLgybn47iFE687czIu+i2Jsdmrvjn9X0n/ogc+hWS1cqE9ukQEV2VLqNyivl9vXj
sjw/D5hU07dWCoMxjGa17FTztGmQvTCfbmBFHWVjt2g/lrRYc40iD/sKXuxuQ3CQu7zl78VORRW8
Wv8jyQiJdVgUBPt9GLYzDGRlxJneZcasrW115Y8Dc2dgezj2vDWKHVqLDaBQUgB3JJbu61tJRdSQ
ess+xrLrpxFUlgPyMpt93YVI8S2Uj1gmjuo40KqaQH1NvPu0vTVRxDkBmxsAqijg+tPfQaqgwmUi
a7/LcwtOfOe98uUUw5pOyrjYJlbefhAW1vbjqb9RtJRjqmftR+0oCzC63bQE8U2j7EP0/OGSIaX3
UJ0iwLcw+bJTdYp7lzp2lVYMEkKtAZvx/4ccFqpO6qGSoGua4aAvpkCChb0vdsmyt3i8/rXQWLA4
2frT3vxDWXv6XGik6D/gvb1KNM9NgSnhDqpX1bRgNN///10F7WtTjlqIw4K0A9FOxuJA4TAIZDIe
EoRx+Vf9I09dvFtnC1aVdyDPESZj1ual49Ioe+Qo+ba4Yj/tjV/XXrEg1M8+OkQtvlHY1tfftlps
fSft/m2Nd5dtjP84ooBhenzaGXldM+kZ3r57rrnpkIyouU53jDEM0FFYkT+GWnjKoL+Zi2JzVXzZ
jh69Qu+YbxTFgPZjoHEtMYDqHDbti1nrvVyz2FHOZjJN4whKpoRV+FN0tXMUhNyNOsZNEACqjTx+
R4h+TdcuIaW+G2o0LafmcHCer4pYLJKkM84M83WE8v4MoqlFCp0X+DI+IHmnWDnrx/qdD6LCAg/r
deWenF+Kn4jDsK7F+y6ANxTdMzqN6+reEGrgq47qXCpPkhg5BhlXmzrgoRAKAgNdXrAVdp3Lp946
zHEnm0G0F9m0KOc1JzHIvm1EDCpdw8Lm0hoEQ+Ac5NIZaPVa/krFVcqH/WGAn/bM6tbKmyS5Sqf3
NtOJmNFtI2IonUhNurO+NHz2RU1V3QXPYEaRxXQjTsp+dVJOVIJI3tZrAHlBi8ZfqOh86vPWnrc9
LOfAsmKlN2Q6ZGN1v77sjt/1mMkfdjRgyfb0K5wyXa8b4r6ZMt+wFDDc46VwSRUGnoYlIKOvtPU7
OsXpb+um0DOS5iO6e6UeF+9tW99kVQyLqUyTCssAtK7DPYrb09DDndXaHO6/MgG26ZIErOrYjyfp
DLHkMaBslKIoGbnig3U116Lv/UCCvnzVc5BCcyDCtPCqGnm/EWbR4oKXyMTXvA40qlAO6IxzNF8k
MQ49xEBjd5xOAIRPOjjvaGK1avb25W9nbPZfFjy+OmILADBGFDsXIY7JJTL2Wji/gx74IPHEp9Yz
v/VQx1pUjrDjSbhuzAvDmXZ9LLmA6mp/uWgw+g7loIlfG0O4tgNlUyDIqFZ+djtY6iy8hNnSRWdS
gkFP55HeGo8v4qGzo9pzcIyvB2I+HwIZVDERV1f9NYmPTpH1Q+sRYtjf26ET2zO2M6GfsdIebMGB
5c5kt9FpL3aOZl+Bc17TO+N5Fhl8P5zv3lgG5Z0t/rScRI8Iqwl+r4sCXpfY5wp1CbCMUFYIkxNB
5V23VHCljN3LAla6SHYrvtXvlvQl4/s3xCx/4Ewlj1R6mGV2NvvlQ0sOln50lwY0I5FxCAYU/ajH
zDHpBui89O+3L1lavwRfAhge+5OxQS+/7Gu2oVp1hJHaPJmlYRFDAunI4hSUooQudXLdpCWks6UZ
ggpRHsks86PyRNj4icaWRT9QqxaDZIF5pvqkYkRAxYLjBUvqWWo68OI55idsH2LgSVfzeGQVHIar
fnRBhfrWlDhm1RknSIOZHhhuql7VhQJHlUR9WY/yU46YB9TRRSd3e/63lLn8KNull5G6Okftuzyb
+1+AqAqQt70dir5vClrRNfsRz40Eq3z7zCfRvYE0cd9YJcod8wF+UxOexj9mfU2i6btLlWDWLwsm
wcyhZyiiVJ8FvVE/7o9l1JJVRi2F/Cs2XX5EFye0VJ8Yt1s+d6yzedeI2G7kj4KNg9LzilJZm1yX
bhDUV3lC/7JCmLEPAAtu03KgVdnIjmx4lSPvgIrdYzP9doKsaUsfeIE8Kj3UmVSWRYbq5nZlHINI
n9xzrTynt7KQtIwiFu4k2z6kXiabBLpvren9YX5DJbU2uJi2sb1ihWwlcT/qzvUge+1JN+K81RQ8
qXFQezB2lPXRvo73yevg892YW1ZekVCh7+nag9lEhJGDq6TJdJSd6q+KBdUIRiinNbUacqXCX2UK
f1/w6vePtZ/o0z9+Bu5Xil4LlRG9md1UerWeG+NzWNiLVJpl3A1TQy+QaeEB/9qyBRGEf8YSVUGQ
u05qPU9bJiS9kUXlYWixU7NMBe2Tljpr467FU/g9YVQQ0ZB3zmsgfWPBr7v6O3J7KGzsy0Et2tPw
UOZIJvDwGwHEG57sr7rcHpF0LtqfQ8OSfaPWOybnI4sr1mxar5lok1hTRmrNIoXbafNJCawxbOcW
iFDTYBoNaQIbJx+dEcKW/m+kYm1NyL6+qWnA6z7dntWnVgBU+lNVovE9mE/bTuYBBDY/iZOu1CzP
/wq6C1fI8hH5OsFEhcfqGKbHUlNHNWd+TpD9l5CO+Sa91E/pL8IgeGsR1N5iEfoFmMgWrGfPCS2C
5sz5GcYGopeyNed8ox7cds1w9T7meFjFA2VkqSNiFnOv3NIii5hHRckhgbdc9De7B3ZSA+0jv7aK
BrkpO797hTWMNPnwY0DDckCEKCGVXuJ5JueHVCDWr1DJ6Dpq18uDrXgLAPHwxdd5ICftzqsa08ET
uJ2+jBZz8Etn3H2wdxFsHb4ej3aUeRSNO4CnUvMyRFjdYKnpAFVLTalKpI4RE3wZdd2+pfArJqcf
HhLU6Jfh6YdkNZrCASLJ7RwcvCE0f/Vvg3hlk7nNU9Mg9MkV6SKkzzI4/NgTeLVFXjGJ9Cn3qCvq
pNrV5FiC4gBf1tfO5QudXcdEAQD9uvbQoqVOzIVugXu58MWrt0T7TcUQgcye20HwqrwLYztET5z8
8fBLWXtITXHwG9WTlN37hC1/saHNB5r4u+vLYRSDeHCPYZnkkwuSrJOIBGt1/1cM8xfo2uMrNCTZ
Z8maxqPEzN7HIS62H1y62U/iaV/r2//Wx5domF76q/cxas3m7SIV/UUBN8g+z+cePYFJNjHF6wk8
OE7c4FwhZPIyRNKf+0URp9lIV4MlgPT2fXgXzMf15bV+NAvFpeQ7iMRmUBhC60qpl8AuFcFE8WHT
KjjOr4vG/PZmG63Fv1h4025Zt2vWnn9eCs/Lf1sj0Mbd6+eNWXNZS6hVY90+f7ogo6bnebPQXV0T
JWIWNbllyHq6qGDSoVCd/j6u9VJxMtOLrcPHdZxW+2aFt16eIKp12bT3DQ4Bi9cjS3Edm0LzKgS0
V5emie2b8U/u1F1z4qKz7WnHHNnyIag0jYi78gbEO3rH8rlyVHrV4llp/V6a99GK5hrfkbsW/7Ah
dLpy5bYvU1qk9NdlCMu5V7kFkYsh13YV36xRBNzbQGDWPV0epXuuyAY8sx0zpZNr5KbaZl+y+Cnf
26EuqGhRvxSmg+yEctgiLU7y9jVGA/iVD4nKIZsYlJVb9ix7LpLqR+WMMydEx0/cnqZdERpNmUKY
YNdvXV/FNqT+x/Z9kR7k6Cw/sL7Di1KRuytU3hYldhZLcWIgJqh9gSWQptiXA85gFn14hC0ZRihq
I+46NVf0nxthyf8iUCorsJ5HVYeVvm5k1TJ7zoaLdHnuOEDB8DQFkRksqfvtahNB6dhFjJGuZEA9
FVPqOemY2m2Bm0a8HRQbx4EkS9rmLDhzIWycB1mTENLiaD8IzTdltR8DJ8dA51BWSw35Nvjo0a+K
/5dfcBcbdyrndDuaXV5ryFwLLqOVp1OmWWiWevsgdlFoUis+b0OcoXXHxnHiC35nBemOC4lJn2Kq
4Yolt38h4TWbuneceOylv5heQy5aBORmsoVbmEpSwgClY8OHgZfbD3PLzn2p/8/g/Lo1Pa61xXsV
7zI9v1W6oRNPtuOPot4bGsiqHxDh8a5TH/aqhy9h5s6MieQcYrdYdbiTRSef/t8powacttVNxquh
oeyehWdNdLcFTj+oTph1wM5+1rI3x4afi9Wz+1l8jVf9c4xmk3sL6+Pr/+LLn+xEOWC0DpqQEm0W
PpUL7/OjhVeeOLFFxrw8JRQQkHuSV2AHWusMpabpDMTHhbgTi5RZVAVNKzp62hJ4Id+yMdOyMlEH
IRYbYNri9HPqHMdGdgRROWpLDS1yhc8MPuq5rak/Lr1mE4f4daRos33QCO6MaPvh5NVdmB6wedZr
jXO98FS8tQu3eu6Cizm38Ew2YK7x5jfkKlOOELg/YEwwKUO8nQI0w+YPJy6XsJ7M/FV2VdvscAOK
gUqH214UtIc0qrwAh56Nz3NoaJZHbSL/DQiXTVFMzlaw4E6VztG9gRT5U3o9sB8UR/TH5bCBRacr
BzVDpXUYVlRFpvKM2BExurIX5wMbiG+hmcg4Xb7N08Nwz+RYTmUmoAFJ6LZZnEgS9y1K/eU5Ke5b
1Udbp2jXJM84pY6cKWXfAElt19+vPw6FRMMmOEqH4f+r/bVRbul1+bdaalQcIEx3ZZgZllEu2WE8
Zycat5OXpai3WXY4yQKf0QXHAuQUXNU9T2wmfa61jZpQYJwnUgRt56HFI6aTknXDnEJiLaWLt0Ym
w6Q7YbdYl3q2MuiQuPl9ldW9lVt0OOVicWaSmDMf3rLwXXwPdre8liK341TJI0U2drmmkiV2Dr83
nvXHQBZg9DYidc2gwfZ5Mu5cyakuzuJrulEraEo9WrdaW1djRMqy0rh2nosbdsC2zUvq9MsmQLd4
eVS4PLSUurD0e4sNnHB1+jHE8BgVpuYjEtgrz1lxOsdKV4Y9MWQ0yi25EjxHXRpRayiFZ4en4rIf
ontnO+tVq93Rer6qExvFjl53sXwU3rNIODD8nLxY/gyJupFgKKaYaaO/UV1dI6U69Sufm/4jRYvv
Xt7LE+2K0upTF9LFjizm82T2FW6Pw8XQmoaH9xZsIyaLHxSbnPjkMY47QfrIjwRfTUSaHl3EGEmb
nJadGbYflz0jYLtcCqnrfJ6CMwJVo9bX3kDw4Iz4q2OEjeP7Tdx3xNlkD3qd2PRq5d1XhGqF0BaU
sT3UHSwq8j75FM/fcbQppSbAO0gdidyJItos5haZEnXS9j+YEHslAzAwIc8tbg2BJwY3nVxlAxnp
KCwsk8sCBMPT1xnrwZxgYONyahKf00+x9GiRSWmL1j7hhI6mXA5CSKWBIYhIhGl5egV35viJ6nNQ
Wcjkyib1DUEqpR6gzQ1jYCQ4boXaNTEgfD/s50rxoofyh3Jo+r3OvlW3T7ll84KLz0i/kszex10D
H2cvh08eD3rpWPTVE/1devgMYtL/Hp/b3lHBcqMpfQ1VRkfYw3o2dqBFk9Y1DO0jg5eCPY4YQMF+
ennAiNJSobO/tQFnjLwPlbaAFrAZ0/aum8t+0sarQq1U1Lu24ENdCVQGIUkIiEbHt09t5ewFcVmm
6WJnzus6409HOr8YFx2emye23C823qYe8qvcsxeJtm9wOiF7AodMpCmTl4Q6q6XvTqKanYafOGtp
zNymGsJADgeVVmQLtKCGrpBdaRMpuxLel7YChuaq1g7lpQpFa5X+UYav6tclU1YAwQUOVyECSng0
dlZ9zbACjRGa2pM3horzj7NBiJe5h2jnyTw9inWPe4D7CQCH8wY+fOuEgjE/uieZXPgyjd8VpGu0
9kWHrSyb2KuDWTrya3kWWxxAcw3dH0ep8/0T2FoAV9CYiBRABGUEazYNP3HBobIvR19/u5ZWHFJl
U9QwKAduq8ZrKxSTgwNStENZaefENHY2G43+cSUaVLZ7bCQdjWtDDJI2Eb/OZUTEUnaUziCVGnDG
Swn164FkATzjPLITvbaj2193Q7a2PgecTkF5kFaMVHS26//bjFKkCSGxvmO2drj3kahuM8TB7XH2
3erw+tNKaucqC3Ekk0UtvGQEKw/98NDy0QgDGtwVPtXfHj6VjWWLiBFemlg6agRbckaOZOJrneYQ
8cQ69yjQO3SY8/h9XTau/HkDA4a6QHzwjRHqF9bvx2nceBizRC66aR/xOVCEp0z6/yBuHPH6mbAV
O6UFM3NZpFOTV/W4DJXNs/K2Q+KARd4C80VebOZuRCZBLIHzCrWWjYY4T8bpOJq6AXTsNPpvt6gZ
QbCxogn7C7XXRYJFTmF7St07Xd3qL+SYD5Iz20VL2y1yJ62/RSssLVvn249lQjs7/9PKEjl1i8yQ
unG+FPCeTQ4sDSU2tOmqLmWTmqn0Y+nK3EFPNgzaPFhrH/SmcN3yIZxFb9cBwH1/xssJwjMOZojr
CkEDl+ZaJFsNgd8rc2oEqiTIXRtiF0Mc3kHckGCwNrzj3aaS2gw4Ycou1bzl7HueGxi3afaUhzph
ULm+H/B2UrVrkRbDHy70kxVCDX6oUP/rf+Ww4/KiIdzse9Ai8JlIKNtWo6qPnVa739T0ogB7Zp+l
QsybQ5CQryMSoqUSwmVa1/9AlOyfrgDhmd4PcsEvgtOSRkGViZ/845YESoSt5xClZZP83wQgdpcN
i8otAVuVmj428Mo44D7ZmOwLRLDoQ/FAmOgcmsbWspFaYTSVuD/IDnptj9axrIMf3HfZjw0X/eNL
R/US3QZ5gWgVbRRHuKwqwIGUKh0HzkW72z6afSoKoPA7HkQlJB6RdDM05BmiLRLMu5ESOnPmDWEs
+HLCyc50knuLP7OT6T6x8u2tsw0jQTO1Q+bt7+I2QX/gB8SYbn/0HMNwUYVDhW3TRmkHYBs4mfRE
RZim3xI5pD3k5WrRXqRPZfQfSwPy5NOL2AclgE1gCrr/CTwCND0AMDZ1GZaFy4i7gtgP+J2Zatm0
2NcDy9w18rSLkCMSclEmHxfG6OSnbTcu4GoNiH44q22btMxynGiJe11iAXUehrtMbduc50MDCxEn
FAJC3INA0LQagHlxhdLlQIQxhsRBgS58kpvGqcyFDvMlJbB516B5Ioebd6NGVJV2BSPeF/6ZL9iM
UZa7SV4KnTWr10pGOtIIsPQVS9o5DBGWic14HFTzVNEeiosyQprKIfwII48Hz9WW/BGweNkl8McZ
kAu3QFgojsqUbVdaGX0jyC0pfyKLi9qWddqXNyhy+IL2FUdOrWi7cd5yQ1gh5t8UBFdlUC38DWBX
nM3ytbfLpbuQTuBMcK+qniJNFT18HGETrOVrVa5hqtUW08FbNEQejFWrBmG/menhQwo/PgGjX3OI
bQHdYx7f5S56hm97QRv4wTfP0akXL+FFsQ5YErjunP7GZ7D7FH8PKRosQZ9z3DejObciM1t2dz8V
B8Y6DXM42MD59p+neZ8Y0r770cphhto09ReBhY3hMqmsJ+tLb/FlgDPd92Eo/Lgj+ChrIkx5U4Mt
msSCIPyYfbdbzFCARJxKo/ntRx0cNuIsK3Yvt6FolB9lJ7sfvTLcY4PIR14UcjEf6AHNqbz7+2Nd
79t+Qe5Ut82qr8qA0uI7N22Ur59nd3JRUJEas/4UfDx9fbMidDBssOhgvTj2zY1QvEUghaEVo8o2
OILPw2IKMSVZN/L9QL1tg7lHZLRN8qx7q/gIhzzItDnnSjXu8xypR4cvQOeUh4qTaP4mX3LoVqt9
z0j5nG8w0wN+/CgKdvlk9jVlB9FVhxdHqnql3lZVrxQOWhYB5yvWiUpvgTzAQd7O0tri2YedWO4x
sGXFedq+ixF+peprKiQVoSAtEBn5oeWlp+mzY88YokzLN0WdKq6IoBPpk2PX0Qi/1VqpTFk0cvQO
ArBF6SWPtE/z/6T703U/xomDPZWvjO782+Ha8MqeG7N0PrDZSTY38Y0bT3TZXXjkd8psSoHWUIho
Mh5vkmodE4/ZciO/MySJPfy9DmS+LevViXVcO6LZR5KZf/NavlCrHPXT4VfZra7xx+JLzXilL2EH
F7Mz9seBQjgm2ePOaHnNGrVtTHVW9hthv74ZO2PUCHCIsorIKQ4uiNKTN9EsHX/YKGqXuOvH0eYn
FqEVWmxmqu3wKbjXZcTLN0YTkh6YGYMREfG0by9AFKtXViJBxBy58bB/N1MsWnw9vNOP5+7CbE+3
yz/b6IuveLCDFWmFVcth+0cD8rruj1GyXKoP7jqhRSuacdeB18uodNc+r3JP+/UfyBo/0IXcCJ/n
8rq9vFUqrw9r9mV6eStITz3+YnNR7uW2/yp6zArwGfEEgAjMI9GZ3iVlGMaO1oAk+EoKVXjbi5fL
vU48vIzhD9z6Mk8evKinc3iDTGvdGrAQot6mTaUttHzbSFeMbBgvukQR1jrszC8n4cdst3B2G6pD
IVe2ovDhhZcDh63QvJMcwzlLdSEq9ry+hMc7sc0MVbLNtQX2Axcd8BBbVTN8pKr6wIKa89PHmclj
SDHiLkpa/ZctovraB8878JnqH58Rbe4Ty+mguOjpUJRepC1YR6pPV736CuTsLzGhjIFnDvE8vCbL
tegNjA+t19y/pjEADY5l4W3q/6mSuZb6hyUHlWkglWGUPpQ6W/KbOqGjHrIM2w2zOd2ZhQMWFWL5
CVyzHALsWZoN8ETdWF0o3zsAYGvfPfDGkm3jCy67fyaYVHOxi1z5yTEc8tCIfuscHsaRuXHjzvMq
dHwWGuRTXwo3VnlZv3IAM4z99cqfqs0gx486GXxOckw/YCmdfhZm4JYnObvsx9myHGyGBpzjQ03/
GPYTT6j2Rql3Y14qzzO8Wig4PM9azP5jZObjVQN726AclnD/T5TSDxIn+YeKk5rckyJowBbdvlUL
/8alLi4jj9nF1//m4w/qmdnXy+FHOs/1dfFiDdhjFr546r3XXeY6ROHvkG+nOlcyhewbtJDsj3XK
E1B398XbhTLZXknE0ACuNWg6Nyau0BWeP7wkDnWJZOH2lP3gorrqE0NtCEvC49x6PA6wfhqqpXl4
4wSrO/7Bl9KpQ2f+7eQ+kidsmkvtH48ra2nFgrJlfc4gF8oUvmA06NiPoVnII1+bbO2ctUH166IL
TfUgF2FY9raRGGwHi5Zp48FAUUP3c5q4sdRrH9nRFSQ6HyyeAS2OTqrZ3XPf05RXOBp2X0dnrNRH
QR2IKUTb/fHfU7r8ozTmpX4cuPzHz3kwCyS38m/fu3aLS1NN9+aN/rYC1c/ObA/7XGbdPP22Zmw1
qSp2r3aVj8YibugaqKN+uc2Xjh2mjJccuJzbU593uH7NfCC6RlwAxNqS8++QH3Ye8/79Q5nP9FjW
Qmo+WdYQjeR+1nhhaNZVqhF76K864NjX3KuZDuGE1QIUifvrrcY9LuWUydDrdfzC7uU+uh8G2cXz
UvjJ1HUdjctpuDX70b6B15ObtpyrHG9vzJr4U4VTvpW7+NKEtZKsQGHDvFuJD3PYSAjMnZGMeKgw
inhNwSMJ63zMUDB7XR1+TzztMlqfp3Xrs4iCa2SaHq8YY+ephMcfu69Dn1zpac255kc1EhiH7rqU
DzEXaFkXYalozDw6Pl8NHjHbg77nRXpUWvwn/0MlnWf+bgdu4MpThefKZg/g/LqH+3wdnPnTcRHO
NcIgZ/lXsQ10NNUe1CsOOTbuP15FsTIMt1np7IA+km/L4V+ZqkhjrhACs93n8uM5JIert6ppIC/V
u7mglFb5z4rBmfzT3m7P9cvqaYYOcW/q5hWGj5TptJkXpWZrbgAIhFvWEvwJzQcxZV5742ZoyBJx
RMEsGu2Yv0sZ2/j5fn8/Fv6PpfPaTh0JougXsRZCBPHa3YpkMPGFhe2LRBSIoPD1swvPeK4DoNzd
lU6dE8BPTpFzQoMAGgCXdccaCHUMfYQL5/s6oMWK8toz100buKhLrUQQcJIeAi9JKznZd5r5bKgH
coCZNwAK38ig0YdEM0nubk+oPAIKQAiKvhwCApwznj+2JEnO2q6vnncpl8A73sa2OVdaRk3RHrMw
tZLfO0Dt7d0vkn/i3zScCJrpYkP8isU/CBUo5U4a9M4vA4Chq/IvgoTIGjwX1BM6btOel/kewQKQ
5wxTHBWitrQNG+Z9jiOe3XZvBADxb5E9gbVA0RJRPMCU+smmgoCQ1ZdiYa999wUqIVTn9ABjGhfU
YwsfJAt1s1ceU/HwL9/gSI63XYr/Q7cgOi6X7wdcDTBik57oSgIyGzZX9bEzhvaFMqn4eu1vamno
CCUEUc0h1T4mUk7y803m3y0b82SD7Nm1DmelI0oD+CviXXEdCxI5QlFHyxKttqcFYQL+LSoMD7oL
bYCUdLsRtgu5Go40ROmdoElvA7lmKManODEUg9BhYt5UfJjUN8lE+oxAgyLphL+xXWTCFq27UFGR
SS7yNYl4GJzgG5LChyHyJnF2OI3IP74uA+ijc+5tkQ9qjDY6Cyhm1WoLbBfEMuf0O4ZysABy3tE0
IVWU9eo/UIt3bjuiChZp1IuwktUbOfkbwgk67zDANiwi9GI2Kni3jmRByc53J1h9/JimNY1x9ikj
dVvDsvjX5DUcdSudVucX7wJPLNDKdMAQJuLw4tCQWaSGSlnyAtS/5zhQHnl3XGhaYHKPwLDbmlEr
gWOcrIhkh4oBaz9rwaUxx56x4NzqWe+Zryk+ZHMykhgm7CE5WGQQ8aDAl7CqUsNtn1c4XqxReNh1
0CeEZ0RlbTiP430rX7+4EqLqJ8xhCMrYKm6HkENe0gkmIKn797rXPu3wQAmxcU9Ad1zu7EZ3WjQ4
gXWoF/8gkOexuqw2DCGMIRAvqqwYRRqNJJ1aG1fSYfeeAzmk4YTywgz3roBGDks3wroBf2Hk40EB
wEa6GlJMGv4kFYOIEnSYHoU8OFKE6R1eKJow/iH1dNxgDwBb4DQSwyKJp6/i5WK8y+/Xd4qXi+9P
5Isyl9SzkH0R742HCUixRccahvebAjXv4+Z034G4vCwFKEC9A948/6MVi4QGRHOEGI3L4FWfYi5J
RZPKEG8HdwyPVlwjuDlv3vXf9d8td3Mq9bFmIOTogDM5P/cD74uZQOCF6YLYOgNogSdOl5U0+x+R
Gi+NPRcHWNTnUEmV426nTdBWPGMegtwUrh6KvTLzs5weSMCY5HLgUxccKks3fAM4yhv8Dboj+ZXs
Di7onMg5glkWf3EOwGwrLnfF2eXe0b3PEPhitZkCWCEvtaf8FJzxwI5gusBk3oQdHE48IoWQ5AE4
JsgNn4OIMUG6kdQfCFpeJ3fwFuMh/j0XRzqTVBH+LW+xGlwIeCQYAeFFibVBrh2oI4CtDb4WHiAB
HgtnExqHxPaQVkCsLtriG69ahULzjETmMl2z3sG7Bp8oeVEaiNqmpa0CEwAn6BPoZRf+FtJFrF5w
4QppY/lV0ZZzMfd1a97ZgTPrLux5un6NcGqdHstpQafTN3ksco+smMTUZOYlCABLiz4Yo4TKIo9Q
JL0AipnD6StmwNL3bQfAS+k5hBnUvA4epWrAIf9atQCSWu+xPJBiYS9Lnjqm++KROSCUoISKm3aF
PaEdCEZnzAKBwixZe5ItsOLP67iLFHGA3C5lBO8BQcIVElBRuwEh9uDVaONiK5ur1nAledmG+4H/
I5hDaPrgCkSFNcd5Ek6ut38UEp6zA90+5KOqY/u1xWga8p8/CqehCtHEDsOp/PNd/2eplO/2UfHe
bVUU6Vmu9Gy/Z7FTQRDs9yVKumjnXvVsMivV7ObvRQ53NkvUMAqChpoFQabmiQL1yfcZ4uZPH2lz
mlCwaXzpvx/4uf+/kOn9BQCdfPF5/jt5UXDjmEgCKJ7+jH5VU6o9iQyl52ijilB64s5mwSyKkIJm
I+mq4N0XznL1U7NnR3hE6jLn0yVykAZtFJoro9jgAsEB2MAxu8kSWs0p6DJQ8/eQlNQDDQl0EWGO
YuFrfEtkBWvJQIRLkQ7o6AKeU8ZnEuLMMaab/ceMqMeJsgmp4KOQ7sHxCvU7JUpRbQI7mxNWUj/8
AQR4n4I3gqn6vSFgYW0AejkAi0g3PEk1SbdiGKRC5TYquo/wWo+wmpAVYB1h0nIiLEN7Ya5Dn3Bd
sq6RJCHLwlrFikScet0E9+IfYIM5C1dt/VrmyzuJVFz6AbJv9W/AteLUcDGEi3UoV+oO1XqcyiMS
GJyr5HfwaG+nn/Ib55KE5vbm5sjDJdhexeJBwCupwFFjSbKJTu6XgYeWid6UGU9OD2gNgGloP6kK
8WQJXAgT8PxHjG2yQCk9I0ewyor66JhbA1ewaCO3h7UwozqP+8nSy5BvLOMVRA8TdtT8pgIHbpcH
Hkg1Q8J70qXbJWSKAzKvZY0sKMkvWsakDtb9R7VOAAafOqAif0nVDQ1V71Q3bY8N6UvDod0wKLMh
3vUcfMl9BNdyKhhnrCxJgkT6s6EiK3xaudAcuUNfJyusI0nVt03uGbTAc/CakURH64umvG6UKWzE
BJkFIyQrDHZWrC51p9uG9YRSNbA30TBHw2VLuuIt9IPcF4I78JiCryaLhiwr9hy6SlJyA67zn7N8
TogO4x8iSdbmU2NK3+LKnrNG/cMCsARw32E4I0IE1FnBy5wRguT9R2Ys9/51LCnQ3YMyAZuGrgvB
6Tp+YlGcAU6YTcKCzsViU+zSr/bq8dX8slg8WhA6gy9sFhGYPoYxwsA2fNfomxJLC3N4TrD8oKd9
fhsAhwHVQTaCQIhFkiUbSTPWN2bF50HgFCCy9oQc+fIH2ifvQY2kcisB2EAu883jgPIVJpwjPOQM
WHJlZ792/oFGGk+BKv6pl9AAhEAUyjE3KSYAZyXDw/t0zlKrKoAOO1AYCNGn9JgivdHRSFOfYiMk
Ex9JNehBks7wyuwrXIrhQBKYgPBbU0eDTz7fhhgOGjDbz5AIv+MBhQeACLkRPP/pY3BBE1ZzujSX
XG5Q4UD+WbsLZbckOigMfeVfeOCwYgIOEHUqK4DOHHr0N5QVkFrT4OMYEgqPN9UBY+NAqjYtQCr9
pcUI+EAFYTrYZBrJu37N364gtAFAdOxqmITg76hIj741vKE0srxQbnG0kP8QW+UGRTr7YhB4qO1f
IQekkQquSSYE4onicyQUoKUzAdLfR9ej0IAXSLqlhI6P3DZNFuTvQ5xjhLMRs+E7awzJ7Aw/BvAU
aZEkIo1gxfvDY4kpnLGfFtk7MpxklEix4/yQWeQXyTOSZZ04t6v/2u7gaXSRViPOI90zOFtUBtz0
ywmiq578mqNerXqp2pD+9e5qQI+z3vqXKdJ6IdZVDYC2qhr/GnpTuqVrmv65fwxL3Zkdw6eBvlSR
1zcXtQKA5QML2dC95IHYc4n1/It6soG8nZnWqMUnBrlenft0Nbq9p6Ew47cUGcloUZ8An/OQ5zO5
bvh5xOfZxh6BlRyAggvlvWN/sbi7PQaTcvRv4i+CXE0wf9asPWxuEgJLU4OoYA7ItRd7zSG+kciK
dVBchs3hOWEaU+OBOgCNLzFyYpoOpo4tw55meuhaUaGXczClCnUrfCcPusZQPd0+tZReiw4+1E5u
0eM1QGLVvyaw0o+ONNArtW6rNUryLuhX419Vv1/osctPd6ngYlUvw69qvfT1VX3edmLXrsJxWz5B
jkD9fcEa6z5Mvz/2IPpRCd+fS5gWTKGoa6qLpnbSK3gd/hg8dV54fsuLiTnN+TdI/XeA++5ux5c5
CDg1pecpDGOXDIj2Hno0GKU8LR4pfWS6MI0oVR1VeVkfaQQNhNAtNeLyanBX314RqB//ZZZvNzcY
W7XGDnDNh69+3bvt1kvXVz6dTrpQJGwQFlDMovHBh+39G58QltIy109OmrJm0F5zKT60DL04SszB
/WotzwZiA/euy5fhRGPV1b6/7rt6RyPSyexZB3FgPtnAz2PCk0hUNCP3yxuT2Eykw+0V0Eb37zjY
T7bovz6Crvnt/rZCZ9jb6qMPf2CY/Pt9BGe9f2GWj/7krPm/SxYnNiUjJ1d7ENV6Ig4Uv0M81gl5
mZ9dE0wCM9lP+C02v4QXfteACORNI5/dTvcckrRwbNj9ZCKvddaTUv3ikP5OfrduZ8yLvxzNhg1I
oVhvrVsGXxJR7okxZrLY6l5j2DK/aVCN6Q7TvZZCVGhjqx6EtXNbrSBr87LViwFalFJNwbpgcDkD
hNqRnaXlAGQcLinMLEDRiawePvm4JSkQamiEsqwwvErdBFOAtJq04yj4JKYJvgIFU/JZZKHhiD+J
wOV9nc/a0zpkmgJWBdxFqQ14DzRksIqzaNge8S7eeGuRTWnHxu44bvWvDbJD2F4w//jOOCfYfHzx
9xwPioiL3sFv8vxMwAyTRhrg/vuePn6byyY1f1psqNaS0nBwED56KhKkEZoscaCziB6RahP/kMmH
lA+nnGUSy5SikUTI3J5BPXSAzLFEdUY3AXUP018yTXA7nrjZyBJM85n1L8o2THgsgL3D2XtOMJrs
D+cDc4UPjve0/SbzmC+D6+Y16i5Q2yGTdvrhwwQ6fIiUwytk+T8H6S92d43v+PR56yZoL5zOYgjG
/fGUTgnICVYYqPY3RVBHAVGn2LQ/rOmbpeY2uB73ELacp4dfYC2PMb3X7RnKJQ/kKXCVUAc899qn
9WOcx70G0QtSdWAuCRCyXbqGdAPFFTwlWOrPKg0ryMU+iWVQseSqcP0eoxzi5yscMST4DForDW4g
ciawI8BqSl+ms4KJTGjwwMjG69uuO0np/qYmrDIaMAj3vqU46j0Bc3CfiNzuKNvR6S/Nj4QI/LNJ
A//rSLClxPDiDXFs50NrTYUt1uIl1zBmRKsEmoRS9AvyaRAzlGdxUWnppLzEAwZy/dGQIBNM+gLv
lB2BowFnyo3i3bOLggb3nc9ylCvETiQMzgLVhtGAuJK+hhgYLmJRCtpidgFrNrvgFz6Cl0NO74Kf
NiU9wq8cnVMiHSHDCW7ytncHJ4TXTLMgPa0f95jIgx3wAXbNpsSk4tdZcs6wVhC8MrHIunJCgsWh
RwwqK6QRP/vEzWDMtb1ixw9y2XhVdKywLw7DBbPfF7UKuQ7hPWazzr8ZXacFHSZ1V64MHonPW3zn
FT7Ahi2kQj8wRU6UD3MPaBHies+dGa/wP0+A/iqOwuXxpOSX2GMPvPWoy7b8iesBpQ9740/OknPj
BLgFvEKVgP+5APYjL0LXa4sUlEMvEJ3fhODUY7lBfj57fC6jxSPCtvMYqTOQwYAghXnK/cAYwkzC
LcF56/a4W3yMF/+eHWzbDAFownhq3D82Z78kqKohF8hpsB3Xy5s3FlfOh48QT1AaKGQH8go07Khl
xr4D254MPtk+o3D5edSUiZmm1NM/Y5HnzwfeH5g4H5Nz+txOjgCCjL4VnDwGW/XZlpFCCYnN0RTl
innufEdap2EglWBr9sp1gRP9u3z20QY6PgIV+TkcV8XJssD9fZQLO5GaxIgVorfHodkz18fps2cO
zdzhuG/b4/N0rHBr/y6dGy/36zMgWUfYlu9cwt9R2C0nwSPlT8jlORX+xKvmbP4eLE+Vzemx45Pc
E04ANsM5f8AGI4eEEA1aUHR6KjkGmzX6DYT/ZGsZImTg3PiHI3IyzCj2z0uEQpwAG8m4YCCzTsJ+
y43YCm6LF2VYcVwrsD+U7CC1eIXPszmjhINAkksnNdTetIg/IUKHGxvVFfRjUvmkhkkFvxwiQJ4H
GmW4zfBNcTf/LpVOJq6Q3zlBuUeGBim8UpAmn31wU+O6x4mk0G6z7+HneiDHcxBCu+hxGtos0pxD
eOx12sAH0SrCs2f1/2XT1o7nK3I1BG9R0nvurEVrzugh2OO7DG0ZY3BqIxvW2SG9Az1gN3qEr6In
VBSZFM7b03uvRTuykHGKFcGE0KBJQz1ekC2YSNpXmcPphOCpRrkaD5LSUUtuzHvKXe78y6D0sWER
Rsbn8dXZQyBw+a3ENsLVTizHsgUrOShtkHDVhpe5TyWMIgdD/9k8/xVSnafmfp63fdhFag7aeYCN
rDtwSzf7cCTfuwE89N2oPE7/TAyrIhs8ZtxEnhHxFfxeKAW0gA3DGItm1qe/kz2jYpN0DVK/kJ9j
wVpzYNWwvqMnxRZX+HFwb7mtNIFBkdj2YpSXWu4LwY5XP35Du+XC+58UpoVQ7l1D2JJClQhRQGJa
MN/xRF8IxOtuPewUc8w0GE+kol5ge1EdaFL8p5/IhUuMFYMgDJ09dAiQw6zDOmLqL7gxgzoPAwUD
OlwzOhX35XYEl1jjx/Jvy4wOm4ys27lXD0Fp4H0nie7obXBWLbeF8u30BfXCqatKC6ZH1MtcepOe
HdMtgelpTHxMO13lpfVhzf5C5iu5Vq5FrfARounlvHz0xpoF9xjaey/96tRDhHur8zJ/RTXo+rrw
mk2SN1JSLjeiBRe3o2uJvqeqABeD+nDb3GiFOptkq6/LzgZKInh4Or+3VRsZtrPJYpfv/J7jjrP+
wp+DZzB4+UkL/TK0R9Vrt4VzoJxndTKw1+G1czdFZ9xJs1VjC3JhfiN3XZuRCuu3qAjX+vYszVhY
dZwQhBJIWbTWMMLxBxsorlOMNvf65PqDiPHWJYLkpaOtn13VQWyOgjGYHJhewMtW4VEQHI5+AOvp
fCV3Ml7ZltpXWp/mL0Dejd/n5miZas4o6vZ3PAMXL7TXMSIMr2+r2+q6OuwopTzoNYKoiuGgn+b9
8ygROiF1YZrclQxZeZSTSXTcCBJeOp1Sp8se5gL492tbo7bllxD/2qa+uD2Dsg6PGBoMiPGYK3iW
5WtTDjfP0EJqBn1sHIMEOJNut3VOMw9AJRV+PyY3FpbvjKBvjz/3XUILQaavwzKur0e6byF80RaV
zHziHAGwoCymjqCrKLDirhQkYYIMjbLoamrLdNLtna/6+VUYb2B5BxgtzBGiOZhiLHTv3CcyiciX
EDZf1wV/Nl2c+Kcpal7cMbZl2s7wtb8wQ+gA7tVLt/rJM3UH4IDZSNCBU7al8pvOJ9t5turi8rfB
o7IzIeSm2JrQk0wNIdeAMfGX4cS5xciRR8cmdS/vwDr11jHFI5o3qFYMti6FWt7OU1MeNdV0mEUK
/JflI/HYJKMz4GmOg5IAnWyJziHfK166m0zLFjTL3h2m+FGdC0TYA0muxE0XqxXhflLNakhwdxnV
yG+Z9tW/0W0l88OsiJNcHvgFhLgueEa/m+v4vOaR1rm21REhayYGeiIoTkJ3vzvt6vv67k4tCKBP
aro8lNRrwXNCkw5wtNRrvt3W3X9ThATsWgt4iI3UI7y8/OPXK3AbO6hdlHelVgTg7sjMUC8UP/8h
a2+x9PntXL97eRxkxO8WudLoHkcOIQ7Av6VDEWv92rTJscKkh2n7ReutoVpYbozr4E1eEpLVRL/H
DwwqJIkMQse0FzI6n56N3KJyonRYIPH4gB2I3h/VskyjRLibEZ1H7QG5jFK1Su9emOqtNpvX5D54
j6qQU3bWWxrNbOXfWL78cvU4gAxTCZZ24S5pbXiCdUC+8aoPgwQpp5y+BdXN/IJMXStoOfhGqr1r
I4aH5kFIWXC73xIh4PahPbKLEezbW1ADIy08TaePaa4OgRNR34abUZcL4n8NAiJ89/MdJI860Yh9
KEIIlfA7Kiv8tCB+DI5r+QN7xQuHAC0GlGW01Ues0CCaZ74HNO9r+8KGspN3iO/KJ8t5neFnzsYK
Hn5OndnkPlJuBnf0C1Z/RerbrTgFSTcdAg67xAboxjmwjOzoHdZY9CxkzDM8N+/Zp7AOj6RHqmnV
8KH/9l4uWdTVfY/MkEvfrs5MZl4RidTcpBc33uc6814a3l2F9i0/67Dbe3Thng0VhgAK8zH9Aj0W
Gxf49TLzal5BO5F2tKnHhPnwpPIXLcIhpRm4ZaFg5CeK4xqyKqio2O+R9fWbjluKzkTz0IApXLjA
0ddtcBD+SIGZkjQ4SjvQnn43arvv7TSpURqGmHRsSaEJsCu1u0HiAsOQjFTGnzizxeDiMUMIbyYX
steZ/iiC4RlTMCNqI4eOG/cE5Kh56mpXmuuUOpZCgASFSd49kl1vfNOras7+CTTWHG5PXiZ2bHui
enLbACbz44YG/UmlrCPIARqlqASQpqTll16Wf5zIqtqQdoA9BKwKQT7+DOAh0sPJWSTy2gS6hB+O
uGcg8MEqkaYANkJjM6O/whofqEiqWmd0EvyJBhXC8LxAKmzQGajFZJnVdpPYGttzwhBnJIh1vLee
yPOg/Gpq168uVcUdiGLbdjs2DxUUagGWw2tfkIkhZT3M8lmue3B2Yk26bVoQ+8cShTH3yvftgKmY
wqayemGPHF28/LIe2t15bEcN1t+GsRDXBUjR1EznFoPut0t+1xzXXVX0qb2abYRp61eMyBxVimFl
aAMOT1PYQ0kqeOwjC2UsI1TH6KYDcXoZ2isybJW+ftV17ecaoti0QxFuhFJtn3WgNsM0lDpLaX3W
3RlGkTVjteqq+wLRyQk5U3JwdX1kipS6jdnoI32mSl6u69aqMFhovhNTk4TeIUZokCDmze5P94f8
wtfbDDbtveXF2Cl1Hd8fZHWHR6TAhqx+zCg67NHS3MEfyVJfmGRc1+nubQ5DdnVQJ340GOhAt3QS
nlfY6HOfleys3qbk8B1W9qxPx7HKfl760ivWjluf0oirj5+p4eiUWeDwddQ1plrbtUFtM28we2Br
FQJkTKAX7yPMF8uvTJe267gYswL32S19R1N7+OwulT3ZCkJq7kRLVSPwmpQmdGGJtyLJYTwI8WWS
AyeU42+xBvzNdY7OvCawNPJKyS5fEUdkLyStVXfaAobRo8dheaM7m+xqShitYar7ZtX6R1wRVD0r
YAn0swA+KY/CwSfHGZOu3K7JuSoMh0+O45OKPZJ9PXqVouXXA2ivWH1ZPEFO6y0zE91nvsPlzRaQ
OygkQ7A0rhPGBJH6kyjV9THR5xcAkKmssESoGjSGzY8ah3JM48ovvMvXlWodJ9PE9KFQJ6d+BkbK
NRzcw6SgP8GcIkmqgmNZ3tkJX08K+qYGzyOnZal00qDqv0xWMmbfY7L6HlpeWt5GLbmf6CMxSq8K
ke1iKadIRfyPaTgFYhpkbZfP/5kGxPqCmnp/xT0gGOr2W6P08ZkiccDjYdwXDEEpGzQpYWgi998z
elnG8ogdWm4MzPOrtu7+HL+aEQZgaHklo7mhc/fZf/ZzFwf1wqDrjkhMw278mRXWCp3U1WWHW4Hx
SYwMYZSG+SkzoWS4lB7Og36evXr0wq+SJSfmuvmFUcDIbfpdlosnzABU3KTQ0H7z7dg/9juZC84n
0a/IgiJd7MmTQdtSID4ZsXn0cNsba/b0kj4sbYwo4GIyRZsb2uZQzVOHBY4Umr1ea5adORr8hZhe
NKUvfsWMPY7llpSLNsMLtRl1msKLzO1o5Oawg5Wio2yKLGSw7ubcv3Kml/3TPE3tzj1g5ZR8/Svn
Qq/92qxkknZGmD+d7+v6RiVGlowSdwvxQAbfrnTr8gOl+/ghwcObVjriNhyRCuQnDycd0uMHrsRc
FmhyGRzWrA/bFGsMCwAHk4cnnoKY+JKB7D/Dy4E143r53PEE8XBT4kTISoR4zmn4WnTRnoFzY1GP
KOpwR3MdLx7uuc9EhSzjx+a2Q0qgasF5lZnbyhngGK/eK240r/KcY3maP62Z3N/bSuZtN7hQ6AFs
xqhkpr/q8HSkPA3aG3SP6KYzA2+1S09BuecxLWQBtVanYcdmtAAHpReEMy6MrKB/y2TX1jESxGzJ
GKlzmVm/+Cx920nuymvbiYyj2kg+Xu5lUYTphyX3QDeiGw9R5uLOPz/uBkhRne5lFZJh8rlM1qRc
Jzw6GEVehFAsQDnrVT4R50MWyJZ6RGjFmMZWUwFYBYHumZrXMwNDA5mqDgut3Zl2tdI60JQ2gslk
67qa/0B3UDSemN7N9AY9wHvUvzxD7DHwjGcbbyNTS20+uxp0FXs3g4nWzcAeY58oK9tjGAeT+Vsy
GLgml2ULUpesV8Ht//JeaXSkUF5EJ1zUBx7QaZBtWyYt8sjizDF4ziU8vcj/DirdGZyA2pruAAVi
055hNmGkMRXlJF1ED7ONTW1ALEqtCPeUJDOZgGJBnxzJKfFa0CucgHuG4hmyWVN+829JJh6yJdgU
qKgkAwjKT98Od1A8LGwRg1IcxLcBCsQa8eQmFz9SAOSGhn+2JzMkSpkt51B+s0fMV3y/7RzPghld
anskZUoIYw6MtGKVE8zKjsSs4ISULBUY5c98Yn41fHn9sZfhITMCLK+Nb8l0YaCe+xJMy6YPKpKy
G87G226I7ji37QAtJFVynUNrleOY1vfQKPwALOAgmSlGcklyKklYnvGbkDyoMewgEhsyUnFo5RId
v/AKQ1gotpikQcqJ862j4DkyKcMaf5jeuM7HeD/7B5iSP4P0abDTnNfiMqyp4xgNW13jbofii+d+
xarNFyaApzeP3cRUPTT53NMGkD0CYCGFpKD9ddC3IB8/FZVM9fqh5sQXsQXPk57cAflTfRy2om7G
Lw7FTsD4qMBVUcenWO49QuBoIBhe0OPYzDxZ2F+LanXEhMvccJgRDmq1CUACEA9SfVDp2Fk9+qcQ
pxF7CKeKoUtI234y5GA+3iQ27mgOnPmDSAQpQkziTxvbeArl0FaEUCr89QRMlGsTTZ4OWC7n1p2c
FYUIw5tidus/p9CKnJHV2L1ZD9pRYW6E78hTmZeoY8hzi4ey6v+NO2eea4IOEAWLa4OVCYiKuf0t
fuI9yUq+jfCr7kOIix8fI3ceA9t+ergo0fWXWJEn65KjxvK9kSrXt3FbV30eATUiENgkp3pkWBQc
G6P7hHCNJ2QF8kTggOULr8JLffEkxAzjy5l8ipsOTI8XxNk8GxpFNkS4j0GKma+CSr1nYtXJHfj4
LhOCN7aSZ35kLFA9MEh+8f3kns0lopNiToJK04RlYCWECVxb3F6Kx/oyp4k+sIJTRA2E43W+xXeQ
f2wcyQnh87ufgFDzYCY0hOBIWD0eDl/cGk07++bOewcX6pWJHBTgFcuBzjiDF8UVl5OA49/UyZwa
+WT+rwlqBiCF7JH9M2sHnD7FNa4ex7SHDxLzahNXpWR8A2F2RQKTq6Wxj9O8GrlL4rT8eSdvXJhD
j3hfRj0b4qEQxSIZ/flbfsoOeAx4OE9xclLorsSfCeWZHYJDQMOSsoDLtxl3pRi/y1Q8mxoDG6PL
Mp/hGouJlF3ePDsoBza3W+6F3AWZ2PjvYpnvCwTFvyScfvlN9xnWdUx+9kfMklidP/+l9UN1k+3+
fJrPniMW+ooII2Nb2t3Dt6F5n4M/dhCfjdOPf0VcQTYNoV2PyEBZqzcSlpp0UoWrLt4P3OP9U40I
QRahz4FvuFccVriXWOfOfdbceUJjgdinNhAMPAmcf3GXM088cUe3QmGlJbtV92zYje4B5nhi4yPR
zcoqvcWNl3DZyXD/ZemVpfjtrarRgj/F9LGLX4I9DV2J7oZwU6DfDsi47J3/dcPYvIKt2zXw2bL+
l1uK6ii5EgfDWNB7LVtjBsGSkNvhXYok32QxqLrfdI0toaPS+fLBWrW8wgklmA7wsMABIcGSov7B
K4Oa2QN50QcgrPgkoBVLBXpSIBeyVtE7wAWIIaFffvTqpRLZi8F2tFznAzMMEpzK6c4CZwl2jzXs
QLBNzJ2HF+kRA8NM3MtnxNF/u2eWrK52wDRUPaa0uhIavHsIoRMO0OWhE7cBnQW8bsT09AGj/kC2
4c87YKwQfP0NKqYes1iGFlxgeE0Wmo4t0IWXtY0NvXE4MgEguKRc+4asMelxh8DwQQNC8B/QWCMq
ighyUjJhOXyFlzGsFqT4dA3pLs7FUWXi1nyQzGcFvzV41QW9OeyXaFyEazOuBnwSsl2GEyfoYZDT
zy9/yefoZwLze58dQHDSPxeQFxxhbYTqkw5CIAl8MaaOLMA0Z5FIF8gFLbXQUzrTGo+8a+DDWm41
1EqwpeGitBOPdMvfeHPcy3e9S2MgxGkAHfHQtRVK5JjAc0RgKcOKP/qvljr2q9EDaVucRPxxP6d+
4lpghlLSWTf80IZvjcTxxMfHisuzLca4bV8k2OUxN9t4DOK0nRJynuxAIkVSjHySzLh8QsLGLhZN
olXUQHxxMeihx46LK1BAjqSrWdvtBh8YE0enDxTvNzPiLzhk/x4ZpHJi+Z0zE4PGlvDjUjzwWuMd
kCfaxcBqutAByGlUrAcZXgaBD/4BhkMWhG3pvsHoELa/JJgSA7SNzoRcBBKBrDokkTyYgE0CR0qP
3AwvdZetXoyFyShyq8dcwtL7IHbP1KO8xCsbPfKk36ABR5iPf+BbqUSCHEqIZlMAIjqhTIYGOl8T
XqPS5SUm3lxoDHR5qIaaIlaKys6FGphOvGoZu2K/k1kKNIokPvboMohpT6MTdy1bJBxI9k5X6fII
P2svr6mP2W+MnfDEyo29S7z7XPZScWIJUCf8gZCAV05VXf4lXkEyf9DCTuWDMzsSe2VxXVXvPMKs
XEfxB1J0iCym3nUmhsfugRUd0F0agK2diz2EAZfg1sKih3VUti7YFHI7yVpyO8Q6OXXKCDtA6K4T
sICm88As8Agc/ey3I+Q7vljRmTOszIQPMB0QJtRGspy3I3lWdd2MZKmVoEJSkxKdEQvgUclw8Toj
cmB1HDuiL7KYVCQ1vIQQ/DuDj3vaZGWjjoyKpy5IL+4erkRRBRmiaoXb+FmaCUH0MdwOUiIsvNFV
MTpnwZvaAysk8Ll0nzAASdHjDjf8YkRfds8KU96RpIh4Yg2fCsIng6lThraoqn2SM3eyI6x6TAs8
2dbMVg3ID8UwgBnGO1+RX8APZW7YIRVc1yEWkyzLYf9xbFefT7GSMlljygsEfPjeUtMAkmdQ2OCQ
6CZrZ04CsW8/ebkbYFFUY+ogSwU9KKdHvmYid4pbLC47NmkgaChW6Z2cP8JbLdkNn3xwZpL1ZSbL
dKWjX1UzSS7hhA1k1w/c+56cP3Uwmfj1iQAJSS0+TX0iu5TT+ssS5Wwsfx0WNFnTsqk/PO03cF/4
I24tkJxYjqyqpMOO/JN7QnSRmXixnaPPPd/OG2fTmZ0knl4hdsCcfgHw0IedY0UxSUGyfyQiSH4c
xzj+pZsOm3emcUU9lzVZdQ5qRM2hxbBzGKQlifg5+U2NoiHvbqPLlL49cfytTzby+dbdC8M47r2/
JAd//awFdfL4yYG8giwM8pXvKEWI06QeUzJLX+8vqEPY3022sfBVX7sXms66XZEHZg5AhUHqxfKa
UVkS1TcoITZwbt+ld1oUP3e3AUNL8PGRw5tZSHh+6VFUNl1zhzGO8ZCR8IcXTCw5VtXEdNcMLm8v
obMFAz2nY0LXftNlZ0xG9+jCfCjmXuw/7+CDPCDt9uFPJ4hkn5jeu4/F4E3ag44g9ZJ5tWbosxKT
dYdy80O5eKWeNZaTSvo3YjuG09kwN86qWMXDj+NO4CQzU3IczN2dZFTbxCZNogBZaiXErP3guLLI
Fn1b4K5v7s5fSoSJTX5HVgNKpKSypB4rv3cxzXL/yKCTTJF6lwRqqeSmUl7MXftAjYt9Uxl8m3Qn
/iALDEkTsickgOVZSvaKtgYOfJq+jdPyKq+8+veFLBzN3LDYk8mQEMW1ubrx+cu2sQ7U1SpPUsTi
qfFBMhIsDh7XIQYDUZDw+OVhjNzjV5vaHTvmqFFbAkqoo2Q1woZJzkXsVzz8W6GgXsD6SMjJadp8
8Gna/gXHFZ9x2PmRKySDnRgbD1Nc1vui+/PuO6yUgJtDajr42xSLJFhpuuK049xjgyhDTiQEafNV
l9DlisuNZgKjGhQHwQSkgSQwKv6uyCXJsBQXv+uRf3hsWN+jm81EUxXZeG4PH5S6E/nFr+Lz8x0+
w6phJOBl3YX7nFD1reU9SaY+JS7pdz3rawskSLcXrET9S2BJKJJGYiglQ2pRpTq5IGJgW5HwY3DH
YlgBNpQQ5EC0dCM2ouOVePmAXhKTzn0un8tiazBvcUQzYpAAa3dr8Avc2MVdUrQFuNxOasDwGmqY
sWyUmNvyCppXMLxbTArG60RnDfHTbSb3iJKHdzm7BEOD7/smG0lsJO5fQVpVJulp2o5oXU2Y0Vki
VTEZu/LExBO5kqugjPvi8YoLyb+I1di9UU2qhXjdAfn15rBY3wGdQuTGDJIZCiwVyMoy+ceEUigS
AE6Vt5osn+LjM8eCvzVWUlnUncUb63zy860vaqu/kqbpksHnGSF1+Fchk5VWXDX6HcTRAQdQIVco
Kz7SIKbWwxK0sBlgHJirMxIcFOko5d+DG7NygM0DEwBYWyrgcNddxf3qxJT2nM0RhDL2TzKLL+yn
GwPhdxuT077d4UP1m+6R3pqLbyi5Blna5YywIlEXXBW+F8gCmQ+dH+DO1PyJqsKKXr6650DzwDpM
NgNJOQWcbgA8jNSHpD0aI4hiATVDHaPvxHuzs1raNw0k3zKXEFt+lkQY8rndDWkIQYBH1qTgAzMe
Gv9wgaRrI0R3dpIsWgN789ZNc1+9JVsGRJCHqWvzqumh4YO1I7dGOENm7c3xmsCiW/RYEVEgmqEe
nuRl7qsOwjjgsBS0Zbmqj3OcPvINi7s56Ffh0TmhGr/IiJIlAV2CoCilCuV8PXvgGxJAMOyrvrYp
HY/xsVR32FhfjqZL4RFdEbYpSJ20Bm11A/9eRZJGaUUS28CgGuX9XeFWu3u4o4EPpFVOykcqi48Z
LRzo6AbVnHYcLl6SeyDwgR7ANEYFFdJlRsV/NJ3ZkrLaEoSfyAgFEbhlBue57RvD1l8RQRBQwac/
X7njnH12724nFBe1qrIys+4Jq42IbiPiJ7nBtRlhMN7HVHDmLkXyZV8dzC851cuCgT8uErYlyrIa
F5Kb11rQvBHws4csGUzgFTZEE2t+xnjLQffunWOYJzAIWdKCMMWuCvkTfVtsLQ8B7hVgjSiqLEZm
rufnJTpURJoBs26po5YM8eVxwbwKzWYcW1HAoWRrukyF2f20SAswBDhiUeANXHgcf/sDZs5sscMT
9tbT/k8f22RLIKwjomqKQOC97zeY/qHED44Cb1WeGvVwqLAvO+Yn4s1CFQbvqdnAX75Qp11VS4fy
C1WPlguMUjjNjpRZEDMD6mFG9nC+RWyFvSPmyehEKSHbJaIrMR1XZEZJiS241HBSjv7339dczhep
DbEiBXmQfVA7aj/9qCR0yjZG3AZfMEkGBLqQQCQYEiUDeYMAMdLT/z+qQjj9/kOEXD9s86+MpaqQ
u4GxBCHKvo0ieRkBUkiM5iUBQKppWCUzfSV8fdFbMFwee1h4DQ7FtN0Om3/1r8bwC4CLgSXul+rZ
RJ6oyMeVf1TIVuDHjPSGMMhFIuifMhVZRbmh/Rwy8lGN9qCJTHCmgs1mchVXDmY8wJUlMFckgOXg
i0ozuILmHEZ0gh7aWdhp3XSSTOpNj74OdXq92Uupu+BpPQ536dvppOE2sOyN3H+Z5auGi3GUw0az
s9GHKzOHcDawPtHTwQQMaEGfc+smnjSoQXjP0b07frn3TQY3raX/6yk/eUzQuLMYZvsjHHaK7dH1
ZSeLN1w+nNiZ53k9tU4VIgf3oPNhh8SbfTAol2YuI6+Lw1uhFH87k9ZpWSYwIlEkfdwGTDZfvTb1
AVHSJ3M0ZipltVtY6YTJmLRqVm9HPj6CZ6feCPtSzgvbBjEwOeynt9ipXcLc9cmnekUSAvcvQobE
LMJIZjULdfGy1Ik0RSFO1dbgJMJ01v79z4Sf76D3sPSFXhKzTPuyfgWUiLzoEE/QSWcy0OziT9nd
xpB7KPhBbNgtyA9YCmtkLUNodmh4x4VKQYLnlNVxOSrMCf5RwuMb+NxS55fVg/Mt2O990/IxOUUD
T3CJiulOPT7lF+rgb6E8fNkQ30XEaFgE06RQk/sCV5fOX4timrlOXGEVQ2fBSUjAN+T+KJtBQbBk
ILoxyeqDp4w8U2YQIkCZYs3gorsXCOZiv6ePWTV74m3GH33P+LnI4JfOWdbQfaISOd/hWsJLGqRX
zrWsYIBpSIUsR8N6e61Xu/2jOcd5NARL504K9qg9Ko+xQVfAVn6UH3nkddUZI14In841xIHJ6oxH
WwYoOenmv33qEj49ff305K++xSwRn6nh9oPnKssMYktA6yuonE5j1ZGCmRmHP5Zub953Omto+ray
2iNsbzw4qJxkcw1RUvsd3Pi7crpTXjEQRL5yCpcLb4kDMY9Jrd6vPLrmmK/ouA+s2Q3+oXUPTHYv
GtXsX+gTuaVEBsdeFdJScD6TJ9DQx3rPTFvYmlf7+O00sH1d7Xaqs9iuNs6MPI0P4BBRlfAVwVxh
Y+uGD0dZtVOWH62KK11HTx3/dwjpUshzK6fiJIDNw1KRD2kOnL4j71Yb79kUtd9byn3p8E6OQRPc
Hozyi9vhLJKsfp94HcnzZncuQQZ78Qj5RzbxbzeEeuWnPHMVyhfHDmljzr8sz1z9NuFAvl4FCXDU
fLOCjx0vHlf50rmU5FuRLQKOvQN9k4BRE4IMIjUcnGGfFWxYHR+msN9iV8StoAyhuUb2Y0krAJ0H
pZtCPg7FZNOPKNLIyR8EZBYo7xCD4RCp/1TWGLv3+TqSfV/n9yMOHjzk6Wi3iDAEZQ+gUiLki+AJ
S2dSoeni7wMjhFnWwJoE5otjhtK5UUBCD5LyZwAdtK2koqq/meeT8uAFyiBdMjrhdEQpkqnzBDq8
kRn1f6oQCz+r3iC+OEtglYNfV5cZI98jiUMgkQSgfBUvgChpGCYHpmcgenmDR5IFzioo2CCURCta
t1CgxHub0yW/3F2MD2H/MeS4K2YTW2BazKiA/CKMg7jeZN8TDBJ+q9Sk/NxjbJb6zz/Zdt5A0W9s
n/Sd9KqkWwXHAZ0UaC1ERBAoioLe9gqKJEWCgExXTrTplTMhN1AFUjmRAQic7csWxnE5YgImCpma
r5HTB1xMIStQNahVwTtqGRAk74gNL+hi85ctn/QbdTZL2iu+Cdqu7RgKQOVbwT3rMmRHPkVXnK5i
F2ah3SnAv+N/pCYu8l+6rLwY5uq7dkiW76Ael1GhiOrhjg4FWOcj4ywC4MffsUzDKYH4HN6Ef/dx
akbKNrw4D7Dlmuw/JuduWVz78YAOqPRIGawK1CFdhBsUJkhbgj5JEy//I5GTnE4OA3or2Ik8WYoR
JVJ/pMnKDu/JTiopNquSaCg55COUDItvNA1QrxMTSWzYtWRbTVmPyURidxIw4ZkoDoWdsyl/C+Is
0ZxQHdzdJIqxXf+sFYD011wivOQ9kiaU9uGb+nDSxNXgvzToGXLsA0GVpZWtYGZtMDIZdTn3lhoh
smCrxv7Q6p3paHI96NK5fnN5SiCuyeQOXU/3yXrtzpx3qHmvc16ydycHXoZi7UfeOjRvIgzn/WiO
6YWnEoJJEX565AKabqtjiSgEpM03NlQ/sWH3iKWqfySH+YZhTF5wSfBylSgjxUfP71vHLrFPnskB
IpM74K8TVm0E47z+N9gRIke30Xe3vm8q502FICVLiWehm/ERzxK1dJ2Ax6ZOq9+jhjgfqx/U9JY6
1ly/jtgyCI8sFHmQM5sV7TfckalotnHKGXXA1nt709eQgkRCvTZm2yHBRdTFrd2dEUo1QirA8+X4
tG1He68mZOt2byK1h+kOnMu4JvgNHHVCDQzyCw2fvAKMl5xzrqJbjb16279Tnbx38nrpts84UKve
XqmerXx8mQMjw8WF6+Tm/lM4WxdqBRrakrRqIzxpaJ4ibgG4Br+ecrd7iQAdHDDvxxg0eNrH9QAO
VAIsnENy5C+bPuRjjiHFh0a5Bjgm3UVJcr3qvz7qf+1G8A06b2S1M5qK1OT0dZAufQ+sg3RLhswU
qonkyXQqh8KXGkQar5FFeiDtQbJsOo6CvQkWJQB+35Wmqjz3m23jxsenuHvfPijFKM5lBB5MVkBD
4G+D7b/hX0ociqTbe5unYPA3+OgVnWNBy6VTjrLc2pNQObm0kwEvaKgm0IKsfVgOB+yvyD0F4veu
/LzRZ+8BYFzmHc7XgK35yr3dZTrUZR/evZFv7/h2Olaa8+rHgfOeQZqjmvzWns6A/YVh6KHuPpwe
36k065EPWfehbOmUyNcRl8Kba4BVMvpvVXd7XFhCKdCRO1hdjMq48gDdyUhfbnHYH4sDO8SpnDzI
hUnlG0A2GK8k3+6Tph2lRkDVI1c6/2o2LhtOPntnbF5UQPSJGdTKXTSifNSMF5ugOaeuJZgTPtAj
sWvIz5It7iERGY1UQuOsmonfHcYM76m8bnSQvSYN7LXEHDYaDC+GihVEfeYqSYEpWq9jwaqhg8cP
lIQa1l7cgd05rsPQ05Gsyp6QRhXUvSnbEa5GhOXC/wr9J1L20MtbSuC+UshiK8nVJYN2GkLdvL/F
yLXwUJmKsysh+wYeqgQU1DwPS5uwXNNGHHIUnnR1+KA3ikHM/bDFRdpbFWwxGPngWnMrEG/Ekdji
897AGtYkor/y1ii0sYamKfdXsF3i7snbG+CHxespwf5KotsN5N+Cm/YEUvZZ4pN8ej7m02KEn5U7
clKhICMHsXMwGjSjdfX9asBLCdxYL1jlBlhshUUFQhhy876nnx9hycYAF1q6ojuD3JLUyUHERoUj
ewB1nsU24ccVEfiBtMZJQbK+bCL5nrUomWRhMjEsqrB4ciWk96KEddOSd9mDH544QZ4oL+IIMiPJ
srz8hPpm+eKzwrd2s5go/83E+a+kJZIO4f0h1QRZGWUhhd4Kr29e5uVK4ZhCrnPMudzxYFgBTyhh
elvcp+J7BKLaiwju3WMviiEuknJBR5GDDwjV7x9Z85CiPBCOZFS7DO0CJLiOKKsAm+QnsfficgMt
eYvkXPsVHKi71O24tXSXLeTXlMz9/qJkKe09k/W6dpw7deyZRDa4tVc/7y/yOurQ1jcnmq67Brg5
zD8FGoN7YZME3waAbfnFKthPzdRKzv3XViU+xZ4xGjg4XPw9mfDH1f4C+6OE43LeO562EKBocLqM
VUjq++AyxjFKd+8Srdvd1VdqiTy586Wo0jEjQXE6E+zMQCYDg/sMmIxux1VmWBUw5ooHDsKcZBHb
UEfHsJYij6HP607LYaBc7BinuSdWwUrCRxrHAHOR+boa4rXcB/G9eosbBtOYglUMoCCWNXgOKx6x
7ovsEtOJ62inILruCaBDBO5gqrBcPNkeVPJpSLKQilxsU+kiEi3Zc/LxB2jtXw6bJh83uJFxKyVr
Bj62/8ZW0z5idLDCad9CwsUZuXw7/OAfGBtgN+VB1QRmjDJkG5B9P/MLK4VEQAoDk1LDkeUNTgiX
m8xXkqGWRana1xMxDa2i5DggaF4bGrTv+brEmQ/pNV7SDDDnZZAUfTM+M2zJK4XegIYdsx9iBXNP
JcKVvKTpS7koBxWmQ8zCt+H/4wJgbCV/QgQUymVJYQJW1gmFd0ddRj+WDixwMVjYlbEcSP65Sny+
bWLagCxNrnSqbBZnRjqlcjvZLEGU5BsPjC0POErUlcHvFzZHAkyLLFGgHsHcJDOWcMClEx7YOBkj
2+BJALKJgTeYFnGFcbSktN//4NNPxif7BKmDXGfWAWkOJ4cXmhcp78wgHGPIzqOJz3CrJSxJ3SIZ
oMCRApVdfp5LyQwNzq6E/WpGbk7WKbZAnGluxctApKtS/8tEVuwHOAMoMWSyGavkvd+ZN5Ka3t8T
FJt8ZarU0PEQa0goJ6ZjbI4LokEeHiHwwcaK2kM+LWOxLO7AvxrjfDHqnRYQPvJMqBFiNcvEA84P
cgpFxi9wlmre8gUzRb5vThX+sdj5cQhsEfnwiAf5TMCVjKH/yzFQT90WyAtGGcdNLEcgTkI38zQx
8gkUPjmzP4VpolAQCbohTBMFQQlRm6+GNh+uSLjioovmsMYQtSkn4MU+qXFo5MPYE/yHnyi1m7rq
+nl6nj6mOPiY8bzIXSS4yEhQb2ofIFYbFa/OXrYtJr3NO7Nx6ceLh4H0DeXtwEv5jn+e1LywYH4H
1Gu+CZBCaABr5mx05ENjLIjXHX5M2AsXBb6tLlrsTHV0yLtX3I5ckNGyy+swUQIHSswlUK4gCB7v
oVgtbn/NVFspi1wNMFa8sOPANUc11Fifr7sdJ/bdoS0aVcwu8/jBS8UsGVjOtF9TFx0NktjnauA9
gTpNu6HAyLadM5JdHBe6TCxWZHu/PsUCrhgwrtHVAP8hIiK7UJjZ6+I4ZeLprIXJv9tSvOcxiLj5
zNVlXDAGz826Az2DHffBaB8bc6d4iakSevvmAGSHpLSneUk31PoektWMpu3b6iPSx7Xm94X9Q4yu
f/NZl0yuhDuHNYf/AnfuyM/437v79QQhcXSrKXrkupEBEGYnwMI2zr0ndSH+tPAOcujZMVasxweV
C5lULGTx/I42EL0njBC1kHS4VTwVz3yKWx1szk3roPh4hRH0PEMEPO7VQEPD6XTpQd5059XxXghp
+aauKL6DBqnHPXgUbn/RBYtCcSXX9cOv9ZHZYFR0teLW778YZuJdOg6ZEO4lKKNebNBrY/6JKbY7
25Qt24Dn4l8HXgdJ8IDF5rZU/VeX/qL6slWCZgWXKGwhZcTjxvTVEq8o74G3AfpYhiwZwTjWsCzZ
dPZMXIFV1xxLsm2EkTWjErzX8ZpA2ektP0dz2Z8nIyj/ob5CBHYuf0rq9Z9uErXAv3h+25n1+nmz
vG9BL6UjnIRxqI/oXi1hmHMqniCvAeLJgECbD6FdRPqSliyhlyx0rrOPT6+HdKUbQQO2iIfXGZiE
GHpIwlcxb+fY1t+Dy9+Feu5Cd02d9ce5eyM/z6Ei1Edj3Js203ZB1+znTRXzwk6rmZjgY3Rykgkk
hT4uKrv3321Johnhz4eBISkb8SiIllFhLxOXWIAxX2lHxPt1/K2LSewSa72Wf8soOtiTyHYxANvZ
7gRAeTLZuQf7wGNxBFyuDxPb5v/L4Wk4Hzr8SO3T0wqGuNtAUB86gROc+DcY2nPHDs5Q1W3+xFhq
vnSWZwh6J7lp7I2djTO8Wew2Do+YItSApY5Kwt48bWd8s+bDpzU33E3gPC38ezDgGc694e/YgWhg
nYRqyB2b0/C0oQF5Suy59Cx1Zwh/hWPMTceR9xQ43OtsntYJix2Mdjg2fR1nyLGCtRO8PMc58TvH
Uq0NHj/neRA49olwfnaGc44wx1ORm6/yTBvyIP8J7DM7qcVJ5QwuOamcxbu7xp1gHOF0eJdPyH0u
Zx8XJJ/47aQuiTZbgSTNsQtzkKdxj8doEIugvSQIy8a5DK7OnPn1TvoV6nU4OR3Z2Tku7wNLIoGw
lvhV8Q0u+eO0Ua3T5mfDica0qBOywS7xgZSEWeVLwsLUmvBIumZ8qJllYadUWpNdYbk7w5qIc2Tj
2uQfrj8aTVQbTJsv/4DsgPSExmdhTdgrJn3voPGapNy2NdpVo92Ip+KyYbs7ep/uFjSCFx/5Cwt1
QmHxRO4lD65ddwQiOrBGW/7mscLTFthzVDnWrnHlfxFvaM3Z4gx7571xyH4viHX9vmlPcU1c7c/v
iYb2152ia92odTBg4NrK4Hfl8MbQi5pZDWjXj5NN2f7SbYm0ScmMFkfD3QxEGGz6EpKGdeGgDiFg
brW9jcg7p+lnQAddl5yi90p//+v9kdL+kbD6jM7KRAVOLyLBExw2Jyn8y6UhTIh+hveJWJXr0U2Z
1YdsRTfoEWaratQZ96eDaZO56m97BMR5IhOgKFg+f+j+RgD4HrhvsVEHzh5QhInYx3YqmEmDE0Ox
UsfdMNm2O+MUA3To83JbB2TAcxon7jXMw47/wcVr2npNhFuPf1tVEBdCUjZgTOO1KRRPYwQnuxb+
EftjFuZUEvtpOhngmVqT2mWz98iYfngXNMVWjfsYmY+WoqoamX4yuVN4+Uoz+Uxobkfx5ImCzr+f
9cV+GdMv6yoYjgcffcg5UCm2EgDQGGW+TbsaSP2KdoA6AnTrDYd7yFC1RbUrWd+UJcBp+GJoNogB
5QP+2+4+cVM42/xEwKs6j45V5s5eJWNOMLHAu+5ck4n99jLG4/rUBOyB2CZkF1817GcsjnpgcI9T
AUB76gCm/RNjDup80o6OZu1pK35bqTgvCHDXdz9UqabfItgonQ959qYy/C6lTks26yoXtwSOaL0e
3cszdiYZEfqJD6RYt8fUVxCuoOk39uNElpDAGoWf0IhXVmFrIDLgo3yEPf4XyNLFCDDJfe1AIsXr
UCS3H+eJonDvMN91V/ad+J/qD5ze4uP3/E8E0DdYmfYvI/ZWN9vXAfZns0XJWDT7jYtAQ7GOAwg2
9lb7L4b5xjd3sQzaN7DbSXOf1ruxgXL0fgARrFX8/nrxwUIft0Btor4vVnr/Ual7kMoxvqu7qBhi
saSmwcWgoenv7086lQwwTx5pi6rvPHPvQw2OMbTiqp0dNZSes6fal4HTnJK7/Zq+YQnaWcoYv2Vd
ukVtw7zEE56xbiD1ANDQ4BxQK4hoFVU/qjY4r5TUmiQLcY29tH+rvPyQkfpNP4gnIMMwZ2EFvs5W
BrKHo17ac9u+gzS/i0ixYGiJfVdcgCk4NAVgAaxRdnugRRANsaX0JPlxjH9vDD0yT8MEQnEM3BY1
V+86HyANSC4NA2Qh+7/9AfgWbQxyY3tw8Rq4W53JtbRflAKIQlLPNKc5/YflNSqZ6CQE0goPM5JE
vOuUmXJqFs0i3X4ymMnWZ97OwMP2AeuXcycs18f6doHu2oeOgpEWI3sHqI3tJ76YGA7EYaM6OUnU
Ay8TR/+rgU12+xVUoP1r9VjfuU7+mhW8085PdejiR4gLESAYZDuUPkOmifGAyWD3wg5kUeWcN/z/
xa5EgdvX93IcF7H0wAXESkGj9rjFM+HR6u+SP/1XQ58b28bSAKR5MsJHQLH2xVXr3xssNDGkoUn8
hI5ATwH8bQSu8QJXA5IrvUHHuxq+ljp9MuzW66OJbN1slB9rk49lZ32nLiC0kdsFKhaPGH1DlwTW
AGj+YuAAM4qjcV1vev6FEHyxFCYTwPWbpNt4mx+Tswkr6XxZ7afJYuC9/HLNpB66EowkUpmSBDGc
WqglcbbJzy/MeSU7RtqROhT+mM3/3bsuv8Rdtzrlp/fqNXkxcqKDd+nH6x3iUtw/GVNe03UkaeR3
0kUkSxdvoDAtErchq2uGFbQLPA/VSNOxA58lvXFBHxUk8+mnHzdR/A8zFW6BVjIG5dRgLnOPUbr7
BJC8nbx/stYjqBdvp0Q+mZJt2o+nnyuOixdNVQX83YWVC8Ov9JpFDa8tirG1dvQB8lAHzLukO6Lb
FwR3MN5Y5l2nR43xci6pazSM0bN69PFTb0/j7uFVfe/B19L3NARTGBPx9NmHhwP5nIpdw5AGbaL3
uQtC4w0RXOGmBdNpsNHAkE2I3Nf3Kvks7qhseS6LtwNo/ArVe6gzFJG188HYI6xwU7+N+dm7Bx3Q
P/iGule3jg77KHe7T/cRH1/3oPuasw6h5P2peB5smfMM7I5PlOkQwlq+ZexT0HeyPHTqRLHk2If9
/nYPFeTFxHCP2kahqAICHy5wWBnAIleD8h4WanBLfDML675/xd9XDkznCj9o5wmfgA2S8Wu514FV
qri86dvY2HV31Y82x47yVE/yGbNSV9WsiBj9N1a/X/zyuWTPBfmltitK+0OLYCbt/YutUuI1FsNj
MR8GhbgiTCGHPhf0iD7jBzrnmYLFD+1UQL9RMsyBNzcVtTSQSubkHw+6iIlZTeze8+FldcEzCAhb
m5trFSIQM7hnZaRARuF68t+jMqonOCIVGygrXO40m9jTeucbxrWzzvmx2v+8NvHiE33mytQc01FO
AUy1c+/uv4A8D1WNZXC1wsGQfb5P33j2+bj7Ywv7F17Wj5qBHVCL2QM4q8haE9utPAYsjPZBQbWz
vsyMo8tojLM6f9HmuY40HUraPdgH90260X/1cY/yb/iA7rAYoAtBApC4Xeb6MG4TmjLuf28rNBLr
AUK7NXZcB7eIeDm/q4erzybyxpek46oZDSasbdw3IA+9VFZB31FQ/1P1SZzKKzfujpvSM+kr9JEm
OyVGv6pVHcmHUPTgtILzAqEwyvkS6KElNEECxsQxar6fB/ji4qze5we1PeaS1d8DUIbkYsFUFgVq
5lhd0159V45BZwPeP70Hrskq+FDkm/ahWvGyeiOeziqKUPYTOnk9hKO1K8fVvDc8BULF6UXHB0qe
EXw2dcflfLIC6BImHeZ6BYPG+wDCpu7ea6cqPeGfepssjXitDAcgaGOi7WComVuDtttPB7Skg0HA
G/wZPRDZWe0yZWb6BDv8j8YA1kr0ZlRf5phoW54g/1mh/hTvw7UzzqqgTRMhGLxuET/VzKdvcoE/
+gn1ce3uFCQ3Bh4H6jQJm+ke2hsMMQ8BRAzD5YknJowD8JLdwO2O7kN9kw+ZUkpLQ7VNP4NAQpfv
9T5pkSEmDItkyrXGzmSscrgH+PxBXGHmDvAsHBcgRb4USP80u/eMqAhizBW4fEJ13MK0XpKLLur1
fiHIBHYkmBeQ0pmceAu7qWcXtNvuArHRlWMjKHzDtN9YUPaAj4XCXSNaRVLxmRrsLycADixR8DBK
TI5KxEemk/BuGS6mR+RlJbbxhpWV7gXEkmTigufHpLMH92yZMndgvvNjVq9BQYzt8sxYSZ/S7z+b
V4UlOmNCA4cmKeu9LebYVMFp0/fHHpLEZlv/MTuK1QnfaD/j1wlj0YZNEIYfa0ojMXY69j+TZCv4
E3HNH1lZNWlGz03P6xy9X5HtIniDDREqbkXGZnOLwyjYCVOOn/4g0i1hSMCTiEQqnOkOsbwE+kXw
D1B46T5g6zR0Aq+g3+wTPozhMXpX9+nB2UIzAwc5WA2cmRy8F91I62Ed+z2aOOJfa/DFnjTaiun4
A4wMDQIxHSp5ZCj6LPFPOkSABCZu4pOYj3ggjGHsmVzD9wCj7R8G5joIC6w0PIPxiQsw9AJhv0uD
Mw0R7fod3nqxkif9kd9/P1wD3f0HQ0O45bn724P9m4apx0jh8LcTYEcYYlnHs4EYQWCoDqhECiig
cOBpliJpc8cClIvdQ8nbgJkRtsN6hH0OlP82OlcujS3qYTZG3nzsDscAixYqSzoJ96nxnKu4xPac
Ysl+itmXGMagwWSXVeGKZW53DZspc7UAgCE3bX002LQlPb3LtgmLxKK0d+Y46T85nV2yNsp0hk3Z
P52ZA1O0BIl2S/hr+cgYROXFz0AS/+5PP1liN1CpXNObXm2hkcCBmLd7XbYM/mDSThcj2eJRjC4U
CzfA5y69KPu2pwz4Z/07svXS0P03geqJum/0F3tEL3ohU0xqbJq61iDT7WzMueMBr+Hfb+oo3uji
HkmVfZ6VwWsFWhgPI8NeM9qi8AGQGTRnAlsIbHz1lqC7UYbR/BnXL9FXc9l3GYh7caCgQXqxIKDK
FbErkTISzZ2D0GcFfDAmMF4xK0CllProfHSnP0l8kMExZvWQO6g+gAf8u2VDsxxlzjYOJqQkFlSp
1KdGXELjsHPwD+g+tHJ7tr97O0folQTBRd/aAaFZ4BpM1PFIYZFdKIuXUWHGzTSGqx3TqYx3+RBf
Avq3mg3rvEX8ytL/ZU5LY8PfxLQInGTwx5BTa9uLKjqsKQOF81VCgY5xP1PVpgxSviN5m5qrx1/L
sAimq99xTsKDlw4gwki/v9qPwA4477vWK4bpMN12wUQgHpKpAgGcjLD4G8zKP8mmwQuQnIkX1SfA
TcwzuB1t9LpDqIS8yOmDgkCrG9/N5Z0eBp081vMErT8CCAjVYAsiVmM0QVSN02UyTadJbFVAD5/t
faltq3WB9FsfNkuRRStrFbiiM7nBvGYkImdRCUofcenrn/FX/jIQhlKCJgTcosTv1xYTerqUYcyj
6MjsRTMZMkBKv4CB+xV0qTc4qY0jNsz8f50RbvFYQfQnsd9f9Ga9HSLeIfIpPvquuzBX73kBL2kr
BH+hzG+TvpWuu7Qf+6EScKw3vVma6Ut+cEzsOfEFpVEAWZl5L0Ib6W6ZCMFlBHGGkXsac7/FaRJC
cob861ShKWN7IGbO+KqDAw1HEgP+ocPHaZqxCaHwN/Z/qrbbD+9wMVGZZMcEa4N+l/jBAJVbP2AG
mYndZkJOdwPmHmAKJfFTSYCpaIdfPBy+bbo39JzgdoG+gzHjmk8/nFG32U44gqQIrE/FyWRoo85A
ghGuw7O8nrxw21m2W7ILznKs/FyL1afLPOg+FdibURXMBCxmKZWHpk263XeQkjM8aBx8XrsnK2Xb
J5P+V+E5+8vuQ0fD2BrMhYJLBK+bXP/BhGe7i/KHPh+o8vEJ7fA6Z8xs375nQfwY3j5DqWlU3ANB
iX26Lcbez7veA5wEc+Fe+Ml9fsleP5crwiIQCieFAhP72vkOAoHLHk4yH4/BA/hUApXQWQR5Uxzm
wRkI5DjzdGAYfmAEN4Rmn8p70VjV3Ko3a3E3wJaz9Tq6U9XRLQYFmNzrBYkZfXIgLMAYQBYqzk5K
hW6XZ0obwKLNTcWBx+7dIoo5U8YfUHTSFW9/mjm5hxImBMefyrtBeuFE0rG878wu3tmsAycrGaJp
UUINIMXgJfJL9pRDbUKAwccbv3f37WCkjZOz9pueaRuQdWweHcYn2DUTCllVb0t5UOO4xdPb0y84
3o4YqCSYONDigk2SOqh/gdDzlEEOTnP1+5hsrIzFVQ1oGT0L9wUdARGg6cSJ/9hysTRgTzlD1V3w
Jmrj+vAi0NKs5S0C2kNBWdzxBETSwm4OAwz50XQ/7qFVOWgPxgNb2SajXDAcBQrq1WoPzwO9Akw4
RT64yTcpDC2vB6bzdE1UCInTsrQnjA6Z3mnytU7LO+GKtRq0SNRocFhbHBWje+2QQtV3W9E9WizG
h7RoW1EGMRcP0vcr1BIXCQ9alh4DX7E/gEvYZWiVyC5McAkKRayn1+SzE9ppFfQowoCrhZ/Zn4lk
vtfHigpN5QPfkUtQQZfq4xL2/nd9L7A3M36zob4aLAo/DpgZvNZOvMXuQj99eJ87TGSUxW1bhZ1I
g6CSkN70iOyALBgcVKmDjr8KlMV7++k7+/uORLzNPlO6XO+puZdBbvM+yu8unOC0R1n28PJdlS6y
6+Z2M4NPH//8K7yj/fzRYV28tw0eZc3sjq9fW9DibMphT4du0tt2V+aGESEupBFpY0qPGLQGQTwo
qEWndw0zxRFKNwPloasISXzgVSdgo+BNzxwSi/eaP2drHiot19ilK9Iyq2H2smf+y0b54y8kUC0g
MoT/ZrOZv3Un7mQSPbz1urd++dAqvfICSRHuEIHws1AR6zN87V+Rbyv9UGIV+h7tj5jc09dklE2r
HbRmV6xLT8mC+5OhbbO0YeA2rdQhyEd3EO4LuBH+dVmb0eAxrF9Dcx9+Tuno0XG6sHTmdCLBJB9d
IAXaqn7n5j5ge/O5mKyC2NmwYtSLmqN07EeCRZ1L4cONPZhgKkMWXdrtL5rvTcC0bDBLgivtbShM
0IfoIbVULbF1PeLxR9gSdYz00NnuhExAhxt7eWY6eTSfz1CWapodsRvP7z7tjnzJuaP7gFk3CQlo
+i/nk7QBwok4BdxJTP4bJJW6Oa97U+wUjAOrFgYQXvBgw+MbPtad2uoRPMAb0X+lNl1YBsDzi4Er
B3zXVOa+QL6/HRPQHmgbOw3ByMeK1qB/yETo6WYkgleKF6e+Iyaw39yC9Q9gQNft0TWEg3fDp94D
IboB6V92kPsPyd2h5H91JiVajseUafbBc2bACSJv52qE7b1ixKly8WnXYniMYQIFOd3uByo/w1Yg
O1UhmDKhF0SYmIppMK1rGuT48fcwPT1r5w9iCxxn6KoaTq34t3Y46M4IxffeGO/hC0khxE0Ab4YA
W8B09YGM5VqOcUymzMdYGdPfj9v/uVIh/JSHJ+Fo02XuDHzQh91e/PIWXswwfY6yctyvo11C7AVz
zZyy435uwe3i7zsynay3/vjlttqhdqPT3VIyZ0xTh11SzB6a+4Zro0QQs7j7dWACOYp6Wd8eO4kZ
7X868IbAvr1rWAfmBWLSLeTBCdOaGCx8o16Yvn67K7YPOCa0Z6dPtoPbiLkhX2oyZhkN4x6sPTyK
f591FlJRWuryDp2ESE1J9ndZkm7cpvWapC+e7xcVfy3v82Zdj3vUeLBZ4LCNZadF//01fkduRpe5
bkIFP3aayfRvYHuywQKnGZKomP/ey3bEILbFpCDHFeJ1J2y3DNb+y6f97T3SN+8QJpkiU6CzKfXY
Y/n5x+Xy+Xc9ZkemAKj/8AlHBYSfzylt2b8vz6BHZYQYBlDoQB16xZMdsloOgbickH1BEVp0Ihmp
et09R7AZZ/qADRQL8pJqk7R3c4N9dLEYK7Q/slWz9phH9N/2PaCzRHceEBDEF1AHxiXERhhSECVc
Vnq+up2eqzK6eWwrxAyoDmPht7CR0866Olqz5svr8ORiYrKpzzqZa/qDi693ZuBOBogGb+mxucCx
gOdB1g7+gfJdcZ6jp+JURgAEep1lqxvQEpI6IM4KxB6MtXTMdHnB1zi+u/vHOG7wfij+lfGYR7LK
Lpp71dwmH76rAMzrfndZKs+LP0jWT/Kz2r3BIWs9bmkomnDzLp0+UrZiwlLt1tEAsQsx5mNXJSkJ
c0hdkLbHdXGHN0YzjeILUAzINZ92+RNdADYWLH4QFc2tMTOqvA/V7E+lB0892JeC394gBri0rgDO
r7FLi07tzd+Vm+P2R2jKnP1nxkP4xcQoQhtCjetiQzcIbsg8daYBO+30cfVNXJWgFWEfooORA95a
bw0Xc5ueYZU4/FQgq99Hxvf/Xe6iCIPowl78DLpv31R9El7+7GTBE2BOF7FmDcUCaSoZFmkUWDF+
R2gMUobIh801bB+O9lvBZmwDMjs3LYcl7px3YsQ+X1+ZJrJ3gNj6gK4QrfApA62hrQZIw+/gKkBv
0KaDhNmnICoD/605MCaKvV+kz6E2VEKmQTqfT8qA257pANxqC5CPggmVyLwxCxMLlT7exlrUeTmD
DHekAgmO8e/1PsLe++SOQS1KslUO6z37sAVi+EJLvGcQ6JxKOVnGU4qiWPsfSee1nDgWhOEnokoJ
hVtQFjkZfEOBjZUQSijx9Ptptmpq1uN1AEnnnO4/9TxZhxaBkRQWOcgKSEa4BFwSuXQXsi8BYyzi
Ochv2narDNxpE24xXo/kUBF85uwq+aXaPn3Oo+v4b+w5Zrwx/PC3uIkj+YdX96clFGSMEsOtOSbE
TDax2TvGqWHWsMVWytpl2BtTbTnoXeAEiwLMzZltR2M0RS0EeS8ESmAwO7MglZrCepy4UPiR7Lx2
rcT4rwQG4q/yAQ96JKjKmhjt6Rvhm8PHwjuopjtdCxoUd9Wup2tFFEh8QryOdCvkrcc2Y0rJ0+1h
FdV/uDP5aji/kGw5JeO9ANAbT+v8dzevSBwDiCXqK6FBYFo9lfj43bR7zKv8Q9qrkPNA1g7AKEID
pB+IdP/NBhP1cRbhJP7VFQ+hX1n6vBOB9Me0Wz1jl2HGGQABmbn/BnUwYIFSg3M15BKotvZ0IUoq
FFBo5o3xiErfLiwJWmsOJA63z0lnayHi75vxoDlkohR8dGvPoLI42/IbdeUGdaMpo7iMlmfU8OFI
op75N6uF/Q74VWXl/xuywRY1efqpMoa0vQoio0x+A/9MMQ3E49/sW+3LobViCp9QuBq5V9wP+mDr
BXvwGZPPe0AXcqvlWYtw/nWo/Y+GmwXltCVhMiOrJCELZcYHJKaTWkJNLeffeHa/xM31AdYEAeyI
pZdDM70drWZmESHb8xFRFub8YKpshEx57mfEIrYW0KFMsqeCOXujTRHeUOPRqI5JFzwHKk/m9fEh
fdbkpj+vPiGd/MhJta6nPnHSOV0mAdKAEMCppKzwg7k3GbRH6EbHhnjgwpIVk1KYv8vYLqfjAOXi
mEwhpa2/cUI4id8Jqb3jc8DTILfjc1XoFs9A0c+vcB6SzbmY1V9XhYnPMNbjQyL2B2I0WLZ817Ow
K05NhBnIu9cJrTNOVo7X/sJLGaA+t4mv5x6D4wbDHtpVZFjv3u2UY6Y6LB2+Eb1b1bt8LHPALtWv
UX/IOn06kuqIrBhAkJ8R8UJm2630zs4MnydO/vhdExjk3PIxCWKITjn9E1tj9QEhYMZpxtkmOT18
FDCk5f9JJnwl02QYzzKQ+Pz6ahWfR7V8jpNhGRvDmcvMFuSHPFQ8JPV0wQeQO6/c6sNyVHPSNfOo
8VkebwWCERjmFyEHH/L3itEkPHkfVN2EE9AMGC5l4ASTKa09ejicd1Oi5se5jXADUITlEGTI7pVF
rKBGsGoOyVrm0pnGZ82/OTfhWF+px4AL2CEZKBQL6svS2RUUa/px6Yv5IOpZBfEsIteWsIDnXGSv
gZnCU+SI2ooteyAykRge2D1aagLAEneQTpSi/ccNqSTJepSYl2XKRN6FTsnBh3+Bl6GPB0eiz5kl
B9HIT4Vd7RNfZWgkEnJ+xVQGHJgNnUPHXE4cDiFOo0ZaPQWn47whGnQAZne4cVx2GFeltNQWER+Z
TquJEMhx8OaE6xf0k/wRCKuCxbuOAaaKaKFzEEnEI9eVDRVn/l3HMc+QOIBJyW6IgYSd0xnyPksG
R1NMHnDGcqvJPF5XjRlNzQlhaZKNQ40ZzyAv/I2asSRrm5RhdkFWvMrg5zkIYYg5QrxzPjXDgq8k
R2ykjGleJYvhz3AwCTz33Li8Hgb9JD4gvACIttlB+GnoqO643Cg5B//96O6DwBB6ZkjMrhwXaCh5
4yAK7Mmx7bJ4mMsKzKZfTRZKNwmE8ev5RElUc2cjWVW+9DvC0mk5k8e9ib14HEaM5jTHj/BgthXj
atv0lFVOc++aFXqQiWIKaEPquYa2884nEvxMbJR0F7rFCieBHSarUufM08avIXE2cBCRoQgawaKd
Onrh834Z6sZ1e3ZL3r7Ay5syn3Sm3JEfo0XlfBGJdeFXYxsBxRpnSc71L6MxmdNGs3KXvvSvFgG0
QUlPv8JqmT+/eR8M/ELjSwjNnX0WXpTPq0hbv4/orGM8CjATVOpsAHSd8ZnSmuWK3uXVW9kPTGq1
YoOXjzw99S8kXI2h+Kg95CNleE/8BvQndhZqdfbx9jsEyYcIeFol450Z9ZOQJgTcVjA3lh3F4Ijk
ivIS+NojF5dPcFTG8ONY1Rgth0yFYBxuF2Ovn5jbmKDCN9DyVlt+RmVQL275m5ljfHO3z23i625D
4QmM+n1D69LLZGb/jQwXpJHnDUfZD7dx3q/Ss8LENeydD7rPKBgOb0qgX+oPTrSxexxnPXGupSxR
5CHvudLZxbAsLzlTcTI4h1n+Sys6LR/tiNHNRaiocd7N58S4Nw48X3eZfw2+h0gIBgD0Y6XFPpCG
TmAOiy5C7mTK/djWghAmtKm5g+Q5/50iHxu5ySuTcrGhGHN1jIKxmvFSVxVlDzN7eJ30HxyGNCQM
DszGgVYqARIK7IXDd/HjuNwYjGQK3dnYc9A8N9QSAdspc36yy5P0I1QHvF5CRlUrfdndb37JLiIT
fi7wbHQ20xu/kW3WeABi8Da6X4RREhhqyS7jUFew8Qqx1e11fZa1AV/MD2LHZpYUl5JJXDKtOB0P
tD46i8P4E6Ulau5w3njtDfySHZ0riMyBppFKF/zTLjfUuwW9Eg5s3Rw/OCHQ1siY4KXQXqw6r8Yo
RiteEeommyjNx86KrvvE1k8OIt/IRi+faM7K3ylMNc5shFMEqfBipHG02Gtn/NHY0ne9dFOh5X9b
/Glv0csc0C/Z3eKf3ZjzJOa4QVkHW86mihv/bV2BTzf8iv7GC77mY2SiSI/HwSF8lb+0i2m6q7Vf
3sIK4r4Z7WzoDADBeb5g/3/BouJbl6FOMu68L712a4Xj/JI9F12xvvYBUoDQ0xdkIJSc85CCY52r
33XqOXPkM2i1SADFQ1wdRiiMoUjKQsv/6OPYUR3ENE7uCB5XRaNv0gKeS7V2WxKvJnsJQk5YA03Q
ykdAxig9qcSEqTWouzfZzOJSqr28OtTpYpQA4m31KsjG+UhBdQHqxxZobtXxLbAjJhkcjIum6fkA
YfBAn6fCUsP+C/sTRUu6LiSPH39stF4Bx5IybD5Xi+4MRcAbryBArraK7kbp1GwGcMidhdjFWFOL
dDCvocrq0L3nJnPR1Tk8GtETUtpg0oPLYL68CapiN0bOUNVQ70yVfSbfODbkCe4HZTUBLjNzL03W
nM3EzBseA+JjJHSYYXbKlrCoaBEOt2FioRTXBQf+qKs3dKZ+fy4wI1Wjpwi9GK9VGt1AdKV7acVE
ubUBpk09RbvrPrfZBkP9/rWSAs0bmDg+ccgDgst7uUQ6WNhZ8A1Nd6QFWLmXHGnMYMnnkHTzer2h
KgrqNXoIgK3k1haGw5NgfKMZ1LEqUTyP7vUOQ6J1w4eJbgZACkWlm67b5XupBJygHAIvlBGaD4RR
6QtJ8aabZAplyEncAdSMO8wiX4PypXsuWoS2cUuRM8NqOATYqanUOKl97cHyBBQAyueevbJ9G7QB
msIu9CQ0eZqtbAyucmIb6HjekwNau+Q1+qZGemCyZ06YUHgZTqqPc526YbYoxZk5FG5I6sYx8g1j
AWLVeNdupShkHMYWoK0CvOWH6qkETtboULGcIL0Ex1DeLpMgazpuKSe7vLQnzZr6BHUIU+QnSBPg
FapT9Qf2lV2PrFewtE5cVTkrYpxlXUYLyBjIXYasp+tiK5WOBM1HEVPi0+tgku9JiByQPlTMFkwb
0fNTFi4zaUtAo1wsG+qw0oRLaBgnFy801RoGwoxqBL3aXgEw0BkY5rYEDsLOl9sc5YBGGW5P9imE
aT0m6E26fYNStvKiz4bGOiMYYVhOK0v7FSvruqTxJO1uBfZlMqbnA3kCNQJWpi+nyBQWVRukiq1s
kUJcDbSJ1Aj4m3DSodY4aCxZjn9GCCERTKxfMurM68MtxSMEAxS/YSainQefyQ86jDGo6GVXROmK
VkGCKp5X5HvpJBCV1VVITeKDBgpI+cF5WlKnJA4+lwF/xqX/G5kyD3q7+WJ0VGJFpKoRg4aMHSxJ
YLM8UdhS8H5RF4ihLR6BnV/WG5PJSiGa4PsqW1BJTD4TiP2CHTC+eaKV/jHxmiuTENziDI8X0saa
5AuIF4hKj9H1b3jojmQx5pgRbgeEjGGBguBA2RqtqD6+O5e+TNxH22GnoCdYEhkVLQmQdCYH3LGr
GmkBeScbTPUWQVgWfs8FkIvNzg1G57yfQYn2qcCIAQeTmliLBxAQ9dm7KU0vB3KbbiYJ57TyFUJC
b5FR8FCMJjxncQMehyNP7dViPscnENrGhqs9yizGnCMaTZbSEvZ1gk1Mx7yR/ykkwJ64xfnutYkJ
3J4tVijqd4enCeZlEnu9zFF6SF/Jt4iK4lzfoySoic2EwmrlVSLt5ewm/3baRRYC3jf3cgra7SQO
5E+N3+gBngCar+iz97AkLUJ1qQDSy/U82AiHjD/Ko/C1FP91YnUUADWyedFeMLG8WNGfJKIjxYsc
tehPxrH2sVGDEp1vpzblOi7kpepyJBJAQ8o0IGY8Nx5cwtcTq5m+1J9ryoeUwuHyof8Etk/Fr5xa
iTU4TO6czFQZqytdlGAXlEqbeAPUh1COeYO6VzKjh0BOjmZtBASJYNLlhXZK4PoU3WeoEL46dhGt
AsEIPQxDWA6boIdoWApoH5YgjMSejoJ0amMXNQCHPvk7qf065vfPXl7rHy9fv5kY/bkY8BmGKZNb
ilYc5mscItCdnj/PNQf8HD4boTkxiyLR/SW+nnX29f4pkf/SVCdmtplCWc2E8xgGFT3dmr3B7nAc
Gl5qUyWjeN0BwhCfZ6OC/YXZ1Ln8hfVI9qpnGHPvW/5BLeN3103Zmd9QOrtpS4BcdRN90LK0XV63
xh437xEvcXUXLgp+v1/lQEunzI6CYadfJJDhsr/86YHst2RRVIqdrPtdtKpxuS4SO36Ii+s30oq/
yZl66F7t4S3Akf8hLNy1gvyhtaJ50LS4pLeFhl6Kin60WgsgnjEDQps9XXg/jqOQu8uTbf/loQPY
czpEPkrdrPCb/rdxp1CAiUNjA8fOo8aQrIt2wGxW3vMvBS6QU2j0woDSLZuvkAAw3foAjG6eW35f
jONCt9TCHDCQYqf41c/K+Xkrf66bFAl+0DCawgSgxSMxWrhxG1pMKaYLnLcn4TzxQUTQOADLWJlH
xMWTuQsaVSTQQPmb/SrXdXeGSUa/N17+KZhOEJMIBrY9qg2LYBLZ4k6HOxhGZ0hlocqkuGxJFCOY
q9/TWr/cj4/E7sxJiNiX61ZYmiWxv2GRrG2Kn3ozLDCHb3SICx7lbxLBFsr+xbsOqMqqWVtsmGiw
0I6E7HU0LKZwedLgWHTbLfBo3HvpNvmK/gxUPyUoBjvwo9tFLOalgUuCNI5oBytAvwkJNxt+xwyw
t0NXmDN78m0lf5SjMJzHmg7TJmSP55shqC+IgLIYKzqsswfSBPV5bau/aTcGkwh2t24OUyf/IbBM
Y5aBVyJjx7ZMCFB4udK0aKOKPCQm6igToWcJG+S6k+NkCVjf1Ob7pjm8/IKdjNkDBDNg8FB91s1C
PdMYNFh8tKOyln3jlNm05vCEdiqhyWfcoDV4mHUD3aWSLMnr5sVIBw1UfqwbxorwV1fdhjMZ6BAc
O6EyplAMGPk3qQNjpWwGsgVcXDrh9k3pKJJrimdbHeV6MZYIbTSYhEhDJs/lq1kZuuhkx4/Gw45C
ZIr0wq2gUnTm2Oe7KdDXaOYkc/xclVaRnUPckcZ7FbZMmRNvYWPeVQcPh1NAjXbIbk0sMmhpnX6n
S6sWyRXU5ld6dUd5GSnE6PaLZXV7vvY0NSU8nrCPqtm8WNUbgZ2qsSLyuShGaLM3deXT8cljoeBq
DjvEk1jW9BujSq65BL9EVAzfaOlJlFQQ0vBKZ+yUPLRJNDeWozCfHBcDZMRldbSDhfBUVk00+y0p
UmM3tgULan6iPygKplYtyRRTrEHzjBeWQUaPjnNQJ0fkz3d0RIQBkYEmj4Brdz6CPqVOvZMZIbAr
tx+/CmJPwJvMTKuPiwK72Gvr8qTtk9pE15bGC/TXZIciCt2rb0w6o1K45W0uw856xXb9kE005pQW
aIaz43X5dAABqmWLpg/84weXRfrdIrhgvFq0Qem4aK0RvUQQigZijugHvGNbPiIedKwQxKriA+nU
OfHjEwH/1KLUF+n27WaP4ZFD1oLLAghJxxKviSQGBMrxkOCMCeH9BfO9F1DJo7j4zZcalfJk3j34
BDsIOlS0ioGwmeDQFrlXy9HiQDImKS9M/3DC4/PltVnPlDn7M0F+7159jVPKvXovwlq3Yc80c0TI
s2Id7eOl+qvTubxM/ace7GEx2XbnUeiLjP5FIV2UDroxSsYv5lyWjnBMA3T7mMbKeiYsIxv5tLEy
7qSggwCR9oFPPgFqYHyIjSOmhwvMad/ftNGsbSygO2GwXgeeYyAGdheCPRjkvG1R5KOar8hPQLIm
my/27z73RWWJB0vSwSFoNDBtexiYrrwe+EBCLwrR4RFRuC2jh3cOf9RtnleTxuwPq/JseoyeDiT9
wKjrEmZvFBZp5MSQvHEc7qga5HTTfb2QpUAOGZa2KR4JjCy+1vkzg+XJThrC5i1Kv+Fq68x9IIsu
XLHtUgT01LZw8jTGSFpe5nNX+bTmdNYUivFG0pl+jWoQvdU4+J6OAG84nC9F4dsxPBIvRtUV2Fh5
KXb14gP961LwX1FAHbHUpuvncrqB6QJ/xAvvMsGWHWO06aw7AjPnBak9En5vdMLa5vmt34UvoEwN
OCUJMtbHON3h+UDaFj34RXi3LSRdWT2PoL96Jy5AK2wQcPqxlAE6c32XrgGk3kBmzy34R7lO5GCo
HawuI8rQrRFuDEHrQBVsXw/wFqTI2Y+xwFqD3NwSVu/Q6s9XwDMQXcNvGJShWQxyba5m9WDO8/79
UAPjAmol7Mj1Ulzy1+//BH/p81AxdHqee5xIjQcCShUPyv8Gp+xnFOziscKKSaahMFO/UkpUBuRi
zh220RjDqUN7mEm3pLrUGbVzxwdEBspXUSIEbHigAqphPDrAfnD3kk5ghEOAZz6SA4CIzL1+fsdX
WwqerSmTgSxbNLO4dlQAGAZMi9DYfj66LXg54hJATNg/SR1BQGCmZ56BT4jme17sjFN7w+8zEkip
Cbrb0UHzTUxo+ocPxiGtraPvuPml5sAlDQfjD+iJdmMUv+QYbJ9OtZUQncpA+n6D63E+9VG+gTVx
zk/AB2g5zWoMIcDMYQriavr0+HoB1T+jLmjBTDEbn262YfQctOkMfl/g7gFaunIAZaiFoq2+E+De
VD/Z0n3lay5suuZ2sMXRlbM+nPBMdwRIA6gmnlAD4POvF/D/lMScU0gCpXu3lwif7TEfErDFi/K7
bflHwV+kjJ9dkYD/O4HWCq2CPkhk6py6/U0gaZflfkTcvwBcx/Ot2CPTJfdnSz4EILgz9ViiOrTn
fgy3Q7bAHmjXp+kmskYoPeQ7EdLnbrGdesDrAL7XXcK8iuRRORUAsqNMnZKH41FErg6ueI73n2Wl
W/LjfWQ2hkXJiDCQZOerBU79ObJSng+iihBAKi6vD7cmhCoQaXxW1wlDwsdgNjBMA8SLdkiBqFmg
mHxaFDSyY/yzmAJYOc9yx2rkMRy+zEn0i/Ojwi9qXNpH/lUtk95VSYeAYeLNkSUp2+EUeUi9p1ND
wsSBq6PRSh2uPYLTtxOBS4xDu99sqPH26j0DyZ4eeSRfS40FHdENvOE/6RKqinBS0rPx+KZBgltb
ceNuw28CqO4fIRNHyaBB2ZfZIYUeqBthM2gvmVx7qnykpa9teEZKoFtA83HpqzlYhy1NAhCX5Dv/
Gqo9VC7r5PVNTaSurqSMEy37CAk2wbs3YhK09SypJPSYh1OiDbL4G4aCRUS87L86Oj5HGAyJnCpc
laHa6hI0u10BLWzo4FZXu/FQ+98lDultuu5xkDPh1ApHkFYvLKiLZt8oLryycH863K6Fm7+InMJ3
gXrtcxolaXT3TF94/XR34GMy/hj1QDDLMvlGjUuijeg/XW6duhvc2i0cRsf9dd71ru9YVejFiqUa
vJzs/prfNOgoVz5qHtU/3iYukHxBZK6ubyT27a47JgQR3UqBTOW2uWqziF0EntsBuCIbEQYYsYeA
Suz1oLU8ZMjUwz1+LjNC3lctjQs/UIddn6mMHkuPAJuM+eII9bOrI4L+oFnSzL6E3YRImaX0FMxS
lByBRJu9oTPhBnIQ5Df3qr9qx9m1HWyq1AvSsgT4b+SBPvjNLjV1l4Om9Y6hz0JJKr+JB1AYKYu0
1OVWx0ewwPRE8GUWtERPMgtUu1T6SboGk+YivnbwxG3rXssv9m0Z3AJ1sWmcntsBgpcdzQlpjOBk
EB+bigO6x0LD9ap44R6a6eVzTLYkNE5+iZlmNdG3c2KBr7y28NvcACgj6v9s/jdgmt6iJyFw1Raz
ebNEZtEcJ3dEGAUP4M/H1cHJ7MyfLp4bYbt99Yf3EbZWhDLulrRihcPJRVNdDA5LzoDcA/IJvRoT
ZrVLpntYNTi54a5qfp1e2nYNXwPd8WZ2LtAc/dUpAcqnU2lnGE0RgX0hh1WP2qG4RAdG40Qc0ehH
S9uQ4SUcyIMXsxCYIxHAHMDrJpH3pu9APvcTY7Y3m0O7Ra4gRCyLTats6UnZk8NLu1MjBixMXSE7
CAsUQytUyCB7ew5lWKUnxTYOrsa/Gk73PA7THn7h+7VNvv+p7dSrM5Gchr4fcImHaXDFWy8uPydw
0OIfSVKTJMEgOYA8J9wrRPLDlDPXApXlhkX/WqEeQneH2f/lTneTXaL5VFmKx04BsoJWn1h2DOU+
Os4JXS1MI1wKXpUrdal1hTwnFmIuMGIQOfQsJq5W9Hsfip3cmBV3fTIL4xk91euPGCwM4fI9HJYN
pSjpud1PP6NmlSAj+9mjJXdo9KtpTmnWF4RJlMyZI6+K0sI60sjL0ZgEIR9bxR4ZzXvdoLwEOSVr
7LnivAT2SRcic2IZy4YE34+d6LaTYztRIQzEXf8VW1O7r70MZm/TH56L/PZZqLfGqQATdtEpJlYw
cwGsTKzD8ldyRsk0QyTeUgBjA4wt/Xb9g3n+UpHbS4z7ZphEhSw9gP5AdT1nf+B+QlcUt96/sd4U
Ug148wQxMjxv3fcO1Sr6JgTtc64FeiuK11l0yy7vbbWi4bhMQeeY724i2KPRBgYaEQX20H5ZHYf9
wAaGgdRieqCtBvVdH0zgGeC8ba4sJP1+RcUoAh1yqdBim1JrQ5xGPvoKALp4MOOXGe4m7qReX3fg
CR0poWyROoQLztx6T2mE2Mt7HpGMGB7UlZUkHm9f9iGWdCA7i10eXTVV/gXQCFdCu60PlSVjYjoA
hH5hYwQ49RKOakLiV8WJKGXsapQk6DD04JYQqw+lZRL5jviXZ+dAPibVT4lllt5MXtG+Lz9MmiPM
7Ks8xwQ7Cnbldozo/B7G4LYoXiMLSwqfHv6KrgRlOI16Ms+wQzzojNgPsniDRZPGuKqcT/BCRnwv
KxyR8w87YOmiB0ETTCpb6WCoByDvckvoya42RYTZwiqVfdz+AiF1w0wiGOKnZ+URn4lFl4FoUzP3
O5UZS8LRIFNstMsjTVNaC9V+ihIQOy420BFtw0U7j9YiDIcFmSDg9v1RvBI5vmYZCDoL6SayxvJ0
lRW2ygx6THnTdUY8QRo0g0MX2Nw+XqLDkYEHzx5hQAL/jCkuzLYkxiNv1y8KWGotm8F+yTnU5gMC
aHrBzXDsboQpTL9khlfNS9pC8ADoI3wshE2yYWBU5AlCp0Y2P5g7o6QYVncuPweRkhb7vMfy6XQ8
GzNjDfiM7U42h2+6X/wq2IP3RrWNeSJQX5bbcnU9lasJKBUJmJml/NWJl/7pTCoy1QdMhtVcXtRR
tKJLQA6c8biaGGXeMXlaUUj9zBwMBX9sPARz8zzo72VTrwX8i9c/Lpm6SR8fagT8sO2yHtFFUI60
O0R1gN1aXgmbKQgno5PK7/d7RcDJRLdzw4oZ7jhNtxA7kbYm+lR62zHXYTDOxSEhGTQMXmTV6MHn
gA0Gz9+j3GXccroSkhj8eAmLcvW4cykRwn7LyVXYMGPxVsmplO3nOgv/OppyApF5okjbT4lrjSqa
X3O8ixgD+J8fSFw8r2xCHOnkuIN9kQX09mJCB7Uf4WMZwuaFPbdadpKjO8+fuLPq3pkA1dfQScSF
pI7EnHMeiEeSu/lDvvdTRyKiQbMyrsQYIYH9kL5wS95EzMQMUhmwMYN+4+fCpBYtyNiQTgLcMYlx
VE3SrNslnKu7Fir/TeSUpZBDNdgTlJSXrIciHnP/tu2u+GYbTaxwT/AetgQH0JJHiBzZujqK8KXS
7cl0Y5IzpuZBArQ0bLbuIranX3E453D+jo/Y9GmjiHrJ540EyA7wl2+bJ/GRADEFmMdz9zFcJV7q
opu0frVh+aVBvtPJRfff+2Ylcuj88gQ2T3d5rWZMpCdOrCXxbEGYxDtndVDdhjb4Qqra/fTY9IAJ
fLBm8QGwTL4kCJ7Oe9+L9jci7HDqT0nj3yAZzTvrqi8m6rJOHdjYCID0IfEyHzU8KhKWOacRpxi7
A4PFCWF7zyetXTzXn8YfdwKwMYsD8mpnUCDjxXzPw0CkGaRm3TPIEsSRPNHOTX5iMGGk0jR5Mhp4
pu8chAat0UxFi8mULsuQhxno0UC4amuXFDbon+/VFfrLUpLVkzL4oVOg8+mrNw0i1eE9ai0ExfJT
B1qzaY7XjpFw4CITWhMGCI1eB9/4KvFkkZvAjUnJBWHqKW0UOlnix6RjNZ6ZJAM/VY+hP324mHI/
iRbJsawM3yzj9CYs9Q0/lRwUyWtelmbMuP7YZT7poiFXG1KD1DoRZdlc+PvAyfxVGynbZ3iJ4ln8
nYzxIiyLanyJqwHx9Ex5f/PTsmP6nfn5soHX86L0QJhDjz4R330L6w+VDW0UQWQ+gJyA1aQeIwO9
0BooKX2U6kZXTI7LPsFF80sVCCKHZMTmvda6JRWEHrkDy8BSqTWkc7gdOrY3j39NJnM7vy548HsJ
Ymkrvq2w3PSYG04N1NRp8GN1dsVWsmKPrAkoZMCXmR+jM4OP4PrYeIhemZU+gJSE9gFEuzc1eVGQ
n4BamXWCcBRlRDR7hjjUxmmrpTFvNAYgWWB1CR3YpiZfOrQFpq8zQCH00+KmJE6WrkRWZVrC2C1a
Zd2ieErWOzYwEHF9uuGzYuF3DLliChMpyx1IH7FyramXCy6/EW56QCX8Ibvpfsxdw5fEjArMx2gj
R1aY6pxggnHJqx4bFuqVebdi3h8qw3s8JixSn+K/5Xl805QuwxQJfrIngedK3Sa6BnW6PJ4QL+TN
7XpyTtkgb81OgeAiC2fz2oiLbKfeuBLr4ZG5vWdIBELO8s8s+jXoKk7L19vvdQcPWYgzGUubGabu
OPmvsmtObU9b3wlrZO5pGT2e76CWAq64bol49Ihc1p3OKGZ/hQFpT8vBKftcNlaz7H8hWZsY4Rtz
sGZyM89P0oA2edb8iXQ0eAGxe5UoxqwI5uyUbPjPQConqhmwD7T0qC1Q2BBd/lcTrgtbcVBgkzgN
pySoYI16cCSqN+nWEHEQDEvlqGXz1+/kXG0I4GaH4gxkG+DrUVZ0nznoZlufJ8WhNW4SIEGW7pNF
SXGm7fOeE5OUWXJ9rpu6ucGaw7ohCIaqU13Gt6X99ys+ToimgGnJxiuVJx9LLJd1/LIN3RtuBEVA
YJKR8dPhPMdCGs9oDvF0O8PL/lc7MfOxlmxNWVM2jBD11MmIwfkVv7Rqn7AxT78Gtps1y4WjiLU0
oCGF6Clc/Zb0G0nbvIRFWQYvsJSPrWOyvLWRk8MDiRuRyLEPWYYc0EFCaQqDj8SGmX5EcECSE1qM
2QIND6otHEJ8ELwbq97pwve1wdRwY9Kb/PaNt/+UT5LfG7RsqCJ/ivGZ5eRLV1yC93Q3+LCYRMtG
YxyM1u610gv/8qt1jd03kCiT8kozjdnPkQbOwgqZs/KdMg2aRAKwdQYLLuK/ELGJ8UK4ZDVkyIDA
Ip/76+DNi+WHqZHFdkKIfIJmLXQGzCLSm8KHSMvvTz81Pw0RWNMfDY+T8t6J8VEVHJ2UCF4QD4vG
U7Mktm1DmIhipwdMTt2Z+l75rbA7G8fPn3gS8dan9jN1qQFDQKRzYzikqtDtY3ei7ev/PTIirnsV
u2Xx81FALy4dJVl0yBjhSCqe5HbDfSic6jxUdtA3xEq4SrcwposSGpuxmBnVhRvFOzk5qs89Uh65
2lbTX0nyr7QcmOH5zPr5tFFoF5WniYtoQZZiizxOgypyks9mgIadAuoFVcpIz9bjpOr0BRX2260v
AqPC0EjSsC+S87U3Y2B9nfICHfRSP6j4hWBMe0tNwIixZs11Y9vTg1IvjaGNLGLxY3bv0yTDKVJs
jMmSCE0dqAOOirRRGmM0fmhzMlf/qzNf/tg2BZHyOarTS42IxWDzY7HAe9JYAlNOrTwMkIElpd0k
lwoVxVg9M4VKY0MO3pybNwIzQGdh2l5kbI2HgBq5SuqMhZDiNUTtCTanlxg6BE6NdcTL0UaHzTxT
bQEZC0Nfs7WBK1S2G2z2cGMTv1IWbG/skWTkEGI/IT6ZzUY5JWeDMmuM6PdpNw8VEkeCl2kNDlQp
mZVuI2bMHSvVkQGuumPz6Eg7CFnMDAcwoJEovCkIu23v8nRcIQABTD9oftlFyLFnsF7CcVrsYnX1
RsnJ2RYuR9oNMaZXIUQ1iXxgoB0kZNVjMBHyY4Ldnhy/PCj/aA7RyESJpZJe77/tcfDqYPWIXNKJ
6lG/wAIZPsAttG+quTF/BptUOgn4rJhtSD2ZYC1B1wFWsa+dqYv43NU3AjkZtJb12Nw0CaMxRuLq
itI4xyVietBOHLADByCeNGq/8WDmxs8ot+7ybrqiirMkq/CIvliIP+VNXJBGZvV+iFOOoHHePb2c
86avXiAeX09XqhcvaR3tMd2o9lIC/VTb8A0/3RBM6NUA7ux67cr4k/9kXz+jjVykBxB2LFtXoNfD
xH/f8tqd8uzlwZWRXG9LbZyenaodgbNptBRhJXWHyPJ+F28za4wsSB19Lfpw7F5xwwuNdoMHr2DQ
kuEM1Jk0wG9cAotpEWjFH2YOzGMYJItmEQm4DI445hP5QhZW2M74NZHo4Xl7IcMsgvqzR4gIISLz
ahLwEdlXJsuC9jW3hhhk5SyOGWHcYcmMW4evQlwP2odXBLK0qcwMy/C/fB6GXIHuY6ODq3+dusV7
Nz2JnMGjJBLOSF/3f69dgtANaSa7EmKIG7A872by3Z6yAymShJnjUN7TxUcrSPsDnjU0E/Gl/gX5
wZkCsU5zP2WSFsqsf+7HDCsgqcZQZ/jCGcJFiNoBJxrifHAfNrtsg8Mz/2cSBaqhYQEAN77hQJQz
ixenDelCCUGr2N4SBnuh6YdeeKFsMjHZIevE/MmlCYEM8enjqxfcBHb5CVxktdUJnkTAiKBiLGfv
XfcMw1LOKnHYHH8w/zd8owtNMwXdw0Q34DHj+D837cz4G989gRys5feiKZf8bx6AunWE2s0iq5ws
NZI3E0/YJOv8m3y78W5WNwRfkrzASNgo86I7jtCfTnqeLyJdyBBHjvPRePf8tEk00uElylpEhL8y
g0bwDMpzbuN18SL0n3v5S3Ai7xZvX/uHCgWZFqd2eYAIrNlmSX6PzJqBmcOMULonKwGE52tYhwem
ei0rH50Cdyl43yjKeQ7QN/SJZ2SOwXCf0Hnp84QCZoFsZBPtC3FeHq8XmQQ/5cLOWS/rlc5pO3tR
m4XB1YPch4JGmboLD2I4jz1+X0c2D6Mj95ia1m9yuYCdT8/b54bsOkKXAaVDZ3lGaU2kXtss8N4c
cWICENKywyeQCEk6wow/vE2E3y0TA3g+KbciTFVWjxWYy0gTQWAiYzIgrYjt+rejq+fVfySd15Li
yBKGn0gRMsjdAjJ42zRwQ9A4CUkg755+v5qNnTNnpgdkymZl/ia/4oR0iUc5wgMw0Xm3zrm8OHWK
txLqXfaZ4UXTmk/gxWR3CWeZlEQa0JfgbHBoBZBK3CUqXWND/acAUY2My9XIFgh8ImgARxM5TNAM
lJKLU/qHxhQpcICnC2r4sTVC2LOkPws/oz6ob3rvM7vMIWauLissmVzaynna4x9sPww44elSggSf
uR8sQ3EuGtcuGWoKUCnuRSEfRgaJFRTS8E33AI2CnhN2DKobgK1fRbvay6DFfxGXl2fphqZZKByc
WMQ5kK9B8K1hVjGz77CnaSkATyMFvPgiWoSeuY0Wpc+fFokXesUYOsgo9kjNc2SgSmHf+wZ1p/5E
7mCPSiCzlKHmxi4BtCe8WjFp9Bzn5JyQB0CcF9AgxWL5r6LuJcrHx/wRusEUetgI8or5HobF3ibM
M0Sqps28HAQDcCxKHKorc9qFstV5ZGDjzKn/hM1K7X89xYcg61ontup54DOdOQL/aGvutVaRTuAS
MPR/WzISD4EZFyjYMTp2J3DX6++4GW5kL9wW256g7G54b2ofxV/8A0flc67hB1OKhg2POiJ49Gxv
Hi6o25DDQIr9MQD//285YISAqQeXzhIUBeQxNdBtAqM9YgegymlfIPO6je0DNQKUIs/RMwUWjvZc
1rsDQGi4VM5Z+yTqV3CcFUzD840Z/ea8HTUiiuuRK6MOwLI9C2Bjou1JgMTiC4yI3OgHT1fkKNz8
Mq+XyDXWI/TZIsB9xR/WiawDLNrIFvcOnQ4fHjETQkxeBz663IN+91/KmlRc4pKYQSzoM9auTDtU
TqJ1hPcW5Otr0qKw73cTexpYuBma2bK9sooo9jEo3fbrofRmHkj15ooAzWcDpFmH0WkpPgIB354w
HTkcaBvNGvPE33qaNd4Lqxz0AsHsoCKpgM+N54myTNMZ1L2GgoDhBLZQEgS2UH+dGm2CyyTphXZ8
eF++pWVMOihmN3ldPHnwpDKd0fTaJg4WFmksuPIJuB0HTB57ImL6F3IB5MqB/rOMxuzhMilEDDJI
PzLJpB3TVqzbC8O6CfqbLQQ9W2SEcn2vh77enZBBeGOhDMLigLYMhSHUDYQeIF0P1UGr/+prAdCa
tCQWRhxyydxd5rK6ltGQBKGgIK/f3Buy7xLBIZVTZCyBFO2hD9XBpH+AG7fzHz1yXigy4GkC6EN1
C5CPhgcMoEHBB2WbVLCg4DiV0kGjiK8vB38VaXIbPxogI4tol6N11A4lit1oDITK1pYOn+wK6xZo
KbReyFeUd4kKL/v4X+CskV7SZmXoxwpmawlYN3Jj046qXHmGiBTJkJrACAhzIjAGMYy/CEMox/jV
i+yoI9ylTFjDWHSCoWfmH/8rz+vuxCUHOgximTFNnq2xFhWpZw1EB7D1Kphn8l2LLLbOM+l+GiM1
9iXV+XQ6iFtX6j1EfPr2dPkr9ElAPiae9fG6saZSdg3TI1zbF1cDQsx7f4CSRiLabdysWefRHcKS
1nt6BIWAYw+SwTIWECSiSOakY7izCkm04oUkOPpnACapNePHbpFa5ZKZayFu23vCrKhbfDk912Yx
D3kkDuwpVZOY4jVqDkg6masKsGza1FMEVjK+a0aaY30aOude4fxW/aq6Tz0xXwQN2qqTAar/5Gk6
/mdqs7r4kbI5zxzQOvlglhnXgQljG72eqaE6XdKNIhAhVPctcps6FpAp3IIJvf5+k9xK/a+xit6c
9EDSrvXO6x/GgJTGpowPgGwAo7x0PALGMBVeBUEdbEWkQwbRinMOhAzcPjpSLSCMqACzV0JVk7Op
/FkgcMI6Gel+QYaPDlfog8z5mgvUz4zlgAJUifLQMbPAm1MaVcGmp+E0xcfXHGXsbDq1AHoF2hn+
VQjs9MBEoJENbIbN8mPPg/CZc9aG+XoBeNZxkPjiNMDoVuulDtk1nQBt0YOpro8BAoXfBfPgfbbj
ddcd6HsdWSjQKkp0l2vYcF7bkJgj6aJE3tTkuuBhYKhQuIyMSdesVVowI10Oly0yKlenRpF9Np8z
zZyH0+oyOKkqoCbifrAkIOeZ4RhgU7uDFdF3J5VNFCrY2Ui0qQmdNvWDYJIAAmC4KyC4AYCiVhL3
JxYF1paqP2R3jsK2Q8OafJK0Oyn9kutZcNXNVz2D6Bu95WkOka//WmupB7erHnmRlKroCx5Z+FlY
3eGzqcrdQBqpBFwKqIkmtYl0mLkv3NSiMXRtnZ9S0H0noUt7fPVJKMhD6VYKMUdCcCBef+pV1IDF
l/ZA0ZL68CleY0v5+lUrue3rt2VX6b9raqjQyCoNQzwClzEYGhYKniWWp3DnGCmk1oWCkNfsBNwL
WvGDwRPeWkEw7OQxdl21sdP4lObwKX6YomH9uLBKGdhcWX866EpygNBtMl803Yqwjo/UmiAOKvht
8aTsZKSCyJMoIO588CEqBouaawEzAjvOOGOJ4K7gnaAHxvyzPOYTPFpb/EAPlIwl3BoqBoC6LEGI
57OsrULthlx6vGIagoa6/DJ0kfBBaYe98oM5SLhD3rLDjYskOTBFGanUX67xBp/SiwcM1W1BUrlx
Q6Ru3m55Vh4MEkZ1IY/5xQ4gBdP8zGCHVSQBolTEQOZZYTnYsBsKwfXliYG3cAuz+OHRuRFtxKPR
XrQdxf/Sdngw9XXmPVn0wltV7Xi6uEOEhYuJX3my5KrcRGW56BZts6I9uQY4LC6TYjZNqbpZ8lca
xLKm3BlqCgQvNA2lsaBfUtnU/fLMO9JOX3PFj1kxGaawFbiExsses1UGWLEjWcPs/ezhjAK2Q+gF
Gd88WdMrxttF2IDGl4wdV7804gNcBpKnMCQ3RxrVcKh2KPX3HuBB1noATCXCyrnDiq49eKfXkaaA
jYmKEi8Qk8kxCKQEZ4LWpCwew7ASvaxeNvQvrWWzXscOEQKvTKd+hLMMaw0STNUuygUzlTsxNHnX
9mw+aFyNTL7ojWrHpcgMfWykVebhDVL6bx4LclfBiI4FtfKbkwt0oqP2Q+BSbmpPAgGuChUjZdef
hYRcVPkgB9uz+o9QCWNVi2c0G8p7/D6CsQugqaOCGnvsBZr5m/NqzARbDAn4VTUvqEJN/ey/Cscp
OElEFGcdyYEhz8GaYfgQuWD01kvgauWZtZ/697VnU4TwM6IXgeYd4SCkfxLSAA8KYluAD9zdcPgI
fWEL0QAR2bBA8UMkc7o9iYmrsmjuHKIgoIrQdA5raMZIo9uA/Z2Z9dBc336/eNnDEMLXDJAP4oLf
E/LNLFsVUL9qT6BCVuVIpFofyLQRMxGYkvbRhv2ZEzlPnZySNZkEDkYEULG07LoZaeHoBOkSrIqI
jMk4IjaMZM5cJzVI0cMRYFNIByytd7ztA898JncuQJ3RPnDJcmte8fuLwaUI0R/kArf1hoHFO7Mn
g4ehBcsFjd9NohPnF3A60/7c7YGTk3yBynWZY9NO4ZIDkgMbtblHN/vwOrbnoBNyVtGJYM3Az32q
P4p1LWBVBOaJ7NoPFn2+oFyBLLA+p6ZLem5P9IkOOs1iIjgnDORJcDR7/croy3z70J/FkonaoUaL
QgMqt+2i26FvjBJADQBXHBovABLvvPa/jivWZNfuiAJtjcuw3urXdMstaM6+dC+/r2OzosvCY7Pn
UfgEncKNuwkWvTv7QJsgTPB4z5RrucUIj5Qa8/AP9rf5YF7AwpbH8abcsHIEzmXWLliPWDUhZfNR
xgtUYig2lAo/brnlAFGgiYWq1YZThA3wLhwzgjjuVveQPnaaCUeQB9fqQ6EN0u0EhvSBNIkmBpvI
yVAEBVgAVJOfXFnaryokmAr0rYBwJmsOxr2giqhzO5y+bpz8/5/ojP56yzrFpckGVuK63R7+l2gU
yjZU5UgwQXIOxO/9WbgdAlxCFxOcBx8vqQFXs3JT1mMmALsHyywLh3mF+MyD02rWLySWM9pkgIgB
HObQrbgOb5adOmyJfuoz+3q7sJlSP1G7DEnmf3Dkapf1ktEicuXiYEUPyPtvPWMdI2rfISW5ZoCy
GomTCssosRzY6SsF33u5YRZFR9pE/7mg0MeBicPfEW0cNlGK7mwLUPVZwsIj36y39oFW6/asRvvB
vFjTJaxGQPC29ZKXbM8CtSq2zHF9Zgn9fyhwRXgWNC+HUf4RyK1MvABUmFlJSW8f3riGeAK0lWMo
qiI7YR+giPFLv0YnDqfdhIdR54O5mEQbhhBg3D03+K7fs8AmrBpCokD2jb5i3Zoz+OprM6nuNGl7
HgDoaOHDM7T/fyASRDDR8intA2aMd7s1d07Luu2whOBxJgscHX0tTj7EDnvqo2vmC00IEmHLizA0
inuUzOGP05hAdiG8MaWTO/LoS/1Qs5Z+3Aq9EqG0MkR1i7ozGMkNn8Fs4EKe7cDyp3IWJgr+J0zb
E7KPuV8UegRncJ74d4M0CVDsO1TekkQT8F82k8Jj5POw4E35eXhj4a/WFlOErTe6Mae5KkOHcz7v
TkNW9wikPkQycjBg6djRXpRZTLICIzYMvsfHXuWC8c8SpV68ThNjVgjkgQipEbGaF/fmzoXoF2jz
TBvyCUwS3pvfmfI02b/ZCW8IUj3UfM7JzMkOGSYskcnWNFt+Fwd9w9UtNATd6k58ynjvAratUckq
sX8jIw3anyQMmY3O3JI6RlJviNQQySqOvnBmBN3f8qkHWcVEiyYDoFEYNZDpIn/GcMILTfDAmdFj
ePZhsQnjHxKZ38SF0EZCA8U9EtOkNdDmE3/l2I6sQHv41FsyCiQ9QlROBV9eDRzSxCieAeO+HMPT
Z/k62bg4qaQ5MdMiK/ciU5VlZ/If5ut4kaZ2QLAF1AKVQIYqTwLrvzdc8hAsuZztGxUe0hY5GFKd
JJVxoCHhmbBW88AoGnAwxSKMoxl69BT3hP0jSEL43Iiq4h6BtDs53A+p7R5m4xQ82jGGhx4Oc5Ec
JbdJfhTUYKq7SucExlHLXZKNyKDhOOizdqRToQVFJpaQYFit8Idc1iSLqeUC86PARsaPj5P0A4je
CfU1KXcBk7BiLqPIk3EUS52iXL/wQIK9P+l3l8QfbPQVuQJUwA9UhoB51YyUj5OR/H9eNmqDTZ9P
Sc0E9gBvahfMv9hdYdf12skz47f29EO0Znfun7yzRpqRNC0FOvBeS8IZlk5qwPYanVJbx6kc5ZPX
iv1RdSVlpn1dg2NRPRE4e8IXQnpSiUj3lVfA9PgsGDfrn0Qc/EgU3kj60nJk5Lk+PNb2KcD7mHKS
Z6V20D7rp/ljrZFctsCSDSVccwY3HQPD5PtnFMWcBGuPtDzqpRvwhxy4KdUEidPDYXw5FzzuqRMR
VVNzBp8L1ZI9KiQEFXJr6h7qE/yhZo6ZBsQhYw3gTC6/wxv8T/6jp8eA0MZ8HifSXF4GoLyBuMK0
wpkjwY+5nhjyrCNZ8GdCGYB+QbCDmP7d4BguoHnrAQX40cBjFs8/JH2mX/BgmDlbMypqjHa4PxTg
RunE8mAwzt2zu5882qE7mUy2HuLxmNgXC9ylR38r07VdYMxD4A+g05B5V0eoDE3qOQkytM3ldPnt
BEEn8KVI23xRiPl8dpnQf7r8OMN4iJphPwLjgAAhAuuZB7kKJWv8IUbryMMnomB8iMvaQ3VUXUW9
sJ6//JdP8trTXCTyr98lReJka02TbXfQkHrX3HySbJMtK5IzyEYXbzBCo1fettZQ25fjaIuK1vW1
NVcfOgYwIkhPptC4nbxxkgVKOoUSK4qP2Sjahtt6gktSvW/3OcRVFG4Z3cVYGoyMRwJXFdxSsLNg
dNYjUjp7xEK6CVtrqOxYRjOWexoF2CB1gxMz+nVnEl9WkO7ap734PBUMpkQZxMHdJrheVsxWWz9K
CyjvqeJpOrgW8Gw4WizEpLVGpj5kZiPURNYe0SbGJ4MTRwjtSRY7JUxdSw8Ttu48hWRPDDKpTjXp
dXDrzQQH0o38m2ROB5ELzaSYvNdIcdh+xCaElAZz4xDdSfVTkSKbGd2/e8pJsBxQ82jm1AJYTxH5
kDYUBYGYk26l2TEKITp7siZQklBRVUQphJQECwIATpVcCMl1l3iQ1VbTNpSd0MJSgG0cyPuSL30j
hJK4rNr1lbWW75A65YIs1b0IvimlsXbzdQpYxr/EvvxL9qFQ192eUJMNEWue93f3vRv4DnCj156w
LMcnYGsiV79ngfgoE7bLOaE2SplkIe/g9MnYs0izikjglElfgzBBnOaK2CYJXVKb7BoAwy84OLNf
FLcaG9LC5W0j7vfvzS+UIVFiBbiJLwaqJkTB8OVL1yTre4Ho53dUH6hFAFsGjISOAdLZVLbZCfW9
1btv+0jyWBwV7Ek3h+9BihtcCRxRwMcOVbbg5fJ1zh2k7pGiIbUtyT5591xEL4jrsBOWMBaEhA7E
YpJW7GIX6gaibvR5udDmxNbGaykkPMRhiLvncGqONCxUE+qK7HgIkxH1E4LCNyacuCZ3fs4okPeE
cqTZ+Q6dTsclgVfHWHazEYo7w6HjmYrEJXWu5XduVjBaAHbjkAZWBUEj3iwDKI7+Bp5JPqcjnWDk
Xc95aaR49PweJ75abDBJCkuxIX9yRrchmBNG/1sVG5OPiyDh47DVUc6jXaD309awY+xoktbbzrjD
7fkqS4YTgUDzWssGGzggxmJTW0ezwEKJPen6ylbmx4GVwfsqh4ZxRjdQ6zlooliRUH6PZBxBh1w1
SVxid9IlV8Y/0bwGr8Ntg4XI8ed3Ef2FwxFiA0V20qUd5WhJ28hAD3tkxGA6SisuozNfbtg0MWIy
e5LdNXPWUEVE/CcoDsyx9sBwg0bQB5sXFAR0NbrXTHpW+lOGmievqKKkcKyqv75jj0K20v5Ltals
/4FJly7L2JxlECFuZJAgvG1wy+MJr9/vgpnM69g5udx9W9wIXhAbymmEct6VUwsDgHL+xYMVvxgQ
W0xFet/2yZ7J3xXl5SpdhRbSRvgQ0YoMJqokJQzHK92ey6tSm+aIVDKhdcdOly+YkLGPAE/a/sDv
FRsnJS+EZoMxRlgRMNYvaJNjEv3wLsnaTtcDCbDTWFEWVFyoEVKSpFMzRkmE/2rhv6NJSEgWTbg4
aAIVeA72VCoFp9FrEgCY3mpXUiKco0KAF8INmEhrqzxZPzhe6xUC+ZfVIAcQfG7SDTuhHfkDVGh1
12h+NbLqZ+ND045Zdk9ldgisI2dmQgWWClSRXsiB0ffoUpTND/KxkjW63CDjKInX6jNoIF92WziV
Hy+NfpuxtMGWCY3YVndVwIY2uhDZQkvIBkS+HP0QpwXNtSyYJR7Kthlit5x7tQ2O6YX9Q/DQjJni
LBg1yJM5EqAmccnsjWTgliQIbEDksGQhLGoPLclNJtaRAyfTFHAAWrk4iyV0H/RB5QnF5qrLKzYU
GBv/ws+CQJJykOXb1d/3vR28vLfsJ9o8Sk89OAiQ1cjxV9DvJpEQaYl89o/YImFLf3AsSL8zo3Aq
5i5VMKY2coWF32LEAyiBrkURkNCSnTXc6tTxXxu5m1FOJ8L5GgUxOwUcsCUD7Nmo4GcH6koIBVSF
T3Bo3aj2hbCpQUxSUMctGDndZUAh9j6Y15ym0QWDvwVh0xbLHSt0rAG49Hp5QVmL64JtoKSfYS35
cXRp7aBWmF7rK6Q5l1U88fIZygBI61h/qexTjFUSp64Q26ixFvCkVDhkgfQQQgPGLUBRWvrNovlH
O6ElbKZrdp7vXoxK0BKgF0D8oEuVpsue14x/iZ17+C3gYfCFMWd28xNXf6BZwLfQcBcqqsVkQDSc
wH0tqVX3y3DNN5l95Gu+Q1KyE4YqBxJyQkAx6M2jcWO0aSbSzOzMuGw92TutfslMzHEAZfYw1+pk
RxSOZOlezLR4ykcUdcoOyxXyy466P78kmkF70gRAmV/74NrdLAw22yeolfbA98pD/M97Uwxb4Ci9
GCj5R5jz9cJ/lPNMY2xz2KsG0MYtIikCLUBBkPmMg57K5EYf/B/yMSsmNO2Xci+jkIid5otQ9KSl
UV8ZcijhLMKYZcGBW8OrUn8ElKCrU8a0tOmOMFGOjM9A9jlz0M7q0dx8DihR39QjuITPlYIMzYNC
S7j/n8ETx+Jtoz0Ajvcyo0Q5Up69aEjriD7KNqaKLE25GbyplKMg8c8h2gNyEOCcRHyLJQASDwck
ZJ4DDkb/AAxIT9MGvAEPw8AmrGpEIVoUSPMrS5lMcK3iASl2nmTfSo4e+TQ9jc6tGBw8UrwE+8Mv
kDgDDRQFsVy0lzYW9s1IRD/jK72utjOegIvCfufqTCqe0ZQXgH+4MX+O1DHPp/47vRAz8epcnNki
FvYOizZp4+jT91ZwDQ98g4f/0ljALdAQIRDR5v2zPESWzxOwAtDIgyPDhw8kZAILh04UvUQ93PbY
gCzT54vcnCbEW5sRhH6SX+zNJy3EjXFv3bBaiRMmA2nNT/69T7Q36LQxqzQ/5lFofB6U3/snoBPu
Qc9x68+VkyD4HAYkcqSokzIilP78ugus0cE6lspCB2XCIZZzOtZRwMNE4wLt4f9z2aeLQCzR1rQ5
w4BHYvRYN+5JGzKyA2UBKohRwYMbVD1yvDnHb5IYfO/wYgs58hVamSHIGfS15hhuPwnXiOFM4I4o
jwg0Aj+4FARmgmP9/6V5emawhattvC32aNETqNP2pI1vvPW/EdHYHs8oROzZdkzh2EEwzGPQofQK
v2gq3pkf8jtLHk3F0VxELdGcduLP7CiMGZqeLY/uoa/RJ9f5HXwVVI5OIKLoGz6ZHmjLr0of0X4t
Y53llyGKEaC9+VyZMxy2YY2HQoKIVuHRw3YWX2l148YQx6jvtaZbBFL5iM8uyQMBEhjqkkNsaT/z
K6tCtGdrshF+u7FIMNfyjcI/8KQMqo8A4ZngUwHBfcUdSClwy6pzEYQF6GVYZAC9gQ3YjrITNC+x
Lcg3oHlE6QfAcK89nQYs7v56+aIfojXjm/fkCYv5Bf0zcng3DtmMxD0rJM9Gv/3/kNIGjFm2YFnk
DYIts9lAWWTgpMK8tyE3NQfH+89HONr/z9m8rD7ASAPQMUPwegjKyTdOTfHBWNkbFhem55O9OcNQ
gShmOE+vauyKQfvMGQ2529mr+BAR/SBEwEbDShBT+xrG74mwKEbj8MNnmQt0NeIVIPoOwZXrE1zQ
JTze+zq48fQUMxh0nAAoeYLA3pcsNUv5+DnwFUR2TZjNHDduOa0yaswJhz3+iEZvQCJnThGcw99O
vgUoAlBbtncS1p2KJwMS5W1hQd7694QHMRGGGqfP99UslgNwwwpIQXBG35laHC8rHotlDP+FUvH0
DesRGyzfF0dH9HSe6i3cs6/z88Ze1Q2g4njH2dFYyUdLYenzO8ntNyn5h7l6Mk4K5B3H2HMKPPDy
qBvWqGNiYulxIKXF86dqQ7saVUICCY5d+XyB88w5vXK4J+bChxiBd1CBxZy3iiY5t70ZpRebYwsC
0/F9YLTQR5Tg0P3/zFC7wfZPoFd9THuMiNQXl0UxJuiRSmMN3/C1+hlOcJ/Q5o39L61Fj0R+LYtD
cc1MOtJF+ZUuZ/KgAgmKTTpLrfNitske9zbRiQDqyZ7YjYrxunK1biLE7GfyJGWcIHWTeFGFWJzD
naklcx63svFAlI6HxU3j3gOnuHn4CvEp9IEY+Xzpg9/e6f2bURTC4sEGbjy05vyw3WZkM89cWdbG
0vV/V+syZfkQAsro/1sU27Kx+cN3kmN247mIcFDqj1Au4tE9/oYVrGSy+Y65FTmBAV34KuGwjeIZ
1wuIDpid8FzPbTfp7l8bah0HZaAKoivCCWQiWs2wV/KNpsG4gCECaDvqlw2sWqwAjiQHGRzWDsdM
kMg8GpBk1JdARcpHhq54BKxRCDAyd47/nb6wzz1i08mYmRIr+CvMMFdCnqi66W+YLmM9nFitSzYr
DrBxREBK3an3kDWlGNmkWicBfhTDZoCOpIjl0GhCIbFG+Y9b9DhnJE5zSxSsF0TfozrELy6aXKZv
/YhNlkxtNHLpkIrKHc2lwR6Ha+Jq6IpT0QVpA3sKZCLFrjnaVQMnfjI1Ka5+llxJPwtJpVy4g9Ko
3wHVUE+jPNCJhtToFXBKuDIgA7DCexJCIy+MASfXL5k/HVKRc+yDsmwSMW/Z7QJS345OhQYND7aU
cVqhaYIjIwgnnISowW7+PQjIbf5GXq+QJsA+UsDrEnZ07lumYDyUcWbPZ1A3ENwcpxCCh//sizuH
NtA8+/xm/fgxdoh+6cOPzwuonDhwiS75V1rq46cOj6mcEYyyP9Muucp3JMeKEyNLO4s1BsObmFkI
ZA+j9VEHtPschrMcdgqHjJV9/QzcAoAFQuG8ISpNIHPQdhYO7AoV9Na1W6fFTpFRc5nSd8I6Ait0
5CLxGqMETT+aI3ln1sjeOCX6eJvsmDr0w/eIyA/aPqw+UJoQ0en8GuFcEG9L1PapxtrOBRwBI4Uh
Q+fZQ2aUBihrFfxKnAMgnaJp9YULhAI+PCJ0ZMYtlnqKA8G7R68Bk4U19yFFmpNLDdZCebx1c2uJ
0Fe3ktcaY1XNfCCzTLoaZaor6VUWmgn50MCVFyyVGwiRrwWI2n7bnHjGKhun9ozGYljpG55NA66C
Nzue9HgGCz+JgpIyMvsqWgZUbWkZICqjhhoqLkSVi5QWYiLNulX9LNnycDgaS5pHW36P5teBlMFg
QGeUZOz3taVpvpzqMBUVg62CsSHEk4UyGWNY3gF3qZNJc1LDGfJ8zRTAcFy5JsBVwWXyLyk6gigh
IWM7zH5gWQYMbio7JtkZgrBhYfh0TruBv88REioOlR6k3fLtQBVLFEMSkS52nl6mK0bc1OSsj089
mWeQ+Khm8iQNsDfIxj4cg6ZcZbjwYuTk9iWo0A6bWABFzbAlPfwdF2i7IGfUDy0EIjqWeMc2XX4S
4jdAgRO2CBsfOP8xChRDoCJv5wIkE4G8AEMppMDIXCMKBwWiHeBpMDO7sXoqmpGp+hESAPTSa8pD
SAx3uuEzgbf3gVVIfvXBR+XPnH80KzernawWT5tqvhClopgakizZlAwdtPY+flCM5HpvayvMRLAR
aS1X/kLVwR7bJS8um1ASh3ieoIWFmK/6HpvbHL3MZMLLpNIRhXuWXq0b4xfNW/X4WEokmBFZJ689
bLUJU7oCBqZPI2yoX376K9qH55AmUF9x3LQm4DI/M6C8Q2TL/krU7SlNYVwLJuADO83X2UYXdPjr
DZro3kLEp/FOIW+rODzg23JpC7xgvjw14DOovciXhLfA2oMYVmtQKkOTNiow5AKiPKoQvkeaBlLT
Z9QiHfrLEgGXpA8A3j2E+NefhXfBZy69ERibliwQwMsF+zOONqGEpwwsTGGzfKEDOs9a0yNRuGwu
flm5dOELviDILjiQWM5QsBUyZ0HmMCARlUKq/q9qxAuijMiQIMWm3suPT6foOc+HlgYa/YJ3ydWD
0NUGnnzZ8sp24PJiejJh+DQUor8/1r5/cyAYFsxQ00l/5ZN6D0TbWnNBwN8x4VnzXuGMQW3JLkBz
iicMqypETE/TFuzxvT3+/GJlAx6uHKALLBTlopEqwSJxzfdxsI9/S4rGswsl4MtDZex/xfD57OAy
/9pbmtl4o/srqH0WnVWiDIEkjrGGB15raBa48mCsm+B5+NxwcIKYLA8ZBx3+Y7Vb/un5Dvr8S3Vr
9GWRmofsKc10hDkzL4DaBbP4O4fgGqwSxAYbJwT4coYJVDQLej2JHPPvDQ8YRlK8YGzyHsYJylcY
TAN0Sh8tRGkneiQoA21I2b92wv2z8T/fCWROE02yfhyYUy1eCFLvCFdR5EJQSkhBmVL5dmV6iXtj
PWDgrUN16timfrZVf5oHgpEIGerV8vtTPHjSVzc1M3aOeVWfIE1d3gc4zLCMG1Q0fIPz2vzigfqL
0QNQ59kzIq+0z+9CogQ8I4bBWPNI6MQU7Sg75+z6QDWo6PCFmhKLws/RU3Oyg8HpZSE/YmlU/Hw3
0QxFgGxb81IYBwFFHHemY/4yhSnn7vNfmFpcC+I+svvXvl8ODuka8Gu9a0jeolGqu+919yh9bUsU
gjKFPTdgbl7GLbYSmKywrLKg1A6c4wLWBfKfPcamvgK/85pPes7c6ewyDWfVRkkn53Kv429Mn6GF
tWMhDEaqo88hUX9/UOz7zemPF6x3+L8APZ8KlRELL8cRigD1Pp+0mWNvKxjULBr13CT7MBqsv9DC
KYtSS4umpCq9AlbYFIMFvFvbeXCj9jeY9Ijj/LQ+c+GECEPyYNISWOpLJXXCR/7Xfyav98HWJqlC
2QQokM/iZH6ndHTCO505AP+Zbkt2kNPMpADT0XuDYJECbZ6Vv/Uvcy4wWLVEgKKgxQREDzQAOoSz
iqgNWCxIx0jsNIM11UkV1gP4VZzfKLv8sV4mwX0Aw/s1tNblLyx3blvWLkxqOuyz+57NX9O1OLfu
A2zsR706fwPBIIHDkcgah1tUMGj5bKNjjEcBoEbVA5ZbloFko0nCWbaFaJyfcvRthfR5NaHansE5
guJdjt/h6iX5H028sb1NrY00wBNpqPjJJmhdeoE+QF/BJGIkaHAGkBpYJNl5BghdOuW0uxER5446
YaFB50FMaCrHVD9wvGzn6sTaQ5N3K6F6ke6UP45FOaqd2N8OvH/b4rh+j6DzsGToFVOJrOE8VhzE
RbrLnW1AqcSSXaNWeA8s0hI+P/v8xu3cZG9vyOCNPtiH1n56EWtiXi4/9QP5CYh+LKyXu5k6EqQ+
7rh4TcVAB7gMU1Qa8ecicpQ/8w9RyOpa7lvdsXjZiMhbiFI0DLCVPLKp1ZOE96jKztp76lrX4+zl
opk6Ay/qqx7qICOECLjEI97VqG78IWap/AY7mAPykN2QpS4asaKy5upCrTFGKFX5KZoNYUTt66Hb
3rORxP7KXvXP9QpqK9nzKctv8JcsonP16H6683dabAOgDcD3HI7oo4gS1TJaqmyHd+OKcEf7Vyxo
PZSlftSJtsEDlqwI58tB7rBFiHfaNIv32JpUXrWEsglvuRgmi3T1Okc+g5i44vHxlU24YNx0D0CO
isMgRUHEzqnNhl63VtcgEgieqxOBq7GvPG0RP19CKpNwD7vmR+XpjuKlB3keU8NdQRVyyDcpgKg4
ayGB+bzgU5I4qEOTjjKptE05H/W6OCdUpz7FgRjKEBK1H7e2ZwMFBDgEmxN7OR5u+JaxxRoG2EiH
8DoEBxDi2ehXbBcS+hdDjdHDMAKPKCIc/5N5+pZ98AKj9OUbjZ/u7L9yxaE/WQxO/KNQcGL3IMbE
YmNk+k00hmjxQaPqZh2YL9H2u1XmrK1qsFB/enJ1wBYO1hSbLvyy1oWId6V2iOE60k6stIhrU2x7
VIuymlLFYKEoKJlzimT5caqffp8kw3ql8+1ZxtFInFQ4E+nnwd6Y9MbUukMdxxiZpBcgCBRaBEFe
dmF486qSeOUMiV9QJ9Kmckki/DLLEeTA0mhKjJn9wHhpFmo3fT0GJzZZ4ilCfpnAGtFX5oj571z3
12P4C2GF8+/fR/4RsrxTdS/85X6JnzTLNdaAb/YcJzh70PXB34X0HRHMmH0kGKMTLw6dCC5ushun
vcucAY20RKsvWKiIZsZ4T/01ULdA0RK0W7CJmxvyMwt9ET4oOVAPpoYaL7UpC/ZFA9Y8DLsjUY6s
Y90tYcmDQsUI4ARRIEE1svq0+Q18DvHTtF4rPC6ROcX++imPGwTqTgVhSTSal+jzzlkn0FOtTkTR
xMLK8j12IfyDIhvXM5KeDgTOwGdpWVPIPwfH6kh9M4FPNJWe5dI+KKSImcfIFI/xsUF7cgPS3LX0
ITs0tauhnDiyl6JOjkIfLkRwQigdIv98pVyMtwvKi/Jf8SczTgFBMvj/wdrSczfDEgiC22BifueY
Qa4HPVhN1f88asSimIhotg1fq/cZyCPpw7kxMymnOeUJZ7fDYM4nBAwZW+RonNw/0/Ln6/CfH8yo
NQArA4wHNAJsH6SrN/Z77aPUXOVRXVyqvowiUqvShtek+kUJl5VbCIKj0IEivRcbwowCjdb6zGVA
Iv/DKAJ+rbfgt2wq9GiDCGFVNCbRoExUTFeg5LJy7LAqqwHVA6cHTA6e8EZxnvQ+qf9Tek7P6jY9
Yj+JqPvImNUb/UDBDSxDstaoJi/wDejhKXFoBZaqX9trM+/24LKrHa/6woyGVsHGAfxuLGxeyfAs
QPnkfuAi5uFDJwF9XG55bkTQqUwJ+0WRRSV6VaakaynyE5tSZEufpBne5jBiBo2CnTHmQEKaa69d
v/i1XOCj8wM8+wRaIUYEDXbJTBzRx+2WM7eYCUy7uHBJ3ZErRdJ7h4sTBI1yvkgOXUcZihzgSMXb
g6qqcKkhOX/Fevs70Q7lT+AV0/BgeaRu0V23ahcC1XuDwKuKHgRNN9RQkuRtAWx69gndOo7d8PxG
FCmpK9Fa3zXi9SvEMLWHhK5LMITRTai3jU6ACBl0Az/b5WxpCwu9fA0cEPZinDOJConihzk3eCiL
/0i6s95EkiAIwL8Iift45b4bjDE2L8h4MPd98+v3K680Gu2OMTTdVVmZkRGRuvI0zDz0ssG9cNUJ
LhPM/srL6rZqAFv12Lj1b8NklxS0jBHXwOEpJavoHrVV81v23XqwGfJusztp6LAg2iJ0CE7cEkx8
XEa7ZtxD6fP7ZPLSCLT7EdqkEYZzA8AC5dqqNFwKy3OGenvpH+SfIkLgbQVh0v0QNhuC1/3SSl0j
c7nUxoZCob3+Ufmd5K376ACF/UzX1mRXFikpVK55mxGybA1WMRSYdfg0zjhXjjjzaxkH2LqEuZ8Y
JszA8ySEdnwvTrKxEldXH5Gv5lunMU87zsVft+9jj0HhuRyM62glMsqJY+UY0TKZJ58+1YxmLjxr
HkSSAMNTQrb/2zbmXlmqt/GDXLBi4FR+tKlf38//doL11xEn92dX4a7ZQjMfrqP79Dna9G+5buAB
z7w5C7qcIrBg0nTtGWuZlYFXZR6kxzeNt/flFYedRuKby7IPxE0hzFi37tPV2Om6HjDXF0Cob8l5
fdsxvrMwY7phPYGbrhMYZmqyVjh0HjWtzJLZ1q14K1fmjD1cl281E/Tq5gKOnhzjM6Xj4DKkd/J8
VzPkj8GjgxnDkpBFhN2tAasyFYn21Uvn0Tn2lv9Q/kuBWlnK1i+6SkXfMNB03GnCV1RIMmTIuA5V
mOZlzLeMi0/HKIlYiB+V6i4qqzC8HcjeZ33BlOzHYyF4eE69WRA+TMkMd01c1tObqPAK0TJEohmX
jVP/2sP8/1n+GAA9uDeSKuFDsx/rgf+rGR6n3UUr3c6PbI+Zq74anzJMthF9wmhPWt4a2GLepkSj
TrFYEeRndssyJqvbJ0sENccoMXRafed/4p85EzeKty7u9TQ9WtJmfT1HNJP50cVV4PrumqfOs1g/
t+6GHcR6L1QG4smiiT/jBFlk/zS+jFGMzwPaKKbS6VFy+hjKACFv9C3dIAtgQZ09hzj8mtEM5evY
y2hgytfIGtdo/i7MkAMah48Tyn+8rV2C/bIjXGZj86M3efs23KV9qcQHHAwd0AyMtEGXKI/wNobt
K8csX0faA2rYYxd7S3QJUVc3NlfLF/SRG5dMjclfVw9Aa+Ja1g6YA5E/Dt/n9335NJ4UGihUk9Zl
iJ9FHDTOlHKdnC4Aza754YyDB8fGpkIlatTG9p9fodVe1V7R7TPWMiG9hP8tX3h1T5VHJW8SIHbf
l16YCWwtTK3KtmU6Y+0YTaaEW5ZvZTMy63F8VXz1nf/FxVsu6yjR8erp7GrU3yq3kvnEqpSEeTew
BA41tedn/ofrdzlj5u7o9LeOFuPTzH7ZMlNvWvzlZbTqv8LQOiHoPgqSeJPam5c+gmt10Vk090bV
vNiu1zZN/dvG6u2KZM+wevKJ2kZmOMQ7P73FfnHvcrXJjz5/7hdB7EGhgTtrskDwIcVwwgrIfs7/
LVrbn2fj0LWGkDZW9Ucg/+c+Ck1sN/xncnLHtB/m+ufPZBTraFp9Ghz6L7bn0qHLuPqe41Ih2PVD
b7G8fk80C+OMvlRJ+ydeXZs2Jqgt/3rGbCq276cPzZvlue7MOsU7SjMNo2RM61Sro/RaNSdtHeK6
hB7rvGw+TMfgwnaoz45DNoNAEaUbUDQ4mVym8wpnR6kk/s34WJs0ViMTka8/FmLoPSXGYLR4dK8i
dI9s7uozEkM/cn1Mp4q56KXLcFNZ1M8ae7BK5K+iNmaqdB4kKqeP6yBW27Y5hlX0bA0iWvZ234Qy
bLX5YC9qp59M2YVb+6d181E5MCRO9Tb0oGjftmMFK9ygDM7c8RGfddOoVKfl7bCQMyzYDDZfQmFs
eb5+z41bLdsVay+1fS82d14828lo8c1yHMLw7gwrM/Wcku+/2bZyEg9DUyTY1etKh2lhVlcpO5g7
k3/tG8Kh5nmQrl4qmyn4bvLu1ZnfrJTkqV8cb9/f51/P8krEffxqF73eVGLwvGSDoufnmCpdfjdM
XxBCl++x0Hib1PN8gzoaQGPY0b23/0y+q7MChP0FqbewI36MKJTlZGM1hYah+fhP8LJn1cGPpC6j
ra7fI4KBx5hlvSlvxjG9T4QOfAxHp3F0dCrSpKHNdeGZGzKs3ZhcI8R7GyDWLtT5eUX5TmJwKXtI
Ytiuc5rFetcmsJzPM2F3Zx7FW2dm1qe3c9CybKzCT8kFcm1p1YUI4fKL1d1CEzFkVeeAI+oFF7la
oa+tfPrVTdv9CktOvmSd9PydjqGD3Nk43argA7s8LIZwVk0i9yTWWXUXb7x6awRT7XuZbV/53NZa
vzbm/5b/eNNXl2VjpKv5wMbJGxjEC/NazHdzPdl6vptE2Gy/BmeVrUNxEVxvcn3nYHlVP1bnzkHK
/nK8RbnSAOLy+p+8MaXsxwyKY/1Kf5p6l9zhzMT8lpyyw0nXdTQQFVcl+u28CUQnG93SnvesmntD
aKDWLOe74JKe96a3Age5LevPuR5a+GHTC4M3gg9AQWvnxuFb2QEd5M5Xqha0Q2ThpY1JlORGvjWJ
yD/yzZLPvlayrRdN57I+GUm4e7lvhkjfnBlLl+8cgtquumuytHo2EPeayyDEAxpaLIcWA7tSWAWU
PJ/hCT7fuet8oPJiIhNuqMmu744HJOR8oYalmP+ZfN7Lz3bmF6Hv9O3AUUbgvTEdwQGQYmOvEGf4
3vj+vavBjDhiybKn6Vv8HhIdZAS/kYJPwaNEr87lV61qLWIPxjItKyGXH6xe9eNnYXipZDq6ubnh
pLr9PNTPzit5UEvE6V/7t3+P9l0xXofgSMvK4Wbc2/aaiaHXd2yvKDZbdgpvUBdQk4005LCUD765
gpglRSVdfLytRtme1K0foNsYxj07MHOimqmpCeicqKDrk2q798M4wezkIgh80uCuWjK00KFoBE3p
YLqNIRGdVdVM3UYh3ojTLvUfqMP3NgXLvpJyTl7ejtVlVCgvOgUpf8F4c3HExpB+WwMKJDq8MhyZ
2KBe+LhHfLvmjddQ3s+fdLaa5cK+izKRFetMMvU1DAMrqiejhRZJrpllh24QxtgEAUb0F6viHkaw
CW2LJq4lK8JEgwX/2C/ORIRumKOV3HYuf2p4SXWCHyMXXx+nuJ/R9Cfrol7z1L/raMlWaVCZj3Ye
Y1GCkolG6TW+bBomldJYqR8t0dub0iPmfUZE+YeOSjffnQ9k1ovKPCqopgLOX6ILmUyoRnaP0qZ/
HrCWkKKVXx/IwPIsZXCmp1JZ9JNTGzWr5FdMgFRlmaYumG546YfpISghGrE9GihRKtbOd5mEN689
09IQWO6KeDx5xc+usywvB5Oua5Hr8SsgFJfCrX+8AdcfEmR2xiOe9bPs6DQ+bLpqA6XnOlZWIHbS
xiGEWolavvo4VBU7Juu5UfJt9gP7eDkxlLztwpjCdMuTEhmiw0zVpTGQarGJMC/gEYq5YKphbEc9
2cpOD81b5zr4E6wr370onhduORHVuFFF7layxcimSUBbWvdSH1aHCTQB5xAQ+mGtGDuLmiQMpva1
pBsS3l/Y8Juy+WQ1OwIrvP7FTWN+sWMpnhgYVWlDu9d3J08x1pSKTJLllNr6GiVmtxljbRMl3MZ0
vm/kV4zkhS8OpurMgAyObF8hGJ5bOZ7EEZX25S0m+Zmz1OpuhKEzxVDS57NIQ80ILtUG2Z1m2Tq9
ct65d+2FZ3wLGVM1GGLGPN9l1WNkUeI7ZKPbb0Gwvkenzv8XcpqZo+XAYopnbmup0M//oBOajlae
GOgVjsdrAzH61qaLxGHoUh44gMJtsdaNe6hRh2y66E835C4wiP0Y8jDTU6kLfvDmTt/OVzRYherx
H/hhRkd+/AKiHBt8wJ44QTKf/tf63fQnbvhVvabdGxycDFFThXZyER6m4ofyKabnz9rQvbKcnSSt
e0QgxYcqHeaOJD429dSHz8EQDofUrosuFYJvgGbqa6KrcNSUsYZnKpkQ+9Otkz2Rel/SzeSdFvvI
6gzbvFDP9ASCMem8JV3ocdyop6dQlmTLl/8nZ/jwvjCuRqaUbIGqrNQbzMmqH3Bpck/zFsHyix3T
oynlnnlmFqp9YUJ3OM9WY5/j+yRblLqx5uQzTm4w4Kv+MAWH2jIzTHzk5mSvSbM1yndmPfmqiO3y
F/1TMBS4dNaROOQhJmnPenPDvmMl5BMTaXbNwzhgZIW+vfXwaaoyiAJHD+tuoX8aoC5/U9umZhPr
1yA+3aUPWmmnz/ELnpBsndfk6IbeKNBGNm5yOsHcVZiFnwUDG1srOU230iMbYS3LSRqHcai/DOOu
8jRxWQpEF2Eux8vTo1TOi+WgCyHmnA/zR+T8q8p1kOiAzAAo0nVyRjeVQCRp/b5J5GlYpO6GzK3q
YbM+ONcMslM6n3U527KInYmJD0IfaaSiZlE0duQ2lnYwuwmVYLj++unNez6d739aDg5rkmGfELIi
i4f7iCPMwepzJPW83FBtMYVzFk7qg/OPy/KjwF7+AG+Rdue+n3njY321sC5sP8uE98HoBJ8bC+nn
gdVw9ODuEfHz+R+QzR9Kjfg2iDJPPA6Gri93r6SGqnHi1gkCKEdI0Vfj8FpfGfcsHhLxMCb6hAWK
eY+O/OVn+yMlIT1ef0r3TC3yA6AfJ4DcdxCjOskIQEhBwkDrUsLAILL8f4VmHDc3KzUo9M1frh8x
3X5lUej4vhBsqWsLMsw7dRWkLAEdLKGyXX/y76cxfo1Pb2u9n3DT/Mg3uL/TLzsIloHI0IJ41kl/
v+7v4eqjpYQrOd01E52jxzOXDhm33eIJRiLnfLgZAeOXe0doWuKDkpB5XcgbTQqV0YbUkMIjbj8I
mqkPXyr+HtS6Ktswj9ot0veX7hXqZgTUHuNr77Wtb79cD18pxfsliGqLMDDGfIRVfx4NApiLVl4Y
WM7KvSxratOWmaE0j9Jnyd2d0JkW3nURbb+JcmS8ngqPjGdg7RpGHljHV2uQdPgzXQ+792CfGqcB
+mn/5Vn/8z2VUFcxNiS1V1/m73gCAuW16e8+2ZerhjTNgIoOs5soXpB95yPERiJaSTlQP2TbklL8
6gkPRj/xxvBiIzppqv6Ir/ikVzXlo4WxuPgu9AusQlmaym1evyijd6S7ezn7Q5Pr2heJOroqiuCv
XHDTvVBDAacTjrbnD1otF64vCZAlvgwTyzN2wr296a5jerGPt7NyEDkCBInSaghw6f5uIZViPXtb
4FppvvdMwYrV4mhnUZKN4aaYzhSN4Q3PZxyfOvzKYFCwSiuN2rAOx63dAl2RzeRHITsPx3CiQ98F
GDeJpqx2QGTGxmfWSH23lZAvyvt8I2cEYDPXiTfOP7tfhEeT9AYgkROprIFXyHUVXFLfyQX+9lTB
6ypVqjWL2PabRSouhf5QF5MAU2LZiX9dsTo685kU9C8PlZDq4/TRPThfmKmHJ6IzMkJuWoz4p8O5
lzufyNVJYbEN8c4RPzDnISrwkBYJEDbkNjENLqrUIh/AvziXnToyZgFInIXUQz43fIzp5nfl3Iel
2zlGMhtGR+IiBDKkPo6D0+wwW5oAIH3yxtGl42SREonscpmOCOzzYuX49AI9a6WnzpX0pHyT2Dat
ZkE27D1znixisZz03JyZHBsShifzn13/HMnvBKjzoR4/Vnzwog+QnXQX6BbRjmOdxgZiGdPzWNk1
cQcjdzkwHJvv+rFM+RhtKvMf+SmHFljdgpS7FM6iYzVdF6E4MjyCoinRAaz8Dc4+Z00WE8v8+/KT
ddZjCFR11VMrItny1XhGHKuTWInXEocsSUlItpsgdvMdGC2kZn4NsOIsCYj8baxY9rHrnzgfWgS9
4akkCxueJ0HCH9wxpM4OT/v5HN361plKG5rJoWVVdQ3Bjm28SbUO7t1mnMj7P+ZMD6OTO7ehEXb8
KRz3vNqW9i9Z9lBK0CIx9CEsAaz+7c/NWGNPxqMYO5l/fLfCh8CSbMVBko9hKJD/Kg2OGR9LLiKe
wv/nKm/hDylBrEYHMKkXuscZKkZd5daj8FOQwISLyx5/PVVtJwMQhGo9aqGKSctlMr+TaPKjxqry
N82AwFohBEcT0xYHlOCQs3Ye+7cjP5KahyzYDv07op7TYB3pVlNR8tkaXmUBMot8VYraVlq+rz/D
l9501AsyDQ4/TjKFilJncIJMX3sXnsCIbr9/5X4CnZ5qxSkJaKvdAUsduXOP+ACg1g1RHzt/OIlC
dX78Cj6V4VTQ7vhLk/hRyMYvHfi9HlNqlp4uB6FOUaVPunnwhz7p1CI/ZIzuy5BZbjr21FyJuA0C
ioqez+ga+dR8MHgKRlqt/Ihzz3WQy3azIxCtxe1PKDJsyVNwmL4NT/2QsbLQTHTy0lymkYsWAfPy
pw4cpzMBa1zeUlL7usW8/zJ8DjrI4SZUfqYif4ayp8mjW63r0RSC7ZAb1rTepVBrTN1o/wVvWH8u
f5RzKhPNk+69cW4kPqBt6XYo9AvoPiHf8gmq/0hA1ljKcwKNlVm3DzBceqE7QK6kold4hLtJbe3E
B7auI5i9qiY+DfFS/vkOwmuy2+0xpIPF98M2UH4uKvIS22GgrmJtIHEYBn+liM3PvLxcQ558+z/U
5ck7UYPz0A3R/18+33DSID1LmP4ellAg4wpf5PZ26sK21XfJoH2mJZG1k2fxhyDmoJV4VtftcBAe
P9dtAfnkR4ZFlredQvc0yvr/cKqce+w2OpM3Ssw0qlMP7l5ThrcZ/jrXnGg6hIbm/m7oA6LDZJS/
1FD9EcQz8hQwh8qEVInm4nkqk6Wlfy6/+XlFvIfqnX4hjizTnZmuB66x+L79Pj+/stGyBDxvHnON
+ED70DFcXHb4KOvCT59fj7egIqcZ7wI56qvikBmROBR6e4tH4zRL67HN5Jp6NLPnW/7NEnbdrVBc
8TdSJmIoOn4K3cCI71zL17a1paw6gz2j669f6yrRJhWS1Oa+G4uwgRB8gHs5WaOV6S+hXGg9D+7h
Uclu5r1i/Ed++isbiI2NsN3VMfH30hbvbzR8XcIZ2kj3/uEz50BABNet3vTzo1waWHB6CytXqSVj
PYQ5oclPZDqcdIgThLU50YVQAUhsHc29mDSoEKWi06aUH27uTWxsHp/F+Sj7Fpre/L9ni6HJbim0
q3Mp41ewQXk7KUAARKvy8UZaVVopjI5VpeVPPjpsQx/KFtk0ZWeer3xnVwWnjUyXbLmvUi1Z+hL+
ph0QLMQh9THpTZcKFCNBkHn8LqiLZQH/QoUZIi4wwfgwz8TNuziphAkPoqzvL97tZhOGj915NCml
iqzmS7FoQREVhjo056PXl7gSHsJBrXTqpObN30Ome1ZICILn3gLLB27FdUVA2wAeQwFkPCCL1k9A
qiNhdgnVeuHeSLcew+zozOIBS5aB06NzG5/GNofoAgiPdE6d2xCWpkJA9OrrQZ/GTGd5evXXnyYA
fFy+Y2oKTivhSTzLYf/EU3AyXCS8jca2fT/XQ+xEtu1d20SvlpxLL8UVnM5aSCHDnJljM9bL9DbU
zRUPw4k1UIaHI1tiEG2aoTvcL2iofOa+tz+M2poxK0xZ+XrWViJjtiSQKGMVZ6KsijS9r0tXktNs
sJKU9kprpVc/h3E+3UhPvcwNEEihSJgRSZSjL/hsN12Q54fzInQ+TV8ML8oHWMOfvyJYfjJTDC1D
B00AalPT/ZmqvNAoaQ0ztDaebyjqdkNLTf7vfRz6LcnMqWTCqjcPYLhT+F5Jt7LB1DE9lYkAXtOt
ebTDlnGEHKrx6V41aZkf6qln7TKbV5NO94MBqKHodOqFelNtPJgP/ELs2YTWuSp2pFF2mruWjbV2
Kh6j6+DUMQSgf3vz/K+D/SCZVEOEramteO4R7h//vfLlxze7tfStmH629DwUW8tgTJb52KfK+6/1
rmpNxdtYFOzGw2kuslaN8oFDwsb4lE1uTZnRZJSdOj/6KSA7QyTuXbkOgEplxxGp9FeK0Iyz1JhE
ASiWEnWSLfx8qVT8nRnTHUHaUuM1GKYcbgfLSO4hDwRmqIfssOMg3HsFSEA4ZDeWYbgT0/z05SMZ
jDCuCyCGxEOp8r7+R1xp9oJwyOiGF754HTzjNs4Cx+iiCNcRCzWX+892Mxue6O1bPWkBVSbRPMvw
WBB/7oP8z39cvq+NsxJOZvOENmo7rAfL6l/UmySAWjz1ct9Mqp7vEtPOMgogVaEnm1YtvExmTeIg
jp5/1AnP1jE78MB0miEW2ADsK7XfI6GEATP0O/H7bAtBdTycFiI5mkO+5FQJFftverBpmfOiKfK7
/zeBq6HsjmTWiz+UMHBtuFnJh4/V4Kxl6cI5WFX6emN+a1eEUieIsj1N1hNkkjZsOJX+ySTYRDwv
FUXLSTpA8pZHouUyXEpQF0BcZxuZoLrGneF2JjgP918sEQa7WfYt9r7oZ1vHgQnoVePgKH56O97Z
sYYSybp2cQc0r5UBkE4JAXuOK0HPnqgpE1/0YBS271vzlA64dW9sdQjHvpGLWI7se3eSzH+gsPwP
iWFmTKX282zb0fl69vP5efkwz6y1GOdz1efb1qbZhaWeKmcdafH6K9HZzuVFVUb8eC8FlCWC0XN5
c6km8mW2WA6pySg9EggeMfrHcuYiby0/X+WTcwA5dlFPm7WUhBuVlCWIALI5TIFEpmyqBuSXZ06R
CzD0iMWkRCkwu0YOt3s9te5eC9WjmdL3iujE4/c0Tj4+ED3sEUXS8xAcNR+bHhDYI058k7JmcuWD
+RlAi7aJI5VNeVXlSNG9fKzeVt/3oOTDnX2TqBZ+w/CCbwnO5AeA243Vru8soaFj7/e2jKuvRWIp
SlC6ive226Lvjuun+VUxwlWM2iNMTDgbWFoMzRASg05VL5jkTIWp91vQgV2rEO26SkKlqfmBb8fK
XJnVUMrTPRHGfwaI5vjFdibZZO8QBQPshmPaVIflP6+ZRE7Apwr3/GN8c3P3e6v4TCvk2w3VsmQP
XgulJ7af0ryYbO+9lyy7ilqgU9J1IDyPNaRJ+eyti/Fz7enihpxv0XWVuLpmXbxUHOcyc4+AGNg/
i9aklbs3ds3dONtSO3Gx44jjzix0S5ZtGgf9zkzXxL36pD5/X75jNEzOtbsT7NT9c7x5dAWaaqz9
+Lo2U1U2hAyH2DWVYB6tjFBbWg0TjQs+reWiTLkgXDcfX5thvBWy1tCi29SImmQMuy4AOXgqXiq3
5p3hXqoSWH0QoUMTE2fFBoNTT4ajZag0lCxSFy764S3MvYERxkByp5Cj7KNDB/tKT2H6mr2kP9Hy
J7RWX184ctvWwizEdqydixIDv9B5GPGiY1LkpJXtxomOhmr5w/Ayc2Sm8VlMCpw6UE6z/QUFK5hv
a0gvB8nR2WE6e/1V8JdFfSOCsCgS6/f8Sp1GQyWYNPKJJvQ0SE8wd5++8BUvw/OhrMbZDsTtm+Aq
jC8C82qdrMwPBmra8fJ1QElJUaRYwyCNwwxxlMq4X0KEDeZkEzFkHS7BLkPJGCFHJafr6qpZcGao
Bwpf3mEH/EXIejYDUADO4Bju1xApQZDrD9xPLRIRyly7RTPNw39c6M2jzL3PSOyiMFRRSGnUVGv9
8EWYxO3y1nQDwudsi3wzFYv/Gt7K4I3ckFBqwJksn6gIYstnW4pw5I58J9wKX9Q9+b/AE328k3D8
lyrkRx7vYDXO7d+eo3XkK0oqjofybeaCMSOvyUoKF85JhjwnSZAvmDgnVoYoGXrHByi0bva8lE+U
9Jfqwrs75Lb6Jx/lVmVpo46Vy+zWSa4jeYBkCTgDIz8PktmIUbWgH5rWU3Wlw7QTkAjxChRyXn0J
VpNR7FA9/lkln625GBcfxq5XAQ/akBlmZqts+TA+uVP8Fb16MnoN3Zv8yBmgGpu9ZgiheFQBnWTI
CfzI1pzOUpCTFB78cR1s+qZQ4CQ5iRxM9wg2fH0PhVJQ1odWcqz5Vz3Kma82vqAbGAtidPeKBp4v
kkFpdl5lw4vetcLL3b4KPU1RY9sORXkAZNOX4q0medQL0hYp5XuYvutOQc8/dEgT5OTHZXB3Dd6z
1+gKjkBsAExBRnqn8qp3fHt+F+rXyr57a0/6r59sZ8uVuHhRCCfr+f7q0cr3E7BqdjDFucqHJ9mu
FHooAdeaOexDl//dPtV612pp55gVF7fRYbxoJVuTt5fcJL1Vq168VdH6t5uMCDfc+3KvHFfmjx/G
Hu/YkgTm+OsYoDJtVvI+WLLxtN5rOTtGiEXZ6WmsFka20J8jWruGtqZHv9iYCoqMxha84UbLmJlA
a7p6XJKsVuBXWJjpqX6tlMmGz8uQJSABcZBG+ej09DiQPkjAEsKLjuQUmua0MxnG7b7pmkhZPRF2
yyk8rV0T9FdgT955POQwx68raA/P2D7dNYHjrbg8seCsq/wl+/KFUFwwxb+kkBGhHSk4yhYns3Bo
X2ZhT9p+koXnO+4mNGUbWaBLxK4ZzG6ZqUv5/N/ecD/sTuHCXg60T5Fuq0xw1/yO2zh1/X484Zkv
27EWvRmQtnqrzcFox2L8rn6Dhx3GyoOMe+q2wyyzXauXibM7Mv/JT2FoLtZN8bd/uvTVSeaZ26tD
prWnZmp442ULGMSTmB1QnbiO3wMUnflw/EHf2LVy0Ux8a2wzPIvDJl7VRLaqNFun4OelewM5IhN6
ALf+/X2CS/N9f2dbtcu39LOgFn8Eru257NBjeJnPVDiNse4C+0vCdCg5h8nFT+Xn8luGqkHJOOP8
qrI8Bnp8nr4hELFELc1p5M8Nhb9F8K54haEz7I0S0KkLk9s6owt1TD5d2VsD5E3HTn7x9tp3ubvf
k9wcghuTXzy3Tx83To7PirTw0WK9KGkj046NWXkQr08KwYMBc4yzg8nLh2Hs3fztVgyJPVMqGItl
ybVMAB+m3nP/rtP5uRVnn8vBFKKrr38vLoaPw1AdHBD1Q21nPiLcL7TexUw1HjhYyRfamSz8RZj5
j7T2/6frsQqMAWQGUZ/Zl1ZUjJ34piNmQ7sSs6z6NrIYZb+mEuRHocOrgjbPad3Gjbt8K86xki6B
lvS46oWo2abKPQf5MuyghLRfZdG7fEMuIBWB2COm1fnEfgWaRSipNm/PSSd0FcTQXLyBQAlRLJ0+
GGYxFAmYTbKRHAR2ixQB02maVE6iM4aO3bunfAr5Xy64oXAmZeoSsZXIdTQErj/7z4MUuc0lY1XX
cR8ov63ZkKCECgyUdkAI8Z/DXO+vyJC6YgmMNBNZbjedBacxJjGIGUubrEc7Mhuc5eaZ9vILk5C9
nNU34XilvDMvvMuWJX5uFH5dyNfpWTehIyhgq8ZVMfvfVc2sppkO3TduMrEO+g2nAjDWci0aB3ZB
6juL+JFuLfr6qDjJQ0diUqdVuxdNzFl6bp4+D5/LUZzVYdN9oFPQN6vCMsFssVo3VNEZYE6u9/ub
ppKmUK1v6mC8aqF+Kc9H0BFNl8IfrawQGcfYOTkDDMqJtfd1tg+tB7GXvr58fpsZ3+gzCJdoTLWU
VrUUU1rZ/tc61UgQopIsPctJ8pWVOQhlUBQwAUbWTI/SqM2KNXEpO9J/E0wOHadvKDdrLy0lteg+
ksUf2dUP0u1w/Zvh/FGd4HSHi062JzrNyx7nCjBeoYMxKV9Xch1iwXjH6Sc/vuFPLVtcr+r2Zis0
biX2loPMvZbqbVuF+nzAetTpg0HnQYcVIxa9K6E/0Ro7qU09A1klA3JfAduNZe8BADJDqQPPMxMz
4PWP7uv7ARAMdz4krEC94CkJ3gU6oQSlfxk4/DvK6OsMpEFq6U6+c5d92iQAq1Po1yy/cCTohHC+
c/h6ATC0jj0CFiLR4usWeN+4GZNE7VLOdrL9dP+4KE2GBba5ex/CHdgOM3yy94eCECH3n+ag0fAX
bz/bZzHRyPNkH8YoDIExBDbxSk7UpfwHNr/tR7HWAXpiWAQ1/6S1PJdSq4ocnH7PS5y6qUbuS6qL
706zZ3+FuuFQmbyl7loh+kK12Be8Z402EmIMkvuQ74LmEnKQ+s7YaP8NEUyX74Sc/mAcyFyBLEQA
oWeFuzeSsaLRP6kvK0guUnHLW+bq5ff4m/jmZA/Nlvp9b25vgKP0zRaZ8uJeOeQru3sjrkB6KfCK
McvxsSwCpOWcMeJxTZu0f8VmA52vhapifFKGBMHBQvsNyBPGWQdUinY4cLm1l3Xq4A8U8QtcEPmm
rgB20WIsIbmAVg7VpSH0SewQOYokZ8dAoAfQyktFt5FUoPPQfXa0+I5Rclk9uBifo21d6D2nHpKN
az0HMj1rhyHswrcNRBOqVFyBxbqV67nhknK5Z9AFXDRBzCjoaWaHnjYwWOyWJ0t2rtduzNBzc+hr
Z2nHvhyAtUqh0dfn6Th3ewWMk1zxClsdLByds4B2uSNw2Vqck4I+whnbzsG8Li3GcyzW0SvXfqxq
mXvp9z49DJ+3wDaig4pPJTqz/SDWu6O2BiKUm7VDBPNA3JjwnpbRzFsE/Al739yZTUZAifU217LO
J1yrl7VgcaT/8viNRD1b8jXmWNCBIOXJb2A5d3z6x7t7D0L3rw4thMwlsD5sxO6d+M8hsmuu+kvV
WF69fb60JHzSdS8R8BRODDo7yemNdKH8B9uYArYJbS5ZjDrE2vP3FnlnNz4NvdwZeE5WznjvPavT
FflYS1PRQzikQ2PYWk6pCDG19uZ8GooPlB2YlRyqfI5UzYHc4Wtj/eD6j5/7BnzCfQn8vkw53BKr
DTFYrif3GoiD3sbP1wPpV/5cOgmpUxCHEkPyeOoA7sv5t1TPgz3dGjxMGsQXCzr5v3M9wXBiaMvF
TMsKbVRZsuCaiDnzDQI0nKO2Ge5fpiMiVBc9x4IMYFbQdMwxVCpu/cRRQui7Kj8nf+XXdeTlr5jV
ABr33ovZa1U7s62JyRibVhnSH1Uwb3b6/1xAd+1QhWe+G6augvqZuPe83uUl+Af727V4zIPVvnS5
dUKpTJ/4ZrVb/PlJaaGpS8c4W+UxtMNv5W7115wdakvKUqAf/MtswsvvxVS6nKObV6d1bSm1JpIQ
2YzP17OyWx+1XLp8fLbzOy5RIbhgHHgY4af7uhAjc6Fv3BU3yaof/tXtS9NFvpYBCdcAvQDsS1ae
RS52xPd1z1i3gwkF4rFGuh6PnHdd8QQPJtApkdaDfbKibFBTe5p2hqNDBqYQ8kEG2Dz63svKCrlN
Sc/sDbQ3cA8snz7o3QvVnhBAlamyfh0BmfoTa362fLUV+7eZBDqnl6nsgm0FapZl65T059K/KxAP
5XtU+HhKEBxxCKrEQnN8k4c+cUiMEh0tCEq+vurj0jk0V61n+8ZY+Yp01zwDq04fu+6qjvqyj5gt
hHie4FUNtXS6xKJC9VWev911M53Fj0DK6K4ay035WLq+5fsZOQFa79uzcq3kIoOMz+QE/UXb0dXz
RkvoXgdOj9OGJQihDlISmI7vnqwmGogqnYXZ2RXGA007Mz/yGhUEYuttZuUvswZHl3DSTCMJ5z+a
LQbOopdC0vu3h6wXV72CthY3zJ+F3piZlJGtbNWwwaOmp+7snivL6nUkoIgSmCKUPoUmWO9Rg0eu
kOHmwumqde5J9s/vm3oYjNBKTmEBk25g8a7e194iSEtk8bVLL34xj0h5/CiHLtH/yDwaFYBZpmwU
hysXS4LkFlEBnq9uGx767HOiLBYWP4R+hrjOHuG/3gs3I/XJPrHEv6+daN99TXjFfPB/0qt7u6oU
HPeJ6FY1lxn7mpCaGkW3XoTVDlzICUz+C7TddOARgrnEjPi74mjT5cheisuER7kdAxfdQMbUnXV7
zikk1S907kiGoT2ULzRDcS8vZmzX5pb6JOF8dPeR99tGVuDkbckxZrA/Bf5OPxPadKE5t40wo/IR
Un1Qam7qK0PBAwMTI+evXtWTYFLYD7NYGAl9yHXQ41tk3m+5uiFk5VuFhYvWMDiU5yaK9d8kj6Aw
vd5K0FoJ2+53rjk8oUFJarXeKs9yHgtq6/Az2sj9Vn6uB6z5e9f6OspJQ0W3XDnWupVvVZYcpfgo
Xzk36YA/Du+PxqJ0/aCTqGs4YQxtVdAbg9/irXg3/1ATLWa74R2AkK18EFAYAzw3I9HNLxQZX3At
f2eK2bnWC275uXL+2AAyFqvio/2svNqbf8tUbc3sVKRqZb+3fb4SYeT98G7m8pgl+u1U25SNgH3I
94unr738ZvxwgnHhhGpX4psgKshCyGew2HPl1nh2afmr+aFT31e6VmjYu7nobh0VouyzZBXERCid
u3klPl6Ir9fKZJaL9ghqn9tfz2qN1z/IpMrraYjIAeG6keFQsFa23dfPvHXrMY+v+DTxt7+NTuty
AMismJa3YAif/IhJm4n0y7EBLBbFWpenen6bvz10CzwdMolKYZCLEEnKWUlm8lkk/rej46vmK8Wv
ygIPCuNBUseNTe7UUQ3O5Fjm/kFiTWn1n+BTenRLmB+CJNhSBkBbebQpnb1EpfIwNKZ4fjMtb9ud
ePnBXtnW89T5qzICbOPMmD87r6Y/Yj+TjttyrGj3ugyZzKK/God2M/OcyrPrWYJLJD3uwVmWfAoJ
ueLy/xJTXJNeQKGzw2tT9Nv5uo/yI1W+oFfwuDEEpTjp63bvhibqBZAsvMNchyx5D0rKdRmKAzuU
7Y68zroxAq3DV6nsNuqg1JjCfJu/XNWIliz8daJLvLNavPS7cbHnN/4LdLuXAV+Tvmb07zlb3L7N
ZditfXf+tq3n6pNkLXsvH8iAwsCLcra/eudN4Jev52qcDx0e8mq4wInAOzTu+m3bXbyn2PO502rQ
ZSkkwpcwVsILNnRd5d37ASfoN8w1L95ZpqJyXhrx72u2mtI8x3pFrP136i3YanWzv3kkHRvcFBA6
N4Krbw/Gl7v1lvytek9qnnjlOb52cnVr+69+XL/dGluiHWWAkiNbzG+KFwO0ehuaR7RVitFi+vdm
RTbz+5pQDmHpnjvBaaeeaCdLr2oqOoZj5ffR5iQ9vAxW5cypZk9dBj61cq+tM8V912lgXgFXE8u5
+Ro8vsgDo8JPbJAb3MqPRjzdPHa33ZtRz23rIyF4/F3PLtoOl7O8wiJfKXST2hOdeWVT3ZPUmTlu
9x4DsZlgjsXGcfbK1jaD1UDziQ/SLjqO/2PpvpZS27IwAD8RVeQFt+ScBNl6Q4koOWefvr/J6Wp7
HwOwZhzxH//Q2LQfH6UVO3SczU0vJTDkQOSLGtn1HihQhwZ1/Ipoonw1+3tG9ToMvBO76qKHPu5P
dA4uvpCvQJ1W8vFWTsgtgyS3EBtf+8fGrYuhXNpYiOkjJqqBhmJwxJ3xdvxMCcdLZgpK03NA17y4
4rmjr/15kH7PZivZd3KJ0m761UI4Cxn9oJt9v39tBWmLVl87V3U4u/IKButadTCiZ8Up2gwXM4fu
zxqJ1AxPvW2E2q6QH19/jj+rLhKW+NukprWwZNftC86gDtC86dzuJRSfWEA3770LHkMUvyX0VPc7
WK0uK4XF9HuTVo5Rkp46/cZG2dammU6VroIDRj5T14OsZs/f6kf47ZD2DFZvT1XkcNrEwOgBbz7L
q3YdXgd/IP21THNe3hdXlfq6cRcwrC7L+XjBZt5ri7f8srJyHUHZ+zv9/Zgup6EtWaIS/EihGOpc
+/lx/gz/UDmwNIQcBWV/jv0nChk1QWg3Ux0Yj3ammZiuUGDsP1ffGydEa+H4unqrOQoZdti6eH+Q
64a4fRR20nuim2EMxrP4vjHTG/GvBRMIGXuu6fTbqPT7uZPB7Eh7Z5ur2VNjn8B/XdY+F0j3e99J
Ska38JSosw4vbYUhpMZ0xL4h+thfvHnUuuy148ubIaXfwynZAfEXsu8pwf7qNt/CCxWLFdOjeVTM
sux1A/yMj1K1BcRlrnCGaXgosPApWeE9hq5wvwVdVzdSRfP6QyES/iIozjdoT8RbgJzFvzG2eYh4
NE0TeTxNIIa5Yy2VLSF6wXkSB2WT4CpqWl26vSqz4vVHY/OuaPn+aKb6ybqEOONJHGuQHzgVvMrf
CBxpkqs/v9WS0fVSdkD4wmWvrlHsLwEd7lyNSd+/I3s5lhMqRTOduVv6FFbGBt0QRm1p1H35xRiB
xfXxi+mXJ1/P9ebl06GW0WsInPgdGwyxtpqd9AK4VicQwgh6EGgzZ4M5MIFZSVVQH6ZLuQ+MX9Zh
P4pNmvPPw9sVx3ohMXwsWulRfmxhd29nvCeFSW+XrySmaIhwteV62s7WUqEmcsnYyreTQ9SeuSEr
bDbnecqS9IapWhDxq+GjshpuaXXP7c3byfrfID+6f59LUrU1mHNK99rY//5F1UQ924GVydfEYSjy
dH++qmei6lLRbWcjyNJdAeiG2nRBsikvYL+qLPocFwrsmijykTg7XA7cEbvRATfXvC6HxTvhNG3W
yAKRptW9ZMO2SDFg7ghYJbOQVYgph7gawGUSSRMFmktVQ1pGST/Tld/t5QrjGUAXunYZK0fp8hYl
/nsigaxefwV8/i+QVy8+5QflKd4JFFLz8pH+vEPxgovd/mnd0SGfTrP0+6k+6ecVJMvawpWj53ky
uLKfz370tpZa7j1EwDCUDdKdRWszJJTO78EMuneSo+wcvxeWWTiBwilRyP7ER1eandDub/TR7V6E
zvvHQPemfng5Wn7SnvF69gsT2s+fBCwjWwmQFOC6mJLoFSgQ6mjn1CtzJqC/ms/ObZihL4fbeC0H
kktSd8/lEDt0T+af2/4KT7EwzQlktL06VnMyDBpm15FmqYG9jRfdm1DXHq8fK1rNH/Lb6laFH+9t
X1SxvZHUG2Wa98FFq7zBX+k2vA+uj8DeFl+Xzp+77qa06+5kCHOQc2QwqsL6MVsxpDTS+sJpSISf
QESlAxbFOdnBiNT/J1NIE8e4ueEtng5cG8lYct3APpfJq9UlvRrk/T2QSYU+P5mLzho6e9iXqDsR
wP/2Mi5cTInJG+eHZj3h/CxFwomKjpHVMj0x4WtHIwqN1R59kb8mSqm8hi71ud/DlwDPr1rneVvY
EYEbnXt+IlgfRQmJM9Ev+1zccXpMZTlOdNObqlMuMOnfpfRI+09JqfjYssymBSnMyGK4DgtpsNx0
/8pRjE4NEdXM+6kDbwKMoAwhgtFRRSqF75TXVG4vy1Gqnzgqy9t9YTvKt08Ssk1lUrfCSmD4/V5Z
jJOz534UX/byk2ZWzB0Hw/udnR64GEdPYt9xn2bOBRyh+m4oJ019ZtpRuqLsFfGRtHLwIj0AW072
e9+aCFHVrqXFYDsEkziL+g6wlBPeKq9UZ8YCI/akq2o62z294155fCFR2gzmveVQQyNs18j/+4qt
QopFuEk8SOhEoGUljjEVIDgJpAr0DMS/tDv8TAI/Twb8FUGiIAZklyUHUWY0xCRYppt7eSVd/fhJ
g3CLza27AibHaW7AWSQKpMjv4x0aVtTGX4d/f90LCG8P4SqpC2w3nNxK+3fH6MEo3HJ9c7tmml3a
xoPGaj0nq4/6tnbu/LUuvc1H+mvyHtUE+IVmMtVgKZBCP2t9qxkOHBEh6VgzNdtkOAipYb6F4CY/
I3buETjgeRxCLzI0tz7XHPRUwH/VD+WIm85qEErXMA0wYHsG3ZRSkZVTG3dEvYvYRrBAXAs95aMx
+briQVGgJIr/tF0lLlCkkB6+CrwnUzzpCSkpI8qpjv/3gRH2O3+pXp/lTBd32Rt+/WJukLkLKuVU
8MWa8X56U7I8p3/pfu5R/ssXYu7ERHxhFDvWEck4iyHBwqVK8zBuLfGazmlfyH1ufw/f2c89+5Ys
OpWyC0Etduwu763ZZD0RlXOdmzDLLNZctdLqPovuyUJjWL1G+Ar8+M/UMCHol+0Ed4hQd86SLUEJ
EWuVDSFdtqrKoyR2xWgWm81WP7GoLOBf4vvk2qtFmQiICvOBK8VN3J8qyQOZLUMQAsZS/ul+7C1X
zXfj/fXv9nfRcoNjb1lsHIvS9V1Ex+EEhJ7lfo8a+CD175wWe2SsFdWZdBZD7qr62R5UcoEJYztc
zgIwqLfR6iIX6EqupXQX+057+w/LsirrzqKSH8TryBCArhF2O9Rjt4sB+BjEe3HxQnbirnZFHYxv
BL2pdJHXvF+/b8VMP/QRuzXWqWIMNXRof1Dc8zw4Yxign10UZzFJ5c+N+ESmkB3G6wFrryxtN9Ab
igjvrIfh0qvVCsDm1Pv5UlPtjsu7Nb9Us+BG5zZjJ9OJ13eJRupzPqlhORa+bqvkFXCgONW4KhiU
3/Gy3r45F5NuXtm6f0HbraAKKd9DeQOJdsepw36Jsb4kM9v7D10yo699Ss3JNjSXvGnylirf5Om/
JIykOY0TE4WU8vaiaVJBwwpIdcP9U7Sxax6flYAR+z0tismjOG3pmRpMNHiN6tEoFDPhM9Y97/S7
e99eq6FJQb67x4ZTmJxCy5fVAJRbLVSsr16ASba8NFbyylqb+9pWbw1M00ft7NoI1LFybX5jbX9B
uB8DpTmG3gpoXR56nP/e3m+78u1LmVf2HwwXVyf0Y5v3fIeV8DlDB/z8yLJJOktmj0BtRwl/K8dq
3FaT9flcBwBzuuQwjGMIL6b5aqXNOxZBS9VOZAOnGwtOv4zVQPWaCgtdUh7vMrRiApR0FQBXnDcg
c6jTSUfQed59smQZ+vAKYJ4cglxLbDcrQqCGsn+fXQZJLhrBQPihZrmolVg92opHEwekbSFiSph0
YnprlEO7Q9l9HXHULmtUkftWCLeEYWQB5nB8h05DKgwmFnT+oYfiAJzgLHVMt/3BEtw6ggBN1hcM
HeBXe9uFohLjBycSXNV6fCwVg+N+kC/Fhn/K4zJFAXE/hBrhvnChHvEJoUzwMVgFyINQMB6afA5O
SPiYCp+/q08ApE1D22ptyNU7rbtwfXII9MOAjIDvpLLGlGV2NBnh4eom2wnoNLCavLDSaDl+DohB
osBlp3mp4DYVy4jM7Fq5TCNqHTLFy4dgkN8mMb20kltFuOyEcQyPtkYBDiHvTc0crlFk7/PyETnt
L+OApfAQr+LYPhX5N3fnf+v3hcrQZyWTKBF/u2M7uWvG2Sh64t2b5ztaWwissjdFDCof6UXXZ+Gu
gRUKhifi63/34vwrP+eKBGn6+JaxePuD6U4UQhUPwnlbtSgRxwu1e8Ql0ZZWdVcTLOsmvve/t3sz
WlfustNulc6/scouO10wNjcsFVez9NRtid+Qd2mLyUwhJc6ailWsiiRborAJHrvpcBkKF90gzqwn
dgjGrgpxukuUkp/L37mB6hSphMfVSXCltBsf+vF2LF0+MMmd/j3BKst/emwVj+blifNytp9tX+Y6
VpWXukTEKqfS4fQv22eBMaAv//aZf8awO9XWv0sS+zNy0Z/FzT/64LwpxZHqPYvkuH/tCF1yAP9M
tOI39aTAg+Xlo3ual87JrtdfmQCProGldb/YVVIzqd6jwPsXiIr2DIwTgN8C66sOjY+LSE9Skejh
hDGN+4r/HhXyMOnAg1NlE5Hqb6n5z7la1kn5lEYeXL6qj20fJo3MfsiQO58KKeb4ujJ5lPdbUOPy
4fu0rhxV38xL1iQB6v1jpCsBHyHQrNRcccGaDIHaNExQZcHS7J/j/YdNZsN+hmWtHP5RtrnR7Xv5
nv6cxIfxp0ar8tUfSfpcI5R/nnlHIjAv+eYS1dPPWlQKO8WkvRbWHEX7w6hE2L+tHr6tIKNgSRnn
y+lPF8OT5lMoMp5VIlV6fMzHrITbrrKepoabmLNeW05dhHNWH0Mc73S9QGu4S1tFOrtRZgb8sH4O
Lrvi34xxkRtZpbt2CpuS83AB41gVb0I4ulnny7583qPn4ycCEv6ipTEcfox1iQwaqKd4DGxqAWXa
u2C6Drt1S/Xi+/J8mo2Xt+N0XKMNpO+lmLGKOF20YkSLUAaLviq8Oeig5pt69i/4TJ1H9x4vJma6
95b9chGBviHkL+/3pR1mcLCp8URnAUTIqZ53/73xNTd6IUDX6pGpzCQKLuYJsdOiEkYjjeiRK7Fm
v578gA2ccNQx8sZLsPsD90nSEiy06DWJpUaPHTMzee6jh6WwnRct2olDyuzpYcwGAZ8XsmrNdyUD
OaOuA64LwHghmaLDuLsXfIL3HgyJ9a/YH6/8jurTNdYizaf/ve4kZS6TIDKGd9R2LBE9sikvhqHW
adv0FO9y/BMz/w+cbpFI+ZdhmENY8dlu+/U4hGlt/t0+MjOSNEW8N8zPlBerknnlFJ4zVWL1sCYA
L7O9SLTGgouKQTzjo601ED/cN+ZTDzCkHfJSSfiv0mPZ3I5tTAqk8ja0VXGLjd++DMH4zRIGSIH8
iJHH27yjq9kjeDRm4W7COREj/Dcpm0yw8o5a07bn07uyck77B4+INmUiLtrpTtQKE+Qs11iV++lp
VY1ak6/ELIClL9JYL0cfjEM6TjJgUl5nG7drO2Pn6ws5YibKbDm9F26TWoSRCW6AOmeERYXl1Ecc
9wDXV+sODX7RgaDob0dk26laMSEScQ/YMqnmeCReXFQXkP+A9Uj1bhBnqL5mbO5geSMYVEV9LYfS
0LGEy15wcLg9lH153HVRsem8go/bSDaglB7Mx9I6UEVTNyytBlV+O1WyI0aVmNSS+ZL7cF0VbfQt
Vs8MMzMR/9lVapFZcC6eJ0Vu5ZRmjK9wpRU4HCeIE5IP6Ymu5Ldagqvj+5aZ3PwFoqZ3wOnPkuus
JyVIui0cRqoUzQJ0KSqfZIVhs+aFmStklW2iTztqIxAmPg/58sJ2usTgkNbvrvCY1GzTBRN48s1f
7FZCEsHZtz9qU+TSnU7QGm6tz3Qx3Y7F6CwLnwnknsIzq6xmssG+lCDytZ9yctg9sVY2K98GplyO
fYTMSqyngyG6d8n66ZFcujeOopjEfaLM5ujEYGfhYQv54Z/YyrMESC3B7gvYJdS4JjftzMdW3A+H
6kBZmIWIZi725IsD7n5INUq1J3rpfGk+dTSOh7EFsXLiRmEJE+WE8BYPxfUTDnmV/gn49Qx/o/6C
mUPDmKGCPjmR24ehWhXLcNbaBLQoQIPsEiDAC8MQPkmbZrV1oIzsSXwK6fAo9Q+h5GQJqzMSNR44
iI9bMKYiqxIaGZT8KXUPMJvn43sd9dNaGmWKfmOQwAV8ugGg8GWv4afBgGr0bsSLqVlWRwReC6BX
DHdfZGay5zndol1sq2GAsLGOopZiOTEIILFcWZBNdKyTrz0eDYPwpDNof/EvUdmtNJOUjSkkLfG8
4elZZJ370tGuuxqzPSjbOGtwwKjsHBAETsQlEDFuUm/hI+5Fh8WX48dPzConwNBhqFEhnm1YKa9x
SE90FN8923gti1cpr3ytJ5hU+bCvQOJFs1QP9r+IPcoxjKFmg6gvLC2iWMC5uPjZnt42I+gazqM3
Yz1eFeKHclrdzwuB5GSEjVFeCLKn08FoM3Kv/27y7bHXNlv3Wf88XfwkpCVf4IxH1LqsmsAjy0PD
RIE/TDsueHo8vcF0THa1LYKwpKaCg5zLcDt9phYW+e5O1XK8swilwlP26d5cZz/jKPNSl+49+XWL
1WL3fvz+Htt/RXy91QND00Q49NDYPfrLff0x12G9lifgADAwf6ZrO/m4tK64Yi6l6JqDmMxjdZQi
kbjK39rP+/sq/m+zfg+IpE17e9UipLm+S5z0juPLCmm1jtGlY6atmiz/qIK/GPj8WAVq3P5NN/Pa
9tzsRzNytXcEYZpRLlciAsYRyUu7+eynhlRXpDKOagWkswsD8pCN1dsl0Nsl6m59Zvj3JuV7+T43
Jj9KXV6VbDMRLM3dqZEAs/mPzinTI86p9aFrEwz9aUyaOl8TOQlqiEFdWsRw5wRB5OARU8K1Pp8E
WDnvQyR4inR8bFo0wV1m2UhOZMvJtqekB/kZiE1sOH9BcsS0KSv/Qhu5IK6gYxalxg6k712zuQxu
nPVTPCs5gEOueL1NDpdAge+lRESRboB/1+JilO6sblrIuuaFcy31ASRK8ATxC6LjjB1wCAWpsYYC
pF7U4mQ7Dqd76kbmbu+ujdcTED49p+JPXwC36K/E73aXgvRdi+8GLBIjxmo9XuJAvresQsBhvs8S
PdeQv+Uh6XTVqJx0mLOzzXy7/5VAhbwZKim9qzvBZKCKZY+/jj0iejRSq2Zijx1hDU1fVkB/Hy/S
QEiaD5WIi0WuHOLtN+1XX1RpkejMYzT/Pn2qbHHm85X7GJgoo+L2XpucmsQxkZztLPohj43AF+qg
T7QHe8h2RTP7Jzo3DJXfHMpcAMY/FOxvyrfRaeRcfIjc1SAWsTAF4J7Q3yAE5vF/BPV8bG7JlmZs
6Obt2hCS/EWVgvD75VCWn+6kZnHxjIEbbQuiD7KVgEjVlmNqmtRvUaiTzn4aaT7k7/SGkBoSzx/Y
NDgwSsmbr2OCaNG+jy3aq8I4gGETUWs3IqawyEHyqeaH5DyW1dYKNL3SDuDXi8YKABCjSahpcYwR
wy/wJoY6XkVz7zrsNdRRQ0fLBU3+rYQOGihav3CDZQYovjjkDwEmnEMrWOMCuAgegrnzQgUCJiFw
Ogz2sYZ4BIo+7RsFT5W2pcl3363aDmMvxO/Zlbgv/hRJa0RY4h9hmEFuDMBAlsMyJeT1M72wGPTe
wGVvipDyBLvHX818O+k2CzNXyXWyfUgc0IeuFnkC5o0cxUBMiDvNsSoc1dSefm7VexeaVShROLFE
Za9hJQPmCS64wT/Z/4ZvMl2CA8hA0H2vM+aJlCIQSyz7HtkhtBjTCOLYTuuHIHZ6+2A5PboP6Kt7
mexYtHLt2FuicquH6GuyyEnfC+fxhTLdRD5EcUsbbb4eVK8Ezf436sa6k37O/5jNJaXjUWfV4mul
22Khb5N+IlnaDvIVBp+Ibaa7asGM1CYNWI/VTNJ6cPy91VGyVgK0OdsB5GjcyyBJFV4MfMVVot2g
8OVYSw6eHAbBR3IIqAa7v75qhSr7bU0lvipt6IggCTNduYSDluqdWz2Fr6dzHtyrexnbGejJ93bR
lqYGh/4TedAiQ00p8Fbl/C6BcdA49a9+D5nl+nIKbD0ggMhI95yCPmPWFywaXPcNVlT4Hbadbjyn
1pDQBGHsbJvJzzS06pjZiOB9zIhWoN5LOguCr61E/TgONEMkIV0FByKj/RLApN9l39o3U8Obl0ML
Z1QJq0RSpTF0dR4fEEgfEWxXuO8AlHrN8snEuo/BiDPAcL+4EQrloCRBlxX4jFy1FUCherQ9UzVA
TgNoJ+YwAmzLxW0xybyq5vMWddHeM+V6tIy/sHlI5QAWv0GOZzhHsZZzXVy1mFcZw2B+3/tRF2dd
LvCCvSiwzkFoBprs+BjbXMepDrmEZVfxR7qm2IcAY4SGR7PTZRNyWGf7mR4jYtvMDC+JJmEbdBgL
djcgSmC81bexToCSistpdqCobs+MNzhCGgzVeoxoU+acELvg6byyG13HhCnyhlEGLS7LKygAlgtL
nQlD9BM6E/gfVssNHWFuQBWsGRC02YdV9yFkayaQSxwTMmviySCrGstKixxv6jtsMnm9fDuPmSpM
kBCGk/UP4bgjYwL82lt9uhvvQUE23Mc+lP1i1I9V2HBqhEZiM9ITaVuRqESXEjPIu87jV23qrQza
GuxMGOGcOnX0CtXY0AeYpneYcjb3kR8yFulSMGnG6qrnKTEmpC/NloyGTL84ZxdzV0fP6kZb5nY4
cMwaSnUbns/yRNfDUiZql5UcOEjhOHbivd5vnDRmdvjLZCAk7fwwZ0WlPZgRnWAxhMn2rtNFOzdI
4n9QdRBhog8Un1gkF7hJclfPgMdNzBuTMknP7UbxAFRueAkPZOn1Yreh59CUK7VkAbCeutUsGLfF
kjzH8WVFPeXboc0SY0PwwuEwibFpLFGJ0eKd/0PVw1gukogtT7/z2ALZDpfBqJfnpq1g5V6YKx8m
tFqXwwBA0JmKzIRVKHNYjNQfZI/VqBcbhvmPTMffH+i33CMlo7YxUTS7FeoTTQgunT0jY6+UvLVU
mxfOJpN7AtVKPoWj6c3hnA7CVnwwEeyAKgWIZ5p6etbLgxgrccJ69r4RAN4RWR5gockpnT5I1P9W
Te995ios+Guq5qHBp/mRiL88G+blF1YzgU4U/OSvVFu1HYVkxz//7a4L9hZ4lM7ZhjdaY8v1KqoI
hQcvgDypEH2wr6TDVSD5nQvFN8SpKdYQihlIEtwqfNpolgXbptNkOIJ4c4d3Cpf2zW3T1QycJ5PO
eROA2MEk0kduRBaBgz4NVuEzqROC1XvhoOJKctszCD4jZQuuRt4FoU+kmfXLt+LswYdYv5MkYT1U
NcTS4WeIPgsUtZzGsHWk1BtU7O4TILSdO1QZnxeBA5YZE8gc35hRag8cFK4mIhZRd9C1ij3MJ5rZ
DosvF9iae8C8b2ANmR6/RFloroxlxylS3xjZGAe4s55yFxG/FJCdphDpePQfNZr5zH8YKbE2T5Yv
ttW7R/FEObh/i2DHEpdbhU/Eky5x+3CgvTbI4rA4LsMPk7xLxca6Km8BpB/8B6q4cuJehjrySQHn
mX/FSSxA76QC/tki4eYVhzTYT/vu8s1afuRnjIvXyQ4rN+MhS+ouv4Efg7c9YH9QDQGGrMhsiqUm
CtJFiV2IHwChyvh6eQnWPVDphPWLDVFgvLG3NG0g9VSJn4UGANuNPqHTpMootH8Bio9FUauYkTU7
j4PbT7ihfRB3sVxUELQxwtd0LfqC+Gy7MN7y4ok1Kf8Ndc0EQwipvAe9EIXiGCNycIVsufAxvLNv
izIH7HNStrd5BLITCdzeg4WE1djBchacmP5OTWc4ietpoIFN1/yacdWVNcmEeIb3akuYIL5YtdQb
hz8/s/GjzIcpKy8Io5gtqi+Gbhbth9GB/WccGDc40xNKuU5X62a4JoD1z5Y2G6p8HJV5waIHjZyo
uEw+hTdLXfr1frB9vG83fakktoKT5fSIswCxQtcs+rntPzjZHyPcLBr3WJNw2CoWc1jTWlK6ghwg
mw3Ysa8JInCXaWWQp0wVkXKUqGQeDZ6182yqLnV4Pg9XrE5KKPhIAXUjzbWB8rILDiBJoUyKdPUp
Qfnc2naD0rBPnBca+qEMB3oFXYgb6aAhnhaHS5TDslCMx13d3IgxtRye4GATtWoglDiFhNk++GWO
feaGrSywNJGIwTMqnaeWmL/u50RaxKjoZuY6oZOCtX1mG6I8ZmS6ezVqq/doX3GYfYSar9Ni5vXe
5U/GYrJcJJNQtsHb56d7L8VINpuQC+b7baZKynOpriihXHHVDr3ow9u8Oe3oBBmhTUzQOUHhpjhk
giLPKt1Ge2ZFLBTZTa0maUThGDTxbX9jmykFQSYrTLOY9sVt5o8dAdnuBXag1xwzVRuQWon3sNWU
4YRbj/FWMYoZGiWz3eAESZ54J3MvIc7rE18UJOWAwjpwIZ/f52WFfWE+5mk+R0qYm7R/ha0oLysU
ipqAWtyV+aVpG0m6/wqefDapeW+Skh4WTwV9750JHv3qO7X6Pt9CbZpDF9Kc0u77yl0hnKQ1MWjy
q3ZCLW+uYpQ2bfGD26kWTCVArPqdqc4qyVcAvq7LynNsUAZOGbfYBBGZD9pXWY0UIsy8MIsGYzMy
Ia/5LwQUC0GVULUUMGGvWhvnLjZHilwKhUuxJtU1z/UdYHckJ6NiYi7ChjYOllbuWL07gr1zg0nU
OxC9iK6ChB7En4ACZWtBHMqlOz7uhOtyDPQwfnJUZdPDJXUQXcUgrw4/B3VkI0AYkoadvL52bK7r
bMTuKrtr5PZEvc3P5khJVcMgKUQATwfs2fCR4d4x43XRVaRoPo41eRolmq5FXO6HFe5h0Vy0Ce0F
RRAsH4LBvXRcDIVeC6V+OjipxwjRMAV+tMwl2F2ic6xRNhAHI0j72K22fLO5sVgtyJfnFFHWNnCw
BQ2lD0PXcQjXhl0kAinWxpDtnafOaPAEsDsQe5gyguYPLY8OyYoLL/udnvqvvsk9Bx3iw1266dAU
bAvbFr6o0A+32ui9c6Iv3oPqUCjJOriO52/xpnz0NHoIZDHZUzRF8TiNPiiT04+5muVhZJ8cR8Tv
Z03jLDb9lp83TFVtMTCEcSGmU1fFYnGlPmyDo7vserubL8ZElb6u/DpqOBFBBpbuU0P1V5Vfoiuu
snRUTggbydH4rMguqw9nyRIpt6Letm+XEcTic3od+2SnjAvZEWIWn7R3akx9WHDs+8pTHAX/qhNC
nxAfxz7cTjKE1Xg8Nx0pgi/GLQqDtZtkiocb4PwtiEOWqasfQKZwQWUTfFxLPszpv05JETfUGUET
QvMqGHVSmMnBaQm1duSnj3Dy8krSWPJOkqsjBGPPZ5bE7/Ab+QjFYw6idUTvQnNgNlKbalc8ziad
RmGDUN1Z+maInOdv5XsoOys7i9b/dvsgioIsFKl3m91pGiBE78nCl7Tvc/iai+H+/VZJzBLtqLEd
JiupsgKX0OCzeLkPnYlkfqg69j9Z5uoZkEBNzDVDvoQval/RRI4ID7Fba6828lm47YtJ1z24vO/+
RYBDuwE7Exnr8u5o3MXtqXq41/nYpDW1e6tTNnwLqxDEKkHBrudCwJtCq2c/PczhJk82OmzAcAbx
78AF7Qr9fizfM1WHzkoyHI3ZYzzPPu9w3STLRhuUyUu0hApTK8vLD32WC+TXobDHcc6P6xwXH6b0
nL6OstUWuLO5q88HVj10cH8l++D9DrmPs9XByPLwzfnzTyPCm5YD4fgGUe3RpJZNMrnMB8EhxEzg
qE9mQuU/bErs758Trmh3LCL7OpNm55bu8xUb7koMHDAtA8cvjrXQzAFNJ9+WcqFQKqsfddU+0SnR
S2E3/13zNA5BwbAh6Bv7tRBrNGRtBi4jpaHuB/+WHGcDyq4QLQMpHQXY1oVG7Vlxe2vr7pkuFqDd
DyvF6GlOGn8UonaJspNkTj5+3f1LVoTKDwpG3xwu+f43n/Niq3TEyCJnk3NIs7CcBMopPPNR9fYy
FEkpS2Brw1UEWnu515bDEhjGsxanqNwkGQdlFECMpKyDPw/gY5+bXADnqJZMNpVfE9bG48RnE2Ab
rd0tbKFVEWIaB31gbH2tC/c4apgwL0XDqnA9iG4a27w8JpcKdlcIodCWQV+9opFzlVvpwPGCozCY
8eFsBDd/9bObKxfSwW5fY6z/BEp8L1S4m2vh4tVFft3cvhEIZueTztNM1KLHDiOmAul9aYZB3ese
t/qEp8xjFpFrCLZcYemy5crHQ4MGJB3+KzBGiah6VBk6U2KBoBYMmHeRrKyd+wuLlrPrFNzKUY++
Yezfw42g9z3G7QuJp8PIj9exw3mcihUH/wcx1njCfws+0LGavXZO99rfvc9r2w/cndMIZ54Rhs/A
U+qihJQdZuwitjSG7ovMzuQsi4i3VXysmuwXGinIAinBRNmlVslMgnM5jIchZfdwIqlMXXfc/5Ax
C7ZeMBgJd+vs5DDD7Yf1CITMRK3zKxJMop9caVfXCloKQ1C0LsyzCgYaze9HkSDBeKfNMwS51Z32
gul1qlqASprLhuSZl/pDMTpPtnEySA9kTgVRXA4zxYBJgNMBryCAaEByUvwlxRUUu6DOo3p/a69m
11aYugX6vypDEMA+ZdQ/3ql4m2N5HDX/Wn/6N8zrJYA91WRtNR3/+PvHuvYCTtAbwepvcyYCnRQs
eYtmHH5yhjzOABgmZua8+DtBB84zDj6pVRuAt/ZDcpclmgvT30CoE1MvMyF4AIw9u2yVRocqPBYF
V+EZn6dunFWzjrSd++goMPxM1PXXkVQs8l5/WSI2zj6Honm+RlgqaVWoj32RgyY/oJrfDWYzJNNh
/cNNal+noSp8Kvcy9Qa5kECFEqyNlz0dHsYWcgMpxJeIEAe0u1Bv2nQEziyDdA4swevBkhthmJPB
KzzkA51GL6ZkNuk32sTax/aV02g38r5gc+9r2EhG7kTw0l6+Sj5WE1gYbJCSYZpZBmcvdygbpO0y
E0vp6xnSLlZJ2uLV2sKTKH1Hgcxl8G1+KI0MpRz6tzhMB/RU+BOC0crifI5ZefMuDrF5EG2OKlG7
w+Z2yHB3ZQIX/XwPaYE7kh78P/SGZJNyJcOWnObrmWc4cDhXgT+BE5ROMSj12XMAdj9RrMYZddMk
XMn1sPFcFRYSgBXmDb55MjAFEJT/3TPJJ9EpL7NwiL7Hz7ERXZtakkjNjJKXwE92q2pL2aZvVNgT
V84RM7GpfpqFsQtXg6nbYyvcMaMRQZeX4gwyMT74T+QcBAHwrlVwh6PPad+7sXRhhRMPHWQKdKWC
BVAnCd1cSjqCDVFhYqpOOPGEwLyy6T+sjjpLBd05lY9MEx1HhCP9F5fgiJHIJe6p6uzf44gYcIl9
Y15/BLasZUb/0hcJuxZGzRDWcMNCrrEWMjZ/pYfMCHbr9rWxnuZnO6R/ePo+Q6W4np+3H8SQ2hdh
v9HRQ7seTRLY3WSO4ltNrTRwKWKdbh5GxVPj0JnPnnUMQAKDClJSw0CG4WIiUVOw3LVYRhRiU3hk
hDQiVeEsAGY2j/QzxPsmiCs8QA0qzq2+QFY8h6rq1o8fali1peOy/oRJMDAnLUagDq1QZHpWN7wo
XgR5wFq9/7/WHte6LNe1pxOR/pEUI3YxxB542wQplW6nW8vVABJ3/Ryv1vX09hNhK4rReKauOZB+
SgJLqYREwry+WCLYaKeew9iysfxOb/Vxb58S9WSqeL0Wzt/77w34elTaJBvzmyQKu2RS3/8116fy
5dblGGofkD9/XvQhcpCcvVjNKRJr+osNhBHmLu46+rjNv122cATjkjvCcbxnktw5PYDUBhsx8A6q
n6HuGVSMolXz1dn0Qop/unzrDFKXEFeiSLCysDghGhFj0PD3NnN7H8g8cB/cx57z8gGqC3yI6zIE
CeVFDjrQNo77G6QVI5n1ouaJGA9MDD6GdO1e2SYU0QeLgMS4TskoAoWJPxdL8m4yIRiad5hTwYfA
9peONWMfRN0FoQIjXX4h2Gpu4mYk2OFhDa2lAiGNyZkIO/QzT7ATKsQZt4tWNTxX1efSu1KugcbG
a6nHINAJ5qBFLABE8LU3ueKT4EcoX0hp7YZCRjg+22ALhovtGfne7lAF8JUEbUjvaETbPY2oCmJq
80PEuxs+MkS8gn+fl1XWdcEABGV83RDanJvnsbBvoAgXVAyGKaVEacz/b6it+oq80decPi/9tJ5X
1T9hA5ZKpr4/1FiXPkrmlpK3EZbaZlNTXm/uhOCjhkDxFDwpFjRBwhrDa6H3gT8bCYuJWutenZW3
YPlG4tCSQq3YUKJowdc3VuCqN3Y4ZsbYh8XS08xZcJ6Jy0Dh91D7lNPPprZdVXwTnwpWZrWhHRlY
WngIEH9S0jbrAjRe5KT4N4NIIs0hDvb6CQmjcVZvIx/14wNCBjpQh0eHim+TU3Sc+2M5fSlkx7dN
ZxNcgr8fHHcuIb7n+Kn656MQkIc4pw6mgudI7N8e6nEgbvtwJLhlF4u636Z+AoQc6LirFjHbnfce
v0hSVSdoz7nX1oVOLz7KIOLr4enr9vWs7wQIlUzsOhgW8k85buzzH/e3E1CstlshvGujHBt9wfsT
KHXwkR8savN/j0+ik6/GQ+6qjnyaB7nROQ4Pakh/tfZedE7v6576+GH0q5zAAZsUdOLrtxDbL4dY
qja6Q6A5/jcfZvrLlj7r75FeoSsQzbKicIn0ayuuEaXKit+z/OoQtH/Z0sEy9h5pMtSO56qxfiAX
eVaerTP05PgRRKXgwsAdE0PkZDrkrGszSE6JBGeZav/bt4IjzS4PibsXukxuJLeouI9LNh3jCIGr
dtlsBbQRiwYeAm7im2V/otDEOUjOB5KTa+8I9zdbgmjOA54fUQSJrHxhePzIq2a/FTd+TpU2u+qj
s/5+BPQFv88lkFcA1Jt7erx8TVf+EoXNpqLk8B6VcqnKQ8v3ADBPfyY/86lyrh3v/6kaRrdxLUZv
21Pl2rhU4HdUkR9LcTCK0SIUmcvEbgZLNN7P01RJzY4zlGrN55Wravm/yn1Vmy8qm39z3DKbwS2q
Pq+VUwywUlXGpXe89uZ4FPFuKNs41Vb17KaU/mvnz40oN414nIvq/eGOZwoL63IY3i7V566XybX3
5XO+ec40csnayXUGLcsoAxT1OXKjQJ2C3Ztt/62Skmq4wGtQHqCvf9AoMZXNN7x9226KPPHT5Vrf
Jd9MBU79eR7kuDfpyvqJpbq7r/2duqlseZU7qiVpwrTfg8g6/64frXnUz5Wz6hpVbPOudFQsL+P9
VLaeS9xA6Nr5/ADK75KoPJJvj9yumIkDveOICpDqF6hPWDJezEeKAs/C3R+T4xbWhqsnTfnMFyGA
pBUgA/aPQvxZiqJuLluK980+D1OwVui4PlW2qreXpWe+9D+SzmxLVWSLol/kGPTgq/SIfe+LwyZF
RURQQPj6mnHq4dY9dSpNFYKIvddezRMGE+QhS+NE4fPDdzRIO7CAGzC9WZgtW8O5OGwwmmDJWGwQ
j9Z7oGR+mUEflvoLA+YGVClxCmRt0uzNR4Sh3ah7U3UyzmWOvf5v2usxrUVrU7REGq5zhtjc/cdW
e/Jrna7CQbLnw53nlTrGT8rkd1AHSmEOdGOlPaIm81O0UDJJHDfbakPozYJKTV8N716Zp9BJTU8I
eiFEsVSntPNVAL0VVjkDEPXCP4A0+hcdelmygUALhZvhHaM4eKnQZqG+VnCqcY0Xi5yvA0fsU3k9
i3RG+8t0FUI2bhMA4yput3Z/SXrkB36dl6aj6hXA++dX8Rs+ONzV62cNtWja3dcQDxMtzOEN46rC
2q0XXzxScqiIkAn78cN0eR9I5Amdsznrdr1YmfPmfJF2zpJTyMymjZ+DyGIP0/1bhXzrIS+yeEqL
BZVczJCXH4JwBK2CD2HWIfjN+3DVu20/YR5WViOLu5BI7C1LPp+hhlZ1rZUFZxodO1wuPiLYMkPg
9B8F7U63AjWBc1j2MBrMNkwrzfu4zaPOFMRGa/6Sh32SJ6EtwNvlkgI7qSF/VP99SnXKa1l9/J4a
NjA9IWO0rsGmAmN4vikcWhpuAawzomsFl27e0a3w6KlBAexQLCB+8rtllAj8B2blPmUKc6nLXXYh
Tos32hnw/WGzCmGp3Zji5sJ06JPm0/N7JGgAA23hvEuviLuFPV8vi9EViAAzZAqsFqgqz2oJSeXF
RaOCfeC2CNcid76seajqfHNeXXm8Ad+eG8td4QrybNz4FiBAPx/mdo95HzitIH8pY8vl47HO7id4
wywT/lrRiTwhocDhwkB9vyjzvjLO+ZsSIM3+8OhtE1mwuHkDfvWdW5QIJogx5zE1sch+5Z6gk98r
D956ekolKhYdjuQT4G5T34f3kwQewNj/H1uR9+Ua/9KT4EZC7L5h64nbE72unW9y4gccvnDDu/ri
/SClHQI1/AmbbhY5DDh6BaiSK35ZRcEKMxG2NpU+01aQyJunzSGV9JcMsn8Z14SDqnaL4J2vMkZ2
ZCEw92VP4gGk7QeEEcuifB3hfhqtk79dmLbKnHXc3cd8DwbFEEChpkPVEN/7Rsw4bgJt51r35bMO
P8jcWd8a3ivd6YVjQuF/fjHvmOKfxE4nACvsO4F0XaZzUGW4EIJGA8udrgT+Mkdp5eUnLo64LJAy
/tE6OTH54q9aPLGPh59v6twD+8vgLNJYLJvCfydBBwVMxUnJV2DyiAuR5YKqD3GGMQUTMkBSli+T
tPQ54hTmzfM8Yplg3sfOiUqAtf7wH7TXDx9DuZq1UmyeFcEGO5jVRcJxogbQhg1q6orvteF0BT2Q
ntsh4wwmGDxpdaCz++cMOv2PziToudUKX+fZpon896qG2kSnirrK8rB9hTJ0314dAiuV6doqN8Ik
r6PWIdledGPdn0YtuLFOv/0D7Qd90ba2JQ/L3kE2WD/cciB5+owtf4XSyNO8vt9FOHRGFNd4GDWD
VQ8v12VGNwebxVYiHWba1zMn7/Nv20bsZWGFn0YSvRYvB69dzHkR1eoDLpRbO4ov2cy0fCRnv3Ph
1lsJHmA/Vvz+AIzA1/x8jsWiTjnw9S43l571BYeBp22QUwau0RyR3JMM3oy2W4eN+8EUFS0QpQ3o
H9Vc7oF8MHKig88mtV+Pvzh2wdal3ceiMyIRfaCGWIbZAIrU8u0MY1L3fb6F6vkZ50fIrDSc8o/U
aPJJcoT9GAHh+bajze8u9fF5C/XHuMX8c/jFKPnlP17YcAlbeXokND35+p81jWYOewVqQNL9PkFF
zcAtZZtBuK9cs7mMnq3HnJy03DklL3dFFANLAVuemxpmZogVfFtfW9VHEjSEqvV8x4yyGHPlCqF3
4acPQuVRzOkjLUYRsZb7Nqz379P+pJu3Eqeyy+RUiDY/iPhMLJBtA9c5a5dggmBsHh2bJiJW+NSF
jk8ZrFI/UcMWodvDtfThA1k/6BNjDpPpFKbD37FR/T3q4DGT9p/eEBWSLi/oD6tl/o7YhVUaPZAg
Zl16H4Iuh5Ixs5RVUY+ZYsAa75PyCVnYjOnIOUDBiH717J2uIZKmC7aYHpnwuVPhgIATdi0ec68P
oejIDtgvA3RGKkLIF6Z6lPt18EaiRmoCzieMOl/uc/+tlxVGX0zilU2CkTTTakj/+pqRGmr2ovTh
5JRmmD8X98zlPBUbgzGyiohasySDoPTufRux+B0nDQx0rrxtdreL/uaprtEooqbqXvP2M267kyJn
voHwEFo6nLVnB+MBax8u9gGprpTONH3UmBGaon7vcnuuu516gELvvjHG5HDSPmSTU5fdPntBu3KV
A/PtlqddPmmNIA+cqm+I9XJzYK7tddh2/BvEFOCSb/cncexpA3S0DVfxKMZBy8/pfmYjmUN+GRdw
qvnqwgGKuy4pIYAZqkr2ZAwfNSxnsI8QEWvmNL/ihiO1IQEaVuJ8/zL0fdye0e256YvEJ6ADpRZa
Z3nPjRWwY/9CUQCcqR6Cz1XGtq2dfNuF8fGQm96Z11M+qHl8+dWh1J7bGvcn5jDDN6dn+2Y3HMmc
EGW9BDxDnouhGL5T3TnFL4o10TPifnrKmGIlUfPueZz8XUKupgeIpfevZX6EZcby0DVIsKMHfSlC
HA5YdsJ7OnsQblkjMzefp9udAi9dSjcPuOQOAGDalLJ4bNNVq+JHWt98TA1kEtpEy13IqnDyyjpk
kKdivHewQeV72bFn0LfvdZIFFawD2P/1CqppDiT5sQjHrXEseXyivIgMnWyG2V0mmqT2yRYClrnz
qTeGFKnmkXOSkhoZLNUYIxVDj1oQptTTSOgT5auBf5A5ZaaWgv68dGQxuJJpN+Z+kIs2hyFQbPsd
ZlmJrDPCMLiPb37e56db2HgjKQu75JKqqwyT0/Q5+/aebo9WOE1IJDrcfeuDsr2d30kjtiIglx/k
Hz168+F1JLYF58XrfnmoixoHWI1hF9EAHHRMFxBcqT2OcCgSOF0wLcKXAv7AG6fphc6GgoUZLQha
XzgIBKezwXGRlP6s/vGBIN5MNCvsyRgJOZoSGwiR4dlbiJTj4iSfse0EzTh8QgPPSd2ne8JJMI30
aoeo2YJ++mXEHJeKc5BnJRrVfh3dCVCb4IrRx42c6d2+7MZ1wSoTREKJpHjMIdUfZqc+kQFqE5RU
v8DjBoog6NcI/4FOSiyQgv4hOsBrBzf4VyDm/cVtpdxDSXLldszBjaEFmuf7Bps4eLr4r0oo1h1J
8o23b/La3O1dCzl636ZNGpQo5kTd1czLM9TyD2pi7HwwYcM99CplLvUOOToYYcBcW6Y09ZXXhRh9
dJnNDmC8xj/P8kkAmDZ+teqGHacXpKVqlgNw4VTzaiDQ98dP9NgY7r3+EHdLWFB8orZxDia8TzY1
mN/9o3oHY4w/2rYvb9j+qldYaXvEQsw5iT78iZkuu+t3e7iqAY9Lxj62anHEuBiz7jA3r+AJhqtv
UYpT3pWxuinD91beUr5wLQ5/hn/v2OlwYsuOZc3ZEh7W1eva+MlvKSHZZqVuK6hvIG/kfEDecK1Y
mC4c738Si5XQLLIxrNDydc3tsh0tICrzhGfTXPYxqDxa0qrgU21uI1CNQp5/fwEHX+8Lzx5OFD1W
Yzj9c3/zZkhzRRAvh69RzxgwBxwfYF7CyxIH1UCL5CWs9U6wf39TYcqRudK4M0NZmhqzu/cr7Hqk
KgAPi98kOyozgC7KTKm1+eQHJj72g+bde/ZDhAzy+vaKUf48miVqE0r+tjkrRkVVDjHnM0aV1GLe
/Zikm0fPM9nF2VjaXyym1BRxFU4FGFGsOKyp67XRS4mfssf86NuE5H0X3yH1itmO/103NskDE3OY
Sew+/7qJkJPpcRNe34pkP+SYd6Pcp93Q1fEBAbpG0XPmZ2qa/Q6nHrZUxLNfffoARQacqA+4RqmB
/MDQvvfHwft9rOWWoSMRXPvmNUobX/tGEPp4ykl4mtTAWYv8hHnhQ+gOjOCn/8tqef38w4rxd3cD
4wkoLlKikDmfYg5MIpd14ZEAOxs5vw6JiCKJ1jlx+51dDdE45/UK76RDdMts/thGSBQ4RbtdQ4F5
UFeaFelr0ipfL4eQGvBxtr+EONBCd9Fon38iuLu6FNiywiM86fmFL1vPwd1b9oib8+65IIYbhkgY
yeG38Ym/L8yWnO/6QCPkyxmaUzHygROnza1Rraw7iLErygteq3saaRA4UEzzwKQ+A4A8Zlf+ZE5+
y1tI14MlLCb3FLiFrS/e04zeUHEAYng0PxGFARYFmP/mA710i+KczsuFcVVJnWBnDFJp1MPClCU9
76T4CQGtYZ+AbfGOqe00wpxWHOiMBOVBHoLftwsTqLkn7IlpI3oUWu+FAkRDBwAhzckzN4c8Dzo4
S/ngOsUlVdxXhUxi9xPXun78Q5QcpWNSCCe+XkwiCS45w5vmVNvXURRuQXn+gGozgiLNgTkCoTbU
0pbb8KabhvERqrNqALJ4w1/g7SqGAxwCWt+DYnvDupIBouj/UkEMB6J9rm7y8Om+LDT1dhvwita3
Ihz/NMwnOQfa1pUL5xW2Rw6ZNx4nVBc89nCUfwNtBFJs7PHDlz7xU90IC50lPRQTEpJyP4G5wChJ
XlAggOQU3alQJ/3fWF00wqSSPQvjHfyUoOLdHCCt1xbTLeXlWzgx3XRSYr2+4uCPcbN8qz8ESchL
nwMvQyTHua7vD/JKpwoG4ED6yObxVZgR1zsh8UswXL3tmq9Yxv9we2OqsKugGZBN/2Mty5rtCTYc
J0vlMYkmXUrr5iLPhthijLeRkmESCKnKZdJC1Q0+zQ1sBDqHF5I2U5BG3oFm2Y8LigioXjSeArII
akpGfEN517EEvtzzGivgSArUab74XrlHbXibf1fJFOz7HZH9vbiNuWIKj6QQKjsShGIapPSCr84n
VgIJ+SjdhI3RSXLprfIpmPZt3PfRiA3eSLsHFkQt5s7T6on5LzB+cn6QK7cHZzYWfU6UGTNNGCQP
COaOfiGnLBWyH9YAPRyJHIMfw8RnxLhBdd9rFO1Yn3gQ8JbWkFn9c1/hLqjNnnu1YLzhcrv7xyI0
TvTUcL7KPwnPAi/xzBW7CcF2hBAHQldw85Icfb0LunB6By3uDi4OQluYlPhymyE1pFL8mGtFhyb+
/TyN7gLDkW2CtReub192DSjYkabsspUcd8MncXwwyfP591S97DdjiwknUbGvOXuRNk2lOYc3XWWI
5UWCeSid12FcnzHLo+tU4ycTrG3CAGwK72uBv5t1xaQNDG/NeX+fYJnAAwhIf0UbeCqbwXehTtJA
3XK2cfrgogEXyEvARkFPJ22oT4FHvi0ZBqTW+eoAA2L+G4RaZDzBI75H9RZfGOI3QrCbPsPQnDFH
FvZoce5x8xpyEM3YdSgj78P2iiUYzwiqtSs5vq4ZPK2gR+d/c5o9FqiEjMz7KvIKngI8LyvMQqZG
G1jRfZQboNOI/QbY094bx/LxCFmiPsM1keBZDCoJ1MGhyATdgbjhVRgmoYMksnZTLIuAUHpfd+7H
D7hW92P4hfHT+bWqMTVGITiAMtNdmlGJLm7K/gatgaiK7sd+ecAIBOAHKAbejN2toWyyJyHJxyDp
MJdmHwLNxLmVlQN2JpoIcozWCYT0iuJ6qLDLht2W6Vucezye/fg5pZVG9tUHShELtZxYRMTRxbbC
6VnzSAVb39ci7Uw4J6afAbmQbQwLgFurRWmEcU0RPepBz5WOgDiPkEFQL+ydXyMyUJAmcQTSyLDg
NuL/B/eAhBXJhKtky/8qhXr6WibsWxiEAaHru14ge5R35pz0OX6caSBAla25Kg8pB6N9i+WBxfyc
OwIdghRs9l5qcUoWXNhQqdIwIK9LFY51wbb7eo8La5S9AU8cQiaX1k845YBT0tMAWH5ikFMauwcO
N4m2p8vDyfp30rH/7T4R6uqwHwul4v6zlhfFWmHyotjFKv8MrJCLUQwf4asbKsd6W26SoY5fFBDG
li/+2WK+WY1feDGtOHqooI5ywIrSd0wgQVuTDQwa7hE47AJv5KhiNpBRPpHTzY30deTrFBl94Qjz
WJpDgMY04qQCR82RvtvfOIso+MDp9EVzbCjxCLbuudXszYddVBH0vVGNkXDAaFSfcLsQTmj7Ei/x
p2/u8NBrPCoMfWMu+sN32Ix64ySgcOxN+IfqmeP0aC6N6JG4fPn34uu9vO87+szl6TNU6dp8dvOf
TGs0+CzAkA/7/MhZdZtISJFA3D1jp0leOjJ8489CD6nEGBRpbnrCl3j62zBJ/6uu3xOftR5aPhgi
5fP4Pf1NDyMLMicu0r2xMqNqgEa2zAhde097mGqNeddiSBNzYPOa5fhtM4TD3Qd879POcSJh5nhz
CaLB7lsDAwNU5RtXI8C+OQcZ1UukhemYokb3uonk9jk6RC/BE4rHJQYFK1oRn8XM4zoyIqoOYbS0
4AFs0IlyucEG1gyW/GyWbpoxpkYAaFAKRgqLA3eosb7gjr3PwjN6BPxVD1TOTZw4eRwxpztjxDRU
Ivx0UyZqlq/GUGZj+tv3n+lIuJAL9qN6ptSzM00Y2+FFR03wFJAr7YcyxjKQCVVOp+JI10Y44GRL
eAo5m7vkNK+gwWuIbQoZxDAjj3z7CRhyMe0Mq3LYRCkgCNeKK0aLvq1OLCE3X0OPAPjfPfcweogg
fKwokq7ZRJob/m+IHUKtsonA04PWP6dMgz+27PmleyOjUBhAYELFdgW8hxrGNaI3kglr1U3vD/Sx
7jNkcve4vFJPJr/St+hTcQ8vbCCUx4Ur8uhFJAMVvammzvDIqiovOfK1K8XPI9hiIAQrQ/foY6nj
CjxkacZvvXlanL71rO6dGQzJyeXNTIoRo2bOHvo4hV38miu9LRB4E8BHfoHwQCL6aMz8p0QOJIaP
+bmEQDlOP9vnx0NIWFuoVhwCCOUr9TZZJrROJrMqEdckncCuYclxrbU0xK0wp/4snN8eHtcLRbc0
NxcMNu5Y7zjIH7iZsNIAvSVfF2semlGxYBKHOyN7IKDBAyIU/JuoiDA/Ny/fLSPRdM1Nsc696e/8
XjI51D5xWYVMDu8yLj0YmGFlzjuXXx+nE3QBfF9CGspZ7+ZyqGmqzwaH63RlOhRHfcLn2vf6i2nn
txglx5YMptZjSJu9HBKdStyGHaUNKP+k+YFT42Gzg6dBfQJqZuvoRoT27oEApP190QFbO7g9UNI2
cCg7PBT8kknuTDgNdINnGbIu7jds/u/F9EBI4ifgmDYSohEzl926r0yg9zCdh4F48/ttXM3ZtzGC
DjBxlCiDdQ8rcg17tnm2l89dXEKTJNsjc1rYzLhwBmTOv+IbCKPHsu/Nf9FnkSYuR919X9RBiX2c
AxjejLTpd9occYtMABxWfWFK6vQNp0U/YQaDaqt9Ry85OtzGxsvTcdvZs02/l+XN4cDGf/LHfX25
P8V5y9OUGNi3OHh0UBO7W9520svt3Ryczb/he9lgvoopOUZROMwp4pSv1o8pHsB0l0tN2Gja6VHd
fnFV12xe9rzUvBDbMQTtwq12kR4tdNYgqtv+5A3a5YptTnESWFjPJfabt98Qt1qc5DNU/Mxy3mM0
5/jXkeR3cPGu/W0xn0vS4F6w1QbqBDhl1S2k2d0kMYQGvN5SIgAlPGMM0PglFjuRWboyleKItVQr
tAyal3CoU76wGH7nRxlUvZhzhEkzT38awTRgN28kn2UrT7BAq2hPtw1QIuGkE+BomhrAHSYuqbUA
tSY5ipdSCFjj4hF9d9RjPC8irwFWxG9SfGJjpOwTtBR28YuZeQpGGMGJ5cSkoKWgVm0OcGOlIDEN
iaTK3ot+4zMrFm5aMcwGM0yvh6N6USrhFlMM86G5NHe3EYeB6SnjwxFuQ6sN+19oNfiXhmDujMOE
BvhVL2/pifczX2LkyOBDbSLGy0wmqxEDSKDzTh3zB9g/S5irdFY8EmT3ElAUfLG9AozRcDegIlJD
1vClL4Z2wRfSPfHBLojkF/YIGzGAnuyipaRyY072zPHjx+2acYZ4W3nXPVxqMVOUZiF0SEYBEO+W
OQPCz/A5Mqd83EOyU5nTXqBqujgdXJ9bkMsELxJhYiPMRuhLcIDqpoCnTK77LwzRkM3qF7AloEN1
xwcHCRpWgBUoqrINJL77OCHcjKP9hNOPmNkBmFNaUj1qPrMyZGgQNCCVo+mKiHKZ8O0Q78F5wdGH
Ub4gRRnki/zzHinKDVQ39gyIhvObAEb/8WsP8zJhnjbi52g6+KXUk8YcJvNhjpB3B8MbuYbKEA29
uxC5VNIJWhzYN4SXUoRUCdGN+YtAeYo8BGodVdNKmJOgIkBMtiJaqOb+ibSpU7LNcNCgUxrnYW+v
RuUYVRh+7VZMdrlPLTRqPBTu9nsP6KVsSAFyyXIqHd1PLs/OJrrwu5Yj2SddBhTVxrrUVpnONQEm
FM7PU2YsYvBBfDKMEbNc7Ih2fVoKUoLCV9x5h5HALynAx8SjuMyqBz1/df1N8mvpfAIkC34/NFww
NjvdiOkdaCuv1mbvp/fb0mYQf2PDJTSwYEafdCYnkx2WTMf5c04DhKKNWj5fvo7Kx9W292mxxM5t
mJBg0zj4QAPST9vMBqCNCOJevAMQvcHxH6OZXDSSQ1NSTPDtQ0GUOemCG1sFOsZAhMYUSLiBsxhT
bMylNF5LbdAvHMPPx4cIXJcxIeOP7Tt+M2Zk3h+IWbG5SMjyeMaSHwCf+lVA0rOXjkXAB35G7fU+
V1yQXu/nfamdKdsOUYjV5UByUTIOaocv61QDxe+x3Wts4ChTAW1gMxk6nWK3NYVbu3s/HmavZeWu
r4kNnO8oiHm48CJYpJJoI+AqwSwKJbvAKEc8KiIjixPa1y37FnRHowbISs5vvzkBwUTpGurwgLM/
VpxmcDGZuPDlFN9cPJfABpFml9R94OrcOj4jHrnoZAZ4L/h0BOrC8KVrviYApWOwirhyTGbAWH3a
3y1b3+vM84wr5yOW5jwiVK3JycxieUKJTreFeBwHdUGWIHYQngCbHcuWvYM5jTTWcKuRp63f+vAe
ac19cfYOATtRoguSJ/Q9aHt7ECLyziR4lCGJfv80KQrf5u2oBsgPHADB/SPXDbsd6J0VZhwQLnAG
H+BNq+Oj6JnACu4fbBybXdshWLTZSlDhsIe9h6WrRunHqZY4XqHuBnxSCNCEwAgM6wEezvnfDDEJ
uVrTRIBJh70U3edsgOMbw+bDrHbkmO1tItr8seJTbipzGu4nLQxxPus1dSVp60RDMjRb5Gt6QSj4
FxzUwzJUvUPULbtYP4Ekuw33SrhUAoZe8foZc9YvIXyA2PZjhrrlVhlnJwa6AGnccTpHKmMIh4/9
C+N7BMZCRUmzCs4SsM2eoG5AkGF4xSZXjWAWNBgE/JPKsw/B2kRjBLBCOccYhKTmGpvgB7FiTczw
L58QYDx5RTBEtWHzTybq3SLVLZE4JJ5BTgsYVIBWbqmghKT+qv+koBqi6R9L/tsxQ/7q/YfSjJlO
O3z6oEl4116s4Bn1BGv7B0PVgxo/p+RZWaAA618of918/kakh+rAzvZ5BLaf1FiR2Y8dWTbJvMI+
Bo8xwPV0UxGuqI1QcRKtAn8zUtw8Uk/yRg+qMdFiZNmsP1eVIPKBAXKoEHVuH3jYECf+QZI6DExa
IIqq4+dIYQDymq1fTOX1M7sSeKIxo4FKr+xqFfmrrQ//hrMY9Ajy0YQ8MLZgH+zNh1INmZehUfAM
6/PP089KRHhQ+Fv+YI93FJBPpxnjve6/YmCL+/U31dHTQsAGrxm2vthMHpz9VPDYZgqHGU4hYUUj
qCRCvfwHJkbhjQ4xWzxnsO59Eq5cuFyzw57nbie42LN8kgnrgNceT9xpSSEr3HgIXvKyYYFeFZV/
3ETGjAqJbIF8/Tt3kGIlm0/j5djvm857CSr1w8uILQuMg3oMO3OZ0F6ytgGUph2FNxPymHkQLkTf
s7n44HZx/Z4fWNhd5QXVCRB4BePVxMfX5hjVYQ4hmxfNctgPYS9oHO29MFswXOQAe0Xt4Okb8K7w
GXJvkdT3IAzrFNgB4LE0rP/0VQ1p0BMHMQIrHkODIRW1NvQKRo1esaFzEAa82TodS7A8Fd+aqR50
W9dwLCcfgcEEEES9+9VaAcr8K7P4DlxWRC8IBolOYUpHglL0ucB3arHHO2xKEEx1p15Utj4BjlNO
CJdReikmLGdaezo3eYJf8c8rjpiCDLspsC+zga3FLG6RkqMxYF8cNUERNByPxMVy6EAi8eolxbGy
Nq5KhCzCg/yzwemIMvUzZMukP4ooBIjeglnR89hHqZ9IT44YHi4Bk23y2IeaK9kMzzx2BMyt1w/i
8rJNvvlCgHd+k06Q3WDwVgho6T0hzdjvteK1TntunGPm4XGQsBsrozYi7sPT488YqKnmVMZiFYSq
F7RBMalXcK2/+3yaLVWyjLxs95yzMmbqzPTZIHimbcrt6SMignuEqf99AMXNxvTfzTwyEUN11+0+
AYo5jg7yt5I5NNgR9c+6W1CVulx1wFSXKD2fXD8UFC1G9jSOBxd9wGFM/cmH5KAbUR/gfL3Ajynu
sfJfwpLRXOIbywrEnzFoZ9TyOPvXTm9LMdgn24Ms+qvsdd4zbv0cpkeMxsZn1wmYJsxK1hukr0Gy
lknfTB2gtdHxKgvD7B6QKZNXtpqzFMBfmBOnFj1dosmplSgPnvAA2c7XvUV+zNYUOTxNaqjvoFE9
Z/cz1uQwFy2brC0g5y+vPcKxUbAUIbxssAN48zGBHIxRCe8bktWbk8SV5qBkKKEOCFPR1qR++PVC
9/4PGQMmpsqA13GGx8QBzznaRErE5hCJiGNpj5uqhvp9RZ4E/u7gXkhnVoT7cr/OCidW5kmn9+gp
xmpPW3FWjNDQQs97kkcNCmi0TTe4y/k4GXvFYA17nWZvy+Vke+DQqnDiYLawr/AqgrU/uA1fdxIC
BHT85MRGZOWYIEGvC8FqFyi9WDC4/QFW06JleYS0Ngx8bu7Y9JsY3hqUvykgBU/KWT5jaNZbcGNp
oAA1nSqymFtS7zgdQDGYTwmXA+9XsOskaIlHw0Xe044EITWjdN+OirGG+f3EHJyK0Ye0HWN/H1uR
ZGdj3n7c4nVFbwa9i1ivY7OmYYpUR43LZQnZ2cv2j8mnmWkQKZFzEFCGbNivMVYD9yVrzIqeF32r
2M2IqY9gNtjgYc9F5XfOZ42kz67+1EAiPWXQrsnosgufbCs9IGcpUiBsnV6TLij8LsSthlyi5+4e
lHEZ6tR4r4sRYT59xYObJ9cYMYAizBMXO5733zahHtC39Nv9xZuR2qrA9UUKWJHitrT+fc3IzVxI
0cG/B51ADGwVnCmzyaEGJIB97JhDQL3rN0yFuzIwV+2Iq5DOu60W9bbi3z4ulSWXoFmVIYDbKZnx
2dM/vI8X92BbDIsT4AkbFqde405UmJcsWSzb8Hljbtms3iXT6sFjQiji7LB+7UABkPS74AHwCta3
XbmEK6BvD74RCXhuq1ybZEZsEzN9CueY79WbkE7GLGBGy5+v38qgdwZcnCA6GuaE/IBnhPcYKtya
CIGJEr5OGifi4r7XN5qID7udPwi5gnSf6063SSONjeV7wEh4qKSQ3hzz6yv+Ae8wYp0L58HWuWGr
N2PoEtnAY72J83eXRy3zpEBefhfK0foz6XMOA4WpprFO4L9hLQr7GiSfxBRRHsAfcw3LLr+uBqt5
LG8zEr0TGAm0qdCFbSKpyBSylNmBCp6EjXW1Jout/A1FRty1ulLxFVzx39BoHF21+Vez5x1mRWGT
33NbdgwSJ6Ae+AVSFxJBkjmfTBzdL34v0Rc8x0eWhcQE9D3V/B99SXqk0ShsFXRnRPJHBCJUNU53
bhAhvIY9ojB8/Wnfx/JtLpMvmAbM2jmrEH9wLDLBnP14BimgeNCFf//2wacGnqBtmZEVY+0PewKF
ZABLXoOg4r6hjgN5hW+pwheEyV96eOBzxIHF51fcrCM+YHWsl/W0XrwRzdEhD++MgZq1FhEJC9Kp
+IiRHPLGMM0wd9Q2JpZbgqLN6I26mEkDnGlEDJJ94yDSoV7iimN3BIOdwVCh4GOLT9/5wKJRB+mJ
2zmfwSvWfM8DEfamr5k2fAmY7dmmT8r1Pw5wrAIuDhru+whGouZJY7z2BDcA42uO0CXGgKSISvjT
heyI+BcSV7ZlkypMeNYBY2so/LQqdzXEoj17BWCOmJlDxwV7aWBnwzWj+kclz2MN5/zhQhuByFPo
UQ2pukSOYMOaet6n9xMDis/wjr/nFPJGJYS3HGQcRGFH08kgRt3d/K9HWPQcgrwmSB/MH3ga+U+/
ZkDR/An0pcQBJLxKcPSEmq1hPYIfAsjKwbl8+Anx+/OA/gDkJwCTdbDXw2Sit+QAAPkAg7n5OazY
4PZXBMxYoO7CYi0g9i7hSFN9QLDnL26+MuuBIQGr/89ur3cQXWDRY4MPtEanQSX/TxqgXrhGlKrQ
32U+k/b0wWnoFHk/bi00aG2cXhmUcIPKCDUgqFHCwQLXkRk31yydNQpyr2yutXMKxmxSLHshNQ8O
J5AHG4r5XFh6aX6xrwKaMXTL8BcG5rKWveQEJQIO7AZDGJVRIRUKsAtMzzK8xZ+hkLxtLHijDofw
4aRGTAAuxkZngrcy6bYUwn4ggA8bjPxZikxn53h/Of1JwTw5D4optnWWxyXTRhD5MaB8zIQnAJYc
mDG1oUZtScwincz8sfjM072Vur/ND2EVxU63gKtZ0c1rQNmMFJNvXCcuyV73Nb+1nTNa5VGvjjqY
FeDxLl83+zduHPsW+46D/UXxDpJgXZmSauvGfy9lBvhgGiPOlWF/buzuq8ciZxwLVzAGmP2Sz6fE
PyVO+F3wIaA+wYJLWOEkVETwAKDzlzIxG8cai4EZjKiS9BeXTpHhHePRXlys4ZyGST6Y7zuPX5Hr
Q/qQwxfpI9CCbJd/ONCCBlVb5tobiLtidx316VEFmmeRC6PtLYo9lqp2HRrSEZHG/vFnzLURo04i
OCj/QXtE+Ox98Zi/3GYDi6hbMD3JWteMuck6oDLt+2EoKBVkyAjTFpakBXiX0aOwpkSWgL5ImCUz
GgF9iD8BnEzmm33hJywwsNb5GM4L8J8MiTOu+cIY98HMBstUFOQbwWq68BFpGLoLvfQdd/Ulyw05
AhsQEzScuFyuk9dE6oL9RML37OPKpHh9BB/nwcvC9k/3GrBm0/6VJB5EAKTwg2HK8/sKA2F4BMKZ
ZcR/2OkZcToe0VxiHpofmAbcfdVjsqI4z7lE8EqoCFNiUrBKn+SU+AsDLnG6jswzbC3O1QTUi5yA
bvtihkYhJNQc7welrOL1Quaz8FiAyhuCh9k0Z1glZUO2gcOgRvRI1y3K/GUb1Dk14jN8QH+zFQPN
Ozjp2y9CzOdgFvCkEq/s3lrv9qf4H7/HiYF7BNjN40+bK6dsSgQLqCfdF9IPsV/0L0gFux/KEGYO
xv6NLVx67Ugp4mAHG2td5nYjkGgUfA7zrid99x43GXYlJh4T6xn2AXMgLJ+AjuUzH+tHB5biwEdy
5SB5+k9yRJA7kcvLZwsOo94h7DyZB4XY6OeoGekYYaKIwmnDqSNjWflfDZazV3y8+wdhGAEUgCJQ
8+EXP1ell8x7Wyl6rH58tFiNmsnhsIPIiVtKdWpmbYT37aYvTD4ROLB1kYMox4QIWg0MCCeF5DVh
KnPqNBjiuM1FCkpicNDXn8LDbeXrUjtrhad8ptbT7+7+Wx3rZdRRXqPA1f+NbjVHKYfEifAEAu2B
5ZM/gdCD7b+Hc62nMGQZozRmUWuohhvMTFDKSiA+u9lvSR3OUWzpnmIMoSsB0lw5Y0TQG2ZxpH6t
iWmZW7dlpYacT6rkQY1/rL6YNJEWb3B+BvnpWzha1KYknoPdMVy/O+zzn5rxA08NJJrkP5LOa1lV
bAvDT2QVkr1VsgFzurF0GQBBEZH09P3N3VWnuk91917LAMwx/uiR0dN94I7VDZqI04OmF9HUTkgG
PhN+HWco424eJsBP6QiukuW300RmQ84c/buTgJceET1TpFRtvmPZrf6VAhd/3FjExRKPwFKnjvPt
d21eihvH308ESmPWZ2zyhOlhDco3VFewG0Fe+4Nr080ZgJ4eFw8jmPJFPjis/mWfAXWAJBKvlAmz
NHIGiDbGGHQMi3LGyuy1WwJM+/MFL1pwDUCsCFp4FnFZc6KCFvIWX1Nwzf13y2fegLu9p90k339+
DthERlgEJm+Me9oBUICDConWx/xHPWs4tILfd57Hc5OBhwmAyzznV/7mX236TdZFdJUI4FBDnGyg
bEbsviofdsBQZrQLvKWLKZ/LSsLrGPJ008DeYXkAdhvr8bVihNJTdHq/rx15RCpuiAOBk8Q+FWiG
/UIsN6SDcIvA21P/kORjq1j0qfK1rkZmI0HENpMua0IMcVEDWVOcs4J+pzrJV2hbx6NA9jaegrHY
zn+8GJ9tAlSI6VC6oxemZJXNgImUP6kwm/2CZkJz1+R9fCzR8ywGf/QYT1pkNajWUvEraC+qiX1k
g+g8KFMmC9qYKFuCHivYuTi8fjOeR3zkigE6zTVOYBPhT4SQ44RPhLU3R6XOGLiCt2GS4APhCuaZ
XYuENZHY+BExAsUxoWiPKBEO4jImZaIXPLAa80jnTio2Pff7G8XzV6BZCD9avu0NrmI463sREPA1
jzx1j7ALlxni3WFnoy+hdBAp3yQFJuPDnlOzNyXhJPKUO+u+hUQ3mWgHGVv0axZbzLgQF+LKYCjh
UQg1nLdODgHWik/5fR+EpV/wEu4GTEjrStuXHwMFgptN6mWHego4x2A3bSa9v84vHRRNjrx9nClT
Ygrx38dqUpRBuwXTICgOypKWoOVp0zl5mKJVZXpdgV24KHn0gLomzUlW+ho5P8OIK5HwZz0YHwlj
yC2p8rvZALEu0sBDSmbMufFo4ctPoxd/+ND/OTzW6DuWSexQAwmRzss2vhaFma+TSwU4wLp+SyNX
euzTxyXFjB3b+W//azapNIvJYQWZaVYgXHW6MvtBZHjo0xnW+TBOdK2DCOqc5my6pIBDG7C6LbKr
5A0mA2pF/cypaVH2wDtD8mZDur+Q5Y4/iFK3yp43loQo5tkWBWS5kYN/QVTaXAhuVszYrUg6/+Px
hbWebhOOipAQ+hmdUu9huf4svuqwoVZ1+GKOQH0/fZJQsEYj0fEU4x9Nu5kcvhCC0wB+hGX/TZ9c
tEMTO++WDTceQjvl4/6X7qNQvXHU9xHegGBsB7DLNMtN0of7u5sLyX5vtNlpJe31K5o9ZVoF+SWl
N5M/Oedkw5jczejCe256zI6H3vkluc+p9OZp7D7pNSzCQvP7kFNABrTWPea9zsnaTRaTj5KHrR2p
Wxj2PMKWucxe9guGfI4OSs1ck/r1/q7xqjHj3pjRPfics1kvTFCgQUYYJ6Zzp48aAjw78SvWT/X6
6O1MFIvaCdB/V6ZEfUTLDtQ1Bk03ezhicDodTFIL6Cv7sruA3R5l7tasDYv+vX1dk3olU27bOHXs
P8U37p84j96xT4vmqdxsaw5x6rGe9JVLblq6nF+0ASmohECcqIRSXLmxORHVbK6SA2jMrB+sXm/R
6RvqqqrY7Q+uD2MNcxQX49fgQRIU96ixjdp9+/JklHZgyYo6J9BZfk6pcIojJx/cetGspewvGtFG
p8UTpnFmP9yZ/dOtVsPHc80YAZVEPGB1Vy8QQkSzlZQBDrYG6ZOsEX3g7IA1iZNjgpuKOhFlooV6
hZI4dVInWvNYwxvLxlGB675tKtQw/7GachwiH2XH6noOJtoHoYz/OAwmVHTG+H/w7jKBRl+8McKu
APMsctBMROxZ66TbdFbQWDMsO4E65wudmJPKhwJLJ2jvj/0OZlrnIAn0k1ueyUVB7xf+OsKghpnX
GgjclvjEWKLYcPNNNE6qZcL+eUxvzOGcRmzRWFxUWBwIcUGhYyL8Br2nA4GhWAUeWMBm6+SueVQr
606f4I/uOODwevVETjq3VvHagOVFdFXIE1J50GJfRVg0ekjoKpJb9BGZ8ozcQqgv1Ks8xf3CUWrM
lSh65MzLMptHKHcx27vSODjzK4NOGGsPOptituqm4myP8WQg00Kypn4uRjsHPJeQPq0G3zHaW54M
IWoZRtOBxYL52mhrYDAgE9gYemGLyWdZHyEfwAJ4tJ4x02HHSKGHhaGGi4U9v5XcUxIM/vpWTD0a
uJ2otUWb4VPvFTzf9pvP0SBaafKkVaW2eoBpy1NnJ6uc2M1h94cmlsM1OyPVj7fAIjDCiMuFrods
tdsXgR9w5O7HhsO0t8rdb/C5nzZg2c/zm8juBiyJCO6BX1g8oSHP6Fn7e+wwoWKK2zWMqSO0lkVK
0tmUNoNNcVG819wYCLhisCZTjQmJLaddgAdxxgyGckAcbAUxSQ8eD1irO5CZKSMjQKGCDO7MCYRV
WPWFP4Kov0PejEp5PLjS1IA2Ll/gLsMjHDAsfWb0gmBGRSpyiY4sQPG54LutrAfPWjypJ8kWhggM
oQgfMGGg0NAxksmrF3U7LOOU5zwCTnau/DZ6urhDsFr25uQtypxx7PjwKgCPbLciF4HKsB0jmfDv
94ZoIah/RI6EhR8OtxFGe9xdPHKYNomgI6+e2YEoAQ4PxCgwNOKuJgGTuAzdpNMF3pjOWV5n4775
vUiUFZE+xJr6U93q4WGx4xejL1H6DoFB5U31iFDj9dHaQJkBDxpu097pyoRm9FxWekyNFXZfogdI
ir/i5+FO7g4xKYzxHLyCtVKQEbndm7Aj1IAfL3Ik7Lfqst7f8a6TW1DVoiXuO0Y+L4KpiZk8kLRI
MvhJpPCcYOxqR8J+dshkUgstfTDMO1vGbvEL2G1TtzwqpmXu//ozFlhAtQ1RhHbPhdZ+3Ugs5Tp6
BdnFpP5yyOtn+EAjHuGwF6pMus/r49sc/c6PXTrPPGN5ohv9vVEgrWeZkEW9x5SgcfvQThu7qL13
+pJRksggvtULuWXqmNWcKYz0MROcnlQGglVVd67RleiRhDXD+5xs8GNkd33Tev1Nu1eFKlgeG9fX
FVu1KNXhRrk/dlCbTrmhE3P3XkbQMYW1je8dUwq3KSe3mK8LV7P1eYNM44sOZgNeCq7Nco2iegdN
fY637VKQqmi40YojK63vAMNgEe2Ig+dxfp9AhDwghYRLIXO/SPOR/sYjGOLkgCZFXX7G5vSBf+ht
R1fmDp7qhBCAjlZCK48dGnXaNFdCiHZGdqQU9Bd/Nq9Dd+EU6THPzZrVY6GovjrPd1lAK6eCdB6K
gIPCTS/GlN+U/sWk4S1rSKBszAnISIg2uXk6DbY9uJ2eqASFmYZu0bYIKDhDjLWsgwsMy8PASnA0
fMfPc3/Fn+WOz09uAbZNmw0HsUXHyRrBfDfn/T63bebzZENAvK0iMkjAm7r1hyR4UtGy4WmVjsGM
TjzTvXSlHi6DWRN8aiwHPDjOzCT48Tzj8mROoVghlBFc4htMhzZrRoxA06KoZS98mHAB6PiOxcSK
roqTjykQfo2jebyoiFy4VAjxmEGyICfYhYJNMT+lKyYR4P+ey9EKb2RHwHl2fEzJzkfIzXYnYSW0
lccs/Vp5aT/iqakckBBqOBNSX7oJeTrs5M3o2312favR6RIKeHK9FgPw9buBogSRbmYReg8djKgW
IPCgwUjhSse6ZDgSeW5Ofye/R8UB61dsMf2ZGa03/c+a6ypdm9tIrFOYioba13t9vXz+a0bdDGwi
B+gMq13NTnWsH9Z7/6CoZFuOX05VjVR5nKziRnAdJxRCLTuu9eFjOfmnxpI3THk/ujpvWonlnWQB
oemUfNggOCkT6ea8QEfF9w7NYpKkB0o5K8JeduQ/ZqRmtEwqF3UuYdq/JWt9/hPYNYehOeVK4oRD
Ec35qPjvC3eifoG/gwU2/NSHrn2HnATA8vG5w1szHesB1345B+LYluvnGZwfVSNDkfJw00MuWSYU
VzfCIUA4EMZCPHTyaFS73de9xAveHwci+6h6fU9bUpcTCr6T0ACfQZLA7qkGCqsKn/++RKFF+sPs
66IHjz6oqXcMrnAj5jbkO3zbJ2JewKmJliV7V7EecK0oDYfqTkVBU6H5fc55N6BXeK8JtpsMHm7x
hxq8mWNiZd3veuwCdSCdsw3YI2/VGAjbRLPWb4MBoFI1qTCjaUZQzpPOacgUhDjhxACZwL7JqCOm
OhJR7cgvp9oaWO3Dh8MpFHTcNzZXzGuVLSE6d4nPQ+FSTdBS0xQ8GJKHtnyEis/zRn9Z+e31j4K2
kbb36jFzlxg6ljrquNTNVVCl5ePrtO8tUDiho1sZYggRPORNz6GJFkNM7RJR0i4JAqBxiC2R8Xvb
uvWd9/nYfu7QDaRzEO2BUNFKFhGvGUFlgGOJijXkNjQFs0LcQOV6zZoxseDZVo3qasiOAhtPCzHw
3xMj6PEzaQ+/fZ9/v+stakqDnoiaBrgUw88YYgrUdKyEbEdIStGYtQGyWRQdY9Q/AYdB9Qe+zhlI
/e+0hbPG7wX287aNDzTkD91TywjnmkekSeS6E5w+7vE+g4JLEqroboEvcETbGjg6z4Zqr7xhisTq
jEZlCy2165AX9mfZLN5+gALJIcPuBPeuwN7KwUegXcMcOqpBuJGJ3EeBiaufEX/tVrzcuXpOrvi3
mZdE+yzzZcpqPmHNwYvYDHDg08CCgtZDE3FM9lnr6xR4xCOZW/JOskK6fw9GUIbV5QORgs9nXGJu
KDfSuex2nzMTP1wcdxKylph0uZcQV3HIaOTj2riS+pzXNx03Y3+EmYJYfktD4Ph1JFZnZnFzr+Yz
JCDKCGQ/E2jraxEddTTSQ/NYs5V9picyhXcPBCDLhJFKpuZIdHr1nMEcRMQ4EHlXXzS+A/DG302y
VdB9COmSrCFcI5Dgjc9n04OfYbH9BL9SWKRU+/2bVBSoEU1kKaDz7ZALUCfljVsctoSlZZpcFcCN
I6ZFLAiAT8nktEAFbCva36mbkgzRv1KxscEjDOHD/CJKXMWMDrWH/bb23js6x++f+3PHivUJ0RV8
xtHksSzWiDQG3GokcS1LYriIglU8eVYHV8igTXKDVUPkyn34VH3SfhEt8cHGfwmwdNwf1uPPOEUf
a5/u2HjYNXtTaMSqJDNIjLMRnWCnuTBJfIdCNtALX3vEWHjjK+w3NZs43nrkaamFS41zHiUuL76h
wrLny+RgE0B6sqQj3EXhaPrwuS4XshtLcEFA11E7MnxTRKymLuTt07AYspt9/0C/kgDDHwT+OV8Q
ivoqBo8/BljpKCI9IPuiUfMFDqe76l8irnY4fcfgx+ou8vKzwhmO9F8DjceG3+xrZPqPLSIofZlM
YMQsrAfSRSZQDdaNMmhGuwXgevQIeNQwWvJ58ZuJYdM/DugWD3ooA0k9i++Fu5RHsku8qHrhPVSo
TBjYW7GBAn7GLQIJppVDcoymuUvo67jeGaiz9Wl6IxixYx4ilbKCoN7RBq6LxZmVsHgt8Ui9gRQ/
oGUuIB3RjSeQigsxixSVDPkRCJmRB/OJPubmGt6EBw5HDpGHgBKcRIseiPAE5NvneXeVL6KlTjlQ
P45wZKlveAjXON1R1yYhSJ+2oVGlFlnECGv4ky/JLuHC1wPvK/lQK6wcbIoAlSAxe1N19OPvi/zL
RnRv1LuqP6x0KrD5bl8bvL9xiMljquNbYuwok5m6kyxM6g4/uLz1r5C0EM9hjiYesOqCQ5boYDTj
c0QrxQRh7B0T3BMqaVg/92B8+99Co5PDAujhGDHoPLMeY+oOhdkrhRgedrv64aB21bgCli17IgpB
bAs85RANc+MdOxR8iBSRNygDvyv8co8Y9Mhil0Y2h8O0RZYgeZEsYgj4dOtAqNaRJPQ5BRgMAnD1
ASl93gPh9HssPo/Wh+oz4Vln7XHQCwYRFc+AjHxsq5xkujM6ad7Xc8Y0oWCnI4RieNqBMrCPd78R
QwdZU0RL3lKf7CZQQcRBqv+9yeSXsFM1MFCsVzY8iRmA5yd4NiA1Xm6BFKOw+mXQ/SHfQUgJVgk5
N2bjN4aQNnrKgCrGE/6HdbB/mvLE4YB+bh/IpOZSPALpxCKuN0eJx9EX5fhftDEXj9TLC1DsUdRz
YGcrZSno+IC2+RBJXXYmd/bSIuVa/c58Pn1gd8ZX0DIGMSZTfjsPfsqm6KBYQ5vycQlRtC7ECXFn
cwzwJHkQLZDD74iIPBG1cXmEAJKkKPbW7DiAtrDk3JII/qLTlsxTjaTdnJxvlzRnapEUuuFh4CZF
ym71gC4gsjfEu0AyXxFtWPmJajRw1zV/snZkpeM1Qa4Qj0Sa6RPJFQIdxptuT/7rDwGYPjc1l1Kr
mmKqY7khWxW4R4Qs1HbO6NQIAzwrIcudiMmubVBwYq+xdHNwYkdEa4NqWCYG2q736v69HxyV1ub4
r0OSVgcUqeHnlW1yWlq2zRcPwtqTc3IUETRBx9gFkLEwtqbMaN2kfNpmhZEVfIk0rnT87S3AjGYK
opVmpOtuycP26xpYdauQIRvYiAjUF5q4bqhPMv92W/prR9oWkS1tsg2bRbP4mv5vnX6c50E7QhrI
vUD+e3IuQee2lnaEIw5ZJmVPJ+LVQ5q34ymPVk9f8kT6jUE93uOEqUEEkzow0Pq455ava25wh1gy
MPGsrXxzcgrlSc9VsS6OqlE+09dPHx2Z/6uG5czccX6RP+jQN8pYNBkcNWB7gMDpac1ZSWqK5NTz
lhCxobKhiNT5XMnrRhSjEpRK0AAQAPtKMUYTIIj9V98fMJdojLAj5RlEgFo1q8sSa1YHmcEShhON
wWCqwQ7KXj+1foeE+JRrsTvRIVGOWLnn3AiugWPSVokVUVentbnqorU+b7EP4A3nCsLLeCHRQZm8
AzRNj2PfIuyN7fuazF4QPSONfuOh5PFo55qMSBMb1sqWd8USBAXQh7qeyvtoqyOTXuH+5Hm8jKcV
LxAkAgQepuevO1Y8Kng+YJ8l9xICJhWe7vc4CtpJCTn7OEfbdt7g7MYWQOrM/sdt8SVZVpoQczIm
Ls6O0OCh8ENew3N89+SJA4xpWhXNBLPetOe2pAkhD+9jIVu9rRrDrl317c++2H6EHf3JRbzl2XbE
ZwnbAPI1SUCDOM4A7Cfp7uGnqYfFiksOyT6CRKQJ/QMx7Wh8qxkjruSBSdml3YmwK6ECWbU7jqLq
THKUbKkIaOg8/IXSBfcO9sqroD8HI6WdIygrOEzSr4eAAME2VoOgC4lvImqaIFpbCkhEfG5zRMSi
guo3ep97HpAOAMt31115mvMI5DFMhg/kQsWV+K8dETMG2bfea9bzjTVsIsAecTobxnXZEA+Wljng
hPPb5z5787npwORk92FpG8npSHVin97bjn/Pu/TfLyG7kWbRBoiS3PLF6V/tHw8HAkm+w7dmPx8z
zsmByeBjG/2AhVYePdZPk1QIN8pcvvaIZJdumZtr5su65yqS++Y8nmW3wbmJnAwVA2u1Mnv1xj9E
UBVphUS2GjjiKNqB7x/r5J+zY5huCeAqD/tuG0ImasfvPPZ7i2T7Or886a+cqdCA7TDmTDhK3L4v
cgjwu43ygPwE1S6AI3hhKtjyiQiejNH9T88JhH/OzVXJ+cacRiIMhtuIJ7FFcjJEy6T+42K/8+MM
KPP9Z8LfOo0oM6aZeac6b14Onnrm8GqkLVJjKNXD/mLQDJPLswegP0zHIsp4qtkl2nPiLNqhfiW4
qKBopsG552X76Mm55DGwmQXL+fB1hx4zUBTHbo1p+UDwhrxmW9VxRSCRrycddbkk3hDFqAAmk5rl
9s7qDzPkaPCcvvLgOdjmUjd69zy/Ql+F/v/tfW+puXix0ciVV0VAaZUflTTMMdwlM5MWd8OWhA4J
kcRfH21leylS6/UOUnPdsvw7byDKeD7ISD0lDqg/JJmZgebCTSJxYrvqz35ntCmQCflxMYynsh2T
iPU6F7HgA8UmS0Mcs9BjlO3zXf72HzQ3EOFuTOH1DBGWfJCJjuFj4wvEaq/1l0V/OIwHtmIGH3R0
ce4+c7eAsUBFT2/XmPOA1yGrI6KU0u9EUdxB4vWxL0rjTlokQLg8Z5LF7+W8sChyaxQwgz5/rX82
L6kvrVuEHhHCN/JnAv5PRmRPa3ckiyj2ANEDX13mf5KJSQLHKfhiNERiq3ut7nGkViN9QL2KJZcj
ubCLAlBipIcx48RGApSvgxNqqm/Q77hYtakCTF0w8g/L56pEuNIPNOLYSNhnRMNdw7CC3AGuh1d2
V/CRj5VZsn0yfyOIGfL9R4b1+eNo4ud37fD792nGZRsarxntc4ABhdUhLFzqKC0K6w30TwQlzmQ+
yP1vz+/WSdFgkul8Ak3ydtgFxf3N4cQjquzsB5kWE1QqQ5J61hK5GDHiJDSdQ2MB6taWQYb7la92
q9yN1haB/ghJIcvxKxK/OdK4UMEMUwZKr2yH/ACTrdx7fUZ8hp+B+yETKrJ6pBu8SC0eRduOZ9+w
RLY5V0PFleb8oU9k5+zEfy037M81MZfap1fI6v2XTbghYMBlwx9My8x68UF8EV8GzZ2v/Y03Deiz
cDAHf/5i8sflgnobu/57f310BzCFhHsAc+A/w+bQ2vwMzOqp8+NBxTf8uRZfx5CmEuPj6ESWekWd
pED77P7LjdsxJ7eUjV4EWMjug30gtZXW7T1tfOGMpQZXRDMClq5D9pHvDgqJUXufswTwPh8uAGsK
tIUfr8daFf7MEbpPlkWlR0T1JNb2hH2zGsmJxyIGeFrGEwNXPdd0an86nwReNuYKB6Nuwbqj/fxQ
rJhhMUPGN2WcLY2N2XrljwDgMLsA5YDdcDIxRr7iLawf6T48sSX6ECY4QiY/tLfspkH/UAdtoK3Y
8nJqF9FGoRTAPLoYswF8x+3qc0GQCgBcc6oHpwGP9CFgCYLhiv6IxxDNUwUD52aJTwid+prnOP8L
D6z89bDJMijroP6SSVFvadyCiCEEaJDM8JViG4qIOH+ACKDLNiAhLGJTvcQ1p88dSx+vNNowR+iK
V5k2fUGAG3Ag6kXEFO2QprC+QH5D2kBfYCWwyzWOQ6LwFKJ7Wd/QDcEyyXj1xqc/vh82FlgVzcep
Joz60lKeMlF3zDAaiJWoi4XuCpMmoCwb/esOqwJGM1NyX3tVoqycyOKiOP7bx7TnvDqKEhgas97o
2PrzweEXxBeO4t6iHbP5kpAubMLIF1x4l5aJ7Sv6cDEM8980nIA8118TfkSC52gnsufygC2huGHp
pbbxygoNgUSEZv5AWkgOWMIXCOa7p2dZc4sAaVZLFCYSJkQJRkhE7m/HbN2wnE7lZbqgFWYCMilP
oTNhuegVXpqbx5YF1fjLOorrmN9tQsi/W+Qubk558ZQVFtnAkl0QfQtkb/ublTe0cgm4zRB5HoIs
3as9ZqnPb1jM0ukTzTETLMuphjwHMbtTIwYanm6icRz+mO9UJzCWwQdvwF+P5vIV21MTgoT1KZX0
pCFkHxcW46vgyuzHnYQqkY+GLvIALwc9LC+ZgVhW2HYNjBxcv5BTIDZoWitlVgKrIMxJrN9blGOj
CUyMySsZQ4exwfOT0YhR+kWfA8VUKhW5HGcPnhliXxG47pJtmZBt0vbX4CdYzjYQYxK5et2+Xihz
YjMeIXlYkyykkPDwplwuIPyB20eEPhDKjF8cY9GoWDQJm5xV/YEpscoBEW96+Am/iDsgyB9wJZX7
u2QOdSx/oA9WHbw91moEa9x7/XnfrzHrU5HHkoUy+LSDFG/YDvG+PBzEfyEgFRtVZXFACEWiA4xJ
gp+FKX76HsPM85PIa6iFhzsdvZ3vrnBItdm1GE0D7UqdGFfUHLPO+HQbUIhc8UPNmW7D3NFGzFxN
9weLTLd9uWixhKsmmlKjVehzws5EG1o9FqZHjYmc+RBsAdAH+A1anx4Fos2XpIAgCC+hiNCmUlYz
R1IlLSCFThvIRa7NdveiR9ewfxeh/n6Kxgj+cxGvwT4Fn0+nN8qpAy+ZkD3gpM1nxZfM9kufCsAE
ORdPJ3LTeaGSUofMoHUR8H0TD5lAb53tXmuOlgul5lxwJKR4xj1x9bvm43X3qVQuXAG8MnILXpU1
2oUfNCY8OcGJ8MWBifVEFXLI51XVa5COTb2rfe06uNJYmwQUp2y4owG8B78p37Q87V35SX19wnYi
2No+naVAeWw+6I9cLgiuWUJLQPSocuQdphS3UcSCMJit+wKNzA0p4BNgzXpdY/YkVrShPBlFejHS
SgY8h7KlE7dFkAJ1kf1IbyPGZZsnQrrgB9bvoEhcWhl56ZTnNcoK0J1vjDRzPtYtKffADN114A9Y
/ESIIjGMQh1PDK12JUXtGzkJriRSA5D19R0kgsVCXVIjiPD2wS0h9Ju8mgfPjeflp00/LZDZBsx3
+qu2fHg5wXdU5pAYgjOtYD8R6uOT6kbg85jeMUnQnnsSkEK9NtIxCBprYbFppligG1f9eyOHFDl7
j9Xz/pG4aZEa8HRVpw/T0daDK6hrLjA4ctuddk/I8S4b89gkuMm0jRufXrZTjwSmmBueld+wmMKi
88uyy5elYA1ZQX7LIjkz3cfEnyIpRK+Pt3KScwzih1pqCMGxduH3CqkZ3eTLaokCgYMb898kWmcN
Huh0XR5k0VDLiQKNUoI4pR7f4RcR7Z4bil9neh/HiLCTgYMUZ3Yf8odRYFVQTzQKeCVywbVx0/xi
gcKZrZkvDiM24rsw3icI/aAQMk8lgAqFiujlmpxmBPnNTixcM5gZwOJ6AQyIg4zjmgcrqNkX0cBr
FJFISYmSiN4g4Bf7M3dXzhoFWI9uah7jHV92ocjjQR1/RSENs08PFd+uKBpVx3xkLooDzpfp6weO
LeTqzCKEf/1vieXcgH1D6muMwDqAy+HyEM1WxUIjRZlSPM5UXGWk4j18mR4YKr/m7Vm+4xV22NKA
NkjzvGvC9Vi7XyY/iOQZwhnAsZc4I7afkArRO3SfQxgDj/dBSOQOwTekcQbsv2rAk4QTndO9wp8k
jpDHuBZRX7x/HqDobTDhVLa0BIfurhoj0pI/g10yh0t9Bs8ZyJpXrVqRRuERnt4IRbfPNcs17D69
10TGH02sBgVG/DMRR2Iq4emmhJpwdOEqvIGO/1aE4H6wgFwYknYYQsLBmqUbAItfupY2tWuYboO2
zQcbP+BInaqLeIvdWltxhF5AL9hVabXFojiDxz9SojrtTfgMhO0RlJz4BCtHNyc0ARX6/JhkOj5T
jF3EjKsBDwtyUAYT3QWYQtxwyJoRKXvfDXZyFai4nL0XaKo/y96o84oQoDclS1Z2Bns2nFUxrzcl
XLyko/K0CZOS78TVFFeCOXMHCrW/B6LuT940eV3xnJnlEokOQgvpPWOWq/4IXIY1Bwi5EeVy2nD3
6RcgTU5pclR4zdL9KVDcnHypgSMFKv5pLLhjxen+SPwipUyjvIVD8PJTw+TpJgiS+zwJvcHUDFlR
muVgq4eNYbGhNx0NOl/6VDGGRX6D88GKVoyX8KM9CE4oR/j8C4mv0Jg2Wp556byFc0x2tauyRolp
ovWVp1wX5OjNMbdedCwmj4CAlBBHmVyT5Y2B9nPHnnfGed+vSAsefT4zOCgkVVqJvwmZtZNdao7+
xsJTw6foqZINfMRQz2xIeoIwDxT/ZEIvh+gZwTshExw3JBTDqd2YYHALNfEfBIulGo54IALvUbaR
+Qy6pKdDNTFBRw+PpGpkgfGqcMhb5jM1LOXw+tNo2XaI1YHhAGkRmjXIR5/7AM1VQjDEpvaYcng5
XBRCLh6BvU+QE7uIyZD+I2bgBBG5EcDWIqWWx/RgfZqxAm+Aa+ASv67gm7Ur4mKUMTquZQNaXbg4
G+wfid0jmj3MIYvI3VTQa59ESYQwINREi3KIsHiSe443FJVQ5nM8cAZml47WH7YdZp7oxhVjrM0F
oqRr3vNQn38vyKnEIUlMDEPACTcVAeueStIBQfQ5mXk2lRLg/pA6Mn+tt7RfUtPL44yTTQiXxI1J
Gpkh5rwvfgMq+OilJ6n2G/CkXkjiHpk1Mct9Qn7rTC5nnKokdDzyQD2NldONcQa3WbLmSAaqFvck
Fg6m9HiOov+jhji2TG3awDCf4vD9Rq0NuJ1x85+41smxhngNc2wHVGciWAlSYpRXn/lggW1o/vWT
2RdjcTLFqkI8sGkz0QcDq5vSem73MewzkrjSuUPqij7zeTZE2RwBNTpQXExqFXEMMuLM03DbZ1WH
bUu1OemFG5F8epenj5BvrufG83anXbscy+mbwDSRgGuAIr89fapdjTnfOMtdJJxQ+OZFIMBYgg+S
Hc2YFPUUy5E+i268W6BDbBm0YjVDJUA/O/ClABUFUywsDppX8cugye7vO18ZRICKTIVaLuy30XSw
rmovXXDJKAfI+/x4grmeUrU4lS68m7M6ZnyOkakTUExvATeN9VnHq2aO3mXJxSk7Jp+JKrbjl/sM
jWCmXpg/GCGiDXcWN2CD6YJ4uhuDEQWtSOONm+Gru9+YI9FV/pQrJgwm4fUJbZR8Z7URpx12RNlN
NggloBmNQ3PjccuHsHpN2i20cnZ/bjWE6xmWuKxbRr9Q/uykCyhsfVGo45sLhR+7zEZBzAp3f2so
LmEivUomJU02iYsM0+aQjYcHwFMeZeRsjQcExZJpZlPy0R8ODqSEc5OBITM85ZvqL3HLTXemks/7
nIbaJpsrMPrr8o6Dj4unOfK9bPLpaQmSHeSu5AXmsBqdX/w4GJ/gN49svhenG5nW41Y7eF9BjEUH
R4+yX3wIdKMRJT+itt7SaWyzMBnNytkvZBmB4Sy4CqtFOSrdCeTXmTa5gNgKrHJnti0rCV4jigpx
0wcQrsBmGwBrEBuRFauQ46JPoa44c5eciUPAyclb6O6In1LCx4y3vk7mxRwNqf8MyylZUhC7oi0z
dgAtacMlk9Fp2ThyukCIfbfQau5MUueHuI2sgWWKrCpWGkRQZ+oyHJPXSxkWso2fDHpvBIPbZ7U6
V25CMAvfRnKkAoQfZEzI7LhRhemsihGJ65Ajv7V2J07MZUjwOaCm0tjEqgj5DvM1fWwxzK7EleyS
NoXqfMoZ3zjJ3HRPixrpHMuo1fyRjDgzQH66Ed5z8h+QYWRWuWbaqmfJXmf/woXPULEvnK995eY6
zbJVFgLWEZ5MXDojqT7juSjPkM4gr572V1it2KUVHPhE/vmVIP/ca1d5e4ICPK5Vz5j0REAXALyP
tADpIbDzMh995j9mRKplXf6TQxToKEkEFuAwWJf4vMgnQrUQTTCATN8OwpkMho5LoZniUp62bjp5
bpuwpGfnGao7JJLbagY7wcN73vbtXARIU+3tAoVBJpg20NxCsuK56nx8klB8tGr+54LKFXtHhb1Y
87HJAhvZp0Vv9UBu9CPshPwyi6rYGW0BONMKokqgk+FT4+Vvhlp6yPdEWgL0KcpuBg3oFY8n2wRJ
4l+DjE/MY5+g7xG2B1VdeeS7cr2OFIe//SCJ22l/fJqTisc7DimYsEiwtEAVVwj/Uar3hkLo9xjT
VkJcE2Z58Q8yt/QiKwvI1iMqfygqqIxhNN8mqJh5bQFNbcIObeUT8CG6KPzWRTrl8UwmqUk7GFf4
fciQ3ioNcmK9xGUhjxjmUsJYo2u2DPtjBJKzeFmQmJVxx3ekoZPhMnpNaCZyOd5s0UPwHYaghI7O
1u9iY90UC4/0/BkEMdDyGPTdWZiiH5fY3GSe3OIVReCs6Xw34++ldHJLBBqQuPpmfNmbs+C71lGs
6ktO3XE2Zs8Xz1DiUYmhnZyI5W3O2hb4QlxP0oylhVMXT+mA9DsfgfaVwDX7h7uoXlfbXsCFBcjw
C4yVSfIYQZZ8s7qNXXAIfGCdhvmZEnX7rtj65j1mJbGZ2JC4FULyTZpUQIsochyrH/CgJvSRB0xr
1XMWeYdn0+zw2ZnL2EmOwBLkP8Sz77i4gS1TUtq70hQCcJAs+tPIhjO12zF1fwIM2bCXnJAcCRqp
tyadCNZOnyqrck869N93Kzz9LgYECxYAhRA+QjsLSNl1PlNE65b2V2/FNXIiD072G683i4jr+N0f
HgIh5CfYiU10zQk6YsWLF2RRrktfG/Mj3GyD2JiSBTsHqiaHyecK378OGovASDqciBVkOlghCLcf
WCmFjQdRAIk8zaScaCLtI27tHlEY6fo3y1f/cXRmS4oiURh+IiMQRfCWfQdx98ZwKQE3RETFp+8v
O2aip6e7qlRIMs/5z7+0DgE1PyagH6vzH6vbgrAP884kx7uvKdgKsz797ORsv+jcUkinVKAU2Dwc
VYbgYqp5SjyDI0Ff9AY6YxTziaCjuiz2wXJEQ6fpiEbjZ7D1AEGS65SyPsUlo/QLWz4WIIqG6nyN
oVnCV3SG/mNWTWBCPhqjWmHdGEkeoDq0SQ5qXyp16YDe5fBYqJu3UXq0xwzJas5kU+U9+edTZ3NC
reuR0eCRrCsxCYhHeFshB1g0NvKopWA3ts6GPhDremHf/POqkbHX/B7qhHv6yRSoUeho8NrUO4pF
d/yEuWk8Z2wPE1RkTumPg2ZTRQ8bQZZNg+LM0LaYNDaTL2OcZbvhO+l4LHyKLcgziVKZ+eY+rfx7
8pxeXMVVlm3EmNotQA6ZNYN7m5LX2h3JcNbL/0LsYuMRevQ+l/C7vP3d4KPt0VDB7fMGJkovuNhs
9gPzEkgLei8sBOlIKwexjNFbqfYMPNMaxwPu7ji42k5jj5k8GO16GzLXwPkmaWzYJfE1wDI8riOo
N0Fp9UgF2Dzg2MO/2zqMgwH5HfVmnI8YiaK8eKxroq8MrER+xhUrrRuiv8Lq7hYkmQpeDpx7Cy/f
/gqeIGI6Or52p7p3U1y8HCsujoHK7TS7stC7rArBcCqcAtO+HhGCwwiVTsKljrTT1ofeCgoFnIY8
j5Tj+e/wPrwIuaZ1vugbfOSsfEL5yJWC308niiAWxh62PhaokPGawZqPruzL5o9yLsADM6Rb/Ovi
FmIAfQLMJ658S/u4f+BKQXQ3enHh8YE0Hm05H1lz0VVCr5F9mmlYIQwp4JzjKMDIYDiBoIIDLzBG
/Pr/dOAUAgF3BSU1x+u7NLVT/rJfjTkOsGznGKIsZBcophwoemEWq9Kqnf7+Bmeagb49BrUg+QQa
9xYoLak2alA5BEr7n6wWS5TOlFuOjGSpBteDtrjPBGHS/mB1A0uGJYb80O2bXXQJ+iF0lLkSdmwO
sCcxd5YBsbg6Y1tQgoILR0FhXizI67SYR4CiYRXcYVFh7u/t61iac/O7uMkA0bkL7BCPaY6YZ81j
DYCHVwpt2kgBYP/4oBfgLbD0wTf4PZqhIS0cCx6mMHsUP5p5Nv4pin3lXJAd4azWT5vAhYB32ZFn
8Q3ZES3GqadAgu4fYAwiouTPf4WYryCUAHEVhqmgeyI3ysXOHIyQI1qZwXJjJD7tg78QEJ/9QtXG
TtgjLTlCC+tgN6sft3FpH1HZuAtcIEVnVy/r/S8BwwHw459fij5Y9UCiDhzsf3nAGD537orFOVka
N+sSaIvR1ygDJCz28GGP9WPvCPfRygGv+1jqbVnHW+eagOrGIx64im/qNr2Bgc3QmuQtm9SB6X3q
sFenb6thBZzTsb3FV8LtgaCSzgvF+O9J4kB6+zk9iK+Olt4ManhrkF1QeeApDQ/nD3gjezOUMmjy
V7BqYbmLxx2u5hgS6n269W5h5bCjskF9XU1IITHztxUPZiCFDfuweZ+imRMZI3Cr2Fr+JKYwpjyr
sO5wRukgA4jh/SNddcV6Y6DaAK+cQeK911i4FQBZQ8iAQCxFV7POrunPY5OUmGUFzfzrorx2pbPJ
Q/iXT9h2z8kW6k10sdhZfwwxkGyA3GFyCAdlU+NrMCIfA/ydKA0f5cT8O23mFR7eOG8uruZrr8aH
xpw1iIM3F6sfFLZTpeD5ztcd/YFs+dxLX/obzm+qAbH4dWzH3Kb3FGau88QGxMJXCYTTanbP4ysF
lBZy44ywm2hrthF/zf6efiA743eis49KlmFicwUeNhQgjeZ/e4lAaSpH7ArPiBKx3caj009n+I9b
pfBkQbRxt2i3AXCeIRQ9nL+HYKhEU1nahPFUL4AfPdZZ6xAOa3lyufrfy+Zr0wJuo+bUiBwZHvwX
6w9m69UjyIX0OP0Fiw5qN7vsVNsw+GTyB37KOV+M3J5sYDS/4u/V1cAuzmjHcH44QHMeXdxqd1Us
BG90lNtJc/p1dk1U1IJJWHRZSFR5nZvbLXOSNuiFwNBoUBwV7TkT/ECyVthaAn8BQAxcQtXuOlss
pQNOjs3P6+dmx5y7bwKf9kj06Nwn1OANmm9CXdgOCVJmCu/lmuBUwzpXD1RMIl4IJ7tSL2Zcq6uH
UJl/uRy9w/iADILr9KWVbNzfioiaN86WE949YLDypKCaQTL+DnCWLne4iZ+vNqo49liURuDfqIYE
aC4mrrCy2ZlKnAyp2jGgv119/pRShE3op7rD8+oRsRSkGACK7pBfyxLVN0DBp4PjLJitlM51p78p
0XJha49RKNNu9rpLZ8HLZfwrRyKsEspwIk3qrYXAAVoSM26Y38Iw2VG2pOvQP+HPQ9/5XjO7Qyj5
HzUDNCB29P8Uj1keMyO8hxnnQT+EszT2YFA9s85rp5cp8AMmEhfmIm/mkbi3DJmF4aSTQAlRhXuI
jCJ7DQqkrkmNowO77Ot9bj4dBtDKf8wDg2MoJKaSjtNHhGIBp9Ze+oqY9osbTt6RsCJU/pO1xayL
jooJCrDLshFYcG1B5ufDYq3JhzUZSDa2MPSnqKLfglywA+Mas5sgtpnAlWLa6v9MZFcG9n2JFBOp
iVRSH9uvpWbOvjOga4fVgNkHTokXGq7CBPMFAmb3cZT9e8n5hWUp2itw7W/Ihjuc30lSEVo1BbHI
yzOh5Tu/5G0zlkqhpyWAjg7BTcuRpZYWYx59G+FVZ/2OUqYtSxOSetga6EL6trxplyd8mycMJca6
5g9CaqfJw5YIIEWI6iRNVMIK5ni+TwlwMd8kF1IGjoPPBUnRdfac1QsovBiLIlk6MYfn5k9Fc9Tt
VQ+/YS4o/W50SUB1eHZXzDTkuC+ig1n2BLmPzQYusCtGxxNELR9okKECYhSNMgqcjnCL64quHp6/
rcIx8S+dMVFRR/ATYNMzGyC+QQzW1gCtKPrh5mKLjl4X3Tt8aMX7LBmeMakDhMU7wwXDhCn/WF15
rt/r94eZCNFKy48ItsXSCYsn/MYlp9yRHArB4LNv3HLfB105DB14xbTdrJsnWMyN9cDhCDLL8kTL
qaZK+l1jGiyMIt3Xm9l4Q6ituBgQGZFh31ePg2BXkHkomjdM60Sedg7phHKwCAZs+9h/vJglE8Si
4oQn3EoE2gX2V4h0Hyl7Yv2zVI983F74XvMVSEdVYQFTYbNbCRctOetD9+MTMmABRKYawz/igmmJ
zeP8/KBSN75roGymFMQ6gvW+sLukYKiX4nHnmQNSgV2SUXt2wnMV3zCUO+x0oEW8Q5ht2XvNuwPh
JgNYCrheMBlg+H+EO1bhKEwPIpSvcpwzdB3yYNnFvHHhYJwBwelT/3/dWAIHYTQFDo0IUz5P+MHc
c+4gbxtlOlcc442HGO6zglBnZJ/gsp/wuZncY9CJOYLA4bd/3DHqHjjIGLGjxM2kjEEhnPiYQHAV
57ERljt45esVnqAYtj0qm1EyGw/fQfgywCkQ8U9BbRMOygC/FZzbodjCLfjfXN9qh+iKRqgTxNCT
hAFyEQy84LiKvRm/5YK39JsN2jXe47BCSvtdY5yEOpJPJ16HodB5xgCF/wV5IJqSP7wFfe/xRpkP
hQK6w43RIRQV9pt1JdyidNgoEE7GMz6mcEAz+muiL3gPNW37ksV2/sN+1xQ1i7LmqmlZ5yLXAjzn
a/iVT1Vg3yqcnRDsMDeEi8KYvU+CqkGGFy+EbD5o2A3gAWBPhkkrpTq3mIbjtlTSdn+Z5qZcmWy+
BW6OoHJebQki9GXJcwo1dP6hsWA+LQAy48XeXrtsj1r2YagnMk24T4rHiP9K2cjDvFbR1wUUq5cE
CSn7A5+CaT48GmDcBt+1jLteLbdxb82K9pFT75noIz1lEXALGqTgWoyg2OHeXPZM5NcqNAgePKzk
+Hso6pwao6yYM6HF6tSq9zCG/vsn4gN1Nr5Y3jEwRWtxZKFzZYXHDeYCmCRwcpA2+f9W9GZYukhn
YleuDp8ENhV3jOXO/OJHba1/+VoRDw6s1AWAkzydf1wCbkfveAeGIAU7pIgkVSzmepcmIzhco0FP
eLq/KeLVGdcXovJniT1VLiyQTBSaAS/lYi/iMifhRbh7GssWpVr2MFsM2dj+/Nwt3RZPvP8yCF6P
6STXmObu7tzgGPMNMDT4Ewaa35SHkItZ75mvaHeOdIahmF4xb7/YcWs+gDlgOvBAnEO+kqEUbxrd
ECBfYYPH5zZHgzcSOeM8PvxkqMya9bZxHdTs699t2vNeuXv+UwCBsJYI2UVQBBJdQEA8F4e1aOAY
7NaB6pXTAXxBOlSOmRWDVYWeRc7GHsuvcW8BjpfMYQ05IuyHthRWK50VwXn3iJvMkfsgRvaF/RfX
OuEeti5WtEPxpugqYlgZ9DVELxGzAPWVp1hMH8ScJ2gCrG2PHP0NZOyz8+Aio5JAbxb3ZmTkCnSO
HJT5Ntay31SsQNhY1V5Zg8xPejaDL7Beq+chTWDO300fGyaT6YQCEINngDT2wHrPUw+WiAhytOlD
NYETpTjCoF/xGlfWZpcEdoZqsSLIpl5eI0Yd3LUS1J5pxdAt4D0goOfESofxa8WZZH7YKikP2dsI
eGAPXePOTJ54PhUfnBRSwt+grY/N97p1m2TLrXYgGLDgRDGKlCbn2W0tLjqjMWo6e/oz7sFyJwVk
/2KT2ywfUW4v0L7YUTGfSqQIYKSEOlGxJQP8lgwLjhWuLecE0BZlrNsiZMMPyuT0TsHxwA6ED4Kp
rAk5E6WTDHYTDYzHTku+FpJvqu5FI+vnjMDeofuFvROqvmaP3Ne8TYBI6eR9Fh8MFw1dPj+G5c68
qGYXNq5/1EfWwCT6l1xSOWNHGJu7MiW0hdVLMuD4wXYjPn8P2dsIMzeqKZtzyiXFPUf56xYbWC1/
DIms7e7M+sNI8wHIYjLP4rmAqMKlAy46aORWadwEFst1DhyJFM6HSDalgmcyb+14KTffn2Qd9ge/
bSwExr7GaJ5ygdLFILMbE3+PWVg+pZ4PC1+EKl4SLOE3MKAwpYD3zzIsNg+HcQuteWWSAMm46x5x
5/aIlehutzpnIl7Z1xBU02C5C5zVxS/VYaGzEyzF6Ck5830Usw0DAnho6VDVKQOeWKVv7pv35mZD
vio25410Z2by4/e5rvo/vO0RlGG/xflDenUzvc+fEewcFu5Miys86ZBCDTFQV+w3AM0VFKxbM/UQ
6mPEjDQHi27yWjGhnNxX3Alh5c88nQCLUD1sHeDqjwH6zGj9A9YEL4yJ/39vVnxgOdaU2csedQaK
MXThcjTE6p9t3mWYIQNdUZTULs46WJgp3jbDqos7Yyhr8SuT+mXh3A9cclBVpvpIIKgFfTWkKQgo
A6CUFcy6KfspIPAp5DSjbUAB0sd1h93+RS3GNu8XZweXNpiGGNWdHTZoJHdYmWH+wXwTxhtOHnD0
9thnFD7RQdZv9969amOH0RoX8GMSJzgRAR2A/gkUGNywS7vQkTaaxt3HlNoY8b9gO1Ni7tKeV1h9
w33yGJV6xEkQ4k3J3l+ZpzNB0/TqFHh4WuN8jfmINbIqEGF6L+xjgomYkSw4pLcxRrB/VAC/dJCS
4sR9zw/sWJxzJsuL5Q2flflqaWIQzON6vE8AM08/OM3GKED+u6Xi2T/4O/JFLdgmx9Kk3qDsKll8
Q2HSyMQmYtNYqAZjjnh7eJ7uOiuF2SCrLmtCJJzxfadg3JspDJURGU7IBODIObPL4MNmso/QSKbT
s6u5H+8TkglibL+Cq9kLT7XNIDNpmNr2SAxRpxBtPSWhXwXwsd5/20AKHzGjYxmUUOcZ49mn2mbI
QRul26Ut5mJX/DdE6Wey7zFcpx0zzB0iGwiIMzy7gwqbGiq+E7M2/cS4jYtIBlnKATUdchbwlEN1
stt0MNJRDhmL/uEaUs+aJ2zmY/k0Xp1n0P88KH9sKldn2s3Ycv0qxUyS9OTCwZNDCDG5saD/dQyg
/+CHI/dY98xhyPzSLJc09gTG8j7cBQN+Wjl84ClapOU2e7A/JZBLsTc49KO3IyY/ZPOCG1kkPJo0
YTxhnwwv5iKdcBjptuQ+/NESbxUqhYxnZ/f0pIXILWmDRTF7hec1YPD0OX15TNGCbt799ekDz+Ye
zN+rCIUhmoHnGrkJQgeA70eiMlP2IMxMKLXZzwnbI9/zhX+aWW8ArCcVj+ySWZpe18aD2aep/T29
89Co8TRliaSYQgBQX+Krp6JDwEl5PJVOYL2AAx3PRS5YYzdyTzUn7/QH8vHDkcGDQUvhoADHrQUD
A4IFVDbLN32a2AV6DKvkCHs5WJCWgub3BP64E+yzw/PAg8wJqFIZYslLnttBBn8AvGRqx0lFKRHD
I2K/wfEvGNCLlcwpR5Fm5XtZ8cs9Llg43PlSIAfPzWXKBJlDgM0UX2L2Gf6rw6oHY1SGDDDwW0Ya
GPySwRTnxN+071WoRAjTMug4lZmcMbli7vY7QranTFeQe9Kre7TO6siCS/8E+Uo5xzswCCxeCCf5
zLpQzB8GIFK6ZN/Sb1y4NYO5gBzeRbWuPGRwS+bgD8THonIJJPMR87xgRmyIh0I8pIoBGrWHftwi
gf7szxv4FAh1HGZkEv8ZH6mzAoLpYShxoQQ7JVUNJe7dERseiJyDOY7qPSjm0DwFIwXmEZCENW6s
LzSztwkY9rXbxS/EPP0A/FbG3WlA7MOVel4NoZ/75fJ5IJsT1n1DtgFSIKcFY7zEdVwGP3sBlzP5
/RU+wC/TzBe8j44va91eiCyRLdYgEW4xsMHYmFLi5QNtDd+WmcxemuV6BNoEwFRbZ059zRrgAX/3
FLuzXtzlj85YsxPkfDlmDsvjDDayh4oIkZ01NelPC4chpoHkHjhc9j9+Y22qCXQ3nPN5SGWOrJTu
Bja7K5g0LxOrDfxvgdQA7ym5Yu34YjTArJlTwmeeTVPWYyS5daClCqpWjzxwfcAIXWIMTMRCbpyG
MSRq9ljo4XiNfGAX9IJryBPQLF5iWCuQ4mtYeDgAXkOSbE5gWS97CHQCmzaVrb7NJPwegkD2p6WY
aXLWMvwA2OOxM3CCg9KNWz6EhK95VmBDJcCoX++Nuwvci4iBqNc7AtugGAxQ50O2sPoL8r3TkY1N
JeQKskNSHFtXnABiBKO3R+LZj6Q503Cxs0KCTR7Z2cWaPEH7YHeFKaOuaLyvw4lEnQihF1AHwcl3
9fQoHY+KV+0HRxpvFIcWcMbTuQPGjOLpy3r7S3jcFieldY7wlyxNelNQKEIK3vZANKr0KDSjpSlR
PEGbt/spfCEHJ7cx7gpD9jIqsXpJIyUzJKZZxAFYcCBbctrY7BsCzTBVzI279QBBBaZoTMUnQAdx
AFYc6/6E0jI8B0hcuSkwJhcKcIhgvFSz/um+yD1UTi+/sVvKkUp/1wa/kpm0Gq3e1oi9Oxodxg6k
CTxCTIEamzZW2BkjGGZluV1Y8PNnmJvjJQNZNtbsy6ELC1c4Go+nsIFZ4VBtycTgvOLXHNXpHONM
j+ojxglVVGfU9WKL+tkrHursF10OqJOi31r1yD9DOnlj5v9ej6KCx+q9IipsVnAO+trkw4nQcpZ1
09Zj6MaJ2U8mnPQxpQOKE7IkYAkCxDWOOEPoNTyLqjQamydORI+eyS7FaRHAlVkOhPVD4VE8J+S3
oCyMmBGs0QnN6h0DJ5Q7XVaEwLJ0edYzZEdgh0tA+0CA+Xxw/biRRMnCUAkbX/RvFLzeM4XCtHhS
1cJhFAycMc8RSbXu0PuaHGQQaBgym490vHrhDQTDMixjolWNocFXWkSeGvnk7SL6OyefPxmULOcR
iGgyQe2oImFAFCFgLa6g9e68vljbdc2AQduMmc+RdHRNyEFHHwi8PnA/Tj/A7IALky8bto/aPRVc
VHzijTomRszcwgCSM2WqRdsIhwHre6hdAdfDg7NY9iNhTLTdtNaIbrqjr0Z6PGN3YlaRZ+Wu9SkM
8ZbkblHLbdgndMjOjkT77zCRPFDLQPWCUsffQ8ehYECs9F7zZDPEfA+NVsPml7AAF/8OiKXMDUA5
LJmYnNZ6AfZjqUA1yLKfiqKKHw2wyzVG0AQdFOLCE44cbQqY1PSjr15h7iI9InoA2kCTfSxRJ7Hk
cOESbIzrSkQp4AHKj4DnYvbtF0uSSs0G3rdbUgu+XFcEd/wOBgO1qVjNrxl/Zr35Shi6rkSBD7n9
7DFyPG/J/MCyhdfs/CspumJoa8CvwYCQEpWxiddOUB2y6Roq4Ze2zRlT2NQsC2oI/0L8FGGWnI+1
9T5zaolLzgbPSPz/NOVnN7EYFDE2XWkE5GEK4jeLZidbnLwHGd+HxoGbYfdd5nRN3LAznSHX7iFA
ONIUpgB6oPTF3rHH/MB/7hXIEQj6nUFwmVxhC7h4d/FesCodINcG6gAZ/y3HgDua/ttv1IQYO1od
DC8DoqJXHVHBPAoEm2YwijpMdbkVjOFn9/TpaT7DeTFo7Wio4FN/oiZiZ9aYig3sm8/CwVDn56oW
zRbjQ9SiIPEOllA8TSgUk0v0DoY8TcFT08+4NzCPrmLpxICLAU79CqmzMCiURU1WTR5rPGpHrPkD
8zNK7EibcyK7fUa8NMA8l5ThLBWZnIUeCN0zvIcrJrkM36Hq2lvBdqEK/gQUKASgvGx0ptNeSGUT
wD7TMuC2Est6jYY5B9SjnoEPyplPukIIdGCTrcYjTcBpwBBrA0O8JTSw4UOcV9woJhmzZ0jEyY5x
q9UIesMNrsUzuLhEnF1TCAIs9dkg/MQ/cT5KMIwiZdrCyEoIw3gdgOE5Bx4rBGC/5HWxkTZiNZUv
4PtLpujvJDxISviGuDFNfynMXsHfZG+jp8P9wmx8cTLL2S3AGDPfN/4Dv0nSmpjw+dRyqPiaBKoU
2atKAuoPM3ssmVj9QTm+0w4qOkofekYUWyBwojfd7qjt6GSxQN990MavENIc7841omXnaOrBugaz
uiTo22w5HGE4gYmkUCpJer0EzV7yA3sIuID412PvYcDYIoKBcsUJaOdp2mRc1PXHjIUOidCYdQuu
ULOoG8Y8bUY8crfRFlUGwcMp4cVdEHjQFOKcBhkIYlxtM6PnVzI8lJlGR1P5IOOoNeCYo6ccgkQw
KziVJzwDEIVud88D2bA3D7kJNEBiCDs8hOjWtbsgd6shYR6sHniHFf3rZLSHNAgyCrgZiY7ls4e+
DQMA6iYeJMDTRLSBPY+ZiSgm+2VO9NYzK3wBqEbg1FC/enNkrt5NGHu9HZR3FlbiWIUbfevlIEB1
bgmzuKns3h3klNBB6z2olrTvpc/5zb4BtAGGMzs5OyIzT7Nw0DfhxgMGA+fAXBGZWDmmqRljvAUB
YYTN9Vdldoan9fWK1agyPl8dPVqPKGvuGFYkAziiikNx0YfCBXsBd1BIGw5AmfKxRgiMOLCD4R7I
pLdu+Pw1g0M41WcTDNdjgkEt6CJzYI6UYCFqTuHk4bNfHcl1c8FwBjQAoIFw8vDUBARlYqOikmJa
wpBSFnx+Zis4FPyfeX4whalOKIZEfUueEwc7uUB1PDSuppY+3Uv0ZBRBTSoDtedubqG13Hzpiubo
iGn8EF1S+9CwweOafJnov/ewurR06GGuCitLADX3PcL8Z4BsBJ+vPsSo7bqEMIDrFkw5CFbLAhnM
O3i5/UzTvwbqrYRpewA5k8Ps7ZWWhi2XfplUEbvkbV76vAI7J5ZgZDS/gzcbKUJhQ5vTUC+uHjGO
C7QesKjIzvTZ6AhxXhMcZOEStZKxtFbgBzPr7BZPAlRF2a+gAqWIu1hK37pwhwnnxpAMcIIKr69X
GCwaFeQCFpEjr3sZtYExKGycC6fbNRtllE9unWPa9Z5azmw3+9rqBGUEWpKJQSH4rs9ZsF2LFCwu
UDBMEV6BcOu5sAOsJrwS9kFXW7pYzUaFsoRxE6rCfQvG1nMLRKTsiP4DBCngXbDnDRj9YC8TfOCd
Ilq2fy6eLRpTpFkfuNccwBLqu0+QhXicnZcwXC0YHNEgy6kUWFRgD9AQ878tZlgvDMyJfrZlqOTu
fs+8lCuBG29H+woKvmzhqk/7Qfv3XcrrL3euV9hXcrYeWOjhymuOoAVWYOQ//UV99QRlSvojs231
YTJMcI54uOflIM5DiHsEoljdAY2WPUqGJsvCZbrj37zS29pb+zupGktLehQTfu2lr6Af952fQfJL
Iip5CdylnvK4Zzg7mwX7IsU9FQttqSiHtUAxyiMT3LQ8Du2fRXAoaduTEs+9HxYVatSu7rs2hM0+
KTLpoApRPTr7izdKbiGuGb2hPZq2q4fwluk7lQeR5DScjvinw1Q7Nz+UmJ+wOkiH50I4DPDcef3s
B6ERyC67u+K/L4Z1PJU8bT+d5roXb8PilDuDeHRUrGGCFYc9nPJ3+Rwrm3dw2RTI/njt0WGbYPRC
jJ/qXLzKu/Dq95/ehl14zR4/o+/XITYlWHc49WygAeh1gHfsfylcyC1nPyJaQI2hfcOmskBBaXLd
czYBFLjU2xBeZK9HoXJ3eV1WRT+4wlD7QKAyl/LdeASS90F2QpgSs6j0FlWRAGXg4KzHOylB2OSW
cwoH58q5JIjWeF7r6qZYQNfngJsJedSpf7MGmNvA7euMEZWxs7VHXrFFwb+qKxvH0haNufl1m3kf
+GpaR1paTAfMziKV+DE6Y0cJ2vnWZPiw+TlPV1ywZi0dGvttAIjPWhho/nfR9x+W7L0ClfRVuF+P
G/QTkUEJBdC92+dVZaRDeiBsUtLSxvHvVM40vfbww8LHQtPHwKTj6Mo4iUxLHJ1dLosEshHX8yq6
+SWbyQgb4HtwCZXJix0iqUL5AHVq9jVqT1qNYakidIDNQ9B1IGM5F+YeZ6VX7NDdMfERkBxp48Za
m+YYg83Z93iK6rfbkFeTr2seMrDeN2TKbPtKNFS510gGOVKtB6Avxp6DYEBLukezRM0LNhu0E4hS
AeY4cJl60FSscuJBtb1PSaOLoTcWifaBNKIPsptz51GvQpiCuOV/jYsn22frOe+YU4jh2dWKWeIm
Iw8DMcJfTtSStnzNeWIBuTX9dgCX3Y0nDERevv4HopnSlP78CzFmrX4BB1Bxr3JViLbrr4S0z5DK
oAe9+uvw3rnV423w+glD2jHccTZovFCg/G6pKHB0m2PXsxC7WL8xCPyCxZfHPT2h+GUbY3c1GpLS
Xp7m8FRa9JqcG+Pswh0Gtgoau1l9zC9UNuhmRLcYOW8skxPyGIrsTCGrX5fD9XvZIPrnJXtGcXgm
2LHASoZ9J42My9f9FMBmJgeXuuQ6jhndtmYBVBJplSH3V1dIjgSMkuLcx8UFt3yjQUceyZUhQc/b
8F/+fUqmuh+NDL5Va02ZQNu/Rw9owVb3T3xUrgE/vjgMKQHBMqiJdkrwTJTGLAjV/GueBn92u5rV
lbmhcUWijIeF4Ia9k9HXLIFgj3nwgv6W67cb0XgUX5P37OsNmTRSj6aP9ZkC3b65pC28j3x/M2l/
gpA7tt8epmTPWUczV5J7YULig6OLKzJujhx0cDTLRwqfrD8wekOrlgQxDTyAjCh/heBzPVzQEY/t
GxWxEtYGnFTSB7U/jO0W+y/Jh3ehIX3zJKGlZSqNPNwkxLB1FPdsj+nroAEwBYMqN9fWL1clyZwu
C5A9QANawe6PeQhey98Sh19oiOOMXQdjVg+jnSU+yxz5+B4gM0dQiM7JfLNF7XvWfT/yqqhnjWAT
uLKHFxgQuj3EmULntNHu+njeHfCJAog8vFTGH4V7DnjOffGUIry3B47G1ZwP04ZDLsWGpl4NFBHb
2YOlgoOqjhcP559ORMM7OJssAWJr52VU0lwsbh4KRvwEE5wnhAGLOpGTCpx+zZQ0Kjew+42ny85g
0jVBB+f87W2NG/6iDmiCSzGE9dLZ/EL2HJmfiHCjt6AAS6io3jBMt3CV2gilSEqZ4/OBb8hknNdS
BbKiegIGFlamiBcBoOBq/EGrvFU2Z/79Z96XvOkeXUNGZebBVOwzOrX7M55GVIEnUntkxL9nuy8b
362t4n0E9Uyyemzkx1ezxk6Z5SWWWyqTh4vD/uUE3wj0BYdoo9HZKkB5WDIiz7d23u4MNUmnK+BQ
MtiFwMESON7EQN7trQeAQfaaPSIrczOAsve06fTJbx8ufjyp9wC+lc7bwrGEzhxGvc0HmUMHTaSp
ar33JXRQOk5o/Jd5PtmmrCRK+IDZFwwarxswr8M4U5dAvg6jKTZrlAcYEPXm3P7XiXUijLdKp7Uv
HrPmeASddGyoYGKAmpwh46hY8E3XHUk8I94FEB3lU8SWzw8dbHDkvi7ep9GKnLrk2TBYelUGVhbb
jCHsMEMtyj2YQgkhfWKc4onAyAp9CXP4I54uV4cq5JkzwDPOX6va2uM6G6EYk/56+ayQDOZGxRjP
HF0hTHUlr/Cj955bYwwWlIsP9zIfwS/7ZdL0k/YnrEwt+fGsApwQ6ouxm/G1zozORgHSW+MZgwbW
aWWTfG2xdeyalEwzyNtT1RlPlMnHHNp4IP06fXyqAJeAAPn0MqGr+j3okheJRCNbw6JYWso5o1n6
1zN9P7XyR4XPxdRVJvctJrmwcitUwGgc4wcphiBoZwZZFWyPPLlaHagbTRrNjCe7Z5/Ag7/rpEeP
TfMkRsTsf7RjmJ+Ow2rf867/pUTDjD+En8ArQIbwH5G6bjFA+KM7gzdWu0Js7ADGJh1NqTBDxuVn
FEH+wvADp+MvWd13dj7sdiwhYmPU3AheU7t8YiHBeJ6HNIehkUMnggEAbwoyz5kjfg/GCWbLhAGq
lMrM5sP3CCxXtrEOIxq9JYQMpmTvCNnDAhrb4LTPDDog6xgQazyDOUvABzpJpLS8DvxnGu794Of3
FFNzpZ7JJ2+n37idqrvP07pDAyDzrTMuA3P+JDN1d1lbnXnjaZbwQ/z99HoARwFfaeMm2WPUOlQS
nPNHAHEkwr9dlwc5vEAsExu9IxxDf8KfHYR9WGGtcd9xc3FJ/OKRkYrJaPy44dvGYWRoY/02w7ko
zuna4h88fhwtxbK/xiw/0eZ+jvkK78rG60dkLma19yO9NGSFMjhe9f334u1XYWNvp1pODV6mz4W2
Ehvl5uKRYKU491NrNui1qI2odr7+cMoWe+RGkXjKgkUkcRLjV2hxJqKupETP5ilkpNACSslnxUK9
LtQr5W4VDia/h/FmHz49rEfwCHCNmnzse6CyXqUxp0LNZP1qDqLR7APvb4lc6OViTjec5cy2JEdY
yePBfzP51O/T72PWDPp2z1PfuVK8yek1uHyCl4+bpobL8pdhyM2FuT8f3wn/0dv5eNkT1TfvbtnQ
erw5gABysKphXux+rtT9oxlqpZHZHJ6Wws3kZJw3F/tJ6UsB7OJiuiAFcr5NfzBOeDwKnd98l3c4
PEM6Pc5DOjtEDcQd0Wz1FefCEfTOQXB0LeTw6kFehBdI90T5M7be7ghvitr5Li/z0qGHuKBYMrW1
kl0idIWBGlXh15DQiU0GMZ5q50UZYm/Zf1gt1ruYBpC19BbCrksvQz+UG4X9dK/7V4BX3ehtoS64
QtfvWd2aoN91P84jOR1ssPHroDR8ePv2h+cQOlU2zvAA9Zo5+F/xMOkxv0slyC015jx6LzWkDX+3
IQfqEwQjqCMswS7/C6oAeRuuTYAW84KNekjYU4fyLfjtiRikfILfX2/QuBj0nPMDbEx4SoKlQwUq
9nMhUuJthfLxEr32Z66cSt95YWDjVIfSoTrmamhIVocmvQNXvJ531G4gTxi5WvzwiiKtxiadEvls
/5Zkct2Tgrzk/lJDd9kz2DgcpFr132WSbwiK9lHUqAANR5TsqujY5YnMaJrMmoyy1GdwwVHgvUKQ
bF8NyqCv//U2h/KPWkeli+fuvvdDLjyNS7H7+v14vHv7ojiBXsIixuaUxLM6fLM0B8aLfuhuN2za
+96cTnxfOm+DVKxTTcXW2vXQ/GIgAvsRrIMd7KOPhtTQJojwf9DBeOFZi1CBQSt31mzf3nbdDvXu
EohybBTTEAxH0NdcUb2yXtEscB+g2zBSfxm/AAdKq6FkhtGhn/oIeDtOubHTrRoqqd/peqpa4zyi
uqE8EoMnY4uBKt0DhhPmKFEnWjIGB4JZf/ykj6dOX0+zmJawoz5hbb4w42N4o0tQsdy0ZwB208mA
O2BstH6zBs+oWIcmpc8fwjdcxHD4lcCQ9dFxvFPZI23RQXrPCnP1ecltxIZ269JXDYcmP6Miv2R5
TyH+nI8yA9dsy74WS3eLf5nXCDyebL9jX9OBuvnQ1UT+48L1GAnjyECFg9VIkPNQcibNxXOZYtz6
hd8ARE+BoQycKy3g4vKPozNbUlTb1vATEaGIgLfSg4h9d2PYpICIKI2gT1/frNjrRKyTq7IyVZiM
8bdwpitlxQL8ON/PsmqlTmKzhn0zk4uZX75Zl//XA8xVXsHmmU8V3J6aEZOVYTfHSfX0KacoUOiJ
Lkvyvu0nADaC0Tr8rHoQuTcGdK7kUx/T2R7WpUucjjy6q/KzhpOUaEyO2m/A5QiuTuT9qPGfI5do
6IS3bIBWdf6GFWemx/IA6aq7r6GVXPnXH7Mv5M5N29HwAZZ9ZG9qnCMnFePWnDh5QamJLPrPgFgc
UN41vLoCFYxVTGbbET2rzWYA4/IWFoBqo0zxR9DUy5dG0ZDHihpo0ZuVMRriY8aNTDK3HV9aj9BR
W9prOfq25miTo8Jawf2tegTs2r0T6wQEFZ/tRglLdI6ckfsMtBKJ5/nDM3X629PAQAx/9DJlPugf
4lowyuYs7Wusf1FzTv4GxGhoE5Bz5k/yr4Uf3JHfSy2domBlCOlqedsgpyc+quS2qcQ/MLd8BTMN
nVcFYN3dze9bRV++BYs15PpGCPNFcfRw2vH1gx+fyYZFBiVwfOpfgoLRv8TK+oR+iM91DvPA7fTe
07UTDck9g/ZrRe4Evyq/AI4EApX8SqazUB6QS9FfUtlhvzejC9emtCRgvYXzdTIdNNkgcQ6N2+OI
sY4het6e4vqLZKOaDtXE7HH7YpCfKc+lTGokAIMWfS7KgxtXRJgfyTfDCHP35MMR/zN/8UhMcGQd
YYLi4hGUZIPDjjZDk6YGbFEBgRMXdY6zpcKEyV1LBvRpp4ZCIScF+abc8VZlZwZZhmVcE4jAhV6f
/KEzUle8DX84foQihnrFYzjcwVNsScqcg6tCviAgpV2H4IrhDJmQM1x+idyHD8OtEHUmrhkkBULt
QzOPw6UAElts7nBNevj0ZONOzoAqXEDQmDBKZhWWUeH8ffwZopVA2zaOiju4b/4PCaItlMYc+fTj
5B1CiJjslThs9wNCpwgu4F1nGRKSLcjGaYkBcbjM4Zw+Jk9mkzsCQaIhfkx+qic/yNBNPWlOrRUw
O00YhpBpErREeW4DsI1VmZMA+iwq/J6F7xNPzNERxsAuWOl+sid0xx9ixcqhNnvwzV+/tWqvP9nx
Q+nfgOAiyQkL74tULj4TsNn3X8rn0i1xNs3BTJMoka1h8AmKMJ1LRzOJ4JYbkgeGhAP8th+XndIr
A3X2PJPQyoyXuC14h7z6aAJvZSBSuEvY/6lEpSiPp8sYv3MDqBqHgLY8PngY/njy5rFRZ0aJ4eeg
ZI7CEMDzYeRrkimDyb/IGDZKbObyGHqnKRx8OdTkZMqeRP30uexw6pehBHZ/ki54rxBa4ULkwMma
CflYKpKpE1/rP2wQuIRvSVFZQwdSnlhV9iM3+ryRCEZSTh2/LOf08fxKsEADS9jT4o9qKGGYQJ9O
PZi8qBbFYsdbjWPvYZscX4LHTbik7p6OB5U02DtEtJlKdGTbku5AI4JdcG+N2kCU446EHTUnzXxH
fhJhpPFjWVOYkflElcbsOKSC0ffktzz9SPXG/S3yKv1nu60v8gHdDp1Wr138HSvhaPnoliqdiwlB
SE6D+ALyj6BeecUNeER/NzDu3ymxqJyJ9eX4B0VHd/ndWEuoDIREe8wZI8oVYKd7N2AYLn3xG+5A
YZIrJSxWh5N3SCuAoWGZKTCZ+BII+BqVQalEgO1EZjHLfejxoMfhDIKFX1SzcQ7lltIiyaRkgDiJ
/roGayp4JoD4rYckKAWqCBoaz7p5AwRThOXIfik0AI5HU4bFCdIx+pXaO9HhRE6HjoM72Aezw67K
WiHbLXw6QHNtZYxLmXtk/SdtYYZfKnWBOW8wQ7eWe+bG8+ZxpZm5virrD/EYqjN6i9YGAOMAa6Tx
NqAy+EU0erclQ/g6n7b61yephDgKAWMS0CjslxjINRRNcxqehZc8JSbYKDac0jj/EEFwVLzxiQsX
MC7AVUELI5IkwUfzaNPnYX+nh6RMkJ3yxc64lRoXQX8m4x3+2Y/Vca765QpojboWDvAXnVKZ2WDP
SkV6B/FJ+Nxy62Ey3BpMKwxWMBBe/ieCxjiO6qtGdwtBg0664Jp04zloF9i1EX+N6geQwU3Dq3js
1RNEMrIfBB6blMFANxU6g6fNCYK+4C3nGYt4mzt28cPIyFuz55VThgMPfa2mPM4TVnmUFuEC7sYs
1uWyWYCWqATvLB904aSdcWQhDTU8oWOGnx+VX1THigCY55WDyB64nWQMJ/UqpneH5N/EqqagP7kP
hvllYLwcaayYYOK1JZJVoAa3LcDwgVlShQpCuMJZgZyJUYSj4D3XjuMa0AdkdtHs4S3/dBZ30lto
5+wIPObw9XOrjjRkc1hNbSGfWwkNNm/aGNyKt5XdozGtzh2C8ke/c7MGJERVbkuLzO91Rh3JGC07
mtuI0jT55frVSpNx8Vq8URpPCt0YMvZARMNLU/wEBbgYJqbG4aGbJeM64UK/MTEF1aIvm3mFjdNN
9jHKnCNNxuPmaTJnZaNApseIc4vL6r2ga5k9AZkAYRodCSyShZYXCTXpJ99t6ZyInYAzIARbPF34
Bq5R803S7+17w3JLMDiKoCeqOhA3rIFC8I/X2Kq3HRDedsPzkxCOzPpCxxNTGNO4aYtcuO+CVNnV
/Q/ZGlssf+lfagttKaiPKIafoTMiOUloJYR7Bq2D6gM6gYuIfFUZAwdgAiMqtoGYWK4qIIH1gBPp
jUBXtXuYRQpLOYwm8a1ErGpDJD+cWMeqUG1ho/EYYrsSHizsRcqimyHPu6ZUBfJg8oarcjfwMP6g
yFEWkudn3jI9s36ATmLqWHJG/oiISe0+RLkfw76DlZJFVNsj9zXpkCVXIMUDRg+OfBTlqO2Z5T6d
SDvDniDCY7Jz0sfTQZ7RTTzwERECNRujFd1Gdm/7dICxfP2MO2+pbKHiLfABGRZ8KURMNWMLIQz4
RTSGCzhqZBUjHJomJojD54JHxhP5ipvelFQAkapq4ItrAhmJqTTm51N9w3uqEX7BssZZHCIwxKm2
1QkqxOV2LlH6KGZDuPQWlQU7MMlIjG6tQ9EiTDFla4dinc7vdrf6UkDGKngEkXyS+vEibmdgtVNC
pGWuXDRmeO+i0fLokEXBe7nHsj5iQeHpVXqcE8+9oo5/qlVxPDy8o0oQ0hh0VuOigi2dofjfv648
IOJAoxBd9Qe7CkCWyJbozU41q60Gxk+hkBHYc8f9WdGZO0UBRP61g6QkZEukmROeRjog2o7JG+O5
iEKLMl0Thur/towElW6NADCZfaj5A2ku/tii/6a9MbEqGkgDJ69FlMbkDKQcz5PoD8h6VayoCjD/
iNy2ScsQ031ifzFpcXcgohjrAopl8z3Ab2kYCks4oeOVve3oNc5z+QtKuLcp2C0oSw0YR7mjIPhS
rmn3vR6Q5g+dzs8jFYdKHcmLl1wTlOb8tVuWCn7Xwn4fzYGQWROCdPn6B84j/WmkE5hC4+O+CUxk
kMqsM6GU+GdxaUaZeeJZbT/RidyNXZ/Tuo/gVf6NKSxXFjEa+1O2yiYWDi6RL/SY4BPFpMQYi7TQ
ptsEEbKNFJ7LV7dUHoyg4OWlQ5p2zozcA5IarRs8ct7Rwzfp8rxGonvWHajHs4KOUosGF8T1COyZ
QcmrkDxUyRyL+Jee/meamTF3PhFM1otWvXa81nx43PGVmR9bkWQ+CV5qz2SQuUWEdwIXK0EYGB3k
oImaVb2IY9LGdYrkpIrt0lAmTe09RoYCkXscq7s4NRMOKDjkod+z4TuRC9n5SrZxfzxgPel+JxgY
2wVq4QZERSTNIBIIXvt4PMlm3Uln/0/HwqSOI4B8y2uz6qbkd8Hg+/m+ij7sQRFod7kGunV/m3rB
d2SzxkwnvSsFMrN9u2RA5YQbLon4mOK6aM6vvzqspyDvg819kUz5+IiYTa/57DkdZV6bWr8N2ceu
InIgUaE2Xj77nV4n1Y556nnIYqG4/WY1HRIUClXKpU7tB9Df/SQdYo+H43h4KmZDUhSc3Cst4mqo
JcEjoJILOh6qwZAZ9DhO+7Py4Wu9EKpQcuKPQFO7zfAHDm+/FtWqgzHh0UgyOcf0mszw6B01VAhl
Jq9XgYAE0UoI/MO3RM+syzEngSuxNkp0F0EywuxyEBLeblERMBn+DbtxuqOMAWjXLK0R9xgNOeSG
XT4cqHQ0WsJwhertRvNJgUAZdpbqWkqLyOXVOUmA+kj7PVIZgp/SSXcdEarj7OX9VMgJrwHZQbvE
UgH6lpn9v1/nat34VJknZCPcDhyiYUO6KnfYLIZoPNRIHDu+yG9dQ7S83CM/hBJjOpF6/Ciz4FxT
zZcc9U8fSIbVYIMbQLX7dIIZvHZ0o/wM47scWC8YAK90eO3qNr7o52Pw5o1j6/urF7/1D3bwD58Z
eacDE2HyA6Hcc6yQrIesJ5t0yDXK+XeV8Vwiwiim8MjpmfiTQPAhn2if0S9fItulxsQa9vWKGaQ/
+rFABy/a5nA17jExdbJR5xkFL3zG3mtDvjNX+3EsWP23h3OdZgUAH6cy/dLYfqPOeE61cBAOcToa
/fnP4dvM+/RF9oqyoyjdowGVeAkDV4nR7L7gz4jwcROdylMhwguViw7DQj8hjyeeBvzHxfPGxEfm
DrIBOhsSkmIQbSNjHu9ri4ILcV0j/7BKDIa9CzjfTvGOsBXQZ57owQZlSyh6MdSLNgcS/2b2I+gv
0nXmcO3OB2GPji4TZICUD/O1AX2mB6O8dShYyebIHRqC25kjfs7kCVNjP889xgbByOeKCXp8Pw80
+8vbRguXoxmnNcM1yPj/syv9uPLQ+DCBW2CVwOlIUzwUF2B9X4hIdmXg2Ds6AsZcprPaUJOAgqnH
dkBzOqkurqYh75GjD5h5pDkv3biThXtjgEIeA9tGy/ziB8RjAOGXXytH9/02eis+tS8GS34RIF/S
c5868aOnHkK8eIbI4inUOoON4nKdkpmRCvbjNTIaL2ZNlZx8LwqQsgnYF6Y2+Yww3RUJjbXhSw5/
NHF7HDvsOS6Pv8F4DjCD/JCZCnc9tvRyS2otTXiAHI/5235NH7S4oa25uwktWCUZihv8oUsiGWEF
rKkwN3Nz7pu7McBvdxbJcjlRUndy4AB+pD2+5fNj3Z4xMUsmCj5j4C8rl5h1PAyBuujP8M0l6+Tv
7UrB18cJw4NHmIQKK0McqH3mLeRrJfLjMcolf3duHpK1sRu8TGirnqvb4r3CUalPMRpo+ydFg0S/
rbEf476yhh/Wfvz8hF8TmGox3tWdP9qnKEJCbmbrjaBVGDfx0xV4vU/kF4+FRZcUwMtS8jFT05TB
wDoGIoNJjM38/AGIxtDK76sffmRAYFpz397y+mPKwy2CbOAr0jw22YmVAblydKgxWYFNEdJLevFW
twIvxe/3wMXXm1cbms9DzSuJTqB/WSM1hOBcepi+AamzHk8x96a6HKUYQwPhLe2BKRLYOkt8Mvxw
k0qmhiGA2U2cWMC0/1/vSsQCYKXCn31jYDLbORJRdMJE7a4YGXck6BSKLYe02JIzY/HgXKF/56gg
WS36mF4M//yxl2tSdT0mqN68IyWTOU3EYCoOGWRsmYMIBFX2j4ffZUhAWTo9Hq7LgcHcy1DF4NKZ
BP6Ekksy6RU1/xQ/wkRsB/x9aGHxx9N9uUGwG08r/42kDpV5BtIRUWOPhZJwJrCwr51viu+YK/V5
yc/wFRgpEvyV/D28NNW6kVo4bedF8AGVcEdeF2ke12FtI08urP6FYZfvYIOY0CJzloLjARTkvhLd
KhsmgAnG7vA1wcPDTodu/M2Pz7jvLv1dcgypWGFc7QOcGKC5EjlKuSBbqT15mT++TOJTfm2/4aBk
diZn2hnyRvMxo2IpXUwZwGgvigJMYMG4WoBMMh5RTxGz/v9l2ljpWfejK+k3GrfgdYszscp3B4cr
XO2vbxd9g7kchzTp0LRzPFQoWYMSgBzBOWAVPjOuX8CrwqgJ4wJtnhds/7OGclfFylevaR8Rhq/Y
yuVrP6c9u1kNmKuJnsFgyuO5dnSX7Nsn5Evh0WRnpxyLJNMmvHwjZ5D+TRllkHztP464bfu++IPg
FuGXNFhEhOvHWsT7sm9gmgmwqe+Fxz6NMEDsXgTfUptkJAsCBido5dz3BOXhjBQKUnw4J1Ejc82h
tYXzBP88lPbbOqx4WhmH/pggT/46nFnkd1NXhFAHmGGbAReyFVCtSegSpmMca1ew2bf5EnlIhUG3
zn9FBjmqk8EOaJE4JNLHoKsIwIEGRFf19jO/XauMxK8ZSxJXxtfQeVlwvjgUkOUxbsIZ105FIxDB
cQhi73Rlj0dczmxF3Bt4fHayKMoaF8DS0rh8GlS2HIh5Y7njT/Y0o/sEfSaS6KlYUvAG9d5zwmKf
VcJ6RCOF1WnOnV0Qg5NkH3s+L6a9+9XXYDejqFOmZ8pq+Al9aktQfzOPSyQ2nlViepEUmA+/cWn9
BUFILV4UF/yXFgmirtHDo6grZq29193ryyQ8Upx/tyNH/WC87BgZXg6jBVbul3dl9ETZZfoDH+Ez
KDaHBKo3n+P84ShTiAHQISngFXf0UNP+xTN4wjZ9fgcQnbiZOC45iSV0QmepJca5ippZ6z1oXsCS
ZwxPI3igQ3mQhRg7IPXhd0XhznSen4crMEBcAXIIGzslu5NPuTQV+qFoNbSIdr6bGvwfjn14N5fP
NGF0gJ0hckucrP53AVvjKQ7piEz8lSvZrWBoQMcxy+JtBS5GRk6sq4XQOegHnVuwelIPufwmbuFA
Rubh40yqv525bJbwmRia2uNU5jm5oj8V0IiwrsrNuQQ58ijmiZ2OfumjL3XAimM8DST7rliG2GAT
uzgL1dPLP57zZfdXRR0ufO5W4gIQebAgmlAYKDjiKCWXeQh8QXTLSiYRtX/FN6F3Fula3UgYPT6E
qZ1YMSgxBwoWAY+qU9oy5g98OrdkD0ylYnNKJrLDGUmZ04pbo/O6KwzZZHThyBSGCYQhFgAKWMbT
QZSS+ImoEnoH/RkYw5pgatKbuB2WKOzIknmi4KgCUsBE3hJ+GUfjHGzWgwuTtszV/78zm0edFiV4
DtkLfQ5Lnls6fluWbGMlcA6KrcyhWPyWqdXHZpKQDfxY8j97BBueORUYB3hXh5CPe46acwRy7LkS
8YyEpwYaaaCJQfziUp29gvfu5Q54Z2Gz/4RiPHfS+cDtUfaWG3xcj9qtTgWNg5BvuAHx10GJ2vx8
gg4VvyOARBZxc9qlRwXI/kgxsdE9CCE+PGOn13faXkjKXA0MX5rN7c0XqBARdi0BLxM8VrCI0ZFl
y8xMpZMu8ejsu6jchejfe6Ech8PLY5WyRW7U2CC40kSmAAJG+3YLkLzQ3EO16KjsHUUN6Pi89SXs
5EdrhPWb+uM92BdPb7wVjymBGgaSGDyUyqKkckjcBLyxzEioEe07HnmsWw5+MZM5mIlEta7i1L3u
GBPZGQlps54miajG+PCx9fm5CrFpCS9rBGsGA6+BKeaG7iFtCEZW9vcJ4jDH5UiSGrijSwsBC/ac
4L6AsD+dCXHWTxfPkaNdMsmC66Q/XiGZ7hn0IEqGiycYDAmt/Ib0eIhkXVEQjb/t6HNIclQqhDU3
pNWNC4ItNZNkCIiAD0qbxKAL941r8V0vVJTQuQVVwKNS5+UfrfhE4TjBcfTsIsJGWUsF73+ugAM2
08zH19Z7Tu9oFYTt1Q6fVPKw89bEGiTPVXzr36/F3ygsVQ8Rgtdj3BetmF1sSarLnfWrfCzo8Y/V
mKbZcERMLTNYZX34s7iNIXnxAGlYTHx+8vtrFcjCICYAP1pKnJhGGsUGUeO2p2wFXpFb9rcfzYjK
tj/QKhbBTEAU/JqvCb0aFimH7AbAgcCju/qCR0d924wB+QaZFR2iNdiM4Cj1qIQ3vdzjhTz/RdiC
vr+QGEGMU7SBZbnzkeYyJehmzcNt935OBysOzESzcM+TgNb/T6YSHQ2kTyzxrb9kRqHhHUtkJ07W
7O2oRFn1LbRZpBBM9DU2IxSOM5FHhfJyj8C5Dh9DvOwchsuCZzHGckyF+ZnHMExVijNymm0FYNj6
6G8gKbGnruX1AQ2yO1glEIU0ViYkQqAzG7nDiEfCUxihdQLdKI9Glnz8w67I7IVEw5LNJTFUPDvi
bYPdAk9nMHJhsv8/8CCtUwzFKNnFb6uvj3PONkGS8BgYYwgjl640upn84a2oCF3g+eyJbCfMMCvd
OB4kBlNchNegwk1gYdWZwW83Pb934IOjPiQ1a5TF0+bM5bQj6KyG+p62QRvwSE7EiUzmDZTGrHLx
093+xyWKNqjv4osDjm6yzfPC44lYj+dOSFF3Az4TLGv1TtyCD57CwuyNOZ04v86kqC3qewymU2ZW
7nM6lrDmkdvOrYmv3EQlwFEg7nFikQiaG/nAGjj4OTLB/LXpHWc7KOmqJWABh5T1ZIrnI+Pc+G6n
cBln5uDxEgk1LoS+3Wf+UeZ3QueVBV15JIYgQZKcbv8hzDPgIS5rU2aUF5ZmyisICr9qK6JRBt7A
a/Bi1fbvykOW64pPs2zHQU3OBXHadzNG4MvoR9g2GyV5iC+YPSJjAp7cBZ55/jl3+w4DPvY7skjA
0dTJALUWKjzyiahZJ1hBah1am/jWp74hTi3bKqjzReAaAKeZEjj09DLdbrIw+d+CQixU4sRbSsA+
3lDEDiPw6pyKkjD2RJI6Qo4QAe81AQFUKBr5CY0rEqMo2nUJlaOhgecyTmGhuBZv2JuKabY+ymQ6
ngx8hNMWcp4U0ILsTzXUJtwNCQgmUMWedjcT1xoDsLsucfx2+wZ23nRFfAPNEPK2A1VeNlnEtFsC
bvTDvjFtyJ0NvhMdyEW3n/N4ufwB2GCgJwh1WgSSO4poVJiQNjVeV5OYs12mVPq7KmaKzZM6Yo7w
eIpTQYGR3PkB4IE1u9xBJtenC0RPoINOoj2cbpiiJSA7xQesClMzNzHRs/n7Yp7CpX8grWHy9O8u
E9P+xdhHvOE4h8kjR0DskGIAcOONiOd9hdKMUJa36pNANaCQLTk81igVtpo32uc2iLCweoCQ/LRx
ixxQs1D5gFWTNmAfo59VXY/j56bi8zFlr7eUYRT4VwmHoyGiZKvJB2k6bxavrHY6JAa2chZ7A0yW
jz0E2XC1BCKFjmPz4M5YYCJmUgQVozmLBBOrs2Yja1LY3V/5p6Ggw13AZrYtcekO0PI+/liLz+je
WdApiCFyEqpIZvETVhLdzS4iRwqJKhnHbIaQwsTd4l4TMmQHGSsTEdcOwHWE3RGvB3UawsdNtqiK
WSzxlXN75s88UCWS/iXqN0H+jrDLNkdOf8+dFN/q2OJpw0Ou3pHBvYOkh3p1W19ITegm4eFAAV1A
857V33MLEcy3kBec94kIkxAe1fRGpzPGYwdf5/43+y1fF1ZDVh5mfIAMkeTdMdTKSMqIFPtvEqUG
EPkJz1yesJyu8+o02om8CVQl743CW0iE5paUHfdzgW4mv5aOkWBkPogYm2iRjNd7uOzNB9Fgp/pY
MH0CPSzdSVEmkJVCSSny9PeT59kQwo5xtmKNHyLaRU8hMbP5o9wsNyNH6jtDsDVCT15+wSUS9kGz
CbgOwHNBXFPGmHxLoyjfUXlD4xcWy2p5DNBsOSjOJg1SLALQL/lKvxC2N+5O98XTYiGiSVsHP8V9
c0JjyysMENqiAiY4CHlSYRNZIgfvCNxUDxqP8rPgE1ZXylyn7SreVUuVo3ILX8xAuiU9vkDbuMZP
NopFWH6MCwlsCok2Jwzg6f5otzsMDeXmNR2cCja18OFit1qmkPPAyK7EB+py+RL39FkAlrM03cMB
l9QCPTZYUhaBrLA4yuh3nstqzFg17loRRfvmpCbpgOStFb3CXuZKu9eMYjQbOpnVsBw3sLVjIAvw
4JJsIForqAwjdW7MZFPdwCLx7KNbseQTicYWG+uhCVEOEJBN8IDBwYIpySe5zOPRqJCB/CXESz3E
QOWoJthO0XU0AispNu8bMxKaDgY0Jjm2i2KTLqoTxGIKept5zGUk107h3D+4/wEqEBgssoFfEw7w
I+vgZzeQZwgVYY88kWuNKZxo/+hrkAcC4NWaREocRbFQ2vNoqaQBAiNpzG4mIibfmyi2yjPvQkyc
IXv2IWXArEuz5rRNReCA7oNFnNqRkTDwoaAjnmiFDOY3IRIdj2mJTvAIdd4iM8fA8waSN4R7JiNq
byydh/aIToJc6FJJoyWohWe5vPhFxxyjr7bXaVwljcghwtnFGH3VcDyKECniJGx1zQpl9IMI0cy8
2x3nDOo9ZnUaBXevxMqnKW6ixZtRHl7QbFo2GoT1bNkGCqvdMUxPySyeNiI7AFLytccshXyyvz2K
JYeZBT0otF7CA9RPnUHvf4NFZWi1P7okV+U2mMh/wiOCeAlrUuanBJPjcCxI12GO4P+GNBWItPK7
nbBA1cs7ZrbcKcIfVDaOI+xsACScq+xpSQQywasnrc3+wZSGpG5ayH1zYMe1esUG219UCFjCo/0b
n0cRJe3sC8jpoYPizzhuOKBNBkXkLwlCzSdo/PToKGQZwEbMwEWQLXWTx5U4CHh9RPbYWkkZMusJ
H+CdhyUK5Wz9NiqqO3i76AjgdCq9n4cRbI2wmGzKlo9vwITDQ1gY9D8mizRr7Y+38zF7zIhg6KH6
MDXs9hqATX4Yuo+39V7XktmZu6P1KEBy1QUeB37+G8fhyP7gIVetd2U8w+ccDNT8LgZRdtIu2oBS
Au424qiQ8iPC+CDMwO2VLgY73e9TE5OzjFjNSfWzxctDiNWzlNNwUs0PPFzJGVPDd8AYJJZgkSYi
nODESW86W+Ci1MqM3NFyCDiaU2CBdggSmIj74BGxevC60NdOByQ5C0vmiPcK8YoR9VnK6IOhGZDD
nwVF9VHWmFChWJ76k4zfaghAdR3tOuTTIutZrOCRfBvuuE3bjTi4ecpNKE1039M66ibPK3EttBQy
kTZoZ8cbZsF95SNBGIIpLWg3d9B9IMyw4Sb5PKmaQ18DlBDePbQKEXLWAeLOhnhp4lOJmJ9+Aeoo
DqPgCH+LPseQCAM8ubPtu/qMq2SMeYkoLy7IH1Insjv6LkSZgWLaQ5+LL96GnA4/OJBQnKNJQbIU
IG1BRs9FSBuwy6pfn/O/4ywdUunDoRyz+OdMoSwgSKMe2P7vNt/Gn3TvtKssFYTW5HMgK3fwTc9y
AwjBqRboHtd5qAXNFOmBgbz5O39MSIIQ0zngB3ihLcQAT7tZS1ukO6pRTPu70eUzQZOQQiIMx0AU
RKkgCNhw7yK5FlJIXuGQkA/oQex+BJiosV0uMSZgvGck183f9HthwrHu9nteoqPg4XxWCcUNR1OV
CZJeinuENwHfJd0Us3LLw4bgqkTHNSyzG5QgpjUyRhSGa22h75UZimmvhgmG1OJ2VM1shltm+8Tl
NkV9Vm7xQ0sGxgwWuZA3kkhvo5n+3AJLAsp3StvN9K9wXkv2+AfKgcwpyZD1ZBhIdOiIs43Y0flP
22NqEg5ibu+6wb4H62bybdiExwjNmB7j2avnSvPHIp597WFIwpI3ePDUyybHykT39tqiZwrVPxko
ij5jDtrfGf7ZHAKqJkttqnjfqIebZdVBcX3JAPqvvWiFIw1tHjbdRXqQrKowFPyMRIhGQzteoGqF
S7K+Vk+yehYx45wK2ECEx5lPrOUGf0SJfQHLo+Vo4GzR4NkDgNt0TeDA2MJIKOysLnIUu6KSGjLN
+aH9QuMD7C8efqV9BY2j1gagu7OOS5w3Zo13/x0iVUMhKIQ1CH8p9CENnQaF1qlX9WxAvyaOCOyw
vKkFWgkWXN6KAeP5JsMaSSE77/MLQOUnyAMLSzrxi8vO/e4xzU8H28Lhf+tPIOEYqcl80Fy0g+gF
SOBGfAD0NWQAwFMrrImqybOWWq5tzdnBmRZmxnMj9B3xfDYKcZSb+EtkD2SJLhqGkLctwtjiZQpN
xWPe4Wv4f8AMzMzD63LZw86etCQsZj34w6mU4qA2sxo6fkxAhmp3Vt8XUzpRTbvvjqpcBVfm7nFL
sJK1Qd95bY9M7Y3I47o1Fxjb161BDD0fOh38/PTjL0oOfkCJMTj0jPttni91V8Zv9929vuOjCyu8
+/lP99vA5M4Uk2UBZrQiKIOkyhVXP5QrjyGwL9IIiFH+muUWVzeGgj4Wuv+lTHUqWpRaWp0BASTY
feOIqrKhwwAzJmpcGx9Nh5eFrxRuQtTB0Hn/YZXWeHu4cjNT1q1XayuZpWZOS1wwkSe0S20H/B4H
bMzP2ngfBoXX0NIhjybZwMYgUvcmMUGAdHpzrSHZpRFzi/l49PH7cKOo8Ip3MGD8+lCwPCDW58Tj
Su9FnfqnIuUlCLYyO2Vy510ZQfsbn/zAFxUt4P99kBiP6rkXaVAaSQjIjLofje+vxEaPpltxvjfA
uBxJFAf9fQV6zaoHyu0QtkEaAE+KbyQBpiLQVhZDZNuSTer133D2CNlwIrCw6D4nPFY5iz0Hn7g9
3OuL518t25VQ5Uizu4+2xyH84DCYAUTzgEUmKEyLfWRmZWMMLnTZTvTD/8y7vpnB3lEgfxvMUK5j
Y2WZ+dmYIr3WAZqNUFVyVnn9czWvPZZoyGGQ9h87JisA2RIHELfpx4XuN49zEFeQWFTwNIUnDuGC
1alGoWgfD5nYnp4XoKjZYwe4AIUaxjc0ZWfikn/mhw+SgwT+iUhW1Bc6weSsqQAUimg3rrHsASRa
IINMu5L72aNhuwIu1HswIkmkpQ+J7GFYw1lAklYEYaAtPzsm768PX3PvBSxVmQgQ7z4u/AVsWnOG
RVYpoqLLXa7HOhdcxDFxLWbxfYw4MF2ykAn9RiBvpdkDKlhg8sgRp/lCo2RQAhh7ErkVL5KZIDGO
FqmEd6/yRYC62N4A2h1klWD42PXJJBN1goLPOIxSlkiob4nMmZZ7g6TUbFkR1n5n4yhRN3EXn8Ey
iNBdjcgD1IkfZJ6k1gjeETyJWO//DQEtE7DMgARrykBCjtWJeWf+IRPyiYlGYJfPS28x4MohvTgg
8hWZFMChCG8HaGYmI32UzjLU5ci6qGgKloUlw4uRF/OfqPm0bJQ5cUnoE20QuNEADvdWjjWHFWqD
6bFnVysBl9ML6nNEOWh+7gSnoW5B0y2yrY6L++EVDma9KUgU1R0KbDqMyFM0gyIU4Doo3CFDEoYV
bsRs3v6J9iMYCcanabHRlmwd3teqmNo0m2WlGIP3APQA+fRwTy9alI8kzQOMvxr6i9jmlW3LdfIz
N/M5zQ7j4fnQIK8krMweMZMNMJjfezzTUTAQYmM2oWazZjSmMP79emOP+BlTRdZ2lXhHcTHvRuK0
Imdb2c0eoH04bVtUG/mkA+eeMcu7uteb1T7m7YA+JKb0al3jX1GdZNdxtPj5nIkCu101r8Ks4y8d
umSRkQVE4sj4BkaMGkIFxkyn7xNmeO4nsZ99JsyH26eNdR4/tfXmoc3Q2duQIvkUhncP+yMDgeY0
k3ymbeh6NDWn7zR7eaYtGLt0hHd9N1+3ipmHJRS7efSpvbKH6CcxMilAAbUtrYS+DwSVR2NU3VQC
54QZX+WxST2dKAOxfxO6zD5kF7EgshD2Ts/Zy0t468gOTa7JrKbaG9KfKbzkA5LONS1I74NM3NFj
1W4yt2GSu+/5iYxe38zF0XCv6JaDHzPlyuZflHb9i52EZ1tvFr7hOZKF/HMH6FdAKI5bIWbnGv+O
mXuP8z4GJ2kGDyH+ZWhnT2d0n3zeYYoJHPKh71Cs1WdR+xlEJOJ6fQapGsAJ3Ys9FTqdztazjaf1
wHhqLiU+pIp+f17M9+BzYEOlrZFUY44z0h5zC38EX2FH5B8NzBiT/I/xl9AszKF9vyt38AvcLegB
yEMQQbiA+LiolLsr9xzEAMUwyG7vu0tS2h0fVymAy+zcpitpQsPM9n5o8VsOgnxZIXCxqbiwyCme
4thzYzTFvQXWLMKyKWekifRCLbFTeQrwGFHKjrqgJH0puWg+55AMZH0yyIPULHQXWRrFsdy3HJBI
NMBCkE72XOLxt3BE9JfVLNotbjOmpc5J4ZgI5ifKcUisoEjDpapx09+VlJ9BF6tk0JKtMv/YEq6d
1idKVEKcCdc24SK4z9Dk3tTb/foesWCyC09EPZoCcjkSHa30gUJuVYFIC+xxH8MzkqxC3DzEgVjR
lTnEIJAXUy+CTYHDvt0ukhGF0jNkn5/Rk/98PMQbqLQJqNxo9hWZpzOQBHM0I4oaFPjhYJCDv2PP
Twlw4HyHzaOOhUGQ4NGcvxUondc1o5uYHyI5RAbyJ2M2vPgsUbGHTgg4PJ6+EfiIJgEWiwjh6X6I
ZJW0C4n5m5gWWuRwAmluiriX25F1PyebEOdocSijztMwbV/ZMqdDWzw0O9L2+qyGBOVilqo2tM0C
6WRhPEZu/CHRGgviEN0XPtp6KZYVEY7NEsuNmEH13jiUVexgqBWo94oPnMgHLq+M8B5o8xlpzr2N
KjoOLQwQ4LEbAlKBVemZ995THYRPdXKyS0XE4mgC6w/qgdzY4bYgGvNWbWBQgS8vcLLcW/n0cc3/
sXRfy8ksyRaAn4gIvLnFew9CuiGEEFZ4z9PPV/+eOHEmZvaWRNNdXZW5cpn2sTn94lyxXkx/d5t6
LFrekUq3TQxOdG/rD97MfCBmWuRUsJNb5tPCDWCtmSEz/p7JfJ3Kn2U/OlEl/i6wr/H5/yaF20VC
YJUBDNPbZJsxwWZ0mzET6G6ekMtsO6PHDeuxx0+O8Sd7S24WjiyWsuFQqJjoMAkcoFyxs2REz9ct
pMyxl0PhCO6fkhW6SprOIlhbBU9upBuBdLdSIDMZOZ2cszHiRAlxg4NWor0JkG0hgxViXgBAyoR0
luO0up4FP7xVfs6J/us6uU8QEfMWmKuy3rnf7XvbzpH+D2gXfPFZoJcDJV60hON6cL3xhJV3UYxK
mODtNGBS0Y7NBRmYpfA9cXDkisnWqpYWlWjEP9guKEWVQYY19n+2DhJ+vdxJXkzL4qKwz38HhrC5
HyQZqckxD6GpT9gYO9YwIjiOOjNKTuqDDKe4UiB4Q+jnQbfXgqrVQBntLTWUINgwzBtHSyGRL+L/
6Fa89a9K8OFXxeiHJRr7e49erMPlDTvr6VTVZqtAQoxjSFvwv02kbaFlmDdFBSDbeWF0W0lLKfa+
Lz0xpvvyMZhOF+NCfLrTX7sqWgNtIzLHJ78iHShsu4oOFzWvPYZ6Sblov4LiaWysr+L8WFmWb/kG
mlaP33cpml8kan+t4P2sAvOAMpaZ42to8taExA5YRA9nEUVQqADiFV+M4jkt/ixa+CLPqoRefO2R
kXWWTlUFsebXE6/gM7bQbAv/Bfiu5R87Kcp3tBH8Bkdk1JtkwjB+URoc5VKFugoMXAjzAxzDowEf
xoHIElqXomHOYDmwzw429fUActVOhzmSA97pgfXBWZIrtRtocIynzw4fIlYOULJyzpr9KwFOXNRf
PdCoDEhsUYQ1/VUtfJ9g4AUftraET4e45BJhEtCv83crPjjBW6PLthml6z214Cwa2fzsPc+27Ozg
jH+Nr8+SRkC6LIerHqkqTcspfKBzsRepRT25wIfmHVseL64GVnzSDCIJyZjzWd/yRiSYHPnfWIph
Q++td7V356+5/A6j/m192U8vdEXnWpDuvZvXzj/AMV8b3r7IFruH/rV7YdF0yI+9DInPBKJXoPKx
uAU83mukY9JWTwwQKqdWjCd+sLA/Ms1PtlPDl0UH4lL+ZovgynyqysDQxiqUsi1YN/8j5NTsCYek
FPRpa9nNSwVetHPbF5ir3evqDS5d1fts3crWLhU4VXVbeBpUFrKssPAKeEuka9nPdeuonAvMiXRx
LY42RJEOdj3qMJZcQUosdw0dWmMGvZri7cxPvVcr/q1yVecByroZO+t7IjeizgiGQKm2nyQlMst3
+d20DHmkROeO+WomeHEjMDWjbef8RxKvoyGVLrzBgH7e6/ihrLAhHuG5m3G0DQlP5tgMKemQhpd6
OD/fQ6hUJP83hKSHTkCmd7bCRtE7rVIe8cRNVr7+pCwDWfO7Xpy7rDnBNVPF+dH12BdKuYE3N9xd
/FBUHNrTCVLrjqxCmsHcyeiND7bFoQNZ1VBCf+NgQ0Lgo2WBxh0o6Wx2WoLk7SlUvL1YNTdDdtPU
mjbpODNzqhNY6Kkx1g2WHBs2hHglh/Fq8yneD2UEyOzX1fTq8iFKg7iqGA0RILFOLkiedaLIF8X7
6IhJnAVfsgBop0vvT6TDOVCslqyn8vNrxZjQGq7JYVrpjjYj23o3eKAjtRKyeofUPuWw5DXYrT/J
GfLlicyjTNVtvbP9j5D1XmJyHPKbUgiZpdmVrr0/1+godLdZB1h3MpjEdRu4/xUGh9qSKbsG0lsd
go9owoCXuU710g1BE5f6dCRzgqJDQfGsnXpYc4OQO0FaCbw/1iRoLweYHN5wRggFp45V9nK85D5l
CaRq3F1xRfEITbdLWdRtHg2/tgjW7CglGHFfVia3jmVVyE8x13RPCaRwGX+2Cx4dzVdrxkGfOSks
8W+w2hInbgQ0f2kN3xO7J/nqDwit8PNU659avDOLlzZrgtIwvohMzs1pxZkTcu+dXLydesvZ5LBS
QxzaqCK/VJT5rwei3l+TCCgQMfjodzQRYVsJalhAezPi5oeyL3iZ/w0z6Fb8hgeOX1si//LguX2W
8hWtSE+pZd9mIWmbo8NTp+Jm63SdSexhShbv3NVkCttFPFTG1K8ILhUlqeyaInYB9o+K69a/aKxA
44LNu8EJfV+LBRy1G7YFDjOcD4/zYAGQ8Rqzo4YH61VhexdzKVz6rqalnfvR5CtoERoA9qlm8nvZ
yC6WqvdlPtN4PQtfxxpn/cl6HK3Da1ChH9A56jaSaA0PwI38oX3suqAJ7VTJDVCTcy0b4p1ghK0w
GB3h85h1hiiUmR9mypPbJdDo06Wo43Q1XAdL7zQqdQym8xXceH7/OlkKBPbXlRNvtCCLy/4GeWlo
0gOJ5aXDvo8Og33v1FlObmI7KjxrWrFOoiaYge2387Hx/k3zrPcKz3oj7Up51QjBLrFSroL9q3d4
F9h4lh+K+3bKiTHINsFvBBqJ+oUlUbyTab0650a89rBZyR9ppdrvNnWb7h1tCo3R0o4zn9zNL6i/
XJyQAK6tVRWJALP+GnRB2Y8EWpCh8RVn0lS9/DA4DnEEVO2to0M7xJWdi1+bcgdFtrI4W/ASwAZA
e+rTCipWYq53VWP8y8f7/CssF1ry4jm/iFsyIW5vPYjjGYQaHym86A+wXczjHjwY9otcaIAf+nGB
ReqlwwyPRI7hAeUuxBsFkg43B3wHWuiewCmcWFAVKs9hkFAsRD4HwVw0xwfqqldDbN3Y06g+e8Rs
XdnBho+XKj4HgzDZjCiFe5J9TA9dk5mLrfXQOQ1UZl1VpPdl2kt6oEYRfaFVBHKBWWgyq9SIlhRN
qQn5lFHykWO7b95ZFfbD92QpIPRR92pux8v+sp0akHjapOcZQadeJpdSvY9eDXwHA8xNAds63V7V
b+w73nZxG7fUKmkcMsQO5SzjS0yR+j/FBMyOtkI+iIurqpY5kSxMpZ3KjFhCROy5uetv7nq5+Dcg
waROB5Gur/u8mIP0sXAgdb4j48aCKiTEVV7q6Ackf6FHQMCpz0INdao6MeY5GJ5ieZiRsaGK3TSD
dkClQ1EaUwsZqV+qJmgXm0dKa5bhhqR06Jq2b0ZR0kO/1890H9dAf7puSi7XLP40u6CpPVSfGDws
nYi7/KcSaTmHbx7zuXm6f1Xo1LMjYz9n2U5ID3QUn6QqVGs78B/x6qcoeoh+jq7oB5oSeC04Lvl1
R3k2QA3xeDP5/WjfezXCCsjX4b750VUUGA2L2RZsCNf1XhZGmh8bCIuSCWxb/2+ZWa2QwVCafb1A
Mts6S9CCNGCr0Uljf10NH4WF93chlaEpsDtdaUxnFqIiLd1O5CceQNqhx+Gwfu3fK/8GedIjjgXJ
JqHdyzDb/0IVRgt3E3CbX+NLYVeQq/0BJWSryEzGCG7YuYU/4tQtnH9C6XioLOt/RaTSxDDM9UO2
Qdp60NT1gC3MB5y7iU+mf5vetZ9s2FwKK3WZaSM7Tu0AFnK0Lx9AO6oMnNyq82wYhLCid7i5UaFM
VaA0T+3tt0dQlTQUOl9H6f4papRZ4LacIWsQ7tVAk3MfidqzlRVikfWQUw2qB1vC7td2QQnL5Sun
ESEH9WfT8U4dcEFEAFCmG/pAbo359yjSPXSvIoOseQkMMhYbq0BZvuc9nY5zWLKBfcKOKQGMM3gi
JADom4gZT+WFhiEguOqPXX6R1AujYsVVXuqRcvH6dWLk1YmNB7n5wXOdBtkR0fGp7Ydz48TIfIQ1
TO/YixTHotsZBWCGlEkYGAOOcxMT9ttYNenIJlx9220qj0bGBWAK7cbCN8ZSztVuz+q2p3etquLs
J4XtN1SmJHzVrggoKsYG7mrlWTnrorAYzc0V76pCqaDMZohb4hw10l+C7kL6SDm02kbeGpcQApkh
tsJrpUH1xcxq1Yt33UmIcPyX7iDVMVKEJ/uN0Tz0KtHCBI5bfmg5U0qvRIcPKHhJH7lIh5muSX0+
8eO/GgIYdbTSIamslqpFGglCAC0wkpsdGq6AF+U1CNvMeTQnrWIevyvTQ/xrdY81g0fHF8aR1Qc2
27cin6naX4V4BX+L1h2kVnrU7pWB7ml49qUYq3CpORdw3x5Vdklf5Md94XOlaYnjAaI4KxC1VAmZ
s4mjiydSPJMbX6rYjnrVjFTPy2zP/Kqc8sKy5K7svsfrjta0eOcFxEkDmbgYZzK5oWsyIZm4U33b
y2pkH+NEhzMySipwuKLTwEUgfdl+YJIZw8+mDhhtANMspAZNOJ1Z9Vp4NN+LR9lMt2akVaO91BC7
ufvSrcbPMLJwgg3iH9L9EIDmr/yheOumRRk+tA3qCNeY6AjEen4fC7Jyw721naqkLkKUwpw1VQ4J
IRFsT5st2vfXhbPUM5+AejwL9x4WV7BY7D6DrUn7XIraj8AmueDXLdm0km1eivRE9JSPMnpFSHbM
pzsrDGyTla8D8qN11oIR4FrcCySq9TQ59nEk3Cp87Y/MMFDr/xNpnFGksxUc4Fg3V8z2p21hWLvO
riNsXKzbdLRpxuuXb29E5Cdawhn92ExyjVR5P0xyolJReCcdGSM90J9foP6CmD6Opd1HWqiU/y41
1mmQaxqfSOu72JmIJudn1ZXq/lQjErRgcMKnhRHBKdvt4/g/fCTR/YzzboAkNdJfqQ4aqiA+4z0Y
oRuO2Tf9qm6TGv2XvS7em7fR1sz0aAN7yoVB3IZXH4/Itu/5M5eMR9Uws5L4hzBGysccjtZ78v6B
VieSJWxBKpK/vEeJw+4dhB6LZ9EkpT6dV1KYC9HFfpg5O/sDKhKMQ90tyb6RGva/rqae1JFQSAZQ
akwzox+jVAlix7DrQw5vbTtc35G8RkH74Enqb/sANT5DNNy2VHlNYO3oCM3Zyq2HLFbQduS3hoid
jZG8f12MWj8Yl5+B+xLAYaSpvX8T2jZpNZpuWwXI1fkWdoTtGBT8NF/YVQ9UJw8ezamPZ7AdX9Zv
v+u6opVofJijSniMDgDNtKBjZuam/rvKtLYkncv/zcxc8DJwkTx2r/NyJjNHj2QM8mgRuzxK+GvD
0LxPawbnlUMhU15XM5Ntn6q1uK5HRzfiLnZx5B7l58cL0wrcesoPMcg4Up0/VFUBFPgIdghsyXlp
BzLOqc5WoZitmThw5HkjMFkkZivccKrJUgitWXL+yZR2zW7oa3VPSE+pDjMnHTvWOPlMESFs+y0A
prTtZ3vTr6hQagowT9OMzrtQhJbe8l5iwhlxFw7XgGu4hdu+yz0Pd+1pXYnlWBQaYh6MCujM3dT8
czQ+pL2++UoxXtThBsrrKIgmpxUJFAEc9IYJt58n238Tg0W9yG289oUpAgHKr3qYGSZRo7KV3IRh
jMLSC3XSvTVS4CvwIggFQ+Y4/5s/2rfW0lFq3xufSs/PsLjC+YJIzUSksWmGYwtyN8ZjtxZuODlp
cyoeQ51LPseGTVmQrC4c6//ajpRyPTN5NkmsmgYN0aNQAgAt04CW3qyzgwKiwhMFTt2VoOgKviQG
od6NAAYK9VRV5eZWP9TY/txw5q/KS+6gwwBwQIb7oImepT4GRnyelFVOa143hHy+/u17xrnfCBtO
SFuzEm0XkovSldauzbfSM4Y5tC8fV7Q245MC3xL8qVZnjGyu3X/8Mzrj3DxK9g6LdG8Mzytdk/Cv
fx06YmSYYZhwvmpENR50+uvpXWCFh9p1Q12yyIthIILYJ37++FBCn77P6G/2uEPbjtZG8uuUJ84t
u5u6xvtPheEALZ3UWtNSBn0XGKYb4NuLDJ/Jk4pc9ZyKnbK9oRDqI2WZGmNVD8bbFkih+lhESw8w
S8JECFe47p45tNdtWR+NhKYCk7OnDClMR9diMHnTVIsXSDBty1E9nP8d/9ztGg+z2262zWOk6jAD
upQuKsaIrM3rKMg/w6h4MV6T8IVtJNCpE91VPrGHYYJu1bLAZkLL2m2Bq2YL19V6xnWLSMW3+iS8
chlPuw6sQs7Ys4yGaedD9+yE7L6gySVtRU3kUSSwY9lLf65Hu1+zkEpgYy1L4jmCvAlBt7/9Ss0y
VdSLBtrGqeedLqwmCT6rJ3c/IPyB6BWrTrkzfTBrb60WYnn6uLylZX1VnhYR1HjHhu0hqM0SyG6p
/rOxHr0/WGyD4ivJml1Nd1TMzqOduNso/ImfeQovsXspI3bkl6l8cnSjqLpUwju8TxRZxsXHt2fR
LCR3LjLzs4zejpfDv7sZ2LNNpPy3tX90EAEiq381ekiAfhYoL08IyfQnKBVYEHXARupKpm/BMDAO
lD6Uggo+bBL7YaQTpkhHcrk1RGjJgpXDLIuuZHFTtno+T5zCGbz8Tmv7Gd/RWKHLbpbdN4PjHrOo
/q61rp9akdAe2B/pN20fuFaF4YnsnC97uDGJKhO+ykwZ9DJIYuIb0CJuvA0kMZiiCUJhig2VDJ5Q
JVS4KjZIDxsVCl3l4sfJ6lrlptXe8Qw8UiHhwSvgz16ngHMKTIPtJoRcY911Iv1VWJJhGIEQizoy
I7JuHjtIQX+DXWXX8vHLEuhQl6HoL90q7w/5OpX97CABNFk6d/ppVKtCrD8tL4G/fLiEqDyKqcrd
8CO8l9nhahafJ/pRKSgtLrVofefGk6yd8y3sf9l64R3uUZc+lsyEY4XK0qRq9vg8qHwjXF8d44uL
EXlUXpg3uQCS4vK8s9q8xKVpGY3qNTkNV/2kPxEdJPrJbkx+S8hxIa+rvisyXDo/u18hP9ZOhp1Z
qpWpIK094mDqLtZvSOwu/XWID9RfvN8seSB3qpIz3zK7J7hgPzPtpBGwghPia3St3r7/UdPchnWP
vPVr2gVvL5u2wNk5k0/Z9Fwsj4t7CdjH9a8e3L3A4xsz/oDUfw7a02r/8vv0x2N1HvEVrhIeX8RK
T6BqkJv6tUuhT8vBGKF1rZ5nj26qlO587kf1ZyHRWgIHqpF+aJwZZbhLyfKeO82LYRG6Da4LWJNW
2SjR/ACXLboqvprv7/c4Vb8xYiAQ2FZX3zglsUU8kNVepW1CFHc+8r3jbaTfQEigPkoqVtPD87Tw
RvlQ8GpC/13PqZJ6Npe/kVs5kS1na0nOVT4lVtoMctRBrfe9LLJojdM9QwW8EJVfChyXk9yhHl1Z
Ru9m7lRPI0j+daN/2iFpXNVNapRJV5aPzi6MXOKjtOJ530q+Pk9/pdtXGpcDS2uSEn22Kad/s7+Y
ZttGXKPK1jtXOJ3KUUT31hLgodeMDe+d5GgzeaNiZ0yN8ddjzeQowXBuB73lytLYQLGMh00dCu8h
m+BT/4KPG/51KL80pXO/9PfzHCYhdYPEhcYjz3nwuS4uRWj2D4Yi47SVP1wzOPGHBhn0tXm4auMK
41tHLlLvS8xS+M37wHX4cc5/kcl+6AAo3dpbL8Jf/ncYG17XRf+Sx7DPwhuX26fgwqR9FZ/0Pohv
mfDBqLndnX2v/+jHmqd0XkdNMfCJQ19Ojo9og/+897B3KNZ35azWOTf5W82Ol+KGCey68BzecpNb
rHqUcMwI8nvlMvvCJlHBkj1l34mlmOTlRYJSIV5MwGpQ5vTMu0IOksWXJSViVDJoJTk+D49z/8Sf
0TEcu6e+P+JDvjZUgJci50GDPKmtgN3EbM/kdQQMx+5vJpr8ZxB9gkfmaVdM0XQOD+0EGzO+xLZz
jrn3wPEjFUfK8UYyKI7aorGlq0GbrbqGdnyKL8PXghS4ET6kfQg2hpJVCvwfAxOQWeM0mGUfGZLW
VIoqg3heYHUI1uymTOqXbQfiOCH0rc7na9tHubmoTLb5sWGz3JETlinF46ExFm3rtkvkUj76nuZQ
07FKK1v0Rw+x2vLigiDVcV5xJIb9RBkXHm2AJ+JJe+NHW1+BNsBTQSeHFNva9h2eTSrrL927rYfZ
qVv4yehErbCvtVqOHeT/8I2zTjwrw476LO5XFeWkM4mio5uQT0m5Utj1WT4xeYl0HoI8stnCkamU
K9oVHjxar9Ur5xIflDCG4cRZLD9Tpcd3IMk+m5EJxUo1lasIo/SBdnek+C3pjRaE05vN1qxNtPap
3UGnKbXwIg75ia8xwamrf4XE39etebkJWpcigWB5a2aDDeclXnm8Szduk3/VxzdQdYo3NLm/y8t0
OXkpJ6dtV+Qy3UG2cY9ICQ3jzfPzWXwles94MTI5GSW+SwwXkxD2dD+7iJ1bd9TxRF09F7lJy64y
D8CHMq+eBmNGaczLyoOlSKR1tUkuVgctEgL2YrPSOESr+KBXdqGGDgvLwIuTidR9cDbyEUXKUC+7
boPaxfEs55QtoBL5Hlc5zqgqhuQZm2uJYuUJv3oUMxN/jQ3ke9vEAsGwourKJAqPbaB6nsbbvhtP
45P7ySJqJPWtscmqe/STRiWHticdmezepdzPKQSGFyMJUNU1pysk17YMb9Eaz1FELV/swDzsJ/0o
glIuvq4X4tzKkoRwnNR45ibsU+JQTOEplo8MrGFyse8mU2U/fHkXQgFDj//Aii1ke6tpBwlm19Z+
rOaEG+to1W+ZnRQp9in52XO7xtuu6KvwHMD2wiBzDyj5WXUcjORb2V5skprsvpfP4tLWg38VrWam
raimgWG4+5LrLPtuSXpTQ7YxPIirMgEZkVaSLnHc2n3z2vUPeOn67lRS78LRF3fsWU8vhMLKI6gw
3pM1541FAuyaT/2wpTHEY3fFOuBU2K9KJ1xC7sf+0jq/6voZLgPcWvX88bqJGHpvpuP70H+d1ZLi
C/eB7ftAZ6MijlVACKctUkLJt4oyD2dowihBLREJBLRbrOLeBG3VbWHIjs2qaHwT1byUzKVYzqZV
eu0qhOtZiqncwC9mD93jq/xnAKL2x7YnfHlhOlbP7nb886riwmuzZFmHHjr3E3OgYPfwZ7nSHxsw
r/NpTbgx8b+fcZGPTQ2Fzs/HD90zAHfPG6SoYHe1yVdpymWmYvx12tb9Rpaa3ixz2orEirlzdRPH
AW3sV8H+4U2o7HNYMKxHPCj+ClBC39D3dIk4BHcLL+xQrdt2EIv/Hnwqf4cflxQHNZpu++Vs7S9T
fRtiHVv3c1jej32D2j/36kaN/7QNeqMgU6K0qWmwdCDLdhIhONj8/BUzedy+IBQorlph1iREqwiy
vm2q0y/DR99h7HMMU7AfAuVm+f3flcNs4mw272y+fkM8J8wvGOGUJc6QU5xqNjjGVa/mwEhFZgxi
PbZmEdu1yB0HQMKwXfUFx1aAsncQGfQV4oB5oxa5fooXFazZqr/yvevPKwA8PE3DKKi+XAQD8ylg
+oEjq/f84TfTfkdgYUJkB5eFCOS8ahk6fuZjKb7PRBIqo1jZCCJKdKw9ya/IL9+5wCj3/uHxmLg0
EwOcHR6jniajCn0hP9TCcUIDb5Ox1wanyAOnzygeYS1kSXtarV5odV+FEPxgeErf0Fh34AO190CG
siGzyU5QLgcuHZICZlIwfbk0ct1xGmVpHvCzXgpdQIBBa1N/fNwavK6AgZB5Ik0vpMODNCNhSJ8z
/c0C78DgOhxxpavmV9I5CMclwXoXX3Da+qZMbqGIMk3QwTDe5jInfNQ4F2ldOGEXl0OZnigT/Fzw
E9GFC7sK2X4jLbUrnCD/BuNJI8jfFQN1wZSliL9fzS64NtNmrcMuwELb/vD3bLzwAL2upL3gg4hw
knr0LcCGs1jNWr1Q1r3K/pXFcrAB4ZAk5AsEk4ljtpL9elmfe1z+TWLuh1LH3nGCNhoY8ZfSiTCr
tlgY1oG+4ogXwG3g6t8//iZioi81W38vv/kdpT612wYEGTHup8VyrDW30wnFMGecR0sHp7VBYs/b
EK+wAQuPK99xSRvrD6AoGjYAF6ar73IUqw6mECDPHNN+j66a7KNCMS+IVplDSHHa/N7Iq5fghHDr
e/O9MiX2cyrxFIo2j/WN+aHRrHTyXdvw0bwqi9Zm8tdIj/4xL8LeVrLAXca9SUTUXFPXPFqHuhvX
fSI/HdjSZ1sxdAHv6t4Bb2o+3JKchhZ92SeJGKUGz3Jsw8LrUmIDAEuT/nuSU9u8fGTmbwwPkeYd
bAZ+OZvKgwtc19sXb+8nueH7kzU7CgocLsv06/gz/eaoxkkAa/BRD/76fDzGy0NDC2vO0E4UkXGR
nXEnkZU5aDZUVe1cQpURWWKR5T48CuRNnOcWW46f6ZcpQyeDOZ1t6da/KHPXH+n/exFjwXEsNtfK
mbI8hVOLHnh9hZLR6WK/JEi8r5tx1P5314ZjktY6gWGGrDJL2+9lX0Q3j41DA8oDNXTsd5+mzMEj
L9pYlwUQrEq3LnvM8sqglzeGd3NupINOviuaU4c5gpFPeEAGNI1lOTK3b2XbfIW7J2MqZykB7FZx
mB7/Ce/jgIv7jQatJgvyt2D98Yb4BoeKsH/p/jSraj2NKbDkN1Jw0GlgBZUBawLUQrGHZ+qdsf8m
yrOTWjCwimZBCWUG5Wf8V+gBSRdqNO6ITgMZRTRQ9cmtiZLEJ1SdoZATcKSzVXDHtQS/vr/Kmf3n
a8lVEjVp8wHIP2dq7Fn4caxjvXS6eEoKFKtuLvX1LvADTv842+9V331+eNSvXi5RNPTNXCr3rZc0
ZFSTMiRf1XSuu363Hsh7CEVTkW7BWiSSKpxmUrxyfN0MS1UAZSQr4Om7maiCrkHIxQm+bkfAg09b
b6p83TzDaNt/3DReJ0drnkJlXzx74yupCI3pdpAmdh2LPkQY3A6eo/gsylTLgKLy7Ow+AhUgyeT4
WfRHD8B9p345bpAUROfX383XcbT/ZbxVeczeo79SpHiYvTEfAhkIkaKMTcIejeSys2pNv+M9uD84
kScKKlF85vgINAAK6MqxNuEHgRRBWlUJkgMTRa7tdHIl4wNi5wNcyUEBgngWnQaPxZ1edVs/VG5f
eKKDkJxB1CZdt4/kiyEjul1UA+bQ1CZ/LadiYWIKebo4TaOVTICKSZhvNGZNtuKJrB4gJFtWoy0l
iUYKZwLpjBMuEj2IAkguZFmMbDtBNWdaiiTEiS9RyxTHNlqq+TmzpCFhD70v3wezn9aaxQMNb6Dc
PeqrYeCT7sqvRnABYeBtIor5/eJn/rsU2Laqbb+ty7wzQ69zJzaPimIf7buHMa5UaQozz/aQKkQf
MWW3okOk6F9Z8/4tCbaDcEeJfAS4rav7YaIpCSK7YPucrD+ufXCnkAbjvUIuNs5k2bO1LwL4dp3/
7MNyuXrcUb8sJs3OBXydS9tN/Wn8GO9s0Rrnl3qG2meL5QrtcKnRdqY4mCKtbBQBCHiTg6+yNtFK
FacjYHKfFQ6irKSX9qpipCpkr0Wu0+EYDtuHSVZohXuKXq///ffcWg9SnzRPdE1ccp0FiJUO48PA
olUbULbbU46VLDdnxwXQWM5Xphhc2EnmHMuZDu+1Xuwn7KV/diRAZ/nRhgtuup1+gqlaB/GdkiiN
2AmA0NZJ8rESdBj74q6wLH09OZWplc1GnVQ5dE4ODEUGZhyz48DNZV8NNq2EHQb3JVTGaeKUhygX
l7L+3n1rr/U5u2/0+MyPkdYZ+e77X/sTL0U+npDLe03fd27ShHcAe43pGLTDjPKVCWLrbVu1g27F
j8FjKL/F1mQvgeNOYjVKNnYb4/zraM8qpGQTaCAhfvvFdd8nrfvb/n6+Ruuf1rP1v+62f9YjorkE
IhnDA+kiNTVQpLX95qFFxqcQFrIxDcdSemS7yTSdybGuU9qQV/H3YHHKE+rA6wtPi6uk0qp/qx+Z
S1mdC9Xadqx8w4B4lXl1qBmWY+n29vlr/xysTabt0wyBxY0y8rCGvi7J8unZ8fJLK8mUYvNophCj
BO1ecCQfefNhlqw7VJTP5+d6dv08/oTxGgU5N7tj4f15561fC9EZi0jj2TGzKMZbfwQjQRre8lYj
fDdP1UzT5VFd95cYFUgD7y7VHZbiBz5oYn7LcE41d3zk049mbh6rZUcK6TC7mLESWvOfaxh0xsA2
/C3nq0T4LSxQ7i0Alcb2A30n680005rjLUUD4SNn5hTG8csO799qBN/FF2Fwsh68nJbJIpvMFceW
S+W2Km/S1c20fp3W3+8ufzcyopvlw7TsXN49isJc4zzcn/m0wLwMtxRl0bW56Z6b+g9rLTF5jK9D
kLnmPcdXYU275GL611pgtW5NHI/z2PAse5y+/FCOMTZnyBkSPFLkq9sQ3EX6ZM86jNEsuufOvhu8
s1IfJ4enhPGBhKfvNNdYHFXkCWCykUzI0tHHVadekHRNtm9FVdu4NnCc0dyEk3Pg+Yl3skX22aVo
hyzEaLRuE7pHi8/abh+W9fETFxD4lAANxys3BeSu+EZp5FWEiBat5YyYfjbzx7fh+kLfFvuJP4rP
SYQa7vVX156DHwwbXyXGD3VZpo9FLFNNYL4sTt8876h9sdv0jBrDswaYimt37GrytbOPdOMKEK7B
zXTq6b1uaFtN5Doc93SxeuI/g7NNLa3AheXe8jrI+PRjx8Qo+sy/xUj5oXPtQEPX22yap8xDX2kF
qoy371okNg6BVmbEzPAyYnCKjMHspw77oM1oOCCsTfTlmJgtH/KVlLYabx+5QyRtjaMbmfIiizoI
aXWeFXUpvVzN0dIn1BRlMXZu5ReBn/bsLL7DpHGKXT8+dFg4VZXXvK+0M/cy6UnjroDb2ZNm6eBM
UnJLx5SNinQ2ArCHZPCxzw/4cQWaYhBMpTovr35kAG3pHpVSBsLsTZxRy2/ly24MkElM3Ph1e1NT
OYu+zk9O9TCbQ7FCKngqNw6VoNNgKed4TzSSDFXezcgPLX1V5Wp0xumvmhyfEAjZWrSTCxN6LY4d
tcgSovaQewGn1qTlimdj2XrsZ5ufI8hQ4OSa1eQkqC0wMhTgNgAEUQyqtwoB42wMoLD5wH2kyGiB
ftSum65Aq9o1vDVBg/qkCYGUFr6jzt5Xw8i0MAnVX7Y2RDjWwkXWo6fkE7ZBcv1WKuAFnWIlUR9I
YyC7c9/+hsfAxekcm4DiGx9iOu5W72hsKRC39moZtkveoQKUsJh/jVMTETiqZI6AH8RJyZauxCDh
WYoSzEg28W3egyBaOea/aeFmT7fxKzNItjyQygz5m195+znJoryx/6jHOgchPaX35OylOpdzA8TN
3q2wWBYSeO0qIYtMZM5EJT5Eqz8WbPiZsC2YU5nAVTMDDVXBpqTyCJzRqxu7Z7bpyD5XjngvQTGC
xTS+CW4LQ7sMKscdTYMb34fSRgwazui9efjmNOrI1Uh42EsJksEfRkniV8BeVe6yDsxYI9QrLGr9
k0DKV6m2CdxT1UP9ETgfkmt+4E/xXqZ5ccD88Oa7nPtp6DnDtY8sCx6HLnrlqXy3agzwTjWNX1Fe
c+PQURcgzNSypcQ8WNdlRfyqMkAcp8Ef6tzYYc7iRTSa5Rtce29Kv3jpjp6vQjAdDq/W4fs1fgT1
m0vkCF5feTObGJVDorrWhnD9WQkrhUcS0uW0z9tJQ2BHDr4tepEy+AFakCaQYT8UiFaNHhJRqfod
ipOMDu47y4Az5U4mK/rAVM372nSSrH6FyDdC9xOQlowd5zOgx7v8mMl2/YXAMH+opRdhiSxCFRUq
62C0ksS1/Eckq0SxaUSeUNwoJHdlqHzlOfZuUznwWWKlX1Fj2eTWfQGnruaVvwxS4+fXY7gp9TCc
PF9p0CVMhFVpfoScvHoWp/sb+t4Ur0BOglqy23zgd6sqVZS88eJ7+4/vpigob4D4ZnQWMJ6Q+4DB
7GR6lgMjaPe9bd9KqGovpCb/s/1H/wMB8qqBxAAtlpZaDKnTk7sWaOrl0dWDDmWb7zHwom/CEArh
gJfq+KU+CyzckEJ9aP8NERXT5TuSeGgUBDgWU4Vwu22E6EBBHnfX5oQabWboCiH1N8npglwy1PXP
fxvNIx/7pRBurUrjieOlbocJhAioBtaofawTbIOxuUW+iq2vIzvzMmpgOIfj8tDP1k9ttHwCCCyN
ChYJjUI06Y3df+odL+NY8d4ByBpun4eWSwnyI+geY4l1dPnc2dEKPVp3DjpOF0r9fnC4ldkHsAg/
sjGaCMZaQUTzwoh4l2ehSkw1ONL4EZH2CsTgSRO+2rGYGeR+tv3kCDmwpJHU1OBa9gNkolwmeU2h
kyQmDVYbZHYpPkHyOZtktphuvrOVEFGwMVXwxDODQG/Z1ADLpDee0Uy0T3GekwbIW9lD539PWaF6
DGbwaCDIp+fyw2SwegkTfqqEtXCanKOAxiIyiGDZfJ1KE86JMsrUnnZU6O93EJGdPantFw8obNbo
GOUAdh742FNi35SHchq7Drt7tpfQzwN4T4vMALhGMlILql+bz+CuYw+wMyPl76AIDPgQFFBXZ7ZX
uR49vJ9Ez6tvL55Sl+5Kx8E7bEBudDMYG5km2xuDCPzOFen0O5ucH/nVzfEbHGTwODqXdAF+gGbx
NQvkKQY6eOICdwQwqq0M/ZMFvaldmy425daE6U4sP0OmDghlKzXf1G8fm5btKO5lI3TLN468MNDB
eQlEmnjr6EuAzoHIUSyn73czaAB7EM3iTct7sRcE/BJCeHJrooUEJZ8PYyYWUIs/R7HUgWbS8pgQ
uHxHOssq1EqmIyOmiXLExfra216QmO1YYehrGUFkx2ZS7i/DB36XhcMsFHXpyqI+AKAW0r01wVzK
Qx5Pv8wQMWlDuAEIeIRglXKSzPe0U85f5x+tYcVise1lXfjsVkKewcQ7487vsH4v2YLEqX0TjQk5
+6J6NKgp5nBRw656bP63wJc6XDIvb6jbyxTznz0+M+JqPJiWEv04lNUZtr+MWZzhYpGrY7DZTJDz
QSmV8h1LxKaM1RfGG9+3b8eIlCwNZucj0uL+GO7iSuYb+M5eZowHgdga4pFrt3ZfnnO6i0cxioye
vGUiHNeyxYzRcSUzShcxthOEa+ah29J9nuSnk+bbB5dtDM09qqy0xlHjxD061VJsAGxPoBLitGrW
YuQgwOVJQTsAZpT4iCtY4sCnGfA3+ObRaMdLXzTvKu8YC83ASH6Upq3Ou8qT7OLCT2MnYeOmfAqZ
SKeKIN464UB1OgzaQ7uUV1Bu04YnPRIYhXqZ7TzjHL4IiDIjEZRbm5g6oK1H+2sy4JUTEhz4Hj0M
31LYQNSlHUySfs7vuDHjFFJU0LSpYJW3x2bQhfuupQ7jDbeaUtL9QQKZ8mL6ORXKAV8ke8wbuYAn
43WDtkgnE1B3YZ6A65MXCrJlz+rNoDOoNOvqERf7brdzMyitjNGu5nfnrqPFl5l2c2FRFf7I0YIQ
K/ToyVYqb4l9HSjbBIXb6HGI9LChUjQbtgM0jp0YMRlOYyX1I7lzrX7K5Tu7/9F0X0uJbVsYgJ+I
KnK4JcMSSYroDaXSRAMgSHj68w13neq9O6jACnONOcIfXj768JyIAn3Sg8ENWGHNOrJM1dUj1kfr
Yv8Y8kqh+wKNJlinuzfz3XPjZzGDWHO5Kn0aMuJc8FkNLmRk21cAw+WyVxpLXue3/oYFzTw9xHd4
0NC9UkcYs5940VWfFetysRm8Xzg4ENYEFqRAzGDV1iWsD42lX76m8VcSq/Zksb9xMKOc/ImiCK3q
arRA9BWiT53ve0hFUeOXo5hTa24Mm+OBRi+iMAVkFu9zf5iwXNNL7tgRHpXsKu3HPDgl/4pgqBpW
6LyqF6rg5Nxm1yhELwZts1nj99QyPiOSzW6xb4r0XoaKV6Rpl6XanjGpHHrMyyflL3vrO9CeJui2
9i/X7pnyld6NTU8TYz2t+gePgLHjyMMDYtjJys9f10CnIRm+b2TGkY/+6GwMvx0M/o5uv3P9aQh+
QmUI5mCWttdvP8mhOd9UF5K33m1skCEnqdwtMg0zxqrRKqRh83tB9pojtV3tNKHniyRgWyJcuG9F
JmCqFbbH2W7p/fuegqgl/KDeo1+vwTLWoFGUEBQ3DhXrME/d5DSptcp9wJKEbpPSZu8yNY3TG86Q
09x1+oYyWMCS3aZNUkaIQODKfHUq4Jy/D2uP6w9sZOgj6wP1H0DijBB+berCW0CgMxZx7g/NdGgQ
DWotJ24DMwXLlDAmUh3AdUuQDSeWBRm++6tSLm0T9+p86zQpNIOMGIIGaV+mmFyXaZodq1BePp3i
77vnvWljjizwILHbJre2xnlyYNTRvLSzg1m7BFUY+mG31meNpi//i6dNukoZLMlAEU7YG8Ewzua8
gbQVf8X6OhshxkU5O977RvHyWc0Ojk+Hdv75kpQ7hfuj5syuhnNnliKWHt9mJENb67vZ3XmQGe2S
WacCC1mpwaHxl2usFu+wcZXq27prxT2U12S4CqMSfhRU3/IRirKVakSwSQ+Wj+X5+nHd26B50TRA
smjvkpBXK/R03mFbc1VRjL/upfZ0iGMFG9K451R3eEs/F0bbx3glge7h5dIoE0+zXbeKd9tW4f6n
WWp8JNCS41JjLZX6RtIu35UfODdR1Ck1fp5XlJcGqREUTLUSkhowevn6tV++sz40lCvGC+X6V5kM
3200U9daNa2vN5KTYdkLx+efxQ59MQWTtfgG6Fovujyb/mcLWatzTFZNXz5yDsnPD+3ivDgAMIdc
27XTZoM5NP4kPaCzVhyffZpMrH8bug173cme+PKW/W1cMrXtpZbONtNWiX6s9JGoyWO6t9o2v3KA
q6cRlI2uyyr0bXLvpSmtQZnt1/hIm69yz77AWqPEXdMz1dU0Wmm758nn49oyNUUZl+fARahLAoAO
UJqtVIo53KFd0qtvQ8WX7kuNo6nHFcaw4kJWvCoAeqf3zNDFdZZloMtv7Zn3H0oKk2Vnl5xh+rA5
s+3c6Pu38b2pAxTdLR+h5S6j86m6eauMzvn679NBIMvXYR+/z71cvrPb1fPZJprp58v+UluB2Sg8
aRK853FFItOjpAbPIzUvGIH0sgxVLhA95vWBGL3IB0D4arNtQ4c/fwkj2YyWldYm0tq/r1S9rF9c
aZxzzWvxnqZMOys1eLkADl1gChrfgIkxWYiewmVt9rCzWZwau46nu8qhV6IWWyaP5X/F57JidbR7
klGUcYpK1Y+3y2h07bk5bskrjVmTZCOz/g581SXNPxQH704CIlSmUX13W14qo9I9c9+7Wf279dVf
foRP65ambg9iDgpRClfmsNxdssda8quofaWNKMF6y3AyIF6an7vkW+WhM5ik0HRoSCwHWyZCyRZo
/FYrXJMCUjAQ2Ep6cCPqCyT3AepFBmG6u+sf33J323ZWVNvf/4DPi6fSc62OBTDRx6qFA3LL1mGD
6mBJV7igBSLcNXjjp53BCu/u1axVBjz5rMGKffy2CBKsR+lMrzK94lBjZnsWNRBt2bsEfgqz2/kT
dwYZLU1P6f7PTfp26HxcE9ihzTUB+Ckdp6ljt7R/2B2GQD+/uQnoTPnW98X8rV/ezcFdbieODON8
qX6eaB0efzrbWyNVagPyZDas4MtvhWN3zTHveGrBAu1399/w9N6Fu8LxDv8FvKZIlo52v69MdpfE
/rg93l0NQZ1x2LH009mHrLBbKVPiv9OzTVWqs1vbP9PU8grlxxP1D80+CjCf9eWKeyil3Px8c/b8
u1eXU1ivNPhM3N71bCqljpm9Ce+3NtOp9Vt6SwPzZjdP6SOIXTFhQ5H99IjBWP7IS6ab/XBJ5Aqq
hf317+PyOLowGwV6NtcvJlu7vAQUrbLyWrnsY7zPIofXz+V9ByULU1hIilgFOGeckS6kCswDqa7y
SOhT1mvou1hZJBSWYyZSpI/7p+DcZcgMN68Hegcezyp4ETTwTCNinhsvwZ+0aUtimY0pKfZUuZnm
w7ZWrL53+ij8uPivWkt4y7sawZSvu2P9LeC8ulYS5vdrt/iozR9vHs262P8wJCtaTQftyLU+WTe0
oma1yztZLA/eVBPpAnjQ3y+OJK2mctzy8LS4WUjtLH9ive9vYPH8oKIfvVscq2onwOrtXaGxS5h1
D+/hyrifoiNcgyj2/vBJO+nn8ftx+6/o5En4bRNoy9LTcVwuAoavvmr5Sz0emR+yYq0MAJoxVPo+
N+sfcSpXtetit3mMrrJhjN0c1gDbdAqGg/Wkd4sTqGHSCF5eCQOQUIlGlTwAx0HqF8NRxfsjW7ge
rGfjWh/XfxH2NZgAYDV5whapDNsiDZe9hCSCzoAOwQ/W5+m1/3BJ3GbCLBRLye73X67d3nHwNQge
RWiDMHQkcv3V8Vp5rPZe5v0MrASdEPJcV5PwB9ashxqi07a3fuRgWDsPTYSGP5q8Yd323ajniLDt
4CXKtYUWyB02N1w8fYy+2ScdxjfF5uNf6t3O3pcGj38Wm8a54Yc8jJ6pRwDLN6R3MODq3LcIgX6Y
MG/lNGtgoA/QWZXPi1NM20NaJnlvS9h9NzrMlR/ECTYDYBTGIB+HulGPdEjzGvrzrdIhJkmMBpIV
LhsNLlpqgAZ6HOyTpqeGNW8oFYTVWcCbujDXRuTRfTBeNqasXZ/U3C1rkOihpur7sQ4a83Nt5PN0
ib+V5JBAyt4YTN+ak/8IwrgRLgIOacgS4n/GxFkOER+QiFbNyhMAYZdouH98NPdfyexxfa7zhLmA
w7U3qeaHGdW+s648nQz28/rGOjX6hrfxatY+a0Uixd4bMOUGpMI+HmG2kLFiTPWdU8fjO/2tnLzD
o71kpkpS/w5sa8gTrtio6DzCXmkrZWt9syP5B6KCrl+ZDMDtneaPhxxf1qasAJK6hvDgOJJ8jQZq
zAkvBiKLpFpOyx7bm+OUunsLd/CgzThUqqgConkVWFrNJA25ucERfM2+NWUgRx2GK4B3zYJKCeuQ
CTfADWlSUpJ0pkDMMu0rShkISyiVB3qC6tbL+tovXUznJ5flaDZDhTBzKdZXcNaUqqBBVP7pdedI
u3JxMmy9NrLFeriVZefORasSd7MC3r4QwyrZWvn2fETVTv87fIj11SyhC/ynTfdQbJMFUkEtF8uF
aaCyLcfqZA8tSeCzGXMGGsrwF5aaB0xaSnJrcdu3sx+AHnUF1UHPP98QNA0X063jexqP/UNzg2/H
C3rzE966JQYDkHlnj2PO3d0vUGvGpqBn++/kCyYC/uflF16kmgs2NStw0KN9/Qjwtqpi7XKf2YRN
T/Ex07kNfI5QnfoKoRPqXHcOPl+sf01T0Hv/lotf2i5A91TUMPeR63VvKoP9ta2Tvv8IW2z9qtGR
vM/77tjyFSNGMKCArPmw7D3kmj27G/ISZRSx0GezENofChd4JfCN/NMKHSEpzJna3FgCRLv+s1R1
FbVZi3dfBVjmdvrn/nSar2lWnzq3c+tGsPLwh7GqtO0gBXLsKAJjlZwk76uW+BfVtPU3mCcdw+r6
7SD2DZTUMihDkmf25rmXjO8Nz6dmeqSQJd1pATOTM+sXx1IdpqHj27/QEOZTdW6bpyYlMS09+kko
LUR8guUgPr4zQN0NAECDraotr3gjxIDiow8zcnQK3QLmnbZnR0CprJmbyoeqoV5zrX0v3N37g56k
W/J+fK8AoK3u8kMHiRL1HQDGrl3VuLlnhYK2tHIQVcwySoLn3eH91DXSOGuJ4HZMKMPsFzoAKHbd
0yuywG6w9kSHPu1n601vIZR31fKRZgJl3a+0L2rQ0B637549n8dzsQOhXS/QrcCWmg3APhLlSi2L
9DNSXH08pW6heaJgSNNveNhg37az44/J7lr91TJ4KvRS/66Zqv/Sg13j5FqMip01wbjnAz1NdVt2
kKYh0fqkKbpEDlICPZcHfMQpEPXPxIv/lZ4qSajzhOxpNPkZBNzfRlK/AMsKLc0drIHi5UEfWqjJ
RCmqI1V+rhZGx2Tfo/QF4H96DfiY8hh4I6JoGvz+t3bV0gFnes1PKnBbFyNm3zGqXoM0QDikF0bJ
K/LXHHR0jx7SE22lxuGp3HnZT1zvgbMlHXnadn6IIeVruTuWDMCV2YUsM+DlOgT6puWv1lpWPLLr
BFsUszkGZwEFm71k3sWbnfTjC9QXvBHj0YPYz+oBLZ+MriRJQxKyNfd/x27h0Fw+6Z2OZWTr+zfb
VbLGsOrZS8469uvetgd7p7OAwJsdUEaqbh9lIfS7LpqZo8to2ys1tloSw1/yh3pj9OqBfc0tRrv2
tiUVKbxpa7qC34/7VvbfjHo3mtGnrX3bpfqYfHaxcYoh/VPW9f/QTY6R62+7WP+n41UnWo3q1rm0
gcoGuXapfXmIPMeUvLUxA71QGkIw1Co7S+OLXjDr5AdlvVJTPjh5x0vUXfCONqW91r+1f8jBfE4K
hlMMk6QhegmJqhmdxTBEn4OwWfDkAnc1q+cHkpaHGGh8E+zfbqsFhfENuPVjEG1VvZT2+42w2bKL
9hQHmntaDk8Ug1Tx3UN/3f11cMc33DEL+nmXpP59Zbq7ReEl+3BFUhE+jSpbhMP1Ewf6B6un8l0G
60c6R9T98yWLI7ZvHMc/lcbP7G4DIoRj+GyxBeNFUaS5IZ4/5JUIRlUescnHMkGjODDLBafZVsA/
9/fLWxWpQtFH1wZtRNa6apSm+1uDJd2tqajRuXkoTAuHuu/lQuiynuqbne7TUEFNrfz9JIvRcdM5
3q3qiNnFZW/50f3+akVS9kAFtvQRIHwbMhW/Ow9XKFJ+EZn7U3sFU0BNiF6W5qKtJfVQDJUeKYIO
KzO4Sj8YBt+vqMZTX9kH110UIQeByKCtKenDO4iWogx/USKBgO6Yb2Teg8mpp4rdKWv100MoB9kr
gK/WIDc62fnps1H46UqLdNzxEyhL4367VCbUQqJdUmbaKiv+VVwePvT/HnS7NCnbBZz36uOhndFT
B/6Xw3Mf5UYKxw0PCV22k3pAzPO7k/eDgy4u72XSkWSqr/It0O7oSl5QG8LNVNzUVS1Z3e9+A5Bx
mTzBV4aDry7jx0ezZAQrzEmoCUVT4nsiwZX2qS/2N6f1kW94m2km/x5xmDTqpXlg7VjiTVDLQ9C9
p+isq3j29SUMMi3Vc3X2WPjufR1beVr9FW4fD2RyD+892cXnuuNdc2MAueO77uQLC2J6JtihOrbm
/ezOwe9Vjp+NtDaKFrVGJqIgGKDeCVc/KXiOGX3LvcgO2fm5YWR7fw7N7cJRHbRv1neO33g8SrI5
lKdG84vJeA4ah5mW1jOf2q+6XNGS+MATXdjUt1DH0H7yEj4kl9H3tb45tqinmKj80kaiqag42nSL
YPD/vPvte7hGMr+go4Vfnom8XS9VuLNnwYOl96GtO1u3vyuDYq61r7Bp/umWKTsCLwIByvkAsbxj
mQEIM0Y21Zm7pQxtDemnz3Ry2eU+NBakfmMAsEM6yVAO2rAeTgrH3tWTWj6QBR1RD4UQfLnJR5an
ZmnWlP1cpa14bM+VtkP8oc4f+batv1A3bL/j86daPdUm34RUiATOaoARmc4cIKtstGnQSXSVZ3dT
v13SGrTwzHNJ5RXfNZ1qTPbtVQyljPtvA8j+dnZ0Ek46F6gyKqLpUfb+MlC72CCyo+so2ys8ZEer
KDlWigZXqT2B0ZZVEwqtJhPTQiosmv3eLQRWYXTvcgj80vFHXnfctLzni2wDjF7Pm3Zfo9SZxPsf
mtIaX5UVlR6kj2A9t/EJXI0oOl2BAiRWBd2fP9xnFYzdKQf7Hz7e5tsm4MI6SOvDx8UBnGuT0M6J
40jhaHwmdi90C9P9Ny5EYHXqnca8YOq2T+YeagqqG8ACX2XyQyuiUGf4NZBAqvmBQ54FJFpGt2Ba
HE9w4HE54oIB4vTkICRhkSjaIHKGNkdvVpR3qSpQV87DGHYfDf/u3KNiQy0DGfhWegjsENwizuDE
65y56pcAjFxKPgr5TgomTtJZxsm6126oYbdz2pOShsHw9ahET267zZubIRi0Wx9Xslybh5Jz3JLK
XcbUpVdfdZKZUyi49b565ojLQ7VUT+K64ck3/a50ig8pdCwIH1WAO6aOC0aiiuIc6rizI4dzaBK4
x3zH5QQDmPmoNp13RL4Ypf8NAyaUpQjczIg/xrG5vUSh4Y4yA4IF7qTuCHhQsBiMLdRNm9rwotvg
uOalzjykqiZs42gXWDcsCV2/EI2PC7R9itfNK8b7lsGccwFU5F5ZW8IgcPaD+AivZZxIbAFsxL11
C2Uw011danR7jrvFl8CZutW5Dj65Ep7zhG3dDDFXnTt1P/D9JBOu506d7MgHUd9oL/jK14ZDGjau
WaFjghhr26F6hhhIu0hxCaGBracggoYmq2/HM5LMPYEBPvDICn9gYycp1bm6GAJR+rjPv1s356bh
1xAQsF325lZKQGeKIzilwjyZS489XPF6GbeLcG4PLZRk4s0DhRK8nNw4zsbbWx2xPgpVc+3hXtt9
ZCW0s/yMzWGfNWbQpl2Z8/DaynRKD6iqQkT0XzL8LCveL5b+lfBnPSRRZrVkOB+T30Rgfj1U24/3
BmyPKEYv16qDQBpRVlcn81ltMQeVrm9fX7K1ejJcgNzEqqAZRRq90YV2rd13l7XXWnc8BgTAZgGg
XtfNTPzerifJbz30u/4eb9tcLRnXugiUsDa3xuu4GyJTMbjX82DXVB8u3f4JwKj0lTrHZAKsIbOt
eiKHp2Q4Jg209cGLWWNodTbcWbe3XrtvPN/fP3bHQz2cxbLue0vRkTqRI7Um6V947FwiIJOeeJZu
JUk9W9VrGLbRsf77OeZBfnJCid1VPOgo+Hzpe1ODYCLtarIcxB+pSB0J0Moj306tQ73dns+Hw1D9
ShK6LTHym1vCp6owEQox5xowTKEOir/1QE4TwikERMDIHIsVVdAKnPY+q8Ag1eG019MR0j47NYzH
X5omXCVAkGnB5bvW/Osq+dDUak5j5nJq6D++TOu94N2CixCCCBBT4uemU5we7+q90bJMXwMkYC5P
khy866X38/J2wIughxXNpHm7226TJkTGa0yutaRHiHRf7eH1Uk01kkOoqb5QhGi+xH20e6r5HGS6
9Vn1lXSj14uPTBzJS+8hYCGFpi99VolVIIo6tO/qi/erT+f1exIpzvPUCBRV3Fg/+dLvr2q9ehKz
v16zXvfCh6YP78WLP/1M7+XF6N01Kbhi0VGI0BMXOnBq7cV8nlgjuWrvVE3iuQzlH+/h3OO6xVV2
LC9TUGoTazfj1GhOp9lW4oPq4/bQHwbw3WQ4qbtrlj3omgXb21fRm73J1DpwKYXherP/pxgTV8CP
zn2wv9Rf3sIkokmqLYJdHRql15u4hJbwN1/XejKdC5gRX7yI8JkoGQJZEWWRtxiZwR+JTW82DCL7
D7EK4eEyAmlEKN4hPDNPXvDztITHJqsALxZqch+IY2fBtf7r52KB63t+vc83vw1AQuBm27hdMj40
vhcxUz5g2UABokXCry9SHqT4CwNXvy+b8wjPec+MEEzCtyiGRcg5cCQuOvr49dNeYTsQq6OpTLAt
Sd3NiT8WOtQhbUKxMcRZxVnm73+fiVTBk9tpHgTBxurR/qWZV+rYd8oQb/n7oJXQQoTKn+/t9kIj
fcMsfUnbXJwnGxdHiFVW1lTv6Lr+WTbaFCLyRXJRkc5A1o5Xncw4NsJJnqEc6l0ngP8/Xers3QzU
JN1s0S9+xXPNYehtSwcjz9L5wc4VbjF6gOK2PR/ovTexKIJiSYvJvTZlGKRHk3mET5s2mq13kGIJ
ohyXhRdpjDATFzZyo/mJCvIpCbATmcr4iije+croXTJKSU4lUV0uOoofKD0vx5XnZf0vbuaY/5JU
pXrQhK8HAWXT0ru+oQQ24t7HthpeJVowDvbEYtTr7n29N7v/QK35sqwCXo2TmMDGdfFM/6hEKcr9
MJGAJ5Fb/GEiNZw/4WIDAgGgL5KU+jH5i79zRpo4cfDgEvXXYP0tRUSEJDRAgvsAecCLqhCInKG7
+GJjCPhoWKhHZvT/Xx5T10ryHinsPvn41SqX7lsKdKqJBYOFv0WuEKeAAmZukE5WL9ek4m4npecS
x/vUszDPpOCafOrPIDuG0PUne7cuJStOnOmn47/dI1xwa0szLtsehy9HXADv+rcHDbdvhU4WpLGV
tetLC78TgNXLwF/buqLI0v4vPMTmK06L0g/fyZLszMYOFDmkTXvTc/e4hDKDjSTVc+e4iPfGpoU2
TKhSMddWXNQWthzwUpfENv0xzfZ0ctWZ+aHL8wXDRryRqj95cXCGU2OpN7RjLchetLFd0FiuCTxm
DnTDXEKjogiGjkhlenxHkdYthULpclE2rrCFtCDa3ss1ZYcMJVTOC/PtkxSSRmOhk9EsxFx0fSN0
bHqEb7FIXdj2wmqiGLgmo5h1DkdGgq2gUNuvsRUXq+FVJGBv3Yq/XaHzbcygImH+yznLOfv+0cvd
Kx5J2eTbmQ/5Ktu6z0+0HBOE1UQy1XYdCkgqWruPZsGR5kVRwSSwhfPq+YyNNT1MD61G9MAfBbAf
oUFN2ZGKuHwoI2s71259D2yTQ8TdRQMkDLKjOCiduxT/z+Y3oIdnCUcc8zBulX+MpXRDmmlxus6g
68R64S+QLvnRiLml+rw9jLvIUOHn7QR7LGU4tWm7dyIGep4ws+ZlIRMk9y1iXiTsUWdFHIyE0NZZ
A/7rTXvDSUXEi2ww0hAScqqLedCH54UBnPFz+T4lkY5AXopY6ZTCPYlyqHfLDaTzcdBR3shivxvy
kmjrRqz2DlwyRET4Jg4XENseov9HKrKaG2/oqDEMCs+efoje+s9TtH1FG4nwPPWwf3JxfpKf+MM5
PZZFNIHmZKT081bBg0IaYn5X4+uAf/X31MTyFrFYej9K1wVq4fpRM1qS68s/EvJzpPp5FyFKigz1
YAyH2v4tjuRDCmdW49m0Rt6uSawJTyay3HAIEFaufUYVNI+dIfK2KAUcmUj6F9eWY/eLovD5iYrd
+c2RneVmhD47KQs3Yl9E0cjMoxpKqRSk/G/OlupuecTEZDDDiFqKmV+1dT/CSYjcpejHmI/l2Us7
umvbv30tNdiWqzs21JrhppZmK32HyRLYZG/42zq2Ppsf2qBBbcRws7zHH43aItxr4nmnNYrq7RJ2
4gjtvI6aA3Y73nldH8dpb7qRyx4gstPtbXPVJbmtCdNuPz/TsWkM8Mkebt0c6N7d5j7dpGVZL1ME
56/WOvJEp5QpU2wdqnJq2vjtbPOXR/MPGMlPE6m+bZbTJBhaW2Nz/DZmfUJOzc9OyG1v1NKurxix
N3ALdoST9hCDS9c+5/H9LymD/nBzG2PK9q732T/SiYJJcO7b5kJkaBLbZxzuXMPop7lvZv59dNP4
iwRZd3oLkdTmTQsvTSFJE74B0Rb7/lmqF3bpUdVFCR+FC83Zah485HHVWHmvTfVQfV2qFpClsUNl
AoPUw6YVtTgoLqE1vgLKu7iFP8knzuxSPwnnItm3P5MoJZPCg3EO9Cgo1dXUOqb854I9qDT2h47Z
6qGsCSgJoYROF0+zD9M/Zv5HGcN8rl6PUi2er+xIS6E6kS1KNCvyNG3quiRVpooK0au0p2q9OEHH
c6wqddpmrzWVne31P2ycpMsUGz+YYFJyozDoxyM5mkcwSdUX8YCBqdivRZMoAVMPq9aVguK+BaZq
b7QD/iUjcbUiwtQV8pF8/hV4xcbU7NXUQezMipK330QTQBkKWokoFO2BYiOR4tWJfwQbZfqnbEoN
/y+E4FyrEkLSKFEsyFJ/GpNhQi3jufH0mqs9Xj1SEsnekLjwfELwT5I7iTrFDT0P7XrD+UEjILaZ
7dXXsv8ldRFrl/x/8qO6HEFNIq+KRGnzQEDQR/deUtVmZ8lzZPRbHcVf1hJ8K6aX7vaaL1N5uJw4
KrFgaURgVVlrLugcTGIJ2BsdPoJIY9p0M4DoIvGfTqeizWSqjozpbK4f0orIFcnfNR6qGkOqQcSU
qDqN7V/1GnW1quS33us14XtHCFCgap0+zCP0rfS+KWtXvSSuvitNiqRSbTK/rD6s6p0O9C0TuDdO
JzdDoGWjbzQKSJapc/Z9eOBeknSCcf9T6xOt+1s9MBGdqHERO1QecSWdrDKClEa12QTIf1vV+s1O
57M26vT7/VhwDsv1QhdxcV5e3t46fUOVRmdVbzZNzLk/lKq9t0xVsdI7EwTpNYOzv8Tf77y89d9C
k/CX1oYZtCUsn6smlme0H6J7oI4WdIcVCWBstZuOS6eN3FEohcK0Hy62JjKKSHzsaLESlbg2oOmw
zgOtWhurazWd7Gy/TUBoJAWjJwnizLEAUDe/W6V2bxrl2JSbU0QFZRYIpdrWH6H5mLYGcQmrLm1U
RCpW2WQc51TZGkffxHEJ+zGn+aIy/Y7XT+MeQ3i+dcyb6F5N4z7Fd1VVYDS1aQ+0pIicpz8YuL6A
N9dzK2CR0EHwf3J7SAGWF/7u5dvxodB8MRDyefGJBo8g7C4XWhhN9KCl9Or1lLtU5/CM0xxXILp8
1qjiyRaTlA9R3NSMU0la30f1ourRXLWrVw/Wi9ZBZPjxe/xJHgSIrlcEHaz//Rb5xX9pY+RiLERt
m//18ILvomRwB8BG2h6BKXC1OxKtms/kPAwCeqTOuU569Ks0j96biR3V4ihWHqNqs+fikM1GqcF/
laIMpjaMvClyCcHB9BhA/+gGhuQtqD41m/jYSK5+uj/d1Z35blX7ObL1yyDjRKNPGCQ/YjGj+MBK
wGQiR9HZ7AwLg6W8K7ZSGyrkTmzNFhyOlz7aP22+SJvic6OjfBF0S3WZg85/Ep3qb91CPWqFn8h/
5yWRo8nbTonCTrk5iiJMDfX3eZ7LYDxHXhXFW/QJU04pjjQaW5L5RsVAvOiExILJQkr3l/R5BKLV
FylBBIUlgjICWRjXhRwH+HV1jgUXwVp+HlEigkZkX7q6ngQr1+WK0vkUvUvRd/SXy+aMSiMMxsHZ
lL5qEoxzNSkNIrkbuvX23mW/0smppEequL/azGm6MjVXJfPsYJ3++g3HW4ffNONKW+VPNAXDFkRg
F73Kn7bdJg47cybgfeKfpwTmwsBoT5725MNHLnmftoAb/rZ5LI+A8fTJf6WqLlA8yJSFHm+it7Gv
yxQ9eosn1qxsq6CuSgFCettExanxQDJ/8/jzFNXBX0JpjpB7/n6irnN3eZZuR9nv/P2XG6x6qx7+
eiSdZW2Ij5YtJDIzTj+aeSobWeO6Kf3+UAZHglhCCSo/XvrzzHwtkUZEGm6dadw8OaWbJCHvrf7N
GotTEhlhydYSaw68VCqVbn+Wq2ssrtkIdqCl4pKwWO99GvGRbLrQjc0/3cmSpeKyOWIpbXRRVAgP
+REC4GbCBBb2YdlM0eEA2UpZcH/JfmS5p/DX2NBzgSpMV2OH86s1GxVtaP/KFmO0RfAwu6D81RPX
l2hkWz4xRsh1ZPglqC95oHdSncejYFP99/Hv/PRlZUsIAylBlCTZKbm2fRWTs4rM56/iiFpqJ7+F
cJLuwK94fx0RW7UCKmLG5jHedEExov3zJBmS0zmeTS/S5MWnPW8BiWT5LfuBoEIprg9DfULW/ib9
tyilrJHrxVI8PQkXsvzYwCMnPDz+PjqS6nhsUNsfr1gsBYMzMmk/NognM9o7cVPiqNR80sKlBywN
cGgQ13dCTamtk1s1FnHqLtz9Yj2OUlNgeN5sG2eUemAIfMBd8xc1ijLnuvmroim0vnms5zuH79rm
wmW0USy0Zv6b1W/n9jFflfZ99LJPx16mllcf6IkNT9qMzX3n0W4TBVf71vih937hrlefQUlObq/L
591oRq5ufO4TSWuU7w4NVvPN83T5UGmlpMiV3uuifZgU3/Pj3wUlNhYyiHT9DKWndD01LC1Si0or
U2ie7krdU33W3rxWKIR02XdbHsvW2tT5npN3vlI95xszzN1FBbdlUnl5/0gu3cJwj0F0a61w2rPt
u2Xn/cebfhMO2dVevbbS3T7sZ9Xba+G1jNivs1lpXZvXOjqwQuOXC16+WahdGq1KCT6F3YYjTrWu
U+beFDn6aXCra/U4Od+lhl+ESCgEx/Hc0NcHR1b2/L+bBSvqbndf6laGZ1P6xi8Xd3Kb7TyE+qFx
Zmd+tdd2K93l4Os+1aKO18zUzvVTJ+yIsslBnf+yrJscHasLTx/hWxKH1+qlm++U+5zKG/nxGibi
Qg03NVl3Uq18tfIIOX736fub10Mj6yM2927VGVT2u3r/0Qj/8809JYrFR6PNPDaIr9YQQZXcQg5q
wdGiiz25C5FcHn49bOBqpp91Uox357v0nZKF2UJZ1jgWa6fsDt+HVpv1q2JRL9Uc+J+fU/i2wLVR
SQlXv4tkIJgl0j+snNBKyXbJXLVKZI7uylcFQzTLWAy0C6+r5NxZJb/Dr2HErVD8j8gVu288/7QO
SAkEUZsK19gjyu/0lCxoqYMGhkZ+9IJC3CkuHOyklDsQwH9YR4l5Bts80QD429Mk1ueS7mHxMcaU
LoJ9jfjtHVWE7qzHvKoPxsrxC5qwinfxyceecuyMDB0FJJp1x/dIluf8dsLHxsz21jeuq4Ml8E0N
F0Wsd50LYfxRjFRGsUUyFD7ouXzcGcCjtHVBwTPTG1nGWY/cNZpiGbcyeKY4RrXVcNMlwjIB7VW2
tFaNLPmCS6vcTNevY1N4mkfLpi5XeI1FmrKXzRFmGsfhz4ZgXwoRGVT8pNDQiLYQQ5yYc0S+B/qm
xEOTiujfzvQvU+jIOGf+cYyLbuwvw0A3fJQr3ULt9lLEV+a1/t08dIvNtJV0q6WbkPzO9ajj52yH
l14ee/5A/gDSOLxBawYxRTPMGN+EzY4uUaA1lRjgHQ76Rg7i4w4W1PwhTNMijbIv2Lnc1nRyeOEj
UnqAD25AjCA2dtH/yKCxpbpf31u+nI2pMshDYwwzOfcvNm0IuwtAMWCxhIU7OZGJNckC3gHpEPRg
x3SkcfQDEVr2K7LoYxPXHe52M9wMP16y7Utv3/8Y2gxc39l9bmBSJtgTSAiFs+zwF7Rjgk/JF416
JWZhakwHtMyK1N8NtEZAM398jStnnLCrV/coJYXslUnA6s4hA4zRcIp1xFZIIAGNZaPDCe78Jwsf
dhPwIjanqPkpu3G2SKPI6EX6Kl0aMKDbNC8veiXsCdi+YB5dP98p5lsaCI389LvcLjd//33k6dNv
ku/n3L+Um1jGYUo+ZL26qatabpzVrY4O9oo8faYuIQU1XNXHMGngt+d2Nrk+VUwedMm1rCF8/AcQ
vf+E2pYFSnyVjKhkEw1/03+yAo3CO07A2SYbdEJUkKdcfbmsTksyRosOGdNErF/7feWA7gH7fD0T
J3q4dM7/fv59tg6NDUZD6+432WK/LjubSetCW+N7FJT03RtU4Ef/MN4m4Rd8nhRfd+PNeCmnnheP
9d0bvt0eIYZHlQZKRjDq4uMMqJ13yRPWo0tDM2SlbXO7z7Qqwz2NpSuqVZECPlrOJRyLM78B3KN/
YbHEf9Sgili/tf1oJxRgjJTapx77IUx4IvMM8cDujne0cm80VWun3tPaR7/B68NwbZ6PmOM4ol+D
8qLwgTRbal7xEYoWHb5grUyGffsIb3bn896+a6fm913HcPBWI6w0APv/UtudGrCDFGuW90UXLAVG
PDpkqzcGM5MiJoVSmH4BJ0U0SBTFTvylRMu22C21VVccyE+CzN9VqeVelp0WaNnj/j77ensovP3k
FWyp91IzR+G/2Jk1Bxcadne9/fDW5CDddA7hV3kOlQqpKwJ5I6+PWOoACeeqw8tg1RFYLwTBTjiE
Pp8tVG3vsNmpmL9tax3q+6+7DgP34aaZ1y3+A2cH0L8gy1p186Nr94uqA1AbxGX2cSvuUTpjBww5
8kD4r1RdlZkO5d5zU85WndQUT7RULckNO0TzLCh1xBwLtlM8NW+Di1RwXY/Bgq78XRmA4q+c2y+U
d8IL3JZ4fG4XHtLDG/iZI4/RbxElYAfGGaIS0UnOdr8nUc/2VvQYCwEWkcza1bbqj4/OnORnuZpq
/d5/2mJ0bQYQZcNGrsX1E5oELb1/I+Up8QCfdusb+aeNsixyXm7c9qRlffzZDxmNXVT99zrhy3Fe
ay01B+H9aVfuvg9VGi5fo8zrb+/yQtU+PwUQrNLma6dVNyzsRocQqgq3JY3q+rwwvgXter+g/Xbu
VLoA7a1fHOdeHHH0Ms7d7avpVUqHh/liB5zZxGdZJ3CplR+Nm6iOJHX1cewQ8yjuoqlelHlmNWN9
V/g+CtKVtt7aOaPkWnUVQYfWRUKRbb9eyP8HQ2AGRiQ6vF5rurgwCCNS6i2CZGO2gxo/29FsKFXe
l6uj9XBby9Q+2nAOkeN3tLTsJH/vcX/ozUu6DoDsD9+mRi6e2U+apcatQehKHVNs/UyA19xTbcul
mxhLsBcNSabTOsURYveFaipnf6mVgCVH2frv446bHRFWpFbbJK1VsJVotpQoZ3kvo4D6mWGYUrB/
XXhoOfqgwgsE+kozVMVdM/UUGj90gLK0MCIsFd72dpQv6uBQSj0TH81V2JyHbz2zISeQerQBS0ml
WhyeGjwC86Go/UFbYTfmsgFPige4w2vdaTH1t//WvXx9Jm1onO5OSMq1T2y1+/Rjob2Tpa/j+Vk1
C2+5t+9/x1y7cr9/XFa/9q2fx3WYmfObvzW+h9fH1NvPqGLhsbLq2uSKKkUXPvv6TfH1NYQst8N1
dWjCUNLjLbAM+2oBhL2MdYNrsx459zoKffhnfDXDYzR4FziGvVkEEsxieVzt6gpf20SIX8JI70ew
Wg2YqDU+gRrwX7wixOzC7eU0PPX2PQZ7pEJDZUVwcvWKk+NvI82uZ3BtrQ32ANk1hrMU7giItY/9
Wbdn+7TF5IUd8QfE6jO5DbI//yPpzJZUxbIw/ERGMAu3zCA4zzeGQwoOgIIK+vT17VPRFdHddfJk
mgqbtf4x+f3bT7mPitWXkKrLmSTJOQmBSUirAb/JExc39zDGJhUVTI8vU/rcVLjlheCGrRvV4/G7
v4WEHJAZgu0Zy3FEkqV/QF0O4CEMNdt89sGTamx+9kgxSfoTqd44pamhoXmFjLF2S+TK4/RNt6LX
hWgQp1kYXBMZjxJRqLkJrCkrQ3y0kOwvHuGFoDS9hvJ0tDx+/vUJMBuK0qZiopPB8+9pXjnjcvQh
g+UZ72iUGbTpdaRO6RChmAec75EQvBHJWMtEkXExKdja47FIvCG+ZNkue7ROi3LC4kwOLY++HFDl
deTMHvxL8JrLuMFY0zzlfOOxcFlmw5Mwv0uE36CGIDcIbzHvAR511S8B+wpxCalJu6B9KrGOPLVQ
lMthlX7C3/QTo5IV9wG+0iuleVNrjT2FGhKVeDgSgbdXlDg/Qo3R62tnXIxZSKssrVkqm4AZ6+F9
pqH7oGEFOHqNqpH7jC2DXH/vbhI7Ua7+RtdxRqwFIaFsFbRBfkKE8KQ/koaMhRsEBjcaKZ10sCj7
h/+Q0RD37F3csjHNiGWgNEde9QoiVq5+jarfpyW2x5MakWosLAK3xd/ImIwqZ6RzkRMlyAsmoZ2K
IoDHo9CA75ij+S/i7D5htm2cjsRPxhniUJStgW+Va0sJCVXLOCnrzg9JkaANmF/4wo9hRhJCnZe7
2woTPl4kIbnBMJjPif2SiCjwpj0H1p4ywIAQdxj+OXHYoSgC45oIMdb/4coH3uMU+8ZnPHkckqBT
6MrkERc+EtYOpDe8h6LQXmCB1JILyPmVNPZfRa8WD2ItsGxeC5A4IWnkXdA8wdEDRA7q3hveUmX8
h+HexthAt900ivwrOC09X0+XegvnyNw0zbiN/2hY5D/YozDvH/81pWjnqTTmAg+pLBoSqTjpYIuD
S/TYf+fl1LBvCd58PpssxetfrN/+eyMHP2dR8oNuEal3AcaD2jOOn+XXLSLmsSkhF0PSAO74P6IP
lu87KIDpW7g0wMsIT9OJtc6CxwBapY7IRcjdLGU62f9sMGK+gqKteJQFL/4vjDS/CPmClMwcIJHE
34yt4S4ShrAbdek1LgLhkNDGFO8Ub1e7gnc43dQYUYC+ukPt99mN+LiaySsh6d6+/XGn8W2kTReK
OLlqeBAW/R+HP3cCZzw7OPNjgnP9kHGvfzEfDHLk8kHB3fpdHmiq6eYPepGwJzNqNVBB0Ajihq6e
NickGKfYhj4ueUPeyx6b0QuXCw3uUTlQh/eBDAeVXibVtnf4zXdP582N94llzdETvfDbZkl5CJaT
R5TPtQncXQD8h6R0iVj/yYZKthK6OSu5JyDvPJvIUaGNnAxQAW53zIvNMLO1MTGUfk7E1G3L6UP/
u7j/SGsh70AC2RO/5uE3fsM+iCY8mp64kcizWCveM85IXX8GV7Z88QTQuRNauIwCboNMEprmBS9D
Srw9FyzLYYRDkb/MrPhvChbZTZlNOs16C5HzdLbb0WHnjrZrsepUP+c6JpMIDJ+YDfApNx/1yG3Y
RbzetT/vbPp5Mvvgw91Ab5WUBDIFoigQVCEpUYgXloDBZ/4lbjLR9OqQv3V+YF1pz8z2oqB9LpKb
+86RVcn+m86JY+I7/qCVyJQix1fEkHS82nkkwrE5kk2X64AnmU7c21ZQWXQ8OcGU/3EciyuQLOgb
3/FIwP+QCQjoaxzYQpgnJtatUCuO0nkUUAJYO1ny3XATDa8u2p615hzmlXML6sHOfQysxScm/5Kn
8GHKrVCHOboeR4uME4VMzBqo05DrL4z583jhls+hwihKIYrJcLmKGwAvkSOxZZM8vr0R1qkVDySD
Q1VikpA5rE2SuESyEaI+bwtGS7gse1TCknchRkmwM/g76KoNiRxJirMIrSZCi/aGUHA7BPIFDY+N
9uKsqxAHlgiiAItKEpa2+YHEKycfKWCpDvUvPssfjZ/YkHi8cNesTF5lc9wlO5/MX95UJi0/Sz8D
i/Ch71jfPrySBRC40YAuH/exjd3SjocK1WwKr+tPWvTgvC+udkkb06VJJ2e/KL1r41JcR+udShpG
K5YpmUoH6O7CUZHxLEvY5x+xNDwh+Xj+VWC8USQTI77jLpHX5jWiMoPGD55sFUuySN3xeC7W/6pJ
iNo1g88uFWEuLO1mRMVEXk9qLhS8JWe1Hz56sYEnBs1E0fjybduhbjv2ZqrYCP851oDKvn57jSik
eBFGh40efRfofOZdq5FUeDhH1ONugj0HW01hMdvzC6XY60mRIb6VXH24dBm5V5bW6un9iwqKMW9x
tyZr38B3QNsE7u/MezdJdRb2cOLNiH82CFBqdSxM+CH4g7YIyF2qy1FZjp78Dn14lqeLP0TNF08g
IVxhtY+7dZc+EvYmYDFk0tgJuBykSb8fyMTPnklcFmYZEwlz37kBdHGmd16LjbnD+sK6+Dz08FaY
ZJ96dysV9pJFh2Pym5L2/PmQVrrKrmEtnbtnhIEE8wfezitLG/AiVmn4DULwrvEdf9/LKVu7uMyf
Zbjb442xQp1AG21wWZXMfQx2D1FufUWuB/mObunjWnrCXxGklCyMl0/gSPSFxYFcXVT5sjK0uJWG
XWurpd+T/IY5ERiJkZVD5OpljfPZhdg8cuA2BsXMpr7cYjLD++gKkLaNun25lz118YU4Yn+B+sBN
z74XNrmd05JO6Xxabyv/haajoBzw5muH/2UuiCioQ71uW87HL3K+t70gnh5IU6c6EYCsb98ocvX5
zRGg4bIFNPv8MQeDcXWysEOJkE4REG1j5crn98iVzwDCDgYz9vYCZi/j5BS3GYkhMc4aFAMisd3A
QqIBIw+NR4D47zsxcBuve8zMHIoYio3FG87l6sowjCcoT7DhjqNhTyZTABCZoGah9nPEs2UCaAP7
ZW0AyF7oWehGGCtcPhjHXLagN45k51/efmBtCPMLFFRdPMif7hJmwmmS97yOzXXGnAq65OJyUkSp
EgUItI2S6EETNFgYt5RU0PvZVi7PM+SmQvgGxC0PIE/6iFhqU1Aat1l5s6+6vX+7cnBfStS6RRkM
84ieuEHnKevPUgHaw5XNTkGcgJ2Hb56Vwxec6Q4oAj9ZWE9vMDKQei8bng8XBe+FIMZPXPTxggGL
10n/o3MXHLCwIKlEKChAwASvB49FhYj+NXvOHplzk9zH9kYI+WfxugWdZssQ8G83Lw8/Mh052yWX
66MgEB6N2tvubm4XSIka0+427Fjcy0nW+nVnPzfl8ovwJM4H1byYv5baxf6C5qN+mO/ynw3P0pDG
iFWNOZxaDWy55sZw1SCbX8a3Mdl0Ma+SS4IcmvDlDTnTovfqhnzoNoapIc1zyB3Kx2TOpCdtr7uP
d+G9HeLG/eL6vCSf2Ei0U37o/eXn3uKS3OnjprxvlxgbfKJBTu3v7+fUP4cap9/X1ogFpvAAId4U
UoP7GXjk4/DPb5lP5VjFl8ayNDX89+weNjMqfQLEVGCioJn2b9kLHkvlSNOG4A+soCWYgffw4urj
MjjfAJR/qbp/TbTw9ZdPUO3BcD5sbQrwQyLECZgS8p9DKk96ZOSd2/h3fKGGR3M72FQXe2gCZDxg
nmGVYS6Raj8pilQm39xZdN4JZ909qdc9P+5jRLT7geEDk4Nae+ZsKPakajBjn+Q1sFnSmXkZmBp4
9wNm/JqWf8TCHvI/BIAsqmQ6ETxPiiQ/uVrBIO/wFHMRQea9UHrpGwvnnE8+hQAyaGYblx+POwhO
n1Ui48eKAwBPiq/CaqEEEDSeMGJy4LPJLXZbNIwO7yRJImOkbKNhRlTvDHbNruCQCvBic/pDziBV
ZMw+wx/iM6HBNqbA6Ej+Fgr5l6DmGYMEOeMz0aRSjvoDyGTCyh+osgRFIiYVQHuC163Z5Ct4SDhM
FMszeXxbKZiQ8c0Z6Wd9dc7SmjoK3iZkbyIo6kMo8pSzDCzs6mm+em4SlT6j8TthP7cVXndyDw20
wsjisMz9xngwCXgFRd2D1btft3UNOoSEesH7wjJmp2+iQ3gi1oO/kDDeZ+B8MKZp3y2PcMRfQslm
xJmOlrm3QcAnHbEjjsSVvVvlKPIiiecyyl3mzeVCBPyjgIdyHrQw96L3BxwNFyx2zFqE+n/jBhyk
N27wbEn0mNBvc8/x7gPSdQE9PajIxFDJlcRlTc1CcCKdkpsY0wAsz3uw5HmrE4SBPoU4yh9JO2fM
X3Oe6Ehrq6+X7S/keSBFnAMNfqbo/RbvkdBtIJpk8eyhny+Ym+GSUQPwPfURYXE4o/X154OUAGwz
fg2h4sDpLqMrrTjsDecX1potqsoMACcX0wbx5NRm8HZ9+VOuysgMy+lu8J69gRVToUsgNybGCezc
4i3n31AZfifQJExFbC8UsJIFyKGsi9ipHPt4pC2pxY2f+warijAji2a1av+pRjwdSCBitKr2Frh6
UtC0+FrLCnFQJD11Cfbk15zzXNlfYHEwWz//ij951bDnKjwtyaRkWTvQLTmrw+xPiXQiRzBODjlp
ivQXwrJMeTE3fCikyfKA+iDdurvCAa6ST3lgAM5X3aSCOP44PUZdnK8sCA8W2gH5mc4cSIE4ziK+
zm6pcWJ1wCYEiBLwM8mKhC1MzTEJPSnz4/AyecYq2zqdIeqReoESvoVEdn1Ahff2OwQXId2EdIGJ
SowCl9NKhABnFA3krsjAtqiaGskv+5DPssq5E9CreGacTXl/HieaIEaGo9E7lxNnL7LbDHHdGFtj
UkFnGaiBjtW+S1gtt5pXbto9iB0Np/JA6xym3V8k8zJoJoYdlGiRWfLG9sgdfKeEE0QZlwzQNPOD
CZEFLkMFtgAcLuH1qGDTl0inZwAhqx0jPY8UzlyUG3fEP8ChkEBHWcSnk8QGkURi2gusoD+ltDYW
kX+vNR+ydN4F9w3R+tqSuo95SWItebPTYghVDBKZxSqZKlDDG3I5DPutTu6bbkYkEO7FvpvpATum
j9lfPFe8g8htwvwrE1OExBfZuOARgLLpQbUgmRjBoNqolpNiwfrJPvG9ZxCkTTm6jm6pNf0NnsBx
LCAeQNCt4w39RY+xtDQD3keLrVtn2Pky8ZiRglcM8fBXmLlpdiNuNsXWuWrYcUefwFo+0B8JOw0U
O0FTvZfzOPYTA9p6o46JHF7zDaVaTPryegkAwz2pjgrspYyDP+LXVO7fmumhcplAyrR3YtRhGUVi
qmLe+PKBCBvEjbD5DtlqAiiUR3wNUnrfJJ2exevn68CTHPIT/V/M9U64CYjJz9nN0m5U4xi9wefq
MxWvB3sFdAmyUqAe0mAsVnH38AxEFvJcbPTkYAhQE5QW8hgMHMWYQYop1VvPMzjUbvs887aYE8TC
CxJPbC6eG6keEDV0VqDpDz9+nlCKQSbVlgjPmgaMmm2QrRJnaY2+3T0Z056PAIuVTucXgrUFicPd
I0re0OPthl82SxKRUiTwZGOw9pMXCNSTosNqmeCjehHfUR8ocI4PMGJWMeF3KCliMVYSWvno8nOZ
Mf/112Qu9lv8KfyUARJvxjcM8zKJJaISTyQS70hroIN1oqPuJNp2UI9UggMfqFjEZh5+NjJrl91Z
wt4Pzc4N91rnEeS9YLnZW3qhQWGITuDqyxJaZahc/urHooyE7DgOP97nYtmZCy5tEssOzYS9kzcQ
xJbuQzKnRQdKfaLRHDZQQ1gLz0Wp8DPIYuL13r5BrbKafkffcevL8TMp7T9wuMkW5i+ywBBXb/Rv
XrcyrrYWFb3oCRamx+MfgscTMZLyFtiHvMLiOsjo5cnsy5/lceS94QEOxK5Yw/pglE59EJW/9LTo
Tnn4hEKnkD5W/LsPdikyHVcKHRpklBWptulBmB3UKZG0S3595Divs2ZLJTGACmMJIRyA1lmUH6ou
UBB1cIYi7JoR74ynnncY1pQIjFwio8VWoAs/jpU+PIx2tFMRc2yMtXHuNmkfIJMIzVWLQJ1c5NGr
BhMBaOfD6vPx2ghMvh5NzgZBhgfRcF0ExvgGM0nSWACTODE0u52+TuIsz4iWFgguOQSEdHHkhvmM
+JC9UQ5ycI5Unu0mNRKNlkdssxrweYvAsue2PyBCEJIdMk0lQET1bwPtrwi7wnkPzb3msMBfx/mG
vltfPCkuQF0y4bcEJl4hTyWajp4TAhsVMLiJuZEqH6hQ24BK8ulwTPqFR3I1jdAGOwfrRtAfGr1g
l1RH3vVb6xiJPiW/efSl0UlimiP2jgR+qvh464GdL6kS/YYPVErMzocXNzHfbSzaqruwPvSnAv/j
nbZ4UgdAPFnSY4jz+JDBnQ41ZUcr+WDh+vm4fEMTCGvaDG/McBT3Pqc8b+uPQ5Aisv0T6LJBhLD9
Gn/TNnhOAeAnNUr6SXcUZM8vuQ3kNR+IOSGcUIPO/thEu1aEoVO9WYOkIkwBou6NuqN6VND5EvNG
VCFnCKHbvFd28Qd3gPdWtIhf/UPrcZtxxxJgT3c6De4534EZZS2iCafctXZ9JDGLC4CPShHRzVwk
iCQsG07G6U0vi96Q0YBfYW6tFdSTkyblYwFCv8TVpN6gFsL56sOkAclEJf3nj9FTI3+6gmHuD74p
eOt5F2sLcPSEQtvoMyITZPwYvYdrbDtowflJHmcGAk+eq7Sy/zUeYAbbAJE0xPd4jC50UycZ5AvX
q8+LYzDUEOfQpD6xjjdowTdEdSW4myLI/sTW9QZh2PSHF5QBuV+A1DapyMHJZT5pVrWQiBrBnQwe
gyx5eSzqrtgzvoCwwcczZvoWzJyJt6ASId+/kdV9pnlYRPZlQ2Tb/I1gh93p/AKBBQPAz3YicFae
EmRKQ1lKKb2WOVUs4qV/T++CQmlMLVd4WXxCQDbbsP9EmQ55Zv4vuDm94QPZ+m2RbXtDwH4mEdlu
gFMfB43BgJ4di8FDBd9E3z7K5/B/9k3j9t2CMlNYeCBdNiRuB/rmdfjxI8n7j1S/x79/HKSo9d+o
7gquZ8mZUzWJOJ4DyJxXazw2zm6TJVAQFPqQgD78rJRxO+6wbDrt4s4STP1BHbfbgsiXNsjIejBE
bo5cOKSL6rqXM0WLKH8uZzBI80w+fbtHsNGB3NF8vXlb4o+eEqVE8HyIF1TFhhSlmZf+ZKDe99NR
WZnR0LFHQ8SyuVRC4VHO+zlDo8ehT8j6uJd7L2l4JSPWdDodwZBO7ChmqYvQeFgEhpYe3SI7sKSG
EOaW6GlCdEjJKoOuniDzoBxRqwaIMxSozZ/zAi/ajb7VQAdsJEi1TnUDWuOWkOjYx3OCWZgnDWl+
exRbCwC2D946IkYHdYxKGy+tuf2d3pxqQo2cnQ2y+kRZkeQxFtPZ2QbUsCEHylHqXYZoMJCGqORQ
qZw2+oDjhGzlPmD9WP2xvX+IyG6DW3wLM5BBxtjKISZ5mgUMptqS4/Ugr8xNDSs0AGs2ElDmi9Mf
ks610DnrfrDbnsJZPNEyau71a6zMweKGxqm37IAwGsXWz30leOytzn5vjBMktyn7vb5NxGj1ditC
67gnbO7Y51+2bTXbKAnj7pwelCiTLh4n9t+VtaoM94FIpHENeksoHDdF6Kuhci/Whf96iZDXt2Gr
ucc/RGT2a1fupXwIGUm3pSdKrluXDwkAmMIehgX1FVtcE/wZ83j9G953o/djzEDVtq6+i3e63efW
A32gqMwicI+1PWoK91W7VCgriIRo4TbIbKWuSiE4nWpmsO0mpAvgjfaTue5jE1xvYe+KOJ90uPsl
JtP3WYqRZhGnSlL9ixoTxineoXbwQXTJsWMhLvZ6xHrrgzcVPudaSZhtmEG4CjgvGbwZEYVOsO+g
ONMIRrRs9YVlyQEUBqWlsGqmMe3mU2WCRPCa8DNBkJl6eaX0KWl+JcfgyS1Ryoy6nf9gtoGczFkS
+XuUPJG3ziTe859yTOwSoLB2Bb50iBtU+g4/oS8T1ZOU6wKvCO21tyXASZ15GqNNuyXl9Qnwc3f7
L6fXczvU1kDqPFd4+fAGzOECHF5cVky/TWxsWY5/VIJeuPJYwRmhZ7u0+dr8DHV2JdSPHTrpRuAV
uAp4QtBTIHlKPspb0mfdQtgfdKIy8RunBHPoXIhMJbLTqKEKiMufMKGAY7YUW86+eiBRibtz6z8V
5u22vG8BC5ExU2zjfaZgGnPpqAcaJzBvZtzd7ce+mn+WpekCjll84MqmmGe6B5KQjX+QpvP+Ul5+
kx1B5sNHfBtpzK7LivEeCwk9gRIieWwTyPmEFqXwDmvT409tLI2Av9Z8R4sggdFxk0huCRmvHMgB
pTABeSBAzddeXAOg6GJwcmITNJWrelEhBOz8gYIOvvK4KEBbFKADMkvui0vkPP4uiGPAwUdCW7hR
QFNN7GTZbHMPQJxkwne+GLd4sBH8SKYvcQWi5adgIZ4/Qm4VNkgFtcPQgp5gSSZCIn1CLZfpAwmm
zOkxltiXnoOW9BMwUqzSrw2f6b8QOndhpSgHjeEFRR4/fvawQ5YV4CYOM8ohOKQutJE5oPLeMA9/
6T2kpMB+TcqthD4f7HkqpO907DCfAYWhB8XSKjRDQocrdMSIjgDQLDjEjshepJXsHJCU9FkwgYho
q/ZfxP9lSagxiApC4Ik6418z8IFBoiljtBip/jo0QyHSEF0YE+4e/khmoiG9fNKNhOkCTzS6Olwn
c9FwRXLQdK/He4RPfJi/0w//6rI/4pd6JBrPfwGd7ZslvQhLBEpMKfaXj1MjcgBwOam5bdinkbmw
c8QkBYO+BTylDDot2EmQS621CYD/P9YT2hQ6Uw1/ITIIC0kimYKHq0lrTYOMAHH0RCW3Fx6aU2KS
E9AbKakylceFEnLF7llsxpdzwzMCDcBt1t9wT1xWvzEpYtgwmWi492Dz2OhuBIty068VUUE9obpi
Wyy/gJpIS0ErIQRRLwnbiDDjbBhHbLhSc5HTXgyeA4zeuB32U7AkXJ/95GyEtFJt6N52bnPhB37h
Mz3gRXBQQ+PCAticlCJ+dyEBP2vIV9F+ed/p78R9n+05JUm3MdeEBbRce1p8ZbdC9ELL9bya/ubM
qI2tY/KNqNARigaOFNEgspMDpBOIbNnTpPMN/OrJIL5iEb8i0Hh4CnHGgK2ggVArKWsoPbHZ6Aoh
SVS07EMX7GTv/YjvptfogUlGkiY0eRtxdHwK56Z45aLpDfLWM3cu1pRdGT3ayCDyow60j2884gqg
gDoQdKmdXedhDbVCO8XNyRA/L3aWzyb7NuMeDS6L3eGyfkrub1HxHO4YNF3EtxqxVv6d/iCecyDz
TGz4xwr/fVJ2vjTPwKSXdfyOrOCZqIEefKB4gDMzTwYcQoZGODEhkO5u9uJEWrCoeY9l478h1pbA
nir7KQndYBRk14IFpDxZ3Xz49c3Z002+x36Qh9kObBZ0FWrU0xg5lsJkXPlOE73n3RBp5KKHkBu7
CPehRbKDNChc2UOCTU+vMthLvjGrIhB7yCB99gaSlRddkJO7NpeDMjRY48BZz+WyA2XzOmTqik9o
Nxcie9osC+hTqAeXBcN9f3rEbo0bovhTVIwSt6RIbnCdCWQNP1VOK/eyqaIH3opyAJy72SVS9JsU
a2Xcgei+4t7eQr+icmK1dnlQxkpkqCy6fItUz9hM6zOJs95K8dneHDWwUjB2H+4O4WDLOdR5eKzw
m8V4oinzWM7USeNm8ypqotb9xQIuXvJsABnGX5p+KZZMa0f2hDv8MYWBAKuoF3CB4OJoPVYYa3Ls
QaI5DrH1SYfTKBdAQHh1Ml9kZn3tfPBmfQzgjNIKjUnQEZTlfQJpbgyuEwMZj/VHkdNBwXROzs+A
Tsb5b9xOiAikUpQdAQxqJK4G/wq6xDu6r9fS8CZhEFMjDNog8qAWqF+5J96xhGwTc9ZExeJd/vHY
4cIUylRuSlGNrOE/ZFggokloy8mMMKZgOzSWc2DdU0L+RNiS+PJ7UGPcS9vQAAb+I9UFskvEbxGn
cifFDi3wRBoSFkxGH3kuCJTwr+UL02PFtY8fL8c/RR8k6RJaejsb6WWlzs69rTUp98W8j+mlv7z5
/BUcmsBgZWL1uGFJmRyTZ89xDuKOxDKVN6Js7ArOiPt2K3RZAI5iuvgXBzqgdlLkc+w41kjnY4/E
a8fBLYSxwoaIpIb8RY+8Oo++Pdf6zB6cqTQNHhlcSBHsz4QumOEbpvFMIvVkd+Rjz2Pqz49YVxBW
53NKlZcWDglrLoJ4UK/OtPCBF8XAmPniLYfmXL6ObXxqV6Bkvsz+AMyHw5F2Lrx0wXeabztBdQnO
t8bOYdofb6EM8Fe6FMxxz5FukI2+JNAgwCFDDmJmdh/iLMpd3am4boWLD3bGUb+2hLnVTJXgcs6+
tNKoM/HQ/IHhwDDBwSPpz0Tg4G4K9TPSth39L1kBXCUiqpObieeiWzOdmmlJbkMzeDPJEvcu3J/i
Uspm/8Td4/u6PrpEn7e5Ix93C9rzgGLmYgw+smbAXKz7M4RwE05cY6FMi9V9LV47UxdTsMcXmFuM
DQwCfBQiJI4reogwmvFGpKqXc/A4wfe8aQ9Kntx1hfsU9MU/9/nZoq3OmgHuUPZbuM2e7e4xbxDT
Xjw+e9Efo9nA/X82ehsxEFymKvpUehTmxvnQDbI/eahFH3AoGmoxdRNnRIMTxXej+qQtgIYCNIPj
Aju5AmEAgmyMy8EdN3gXfWn1oT3j1I0LITZkgEOvik8JpStuyKEEXTHHSZiKXwhxHsVt76EK3gUH
AExaoBGjKBYgiYhbdt1XLCYsSAOyAihuw9xMiie7M/pdtm4GEIlL9Ir74yf0li0wmIThisgFUgd3
fy/Wb8KhDyUGB1CWz+rqg7oz11M68J42gYrrM6jiaoVhUhRYLS/cO4J4rDyiJCci2BIoFuAdnN5r
D9xcasS8CFR8ol/BXRJM3QhYFZdm5kv2RB6JRCJsVaNyoY970eOPX5cOofWVVB6Pc0UbMl8jwx4K
ULjPdAJ1iBANwoBjdw+chvgRIydbL+PcddFDV/67+7chaxNANaYWsbH3Rha4EmLVsShtZLnyYeAi
5NZuNeGuZgedyHjKyqThsIWx7xGwQINDhFecSi4Ix+QBhcitS//Wc7glTOwgfPCkBVRUyinxCzD7
2nOKhRH1FxoWgbfQyd6E3FBFkWtCHT38+4ZxzuD7kWTsiEB5kWeIWnxGZfmdf8bk0KIPLv0uskDY
zfRDyLDu/+Z3GKTyRvCpBfAyZxlfkvBAZaQWZ6G2V933gr5vHGBCzEc6IGFpLejBYywn3ant7G7+
YSCO2n0WNgQq64mUCqDeCvvzBuwuskqUeWLsN9J+Qhwiag+wUgjHPOX9b+4MxNz03Ljz2xSoipO+
8w+/A1lyxBnRnDN6RaKbmpoalKyvcAfKI64oijCGZoyIO3p77Dp2zrWu07RS4dEQQu18dkEL3Ztx
jwsxMPMjc4n30h1u6pgChmuIzQSDLH7UI4P6uCZdfwzZfTsw0FEhcpQmLJzE4XLfZ3sKTfIxonO4
LGa1EbAXscpXye3DVtPosOox2o55GBp9+8dveOUx2Y1em5dPHuuk4Ukw2v2xCLHXdRtje09QrjD9
wncwypJ9z1wt5nvyJxHyhYUrugoIvRX8jpnWySfpgVTlo/5Q/adQbfwe8LTmkNtrksHt9+w+vfWA
h1Qycrvy+aATAlsWVdM518Jt2IpuXdlF/w+Uoq6FYp59I+5TDUHbh9emQrp4dbsDNZp4yJ5LscJd
SUnClD1BRyDOY05WLBd9tIbvGO8oq0Z5vAaauNMIwEyy5Uektw2xlDMilIEUoj0672wEsjcoXAMB
pzxWR/KI8Cuq8Y4sVT1o7w4lL6VIM4tmXCRjBO9vkFVR8rZbsETaxQigYivPej7yBmVrzbhuSVZA
o8fTPEUwwSVJn9kK0RPE4z+l0qKY4abEDdaDWDVTnhH6nIcXLv9V/PGsGNqYNUukZHbQ13y8kOXF
8hp1eM/IJqOvkdpOfm3TI1dBGVJQgolRcIl6wk23QA0Ss7vxDIG0vSbgEGJIqMky0NAOYFO0hSgw
W8KVkfX5r/3F3PJ8Zvs/fyfZkuYAfiYkXKpTRWekZKH+C+YV3vyvDanHt4Efo+ycIli6TAJpKPL3
dEJsCasRqwGe8xTN0W4hbSnGpe/1lXndmickeSZntH+sVlwZb66E/X2enz5Rf9XnqU/KmicPKqgI
5NxTUD7++aAUv56+VHpUd/6QkwXcu4KFZ4K5YUQnLCgqCG5lNZ32IKsIQE0JMprtpiZXQ0f0FP0I
KzEPgRacecQLi03JI+FAnQzvwqCKcalx8QLp+3j7eV8dISbfEtDh4Ifs4xIQpowi1ldoYa1V72Th
qBfSEOqy0U01tXObAD0v+h5okXDBkREu2O/3AmEkct4FfBuIu875R8XqSHJGJkUsBZwWTkp+sIhh
bxfPtKLOatWZnLiQP00qCkb4ZuiWJXJQoKTdC6xNDyJkgERu9F3IA+T0HDdJZx+UsyA5mK4o/MKV
vBBCXXVKKYBEz+4/YyOPqg/fhQ3G03lAzSCzvRcQFG2XxliK9NTaNz7abd4TpIpiixdi7iLuQOp3
PFUvAN6vwQ4pNZY+X58YI7HlPKMiAfnDhkGpTpAF3eALVSGH3cCaUilQHq6Hnlel+vC6KgKcCT/Z
g3Tj3S0juhJx2RX7Ysp9T7MNoIhjcZ+FUha/XjbK5ywFxYaNUQm/2OdwwTRaoMI7Yz3PuUgdPYC2
k+e6pwKFD+gnI9/yD338k5YuAtkjM/phLAd+FstYcknMWXd+556MjBYLOhgdpxgPTciW4cd5DChk
g1TaIolgmPcRL/WDJvomratOvqNdiBycVSLqKhjHHbb8r92xcqfCXA4ANJDCxIg0l5eJKmLSMtdG
F9Xh+Qd9NMqoJDJm5aAe8L3bp3tBSYiFSnVYEBfoyO6AuNJsN+uR1MRyOLrsWHkuIJaT/kSfZGM5
0FCk2jUS8nmrrljA1KHBG080fo1AskXuzJqWXObWxERnuu8t6q9TYZ0lRQe6BhiWPnCOHhQskY4o
73Ji+kP4yxvKB1sh70fsQXGSPHnBRPScXfg+tmNra4zkr/0U2LJ17oI6biLJN4m4QqE3J4nrrB1f
MHs2dOpXB5Z18Ax80LpYuX9Ftt6za/oSd4PqutTK6dVglsliDYXg3UjNar/7pL8dHRy+SmkrY2yL
GIDeicvJwgAMTYH3SotUfPyKd0HoSuLDH/xkA8mLHnkwVw/6oO/nkJX4o9pNQwjPO2gqp7b8G8+l
KoKnewEdgC4BiWdOvwG5dkC+i87+GvzaUT3LWx+Rh5RaB+ybwoIDziEskkK5D6bPhPgj4F9cpZdp
vsHZ1Qw1z3/M4Jmv+CWegoPknofIp6Dh/dcdIMgnV/fGWq5xX1sMxJo93nF8APijvxHzkZnoNOnJ
uD0eYRleog54TrL3G3PT84L3+B09aTm6zSof3g6fIPNi5UuuegZ+aFUn+/rvdb583V1pZi26qchB
EwL0Z+yXI0oCf32yeP69YVblSuQdTUtS0vDzkvJBusPmu6GlDaH6h/Mysoal7GULDYv4IB+xwRfp
m/dngrMNlARlBZ0cyhnW3oz7/juQFhwYzN3cowWeuf70s7rw3yYqO++Sfg54h4Wz6BL3hOk3eM3a
YTl+IznqOerULG1t/h21SOeXvBI5ENWMZcjr6O218Y8sjZTr+Au8QSuSzX1ThlAZ3/FvIo2xdHLL
wz9FXczbEFz3Fd4Vy9OHjJz010DH8DYUkTHKouqoNvBaHCD+g/2fBWDNoH6AQJGHCNNdlb8jRW8M
2QTr/+PU+xDW3of3BxibLQdNRtgKIREd1tTeMMZ3jlwH8urJgd0hPbe5kqQ8ft88egpNQlQkt0Ja
2zlXrqbWe6BHaZx6xiXX3uEDueJoqFAePjxL00UXzE4oBTo2JW6PVOmc7BL/EOxwHv5+oQw7+Uwk
3kO0l+3wgavjPmiaMqyevvhaOqSQeBNVzpnz17vBbHg7+gSZYBd1P7BIiem8PtWTx1cbWKtL36l+
m0aJLuWyfvPoRm1nX6gAZrfG5TntN66uhy/Jh/CTP47aBCYiktL/kvhVYaHjp/FEBKzCb6M7xst/
6cmXyijMV5nzfg46yiN7hxfW4I9T1cMrggbF4et7L6+QIHTC+qS+Ir1YAHI/tQFk4Y8vnL7h7zCq
IZQlghQCHgMoDsTGvbBY1g7zaz3vYex+OTrlxkhdqQt0q3r84OssUX9Yj0WxIK8PG9W4PPFkZEpD
VsTfmavwi+PHXIFqppzLv5Bzy7RAZPUFlM6+76I73a0wcidJDiUk3jJ8/6DCbAj0efq+/BqdB2gH
96uJOSJ8IbrpBe1/NN1XdyLJsgXgX8RaePOKKbwVQogXLQSN9winX3++1Nx75vRMd0uCoiozMmLH
3jt6J8DHsKAhBj4VdLdtJLbH5wUbFH8oWcsnO1lWd5t2fH7Cdz/XH707gtFYQF/qI+i4j09UCQuU
3R2qnjaZEndnpFzlrmlH9kXdcquedrUlAfiqLP6vdg0/LIbf0pXgtaI2upfBauDsttmgB5sKaaGO
P4EN7AawPi2llUeO/HR507VpxOKPXVcUPBWifFrmnAAEfh/pJftP3ehrKW1B93++n6fKz+8g7Rhr
nBKl4/smWSH30JPOE8pCBLmF7dqPdq5p9z+VbaiC7X/X8is6Ta/DzGJNpXMpFvqN0yhV3ebq90au
fTKNquRkeg7Os0IOdGgr/w4uTSd0QoPp07ke/8z2/oIotWorky27XcfZ6vs803H/XQUeR8egoshp
sWwle2mbtZPl3D0wgLP6+/F4d5NK8a73SCgX5FW49vnaK1lMAyDmh0ES1YWQspGMDkQE2kmdU+cu
oezFALL54m183Zey0RpdO7N43Rp6T7dkMRWvJ1U8qCGMFNbF9CwQWQOR+zE7LDZU9oMw3nOjc1nR
N6hRvEVPKOGR9lRGkHxL4dLX1tIkmr16ob8eXiqv+dqAWwSFXTPHIufRy3RkEBdyGqNxuAehSFxL
B2cUr59JNl0Wh2KVk2TJuShynJzKFdvip5s+ljCMguTyj+OJ6oA3OUn+c7457o6Twqls4OmvzAul
NhVmjx+UWZ19DdMEsK/VFK+aSZeYc6GKUpwAxrikoWLIRLmxEjQzK9AHdp+tI/7Frb3SIxrEcCPD
8YjW0QgDjinbmkrwNf14O9ZTe2RUfUoczT88w3Uzty6axYkPOn+MyN8pgFzxV5QjhXNoIFaJxPni
6lpfG1uPDGE6q3MelGvkcTOj5PltHhxCqfJzcukn/tF3HFOVvHitOcNbA33re/3Xmd+Ult3tG29R
ovHPMzIy86o2kzA0wR8+LwqVVaxu/luKpPLZhVTmYtFFMj2+D09OmPm6OEuU9MPrB8mfFqTd93aL
MhWXXqaU5EW6ExAb6bdfQ+xEKnORLoiPp+j8/phA/tFiIv3YxWmUkdZ3Vp21pGa0m0r2Th/pemzw
/Puw+4mK4ZKAlaW4HqB9DdMBtAwVVcIIGkN1zB48ERe1t3gFiH36NlWwDqDwa103RvCxqelPq/Jd
fGGWXOx6qTEU5spySiGG/+Mi1Bicei7tZ/syyAgUCupmQCWTOGxN/V2xgiMgS8q3hMm/QV3u4jZv
eE5BENnPj3ab4n1euFezHmLSMwgEvz6YsBKqrxbGw0bd37Vz39AtVoo0/ezbKxRwmmTa43rfL+Ox
trUf0xEXr21DZ15v3S1PLCuUTJk8CPoEi8MuEZo0Z1/lxCcif6G+SjaBWzGE+CHDsrs+UgdJluZk
m4cvrDxwtBKMl+8YiFRrc1exZojNg4Y+RSRPP3WVHIYmu6tY1W+MUeTGmp9Gz/xjE3bAGjqVmadt
GG/dyicdpG05LR7KDwrRz6px+qdVdT7W1raPVlVHUzswIc1dRFJeR89c5fbVfORolUqc2X9Ds4+O
KTF/fmK/M61+LPTFstiuvH9XpavufzpaLlLzu48RPNqfSFsOtAcehcxpGbRyxp89stGhUHtgKDM2
v5TODIjkM6x7UGvvg/2+tlmXE8uO/WQwFab2ZzxfTt4HS6wu47GyxQcFKWuUQimD5MCcAd74U7lN
kxqyc8BYb9u8PoubsSHnpu+mW+vH4DLcvt7NdLqSrVRP8zviUazilU7OVrP6nuUU32NWusGFpbZM
VVM/4ZRcwSVBvWZS7aM4VD796QUPVx4JDsYSxd8GUAQgFqCGmnnxXS13ayCkP38jx2wq45royFF3
Htv6Zp7HcEcs+v3IZSrXc0/Cfak7eRGLNvNfOyfnixjtzF0XKGixymV4SvtArskdd3D2wsEeegMX
djGR2rt87Dymv61bZ9sM2NEad+rFAyHbQC8KPj2FG0OXG/I3tnh2cRqeUKDC7bsatq43M32ZpPq1
+G09W3n8CbVQkIke+Cno6aC+LZsKk/JjeuiF/4Y31plCUihO7P8OHtDgNToMDy4pwHyEAnu32a3c
D/Q9qyCgKeIkD4EU0vFxUKCI9omHqeg05NMZnT0ngkmOmwZbDXY9JksNbg7D3TDBrAZqS/s/xDBU
5QGxw0/cvVLCAInjNN0IdNtXRTxAznzhu+tBYo2nOGKEP7/CtflxaBrtwyAzXgIuw9wLnd7ype72
hJ8NTiycwVBX8HLdIFxNJ6QfDHOew2xpRA4vBHYIAdDgDN/hDrlpy2a6NHEfTDMRJ1B3Wzv+yOtS
GKUWwPzcOGWsGpDTn0QVTXsHyRTP02cPC6e3HYQPODr5gPvO3+N0TachKbUng/I/cavOBrLJyr4a
m/mmd+wkohBEq6nxbeQ34cI2PeqIUrZxqeMbtlbzHPHancmPvv3i2CkUj7oDw+CzEx4mubTP7zG2
wp3wFYY/iC7sZp5l/iC58WFY0PwPwLEnmV7cDpV95zwNtqz+HL5rj2ti33ncECtvHIxr4JbI/WFp
hPe4AS336KbLAXwTH2XfyYLlwyu0kNG0BLgZJI2bBlx5xYCAh9f8byIJ3nMrZ2Zh+PlnWYOeTgJB
M/zh588jxyqDv3O6AlS1Mm5wsjS5Ent0PYiwXsfrzi+3q/3UHNg8Jnp4AyMQGxa3u+IdLYbwaoDW
9dU6f1QoXcNbvCrhDq0H//8pgpT8tzzJjcOlXDSGSz5FxvCU4M3jKpDz/Ode3k9RTZaIrcdprGsV
hU8cBsUeO/7xAw9I0N8WdW985p8gUsmN8e8HFpuHRGlYKsx+/5YoiXot0F3DBsS8gL//mk8KCT7x
HNgN47pgPy0cquHf4vWVas6XVKbt0AXYDGlY9RUAXdj9u6HpezoXr9Gljgjbu/huj9ZNCvbW51G4
g+781PPxeA+831ZDcnpfm3An8427efhWpDRNlsw47VKTJYvR3cvS4pgNTPgXCBQWTCLaDcM6Cr/2
wTZ31fM4Vp8JnyA8K0t7OXCbyHWINrZU2I5Ww/hoRNg83UZ/29li/ta80l4NawUwUg0P2GMGQfmU
pteEF3tVxhPPN2pPVj5u3oziGCwRtYx6PDgGW6XCg/UtxHkKMHkttM2Q7QsSD1KFf8LdDZ805+WI
bRgGs4jyKzXedpKNV3ADKo2NOaYvCFsjTsKyHOjhRb/jwKJ2GcE5GMIHbXwKCTpDVmq4m3Aer6l/
30pEPsLff1F5a5OwBMJbgafj0ktP3bXk+2aMl0zF7ssr7RWyxWKbh0KPRUj01EqYtH2eMpYZDCa0
TIkEwbCEYlGwIvf9wWA9V5Th8Eu+oq+H8BwPcyOAURCcwPuGXgfcfKenqVPOvOoZBSUTfuBob3WF
D2iIJsshzwE72UQPsyi8qWdkO/29euhAhYvAN8q5nrBZ9DVdId+hziR8Tk2VYqb13X7ApzFMwNp1
js72ysS4IN2xrHuC+t/j2hym/HAkCS5aLts3MZ4OoyA0GZjcMfYOZ1a4w5NkqR3u70/dXdiKe6+K
Awe9Sd/qGswM7qHtFl6BvZ3/x97C1O+cnwyWCm3rrxvigHtkXkknzO3hMz3K1EfB373d/Q4f5u/H
wxYLNuV1Fi1MFhLFycTF/xe6fiwj1tOuRnvQRyn4oYe3mZz9pttF5oz8zxel/8GJmNlDuVl2Z8Mz
CS6HwVYmPOPw7hYOTnObI3hwSh+P2YDX/9VbH4cidwbjiK4Vn2rS1Q6q1xPFYYhobM9Ht79naUpU
eMVyuG8hZGYbY/UOu2EjqSpt284Xs1xt2mYu5fwcf8gSWSViaXFcvpg4BPa2rsMdSVfbfiw4oTtE
i9o047AnzqN2zhCpsKgufzc0tIDD6iuXF/O5KTBRMA0P17BC9B2H59HuRoNnsVpttVof1Wo96t4F
pxBhHBnFiB3FszhgGFGtD0XI4poNh/akMgDxvRx+WRD+dyeacWespi/dgbjfr+YhhIaTPXxXumTX
3O2zdpcZSifTvZqOoqdzIpBDH4Z2V1IQOsN0+gmxJF7JNSfH0Xq6n6Jg43CJ3agCvNJM0csS21zG
y2muO9EPyunNtJ/jbP+cCZqm3CzdQDvXDZAKbQfOBZQD7cspKmvDCxW6NHL1LeYMSN+keUfPchA2
xVgPJfOMTOLM9zPd8VJWrrxqFbqPRaGbbxxkbMG/K4GHH58SwYcNsxuehhyEOro/zjgsXSx2Ch7x
5edWzfbzk3yVOo/6oR03dEooMywdA3J8aF1a8h3wIy0Rs2sB0L3p5t8L4+CFIUvuvSRll/p5VJiJ
xNrMumuXv4v54XIVogdKgEYhWkv93gpECOGLSkScPfK0TM2Wg5hOTNdnq29gHzR/IblY1mKz1Gw7
0i/XeNoED8nj4kkctoI2OKGwy3l+qg+dKHG9uTiDVZVRppufpCxR6r9qvB0rTeKLszQI7yTHyXur
geFITDawF2RHI3SRGiyD7sPfpwHPUkBKF7ypyrqy0/Ic5pmK/Rb/PXq50tf8Unv18iZovEqFaWqw
+3h1fweZyVLT6XNZj7+xqOV99fu9bMe7x1m+FYrYbVOB/bmG8sNU0kM4SqmbbNjXXhWRvHxOlQrm
V0wPo1tUAFFFEXOWZkqnyv7mlrUq5r5MZaV3OPRC4nz5LHyHRg9pztNE6Q11Tbr8U+HKe6lkWwDf
U7F+/4biX05l1UjiEb2WqMZ6uisPwzD4ysoQ9smKVGR7KaWfZTqa7L8k6dqFhuZr3b6sQzmS25eU
I49p7NXUlqu9pMNTyprHoaIysaCWgg3XzZ2BONEPqvriTpGgAKRou4Y8i2pTDfW1oPIZWWerufxT
yZIeybo5u+yj9GKdL2/CX3P1WZVvtMZjggTf6/gXGFIlbls5m2BmnTj65T/pBsaCMuc6zc1ys3XY
MNiUuvIkfqH2SDsNcCdrNMpmQida0NEv/l+7noHD6XwpN9sOvNNXn9QFg2CIL/+oaHIDTyUtQbZw
cWaGav8xWn2ep4UxDYW07amCEEtQ1H9JxBtkVBAvb70vZbimDCkgUjOa4cYDjCErUqBvMhXE+tcC
pvCfD+/tUE1XrVvenxKv+MLmlmQhm7hjrWTFHe5gCmGiSW5mbsFPKzb7WVW2EP1tTdD34eiCsw3J
sqxzJgP57/13kQ/BsRgFw+tJoofX6R3BdBhHnPDmMVnYIxNBBpLIF5cySumVQupPgrGdoqq8sk0v
/9jWclw5gs4piePwfItLTmm8R6nMgNLVLpzuOPuEOcu/LBYSVY/omRlwZ4kluaXkV+DiejboBKpL
I6f1bcfE1TfNlj2XTjLGGt6/H8+aG3zGZ3FrTBXJ0HBkgI3pyJteWgduUX8E4KzW0qv4xQkjX/c5
gnag5d6ddtElWAPp8l+i9LZxfZQJ1X8F/9E5V/4dCzbbKXQDTkS2kq7oeI/XU7mAsHZHUztSoycn
4B7N7xaecPuAsp5DZFoOcrM/54sRT2yn3w537WeKMonBjbQbsjp0iEG6GmOnqMZYBElB/YFF47yE
CmFD8nRrFIaMYhj62rYoHq8G4kYGFTCQ2ZkiYrZwYNousMTIbrN9sWaG6ntndrKCS51xzYgpkO1b
hF4eCUEr8xrQHzh7FBt/VRkdz9z2w1CODRgwCC2NF3dpLXl7rcq8be75ar66YyMXCHxwqu0UPhJS
L8SlCoVCmN4aDPKCyl4VxvhWFBSWY7UrN2nEi3wtjn+fBzrKmaL+svTGi7IZrDApjSuLc0ROFhTS
adSDQit4Sz6F/y72LQbIfbwaoump8DdDvSUa41zQER9aea4MRkBwPQmjXNgbQsSePLFxpBuFmlp1
BCekwDNd+1xZxBrxKNPQNeXEb+5jlqKTAdG2c68PAU274kxvRM+6s4tgXCUco7JUtrZvBx3wbzPM
YA8qzw/DqSu5SqygRY6LzFjsbPZKcLDib9baNoI12qp7JVLVDyv9fqxJ1MEIDN62gMf1n3vuitiR
53pp9hU9+z8NpnD1jPYhSBvdsPyoHsp3WqMClziSUf8g0Haf7uKreB5rWVTuKEnxOtFG/VIji+1g
bQcXw01319UeXV2rG0bEs5ssKVspjLnRMCbQCQNJq79/ho+gayaiiZe1fNaMeqYx+2O8mwuv+4GI
C5kRSAE7l/ktHwq9fbyrfJ6Cn0FCouRumBsvn+VDuuQekn+p3r9Onfg1UlaerjWBzUrTJwklVS82
S4zji7xui3AsglytKgI0VMV4bZf+JwRa7xs+JZlI9bccuJXb6c+z+dxFSWr788hGzeRqO/JNmgDo
LvuG30BDIsRHiztmvKs7986/J4EUtovyv7VzvmSbbjMRGiE9EaxV5EhDGHzP1YtADt3OiEJojbnF
ZOMVfbleL5gq3R7l7U/ryBAxHEWaJeFvGE4VzJq4/d93UhTtuT8mikICvFR8AAouMYUdJqygkovb
tnH+rUMzfcMp2QIJx1GYE1X5VIyV7G89nmgkveNx/lwiv2POm36xKwOId6/Ow2TRWOuX4cG28TIl
6V6+zO6awMhIWU41QYLgPvyU8xgtdoo1TnFAHn/n45GZ71QwccwXkcykJ3a934lMiU9dGDyJG8Qg
jzlHLd38qV57p8aplP1OhxGEhmY1rt0/W6UEjcLzH3oug11s21XRuFuFTkx9w3l3gkRj4F6fhemz
nleP6joYY198z34Vc+fiiRUQb0jOC7noPj9EFFBzye3gNKcyuyvcqY60SuSIuIwKCsX7dhr8HV6N
RDTevF84DdMZFF/FvqVZ+UHncPo4T5CkG/HGRm28rGESHznWMuJ749ExVCOXv0Nff1tc8NxRuszf
Dh32u/RPbzogUU4ap2RZqiKuNUNRWsfRvNBzQ14ftxoUODU0m3OSboxowDkp9eHX+cHZO9l86otj
ZRy0zUfEtoNCw3ZyZ18gCNylduZjPflpElML5/FB/j0Um/tKItRXblq4cd860LHieNeKMdQsRHR5
urvrGivsW/8hO/IDweB/V39SX0sd4QjSBdEzMDaXEI2UWiTZ0O2V1aprZSBqRwFOIU+xxJ9ayclG
pkZYAjKXbgZ1zi561k7fpGHl+DTXDBGKm2A3EYEOwDq/Ld/xdnqTzNfF8iqapNJZVRhRVteHWgrD
beOgmwDBGegAu8Q6r19zMHbs5FGqkCaVNDo9bJk8x8DyRRjrZeomBZZ2rNfD37JHq1l/Rg+uKr6G
g3Gp52ahKrxqfFaSoM2tIyTxhslVRr8NxlzB/ZeNQPk8CiSxgH2m8CLT1dEJkV373o09953WZr+Q
OwnTjHVN6NM8YobB4pv9xrpxhceoF7ntHKr3I64gw5PxdpGckH7arGDDz1uTmwavIHdcgAp5TiOD
XpBoHw4MePrxKpND7BwYbKhZ1mrnfedhtQaEVZpwHWVmy85qCApxRadjN6FsV59JtyTjvMZzs/Mo
1hXtlp3+dfjV7P/wPN0hjqhPg00F8EMu499oURil9wiHHwsWsJ0y0jXPzhRDZW4enJMx0bpC0lvH
huZfeXuoyGP2pq8oWwaZ711Xx3ATZf66w2/X6l0DPb8XpJ3prGvkBwLydbSdeu4ogSzWLiQAwa8P
+qjDYVD6VyU/WatZdA3FsmVGQ6cUsh32NNxeNdv8H4I2Fd/s2tSjublKfhAcCSX2hfL8Mce+x3ZF
1wd/MHOd/wBfMrMcICPd4JYmx6D6bq87Gl2S7tRsBf8NmqVvHau2pF4fpH4J6RiSo/6LpMwK25sA
sNhfovMi/pcWxE2FzZnvJCVhZxzAT8Ly5uTV4NWTrTb3i2zgz349Kwq67UKjSkMt2KNgz/2UmIY8
wvUmEi1pgZTwroM4ZjA0P9M88eNqm3jS+N2UH9+W6/vp3QQb43Mu0dwBiN6CDdL4eX+YxJPrXTUo
P4jZxJtLSWFdPrzzeTOOgU1JkWevNLvskpkphxGYwVBEl8Ys17c1LyaPPNfjQc28aRsV6lQlYaKE
mT+r4sLMODOVHyXzEuRsLZ4TLE5+6jx64YEiPmnMPNfLAtBCAnYbZY3XGNGHMZrhVZUZJro0dZW5
1JnzUfEs4pZH1CqdlBKUe17OK3ChYcdbfi22SwnBNcx9Q6Ky/IP3t2+/NddvP+0TjybCsu0Hviw+
5tmAviBzm351wzChMNWPYVBn2nf6zE2pnT8jhcxX/6sv+lBKtqxhzwhUb2Wu3hIKq3VoFgdesEjG
1XF0kxMHiE+pTVxxqWdlX8keO0ERC/BL0hCvWVLQnzDvItT1TyYFgXAsfaVRos3YOX9i3cRM0ztV
sifUXjGyiuUgv5h8g06dk1oc8GsG2pn2ofYsffxblV9t/XS4JeSwdi1t3gKq8agAKeA10leh7j42
/6MW3lRKCt6Tx0K+D7zes4wYpNKnOkgPqUJuC3LzhmEqQPcbB74ShjIk3ZbyEyh2Rp3SchUgECTj
DQ4oBcnNF6K+lCm0JmC3s0srIMI0cJV5mNIZxJ3ZZpxH3k0k5bW61Nc2fibuGNYI/4O6zKrAed0U
35xwI7vkZh2SwmzMx7GInJTVwP2nyfoLcPfWYe4du+uRJEelKygfLw4K6U8YBhcQiYCy8CnlWP5H
QAFrYbuPM7OgsOTwozkUUN4jrhy0yIat3Ie3aqKZcBafS90scyZ3oJyqKREqyWlcG1PnzqC65v3t
2tHNq5wnYZkt+8FWKgDrf92vt90b/7svZr9K6fJXb/m+ZgnjfjkMqR4R0ekSyH8q/dP4NaBxGCff
kbBW3fznvbmvhj7DzqBL4rGGDOb1TfpDQ5wvwWzUQGFUJ68lLKDygx5cZE65N/U1Qp79xljs2RMc
tguQdF8XnC8MTt+Tnau2DwMLTy9UNg/5hMKV0m1bxjZnI0LbuTchkgnDALJuRxGIGBYgi2BOT4EC
oJ2HuZFeLowmARA7QBj7ajx6L30eHROhe9lpNuJATzIyZ4y2Bgzt6Uegi4wEyFk9iv0gtDHrdip3
FU7qQ4dDMzQ1DcCiN2epC9oylwKDEjGEVgYR0IoUMIr3If9TLIt+wTTDM7Ro3/g+Fkcj3pHBo2g5
OkEHgsP2ztACVACmDwE7YiXsuyUlfqIbHC0WpiuUDAePS8/ioC/VNpPfYhfo0LrWBEPDdV+l8kVH
KxTDTky1GzZED7VsjHRTfN8NlmRYTnD4h/dyOx3K2OsaDZoaGJj/EJG6dB8NqfquRQFPwR6701QZ
u1cxnqf+037Vrt/cb4fLMSJM7f6+mXx19h9h/M25wmRqZeC3dmDD9F1NES2ax6s4XhFMGb0e5jSG
VPXqNDWfRukOJ/lyqU5gH95UTrlHMMS7fgeEmayZv5ZjVwvaQW/odxjaxvjVsDdVuuCnGVHOsNSq
vVrZcTZ6c2hfMKagFyTrYfi50RFvUAbmyMp305CITvQFDM5hec5B1PUSGr47cm5EkwfhLd0JACY7
8hI05txZDxKObWjv3mRUHQrYheCame07SpJDa75q2PYwWaGVRVdFj0LgHv6ELnc30/2J+smaeJzK
m9JBQTM0tfHfC4Ek10j9O1Sub6vK6KutiiLdsQzdc7ZrWYJsBHgThHfG9lz6+Wt5K0VBL/L3C4hT
GkUqDTBkfGKwxoxAW+y7xoQ7R8fYxe5/K8BQ2c6tJUDK1zfDE6wqWVVKYgw8rraVcNHQpYdjLIJm
2TZFOkFz2EsMF4cKIYPsh/mHQlSjX3dTj9i1mR3TZ4Rq5cTLt6/ic7r8PJYXCt56GjqTRCMAFmq8
/7fVzhqwYXKBGZiGVLGtqz10XMYXm63/0v/aT0F+tykSQQdSK0eiVBsWopXHMDXNZZFUw0KvDbR6
NVKzv366BYC+kjILygbljhe2iJ0od/11mK4Xd86AxcapmG69CFPO32YB/qWM2brzRJ7CUHEbzZ0j
+LdhJAM6VpgGoKvMQYtmSv5HfO6gX0Pg8rCM7MAULV/IV569MMEPD0aC/1t5U9DVgxVcMBjT5wSm
0nMwsqvmLUvrfBFKgV2pcedVM841jMHzw9WFtdlabGg1NpjfDhiAHiRUplcLea3qy7GmZmnGF9qH
Qc43wOfLluvn0Mlf1+TIoY4WxQTyIlzwS3Z6wHu48a7LTvcmeJyQjxhM0RYuWVDjC/q7CVCNg1D1
aQgXn7Mi+m2YS1AG9mqDFRdGQ4OMixsSVRxHZaGLWg/u9ZMu6L5TeNMOkBUQfUNFZj6Qs7MuHMql
niv0CQVzqcdsxZrZDmJjV0rpPkQfYLv5pQcujyqOgKRuY8OFOptxJrgo1o8Najor17P3jikyuMCH
vnV4pbT38JrJbQG+M8/rqdOUdDaiP7Al7AY38lt0Lw41kp/l4T+YjqtDRiwlF9/ZYRgPgPBBY0lw
icLVN2j2tNG2klIH/4Q8oOhbQx92qYFE1QjgA0kfi7PLBxZ1JyUBQ/AfnWLt2Ow6jQVTd6b2jLxS
5W+YXK4sTwbD2vbp3lrMNj2q3D1Wc5XVKFhNDeNI9AlHaaa2Hnyvym7NWsMBxU10134EDxY1DKJU
Ax/Qh6pK8Mt4Pky4DAz4Xm15cV0H4f7l9F+1BsjkoFqmiWkBBwoBGkTxn7U7UvB/TNDkOFVtG+Ag
xOqepwO5dX64BajWP98JXknVf1aG7lnGmlib3pGtB+0l+U9PJGOcQprEHwVuVx8H+wzqWIeTtqRX
4uRigwejTsEuKJw2RDX6Lo3XdFMe7jvf6HnPxr/v12LVy9UOPc/p3+nzhyLPFAqH62tEm1zMuijt
rwmAt0lYZZbA6/1ZT9Xi75feo3MUjZB1WzfcxlgYThpOdvUtuFBg6pzr6UjMMQb614pMB7JJRCsl
tAb1jyjTgzNH32gs5fZ59FeMuEaSIeojbQpuT7L+4llV8hBBVsxng4zsgVKXeLsBXBYkgfIwscPW
16fTBRYTC10q+tElnLkKNQHCwBCCXO+er17GJMw8tEJ31v1JROeBZkkohR6lkZqkqKUVRJjLaCSW
/JQp9De19zk0blSbGmwmjkhkC7Ns3ssBCBiJaksiRHiF9UD/hIVGWCbydfZJDnJOgw40Xq6NZNtI
DF/blVSOmg23TMj4HaWrZFhaGWUA6nTLniSvqSg+Cm94VxbTEZ0gJJgINbDm/wJetrLkVeR0RXpY
+yxLiajkPdtn8/EoNTcDRVC64VoBe24P6y7jJcWKwWItPUR1ncUXD+1RMwaQJbrb0YWeah/aKaGT
mrrW+E35t64KqhPRYSl/Y6a/ZnK4Kaeat0GuuYoeVV1LTNG5M1cMYO/ay/IOGxiZxfCmGPtGjJls
v3nYq6JarxGU0u9+lBzZqlHDU4Q42bWn08oOEm/A89ADPDjT89XgaPdqfJn6cPn4bT6HR7EvpVJR
0ga+5hKpFwV8LitrBb8SHnX3hjCiVE6X+AaVH7M8LbTLDTvsOnm+ydQ6R5HuYwUcA7Yq5IILd7bt
E2dmnJoVS07wi31BGNhuHurZk8rFV/dqbMU8vNBndA7j8TNvuuHQvQbc33XRF8icwgMCMYU5+pHJ
c4BG+47QPzSSiRT/eie5S6iyzoDnYL1U3qVKoXn91c7MErO1+U6vcuqrdjdegpmP44ePexO82L4N
DZ2q8VxWC1fYiFSOw0tptUZhL4JTfY5ajudUMQ+laBH2l74Utsa1BcLJspk3C3050NXZd1Q5YfpZ
upzZfKQlqbeqaD9GGYXjnkf7wboSpojchPVCBXKsD/KLPJZqXaXypx4PNDPBcaKoj58wlDBd7Rbt
mvQyRtqJA+0LKfu6v/s4o7asUuUfxljJshMCyqxoW7qvsXIyWkLlgHkcmUGK7tGmBDE28LHyNFX0
Zxb6O345eGAbctxYY0eT+uD2jxGihIaQkcG0nIujQ2dlRGZe1vWWULStR5I183k4ufB4kZrl388L
9AUmPmo0QA/3kBwhtHJm03oNdu1t98T44S67aT0AFa/yapTyOi8zItWOLN2rR5dh1ljYtVhjGZqm
ZbVQSfakuYVuPDArJKk+Lf/iXfHb7InKZZaBUWlb19bTAyECsZ0dNWIq/Pn7rVhG62R9HxwW2SmV
f2rBHhXZIKzMzqoHtknxgHzxTjWwx0G87sSh/mwOPT+VOc9Qrrznd7k1sQu4JIwAKpR3g7Vi2zyE
BVc33B7RY9mzREzzZrFf5bXLf41ToHYG7LrsJXMzaBhrRmu7+uhn6rH6oXEnoCpmXsX1/AxLySsC
TW4oJWe/5grfQK0SpRNZZWDpseypGAw0XZlFor2lZNh29LOYNECd9IY+Y/W4cD2Ju29ReBomT550
oV68FcwIqN8WPA5pPbhBH6rJwZ1JNMFeWWplEoZk3KIpoH6+uGWKSToeG34QDEJq19aukymd6+Yc
mOydmWW68cUo4Whwa+TjvBcMRQwWTvxzakkF/j2SeTO6dghr1N3aibku59tK+EngUNaX5Wmqr6Eo
VYxXWW+HPX+J7OtJQe+zzSVtwyvGPCnua/VDtDRUJmjXd8NLtHqXDX6FAKEJm7Ctp07Bxnqki7tD
ALhrIPMOqD6Es5unFtBduzUvb8QE14pAnjgfDKKQ3Yfip6C9bIJCKhhb0EbjQ+hRHKeiTqKbaz35
Ky9rkMGVxnT1MCr0Wd3c92WlXe3J3IYrVivToz+fKo4qmWBZIplvpG27kl1lFPOjNGfZwkThd2Ya
gKHP6N3lm5MrV76Ush+ORD+tlx7pGPM/+lIXqTI6a4TjXXdfE+H3BXE5nNTpklk14Bi0yUBxKbON
Nm6UJ+GvNNG/jhqABkCGOSTPr+6yiV1qWfKWD2xLVZCld+odhplZkNcnDSi9EfUla39mQPHWGrBQ
4CaWNfv6smQ1V0zBjVeGth9aiTf7LIwcXx9gzo+E2iRX8d4LjJso/sDilYf+4EZpEyk9j5XVMWL4
VFuSlSkPxGdTfS3xZGvVf1ZA5o4sOLuSvB0nieVgku1zNzZ6pH+crjmEExGNzshUMrwmrDZVFxxy
pcPMGeovascahjt878wvJ1l7AW46SRtJP7UVy3U318ZVNTzkTYrTUxikDEOGAErULyXhBSP/ag/f
mwLa+rnl6md2TfBdeKyGl5jpGYnKz52/YeW56e20SoacYKL0x7J7aZ97xj6WMt3fN2PV1iCWLRSu
kai8zLHsh/28xng6jfH9bYKbWCWAJTU8NJYV2ULjb/ib9EtMDADB1ztk1PmsC5iKvlDIeV9QVNgP
sTe/zW0jjXwGYjNZfeNrpP9hQI3Zl+sc7GBVvVQf6EisVVnnzQpEETrmi1g0MhBhDtzUL8g7vT+O
X+XjR3zAcm8qAiW6yc5VfMVNpHKViM039YtqXn7EsGtdZQaYi1V3cMl6oQV79hZtdL1nmBx1p/ua
347l1DD+7O4KcAIG/5PlGx+IX/MKNeSo+cCrRniYVjxZLbWB0kyeMqX99293ebbX0/oR3R141nQS
S4rRfOjkvzmuk2G/5/tKtPU0PQFv/aiCuH+6yg8GRm26iS9CCc9MlExOko2nt8E4aOy/Sfs7af31
+qMWn2xH8eqr7/aRQDgsqnHJ+KoskYjVwPLBlKay+qQGkAbxwYlYPyJN/c7SiAndxBs/EkD24vfk
rAL441Cwm9bSvHxNOBM+Y8gbBIthSAyDhefN2itx5UzuayktqlUnGa9k3934MI5m9mOk9gCwDcDH
HAfPBXMF5wUgHtsksiB/Zw95kmkLwmWTucXn1UC85loegr8337JKs24/3IIMEGFfvH/eZ1sGEt/M
D78eLbMqvYy3Wm2qrAdSn+dvT4LFezHDMvnU4G+2PBrc3tk86msiu2O0vfAt038pbrblY/kZr++A
HL2vb0fAgIUdb/Njed9jEfaTDwM98tCG+pr6FxurnV2W01Gu/8YwS8Y95Qn4cfuQTMtmYpVYPx6+
l8MjFqHk4W1Xel/KaiunaabhvNl1kk3TJ6bOGGm43E0b2hluuzDcaMdqX/9ez0oB1VtTWl6E1ztY
Lxxr65GBQqFvkwr+mjEgwqt27hqbECPwwcILBkFTaSWbvHoBsGdn9Ujt0gyzvt5N+duX0Z5OrPes
miR/vkc/5DKaHn0OipV828ogGlAAKUu4+qMntjIBuH7Mv7r889r39vItNvx9i70ZGsORzG1riuqi
EJ8UuopY97g4LnhU/AA/1rVLiw/RLMlWT+Vu7naqzsALiWWcIKQ7VjlPi3B68hwNGL0to117V1nw
42skTdLpoa8gdIbu6csneFG55Ruafy06gzcHuF/mZcL7vDaTsT/LClMV7Vr0kDvehv0UHXuJ96wj
3EDUBGfDXOvUSDZTlSejUmS11rIQbpBUYRW88Z2h+AivBmOpqZkd51UlVn1yBek4igHIybLAtGw6
PMDfDaVVvu4IWX1iF7aXHc8xva1pXbgScHy6anhqK/cmqXSkmnclJe9fNQxkEbtectE+seGNVRTP
QA8Dflr7AWWH8cXV0Hp5TQ/uJkSoBjLDxDJ0rISmkb1G1ykph1PwZMaLhYc3rcdQdYg6NwQUDS6p
nalh7ET3upKEorWfqbkcBt2yAuLTEoh2ctUa50SteomNZF6/Mcr9VKFpAYW0z+80G6mxpiEAPUd+
4FMI1JIEj5pNL3KnbN6ax8Ag8KKMBl4H4yOt/2wjDilfEqxeR9eFhAo25cQahps5ZWsNRIETGJ6l
S9Z20qP+jL767FUiM0ai9eeW4xWK0d8ANtBYaK3kGYaFAfLJ/tYM4nUT5wA4XUzIfFxrFtNMcXoL
fKe+EcQgqfLqb/sqSOEP/EgV44HMKqdFSNAvBNwgrthEy1pCCSEfAjkprZ3qsegI2AcGCkUK3+9Z
rvStsY3CGJyBCFkSt+o6pEOhfaU7hPFtdp8PG21rG6R+cfN5rdNlkcZ2KaSCf65e65HcqADmp/Yh
+szMGHnvSt2cZsFa+M10D0NmXcAYytVln6QThm2oNqLPus/o/SPQl4NB5gMCcy59IytDktaTlMGY
94/EBxLCsynJbzGCC37X0Y8+LVuUfzxLvhHPK/sPWdm/HBWqVBbty42WkKwaOMH2uFpNe6rh9EuK
BzrWzJbQlq1z1Uop95GQn6QnGjHYk/17+BPiZmxmJesVSOHiVdk/rL+eGz8WBnLXb9+5upwiplMM
n3h18AtLj49zM/suYfllCYCOWoLm0XlomwLR+3IAlegXngI4RopkHnP3HqtmfkpcYTZ3lIM43WQv
3Um8pWGX7JdOpa9/avqS4UG1c43RaMgB1oOMURRmSH2cODheRnHRuJgyItCOKH3mx0lmffvSWwod
0B49djSVSqX3lErN2aTQguTTAI6AGLJ3e3nxO91VTlYnO7qDMMHAQXaMCYGioCtusNBzGmelqnrQ
K1i17jMzj/9H0n3tJpYtYQB+IiTyhlsDm2yCA8Y3yIBNzpmnn2/1SKNzOrgx3qxQ9aeqnD7NnA1K
1KytHEwaS+z2pS9a7R17VFr8BuWm8XulGekTlfzpM5g8Du1Zn9QpTWCpraN3pktKXcLcGdna9zrx
VlHBREQR2JtiZ9u15Sr7Fh+led9kc8GhYlLspU0k8obPbGes+LLMh0gsOn09/aiPzzbQzxT+ILc+
YIu6ma08dKy3v1SLNFfQ98TQvO7l8yaWnsAgL1GhhhHIkmMoarEBi/62KzKg6Fac+hOCUH4YU3v3
mUpxJY3JGK/4VCg/T22M0AHsypzjUCYimddPRfnJBC8ZWfLLqT70YzS86r6/k/J1WinmbrZEH4yD
cVY9z6qHRLgvCse4cGptJTnDWXPNgoJweUPAo/z8uwIiPhsnIxlnL6oABVuzsKgpZvd0T8Vm7v2c
eUmZJpXYxplLPb9tZN43Y5X0oSnvVcqtr5wNWEej+j6EUH6ezTPLN//IGutwp8AoETwu680pBYGg
3EACBwh/0wGBSFdSaG0GqaEykGqyln4tPKjIj+QGj36a88HMTg5z2/fwl21nX1U6RBQBAg0nrTv8
TjA/C0U0Vgn4VpzsPmH0jfBbio6dUN3iWzD7GStAtSN3DKCdlAr2/DoEYPD+ZZaxy4mgp/SHZ0a7
/Sz7Ul68ZPBUHD4ZkpyoU1NIavj+r+WLF7iiU0L+WZBCApVFHAWcQjGyft/yJaDfP0WVVS9/aW9F
GBvIG905SW+b4X6ba2CMrbP4g/Ll/hX+iV7S+uPz/0SWF4MUWjU5YmYtVIuCw76o90xoQWHssFfT
S20jNZWJzqM6NLNicG+NXMdrcwQUAR+FdrL4tjS/Td/+CXNP62+L2ocEpvbH+NYwN5wfp2M1cheC
6IUnMGMcfqzr8Kuh5gmd1dgB2n9m/Xx1bUK3pMxtvR3C8DYfaB9ccqEi/K9M3lpFy4ZRP5navDw5
VrCYDz65MJJH0rsVQPoVz34cwY7DYuX9G/p3AgBqRD8Wn4nmyGGj3+15j5ATzYkPLiRjBBbo9Kke
CCNkVhirOlt+NNy2k8eqTnL9YVUuxusvFL6Cn2QmW5mBCr6KJ0lc+xbk7EzcWU4bh5TnYXh86sZ4
NIx7UMhh7LQvCNrw0HPnKrViTrwQ6MJxhOrMxjI+r6Rr8NK3J3HPyrF3FjC16ZwxVH/JntJ9MbJF
yrmkAYmJRfWsUN+2rijbW3Wkpb015gw14lFT8WkgF1MsuCzOaP8CX5+3/2bxpUlPYtcMryaNyE48
m/MWTXnJM+9ZsYzF5l5otdE56uB9hei/s3gjjhT9JVhxa9DTg2R4Fifee7bfprka3I6l63BhLLe7
Y2pWTkGjvKfbKb5vmvtlkJUZIBk7cMeXPTQIbve6aZmJ7OSe90bS47KvPhRsjx1m7DAQssymQsek
+r3IY/VtkloocpOSZNGTzDXBAl0mc2HIhX3lgombvck2zo/KMI7lrbbLgqvLtvjV1e3WGD9FB8Gy
E/E6UcX+aqidPYtcc2TOxQJBWJ2ZcHOe5rbvumeBsrd0yLHTwSwCx1cpzOP0EvIqEtbLHVa9pzkr
o/I91UwwsC8lamaudQPdxttfuFpi6kFYMkvYw00+Ewu8me3Xa283YIZv5q71+1XGy8tmEadS8d+6
rb1hjd+cSo9CXEhVbr7t25nus0YG1Z4NLmsOitJJtScObdRP7ivz7GCX+15d1Ss4ldnLEUz0KGcF
+45q/ndXLOvsipfKQ2gUWp/KUuGRLesfjlm5UKXdCeASL7YvIQlpVD41R0XSXWH+1cK++hyy6ntg
611r9xhv0tqUx4m9SwrWcpQaphfxKPNzFZCxGWEHE00PCjpn1Tox7oWq1ulMxXAJ4eXW4TxbvotT
IPpzbyrfobjnkpZQXrzafGanusHpxF4ixVDnOsy++mHEy4lUlF7m3s+RsnBaveTz5Xu7kIiHbvmq
wU2fxcXHmR0yk3sKS6nKATinusvs7yJKmtwX4JwH7g/QC57e5L8e/ElWpTkxjzhprvuqpryDgl8N
8Mv27/OP5L3iMrpJAsrG+2I7VehouTPrkn1ZlLBx/PLnqRSrRjmbL996iXzlLmlHl7d7n22qiebz
TdREc3cijzX0So0ir+VGC15J+wiL00X5DnpFIRNsNi81UdEt564zG4DLrXadjjiK1wBv0b1HTicI
ya25kcgdoxnrq/6RvxvpEwbruNObXDoof0CnfiRCaPwA7aJO9BJnOnY23a4pdvP3jE9kkszGRXIb
3Qxi+FZenxp6/uK8NW9BxL7II5EKEil8etIaj3XCqRMRojOpUGVCM85Q6bS4/ihUNtefVFExks7G
uejj/kWZrX1SZPs+s9NY7VQwsHdZux1jX3LZNn3r67azkScHoeAW5KiPSsVDPbWKM/nablTxi8MV
8ZLkqask8vVbvpyVFXuqrs9VM3EzURXqlcwpSBb1+fzjkWmfk819oppdfvnFcT6ZXyspgoyN/J1L
e718fQjDqwR9tUX5KAOQbuKFKTu2nfw6MCaJKPj2Dmv1eE58Vf5jZ7IzM4ZVkGrlZWGQO4kUFRz9
7644gi8MPYMu5npPoSPPYTp6nUefj22jsC0v2RD0rKC5THn7lX3UFn/bS52w58tRnT3EVx4KKgO4
FuS9yJNyI7b7ng0OwTdiPiIdwh81PDgXTCjvx8gYn6IMaAIB146EM/yrstgt0MzpvZvCcWvXSf5D
JfFtbrGq/PZHQnGHyGbqieZifNY+64Q3grqDlrJItRDR3aqjUXbv6XXlbpZbEL25sOxDItKNGHZb
2VLfv0Bf9uL2pDwvSYko7ii8R/1EN2vcbxBRFqpnYwPpO0vF4eOl5Hw7DeQJjz5OQqbdL1s6CpMw
K99BnGENg4A3fy4fDhoVx6eC7j4UNiMhrLWf4CzgVBDmmxbXLKMvOcJaTrft1vDMQ83MAmO8/ZmA
1u6SRVbUJOF7l76ZzuPkANmgEgi7qqMfEwsCSYqKxbSX4S/0T4kWjMmdYfEkZXRldEs+1ug9b5Rk
SYHkToEzqsJ6MzotarfbyzmHpvxMiVMb1YvvoOWi6XH9/Cssx0UPrw2y1v3X4k8Oc9BXNv+NR124
6RNN0aMf/gBDiJuiaTJj2ucuADlJYn8km3b4JkFa5Z2GgMqQ2aaf6bof7qiqweiXg+C4ZaIqPcmX
hNVxJ1c/wXLehbsh3/dvgZ0GPx9lHxlOAd+RfWymqtOOuZbc5XX2yVEUBteN+jtRwovPz1R3MaB3
Wn9FGK94VojDVOqs2rzsGfouj8tn7ta4uS6KZRKa1PSZCevgUDuhfZLE5tEw6u7dOiA6d3xIh3nJ
43NdkGzl8Ky3pYxCqtjLpxiXvpsVcmiJDoHPkYD3BB32bDxvF6dAPvtxN4/v3XQU5+jaTSQEQQ1y
76s/g751stSZf4/GSgEMHDAm6BqeTWn+G6DiUGpx01K80lrcaeVFxXo4Zl+LcVsuTZzBoWhW4gek
UXi0PaMAhkL9SQMQxpGNn4uW4z0sg6hyO73KRoSCbqL3R7YabX4uFxFhsQUzkhxzqPqF77X4SxMC
fWfRjVcFjj9cwFtEbZLXqCfc8X3p1j9OisemaSUvZyF5KHcohxtESbGTeRO7iHfpmqHQhXvF+SM3
yBDExbLmyPAFqrf7srJJiWMiHxdrft7Gh7CmHwSXLpc0vcLPcsEt/+q8YSw5L5rWp/80su8pXE5C
znVyHqt15D6zCpWVcZ5Gcbr8UHTcuKLkBHfJk2/N/OsKWmpwAEnWWBWQAa8OCJIlxHW2Qh5ZRxrb
13x8ePvzp5Qkh7LN++gZ8fiWepsCcZ/bUra/GJWLU2/2VLt39AT7ipqgTzkTi4fRuUbjPQ7i98C6
pTHuQHruEw8n3Pa50hbfoq299q5LY3zPs4aNfRuv7W4Z+3LoP7K87edQeXrz6obDQC5Rvr8ab8YK
qu0voP7lVJ9X0Hezl1qj1quRKwRVWRBKBI/59xgwrvdUNu5f9hOnXBk+CYdphQmKsFKxuhsDcfMm
2cp46vLRFCr7m7mx0IritIcqRi9/ai5EHfCzf+GXAi6bmjgpcI2sKpj+firjbjHf3WYp7l82hZih
YSkOFsy7/qI6n6pTkUd5ue1hWiXUI//BKDdRNJiHU91/KU1suN1A9LOEX7zfDvmzq+XKm/HftPbX
+wNefIbYhUtINNjVgt7bgQD69Sf2Cwb3M/PS9PY+b6WyQL3qMfYBqXevKX3j/uv5Rrgx+nlODZlX
AJrUjB3Rt3YS+vWaqtwOyL1HYhqMP0EO1fcThddSKBc2ExjQHAnmo19uu0w3ughg4Oi10LfUovpW
G+wHr6VNqXFsGnycNKlMb6Fkm2kVcl2NRNu+M4y4H4YHb5pFaLVm7PPRe3aLt8aBUjg5VtuME5i6
oy0jryHQHEUTgTQQXJP/ZiQ5+tKsqE5I3M9MzlKoVUu599lnum1fOsQJQf6Ktc2fxgQiEM5HR2F/
ynXV1Ni/fN47Fm00LA7z6jILtdiycnwICCTKq1tYZ9H7vJ3rRq1U12iJ19VgHsZxq7apBkLvUDD0
ru489vX2VnRuF98dwPehb3ce+hD35/Jq7BHPq1cAQ7Xw6tf73cfj37fxj9F182XFA7P+E+925ANH
Mep7uaJMWCU5Ot6Msva8vWtaqY5Jj1NP5rDB26a8C3XmrRRNfaAq+8UY75XyF//q9aII7G93h0rH
V7kOxj689T/eD0+DpXWzp1+16g4snFXKHVj2URX6rh35+W+qEEJgmYzWlQiPjtkGLsb+vBX6Omaj
ZemDrmJd9TNtBiZAENLm5T6fBGlvBvnXR//eSfaUidmodDKVq2U9F163Gs+aRog6eVoc5urPjgzw
bvGskPGzpIanBq0LL38brWP5aA9+/bvT+LyLDR051TLvCyZ3TeplUHj1sWsXzsP74tVFN0uVToX4
jsQf4Pe8q0LfBwsl0Qd94wkL6Vpmmt3UnXrHRfc6tFR3h6rL0z9UE2I0XjNdM0PaeTX3MLWN4T2i
rrXKN9gK270HS+kz8KLb6qzjWH3uFLuVcDW85pZhTFf2UfaNVoN1tnzJtsN1vA+H7MGK18O4RpzJ
7hPN422vzasn5ZzcbOFEbNP7F7lhaujWFZXfsjScs17Np4HfSW7NHLLQrTLDKPxEy/CJ5Z27CWCi
uUYyI4XX71jmRn1vzSG86tz+daVDFG7CHnPOETy+j6I4M9wMCh/uZ9s6Nz3HxTfjQ9worxt3s6z2
t5n+/FFVVCiClS9oNisk6s7vJY48Jj6vz0B2AmXJfG/J1mFu5waTfvR26J+nefhgghtPNwu8aOXe
6FJAmacSxaHOvGbS4e71CF99lysG36rvPkmjJ8gP4fagJl8tGLi2qZ3fMV+aiHyP2buiYKGqo0Qn
xjtL0dlJHLrJjyHgfld9IWQbQh8kXC+70r4WkjDwVYTdqmUqN6IZHd+orcIiVQCc8loYitWPujcB
fY1z6f5T4OMI9ffiWaO/AMNI7UBPSwK71hcPWLYQNE1jwGrYGX9u0gUvP+51JQizEhvpd6JFGl2f
ObrAJqrSFcm5TSv6ehmqqCU88xlQpif53DM8x+OynOw7qyy37cRiJkb89nIZuL1CRRtys7kUCs6P
256jMFNX6NbNIxtAZ9Sa57Yu2uus20ZfbD+iumN7byT962rs43N+MGm3o252kJDkqKRiLPxKf8/G
vuy2a4CEnAmPXKO4qEbbUi+vQChlhpIA543N25xt5GP1ZrCxBbcbRO/hypf1JAnCOEKTB29/ohN1
CR7+qaEsR2Q7haUFdl023vus8rgFEtSXFAxeZ7WJt/GO6rSz6S3MDpZlASoe2QFUpINUM/95aY+6
oy5fDjsWnd+xe51aLPPS/u3w/ayj0qXKvV/IkAnXeZuP7/vupXfPVB4/EedA+fYbxfmfNESbagMY
jkm70qVRjL3DA+/0+qWj0HsKoBtJAnUeuHb2c6gUuSVAR5AlVNgbkK17+80ZgwChT3QS9GiEqnDA
IwImRR9TOY26xG3zVNlqPU9S9WMYRqAvRXiH9u7bcay+HkeLcF+qxO3k9Ve4F7cx/MyfpTf1f51L
4l2ZYFXcO5lOL9OdjXfAjUDnnMiABGFH0JpK8vXeUVHfJ465lmHnX8uhnyCQOWheAXn6N9Hn/0QA
i1kbkSvM7dNjP48aAS6YlbVzmlcevq/CB9FCy8XsTvRpZje1W0OPCZXNvN16CzPiXXTz7+vHqZut
JcqKrVzdCPUACqfKGQPULx40XEB4hmES+2bhPVFZ0iLn7GJheiPp97l4xAEF5RfW/SxFyxa908OG
CnO8L0FP0k9CIf62haq9dUcXgl+S+ElxGgxMrIV/uQmA9YgtmFeY5MSB0J4hCHfr2m5RQivRYhef
YYIFqe/z3BCycSwEaJ1VYjRryzX7yhufGWgWx0+eTd2kzB+pJESpf6ZhHlsbHO+mlLk3c7uOccAw
ZxNvsdu7ZtCEqenYwSkLzXza0DQfj7o2FMbj70aA9nXzlz8BII/KuQnECMZ+23/6me9SsiSKnlqr
WXsrJG/FLE2Odisf/pZsrXR2NoOhuinNjPr9PgGeSPKE7yaF1gQQo+wlCEyCGx0LMy9tHLAFb0F2
BTuFT9AHWyito1rmXPUGs6e+5UgwoY3jnYk6NGYX3boQ1yBFzPdmu1czoiYwN9/9dGolkp+JTWe/
7xmXuXp0LJkjobkHkAx2M55S3+NgUqfw170JPecY7f8Um9p0MxmmkYVA9qSTWgqBWNSoRB+hb7k1
nzTA1G+fT9PVii/HqH43nuOoMnWP82eB24+1NJuQy3pCsArQcGQUolIKPGGU4iG8Hn3Nvet0dCdu
Blqsv7n7Hmr7fW4Hk11IQE6VLtOjTNHqntTzBmFQAKR06YJXh+HkXQv4eVQWUv2Hmn05LSNm77uY
9NmH4QTscDx0X+jcaBIG+y4Bty9BDC5iLt79WY9ErRSZrezfRlblcng0i3FbvjFC3f44B3F0Wzh0
puPE35iHQi8tb/WfIdLk0zWMXmqcAd1wrJ2+wZ7RhdejWvI3U8bDBQOb9qiS7d5lqJ8VBqRjPLkF
2oPV96bGDCZZbnga3t3u9cI5BDon5cT0773EhwjqvWSLQt008e55X9ktDRF4Vg98m9VH9yoMOtvJ
Asde1k2hFrQwxivuno2knOp9Kf27Ewo/SL0bCK6kIPn8vr5dO4lsSfR2blSdwQ0DH5kUYGzKdHX+
lpX0IQMFMO/CKl9rz6awg99bf7OrHFzr+cq2iyom0D70wzH5+BxvGryHGnnQK1P0Yce66f+Id1XS
KtgOSwdV39mKr2zj58vZAY/eDRYKU5zv4zt7+cfxrUj+7dJxUDafcoizL9GxOsq+LMFRk1wzMYiz
ZGS3n9MPJj8R6HzupIW37mhOC8JQihO7Enpe0j2CgCT6GtVl/kyhCgxL1o//1JMZyd/zkOgTpDod
zg032TxXyXG/y6EAORWqUbaCnuH3MNX8GIuvORTfHJNRZyf9xYTQZx2wSuBDO8GcfivtI53hKNdc
mRD4gPqpRZA34eajMsjGgFJ7BmIQRXXop20aADwH2Sp2BgIds6TeNiM1qF10K5/F6AhIwbCzsN6a
yU1186xfTw3Ezznbn0Wn0v3U2INml7WF7DJql5U5EWUxY6dVo+AbPNvU5zTcQYINUyWfi954kwhl
/chguotx0DUAK5BP45eDcLIKiP2bHWMcnblkqxgWdTLcT9mRjdfHWjQrp/GxoLoCPaFh7GY+4H+z
X6p7qMQNPC5KclS/wCfulUe+rN5FliwugPHBikYN2DlN3lo7dexduaED037MFnV1rs5Gbb4CT+8a
Wm1FibJZNfyI3i/RC3IDw6uSyT8EA0Al7l+bY/Oa6a5yjcT5HWylXbXdksdmyijHscaMYmj5q3pZ
EfZeyrlhoX8b4GROA2MGf+makuI6IXCQKyGC51LyEKuFZ5K2bi9AWrevE1A5t4KQbGPIIPJ5majf
RyQK1UMNRPtcVF3aT8XMoxxlutGtmj/9pWEno5KO4TlUgD/gKbnwozlDi+8ZCR2xSj6a6lO1ofrP
cbaf7D87OfVkkLP67/lqMdpXl0/33J3xOHJBEgG7FArOD5/3I6iZkul3p7u1oCpJuZUZAqwAKCXy
PxubA2SJgcoKtEqzsmVxQHdIbMqHbOvVpgqTuqZ+r+mpCZ2v+1UcjYQjw6BfgBEqmhH5h/wslVbO
2queozCnL7RBV1ZA+jwlga6ZsnLNHz/7sJqQmt6D232RGqYWrWPqM32vXPLE573z5FLibIZRaBoc
RNeyAcseuvfgsdy7Pt6tJ9PMnn7gf9GpepnHiXlX5SrSmfK2/An1VVRplX3TYktLCz2zZHxkYSaT
nj5VvyUbAAnsMDKM2A47aZaudpuTYwjUK5Dp7ypQmTTPDPxY86rnWoNkmsja3VjVqssy+YMBAL4k
hTpblKsUSC//qZb7NJqwDaDnc4hTwJR6BpnhbuCVgc3Poc8VWKv3bcvAIDJBB45zi+bV/oX+GA1m
JsC9sVxWF2Mgropfe0xEbrVZvEpFz+S095d4un2irlnUGmSmvjk4U8On5denYtm9U13tcdnUPEaJ
emJU218ZbNtH5nJjlUWxeKFdA4aXe/eyQg/ezVmMKsCF07J3Hm5QftoN2Zg3TTMyEExaZL7YlfO3
VUhf2NFmmpG1Lik6FWZnl/i+txVDr31n8CE3I+QhzCh2hdg8DXRt3Yy7eNRG6zBe28+kMQAYgb/E
d785lFAqC4CbKuLAIFC3UcGMmfnr4RKDmHf7Aex3O6rNk017CTnFqhKaQLEuCJVsbHb4adsEE6I8
LInOxiCcVNWSdlzl0tPnPd4wM5v/mGVoMV7tUN+CGlMkLmXrZt4ypXLqEEpm2juEA16GLukQR8fK
QtlFa0AOli4hlTbLGtIDAaZY8S0b83PVIbD/Oj3qdxZS/hkSN5erB+n8Wi8rIEHcg2XkkAFmXH+3
FMSwKDZqtxwhwryME7Nx3QLpXZeYURWOwNkXG/lH7fxFHL7QeEjP5KA5fX4p+jD950kg4L4sYIjg
99o7MSjQo390Z/fvwrJW+JY2tJE1delZL1D3yLzVfDm9bLuBeHKMKYeFF6pJF0qmCvJzqiUyFXqw
4GlJdfSrSr7bn3uJ6trxXSi8KkCDOjXV2U9WuoClwXiOLI0/Uczwce+Hd7ypAang0cJNajaUfiZH
oV3sLubxaNtYPPo2Aimzc/uK5hnz6morHuV1VAG9+M+eiJixcPT0uVymp5I9RDpsN3shWJ1bRqs8
tsWBWWfdK0F7w/ejWzjN3TJ+0lsjH8W2r040DGV1OTRUwGQyCtcQexbsMS629Gsk1ejewBFnhpTY
m0EzRZvdvPVUm8dJYLkCOr0vfSBzy/veaU6xwghwgUKaENs85srXj3mPd71eHM57xWGAUIwPPldO
5Z8k+dsJ24ytaZ7b2zbeJJoWXoXttTfUdydo7DUOYjKDpmdGnZ7Gj2ZQ1ATXZIiKWQgf8Vhb5/J0
9warEV6xHCpW8RUNn5Bz1G9Kl/ZVAsil4uxhlXx7jJftBBnlZhDBq8yc/TirkKQ8edot7FSHil4z
WB5ny1lCl1FMndTctfemiH8vfiVd/T58fbycMIPGx4FxOM38MHpdjp/gKodsZfW7kLCAHQOkVLzD
kUFe4hsqN1O7C8Ogc5s1teLnTuFHD72pHaQZnF7PXU3osSyPUHIURWA+F2sLCWSSjFB+iHwz6pzT
rRAEteqcf5cs31gy9ZICy4iaePNSyzc3MYw+2MDvLTPwVqUxRs+DwaMs2+opDj5jyctRN6jYiy/j
nQQK5VIvwwOyjjelMJtE1n917WeOKsHUbN4ko2QRNhVyXLfBOySbzhxOKNC6HnUQorc/lMmxjKx+
Tsiv3aGZTv77/nX/Uj4R1C8+yXp/s6/uICsw3V9BRCsPtgQ/lS9WxF0nQNVMXfkCG6aatYCfQwmA
YvkCkAPC8ycPPt2OtArPlfbZ6dXTsBA+N0d2GwQJ0CAV7m6keXtugncw0ULJxup0H9a5WZiuX4a7
7vql/uIjrCb6iV15hov9nf1ex3NSgZqUD/27zui98BmiS0mNT58P9egfStAZ5oYV+uEoCtVF1FEN
hmLSrMV5SzbUTwjbd5i8kg5rlQl9Vz+hFO3dvxSi9N6CfiZwtli3BOSjXiw2lA9OCBXtgvNBjo/0
M5RVkElVVd8q1mwPquD32fat54T8XbeTtUA07waONI+G5Ks9r8wMY3QoODP+wfgFci1HRlKCyzUE
r4QwjtP36YOvYyHn+l5e1ahDein+8W03yITnZeHg7EB3cb5JTB4PR0jkBZ9A7ClHV39Pa07900b8
+IpZ/3NWTja37VnhpShPIgQWayPKxsEAKU+I6IQUscdPcKfD0VogoaWBgtu6ghz4JmijTcsQFNl/
HA6+FyvGjNS5QGB6EpNICUyE0/DP6C1SE6rPl61w1r38V6M+0malJqKXXXtbVuu09i2JUJuPLHS2
lHybMMYmpBoea6v2fpDG7tYUemdzA9pFhuGZ8WOlpbt6If86lTPPRFDqolha9QnBGVBewVPpPzI/
wZAwH2BHAErWjSdD/Z8/AFK4hfx96hEvtT5GihVxWQGoOKFSz329hRap4/aRR0kzLFZUhK1DCHiw
L4nNpNGAss5+XLmJfVvPDhCd3CdaD7YF8MoEzmFEcrA5FDXxz/Z1klzW9BMuF9FT1GbcQbRum0/a
Az0Lss/wSp9TZ/91LFQv+hd/x8K3bLiozMR8LOrWn/xMtN1E2+I32q7uwt3+UqPqYNjMisc7fjgW
3mdl5TLwSsoMMXF/VyGsE3c/auynDlyqLrSv4/eBFsq3KceBvq63rnZbLo5DDkZgk2DOUTuBD+Fv
eUdJAeepjmg+q+efTGVRToCJEcZf3Mfv/PZ1KdFkNmFoU9S8vT5rYD7xXyE94TPBIYnWf5l/F17F
qzQ6J0kn1Vx90xyvKsKMuo7wD1WqOOWUYLx/g2o5xxMTux7QIOhnGhkUWN79XZ35ixZdPSp8oj7X
ymFIeANkkKrMJtvJY1O/7as7cHCynHtbomommfd7R+Hn6AoXbz+MSVXtkS649Fb7Sv4fk6+41ElB
TmgKCh+269yCN2Tyx9WuUht9UF75ZfIVTHlAynM+DWfCE5jscfgGzpO5JquhvjLCKlWaJYMAz51u
g3sTqilllY7QL0LBMyurBLynQ4RpuIfuIWmiIwdsWymbaPkewPJr6X6o7SdWDOXOv1k1oNABZHT0
w1q0JEN9VZArLGnGqor2LApjqjh4EFHsyhfT9P6pbU5o+kusj1uM59UnVnNUely4KRGwamgvtxj4
Wa3WZ6YS6uPuKUUhVKLg252aWjYVipbtOlzeGjM761vpiP4FaeewNk0ked9rIFYihBilW/823t4b
UYtGRmZWikDtiacJAi9jwSon0c0IGg/lYzfGASmoFN9qJPRvuFO0O13vzuOluMPm4HhyeHd7I2tZ
48Kw21cmBCpnpRWuqdA63yr3W4VKrCg9J1059hKF5tbL9ldAYKr4tNiC2duiczeMgYZcHCDhuur0
YntLjJIXZVIqEKrHe9iP90IGZdgIfRRL0ABfnR2bwDpanaz4tZecAi0IXaT0hcv72X1ODRyqaIoR
5N3ZW7L28ajjL3skBOQ2Q+vqNEC9DU8DhFYNl/hz+1k0M7VDOxuCxhZqIMqlcOGnlTmMKIYXc9C+
nKhyO6f25ncpePH70j52zt38Z5R+eVK7g3QR9ZPYnCRQtwktP07ZBwPxvBy98Z4Ldi2LR/kBC+91
zOt3yjlIDQBjZjLHPyGdK4z30kP4CqDjpgoSjYP8FlR6ajw7Bk5rRxXJS6I67iqhxoI4oljH6ILy
/IiO/5yObSppXQLE8gukNGqrPYGfuW0H3sfP1Mt0JJpLz6j7Vmn+iVPrwcml+V8EmEHRrFzWr864
xWSFJ2Ok7PwDX3u/0w7cuwHEhRvNzfW9NK8s7Fx1qJtc0JbQanq6ejzto2YzGXE+1jJDAomE/lZX
iGXSxKU+UkNEpgWG6CfmoLRBRDKG+uy8JyLJjr9OdW89bIKtrpvYVU72irTfRO8RGShUTr2d87Ws
II+qzuJSLIc9QJtByqM60OAsv5BSm3H6f0Y0FxT6+moC3/AekdfX2vVaobSzenJI0PHpWbYTFm/F
bmZomZhMBUgCVUG+JoAJKJPOBXA6clwcuUAaOylh/yTGNjktEFWI7h0V7ETDq08p1b7FqWqOz1mE
v2ZFC4nCG68r6962iiOtHQZ3oc/57w2OnxuI5CGwo3PikEYieLbAziG+j++1JhKKb1Evsc4GhO6x
6yp29iV9otjCkeX6+ZcrpSrCLav3tsKKVbn/jNUTwd+pzWdjPvykK5GEvKKR7znRS2RAgl2qqx9d
1jGeske/QIZZr7YEd8XyZ5gYFH311vanaI0a3/WH+KLp2ZbUBQlxIryhzastG8yv2hBKXGcAss8B
leGmX3SioHKjX//C144zw201nySvY/ipuoPt782P2SSJjp/MsRSsEPuKdfdkQJ59HnPS2/493tGv
VthV7NNzEs/bq0xdS+ZZW2ngnh2IYap1it5z7w4D2qmrYugSeOr78DC4NAhCy3+AmPha+QhvW6Rg
vucCcp7VgGteOXepe2V08a559BCkaWbqq0JMmMVZQcq24+WU7GVUbOMQ76vhcYqNLjW2DfD+9V7K
q4P8mNmgi82aTU8xwBHM8REk+Ujho0BWaPM+vtxf1MIqOpEv8P6tJoWHgDRZHtKNM8/02e/doQVv
38dp8PMyLtRz/cPypdBaVPMugnFxsJxsjbtUcY4C4RRxvLxsftaKBIUBB584qQoM5hDg+lQNHh0N
niGreVEL7Y+4JneyLpGhVPTEtrpNl9VZuBqhcvkXBKKKKrdsCTa/SVzJVp4TUcgrXwoyDmEohxdA
LeDiylEK0U1CNXgv/YC/N3ryJhYPFlu4d+CzcxPY/lLHCqAS55gXp8l8/y2DWA5r+tuH59YnEy2a
6VbCqpyR6dvXsx3DlMXMS90dVNT6shAnnnT+hRu2lQpzCoHId5MV1ePPYdjOH+tZRW3r1my7jCBe
zSvUyZiAoc81IF77yrq96GTpH7zs+NYpOqQrt22IEkivSmnFf4KEKlw/Rr8otbTAlftA+x+emv3w
p5L69By/H043Q3xoqaSZ4Cu1hS5eRM+5vfw201kLluNolo1Vsp4S9fR4+3tR1pld9v2c5EbCGzNf
QSudDSLPO2K4G4/C5M3Dr/HDuw/AInfdclpsQvi5dWKR/3TNLg1w6+NPbegkkC4N/oHZS83vJdHv
pqy/PT/eYAT33+vH4c3dOthOtl+5TgjjJe9+Y4qO9T4hbk+ZWl/+nmrPbqrjJj1VRLrWEcaaEWgT
xBwQVu5RUk1MGTwm4qzzyWZRGWSm1ADUO9j8fz1/Yvocslg7b/UMLS3VfdfO3itPkBiu6hYAcbLM
81BFx9WRuTWA53ZU/tjcF1FHj/Jt3oFbw2yyrxl5e7UAp74D8I7Fxq3n2rEDlXLKwgVdQrYMRARP
78Zwy8tg2X4Oy8/MSzFfSVMpR1VOkmTfRZhblIXazl4CRv6VTPYuUUmxdY5zgcHOMjg5q3CLTs7a
ramGUePoxlqFb16JY7wvJ4lrVGFBMgYO5TwwY1fj23GJjbx5HfBQdFFD0JAwwzoU1bpJoOWF0Hjt
9Outd2oUvpfOWUOgppQl9Vs119y/gS4u2TCTc9lJsKzzLTzL287lexRyvJbD9TSa+wm5NAtBqWJ4
0RC9ZGia3EfVQSMoStZdKhNJzI6LpECaxLjYTIxv7bBkwpyYsyhXEeinHwEgGyOCddOFtmADghy+
jFzdnkv20R7sSEJw+gF9iDohsLn4lm4cw7Q745znAGmk+fisFFOMNy4flupF4ClLi5bA6Nz7KKTx
idzGU4Wwic1roSfUBXlNg1rJKktMcMIT7bpsc8tC/XxuYEIeLOzH0sp0deOXTo3N+o9oS/duCQaY
b8KQYO3lN3LLg38TTPGB0ACfX5h8gExHsC7+uqrmVWdftl13P6Gu3iBX7KtZn4eao+iEzNIQEu4T
hKpInUgNCwKc5j4ghFbFo2TIF6+1fEZcWiWoFxuLbPU5DfXUL5ls04tp2RhbTas0PzEIpYjSlIrc
rVPxGEDcEpBOtXFatZXyQShTeZITDu9Di9ab9QqqT1VIgPgB8kV4fhy1mEVROq/XRdO74/MA7B8G
CtdCP9HKy+nq5Q1ikhnVF0O0LMcE2LqAYot2+2qYZpv2TAPDzUTuq42hNqNbdcAlD1WFfvbRkifA
nGEi6iVRujWjekKO5Oov94Zs0Qij4p0c6e/m9VIL3w3MoWQ6l5UsGoK31a6RvBjFIuwgKq/ZidXj
dLnXCtGSdWi/es9yo7bK29qFtFrhebHcbTOCS38fzrv9y/p3WdEOaaiMgvhJSTV1/LazDPhLKPd5
cgyWPvziOwEQ71ShAuxIpJqzqLE4VA6SRn3hvZQeH+LV9FKOPvgnGk8I6APCVpCm6FygZ2zacl1y
X6YkIDC7BPlAUKORqza9FeSEd5jscxPo2iX2bz4h9JYgZZKOT94IWkDByCuE2NHqXJBU+awjyrvd
PVosWaNR6UwEn31ZpCuX2lNfhQ+whLLl3PF7/qgebA+oKIo6NNFHjcxZU5Nvrn2czV0H/vkvy7qo
urjWchpb/Ro2Su/GTNenXwEUZ60dmm3w7jXI4TcDa1TVGZS58itrnjbMaXn4tmptDefreQJZE1Dy
du+Qkw/UJblScfGav7X4TRVQAs+/wPOLXdfesgKldk4jBhkM4C6+jdmYC7r/twshNTzvzZ3VTLbS
ZVruEP7jZGPn/SfKTEZBt8cPdl5Wl7+P8eFYXT1bi2T52l5N5s39azr4jkpPgZSX5oxs+EOD/x9J
57HcONJs4SdCBLzZ0oDeShRFbhCiDLz3ePr5qmdz/4nb3RJNISvz5DEYW8mkIbzjeFS+axNVfG5S
2RjwNxafz6Y62sHCZlSiZABTbxpc4aKVIgxHrD19M1hGu7DfgqP33Xz07rDtltjZkOjrHWnI9SPd
CgWWHo09Odw/aWG+cvyQpFX1oToz62LPbhIe8TXuHfYTVyjhFQodC77P61UCa0G0guhCUtOG2m3+
CbA5vAz3+ICb26L4wd0K5cMkqFjs67FkByblxK3DU4u4Fp7baiHR+HySBMC7Ousf3bufCVy5/sBc
ZsGmbcPGDOcPzDXHLSF/8/5Z4jy4HXbhtnCr9+DHISPCwD8S8coFeBK8E/gO36MTk1iD+W0FBcy6
W1w+6+YEcLyqXt0riefavT5EJ8qxfZY5g8dkJ7ez+qHinrNoRb7EfNqiSTo2iO5onvQZFIiV+gWf
bM2tY61VbhO6W2ILnLnjyh9du+Wy4e12zbKccESQvv+nFjhUVqJ2yNga8hOOE7AIQFLtgyDN8Xyz
cNprJwBEOEzeIcc4iKM5PHJhC0KryzKOW1TY6tDT+kfeEfJTsjXY/ibz4J0NcQJF7h3FleUI6BIf
NlTdGLu+10f1CwzSgRuBg2jCuaCvGuBhvgZd2CalUDi17+mb0QcKUmdv+BmAjOdhz+evLhuoQrP2
wiEQUwlOT9kTc6e7DWIGmARLF8ZSfJT/1K2KX4ONX5x3DE+4/17Nq34NYDwiKGBmPAAVpjhCcKnx
SYxLeHj+lWkezwtGfD+cQ8YSdgwMXny9gNbch4QirPNbPm9OIx/9MA+wBXEhkp20S75n63kqp6N0
iNu58czWBgJ0f2Y+GgUKwhyvTAWWdLxQWwQV84pK+IqxVmrXWFGeUnZx+/IKE+qz1S8ZOKKB25/0
ndr0jTj3hl+KvyJRBJ0+vhvkG3EOWZnAXKoW4GqsCzhtaKZgBGLOkQprjUEDrCTpiGonSB0s7QFY
6SOVi1McPL4P5l78Z/qdH0P9kqcD8AAiOp+lFS6fJNaUmwRSiYXE54pDFNOTz3sdXJ7IjHoO2v/T
Me/avyjGPMI1yPzBDerInF++hPc715lxCr88mhKuWYw4jQujAWgqtGeelHt812SXxtFMzwMHHA3J
M8DK7tWwsgd1YC/xiwgIAjMTKJKT8EUSA4dxmDEKZwRgL+Qnmqyd81O/qNxcjdxZ3hf2OORB75sH
NwM19hutL2QPpGZASaCK+Ia2ay7qydwHaDrYfynw1J097BA2kzkM64pshfjARScmQsT17Om/6CFy
T3QS8CC7B3W9xLaAhfUnL19aKOcPJGAiIhCAkn/urBnj6Wk9bSVakHIFbEYXS2EOFDjBkFKaB7ex
dmYfR5v1Wlsb5s7E33L10nvTdFpn0Vs2ArkDvUBzvGyu/V6lOulrKCkI4pnMIbyc6ZfxMyPIhpLu
34nuoYRWq630tGe0qGy/kTgdWPbSQ6oXC2E7oAVTD4F2NoPPeAG0HbClxvYJsV4zZ+hSBZ4e/nG/
GO/AIDAX/DvL05PFGpNrvF7zxSB5gLB1QHFRCbkFuwuKwh4+Adw49CAQlEVTxYZFpidi5NzQVJXV
DrEsRxF10Q5BcHZo6BmO2nZcwDTkr+e7H3XH+mFzDLbq3dpsOZuzHjcsqBT0tBiJLNiCuhbeCIQE
Hb0nRssr/0q2x+KDa53ww+rd2kEZYTtGM7DnvuVOpd/XxEacO0UisAVGLcqTfzoH7cfAfod23LW2
44anZ/aGdlfsEuhRQZ+EQ2L+Xvwi4SswB4R3NlP5fwHcr/DpZIHovP2oWKqTk8MnvUBYEO19HD5F
7pe6RWX/R0alyg6coRZMBffDT+9JJ8UeCw9C0EPXeCMJdL1FMlzx/F6iJf4SOA1JT3/ORYhp5SJ1
L/iAhLNn4j5ZfaBk3VICIf4eeRixA96Q7LGEcdtt6Hp2Fn9iuC+i8lbdzn5jWSofDLckOc7m4GOC
SlmaradlRp7X2tlr7x3BiCMeDQgX54D+bDEunAPyDtEFQRzeYier04OVawhWWJKzarLZLYHecpL2
04m/G3+oWzwAjBOy4ACzIYsBCVBYBNfNX9S+xcYlkuYJm2A2rElpYFP6Gf1AIb1Mu5dIQWVztKx5
lUTpEvOgr9Ij1pJkS5obeDKz+MqbI3Jux3b3FrkTk9nygD5mUROM5d8UF+Ek7nyI9ub10XIbQKlf
Zc0Gs/yFH/jCWGrNUWdtFnXCiDC8CnABPyL4HIEgvk2S66CyuwTUhq168aAhs27V3iQXBCz7ZIsm
dlD6ga4ZglUxxzbAwEweYo06pwpNtGZsHIO9EPtwyCgUDxR2D3pd0exnh2wAW9OPPNSiX0ZRgnzE
ZfJc4zU9Z5p9t7C4YpkEE2EzIrWHmRpuuDhdJhzhPTGDPcySJ/m0D2Axa+7Rc7H/ZFEKiIdGIFjO
TbdavSFEAsSDU4d1ePaOWyMup2RusmvEzwApnArLnX7Yeuv/cDwTORl88iLw1l8TbfjtI0eAorOj
3cS5SKVNAxnY80Nhq+M9zAvlmZoD99+EZo6wj+TiIAY7JLeEgINk1UKWX/KIJwdEn8KBC8rAIXwO
92n27LfAPvZTcssdMUArkcM2LAbQDv+Im9V2cA0wwYGHZnDVPzhXhL6pAOHC4M5Z4NnwIVx71A8i
DeBNY1ANg++wSeG+5owzfEzRj3APh0DwmtYFFHn8GK94ZaFmZTk5bNgX4z2KGdWs/BIkeyyR3Sc9
zuPQ3ljIrAVbfZ69QbRa4ROzSR4TJ5HU8rUYg29QFLI32KDhM92ST0mPYx6IsOLPGEX3LxDJVYI7
5ok2+4oZ+IGqh0EnPhC8PjZPK+8hrKvzK7prcJ1ZtcPwEJIDT8KufOL2PGeseJazd+MKBj8X9kmo
n17yFWCKdOqSTYGJO/gEpmOeaf+ql2bNinsthiA3vHkA8W/GqzoFiH3BfnEBNZYmQQzTHO+RLz4F
w94UKrkD8FsBDnlHH6BCCAwET++bxq0kiTQ++v/Sh/55cmnCTgSHTHSyglcffqVErgh/T9jMXBV8
r9wHMM3jr/iDfRr0p2PwYHc0B3XYA9i7DSkoBPLRpGATANVIWUD2k9mrkFsvzh0cFbyEvEP8JW9Z
/BPceiAiBZCWdQIipHTHP+WaYHtdcX7ZlG8v3BkwGMBFFGxpko2AENmXQCkHLbQwn2EbbD/JOhdH
yWTbiih3p1LC8B2EFI1aZY7/+RIijXZWUKiIrA+uedgeDujGON9dxjuQJAeYX1AJ6ftwKmFLAS0g
X+TcLoMNoqYFX5+L99Gb+OHBvlioT+1NwZcreDhka8VLPA9B58nZuogmhRwBLpeVzz39if3LFb/4
7fgngh4hZB2ADRec7FO9JSO6vIocKZs4quAAUE3zc9fEnhOqxoYdBbMvzz3uLOdw2b0Q+gLUAykS
W0ifFKy0HyoHhR8xGuli2ScNRXhvyLjm64r/PO3AtnEAzOOzo522n/naeRf7MGNBD8ZHB8fqXO96
0e8r5+ybFsf74ouIIabCUmLE4bK0lzhr0m7vxaRKV/VSr9z/0AMNILYjdosICmBxClEQ9/Qu3U3C
tblFqKu8QcTb5XcwQZ2midvhmu9CZs1N+dKPHxUwCbq8uy724lx+M2IQlv02ftEEfva0FtYZbdAZ
bSMFGDfFX7iL6X36wRKDjau3hOPGECs6LrBJCI/iPQS/0sPDhky/etj0suZmEZUPIMkCE2Qu58MS
Lxu7xTuNFuJaxPHURv05nfnsoH0i7qOUq9dS8DDpHjGMw23GwdBELFkN2AMQp84sXXn8cICB8sWr
iJD/0xFTziNB5YIV9R6tYoIVf8MTlIm9tkQgj4+TbM3QX9x0OParflPQeDScLc4ZTdD6Ia3Gjb6j
8m2sjci7Ts5soA7ievjHKXDJaYNpxG33R8Mvgt9wR8MJbaniWEiMFaGuVNRvpgRSwN6RweFy5WJl
94WWGYGbcSXa3L6w2KpXw/rMtfmN2RdrVm5vXMXJO7yT7QJ3gHweuEHWDBO23+rN/rK4sjiRvHQg
b6rUPD3kK+Pe3oYdaUDueMjnv3eFaEu8uDCDZ+bJb5BLwtvE5XNNXuY54GLO57GPEnJZ2DMifHg6
5FmaY10ehK50pE6CDM8aQSWhXr5Xm4g71BFimfbL+5diQFgHwzo8LbLM2o/wStpHeMwSl+mTPEfU
t3eR+164eAG9R+8EvlLlUMbIWFY5R3ASNrDw4Qc2EuDpZMGnIqi9+6SMUXO4Pw1opZBl4GIDIae0
yRnKDbhvBIWt62hNYaCmsfKA3Q4BEuSGYkZrWlBmgoMCNM4DJVAbtqWceIxqH5wklnzYJ7KtoN/n
CWke/gfZVV8Acc4eyEY505+mL3ip7FnF0MPxdvbhXxWT5odH0Hfj8mKV/4eL6QRijl71raOROo2X
FCPSNSAovR2cr72zTxmpoKqRoqZDPMJjAucqwU2GkpDvwOb5Xwo7Rx2O8obrFQUdPd+TqX9lQGzA
O/tUbdQtB0S+QHpgtlHBTzi4LxlkaqU9SCujW78yc795R1jM8IiuFG44DRbOlOoTezKwaTiSpKa2
a4mCxb7+4aG+BVKh2ll768f6McMLJQCSL6xY+LUUGucH/x7np5BmsrphdQuHjXEDaJUFLsCrgB2A
Xz1KJDpUDQyCJfD0xpPJBAIh79dYrDF93NgCSmOGAm+j/F6g+pMqyCOEj8wZhjvUxBa/ev2540+c
fU/L49G8e0s2ksjYdZyLxh3lgXLDbolGH4tCyl344ku8QSW86dc3oNur9eMtxYDGP/wnaDWvEEje
cGdthdT4aGyyA1iEyWKBD4Z6EFqXCjfrbs2vo1ZpvdhXUJMlmNTYunGMqG7UX/XKvp6fzjnR2X4y
9/HRN7P6xZ+V5RsTDPNUsIIcAP7yj9eq93v7yHJkxbYUPw62mVCKQOB2/snkaVXm4OXTG50ZjnT2
sYYW9kOBr3eisIYEyOK9KpZkrGG0tw/6NFS4fL8+v22Vv5xzdEDB+U/PCQbeuIjm2ZG9/v8Jv5BP
BtiN/ZxXyXfEV84hKe+mAoAaL+KT8WDqzannxrt6NK/s87cZZS5a2i747gbYsDnyF/Y2TFeuCzxW
TVci5bdVsUFkT8mcmx3e5EX05c2C5S08G/PiN9n2QPONK9gO6Rfpmxf84olA4CH/t/HSXHOu3Nnj
u4A45RXpBMgsc0d6iFf6I5x90gysVNIj1S005z+Msy40H2BzG7MCAVL2xSncmbQrgH7+WgTAEHVx
r1ef+qEgrIpVDLQ4aG83ESSmb0lHPotsX5Yl3+EqcLHPvms7ZDGrcmutqXHqQ7l2c3gw+WYg3NeB
JYxilK3wgH/UJdyJtjZfQSVh04NM0Plm/uTlNLQLPNWWIBJrJ2oTuz8WdoBuqGWEt4XICETWx9uJ
cQTkXjXO6N6FDX5xi8jCVFlb/2kgttWVkQ3B5hemy3tDhOVC0Fu2v5hBnrkRdo6rYn6NEBGE7Z+b
LEAlNBKhhPtjyqMR4ZBM5zXeRkgeF8WAxhwqDa2GKEUszb7YJ+FMypBCLhewKGxC+jlO9ixZC7aI
cHUix154/xtopJFAf6DfW4vhWlnas4xm9OsL+zTBwBEOgDxaG06zcnLWQP/EUN0sgzcpggEVt9jQ
RKxpSjoWOlceEi5qTjcoCRJJBrt5m20oAViD8WdQT1juY5KY3+kZSMbZQUoD+THhYsncI2yxkSQC
woMIoABgyQnBiEtOnP/AlY9gRnvVwoREfpEY9UDKt8H3BC8JBrW59l7zqIPxo5kXrmVcea/goMYY
vzhrYPgfxM4aVd1mxerWDQu0lM23SwFvgxOKW2pMcGPrwOI7zSD3zPQdnvbvzrbGP3Rm0awTQ//V
PctHAjsEEQD3EJaFoyth/i3M+PhAriyLRVIR9yFehW+EoQOtc+OICEBvVaGoX3R7LtNmKU1H88/b
csECuG6Jwjurm5YmSFCqD4B/OHrLH8wLQIzQS4QZsH/3bs3nhLQXNJbmAvUnRpEQCr8/YVKyVqY5
f/Bh0RHRX9Eq7hDUIskUDF3eXtUsEB9Rz9nX89+msQ1uZonRBBcCmwf7ap091sAsZdgdMzMfHZhp
O/VIN+dIqyDaZeijhz0rWT4xsVajaNCM5etKv8PiobLRrCIiF5ZAK2Aczoh+5e9xWdEmdgfKGGWq
0RCyzjlGrPUE8efBD4PCxF1jQXwTL5vfSEH515zCjQtuHBh069K+6dhXLZ3zX3ARLDOImKLd5J/D
9re8dYjSTV/09jv/ISEvZaeGXUYPnAAwtqcx5LhwaiHQBS6vMbpFZCOCPXMx0RPwTjz+E+sYtO2R
tWf9DI8Blh3rFw5nlAs+lj1cpzfvxoOoPjldnnZCpUCXzz/WHt1FZ4k/bkuQCJ24GD9fTdSuohIu
FQhKgB0iuZ57pLBN4dIcWRLVwaeOW2DLzg1Sa5gdPQ2tyVVJ5EUosx4rGd61Ad7YYSjBASPgMpLf
+Hq76lPRaNET8yuWpsMQ8XxwqaVqiVLGB9o2udAGUJPE9oBG0vzsOTTOU6ZstSrfTOmQbaLEOQwx
tvH8+hLysGPL5ayr9Z1uyDCttIl7oV9Xsed2PgY7cn3T7WkpJe2pyrayOgGjj5ssBLWtfwN1F1bh
PJIjt56mQ8Znombjte5N8JfYuRjhrW9fYUL2bXloUABLdXbsQGRiGRcOk7S/znFDJV7W8mdVIVPx
f1sJ62CPOD6r2ZkhrJ0J9RvlWDbQ6mbAoYjDSx+757Qyvp0ifrcLxraI3ZjaIDDUwdNy62JVycoz
StwCjeqSO/K+lYZLiI9l2nFr9UKvZF5i6eikZJDgmKCxWVH8X2Vs/3qZsPj07pcIBEv5nqj1Jkp9
Os2T0YzF3lT8fWEx1g/60VGTvZw/Cyknf4lNUxi6VWFje4hn7z5tKXtMHeF0yWqKjBzPu6SmzyrE
CbKWSqrcI4MdTFGCWxvdsubq0C1uG/li5ueQzNeG5ze3Z3KImwF2ikO0tycup86GHVTb7I+zCTOw
GEHWzmTRKT5IE15NEHdoehBDw44a4l1h0W1RLtQM0S/10ZruSfhQ8mjHp64KVZdhsBmHBpQsW7p6
idPve/7cS4NtSiijZ8+6rJurvr6niyxKtnYY7ovfXTU4m5C2KP02AXi9hajMcxu5mMXYIrAEys9g
Qup33XPm/QBHfR/yNnb+ISBlF95qLFgMtTykkoOp2iqYRjewAd0+PC574Db5ObbZ3XTqVVTVT5mf
W2jI7hz6H6EK9vuDnLNeU0vQjZuuIunnoUmsX2cIv6qSFbKzsqd8qSX4D2hkf8mAITxsvrjn9kWi
X1MDg7Se7bYmg7XUy6YGiIhrzKvGU88SLM6a74lArNAp0lk0lT4gTks25XCVVFZ9bS5h1b8uc7p8
HQqXXc4bVlbwhvqeyI4WSyGT2E+qjDgDSbfXR33RQO1yTDSlIJiBb67DpH0Mnsk/r7tjUjM4VN5p
UsNNIzfxSm5IebU4el6waBr71fkelvBFuw88HblU7fdspfnK2OrpfvLqqwoTwK47hjbZzYMBXpJK
qzbr4kXZ0FQlRreyHWmal5CtYt1ZSZ71ZmnNb12xTi/Ui92EeCGY4bVHYZ425dmGnlSOIVEO6Ukn
DMHJ+qdlGktL9TcaZydv5V2oEqKHJVOIV2eiLDL60BZZ/X2sy4U5xvzgeo2WCNnrdGqtX53f25kP
uSOIYnrrUmhv+sWwdzHcsmKh6Ki1N+q4CeK9whJ7GI8q97XHN11nW6fepFADvtEf+tk6Dk/sk+zp
luKdyPYt3EVYdDHoN66t/2jN3j/H7H9QkSbHCygD3FU/+yuM79BE/cqeo/nsmi2mk4F9w4gkwojG
+uJ70bzr4P9wrKXugJWdjjY1/BmCjZRuJ21rgd829Ng80+oqH99MuNQeo08/3XkLRryY8mMx3HKZ
gXjB+5L6jZe6Bmas1qK11oa0bL56c1VAqzKZsIZVnl5K7Rb4YIDAWt0txT8dmg8qvTxad6qJBB/Y
TVlh+IjNZWBjFk6w0UQOXbnCLd0Zj728TuvvwEMFqcFlHYOTVn1m0c3Lj6p6sKy1qWxHfReVe0V1
M+M82KcecMuhGTbKzai+GwROExfs3EbrMwDrxl9SXxrKR1GTeQa02oP8yy9YZbJxqLWvljNdsDll
SU+Bsy99+DC54lK3zi+hvI9mcrPT8y1/f3CuqC6sRwCIQgWsyWwZn2n+w4eup+fIZrV+SIqbjslb
+MH6U4/f+MZbLYOggusYP+KcltiBvo/Jpq6+zPZbXB9mQ78cI3BhCKp1RuSKVRE7F8ggRXev7D/f
f+jGFuJcjCcdzp349VS7XoyIIYvxYZvFH7p1qPAoIwUOgrO9cYqfKL2nAVpaut0Ecg3/ZOlssmnV
IaBhI9pAd/C2KrtaUaFh1/Gj5O5bsn/78J2fWWPF7184EJ6z7ZStAl0iWwT9uo7fsuLgt2fL2sNd
oREIFYK01RPfAgegw/KMF6QCw7CWAIoBuIxYKjzJaU2IBmY9NfxyBOPmlcEiNRHseR9xfM5XmXLL
+l8teHT1KmQudtzC/4hYgPQP/m+MoDlzhwpOKJxRfeakJ7P9cNCzUe7Ep6XaboDVW4zIY8t5FJwb
OOv6TrzD3rvzgYcEUUTHcHzvkDIGxyg+hf06sx4UVRPSMrDj+JDr3xLqU9RD6ihx57JuMUOTPR1q
yB747Hl7WWVKWHXOMiWbWztW3lUtVyFwb3DqMfrBtiR0iDfb1qT7eDu+MJ6ZSYRZqu9Fcy0xay+J
P8dydMs/ldPLYEKEx+5UdnkTnFRVdcNil2Nuiz4FjEDncITqOscGIN8E5sGJb1HxCLRrm3+rIHBh
t3SMGLqKLkMbSC6cUhzkkJ7rxIrDkVHPFYtzf9pyBRv5OjJtYadvcv/GX7b3Vub9ylExDA2adWXH
i1bS3r2Jeq9MOI/r6zSX72UbfzdUR+Vr1DdZ83SKa1ISZ77T8RgpuduXlLkJsXd1V7UbTwrVB/RM
m/BGxld5w7fGe+PpV/KHKIIWU7i5y7xVoO4hrPByKYTytELxID6+6giddfzS/yB7ILoBzkBf0kRH
Qz+rfSaqis2mCxrx3p++Qoi4juTMUzVFJezsVb9aFvJnp7kSr0l9Q5GJOLizTxQM1uDOr57s+eY8
fdOZe57QSd1DZuBuJwCEFkePzhVbe5aQSFrw1tMZ4c8dUtXS9zdNv6pyEb9qaGc5QzONFHLKGbcK
pCA3JTIxD/2NKDADrD6513dpGe4SI7kNPZRv7tQUJY4oa2r/zg2T9R1ZfhBgJ2JPFMTWmSU/Ms17
mH77E7eIAauu2udGOcyl6Olw3zdZDyAdVees0rAAL5KjLD6dIP0cbKSzXowgO1GNQw/GEJrZUvS1
NiRw0xtfaogyEu8pDasrCzyxcp4a7ZmJtFLtO3gyvIikIiHWmLtG3S4qrsnY+zOAJAbCptoGXkU0
vehTP2XIaM1wrJ0pRh1u4HtWZ9hOG60AOzdmmb6PWbmVte6rKan6FXm1Kvw63V5UBh26hKbQgcA8
/Cgx8oIJMUkgLyUAJOMsukZDpX0dFP/Iwq8sYn8JPN5raIBGexYaT417myPjK940Nzu2/+AgtMkG
byTBeihnIpuwVtDqdithbpTa8bIP0rsGUFE1SwfrU2fojq1Ky38YZTh68a8UsVQzYbyXvSunySHK
8bnRiIGGpKjTqxQ4JEynyT5Y4T+zAxub8NOkYV8fLDQTeeIUs33iGZMzZWUoySPHm0frz5CIFZPR
OcUwMU3BWKIQm1WtOQZJj3Wta5N92aQfNRvjqONGaI7ZBLRH5+7tNZT7oGrFZ0oP7Phf4n1FF2W4
dGDFBQLuno1o1B6zEBFUzqWRcx9FlnhKxEcRWt8h0Hjfs+jEeVnhgcjB25Twp0rp1mUqs5LhC58c
xdMjhf3Jlj4cxBBVGWx9yMWxjr1ZClNU8ldMQIvaKeaj/ze9yuTK1z3jr4fca6lcLhUL4Wc6MGQu
Wr6/bsBtsljJPqX0pxRNacYMUr6XvGilxkYqvDhdxHYcxkbJ6E/187StHwGXcD4l1t2tv5HQlEhG
uY+kRZpxf0vQWVvERwbSG/WJnTaQpWPONUs4rsjQUfJN4lfHyIYk1vjA50EAZS3ejZQg0ZuEI3uR
TlmZhTLXUucYxMM667YeaJkYawaF+5lEFjOY5m1YHEwI8g4rxrQko10xQTMNGiytdqVUgnEnPWld
gWeauSdFC8dS3kpV/dOARayEHbVfLMTvKWEZlxTN7laY4HIl9kvmjht9rK6OF5Ipwl47Zd2rEvwo
Mb+YshuMYLbqxCBahp/dSDPQT8XO9OxtWAN0D6s6T65erd6MAgWbk7K+Ut9Ciq14qvwMUjRxqDIf
Mpd6FYebxKR7HWyECLF9G4cRVEXF2eqi5cjcM39tNvVhREhtaIjG0cHWgQZ3Td5LJmZbOVVECdmX
FofJDOnnZOvRSYHGMYbCMAKN6ck9ndRTmW20kPWuie+EF5hLLVQ52H6K0tDDKEUPTCDaMXgWKsab
iFBtpDTIPzJLIlQQrxU+ZC0wKQsZVJHKcWvfPk4qz162lFj5pIBYXtuYHBP9q3P0jRV3R6PCwVMj
RqY5x1G9ycAOGg+ed10tMtVaVZNDjQL3bFICLdhSht0Ro7KuGI9jogF9eCb+k92ACfJbbLOi8bpT
V8MxDaLMZucNLXpKXmkPghLhGZRSxKQMLE8zCCzD2sfug53KJqPC7y+YbpJRrGVp4Ku/moxFIfTe
AjAgQW+RGaBKDqKSgf3zwoCS4UykVUAM1PD62KYG1GCMDkacxFJ6jdoeblOGXUSsKjt1KA4VRbwz
IYx6wBHzoXCOZHZl9q+YIHub5ziv3YwVUtMQYiIhvQAC8FeK/5HnNn06a3SlhBUIBGt9OjoBJiDa
HkQq03vjpWKvA5kZXjDDfNVkfxOSTd8qV32By4I9bMca2qjj1e9ahE5hmJYqD5Qy2jSLNfsQLVJ2
XsSYZtT1T2HSu6sw+HVdxkuhmVWe78x8eoJkbBdjq6E8yxuYjWM6Twb7VTcA9/xbsyLsCpOvHnZv
yp4LECIL0oVi6D9Fs2cs6dVbbqz0jtszUg5B7nxZWkZ6jYlQEJpVlxDlpe4MA5R6sO5DgAn8mC89
O14BpHk9y2szdzuPnVwCxckTZDKkLzKRBM1S7+UXE5vqg/OV2V0K5hN7cHRouEJE2k4J6ovHL+7r
9BJTcEBhroXN1quE9tN/KlBMu4zjlGDVJDEmOTximbMqQaH66TuJfWANQpMhB3GWIEi8RoDvCV0r
lZj3KfHYKiHnpuL8KvWtAlyglW+t1O2NaRsMZILi61nJGDlO2mdoMUgVR805SuMpzk9hfvLGYyEf
1GjfNltpgiHuyurZk1Ac267Ejdmqw6FLsCUs+rVnenBO+wU578PA944nmTNEpI59txY50jreR+XC
smIGf+AQ2qbxMNZvMSIDOtZQTP4Gpbb4bH3EfBA9VbJNIYvCIWi2aVcxUEyrFmP1SbpogbRsG4r1
dFG4mbgJlFDZqgb2+9rV5tqmQGle9a4P9ls5Sau6Y4ORorVsWM5zUIYWOrNDvm2DkklmF4q/ABPX
FEoYAfnr6htaKDO10c0rHCbazXQvzTOXNIB78gcaxElwC6x8an/eJ1yYerhSGBaiXFqAKCIFx/RQ
8bd2yJdCN+SkLTZF50D5AJsMJtzOArimaLojWJa4z0e7orAvjUJHomZuy+fpKeMqId4hpGdImJmL
6Nqq/X5kBlCMn9HjFZDZ0MRPtbkNOkq5YTewu6tH56R3CZ1Ef+pC/Wrmysbg3mi7oxJe4gF7DXU3
eI4bGYw2w1PWVgUFhPvUU999ejndhx9vcFvpiPy4rWRbdWlM9RG9lTItGYA1kl7TIxWi40mvUCZ4
58j7G1VS78VlbSrulEZnHpA+EE5mkPcY5TK5XvVwZP1aulYqLDiHTa5svjXvuiUvmjJcmVTpcGKs
D6lS/+NK8D95wMXXwBHNUJ+xOCAzRPzMIsaGjLCUjh6oJRIks/tD3y5iHXo53YrUplhbwi/WcG3/
jLX67ChokAGaSvqMDn2ooxakp8TCOymCK5sr6q2m2fUt50UyMT2E3S25SjTaWi06Oa6vnppm2khv
7TS+Rzk74hoCQu4juEmS91RGvJP36s7xpeWgg2Znbtdlv4o9XQvTcfPW/ojLclvFw3yUzN/Uat6j
UCX8A+KRml1qhXhpjV1DQNUdPHSjQ3rtbR3XNJD3YALNHvPpIYW7unGqg9Y2v9X4PmJU7hBAE60j
hkqw7gX2xSoxM6V/rBl+LONutA+Z5ytpoETRgvc1rTj8dvEy1VxZTrp0EPhd3VvXcPQWZWuTPcNc
C7iYu15PveexFD1+I5l8YczH3Cdya5HLc7B77DnMjVza27GB0cRUT6uy6ChIbXof47voLxr5V8e8
kM1cHI/o+ORtJ3eLZNyZnChFPtphuOB/WpPUeotlK8Z0w7AES2YPgK0NNyzT46DWLjuAf/1z7Lvi
S6/0COPbYh6pJMwxpJU9XL/BXtLqxa23T6nfwZBizZGJwBlvFzFY6+MoDKE0ie6ro8MDQ6wGLDNr
TgROAgjwCjgc3XUKA4R6ACe8RE0qXW0Ep4vDbdZSdaHg2CXttZFvRa+h0gxlerDE550ORIzafCSi
nFTcpwaqq0AZ1j6CY/Dof1i+0q3kGGkUsLX3ClT1a4pAsLRHkIxLq7bXDAW48yc/YnCJLexo6mo7
9Vxbna99FrpK1i0/raO71lqG3UpqXUv7ViosmnIeGHAVvw8hweNxI4k4ilJ1NecVY/oIZmXXwVXn
O5ZDBRtItyveRy3cjTKci7xCv4Z5I4nxuEKpVnErEmMv+h4T7WOreO4Q4H1h8NlH3nhWzPLc6cq+
rSB1UQjk7iVbHxLG1pXWcR71/WCGCzOB0cp3WgL2x1O3UmGOxLp/VUMi1WjPwJNdR/VW4tvL9W4V
WX8215tkVSe9txf1h84kE9f+hbSxg7K3iulZSxbUmKx4VUX8mZnxsLBz3x1LFlVOa6+dmOuysLL3
wsdpTDa5GeNwxA+xcS5N1GOPX4YeMiMvmmUlzQ/DdKjupJJyl1FMM+uYq84rHbDxCRVj+awmFU87
DT6ml5ULWtvUJ8pDvoSlgTrOXmq1NLcaYCcfyRZhu9TgvIDqCQA6IYEqcthnXEc6M0xU7LgKVetW
0s1RcVO+E7uvd6GpXqMeQbwpsXY1PjVdP0wFLzAvehfQYRFNuTGXh/K9pu8pAmnXWs+gunHQxOdl
3CU5YUEyfvbtuHbk6lKH0ysvIFaYZDl1KSYHgG225E7NsvJsmrUvczSvav1dRn96nK5GjmvGjBxY
HU1YBjiQk0iHLSyBdkwWAqJKuNyULFs5JnqS2LoYQf2b1/obE/DY+7CdQvWP0r/whKdwSQJG0Qbr
qvIxwWKADTP7P5rOYzdyZImiX0SAnsmtyjuVld0QklqiTbqk//p3OMDbzGBMS1Vkmogb12C2lDLX
NNODkswjIuJ/OvUhU7hRjj+92nULBkQT5Zs63gkmDlC5+9GPMI0NoqdabeWso84ZFoFvHd34PZxS
0okTFzpMPAdoai9DtIp7xM5Jd0wZ7cQmPLLI2LVG8dP1wUGbNLTszY9Pb8iKetIFxOoi45PqilH3
CAlCkqDt0foERbJOLfh+oX+3ouxoFONz1KmJkC2EP4VBTtBgYTw/frpeMpv0eKhaYphNNKhGBIEo
Etg9iOBdmifZIB2i77xXhsXAw8MPmj2rg+cF1i7MkRpLBwpvXW/segC8bbFo4NCJ1TbUrF3H1LBr
AfPrHkJIIWlIdQ8bZ0WMuXivJrSkLj7yqnUOTeyv2iHEbLye6j22TszK7GlAaNZa66yMDk4Y3Z0g
PeoVH8TMJvDwbFyPsYUhCaOvJsnbtW6HGFy79SaW5SUOYghhiiymHn5Nph5pVEEGSuN8OVZGB+JI
DE/UTXe97D8HfGZiv7mFlmDN6unZzkkpr/VpSQMT5tqvqZGJ/I7KVkzDgr/lzd5gThZAeHwd0z3/
Rv//X/nHokZ+DAW42eMYMP+Dme79PLEXYUiRbGOd0yg8EsS1qntn7xideR8zhdYwywgOQM3muyMd
Yv8TW/y6QocwnzScoYlsgyWr69irY5owPQ7LBIeWEQA0BpW0S/fmGjZ6EfqYxtyEXbEpwsTdtNIf
npDzu6b9FZg6DkHBm+PvY/zbsvxFC3HVBBAU29zAnSzGLm7Ql30ZLBPZ74YEQytA5EKHGCnQDcW0
+MO4Fll2CoS41g7zlX6E5F4bMBvDYVv0/qVFyVTJYJe4qOUn49UQVYuNNsrJaEQggutE0ETPoWU+
+gCxTGJHfxOFSxMSSOoZA9QpOpQCDJbzN3VvWugjtM745bhPxP0jFw2Ce6Fj3q+/NLNUSSt++xoA
UY/sbRMRcz3KelkGygbK8xcGZBtb+WdvDiyMHXKZ3RDl8pjs2c3bsdchIzniYmTmzigpisqhei5V
pxY6sFTX885icrCL7Hk+SJREfJGJdZgMqJ8mGJap/ttl+sqX3CRtGlHZJMcqKT68Vv/oyvDHkMM2
nRiTCZ25AlqdUhWfbqFOcTWS8TYUdHLRqrYVdx38zdoxFg0heUnGITQxqQocgqmFuNiV/HS1BqDk
3cvHZ8syFnKwMYAcemglzdHX80dkp5u8VEvf9zYwi6Iugi0nd5qJnYlOR+IQ2hCXPlO2DEueaevp
OYFTSXlRZXdwXfeoDcYCB6YCxM+O1WHs6AXqBO5ozflpFO95P/xq4ddYovfoGUJr3baKG+ZoAzUI
f2bI4N2i15BRtZdCQSPQXuJJHGgmNkEwLMqcGlGaO93CqUMVm95T16JP3/JpuJt5krJh1havdqip
4XSuvDgFPywA8twS9noAQ1rjmhpIp9Xi7jpZ4b2fj4EuVl92zn2kuUfTfOQ0C7Rvp8Cde3XACJZG
8TH5X02KqL3H5pKn0vkG4t6QqJw2XhUxtCrhr1SX3Xj54snURwaV2bOKo83cVExlcnE1hqV93T4M
poOuXd4gcHVhe+ptazNWfP1OyoWbIWGNDYRjpk72JJA+QdxjCkcnOZdhco0m9zubM7XrbRd+JXXD
ADxnhKAH807vvPMEO2cI66sYcA4XkdyAbe9c/PpqCS7TYMnuT7euwHXcCq+1+afrlblsPO17SM01
x/AjoMjyHUFGMToi9mJo+D8uXzo0ML/wi10XV+TLxSDiTV4W+0mcSxPLQcBZbcr+zY+nduRzlSbH
kE5O0yqSEVpAaYmqYsJYJqguXM/HLCfCxMhv0aiTVTlsTkFgnhovvjY9d09xbKzg4PrVpo5xeZeD
v/VcMqMausCQ8/dJ4t4alPI4ImlVPp4haXm1suGQy2JvebC9Q8RZpf2XWyDYocSyJ3OuUof2Yzox
2bGGQJhKfpBY0D4/dMTcZaA/jLgC2hg/zTqge8sM7h//hSdZI/nUaIMaZrsyJqQDmyV2rZyb3fnP
avyX0UeEgKu/U7w3VU3yVZg/tRO/0HGaQxjC5vS7vQr09wz40NS7fl3o+rsKtIeG3l9yxORJdi9F
eK7BOgr8fBuSjsfcuYrS+LR8hEc2fhOhDRNs8hn2NNTq/kvmGOR26bdB4aahwbsMtXbRcUiMFVaq
FbOgeth2skEjMYjftCU2q5mAONVOeN6qFcgTS0q/LHyJNKr+fuThNom20ozqIx3s7y6rcfQKPkQr
j6ZR/TXW0RLk54SDQyStPGkwEUMnCpc6DEgLgZz97UcAcs53ofhIMa1vxtmSeNWPHsCrbJAshriV
FzUmq75ZfbRUc9KMmBImvCFkeYmJgZgbfhRuhxAJ6llsuTxzUSDbm05xzVks45eae8Qsrn0DG9Dp
sd2OYKgDFHmDCaW9Y4d5rF+6s1gDhg0qhj16j7AmAJR3cS/xus96fM4tfCzx1Bd/nkVtBnrv4Tzj
57gGpeau1/A7iEWd4sY9Pbe5YAGmFprsUIClPI+FfTSoJLvYB3YR7kvC3Jp6djXlXATaZJ1bC91X
Vnx0dQwNLMaHPYs+W0vfFWP2cOk4euhKQe+c0xDwKUQcPDSvcoRSAtaZzLsAPRe8Md2Mz8Knrww7
aF/hqvO0U5Nw4Ylu3EY5p1BRMTL1hpUkN6ONqnE19ZRTpXEPIsgfTk6rV6XFvas+pVO99XF1qUfm
H3mVY7A0Wzv2VJSlm3Om9ph4B/Dt3FWtubRZ9JptgVhJW4cpks0CloGrnnUbg3qpE9vCCdv/VCae
VdX45TeYbBTDY+ZPTom1kaKa1bFMAWKnhheoaW+WD1BIV/lbGePZbDHii4PPBocKB3u1OmPQQcs9
84g4mEfUnEwSgnmq5Dd0FSkqaptUitwsGek7F+zTfTt/ntr0nLZyk6aYWrrlprZhALX4thFwwHzo
lhrac9m1S1+mJ7tyl0PHVkkksU5qwCWeHn3AoEHlSGMi+3do8giGUPwFUTUPza86x7W2sKDxhnSh
PS9V4YvRNNpHMsLhG/FZLDyqybje1eawFU37WsWcd7AanLoAC+Rn2Mre+V29GtLk2WR2+VRK0wTY
J/VwbDdCTMdcdgtvJIKB4gLOFB9cL5+1oiKLAY4hUUyJhP4+wrh13a1IfxH+jinTTc2Eo5HPyReJ
3BjTCPTgIbGo+IOF8VYrcZyUvtEkNHdlLdO62TRWutHKpF9OuKxourUoTfN9UN7dmbC8Y2qazo2b
jAkoMZc6L2ClJmvT+OZOyyh0zwyMluEQ393Ev8ZzqwJ3oOo95FQpwRIZg6Fg+oPN0XdwZw13mzCT
4BS9dlxFsgj/xrj86LLApSoslzAlJ83A3Hz89mtx4xD/STm6RAidP2QfSa8DKCkeg9FexhSs32rr
36n0llLLNpZv/guTCeuzIjpqMvsp/OE18v2DLLHYp6eV0bSKUpsdFWevgd3tW4NgLdYYpf/Oryid
Wge6B75BvUq+cawPneaY1d6+MN2tHtC1WsWLO0AJyRTAph7BxEKP39RUegjsA6yGzZQxlizFn+yN
s452I+yJAXLtY9dCqE/HLy3AD6w+uCblToFpRGW+TDok5CSYxzDmSktnGDnA7GwOXgtQKXh3CFxP
ZhOzdGxgONrQ5kNYpy7KlqaLC7WL70H9U8M1L+1lxREYgz9M3vgfU1T8tjQCHadB6W7NNnrutWLn
FwHmcdDSDOLKnAvEmlYwZmj21WsIFmsLFIp4hsz3pcTUuLNmTDdcNPrf6NmMH7lSweJauHlWhogN
QKjpKhIsvqjBa/Mfc65N0kDW5j8UBYEPJrfiDKfI30qEi7Qioiv+9BId5QnHsQFFrKAAuyUGUslE
LSc0ucwJlwlHzkxGsDwbz/FulU0Gu//F8HaGN22wbuGW6RiCzeMtOt61zv1iQB4TcwpVm+x89MzE
/jKRbZsXfmPY8//zXXzGhz2U3dAbbmnSP7uhOoT5fHe0WFbDpoQ5L+FvYqemo5MvfpR4Sw1Crrvq
PMJd1VBU1kzVE+RbitGrJj8ycfaHS25hJUR9kVF0/PeyHgW0fw2f+8ScB+fDmooB1/3m6TWAkGXw
7ZViGvQNISisvxsf9QATPtUQDYNfjo73vAG6yFngFr91xNnLaoprd1PlIXFIzCV57CZ0LSAd0MS1
16B1nXOU+UHzW2mpzfOUpquDJId0peC3VyzKEst2DULhNGknTPYT/9Q775FgAMO1Boi2biOcn81m
JRIqE5iOFhfg/GaE+h1BSGxUVM1vyMdMkd7lUi1LQwFEIvqm5RululMJOglFpl+394i2xaCVKChx
Vf8QLWK6R+ISTLmcEQdfqXPmEJWjSO+YV24S7+TM5WEwEThMKKZC4qg4sDiGktNwaAd6QURI8471
Sqy6WjsFkQMqMvO5Eu2x0U3fVDvi1Qa3rNQgVXSYVZQB4Pscqhb7YpPnFmpHE9dYU+Z3qVCr52fN
j14AhXea7W0q/qfC0x51lZwGgy/bvFpxuw+n4CZ6/V2zQYK5BDwbLxBrRP9GZ+R5sK1EPL6mzS0L
sz0z9ufAxrFMDpsgxGBGpFvBi22i8GdwuptjtJtkopDTY0gTDOQo/poILzk6hrqw/7RKbfgYQR/u
u+JRFyCdmm6z41LjzZX2bgrMezh3ZUN4F9rw0eOqlmCDEWIhWEXTukop4IoBbBM2FUSUa5G/4tmV
cbT2g3gz0pkp135ZJXOCJF3aRvFqaymFGsWR0VbLxsRHhaVwkBFN5ny4t5MOJRKOPKc+Otm5lfnv
Cm1GrL6bvntyKSfT9GAWhC14sU1qUf6DFWpgVQx7x/wUd/LcSLLCcCwwy0efu7f5h0wWj9EsYCfg
LqahE+DK0+nofCs9WDkkEx3MhPDZGCMUHtqoR89p1exdBmwRu1CfL66aUZJlZt9BG28zOv6iyG1W
LqaMI8klUQnpCVHB1GIROyBfmr/KNE1Mb9el7V6qody3BEOVtsI+8zVthVrMDyorwh+V1/eWgjXg
E4x2vYsAoYk/jbyrlXvdE8AejBYD6XKow4Ua7kN4E7Q3tT8xUVQcLKkm15Rnhz6l2RvAwogCDFT6
woZdW7yFwQsPZoefnYA5HdVErQ9cj8rGxSmuztJExx+CEYFgCl9RHNRoRGDqYn8Qg0ttBMV6qXcX
NQwLy2kvltWTGBb3GxVxHXp2vSUhSB+s52p+RZbDqqKylV7xnLrzcibDJPlWVbwyfPJM2ug9U9vK
x0N8qhU24mW7z8sO42Gau006Dwgg2cybzi45JZ2kfu0HRNTGZiimHQiauygnGoZsOjkDSEZvng06
Fgb/t9xz9/8tckBiDvxCrkaruDr5ND0px3qrDLJdCjRG4+fcUjgBLkNx+xUF5qUYQKkzhlqBkEd8
Q8LyFdvLsZA7M86eK6sEq8Icsc0erZ+8lhZQGzOOnk8dpbAUE2aKdf9sIb00p3yrWgCvUDQPCWKh
zaZmuCcG+gA13G8hSWtI0rTgN55oKnP4gZl0NuYIEgj9FT9RoTVvvQJ9Mhos8KMAodO9brIPM4rw
6DQ4X7uXGvlXWdUvbdsdLLGxk3lDaPgvT6T+RDiKZOXBk+or7rFQ0vVH1SPIMxgWinTk2aTd0tc6
TKjXLjNJp6P0a6WgX+ucbaLmUL764ibsEstMckhBxH3xHrWQuVVrhTNPVw1c5PDfU7Kex24ui/rq
JCa5t5nwJViAGzMY0JVUtPMkqIOmUcTlC5VYMzblrrHskxwQFk/OVjXAAE3LFHKa1Vx5gqQxuSSR
h3uEDS7ujMNvoJtLEhG0DpZhyD3jcxepHgs5m6EWk/tXM8+eR1wbPAU7PsVIsDf2oij+FSYwgZrK
N3/kYE/q3VBwcUjH/CizRi7zKXNXgYZdUxjBnNwHJK3E41HnsikSOkUPWolN3BxzZtMjEWZI1lli
Xf1cIt0Si6qVZ14lZlsYjAGHmPo15P6VPWaBcbYPanK0u9IlHIy0KdDClLAuKcH7Q5nigyqfjVb3
FrEdY1/3An2GQjrBdQ1K0Ydbw0P3s36Xqm7X2T/xiGOu8mkTx9bfZWO9Ui0/wwnxOzNddao0Vo7y
v+MhhwKoBauySYZlK8RHUVqkdv8VToeFJ5WCnIJ2ObUQZTIfmXVTVqfc8XgvFibS2Nly1aTQM/1G
BwH3v3zlbFOXSDWF6WTsv8DoLxflaF20RPvrqxJiTmRjDCD8kz9yVHRR/OKy3KpcnrNxWrrS23U9
pjyecRuoayIr3YU6MSvMxR3HRpvhd7g9c3DXkAZTIe+1BiLqRt5fGsIkgJllU4rFWbx14vglIVMs
KGC7uxQMxNI01OcCfI3SEIk2OJZTffoYs7h6sh+18L0wolPXVh+D/hqZnUWz6f8FGq5/BawfMsxF
BE00ikbs3uwLnkxTh/eIBRDMu96OFCBDcKPIGZqKxPIfv3X3VTWpRaHwHu0++fygxJ35OobRjY+y
t0Zq1t5WH6hArtLN6HIXVtm+RwYisIIrK1UxDpCkxGUN+zXnpot9aK4FNk4gQUMmbrWLtFBYj7DD
5MGiqWTk6HZ/gxlw4eFx58LLNbprzbUss9AFet8o6mqn8QjrCu9u2m5Q7SzDuXsfo1fETifdHFBk
NrisKCgEE5uItGAGv1GX76K8/bMz/jxuJ7nkaOoQAULqK2ij0oGHRzVcOtTZLsRD/n1ekcrauruI
ksmrk1sFxJZaoNqSwIU8oQe9d2ZwySMSA+2JaZb/V0bWdUB7YYcmWrgeMQVAh/TyjwS6clpH9dKr
KPmL9GQqCIl6VZPlWtnnFqpBrqUY9ZXAUJ1JTGEm3kRj/xvhXIwWXpGwsDpFylSXbUdHvxaQYJCD
7Q1PPJsRg/KYUA7fuLVi+ikUE6wcr04S56zsMw6mU5WzfNG+W9SdqSBbqxTL+VnMf++08SiKDn9a
ZqHqC7oughr5LPEq8zL3HpGrFHjBb4CWL4/yyzwzfQqL147sQqHFazf/8VKAOyjGIXfC9J5XHC9W
vcvBWVWJoGN6j3QIcTEosj2t6aztvnykkA7dgMEgJecmG0BXqDtyHrvWhBu7MRD6VaQkVRsFP1cz
0FVUWPzV2PKQb+AmDpHIql1gq6IQzCzqujrokJYE9lCGDGE8eF8+VUmfPOaTwTQ9PP/KQ1oFt9J6
y9GoRYO+seyOqAF9WfIKiyLKYZaDCbHxYrEtNHWQY/0n2ZqxEHiim2iZ5GlM3WucE2QDVQuCLrF9
1d6lIBrIDAh9azsC4iCMw3GHIkALXYyrpvESCajWJecEOzqv5RouJyZHnvase3c7yuj6pEBzYJ2R
im1JpnZd+Ch1wPiZqT4xL9Mje7f99FekkDPyON/oun9nRMsPetIn2PTCy+89prNum74VxVs0Oi9D
Bl+uNYzL2CHFqkmUnHaGsI+ebU0wkYaVExK7QnT5XBDbDKrGkANbrwjnQYKiMpQ2ITkiwXsnmKWm
abRvkO6nsgRWx6OkS84zf8rQC8xx8y9/KB46drKmG77AjN51gfUr0+hN4MYTJu0HvOaLEBikZeml
sZde4x06t2JjzgLNct9ZFqWs054rma1b5u9N1yGfTIAVrCbeQU6xNCBjG62BRdadgRqFGC9M6VXF
zM0A0cfBu5cJ8v/2znSOfosuOu4CCCYRDpsTtNiIqCQfMSU9cI+INjGnS9s68JUov+aLwZEYZ3j6
Kei7u8MgTcT92iyLf4G0VnrFxnc6cayXhme/xqr9qirm1w7383we9F78E+Eq7sRyodvxva/sb4cD
xA76VfWXeaBAzF2XngLt0hRO1aa7yrRoN4zuYr6QQspMtJXkm0CJkepkTGiNUfaExh4z8hoCqNUx
dmWsVSU3O/SvblT+GqUNQI2Yhz+f1J8hZHyGZbhRN9YihVAOtkYtFrbI1iv8AGz6elFdHDCIlvmo
5u811c7YrXuw4f4I3aeaYz5UFvEmpV0dDYFDUp0gfo4wSdSJIoycjajLtXQsqmV/V2ntTvdgSNLt
OTNgn4eQpPNi3XKnT7q9nnzcr7WASYe2rwTjv7DYlQZpSV8Vzg6Tz97ix9od8U2c8FQKefIRu9gI
Ojfyw4d7Mwzmf2WjIE0kt61z7UGhCLh9a+tfVweLHLwmLJrj4KdHyXymogiT9Z/GwTK3jMLzCb5W
u4n5BBTzGBVYpv20KrtVSEgXwnV/Z7TVvimRHFWn3YKMm9Dy5T8Vy0s9OX9ZUO/LyN/GusLXih4s
i0hxrYZljnikGnBjFiXB4Elzsg3/Yk3vYxffCpeoH+TZyu/BVCRmRjG1Rj4MyBRaWHLEaHbeZ1zj
9s6h62fW1oC0uUB33YTmIg6MbVQkX2MOBYkTFsoB13CK065OkIhZP5vttAojVNQaltl1DU46o4tQ
Uh+O5hyLAJ8PZR6hQB+nKoMmjA/jCO2Ok8vH7T5IOIj7ijzKoj43/l8IWkBUU0CYjyuobxgtBylR
jGT5OnRIWUNsK06cWvQPUx9asYgIA4BShzHCKCFIwkIQ11amuwp3pNQDfoxSjM3x5AH/1wZJ8vOr
kAb8HWPVFC/CxFcebZiP3aMc921HSrVpfdl6vtayfNmiK7QZU7vgxbEOsdx6czznxfbbH18JvOpm
H+sEAwp3qpeTCF5DRS6VmUFftwTl+4AFMYT8p8oBvgVX27G9GYUSy5gBjsTuge5o4Qjq2CYtkAxQ
0WfpnFcgin0h+AlFrj7NYtrqFXG8VTMdbMsz10kWLiMCX+JoqTX2QRlQjWkVUDxG/xrdYU4Z6ZDl
5Z+rAlJp24/KRphSTPJmWRlj83pYWtB6OJFiDZml+1W2H/gFxBGlEAr+voWB0ewdHfq316htneoQ
fCxCRqME77c2CdD4u+a69wBL6h7PCWPmnEt3MXRMSuIpPmlddU9EAMuu0rDEdpZ1BajeAz7yrRWG
8jbKfD88lXzRnMcEbwks2TCLRxOgepPuqjfgN4UN8BGpJ6U1frnCuBg2lphh9zkF6WKgHpTBY2zd
LxDaa+9DvBLcjxqfzG4C8uTbNYrXh2ZpH+EYgNgOKEBniUfvNleZuubWZLzpd1djat+1zL4mxkiO
VUjQLp+usRkoQI9zWQp61qzG2NtAPzAWWcthBKYc5yk+xTkGBZm8VDlxiAx6yScpkTiIi1/Hx7r4
SnocSVR4KbVhM6TW91R/lk77blI6LwF7sMOaui2umG73L9O28zARosvAPUpgQp38mGm5sWf8Gv8B
HAnwVbS2mYUCgQBucYsJ27WaMxr61PmM2fii6lYTDPiQFZzgyu+Ds3Kt2cFCfXvDJoNLjmkDbHud
I6Eucs68Vyt5VgVO9uVLHlJNts+OgbgAJneydItmlRkJh8ub+laKd8dHGamq+n1WUKqjim0ORnIp
nJMhEW9RmzXZdxTj67oJ5MSU4C9L4e9ssbvOsgmD7plRiM/XlhyIifh4axtzJTBfjbQfHb0H7L90
U5brrrglKYOT+brkqjkR/uGIVx3EGfcIjly8QiC50vmhCOb/CvuI+dYH9g1CXznjxgr3rv+gI6To
0Yst/7UIV/0dHTUOPFq3+8+Hu+ov2Uy9ONSsBYRIR75wlexj5yunDivX285+M/IvWb3Z+Ia9oIys
mkNJDRNuJPR0jJrWweeA4xR0Z8Q3YPbM1dol0itiMWxjgQOG66/QfSSAamSUzG8PY3yC08r3ctxM
2QoSvp4Qu0FTlv5BdprA3cqVSaVH1Zz0T1K/aVC63Bzfi6VzwX/e8lBRwkAz72gEHCrgcYNoeF5a
BgMR3j+mePEHoj/gDV/b+ZD2nXGvnJOoNkMJcQfTM4xZJgBYR2N0+1ReDTm7uFvFOm4OlCU4L+er
mrw76OJZs2dm5vVPbOEaTR7RJpQP56jfOd1xSuN5iRBLlWbgL98+wlPxzoyREgRTjfowWlvT2XTO
ndO7LA8mdifR0tXUml54+sWejh9suRTQcEqXISvKuSTgWslB4MhUHZFEhvza8ssSVLpwk5cGUsBs
K+8Zgx/9qAdkTHjpqg5hzy0pzKZ6GydbsqVmI9lV7R5DXKnR3kyUMM0DYtcqxm6v+2CzKXVpKWj6
pf9P3u2D/xvlb+N98i4ek63fDrMRYJtsZbavrTE7x2n1vkHE2J6hevslC5rp9xp6QH5t32ALwy52
XtqHXZ45ENAPUzHL+h4YiCFO8bT0k03vXsneHZig2PPnEdGRx49tCSAVIwPTXDn225DfhEsoxisb
w2rPbgrUrxYl/j7ZYRTXwXnL5qEtI+Noj8sWRO8k3JXFmjYseUmHf5lTYVf0W4yvNlo83AC/pfmS
5N8dJsripyF290je83jFsmokP3E4sReyaY9gilSMFDrfk2sfIu2pg9JMwfsMONtDW6WCKuZSwPrH
xAMvtoBYCbXmaLUo0dXRs7C23LrXzuCx07BjAkb00gWjlsDDwXWpvEcqdyWLWR2gcCNWTzxOnoPO
KDTasuFJIcfFJq+uo38hNctot13DeCC4Nf3VbJ+j8eq2A5Fb+yy/OdpWQu+pUBMN6SUwOETAtrJr
Ev/WRbhkSmRgGVZtsFpxLAyFlizaBLb6FmC0PZefwSwXHjc9Wk5Gq9RJjHq+zHGlfyIRc/2D0T/m
GCnYUF/pwfuZZe7q0GJbQ7FGXhIlPGlwKDLnCILgZiE823N2sQ99E3vFTWqfDvPB2e8yVjKlk2a+
GpAqkFuJB6TLYIk3ItIGoh2UZsFZPREVrcyXNgS381hoGBJjw6WBtF4HpODsrmLLVRASlvqeHGdl
k7NJ39pyg1qz1k5EEDkA1QSbokJyX2F0MTMfcXS64tiGttrrGSJsWPUsubK64Y5jB0sWIaGM/4hE
eU45itGMw9Yon8AbNSYvczCT/pz0swVT7n8R/yFuBdYsxKcd0/4ZZvA07hmKoV9vGFkMJ1ls4VKQ
GVR4PK2/sSYlArfS+JjB3Kab6MuF+2LSp07b2WScxUOiTbiyxC/8CiIBGdgI50QLhoiLpJGS6nTC
Qx+pTw3fCaYS6XkkORhi2d/jYKXCEwGHxVvvbID1hx5M54jTuY1xETniNG11TY4aoIV/S1FXW49m
WI/5hur9J+lYYmsC8lqED04IC9O/Wf/K8sWv98hnjItOGejcIdmcjAvz7Brwq/hjvsVMfsVbIChs
WgryyZYkYXLNoh63uVcO0y+GeHG55zZqiXST63C+J9lM53D69ruVUa65ibmX4MHhYx3Z5hOkjwy8
FJ1jtEZ9vI9grC6LLdHs2FgfkKKBI2CIhUU+2TsQR9wNpmgGPdLenHY2TwlsJ7jxVQrMukjgqPwl
NaqOaIFzHwm4uvXhDtyz/6qd34n4F/uYNdT/3VHBuyjXPZbLKwcuw/Ldx3wGdK5eqpE6Zp9icvUa
485IZ4VdwCyGfmK7E5RZv+Ij0b07QH2KPd7j4oacEjESgXYnHRLSEmtHa6oYzjAbazZkTyViJpqx
5fIX1zr73db72P7B0WDmSV4IcMi5YiLIQ2zXvboR5jb7eyAd7/cA0pSpw6Z+dt91FBoJrqTGOoz3
5T88rdGI0rse0WfCxuogxRHZAQj7PGF5GNGPlRvzRD6eOIE7djO1ccWj6gjm5L5lABxSZbQf1oO3
8Qf0yXbC1Hsst1i4EEHqo8mkdMQwfe1Wh4nV84yIvWNARhCn4oqlTsY8nqIoXeafGvzILRBpU64N
zAPXYjO+Rgi/8dDaGz+8ZMCyhpaOuiVd6m+4g6Q+MuXVBNsIATZt2ZP+5W5CUH6NIe2Kr8DWiiyc
08Ce7lN9dUkpo+3ZzJkwCkSAb33AnwGfhgYtyaMnrJo7ngAx4kSesJ5Ca9U9tdXFZEjDcw5OE4c+
uRvYFXPec5iIT9/Dz81BgfKEtEVsBExaRJSLbJdQ80cHljnjbtZxuwrsjXZM54SxPYZBPgcqN6zi
l+CqqZYJ2PmiPDWbguhTfclah0OExvXFj2hTttc/Sg0GcUCxhoPZxIbixQeaYBzzNO4ZqiLiBVaH
zbg0Fy1NM6m1R74B7Y961RoiJQJMSuxt8mMx71/oc+pgcfjD60Uem9Mf956FRFvfth1/Pv1Cb4SH
xz/kRpUi5m1Vast03OGzjxXNfIIGp9IC2qY7+WihXHh7YJqyPajPMl/H5JqXO3d40aN3rb7WO6u6
Vgn7ON3yakz/ovBYx6I42SGvXEQGmR0Nx0/NNm9nLzTtyXA9PLvwEIWZBOdhabf/LPAQ09mTqZiw
MNO1yl89mBvQUelXOdBHFBAL3O5ydR7LVfhWvxfaReQULU/W3WsWdsR4Dbdc8+ZfTACiXwI14h2G
EVh8Rg8NM8R+SUwOZrpwRI0PbhX8iReIoLnYcqRai0FtjGilz0lQZn4IiM2GrTusrfaKIQpeksbB
xgybfYGJe4bp0ZMqz81Nnke1QEOOhYSzLSlY0fIdGILE3snoV0QVJMdmvLxHFCBoHtkj3j2PliPJ
HNwiavs/js5ruVVsW8NPRBU53AokUM7BvqGcFjknwdP3R1edOnv3bncv24I5x/gj/78j1QNPzyLZ
+5w1wiXGdLAEbinLtcWVXdH99gilg6QQ6YbUeKPif/av2bhm/sW3mOwSLE6WsBfFdYQWJlAqJsB/
KnJrExRfqNaB9hpQNr+ksqLk4pZq3605bFP5l8BWTJhczp8xhSutQgAzlpiMH60LE3eMbmF86K3H
my0y6g4yARs9OdhYSjHnvdn5Go4N4g25D9AJwsCpTngPe5pYVm/lmu4Hz4gffYMM3eIRnnYgKPKw
mj7J5xA/DdPW9lm0rbn+PuWtcaIZHEG4hwU7HB2Rw4+SpoEQTzqT4x2pYyQl1o7Q4f1c8/Y1/7pN
IpO59AqoPgR8Vpeji5VlO1yT9I4Sw4eleWPWs3HYUrcFyqr3P+yw6R0fwLu++wcj4sqfNyiAHDjW
t9P/+Oi5HctESsXR+APMWAwrbViLmselyq/nLW5VdcuoSoERPZLljoCKxKdxkXyCxvHBKz0YAqKG
uuw1e8OqATyKKxLoqKaPETefwa3uVqWrn9/t3HVLYV/xdsb8T0//8UrSBhqkbCibdkAA7HS0roDe
TmvMjgTWxQxjxZopyGBtZ+crdkmwE06Acd2WLy01FtS/lHykg0XpxnRJz+/PXloH1lMi7Y7TuLtC
3gdL3btT/mmciAbwpNTFxklsP4VRZFpzg/bybxcSR7Ec5I3gpfKu22i30Uv/yNqNN/w443l0tZGh
mYyU5ofwgjJZyZvhsyvQfuGCWeTiVXd5yaIdCsb+VM7RlPm6JO+C2fmOtHsWu3MfOg131pPn3f9o
+cy5ER6Q9tpSarbFea/8YO9sT6l/CwW738IwB4xn5S5ntgp/jHGOoy9UktLsjJCKt2ule1m+4rED
PSSyhVoRxWsopttTXod3xEaaJo4bvryWeMAn9zaYS6F6huiCzDPqIB2D9y9dNVPoZqnXXYb928N5
JOEAZOJf1kQhcuMQwKQs5ZNF+AxZvBSlBdEDjy08c2VPFKej4Hb6ZwActQMIJPf0Tb8F32W/yvql
2Z1r40qQAiUEhB7MsP0r6u1OwhPiWB/CLSg3VBsTskcVsmteVUCR8trxc3Yf/WTZI7/9THjkCV3v
+kHaviUe65IZsH6aw8cwnsueV5pxqmlzL4jJ6CIs2Snqf6F8Yr1TdxVu/HjT+5lTEWWSMAnLfAnp
p3X2SR6Ry03IXyRt/KuF6dovDzFodMchOmAEbegtg9xeDgi338oujHKqTbNNS0hkp2s0qgEaJcIy
YtsPU8yBiKlIq47KbC3JNMMXkjuzz1V/l9G5xoOL5k6aScv6NYLSQqaqqzejfbQjZIahj9EETILO
Sh05oGAeO3TAgxgi9Npm3PK1uoQRQqrvTp03KrQSrnKUm+mKc5DXzugVR4J/JtsHw2XSfUXW04xf
jJXc7WFKVeCaZG2ixMGPfhT/U4Pj1N4HAR55JrJwhXpm2GwnsXQnhrIQOoZEvQCRZAkhOpEhwVNk
ZqepyqicYUJF5mGQOJ4Rymxjt5TJT4RNJtoPp9g2Uzz6KV9ttecSEJuW9DGa14jbHETsmFwZ4VOr
fJus93k/1QtvZOqeYfxoruhtP4iZNuPN2/8xg+g0lT0GiWxbiapnTtSsSFRRoV/BZkomy28uwBVz
VfDSzmNueZ0LZ09ds43jbUb1ihKdBkLgyIwK0J/hIElyxycC3lwx8TFTKgOUjcXT3HWU5+0qmQDr
jugrvL/0jVK4xq+igOSpis2s460JH3sJN4DQ4tnkHhI7U/p6k6Krc16dhhILKFcvmG57AmKu/sXV
OgH0CVfxX1U6xa/Opc0/Zaf+J0inGt9wwFjoEE9xtJ36Nbly5l607L5H7W4Xj+BfS49Tt57H+e7A
bxDBJyMsluMkpoFqTjTvKP3CQxIRvC4QQQVYUNJ5UBApSXh5NByia/PEVYMyHJlN5iXBs7lQAttM
+5IrYQbCwr9+8ERurOwAR62PFNJ5kXKvg3WPf8QxhY30yM/zKSwielt14ioQ7ineSywjgI6Me/Ku
/enI9nPZWtN9/VeXl45yKTpaHiS9p8OGwUiHwlZJdbhXOG2ALrZK7IIpspbllI9GdM+yOdefcYYD
z2GaazSD8+e9QB9GuSRpBAh6rpa0r07DOnhN6B6hGyjATm3jSuPXUGybB6gNQ7vZA1sfaMzmoyqH
m4S87zb2qyjYgTngrCh4WsO9wczn35XAJT2mj+9McK2wGukMpTqlvgIURdyPGETI1M+XMrQlQaSk
SvW2CiFl3KnpCPvNJDPorRFP9c15MigidePsyxDWoAPY1tkNgAx6btJiR/MMkz2CmmbOWgMa505C
1TLptsCukIL9L6yPMvy1un1LuZy1UDI7Cd+L6CH3VLLadeCUJAmXlIlxyv7MCyPMIWrkXj2p790g
bKWctraEl4eHb5FFa6vBGozuMdjScW7yv9EuwS74HIxNyCppnCskpBHTAFny1XeHw6pJ9qRQUE0Q
SB6fCJFaHdwD3WxfJTqIml6B/CaFj0TfFMKWT6sQ8RisKBjhNTf9J79Q9UIZWYBjhqZyPKHOEOW2
9EuVlmUuVfXeMvQt+fqsvbSYOsn4CRdU+7CLkKmcs6TTqvCJC8T6YcLT699K/wiqi0xzvOX5PbHA
yo4O03bn7+vw0sEJZKybKWJqKfz0lQm9BT2q2VfAhIYxHLsk0ncqzixy86w5AUIdLwI0V2g9VItG
oUAlTJYFiSpt3uBydEieGw3TyU2CNGPZ4VebA1tXRrBMtD2cDncFZCFuL4X4TugYtI4LPEHYP4iE
fvZ45oOI7uN8VRcSxwWNTMl3kLBdMfSLfA1jYxrMzR38Cq03XC9Fi3VI2Wd8I37wK6wSLwG8b3x/
H/lzRGXlTs2wnDqTPcLlexhJ2s7I4817ng6LnAl9k/b7TlaQ9gCXChdCkYXohOCYFIt4FVRIShxL
WnFIjcMvfaQSKJMioMODYeKc6WoaEjCQWMDFgYcSI6XxkWTG+irCdSlPP32BLMuxxLeOCZn5vSRy
WLdF39U9RfBaZVuriG1mFfgW2FJYU7kNZVbSuArxlfGu8SIUDd2NJOpAcoDQf3XRrSTlmijuxJsV
tQjO3/IORCe0Lj4ZQP72rTKdkIgnXJhd4Qdo6yi+TQhbOUNSnH/BUREmCAHGB41ipzFvIGWVvIw6
NKM/srgggEw1Ptr8q+v/EJbY5A2V5oOazHBjCOhOgRa1NT9iR6WQRiwd2rDAKxnyzeqK4H1OfqSd
lgk/iuw8/S7ASekVxUZEmNJFJ7dsxEprNyhcSY/kemHCcgRw++wkftMdgUKu+8IdxhNT70PM4L8l
hAnwQr7iuR/G9bRHcJuiprdQ5UPT48fZVPwWyw2JQmLygiWhUoHbOPkennUyw8QgzxrYqe/xcSYi
cbRHDJQTh5J2Bb5WYK6kcZMkN25BAcHxGbsmn2r8131zoqHn6NS9joOQQOKOLXLLlofFxuj32bGg
XhS4iaQibOdEwAF/kqieUqdnl8ZSHj3qeavMeR+bwiGDhf0tqdw5UEbF6HfT05cvvKAcqPbET01c
CX7jBKMh6WsmQEsYOop2sj74O12P1iSpke0f1C2xZcGVm5DfRlvsDH3XxwdOTv29i4xNULwS4oel
1f8SZnyTZF+u6CJMgj21FY3d/oSkGDA2/ibHdrrhlNaKHSXvuLGP8R9ZLoF05v7FfUNZRZSsuQyJ
f03lbR67pvJSuTUw0XPpL6ZhyzaFm7mJYYKXmfXkdoJ8wUKrMqtXNN28+wDDDFPpYZpBdoCLmbck
MhDQaj7CcBuQNVL0K628Ax8T26VfBgmhK6AdPgbQ7IL4XS1ElMDWVl9bRVu8AwpLqtEBuw5zUNnu
VIbYXjocxnmy7pprW9/jz5x+tFh+RdaGPZEAdx6rZGVpC/ZKfQE5Bq4DUyrwWixUkZ/IE6o9Ua7s
DsdB+wSP1FuvUb8UqHA4Gv7CyrH/rFIFmD24YYgvxTsKW6le9ZixZa7USyidSZTWKKEc7+KtQPzK
/kKqE3FWSyggbqKiW5b7pLmIxbL5noI1GKfglMFVlBcC+Z5/ZbRlUJ+4OveqtubKJW4cYKw7EoXa
UNa4LK7Admr8JVs/4SXZ+fzuAzdPYA4v/GzVbiLAlGsZAZlNhgysEdEgWb239IVJkbv5aq1lPt44
FmSkaK1HRYJxVBDWVfTYntV/0/TMrbs4HfG50zlp3DrNZQCCkM8a0PkLqGUm7SNohn998ZGeAKuy
J2MfzFxN6URKZ/O+r2/c3dLJ7I+quomMbRvf1TvZDmN/yy0018gctIOYHqR6k5hb5ZUhL/ZVFeSL
qmDbAJBn2y3yv2m40m8sCmD4nl8SqXSRxhWvRvVoilMQ7RMGc/+g0SuJ+Q5aWnIZ+Hqk77pD3C5S
w5EM1gHaJBOdjmQZd3o13SzLg/khYhUwTBlXlLhWAFDNpWSVIMSFxgK9/ceyoXMxEPNQQVPp4crM
yRxTyGtLWGiuJuKC6qmdUvi+1nx7FimBnIgT9BHK2g6IJs8SoEEyGi8dQHQAvevj+2ZsnjiHyJHR
osMb2kMwKU720QH1osvrpagnxtO4x9bJcZJ8RwamXmAxruSARmlWQE7N5jinwzXd37u8zzeihTSG
60iJ2S4VnmWuVq7LkCBIwaRRA5yCLAWIa7yvGGXWLSGIhE9WgknUQLqYeCWD+BhQsb1X1GeoPnMO
LsR9y4qTPuff6DOSK6ShkKpuRUsVvSAQ/TSiVEDnCtX4bsDhuORiiqMwW0bslOmeL2ljfoH8s20k
rpvE4gkiOZW7K6jtikCUVn1yWI3kgorS0qL2y1hKxdeQ7aEScYUQnUqN0Lc/PNSIWt6v9C70wK7C
H5xvO2RIQ88lyTDj8A+3sKDS9/BOXamgTie5Vf4HZJUusmXml3LGAeisQ1PPrceFhukyYDIm6n2E
aDnP58a76hYsjUsWWIiVZlXKK45YJShsdCajRtAM80fmg6Z4ih4T1wW5bDIVc8oT0pbS6PTVjsd3
5tbaChuWme1F41d9TUxQpm2p546WIRVLuvxR1U7c7lq6hYiBJlMZT2K3NgIU6ot39EHAZMgcvZq0
bRXvwi9lcMqvUJspLylYa8lB6vdc3+EB74fGOURYf0ZyFb/xHtMbrcxtAhz1jwfjTVtlZVcI+2ZM
mbpWrij4xpLQ5fEhTj95AsfL31C2CiGjmPvqfa1v6Y41D1XAcn/0KYCudlXzSgl8AM/ByIGvsDHw
FeTXUl+1frcUrW81szl/ecRNooByGisFfIE2IGvDL9m3ltJPVvzFpFyUx+wi1B7fj0XZ3ovXj0Zf
Uz5Dh7eMO5r2lwYInMju53FR9VX4JjkTBoCTG7SvJMEEWCFzNcXhukMpBT+O0cxniQuo6E2kDwJp
pfiuSDVy/VdDe3XwzIODxV+PnPJS+gkWOH4VGCN0+VxjjETZI/BeMYi6CtJAUl2b8aXlmdNEPyKP
t5TcyB9ahOULZXeXbcyAwviCNmqZOSrZ9eS4Jc2PVBwR8mEAHsicffW4eWIOj34gemE+iEaEWVFL
wlhJyxPQaBU0qyaevJGDOvK3UXuaOtHlHZzBOAJBjIoZlc/TByk+xOzcqsrPvFBDqujfLkXtek2S
puXo6idqBJmQqtZkh8S4hFZtwo6X+xejuOe89WJylnkfD8oU2IL/D+3fHDHetYemHLbMsRVPUtCv
4vcmLL5UBGjab2u9VzHkuDkQyfOtAwHoxi2dpS8HrsnMdyy0XnQ79T1s846/wS6v0OMQJGedMyf1
L5WnncKAugISkOQ7n1PP0MwsxQA3H5IKRZYDIoBEZI4/ErqzyCzZBgbNGA8TxWv9fw0ZsCK/DrJD
Z7assT7mIZAwM4WpMEMVxfSez7sQeDQMe6NQtOGglARdJfCaU/6NlH/H/zbHXeMJIHcqcgs81bIT
XGiAYtZ/W3sayvhT38xayVLVvHewTl49XwSUifVu3/zo2u5p0OSIZTA/K+XF5DW0hD/ikYJv6tDM
u/qPnCi4NqCrF0DOpFyRJ/BfOnKkx5VkPCg8810ciUyDqlvv841p1zuc2egnE4dUHwWiCk05GrjQ
i7M73bCpV1aYFiA7GWSRu9XGfUjZpg7dXJoGaKYTzFQh4lmkvwkBSkCUCzikFTuvYL+vRb5Ui4O+
1A8sJSedj/Y+exspvdiM1pLw5gSkinuS8qnkYG3NDYSIONIuWBw4tLtwzbeWF/u68dQCEa/dMabY
+S/vM9RoXa9ZOIH06WIqQab74jgHOS1nD5/6oVDTOir7utrDC+rGoVvmEhmMyY7nVv1De51bK5/b
BZ2AoCK0WhBcUhVuMy0LRM6P7lMihXZVMAIu6W2foosa1mwujDPmIuRN7cR9Ox6Ch3oe03+RlPNn
TDtT3Sr6HXcBG/8g3oJKXuACWVVpe+gjBHfQ3TnQAIs35iQ0ywQhOjWYXmVt39VAtgrpMgdM1oT8
8KLhoxe7E7TOUwWn4B8lq31w4P4RgyKs8g8F1b4ysmHAhZx/C1jcsHlZV5+zQ9C/K+HEwpxWe6JZ
236bdX919iVCcX8TsMtD/wtYlZICgz6UZAD0Vk76UlqXhj/A/LGm5uX6yP5JL5bTaWUdRborSb8U
ww99GZlOStF6odiN/FHwx0X59s0KSaCnUX5azZHdk0pSYC6N8MvFWD17DgKBJ0YDRPzE0E8ir29w
2PnsmgqkFWalgck7XFE19O72FcThbCMg+yXW+V3G+Pm9Eu+01K2T8s2rB7cYoLitXJl8lfaPSRam
Hsaxe+8gDIyRE4a0sibkKEUjPxCvwwVl/RVP1P0cOiMuy+o5Jx1hfF+0ITsfRDP7gDMkZ7q88n4v
o3z3GFIcTIoqqnaJpUFfp/MwpHPGHzuy4wcvoZ7aFr9hapzBGxQvuQbKstKJEz2kf5M0M8tYA6DN
BmaOadn6eyHYgmFPOvjIsg1AMlHUYaGuHNAbYUNTBec9Opv90JyajQUX4BsfARTEQMPWeVAj2xCp
yeuQ3v6xCCP+yP+Ej/YuR8AaweKAy9/APnVHtDYUj6z95tY1861Ay/0pyDfRDD49mFUzkVfriBaD
OxDqVhyX1LLVNv1dQFTktKD1EV04gpq6CQJfE+Y0HLec+AvUDJJ6YgQM73DAIt+KGd/K8jLDSNPG
5wnjCpPO4GUUw4oboDF0JpTRUNeGilKlGf4FBcPwWZvrFBCNXC/E6gMTDwYKS/VqDLXGlska1mfq
8Lnh3F6BB0z6QSBl1NF6jxKDHWXWsfBtkLt+1oDI8Lsfwov5wbXXl5upXazTxRNf5QUHBnT1wqfZ
wH90KG8Gk1AvUmRdgQtTFZZJZAcUfAzKrmsUSGPE3KygZhyDYtDYQmzjmP5JV8r8gm/AYS39QDIT
KodBa7YoGKZ8l1XGPtTrj7i8Z+9diAtwBn5GaoowBPP8RubKBH/QuVL86iq3J+FmrCvQGMpiEIW+
GVbDMILCZzbfw9WBTcPH06IlQF8y5HcAVRLaMsoN5FUVfvj6p1kuWcNaVV4xa8wLq75JolWdQi6c
xOojk5cDlDlDorxl3YAEUPAWOUStSeSEk7tzzCJm6kN009WlT9eIQbrAxho/Q+EK14kfwjrRNTKQ
KOOQAjNPuLa19gyoXVY+imTP8gYpyRvaJWxoqKBJwevDSxpdTCoBCgEGeiSi1R2njRoT+kHOIrcq
RcnmQk0OqIWsEhra1j980SH+C1NITzsGYVwgXuVVyj3YMSO59d+Il4IWBdqJhFWiD1RzO98c6sI6
DIMrx8uh93KAjINKl9fVoE/HoeY0AITVN0LptvrNSl3OjSI/zul4ziAdQ/Gv7bYlIHBUXAIY82L4
IFCjBjrXSAeGeffeT7l2xJWwf2fryCcMlc8e8wKTkDvnGnSrcoYLY0i95YDmZ3Bj0lXrbcL2YsZO
4narFrvPlvD2jxaURnMVgiqCDUsAexO1Fe/CeXtKiTPrkPUXgPvi6WJDL1Hn35CF/lSEOz5iuHJp
MUqImMV/Rkn4Znhry6f23k1IkLJvTfyugrUeu0ihF+1G7mxE2otYXOsNER1UFrL2U65EBQ2BNTFb
hqIedd/j14YDaVhJKZcqw8gCuovEPEm5S0/ISnN9UmE+kMGv9F8jd1jKoZoo+svW4i82o8ai3VrN
r603OjAXHIsuMFlGuLczRTPM7qIpbnasoR1eYoTw65617qL/aAJRrlttxCliHaD6cv7oKHD7dJPT
BdgsI3YlR/hqg31TXGRaJBC/9kyw3vAlMWCxW3R8Xys6HdJy3eyFw1u0yeDqj8kfyD1CRrs2tyRM
46i2K3M/+K7SkZh+zsH8DCwHtmb8+NL6bUW2/icrBJLsus8UzRgIsTCCOX8JmtcDFFhX6l+VU8Tt
7zE9wWoY75XBfZo5wgKvVV84Ct4k8UwwgQ5lPr4kfiD/1Kd/audJIDNXepEWQXCZEDdEtFyNi2d4
QLhTMByRbBw6vvUFDTrrFabtO/49ICZN5fPsSuoesrit4MlUl4gR89E8UvkhEF1/EZuPUkI9Bhlw
pvRcdgBtkmJroFg6ISrvPHa2cvXJzJBe2+AL7ACyItljIy4msqFssXzI+GCArjjHZZEftRHtFBb3
gwPKaAk3PtJiFNLcSt4RJsVrEp2EQzjtIuLM8AUyj9Tuu9kazaK4aWxF1S06ZTsqzhZtsSbs3gJb
q7dGfLMAhtPKZYFUfEqN9X4p/gakK30noSO/rI0PygxAbteX/At0zJFvjbEsultorkrNLQ2Wrjfa
LehjRy1B2WDgJZBGMoKeWkRgNReiY6ZYMG31rA3bJmcEtdW78fTZqhpoX5JBdpp85yzJBpv0UMA9
pgIspXYvIn3BqAHCtu7tH2IbApVj6darFLxwkHph4NbCpwk9KpGrge+PEI5FxT5HsS9axuzYXEB9
AU2srShxp5wZtRbmRsycILL5UpM6J1sko2LuVyylbWPB8NkE93H2NaiKdbv+bgSiYrnMYfarvUAX
Jqennd8m89scmbDRBq8iCh2lZ/VehvTY6Xa2l9eD8lBvwgMqH6AqLD3rS9n0hM+i20S2XC47JO/c
oj0lGhuZIwbZc5esrcA1+GkitEI4Zffh1MA6gYNuWtkhT+PfKG0mycHRFmarhGeJmXwCHAOHiC4Q
2llCWiULh0bACrH1syg/H/YGc91i2MSERrQ44SwZNaL5RKqeEszuts267amt2sb5Z9lAa6sg4fWe
jB49WjeKuuj5CBud6qb1W6AaVZw8xFfdP6PFv2g3EgPDmgk04XfUqZ8ytgCYKeDkOdeHaT1n80HB
N2643OAWGRTD3ftHz/+6f/J8ZoSQN3OnUugU1LE0+PZ4QOcZgnbkcDnSUsTHNJF6HjqQB4vkEoon
R1e2bKuqtoAokMKrtJQevrRQU7v8KukjRFaOm22lcTMqa1k/swKL2r56/4Fh5P0tWkWkR08hedIQ
vRc1+hiQfZFSJdo1EU6RTiUOWcuOFQVLDeGhWS3B3fAa9PE2Sl7oZ+PpZAzb/qelATtcltMKnZ7m
o0Bfx1dx2LfsMpwocw3YsuK+7f58wG24gabGoARht8y5O3MdvIrzQVzDNmf5E39czZNT2Kv3FMxd
JL35q/ENk/E0UcUCVXOM3jYLRKbdhuBWCDimZCpl0VKy1SzJtIFYDFbitAS1SwasvvC7pp1132Z1
8DfWK5lTbRxC9ADkBXFXZSB07pBfzTzAQ/gKym1Ft2m9nl5KsmvFk6bCJpIcv4oONHyb/sm4obt6
oBoZ0E02Hv5o/qSaXlUGv2v6lw4e0zWU8LCFLDonyme3RHeWTTbmBH2hNAgAnBf6yF04HYxxBvPO
tY88AAkg36v8tJjr82AzxSC+BxNMCCps5pOsGzXHAsqW3AHIekw/rXVP2l1trPUznkphlmKHujd1
e0LtcZEw75fW5jyh1P7LrkTs67R666vO9MZ0pQX79iv51X036V0zwhbBMKNd4RMw6imBh+7Fzz0y
NK3BnWaPM+k9FKLyrkOG99AalivxSOZv5/3J5jIstPesNSf0nXtdttb9I8yXRuYGJMFLO2la+PqS
vG4Jd9nCVP5qIpksUiela/bqCfJEcEJgAZOiMjfXWThuaYGbNumALd2BVEho2jDOabcnNN7HUEcB
485KflKeS6MgunyBuuCZvfHCnYvp2UWobVb5kpjYN9mZLxBFbOZky7xxpTarCJnaVTcWRP6CGPWa
4WDWQWdBfAxRPug/OtauAjNsIOH3BLX8lz1o6g5m/S/6TxTidPpZ0cU/9+wnqd2ANBkCyaO6hycy
Q2zcHjETnnygtyW46ZvB0ZAWHUUMuAqmZaL/Sg8luGkmfoT4S22XnX8PFLS76k6g1WBr4FpmkQB1
cf3tAHfbunxkuniCkkhcqmqK3756lJgSrXr1BVe7UEeW2PQZJHdrljyUx8nVJsYgxrFu1502dfqD
jILmofSTyFRm6ZSpD0kAvpt4k/s7YoiBMtN7y6YxI+0AuBa8YwGcPbqtcGlomI/ZM5tngEsA3Mxg
wofQYembN3HkI++jBIi3iEki85BawET9MPAOLv+9+QfDKl+Um77vaqKcF82TpPz8Hl3hdAB2f7Mt
Nwu5+avpA//LHi02ToYf8BnClInywurevoRrv6Lb/RnuKQAmq6tZ8kVI+vFmRAjgO8Pxz+pG24l7
gdOWkFx0EuRpkLK0Kr541cmK6MpTsMUhS141+shJ3SmsnV/1mgCWBuvRYvgnIM2iyDpzmLr20pXv
oZ4PEP3fzJiIp/y3J6lAXpC6nVx0t4dePJH/MK++dnWJLpSSgotmAmLvlfolY8/kFjyXAtKDVTxz
6Vud6sln4mKqQUoEKI5UaMHgy5lAwDYHUDGHIS6yDwHklmGFWUu1cbE+0ks/2QjI4guq325GXBbK
mQriNZWbZHXwvGAx3fWqPcOz+Q2ZfMx0RhgT/JzHcQfBFjrdF6Lclin5bYMFDQVii4Xy5D+DT/Mj
/4ZDhiY8zRayEwM0IPTZvPHHZevkFt1qWz902+o6nTMqZBamV32kh/pf0zpwL9knkwKPYIlqGxhz
tJOtCUNFR0m1kL6jTwo8uIMvil39ZuVC+Qps1pB9bSzyrXiUOCZX+aU6UWVI43L8to0PAR7bqTCM
LJAoFKpH1Hv72ZHdR3/8At3iwEI9OozIvNfoB6I17INOMMo/k9rTI0kkc3kcRwz7g/1mzjpCWLFd
c80iSjTKjViuUsGp7kymdPaInZPRPJocmgGl7IKr9JJ6khepS4GpgdqhB5T4e3ByJox/hmUXTNE2
ZcMa4T+GQzoDMxrsNXn9oH0MBuNSu1aZm5oUsKy5GVjXmf6CCYzdDqwt7wiR5jyhmPHLnbGYm00W
AIDDRXiSyyXJDjwHzVYIW6CO4R2qaG3oHst58vVGC07w21qId2jnEwqC/COQDFYbVtVZiIwynk8V
FNpA7UyL/DIkiQfFFtsUntFfXlEyivV8E7vCL9LcZInitscho9t877yBVBJJK9Yd/sFiZSDCPSqG
xznHBT3xHCVrwrOUZh2OW3RLoQBO54XvLRHQAXk3QDO1h/rvHV6YVPhbyjzoUM1qfEhwKCujOE2k
UVEuSjQ5oK+wqQWaegGxCfGSEDFueswc2apQib12I1QClg0UKU6rGjF+sJK6XWs6bbnN8tUQYRci
ddvGhgdfjnrBYsknthvp2mSTwY9rkgovnF7qDF0UaG2W2FPAspidfDLZZCq3XBUVMgIYy7VqR/+C
rIHLZMxf4DGBrIr5yKBm+Z2oxBmATDA6LocGD+RywJJCPPVsQXR1FJxsGpyXxBlgn7ElsgOqz4YF
YJ/PYxTzVb5HxMBy8RXSdNGRRVafhI3ZEMWzYbkb8Raw2IIKLj4QDeJX6MhnW87jCQFgdAlDHO2f
8NGrdjqSwzfc4KRPiCyS+KNWVmYPDbXGczyhkKarTfGKmfnEkpruE0xTUvpt1Z9Ip5GKfSJCytKb
AgGgvIHwyjvaB245JbsgLecwIJnde5sSIU5OXt2ZAoT2SP05c9zopDm9bfB896zckLlfR1v8IkqI
nw4yzi36hyrdjV+8erhKzQNunzE5xxNKQuFlIBrtfrk5C8+Aq8Plrm58kT8R2hUCFqExRhp/oXxT
UMH/CWhBjo3/Qlxq8MS1ryB70gPf73yeVHNJgjZEtiUcyelTrR1/yUocc5PKHwOQfytVUC3jQlF+
gi9in6ZVpiP/xxAhZv/yNWlMTlfwIpcAA/IixPw+zlVL65yiJTmcPUUXWAOpJpo8XHzmQE0IDckF
QcWWb8vWExi9vqx+y31mqBfzPKEoNrM/gQOHZ8wojhB8/ARt+w87RVi7IiAt3Fhhp2R5LF6kG+N6
Ix+X1z2aXj3QeU2kr8V4q1nkReLOjB3O4T+RCKiKqAonjtwyE3krSG0/kptIlTOII/ybgE6Eg8yK
jiOfRxCvDPXYk2iyy2gTdYKNhmyxp5Q1Z+/DAEbCE7qljoRr+h5OlAR2FEsG9Gm8yt8p3CqUHXfK
RyB2+LqYrSQUXf5RF/cJqmUjviMz5DxTNMQl+xwqnQzE6KNN99m5KVc1mS8OZR1Ua6zfV4VP/cuw
vgUysdEuMwZwyLlEVxSP4TAcDI/bJ8IPWKECwwriGJqHZWg08CoTq1cAnofn0vQM5Y86Zlm+6dor
po+bqKh2ThURsKbsYL01VJMBLgDoAj6t/CRvNFygXM2S8o+33CI4jzC+4sZNXoqnioBSrFz9VyZ7
zZL/HOLnwImhFHtsoGa814BNLEXax6TKAKdVGE20aGtAIAKVS3eU17/EN6o4KdjzW0wA3Cvvm4Q6
jqAYG3lcXlz46umDaAJKmhuApnGJk2TPOUN0IfGGpBoZbljdIHZgL5QWbcqi8ioYLeaA8ej/6ejn
rwL5vKLdWztTe0zvtaaiv8KlR0AlomAgJzzZKT1qlyCE0va8qD/RM5XrTqWTtkKfPdfBxpBulbnW
qzXJN32w6oBKLgKmPYBVpSE38KwRCeIzTuXKNS4u6myxiLYYOJRtWHnpTxwv4puAKUcx6QAGN9ui
FhJnuswhScMI3VA8tOuGcLBx3Ne+urSAE4bunynds+4kSqiBoY0+6mATTT8Go7r+/q2FB5kI10K4
G8zi47L5UTlwbN9GdnWAuYyJBoS5mEtIjumO+mzSmhpuev7NmLxAtNUrCUWp9cBir4vLKCJJxa5y
N10jrmEDC6VTjZJnwLrGLYykb7xM0JeoSvJZodFwivkwGRDsds9y0d5M+KkfkluIv6aYjnkfFdz0
k+UvIznFqUtsy8QjWVaHQr74eDtlgQBHVCLefxydx5KjWBaGn4gIhBNsJYyQ90rlhkipMvEI756+
P3ozPdPdU5Ulwb3n/HZgDqx2A/Bb4MqocAAQa1fPT7XInrCrg1+Yw6HZGPG/We/m/bPBoIajm1Kr
4BKKvzMSaCPqL3VTKKj6fvbAlk2z5iKIpW3o7bzBLtN1CXrCGIZvFHk4NCWVKjVNqNFWEHsSvvD3
5LtPRTjXqdbM2XIh+T/QvdJ9xBQSAmEoFBzyZ2NRW9TxuhHQ4dDMs9UG0haXtGC0bEHc0QNe/PoY
EAHZfbbYLMSvKD+myl9AUHhv9xXyVXfKUoUgvSTM5NsZDUa+HWsu4EH0SygDBizuSxU96cAwqpmI
8MEn02rVhItg45tQ2Aj1+ILVjnYF2gLcj8AfAMkeSg3aOBQXZ7IeraiDp7EVt0FBW+WitIXQwkLb
zCepv3DJi6vRrJs/b4dgR7UKvNkMmQNi1B5DTIQyl3QVZuavHJIvc3yQ3tKsdXcKpEeWy52m8rv2
hM9ZNNE3d1F5ArSEMCPhvioYnNnksYlK31JwVS8RjapwzfKXeMaQEQ90myHXc1jNsuh7DL7F+K+X
8YHDhJp6/xL+fTYSO66PoW9o/xCtFpRehQ0WZeLhYiH/X0jUE0dSfMTdSCjmDOXNHFtz11P+h6E0
zyWzAezS5ruM+jXyXdKrQrDs7Dg/ddI/iViePbNQUT19f59MbJMl/BBH0rWb4a1VXzw88/BPvtXx
g3CAJacwTSREqnm3st2We5YGpXDxf827c5gTm0uQITGWwQsLsMwOnbeHVNwOeoBIx8yxfBGqReGi
lR4HtoaoWmwl6tjtjA9qH035PpDiFZD8YrbkOSPFarIAYDfBG7TR2eapAyH5MZgK0ngd51a7xsXq
22g+MYkzIiTv7ooeiyjP+Jn7B962Tjr+sNU2xkITTqqDFK9nbHyyB4FCt9l9Bkkxx/3rKrVrtdZA
FGmLnJfXk8e9BGVyAhTYOghLZlUhVpVHkLzVZKPHB+FokCGyKHRbsDnch9NoOElgwQxQiOrF6/kF
a3aEtl5DajLypIROaw7KdfB3arhNpXXgFhkZOvwbeV8uVOlfILNUuiQd+E8AIfVfGE3+cUO/cf/U
NpIO4DKyQRB7lcOxVK003IEViSjajWN4byweZ2HNDTaNI8tJPEhcIgHKm5kRm5HgrZCewJ945Ky7
4n6e2VPWV8cbQ87YvIZk2yNkwH6dmrw2/l2FpNvM21NTbqDgfcNGljIHdcSK1di4Tom4OrbjUR2O
gjA5NKFMKdFGv1Hll1AmXOis/iuJYMGA2D49mdoTSALJIg02p+LENthThxVfXQkhjsI0LZ0RvYWF
kKXQ3I6MalKdYUU5B7SRp2NhQYkzaTgKc9gKswc4W1Cag8Ylvps1y7xmfiSbeKm+Cbvqi1OaI6j5
q5s15/jMIJPGirp1+JMfp8ZqjoRkhXLJz46tHsNoKiTFUQ8EsWKNT3T2yIJn8UuHUozpplVb1+hR
WQMB7GbgoxRW+ZJnRdlrgD8JtnLymM9JJaInOhmudE7R82blogv/w4gOjThcPjVr87Ur1pPazSBL
+hdb8ynz7krg9OCZR+IA57+fbGr+PfTIsNp05aVkew03nfVivOg5GXz/eDl0pGrwEONn03k/qjO8
i2alSI+U6KIdqVVfpbyek+KyLk8c7z/gPGzhymbQEIwiNrFghbtVGGyNCeQKge6u5bfCLClBfLd2
FvLzJi8EOIh9EAmQYx8m1z46yuE/IqjCA4K2Mf6XFCTOOapk40wiwiXu7PpznnFY42a/zkhJqHHK
vMk/aRKbCleSTKL152Maro5ODd3qyj8aHhGgLrXyUO0+totjYdc3Itu05oiwG62/styzd0++fSai
RbIDfjTcT/IFHgjs9SkgHS1JRjHu1uVP3G44MuYz53PkNggw6kkHH+0zhm1+4ni8e+q3cQxuXgXw
jibYFU/Kjj3SIBVO2Hzu9DzYDNPsz3w7I+XKwLeO/hepW6o64PoPFAcTZNnW6+AqvwGI5ZUH1fDj
OSImseQiKGf14N/9eDcvQUyXwoGxB698v5i958Ya0EkkUSi1xsBCMtSJu07mme+/0wbNKT8wXlVo
V9nsOb9ETBuYbbBoPvV8zUBY2tQAgx8xo0M4VN1WK7f+DwiVIq39PR4DrPSwD2m7baUtA3FxV9+Z
SdQAl7S+CFdwzscCSzzmLZbgGbpMEC6HKYRKq7xajq/yCDKwR5PbSNcYLTHtOoiLQLxsf03MBaNN
toKQYhHE4U2DBI1Kwjqg/qyg8akoNWdefGHrYpPD0pP+jBRAwjfakMUQwUPrZgRJdCev2UWKq0kX
/nO2IejpUxwF41B766G0McODd8je1YstTJw8tws4b39J4BN1HA4kObn8psZp70BO3zsrQAeVrgZt
8j7iE2vuvcllK/1hWPVO/l47MR9Wf+VWc7xd5jZ/xb49Am0ll+LGOsNqiCQEnHGZ/pIje8w32SZ6
jfvqK7ijxulP/UqxtL/iHu7lt/fNr9Ws4SaZJPfSXtuzQD4ZxXD576tHdutJlLOwTahus8GF9Q+8
3kR0tJ0d1IvkxH9IOJJt+qd8M4eCGuQc7sz03FC8ja3zx0+7y+AcyEComWF2nGWdCGwLvNrUq/CL
zWBupuOBaEwZeJml7RJxawnbGqlyDBw4HtmQmXrQoJCqwmuCgVN7RZ8ljUkf2z/gCCLEqMP/RsNW
TkL4ZPOYuy3Ld7LBGQcm1oBjQtY3CcVKuS2CfRqrYhLEptK/jHKGLF7rk4poV7EwCAl4whSVvsiH
Q0ry32XChRtSPU2Ep0Alvna433AhsJJUDhB3DQmpOlBa0o6zHjha9tbcQKhnogGy2GRfRkxeG27m
et8Dk2foiLLLItNthOgIwhz1z6mC9l9Fa4KZ8OTzpdNbl1ho75kAs/Frlp6LfD2H69eNEz2clWcz
igsGa59pNW526p/5Fym1U24S2C0ujlMVX0IiyZbycbAaEpXP0b+QWYRAXpFIldLWWRb0paZRm4c6
/Qs6AutdHgAY8k5wf7W/gozPSt137MCV9OLk4aSc4ePdsBQ0iks5YMhOj2h4zRKCXQuyBfCmtRPt
wVc0pfZOvhIpoNuLuCHIoGfb7kaeNv7/Uo8EkcCwybf+LAPZ8m0JfDK0Rfoyt7P4SO3kgWhKE4cZ
40tQ/Uipi6mGPDCxWGfFNtGmoC7VnLXYuHB8uMrHUvhj3tkaAWc4R7FvErtWbeo3Wnhe5dmhDh3/
sxIVJ206rO6vUeV4AdXJOiQB3r1IVLPVgEDJmdInWRjT8I+8zHj8+ZZFpFJ7Dz/4yW8QPhJUSZxk
dioAy0ARMwh3FvKx2H40kv9Apm8FcEdTkoytobD58vRVF53xTz8I0eG8Uw/kiaSvjiHBeJLwDJUQ
p3hD4jcxe902AaAitmlYfFbVOnvTT4j/NsTeMllDiVsAHiB+nBPiBKeA8/ff5t/82YRUOiwICpq5
MOd4sDicPYuYv0UW7WWNQGSSuMM3r8ekQT2i/oXyRQ6HHU/gdL9S8mq4k+T0SfRCMHdn5KGRMYD0
BMKduFwkwFl/Wv2loT1oa1iPiNC+8YYHVXogkh/FLwo/dW8i3KiOSwyrvKUoiTETQCDO5+iFy7V/
iSDe+IQ7z1RC8JdLsObviLNXD2TeIwRwI2BwhQ8csA5LWfiL0dn8kJKZESv+D9IdCy1HbpyRs0Ub
rjEu4EdyeMTfyCG/xL+wG4Q1fwCSvQugk27nYyNDnXzkWOpW6UEZ7rCyuL/46HBZ4gCc4pRfiSVT
JZKb0uaP15LgrBLZdecW6soLcYiE6+C0EnMO8i1QZdKeUCY3/b3TpowUXwknZyLXXIapgHMMtc3n
x0+uH9XF7NUot0RunTCW15ElUivCIJKBzzDz5dm7XKvhqmKKrvxjbZD+Hy691AbAlVEPwiJx1NcW
TxTbI/ZdFIwGfxTQPcMGD2FpX5SZg9u7egUO0U2Z8k8Tr4p3nM3QhQwoSTlGkV+SJcRxfywwbzv4
IizlNzkYGyK70XIRgcN0yzXYOyg/V9FR/O42I0Yg1BaXFrmVXd1RFrvRjvwmCwzewvxzUP0VVBaa
yx0AjwtHcSGUDE0R0Qowgm9mNo+SIxLx+Gv2IiZAMym5/yKcLnN53MVVfgtIvYG4MSPVBC9lL01G
8hgWvsk2LpkSiQA23ACHy1jbHUXs73QDT2hYg4ZMbCFueCjVI19E9+A80F7AwziCiDEsHb/ZTDwt
HmhXYpVa0bmEiLlh+oTO4G07Sit6QxwBMoGEzek7oSscbrCffesDPQAbY503yRIHQiA5H1fQzHzI
yPk1P1fKjhncB4Tl7YqxEI1t3jQL6iVn2bufkSxHMhHfoniYa5vpfwSf3wIEUZ09yR1NvzRT+2c0
Ns406tgY4/F62iGUO7rIxUgawFp5F9dsvhS6lZSblFQgFYfsIjQ4GMgvOWfsfMG5Q3GFEMwzDnj0
qnwnG3vJHijG5kRbMuejQrnxqTYv9adyMWtQeRixSREV268bMhmCSzeFrNpN64A7zEE+qZMCuCKR
5V2oS248ymYnUxiuD8Vffs6UH7MLY4am3cgU9rpmyc6jKlh15ZOA8OirzY4FXPQ8Yoldws9qBvul
JUZncpCBr5r43PNvBY9wzWxSI/2blGnasxSWUEhz1AfEaEHZtQQ+LgmfxsiG1DKyQoHS1UtM5w+w
s9240sZPdohDWVm6xewGso/dB29MgDaANKfuOdN2/UZ6ki3zK3zPHbgGfO4qUTSIXDS2YLdXdpV8
qbGgM2HIAA9wvCTtLgp/5RH86N0xHJEY5y3f9aKubZZk5s9i23wW2lX7J2LG7XZkZowsJpt0J+8A
KIEScW3fyZPJjhnAVf8Xwzdxs0joawEILPUEV5NjALT7Peh3c8n23nve/AAxEFrzrhRTfmTPGHH+
NGjlCEEpOtuNFIMNm0+7jfONYbhaspZuCcLic3kV2Uqj4QKgk/SwqD1ujWHhHYUf4aTYevCq6Dk9
GyDI2CfW4jZtHMGDlhtP7G50XZJtjQqh2LSIZaS/BFZY1A8FnVnCHvA7774+zbfBi9dztR0S0YF9
ZEYmkZ4Jnl6VJ6lAVE3gd3FpP0DbBQGqh3vjnD+EpZq5qgQy8Y8d4XOmiaY0/X0zWBTt7hJyYJ7S
urC8G6HYqIb4ZdzoG0s0ilIr96jSXaQ3BuJ2m7kUYiDeDm00y/jaQb21EkaHbQydDLEL2Xugttz4
jYoTmhUDehqLA9KG2QLBwZK7/jZ0p/QUfWXT5DPijbMBXy3U/SI1AkC4pDYec6gIh6Y2kFcEkGzT
FN1rq/Qlz2y1cbFMBi4gRKuvEI615BH9TAXm4gt6ZdwwRw2dieu+bMAa3cD+hUhajrqtGna8UQBH
FvGPpJkGRHtvhYjox/C7tj0Lm3dtN3dWCWBuzVLOye1TLwPFylhoUTbMwWccT3S4jM4ZmgOZWupP
u2h/wmcjLbEhEzvU6STRT1bklV78GRsQXyC3HwrdumW5kVFY8muYHyyzWGq5VeWlDgp57Rcl2fRs
45Z3Ve65qwp2s/843ZEQZcgCsNMEedmWTPV2xfdfE5/xbMm+nNtDtE+8jf5MI4ejPOHc7oRT2W8j
ZSdgrYqWAY/Av+BukYEl8TJdeNTDJes6p/5A+J5N6RVCuEkYt4DXX7d7ZjFvftV8JLP/yEnjMgOf
j++f4t6lMIaEhgP0MJUChWCV5rMnNXzRVi9ROUNto+Ge70OLJWcuu5M4Tt7g1LIY9odNtKdNRoVV
Zc2SelPdNsMaKGgHvAqjnkvuuNS30czyreQQDjsBlcZ8W31uA6LEYBtbWb5Ov5VgRciLdmfU6k6a
CsejOskOiCjxJyQIUURY7KGpP8RRXA/SMcHKQ4GwBBU8yT369JzOftCye7/Cge3swTCrarjrc4uK
uuBfPpxFaoz6pS7ZPlxXlRzRYP4qLr5J2FJ7y+KAhvHIcRagqpneFNYNiDA73PTshQ8agpf/w6/o
4/A6zFzANsDe34I7V/oGy5TIkWt5sLYI6d/5G345cgLrYzPj8ynQmbkrsAgne2nDNOKkr+EvXAkj
ODXK6sNYkAY3qd7+JOEthAeGm93nVjm0vCiGhfTDS/fxB17QRFHVHn1SDW/Dqf8g8Mdsh9Wc7/aE
IoYgFBKfpeCZEIyobJh0EN575+4UuDxeW7ldIwOgWnSh/8yrJcFdqwRPFQ5prB7ogVSnvgR4XhK2
eiweOEGw1Xv9mVBYaMDOQfPryyYdMUu/oX8elbiU3fBIRLnVyXuWX0QoyHu6oyj+ybO10Zq8GBDS
01DFULfLqY4bbOKrHENc5qiIbOQSMiaqxTt1jxkweYNCSB7toVi9jeI1KBaaawaDEZnDNOBciYtV
D5WEaHY/5xg51xuSlKTjTLcTkmDxzqUTOY3CtMkoOlrLqVUWd6Va8a0TyyZQbbf3aUaa54ekVwhA
JyQTLf6NLsiWcaIcSbY0Cx00QrzMfxLMyomZl39dZfr+PfacriK6T30iAMh1OLdjXF7DypwUTtF4
01RLRJD7TgcbxXJi47rTSG6Kw3O0GZqH0FLBBWvnFAxsHklPhvGF8Glmzf8Ajb/EKeqIkJWUOR9x
KfLAUTcHSWPp/OFmD/0XwusIqNHfddmBfA4B3XVykpkbuTbCSWlV8t3WDhk6HaNc5Q6iyYj5OeB0
zf8pqhXAI637ETUasQeZi5uGcapz6m/QaNYCsmtRJT+mzjLtp2MfAjxnp5KXMwfAHqnWv1nstCcJ
dWwmWpygI/qiwFJ5K4x47WOJDAOL6zv0zf5XAdNUjOJcFNPmEiOD1xe9xiW2bCMXjJqpDg4fr2tM
u/nIuYwXOFQINFAuzBhq5DIiLlWMvzSTmPqKyXU7KRwZi2P8e8s5mc1kWAWrYryTkRatm43a4xa2
EHrwcPSnIncT9eGlJxDTlJFBmQQTPk/xhXCecHxUjLyDcSO7HPli9OfDLk29SQ6ueYQzV5QuPKSS
v2o8KHyKOWwRiMontw82bV2UOx/jDfqoOTE+fwF2CqK//ldCLycLtKwdg9FRKOxZJitEIJDR6tWT
8SP8EiaCbKosj0xnHe6J8toyEscXJboBG4uHeFlmq3YjXhjt1jD25M/56Ra9lb6Jec/XKMFvYfqd
M/jSgUjB+DL/7SWbWHLfNOfwdSv9RqaqcKUdLWcQ73QbQJvSpWI3K0ztTGWiYZN4kYKxDyRe0wMH
JaZC/P2FnJaFreisxOaF8CIDS7VXXTxSJn3qMYkH7ielbL1EzoXKrNPu4NkLWbgI2jI04AAojG0d
z3jFkzjYcCQSghBOogL3jR19JBpzIYkdHR1HNmNmQ8fs4Pq8/eAkgkXDnyRv1QmINNvqBp47nx+z
9oAApRYu7CZGTEbai8Yrzq0HQ0P1iFSALdLGcYmyshD9xc6982M3b5wZWPpOeLQIqE1S5Bkoxss4
20LG43EszC7lk7/HLFxx8ev7OP1mh44arkb7gtwLKKMvStRsK3Y4McJKBLb5i5dUK5yUq5Hm1H5S
vjIF4msDKyc0A5zKPPmxLRy5ZnNk8VyiJbXPx1bAV2l6f3nIGrSdB4zSmzw/KNKJJINuE3dHwjIA
A8N7IlCl8GqCXR9/y9qw4I8XfkwYEpLJFeCvihjBfrtMCISyDKRt544LNvfXZb/sCSSaMn2WLRsp
mjDQ+oa4KzNgWFjArfSW4Oq3KWuKXTR4BnTbo3qKHeNYAwkXixJjIdhC/Ux87IMBdRoASCj8CTYW
7a7jMFmOMPRokE1sMCzNRH+kOnkLJ0InUXnJNEnprq/ZPoqSCG8rIMYM6R7hY6GA1NlIXIwhcYm+
mrB34mBHBCIxmRCR+g9Fl7KWAJMxF0HVWMT1PD1IPCKxxu8yscmcI2gVcUmWopg4aQMDj8R6x9tq
lW6OqglpDAL4+exe80aq/EO6IcnKIcSE0C46VblLVeFrkqCQ5Ci9RPErhV7vcPXnbnf2tEUOOa6r
JO15tqC/SqJnDCfn7EsMLobCwpnec+iF43egouc7J7OjaqODvmYJtSUNr6ktMhihRRsI38UXqCIm
xEDOT0neyNwc4+80+xW1jovCjSc3cCVRkOR+kNnNqqfCNk+iREkK/UUv6Cq4hj5Lec7VL/NJ1xn5
GFuF/Sl8VJ1JwqL+eSvYCj6EgRB0a8/+ybKZvQnAxDAgXHXxR5AwQiDRVaG9P4ojt9fS56JTnA4S
KiTpSvhYk1G0A+BoP+QiNMfIIVlrMl/rUCvwzyoAuA55YABkgJaO0Z6Et4LdTwVoiETV+TffSnie
25N61dOeaNqTIB9j3MRx8WgBSmoadeboKfBQXXBa4jXgdJ4DX5hU5bBCypiu2JAUCbHrstcBaBYe
xQcOWlcDKWSfX5kE9XEZvKFRhD1LnMQDNKnsrSD9yts/Si7BKmgCTp4ydD7GZ4jgDveZjr3mpxAx
sIwUQvV//RSNzgcewmLejS6A7JyizO05IHknY8hiRtTBWyMy2ZTqjFSHmitqemZg0ohVB9EVsohD
XEMKSWP0Sup+eElpbL2WDMaakxGNm997SSNqxjZIoE7R2sqzaCWteztAkRMFFETlfIW5TT6xTkvp
uuNITnxjT4vTsooeg/dQaD2E0Gmd7+YUDi4hGkdZ2o5otToMlZQy8qF02DCk+qfhFR8K/LqzfiWF
2tIvN420mk6DsMvItFX+byZCTEnCgFljzN9/ap+tiYfpF18yQ6RWMwhB2b3zunVEvrTR+4uKb+JJ
/EmeIxOov02QSGuT6oIDnM2v/FDhtpna62fGHfY4binO2OX+KvP+SK2fqlI27TSEW0aeLaSeR2Bu
9+Iv9YkzQF7JzP4l8380mGqMos138Jb1f2iDEX7N9zGQjq3SXKO7PRzH1CtqxvJSAKjsnJRHTKES
5iJFR0kFv/ot5Zvnr0TSy0mHVv69f5PP2hMID4bPPojEZxhXFYag/w0tziINjH0GyYeH0QJwiG+w
CiLo3CF7MLn6wioHkkNouMIMpjUnKumUz47fukOV77/1reLqLhZbkmwfPuHXe0S41Y3heVz5JFvf
dGUxG3+HPQJZmE+ZSWoz9/cVogkux2jcSDNCItF8cGRfpN8M9rAxVYJuDmSTxnvx0hv7scQYs4C1
IoNSmbL0SET1hHNgXDMy6xHdE/ut0im1yidwH400gdh/FfHX2MsZdRXi5DKsx2cyoHzY5AyOk/ID
4g6yL1F6ZQA30vxDI9pGJ0zX0OkhgDwNmO7g0DZlM2HIIXpUU6/3SvdWZWJ9vrWUhAXqnzHo4saN
2BsBSvCVcAX6xpVzg3WyBaPJwzugM1cN2g7fVLtL/QUVSl8UKUgewbU06SyS8DZK2w4vHP/EiRyS
hNRrsA02xRE5aj1FPBAwwcsMUwn/D6C2IN52010F6iq3RvGOt+KBFlLxKD6bueXnNz00hwOCC4yG
aMJX4tyVDsH9k59aMjfUaiuVbvHMe2L27Cn7ZVKOlhcj/66fDf/NlqKLD9ZvZW8uWIPTsTt1Ogjz
NfnwcRIrc5bOxeBy1SHR8fTlsCcRFgsspkwIw7ntwaci7I12Rexq2lepIKZcEV2fI98IF0ir8IBW
rig/KzTBoi1vVHBvJzUWxolE7NBsAJQtgL19DDvXkky4YlsNOhv35W/ZbLAg+1SRWfNshaeNuJjP
MuU5A/J2jceLJiYcdk+5OZCiDvINnPbZfVCt4FLkN6/tfCGsfxhT5HjdZlZCZGaOu8KsAerFl3bm
VvwnX5Rv8BUdgBRJG/M3ku4lQE/3RwIq3jEgdRu5CHIS9hUyoI9kSMy4bJLsGeg3sBADYRBVoJ6J
e8b3VqjvEOybAiNdvYLEyjnJF4gamh1dDNWazko+F052fXTTn1TEn31GGom/rDp7AxLWpfcLpT8U
TvOSVoCczdU4cZyNxsO7qA5Nz/yRNEwsJCnNF4S+CLta2BGzQqBVfOfBwSXzkF46VQ5gbrY6/FYn
oifQtctfXnwZhe+qPpe6Ix8qUn1sMhdlG11Jsgus9rf2V4wo4HxCiXwAKTuFiY0DGRAzs453EeGe
r2zZYAXjIuf8bgx3JJfZCRd0L11roJKdQU+Io/3TQDhLxRmOFQZJi7Bz07CI9z6gAsqqRYr5cpWc
FBoPiAamM41X5D3QhibMFdjVT84G3TPLGesBnkSiopmHZU3+kES7LbammJwJXp8yotQqND/9uSW/
GdXyazYTjnTkLQN/Jf0fW8k7pcQ7bTCZKwMK0+IHo35QEK90gpRJh7NE1As5qXJ4lwmq8rPa8tjn
QgwbAkweqt35VsEmmEXHbmW4g3TDLcgFwASRCe9kkvD45Dm5scjpQME4owBlUOS0afgGGxs4D0cF
wmSu+/hgfH6IKpWN86x7kGiof3cnsD/VzaI7EjOZ+eUCo3OgSCcG8+RwQbWhqbsWo/5Ho5UQUNFg
viLLAG8iaoL8s/VBQVCTRMhOYJzT9At4DCtZwY/cT9ruqfNg0oWfa3R6UwQhJIlOa0jdXUmakocv
FKVDONW4PgthEys/lKPE8o+muFL2BT3W1wpVPDc4JSFCVgfOHL8/5aMhQqK8RARcz6JNFv4j2rwO
31NKFbUFLfUxgtl0R3IGRHbajq20taBTDVuqNkiSBBq0WrJxxnaXx05E0EXwJBLggxwI0s4tdHqh
th5Gt6O4D9yQxh8ipulLYGqhy8Rkm6M0j8BlyGx+fEM7hhd2A0VywciyW7cK1If4qgJ/SbxwdIv4
phC7RGa+09QDP5mC9nn2kfilPkj20ccYIlK06Ffr/j7MSL0rkUHkJbuQ7nmzlSBdgmmcwj8lX8L2
j+oprdpAyEnRdYR85Llon3QlR9JGPs6mXtGFKhIk9dUGqMaqb73jY1hFDbU+m1Q/Sew+4QfJzZVU
U3Zj+KNKsqRHY1yrHKaAQ9obtkX/T+AVUrXsPnlRzaL7g/chsmX6+kVSCcRN98q7Z49+m/QfdpVg
csBCfchhsAtS8Vj/9tmAfC8gC3pC1gZWpSS89PEE6X71yVsH0WbRnRU/qvaA8FEeRryB6Q2SO1rA
skkoMwMBFvHNdkcd4K0USfbOdmA3KdyGIQzLsoYBF2mBgkUrrDLlsJTtgIYaSeyWyvjr8VmU4hof
Vf9dBCgLptS+MPrOGdXmvxp4eLcX1KuQ3NMO79y2kI9SbbEFjxb3A5Z1+Bx2DiC2SYbYd8gwZKtN
Y0uE3QaawlaKUN/O9WPq3zmEOtIQ0Gp8CBSnyA5prSvHx0R2MHqIuJzhW0/CgPbfRDDPp5+TX3v5
RM+PSFyPhX8k2rHnjeJvFR5KAxR3xSNAD1WBEc7KvslZZTxBKLpKnEo6ZASwjIt0T4at7qB9Khl5
edsIaMZQt9FSJACIhb5ho5kRcfjyt8uY3amlH3FLUVg2nvQSFXKcuHK+0aJk68W3+N+n+QINgd0i
x/HAqiFaCpLzZsyWbT05kjiDe6hJ4jioHSeKi8lLJyjWnYkrxd9HswNd6jVZK8K9/qZ0wZ/tPyJS
5AN0Oy0MLrnfIpoErJDwaTUL2hdN76lpXJjmU/QKzFwJPyVlcyb4Ro9PTP3RQxE5KOSO2cMH1vNN
Xvzq+lvhvSRjEXFgvgSvl6S7eMlWMPbEZqiOQuYrtBjTMG49Kje21OGC6qFGberdPDkOMm0BOr0Q
QHmIn3qz4mM4zrI/wollQk4QD8yz9YwObo7WszafZKbzP0a3yW7HCNEu+YfIAckKhfaduGgLkWlt
xgQ2LuidATRLzv8yoig3YkC3CH8sx4vsQdmSDzxFOvTxfLWfVxNzju1foSkDJq15yXi5SWjTvqQv
OXVoPi2eKAnHzJRkTn7x8GnWk+nNDYWfqEc+wnKcGSCVwLg9GZOx8hvmyAY6gGVlpG1sF3FRF/9z
cREi1fos+c6Mb6CD5SzQkBPnkPyhGsBfh3LUm91VR0gdIZnAy7l4gsvramTCDoK9XoWKabY/VXwm
6VX8MEt/TSJAdsGsNaOSJmcqVZGqk7YmI4t31eqd44xh0auTS6UDD3sUpNkoi8Adx3XKG6Q7I7FW
w16b3StqZ3yrsQsz5S+thW/P+PaPvBeiAtdx6sbHxz9WxWoM3Hh2LtgoqFRJ4Fo0wnXVR3ERWXek
M5mzNEQBxWZW/MSKQNgemQfBNiq4bZcp6r3YG01NX2matNATGwz5qZE1MMMtLi3mntVX24DBKr60
/IRtt+2a3cfhdH/y5pcPsaNVzSRd4eodQAzDZl1cCY/WXsGJtFkBOWm/a2RLJLUF6PZD+Ri/O6ER
S+8AoFtq9izcYbgIy5Xv4bhdRNqXOFKN8vTmq5hkU/xyOsFyBOgiqUZW1WFvs8gqSCTiPVdxE5ik
5pUANvol8Kz3kNnGyLh01GHpMYDRgmAcetAIOi2pUKnXcQkJTnoQK2zL9ntIe8EalV03fIm6YbYj
V7nTNMCHZkJKlQYP8KoPgCxCt+3lVRek1qx8qC/sml7zqusTUSKz4S4ljroJc4IhtIVwUFG2ssi4
+AkSwhbOimYr4F6jfqa1ckrT85wPUVLanjC27KJiaKZpQlgo3entoUGaTTBEQkXaQeiAah4hvCTq
lQnZFa1A2YbSKgx35dW7Z5QTE6e/zK8ttDDhEhQtNgvSDhMGt0kD6f3IpI/E7rx/NBb9pyhSnLa4
9ojPFoSCDHeKsVVpET3T1ZS+oeGEw90GMDva3U+XQ8xLyiLefIJV/eoNEwAsvyk+HXJmdoSwwU2G
21jgpcExzPmjeUd/Ko2+ifhoFgSCY6wVAkf4PFWgzyvESBGb+hNh5O8QO7P4MNPX1U6C9p02CbZU
XJ3H+Y5Mg0uLQAP9EFoq39ZXf+RNoOUich0mJAyntJvkRyBAfvYYg8OHDUG6Yo8MlJ1fH/LPKiHS
ZUebxTCj1utO9kH5yhS3S195RF3LTQVLg2vSvinPNAjzQsVS/wuajU+rMuzdev6xs110wkDb3iTc
/CyAV0Y+VIG6Q+yH4jLNgSAx+m4C8pV8NzhEIOWbDjbQQAXjpPgD3bFwdFM+P6QDXDROzap0ZycO
3Q4bLudhyHd7kgTHs+c3qeSnwdqWCV9Ne5oxL1Z0bxJeUmvrLnnNu/u82XNNV1AcRHqZeUYiDQE1
C99NAZvzW4jiY04Pw0KZjLXwi4QgtheDtQJzC3UtI4SXmRpTwnXLfnWPdwUI9xidROVY+at57uR0
VjUn8Zh+7JHAuoqeBupQsQENKIxBYrg+IPi1+bYt+oXGhNnj8OTTkstHcRt5mbr5sSHKSYPb2gE+
IMDJQFSXI+cWBG3A1rZuX7q25WvhgVE+2yaMFhWKRek9/P7H0XktKY5lUfSLFCFvXkFIIBDeJPmi
SLJIOeSFDF/fSx0xMTHT1d1FJdK9x+y9tlhuIssLF+Lb5scGYCNCoUcdeNBXkd0cSqLnUMeqHqyT
0AnrRfRNcFJyehmAMogxpLaOT0jWUNYEO5OiZ077kDn44daEOj9bLBAva987xh8Va/rQ32zlBfia
T6tfyVuSxkT9bqpwDaJLrR7T6veFvNdDqqIv8MBpM0a2sCrGVUUNJ2ByCD1LAXKx15EY5EcBl9Kd
xvM0fr3t158qXhtjxderLNAEBgskB0E4lS5UZdTU6S1nsi2JTkkZnh+hLKpoCmHlM/iEWg+IDQpG
mtwIZJriRT66OjdfTzb3w8ZyzCeDz0RFcsOtBm7Y9IuBTIAFVmVRdjR110T7kedmpGxZIJ+8hhvk
FzHSe2XTar+f8Tb+pRyEDEymvlYnU5Eiyqnxmf7FR5VyZgSqj/f2O24cKIXDDrXvTIRSWTmvJZd+
we/7y0ZapPLirdvkruyLdNDNA+kbjJZ55yKCGqFHMZhA50HeA3IWMg8kZZEx5SUpg7a6ZyLQR05b
fUuot8WeTKNqXeQrBX2IoeZuAAS0kn4afHbCUjxqLSkYzNQSfAxD70YbIz2oIjmQaxP8zRP8fHRl
ZpZQcLynLTNrd82fnCGBLeh4AegYG5I2D8wFrAWyh3Dk8QVEFe8bYmGNkzp0TqUJrP0+i5HxYssC
6tKWYBtjhA+5cSZxoLzJeIsmFxGzRCdzrUWhkASKavH5eh2izglb2zCcUlmWuieyBuHL2Tzlft6W
DBl2PWgy0/xDMyGRlSPhKf/9mP2CSyk1L1L+76N9WfygGmuHxgynXHTVs2xZ0Yay/1OFQzaWaIgg
u+lAkb0mNRbJQ1gkcPCFfwnSGiv3RFCA2FUR7d7HnWp5Uo167HPQsUQrixfjfSlgfC9tshBfae7g
65ul4l/U29Vn33zp6JuXIUSAcV9YOyn9U/XHyIP6OVjfkhueTaILjR/UGzIwLva8cAp+JHI1Zxz7
zXd44KGTHumCx7NbtvTLLWSDYUe0AjqNhudYLXkaPLE4JNUJ+Y+g8QIkt4SmPl9zAsUTSH/RohtC
FmY0a32FgGCBEbdbs45pq/lIBv2qiL/lu7nfMd0h35aAqo2JO9BV335YwIunGPdzzGrTVcLxDMgJ
M98O/UOwTEgdYGW7jHCnAGBbQsvqdNq9H+y4sTavDTvP19FfvaYqpE2Kz6HM57vr8bUDw2AUdt6F
M/GeEPUEg4tokNnz3Xv6vbkApkzdHOZstcrQ3cDJCoEj5bvy46v1YmDEBElBs0NwclfUbtqx5t9U
47hzo1uabKzDoLAbmw3jvNl0SIMnjv3tQlC2oX+p0VEFYJS5QbUEySIuq+haflakilMyCAseORFy
9+uLDWZhw6gWDhTA3M/iGvtio4Bzm6u/Euj3WewAzs1psZzoe6RjgTrPNptndY1oTjs0g1MzJyQK
1JvGl9WKtwTOQxW7wvcwl79Ee3DxfhY2lJnhYTHQovLodj0Kmie2a3GP9LHz6Ba9Pt0I1wJV+sF4
ln6wRXFKjbqvWa+is73rzuen2bC1ebOGOaGwb9OlaDPzYGNNdYqx5gwfW+qX9K4Ih+7iF/kgxGhV
qUM/zrJecMufVgK/w++l5YvoyCdqHZJjdxbe9IkZRHIoQpbuqYpTgiYe79uIqIPX3UYBgLBC4XbA
0mIPpG25McIh+JbuT7Z/l7uRTxUeJhmhODeu+JrS2fIfgNae5d5XZeBGtLhjMLmFyZJRz5/2VyO3
iFhvow6Z36myGRi/hFmVrEK7OrFszqxlpJ6ZBAzfwSJye+aCRNmwoFpxBGKPJJZ12JfsoIiiCpbY
snfZPZb2DESUF9rY0DkZG5OApp3qgvesGdh9MVSOHSV2ibobi1XqwEsvFMAfDnMNrPJ/iheCdVWe
2h+fx7AH8CgeQ0vR5mheMlie5mj6tK5mPAL90aO84vhvsMYJ+qI/GPA1PjtLh5Z550fUuvEqVa9R
uU/IEKB3hgOEGLq4cTu0DrX3VmBWPIUAD/0MSIGpusmTyT7KXTQA+Zy9IGpRSgaYCDBF0bTtCniO
0MZ4zBn14a+xWUXLN/QJ3eDgD0roKYxNxRfDoTMbnjhj2UBTsxbPFp0AYNfFv2GKaQqvr0viJZf4
RlYD5SsTBeaVykr5uGg4gLpzLi8QO6HU8yi/IaqHBIL+Co5gHVn3Vrt3CcIAqTmcC9bk7CuagJRz
kubeJUcsR9s0Z+yMxVvzBTpgMrer7EtiuscjgwObc+Af1iwm3mN2yMi96PyJSP1GSicvOuhp8voV
PUXsFyajRd5Oxneo9hKJp52qk++0WQOJAH6FRjm6GNo+SkxkTTwYXFz0tymfj0cZswT0usuY7FTl
kkkPCwi0hfIbbfu6hxZZssOgWSLQaSrLeqKhEUmtsubE1iXyJH7TuZauiQu88hI9mW+FzY2wlzb6
e8kOmhBZnFXIqIb+HqX/WibyoGMhkIbMlZgIVvnXNMzhuR/5rY6W2Lmlfht7Fg1kMb/fETSIab/D
WqnsvlG6Z+Mzyw8aKzGV662IHSKBc68447BhtT8kPo0qFsk/OMdg4FkFtwoQx8PnxRl6kjMfaTtW
TEyb6Gno71CWUMHiwBvbdWh64CchxHZMALQdTKzQWUvhGd9q4SCCgV3+crNwU3V7S3Ya6R+aFont
KUtNDNofm0wh8OEHvBUARtl2npNDre9DOyEmXpzVPmvgp8LKf58Ii/EMEWfByg79DVfw1lrReRqT
smzmhS3L2pm4kzf1XL1h5omeo7qUTS8b//HrTHoatNWETOcPKT7BDEeP2iKLQyLh55MPxZYf1G34
5D8c/KS72upmpLIifDa7jpRhLUImeS4KdxGkx+FNNfqbSKu3/sdJMpY7rd2Ykt1NSQX/kAGpnLB/
UAbXDHqXQHCaB14ksiMyR65d4j7ld8gQD2Gi4KEKM79e9cZqf7X5oAAemgcMqporJvvPU2Y0YkGt
h+UuH6J0yZFb/3ghaqHmwdwLSTYVXjWiF54vBmZHxWxUjyxFFbeql/1wE5Uj44ICSTkXaiBfQyag
/SUffhR9bXISiEAVUEuhMgO1OZORw9PvGulS8z7Wtiox9Ns8S3fUGV/IlKPlZ1H/CIwBMlglIGQq
kYr73lHKfNITilLimIs7JpKM20rFucAHX6Z+ru3oo1J93z6CM78i8VVx0SqohiUwdF/qi67YkalU
+nhduMbifMYnSN9WPEsQc7t3D9RigeqGfY9dAGhtJw08J6hEPvVSEdFlQyVEMtf64y3kn3wvBqJb
bIYktjpp9EvDZshXrjBQJ4vKBFLhLFIsGg061UPWuuW13paHKw5b1fDkyutXyfZzHN5O8XbRZBF5
TmhbNT5YUjLzjBt32i4DxNMdNCTTEtEWRHhH2alU+ek1m4bdPjXCCPkc4Pp7FcSuFTnpRcUimm+i
HVVR+E3lFt5RztYEAC/GFc6R8UyQdXQzx/0wF75RPuF/ozS0DgHKqB4wLijCY3uVqJS6FXrxxPu4
NVulQxdA5c3WNUI8QUGsKJOOsyq+UImbLWasbHlrPQgafDLDb5OV2q+ZUzAGI1Iix74gr9KKm8r9
kFfA0hBJG7ihbRQcOZ6J48NPJzjmJWnvhcb16bTaKWbFy+kyLEzhzmKMYar7GldmMGM3fGEW8a/J
PcYfmj7PrUWvraDgmZnTHYAzdjCEAWyRc7Gsn5OlZl37bBr6tZV50vDTd17yU62Eg3J5zdfysv3W
eC6NY4cxFGLvrKt+mTu+Jvl7NUmkbF5tlQ2w7HysxV/pvxEY05OHpE3ZtGTMz3RgTsEitlxzPTyT
ZXyGQPa/Ym6ahTG/wW+0FM+lfBC+oQsjOORpbv8s3wTvqR479OU/+c/EBwA0ry7HVYvKSvGxLASb
TDl9gMthEy6wyaEV4amvdxHalN6tqxNEVJyu9C4agwcNFiFXBLKf1kHaSszFy3DaFxKvI+nr2QfK
7PSUkWL1Xgr7ZHYtmzdSTZu/1tw0bR5RKvPzunZ0cBnS4jz+RbKnxKi//yWvB+ElOv6alwsM6CdZ
o8rrETV4xD2MK5FsCCwZ/AYEJITGOWl3mkmq2IbOuS2cHnUFvUSJ7wo5LKc8JITAntxaIqQam0Of
Y1lxwfPT+DL+A53R3yLRp7IFt7joccgQhPNZoF/+vPYdtZhIZzLZotDbhZ9f4b2s3tvkfSaXJ4E2
ZVJWECnJpY3HoLBshbhC+abhS510pWwDPspWZTZer0X6lvfbUQye9Sm6pH05ceZWV6BHOTcuekwm
BNi4D9qOGCKUcIpDttYpY0EjcjeG9l8wF5HZLcSagASLKZ/uTJI31HeCQ6JppC0QSqVMzrNDylTp
zaCr3Mc8CsqRpjibDb8Ujp9mgdk6q7akOYyc2vVK2IXHwY71mYxB482fZBx3uCTxqsgpXm062ebv
K+SeH7N/Cim38soyNVTAuMdvhcYzum5uJKYpzIGkiymxt4CQNq3vlPbOvq9aMy+hXBW55CvzUGk+
eu5l3OKNa+ZXiUU27b9wxeMUUcSMLEOTyPvA6+9wdy7hHyT6PFrgV2+fxh2zfLgba7dLfnFXCSwj
nxgdQWcLZ25kkSrtRSP7xhIsEO16T/+NI1xNDHDWOgv8yYHpCvAPPZxD9CSf+SN/mPkR4TEqTb4e
ZrqvKy438/PI9ANU2EZ8sBeEVk+pSE4NeYLbgo3Iimct127UUfoFHXDAFUDGTsxhjXqc8mH7wjdQ
bot9/EV2IZf4SPq6ll60X+zH4URIQ6DI3FUdl/w6rTPfFhPN2OlnCnrT8pIvmI4qCzZI6hKAmDZf
lsKiQ3Rgxw+udULT8hWpV9/BjrE0a6KWXNxqwWYQxdrARBmCFlpGNgRiu+Y7IMJUq3d6vrLUfXgz
+pPeweg7irzkfPuQsxEOXNFANACRSUfXnPDKc5Jto3/dv3JXKOsP/gAmy6LzTu1gVa+BIbOZRptl
Wh6Kjmwlo89jzyGtP4ScU4MYFufCoQd/j+6pDmfv6ZzKCCwMWIodE3gcxfCTlLsUtyvt0LRrM3Ed
ErJ066vYzgrGjOmfMtK8MNuWaP/j/FnmpDm9qX/2KUe7osZug1MA9AFdvnIzuNwanKCYp74wzdXj
F3ym6PJ6hirbMuhFm0xYG2x7k0OHPyE4EnxgCL+RtObYUPY4UHW8IJxqpMS0e/L+OKcCgmy0bzF2
RLnAKzdnN06IYbr7Gwr2MDxP8vSPKT+ffkWMnCrOoNK9zUM7nKmtonvRrkWdcGCsf7ykM6L5ekLV
v1q86SDfSjz0UXpF/obZpd7lw7n/gPr5imC/sGkBDRXEcD9gEVPrdnv0Sjr9+ynH8Do8e+h4JkV5
k/lIunHPbaIOJD0xXSPIBxo8udti4qryZR9wo+Oua5lyy9jnpWrTQRMODL8giTvVLzlfU6iihPnW
YRpoJgfLpZt2Uq7YnsvYWI2sV/L2qm7U6FGPP2Ye8ESvB9St+U2OmMbU9+5HII7ttWkyp9L/pOxU
hA+DTE/VfAjtsdFoCmBZQja5KzyxRbOqqWTyApXiaWyWHbLgl/chHC1BFW0Q6D4NA+X0W62XlxZe
ohfEi/6ukL0MNQKQK+O/1v7gGkeugrYN1S0OJLAkHXc6A0PwyySeHhlWhUxEn2b825Fdzz6pA5/I
SH9oP7MaNgxE3j3nHPxIpZxjUzky9hNxNA+P7nYssDfN8xNfUgY4Bm9DuxhwYV2zjXFAWJjj57lb
AazD1aB5LB9MXDh3bvEbOrvURZxkbJLM78kERk8MiVBGFvlD4jU+3zJzS/lMpRVTJN010c2AmmoU
T0oE3AdRTgA02GXVJ5FUh5WnW/UMI/8ZIABIgl8Z7tyCSf0RffWXTZXSbPqUPzvnnBoeNSDwhfQU
zZ/QYmixGOWTSe3UqHvBOIT9olv+KhrA33lyHBQ/oHCrHWtKStxWSNA5qKjRcxveBOf8ZaOMC77C
d7IJx7WpYWz06dPxdusBtJA5C2keLlzDVBGiK7IiCZfIi765bWOXji1bU/Hib/XxXDHr/wyHKd1o
z2yflmJC69jFg3tDoIhztB+uE97guxl48b+OCwqpP4IgZUlT+3pyo/zaJSRHcWvVSzSelbpqHiBn
4Kv7Dek/89ZPvBqP5L+36WL3wI+J1+4kOAVF5ayJ/HL1phXYJXRCoSM9k8ahIgp2mDZVZPmbZtX0
Ltvg8cQYWGU0klywfzJGzqbQTW1GGq3mJqmtrJp1j9qnPk2UEaziBPARlbB8mSTdYEZn905nxni4
/B1QTxJlCSUXD4jJpVeQAu4wGDXuOkYeFKLs3O4MVSFLb8CWSickQ+hVzM1wQb7HyPk4bOmEqV6i
fqmDMGu+xZ4XzH2LtCXZYXzgb55Tsbj9UvUFbEMSiw62+iy9TxB+sHvjvprKfY3lwoawZEm7YRVC
a4ps6XXEHYN/RkRWOM2IWNCh3IEl0VsOA4APtObXGjgyxedf29q9h0xQZh4LzJRTsmCi4SJNM4Z5
hhZn2m2xhFnR+0tzEc9TPedhRiaGqiwGz4XVwUamUa3BQSTzdphaZsvL9jhW82OOzoTqUSZOgw+P
pEJEWuixtOKCkthnOYJGk7Ultji4RFATCPWcWze9caxfdoAlfJo6XGPt5P+ATamwpNOvl9lMjFaN
4ljF3US5CgKKbQQ/yqfe8MiNx/fV1GePpLExPtDAnRne5fP1ay6BFUcXTQ5rRKYgAtqzsBnRA940
RnU9pABHNm/mooHiihwE4JkBLHExGCs660pb84nppiBXtQt+ESk1hZ5urPnt9WMn7uOMzfqseQ5w
kCGYIsJ1Jgsca9Bu0dBgSk6vbrWBitmNNZpsu/nDTAE08/3AchAY23ol/7FoJV2Mz7mVzlrmhCHQ
NsTTI0uHefrz5khm6PCQvYI2pEYasHxBN5T/CrR+VsXrWk7J0RldnDQH5vOC7CTuUTDB2mYSEjP0
2XGLyIdAv4stYFEAFwjkUZaWoCGXFftSNzQQIu14LOAv8mhZFPTpHqScdm6dKllCIsVGx7NUpHNG
cAzrCIzRj/SzYnliCrmTkT7Ywr79uLzkZHoVi8EBEuGTbYTDQTohzSWA4/MvGHZqZ1vk3JRPq911
HB1stIthBgg9UpGAldR9dEclK55grmsemJjXqZ42CU6rMtid842znPaQmQcvm/82X556wD5pUAD+
vosbZBXEr1z5xYBD9N9b/hGnpe8MXWBT3SS6MTDnzyi105NMsLL/wX8I81DDj0u8rAaDVr4MyTXS
MK1sK+rXyZvTHz7hEgzFEy2u1vPjdzRmNvrkIETK4mmv64g6BiKAop9Azo6b0FwiqSp9SWdeaDZ7
LI2lzyCwmYKmGDbyzLYmmA+frEsDgfBdRyy7ZjHpkLc7zepm4poamqUMzgnjaq7n8kM4M+bM1sY+
7tFUETE1yw+lXznZ7wfo/Ob1YfgOrOn/SdE1Npei8yO4jU1remaRnF/1XcqVsDCmMWyDqcBX3iue
j2W6A7HpM3DjGjXpW4ghZoTFlZheITxjlYRhTqMFS2gWhA8r8rkh3pSn+UzVPI4JtKA9P0ngQa0N
ukJzmav5zRptI5Is+AxdD4WHMwXMi/kooIOIt+noaIC52emNqW/zdoDQv5D/UZ3n1U8G9TD7FiSX
kXSquxX1Gh8LthhzHVIM89ka6fcl8C07RlO7o+QUcD3NzYtAHYGXRDM3yoUTq92+uiPlJ8UqHYLg
mzsmEgLjM/LaVKx3MwGUN26995QbWMlL+g2opYTDoi/2odGMNiQX2RPRA32Z7ZJmn3DGwhNaXzvV
5YHxdHTh2ECGylAChX7u6w/JT7+YM5q13zLYYZj9+z4FLLEJA+E4onnIn0hqPgQrOh/+AMDeyQ40
EJJ3NiWzwiyNJR6OrC4G9nwAQ1czXWJdw2mSfQmrql0zvykVjuoFc+zwnwap9z71HoTa0m+aF8Zp
BXMVJjbqMg2pG2f5z7hp5a98WIqb0lwzSKeAselMyoqAr4Cek7V703latWeABaCM61DalFz/FY9Y
PG8QuIfCGVYdRpkk3RrPkYnmr2QtXgRMcFaveIjNLyCv7fYyml6xk5ArMagHdF6CRGFu26DD0lMU
y+uaW6d7LbL2LMQnqEmBE/U7finDR/ZhEtq7eK0op9jkXKaAc04Nxmm05jFrqddukr/RFg1z0qIb
dZ7+K4mhmBBsc+YvQu2kE8BD9uBaSD4Vi1rYEGto2HMcjynHCtUb8rK/WnL5PWFCbeUbw/9qP8Gm
m6+yYcPwOlIzQTdEeMROHDmbwgjg8Ip89kk9qguAAdL65WX3zlir6sYcT0wnJW3PoycPx574uA5R
dodMUVkzneY/Ss9W7kNm0yK5LHEVCvfUQY78XndI6yb/KLpJqNLu2G/F9RTnPpxruHr9vWlO4nBV
wLL2y6aACnaSj+WX7k0yg5of8VJVfIYU9VfcUuu6/eeOcjZZdBXr4zUjXc1lnzMo8/gHAfbL8nPI
H7DkKsy7sA+clwuHiXxSMZvRW8Lp2pO+2yurkh6kfrKswIclM/q283mwJWxXw16ub5ApUDCo5Pc9
lGoz0tBwYI0Ma0BAzC7Bm67XWoU8MmAqhjkp0OXMK/VJJghSAqIyR4pD/x0PO/65zmezg0a+capN
TdkK7VBCa8Ldzc8fnkL4lSoz4lMpQljMEZGCZVyZtXeo7uqUG8cFydVXqT6PfZT/9LeCr5d/Dykr
33Rp8AQGew+Qc5rMEm64RmycFrzRDAEI7qAhF9BBTSpeSl7qWOV9LrvlJD3gMtISmxUEVqKPnykX
7toUjf7M9N8sEdiKIdSgQuVRSfHaIKeUlxDABwVLH6CCYf5+8MejFVXFSVasoL2BwKrZCNA5B6eZ
mUQmlf0qHaAcwRbJPNhbEQhNvCPSrWZQ+i0CCjEXzC9gB0xzEWsuTp4QWj/UISivYBs4vBXGFUzk
uOAFkjfaocJ0JOzAe3mD8Ox4DQCuf+aMftHbakzk9bmG3nSt62dqh+ErCj0zR3DP1kcub1V6eAXL
OrnIh1B1XoUzlQL/kKyzqOEGl8aD3JwwugysktgIXqxJwo5hgJDFJWNfArIIt31tckacIcBPfUll
gtq/MYgXPyirgXwQ9TjiCyvW2Rb+hsGYm4JJKs4SdWHg2yBDlew7+YDdwNmRgtojWZ5oCLUiwtaJ
4ksm3AAVF7ynZUW+568Q2p8Bqx5MuVj5Dj+LsIYAzsizz35jYSuW6+EfJR3GQBzqmlc262H9NHu/
bdcv+dhHpwTD86eB5nHCsDK+1hELUMhawroX3OTU9vvuJnA64ih4lQjjH+lrmLXqpkbF4yTsvEC7
GLxmjavQTyYs4NvlIDP/qP+ZvFb8y0MYQQgfGHm0BNJZNrITigo4GX0EU5tMUUHwgHYqyhPzHDEo
fzko0VK+xgmqoLNISQDfjYlsyO4YbYzN//rueSFZsDQwgzgC+Fjzga2v5BHXdzfcAUmhrHCDrNLV
509UNkx/L1vFrWe4vrNo8bK2CHWHP4BoP0SuD9UVYEyY4r+X/EZj7LYgg2nCiV/JPO1D/yNMeoUJ
KIp0R8+YbyUbVXJ75ZAWrBsXGjVj+mFgHdmpfEal3OE7jFgpGxQLP7ARu9X7iIV5HO/YkAdGr+/t
YDlVeezaNbqBTD0h8Cu52YD5EKyANikDCmggwWWDHJ5aGcQReQu3GuoZjO5q2f1pBM58ickFxuVo
+W8u085uVfcNnYkFjOobzI11g9gBm7hWE1tJGP7j7L+Eo0cEoMwRgwRIY2ppHgYCCfnwL1/g7/zX
igT/nbt1125rg9aKkIGOQOuCHh4XFMiNSY+IHHcEwdOYG5QVg/grUfTGHlME8aTPoPwcEuxODP8o
JsAqGXMdwiZCqRC1v7kxwYuOaGIVZpDQBiT2RbYSskKe/yg+asFmvQrstMT+GaB0BsY8BHBq/xlE
IAgLtlVALZxK5cy5Mlc2xxkvxqiDt0E5yFCXLAuuZGluEngULhs+zDquIPkv+e2s0j1il8b9sDCQ
hWY0e16LZgJpbo71HH/eOkEX33IJmMSseXmxKnEpsmZWi1Mu2AlIUDf0QBlF8gK8NYlDiklg609H
gxWIV0ZSBKQ9c2AXDXOI3xYORnYO9V/pfckld6CRyeqVSFS3zoydV1qehRG7s4RsCaDc3Ovxqm2f
SX0jtYwB5UD8wUz8DiZe80H134tH9V35YtbuUBa2N71F8/psX4csxCOGSyf7UVrUgzVrj13sdW+q
RwbUCGevxXuHl3cWMuLT73xzg+nAaykubGsKvohNewrAadX7Rnfo89gkX8tz1fH0KV7w5qCcBN9g
gHuspTCiWGsTTbkbIG46EeMIqgJCxtlFc6EUiOjFEWbG9yS6oULsdUdMfrF6hqzcJ+LyCkFjggsk
2bbVSWu3zVudBZ+v2jrUL7ZNc0BLGSoxa9bFd4FxiQZffwrOyyA5eBINefinp/vuUfktm7ILcSv4
7kZEhijXTNSV4KHf3NoM0tBrjKhSqPVJXotelyxbiyZEPXZkKWJt5G+s3+0o/85ZdaM+eaEF2gEa
qBHVexq0iGpdwVQyAWGaS4LryaJ9IpZaxvTLzZXAsJwmEqN6gmVqNpB6xSmUIhp9dxdROtcGgpXW
K2tCzvdK8Z0+2O6zscd/aUT7mtj0N8lcM2IkUAVLW7N6Ij/WLJREvzBRGKAnqxfLQDpvwJ/VV6f+
ZuyFNDzfvzT58ZH5SNUeo88+3MaH+tFVdOBenwiEZ9nveJ2XC7yw9YN3IVRPxeiSeF6ki1BD5/Mc
ale5vRwCEkyk9jSPb69F/QREO4PRBUw4UGz5LOBmho0wlQk9D88Lf5lrCDsDKo7gpQwnmgfnIG/c
rPxs84B+apb9aaljUWnJjOxBYDF16twi2CjpvG0YYu17lS/DUd87TfPRASbDhgxm36RFYryl7s3i
O443mLD/8txOUAdQldJ/xMKKh3GV0/vwwgVOkiBYAw6jBWsRsHqyJU+S0yyDiwUfg6OIOXb22uqt
QzKOgj4pqXxMjeVwixqfpNGIEQ7qPSws6miX9TJ4LRpiqn4xyqpcqE5TMpvBSDQNZdopaoa6F3pK
7Yg1BVfqpGLLZBA7/EtYNtoOQuKJBQWFAPISlolk+xp72fCw7aQ7xlGGdyIw1nht0WSjshqwgLh0
qyQOCmeKyvIpgKvBGE5KC7ZG66sik4l9MayzCGRf8EbrvRAOb/J5feAIEa03s/mGQZzphOh+iIen
ngdQYQISAkxvfmfaukVr1v3G08AcWTcdHqtCxmAdqXMqf373RYISDNIcEsv4T1x+sPj4CZ6u1EZ0
ms22HzJ/VjW+hAVIPKx1Bjg5U1i3MsFLGA4fL7p5tYdLWW+Vl1eHhwHvE4RhbnzBa9nhqA6Lkrxk
4swyB546Ts4VByJC3P6zfacYb/SvflwLxTrUNkmwZQZIOCDmvubcfbM6wBgR8FgekHxk+PNH1wAD
waKtNz2avgLdevtd9n5fLhvcTXhUmbDPOcvlSRBdbVSUmJkOm3BJhzJimoBQY1HjugbYRoAG0iWg
ZS9H9y0tQINEh7BcwQrIbjmDb9wXdJBXYgdUbG9cOvRwH3hdFvaNlCn4zcCcrVImZ/WNliNFI3go
EPeMj1BdvVlIk+hd4iKCyXQEcyoGX31zjAaSJbZZc7SkfyHDtyzg7W/3n/eyL4nKdYulHwqbAUEq
hZN06SzBtkhHRtxYsA7BZpkjKWnaWeLTYdXqjVpep0LASlgo+EP28ntPUsjAtJmemJNeHK/56MXt
qU33Odky6IHy6tj5L6IilIehc0EbtxBPHrbKu2zh1APTQtPIgHVi0DZbYG61tGZR9qZqW+uPKPbC
KUpspdHXDBsMsAzC2P/pCBMYHRVOc1No+IIldMrXaxtoP/JjvDWay9Yf6VahLMELBfPoQxdE3YCl
RYgNvrVqjpqrUHdS8KsmBwDx72ylxbCAXIbyAQURSWY9AWzsqA79a/fBcfJJkM7qCJ3JQblQkjLF
J0UU3+UhBQxFQFVuJTaIFVU+RnzIFjyB+UTzLhXYuFbMRkpqjcbVFVAt3bwRcMPJIJtgvpiswGlW
JtXM3sI9AaoodVpfCZtZLZtuhJlgaP+pA+XuMP2d0mvfSB0ekb/mXyP8KD+DtRnJdDKNP/O9rueM
CG/C6kD44uCMkOhMZsJVvrVEm1A6VsDiOTDmouSlaOGH75GZkFSx9Bb/Pi3DoC+r8CtlJcAw6p0Y
WNLgp7oP/Irv7YNthDTIcEXkyEH28G2XGkGH88B7iwuBWoUN8GsZ1Ye88i1EBIlfmivWBzmApxpb
Fc0tSkBrAzPMspYhrKOLyACe/uXtDoLzMTG/e+HnwhgaNEhvD9ZOg1Wt/YrzWKSXu1KSsWl/LXGg
66qTEw9BfTzVQKxutP72ljFnsM7GLbqJAbGbXI6Xt0RA6nbA4wW8TCOi0W74FtmYQORdKfUhy/+E
+ivQmI8D8U4l3on3Rph8p4swY/Pd+EN9joB+iFqGXWIZQNqZGuHCWAfjAsvh+FNu5HxdN0SEc+YU
ey20mZ/KyLKDfRvajfTT5Ze3wf5jjTphKA8c9iZLNEYA/YcPglvUbu0JRtN7E4VQBHRAAhMc+XGX
K0f0iNwRvLdhlnqxxLBi4D36IQBkgCVHQGU/Zz4Y2gI/23GeMYvvQFzPMZR/8AEcp5YiXk02vo8z
pJsKnvZM9yezCZXFLL2R6a6xiodZG5N/7Wh7jXyxAYOKqRG/hga1XKAIwe+s+Z/8ItBWTJPK7kAk
jjB4gv2HCJE1xhBodlB4CUZPgHO6P4k30AVRWDsoeuV4gZeT60vELMX0PvlqWhgpzC34CxZVVe5O
Uoyvj/wM49u7dPlD6/6E6IFVpP4y0nQEMnsxkufzqrAb3cMhSsIjNu8JF4VZ85n7S/bjEQTQbfc6
VgqhXFnNheXlrrr9/JO/dTaw/vAlewhyF8YKfZchOgPCaALVKP22LGX5IQBFZGFMdDguZB/PQ/ze
jrdUXhzexIgCOJm3xA+fQaAbAcZwhuN2cBFE+wBFAAqPFtsAnwy6vcS8IXjCQQ7nAtRAVv5LrRP4
IZ4/TqZPtZqESfG6wYg0zLkLscpLpC9DPS2WCfg7FXMF6+pA9aOnVW4IG0AVEFeUNvbnnyii1wHQ
a+yRMlTKovZia5kTFcfWwtWHo7YH8fuXU3/yAp0+SGrMq2g4DKEixWE/pDxl0R5PaEVZUvOtEE1l
QJJGflZ9vb3mUaqYZ8FAYS+EswEASN2JxncISJnQUvU7xw6LgMmkhEJ2B0Zsz49FuY1Qi+He+Wqx
agm4AYub2Mp5QIlDHZkFWzJ/zQuDtVez04+ieExGv3Q5n7fde4UrkDmcPO0qIRG+QnzhlPbKwmh3
yMKUn0J9dJOEbN1RABwYDRUJ7FSnUA7EFncOiSTQC1iUqJ3TKAsBUYXhyieqAkb6V9T8e9blDLgM
5tyzj0P7/FP0m/9IOrPlVtU0iT4REYwCbiUECM2TZfmGsLZkZpCY4elrceqio6u7ztnbluAf8stc
KSJ/0iP0sbjMnRqOJVuINeLOAKBwlH/kbUHycvtByFspq+aGtsN5Wnyjbk9xLeYjGX6Xhs983f4i
O6FVAcc8k0s8KKS/vuPjLLmgu7fgeXHNbUmvVNqJPgEv0jweDBZanra4ALy2QGbTX/2SfTz5xxFj
7LGcWFzsCEXsZPRGdk4qMK7D0jz3WjVvv9uARPYXjyOjl0iwCDFXI34cphSpR9zHlZks+weUOurT
8fiXkAeWJlFclF6oCjJn4+XgmKOjHJj8cP1a4GIZz7wTZnCl3oGbQuWBQKgZdma3kRAbSqhELmWe
NC5nh871IUFTaWlHrMAkZKDMb3BUMTHrfluYXlhKqTFh8cP1DVbC6dWX6t/8F3u2rzh9eIpGQNXs
l8haPcwHEdfvhut2Niw4B42h14z/NAwpTKnbiRruh/uO2D1ssuObfxyLLhZxgDM0fP1g/nKTt8eU
Vxg9YNd1PM2ZBcigChHDRdeBLeDxoXlYZhO5YaE26rl2mPKCA6tEnKz909vaMpb9prbGFG0TAhtZ
/EVf24jWeuAlrCIvPIoYkdMr1GcMJ1SOcAwCf8Fpi+EERNnvLnYNc8c5E+pYkp5VxVFWLi7Rc/sl
eT3/Bx403O5u5bLBqcZizY5DEqKh+nnB0/OmmNpY1y/zFYCFSfBln+DdJg6xeyamGWmieTkcfIX/
PP2zxb38zaqjzvmsbza0GonImVslPXMtnBpGDBqcmUj+gIOnTdGN2GU9pnKfklC49XGHI+MLBttL
+RTtgctk+7G9VVOHJtT9L7KLlGOTBaGDbpz/gbdGYaOSw6NUz8JDR9gTb0e7TJlDO/JJ2tPeRwFb
uDJMbLbJ2y0jJ9kjZZBrIBkLBgW05NpYijcqIOGuIg2AVhR3HYwDrvns3rhEHmCF5hB2T7qjew7W
acKkFjey1OEQf6OoXpWXYmXxKUY2ERGn6H/U8Z7lrnaYfRwwBdRjynOn33KAXCpXbsP8XnTG8j7s
xTUjRKXb/1VE0IPlgJbDrJXjgAU3MvYY5k5KAUb4YIEHW0S7kW08inPGuP2dhhY1P6CPljkxJoYu
7Y6GKm4+yfREYhybxeiwzpuFoMDixOX8OXawJSmoxtzSrjkZ4rt/8F+aX52t8pmg5EfrkQkM8ROc
f2u9tHWvz3aszTxezB8oJOZD5txZkvQEyr5DLp5ASLrEpAsr2CE5MCahtBRw7i/WCLxvEq6xnEGS
ExBBWjLRkuO9Uth98Jfw4812uBKMHRt3Ra0OOS5UjmWdPGXwRS+WeFzQ5Brfbvy5QpDDkSutP7Ol
qZ0736H+B0czKyiE9pjz/Rztn82KT1wqDyzSMV6dqcJwZLEQ3eK3mwppkDAYf7gZIW3xYPwZqauP
u0jxavVJO2MK/gJzLHUjcJ4d9gndltazL+7AM0f9aXYPQlzG2x5vIcScebvp/qiYyVfCvybz/GAh
0ryAYNdbAsnjyKVqoDB4dv1XSKKgXWSZJafLdKVO93nMKlZ4gF8xUfKFcJqV2Lhagi2nvh33dXFV
PklQbAXh+jaRIl4cAxVMPAj9wCFt8PXzZjv0F+Qk2OW+vEN3qsiohf8+uADvcCX83FEIlZP+odgY
GQIT0kiyitj6T46J3p86osmoYhDw80NFjjCpf/XKqfm41n5NexDYFgQqk/0ypcJ2m3PbKTz9LqyK
kvcAAGu2YaCQWcXMY/7wLYG7J90znHBBshIM1WHke3fD5/TObxAx+f0TEjnfH2Hj1yfsCXRJYmdV
Z0Rol7G/8jurPBgGraqO1tLzx+Xposy8z9UcNslnI4EAv31iK7mK/5jjYEx8t19NQ5/d25Yjju9O
AX8n3ooRCJF7GO9J3/jH9Lu/m09639vUppSCQz+VwM0V183tjX2vWA4ltOBVxPpCg46D+pYvP6WV
cVvF6YzXRdwaSjTnQM+vyqAY5bIjIZ1gXRklRNlzPlg9Bw76Q2WM3T5Sa/he5gJLCYyzddctzF2G
hwOyWnKXA3CxGGe8/KHtqHZhKriE3Xf1O3AdN610yEBrD1E54+/+XFtYsxOcLX67aGsix/62/S9h
rPseHhdsgjrCyozmmquKcER7BKcj9nHvra4IGPYr3b8QQiyGb6rrSJ2a3WEIVg0VboFi05KXxdvg
Y1fd9iLo00gErsscxH9VU020pLi5VZYfTkT76pfiYx0JrGM018c/euWFAWIlHHLQztXkB0+GL85I
sJN6bVG4Y26DE8LD5bdPwC0GEPDiJA7/wpojzc2gU4OpRsDXbtfMFCQcBA0ymkL6dRs2DvtDWLnf
RrYEzDpz5KPp22lzpPtPnipp0GDUHxzVgOLQah4wxI1yT1/HbLaUTthS/FNZrdsIP9Ui+Smb7CDR
tKOT5v14EWrwE71SMYGNBD+zV3GCohgNVtAvPz1YuP/KnIg+KjelPOP08yluv/MohF/tssjspnFM
cvo13Vn1Mwho98bF2r33nwYTtLkyoVb9Ig+hUrAqdf/Ef2W0omEyT9z2CzkZWmt9MoxVrlwwTerJ
GUXVkBY9sWkLn/TOpE7zKrVXkkfRNDqZfHOE7PIFsyIRGdxAxZvHKJxLkRxKtG0aBGFh3STrMbn0
AIlYmVwmVC1Zgk/bWdJEYvvU9x4zIUYcOG4ZX647o9X1T2820UCeQcZ1g4krZMShPSn4iRKyAnON
DrJxr6jsnsBiiCD8Bv13LXyHdLSDmYauhgvkMGc7jr5k9SBG9Ha7JXJtvZOwHxHJmG166sJzoASF
/8c/NQVVYBIUnrlQ+V0MgNYcK0NUDe0UxTti9CRjp15MfWcM3wHWRoFTDKJ2HGw0Fboog7LgT40P
zExKkdztRaQWqxDO+ufSEtJcBuK3UVz93nnfQGC2j/fsZ8IoPqqMv4ZYJCq+MeCUWwN2wDLJN4sD
QJS+TXWVvH87/qsS1pB5adXfEv2MnBiCMTz2VcQ1FLP4nkKAvF6TEddL+On4hqElbfl33hAp5OVI
fOETMPvZmKD7q3KnfSsISMIes9vn/SxB6ieuRCzXuNIoWbnCPy6XwC4U+ODRfzFrbAM0dBU7Wr2R
F1pqfs6a9pD62wz7xfAXnACJSw7VaKgX0fvwDonyfgpGhHMaHuT3k8Zwg/268pJf2muB2KsI2h1m
utm/oOM+oS3fRm9l5T8/XoUlFyBC4XwoaWW9ieD28COhVBVfIk8dcGF+hEy1i+Tc5bvp9NRcdKi7
sDZwzbe4bxmVCc9mzRtPJqGkIvEE00AS8iPDb/SZdALl9k88AxyVzeQRxl+Ruk96HzPaSZ4shctB
AYLIYGTbx76N97TEktRuY4E4LMupgmoTh7StZLScVaSM5ZhT+x4JTucx4pC9S99XCi8oE2rLHzm4
x9Q44U+aeVp7V+Xf3AwtX7zifVnh54TVvIAR2VnVgT4fFcQN7SeAFOYcjrlUUDqJjfSEXFM5/Oqc
nEd9qfankV+phUE9CWyrjE3SI1QIXlig/jQZ5z7pGsb6o2jP+GAKfAMc5RlyD7E7GDuN8Xwwuimb
h9Te3gOHyA8zNlv4WByYRwRsif8knVW2ihz4f6YDSjnXCqhfpBfJrvp/8fitvRtmFQ7VO0j/xakW
/roWZaVF/LD5zO9VOlsi7H1YicPtUK6pmDAW0RtA550gTfVh6A4+fOlH+88NnXd24s0OXhXHCLCp
IWo53bo8uNu+WSq6bqnRBZJzAuWPnvYllHhJ5zwcMaejNWLAebWYig/bF9/yZEds7FbaVChd0AJc
9ST0B1SYKMNUqFKhmjhjrAN1XrXtFh6lwCalscX4JvZzMgwZAbX00pVcj/HTJjgzY91Oazs+iVD+
oMUujD1xbPmGe4IxGBraJyecw1B+cpqknP6jOy4cE/lPHv9JRPreoUcKeBXVh7pdl/DAqN7tecvN
Yw5lQeScjAk4wtujLtovTD2fRbgbU8zOq7rCvLaP12NwzpliEAW6Jgw9UKlv/EX4KdHSPbhJ/p5V
q1kN2Nj6LXnkYViTr8RsHP8KPzUPmbLSCKWkixvK4hfU3PQk4rkYFzLuwsrOYOkG2KaXNMb91e2p
IGp0LjWbZBLpeq4kWXmMDtOFCRL1mCxRd2kzLh39rsbnCpc5cHP1yP/Erpo5vY6XxhlOxXIktMcv
OLiZxPkFrXFe13t0Ai12pNBtzjy1cMZCMhkG4Zcn10SaaKm9hJMDdCwt1h/msYrFIKoEz8j6JWGL
JztZ/yIHcRtDmiXbwe1d9jfcNhObWGhgsybnJJ5CBdcWg4R7mS5ImPM4IF8AP+7hV+a20tyx2QgX
/YC/iasJs3BXjxlXI5koEvEI1j3MbT0yriXO3OZbByWQHLLZkgArA3t+oHAnoHyEFgG+Y2DjRYwa
sKAF1af3EH5R/f8AIoG1j3qS+uWsWZm/ECoG3jzhd0C/JD0De/wZ4EQ0oEcAK+a67ogN+nLi+byF
S+WEeTh0uPpytAPscyBXPF7K6hiGTrWTF/6m7P/1qF5WR7TFJmZHV9NXU3wVUxMLovD4PXgBMfn2
C5FzVF4zHkyC1PJkFEhhgeDl4TrUrepHjMwyY/uTf1t1K+MlIpE3dHOwE0XbzrPst4LtPVo15zNK
Gikp4JpZnTldcVGrFRtlYnLhQoli4ecVhL63QAdaxofmhwkyf0s+uaA8YfZjImIwtoK8m2yJ1so8
dpQwrPhQFTo8v6P2W6HmZHhved/a9qHj6Ye0SteD1FlC4gbI2p3VdlcEKvlYfC5mv9dRR6h2anGx
ADGITVzijIgTkHKhPE9xSVcbBT/2e6K1rim8KDYjY9zUCohSYdxDsck3ChDFV9vuCmzO6YUdu2nm
/zYtSCuZ2X/X8DEROcKMuzZ00C3mumU26Wb5RuR21tA/Q1IuAnCg3CRsNLjIqxNvRo9nVlKst4OW
dESco/kAHOEb2PhkBOT8lXkMKsjoIXF0y7fJnXAePWbhlqXwmTrx5GHi8pw6jM4QL97f+OWagPjg
+zjQPaLsyDmWoxPQw34QXAohCtEBOEAAeKRKGiPpThsmBYrQV0UVem5Tkug0yZH7MoowTvhuH4Az
u0A0IZO8/DbRaHhTV4rwhxEvfR1n/r2Ovt75iSncxLfEgkx1SnKSsQCTtROSpYI/H6sowGsqMguC
oNPb/Q+3MktnS1SJkEIxWHXg4Woewp2+0onXKPtswMRhR1RchF9qvKdtir4K0yIfme6YuvrNs+Ja
biiTOE4BQLAP4nsbIlmtk9IRkz2e0ybeD7wQCWco8wLIsgEURaAqe0PCwhi96fvtqHyjqrFvIfwj
sSPDmki/9wEmlrjkQ4i6r2IcyHw5AysiijRXe8JDHLg08oLKEgUEzA8HuDkicfGfVZtkdLaSpqqU
pfDfP4DQnIjOp/nC9fgpuapbmriDqMfBSXR4K1jukJhGyJFw6oeDThfr5SNyWx5QdBXgBjv9rt11
EoY76RDL84F2apJcJkmA0qZTb7L3s6/LEAqw87rliTQpdmAqo5gXc/WqdnQTTz7nuliIuRvNtnjT
pyobvHvmk8MMaIZ7qO0KzpTcaarz5O40bXXm0aCsxxDzrUo/C58fEWMGAaBxk6CwMW2FZNkPXvPo
4fNc6nYJ5LzZvTnLoqe+ynRnnPhcWGLoRphrd59RSeH28YGuDKSZUTmbBDSYRFIsupBvOuUjXEvK
PYl4A2r/vLkBP65uHMsQS1FYcgfT/C6O18XbwxtKWYnfMGXacokb3HO+RWEtHjG6MoQIY2DDPuXs
1zM+EjZxZoqmukuCDaAD1eEo15HDE/+hO/PbkW5EvAJ2q2mTWNmaC5zcZ9qKsbVjIyTJiCF02pco
YkVTzlOXQ76sbWe6x/lNuwu0qlIOY0X+qmV+A4QiheqMO7n9G5OJvfJBUj134yk+khnuzfOAOzBa
1pUd/4q1o/gHRnk9YjZBgshOOTsGyoqBFkUblPrKC3Rekxgeke8FDYS0RDBl8EerRy3k0Xq7UrRW
OIYiWQlLBo3mqvdhXIl47QaqahxVdsx/VARQEWhFJheVJafvgZQJ7RYCytMbPZw0QjcdWRcl8S/w
8axoJU2sS3wGrJbMhiO7/9UIDq2zszRptwdV3XKeYVCEu51+mLj4HdsLZyihwm9gE/ZhMfFzzGpQ
ZREledSAfrUAY/BEZzdyh9bMkTjqm3AWyL6zYs7jaP3WDmQlM5IVKVfyGwbXqiQRsaTbg/0W+zmy
DgJ+ar664oa47YPbpRGLzst5dYbabMOs5+hk7BGrytDNvcweVhK5s3n91f8g+AWtHV414cUSKFBg
U56N9kUfOCd0OblIaC+c8YOCTO0XaX11tmWW5/P6cSfi+xAWQuCR9uQvRiloJ24dVLac+cL1/a2D
SfmVzbX0cc333IyeKvYnJEtzPn62MOIraqPdovDkai3eGHqTbaVKVr32JHfV20f8F6f/CLQSoezv
xXmM00XNV9P1f4y1X81A0zYThvJKWqncIj9y3mbcvSwZJMImYPHtRmKmxwzBaNoxl3X0kt4bA2i9
cu2xjEZ/sv7D1ObdE8+BkYGtP6sSx8AFKsd3g06vCYKS8odJBo220/+O/sREBWdw16ufLjv6+XeA
1xQnCnsKZj30LxCmX0Ka4YK7lP2FbIkyGHO5P4yj54cfWyctDR9NAyJG0FDA91VApoCFkJSLERjJ
Xn1EEQganSHNoicvWvIQx5TMDD7tIQdiE9I3UM8Me1sOozIMV29o3uo6PU4Al6pfNe/v+hhZ/bUE
R6iFXghJJApY87BNRH8zpEydZEz+M9E88n8KEnAGzJ+dCLAhKBg1vbyx+ZfSdw6FuaeKgKkd7j+N
eyAsiggD7AxzmPbZCARqm0PoRXZobop0/7njbParCz86w6XGXyX/lNlN4Nje8cNGwbX9cLBjlDyC
PW75zkIMG23yNItHlNwhzEnACbh88wjA0Sj4Kod7Tw6SKKUtrxl2Rg0oSmqg5IfBT4ENHQ9XiYvJ
GGiXZ8o2Em3oiZyO3I6w48YYG+pUYei1DuFGamwLKW1SEkbb/ofrAwlNhT+h4OUT64Z7cgRFhzWS
LzSY5m8hwwWFb5S7IY4n7iyCveus9MjotwbddjQFhG7MDMZW5AQsccL3YQyr5jJnWyR15z9Y9gJG
yfroKb5yzsMbA6OaQF/EGVCZrvstLQqgu6rV5+Bjiw6OBHH5nDU8R36B14+4RXdNqqU/Hj7EfpQr
KaNmXNeAKMjEjy3XuGt0ICiRrWaMH8FiLDrCmvlvzX/7F6veJzioiMODYlHFVX92yOwayfW25ILi
82J7uGoKKibhci1VewgtiDnlD7evyHxKuN8UH8t7RwFeRN4O1CvjBAzlhPv64evDcVcfFbti04Y8
GVqqdprtY7LAFWxbgvb1ssTG2ip3VIACwmwIuocMzjWhJzJWL9zdaAL7Ir0IfEZkjoPHpDkYpiur
Dz7JnH9YQRjs8i0nnpJnpeqoh/enaDixyeL4IfLW6X9jdyoBwo0YE8xRZxTMjXKcV7OnNJkB4Y7k
KJQkc1kXhs1EcmPGSi6AUKoTWnyVF2GPj8+FfZFbEGiz2jWPNdKJAROZBOgqeBnCs2vuhHyBYCba
4kZFDsr/HMEBHwmHDNpgR5WVw/1YDVwpFboNIIvqNoNccwiwSc/9mafe6p7rEsy9OSFSjlGGup/G
rsLceCDT/SHIZtMVnvIAq6of8o8W4M7e1zpFeQnVXtyGBWbiUzx5E9JLzR4JtkE6YajCwUYRHq4Z
suOECWtHWOOGpl6xwciwlB/+uFF3QfdDbq8SjyIyIBfv1GF/6NG2zX+M2QgmQtw+MgOhJRi3VniU
wLpRamBJ5p9ORSaGC0vh72eYutCe9HR/YNpEym/+0/+QwyFGxQa45r6OIy/5r3VXay5kg0nvzB5t
yEmFKq4YMMCOuif8FME+GbHHIWKvS7B0VnYGdCld8S9PFc0rEXirj/tvPuVwV4l5bJEMM5dLaVKt
KdfAWuF2T2J3VGFhjZvp2OLmwmebZI5kl8qSUigq549C6Vk0eVHVJHGPZkjOOOCr4JJDvIp028Qp
mhu9M56wS9VragRvkm9rm/zO2QVm0x/7lJUQMwlFOF0ENLDfoKR+LBQV9NNMdkS+22jKlRbvdUhs
xKOdMa9FvmgeJpqJi1tO3Emh9giywbn1v0LsBcZmFtxhAw3yL8GujNkBjwMPQlZw5ziKN0X8FpIv
FmteiuRfvzMDLL5PmjuIIFYuHsQQ2+2TixXrjAzfyuCRz4JD8NnnswFLlgNt3Zh+MCzJ64Grsn5P
fFf+fnv0CKdTeHlkeLVFieF4ZJHMRh+cmRbz6uqPZ4ij4kNTPZwf+gqZ9Qy95I2NECY0ZOUd+ju0
zGhBGZM+939E0aNA6nvq1+kBzy34/fSvLrWhgxoG5xqaLJgbwLNCuJX+3t4E1erTEyO5FKvbHKsV
DF3eU/HKpU33ZvyFzGvEK9sx2BBMeFyKuzmXPQYJ2vlN1Ri0vpBMUX/5U4ghGCBn3mdNmS8YirKZ
pPqhQSRkUEU8lFmi+CVCm3zO8DTUDiZLHqqTbkkH6ri9SYFCvZ+DakZFjI966U3d1vwKeUwGr+5W
nJ+PJSchYBeqS1Maaf8V3hiaKylywwc3ApGwJ1gFsaFN/RPi0MdAw4W+IVgo8LKyt+iboNqILBab
8cw8TStOHKfIlPEy4f5i94IE2RBK2iThXoRP1LnsTvyhDJzJZtjmlwdghwuhfukW7b+6dPXgiyBT
We2xKGEcEjYwdgDJ67Z+Sf87hzDN4ADKuLaYOdxeTL5FNCXwe9O7a+xzrHc0eKtUlkdPZtUYYeCx
afI6q5AoLEoaFhTGyMOC65CqrIzPrXh8bkxlcfJpRPDhiwOzTAnZg6PKthy56XOBNytdA02f8/By
g1BijH1eyX0jOFPGrsdfWHxatJFD+j1KjMQQAojdUY2GLyWxZ6eKGwiZg4DFm7A8ucv2JRB5kdqj
Wu1wl4B0G4fjYNryzTzwI6Sx1XIdaOgP2qNl4lXmTjGzIUDic+lw7ywCzE0xtjEI6nwYEz7E+NTe
cPKrneKfAIeYyW7gFkhuuDlkFaJHveeLNgMalr8NvumntM+ilazvUGQN4wLUL8amsPjAtSXBqO74
66nBgHXHYfCAeRGzG70gbBwIxnvIwimf94YcMyCiNAU25PlXnIHMW0geEwxz6Wtv9wEGoHw11jyH
Bxo/gTsP+FVXunliRIZfUjE3eGoqw66IwFzE4VRhzmCWg68s2hv0ZjA7RXfH6kW+c64/eW84L2qk
Gf+VW709Su8fEp1soNqFS3l65fpMCUE4F+58iIS8AiraMbihTo4WAsA2yi+A9HRxXWTf+aTUxyhe
F5WOP5xL+hy5oOGh2uMGtPiFCdcm4wqIJuTK8yBufO5h7yXEYd4ithbFNYK70t6bKCSKcpDfTgRG
msmzdkDB5nPjFvvB7xFssHB1djZRktG6vWm5eXCz5XOniGcjWMBe+BG5AQnpqe85Tb0Qz8r3r8Af
NNvh/DP1jeSfGNPgFivSI05ldTaFq5FewLSw5kF3B1kGG2rds/IXVMfwMHZODf3xkS9MFqeFqVu/
0CypPuYOgYOSchbSTWVxZQkSS4eNDd8q6eCK32pOQB/iAnV4wJamH5Qb0PQhit6Amw2NGd9dxzck
oGSse77v2UE70COVMkQ+YFcn4EqKmSOl1Z1NLtacCtoKVOmUqm1s4ADEEjhu34rkaK7eHk/V0z8R
Uyw2dKv+8fcN6h63NPE+OaRJM3u7LEfoNZqAwkx9CwlIkGahV8fK/Py+speOdM4QTBY50Wdn/OUQ
6EGAoUNNTk5zX3kQiyplr82vFD/W6ZLVbf00+n+YNVFq8QnVc5dip6JnJmHpd+x73SPkkuBAuYSk
yq3mx6dYmytQz+2gsMsXt6dmflaYPs/YquJLBc2XowbyAvtc9OoQNCeXJZ8uPYNYBwMe8nXraDO7
NTY8a/JOEdF7ljiiHJyT6o2zaNe+Jo97gFmMJAcLOtfKZl2tZYKUIkK2nCHDwcwsBwdKhwvrCRCi
8KfU9tUUnmyw1QwkoWcsOQFiqca/y86rnSV1x8Ut0L1s3DzVBJ7CZF7irB3arEhYie1ZzcbDvYg/
3U8wY6659bKAZP5dkQm/ThlaIXx+0Cx2ACYNm+vlJKjFliDwgnI846JxR24JeHeaNfgsJDsuyjPG
qp17RFHKj1zKZ1TD8/z5rFL+4n0UMU5QtgDx64anM7xOMJP6UMZfjbYXVU7lVCwkh9D/Cgi6J8QD
6CJEodpzw+V5Dx02mNjcD+juyJsks6R5N7uY9BSldMgnG4PRdCuuJMUTjLWSrBKuhY4O8wSP44Pq
UFAH9PLRlMM6moxkE9/IDg5OWgyeQTBFsWOamuY1OGt0po/nAyFwUlRgcz0MrukSxkBEgiIGwKHg
1rkPbOSshHwHag75kxfwUfQ3Yu0thc/RUYrcVsOv8YqyY5Nve1j8ND28SIvpgqPcCTkFWzWaHJZl
vuFoR+PTJAPdM1x7/P9SL/mHG2DLTlgNjFNx8VgsjLUdyOhdC3K6pvCv65+fB2fb7mFMRGeeMnWP
oJPwCIB0nNF4v5DP5Jx3+oy3eV4Sx6xf/k5aWeKCCwC7RGJnv0wRN2I64f/EabbdMVKdN8Ofrnjt
SXZZV/BqAygQ82145WXmX8Tjd9ORFdgFq5+exO27vI7Rusm9iPWwATUIUcE8ojfOmJG23RFVCB6v
ykwLWA+cph0nXY45OS+gquN7aQ4sATpQ5/A1mCOPcnmlyXK4+fxaA5sduy5jBgSugVri4FsRdlyt
+UxqyPzSo3+xjPNvGzvzydbBowrccDa+tBfJFBOH2xr2D3Pi1jxB5Pi4pWqRo2hcwqvilXeOt6p6
8PmXzYo7jZ/ZaC58BMzSmD6KLwydOAALj9Q3pz8lPqTcMzNg2KQQjPy7Ut2UzoLle0tahcBJgvub
86HIHYzeV3wXn+6Vvjc5JkTUCThZ8kPtX0PGxR3LS8tVcOZywLuzfm7THSQLmoGZlcKMEx1oEyJP
Th5cuqdvHoF9KfKunqobdaf8HVpYdbHTQUCVnfYVBZv82nOarEFa3mXlVyFZKKwpDyOXcmksMEXt
ryxcOEVx5E6+uSB/CDBSrQEDgCNOPOFTuEnpzN8WQ2oTKgQ436w0ZVFDtKDSD/M9aBguBB2VzDYe
Ng0LHekCx1c8SL8UyRo/CGGzI46w1L+qIwSkdEOmYRhdk3ZQfYMXLnjo8lMXKnrgjmWNVaT3Bj9Z
NtpWC2cWWXPhhHDHhZLnjczzsFHxihUaf2x7EB9+fFe1/WSt27MZof7XTOQ15o/jABz/HrzdYbbV
OFxDzOpi+xNsBJxdOhr4uJk9EFGS8dmz9OnhXwcMWMY5D3gzWwwbkSBoOh+XnItD/FSQ/4HN638T
xqLcSsOyRnAPl4T1GaigDjM4XVzRiEROyDP+OM+ol1AEK3MFom6iPlD5PB9WnYtuTrCfFgQGtBz1
mi1MRghI2XvFjtNiCiNG8LHUiufWoplTBjklMmnfKa8j0gSzFMj07TFvVtFNtxhZcrX1fJjnkDgV
4YDMIPUscgeeJzV0NI/6Iun3JpqOGE+iruafplMUWgLnK/QFyC34Pf1dKW3Q/yV+pDUyDB9eHT05
MDbh/ZkpqzZ9UNmoFxuQAOGxmG1j/wsEzznS8W3jfXSzlFvSgo6zOPcQS+VixS5Ka5lyDvpXBVvy
z9XvMj1wBKLNe8Gi+OrDMyeq9HONy2vAOx1jmX5p2e+UGYgx1LHJW5EENhmDAtYsVjPUJh5NME9d
syM9gSrJG4aZmvS7yyrOMQlYAG2j+AhwwBsb84uQW5tYIg6vYiImNVOAe6kST6PFEmafJXM5sIab
Ev+jugqUsxBcqb8ChoLdlfNADzcIgtaO1B0jihSVALQm6xRn7unYTwnU/P0CXC9hMkMStehy3saL
8aeZrTTaMhD1wA4oB4ZwWIN0j6UashP8fP7FZVKtKrCSP+HSjc5AjRl1sSIUSIpOs87y7/pVDK/o
4wF7IFDAzlfc/I8TENytzwxUWNTYN1jHCiZS6BAF0zO2rXSb2e+rD7qjJJy01JU1TMAe/5i8bsbT
X4oZYFWXV6ieE+djAYJWvZFwMgdi+LchvAPW4giKszzul0CNPkud+DDn00RjHSS2lTd7vq2zuB5R
m6uZ+x4uGGE/5Ia3YQzvVPzHnwYuBFPMdAVge4y4qWckL24kbKarbQc1qX2J2BrRhPJvIOL6K2Mi
EZdz5TclV40XYg60kCFMd26w5bNDyMvZ+DDvVC9BR0QYl42fZk+MsWsX2ugQKTyfaXPwmUdFKBcD
ZSLagkNoPAWzVlqKzcV9E/7lGMG+EHgi5xKGPW/jO6HGhQeP4RqcAWXN48bY/oPY2ruNvCQPyhCu
uRv5ytCRQunoeeTdkQ2eSFZqgQghddkcNPZrhC48jqzV3YqVAri/id/7aeiTC5b3IYIzuKCwFadH
BsIfZ+pypDuZIB6C7lO48GKehUNI5m+ulz+EOk3UrWLVauep+uDADqp7LEaDZcYrtFQ6xjiYLbga
MmH4oHhGDjWRZIx8xUUUz/6BWIP9XlthPE2M2Gf8tSKRjl/nmcvvJgp33NtY8sV6AXAI7VLEchtv
hJTHjfgV9S0nGfD/HPGLpVWhvpjDlmMGHli8IGOUvZHBIEubfL6hjCEigDZlypatuOcz14QvPt2C
GLZ0ET46IwYHFJLxkHnr8WOomw7DMm7RXZiCXsZo7u8jyBQs3WC80t2IEhfyKK9Z28Y1t3oZb6ji
8tT0q+S7oPujv/jKtUX1Vh9cjQUCa0xRGJ/b5VXrVgjerrRsUkBUsi27QP5LJNjBbYMlCYJjWnGE
Hp1IBhU1x2fS/2aBJU+T4JOG0i++OEPkZNVxzvMkw3AU9imeY/+HJ8ivAcmQ/lu8X02xpcGwlleM
OCNGcDKTHewk9S2rb22yFvtXbWzy5NBL33UE6JJoVbLvesw8m8l0NmpWo+9T+Vv2neYi/XZwTpcq
6Ha7RoTafjYNpoRVLq9SYnfznWjx7/g1Q+Ov0OS8Wl44jFfjGvW/CTbQMxEposuHuTA7VuKqzTfd
dY2wl9VND0jtHy9RgVW9XJQYdhQvLtYlYGuWDYZpEDD1P2nJ2zEzf8YrIMP8Ib2v6BWIDqWDFEyS
QNmkEpxp9Plobr7amY0iHp/YyeDr4TrXXboZ+WnLdIkvlEWPuveCes25CqjzwB2fooCZ5oLrQqwX
yV0wnumnVwChLBI3HZVd/vj82ENNs0Zm/lB0wc8TdAdex5CtgYHIBB/PzOnWIHBKwSMkdFuKxEOX
UR+FPW9MUqemXvGbxj2UTvQS3gAJgy8Km3lgTweSz2LOEsmVzHA+DyQ9BiGcbf8K/QdZLLGZd4g5
YUBCFuBFyl/Rhovtl/DTDpGw5S0ZOPmodoV19hlRYzGPAqfmLiCvavJl2I4vs3/0LILAROloMU3m
h8h3Bbo8OOQXXhgvIH+o4NmsuNroMg4FZkx4/A/wGrsDFcpaDtIIMDRzBGQ2TzoyRPPx9fU22PKE
If8HUqmryZ6e3WqZT36FAF0uC/3RmF5jdfWCcnSBG5G5CMQD9yDeO1DcoDwufIS+ChyANssEXdUa
+lv9plocDr/VHt8nyCT+7JH+gogiaxsGNspXkG4wRaQzGxp5+iv9aEAan/7zw6FXxHy5KAmYICvv
1Mvwcetxpb2fg23s9T+stuzzkcOZmBb3MluKAHICqwm9+L1s4EVjDkFS4/5YWyk7CwGb0ZYB7/30
2aobbN9wsmZRGgsWl/9xdB7LrWpZGH4iqgARpwIBytmyPKEs24cgcoanvx930FUd7vFpS7D3Wn98
1zaTqF1y3ipkkLvA1Flq0TMyiWsZc7rysWCD4Z9jm9J4oa3wY1CX5r+2tvmjBGLx+JLMxZ6FHgdP
BppvuH/EYW+rk5ZkKAInSNi7BmJkKIpHWsS3v5R/S9VS4SUml+UdawbmHZbmGDx2hje4+KEgcDDG
fF04vXPLD52SNYz9AxmaYEnPEEcdjxfyyd7yS4eKzzhYVzl5MCuGCvZzvClZsKl+gG6xlfoVtd4k
mNpysRXorseDUDuQWwksIjJSkafLmq6My0i4WYLUNe60YFwW4DadM4U0BlBrYfvYpIcdxbflb8k2
iguLEbpGw8RIl3xrTLK4meeLNcROxxu8FM4h85qLv7v66891umI4L3CwkjmLpnncx/wfjlC8zAFU
IF4yXRwklg3zxo9Mac6DY1Js8X4uk7uZvt5YtQjbIo2a0g80YZFLAiEQXVl63I8zEEADO4gPslU0
fNabB5a8nUMw7bg1G+RqrLrtb/Gl3hclUYIzaTjdW4XglOUGGKtuXepjoYuZd0My6uO7iEfc8Ops
BaJLNB+TXngGSLLKas+eU5MRyq6MR6r02nWhobYhtcyhuR0nONExNKGNREAO96I/QIkgk8vA6ZfN
r0z6PEcxl6/IWbaEEiatvIGUINYojYgAs1i2+bHaJxlOJbdezc381SL2j0Q3ROxUsFOJXJg/89Qj
NGBRcFvdHPqukrR9LLJvpk1N+tbCozB+AsBWxGyxXklyvzSKhgrIgLede0JhtsovqBUWwb+cLF9N
/UKL0XT7ijVMAcLTfaz6vq1yYxJ/hV+pSzBrG9ZEAim8NxHPlvQ+RcchpdixRjr9qbKDKvpXFhD7
y2NXyVup56TW4JLwtL65xuReuVXjzRB/dDFw3wEAKMksFMHU4o8y4nvLPrV4tBasWcl4Fnj0iHQ9
v5MzaeFjSb7kD78N8VsS7TGqp+K3ip7Erk8RB4ZAcKX/wblPiDPjHesmJlBew5iYhugHlQw/DkkS
zhx2crk7maO4/Ee1HB5eSbv2lbmRwR2ltc+fSml13r4J1tC/FjnmbDePCTAabpJ6qPl7ZO3YTdzX
qHaGp84N2vf/uKtVDZDti5V7+McSjgIg1Y4+fyOf2znjnwpUwItolQ9cLKj00BzbBqZcpBpUEqcH
Mt9YNthPqvBR9WdkIXNwL/GC2hY7boFcZDduM/4cSZHs1WTvEZURs8ijSl3OiJjMdPyFOitxGw6F
VW8TbRzESICWhjMyzfMXiAX5ax5BBgMnDPGsVvUXnxEYKS9ev/eVZ3hSH8gi4CXZ0bBbHobK6S4M
hfrCAbkP7lF65PkkwcHO/uK/kJ4rKljYPkKPv2dIVlDW6PzQ1RIeI26UQ0xihmbxi3X/+1ocwyFZ
5M6RJm9DIKcjMpzIDj4lfUs2tmHc4dO3M3APN0mXhgdedUCrOoER/RNmqQEn51d5w1nLAYRyYbGh
thpnKM3bUN2v/3dBE4HDYVghgkBsnP8o2PSRuMYHf9sltL0IO3KbI9UBZyBbL10tkISny04gFq9f
MwebPgooKpLhVWDMIXAOsPIq0X4sJ98lY8uWpwcWXSydAvN7syQ7s7m/fdAc1io+JCzSO+020Qek
YBpcjjl+s221cP0Lx03zBX2if8dIqYkdm4NyKQRg8s8dYVzCE1CHfkasDC6LRjVdli8YvHafpRfA
/t8NgRj5qb9SR36nj6mhiXN2QKyF9+8MgznJZLXmd7+Dddxr6EF9D4mVQTCO9T7CWMb7RoUppKnQ
xjs7O3MhJEgx4HWmicAwXU40TF3F3IZ1Ih9VjdeFhDBiWdznOEaCa9FT7BbtCgIo3CCZADGlx123
StSDlrqpKCH8acctiRmSa7rSN5nOxiXSN2TYDroLnMnfGWIMvOZCZFGvDkyiCDeyEYXB61yeHsPw
jG5TnVvOg8ebh9VuoBl+6+Yh+g5sKZAQMcjFuqS0jQTN8caGV12oEDC8mP5Cex7PYGKd6uKrv0AG
eD0rwK+k5svk/wsIzuCByZJYS9RiQCQGZPYspa9fAcF4gjesSPki5WoMXBFZlp1sqUIhOlr7wcid
1c68K6X8yH/JJbgVRPFdom7DdtNeZy3BRj9hLx6ENYODhs6PZL85nbZ4UXrmDmA0JKhi7cByCz4R
PNA3kBLLPMzVnnw1e2mYr2+V0OAUZbPGXCAbF+Qqvf+SEwNGDH6ERCZExcby4P8sdBwhy8WEvR9d
r0WI26XIwMOarXKKrIZaUEu7oj95B2j5kB+7nMjIqpYcCf1T5Ka8IYPfiLQzg4fwxRJPijOWeXiv
Q2GsSoC2siJmkFffBjvqBfRazCyQDxVNLmQjIMPRVuhuLMyKLNif+vskhWspvCIl6it3kmZ/nGhp
m8L40cGWNtWvJKMNwAw0LS6juILlzxTUol9EIFf9M0HN2IH9oBsnChZuKAcLH4hWGdaxduCe53l/
Oyy6cUnvAEOc/zniJNvEi80cQrXK8fFQD09b1FkBMS2OyvTRXUy8e674KU17nzbwuWIP0BEulSc/
sOBzSOpYZeO6KKyoXEvRGfGrQcYX2VRzVZ7Z7ci9p8iPEzPhics2WDLeIqKEXWkScANCF3BWNCMb
6bJePyU0yDutXSK2UdhbaYFnZecxl7Kf94/xgAHvSYeaI2PjDYFCCxCYn5F812e/Uz7JdTJxL6ab
6tBKj5xEzpIOZibsehfxuxV/jNkR/bW7kLUqpU1JuizqOxE1f7KJX7oHzbBbFB3DHaiO75Pw1VpZ
RzOpNpyoyW7Wmjv4Xz5/1Mg+zHDL/a4Rl2Wn6/Q09ED65F+ShRocuW64lWP9QdlSHe5QG4mq5z+u
moryV1mrv0yhpE5y4p8gk6k1XOyq9cBSROALWv0VYsfo2PzNFSh5c8XjxOWM2TUhPq3o3PBX/tdT
HpnDiNiEImEM4kLo4Ql4JWCqkFUQtom0F9hibA9EgbbHqD/E4TXhem+3C2LZqW3Il9kHlgmEXKMN
VFa+fIZur2M+Nhwf3TLMLcFp1JPdGG99a977GSemE0EPBsU17YnjGjzdJMPBJk3aTipwVlBqYweV
jozOx1cI4rnpRcpH4Y/3efhS+PgTblbUW+C5XfLBuZRRhTd8c6Y0l/qUOnycVz7JoP9HZtC8J6hP
ToEQyAbdvYUIzmRO0k8VIzN6Rn7LvCFsag8uxGURgRYk2PExbwEzPeAsgZbQIhJwxlH49l1RYOKy
FZ1gci+WCaRGVgOCfyhSMGHQilnrtmWAgUcVWb6AKVcCLOT4iMf/T/wTAiTWASRYn+B0wfXq5cf5
/F2L04622HYtgSkTS//JRGF0J/Lr6bZzAQN0MFR7Sqgq8PpgK+74nYQEyRFzDS0zKEVy0CXiYqZu
xyUdId3CiwWwPm8G2Z6gMgRx/baIKcR5opyuSS4jIB6HPsIIaPwW3M42IUKIagLeDr1NcUFd16xG
mzz9SuCc13AK3hPhwEWpw81ah3LN/5riHP+lW63vmWhRHdX1mnpysTrr05HS+SHDkYP+yZuw4Nde
yCxBXrBBFgWKOVTJHlX1ouFK/kpNXRyfEuVFBhuqE+tsSquODjrrPR7afpskV4JFY2nf2zprolQo
lrrYlPIprY68tnLDyFu8sHAYeFkk3MrtL5fDXLuAkgJWJPuZoDSVB5nhxBoseNL4GjKO4je+sPgU
omPAZYX/TzqZ/lqONxp6ulLd8DRzFk75rsLKOWeBhNGSsEeICgZgvp+h+lZzfEBzmc0T9op3Tiu8
KCAbqfB4X9G4ARqja0BhP4Tkt2Jb+sthjlSsfwamWuxzD0OhNAMTr4NfakRLsdimqOS0Q9N8aAv6
CpI1qWotSqX0JT/yxSv5Mi6d4M70N/NksWYG83Oij9sfrdqrOUkUJYDIdVuVol32Tn7siZA1kXAh
8gweEM9Nt8OLOxtwzX8RFQ2ccqif/OTLXGwZv0iyHlGHtI60AQfKDp1wqnnBzqjVeTnyYCtTnEyy
bNmsTBZrYZdEf0jmtcI2HDHvlrnw0nRcMaC/M74hnlrZFoNpSVejcluEnxmWUClZ1wybaDeBMfP0
NgKKIdmH6Qhr55tFi02XF4PGCDShYbFV77nKM+zFw2aIT2+oEPAnLOfDeRY5m9Pn+xqi1OKRxchg
I55qrVHY9cjcqDv4yEUvS51ItMDdb2SdIbXdCUQY6hRnHap+jewPagEYu9FRTcwsNLoXItIw9aAm
c6aAAOITCiBG6Tpao7UijzE0UVpAdDrEfcEcI0qgpA5FjONxuu5r40bYpNc8BePoRx6n46QDHpka
RvVVg76h/RCrbVRAk6PbpF1otgpAn7bZB9Ya84ZR6CzCTcPd8QSQde4R5ClcMviY8TPBEoPDa8F/
o5+JUUW6SvYIUs/eywUsdRul2fc0A7FQvs9VJBHlcVowkPm/Wf8jz98lIfCNwgB5EVKog4GfvND2
HWLpbbBdwCFxl9R7Kh2nFY6W9IN4nKwnQgN9EdbjHxprrWjlP4Xymj3IgRR0ix5oQ94Zwoa4Z7Dr
eFOj3PkA+ckxZ/u20q/j6PEOL3V8D/Zl4iFjGxy6dvxHwVtr+pvphrJZxTSkHgJ8n/Q4VvbL8E8E
NyjBOfvx57eezDmCUq7ojFACe8LV5BqqNlCHkuCY6GLbZ8JtZfdM/fQQEBqwzAFeliRZ5XDEV3lx
zsI5k2NiqgeXHt2yI3T//kbDtfuN/WON7sIlMmzMDhPGWl7IFacq3d58x4W0k8+EazCUrBrZSuOP
kb3rXHYov72KCXD4iO0GUzOtKCrzCL9Nco5INHaHV/cyGjs+GlQt/Ko74h7vGnqZV4Y4ePbAInvP
PmGhRtlTG7vG+GVvB5tvIgP00vir808o92nblqeCMrQzsoj3BsOdClVsOgvBaqOzSX0jAczxRV4p
q/CHAHspY0B1+uAMxJw4PYvSq75XjdV/gELNLqaVcjbhGG28jpdCX04XFap6ywf0mLZabu1fTWpJ
9BVTbEl2r1N/k/EGTBew6PwLMPL4y/CU0rkCLQ5kQRtJfU5+JdMDUorRrODLgc5/vsONXj66V0DZ
3Rd5b3uKxbC53WXcDc2Vm9NA+hp/ZulN8N1pJ5M4wOUcuP3Kd+vFLaPiSXbLgz/HQDgoN0OZnOAX
ZLM8YT1SP5tPs1xPKfyjiK6UqApWRBubABNzthlJ78aEB/qwlXOcXHDMy1rdoskXV+0BUdo1/9N4
NnsXsfGr7Ugt4LRnT8cQuVaJfEAu22IgzBQvDz2Km1SedipafKLPeIwUHIkWK9u40sAMzbvIaCKa
y/FYceXiQq6Wxm+3HbttLl8XIhngr4peC1/Vba0ESVyOvz8NyyaCDt8poTqqLYy2FGwlE3ICMGUp
2ZKNETAa9qlmJZHTsnIStksUQ/uXZ9+1vhKYrBAxYLFZuA2qpTlh9ic4R8SR91ZL5RhW5itQJUcn
k/A+WW7CQ4riGX/0MX1vB66BJfiXpePvIcuDJYS3lyBXS9532W686Mt0dRzZuwW3T78n34rouyVt
ZeUPGzl3sgTdSLESkWf/ULY1ki81gf3O4WZN+SRJhlha8sJM5HzVqojgJ27vJaFpxEpCD7roc0GR
OgLxZ+R2jsZXYl6y30VjjRtzKyt2xjPyp0U/yrPZSrTC0VguBRYZxfSgLx4i/vXM6W5NaKM94KgU
V6/wqgZLHFGCXeQegjnFUqx8097Jah4e5cwqH4LhCZjXQeyITIS7/NCxsUYXU/eE/FhS4yR6UeEy
ZCCPBs93czp3ijXY0QAmKGwjfFdUkijnnFSh3F2kVvKLyHEH/msFn40sk3+w4/xjhBAe2n4IN1gR
qQ+MtxD8YNtsf5dePqnYh2bkNr6XnkQMMq0Mp7zG3vE9fgT89xP6clsvjzKFh+HOwAQenVsITV7V
1Kl58TIa1injRGvHfzLGe5Z+GVAsRQOOQs39wmlL1Gw4F2xwA7neVcDsiwfWRsYV9CMyKS4kXyH2
YfyIcMsxr0b8YDIYScrATTi6cx+iel28IxL8Xd90Gk56cEKYIlcYLJXKee2EMdrc6M1PXbOUBlt6
RtVgTbXHzARhB4HDIZEdl2y1wGV7RKRDQkjgRr84NIzJCXO3Anru1wsowuo947xqgyCeYYKZJut2
kfGTqbeWoFDFK+5ANmCH+E616PhGmcotPNUbs2LPXeMKApR2J+FPBz5FkYzn3pLWAf6Odq6+eM7Z
FwTj6hfFRIVLOnv4p3A6kKGQ2kLrJtVtJJf4JJTnjl5FW/Daf8mNlGm73JCWTAePV4UYo5bFrcXv
opSHcjmYbv4t0DIwrjv/h9NC4ZiD0j0WEdJTeDUTUQpVdUiR5zDpXUoo/KjfInVPdSCqQTZS4BiF
MBYDtFD7zZ8k6jGOCkg69igl62FH5xB2vKk4wwvHwycKpaFjfqZHVcazYaHkAIDA6f2HAgP5BN4k
4wCu+jtAFfcecW/Z2+VIjLMjeXIoqjYb5H3uFLkIe8wb0XAgaZFdwSNeVFLkDBRpWOK7lb+cCTA5
saqVwH5v/yjdtqWRl/MVY8cujD1p9sdz+JmVk+6Eb21X8yitp/FHxSAMeYtgxzhI5IV815xpPdSr
ODeByVS40egJk4Ko/j6A6SeWHr+YKGPBQ1zJ78YDyZbBuT3LEBZEU91pJJN9J+1PLHMCq7jCy7bM
OYigyGMn9mrRgQHGKPBe5Z0G1rTWCfR3qy+ycn1ElYTBoi5i6v3QSvL+uQkA8YkVvcvJEaScivea
4kz9+G6oSP6ldwc9O7gEpHS1UQLUieRyHqM3xk4Q9TXEe2/8vIMDP0UybKOd83SgpphfRVyK8A3m
9CUhOxNaEGBSoZdMXVhOFSG1ezwA5HJ8B8/MICJnhcqoYgrBPuQ0SCpxB0nvP2WHT5OtK1c5B3h+
YLMh7ZaiI4Y2O5isw83Xa5poo5mXZB+Z8Cs88pshHPEyDCuCfaFkS4Zo9hycS/5SZQY2Cetamh9Y
qRiWphXIMvxLfAFcw/CHNSOksJhne5m2/9qEZj3wOQ2cn+qgZw071EKYyIStOHFxTxbXRUgeN3VQ
7QcqI32NuBX55A2YE4XMbLyBGso54EpUDITG0kiHTPxNiofxR8HLqN2qmeSwWvULDWwtvlKsFCIz
NDTrczGnoKIrCtK9TLInuRlNd0Ml7w+76TQkz6K7IixKYJpIuaL5B2T7Dd7vqXcxh7shccYeJ5JA
Hml0K7q9TkA5ZUuwUkjHS58dj+S0ZqJ/EFvWCiO+uJe2vojHDT56QSr8CT5UQvMZn2Tc92gq2qdM
/VF+N4i15NFWjdbyYWC+WrYEkpGI3wkB3CZcofEKFHO1OFShM3EQrPRLgSKYdCER944Sv2rzXx78
EnJGYvtLZkysqHMiU6VqwETuCcBH/zsIny3xBeiH5KPBFYjWfG2QxYcejyRyxj/lXoVIHiKyVvDT
6z9lW1kv8qrQFB5GnshvkzGDwHIFrGqepPHvLXuSnWjcxvItsiCOzWuA0JO47yLLoPDcvyeNVxK3
eJNhPn5K6VzPsh99Fggq4p16qSZ+jeaTMENM08jdWgPEkEYqT2a5ush4YtllWvyV0lad3RNrjMrE
amwqmotDG+YMXkFR+OyoCpjTt34iH60xI9UJb7HZnqlda9pzw2xSPsIVodurovdUDLISbu27Hp3k
PZn96BnBgaksZshjUaqpOLeqn0X/KJN/qryLSV7xGZh30tPXnVl+FQqXdmna4eIw0rRGsQEDE6YW
ZFvrVtx35Fp1S3A3RATZcAYTxppgVpzaL6TrqKREvlawa0K1CRdRqLSkr8Fc9kubDgG19DQCnvm1
+pT3yCPz4Dqc+J9B1wpzGfxjCBUPPlzp+6Uox4I1DU2liTedlxO84WZsFKp9BMtAB595RuY06LEw
ziASIFOXoki3D9ZxtrylrvYsFkfy3rTj9L96Aqap+usulHSiQADoBixjVfclRCDHfjrBogt/I3R2
gMLO6q7yRp1n34TIQESNOPOIzjDvDO3gqgHUh0elF/widCEZKCs+5exWhS6bg/asFLfyQvgoct3i
rUgFQHru62V6oE6ZM2OPSYKYkAFvKpKzE6L9sHHNdt2ymiKuWFfarg0QiFmRg2YXlh6Iy6EfCT1D
/wvAFqBHRVFI8L5gEZQQ7hGUmeBqFTxauaNgW6w2IOMY5qbFnKrzPs4B3DbATsCaDASAKzAZUAIu
v5+kqfFapXbnRi9eAAgGDo85T9vDJ4l6i9POFu5+TZTDVj90/lYFElgD+9CKchtc4eYhm1u3xwbb
FQ5RVEx/PIIm/U4WMxi6jXyVrRVmhPBi/y8+HNqjHnopYzuMOZhD/qIQDsartIF5NcTCKU5pG5k4
SpscjpoHp9qw32nLdLoaC14jm+o9OdkRTSGdaM6VQdI0ZBLiuoVf2DA9KfJO68mEw7h+lDY0uer7
U4Ba0lNQkCknvh2hn5Aq7HwHoBB8gpQI2ZJ4WjMeTNWatrB8LhuN2HvsIpITS7D6y7mKEAX+Dk6a
ll92zGcgHSf+IFIGgQqcY2U4PRaqICfg01WKJc9eizNP3RflJs93C5Ie35uYd5rVpvmVKEyUPmoc
JQhiAfAuZgo4ZKWfeeDJpzZzxIg6+J+S0kV1Ka5T+TeYM3M03jVHuLeMToG9kLD6gC+5Pk7qM0Qf
IQZ9uwEtSw2vK617NvOxEbVsrCwKKt11RVpRtB7QN+TI9uOTScS3aikKgePwwktm04e5R1sVoQ/s
XUQkZ0yP1Pra6ua9XqC/wFFmkCbg6YSCEIxDVSbRfYAD8kF1zPkfJEPBvFRIQoGk4k3eXSZtRZ0Q
EIUfu0n3IXFcROjY98hiiH6LiHHDQGw+5nreHP9m2/E1n+RoG6ef6V8O8Fhk68AtPswNKimKWJhR
iyNfM9l8/S8SyWlyERwzIJDCCgxc0a14PBe4GWamF9yWrTPd9Nq6zs+QacpLLlb2m6IsmjFisrlm
fUui24VhwThXLs6o8RF9DuVfy0FUciErIen7Vx6u2lhrrJnCRk8Q8h2RD4UfsX/KlBTdFaau4ta3
0EDmUZ7QTfmrTr9W0rMoXyNrZjxPC+LHqO0EjiTsQ/W2IVwCLrO1eYK6R7QXycmmkovg8ksxroS9
xLgm28ObwAQTC+dGqXtKlRnF+ETHmqJZRFftrHzE/J3fVP0gKgfJ3GpP1ttItef+4xSvFp1jwBqM
Evy2OonDl8Ck+IgcFnh1tIVopBzaZ3SeClZ1ntmxR1uImllw4Z/2LcpteRORz1OtKkwzwSoWVkpI
hDf4HFEkS72EM29/6rU2PKpsS7GQIv2lKhFfa+SQAJ7n9yn9QbfARfn25rIojWKl95fWXc1orVXH
igmWrryvAb8g1u3qEsG00Anih/csoerrafCicpS/8ZIwQ5gXHR2ZVX4mksv7mpNYuUY59r5TkCVd
VMpUyVYc1gHaHTCD82j3ldf3xG8thQbTwmZMLnJ3hWM0KbL8mwZkNPGhbo4jPqnk9UeDtE7Jpfw1
BFtyZwP5GWPPZprqNzgzZj2gxtTwwO9l9i4V52QpZ8Z3s2AT+BmebOe0C5GEIjuMCi3AVNo5Cy7S
pe2FqwG/1PRFCrKDtxhVy7AaPzUU4RSEs5ESPr44tcpebT3/b4uTmFtx2E4VnxY1nCvxjh+fl0rg
7QbUANvVyWwhHwapsJMA7BGVbklcvTcJW88l9K3x1OurrnM0uBThnAfHSL1RNQXQlekXDq5GulC/
IFBXIjp6uGrlG1YF5jsKY+CIJAejISmkbtdvUtEVVH+pUx3F5sxCGS5h7QdtG3vi0kK+dAQJXhRf
b9rtzb/4/+DbQSL/bJOoL4UAfHWrGFdtz84HlpzoL39B35Fmo48ha57JzG43euzCAEh7BRlc5pQ6
wOcF7R7U5LDpdGtREc0q4krBJPUNg3/vSfoCbnpv9c5jd0bgSyo5/G+M3Qyptr7hSkEYjtw4cUUP
QW73rxot5Yev5Iniivs7X1EwEcBSvqfVoF507ng6alCeUGyKIYKn2hqlM+mjdX8h3QtwA93T+3vU
EKjbGPzoXg6O8OeMSuRHHIlTQVSMGSFaqdI/7LpzCkq+NBVLfyRzX5i08KZXKNj410EUunXUezO5
s+seenltkO8zmhDigtNed78Y6g4U8dFxiGGM8dKHWV1Xay4flXTBA2BwfA5Gyg4vgVsroJzeUF2L
7s8IvLwEVnP4i8TqO7FLDgEZ+Ct0BvGZjZ6Oaq8rh5XEif5edZIV3Vt+DLvvImH2xbRNbgzznoEa
VWDkyDydu8yY+ILFwJkyf51QZ/2m0+fOtZEnrwJGKIBSaF2nZCXeZfFO3hiEoPO7qJxtiFlQXBk4
nLc96yPzB9gIVyEz3FmD3gcWq3S0Dx+EVeBloAbY9zL8Qn/dxDiBClBCk5WQj1pcj1LKRPQuqZMG
co4+A0KIYDDK9CGZzBgmgEBW3GsC/P7Jbz4QO2M4IJqWBgj97aiAwFsIR8wLOWL873H6lPEmnVuM
EEvplp1GYQWAqzZrekjSTXZNKTSjtQV/FdYhY6lW+8r0eiqIcK2jI776axGMn2evuC8wFwPuEc8b
GKvybeeE1rCEYCik7kSw6zumOmLCkumS7iWdpHwnlJ8D0Z/ADzDp0N6wSXAL3I04URHM/utNbO3b
+XzqAUNqbH9uBAXa0q97DEA/go+e+C/0cag5ER4sK9qAwUQVWBf6J7pzgHqvYJiVuBMJuCbxTN0Q
b2dIVGaNxEjNmOP0My2sYh0Mdn55p9uC2iZpu+AYeSMBw9NKmNEHn3gmPkf2oNARSLQbDo3xDP6E
mi5IAt+aOxO4VG0Jgg5+TfF72LbI9fdKbyXjpSy++uiwgHYZ6O8jO+JLbQ/MN9Xrr+s/Kvm7yAqc
/oTmeCE1t5nTfkUreiB5Bu0AnEl1G9MhlR7gHlG4sm2ot5IR/S8NF7XdH3rTp0ZnRHqpR3cSVxXX
N7F70Q2hAN1mGhZPPnLU0FDVwhwuU/xLDE/Sfqf33eA1XtBi34uoPTt8s52+jISrIFJ3tdSOqX4x
yn1YfaTjg7bayc2uPQEHFByPV8K848JWd6OLt0BdfrareYXsRfTaDL3Ik/59UJiA2svDDvI5rvyz
9sA7Bj/JDL8rp6c5bhPKshb/NJ2BNNkE7estdJtxJfdcbDgPbWLA5GfHfd8WvyKiAE3b8g6dyh9C
jSF5cTKITm8T7YKF4yz9S3S2kKVBVMYyOZItHAs2XAzjDIpl2lwcBLD0yWT6KzgoZuMk0V0xT1Qm
5/FnSmhbyB/UQN4LarAP3EQou6cXOaTcS6KmY1G3qjjACQ2N5/eN3QmUTTDyGgREYaqgipTw8ZIH
Pa//EQlFwjyNUWP+oyX/ENW9wTsyUMT1AF1D+jbyaTL7vY7R5N8gUABhMVjPujs+M4EZzqK4kPxv
KFm+6f5nTL8L8IpcuuZIdTn9457ZdVJd8o68xWHQrVH/lo1973vxg2Bp6SvJkD0um+Lxs2BRVahL
bX/N9m1n4reYPAPCEPzPTEIUgtue5h12uZR/qZB7vYt1Fpsf7MFGznZ9AQMfFLxFS+LDKHVG7i3z
pFAUKFjaGwnkRkYXiEy1gjAk0dR8Vxw1FIbSnMtbUQ6EbnUjVgTymOo/RZsPwlWZ30TpX1lzNE77
ZiQ04Kulpi/bhhl2cZPwQjYsvq6a3kvp3wSFyMzRS7vhwsmghV91eKpJTOhuC6wO8K4DUdFhdSXq
QZOYDQdXBqkjjmO8GOEWsZUR7Zg2CivlSPajraQcZ/qyUPdUarb6d0IkuYJMTTz5Q2fFVAqxBmFQ
Kc1/GTREQTOokWZ23e51VB3YfnA4RzZjf8pED3EaUjTcAR+vNWSJIqk8ADuK4C10qydzQqGOwsnI
2RAIm9xq8YeKqhdeNquuELH8mzxYh+n5PW26nKUUi3PcH7IeZYn2jCASZS6C7OrjJCRjc7JBl/QS
FJbf820vqGwhdw8oEzHsYI9Rv1fpzdQfwThLk9PpO4xTcJ+gIHQL6wU/U1gNPN5iehj8Mxtc3u30
DifdIQBEFG5B9C/roEwck5Jjbxy/tGybT1yC7iK+GI1Ta1sj2NfIGtALSsxrm6YjZoyqq9v4odPZ
rlFER5nc56DPLZw5iVvIUt1ShtLlViQvpPQCVLdpCD2GgBWp8IcYodFYGu+fpHkkyvc0/UbJqeph
dA+puW0aqh+WC+R0BEIbtLeah+G9a+VNyQN0IdL07QFVkdPcAf4j3TLvdUmdk6tPjpA4mMCSeq99
1H8Ft3zApc2K3m8lP3AnhgDZ/CvAmsZdRmPuQSfpQ86Q59hDtQ9kr59WMGvj8Fktjr1JDI+F4jVq
N5hAp2r33gXNJ3LyRtv2yuxl0PewjReQleCGod8/5sNBhU9hKfe/TfnWfcTfbLIlhPdixUgHiEvE
55xxR2Ll+Q0dpDjE3QmJl33hRTH/2pPOiv5J5pIZ7FOybf9p6gr7CcJkBW+f6CJ4YTwI2x3OQES9
DQU5lAwi7JtrJ47gIImy5UcY0WXIV9GnX9h0yo3Xvjx25UFlmDA+cx9FmMmtge+nrG+9ROgIzw3Q
BbBulW7E8SGOJWjeb7y4FekVwWjebHySOSr2sf6pLrx4QX+m4187+YlkQ73PvW9cOYbNUoUxbk5X
bRnA/DliPXwNl5rQ3bN5Z8IxUC7ATDcbGfioX0pfvemOjduTi46Iwm1TR96ZybaijmCpp9tEdfi4
dZHYu61ce9oxqFdwTtpxDAh/xzNN2keRO2828AehbUPPxUbJkNNxu3Bh1DeOJHnY6v9G7R95sgJy
XeF7+hi+e57uyCLKqDTvrFcmIWjJSCwW88gP8sDku6EEbdiSch/Q9nweyKDFDo8CQTIgS3c11nXp
TmE8IVmtQlRjsRXR3hitmyMpET/NM78i12uCdjXgOdaxLM3qGNLz6T5rAb49flnzmPv3kscgCqm5
0i4AdtMX2myVgMSQyZmOcOJ/F9oWE48JjhVWjrYzo2NO0D8GFRjifHGYDpN5KNGWGVQ+Ov7oIBZd
xP9qHsuzvKX5R8aUKrjwd4G449+QdqI3e1IIDfku0wYT/kWom4el8uArDDtEPwWoCupmfg7btokW
K7miM9ZAxWGR1CcuctTEixA5PLI+yz/2JeAnCz0f3aL8m43l+HAmr9XvcmCXn1G8quNTIJC7yq5i
a7c3aTQEtR6Gs/kFDFeqKwXywlcwVROd7ZBqLB7/dwitZemU6jyzNuG/cHtzUZPvb1h/kxe4Vl7Z
4q25t5yGc7Uf+rlqjpDE2s9YROzgxCVMZ+odDzghsZLwoXY70pwXnIMdW+rVoEEAulAAkCsZrIvq
XwSckqZ3Of1KLm8iR+ub9F5TfICCOL7AmSiKY1BwGl5k8P8J4Hs69IFLcVBbzfawNxu8THP4hvxR
jfxwq+l2CltqvK7SP1j89kiahPwVvTdYZsqn3FoIqsQXS3X6plR7CR/hX/hOYL8wXWFipLUIJYsl
HdjFpX+VboEQD6NLOFilWZN6Tb4SEhlJrKJVaWGb2hZ3M2NbPw9KF63dQiL59WdksnMBSa8rAvy0
Q3gAGqhPcmoNHwZdSe3G2Jb/cXReu41jWRT9IgLM4VViVA6WbfmFsOwys5iD+PW92MBgMJiZLrsk
8t4T9l770YywaSiaVhgphKfD6gh3n9qvke+/rhCU2nKfJ5TVLPyACK9oECFLWgiEyXlyVWs//8+p
RvAF/5YC2coye9ZgLuJGUi88vwUtBG02d9RRmPcsBNOZY9RGmDBdNNaDf6D9dBlsEfrAoOP3MPmI
eTPFbBda3tjup+Rs/GU8R0cLp5fhMuXM4KfktvFPRVOzgDrjm7VI51cJ9r4TRdfMYPfJBJJ8OEpK
xkrinsikkk3gwky8oMHAFl4NRzTvuKnggxvNmTSaYlvPF9SoU75OP5FdqE9HZMClbPVv4VMnZXVh
rpnsI+kokF1d6ONLJo0Krzlb8csSUpN9mAWG4nU4vssKA6ENiZ1iQarqCrr1nG6j6zL2j1wRgKhk
y9MRypggj7SL5xHl1nOhvyciSz0Hy4pwB6pifvSDFwJQkc5F9c5wzqzeTYjXq4wpH5eTcUP6LWyl
k3mhHwQ5r2CIh2YrgtxbpC0vej888A+krfBQRhRoDH6lq9bSHW24MnumjBeagpZZLDWhsQA1RsSz
MKxpnKM1UleYuKCF1AOn+3wt/hLrQLf/RB+QMni4ND8VV2kEIvoqmAHKvazAqk6y74ZgoZgQQ6YQ
uOr5uO4JSqbIziwcCCAvz5LmEILZgeD15ZjYU6fRjiazds7NiDy10a3PWCPHbxVXGBstAgaxc7cB
hYEKpx7yo4SE50KhwQw2J8kBABrNKNqP/HcY3Slxivo9PGcv7nLGztYxYScflV7+XD+vCJCq08Cd
w7Q5DEHlgkm+KZKNr5qNEwhKEhHCS3uoju0++mIc3igBc8ZRWwqP8Ts/yRDhGftKGkgXwQk30/Ap
G1vhU2Yuh2hovCHlnhgbjnCO1wBHZoM3y1jD1QB9QoAF+Q4GYG5oVIsjsVKgZrqm+hZnO6KbDW4I
c0txUvJXZ7/1g5qKJ7ipz6J813lJtHFLXI1lHfmTFW6nlFtaZ+H1XP/OHV+KgP2+OrwYOZe7l4iY
7A2xW5oRsIqQM+A77Z6X8cyqqssBetjtfMxfbjQdReUro89mysfDkKVvXGp5/WIjusZkgDUrouI/
4zgTuwPyyKbad+yL6J++UTKoYFni11VqnWW3WD0WJRWlUw37JR3Wnzpp8r/pcK5eUGwIIOvsydgN
S8g3D2x2sLqv9F/xKLaZ/NaGp8QC/IQOZU3FbI5v82NWIFOWQRRvFP74qiL/lw//GPZ2rbjTtSn3
ZQ7bxbOYBLbjLSottLiX8Y8UuARHx9RZtg4UXfrT2DCQMIdKMx/W2ZPm2M1AmqTFfeRU1hlJmAk6
AcIBGiY6aCNVbUNaUFFPNjApOT03HNM5m+0GFRQbltbHUNyH26dIZCjgRUymzzgAF4YdA+TR/PxW
WDTwppFZXMrflCyC8mHfeC974qPEVY+WnP0YAo2WCq9I35bBGg0iq/bQk25MM2D9kOWJNojGLCCN
wtB3MgAC6x8iEeZyY7Fn4vLImS1N0caHutMiD7KvMz+XjA0Wp4l5XsA3kZ8bO4UkptRhhfb6wIGA
qyV1ngvohifmae7UEHvqr5b8cKDqFNrY2TW6zvFNbRmlOEN26MpdCNTQhEXBFAeZ5uJ2jSlvHA6w
VIPiujF9dAmomVi643ViQvivuxlD8BQdBNBa8wUaCVvwFl1KvCfa8l8HwhFUMVt4xZ7Z8rQBhkJt
j9wi/KTbY8oQAE+dbkQs4IHwSBHl9+UTGr4EwWELoj4kZGw4oihmykBSrzRM4yrdZx80WLwD9PJv
xjdEZGQzAH7Q1YTIfzHQRkcoBUz2YT/0wVNbAoUKkkXP6WEwbRZq8DqoitbxR/ETgTVjpbDIoQDh
yyzxiAc+VTqk8s+Xz5jYgJ4IQMeLCmeo9zJEEFTx41bLSNk8CvE/eFx6f6iPUAmS/EKyEoAI5qrx
LXHBdzME3fPSsGwI0tt8q4ctLDFJWVHWlC9bVF3Z46bifVk48vhcXhoF2gL1CR0z5y8IUAv7QecZ
vcqzdmIvLmpH6gaccHjgUuoSsQqa50bq3OZg/YkcJYtDNmn8qTwBtCF4GwHBNo99DnuT6QQ7Ets8
a8hOmYwTwZsPgUg6BpNo6H9poKufSCQh2b9oa2ZKKPtZfQFT7KVb9Lr0xnou91htk+StYB7X0/NF
vD+iSYwg+7D81i/83MQ1Y2pcwEktlkXUbDacGuv5bSAcUFg95a9N0Qgsmxh+c4O1xN9CKQMJVaMj
SLsvsfYWcom0HZYnnf18pty2tYz5Jf1Jh2OXGjB2yV9pwVikv72FoJ7GMAZqwI7BxE7BOmd+mR4V
NuKhTLiHuAQKitr8FpocqfgyP6jLg4boN6d5l/AFTnv4nU1yisc9LlG9uxrIDybMLP2yBAbD0qEa
kxb89Z6AXWWr5SRTL+MS+nAtviYIlGLObbxwxY8gwTgdkQTHhM5tGpDOWKWS/VyddP04iq5GYgAy
nAH7rgLF6PKiw2zj72I+mEy5pm2C0vakd5/dcn6fACcxXviUBSZtVKuJLZWb17FMd1EQJo6Bqgbu
/5fKm2zH332xxnShUZ+t5jNthAl8oL8ZxnWUD6TOwVAsHmzSJtXTJEdqeaHs5vH0iaNBMkwJQtYu
Oj6Sy7+sflettEPhGQdrnaxbV90RZgxDsA/kTyH16zvcYPxGoX3meweLQBkVgHfY8DRjQgUfKOKf
t4ETQX1iCtrZiKwD68KvaWy05fWC+9XcVKQkZ7o2GoEqAui7NT9jEyUDg3cbs4g5bDMkdqQcOOy+
6JRifCMMqOqVKrLG6D6M+DfDUC65WCsjiN0sSVJQ4zTTJtnxW+JBk6cP61LlFQH0XxEgB3n/gLuM
T4rsVJeAAL25TumhYinuEtTb+qNOBbCCyPvCiIFmhsVgmV/bgsNXtfxqZoufap4MulebCRboeeBk
KMEfcPxBvjKLBnUpbuLpMxIBYiNs7Q5d9QUbJmnh95yez52OJ9RC3pV4JURCd/RZ7jBPqa6v+Ige
jgJFWTXampzGFwdSdwhHw38KLBvCf6TPg/TJl7zOagiy6SdRsbFy3kSbMmOgC05phiU+khIA36Ab
uCEZK9T9H9kIio/HN8KrbMGchasjJT9jidMFFdOSLoFD3l1u75Rai03JYYg2RQ3ksaZFqNkflN8q
Z+0SfI9oybzw2U4iHfp6GO7pC2TNERFJjNo9iNjdNj6wphMKWuBwhYJYCNPGRUhxdPLI81ZLS4mF
UQ5fHAq5M34lsh5Z4GWv3YDYs13HvOXkRUxeu1UCLlfqFFVGr5KDYSh3nNjDsAc3VTdXzYKwwIbA
+B3BzDDkxdNAocxifzm2558FD/W8mOmbVd5i5aNPjipZ6fGyRkFzjRedp4HIXFYJpFNxCnfaiYCv
udT9kZkqd45EvFV3MucHvzxDTIy848dZq784+uXhvYaKRMdK9BHn0Svc6krQq5anLNU/15RIxiAk
rAlJV/gHT5nzYvWnYEtbw8KW0fFFbMeXABd+qho0aFwt7UQG8pORnZzvuU0UrjaTWhdNBozQWD81
uAwWjVKQRlddgSUCfYGNGyomKgl+2Z45GTShdDqHhGaph/G1i0cnA2XRbrG3vUhMEf5gf40+HCyt
+o7lrVYccPHo0VfOlDFz8rZlLrgYKbiZkUxSHAijl9IcbRi3IzEAXSDfYLaIPLc0IymLao1oLO1/
1hP5IaA3n9R45gpwFc0LAW4MGH5xCfPhIbVCauMjjoDIwD4BSS9yzjPwE+rfs+U5/anay8j08H/+
4LQB1kGskaPu8Bwud8zEY+aZh7RAbd2fugQFIi9T3n3GI1PoVXtU1hj+qcAQs4plgdn05fcPfgOR
dgRR1MLASOVzrJzHbGdhBqWxHyQmFHZ3wcgn3LuIWFS6SzwgB9o1UV86LTkMVOUWT0ECFHQRjYH1
zOCfK2skRCfQSrVFMbWq+xtWWnGxDIJzk7HbgoWH6ewAJ3oKjpzd5n1kT5CIXPowk30HsyaHwbBH
XLU33yXkZlsWwtIvqFImWgzDiJ7C4Wzjcoqhqzq8713kkxFC6YaFKyJAMGXkyRtNM0MZcfqlnwON
HuaeXnvCidQr4uojH/CEgpOpy3DVrpo95UOLf8bUUV3Gvz2HArpD4j3u/FvujXQSZP9oHzH2N9U4
JyTQA7AQiXrOz0vAG0PsBN9e8vISmlT1xAgDTmYkXkI0pXQjFoL2dUxkBIkgka/weEr5Y8a1sIvy
M1FgVAv8RXDBTQy+fumj09cZYyZVNjAcJAwU5tjmxkKCyuXDDeoq91k/IW66pXEUNhNiswN1EEHo
4QUwCYrT6G/6oSxquDK0Yx1uTbDJJ9IqysrhAxGe4A8QBQ69r/2STPR6DOXNClBho7tRog+w0i0o
k3mT+xOsOSHxyJQHPF4hfLJTeSuUt+U0UY9EhHAmM9Dh5oekUlQbVk81pWe6rmCuYJslspCGO8Jm
68tgOV8bCmjlBgqov/LZjkXwv/Z6k/FUE8KW+Qx05V23OAM3S1nFGo02kPXwSiQP5ReTPvofTiYF
EPEnSUZE5YENBw8DZUDWNv3juW9Kb14fFOOqan6aH7hddywdmhk0NzIrZ5S/xQLGM5bPxO5q4Nl2
kt3agA8PgivfQVN/DRwTxfmPhEOLtoVnr7lZ45rx64PhWzLbdeVzLnBq9X63xIP6FR0ebxvsVRgH
1b/YGc7NQWMJ6RZagOssiL10xzaOndSokmive7yReGJj4oteJW7R5SuRsamjfPhO3pQDrg5HXPn6
A0IHE7wSpPhf6yi/M2RpbqALUGuOwRXHLY0/e30y09B36XvCQWZG/4hb8tNrCdsWDB91MYDdbfY8
P29wUYUgT67M4zkqJQhVSGAPEpv+6BqDULs255aGEDFA6GrxDSQrqL+ceRR4vQtDKIDFbbdS+jO9
1XzD3DNxRGL7tZmVDvphAEq+MX9wXKY3+WCuw2+V/DbHvNGXhtt8/9fdaGlIG5jkA0xhehnkSrG+
YtipvZzF4I0KvF4rf9VS7xPihZ8oJ9lzR6w9cyyZuW57lXCquaAgFHNfp0t4Ar9RxnrcxLSknqEg
ZA/lTbsS1TmHN1r2dsNrBRu88lD5DGesX7uRuW5DAYcNAMgD4jZsAKuzuEGhq8ubEL/ZtWZdwm3c
HaihWQFaL1B6QZ9/gh7tF3fWgU6JzKG7+JA/8q/ymDFfh1rGqno/76t3Rr87K70CjeKvhmbcl+46
OA7UQd6w1O6M4mE5HoTfF7P/js+HyWR7XYpE2AOkf9ewZFeIXwy7/uDwYMhJCbjSXp7S29WS/jHu
alrSTSf4jXlasgS3MN8VAqNv+CV7NDQLPhN733Qnj7kBiivf6CIR3zN/QwQ/Jzh0MA34+MgyXzu3
AE1jhuhXzsNQPVIbzXeNiw2TIaRXoEfuy1xxMrHG4GVsbgRKcUORBT+om0EB+7Ho9YgErx8USc1K
+hSkL9T8dOEMmThYomP/wWM+nZ6fyNC+4SgxLfQRODUnRo7FwojkCKT+4/4upU2q7+rMj1tnxNOg
rcbkqBvYtw8UKT2jPYb6Ajf/GliShJwo9sbnOfmEiACqaYl0qxDWIRdsCZTQePhhCZOhzicS0Rva
0rHJ10vEGQZ98QHIOEJGopyTn5eEvRffZiz5jDwAjCXyBfgU04uAw8n4xoJBlMPkMT8AOMYPqsiV
oPBGRONGpf+aA4OgqSc5AQEs6YqONtAvHbtxLmkOD3i+AobxyEJHGvRYLnMX6ZNKjBjioLU0r43y
YHjd7NBAsvfCJMuDJsguXZICBQrCK3rhv+FGs+KMwbwvr7L+RU88kmXPqJYYFLbr/DTh0BNct059
Oph22c31J34B4/6CBiY4JB2wa8rjt3jYxeBgdjMiM0CKNzT6llPsasgAxqFGtriPNq/sgIiFUb7Z
QDN00owE8/EoBKPkkKMeXaU97CgO6y/QsSbxdqC8+OBwUi5aYsKECBTw2iUaW/IAdJloK4k+rM69
P2rY31evbagEKcwFzS3KLWG55sYIC4YSe/0bLGMpOqK5KMX5fGfqb/1oqju+r9Cyc1w9Qf+nYBBg
0LskBVY7lvQWF7zf3UgCgiMJ4C0R7oy6lMXITcQo0UeMmHEgBBW+RxhiqM7ZCHb++CK5CBQm+xJG
TQzHkTlP3NHOiHIlxGhkw1EYLiCFf4wKvTtFJvQyBjcocqdsP5+bEoWMA8BLVh+0BWzn2J95hOa5
4ybHNb/miQsPz+SqYH+j+yeDJWcSyGURnxsQIDjEBj7L/JdvHxnb+D9bieIkl45Y28iworwH1/Wu
fRP7Vr69XGa1CI1g3MlkmDsfyro+sYwAFaJN3FMDEkZUYDxWAVkZMeLBfYMfn97IAQjNqPMpg76g
mIzX40fXMcZakz/HqS23V1Yt5QliZdVAmQJBGf+cIW0edMvpOJHx/AhuUW0xvL4wpTPHFTaiYDKy
MLCWeVRByEbIupOqPd2TQueEmx0nOAsfR5pwMO27u3aK/4m413gcwGmuxy0eAt79yOSo9br7Ft8M
kIWKbdaq/e7eEiWArN1yPngoXUZEdli/ukDl+0eOs+v3Iut0c/LTYwYZnmG5x47areVzikgPSyFh
FHWQmjcAS7xUKCoM9gZnFlIsA9TN87P5oX7ttxW8d+GnIh24+mz57sI1/UaK1PKN/yssmBFAbADx
WbC89r2tfuUN9seg+5zNY/Sg8/dBgnM6JcZXhRwAoSjHi4V0k7l3I6yoKpUTsD9qMhyGaukQk0yS
iCi/9dUVcPI/zhZKZTB24eyL50ijV7fcBhC3M2HNd7KjqeBqXyeFw5QfnqRBhNIKdAidS79V5SDW
bVwE1vuTDfk/8U3b/BQ7XNXkEPqGB9ERWX6BR3nVlCTkwmZCYDnCiWXCjnUKqw5cudFlYHFRX07L
uIulPcb/7HvKjxrDx3UJQNzPg3TPXL4PHdRF1nV+uc837XPuvOpzqV9wxTYeNRBdnGC9F8aezGT6
TV4lUQIWTN/iznhFYpcHRG1c3mrjyGMzrcZ/hKCoDlHu1GjcF+qBP0V4roGdGfEPBihdhJVAUKZh
d7sXiUvpm/RJwIVylmpQD1iIDjgaKeB7Y5v2a6HbGFlOn7Jna1XI2wiDYgC0xOVBYJVQsMKy7DQk
HshVAOpOcFzO5g7hioVKUrXLPZq1gxk67TtbFOSCro7wEdUuxEy8I+wAvP69qNlcgLr3nkeM/RGw
UhwdJzH/idFeWK4lrh7sUJo3jcm55gqfOGXH8TiJizqXiuCnSDfzT2cGLA0Exvz1DQ8ubs889qod
wD+ReYdtYKTE4ouEEkkgkkSBLBX1WODzfQA4/JE4DNHAZGQTHDBsNw92imoQjjg4t4jRCelmxjHe
U2A5pS0wqCdKqyv2j6x4T5ACpNU9wy8lLRzQ1Qv7Bdyx6k2p9yMqDLJg3nM06KN4R45E0U+KAf05
6MFpX+MX9kiiGYi/ZBrEyvKd5pfedxD+5v6oP5klBlLw4v0gvIHuisbgneWxO67BOy2pNqJHpJU+
rftLi3IAdZhXcwzb+RHnNl7Z11bPtyo8T6Zq8JaAhdC3YhyVduHe9IRPVlQiCert2Xx9TTt97Rou
4WQOyH2a3CZx0OW6M/x25uMiQGA4v0xd9Vu4t9jC65Ts3qv+DVu32pWYwxg9MfxI2FjiEe1tyhxW
sNKeCjs04O2s0INrv7DhS5g9NwgIkV/n7FAp5F0Egu+LwGpYaXVAvcINeX8i0UUWS/u1mGh5OGNu
v26Rl7Y0w5BrcZW4/R4pX8gimouoULbdSSJmfT3+MddsJ7tjmMZmGRc1r/oLSMGGEqisfkEfFoLD
0igiSIi/3hRoz0/+cc1yx69McZt4Je6FDF0d0miWw/VRk8ms7+7kyX0jEleZOzBQ3YQmgWluEx2Q
UOFL/kQZpAzgIh2t8iMcLP/iYZtLF/n7tcn+nveBMPkqSGS/jYmwwmLhDfHXNG15K/Q4ULIjG0oD
8AQMOz6Kdbwu2Uzo3Ez8NugzEYYxnEEOI/z0LSUp/5m3f1Wqb2Hh9FmAZp3h7borXGneKoX7f3pX
7mYXMcH4LeZ+RZeK7TNkm+QVl+TyGu2+cWlr4Yq2G5VipeRbANFhg41fyZ1rsED6WWTvP1V1lhoH
3lzuABVqLsURytF67jYz0HjD5iuaOHDQjHOG/HAgjL81dJcvylzsq4KNpd2gxVH+pCPlDmc3RzbI
lCPfnEIcgXqJc0TtC8OuXDFQOlj2fAzJs8WjtU4QxLS7Nt0ov8IbOQkm80dyup4Sseqs8DYwUsUv
QHgEl+duibNN3Dx/jB0lP7T1JwqJDlUIVzQpUwgF9W5ecY820UWKvzrrYs534UrEvSG4GgL+FSJ9
KKNQkIiJeh0yaC/faHk3iwkhCG/6mTwKfsGXD3dw6PECIccCgPDyY4ioLS7PPKL7PqIFzcN/crOd
CFcbRq+t1k/lR2dhZNz5fSPzPvGqGGwjUFPuSEvCUsLlxrlfMQerxRu32gB7sAgq+ao/N/MRkuh4
VpNj0r+nKcqadwmeN+OiwR5FL/zmDgPpztK2oRX4UkIev32PN1xA4Ja8ld0f9zUgXQizxt3Ac8yA
NbywMaACzGQCtewCuS3L41V6g/MKT4ZOyWYkUfuYyqQBqddeZsEkI2DnvQPxJvhdhMAGLpyBLYD/
qVh+G+OtYgicxujnWOIgklX7RdyOAw/3Dzrt58zBzEqBAfLMqowhu4nmRDfob9hHpuGfbAJJ6rSr
kJBVdK+kLQVBGHNIYz8axjyoTAEkGD7n/i8W/pHJqmVYQ4+9dR8/JLx1YOeeKW4RUj8tp4coi5kH
4y6ei+jSCjtwYTnu2+7K6ip5fqJ/4IuZAlbRLPszSP9IOdldkKIJiGEBX8ufg8RaaS/nrtDthBrT
9Q9ShvxG3s9ULvRFkbVQORD8Ao3pFunnCTWJcqfIACGpnCT8FpH/ZHIh+NBIteGoQB/H1Y2DVUJ3
HZOcfa1NX90RCtx5ut/+QjCYZDLHPTXbwUdaFkdMYS+LLOavs9YdoOk76URVUH0x8dXPzKviySl/
S6b5kw1fC9DRstwEpsH9juwTwszO+B4oWW645UMAT7M3lE7/xq0TUNbwQ2K+pVX2NoiB6Va5V0uH
+Vv566s31GgzUBd4krp4YIG4qVBlwI7i0aFfLVNXnXnBRg0Z9Ad3RoWUjC8M5mdNDPmq/DN+IsJ1
jjATDJpi7Y1Eed1LxX+ajKvNe7fM4FX/tcka7gpQfo36Hli4aRuWlyV72t+68mbzEV1U75OHk9Ct
X5LZ1uxOdf1u1ayyzHsTIZRjZ+RiO3mP4zdWycDUXzUpe9QNeMKBk+0xL1BsmusMhd2z21C5K78g
4fORtAhXpET1sPene5XXwS1EuG9JjP8eKBgkGoN5SgDE7mm4JAjE/4wTxJBodC2qcqFy8YyOK/IO
DwZNaE+pmJIOfLPSnWY3CJkInKS1xaEE34itwIgyz1bQUjvDnd7b3Hdwi2ApwXvc0b82wCbid8NG
DpsysGBiz1SWi/2JDXFJYmdLyoa1eIjkC0S4gsCS8EP/mISE0Ctm+mVPNmD9n5jUdCq/vL4rERMY
IZk8K16nPN2yBgLzOLKduT2RGCF3HgbOPNy5LA9SmwiF9J3wuXRPJAWOJYw8a75NpgbCkNslCcn8
NpwzX9Kdz01IHylR0JENra1p2KnCi/0Bf2k6TPn5ZzGjoUI5SPeBHdkBn12Odb47ITqlSVm070xe
SJLAh8sP4IPFvL3WL8+9ght97SNkyFxrqcuAeftx6pQskssdcq8VX8/Rui/jZu1Itvcy/b8XmEkJ
sqfef/7D7htviDOGyPRM/mq3/cXZFtsKAYu3QruI4U2K9tQnqBMIilsxtywJI6A43jytAwvVhX4I
ngzugj+gTMd/sobEYGzAEZf1MZYhZvjMDdGSme+A8FtvzI7M0iGVKxH+K4o44pZTfDizy3vegSda
jUc6RJaxqN/IRE091Fkx8ksbniP4VDpNzlPmjQlot/fcH4E/eiTI8qY+4SczksMtGwc8oaxjegpj
f3R4p9Al/LLsei1ZN5y6xCAcBxby+GpIxnrH5QXvQNw/7fKLoZGOAtmloV0Ykkbn0YRRD/WIM+jV
H+zHpdEjAqxxq9ZWfhLd7lzrlwXajaUL5xv26K+htsN/4hyoX4yK4TMUdG54bHmI2P/AwBMIIHMQ
TjwZ0fjN5MWRA0EJ7xirR/LlVbC9RGjdy5ogRR5JRGo2gTCUii3TPtPhr1kL62u+wfI1oN7CnclL
5GojnwvgzxIt3pTurbXAXFcOxOP9uagMGeTlKypokvDENxFUKvuYuywEInT5bod4CJW9D3oOjG9D
4kMS5IcUYxwGmHUmELAeFJPbYM9btgYEv42sxosjbFZwqkBtfD3fcytx5KNEQkF8ig/dCmkXeyxH
+Fcy6ISB6jTfpukxbBomh4CMk9J+SeEuZBwi2sR7MVEx7r35pUHpqJbSQQqsd6wh4xEpdNvYhGOu
0AEahF1onGn75xejSgZUi+AabaY/vlHw83S9wLFXtAE5CAZ2aZ/zSZzeWftwPEwzNuqgXtzE4T80
LPVmInZ+IuMKyNEKG5T6eEJ7YRQP0i30+xWPJ8yNoPuhUa3L7UxYjcPCVMzPS3vtmZFrfJIM7Bgi
UR9X/mupd7BsoHbmt4LV6FufNDjx80iRkJNNcQydJj4lJXA/O409VfIFQp5wlphfpCiyaMFr2YNu
WPXKnpLWZHW8rwm79cxqC1wJyphoc3eILl2JwiVBHCIDY0pJ3R0VFBzGvyqCtLVNsULgPh2+q+Ku
rYSr0TrapxqemMGYOlZ6AivQVorqJ0FlZG1il1MPwlvDCg/37pla1+xvPSgZwxuEFTQHailNoLNz
act6pIhKumXD2JHz0Xi9YMd7hv/4VkFIMYuF3ILI8GBRDkCoQ2MXeq9v2L/1ekouKs4HtsDHJLwy
opGyXY5kfQlSHvFruTy7KZMjYRkLkmVAFgmzbHmtaFSHaBff6s3I4Lf7mXc9Grg2iLFRowdY5KiR
dB83ItMtAK1r5jECWLjOi2nT+ZOFk44Ygy1HTaTpssEp+gOb30Dcigg8gHvKjFLXqeCCuKGmBNRO
OUTQHVITdzDIRqqtM8fVq+Y8+Oz/l5VGLtfDYwB6hbfwNo3sVbxi+E0O1duTEKN3wFDKvI3QSq1m
xjOuEu1wzow0KTRadBVZtnkZ4J9ugGKRiYOefktFF24dnc9N7WzxJo7Hp/JoyWszdum1+zVpdrTt
/Nn9qpUbj26lBj3xyU+yFGi4uF0WJ5HOU+xk51l9MBVIaDjyYatHa3TVntGuO/CIEa/iW5qA/2Ap
ts3OWJwkPCbL/CACq6LE2yY/LuaEaKfPnpHfahE1rxfuzFWOhDDd1IX7UXNQSvzBdoonCOEMqOdQ
/ZXJFiigUIYHIogplWmdTxJcTurdXsB92fWIdfmBmxEECwptdJXTp3XIzqipyo1iZ9sXa5BXRr5N
YEWEcL6H7TKr0PDRYgd6B/pfsbC2O6ZdVJBsv6j5fZ1x+SouUNWStnOecAFfKJRmfHJ0Wx/z7CaH
vtk2bTCZXlzcDPFqQb7IvMKv6C0YLgrturzVyKe3MaozEkpQcyBKy7kgDA5O04TMVBoBhQqr/3jN
MlxhbKQeXrjzbHpal3/wYeAP3iDGT/bkcbFtE7johz0KOV5YmUyRWx2tsABJb5rfHvIR7J6YfKps
momC2NBMN9dhxzw77z2AhwxwQv47i9jTcxv749esX0xPebnDThd9lJIZzjdykhgLRhAJuKNWErPw
Q0NQNnNHihlGB6Ezc1apAEJZeVPBw6WX96Mj7eI6MHVOzZUgoxmhSqe9IArDLg4NYlQySsnRZIjj
AgNEhotZ0VxcSAj9Ra78gZuUhk3h6VpZLq8pYwQMrkV16VkHvnba9qFYfk9N3x9UegXBxxC/6vwi
2Tw6Bg3UQMs8qZneOx8zC2ZEFuiFgHbpw2JY56Dod5Br7sSaMaAOpgfXCZASN41XRrttkOHjYKfC
40lmn/bynrrH8Dh5bvrI7WhCsTYd8ukEfayGgmV6uLFqiTN/KRzdLsiSs3yb4b6a51j3RnCyyMUv
woH8ocszPxM6rx3QAXGJwE7R/YzqLGN/3MNSIYIG6uspRQSe8RKTLOlwebKcSJkrKttydDosEMST
SXzgRZD5QGCikwnTyBhQcDAQZ3c+9SwZ5veqdiJIcPtkRAPNBwxAgI6T5zop3TB4VbuZLx8Mxz7Z
M5SbHr2+rr/i9WxeqpJxqldfcgEjQ+szh+zyr7g+GsTuMI6mnwUUOLPk54/NgXr9b/TPcMUGPH+C
nzZXOX7PYQpgpg9f68Zy3dmXHi0PPS4JXT2ErGGioB4QI4JnMVYBwa0soV3l9dv3X2aL4f+DuZPB
JpzG6THHWwr358OSH+JtDvh+6Ury8mzxxXWuestxx2zHCyiCgOsBS630kFEKUa3Kn0V+wCVt89GI
6ltLAaOCtmA883pBM2ZkgYqVuTT/ugopSzW3Yo1gsoSKnrb5PTOZX6atyZ6sZTtyknxb8UTclDBg
jkxZH3p6FmMscXKWtUOE1Bw0HfmqPZO0zGdqMrJfEcV9YZGzk43eczDsVty3VnlA5HjgziT7mewy
S0UBjmOTexhFyeuYyu8D00qu08HgsXEgyuR7CbbSMZMufPCWtmNKzcigtiBS2TkGJ/PplO07NPFV
/HTN3lZlIueCJ0axRJTtMuGYMC5NnK8G+IfVyWjeCpwZ8M9qZJ/38Vs30TSSKWuPYFURkOv/0uZY
EGEEri/h80OOSZsAdpFbp63+FcKpljaL+JqVDve/eYtG9jPv+hmIKp9D7JtguT+0FnClU0mXDhm0
8llTQek7lRxiVn9cXG29lXCvCVxRLMcmuMCTa2m/lvVdNT5KIH42A4lxgSjZ05E9OEvKIdlqxjF+
oXwCASv+ZcIVD6zww/hukCkdVgGsbfzrjJou/R2FT4e7bBXS919Ij46cEW9qu8GmTnqpVhOmd3yi
XDXPjL1LKHjzJ7BdMah/FNZKsKyFE5t8LrQc+pngS4j1pf6QH3vTyburNv1xhtYz445wdgBdQGjU
+x0DyJ4ulj4bM5R0lzcFV1+Gwi5m82AxRsAyssfTGsrbCqaQ7oLzl2JcZdSi7IZqEM698hYnl4LH
m/1hFm81iYqJEtdYNe1etj7BNbdueehz3Gp0kg8md2h7KVmeA8lSH+PMnHddsj4CahuyRmt9tblM
+AaQfp5MLOdPEcGk38XkFnfYkVelN2xxCEEy8pVmPYg3pkchi4PI14mJJp+wduozeGLzHayqwAwu
RFNi6yajfdymwg+39Tu6X+ZNOEQgQZA+pjV2c7+QV/ToHhZ2lJPAESIttAGqr1w5Tcg0cXZMrg4C
zmY3EeLdnjAAs/fC3c5webhn9U5pt8/Wa4o9dhAS1jVbJ6VvizebwaSg+lKxV7G+wwM2HaRKbGrT
XfXy9f7cgoy+021wuhLhbhjrieQvd7pUTAYm23jgBEGhjsCdKxWXNOwJV8iO1VbxND5ZVrCOetVy
Bz6SEDLw3IX4iNvMLlASgZ34CN9VBSbDElgIj/do8Lc51yoqis1ymVJdACtaN/7rZFn4Yt+157ZL
fRWGL36vQ91vFnomllAg6TKByGT9Gms4Cbwn8lECEvZv0Paq5Ioc2oWAh82eNh1r5xf2PkeYQMGc
5eQWH9QmaJNv03osq7XmAIsPI5rnp9sWrv79FaACe+gfZuXQKb/4/VuP5B+QSzSbFQpsER0p0hNW
8tcZAsPADyPBonan1jE5/cvvxlsiKv7j6LyWFMeyNfxEipA3t4AQ3kMCNwqSLOS9QdLT96eOMxcn
uqdqMkHae63fkoBw9OhLpSniGLhHdHVoftotqgyWoSFejuri0pyFSBCPdLSEnCABPY3DoqTirtxW
8hStHZs1mg6krgxSSDnRO37ddQ63rwKIT1EvuLNiHRkTjDaj/opV64kAidk/Wavp9ms9+f8BkrUv
Fw6UbU6+SPzT13e5O9Mz1xbA4zfPWJbVLuke+gO8bJPd44T+4XVYvb2HiE6N/kFyvQ0S6D/o0b1s
xpYFfpJCJh3p6jTR1mVnyMvymVu2XK40YmwokAzJu7uNIqV+Q9NmwNwuIlPbMSTeqOrIKKLRCLVN
N6NGLRp/4IQkWfNtlg9kF5QIzOJdVG5bW1Y2LoPsAN0zIpt8xOo7KWk6RBK1NJoNXx4GDK0bVZEw
DEtEsYifADDQI2mfSkOwGyIwXE/jeEnIU/iqNZH7CjkVx4FCqIASQGlwRlBwWCxcNCySTG6SujIt
osWQyaHuMP1bma2IGOB1UYNbivyWkPFt9T3WPcbz1m6tubduhT1OWc5g5dcf1hrF4kuG/NQ7aPVR
l7ZYCEppwo1h6FtOBSq5elKaKr6ZCvUY4mkqsIgQwTOWPbVf4mAyFKMsWMnh222VitIIGnP3IPUQ
O6wE2kgQB2ibgN+rbmG+qsz2rXfowu6tMqSBPAivKvwnNWdlvIMtQloQV35UDOxV4+iQ2MvsMdA3
RgQ9XlhcvzEu4WbTiSpIzV2qTwqBWIF8G7tb+C0ptqYPHAkQlD5yoGyf1hskD4Hv6O62z/Yah8NQ
G2wAhNkgEvepqZA6O2ltheIx4m6JwzYokUfpuTSp82NLOAnKfYg/xKakxuwBjiXVwMmoOpFeyE/6
HSu0jLn8JM5K+IQ8M8MhYS5Ba9F+XGZyypqGaFrR90wW5iGX91mM0s+xC12fUEpRuHuX8eaLVw73
bVHO1JjfM6RANZ+2ri0hY2pIZUrhpNEf0HW1GHbGlL/V+AjiXuJD9jB6t+RNbyM0GzF0N6sOB1n/
7GNxIly/wBUSBN2sJQZNtzuoVIQhlSP3TLDGVMR6KrxQXgHHfX2aMV78e19aFTO6H+gFTebijBJB
icSk5o7rw0jOgvCjFkfyJNR3ihVh4hfT3pok3qkmv3T8/sYmuIWfLMtwEWHq12dSeKw7FmQCSaRP
z9yvVQp70ElMPTBpqiiwww+5w/pM813zL7VINNvy2n9RsGjJQfg+CVdnvJpFzL4exi5oQo/HteB3
I8cPKGKXeGtvekRDM48MvCmeo6LJTLxdjn1IYDfM4mltztmx6JigmwbJg5rsM6axjpIXy2C9JJzw
gnOhtEmWrFlrJ2P1gaf/Eb82UIJNHmvIy60dB3pfljWalj33iVDPgwKCHWMgyM4qkjZfY4nvgTED
MTobh3W1rhEXoPXHASYeEvKOGKdBlbCNsyRSxJgjKJtgRknRNiC63sQI/1CccwCnC/0RfZGtzw2A
TP7heGsQMNquccQO8RZrOGrmt7vJ3XUhOIrCMa9vEiAotJ6krNL143CkbxUKvVAqTDFzWumyyDbB
P3KVCoWCeqeFEhIWCUOV8CcFlxJJ+Vc51/0SoVSbHYrighvE4rod//d5kMJhKYrzEkFosO6J+8iv
JjlaCH/ag/vItuaYG3QTcFxVJCTM5ewibIlCAFTGyfz+SaxXc0/xwkhjSRmpq6ZGDPVCbclf2Prq
S+wuTbvn2w2smfgi8QSumq6kGQefiM90QX54kjsWSTpz/B2p9oEhAwNz0EtI7Z0VjslD0jFTzPoV
YfQqI38rrCzzWnTPUJ6ZymUw6VCYyUQ5AvmTRhdFC+b1fJiHwlVGDz3z+Lv9w4BKIUUeUwftvAOf
8Lf0B7KC9/8a3iDCIvfizcR+j3O47n/c9sUGyS4l6X/CWw2RispOfjG0v8K8V6AE4jQKpqkAXV/y
IjOD9Ged2XlAdR1xurrMOX1AvmLeTg3OaXb5IvxJlVtOxWn3bGeNcNaJNS8z5qeVkB8N3recMqmn
i6oUjjAnaYUk0pmOuuAYutcc7egBPTFTdKl8GOwDwjpSj+JVzc7ildUgWiKuo0L0p1KyN45Z/NDf
+jeKf/g4xP9jGO9qT7mBJy5GqojFAFffVwNhoT+7py8BKW1J21t5Evt9ibn8M8pFo+4kiPOgPyVk
rIzazpjmGXNP5l/9VB6IVehQSdaUARKFuja/fxxtp2DmRsccL4dcH1pc6WDlwVlGim7DQOAirGN0
LLPkHWfkx15DzLis9F15RaidrHyKqOgvAcZtGLULdGiutu9JuCidKrmkIpaKFw0WEQ2oV5XIfqQy
EwUccdq5W9mnHKFrphXkIxJqGQksswvJ95jB5GODldgJqJhu7rkB2SvtCE8SOJmJr/dPhnjoSroH
zIkg3lTceZg2cdl64rK3fsrhkN188WDSwD32mD1a3U7gDKpllWCLTcxJLu7Y0nis+/YaWy9XfEB2
F+XP+OjWuAeXPSVQIGMwd1dS8bKQEDYcRPKPTMk5qLU57TZILXxg9e8OgEhPf6qURotFU82HuWrM
IH333on+0ANiQn6ul3crFoXd2/6GzIJDtzFX7mpUREQLaVFPso34lvf4ezfGzt8LdnLlRcYksPzC
u0FHrxhyROTqYwRFQuzzcsjXFTDqsPdQaiqnolhqKF4jwoIhEHx6foA9kWGCdCDlgzQkk/8CvEHU
IYsHaE+Zz9TojeyiAlcjYw0x6RSAeiZMR+8aZMu5FJ2EnW4GerjDYgYrCTTfwYHboBiAChMFCzm4
WQ4Id+9xsT6SezrptHl0McnsRQ3KAYAscW5O7Nzb4qvLUUyLfPHQYVxEdM0egVhiItK3Haj4MHG6
s6Jwz82T5pCp+0y+fiE3Yn6LGeALYgswZCYxA1CEKlq7uBljizzxFjv28PJH+EdWJQ0rHi2re0DU
ULar74QPsC7nJVEmnFp4ZJulcNK7WdGeCmPN4yJ1a+2Obd1nsBU5IybRSyRssP8UrGQiekyg0un4
f3gqDvJMOWpbkam8QqE5fMBDoH7I6qsnC5wN3uzjkaNsHORTApwq7euLhBSZrj/yqM8RdPyvDu7o
row9rRUU69nenKU/wRL6l66qn4xsRB/2A70VkulfE43ApCSmCAzlJ3D/RA8HBFffpP83AqoH+ZMv
+QytSXcXtTVoukVaaGbcUWrppGgmk7u4ImRAkia3WX7PrJl0MC7Jepgrs5A+L5J3pummvrvHZGed
UdHaaLtmYGu/ZrTyetJ7Zej7lUoyTiXtq+Igln8SpMCSppuwW/MFPgo26WLda+cvKFT963ZkMAOM
zsx26T2DVfavMgFnZV4t65N3b/qLDx41QlNkukfZX6jBGZxCgnfC00QF/RihNDFO+eLtzsUCPahd
VHdSsgggNVEY14sAyE/feO4I7YV9Nh1wi3AhE29gO618isLfwjwZpJtx/ZUU5kyoCH8Y0yZYc9um
AE+JepD6GYHjCwHyPdrqwrIi5ff3e5gsky1Nsl/cgIgeiWhEXoiFT0SlUeAns4fyTJ55Gcw9uIXn
wOEXTYE4OArD/VCv2cT5D5cT/4n8JXyHoy043zqbAKgHwK5/J86REgkN5D5EVno01gOYxaxVsPbT
gMnIf2swSxTr3H9G4OAJsbD+NnSX/LcVun6ivz44NvCfFQ9fKs5jaQelcpIHB7S56uxS+K3quWyr
1a0Go+/pXOyN3ZePR0W7EBC/9oH1lLRrY3J1tFQxnhCdadjfFiXGXoTjK9SC1oLmJ4XnkzRuDXMq
gVwoFFkXCAHtGfFZTxRtkdZLGXx1Uei76pqeQWBE0+YlhB6ICHefVBhKVUYfOgW+d/HaW2hlaIFC
ZTqHRGkKQFNsbQlLOWrKnc8Rko89eeuGYIHvSTcPrEiRCjqskJ04qZqNigqwgL3kPSd3JOUEFQfG
cHXKc0coJFRDSFZN2RU0AYkJetKOHWOeeruiwim1JuM0EEkaOsPw8EurGtAICgZjn7frpPxnoint
4x/901GIrOBzNSBdmEDYhUn9PTE76Csz4StCk0bfIKqkpZl+xHpDtOE46+/HkcN4q5imuLW+Akpc
96zdjX7eaEwY8kq5B+2rxQabka1CbQLjNhrviFSx6tc6k5Quooz28e3HnFKeRi0YuZXtm0quAD2D
jrF0RkJG8siRVSPnkqe5ciqrkm4WgqA4EHSrw88wStuLL/2eRCi0toVBssF2Sj4BlkvDxeUD8BNd
4q/NFxtV20w8myW9yq2CoNZRSdgICOnoSKqcCJ9yJ/Uv8uzoaOEq984l4fBHSlqI4PBo8uz5bulW
ndHkcu+JZw+tD6ol4cLbR6UBWlL4qOaBFIyfKe4cRJNonSr4SeNg4CLNRrEENcIEkx0C/wBjHir3
PtmY5rOrn0W4NwizCf5R+OlKh4yWdzImtU1F9WGyrmM60mzkYDV5hOIHkNYt1pCAaHMq61i2i1Ce
58Ii+r7FZm7qF8LwI+mKHdG0sJ6dUZTpmIhuNawVioPvgvyMVHmRhm0hO2l3eXQhlU4DTVrkh0je
1/orCs5eyU1VISXMqUFfd9YCc+sK5sZVjhERi2DHzHNKMvZBtfFWbLeisAB0JoKXi6gEO+fHJBhm
kA+19g9sqSQ+Ej2DK6PHS+aNtAU/5sGUtVmd3uUvCbXTjOXf35L+NgLyFDwxCU2EG0HKirCxQC9U
+P8DMDpsSpBTR7XJu8MIoV8iwNMUlWWBPHXC72paOyaQUNn4mt2/SDaGBy5E25XvajNLyAbSVxyD
WTdXAExyuGYOz57SXHdRk5XSLrmtS4glbUc8Z0zx81Nn79kM35cprAIe12alNIEtW3tCo594xJLg
GnzP496LWklr3wo3YvPnMmu0v4CMebWuyIKuvtDSC636sSjP4APk9MgV2DfMlYlMnxhvKD1vFHpz
O/IVWRJZx253VMpywaubtc8+ONdUcqC3gnA3IAZ3rAzxRQ54adALozSYdZu0Pso9wY30INQIYnw+
/+RpfQMn5DTO60Xco/Q2laXFtpLmD4M7moPCwiaWT78xEwd6crV6J4I4LeDrpoL+adlvE9nEfv5I
qR1zoVWwCodxSz8NhCYZbr7tWUTcwhkhRglELJfqTf1knWfTmsOk23tbBhiruHcxVRKLUJ2MyN8+
W/A6iRLRolN+3JQ2r2l7EQkRq37DZXCzFFt5e4iYCwJinFEIjJSYlJTvTCN2fALiZhCYTu3OnJ0k
s8m+RZLfNHttLMs9oeNVScMFkUQnNOPBQXgzbcpFQNYNmgQpWcTJPymzDdu8gPDKEPvgwSbOAfRA
RHn5C/Frixz3ya1uyCCfIJTwGe9dzFVJs1nXIE6aP+vRS1vVPIyunnc0hYPJ4NkRDUAdDJ9+hnFf
3JYwOj3JpixCLiI3aPQkkieskH24LD4EX7djlgDO2c+8Iy0LAm+gxhyQucCQpUUOIVK6t5Wdlg7V
WXbrGeYG6uAuIp6EbBeD3yDNa9fKG62yr/5BpQvmLx9WhiXg67PFNcgtkT/qbT4zPFx3QzrpVZHI
4onbEwIzenlKfpqeaJCYfKst/m2vmVPFkoM+J2N8DRks6Mq+mLet0MH1m6vnwnjGipOVl2w4D8Ts
CeC0tsIzaKxLY6f+SCg3EQHRJaqmC9qJRGmlYk2RpQvCB3wzjYxW8dJiJJ36yC9HpHku8uwTZEJQ
ydbrNxUiEJGoVHMutNs6HA00PKWtduI5FawVz0KN14/K9++8JpgbF9mpqP8qcSGwaqlMPQHKj3Sf
k0gdbtyGPvBmJfeTtln1n5rPpCe6xMLdVgIHVMmfGjvNtCjXSjQaU94VErwoAD3bDuWzty7hlhXx
azx79KY9qkts/+1k4IVPzpE87bV93W59DPqaQzJ3TeYeMuccFcaWow8xjjZGq+DVYeYOqKdbzTtc
L7TgYG7JqZNG01r86OHN5c28xzLE5oTjGcyG8GwLMGRgm95IAKu+e1GLV4uxTzs2r2bYl/ne1dc6
QR5MLpITox/aGzhuhmmcgONMvlvcWkQkpNMSGbA/h9ANCP/RVhQvIu0SUH4sJY1kHewas64iYvM3
D16Wu1frTVtcQARcayd0P1q0CbBts6eCkagUOWBk8/6v8NwOKHB6CCm4zzp8mAHTHr7Z5iwzRc1r
ZA3daJFiTh/BalgexZ8wxOuUQCh/IsH5cnDUMep0tEukvBIFGdWySd4oM6yJetYr5ElmmisNgqOr
mCYQ6oHsqynFpxQCpSVOnCS++eD6ugW8xIhsUOdBpzpjRjVPNdHxxQZpWoohf0pGUkufq47SlwgQ
HUlCITzabSK9uy2DNIh5wCZH7/GVTiCJ3xUxcY3hQcOpSFGIiw+GNP4CgTOkrF/sSCmy8L8QW/Vd
aYqTVztiZQX2/QEfkw0ZgS5Tsj5KfEqVHfVIQ/EspXW27pFYJ/FRNI9hKDPyzP2jrC4F8HiiaXvK
WJflteFHbrFiqPE2q9cpZtvwkpOXxT8SoBfxnkfr8l9lPIlx4nVrSBhll7KIkPPGTUpcleNBySyR
PKEHdPOakvlhlz1pk05S4Nuad+1rYNLcaNR/WRMVKEaZ0RJRtifOdiHbhZKjOVwwc4I7UPSSB3DQ
hE8HUQ61BmbrrWvw+eZcizabuqmd3DchpML3ihzPUCfqD87+MYSAjwGy4ZaUPwg2ptGZMAR/VRRn
MnKUfoXj8Z9FsE24KO8yQfHJ+ot0c4m+pMLgAgPFufNrjDBDaC17NIne2iWzQLQr2eG4s/qdZW1N
cB5aEwWUdYfyURSvMJ8oCnfBDLNbTQoryMJ3me4B7O8cEviPcI4YWjUnYn2S9S/pon63ZPaST9fs
i38qmBekRt8sBM7Cndxxbh29ilFBpwYhBEjhOTEJaSh2BKkVjMWE9qBXN+ngQCpSg4GbjlFoE+RW
0EHGG1JXBXZEZm5j9KAeCFwlOCH5GBrSHZfUuElz5uvU8djoiLZdUwUOIuaKTnQyXxmubm6pWUQt
LdLzEmDGAENf4LjKJNazXXXqbV16QqhCHVPGReE02iuG8bvUHcoB2EC7wC7HBmO+Lk11cc+j7/8Z
JuFcqJ0f2E4UY4nBHawSEsZgq/FrW0PTja48RlVpBysLVg2f+b9RLASV3xpbcK76Jlp3U7BhMxVK
K2AcyaXDziVTif4ooNCkxbhvtH8N9lx+5vY8SI/B+umAiJGVa9+bTlJTZNG2FHzKBCEs35TIsiRD
YJfDmXJeLlzFEi9xaU6r9iqz53YsLAUfvs41VrzFlfvUGfnmBhXYTKfzmM8nnQ7KPqzOCjYjjZV4
wxoo8hT3vV2jHVIbEroThIr3OHCi8tDw88SIBth6hk+BGrP6cQeepRoQlY9C3nntswb549LvEPta
Mrk+KIyHwxBS8UIew/BnMhBWy8i7UyFYRLscPLlWlxnrNK6Fc3t2k5+QFUvI5WVBDhrAUMfg3UJJ
e+QzoTpZl8pvRHuefgu93+7PAIDaD+RK4P1dE35KJW8grlPJJhjbovE7H9jd11TdeEE807JPqwF5
LTGVeuh6clQP4BGN84WEkVcxs27bvitzXwHmcyZOSRFNie4iD85JyA8M5YWJx6ZPT/wp9ZysCvj0
Fo0nz3qhpjNjX+Bkjc76GGHoDMYJOjIH4SVayyPPeES0qferQLsvWId6by+Vo9Przo6uuMRPEMe0
Gpt54bjShYruk4ZB4d5R6TG8v/6y1RyNDNpZRmRZZHcYqjoD3CjcyTuk5oEj8Rcks7rjAgOFkEbc
xHL8GgUNsUMB8tGp97/eBDJJeH2Lat3Y4qdhh6U7cZqDPwt6a0eAVD1/U+bv22xUb/644THBez0r
fZI8CUnR5RjAGJEKhiCb4tBigtaPSRAxyCppQXeje9tRK8PwV07fVLHRzEaZEBHkEUhy3r9NSVx4
2YnU/EiJTknI3En2s64Rmptmzt43SO4OJsH3kRLyyQOSHE1SutRZ+VMvaFTMlccmlxw3P6b6xAHJ
Ac15o1PduAeQGbdFD8NWATMVngv+V4iIy4g8XIL0fJEAWzSkwULndmMQSoFk2fvpGOZa/ZNDEUom
nbaib9dLAQpRwzrdo1mQRXoAlWgKmJPaDQ4EhcTboJTscZivZfhVFCYxOUHMrFo/Z8f/llBBIMm8
e0ytAs7bTH4Ugrztahar6hhkay/6EVrMjMJ3MohYt73v05fB8YgFlSmqnBBrSLjOVNm7srzVt1Xg
YTBGRu6qS5Z9T9iY2Pl+8sJYheSdN9gQjX5nQAhNdBoDybLKMUC8ZfUuEElv/YlPXXE8VB3JwjPI
T4n/GTl4GyoZHQyUbD/b0yeqDuKZ+neZ/AMfotRAypkRZWDGD5E0yf5j9mhv9IDtSxtTSdzaP4h+
S/PtLWjAjfN4F7cW13nOudVsU2BqETebYOddSvo8h5/TcNBo+Hy/ZD94xr3IdxElmbwwY9WnL2wr
JnIfh7hFx9AHXUuujWLtML5yzEY0J8MbUkCEhzH3X2PFR1Tdkp005xbIcm4CmBIJCCjJD9/4Bxdc
QhE43wN509gmmcj8lflP/76K+OzBNfOiRvxheCSSVhGSm/10X37XVCSXmyCAjHkzzwXZX1DOJTiJ
1/iIUA+jjobXh9Y6DUJawEpwNLuEHghOQCH+ksqXmDjmC6rXRviJD21zJ6iUMM6nr29QqfLOQBaE
wurOosZ9LL9Q5BATqIkMYLdT8a9ElTjCsBt8ynxqobmIy+N4Iap22v2YuNmjjollui3Fm69VNBUe
SFGN4hWxJV15DP+e6QFZLBq8rlk3DgWe6Y5I/m6mRzTo7LEjhw2dcHZ3IYpqq8TUDgxs0gPz7Js5
vThEBgjnp9y4EhjfaujW5SPOV/KVrrhpSZeYzhLFyJXOoOgDaY7KCmvgJFiI+W60eW5b2s+WfTBV
urUZLrxhmb3EiozqH9dREfl97U4YNZmxN0svfAc9qgpnpvJIkw5Juzr5ZcK5gSRG94c6ZVe0S3/u
zivkkeZ0zOw9oqhYsn8HVxeJJdlKir736x+JPrt9jPSqxDE1ByYytYVH73Azi69MDxfcmdiIgQXi
P6/8V1eLzndi4yTJM718j6tiyFk5l4mQokaWrAa0IoojR9SlTDjoKS6cYQ1LjkiklnOkuh1LfUeR
HkoSp1i3SLhiHLzLOrq2uEIR/kKS8vPGRCxODJx7/PdWHUTnivGGvTaBxAWD1Pih9qotdjP5AyOY
3DRxTuKpddZQUuV7goQ8TKMbtNPEN+2/HVMFgqElAHFyynCO0r16LBz2s2zMGNtG0lJ6p40DvKOl
+ybEIzcnzyphZ78mPyRzjs3lJGLzRnQKLUab5qaZTip/oh2gMgsHPy9KtpiE/BF8z+3QnL7kTTaa
aQiVXXqYT1jcZwSW4usCKZGdoVxC3z2DT+Sue2OCmx9tfdo5/Sm09pG4TId5r83HkL9dgqIUQcJG
JU4ElTwV4Y76qTfs5yARzKDiFCcPHafeb2Wn1OANB6U7j8mUeL2aKS/lOPrd82X84GFDO5kvElBY
yNMp0m+J7nWt4nHnvYd4xTBrrsDZegBLysomI3TDSOXNyjcfanNjzhz6nUycGRQaHzG1AaObxKFd
vQFn+3cB0B8WfMG3TFlZe9GhhLu7A9pZizIE/m1Hylp+tfvvK2ejDOcjt0bi56zfhaQugIXsK0gv
5EmAqeuUVFiNM/k72Vp3JlgWUiBjBc9d3TBFt/QGROdQucXQxlwXBa5aqq9eRLJJ++5RLIbwVnX7
7+ru4/yHYnA4GHAo8/b4Mj2bNu9Q+sDwj0MA073/YFMsMDGNZnnLcujsyKp5syphoNBhRKtOujEP
/0YRKwhkVveAKaQ77clbgHta4Q93R5ZvfSqQnD8tlx7NtR8YCImvg8AoqVzowkYuf3U059q06JE5
T73EDjeiRSjUnnxf69AwGoI24ugjSX5HBEFm80VQF0AiKvc1gSV8X3dqMnkqUD4JCBd/GW2+M/HP
fMRjp7t56LMr4QPJqtZp0LjAYLGpkwzUzqC+i+ycoUVmf5VRVh8lcRbY0slbxpPfGhoCVQ2KI8ap
PbsCddIgTPCu4OvXVsMEMSMeRn11vxgL1iMaCxwAvMTm1M1VED8kiVtCDdqRvGEaJGZHOvqEGUhT
nGXKrFK2Ur/meIAj9B8RLboLOAZlDltXMCOkHzlaWNhWWNnoVOyY9l+yu5EdbNd33SZFVn8y9N19
2AEZjgmpxLTYeYKNRN4/o/OQ+j36GvnPMCYJYpFpuSajRPkZsuVAqRljIVzmW9P/ICxTirK+NDDu
TXg2dDw8oTyEIBNjdcS0GaZBcRO9e7mR7h3CC2OsDmbyxt0+nCjCoVmA6tlsPuQLBnm93mQoNj26
Lbh/gmKHVDomiVNywgoVRjsjPIG/uB1G7UFZLeqNYTo1SlbzqhUzirw55BvpUkfzW7YgwYIy9AVl
eSR7dgZv7KE45UAfvKosgYVwajF6HFMDRT3pTPP4kOxUERkjXCr90ROK575j93e0mLeo2SZ5YzeE
912C4tAqtkR/GiVHsD3NS735FJfiNAo3jXTsRTj2DiYAcAd4aedimWDkp5ISZzp1YMQSEmXGvV1c
oam6HFTfQEI6q9qTYk3Mp/SGdOJUQ3SO3vXPjVaYIMMlmeQZZ1o81ZGLrnj5Iwrg4hWbYEsiwpKM
gan+YkuU5/Uf11jeE0ss9AdQdigmaGV+RBX7YT4tSCQkFTtb8ybxTsOlYR+FJtQJlV5kx7myKP6R
BhIYS65mX6Kr14ZFS/fura4ekoy2C9gfQPr2LCaXJShr+5M5JDGR9XF1uSoTB8oe2PbdTVs7n7yw
EeAuXf+B7k7xkpy9GRV4xyluXgwwyx998h4dhg5Mvf2YkA0rEFDB83pmuSQnNLceS9e80aVFOx2v
QqDRgjLNpkuxBlwmQyYh+n5W4Y/j+EmpCTx88w92H1V9ZBZ3dEaAIu73qWSs3BsvflFuxNEQF/Y3
ubjibABvJY0LFUB4JopKfuBtaocN0AaXAg+LuBJNvFU44qz/7TFji5tKxaF4GFl//pXvuDWZAssB
LxtjCS4KDwe5rK9bn8uWo8L6ctPGgJ2TFtaYykF+zmwranNeP6VC7jYvHPcR2HyI7cKfazjG0bc/
eYUIu7ho/qbd4GPCG8iaT9AOzuB6xV/m6ohroiURDk9+eSotpaUBtXeEtmDu+U5MophF24cKBAbU
GXhmev2b9SjC/C3goYBCZ8S8w+HstaecOIsQq0B+SF1AUrvP1n6vLYiez7nOWhQJdGiO0C74Zvej
mPphABL3JdmJ6SMAPtS44urioqAwHEVyPNgDzMy4/TO0C3wu7CMEmLiJo9BhQByIov7fMNb1sM0c
qKOhofMcP8wXooxZA2xE8V86qqxJvgFmbt888UVO3jByLZn2ibOhbETlwQs1aKfa+A1ITgEQ1VmW
8k3H2Ze2TjWltiCbjGnYoJjt24DvWAYKfz24kag9kBuAwiuIeHDNJVNCPThp8PlhqhVkUs7XIX2L
2pxD4Uu5rcETW60K2tad4W4of64EwL9neODUhfad8jknp6/toxkkhuaj5zfNIoppw9HCaeUN+4B2
R5gabY6jQUBUOYSb0Lcz8lZKqqvng8Es3T8RfJKL6r9gaTLsI/wmXXjN+Hhi/Y8BMPbXZklUiGOi
NpHJSLhb3gnfPIMWMj+esbkI26KA24bL8aiUaswvdrnh8DS9Y1JB7F/r6h6ycb38YZeyZNFohGTu
GowwBZzIRnckuPVWPdXuqip+x71v4GxWnuNdO2Ac3lKW8iUmVu/ZL43JQGqKyNJe8juNfRdoE/Xy
N1ffhv7L7yhnNzn9qwKZmMNTHG566QJx3FcbOUZ1+IZXJj29g1UQngmyOjGvr3rzSrNqZnC9yXzs
cvIRpE2GwAfJjQwpghSOu4TWWfKDPJ4AlyULPyMOK6km4JE6Ih4+mSGG24gTPMs+HJOVsc5elNd9
m1Pasgd0s6+7gyQVAZNI5Bggo5Yy+HwETq69O+WfsTfDH5ex22M7vde4UyVWxShENZG/B3ascsY3
Od5ZGZHMqPYC5HMBbiK8UMOhTfc+HEa5GQZy+VtqFgk+GdOKUOHxUAX0TXC1oQuBBiChnNjKU84r
1nxcGKGEkBe1XZQMjcQJLdruXBP7ZYTAnWgcvCNfLqnR4PMMaOHTkG4YhavkjA00QtgkQyFhGKlm
an/MdKIv9qjLav5lB2hF4R3AFPr0xIbrH2mWiKWXTbVIPoP6HtigYGgbBoZD/SXrURSXdXuuiU/Q
mcB8Go2KBmNsSSu2+s8ql4YvThEkGjrnX3Sq+ivs8LCU/yXYj56tsmwLO2TqYkksDwH5fFKPDJAc
N8NBeLLy92+kIVj7kL6gWE2kf+CnKqcXiQSkL6J+i8FT6Bnn0VZKB/NO+Ys7hN+qLlf6v5h5PlK2
CRnghzALpz1LxhR61IoJQGgIMUTcyJ+KG1Qc1xJEsIdAM1EweECrNAPV/RGu1a2vKQkUYnOtgIHo
cqcVlNEy6WYMbpiNg3WwTvmzlG0zf047XgCMEtXWh3jNdpJ+CrkUdM75zEQxiMj2z+CfEQ4ZcANl
HExevRHpb/MHO/G+Ux15RZ5vvZuLFpLZRN0aPoR4PhmsraTCcAJLn0s2WrToPsN9J1LewNOk2ZQ6
pktAzcr6kRgiKGLascEPpMnWPbnyY+8Vgs+eAmhTPA70NoAEdPJGIhOtkSD/CcNCZqeNfGJMshqP
lxCM/o+W9oZgAu33xQJRP77kshFf09YrHhUpQxxpp7LOgcFjQUYPTSwwZIlESd2W7bDR6YZbKRIx
zKhGVSLAcoJHkCoD6RSJsGrSg1pDPd8H+KW5KGxa76Un/wRaBUpjYUy8HYNV8f5CVXnyReZcQDvZ
gMrTUN+fW8yoqU2/rt0pthjfBiQX7ZRq1PGKiFJix6x8mw0oGbOOPB2XGkrCdjhU3PGpZhItti04
FtsYgcjhPVZl/r51gGzKTQ8cKVpx7Ip9IwDHsYj1mcORrPd0CJ952usWqh+eyTvmfMNsaq3/Sj1H
TO1EHdW9MtkPlFipU+5jCXjLQqRGLx6yY04FoUEY9AVjiDlmsWQb18LkYJh392hY4viiFW+kONoZ
d1NM4qy1G4EiNfLp8XvUfMj/09RpNm9ut5SgArhD2vYaMq28FjhIcpR3Ep8FfeA+YcUhonCmKYTq
oHz8gmih48CB0LNN+4hPP0bF629tsfuIR4nwbGkgxJs0ZRVZhKzV8+z7zBFRGVHgJAxg1Hslwnhq
82vLS8C+imWtIyyPv9fN3IXiU3e5lHAE6GtNJjSBFKBLkPy2+SItVyLcg0eqafD7Rf3D8vNS6dlB
oKIJezNbw0L4ijT1CP5pitkYSf+PitGx46dgfLnKCLVQJaFt4tSWZkC41qIDS/Z+icb78joVSPhV
ALSOT1ji7Ed0zQX0+Or3UcCcKMf/ODqv5cSxLQw/kaqUw60SIgdjgm9UGDdICAnl9PTzaarOqek5
p9ttg9h7rT/WDDXF41lugPUJEoswBYCnPXJoZ20p0PxqrTHaAkST37nrsj9i0PQhiOMz/PuqLy9K
tcieLA0JkyhyF8JJrQ4AlgODmpqkOoQEeSXWZ55Sflu9wm2B4inuaCeRW1odv3qxO4GkGzqadePK
hbqOjqwA6nvHBxFndqKhg7+X5bxKHiGjd6/YGhHZU9Q8vtEgi3fVkqzFMqN38k8cJjEAEgKDTVgl
4ZH2uCKtKAS/6O13wqemNwd4bkY5Eq+yiHCqhgrVzlGbmyEr26K4CwakOgf3Sz5xVkCVEBvA0NJ2
RLgNAHsfgjRKtFkcow3V8GBYsfUlYRPj4Ul5JyKNEC0QsZLRjcilCiEBcoPsqgiAwFi0dRosEvht
yPJeRCoAkjIGOUCoLB9FhiwRNUklEv+rw/AhJMmJRx6Ifcau1cE3oKJLAZ/mOhUrKlneDJkfvll+
qeTDykDxJs8AAgtxLVpvt/wAXwjFjGf8Lepeib52KP2e9aNlp54YqLdCwAeCpCJjP0ZK/OkDRfkn
A48Lk+gDX9pnCdIW9Ri0RNzDsMX92cCuhSY6ZzV1wVaGrSb2CEEHB8xBgTEhL5wQBfGF5j0Je/8Z
ymvL4CqGvCOKiUAWRgFyN7mDVGSCZfYtCZiksAsBqvc/iawTAInik0+hYGBzR+GibEfkNQiEZ0ST
SebNaAqHSWhUakJc/uXDRsD7udHoKIWjrKGliTwz3shh4dGaWVX/qrm2MJTHgOYiUfY9P0CrPojZ
I3WuXQnjhv4zD/awCpGg0G+APWKO7gZ2jbP+Kc1IlVRo6BbapSiLdn6v+/DUEJ/U/sTSwlIwzhYu
MBkYT76CatUjNDDyPiez4PUWecu8LqdpLDp8kMWTggtoNqkSxUXM8SrORrQAk6QGMDpoLUqo0z+q
Rstw0Zbo2W0ReWB3glcFhbaCEVdkthV4UboabkdzFDRePpMfndrzHOPwtdGQfzl50jtA6iljJ6Zv
gDC3rbb4pgtyNlt9CksLVdiJ35R//0ztUNOh9dlP5xx/K2R1S88epB6qwesz3Om41BbNZ1daN6pl
OcuBWFS24fpK6idNOd1KaXixNq24bGxrNTT/+MMVWd8dAkPd+HqSOMkojQcIF0PTnAp8KiRvG/2s
Rovz2rc59axHBtr/FT6UPFA8zw7e1rAk2c40zwXdPRUcGtiPuEDOIgL6RhGBZ1CDXel1DX122yQ+
x6/zB2bMIr6lSav1K0c5jkA026gMqHhEx7nQb2RhVRPfnxLz8dEuIVOwSQx2/H7aEZidJa1eIY70
t9uAhLXhbWB/CAebASX9+ihHnmSEWJ/Nc4wBYYn7Zd1NR6Z5Ba239mgT/Ae94ajSjEu75fPZ8PYM
nz+p5lvCboAHnJEG6jMhcIcUTqnuFwVpLB0WZbCISjr2A/WINNGj0g/r+P/OtaKIvWeJOwTugS8X
c66v30bqZvQL8ripGAEq/gumNejW/NO8nYoV8PlmrQ4HD/y5zzhy6OOtlOOUwMGqpb9tUwys5FsH
bUSEnBi7zx6aXYFR+9SSZy7eO4tFsyVRzcnljYL3omxnbzzpLFjpuB3jA621OX75BHKyeqj7hiB2
Cvu8s+ynV4ptZsWZdHcSDzLlEWMo0vOQiklXiw9xc3gDiCDDNAsyRSefkYF517i3POnVJU9W5bDU
rBRlEasKJ20PGaMjBe+dwZtgMzKvBvKZMN+b6H9xguNcFOcVY5hgX578RFCsyHg5YCfxL4zryRDc
+ishe24Uv55SoJUYg5dvHN7Id18zlPajTHYZLbMvzxANF4MCil5eURe3VbEdVyC37Qrg6xEdYU1G
l31N3BrTYMg1hQ1DE+1+vJfkrwFxzfkhPu9AhdyKXCH6ZhmPYCbN9wKUXV/gM6px5bNVo6RFr+fW
gdzZnzXeIqcEIZlrQbpXMbZ+ESspBB1Rf4fOgf8hWsBnk2efnLQEByS/JLHxvudrCrRLwhKnahD7
fY2mHO0pjrK+NySbINRySmmnVAFekM41p9l+cihlf+rzqOHQ+DwvcLkDKHo/74MGN5RTIbORiYYl
NoHn9Guu36I6gClSkFMoPdiSemzfnDSIUjAGwFvz3id4czXk0WAYWrjuh7PO26fSb4QU8k1ybPoI
AVgs1MNsETwQRjZVBIhkEiLrjtbYXmJ0OkQaWPPxGPlqtMvOvZ38mzgZ7rLVpCbJd296pvhARqmf
UfSpAu+E3NXIjlzkVvxV/WvVE1ZKLNRX9VlhFiMUNzS82pzCZzO099wgM6bI5+Hdzqann32/KP8V
BQCcuCF6AlHiO8TtNyOh/gIWo2P2QfDCFoTUlFVDWKsV2Rg/TbSnoCimJ3w9VCddRv3gh5RMpKMH
i68uUEh88JoxJ5Okqvuy4rPJeRMEwRvFA0FtIvehTrxtzd7Bo8AAA6kNCcnD6wzu25W9D08cWFhS
TqN8J5zH9+q9C2e4mpQLp9WUSvrBsUQWKyajk1gHknXJdDf/QQHBnKDR2mZn97Rl6YFKIOhCfogZ
Aa9gBmyGsC4bONV3hQDuTPWgVlzDcsMaSoYJVVLsOX5BXGE3hYZoCEBygksgADpMTz1mZgdcL1NP
SJJKEqSZzirswxW7VlB7d/zt9w/pjDFPl/20ljqjb1r9K2EOYC/NS5I/0HC9bqT/lNfE+cHD2LgA
jjri+IqiWdipzxkMYzao+zpZVZ+v8MEVWh8RvPrbZs3xnao2vC4qbD73kGFHc7amzvs5q6a/Aq7Z
pM4lXbSMI0xDcwT9Jq6+9Gcsts/48uQPpWkwpTP4HDGsjND9nUzA9R1SGaFlp2PoOOhjAMZs4MTD
L12W8IAZe98RWirRfcDCakQKCDEzXkOc8dByPCMBhWKfuYV2yjbEu5LPB5LCAGqcFJs/wGcSrflJ
SvTHpo0LL/P7AZebE2P9/1csQgLb/liU9HeA8iQv1wVgUxV8irsqrsErhG2Bldiavev98LykKB9Y
vc0R+tiTBt/inEOmC4RKvAjp/t6LOxcXSC5QWbVK2Ap4fhX2fWNSM2qfq3FJ6oknLefrXPSL8k99
6LO4+84KEt0IkM8edbieru85TGn3KHAPoGbik2gvi3MR8VUBBykjEvhxrO8qOevcZIMDEYj0AOGV
sJUfaf99gsQUOU1blwTjDm0xSVMPQAJMOfHk7ECkd7e2tfUmWIgbXCKve/vWORd/opzkBEL7Qasu
hnqSKloOCRnpvpUSUx2o9K1IiEmkQ5fvBGHmS/n3MZbQE2zRIJrIkxu0RGir8k1ZgRuHW2QUjQfF
y+tiOSUAbWltySwb2tszWoN9SxcJOCHmtbaA/RjTrQpzIqVydvdE7vraAXNmissI2XyWOm+GSXq0
D6IUdUvikdZEviq7D5vTjFtNHX6IG5hlTTAuMT5Zv+gOwPAnLU76cdKg1W7xvkQx+nFEvqDpivKP
nngjzhoynvgY2MqKi/K1EzRKbOhfSwOjWIz4HUhdqANSZ3s+fONPSUbBCtkRQhbURYx/fyR32+oD
euy1itPARwG6MvGtyTK+zTm1EVuCKCNumTcJEJRv0pYCEF9a8wSylSIvf5wX39ZAojl5YxxlawIj
g0hdx/8GQhJnVFlYUKlrMBcU6Es+HKQtow/JXP0vK9GfQgUyxNj9/7wU03Pr93eCX9B2ZxIND0/M
q8uusn1OVVw+3K9xcy/Vk7WEJyEHgVCrlZHCnXAI0txCsCS1wLh8K1RJDzws4YSdz7nuSKa6v/4A
kAmAZKbiSxP1SL3ME9DOGR6degRdKMWV2pDjnwVF3fkJjwJrQPPct7CesYhP7d5YOcmIP9kLCuOY
9N8I4GRR8QpybNOj+v26FiUBAalDq2TqIqnCFlwQFLlhuiCQu63mqgIlefg03EnDPvmca3FVlY58
e10ThTr1b8x35kyfmURgfUnCgm5hYOvkRydnLawPUA0EIynE9aGBrgG8Z8CR6pudAGaNFKuI9rAp
1l5wNfSF3dG8iiqIKxnv0J7ZvM8u5vtk/Gq/7Puf6Fz3//CXVfKPCgU/FQFihHxvX8K1CzGAcHut
OGp3RQSv0x0YJvQMdu/G8RUH2oqDmAC956MvZ8p7mxpcTdxXtEG+DygymkNKzJlda3MREk0d/sfa
YynAbJU89102i7GX4uMoFhHhNqUn8/SSJGXVAR8VLZzHOOG6UxzEHMCc/3L1R0AGjONkQKwDATek
tqKA28rpet4/CajTvtRkJ07z6RtyTyezEdEX8Wl9fbT8l/ilDZYrM+lwEra5yIgJJQkuj24QxY7J
qNF9PI75NKAzUIZ7T5CWeL+pQqwN3eYrHGfvl68RD+ZVd26BY4Yqb0aiqnh/riocKgFOv0HY0BdG
/i/jxqDsVU4BOj9dWDO3XpTlTniodzKweh5HEmS/P92s9Wpec5GYH/wzTNsFNCNYQugfqO/6R7jY
tG8cwHtO9IdkCb1yxfHVHdIbPd7I0EefBU/a6cMPQXQldBEoq5wsxNNkAc2CgRyJcRdz2YCA91+m
7GhI7WEmybp1MUgT6H7I8MRE0QytDzCW/QHXPBvpXG6PofmvDz0r9eqbxYvWK3s+u0A0Yzrr3wjE
ARrI8l8jjmBRyKSpYeTeiUcSA0BR+TkKY8oyw9FqyAHa77VEhibZ0pQdgnAu+dgnKqQZW4DByMpJ
O+mmDol4eGbziGVzH1UaN8PMKplxoGANdVcR841osWzpFnAWY2cPZw03hb1iOqJNaQpLxyDrN1vL
WEr/jCe1pLPsp5moWcQwKPPr9Bvy8kXJNA1feA7ZUpgr4kOEDFYTFnq1wpnDIBJ9vfDYOM/vmjcl
doeLwePmYX9BbeuTlXCPk5X+hQiRZ/4aIoI7kKiHXFzDZVvPaKYLff2vhhonsuc3CWSH3zcD65VV
X4iWykDV9w+LvRgdjWORzcUfkp59jyYaYY/fW3nIjGapvpg8QwuBuEVPxlJYg82M3TmsVtzzEDiE
yI6Dx1+GEQ0/WYR0gNVRgMchTm/6aMHHlzSjtKOriJQUMnfs+ymFwEPIrhzYiy13bmwU+onaY7Ql
uBJTaFz+wcE22A4RZw5fWvJd3JCoS4Bacb99gmfhQWanlpfoAt/MQfdXRRAbh/PD+ocM9wvtSfn2
hxl9WgR2swLECODWeKDIlTgiCxRKl+hR9FpxBGCLzPBEkrQLHki79gX6LyTX/HWPF/JV8w4cA1gi
cNBbb4+suxpT7C6C10DTQYZed49xOdJpvCLvMln1EwFuKg7bgqcEWEE+0RoF5zhpKDbg1iRzubPn
OgV9+zgSA+KFLvjwtciLucVBR76HwwUmtr8RCUSbvNrnx+LWeMiAawviCWA/A6szQICQMzm9yzPD
OzOuODdMkhL5u0tftpb5ZdLTDahjAe4/GzBmUGx9aRXHqW+Dbyi6fhafSzMgauOhIm8RVJhUZJeM
9lGaCWu+/eeMT+gTHa8tU63MTE91hgcE/Zy3hJPwEO4VsgW2yQ0IuxipWsF5qvkYVj/NCkyMVLsu
cxEn2lx0Z149kg6/UfWnM8w3L5frNGUd1mnjuoHaAaGiq8OqC7tPokKbX4koI6MRhovuun8ke3HG
uJON0uUZa1Pf7G7TtVqvFPSEBbEhehzU7Qwljf7gXoKFjI5wqwojtkJJOTvVHJpWX1yAKTkq8NaR
lQqiCOtP5ivMPWsKbsDvkQDAOvJYXVHW0ccy4ylJaWqGVOG6gD6ac+oXvA5P0qpXmFqC5c92+CZf
MLU8nZmr2mvICnlSkaPSPkbWD1q/W2ZC90POoDg19+Fa26aDx359MvT1sA5JwaE/Pe5v0Je6SZBI
seuNQyzN4+dewCPMbMo4ItXo/Sl05trw4I7AXcgyPjJRwwYDAQ4NyxSUmhGoDNk35D0slCL51WSo
hdtokkuCglrfVA4KdE7NZkeTH5ujYdOBUk6LIB+d4RscAVdoisgN+gD8hTIY1xLJv0U1QP+EDjFh
vuaysMtJFTKRM9Nc0N8SQJxMP3QEJF3wVfldT7iMz79yTIQnofXJxOFiGBbExnDtlyC2JvSysEV0
93IpnW7IlMAOhWxKwbvfAkHQnZHtgKvIBLX2dLjGVCS1S/n7+WbWtOhkzTCihwutDvLq2ujTPkBm
V/UtgAzSPLLITTBRPhN77PNvFxGtHxOd5iAiyCD0PkvwEcr/7DcKbcXE8DXnpyFdVJ81ny8xXowv
DjHCPDYfaYs4SDhHH7R6bpuFTkRAKllOyPlwtjIAm4pf4Umu5yYqn5ajd4FG4w0hXcWlTTxDFdDb
1DgMszfzRYgxXeiFlBNaylAFoqFCqEypBMcXCUHvUwgbiHInxfGB0xyo/cUnBxMUT72t/jNvBAGr
b+COdpanfl97MafM6xInlEdSX0QtzdhvND5RlQt2WQyzjvcUty5699CfP+s5ldKb5vWXdtuBcAqi
qAnGIN+mk9Y1wHBBAxqOAjbnTbaL7Xnn5je8H6333F1fxb1uflv1qlt8rGOKmmbwgx0f43auTlt/
Xh7VOnbfR/LwP7B7zhsOAno7YmKvtTvqqM+ix0Jtmw+eIZ4ODnttCdWjUfN4xuQMnYY1IHRIUU7D
Y7csDNvcA0boD87RganWXAzU7ancPjh3KJ3AyEnEFDKCFeUNPqBJTjkhoTWz7IvgMQmUSUcaRQQW
Ydn9PjfW6b7kU8GLP0daQEvW+5/SXmvwg+oTUMGJ9diuTshQW/3Um9+vHdFBgfE7JYlwgxHgLszD
K7Hbp7Li59tpV5GwpdgXdgZHgZEs202Z/w3VPh3PzKJUhxGeR8UBDoY94cC4l44kwb6p+sKWjA4m
EKPfBmoX3Q+dCrReBS9ifJZW0jplukVvnfbrPOEwGVCNkuPdjr5RX7r2Rjck7/GLpzC+US1Wkq+z
aFfl6nngRTy1OHQH/6JtibwuBd/qN6a2l+Y5NbTNuhC/oWNgkmPZs4iIWmp/aU8o8krepx5ORZmG
ovkI/R/PUU+1LyY+IDYn3CePlBOsQor/JhgDZz6u5kuI+hgWAXFw+6W2t4FPHC6QBTtoOq7RTjxS
NkkET8xcTcIgXOB5HuYa6QLyX69hLX6wq7+urOSkO/BXP8M/9ZrQaSBOpLCmrPiIMvRP4OpW3EM/
0D9P0O4Bc79xHA7S1wvJRof28httVYqMZqUfhl9m8hOuC5WzM7wjV6OYZitYNC/wqYWKh0qT6U3j
u1eu4B3vDrUdG2jv11xbrkE4ypcEIaqgKT6/Rk5xPOnYvxE31JyI9P71R7TEcHa/aD2GnzeyWYYB
y/7pGYWhwhjCaIC66N/a29nK8FMw9K0fkxlKWrQtTDZv9Lhp+914XAhEPMFAs9tqjUdf7ygtqQUn
8YEQPPZgVAP9hcVTfnCdQzChntWmAjoAow2yLzp14PsgthnN8YGytT89QguePlaqQyHatWCjPo1g
6YCoaV+B2OUCXLCTiIfxTpAsN1s4M9Er2K85HYfAdI5Ah0cUkIvvodX0kEr98jE2ZMqPQfQ/5J2d
2BU8bX8NLySQ0fdJiv3cgt+XWJTRhLEkT0ZnSH+Nl6u037SzUXSEJp1wOMYtVKmTMptrh7kBXwbI
s8ZgcSf7YLzwKIkPxgHAKlCZOPN4X1ErgHCg52KDhXXlkfggm2BY4PulAY7OBEwBZCe6k/9BwXTr
CYIvkEoj+qJhk2Mwj8gGJsSB+uWHugCNZANkznr/sWEsyjlX3j+DQoSRdlF3OHUnjfx0itxZiceV
+eDvNiffNpoDd7xP8qEvdc/bAxBAOHpaOGzYXMC4XtQ9LzajJz9OX9A37ifMaWVAAWLMRlK4fU+/
JwZLh9ZRZdssQlSVJARDASMZETfIHSA8wXf4gqBSfLDKhqfCAVYD9noeOLa2fMBUrB18aDQP7R0Z
zIBxPf4S0vmpBia05ITArKQQAnn/F6nennyaXFx4EuAOiVBMvepBYo9JBDtwOKIxLnFymAkYWkir
7GjceW14nYtDe+Q5ZSM2/GLfzMy5mjO3uyFZQXTj8LjvlQeoNnmBdeaNcHiDL4FMgQ8fGHF4+01Y
BIzvthwjtxF+tXPyY16f31Fk52dWOEIep0xfVPhciWfziiVun3hAMdPy+q4hA3hS8IXyvsN+gb65
7ytgskBOO/0feEK/yZkVp9I93lyIWIR4PDMjYW0cT+DBw9TZOO82yYJukTVdjJdyh3Hsp9m/sUJR
TgoaPyDid1GmoBqJ0L/i19p+To0Xri8g/AJ0J/C7NCNDHkUQLhdeFkLlkaPB4QBeAWFKCHbt1z/6
PeAlLR1skR5hmlW4DcSN/ngG9OaERAwB5lACCx9yeuMfq13L8MMXEQkG7fbZDOcyoym1c6vGE1iA
sVOh2+fwHL9QBWwzauroJ7zwW2Iiix3rf5qEl5gaQ+D2nq/ISLXFb+KJMxoKZLyAg0OGGxbxBT4j
4fKBx8UVizvnBI9Kah04h+qEnAdXMAWJOFWs64TAgOPDHxIroDrgd9j1iC0gK4lMErhhBWWGwxhv
nVFysBP9I2uQc9lE4SNNVRBcZNWfTukipw6FcsdwrQ5I0KYCA0SK6Ntwo8gDhkDePWeKlCAjzwzM
yYMIyjsJbzEMMztjEKC/xwMBQZhEj8ZgS7HPLPPa8QZBwJprc4HzGuCPjzDQNF1Y+HIxQrBkov5F
2cwPAZHNE/6eh4/siuHnQeQVcdtQMpkdnhj24VhMIBf4e8nB91rIIJFuSOITcsonXB+w9JHaTuoz
pmRUYlAh5rDWEDef7pVfhBsf6G5pChqb1MUx6mAIHx+DCxMIIzoLgEHtDx9dxgeyNXnhDFQaGIRt
5EFk9ZfahMvBe0MimRtcG1MZJwuoNtUucws0+Ktan2afqPXCfxR/V/QfvymfBauhPoCGSqfH6jEt
ZhiMpmODA9D6FwOac0qQs9aQZILn1MOFAKfGmRJRiBdPB5xKqZRh/6A5mOMa3Oak8c/3Db8yXHFG
Rfo+Ovb+RfiK4XZg1x4cpPwShJKJA9kPFlSAirO0T1ekGGlseqhN2c6IrsTC3MwiKi/QcT8GTg7u
HMB1KlCQQ8As3RExVwcKr+ip4snheYTLEy5MnQw6NsZuiOThT0SnwC66Z71DfjLF6euI1u2caP8K
TwjyLbcD7gjaezxQHjf1vtAsQwG5Mo9WIPI5CwgdJiEFir68kaA37eYsYrR723vrn058LccKb90/
6Y9PMWcrCTTsCSykhNLBMFNFgib1kR3J5vGay5NhELUcmQmw+TksKMABnuPpYzcaJBLAqdAF4oy5
13/QGM5Q13DefwhIxQGdIq1Cbs/95jHzTPIomIlb961fjY05J3QcLMkRBcJ3HEziZKHwplq/XNf5
FfIYxxLCCkBcrkojeP3fwSKR5MuzxX3uGP8GxNhkoRP9TSuI3Z15F31srB49pUtgDz14L5qzsMxI
jqQu/hcH58iXxsdJRE7t4umMUVV3TvyrcHqk9IpNH6MGzcV1+oCdzJN1Bj/tqZzZvO7yvzhoTh97
zbxtQKpDrNpYlS7dIw1AE8XvD6ZAiAen9iOEYja7zSQNWvFp4/wBarUu5OXgzeHwNvfyItqRzEh8
XLaizZUQYHhSzlwXhwtJFUy5jkqqDXoUbGtIykb0I071CiwDdcKs4z8R2tAZ9z96BbZpgpZtmpSM
J5q4CSThfzLilfoKhlegkTABQcPgAyJV0u1C4YeXIL4jPE1aVMiEgUojB2sMjlLyW6aD8Nm5yEDA
WRLS8SnO5KRQv8T2FsfU9LDb9f0fSwiXVsBxrFGcKJAsSu70NGjxQYHU+ZzEBZHnXrDUSSfDxMry
iN7eMY7yXvhqV5afcm2A8IGiEQZL7zBOUpyT6DUdqGt6Qdhj0/+bRwt2Lbz/Uw3Mblw9F/quXspz
7aAE1HX647JcCp64o5+C5YYDLQJU4dgsNkSdYygGdt9om8PrXD9oOkaGwBu8E9nMLtJvg5UwtrMr
S3KUktzmZ7dxViPH/eGklwy7DZScmC/EgnaeQM1Pv+Bq6KcrhH+Kuh0+QOantc6qWH/oD3466j3m
NSHDg5hrfTs1CXwbS4X6OpuLeNN+Gefo3h34iUsStmCPts/lMEVHlEcuzFOHQpVvibaSr24jrpMl
TmSbN8iZshqw9KzZnOCcpkT51mOaeG2lpQQwsx3n5r8JOL2Qw3OYzhdAbDrJUodLmKyq+ODypZGL
mRjrCPO9V//f8S1wIuoDxPyP0ldRqK7S03jpL8/TAGIMfkro0bG9knS2D5+gvWSKmciF+Gm+jUO6
k3hrWDr/SeQ0Zg5//snlc4d1rCuP2w5dZ37/5N7URkdlhMYPFQfVjUkFmzLnOE8ew0en2Qwc4Xe3
p4GXbiviLGbiNxoP7mkK8TJgBduCYY0gedzpRt8iQCElhsUXLcj1yRAIDp+7NSFWZ3xRROlP7i5G
lWZdbustxpFZfX7+szzRfx06HzQNTqZexvT6TWcP0o6QgjFYgN/XRtozsVZLLqw5J7idXqjoUgbe
bcR75KQ4nWSTbbXjFGBdnyoBQbCnODuERZQ4Te/dcCjO6R95McqF77L7Rv1N4MLCmlIjhTskNpNP
fZxOEALqYgfEVc8d85s5jpeL04ELTQoO1YmUwAuEd38ZDuVcCgrKeUk5xIYnnjCc7dTTq2WoQjLv
giUgtGIqljEpmvQjOD1wBCIgkNkR0xfDKC95531uYHj8L/zO9w5BDDeVQVT4CyGDnaznvBrqFdid
EUA6lEtj0y60H2CHiKGLYdyuD/XeuHVbtMUFyf9wu3PWw+rClJoxfgJst/aG8JqSfgMkz1gVSP/G
QsdxgSh/CwpjZ5sewxCWyIeB0wDBMMjnUl+RRV0/VvRyKITWI20ihU7aYJvEjorCl0jkffrzIc9R
+OUgeEkIv+Ge9EXvJreUUHi75wNy6o/cX+G62cBd8/BPn5Yp4hU+hQMkIhn2ByVEXcQLgz71V8tS
B0o8Wt+NmXLnfTBDQDDxksABoWrmxK7B4iadb3NBR4IDUcclLs15cvl7hmZFGemRxK5807eo0ubl
EXWLuEMI4jCD/DEm4FAhLcmaXZobMinzBoTJlcl3Vp5E1g3CWKDhovWz+eXXU5YK6Tor5UIylgzz
3aVkPEuzNOph2V2WR51awlfrT+KajviO9iZdYjK78KGEuYNyeRJ4QvKP+VFPSZAmx4aQ5Q4nEt8I
chh9IflrkneBuld95uwBcd0lGsSWtaveVyHDw2q6WEjZS6ZzabqUc/T9RMwCJLvrE4Kg/qpo2Hxs
um45SV71vBXWeKjlzwOlgHARHwqZormPRpR+hmH4JbVfmb9pdfgXRQHbsYkbqKGs8ec9b5TZL3An
F+WBOksiBriM1gJu6oIp1P3Rp9THqeQZKyt2YqRcyPKn6GIzcWVq++LeMfDxckgpyQ+l4FE4k/ip
EFHW4U9jwaGXyLo4Mw4obbmOcFa+r/q38vanLOUFTHPzQ8zOx6H62/186yBf8cOIdqjqVQXjA9yi
7Av0AL/uSo1ER0jpGkP3w3TssGQ0L2gVyaFntpFuMXP7OFzqybq/Qin55DdKu/7l8UqFzotxJW+D
tglQcUJz7hP+vNBfIqbrVpfnurIF+5EN+9S8uM+0XRYxur929Qt27ySjnDb3Na+WVu5oI7iR/U1T
g9UQQkRDQOuXhGXoC+Oaa18vBo5RWSKU/JwggfTNe0bQWfpVo+XgNDLdbhk2J/52LfxXCg8xvSQU
09GJ9Rt2iH3JCZB4nLYFSbxGNes7pF6Ntq7OAt/JrxMTQrqIfoiHS+pArb0wv/RxoC5fC6nbGx3O
JtYPuftHUluMsvqgQGXzLDz7R7QgtFfoF2rL9ZT75cepE2Coc81U9vlRK7dEfCTiYCNzhiuxDVIW
w4SE7SUqcoNHHGE7/IQl/VUIarH3sOd+vVlgXjOTLi9yzqh1sPcMd0LFHFyhK/fb96EiAUfdmeqa
fqv0TM89qYujQcNoSPE3uUKocTUY/Z3malIBe9PYonXW+YhEtvKnD2s68oAxqLY2qcZDZrrgfhJs
wd+jTdxRuG1LfzxxqHbiX+pUvsweQwXg0vM3RJJReuV9yUBFlSwmVbZ6dnhq3RiuQM8TsiZnhNIj
nxgtF4fBWVS5knAIuVxjk1C/Q4Km/tMEJx1nCE7Qcj0B1TTK6tjCuSDYg0n1oyxaChdPChNJCUJd
Ok3cFT4E5AAGdy5OK8ZnYq0xMrvgncxtOnm7MWoingrOPlTM5Oh0wYunJKTDwGtomCmd4PngA98N
2C78F2ndhOAv03M0Q5YY1IduXv2VvR3+mudsQcch6bcHBMj9VUMbbz9/knV+5gaBfkGovO64u9KT
/sPsydTHGgpApTnigZeE7zu68mlE+VZIgN8w4gAmGAvdPOM29dq7KyMq80mHocLZEuhVn+ru2OuT
X1ZGGbS6c1KgeLS75LpyDBK+gRFjcpunhI4ZZKE5NU3DVBk/g5RmbtNPgfaVIDFZRZ2aZg8EPrQe
kIk7Jbcgt7EHvqpGE5HLLCNJNosTmjyGHpZSqwcO8WikiQBjGDCeNAS49eh94oOp/VW7Vt/p5jWV
A7xNo+DnDXlyf0/RSTVXafyBxZzwTxTUBxah8V4ETYAkBL2UtaVOj4lFYHRFAEdYAIsQlnaWKdPP
Y/JovaoD1nTQaAAMD3y50UWHIOTenH88QXUZ/qnPnqSpDUVj1laal/PiINyxcfSgNSQPUL7BnaEs
RWOXdTtytEyO6ZgQamdL2DD6j2oW0u5dEnnqoJMddS9Bb2gFsDsvLRA/jHe2Mv2ToNQG3G6JZqF4
L6GbimGhvpbtcP90c+y/IPwVPAOXd1a4RusIiJWIUODOfq5K0gvywJK9bpy96XGCbaLgE9abip9o
IXbBYHplOZNNTxEciCGJCPWBlTLI5UmLNedr95ZPtrpVzIjNzNJ1Jy8NdW5R2ctEQJR5upax8gZ0
o9ErWaNkgtX7oUnuAxSUL4xh9ckPVY+VxOXnqKDSiAHxSXXvnegOnFDw7QjgfzwPNlXevBE0xsXR
ApqrVwO+F1KWYhCun2P2hWXEwBfdBZUGNIYews9gJovFu/AE0xfIzOooIcNVz5DeL+cHtgc2Zo0H
lxfxVI0QJg5c5pD7aBrw2mijy8/HRkTaFE1BeFDZfowz9vSng4qzFXDawxtgEnEFXp3exab1vkt8
CzQlgucAkjD/A8izjaqsoeiLoaeYvf5CAldUEKtmww/5FU/2xZJoQTocFds8MWUziBIkAeGSTC9z
sRDjebslkDQiWFDV5wNm+v//H5J2KUjTJX9SB7KHB/w/5i02SN/BOABXqf7jN0a1k21xzcwBifFs
8qDxzvbnEK1c7o17bgl3xp/JswsnHU9FKNi05UxQPGw7jCgsdscEhccycbUz9FUCZvSLT46PQKX4
sebC6s/IFOCz9RGd+g9kH2zn+fFGUD0CCeIJvMZnx4iNoU6r9uoNMF2yZoYG/ha8CWBfI+Fa/aKz
FwPAdJxrwJkfdiO6bN9BdAXueSNfHJYRlyIhLzkpWIGCAgfsz7oVaFJeAgJP1YM1DC7JZ5dfCk/d
jFfgqMhOGnuEsSWUhzBtILP+NH6OLo3NvwQnv9avPRfQqO2kcpvhy8qPoOOQOJM1JXc0u7yX9GGD
S00XFGW1307yJTHDgwLa1odIdcSiZC//oVpRDfIBl3EWAPVL1CbBDbOxA7qTNFy4YK4cpBY7D5aM
1V66lfkNSjaVv1/YxV4rAJ+LyF6Z+ODxtFaJ6vxlrrgTTZVioimBB/ekcox/Ufs0r23Vryi9lTPq
y11MPAN5O8WFbZBaAxTkFf0fi9gm7YKRrl91JwL/a8TZmgtDpAXSb2ZNn0dxATgNM/IlU+vNDyhD
FjXrfVYcRfx/1gxwv5EnJwOhHFQ9zkm20QmE+CMruoY1839BHXjznxStv13DghuBgQBV46NXnQr0
kGyTFBFkHtlMUh3w8BDjgUxkZAGmyB4++Ifoxgs0OCrcZCpy8NiT8GMglUhBjqwZtnzQm4pxIcRo
uQrZ9E2K7oClgWWS1STbnbLTcw0pqUuvp46yGa0RWw3vPeB/NO9fCDbn0i9UvaXNFHDMLQaBYkl6
AUwlZCJIQH7FXBRTHQg3N6747SQEkUdINEay5Uzl806RLZzbBGoQNir7ZJKgmueFwatJqCLChJQ4
ORYq2nzaDYWYXbQwnsgR8drMIzWo6VjZTgoifCHVzHjvuxfZJMgi+OpZOTu+XR9dhZrNTMN9QxQK
2A5lcU2QEuMjy3t8It3tP5LOa7dxLduiX0SAUSRfJUZlyZYs+YWwXTYzxZy+vgdPA92New9OVbkk
cu8V5hwTnTMEbQRdpf360DuvwPo0uDHdxbBTah94NpKMeDeYditaZPb1J37ATOGSX956hGV84ziy
EPXH/PgxOBcH0wtumA2znYZOpHyHhCnwp6FC+C/VmFF5TDZH6sXtHmSaivqNmxRwOlU3uM51ei9+
KGnwjzEh6wkndqd7vccbQGCXMCM+fCBbnZij8h+Ah1ucaAfm2wxoa08xiREgYVZ7MKGC0YvjlG+6
/Ml3E/+wfg+YAK8cHi3Gm2BquF77GMW5Xb8Fw+bFPchXxIydiQwDB3bunzzprOaoRg23+YsJFSfb
AVPFCgmBy894UnT3Jb/XJqebl0BS4uD+6DLYt6zr3AY5CpxzWILAI+effvpGer6Ma+ji2jesuaV+
FUOn712ECibCudgirC+ur/GIKf0ZV18aaSDmOwWCcebM93PpMSU/oBu5EprMfZnEoTvdhXcE84Lk
qZIXCEetOgnp00hJRioAGTjNoda8eHWMS0fzqvpYVfztDhljK8Vzmsu4NO7oTkWnAy55JpAxWDka
a/hxN66+goi6dvzrx7+YTzhKid3cLRzwRe3rF/ktzs89kWqcpUsE2HtT7iaZ9+6tXTGel0r6YAo+
7bxCMj38y/PvglwTEZnJTh0PDRIcBC9DfJmw1GHw6kn322PiWOiODlHeo/ghqPtB5Jowp02PLE5g
mTNlP7F8UqhVizNuH9peo//G1NDVf1F3CYxzyNOWGYcw2b5yT5DOyBqXmJr5pMGtVF2NPakoHEl+
4P3Lsn3dekP80IwroXCB5OPqAX6D4jL1TWRiOHfuGJR08D3kPyPtZ0jAVAtNmjbsRudOGVmolhD4
NOigNkqeBV9UHCIpOThY7uizA1cjhcR3mfIj6lVqClhcittSGbkzudU8f5+LK4L/rJgzPXoqCzvi
sYS07yZvebTNP+vGjYrLK/LCyJO7g3qWEVruhXLbmu+1rapvHL2sQ6kRuOF7JH4cXYcCWNxZ6uFG
PYZb9q4vLd3nshdkkH5bEu1e4dZAZKLfh3RfueWbme0pVShBXhPyXjwvuuYiWkhTN1kdQnmn9fcR
GQnbWkQXm4GaqNlVg0fCnJFfpdjvHCyj6uu9p3up0/fZcKrqRlIFEZE0IMCOULejXZFtoqEF8mJ1
/9X8S1HtUj2RLGbxWfEGgszkZNwRkCExRCcGsvfS5jNkB4xMKHIGOtWXg3uXvYlUu6/uJCeLMihz
lB0lR5jZUmzNEaSOc/D6SgdfTnZAanQ+1faMH1VCsMvIHksTGFLQGL0tVg/dLbicWcoew5rN6LUR
DgDLlP7KTYkUL4Kmgw7/PGZvuXlN2LazMWeEVeB0AthCWAN6S/1bkLcQDUy3x83So6x1Xgj4UZmG
j+zePMmOAEggIsfUK2VdxXu4FNaKfl2hY1QQ6XsFvRgEFFCE5KYZzkLnwE2UE/PJjPwqEo+KFA1i
Fi1jDL4EfUD/+qTmxxXASokEuZe8E1Hhpwzl9Q992uXqbmz52tbcQSL7gENVHdPVWz/ufcCBceZx
i8bxoe2PqKvyC6ZzxojI5xG/IPZjku7BPsN8hTgkXDb0DkUTI1EEZdhBomTf14fkHyofDsnyjD0R
+wb7DYZ1bNTQ54ASQhwn2Iw0ORWyM54szjoOaF3f8hfQceSDhdjwflbMPkdcateaFcVG+gCy8eAG
RtokM3oiYFekJNhAFDmdGBejkcJrjaoTrt7sdkfenv5MclQZOFyz9KVvRUnj7akCh4W7mEEFBijU
/B7nOy0E+c/qE6NapnpdZymai2qVtNhqO/HhTvtePQXFNfwE1gQIhMd8+JUXy1kzMthi+7GmJ4CI
zYovSh1SXuNyr3hQBUM06JfSZxrY5OiDbC7Ab/gQAPz4hUDuInZxMK1MH9vIBN2D0n7IuGTdnsYc
izclTmUhX2K+ahl3ClcDsVC+QSrS5BbWvbg+wlhUMeoR+MLKeckSh4Jlhcr2JT8G+MZ2AtN2uMM6
4JB6QfqrzyuUlrBaqCgYJECK1DBq36lORGoJeGO/GGdaX/yLMwazhxzbxcDFl3qizVCXMcQfIwj+
UKBU8lZP9x112cqqfVwWBGVL6/zKq87Wv4+/JNSMscX8M5t2me7G85ZZ7k+EfL6LDxBC4AeQJACO
dU/wx8i7i6MOqUsRuSNfEAMLrkWgGaxbjM2KALLyFwdC229Tm5gbUX2CuRBQACmWNBBrxGx4QMj9
g11uRoetWU6DPJZcbl7HC2v9Sr2g85xXfxPhSggALNKhGYzyFIAz4PNj8y6ovzJrE7I36DQEm7A7
xGcoXnDjlQy2VdlNuh0dm/6dY9beZKcaUJlrkOPJRY/YkuVgFSIzO1axl6Y7VLu5iBl+A1UKEo3m
AIJgCoCXjY8QNhWeq2D0otOrPvb/FrVX7zrV7CpEBKLtRLfZNtic19Kelgc4obp9P+DyDOo7/Q9P
G0S2oCMbeLP6peeKQkt6p4ahHJ5peJQlkF7A31X6JLDTpI87qpedvuPF5fdEdZyb8GccJMt8Ksx0
6f3p/eL0p7myze4bix+dRj417SlFxra4OMsnS1psqK8XkxaaQ4gKqB3tdkFqgHexELkaRNqukz1L
ojUD8QgakmWqXq25gD1vKksRG6ki3wjBxLyiiFU/YSEJHbzFDV0lB1DlIIOnfhjUHUGqc7XNQ5/9
MD6zluaWLBfHnz0WAeTxEDGPzi6Br89XQ0AZeoRFZAvKz4RIRALnM6NGwVYfeZqHW8rk5EACsofv
NzC/WUamO/WpY3n+70tmZcsHZ6rYU/lbW612WiHhiRxWwwj9ASYWL480G8paYQGipzPSfgRpry8K
W54+jB/nEJAZ2AOVPBqiwF3QapF6x3VDNiw+yhFyacxyzKYkxF/VRT4nNzMJkdlu4gi1CzpTpgUW
rJKkktgrgwtmKD4WVVi6UJQ/mGtMfWsmJ35ViewyP1SpyyMeittwPATq24A3LgQ1MzC2me9oXNr5
TryTgiC7oC9W0oEPjneY5UyV/su6jyUQa2b5Mr5hujH7R5r3Fl1TeE/ewB3m5BH8J5WlIekQ0cfm
o+r3Cc7rkIM0S78SAlJbhVWF8icTVaBTR/Qs6OruobfbEoxf1+z08a9CGpQO70EHi2/fkogwskYy
mk+j/FJefvC6xq99goE9uIRkCbOBjH9TmpYYOUVdkno2+Kvm1kbHQoN/c9Z4K7iUOaRiPA/omrHb
YfNAX7vNr7QCqGjavfrHTPHKfWZsuzszd4QuGFoRZ3E6cRjU3TqrLL7fteKkx0UNpToo0Ra78SHh
TNzzQoB/bPB5mIbDX9PpRWD2A9ZxDPusT+guMbq9xkuWXFnH1eaNujGdSD07CHQwysWUz7N+aodj
guBb8gYFgqyT0h07mvHV8WVO/YUMwUL1m+4UV7dR/M60elOs3Fd14zrqmJAnijfQjt7q4Klkl9Vg
YI//Zj7SVPs4/e3UnTptGaVQR83qLeMZ6TRLinaUrAQeMx9RZcAMyOQAckono9oBuAA2V6MUQeFF
xAFgZvyXUflM1WddP0vxow98tSKiigxzNr8XEsV4l0xSwH1aJ4Ih6Y3RNbQtMbsnub+1wZcABRmG
HU3BcpI+mxf+WHB6Z0xhk/oWqMdU+Iv6X8q96iZ90I6eqLsa6uNiK9JQF49YeWsHUPCXgKUw3tuO
jNbcpxWXDxOw4d6bht/YONTVTXjtB+Wm5SeVmBI+arb6Aed6dhjSU5Ux5SAwyZJnJ0Jblr/Vma+a
Xpb6LRGls7342DbyT0BXycw4uelb9Q0DdAfoUOM+cQbd67QrURpFgOzdVv7GGZ0iZnpWKBvdVXmx
nBUrP4nlqWXiJ6Xwqk5Tu67Mm0FsOW/8sc/fGjxIKNgCVirYRWY3Lb1O+TZTBv9IwNzXypUru9Ws
kdlu5HlKTjTxxWjPubQxffQsDX7KFrTQIV5+7xZ0Z0VnAfncZsQfMdlnUzA4Nd1SD/XHZ5ZswIBC
WDo4GbESNLDMvZmSO+H8QxpGTrle+JLg1XhLF+K59Uocxr1swFjN40H4ZO00vHx+HBDkM3fJTlOB
sdnitWZUfKqwo0+l1/zTlqDIg4ByOGj8MLsN6m+tvIuYCJDmTLzzQUQnm3pkQma1E05sA+1k5ayE
bVTetZUVgVpahd4kQ0LC4tpil1VKhy/SfJrnkMl/C1nxhU4mri5m3EHcKMcjyj7lR+80jNq/lYAT
i4A73kAMougY8e8HXMoi6uBppxPg0WVMiBlsnoTsLqKrVTuwcsqRmnFgP7frcROhkZkmnwVH2h3z
9m8FaTPm6gq2l5Et2iphf80uqoATE6BxENA/qOGTVUmDz7LfveQfFWtFelcYzDb3JpvAJHHthSwW
CClhl6USSFEw3B+IM2MmQxTD5Lc/Xz3zAUDZ9TlcHTpKyLrahiKR0C/TAzMfibYc7gpGBFSEP1Xq
9MipCpqxiGwWyMOGTRZQP15gsszxz2r8SfNDnZ5ZyTXmc2IJY8bHXNjNwjUMdh3x1N07ips6AclT
QXdtf6HyzNJ+4upaFnH9dOiqGl3vMmpkJy6i0+s9+DIDy9fV/CnnzJnYoGDG3CB64qKWHz2CkTC5
mOSDzJ9Jc0BisDpk3WFFOkTYnmv4M8QoI//GyaC+7hLsmvZPUEi+ezfImVa7+yi/jdXnGFy711Yg
fJzDT74xDh1ViwdbYsnCp+ZVLz+Bjn7TJxaRh4lKC6HWic2nNrnZRQcJM+2z9Ki29Cxb/IoLPSd2
dT8yoHMeg2ZXq28mOTjMnQy7nUC3+KHKQJs1BD2ZPxt73q9YZNDqiKoXKDiowGojdnWD2l2xK0Oc
1G7Mwe5TS/2mlP4YyKXkc1LUbUs8aTUpm8ZU1qrBOh4lqKHzdbeONr0XzVlEG1S0zBYGnrhL8CxH
ojAQh4zqaZ738zKxZDFhxP/i7Yrj0ui5zLaz9isz9EAKkVHOY8JKPzGCReCJKjEnBSzFnsaSGtnp
gK1eUN8ldSvXBwFcQzjvvoz54yWzUZg+y/AUVE+8LrJ6J8AWISGaC5FPVeL/zEj5zs1T+bdaYYNQ
3k3gX5iFflt2v8r8xfOMMJp9mSNUvEcNKEFXwKsfvx7Jtt/KKDjjkJktfAb604gl1W18vZXp20zi
IXyhOeSd2QS6F7bvyCoEtgQj/yVvsByer+ZNeKrdtmWMXuWPARUTyj7JKyV/0E6heVkgXlH4JapO
o3OfU15SvZ+YfHNKESqS4UkUNql+UsK/2JIrN9kq2W4ubwmVYQor/zuITpPxTNvjOG6bFS2bx7LZ
EK0VH35dXHPJnqpFQX6d+t8HP3HAIELaFaw0mTGoHxWKz4nyn9PTRc5i6J8hv7CdH4n6UYyw+vdi
7JC4WW/qwXuh101/VNPH0bRWSF3uziHBhGymiKiBp8+JUXgd9Hadzey62ZU4lHuaFQYJlmoSWHHg
JR0YriZYdHgxuOcZ9Tli9yvOB6ZogKGdHHDLAK/GFvH4BsPfNDhRfZ9aMjfynghbDW8ni3HorzoB
M6xnkONnA6d++zVzkhbXiUSBN4Nxenpfssmg/JCQrj/MGLoakxuk+NKxOycQEdgrG2jRiwJK87+O
840Uj3bGjVRjgsmfMlqGaJsFd1G5Nf1R0N5KxeVMitH/ElSE+BdCnqpwatIIUM7ZenVDu1C4yD1M
X9YOReoKBRalhBoXPgRsV0KJkzsLAPNMGZWqXsITRmDdf7p6yI8rdv0X8HYEWmkjPCbGDYiDfrSU
49WdJb+BJwwQfJvWlzz4QsIcnkR8nOZ5Cm/y4AwmwytG5NG2Rg/Qfrf6rhxRf5e/ZQFDfj/i7WJV
2qDHjzYweOroMdLUpkS+rdwKLg9Th8pSlJ0Z/ytHO3i0mI6kkcVEalXCaQUWqerIhTy84nOPAphX
F9mY2/F1QDdnoQDCMfmWGa0XJmXaAoxj7G+sLCPw6z9ktQZBPoQdTA8RBxujX85cY5lvMEIw4fut
FUo1hCgUVf13oiJ3QVAKN8Gu8Yyx0eviTyO82jyUmwZV2B/zm+eEFI/lYvao423JaIKSRHNjCu1k
t3ptsTthqfqP+IFAJR3ZLvLsjzAp9h1zRzpWCTHZMS3JplsR0/urQ/CTORJoGsF4Ub/Rn4wmQ+5x
L0G3l79UtvgFA9xjYRY8KWV5K+Z+M7DsNWhw+QKjCEVf+9ewZCcrAf+MoCIOlb7G7hCutnX63T/V
nMPFQE5Er9h5CeuIgia7637Vo3iN0C3Aa5LfZJXsv6Py7FUuAgrmsyHfBhafWZ9ZFb1oduvk77L8
9rri0ROkum5gx6LK5ds18RQ92uyoDE/UITWqCz10tDZ0Wzx7iKFLSm9xcY2fO3a2fHkKY6qYylGk
IkxUYG2IBPH6CdcYUUIiPhQW2P0Ah4/rmEksrxJGBPnbKHwEMu1BoHTqoYdbXFIT6W/hr6EyEEeT
zVuKJoHPLBjQIB2FLMVZRVp2cDX6RcwscoOX3IvTVUm+J1R1k7mygsihKKwHpnj3gZsjfGs5UOEl
Soivc35XmYmt9J3TR6FJ6hQvH380ZqDh1s5PBnKY3/ZSPavI3YqyNSHVIuPFZ75fbsRTV9Ig+ypM
Lcz1YPRSv2qROV2RzP5WpxgpOUVreavFR3kQZMf8VX+i/su8VOZp4OlF2mRFEK0PkE1NNHevGsm8
GyJVb+kVem2boeYVGTmTKrlRPjq3lo/j9zzcZ8l+FV+he1VDb/QWzvnL5xpL36fGH7/IM7ibBGAj
w1V2IOklxyEdFeiSshUbS/iMDxqCbJmMXSKGNwzBD/3HWNpoGMXAGwTXlG6UIOmwS0LrEyGg1Ng1
K5lt9F4aPgAw/fJrnFu+hq4/pDMImbcSCKbBQoizvvqnFG6V7mkCIJJBsFpP4l6XHv1KASTkrkaY
KbeEG269VG1XoBVBu1t98Oaxn5K3hUpdscW/MToH6Z/wjj+MxKG1xk/uIYtUGI2xSGVaQ0wah9da
/5LknXIWCLFrLYaSO7FGUIHwbCNbqtOR9OSIH3Lh4zssYa8R+sF07oLchxEt2sON/tCZbS9+M50G
PXLEXX99EQDMcI6P1up941yXBIhYkKAc7imOyeBkM3T1mVDDtR7QS6b4Ktbx4Wpe2XNFkOsiMutw
Kse/DM/Vf6L/U0KTCg8F4c4YncyThsMaB1MN6NxetbuSLbyDC/KhQkHG27ev8EnWlvjEQ16zRe83
k+JONzkjymLdqO/0UcE+ZdzfOqhWAtF6/fQsk7/CGy514doEv+1HE21D2UGcasRusZOMj2Y+8jnm
q/tk+nwxZImQ8MyR255KNCP6xtWmzfTIcbI+VxbUpO5Auxdtmh+GHCYWgjdDYXL1KBKP9kLBtcXK
a536WDg4ejbym3lQYMDQunHZKb/J5zBblMPwnzDt9xt9P03Ea8E3enFVC9bkR7uckNfCysg28V9P
2WLMesxIWDAkK8NQNu9XyAyw2jXWKoSXTRJHMq2N7sNg83mSK4D9OCynfrsBDvlV1Mh+oQCHp1mt
3KxyqgCdg0owqWzFdLZGCEkChYca8bE/Rf1U5uh22bS4g95aEGbpLY0DiqTyUo7r8ndANWRF1+Sa
i/dMP5bRx0r+FmdWsd9m/IY+IXSQaHICEwDMnS0++Uy2r2ernzOWazLT4uajRbuBXUTmIyvpQTP2
SwFBCcQPFzUzvXl25dguAFqYm5n6rK0383ybx2mbUwVv1dIecFnyYDmyV/FZkzcZclCbAypqc49C
xqS9Mh0dtxySPsS47vi55MF+Cobd9bBQq3D548UWbEUSLf08lfhF/4eAoUQ7jgKaCh3Zi+rHi3xp
OKzyBDXcnduMIDAWqUTZXWZ6p7jbQQwqMWxHnHF6ikCFaZGkn1XGfyFDzERVMKrhOWTHF5Iqteaj
U+CjsVlMUKtRiWi2ADNphfuThMorf7DMcpfNnjJLLOwRXDNK1fhG+nirGiyprV4m85GK4DVi/Yr2
YvhJEdKQrJAQm3Va8QML+hlM5cAmE8935/Vcw6K678e1ys57gBBSAxorkr869gIqR4YNo0oIXi9a
Y/qbYvfh5LDlgtDDAI6vyzm0IrXSXBuKCVY9Wb/pw1Pdr879N4rc9WDFIPz5WqklyawCZTgHvvjC
J+/yw4b+IGw8HicxAKSTG1yazNGKbYVdUUfIRws5+u30zrVrGnjDXt/FdCmK70qP3CF4r29siZPy
qvFodKU1Jz/ZoZd3yE9etUMKlX17o6Xow0fc+ulzhumI2k5hXt9R182Umejb/lNKZsoesW5fWZlb
ocTjUk8uxWfjyS5LJPpljIDRAZbfNX1273D6HG072qOtbbkYCIdq/JhmVDgEHbwwlH5o5zbIz1nQ
jV8wSuTGV4kpje2m9WZsYUtYMAt9XneExuv5PgHHxN0JeR8rN5/m4jTStqva76a39m6oRHpDai4u
mWlr7HBHSwcUtK3weDA+a99hkM9MyCljmVdSDwshjVzK2PifWvhBegkV8AebmY2ifnn1ztz7uepL
zI2R6DYlRd4BLXbW+1XkUDcnI88Ypds9Q1cV1h+GhhWvOaKFCG0j2Wb6N9F38crJ77iDJvUxoz5F
DZuKhxXjirTHtsbMiO3VCgXHqzvj3cVcEOlUNHRlui/UW5Cw4tGQfQmHDFplGpNqB9An1gECAgyJ
rBpfWI9tLBTpP4beSnvnBZdaJGpjm76sdIbMy26163+bDwqbgLd7TlAYozzm+BbiH1m+8Vwqvy/F
x3ENc5m/Kk0XR4OknUtIKnxEU/RkT29cRuVr3jG0zEuHcQRK2L+x57R1doG5iYK72bgSIcnpsW5V
WkQChyaWqnQ/YAVM5KF/MWYhJj0MCHKGRNHwnLWjMDCsBCy8/oMW4mr4SlUPBo6f1QVmYa8E+jvc
EdVnP+1S02+m12onrrhXkCDrqrrLp1/mcwUkCsbcK1evWVNx2beCIyK6TPFFDUqL6bJCfc/G388u
CmVePELER52GREaCaLFe9uZWsV1JV5MaTzOXoxo9So4wl9cuaGtcfJ6SnvmotNHN19al1ffms4ej
9WJInz1vdLnj+hY/FaiN88uVNnRy2i4UfKyB0gBIYFvwoY+TFQFOLsmHtQwPIkkOkgf0BtZCFmrj
MlLEtWHgUsHOiNmJTw7Zmw6N2aHbyLFUC7ahAoFyRRLLI1uYiBt1mIfWsz3GG97VCl4FKlZCezch
55FhM4Jc8WHTaSAqwnWDMzCBtsbtsTEkrNVkq2zo8pevPbFW38InfdJAIhlS3v4uqYBuiHxDyogw
AYU9bIFT9N3DmsK1rtti955L7L7ciehbJMPaOe4sXNgSZhkEdkSrnSqmY/gVF3LuyZQuDZsDg3nJ
KIsWNFmolV966me6ExowXX6YLKGnoIm00QKPynoocNinD3TupfBPqT6r9ry6zfUJSjEqt0T70Yxb
+AXol82IXu8IOsCRgQAIPBZeESsVPYm4Tu4ivOoA9Fk5Uf9CqWO4/CexOeKTsWsWyYitifr8h8I/
bDYBquoXI2/c4hvinKgx+MiYvfzrXh7NjSkhj3eYMrQk0LG3YOOweFfW/NtAlvn3cHXCr2CqPMPm
rtzVlbE4blfsdaibJdolzZ2x8ZApBk2idmdqhnYdAiWALfcNKx1yeQ2Q01izxEBdyG/EnAV5NKwR
Kd4hm36pLh0RDfyLuLoNQzJV9eEdUVYIvc3vAkIr3Wgc2Wfa47Sychg1ESE06wqCHJ96anNjKoU1
cOL2LlOi15lRioZdGWUmIAcYauymG5Qbm47EZtT9TG85O3H4J9zVa6T4Cj4CfkAGzB85/6xcj2j1
eK7/tfzbPH7M2D3pi79M9vl603/zf827TkAAUsZ6LaMPaewmRKJGIYs8G74Zg3XUAuv8KZAwFVv5
M1jyc9jOrkcYfM/VBz9RyASUr/mPP4JxF77djla8QKEDT2GtIlLHh/2nPgyMOo2PWRo/mHAzgq1I
iGR5hG4yEMlMcZ1tdLDAiS9BFySercatgM3HHXB2InnN7QxIADo+6nu2tJRCQGQjnudN5rEF2Wdb
uXkHgEDl1FrEY9Ot6V/5Py6lYfkf5o68ofxFZ92qCJkHDQCJGiM5gBRqun8Fmch/Kla0w1A8wQHr
fMwmGwMrYMNFMLVpq+/ZjupNQkMCgpJfid6S6dW41u/KXYQbgL7e3GpMMEDCjfiwQZ4u0IOZVgMm
MXIixRJ+A1b4mVNQz2b44azxTxssg8aerM/CLguXL6HiQiZYgg3j0vg4hECUwPzndcUoWN68BCwO
G0rPALkvAQwjFJI1GwruCPK5OR4rxNCUAKCCFlQMK3JQLCxiN9iIQUbgrphQ541uQ5WJxp8n4cLG
Cvc7AOId93bIIl9WYWWAeVz+Th0iHVjRjGQAzSMtmRZRDmhxGpTaCcDo9pA6LHxuI0MWvngceNES
3Zz9GScaCIg/CYN7XHMrHhxLjayZ0gJARrgzMIL+41xJCFJlf0BJjh96M3j5DuczFeFIAvWGpFRf
LR4Jcx1ecYwR2I3Y7kAL2VF6kG7CRJE11hBbpbgRGDwKZKpsYvKkeX3QPcsHHc5CiCSA2gCYJNZ6
mydTaZwaHYVgxz3RgC6v1tKyon6BUH5MvpJj5+dO0mOC2lJm8m41r0OMyl1J0Vh8YE+n9IlYnddv
QHwMIBxU61gUnOnA/AedpiJhBbAi3sll+Yto52ggjiSAObE50mfVKlM+fouRJzsr7gIqttRmV5DK
tvECwvLSXHSBNXTo8sI0uUX1nn6w0TDJrWVRqsK3h3HAWSQAls4ZY5F9bac17LdFB4lZj0U8rvo5
snEvqlvyszI//RLo5Yzj2CAwQWSZYiD8aag27PyPtA+LQLFScEthIVowJscGFS/oGEm8F2zRzFvS
seXPfou7/Jhwxy4ffoQDBC1GZPE0i7qnBdTeFno+KulQ24zj8q3zgr8YydOcm7fUdEd7TpkrrKVf
zqMV4Mk/1h9q4lQ8f8Za+4Uy6UjGRghsGQ8bW2SeGyQOHEMNhYLViv5IHK2wbbeE87Rbehucek7b
MNpn6o6EXMFyVD0agk6kNzP3q+E9xzC2RZDG2L7fJQn8LMhADxABE9qx6ldsPmuDg/KBIBMhiISm
H0+32l8jo2UP9PeJBw5py6p1CG3VK7KKNCQhmWNgIEktZrcUcj9TDDFwDW0AJQ2JWYg+kD6HEzM4
G/kp2lYdTzHPApYz6SCTycBwxUKKhecAjBMQDdog2Wb8V322swVSNzowVgY2gfqOB/C3HPcisCMG
pZvgbMAhWC48JqXUDPYVtRW1LsguctzJZEfBxziCf5ICkAJZjiqWCzVa117yrf4YCZeZG+Cl7fQj
ek/WWeSJo6925B6jzr5knRjB3QHZuKGK4HPDT4FABPeVKa7TyywxE14TVou+GZsFvAxsuJm2RxUO
pBI2KlJ85AcRdgs0Cnyrd4EMc1Q8UJUh6O55PlWeCvbHmI9gOzAm4hjn1efqNBfNPTZ6vIbMPv4v
/TFQYkHEGIkNpsJew1fG1E1SjonYxUoewyd/zBwtXh64wj4wHoQ3EZn1l/zW8iolvGR+KZw7/at6
TPVJm7xmyWasmYDRyHOivX6nADRB5Uuwhk1dccuKFxlKbY6s0ouqvzTcvRqvrH8ULI5y8V6RhtmE
9mQegmgf9h5TqUkkim3b4cokYA0iQut3EB1XumxXS+Q2R5UY34wZUTlh3RXN0rIPJ8tZfajRtSey
kX4ywZqwmeFfcjfl5HzLnkbRZ6pbnlJV+pcQcxp+DVAIuOHr7ivDJkg8oDsjbZYI8QDixtE/Fng5
wr9u/DWjbQIwNcFWccrRyLVEyDDHJDB17lx5OXeoh8gR5HtUTQwOtaW01xVpp9IpQCiFbH8A+7nE
ITAsuPVMfyZkbtupWPSm2bBjFzM+NMKtxA+d6pUvsN2nxbMWzoxeUXLjw1Xvef+Vp2zq+Pt6vC/V
eBFfPBVsRxt3kZ/tK9ZwMNcFatsy/C57hJVvCScDc23x2b7NOvWFSp6EK/aHTtR3VLTaRGij1xtH
NuLqO7QAudjH7WDlGUN3ikegjpW2p6dnXPUiGhVfjjI2u6BOrJDtYjSvUHrgEXnt2LfFCkkZlxlP
q/4j9VTPsJGF+yq0xfRTUBeyDYWyanCyECRwrdSr/uKYShmxEZQzW3X3NpikbSrb1o+w7mtfZnaY
imsQ+LrwKLARVfSb5blcqbB8ry2IG73apUzSo1vj5KHND6OvUNHbnZX6A06CJkEjKP8p6dYAkktk
FksumZ6X/ct8WgkO12feVYe89/vJryhploVzSP+Lpf/10YB/SYGVJZDg279+Qn9FjD2buGgsYfHv
lQzAV3Iz8W+YlWPGbDcFyFJbxpGdtFQDL0nZBtERhQEpBXiA9rPovgQnqAK37K5AaQztKnVXHQXX
EBAVx9hP3a6KCf0D3XKyJa9qPOeKLUAOnGqP6zVMnWbYizkqDrtFtDqeqOsqp6nfZunkqQOMUCNx
6/6YG9QhErXfm5HssuEeSrtBuVbZlTxF8a4zIAQqM6CmC22z3JiQD7iyAbRW1bMMjqK0guZjICL8
1wm3Smc0AAS12skT2+9sg3ratvu/kIeYCwnP5ZECdoK+0qEcxBt4KtElkv7bAe0hCrCjQSXMJ0V1
R+Gd7G0WVi9+W6c8lKWzmna9vpPn/WXuOFmrnaQgAKFKyMWPFbSumtpQHndd41V8QCvYHhF1c/fD
ciPsmYsdDQgGNRRMhyZDXlzQf5nMdIi1Mmb1UINYIu1JOFGpyBfUzSWLH2q/CdbldWo8dcaRRaWW
VP+E6VTFt7D2EFyC0bcy8OloBvs9Li5MvpRndQ505NYgfR2b72y4BdVhcngx1EcOE3iimM4+uYAp
2yBHJJ6R7bV7PDENp9iJat78K6WVpKS2Nr+b/aJOQQ/Coq1l+UFvTC0oIvzCsFWjgW/XGq2bOYpk
kphr9jzqyxug9gzFoyxQs+DPhKuOqIMQHULXsd3xr0VRbCWDPw9+lLp/vK/I3GiEZRY2NXBpGIb8
fyyAjNW2+M34xQZe6Bo5Y1TdwGeF9OzhKZ32U/sihpCdkwajz6Yvq01mlYMrf1qEBRNqCv3DIDGj
c055SL4CN98KsN860fFZHGSqkgaURq+dExxjO4q7V3oKENaqvD1zxBtky54Opllygt9h23wile9A
G4rH8A658ZiSzujVtvsT7A1tiZglPCh7k2/jOykA1vKieiosiR372GITe4ClfMDBj7o61C+cKBBz
mY6Tm0njsNHJdA7Xv+YV/6vkUU6OV21bH3UoCcwh6T2N4zLxusxu9M338M8g1eJNqsiVWfhkDIDP
BDqjYNzCx2nhQBCHLux4RUmrZI1+e121PYCgHaowGkcQMjqKzPeIFeVw++YBWAu7AJrhACzrWGmH
kbO9pKRdOArjPboALKt/25hpWnah4FvsPrs+P7NjmAOQ1HtahNwvv3ogYep72Pi9vA15/Eg4iZQD
s8Oo+GhoiwvG/yv8njbaAKY7dMkop2pqndP/ODqv5baxLIp+EaqQwytJAMw5SHxBiTKFDCKnr++F
rpqZ7nG3ZVsE7j1nR3br4Vd8TM7memLFBQYBoz5I/jrFHzalbmBk2iG8mqgkn+aJH3j0BDXKw4M4
BdmuyIsWvMptNqqMMc6fxeIMsZgrhDfLWstE8qTNP6zvEms4U/ZLCw4krq9kHIDL9qEvIPc+kU32
yTtw6sc4EN58GHOXmSg4sAwvyfRTXICRFirUEz5wQkB9DwIjBnHphXPS1/NL1oI2nGTvPEgXmLVI
nS4yInW4ZaeSL+EQMORTWATISlwrYHv+2VcQYzMySW7pkqSjqSO99+2i/gn/gsTxSuoNSCnugEht
PGiknpqWbZWH0fpHcKMlrJLdpcMFaCGt/SyBT+T+/pfssvlf9YiQKzRf4ddnUd9q9vOUsJ84+Wpy
Kvnc3Ft+BlCgWc5I+gswxTGuOSb5qQx6onTpSYdmYjkLM9gzC4uqvKWa9MlP8Nxm53irgawgaHzr
jPfD4oOsurl0rjD4Z7eRX/GCVjQ+eYuZsPd0W+ZkFs7FO7b9BEX7umWJeWDH8xFw8KLjpO1Zz+is
mOn9moHp2+tt61v79iZWHJpX7rZQuGk9OzVEzt3RS2puNRNesm3NnObOeDluLcpvpy33FUxIgPWO
MKccS+r1FD6G7CHYZ3K0oOlsA9kUiUHkYJIqfpo8ltOO2S2kX5WIFJ96qp7mh7nCNBqbexI+gzeQ
JJf+oaVWgy2mmiGQA4W0yOjsllY3WyZuiO2BZDPqnCfzsIBgjMmeRHuHNPAS7QmNVvG6YcSai8+o
d/vwnnSnDkEpn1xAmjpwZrNpuytLsEw+AFMMByuYFEnj5hMJ4oHfgo9Y4qZiNS++EjCPIFpK0ZJX
0DhGrFuOZ23iV+TKMSZmgGVpziy3ro15fwv1Q42kFHHNso5oqSEw98CzwqK7DJ6x5n5UijLUB411
sedWdJ0Ff3k3z34NTvEpBK7UV+Ql7Et2BXBAiBReoG4eeeDRayA8ZLMtR9RZUw5msIkeTOMRgWpP
xqgcgQhZRhv+bcLoAYUWFoIN0T7Gp6O2YwDU6LXAqRouBCJIEHZM8M5FX7wC0naJepO2BTlJ+laG
PaIC4UGrepM+Uo+bctb94abowHecATaO5xJzgHUwZj0utmJ2rVy8myvjVibr2tubMSmoi2zqQ4gF
ErTPUxcJ0nPdzvDccc8KqBlRdTQIeP41PM7z/JjiEto2LILGbRyZNLakK9DZGko2D6MO8ej6h4S1
h/DIz3KgucNuXlYKqxsfyWaouEN62q4QEpVEWaevLvr+HLhVTY0eqWQfqZsk+QfWWM7J0tfealNi
sX02+kHJzyNzM1mzJwgiwGx508tOdqtdjlBgm9I1LcJHZjTeug2q+IlTNe7ylu+1Xk4yMw1nX06c
G+KfAmf4v5JgCY+vteI/Bq2YAlCHRPls5DDXrmERZ/639YcL/lwvsZQBju6wV8yTC6a+n+aqZJdQ
IU99TrFKAwtq2MFNyObDi9dAJwNWPIt8aYC4WXkPsiVQHfQLaySDBoPBlAKRqIue7IoF3WMQd9eS
YOSPrRpX0l8g5Ch0tBPQKG8BFKIT40PI92eN6iHpf9Vw0UHKknc1OSXc7hfkTn4wEE3085Lpafw4
nXQ2hHtUOL25ka0bcOOwIqtDOjeio9y/TVpk0WOethQxxEtrh/+e8fpbgatj+KTWzhYVzoBVi0dG
XozeFOEJqyNEW2nxZR4FKu04thzqw2YNHyAagswliHdNZOE83EEekjoFWD3ahbEZKUcJTiHD/Qzg
oJXmTWQXCsN8OTO8CzVYbXHULASQx0C/wqR0Cnj1KXc1jY81uWe3hoiQfA3yVZFXDepnDyQs0VkK
QbnkSUpgHZMde9yNgyLtt5QfkuhbroJ/su0050g6s7VjWODip4rPcsoCDLH7oziH17rHWTovQBUH
DqBz4znqISD+hBuqumCVAPYomyPO/fowxG+GKG1BLANyE7IhJJKk5rgwq8/0NxK+OGZo5YJuoK1/
Km85iW/nbj+HYgiYjEhat/Y2iy64VMA2SZDsnNAa4Ov+Xqz81k2v9YEjOGnX/4dvWVOAMemceNEI
LONDmmPrAxAuoq13AVNOgYNJjUCzc54DWjsDQQ3GOksfoOTI1TOB7vWFxU3VHRRkqk5XHDRpKfkP
lOMasFhLMnEIpstldirTZS3aNJkMK4KFgi85uSk1MuzqNLK/ZBYIJUBFYy0/Og+977Dy9D81pp2B
ejvaAAmnLd9i/NMiqUj1H2j2IIptWGEDzcvQ/33AY1se+FDgEzxZDK8CBoEvGYRHXbZTghneA3L0
UbR2oPjg9QIa8T/ugVb404gG5hUrzKvSXkPlp9EOPdrJC4r0unqGwjcRLJQqQCblNyNHV6C5RneC
8UTlT/Lry5QgQj+s6tMLZVI1Rk5n+Khm1Yl8WvWWPmF3EUCBX7jkSpGi+qXTirJBlPhtQcZBffH2
xKRzXpHg181BfbXavsDbhzphxJi1o+W+wA0lbHz/T+AHMdR3P9rvVGOakh7sXcF0/e4PGf+LV5Bo
fZD94UWsjI/y4FB7d40wiWwGNEeVBGNo6jro32vrVBprwgP93W/jGG+8kLBkbANC9RSpWNvA+hAJ
RnYnvzfA2WEmHAm+EaUfnEikjnH/eYtPe0RVGcmbCvmzuoCIyVELxzRK7ZBkCcT0VU/hykXZMPPh
gV4BlQWH6LPqOGGZg8Hn9/BF46+GL3gRYV+Hoq2Cv6w9FtJXtwPfMw4FqSAB8lpvjooaFhUhZtlB
Fg3bAKJAI9dpWCrqxSQWjoxW5HxEEICgEiNITA9VLx0XOuZ/a+slO4QKUH/lbhmtyyfNLyDi09ex
Sxcm6ibZ2jw+li8OESVfc6kLczAhAD0ydKDWBWzA3S5FdL0WniLjcw0SVtqfz0wCPZ39k8WbseJ3
myKagDHUfqRim8ERl0v/AHKa/cgMnVtugTbZmK9S3mDVAVB/Kv2qIgqa4ZyCD5WALaT47yahymsL
mysG30H8r6iA5X5ZnUcEGCwE5cVPrphMAPMD8So10D0nLbioDx8txYMwDBENinZMP2tsF8AhDSwu
NSbzsFhfOua1RXyZSwOU83tE5Q9bpnS4WSA3+u+Bcz96xo4R762jdbVIhn/EFsKaYT08VO9bx9vW
4/vJnTDnG0+Y3rXpt/ELLegUNUvwjvjOTXmhcProzsdbdYgABdnVxa3yTkYQk9aiAGpvpVN+6C9q
1SC4tDvxQc46TJebk/V99OCnlQE5STpnA+FQZuYrOR07Osn4EC3Swspn6dNed1e7f94Ii0Y64pyX
VFgF9HgAaNgVHyCPKSzwDWx13MLjhKETGmtmtQBsCNknA5GyhPoN1h/G7GSunEIE7s0SUBy964pw
1xXa5OrQMgxghBHtkURv2Cu0cQg24OeTZN8QmYlGZVjDb0aSQ1zpSNzlL3K3tibWbE+rG+d9uDPn
3tvbecm6ukMfBaxt9vhL//PrhrzB9ef+t+jNkmXsMH3DQRgBB+i8LW26WZjuET98poimEoZds6mG
JKjdurKkWv0XUzp/BWNENGZIO4N2yk77F1CeLq6DaDXgqYh2JosH0L1JP92G2EO+DEbVY9vfmE7Q
M7mKP0VQPXUCiXVJAMAkvI3AViRbCSVCMpZAn3f8FNenDC1MtvDl3xJESQW1Jbwz9l7j30hHN31r
3oZlK71W/4YpkhTJpxhhB1wHa9Qi0wxcAiygsd5NQmuGedjdaRbHQ5udA/VhDqg20h9dtJdVdo+2
Q3/QRZTZBz35Y3Mio/ppGD+ZAb0Boxgt++OQrhAWRs21sqmPGmda5igrAY0sh6Vu/98UgJuG6Pn0
h1Zydk4iMTf9r3Lgu9O4isr1BYX3gnLb59uAEfqLRGaPdGHqUf7PsDSLY3t9hVidHrAFGJKNfh1P
KXEMjM2rWcYPJihCA1blFoqoMuaELIFwpbJDMlrABf3xgDibM6WnBdkh+T794a1EOK33m8VnJQdY
SBko9WSLWaTOeV8vIV5AfBTeFadus6+BqIzvsP+XjF/FsEWZwvkr979IooO1jNigdnHbEO63iIeN
iL+P9DgYRf4UxFUieAxRAdAFciRKvtzk9NKahHoRoBccq2Vwk9kBl+VsH//DIuml26R49eTAlHeM
CMsCPAgCvDbBUI9Vhsv9W7LmoXBjnMZtj6v180tVWW+3qtMN+2pw5HIlZAj8UOrb5hd62eJtykcD
MS8MzYtfTlsjGTCFhfj5+jSQKzYsICQZlaSw0kjQbaOcG7b5z4tfVbFo/6DBBuE2ePpM3YLP9cJe
oeak+OdVhB9cfeZ58Svdmuwz9cP33xJYir5L3zICXpUGvbXYrgKezGAhfY4IerxlPVV7ePX3xA9f
hGexcHsYAChfjH7DsSCf2sNQjYR5mV6zu/k5eBb6ilm6UkuQSobiOaqlfaS5yDkiDIIXLMJmsjIs
wnrra60fKiL0on+temuiPy9tiD+7SsaBzpWA6Ss/Ks3awPwCodXZ6JPEYIlnRmG0wILcI5RpjRM4
vNra0aVBWbHRuBoEvFvo0F0aBwjQ38Q88yEIVXWkIjcJ3QBRCBkIJFQ3wj8iYTPERgffFZCRfaAm
SNEfTwrmg1I35qPxrYzfyqk6xuGBso758CBfb1BWPNFIIwbrp83/VGQHIJ2s5rPmiNGoHqnA+Df2
Sy4gJXsgrkygK8lDKLYlImhUNj3nGFdQRVpbzASSIf1bZ3Ckprg1mY+hIiTM49SIttuuWUPOlFSI
9TgeuN1I6idO4atjJ0PFhsR1/Av/AeamThCutXv5cQ26SLDymGhC0B8De5LXEGz7p5mI84aUlX20
b3m3AHKRDnm8DD6aF9hECNat7C3at/Cd0ptsOX7o8gQZzRmhRavQ3Ifca4GsUa+IfvNsBNxZuvxI
RyW8hGQHKYBDjmzyfZBJl9ro8a1OL2h6OA1rSo2YfdEXYzzjMCDjDbsJsO+eXZMcQ6H6F2KHz4dJ
U7Sv+xW/ipwzll688Nx9Drm0DJMbuK138Ek01fJ3+E8CmRGp0q5MREmOJeIl/YVkjT+Hkac11+GD
+z1uJvnzDMNNpfzF3k2ssZgQKuwI4ikFgwulvwTKud8H6Vuk5o9C5/7l5rlbREhjflsNWwx5wdXT
o0ohRWRMnH0Lhm6XwiYFBUVLRg4lPX/NGxi2gcAVbUx1opexKrBftjiacaeQbYJ/AAFH91OR3WBG
kKoVeSsQXxaZD5RTzoirJg9ntH048gjh6PdkGx9PYs9kN/P7RXqPPJrHkGHRacKgb+wj4o8HGmO/
m/FUW7+UenUAcjTrvJCDcpXIz0ZdO7UOXoco38e3sieqD+9RQnA6eyQhPlDXjrrmey6vawznXfyQ
0NbIzY9E25erTTGYfUlo14zrAaMi364XUTMwxtBS7R6qwPOu3p45SnqHtvR/XiAgvxlNuohVJBD/
hY7GIUAABA3kVVjmDw6sjMQnKHgSAvI5vHU5oxiaW8cJKZBWTiJhJxZCp68C3MygJ3eV6naerFDP
qx5RoC67UpS7sTzv94pExKjBxcnAf0t22rRGbKPmgC2T03z2N343s78pWlQ9d+R4WH+QAYTIgUuw
W83TkkyqDXAEQb1IkCaa/WgkX2llw5ak+qqNjsVALAxMue3Xc1RDzcD6DSPKLUXyCXP5In6H3+Ae
EpcdY1EHhbnExYL7beUZuzxdZvm2IC+DQy4lH/Ekvj7HjEP9rFoOOCfFSAh8KPTAAh1dhMZGWG2m
xyTcatYaRILybnywAo01C8PbkSvXlbMOvSFwBE+MsfTGpS6vkWBMFvDMVf9Q+BH+RdbhSoZSJbcI
YRg5RCn5G6N21hUWxKMIcyeyrbbpMxkfllMvs2HRCJPbSfR3zA1CiFlvLwk/EX8yTd2aPIHEXYM1
Fd9T1Xfj0nvDr4vuQ1SuxAwMt5H+XsLqqYKgAoikIyTHUbOm49jrFkrsaL9TwoWyJhAftoZsSro/
5WBp8mz0K2lPuhUVHRVj5A0lRKrvi3yrFnAPPoIDaR/KX7pKjdGVRAkInyjZITHvmqUiEofuGgax
PXuSUGgjr0hKbR10OUG4IuxLRCVD5TwfN8jikh+TOzcWgLfsLkTFNUHqajYt88OvQHE0Vx2ZjpyR
wqwiAoPuto22qV+9zjj0tgacMU/l6cVObV1avg0kUALj/MlXqyAThLtdUBjuTDfCQGk9imROwBqB
2MI7XonVSlt3wi4bKDt2y5+IdLrq16jPWrapghtaaz5anllxxdBV8EhQjDjr/8Ij3wDtNGKlYxS8
B2cMfX28LqUT7TXoz9rZ1ndZU2Pc5ysPArw56+EZ6UYBh0eiOKlo5Cxug1Se2WjHdGstfkEJGGDm
wzibo/+95gFg+rK5KPpFSxC4IW30DrLpJn+66OiZI1rrmCZP1CZQ4wJBLJhoWbIt4gyu1dQJ6ap9
4BjKt4CwRuOU7KJzT8NvSTsg+h+CRQZMnZseTjWXWSpaGBQM+JtcphT38BEqRyW2JxKXPtBhAt2t
SK41NuyqC51OjtrE/uiitaH4GAf9GgCW+ccwGMOAJj3EXQuM66w0TQToR/KdtIb55cK9t8pJPVSE
fEgkPs5raaU63NCit65lN/YOxMQG/lcrrtCEm8aKg1+kx9cVxGtPc6KwbaNVjQgJKYjgEic11N+t
dMs2IcQzjLcBLCJdxV9ktZXl4rjM9uSgW+Kzsl5axPBVLlISKkkXrTnjOZW9Zx6vsPgZ9FwNBOyt
ovOwSLsp1eyRZRcR7X0L8X0I5GekfZv+XuBTpNXt2CmYMUiYRlEz86wdREuOLvbYhNuG+1vvsWfY
7XgwPNssVhFSF98N/0XlXKRvF7cWWVrCuaF7OUMpvBdo1stwBs9/mNLonR1YE4N4l6kMznO34fK/
cRL3AA1O9U+WbTBtymxcrXR0z0WPDPKyYQ9UzxOePyEzJHQdEDHvFZTvyRK5pYWBkbGEuABPugsw
iPI/0jDMZuc5vgxHusCyOhB4iooeWjacBzKA4kmypX4ZWTD2M1+Ze04yTWzskwp9f9CdSLECF/Fo
3oNioS+jq3Bm0GaYwI3O1uQn0Mv1ZPgf6MsFpMN8uZDLU8wLHNBRTuzkj0LKSRP84AZLe2SoZ492
vFL+LoYL5cLEX8TAq9vhlzyUPl5pf5UVQ2/MG/FQX+pHgpAhBUDnWxjv9A7tCJ1de6F6abyK4AWY
C+RrH18iAwNbRjHVztRxnQiPQtwPzBFj/7Q4GUS2DE/nVB7oqKSgkpN/WzVueNVJK0WGytP7KXcp
PD8Xn8FARlZbnh89ttiC/+p8WyUkgQN/LNN8+R8kTj8t4UMmUyc184hcgC0whaPUHAxhzjMmamek
3yLNDAi1GP/ke33/8E9xDcagimeccQ2CQH3c8/8Ryir1i29uqZyM6jciLkR4VPJCJ+qribS5GsNt
46JeJsxoIxbanpShFLUrVtR3ULOf/lTwUvuIm8kE5wkhTo3PJpxiq/+B/fd3dHnYXostGRwElGsz
YG+eNsgkjmnxl9y/gvwrViG8vT/xNSCGTJ0XV8GVm3nLegm7Ba5NVTQGURQnSAzlLT85o9wQdSeP
9wzJ0uc6coycTTTFBWP9IkCQFYKHASrMH83VfIC5MWCE39EZd5u29o9Tdz0SS8QK5Omdm5X1hoHm
1eMd4m+q6+fqH8uzBMZPeP/cYnc1fnLtymL3obEIPNjIkmVS/mmM0v1jMJe9uRj0v4CcboICjfYs
BUCtOHcm10Sy1Pj24JgppvgSvYdhUk75XoKknRGHt47GER//qcLSQejSwce4c9elxRTHQ/05f2WS
ukp/GdsqjV3lrLclPg0lWVsuchAUf0NAAJHhoGJGP7iWyCfNivvwOaAw4eUqeX5AbkSTBhQTDyI0
Qdy4Q3C2KMeSil9EpoSf+cjNoLdddIu/xaoQdsn+02v44/5E9Iro05LijroXkyAf8iq6T+fTzqMT
WP2nAJ7mxF2QzEV4Vn1G1dE9pFKZMXItKg5YFGhIOYm+Y5VB+dV4C14X4dTb9B52t1/8U1eQlkQk
fBrSAtkxiS5uTyeXvvGVNxehv0NZGMy3tV3RxQTvR61gsNPL3cgjGO3rfB8wxK6BzJWT/fhGv/wQ
SvS2CEr4Davz+J9r5jswyC99qsIoM7sn4otHZcmzCCKgskWah4EpuIxXTKOjtAuP00PM+1Yg9ORo
IVokVpEGL3DPcu7Bs9AXxxOYSFeWYdnB0Q7QuudHeMizH47EfI+stPDd4KdD48E/wJsYJSuKgQmD
J+Tg1dtQe/U94iHO6FuR81P1FZiX0m6c8IqKtEpJlPr6iEevZ8sj+b2ej9mGaEnJHfgNc9HKCz59
BNvyV8xDgthd8bE7zpNkafnwbVxSZCb9FpQx4vQ9kxQ0PAZHMr5ydDoMH/RkzGX1XIs7E5N72G8Q
M5XeET1hw65w8S332zp1lQ1+YjylaJfbbqVOElqBO65qCbXrmKJyYRlOmQGctvIX4lqmZJMBhd/Y
WSD4p5zoYC7xnJIvFLPTZmrdmi0vW0WTLWqESV1bcL4VgZ3tsWlRUvXdWmg1E9KCgkXKsRIo3x9G
vI/yJ/YX8n+6YaNpThiSsgnbRzDmOo63ErT+rNxjlPvX3k0eWstgUfsnJWtxQqBL1iGGFTeSrkAV
CWGH8SpSr3wavv6GROEM/BDpSraYsI4ILxCdDMUzgEbFxVN7DxG0NLJIPt18Rmd6r5lxuEKaca+P
xw7u4FOuav0rB3yQ8n/ZPfns4xV+I06/aDyI/AsYXvQvhfj5qdOBmxCnok6DKl3q3KIkWZzL3mU7
7Rs7eacYNXG55OuhOZZeZJ9C1EXs0BwuwZqIF3LxA3+pGNvPSwU6p2mi2iS03tskdPTghtB309YT
kc3EDkpiu8R1g8zDplasSXdAOUiZuNXLGosmFl1o+y1Kb+KMgCLRKzEyLknE6NSVwi1AxUXjaMJZ
FDZg55haCHRgP9GPlwrhgsbX2of4hxiyiy/1syDEYTFf0tqJQxKgj7t54AC2nIajrbkAeoExDhv8
TYkLjNyt1fPYr+ntotOsgYynKZqIe3MS1jlFchCaBb0aTvtJSbeaf0jlyeO3UH5srXZ6V0ZjUaTb
+mMbrJ6cwT3qIkegnRSxNyDtpLlckcoz1O/c4uxG/+iqRMIKTmG60gk6vZ+IvG7LTWzdrXsPSxot
R4KeWXzx7gMkulyItt/NepKCOhsTMjs+QL5iPaLUZZBvlDljTo5dJaUsb+rMI4+lfHX8bz0ZnQxR
XFQb8Bk+NIZyjjajWhcVTOIs7dbEs2jcSlZ97jk+SSGNzZUfnvN4rdLG2qx0UDkUjeStc9M/cEug
KUoWLf8uKVneTNUx5jOwclnUZ3tkbez0ktwLYmFeAbLm2m0cuBkXmV2qn/sE+r1l2FDfbB7WXwlm
xvDDXAyGGPAxUGVYvzpGItwxDU0rJz6yWjiO1FIp7Y86GGge4A9cUS6R9G/UYsfrIjKzM88mGg0r
EtcxuqUMuV4gEOhCENc/5KMDCnt5utpQJIYcEWjzRXebsNaK3QavMH+qWrzyYyVh1smF+0rHdYhd
9jRqmwfmc/o70GoizBBmKbtrOJWeYzpFvj7X/kzxCBbXtBiLeJw3HxYorI1TagygFl4sHGPpJqT6
HKbRATxGFy150fy7VNYGAl3uVLTZ/SK/9ymcIh9k8NlwzRCOQJaPgLWDMJ9mdD79puQNxtKjsD0p
ewli51flz+0MhIodm+6KNMuXHJ/FdgwOyVRBYY8rzw1xMtlTnufMW7jMeirT8XcJbIkxbWXmzHry
FoF1Fu86Ihp4bW7EeXwMN08QuurTCH0LTF65o18DiixRx3wO4RafI2hyjwrTldtNrn8RrF5+cQkG
95n2xJWPGAp4DxnKrHE6ZRtBb5COwGiRUXy6zO/SbcRks4dy05AScJkTkbQJCCgj3OGBnaxZi0+9
+E3HJVaMQlku5b0WEhKBQuaQ84uhNtvQUgXR0m3QZkM2GmQEr+SVKG8Z79KTOifNpq2+SMxBoLua
GOBvP1l/EZ9AA8sBk2aRcws7SeNGLE+8rLb12ZOy4H8BGaI4eOisPk9CHlqeExeOvtl3B6wboutd
MA/rU62dlD+1dun//mR7uVn6AlPfSofpsbck8uNpIMvuW8LG3sytq18TpNs6kuw0FwH/MYMIUlpI
f4o3ZrpLAVj1ozCf+W8OwfwXR4CGP44Z42A4r3ZbaF9CcRpIQHMh026QbdFaBvKcY6oTDsYPGPDn
Er2bJX8YsOxq4blqt2Cx5XnvIY2HeqEIRDgK78i6g/pk3Q6ZoMZB3l0V0i2HagP1RsIbmorMJ86K
FYsgAM70bBKcQkDnMVcqDJsRj2/Luzc45v2wx+5AkFMCwvaBHuXkVEs6TEr4zOEnnN4HrtlvPPCW
sTGQdnbWq6nQ6c6lj5ufmVOmQdK11lPrKe+XV4MPhna9JwYOiIgsNQb20a7v014jDLeQd7yAtBkG
+vCspe5jRNlymiYvwJR6DbrParthna2QMVSO4OJK4ynEzVYSYrftQThJoaZqYrh8KHnHZbZhbme6
Mq1bynQMSNcsuDRWyefNvlpne3JStH32OvYbHbCOX4RijHlIED2BNf8wOHgTN7ZC4shMmv+IDQqw
sxdgwnNaGEhGNY04RVyrvSOWuKbJccf+hP6Hy26MKTo89kXp5tKquH6OCktYC3PWyNmEOCejPA96
ul9jnX7oXXjN+qcwroJzWJ4+BZpx9RyqZ6xHPlT8YGsnDAF4D8Z5Ua3Y8fBDzFtwuPQ6Iu/wIrZR
m9GHCRR7XQuGTSzPElNX1PyOAucV2WaegZmC0Dy5vmoZdXyZE9TYrs4FAYgFlT+2cieEAfFH0qJ6
js/MQFpF0ijmB860gnwvZUqU+hwjeW1CwJCEiMYoRa3NJkcQreTxUXESBLA5OB6St9cfe/HKeXnV
zrG/xKTjn67UdTAius9nvcUDt0DP3Zw5v3LCotJVazgaq7miPis+2Bxbso/Cd6+oTomRtdpQGqBh
AlZXWfFomzeo3SAGXJJ/Y3wp2KA4L5raLRiLJenqDWSi6C8dREC6qv9UeeuTml27UrbPVDcCusp4
xm8Cl10k3iowOqrIdxGfqL9E1gfak9BVipheWdJiU6NfDAP8vOQZKRDFyfBr0DsszektjllOiUaq
DlbL8ildVKzxlLGKyiVl65vwhanj15HJnf1wqjJye/qKOJeYw6BovmLhp2xpGRyXqTSp5Nct3rdk
2aHdnaIDiPeC3yrTPWKB0FFjIlL3vvDt8RxDtaS7jDU76FY9HAjhAmr3DjhJ5f6v768y4vSK4xxR
ZNvvAmq9/UcMNVOYz8LYeYT/5udP088Id7DIQILqMtbYbSWFbx6VPMTGvXwRj5GDJmJKu4BWDmHP
5EdTEJeBxfTeC/eWOFqShlXzZCLDNQVUKjCOkLro53G+Q9qlhKcFrTrDZO/pWJzgNDyMrQPC9wF1
fZ07SuSOJhFjU+bOrZPphqsPNI7QLJpjO4n5+bBULBU6Es4DqRfzgFhESqp04o2ib3gDcka4IX+T
4aqhiTSy1+hDW9gGsJXgX0CfLNTlcfAUJs9udRXRKeVO1eizbCfQYp//yF3HM86nAFb6KfR5GxAt
zsA6rI2WQVS9KfwBBhSaCl9SQ8sSKi/d2KUlJDalIEgRagJi428NZVbmbUWNAXyVAVLy+uPcbfON
Wp44HQUFtqAn0/MXdr+moWbcCOM1Nt+xjDCDyOnyKCEVx2z51CC1sF5dIukg0TFRY3aF8O2WfX6u
cLv1YNuuDMTVkEA+sDmax/xDhKm4RYMzBVxgSh13mIP+iu/2WfHLIuXjVjeidXxNdGzm9DqfQwwV
k5H1o25BRU1C2tdsuMUqPiqWHcCI+KCsWtbMvYBDGjkSGTu00fC64uDVbqaBs+LX+FE7YVl5hDJP
oRqRyMe+gIiLIycnaMQkveRqEEfsPwyf+w9hU5IAdIZLgTCNimLhiCNXezN8kl53Tyg/+bFobGEn
P/Eb/mzznzF/KaC+yg/yUfiKmLy3fbbO1qp8hLKR3qQPQOOg0uUR9HhE2d9bl0yc6liiMCnoLkPr
hnxRdjXvIkg7JV2L1tLHR+XkGI3v2blGKGQxxafrCeGOmUjNcQ8C0nqXpBxm7U9+h2ECKDYMkhjd
Wll+IliwBVp82b/V1d0yfVJuI7f/ST6SE5CBZy6s9WiPd88YwYfjOaPeiAuaNhDD5QYGVJaDZJV/
XOuP+wGyVXKAwz9cf9749yEZ5kkqDAlGeUaOJdFhGOVnjX73Qkya6nqT4rvF/svKHNK1p4T2rQkY
sMu1v+DTjd5etqsmaU151FoIZhmLe7uO/GuqiJtE0A55Dy3QsXWPiNsLAlyvAT8CCgEMAtbps92O
8jUkGcugb2IJgGbxSXlffMi1/1XXaGIX3ABy+g3TrrJhyrB+W/0g8+OGePU66hGWQSCR18ckhHeP
n3BpCTNo/2VRBybqZuRihE70FfMYzou76Y5bg9CnubPyFmR+sJwg/O9nWrsgiiLE4m7tmJil4t6A
K/A5INsfh1eOfp9aI5DSce//w7wcBV8mXmK4PVYj11cWiXDpWJkmpSqiqwHC8ZOcNSNy2ZqZBGt6
kLnqaCAN2IVADNXTRzlWK/gvSNoj3uoKE0y6z87gV3L3pY4XULJesHsmX5QQoXcj4YitGogB7YjJ
DCEfK/wIqeMnT+WziVVmlHhVMZ2Cebakw1hfgkBrcugiImAXaLYhIJFEZCo7IJB/MUmfDSq2sQR8
NkP8RA6FO2yB3akHXzeWZfwIyl9gfOysKCOM4ZDJa1n7rREwYdA0CkdErxocMvGlMiD+trbGoUml
Dh9hVuxVZcse205bCZ5j8FC+BOF5rJ8woHtmCRzt8TGj7Rnp9VOIXPT/Xn0xeYmIyoXyxsRUrgvx
nnauqd0xt+l/9ecyPoPEHrVHoO/VKWDVQ/UpUOGCgk90yGrh2IxOG3AKrJuXEYMAqcI+ScaEsFYx
iQfEWU2m3LlX7SvTGZr9kO50b953OR/LlpbRqXydtZCO1QWQejc+m2Ivi0trxulWnJrmh7ooOXoM
4uEjrxVgPTqn2y9SAykvppx1S8ULXcEUswhczRBoe08D55qXB+9OVAiQOLhcfR7pgErWBtn67HAs
kK0b09wDfGPdRBl77DfDt+K7GvKY8lgjidPatVW62isM38VTIzGRJPuP3aOiL++pj26Lwu81jwU9
SDQs4hw7mLRwFAYqIplSz31CzFrG5KrTMqd1GogO3xnUwiLSt0gkGggDLCu09mUo85Q9uTOIpgJZ
gwUCA5WRARJeHt4C1pkMj6VV2gljGVKVFl7xmtbvytuQ/5yqB0rNcTRjmm9o1sKPPdeDI43r3dS3
bbT3wEltKnH+6l+t3QT/cXReu41jWxD9IgLM4VUiKSpHy5JfBLdsM+fMr5/FAS4GF4Oe7rZEnlC7
apWxjrE+kGZE91MxvJ4EVOTIi+jHzlwooBlghLUORfGZmi5xibElarws2LqZnTcT2MBNuxM2pDZp
U6FGOMYEFH6wGNuxEzLxHhmo8ehe8vBOoL5nVgNHhpczItsjfeQBY91aB8bhTRyjmujA8Jz0G78g
6T1zGJyYxAzIk9bT2Bmafb+whZsROT5JTGCJNFuWx9m+yVNXUj3FkebOYjkUu5qDHUBUUtWhBG46
PoasHkSse7cuvBC+WruO4mHx/fOZPxkx0avGrpMfjOG7niWNdNj6/O8WwnsAk7LfvfxvTFkt50sK
wfYy5AosKQOs4eiJ807o9zUGw5f8r+aDwf7xrPwj7c9sj+PvAPTIM7gJBhY+BEp38XYQEQkXJt69
XvsgmltqbGfCYVaRITvw829TcxMoD4uLKnWh/8bg64WBrXRfw59CbE0tPIDh/arBgkQebwCOcSN7
/SMCZ+frDGCNsEN/vcjzkx7Lyl9uLdV50zegpDxFAQA+HGBUCvk1lUbMkd9Y0kF3bF/XiMRWm7ov
MtQrTgU5h+R13uHPBz120PUfjcRq/JTI1oWe/5gYJqDWMpTFtq6YWwLq3ZbnkOo8aW2alPh4HIbp
VGOljnhWoExoPPZ80jbxlDByCJ2OD+R9tiik0ZTmJvGTBbE98SdYv9aw1Ges07TRa1upfkfCPsxs
EhzL0RlHNxETqTxM7Kd2MGJiwE/O2vypDKBH7AEQRO6ac3TJDUtIzk7yFY1nTNzB1yhsy+zxKhFv
SJ8wU0jeUNGTL1IJ+vCrcyRLNhVZ3J4Sa/IU+WMMuJj8m0TgIY6VbVXJnjYVZnqKFFf6p9nZ7YYI
WkypQKFScEfWUv9MOAOZeDy67N1PqIycyY2Gbsl/XfwTEPTBcgoxuHNHzx9/XtK/fPhBXn29ZC4f
5qq3bqaMrQXDsApedLiLAWqwY1rBSs7XI42NVJBEXIiketxkke/UmcWsBa8HxTytvyuLtcKJy4L4
0tOS03OyhGrIVwSks84oDqLZvKCxZBz0f6ZX4trwFWHXXwuZWxOV0+mbV8Tn6Kc098GYJ4CkpDij
QmwWKpZNgI7B/Cyg0NcRV6KcOLrKnRblF27htmjc3MBl1s+7idl4HFbD+pw2jxhP1q5u5m+cYMOO
VxGdvPnWgnUxLXLwLl37ruQVHiTS6eynUOZ/DMwHpXSqlbsg7Np1f0SJ5ps2a5s5R+fUyrs1V6/X
nmvei69GdE++hX9Cg0XjIuOONCrOuAgFWn+wsrIrSymbHmZ8iwoZThB8jVZ1AGFN27RbSofyxFuD
8qhtoO7J06e0/EYA5ge49Tw76/oHBZnBm9hSasE1h6Vo3DdYfXMdDAXfgIxLtejsqvwbDobiSs2d
xCJDmZYCKoGRYL2tiC10MaFFrGZEj3IQ38Wj40iMjDIse2+Oji6SdMPNkJeLIeVSDCAbLJNgb2KT
CHw3Nt9T+ffCQ0uTSuXfNLQHX7xml2RCqSOMq/113yRUXuxMCcJeXz4b8AUSyhsnyIi5U7UWAXrg
j0mxqmKOkHwnNH4UaR1tSZJMK6X9AspsqpzOUd1jwixhuRZ4ZBr92gp0wVyQGafG7XO416BpRTo0
//yK8qLJ4AaCRM/vKHA9Spp7qJOHoyB3Jh18KXeRkbhhvdyWf9GxRXYaSRDyGtRiRV5P8br1xwPD
cSpdD0xD0JfHD4mkt/ng0ZilCkBHRMNgpgMNtdZlDkuLPfqFWOqPI6eMP464Y30OWaeTzNbnXgLg
HwKW9fkTfEQ8uXVEzPEp8zeJOBbDtRnZXFmt0EkGyQvqU8Sn1inYPRFfNxGYFI02GbuTjpsBI8QK
dmFo/LVkIwGODT6AkWqX8Yn2XbUw6aDltsJWDxT9jmgjMt8zt2V6A8tWMnagHkKveWZOmrxnBcf6
yVQ+DRiM/IrZmedRzvGMUYg+kmzRVwl8AibgNy4DPTsk9K7ackl48wheW3OTd9sKxCPtD7Udwifj
AmEpSAz3MBLxOlFbvYl4LH3aXiL6h52EqHPjScp2wAAa7tEdxISuyz/Jv40GvZFPchRN9CsYn7Fw
lhgGFclJBintt+sRRDA/7seY7soarR5+ezdfAwvyUDLEui7cG7OSraAn73GBxu9cXweMKykYJIDU
TszwgJdRjyCRSmXjzmivx+WRFIj7Fxli0etB1IvAfvuvouLK97fzWRrJCiBG1bg83QKymsCEly/q
/zEdaI44vNCwhpQYob6ZebiZYVzapfQtp+wDBluAnfLcVfNjgjuVholgwH7AlRjEgcGZmgJtZjhj
eSs5dk0GNiLaOV4yPUMIsFHQIy8esYmzAA0jURwrPScMUWJuKFcME4WeLklg4dZAx2CkMbpKCilf
4wXFwT1PEyu3SK4xQEOjNZZJy6UxYBIp74zha4o+daokrcSWJK6ldkSXsVG8Q0Y5SvqbxBj7eQHr
x5DCBWo/lHkD7WeV6SdDHh6XrXrpUielIAB0S4+BOMJE0VT/RLqN8a2FwTvPPxLJabq7WLJGt64e
roSlSF39dJnATRYLrTnFuJibbG0pbNOcttLvVLnq4hbDVEKCaiKLPTcDG2QofsSP8Dek2C6ptxqh
UeTvLlRZWzHzIq+O03eMU2P6k1lrSoe2vVyftbDl9IJV9iB1gReVaJwVuYAOVJ/TCjPBlYRPTn7r
O8Vw41W6SmBC/I3RT/Byc3j6P/FO+Gpx8s/eHixhxxeJemq3l+FHTS79T5RncyJxdmqAyWEVspf0
1JVxG+LmI0+HKcIwZFwnmYHgj7+4sE+hK4btDA9kkoYc1BR00DQI4OJ56FmAGVxGdzBMQsptkQ5L
kTSCVF5TEsn0ePUAa8m9EjPb4Q6HhxLv55B4hikoYCe5GubTxJFxFSObgs5E+Y4JE1HwkcAOgHo2
0zzocfJvUraHuFzn2KM2Ur6mQGqSP16Sq9uFuh4sV+oO2BvREjWgNRQMkzQHvglRbM68oE+jZjw5
Y4exLX0K3aEON/RJNd3DIi2wojPWL91F5tacRrLx3vFfK+Dn5lapMLim1VJgc2MALjsSqTYaZFtq
m/HJdes8+CSejN5JJVMjItgvMuW7oF5d52Oo8UxZ/jN+3aE8oR/NJ7mE0bO655tURx4n83NS1nnM
Cc64DQaS4bYl2/d6jgCpMyZh7kSnO7iwz7nYEPi/7ml6AT+RnSm+xtYlUb/w2Bs4PBAFVgUvRKq9
oRWU/FGnPqIlgqwFBmALFv2mYQrEyORUpi6zTOZ/IteFeL2rspPYX9X8JkDMNZjwLiFEQTSoYjq1
IzvFPCoWu2SerUqrnnEpd+MBkNs6a+8M71rQnpJdNxhlgnCZ7xbTpn9H+bZKvNMgrYc/sdwr2kz7
L6mwPp7QeoDP3KsEK+c1w6uDXsKauKjJ0oyQTeOdHiPHybBGvghBhNzNzQWy4jkj1piJZI/kY4MC
TtBuqpA+YQyamt01f6/sw7e4bnY/Cg8AQ0B/HyYDbDh6IVWyxYtk2A0dogJe8pjBPNbcoPxX6aiX
YJuSeeEj+L/Gkpd21uIDbBuM/RhZNeZwDCc8gAHJoqQOBIVUnPjGWmtB9FEdAezfKYDhqipBHnra
iz8lv7cP+Mq2ya9GwYDZYxofyeRN4Fi4jVavT4kBEkUTiYCrasKU98HPz1ynckzKfhDsBWWhMHwv
+emzodsD61xKyCsVSaXSChaq6DITTDDzaZbiFcPRwLNLBdC+4YGULQsbF8itcGLMvdPIrNdK57xK
zTZDUvLdLM5ERIyZTOZfPeXmymNMn+RnWOSEkOJtR82/UopeGpYZrOpqgqUNL9c2prEIMWXsbvr6
FR6s1sWBmMjVcgiPrZlvdPMeyxxlpW31GUanIVr+isz6JuPcgUcxXQA2uIDgvETvvE3soPtroAXJ
yhXetMVok9FhHa0MgsZmx7oD9FvbW7rv6v411ueydqWDwoARXqINGjfutWHNUUOetCVymneJG8D1
bkhd6bDSx9wNGJI0vByvLYuLhKRyy4orQmX6UCunAdk06h9ldom47ZPxfzU2cwkT7SoGIaH5ENMX
PbqHkW8U+SM1PgULb9gnXJtO+a6tXcFxnlMrWf2oWAzavpG9OUNAZdGy+cdA3GxuUbCnqW9Lmvsb
XsExhjCFDpvAbedv3K1JWpr/6DF5Ft1FfSQYc3AzV3b0rSI5MJTkig7mjXZRRicwgo44rIT9LsKE
k99Ys7WPjuy16/xP8wRyhOelNc7aDEXdZYOT0vcgun4hYV1w2yByQnnWiZH9ehQ0ZhoJwIQp/plP
YpLMixCutPBRF1goCQ6aeC44NqO9YE+KWSx01VG55O6yioO2OW4rZaUegW5kMBu2mrXUyalfeL5S
vGvNBaFuNleD6S6Pxmo8QWdDpX/IADYNGxE0W/rX/toslfTaVvaMqgTXu0/yTTmuxKP6wHKLlQHE
98ga6ETg9fAhcDVGHKW1d6lfK+yHpY0VJAxWoCNpqrIx444AK4HjYlCpsXyuFLRbRtjWlzE4itP/
m2admnA7IMa5ggxoQkJiixH0F8ohmUDu3BXAXnwavLbNJue4ew48ZjVLfNqVJ+HRaDaMBhL5yUYq
S5+MxurWZgKJKER+R/tMV4p2Dr5ni4xCZqH8fNErzBP/hOmU3iiqVa3j+ObEocleUy+1f3K8zT7j
NVjsdB5wwmAzEnt8zHfoDV/6sFEFN+TAS6Y5PhgOAx8+67bysMpao2dI6IUbOiX8xpuH5J+6+I+p
zLBHO16XfGvagV0QaqPiYMeXVsFhlzJ832ipV+6QkkZ3BX2KRV1wRChGGBJshdrVRfhaNZggky0h
wBlFfWcwa8VrXbAjh1R2e+Ve8apvQkp93aL/p9LdoxzJPgArUrc9SThqX5EMIKxcQbFQF8VR82+m
R5KUa10JSRTAxoqJtppQJju3OFQIJ+M2zD0Y07q2FoZ1NUHD2kTVheGF2T1k00OFnUfLOGgpJcFX
FeO4x/9yCugfZbaNIo1PlIm7jNWZ9Ep6b4NDJK25ZGPq5xuHyXJkrDAnuGK4RcLr0x+uIVw5TJf8
0FyN0v4HNxY5fsEVWi/F9gziY3zdxs+cpceibnuFs4FKLEKANX5ngghnK/rx3+2Ia5MpZIr4p45/
+Yv5mSHbFasOjQDgM3PUu6P0HZdPTfxShb1/KvnWiHNc4MUvyad5XP74iNOBc2CLbQ9m9woGGP7X
quJUQixqo+ICspQb855FLS/QWHSTIiWvnk7WF24nOYBZdzLC8TLEmEG+68Dxb9ZH/4TawxlU5HwO
2vdd48TAViGuiHWlT4ljAV50hksovlyG753JaWzZ1uskYpraXrAODxNltS7tccL9VR0lkhyQXYRt
LnjaQTyO7gFN/d4emV5acG0YSnHYmt1sq5ijD4wiJEA0JZsVAnbIWF8ljScou4Tc2YleJuQjECDo
eoTruuIuDgXobOxxP7HDK2tl4g5Mra2Xadu88tLyLIO9C9jbMDxwxbW20leP2xps3yK8taCUzX/l
64aYONrQZ7F3AV/GKae5AyO9B9YieZedu3jbXusfXBGz2bLgpTpBHQ4Ooz3Gl+57kM8CP31Gv8WC
rjoejgpRNb4iNcOMDzN6mCi/shYSD+Gn/sELU++YeGfkZww0GFbKbREfkMwmSoiMPQuwnBCi4uQ4
3Cxp3Nc60eP7IG+jnJR6qbH7AM0iW2lxCoUSmw9/fbl5GbP3xtWKnYBvq6MeRZ3ffwzL+pGelbnK
kPw1SBuTiBSD3UJYSObuRZsec1AmuAn/XuQN2YbZmXaC+bVii9CP5vDbYNjWOHxFJBYUSq4Ya3a/
kfTAFdXDrjA+mb8P0kOKV5pIKzMcGZo1+v7ATMRPLhWmCe0jgTuwb0/hbIPgY6X6r+MUo6DE8cjg
XBrYxJY5kx/c9Q/uEDy96BITPEzrij4/Uj81grPZ0u4EWJQhLY44WGI8fZzF8qeFA0An1064BB/E
06QxhLGhOou//XdZnbEN1Nx1/2H/DHDGomUJvT1jZxMga7r6OynPJtkkSJTCieUGWBmxhulsfdd8
Mv9AoI6vO0cNjSePC9q/YstBjpjcW39X9/in5TjIpkd4j4tmDkoQnWx0u18FSEQH+nsNN0ksN8NX
sEUbUDOkHKRq/ZvBM8n0Vl9Xm+a7uiMx4ZTC6ZbWa/FNNUxzhxRPA+/r2YOXEjlnLtEUl+EJYzkK
8AG/LppQh6SPaAoWb6bCcWs7IHll1akN4Fxwnu65GKEaUNKQLIQzny/4ZiC6PT3Vu/YtP3DworuW
ZMhy4Z8gfoFARpWHIaqSdDTKe6RnHhZsVf1VH9kcm6ry34rbuC9KEFfuDdhvnWjJKs1gBKyo9R3+
UWxP5JSPZE3yq38qgwMSkIp2AobVnUvaJvtLlfdLmnnXEZTG0S16TN1fxpkcPmK+5TXF9oVmbnoY
I012WdY9HWIiHe8ZdFJoYbgeax6BxBvuxCwG/jgw6qXm6PHXxNXLgtG+BKytLOR1h8tiVXTffLg1
6j34Q871+TcrXR2uKHIHUFfkv6yvhJQYgeFMBhjyU/zjEAlNf+QWR8vhQvsHOXC69G9ootwBcPPj
cBQ23W/ONfEaPvQGRYYcELipRXOX1R+8pmRg5SvHlU5dyT/5gy8Y2GL55s/n6Os71oUHKv4ofayp
/MJPvoET6HBOXWwcZrEZPsqnQFcqzTuTg27K/Y1TAX9Ri5K0hYRBnWEx6xoVW/tedZr2AwlptlXu
1c8Zl7QNoMvCWug9iBsNfQOcQvtHww2zP8axG8hrY/ymfFVD++QqF4fEI4FTM9Iv2BHfzMRRQIMt
zUmNZ/KQI4cV48dI7GlJWx5hIWPT6xf+L15t0d+yRIc/wnlMXE6l9YM9q3+k40E9CmdCVGtjrR+M
NW0Rm+IClYdwpBR7sOU1+abV/+b8HUNDmjgwE6Bvwr5h61nnH0zZYD2lv5CLu61pqzcuelANsDli
BseBgZxZuvxw4CQw307fzDpw0eUrchYKyTUFxWmwB+NBqo8nP6JeAL9u8WZTYM+yvmlOLrzxhw3L
OJe7jnTSTllRFH8p5O/xiSXj3j9YgOhlDH+YZIOK/H4y8QJbH+2akcSXjegB+x2SxIxwZNXGDme5
MJAnun7AS0CPQMPBVPpgD+BOm9pFT2wbwNrwQVJpg8ufDVp4XV/v9BaQQlEdnOrmkm+a+9/41q8z
5Z5rgZU4PLszyEg9pRytGMvDEaLDeW0+fbAbJq6kr/oXRSrQVrTKaRQI1aeA3IF4yg3nnSx4ODpH
2vD0arNbythnn0hOJYAF1HscLeplONOtXK6mA+JAB9dusEtbf6KcbKQ/SnucckUce76d7Ttwg9hZ
DUf9IQa0yiktuuXneAPVToOBiRzwuoS76j5HiVcYtUsXjZCTBLM4p3MofPxF4Tpwc+EmcbZWAg/D
ApHpjCbX/TIrt4P7J8nFHVOi/Z/4siOPY2TmkOAEl0NLzXLtf8S7jrnsYqKj0YJ6YsWH9sgjs4v+
qLrsPAokWNIdMHygn0aCeltnx7ZB3pMv+psPbjZV7Q2+uBKu+p4+UBsyCpWO2zGlZgxLHEqRWzbb
DD9KJW+GOwVERwhc7JOwZYoz4vqJQzjW+Vd3GkF5Ep66GX+Rshnqhc5IgK/iV4cC9CBwiUNP7g4M
Rstxm1S79saR+tDV79KH9AQw3gmf2YXI/sRjUWxN9U5iKm/Wlejg24kBQBjlLs8eaXpuaanKgSK+
zgW3stQkFMs97eWaXqNudeMvRg339btWHl7Fsarfh6r8aTqFnh7Alc2F2ESO7GhWIxa8SxAcFV54
cA5l+QXys2ULMRv7klL75gTHio5kyH+/iRtuBEdz8PnZzB5uRMWmjXTmtXlxBFBcZhsrrPQAYZf5
mlSTsQLO5mByk5D+Urc2PXFHK0VpMqN2cu8+EbVq4CjbNTk0iEPJ5lcp9/1GWY/GwrNNE8CaR+MX
R8EYOiQe771xqJnTuWCMtNypgmWjcsV2y3XFpW1DPR4rXby0TuJWQXcqVsBgXqCgZyfijqcO91zn
UlJScs9Q1wBCAWM1KsrJgTOX2XKtpXuMCtZeonPpWBS/ILfI8pjGP+paggPXDyHlvLyGDDdQWUZJ
yJO/jMyn9RqIRm0KbumgSaEQRuexPXNqpieuYDuCXuXkt/qUK3aa7LCPi/9eGG+ZNxjXFE86ao3k
auoBZAlwraDiY7Jbpp4jx8HXpSw2GZiF4AcSDTW7XbGTRv0wIsCIA28syUcYQgRAAg0BVfjz4+NY
fUox+QvxkbPjqMeB1AmF0yofHpe9L2JrjHu99IiXcNEVH6jytK51Z1QGX9jxu7ThM87BSK+KD97F
IrmXybn7AAO8Rbam0JvtXgE9TX/idEnmaqaRgpgBdtJizk3QCAFTaoHTEVPQxJWasUN6gEs3wQTk
F58FNJ/oNhu+6CtizIxxJ1z7N8ZhgFrR1jmILKBIhusZLuViuBNJ5MCcRU9n1eWURwZVQWFdVtJW
BXHC2HXymNNac/mCKcOyxgbmjrf4gcvnncefUbgTGHKTvZw+1JEJ4tzqhQpJjLE76wZz8C2kDYbx
WNmae7ymGqe0NWQwR2+3r3/8GNxy4B6NywBHOhLpQjj65ja86OnKeFHTuqysXR7B+1mN/L0YVS6m
H+xWjOGodllsnrRFU8UDAVdHdlEu6hf7InYCwD2VRZ4WCsfK8gTcAxYtmUeAJ6FfUV3pyHy8B6ih
xISS6F7TKFE48TEKfpvuKQ8//rjLC1v5aIhoeIGD8yoglbODf4VZFBNvnLklBBEIV0Tf6YJgdWOw
4IMjgQf8iXAzyyI0nhSHAVvdvyx8q/qGG2nQwyLYVL91YQ/dkfxG2Hia9ggY+5G8oM0Qq2puFxB7
b9VcOwyL/pRr+wmzTca2w+nF1lcSwf5vNPPkrmHEbhzrUZGfopgxcMLCNp7yRboGN33CTEUYxOUt
5TinM/XCoYICzJfgYiGayHwv+CJV7ilzEQ9MNq4/dKa6rQfLbgFLhVwCPtN/XXQgiONyxQ0dYgMZ
l2IiRcVB9knp1Q5Tv8KWTiibnbR47Zm7RnAu8L1j2+a751kPFs2paZxhdAXCbEv/k2tK7WocI82r
OOdFHnhzrQlGE9B6NnlszRp0EkcDfv3UDYalIka1K1Y0Mdv2k/dI1tobm1EwbtO7rJ2zB3MZDIx8
60PFoBwVoWXGZyFFU8jy8gpmohPuAGlpKFftOX9+lEL9+WyahLIojIOsrqy1Zz/TtggFLKVTRSDs
TLqResDXqryAittI2TGeE2Jox3pAsQ+zzXZe9KwG9raT/8l7zsOcYhl89NCB+O+7xO3GaxicDXMt
FWwmfJ12J3jClrMSbBmSNtKqRktbYGAgZsAh5y7rN7G6lp8irhJWOM5bFKuAjcexsOJDs8iasPtt
GmDal44zhXISEpgDHLueEurUCQwUu1iIUwSXDSFPG/taZawzpjnb8pOB8fjXfhcPQFXcU72BxkaM
M6wtKKJEsnKnUd/dQ3UCxVEob4FviPaaYBviiOwpzbZdjcpWxLDc7uD4sBb88XjlDo6r8DDKbJa0
G1INecLJzKGPAUvnBDCYeCNwVIe2oez64iSK/MKejOJbA9jHOGmZQxZzMT8NN/1PjrF3uGEfEf2B
GVqxaiLmGekh8Om9/QhGnmjAmID0lfZW2KLh+iBA5Zx1zJa5D5NFtRt7/6hc6Sf+9zpAMhK/Smlt
MGzGDs18FCpy/YFfsOEUGxAHu+VcauDlfEu3lOzpD6cmrl2shdw4US4IjqUjoyMuD2xxmIM44wm/
I38/CmR4ShlfHis4EcbDTCEzsQZWP7q57W5pt8PcQoQkYmxLWGyh51TdraCkNa5cfcAujS+quM/w
dGL04/bPpA03S4lhqtoJnkhiu59HqBZ+qRHTOL7uJdCiTcIGwKsnL81kMey+dM4Ou+ya/urPcKXf
AL1x6GDbX1VbwWHQj/sZA+sAsT6i+fYUbzhKOkFyBAgDNSdpuSScultxArOnB4z9nr1py3dhHk89
53qEgz9+JCeVVD8ZGmvtF9ucBeVbe8Skl0RvmA7amykXxePyImftYgBsIuOz4YF3XEAFvrKWIQUI
14kh0xoez0GCB4BCPTn5d8NBDs6J0xIj73ZTYAcnHSfUEU/T6LZO6wQ8YZ3N8g84kXsXi1ljm+ds
pyIWEdZBpnKTXcZcTF0B+nGU0TXeETpDCEqBuvs/4ep/4yHmBlNgQF/2y3FJeh+pWlpRTHSExUWq
pv+ajwSD8hbzdx2abiH9ibCShHgzMZfN6Q7SFCfjx4nRrPt3xohCRfJNM/zVZCDUR1ghRAGpG4Dr
QoeWL6PsweSYuPy3P6N+7iibT0W+Bt8gEPvrDw3BRr4g32AMhZqNKzLW0DrXUc2n4cHX3Q6QVog3
rf4/dJUETqwj3N78k1uXAQ4l2r8UV2VwFYL1Cz6lx/yxchVfvLJTNVwpTjFFR3j9qPUhiQ464D4N
NA8BIg+JDXMEhMKPmPwSjDVednNPCxynJsYp0buGzI7n0ae1mHdxxZ63tWwur+m3qaxD9RtmWx4x
jyWsiTF2Hmugx5WePmIQOg2sqdnSItqLS7I/C7c5BdzvaVvCTASxG0KIrUH/vPbAitHtWsrkChaX
ijAD8+H8QxOpUrgEPpFUFpLgh0NE0q/ZXsk4c/4FyuTvNDogG6e9WkTnWM856CqRjW7JRvAK1yOp
pcBhh6h+0OvzcAfJhunItUKNL5bJM9KcntjSazcjqdqdpLD37knI6OcwP2EUraVNrSHWsR3IP69x
L8kHfgiYjlN/Y59ntX59sbsxu4twJjjjPy5AnljbKCqYQqEocTpqsN67QXGeOzh6GkTnCwsyLOt6
F6+GAk6BDTcFdMKS7bb/zPUNj1bDw9uvIKhynENth/uSbXI7Ax7t0E+Vkta1jjFFenv/rsaIcTaf
u7hqdla15xFzE4oYMq+QdnhqwwgBD1rtIb4EaHzLYM25Dov2KmMeR3TEMdn+XeyAi3rX4/3cBdxw
WGoXDVZu2H/cu8A50xDBpjJvG0tb3MjjAhfWBY/Jh9yfhHlKybjCNQmtLu4UOwhvNv1edpPQ/gLb
1KBkuDhSxD/xTohSU9gTa6/6lWBcIUWvXvVSPTDEaZzwL2UU/A52IisxQYlef+gr/6LJtoBti52M
XLorig7heKiwPf3Zc1cGuQTcoWgOX7jEDGwsD74ZDb7TVUIhBA6gsk14Y3R+Ba5v97NThGAGcicm
IWdO/TzqeCMdqd1iHsUBUlEd82xlN3xgpYxBEgwKAcKrXl5E1hLBpRqA1ePM5LqGuZo9rBO6MHal
9q+btj4fJLTPBWwqt2EHYd0LbOWd44bOcTy3tBRBGsH8wxKK2BZDwYWCxI7kdNGKCHyOTyN1zC++
p1tnsnwVdDZwF5axHGM6Z5+juRiEuENfUyezxyxQCWlwg1POVT72wmlfPFirwgNbjQqze5HuQ6f/
9T3EVuODP5J7cbhUGb7Z8kRsdBW8Y87X7eJLxIKyKEo6duce3ARHIvgaTvPNyir2ZIgYINT4Bfgt
pninshOZBMMnL8T5z22EZ2zp28VDlzZY2XYibLmt6ZAj4/FsP8VDwZiK8hFHsIP9cOpQ5mwMYxF2
FKy7+lZ59OMCLrPS4hNxw+/haswHDHElX3zVo9pYAtMIIxEuHc0cJS6Rjd7f6n7PwJcir+ZGQocz
BV70F0DKQwVTA+7m+XViAzcyjMyoxrYmXpqU7K8D0bTwTxRj6b8y/axQuW8BbnwV+NmPDj1I3lvM
DyNGi5nBFOqbO0cveTHsertE49v7wm+tXod/qsL8eqFsdTowgLXTZFVDRNWJ82MZxDPBM51pTkVU
kxOzXJxMNCuNLEjYYxF7tJhxhrmZUiLWUPy+aJlgZyQmwhdbYRVp5zMvCj+30OlVYN37GkBjBC8n
ak3ct6nzsgD/MaVWfwkR5YKjlOduKPcIaF2wayJhLQHHGqSKXtSYexNAH38/TVx4ON9Tt9Syf4nK
rdih2E6exK8JWy6yEiAvWH09cgXRZNu6KmBeu0/DWIlstqn4pNdE3FsDBkT4DvhfCooNW+6sFplj
Eed+mPyCUlJZH4qvGmFbvmbZRSS52DKJyTc4MRIDEBxvfSYwXrEofOHoOZx8HoEOhEnjA/rkrI2h
8qXZYXWFHcxEmoa9frmNdGCyzBq6l1fH55A5ebKfnvxDnLOPPrQ2kFL+T6qsRfGbCj0JxFTPK1QQ
ikheR45Or42Zrig651VN6UxtVk1yydPm0GNfkiV+4Ju0tig7DQ8+f+Y0AbDkzJooHOAMyxUpOvdR
GMxr0DCNaElP/2X6dFSxuBkczSXsSqQCk9Juyo3yiXfTykwu297o0rzGcvurpBc2Af42cH4QNcUt
sKaGCIN0zouzJm0YkJW+h4xulh4Oezx3FLLXN0twkGFE3HsIMznReDwl2S5Ha+RPZK0yzFU2XhU6
8Mhv5id24QiTu+EWUACqj6ksl+VYwZoieraspcb1xVtVPSeVZB8Sk4mzQGyza4xiK+hc07se8Tbf
DWwttUmJsEFIDrutsMn7btuYa3G+hJuCWyPCyZa818Xx9tKHtc87rlN/GTMvbUmyMNoNtEvOAHXw
Wd95qoygRRdkhi/Fro8JUT+LeHfY8wQWEagzwZgthWuuxn9JeRankRNPsI4H1KUGYEvBqAFvVcmg
JXtaM0hDdevJU+XYjdSUp+VlqwJ2nj6/q9k8bEZMe0ZJ4Abiny+e5fr7Fb6OAgwIq0jWCXMcQxqw
0ngCLaElgRpDOEw61UYqhTuQbhtse1wQRjiN1Kyq+0kgWTusMA4Kt5f/FFBn4zN3Lsv2y0/rxdNB
KgHwADVehTcZFsY15qwmkkPHG5L8G1U656DgGJS6gTZmQM+GFA2b+l8fPH1+2xfwC22VACT/qLJL
rHhUinAaXICxZj+X+Gz8nxbLlU93DQtWhVwJZQESGRSqA4tpVT/mM+2ccQg4gvMmcqUT4LunI7Kj
sEt5U/OIZJX0a1TUXKCAnnr/GewjDly8rgguqYSzi8mvxUPI1pmrvev3FscGwTVw5o3/SpiYQWQ4
ISXI1s8IfWY+0+JcL1JODpjbdGnaFNNjULgGwVw1XX4Un3WsRPddsDCx03XCbxnHK5MgTZkFaz5C
UNxxf89QBXU5WAX1l38EOT3rdmjNQFtEbXapX/VDkX8jIIzJmYPyCOR8AUyeXaOPNmlzqod31+0V
665gNYypoOzoLGuOnKagCgSmxeAKxDtMXTTKjEpuTSDXEh1iiZf2NTdyB8uh85qOJgnfaYBEKwkC
I+XB2TqbWrucLlV07ywclohwcSkAvyDs71UqHRUJ/VfRVug8gOwCGilU9Wa4iem5tr7mzxQHEXNO
8cNUPEM7SJGdQPSFYZ7vGNMH/i/3sFVYrTgaVmjkKqdCLQbk+XIb+pFJmWcXJdvpEdC3R00o5qvn
oKR1T8JqabYvx58yWyNiBcK64mAM255lRt8AswMxpB+RiavWNhhazg8PCl8fe63DfQqHorQt/yPp
vJYTx7Yw/ESqUg63oEgOBmxuVA60EkIZhac/n+bU1Ex3e9wYpK291/rXH/znJ3aoDSLvERjs75Vt
0KhheG2d0WVhA8sM7IP5krGYCARM3H/NOnIN5FNb66M3XeUg7mCyTcpvxgd9y4wkcJSOFJ9kG1WC
c3qk1uxEL0dk3467CNMlednd8IH/Q1Ym6PgB2S3y9hMze4tGkTiHBRRuFM4DvTZHUzUG5TuQ8RRB
V8wGUDTQpvH9Jdb2WvkprBtmgvImlmzVdInLEgqXE2ZbwlKmiLhP+kYsbkbi5Pmjh7g4qb8iO905
LvbZDLThw9+eYowty12dbTIqyYokD2Fftj75SBjKvrRvkUhp13qvohx+AUi4b1XbdvbMCuGfcqZS
29F3TVA6mQW/bRSL0ybDzWY6lwNYfuNbJGm0m5YIe3QYdL7C/inbMbYKeJqa5UbDHkCBDqJKtWsg
qsTRCrBP19cqs9A9VffcPWOeA106vA8dqUCTb+yV9C4l8OHgosr/ZKY00cy3aVcgI/TfqTGC1FNF
z89QuhJB1TK8OWMQZAQttTtRFWjjzkgu/JWhRYoO4E0Ingho/qTtL5hCpzRRBFjmFksgm2XrNAjU
kApLn7IhXKW08eIOcOodTPGPIGwNYYVs9kUlo49OotN1vZCKZnbdaPCVWW5DRZjOX2teYha5xMBI
tPBT2snPlZST+QJedtVuUrsOg9K6vZejyPAUd1IGCDhkLRmhJNHDTNjaqJC1vPRq7W50GEvEmg1h
QVxE20faI8EgBkM/jJFfr0ln7axNM36FwKkEl9IAmuirdXCaRt4iRjgZVFxK/XHPet46ksc2d2G2
gP44ueyRB5zTuI0XE4AeLOxUA1OZ9Q7ArH/6srjVzN/4U4R0+FPpttUcY8P7kBOYtFv0elCg0x6q
xG1kngeOoICK0lQipKtnn6jiRJBLS4k6qIHYH0viapv0VyNvYjVMG+lHEee5OJ5hJMJ+4VTaAZrJ
l/71ncguDg9a4pJ6JyNahTw/PbcKQ7QywKR0mRtwewKit5yEsDjmgCwnUT2D/0CRjFDPaNOfTLoN
+Ujq4SV+qIaXqY6F6VLpDDXkXJh1LJ+RsYM9Rm67MTCro8x2rM6Pdb9jy111OIhitoTBZeQqIhuG
Z+DWAxnzXVBAOLKwixCul3uzPZXCKusvbQtVVkR4gumKxRg1LT+U/gVY//KqF74kpPi6E5TEJ8NY
LDilS6vcEvOjIdvsBYG/LTXYUPBu23/0aM9xV+T/jOj7Zf6U1uUlkr0I700sHgpWcblfPzFgW7av
bY7QDmJSMpGS7M5CamZUMCCtjfajt3cI5WPGM+wK+HWNR+D1aDmgZVG5g1l7F9r1c6AM8bMRvcBs
M86KGUKW46JTEdu5Es1XCpfiOiaPtvGq7BF369RajQiaGR9qrPwvk4SwNzhijxMTqpx9bR21tRIG
BJ1ZpS13e0NGVOm8zMe4fblMfSaa46B0u2eQrGcUPd5oa+ONEgTP00uY7V7mHfNsReDBJMqi/StC
Cvk4+x6Fs2Kc0pHnLLtYUGsFBHU3qOQjINETA1JvTq22CUnPvRyGkMk0x0NwbcBhAzBTwkuheMUA
1Q02l1cCo+xFQPMnSkf2qXI9ZRfDxXO72XFmYRwgIKRC7e6C5umotQmgIS9V+YCLq3Cs7VWckJTp
bOJftNzyUCXSdsD4VVxMt3cAO79BXrZAFz2pm6nemuOla36LZ9CAM8z4dW26eb6qQ29uAJufKgtC
6Wje592+82YXEdVuCbpREdVdxRZp9okpMggmUUeLwjqHuUNsxmtCFHIBgreSU/4977O6QDIqE1o2
Yj35FOAiTutxopzyaQ8jODQYTzb0m5/Yd1RYIzCAx0KzmuAEBAk5ttwx1TbcJ1yfrZrNd1l8n+7p
h7mt3djTNsWSlSazG2nr5z6A2yIWblRtqM5lYy09N5TdBGZw2o+YuBJV0v6+hb0qBhHsR80vIXhh
Kq0xClq9OZoIRoWXZVJi/VXXLNwZM1IfCWdwaQXHjm2dOKgkFXevl5u2PdftsWFXuqaKDXKnrPTp
LmJZyToAle+94hjvBWxhFt2Oyj6V6CnxOOCDGr9bNlQxDQbU3FDxMJQM93XkDcqjnK1rmk8dFX+U
Y6GX4exBH82eXHbVAk2YTSlSTzs6WEHkfKpdHhJZ8nQG4PPdCSuUZRjtql7WffXKGb4X/ulNiKKJ
TGvzo+/2CELIx4j34RPT7/psRmfCkNqzuAWbjkTAFlx5GNqa4AQnhtVutB4d8riXd2TXgbanWqOE
073sqh+F/Ta5Dp/6EbrnblyOK90bXGQIHlP7xeNx8IQ7ZBi83j6I91qe4B3Hi99fXAwcTwAoD228
gewWqDw+F8xeCQivayd//crAPkdo5/R/1+FjVBnoL3RlDRcLVyqMg2dIXadLWLgxGwoALS0fy3Ez
iGeQgQ57sPltSJBLcwyC/BGrYh7N3rMwDCspBQ7qPwD2qqZsNP4Z6alukegsiNliDzn+UEvLAXPn
hH0q+ca5FgFg9ym3vzLmkVQkzD8y7C8JOzX99VB9ReanNpOdx9CWXMZsGVms+HG5Qo3/y2KAzPo5
clxysJCvovlXIXT7Za6jBdyIJKShs9FcMvquSKGoaKaPDr4aWeIZXgMQPIndU35Uc816Vg3YOw3D
xGhtrt4oXcrFJ6vVYC10i5+48zJriYc7g0jOVo6DxLJ51IUWozhkgVzl2K6+26CQSD1YsfnohRcN
l+7EFM/4wdjKS65Af8WJcR0hqAsyBAczaAYbwSG125PR7iLfjVfjU3x/x60/CLhqXfTxQpTxKcMy
XjmCj8Aox+fm2qOLC6WvmM0qvD2HdWGsq/7SM+TpeerhPRrr2fD9W6roHtRjSvAKWkPLJype+CyU
Y5p4r24NKYS8w9wfNnCfoVh2l1ksFtSMPnZ4KQSy0x3Dfmt+Y97IWcvN73e43lEjwd1hu3PucfNR
ag8NIedg/bTKHKIogTmV1VcOh82MjhzoNlj+f9uPpjmKfJDyZZrYoUScAnfBJROyYvSC6UlTUoh8
MVZ5DWsaY4NHxODCMT7jLCyYUSJqRbQoefA6G/zJqucKUwmqSbHdgDr1V3zoAZ9a7/75nt1eSGLU
3Fr5F1Pp9oRXPGtWzQRFkL1Rj4PGm9BE7sDLX0HXbpKdWP/WpNeqsxqRnzjURwWLlpeGQQoDYLxn
XZGAnJvWcMQXa2s4U4c8rcF+A273Qri0CB7G2/23BZQKoWvK4bnSXQILdmRVZHet/mAayJlnC7RJ
zReKjoo520yO6ljYsi9AscbObKZS3ij4iq10a8X/zxNVYprO+dGE8klZFderTg4s9oSG8AnT5u5I
PCEZ/sG/rFaNBhke4vAZh77IKP3VeMyR3poT0gZheNUfFBlXg399/1VbH/rbxxEA84pkWTbH9+at
XQ3xXKffU3QotX96fou162Cc4vRkCHthQlK3QMrGdvgIn+hKXXMlgmIos+mFDo7L1gaNBZ5R4hMI
Q/od4opynZ/4Nav+pYmjrCvkqiRf2O9qxWA1b77LL7KRyOMkW50meGO55qMqOGjz05UHgQkeGycj
zvqQvTcUKNfJtj4TX/+mTR+IMhuX6lVAdHqNNRo1tuIthz7dRhpj26Esi2lJWktvYd4h/LwIqml/
4+gqMjrlpys/VA7RCknfU/UxGTFbd5puOU9lhfcuntSUXCoj/nERwUVyJQLrdadBC6V+1dqm2Vlc
+BqatFk9mMLIfEpdN/EkY6w3n7ebpPlGwI8721/9+mjbbBk+A8qoiB9j/NazOKBcf7Il7jREL8zB
bg2OyNOtHteK/ihrBx0u1s7OU7T7IaDrfIt/nbp+Me5/phAm3Bh5wKSoy3AIOGdD/dynI8V5CiCw
JFM6ub+EpebXAkZ70PPJ3ORIgHJLIU+BNywITBVeR8AUJ8ZNG2UwrGQZzUpdrxJmOsy9EkdzFStg
vEzpFBLIuZ3ib7lEcL8PZdJ/DAyoCbreUqB2tAPkF8dY8CIK79QPEzvOct+mJz36oDBiOcWx5UR+
UVIKBlhVNYWnXvecOXrvmEiCuYsCT3rjyoQYcssccdtfG6BQzXmhm8AfYyCnXWfzwzgxjxGPQZW7
SAx4o2+LHtFQHS29lESm6nw2AVkzMZK7Hl8/wEBMLJt42xZfchoULLRvjuEWhQdPFqE3evboGQn/
6dORHqD863Ayj9gyYvMEWDenagDxpNHaeM12pR8RVGIIp+pMrwVcf4XftOjl12sPGl6BB1u78C/9
AS9LIY+RaZFCAg7K/rcE/TTy4PnT0zlLypZnry5Jd/KL6K+Rz6a4zpTbCIqE3mwOsIcwj6BLTHfS
eDKG3xq3wPE0J9YkBRAaD/pKJX2QcBs1gFDZzXgDfS0sAcqPt36P7hISARYCFf6YrdvSfsHiWyZ3
ubqYcQKB+St1a/SARr0k+WU0DvOFQ6WeNHbKPq9pV74Qzn8TrXHjmXAbXng1XBiz5Bs5PhsqJIRm
W5HrygYmLTDtnjOspdozfHX5sTcZScFCW8bYVjRBzuK239LJ/Ob44GK2JNzGTriVzvI9Pmi+SYkV
8IafFDEBTj5EinFZ+2IdeljLIaDFEkMjcTGoWrcOnrg4AXZgsoDyGHrhMuTix9GathfWl5g6dxB5
frYYHRUbyZknjqtG/CSo9UmWExOVbs1ZVTeemPu9sm2neT7CTEWxRdN+I4AODJfDW7JciK52/MV2
kymfkejI7zthleMlwkhz+C7HNYQeNTqqV5gS/SmLzxUVDuCLhn1F8o0Y15w+6BJQ/YEuxB5C4lDe
VoqbxAF0C142f91oMXVz/sYRdm58mwKU8GyJz+hK4SjqA3cU2+w9vFrU4DOZn9Pzk33uBVC/GWlJ
PhgI1xplKLctghvXqx+U55qKEy3MsN9cpFGG5RnE6WI413ttjcDYwo5a8RsNusSSdAOMARYMjKnK
yy96Oor3OprPax7+2goUBebic5NgycoUycDbBEM4Ujx4UHHr/AqZ+GDtey0h25q+wIBt2wYddu9z
WhvKaSweg08CRMiAFrbkltLYf3OSl9jLtujGg+470gmTcNM20CmwSoAtcGC2RchBpbIZiH3rPAG1
839OU0/9NMQOVVd2oo4tO3ieoOVbK/+0hDXTrDkwu7IIYg6Ehfw9iOyuPXQfvHpPWEeZ1T99xV4d
vnji/I6Yg9DLIrfoNnC9rBSbq/0o7JivUU29gNc9wqtDY/2qtypCQ2E2uaqtS/rBenwp17ClKCfj
+IO2QhT3LJ4kXU3qBT4svBYpxoHwnDZHs/7NmOYywUmqQ/32qonZFAzg7BSZtjCcNWIwSCGgynxj
zdFKRMiLDE0Oeb+PwYs+8jgQuvMA2NhCl7fWEdxoto88jdGMAMWDHNGnFg0qcYguHF8JJR11Cz1V
9xN/MQJGRAnqMs+2ZxODhT7nyMlnHIkP4oXbxJHxpKMHPeaNwUokQDBFD4lJJxbwO4QIPQQo2DeT
dBifHklFyXNdPP9inAEwMiVQE8f0G8AZtXQ5QTHci3N60sDjjF8HfBvhU0CxjhVyMNkM8q2LwkLc
xKi8KQxFQC82WSKLKlpUenQGGqAv7F3fYRo8s9jPMgaKFabd87FtXhLKxR72xegO1QfFoYhXmgWB
HSGm5LIIi15xRpoYgZWT75T6iLAKZV9CqHFNO2F8sviUFGP24qvpQRhAJRGr8ZZUCxuV7O2Kae91
8lGkE3ni1AsppN2w7QMkwUN+22JGFBRbPwRBkVkJ0b7KJkOlZYE/v3prQTNplR8JZtsMMPhL/URG
0pPYreJR6RhJtLgeROQOVlv91YLV6qfSGGxaGiXcThnfR3wQ5Sf4arGX2n5e9nfh8y7XvxU1NbVn
yfaXsvcJuHfDzY1gPU50Zahi6OsN3FZlkJ0QXkI+3RUNpzg+NnVMSlRUBsqmfM1BU0Xx793MGQcM
okEMmXQn0Mo0DTs/9aN42QpKeS96jPqSKgQZtLh866eMyAc+udB5ms7mkrtliG16iRQKyh1ZcCzs
ktwCGhvmDzRjsyjWke5PmZHuZyQFLQ7L4S0j4xLWID1mQ6miEU3eylDf4ONNx/jtGels7omxgp8P
R1AunMb6+2ScwmAEHX+5tKsh9YQNjYbsZ65HDGExotYrPICXNzr6O4NlX2Kw191VpDKYWfSnJKe3
ADLPNtDaF8MhPqpbsVwb0sF4XgoiGUg5zzGHIjoZ01lbYS6PnpgUywK7920HOvq+A7y/VyFnTuYZ
z2CABUPasPRZVnYMI6zaQLCLEwji819tuBY9rZCi/0sNTHuWlDg1j8QwnZ/duW4+4M23CjOXoFGP
vbkOh4sKpZY2wTwU1YHLP2B3WG/z1OYmdwQ4KGjVOsypxsXUMFhkBAVcb42QAKZpHQ+71vI5qNvQ
Gwf8B2DloABD14qtAG2HZDwRApGwnfy8lAOd/oRLp0wMCoqy7kQjZglQ6Q7S82KZvoaIE2I7dKS5
tCH+GzNKbjdYNzFvEGYA3JhVjjhvTtBjqNF5/2LV2gWL2OXYgBgR/RTVrv4jW4j+sYJsjmTRD4ma
SKodHo1As4fQsyAKjTcx8zHxkQ58sZbJnb/hidejm96xT6dfU7UfCOD41TNfU/+STuH5CipmgcRT
0rLPeISb7SDmxtNN/SfycDFO7fLIHX5bW/VUbwQcSZnAGMpD+uWk43kH3rFQzrxllpGjIL34YbtB
liAfJ4MH3Pjc12jhKscd1p3gM4Ab2G6QerFUYfaHkJjHs95tOggnCjOcngHL8fk7nHXcuy3MeYmE
5cCvP/ITuylZyCcLI57KHTGCaP9N10L6Qwc2/RO+LedpJ5YjlEGskaX2YHwAxkoenX5RpB2Vc4Kf
HEAUixucDJaWn6MNVJrtoF3H/LYfUDHW9Kqxmfq66Ot4UIJNUoPjT40vg/qlPldsoulhDtDNiL4B
znJ5dwGjCmNUMXJ7kz66b8ZvOMJGtTWJoilRqcGQp2uyGlzHjuGq2r0D+JxMX4HmHE5EeU7liWDm
JTOD+iXC3tWuDZ7i+qdietEMUWyZjjyD6ZMJnV0dgRedH9Vy1CvaVOpTRDa3vMKvlUNdCpjy/OYz
DiA4/YywiAFED5C8NlBDCMeIhYnUcXv5CD2Gtq55Pd5si6rmvnkicJkysktp+jw0ccvFa/7o0rL3
T94Tc/lGkVkdy2FNoljrSMLK+mQCCAXf9Dmzt6y0Om2W4qpjq677NX2syiSsbgLwph3+xTL7KjzO
RYW+AXkIo5+1rHz0aWAVH3J9kmXSFvC1iPq7WblKFTwJAlOdIvN1Evx6+qhlMy55YrTBR+yzgssi
9WcR7iba+KVgPcgBqeOOTpWTDSIeKc2aArMNw5r0MRTfJnPekPYjFGkr037x3MaZ98RFxazPRPRh
IC3r25eBVcwK+Vfz/Er6z1g7dvsyP+htt4nfe9zzCcQALK9dBarb+8hMuffb4j+/5dhpOYTIhRk9
/J/L/giF7Gg6LcTQ8pyE+KkvoDiX2IqsaJoFm4RqlAGVeEqP6bEFWmRihauTLp4QbVhYdBzqCNLG
QSx8sur97NwOS/023HPlUPQuAeFv62pHtvYVP6AsdKTX+dbcBkBIIy5ZCDBQCfHmWw/9G1Ppxb94
9Seuz0ha8M/mz6hl3xcmeb+5zTNnoxQq9uQs4J7cMAWooPp6RwQOMp7mmfv6RTvLXGOV79vtJcN4
kR05xSdkpX3hg1ozYKVbgpuujr9vRVvArVvI2tb6SkzI6RMMHegHzNpLHMjihd8ymFrCU621j1lC
WzjL7y6QHgO5PiiLsZnAJuQajn8mkVLwyQiCklY5r2I6RbdWe+x/CDJOcVzmNTiaw+4wxX6EDA8M
XCQT46t770jlec/VVnXDCmsxqh4YgPHqAjNE6MOVx6P3rS//6d1OK6b/GPKV8xJO39pcoWGzhzvz
GmpDuuJyGP12wjRUFL5krh3VHU0jZWnyV1hHS91x1+gUoGCLxF7Z8nqibSy7Pa7ddsNDLpV45SzA
qxn/1F66wqEYqvGB02KFCq/V7HT01B+8mSQGB5CMnPDttQxFXvVm0sEbtHPSc2L0TuognpJwiyod
+c5QXnbADNg9gNX/O7kX44qEBDNfRxzKhWsFLCw+wlv+HO6zpTPJR1/ypnBhpg4b/cTwCI2YJDgw
953XSRiPrZfDvA1P+U9BUu2lHAPEsPkHeb/7ql+l/wbSlRZJYOXr/7yhSaRptxESIEta8wkz2xCu
OeOpZP/ynrOKfRLpJheS7uaTO+hrCBdRYw/3TnaS/dDgAfXAUZejnLXhiZ+l/JEH+H3vobbvvrnF
gmnTitfpoffXWIo3a0J2Rub9EapSQhq58SxCAg7mkxt6IQaKF5SuCMXp/HHLYKwxeMQlMjSGas+E
AmovSWpkQ0kOKo1ZwANT0xeo5+2kXJXREidD81N0FQPXJnhFMOotp16pqGg+iNOQbQuR+H2O9MEL
o4IRShotsgDxD0li7C/zgzZHSzGFUgmGZQ5Lsesl96drSig4G5zcl3jAoESBqiMjxaPFNFFFYzYU
Rsh+AiwChX99YArL4gOdA3NNJJgWyj3hhll68UWZjaqRBwb7oQb3MYTAswC/EWZtcEH6K54IRNjA
PCanihCAfkWApR45bOxTv5HTTd4SFTnHoanvOcYHSlT/+TZdoupQzJMbNiYHtaUSOCMs73pfxqMA
HCSfbYNgvmBY6eEWZUQBZFDsF7sDyZi4nGSMb/JNtuUj29XC7Y7cG1iw2bfKAe4w5St9QmL650md
Z9KgGpBP3ilyxaHa4TsS6lxIUtzwlCVenWYJgNqx7rG0rxRQkXqpI9ZmhLnGV3Hf3vOIFyEsHlHh
025j37TwXd1QPQ3vgBeWSmf6rtCvYiGcHF46RD3EwIKMLgBnsRJfl4nUs0aHnjIz4ghlMC/56L8l
FMV2a2FtRpQYvhiik1D5qbkDA7Zbz04AHH4pYb27QbwK1l+aOvK33G7Qj2E5H76J6wSKMrNP/YIz
OpMv8QlVwwEhqzDFU3576SsKHYsGt0lxV+MpSv1OvLwMB3aioo7LTL7UCAHg5ad9szTh9Y01C0Hz
XtD+VW7BtBkgJrCP4v8KLyOSmH0Z20pSl4VpLMoCOm7mDPFqAhHUoCPFiEmiJ7Pym4qluCr9jDQJ
bX0Zm1s3c7L5xTAWCWxKNqFK9eEaQSsKpx9JePSgR4O5QZPWwHLMt7K2fyMtLLKP/v0oU4QA0nvZ
5QQiYqnZrg1+efaYXECn8GqiWSE9ltC50EnCREDTmCIQpObLpN86uuXiNdHRjASVDkzarnPyCpJu
PWnnEicy8U81T6TTCOqR4AEZGWV01/SzyVqYFH7SbeR3eJ/Kpd+OmBj+CGx97fDVW8dUcdvnwcjh
VYibZ9ch/16X2EOuRN1pZWzRcEgg/ijfNNEhfd2K+kukScHNVT50wF8TcwAFHsgYYlLi8cWIsk+h
ttI2KQXbG8p7SJPQUMtgMb5rwsuoU/9kB2E45gRVtOBE2SEtsTbLyNe+6sL6PT9EE55ubFK4iIzZ
R/Gkj6YJewJpRgI1ultUJH819/ISAyOnzAWS8CN5I1TAnYezqBgf4vio+sMcSIDphhReDQa7g4nh
4w+/S4h34OFRWQ6CuZlgtGTad081XwBVSyNqG54fNTyGz/1sa4lnR9+tx/Y2J7PPa5eaSL3UNHYm
Z0z6PPAjcAjqkHLN4uyj/kNR5aVO6xFScmu92stRCNTe8ECF4gNpXGoPzbcj+r3P/8ND5havmL94
4k30wV7cWVDAPw/xVj/Ke7yKYX3Pf1X8QVy5Gqga1vK6rhaUBVCSfNnnQUtX82uIPgES+o/sU4v/
zF9I7zWm7HDLIfkMi5Yf8rqn//2w3NV/ynvmlp58S1f//2p+Ljlr0xWfgH9b3vH8+vNPEHmnVDIu
9DYsHoslNiT8sPfj//+PUCNfXot+y/eIJqfEApOAn9cK4Hw5f40vtB7S+dV8MeZvbr0nLxb+1Jzl
JKItqvPTMTjbPOlBZpPdespF9QsXslaEdqPFRmdRrur7+44Qk3dDrQnLz1P9t1ffcQFzcvfpSA/z
Jj36My9ymf+cuxBT/P9+5XLDKru0XuEi9ObNPMb1a868i1cvL6W9v0lEArLFLmmwKY2Q9wJmIDkm
vRaRPUQan4OkvvdnhRu8wschw7aaD0lj7hsBqH2xJCYZPQFnnrKsVxd1Pb8Ftl73zQdvyTvgczxX
8zt+e8kvS8NX8BDAjYUyYyVdkl84nkfUTZX7Wr0981a4w+O/y82TS4gfiBtvXvYhVfmsx+cK509W
UrJihmIXe5KZKJTs4VKdM7dhy58vL9dxmSN7AR5l/7/Ud1hB3RxC0nrMFC/R53zdZlm6Jy8u+AJS
47yPyndqkTIBGOHrruLEYOo49PLE07YSenGl5uSLxqoJiAKfpcyxL8yZF6Q843a0iv3kK/w0VpLT
8I3KtwmyHfDG8UXogxfhq3w80ccS02V8z68M0Ule6ZfPLQbwc2e/g9Phhkt0HYZfxSfE1yTdczcg
ml6hc9jVX32SMBfL3fle64xzWIvRL8/AWp0XPw8GJ+CK/0iP52peOxyb3AbozdSC87p7gxP99905
WD1pIlvpgckXi2Jr4Mq3NdfwtLnDKu3+ojzmex17h3qLqwJ3T53N75iCHfmFCQl+PCt5LbAAwmWx
vv77Fy03u2FFl+DgdoX3GDSBR+EinOWNsNS37+28Ct5sfLxRFWOkPQE8W6ojHk5ukoqZP4a0DinB
3PQL+9sRifs+m73IOMKSM1ZRfrpKzjmmpNhzFGwH9fZ5zPb1ltfjjSb8Ll35cK/3yZkWCUIUVKzR
i/bxEeUXgXCyo2LTzyTi8uK7x3XPP/PvXpcQUfb63+uCLd9Bl5zXFrMrASEvRmboYYl5Q7W45wZd
mnJlzLolc6cdCF5cRi5/YEr23EZ71DwHiwJ8G55QahsHYPideXpu+eqBatSg3ltgI0iFZv+hHDd3
vG54gtu1RdyFGczJOsQXARraSTugnrMO4Qmeb+gUP/GjWceP+dt37PFgmvxWOwgHNFa0pdv4Em/D
3X8/bsd74ZsOzRoK7P+/im36TD3jHZi7AhW/voMFFEQk/vAx8NNv6b5hVwtYUy3mYMyqsBs/nV+W
959ueXeHiZxfv1tUt+bGu9rxlFDH7vh+6e0YB3PHx31uKT0zGMTbSuRlwmW6XPuwPgMZvxHEG+ky
voDvcl1TIOhVd8PZwzhEZ+Jre/4Xl0yabQuUA/Ts+FLd4of1xcX5Si/9TfhCFf96YEXesDQIPDqQ
+db/WF+knTwv4Y5eL93a/tGi8u/W1P3bZs0PekGw22NpP7/DdCsExL/fzyJ8F2DJfXSeb9lza1tB
zyU7hTto0Ikb7bntyV44JHtCcIFxURN8P2ETxVQrbW8SUnNrQA/RG1nZjxRgYkHVvQz5kuzxWLxy
zY21XQrJuxHJ4iLvoYxq94UW8RUh6qXUVO0XRpcwzCt4p0+V2oROLyLuLgGK1RmdKV/P5v7EuNYa
MANAyd4OPBp5iTFQb784ymUldJQeR/1QditsBOL7APYptHtI3LJuFwCWofI1Sh9ZuW4heyxlIF80
wkQKKxvtHy56uUJiywaiLnAEdjNq66k2f3y0VLAEUIaBuIC1t5JR5yw16ozgSbTGWoh9XdvWGEkr
FqUY/U4UGCXD/RqL2fDDwhL7HaO9feMdTcEPxwI30fqjiZEgYPbxums8vF/4auGvwb0m48kyNpXl
Zg3ShAZSG1OS+lG/NFdjN34KjNNQxBe0b++QVhnJOrVkQ41rLFcv6S7aL/gPoXgrGYOS2QqBv/Qi
fZ3F87aaKZiC/vZYeOzke9kE6OcQ/MU47bIIofCCFh3R/gzWn9bhLBVj6pZCn2erKkSigr8AxSry
/EjvkDFRR2xmek2PRiw5auIapCTRL9KVQPs4Rn5pNjjJMviOjGMmUSbj3qFWTxdpUJqfhtAnqwi3
/zzcUyqW1vKprLiq2WJ2QsBR32wvcLCN7z67JHDZeapnXzx4BhfkurqGtSDGBCGn1wtqGVhEy8DF
rs4pCIXoWaSbPKKn7ih4tE1U8rlmULi2/Iuo/WQ2u374xRRHJJhZ9STpbOg8ecBlrwvKUwlVugLZ
fq/jAtx91amN0YllI7K4ti44IDwRW2TvVwqP/ZniC7jEACBehTvTIQQQBBDeUruX1pO9FajqCMzZ
0pai/KfitA1nM7Ikvfiuiz+6tLSK7xzbAFwZ0Q8ui5qoDnh46V5uYObzFICSREH1/Hi99+SbUazO
Td37zQ5NaXvjjEvXb9yF8ORXz/IeBpS4j28zLQPxwn/nMBGa33W44/ResO8RugD5z1XvOl4ma3RP
bkOuhjOus1s/AD86KRASW4k/pCBQw2H8BzvsM+FIX6HAYOz+AKNCCaRwrwAsgg5l457YF3i7pAPb
JdweRpAL6z5y/Zxoqx7wrsb4ysYgDwsHH2fXIxZNLOLztKRMiEhdgse7aI96GFgq9hYO2x1PGdIL
dqURy+3Z/6TcjgmM2cXrSOmlwj7gULmgoppPCY4jBYU8dRXPKQj6yqBHRPx/ZEgGhMW+W9g8hjQf
YEyfOp3lZly8Huzy7M9tcUJaoeKfO/ygysBf8mn9KYObX43f7N8nLWl3giE5LjosG21jUeFJ7ptP
e8pglK7bzwakYw9FAA7WJqJBA75V/HzEFIfe5QjOpICgYPqOfSssoYO+nT6Fff2hX6WP1EP7s9e4
mLNvLX1ioZNtRUDqCY6nD7Q6ZAdy1ThNixA1KDzG+sgGrhqLxftY8+lbiCT74xFUdDb0IjTr8CVt
qz0uKxzYyAilZI2z0OIlOjvYYyvojwQ2jhhvMhrYROGXxZmIiGQ2oMHJwaE0rDGQ+C+wbHNOt9kt
zwOOLs4XSuCDZ76W8c3Ywqz6HM8gFxVG5DIW0z+d5WID2k7NcsQlSFpm8Jv/W89rg4UYLVbd4XWk
ztD6r+dRwWpPdgjtE7p9cU4QbKpEpC7BErfhj9YHDQZpj7Z3Smh0ImplfMyBGQCZO41GY1qRFYVx
I2k+pH+kGMeJwIw27o84C1FckfacT/9MfQt/1MO8eT5u6WJGHBUW3yJzV9zMqIDZ3cJVVEMUR48B
r+BgXDIvvp3eN41n0Hs3S2unwdQj5RyLAWb4xTKxYQvhiOkh3MjBI/UDdO/urtxepW0eNEf9hazv
4KgNi7ey5cE1WQ/2IM6Z55jZohqw/8xtaUc/Cg8d4lbxSMdp0TZFn00w5TYREeVkoPSxX9cNtrzU
ug9xk5HWdtE/LegsPEEtbiX/xucmnRYMFTjEbOa9V8QFvmHX1KWnj3bd+uA1oj3hGEZVHuVuEWSx
jWFxDb9x+T+Ozmu5VWQLw09EFUGkWxEFKMtyuKFkbxuRRJQITz8fM3WmjmuPty21mu61/vUHxVli
j/wOvzJeWuzWijvWbo0JKZycFfiuVcP+NqhJLLxV4huPl/fYZlOwgnkVpPsu20Negnv3SbJRjVYa
5ooIdmavKMfi7litttVfihucZJufHUGx1h/WVl/ESGovt8ciq/IrGeKLPYSr9wU0gRhKRyF6yrBR
oYthQCe5owDSgdTThTaIuJebhdRZKPc4IyB/ucPe2OjM2VSPg7fk3IcQgsk2BzV16tMG7ucRkENe
4ONrKLcjJp5P5mBEnKGtIqOS8oHLEO2NgL0QfuE2Iiv1dwl4lHM4nORIpa6GlrACNbf4gUtk+ZmH
BnPUj7Jec1uRgZg+XFXyE3zgEgTj9hOvqwE7dgY5LuuoZkDf+BQGeup1jGUNF2Obp742kIstdK3l
CeXckQlZl12OtpaYTYOJsw29mNcHHoUTMQdb/cZjAdMreh4ICSWiFzQYlU+b+njNEMP+GLhIXbNH
T+ozJxkfloSnhoJzPnaUS8TyiKYAZv4ROgIAU6f4feZRNy0vi7II11Ho9yjS5AWpQwyG0h9ng2TX
RpyNWAqwlI2HzA43rJHypHYAfIGHsE0uv7kNON94kbNBCyalDKpdUcDA3FIgZ3BojOS3sO9XUfIK
DCAM0urY/2RUY2KBGRbPJacmJ5Rope90sZwDsTXT+OGEp69pVuLVXkn85fOmqP9tMHr4ljE/4LoT
1v+L52TiYfF9ZxhH8eerBu7O+IZaIkAccg822wtwyJHDjsSrKWAGtFJ4OBwaAjTDHdyGGTX9sGbb
YFVVrjYljR9XLw54g2TVhkODhHUdnExAJj3A0bavoywPZdDbr/+hZFr06rNUHCm/mqmN0QOyaZTW
iuSyhUzwr53wwMfWxuKeJMynPfg4TTx+1bs/JZ/LSGZaV3u5YOpFPNO6fGdT0typz22OJb/ONGVd
iXQURBm7YKfER9G1SYhoH4Gi2PyP2SbDNKoT+U4U5JrgpVrC9mypUsfEpwdB/zpXUYu/DX1Aez7G
yuYFpU/dav0hVfz0sZnFUGwtfDJYZ/Pl8K6R0eJNB1mDFnT6ifEPp3TvMUV48K8Z/6X3zwrwu6dR
rZEclCYxCgIjf6uXyNNCghS9CMt57ZXRl8gTJNsvJwvJkpK/FTddS2IZgwLViEQJPKcHdLmjqWA4
4ExUv/A2X1v1cdLa90fzJvKz+9fn6v7Zk8722PbaoR+2VXzRc2xNKTTgDibZZ4uy0Xjt+umiGHZB
Oqq6oS9iHlzwboTQyC8rdogWtky4k00mu7IRCGaUFnvMWbvOrwlPlzYFDjwVpjJejBcIY6JiJ2Nw
ongCqXTl9/OxvydH/VrfmIz10YrkRGDfAXxn0Xr8P6ssNegazszJg4yIxVlSmKKU/dQEpbYdvsGt
xPmbKRHjruVCVifPIBgQJyGZq+TpMrrnzCTlJwt5XPGVUVbv+QvHHLJMEC4T2uR3xf7+9ghKHK/T
PS65Dx1FpJ8+/QSOLFICAiqD/nnqsRAqkMRSHjt0ExxjTE1zYshpHiefg4yhFudN4VNdVTa4KCdL
tQAgy7gIazmlIAtxn0JXYM7+srPo9dkv+gwvI2pLZa5DE4BGCDU0M1dmIxt6l1dx7kDUMo84CcLv
QnxeGXwQ+SaVTk4+uIrHlM2tprl6Y7Un/cq0GhZtesCOu5a3pLV8gA+V0PING95S+6ed9W0/WQCr
FLlMU5mw62HF6fSZhZX7vCCZKeHNFm4j3Ji7Em2r/KH0nSrfTIHzkKElD9lv03SvDNquR9kgklIj
ohx/9Qie0VXMOLEY9RnLtJSJL4kP5SZb7XhEY51SBov833rtkThOKIx9gWbldpdhA0sP4s5B9dIt
6wiPmYEr5NBtbr2TWUFRAmkOiorifw2UOeveJxQOtMRR2MBvdyKpMUmZ1vV1vJKQ1EV87xbmPIo5
hpBGth6Y+5JiiMvVJ7G8EOvIkP53x4CdsFT8Dwwqc5h74ess5nhReuVWGa5K460G6NNUcswRn/Av
PX36SYdPrXLrlV/mThJISIoMfMEMR9Woi0wXIR0N82RQ8TsQcGhpB8TOJKRaSHGwGYN/NeSOpG0b
UNfMxe6FvuObSZyIq9Dh51clBP2IOv1JdgI0iDEc/8gVUeTLXfKSi8jfwhvbDED6X7dmr/ka8h14
li+Ydjaw7Tc7kturfpKwApnH5k7k3sSV404jYdidsuMkwRWSzqNDc76SvJUY4nWonDR7OOCfsqY0
YNiN054k+SLkUyRGzY6881bacxZ8jX/NhaiquXP/98T3QfJVRCULbY4MBAHKJvQfJk7nxpZO9feF
ONCK2isGto+QCat3m/iY7bB9GOvm1F0hKsL77u82ZMv8NAtvMM2b3SjtlM57NXvFzn7Qbkm+9N25
rz544apLkEv9vtYOnfdNMyz5CB9f/6Qv46yza5Tv0qNQw5BWI9V+XnIO3ucdKR9a7BMCUzAQ0zY0
zhxBroAILhz9y8OPyCnYz383aYRz8KQ7KV8+JP8T0g3oSTwkN7zJofGgZsG6jytiU9hMSXX/bvdk
dVr33YN3/x1fBBP9hxtPH8nvHbUXifBurxNxHwwcBu+MK80je3PAz5N0RzuNv7p7SFQ0Jo3E9HXR
40r3tvENa2viTudRLTFAZNYgEC0t3F43jAst+dxFdUnipKM+T2LxJWOMp5KfvGAv6jNqTeuJAT2a
Fj5Uq8XrOAAXtx4FiApYMQizEp8T8sWQaShWfdJgRQZpZDoe24qJQwGvynq7e4WFjdZ07hieIGnK
LfrTkSSPXxyMQsKMW543YIA3zkCm4hQDQm/3vwVQgo8J6A7DbExtivPoy/+0zNatl4NCxIHHc9+P
3KLjTxJxv9EqGN64Oxwe3CBQUMJWYlSnlk7ahRISDMGnPxhvh/vyftIr6OyGhMf20Ava5m8A2V+C
U3H8cMVr2OPKEjMbWql/GZ1PjvRnzj88rD3I5U3Un45AbCocDLIzggcYxx75C/xTHStU3LLbBvI9
CpiGIY6Idmnr9MdmbwbLw/dH9RA7As4PgHjl+V7uIGjRKMxwHEZLnYHANTJdzMWoSqpPkFDjcO5v
9bny2nDA/wnwYlcGoMIEi0XQ0TGiWD/CZJt/0XPvpIid8o16dP90AN2a0Xq4Dxflk8b94jy347CT
BNu9rBcSd+mvHFRHb2poYAC7I+qGhftXp46QhHCTSydxJuqbbS3+U9w2wirsCRoOrqqrtu9fXwW2
S6JOfY76FcRcW8D2DFfm8soGTAN4SnET3PFfCigCJuYYmKd+IsVHpvh4HDkzlhGSyxyWyHLVPw/5
+eldQrIP3gnTWjfHLYxI3IApsNvEseO32tU/6IXvm1FamxGuGo2Tuj6xoaAl28H5Jj7HqxknfSDL
xe6wxOVumNerQCsd9QOuuo4ioHf7Z8AZQTFdMyQHqvCwc2vJ2JtVuEmWZqdbylmnYVU/zTlE8Tra
90sX4OEZnRT7Mp5KKiWAaNL8HBjNT2afy8HbeVIEbXjaokvBoaY8IYUnquKmhvsUd18LIimjdGjg
s4taCNUiuiOIZd1Nit/M1l7lG4iaYGt64WJ1sDgo3jnpCWeynlfw1fj5LWFo5qBl0/Po2bkQ3+DY
IkHoL9MvWK/KII4inKDZHi4I4jzEiVy6Ad9UHEb8ihchwHhBC03P0UbJF4RBJXZLHM8dlBtVdxsX
BQ96I1RweagINkRr7BMYC0uXhw1DOIfO8Fi7+jsCUnMn+Srxkh6aCFjAEowHa2G7YsVXb/rB5evl
dmJ08yZ9a5Qs0vs4uIp7bY9Mbe68jWNGq/2xokBkl26+tHJR1AxubknveA1IF97+hIvwBvrKtTrd
/8V/3eoTJmN5AnHmZId2UGRrZriLUSV3t81K3ZW16sJNFRh/wbdFVWDYd6yNkGsy7JxIh/3AXC0l
ZX2rM9Gh4MKy5h+5XKCaXyGR0FCTug3WL7WwzyV06PgxqRH2WPxRHCBVbSELQ2CgAvpELMbnhJS0
ZIHr9fMIBgF/FAYwTmO4dOJICFVjnf7+5hiRyBZkh6/MfoUXkt2+YKU4SkRzit9ToNj8zOYo4M4P
LLMnYvN1lsI0J0OTxYDYclmkfBYZWHAsm+Ps9+8VS/3ddiEHYwwI60DHPaK0k1gKcFJn9vNkI5E8
i+8b3leMGjrc3UXrNCfr9K08xlc4Ij7OBQCveOHXHqDkoyHKcUALFUU/KiHvyG5aV8BAFxlzjKkN
RtW4xrft+hPkCiUlo2IBA2uvWRLgs83qjpzlRoqwDm8Q/tJzfE/vGIkh4sAJY8w2OiIKGCgbxbBa
pdspeQetPcASbnbTgz7vdXHTYvEBkYejXEKKvfBriWBcLLOpuImv+yBigrWBqE+fG0qjp3+qVQS9
nJaL2Ck6HBDje7KJCcPqvjKKfIXSTQ84wYEuRODf8qNdnUEhUvIM5msD0eGFp/ZvB2tTcGihZL7Q
P0BI4SIRd5KorLuvghfv5DXvV7djy9ZpzxzmTiYVxnr8WQSU8g7yTrMZgHrTJWEQubKDiynSGrAX
YtppZmePRjStPtSaREc8b5xZ21V43FOfH2u0zGXxucIv+jh0nmZigNyc0mprqL6ANJrHrnJEGfIa
xvRfurSvkTwiQ1HWJLKS/6FQf4Mh3LoiWu7ptCaNhpBhbmeODWK2/2I6IcIVKD4aZECyV+jhxByW
DE+SINgW+T+QVxpRoPdnAGWvLQPufVU4D08+IL58vtbOSjowNn7Gb1z79c4qTnL+duuZl5jzfhC2
gLbGEiFnaxQXxkfabYP+xB1W2QuAhpkRhcShfuJCgDMgcCn11lFvfuk2yn8YLg4Nhi8hDlXCoifh
jarFxpLmtwfpblRKdFrjV0C7y7fzjMNXp5Ve7B0+jccWuo/Xj07zDEv51AKGmQ7fMSMuzn4bfYup
vfF+v28GDt8WmuC4TWTcT45TjikISH33hFCgwelZE+dtMM2pwXrJZp75LbD0iSgnwaJvTsQBEe0N
anHfZAzksuIfg+eXEsoavPGw2tMbPzO3OceIwBXVJpdJprt6qrQgxQ/kFiyijBXpGbBOQG4bPycc
Pv2DeUnMyFqUv5Vfmnz1bSyv2sIdgPCiYWuygizpqQ1HGgZ5AkpYWNpvI4y/YXBfdJIqDLnZ01Z+
ktiQWprBJR8Gg80J2+VhC9IiLLcsXSBwwBf+k4AVSsiMAiqCDn792z2OAg3GfAEuZkRlXstqe+ML
5qG+DqBgnWEGEjvyNdBgKO4CAYNJCulvBUt2Ei65aD8HN7i3ZEdOvwKZ7uqmV6AXHgbQOmJnu33J
K91CUeIJUDULvkmibkZwSZl4b3o6HqzSPdFBQi3/k22js1eaJ+QOfuOJPc4eLChAbECjyiBWqMLo
4g97dFPjJN4Sz1GbAOVuYtBxBwCDKpQwpvVx9z6+FdOROZtnwZmDOgLHh9loPR1runzp7kuAgeeX
9EGEQkf2AS/N5O/2v0a5ZUVYfaCUq/mLTKYNDBgReG9Fk407odWfXqfnft5yc5G/uq6+MUNzaVSH
8KhvyNN2fOu8U7cPGJ4BxlTQmgUK2mcNAAxAxb9TCG5xx3o9d/tfPtIFosX7+33SCX+hjc/tx9dC
PeE7mavcFz4OLCN8u2AmYTT5oHzmcQYEDmCjQsbKTJooyCJ4Cc/B3NyqetNSdOH8C5HyV9J2wDjp
D/nX7CCffHbVtJJ2/0wQDjrGx+gtwXykF4f3ENqRhY8DRV1K8SRGA3QU0P1A+TVnr53x9BKdcVZA
VYjPmFDntNvxdQJsNf/y/ITGcMsDaGpnOC+griKwUsDqExHPva/isEnIrEecEEIVJ4Y5fNZInADf
ZsMMjBd4bHvkD7KFCTu7847y+7erP5o9kQVAsar/pJODfcwVESiPRWBhaS/rNewbwZ7mKP7WzShb
bguGDC1vkTGhW1FesusIcYWghhPumT/gdQn1aQZlnj2/UMK3rHAecGYJ3qbdxt/PnQzecvPJiUOR
yeM0wJJiiyFCZc458zEwcqiPbF7KeXPhQHoz2ZJMCe9BXYTydw6bSA0IRRCjkproqJY/XLHj5rUt
ihBqH3cDbKvspCBr4rzFz8DiaQepAT6iISA2EpEaEfF7jGh/yeVzcEdaK79PHFD31WHGS4BZBDyO
P45m6Qrbdmi3FCE9SUrIBcNn8/mgeaOx56i/2wgnPPMokC8UFc1hMD3l73GFCvhD+IK210Zm1L68
cjBA4uJtIu7tQMajHMUyiFxz1bWlTYM1QZ2tWO8k2vBtJUr0mNNkQXhmXIcdtXh/Jcfu5dER6n+r
iMmSETJ25wfBWRL33EZY3ekaGMe6uRDxxx+P8pb08pfkkzslRgpeIOi3Ddt8RsYqgusLYxg6TOHk
B8LXFYvgO3g/THlWmMav1etiwkl2090D3tqCS/GbnSyF2EU7vE7/yaBU/h0LPgt6c4RS1BEwl9st
CgBoX3CSyHfUTnrA2IU/A9TiSkN/dl9WDv8bayEVX5fezKmL9/Hh8B1YU6oSyUj0sNZDtO6Iof9l
ZOjOoPPIzW3iJWMS3XQbEvhrtFWq7X84bm7R7wPXV/j5ICO0GvYkRzpSXTViVhC/gqX9g7IMGdvq
CX6SAayWVA0Zb0toZjhfYmFEUX/l8hXhRayshKA/fAoWX2Vo0ywfcXf/sP5c5FmQZBB/W0RoJjJa
BJI37U48UEcBCbb1jg1BEdbd0UMwgK7/7tS1DN0MCxiQfvnZXDTMKWGb88txcGFIwVTuxF/P747u
8aqG1iYIjp+9ird8QShFhvxaX9jjT4xo7w4vW4OqwMvG2xBfhZa4bkI7bF4641+Sa6j0nmhDsYBh
0fmpqB/YI1TN5GFe+eNVfFPrA4BDfqFEUzp3vqY/ZCYxwmitP/2S0GIP/8TeEaSNSmyIi1AMdYk6
71vwfM+Yd414KFC0zvv7jh9tDna2W43v/IoWR/11r3gjxhKV8z7qa/EA+e38jzZQ2LC9+ERr2YvJ
Dc0Tr/rQdy/jktRvm8GTXAnUE1Gdh35we/+LpTXZZdSK5ec9MAHHSJj/J0+2boNrH+dt/snmYYuM
u9eWedcK1eyS2dN8NorN3iwt/UZBlu3w5lEDNEYEMGJgwS6k2OGdslR3n8w5AFWJsruiUEa9jGSd
h/an/5M/yBelemZ9U4esD1pIq/qH4dLTg1uPHq1zCR1iY8Xv/ZYhy704wGlrygsj2nk6SjOeIlue
JwFxorZ7FQ61prQFfND4PWsrgEvJkeXM2+EflBKq7dnjqFZGMv1KGy4N2PpD+wQhXRB9vMzd3Xgj
V2OKOAt4dKfzQHwSOQOwBeyH9DGpG9LjQ112++34Rk0CSYXFyImlsFMmKylSFQ5EqAZYct+KGzDg
exMVO/Aq6nOiq0pqA0pDGEie6al/vKZuA8uwY1KbXKDtuNJXeZGg7HG9M8ysA7gG3BSof4oJu9a1
9EY+S+YvU7Abd5NAWAyhM5QCDCY3y0AcGgPIyz0Qqw2F64sIFhG/2XWaorh54wsTjxYlKIAyI4pQ
6e1ZoFte68ifEibY1kRGSQJJ5WRW3zU0FrhH0Pebe8hbTBfx6WrXMgdOcVgHCYybTRnpuLRgmXXf
ss2x0qGIl49jMJ8mOJDvlOs0YaZ3yxQPGijU0dkbv0YTHw7nicZxdzdDLkMR/wUjpPr/l6EcW2gK
6k2B+KzQBiCh4qJz4fFOGD7va/0AmVIcoJCDX9mpfhoRq0InEB2WPzVOHHHw+4nawt1pwyeHfyYJ
PxllJrUwymZyK8kSdcoaEwqaBSZvwGjyD3uiYZ2x76U3U219Kb65MQNmieZ0jI0gIT7zZfM9/O7n
RrlCLyWyIoZrm+Ab/CXMy/+3/ZuB0xBeHG1Q84pgjJgUnEe1AIyC5+4Z4TKmYoaPmQPBNvhk0iiN
1h2zHRi9lKBLXNB4ZeROgN+VPDVuu5GyTSiXoQYyIJRH/K3RsMn2o5dJk8Ny+H4YP5w/OrbkO6P4
Sl9Bi+chDudMjOEWS1amH/iMMzA8GhfRVgM9gAgA8eBf/A5FqjtXZ1IYwLibKHt+sbRGf6Ywmd9k
sADGWAPqGnWjwkDg+QJwr16huQw+4Ce3XG6eNOzZTrz1zADVPY80d6pPDs1sMPfdZNgV4FxJNEfW
uyuctFKcj/GGcYFee05Ul/O1RBbUk6eq0EAwK72AM4MSOvPTFTfyvn0nyfiwApru/+AgLdoZXse6
5zdUwWrDRNkC1qeRQ5vVbFIoiNAV0jN31q+EKIi7JDmga6r8M53FM+rgFV1eO55+qlJV2/EIsM3n
7cqXttADP8ddHA57HXMzjOc1J/1AjuaKj8sElSvSZ2e+qtZuOaWdgYzL1FtuwRgq84CJ6AfVAasF
BrSlOSNF4g3dwK08GKx7d/eqbsuhiSJI/6NLFTkFcHpiDkm/E1AfvK4p0O7kigkqH65Bi2x60g1+
nHsVyj/xnvtwIkfQFL1EXkYMuof4aP4j14T0w8dVgpMUcdaCwXM3qkFyGJblBSTkKVTX0Cd91hqO
APaxyy94XblITc9xBhv0W+wcxhnVesZa5U33rMGVJgv1pifcYNjFPp62iHsKC18cYfIbgAzCzrwZ
pHKy4BlgEIZ7CT69a/QYWNKu73hHNJb0JwAKnpCQw6SOsR9cE4bgPDdPEN4t1WxSWNAenjLGlXsW
EIPNNf0KHDB/iYbzPqsDvGZX9ZhOvRwLkoqX+cpoowCh68Z8Yq2+0UJRMKOUXKwkN3TBXD8gE3D6
MnXNhwadgquJbBOusRLDExz1Yq96Bep1OEMDxB0SzvS4UNwXyZts8WKa80AnAquak5w9Ue1pTHsP
Bi2HyPhr6AEmtHvYRnfHKr4yR/t+HFHI07po4bnUNvQGqxAfEBrMcQukvKAljD3Zh4m9iAbYjP4r
9VvFHfacVjqTGVoWzp186YDJq4O6tyivYK79cee+GpfqWyqvyi97FBQa1ZRvhPmA8Jn2gRVjTLMt
aqsjFoyThXbMWtCRJ4EvRPd+czkJbMtl4m70TlYB0HgZvuqkCGubitxqwzitiKJJJatdpU6b4g4p
ptgmHPKnz+jZonW5TzZICnc+nxE+//Y9hCtSfeYiLP7hAjnltnJlDBFSE+OiGxUE5d9E+Xn7LCSs
OtwpKrJt0bEDQnR4Mn6KCymwOiBtWYRxK1eRvd3smM0BTO4ZMWoAYvHUYKH+s5Fkz3wQPuHNZGaA
e79uVBxo5WZSU2f4foYtZR+rFxSvOrUN9NqpemowjEgPmrmfSVgYYYambzCirFe9YH+B+NE+DJcB
OvHS23EpGz0F/pYeNK+J03grAwrW13qqyJcMOKZAqEAW32NsudvFJF11e7YmOnlCCvv8T3fix1vC
uW1pJuDGcYj7jZhG97KyVAz3PaSmWIIgGcmCeB89MWbSNys2psg59qgOAru26HhLBWJPTAgM6CqY
XDC2p0ZCorUuGcm/mNoCIEIW+53gSuU7Bcdw5R1iZGFeCKtcF+VRHfclvMm4fyCxX2DKoKivrSPq
bwxNS9j6h3txTqDwAOAjclHDztxLnkU6dMpwVYhIVydilpQav8LKepnQTEQ+sE4jJJDz6waxjZqy
bw+0QC8AZOLH75IPgCYyBcOZMSUKsKLE72U6LZVLxhmwHOij8UX4AZyYurmCRvhoHCshSHD8MOMz
R7p0HI8ifg4EbcBu0xSnJqM32UoOT1Q7WWWOw4Y38Jn2wYLOBu30hUDyhe9Lf4w7B+t3DtPvrIOd
8udRRz3CB2Z5tByYfK2l4r0l8FgBCj3dYb9VDGETb1D+FWiG4GWv0HAx9R6kAyBSpxF8BRtY0om1
uEIJG2WqhX0XY+rMwpC4tAR66KKtG8Y795jxwdEDHc+EU8vGwpiywKSVR0eh+nmWX3VZ/BkEGzG9
SNpLw4S3FvBcqX8VUlUvo5Pkb/DyOuql2MA+JIeGv5r82pigsKD8UiffkHuK5Pc7Pz7+KEVCo+v1
CJd8PiSUmvQb9DeG8MIsHS3+JyaBQVfQ5VKK6rhIrFSqM6voTpW8hO85dca91pV+34HjAmDr9fWB
bIfWrMV3EZjV8PuUGe9YRk9GbmxekkAvqkTfRVPQOaItme9L0wXDEfdgVaW6qv6m9LGussiQrrkQ
dKQjdCemvLRh99ovn3SBWCkq82a15z0prB+ylezUW+2CYFdReslxDaCnxpzlh2sNvSlS3sUMCyr7
ur6ZzGdOsd2GaNX/8LXQ3p8X4werFVJrjZ/qwr2SXuRqP7yCXDrkPPdF+FQPM+ZHtJkQQS9Kh2Nz
oLmd3RD0/FHnGEOeZkymzR6vmEj+QUmFG4FGm5ncjOaYTyxB/k7eQ5AYbxrGc80Ks6H0zTgbPZTl
djct5jP8oIDGTMjOQ/R/CfHYzcTMdfqbMPvGzxNfUkXUSfdkcnV41rg2ha3ocytO9VZiegxbfUNk
LZw/ELPjDKfnWE8noXkXmHrpm5x130zFsYcphTQWO/vW1X5MQ1y/geaAnWBvQnAtBpNcau8qZGQB
/asB8VSOuA3npeEgKhSXxLfWUZItTAXOP04LW/kq1VMBg5wa09D9/lpzKqAQ8RLDy5vjqztISELx
2KEVmzgJR2qkRvcrjL/zlogG/BXg+RNwRrE1CN5LRdDC6Y5F0rhZEkye7ohPV4Y+FentKN8YxdLM
vyPnBEjKtmKB205GsslJVY/tw68Ye0FJKGaKDLUJQXvX4rlWQI6LP9JAWnnbH2u8utt/svAmkNdr
fMjupxqIKoBApFPWYKBQHp6rKyILODyT4ceGNyP4+hmrAw+G6XUyzzS6p7deuVTTecYiREzgM+cw
Z8hJJAgwyut9W3r9biwOSMSbhpPFk75ah6PODJoLW5UAEGKoqbshqibxNyVUo2iOJq1cvPFEGTYi
nwGwCjuOAwL4jqkF5eyMzsKgV2YRX8ObigMqgAuFs1VO0AqpSAWPoK8UPyws3l6PXxPVRr1Vv54/
ZN3iIpF/Zt2PZGnGhp2CrBGYLIfIjV0y4XvwhKStDnnc1D9m7JZxx1n9TN2HoLqAhHEXyhSp9n03
qf9k/Rs8vAymJQdI3KXpyQwolArKzPzwmnDHsaVb/Dg2mkaK1S3X/mWvnxVQCXY4tMmR1vlcWXQu
ol/Shez04VRVnOkc1UdaTJMKfMwhDj0sRjzTZm53tcS9697gYzCDESgglAdZ0UgUMQyJHlzKnE05
7iuDu4LupdxISqKkM+pP6ZcqbJjDOibjsYWs91dpv2P3DRD0OKXpd3VRxc2NCmR6B2nC9s7Ooxb+
shmoSOR6LKhg5czHJPaSRDgMq38Z5v86l/14HlwdEqUy3LTFhwz1rcONVnP3C4vs/ixrDOyTW5+Q
kZ0woPiCxVMa31Q4lGl34Y9JcJOfCvErqz2jPLIQK4TUIiOTvrvNq4s+bMCzXzMtCz69JYcs5dki
C1aaMOeAIraBTLoL7OoxwWHiPL0OdJz0tjS2cn/JMNcESBCJfGGhH1iwJBBrBclToFDB85tKkyAO
n1SJF+JKRQIfQORF6kaDRUYBG1D9UbQNIvLS2A2UBHo0Y36EYMtTGSswPGWA8o6dhq6D4NFry5Uv
al5hIFb2s4V7+W8gzoQgOyIlAlhTKtCz0u2N4xBBo1oya0FRTerB2oW2gCDKWd2j9vmJ30bxZfSI
+elQ94DbuScSjUZ2CtO8Z2UXYyBEsrxvnr8Djjsf4QC1CS6zO7SRohz0s8IV0sfBi5oaEdpoNQkk
U+jHULi1O/zxC724vCjccOkiz510tvQwMJIVyJL6GLrvx8jgDz+gEHY30Ix4AFtDPklqDYbh2LKg
tcY/tXYwqWTL+cO80w0bllmyULvzOGSWazHT6Rkprew7uSJjviunkzb8yLhuOxppcrTEmOooWO/C
Zd1Ibuz8U2lzcIqysXPx+RgfoO/4OT6IQ95goid0XKZEP0Cz7YjWdrD3YP4gbyCow49RMMT1YE3S
kzJwhxr/jJhsPJkUGPtJ3caFM08UvFwhsBqtHJYtXO2UoJm5d6Xmi2hoTLsWRIysEb3y0EXcf6We
wZyncK9XEPYlDBOhZaVvglu5cPcHbCzcWv7HrAHCFAR7c5u9cEwNyr/7Rqew/FbbQPSepdPFVt3a
6Uk6JAQowav3OhGLi7UE9b3bpc27ngRTa8GOQ+a6zd7gzA9rrQ0TCl374Q3YsIQxfjfjd3G/NeIe
56FUcOKjMPqQpCBWE2p7wtIu7SIVZVjuPEN9U1U22KOkfo9YXtlpBXT48zR2YdL8TNP2Xp7i8edR
HweUNNALa7I5ku1rPrRR67bDMcP6lyt2Xj8iZf9S/1VXamFMGh5YwBBYRw+VfcUgzkJndw4En20P
ZyG7aORm18c7oz1J30Baed4W2ySqYMTWCklo64Jh0vXRHFeULueGDGqcmJHLvhySWnTOfBzzshhb
MQ9HKvmoM7CUPDysESe0VD1PIFqNCZoJp11BgeeYV8whJv8h+FkaSkmA7rN4eq10pT6BH4dpJQ6R
xveUvY8tJuzXLj4A2LbVnpgfIXoEA8tCDyLtoZtOu5i0D/7b3SPmh8cdUmC4VdA2ZoDz9ZakZyGN
mnUootk5kXCoLnwoZ1ESJTO5gtclKnGAGDPcXq7Wn2J6I0M6ZgcZzfd0WOG0dEfRBgOJiB1MKkkL
gKOC82GSQnRz58jYlc+37PdFoCW0+oOxNTFKI86A0y93mjD+ErWwQNWv0BWHMy2/Lfff9SbfyTnk
YYs4XcdQg64MK9hSyfYJAEYYSYaXxMls2ByWjg7QxBDeZFA9uyIGjwqGaZTy6WhPrVvVu+72vL2U
iDyCF2A7I242JSZUmBRr1SHHpZsmwTX/TZOvXEQROt65IXAxoxOLsJ7EiWF4vYVAH/Fy2slAQVjQ
ws3hbip49LgxJmLubd7E/DF/kC7Q2tsPmQ+Yh3ZPzAgWvjjwYqjtatAvsW7ZJOSF7JR1BZ8d3o4j
zGH3Darl9mhO8GEcJkcFU1gMGCgNQE+SW+PTYAMu98EdvSTCETio0HiCIVA3lb8waV8O0rkQagZ8
f2lNHiiQORIwdc2Rh+CFLF2tdlLEn1RtP8/6MJtrjcg0/O9jhzGKn9Y2P1j/p9sQgxMvS9/qCH2k
dhoY3qkCG8u8jCsneYSzS/Al0SHYPMPebJ3XYGUrbd3RHs8M6mv2CnNJhZk/MENiXChXzaD9EPRb
DocTIonaW0MwNh9yd0j+BEhKJVmfw4fhrOT9cTJDIcWNsz5LUrSqaGq+8izIs0ut+fdHVMe+OjOq
bIYIbSSDkXXGHCd2ZahvVXrJRtZ0EaS54onI41hGH9Geig+hnxxdezOTn0L+NzLGLmmlJwrPGc5n
+TkAPhlYReVwv8x4w1mefVSvXx3rT3mJzcSPgUmFixKaqLgqc6tQC2LR00csaeANmNtFFfewiGvm
3tUsvLbKfPOAh///8st0WUXzUZEh3pIuEZhAWTz3D+Wnkf0sOeniXxXCjqOp2wBQwVQi/xFTZflC
6Hl5KqDHGEso6CPeKo2/iJQnfEFHu/srJMrg8YQtymujrTZ6fMKvJdRVCwMteYubWI1D6W48VNA3
C4uTmToTc3ip8Q2cW6WjVpL55t9XuyI+IbD2JxS9Pdca2QzrPA/SXY/9YHqVtOh+UJKdTI4ARwHR
mld5K8OJZnEQGQrRE1fKiFQ2YzEzyh9LCqDqFBjKE9mxLbGTPhFEW/7H0XktN64sWfSLEAFvXmkA
ek+R1AtCpNTw3uPrz8KJiTsTd7qlJmGqsjL3XvuBsBlpI9WTUDneD5toQOrd5PtXmtUkkyDXFEkd
Xh6Io3a+KIL1pFqEYqApjaNGiE23bnyNpX/hFFFiJ+Ja6wgmtxSnZvRXpCigKSNTPjW3xo75Ly17
jlRPrXGfxuhEAsSYtypvQHfHctVB51tm455FS2TqUNILBD34QPXqLie7L4D2O+GZNagmiV4e3kkn
InGX3ij6uiVJi+Z8GC5JeFuFw4ForsI2aWPTOFehDaScsMQNsdLGLZR3k2NBBTRJGZMKDhzUnCAy
5aAFC6nE/rFwE1TWlA2zcG1ma06E2bCEhMTbgKUqegD4phiqEuqbg0UVBCZlmhJjrdUXvKVFhIJ9
I3D2ksVNXj092jTST0cGaQFr1Ri7mYaoJ+JMG2GqlX4ssunogIo0C5N3z3SKieiXwtCP/t13Taon
BkAG3OtkAlxwvnaCd/wn3NhXhu/2A8djGzZHv3em6B/ayvTzLKct1yktQ7W0eVOpAIrgUWIhFgg3
96kqRDaGiEEUp4L2xuvv3wnIo8NFnXi33AvLLV7WikEyL+do+TPQfJ3wVLj0iZBxhvupOxoESKgj
Mi/SEWZty8QWxbNyarwXGKkielG+hZi61Av5xvo3hlN/n4hOWa6jeJ9JDnw/HSknlEFp0xAPOG8V
8BH4P9JP7/1oIIMJtKA8CXO7Q5LHVIAJ9d3sfvgfanQs7bm3lRtvmRjY/qudQMNfciCAIdMULJRs
KkTZOe4xwifEr6YH/i2UMB/XJXGrxZnoYS/UZ3vX68me7dcl99Tb82eR8Gj1d5jYDSeQ/CxC/JU+
KTGM9ds1D55wGGgEkAkKVZcYEQobcBy/EQ1InNORrdGOkRYmuW/J1q1YeeOr3N1b0LBob9Gqxvlx
4KGKNxQdurFNKirDmzStPzRNdGXAQMxdMeHLs5eOSKgDJ1T/6vzGy1uVu2o1TUGQP9bPKc6xnWiF
JdqY1GmijW+tLWvfADRNay6j9eNOYu2DOawt5YBtXCJobO9+1/QHYvYUbSk2O8I2Mprx1kPpnlZ5
DnveGp+skg+bs6a/fQHdAb7qfJdRIaFC3/Gwp/LCQLGb3mBtFweBgDJUegkH8HdEs0qUzgWPes4l
th6CRLarHm8KgSnO0e13QzliZnA4BLhnyAvPBMYVUlAyzrqRJIGSucefQsYtSvKEnHDzhjWh6R7w
7AInT54jPqvxbSI/m/qqub6xxnMChIe+TXhr3wNDWPFT0bo3HF1awfIsW1pr9IIRPyuvgMlOD/f+
UBBOXAIWbRunWwru3h8e4TSHQb0yaIdoXGoFeSIWnD1aAIp17EhYgwDONttqWCY4kJjbwHsOCqGW
H8k6sjATnyIMiPFwgtTF2SK0AMimaAAnC2YxxxZj0Z8I0CnZCmrbwK2ADd3M3o1CiNMwo9jg6V6G
xj9pB/Uz82DXIi9EpYIkWghzrIr2+Hwm7d0nm0UvdHalfCHoX6F1Z91JQAr3Qn/QJCCziBa88Fol
fzmT3tY2q2gpCI2tyg1mujdxepwxHLBphA6ybPH11wGJavq9o+8tUzTrtGkV3vmCXngcz4nopEHg
YXUkEOLRLlIUwOYWIqAAxA5bLK5UiobUWOV/EnMBgCw+ybw/xtVHfl7B6wmvkOTOpnwQOekpd0E9
cusC7yguPfb8Ch8BoCSj3IyE247BhwJGFMH4zlMKcmUOELUT1wm7jnexADppB4umX/bVhrtpqrRW
rB/D1Bk88332FactRCEV4ON5422amHRvHPq1dDAhVi/KtlhUBfomjzlbDX9CuckaFZ4u8sF+2ZNq
PkJR0EHlZTIugrf0WHsNiVpsCiinkEo/kjQzDSxYmG5Z9dBkGHcAw11cw59kfsECm+s7o6su9Cwi
X19yevGtbu3+8Jqq/VFBUx0JzxhlVNH7DhzGgSkyln32+MId7gPFF8Zt98Olo8Wq25y5WI0rwrPk
DrUY3mlPyjlhhVvPVJaaMRwaFL6W8OlNF+tAgZEO41durCuMtIkpHDJFJH9ZnHWwB5MKHXNU2X6e
H4OY1axU157lLizPgneN1Uem5a9KTCiMKDo1BhLLlvjVUru6g3KXRRIAVMb0PSZsU330WbNUkbKb
UslcIZp3/nj3DI7/In4hekuE24YTszOMbDGmMkUe3r4wmxYS0HqD8Ee/fsTlNx3w71Ii5WgSscLp
HkDGm+wxAYPBiuNhQFbvkCFCa/8UIgz5vJ9SstBsWsWtmUxupIu5f5IhrDxLojfDZFANUDVgDi+B
7+uNcbESDybZyIGrN6WXUngXfkLlTFCW3wGG35G/lyCayM3+YUngd+iVs+pJQMYb/t9RcxL5y5V6
NIyQHhXGboy9XUsQ5isoqH9HJG0o6Xg3534mAH37NfiNVVdsPBSc7d/Q9DvLcG9tkP/Th2GdqJB7
vPEgFg/aiMvQ6reUBHSA3fuq02SC7fqtWpSYS/+k1Dy38Vsu012DV0MhYzENtKUsM6gqkHjy8UTO
NmqLIH8N7yiMGFSP6qIVaCYq1bpOspPW0Jg3xV01JjfrBOXuGKGZ6Xclnkm4OV1jYFuw9YJHV8L/
CMUIUGKb0GGrRYyU2kbz6cct8D/LgsK+WJy0DCafJsHELC7T75LRxjTtv1gdp/7W5A8LuxlH8kR8
x7X6l2kGwzh/2RXm3QSPhJxcUq5qZDHZ43MD6iCzovD0jZzC+hIuY5aQEkgLrnfY4WcZBAlCE0YN
ktMwx9veGj5CGH0elxktPOQBMsjM7ILsXvaZgbfmbKAu0zAjaxS3lswqXvLXyC0NYKAr9XEQ+bjG
evLUhwolZEgnFB5A7zJC7Rm+v0RtalgggetWKSZo2C+c2Py1xqM4WdkJdcOjyL/liu+Mr5Ah7hgD
Ai5adRuM9cai6SD4vzW/W4vftPFw95p8IQOdnvbShN8RBxqxsfiXyIyJeVMRgcO0irWHBHgVM3lJ
wEYqkBAMRpdPO6AkMlIIDpirQw98J37sjFaYnxOTVQK0Jrd3G4Z8TlpsIm4A7xoo97wBDdJDow2d
iMXZuw5IjlpJREyQYyplwEbnrRy/PDpG8VnGYBc1ADFtXcUlfqH85/NMPx8V3Tb0/sU1L3y+zIYI
aunZwNibA0PHdqJvKqzZ0bIzcd3xa6ORHjQcFY+S2H0NI4V0dEozChLW3AzVMyQQpKvgXMy+X8o+
GUscZPiTiZDsJjSFuXWeZU9/gsW/DY05vwBYJrehav+V0akSGGQ8AL2uRPFthK4N76gAxRHo32Ce
JhA2l6QbL3yBiKRhqbuJ7UQlnu50pzIh52771beBTI6Yk87qbLhQojceQ+oiJqk9Y1GuUcEe0KtE
qZhnHWB10P0J+GRwzfoJkUctW7EXLqd/qm5jLOIbb5JT0EyLaAJMz4SgHjQTMQREZwF49iombTKI
l5awEnkaJAwgEWqe0imRgrfKSh0vPMoqJpIaAfqIHcbVKLSwHqacliL+BDK5jNWJ6SVydtgGGXNe
5e5VrOU2Y4ryXoyfaPioys8Us4yOgHdB4ilsyKjicucwMfhLUvAbR1RISKbONV+4QjJn+Vu+gKmu
ex7NVpe+VOsW0tThCS9y5JDmrgQtpmrFTlTu4nvgBZnY043egWAkMRWG5P88j8yya2IXYsAc03fm
q067Sb7oBHFXCvISMERuTYaod44HjFthNMe2uMsslNMctP2Luc1DFNrCYsqz5pFJGZ4FaPyRZ38L
IXANxmT8KyqvDc8IH1Mj985QYcBxlSLMgqwDAiaQZsEH40sOXnuZXj7JpE+Elk9G+jWtGoP07qwG
AbBTIRiwXqZpS2q1EHEfzev7qIJEU0kflCUbqoUnvT2Dz5IzpmmZmRAryJcyOmVlkOpgDh+IBSZX
zPNQ0WSnaQJQwUQ0O+JKOUxbZ1bPMKB7V12/cpDNoXYwcWubjc6g4Q7tI6K/azJCUFj7pJxD70Cq
obnz+/PA7zGYrfrfOFlBCS4a8NdDToz93YAf2xAyFhkAtmJSxWCW4tKmCTUCUsO7D+NqAglK/Mvu
pGw9Qdbp3l9lR2pZtwc2wJooE66crYT2xaMVTN+RnxJcGXE2PhCeba4Lx8CWWFv/T47PVYbISHtY
020i9xDIqkcuEhIbY/Ol0pvXuGhltwRSlYkXkz7/2WCNYOiyyviK4Saer0SV1JQtZedcoBsPK1BT
kD7bDdgaXvN4cHi7p09QK1NQHmt0Q5u1x2oFlbaF2FeOUJmqh2EYELcuQvipZPgr6dNHPQ960GLZ
A/U2+/LjQztsarTaYs4StGBFM3V+HaTYKUkS+ZkIZEKYi3wlYYECL84XYfgbB786JCQ/OI6+O4GI
jFP8J3lX9zKoKz4d0BAMy6tfgUpY6zZVJk0izhhbeABUo/ouuIh+yOweH0Wyj5Chl0TEwLcSpoUJ
1TA0dRruAGu1AdttKEPC32aIgWCN5bmTxyVCYVb+i4zhwFP3EmBD9ScJ1KXqKZj2nw38DPeFMxin
G5XWxN6mWOKi+WwVTIUWjXK3MCAmA80h9L25dm3Qgec+wVw8wGafraJqvOfMmSouAvT6IVvjK8j9
fxKXmR6X4v8NNfOvk1/euXADUMRYRkXIQIrpWYz1A/Lf/0uQwpNZAEIzuhfjmCoIlzm1OAV4dBUf
AyFHkgZpqiM+fh0WP9KwGZQRbWMOwLPTku3X/KvFLMGUbEStmcNY/1qZzQHnNh6okemFusJnEBkA
j+lUWZrT9N5M5DRrTFzkANVdYFAhw4hFjFLiSg3wI236ZpHfuT0KT2d+sXgtRhAtD6Jz9mP6jixW
c8BVIxRReEsaB9p4yCnqW7o2KBExx7b+P4vPIqbPwrKnhaPGqePpa5bq4YyrLlDvgfsq+5WQ4Ztb
GyECFtuMtBl4mQrJpyGgpR1dEq3KOS6zea6R3ghZpkDFnj5lFqm4ewkBA9spmz7p/6xBWeXpYCuW
u0m4nC6qg5XroaOqh0UabRFutnuwv+GfmT7bdLyKU88IYLbK9w7qq8X0Ms13eO7TfQ7uJDpaRbuq
WXDhhkFGnIeEpCicg6WYMAcVRgWEm+6daot8T69VYr8R/ld10AlZEXqn73v4yuTmZK7N4tvkaKZZ
kaOcE8u55zqn1Z2sHxDTfp1caxfZ1/Rw0A2Ttz7PWcZ6uaDb5dJhDv7EvpvLvTwzMeVxg2pwdrxn
lfktC6/K2PAppOaYtCeXfVMRvkTelYjzWMzdkHODLlHC5HnTEQABWsBlhM3ofda9qZpq/q2Y8YVK
1rcqKPcR9BYtU8hpgKB5dWFZl2l/jAxKoxje9jVGAk3dzOICmqpEFyMdp9AGBLFNPS5KGV96RAt+
/LAtB3ZSNbiH0CWFv6Z0URDy53gyRCC/PKRa/d3+YQ21TuwyumFQr75gqalkI06/r2ybZUtHDnNP
HQa2wPWZFnbx/9dIlKKNFm1x5Qj4XHHSkdNdSZRwnMon9nZCSyFST7Couc9AdHh98QuJK49lgnbC
qB2aoTyGcAG8CKdDCN+i1VeKzHSc3wxdJo0PHQ+3En35ZrwzplsCD8nrJPK+RCjgw0bj8yk6Qw2/
B/lFAPd6MicaibqQZdI6omLRlvItH+iruatgujhOBvCK2SePT64/Oh5TpMOQoHKZR7yftOW8pNEk
uWXfHAh/r9uPHhR2Ukr0VLtZMPyLiLfjdvEKJel+1B+exsBE37YM10TukaLQaUUio7Fi0WrpjGFd
YUgYinLFR/S9R1ZsRJn5ZrLwPAQe8dc4opvTDWic46yoH12LWZ+rUlz7ulrqnT7DFxsuG+EWcppl
+c5hy0798HxwdJ0wE56Xjv0dKIyDC3Ik3wYRJuquCYKCNAsdDW5AmszRvuWoxEe0VA9qpjoPGOf4
g75CPDwM/6aQBmERc0kFX1m2+QVDWI9uXGKpVKlffBAnSyyQ5huinn5QWJIgcKt3hcvdojZIjYdB
bqLFDxtQ5zUsRANWEGtXXBuY4w2ED17gjveuX/G/A+JEdQ6StoBWQ4B2S66H0L+K4Z86/qrShXWi
GWFdKG+/urew4pvvjDTz4J9sJpxUCCppj0KMAvkq8Y9TIZFwcGbH5cEWtKtQ/Iwx9FgGSCL+6uE2
xgd6na78TvlRq7wnDcFx0EEHrGTVffp9UJSTr64ETdOduuSWaT9afKiaLb8QXT5hGb55ir1HhYau
2A0ghPJKmFlJgur+HQceRwb81NzRQP/BwaZGr4ZRnch/QjdcMLqKARvlAme48V8mflUpBV6w8eJX
3H7L1nfq7kbzlCtPrweX1p9aElQN/Srg18cqUDVc22vsC3YR08EGwMOB0FMuCiromP8Y2q2pz/F4
T8RrU99G5HL9eG+kRzqsIeK19a+ZPw20sLLAvBLKQEYEpTz+I0pEC66V+zGiP7eEliW8rfwtysUC
9BRj/cr8FQQcJOO9kDjXvdv00Rh/WvVlorjARZWWf5H1qa1nYH3CjJbdPTEvhvXMcetSr0kHWTYW
LJ0oTrGJD/e4uxT1ucEQZizQ4fbQUi0Sys55MTmY78yYJ68e50bv1vNfG8Dgr4w/FuhUERwo79Fl
yu6bH7JkEKdAfy9dfWvEq0iaPU7/ALKQKbxFI4S/QgKq+lYrh/5rwA0Az4/BxEoXXQFdUeHewa40
UeF9pYxNs38Fq6tRfgmGOTvl9N49dSeJLl3TZT0bbBx2Da4qcNsGYrH8KIBNJgE5V25WfmqNFoUe
S5XFgctDSg9FyuRoeuPMi24XgS46Lp9Rlxat2nqn0PQ9whrro0cNRVjfGjojFtyC4bpG/TjIoHpL
5F4zfzJkgNVEl92jXKxXfm1H6i42csCFkaPoAGzx2yeIzxokoHOp+MgyIbQznDGfFEFufUF4rCp/
NOuicZqmAyLmyQlRHASLlMFYGm9M2shdXSwS7dNPnda9Hz6U/tsk8K0z3oH+KXWmAurgtJ6xi5Uz
DOB4XKIP7Y1t5zlYGEX9YxCAyYTH99kktxgJ6/wUaUuJDqNCd7Dk//YamCS0A7qBKbO6qN5PUrIM
otzNzHuBUKI2eO5DuwVuMYZXqbkn4be3bmwhK4m/WHmCXVY7j0iQrFqkSEUqY92n21y6NQjvCO+t
60vmcXBV/skWnex9U5yHkidxrYg0zAg3yc9IuKM1Cr+U0YeibYXwUdLWwMjnIcCQNzGZHoONozMx
cZdT0Kvs943DgStj6EI6KswYhiyRyIHihx7ECEBTQHGjsDx25n26bw1XrUY6hnOcawEVoTXnCSE2
zKUKeRGKawG6SoMK2Y8fKE3T8lOBEAKRTp6iwp3R3aNbb7xgWLYRQP4MPf1s9+oDUjj5pAnEk4DG
clI9rRohUsJThRfKqu3KeBdNvU6suxcHx4AAi85YW2W1zEDd55zmwp3FkDBegwhCaUTET/ArttfS
BccibDR46zhajFuPBUbOO3rMpJfJKAmUdSR8p2yLzEGE/DpYfAik3Hb1bOEv67S+il/k2Egmg+Q4
wOmwmX9lAUAHQghpU2PIZMcm424+56BXHvr6g+XNalgGlvlP+aV/0Nepn7CArLzE6qpg1iPSmi2L
LhzUVY6rxKKSlssJ4OyJJLddEOe3ZBjLKAQ3/TcuK2zgfgf36oXJ801d7QKzRnCBITy3KaSYpfOX
xAcjYHiz1PcvFcrZ8NXUD00/dcoPx54hvqn43Pci5/XOI59QvqNxM2mPGTR6QEpZCWZATpJ5fw6M
jcYMOqVVRTN7V9HA6sOttaZ/01RbxL8ZrUC/W0cuZRZOHaAbloYObEOrjuMvx1WT8dVcodUqRmdV
WQHvs3LEH/5vOZBi9hu4i0C+p+2L+TvM9AYCx7BR6MqO3dRRXxmvQGZ/DQ+IuBpIQO4l3ND/akOI
0z6rGygsemQt/HMaKCXNUDFnCRxoliI/ku+S/xsT/tTTIiA8na4Cb79JCO4m48glrDj4MIy8UnOX
6bgjjx1FBAgVgP3qD0dRuhwKrxFdlrY7w/T0AFNxdkDukQSvkGqXnlb3N3COEKjL1RzUKOfYCO8j
Hn2QWyq8Eybgc9yCzAuuRgxpDMlDQwR38MblUTA0y2JWSlAy2s5iFxzZSYgBID1cYiRy5xFLe8aS
0iFBCSqprxaRbXnOu3eNTr6lNipxvkLMS6huIrmduBYsQfC4I/EaT3kEqc3SKyEP7myZo0cB0Gdk
4spmlJAdnD7hHNKTltBdpNbMFUZ8T5wgfzvxUgrFouNHfHcH3HzSbrMkb9moybZ502FgTG+tMySM
7sevF+knw1fcIJltkVN4M+oW1UAa6G4tkOdDusn6XeMfY+VqtGuT0UxvS1cUjvmc8qkGn2V7KxlX
7Rnlpc1I/VkG35289txtmtnVtkH/xJZkHkwa9yG9DObLUwPoJQfHjHYg0EXQoAyyGRrQZWpcbCqs
ODRn9IvYnDRkpTotMNHlJEPXnPtumxlI2Di7AKT0mV/GqCv8M4xmDigWbevooOU7gedWHzn0tXtd
jhBV8LK6NzWwRTqHnRlgd7HHbu9FR5PiNO6lTVc9mpxAJjvi73NKq/l6LmrB/6NSmOmDEBFQ4RJY
A5i1pKiqKa99EaC9gIMpWerpHqdt5NPYKjehi18y4Dk+dDImEg2COURtmFiILjsK2bjY5v4Zxx8+
6dxdqhPBliVFquwovstsluBaZB4cHMgFCBW2EzDLf6K9Yc73wfXc7QC4tP0PRnQ4Onpsi+V5Wqs4
9eYvvd/iQpDMOYcQmpEXlPeiHbnHfvy26HiQvmzlH4sYQ54qlK0qz4B7ks2jzt67Ewy7uqMxeAT6
HLwPlcoY7TWdXjrzedP2QmfkTwbhLJ8QtFv9LqMVU15rels4YKipAW3EvGUcMUBezx3ru7H1W1QT
wXZWmHSEqzDewAIcnn36m6voLL+E+mC+LoxR7GFgyYb87CLfJgOy5j8rDSDoSM85RDZI4s+xfGv+
S9reCupNOEp8fCQeLFmLtuZCnCKkoUS+doi4iKYoHPq6+TsliOBX2SN+mrAOky8AWqTwB4WRn/Oc
flixj7KtFavkRYqeuLt7XEMCUCbJoHkV/RtQgoiBLDVD9Us8CRIdhHDyMJs0/Wie5tK9PJSpQ/GT
Isj55hVzt5Mzj+wtvvKAC8Hk+DErQrt0OChxfHPRHTIfWFs71kHrJT9wtpntxq9sNz1qztTtWTNP
KsJLJ9HAmhOORs6c1jM3nNMrIbbJ8Ne0itaszYjE1ZQHnYD15DR6rAnD1lc3pjiBrSHhMbQyuace
UTnAXI50YQPG8Mulp39cb6F9swC0F5VUXb4ljVFIc1gBJ2Jjzg++G0hAeEAu5txaoRClVI6pgZZG
s+r6ncQLdkCxyBmS99bKbHHqiq+GB10h4YSOs5voTNPogiYmTVH6TMQtEIMEAhg8/xH3M2wXC+wk
Ojx1YXxh5Ga9wKg9422CBW2cORHhhi5QXnVbwi6YJSDBLrsbymTHFy6IiHJUvB3uo12qPJAWsuMw
Q4ylZ6qf/u8V9WjNPXaITUMnhdN1vrJOBAWFZ6Nd0XW76tUjKqV5Irw8ec4JU0OnckkPJeX+2ScP
hGLV3cKwcxeyBIVzAl0bNQKmWfnd0MSCGCKRbj1uPQt0w0lW17JJ+TRZhylhQHyPzVFYuJrT55fW
PNG7tTi+3vh28FLpNbGkHwf1zvrfczDc1P8wHAQ3k4H6PPjqvYW6V+SHQJrhFkI/5mnhF6mfi1wS
5kn0Mv0L/sRDvpGoRoo55DjCgOZIt765diNTjC0ZOqm+2KAJRXjxFet4HViFVoV2Z8oE2JNFvSTN
mbEINcKCyQtdDwFdLDQUzKmT4ZDMSWRusCfWg2HzuOPljrwtwGDwLDyMTMmaKceGiXo+I9K2RZmD
GQTyPj1gx+9uXng0lSnWwCLUAvo/E+P32Hyjeh6ajWsdjfg6LIYdQlwajmTD1IdxL5EWTvhJxvDt
yL7TBgeI10l8JkuPLu+ssyhRhx3iVLc5JPkm9/mxHiNtt0D+eG1pDI7GqZgYDtpdYsiQd6siB0tB
a07oGSxwNDyG3TGGuyhCZtP+SmaQcKfDLRO36NjuA/ds/AzyYvwBdtkuX+0/uI+Fv8BTHq/K71VK
ajRzlzNP+hAjhkRayilxjtgCJjTgKAthcr0YmarAyAY2wxiYxwS7NZyy5t3vQXuoW+9YrcZfn9eO
IIQlCPA8sgM7W3YrbgvjiqmD6Sj5hdIEzeG/Qma/c7DRbEm9WSoMVy5gulFMoGfF/koS5uZarYRX
c8TeXPbLETjdbYyWVBkx3bcCZ9XG/FgYvOOttMHlSwpLJczdrXeDTm/Hm6nXPu9f45NRwZivK3Ne
Ux1MAZYMN9uP6yAhlR3xYB56Zpo2DtEfuDpKxA9X2wVsJWvJ4SIlDqAhKg3J1AOIlTpuxfQ8gQGR
aUzy9/RpbmHCFqyGbJuIibHh2h3NRwSdDm+wGtPOR7hK185cgiJo0w/TX8inHcOXH/0Z66h1Frys
nj3NOuaclftwaYzPFJEAZmmdJgE6a9DfmbyyFtqfO9gDbBFTcawF3tzqKMCsCB122j50Et65KWaX
u99Taz/GDgIVMdizqHQqdfVrUpuYFFSVe8PZ0vPAYHG/jUs+0tTCmKIbNs2vtQjvqjIFtdKs5a2Z
ej0oC2lSOAxFKp7rO/O0CmIdnpWpGi2pqMmJ2fKGj8WKq4CoXhJpeoVHCqKmvib0Wi2WGqQIHUIz
8r1guy/VZ7VQfqot8rSYg3dO0N4J9j1aJXpAU/cg+ZXiTWU5QbViFcOnO1XhCryDanib6v7OMH8i
P/k9IRS8vNYrvqvkuTOrOWky4+wf/dBRBmlHhm8UTS696Mpw6pobND+xEOAvRoELVcb6I7Juj/K7
tFHhWMkPOsRyeJIKoJ1yZFfpehLlsnXpmxozPFNNC6fohQqZLY/WcrZvDxq0bCyp2XgY2Ijnujxn
eeJMr8zxcvLysp5oEEiRygIi5nR3dImZRvcPwBB3yrx58ybspBfvnSCss2W9QxjW2yQvBzHkQjr3
rMULNVhj4Ojy6+ijAkfDYFcMuXjXX2G3lJN9c6Qjxp4CP1t/UHE2Lv0s7NgQSrzfQMNWbPtkmAaO
jisEKHC+zvZBeg8QWjmFXVzFN4IgCufWKRBTnUvWsSPG05WarpE9iyTQId8iPMu3TvKzWUyLJ54X
CdEMG9OBMRctZ/aZtl12446DBi2whk7uLGRsCB8MWdg/7wcNANlfe5MspHyxR6C9tiAtLTsgBRxt
cR+Guyr91QTeEORVnY6ofDHZT6IzggcvvGXR2QpOWdlP5zs/2qIiZYrl9e3ChajCjUJIoFy5MNr4
TEqHUB22SIz+o9k8I/fWMBtwx4/hbzxYk+C0PJioOfCbkmY9h9uh/7WQkWSrkSlxztBICb+myt1g
/Wu8wq4hPUlvBYQ7ZCAvOWfZGmHrBMmXw5ffr3siimvtwGEN51ekLPHAXPUHSPX4Lk2I80agalh7
wYu5XEDN3bnBQkxwDsWncmT4rj0Q/E/jQcb3THYD0odYYN0WNyxM/keAbl7FIgCkh2AAb+NdRca9
JbIVxHVhAB9LIHHpS0Yb05L5xPEDxWy2ySEsilj9jPK7NXaTdETlOyE04dpopG7FBGiqrPFY2tVr
SiEq9E7u//FPpkgpFlHGPHVOCSShD6gZdDGW5mTZZOuh7kkdYlac8Qk7YiJq/LzE2xvV9wSr61jv
xfaErKJvieThjNQ2GhZOpMUY4pYkOlT1FsfQqB7aJF2gXqYWq8MvMkQIP7ZOzWoSSjXblBNXgjBK
uleUZ1EIipqQn2znXtCOdGQ6gBWZdCNIJvqz5OJ162/cI4OV19AOnfCiaUAajoHKoA/+FIWTBRaO
hr3VWhqsLR9CVrSzydH4wgnkra2Zzq9wJKAIxlH0jy6JtwymcHD083OIx39AEvFkjoNdf5gM9kxR
JvyCC551XjLXGjD1r3XEAq8e4iViJZQPM3mPNMT9oagWoQ6K7DawtjN87od0g7Z4XJaIU+3xWtrW
NTswDymgpv8mX1gufGyk1rzn7MK58fxdP8XDmRekW0rr/tmjldzgmzHPOeWhBUFt5gZkpNPAMNk+
ODm0a22tuZepe8L1Kh5KeMpk3P2TzYrzB3kkS+G7WRwmIDevQWZTOYX+9BKp4p0HS4HFrV69+sHi
EIdbat54j/jEhPogb0emhXDORs3u1vHGehEBTiEPQYYUGNpnEGJIRc5++FTMjkue56mimZcXtq8P
oveQvnC9tU6l7d8wHXTL7oJ6RngOjm+uxqt6QJhH5AkGGLJMAR66z1TemCZzMaFdMzsDpnjwtxg9
uWzOxviie90AUGG6OqU3cBQAk2KrN4TE2hKV0CkkBpR9tQ6c7p+Ga9j+Mi/otOiJcGqLbAD2B9QP
uWM1Dxzie1Nduo/QsfyZJyyZ/XAB9sgGmA0s0ZTXu2nE5Ej/xysEn9pcdCurz2cwTBy5cEpkVZzL
i2JBcrrdXd0DRcEYnIp3Xr9686tGhMgTWpNJ5zC0heIxqD+gOAhfwSEUO4y6rVuxTA4KJbixkOfW
h2d2Kj4OPOBIiP6IlLItZqpzHCVfyax8Mrjr0dCgt6+KRzPgxuj2IgRkav1OelPs4LOsjpypOZxL
WE8wi2Fi4t0fnwBRgH5Uxd6VF5CTJxsFXdEL5z5GwtqcsGjGaKTVqfREKPToLINj4uQuOU2x98BN
OHMCfh/WITrUt0KdDafBhmFGjsKPhiZCOhWPcA2969JtglVwtYgoONDKAkcIShC6rtc4knOi9WaN
C3eNh71aUaMYl5Hp5DTbc9wrToU9KTzWbVgFT8N9eK/h1uF4hwWqWTu5elLIGBt1xxci1blbxrey
hkU0czfgNJob5YlyENp5ugbftOmrLbotD86xi2WKK/NNfTj3vmi7oEmblVgx5QT7ARUo/RPWL9il
GDdaJFGTox8WsuytIAn38TGjJcph0wT2O6eBSWcRAfYXNltQ8DVaZI+50kQZTL9oHnh/LXqUuXHX
sdGR1jMvjiP6dOKfOPlqJRK8LedbPL3PzliMk4b/W3fSD2rXRF0LgcPjiYaBYnd6M2GgLThYYwu/
KCx5M5RBlYNl41VyoOO1cYwtgCZNgj8tM51n8Lcyz/IcFPiWdtavEiKpnms7zG3+wjqKG4Ru+xwu
OpqXZs82MwKqeXkPuCHicTpC7qx6r/025kusthQa1J5kEcV7zpSTpjSIb4TXc3JUyrvPmUzL73To
QqroLYkjphNuzbkm2vK3CHJrpk6k8L7YJyHHgQwz8yoAGEX/3Lz6/Zb5JQoWxKCLlvKEcMvo5AWk
x27KbK/sEp6rcZfhUaDhze3iGYKqeVUlsnzRs2wk49N9VV/tTv6pmAyEkDlquMgspILx7lQ7rQs7
6ku7qH/aELmziPSRM4EGC0JDKB2of4UCdwfhOv6TyHxJHETuGnyV4CQre0FEK5f8R9J5LTerZVv4
iagih1uRhXK0fENZln+SQEgkoafvj911+vTps922ECzWmnPMEX5U0dV6HJq5r9hLfHI/sw4MN4nL
gfVLn87LqHbeZ2OxZg1lVdOASZZFTs+B9uwx/Elwnz7UfL3ae7HKI4UkXMFGmmqLR5qiJ53Siuql
BR+plIGH9G9homLl5C5JtEpYCm5G6GnJGhBhyVEvw7WkBNY/1yGRA9M8dCVOYsaCuuiFO35MM/C8
krxIhCShhHoFA/b+tKfrgk1LjCn+AKknGQSrXXq4q/pcH25vQEzm7ba5Y1j/2vcDjkopzmUPSD10
6HibzJLyyWbw5o8tR9BcjU2bY4ahG52lcqnfPeY7ZBsOnD/q+1apZwnfV0HbSFJ0590YATrgf6kZ
bBFYJBlRUp/0+UXsziCTfaStpxfo8UZHg2F7MpvIiS+6tUecrfK+cqoyMqWBvDim3Rnn0l+vMkdA
cf05UZ3EBfl03RcegPVAEz3uExkc6g7DiU/DrKDGsXWiLOFiov6CIL1jN5ag8n1J6lecnKb4k7Mp
zDQg9IlFNJePmQ8qcxZWkBH1ZE6qxhmacUxq3Clxi6VxRXv3N1ysI/Oys3SGbfYnrIrlcAEh5c7u
HttyfvcmWO/Kqg2AJVfG8fllfJtreS9t71dzsKsIkJjweuea7sE5V0kIlyiyVintzR6N48LcMyfC
ic9Nfoew/7M2D6dcD8UiE2zG//Gu27f/LGzlJn/b17LH1fWYYNfBviTYRH01SojF0MOlUaXGjrYC
1uZnqdoDoF26cf1J3IYdiNUrYkvZYaTxD9bSy2sdR/+Hv/3lRUyoNEmdmNMd0QC+aTXvDi4NbPgs
TB0FGLpHu2ZYUlwfcKwfB+tSaw7TdZUZ4wRJ5UdhigRC2+7845PeRxmobnkf3TO+gJ6J1cGWiaCu
uuOiuI0eMzls0Rm/EvsIWvrxqh1TjH0XIbns27U8eLE9cHdkklMcQrM0AhScTxv0t3IOcQuYizCW
9Df+Q5KeCx7rRbl9+uizJiCYgdEao7Y54MpR2Hx0b4oJ9JcQvPF0siWFt9lO0V8eMbNMH/vXlhrD
wEF+SqC1S8gYDwwaLeLw1D0aTQMfp8Ac97ivquQqXDko3/SZZLGNG2CgHCbyaOvt7dOuU1y0Y4en
QhCs235cRsxQU8CVhHtEvSR+91bA/vJGaoLGWaQFNkWcXoI0dwqWiOVKlc09MWBT3UYfHR/6dQTI
TFKuEZVkErGjFfjIUWQU+tJi2LOQnblxxxQ3UTArCUkiGzWmUDZ6TiY0RHuKuDfaD09iFMFbICAx
tHSXOM0HFxTGrnUZ6+CpBBhw37+YhMKI4pBAHqTf3Vjxn9r8CVWx83rJK9HtaT71ePD569IVzYaG
Dd0or3PDZXqi5HgKL3QhGpkLTGx0tNspWRlBOmWWCSEFFF7q7JVoQCEL4abGpNrhopqrbEXmGHDk
wMxs9HCMeB7CAmenqUwTTF+flwbMTbyI6Y0mFSKBuCqE9hiklKNZRxSt71qQ1mHWAPBuWto8MLoJ
M3o4ovzTFyejd+lk4HyBB3WutsFtjkEV0j7KrQfFAQJ8WuJSA8r07m+/V1eWsINqCiKKwX+PJuLj
SNmKGDjusoYTPEscTnqLpXfvYTEKvNK//VL9Hocb48kRxTkH1xeg4V3x4BrB59hPeYvY3hP3TTP7
DDro06jCcYyAqM7NbfAVrLLbCMnbLA7Gew791+z/YlCeUoiM4vTKblK+QUfzgEtJbuakT4hxk2OH
NuUPTuwnvu4Ac63Zg+V+hoORBPnzSOcJ2ZCx7ZOGihiF8n2i0m4GFJbNHkwx5j9l2ro05hagHlDc
cNLpvg3hnw5AnZ1FP/1LWBgap2KbMHzUXr6gnHktsO20YKCLzHfSTrO5B/lyiB2RmT++JVZ6I/TO
gMrcwdc3HYG+l7XFFcD67awL6oExihFYbSQWbL60hq3FvJUKUhDQWbu0Zd1Gp65FH8bPcmjJkAt1
WP6thvU17NcldX+6zPb/8WkrGzqgRIxnDxVcy0e/wxJtBBr9EGmVv7fQlKdjNy9GzwJ2Tb9JWXy0
AsOZrcxxR2+UFiuLLQfSflXqi4mnWjOigwa4JpCOa06hHd+hoibM6UgAfAv/RhpKBCEFv9/W3sOc
a9oZaPsDwTvlf5uG9SxBFaNPIW9zoqp29y3zCRRwrHaASFi+C41+C23HtqINaYcLXO4PJcOT3luB
NQodHrOGQzrRNpkA1rroyoLBRo5S5wFoZ7KlAn1iNlMtIeBa95hsK2Q8fEXGJQyG5CaAJsLBIWDj
ICECYQhedoRizYRh26YBvC2MSszek8ABJvUGlPMCZ4SWD38ArkDYT587ibB5mM9ncFpxcjv0u/yi
DcuhAhBF9ofPMc0KvwhBbqyk2UTey0Yqp4FkVle99vxttGvCcKg4gFVpDCE1xxhh/wm9WxUbncnS
tRxvA3BKlwDhEZsMHU4isDufK3ghxCAzn1P6EW2F2ern2bgC4gSZZ1RykyUQjjc3bVRDIEpMZAss
9XlSrzvzPuYmAJBH7vV72943w81i4GTeaixphwAZpTFsJWa1pBxaSDeEd4K4ktsk6ku1W70GjF3w
N6uDhsavexXhC5Ba7eaWzkl1IKgTYDPEEfexGjobd3PaE9csA05HCKlM9y9EgDZqSD4Iiwlb10HH
CMGhrYGSI80z9ooaI78NhlKY64EqWKvmn27YEnb1Jd4HRk71vGPSoQ8I0ZQFaq4jZu+9pxD6Eag4
d5Kevs7hQVNmW27eH8omKqwDnSo055JH8Kqurw+NBWu/U4N3fCopuTRuFsTsASQ33ZrUZ8nnZo4n
Idmb/JT89VJE/D0S1wn2aC3EaLgGyboCCGpQp/AuZChxk6AsSUVEycT6f7xPaQHn3Vd41IxigLwk
mOh3tuI0w68Zd4svk0cFav4GSErrXUr5145PH0eG2VNDyWnRhQFekhgxkFHCoOoxnqz3gMMQ5F/4
ZRmmPN3EcSH1nP0UEsoa5Nli50ZMoAWfBy4ntIjuAKYCcDo8vjr1OM1R1PIr033t0bhQpAE7tAcD
45y5EiFJTPj0jJZSwuXhOrx82G0FhTtsVQGi50iV0cOy0IlreP2kStRmTzufW1OpuUWaifUQnWl3
GMvI4A9XT0IF6LHSm1V/Zxj79AH3skihersZBFowZwoG02V3E9i5S+aIkynpZ5yLBclRC4B9vOfR
EauE7r23hLjcKQcs/fy+31Sc5ROSWBIvJipEO5sfHkT6k6e+oO4kB/+Sd3584fcVwpqkJ37WTOLW
dXF6JItR4PDCqiisUQ6uANmNir58ml+SqWw36KIQHMdRtzeYpWEthBuePhf+MQngsP3Ux6I7SdnO
0HfGlCDtmtsEEQamDqN3v3vZz6nFl8EIdKhGjHJQ2ZL4+64W5muCdAjHoVZprmzSOFIxsKFswbCb
xpuxa8fQxcCwByrbuuKOqDGHsBBVCocLcP2H+zy4gcJuULgwRHXLaQXvzViAZAHqkgfe9xBxuIsu
pBDKlFKaF6T4VS5x3HSp9C/t58ugAhKThUoGBi+kBd4U8lQ4RBFvyGXUq7tuOH4M2NOnR7wRUuzl
doj5zAzBzGn4XFUMTOo9j9OKA0Iw2j5gAVGjjhX2EHOcFxL887KFYSKCBJ/SP5NB5ZaHzThB6LbU
r+lSXiaQeZZEJ9sS3aQIQcvnx0MkhNpFoILdUTi2xgLR7GsySjYQcl+lDXD55AL1vDtNUOGYhI0U
4FKIo1jtTynEkabumbCQVVKVvw0myZx/FGbGRiaWPLrDuscQdbQbd+CQCwXJs8LntR3Acdel6eGX
RIGS1WEufbF1JsVBvvbPH4MkD3OBKsR6IqJAU7ckubw08ExgNE5zQLXFS0zWtyN7uOwNmktEiXhg
XDMsUtogL1d2WEKpqw80CQ4oSm2it4CBujA9SjcLm5cy0WYyY9g4t4Bt/9DHDmRwjhSv5Sxp9q+/
mDqF4Uak3EOG8mie4KOObqxfeiBlRvcrcWfhl/+PhY4zQT3TstMzt62b3p+YKmG7+toroUTVgAKZ
+W78wBgS9SAmVcpgx0Q+Hwte+QzdDHN7kk0J0ngsKE3gKaXZLYVRjXAEGqrIG6k5mLmjiYCfIIB8
PJ62/jqD+iZMt9hCBv2bwOMG/FXmJFZ1vCJxz2lnJ96FnLGvUsJP6D+BzL6m/IiWYY+wGIZnyuUy
cfvoi7aEvLWnzMEwjUP0X8fhjq8CvT3XvNYODxeAXP2OkGa+usAEyxT5Su6LxxkHKpNJxG2pMauN
BYmCz3MLPaSF4cAtkCdsjULypOI9fHzXxxYRrbFN7kuStE3zonTLTnKfZ1VygZMpd98QjqAa/CvE
K8WkQG4FQn/ngdwrYLTQlF9D0KlrTjpWUnos9p+4Aka7vc1p+3ESRhLp67u4ptpGxRIE8oRzFLKo
Jm+vYuAZPxgoLWF/I26D2YdZSyza1Lc4GcRaTPECV5Dx5CF5OMDh6YvTXvhNUZXLNkchWKzZd8iX
VLtWxEBgMof72qAvFXXPUUEXwNvXUd0jvDScp7DMCCdQfhDV4WvDEoGKjhwLhyqaaHFetpiqekqJ
A9z8Pc5kjPeQ44acJa8/pKgJhHtH/NdBW0hI0Jo3+pJnYkILAp+CgYWtcKAbHhHPqXzGS0G4FJ2b
QNPQNv+d+LbOS7en8eS9hi2fr8a9+PVsbQgvNNLNpHeyzanR6emySQFIXHp+EBiQtST10Eq3tsKI
faQaDq3J9Sx7nnDLKMYZ27upRqBuw4ze08BDfXRrfIkhovSL9428Vpk+qk4oh6rVE5Z1vMS06s7w
QUt+xNiViZ0zTh2jaGVZGowNBcVRMOeLcdFXVqm0gC1XDqeB11MY5kD1iRJ2WtTK9P/Aokx/GO6K
SMQF1QxF+Ffjc9/1t45BTmJOWkd8u6j22FdRBZBLJRIi9W3hjWQGI1GDGVQCZzj3fZBAgyKqVHDM
qFQXv5D+c2pBmjEbh92gHX3yzZ0Tpa11KEvklCSGuNz459V80UkOi3ELSJTNHKM+JNi5MKA9jJiY
IbF3dR/apgPjv6NcxWkEKTRxLurmA/Mt3w/TNCCULiq7imH9owc3nuRnsdysfssofBI5d/QC23qc
cyu5pohnWh3/FR6wwlbqvuUFScP4YlCkMJdl9jmG/alZxL9x1OwFwDu4j8vPeiRVR1vqJqplD0xK
qa7QQRIU/QaPk0QEHzkk4jDOi7DP/BRcMCKxfZCOTwL4ytdZLDGgwRUqpXkqyQPaCv1WHEik+LBv
QTbWfOEiED+8pmyfWBV407JXyujDcRNbgmiEcP9itpEQgA9bLXDGJpDL4NUCRndnPpre8uX88EZQ
kmEfC1ngL46d+EdgtNwEFoO/qPzMDU68GR674OjcMhO028L0flqJABQa3QVO4F/3Q/Ov01lOrEkv
ueJk9Bw4rhHyrVRlyfbCQJPgsu3naywCXFN0ye9jH/sSnOUk6VzzsJBmNdCHif8mMMCNe2hxLSNI
6Qn/m5cOZo0Is0QnffkO/YCOkfaedy+mCnnHLfPIlRbicsvzVuT9+LnmxkLm3/vJpq0E+tXihAkS
GNfZhGkF3Y5FIze7nPSWZIklYKoyaTuY1aqsfGgvXExmwjOy9pV8wkKKwRe115NEy34gOgtOjbmP
gT404oJxr8gWIubRFsToIIPEkiCTgScNVCP9VAlYBKhjgbag45jp9MP7sdUGHzIqAqpBn3fNpvks
4zHECkV5rV/G6ZWe4h9ZdFUWMMGDU25H9huDXH1jHwGDbVLWMq84vqhVOs5Nvb89rviggouHWJq8
pX2PLJKXFrIu+kzOttWj/7EEbwBsXLxR7JAAAoaMKXMWftJj151amFg53I9sDW2lTSEJNhdooJOb
yuyF7zDkDRL+YCe3fooIWjoo6aoo2dSY/NrPK/VmnuxhvhgH2kGw5OryhgJ4HHH2tdlvMPKcjUz4
0iNnRccQSzPdzxEgp374ovOilIK6bhcNVqyr1tyV+qoirI3MDnbgzrWMbwP2HSfcTgI9xCybVHHr
IXs13qAc1fqcuBwcBxqP8XtzR9nEvVWbGQMf3A/fs9aCCAL7ZJZenjAFvBcU2a+cJfQRSCfg3LEy
d6pLlOGFMSMnfu8+je2byckI9/wV6Sh/sMXip+O3BZ15zUB3J86biRJwpelayxw8wFtttaiSoCm2
TKwKZa3rifuEAzbYUst5G7Cwk/fxjfc8dnCTzakp2o0Ms0kHS4jPmTwfPyFWUA4+QrmBweMyNgaH
MSGEJ8z3HqLPIN55DN96vo8V0a4qan78dfMB9TloTv+daB1AveoneHVVSR9UxVXA2RbSxb0P2V90
HD3UjcJ4EJ+VIXb7t4A5JjYw2UaRGFUmNyPHT0BwEPCARtChgzcKLWw/5r0JVF3I+5jpGrRgjmlF
WKjVD5hk2PXFxAglJPBo9lDhbgK066uoRZoJwUmPGRnxCY7N4waAufBinGTb2m2M0lWXdMsD1o94
4aZ8nzzjLIvh8ynr5x2TV5kDRruq+VaLb4JJxQFXM9PnfUOSNc68D8t5UmXjSzOKPx/zPSseeKib
+LsKDKL04Cluzdeii5VAepEic/9Tt2B+d1c9Pa8Wfnv+kB+KAZCgC/PqqInRJ90824RhueQ+cLYR
9DK4495NLYI7Ea48kvnPIAsGG6tE9Xtr1+NpJT0AmFW2XnieLfnXMimyVUAB7zwBF98D864vRYwq
bFFJme0YZF54jhb2CVip864/2NeV95fBW5+RNyNGKeMzYVilBvniVWv3pMeKxiGlpIM10xXL5r1Q
5cCAxnNlpZVAf0ooVwE/TLtLmsyzzDMy/0M0ADqU928GY7XnRPvikBHLEMO3FPqVusF2UIHEGQcW
k0h882hZNSg23tB5XJ+phIB4YFBlFbKbsrYtvkCxxIiQj7jhZZgmATOmhM2diSs9WRWIciCmHiYf
DMI/iNL7EK0GI7aoZ9zGSwVYza9RLYJiwIqNwRRCyTzd8xU1IW8d/yF+RaMSWqDGTH1haL59lSLE
9GKmby3BJBG9Xoa51ei8MLZlYP/2sefFXLBERi15NXRwaE1cEGlxbHzAOobLntO+53e2TBV8cKZh
1AMhWOM1sWlqPn0A1kufIKrLBPq46ovi5EWcQ/GhZ8fJznCxBDXif5zctH2M0zTIeoBZnUcVk8se
vNeWqzUmKBGXX0RL2ka8JldjAVUjt06WclYkEoWWbK9DHGEy/GTOah6eDfHfPhfFqxlY+oJFjzlP
Ct1Z3TT9LVa/RS6GjBsFg58VKhk+zmB7pn7GOyiZqxWRG+H4cED1TYIhG3yF4x0b3xQPNgEUk4lG
Qce5M8sQ9ia2tVYfwobD05Y73EEppNLUbd6gkaa0X1b9dFlcv5itFXxg2rWE1yax1VfxMYfNnOhL
fjurQggh2HW9AGBGH0C0gW8P8QIiG6KdB62hp9D08YQYm4ewOpIHbMC5JkWUVYwIRVheGrq4uRLS
HDLluktkTK9H2E3Y7DYRlIuiIezY+ZBfx19nIpZCWaadtClhefVLBLiqw5dibbIeYrKYKKcZbUAh
mkDTyMg2LGqR90RyGWsLr++8v1Q5dgtUJDTC6rgzupBOiI3sJQSP2KFGgQbP54Mt05pj2wnlFvJm
gFftCTY+/+UJeEg+wOOTYEVefX711MZPUbeiQvV5Jwvq4Lt1+vACGlsuDutkILlK2SuPY7qspejJ
ar9kDd6fO8ZsQEnCrbxyhuO9xYNgeDXdFQaeWCHhn3LjOdyXPEHrJl2Ew/PKowf34MECKMHd47A3
qb+rkAWvXJj+4fV849dZjZZwe2Jmwkm8QSjCIcYCkeG1UUKfy6t2wHs76pfM3ceAo/ks3YQbP7s/
PF5S6QJ1+AhC8YGcsFC/lZDXNJp+g70c5B16fshZx9doh6md5D1/ZyczW0vADy0CAdHgEKJMbRui
nu5fyf3hoLECEMPzHqIFNsXXDNMf1GY8G8BSwJmIIVPFv0j1a640rkBwCOBn0xqOX1vQbqpoNgPe
Aw6SZmKP4T9GyduuG32u1v2hy2l8GTa9RtipocwUV0prJ6kaDzjrBUux9pha0CC3jkCzxtuTrVTD
0whLKpnr2EZ4r48Jc6Be0WY1jbAkkOTMH5TvX+wA74zYg5I5A8mEukRgG4u9wBn+q+4uJn2QArPp
nqmoShOkrQo5OcJ/5pgfRCIWfbLCX0wY1hhMjWoZe20MsKCkyPegiT5yw+9NUenswMCF2BXwSQ3O
4EoNRw5oAFMq+QdMYHjzROhmKuFfgs3y2EBJkTjXDcoH1Gu8e8PkgyPg9M4wpykOk6PXndmksKPz
UF97SCdwLHmjMBCC4N0IxHY7kP7NKuAJTX7yanqJEcl16YWTa2AIg/Wash/VNXDeW11JdL6sBf4M
D5T/jIVMFYKs8M+xd6NLZjuTVHhEAP0uqD+CuYnH2ZO4RR3nAH5iQ0QvR5VBUHgiRBwbXALyK0K1
lfzXRDoNSbV2+XVxIihsE5iKyr4QIgZ/TKymf/XTH4GYkZPaUYVg0ezhCrQtykHTVR6sIqgcLso+
KAtijsPIpOuD9wv805nbiVCvOtyAOzL/AdqZy4sxXSeCkiqEza+y/zxQ0PkAIIy0cH0x70s+FGYZ
VurQLhgUve7ANhEIGiuUvzDteuntDb2UFZTQJuYbeGSN5sPLMsFNkwCqOwpH8F8TyIhZTT79GucK
n5rFlDCooaa7w6XDdKOinXyHni6sUL4SfDnoGzwg3nkIH+nRoPODnTuZL5RtNDCFxLXAmHE6KbkP
NIXahPXGAxb4EtSF9fR3uXN8Kqcld+WJ3C2fvjcPkI/hR7XdEnIsYyLtlri36pPChC18ePqj6XGR
4IfcCF5bQGl8WQvLa5hisXcTPEPIR83x6UBG4APxmmIuhoqUL8Vv8bdJAOAMhmHEOqCipK2F7ahN
JJtVJ0QpOyyTDAyAhYinyPCU+6AjzlHXrDPmJ5DvtDwaPztYODD+QfC4gC5fV88jp/hEeRN2/B2+
d/z0EexwRk2PhAeWO9wYrgpJKkAQuk6TwfCJjRJtEBNiZp5dBqQ+A1KkPDUnAWwqe9DveU75ELBh
UCxM097/Ht5dY3YD4XV6TrwNrAW4ZCxqnlZ1HM8jlR8Lm7MmJ0Oc4mG6kew8LBg0F08eL8kx3Dws
SqFBQTb4v0kJumAclgv79dddmzMIhAYi3kxyWBRIbDPSw8teTLadSTM92MyiWZMlw3jTZVz6+m/J
cKfvfxafDNzMCpOmq0DaZ0JGx+3uSh4nIRXwpgfwFNiJf3fkD2Rf29KfeAVuNzYWR+l0oTUeYZTO
R0zJ2GqUCqIQZ0iyZzMzXdAsvi2eSSws/mn5CDFo404CmPKcQT64U2g5mS6aOBQIM264daMy5Hzg
q3OHWS48AS6JBQ3E3+cbvgSlGfd54KfDNLLnUfFFuck1rjeYCnFvYFl3DpzlbJ8jF63nABBorijd
8I6Bh/KSYZg4oPpcOTeXFzt5+QZktgQCHGo6G5ovt4lbwi+yhmF583c4D15pwD17Pqa96Y35VDGB
KiZvXxshzLnDqODfxzmDGe44LxmrFNQcMy8UClj7s8LvW+AfIK0JhOw3GM8whmacSbI2aBmfiecb
r8WLv5EsShIuJyuoJddINzLdT24E6wkZC08uBGXFxxAdUcAltLJXWh6mXB/2zARrZGy4fJq2+BG8
E3JXvBFjGewDUSJRTODbNW2tE0s9Hhd1TQ8aMr+ErZDxuUwGxvm7XqiUbs85X7GuJ5FXLLnT7p15
Src2MPiCazwelAG8cF9i+vPy23TOT+84te1JrDZ4jrB+mX/ypC58KpeFdgntXH5faUOIOYuZLPa1
sYnBaqDkc9CxyDPFjdtIZN3xfan5QiQjLEfiPpERMKQWngukaqzGDwl3NYzv0Ki99I2MKZC5di0w
0mnIgegV5do9C8wCu2sczT1GuAS+9paL7oY8J4g50NBwXGqRB3b22JHwZ5MPDLqL7yaBcBMRiTQu
AWNDAtsusPNZDiS/A5U7lMbixhoB7smaM+WF9FnK1Xo0gjviV9V+EGyrT0mN1CP27Ok8754xb8km
QSWI84Daz8hivu9K1cYVW4V7Zs3qKsLJq4V+9iYTnGwI4gns95xdye7t+wyswF4QvxLPAK0dcd2Q
PU/MWy6DDjr0xK88PC9whSZulhHzNC7DK344ZjfqyyGES1PNLqSXuxVsq40Su8Qu50TfhJzSyzgQ
1zVss3bun/VZcoPcZY/OGx4XzCDcKV08MzfEZEaDc18hlyZcuLTfs/fsd/DMr+ehQpIHz38WEzP5
C172nlxAZil0Zigg2DKAGlHdMQ/HdiC11d9m8VwMvypWNzAPRqJOHS4IrYwEMcqaYRjAlIh6CM4h
KZYETx8paAqYAiFac/zBEXMme+NSrN/+6ofTJXz8ll/vLcl+ekLWGv5BxLTNhlfQfEl+7RYhM4KU
KLfgli4eQeJkzmv2I9lnyU9Xg/PaQaNr78xzsTb1zRneXIWDXdm0yc4eN9YEqieoaJM116ILX99k
bcq/o5cc1F8+Sfiu/9XQlJdkm1azdF44K1bKQtuqa6w/XfWMKIZBkM+5ScYDrnDQlIhkmv2b/7A4
0BCt3qd5Nu1YrznBhp6ygW20VgM9EOaCPyzwZFkUCwt2YLFRodc91jSLDDIjDsVf61vbdot+JUcA
FyvUvzIBn//kbEZwSbkf9oi30Dh1mxxtAVDvBWZHtSPxaAqX6u23T9oaB9pjf0wjePi4SZQ3ke/4
WSb20Zydq9licZbs4x72u7NFKwevKcKj8iJG8x9MyGEgJod0Z91RktV+siY3xZXc9zdppxcSx5sD
QWDtn3VLzu1v+wtuMrMZai2eoeolHl0nJyzeDj6GpOAy9DWcnFQL8pXYEO++q3bmlTHXninNGD72
9H/5N1VMiJlWUPJZ8HI5qc7TMUCuKNzQgFUdPc6cJAb/QMa6gAn7RNVibMYZqKB+eDhgHHT7w+xx
hplMY1CjWoDYdWx3rW+d+MSgCwBnZ2QYaM57jdXYHiWVLW2egXX7N88OHFVrQk3C58EMIFf+DREn
lbYBN5i4akBtZ5TEf9aFj6Y78BhH1n+cVtw7FCNkKorbGNn0N1718Z+u+KClw4g41FPAU7h5wMOK
oy5Poy/6EK5DJMPwwOAiDsy2oVAFJsNhpn0hfQ29XnemwUcxiyVShQKTOBMrINyCqHrn/QXpGQg+
OalLNNbb/gtu+9c0TQOqQqQIMsrnkXAN5gpeywPg3n9PWRWECrL0A7CJ9K87Wzea1+qPI/sOB4fa
YOr/jxzW2kHdlVeObPWBQ4cDxVE4yDuDUG64dVBNsU4kwXH6LBAV2lXqhemEfE+WbN2+C8ewPaKQ
oMaiIDiIqwYLZmEGO4HmEU6PA32SWohai/OeIQLHSoG52ZGlMim+9rCI0F9jHnHM58OVl48uUbho
l+I6cZtZBBfa8+nq6GQ3EvRVfZn9A2iGo8n31W7TLBH9WWVDQgVdoYslv4fbTGeHgTtQAfebKE2e
iMIK1guIKZCU0OGC/jIrohmFMDTlSjCaVdbFCdeW9y9P57szvOzMTeImgnpy7iElnQCVlRABcPp1
iNnKTHbHHygeizf+OevnSrchFDh9CEHwhzQuN98Mq6fdRvIGPzE/mXeMGGf6plyiwKpv5qnxlaj0
++iPYnuVRBKWdj/3jX6Srs3xOf8sGBgiI4Lokx5IkTD/VTcj6P6Uc0kfsauv2qq66qAf1+4vJdh1
JrPWkfaSHO0NAKjprIFIOIOnY1G06Xb2jYXfYyufkGDvH0ctivEXDrrnrPhWokO15qdMoCwBsRr0
bPLrZuZJg3FHNY6XDnDl7PltRPXltWkPr7CxM5cfzZ8741zOpag8wsd6+Nm2csw/dC23Ygd7xLsW
gcKUaHRF17g+vvXTJzTO6RqWCHRq7Lv2JXkCsDGfW3jsHa/Zvto332gek23xB2+aKu6v4cvwjlNm
75sjJMRr+fe5JhTVkOxnryhmJXO0cGriBEjjgoe3k/29Aymo1+aPfsKJ9CPPIIw//mQq1l21R5vh
KVERpJf+oP+T4EOTLGQPx3rPXxmWzdIIpEVzyg/ZD3rQe/g4MTOSyFJqTrhpuZ+wv4ki3bStABFB
gyDQgB0HnQeaC/jhhJNAGBJwpLRTbBIaN49hv/+08smI57JEZuGutFbvz0bUvj7VmqGh5IzzvkJq
y+B2nkMJJTIav9iOFvbPYKCq03Cvpjge1cNW715d5Dxo8oCgrbRmYIDxS/QoCbleYTevWhuLzEDk
Uy8P9XvKcC0PXq9AauavbPERKTx59VxDwQPIjn8oqKlLADKgmsH9mwZuw1ZfAkzX7FfIZsArLIQ7
0AoJfgcPWUHzILFujQho4j2hJtUOzVxEwmxB0MRxcdbxgjoD//cEdRmBLPPrU2fwAuqM6pgwf94e
n5ac2a1ExPQtsqgZzmKgToRab6zwhFAK9awFhgRpbXpXmRSwOfIv9rvHdFjQoVgHXnztxreJ/3i9
ScCSVy8Ghj/8P6nfncdzsc7WpF9d9eO4a3/ZRD/7AlSApIEbFQTMRN5VAlJym5MGHoTMnztUv+JK
uSFrgnYEUAGKwNaGzgFaNaOYGf+VmTV7zlBxzUbbUX7HOT4+nIHVAkASLg/KX0bc4OgT+qZi+bED
xS04cFX/eQZKfWbrztimUC4wJgc/9zON2Y4Llgd22SIoaQDBgwTb5gk424ILG9Xig480axoqzsMB
I5Yfc+aH4OBgwYCNGihT67CzYwE/AXnCH40sQDlomOqDpYMKMtAnImAEP4ddD1mBYLQ4AjmfcEXE
+3iMNTMeAs+SFQA+h3s0N5kWjy5OCImOsxwOdvQnNJEkj2Ejj/IIAw1a/3zqtmmPwBcw3caonV//
AOiBmUzPqAaSXBgh7a2MRoopAEQSSP50LgDVQCAoY5K5SGwReD6O5Xg1cVTUPT5Fyp55p8ZbF/+N
xrYA14ILGBQo1eJGZ0OO4uRyz/ArFf4g8Zqv/UvbpAk5xTRVmBhMxwXBNJDESRWzxUW7lCP8c+xq
9/TUSMT6sdpxjs0Bc8JnJCzG6/1I+pp1e6sUIU2Ure+uMK9PwnH8qk/3FQfUNwswJgZngldfx+wy
4OH5DDC1ci/dxcDjC1cDHz6Tf5/mUnZz5irAlPEa5kb60wkGdItXKDlu+Hb8YbPb9RvoPpRSM0QO
QRwgS4tyEsUsaBgVmKFdnvFmOdKDqbJL95lpYaP7/+dJQVS8TkAVLG0h/UMhix+QVfgx5KQUwgKV
FuM9IvOwjMcDML2HL2X7FkNM5ijf5bW2UkOk6P59Zc0NX5qj6HSpOctbu2tuWKXFsBlUt+hwHXBl
2HZvT2/9EadSQmkWjzA56PthgcbDs6bq3C6X1i6hxiVUHleb4qZzC1tP+R3+QVAK8YpcmYG1hZBv
W/N6ns8F3vPex9emQfQEGIeL3UyZU2FEvW/5zJkJqFk0cwJPN1O+vXn47Izl/Sfb4GuCgWp5TY94
TGA+OnvNS6depQFS2qV1+2z0b23N1AQmhojJAzmHkbbRV9g5s7fQKYbm1gq6SIyAF+1HWPA/klt8
VX88/Prr/cV0XAkpo+bZhsdPVhBewZixes8o8ewe8VvPbBiEfSUH4CqMnr3qX7xG3HHUNsmZPSxZ
l17DuMFFPYu/8nhufSwaEIBk9vsbnn/8VW9VlgqZv+7HZwluLXZTdJk/zBjsxOdodOHXe8IcQy3h
QAlSnu+avX1fKlpPlRBQgKAZb5uNVQsgTrlPvihffSv4eCSeL/IF9F2XeSUMcYa9L8dcYmzvlIdy
3UT5ovXIRvSNVR2mC/aqfXlVd0AAPryUqNoWe+GmrphZ41GFWAoVtIkQksXKhITU6AM86GKtu+VP
3c+kXyhrKHvoZ8UFAof1fV77H7dZixFAM77hy3oBWsbJ7b0n1xRC2di2QbM5yvbarbhaU69ANgdZ
KgiYrv8j6UybU8W2MPyLrFKQwa8yj85TvljRJIADCIgMv76ffbpu6nZ3To5R2Oy91rveAVRLtcZr
hkL8345akR3pdeW8KA6QXB0SsKP+oK/7C/MZU6IF1HCnhUvnvIPzMrWh1xjk4KTcJ0jSq5E7okck
KWvRHHSICNj0sg9NDzy4dmNBAo1pNGxsWx19Td6rw3DNeMcoARhKz39aozfICNqxs3NHmSegqiRX
i6EQ5HfTkMxxmFoiHDFbS/5wlTfjNekMDs8k7238xZjMmzrTL8YIZSCMrylsLOGxzCI1JEd3eO2Q
LD0PMyinYMcYM5DejE3Zh0DqMyYX7AEfS1A28QlrGefTZX3QY/Z1c4f+5tgf+ahUo67stX5G/eGI
3/Fcjhs2OE4WGp/BfsDkuT48cD2H9238kK5m4IwAbxyzqGJe+08YGrN5R0uhebqB2gvQgeW/yD3V
4VQOiI5lmo/8xV6l1tkIkJzaDO79NOKIhngBu2RsZXGK/nawz5G+qsLMTdxkXdnaMt8BeuquFFYO
wW3O2C8sTk+aco7kQPEYVHvdSV7WLng09ynjdgrtWcvPEJtkkvoQjFfTVdnTU0pfk6til2vFJt2c
xqiz0Ye51Q9Ctpgao9133n2lcFDvGFZgOmo/1wrFNC4qFLdthPaaCpNyvZ6PozJu/si7+oTAdHbn
qQQeP4SDFqc4kYUOQZ60dhPvbkPG4zF84oQirZo/2UbTYPUWMhceUrY8n8B77xHyhiwikX45tIPH
lsA+dor+Am9y5nXL51/DO2z92bWlTiAZyJXtzH36IJQL5kKre0Tx6VfhZEkzy+wLKLlx2Q5MTCGi
p0P94U+5/tA0DNUrndwsv3Wfz2Nl7suTXflSO/hs2eJFO2hvWA6ugYmRuJPCZ83mkzmsQhsbRG8S
vmzdA1W3R3EKkddLgleobbQRrvNYDjmiXymsZF+4HxuOwxV3XjwZFbB5+mZmLihB/c57LEmd3dEL
KAGSvNVjQSiqN97V0cedev3yHdzsh31ewUjc6mQvqX7rTNw6guhkYcxk9BYUGaPBzh3ljNkwr7sZ
6na0loN+n//0EZfXoIJCBEj3n+3R6Rn54vlVf91pPvdkUq1fuBjNuy3+sTQqNKIXGla7Cu9PU7mq
f3C0KqK+9/lWXz0cHC3WtdtbdXxGVIIY4lJAFsrD0WLwup8hwOBlTpSQJRkY3W7HO6jB78WUKdrM
YKkgR76xJkAX6TjK+IUBypYMTk9ypQOxG14d36hJLVJRWfofT/qVMXzmLAvHlodCaq16tBKITetV
EafH22ki4niMt0f62LpYc7D6l4l9j7P1EGYrOpXlYzmeOMyU37aGpJ5xMQ82nR/clVHwPPCc+L1f
I4WWr3Cxim9C2GgLASYB544N+0obpE6/VjCJ6w1lkSy0pWIKtTB/cOMBruxb1BxSh6GSk27LuKW7
W8F1S73ShY7ezu8XHrJFgjIB2QYrCHDjG3Zpti73PIb+6PrC72/fbfvvs3N28GN9ksD1BymLXYZI
dO1hCCsF77GYoK7/SY88f833sKWpbL7yJSRp/PACmS1vtAA5YedMl4xPNRvSoje42frh0djYjOI9
nZvSucUO6N6GTyz98Uz/yMc0BDnB4hEJwvITsmyr8L1Nl899/u9vNvEbLTzApI8TvDPGN6CwuoW2
qPfMtsSvkvbjPx4st0C2elX3qJHv6vz2M4SvBbRDTnxO+sPDHLZf078Wtq4KmG323/Kx/Kt9eQkV
RbxmXA/z4Yn/hVmSZxgqtuwWETwKUyIYlj7Rld3bQnGTeOyMOG3JBccKFsX+17DplsygP5gxXapr
v3bjzMQh+GHA9SJz9xkR0+jDOrdQQhTz9g9ljCIbyBOSfb+Sl1L8NmX77VXbV9iwjTdz/QtMgNvP
/xMU2JBLM7NSyH8sIcZbGGRwugkCnqVG3VJ0T77kq3AWgIaAPQhjWb2Pw2byo+KlswbfGE7JBf2v
zPNAlu/Zo4jNxt+tJgg3Cd1RMofS7q8mS9G2rRrQUgob3FFuxi3kqIdiBncmpU8iIhrlL658PzKB
WGemrywuBkJClMrIkGOe6Q9GCBTnPZbAyxG1BtyKXOBG6g4iEdwIAk0uHP+0mvwpdid0CzR6uDBS
DkBm5GxvDxoSi+yCBBnrufwLUOtMs4az1BnzDFAuDcA0M40ViKOlBybJccsJtBLIv/PhKBG5uIFY
ynWoXd0KbpEbjEyTAFgD1NIiznf+t1mhqyCYF63BVrXYB/FRMBofHzEQSsIYfEoEkQZM2GpxYJL0
S3F2Z3G3h3FY2swfzWJv9ivqL1aDkcSQczkJmVvZ2FcZsJUNNVo1hHxSJP773x96A+YVz5A4onni
dT7mYeIEjvCvMj7H1IOAyhIuvrXFc806XyeXKWiYKEb/iFta3eCajJGapitw0UNzaC5uwYcblt2y
vqQoaicmvJItdR+92fwRzlxefgvCMdq8rvyju8IL/dDUfo5ZTCoFdDl2mps3bNg70FlG8o5kw2Jp
wCrOY9RYoM3JfLRtGCpNF8SXkKBMwPCrnDeMiZwf+7abLfNVvYQCFkh2E8oGgwDJRH8PPl1uIYHs
VHDMzoH0ibrgs8NAgOyazy7/ZRaobCdgb0aOLVtqEeIRSS5jKO4whKL7hrGRGDdCjDNhGDhSAEZ4
wKJbDPu723LF7scdSymYNMQzTIcRJVMI58bIZ1hkbCB4FXQBmEP+iLYO5Numit7BAY6QRFtGD1M6
Qai84PnQ4zH+bXP1QOdxvoyJvQvARbEcVrb7HgcsNW4C1YkAS7YTE3DAgs1qBavC3eCRjKsyogcD
1g/xh1NDsoifjlN2LqHyw04f/xlIZJzYZAGxKigXMgwp52O+qLkPjcPQnaLqtShKcLub3bL9zo7N
99NvVgwe2aC6sI7rFZ6J/nivBJBjFs2qqs1PHTUrhkdfCdDXrlzJ4d0lPOfSAFOOIYmYU9WAY0iN
hKHtgzcalbsJHK/ULbEq4IdwDVet25SRiHXvkATNs/gDwvWlf9WYsox9faUt0lB1dCZFA4TNOdkS
cyZ+pBEz8nd7R1kU+7vkPDC3Cs9R71T4xuCDGDzCV3jjwWGzsx/hfd/6vQPwnFIpw7ThsQd3Xjd+
EnPQeDePbfI0jTVPtX5wKhYWQ0fdGW2IQm386dfMhdLG6fL2JB/IHFke6DMCLcSSbBlwaHPqW+zZ
aLypVlr/fhmFGPJSi1X2E89DvMXYJunibZkDiPhhAJ7BJtx0/KWDImwLFys3E+TaSR3Omo6dhERw
5grITaypMwqVHynqA0aeLL6V2B8at6crvZ9yUsU4mA0cOHzdec73bB9cn5FAdAWqb8/C1lcWpBWZ
aaiZOTsGf5n1caOubPzhxLLpHfjo3xx1gl0PZu7KVmJzFhnaYkqUJB/LxdqZ71QmyNtwnS1SLzug
yCUtOcHi3ZmGEgMnCiRvRrMAw2HebJ/s0t2iXylbhirMWizZI7WYs6ema28szok/2RxbVFx4U6xV
h42OS1Rf1PgH24l4dnhwbOsmfE+zjeF/Q6YENf3tOQgzv7vcd03URmS2tlhbUkCdT1PSAUGPBP0Q
1fi8300Oute552VJaMipOqSXZFdG6FjdfKPAS8Pk4BdTHuVA0QbOC4yCfIfsGzzG57DeQS4imdqR
ypaS4uMtaufu3K09XRuVMfHSh2RF1lNAxBl4ndiwaYwXg+ZT+t47jkDcCYw3iC9sCXieFN1gRgn+
c6hKjWpsK/CyvlIZLqShHcfWm/K5XT9d3SdsYs0khzKNsMnj8/vB8y67TVTvqEapi3t4hD/T7y58
bTnqzRvp6GU8HFTONjjDMMp/x/K8680JZoXkq8B8Et9T2ET35bWxE+e8rS4Vkvr926dbBqXGHnyp
bxO/cNKN7hEXu0hPM/pdLM9W5AdCcpvLQXX4TUHHD+A58Wzd70pa4mGtgl5y7Thw7eFlyopX3ez3
zU4CO19wSRX4dC+b+uzu5ltuOVODbv4Jzh4TC7KuC4pxuld+rRYnIAZTK7epyhw4GvxTsUD5uOj6
st3VThHp1HCFI7u87g2AV3DeHAr8OkGDPGd+wFKYQhyF2vmyX3gAEAEHxHfIvgZEpXjwYng7ndeQ
nUn9wIzpco9eQebXUctYZLzHlO/02jJriPA6jOhgmAMwjmAlEYdjc3XebhXotEmNg/PNZUQdwEfp
RIFsFqvSpwlxhkPKlHmFSHnLffvMtaN27PfdUYpwgVyPvIcQ/lcRRg6JTS17gsWI2RKguJV9lTve
y+6xIcGh3tS80d/sS7Q/kDu5fPAlx0T0Ebo0v2MQRdn6ZsyiuI+TmJX0kRxMgbaY2j7WndWa+E/R
3hVYyHw29y/+Kr7PMtZBgI4dtGMjYzQK9vtYcYPe+hwolHVJi/VD+DuG2vueZKKP8SGCAmsFhDKo
5c/Ys5njPR5Z3aZda5i14xufmyMyrT5Oq5t0cx2l6tRvRdk7Ba9R50R98jLtXsGfhcjJxCnKH6pt
cB35Si3LdvpazrgHszUmOWiI6xCx0zK3iAxkl3y4w8N/oERnFobXN43px0FLVHFG1L/4FsyrF06o
UCz6Mq5eI5/MnC557EfZAOB9w1oS/hhkASc/DeHZhyW3xTXLPnsvN7FoyowiHtG+jiJcZryMSY4S
EOycmi2+XpKfBbUo9nmrXfg53ihn4IfRLCKB8d9hFz5djJw50gD8IVNhpnV3IPRnNAbF+oyV0mD3
+8eSZ1UJ82X9na2xZ2Gu49+/Bxu5tA3Lx0GlY5K5iQ3QDgN5rOLXLP5fbnHJoak4A2zcA5BzZUk8
fkBUvzpm4+yLmHp+sRF8Dhow9mXqzWKO7XQzWleX8UndsnrX9yjdiJkgim7axE+AOdobF27c9b2i
d1hx1J8L7N0Z9fW/NVUV468DRzM6MlbejBKO6uqi/6gQqBhnTM1za7xgA9HCZPYkaG8/UovxiXlT
HQnvAbg2FCRjixWTcrhkVoNNITXfsVzfjrdjU2NX4bLTVU/7jbcwsNJY/Od9bFQ/7HhMhv49Kfkp
P2kQdgjnMEgxrnPzhoUdEBz1s2g/5jxThGa9FOvO31fx7P19AR6j6WDhE+SBm4GOQsTJUwtR4VM7
tuVePjIlAkniZK/Mqf8QIAPLodlPMbglnjFdP7mwxXJyLeluC+xwuMGbChxidqWpurHQZQSkxmRq
Dbrz0hDLO+oUAEO726BYqC5r630809feQmVz33M8spWBBoJBtGaPcRgYaUpFQ5cNrZbx3UcKs3d4
rkNJuOHg6rOSXjhACMmbhIZp2wAVIM84w2iyVWQtFEKV2V2HIx+018Tcj8FZ2yLVMYnlGg/uSEUG
hYqO31r/YWb6FN+/QyBAO4urMZYWDJyn1vhpyQwBW3PaWwS1Z7VdwDfBDYWBH3SkCkt+amzsOpAs
bxnsEZRND0ZcA4Kmwf3M5gUvzk2gv2FUyRBSIpy9tyTSRPvFE4iygQGLb48vSX49srBobdTgRe+k
O3Jvp4p1ZqiJ3Z0UUuEVdxdF0ucWVkQwNo5WuVWx6EdLfYZd1lIqYiacUyBKirEZmT4+krNWeDqT
jGDhXMSF4qJOleD2gKDnvsvtiLWQrSmrOjaPDV/yedG8liXo7DkeeLT+vTxvikADr+XKgijibMnR
TXuEgSGaxZFN6vYECDvz+h7tOvFEJjUaF7NhFCmH6D87ze3xLZS25wl3bd9L2+a1fylrPhdeAUPl
aVJ4nsUDhYbuca1mVxZ3va8YNijw+uIP4BD3427rBAPMPoynvtqBTmnxVHAPXzxuIela9yJWan94
RY82kEZhMovz2Xc3+37y2/qFAskgiV59PK0uOeD2u93cXkJbiGIXmoEYQZJhkhoaE1DBcsIHytI2
eqS+jOH6ktACGOpf+10tAXdGR0U4V/EFJqskBJ9bpL6xwiWNPttqG+Om2PcMw5h5fx3+XvErliGE
zYmToh+H5vBEW4R/7wPjfX8CyqN6Wea9O9Ri5uRuk1U/Kj1Ndd+VixgTt7AHfsGJJY1XEjunJEw+
9e9miB5yNu+hGdzvmykuGFlYP62kxW3FuU2t6u0k/fxc2s3UrqkJkVjDKyhttXdvZz9/ReUQsUZB
mVWVAab/rn0iVnhzRMQnGI6OHybK4zbjjv5Nnz8Jv3nGGT9Eg+aU2Mrj/AGN3tbSQJ/6szTMZstJ
6+BRbBfQepJdKhMcHZX4xTArO1tMmoEqxk6t4XYBecxAMdyVJGmw9L2sIT/W4gf5Gsix3qH0GaVB
TViEAFSs0djMkG483a6ytMwibiRD/4Lj8xEBClJBRudIsiH50KQgqUGoSp/StOFHxqx4Lo9t/h6Q
AlbKpLcjo2KUegO0kfHkNya5reR2OrH1esk8W1iItcYNbvTrC4FLEdwV/3N20ZbpuYmlGwrQhuq6
XqTTJWqxDwSW3LhDWMcnbYSO2ULeheyMoHhepu9REfhTxR/Q3Z5p6Qhsce+XXI5xw0BqgrxCxfsY
LKaxX9NlybDrudaRUsMQGcHrkhcYVrQNJlX1B+3fFon4VPI+hL48LKIJaaISdPyZYAzgecvL8y/l
azM6e6lm8YBKrO6NwnGOfBFYvkWqgBWoiqc07hrxO99hmo9T66x23g2TbQ97irs2H0veFO5HG+Y4
RKB/k0W3Bs0AExy1tOuxw03h8tVwNCVXlbx36xe9idb4zvWyEIajqCsld8ASZxzy7v4J7Dxe7KaG
0AAQ6OnqFnOKHPndCPMMh0XAXWVNdK3DNSVGs8ucVxZ8GuieiwR1V+Z0ry90hbiio+wZGhdaERQo
QnJPAFGAEcMGM3yLlA1IEjm69Z26xp6eX0aMrByfa7Ist8LcufWTl1Up8AzOv+BxvB2aWjTSLArs
A/jNN8UAXsNHQKNpZCCWUykz+OB4Jlo6R3I/Z+mhG53x3m7E01qwG0rwpKnDf2LOxmpgpynEO01o
zeA93ayCZFPCaT4CKOPy8BtVYBuJkjzinRVVwEdXX2iXYTMA42gjp6mCZ+HX92MBP2K6fEmbNncf
VBDngFca8hC5FwosVPvaOZ2/sv1Eju86NOk5mgWoCG+o3roNE6sX1r6UBEBl/BMOG1wRljj8kooF
8V4OmViYtf85ToBkqBPiagn36SBklrpNHeMxR4VSWVxKHJVP9LwBDGzmxGMT0yzvBZYP84yOFlwQ
DQW0sPcUppq4Wl29+DzXWoJ2huzkN/x0D6+MEvGSGmrcByxtxgGXBpYJX9i4PD54MbkPfd/IiHdh
8tu6tn0g5gBd+mctI3R/irTBZ3Q6jZBPunK9eCanDPUS1xAeHBQPQE9+mHuBwvfxcScQo5id1eeA
gCL0gEjYUIvlWlijhZE9YadALMZIcMmQC2GdkI9+0D0pctwiVGGOAX0CY9g6wBFO/mxBMBkHQUDp
UeeAia5Hcgxp4o5juaD9IXc8TyO4JBiA5ue/AlhgwowiY9GUh7L5O0MRkw/5LeZHRvWiQ+T42Qqd
71QwWlJIU6hBbpZgl5QbxHdJs5TwIgDFmTURIuE3M29Sgvn93GyhksOBJPGxn0G5xl1/gtsW73j0
XKPt67SwQjnIOGyC+NyGASKdMc/2C6ZaiSveAE74pcMywSlPnzoIX5A+43gIlY7zMd/R9QwmGC92
JhqOJZPdXYXcglH+dna/FALbRlB3DtCtSCVlw5rfwzweJR+qGGRzqOW4HPwndBnm1JilIDBFmjog
PsxdFBXo6hBHoBYVhqmlM9a3o/wbxSI/jHEzYCK0xNstYEHznWwACA+QRSF/nXbXNwqW4fIoQlYe
CgWIiIhbmV8jAIXp83pczlz6Gb6AqE4QuYA6I/YYK1HPnJ2m8BNxrflLgpyDRuIfMxFSIxeLy4HE
BrlUV4S8C+g9iJTuiIaAaF87vu59mN23n9EaVwUUQKhjkFhALKBnppHmOUC98o4xZdEmgdQsRRTZ
7NROF/wLUiaENROoOHwq0kjQ3ZUO/oHIxaAFQTz5TGPUM1BRWAxQOvkwkJz6Bn4EBBwoN58PQvoI
901kXhibQKdBW8mlg7+CFSRCmJqxPy1s4WaPVSmYKo/L6L1AaPl4XtAGoQVD7pP2DkYFQsSGnogv
ZD7SGWtq4MV5ClJ9I6qHOcUTLg4xdcvXqg1glk44SlnwBQIuh5MNmhDPEaZWrKWbvJnl3zCFuMw8
Xy3Tz86X6cygFr1xbmSj2bQX+Eq84XZirYCB0cNIul18/hIEca/dMNunNICykGcxhxh/bOypsApO
MLigaCA/hSe5xdmf2AAsTyi8w/N9xccRLvbMEhBQINktwqzapDLOPfjRO3g5smATbKvgYdeBqq1k
ijzuEA+DGGIMfGQDZi1sLy4YdzPrQ1VGVOp2ox98ILTtKGQPQKDMA56zaKFzTZdIZz8fD9F1zzc7
7Dd9mFOsEuhXrJ6B7yQ+Slk0u8ghM8asaFsL/zldvFDm5fgOxFM2XUA4PDzZjaTv9/mXf+cQo2IR
X9jZwLLgWca+jM/U+TwIMMzMD0JGBK0QCJBhYbjK1GUSiFvALF4lxwNf2ev7tucDMa6BicYWx3YH
O4z9JP9tGFTyXLdCGmMhwRl4fgC+We80rKDYkzkgiEbj8zQxt1N++wsi1eN5NaVlIs94MudYfCHl
Jdse/7ZacNGU0zv67JoNtkptwB6BB98EgoJuSFH2DaRmjzU2EfYPeUsRq4J+Py2N8g3vIIxdMGX4
UMrFXDrkRdxtEYjemGw8HOBUfw0CQWSauV0Ry3B5WIrxZpAg8naq6L7JHZLi4lE4gaPBwRvSqbVW
1MFN5Lh3ZHpKtJTOOYaZxonEi5aHdMcQn5sOdwZ28u0XFtMIxvWOaUZ7QTPNx4AATewBkiuML9AI
dSjmBQppMPoHr20AYBEXhA/MzXuqa6Pb0nT7o422yeBccIYISa83WfJ4/cy2ORM1AJBkPwgGtnLi
CjE2mNPtwAZEnQtg/JyXl/MaVkuOLqeNmruQHmggoF+FGP9sppQBc45lIlyKaq2cbep5vgPnMyP+
FN1G490/P6wKiORsf7Acy2Y5wyviGQ33eCKSJpieGqju+pGwfkPoK3+EMhS1MKjqm+I65AHqiudc
iKpK1FAI4WZWvVF2T5Qj0I+5KSrcQAx8b19dgid686MBsu+IUmbNIEzEK+n2y4gSWBt2QEQkeBf0
WCmRHcbHW6WbJ9wXfxISmOHTaWVPzE/nb+w8U3taBey22BbgEDDBlAo6JBTSC2R4CP/4cupzdE0J
FsRUNbXi59fzF2Yf9R/MXmbb5ZoZC+VOJ8Akpocwh+DDCooYAQ/TmL+D4UI2CnApQIVPJTT+gjzC
cPHNQl/I124h6s1/zxwHd3FpD0za2Xphp/Mw0hE8soBaYtqtqUiHxcj9XIEicMKBNExsPONVBrxM
1z8CxyiCdJfvJPezbhflItsw4vzBxfl6/wbp+MgG7xve/4tOEUI7kD25BzTOTPFubgpMkgC/Wiq9
mERBikqQ+nxOy8O8t0pwEQcOMXiP6hqiKLJy1jFXnXRLFJ4ITtMVu359ob4fiD0FeMI6nP5qDkFY
/aLqi9sAfXnwPj1wuCxNWs/zr7IAqovz5eMNvUFxb5sZBvaUWG9zAXrhsLmL5YxNF8cY+/OcNonm
giqNkx5DC1T6QdnYdAtiWP0UPhOcsxnROOzIqCXBtgHA8TP8Suhx1p89KYPKrlk2WE0jCIZhoK4m
XmmhhIXjMCym1Opvexotzsszc8UlqbsWNPb9cMRazMY4P/4ERCf6j2XmvkNmPgTgrhqmHgx+QlLr
GfRloMG1k1mqMTbG/nhVBApjRVpaOCAjhCtCB5NAcHyCk4rg9Ptp5DCHA3gRf3DQd8AkM0aYGJWg
+P+TNxCvkKls0K1G8g8kuWiymUY4JlyoByge2BNmJ/SVnE3szKIsFONNp04XtKXMviC5ETHIRsSr
PEKk+Dv9ixF/+dddJ9ANkKroX+Ufd75AUSJbdcXgfhznQlICHBaznPe6A38sHsLOTLfKQts8yNsB
TFJXybcYuo08eCXRCOSN4VdmEqBmtQhCsBKyMW10QdOXQHjlXvfTU7XVrqk3MxFJr6FUwuBSobEN
J/gClc1sZjhSI2f72VZbJov3b7mYRBPIdJqH4ATwBQgMxvmD1Rnelj2QxxUby/39m1GpN17fD3jD
iUmdlTOHq+z79/M7iZ9En/9TaMS3HbpX5VRc8BVwUr8P8iiPBD0Q5t38YyRhZZHzAkVvfEg2aYRs
CKAA2mF1fV+zb1bbRopqV417V8LvQGz7HJI1DZLIVkB9A33WUwhFYOKQua0Fm83laWFyLHz46Lhp
eC4sgUgwc+p1it3VvDqNv8G0IULdwuKPxVN+F3uIM9BOXlsO6j89Yityx3HBKGudbBjgR7KXXeAb
eIRiusNyGnGCFXM1+lyx2dq33zROZuooHikqZNtghbrE9TFGhb9g5GHf7WajHyiCfocTnBF4g01A
pNcSXQtT4ue6jXFEUn8LuJ/niG6OYeQfuVRkFKBgYN3cmJ5O11I8ERPx2VaHNCtdUNXHuF0aoA1B
HZRufsWMnLM6OSjeLYJeRAwL7l/b/Mgmw2CTHaEY3PPYuUG1YJSjOUpm3i+84rQX9SaFDQU2gnRk
0JxEODEZzzDbjpzSU49YUTXhFOZKypRzRmYEF0ZZPsQ5qqMdGNlcc36pNfLSL05LaT3iXjwgW0rO
66jvxiuAtMIl4tTSvCp6R1PCZkl2DCpbgf8yNZ6Cz1bDgIEE+/KUTXc8R8wQvPbrY5JfxsomjyWG
p2X3MDvxP4PruGV3FdyZGYNaPSKljZ0PMccRzi4UTozK/xhhrO4xcTwMK9j1F/Kms/GIIgr2DNUE
n1emv8kayzRWEqsdsqPw0nx456PmzFYdZMy/WURg9TPEYNN772UoiQBZP+cjaJgHZdbjQj5CdZWt
R5tZCOXTfUdpMFiDVdqJgWe9O1jka1qSy9jbkmGyYmjOMsE2llpl7KCXoj0iX/jmSHF+1Q1RzrQ+
9qIRBTPkC0c7FQd4KUfYhoIOom04Nz5HMHZRZTGeX2GWA8nwHcJ68cUuChfIYvq/rOgsGfbMb6fm
e/p3jiYwAvDKcWBrQoLYVyFmfd2yvBAogjtdFpd7+n+x/5Dk91eq83Q5LNTduYblBuwVMcMWlKY/
SJyQVEGtb5+5cryv1aeptiZQP8A6Rx2HJF/ygsxWXElw6uaWYiIIngW7ZuyocF2yQLF1/7bsQs3F
JzhARs2QUFpOPZ0cBt2sXNAf6xFg6eecveRrcgDU/vfzGT+frAhddQeHEaZZhPqVRNqNttNDJU6Y
dT4d5+WivJ7zlhyJaMwuqr3OIj7KqiwI4UG7bE9eyXia5UrLQ+H35pkxJhdYbZAiZVOH7EXwFNdi
umJX1K7PbzEOyb4bC25r+AmfFjZEJrz/uYUG08tRHCuGeYHcMVfNxlbnVrK9D5Bf7Q9zBhI8GPzf
vEJ3xjzVRz1MnNFawqrITPEpbDEPsT+X7G4xpydJFzZk+5tvSrzNmC4+ghHPyXWErh58Yn27lqtx
R5ViayMUJkZKGsIHDNq8AUydbqcnTG58hZkCMXzc4svZFo46WB1847PzYl0NCAzoShgmANfNuZP1
N/MmTQ6lHOgSexYTNon0invcUFozXUIPKfeM/JBaz5xZD/GIQ133RuVKvXljKroarYvYooioetgS
YgCmC5WQU9bwpuDPpKbMQc4oqiKWzrqXxuRYQnXh/L77zc179zR6q9GI4ZVXTa3y7k8gYCPRPltM
gbIkwlhwmM3HJMjjcRrDHWWS8TJKgLvjBD87+HbzXgkGVCzQX4vbXBqfJllYzg73ei13cTJEuepW
aDUTEUfbPp20cpN9y25UhS9AxcrCAY0qDEx0WhyGZjX+XAFH6/FOhTucC+8tFa+dd0wR/YC9Syrf
sjg8sKjNV6gNcJWGKaJtqqhezvp5vYXygSg/eju0E5Lbe7MS0QHnrjNdMc4IOw/pXofHOSb1lPrB
y5YBaRgsTP+YeuTh+/gKo2L/3AsaDrtSEeMeJqRuR84oLuyTY3eyEKSXBBrfPlm3e+jUpMfn1hlG
LjZ8D7u/+zOUao3TM+/Buq6HyGQgXHtMLXXs6CqRR8yZ2AlwMeZDtgCET5ysgOdcSp+cs5y7B9eG
zg9uL2jw+hamW55vbiaMSQqBM9XkKypoZUjaRkkkGf+fL2yryhUFLotg3JqAVukHYAdjJWag1njs
cDSJvYXRUIX/CFbObnd9yYZOkjvzxadH9FGGfinbo0RKaMZxf53YgFbIekY/gAaYXXSYUygx3hN0
CeAtAGHYaBExJwR5dWsyv/nggF0ErJ5Xb4/0BYMUzEonT1p5rE6Mz93GR7Y6cm2UV/TkqKkhCqEx
LWAeT8zbsCS/BKgblBY0MsXHh7xFeH5rUCO0plS2Y1rWOZI1hsGQd4Uaow+Qh1+00ywcbYq/8k/6
el4oPdi+wS4oESvAc2ZwkLknq/t3ve/3ZdyF7CjYC32XfrPrgtk62w2H5Kv+HQv7kjkdWSqbPQQS
ul3Zfz58Gd1jbVUIFjX3SUdOR43kwWfxjzo7r5C7eAj2uBsgNLJMEaTBukYG2ZNNCWdAc0k1myAP
0WfW6+yqMsNB9/xLM043Sd3LyEtJLJqP7gpPGcHtm28zxhPZ3wh8jfuf9IC0YLGIbrQqH5M/p5fh
4XpCCq1N9eEkeVyQTsHawFlBNrXamcgWcwpmKgVOH4BUNoA4rla1ybytybwKlQGrauZnC8V7H5km
MiylQ8EqiR9EJA2TlkvPqcjQqZugrrGZ4TB7mOXbdCIqkGpK4o2TkTKg2+PHkdYN/PSOxxxJTXCB
0VjfV6q6ejfRE1QUtyhMb+guuzkaacQj+lrm7jAHOv1TpbUHVjsTGbpQuFfCpUYxVpBhEe69EeP1
JkJugaiD8Qls0preI/SEj2w5hayKtBqsgPCEj3u/kQPu0hXQDT2rTTcJgJ+Q0gG4ICsEbAUHhScJ
ai2mPhTfsmBOwqTl7QlbHoA2mjxSkCjKYL9ByQBYojygHkNy9xaukSnuV2AIGCrxUmDTHGR0Rx9r
lAvnP3BQzJWaA9gk+RbgaUCoKCh5kvj/yQnCLiivQKs0S6TJ8D26Y/AOMCFc694mqWqzLAAepoMG
reVNlxf6aXAaXfYADMAD+NW8ST4mdlEgq8CTXCxVozSlF8QEj0/JnwuQFRsYZO4AsQmjZ5t4tbvs
gt7ig4Pdit7EDyIvdAtYDmk/bVTaOdxYPvfzQGtFVBYN7y2CTcoCXdIa8NDzBSzKa8AcXQFkYTyV
7wAx60vjmmiyaNDApLloQGjwYFGE4WAloM5fkEk+JyA10Dl9qkCluWYsAI0ebA5MM/rR0TfRrjQH
zasP8K7z+fjAf4O7z7CFA0SCsboqFeFGRBbUmOwOBHYo8llTKIwGExOmR2e8wcRgnqDMpsPltIgE
Ygd6KmAJrB1ZKkIdhoYEA1YYSeBD2OUHqgsjF82jBACbrip8G3LnZ+xI9JG6oZ1uv48v1dWDKmIw
ACPwHKkr5PBroGO2C1idPN1cBCAoD9HvmupyrUYvQqQWNFP3C93yL1G9oAeggHSKiLFxLe+xayYW
REBSXF2+iWFVkyDJ5CNQ2j8gz+CvADJFIWhsanToHVodMedhnTYXCMW3L3G9xHAIqcxSWbZshaOQ
VugEozSUlw+q/+4EfCx7qoT1oFVemgvWW8JyEHownvzCPqODliainXjyJqfu1ARMqa3ea5at8NG4
+V2kum2IjYh+/HxPw+Tabx8uIWL+aP9y1W0Sssq3LMp55b4CzYK3bk/uJkNYOMC9ry2yvZhyw/6g
pD8OR3xzSU3AroHd6bxDj0ih/XIITSQcuF9PlljPRcRq4PgFXki3umMFNjC3B2pitstuqWCT8Qyx
m4M49oI5zkDJn4XdiUnQDxuIQABT701xwN5Hc4Qrjz/QGd+/geARE7lEJaGlKv60xXAcbQRe0Qav
3WP1Xk9+q9VtJfBv5gqEbLrF5o1WsglG22FTwnx+4leGF6yV6+RBwQYQ2BAPmIKDBhM+k6t/0tf/
kXQfy4llzRaAn4gIvJnijfDCaUIISXjv4en729WD+8ft7ioJztkmc+UylhwlbRDDfb+khIgcZ7xT
6QdCaqx20y0pKHbz1CefYUTb1yjXcbddZkSH7fercvxjQRre5Yi/fU+sX90l+7n2Z4NO3J88/2nj
+afcv6/fiwk9474eb7AE2TYfjUzn0fBiS9HqrpFAC07Wzyiwt8alemxmC8vg0PARHyY+3rVUg4oH
o6X6/jihUQJ9rvnpBKeOCQKJzmDFimauLZcdnYsV4SKcgK2yBJPUYEMYT1SXt+DBFTwiv8jua6tf
berjwk0z/x4SRL6qS/q9YAtxmRMX+M6PUCEUzj8ZSjqnafFS2bdjVedt4V794ZVVxPkpHmuhYzoN
jzXu3xChXZKTwnG57+eaarb+rnvX9DJ1YO8U9FL57U8Ej/p3O1mviughU6l4eJXfjxayOE5gXPhY
skCxk6LjiwfHA77I2qZFTiIhoL+cwfm5fiimWVtjnlwxkt9SQctu4BfaP5oJWZmK5VkWDTPdqtxI
oNA7pqXLkZ9mCX0iypH+VgbSWQ8r/D7m/r7StHpdMXN3N9dCJp0kLVMuunMjTYvGsUBZBx/ZCsOU
SWYqzkITI4LbmVFF9nOKx7xtko/DzQ121viTa/UGWNrv/nQK9c2cIPynVPMRsmtXJIL4Z0c0y6JJ
x3KQ6LAhiN3xJYvxVCXKFzRdd+ybmLlMLiHSgL1pxZX1mr0Hy2UdurJqmKxDx28R/E8pKhROTcIY
vnX7fLAmUFueC5Gqla/fL6ovUsVdw7+iTU02Yx2I7jGNKVVFvUiHsgN7IIhVYbu3z6eXs1q1gb0o
wbnek3RgXQhRaod6YvKmlhxIq/uA/WJd+FC+chh8McULxjP6dPO3t/ta/UfR6i7y/9yaxhzZlovV
vGk345L7D6ZVSRSEITv2c5///p072Z8xVl4OXDiGStgffuy6EuBEtyfYsxfAmsSleMpNDoZzN48o
c7yVMrwOe+a7fgyNbgZJjUubm+rRuFUzE0a9FNDegZLgUg2DQJrEJZpstnepRjq3keLZGds3O4Wx
zdkCwRngkhWTWonhHFeLz6YxjVGKLzlwAcRb6ZbiiDZtgOY+8iUjHYbfCgq3M8LkwNl/gzClQhB4
/mAmsh/cGG5nWy6Q0yhSduVXT8ys1BYqhfhXvI7ue2Bh6ufW2C51s2NSnlJ2kCmCPQrn8q3gNM0b
QFR3tDlzOrhB5kNxNkn9Qoj656/IZxfSHowe3r+8b2IThXW2sRrf2dhn0M7XxeiMHryX6ygBdyMP
HmTCQWMD00wT2YQkxLtp1vEHodgBNt92X7VT+dpMufhQSE4N3Ie8xLT2ese3nerlWDk/86v+oyrt
Qm02O408WooaT/M0S/Yg7okJI0Cv1DWoGUyaKAnhCqWCV4kIoXCY9hyU7BrCiiJE0hQDqhcGn+7O
X1fnM//qG0F5j/IooE/B1YfcgMfBjALGheOvM2cbKE2UB49wDz0aj0OdXlv3s+xu6yci6cXYX75Q
SVMML00kKgotbo8jkZNE6FFwlA6NhDjDmovhgkejilXydERMNzKKKxbDVTXA+m9fYYDxzzKxtP46
1rM/0U/y/fokUWGZUaheK+dmonRrhEhacG68CdKGRXw6NlgPFKahqHCprZvL+gABozT3qEoN/SRJ
RDVKsqP8NbZqrZvzVzU6g26YteSDWuJSt7p+VzObZtqjDO0kG8uuSfmrcX0WDu3337brLLcmvV0F
HesGZfj+Jx24eab+NzGZoVdINlXhqd+LpOsaDhbiA7nYe1XIzZ+E5YoWQqn9VzIk5flZHM5gL7+s
s4pft3lAR+0Gk7tbVV2W63jdF0Pj3hInhTmVf7y52Ky78x89kiAWxYFUSll0aDCKtkDq0Qsi+riM
ja/+OB7YrZPtACRwClE6yn1myhIh2NCqGPlDSCM3G2ertW4bVUHbE4jkXa9bhxLD/f1cVjPD5ZcK
xIMjsKMl1CG5kPYv/XMhxjqv40omiybqy3RCoRs0pau2j3/ND5KNtHt4cSaZu/Q9wI34nMAPyNc5
O8kQKh7ayYYnT1dSj6syE2YxzkM9hE/OAtdjIvq3SGrMJS1sE7J/ZlZvXr1SCFoqfl+Wb6t6nKWq
nqFly+9mGrBL9TaznDU35oIu61A+u+KCAYMJLoZEAbBOcyjpR0XaybZM6CJ57BWN0G0KF18FTs1N
bPmunZEXmVdnLvq5jnrZ50/O4qNl/f1177m0/vZ/nthtNtjnv9P5jpbm4zyc5mWa8IQBhf7zo8Ps
rBDL3QJlk3LOMcbzdIl8mH997H55myVnIUQx7F0XpEOfJvJWwEHdEMW5txFvVUkyKrpCeAxh8FJ/
wsFT07GYM5X2H//EntmvRzcTDE4WBYu1y1Lv1LE7Sq/qnKUzKd5gKlKilG4lQ63Sd5DuBzy9v4V9
hIkZC+DK8/ukHDa3zph7hOFTpjYt/KaKhxKGNRG/6XPFkea84KvTe7eNP+L5cbo7HXBNCO9jSm3S
VbsZdnPxgbk+lKe5ISaFs39hUOMGAz+/bdRQXRrfEt1Z0sUQfUDYL/ZjkR9y1tTQegxwcW2vk/va
Fln5Gmk1t6FOPw6C7QRViEZJz+4msAsixdPI3cRHocW0R1/GpBNWo7XNTTYsmIJFqVWbunexkbAA
VG9uwmxGpEj5MErdm9FLwx3779LFpZUxWkeSkGK++ZymvuxHzrbIpBJZaw4t5JnYrek4Cu7CjSlJ
Hl4Pex7e3nqLlwkkNmP7WICu1/xIbtwBi8Dy4/OeQwVJ7b8jODpqwGs/ygSH09GyzUlni48YD0QV
TARJW649+0FblM12VwqfZBWJKvd5kB9W0faogA6bT0XAQruKcpYWexI8/B51ExXEkm1ypArgOZy0
tOPgaAvYe8AO0oOf+1OaVsa8Uo8KyXvL5/Z06W9t90mwp/WMBQ+T0Z7q6z/RCM11/e0mZlACzCwN
r1xumJzFy5S7MkM55yLBiWumdMW4PdE+qzfXvxL1lp0918C5qXK4wqo5bdqtTxZyqN2fxdzTJC7+
Ef2IDXy6x+g0MmGz/72uePWq7dQDiI/DWS44bO5Lm7V+UNpKvzXqz5WyAjvE23Wuzdw882K6czwX
6i9Hdv39/Yjn70iAhel42o/2f57dbDCnIWX/Xg43n0n+Es+ADSzmKaPx+baTFarUClPz8r2ItSAW
C2KZrRiQLuamjPlcZc0ciM3svRvZUUHmV+/W7jPW9DN2wGfIlTloWsI7RTYa6gAgCrsR/wO9wmri
9p5SD1jTi7a3F0811aZrJaBcoJarLHtu4Nj47g7n4IZnwTHHHgCMXv1EVozytKXEzHys9PxCXUIF
sUfLlHgxI+i7Mmd8tFXLK75vf8/J1s1IVg3rWHBZluhWeHJ0bqdnMQbGm+D66qD2cLSZl+qZRLic
Gi6tUaeRX+DSwbORoI4cq39WK1xTxYAzLY32m7Ef0DtNxy7SyrWfpyLg791RNayyrgVeRgl5HdUp
Lxip3HxJgpahbHY1Pbbf38GdNVWMNzT36tGPW7SiQFaVi1D8wnkBPl1mh4hBfgUdxA+0fbA5dQl/
56YDBjMLgctDQtCGJjl1lFKDx07qHOPl6ex11xKUbrlqlrw+U30OgxnR+ou5TO1ibcAGhYIVQL/P
TO04dubnPlU4jnGIOwgz/pW4odWXjtd6uOyISCRBZMpgEr1eZDe7k01yw3DLmpk6qaJmKBR7ZTkC
ivXXVX1qfOQYTvccH+ftDHj/3LRgx8HHW4ATKhj0jws+A75w6n+AoN+/PNXhX8iTQCHBHViMTIhf
I+Jpqy3BVw0yKpMgjJR5/AbCYnmDHSMguHDC9rGCFud+IkWLMVn0T4SQr5/rFQJ2OHlnpc25khS5
6dTYcAQ6sMvChjz1U51E6CQSfWdBbt05ZeqBzjhLPn7C3EE3sa8pH+KX/r7Je9oiX99D7kF0SyUr
LyRC1QIC6GuqrkdwvfrkuS36rdGq/LVjfb8189//uWl2I/3EWS0YY9twGsbtp5GVHLo3BgMuUrFH
nGGXIRGURQrskhUbf+kCTtCtn6LJiFWUxmZ5oRJdVHHclW9hgNJPMwMPUXjFZcb9woD7wNuTTvRQ
85EPsyxr6yfneIkkfGPJGYomCbt5Tg2kjUKp0CSM772r+FzkU5G4UbhY4T14UB7mAqspse5k2KrG
GskvqjXi11xwfGaE7LAGReMvo7mxh1+zX1mX0zn+5uZl5cDwE6ABXJJyECsJ9/gH24FMTVAZ7yEi
eZFQFtLxlWoBZv0sBMvLGTI4Ac/r3xgA/ni8tSVyHcDyC3T+WiTRR8S63mhUi6lzFf/bgJ5UxaJ9
I2mwaNCiCWd0fCxVaSQ3W5Uv1z13Sj7/TBkfLy8ycvMph1cU7TxwFah+F7IXusd4CPaKfx0H6oy3
dCfGwh75v0m+lpRsIBS2m65C/sktDjkOiNnhPJgNl3+sM5U0TT5Owuwj8tUFMJqTn8CsRXkVzMOj
fkbBLvWbY5sWi7PFOkS6G3LgDoU99bWOhu+qFLpQ+bAX+2KModeGR5x2JWBE7vc1W3/pyrQ26EYH
TTLqQNExsfhZGZBo+zhnkrEEm5/X9+17m0QPgvxvvPNifFNn87dEyM0VkaD4w4Dk1Ipu0CcVYAdV
aBkppV/l5JJgIa9uvU0ru76Nw7kAagqXR2F8wld6SUwAPtK7oGBzL6FEsmW+Br9zBd6Krx6LU3TI
TSk7c4BdRjB77wSVw7rHtOhPJ9sj64nl730MCrnMbMTUr/PMX+LirWNff5hdXYZoNGu67Nl+L71X
vgXGZLBWyVH9HBr8IEnNnL80FtDU9SfKpCip19yn04+le4BgHs0RQjwJxQVZPCr+zdA2NG3dooaR
xJGE6y6RMRfF+AwKwgnhI9PRga67kBCqgxtdUQsOj3EKQL3+ce6eBsS85Jayb6bvIv4xeF01JUVG
/IOvgCC2/EqowWoLRkSYE8by5tnHH22KPaoaV9M7QR+fMeP8b63B61i3z1+Bg7XXytdOv4mhB63o
dvQCklenwuWb3Y4p//UWpoMmvPFvatbtTyou+rWMkLZqX8vPGpHiK1tMOvx6cTPf3918M0JYDNS3
EgKPuni+HaOR7iVfBVvZNxoM2ShZnC19lAc1ZSzUX34wF/vSPuCI1KLUf+5M6H+wEfEjHHLnPw7r
t5PpPqM8zL/BO1bZX/LY6H96vWyP0s7OOL46OMHgym01U7lX7j/Psd069aN3R8YUB5QsH+xS3RkB
yOklZW3rHNC2XFGca7/85MjXvpsMIM+b9LAQ+1rPk2OpHllJ5NM/xfjNJ1ALf/jLN4N6AwyGmyap
8wVfjZCEaU2aWSC0c/FXHvX23xukElJnqaPGn24++PunTl4vQgrXs56iXw7GRRy4WdJHrRIupFCU
aIbs0tuxjp5nUsKTRXQkz3yy6HksFnBokLcDB+2R6cuxlCZV/tvMVzSLuebGlHMVrEozmHC4h1l3
0nAXGW9zOECbJp/LOKYnHNqAhiGmWPKMAF8KLWOrQngPUEumE9If1ex/R/XxOFl1BzpSDNy8Up2T
zYIKceK4gu748YznsQcMhe0k54gmO9bP9ngxsoOr625zhTdeyTA6A7Zp5/lExT4yrGNxSzi4jQSV
6LNcNL7zYfL/5fP6vPZ4qRH+jqf2frb6YO50Kd7mjlFtpfN37+mDjg3Mfj00+0egwFNoIXIHlsKt
sPt9NfCYHw3eQb9P22xTcUqkhvfeVBd/rx14QB7Kxj3YIYj3CkSJUtQmvLTeRZhEVjoQQ6+QuBL8
9M7LupSObK6czOYHr/72WdzOhVavM+ie+TijEv7zfMMH2HaH73QpN7lOdvNpa/NzHZgVrcaJoUHH
xzSWz/6uMVpNu4fXF7u6KLLU2uh1NQfS1JPV959nxfg92VgY1XwQvp5/wvdsHb9un9/x2nZ4qu0V
k1ncy8p74OrIsC7ZFlOCmTA4njKlLbLkyHW1jhd1QFY4QPkiutZR9o9nlpwfvhN9J2TzVvMmM8NX
42Z893doH8qp5m2CPePZjouL8aux/Dj/nH/Mhw/Voy58+6dK+r2VmJeNNzRKY85qwxXzsvN4NTog
G0KLliLUA1QXHgEqwGEeb0HDVCerW+eJE9S+9JJz3K7DN1eqQz35veFgh57OjqhkPXAuO1O+FFIn
Ak3kTEsJTGLVaBXPQXziVRv6hYu/FJPPlEu0zESSElBCcZn7Dc47MpDMbObpsYY7J+E7jPWjn/X7
16Z/7GK98RN/Dw406eNzK1ZyNCaGVzg/A0aXaq57nL9+tr37Jb+aRIrT3q7hjGc48RPHyoQCfEML
TBlWo+3gMdOorhtX9sR2X4Gr/f1sZv7PBXHfzHQudXZfHRJsgcFtGORs+jcdeJpSLZGw0Mrev+8+
1Oc6RgvGYx5pTqqrPg7p8ElhmDfX/hGwY+CtFQEDvdsP1T3d8btgwsDKDvrLW4RpwruaXI0WqcYm
zbuoeIz80GkSxUWvHQfS4r5g7+vpTJ4v4rs8ZiIiPlBQBdFZ4C3lWqtYN7T4uXrq0I1dm+dTbXNu
gEUNlK01V0jCRNkJtM5PQm+1G15wGh94afGeKgB+xuu2GMdNM4qrGr46SY6fYRziVDahq6576qF4
eVmPcSAzGmHWhkqS62PMfq1G1wlNarR1ak/JAC4fsfmRSQLL/30lUt4Nc8nS7XvFuy+GMxirHUYQ
3mgplmwplYWEVDOGcL7EMNu81J1O0dH9yzuh3sCkL07z391FEb6yywdvpX2qFEeDcswlWw/3cGp4
+2DCUznhMa6+cfVGr1m8cemk3rQp+XsFysKrJXhU+OrBBf7fhFpFbXABC3nULiTAijkok+3/tYrJ
3C0vq4/Pq5QXkDpAddBdldPB8bS2amXcsL1Me/rl2oI8ya1wMgZgv2C31eb4Rd2Vw/dUiLRVcz6n
0YomDjsPMD9Qrqg59XsLyshn8YwEdnApZEu2hcoIskBLVwtzqHfhJBtblfITjJmhHjUz1ltE7ny4
59lWYfzJNJatwRigCw2Clq4biT9BKtqD7V+0xRhn/ureGlfMsFKE2Vw5Kr0MF2vPcK4Tj1aPHw9G
V9tqarC52VGkaoWQzN1KDtIWeC3ZPI0wYT20+WJ4mpno8bK8Bbc+ztLHD2OedDf6fYnWAl3/lgcJ
xX5Xw0OLKPXpTPPqChkpqqwAwW4OirltbIOneX1c8ttT+XAqLjnP/+Eip/O3fen0xkMIQanvviL5
ScO6K2QN4gYWSQ5Qj1EGYP3Uy4Nvbvd8bvBWor78qMLbD7iHXN5EyXvKnwu/yGpNvBihy2FvWbhi
NJZS5LHUSKKC54Htm/wyqHImKYaX5l2inP9un9u/2ARBRVKSfQZMbhhaZgq5P0EpCgigmsP8+uOc
49eAeum0SBbS38iWccfF+y/znRwJdeCRx9mvpu48lyHn4qfUqg9r2BlxrB8sepQLQBC0l3qvcOWo
ryqBgGpPegk9AoRo5Ux6faimTqN499WLdE5t6XLYBMkumEeDitW09RI2M8/kWBfPkmGbzotaptFm
jjeK/T18dImKkHOGptez4yAnAi+ivnu2o3MCCfOkRkRLN1w6OkNIEEqHI6N5dSoDONI0JegRIA2K
nT/qrXBzOzuXFEll3hUns9F04XisMvw5dDOzGMiLudeGxVq2/v68fKUQI8ePYW7Ma8Rp8e5TDO0s
rkBDKVgPlBMqoWnLAweyPsrQ71A02jOx/K0qZaST+9RmaUh2fP3igcJcTDcgYeB2lBi25qY+4KYa
Le/DqEyAjWEkJqPedV9aRKvvSBO/7cpcBffCthP9umjdlxVhoJ7VsgSEM3xFeAavam92NUgQSZMp
LbSCA1Y8KKSJPYo6LWUORMKWoB8zbYhUefbpdQTF4Ve4LRUZ8B+qPjtUVpjWsn5qZDNl/V6qHvkk
IDtUPUhuHS01i/ca5DjRMju5dDXZfNRjmQpfBgU31calLoA5tAtk1W4djR//OVJS5G8OfQYlyRos
QP14ajxoKViuv/tWmURHPhk75JRDNVK++ii+HQ8yurnrX+LTb3vtnLWxRCfcqVs/oJURKmxgGeVo
zLyg7sjJWsvqQ6nGrpcxbjKnyYxQ7ML1RyQ0Ao4uULCZ7+CsfoZjTiuFnrp3QO2Lh9YNMTry4VFt
B/5w9ktWnqdE5EXBlPmwL2AtLwVL8sBg6HXnJpIoxoZygcJkeAI5i2eCrW7s9zZbd5cMDmO5kOBB
FIpE8JfoX3+kcuBmRHtvWlJzWmwx3pdjoDUYitODqYADY3XEsct7sQi9gTIGFdD2Im8FAh7sW77U
k+Q/74GeaEH3dQrPdAv4cqENeJYumz4GHLLlZlkgRQcmkO0n2gReIjMwD7k13u7+dibQqdC0HBbE
KgZfx+6b43akkkmr8kPM437VMb7mXRAnbqbxBaId8I6qsW3PpWC45Dzb6enWz+Z0tM+RqgSbfuqF
F8+R/vnH2ibx8a9u7uEYFWJ/fnPgv3Vm7GlmMG63h8H7FD6WKujFKZexz5cFXZDAz5ziKNvS6p8f
fXEKlzosiLNNnqn26isN32ltG2+rpkP+9us5rz8vd4NyGK2rxltSRSXL+AzEk/HHR2Q53I61JO9s
c59tcxtPFqWNJRAvLRbwRmAYxH7xVl2pGYU5qKtOEQp3SMBt3qWcRG5Wb5205m4GJY8xmhIutKlN
dQtKitFJCYbwp6fDjYLS9KI9yyczgZSqjOLiL0FfwBMXTO18L77/rAq0Agza57U+bZKdLkvJaI2t
U+Qn3ExStz+W6c4zUXn/PTQhO8f6ald5XJFNC2swKtbgtaH7U+DmAGXrbjx40ljuBlG2Xen4tWi/
f3lGIPO91WSGV4kaaV0wEX8yjCmkhGxmg4rGOk2AS3FvzTN0tY/u/tAjmXzJP8M+5QSzqYMYdh5K
Uz99LsMXtOv3j+vvqrppHX+g3CmTuqR6Tgp3fl1PnrqXzVcyoZsrwFzWSgJtvZ52G5AXMQ5N7al+
I9Sc1lKc0IVy7tTazJfpqiWrWXPKLye7b74GSzBCO+l6REr0hIPIzQXZys7xY9BZwQERGycRmkCr
yaw6TNEkRYdZu+btDfoJ7Zq/a8s8zFJOBdcfivo1JW/HKHgzgkmaxeYCKvLP+h3PBaNrvIEYIRdv
qtdx/OvVXYVFEq3y6+uKqNJaJ1jufl0+z5WXw230NAUpx1mafGK2p348JK48Rpx2bTEaZHpCDPJn
Zkgfp5mJA576LlZfZ9voxIn2lREXMv2q9Jgfx/Hedt1BRztrdG/huV2WxQietW9G3ya1G8Vh66de
RsH4JBtmt1mgu3kNAotWmEQiUj58K8HhAP5b1AVQvDSuooJjhp6H3+MbQRKlu77cFS8fu/Jhhgt/
aBjdDpe9VI+THuXIN2sQe6dBi/tzpT8CvwdEDc/AfaVCQOV23flH3GgNc3bgiIqmi85XN9HDyKma
epfWPWP94IBTyA0L6/q15WK2uyQc0R1anFYvzJ9H/qsRhnf9l6po/NiiqJL8OY7yU4A2WWFg+eJm
OF8t9hUUIoBNBmsL1vhUxl+vVDV7q0RBdCseOIXNb+r6IXXCWOECF/JL1FKeRHNNNKCd/wYaRJKl
688b1XrJcpQq1JFrsHgV4ScKZ1Gms1ZPsN4x1pXf4jNcJ0rYeGsIT9Ok5yZZenLBC3dwZznmZlwU
iL6jJ+OeusQUi+2e6ghsPrhnuaooIbIt9XawLoAdfkXXtTP5AJktiB7l4sK6QsT9B8hJViInuHR4
AkKw8V+X0TFEGo6YmQS09tFd7numh/T8DEy37/Gbjlz+J7/PE4V278hyU4GwERzmhIxs2NCd6zbm
6oQSteI7lBhncBI+Vyb7gKRkx3p/s4WAap77gGy0001fA7bkWz6t7rcBvNyL61iWcXQD94UvDNAi
ipJgRC1fivc7eA8nGgK13jTeAzEI4snwVMS6rpMtjF18mVCZFIIfP0bBrh9GumcYYis3ie9qqcMg
vWEDxWetruAUCHIkZuk7uwRIJ0lOTmc3f/orvu16TJtESfwB73EDmn8WxV4RMxQAMfAZih4C2byQ
W7G7y5b3gg18NHmM8Otdpo7fogAQ9eL3YNp69jwaEFgd6pvK+lW5mnf69+/FPLucRE1Aty2vVmQV
D4EaEkRE+FRJNsGfWcIUxYuPC1qbWL/ZK9k++JiPUdqQzgx4YkmjOE0zXVGSa+9ZJb5wxQvMNp1b
SZyDoKa+TvuaKfZB8KnTVccbzBQEK/ENMJRV47GOpS591qvL5FrmYzmpGRh4R4PTuhyLjzPb4fHP
sgta2Uy4+e2i79xoce1s43pOI4lY7RhrJNYtITPsPHLOd0ezcXckqLg7Ojs+Quwmds5EFx4gLLfI
cjZQWcMzcrn8TjkMEKWpL+JfyQGNvnFXjgUpoPI134/q8VF9H3bUF83M+oeU5b79OVdurqeE7/z8
XaiQkQ3beih2FSYquyrbFQvJpN4PPq3bNMe7YxUR4/Aor58lUPvyXBhkhsZB0pshCbtzJTdZVu5o
+jnZXuKXyp69MaKkk4EmMI4vfa5EY4EnzsLFbYfDbQRkwP6mADf9jzkH3d2XX+dEvAigAe+cHsXb
q6aOjW5DYBgKyvHH7GX/I2Qoyf6PFCr/3vykNo0c58rceJoFufUu8Kr1/SP67CycHj8iFh+1yGTp
TkDq4RA05n+d7ZEZECu8f0375IPrS/ANI5yc6xQgmRqutssEdrSLFpMzTxHjIfOaoGtE22nmGHwd
ruLe8SjVNNGKosImwe7m0bPK8K9C7WE+sayTAoFITfzw8nRFcpSznyEpNlWLW2vPYdxhZd5gNPGI
FNLVd7rgkQYyPrh5H+j9gO8LK9xj+WEg7nll8RNrF0kQNzL43XihWr1PjN9YlthPgXBR9pHj3uit
sf8ztZXLEqublFl4EG25RPHeO/ORurbZQx//ZJmYgOH4wN4d20zkFq4cSntmWK7xaIGOelmePvOY
M7e3cPgySbrdEIGAbabUADD5UqZj0zipVs/iQo2gEHDoHJvPAbBkXY1MYLOKl2XhZH2ykONQVss8
6E8bmI0Q19y9aYc6TJmynDfD9erPz9ycqs9UmAVazpdI8f7OBxZ/8/yBU3saZlgyoJYlBEBXRRQp
dp1EOqEIhPXI6NScyB2H6J8yRAoy/fSupO1wQ5KPW9L2kFktuL2SOlXp5V8r89ZyJvWRy/WcCNdn
y1zXhZApLHyByyGsWU5d+CPsiW7G38opuot1WUihCrth+GFOjIuoi390ufRMc6zGSjSx3wRQ+syu
J3TYjFVz2j37KD3D2LqMjj+0Cz5MDFu6rtecya/MBAbtevDv8y2ApBYq8ZJpESaKW8SmTsoRabqc
p4NUNt8kGCfH60+rW/jxX/rB0yV/m+R6u1RxeyrVssPIz46NwHy1QrDNM2NkIQzTGiLEQ5im/1y/
jGkz1KVEwqm8wRx86QmIbeGtlrAx+hCp7+VHnDP6JXRZuyHz+0whlSjtx9EWu6xQKF860NBMO/ez
TxZMJIepjwzdfqp6ah6VAZWVXOrRovF/hhypIISukxrnwu9JjKPNMy/wV19Bps5cfGfy60wVlr/+
fP7y/F9VT4PDokAyqko9BOQ6KdwSaNXQr3tvrn1sFVX1u4MtEaZm16I23vNaD2KdRYtRx7N/I1s0
8SjEGtM6p4j3vXDwGo75HnWV1n6x8tsgq4dYME30u/kvt7xN3ZleW1e3MSPLBGKMlbYYDVet2zMf
La1/Mz+Y2mH/H9j4VwyqJe62fK7URNeEaI1HZ7ry7qw/+TA7Uk+Vp8KnG/vk4WbwNU59aqdR+7SR
cUkSt16EZqQdE0VL0WhfTouJD56A9/x96vedviU19FffS2bU2eZQQc3+DmNIFunvW3za9DsZtfZB
ImdVK+HkaQggEXfQjddtrV1h3QFbxcbGAAZFdJyylE98wx5G/GHMx9PQIonXjfkUZiJwdo1T6R5Q
6Mf8XdaJxCtuN03Fihm3LZ9lJ1SCRo+vY310fv8TIuwo8gzZ62fLXtzAMKcZrBo7qLa7iHi+9jDT
3voaPEuozHvH9nHXlKzyLMQRkFqRNsmnlXD7jlfALv6RNzBgOzbO9d/JUq7tv0HctpKc8sYF21TJ
cBNn3qcnS1TypmVMPerTL14IZ97oLCj5dgbQwRxbeuRQ+0bj+Oq9enceZAzduDcEv22HFuDSybua
NpIkN0Rgv15k5Bez0dlo7TtePA/MlhIWjmUSG4PKjbCf7dSyZXtw3wlj9pb6RfGSCaDKSrbFq6cq
zJbUyHvVjiYh/5zQfBg34bInK45HCotA6+5yLLL/DQCNyxac7XvYBJFf/y3TifYWc8vMxXSrUtFU
5eP5i64PRTHO1rQKCpGI9Lx83bvCWVNIR58aPyUbuEIUoTRcxlbl3I8dB1oXDIrWMC0uZowmhhF8
3FeZfQtwE08u5F3kPqK9ZQXT0JTifSqRefMQjX5fIwUj/SBfNDUfrcnUWb0ERjR0skRPvq/Ge/Ge
cp6Sx8dGE+0ZVoZ92kv2gtP7pXKfQXKvn95hcg4XsvA4Cw1DAY8ggnyA7Fr3GsEEVb4w7BUjnUj3
2Xu1H5+KAG3NZhgvbK7lwxBD6DBPdp/le/DOsMBifS72WJ/bHgmpY2fMKhClP9w2ARGzMZAZ3n07
O2zTJhYSTUk/1XAuMN7PCsTx3xOfOMWrFmWzn+hpbE2dG88VYp8hHhBpMZd1WHXiyH8RENAzUzf3
P4bTG+mxcBgux0lQD6x72n3W7jK7ee98veTPU2Tk43/e4qt3nXCVCKQMp4RENU4kGufunWo+R1+P
an1golN4tLGezK2cryVN0FhzxYBWBorxwP5aWs09dZdrNP+vTRYa4y3Jscw/y2gRyNDmbNmva6xo
ipJps7HqbLqLRjja7dkdlm/IOf/LFk7ha0cEc81APi5P+rgbB0KLNkBJjleVlzW9DkvV0SvyKmiM
zFDlnMPgBl1XKtTRaRfm4aFdujTISUIBb1FmNbn548CfcWexMsWwMby2OnBaUMIrOJeuvmvgFvmi
UdIi1gmM5EthkY6ca33wZq5Gh0mraGSYUqdVBPn6XT4ULDQkkvlkYqv2QT34z4opNQnEbOvuZi9L
4lg2py2dQbjTA/PnbVq1HAgS62UmfqS/7bZI/ToHVAaT/Z8SjCebr6dlHKpvPjTM9+QoNElIS8uJ
eqblS6Q6BvB77F688amTPdVZb2fBVinpSbTgGr0Qb0uAfru06EZ0nfkwo9QjeH6pr2dcdNG+GXt0
AQqqO6waNnjQ8pjMQXMbZFIC5dNIcYYDiI00dBQsm+FT8CQNdRZFVAhNuFkf+FaKCTqdXwdP4Ha9
kckNwZAUKwJUTJHphfLUxH+0iYe2o6psozyqChLyDR3TBevRjFCjg68epqD7fD+nM1yWNUSIYupt
I3ID1tet/Jpd3/nr8LErzx81AM61mdXmM8UOYkJATSVdTdSFE2bzjx8EvO9bB9Bp92VKSOcDCsZG
bADlOM45u5bX6byhZf82S01O9KGOVZe6V7EfnAMbiR4mV9uMsrwVO9Gz8QeNlQkVPHm7lKLjyLAv
0RN6kQkpoZrdIjYVtpYW7fi9nJ1h1iSrd3zjpFNp1U82MNbbl/LoUo6XM/NnMyd/AfIZ6cdtChnY
5SAWGLz7d+ENBmavcOZcKVj0YE47m+P+CA+Xq5N7e9FL4CSP5R2pEsuJvts8csvLisZSjJXRiMPV
0SVkm92LHN/u+XHsVSbq3rF77p9KxZXx1We6B3aPsTv6GmybGasrxI2BIUyRAIbLMszUsWiA4Vq0
/pHzpq8ap1tHj5a98i7UM5jOPusETF3CnKHhAVCH+/Bagan4RA+jN38G+asVTtxuSFMNOnVcMKnv
2961oN63Pq3ml/zX8GxdBgQW10wF/iDa2/8iVqmBg6wDez/oNe0WxcaiCou9VFe31mAbL68fmvNa
aH6Yuvh9uGH88g9IDiVEI7QGhkxa/e0d2O2sqAIlorlyQAZUTaxx1/z6/GBBgp8EXJlPAwqU9WGq
g0cDJzRmtln2hWHkdzNzwaybSvHBa8Qhrq9n84lije2mYd1TuyxQ0Qd+6P3eVNcj4/rMSHROPiEd
JTZ9LPu8Vt731MmnmTPKIr7yrafM9EZk9C3/pXCN1OS5zqGd+Itz558louIMVfCEspaDIEg761EF
DRFDeCfuG22x4wsz2v8abPhgwIVrsj8V0Nz3PGLnL76bzieLcpliCYzIhbt2KAwCYhIjLxlmZEXZ
haSxnfck7GnTCexXJoa0uz6/KgC3rvSaIQeTEgRw1NtLknP+e3iPyrYwJPB0Of8GUlmoRaPlH6ac
u/z3om9e4LsDPaBgHqvH4bxCsPNJno9Pmmynl67s2mDIuG5602FmWALbDEhY4oV3TpniHQ28vawY
izcv/yJ5oMnboxydMW+A/pGv0yC9SLsOmbrD6b1uZNiS4l3ziZVY8bdvDmLJEaqtCWLr9g7jTHeB
wYWG2O9Bt1k/lI7WQzbl/tl0YpmPOx5eyv+Bihh3hbsjvf483cup9U/uEFEgNaYKS/KadcuzpayF
tvnUz+jYCX1IN92oyfiA3SbloqHAuoJqdTE2CYzaavzWOmy7q3ipDpBI+Jv64yPb4GL4i3QUOdfG
Eu2z+NzN9qvfZTf+mA8QgFC7T/wmcEkrTsO0tik52CUHL+OTa0mY6jvGKya/uFeOvbjDL67T/Yoz
Vcr27yYMdXmpU4zRZ7i+VJegzhdiV8elXHvYPsW6jXppsCtw5+gCHQ9QkIKpDeEX5I7UmkwmH595
Y4ctIyYLYOqVurmNcCtmxPN0+eSxTQx1o2UXhwftrNyFLE7vKTbAHC1EBtchFxHmn5ag+xL3h2EJ
mObX/QozVpPt6TKBByg1LHUqFuweEAt8i3A1qW5SwfLkfIHjg8bzGeXmPYwLBZZd/oGildVMb+DA
8yOKkQ8Wmw0TqzUmZ7RsS4AefyOHj9SvgzVOK5ni5DfznVlVUChOW7vyvcXIo3idPAzpAkjJ/fSf
qwMm6zajlrHLooHIH63wLatkw6ie08dprs57/iiHsk1Cw9Jhbk+fxwmb93EcJmXMH1qvS0+2j8nY
tmgxPyq0sQuB9esioITaGEQvovoB+eKk5IGnv85GYWUzxa7JEE8RFKBhnO9bvKLm+YhWhD5uWYLF
e/+xdGbbqXJZFH4ixkB6bhHpEfsYbxzGRERUEGyAp69vn79GnUqdyklscLP3WnPNptbhL3sUtNmL
UDJOztql6J8o82tCcdZTwJaRmC2C9x4hOCPO5kXnGxmbaUpKXiwaV/SSYj185j0me8i1xJtQ5njf
8WT5RngzHXv0HfkGcdbGSDHfIgHdUeYQb3mcpZKOiPTk5ELHI/1WPwrS/A4/KKxhmJ83e/8Np6Dg
wICIDu2Z4ZYHwYwIQig78+JU/LBeSDilCiWk2+klIGSXwoN/VuYlXvfSpGqOOYwWVdD6uSa+vgQL
wAQquZaYqEseis5JBx1FyEClYkYG+oZXT3i0Iyznod8syf4l6QiWIWKnKkbKJ7BZFAbs36LoTlHY
UYnjyQaWKUxc28CAd1U/BZ4IkggQN5r1BK/xXjM66Q+n9uRihYo9hcArEkrgCDP2octniKb5zya4
Pcad4n4U3hv1u4UlAH2hdglG90wi96+FQo6NCP25jXM2xEcCBkcWVrvugDKY7afA4Wv9WiBvlZaN
ktQY5NkJkhFKUkDG2hVvH7fhZY/3R1DQR9lYnjQgNasnoODz6kmkFhC9CTuJNhUteMfIraWKCy+k
zEOmDjvPSMtTfdRSOld7Sa1x4QDyaOpf9a9O4Ol0Pwe7wmTQYuYnwd59HE317yN0HpBz4nLIdGo4
m8nMpQ2bNiTYgYwPCetJRwyM8F1jwEA26Ld09e7I9sqQkVtjLGDzqtqE5oCgj1fyquNHM26uWb0s
c8IN/C5+MN708i64l9kZBBBCDeN98L1nkj5aaltMN8a2ljShdbhiUK/AzDhBkNizWGRc3YNLsSjN
GJdFIHbQfvCvTEmF2cU5hKiDc1nfTGV4TE/hRNVa8IdYjQgfRbbjk3wz4lw1oSIppprucd1UKyC7
DX9MB0ocbmWbPrqN2AOwleIOY7D0fPn7EeU5KN2kIwNFyPJrxW0eK6OeNhpjeDTq7tAn5a5L6OoV
7Le4gRhpQdyfbM77zJKx7dzo5W6kbt4y01UcDUq0TGI9kT/BvE2v8Pn1Wzn7MISDinf3IVpecIdi
ukoe5csfzi5u6h0CBt0jdwRIo0NKNWBvLTJBeEKR70lm2ZxMQdaCPIP982EQVmE7kbGS78ZRwymg
i9/EoCwHElPxy5oz+Yc0dF7g09hjCQTNkhgC3btjOga0O4ZYAMpHhga+oJAn8ZsA4uF9ZbjWstVd
EmOHhS7MQFYHjacvHfdyYPKIW2pi5gGicjBXUHc8OxCBkhhsu4rghQBFgBenrFhuXbYyc6lBBzhe
yd8ZuRIIhtjT7MBe/oNdlo9bXJywH7TWLTdIt2Bv4vJQPh8gS4EaSMUE8visxmiP7AucfzsxSXze
uZoTK72GD7Kk24lyiYzrBCSGzZmm6I6XNuG52HajbUFoXPt4ArQXQneNS3DfR6RnKI0H0ARf2EEe
pmf1PqIFc/CKsjl8IBJCR3lOIDuk75ePuMjJMOeZojVBCjhuzAk4DCesNc1Poq5H/8AIP1Far89J
EPXyAatSMCiYZoqvgRRgjNdPsUHiWsonhODdxNzCs4as9Uzw7eL5+qlmjg0U7w3bbXHQt9pJAirb
Q3s1l5zm4LwsWesW85WMP5BbeWydiJDyCrbARX8ajuUGawbkJxmLjl7ehgppimQbsDXoLU0wasJL
KVzdyOfF4IIqFCFb/Ax6enOYK99XT5fGEsARY64f8tWKiXZgrgvPpiHlxB63j1hRYT6HMt0CXLt2
FKraeLh5V8hwVDDhQ9AVIUMQVwtfi+ODCFRLiR719EEz9tC94byQchzzmDxbly/idniltCDSExsw
4TXVbV9DIN//igM/NhzrZ1Q8xteXf32k3ZZumZOE9Gt+hESd7usaDo85167bmtzPFlubc94OMZmm
0MbQs1Rjw+2/9T5UmRjRE6N3Ss0vLJ2/2133034zC2Fz8y4/1fhoL4xVU0X3LlGQQi5WL8YeBFcy
GQA/AvWO37HyS1JPJiddKoS540qAT3hsO/2vZi/+4AHwG51zNL5nBk5MNZHRPRyF6IkJEZUQcVbN
QZU51vB7U8J9hVTMfT+ygYzY36ZNu2H5mRB9u3oOXlOuz6QTGUheqlPDHbqv/oYSE7TFhSVhwarl
XIMV93hj7EfmL7APM+SiBXZlcdCfvU1GSxxAbYRpXnHPmVJvmyaw7mzH1eatcKFePpWKaG7rHUEa
dpZzdTZIuGszUHpWeKAvK9Ptz9jJ05Ae3+Wu7Z23GfRP2Pif2KKU4mO/YElHK4iGtPTa11p4p8HL
xRoR9Us7waEEV72RMu2f67e6gDNj9qJTrwg4R6OzuS/JqtbjG8tRSBZnvF72hmII7yNWXxGylzAJ
omGTf3J2ojV+EmsIE/etKCf6yf4PaJ/Rrj0GI2QlXVhEnZ2xzHXJ40bggew6VdlLYHtC2VR8cG5Y
G9SrDMYfMaMXQRvSY2zoKmKo+NqPVSNgl28B/i1ktMLR5VIjhAoYCtx2DcxfwlQMj3qB47YF0/iU
WPhPjUnFyGDfp4oWE9cDheTpE+Ok4+MAnctc06aD4BFDSvWhuDnih5svnIHRWAJbMjmBnpJAIGG4
0BE3FfAqX6QVYbkq2AGCAgrWeIuJ6eHlclffX4y7wav+qBx0KEfd11uC8uWS3IHMkdlEARmQQ5Hi
Q57mZcjZryxgdP1LxnptMqoTfh88XYv2EZXODN9T9rN0P78qLheQBMaEQLVu7OVxsYChg6wCyegU
tBe44ocVGXGnj62Pm73djMmBfELuhk10hAccaUMkM3GaHFYESodw4cfPpD+c+RyR8eIM/Bd9Ajrc
B6Nk9lwmJzMFgzo+lZ6w5RGacifOp7GZYb7H3SeIU0xTCf3DtJnl1ZFO1XsMKpDu8wZ5AW0d28f9
upsxURhIrsOjjp4WUExYxyOEhFAOfUe0u6QmfcYnC00r39vMb1+nW4xmrwPVxhyHWwCCrDR+/ajf
UNF4bny3LhEbDvOn7WtC1uYdZNglix1bRXOb5QsuRfaZFFPqalAbB448wbuOjk6Zgn3MCeAYfoxF
JVxvod6hGP1BnhIwxfb4wcnTv65RbTvMa8TP4iQONkfDgiFy9O9TJ/aoPInyFyc80+EF8Gc+OvJ1
c4aRdRaOilnl7C7bohtntM4ua+Xs7J4ZUZer5nfvr2ycp0/nWaZvZbFoPzpPxbn8ttMWzQ/0LI+P
sw+4/jggUZ2DAguuOdOr22Zzv3oxBUMsLVnIXBKKObxZJpstG/dyY803mOvy3w0XZfAoc7Dn3tRJ
/N8r5Id4fD5DMHkxFoE9xGcDAveLyxZzDStlFGukMIx7J6vDjJL8vIr/vU0etHHom8Tv/nvTvAJ0
JDHySso27A26zkPHmcz3V6a8Y24nShyImOIqvt2N8EuuxOXaUDSL/ykOG3nM+cjfaX8dKgcUP/9e
F9aZWO4y+zDHW7oPPENgv/tWnzL7BW7aTxg6GngSX94r3ApPRju1kFDeAmivtMzKruFdoupDqCZN
smcbbKXMZsjGG44QUifnf2GxuJ4wW4TsNkLe5WSdm23Ziyz8Sfkl7iCIhWSyOyu8Wvifxb+/WRFF
CAuHC8HQn1f5FJR5Xl+tU19xOblHMCnh9xo3BG9yViR/ldPGLbgXoUzyLnfiE8Tlc5hewtFR9hEU
zusjU1myYpyT6mBAARK0Oa+5G8QN8e9rzDf/+78cuJLg2qM+4WWcmm03Ek0NqWuEs4woAPFjPAn3
ZuFdENJZpo17D7nhf5iPBjDO5+Ja688xsiBOiX8f7IaPb4RzddYcK4rhExNELsONoMFntLlBG8+/
AN3n6P0CgV65AvGJ7uMIRIl74o7afPg+IYShWsJUWNwTlzDmNLuGhr+B5rb5UF98yB4DxjMmJzz4
ze9mPYGJ5h5ORgB128NCiTYN3FlwAK5i9v5xxAUQFyOIweE3mAuOSU5n5AKPl1Ei60r4dWg71hTa
YtQ5rFLx3vpIXYKB8NyMv7fY0bpLeOBitxlTpPPK7ik5vQ3YbshFT8SyGOXu7/M4z3GGxeFg+cBV
wiEfe794BL/GOdNXFJlApxk9++IC+0TsK5NXZDrzTxT/mk69ZSbDqIRC0ZhsYadVRON48Gt0j08b
JW/C/dDDGT575CPuA3GIzmB7cKn5ZLg/FTbtOiFMCeqqS8ihhzLj303z37XkJmOZ+HLErVJsni7g
AX8Td+W/b8XUzOLeEu/+LB7QXpL28086UjhZsfiBrO18sLwcWwrrjRHKBgfi2pOcFeOncEXB6LTO
rk8h4i4pWnDjCQHt2R/fjvX3SbvAnnwtkqP1rcYLOc0n2QJ7Z6eltOo1B1nRD3aW7LM7ZP48VDo4
mB8TY8EjoNFzrjMNwRiPt6g9frdiT0zNwNbG7xWigZKTBCnXV5bPM2S+jzGDc0cYvQvdlD5iRTS5
QD0sTjfVoxuDbOSp9FwgBOT/sPW3/Ey1sPwMkwW4X/yUvGEG/9m1izr08sXnROdNZcW/OFy1/PC4
uQwMMy36yRdcnqyccmpwOLIT82GxAP+7lGIYTv8jmCcKLD/cczX24IfYfBLg4AkDMtb6xuTam04g
LjzDHkJbxnyBXsHewAK5J3OxLEXgCfllkFsuAVuftGRz0mw2i3+f4hvwiBOW4+nfWYKXBE/Ckf3/
18F3+VDF3vEUG6d4JFaAOP04AM791JLx3SqcDWqILQxMYuTwlYs53OZGahuhYnDXa0OQH3iYC+r7
pbhL/z3VxpjTajF1J/4R3xEkFjy+wivmTGDJstMFsFlrc81YzuDliEPjfWTj4UJAuIHYu5cjfmrr
cdqAbWYk3YzlE8cvcl6viG6fCUoKSGx7t4H9JzukHRPF7Ph71x7v3dnNx9vZsce5M1tAEuNvneOz
PmewTJPKn9WDm3UOJtt68pyF2kGXXUSn52+j9X7aXcsOu9ang393GKtcMrKNW0pYyubPvx28ASG9
rDHyYcDq8S3YTxRfxaSuWfjNjMOVozi/OdnKDIr58KUhX40JRQYPpZDiCHiS+MubRa7GKNBhhb3I
Yo9imFfCXoVZO6LA8X0lHluHqSZosMBCG8rp2M5iKgd2II/ZOQfF6wBUckHiRR2XjbbXhNP8HdOo
Dio22V7XfVGBcri8E6zwN3cPQB7l6st9vFzuti851SZ5AH7Ak9L6HBlc70WVk9H+Q7oQf4OHRYXO
Wxf3egaAkd0VN9OGXVcsCnyn5/HzX1HAZgeTer/uxwE3gsfTioKI4ZcIgoDDy/c7T3V+mtXb1bdg
oXR9BbsJUa0uxCO0VIYz0Fpv66cPQQSAc+Q34KoU++of5uGUgMYJlmldTPZ+g+U+2JExMXY8+9M1
blNuRkrf4pyOXHxf/qTKRa+v/GF8vuKNAPxBTcPueHX+ReA28nDOnrIvKiaD8QWfIFnu9Fd2E/TV
dDiyB/YR50ZdJGJ/xHdpxlPj6zhvTyDIuJI/trQgbJAD2k1lAUOBUuECuQ5oAf4MU8O7j4gNMRXU
rO7LckdnbAbHj7Vuz83BfQvSEmHl4/yPjMxxMWnnIxfNCtv8Ge5SpgYj4MO1gjwax0fGllkx4Xvx
XxFhecR217GHYL5COMoLzUOMffyp8yAkVX+jbvnvkrwmW2gsQpwF1mNA+BegZ4uNFC9aWmLIOH9N
8Pfh3ZGmq6NyedGg+AiblCrObgP5rXCoRF3CamShAbFhX8ktjYkjSJXuxfROsb1kx9iKfei/LUfg
zwE37v1Ido6M8dc4/jja9HT7UqZA6yaVknanCsH/Z5+1sPblGUuvHflsdW93S6ZIzMcek4UzGCQk
0djyz6Or0PEBen06VmULbLd3xMdaz8gDc8FZ0Jz4g/fYdK5n46/r0GXCcaLz5aEn5jHdmRDe4I6V
pgdK0TtQjqhMxZb/cektkSLQ3v6+4KQHPZ8ifnqfH+KU8coHu8uvEf0hbymE+RRBtW11b5WCA0EP
ibaGr2ex4d+oNzuvToCTgNiqMrzmcX53aaTkwfFgf85N23v4d7RG5E39XbJ79vJHzK94wSMSk5Tv
24I8RIquz32i3VygUQr+fGHIKWcUssp6ZW8JwsZo/7myG8K3Bwx2DvfPxzkzHV4PhYcQmAEeYdF0
dR5IJ3cpEMLjtmRYP7lNMZEhIXzspZVMzKFTjUtwVIcM7BR2Hhp1gt34LsgGuyVSo0zG90QaF3hN
OVJDtOmYOPrCnuSol9w7UjMW64wNgNQILjSvn4UiAESE2gOLxfZ37wTTDFuIecGF1CszoG11RwbG
0Bu7+u7qDZ6mkkeJZJIahUvo2JnaRiRBsgfQCZBghGAk7Yg8QFc1otNO3kdee4M25QE/iW2WYjwR
xxvmHjROGkHNtMjY6HePFA0eRFEeVcEkDOo3Rgn+SyL2meSB4J1ICkQ6JLb9eMUmbr8wbzixPQCw
dJS16KbZqQEvNpxi0EtgytCTkVoHFm/R7q3paIrzWM0uIa0Im+1n/Ma/kWrpAKhh0FizJHlO+zH3
+Auz8iw1l8ww56Kn9d6Wzz6vU9AcjecCq4M9Y3fFr6bn7x1xE/upwAPJdg5vRP/MrKh/JoPiPkWw
zwluJca9/PKbUUDC4UBPxgsANkc5y8T/ModE9JhsHyc5YrSAxxD2c+Y4/8Kvp0EWII8xp2cM84Ls
JvLMyDd9eiXmIGdWzWVV5PMU9enWmj9OxCK8QMmY3FRBC1FNMGSgUSx+IS5PVeGsgCdSZuwEC5GE
CdzvS+Z68onWcEciCRdBuy4tMI3hsSost3tORk+RGAFZfUGvkZh1tvfpY+6/kjNyGboie5tjnzbJ
0o/lQiZA582917m7emVwI21SlCXOaNB9Ijb96sReNnLf2ESxd92zcpM+JumL0OlqanGfEWPeYsSw
DxEeU9mVC+3u89HXiqu8fj4bkq7fog177qnrtMk7M6Avyc7lAyN/XEUNBSKvbMYZv8LvzIq4k3NE
zLg3xsLR9+YOK26Vde7XtGzJaHCa+Ikf1MPxrkubLBDgkCK4z3BeYegUiuUJLwv491RNah9nRoZu
a2P6/hZzqk0bbTB2hlYGNoDxkLYrT6jHGPicUUgruw33wh3mHFXRWmUZfZjLg6hD0eaD63tHDBPA
cj59VhzQ/nC42UAbkzeL2BgCbkBiBrR51iUgYzogJo7z8HftJXgUeDUadZw2Gib4iTEONdbDk5RF
h8HLEzU2j2SNudltKpJRYiM9cCE7zB/rARnyBHPiuEGxMW5xAWP4rBKw7th8IpNnEMrvoHg4i0UX
dF8hFVnUYOMHcoZNQ1ykbD6UjlG9fK1JXmFBdlH3ddb9fF6kfzD5hTH94sy0bV1EMlRr5jpFaN/C
DmdK2VngLeNJX2d1oht+p7p7ROgWa8iqY21jP6nXGb/H4qNHCtbOda9+b7vEHs1aw+trkrhrmJyO
2oY3Q3iasA4SEIm99MXWTWTRuFj0JOXQkA0C31ZOzMzMq9eg/TuocJikI6Nf22+AaM8TIteZuijR
22CnfnxXTf8P/OLYJIMnoVhEGqnkW/YZDWLxRD+q3hNnNp85AmZ3j8+hkIN3B/WUIe4lIRKlPLzp
bs4TuEeErlPn9aQA2XuHKWvz8kGB8KUGLtAnP5/PgSNMiRBSqcA1++UPelkOuJGWUMwSZCcGCQ9r
qc2LEQc9nG4RjMGmTo/suKr9rrxCvS44zUGTQZlVLhAxJaN8wRNQCd415nAo3E5Av6afHzgnESSl
Ae8eqK+O2bjmBFbbS/UxL+vY8rFjaJJ8WhzMNiLoAy4jL6DvJSTVMWckNWC48dTsVgblghMjXoBD
/vWLwARZqEHjCd/2me6gthGBWJI+YTNiNE77PqluEeuXnvbt1lvWPvNvnxmbNV51R0xgigPTXDJ2
Dpy/eK0bQT8eebv7CvDwAl6xYCLNVmlm8JfRIjKOeVgwkKJ8WidaVOQ0rXsD56KX6nN/04xD1QS9
8OrQ4EiC6p0TmnZeY0oU4flDvlnnQi+hBnO4qzeEbHj9Mt9i/ANf8eygzdLd3qefQ+rgvBZ2fItU
CD8EJxA7KU7zYnH9LWJuNsILIZayYLuEDxuyc3UJ86Ck1hH9yejr7BkGx/D+W5pSMVI6WiVscIys
81HQbtSz+5jWKzxFkSD8MqemztUigCLQW5jyu8uqwqDJ51M3+cy41bfko0DsZqJWExjFWAxsd44g
0fCR0VEieqRCmtBO3fTJQdiP06IkXDim58z4EBrhINUghY+kHOOme1w3yOPGQkZgp9XtxIzA/eDa
Q0h9PWZneQH9MrVBDk7nWpw+EclWUIFg7SX5qY2I/wB6pL9jM4NJndNgNhYjLcgRIqywmchzFJNU
cXY3/URI8fhNbfc+XgDA2bONgGj7LanwnKzcJcTOi2Fme/8ti6+XvjXZrBVOeP5zov0BMmFSQY1m
TN7fZF5VLkj9DH0mVP4zsOjff3GLwtEOGrJ5uL7mG8GrwaUAACbpFw/Zf35DEpj08252CaVA/kd0
oPxAxOIPytR6rustTv8UKSZoYX4amCSxBTLT5WTuAz7OkGHDFyC3TQgR0z8dHr1z33azUUY9EaM1
l32WXcwkfCrhzIO1Dc4TT+oHmBkOwnrGnuV9Royq5DWU3ZgJxN03bQdMjgc5zh7SW0YdwgcBH4EM
Om8DwY8ox8uWaHSiU0ZLaO/2LZGnLzsuRpOqWOkrdQazOER8i8P2Kv8iLi4B2geL1Ha6Ms5fv5gv
0tcMkymmJsFD8Hm8PgKFI5CxnebxLej5ev7VKRv0TBiMqyAGoHaUKuAR8njHnjWCAYDtmuUyXAXZ
+n4vJcUtAlSb9liFfLKHiuazmelPzBXGVe41KxvRqRhE+Deq6og5k72Vjjpd2KVl0g4GBKmjVSMK
NZBozZeEKiClCUqBWL00dYFhL3tMGhwM2soRbBrM4kvO6PHjwLaiQVGhSmJ5iFE7/QDlOFsrVRtl
nS32D/QkUCAmJDFGovxnRPTp3BeT+kO56Iexp9y/7DMRIsyy2SUdOnyj8j1utsnQfL8TQwC2zwTF
XqONVY+XDl47lXBP5aDSae+wrSG+l1aGiQvrKsoDasH2nHKWb3e8LJH95LJnX1bcdQznNp88zadX
MW9h1BuT6wFZXVrmU0gddwBsaekqQsRJEe3B7p5QnKUwZPyNJrx4+JHOJacQe1h28s/pZrkgaBQy
mCzghQKacJFSWQ7UYlIpIT0/MZKS9cM2WeSZ1AaEkYZ4k6DhavDXZ6DtaPB9QQDqt98ir58WpIej
K1KZQqnzamNCiGGLGe2Rzldkfu0je1luDM07swPhySOo6U+fId6dvLsM90P6SRbMPqWogcwkto+M
abHYPuBkCayGygWcMXepdw1rerOm3pbKiI+U0Z5hi5tY2V0vCI8/cUeHoPhPb8hwTLiCz2p9yKfL
nZsRsxqe2e24LbP9YfQIOKS49UfPMZxzPNrfrmy4b6KM1QkBrihJ8FVlyCfNH7WvVumoSklN5OaU
UDJ3QGWcycF1WwVYgHJ3SjG3K0UbIFbK4/Ay+nmdI4jhGRpU0fj+c5kwy5gTnAR+AYEXH0rM09g1
eH62hg3P/cQdwAjM+4od4L7dozLy4X6/BJINbsgbAdXm1twDjl3CEpXQE487xlLEsxSJ4B44Ajll
rp+cBwR07kCK7aEIq84bTff45MMttbx38LUPi7888lRcgDH+pCH9EPEQPxTGXZAQ8/Fo1cneUDC0
CC+zUsaN0u8P1QKZnLHY6qT1HUa291waf8TTcXt0yQfUh7IdFyC7Zbrvo6o6z/SrJ58YiEB0QJsw
6U+6+YMYb2hC7lCYK5w9FUgCDBQGr0Ktzt+q54/cE+Oo+S46MMDPtk1s0wcPb3L3pqUIoZWFsTi9
nPlSD8suOUm/Ckkf2pRdEhiR0Q9ayXDIfQ7XizxybPg8rNJuYkWq15bhbSr1HvuS1MwpmbnE5YEQ
D/RuNqWXyx5jherIhdzDECMXXB+gSXCGPG2v8Lkem/dWjuiTsbfCCOES0u2gRIl3IFfV6aNvoT0I
whd3Y2PCoLx9vz0PBPi1n8T8yJ52kKOeX+UWuCoQ9gRdC1s9aB9pRtcSNSQFNh4bNlAgu08dch6D
lr1bDhjuEpgUpITQA5Ji7PCHOLKqdzLYc9eEoNeMEbTqhNr8Uqd3Es6KMN9gmganArzaq+jYXw6R
W4RTwx8n++A1htY/PmUXtFycii+n3PBvGNWQEUNtDHjC9yDMbC77SHcy8+Fmg+Rd7OxNiNprjQWm
99EpEoBhikSq5vzpLxFn+xsxmM9homblyVx+IC4i8OnrsUnkDVM4Xf+h3+H6vJy7GeoG7LiJAdct
tD/Oab8gpeKIzxI/OicO9FTEYAbyBo/s2Y4k2lDP0ASz5pkp+7RVLu1SN8CKYBRDcxxSdeSsJppY
Uqy+UtP0q4B3CpKN7O2FvwiKCcCJKyMtvDmWV3XB/Ou6ZWeAFxwzkkeaQiYyN+CwBdJw7a29fZPG
S2yMp0T7ucWLGo5MWkT/L+YoH/ZdAEyv4fDnxCcLNUEv5Gn0EeDcvhp3QbmWFlVqae5ZwsV5Vf8C
RVHIM9arb+BNeCo4j/nlLJiF7brGS/n3/qOWq8b2yEpbNa+4hHRPRStKZfLJThawNY1JHcq4CLXN
0dYXqirqNnYTFm6FkzDXdyPYEtoREXCx0fvZ2cps8h8kIRlkwuB6GhGr0u4zoMdjACyPfMiAgF8M
s2Q97lluWKQvHvdJuXgBBykAFGWwh43otg+G7v1uq7JfN8Dkt9yzoGjefGuHbXdB8WFfGDZsoJeA
zdoWhzwhu+j4GGYM4s+94JQGTqenypFMAkdxwzXJcKSpMs0glzMZi/pPHX/O27rFtj0yBEorEJNe
jfY3/rgMY7lZtzluHGbvKfy/8HbYfURKN70AdzDvCWaInlEL4IGx0zlROQrVrRV9DpqYJgHqvRFf
kV/eTlyZk4P3gPE0lNEJL5uLI9Aaawjsdnun1tYOIP32OxpUl5Ofz6KgUmBMvXeoCpQThFq4pGB2
9EjnVQfdTsMVi/li73EDvgHcD0DE15BPhtqZGwv2DPBGNPAQLr88kDJaAJIZ23r2WdwioKG2nmqk
ZTZhff9+DLAJWMCNN8Kw0DqUMAR7Marf34Vw28xArdji6hDmEyTahRzhEXusyWiLhThruccvUMfk
+cqtch0lrbziGAGz4qwG4EG1TpKJUH36EF9s57UZEtXV4wsMcRj47j5Uvc9hj5saSQR/A15ZFCSM
I3I+xS1QKWYsODd5tMnCJzyp7vGjRDBsLdm/iRC8vL8+F8AUVIiFoOWCwej47jBTRhB7mdnTvQnm
6lfEWCkIKd5O/Y40aXn9VRXyA6IcfQ4ozcvEHCiBF/cZYI5iFPDzeWV9N3517IcMvRD4/9LoS1up
XBMzi1+3KMUsaLfI/V/cmoxvcgZF1GxZG/TMxQJc9Fgop3eNkmwI4VJq7N5P92MI1LxH9Q73mxpS
Ga2IeHwy+Uo5kx56bI/wMzmSBT1MKbyRy2kAyDmDh+dBgS5to+THRIZ2m3DSN34bz35aq78S3NWi
mhbUu7iJo93ezxobc0wk7sNxxJU7mzC4flWb4LjJGUVKAzaKncx7fYOMtxfFstEEhu5RUmosSCYl
FjEMQP0ES8IYZPZknJhwQJKsx5ifGOMfuG654lUACYiNMdFM3gRrHK02+djsc/c/uacey54llS4c
Ovv9ZZT2WG/oDOnhJKSzRs+QDNi7InxKlqF7zjnIzojiq8MbUbdwSa4TxsMXWDyyf9/SbWBSRcV1
BLUsk9ehxBH4BCoykiKwkKu60XI2mDOWOkDd96dPkjElB6UQanfYQpRO+2qWK3PovhfOIvAQSKbi
KFS7mLtBzf2RZx4VFU0hVjUfyORMZ/iwEcMSogX9zMKyqaxnsjV9PlK0j95n3nALYkMc4l75eLNN
EwvwAIYVcupnggkjknRr0W8YMOxqVgbbKCOL3jnDToSCfISM1oJqdFDJxOlRXuKrFGroHh7B9T2v
zQGFolNLTlFFCDPONs1byRKlcEI3X38N4AOdPW5G56z4auC1P+9rE+QPM84PpEuGq333Y41jhPRl
zu5gol1GrflmYrwRomE5fhexcFEfsR01GIlhW7U/VMYo2O9LxMcTot3O2N18kicjxyIe7YWoBz40
WK2korEoPjG9L88LQx//dvzwMGNHxTYIL07e4L/imwLMYooHmH/oN7e18r3/vdyxrMT07DUbaGde
OTY85MbUHj4LeHa3605hHvsicr75umDeQ2P7dLxn5z0fW+pVWA7q4lqkr4yswAuuKbwovitEGXyo
GOauLhjGjNC3XFe9HNyuwaCdmBWcX1x1jn8jpvejk0fE/VkzcBG7L7HKpNsGPX/uf6U9ZXJQVr+s
YfpA6udtxuBntNEojT+soz4kEqjAWDj+4NWQcd+qTDExvVA2VXW8FskbK2calNGv+cAJgPthuslv
k2cDe1+d8bmwakb3tYZeF6c2chZt9A5X3gLFpljnD44wyVdLwTjSyntyzfl5U/hMgufmE83krKUW
OJc/WJ4ONjyaCt6oHMPhu5DshXM48nSWSamQdEdFwocmOHLlvEAlzHh0tSdtnZgz+q9L5/8+32Fn
of154wjO1wkryar97gJGfcc/i1nkPXgFyFApCrAE5yu9rPr9qCLd/h3uIo8K1fK5EA6FilsTwaL5
Bi3F/QmjEmcMBCAf70GxdBtrJM0bZw+h+kibIZ97v9JexMOSUWM8XG4jIRUQvrs1LxghrG0k2Kzf
wJrJWbtu1c4n5KUN0OigJUJ4B/EOgRuGN9wLLNIrW2xH2pzbI07dL8j+sSWYyohT8NUhUBWMP/cf
19DMfYamtNOyRw/ONKEfpW27UW4Itx9AJmGdJxXj1Xc6yIv3GdddshI8ndAw/PTVyCyTFOASd+l7
S+yeyL1+6hBWGendptcVfz+bC6k4XJsVXUEuh7AOAS5fJ/a7raDOMBo8kLtBCsrZYD52cd1iA1VI
7hmKKUBoKboewK1rYqVkOi4R9mTiO4RbnIQQiDPA2Gk7OxhIoBd1MIMjoEcSPElrtzl8hGKnjc4J
hxC2BWttt/9rjkxoI4l/HC21lC5wTUfJBqYRij35RFKMbB/WXI8Oqvj6F4sIRb+fK7wUI6VF3K9z
VuhcjjThwAwmvARZwk/4E0G82uzXtLD0zUQWRUZ6Toz0xesXz0dmUgTopRBJaSaorojnwkByiZUX
yfTCkrc6qbwLzIID7AxHS2Uuz3tf4Y185qgUgg/YF7lFw7KNCiiXUAgjuvDfYdbc4chVgRp+GuoL
zA+ozqe8/QSi+0JSyUkbZiKsUeh8YvZRWKyE6ZkhtiBQ1hf6t/pNdB1q5yqQFwrrKH3ELRbe+HhO
6R8THg+nxhAFzjfoLt6kNshWy/Pdvowpub4atCtzxRxlKhpFqnrGjiowXkkSu/9Lzc++9FXiEaeG
4qb0r1sBF5ABkIIIzUQldwHyar5RsIhZbVZMqXWpKnc5g2BUK+kz2fvK4QWiDFfsSIjkBqA+vM44
6IHtMLXQonLRhXrAoBIXFHjXeEM5iPFXtoe57bScwkTYXPh5jF/zoCrGGD5NCZyf8rQhTwruw4+d
Z/nivCoPICfMt6GeMagCc5cEh4LkcGYUPBngOia84B4ROpgNtYPNohQL9JKUSGPspb205jc4X9hD
nGjIIOeMGCjSiGF7RifDKsMxGWas+Gl4myBcC2t9O9GRwz0i/CsEp0qsdVN86/fBrevl9QzLXiaW
CQ/TwbPpHe9vaE4k8WDGd54O0Wh+C29hHhbJ4OeJPpciEiWSe8zsbl6lRiiHUqp4fVJP25Bmfz5E
Zjr4ePHOR9MCH/i1xS+aWFMGRth6n9kZegZhr/b0tr6lt7SJ5axMcFLLeQ4s0fiPOW3ifZKn17iL
XtsKQl7UJlUo+Q1ukX61qqf1YTjp/nDKV/usXN0wCOFFYrF+P40i+fiia5jTLKVmekuKsKDH38pH
1e+YaRA5FxWhtNsvu8hOb6Gd5qF4lvPmGbEXbdvjMJfWeXKNr/FtO/jWe6wu9MFREDGN956V1EGe
qgt70cX70Ai17DyV0jI8Tx+g9Ew3cIk4PhLdv2+Uo5EZ2S0cRdAhrIwLGWk2bwVl1FI58r0XxMt5
GfIr/fay4Rvm/0g6syVFsSiKfhERTAq+ygyiOKb6QpiaIioOzPD1vaiOzu6qrjJNme49Z589LDmv
u7qbvnbxGu2bc5srjA33sFzD26n1lWUDl2GhriVHXRd2MuOSLOW1uOjnyazNjSbKk2kXCUxxkNwZ
440+i2fKSvY+rjLHknc+msccWGwP3ycuspm8GB3fmFY4zMoW/TLxekdorRc9lKt6Ci+WI/3Ckbvq
5hXwphVmtz+Jkwey1/PUwQSMoyT8uHkA3kER5TG1mPdYaJDJucH4EjVEhKIlesyT1WTB07bJGaJ4
H0wzmNzh/2QxUAo+QFVkIJHQvhitsWAC914VfucgUnoH/1yrHUBtdmeeltfsO0dw7ktBD63mjvLU
rX/rgIpNjJBs2PEFqzvuqzbQIwKWVmhl2uC2bgMBUkuUbWMv9m7rLESSxH8fhKBQYs2Z0qyy7WOr
N9MHlZ1Tu6hJfviWxGdoeV8kx/4n8Z/8el+/mc8NUgM0Hv/e/kHCQRjjNhY+wvxHP5S/wjw5Jn7q
39d8px9H4HlloEFh88rfNBTmwkqPJqsy4Od62d/wSXWPpyH8bgtHcVXskxeFQ9M81+Zxg0KE/R0t
DwLH6W19tzVmUneoKSXXtPW7Re6SBkYGr2AVpr4Yof5fVRdGmvmuMA+Si9kwRg6iVSUEa6FGYuRz
MwGBqcgT7NdTXkCYdxQvGbjR+GKk5MTHyRpdY0Xe/fd0j2htJ2vqdkb19422f59eEUbEy9SXXNDK
QOMTfX3F5ews+yBZ0gt66oG2Rd98TXWNOeyVMftI9hRu0EP0+hWR8UfI+dyPxci58p9/bApQYIN/
8xw2zys/c9N6gNSKnQ+TZMhwnO8Zk+cVct0BKmddAwNiw12OzllvAEFLNMjT+tyz+75m3fAaJpeB
chh5I+8e4k5BqPhcOGBbefw4mOEvCVkinfq9KMNsLWMdcT82pBOS1xBgAO+N/ImPaINcb7aaQA1l
H3EhT7wQMNGAHop/rfudxz4M8OjjMbrNZ9o5WeUMJWOYBewI6pUTeGI9Bzp576S9tsATdJPnprSn
K7tvZF9CX3aLQGt4KAaqDyZNNnzTzGSICwyha6Y0e8Oe/VJgm82WCta8AU36Hy/hhAK5cxX32KTH
TuzwLWMfdOUxH+0HjAQ0N4SVp/rhUYC3z+gUFRukG8xQGQOAhr2YS69ok4bGrDgVpIlYqlO9I0r1
7s2oAZINb5dOjBAqvKywb3b3QWcIGCtekdgylKRznMAwg8TqoDVi1jFZU6+A8uPTBC0IvZG0T+fw
4elNOQdsgg2tD2DJM1JId6uHj6z6r1m9ryFAMt4epveyBTYD58qgXYVEDN1Ybacj6IMRdnyb3Isd
lhoI2Xi6oa7EUx+aR21yD5QzOMXZnIEivAh+qM3EQ1gkczCa4eQC/PNp/7XjhVVcOevoeHskwiA4
7LdPJLtsfZVF+Mq1sUg+uvY3OhkHPj8kmY2GoTZ4O6OMvnDH/vdENfuyOAkQGC1G7UgyYE/eZVoY
DkRfUnlSuAJ4LfkYeGxs0O3jEzg/DkyzgZ8IsNjiR1zt2hy4CjoNb5KxTHIvTPbAXgxPePBEhjd0
2fTi/GBoHxOf7yR3HCxhGhaJzXONSsv5psMsLr6KO3qCzJxwxOQ0YM5oN8QOwDFHzjz2tcEJGNKB
+URtb/b7G8ecU6U8Hp5o7CGXQJHnZA2qLFTBVhim8/cckOWEVpKrKxG+nbC6M4Hxv0ydDnhIBEnA
ZPtqDwCaAXljB13tlKdMukVLtFKX6VRt2tr+4432QAg9kkNmg5KNsBLeFvDnTrSKeV8DCTCP+8IZ
gqyRrpgwEL9hc4NBloeLwzweKqB6C4eSiilFbag+N77uUM+dseCFEYi2cew01xIiMzgmDxvKOFjT
JRoYhKMg7oJCZ8koQKT6n5Yepj5wbpNVCGQzmMZRRFF3S3soUaCP2oLZJaQO/Cn4W7ADFDl4H6IO
gBPOZoSB1HVgUNGzMo/klKQrorbnA9CMwRqc3gIV9WB1BnEtdoSpPawGtwvoLrfYPRrK0HIGu4Lw
I8FvrLCE9HdJXOKYMh5KBhvpihlmPYQz4YHXDW/3edhA90aIJxA7RINX4SDihxcueuCcVb2lrFtO
UBaZg9Z1kZ3ggxBuZn82nFZYD0+bOlR3wMpZmuccQ+F0IXu2nS1IODJJ4nmCP+PJ7DOXoEZEu4RW
WrYQbgJVwg29G0rEw/3s7H/3Ot8S8ywzU9pjJK0PFAg5JJy4nGI9wELBBWBMw0fTl4Cy4Kgky2Bo
4zFwGHBPa0f+E3PHjMQ/mDCI1mv4g1DuiY8kR525Lf0zPKb3wF8AIZ4yQIQ/R++Pb+gB79nBnHs8
U7AVsYqgEHFKwisGOQ+RRoqLqpsTZn2GpjhbyAFCb7yTNZJYoCfKThpVs7zHyviAKhhnmulzjj3h
ashGnXjsFBgViJMhoT4Psdiktb7/KYOPF6nHs8owkblyIuA4Mun+R6mZLMD2GRAr1jCRRLQjM9Ax
FGFwWKuCZ3htXLxpMJ1pyGQFXz0SmGeS5JutU5NUADMPuf+szxJfyfUkITrRzMkPGTKZEP+nRmtV
nmJsZdqG0kLlPxUcEstWMa4GBswuTE3tz7ybtdZzNfHFkYW/0ySxm7WItSdGGbepzy/AJsMXSuHp
qdk8yFsHsTN4j+f0ZPFDTqSK9pZ2HWUmYYerybVbFxfW3dQY+WOm9gCs5gvd+3P69aSdZFXcMKjV
VinG4auChY9xClMUAn+WOeElEWje/ouEnpGEo3ODesmmIIv6mlsPr9u/byZE4hQfqm0FmI6p3FQL
a4wB/Dwzb65sqmQgY3FCoKZdBZqJWhAmj2BQD21GFz6LIeo/cZhdMUPk8smQnD0e2ZDWjq9gr0BG
/F3KXG4SOpgF4Fc17RhZLtSvl8hTzNP5TCPjvYHjtX/xYCDMnSpOgmHgVLTx4GNvNURCs6VICHAE
ZW1gCQZbqPcDmQWWDEgA80N4B9qenSukyOvCBY4I2DSSEMcXWxtkrA3rHSyUK1MR7Ywcel8910V9
QuEThzvUW357ZRLWHZNIScMvqmpfGYzniHy07iDyIcb23OnqEfLgiXlH9fSZoyFqezv8CMakApUa
6yH/MwYreLD8FM0WmfJQu8EGx0tACx6rhwuPFui8TQJew5+LVotvLBJ4Ihuu4Yexam+/NqyNmGCQ
rcc8a8h9EcTpw2dUBQOE0sQqEOPovjpmMya4hy2rsGG6Hgi7TygzSwTzjbBuMI3nE6eugPp53s5U
Kax2E90D1AYCgkgCskqLLO+YOcfOC5RqmXXbRAlT+ur7RcCDHalYVCtWgx9CeR7/yb3/pS5aseeV
Xs+l3qO5Z218WZhg3A6asMAxeapJEXYXryQiBOUVe+yLnJBn6eo+9OCmtxALKVSNL0d3qh2lkAzi
zPNpPjdKsYQuI7lqdxJP+Wj3auHVaivdYXhR9OgsFJtqCa0CBJaQCTqlkWKDo54USGLU0XcqMyJw
0FWwv1K4NSRXDhr7Ds9nHt0nHvaLLqzCOHG/LRQZSrjv6nPosQfFyv2zyh6mLNuPZZ87+d0Wx820
HC8k1wZv8/GOR0IFQ/wB3RUPtA9OVVOEBeSqMGmJmTDklq5gzeTDfbMfAKaYCD+hgYCGYVpYL1pa
0GUWz2r8799rPbHHu9fnY6SjzWcTJ5sn1WubGRi3q6fnZSRDPgikyo+h+Z7RgFOC0MaxKo9ja7Qg
nBhmFjKQjA2jLy0xVMg412fv9JzjfFoYHvllAeDjiHGZ19ydHpfJgUyqzVfyQSEY7I5HlJ0+opv8
K6cX+ea2AjNKG84gfdiIuTzLGTC0ZKXJmsQd+7losFVujRZNxQmiEPecFWrw22HSIvVoNtrI+d7P
r9EibxjDlUGa/CTNgVmTSD2Boau4QjOUMSbHutNS8PbEqEy9FE9ID9pS92qJIYk1wQleW8avlZKv
GfBKON7VVBUjfLYHR3GXC8NDxGCSVrDuic6EyTAdiC8W7Um+5j1SlVmLEXv3NRPg5z/G4Esw3mwc
cFbZ5+8k3BIOgux78fzJSjwP9Mvz92HkQfo3QeyoTf9w/UUjVy9bMOD3VtE235g7vp+CBvNYgu2C
RbMSf7inHIxBlgAwwccdm9zhcHfndUADuhUbOkXvOfRYtEwjLAh++TXZjiOYu8Hnd7SqsbTbMP4F
yVEcMbe6i/AkCsf4YvuMsVQcjL0bXm5zNVLwbtvmgbb698882eo4E0MJvYmIsfJAWVX8sHkSjlb8
VVT/tO59Xfw9loXz8AvnTnxmoHv//8uJz3njPFC52ZinmR8XEGLEU8bobTpa3SUr/0nCEiChQr/w
O/bScMAVXq7k4DHgS87wL4YVNkfsMUHzuHQc8NuZzEcWsIXf+8A67I/2+wxIcxl+Vko2kQX+zD/D
e7T+t8Dzn4QUQwKKec+YQyN4DUdHJsJO7CrH4eepYCX5P/Dj/vuFWXd6M7Fgamt/Mktj/lbwtFnV
+Ya7BSXhC04E1DM7k2yBPZcHVY04wPvvEwkiJiTs4xbgko0DmInPfxBv1MMEE07sIfBnw6FdsjrB
UcVg/JpVGAy/8aDfjKvwJZ/auzSFBNQxjvo697Ff3R053Y3JRARavvHEOKMyGkpm567bXPMJoucG
AzB4oHdrjEs6JpMdiQXm5Mk8ZFqd36r12b1ZOMHERTipBFia9ctJSqtCQfRyJKT4mtliPSKEEni3
EBVf3a3a8VrIvwA9T/poEd/vz66g/qMgMFZs5Kj1UemynrAsZ5Yq2I16uc2f4734NMibWaEGmxV7
AophSQOUzMrcNiL/jUc+s3w0Bs+pYfCMyZvXiAl6N6XzOJPKMcnPmTz9E+3ZmXyLEYrrN0kK5kiI
9EXHxu2L9hgbSIHg4lM59V/Xc4euJENI6ILwxWuKkS6HesH7T9AKfZfdvmy2UQzhZpn2dsVb5VNf
aUwxX+bEoUy/svmjQ+zOvdf0ADCnr/0yc1ZcPmRHg357eAUA4+Fe2E/Wf5j709vqA5kCZpHyJ+Zu
wqwSSyEA3ygXPSBJlbrK2X5ngfVTUdczq0iW3W1Vj+wvJvwp4goUP/irTD+U8bk9PhNFQgV1n/dG
9DqtvolzP+nTRz1FagXBcdf3i5bi7UDPcB3jBc4YMBKcqC1ncocBKsa4ZKBMD2fpevhLIuOvMmtL
PT86u/fHFBoc77SiP7gqzniyeMhDvJg2Rm372TygyDfmT+rN77u2FXhhG1v+VK24OAyn1Kmy1Aw/
Zae7IlY2NiJSZiWSD2OvQaJ2ECzUbAes84mr/+nnbWeAvBqqao7wz/1pIpITrkz5pnMuewzWjW5q
D2RMGLpgK06zz3GBnmvCbAxUudaMdlUbGeoz88NKeLfKG9IxQzBenanwrlDMZkL4GdkldeTkyHRU
C1tDWzamgCmk/dORA2BXNqAxN7xm5KSldqRbUAJiUrUWNadd8nAW2emlhiTUo86wlKPYRQ3uNktJ
WpYWTHI7TiwN5NUeIbSAwDE1rE9n3Xa+OlXXDR7m6yeSgLMF53g2CgFGm0P2niV/sDawMy0TAtG3
H9zuXKX44xGMbehsOHAShcYD6kiOIy8+7wtWL8ZMCyvJ/JosXQTUaY5y9J9XRdrENjGubpM689vN
dkat5Tuk4gCRM7SaGs17+eo9iuz+YyjLdKbTKWSS6Zc4bixZ2l8EwtPUpT+LykyUcz2V2709a2IM
kjNPxaCWNQjvXDNjAvks50UFIE7uU+5WGLJSZY2DhIfsqGmGeD/yVGqxxW2AF7HkxxJOPZpbI3eR
ZgoDG/WsZU6PXPGO13AormsIoMn9t1aRBam69boD5fThaGKyjmnww2TvWy1bgc6MRyuHMuj0YJuR
eon07BSLgTYfm0IHQRg6aZGuJnJiy42R5ceu21dS0OE89yVQKBmZZbqYlJh8gNvoMP5rWyOPYiz8
PePDN3FjJAwMo+5m+VMHqFZUdCOwbV9sHY/8KDZLmagG1AOmdrMVylQ6C861ZpZ4LaWjefowb2iN
61/KsZvd4hwMLwibqpGd8qeTzRO+2KA7IvDgT3kuswfm7Gx5OJs9npGoBIik9FmKpiCV9q94w5Cd
mqXHbXiM6AYZn4alqAxNNfWpeRC640T73T7Xt9x/QANFQejgS6uVDnZcwFEnDJWY93ObYgjmEuAN
9zL9y24YsC60dGJ2AGrAn5sJJF5Ypg+jaLD99nLFHa8Jl4pbeDWeSOnY4yUvdFMZOdUNgzVLwG5s
fm9PpbrRSP0QdYGKlF9RUcH6Ukv3A7+8+i4U2DY5p2vi1+lSmowIeVqkY0d9e991h/tOPo/oW/WA
lJyxaEYKJOXR5s58GN93P5/ANzYihbQqWszeigW8lLBvtY2b5NI/KjBW/pY/bY4LkQtSGL0YFOPw
g9IQ+/yxyQk3MmnW5LFx/3mNl8L48JpGvyN5ob+mv+89IiPxZffzvNrJ1fJGGdOZFZP84wnq95d1
JFAyjGzM2SgL1Glnkvon+E9EdALZKuYfFgcYtNIEKrBLnAeUUpSZtK9G0rjcFgifxiMD9F09pOXi
9fuQbPZdiC6YZFYshFzMGiMHUFu7x6kdISYzPFxHjd692V+SHBaIuQhAREmFAp5YBQn9VOy1Ln/s
xzCzdFNligI9JOgW/YrnUFzE1EejsPZjt/RHFjg6FZNqYtDuvShx3bR2qcJeRCYdqPwAZuC/cP2f
4I5N+BhhY2QjAk0wnoTnexsiOEzhEWrzSWy8tzVpskyi2y2aFopD9nHuEdx6sMsb/aZwfs9Uhee3
cq7Q6F3bfIpECXpV1hOWNbTS8JuAU/zHjDVCXSvL+y6/Plc5eAnbbTl7VbaILJC66Le5Wy2GPRoD
Nj2BBpQyPSp5syDZ8syzZYbCxOhnNAXRRFnAJoOKP0LfQYDc733IGf8cvmnUQ8R3Jz8ZCiNGZ2oE
AT5xP/jbVV+fxJgbq7VX0P1oOO7eFBT0yXQzeOyIGCQT0+zz9KKL1VbU2c8FAm6ie57v/fPjPg/0
b8OolkgWR/a7++X7QjzujXpbyQ8Ajm0L6YMF5ubkwoJmPt+UNwBi4EYz/E7NPRX5gsV76jXO527T
jEHg0hC5b7D5gyt3466xXhfIYiTaCzWEBGPgW6Nc1oMsDQC5qRkZXf7mg6YRYuj7BOHggWnfAuYy
RJqiGXLkLB0LcW5ayXhYLyyyX8xxGLC8zLRGmdIFkLTeranBlEPa9kW6OdrXtxOy67u8ayvjNrqI
3RH1tbptemfcQsN7rUYCSaP4SjHhs76wjZ4M9mLnC+AqA8zv350c5D0w4wzyY7MrSeJATYYdPjJQ
VYLHqIJfC/SUs/EH6nCEziZ7uXd9+0WJ3ZhP5VpBTxK6G+fgougOQoVnGj2oct5y2LK+KPcTEzzm
a5T5j2DSBQDSZNwi4UpltyGmxmeAVKURveR92q6RISBjLMIRZMm1Vrpgz0AL4GGAgu9dO3vZAoGY
p178HV8V+5l/OJohigIRg7AYJFYC3KuBept9I2iNWYk1ishAanDdQ/H0xugUS6f1s13fN9hFsATE
h2SpBPkFefcNu8cFR5vVPNRvjOD242WpnkvNQ52vTQCutC10/kntJRW+wMHrjgs0FI0HxFIVn93i
5QmvVfMjRHlxFKH+jEypcb/kTvxJItKawb5/+hCnn3jVv05tTZ/ultgq6fYoKoULyVcJu9yHQv9t
YzD8LCB7QP4uoNy3loSI9SKX1zphwqNGpGKIxwlDTrjZxeDEIROlINTBC6muQEXkCTPo+xAAga14
+hVvtIHBMy53Mn8mEQmsl7tMRY12KcnaLQnFgFJBbICeuTD9RsxISkdjegz3XLPgOT0rYoeHFE7C
iNDGxos0umuBzhXyxc0/3M2t81+JxikGNuzWEhYJuoUnXPaDJxzaiSJGwYHDnhlD1xz7yDEYik+c
+yHz05X+netv53V5zNEkIpgBWZo42RzqLb7qzPhgiEGtj6caDZiruVJsylsun8h0ituWXY7Kj8Iz
6Me/OBMwb8re654OiF6F6NJPCB0XbqikXEHpgT64M5IVynH97jZ3V+y8iYsJ+IQTIGH5rN6ceM5g
i5cAH5X2rhjCKpwBwl0OFivgcLkn/DaOYh+h+MOU/Vo4cAXSwC2cQDASmSoNw1IwhYefJMaD0W/9
kwtB/5MtX7bOZGwT43fD9D4cgnxb5jjoelBh64/BfaEY7VNs2wAqv8G7RlRE3zUVP9YID1zoQjoa
E8ZzWP/xbXcSx8iWfcRBq++48vIzHH98CSu/yuypJwj8hU0IIkgtZRQ3NB22sEwPnQ4BdnprvI6E
LYRrwAJMe5BffBkx4dkYka6gWx9SZ94eftUtFOorF4zJVCIPqlr9E7W9zVrDrU/USPs5ZClOiEzy
YHChNj7V8eAg9v5cKnlD4O4Q3APzCn/kQeNatmsUjQwo8Fkez9JmlyxSxr8iomkeKmfA5cG78N+E
KWuO3ef2uZeXPfMQFvqxk8YkkRNLNAhE+w07CXCN9KvZeBedXrLxuiQ4WZjKJW/tIR62drUIj3Ex
iH/QodWzevVCdXkHPSOwb6Y/mY7iRYHRONQ51NEznLCoaKHfSVhv8n3Kici8Jgt1MPuvP84AaoMY
gdxjIPFBO+S0FB00PLjbE7R8lLvf6Vefkn5HBBcxYuS8tKDeeKB7BPlxMfFShVIHvU6qXU42tuYV
68jIYTWoODlvxuGERMFmZhFlvCkG+FyjI+TTYRZWYvLCiOSiZzD3pxAHZchYvySlkZanepMDSe9Y
+Hc/HHEH9/s3A+wGRPwronpHOyua5F+aExzF5enEwYFm0/3cw8r9mLdZsitxDmfdIEmDoHcXKzhu
ccVE1hsqwd1uHE75/B7Ju2zFBZV3SANX8kB5YtUSFsKi2A00qG5X7VJmRow3eX/+J15CFTkzR5EW
4mqy4SHByJIO3CFnZnqDnxcmW21gTnxDUswww4niK1Vpsao3SAxp71YvIEwmaM2J+eJmmAq/LMJt
GIzzMpmE6drrrqDvbNzghrGvYEH0Wks/5CevmSl/V/L2Q227Gs1GM/EkWjX8lXrzOjwPn8PHrtdl
JG/b9W0vbaCRR99VMQeYjxYVBqXl4n3stt1WJih7JmLfsWtWcJBxIOk3NB2sQWyoDwjC+/JSLctN
uel2bG/NPN6xFcM0B6hJmDkwXTHV3e0ATP3Z6Fe+r4w4fW4afKJPZhcnlQkow68zN4CuGZMHApYc
zZf5PYlb7Qc6Ct5Zo59q280RJMqn+JqTjcXvdhhg+eSym9I5nwFeg8W/Lu2mOdUb/J2bYlpHSaDM
WGRdLMw2KTAXgNX0uRl4Dd28OopbPtp3dT+Umydn5P+Tyiorj8mSLaPR7CESWRLwv2V0O8gWAwOs
TmCwQVegHT7RzjDQhHOjm/WFbZWV6lScWKCYie0qJk/3kL8VQeBxiMkMkmY58dy2sDSZl1zQSU9+
CpTkPxlC20UJucOCC/CPuYxJxPcPRJxuRo/eM90tVXZHI0VKRS5mY0t/TLy+ke4+1urvkJeybgjL
hNtrZ5c2wXXUYfjVMJXFguzwvfQTw2/nua9sU444ujHTWjIaQ+5XQ3WYfTf5TkKqQVMbtbv4rPmF
dwt0V9o26zio57pbn7qZdq1mzx1ctf0E0hZwIrAA4AAy5DlopQkcSWuxffPMu7fFQKrKf4u/93GE
wa9sY/OLjI9qHIMD+NkqWts/ivTuCGFaPH0ukD6QuzDgZ9zxC6sAVn13laC5v9C4DjwMYKew2MGY
2T5kiBn29w8+kvSbMXNQOHTMXQZYNqwj4fftd3/VETVQVUy1gTIAlQSTWJ4bhtWcelY/VK8ltWRm
8Fft5evLOxse5Hsy7LTQTPgvF3kY1/MqKCKYMQyOH8zMMbyCeKcMhlBsvnzB8oLbyF4LR51dia8X
vvJIufA+QAGWD4aiFQANdlhUy4pBOlyFH3BroZFkCUXcN4iRwYnQdmoGes8e2jsBJPCfE4x5YWBE
TMWf6M9xBy0NNGx3hfb1nw8ZbgOTkPfku7BSQVPOm2PTU8NGVVfdCkYufDL9KC1G+L3J1sOp9tms
i2Am/tT+eJ2EYhRvRrCyYuiWo7V6ZAKJx/OdkS/vcma3x1acc8YCw1KLBZ1i4Mo+LHmTgRjDHzMM
Yi5JBY6VBPNwqAJDECObzbk9j5cTd2zRfuNzHdIXdcjzWQ12II8MRfmCSsgXPZnKgPkq8V3Xz6ks
7HSTXvS9Ue4KXOBX9S5fkX89xjqJYK/L5N992l97bGWBJ7+k85oZV6XzqrO4rg5wsOb9sjgDPHXn
ybHZK8v8ejsB5tK6defX9XMFFBLhkq4nx0ccdnug3ga6DMd2gqEJwFrD3/3tDuJaXGtHRI3XB4Nc
hFmnZv/lwQWF+9B32kOI87FCMoipDWgxcG83pZN8kmQIRjL9UJuhV+QNxhjhzDCk8BSmfwiVFxKW
slPoFdvYVKGDfq4geUBxPIRA9uBLnspViQ/pVo7aZb9UjoCK4jn1RqEcMawIe7/ySABnkH8gIqog
eVxF+haSZkDBS1XOhgPoSeUHZwykCuKHJNhDoYxmH90IOyukHZC2bFBd4mRMR6ZgnIw0bmxWI0zV
h+0W0XHNvYoTeYKOZ/DruCG0x/Iaf4bhXlet+22Fg3k/2HMZWOU9VQv2PdRtdnl2b0kiV8eAMQD9
Ac8GJtZ0GejedGa5zJ8B8whpQ+8+rKRsFOwLOWv3QC8DyITPM3hF4fEFRKIP2dyY7BEKQDkMgY/6
Fd0ch4Ucu+OjPbFDpsKD0rAeKqv925JDZE/Qkp8X2jJp/8BRlUIPI4dxa+V7rM94lzZ3h/v17jH0
RljHiJ2rQm4XFPBBUrEu99Ubt69BBSy+UGRCMhpeNGS9AiNAqeBOX6nA+dA+cBTBb2YQuppoZjh1
g1JT/Mex4N2IBfuXTUlN9qENKqcfbHAoYZrB6DeDwABhGZvdaq26OkJzK6cKx2O4sKThaKgXjjdu
qT3D8X3v1V5BtFEwzKB6JrzT8QkhSb0uWqxvGH9sKEtYpTjsYvfc4AECkw1rElhdKNoAMxCaXx8n
2Cp9a2OPvLvhx7HEFEPEpBWzhOPoh3X6eSBM/cTBwuKuoOrCBF9VO64Suz/jfwoLdn/Findh6hfz
7hjvlFkePVbpkDch7lhKGSAiXXRYNSljvqfmxAz548FshbsQfjbCAqsDTizUgjGEPVYG+AWn+oEM
itrLehzTo/TTbVnDx7v7gY+esIvyRBO2CZFT2jzBcA8qMdxTgZ/DWwNcCGSaQHqAQjWIorlYMtEp
0Iqyf7fll46doSvr2+CDR5PB71E0cOSfPQqCCdIPUG0Hcl+CGhTb1m0FPRc/whP2M6/Cgyjv0qK7
oF7dH6KbCD0pe8SYBQgwOR58QwmaYF9h85LpaAYdByUZfRiMBtZQdhW++KgM9zkYmF3cPzAY2ZW4
OPyGBRUmlKqZ2hlRenHKqDdxct6J12L33hWnZza88MPie8YmcK4v+3XlvwcnIL/5o6SZj7H8n1bX
947TpQ4XnaKQ9bmjZ2IG1LtsUyAAXG9OkAQDgV0LxhhSMZp/3EE7pEjDiYOUh0M6jztEENz6b/A7
mJ0BlSOv0w0YU1yw5OHSS6Mj5+EfAiYmU3U0pW1uz9WV/C7VRXQlVrtxjK0pzu83jM2mzHdGgG6Q
izPGesM6wa6ndsDNBtwrHBduzIVyE3nc94En2xBcgQSV7ZWtnx9AIZU5lIgajMt/bgK8H89rvr9x
CyHEYsiDTQsACEfDDcDuRD/xr7FBWsJv+MLnAH1lfn6dkaC8zqwGLHb0Fmyc2Cbw9YD0xipyxp8b
GKB/2Jh9YkmKeyQ/BGH5sNVyFhDhMpPDhWRiogcZWscR2tRhqRyRfsZIE9cZ1ibW4eHHAPG99nRK
d3WFtpvXQS/gLdjvcWUYOL7gNG7yg5kKNx6qZ8zQaEvVt4XybQgWE2UX9QcJjJ9slWgHjYQ/EXO8
GdKmB49qg/590eH3DW8RQmHO/Pf0mfx9X25NB0gfx/PKewuxJ7fM2p2soF+YcSQtrVnymr9uO9Tp
XzwlAK6zYo4pJgvrZOI/eVudC+cj/8I/qfnguRqKuFIiwcZCMh3YipDnqIUUnoBCiJ7dGtJNBoER
UisG0G2AOWKxS/qjSgzCZAHDrX/aKiiwk3zIAOuVP5wWkh7Y5r7Fq1WElAkrl4MfYyG4b+iCRZ/V
50mgCx0QmDOK9g0rElxb6Zye0ECL431LgiilCW/Ofcw9LfV8EFvAMFSDwb77iu7gTwuhsnv8APU9
joPKmxpty/28QP8W3131HSH61h/uBn94Zt/LUeKMIAlmrIpD8sNkUWlmXriN9fEQ+kLdSaiFKJJu
iAV5xs3gVnib5soahkMVPHd2RDaVxWfwzJ00QQGuwxIKbJnKPikJ+zY9tVGleORF1nczIa2IHBNM
f6jeyIdI52QL4Z1f+Lpx5O5QsJaog1bCmN8epx6bbXL3FiUBYOMQBXtCfM8O10vyguxn7FJ3cmLK
Cj8QsBr78cSxAVm8VcH7Q+pO9Aofk8MNng8YWyPN3Y3OcGHvg3NYh7ob+TzIDzESoruEQfQ5LCvK
oi0Sx3cQlMpOmIblZkD9YBC/wOSxE8XBqbFsjLNR+fJ/iOC5zuzaxQ5HRUw3+9zlGebxPhJElAg/
PZSJwqOZfcyfE1g/1WyPFYmlLXZHthwsDEjSKtwWSJ7wBpucHwnH5GuN0/F+0A3boK9cFRZy7gw0
uFxr0s2Wd7N4WICgGZI9qxdO+HytG553NqP6RsqF8fJGdxym2QH5bujpcdjj3kH1WmCkgyFBnXuL
GodO9ObSDYfZgQdHZEMmLjB8iXbcfpWh5G5e+jlNCxY8bDWUe5jbvYNcd4MGuwSd7KDBBYtCZl6b
EOB4UTDRncubk4rP5EA8JNMm9fAGVHnYsyuLS31mv8HhnSUVBHh6N6EQaQESuB13NTdTPRyxsi+u
imB/EAdwpSnGCpwrposHiyKtDcavD9Ghq2Bl0fCcuIflFtsvN1C3vXmPnt6QCpb+jDxlMzG1TQ2r
BVRWo0OaA7ble9RypWQqKNAB8Lh5jQL7MewyFygHlwGbNk+gzMXFqecckxxFPcKiizYLdxD+svdi
1Y6PFP5YJ78IfBGdL6OnG7M2g+cNaWiLZQkfmhIJeOzz3TTkiryjvtjjug77FuOSVEDWTcgBzA2P
4+YmhhrLFY4ZQ9wGoSXGVy65LC0SBLS08ZE9Ij0hAeuGgGVVIposOVHYskAg86bypSDkYeBEC12k
Hj+606g4gcChm2LoQ41LSBo7VgX1waGBGtq0lhA0nKvibE6JwDGwQWmKhQsB2SGPyh6/h2xYFLEZ
gxqDKJ+JgiGAyxWki7sjlmdCxoolMkmxdR5UNi12c+SVS0YG7MHcINp7kUdMPaAyPgLyb2A1Znik
IZUHwIjfc+zPHprJBphgjluyxJwfd59aEnnCEzc1Ot0BjvmYaet+XqH8cOqHIf+11CRNOHTehTGM
515kn0wV0SzmYvgpOfesd1RYqBGQsBvf1Y18bTPXHLUys4mlfLxcNsbAjgSmVxb7F/X0xG3BNsdW
LHljfEkFaMZGbRNfucTpEeiIwlMthuWCWoMdApYjg0xfOKuoRepZ6qiXmU5+u9UGhUEkNUJCwchc
wCFn0NM8o2xONcTxY+jk47KwEEGGuVHOE7c+IPzzGCLd7c9P7OCcN7h7fCPKJXw/BDSzO/p2lWfc
jJ33qtA4IKbDfeERVIV7q0INsesYtQwRNpSI9Fk+eZcrzaIFcxhooO2mEKYHwOvqRAnBdqL7FGZ5
ROSGjW4NXIYJs0GJhi3AO56PrzITF65eOxNF/BesyRlJELZs3O4i+fbPDblU3KveTf+lzaHmwlVx
fKTK+2ySsT1JnEdvQTQE2/6PqzNbUpWJsvATEcGkwq2MivNY1g3hVAgoAgqiT99fyt8nOjpOBQcw
yUySHHbuYS2EV0l4KuDIQbxLXjoow3lvVilgO9HQV+wWIDIzWfbZig6Qohyw7k64MQJ6bDoS/qcA
AUU4WVhAaADqtXuv0HLfl6VQduP7fPERy7co909wl9lonIYxm9Bh+vOcpCeMdF7X1hxwK0bAbQ4f
R21YLjsYjiBtTMZ51ymRtR36ZbWPfXDQVLu8eNcHhj04PwdoZ7DmTXG1Bzj4husdnuippYCET6w9
OCJgQG0Q6wWZPXsQbBVgjEhj7e2ySTK6QRZOCVeG94c9FIKRfZsjCgOQQowJ4ihiqgQG3tVlB5GP
yIB2hnxrgsgKvVo4Z1hrxwuadDT/xBh153DjPMMxw1ZAgUJEAyqLcO0XAgNhsfzHuvA5Pm2kGc7a
a/Q1nONLYSIoIllaP5WDhMlpe49jTgAeU9v9744U9E2FHQqhjkuOnFMiYmZpP488Jm6RiE0Ne6Kv
/EmHYja4fwVOsLnYSeJcAFCGJ7nqBHb0NiHz4I0NvxvuEXeAleAiPEMFgj9O7pEE2Y8I9AgGVwIZ
cu+Nl/QOPxaEMzIkW24jw3KCzMiExglSNUXzKGl4mg08KTlpzylPyJlsBVC4lGIDQudlJ84fbcIR
/ZuQ9NlG8amZffGHxmqLoI0VjDsesH98N5EQlgGiwAlS6AV3Yaai/Wg2jpwjTFMtZnxwf9jwUQxT
A0fWSbHglmK3hlzCnV+U+N/c6Qqk51eq1TsSu4Ek1YP5DQhYdqvv/q9QeoutkdhvUwUqROK2crwP
34CvxGdA9BY1YUNPYMn3w/AZgC/jJy75NjQHDX0ZcY8/6DkFDeJLHMkDOGjKb6vJS3JCSBXWR2rK
ZVtTuhAn7z/QZgJ2W2xn6Bijwn8HvRJdLGBPVJKK0QKk4/XJlxqijGHXuMTeO5dEcBINyDugW8MI
SKRSNgoB3/tPF/ZCR3PQ8eNBFwlPDVhXexqaon6wJhJRBZjakf7G6dP9/s4Ff7wjZb1usPqKk0Bs
fejpAIvRxMznSLz4cr5dGqghwAlSTOh+6EGwj3//0Ehoq55tnh5DTIhoE7A3/SCBYoxRvsnaI2ao
O3cUlyN/YJlg70lQKguzzzcjbpGUTK/cyfpX3ETZ1iCDJcj0QgGoo2RZZ7/QqmKi4TGSUgsiRiLQ
hb8PcxNR1ML+xtnlF2bwc3ZOxBNkSCnAXtymcgAFNjSVqf32w+Dq50MMaMg0IyCv8Q5y79NKhByD
ZYmOeJcf4aMFxLIPMsRlVOxRJDwmaAyup3xnzJKtAslAPjAPb8KlpB/6HOCLiDsTZYdOAA1COWL+
e220I0pWOFGwCNIGD3DWFDQHZKvMEm2CASxe3nbm330Xa7YaEpRDhIDcAyXZmIQL5GLCf5+4wzox
HXEk2fcg7s5ltmZv2Xkj0Qi0JUC3Ydu0mCwIWdWCbBb75rEBgEu4rth34ElV/xbkOAxibku8UgnK
3kgvvFJn3wtDMt2rtzJ3KThs60QNHheAnbwLNsIZhBgqW7JhiofFAZ7pN75quOrLgkM3O3/AFAge
U4J3wPOB+ZbAIrSqh8qvx5c5PeWzu2NqDQNJ8uChfuGtBLmMx7ZjDoAUEAQNAKYYwEZMG70jsFfP
gfTDZjS/Qjj+cKgCEWmg87PG4r55lFamj5MYAAxoDQjoZ1qY1kecSn2iDgRSLmRHJp5RA6IN1SHz
PMMRJQpbqAtRIyJSCoJtttIRa70fzs1+XszDm4d2As3H69G/7lh5MhkmZAcVE0R0SPYJmzaBXLZi
N0hHEFD3+kCPDzjzO6/EnkUE9IDiYXp86ocnTUxL2RJQTUglGjdZuOzSRFYK87P//gtnhZAPiE9L
nD3xGIXnvOt5ve/93WtHntUguLnPPb5ExC0QVeLlgL1lNxc/5nCF8+RlcvT6L5QEN7y0cfLtZ1vY
MoEfwAcnQGi567aWOXj4g4lP8g8CLEoXq4R8RrHe7CYB6ycoPBVK28zWQJfqCz9HB+Kz58tthDzu
CQF9I/Ge6sTcQjaTufIakQIbFfhfNNMF1d+ntt7ry22VELlouldI5dhzfIby3YLsYxqd41+KKbDB
9SByco3dXXWrCko3HJSgomORgH6kQnfg3bwqCcptKi30uwviAu6EMa5hch/mtgT8Riy958f66poY
wWS/iQTmr8I6Pk9Vn00I212U2J+c8MW+GrvvAu5T9zps4BwXjOtWebcu688OjqtRYj2CTu08O3gi
wnmPT8WtO9SYYdg4o0iAefem+ag8uihHdByWCAYkwkSb4LxW5k7yCPLCewFKo0+eyapbry76QJX8
KCUbqEhtNcXrYEosRkb4fTrE3QyynzfRSV3UB3Y3hbYN0shx1eA3g8ANbg0q1IfVI5a+HufrXupc
Ph76msS9PbfaAKQ5yK5lIitefphMYQNPwdXDtz2eMYOAdHOVfOZanBs+LhEzcfDAYq+slXSedLxO
NStUtyk9XHKaenJrxmkzfnmF/5ACCddPfXrVl6jZ+3WC586i6M4e98V9jp8YPlqNlXemAGbyZrw0
iluUKgtwdG3lYNSDEFqOuQCAmjQvwXYBiBQQpnhv/mQLcHTyMzyJ63vhZJEVpYS5EGgyknaJCKZL
p4ZixVD3vBFgVTcmWk2HNhru3HH6hMx9EdWzSh+U3Rms6YlHxwEDO4icu9f4ByGxK67qdFzAOel8
fOCUF0Mn6oMn+F7jRRhcp9nysX6ctUPTnDtBKVlyiAJ1lKxw7FOuCmhU8HnOlJPssYer6TFwBcAd
5yL6QHAuX5Acm/520tmzKSIs27qhhAUUKHeftr8Jfzufh1VsWSceDSKwGsANhsbT0On0KZ7FV9Pv
sVqxdjVCM423ZPUxj/ciQYYYl0twFq8EzoJJRkiqPMT9ChME4g9rOXioGy2fR+EWDY1y1AtXD0dp
zM6YMN5hNxkrSPZnPJ50fAvMYcfAfrxhApLUfRwGnUya3V4jtcRFJ0ZLyip3x+wS4FJmFLv7xxi/
hT8R/mgvdVATgCetE/SMDywrwNacZGgm8I1gdL9xjMROLPxWYB18K06mT+Qg/XmMIpcRRtwEsrdF
AG/k37bZfQTfdkTfIKS0iYassoRuvnwkgdyhZ+K5JK1e6PqjYeekQGhb+wJWqd7EMusqMqaMv+H4
fVBZ6HUi6KmZTaxqD7CAxa3YNsRz9BBO3fCr6yrrgQHCDuOCjTKRSmAxGW4VT7UEYhL3gh3XUgj5
2F07M6We3xVB0tJhWYXgCsty4V3rsQFcjSChT2NwM32FHAidTOfMB0CjMWwY13cB31Q8gug96ug2
blu9F6TggXR3q+tcgpoJnX4+vHMOHgwRKsts/TwTnEoYoCzEQmRwTJrV31/vTz9GgwZSX4slloWR
ytFM76C0Oi8YwIloY3bGR95GC9unH9XuPfdBL8zmGbgLr2VGq/jDS9DFK6ge7l5HrI5P3MQUG6Dh
Ia+gww4/MCFxZxGnIXGYYYZlWVKcgr1pPiykIO0Ns3QW94YN3gBQk6LNxSPWf66Zjrb4ADSeBvs3
9LZ96Y+Yzr8G6BUTGG1hmMT8mGz28VQClxpHX8Qp3PCcymWoreqxPLqpQkj5lXpMa8IhD3eG+WUY
u8Po540X/bn+RYCIf+r5s7R4YsESN38vu9twiyPfXDkbByFgID/glZsKAQSFKb4IzTmZ12djqx+E
9OAn4ywy+p3z5S8WykwWPHW0fy2rZTWtCLT7jY/h4bXMh+sMH4KA5nYrkKyc5pfQ5DeBSxvibCbw
RR4i6vQSf2BYoN5A3EPUxNMTBs/vkUv8qJBWOOklKF7FCUcEQ47Imy/Em0ak5w5HLttfueRXOgBy
KOftkSUoXFzHJVZVj6e4j9Ydfnl+5TJhyWUvhyXve05uPM4dpp7Ufa7v09TVsKMc2gL4gQKoa7nG
fQtQFlv373bH0hxzU51SLIFnDWPuGS92BcUTnt6Y4AiwEKDM/QsOJrEIk748sMGII1EzJjsO4MD6
e9lOZ3i27z9IPgircf+6qT1p91zj9YQ8oqMt39ym2tCYmn8s2Qn7GZLtOut82JxBkD00qW3mI19C
SOvDibNJj7hz9s7ViRJ7+xgtIdF4Sf/G3IEVDiBXIpnaJv62FM3BJa8m9hOMgyVhWANetm2vdJl7
iUMvef5qa9NTJg+3mD69fP6ca+vOuho97O4ShDuvnBPJvXqtwAFFagcFIMM6/9xH0PL08eH3gd1c
svbU6Zai2GXwLWhUPgSbAPZLz0L8cYdLPgq+MA1LN/5Vx/TYWXOCZuR25OXvCPJL6tZ2Ap5RVPe/
58+4xdndA1YHHucRchBfZtMDk4Olcl+cHqvbrGLvCZI2uzeAK5ZsZy7724+84o1pBmpFBRrm7uPj
RDK8Gz64441T4ZNDO/J2gyjDmsJ4FB+4OsVTYw66/ylG0CFGgDAMXdSNxiTaH0e3qwX32BRNwPQ6
ptaH3kAbVkHlk0Ck2Xb0hy2/ztgCamgIu4Z17/b6YCekrGdlA/RMhwaJocWCw8FwuiEzAt4JsTHs
4pJ/8Xqoaz5KsTetp4OumtmyAy0eciYLKSGquOuzpao3wjSBJfbZ9Bu+xX2FLDoG7peG7ue/xqTq
uWzXYpYE+gCf50DkzXdQMv54DTE4+FvyecwZ+0bekrtUnxYjHedtIj4Ld/ijT4kh/B25PMn34dHP
d8iTkgTkiOyhb5WxPmq/JC3PU7HpksllTgw9/3NDwniAWC0+DBkBP8kXZ4iK6ny7aHtCN+KPV+BI
7jzK+/MTpbbjvO1tJOCEX/kpKj2y54RHXgFhgONqBifOt1BukYik7WMEGy7pFeTENeXzOvy9+zIm
vxF9bipv6zX3K2bOol+P2Se4OD3NwEaoN5JXjYqRsfwskqW0ELhkCPrBxpyVv9WKefD36/tlxlax
xL5jHLJfBmFz/pxj+r0YzL19b8NIZkuqu+aQ8SvjJthnUVkgFxmjaHUBJQVbxk8OCuO7n/3ih3CB
6JTWF5tt99RdZGcu2OYa22zN6GCnfj3jXP5alefb9oNi+ftO1J1xLtQC32/LkadoELwx40x8CxqL
NmgH29102/alif81CY2E8NEeSRYeSMJobxMyqukxZEPrUqB6SH6b1PvT8j0i3qUZPNeGm4CGv2ey
u++pY84CzEBD7SDtdFyglF2ION/LgTyILHYm0/nFo7YXlOdfbgm6L+s/R9aQtrYUSdltkXzQnO/I
F+SVhLsrMV5fmAuNTrEKg/RA36eCCFf5kRx493YtImHbmcgn+05XnFAQr8lQofXuS6Qc8hV9+tsz
QzY2osV5LMfzmmlIFcskA5k1gqMcMPi+w4tshEpGFusfteGZtslpPOrOgMFtChUMC0iMVmrKi/J6
F0bAGAOY6IBy/zrkS2bO08oXtFSxMmfRFn0aKiwka03wnot5KSIamigjjNYopYHCQBnVEzwAzTcN
rQgcCG9DhwFc3FaWVAkg5z9+qIKu4tyW0RQXF+Hc/IBrb454CFVs6QJUNNN+0gDezIEQ8evRe6OB
k6TO658Y3DQ4KMAA62I3+KzQbJhL5aitshU4Qhl8Hp1ld62PsSwJz7r+j3REsYjghi+J8EERASzo
FfkTahWmPOTi2IG5x9KOb6gp8hHQf/0C7xXp5wFwoTZFDH4fPtPXH+oy9gn56DPANxK1Gi2F8D80
flEusm9A31b0ULaBLgtmmcRwWSWichBKOIoN2n78n/INVSC6JHSCQpkKSs2U59HOYRZ6vIWGEawh
9hJoFNl+oXTAXQxH2K+OkSNv9f7qZkkgfGPABHr4dwB4BfKlSjzUVxeMOISn0vcDoZfhnA8cMcOi
cSYKTRPfjk7Cp2lnZi6Bq6TP8EF5lKj07wfkR3oQH40TknPCFM1DnPCXP6ect3lw+e+cEa5HZMMN
Oj4ZcOQ5khiTh19srx429u+goFeSmJyLQxWwswknnV1nxmj2qYKoBUC4PiI+C9sDZgeREX90VLR3
JgP2mzsrBSccmRLo/owrcGcoFcyGHQpDCjB34YT/KI0h1i4sPEHatnyOaCXNGcErayVhSy6S6Qdy
IS9SMcTb5FwSEBeJLKJpNM0s5r6QUK411cl+U5C0g7Kyqef13D1IuagoSf8r83tCOdyhVvKWuS85
s5Ajx4i156vxZLW+zGlrFpTblEzbWYYnGEBUBL0n8wHlcOSc2Y4jP1FjzknMT+QlyjwQnI8GtdWF
urIPGeG3BB5o01ErnvlPeZqJcxInuBiz0nyz5g5Le+YULupVUUl2cyyY3CYJf2SwfPtNLxBwPJ/d
0zxcZgH7GmseOmwYhsXpTQBbAIFdqgw7xUCw9SRnPOt/eTFajfZhMhaTDkvg9/iqXRqFdxCV5KNR
AmfcIkV70qbjnETcpxb8RC7c4aU58g5Uuj22GXGTNCQmt/YRju1NXoVz/jhBzUHL/b/LNgduUhDn
NIJoke85RbC54cj99tim4df2hJukbx/5l4xLfDM58izH9llOSNBmS03+5c/Nl4p1UPzKUxz5lUf4
4zL3ZJ9r7lInEvHHd2KpZyFud14cqQoJRBZsG9iPfO/wFHfaZiIB5ZGGB3mcR9rjv/pdfmleIUFw
/w9j4rcGVItSyIRkPMtPXLbliu536avb3OKHdMrS+H9aj2zYJAhMqW8rtcXyHAIOz5EZf23GZCl2
jd93pxzSs6FfKuyD//dlSUd2YrH8tggPkM4SQs/3rE1HrtwhKX+U3D4jHuNrf+9w/u8j0DoNw+m7
cTVil3zIlASciBehHK6pKrfadqUM7rS5c8IljcqvnFNwe85TbYW4/694EnCT9LDEi50yJot0+g5u
S35oCyQpNymMWgvhaXpzueYu+z+OKi7b30I4568tnCN/omm9fEz+PMqR/Gikdf7bJuImdzhmoDGI
nUxbRnuP8zY3nmuTcye1G4EMFiKPTZY8SMPxGz/QWNwXRX4ry4mYOL6bpBfRdaVDYipNekKghDSE
PeSbkmQkpuy2MpyTnk/CkT+ahQRtVu07c5PiFOYvRmvpkPLdtsU3c26SFX/icfaZ38u2XAQdasi3
UA+wkXlPJ19MJI9AKwLkuhW2bKd783J1U5e4NrO17PpYEHA0Ijgolm0dx/I3tlnsnJgQ3m4D8u3V
Bipo+TAJrJ4Dk4X7D4Thffy92e/hVTFD30w3YsKhhrQv28PP/zYRJ21DgUvGCc3CkRbg9Tka3yHF
SduARGGtueA1eJ9/6XiGRudm2wRc8kcyE7qvby6R5rStTIu/Ssc802h8S/5oT9JSJavNjUqw8+V7
0HA8wiW/UUX+eJZLUpMnv1IWd7ikNfkM1IdzkReVxtdgShIe4op7ZNnmxxMoK7jkJwrhV+5zYp4z
oja/CdsPfgW2rWeBRcBQQAeFihZh65sLz9N83G+LG2pnsuCS+zHhRV+FiDImZ2RZcswwpOCFHLF1
5qp9DYpof+GzkMo8s3Myz69EjCUyo0AeeZ0ohlJRpXBFATzyOpEvzfI60RJtFqQgc26T6CFUIA+R
poM6RPS7U2fTsRqPpCZ3SCI6wrdGFMm5eaZ8MiR7MuJ3fnydzDNFk6CLL/VJjJBv7uaZB27Htlbo
dUjKw1xWQEZRbJs1x+JEQ/AS3CUBmRoCe6JfT1DHfl+J1o5E9SmSGlrF7Hbqndn18e+W9w0DPDwa
25Mh8LFiZBvg8EDvBu/lNjS77kcZUGN9VDc28UKXHnh5XV0YsKpRApUC+M+0Iv4q2VIVbnl9NllZ
Zn9gXiP63US7bmvW5+MoBBrNPsDuzK7QHdWjK1QSwH1bzb6cSH9cZbHVTHo4qCKYYoYAciwGon/S
hTcDP5uHjXIKVD8VGOvaS9RxBTy+EJ7husLdfvgsjy9w425ASIwVaFCB42VLYD27OB47wCgkpvWC
S2SWEFOgYkRCwQKm0OyBqSADPMiOADvVgfGZqoodYUfcRLPkOXrAurPRhi+XV7B6GOMkIgGOIP64
HXgWNFs6m2OgURKB1eOmAxRsCRigzVLDM07Quk1vPf/GFPGXT261JQvX6FNn+BpEpyzzwmWoA+9m
3wkywkNPh/nZMqbFyITysuPopZ3CIDrh/446J6veOGd+OT5WgBDeK0/g+OnOjd0rPhQeqMpDdQq0
C/ilYLikS/gNjCWmjlizpDNNNYnZZv9el91V7AEOzZrjVuPOofJe5xssg+5tLDmdRe5gxhuAKNF/
7lVggezqObzI48oU+QBAE64+9NSHtVfWmjfrzOkdxD7hNGJPwDvCREeLo0D8CY+PgXqo8NCw9JG2
/mBIMSwV80L9F07rvzeAalYp+8qmkf37ja2+Rfe/Th4jGXbTn3vefw3oA/XHiWc1eksMtJseiEEX
dFRWMfoMc/BjqZBmqQpAZsRVMq25ms9WFlwezFfHZ3Bb4Qc+NI4KYQSLu+bcV3wdAHeOOi4PZxB0
DKjVJpiKUIkqc5y/8DrEAw/fLU+yP+MnJr4h+izdL6YRbrf7K05NeO7Or/RQbEexbhXgGe0ujaiT
6Q017zYoMwet3+WDp6grD7D5+aBjeOWakZnuHiPCqfEJdxM/3xtKXz7SJe4Ao1/2EcAHq2ShWXcc
jq0SI6mA/WBsioXgFy3NLjoxA8iqhW5iBWaJFlt5ZmPN6qpoFwSYFQqZAr92j1FqEgaB/xvfjwAZ
MBQX3EujgAFjwMoO9KWAjCJyzNI2KXHPFNTBKdsrVgr+etjkBSM6sEdWkuMf4DBCItBIWNcGsqv7
DHDjh0GI0VY4VNtxiA2ILd6Edlbd9NRFHZSigwSwijvRSVYxmaHkdJK/Zs7rp1z/cYfAelTP5pCJ
YZ/vNc8YEA43YuYywGu+iEEpYQLGo0/AbtLmN7bqmxgr2pBQQSh1LAK73rTmSJ8mW1ocX2Byl6eN
BZ7Vx+tgo9lfJ6bXEH6jeABtEk7GzUiM1R5+wxjLVgYgrrgVHaXSZQYhwWVREAWuAA3Vh8l1cyEs
xsr/olGCczKG9MJ2tqxM/WKUge9Z2Rq1p98yQlXCw37SAcGp8wcVrUbmsPxY5ab+IwSNt3g9HV6j
EUEUgD0VAlob2/8HnAebKZ0pg09feU/AYk0CQR1ulx03ihcXgBoVnN6nTBcl0WmRQ8dBL8ebZyiS
0vl7l8b9fYnKfxAPtaCz6JluF673yglRWxNeZCf7B+Adf71hODWhomS+9F8jfHANixF00ywldBBt
PoQ6HK8Yi692SC+rbeP1A0YfEG1g3IGYr2zLqbq+L150tY0SbEFBstJhzrpgoCdR3Orv87Ef0OT+
gp05xFGfOFoC+MGvAuILF25lnuPCNE/8EsYrLNKMoGJ2x6MCPaRCfFpjPecVXmtrFHz8JeO7CtU4
yFlziYmEqJ+T+XAx+tBz6Heh5Eob2a2HERCpBFLPZCjW+s+F6nf2yp8yvpsDCbwu9oS4rfraWQ3g
r8Wlir4/eczKRTFroNDqF8vXkmWRFYqPg2Kb78VkAWSlMJsSvAHiXF/5A4gtAgyuxFMCYxqYTG7t
a94DjF7Gmasf5aky1+Y1uKgK49WCtsxU1kRtjw3k9YhVB48MCwfXAzF0BHJhNs7GqHaFao3u/sQU
qBJu/vlTjywxY+x4LPWLeKeBACvmxKt/m15/88iqppj5nhYqKNQzy/zq6Af0hRCx02JEiN2tfC7s
ik+W3IuHbYFJhc6HIYKRUrjG4V67l7kcXMDi6kO2S6j5B+CnSAienbM8ej8dI+isdWB0H6caN1gM
wUH2HtaVXXTHJdiULmu/1vjFLl9IdMeF1guaPeMbseU66brUtvZemmjLaglko3C7uu+wVNp3F3Um
iE+A+xfODW80WJhGrBofp1yXrrZKxuHivZUii2kNSUEgyznlGFYlhBrmtnqjExG1Irgzp5hi2jtr
69cJu0aInnMklRsDHR+OoX0BGpdMjCXBlsRJDppJI+qNXNYBf7oJSkLdCN6dF6ch3hKr8O3iX1PL
g0rtk0NIgAdz3sTs/tALKKnyZKJXGKujS9d9dJxqFDZL1WWNYsHAFwt0A3nQuS7rcNK7n9Me0h1G
n4tDpwG9hMBkgqJQiSL7Mr7ZeVnm4O+UTCBnQx03YLIKYegsBwpIuHi5pqMeQU1PwE+QLu9TPAXU
3Qc8FXNylXCnccDp7KcrEocGTowP4AQ/MDjrNkZbGC0w/OWWVtvXi1vUA9A0JM01CZkoBhqBKf3Z
8mX2nw+3muEPh8lIDnLsNCsQSHHzRCPqLbPzA99Q97NnJlKxLkD2RmQQmKc4krvP39dA/fkMXyNi
0497g8kRMcN9L58e8Hqwu1qv2KbeupvNCegcFy4TkkrYHYt15PXxUbFmPW80w1UX9MAF0xBmphsg
hnTOros44L7saoZGGcBe+zbYh0vJm/2xxnuR5S1pbpMpBvY+NKFE0o5EDGxl73Gkwgo/ve/w/igG
kBogpCWpn4VbBaqbh5/PXzj51RsIRPwGjEzFA9SQBWUuGCKemd04jBC9/xjdIVVT7aeD/IKHZoUF
mvEkH3HvEKNnNGsIPHWoBevx7jms4T/RmE7ZVlmhIlbLo+r25rNiR2TnKoYIJt/3mCZ26pE5KbLp
A274w+zDireFjxapt5+eJI8+Yu/ZTUJQUQw+FsHWYb+yma8nVygmY5qfYWpl+47eJ5oFzTylV64K
WMsgtfBUmiyZTJkNnYjOjwrZQZIZcD4hNGiO4NNXHKIZ7HhQARLIMET/RgPB59A/zj7W27466AIJ
32eOZjH/RhW7smv8dLdqcPGZ/9IB2w/78quMmXE7loEgCYDknT2v4FHuT5Dp5jgKnz5O1+/tbu7+
srj6BEfyhcoFykXsuYNkbkEUDMJ36ODLxHwe4raE7tTK1vJC4EHhQgqkh4tzlrmqIKqQBqfoib0Q
UkMf5XEVKDucJCErDOZyBHSdhUIQ0F0bbaeCWWZUmaAGA2KCQ2IIjT1mqOU7yDwiH4Ik7S+NgJXa
Ms90+nPoJBaz2viGGZMN7O1h+eBObME+Hqvbz46+GmS/nY6VI3n0pcGzYz8OHb5ecB2GTnd8xbEK
7o6gx2KT0yVH5fmx5Ucvsh/EihfOewkSXqDa70Fxeg3YGe6bvT66HasYwmVPtZGcrvS6vbbJFs89
sXTgA+970AgJSXfSURELikHO/PAFGwegZ5+e8sl99hi8R2H/NTLpx4/VawSKNwgpjoSXnt2w82Xe
uro3oB3wPGV5RORxwJdEYAbDh292Ad77hlAMvOgQOaoYlOWx+asd4wNj6bqTDrPNNRSdjwmUiUh2
L0Q0ERUOK3f/1j0yoXXpNp4UsZ6xFJb4YCaj6u3WtOLDN+VxhlepukvSbZZvJEgH5LF1xeXkAaAt
7ihFaeXS7I6ZpXlPiy5EP+yRDBZlXM6uaWrLSuk8087ww2YtNad6Kve7MoHl/Hw31hmwYTGkozo0
xDrmjls47KojJQskGJiHyW0QNu4dyLvOT6Ls4rd7K8bIRaO7YquXRRIBRvQ4FKhlYnZjyHU1b4sA
d7Pji23KMK8taCRO1OS3Swg+6wBWKGIYcTIHadScqO/Jp5ewJhFFMGyoUqkMzXR4IwYBJkkAIuz3
7Imu6PGeyNECVJ/kN1FWncURDHWcqeFvAT8keRhBCZ69Ys4+80REi6+bEhfJ5LdCz6Hn83s8QrBT
wlkogJfQBMX9glGm4aD5GCLvdYCClHc5G0z2ER9zWzO6lU2o/BW3h317Ep/Ss54ggEqjZBMNuqFJ
cCvAsCFEb2LCJfLdaDAc6i+wPFha6d09DHQGQXGvpbl+Pnp9EMyW+vT1A/ZBumQ/C5pAl0H9tso3
/vmOvtRB1KTNWGSQ30EAJgE7z/cREQhpVPoFlRNl2KzJLQAS7sf3T403vonTqZPA34L3HBEI1JBd
J6v0pjs1BH6o9otgaP6CkSv9Nsxg2LeQAImLZaplBZ+DaTzSVUueVj/VEfExGpn75zAGR5W6I2te
NiwXMKZ78hKZtTgquSiH7R2dohH8h3iMkjhE8XW8mX1J9qhJQzUAUGV3jCiFIMokiGec1n/s8NJQ
cPOHztaiD70wK8GMJGqCbNxVRM2pXokSZom8zI3i54IVDlRqSKhuOl5TMcRZt5+UXciymdMANN71
D5Ui6KtlPBAwyGAIOHeGuQYYRD+CoCWyeyW8YGT0PgGYGumEtDk6E5vsSJl9wflM6huoV+a3H5CW
azogYWUDddUDIEQBJ8B+x/iwWjep/8AHe/7xaH4ACQVKBYId5r3JM7hipU761Q7Y1ecNjFYgtPFK
xtOmsKV9p+e+waiDYASLGXHFCX6QnjZREEJ28o6IrPFlavb6xoBy/GM8SnHIgSlLnpkWm+EF9FIW
zBNujMR85G1ojhdy0VY+GSNRQagtNJvNiIR6RwS8gOcHqq3Ai77hDfjyXqio0DmwYAGcaLgvQTXS
x+N+ymZmm+HgXmGMQfe4DemwJ5mgytMdj4hi0HGQeSI0bROyA1X2+SZwFeZLN8mdArTTHpHbTH/2
XcIwZmuAePecqPZjGhg2GTZzACx2rBvWhMQJV5TLNueC5y4rPrOXr0Jhf7hs6QTNAhe+itjidbwu
D8bpvcO9PQO/Hryo3VP30oQ4OVSkFrjXaiZA3y+Kdd3y9XhVddA9cQm8pvgIJ7oZ+MD8yUKmeEA+
i7Mh0axo/tjXCzKrK5str5BEGnDIefQZWmkzTJKVjOUVeLUB/wM5/LTZki2MnkctDw3v8rJ46+u2
B1tWeQhPykI+vWYZ+fEddvnXt6/xJcu0PpO6n/lPPvi2u3phWsTACvLsq3/uDmi1Nw8p8+Ox9mEI
c5/BwmSYFnYHEOEjQL43pEjreZAAOw9HILKXBxLFbnrOD/TMLtjYbNQdsNkfDS3jhQBRN8Nerw/s
5iI70Bj4vGBFRfWp4C/fB8Ie6rwHfm4LEA6zfGjsVFS0YM2BqEyIK66h2Dy/mPOdrbb9BIIlc11v
n3RW3OPA/sM1ewjjFgZp3Ze2Dcpdl+grWDUF6VhCB0odNC3j9/hKBAKCBHMj5mPXAO+ydyTCAyjH
dP9EBEYjheh+AvznOc2nIGfiJ618v1tFF5LQajJUA70LPnPfYGAtlB7e6BANWLEBBiAIuilCEzQY
oEABm9UJwL+PfqFW6xKwjXV33d3FMOaFrrxkgomhVkG7Q7dTHL79AkRz/irF1WgmdZYcuswBHxy3
iSEA0Wd6wfEk8hNlDdopLSWQ58vgjYV7xkZzweCAcw3b/hrasVk4AD30uQ0H0TiGsB1Q+iBdA4uP
UYavs0YPeJnWQcjEQpDTgD4XMpSfoMmbgimOOLKACNE0sj5boiHu4wF0Zk4xLsaCAK4Yx/NijTP2
VAse4/qIw3tEgAFhCiN9QzCzNn0S3WJa70kviIcm7qrzCD/vY33ZXabpGYq6RbzGpd7ABVhdx0Nl
CznCMkQiHDSHepuOP4cCvKaMT5CDMVaNFXjeQIq9OrBOYsfugBJjp6jVIiv5uSs+WBX1F+KkY1de
ecoKqJitKxwpjf3+BXz/hiv9ImXo3tcR2E+wTkDRW7DpAYEsocEFydbDi+bxuPRzH02qNoHwz+WT
MzqfgPWjs5qGI1pn1lnAyZAF0UiDW6RvLmjMeptMkQaG1VjHw+kcjzM/urugcATKVglqHz3l3yjy
9EHkQTsApjPjJ2eEfyafBWDlKN3R24tRR8GlTycDVUDMZ/khR3xmkGwFTaG5hiVgTKTrysTYS+9b
MWPrg+vWGAmA/zxQRK7dlSAFQD8OeFPpQza5eM/obqsy6HLHADRIG+srukznbXdndEMwdFPCyeEm
EFEstNV9/SFsAMxPaSEY+upe39wbq2jMgO3OwKbt8ZFED1B8VD2MQEJgQgvqb7rm/HUmIHn+3MKv
4J9Bj4LiQLxvzvQD7DerBoBEI0koviAcyDcmoErS+DLpeGIvd93cRrdRdyqkl+oH0F9f2uirGmXu
n8D61VeCERPF/OoaiGtitQdMmfA5Bsaqe6p2vCwaqmMz7w7UgTECv3snWBtpoBPgVQt1xgwercXY
E9yIom5wL3Qmgjgi9y9bfcBMKvTa8Thc5VuTJbMOYvoMjUHIyh3duTmJ4eg0BmJ6jWE4NBcRXH/P
AYAvCxD+BtnqBR9j5UGlvQbu7DZmjBozoh3GnUm+BXh5oUzQF0A+6WiL7wdTdzUfBhBu4C/hRlxo
hvvc5gdCas6RLhqaaJOFPmBdAU/AF4tPumZGhOfRAEdBzKD8zKIxzg49WCo+Aki4u5JnvAYsJz2I
Jmg/ZvTEyrcEB6kzfYd2P4jBh4rOMi4VtjHIDh2CiQN+ozOx+HcBBX/+D0/n2pwo13ThX0QVKAh8
VeR88hRjvlAxJiIeEFFRf/17tXM/b01lZpKowN69e/fu7rUWVJ+wEq13i0Fg0pwxZfa36ETuk93v
NWpplwc4gD8fUTFZFJvL0p7qOWrOPbzblRMnzRyJvrpEsuoYuub3CNZkoaTXNStmyQ0tdcZlhyew
hA0OM6LNdGWtXtHDR8kCXcj97wCZDngPf3Gb1whftuf6rD3R7uCmcYArdrxeB80yBSF4lPvpSQx8
yl7J1shCJcHCElEDOLUIK+FrAUZJE7G6eUxu5yEBGsEsRQ5CO5NV8cwGMVQcEWa3YL355cfLO5JW
RtT04+T3E4VD0nAfa94j1KCsfyGcSsxL/MmpiVNV8ggJM98M+Mg8jdpP4FW3HwJi4s3nz/nP5oAX
Hj4MSX7zJk1S08ZkB/sqN3H+60/GRJZqVv7VP2cTlhTmj6GXyCrdd+xuKLwjKbINGQWXGyE5HUMI
RmyL/sk1tL93JMF/LCrrX8TNUBtTBAwIH/SViRrKdmGwVSPQGiC6wVLfJq+pNt2y6fZTXpbSEja1
gu3kNDu5RrTnIhjBXJygrLSC5NpIrHS3KPhbmdbsJzIJL7irWH7iac6iguqJX4R9w6PUltnfIg7L
LuL3I3bsB9vxYT+CiHkmW5FEjYiW/PKbBHgPFP7wZj5iklazJpFN18qxEuxHVEr3E82/ea8Aalu/
/bbCLrnj5ESKtfBR9HhMGPuwTHe5jvLuLbDcgw9UnDbXiOxJeEbd8jy5J7V79V6knQVSkZ3INRq5
CV95ZASAynooKivuIB2kVVLpw1NyTvbZBTXMMjwvznTjK4ESHJJq0c+3meK+VjQ118ve9AIoI2iW
1UKjBxoUw8U7ZtffY9a9nC46JycwDcGOtsZbZE3bSMsHqGXrkyoWpWwzFj11ZX5IyEeAZg1OiZmT
FIYv+AyApd3R3U5TN9cLTovT4iYt7ZAQK7E11QjeIzPY0iZSskXrID3uHtld0AI9X4Q7G7f0bY6U
ZEDLhIZAmErNmWiWWl6BzuTxA/an47j4MlG4BmeTdv6AZjxdFNp0czhIlY2R2wFJGS54SAxFeqH2
5FT2WQOJOtlU385p/yqKERnsNmoRFguqRZV0w3ZN215Hj56ZV4siBVHL6JAgSYrUJrhb0KlC7xFo
Nc8OUZ3J6ngfIF8ScNcQqvaDczJw6WYO6LxRcjNol2Y5fMKwdY5hxLE8pMAZSOhqE56LuevdXNI+
ZJgEKWH/lbwS6H92jWH5qQJz1kueXg2xBPcYMZL5GcKTMqzCbWYH3FGAGF1CmWClRrtZFfZ8FdO5
J1fvNIaQIdxvVH+XnZMeyGGG1z26QsGmp2YMfwccr7Rbwt24dy2kz3uJJHlz1MKJXVNz/lgdl32e
gNdXIyO/LQ+LDmH76G/ncFlyRrB+Ily1MnNaGi2xJIuiCfbQM6W7n8FidOnmR4COWA3fYw1J1LWj
MlQLh+/PiZJrgZYp0dPrByjdJ1wtv60rRKJoHtpRhsh2P9Q80HMdpCpEcTskdWh5mJfMxWCqBU/P
mJtxG95Xvam50YLeVFv1uetBanDX2xndiyByDomy2s0YNwCL9P5MBj7FULf/WzGKXaRPFZcuzRXd
/cwxJkC6Twn2s8atKTGV/HnGFh2HfdhUH6ICPvmnzo5oPMZfYfHFlKeVCXgbPaNiBOYKzcJEBv6y
UKOer0eqz+8X29ltTR+oPSee81FJjXcf/ez8o0TVNhykcgtmwGC2a2s7NEF6Wamoq7NU24gO6kF6
XGto4JoB3aUJvZYYsEx/MTXzBmlbndX/buRMuiVsy6zaIj1gwniJZgnUOlYg5nWUuRm8OGRJlydo
i0WJ1fv0Jwf9QASajxHZSBa7rFr5aG3VLhsfcO1cTyHv4wPlTby3W5IX/ZVlQTrzuFZie9MP9mig
UVlP2uWOyGrDs7ZLEp9Gjk0UrCkL8zDxQKdF51uMXrPmt/aG1cpTsSyCZi1S9P3AzLtoO2v4CX/y
97qWG+WFAIV+m3W7NgN5knIx4WprkQUGVHuLbHyKEgBVbVm1soK5yqJMBqkwhTIKPMGA9WfksgbF
pVXv1SP3g+1FdYQw/RTAasu4wpXTDfFauAr8wPK25l/uNtiQwh2gAQaaUJkL2pRrA0an3xabKycV
tT6Y2/kA4H15w3PaQetruXjqm2gTJ1DNJLcQsXvGus9VZXXLrZsBSWW5JXkjIMgUn4QKp4wxczmF
K5Eb4WUMIHfHl72SGtwTZoan/6f69PUl1YS7yBTg4gekB7CueAs5bFbF8ETGNHJ8wJwdHiEyPwIC
Zf1dOYgTIjPXrBIHqr+M7lr8RfXV7kf0owAMk2XCrWEgFNvwRRHt8EYg5t9y62VCyYh357JOn/Fh
2rCB1W4XgeTkQvQ6R09MhXQ2e9I5AVWYAC+M+uPD+IQ+8wFn3wErsKZ2cPX6JPsttz8WN0jcEcrY
yUKSe3qywMTcn1HByA1YHH08QBWrHr4EsEgJx/U2a9wekpMIKQRFcgjeDCkhbj06LG4+Dy0znNQ+
OUb2x3tCPQMISmwhWq95TfyMkQ8L6anz7KCWfQGI8+aJtRiB7IZPXwaijlAuD5BbCMkhw+5M3Owe
5sXEgJ1Ow48pkTEzM64eaz9ACcS52Sy9PvZt8CUm2EUK9n1lxys+dfeQat4+PqS1C2zIh3Uqv8S0
jdO+zbDCdkfLfmLB81lMUHnAUZ+Ce7yN9ilE8R5Etg33J74LUdIdDiE6ZhevF91Js1N1TbfzJj4G
5oR8ekgEPiEKQyu+C/Bv7t2TOYPNASSOip+Vp6ODmaosj0o/rqf7dthypFE89reFbMIQW/pFynKJ
iBsY8ahkz3nOxCGR1g/2AUliD8P0T3GNqcHKm1JQhZB53M1qcv8Cq6R1JKQVKlCoEvfY73VMoo0g
JIeVqsK94CQQBOi+4cKJiTSi64r63/iQWPg5ZuAWn9M9PujpHybseNw30p4TggD0WNrJ1u+Farj/
OMd6YsC/UHr/c6yykOQZbU7Faza16WuF28uVuEyOyyZiPVeLW9StD7/k+wM7P/wCxSR6gUmJhdgs
Ia8L6LomYplw6X3kEHYhJ/ju7AfpgZcLZOtQ/asnlWKSFGwbzMg/x1aGjMtYylv/vqCg+uKlv9df
GWgsnp2m/0fxwoQDwlO8Hqugdi+eRG6sIJ8yEGGVBxyLSWoiFfFdtg/QEqcA8rk/NjGWTy01al9h
rQIUp88i7MLGF6MzAh5P1NPN4OxxPfmYNqqJq6AKEbckg6MQw1Sh6ltrlRjMlrdA+kK5KoBloPXf
ttExAfI6nA19gj77ACUs/KFcv48Xr0lpBRPgDR0esHYsqNm0oOQOlECeUvxC7UOtC/9KzZ1hQ3RB
rqnRetdfedCS3bPxG78jMOOK3LvfcHMdD8UlXVhB3BM3ips/gfEGwQWkmeUqYypjSIUdwSCq/gqM
Q9s1OxTDxwT4OApIWdXwHA/+QPEhnHkNoJ36o+qhhqoHVkULWEtomHF5HpwhZ9Cb/UgGpBc9flG7
9S5fZWgScal+l1muNu7/4qeIdoGTentUCTm51Cy2hpl44tLLoKTFxbuFiot/xydduE9oGol35Olb
dFJk/6a7Fm+l8LnsDVgI/ia4yf/fMTsB5Y/iNoxFVP0yHbhFmKefsCw1fBIr3W0C1jG/l7V4ZFXr
WI3c1T87g8nF280IAjCaNjp1DCuYGrk6vSTQaOF8+4GKxvYzFOtgeXArYEU6zBhEUyCajfxNfY+M
U3REV4lXMakLOYfI2MokMetKcGR2ytBXVmx8DKJMs7wW0LtAT7g95tfnlRxS5HuGlUscxncPJ2wt
ZZNhn8Q6tODifPDQvN9gWxJMrNibeKQtEHpuGZVFavsXTwxGAh9j4xPpc8IhKnlvOFyg9uGSYiKB
Zsg7pfFbhkLuGRfHSub5uQWHQD1AdjSWSZN1IXMhOzJ9Lp/sot+IomGn7PAYvVxRLmBjfwwcP5cB
wwM629WT+xCLZjMUo5A7lmtJNKi4u78LHg3fro5kG6VP66fEHB+30Ykg8EJTmifOQ/2SaET8gew0
YvnMMWsYpBUBo+v8m2Myxhw86sBmFKQ4/qTOxDS9T7qIanKSZKxuGJG8nAoli06skeFgdO9M48AV
53J0O/buKuHEBwfJmR2PX0cXF1ifTyAo+4qsBZvCOHq74xOnMLnzp4f5sEJlnP/fF+DIwJywk2NR
rBtmunqMbj6j9rZcGWudYwDLuJXpem8cslkzeI8RJxZyTVgTawFs7x2qAA6tTIXOQHBI4DlagiiZ
BBnXyxcuYHwFL4JNcCWmgo54tJoCtRiVyaNy5BtoQICTp3gJphPr7HBIeAWgyXzgPxfGNEXnX1yw
OJDaPQAN0onSCTAxWiILSB5WBGMe+EnTeJfc++bbV5YJVlwlMJo2BLQt4YismSocLK9esUR2pWIk
6BxgRN9B5Q3iVeau0UackgnbwJREDwbxbapP/32PEvzhEDjDItXBv7cIBJBYIpEnD0lkxcN2EfQq
7+/l7GeS2Hc5sgzoyOEzQI4jmYXZDVr6R1gIvIseCj5CvsQdW+vX4j1qfufLVVmnsimgSv8n9id2
p2Lb0GBwsHq/T2ZLXCLWIKdV+Rg7eHsNCReebPqya8gy7LA5HnkGhQ0nbXDJDL9Yvu2LGcvbLt7N
Gv5bFJxbwHgRE/7zQJgN/d6/ZmDL9MiKkaBR3OEMagRx93wyW+6DxtDhBYYaH+A3YyEQu5ucf0jw
Mafy2SfWj6wdCKQka86rxEDYhBH+eQdHMlPyHrF2hocrwvbBHk4gTmAn9yrBHvg6GX8rRctKG8s0
cOzdopnD/WFtcqx5D4Z8PDchL+Bn7ISM6nuy+Lk4w55/+pLFDHhGTLUcjBRjVKRF2iH4xgPjsPg5
iQq5/3dAj7sc2saIi2PN/3zN2xDYaN/3z7Gfm3iDwGQB4oveJs1fjMXbWG7R1sXiAffJyDEZErkq
+b9ZARH39qXMB3fFerRZjdiiRMScvxkH1h7pmkT+Zsz4IEk8mHQ86877ZCdmWiUcIG3ZJTj/ylgw
JiwJGSUCpEJGDT4VedzOl3vlOjwyMyrTI6mUm8avxSgYALka/2XVmeO3wTKMrDeAi5xPZ7yScaHn
OzvBwMQ4cSoVYCXhFh4Snh0+V34sX/8dTfm8d6DGE4vHOSQcIEDmyWOByuJaMqwsa5MziQIHyftW
5Gc8JxuImBoxHs4ezqZyyCzush3JFhabeP37L5P57zgia1a+MDYOLbK3iI9hzbxniIs9xS1ef3v+
gAgHUAhrRBayBELk90jQXKdX3oW14Volgnqn0OQgjgdGEutbIV0jOyD3IQA5PAD0mdi8HDBPnMsY
2fe2878DJMPJeBNWmHJrsvoZUSbnkJDlkkckLYCHZh5YejSJgXt16Xj064AtVXyrC594F0q+SWzL
DPS1nGRlMNS3qUgA0jKAPNzbT8opWtyWTZ4IW7hCsYEZkBjKOMn+s1SZ6DOLFnch+6u42iMHABku
wk1JG3YRNwV1D6Ad8Xm2rAFE3FxCT+uChP17SSGRxLvkYIJly6hLUlBcKPkSOxfr998GLCdZcR5v
k+Kb5v1uMT2CUglCD8S4b9coxtFFLzSecJhETucv4u0vzo8EJtwL7xST+Bc9S6TKo7Fz/eKb/b5C
vwhzwwoQVyIjK592i3qoP4l9Y1gYl4QC8kdf//e84z+xVAI12QJudNj+c9Di0xmsf7fNQInzwsrE
g0CKKxMm5s26IB8hzpzXgw2WXBwbJilase97yRGZYJr4hdMgs5/jN1jr7+kT05EVxti8naWs/idI
ZTx1j7O2/FpeOFiDL9u7+pq9dy2EMHzA9fdgOD2AvCEoQa4kIaPq6/QykxzwrLXE3hYbn0RPFUtF
HlBGq2RrwOlLcCtvYLHyR7IFDCh+UuIEWUU6HyB7LzRwQe3ciUWOrCRImn+JIDCdZYl6Uxk8Ww/I
lw86QIg1zF1KRtekPwIIyqyE+is8WlRV/c15Ub8czj8QnvKgWMqZk/D+Y0AHCqRaK9mCdbn4iQfU
m7BG7w0tvzlJYhkXp1DE7d+WEMWOsNjuDFGP9fmgL5TGNWO7mU1uhaNDMwavjcQXlOFV0lyQOTvs
IeVi9qHck+ewJi3v9D/Ow+nAPQA7ognxsirP2yHgBJs204a612x7/ryOPkF27be5efKen8XsbI36
of1rgNu3wgLdh9PwRX8qdN7C5Il0GBknWo2pInOunVSjk/dY3GbAL0DfGI2rTaA/qKKdc+M4CwfV
1tl97i3/thu3AVo0g71r/JXDBSEX9nJ5jECUZ+XP3aXPkDzPeWQ4J6Tw/jSds2sVvaR9yPReX1Sq
npszw0Z2CLdLwuikj7XsQr2gf2dii+nOAXx1n141/3QYW9xDCh+vT98WFEwonMYkc7PD5OzVPbqq
VgIt8fW4RolNhduJGM/7LKYLSx1DzDn73DoM+34YwhZxda+WBzTbektK0eiEta/6n/1su4Sr6uRJ
wAd2ZKx+GbM6vS3oVvlFDI/uyYlqQvFr5bTt6PmTarQ6om+gGH6Wc9rvep4JnhCGGOGHR8QMwnIE
S25wCY6VHyjdpekfKV3ELof3ALaIj1Nwg+X9rzea0BuRTAYhnZPmgK4vCHYhd79917C1OffruLL5
6PuPpqHg5tZ9dGoJ7VGZQPLQptpgj/j7YSfXFdyUS4vRoL+MQGkDn6w9e+UXmBABeSroB0FgzSuF
jpwWHZ173k7uwZ4G25RfD9rhQwMHN0YkYussQJ+NkX5fcIim13U4KYPXZVzRODSGJKxXjGiTOyLm
c8raNjaHNDDRLlAD94SaG9YGNG92NNizsG0y0wQD4Svf0HzvqpdRD95KwCHX8d1J3G2KHNP5E5XQ
xh/YkWpHzSCcdGsKGmwXRDa0v16hJxSy0jqr4OQb3dZkpYDCXHX8GL324hFNB/fZLakywPuqT4mb
zz4t/NWCm8XBcU5pTMbAhchdnehTUq44HSKQUhk+bzlmM6DPHCrpmH7trJn1fyHom9ZxmW7jZ4Na
8Lgi4SQqA/3xecHS6XZzc2OcZQnBGHeCSVF3oYm16ae/BZExP1lee6ZOhKaQe3yiZtJOTMCg3t6/
kE+ZIAe72vo2fLgPzbls6bYet39KZsIujSLEEIaRPiUoofj1FeeSKHuPDuG/DzWFkBgLu1FGDTWT
9rbYsJKOVM0l7v0dD97gbzctvhh2AlDW1A6AQ9JAB7yC2sJK2fEBuV9+cWEcfCoHXFPE4BSQ2vMM
+zEB5HPNeGNAVCQuGUzOx4+SmhT9KrsuKCqa6RGS6CsQi5oulGqIiFGI3hEdrPpLSEfCQ0z/sbl5
ZKefhlT7YdGDvRXGhnYpuwxV/mrcUHv/OtoOlPDM6x5aL6Lo9eALMiVgxUV6gaTNHBUmWjUtoS5r
AuLTlQ6YtWeNH/7ljG40KRm3/crrUE2Qw1PGVX7uOQW1rSJrETr9pihmZxaiKJI0eO+31MQkl4bh
XFAFo9sp29f5FYWsTYYK33XeG9Ff9PlibZC3QdpIhc1p2G/Hpea86D+atmxfJG6O6MexOBwIZmAJ
ScGYkPBfoAyFCDcL/LMKugkKKBxv0Azbj6kFAwpSZmidcFZEIRlqFQYV8ZK5QTlYJADoMGUPtjco
h08GDa+1W7JKn6jM4EPOQdWOKdB7/VkP9BosE4QDKsQBhPsVpN/O/s8QVmhjWCF08INPOKNzAQ7A
RHLoEiOmM/DAp0DcizkaECOnSos/3O1pCKcasxS9FlJ1M7pa6T1zbGAOlNnPMIs4j9Xg5FQx5K+X
GGHBq7tbd/2sv8tpTF8Z1NJ747ZwGm0Mr08McqoLTqM/6JXWmurexrvt8CFrracnxJY0jjMA873p
g0Jg57ZRi0WKEslZFO0T8lmaSxU7hGz5QY2iXT6jv2LczzkzRty4tTjCcRvdxvdyXM6h4nJs9+Uf
RyWMs/MqiMDA5ggUc0ZvsTvLoyt21HdpX1o/5naTqAmzvfN3/knL7+BG7VGZ66GZbQGUPWCShg9h
tJ/S90Qbdv0cQyl8RMQtSGgptb3CU8WPlUKw7d4dm1ZkzUFBp1gwlu8Smkb7o0v4gAb99PQJa8wd
slhvixjyX0OScoOPSrHM5uPzevOKCWkZIxsk95XikJYuPVzTFCsgnRdL/HkaXZPT2EbzPON43PMO
EPaP4dC5QTodU/ANJe8nuSMJ6+XQIRlMKQaytOUwwtkMqoT/LL7hAEBfLwXkQ6BDlV0GN8rJp3jn
Q43gF+F5M/i7xhcSmIeLc/wzoRE+xYNwEEqym5idDNEplv9TPSDdijLDD+JAyKZQHZVa47uaQuqQ
e+I7qIhZ/iXVEZP6EClQke+ET0jqJaincRjkJYpfUkIZ4LJQZGgHUTUvtPBA+va+qIrwVs12H7wF
2UC2qNPBNTN21PI2yig2VqFGMbKp0DIDp3NcPrLiBfesT1YRgDEKLSMkhHoDIh+aJYdlfphT2d8N
syvE055ZuBBF30ZkY+3b+ED7JOVYsoZTylTsZTV77t49U9zdp4rTb78IhG5ORJqh9f0xM/FQAusE
RMC3Dl5pJ3hUZ5Pu1uh29On7PeXZthxlzypkA1XJ+JguWws5hwtI5ZGhBMUY4SN6IzSYof3BFCAI
5FNXp40INuz+bEdXFU1/9BPAofFKrB/F08CaftOtQUQ/Mj6PH8UH8o2wLHibTeVxohn45bcxWbKe
AGrAI/pckyntjW22YoREaT//Ps1vNI3fnS787EZfon3gX0C5wqtIy3xmxAOqgsnJgabpPj/k3TSD
PXeqst/QuToIi3twpdjwDE8ceLPWmO2/ELwewxZ2He0ewz1Hzx9dmdAqPH34cUO/XqG5D2iMYFe+
pXAW09by8tV92i/mJwXyX+fWTMtHylqL9AupE8s/TmFOPmcP53X3+rEOPC1/OEk9dFUaw3Hpp+u4
fg3LnyMSexvzjrLJqIKvydFDCK+yD/zAFY1R/3RJoLW+2p5tD2/KeNA5H8glmMNofUUFdTvpTGd+
6Mf77z4tTcMvqLDa7/KSoExxeyzs6/gVA2ogRfiMS8QN9JE9nMB5+3Kb1+SquudXdKW4uZ0MPOXz
4xLgoqHP0mHcney+1sEzudKqmtI3W+8SA316NJw+Ej28BF/SBA2+rElwW323J3zfo16o4JDgjy3l
gRFWfe8KH+XcbsfRJ8ri7TAy7AD9+o/7XNlPDctPopOaqn9f5X5xbuaqMk5wIffeEFH7gfeFYnVn
uP249uh+OAW0jD1gQoNAwd0/Jz3EAafm7bMBTZreew5iaYMrfW0BqjF3tXL55+VWBRELoiOMYcG+
os3Zh7VPIEeuCWdsZms/1/sI7IUy1g/DJLo8SJQ8oS/7KMvvLztjw3z590/TPZlDsMYz/fdyHcEz
O1Po1Juyu2u0nUK58G3b6IDDw44rdmFISJtR3nyhhbeHIBR/SmpiLPOzfSEkgzDn4hHDlvCJaf4k
NgFAfHeg569fflb/WV+XZ+qi92M4mVX/KL0fY94/fjuQnQ+Nwjfm6edOG6P+yYVREL6N6t3oQyfX
MDymZY4M3IHmpnUNjyhVj9nD/aSvl1AsZCNSfMPKutEBhWHwin93123+zNMKfrLt9yG2Z1eRm+4c
FU7Yn+biViDyybV+EFkjMtVdpl/H6rM4OTf6MytHU6N6eTBRR3JFsnALndi6l1YA5rPs+pY8JSR4
oLDY+vhbEUhC0eu4TTa3v97kCx8pBtMMhqjeRuQGwDEPP2BZbhZPAttqVj3HZ1+lZQxOZlUHFjNm
kaCGfgXDd2K2OOwNX3TXvtCsGnd30CAivKuf07P+e49RqtLcpnXBF/t3OFo4EGOm1xjyd3zGiMTR
6Fuw7pcRvSmH0lFHZh+dyqhWv07glegopm/LcJWM8bTbz2vNQr47W4hIajVQJNi4DJ0KGRP7G4Wi
03NWvzLYnbUuooA47oWlTaHsQqECnnmWBFtkx03/PYzx4z40esOIjkB+0PwoKEbFz8En1ns7eWdg
QciVQHKvbB27YHMyMwIv6yxSlmVAyNxSVJJed/Uj2xN4jw/0w0DvYWXKfbanzNC7X53dB6wRlsSb
vUlJuYauhXKshsR09Cv1x4/V+fjdP3wT4h3TzFqUwYBkQBVcecIG7PmUWNFad4gOleBwiC4i4pd7
fgQl6dHoSrvzeTd2WaQKIme8pNM8naZGbjJjtei7gECtOXqING1p4aA09ckdIL2HDCiSqsUYzPzX
XaFW8EFiBua783AC3fO1PyW8FqWNw8Zok0crmlC9EO2tE7Av0EGfz3Cbtn9FgmAtD1gG+mQwsaTe
PS+8Q/DgrFUGUpN7fG6/9cnrR0rpROO8CtUutu5XpiIgWfC8FuSAHEUlgvuiy+wTQQtIXmai7f30
bN+ibE8Snk6MY/TIyphD3nb9yB8rdfqAz6w3lYYfso/xft0nokMa/Ex5p08vFedMziXE5D5nQj21
aVWhK2UtYTrc2Oy0gymlvCkNEUsyK0szgJs6baki0nk37+fyWxrIgv1SiYpv2l2SV/bKGg6bf7fQ
9lGuCvgR2UNjTkA9NeNB8pqhlkAFkG6u+XYtBTP1674q491yv+TjpvXy3du16c+bd52QW5+XUOXX
YI4gC70SePUmnLD3HIqSMpAuRTOG2JXzYMcTHFnSKLbzSMacmiUdB+YclTuE0Klwj2ke4+ltzor9
nGQOjWw8ML1Akh4357o60mgWIO1I1zKjJV1KyH8tCe6oeisxRyEzN3ICCTrJ5NfdhKGYS6MNvyI8
JqlLXxoFSYpLkP3QdUOFbc3Tv4euXtKXMlVixNPjXlLzdHzxk0HK1ekEkrrhcT1ImRDOYK+VWfjm
nIFjcsRR0d4UPNEXyGlJ4CMoQswZ/MtwvzTmGl3EHrFYf4PQB1nmSImk+m6JuBkBHmEDKkLE8+wM
MzB2hJVJjxbE6w94wkkZq+jdxreQyD4i6RRf0AMxefY7B4CMq1EvJDPFU96hD1wqLq14tOpt1zQ7
zW0kaOTkU0vZ+W0vdHlsJDnZmWQayBe/S15arhOfPXKDgxU3q9GoRRfiusdwSAGUzoyAXEEbktug
j8btn9/J4d608VXJhTTFqJ/zAsXvJsb8ld9Xr9luvV/Tp/Ji1KlrTaGSnGOSgTEnHt8wJCsllhI1
7XW+ketT5nX+WtkbGB5pD0utaflLZQTsFE0i0oFg5M2SPk76QKyU4xAtX9LX1jCfFJE2GD9dY9R+
82Zd87oyIaXDaHHBfm5v7E1vqrLKHisejjeyWmgKY2Xw3UYeEfPk3PrutOBf5vu1MjaNj7A1VWzq
22Kmiov1Cfm9zsO00W5N8phFSMYgoodlxbWA/jGw6okDR7O0ZYHwVmnLG9C2J0uHDiSQWmtKAptm
CdU82dj3A3DzrOEXOBpp5GN0xbCfU5k6cg675WNlzBVmnIMEcz3Sp/p0xyl4zm2bm8H0uKb0ju3t
1xg5N9hfDdL98m6QKJA+Pk5PsTyHLw1QZSJdiOZcyxGsaH0+O3962yXGg8rL1QEJzZq/ufr0WIwe
ueKqaZ93nT/fjhcCTtpQObFN27Bibdsz8YsHDp1JG5KX+OvCFzj2Tzo9cHFLM5ZOAoSIYbon/7Wl
LQQuKYy0GIkrJPTvJubOIZN2jLAiuS3pWegHRCaPlZ7iBHJlfqRFWrpBsFcshqnDIa7pvrEdVrXV
Do05a+Bjv+TkjIHTyBiL25NeSewG1bAEVwAEav4iDwixwJRKyZx8zwN3BCMMjkJPpTGw5o54eiVm
ffcD9jYVPCZruqUN7kUTH00AbDnJme2ByDu+pVpsujusbGy6TWi7feeWPuYuqC8E3evpLrLdzjOo
gPpwuxLXD3tjM7oSa4ImA6J0FOhjhmKDb6Qqf99DO6kDGtF8qDImNd1gz/j1oY0vqeW3We3QRPDd
Bseg5TBfh4/gLIf6uPQ7ehDKVM+MSeFL87x1Hp4i+xtMJo3SxDuaOdrCiNMidLz1ielFBAr1sj0K
Q/TiIGRGIUeaDuiaQ3ar9rGKG2faQwYeCaTWGToQmv8HoDbeACCAkeAi7OmR9nl7Kv33AvABbAHi
NNyGqG+EVXaknZy+HfT46uT44Nx0zhDr1JCmIqjaRoOPe4CIB8wd6TbSv/d+bzdCrYURi9Tfk3uZ
AbyyIxNS3s4b6MNb0nrd4gqtP+Exn39fHhHvAGAQ7rjWA8TRfvHCLM2hym7J3QCrWfBjOES4b8Hp
AGkQji28ka8BdUAxBBDWIIBuDADJ1RdZ9AIeFhTPMyvTwj2dHK/wAThDY4qgsXlMntnJJ8+TXnzQ
V/BGA6NAjBqNjjOhzDbqu+e5SBL1Qmsizhye9Qlj/Yh7YxjYJ+D3gBXWusDkgF9Fh+jlbQMgwtug
+tMDwEIBaDgeCNgCtnEE+aQR47nmtFncFjdPsGuA8YSkxpM7gPxkUWXVDGkw/5AfcivsO+dMBy24
9+8xqXK2U31SJLuUE1SmkqCoes4+7T4KKIiNuPpRliqsm6EWQXZlIpRouLUY8iPoPKbGa7keOZWw
Dks8YUCK4BFwwPEN/pzdHuU88HMC9OCPyKhswxf6RQ+/SfaTPlCN1juGl4zMvRFl8l2ffkce7zGU
a/pcmo9f8y1GNjuARylnVYZVLx6FU4PmOBXOVrAqUf1145M0v8hV9lwf+Je3iwXH1geJdfGf+dYD
fSIDugR3heo9UEbBjUV6rqW6QFcKoCe93ASNeF1eQZEVtBvc3OrlACE6jwcrHYUQ1gswkOUTbJu6
0YOWglXE6wCj2elxYWjjcrYHo48VHsc3z/CBLSaDlTkd5Lf7GDARSK4XUCWuuwQvmxerY1LNXtFu
gmrhID9AkiwYrgHGRmOQBzR9J6gbwQUXMatV5yleAAU1jEsHcXQHIj0HKbM5R+rqtAY+fYiuoZEM
ZkKoFCO5k9xgAIgeSxBcEakQEl+5CnrvAtJMz89r/TQywKz1cmB/24SL8zs1t1ZFroGAPGdH38Ca
fkHjIYXkPkJ971Yf/YkNwnR4D8slcMJt0tuIwWupMT5Fp7fBAledA0Fjfe0TBYDuCjgpyB1wwToY
9S2dpI/wGvL9+skiTx6lC+r0jTHfJ5cIWCIPyQN2VHBTIYJ6EBFG5fLkC3pYmxa38dVXmSrQREiz
yC9bYCYnGNm6kHDdzOzsNCe5bZHvDyu0okiK4EJQE6guweG3BIcHJvomStbqqPcHduaDqtBzdH94
tjPpk6lRAsJTnjGAPwgCD7opnIUxdEI2Aysdoc0HNwg5oIfTfjUANb6tA7zZUc1CPznrrPzsizOv
+g6foZHhDG+wDMboaBqfnF2uPecL5O8gJDkKdxe7XUaFkiP5ZxmwjZM7oGgCoiah2f5+mhIHgHQj
CUA/oYIJQlD4h+AHBWLqgiSszkhk0JF14whNmV47T6Gde4JXAiMPHonWXzsAEWIGxRQUAiGQSVhM
YJRK5wxBUEQ0QP8cTVfuf7Eblct3vydhMnv6I3tOdn/s70Sir5zzt5S0afSRyr+0dSyF3xp8E10R
UkYmbieSAUEwlXZ5wizpRlLiLdp4ZF6j6ksa1HtL9PFSKsJ0vFWjog5B91CK1gno1hDOaoPRv94m
k8jDQSRu2kuJhhmFZLdkiyWy79mOTazE+ectsEUwL6G6mdurEvwAeBgOE3pCyQ61XQ3SB2ArxWL3
0SFgS2UnI4FXQs72xwEXefIPMzvQbm9k9EvSMf2E7Gskxa5EnZBN0DmmKz6Z5cYB/cJhjXb9fkYZ
jty1itMsyQGJ0zNwhNrboXUe+/x0Gx1W8BwkuD+3Ds+upIVN4Jq4qQhxWVrRu+/6e5cqM2tConje
pDqis/p4X8E7N0HP6XJZbnsRW8heB8+NeB+4/We4R1t2O0M6bW+THaz289d+opB9vR8mvW4FuE3v
ViinHZvpA41gGHVaKBZWj9Y7a8uH6h4gCzOJkQ5w8mipBmfDE8IhZF9bQF7WOdVIEFnkidB7al3D
2KCmrhtzS58cdnBU+BYHDn3ZWfF+fH/Fj8hOYT/o0zncTTprfLxSiev8nQkr1JCEg/UNLhVqMqo1
h3ZU4C1qt1Ch5oB+DkaMU1jDkoBqEn12X+Azw0FsQd9BlYUAm025MPKL8nmvnY596Dy+3PMXLX/1
iNDIeoW9e0yMUIewjqxAIp8Wx/tcLX5tKjl1fO8+zEG4hRXU3g73SKPt06oJjWVL4yOra8c4k7sh
G9IDna0dRTf4PitWu1DCA3V0IHltT3uDeJ88K+91/FRQj6OLtzf+P5LOa7lRLovCT0QVOdyKpJwl
y76hrLYNiAwiPv18/FM9U9PTDpLgcM7ea68wyHAPPtT5qG2dMmTzB3IVnfSnOvkSpBy2yWsI6oN/
LIZJW9Jh4bEM2+AYnhjxBZrTf3GRKh2oSjqGF/lJIBGDBcQNNwRvhJvQy/KsAwef5I/6y2S2P8xE
REBu0cAIzScOa+rXUY0U0RZZAGAGyE0nD0xKMlctIYejR7ZgTbQC6BtTU7YKotHc9CCbW5Ea8I1D
D8VCshG6owfozDznLdvkMRNZHIoI3l2Z+TLWGt/EEj82mJEs0LWjg9sz1wlssfZPTXo1EXe1+x5j
unwvaG6RrFppJ4iMWTrbAl8lEaS5UcTU+a6CjLADR3t5V3O7ljHo2JbutBfuPZX/FocMN7hXwCoC
xhKrR+fwGNgZXXiPgcO0Sf4MfFMr1K6KFszhfSU9frFqBpIQk8lXlY1uHomTb0/4AnYMWenJvMzV
f99H9R594mdT/jTn6JF8JZgIIM6msHINWBLwYygoKLU0hHYca+jFAH1Ba6MZqQUTBYME5wq+Oq9j
VY4LIhi1JcOV2xguqewSPDbZNc8lDkUfInHI2g5Tihqe1prE3CeXirQsCJfXghEa1hk5qcQOus25
kY5utA5GOVMTu8/6YZ4gO0jwThiy4PuHryuOZJnLVN1kw63hHeOJOtl9xc1ykv7cA4SiN1V5xnzI
KfhTGLyfjHmDvKnn7BUEkqOKLR5lvI0PMQ5QzXtZG3b/08Ots9zCJILN7kuXTZV5ZDNTFOh8EdhC
1EBAXTphcBWcF+pGQiIDR3uDBzvD6MvVeoQRz9AHMhJeROdpWOgsNQwC4IkAgnr9ddinsG3nzF8D
EghZ7MxF1HfAmlo1rceOHnVurToWPimRF5euTDkSHyplRVZbVTjMCYF3pgUTseFoMFWH8flJS8fZ
W7Kps/Fz/gfnToBIzWO612+MxMjz5faY0rKBh9FhIrrIf8iwFmMs+OyIfpXBfLCw3qvuvXvV67by
YnnZv2+9a34FDHkx4mhtHDkKfSH/RT/1j3wHW6Xn72xlM1r2a9j38CiNgxasyMp+1FeKdg5xSqrq
W6CrzTdquIP/QhpoR8pn7sXIpYZVcJ+e4Y1CMWLrcUTcIwHcOTUhkIy7QVxrtEwwvT/H2S4g4mnl
die2mvhpeiiGVT39jpZrMZZpnCj4B17/IpSKUQrWhDDloStiQbRvWTaAJwGhwW4uemHpsxkk54j5
Fb5FzHfmLQ7/UQfQFOh3pBj5eSELjZxctaOfbML3lack8M21YM0jEIwsrNHLY+a+pHybmJVh2NGs
GAURH8xL8evBknM8KmAoqGDOQHhKiK8afjLeyMTBcACf6xROildlbjjZ/EZVZvTnv+U75BwgZ+YR
BN7KfySKMCME95d5aMmsm6VcSzB0AeiV1Plw15Z7MXOrv/avJnmZcS3Gr9/c8nEd/73/jUw3Mof9
D5BbR0BJwK3s9DlhsBtmAJ0jhjtw6AmYHYNE5v6wr8RDIu3Azav+VvXfWfgI63sOTszbZ/CpGUtR
f1jG0jCWerF5QV9vKevcXMNS3i04Gjs/ZjCNrMicxwEWU3Kui8X+SQufmH/sPsv2DrK9C3b0VaG+
UB7JvrozXUPRp5+skiExz76A22HTnFvVC7KjBeaef44QFgJznyEcBHtWYJ7Un70CbXDFvieuCjg4
BoGn4zfbZeqkx+I2crtN94Xd63kijif2us5nQKivtNmiLf7qIdQB9HTLjqBc+npffx0z2EzFtumv
ceJ3kNChEJquxVDojyJ+05JfntncqAyvA+S4wiY7kSobJivS2FN62f7MupO27y2US1LYNVumfoNa
AqDCh8q20FChWqHQgcbvGZuWd8BmzJvjPMS1g3375UmmF0HSH7cMVsptrnykj+YvPWIj+2aIfx9G
r2gW0QFjEdMX7vRhGE5KrDu8npojnxYzR7nhDfnzYBXb3kWPDS6cfc3pjnq86s9s1+mjA0zm2YYX
/cfDP0BuoGXDv3OhUmHBbzMdlhFMMC6Ux4RyC84D2dDqV0yvlzCSUkxwD8YA2TUlvRGjkO5XW5X5
uXyQ8ct0dZVegGy20BhgExgZLl9b7SltM+YMMImUtSHYYb/CuyI2XACHCBILylzUeTg3BORYXtPE
gdSrP2OsNg6TxLrFIM83Z0NvqOa2BVlhBi6Bl9RTFzmGzDNL2PAMNz3BOFOn5CLqTJa897i2KCg/
gPlMYEfE581HQmHY+PL7Oyv36osVYNPbpySK4xk0Lv4gmq2F8g8D1NCLbgzR3Czo/RDvj2ndiY9c
uJM1KCkX9tqE/jQpVvXos27NdCeK50RwiEkktC/ED1uYlu8OgCHt8Ixk2AhERsPFu+22Q+nNSN4/
48dM3eCMma4K/+pP3UTKZUI2iQ8XyhzSfyCGkQ95jR2S6UKMk2ZrTyJ1oa6rwiNQv+JiGVe+CMcH
2DDejP8NlZR/LJzw807kp/paV5w1iPwg6ws+h4SOV0MI2xAYFBaYFcz20vfgt1OPbcCbRBNR+VAI
EJNVVJR8lymjNAMAIfmEvo0WeXBf1A/vGjIiLCT2OqMurultlk3HV3A/3kQe+sEAvLgJJ2B7H89m
XKexsvho9nClBo5HU8AAcVOMB6bCZb3iXB8gy1R/wQipAAaXBCpTOniedj108FUgMoP7yCY8FB3V
cKjOqsKtYCBLnhgdOfTG95mbKFqcq3bNoIthCubgul+OnvBkCTI3x7a9tyPW7EXDuVP3eAYHpxqd
eLInbWuarnhnsISujTZ22S7qhyo4iDQK87NZx+AHxoU6kl/c+jyGbGDkr7cAsm53Siwfe4DmjZqd
Q/dMdDZj1hgLpkex7u9wtdhmNXi4qhM9un+wpSBlRTkCQuYn8zdT+mL8yfjccuCImZXdD6trfQUS
3rzWPAsj46GXXeNAcLNmih9m3zbTQOqfMlh0WwnDIoKjqegIBQR/3vXuMM+4ubDLKflq8SRMcMzV
qQe8/zYDjoeGsUfkZMthcrIz+dwEAc9sAptlOZs2/FCZlsqKVO97fogILyLYfCGT0Ibj9DVH1MSV
5SeJqhY2bJgDtco6CDGP96zgmTDEko55R6m3mG/HJx8tDi4tZk1b7Z9s2ONfRJ4bpuHMrXW7817X
tLka/6jvBkcDtZGvxCuLmKtw7zs7mjfReqnpz2bCRJiG1/rI6nNTXWBOcQoxFmIBWCvqoDcMcEYk
xS4xPTHGtRsGwEmi0lGDAMrkSu8GV33rBM2tXySmm5/169iEmjP890Cbw5mSNNUilxuRdfckOFqM
5kAaUi8egMfpe4s3bBHMkNmCuGoBJ3m+GeKvYMdJj5UCUVNgY9cOaxusz38gsJeOgQsb4ov/nr5+
cEtQxX3wW1uU1BLmngw90Kahao4yWkF42jc1tsFHej8hQ8S6B59gyCqOKxYQOhVimp8RQtSmG+r+
GG7DS/ts57lFdn83KybslryNc7JvKQKtY+RmjvBXmb52StMPbXLx0idVHupBlM6RqeuXqz4izSs5
KTDAXL4KD90KRHTsTDSCtrMt2EPpDrFPVVk69duRh3HRU/vFqEUMyNXh8o0nWfXsyVivoEbR+Cr7
N6OT/l8MT+iNd/C38tmMT7n/J8mXLjtX2WroLpD88upkMuWuTi/sfwbMlZyeeSU9HCankSMji+m/
hepEAcP5LVqPcqXrXhY9DOLhgfE9HjLy4RqGxvATI1uBKDBV10k7jzgr9BcRBmp+1Kt5NBJWlzc+
V9JFPoMKyAxO6oWGufph2I57ZSN3u7xyWfNsoXeyenxCcVsHBj6EQpMAjddTDVTcQuEFDv/M3cyW
pNL7UZx+hkpkXzy3T7xSUICycIIVEbz6h/jBmdMzaYOi4OpkqmxV1QuhMNTEUNxjzTMSO/mqsDau
v8BHo0dAvYJ79gNecHMNH8huEC8ZryPBRxWqs2cEcBR/WPq2Jqr75bPQtP+iluLiBE+UvL4x8lT5
0PQ0y4WbZJyaq9C0g3gJ2/mNoTMCPhBL2JD4KjKj6TfKJWUpqTUtdAhdHXOa6/fkNtdkwIR/36hL
Sf2QzeuAg5S5oFFipTGl1tW5/5FrWIdkJWNkiKlI8yW9jmJ3t1aTykm1RGwxC5soTjoH2jb1/4RB
SwOXhwyftRHfp89Gd5QjYtpLg7UyogvlkzNMGkA9Nwp899IuxO9W2wz1/CFaYRtMNwZgA27mMMxh
E6cPmK//AgC1fGb2kpmCOYe+lhAvjFu92WTAqAS4/2pET6tH0Aij+5gEL8z+3thGDtsaAj+iJ0Pd
k0G/zLvrLL9gUP2faqbnlT5ndp1hT7AeKUp7nFaNeQOWkds4BkG8mEHLc8RGCZP4L+WwB2WI7Rfc
pNQdo206LIedxSSvPaBI6UyXzX7AwzheQa8bmKI6ivahJUAxnoUiOXOSaI5WMb4JmjAZILGb4NGP
7qI5RLeq5Fmn5GovL4Z9GDpl7ljtCnP5ltcQfXgvgv7Buw8jv3k/sqNOtydSSUGeJvVVhhYC+EYj
1bkWsfe4u6On0qDPgDI5XNHha8x25RdE7UJfU1DouMrxHTR5z0n4rYw1Qp2xJIHEpnIxGG18BhBP
6LdVW6CXRtXWOiKEw/mfU8vVqa5hHkajz69oilXy0P5w0sUOFhd86U45ybw1v1WCQ8sdQwCddrH0
0QS+CsM7MFRfZz7VGn6ld6smrU5Auu1hIgsDawgIudSau+CZHWZldMBGhNSjFR1iSkXjlMkuvTTQ
UKK4Gpbs9YV6lRPXwF40sS3gVNODRQwhn9Cl6iN8KoTw1OeMafDgh+lu0hBqfKTUogKDWnscXPmE
PXXgIoQo8NtE8LGZ7/mcSWjLoOgwm/fTrCTbwHlnTUI+47nWVn1/57qYLhjAl7DRXQSbrmJrWDzX
9xFhpRWzPGe+AcDBMqoXsXZ4J5D9ea+Esey4zRWZEQxUhxJGMz7wHLC4F1ZOq+9QqrxPVORUSHA2
LTzty1WnnmTK+V2hcq5Sw+LdX/oqCSBMF8Pj6+y8ZRKzgJm0v1d9LGEFvlfDaLDH4oRbzXSwZ8oQ
g1qoIjMeTqtnvg4jTADLjQ1MGdjTCDaJoVmFYNeK5tS6wx0zYWOLTksxUviquDXKLTdJh0ZMfqfi
tulnWv9O01UnxaA/iHlpV9Gmzo5juyZZBiN5frIjRR6ySg/hM91JnduC3BEPtMQWkxnmTWL0hh2U
+m/CrkQlXALlz97qL23yYZkrUAb0HaDQ2T1juNDZEMoo0+A+yV9Z6+GvdEarEv4pR5CTBvZJs6bi
Mn7ELwrrN3pQtqgdp3KR+Ym8rAevWQrtLjLvCoNHpjRsepILJaB8JN/Nunl2v0K5mI7A4fBQwOJI
pWSvDZyAWL1xoRWeRiGt7tgt+AWsmURZUYWYMHSFn5FUmm7+ZtLke+NkgIqZIo9otJ5mQbD8Qf9i
XSH5EyaTPGBg3RLM2nqbA66edSkc54X90sXlhEnxuzhr9VfJ0zfgJX2L3l/dtA57T9duagmjkdtP
2upTGxahZouOgF34GY3/g5wthG4oBGeogYgX2THfnO+2SRyDuJ7iRyodEn0VIdIAxBLsun+aMOZx
ao/dtlk1pH5zQ0gI6FcpDsMo+tz2vSS1ScAt86V7ifXMWPNPPfKTckW7Uql2ivwG/gRCrHD1/nrR
eNUcCcJiuKndIjTOarJVeOyE9VjCrtuW2VqL7Yy8KS8TblJ35s0nmOkBfMQOZUrNXUWVEO8GTl5I
88k2iM9k7AhrQdjvB4WQKl81n3J9zWANwMolOaf4fP2Xe8VveIkHI720lEAixQemx5AazOfb2HQ5
OC+xvcopwkSufyqTK9IYO6HwbRqN12s/ifFPf5APkU9uINHEoN7BswOrWRrqzDEAdYRdR1MrCygN
7ST1JOkzvKr/hNdqSNcdypF9WR4HV/lr8BJSri3EAhiGnG1gq8EcgtDXJ0ZZpJ/ci85O5cFWWzti
5vCGaG0dcCU3422F93ibfaYVER0hDmNovexRhnnqxVvcn1/Bh4THdXMOjZsqLeQf9f2ZAhDeANfU
atU2LqbLw+BWEHKY2eHzzO6EC/UZI2BMBnOs7On83kshg1jAfg2C+tSZPQy+3K+H915AC1yvk9cz
HNaY/uaQFHBHljHtONaBM2HOqR1Hc0t33NyYTlOg0rc34Aekl7CXtbtS3mvoOi9g2SXa0PExLBPd
FjUHT1n5hVnrcH7/MZo0v2sy6UHwX2ur32b6krFevw3alRBiKs5ytQGodScn4Qa0vHGYCPOBAAuH
c4QDHrY/IpT8lVzBQwASGhatijoSn3zben3gy+5mDx3/Xxj1VBN0r5/GTTvhJ6llbjJ6pIjh7q4S
1/eODrRQBpxPInrWiuqR+hW368C8DXfigaxpVRsP/mIAccCOlk58XfnLx0OIwhyGR9jtam0dtIiS
ePfuiKrs5WQA5eZVEzZYc0bqQbI+S87dgnQTLPpQR9kJyZpzXKytpTiR21W4Lovl2frGZzB05Z+a
ncdwu8Dma0K8QjVpHvRLVO4tAsjlg47+fhH/CmeKO9wvCTSpCXWiieumZfT6eGOHil5sXHXFvdeX
cbDUzkZHXu42wNJDvqXSUxT+uOs5ADTFwDJ9MqIaLKd8DvGcZsSr4NouHgPN5l7CAjdSd4q8AieQ
wJGmJzgZQU8Ttyjc4fLJjx9YP4VDKZTP+TAKNvZM7j5gkVIrDOt5e8OPcc5RJRBlPkMz2hTksxRQ
PtwntLIlrBGTotYZQpvKWMi3aulSZoAQaESGsSAg+uKB+KnibAEni4pvRcRReFH4qc7DqZGJVEiB
ukAfPzdPdFHY2mILraGnWAzREvko7ai2n6Z1Jdhdd+iGE2c7+lvDJBOGR/JojLPVi5VswuGX87iC
UNXvq+Daiv/6GS5xFf3yslwGCnbLKRwtM3zL4mUveu9pPYoOQROEV+l+3hw5rgvhpL6JCVhY1S/z
zO4u6RsM+M896knN6zGXYvUTGwaCDZzbO+m3mFHBfkm1N+hOtCevrR5cqdxkk1eC+6mn0vDkpyDR
JnGKfIPIMkk+Z72nDbsAWLvAtZT5E2FquWgz8hfDm8DIGExNdxvh9CYIULRzoJiJeq0H/uyIk5kw
JbVskY6yvpbKSX671ty5IzhQ7hP5aIRqmQcCZjQ/H27itCdNrVkFMQjC+6wbTx2apbxK/2JCxkBK
KEAlUJuvZloBUJX9tRfmpp12AVsMpbeDXxjv8QcnJfVWWLlo56vX0qpmAJUloBNBVPoEC77QafrB
mcglznCqOEn4rdsDQxoOaKptql0uA/EVFhYnh5qDJ+SMs0c4YuYJtbxgQbCt0OB6I5sW16OwZazK
qa7/pYYjWuvXHUVzC73LZxQ59W6luwB7ASPczGl+iutk2v10SZRF+sVbVC6AJ+IXdSTq6g5PNGTC
5GoqiJYCz+o/FejO/9XcNcPE/qRjZUDxzX5/7W587hQrBXLd3nAGaG36DbEY456nUt5iGcGx9Fcw
6yoXeAiTr/YSbW5gIh/j2A0two2WRCpk7Sp6duNZ3wKUagNti828NP5HCaGfoRA2H5LiZUcCbebY
xcgpzc1L9iP0Zrg/S8se0It4EaKGcHZ4ewIC8KMI05EP+TNWLteBGqEHpYl2Ha7JL85/nrvW8uue
9w+N8DEUR+n1keuPTH5DJnsMvWGL/aYubZWJJqAZpDHd1ZW9VLgj+VhsltzW3HkXDpPt0vTYkICy
U80TJYe9tUXkzHEhdivCCQJkk4tJPpHcwL5MCgfhr5Hq6a8vngr2yB562zSC/C4I+6DM2FnAwJkf
cn5tFQAneLa978pwPCRnm2TdAm2Cy7HLgOlr64aR6wrMEbi1PtkYmMIDXhh3jtC+vEZkQZGiNJ7V
lzs0dgHZKOJst2NgILJG9KUeu3K70pGhSTet9FM4xYYv148B/htQuohKMaTSM3z92sHCYuw17ZGv
RH/ij7I3bjWDL5jQ2VKXPixsZmDWR/aWWJY0Y16zLPRlRjLDhwJqOEBEDLfygSGG/EjvpF78Kb5s
kY4h3IfZkJyd1WEtJCaTMiRCi/dftWJC9a3Z9WK8KCxJRIV0cImvYWhgLoY9YWYAuag7KfMy6LPw
e3WW19sBNAmYXOJQru5U4DL6G0a+0sYs1sGwNfKzTFr5b3dLz0BxxCk4013cDjtzoz8pMTWAW/8b
8fIO16LkIH+oH+T8wMRcTX8kJYEks2jIATXwVmj4hteao6iiwR2f+7eN+99/2cGcvYSGMblFdsXp
Ldgjdzm0eahHpJY0tuzlIcKizmsnp52lxCiAaJY3QLwH+WQipl9MP8AOgtfiYjR88lfxDBTOf9qP
2RH2E4DMQwN5SjHh028v+Z4mjO9mogtiZjp2wFZ0iQE7wuQzLqxy35LRojOMJK1rOSmudaXBBJaj
deCqAazJIug6w7t5ZkdHEDuFdItItrBcUfQp73EFLF2Dc9ZJoEd+8Rptif1v948ug7mRGM18A1RW
TQAB5HXhVkO3MDylmxnnBW1C9KlbToN6xAZtpuMAVDAOIMwFkqHwBU3L01FNAPVgcJL0XgK2KFNm
y1c0i8oRzEjJ3RAf25cjfrHf5tI279xmHR0rUAmPbqqFv1D5Y79tyXGCpaR5L/weJrv6lh4iM03I
ZFRaBllBrkqwKEU/OySbNTtXM9rhnnEDlzB9gJEPmSeFPOicYgt4RMgZ2bfz3ftM0CLTQ1/dTwdI
BaXmMoip/8FXCowF1zFP0cQimQUVHFiRO95D8Ms2C9ZE9xn+0XeJJ+UA6memDneKHymIMkM4bNBM
7waGesFx0m8mp2QA/R6peaR4er4iJz0EZAnmGoSE3nIidRue1KXP9wxKMJcjMWMjYSLNfZG6DYL4
8RQKLgKjAZfOP/XeyYRALIxgLV2C7974BAmQ4r3ydihZyGfrPzRHPfHJWSD5nLgIqZvVBjjCqw20
DWxoC+l3NncVGDMwkQPpQgk3/skVSSYQbJjLyaeWQSYbuHkXq4s5n5fS4BfprijX0Wz1YrCH/PTI
UP6zGWpZ05ofPoJgh48G+zSt3+wWgnCV1qbYs5hnToAGvHXiH8HOsf3COPJSb2GB9Vyil69grhH0
PzWUVm2X9ztqLJGefaAygWrlqPWlbTbsBkO4hBf+kzCfNfedvmREqzDFRNxZrKnYoFVAeQg2PK7M
30BqgOxMTOpqIK1N/gkx9srIztKX0+gxoxAGCENMZ+mmCN1gTupYeKlRnV2MK3IXtPss8biEb5I6
04XfLyX7UL41dDOG3+AIN/7joTfeB2Cf4jM/aZw8PwytR3B5VttffyYSoxFcQWZ8H9k1RKHXUVa+
dYMJHd9akkt7yUmWen3xbrQrF0KsPiJzW0Wf2XvfN0fWNFpZMzkVwWZi/1WWurps3isN2+//nGe4
st2DcfnOoAlDViUCg9gCVkSQ/rudasKYUxh6aCSZ7dqnOCCdYmpibFMflxcxe/QDW7IKoe/FdBKu
N4COlFVuD69fYAor5ANwzscrOc5YbHNJZDdlBiUlx1Lbv8pzHs4m0yBNo4V/jmEx6cgh0Gy04doV
ZwnGqmwPCek2hzo/q9mOulv7Njes/vokP//vrbTtbbi0oMM0/FCN2ZAbI7ZBz9LOVVE2cgoHLBvx
nHazp3oEhRwVBiYyTFgaInLsbnoA5E3CWY5hkNiB6jfgGj1XWel2AMhVuy8oynMZUvmSFcTP9hRd
rdMQMwNl3nJfvdvxk5RiSvRrxMzz2CnVDzG5CrBi5+F00BI9C0nP03GAAPfiydXNHr+4a8VAJ0Yh
EcFSA5qNCXLCD4nLoRTbUibHL4HSEV0a8ZlI5yR/VMDSzGpVBKZm/5NyBCEynZJ/kL4IwitWopH5
MSNtVj0GjOqtyk7Z2+6zk6EfM+TaCU2fLVDVjrovmcdMhxrUeRxx4ZaOIO1XEbLzfhl1QJbHsFzW
NdWXTCouFnpLLgjl3tATNePnJnptv+x3peINPOVzG7xjhGyBC3eHAZYjLiS0DN/xDy46GSliC3ix
mH2VPAdwFd1aXnFZM4jYTNwZ/MmoD3wLrbSODRo0UqRH8LGZt0Mhx4apJSrkIAIy5StoRtC3itxv
GLlLl/Bp1lB0JM6XWQdfUd0BBBCYjCybgOZ9TPgGxAajgUdB/AH37uXMztK2SBXwitbNuM1pid4b
KdnEaPZUjO5OkSl7jc5msixRVOXLiSdv9Z4e6Yt0efFcDkTirkSSplQ/VLLFRsWw+X1g9vx++Xm3
kiTCGZR90h4t4aybbBeH15eANXYd/8AGOZBzCGsrIaSlYfNZza2hslI6gJuTNaz51TUPzPATWlf5
gx2CI4vigHHtbA/jZpqvfEo/tJDiirNWR4oo7saQrN38GFtHMQYAmx0asCllPLlCdMrjHdymIy3E
8InTDcYV2HtsOa3Hs/YpeAg8xV1HjEy5r8gE38s3+oH2mxyePnDHP3aG8YSe6mdE+RORRvpQiFss
nMlwJ5hRZN6dTbt22LTAL4mhYsIFUwKWtbka6yeTi06aNZcJfu/Vo0h2fXx4C38ofSGTGbj1GzCv
Ha4xY3ujW7GY2P/prozL7Az0wybIMRBGBCFsZr+bN9PVL0zzs85DqgXqb21jUrxzN9XAUbaI7lKT
gtG4psM6ihjmwIxNfAFv8tHhk2gKkJRDEQSpiBqmhC3XuWwyDBVMBA6JgyVn7QyHwjy9uqX43o8I
DxEbIMZfjPmSPQAIln1zzFe0+oEAFL0BltdFdzBcnlsOfXgL5ZbdW3wEug2qyznK+Z59NGTn8H9D
+kXdmUXuMYoNkq8LX5g8WIqoNiybgq3e5q+FyI3I8Aj3Ym7WuA3TPYxeJOHtl4k5ROtAf+PyMItH
1QtJ6ZnDoeGzw8SiYQk9XjPJVmizGYi8CXnuZjIdtxhLjgQ8/HWfeK4jD6iXSXojHpDfJyZlT6ns
i2nXYjEynYP+XiQnc9hSXDAHo46Eolj1y650TEhhAw+vl0DqjUjP+5kqdD/VzqyfOD90GO6mszVF
qMF+chFiw+BrSKWfVhERlNOyBebjWGspSCgFtdChSBS5p43HR38JDsxHvd1qrCRSkTIOjrUorqB+
sJbVW0kbTJwbOJpCh/ymF4B2Kc30SvwLYHeIg23wKjrODhOt12agLREBczudy7qOcFbJDiMab2uX
ltcax2IdzJRGDFyT2nWjoD8w0ZGJp1h7qOJ1HnsTvyrN0ufXUAGzMLYoduwnTNgEuJJfhvAV8vv5
AJ16HvqPHB1gchmMpfzHHdMjC8ZH/vrVQL94969fNk5V/8pp4kULX5jXtSWAW6JyCDFI6GZ3FVev
fAUUIGP0r9fF8tVDFOgXfb4yMJOJ0R0YpFNl8q2rvmosshg3tMqS/ahjA20Qa2+bDxUVgLgYZuRq
nb8PWKByHr7VPXQnarKawANeasAho45s0by2OFDzEjJWazo/SgbHa8+AVYct6qiV3zynbjcYlMiw
+YutbNKVyEQ5yvgx7paRAOWYpWD0jd29jsmg+iItbo2yqI0+p9ZcWN1qhMjxYkQl8a8x1qDqStCO
lnXX2P55jvvoU6YZRGkvbIxuN3Um4Mg5TPHZMuESXNmLx8kB6og0VIMIFgD9XK5jhola70bRmrly
QMvFOcyuXvqdvMksj+4VpAQUzAI/hYY9614q30wwUQPj5b8UBWq7j7HznYG8M6So4r15EfWLh2sU
/4SHKHuWEGaDdPfHr363TpYciKCOGtpLYDNOCapnk8lc9xeULqSblgOuRBNT5g4OhL3+JetfaXh5
Y24jPmN9Rz0FA0LH10HfvdsDl6LKdvrQLBLBbtix4fCZW6m6cRjidjKyz81T1fqjxo4fu3EJ0Rl8
Q7wcE+etOe/fwPSgh2Gt1xD0pHwH+X/e3D1I7hY/PY7iwlj3ELKoU/PyDMg0wmSfX2NKSDz9YBjT
pieLyy3zcYbwDw4bhQ3FhD79o8gJok/wraLC1suuGJfxdoPPKSzsaYCXFXJbr3XFpGuj4qsxrQHv
qI9EaMy8ME4g/VLG3q3qSQ2lfQvnYRmED0XD9SBGDsRHo4hQxZHtKHI1jLKwma24L2J3NOlEFeqn
kF26FbCd6gCGtQJ+FXhC/9c04Fb/MnaXKPq1AiobpAnJceR47pdJybGxlugTmf6SPyk61QDG+f4S
g8+k26s5SAO6sffG6peShFn/sIzipYUHvMm72E/ypmqwuHGLi/Qbf1bwgTyuDkIXlsBwLdTlQKFn
9Eu6eLyuZKasBfboHR4N76/5HzBgk625oIx7T8L0dWGwQPmRd16uu9+wP2q8brREGKOq3xN2xQt5
crAnGmB+y175xcYu2Gtss4fqm2FkWkAZb8CZqYPKc3padgl+j1Cph8+Qlm401lYU8vZsxpwHRDzG
J6U5MtJ/1PAKITDoX0Y/2+j/dM8k9bdzlWH3BuTUqccoTurkXv++yTIrGa5QoTHGCfOHOjlV7SNJ
HghEdV9opwLHBGWTj4KJUgJIROy9dNgN8HKcWzX9WixrwHN60XmRgW4yMsWDDi7ceB3SO9dngOjs
JaDDrS1mJ8rKccEEUFhcAPNAbcfkW8I23QKfcKb6FiMA1sk0uQToiEDqVXxoWDscQd2ykG29XYMi
ZtZanTxB2xBoDEQEZqhB6c1nBkzIrIjBDcZB7YobV4IpkBw1bIv+X4figlAb7TsjGYESs19RmKsm
thWhzVOV64TquO/XnuY0mpsVT+iWzN4hEkzFuYvAg3gn6VpgTYusYzbF/vDK6a/Rl2GfaAK2wihe
VGg0AGCRTG0jAKAiw8+PLugElKsrt6E8gzeJ8N4s45i0q5DBKT6oJ6JJvRdm6d1t2hXETIMbcbPX
CVcOy3SsP6tLc3m5iff/f8V5mr8Rt+xAlD7gTonT+os/Kd8xm6ky3uXrOHs63W3+mvY7v8j89fnP
25ZB9iH9OoUj3eY3MP8cL88inn+PThCPntnFEewUn9rdrIxlZsMfDPe3Csb7//870FixMnyLLD7L
N3xlzbhprfnZavZ2F3wmGutqJeKWz3ety+8e8qYHEsdrw8vFln9cYuA6q+eXCNVRvhvI0WAhY5U6
O89ioh4zK/l9i1iVRoqvQt+ZR6TzS0X7ZDWsGySyjad8TYSroeH1Z7UvnasPJMePv3gFDCt5DTR3
HhDTqrpgb8ozWzjxj+zV36Knoeojrnz0gkO0z/hfcHus2iWXG1wdWZGEHKjbiVx6crYJrhedNdIn
HODnachxpOL+LM+YCYKIQyRor+F/39NvY7LTpbVIKhX0aN5RS0aB5pdLyD1YyDPfJkQAsbffLGFV
8geuMR7A2O/La8mbHdhyjOUQuPF14KCRRHpCDJZzopW+VjxxVuNjXCZ4whYCwP8IO7Ml1bFkTb9K
WV031pqHY336QrOYISCC4AaLCTFKIAkk8fT9OVHHrDMrLat27Uh2MGlYy5cv9394KtomaMCSHMsV
5BxFGhd5X8YOss6h2Ccym8PjFprhT3ftb0CPIVMYXKCNUWfY+13aTO7jCwQS7qao3FP6WV2nvbjd
mn3nSy653Gm5s2duPl6ICQC4RAZEJxdxikI+w8nGJ4BdLM88GCQaQscAXfgenPgYji4HfUk3sZhn
ICcbaaESwuVE0jcpsncOe3BhyIrnRMfQkHeISD6P0RZmWWWXxsh8hLSd0AcH7YB/UKpAhnTFAUAm
DQ4nUS/dY/SgwOLnSSx1SmYC7YcC55VzoARyJjZVHP+MveYmvWMYecGwtob9CqYwJhUiBX+OaQbp
tJpWEwSkUYgDE1oiDgetNO04JEgn3KxTSp2Pe6Lg3CHD9RReZtcXmcpy2EgUc1OowCJGh1JLilRB
iqoSo49T6m9iQFPDG8i0zQAdTxA+/xqrDggqJqwvQ0/j+mmcmExLI0Jk0xjSeOEXEgkE+FdN6nkr
AsJiQSImEIjrJUq4QccFAF//gtK8TCrZ+1kxX5eUHzI95De7mPFjMorKIaNP/4Z/elmXs8uaAk0+
q553FJUdZrXCUP2dj3KXaQmOEekM7mOOL8DVhMmLtCfydQqUeHvzwdDde4cU4xoA9CFV4jQbCyld
pAiotqK1Uw5RVT2lYqOCKtcwR39PjrX39XwRv7W/asj1eXrGIVMN9OAcGkg/eXqEMtPzk+RJrc9W
lK9yRmLtwewg6kH0iCHVXhDTZxAw+AmRXKhfEwRR5APs/fze85hu26semRFsGEA525wr0XCEOaY2
xRzcdslILfk6BPmeZwY6hGNFvIyXnFJFvlxEAwtmKBE0+B0PRt+JD99XysnP13B0Wl9OUKScZJzI
rzdPnRw245zJKQWB5cTG9s7EdhgS7DFTNobylTzkNTJONnRWyIypfXqHKlCdpIeI5og0CWVPPlre
I0cK5Y/RyD+yBCnVMWpVKFY58X2IYADjVIPnKiefp9TOPy4pKgY8lr9oGHBCO66A8FtOqBmiiiK2
SKfnHZInNyO8oaj7ImMoni5yw+QPJWbOAUU9pD3ROVS/mRzx4xsbkn0MzYFwg2yIaDNy5dfiqrf5
EKl1UJDcMrE54C79S/aw67MRhsvLxk8+EnVF5hsBg733ljSYm0yo5OtpJSA5SzxXeTMfg1w4VQF0
bVhI0HZkILCnkRmHGQZ6/zLzECpkbal4EiVwgoZYu1BrFmV19VuEF58ym9wRsb8aYaCEVZiKcFOH
mNOtX79TV4vlUOUPpGQOnTfiGyUqRiIbxAfRUiUwyLnuUjoH9kTjH5BNCR5cByKIy8VwkxKnD+Tc
iU7ybjkDd1ig2SJ2b0/5I44SgRpORcRPsI8bPl1EOMFqIJZIomTOz6nolqPdS9eE06bQ8VSOJx4C
eEYuGiFmTImAoU+Jfb6ozHPOIjHD5RMPIxeRCMyauOvVq8LILxkFl/T2cR8ex9T10fBKNvGoCy2U
QSRgywSVdec+vDFujD536cBARmpPBIPX5ZebtPkzBMgg4FugMyZy2XhAAm+KirvcJ64W58ov+T9n
y70T3yFBinIzUN9HX07k0hFyETUeuVJKvN8yx7YUthiBMl04bEYHg1SCyn68wR6LISLqNHwzQycb
yxMnxjQ/GXjUbg6piTfY/ev5kuctIeh1U/pL+ZcSQ1Wk2sFNavrAimGbi33QcYtQ54130qrqayD8
+MoyhS54HgOlvqRso5hlKMLRPXheHnkBTOFxSYiTyytOg3Iw6MfIFC85YLCIXGQq2UxYmewm/HI7
QVcYwYwqpi/knUcta9EV7RY2fMkllVmco00D9SUAAS7KUWiFIiPFzJBZyCoiQZan5DFnKkElH3IT
wAWiR86MeX67hNVHRCGFSEJQ4353aFJyJY0+pEnMmPrMYD5ILvFT1YQoUg93090UjCu/+Y1d8tES
ErjgQzokv/P0YdThJh/QAnrGjx13oQTGKCNbxFXl535Lg+9ft+6StsN9YjKSHIIr/S1oV3xJO2RH
I3HrPEZT9hkMqbpxiy98o5wbEqycIP/gIVf011aK+yLRSi70/kNGNAU83iNxk6tW8IES3NwJXXX6
Mr3kuGWkULMEgzyWOUrTEwlEWt5xtpUUtH7v4vyr/OK68cHoyZYeNS0JmFQ55SA33DM9Ev1KI9SD
Y0JVmgxADepUEbWdoRHWUyWs5mqgBjnpjcMFPo6pyzZbrOOYSr+nrfWRpkNdjrAq50fYa3AcUuLy
6zywEYaTKOom6uQZbghfsr7CqONW6JEMO+QFMDWvZhCd/HOohayQrGMyWMil+vvBdXZEXEPy8gdu
UuA5xmest6HVxsc+AIapiM8U8Z72wEhP0MJkce2Wx4wqSEC97DqrayyBABnSmwu1FtQRBWu/uAWF
FXQ0CoKSLsDOo4NR+3mg/VD+cMPHkccUCOEd5BPdiDeHoFgCF9PdCHI3cGjVN5MClRtsPZ3kqk16
dVLgNBFS2wXDiNYBV/NWhPBLUBn9tAewjA6IaPMpG+ZdYN0WukK1NWjekRrJu6FSzLFyrykyg4cP
lHZhv/HGazOHVJUN1Cq4lT5H2UGSmBWXKD1E+USjaERihQTnz7mv6JBCcRMssIHHeH1IftGN83eK
phTH9j6VAVC9pb/zd1bYW0ErhtUBCfdy8VCB6qG0ekxsyOQUWOGZpCI6mMLtzij53boP+scOzFU+
Yc40NqM13ZucduJQva2kL+/l0xxJj9vJv7QDLY+PbbC6vupgI9TA/LKd1EBzBU3Li0FxXqmirBxf
MyHz0tU4R/sEJs6+8jo0R42+urL3oGSH9goi1Q7uxjJLrq5DMwtSedw9/DWLv+7G3avmN9mMN5Vp
vbAPcI8rKODxCB7WHcqQOqIP7BzRNCJSmcjFhiuL7vrOX6FzbBJ2tM6n1t26ntL56lepv1rduji9
VGpM9OBOMJWu2+PrnW42uYc2PJyAEr3UQQtiTOlCZ9Z7sYioXtQgZqr1Db9OD1ZY4/4c2YfhY6V/
3bbZ+IbUJDq8bQTnBJJQBsDLCA9keiJgO0QKxETDA4QEG9SzYMjC/RiFWIm5uja0ztsrXUiOhUJ/
Fd6j5vjiKDMNgPzryU6pUt/OPwYTvgvRLrtR/7oBs1wVbuZfIJL+nOuPK/PxZH4+vjsq6sib7TKq
r5TSjH471R404QDEuUHejjd6lGFsSR9nTfezfu85Oiqiobngx7Wdb1wk8FQdGfMMXpiP4ilSaOod
9ZCzdzTWYKyRRDnBilEGm3rLsn1WQ/RZMzXkBVd6JrdIVsaGfMO+4bWoFPQ5MPwtMdLBqm//6e6m
6KeQqRnza5J3K62bH1HhOPk3FCAd/O/IDq7HWQlg9QDG5t0Clr0JLREI6BC3d8Dfgg9CWxH0zP4L
XXpzqhijE+7jgxuSzh40KJAfQU15dmDvB+cNhNAI72T6hdBUD7E1312WbRvb1USrpw810tqvXT3Z
QYbiXbTTOePNnBY9rzmhy0bf3A12S2duHsJO+0BAoRg+KtOnAr2ffDvQKESX5k6uBBKcEREql3DD
WzjEPYUANKUbNcSgd94exnwebd0GeTdOkqrfHVH/rKgRxh7RxQf6UxbDPS1fjhnpDOJaO4SseFlS
BqNASM8Jmk2F0/oR6gel8d3yrH0kKM3B3TMpwuOn1HxTOy4+VXP6bb6Df7i9UV06xT07pE+LAwcZ
zDWmAntaUrkswAOoIVIRFIUPI4QbFD3hFZBmQClRWrcAyFZ49jTebGDctg7CB0kG4efE5pDiPQba
AGOnbdanaZUfEJHf/ZxiMEzfHP2d2w1KiK/4nuGgimbWBqo89SfDm9moUtshTz0/gQPkcy6kvxwJ
9jYplfWOGvbMuv9s5r2bMTj0MFwBIWeOivzq22RA2X2bN6jyEYOhe5a30AWkcW03HPUNjDdscZr0
d7QW6T7ZQGkgUd/V07A+Zjr8hAP1xPxB4YOmpnNBvnl5aBSaQs7swUVC9d3mExuYCo1oWHBgeYsn
jH0fltebd6eYrOXwI/WPHKR3D9o42v2EstOOxkkVbHSk5UE208nHEbRHYKdwhlSO8babYcdwMhrs
KEHtBzSm7T21zn3nFxTid30qgAPq4OKl7vby2EFz7SWnpn8c0IP9mNFibiwX5hEuuTSDjXO8mzlA
CGjorjuyTrDV0rAmCN2PYYmXVHeYZJekA/eG/xpUcrsPwOD40uiABO60eJD34Vw27et9ObDOo9fK
+OB3F9Beylz5vF+he7WjxqYKPDi5wxkDbJbV/oxqMcATnLsUKSg3uOaE2qebpYPiZRfWlk8/vRmg
H0YV+1i/0Kx/oQbJ2uu/0gdgLAsaaJfsbYaYKC76r9e65+8v6es1GqDAhMMno9Lv3EhIpWB17mNq
yYNiUprAFvr0mdoHbLrgPj8tFXAvSKdQrV9d1iDtLNAjYO09O7hTakDZDWHKQuxuFXCvJfwScMEk
TvmMJqpBovP2mnGUxhsBAUD0srf/3ihzLEmOE8yeqI5+n08LIATn86iw16XwOWc26hPI4nBau+Nr
zfHRA7+y2lAi5ziADZz3749H5Y9LPhEFtMsHl167N8goaT49mytYW1TJW+9Ausfyol+XxW1MiOiR
S3GEy20en18yOqFglLLPR+fplMFZx75478abZn6DPPF0A1PjZHr6cgDQhU7DwHi7NylNmasmRfOa
iEzhdnx+BHhiK54Nn87wSg8sjnfvZiQ2H7Anbsf55ZQAlc6mLathCRsUhkWf/HQMcmyn9S+vOUAj
bWguX/pU+elSbQTWO6h/monJbmqe4ajiLelcwR32LkpCnfOaQngps6guYvxp1RFQfziIElu82wru
RVUGaIYMoTg6FHaJGcG1f4SIQgMuZiDcu1SPha7UQ88nJtVa3b4ut8ia6pTIbQ+lG4r6+dcNLsLE
PgcbBBQWJsXA8BaBUEUhJYBWUfjQM49p/pFNc+r2JqZaBlcm0PnIx1ILKtIYvzd7U/vAfYnll81g
Yn3v1FCBib9A+mFlQZlb9D72m/kNccFZtYJgA4FND5fgO/ERGUOz62GkBMP7gTjLeH8ZZajCc02e
F3o9uMwGFgAjLWQq5OEA1E/zDbsfF7ALhqVWAUVKfcJDdil6/rt0D5B0l7qwbEMSB9Q3KLWXwSFF
8ppCo9mwp7yvblvAJLsq7NGcN+Jeu1LfNyHBE/gSUEMP6DoJ9gLKAcRVpDCvsXbpA9YZnGjrpecK
+RYPhzwWFjbVXH+/vL8rG0ygTLSvF+wfEPcHeOCkge01hwSWvEL9EHWYdpMi4VIP62CyosThUDxs
nbg9vxen4JU1WfsoWTfs4cOOM1IlK1GUPvh9LA/vs28gRTht6qMbMsEQ4gAjPYbG26DiiDGkxEUE
GWXWRAsHbQBjjtf0gvNOJrVlve5XGiaF1Erf6Zf2SFGQEhii3SNCrTdkJ1Cy8L+xLCmXN2NptgBd
PEijLeZ7l6he0g6iybc/TjC6fDihjP3C7wUsQZANTRx2Pmm4vFN4A9+zm2Ec6PdY1Qf0PFmveFVf
9Jcpk9/TjT3Lm/c6xykIojqA4il7bhbaNyfzAiBm1P4VMbJEFIP3WZ9mAxIF0Rl8nnA3Rb/IwOc4
oZNKLNqx40OJmCIfFCZvuazSAuKuj7r5uveaQXn07wBiA+0FENlMSvv7b4VEufX21/6+E89HbXwF
tAnPU41ObKab7aOVueKGR2rwe/po5xfpEvihhc8C7C4v86Y9CEZmjGLkMVbHx92yQRwZZjcwSz8f
V0P70K8CfBOquTt7076IBe3W+cpP/VtgIyiLrCXkEPLZ+Owkx2mG2P+iQ93n63yn7+vlr9TjKRG/
w3leUtivKJm8URpRwh1w7klZx8BSHg25fcLqwOAE81xA1kTO5uy7qNvHOEfQg0KjBUYRpJR+qQ8f
TpzNu/UpH6mfdydy54avjK6Wt1uYNTv90gofCzA3xQemCwi4lxxOojPFQH+YXo6F2eLeY+H3oX5V
tFYIUpmXQPW8hm30WBlrcg1KKS0JY+H1V/1HNkdy/PHi90kqmKGPIR35anAYou5swOD1QcYAEnmI
kZKrIiAUbtbARW7Yj5vQ+3Y+via+SVJBinX2whVQKaYbTV1M5r4BQS/2iLj3Nn39iz0CmBm6xZ8b
rhcdPcKCbgS3T26u2HzmP0rl7wOAeMqlz2/21Nbf+PGxYuEBU8BPZcC4nmzUz/01pNdPXx8856Pr
QyBc5N5wCDC9DHsIGw2BmBbBLmEgjh3PRyXHQKIlKOf1WM98g1bRh+blfdYo1hGclb3mE9AC8/Dl
NuGeuofkgZdOSBB3Rw6j5ZQ0w/IVRYI8vIwPLapsLKr1rGGVgBK6YOf6yXxPytdzmtP+Qnby9TAo
oUOEwGVmzmdX+zSQLOzirjQpBAoRcGbZCgZlNZWFXRxbkQOkrMFc/8TcbJyBAth84PJQYcEZt+Bn
aFIg2IR/2mFhbV5yzOSzqKFmjN7HEztkA62xVlieLO6U+Dg03+kD4FGHDbcASePotFA4kfD+tUFX
z2PvzvdBf5vWI7VA54ISK5uLlH3y+QPbJzbRuQql/zWPuo9OSZzjG9oC3EoqSMfHhLoMrF3agnQb
i6mD8xmwGm1dX4HZjm075oYN1Wld+NULlChnvH/bsc1EfoqP0uAzgl0tsXpRgUr9oGSABqgS1y2l
E0WkQkhjHTT8mTEIbuejM4Hph7rj8ZORuEON+gVvp/Cx2qzViTHqyiBWVmWHylB6eIOUprV9xGFt
zx4bgTYxJsdHpDa4YL12KgkIhiHejk7wGxqsm5fd/Ejm4t/JsDsv+863Q69YsY4iPLG0P81PErZs
iNIqNbRrAN2jRjXFHeWsOK5XoVX/GO1OXtvAXw+LOiyVhD7rrhcqKPK6Yx5UWeys3NfrhPCNdmhx
fRE1gxw1Df+kDvoZErR0vqkkTRG5wXHw9u7AeQKLyQZnc6mfhrgWLaveex4fDCwQQ9YuOv8aeIYd
ZJzZYR2+aiSlWgiuAzTK5RYARM4hPhPub2/04s5cQg9OHfKFKD/4VwRR2RlXIWQjsoMLBLA22E8h
tsKTqaPd+U0FCqYGBy/EwO3DbgJg33oXwhoyZ3c7MHcjh4LYuAfhD5GbCn2D+W0n18Z/O/TCroB+
FDtf17SjpADHDBTda/0BAmLL1LTB/iGL9qosylE3AL0E246poOzecf5BYx51BZa4HWZALiIx424O
bjHIUK2xg0cd6xQiv4qwN6ghoUWvLL3YfGGGWQaUpwa9lbUJdxpsuzl4lQfkWjITZsidU6Uq4U6c
Lh2A+F8C4MIktAuuIOeJCNxsM2bb5Bx8FjYWsaMy39OQv0Ix0T6bnn/CsobtS0iU1wZ7/GF8tF7v
Xf+B+/IamCGiDL1jUFHRSiWwkHhm7IqBWAXn6TUi60XMARgR9riUou6JPmWXWaEdhUOShB/2Kaye
8ypheadGOqVojRTVC3LuZ7N/t4bonlDXwDu27J9uM0ebsKBYzRBA4281XkgMbh0Dl7+fJy1tw3vI
TrZ7g3qBj8GsNjBfo5TdhBSdr2ER7n6ylxnjQsE2wnW9Hk1LlM21BSUhDhDM3P4Q1XwoViIrRRUz
ooLcdS4q0y2z1F3AnSGG3rdFlSq6b33draD26v55dERzMtAH7K9MYHIs5LZN0kgdhoFiUX+zgyqA
zoJucZ1UP5T7zLmxQF4YU0O0RDxyo+1uaz64fqiGIOQJfQWXF26lXzAbsN7wb2ARp+qc7TgvOMb7
5YVafLo5ET3D2+YzY0/sBMpuYLTT1W23diwqSS+E36ahsDLqgIH3kHAdGI8hcoz4u9ZxdQjmmGKm
pAr6nPkdto5/XNxwPBG9or13f4X4oB7TnpK48f3jcp1CDYe2vgHJFmvtlNkQzhKKDakRVF/K+4F2
INnSLWpnFMtmJrK1sNuGbC1q1uigo2Z4AsAFnHW7n4JtDUlIULKphuoFVjeUGR9tHi2PNkmxKh8J
GTm7IuedXQD7xR9mAiqoMLeGaLizucjArYebCGIoMg8jBK2P8eGtaKOijfX5ncsVaim86rvZVyBi
CMllcqdgOD7GdNb5s3VRLPL6Kij4r4aNQofCJYySUcf0c/EnvbPrYgPGgriG0RlliyNl5ohtar5E
t4JbCSrhHoPSXav9e4J/jD9E8jbz2DILDlCnw3fDMY9ALq7i+6heb1gN3nopxKrDOMdHMHhcvG2T
1mGleWE+QwIj1m1wMu3oiGVaTO2he0SkMlAPVQSlr35NR5tVBTzcitU/hBcGA8kKQSg9TjFAwkac
N2I6O98O8KdZ+SP8LhIGevb7ADIJSvW61MuArcAoS5SgGebjjRSJYO0egxJxtf59ZA1ezpdUtcan
tdMNkbv4VNmGz3FYs8aEjsOI1JQbD1p7zp6NuBOb34/3HagvIF4RQaGy+1s6gwus17C6A5tN01/M
A6gI04kKq0+YhQPDSMRblykJaOrIBpLgsAe9j2gpHLQRWp3nEiKqNgdxw6o121NKINUtZ4D9lEG9
PAMzeqwdqqsRO2hEpilUSmxxsIgIbAOrX2whej5HtENrFnBXDLr0+o3SAt7kFDDYVzlgM1+MQbY6
3xK4VsAVmrBxvO2RKtf7/o5odJhFm4oAdV+ylyj95h5BVdHoMxoTd7oFgtgI64KvfKO7iamu6rEB
D86iKERuifJd9oo7I/K7WMuf2diwGbuXS9lSmiid1f5diyiMme9UzmaWZASgSia3zxlwzX10hHbz
Sv6+B+AWoAKiA2xDbWEzzvbhpf8CtttQwFhAr0ZR5bNxkwZFqzt5LXi86Hbvsx3FT5NkKzDfoTZ1
yYMDSErB8T9O4X0JGgUIujvFm1QJL36fglIGbpMfD1RR+C46o5uPO8DwC5UC+hf4YxEzIcRge7Wl
gAYqhDAsVonzg9/73tp74P+b8ZmCGALgTM90W2z8w+jexfsXDQoxY3ADFNqzF0WCXT2BFjQKUhM3
X21pv8JyDii64g1NGTWhrYUA2aGKJ1xVerz0MPOR9rYLqWYCmduz1kM88CbwmmEOnLC0JZHLkFhA
p5BnRmgrHH1KzJ4gTbQRtF1IuBQq+fDdkTnRQEwnAT5NNnuAPEzWhI1+bC4gwbElYcz2qDVy04+T
FWsjOajLhoMMGZtR9LlTqAlAXYYawB4KUDz7zj5ot6RcvBZkDWhEdkwsAWyOprcXC5VbtrXYRMbX
ragt1r2vxscOk86djkWi22/caSnwfqqyxqjET+GKCrQUam8Ie4liVdABSNXolWEEB24B9u0o+8ZU
XA8djyuC8NjbP//xv//v//lq/yv7KabFqcuK/B/57Twt9nld/fc/deef/7j8/jr9/u9/WqZlGq7D
/1RXN23NVVSe//qY7/OMV6v/Sz/Zt6pn1e2SXSiZRFVFpmgDJ7UK3XWx6/XNjvns67h4HiILQBV7
di2fd8XQMabaHsthZCiiApIyWajr661fauDAh6Y5BUUO4hIeNE+5CJvCs1SlmMZOQL2Ff38emhzn
n8/DtQxDVWxHtVzb+uN5nI6FZTi6e19as33Svd7E+CB/c/GWGNnh3r+HdqyQIQ7F0qX4vH6yQTt/
/v0x6PId/3YMtqo5GldS58Efj6EwNkfNuar3pf5iTwzfCZDxbDDDKFfuhKZWmK0RbkmswArmqJPg
y6C8YyrxqhNV2bD0gaMm4Mxi+HER4zv9+6NT//IKOarpKpapOI7xp6PLjMvGOVVZRekwbjdLtVi7
FxVs6rbVb+FN5nP341gIo1DE+fuv/usL8/99tf7HC6M0jaFaey4MotyUZmnc1ymdmfl+ZEf1AJMG
IG9wRMY/X27o+qw8OGfgVDK7DSl/psabOy2wCcKIaGq+78v/cHSa/Ve3jQtiaabrmKbxp6GT25Xz
sO6PdpGv0P8FGR6P2gg/zKB7eCoiJR4tbDRXRznNIZpR4S5BRDG4eMv3PLxN8+N/OB71r6ak66oO
B2NrOvPyj1dLLVtVOR1oIyO2yT6ZTGIKMzC9UOEnhQSuivwC7QtK3l5teYBqrnFh/4eD0FT3366K
qWgaB6HYlq3qfw4Mxm1jutpJaaYXWnO2Cq7ZaUfrcxec7A/7jOqz0FsPG99E0gkAA+Xhd2Xfz699
+3iKK9yRvduJZJSwWpKMH88JrJkCYbdG9R83NAhpcpQ0b6/HE4w3F4WCEmJT5m9wvHDt7f4yUNTR
rTAoqCHBar/obOdMqpYquT8mpwaYilr7vB2+23rQ7L/rDnA7je3i+OXsgGDRSztVA3M/UetpkwUa
zdYsKHrJwYj3zaA6rE+UpjIAJw4bgPHVnDvYSt2i8ohF6eLx+Lwa46MWFcfwUMYdKCk8j9hboH9y
QLUcsSY4wRTmAgunmzM0PP/ASgM81pkVBVXDz1v3te8NTvrLsR7fDosSXwaoDHoCSWSnYEED0ygD
txu3GPjRXap8x4yRTqlOkx4K4iiENikAdbcZ9eCNIC4AmxzRwAkrhWIA4uprJFbU3ATrML5nLxVO
uTqYuICKEws0Ph1I1NX6QN+PjX3GSgrQpHGj3m7WFE5aXN97rdN/tPCcTgduEZI0/gFKNBISqBoZ
LNRevkaUEfET/WP38Oh4UoxicX1gjvHDukwzjzyTpiQZFbJQjASIAyYULCfI8+B888Chm8VQPcQG
30qbIktP2sDcfd/Zuh9jOKEU3YsmgnxLnRXCHVVWFHDdYllnfU0Xv5RHL4EeqwIjwMa+SegQiaAI
E85NNufI/gHefwbpDrhGHeQaO/sAJff/ELZ0iUt/DOimopuaZZuOZmqm9ae4dbp3WmbfjWYBZDAu
wjoqv4D8UIjin6AJ03JF++gO9taZQb1INX6pgds7gPjSYg3gjFgtayCd9v3emLVSYMqx8X16O33K
fw/oQCQA5AZ2aKT4AdGTR649sVCn8+pE/vCegQMiGBoCfkPHePMNU7cU4yimVMw+sk3OQIf5iSnW
fQCvZnBG6aJNnNRJz7E8+4A16D3Y2hZozWJ1xLFQWo2PIayqWBA3uMh6t6U8VkHgPBL1E2+P6DrD
UimWb92ZsRXck11UxTlGCOZQBwXbjNWgmutAkATGtZ93PsIZAnRyEH1HxgHUmICqxafUih1eIrgk
ZN04HMZniFFAjGfDnHLayKCE1UQNaHkzNr66SDZuR9T9QX63oQtcXPDeZqxEZ7D759T4um/lpXq/
3dqxvPxWBm9ASiL4xxGgaYUHdoxGsrPSnthxLZI/7SttVnDgGsnoxXt3+UCBk+cf7SsismHt12IS
A273FyUt4E1wmqA1DzF+faB+wisZ/9H2bhAVHy9lZIWCnCS7BXWZfUIZFX9BFJtj9ieUwQUErCXU
oABhy0eVkTaiICSYSdCg8W2A13UKcoEWC18jf+UX8sobXtZARSUFYMchkFFoCcATTWwq6SYKTrFK
dvEOCQiEsXkkRuMCGhMQq0VR5O+ngWH/e+bwx2lg/HFBah51ddMP+3ZxBt0XS43lQAk6wOye3Stw
MQx5welmHwBvzyBmBBF3AFAGNNMQlsAMHiloMB7mzJk9ntOY/e6mguIsAYkJeK83OfGU+qKsxTbd
Co8YYu7iA/6G9vOMUL8JTUCtIFmBlQOC4nyfV2F0TaDMxlxRfrLTMdFF7WG8zT/euUg4DsoL5adA
WHljlH+xppZRvuJz1gDdImuJaE90xoKuAzCMEjKu8EXIVhJgEPBLQfqis86LtbiOZFpDfZ4J+hcB
XlCNcupa3H4JJlDOWtCgEgIkJPxeCw39YRiJPJMPO9ZzGFHpZgbRAuChQFiPY0EHyvwxCB4G00Xb
ymuptHCqmHiCj99Bz5AxJeODYfGNRGBUQ7phcwOUGNQwn1+CT6+YYMWIhADVd78dyIP26SJ0W+ZA
9GSeq8x+dXCFuA/Asx1scOdqcUnD1Q4kHxrESR6dMFnn4SFqE/y9P3bja4roHdPLjd0ntcZkjqrQ
a0yoFYrrIZWSslbEiKTd+M+j30TnYYPBF/1b+CcqbBj9+Vf+JXwUmf8Z/wXSD5tHGD2XbduXx23f
XusxeKAU6meKns8+dUewi+V3eoyUYAQCDUksGsihWNlVfFaW2uvf18v7WsjSqfBohCOyG5txE8kB
yWHJYbBthqpzCU0OgZJWJGGZ2MkfiZkWNAwn/Q1RVCdWe6Kp/AZwS2iuIfhwwmWo9glRfIcK40Tv
n4fHJw8FY3jKUReJ6AkyddqLfBXm2rjHEeADk6epG0Jbn5sEwEuooN5CcWsTGQHgpiV+ENHJ+zoS
404fxKiPkp8FwDmuuwQ3OR38Pra/EdJaSXiEFAMZA7CWDxsDLZ4OlpGEEZktMHKeMUoigswfofRU
/b+PDZr2V2miblqqqtquq7ia9sfYkG0c5X5ytXbJyrX3VlWIsqVv0MbZEWF9ExgwCMWTL1If4OZI
+r12xaOJGkSHYAIQGNgte6W9F+2CdERv0K+0/ko+gDAx4lVR4VMi9+pBmtLD8WBw47FmDQ5nf4VI
dAhOy9MnZ08tQ2s06LYr4NkUyal24mgSvt4wBz9hMQJIEOyyyjev15+Vt0AELI5t2ru5n0YjAMnb
0ejqR/Oj303it+Pi/cMPPfSY5xbpDZr1w7c3ZBUDGgFvufeGipSpxkMkB2aoZNnx+KO/g+iR6KHv
QPJNhoiCfqOuFiC3xT5v4vKyq+u1PqsdzArsWuKHv/nydX9MC+GWxWAyvHdKgIWsTWM9fHnJokOc
LPOwn2yzYDDTRrPggzrR2f+4jFnkxn0/GQxIRWAF+MJs2Q0HSb8f9mbDcb/fzyLF284Gr//hbv91
PuSahm2zw6Va8MebvTmY+XnzsHbL19W6HTbx3kvnP49xzOY6/NACOeoZh/r336qz4/irPEynUmG6
pqXY6p8WIM0obru7Qh6mEa8lAEtOBZA00sE25yQmbqQ8Ec5wA+CWSKj95RQIYPo8ljCrIVBAnHW/
JOrKW4HQP3MXWYaUENGoGHkOZvsxzkhQcJHC79Jghy5pl6RBEhMyIoYd3t6xiVqcQVK+QT5jIlcr
CSzdFzDhj4YYKfRDF6YdyuVjtgO8xmT+G2hBugD8f4o4a70d9qG7yQnmJvG2nrpkVmhn9iUNq+JD
xLGsMVkk8hyJT/JHjk2jL4AqYSpupyR0P5LOYd+VtIPzSPJADDzju1DI2FOTIcrbLdwqYZ2m909h
mN0TNjgE+4Kvycn3QCSQq8kiZIGBd+KOhUeWLYMFRXh9stzJkiSrsyzqstKztC3RoXvmujU8jm6u
8WpKu3yxJJ2S46nYdeYBGR/LPu+JMaV6xqB8JdGojGr+nFa0uiKa8nya/I78+v30fF7W4Oc+vNni
mRhsYuFc1RMWLb/FG/TAgbOR/DzH6HhzrSSRPZNqInLP4ZaRrJakViNwOaRQQjZRnz93cTNAlzBh
S4oMPPGxIg8T2KOkbMfPHdIi2ASshMElR0SaAHOEA7NCfWEtQT8QVH9XYnkjzVH8amFcPYs21Dgt
YnQXVSsZEcVKovlj/mDQaC9guxhU1fvhbfcmC4SxgO8XyXqQxc9VIWxnKuubGh8+aC1DXEQ+l9RV
klVZdSXVbbe/6ykrhCylKm8EXYAtKcthfHqTMSsfaywObw9S63x7eybUsmQbEQxuuGdKQkuMMqgQ
XSWLqD6rBLCCcJG4ApA04Pt8w+qhbI6u9rp4QdVEGH70Ee7LXyKk8Py6ZB+8NGSr+KxwPdDDZ21h
PMhdw15ZFh25ybL80Ix7JmvCJ8i2JYlV9mYuJAuTqyrZDeSpeRG2kqvFve/f63qDrHiiY8AfkmRh
XEJrm8H641ZVn3LJKTBwyPLZMnBkmGZjg6IrsZ/m1fKZnSNdx22U+5e9Qabi186STA6WN+MYB+JU
/TqQusmItta79A6XAhoRQcFmZrCJhdgABjK0QN8rofwV/gnKFaRle8gNMjs64cEYz4kgOaJ8sGRw
MmmApX4hsRzTIRDeCV1k4oHJbdMWLcv/43m37bW9VklPJIt62IFsfCSl+p8/3Pit8S/WpVAsf5d2
Ghqc+f/sNRjLciNkFMpIRsq/nyX7xIFPJbtR2bSo79ifkbrK4cnByQSB9sYeQpJi+TCq5TKeG660
NPrk9tMa+E034T6FNK2FGVdHDhcKthV8FHx95QKQ+ktOnI3ZCw/P48M38l5EU4g9i8sCaaZhx0bQ
ILrq0FBAcvGIlJ+DlHsGmSp8jh6JJcL42ywhrJUk5x3TU3J4F9osjhJQGhHyJMmhoxHLSAZ4Kr+F
WH0KSzikQiLvxcKFVsNq6Ew65oge3/syCTckjPJf5LBjYra0E38DvCR+v3tsyVXFe1lyU3ljE5Vb
8lo+xCTfLQDWydG58OdkuMnugFCgsQ0sGMPY07OFkPFc89dYP1OtcP/2OzplrNO8+3+Enedy4uzW
tI+IKhSR/qIAiGzj+Icae2yRRRCS0NF/V4v9vN+zZ0/NlGecwKBwh7V6dfdiAFRvkrhqnCs4U9J2
LLvG4407Yy3sd70Yvug8+aYpw1eue/Oy1kLqaq1KvLzawcixRvkHGQeaTq6dbg1rabNYNZPs1tVd
UV4iLaQuLoqE+Mi6ST+ySErpktBUgbhCcS1PnegCyNNb91pPdSObd7gO1xi+WphynTLURlJuKUXR
jdft0+y5p0P3793mERguHJh2Ea39laRUym0kO0WVxnaMKBUZn37jsulI0ielqQRYNW8hsZz+HEkG
z9P/+vP8ep9R2mY0YZV35fGVkQeexyEw1zhb5WJ6RI/z981OQMDLMFc2LWFszq2U3L2O6gZXIHJn
cVV4bRHHS09e85syxjFgdGtyhnas+bePWzNmHPdOWXozpbjnWlly1p5b4r7D8u1xLw4owHRA12YJ
gBnJQR2lV9mR9WojvEsC0Yfo2bpByjWbvZCXsYlcPK6zJlA+OM8cdHcWUirSQU5Jl0J6ZQQpXLol
38HZ1EwyuYqSzt6F+Ptvk5HFxKb6xqAhkJY4f/nEOgph/EaRdpXsWEnIIdkBtI4ih2xWUc26RsSK
GgV2u5Yv3oNxJUHYLUl/aGlj1x6B4N+z31bf7C2B9Fn6OQ0NPClOdUr6LGUcfXciQMJmJN4HtUSo
rIuckII0SRG1nrQbPA16FX8rbe5/AoRR9l19SgJcrkiZGVGjI7NE2lEdm8YbQ5snK1uX/hB2D+iA
rqf7rqWfn0GFeVg7DR7ENA5uBOja/rTjXbhEUG2+dRGh3gw6rzYqOWIhDg3UvbnmOuM81mXUTqHJ
tBsV8XKuZ90DSETbyBgJniRilRRcH6yHWCNsJxrjjHLqBtoOeG1JNAWDSOkonTOtpujOwxEE4/2D
5M934aA/PROG7V5zUrZme22uGApO2h4hqjQedZOV07HladRDbtHKzkr6fxiGXrt+1M5soelVxONN
CGKGUkLqSmG1h57HGOzZ/w0GOKES10NAk54PstRs47qeOlqNbc1sDXWtUFKm3m/Thuvjvlu0PC44
Ze7EA8PhnejJZegomESyKRG+tg5tidq0RUwmOOB3OOEg0nzUmLmvWAh3WPmvRGoXICDBQBk9QP6D
f7BDKcWlEtuAaBoKuvn6Sza7Rp6OEqpvhEdWu22/ZrtGYs6N5AS47LqN9+fqpOwe8qneaV4w1bQi
aQJK2SiNub7XX0hfbyYO4YKyBE3IY3PzANaTakTNmQDBYt3ir7hAiDFBYYA9w21E726yDCitg068
Y/+j/Se4qREyIvhQyK2VUSApllr9ZSNu1l8rWZFoXv9BdDgbds/ms5cYIWTuZgVrcM7jj+uIbS8R
NkAHW5JBIgg0BSNHmAfgiEAFhaPXT+2DRIWs/mqufl/xtwTqCm1yqnH3QS91sjStul6odQe7RTFC
mxthXinpPnJYYmyGvQa+PucjHVlJo+mLYvDedqx8xYmgNu1fVwSlZLZDc6bk5Q6s5OQIQNRfBUg4
33NIkD/xC0ehwwIs6EMhkGwvsGwh+m0RNcnmowYbOhLwnhsEXSkRiYBLJkQeQHpD1kPvg6JBwen7
zDYGh4hAnOJJ7JK5eQNtYlyLPpyRHwq+UKI+kbgRel1Hh4c9azztvPqoPgbtkE4ccUU0AagSY8mC
5XUdvOgoCgBnWvII6npPSbTQSEGNaHKw/ZcLQYqemCMF7duZPu9gEQKdcWraSonVgbSa9+S4qEmT
X97/KxlQ8K/QQ/txSr4JBY4LlXNmNbJsi6+8FekdDYwFvzM0UD7bvZoY9p6ZYUcL0HG3eiAoZThq
MLf5r62UwTxizWDFUJgCya1/fEWeeMPPgL1opKWpUfWC0erlIDNPFOTqBRiTzCHlzFoCy2DPNgfd
7r5d0xOYGS/kF/BnTaKtcaFAGel2z2sWZGbfu5ble8S/JeeQFckOQ6HDeMdvGW2M/aZEgMzb4+89
AmxE7aPSC/SQ3v76TdbZDMocDm2KDp9JTsYJZEmVYvmzIFWHhs4FPVJMEQCnW40lI5fTHOCr0lz4
FKRRt8HBpUeTQeghz+lfCBFrEqk7Glf3DryOOdh80GVzwFBWmnaMRlBkeBU75O94hsZ2Z6L4sRie
XwQQHj/u2TVZ/iQfMiC5ad5gTb6tR/kYuswEvViHUJQ4i2zAJ/4nwiIQE1Yq/FPJnQIzBSOtMYCq
wwRRsYReJa8H/ryE2cz51Q86GoOj1gxSBqHsouQcsJt8yJosXNSHe36pd2k/bolv60RIqYYZpnka
f0dG2fInwIQwynTA8kCAKBxWV4o0k6PZclR0SBWC2nrXW4F8MlbJQBfHiNENGmok7qeqMfr+n/wF
gybe7nINoDPwyzpZTe5hleJqRdkM90//XdPmnqxq9me4A5khhq+vsMmB1lT+gbpBmHZ+FuiajVKO
TddJx3ltpvH+tZpfiOo18VMOa830qcAfOs3CyaJNcXpwwmXlSgtyBVhY744rqmUZuIHiURcblEa+
z2otHP6GEQWBWwJwiWcKPXwk4N9P6sbtSHGHNgUapsUenw8Ed8KcFLzieUK6Y4UOuuiUD5Md84YP
hWLBK0uqYij2QQKeM/UHRShCUODPNXN0mbCqMfIESy/j1jPjUlBTqBB9dx/Xw7SBonSm9IxhFO5f
7YVGus7fHDhNMJ9CksyHPDrmeZArUtbbexWRVXeYfvmTA2NbmZD5iDskboSXN73GCQ/x2JRK/0m4
wrlP4W/DKq5f3q/reajhosVUixdWlfl/XrgTaf2zaenR1bGQdL0d+ref+itACY5L415IN6MMtQBD
1WLEKPJmcf9GZqBSH9TKCa2PMfnR97ROG/FTr/VuRFT35SFAUoaMk1rACcg9Y3R0erSUQWly5kPe
YriM4WmEBVYf7V0iby/Z7mAb2BT+cFlkfFlYgzHO2CQxE0o2P6xkB+oiZyybRVtWR3tMjqA1xauk
NaD6TuoOlwggQpXB1uDIe+EYFt6TTaE0J3YE7VqqiGgWqyLRnCnXVB/3ZV77oO4IF0pAHovH8PDB
kqXKLajWsQEzVZxhxe/txyr8UgdOSc2Wcfvx8qlFQKuDZrGcz7QkXF41S+/1FM2j7egYnV6Zxeha
XtsAT82k5rVANRkEsP2LPpwolYKFHKbvNSXhEz9t/2830k6k3JAkmA4Wzcw1PyFsMmkO4Y7RTYmI
8b0lLMkHh5/6zggZ6dHtmYaWrMuaQgp6NdpNomwV4E6EcYpMb8R/Z9oWK1FQKKbdCzMUAlg8le9O
GgoztQcJY8DMCq8JRZD33xGdsZURTWq23RMqQhXFlGCIK+JcRcT52+FVMSmVB+XBStrxfyGdlo2L
AlcDAHP9rdxR77MDDFJYfh7Q7Z5YrFpscbUwsc8oOWGoP4//pGLKXnVaOmzlXMpaVcDsNN4XwNBf
lNab66qNyGXQ1xjBtZ6w+2vCl39QO63iqvLr1mqC6GozfMg5DWaDQMT7irofaIZokFrJBRc7iOYC
8xrRKBNBcwRqKfNFM8biswPqzPrJKMxIYfVZS7U+VGO7vGqfU90NWQL7jlb4ZR8y0TFSPUxHhyRV
40tudtohL8xXVoUmeNSp3Gcx/WTZOxXAODLB6BTMaY1y7Y2a+1qtkOVqg4Q8xJWwF80o5GyFWVLq
ikYIXTWcVcLT4l896DF2WV4WeQoePc1TNfL1rnrFY7/9eGWVaj1rV9e719Cwm4VIa5BiPIWFfgQp
QkA4juBf+y+jv4HRAFxO3KmHRbfQMV6Bg+zwxOzRPlSA9mg30n7SetL6u+xDOL8vkToEQNzmHHJQ
9x37h0PUazX/zwx4i5+JhReqngpWV0GCwgQQohNnD/IvEsqhqIgouwliNPJuiUHNWIlridGTUAxt
EufX4yu2ykcUIk2mQjOXpITbrJFMMkt1vG88nl/XlDI0G1UAIP74UDStQaV9YdlMYPQ7KbddY+se
ffrvutJXlhKegODt1WIMNIEFV+Felb2wHxz6y341bz1RGG0qsFyrz/VIdzWDpMUgUMFSgZJsjXkp
apYq+ipA14tsR3qP9aBIMBJnZOu99cd4mDMTqrnuuOIGboMCq9WL7ob2O8Vi5qOGxJ5xqu/q3j+P
Eit1AhZBOoswlrUm3T41yuVjSL2FE1OAdo1VhtZEYiAjHv5WrVZP1y/1xFPGzuEjQ+Bnuh8kdA3S
g3qKADF9jTDHjfSyVmJ+Vt+gQbjzEYGUnJIWRixUtTJaeEkKR5Ipo3wF7QYnok0xHx7GKRwZM3DN
N3ovBXJ6m+YXOm69nqY6pjjYelBYV6JT005YGxN6K41PuUjSe43nGUkLVkWs+ErFdwLDbyVK24EH
bQaU84woWuQYPay1QaAWi0WzQwkW1eG10bjKLJLfsm5oPTh8KxlknmqV0v1sNhO8hab1Nw3fnmW7
aMcXliNczZs1Zb24xasmoRG0uuzvGTcFa0jrXYehE9U56Xh1ARWzya5vT2tWDm3zQ2oQRFOcqcGh
bPqrfk2G5cYm23UWI0AF4RY2qjVauYLghxXVmgP2E0csJIX1FvMVXkI3boYWBEJdXk+FNhVJtIVz
4rLQFLgJ8+BV0aCWWM16dyDO1f1kiRrHujU8Z+Ak5WhD4dYMCzXwxXITW1xaSm34jF9lH1bQw3Vm
j+QUesJVsZoUc6oiuJnSdhYgGu9ZodGyfJZPZBu8Wl9vfMWeUTWMPqw5QAxwK21CtBLl9LJ+/cap
jeUJCZTNH99fgIZClFemO87bB+GAaN7bf8BjBK7CN1D8DwgxeGvqW28iopC4RIIm78WRDp5sSzhG
9xKPHoMsDzVxrGMhdPki6+L49F9ICooFnko2NlZdBZJ7k5vpz3h3WUbOmjrRUAYeqqjpEZzd+F5H
17wNj/hCV1Gg8wVS/q4HzsZX/YjO9TpsShR6NoUKQqiyjxCNx8n+xv+pMiCXVSmNjsYfOhUsNAbQ
/DmHYTmE7rnjfXkXJNLorilR0YoqUtEK6tTJ0nVqXlXhGfULRkopEQa55a6HCpFD680F91Huk8Ub
nR2Ev6NF0934c6XaaP+2QG77sHY9x7AN7xc2/bE8FXsjbZeLO5WIkH90Lxhw20FmqaCw0sN6pdED
jolNGqEYRxCvsl6B5q1pk/TKEnF2IUPZEolvBwVzntH+qUhBAH3GpBTJRpNOPytN0wJVJTe6sWC5
5TbFYNh277t4NbXDPXAIKk+ldMrjaKXcQC5WU2zcx6tIV0wkKsGiqPcH2xfVKNzIb+bjXy6U/79U
eShlrul7Vsd2O67zC7MyL3ed2355KhdQKMmlhFv8U1+4cqHuYKCwVkHN901SZQAB/c0F5aDSl4yi
ioB54ZXA8tzeFkht2i8gM23iNf//YTUeH62+4td9dIXE6AYH+I0XmFAI6SMVj3ds3NpNyRvn2sxQ
6I9UGBBpcMnCS3TFJVakvbl1FTpA7AFbor37pq/oW6FC9XDub14U9yu409rjDgh8Bt5P7csKCTtw
QL2fKPs2zbbHG3Fv7+WoEzZvUetJ6bRSbG4Pi6bWblo9Uf6SJ7Jqr+UHw/pLVEHF1Vm/eOMqgKPq
v9BY9Pfw5+RgrEGuUoVKTQL5NamYMp1mXqoagDFvU+vT/Md0HHb9n++x/b80dt1iMepd30aY8Qsz
yDx7flqkRvp0wwqvBis8YccaQts2Qkwtd6HgHTrZZ93xdGhdg3qARhmEfrLHQzaoH7K8B5MrT9JB
GU5u6NPr1uiGdukZxftq2F7kX4cemtPWT/Qcf5vHv2c1/evYfxmel/0uKwqzrmYdOoIiUTpPDLll
wBgKW2Q6tGgjHAG9OsRnmqhRCEeGRTv6H34rdLE6oIcgbdLy8MT6u43SKgCrdBAK3XAAx1pk7iN7
YIty6e1oRCdgl22PdrB0yaNzaQ52lA+Pp2hdRvyxSWpFTx6eY4feJrrhl5NBuO455Iksh1DIsN1L
cWEKN20klBbiS+u5WD4iXF6baL8GOEvRMm9Ddy7krISnt655xDgs4NHOV/WOCg0p9hHDbRAsPAdL
GPrE0H36wqDeo6f0udWvkU9X7FKIGumKZlU9esDYrWGaIXgb47vv0NuODqz2ABPzCoTQkJLplCXp
7nWTDrBEv1yMgWv+wJQcNjcKbvXxqWW1b9ElizatYK/Ee8ZwvZvTJy87DArQ79vf6NwdCSf+h879
r7v6C43oiBPdLnPKctGUhojAT9/tBPFC80nLjziq9/xT0bee1WSPVPqMR+pq/ZwlSOi8+WyEKtIp
D1C1W+u3aln32mQLcPVe3FBVQkUjvU5TExP7AENCQCh6ZEfkJYDVkLlheAtHxOOdl7pjuPd6iWil
SjbpkEgKofxaZYgDHUdgYDsyeZxeWWYEEinSdnqXUUMhYbG6sWtYPTweFJ0pItITSlCEOxlSbMtz
JBxBsdKFjKoF0R/gDBS9BxqonKnq5x9ayZSH3eviih6Rd7Eq1pHQFBTooiYqRKy+SU6xuuEdzKmS
DuWaWhcVe6kC0GD/DWlJFCchCVjlLNrRPZ1SmiSYWRwLFUf8T6XbSrHdHvbGqsg0fOILSLDSdpVy
KDEKClAuBbO2gdcafID7YoWnhs+1exGyId6WkkgnoverMF8hNK1nfgn2q4VcyNT999AyH8/fUEUJ
xW2iaYfqisGpgRt9Y1s06iQ2IawCfjNOf3YS8WIxcWKv0PXQil08yH3bhYqgKFLlBBmPy8seOWqC
vp5gjEBqXBJ6icKbxVei9VW/SQGIuhtDazCmTYS2Eat1aDks4D9P4BgahfrQlqitUB+qnN0adB2e
Eou9+DFa2VHpssofFAAqFGpeZNH6Czf8rhr7nzmFQsjsuLZpGJ6oe//SD5bmpbaLGj06NeP9jzWi
HqM1bt0Oi2rpxqn55pdYMOJhVPXaE4+lyo7Pfs+lEd+GffCCuh2zFyig9MC4XL7XdHx5OpoohsYH
NNsXKx0Unc/jHj08LhMXuhB26Qri7y1M/FKo8RW+FAG2XymtS77Tj+wU4CRQ0aYDMuolKTat/t4L
2pQ5CgiA6UvekXV1tC1obrYdpG7seH0HExVv3T116FtDoasa+OfJjkDzkPUuIP4Qf+g3ZARYoB2A
ztyRe0iWblhmSYbsG7IqFgSbwYUaSCewy+hYh3Ud7lCKuV3O2kkjJIAmzUfwfOkkDkrO42iPKSjM
VXo9veZ1vMXdvgw9mqlPC1wdaDx4wFVL2fGJJhW0yD2GqxLznwBl3hbLl6xvAn6kwd6O3GKe4fHk
h7vl8ELLiTyfb5CuH/H2MTbXqEzp51TFmIbm4/KMoDg5eaMjPVFYpDHFu33uVz/d9XNl9d3LtLRn
lyour/2qHuNyUWMo2orc26R1m143T+wxbaghVmy35p3s2egc2USOdFV9MZfTljW3rqP6OcU600jW
/jQ7vJnWl4+a+nj8PBxnb5fT4uR+8lJWa7RcvrezefuSdG5RaobXZeJlC3M/pbVtnc8sYiIHH7+e
dQtL8GQzyA+TmzlqZRPvFO7pbksWSyCEJ+cxoFFHZtL9b1AXT/LOzPX8TSf0cvppButll7dA3ARn
d3nGvSQ03i+ftIp2aKnF29CwDNX9J7YNmLMecbUJT7SOxigA8zGaQ3QitlSZvQLyV73jMdmyXpf9
M67bmGyR3duPV7rHXCo2wfWtfwZzrKpwdbExcS+QVXVrGwkWhu/rqEA7twxOVs/lJW4IfV89aGhG
9traLXbe3K8fLG9etGgNMtjlj9b6Lbeeyjz06Si9jnedJEu/6U6D5nkAGsmPJ+wrIvsa+iu05oPT
LUn9iDF2uSVr5+UC4tR+PXaSDcHTbeTgquvHRCOX5bNXzddln5NY07OGIvU63NPWlHwC0GM7XZ8e
9umLzfik80k52LlJSoqO7+A+wijRX8dlGa1Pww00KNxTt/OdNa07C98aXDvRCejDeCrXo+IcF1yB
W5gV/VvRr694cUY5Ak+kacYP13s+yAY1ytSZpbtB4G3Ea2oT9sTKkl27t/en9Q1bvpGHBdIKVxeI
AOyc+WTLOG9zjzd0/bR3Vlxa/vRoYii4xaf93KUxlw8Gtpw64+UIqzj8/7InwHOKEEO6WH7vHtuD
y9iDPbsM2tPLW3twQD526p5o8/xVvBw+bjz31cHx5bv1w56uX7f4MQNh2mrATA3u4Ie2FWzBPR9u
2FmgVMwwE7SD5XZLm0OcxcrbeHfCjTPML/QPJf1y8PKkRn8uq7DN7FmW87TqXU9603KW/iwvVDww
Y2GdaXeRgWGct/pmM62+b6+YGRq3CKnp6ji8lHjymcx2fPowVvPSth3gUfZ+LndB0sl6iCiLKlrR
kWG4zA6EkjjgIbRjKNz8y2DFmLNtbBDpN35OFAJmtNm0nq6E22U62qZZd5UyQgObWXB5bq0pIOSJ
05mnOF2TXRt1f0cXtvTH0RgfV/MWIsCjiYXKDWafd43Ol3N4XGECqIS2j91Ae4Qj3t7C7qa7Zjej
lQZgjSkXwctMvxtQ56G3RxGmOKrRc9br7j/Lhdu3nvdv5U/r+QZ+3H40JvQ3CXFb6tdje3Ti90tT
3WZLNGF059kHmzPOnNDnz3Yy2XQHWQd6IojWZpL+3M7cV9x/jG9nHagBEMjBbpw+tt13G+JBbXUL
SrpYs6ILyaBOFCASpyGNp8dKH53ZIcvwj2ThWj7c0Oh35q1OaBEb0aD928A6cm9A3dnjAosjFa+e
d3EkwUpwhTPqh/GQD5Hl8o9LxPDixvJ7F4cXvMZyQvN0blA964yXU7efP3BFsD5bFO8V/jlMbi4c
NmPDzix/sofux47F8wt72Xjv1Rh54f+AnczW/cK87fTl5QgPGPn13Bq7I8kB0/l+hAON/8yoXWFk
8FY8GM/7T/vlhMHKZ+tE51Lu8f7n8vO0oB34dYo2v+0ZrHHH7gbrn2s7px8hHfK6a5MQojgkuJue
IQx6eJt2aUQtpwT8hFqluhUXEBctTG1oLUTP9gADwJPT3d5UJl0j9z10O/SJxgyTftzHkHKT+1Xa
XYMLhns3zRM1PY/4GeDqhOnZF8vj8fHEVbC7Fs46+JfgU9KZ+ai5rtabh7HUxb8E5+OyByec3nM0
R13s8Umoj5Tmdig/KitZMiy2JzwWYGMUMUYYdJjOr2Oz9bpjJWmROK2sB9989vFOatHPqY8RAk31
aoxdzzR/BHVbvtH0dVXkMRpkVLopzipb2rjS4Jt50InwVKryXokg3GOv2DwcPPBs4JkydDcY8LDe
lB38quyPExZ8TN26W43xh8Yomg6u1fGdnml+09iMdMkEqCn6NNxCWsJl38TnijaQ0uum7dGuGlzh
n7MzwCagl1zdc/F3tadZluDJe6V06M2N7AEfWXp5r87BlV5PB9pMLLB0SuuRlfaxlrVPtDoeHsv5
9jbCfxfnvsuxl6ZYHnh/CQAdZfF/iv+EAvwr/ltvVytrVVzLhQp6p+9rJ1T7AaVEooJso4LGPELs
xe+BoSShZzpS+YaKJC5kWY88FhhG6ca5X1Ltaocq5arIKgx1DZJKBHuHQsVe+TNIYf4WpPhX+Cp5
078Of3usjV2d16unPC4jI34//jRxs3detlF38ILpBp28i+4ER8d9jP87jdS+y25//ueD+K3U3vr/
B/GrrMa4rNutlcM1FBAmluzp4fhYACzdxSSqK7RJIGix0/871KGk9w830P8FsrwaeadwbrsVAq5j
SOvtISUBDLrG77ERvtdhOhznI79bjCqMEOK023vpFd1u9AMLmeAWTvLobVJHPfqIdusBIq5luDC6
H7VsRQdxdzAaed2HBVzXKF6A7USDqvtVdGejc4QgKuxtgy6+ImH308Xo9NhN7iLc/Gn+LYYQ7kMg
6YcgqaPJ93wTZNG8HwXRjctyJiPtRsG8NeqERH5/MT+447T/c1G8tuFaLoYZOKT897A4O62lja5t
9dR+h5LepZ9NcJpnPTQhvelmhfUzIXRivaDjWSf7ZJcHVStYfdL389qOLBxphsYwnVfdHlx/dAjq
4crWRlvlJI8Kgs7O3KC+dLpSJ4IRE2QjHLCtxJteQ4uG7F5gvlJyx0Ah5OmR43T/Y12FyxCUtE03
Hyt7vIH0I7OjlwGBSKANY5zG/ls6bQ8PT/vp+SkNwbsjldpZDoLVSA0xWoCk2NM0igviFrJnyJiY
DZboNjAzQy+DU5DcUuZ1gjlN2MNYLfzxFKwfwa5iKWrCEF1ojSVPdxjiHj5cjebz/vPY746Hz4dg
2Amf+8GjH7KF0VsmfahGtJB1XWw86Zqz6qWPXLoxWx2bD9ZQWEtsqUaPrv5fwB7T+C3C7FmO7zue
3/HcX8b1Ji9a7dr20ie27S6lViSI7FPddoT7DB90l8dRuBimEbrDL1pohvSL7Vb8TmdH84Qu9Vza
IwZm1I7eB2l34Ha7vcFiMBhM41N3GscDpkh30H3gsXg6BsaM4wcem8aL+HXML9PutPeZBQ/dweKh
9xBFQQJy+ZgwXd7eukyiWe+l+zWIF9PpYNAd9Wbt+G2SYKvdD7o9Lyw4lll3NLECzQx8g5Mfq+5T
0qat2xLPDzdOns69b2pIQR8j0p8lTqZ0Wu5Op9PF1Oi+n7qvmsfPGKePiF5Ceopz75bREhOnwa37
eAhWXTSLp/jphx0z85LHbzx9CbDpZ/78t+Xtd1UR23ZslOUGPiu/rm9Zvr/u18tDuRgSDvS9p+XT
nWLqskeoO4mQ9wp8XOV8HzsEYeV5f4Z7CHb7YEjU+QUjCTW/M1dV1LMxw3R/iuanx0QMlVIPIK0x
TNjzXUpT5YaX5w3OH6Cq0ARErGyIlFLJscF+NbzKPZI8oV1iCYjOead0Gnx36hkf1osEeZJOSE1d
f6Tvd2HenuMVXi9MTKVgNZbbsEhLmqJuf4JfaITGV6wtkTMJmMFQtIFnjl/Q8RuxjX5H4eoDh3aq
ch/6tSpZcPSpx7SgG5UfqiFS2KOQFarip1rfZcjMoUr30xnQ0pR2CUinVr31CzskDqKog/hiLVRp
VGVEhVQVVp3FDnXbX+7ub5yXnLbt+IZvtCl5+c4vCJBvt7JLah6qGTwFDCCWzKGcHhsBZv3AQcsT
nizhjlIM/mwkfG5Q0rWYAKCiJUlcDTFXwRCwAK3KEOb1K4q6ZozVVFbSyyeAx1TtwoOjNdSnPQRd
Zrfh4cPcCGaxIE7TvbsKDKdHrLlcBwAvAtvpwLyO96cRwPnhmOwwYgGaxhGgA1YTtsHbeIIR0EMW
6L0kXXk9wxlB1UBLJRaGNzwLodTtFxhcrlERMykwhGSFDW6QXhFKVb3lZbgz440THn3CumGJ7/9W
Lv+77bBNtl3ybrF1jGkG4G9C3EnwNG2fe+aqu8IVHOqrH9HT1thG9AygJ9XZwAA7uIILH3u4Sltf
bjso8tACjaXKTsmJ0rcT/Pm2/caSibvmWaZtepbRdhrrk38FPut9tm35WV3MOnlywr3FWzmz3ek2
uexpA0C2lZfubFV9GweKFe+7NsbNSX3IwuuBtHhVjFc3dgqDTkbgZgVduV0I7lQFtq43dmQFuyN0
ou34yr8OKRK93Hjcyf0ozY70xONG7q6DkwuFpjM/u6u/rP2GpbX91+3bxjjJaXdk2+L8AvRXO2CZ
7X5Xzk74uS23SWZRt8l2uFzNr4UztUkT8sKgpc2epOr243LAO6MyY7voPFXn9bywtnLIqgo6Z9fZ
YI3fdOW/66ps1UzXelhe0sgHxNs45eDs756WHS8NPbrgZNk6umI9siMIT9dzh0Z5ecpVum0Du/3u
FKvALbM6OG780FrCf3BYjMrVOtYRXHBkLffZOKMfVJZt6bQCf+2K0bVX4fl4LmdbEoctGfyt8Ma7
1fE5NWdXLGENtxNfSSYPQSfbR2ve0qtxuLB3SQOs0g1pyWrgFgzwEnOJ435e7t8z8/t4M8OzQ8Uz
K4OMA2pdd6/b1bAypjdCkBOBi4mzaJpdRpf1D7zBches7kRLthU2TCeqOtTol+vpcce8W7aimxqQ
5F7POFwie+WHa38dHHfD035Rl/ijQxlvWfRf2ICK8v3yCkK/is43i9n1vDtZ8S2NcgpkOY5xtzIs
V+/VuqLNB2QP6yHbX6KWMTfTp8IxR5fDolPiEkVTle0Fg+XTcbLdYUkLzPHnSdKUKH8dRx3HMG2v
47ct89cq9a0uzY53aLUW+IXghTGjjIDrNXg6Hqp/iTk9+3eBOD582KR1fNcwrV/W0XZqcWGvq/Jp
M1rRwKqa0jlgWoxoLZEg0SEK2T/BGUOY5NNSdPsBkPuIOwbKS3dC3R6G5HqSjfOw9UYDFrREEJYj
yiPrZDfrdLeTLDJmbjR0e8haE7qu4mDNDvPeemuN0me6eb12plCS+25sP5gTBD2TQ7SksGoO19Ns
SPU23k6pP8z8hSTTxQhcELZF1keSFV9B47HJGTh9erwMgyJmXj87U8pgSEbo+DHd9ssxK7Whcxl6
ePibw3a/MzugHtlzLHTlkWnmudem3yAww5ixjFO3Fbag1olxXGC688xVGVGW7NJrPgLp7K8jP75Q
PMrGaeSF/iOtHFTeH9rzengeoiOA30nruKFPnQReydR6FZ80fnW677wUJROELrGHs5o3wrP4Bf3v
Q2uBSHNYIoW4YMd77bXnt2R6EtUai6J6jvH8gnZUSxh3rac8qea3mY1zzVrNK9Bx4mpKq8XgilGs
9QD9gF5o+KBHy0F7RoI+2T4BrmB32XT2pPr9tu5VtEMzQooIkGgqlIL4gz9SzMC+ZTNgI6U6tfuo
huL8mbfADVOuNWqmgNoqSps6tscbLAXoSDpuR9vxxzoCZx4DPWI2c+DKi9LuNZcAR+LuA0ZOL7eZ
9Q7bv7fug+7Oixdnkr/QZu08dFGWOLSwwOYm2hAlAVoPT3TxoPHv82p2pLQZVwRqKe2xIFE87b/O
9MN+Sb86D0XiAkZ1En+8H61iurLFxbC7nrcjDMAHU4KREKfWKAu+zhGR66ju0Zetp5h6OfMfiNCW
i93QpAPdBXEVtU9u1jU6Kad63EzPL8Zw84h/ygJSOlESfVgg3E0mJT4Dy5/YT8Ixb0/Rc8AHR31J
zDy7UNCEK9enxE1jkNbM7Hs4Ux1pmtzG5dabZmQfJ+hxuxDm0KTs1cMTJvGHobvwwAPzyX5avliE
SyWWoJDACbSu/TS0ISL5MxpGD3fdl3N3BgAcXyGJ5pH1voJG1IIctulzhmN/sh3vhm2IYdyZXrv7
VD2143zc7meP7SH9pPOo9YCHMeXWbMz1pJ019thj6ktEreuAhnABgMkYEvegM5NiVd5by8FqumVU
p7OcLsS7MV1PyLBXUJt8iNeUf6L99Dqkt8CE2CfaAzPm0Ymg/g1btMAIsilcscRjf8hCcNWZMzgG
sA5BK+ECubEflh+YiQW4ycOqA6frWcESndl5iO0uJeL17BoiKJiIr2VSzoxmJ0ql1ZCGVfE5gBYT
raNV0ALRIWtE49aadPBw9B+ciQj/FwrHX4QzA6PfGec0NzoiMdgmLn5C8FowZNoEQBtPzs9qlhPI
LuxJOfcm+/AyYjZNDi8u9/McvT3txtg8RasxLIn5K01C6EXafm1z2Vuj/dB53NAGaxXhHQTfxmS0
iJ7jzzlwKs/X2Bu1aQhP0x184xtJ4bgTEoVF13BmQtE5D4uApwcUgxmsBVTQdgw0PaDbAiBmWERr
/rtTSFf0Mwey2GHkHN3g3xywtz4OxQq6UMG1hxmH7cX0Hep1EqwtJ53EnZTJegptIoYxONiyxqwn
GFK8yVcBpZjGC1rjFxoGhO0J4XDshOvH3dNKdjJjs5suWoPO4jK0+0i9Xr1xa4RpNOPaB8PGEX3G
ojVHwBkybFA5gAgcIVcS95KRrPrLN4zlaADCKgJ/JhMjdJjTaJMVWRL/kdunQpAQzyLM9vGYvA5v
owpA/M976O8CTcWXrmFrF3WtX2hAy+P6UGZVVT9VU6w153ha1lgBvBLY43gdk6hWgwWBFaWRr3xI
TZhwhYYEPcsB/mjM1durKKEkHNCr/nv3Nf/55+Mz/N8gmEbbJRh2bYyMIKX9N9azWi+31nW5rBYN
yRpZwDVQdX1Ja9M7119fpYjEJKKR26E/MC6RcYu9W9S6gMG0oD18t6MbjS2rW9DCJ9cLOqyCNHZS
yQNvdCewntdFj/pzbYxvox8T3xiUg+PDxMZrkbrT8vH4LAatVCkQhRvJoDgUDqxmsTPOsKRF0hWp
XlpKpbfkn0mayBpFdAc13vQQwEqQAJUFYoDk8LIik/if3eCn3PjELoFNIWUfrRUhXKxpUZqzr5q4
z2xi+cccMdjmvSSRhO0MmRqJzF1RqgNsyMXNQcL7QLEgJjJs6YZIrgMVC9xgBukxcRSNpIA8YUKG
EJWtmtCKb+J+kNU2LcnhtH6Im+nAKJVfiExZSkY0vEOMDshm/3yvG8znl3iOW23hUmW3fbvzqwWu
7xa77fV8q5+23fV3GbxuFhSknkFziJOiultjuN5fEDCTPLe7xymfUieU/5QgH7yoACJ6XJDR7hsb
eYygNnXw1kmwhO7/gJrQZolR0xY2PCpAwfwbyKWXhm2iF0Lp0PtLdGr+hs6E23HHdV2L0Wu2f8Gu
7WXL26brTrWQw+K9n65kLBJgClfBFYm7uB94nxgfjsTllrX8Cjn5n6+q+ZvA1Wh7tmPJJNP2O79k
W6u1d7Lqg1MtiB4ILOsGKRGXch/cZgRPkCV9IH1qx2MYjOzjWxiKp/6fj+J3sfp/HYWu1r8S2u0h
PdY7q71+ohLe3UxXr+vezMZLHrCswzY4+8vbtf3fOJ/91xsKgPzXG1639cH3ttj0toaS8sEMa3xR
FJGX3z7tzb25fB+0eugDcTxhXY7eVWEWWo4N+l0Z96HcxUNi3pnSwn2h9sbLOaJd+uPAfEonGd2f
7zQylIIIoXYUWW5YbndlRSAlUhvCFDQpvP8o1IOBHdiQxBWmPrgdVfD04fgLIZN4R0qZO7gF2PWB
9l0A11DUV9qrTCwQfyvsxD5gF2TZqSAv4iNosrLCyadO3+EZLDZY5UC/AtbSLBbIJbzKma3Q+8on
BosARJFuQppHwvJYAjG3kMhL7q5lho6xiOBhd6lHNDY0GApgNkDOQked+7WBM3fGO0JD2n+VdajJ
EkdnHga3ikow8CY7Lp5IFPggGIP1i/FIj2y1x+45U11sNWeWhMznpzU9uJUc1ZD1ZEaj05M+SEp0
KD3nQOKZu3iY60cjWOJTjh9axUSXusNLl7yUNKLw+OKaPAgnarKwFo5EcKXhXC2Dn6KXi5wuti1M
W74XiR7hoNA8+2Udsz3LD7Sh8W4QFooMJmQPCj+MdI0gjOb/H2Nntp26ljTrJ2IMSQiQbtXQ952B
G4axAdGLRnRP/38hTlXtxdrDPuW9XLYBaWq2mZEZkSV7AhuImIOIonoc5Yi/WGo8MzNKj/Iadc6m
lBcnKpwhkqoy4l48U01G8ez0PaHpBdQ1mVKcFNnytWeRA/0i/a1SGTEqEcGSMms6H5TEyPGmeSt6
uU493U2zVpwMJRQfgS2pSVqbYsi8lDX5+yA/0BNQYBtikgqKi9HNQSOlC12Ex6ivhsrc1ttuVIyw
Jrix8AHxS8lTJiRBN0iDwiW9X/qFwisPJFKKx6fTTMma0h/hmKhHJbvB83E1/U5tLsmgph/hQ1fT
yyD5hJwzKCwlUABfUQE94V5tyQs8l5LSuXQrgezjB8P/BfgVOxLruySLWLmC0zrsvf6LkaZUQchu
2OlkU2L2s6LEGlPCpR3IeIQPy+RxKlArRft2KkvMmGUjq0VnVMS1g2NFlqH4WQaM3VNZVChHVKY7
HKlrSrUjw7+uFMSYu7Nhpq34L10WniBCc7BdRIkSYcuCKpUZQvYeiZWGChrDmTI8QclF6hEijlVe
f3aNbzX0iSUu3taydBip2ZB3MCpe/Cwxuc2qAzVcLHMRAg28ANntl6o2b1FXT5Dpp3UbbUyAdPwC
rZcNtHtRiqffCBs3upnQbZJvk+oxCH/n32vf2LPgKHkWqmA5Kxl+A8U3OayWLMpbdTM8BSAbDG6h
p1kmqRVtd6/1dmTvZpmxLCaZ8v0YaCNZE8OS8o/ZuuEWsyVS0j2pGh2z9aLIsQKweyBdaGpSopnT
TlnxYtxILAQRGtRNUJIlTQKr41hbfShBXnMa8bM0cf6JFMo5lUARZRWKQZsIGcdVKonCFNUU5qAj
GfeA2sUrtfWVIvuKQkg10OmTYcRIpH+BMK3dJa7ZTJf1jNGcSfHZSikCoiYBBJD8uzpCy0XaD5tP
sh18gJfiGmBpHsm4HBxN0R7jsiad6JcizonxQSorc+fCq4wxEw2zDQLctbrhu9JcX8IC07LGl6Ig
JbchBgiUOUZeE/mDql0jozUtU3iJD1BjNH2BdFlUEoweDjtEPk1V3izaiGL4WH3IE8Dvry8pXFDK
NJRdLNMPPhj5v9iNZ0jItG6imSSPSoQKq7gPn0OpdBmk0BZKpAOIVfHijYm9tiOHx4XPeidzlkwf
4u1k8sHAUgBcmiAWNgxJm4h9WcE6PLcAq3SpiZQAlLErFlqhIxIeqcgkElC0NQTVTTNxn2ECGxaJ
2oX9JcIdpLPgjiBUVLawkcSay1XXqDWa5PcC7ZcpstekxDSCUSKo0Rb4GDJ0ZQC7uM1i1ak9urrC
cTn/1hOpTfcjCbtZICZkBEfY6ZScgcHBs3SoOkmhPJIeK1awHPNMfb3L+ZJYiGy0B5+UyqvwDJTH
Otnqc5hQAEEkuSN/dTsvc1vCs2IQAg60TKiI+6ZbPfZJhVTJIthpoqG9yB0J1DFRr0jdkcLbuZZH
Mtqs/GwLFf7Vg/qHAfiGXDqPS9a6H/CgDM5oE1cEeg00m2QuZUZ9gftCspH+TQzhRtZEUnoMsCuq
SgVXMvimCl6G1aFdQ+LkhxQ/wXMILkuABtJBBqLWnUrrCVnRMSakPbuUdmgg07mQ/oWVTPGjt7AE
09+rCq/9/Jx/G7puwTKJKziOkSsYmLx/WnzTVXw/7W9Hs0fKIYkuCTbtM9wiSAuUgX9qe0+iRFSl
o+CiSe1sP9c5Eu1H3DYboFx/o4pKez2HGhHvf3EFzL9cAbUsR+ER28gaTvY9mmMVNu56eojN3jnn
nR2y9ILl06NNh0EyglDqIJ0/UeVI1IQTj8y2nzvG/csDeLv9W8ecTCNjmDcHa6y2+7xf8Z6aZuJf
yMqMPCrdWfnABE1kZ5yGW3LZjfZjuKkRENzuGsm941i1472yPgYJKN0gf/BBI5BLAjpeHvFBq8tH
50CyCeXUylGuvNuGy1U5OpcusDXWxXVc3pD6j4AntBT8WA4FyKeL23eeytokWG0CKi7ljcDJUKuH
2gYZSjesAl6ZQvEf7B+qUEBeKCq9t2JuE+yA8pz64VjN3Br7R58AyP7pLdvbhTmxv2KSOZe1R+9q
e+eecQ4ePRLUCWpQ0ogSt8/xz736t0fz1qtvHk1iPB+uER3M3vPLIoN+V8xQW4waTwqLeofvwpwS
EISNf75risf84SOnd81becMw7DwUvbdJ7mamrnsyzN4FkeP+mmAt6atb7+l4yd270ou5wKw7n8T9
clTtdjxy3yI3DazaweP7/nmkuINFkNe/Q4jKpP85intSXWLF9nf7pb1/Mwlpr8XkB7wh2lcw3zaf
yz5nHsxrvO5Ds/++pEkc/euVdUgzqe3ZoImrXGC3I7nzFpVhcflJN7pUqIrLEDaS+SVpTjmP25lH
wMcb+wVhuhMWDepIESYXI9uZVtbBNE+6cXvXAIvuAdnsm86yxJo+wBI4+dS82DcS35FdkWCLkthH
Bb5dkeS9+F6JB5TBWvv2hFKPa/aDphuM942oRoqqO096uCCDKZnJS+97O9j61EeeHSnZ+LXt41yN
zcG6802t8F8WrUUlC4byj6HO5f7wYN+ynO6Z++aUuTzYt/Ha8CYnDmlwsrDEUtXXuq6fpMdolxCa
Q5gA7XtQI7KG6rthXDdH+CPUBEgpOPK3tmj0ScCOsBABKUFoGTKp+RWcCftbb5QdnsczlvKGvuTx
iugjlQ+p4i+bJyAzvDlilYKoUkGqZIE4CBENmYZ7XiPoxWt3eTg4KKiF4/uhQLVEtSrqv24uVpBo
Qi+qkO6Wx3vS3QWLyVnCB7fxIODiYooSJFqs5SK0thKrmw6OC7enz1IwppncCO3ISeepxNtVm+VS
6RGl7b+ty+HE3ewRcVs2pYGpF/W4UQXYNvlvF1ELoEdP1OnNPR+Sa6cOjmiUHC2Lm0k1BQOzIQP3
1TK9soS6Up12JKeuS76Ea2k2lQgE9QEJDLdc10JxljfovlItlOuKSGNjyjDqkV+lGaIrHaxni3CU
c+Q3cF9JZuKtt6RNtK7nGw73PxV1+enGszqSC5Q7aXXQoaikgDtWuJqoe6sFmikvTALvlXdJDVLv
XtdRn6wnvJ5vZFv6tD53lm0Pas8FZFDru+R6cTIbMTkqIPwR+oFPdAGNiQx3Pietcw4TKQPIZXTh
Q+kDu1p+EJWe31ygJndy+aGAGSKV8Wiz0JX0Jd2ZQ47P8mmEDSXj6iKkkf6Z1arrSShRQAWxz7CA
A8Hb+YWcKAi1kjpMG1VO70Nj91/cl5xxPAQ46//xg4/gGJliUOiTT8AN7AbO6CGk0ukNH5W8O/nQ
YBtFS0k66iL9SWlxpyIYBjzmVEw2PFflzqLVyEemnwecERR8qS0vYQTV+3i9JkHNAr6wOuIBVZvL
NiA+ydFR+ws4PyZhTre8A5/ajozmqWgTd6CXpUh8KG/T6lLqffnR0wH3AdZQrtBLNlV8YTQGIJ/h
by89F6xGL+ebykWSMgExMX6SH6XcpM0M+CMdKT2UnHc1SrIHekDaUd9/RSWTR8wUV6jACUvQpUkW
Ej+ZzU8qB/oRf6zm4m/JL3u964zqQfo7dzgzftn2IRQnDskfQvPqRrVMcp6pp6Z3w5oTg12PwCcb
XF6IgnoQrxC9SzWMCo2eelWVEWgqwgMRSYoaBXmKkjxQvtRLuBS4R+/in3rvhT0YEx6NaokCJSqH
QMRKuUkx9EEqVkhxRxo60FYEA1yr+7JTd+GO8wc8KyKaaG+hJd8FbfjOduXuJWOIKNEsh3MopRth
BXL3zmM5gBIs1BecjiJSChIxf6jTmEwMPatEPfTiADpuoI7cfOC0MrkPoURVH109F8uEQeHpyw53
r0pf5jUFHgSCsn053HKSX3+Vvy1x5hMrVstVxHytdrba/xQvwZUn1QBoLnXwxVG1iOSagcixO4LT
cfHW3GPN3QYY9Q3l+Um+/lpLCxilsAlSh21op6jlCWx8IrHzrEF3UlLgMU3LU7BDvuwB5/glJKk3
Q8MSpkJ5ShQ7JBC9DjUhJTshaQtKaxKE3YZUUiVOJx0TDY2+pHDDhW6A+dRcaoO21G7IrInGL9kj
SZ0BpNyJbeJt458PROR/7shExJEHIhLskedNctwVj8n3BY3oK+X4k4oobXdFIMkPLOcIh2abKK1w
qddn8oyofjvVthRoTnEnIpApBim8BeQIIAlMSWRcAVJpUmPZRj3MDXMoCOiqpD0i06Z0yJeOPASF
mlIjn11dG2GCFCDgAftSP9nObOEKzftOpKO4NiWrwog9NQgpw5pyKK3KjWD6sm7h/OuyZ9Aiic5Z
KRa1LXjSBeR6gWAfF3QC9TlGivQlgYd75O4k1KjDS3J30kbWqlixArV8pMCV6guzfvNoY/9Ha1iL
S2iKDkCdCwIuNcc4ggXw6rTSBSFloHmkDf5CBjazXQuWTaqaqV3H2rtfaGwBOdt0h2KRs6d/a48X
sMj7tU+HWf7yao/+xl8004uCGHXXy5fmPLxt6TCxmvLhnkCzFo9ZIUG5uqTVWSwldlLe5Qy4Aq+x
oFhaOjP01DvIybuFztXXZqGDB0mKiVaYNo+UsCyTR9aBxIEVuZNYLOULAoHcF2D8VVVgnkYRyI59
YMmUpOOt/hI4EbQO0UQTpEdDb/fht9WQpGQMn81tzWxSXoCfY3YaoU+aEntGV+gR9W4mkgF7IT9L
CFN38Js4BNBBuEnBAl1bu1S0SA4Ud9YutBtpkegfKoNMVdQEgf9eUClt5GfNCUXdY5jsAri0Jl9z
UFNbUCGqWyTkpHOGycRrNRuTYdpYEvOuguHLWpHhIutRKslsZqklpHiHfqMLI8Zcx+WFk1ibl3pc
IwRkTS6MRLCmrGItSxHNtWzAOWmyJBQ1x9UTwlf1hAhbISH55P//o0+1oSiRfha4q69VRXpNwshe
W0a+pd1bBHEBuq+lrd6lr7nukVr2DEccAsExKBfQMm0lQsRgw4LUCB8DWVu8Bo/LfkEdGgrEY49g
+8mn/Zofb9ISHlcK9MKF0TZIeKIG85kVhzHDpZUOpM3DZBPQIKQfZG9kEBoanHjmgsXyxS5CZgly
I3qHnp4BCqx2XGO7OVAjK8wMNQsgtk30PdN4jIRvS7RKQWcBXYKhYso68n+bChxfQEM946pyHuvR
49pjjP4ax1RfmHUqowoqKKUnBbCf2q2zvkRm+IEUDqely0u/Mzmo7KIY9sqoEGKXLVnkBFBFCXGu
xkusAJiN3/6jU5MlOZbeJKyV/lHadRpGTV5BnqbAbVDLAigk7QNuXKJXxoN96SElbXcGJrWpo56N
/UJDl9E60BDp+6WqIdN8eLLjcbySfTNlaJ60QbIJhOPJCwY7FBnnWI8+BZkL1X9dW4uI5DDOlh2X
dRtAoiwsl4BB8mWTm2R2UkEvPVGuo76BvPLwCsyIXfo5ZP++hF3SOx2HftbfN5V8AqyqrqGozMK/
AtBnO4rmwSHu8Z1qIW7jPAJxpQ+SIiggncUqpr/viI1JP0YtMiN/V9flpEBGNJ7u29E85NxAZ7cL
PaMw5Dh0gH41XQ/MAOkJaRaoMzON7RBBGkYFKUHLY+wEkB6ZEAWyrJSosKm4PFWuNE0jCLfRjU+5
DIS6R8JsdoufU4UiamWNpAgrMdhpa/1J+kSr0FAEhAgFAyjpOWpjYRhpteond6Alk2tIjE4wtEZF
j6vBBQHZ1F/zQU/ttHIdeLrp7sj1IXCr+0B0aJqSEF4PpglKl9LwW3E7VA141rUMqmxHJDXlOqgC
PHJ2Gk0pWOiPL8NASmfZDs3oaJ2rGRp/A506O7ior+lzlRSTJl6eUcnXZce9NGmRcobNsSF5ToHF
beW8mDYUICVwxxZ27pDNxs4oOSFpkl1CKkYJ3EUrjenwAJ4+AwejRC0dD8k/qbGvf6/O0MwvTJiT
1UP/AParUi/5mdRL3e+oIYN63VC1G5nbMq4xiyWfJcuQvyiCKuv3XDsVfXlIysYgH0OlYMBQUf1C
qAJFMsL3UtBSvoachJezourhPwNQpopI/ROVKBimaVgGhZ4MVCVIKfgTgMqstnvralxWPSQMbuEa
CCkgkQvOfgB06oS/3O0dA3m/W/bPuy2T6GG6l9u6t3Yq62Xzdu+4OVRSyawyi/d95XYlhHLaoLFH
XcEnWOosjr5+aUL+PZPgvQ1v8GmSiRIzvt/XPTQ0nqfKdkcdUJK5vXMn+XRmu2Ow+niU1rEHaSEy
vRxaEIfQ/YrG0SrUe69AgpR99eKpR0XX9TI4F/ysW14hbHfoxMnHktIb5ldyHjyp3QmzIlsDTt11
kZF7LOKL7xbIMPc3j7KxK+/ywQn5XxvUuhZRdDwubpEa2A4TqtJy5E6hS1AU1+MsQShhHRywvElY
BQ4lq/MCxFeOp7U9hdu2bNlrz7aaW7aSdY+sqMfOdwf7XXAj2wDRQ1KeitHZu2+90y5YbuqZbTBt
LVeYEqfaslC2TsEVFYp9WDDKKwhvu/LpWISUD1OXT7mQSFA0vPtTxBeIxLWuw80yKNzC+7HuuMVM
3reOYeF7800N21UEKxrmaxxV7kuf6rr22Y/u4XoTbMgnPlBaMICxnuw6W7d+2nhmVD4m3mW+OlIt
OFjfvQwM3Y1/rBFJjs3aGdHne+mx9uEV3Nb+srtrmvuia0JwzB+q5rUCvTeir8xwRxS84OUORRMd
l8WNm+Z/A/DeWQ7v0+YNH97G1t2J7d26txyCDrmtVffav+/8a+Ifm8fuSpYdIipE6GAQGudw2tqN
txP64/jx8wS2C1ok/1yyeYBEyraRIm8Ylg1l8s9FNM2uVkcnZ937pH4AAiXgacq7UC4GZeUjorqg
KLU0GAvWXrmM7UamJhOZOcV3meAvAAZDeSJ/XH4rVXfYm8iWTI12oSBCRGS2y8ynJmsOCEmmIupL
ZL6IDyaraIlFhJxW6II1PUgUiEdCnWRKUiODvOoH3wDoALxkeMr0XD4oVKGwsxxcObpyRYSgUYyD
lJZ1pUD+Fja9vIR1JQH6rYMUgkvuSfgROCqV7xcSmQUlfJVQSNFQ9vo0+QcTuylBI2nASoqfSlQT
YXg3Okp2rW4lyBDXIK0eIUeS9KlQuS7CXqUOq3eDdi2URbSvXyUM9RI/EnonHFOXiXFOBLdKBkkV
AtCNAqgUwKqTR4F3qemrytstVHZGIfFV2eL2qdicEkRUEUMkOEnnrRBu8uzeKYQhmNLRbuXYp5qt
gqJLv5nhaHJLj0DaSBbqR+Llcg6xgE9lad7hFwfKfEDTgRMYiXgQFdXSJee3lCA3GaGFJB1t2YUK
EOvse6UlyBzTyfbSF5WkrALZeo3E4yqCykSiZbDcEP1UUuIR5SWURjnd5bjGmAmyhSSdTM0tTA7U
8Bv3ssQU7yQmqJyfyOZqp0xj+Sm6nxwijLOFbAYZsmlMOI3GIsra1VOqYrD+JfVt86X3ZBPiwlaW
PKBC1DB/ZABLYVVVOtWiDS2R7YAhKcMCXCg1asIcFvUrgC+37mVPpLrpWBLJl8L1mKFR6nZbFdlE
wA10AaEIdWhvVc9iycaRL+tWGlZ7sKIpmqcymF5g054SGLnQqe/L+brVlyMkF0i2i2xUxfoxB3km
UsEJVBigXz9vCynL6qdd4S1B7m4ddoXjxlReIC4b4seHzwslwAycNiWaSXXxpV+s4qqaJ3oO7Csc
ViAyDY4810NFgqxGEKd0SqUPimKp7Cmx4V95P0IS9e+31Mbcuy3yvrG9BZc2TpzPPY5KbaTR+/9S
VZFvl1sFPicBd+YTRAac4jKC+FfU9lFyJHC9Cx5wPqM5YqVp015Smi8uprQZJaWq4nYys5QO9hu1
P/cv2gbsynmYS27OMLPvpVkxr7LO8XZeDQ4hYRCf2qcUWj37Z6VAkSM5O3ijrFdjO4AaDX151qqU
2l9nCpba3oU07C9bvHyCeLCPHfIoraA5aDpl6rN5A1jcDw9KvjK3fpk178aQutwmkme6BTdr5t7N
v9XpFj+zzkmzRvUUMqMjEtoqk5MrJrBlTpXoGzMjVYo71UdXMIRtJYl88ASQxQIampJNkGvzqqmI
1V7NVdGCqmpE1mRIZKr4cZXrcPUtPWSL/I5dsAPAFYj987OYaULx+xL458O8WZcX45bbni7JvR9T
iUs1fR4U20yrQlUpSHr+tMhL1M5scSwUoG8TsUnzFcnWS88VhZooGvb0tW2/BPEUK5NS4atm2it+
tmkKeDURBN8rR4h1I9114aYrNjalkcfsH5qwoIuU55noj/rSXiUVeRs94wznCGeJ7qbwQP7/1TBX
51iBkl3iPLXVESlCjZ7EcAR5kVpmcwU6Yjd5+UlymeOFdhZl/dbPYOIaDnkzKB5QmkGZGgJnSVCB
Ei169A2GzZqD/ueut9/t+nQamXbWNQu24ViFN/p/Jru/Xu3TUdNIx6Mmkw7KVyUaYUdCAlWhakXf
SQRWJVNIB22yhpd0mjpRp4zbOUMM0imnZxwj14CM3/+H5MS/5dDkaGvBcHM5N2u8bZbm2Ywyz+T2
6C8Laz82CD5l814+29nb+2LmvKnuDw6icLOpNe049ucj90sh5/xfO51K+ua5OXFiVFuzb2F/97HP
7qfb/LS7tylMPa1nM508hcEt7wx7AUkdp5+RXY/dn+w/s8ee4c4vcXbhUEXmcCtHQDgOAQVTGnZT
27vdEau6REFhM/VyMJVQvjJITYkMHJxp83y+hAbGad7b7P0kE6CsZOWrGaN2vXaSdc9ZZrubjG+i
m3QoxptZdBisjPGR0ukbUH1n7LqL1cf23LpuAjinMZESFMA3IzMp7zaNe/aXTO+/ycRpz9jK+mFb
+mtklvvM5njIZE79gncKsqPt9+PTprpXMl917rPrLAd8Eiwbt/aejZFiDY370cskQdTZFLcTDis/
gXcvK/bnCf63aAzNgq6SNQuFrJnNWm9by/mxKWwz213Sz5QLaE2sg3536c3n89LUizwqMQflxc93
LPy1pP68o/22pBzjbj93523Sz1FeGyFhDg0eFS2NbUBaAzW6u7tSF/2MFmJmcAedsTOeklGBR4LK
C4pZxGu6pbA+Hn82Pwc9BEUWS9Rd3MAnX6rGb3gK3powzqmEzM5wuPOGHVTfy53aKRg6fqae/SV1
JKc19cfunD5QnkEtGDnTeV9zu+U9jtw1XZgmmVZzPbKoD1L+aE04Kz23CyhTd4I2hb4p+l0qda9e
FwEbOCD1jzp1umlm57uzDnvlXplngOaBskbs8yg/97z5t4NVKMAMzlmWg5xJwU0z0/7JNbjvj9O1
nbn0V/CzvUNzD63yFiSLAkVV89WnhwdqwyPlOOOM+57CnpwCFEzEuaU84baNYb+EMM1PRpirrSbX
Ng4pkdudf68nCwLWu0/lucPIbZ1R8Er8w7DwlTz9iCDAIzyxiGvrjzNlYC5QjutY9f4KwZTyGXFx
p5+MyXVLxiS3Bpkw83Up7r+29ecog0N69p6zp9NfF7ytWLzxxt+Vt21KUfOJZen+QTxwRkXrk+lD
nESEoBJ/nAyv0AXI657Hq4FNZMSBgRMvnFY+ACRY+ct+/Pl0/Utjux1GnXzZ+thxrhx6y8TbjPJF
XP1jcXr1IsrCkzH2uS7DzEHODNKdQ1aAEnscCHQPz6FEOozDZVr0LSrnBidRkI9FpOnz5Y1DOs8p
B1U92HYuvn3xHtDnIQW29g1o79Ip7U6bP4/y31pU6SA7+bzt5iHKvXvR2+n2covNddI/9ZG6TSZZ
9NamvpP1KFsbTf3Tvozi42N0nT96SNQ9x86O6PVhtvoiuF0YOcMYwTTOjknu5iHk9nPj7DTv622x
MAX/1zotpn9MwUuc22yfmU3Sj+rn4aVvL06ArOgZT+JWnqyDWuHmuf3j0F7kRjamTZcAL0k0n5p+
/VPr2iP/KSGDBpYnTM6B/bFhsS/9083TDxas71MPv7R9Q5VxI3W9PGqcyH3Mc3DNH+E9mA4WmWDz
cQ0KEOuWITBBjvA8VQX8b7eMWkZxO16PiBu79FTk3T7B0lCzyk9QMmW0iBpmvZXJURZuN2GBqBoE
r68MtcmOHloViIjwYnZ06163Rff7ufEK42uCoG3cRobyCHO7+pxyToUrsgpna0n457GIB4/JlfqP
A8SXdht/OXxgHHNq5b1L3rvOj2WC9DYqd2vf+UAro/CJDAR/QjjinPeOw/PaP+49ZO5AklRm6gsp
F4PobzuqHlqB75f9co04ALTaEUevRSGECRhVfzl5LJKm66HAB1FxmGXjgSkKNdqA4Io466wfsR/n
fbOMPkNn297OHgNqjLJZN8mAmwLLpaqy68Q7fDoTc/ZSK39S8rW9mUQ8xtzBDTM8atMDDeYI/cJf
Dc0+6tNAktVsa7XAoalOSbVBzoLypTskVx+e9ZlzUN28lZ6VfYST96xwgaiVQLVD1BtBd6Nl9cCj
1l2bGKel8bUQtu3uOksi+Uykz2fZbp353VDEJR/TMz52w7OOPLD7gUKmAP4JwaPlOoDTZNdBAtF8
RK6kcf/ej68fzLjDIP9NvOX0SWDaJAqj+HTT7UxvmlHZxmkefULE62aCZTvbzTZvZFNCf18k/fvG
O8DgM7xT9YLqxmj6zSTKznYDlNKnMZVuuLjzueFharvqFYnfs3/gqDgibunTnssjWCLXawbJObSe
RXOvncPcBKQndzc7/0bOIRpbZv2QqTzdmkXU8uBtABRQ83XH06R5RTcZsxtd4tKeLW5asizvECAz
iC6t54Ki2T6XuTpkG3rbp2dcPeOLQg+G61E3PAvFHan3z6iMYvEeDibUWTYxhG16W/jkzAXLW9fc
OgKF50WhtaH1KCNBsMx7q0/b8NFeIBHx8IF+BnrsmfEFhvytY8wQqewfkWNEG5XsGTp/tFqw4k/9
bf/Zu2a8M+KXH1e6dryeA48i0/fLnvMvNqkDX9c0IGtmbczTP7ccJ2NM99kz5/NmmDRtSJmj9fgG
S/7iFcq34aaKtOSVxeOtIBqOnp+nZoRhXnJrmw6B8S7lhsKkh0XZtyGZ3piMnUzrvPJ3vetE9c1/
y9dNXYr3HdIi9zprkTWbexEG/7FDPp7raJd7TC99su2qjxBxSbJiwJZry94eTkp+QKHNDtkyB/Lp
rqN8KQmv9WyQlJJBUlrNpZMZtPNB1IOR9LFqIIwAnnml59E6MNFQo+rLV6F6C/bNpH3qOL1t7URR
9Etj08v5LqIAA2YCyS9oJ9+92I+g0d8ppEUB4Mz3z+Ni/du4/O9BGZ4/x+VWmJ6WToYHPYen4IIS
gTYbqtaRc7BEqhpjaeodivvOJnAxmq1fzkn7X2+fx6kzbMuwUEr58/ZmIcok9P6lDzJLXcaMR36F
GfQbiNaEIwtaF0oQgfQz7uAEu0YmPAYKamf9LHUBjfqU9t0CKMkouUCj9KbNQvBzB/2duc1JjjP1
3xa+BXSej338XGXNS/8Jcjx5Rt6usY38Y8a71oz6veHevMv4l1u+BwPyb7d8g+ALO+eU3dycW3dF
qglyCqtZllyf6bp0uc8Ku6lnr8Isu5R97P1849Qx/GvWo/2OL+LaRs56g8jW5jljPM7LpB9/mamD
jWTWME12KZlju3QuZcLoKxe2sVF2nlMvoBNC0BcrkkJbfvcYnMIn8gVPf7AJlhAqC0H0GwqjFvzU
wrc0ZxeN4v0OaZ3+DfHoo28MMD7P0zIYIyfKrb6vblrLT9JgMaN2gQ316OuXLvr3sflfF7371lZ+
ZxfWUdJ/LG7hs06JkzlZU8G9tqxGwfPDbD79bXdb3VHy0i6uGyTKBygBBwMUnEIkzFF3/I0tbf3S
pOzbEs7Ha8vdRYzaNTCLJ1BZYnGS5vwC8uPkQjbkxOLAZ+DrN6kjU9P/hwFJPe5/bJSrPUrSW5v9
I6YvCk23e/9ALKOBQPYM46exq2V+EaH4V+PV+t8kfReh2BeO08LaZgQOi3Nz1z12z02znwwxw7Kz
8wBZuUfzfvaf2yDfynT2YdLKVLPDZ3VbvQ/Wk/0tPA0QUsbe/nli/AXQsmbzpolTB9zJ+nmfmNk4
KawLxqV/r2dGuXIOc7X2HOR/2y//xc394zZv049T9LSdrqcc5lhfiR8vA+LZj9i/j6J64p+K93ZE
QGvP123xGJpFY7is7cfO0KDYtJHzp6uSgfoOPtYeRXl/SnwZ/9DykA9ziCGdvU3/3D637Y9Mu9DO
1K3us3f+BZ361y0/b+fwjGw8YMt+2/IzcDzy0SF/BnooeDM0ovDSj/7RJ0nKc0O0V4uqtXz15u4n
0JK3IlqQGa8RWDoFHUtClxTFCnKk+2pt9X6H79L18j6l/9HAd7XRXJRMH4/l9dxHzA/w7kyUcedn
viLktcdxC3363dnrFz6WS9xub412ESZhTByc0hQOm59FHI4Ef8zE/hQlo7MHn8j8TfPP/NdVD1EM
lpgLNJp9R3DWJ2Nn7af7M2mM+lItGhsqa76EcJcEm4roW5ZXmMKNQyNq3Wuuv5+hKI8LjmMfTgOn
ng+cQJgIilv8XWktMd09v5YJfNhjG5d9U8IoK80RpvfbgD7+R73e7KXqouDFHrpKMFlyiGHgNBBW
n/rUktj6KXyyWPT436BZbcZefU/kAabpCZEeNPR8tH+qURU96BaSA9uG2542c+Pc+Dg7fLhk2ysy
rITzn9fnvxo6FCdzDSeHWAjI6J+WRnK8Eu52gV0MP/NxDw61a/1af9bXgUkW0C04YeXsgiHkMuR9
tv7PNzf/bXf4583fjIjtNc6ayZItmrzarmqJGrDqyQK5kSJFhKx4C+KuWKp7tqmfb501cv+O9f0P
Gns71QvO4b58CBrDkDoC9NVGw2Fn1Npj7PUln7sK+yvJpsxa371VAOCIeQ32NVhQJ6K8aTZaM14E
/fH6AgaXE8snBs4XTFB+arXy2IwzXvC63S5oWtf1S6VbUP84B6XJzhsRqzp4E7OoKHVr1r973Tlv
23t1nCS0ma7huF6qY1LgrjTv3EX/1kXWk9cCvHv9L6P29Xdo9rZaSLwwQTNd04Nu6s/nqO2DS867
/f4MFy59Qt2RiNgQBWwrxJ+V1/l1G94rXKRfWYWVEsAgSkXg1l7/7M/0NHyjjJUe0Ot3r2VEf+kV
npjeQfgX1UheXobdfjfjt1xv9I12+Pf38BtVXtDN0c5DNXgya8XF9GJcOpwTOgcyhaaZAqalNkAj
j82tl9yur7YaPsVj+JeEUa/f3uo1bYgQO4NDyUZbmz/Vv0rdbmVGbpm3C2eVZYeeKR/9inR2ayr2
vGpEPfbQ6qq6Qf+YWrn+YX72EeieP2cIzLU0SJvQHswm9M8ENHQH2DCZ4LcS6ITQr27Tl+tNRpPR
qPbduXnDWi3njY5hzqtdgtro+5sAJ/vuzUNY+LtWA6fwhzev0/OJmdOsLvf1uuQQ+cCq0Ota3HhS
BHGwUUmj8gf9GgVZTLK5Gn/2KgyE+p47QyUeR22kOuRdlSnqsPLQMIIx8Jpjmngzl5u4HiIU6Otd
cFIyrQ2PcFqGUHKyFZt0/mJ89E4Dy3Mo1IBKh+Hhr6w7jxm1NvaACrVNQFyjs3K8eAAsgFCoAz3P
Z5NaLHiu8vcDjR+pipGcC8q/7pRJrVmXOrAz/VVg1KLqihgpaPBHPDjNVy0iprUFYmse2t1eB+h7
sfe1dMJyedHZ+p3adwp5MyuYhczgVr/f7U6DLo89oQPPZT7coR8BfJKwoSLVi0wraGjoz8x05IuQ
5HY54pBmLNZqHZ6M/SlYe+hGszQXvc739/fGG2Z4072C5J4W310zty8t79rarzHxUXjXFGfQpSZN
Y1gP3x09JEAdu0BjYvu8hHwX355BY1ju9MoDoD6CxGP6iajwotPpaMiZ5BTPTVcVn9AUugTDQxoO
UDDga+OzgFsTrb5WvztHYVu/cNkRUuaBrgC0B6jLI92ohkxiDY+mIKnln2g/NcH4p98PdMgl2A3v
6Ked+enmQ3vjnEEjgqGHJlh8+L3mI5CMtuONqV1U/PzEJugtnE7tHuyajQY4F196VMISzGU66tuh
Q8oMDOg+elW1TNY7lg2/obtqHhcqw299KAmf9IZgSbtq0D4tC/UtD8TKBLfjNRDM6r1Y8IbD2qKz
GNYkyNm4Bg2NcqvBAsqXLgGbQUs7Frvd14UOYrPi9dFo1CCgMtfxm/HnSOaX+ml36vlz5DI90Fnc
Ih8py4gMuGDdJiZOOygax/TXu25hOqdq6dSkikH55qOm7J0qrrfp9reQrUkHICEg8p+B5Vt8lmHP
BUP+xy6l/rb9yC9uSffOt3M1lFDZb+80dCYlMcYAX+bqfSALwd6jr7btlUoTt/Xw7ZKadQ1IYs81
v+T1nYMtfAO9S1Ehp4IP6FRwPaYBoSsoph7/fWi/C9k0Kerh63t6wzKMdp8keRQS9bu6F7Vzdnv1
uKa+ZsOzyBBRW4djq3Ex2AlZvl74Uf9ot7tMdYQ90aRkdReRmW0g5nguUsOpyEoZZ0rj+TJsh/U6
DumhgrlPS/T10T9wWf0zi+x3upsBm8CcmE2S0P0tAXU7fey9d6iPk6Bel7b8jDHbkklx9S9e++r1
Y3qbvdPrpxv5jPORucGGTmNHTD+C/B6beX0ctjmczox894JqZ7s918rgVGFL0+6HfFL6tOnq1ENr
9ed9XRmAIV1OXFCvauQ1ms/ACKPi2du2ZrsHMSzXn2ORNT+bdUWxvrCZZcV1OR26c6V73Hmidok3
dmkfR3W6FRy8YnzxQNWGpcrFo1MLJQ7jdrfCiJNLTcIyJZKiAJA0DyYr97FAzkVCkGxcH9/9MTpp
9OdHqftEy+aA/ug9mC1JY8o28+CHHsQJWY0Hxn198yr92ex1uKQpauztmq5HjzNVJz6GAKd/qbTD
ZCAspxIKnJBXnz+DUfpEbtiJlqN4vvyegrX7JIt7aJs08pFH/IqMqj2sJoKR1LuAdjVFCvRwpGAx
3sSzfCvFPfSDTKRUNb/6OvBfxwq9r1ZN0i2KTVDLRXFPxSIqTwbh7NkMQP/KTUraaWJPe8yupb2z
V02b/PRm/TlH+rjJTomWpmeQUGd4/Pc5aE7poNjDFRgd6/BPomBT+QAmpxrUK4lM2i3X6gkHjEyv
CzQdq6Iv6D48zhzFoSx6VqjP3fxVQ+lIDbsQbuZEQ+Y7/4BhhF3EscsevPMmt/D/CDuv5kax+E1/
l71eqkRGF3tDUkARJcs3lOVAkkRQAj79PsdTu/9udVe7PD3jaQfgcMIvvOEVJ4/wHQk7c7CD3G9L
3BrPKuIxBpVh3X0WLDv8sZhZ31EAoUqfDUZsMsg7TZh73rxx9aGorfNRB0x9CcnNm7u/uJO5mIAi
dPxeLwcWnThW5q+cKY9BtUTUYUkbwlhDCwEWxw/d3MZ5XwzE2cI//JQ4AFlDg5DXdNpcV49prEM2
ox1DKT9yJ4vSY/0iqOicWX21t9uFYoV/x0it83Lx+D3zV1bMVFjRsLGm4tkWg1AEZd8n61rM7f+2
DZwSEl+eEEik4XEBMh8vmB6l4iHtSve6EnOBhbhYTDQmMa4YCwLVw1Q8DVFPbi+DLaGPeGRO7vkr
uwwRIjHStBKS9MgKDhZ05sXk5Q5FbKWsYey9Ce6iZnvexFtMrraX4ALB4BdCvqZC9CVBK9mA2vgg
0Bjud81mGSzHdKNWCbLMhphB5WBJQPDy8rXBCGszHhOYfAScRt8eLmzfNzuY6YPdbj8ZazGnJ40n
74XAhZDF3iFFO0UoFiEfBXTLlQOyWhyxuilnZaj5dYirBMv37jn32eZrNa5FGj3u2TAqb4kt5GyP
Y47pL8xBMnu8IpRpsZFAnrclEkRpunRLN1hR2trvJoPGWewWu/Oy5FASAezNXuJcsVytxuPNhDNt
spgAybbTOVZTt90Hemp8beMdN0VH2k4YgteUL/5955z7Ps0Ip0VWooovfsdMcBvFETrezB7uPgkb
T/H3YgMCbKCAXav5hMeZsc5UZ7ZHTBQLqZyOkfs1JGDZMm4ErqvSRt6W4yIfOe2omV2XBE/jEqld
yY9CEVRcxpAQcbOj/cZDZM7SsAfv75+Lz/cKYa2bn4ydunKYFdzeVFhwBC8zmnzYu9y9u1eytICO
7veTPmrGFngRy/b29KFFvY3VnzoPVInil+vUCKqVuIwIFgTWoueUo9sWARLCj4x8VH2xyNvFJs+S
eXhDAhx/75kI9WYMQH+QLvaWPdvLDrvxZAxUAWMR0yUKv9nEkcwNQsHlMsZRQkSjrd0jwFsuYYo4
tByJhLYXj29aoi0+EOGKPRVQD3HMkGgRs1fOOgd3wAZJNCR+6QfTim4aQVXufjEvV+7DA5BOo8oh
np8oHptn53KvJvNQfOjzZNHdwO1dvBsBCm9RBGDiA+EceB5AhXeX4Irn0vSEehEslOOngEm2Q7xt
piD0CZ1TqjkiDBeBODUfB09I4niNnbVa9fcULokJTzyWmPE5Bk5CsTjH30aExQTG3uXqLE3mMM9f
Y4iy2VDtsmcTk7OkcFcKoBQeiB9FAQpcRcA8+v6omU86usU91Khbt3UbdIBFmYLSKUt7JIcaIc57
vcUKzL0Phl9HxpRxpVmquwThpBDihjYbDgYxaCJHuhFTOtslGeLXl3hXKuZKD9ccn5m0svOYnBYd
h6poYXBxXpYWkHLwffsdOeIbfWMeoPwehbOD6Oj8EZyn540YHS7lYajmip/aAN18A7r9NsOfFsS0
SxAgFFPQxtK3d2hXCTk0bI6JeI9994t5shR4z9r2InvvMZP29mP0BnljLs8MEtX3q6e8NBU3xU+Q
z7Ce32Z7j21y0jiThAEEI5N4K5YAh8JxWC77Cwm/GjGRMAVwSVrYq0SOwYOLby4dPsOGKGGeTPGy
4UD6Dn9eX0yX3exlSlAiUhUypuGWE8a570IRFnz0RWJdeB+B5bjTdDj/rjuQz54GiZ/4Ahs1F/Gq
f3TX76E4DETyekAREQQNMeT0RcTnuv31QWKW+9wLuTrh7ysHpTgw1v46EBAfyxOirt/3mNvE5Qib
E5VL3EG4ptBwYMnzPNsPwvxhLjam8dvqaynSCH4G802XHZrPmAUfrZPPuJs19QOSN3o1rjhmxEH5
yoXZkPi27cvr+oo9pH09NLa/HoRHvwF5/gZC4oW1/IH6NycABxAb05CI/SXg+7gn6iVzVtRawtdI
3FrKcJKmc1i40+mB+2Q1HvpE9g/v7tKHdEXmJD5qvNnFNseC/vr6Gm/YPylFGsHZ2RYe70ksFSbt
zbbCmqgJZuDA8djAQbBf3Ls35iQUI8DWf/e322K45XgCxjtldN0vXhGHpDhxp4zMUiyDFSfKeLMU
6BrWr8jEC/8yr5nb9wHxER8iTmJuL7VhPVD4k7EdA7JKXRaK971W/ltH369MjG/kLPE58kTnQvr+
SLx8LhTD2OSYkKm/WnKQvnHe7Wce2y9R9ifATvu8KXFmZhPhWyX3cHi9ODKh9eG1Q/x3Ktuc6kyg
aSB2inHGKhxv3hR3vBqD9wr6DHDAPrNhu/habf9djxMF+qfiMlC//ynGPfUJzmj8yqnc74VtbwQk
9AHm0uw7VTdraO5Wm8764XpoCP9wxaeWgd411ziVCjrvrAnjVdSbcpSiMRlgdkWLGK1oMVVFYU1U
h17EIgar8j3Hv77SOVsBhyqn43L1xSbtizVdu1MxzRuyxZCS3Jy+LQfCgYEuxEHKiUkpiWlJ/ds/
5OQ5OXKlHddjAou1wRLm5/5LbUQQgJzZIHA5doa8YDY6UaIgAOKt0xQ+wsrGVhCfIFs+EJ9XDtOd
I1nktuKgfxHVoQPpxlyaiSVH3zogmAfCVjlc4/ubxOqnpGQOodYhfouZ0HeFUebbgQPx7/9yg4a+
fUpfUx5wFsJ74zC7QXcgL0erh3HhmVh/ZIrJiqq6I6VAe5mkRY8DWYxL7AvcoPtdLOF7X7kIhUSJ
6Pvzk2cm/GZQDt83yT6RYpeREz+jNpe5aPfOKRWQEJjTHZswdSz+JKQToBOJdqh17CYhm6j4NaT5
GEaIqlshap/Chg+ZLGJnDBxmqePtNf9NZG4Ni0Lkvov3UDwRHUtfpL9Eyq+fg8mAtPzT3u3Jtd6I
2ijhfL8ykVQTFQ92s/1+T1RODvk+IFcbzbEkeSEmZiCJnxe7nb6Upoa9/q8+d6dTL4IBtrAX8icM
jimuznlqpMbsT3INJ3g4L8HqjaLJtPUKMR1CFuLrlEkzvc/P/iIM12tDpGF80PLnMY+ueIsjgKYi
TxSlUJEZMAlI9VJWtD6Zy4yH6B+JF//fzOIs44rhfycDb4EJz4fhEYsuOYpISMRmXzgM5nxrLj6E
Lk7HptkbvIhb5QIHw6FuOhdJoYDDij/FgG9PvXIVExboUxPPxNlmU6PdT5wSZMI3kVctJqnIjpiq
TDZZPOJi8B6tTDIb2kAYwIlQ0SLT6Ry07Bhb4dKAjSoQJHsnOiwyrjzOOSwI2HuTWLXrGR4Ri/5Y
N2xGb8lfF6MJGLubl75kppO+Nw1YR2FoydMtP0heandGaUy8/p59/SSeGotK2oW53FBM5FesVgL7
7pRbDHA00Rjm8Hgl3p5OX2gNBMvlGCO5NyIREYtsqFlTOiHEbx1+UjR0xrmfEoOgyshnGGJQXs19
IgFOOQqhHARkGM6RHAjJs5GIvODqx8OePkgae/i18mouSvTWBvF8KYqCMFeonzP3cB4UJ6CIqzhR
2H6HX18fFEpZ5AH70dnh14ujl8PX57b5yAZ994Pd6t+b9F/7NbIB+xHkpmKa8lNL/f5o46wVzaK+
rXnFOA0e3m16hNaEWSX4vOPQCCBQDG8ozv5w5b8BHGRT1izk3HrCZuH3NlWmlspZOaY9wu1deUZm
Uoc4VqK0s4y2xYaqD6dFjaCqfPWu5UfT88wbIT5k/Wj/7zsxlD/PDevXO3k6qZSkuxyvNyDid7RX
UPrFoDOfew+02mpE1ywIF4ixvOVhk7o1KkiTUf8lD0kkRuoEw4wgmfdG9y9c2iHfa6tydlonAfN0
rqPrqc2BAL/cJjjZD0zfcLWXZJYFSZiAlLhOuzFWsZeD9iNW4Q9xU1M1LVPhqbCY1HVVfxpczcjr
rr43tJ7RbH6D1TvGewqjXeo1aoBY5U2YGDUJNfV8fLq7VWOXlXdBbAesVj4wCd1K93GfR/vLBqnE
y+bWrrXNOVr2/etHefN6nw9N/ESl+Ndi9EBMMv46QQksfePhKNg6Ql0eZocmrL+oki3LbQI+8ILR
iITYKaU/ih/j5vXsSeN8Ib9J49vi+Fp5JbkPDW+A3Zb3Xz4net4stQ9RIpBHH5Zn4jkioqQj2RPQ
vZhg7AytriVVQI/QKVmOV/57YtEKW1adD7hSw/NY2R3BQ+DlMr5WdjGnV3KaK7h2HOp2avgoa/bW
2fBsOtjUk9HHKDNdEeerwpqglUMrh+8jZJqEB8QZM0quTtB2xF7vxr8FL0covEAIJggdC3F4YxNf
HAskUfNRXZxr9tO67T0HO99v2OxjTgmVomdZT5NWjUsscKXLBfYyNFvo0vQNLuMHvQOLaYse/Pg6
aiZwqmd5Z+upHQn3qWE+7PsPlMR1wgzxcQYkWzlXyofi/9Td0cfuGhF9Oo5ia/+vD8q5RjluQbVc
FNl6L4Jl2n+QrguPjA46mkgqZZySxICfXPmNCpCf70vcvEk2+SN7FHrQuiIlEzUN4W4g3pFIa6+D
3jBD9lY4TQojDSGS9O/lrTwvbzFSlmZpKhCCvvWHRZl5PleqGp2L8FKrdpnhDQ8T09hE+bZTToP7
I3EScJYPrXEfhuQojTLoiot9baXBuXmre6/q/TVrx/dj4/Ql/OO6q4dR3g9wl+fNkHsEIPLNdzSE
KO7T27z04vRE4/oc3kvLOdHF1ZppWmRuvwVJ2/7QKZf/MnfwGUQLWAUx38dT5PetV07Uk9ppjyKs
6kNkkRHBzQK0/zhtJcgO+g2/R4MUTEnsuzo1i1AyFL9ngRm2KIOm83+/H+0Z1SWeXZNl6GN9QAuI
of5+N7d7JVc3Mz6GDT0vSsknr8eRI/t5FF7jTcZMrB2jxbhvequdvjY8l64M2RqhFwlMJF0VVEcP
6iXoeptL7SIVJDUTvNcvNbtMNVSNqWwGN+lgytVKpTCj3NjutvfS1z8wVKJffL7+BIJ4xnp+PxHA
QtkycRbBRuj3J4owHL0nzbEI22zYB7dXRtAhsvfjObENcPRmOz41WCBLg3+P5Dde59eU6+m6xlMC
ZFRKXunJsVnL86DXkm7Z3dHpzQSFhhBlenvTCAjpUwLaXZfzW0grHfmrfFyvmt1xYbG767v7ore1
PgHcnwCsf1mUohf3UN/gCQFbeWKOq5URIEu37bH7fkTBZUT1CH/6Nf8PL+BG0Qu1WrrbpY2v+rg6
/PsR/4AsfT+i2WPiQrhFOvpp6nbpzaqLU16GN4JFen+FAmLf9KU0HRnYrVpm0LeG/QJWzJUj4DHQ
1BJb0ql2ebjVqfns1BtCzPF7Eu0yWZ5rd0Qwrl53gVOT3xwVP4kO8X/TdKRSG2dR5SSn8of5rvxt
9cGY/H+P8E0CfX8L03N8+T//S/7fSZtG96Q9lmFePeAFhG3xqdPQbyij1h967stA9rVlbsZOr8AN
G9CJfAuunYKlrHEhx0m9qkcLUg/b5PVapjVtINPJu5T06w64PfGPOroq/x53WYCG/phaFqRUAxgW
1j1PcWLRSWqCRdEphGZldipchk1SeThcXs+Fo6kzs9ilR6c6UnwQRJrup/f+t01C71lQwxUgkZb+
hCsqy+ZWpdq1WbcUYTVPwwQOZ6ZEMK32j3hY99fJcdlm3rm3bqRJpvmq6V/lN3mZhfLmlPon2btY
67QmCDg+pn3kUKDFqEOlXB2j4b/H6m/vF2KeRlCtwb7sPU3Rh6zfs+panML0Fl7IfLPOzU6H9viT
fvpP13k6MyS5f4sa5XgKFbpZyZWuDfS4y8FAA/bfD2SKfeP3l2/1NPIDVVdl4NLPQMY87pfXm3w/
45u+uJIu4pay3BIbB9eRIIenQbQ97uG1uPGgmqbLi+jUw26i8HR3Dec8Ar3qnegVe2/U37GmBL2D
pgP9dG0u02k+OV1wtfcnZyIt79ts2B3tnluP78gR5B/NTIYmcPtIhs2sGaCNc51GwjpUkL1DBFch
fP/7aZVnoC8CA9htAZ7D/g3zt+fTMb63vc6UrSLMOXcohqCWb9lSCpt4mSlQTuLPrL9vtNFVeZOU
odIMFLxAL7Nj5zWfNR16DcCmFNweZnhK9v3HT4f3M8jt+/bgEIjTEs6G+TS9umOqpmctLsOkoDHD
+WchdFlcbl5k3f2aBZgl9fBRtq+5utXoHt/u61ODNej59KUS7P57sKw/JyGDBb8OHjamxZzivx91
Zd1FVi6rWWi8Xjxhk0enhn+QUNQQQs7f4kMMke21INay2eWKN2VWsjnTO5LdIp5Gn1cEfTVfx67S
cK/wi4Jz7lwXKchuGrQL+WARZjcTi6ICgiBzqFEg4Cs0RfIcLSe00BQfu4rPxrvTYMNy5DHNiUMD
HHrzSfaWf/Tug/sWk2D7Sku6BiiPuhA0eRiiSP2njjFCVSqDYUcr/L2jDkbFKWzRzrKjwjWsdSfZ
Zur9MGZ/riYsx2UxZkgPmdrTus0z9XJsVOLR7BF0KqWW+s3o390TCyL3fg4K/no1cmxBF8bt/Olq
pZZZVdG7VqHe5sBBUMjCxylvB3r/8cPBJn7T0y7BkYwCBt7Vqs5W/ftUOHbJOZakSxU2GgX/ArvU
o5fGyKTEdPeNz1P1w0pQxUx/viBYUxYqD8ep8HQmpBKZb3dELQF5pBiZJKpjHD1o1QDnuNtW4txp
PM3rdfrZg7OXOdmXsdbD7KuRHekTTeN1u5dfa5A91AtHx/C6pJlLdlI4Jv1cqISW1xbuv9+9/Ld7
Jmph/VIbh3P19Dryrs3atClzCFX7S766QpDqXWv3aIZm4rGYTRDr8gTpAV+LIrurYMfCE6vG1d0/
P36IU//2wsDYmxb2G5oBSP33F5Y112OW9PIitAhMS0RUkXY1Ee8oOcdRpKTm+++H1/88xCHjCi64
0ZMNPhGbyS+Rj15HD6k2eWHWq1CbFyLltEg9Ez1ZC/PayEmQdTq7FJ1nMFYFmgHTlXjcn+lhb4+U
IjJPQsgU3SG6NhdIOACsveM4osCm0uRSvdtId1qf/BJGzr/v/S9ZJKw+Bootro8Gzbch5y/3XlXy
+YzG3ynEIf3Wxa5xmVS3V03dkaD0pX5wzs52vxJj2JO60GAqNUwsxWc05Ry/5mpcdgNxPF8GeVT8
MLLGX86sX+5O+z7Tfrk7/XGN9C5TT2GBWMU5B6jeZUGeqFNy3eiMAUTRbAss2ps2smvgqrnXtJpj
He/TotdOKw3LzT64PEK3WC+8o4b8G7Enfzcqb7D7CKKPPSjtjxjgKdzmyuuSZHYyNid5VTZbSwHx
2rsNzykCXkbQ1lQ8TvIoPhGFqSPE6PS0hLt89u9Nz76cW9H0Tfey1U7i+w12U2DkuM5Ysxqp2Cui
7DJiaHU3KHiOwgTZ+7Bs1azcpWVS5DmRs5Ch/vv1yspf9pL/eb1kF79PTQXH+F56zc5hZg06bXtu
FL/GOeUmfZ2SbCFD8EKj7CFv81Tz5N4PTJ/vKuvzTkZgZWGM2VP62nPIca/ipo11AizOAktKCG/L
4Uk6j7XorUEmWClnJBS+qemDHx77L8e3iOj+/4WftoA2i66n26M6hed6eDPwRfnIr9sHLV6I6Mda
wSR2p4NPMC72+fZ+7HlZEZrXqRz9ZMbzB7uKqEYxjL4CvQNO0X9E/l8mcNWlaWe2Whk+ot2R2Xii
jcJkORuNLTLotqAFpdgRtg790mSDZkbcXzkv/z0ef9kRRU6pWBaSMpb6PAvORkl+rmvnMOJilras
TuogVWdyB1bujFq2svvhen85DhRLt2C34AGjGt8tzV8eW7307lZ5NM5hD7DqVZTdqmU1OLoUZXLv
ePRjnfasiYtrXdoSjQia3gIa+Zjpfr2nMbQsNujddJSr1LdCIBPiZT7QFndaLrHzmIuOWJy4D0xx
alsfq44ioCCB6GpIrlJ64BrccpOuRE1UtJ1LTO4LUn4/MVCY0qga2tI4pqz6WF2npSO5xMNnhyD3
OBb4FYqpU7ydZYflvf33yPxtv/11ZPpP0YRSH4t+/9JnQT4CXc6dtBv100zk8glCPDFaE51pDo3u
ZEuPeZnnrq7gGGC93oAhZhh7V4CLq23SX4ictJ+VczM6/jBb5L8lRkjr9Cim8fZEYP77riH19Fij
A34OsR/+JiLFryXoxGEftNNxrfvt221G7VWG17tkNT2+0q2+UgbxwQgvY7hEITpSwWmH14YRmi4V
+K9Ta0dv+UFASSbyhwwt1QWAYHA6tqA3yZMCgQwBcqrRW2u+k6eEL9AItGyknDUXXW0vx0SXSNea
K6iw0hd+AHRMN9FI8+oRqG1rADEhb9C7QWZ8YuFsUA1IqTd6IAfFErqEw8CStmHVmdJJPeSOEExG
ERvRY3MjXAR0EFvRHHnyYQf2KAvwdphdCar7HmdLSpdvrB2Io+AWJEssJrxs1nNnszOwPmlaf5Vv
KA1tr7pdqfYMBBS4UTsbU2bXDtBa6bAlgNnBWQ6sV2NzgRt+Xp5WykFa3HDR+Pc0+26EPO28guJq
6BppDDuvOFh/WYBKfLIu/URJQwv52Xn9Xr5Ym37q5ZlDUNn7YqEFtwsiFBEsXA9+B4Ux5bMZncLT
K96HEjvTZ73qgo7XbyGn4SWlO7L2Cf1tGruUyMDCIkV1co3arcOeRaAJCfG8bVMhh6DSxN4UK+yW
EBVJaaeAlv+Q1uef7Kb+FnVqCvNTVfGBk5X+U4k1P+ndLXlck1DJViqL6dZD/yG29YdfSdRMVDgX
WGehv1LI6GdQc+6urz2K49wwcYVDvfTfwy7/JRLkhgja+30CKkMXx/Evwy6fc07YqErYaHen+uuu
vjVI4ZeAGeK3e71VbxY21YzpT6Xvv+y3iDLofUv44SFF+3Rdo2m7s3TKomWvN4hQZdDieZxottpH
kuEn/q78ZxmYpgPnCM1V1VD/SPQMsvRLZERJiAOerVOd0c/T4rG8klTKZMD3s6cmQ+v6Qyz4fUg9
T2m6CczpPvVnS3uKsptHq5zrXJOW+R2k4hHGkTQmDEyjypX0zktPvO279+gjkX8BMoxj2tHcZ9dZ
k6G8cN1Y/flDn6dt2GSBFIU99ejU97Nj6Tcnb97/PQ/+eB04/+l0nVWtr6uK+Zyc3nol6VAt0VdE
6Zfktwqu9B0qEqEf1vmfK0Bc6dsBsc9RKz8PSq+JG1M5nfrL5r6LLlc7xo31oXjXGlXkawEnGPzL
OVQRAj6B38J3TznR9svi4ZkTLwZFYfyQvf54R0+h1y3Sjfh4OUpLIs62RddGHZvRqC2Btd/HygMG
S7ps24F1d5LyS88h+eeR01Rfp9OykH8anj/WI8NDUiZbFCXoQj2Xcdpc68pGP8WhBo23h4AgmYCB
H2h7GDzw2zGmx7bn3Kzlv1//n1H375dVns7PuowT2OQp8iLdTDIMW787VNlUubWPt9kF/4Z0WbfL
FHGctP4h9FJEAPHbMkH3AaFFld2Q/9BB/X0Lsk5lcSkfRw7mUhk1qP+gZCyB1zbvzp0wp9FejNs6
6wD616ibFzOLDf5cDuLjbVG2myvGZMdxfN5cddm+yq9miwx/9dNr0X+4x6fqWqwer/o54R4fl5BZ
0eazpIMHhcQZ7+dUBXGLHNjZ00+z/DFIKQGzW3s/bpp/Bue/D1X/6TVdc+Oe6tGtvwYLIANurOxi
GS9lbFXMWS936leVUxER989/T48/BBBonVEkoG2raRR5zOfD+RgbWaVKvWKR1G6Wejp1knquncIH
Goqx3dfnfS1QM9SC6NZjtPuY3gv0i2I0Md761BXRO5/2c++eeV27uFr4+GoXovrp5XCkN2jUP5RT
vmfrbzPq+3Y1g2I5vWaSqt9nVP+YXer81L8s5BvSibl/QRPsquaDC8bNvR50P+b1JW4DRfYjABFq
M2FJEtHWjlqgfEPnpry93su3h7pJsp8azH9MJXFzppCmFe3wP06FxLzcm6KrrhsUuUbV9pI4+AmO
NWiz0R64zVLq2adhN4nRLBurk6MPgPeIcn/PjqeJqwd60O0k3F+01UU4Cx8UO10o79aKSbmgunZ5
OOcATxPQFngLjw1QEZGHxD/eIA+UarFFwDUKJZXwMkRJ85DvkA7TiSb3jWSrBHvYVRdfAOih+qBg
Sph1+eFU1P7oYTw9vziKfok46s5SKlWr64Ulj28VFhg6iZQUzWqk8+hh+SV+uAQNk7TX+re7SunP
qeWbp2SWK3ePcfxACVoJrOwx0TJ4ijlSFKekdjqrcJoScS02sLuyzbLIjuK3WEJbzXyVTj28XIXL
QDHWjk1wTak23nuwJehjlGEvQfoswbaMlMU6Tstj6mRS8yEZk+bS9y4aAebNeE0NxamsW/jvtfUd
Yf0+WRF7Yq+n8kf1z7SeAt/T6R7rtFiTTT057vurx85yakCeQA2/qrP72CJ270bMEFLOwra+WsOJ
Xyt1pc+qUZrT9RtBVIQMlYuCm8phMdSCaqS956D2VslrdbghAniyVfr2Y46Ux0cNODLksaOZEt6v
2BDb9F7//UzU0J/3S26ZhlsfUX+N2uqzNskpMrXqEZXSWkBtb97LPB6CAIW2qg1ezHfCDIH/07wj
NKjr5HWeQB9sMuds2uBD6QHXgYBEjsiO1vF4DedpPgpDzfU8gKleFMCNPg6GHjCvXergP2bv4BY0
UA/U6cAD3eIBeYfg9znY8QOyN1Y/V1+xu01MTx5p021x6Lsg/XqCwnuyV5m9gskSfDQ/lOG/awZP
bxb9MUI/wk40yIynbchs21MqJfd4c/Eg9zn5RnWxZ/IOrdOfXJAmAOM3EAQlMFoAb0x88kxogafX
43orudUwAqiWuQa11tOgXTTDwa4d0cx3P0/kKK9AMEkHhwX+JvcxftcwJJCsX8vfSMlop/jHYY4o
keT0QN/LI5o3oCMzJP8+Uh+Qs//vN678Ebfwwn99VvH1X1b1PTeLa33KpXUJQ1DoLvgiDx81kG3h
HM/oGBr+eBU5P+Uvf5loQn8ClWYQHuA8xNd/ua5+SeVze82bed64CrKWipviF9h5MlrM3XkUwx7C
kzdGOxR8yTSW3Pr6Q8XS+CN+obvx6y08bWhtk+byHWVl5npQIYBTsX9/w9qPk3oCYpzt7Fux0eb1
D9b5RvJGPvxpvhRNgaD6NsUCAaTGYTt7Q9gFsovisnu9UMfmnEq8veEjEuvCiogwmNzCHU/n7o8R
4B8CokKdGJUSRbcErEB7hv9YtVycj/HxwXQtR5ojz+MtBhAv3OS0hq+5suCcnzGS0OfqQgo6f/qi
r7qPo+4I306r75Tv2ZpvBLU5lyc0Bb2X86S/eqmG8jtOJ2H1Rr8Pldzm/T66TqCfLfNVESAwdxn3
12dMYYuAVdjsu3ntRtPuJZ+pQb7BBjc0NlJgvUbT00pYD2WOSxM/TLdCzR1saNj7ipbSwthJQf5m
+uacgKMFrZt4fX7XfVJ91m514Jb9YRvmWzIq7HCEcDfqDpP6buvv2hR00LJ+QzrWtpBxSKbRK2rp
eBQnE7bi2xba4KJbQOSYyS/dJJ/iSbmowchloBj7Y2vYUi5pNirS7L0lmn3v2aKdXqaCaLo3xpgn
rfWPdtmiVZUdTATbmxfhy4Hj7ZgqlC3oAtJcmltLnm0Uh8aSavf4zsmfDont/Jwj31hQCsKNug/h
iO8clLRpcDIdooDl0ysSRaKJMj7NLrMOAXiat9Rqggz9wDuvIplfEQkRmvcROvH9eew/guSzCAws
dxvYqhyHQ0o8yytCMWACRom/G8g4vwzSTQOEoJykQ2VcveUeLTIY15NzIICNHdp49QHLP1Tyoqk0
h4/NPhNIXokKcPdijZvd2Y83yiKdHiflC9Kto/7sNlBfugCyz/S2OfvFjKzicBpAjtGFrshYhqeh
Djltr4f0VRU2ntG+g322vGwAEuVL1afmj7FJ6tU7Ns7R6uZIw7sbb3DaDEpmYYT/Yoe3ozFrFscR
ymDDZGJOsnUzNPZxqDLuF0f1WXozYUVZzLognyq8oyZIx9rCWJxeyiDZ0VsZ51Nrjfkmn04iPuTZ
lVGS3nBdxWoVixNfwwch3mBxOf8U2IrrRFtEk25ogeOKhdCBd97WgyhMPgnJtVnknAdjDYORlqpa
JNDKs0Y0ztBwkwPDjVwD8kJHEQ8eMZYxSCFDVSMiQ0OpRnqlxNDT9JmwQxE05lylGyKACqeBPrzu
q/zIY4BR0qhCDDLC7sWYAZKFndlivYyt8qJi6LO5PESveIaaM8JW5qKFh31BvF7cTDdOfLxYZ8lC
uL7IHEQBs2iLPsOsGFhbANiYjzWT0k+X1oIqG8hV1O7D6zCZx688NyYW0RqAIHKJl6mBDaXqRot6
J4XCLoXLfuKS6lujencNrEWD/yoy36/JHB/W4WMjB+Vc3MgdFUiQAQ5qDnBj5oCf8yUCPUHFXMnm
iR+PI8SjieZeeeczY6D7idsusD0BrjyFtgDhgL6x6wcKgpKHBhxtw5VVWphH9xgUEAgVSrY32prI
ww867NIqjE/iSTtP0Z5MR+y6OIIIq7N9imdgCTEGM0TcCRwtRFpwgl7w0OS8jbCbEWYrxUR4DyTT
46AaCmscGeJX7Fh+ixkCXF7gbA4ACXcGxavYmTivGbOYS3SDN/kzXVkYtRqLDhFrCiGufQ6wXlgZ
i2aZLi7BeYDZRD3s8FftANaku27xoCD8bZAUwILYwAQYmgsLrp00TN3LcIkilrTONvADHqCxsyX+
L1jktXOQQNhaMnSjghfDoTgW1ArLxcd1gncOyG9A2FPhf8tGTcFXCaS1Mr7MomlvfAqy8WmBk90k
GRsszT3JQ+EXc1r8vrHQFmAmTlBeVo1nrHqrdsQGXdmk7OrD4ROLik5m9yVKz4+DBVHF8wzG3no4
kmkzb9FNiD+VBfaHg0X7LtwLi7XxgoDiuHeoBziCTuOFFhgvV15NvJBQeJRX8qghw43BmlP7Brav
e49JOVXxoFHX932y0ffqR38iLjbGgdJ7MDIYpLAem2FvQWL02nunreafpnfhQhGv88l924N7HY3p
s8zpdi+6MbnS9grTb2356QLMyhKZLt+a9V574YPVdnWahb5QBv1Vf3J19vakeNGYMhAWZhVVeqTQ
0mGCEiB8V2WoDWk27GKnmGQbFfcQzPD8xx4jUBGNb8jf/BOv1hgWroadofHSHwiFE1yCIOEqoKvS
eW9i4ch3crGx4ZnPnvAezIYSe083MOHD4qTGhnPcVpBmLi/K+w1oKNH/Gl3SdTlNhny/J95Z4dfb
yD8eTtid2FDpib0Ra8PVUchm5iMLKy3M00dsC8F5eR6LgTCGhp8t01UZxNN+qIb68rTI3fP2Nmon
irs5T3tDdFoH6aHZxwecmVbdsngpJrCPq13hm7N4JG2bMdKpi+QTF5BhBBSoH95xgNR8ib+7YHxg
TcCwChMRzJcvEOE01lUPEbBmjhGYwwkH9kyfRqvLpIf5UDWqWGPnmQxPc4ZT4aRZ9hb9tztazedZ
El6gBuVzqDJ+e0WklVbU6kKuEM37ywxCwv+l7EybFMW2NfyLiJBZvjIKiPOQmV+INAdBQVEQ0V9/
n50dcW+VlZEZN0706e6q6hSBvfda73oHXo9J9nIOmsR6Vp/5fhyNvWc9uWICR6rrUHq5Dml5Vd4j
uumxIsIc82E+PMwMn5cxScciyAlm/bANCqqwOsym5qTHQ0ZXRCDSnkdivCOyxFoX4sPQmlTTYkoE
8/I+PawPIxwPomyavbA8IyKaN9qkp9r3mTZOcXXNXm4bevFLfPH1keLvuFZ5wtlRr3uYeg+3snNc
Qxwbn9bq8+4XwET7FyF/qP2Uv8voPQ6sR7XKrssWdwLEEsjuLrERSexQL1sR/R64iRHko91QsjHv
89jAw3ZYJuqoDDr37Lq9mTxW3d6YNGfU+lAQYSZWYT4lnzy5w2wGLAvu4+rtPied2Ryfn2h0MCSx
RsxBZoZzm97H8rzjDMKdi6Nm7+2n2bgQofHju3sNMPj0UU0S6a15mH4SMhBb08xXhy3bBIOzCYtr
UrO7bBP8dJ63QcmcFNvaSYkcvx2OjbDnomxKqCKC3apaSYkVsasNikEWw3oM2/Acmr6wyVO8yr9v
8ugwxliIF18jRHQ7ueG4wBJBfHgMVc8iA6jzjgGRTpC0y1k3bBYmFVbu8T6GfQSuVnznoLuNm7jH
jn4fNVReyLqI1+VnBLsBEbKE6lisX2uyQ7bByI2AXQLNGXOdlvKG7VG7YlXUcAVkfXkG0mW8yjCl
ZFQSKs/a+Ep46pHkUhrHiE0YeUCye9U4D6UX1TEZDIq4ote+S9g5C8yIy7k+qcJqYrlbrAmKpJ/s
8fMMp8IRWkEDa00Vlp010WbSUJ6IOId81T7JoYi15un4/al4IZun5qlPkGc5t58ZW7C7mFjqSWTb
7Ic3+EDkrA0tROApyXfAEiNh6KlShKNkWctYawk3Ws4sZZQl0nt/lA1bqhpMlxSnTsokjU6kvLFQ
WVYpm5GRlH4bZEh5NvX6uD5udFz9cYZEm/Z8JqRa7NVWIgWQ4alpxbGLCDy+j82xlmxXKSgk9hv8
QB/PSGaWms15ilfQa+PkiAGPPvcSzwJORSdoPMboIrmq8iZSUnGqZzjqXgf65DTozzjHjNllzWdg
jMCBe7a7yfY3HPwbYPCv/kv0mX+0stvjCZriXkoX2yuqVrZiSLv1ZzWk/0L+2tnhx9sN87UIZ8vh
/XM/0X8ZhPR/u4AHJKrqy+22qvc0gNGFzC+NHi7REtmtl0bUPt1mu1Aem+yozfNn85Y6tWckOGeu
r541YiOjitecjUrNJVMdKhQdbSytOHOBgFgrMjG9bURe+UCeiewoCqixCjtCC2948VxczGyKAC4D
FW/q8wZPjuwmPTbzG/RikkkW2qRYWey75bqHf8kiW6qTnzEM418sQTTADMHQvjAL+yIZ/PEAbtur
kja1lS6wqxSOhT3+Z9IznACrVP/ly7vthY5dWBNtRxfPwo7gpYebHn6OX2aG+BRtgTsK++2CxK6y
2SPC54P9X4wwhhmT4+I6HC2vHP9wOdDK4hIx/YXCZP4LR/AtVI0oTXjADFQexikw++jiy9112QtW
CvS+7aoY+nTx1jgLMcAYqSRuqzGv13g72rmmZ0y2S+OdEnFIynd4H52eAEw4hSD3eEW8wPAPtFni
GOvRvqRE2khJ690m20n9dJ8SRCBNq6n0jsnKfnOhRlxwZkkLaXgfS7GFgxVMAf1dGf020/3+Zf3j
az5MZNIW7lN6719I6OpFDQQZ2BQ9HGmrIdb4r+TU+IbDWUIs5VdyJQFeIg9ONFmiKTiTEpgSdiai
0JFZkjtPu/tBEh/h5zncxsNmwubgbs0Q769AeStDNZJgHogMMjq4QyBi9zLcZFIoF0J1J3KHch/5
HPpE9bl73iHjfRFJoIbXPQvYwiSz7+f39d/BJY+XubIiA35ZmtV7OLS7Q09pjqd9unjqeYsFcwTc
73yIRmd7HWFm/1uV8A2oy+fpiD+MHqsE0uzfG9TxcD3uUr1uSARUuLf+fd0Sgim9dngH0NXS3JzW
yuyXL/ntMMc0+n0EcoryL7Hd3N+tCzFmlyXMUhCM68vx5UIfN7bwDliWL/UL8l8fkVWDJea0t05n
ED5dyz++1FN5uB0cOcnP8xO+rYJRQ9FLq09oqXsYXzQ7G4d9zt71acgowLP6ToqxAGneOYfMzPKa
WMOJrXbS4TY5AzU/C2+gi7vcIn7NqavF2oFjc0bCCgA1MkbSc7UkCtBGSoxZFrE/A+EpJ44bdOOc
e8USrWxvQ0zV4JwoDHrm4k8U9uuOcy/DU1kfl/ghpR6ZZsVL/5cyT/5mg7f+uJWPU97edV9KZipb
C0H1HRc+OIZtYgsAFdU5Yxwvh788vH9RYd4YE6GQ3kerpPUfjrTsWki7e6lbi7PL7ERYtb4NCcBF
s/vzB329en9D7eKDGCAzP0G9aT1gsKW0Mw7dSRUfhC6pCPHwqWcZJhitoz1NgFnQ0EoE8mz5p4Ie
zLDTOcEndBYIlvEA6UPtmxwHv1yVAPgfr+rPsenDgpHOhiapen1ZMi8NO7eZMDR17k/q0zlk+LH1
+rxoZdgfkyif261wYSBYCvbTzoF5OhAK3c+fr+ib4RuFPiw5VTgNGKC9fy/hrbEv72a/7MZpcGgG
QHAkLJz90ybdOaonPMSxor6ABvZMd/fcWxJh81FUXrMxHct0rpNstVv3CFct/8vrdjRUGd7tqXwr
PpoPDTOSMrmzYrrAHB9xJAvbCcjRR44n4i9v1q9f5GHeIBW74mjsmTfEicyr/IwHE0YT1LFRm2Di
gNMt+//49rGomd0tMcqYDB2Uzqy2UeuNZI+r29pY8eCN9xtjkriW7577HyPehyM4729lvVeUpwmd
mzA4SVarz+gz/bKzFaYu3GycFLFNconB4Q/gLdP6LaYYPaeDViqcILFq8+qRARm1cMUf4b0JERaq
OGjDC+S043Vyzbk+bn2YildqLEy00L4LXb7Q5AvriituRRA4GIhtBTkQTwwLS7g4coYfxJEz/0Lz
bS8rB98nSmxn9fKOZ03ih77ruykWSTluF1ce3S1G7OXI3o35zeeZHy4Mh4Vb1BQ17ejkMdUR5RJS
Hf7qqOaBZZlwYH4I3JZ7mxoerZCiaR60BRXIM31G/FpG9JeD+lPGqmfA5JMuAYYmwb4vEt7wJUCm
OUsXjf22gDbqAS4W/ikQoRe7+YG+SsZRx3QqbLYJLL5Hx+EJLKPx4IxgqKLzd6JEPZmIYkKKn0q8
eVoqS/LpY0WyDxAFj8k2Ohy4nNK7IspawWOQNsfCU+PD2Byk0ZHcWFFFiFhrbr5LRJ6HxfR/8cO4
qWNjXX85tXD5/BHxjHC6JdtRtJHid/hM523y9V3IBj0Ft2UHMZGfIbsz4Qlmxne8AXZE6skunkHC
12rHxixMS4Wffjmq+Lt48CTTUttkFN8pQxBGEsNufCOg6j1dipJmN2nDPG7G5hrHABKvWskBM+cW
zbO3HgovyDJ40O2pTAN8Lq2gmhVULZd33Au3WBxKU4FMpn4VH2IylDkN31L/PBCZr+TAivBNIcvR
xlLlNJljceUluh4n37sEW6VXpyL+LNqN1WkeZKvDjGi57qNfO2fAlw+o0GT/4fHa2vJnY7oaErPM
lXEs+NySW9baJOqdVGc7bIir5lIJft2Hwli3i/SXO7nDYf1coZEeHt86orNrirDWO+Dm3x90SwU8
9zakNcYfgSPsCUwWXGq/6D+dONWg1i2MwWWTjmTq0Xdp0T3fplKcLaVFscymaKPbJcKyATl9ibZ3
7tC88Z/vj/RQnhgkfCmxQs7sISgCa1i5TC9IuzgOCm694ZVxK2E2kTrErIQiP2BHs1hQ490InNQd
UQgi2bABLKUFdQDCi0HDVQdb/HKK4BIDsYZMnU9j/tTgfeCQ/ckDY7nq9jiBZSy8LFLKtyNucTko
FrwI+gWICtg0ZKzns3ON0dfjI2wCd/dxiBYuibjpMN0eYbMtHDGEl3bmQSTnbkUVpk5X9h3nE9/M
IBKWYxDQM6wNP9+fEvBj4aWxE3ZowrhOfLO9jU/auyXsbhz3EwIu15f+Vo78u03SpUC4R81MNIfy
WE92IlNzb2bNsnpDNdY7+zhA3P0X6MqJin0IFoaV3Uays3++zpndUkr/fBp+U1pSKxA8hN6BykFT
H05DSd7VzUU77SfGFQeqQgluyoUywZSzoXaukx7OLHruZGc8U27N6/26dXfpNjD2V3fbla7VqHOj
dwuvx8F2T+uhFPbP1/evjQBkaIX4bR2+cB/Zr7iBfzSkVrE3T4qxx/WlYuE4eJooYP+ya529Q0UI
WPl5/CS7k14DTXrnS3g/FfPexy3Z+bJIasb6BeCyK+0zQD1D6OcKYaUFGehgv5WFgwxxt1KaAJPg
fJGiGg1gyxgLWC/MCGp80bGp1DAdLMnZcJcsWHIai98o0fq/RdJfX/LxIWg6RhCVLtVLvP/HHbMs
meQzw2G69nH2ZoQaCIuxidhTO6oRy7mPLq7q1DBBPnLvlkCyZ6vHCXfM/Bxh6S46JPVAGpBrFh49
JLDatCG+ZXK//holhlL0n4Oea9foTOCZCTnaQ30r7aT2mhb9fLJjfNE4RYab+1Xzm/RFeSnlKO2P
joegxtHrdV/FuuJ2kD4I9UXOozoHSOznzJVUL+OsTB2ucn/ztGZ2oy5FCFlNjinRTc3svluWtV/f
nX5EBXAjErE+fmaAUzgeOcfc2eeJTGLqHVnSUK7dC2NjgAehprW37bB+7a5kFuANcZPtW+3z5xRP
IvPmGT8nqfCp9TwTj+cX4lTj22HWyV5LMXyMdPza30mnT/p5bNajdbG28Crt2VZtnw+TjBVTjN7k
F8XYdFcXfcNt651qL9dne9VpCHpRJ/LNPWykGS/fzTeeWsNW0kSbn5tNa0K8YjZWHdyaiwozbdrj
6rLzqN6O8jrJ62mZe/0nrHBP0BoPh/jELIDceamwMyYTtWqbRPpG66MU9XCRr98tgxv2dDx7Ejtx
sSrL5GL5WovFodPHlr5nSxMrhOxz3nvK+nKwy2N469tEF7ZwL9j9NDJwY4W6DByrsi+3X/oTRUBn
f3cCf78oD9DahfdnB0k8n9DiWfZ1RfF9Pa2kLdGNvoaNbz84MIKD8TvsoO5xdjUIvfB5eduPTXLf
dGe1+nlv+VezK/YWbHgMQ9HZAI2H3kSRj/Kl7dp6eXX6gbCnM3C/q+E9NOFhgm1FLqQU7byY6/FH
h5Ucz8KM9s/5k+LuBnuZzOULJ8qeQ6ZwuGnLq20ufr7Eb5hxXKLZEwhHDxLZ1+r7Y/ur99WlTCXz
vFSmuruDV1EMi2H7JDLtq+EJm6ccU0mFebeFs57udQ7EAowSayLjU/vN8jAEt5wcTAeHRecEPYpA
e/wJxdQtpyA+eH16eAxBcbr6+cq/zE/+edx/XPlDO5o3tWqc+xpXHiHjDeUh0/d5GVg+dFf4DrAA
CEtKaiqY07iIuIWCm0UyvCgdfuv6v+lG/r6ND91IdTqcbsCeXAx8gQKiBoEtSbPuT5r4sGmj6xPs
ArbQBjetIgDQZfgsLKAIB/aOsRrWv3TFhvjyP92ch1PtdlG7nrZt6iUGIpxajUz4BrzHzwPhoEMV
CTJqu6hGTocZvv1hoD/GEyBoNtAMaASqGOdfnvKsz6D07cQoX4QAttA5PzsPmbnzmSW6KxIxmIOD
8UuUjDhlMwhgE5ga/mWMAxkNTO1Nfyto1G9XOWYCLC0dGv8j9Hrs33PjrKfYm7nXTyGBx0Xh9NpO
znM1vg8wp4hzjrHL6BRhd3kMdWKg7k4zypjhDrVhNev7MgOq8VUMG34ptpTed9UWSp//vbiH294d
1FtvV1BM9Jc6gqpiIuIuyAd0m3iHEet2I2G6248yDFrVNbfwMkAKITiKSR1QV2xwlyHbg4xQEWKS
e9tBhhUmzccwpyHwrlCCCK91rs57PidpGAsSVzgm6jYkMHvTX1lrnN4CPDPppDIXTUc7UPENNWEu
6rOc/8cZciALM+DcrqcF9Jwe6Wc+Isrnt3LBbYHTMdkNIikcdZE1nYkMBS7LPozoI85Mdxn5FqjN
NYwpBthrD6xnBCSXeEn58H4Anf7QGBpXNgUE0/iri4XafOfcnwtQgZ6LpQkNiBamTOCYYkFFaQYd
k60zajp8N8Fp6uQDINy2omU+1jGgywZnxwwlKuSLs4sKJ9nG8IC8Pijg2f+0lbkanL16+HoIdkEf
M9er13NiOgAMgOkp3q9gftOaLBWu9/6ujcr//zRJrPr/fdyPSI91211RkPO4V7ioF5XdhHci15FO
iHVVeUd4bUMc+wdULVRMvUHxQe0XUfeffxkrfZnS/Lve/+9KHqCarjCsQlV29VILhE3MjVdAGosE
ITCvYU29jQYOtJSYY4HX4VdI4Gp0WOkOlqEdZnZH9wTTl6xFgVPigp8NhM2nJXgenrH8eef+8sZ4
vFjkxsgcDNoS8/G2aZe91kh7aT+x9kvlmuL0FNaFJ2lJTrHZRH2cvDTSyHj/L519Ks+/tCTIXb7Z
HTElQY2FAB3I+6EnMQ5GLzWabb1sYEDK/uH5ZjkdPScrrB9VxFZtrJjbZT2Vo+NI8S7LY4IU1X2B
LsE+eR4DM9jUhM4+2kZ7R3neB9LmsiSpi9cRyhHTQ2XRmzRUScylDqMe5BU5YdbmvzLMwLnliim7
GRWDFogMk9kO3Mh4o5j0RD6j6ba+Mb1FOHz0pxUxSUjSIDzBYsEIpqNJvSfKOh2RfTVOBfqND6ud
+s9N0ABySfZ9y7lS/jLw+q9PfHxmmqyZGNf1UK9bDztbfm8vu6bVz0sipmfqQAM7aYfX1Wl0/mKz
1a/70XVlve1HZaSvizFA2hTLYygwRngIKzL5rslh3o7NzSkyN/vpaQlmeFoep4exuiYwRAUr2icY
w+jT/aIYqY7YRCbcZQCf/ezu+j0cbfjZ6uAIXe1M9nzIExmL2YgOUcIMlMHeP7n3qO/CKJyltjK8
wEnqx9AwE2abURcpiyuPhG1u0CWYMfLwch7ULi6wZMymJ5p2ORTFT80OyeA3IHyYRcAY31NtLSjw
3pHcPoxNkXgEKy/WCXHAcNMWfudozYEZlIAQa9h1+CdE7I9A/daQfQiSoDGCiZpkOEiasOJE2HEN
JaBPOsLRv8U0ZK7uW6CTBekIRaLNuvFB5H26B/8w6fxrZMGx6sUNyxJlHDvvzqvh1VVw18gDWrFR
4ktZ8+8mTrbi3jF1iRUQBwNe2xGC2XZszLRRkcCjA1BRZtbQmHGZx7j+ZSP6ZvyBZRYjJBybmIyS
yMjS+6Oe1OUyO+T1WRQeh8XFsNkRibYJLu7tab+gC8HO9PjLy4lw77v1/MeHPrSItO+5qtSl+NDz
kNEEuz8s/Ih8T5DAp2KBTsV6g/u7uj9Zb6gCVrsJHE9s5InEw9b6iMn/fQMeGugzifEyo9oQomNU
riX/Ak5swB6ZHAZQSRlkRMpzBnDbwJTSvX2CQGhwAs5wzgzXlzCiv0BfLOoJNDJFqinnkbYA/HJe
s2jUJ3aBlAiv5M0peZvgOCR7n3kV1CmIS8yHBFEMT2ssi74wa2nwtMVCNtivKk7BM6/hwWs/iuRX
a+TvKpc/n9tD83S+7I5WqX49NwGRV0PReahwhSuUTSmJUpwPwNV8/q8YFc3Qd89PFE1CqtXXdQEB
/PHSnE+6cuJXz7DiBYYMcH0QS2IATyfZTvlXiCtRQZ9kxnWiD6r5JYCGi16n521jE8LyYQEmTBJQ
Hej8VXoyZm1GBNFpUMFqhQ3ty5SFd/fsN0Q5AJmD/FeTljS6FMqQ4cBrpvISsT8URax3VPke4F/m
oIPidDQjvLuFR4DzcsGeoBep/j6qA2LWcMofF+EdQnEPdBLNByNrEaagYc59Hup+O0Rg5sJ8gpOK
ryF+P/LgAnVjD1e04L/akmx+9otQmeJ34R49JsohnsCwbC9EicLOwdhW9w8hHrswwzQHv8aITNik
AqE+rnp8Faas/s7HPh/2x82D3eV0cc3xv3sX2LaYZXQQt/uTq3cVkQAJLzn11t3re3posoncZ8/E
83qCL2yNRGl24r2k8CJ2Cg4nP+juZ7AUtozvrzibE5kLJpqNz/F5bc3OMfEVQxSl0Kv2vgaHs6Sm
tQYXkE2LHVES5LIhq8DdhmSkxGwD4+MTq5G5B3gydDGwDreHK7zJKLh2IcsGN5IZmfyvJS6PER1U
OLjHDO0kMFrKW+oXUiDESJdTlyR52PQRqjOU1KxnTmKyvsgiEHMM+DCkZjb8cpVQXhBGo9KJlhQ2
JHrjQw87RKRVyFzHHnTdAuS6+Fc3G6lsV2SxUEXiJ8RaTT3yl5n7oAjwejisD4fUdiwHAmhUrwXc
rjh5JwqbQBmInJHMx5KDqBmSUBn6miH2fWvScmwxOTmD+e/5vZQCAloUqb1X6nk49PzcI2JD/Nvj
nEuXsJcwR+J3MUvxLd7RnY+vBWEhxsSiyDhD67njUWKS4WmF3EGbSq6B43PBaVgHxL7yAM5cAHbN
ANw1YU9KcIxhkMJB7vFWE34JmV/jUDoCwqPM5ItSXST7QIFYr47UmSCC6wl8T2YWSJU9iKXwnU/D
17vTBVqM+pRvonGfSiJ0uqD0+TXfgRTHwihJX2ioJGHGvhajOjQjWEhAisDq8HBFuE9BAEgBYN8n
jU3h83P/iPd4iZ/VmayI3CVciyvckduJtMQe92kADvBUd6Q04vjskuX4ovqVX35x9nWXVqgKCt4K
hhUc2djkTcElvD6UA3jAPFCORL5nNp1e6L2/fO5ji+Gg5uSc/Le4SXZTKRSzvFUDPRWiwE2UZ4Eo
jcV7faR3L+GeiPMzW2bECZlAHGfBUYnVZ2WETWOgI9kRrtnGDNP8X2rmb4+4P7bIB7TjVHWqet72
qb/GZzINbrbKJAO1DC9EBseAsMORBpGL0ccvUIL62+YsruyPzfnUStnFqvlkdXz9NN+OmGw36Ffk
GZvCohzmngLXAxu5RPikiEHonWAk/PR5904D9pxwC9MaNGi8C36+J1/2cf/UpH/ck4eatMpaOdtm
XNnlsxjKYyFf0tgNbq/bWUZi4hNipU02zF8vqybsMT88ssPVZD6U/KE+VLmK4anFXDOnJgMk9pSQ
qpAtsYQeWQ/6o+34xim/DVIfwy7WfDHSIyk5rE6QQtOxFIAqvZjkqbdfdd9vzAYUnD8fi4/aRqnE
trrIgQ9B4pjXtbby2V9dZriznGBoItZQrvYY/pcFtxU2MHsVra5QOTPfPT+3YvD9Qgf1xcby9JgB
5jz33najjxMHWFnapr/nMDJWB/eUtAMG3xwXpQgchmfNNNE9OYdx3jkqAXuMEV8+NkDm4v6lk3pJ
CY9NukaepogXyZ4JKB82iF9QgatERxrTjDnzvJvs10VQLPc+dbL9ebFNlxYlvuDvwxgeWuphiKSQ
sFgjYDIRXpynu98NOb6YzWeTAin2Fh0OpBKnGeNfMby75hueh8Vw+5qFPc5OUTkVXuWkqFKMiAk5
MhGOnMEhfIHOGS5w0VuemWrY26v3trXbzQumbUPOVQfFp2OxYd+pNTJO0H1czHOSbDDM5hsrALbC
4v6OGo+kUhBw5zaiH6TeKD3Vz0cMJ92O0y+bW43dW16SEtgP6a+HuCZ5L8d91Cxi7+5CchFpdUT+
CQfyE6g6sx42q6UosKDazlVx/GmEtVPGuJuWHJfcSzoCqhlkpAkD/5npPsGzY+i7uW8YMheYT9OA
vknBunR6z4W9xMLK5uvwoNctK49hbMiBV0AfxrUghUq+8yVngj/WW83ndGsBQ8tcTu0gHJqthSMW
fLYifqs4V/AnIr2QUAhiDd1eQSBsL6S2HWVklNFT8SpwHfHW+/AqYs1zPyWfZS47gDDMTUdWdIKT
mVzeD6M2uL+IMuBADlvpjw4DkRRPMNm6caB6R4Bx035r3zHQp77eKDHOViQkKGuBFRUzMzh/bkP1
Ze+cTvakh2/LaEnJ7r5Xq3kBoYIUHPBoEVYEfGUj3rc5qDlzLv4kZYW/aTYtcraci+xTy9my9C1n
fR0aY75jgAIeqIMYhSB74YwAGuO1N9zjU57Tsb9KbrQN03EHv8DinG0pHBjFw8EwDwR6HYTX0UcF
Fo5xr4NAAZQqB9+uo/dhdBk4t3HFzwRj4wplfv9qR2oUvX9m4F+9hQnMNafQZztcGj7eLAuGTuPU
PhGRis5voGMXSLNv+Pct+QzczOMYZhuBEFrSn6XUII2LcpSjXLUl/3Sz4V//JwdGTeCob4g9sYVk
sHh60qfb8ObzjTDLAugpgwl5tZ8GVg2uHmUD83XvX+xE89p3JmG2nJzGl3EH7WW0n9MVXde74DbL
QhHo3A92z7D8oJB7hMFoAxBUxvvoqSsB/44RuwhIXUTk9ZwVsBEDbW2qvqkWPAtBs0F0S25F5l3W
N/i6dTic8ZzcI/3gzoOBBRMLInmxsJ4a8pi+VNTg9LAXdtQD10HKi7vGkwcHti0fAyU6atz3WgBU
hZjLG/ZhUixwencuc+oewuGd/qtEiqkIs2g/DgHWIXADf8sd+XLh/uf4AcSScbLr47fzcPzodVdK
vVavgXol7KCPH5sGlQZ5Qy9yCGFHJwnzNjsjG2xqTyLpgUDzkf7W80jEG1QxdOCIFt7DrywdnqjW
OltbwO5YHcMsTscFFCqFG2CGr3Wo2KLivQy+KpOfD1H52wG4Bo0ZiyjZEIj63+e7XiiHa1kyukDg
6pr+E9lbt+jup88Ht885kSMr7qMYSSO08jA99ViNL1SJZXBMTELW6/gEjx3/UrKB8dByZL+CqHsd
MBEkYguGeyCJZ0jEq466ehvTre2Rau4QTBnedpYGiFETnNucDWBlhOBx1F+cAVcQrbH/oLSioq+D
HXR1vDWCO3nA0Gu4G6ndximH9RYEGX0FEAyV0BhH7ghR5KBm6oSr7FCJy3EFF+VKFKrMMkbFMBQh
TUeHRQCLZDvej3eRoJxS5vE6EafkqryTKcFQCEbdG5Uqjh4ucnC/gVYiqF/voKI09UzM4ZgCsJjh
z4/k22HSn0/kAUM5XdKrcZeUbHJQZ5UxsNq4PQ/a3iQHO0EdCiKbvl8pTmG6pHGFSPb5cLerY1R0
swo3xWxWUoW24UFb52BvMMxR1L33dlOj+gVJVb9FDf54dx6Al+JQtGZ1oUJZIQdl8Vt2gig6FWlB
Mf0KrF7VJh6nxUKhPyEffbLOESII4xTCafD/nQhKMxuODwUO24V4lxxj/ZfbKX9TRsmsUHzvDGge
yqNTTd00WVHXcj7pLy+MSNKr3SGsoDh6hnM+ueCHDS/o4v/8EL9W/8PuQFiNrqmECOB8/Wgy1aW7
m37tmtMyn52HsNAmnNzgRARR9DqcRhH5VnP1wKjd7TYy1/NRkyqLZqNCQoMSwLsxIkdOWLtwwU6u
7JivVgDhpBcS+yGo4BiwM9KUQpnSlkj5oH25jjtmDAZFEKo+2tzUo2pUua1ed3GqCYOQjTxRngyf
bZGpvJ5xpN3CYqpAt5cmhIV4J2hTRSKgEHz2o+qpcDrG0oEy+/nefEdH+fPePOLvp/yq1opcn5by
UN7sByssg3QqS4tviQpHxMkXc4TpGbUGFosNv7Lt7AZd8Gs7muz8yQVJMercr7HKR2s47cdt834I
33PGYYgLBUg1lfwDeuWfLxzC0r8lOVfOVgm1l1SLRxi819yrtLzdTktYlTb2gWRJnbaONOuH/WF5
cXc++VIwHu/6uKDmeqMJJo4xwi15P7L8e3yOy33QNrZJFPBuBt8sqkPw6qAbGXN5YGiCRki067z/
1r4YC2xoiHaxWrCMK5IScqr3X5DYETWeiey0nWYfwEZvULigZsRHXNToAWgC7dvzjkoMHAWamqOC
R1UvVcQQFHVsJXKkB7ewmR4SGRb0YWkgRLQWUqSfbStnaSpu8SEncHuelQDEfo0BwvAysuY7TKtH
DCtu82PppAtwmoUGvr+5hbxz54SY4p1THJ3qLd9kkWi74fiBaSOprJ2fn8M3zGTtj8cAw+3vM2tv
HPRLkW/ziTrHaVQh13clYwU9rwHel9lTPdPoXZ7vfXunUBUbzjFQOqfmnU+dXuPuE71nq9QbmxYV
PLUK6lUNlJPZaz64UsWClQ2YriKKkzjX5zJnTI+KvftIoSmuCdVIVxfjl3CBLybew4YBiV9VMSdn
j8LR8O/vVKUnxdrpjPCYEE8vqz32yI5eQ2mtUBGcwO0+nte3k81bIHlDQgCHEETqRTujht6SyrXu
XuSPvW/CLfj5Zv8br6YD4+PXq2OviHOh+XCzs31+UU9HLkzH2HWnQPYy55cVo9j5l9IDDK4DhIWM
G2wWwn6FjHtSMG/e+JKIJksN8Fuh6QQ59NbAPSf//tqu9Gi/kD4/ccjypEU6G1TOM9ucGAczUxnu
qddAxaBvU4gg/SCO5+DU+GxF05+/3DeeOhrsPxNPRozOYeg84N7HPD/r+bFjFDWia11dXzInnxYM
0EcXv/W6gIL4iJTsZuu0VC3Jlclvkh+80v7dVCBo6iSoWLqsKI8UxH3PKqUuN6ullph+BpHfx4Uw
uCT5C6lmIUZvCMLucG4+9lEvTOcZitijYUuMJlaoCNEqk94DhKWMlJf2idxRhJjosbD0GuZQPrFj
XRm4TJgQFXcQAaABYAniXQE8u/i4bCHLf7SgjtsAQew5bj9JSHe4CrZcfdRSd9j64BSxPLA0OC3g
fgel5CLYx+5tfF/vMWUup3hIzPIp/70545iNlTW7zeyyF6dQb90jCjNz+3OV2h5PjdyR2P1yITod
3QclxCFZ2Npvebk+0032qoXM5eL0PZ1r/g5/D8q78QXuNmebvNqRS6YBkxaDOjy6ddh6bMWIGdlC
XzW+HIieQqA27Fv4cq4WP0uwHzp8f8JydUW+hPrIOa5Mt4rysIQ4PiHT+ER3wqiIDsOvPuSQFKnz
9OCdEyDbIUJqMpR4SbuXipmBrNhFM+jfxrjwh2fD7g96inca5/M7lnC/bAjf1S1/vhaPpM0zjEgp
w51zfBQ8F+lJh2BBxOYHlcFewRDQ1hhPyh72tj+vCdjB37yQ8IIVtYfmTYE39/dWVNR5wcLQYRDA
YjnGMi+jHKiad9P9vhJJyvCONc7WvhzdHAgBs+0xkz4dq1/F7e8FuQ84iks+hzfJw0pTBded3yfN
U2q4/DcmsYeGk97dLfBJwgTk4mimezNdlU3k1Hlt5d4ycRhmoDJ7NDSxCdMajBiLoFNAZkTl3Vq7
ee1W+ZPe2RdSTm52iaqQo0t2dygICWl9qYAldV+/CXK9MBwlDuTq4gqbg7mUdkVZEbWvByRtul0g
HkXnPmKGCrUTsiTkwBMwZvu5xxFwgS8GgEE64jigcsLVjW++owJ7Wy5jxV4pdtw4NLGoLeb46FCc
Gb5ESDZlF5O7GpXHz49HE3f/8aD48+k8tAdG26uaplcfl9v4PMyGvaBCabQjfTsDTsN5Z1x3ToFX
l9NwOVAXKgxFkpsPJuWTOk9yO99HjYQ62AzmCOgsxCc3tujZOTksfw0k/IZ6jNa3R0SUpeLSqz90
yUZaNZKqZsclWYwfVkyKnfR2YBjTh7d1fS0/1BkOEIbiqqty5+uvJQ4bHM7vP98z+RvW2J9X8Qil
HnOV/KgTV4ErFMAgU7j7Rkf8vTEWVnReij1gb5vPP3/qd0c6SwhvTKIOLFCCB9Be3bWtvE9PxJY/
sUqaYS8BUCU0btgM4eRNUnQpxZCaEeqDlLADZrjh3KcXyrlJFwltBROHuMEUwfgF1P9mgf91YQ+Y
flceZHNrHQ5LpJgi+DifZ78Wy1+JKg/vKbIDYRCqyV9BA3/vIuq+b13rs6IuxLAmSsgC9n3M9rae
po04adawv0yQXSZ6DQ7t2ANEkxZbwYiAk35vs8XvhTBB9xasBvOzzbDu02Itodj45V70/3039J4h
CnrGzz1d1h+eUpnvreM1l3bL00qFF5dojtZ3/oew81pSXMu26BcpQgYJ6VUOhIckgeSFSCtvQQZ9
/R2qE3G7isqo7OhzurocQtJ2a8055uisuvCwIuIXb5TCyWpFmT9FSFZBzig21Gap1Dr0+73OmIIG
nMfAqRTUh9VacKSVKJi+F9P37zxlKj4jTOQMPsCQYEmwes3FIT6MWMRwD6PCCml/rVMvTpCIFjPf
hq0jLPyn8Cl+G62KibQpltLVDK64oHOne0/YBXZmMi2wIe+is7r5ScUxGvaafz66P2/Jw/shXUO9
qQJVXOtA7im00X3gzlC5vDs+aBLM+ThfXgLDFYVpVK9GOMPyRZFNlWx6jybiyG5EK9LdMTmp0rwk
O+E1bji6tuhfmVgxXGXmvbAr+o2yldNE7O3QcAUKPuzPaVUiyukmt2YA0zc/9rOG6fHxu2GUReKk
6Wy0H4OAukulC3LdCnsIrbyUorVcrvdgFGOCyHvUkqmFV/0I9mfpOCtr+pHjQQJF8VP5UMJI/veV
ILrG6y3Kv2DUDxP5OO7Glyoq073YvBrCOhs9E4V4a06R+nlR5pXClGFczAGs23D7rhpaXeBQFzr7
2f7ePYsIA+7HpCnNUOeUHx7F+KnHnFZe+Kdn+9fTS0VlnkI1NWaRdLjBj9NJQ/ZC/UXJn8t+J99W
AuaBbhs3K11YdlTM8wmgV+3ICq3mi7H/ZPgfhbFLWe4laVPVc7Hz1nm5aYJXI325JbugOF/FSX4j
w4yLHAYDTCvxJOmzcfLcyTu5eg37WcOxahwsJPUj8F8TsjbS7OuefmQh2dfnJmKLyM+12dMIXFRK
eNBcI1tOXY/R1VwnCv5AqtvdJMa2lBziGWwrMXeV9BQmc6Ge3+kA9E4L+qd/Gg0zuZXOKtQbH7xT
yCdIXtI9KXEZsBqRUy9iMzYNhloC6iuju8TJ+VVZxzXFkmx9v+1YICDoAQNLzMs5IQ1mRM+N5Ghp
qW8zMqWHf/WnazKj9M5PRsYEp2lyrrp5sufPRGyRA7tUXWItV6GxKsq9HpHSuY6vzCKGWSgyJpS1
IrAdZqNdvMi3XUk8RhZxPFVo7blXfyknDuXSdNdwGiin+JLG7UTK9qK4NdjsJruI0AWZJqBgomM0
r8eEiAp52oIYhjFWTCrYl6XXt8dLtbuIEwH7Ife3UT74/LA4RABo9GUt56aab7Vwe7m5F2OuJLum
fknzWf+kYK9H00tHBQ4eVSLESOJWwr0c8bNoBkLFNFg47uFa4e0Y9noYs2QsXNT61Z2Mrix5anxH
0jzuUYcSTXWJwItuk1wakCdZ5PDv68XR1C13W8d4lDlX1e3B1+irhnOgYiaxm/SbUymOwHOu09zm
Vij0dOtpw9xA7RZvFZIt3ZI5QNT76/hJG78kxk5ScKlMKtTS0dHPV4q00NDuUYaJ9IOGXqWdlIWV
tzZPqqJV1ppAz0OUGk7RBXbwwWuL9ONXshqrAJ9QNWZ2WbetzYUG3Zwd8SWaisx/DerL9MabqD+R
HHI3ji23zGifuBl4q5Y6sVkGeacjN8w+FeF8z+Y+zDcWDxp1HN2U3Lzfz+Po3JTbwni9dj0Haw1Q
ASsLFLxqIYDFWtFFrRb6ksRAvlFTTq9IJyxCSPvPkvzpw3ibrKrzDdUHZxsynymDh7ZIVAcOfNQ1
0/I+u0abi894e76j8CBvBCxusbgg4jHATwqf/p2G3dUJaAkrr0DFYyooVJPVFaqrmqjR0A3brQQF
vrAbLK6FCxFXRM5Dawn8bVpCibdJKm4RnZPD80qavWbpHwTYJ1+jADcAdgL6CN4d/BtapNRL3qLq
qLwN9/0tuFpyPR1RxkIRE/CD6RgjIs08Gkjy1JcW8hjf8DodL1TRaroFv1S2Tpq/VqOpoUyL5gpf
mmMo/k8VAygHWSB+EaX92Zgzi1soQ7L77HqfxBW+r3hTCfNEW/qsnm7UfoZo2i/Ru1bWpka7AlkH
TlKsyuc2fW+KU2jABAUgAE0pmRvVhN+jDhv6lkPt9Ha1hCBx7vF7Tf1IjGnjJe83oiRWY+X108Dj
xKlZdy/RQWz3jYobvd818rMargeta08rN7epi9N3vK14OtR5vpLiaDxn8rTPDq02DWrcbNvi7lw0
UhKWOaHDnqTxUSmNy+yQ8CNOgRN8YvHYqWE+wbkZHyJofLWD1RCXU7BiiuDGqisdRT3nOALJmG5S
CgiE6gaEjWFWf+Nfo9ocYheQEodvV7YpeXOkkWBs9bdoCiXI9s/dL1WkYBZYy0vJ7YBAVfNc2Gn3
051DUY4TtiU2YdGkniHQeZQwSEeYglTpeWR85dI8aT7666YAoSWcM4KViV5gsdnhZgvb2R0TTLeq
kVvSe71P43vFOD+LpNL30xry1DJ+qQ4SDSg32dzvTr8AjjnBKa2ReXS3ZBxuVDiepN6UOKVD7Uvs
gOEs2aPSE/FhfvD9xtKsZZSxkGK+VO4mcZiX9ilmXlqkwuwGMc1f1qfY056quyld3wzYca19I0dz
hIDqPU7c2KOPqkj7O6eoYsmv6yzBxlIGiYaupPYSTp03K8qmXEchbe9AKxNzPJpJ5MtlcxGqJOCW
cK5eTsExXYwwBh+IIDo2R3V3ldl0yMJ7YWwu44mknGsm6So+1Rkex3kkPmcgltNdLFHN5fhmBlBR
iAHOXks6palTRNYVz6y07TlcG18X0dVwiCAv9WeAmduTjABMJ1Js0bZmhBWcTiNu73hVNJSaeE9B
ZYrrsl8Fbyw+t9mFmZ+xybDq8TYKyTKN5ow1EdxEexBrps5rvKwbHYv6KeWkT74ZmeSvefQVN+vR
9Sxi/qNsBLoPNCPN4ZF5l+ZjdXkntlnBDCUBvApmI2SwN6vVHYXStnK8C8POMUBk0UWlKXaEcd82
ib5vLtYlWFW1exNpAtSu3kyj/r1E6QIFuN3HxMtAZY8QqTHpjFYVdhICIspFrHwIdJfSqTjaqACT
+sBNo1WhTvp61bbbcry41i8SUb2tJxi2DHDJUzCqk07J7b3Oa/q42Cpz3MeuHq60btV2K0JW+XNx
ZDf5UUIBehapK1D+uNGTb88Rfvsx9grfTgCaIuEI7FGxvKoUk7PJJXJJXxUoiDMhImikhEpzozcx
OhhAyADS3m0JCWBvNp3TJ7P4xOEHpABqFMBYqCbgVabzDOaDuOiDWdTYMeDKkPVyXTJsqV+QuMSE
ZLJEabNSc6n320ZmJVte8k2duGS9Cuk0RUuz0ONzrgIUsEYJAEcnvDxfWdQIEFWnjTIRMUtuU4Q5
wyU6d5yrkBcAUBjDz2gIFA79eSRZXP7wCnOU8d0kxl9qcSPCYyhN4mPXzeBUdWs2jD2IxgVFYNSR
Lu3LmIVxxZ4F2Jznv18/ukP7HuS2otkpinbc74h51v5CJh0nM2X8/PPRenQi7uO6vxpeXi0jghlb
T6wmV1q0OAojO6Mgq6waydXP4RebIZb2MnUMPAeoKpvD/W5X7wL9Z7S+BcwUZMMg9LJJg707W4MZ
MOwbNAH0HQhLmenEgWE+nPTCY1DjW6qPEtvoXV9a96eWlJxFsGNSuC6EgV2qlFZe2QXN/zPvCRW5
ahZmZoj4YAqRwT/pL2I+oV+LLyjzJxGtfBaaxm6unhGTGEvFyqxEW2DTsa5exE1DmVswQ98bR25Q
OzrrsORV62G0w3wx1iH4034tcJKMjj3Bwx11JlxetZtfPkNtKhrLVpjUUBFvO0MHC0iroHmtya28
7kt1ISRTBXAksgP8cbju5U1esgV1qImxyOh3NxaPESTKq10iMt71X8RluiPUF+oi9+cCkN3KuYym
IJUQ+FJ827Zvyov0BLYSkbOmsPdov67QVjVplavT232pgMZPXo3eUshokc9Fs2j8tR4s5GaiMAUg
HQscVV62wXxM51cdbS/RTjGsJJ0ZmltQIW4skhRUzVXl2uxlOqejbU7QgDypqpV/XSoQla/uEGVV
+m+RYcWXtyI4CQIElHFg1Zygehz7Yxbs/igkx46yORK5FIwFDmn3irsstsc077J9gXe6vE6GofZy
9WrZGhhkwZCMG7CLekWPMyt2yidvW6U9JZ0VZ8ub/yTQm+v2cfdZIl0DyNnvrz1xGosKAw++vtHr
RbAUXvzA04ztlc07rVx/cku8Ilzen3hRGFnd0g9dWbKkzmLsiycOyGBwF0rrBJ/t6UpH9iBJy5ZF
3tDmcrkP2HSOrVhmnAgtnNfWPVYOSNrFYrFarIb/zlYzZ2bNrOlsOvzH3k7n2/gXCufAtthiG49E
EI4NJBlADPwInP58cBgPbJoBdPxxmG7t7dcWU9EZbs3ApLEAcQ6lVfTdTwOz64gN1Frge3COL45j
WdbT09SaTlvzizOVKZCqoLGhXV7STRcdeoxxaryqysU4t4zwi5RPylsdYIRqfBSrfXJ/LfyT+OkD
IxWP1YUnyHDpKssomVqId03aMdKGwU6Y1Uj12CPk49dOX8mkPITelf8yFFB76PYY2X5yvCRPQrfJ
KdqkBUK+lryK+0swdjVjGkjeJaDc/64pXnb5GhF/fVFPN/1ZjJZ+sO33IeBw/RQqWw63aDBMXYc0
XbHAXLfqbaYmW40wlITPieDvKeynhQjFP/FdCbowFX8vV0d4kNnTaWzpifaYL2+7UcwmWWGaGE9y
lBgJWxMhRNI0mNCZXvKGCdzgUhvCHDhdKD5nK/+gBmcx3Ofkg0sSnchCtMP7IkWP5pVIxAUTOE3J
iXHU0fYcqAj86YwdvcwfqOOtFL+HNzq1UWEKjCQh2tTdQe4ODR7uMICvzFlTP/XtVsifW6Di1dtY
XST44FB4Vj5/pbozhPewOlbhByb/vtsq4Vy/zuV4L0brRp8ozaq5eaX+dJe2fvaZU3mg2iBH2y5d
J80L+bVpPu3a+bX5kCCUlpmZ1xsBg53ElDOTmmNUv9zEU0NKr3I9B+pT2Wx00C7tNq+ebnwR1f8c
+59Bbo6buZh8XbpdRYH03/XZv6ugtNuIYB1p7FJUGnDUZ35TNldl15XXKB6vw/qVM8yl3TZo0cTz
j5lSQ7nsoeQE6XI0ZBKqkC+Nh3Ja3beBfr9W4rqiN0f6oeIvpWqTpOZXOfohEEX7rqiEPoG8GzLC
DQJv/vxSutgVYtFH4TMHXN5FmsgjKgnH4DXZ+fvRR4j4BKfLZGTBRbp5Ohtb5FyJ7MSxU+1iTieO
tlBXHKhrm9PdxU33tcfuKznKcMYd45mdPTvqbB5B+V8GCFypmw8Lr32naepPhQ3vFzF8YNY+jC3K
wPZmDlXTXbEk6pNUi8pmFcvMCLb45jbIdf/9TJXvHirZlgPLBQcaAW9/fv/s2l3valYKe/+rOsGs
R1N4Pgc2EoydsPPNdTrzPO/z4k7MhegeW9eZoXx84bmb2zHH6B8lI98+D2OsSyTFazgoB3XSby/Z
RU2Ce9p20l6Y5ialxrfO3MEDJENnVRGKM/0p5HP8t15f/QM/91BVbCLyvtIMahsGpvZwd5aDZ8G0
bTeIzH29ZEW0Go8mF8hbGwA10/9yqc+4toGCu74V5noXxuYOy01hTjyHjv0qMmfi8XnmOByoXoTt
auTOtNNK3M+eo1mvWV/FyGSl+eFBflOnVbARYgobiYZsPI7O2zXIbqpyuezjrzk23dwcEoz2+ec+
c71JMj/SNkLK51hP9Hqx32yfku3TT6DX0Te9gT8u4qE3cImvgVRdqAxwMznZmuvB3YPgGbLaPrfS
ZWdCp+xXI/MlpfjprGYEHoFedOdzvMPoavwVwLz7/AOd5PFHU8g3fFb1j6t7mFc6ofcTlXDRNTa1
89iNXjJCM1SMKHuNgOV9ftZArpF42xPSQdEG2alDIsen3njEQOxGpAZQ26ev8VnEVgHeHxgJgsGL
JYvuCEVztRtdZ7JhNhrVIrfVzSt+rfeSxPrJ7SR4nb5QXjSSBNvXdlrEtgL07fO2vZxynKfBJGqc
8Dgie8Wpt+H05gaTEeX8FnIA6iCau+jrh3gJfG2iWdBPlZyx5rQ/6Tu+mQ64RQrESiZfiaS6P4ff
LYzqqhxHQ0jWGHHipt+v9wbOFGvn4cDCbEaz97VbzeT50xbVGJ7YHyYkeRjgD5M/V0DMNpmcGl3A
4RX7bQIo9PamtLrKe8xAg9O+LifeDmGbxRQw8y08osF2+vHxw+gZHv1fn8rHgt5SaDCMH16NtDC6
ujOibk0xQZMmGps+LHQf+L44s5zEHeEqM9W9KY7yhrr2g7grYyVQ6qY7zvPf1yctsQzcs1+3V/8F
5ZjvKgf1IBNgjI43Wt53/77e0bej/bfrHabR3+5SHSmBNG65S8HidBItbQZKC5NFs85na+9mEnVl
skGjcud675uFjsv2Nd+slC8HL1rI/CTjgw/tbWT9cCO/SWxijP3vwh7Vo2J51/uo0QFWE9GEbyQi
LgBbujT3dpMGNsbxunjJdrPUfhpQcMmSF/zHReS7ftwfF/EgyLgQl+hXmTa8Qylm9PO52ewjd/22
Zv0dJiboH53n7RQUuNgOpMnC6b8K08G7hgBnfjfnX6MdXE4MGUAlf8SefLPE/XF1D2NMUiU9zyWg
6vO7Fb6eOHh+rD1/C/g2JgKI93w2GP4GBux9+qUdYxub2vwn0Jwk/q2LGJ4U+zmZjD8NM/Ofr5Dk
l2WfFSXgxsACyO01Tz6cgLNkrGleRh/dvj7nvtclg05Jwr4hWRnu1vn9suvrjU6S05vWeBeUtPTg
lQDQETNh60K9oYB6d8uLmXr9lko0v2aAq9YQgpB+YKuDR7o+4W6kEodPmGLZeCFc51JkUa1r96Be
EYlr6MtJTMFoM9GQl7ihaN+v9NlyF1n6FwITuzhX2JCnFHkRUVYjmzAYpE78X2r+5cXye7tU1obo
Rp/BMlY82jbdS0E+fWtWJx/9OhWJPYSBN2X/76H5jQHwz/v6sKOMuj4Yh/1V2K9LZ4yjQ+DUYQan
YBPAUBisVIl98T47qE+afXxNsPFyW6bG7HYeAkEE/FkgCfAB/ZSHp377wJUR2m7AFGj3HhZnOMVK
ECjdr5l1NCvNczylEQP33dzvkEoPyzSqxO3ecEHv8EtrELWoXib7jOyj3af5UtBEbz8YIqZOKAEm
4fQ27AMhUlrK5vDTSsCs8dekzCEDHYzO/7BJGz/sBe/XtIi7OwPlMHg38Wi/nCGreUP37275rxH4
9N6lD9nYBYwWcqFKcyku36jBnQOXps8xst801NmwuA/UXPg7ikWCAhil5ECqRF7hmRO8rmhdT+S2
MDvFNUaH4232LgX8YLHZmK6rUDsHujPLHGRy069t8PxlWRtME9DYTexj2WzAj13Sgf83WmD6Gm6Q
bCMQtrDkUG+ksPDDK/b3avXnjRn9OXTl8DKqpcu4eU4P+SH+ukzoqIGD+coW+lbbEpQwE9bG+xi3
5js2TLPbphmMQmMLrmavL8K9cCZZGr8mASSz0SmY67s2Nf99jd+s439e48P00qp6puLAbZ7JQVyp
AACw/zkX4nUUILrSluiruYSWvvVkW1zJy4pq8io5/XARfwsz/ryIh7F4lUcXdawPb9CAPTbMkCMz
YN2Rs/c+WYpIBlyn6PDAwYKLGVEEWC0PmqN4/76MX3KpP3cXf17Gw8gzjHt5TZPhMlqs5NmpBi4Q
7u6OCKyl8qo9uWmvtw1Ltles22UPvTfe9uj5Pc9kVVoZn/LixqliMFXjtQnNV9F9IXfiVV/ryG1X
9eL1+Wm73do/nCnkv3cZf173w65IIn64FYf4jwFeFiJIeqOMxDThjTabo+givHKpdMFhramH/XDP
hnf4r3umarKGxkjmQPgw+LtLqaSRwXnm5s6X8oGzhGEO1irRuq7KnXwogEOkW47nzn64YdflTkB+
CxfB4gj2jD+eqt6KSucrGC6TMFU6VcsXZfIiQeqVzRI7qT2dcgyrrY+Dvjv8SAj5NZ3+6ws8DNK4
HAui2pJfdFlmHsg9fWIDx2acNu83EKDL6kSJdqW86/yocqXNAQLOJnfEyRAXh9qHQDydqDwSPyYo
7xYsytKpO2lL1aQkQKvMllx3fEIKtGQqgn5B99sWMeuYsgtVOgLsQ0YAgYM+WYH0dcjHkGYh8WDB
Ehopf+qyUHb9jtoFZdwRvs87iCvjhWgtR/uAoE5S0C8hOqlYDpknpmi/jpcFJgl1OQKtfLNIFSJh
R/SilQ66RVuXpBDBudvru/sch+pccH9k9387nH97Jx7mFL9UbnnbkIZSwfgIr+a5ZBovZyXbuGDl
sz51hwpIxb/fxF9v2uODHLNcjuFfSYSXPLyJWn6vjaIi0+JwWn+67ly3KAKczuu1656pBjBsF29X
822Nqx9O+Xxpr9eezdnlvAwszt6+Q+3EcmazhWYuHFhNr43zAlPDeZ7RYsRtOsMVbM1mT9br9PDv
S/9GE61DDfvfpT+8g0o08jspz3P4pI6cgkS1Csq+MbJiF/C1kdhQwwpgKNqSjti/P1sZbsu/btvD
w5LufhMEGrctNQ8aghGsLezG15K5l4abxcwmm85LBQFBZiZ5qk1Od4Fp//sqpO9embGOdG3Mtprc
h4cVIPNjdVQW2q+4h1nyIQ9k9RKin3wxV5ggi9fMCcwfbvs3jkTyavE9SYOQdyw+2p6M9qIbZZ7X
z7hsygm+rbdBA+IYcEBv7BhgxLNraJ5HImcwW11A1hiwPNacenNBk2We/KCN/7WXf3gWv10QZaI/
Nwxi0opZi59iP2IuUWQbBjFbJiDtTOb7gLRSbXE/6XTZGfIqeohp6dINxaopzH94IPI3Fdffb85/
55Lfjq7irfPTPAiGbejN7slLHegkHf/4SAAIczqvPQg5xLoCo5kJFkeGTyb19oU2GpP9ZvM+pF2+
e2s2dHvP3E3eYW7u0HY4n5xTTI6ZWC847s4yvtsVSAOJ3e87NzQ/s+n70eH2A74fwDhHjO+b42TH
8sEAXUx2Etvd3nqf7EFQehu4kOaLuYNgjp8ucN8nC921XjaT3Xqtzc57T7DejwYFkRfo9L55Bovn
Ld29bg/UyPfdwFAg+W1yXKnWIrGBf5yHWN21B4V4jzDUnuCWwevDiQeaNfkIk3ZOwBi8U5x4A8qH
f3AZXucQzMC4vyUAGymIUEtbY5re4l+ZFPwtzuyr+PWnVRKC5weXrDv3lNNcCmZPBCIMzSuWFZW4
sRikDsJINzZ1Z0xLw4RfeyABeDI0umpra4E1H7MDHlHmOa5+mEJ/lY3+9f49TKFBrI1iUSILhY2g
o29kj4wTd/qUTFTvh7H3jXT9z9frYcpLw7IV+vxSbCrpS410U0HDUpSzXgEBpB9ojzqV8nwvlwHu
T52o8kKw7lht/j3tyN8cXf4YcA+TX1zrZY271tjrz9VitKWz4Pfmut6Wlge3L6UqSh/+q4KlUJj9
M2z/3b8v4BvG25+34WHeK/M6H6s+FxB5QBhX4tWsz7Vvxcv3Sfgiy2a3ot3arax8bvz0sP+ub/DR
g5Kd8h03QX347pFkZLdEkI19shhq6tjR++lgjh8NYTuol21/f91UgDkojf37W3+35uDA0Q2VDSMb
+1+//tvcIoRtNxKqUt4fbHCe7n5fQGoK3U//eVO/bOp3/zI7KpOb85Kt6PqqHlQgSrqNXSn0HFe8
KD9c0DcFcZorv13Qw9soB342TptC3odfNe1j3yaibR3tRRgusrUuLfbSMdl5uu+ki/Ik36x3wRGG
Qou2oW4smoBkMnsypMLMIMmlpqxMJXylDugIHy/ND+vEr0fzME7/uNyHRyen+UXV2ip8vk84V2en
CJ/Lsw5mDecMJBvSQYGuNEegnqRO3ACoZXbFtwiXQ9iZ+AvcS67K8rJR0ca6fmTrtsZSg9aj/6x+
oSXoV7dzH0qIyJnBlSi5lU/Vs9DQdfn3uyD9Xcr+89Y/jABFD9PUj3ppb5+Wruh4kbujMEr9c/a1
/WHS+fG9ezjgZU3fFblKF+1wag/ncD6A8YA+CdZuPRQaE3PR6NYCxxzpPpPWfJomznT60W9+Usl/
c+gwJJHaPXVzHYfm+KHyWTda1ZSh3K7H7/5BZIJvn1Xbn96f810PRIQmvTJQ1a22smUge5VdbxKn
fkO4hcqEDHdwxfsfnsNwSPz9ncIpqkp4dDGLShp5BMMh87cxmWtX7TqWqnI7rmjXB69RCtWSDw/Q
P8mDh11KzB69dgxMYvzZ1icRLY5wi6cC9Uj5gp30/q5cOveHy3qcpYbLAuIOfZNLo2n2MDK1TtKu
1SUtt8wWQUAhUs1t4vusEWqKDI6PUo72fdU5pSp4DX3+smm9iICmKy2/UaSgnMPakoCtGRSYPQrX
f1+fNnz+42377fq0hycZ3FtRFQo934aihyfXKdTCKS9PdPYQuinx8yUCtzEmYSkljYFzmN8ji4Vp
iAqnbChspr1lGG9yHUzGIr+rO2eNI7K7zJEx1lfJCZVBdSGvdPKKYvQP2eImPosV81MJJgYqdXyj
Tiv47n0U2B16rbh+8e+RJanzfGSYvhTvah/vTgU8ur7NlILzhA+LBHFsDTu0HJtqDdNQZs7KRxhD
2ZzR8UrVdnIfjc/ixZZxz6u+5uV5v74l11WDjOGHe/jtLaTiqZMnQJjL8Ar89uaJQdwWksIj1rT5
qN8KLRlFz530Q5Xkr0PWf2/S/3/M6GFzHfppK6WtWG79CAZlg0SxAIIqpIhHdUrRFN3u1TSpWzdL
mUST0Bmj9df7939/2b9M/sNl/ApmGemEshL19ee3TcIsbstErrZ3R3kPVzUVgssydCiC1yZPQbOI
zZQGwtCXMoWq8YVRHAn8ucJpYsdvOW/2p7wv333FQiuHQHcQklVD5gqgg+6r+bo8cThoDs2K8Tr+
cgIHHeG1cKr2hzf/bz/twzd5XMWjW5r3sYQEOQb+m01UAKQj9Jp2g+4a2zF4ATbXhRWgigppC5hq
asm6nVeWpJuiao9qO9AmHYJdddLRlqATAI4KaL9q81DqEpeJHaHbSFa+aLWZjeZD4S+HIBpgQXCu
OjfAbqgRsczBpS3NAhd+bsmtWXJWvVlaaFckJzYOeIQehRid4tZVb/PCcAs8x4mlPyXSskFVjXiQ
8954GpPWtSxVr49t1GgtNeOxdY+tvJxVnSdwWaGlZI52cziVGodLvMiAT0KRzBy/sSJ+keKVVT4F
yJFewFZ09DAiJyycDAXksQFZQby9WdBSUUxaHOUREYn+5oeT5G5rxNEjPovNEhxzbweNHWwr2Rsf
EsXVJIbsNJedXw65yb/fR6bRv4ffmAmfUzBxRvi2Hmaw1AiHMdkUW5ScJKpp6UzOnOSKHgZ7gVTj
Dv5C8mzk01JfGAUmgTluCumybymBlrN7emi4Y2TJYTe/8Nvs+6dScavMEJpSsdNokMGpAylbOjd1
EhuOTEGwXHTjdZxO42IilGu1Rc88HzcT9X7s48VNcy4xM9YyLz4DYZ0EizHOWv+9vSyk/Yhzkbgr
Ck9XVyGK1WbFEfWO8JoEIG3iV6ZczC/yMvMP6nUZvfTg84NTRj+sn9zbaRuv+AtyaSrqdq25Otld
nQVTgKruTtbnOjpIPNy1I5H1kdiyb/eJnfF3Mhte1/HNDgEKQniyFcwCN9T956DwMnJi+8H3gPO2
pyOUOpVhyYmVwwCD0kXo0HiKpN8nAveoqWcUYwX4HBUTotvAwia7EaU//uHcbQCxop29O63u9Vc3
xEqKZFrzimSOtGB0NEInzhEI87rOR+qkJqQJjmjPWufJl8ktPVbkdIwsLRlSYdBuRwKuielNmZXK
poGjow7y6cJ/QtakxeumcGMyy8rXEvZwtUp42zQKkm59c0blPr54crpPSWttN7Ls+Pz+5CCF01Bd
lBy1fevau9rVS9+pVGb4nm0sHA3zKSm3CMbfet25BTM53Sr3WaU7HXoNbSlshG6SnVv0x6LdU9uN
ybgLU+eGWS9b3PWnDNeB7lb3iSzMUcx1zXLUHcRkf7vP8ov97xf/774V8xcpB7I4wssMnkJ92FrU
RWbcR01YbG++HaZ2rrolvqvEBkGBMvz1PhgUBz6ifh5LO4KRmGUUY9pzp0MHZ56O0lEgDYE5gXXb
iltHGXlGb1+oDn2g6tQ6O3thLmTaixNbSq3oakv0EEsilVyXyi8ifeRmmjhv0V7i3Ac9G1k3EN+Q
W0bcH0cAi0fxnjkTiNhzAuztWf+47I3n5LVa5aIrZfb9qSjdKnE6sioN19A2gXBIGaTBTMunFS6Z
aB35njzyBNn18Y3cHD+0u1eFsMjQijRX4lQACwzLmDSVG0tC0GLYEoyM1okrJ6wcXC8y5xviJJ0b
nyEwGzpj1br9FOb1a3/5sJEaUwM1eBicSeVfWNTfdgFJXuaKXOXVNpVeAmyIHda+O1EEK3WjXnYN
a2JTc3VXCfcTNmOV1QOkbvTc3c8q+yUvCEhyV6gkgYyme1SXz8roDSWRkwuSaTR4j2+6LUf3rz58
yhvwGT9uML6bSH/7Br90Tb99g/imZJ2YyuX2VspehllGu6lbIYJUZjwrpJ9pevwsaZDOsSyoirrO
WVvCm+y2wtXV6/HWN2iJpoY5Vgznp3f9mzl+rIsUOpHOiP9FR/x2abqe84Hd/bZFXmmJ2XtUvqT1
1RpuHNYYgb5e+HFjJwFZ7d+f/Jdu79cgo7gKBEhTAAo+HO/KS38vu/BebqsqJ4JLro512bpuiqNI
9knkCUeTpiZ7pTWmsZbiOFW80ngp8TsmQm83+AYrfH6VEE5E0bvp2xsu2dT3BjdWXdfIo4XdpZJm
Rsk8WlWflNJ5a0VLv0LrQxHRXGjKXFyxWl8u61vYOfdLbGd14d7gjNNUTykIsjKTlmeKVyrsqB2S
DgxJ2dvXMX2+RtoMNhZs3f7ARInOSr3qJI4dV6jxleKUypdBa1InBkzCOpqNgTCEkz4bOw0qeImv
LKXKUioIeOnfW197i1vXx5tZsd9scDr8+27/VVX7dbeRx6pDVUn9O4de1lqp6NP/I+zMmtvUom39
i6iiB73Sg3rZjpsXlWPHIHoQSKBff77lfeuevZ2cOC7LjtWwWO1sxhyj3Wv6G2W4t/qgXQR6nRqV
+RioiFWn88pGEolKj7rDqXhSvlvIv2WURRswJECpaip6wV/hAKoFclux+/O+g0OY8uaR8qFm4baU
PlBcKEuo01aW38KWYU7IipCwNGcUwqD51Sj0K16qbFmURTiCT5FrtFMVZCAgBlAy6xsL1vgaevin
pQvylqReZBTh/2uKK1UPR8K5Ou/PR+CD5TWwj6pX1GkgVfdpSgbVgEu/ZuGWlp/lenCxXoiZLZsR
viLcOvaX/ogUtr0767xIHqhEhbs1g22rY6etKRs/OZb5VlOGkb6Oqnk32uGcv9T26LUYW2maaNAE
zOq7uvhpNhenwl9tKIhKgRgb11fpZu+nc+cXyulAITCI+SBvzl4zvNJFw9TfgdPPNUospqt7S98z
Okipu2/sw9+Qx3TSJ3/EQgXjofw2pZrump5uU09FNWR28OGsIKvE2kPXpXYXQDU07zQEp4WvUCuV
TFgD7vl5fso+0hdWmQkkSAkohKIOqENLtAwJFEztQbJ2FYodenSGRHsBsgACl9t3M1H5iqT50vSv
0t6S0Qxj3k+4WhNcSzOKF+AAFdjsoS4knCIt7ePyRtF3Xq/+vg7/cBLQZ4YsoikYFtYXj7ZVZU6C
29jvWyuWS/8kriGHVOgY7UP6HWzhT47tv6/2G5bvdBlMjPV+n0KDcItL0of6wp83SBQ5p1Xf9i53
e308w+pnZ89/v9P/Y3r8/1u1v3gPczXrV6Vgx7m8aXdn6njmkBrJ88JVgMLavp56lx/DWiU0ibQQ
9CFtIIP1UYNLk8xjTKC3goIVZuRlf+ZACClRKsS5hCfnVbdDPcY3+QdcAZIUDsVOab/bMMXx88Xq
AEaqwl6GjKxA2X3ZAk7W7TqVbbNvs0NvUPbkVVOso2WpxVn9kStxA6m+Z0YqWbeLN4zbU/FNMPeP
c+VfLfhyQF5u41wOlJmISSohq01ZP66GjrA00hDfTUztD+EqmxoK4BrgZxcL48uWNymVId+ka7vv
z0mmejWOM8pZuoudyZjN+LiAqXOv4ND4cVQ3A5IWgB3hOYYM/+r2HwR/BjlOkWyEG3+EWnlgQEGi
6eHNCm1i9tSyystvNup/cvdfh0lhgzZMWVWgHf3SSdLiYinaRar37RP+ysb8ZZvkI3NYsE9kbrU9
jHwOyiXQrwSZigDssB1fyCCrrxalNk/nH6fDMbE+ZUqQAPcUr9ydX1UQFjvKAqG3VCJU9giwBF0i
/bQiBcJgg1h06VGjREL4tiwR9uZGkfMukmt4ucsoplx2G4SdIFJ70SF+B5nSewsB0SObKbsBedv6
HB9vkWSHkEw2aBHeEGogzSmSnSb8jS0YNGp+KVOByQpxCRRB4BK376ing3qnWlN1ncCDkEwP7X7c
XjbYwwWY5eu22hFPPEMsEighqrY6CM7rqt3UG4Il0Izn0GDWSbE9bYe1Cf349d16Ff4lBhNFt+/X
Prnew67YH/pEzYP5DrrqSAIch4qon+9hbngwl22iYmV5eHqkn1LyXlCVyeQYYHiIuseFEny7Wf+W
jBebNcyknDFiWmqffI3/MlG7YiHZlXysxS52o2+aQQor7el0bahIyJVtY+X7AplY7YwtcJOetLPy
is7ofL5SWLtVuuXFgKIZO86S57V6VPx6vp5wqkThkxkpBqoq0NU3F+gXqc1T8cokohZ/3w2NP504
iijswAKybbyY/24nvd3P15tUNPthdAugYZ2Avxhnr5jWauGLYEG6ymXvSoAAhxOZC0Q6ANpddx2M
+4Ld7WeqPM36HcAPaARuSljpq+O07JTdRjV8fRHU+9sUnrswwyFLXQNpthPSvl5XrorbcoIdmrrN
at00EQ54BvG0sZH1WKZ8+jvD/vNWfluS/7rVL7kUG8vEtM9Zs6ea7QwWAbwEbIMo+SyIy0NfjklC
EZxjzSjHNYDPkFcxHEx5+c5YVztKBKc2mAq/LHzMl+n0jdnyJ0sY/Oz/joTYdv81ndJ6vJbTomr2
qViOqukQd6T8P93fDLgQqNtDM9hhBd59l0v8g1FJHBt2QdTC4Bb9Wql1PHetXSp5vde0d9l6OrZA
iKft1FJjmX7jXP3p6BDFYFwJBTv29P/eo2KdrOt8rc/7FPBr3dpRNr9ZLRo95kxxceoN2ubv8/t3
WnWxSjEEBYkikJGF/aVbFVMy5v5IzHduXegOMCmwc9k62WxHCnqhw/qVdd6gU7rpjChBUMa6pXi2
1D356FKSbsP6RgJrCo8Lt4MJsxTq1BPEu0TwKNAE8EPCmdOfkNLZyyEMNQK4N2xK1UsnNR1FCibF
MxDU6twehmdAXYibvCwUXyHwiD4WCRNQmYC38d8ufg7GQvegFmcPwZavO9/WPekwmYlxMHI3k5aK
tZ8tX734ehOkBLUua35vLgg2wutDSN0138FcY7jM2LDQJpLTUSD8PqjPIOp+ILsXUAR6br3zKbhS
SBQseCuNIcxGXSHcCjr5MteEDgKCziOJK7+hcNByRghoiH0BPC78S+H0nMEIHyGRZbBy/KGKNFOw
B+aA8BGUerKU8GIR8/D7mlijQ1RQph63d8bSVShVb1EV8MBEw38wIGsLtN92LDUYzbABRkYejEjk
nh1Dm8JO8anZJ/ps9649YrcHrD6i1N/ME1lkC7/uDsRwZGMhyzJe/5epWQ2t1Q82UvOZYNncZ0gL
gfwv+k1vrAbVzbV40OJ5fNZSqtJhr4xgoDEQDFHiQQ7q4bG2121JiHRVVluNgWm1h2t2p9RPUxNb
aB0S+iS6DnusDQtYcLJIZqFFvq7aAI7LixF2aVLh1o8ulBVH9KfgWHjsBq9bHAoOA3SU4FORnamO
bcGS7pwBgku+fMEZiUb4Oe9EwfccydUyv8QWOrQWpGGJNiV5gYKShb4TRdWtB+1FA519Ip98SVvW
1mOZ3V0sP5ciG1nAI1c/PWctkjTtqiFG2z5DUkDkdcqXBAmqKj5BD4JtVSx1dUbRHZqjb7ZBXRw4
fxuHL+b5Sc7ypurINh1Lf2Ay/GgpnIOqu7kSMvTHwiMELnfONXUpHBlNt7DFSoJ9hQ6yO5I1XpN5
Z9U53kE1AEiqdOXE9jneoLcS5PY5ZIKU4j80lP5vRrQRovbhSrRRg8DUP31HKvwnV4eQAkqdpqWx
4X1F7HX5nN6K81DtJQWdIIoEjHp/LUJNfqeypQ0nX5fHqDtRZiAZ4dn+5nj/w9ZOwSac+5bCP/23
gHF2LI3eKEl4IUlHvDvT4sVio8p3uv2NW/UbHpJ9Fr8RHVfMdKTWv4bNqLm+VVXHjSpkx/TRck2D
8lpyWxVcUMXDdN0ssmcxrud0Dokg3IygujLtCTe3D98sZuEDfZlDAqlD/JACbJMfPP+vo7Qob8CU
urbenxPjrRh/TtYhg5RjorTclSw3RxnLPLTG81H1Oew6+Tsf7U/dbqI0r1IyS7X54otRZWZGaxwH
tRQnKvd+0ZG+kzoUfajfe58555SrvdbG5VU4J+Ut5AB20wJkhf2QI5vJCvumQ/6wuWHeyaoOizCn
7+JLh8wT1c9D2Zf7xlx22rKzUleZwadRJ9VY8YTROkE/2jwpUBh1/Xfpck18/NfxEDOQJsCrvfjq
DOXlMZuMKq32OiWq9fzQKWsJM8uu0tcFbAIQ6cxnxLHt7cV6I4BJMmNKIf5Wn9p8gLHmGM4YI1qq
+5rcrlBJcZpWDZAuDnLCnAYJkPxc7vQxLG+vt/4GZ9Q3Zstv7OQLwC8yeRfcOWDPsvzF6bYWbTYr
k17s5/Mq7c7LEUa+DAPmAr0w+INBc3H4oFhGGsyMF+p9ef15RqFsIPILZ5WZR9ez5nbHWJYkl6L8
v4/u5yr+b/cCdtU0Sxjxuqp8ne5lOen9cdG2Dw2VYGdY/SirQ+iAsiV8cuhTjoGE0DRsKMLVgM2Z
FKID8z72JeYLhBVU0NU/DUjcQJK+lSf3+J6qzrBBKKOOWj5P8jPi0+BPIUSBQm3f/TR/Xp+6wDxS
9eiSAh4eGtux2YXTyHqmTG7xfKvdi/HNff4GvBKjABM3ZcQIiEBiLJbdv5a1JF1r89Jk1f7avl+N
+xo6xH5BDLwkcyibnTPAkterQPjrdnOTjaey2kxDGTbHe0bKm1DVWZzv/973n9Gir31vImG9wHy2
DO0rFGQ834bZmihmLNAjmwOjuy9RbUzDKwyMQ5x+ggnQPEMtAPbM4wRhWsgjYQvSzHAvw6pYwJdn
c5i7TPwTpr7qHlN4bOAJizQUzJHqTD0NFR94GFEul/xWXmdmcCICosR2B9zGT2uoKpdnfQXFCPYY
mXl2EdOIu86Tb4ElkycLIFk5VWR4nePbxnhWc9d4v20BRs9J9VoiZjN5rUrCyS2fyPVLmicT/8dU
PGJ8eZkh/God9LP0zU6p/r5TK/K/uu/TPf3XkE43fbrBC1LuheCqvaeaQAK1jGbrIuwQ5ywdkK1r
aXO8N9ZToiTGBwQ9MCNpaJNlHkYm0tDfKCd/Kg38NqLISaFQs0BM6mt8UCpuitrdTmzeY0bSc/BM
wFhKasECV7jXW3xJN8pif+2JIec/FpfNdTgYt4Lq+Xs1zZxL30RN9sM8Hnc2zu5o/mpahMlmqBmh
H/z75Pvctr80FX8NlhFSVapNOeN/F0RzTQuptBfTQ7YagnzV+GqYboR6oAXSvNqcIqoS1ovHMQQp
60krFSQlXi4Ks8hGelcUdLNQTpTgGNaUB4u/2t45uFGa2ftWaMA3hHYJ8kwTqlqPUC0Ayjwllt95
xQqXA4lYI1y8VIgwFjE5QU+jnBEyuW3to+CErFS/PgXt+j1CwwPdpnydh+dIQRL9O2pzfLnfzhdF
t20qaGTD1pGQEM//axbV6nFIdW1uHo6/kNp9hwN1nqnVbLfDSqVIOMrX1d1xMwNwgQVVUICT9C9+
jrNzfOgXSYbIqEhuPJbPx30ZyuilxvPmHElbLPbuA2F4lMn1/Yzk40RCOkxhXBHqaywpO4JF5hoN
4WLXv2mEJg1neq63mDb02dOZKuMVIhI/pxzJsWGnbSknrlf4gE2o/wDh8WsIaGgD7wJ4FIqy8arG
pHktorkBUK2tL0u26csOvUWIIkycs5chA15EiCJICR+SCUdECDzRyymEOe4eHEnhdZv6WTkF5wfd
h3US2cEmMJZFoulbhNaROEfuCZ7OiRXvjBvBO5E745N0QDDk4xyyTV184CNIu++yHc9v0WSOJ1Sd
K8oJwmKFJOX7FOnvBgioFbRFb1KQPxWoQONU5/jQo6sA8wL09H5pwMEAixGM1dKSnF52z8w7mHms
H9IndI+Ut97wyTf124pbTZM+1u7AmLweYyVs6D6wC3ClERZwruDEVrDSlTs1OW3wulM/C8qfYA/O
UFrXzrURjsBiU6Gfc/EWr7rudcAbkBSVPA0tQoiAK5cIg6nuDTvOpERXQrsPLqyYH6c6NGe3gh+v
CtXZRSovx/ND6OW1SfcECLhsCg6LymRoVs3QBmVAzAqyTCc77k+Gd6RU/R7sv1JFoaEvoXqc+iXE
o7D/kzWAUW0/v8+14CEtD6fd5cMG3kaZFASeSzjIdRekviFHvbVctLtGWl+LFTiam4leEdGGH+cx
OZ3hcrorraWUxwBci3M09l5eRCXn3FLfcepQYQ3+8RfqGLElu8Rme4KMDy2krjE8ivDC3og0UNGu
QhDrXd/azfByOcCvpz7OELO+dEBH7pBCf4QP6m0OmasGIhqpe3vRUPiMaAt0V4PpTg/Srp6IeHh2
vidSoknhJXcY2Mlw4VFTH9VD+hMGdel5glpECy4PWuEpFIlAPcn+M4DadmqQma/jqgvkR2lfH4rd
CZItOFEh+SPYRbg4Q+nHoRC1ey4TFVD/nUThC7HHwYcfZKg8bFODGn37TfHPF0fb69D5+T1kyJ4F
naEvhfK75tbQGb1nySLp3tStqz8179pDWTrGCyFodTnfobz42Pg203B6GRchHOmt6TAWw80tTnA6
cv3zu/k4PtZ+ZYQ9YRLFLamCzj6JDlnxYGpQXERvFA08xXCuW9v/+87+6S192dkN3RAyaYCbhSbg
f3e0rMrO+mW8UK27TSNWHxGXLTJKRJKh/GRT0N9N8O472GKBDJCBDk9ucy/ftxv1zXw67+xIj+af
1jM8B9Z787NjTvwyNAxVQVPw96Yqyh9233+1lbLa/7a1kOb0lA9zsdfPGoSzq+wyvGSjsZJzBMdL
UX5VHfLntq/XpYGdmGFLZDbTG49IQstyNCkhhGpB0c3gfG3Ck7QZusapR80dZ15+urhVSTGSQjXF
Cd2VWnfFR6RwyCnZJn8CjRJVUpRK0aUnBtW+qONzk2vOcaH7KLWh8tis9dqbIFK0uSROrNse7yc1
CyaDtEAGSCrX2aYM9WVewH6MWgn0f1JNgYcyRKWa7i0ZgnWngAN+lG6fFualuLp28TrO/cPJQiLi
li6L7gKl5T0W3uid2KtvQJoNsuzQZGaFvdPm616X0A7VOhIVHeXV6qY+UT5EqRRWuAzLqaUPCMnM
eqg1ECTPRdTfxrhIPVDwrpmmG1WFCSa+6ZvbLNRM9HxYX/Bg8T6iFpZuq+r8SvXPCNIvRt9swzmr
dvTeNxFV/feEnGLwDy8SxnxCC4v/DvdkdGcly27Vw/FBJ6uDDRaPiNs/nQ5Yb6MNtbGbqc4ZEbNt
ugTfflkOSfMkd9FcBMNPUDQ3KChmj+gNcdE33TcOyn6IUNeDhpXxBuVFMPD0BoHn+D79Io8De7r+
nUP8u4eOua7DAacStcB++jJnjb47QnE75ftTaiRTszU5cE4AXLKtCqc5KpxAcl+OLPG6uq31eXlW
Lx4xExUQurWg/i6/+/sq0n5j98C5QaWQb5UiC1jwvqz4U3VMyape84ccBkjbvbwbpO5goj3HNr0L
J66+2KwbDDRyAzD/BKq9yp6AKQPTA5Xfnrw1rxuQKgY6fy+viSZPnl0mZufKJvsGs8sv52DMH68z
aEnyCou7dt5k9babY1jdxxZNuhEkB7IoEEHrQXlOiHjLs9cQKMYSsP3yUP5amL6OVSwA/EsdZOeM
NYXoklMD/7sm1QLa0uD0SkvONnSX0lKbAgkOynQtzcEAqyc1spPQE8IkgaaE4krBsp4/oTNApr1Z
AYWz5tUEaTfCTqc3xDUN6LRGEEtx3j2eBOcGhkhd3peSV8xQwftH1JGvHusXpb97+Pnnym/2xrqB
4K9wOIfxupDHIHQugaxuiH2vgMZ2p1CjRBky08O4Vp8NLZTWlx/6cibZQ/LTphaBELSbUz6JDOmr
0jug8fiM22E6+pDNHJfwYJeZq8LCsfCRP9hp6J22QUVOYF88QWiOUNZ8dMof/Ss7G3pdiE5nrpaM
7+XNNwSA1jd+tCCzKbcCtAhVRXFXRuggLYvKvUJdVIvSp4eSaq0J6pTSHZbjw/RpipjH4AJrKEUR
P9jrJ9iUYdRnM3WMBFrVel2rjrqeNERSUhBpe5tgi9tfohrZAjBmZHacFAFTp/yQdb+/4ZIusZmI
PxXv17taiFa4XTzhPeBkAVC3PFMoJSQG4oot2qxK6w59IP2S5JAMrRwcIen3EMjgPNqavZdS+YNa
MpxVwDGJt447DAf701KGF6FCAyy7RQaRz8PlYUGt8qqlqxwsbsu7Iu32yac8Vr5eoa6iFEGq7Cn1
yEiKYkA/VnlkwnIeab+UpFNXZhdLL9SYsOmfSWW/ju+L5ysqSldHeVUjdTPiA/9E/Bsp3MLvIOaH
CbcKxp4zW19hMkCKs3AUPvi1jm/vBME53v++qBWxFf73FGc5Uy8FrEys7U9X819+SX49zfbldEMG
rsm9tlihbUMal6g9Fr1G2d0ZXRa42o9Le8aqvY6kkQKNHVI5B8Z4uA5YuWaw+C7X8YcKIGKAsF+S
syaW9ZvC4dj0pW6MpwrFSXbuPD6GfXw+1O/Q9iyvYft82bWBtaTeDjl1I6rvxl9TdNydkvzutsy2
0K0cLo/SoYJZ3kSWq/0hhLn01RDOtUOg0yU2tsT7c/t1FXSBFJLc39cvTHA8j0ds3bCynXQr6Ji+
K9P8QySMO9M5miD5VFGW+RLnPF20eRrbrHoQejJGcFpW0S0Gkgdie9ck0ztKoVR5ELJjv68qXKvr
RvUX0Kk6wEqdGfQmnAE3v0e0M4/0YIR5Aj7pTfNO7LxOIQo+vemUT6JCjgVP4Kt9gR768QPloCAN
vmX6+D1syt3YCqFs6rUYqS/xLhEMkwwgdjszQRM6yLxd/8p8Db7j6vwDkuG/F/py9hwvRnm+yrW2
IzM++rd4XDchVM62jycBh/eygVEY3qFTkDuP2aMVJpLQOCfFeFjEZ9SPQ+VZ/sbM+EMY5r9t+mJm
dBLgYtVotJ10Jy1Bqj/ibOnPIp3JLsTQwWXqPwM6iFKCHBJOOJ7GHXu8k/+igvXvC9n600iQQVbI
JVN6rH8SSv1rIV/akoVsMxJzkh60pen297cAPVe/8eePxSKUT+4J4RsncztElfxq/UbBDmIU/s1i
67bhpjTWiJKsL04JidPZsSnPf64/GvyT45vsKWgqGrpnHtJgeEjfTrtHbQ1WX4gGn7wzKpyoJRCK
gEpIY+pdH4nFSoQFHfnFG5fm7Zu7pVbm9yQciACZdM7CgmcCstz/2njtZA9ZCqXXvRwOgfju37JY
hJf6J37nCy6B4McMdWTjgziLpID4UyxExnUiSnKiJsWmep2TMcIMjRbx+AFVcZBGaST7VlCAs/A4
QAM71sJbUsVzQBcGRtLE59XV28gI4i3C2wecuLxAvjsGQ4JadYhmjVNC8kZdSpCGOEA2YREl6ghf
dRAxLLVo2GIPo1+o+pS4UJ5ae5Du85LTyxRdoiIs1iVKcxbvN/w6Ej+VkGLhUAupcSLuJX7Twio2
txrBLfE78pSxEV6DMbglt8SgDSnxiXPQ8l4gAs8k65GpGp/hMg/++bRbeAtpYWT41sMF9e2KFhmB
uHuK+GIK9stYRY9dTupVuuERhi1M6CxW6TvBPJZTSJfF1lYPy7h4VYW6kcprAbOS1b2z1/RuOPNd
r+oVr1kVH3MyBNdEirIYFbs4X115tvpAczSLta0c/vOUGoq3IU5wWThPeSwnc8JrIeRbZVxS2/Jr
Gaevoh3mi2geSPA8rleCKZ1nxOup3BZsQG0sQRM0f5CKiQFN8MwHWelQh4OujvtVvzJDapEjsGNI
zovpo+/N9UyYTeX+xDwpV9ZW3L6415Z3nA6oP72J9zacxdcPNZSicjW9qdydtc3pCzlZEBu6JscH
WtE7athy6/90Qx7PTDg5aVdtTAP1RE8oPdukh5rW5PfHfffBfXJtAj7BzFSeubLoa3vP1bl/VJlz
JN/AmjnyZ8dSIvdRMQTVh75Wwyy2Px9p/Er8lSBqYm3TTc0oiluVPx9VWiDGtaQ1JR9frriB0p2T
K1/2muUCwbAcii8RqUVUAcW6mY8c6CGGJbJfRkZxCMwXYrgInvCif57KYjAltEDbZrG+z1cz/9PD
Ix2abuy9bRDBF5duV+JRrEExUiXzSE2etDc8NHSQVBZk/Tkw7QotLMQCREtPGzENGEPezPP8zpto
IE0WXSxzSdr0BgyY8cAIOz6IHpeZu3xkGUMYu7FDNTHpcT0ZEEkquXoepx9SRBf6n11Fr4vYNNxT
gbleRMc1nFV0zXFN8FU0FodFTo7ckGi3uAfR9s/ReroyY5Q7tpqIvmOHkQIUVGgJ8XV/pnVdBLnV
HeuAOSTmn5g/4jbFkKn0ssajsVVppcxuRHQsvMRDbBLvRo6U1djHw0qnY8Q3Mqo/iA2LsTwxsgNz
qdrUQA5XEkPdslDFChBTTaxU605MCmYjE0f8Vd+L1bi4o/UUKazgUhf/Z4qIecYsE6/+HNNsNX82
rn0SW2f6uIi0e7SkoitbOT20YFbQ+nBMxqR+u4neZ5YAMPmcIxr3Il4lNt9zQn8iUzygUCxedXwY
WRti5YvXZrwDITXGwWTiyMwy0SNSxLvpVfFT/E3MSzFR7TV1jp+jDBEwn6iwZYjPEM+IFcs+UjLr
rgkuvZiU+r7kUYwR/XuXC23jayIax8bSfHzuQKxY7p2FcLVd0f39ihnDWvPEpBOLR8yT25vYE8SU
y2KDVc43uxe8ZFxdrI+eOxH3J4u+LCgpDJR5d84jimmzncD1g76adunCQykAmgh9WpfXcKoCAsZp
lRBP/6eGdzL9GyoXyIWgSINK07I4ucg5haha+VpQ3WCkHO4plDkYnBrIo3F6XOIJ/dY06g6cVRGJ
n12/qz15fQ6NR2gyIuLkQQ3fzJm8CnAwHgn3T5xDXXhbojUSVhw0ZjxwwKThyBEhDpl/jpkiBsIU
X9ExKjjaxBcIVw6jPuqjgQPKRv7QIqRJuYl/5oARhwwlbUl3L8Tq395Ohkt6cQ9turXu/Sm5PoU2
OgawCsdXin6cEVwX7EIrRejt+m9zCycUB9Spc6onrRsBdkUOftvoX9S4e9tRsXKF5si+X/gWpMNO
P7vxG6hoBxe8goAVICvk2o37qwohktXjIveHaEfgPSbI4/VExd9DuOwHTybethoi8Vevch2Czwso
SNrl5NwOShuOp92xBtD2q3J3EgEXRzpkl+BYB7n2UkhvmR0U3cstQ9QAl9zKXcQrTw8N56q6gWLc
vizLo68dfSPcaWHX3a9mTKEQHhH4YO1tcdthFhAZZow9jQX5sTrFpgMbEbJmbv1KeIBbc24bsgrF
Hra7SH1Ow2OEUfEjvV/sqWPB3iCw/HFeaVDKVjvIUjeEwB35PsUKa2AilO8bT+Yabh5Rp+63jrtI
gNNEVglPYkFQKBGCNB6+m1DyQr+JwxNNY2yUE3poOYl5M9YVYiHLXFrOz/r9tV0/KqH0Aw4GzNry
EahAik6RO6KvTgS8RIguGAFjPEEFKq2pUligARCeflXr4zN4h+BAdfIxJixE/ub6zLPiumRu3avk
kBHAQjbvd0RB0p1I1R0dxT06rs0PfXSzw2b2yD2TDHZ81CyrDoVu9mP4yqslQq8WJLbuD8kCzbY0
3k3fU57bq3vJCZnD7gx9V+pxuku73DUP52hPCN+jmqiB4yPzsffgnnsANNk48CVaL3jkwCyRt0qd
X8rmlPrtxykGbRIaVNH0vkkFmqe+IX+DoA2N6la1+MXcPmrhYu08HqOxi9UtQRdjZpiI0wdKQoYK
/Tpvd69EhJn98QeqNgSSGk5/r4BHi2QWVjggeJw0YAvOARYcAnxBmzn54BLdfym9n/oD1T6u7sf3
mlAlmB5xdBY+2DfKByZoVoLxAFQCVMHgk3132/vZ7+PTyRUn6xpebNTZCcSnMGqe9ikBBqD3DWLx
wfVBizqXavTU3R5/VETvR7Jrw87GWaZCi13lGF7FkWMnlAtuQVfeEy9BWYUT9k7dEioaekpKfPyF
l6PqZnqQQ3U/eMMMzZ63eFFwzIObC6Vyhi1MmdINZmLnlswBKi2v6e5cQMtdEDZ0pLBVk8X+uIWe
37d7b/pB/1auP6+QmZbWz2jTPVZ9XIH8hqS2nr3RCqEhaGdvuK0vZ4COiOOm6zD/aXoDikMsMLZd
f36iMNGvX/0udm4fQC9wVNxhIx6JBbmh4apB/3rkvzZhL8eVQp/QEPWr/ob67hHBGm5VWNPE4Zwi
tkeSZDxo+8nVt81K58NvoY2nnjnu4EPNcHPzV5utDURNyUYn311a17a2aIifSUbXP8y3kNaQw1mE
rr+YncR0Xs+VO69c8h2O9iBzcRY50ZU4i4rdpruXwuOTRsgLBS5H+XGkZNMZQF17aiALoGrjNbv+
oHpwCO3wznyVJDgZ7buKkgPIiQPrFyzSK2qReUZ8Kb7h6kQ6VPyY9rX9fGfjnbcV34JZVXx1O5X/
oSvk9WEfIisKQ5EZ9W5FznwI+eu+CYSzNAvDOeHnMnuh/D+6LqV45qfqsS7utM8r6cQoxFcWjbvj
UrRItOwmiJODKmgC9iq+1EC8Dg5OHnUki/tXNRBf/7zz5oP65RPUoIuF92W+zUG2EXS1Rawkzaqf
nQplI2SQQqguGBFYIaJjBI1bnLJnoX76eWgRA4rrn0N0WR7jBTypoFhh5bpF3a+O07IO5nXlj2Hl
o9vq1yATOo7HiWoRal+CKtTj9uclqjg4O04bTprwlNwipOt8zSv4reHvxzj9JRw9yz/hd414Xgpt
0ThSi3jykXuwaP0V96z11bszbpj1Ik5b0fgCjAJzrEKfiLShhWNnhOZWPDsluHYniKJuiXgRfl2i
4Ygaif2m4oiy5dB5AvtgBpQ3eZBp34murQLUl6IccIPo5tzvQxUPt2Dg2lD+KQZPRiv8FMj8tX6p
eC9FvVER9OElrHjMEnIgYe33L+KTbz460ny24g8uMGm/8oAAsIcivshnZwmRsiBP2s93imu3XC0n
CiMvxSfOZITBDFyXckRB/uefZJ5uwxIu1XZd0yQprtfi8YTadf1QfzYxfxGNa5mDzDoaU3AjJnNo
3DJ7PucmIW+Sw0wo6ms+T7tzrLDWF3Sg6GZhzGCOYXwgJpWgVsE99iz6LAJpwP+I6wfXFWFuJvi0
ySMYkHzNt7kM3hx+PbwrrogCAupmuvO9zBLhLy7iK0ANezNG52WGFdxF8HOEVnzcWDwjzGTxVyv+
9AIC4Bn4AwrQDQErEc+KV1kxhXdBQ2jR9MVvWMD4DH0A30fuSATOFu8GbxEfbvpneNrEh75rRDDg
HsD+Fl6a+Prn6SwUlM3nqHgUn5fzNvEG0xefKwx4IZ0hWiE8EeGREHUXBrpwNcVX4/MNvz5v+GwK
H8zP8klcYOY1wojGVXppBPTpQRi7wrQXz2ZhuT7TpGzdLQEbLsvPm0TLkgaIdwl3H7f6BeeKZ+r1
GKmRzjzI6UgphvKRzqzX/9ydSdSmjAV2J02miEAuSwlYx3OaUFa27D4N2DIQ4RFhwYrIhHDditnt
yMvjwEu0SlxF9Nr0LPpQ3Jm4fcx0nqE/QfbQVQ8NRrtw/nj+s3dF3yrxfDC5Izlc8HfcN4bivERC
DyZKMWDMS+aiWGJiPxIrtMA6Jh/zcElGYEjCSh4D60F7aX3dI/boS6+j5lB26RUs5olVIoZRw0sS
DdQP4iMtxhqeSylGrZCWEjIRLgUth/CSGSAmhI0vS0SL8RD9fE7mg7QSgy1eBSgKFkzh9l4TocyG
C/Ui/t/8v0HfW14WinkhrlgxwKIbtFi0QsxEMR+ACOlUYvjkLcQ8E58rJqKYe7x81THN/h6h1EXC
8r+pBpBPmmYC712QSvwa+T6eKnUoYEwg8m0RpZH9l6v/5KU/C2f/EWX+nedB77zeBtv27uQjfdQv
D8ccIlOsytUjwrSQN5LlOrC7RN9JL/0hvGwbMLUBzoK9BEq0L8nWXNalWlKrmTlO9aMFNBVGkWAb
3B+q8NfgsFGv3v6HsjNrTpR5//4rogpEtlMWF0DEfTmhYhZAEFRQ0Ff//5A5ucf5PUk9NXUvmZiI
TdN99fXdNMt0nGbstpOV9VuE0Xd79mVwYMCTwoVbHDqg78H7T/u2OsnPNnvKj2WVgHckZMkKPJJF
46nK0WxxkcDJnSTDL6GJfwGadfnf+6LqeGyo3B5D6r8q9qOb3I9uYtqGx8p5YgvcmYGAJDvnHqGi
gwvcsZ4FFVTOLDlC4GHDNyox+OkNrtdh+hzezgOcVUBDr4KFvXKajNCPPDEMgZES2TfssJXu7/Gh
gj3a7BBAoISoaclXVqbA87Vi99hRczk728Q552LnSX9/k9eRd1nwc5GtsHI3mG1hAeCc1GF1D/T7
QO+PlHicnsedS97TV1hHQVtRyh6HIqr5rahjoGcnzViJXaGYR2TKIWXim7x5O8Qw6ufZ3fuXYoLn
Z6+PxrIL8AET+bsfrdzVe5EXt2TVNfDgy0Im22P1PFf9sE91i0G3uxrZHz+/q/GvNrKzAdH6+MTr
yCP73b39z7QpYl06C/d7g1N8Mm7pgHdtra5r1bUPuz7Yn5Zb14zteqhdQ6T7nvTereS08UZdhztl
qVKcE0VPAdHyT4PuSueUoX7rGsPK4AyJq6TM0VjhulKrK3JkChK8v75rlu6wqw27fz9ojD8GFNHi
918Vb903JDdRzf726VDFUYmShs1+obHy/Twa/4P38fdodLyQ/4zGA3aKrJ4Zja4p1DUYZfRbftd3
097JRh8a7yQOjDGK4VSFRLKzjufDZFx0d5XU1YOOMtpVEcawHBddtd6jZua0YLMDsDP8fL2grP8+
ep1PUp9nT0WDI74gSI9e2xOq+6VdXRwPFZbZL4bGYyBa+6k2mD4crFL9SCG7gSD4bq28dE1PA3P5
m1WeA83UprcvZVv07G3LlIPSsFemnKpXpYcPGoaupUNL7GvL+r++sWaut8nybmPg/vHR5bxFn5lZ
OYWv0MqVzZnlPsaiaY1sUvronWL+HA/3kjnApnWrmdvBIHWmA+W99i/moO8cxmT2LPeicxodDLP/
td/TfDKjZILZYR5egqnhYY6aYPps7fkqNce4WQ3xZxwOMKyel/zvMlp3YvDp4bwbXKxlYh0mte9h
g4FZdOPs9+kIzmBqQTYnsIXuAZIYJ4VbDW5avu1lf1+T/5T7MArG7RZ3tNFHY87WHhc+0ExpS8CF
O9kKIxIUrNa/ra/L6WAc2WOubJlQ5C8PPRIuTWJVNMMk1m6SBXsipAaTyfaE7NzbnseeQvaYx2+8
20whcxu/rdewrbERDW4mZUFheTdrzegIU75Lh4ut1Js1pmvFnOrcWeXNBHtUOHQjbiMq5tz5akZf
i763wIzUMfy4z8ADaKL6ksyLMnhY+33Vyd1Jkh8vJ/t4fh7vGUBAg0kXaTc/e+PPo506y8kge5MH
e8aMcKfYRF8Pd3ZZhyTbXDE4ti9mssPzEOvvI7lF4RDrb98ZMu64svKah7M3Kns64ddz9050R0/m
GUbUer83BpPplsgL++xLAwmf1GGr0JVU8O9hGCbezf3wvuLBTNrlk8ISNyS8bLfk51qTrfcR255s
eqIVzfZ/po7gjAWzHk+n0qib1peHucWbposjqccH/ZPQGo/tvysl8cS70ZyddFb5+MGjBSCFkbm3
vAV9a9/aooWRUce3I2mcPFeLWfu+3Z7eahtP4E8SVAdl90Y9Zzk9Mt0GE8NU6/kVWPM6VlC2vBnM
HAZxOdeC8biwmQqRvcSqdvx+JX8aLaNZGGHSdO50HLv6pvhRf4tUQ520vp1vgpDq9hwTh6vX0i/D
ly4230/CcAMTkGzbZJVbX4vF1QxCQrWy8eZd7Dqbm2Pgi1PfHZENjPmyX7y1lrHHGp9EhPyrtXzY
NH7rbnbZ8rGlO8KjbpLTW693BC3TIIG96SRz/0R+IZmo+nuMHpyORP62ax1SdtwRoLKHRbITRLm1
a+yH72QQrU1ErYRWIYt5o2/0lQdMAFdcLo7O10c1+ihWPCr0xSxaOH5XrPp3Gix+EXQFFiG9NlQY
0zOmHmEcFGfu28M+quYuuM+dgCZXENFXfJPwFADvrF3nslRv1g5S0j2Hkd81c0h/3PRli4LNasbk
idLmoBW0WtAyGSm56V4GK3WTIDQ2H4LtFic862l4mLxJj2GmSdRA1TcvPVNzA46eoskjRLZ1Ys0+
ZjY+CpZsrVzq6BF27rQNOQeuVl98eTStDQIhBuAY5OuCg7dOr2UQ9BjbYdXd6WrQYlLpp8v2au40
3GG3uWoyZIUpkfbtHNe+4oqPQRrCaMz8eEeS9JG+DHIOIjZUM7g70cIhw200A6LE1Ne0Xdfdpcvk
rfdOF0jlreOPrqMh2hV7PgYTLs6WsWHSjO0Pqh5GcUFNOtJXYX39Ug1gsPI/9hMNAz54g6KGtdCL
qq8vV4kunLNmGVHIdojdHwSzw3kuX4Bi3zjjHyzuiWk/KCi4VIdMGe8EKYE8dfivPuzwsvJNH3ZF
gD6cPAd98JEOSaSCAExS991JsKs4upqiA0pEVx1G/Okgie5PRFpjRHWhw/oDO+6wrisIUHeg7A46
HUjX5VfFI8wj6MVw4EPxUY86ihi4An5PwOpEdoM94Bz7pr53AUU3OigduN01e7oTVweG3wC0z/wE
po4jOucrOvjFAW84VNx0WfiJrTKEgcXruxNb9w9UhTEtvJvVdWkU+jVnUPC+TWHTMdE157EDGGcu
8OLyu8PSNaaeziWs6RV0vZTrsOsMZINi37W8bvyDyRZ7QUOf4Arvm0gnu/uJP22s3oBYcqvrPtAZ
2TxGMN26Q5nqdGfOn6uJ1/MVGiUD6ofI/ceHpgcr++/q59Q+yyzHKiHMHqSaoMsYSMiyGg8jcxxk
ok/qC43OLV03AfIfDFILqYa0zGua0H6ehFA5NcFu7wOx9FWUHDeEeL0VHMI7fYf7KsPCUhmJfYyG
qNaneek97qCJHgaVN5h86qwn0kgvaezTUtr//NleuLDdRzNE3Nc6I21Fprz++6NFj+NFPT2vOIpe
D0k1kUQS7G5vl9MKu+Wf30l+Kcn+eauXR0i6N/17I/bphUquXs+lp1df3Frbyyq7Qf39H0272rK6
lLB6PnpYt6q0DxKnJNqrXCj0xLAW1vZZMWPBTnEaSwbXo6do4VXsvmyqr95lcT56fXX586V31OB/
n3/0vEpPUzkMKD3xhVzWK/MmP0VVA+56DIWpvid+bJsGyTILqiCZ9PbZBrbSUtgd3SS4bOI3MZAX
Dcvl/LI5U35OypHyHs8xgvGoOS5Bp4RSPrKD/HEnVzdfXvbaVt42X7zoDbyUcGDqqWWyUyfaMgN8
AuiZscfz0Mvb21dNzQSqqVBJKUsZeiSB98uHRYgH0n3c6O3Wvq1zsr7N+sC/HqvbUN5cJjLlG/GQ
90EvwKBtdybsSXg/h9D/phw9ja4qSBanN91N1715PubV/XkxYSeBTeLHnjh8TnmHcbM2Bur4Pm6G
MECU7X0spx3+8qRCztbVF2uPH9nGQlggQg3qhbzNlzIHqPadKlvdwzWBcBGv+3t9nyw7ZkPEhtmn
iykMjEXpHVfPaTFmqAJOVLGpoZ8ZXzwVP3Kz9NBKjU5v6br2s1XXHX6+lx12n/higDuS2wvEubw7
ecVU89SZEkar5/YZ6vB3l+00CXnrONg/B8aHFMqLZNl9FMGXp82XijDcH9j1QJlGQQGtL8FlgKba
bVzScaUnaSHsGlUT2cYwadK81WMFUu61Y7Gs1OCDhCrCK0HEaPCAnRJt6CWLdA/vyS6wWSKX20kh
WTSzk4vHDEcQONEmKP5QCs/2xTHMzwG6Mu8yUUCUkR5xp4xBTC4ZJR15Xh7pmANtVIxvHgq06d2W
RsgoOnOnCSWue5ohrnaqoTSqwargu+5LvjOQNoNyki9ov6+bIXBtQQpcvoAK3R4Uf6rvHpN2Axty
iZ3UBkFYvUhnZb+rbOdMBnwreztdNq8LcQVsvr8F+qR0BsUW2c/Rz7BkWAsBGo/4M13B44jfmJnS
FDGVybGKYR4lYXcSBCmYZzPZK9fStG/py9q7+zGgt+HEqxyHqmZYs/3pHIKPoTaKZ+mkAfEXZyog
Okgm5eB5VK6uHkkfQw8KBo5a8aPDB1aFaEYf/IIZ4S+f2aj6ij7pXfqkmosWQgnv5KOaw9iE1PTa
RCrzQJUx5wPpH8nmsb15BuFi8MsG/a38qQKBE+MArZDKk9c2Ozy5rxuV2o1tZo4oVp+XgMVw+HIz
Dfu+sJcgeg3lydVLPxWEqFLQCzFkDB4f/aWwBlknGFv4bMIzdujbIz2nHipS87YTxv1lf5mvj5te
GPkYuB+kfbW9vT+m2KbsDdJ34FvNhE5hWMdd5ulzpi60ocn5vk/GDza+U07Oyxu5hgeooVNGlH7I
5jToTRuqqLmwSgfFw1Im6rK/eM6vHRLczsUwOfTGJMefxvdhvDofmmG0A2pZUXw6KRWkQJP/tmFz
AtcCTQJ6qX2yE7gNtKwOLRrFDZMOGxkMUHQbdH9cDKMOsC8OjO5zSNMKgVGAV/q8nWmcegRTJ4KG
lcdOwYqgynO7AKvFD4UCf8o2yWgIaz4G7SqJqdYB3/bxAE/BTWYIwfCYJnl1mPrqWANMmySb+hB9
nDck8e21IaFCXbmJx82h3RD9erHUiR5Cnef+8i7dG3m52z9UIY1xUOQC1WCGnyL2J+ykt4045nNg
VoHCw3tuIj/9zCxFI7ax+Lxt1MV1cz5cPlVfmzP/HtPCu71LgbqDt8l7GUgwUPbtsS/CTKS0kFfl
K0ynMXGHExv2Fucv/F7H0fQ4AwMMQTfNlRbK4Y2aB0PTzWVQotMYRL4SxEtxrK2SzbE25Y1EaJ7g
xjifDfWQiwG75rCqBKgVd7h1Hzcszg8Av2xhMLhU0fpS3aEZSvd95urkIQK5XnxCgBhZdQmbnI8Y
ybhcmY8dEbiIGNMx8wpT9gSAh4sexcunBa9ynticybhdXD93SSys/o7h5T2NSYxFNiYe/E3unYBn
L4PqwJqMuin/FD6Ej9M69+F1HFibVQ987FCAoUWLassZgffL/Cu0itIWPorPq6tNGv9KV0gfNWM9
jAY4wAVMrWME8s90n5XT5xrGyT7bq/T301UzFhFOXsxyej5cuWf9aT4TtU4R9H0FAGlwrRZMwrhv
yvPrgftzN311cXcaNIL3yYnBsR8Hxa3GgTC5TTGECTIQy5t/A49SdsKHPsiDN2gBjmh2jxw3d0yk
4yj/zIP+bqzNH/5JgN0dmfMofB5YSvexczeBOpVN280dOPGcSSa5e5zhsj9IWQ4zi3E5m1+4F5lc
/vUzW+Sf58nDzPelPyg/s9V1/zh8AVAIJjpYnO8miWjubhBMHuPn6osJwJLjHSclBDGtQfFm8msr
LnImMnfOs8shW2TT66d66I5Cfep7iChuOWgWideEVQfy2sT+qNtm2j8cV0zP7ucq/hPc1sYSeARP
Jzz/o7n4TosZzB7hx/kTsWCx55kjB0iobQVKB1iCe7FhEIXnWfHJpEk+jwFj+tjcJ+oogLTATuAK
3PZiflyhpJ6ozh1487GV5+1B36nbyFO+6uC+wnInW/ItX0ceUI6vk3yUe834vDouj8Ns3R9FXlUw
VDh2p4t219ExN/jysGOt9LmxE8J0yseIZr2gPyFillTQxzya15/NppzG4flz5T829PJRIiWz8yQZ
5S42yON60cKeTMBA7doWvKOvutrHdfAcs/15lSuNSrcfaEuadu1OJdq2d7ZuLhtbR/OLN+IcvC1E
aSftlEWCxPt00MLjKpkln8/pMzRsg4rMe/j1Vz2Bcq4H90kUiEE5FZbXCcIS7i3RRGynH8f9cXXn
Rh6khR7oDnUh4qjGnfLI29Cn5xeXbRTt9cPh3jyG2eju47ERKHbFXroXFtJ7GXDE2zfrh8OnrHe0
nq3Thk23Xiark2hmm3rIA5jy7HpZz0yX+va8kkPOlhyN+lPSD8Lre+73J7hTa9Rogtex9h4OjsvK
QnMfW5gOS8F9TMtQJo9Y+K14/h9KGIKzOELRSxfpxb7CU3GqqY/8ehOoVGv28a46PYZPnz4icS6m
xx2AXT5DsbWgPN0yWcwZbTpGoHQUXvL8btuOM+cJr0cgF/NiVjSb5vWob28uPgMNTwQYi80SklMB
V4TGDE2n98wKlYAVhaxEefOkKiHK3v4WqBG8Y075TncqfoeFZGZ+3w5TK4QM8BjsoEqB8qtez4Pp
ZEfz2D4NWjDrLx5DFCEth9Tr8OvmfdAi+vmk0Xs5jyFeYaz0DnRQcctBD/j3eeyUXZ7Hql8KS0iG
zXD8qQTDMYta175yfDe2z9YIy/0hvUDFTu3Zb/lW37DG32iZoRkiOJnex5BQ1l7AllOsNFVzebbA
Hj0QYJqnhAw0dkmTL7r5OqdxhGzBaaRAIWNpnrArRcJQvtvaaaynDlPPPDFyDayz5DYXu2RYWuuX
2e2OrFt25S+VE8Dq4zbSPk7d8e0X+UJ3XP3p8l+G79mc21zpqddQrD7volU/Vu1x/cst+vccq6PJ
MbQeQCs2If0XwUxcVde4X9dVeDZYSXtXeoul7EXC1byC+2pPTHfQ+9UZxUKrTIhHqDn33FrKszd5
9YzK5QkNac/KZdhQTbxMlOMGd9DVvd+Ofr7SVyUHJ26AEUK7sF7CD4uk2b8nUx1pj/isa/clnfBU
s6X3rEfw0yQhNviNW1sR4PiVgcVcsB4YCSV8x9NQnDX64k7fqh2cK0eZqsYGHjkEcUsCvj1ZCtow
HO7Sz/vTbg/9sI8HwOjJKURtrfvm6n32tHVzH1MWKiLWC159goLrFMfN3RJJY70NisovjI1mWEiB
JXob6TCLnePTgVcpqCRbWPFtNGyfUEpiqz/S6LURrm66Eavh0yw+5W7facYw3wA/bVlwjJZ8ExOJ
IgJ+BAV3uxIQIJrtb0j2qwPRn9HUsBgRxZ6ikCD/92gWlZK3sSFdQqKlZPUtf67rq9vLvFx8KxT3
CieDBus9KNpZr/L6tDDk1a0c39RfPGr+H9dBK7JbLGT0y39fR32rc72+cx1NtuhDW4Qfh4gAX4/z
ZVGAsfdOUwWSHd7UEu6URLTh+VgjxIYw/Jj/PMO+9d7/ed6+x6Tf5zJAtw2DL/++llgum1vVRFV4
6sHG1YtRi9Vxj0Z/Hp9MpU8w2BnFfSu8V3W8VMX866lTemi6d1NjNGaJV6nG/KpO7iocX7VlIRYv
w8dDnxXXywo/VLuqXFkXnCprF9Lx6OlPSLdyX7WrZttLEXY27GJ58qWdOZ8cE0tIZpfrRAdUz3ke
nwZJPO1EKp+YLzrn2/6MKZZoR+8qV0dkTKpHIa0u5X7H2Li1DTwUW8S7ka5ZLWBzvzpI/fgXA+1X
x4Q/Q4ZZFM9lT9ZYbf8estuj0suToFXh1XirC2WV5c32FD0mCiT3W/9J1oS6kJ9go5f186QvHsXl
V43XC7b95xLIt8CziqYfqPrfl4CDwunaN/oVFhIs67CPK9gjGHWkDuZs99ivDSqe+1oqYG5W1aJN
s8VZetPEylFJcxEew5Q4hGNTUEcWo1t2m7V5/MtG+H0NrzNLEaFt0HPFS1t7Xbv68aWujo8LTaxd
ev4wrmjeBhUmK4Tn7bUTkSlXy8AR9zHk6MlxJzc2SjqDbl7oS5IZBGOm7wgT3zYpJWd9HBv50DiO
dG1EUlKbDCKcjWrv8QHmIsGbbYCvc3KFrOeX+hEtJEyEFudPMjxFeaT1FsnNRuZOsZw54tO+oTqR
kGCgrI4vjipZfPsUWVhuJnS7jyNxn9CgTzsiUEQhQ5C89ss294JGcAOh+ZAAKsH56TIr+n/fwPOx
rPVjdukSuLHNAmq5w9XNDtc7GYyRLdaP8c/P+atBwZ83NHgvuadgAvId8fkf/F9Mbtnlot3wejNP
EJwNC2OuebTT7eumb5NLDF1+9xnB2QKKGQljPcCADC6rZK0UTJ90WIK4lsLVasOfLww9LB/173lC
CJ9EGpjMdiyLxutQXHsPrb1HxrKLJSZBfUIW+NYbZfa6I0N1UuA9fHCrw1G3oMBEqqfmcBjggQjc
F36+fy73+z+vmx4a52Ie4Iu3Zui/xVawmQMWTwkfoq12ICS5ND9IgTK3+JbAIIDPal3IL229E4l4
6CRC/2xu7qbpsx11aninsALznQyiIY5OluZ84iJtfoaF6SZmJyPuXtaYH4uRM5xD24aQlQ+O9nC4
y83NJlg9TA40phsUpv/52V2Si9TY5m8cf4kFCqrlkzUP/QADP4xOvzAO4HctkF7zU8WQPtA3OpI4
nD3sfNVJlD8Ibv4orF+iCr/LiH9uAdaDQGN9iUL/ZTnJCLCUhOJcr1Av0otJP0s049qcygDrTVtG
MtMZxHNQf4TPuQKTXbGq2K31wRF/j/D8FQ0Mi7FXGct6VO1o1ljwnyDnoS2GuIqwZZzZRlgdZGGs
3CZ61nEOP9nwnrJZQVzn1FpYp18+VbcMv34onTIcSARjDhzG/n7E8koiyUdWznh/z1rs7y53jPmw
bCkdA3klb9g+etbPk/m1+P5+yogNxTKgswNRX6lqOptFKT+relWTclRbWm0pN5xUlC25AAdxLS2F
A+rsT3VXxiPaO/S5OnnFW/6lTC6NKY4rrJ5Y12DWRnOsEADG7OLtHGDEMCTHBZvpVWTJYVT9shp9
7/J/jRV4iCh1TyEuo/ievqzVTVqkDS6VZZhFizO8TxBQemWPdzobMnFjmuyhnTn/wvFR/9nFXt71
5Q4ZMrW0QDW0eswy3YKi5XeEW4JTbg5FDwfhEWouu7fvz/B48CM358A37zmaV31iDGQEEbIKDzFK
8iUuMs2pdvH4W4sQLynKqTKAoM9Wz6DodeLwEnHwUwe3kKbegqaUtnvuxL30QRJMOTp9QXAlMHH5
83z498HqPiFwI7apeBL+40bYu9RZVaTs0+kdrk7uaicgAPwHu6IqqhLIHhQ6eoVhJDYs0uRM3GOs
I5NGsXgSiSTDzIBAOrzPr33yXJUJU9pTje0zm+NaaXdY3+UkIr45D/qdyWTzwN9DcjJCMVsoG7Jz
SfHU1MgmaOsHNUI10+4VQQu5Gz0+T7dc5qAT0fW6+udEI8lBuGFl+XBVbX8pKAnwNa6186jBojxP
62FisE8B5fWf6bzRetYD2/Wfx+vVqZUT89/j9bIQ1eIDo+XIqEL1qqZWC9OyiUKhzh05hRXZU0ZX
RugR4T5ORZgfb8uzehvrNZx46U3OIVnl2uByvx5uLSNRr+5dmKn09vNF/rN1v1zjyynimrTHWMSi
OJSVr+f9hDWPe8ZTPe13J9Xbb15HWrf9/fNo/mcKvWyPaiu3SVwdLyFnRMAFN8ZaKdZEJ87x0yZ+
ouoX+JQDrqezu9if3/1zQ+NSFZznHUgIUWH0pNUpZnc3Smjv4+hyydZ5f1+qvbHOCVvu7GSe/XEc
p6PL8YQPApbk0nl/b8AOOBSmmNJx9sMbIXHu1PxnLGbz7POh85jeUUZh6y31jyQAoSW4PuxEyDzl
rI5KZl2uYUzTh3B2ZhfnjXvXavAooRDU+GlKEEJ069FKg7KB2aBV02M7lGs0WXT4NS5MuK4eFwx3
OV3XqZvEkU0U8KCA5GsYR/smo7BS7r9UI/8SBbqbq+KcgGMH3tOvna7oUQq6/rzdVnhwuRlGrTj+
o+BHGLwEnkQHc5mIVha0fgaVgygq9z4SEHORriY5ff/oriDljWn7x0NgrK4+GKCyRBrmtSvCztew
eYzYAqH/ZQHv/4+ltKcZSg+vcnxTjFcWgJiVqpJmx9uqsZBWOTQMba2jvhFUU3a58cWhF74bFu0e
Wm0Ev9KNCvR3OrFw2W9OgplXbbMGhbi8gdaiYEDIcp+BLdk/Pzyv7bHuCYfCDRWDoo9N8pULXCVq
2dZieVspRA9X89K9ze8fHAMgUlcW7lJH+45Mjc54z+xhtWbHC/2QoGUYgQHfvKNbDz9+vqKOtPDy
fMkqh7nuAKxDF34hNRRxdGnO5zgPcUXHFfJsszRekwf5M7+sG9+dv5/e6WWTTaR7GStxAQX0uT8e
37Iu/VXLkNmtWVatFO9SvLDbsxup6/KGpPXzKpCcd7Nzl+yyujno11lTTlJg4rj3y23593jAbcEN
TtIIEVH0nvSyqPUe6VmP1bpaXTBPOEVO5baNS2wDnFoTe9kZkq6DBo3w5CS2/iFU+GRa8iwex5in
3smXwTkXQhnqQ9BtlZb/zVNQTfx8p777ci8D2CePCSYPqT06QWd/V3StdGyfkRBVq3bQzRZplI06
qBjlCunGzsM1sKDD/0byngdmUjXJcHMhOMnNcT06H9TdeZT6RJJDZcO8C3kTpSk2VtUmtUXw8hAY
RRhnA9kR8Wwphvovm5ve3d+fLv9lphlX5dScjkK1Kh2yQcYQTaXBxSm9Ky1t8LhhZGFLiOINz1bI
AKuLiT2ENKhR/+QDDbJB47Tj6wJihoXt9Pg5F5Dknb5F3qHGMx2ZVSit2k/CzSBXPvFeLve4LENI
b63W6m1TS3BQHcx1v9o9ZxcbP31gSAXGIOCLNGg2HYGL/LwpSNFpcMmsAr3NL/Os9z+eNkXSVRUX
eZrjWLL/fQvzouIGGs/Lioam1Hd68aSuXRyj82qchNiJyQFH+S3gff6FqDSOh1fsbBW8zQlGHJZh
O0yQzKn/n25F3aLE0klHmLa90he/s2L/czg+n6R+e2qay+rh3N4mfZTCkp/tY7oUJtp7yDDTJ3fD
e2CTClB3th4ecJZmn38ZHan/OkNkBXd/NvtOBUSSycsKIRxPXGbaXlb9zk68I2c4iKBvs3SoTy+L
CFk+wLLz29vK/2weL2/7Uoc/lejMIliXq2x9hTPeONLmCYMRWtYw/8RhZdZfSZ5g6b64w3hurALj
YwoZ5q5MIxesQA+ioPzl9PZvl01WVPy7qWo6C1Xt+/v/uSdRcT2KdzkrYD4VJPKE0Q5VfN9uMFC6
jfPVry5R39F7fz2esirh1UU2H2EfuES9PJ7tQ+xdH/fMmJ6NiZS8pXQak2LVq/c36hSth0cBPBik
BFLhKMruWe8feAReT78txd+ZIv+5Dp01WNY4jRkascR0h18mAZu8mF0vCe567MkDGF5PNIMMAfqF
tT7Lx1v8XeifSlNpqiyeU3WCufVX9fZYw0Fbi1/Ge7OOvsp5Nrf1WeIbePGcx5knTspZM7kFImT/
bF4GeSj58KFWyfQ8QpDuarN4GU2F2S2xs2Xj35jzykyZnfxoIUyiabo8BgSFi2it1xq9XUTf5Ds8
ISxkfo9XFkHicWwl2u0UGm4+0keUgFMhVH7pY6kvC8g/o/MyV8t7nZwNidFB8rUtlpypSXCcXVY8
LC22dsK8mUg+jrWcpPmk12WS2jGmhvPrR7skS3R8hgOQ7stVOoFxIDnGpFgLs+g9vhN7hBOE9LQK
6FRWwqnSO3r3IPLEZQVvAS/jXbLCvTUUg3ZnLI8rTMklqwT53Sez/i8r0ncZ9NMkeOkx907Hs37v
PmaDZ7Yx7ViKqtva8fnLQHwn9czb29Nvx/DQRrV/pxrNp0JwmmRu700aCUE6ab3YVdFYXjDlQgU+
EcfGRJ+e19qkN85WJUD9imfYN2bXdRnqXjkFYzjPrjNp0vKZq0W5uHlQDLeFj47X7aEOlpCs4wAZ
oLIe9L2OzVCstJ0KZv7LNv+yT37fYp24DupvlZiIbyb3f558SYxF7Xg6dg8AREdEWThbBTq74DKH
8FdijB97hocea6c5qi1YxDgBGT8GxO9d1xiVOjW+AleHnC+umIRbmDsykJODFyD1SeLmQ8zmflm6
tddmxp+rpoGGmz+Bl/+mpEhyelakFCehkTzFN8jHh9UjR359ejsuSYtGo8OxeQ1LbtqbPRSTCJmp
scjeohlO9Usjx2rn7kt+E5TuyY296xgewdgYnFy+5nnt/gjMg+7l6JIWECNwYsLkY3ZZH5eEz8yV
bbPuTikV7u+Kf53WC1iI3m1yGkVYx/edYnfle4DvQTbPlxo6qTforfi8cUh7K9fl+rnN3qovdZat
s3W6xhNoZix6s3rLVt0bZjBgE//knY8m1kx0h/Ugnj5witTxWdQHhXuZnruJgYq5QQIuCeZlg+pQ
Ce8CkqDjRAubzQNhezzNV0YohKJ3n3Q8osKFfoFIOpkIfj9ow07FXbmEhfqJDydsEr91rlNYZc26
T45p+7z3lYQwHPG3f1RmE6Re6tVh6mmj00iDEiJBmVfHFYz72u9emAVZgD88w1pM82k3IKWbeZKf
ekQyyvxH8p/4BeG0O0H90zEa9vurj4AMyLTbCzVzgke421jYIzs6v1ayb9++BhFmP+RrWhe3c6lD
mm2nVne2QqQ2UGE9dlVX33wfSyM6zGbGKbG1OvsMHGNpv0NW5Pst87P7A8DB32OJYUAx7LqphqVZ
n2cPjuGyH54PR8JFJnpNs94IiP0Gs+88PBVyEFbGPF1R5WJ4na6yT1CRDI8ZKt/v1TA2wbKnHAGf
h2dtXlaXEqwNrhrnjQZu+qrVzWYl0Eif3lYkLkDbm50X1wVdUqYJed1QVDnr5iEGMHYZnALcl9rU
hNo7PUF5LpaxV7r5QsfdcEWuy4SnEkXuUuKH73hvHU+I9Doas8ZJbl4Ft0D2Fb+CQ1u6z3HkcntS
S9vyi+flPPUy7xKDcpuPLmzBfzzNOqzDzJP9ip+tgnLe3bTuJl9cZVNNykknz4T/oUMWLVBGM9Vn
Ih8Qc+G9fEhnx+lzE+8vq3SWzSooUpmVT5+HdB/PygnYd7JIkC9t2k20u2PyqIbp5DrCnoIQ1CKA
kIWW/em2bjp+DhFNFKPCO/NHhfmGe+pE8uRR6paTeHbBNhj7jPOosx6UXfDvNCyCxpfWp1C8m4J7
DR6+4AquBE8lSOZg3bJLiNUxQFpzDOo1P1GzCWXsVVYenJb3dfSOwBKvlyzUXM1NQ3XL18dArd1k
ni154TwOr09L3aYhF8vCwhumIdTWZM42PVMxdCm9BM5c6cc4vIrbJ50ImqIqDMASfY8xE7cXv/Jz
LvM2FnBLbYftpOfVkzOA77ScFmzhsNmwuiTnQGVnV0fYlUPBu7r/x9l5LTXOhWv6ilSlHE4t2QZj
gw2Y4BMVwSjnrKufR/xTe8DtwjW7qO6mmwZJSyt84Q36VfJhvDXXOU8F2/iKajX/e5c8BHfTKja2
0fd3V5/xVcE5Id9wVswQ9YIoiqoNKBzzRr9BjOUuAWBZgscKHvzd8Iz5irGVjZl7n+JUIGxN1/Ye
usrunrtnIVzG5ty78x78o7CWro21tQb/vdVvsWF4Lm4kVBOnD/B2zhPA4NecLSVeBZhBbtR1pMyo
zNz0t5Y+a2+nM115q++7x2pbbaff23s6uffVJ8XEe/xgHvXELrbtbfFZ3isBn/7372Jr1/d0Eapt
w8f0HdpTs5U27o28ltd7tFzcGZy6VSU6gcR1uTI1n3aT3bWbdmk+S+rUCsK8yZlEZCZ9jnop3ghb
cP9bbVs8CxfiZ+Wk/fF/zyMspVTU3rFcOgkjg7IWhKS2kjVlwrm0aNc1WaX0aC2m8yVZoXu0wln9
ZpI529IshcuLng2n45TBf10lD8jFQUhroe0gbYIoinHhxNSmksJpiEOn4X9u8CSSq2K1UnPXTdYi
6gz9R3xt3U2ajPKqm2/AcS9gCHyLVaJ2hvZjTH5orjwPYPrEwGxsJCCXbE9z0ykcJGLW4T0GCxz7
k8KUbs2AlqZP1gAvbi6+lE/d2qV4dCkapWJ14SFO4rS6yfVaCHmIGrCed4te5ZN33zwJHxGgFryc
UW5/aZ4gjJUzR3kxd8IDDjZA6fWN8pDcJDdIn49biQ9hbd5W78I234Ou3GE9/NBuurvvmbltWJHR
Q7gX1sNOmoIGYoHgFv8oeLndW4bCYQwbDX81dqTxptj3bGeo8XD6Wwt3lW7bNfYpGRu5cdVt8rv2
gU2YH+Fvrbviyd+m2/oRbxlyXnZhtnbjjvP/tr0eoUgUwLI1oPHps862V2Ludl8/G7fls3Y/bD00
F697MM736Y25VkZE5OStcpsCGQIg7ZEajOjyNGtKtcib3xbrSYp1+OjoMgfXxi5AihUxsVWyFjYa
6Yf84dONfUt8ehC2+KKh6PlikWakb/DcXpKt9yqudbCh9aYEFrNSb3KCjpQ/4U3aMLpYUem3mIk7
/xS2K2gnIHQRrBFvyqX6/NYteoo+KO8gxDKJmlBuuRJAtwt0ep0ryp4XarLyqXDF9xK0ZFruGp0f
0D4nGWXV+rKYlmJKKCijNoCf2TqgZpVc9Z/d0jzGzrCn3r4sGzTaZ9E8XJiOiDQPmoIOhG7HA9dP
sRhs56T1hBAPo10S3E6nDEpwYL6/R9JuZziaznUw1IgU5HwQNc7pCPUzD0EHOIwIdS76O7C7z9Za
u2aT1bb+xuKSFDGuzemvELVutS2gq3SD3hCi5bPhJiJ9c28J37QUXox6y+xbjg+IgMCDDCZdNMRn
imWzL+y7NrLzB0MCU8BJu6fwBp8l25UPTT9TbhI+GXo8bTwDXx3tGXOf9AEH7Rtvt4jvNPKUYGkQ
OQ0LBRmugkho4pGaD81L9aI+wBRAJurlvw+IEdYeuCi8/72wNw7pU0BwD4582U06O9/BpQe4Ot+U
e946W3BW29VDfTAje9zkyJPkO5lcp7rrHqjDlyuTjW54jvfNs3mv30PTUu+VbfZuPQbP4u2lLVk/
l9hgsKlS/KYfSA3zd/GrlWiyu1EP4RRpgWqgMexvIV+/6F/d2xQXtQ/1Q7dPDlMQNv05PgPjz9/z
d1rF+XP/nmCRA04jdMzX+nlqzlPbkybmtPoye5uym2ghs8uZiFdv0l3x0G/o6B+Q+gC/TVEv5wzN
cfcDO04rOd37nOUh56R7odD5b4quwkdEdANspa5Jp81kjTaPV/R6tq6Npdvt0/YpK3d5tPw7TZRP
+nCsqN+XOTk/6rDyqQir8VpPbkPU4TwbfghmLPkdmYGKLCAKBtpauhrVZWk4PZj0xxg9v9impBi7
WwwQ6EEx39NF7K26m/717/s7s/q5P1PB1szkF0ix07ctSGOkdtm6BWwM/1ewk2GFvktDuFcvIsGx
1AtH6r/zC8gB3R9DBxNGy/nkilqcGEPbccW+p0AQPWmGA9syAbfRXni4E8zO99j/vNLJ2FehodeD
0uIdB4HGRYBSATsrfPw9gt+YpN8RAnjzSbaEUij9uNNeUex6XaOCSlj3wq4290Jszd1Q2UzNc8od
ZnH0OvFLVMyps14TXQvNMmgPckxvPUvmOtGj2l4Xk4kZPK8oX+oi7QEZL8l4NwJpzetj2u013JkM
z6TxUm37kLZBEN17sopXPPJUfM2V9kNtW/3B1ZeDCGsAMEGL15FGa6/z1kJFV/SgNMdo3KOx6cfL
3u1nsrET051cJY4/Npciu38Dp9/DctIk99JU7cUCJnIrj86IRXnjos+CgqhOQU6CW4vvvIBXi+RR
sALArFXjE1ZH0bArgJdJekg2ljEo4LhhnGPfKuQieDArwyb7RqxHbBNxJRHcG1pNbfXd2XabbBFh
4eRrDHY3XtgwpH+jqN9PND3xj4pPKWlwczUmbgDzJm5tE8QH+STuYMJWsaYcKsAapdv9Pb/+3UB+
X3Wqxv+4auuOgaG4fbaWiHLLvdR+KTFAhw3ADDuILlxMnd7K6WSefA5ZnDIuBN/h8I+rhUmUyoGq
J2sqN2hde/fVU3QfbhMCsXGdL2Cz4JQJ6DpCStFfjM/m9WM/w5jA7pANyq61LwsaVI0in0kIlG8C
TmdaVsepbvL3sJzZWDVJZ7nh0ToBN62T+YUHb5uWuZGs04oGvbgzs3EeMLX8kcJzbsx6FYGRCEll
Ms8Re/ECuk66q0FRYvKQ6nsF1PIgHzOdfRbrop5qcdkh1twGK+gKXzHAphaSPa+UBfP3vX+HVKej
rJv0wPFKpoSonIRcfZVGsRQOCfoxQJmFQzkajpsvjXrlUfNIqoOHf6SsIwxn7YvAdIxaw7Buo6u7
qhxmNF9V8QuPY4f/qbP4Bea60O2NIsT0+ugheqtpyMPMFERHE0YnW6hwn3vrxpO3YbRL49VgKI7V
AdJfqulXjZ+E5s1VaZV3G+DKLnl4V+xiRGDLkYwGolTcH0bghVkJToMoKI1mXX4Jb35meck0N4hA
CTsmk83fEz1qmq4euoayoc8uTdFe2iC/LRgL9sVQfiyJtlBTuWT4e9rv5pCA/fLjsift2sGIolLI
2nTNYCjGuwy0rGVjofap4cKXyv28xM7bVbdB8RIg5W1EXwFVqQBluwQthVrGjtP76uOPQnlvIs9u
KFtYj39PmNM20383aWEbh0U0Om+nbaZUHNpSlyg2y4CMgLiStqH3NTiid9UhAI5f7IsLVNq7/vu6
/8ZIWAsxOvIkaQfL4+QABW+Zp6GSEwpKm6zbKXA74jkT9e+rTNnnyWrgKsYk3UdJWjtNQLJc7Es9
xDVLzIHTzLN8Kcn7hGZ5udGVt2Dx99X+DT94JsJb3HsQ2kDw7fc08/pc7QMrYyjlXdFtWnwOYHlD
Ib/0WGcvBIoZWx1JAUJ9skF1o9DIuZCka5Z1ikZ1umqQH413Wndh5Zy/kAqSkxHUtVPNCNVMc10G
HLkO2S26jR7MWeGSv7q4b519UfQ8FAhbpqKqJ0NXlGbvpwLFmgp/KSQGxsNQ7LncKG6UivCtvCAa
cgpU/Z72aKphUCnpFiHSyYnr1o2mtKOarH1V2Iid6aQRtaueImX2OkAlTnGr7o2jByMjRCI/ftPg
l2K8JndLKZ8XGsLaFMf66LHPriIBnP2uQUwCKTtehhBD5+beh0PzEpFTCeAE/eHQF7FtJPV28A8e
QMWwhXodiiu2OxytwJLlr26qLy4cu+fWGchyKmBgoibgyO85mQul3hcSA+uBKfAlGNmrptwwKf+e
+ufen6aJ0DHQyhRpWf++jNdYrllFZjJtdaK4yQVHF46MSCleRxW4nv3fl9OnrfN0YVPW0/EWFWWu
evL66g6anJcpPBY0vrq8zuonWGwWrm/VlRhB6+0o5aNREt9wXgtCsNCiR8Ckqn9r5Iha2Um+4UB3
3bvG2ACBMbNrs9pp0jX2WEJ4hZYllJVir4WL4mWdNbD74aa7zQrAtEmO796H0mPoLSJ3MaSrsnBk
fVWjvUp/8EFEPMO9AtVngv9rnQFVksKRVCdGNhC/ySuw31J9F4QXQkj5THglGyYKnaAmKLd8BzU/
wqsxL6XCiySCFgRWIMu90acwv4Z9tetp7S6kr/BNOIRv6kf9BoXxwz9qj9Zre/z7vZybBibVHiyZ
+EM5JRamimfWo5cma5NqA8X96roFXFfdB/EheCjUq7+vdiZ+BdsOUATUNkWF091Jq3QTS1ZinVp8
8uQd2F0PLeYxnkn9/mIQcW4r/HmxKcb4Mb5i1Q6JO12MJIswCbUwlb4LUVx2Yc89t2J/Xuhkc9fM
outhKCXrCAHraslGkhA4/W+OkJ9XOVlAepoH1Ci4ChsuPSsqKxyLFbXi+AJb7OyU+PGSTnYGK/VK
kgEuZEKLrqjILb10rXzlh47mqHjhBNYm+NTpvgChFcuvCTmin5KPXUMY/VFPeCwUiB7FL/yqxK9M
n6HvM1VDUPl5rEhkbeudBBBdIR9DOB+W2rx6Sa/Ct6GZoe+XVvTRx13+TPXtrd2NR/XdfRYftX25
U9+7d+OxfjE+fLBaDwYCcEc0B5L36PnvuX0Khfo+oH4+ycm4BbHqtqU7PUl4xZIWPoDjGO/pe43H
2Mu467+w2A5Vp78AAD73uiwdRp1oSDBET+OyQnD1oRPzZB2DxMPtM+KUwtbU5O1Nh1aKt0RVLv9+
1nMz/uc1p3v6sbS6rEoLH4z0urRWpT8f08cQFQDiwb8v8537nE6OKfMUdYBVivINzf1xHYPQbewa
hrT98D8Xw62eL7ojUkMH9UF/7N7CT3GvPY/vJvo21j7/ar9ylIbrI+oV5nN+SI/hcYAnhlM8nyGx
gdrG3zd46tM3vXNGHqU2Bf+6KYr8PRB14AlxJLFW2LvhKvs5KBf5C5CCN01dZLW++mxmfeA48+mj
vfmQv1I5/TIP2qP22nwdlJfhrd1CbDgGR/oVj/LreFu8NBSRQXOh4KnO9Q80B5vHPaWNV0w0yrfh
sd4Fr+kRVQzpqX6r3wA4JZ/Spr6Pn4e7/A1b9Z1MU5qe+av0+vfj6mfmGnQ3ZhrdOU1i9H8/bl7m
+ti3FRAr7SavrgtIBEODyo1o3rTCrqU3bsGVjShXtpHuaB6tfYx0cEoKi2apd49m08x7vH41uGsh
BPWqtLURq5p+QPMFCAHfHISPiGp46j6oIAP4Tx0A9kmHEfPLtt4IsjufslwrPXiSsqhbcnIq9jmR
HvdiudJCNLYJhlh1CI/Xuh9owY1havs9oiJieqPQh7E4b5Jo73n7pL/Rio/G/NRUfIwUVB5xVdGC
+MpNNacrETmppauWqpqrXU8FtzqwLuy1kjht2ydTXOFfIdtQCDXF03BP1t3A74Ma9wibFpKdIu+V
IZkLjgic+xP8uXLx+QXeZVKkxZXxAU4q/w2iM4h8RJdmd5t3BFLvaT9iIRNDD+RcmFdgjVPn8ZHq
4gwJWsEWqDHjrOog1GUHO+bq7BFsfT17humnLfHYsNGIchqQSLTalwPi+JgO0wJD0gffiPYWmUEH
a9L11ODxpz7rRABM7c8GrbQLa+pc2QlkO1oUCiVhAIUnk8wMhqzU0ojNRYiu6245BkCf4ZVxQPit
cuUOcHvCwFb87imCw08prAL8roqHqtOvfYrqOIqG3jKmmd6Jd0ZPSRlJhs6zW+HV7XZ4ogs9OJZV
PZZ2w+rSIvFBhZPb68jGaupskPCc1saF68fQWj27z4XbooRuayJ/hOnL32tKOlcAUsAWE/GjV0Ll
eNpsf2xyXReNGlhWNrkI5+Lsq4cFE0nxsvZvU0EsZ3kZXhHJzAUXvwoBk6724Lam07SQfCVvMdW2
ckO8EjzlutbVOyHQHaXw7n3xS6mo/sCSKgcR9DJYSKP5trWXje0E3G/M4NqVq7WhB5tUZdZn5odl
Mc1r86lU9jKZlOyvFDmwSQ0Sl/adjzDColQPBuVWfVBnbkUpaN6wcoJRXhYgjVyA0Qi7WgZMylKf
lVeC0G+LDvR480XJuQOY6taI5got7K4xt93yOFrdp+p614p6rNKVr+x9fEjkg5atNJ32kPkOAPaq
5ET1jKt4vPrv97RbKzVAUhcmXFJd4WY0PEs+syEkFMiOYrxXgqOVA3BJ2vvEx5GPWrjSXemjOjfc
h0LHi6rSrgavc2oqexnp4HedPI6WDcgNEXquVM9wNJ6Jvu9YAr5ieXyjKRiAT7XWdEOIN+a3+kvE
OTuVnBVrWBpjjuDwkmDWMLxr39pK/Y5EuKm/ujF1Uth9UbKLjdZucJEzcfTVEhaQ0O5SNXHY61Kc
xX0gNRmXKA3Z8W+CokZlurJLXIZGLADjXdaPV02N5TGj+/dMPJWf/z7MJB3SnwKg1wTK+HsiqllY
IC+ix2vyQQ/KQgDPoHnrjWrBvWGg0bK9JObCSyy7Ug/RUMx7aZgPI7XW1FzUeb+YdmoC39xFlI8N
2x+PhMRwOOcxo9RMW/iaLwsa8LRJaxh0GBV6Ldn5LrJalD/doJq1Ksbl4hf1i7rmnQz2WGBEpA3o
dmFCZcyUwVpavkyGPziR1qPe8aaM9a2qE60KR5D6tlbzUxpApgq+FP5nAH/MuC57mMzJzk0PULqU
7EaW33N7Xftsu6w3H8S+Utdra9wMdPGrxNzoPX/WSwnjcZn9l2VkUWWIkmxVtDwenR2D5kwwKs/t
MMwFDVdgODAK+lkERxdyRUk9UxDFDRixVJCassaB+vvdWL05Fq5JJNR4+sz3x+3wVSvhJpHcdR4a
H1U06VB0TmnhSNoPKzd+DovXGiM2A+gauYJF6ZdzeFCB2Y0Uw5GHERW2xNLEwA2yplXcUvxbyOnX
9A6UJL3t+5tITJ0e8p4PvzO4VT49HTDlmrO3rpCtj+SXkRLQTMWrvaW3xGYQ1uAkZjq7tNdFs7LE
l4U8Mj50oDkGf8Ds7Cs1cjvT5k0ExoI9nTMeRqDJiEkogQ/aIe53pbmtaqLWGKeiZBWoRxUAYeNC
53ZZ58qxTpY0WqaaPYUns18mvPM+WqmPOgrB8t7D3zKOpw4adXBW6lDi/x7dgtu5NgImpRxtTSTH
1FC88urrEZFqQHct0oFieJ3BD1DpDlTmPhbB3hbWXS3Le0Uf7EjB/4pHNV00H1OsG4VjOO77sboN
cjQgPKRIQI3l3ibixBH0znEr5ep786Rgb7qHLMIb5pOeFx08g6ioSzRHMd1ZEz+k3j1VQzvsQfOl
qaPlQ0Tog2I+EjlyEdz3xsUJdW4+yUD2qa9j6w2X7Pd8ordYhn5oxWtidyrY+iAuvH4XZiv6V2G4
ErPMCWhRI9V7YZfRv4PE04iHTgdcAYJn5vLJ+a4mQ875ocVYFYg2gj7QiqYPAK22apPZTmEMfVBb
nIv4cvn4BBRzbIQnL4z8Qzw0NttzMiuuCpSwkmd/OTkzjQ+TuftkGI34Kv4J+hI1zzdeHnryHI9O
Ne/AlFXzHkpSxc+zHP9bxRm9NFhT4EpmgDjxTTbAorQPSLO/pdyDbhObcosyd6PwNcXRnyQHZgI/
kyCDn4UtHwGWbI9QHjC/1WaTyegE/tIeOhvdWofwKLuBjOF87pTrXaNcfzoBRpTYBbg2xPhu5trF
DYIddmgzAZYetu6oONgWSg4uDlBo0aFC4DnT35tnwZk+/LlPhxNzLrhg10D8DxFYN6QXYEAar/yb
M/0I7FWu4g0de36YO59uwLU1x3DMuXwv3ko53gb8NZgrxJrvjxkBogsu3QOgivLiNr+BN/M+vFJb
s01Hh781fZYskz0a9At36yMmgSckZgU4EaKktEDFZRnwmQfZzptnGzxggPHizIlH4SRXAcLZdaIj
pm2OdWu+cprOsFsjDA0Qb5Bm7xIUAZWRZsPmd8mh/GoDrYWAO2fo18hU22w0/M9vOQsfxQugQnwo
CIMwW/hSMXvpCIxFXmKODKx3I/M3dIcdgReU2P0NGC2exeIpMGfE97S8IpzD6g2T7sl7nueL9uFi
eu3T5d0vlPKccqs48nxcT7c0yepGPGC2DBf+ItozDvzEibbeziw7vQJtCUB6vD0eP173K9jNN5Ej
EylPqh8TYBrfEUzO6GtPhCBHAiWVPKIfvm6+bSjlBTXNGeKvbFzApmA2zEik1ggZzVM08/xnEkNn
0kF3hpfwSVoaB2mHH+tusjzBr3WpzccdnGQ2j2+EzWRlNQGvKkcD4ouRy8uEUdL52eETXFr+fUJ2
t0APh4X7gHLThN+qnNa2NpUDenim85HPbt/2U6jPb4rd8gOQegC8g1vmrIWoMCG81HWJfD5P+RKj
7D88SMBXMWWbPp5E3E1BMc5wYUAkb/IC7RwTs8XpJ+FtwBiAZgGTGzxO7qCAg7nmuJpQYtMVoLXw
Pa/M1IUHF6K00Rqc5RgPcD/fd4UKIathmuDI7EL0PCCbgNhey6qjzQnnDGLsXHudbN7g9QCb8xYW
K8AAiTkJIJcOsmO2ATysxp2LvRiJxBgLLdYmPzZmlzHtuiHLArnH2rzErZS+Car/7IOTlpsJ8AVu
8ck+qPu+VuoR4VZiOPWHe2hfqq/6xXos3mu8SUqStA/po32pX9oP78l4DI/I777WH/Xksv2VUsf6
9F+aQ/vQ7PyPZtduLeTvPuqH+NXKqEKIb+PjRCmlO8luASiEkqE6a9+9o4cbBmq1HETP7mOKxG38
Lgoz8PrtpNxrUoQAw2U95+/YclBlaz7kx85z5A/iIvOjfDNfos/xTfjSntr7eodKKD6E7znS1XfK
k/WkRfPmIXh1X8Y38dF9bo/1MUNh61tRlG1LfO8zuzziNPnOFwiAH/+OYb8baf8MKlg1moj0iAiX
fp9rgjBKkZsDsWo/gjfhgzF6rd5GCux4p7w2O0TgvjVMpof2Ka17n+Vbiog2nKi35LWBuS2+50d/
qhAO97J5odh5akz2HWEDUICwCaEctcOTKK6qA0LVoUjWWbfXn0bhneJZdGMhgS3Wh6lsMXpoYmEy
TteDfB7dgVF/LccDwgJT2pHF8EpzYYZYccjZp93FzZ0ab6R+hTZUKjnIEfw9nNKZgj3kapPCIiQh
pGlOwoRQKIvK8LsUbgMOn2SCufcGcqIcPjCHs0eRsB1ImtnahQyyGVx9vEJmMBDJZqyr6rnQLzTH
zhUHft3QyaIRTQ+kHpIa6yn98P23uM+XY9dfCUZz1Ysu50kKIa4nJ4GoufRLl7S94Jwt5h42VtTQ
5z4ix1U/r8seAQrj2S1wSSjgKuTK1LscsV2tQYHsAZnYFsGYxbcLwTrjIE9667rJgjmcy4UCEEK2
gnmn11fZOBIq91+dCEUP0v//5h3QMZlkyagPnQolqEI99F4FKCGNgmVaAorPvHmt+4uMNCuV9pI8
2qWE3+XgbuXCX1emajdRbhOganHquIehxbJSji7cl3ymcq+BtwHTKFG8R5ny91IrE1Fo/LFK14Jg
2ZruXTXMEaoOhjVTSyypSnsYlqF2GKmzhOQHU59HQO5saAj8wOsKjHa3B3R2cdqeKVNquqXC2WbY
gHScTJLA0/NW6H0s58Ga1o9D/yp3djzM2nipa09SdaE1fW4np19CF42aOJiFb8XCHxWcsRbI3Ast
XPvBvAKi01B37subxOVsBD+SI+yfiMXCLVYeRCcVikbWPP09S6bc/GTf+3kL+sm+Z+RaJFWjkKwT
aaVViKjuqUKI2oVy5bmBRSxWhOhMdY7BPXnlQSb2XQB3oJB2wJFcbNdIyluA4pVpN/ohx8rp//u5
dPqEKr0N0Ln/CChEMK69VLYoj0pgM+YmhT9SSk24lBCdGb9f15m+/uMVerHWa8oEZ6BgMc1cmEPW
Naiov5/mzPgxcKqKxR8dDf1b0+LHVZQQezi9yWgXQJ2Tdkm8olXgrnXWNUCEi4Djcw9FKQFtSjDN
mnLandDDTktDdaqkUj7Sqg1d0NAjNHQvNJHPnBLUL0UOCJAgnL0n0yJTBn0ccqaFSIWEDuj0lhr/
iXYr4FI1yi+0hc6NIleTDbLHCWt7cooOVW/WnmyE69hbdgR6bPid/zRlrfI+bTYXXWTOwcKA06hc
TKJQD8rw9+SQ9DJTG1/77iSLEAqzXt2x4GYt1Vkz/xJjlEWi1yZEx7M0dtRvMAWgPF6ljk6RYWhu
ct3b1uqrDrvAtQxbDrE50oR5mJgXDuxzb5zzmoyeeBNI4TR0PyZY3aS1OSgyIBnYhhFm7TZ1ytS7
0PA+9wJ+XOW7p/vjKlFqRaFZcJXRuxH0pYA2rwsLLl71PmpcGGNYr3+vm++N5WR74w38z3NpUznj
xxWFlsqrMICV8MIrP7sbMGyr0DFy90W0VYxHKZQcEGKViVgTrWJVmgkY3LhPf9+Fdm6e/7yLkxOP
kqYIRJB54ML1c8e93AQANAenVO8UEUNVUV4oio8byXOHXFGWQ5s037wYgqL7pKEhmmPiMD4k1T6X
VlKLVYBA2oOsqJJc67U0a91F0z8OGyN5jNKRfgTWe8DtvPvAeJcwNg60jRodYo6Q7nWUJhsICl0Q
w3uSaTdC3xC+IklAzrVlAecvETcUF+mt8L5TUF/bBbCaulT7oLCVTdcaLorynZt+qFChUQ2eBa2U
k41g6HytMIKWXXS86/QXimC080fxQQtty73xNQw7iuXo7QbshBCdijvbvgj7UM7EJTohCUhpC4wJ
n/yeK0Y8xoFW5tHabyXiZPrSSO1SdQz1o+8Os2DcszLYnjgjR9VbF1PFjYox1flSWZno6NMu9zLg
jeZD5tI/I5Qah2VcHTRK81TgJWMSP/VndfB5EVV3qls/ZQi/bv5kqzFGAsAkbMgQinq2ydhPAyqp
XkJfnwZkN0QblbuIIuGG+d6M1o1hFuDPSaoMqrrGAJwK8N34gobshcnPqJ2uQLCfU04F1pqR/T2q
UiyEcqGWyVqqdilKd2mwCbJLp/C5BfbzIievTu+RfDJc8iPf3dAjHmBDhiOFAKhz6r5JLkFqzu1j
EyANMCvysijf/34mdYgStQy5nABn3/+aOlqNIs7VbqUan0OLUF6uLf4exgkQ8M8wAjGWkWImjjJO
NjI18MTcLPt4LUfejOxPDJ+Cbiq6Cpc26TNsHqYSKELEeRCJUU/fmDgMcZrILmIq1l1UIM4dOTlJ
JHVx2USB8MHVN6789vfjnQPBcFFD4bikfUtl4/eQDnmXy0Up0yWgKA9SuJYMp0TsykPzXTAOmqpe
ZSI5llU7WY2hj3Y9oQXq4IIixzmkwq/7OElcR0MDmVGHyVr+6qmQUCd5JNRSD8LHsEcjaShmLiz2
mf4UvrpPw6E7yPvqQBuvV99w7kmomhzNT2ohDwXlNuEQwRt9xZHmuXmRnmLgFS/j3nsx30sW35EP
YoFjezTFGapLHXYQd+29iMYexhdopL7HB/WdEgj1D+w2fCBNO/k9nMuHS/iMc12iX099skgHQ0t8
JTbjdUDbGIplNQvuS3wRM0fUZli8mcPMaGcGlA3wDsES3x2PElE3V72VNYfGgXpXMu8x02lssb9t
sPKxzasc/69o4R/M227XWwiF9HcJRVLvKi/Q77blS0LTZ5cIUDByS42Y6xTom5WCokd+EK0L9uzW
FlBzpjLSezsZ8dC/p+upiNx/2+2Pa50MmJQkUhDKRrzGLZ1gLhjRC8IoAcMAm80AMqpJWVTB/1Ja
i9ly2Be0z1DYamey/8aRMmePwIUGGydrOeoLwbMpdmm1w8Gm3g5QILEI6GbyJWvssyOEMC9q7qi6
UBT4vchEjqxx8IxsnTZLkhWOM0ov5CvEv3+PjzEtk3+2qx9Xmu7kR9zV5FZVaxVtRzHAs0EvZ4lW
2b38NA6GQ2+4LDcdptG5MoulcjbVREZM3JSAaSbj5ZSupRpxwqvauJ5CZcWnZBMdJvwCgD1dezWs
fVbi/WW8Td9aNrQosYgWUJedJGVL6xDT/s2kdmF0Rx0EXcQRl0KxMDzQwTsrgeAz7aL4ztY3OjZF
A1q0Ha0ZA7cp9VgPWEvqzoROANcMPaYKv4RpAxSyeerlt/VYr8MUXFCmQcLsZ414VDQi+OK98ZYq
K6BcqbJ0nYfxhVl3jjxGbeL/vb+TBEaO/bLRdNLAkjwQ2EPY7PqqnHXQ8NrmaaDhXih7qdpfzD/P
TRxDJCVEM5mCxTfd98frVBqzCseB1ynVdqPsvvM061rpNxejsHMnuSGqpjod54ZxKk2mJH0dFa0S
rKla2ABwc3hEeb4M6IViEnHxcqeyxd8L2ZAm3AK/VEilvydqHmSdHBcKh91Ly4aHRPUdPduNR7x3
793U0u0Qz+nY20n/0A+kZXNc8JbFWrJfR3sCOeV0O+g1vGG3vXyT5m98yufd3R4XaNRPd59f+HrN
8s0XHbhoXsFivJTinAtbqaXhmmKhhvoPRQSV2cyLZBFdhP62Tw5NG2CMvSNlz8GNqvLWApqUFRcy
ubOJlaFOYD42WkQqTyKuSNXzquiEeC1Izkajg/OFjaG8BDEAjJm4a5Ad87k8spf9vbOcunj898Im
dhcsB6TOjZMLa6EU1KJhBhPYpEvje7mCiVGtCl397KV67lqoiNJIbwWAL4O8yAQMgQqAJ4XqiO1G
CSM7DJNrdyt1SCoJBFL1k0E8aqnjTGeSWegvei+CiCnTuNFbkF2ARM2nrDrEweR0XdrsEAzJtJFr
4eiIqM+iVhjJXynN90SCEBsbN6j4tkAJCqVbBFHmmNEXmehs9I2FUbg2eQIYHxPeia5BQyCvGc11
oHrzv4eKxXlmF/6mCMDKJvj+5lb8WLZ95udS6jK5S1zAhhtd1DeWhe2Mje6fCivfCGjL4v44WK9D
Wq+l4D6m0iAOB6jKN5lI55F1oME9eoSHhH1JCRTkIAUc60z7sXFMb7iWg52IZzBIxGttUtdOxrsJ
qFWOzaJtXRJMfeYJlBMaiX3qOqxu0/CoAt/gDQ5ja5ehNzddxDCabSu7tqmvvAfUrVMT32xHJuJK
xK3ddOYs1Uunz1hmnQ7q/7NDJj6c4BPQd+ltGmjPe4HTQ3kM5Xxm+RBD/GvL9WwFINCzVgm2XCd2
pepzX7QNdwq4oMDp+3gcZ0rfzIAlT5VnF8CWZN7GRTBvRnNuAJrxAhBvVrEa8C0TZTtNpEWMatYA
GksaHMP/YHt5FOm/FLpwYbKfjYoNnXKVgScSBdTpBf94gaIPoLQzwEvL2VOaHoROvY4n5JN2aIvj
6IMyqJYpqCiK4SSYXvHeDZdCHXSBz80idn9Y9jJR4ndz6sdNDGkbqywl+o2TZwUGFKCwADIAfLDx
rXhJwZ0Co529W0ACilmLUl+7eNkksycwAvPdcOXP9edgMTlEYIQyE5cNoNTJ68KaobR13+M3W+F2
Vtl3BTIboPXoxdDZd5+ae20tz9+DyQUjvJtAAVPTHGor6q7u4xE3tMRuadG3N5m9PPZ09vurSQVs
6vAH/G37drue3U9tdnX2fzg706a2kbZt/yJVaV++epFsYxMgmAl8UZEEtO+7fv17NFN3TdC48PNO
ZSYhCXFLrVb3tZwLlhXro/fgPgQrr13dQgt3z7dev/Yi72Hfr95y/L/xxlod1wd6x6+i+x7eqKtz
uHq///00YOqE+ePq1Wa391dn4VrxHWTJan275Sg4cgD0W6T59xizAdThYxoa08LjTfi15aLpjf7Z
EU1P0RwXGlElAhblGnlVZgff8DVmlzSRu50wlGtdYTIH2Yz5PDlMlIDr4gEEdsPZ/H66eXrfiIl2
f/4Ek8tUmeufiLmJb/jNcZOuX/Tty7De3PyOzzkmHAnea5jtcQoJ5K2z6XgI13o6F3NGqJD/WyMf
tZU/1og2zGOtQ20/grklAQdhyTEQ51sIpUntSRpU1ysF/svvBr0tRJ/MCyqE2G83ljz26XEixGyd
dxCwEA4PcP0jMHeSz34rnxro/mZ+QsJhbSHym/3/9zXw2BZGIgZMFE1eZItd1nG+RFJyHFsv4JxV
Wf/1up9PJOayvKHFeWVLF2n+Mq7+c8BFuCJrmaG0WYUSCLhe633wfwTRL9t+mOdvVJfKkvRqWmXd
leKDffEgQWyDKpMChn/ZEAgHkGDBVKfHpi7dGA9K/UfQWmutTdah8+zU9035BI0hJhI3U1CbHZpu
BjpyWPHV96TvRRM8qANxSPHaDy/wSzvlReCydavcs7VFKnlaVq6h8N5QdKNKsHKy8KTLnpodDANH
Gurm01tpRhsneUk4nBKzdx0FS5XxoMdvigbk0lx35evQbfTH+l0nuXrXylvDuFd6VJ+lYq0mz4Bm
C3C7dthsCCTV5jGk0t4a042W4c/Uf/Nr7Hy7lW3uJvlpqBGFEsyJATXEWtpkln00hp3cSZgLovyY
Oqskjl2l6VYtqebXz/mj1rh8zraMQjmiBAqYt8XCyiwnDk1gzMdTGjhbgbiUO6iNYFvxnM4RLqMs
AsYasGsUYVijg9YB+cxMFVATC+jcOfFGLKbVehMh9Fw/V/WtOM4h5TtQv8n6NJNtO9wayvyBr0Tt
o10XQMYg56c4M0F7EBZlmcWH0pchptNCbR9plRtmP0cpOkDbme1ybQcvUztuklA7yLz9IiNrlfe6
tbZXKomXkpA/52Sx9qlUte1omgibp1idcIKrZyy+SHeuclw/Gr1fTf8iyOxLq67zgU6RX2MfoL83
Yb2FUELPJm8xf9DbVUYnUYpAdEuej3Okn27oWJOvaOoZcr+sjqtSJZyo73MiCiyfcPgwVoV+Zf+5
uO/+OSeLjH4MJYjoKumSJG2IfiUfDmzsTvHWCO6bfWaORCVXxrzUv0eq+p+1ucjtk35QaOUW6dEH
hNa82YHkBiW05lEm08fTuQBsRYnHsTQIsT/7UaObgSQgvr16tHOC8FYjsJLeak7DcrwWMV3KhijK
iquDnGwsSRGmlJt6QtNHMPPRyqEqgw5AMhxYvpxFTkNF7koqdHFZUnEi86LNDNTic4wW12h6d/6c
Ch5dXt9Xief360B/+2+FWZt8CwgJ9Hli8M8j1TRIYjsVNWCsMbEKNE7UJ+TqhMdIFRxpLWnhlXLo
JYQC/N5/hlxUHHjbx8Z2ONcT2WsUL5VdDfhc+erkmwoMYLRqzVWUgqLeZt21seVLZXYbcRNh1mCh
t7C4X9OOmwLbCHr49+q5e9PfjWdQVj/0d+0njjDGTyjPL85f3VvxkgrHceRelZ/TW4WuyJvxM0hW
iLUCrTZ+4rvxCM/OeCz+8s/qk3qezvLz+HPABAGddYDbaFVWq/onUDcAb/wxn1S8tDDhELL9yUfw
X4iGFjbV9l89apjTo/Za31Oy7aHURc/VMxaO9/5P86f9FxAr67H+MfycHoK/rEfodMFz8Gycu7sS
WbK3jHDwBSrBS3s2/4Lxgfrcz+Fb9718A0BO5wbT5O4nGmbyT/7q6zPl4jqFAcDWaME5VBezqWVO
XVYpr22fEQudwL8P2Qtb51UUzaUSjv3HQIs1o6fhrDVlSbCQfUAigvcaKbcG2RnvP41Fj4JCABRW
GgeL/a8fRmNQCuIhLGKhDawye1tSTac6h9hRIl+ZwksL8s/RFlMYObnUGHC2RRls/J02nkqnFLaf
/X1+cVr9ymgXN9o/h1tMZDpGcjqrOUVmjjnqkwjNrbsJ6ZxCNLMdLCUmIGmAozoOKMwcg/UARMqY
nkfK+EMR7Yl3FZjRlAcnqbyizfVRiVuekQ62juAbQA3g0Pl5NzKyWVIajTZRPAF/Hm9nB4HPCMpR
farljXWjaV6Fdmn8gqSGn8nbmLS+D09zf+U8uliKggYp7CWRoNStxYVMciCVRp1yHsXl3u+r7aw3
bicfRv8s+BwmFQgqEzBwXm3QRgHML1qgNJCITr9+wy5fCemIxYQgj7EEkU7U4VrTcPAJQDE//6U8
TrfoFFBjT+lVOQ77DaZSmLVGKHYOpLTx05ULuPTqOQbMDLqtFlnRYoE2es37gAwcfdC9Exz1CZRQ
8yKq2EA99Z39jB/Ku9psguSs5grljDPzNFEeL66lZx+P/1/L449LWSzeMpJH3/B5M23ZyxRv1naK
ueutna+fJnWX4Z8wuNqNBTnibKJLGm8kIPvh9+k5pYjXeCNivOhvvQzxSpkedP0hnbY+JoIBcIfT
CO2hhJz14gTbfjzUs/f1PF58z3lQAjfCulqqSIVV0fjUzYDRtwdajHq1tsszid1UnQgiaGJ9Pdwl
5AFxA+VuQQVH62QRbua1VtlOayTHfKYwNgZbJwLVzykEfRMk9m8zHyhQvkj6TU2Smab+Ki1vGmIs
yfpucWoAPK2DbwXqcSA/BjyJfyfR1orvIsULXslxEvCe9V00/fr6uj+Qmotn/Om6F29eWM+yKllj
cjTRAvaPQ099RM3dutxGzpnuwDjwlAA49Yi4h1fW+oWl/mnsxVKvjLoO1UxNjqSeI9se9FyUC7P6
nidkXcMziw/76kYXizkrpdEukzk5Fvoz2atWf8+TXWW9zVl2ZdPXRGb376EwbMeblIbLsiERT3rZ
GDJzOuAAhz4g+tWUz/BjizbwavFQ7O416P1P9fehXo2gdvJT2dxO8p1G1EAKnm1SNNcLmo3+Wvot
IZUrAWRZ2ZRof2T6esJpIr7yulza93gW/1zzYv06tS0PlT0lx0k+kaC2tSe49tDux+7Az4JxR/yt
zm9a+dZr4Nj4g6tqKsqF2sinq1isxrnXHK2oCXBaGmHqtM+cHy3336QPgp1dEy3Wnm58q7vdldfg
2sCLpWjkJow5IDZs+866hzBO88VGDwwcl8i9Y+AK1SEnv74K+7mwUVF0oyjjECezXhbrMlHQ5O70
no0Dxv54MnOa8Oi5bYXIWvtCEn/lTtULi1MHgwJ6VtPhAC5S8K7WyqmH8k3zheoPG5CoTMCgJ/cN
8ZVHt1JIMUg1NUf9LDT//sv4Qs8DGIxFJUpc3x9lxlKb2rBu248ADBBspHIU4KV+Mo9S9m43QqJn
gNP2/ethL80y2FtZcJwB+ywBMWgKxkMkql9I/HbRYSKTj5oTwC5KiugC4QL/9XiXtjYdHS8V4WQs
uvTFQgaHJnUWEc2xA1TRHYAvE0BDXvU7b7Dvvx5LubS1/TnYYvGGRm/kqtVA6MSBRKVc5ln0gERR
iPoSpVyZIJPhE3KgrjmAABrMlxRXSkFtN4Gkf3051259saD1PIexPBHycilCuwE/WJB/LGenlcA5
XzlDlI/YcLnbit4pbFPTshEn+bygWl3wQkoiej+Pdnn9I6Nuogw3TtB866v7VvISJ9oM3ZMQAAWV
BG9YyeXtCIoBPs1WU4tNN087tbQ4tgtEnPAtK09FcWsU6u90yL0WUnqRIrwEDK02HipD23eJsrU1
DdvHkz0phx4+SdC8AzPgLgcDo2wKbsNcuVVnrq0YI0sF0xTFhc+LkudPiPabymJXBxPp2PeKVOwV
7aWX+01KF5OQd+6hJdb3Ij8wy9/afOsb8k7nVRQ5H186ZuAKYUqTkFgHvqiH6ILIr6QYUlXfdRqC
ePX90FinIruJnLvUMA8h2HYqe+I7JfOpderjECJyOhLoU1xtDWVragCfhkOW4rlJy0wUHgO0iQvJ
cQ1TW1W4KE5KuLZtXAqct0F9s6tinyM6BP0aFrSZvZLA5JCV8heSUoT0UeMwSkHYpnrjm+egO5Th
CcE93jiH9NhU+m2sjTCH8G5DNiKAYSQEKwr0gEuqcgYBU18YB+qXyfAmGgQzPcoww4hGVVfQG5KB
ExXlaFn1UHAQWgxGTr6SfTCshQ904s+berDWbfwmkipQIq2h/8jy+aG1af9wvEEoL2U0DGtcUrOE
406XVn1vbetiq7d7J+7fKi3ZJMgJhzNU0xjXQ+0tqw4mwMQhGg8TUyrcN/3kPyREH4CA/y3qxf4x
Nk2phzKhN/sjz5X9AwSFmHu7O1GGGwuvMU8IpDrBA9kYLUQkW79+jcnAL5wU1ADYvnCYVVD//Pxi
TUPQ+8pMdmikru/Fd8mDfSgegl297486gLJDvcfjAmfZCXevkK7aIdohjIpjGwifd/vDlUfYmqEQ
dWdg4ISTU/aQ4u/QveoH04tu4Qv9Gg4tjO3itt7Xeyhl5sE+2O/5HdDdEacjtIbvdJrFxwDjI/NJ
O2qYTokf0U2Yr1GhB31/nPKNgrvY4Bk7/Tyd4npr7dq7DOeCeS9+HjzhtpTg2CN8Ixx6ia8IBgY3
/b7fBzflXfFQ/hZfj/uI3+G9hPLBI3ad++oY3yKx5HgqVOV9dyyjdbM3Uvxem/1wdA7TMfnd7cNd
uHPeY9yhwp2ylfB8xF4F7ePo+cMvCpPK/oS2yU2y73flruBzikfJsw7zU3mb3dW3GKbvJ/x3xKeN
rxh/Yy65cw4ZbjqSJ3nBs/mD3+EIv88fqrvmUXdnRum4tqpf+d/SW8mbn+xiNR0n2qoMj9qvsLsB
ZzX4K+kgH8uH8MZ4SrlC6aBig4PhHUZYjUJtd1Ue8oP4n4wME26s02qPiq6KE06PIYGO4H5/xk8N
KV6Pdv29f61CKBbycvdm/7CFCCHd6SVYCA96SSoVUHjUY1BNZ4OO/BIvjBhg6Ks1weJuMZs/JWzL
HzspQhf4OVsptXHt/PWKvxgDA5qlH4kYImDrRWiUQMqtfYVKKS9WGm4r6ED51la9sfIK/wfemka+
Qb+in1516xsg/PiaMOelcpEFso/aN5VoCmKLVy6R5nmOG+punFyW/0KRWHTPKB2hWI3LnYAqIWsk
3XGa+383dIjIVe1DlYZ+2NWA/NJZDipdNUC70XldBotR5+u2E0YfM0IiTWSB7jjcnma4vuFc2m7Q
IkULiWIxIrYihPsjMJQAOfVRwpbHGhCC1jSfP6DRWff+9XO+OJBmUPcyFeKGJRNXzwKEzRU6vjQX
xEIj1E+avYrFyNUw8FLYyRKmpw4Ji1Rw8Txbvw8IstpESGzWNCQVD/kEC0+jmFyOxp9xjY54SSoX
EBlu4CgOM7K5jL6qOgFDRR3C0nW3r1ViFaScinErORTGC8E8GlGXKx9ibAFCztwcE4p5JHjKXPqK
Q0fc5uv7bIRtYGQHkSQM1CvNBLQrsJWcdpQvyC3hLbM3l8Qr1AxxN1izPJK2uPOfsuKvBhoKXIF2
QuGfvmKOhsGot/eSJG/MoNqKUpqBfI/QgRus9tsUZKhtjXsDLZ/QGU6Wss4s66Zu7yeqoGF3b0ja
SSRljQMfQ41XDnosr1ag/NCDp6kDW2E8J0a4xm/aSHqUVRA1owUgKocEHiMYGwRvSat3ofwi+dWq
SPo74gQj0FwL+oSa4HMONctU3qg99LQcHCChqoxlEXovKZbyuuZxyvLxPtuPYg0bCxX0GsRwZJ2E
ekvFiQcxaq8bL+Zk02YM1hZSTzJtRTVJkb3TvBBgbK7z0YG5rsGMD5qxoVCwKpGym/0YQe1hXQBJ
i5Dgat2qr8BwwQ4SQCit3AnbBz/tjh3e9VmMy7sG2X+q1phS7XOUrno5/Vaq6lbo3VRZ6qLV7Q3y
fXcQsuQJpB+z9e+t9pqO7SUAB1BWypVsWVA0l2lOn/t+qCFiL/TI2ayEUp+hk1R0UKDCd5YEauH0
0cRTmQAHyOae9t3Xb/Ml2owNTVQVFgBgW5d75tBWZpx2AXumnnxzghczaR/KSgaGHG5kWCQSgn4B
fXI2FMHnsUEZ6BlOifW5oN7S59VRSAJ17bgSoIWvL04TycfieLNlQciDI41E5BL95QfUEwqJi1Mc
t2ywriXtYF3DP4pSJHfxR2ThQcuowsKTIEmHKm6+ghMiVOkKoIgm+DpkzyI0Z8JDUCprFZBj8Xus
HuFbbajcbfA8EImcxdyH40nIE9HMU4eV0T1/fTMf7aV/3QyFEMHCd9C+XASlRVdYkRbZlCqIyRy2
sKwIXGEGwKOvOwDwybZQ8n2XvkYGQEtj2lsGdlAZ1AfC72ibconTd7v7S23DdZoNu4AikigxVCjr
V1iOUsnu4TF9fdkXtnsblWVMqlFcBo252BFnpU3TOqCgznJkq69AspOF86qqxrVE/EIwI0S6KKvA
UEVETRQG/zjCotwKpDCCAdOTlKTjhIY3WLAPDvxLNyIvSNlBA3E6sWdqxiMRjMT+lOUbPcju/w9K
Txc66bYIJYDYorfEifD5enxJC+vJoMA6SyKWIBsXdTyChyBGkKtcU126qkJ/KW34NOjizJuipG3g
VCdHYv5YXQ+H0PZgiivKJvsr1hFf2KTP1s+soexJd3bbq5sBbfZiD0AnNV7neF1qj/AW09nrQm8I
PFSO13Wzil/DYiO1K9VYt/lq7D3on71erBptW06HPKetdtRLAC47oreYXQAZuitv84XT3AZnzvtM
JYnWzCI+rLWki5Ocum6fypD9D1ZyL84O8TSxy6Cuc9WH5dIGCzAN6jEIIgcFiMWQnZTFk5QCIpL9
1hVIlnDOt1MilKxzsLs2yelH6lv52srXtW9NdhYKgk0yb75+iy71CrkSW8Vlhe4YeILPaymIhmmI
LDk5SsimkZKmwa3D/iTYeg0tFc5EHOiNlwYZAE5RrTduRAvTb9BAGq+8Z5feaAp5iKkosq4ry5xh
CKJyMgxK+UTGUM7pVVB6gAP+n4qltuJAa7WxdkeperHjzRhiFeqY0TRg6tk/qvTGKpGHfekRDJ1F
JOwkW6vxiL2vTLd4sMu9FjgUVVICVbwWlpAUVdIrvyZyFLJ+UoE4m6mfRAGgi4DP8iuHhohsCvzu
1EjAEMJ1Z/++iljRLl+IgKDTlqVBv5gCbNOUsJSg1M5CgU+1b4IOtX0d3T+4Ovgya/NbmdPYQ+hC
sp/Njr6e+RbnpzHI9yDIjmC59xb1EkK1lKhJhFbzmG5E2CQkAAlOvKzLNk37GiXqToRF4ghA8j9J
hSartBLr+evJvdSsA2BEnGxitECwvNiiZDuJgiRNeayziugvkhnKBsBbBQonSPYx+o6mgwBe/aaF
+aYO5PVoETPHv5v+cU6+h8azDv4jf2ul41yka6yDaJaNG19Dq9gqPaMDj+K8WOW5bbJVd21paGLX
/tfSsDBuwAEG0svS8ajp+riQiiSBEN8++4gtURuTm+mbMMZAU9WnS9HgARxQeLWJQqvkicrVao6J
PDDyjVR5KykRQgTR4ZhK6cZs40fByxwDxBjnBK9GxVoV8VqiKC9aAXL/7iuovMIh/foxXMq3cZxz
OJqAsiAhsTgu22wugQCjncKOLaqslD7D/Dz2q2rcEPVDRFGKrRAzNzALVqrfhI8aJckrV3FpgQM7
wZ0FVSYRJnze2NBjHRrb0mLhhhFNwkTbhOBJ1f4WRvQ6L98lec/mQuDaduurgINLe9k/o7MYP48+
TVJbNzanJfBjEl/M3mhSQ3i8Ws+7eJRoiHdrGvY6KuHA55FAqcyFlc0o1XTlVssICDzK02H6KDdv
ghysGfdirvt52IYaYD+84YL3r+f60gH65yUs9pKo9pO88cf4qNUHdlN2CWrDWBk4w5l9FPrD18Nd
glbS5AJ3BjHMsohcP99y18sZSpScngSWcN6I/orwzkJsPD2AmspjsMlXQoTLQyJaz3AO1QVZPO8/
QkBbK4NGlxgyJdokMOibRwNTu8otYnYbd9ZLugNXBr1QpcHA458xF0dzrwxV2rRWcizbHziSS9qu
SV5QacOAsHW/ntKLyxWgJOVgQml9CdbSZjsei4KhYvQjgZ4AZaZCWL/Y+n85AAUk838jLSYyBicU
EIkADgCCVrwjakLQgQSZmFS9OdNSEoyAjm0j000IYf+H0/9S+PznJSzmNQO6lUUSNzshq229qtW6
7A/EfTCEqyzGfxA/oSu70cX5JcxTCbWEjNViMzIk0xlbmg5H+HCiEArfjYMTvlqG0MrXj/JSqUjw
/v431ofBwR9Ltc3CyY5kth7fMQCEY2k2zRs6Ryhxy0HtjRzFA5tBCmwHdei1VRFpHYbBE70k7OOM
vCbOfKFnDVxshojbdC90J7TgJERxq4+WYxY9GQZK350XSF7e/sqqnaoXO5v+GC/g7NMWs94U0Wai
kQTkQytiDzTQ1zd6CeNiI7dABQ8svkk89/mdTH3Vn2Zb5zlOL6azlfq9Uj4LUANa+fioNKh/zC9R
tzfKKy/mxd1AJ3DnkEb0j+LE55GzqTMleSZ4KvInmt30Ymu5WrcZ8h0J8DG0SSkwXasiX9pldQSj
RTWdLuQy4XXKtNTboEoEkcenOMQGK0JxwSwJD6JbdF3I/lJIohtkmrLQqcaO8fN9Soo/5qlqx0cL
2C0+BGjxmvuoPEbogSIPmm7aZKtf04K6tO0BG8W8FxYrgfIiilPnIHGmKf9I7Hma1IzZi4gRqIJc
RWlo1wZbxCp2jJhx1PIkLWpHOpU0GWybkqEZKr9QUV5Vfu4V2k3e0cz1f5dpjiILXaO0c5U0rbBj
Uc5q5G9quKtmSQn4lzo0r0Y+7YsUHQXcpOktUvds1F2LjkCePZUxPgvxW4R7BXUCpc53dabBXbG3
RhPgrzHu/8NbQokKA2Cwj6Lv9/kZymo5205OWImdB617JHjVkaLEG90XuraiIllSrxUxu3kNf39J
a1JgLfEbxU2Fk0Wsrz+2olzVEq2W9PgodncKy5J0DkxKFNA0a6HhA9KZPRDLL5w+BomI5d4McLZ8
oSRrJleihkuvj5AwUUXSzam6WFZzOiDhqRGVEqFwKfT4cXelZkJvv87+D4Y6F5fWnwMultYwpYM5
5tw8R/iqMLtNiQlw6r/nRnVDx79FIJ3rKEqbg0fb+POHKwbK6uT6Q7PLLWenh+MBNpBQHqeFz/aS
k66yEYPzQAowmMnDU0CEYPznbRYh31AcgttAfQbs4+NK3uIsql47Xi7Gm3/e1r/Wk+G0dsBt0dlL
qPwJGw5QDQZpy7qsDnLsgapSrV8g2sa034Ls+npBXzzf0G0TqSt6e2BAPy8qqRzkmuQjFrp+8zh7
QlhCVX+k2lZ8pWMpR7VYKnAlT3WX+GJSnA9rmjqLdwL8ppWIgZKuyi26YuPLRH7AC7saDX/TIebS
K7C1BE/mDchDB64bQROXqE8AL8LJWB+GvHFDRlLoawNXTlEyUfnIHHaPYBTlwbU48BIQCJswYIcE
DwJTtjhuwjmwkzyE80RhxMTXhoBXFJXLmVbGqhhvQLQhsD9ApECaBJDlWJ1lPDywlJijq0CvS2fC
nxezOHWzyK9CxyCvyrCXk9ACsdyQHurf4TcFkwL2cfm9Cq4dCxePe1C4FKoI/lG8WLzAXaCnWdfw
3AuOg0wkGn+zGABDEbnBKBVq/XV+GKcrK+7icc/EcxBaNBf/1b7tYKwmhUP9V7FBBNFzAEkJuo2H
z/YuQC0+LhTXlKwuptFs1+LAR4AUef3P6zzu/BY6oNg/quIg9aOrDpukdJGK3VQhXs3qmf1b4xzR
uCLhbCNaBVIeH0qMMb9+5y7OPQ4VGgVnEW4tq4Rh6ci5MU/xMdfoUtGak7DsIXwnpiyH8QgyiMR2
stuNoSRbcT1fj39JWgL3IIp1Gs5htrWseFdZhOwd7hgi4EoobqhTe6QhtkvDca1WBl4154hRs/qt
Tqe1Hv1I8BYW+y0XOCTTTlOm9VDNB9HBIqbAa8Imyyi7YivrcIV4yzm99lPwLsWVK6Lirq9vaG0I
UB1dPzGj8P2huFLZ4uhKBmdNXdiPfU/C4IU0NE3HLfZTArCfUzKz6+5UoJPlmMntYCH3xvRk44uQ
1Kmyd81+F9s1Kp8bITihWFeyuUtBzZ+ztXhTHKMo5hTZO5Ft+I7mQUfjXqTIp2XpEaB//XAuHaxI
wrA9mfTC5GWQGAa5P0Y5a4NpQ7uTrIF42O9OnOxQOa6XUC9tQAhJUSXGZQt60eJc7bWmMjMp+hiv
mc0T2hC8C5RXjO7MmGH/IhpSxMRf3+YlEDMOOixAUlQVmpaYhz+CGV1NQKlV4uCzzkp87mXXGN+o
0wvDWTp7xOFUaYXXz5VxL6Wr/4xL7eHzuDNg+p7Vz7v3q9cftHpfyOvWcm20jOodu/31nsCl9QPG
FXFqy2aCl/AQJFzirFVSFN/oBCiiL9Ana58asR3DOO6sjTBNYfcDHEipPDd4B4vCrQHPYR8fHCwk
qq/WmC5OP51aUQ9BcPdfUN8q7JEKmeP4WIIeEjm0CGPT+7+NpIkZRRMafrQkPXw9/x93u6zLEmzQ
HQXCAlxmMf9Z2Q/03yE36+Cou1hy0biSz5qZwqmNTuwmCY0uenDQHLoGFGXTuvCMRW9crSE/mD0H
9ZpX5NA6OCuFq6TYFwPuN1J75Zz6UMldXqntIPXAtXJqLJUIxygaO7WjyiAjFV4dtLr0fIkgkX1m
0E6+trWcGwd3eXNfQjaw0w8cfIpTmPTeNqA1Nz4rC3lMf50H3+pzhppokOEI1JLnPIX1+euJvViu
Z8+g0wCSmgbuIqyRnSTJ1LCjFxLJVNYpx9f5Xayh+AOXgkzX5TbdIM4OmE7ZgFOM8T1KzF2dohUG
hgXt061VzKsmehUq+lMIe4u7jBDwCIExsnQlp/GAWwXdbdfdOalzjKTsyuZ3MRx2QJ/TP+R8ZIP4
/HYWRRVg8kP/jGCEDgn6ToZPmRuMb6wL82yHCwexQkyWbKzkjUhBHCBXZvJCrduRsWA2hSS0SNg/
X0RmhaaOam3CEkWYnVAEySLXAeEidmJiUrI8gvHhBgu4PEuFzJswJeppbEgx7GEa9L7YQ406Qsqd
6psv7kNoMinaXgWB46fhLs/eqxI9YO0k955Ut24KlojAfzD9KxDVC9vPp7tZZBhQUHo/NOnH2tJd
oEMW3NAK7BWPZmw1Pn09dRcOL5zHdVqArD8k7xcv94whZjbEtNLrTogMFViKkRMij0JkR35udVfu
7dJuwoDsq1SNbEjpi/CZIk1gGj5NTmT1h6jchypKFdUjtP1DV46IA+inhl5Zaa8GpVs7kUv1QDIA
kbza8UuJS8xsottCqKMNv9R4fm8t4bWV7Ifsamv4A+az2E9QhaUWIyrCaB3960G0aqqVvKCkSKQ1
blWfTaDfUbAG6zJX9AKjb0IAm7ICqKWV1lkHs3xPgxdkm26t8Y6inKbHO6GuO2rvQfTeoIA2qgiR
AAPVAVrSCmx9nDlIZ4fNqL7JId4/gSdQ2bEE8lg510lMAvbo4xJn0YtXLddsnyDTCIVwhaCOVUu6
OXfOLufRAb6gVOnQd5Stc6B2G61MN1I+b1pduKAH6GLYVu729DC1EE5uhGxm/VLPv4WfdOuZJlJS
2HjZiEPm6Qal9W0H2ExRXi121FkZtkn1kqWTG2+Ac65Qsj/M8jma79GhCO33JG7vqiZzDRwdi2Gv
BthSKM0tHJWNn5yd/on+D1sAMisk9QIrM2j+Sh5VL1FUYTEdSjYMoQKGFj6qmbkRKJNpMk6o5W9b
HBqhesRPuHe4BaIiolVbKN2PvtX3ai2vRRQifvVxNdfA/3E825iQOG18lsmDDTBpCp1DoTtRA1kB
yoHiSnVTwILyMYo0puA2VNJvFTZdtfm7Dt9qOv5Gh71OeTazdAsA0csM4+7r1+8S/IAlBlVZ1gCJ
msum51RHeedrA+86uGbQZmR1CND4sMLAgA/jQQXx1tA5FNBddtIIew4YXCS/yv7rK1m42ZNTkNg4
Cihd3k7oU8v6UJ5M9C0lM70VKKg5tnfJMEP6t1wQletISLL5e5Vl+lHJEbPWwTDR0XhqN1MFDNFI
niV4oVZ+l3EohQFut9hTyBy/EEB6fMZIPabqHMFLzCoCpPS+VE41fplaMbBkUCzM361cwuikeOqG
5EFq55WAAI942AkoSiq0MeWXQgZCfysrlSvyjKZDu834NVOWZ14qFdxMcwQwRFMFcc4oceM43zn9
+Kg3AYqY9p6y9YYmOfoe2spEbKadkt3XE7kACn1MpK7BLFCBt6iAppa7xpD3Wutn49HpVrV6zJFI
71T1NOjSTQuuLQjGTSnBjrTfEP4DCNTYiG6FHFKTg/WMDrr9BeH4dWBubGnr4ByM/UYt+7vOMc4S
hBIkXrpe3RbEpVpyn2r+tu7fOMlmzKXwesmHTWPDPU6+U9EF1m1axUYrtH0ozxgZNJh/xreggx1p
5ejS5ut7Vz7U+P/ZMgFk4ZrAGjKhVqC8iB7I4iQeU2UgDB3PP07jBqUV95uCr9q3Zv2Cotrq9ETB
HsPzvbH6Ia+/yeTSe8Ptjy/Nah+7+2Z1woDuh7UCO5fUbvvr5iZw72/M8313k65vTi7Gv/2uvXnY
86HKitrlz9DN1vlf44PXbLbP3fG4Wllb4/bXnXHy8tWtst2u2tUdzCXvodyujipOe6vttnJvt/W0
2lre7Vbb3uJyiS2X7I7b23h3kFff73fO5vt3+UhUhjoZisLu/Qaq+Mpe/8asa2c97w5nbbtG0Oz+
inQBdi5M0GICBQ7JBBzDAUmx5fMEGgilA5oMx8f8aHoIEruFN++wqfN6ZY0/2x6P1ptxp7jTIfQ+
DAN/W3sMA2+EyPuu2VF9xD2wuTG30hFBQb7GWLDZhfyx+I21bzAZlNwaf7DaDfe1i2QzfmGYEVIK
8FQvuCWX34eP0a15MFwd4+XcTd1xV3io3O+0DVDqs7lO3RxbuY//N9Zf4tfU7fiOystdZP/428aj
8X2GYOC1N+PPfsdj40fk+b/RaPSsbeTpm4hf2xs0ojxlJ28NyDi2px5mN92n+/KY723uH2bCy/jx
rxGw3UR7bOH4Mf3SvMZtXGMrfze2xjb9q75Rn02Kl0wVSuA44VnbgIHEUOJ/g5/VR/EPhLscPxDV
Ux/znfgTcTFc3E3PTQJjV26Cg7iH4ZzjnKhvh6dyX8LiqY/ygVP0yNm4A4mMiZ62SbbRznBbrlVc
rfiOeA9ti+9De4J/oWzEXaliRvf+aTqUx+FV/EtY0phai5mFj3MQsxUcijflr+BAMHQz72IXZuEu
dzMx/5v2u7bJMAGMduGzuvU9+Uk/YC15yPfRrcpnxnsxan7UPfFVuLdPqgf7iKf/9yPvboR1osGj
x64Ty8max9+63WHi72vXeOSdrN3Jm/iNw7c0h2Lnn0xPPogfOpcvPnY6VDv7zBJ5EdSm5L37+NNw
Lx/EDaue9U18V8yD+5iEQ3LbH22WTOGNzK14BtLT30/CYsbVvflYx+vIMx8jL/4ZeeWuvoGgtlO1
FU6qz1g5oNS91XmQgTfDGGcZaQGvcb+z9+reOjduMiBaqG8CdBL/fsrlDS1aPijwfFf+Xm5xFnQV
lknnjgfF6w+02bfmUfH+/rOApdS5mieWVLCn/+1ylvksCD7ykLrytuap64eZ8epdh0mgcrC8ZK95
9bv4yGyvbHOv9FDd3Y5b4UcY3lZ7mKkbeaO6Kh6Eyd6GiXQiYmXBYlfIRxR78ZVycE75DnCfixjB
3nlRuIaiWEX78ZDskYbZJ/vmOLnSSfO0Q7GXXec+fzXqlfgy46/YqN7FpRie/Q2hCu/vH50bMUa2
d6BgKVyGumkhmG3FtTiewyfJrv8L0Vl4Vuqm2GQblC5cFNs34nt0N93+P8rOq7lxbEnCvwgR8OYV
lp6SKP+CkIUl4e2v3w99d+NOsydasaMO9cxIJEDgoE5VVlbm2Uf3MbgE2G561X15J/M7+GzfMrro
Zv7yU3klrKfVL/NBE8XHYRtSxa+6FZrwHf+bGB007+lDs+22DXvUtiPcpASpZR2m+2UNLq9f/ub7
e3TqiFNLSNIIYNXW9Jb3QmvIWC9f5sFYq4Qu3iXdp0G3QnQvWkLclni3b7YFL2V5o1PusbcFvI63
W80CL+c9P5eVX2yXAHl+59/55V+vHrEMfF/ipLDmc2yZJliJnE8dLJ+95Hv8yt64/PA/B+UXfd5k
G5LRBPoPtTMGfv8S7BmPFzXY1Qqb51X1laWKFkqXTL4/4+erOExF6BtM2uR5zfP5SMLUPjc1yt8z
Mv8Mxhp2vWtfjJv5udm3Ms0vV/yGvDUey8mXv8bcF1Z4tuaOdMrABE07uzNyh8cWvOigqnZr2mQ+
wgczpBY2n6g6RU7e2f0JdaLxyfKND9gvUU1N7NQfw6NZHyrCxrMoOgL2raKtWHZp2Vq1Sr84SYHE
y28Vp8ldC2/H0G5bUpXwkD1Fj/jZGFt1kwqbWHXoIH1buWMpGGxwwnJ5EHFRj71IQvDAnhA4Hx1O
msTcaj1A7It4M6NuJaOa5I5ImQ4bipPRz6yDIO/CVzhVtHA/m4eIYUn9tlj3nlmtxZMqufm3hCDu
cqigh9JB3nUQbKRv9XtJRw4X981UdVPLbr8MJDipSNzmcmQgIcx8EZ/iycG6GA62RvHgou6Ccpzw
mIausqfTyCiObMPLZqY6PM2eihuqmz8W3a2gPcvlrfaICgYyCyGIkXOGz2cLL5OxmtYMWg7qZ9iB
i61hHTbVvbhjTBjeSNTfoK91L8aeMHsT9G7nfEQwN4QsiuF06xgTvstbhCE+mmdJsyO28lN4X02n
0brRvppiRZEQlW53I/r6Nhl82l1M2ugt/Wx77KBruubZmcLb1jPEtTWuRrLCoKZqok+mxj6pKMBl
g5vg7EJGQIb+J+D2F972z1wGBgPKq6K8mKuIQIdX7e821rqKDvB0X0uurvrnyc4eYzbls1u2G62z
0xpHmiC1grhZl8/KjXFxcKWpcVp04QzWAuORtp6uO8GbRleJgXK86WFRPnsSpS2MswTiorqq2MeM
zYBzwwP+0xh1j0iZm37K790m3LD3iTbIa5/69CzFB3TV0ILBkegu+oIsCOkKjp4jml41Unq4PZO6
kDvuxM+llTnZ7Zu8HdbqTfzEkHvNHKnxqn4M9+2jRF1+00juhRI6SJ/Q2Qqmz36GOG3Hb1HvJBb/
XSZ+81q/DwPmTXazQzpagbCC5MxDbzjikW7I4rZwKzeehGfwV5y5DNczty54JpemotPEcvVqagPy
M9w27izaK4CpndPLwXCa39BRzz0Nl1n4F4javPKaInPqwZOyQBAo39xGckJlXZSedT9IHmJK1VO9
GdbGG+axGoKdTsGU5ZuIhTB2d0vdbUehQ0ag7vFq0s/rQQ2U+0n8YW1cNbHpXjMUC0dxGSehUjCv
Jd/G3ILtO6bqVgr36ag/WWFyG4o6LClzn7TqaijPW5On2ThfPFFDMT2ZWz9i89S9RrltqtyZk8Ft
yy7IBChdJt4L2q7LmaKPJJjWfigzbAcEXHHpFU8LoXYNpPPq7OTFqZoxboKGkReEiszL5+oIG+Fi
S2p71IgA6dwe8678bpCm+XuBdAVR87lh5CKHr2voksn0Mq7g0rmIkvEyxzCnYFDfXMabpvhGuCNJ
HnXCGkNIgKWdXTbp1hrQpOk2gHJm8hi3qlMr+oqGUpFJi1gkwwhdRe2DeKS2bgntqpasklH6En60
6/xjm+IZFtHEpLiDCgXRbAEs/9H5ORdTBkZYYXMd3vToTmWvfIBLeFSrx7JdM5geRh8xBXY+fYhz
AE+jl1o7Zog+3pTN9qycMpPhjm2TvUvTug+fMgWHoArI+yENT0a304X3gmdr3jUgAekh6m6G5N6K
PoqM8RcCcdu6Zc7CbH6Y0v5FlfgtQImIhRqKglXxMiCtLfvzPz7YMOdZpBa1ub2kBAp53AsXWH05
Y/AWTGED3vvAlJdFDYijLkRcYvbrRR/2YkeNqt4WKloTDDGi7kLTLUZnk9Jk6LEiY0RPeupFdaXM
52DUDNsqyLDAMenHLpOEYvmm0hVll7okT3iKdknthqWvaGQ8Im7WiJXWcbUuc93rRsEb1SHIUX3M
ItTJq86tH4usXJUadug5eQlxRLjQ3KyGTa6cvUlX79tl9jIW3sYSJ7XsLdLTI1ISi9FJ48ZDSYwk
4Ir97u/Lm4bQVUbDBA3iN0svlFY5U8hXSLxQCjDb6la7zUdIY5t03lrTU3jZppcXNX2yKCiNbTtu
8ZxJ4KrUfgPQwXOsP9TSY6iANa0qaChb9Y4Rg+o75impkLpfaeTZg3N5jtfJt5g+XXJUlLyzuB7H
bXTX5U+64MmPe9mrj+cHSbSbeVPXXiat5m1heJX4fH41qVqVmy5+jnCCZ2zA7+Tbofpsz6JdvKnf
Awyixo7jg+pomKe0xmet6wjz6bY65PB6mEBiP5AOzWwL8s1FGblXHrYchbEth8lpZ984m7aRv0oC
m3z/NuM7AU1D3E+Q6BCDXiFG9CGbDxe0IDDhILcAZ3wXMUOLBtYSDjyR4Gm503gWY17d/jLY0cGw
3wsIRltzaS6GXip70nmv44tsbs4UcoYfkUgEqYk8QvPZ69jEgPSmHublWxNHEtL6OggtF1qd8wIt
/TH3yv2I1/JT/FWNX2/MMXqZ067K2dURKRWoqGYm2aRyI2nHZFzNpi1bntSuuswdPy32JWrG5Hby
TMupd+izkL7Uh8Sj7p4scC6bqWUnfiZThFNraUcVV3QkWnAPnJ8nYaX3XjasUyhSKLJQM5Xc+Tvi
Wmduq7fsJFHHvF1AWeqP8fkyBCol7IUkN7pNAT8XNELf1NG73DzqGymx8VqAiznscQccdxEScxtt
1Xy14f2RnTTeivvzqwZicrIkb8HUzjdptzV7pAehRLyFAyIzG+GwDsOVOgaj5JVVUPa+fHnI33WD
ROM7pcARPuXznaIyrbfJQhhOJlkvdt/k1tnKjMgBXwXkwL8y67aRHfyZGdcqLUe92OFWPN82QJpn
N7TWJcmL5WS113C9vPPZ6bpAtN70y33nYhthFYF29sgbiucG5RzPstyKmPftTG7TefnoSpHfPuTC
Ov+SjU2s2TFSXvh66XgOUDZ12z6QGTmEDyXfcsAY2OYeOUK1p3XlyPfjbbWrwqDerGK7FFY9xpZ2
41Yf02UXf09+kbiFP9gtpa9o57eFb5q2Iq7MFmh/P0/HhqnbW0SE9DVT3lgyq4OTvl8IapCrWPe9
W9Dmq4N8Y3xNa+WRtsQF9aFpb1buorEJaqHsivLIZHuHT4K1aVo+YOhkwn4qX6L6ViuAbsMN3E/c
K1iJ0wtBkRPvkUq1qOObNpjq9TRt4xkZQbRiNoDNWblBZd3Qn2LDVhNS5nNhS1S4ItzSymbrJ8FC
YHLahTZ/0oN0O91gm4QyD4XM/sV8rl5MdZXAbFFRhr7BTkOJGJ0Ipm3S2aN5QwMf49MYawQ+gR0V
Ttg6F8avKTxkr1f8mJslOdVWZM9rXeWeva/bFud92JzKfAsIW8NrJIig+hrfFP1mkUWXbA4jFX7W
4ZrslwO7hN9Pm+JI390OQYku2K9In/2rLn6kuXsGiUMIxmpsBE2m6QsSn4GqwYxhfSPb0UfkLxX4
RmCN2NUN4/s4TaHK2DwJ/T59mE4NPhOH/ksa7P6VEkfelXt0+ZmIsodtbLvtrY70ym7KfAX0odrr
xsp4O/dog9+FSPKtGslrX7Rmkz+bjU0RTRV0eVNTuELtSy0w65/eqNZWe5lYaYkfeyicadUZpyE0
oxDAFFfchKrcoEyP+gCStI9JtO14+px2D0PKukmE7fAT7WeBRn/bzdl7IIdjlgTuztTT1d4zNXUv
JiW7C11fUwjolTTtTxnDvx2CsUWa9owNWspV+hZeynNUnwcOAYl22tBWoy/b8Oz9fR+VllO9+iio
fv0aS0U4hFFJfv6PxKQeNI2ByDS6Q6w5fV76bAFuq8U6+VBZJWUw2T8Az1f0kiUxNSHZqfRGGApT
+fv3I2pZXp+LxioO5uVAE8rEg5P0DesciqAIJ5BwLUzgBz/pFl/5+y00VvyO0TH9pREIseUK7560
IR4SscT8s32bLpRGaLjpxFY6IEkl+mUpPBQYpzQOrhllcYws5YyGsuC3ZrEr1Xg95WgHpJxmgcED
iInl9x3bzqtIOBtBOueVFet38aU+zb1rtogsZTNqAgqxvl3HarQI9SeYF9e8V6YaIARzYDIUUlU/
9UYWMOe3e8onRS7BgLvJMkWo8Pcr3ITyEEVZqh+M3GeGXIsO/fm2onvcuhLmEvVsd8oPvSimuH87
KAeB+c6xGNXAkor2/tVBmTSOtJgB7/v6A6fExTxxfhZWPNNAwUgO7QD+h8f0pLV2sbHeVS/a4rSO
E3CEoICjD47JFJufrKAbomX1UuzlG/OlCLq97mgfiEz5DRyLLazA8+a8Mop19UWti5Nxu0mc5MF8
Eb7gS1LgPpMV5bfousWrxm2wdt22zBZ8qM9AIrnXPQ1ra1PRq+qwKbeLT2Sfzvf4dI1sm4qLirtZ
Inm2dk0S6YtDR4NWmls9JqvxPmLqH1ua1WS6ieXMfvWOxOeqlX2I5MzBPEXHGKOfieEc02+OzVps
nbNfYPb4Q/9U/v2R/XWlLUojEzUchuSg8/x+e4VEQvcksZr7yjsfkPdCq/2UbVhf7uAbgeKxTAEW
RVdyBldYN2CP1Ur/ITxdM3WX2/3bSVy136S5vhjKILX32bfyITxnX9aDuVNP1fHy00SXeUVDvD7U
NXYZJmrYTyaf13pmZclf5FYfJkrq9DF5fNx22KLRohyFCIkUL1R9IbHzG3yUjiStloFACWBMbkIb
dxLdoVrJZ9cw0F51EA22eb0NAcCfVx+asyiD4S7FQQpb7tnP5heU6Efn8tofzKN6L3xpr92Rmcfk
SYaD/5B8QqNgLDgV7TOpX2rPd+Xj5VV8Vg4JG/cuR6SI8WbuUx1MWqCX3vjy9/h9LSny6+LIaAqg
aA9nV72O3w0W2KEgGs09Bb08OXSCBzQOXsJ19Nq+yzfjrXA3vtPQAJjzKnfe5G/9m04Osxff9Xfr
E3pc/9PQ1jWH+Nc54TxhMLOlokclXi1QUok+nvWuuX9+Pb4fBYyt2jVo642wuFgRGWwuiz3ad5Sb
duSl7vL1H8sqmGQe3dTDxqM7unnLV3Q/F9MpWqWxF3uLjeBi4LR8LY5Rwvr275fz2ufrj1O/WtZx
1Ir9Zb4wc4o/FDry9JB7V3RAyoGhyZBsyV7aZWT+2GxVASHBLvj+RXDh6z9OVwhA0+UFKLIZIHAo
PvlJ5kTBstg+np52u8PLgfTRwQ3Rxcyqsz9NL3W0NeC/YzrFFnjM/r+vv388JH3+jNKWAvuKrAJe
/x+C9WQas5kLU3OfEcKKtVF5RY4KeTBX+N/sC/0m1Y6SsK2nXb8FsA1ghLW2xZ3Cm94RnP98D93Q
Fe5CFxN5Dzw3eUA74xc6yY/5RQqTGxHDCNd0tQOzwr++sAp1+l9fqo2voP0y2afTabXZvH3cBE+b
DWZip9Xp+/Y2sx8fP78/J/v79LCR7c3DZoPN2Cnyv795yerhULI+3jaH5RX8j2+AG3zDmtVA6fuZ
O9+hF50i7L6Gxln+Wr7izfKddkvsoUZMSsNopUNfCoOz1ll2CtqSLDJw+M1D4T5QvTi/1tnD8HRx
vhP/e1hcxQx3MSfLl6VHWX3ZCzccO+cgIWfARuYQB7h/JAee9stg7PwufS6kiszJtOO5WKvtYfjR
lWrZVv+71y+bAfmhwrQinDryKflq242bsKh6LW9Pc+TW7qyiqIXOGDvfNjx7cxfM7YaoqEKZbL2I
qcL6VhS8svUKSBPkAVSYvWMgpNQ7iIMOgP2OoB575nM1V5hdsqFUAJTwBHiBIXNVFH3AAP6EaW3s
SMAXd/TkMOygPXAWcOJz+hF9LR8qrnp2BhzgQLsSh1LsclBrVzMYqHBDhGx29eTFZzeispw8vWEZ
uQiTJpiQfFSSDR5GLSKb9qjbZ4pbiHdPmd9TPKHKdHFKyfc/G+uHtMn6PW36v0uJ6JCEi+TCQP59
Xw2HXIkzqW1PvbWYPTPPa4LLYTCLghoyv+wiUmybiKiJCLQgI+LELCvLMWI6Bi4CPSbCslhQzNSq
To/9TU2nzQaCy2n3dvBvnKlYjJEhyxmZQ4uAbgFKIPQIRnpkonupGKvyEpTKgVeIj2SY39q38M2F
DBMbEZO2sccGrpEjXdz5Vfqi/B8hThEzE8acmbBids3WUI+hrwgtt0d4ggzeBrTvZ3pdTi46Czrw
ob4zZIFRxshHMu2WSgymGt0adFnAF7nF6g9XVvm9+/jnlb1CP/VLFVXxRWxP1XfzmH/O99OX9lQS
A2PwGQwhaL054mDHT8ZrT6fiMXlpPqNndl2ojsxZvRqdfeGKMHQUFMfwXX6y7v8eGH8pD/35GP33
3l9VdJIyanWYSu0JEWEY77PiJIlTntG1dmasYs5OK9kpRAH0QHHQnG2/DO3L/dI+e+yQCYVRh06V
Qn/QTjFnIPYPdA61cGe8jvDSaM/jRIYFx2QL3w69vUnGy5P+B5RqRqeZ8SEV5fYWL9VL8qw8JB90
3EIMtkhdJB4/OJywru0uthvTptsywnO8/HCT/iWBXyLJfy+B+vvyj2bcW2gkFPc5xp6AM0780j0A
wsgfomBTfIsfWWoXtAzQ7nEo/IO/34JfFe0ft8BAKFM3kYfin9+P37XqxQzHvjvlGFrwRyL6eBix
W7RIgeCQI1ZBDZ2c3jQPSBvE+FHSEMCxEh5mY7cL29rhUodHI8AGAnABsMCTblIHKELSnC5F8scG
3MXRvZl+uHracnX+cvbWVRxWqo4hQb3sTjoOaAutjHyMwxmKGz1md8m2k30aEcUItGtLmYOq0wx6
meJW42qzqyD6IzkIm/VsI5ixvmJw812vzBvcPINxE6+Ur4vXwPzQNtIbK6GmyZc59Oq6zCmJuJkD
GpU+dFvZ9NHiG9NA+anJqiypz98+4dX9CTsrNGajbE/Rd1PBLLbpuHN7cixJQ5zNbCx12VEWDiLI
NSbvUGorRjAWroGcucVD9Tw9128RgtO5AwGx2kHtZJAe1Uf6SfODLnvmeyg5o+6Au8EZVn7KS9V/
vUeIUbHEMJO1jKvkzjoLgzYZl/YkwwXlJGi6dghRuD28sxgRc4c/rDb97OpAEXQ/H6RnZsvXyV58
UT8nMjZmIAhCVB7UB4iq8VssNHBLPgmzqQp+ybAhHCzBrG9CcNU64RPKvyYSZ6kT/+SMe8Xg+9+w
+t/PY16ROvSsbqVumgirxBj2YqSYZHz2cML1uso58wQzp8rZQdyo3U7zL/hRn5eHicH6BCARtHjh
QThQKqSzgwQp/8K8nf6NMGZBsgvwnjig8YQ/IXMmzR0lyKLQaF0JYtv4wdNI11PBCaC3DTIoaonX
+JXSGde7TrQnqDkEMBrKnxKbGYkWxPCzQxCEgdAUdputhtqNH5cCHcLHGYNGhEJdFXqDQk+DNkZZ
OR3rBcYHFQMsEhQQYaIA87dLIJSZ9q88sXEmUr3STWW/AgqUvBiZX8yXf3EWWhVzS+fvkUr6lwKH
EQb0vJH21gmY5tV+liB5lFSDmZ7EbEPXhS2hIAuqvCRex9amsHZDdAqzoB9umjyY8UCNnvgdMXG6
yp+Hw6h4Q+ubqCygfoCJTfJstGvkYwvTLe+L5pE0A1OTTlpnNMYV+jU212/C+jJyzDRYmCrs3LNt
lW6l4m3oKPfV4Ma/bm7+sQwytAdjvtPe83bbIRtR3NWWjzwI3JK48WHCC3DG7rrDgKx3sSlPSX/E
cwi7CjKBloLVEw59sQ6HlaS+idZuhO0r2B2Rn6YBvhoNps80vu5hCMvdRoSHQtYBS5BFIoOar8b+
rjtFRNrGNr7LAtINqbl8U3Weor2kw50arrXMjc+2DFi2yRQvTH0ETEILA621ZNxY0ZrANsyob+zF
amMKTpsFFSL60cosmHJ0Z+1Jkbfa4HAEvLZydifEVS6OkR2YRcSWIX0lwTmzTHB/wQlUdEPVQYZ+
7PcMgYqJX2THunUj4TkmJb3vh5/Wx7/EGZYH8oaiSJX1B9mqD9MMrVclO1XeO1Jv7hdplf3BLIed
OnjX/HC4P4E3FiNVNk1QSQMHuMI1z9aQdZEI3ed8F9GSOLZB/mD80G6Vfs0dX0V/jrKIIlsmukzX
dGtRKmuhYzbyFL0N5ZZ2NA1jUVr1Ik7zvhQfhnTfirtLu+9p+aD59oJlBhUFGhywDIhA4dmtRq+E
FyTsEQRa3M5R8UCNHhRO3XRIg8OVOa/MR62w++exsNUv+ZG+jNT5jONnhh0t4kFO1fo1cgf3rP1u
dKSzb00MBSybKssUlpkk4pDhlJg9uMNIruyznFHJIh/IUKxFmq0g8jjxO4Fazx0DFgDO1E2gNCdJ
W2eexsLGOgJw1rwlnHWdF8/LNhaJm+g1Sm86AzDT018wl4rZhz1xehovgIkBo0PtrkZy2XQL0F40
7BZfWVs9tIo9fLOpSBU7pVvcs8xrnizTjV7R9sweDKYEHkTsQWvc2FHtsyvF68Vf2qLaahxXsKym
u+abKQlM2gvZ03Uv749kUBSVbqMdhnLXGDfnwPgOCdGYy+Oord+fFfvMKwcABgI00nuo3BquCSg5
EIC81HCML+av1Yr2BTXJSq5QtfZ6y2uo3dS1KDh15Z9rr6Mm0AP2MZrj7bC/WLsexg8eBnpgZDcZ
LJrs0CS+CEV1+P91Jn7tbv9ccdew35CreXaRx/SkPmBuecpuqz3NQG+4V59wtDjhp/1DWF+i9l+W
+HVjYg5HtR9kPT1NgfHRr2EQ3KYQ0ukPMJN3m/8wn6b+S7mpMzqKtIaIBqd+PQaTTVFZgOV29+Xu
sfO0E/OgbezNu/MdyqTDQdyrjOYEC1BGS2Kw6cfvKii5yY30Fj4L3/Pb6NX2C03Hu/ygfMdbKLSv
qFLk+8vH3y/Mryv924VBHIhWF5KlogZD53q7642k19jwpFO8jO7ZZ0gNz9YzePj0eLnXGX/hkcV1
65P0T3Hjj+q1wuuK0o70D33u1q7fociROLHRI7KJ4vdGu6XCbd8oeu6Sj8um3VMrBxImwQ/FCSGs
4ii3tvguv4uQd6UfIFPzj/B89XGU3wuNfr6YXYtnwgnZx6F2aP2LyIDO1HrI+jrkQ5KCMwYF30Vx
59irlZ1YbCd9q+pbvd1haKNNDLZBcAygD5bNiuSqnw9KcRyLY1EeVBzXsR2QN9DH6j5gD+8W5lxg
osYIa4Le/xiIOFkotDG8InZl1cknt2u9xgqqy5G+NlqwFxlOkzvDHJ98MfdrMPyOCVu0rlazhbPO
YSiOwry6RD42nyZGsIM3JQsNsydLK7wW1kPlMqvXhUHWeY0OxoKptZOF/vADZCpZf1xPc1HOW1ya
FlMs9Xpr6Ad0ETOzZEACdr+5F47Ks/Y8ynbGsHbioHAKuHRGaBd8CaPcX9/5EQZ+fKeGaHRSaLu6
U0giIawkSxY6y8svYqzToHtqOilcmZr8xKWbJXVkfUvWTu1hcjyIILWbknpHHmTCHLgAi00FgXdb
0TF/xOkNZVIf6gtkVQVYFWRPXgjGfKeRV0KXJe8FlFoEYZ0IDSp6cogsU3cizQpESD5MFpo4KWlp
5MfGnSW7mKfzn9Q8Mswdqp0Eo0K7OTSHjDGaKui3xsG4SwJlb+2nI3yL87MMnNXRc7Dp8sPQ1Pbz
xrit0RhaDN9t9UTpOlhA984goUgMLdINsd59jaAcSAwGomzv0B6lbAIf4Q2tt/i7/B4+Lo+TX+K0
jQ86FA2YmW7WOzGjX1xW2e1kN2H6pHYt0DXOGs1SntTc1mq7od5h8b7xOjkKMEdhcp5fbGRbGqiH
SNhs8ruZaxGjtwVTwSEM8ms6fBgKax50eMdwTmKvwU8vtGtA38ZljBJ3T5ktRQ8giF5Q43hIjhYk
+x/ajX/Uor8vuV8w/j+61qValuemaaVT8T3DU7SBm8NdeKwyFtQP28IvBPW36Hd1rKv8ymozpUvE
RjrRa9INPrLTnN1L7NFczdUF5YugykJ0N/1aWQmTCxChQDdbhmu9zFzFrQ9dQjI9uIXUKknlsSj/
HqD/3EoWfXaViThNBdxXf3Hl/nE5wk6XG/Qw4LCkm3Y6zKepIeNK1pUULDSrCNfQVWG4U8hi8PX9
0D+gbJeuR9ll6Vb7ctuzcXQKzdg7gEqUg+mqhqgSvqe1X40+dS4dU+WzPwcD72vZ3X3iV7H/909B
r+F6A4bRJwO+kmKCaCP/+Xtgls3+0ueVOZ+yjF13nc5+Ku9EnvHRy1OcMxzoYFHo9W0AYR/1fzV3
wxClB7hSkKtrprO6jdB4xIM8sQF9EEg+VAj2tn6j+2G2Omdrne/hwUruyEHlfGNxFPHGoh6C/Fr6
WbSeZeYVqJQd1dN21L7hI+AFAvMZAB5W2nCziB6U2JMHGU9cIh5zntLLSN8TOAoedSAysx1ogi+c
GgzhK0d47tcG5C8b2p8AtQ14u/SKwRafC4DaA3ih9D6vjQ/Ra48XGEc4ogUVmj/7sUVJh/3TSfKD
qEKk0u4qJoZMn17j5cRsRexPD9ouA/eNbPC67iHbtmdYYV6+aKT68uy1pZ0ZTrfXdlVj1yeDSnvB
Y2qaH4kd3YDE8JQzxzl+N/U6ajxVdrS7TqF0d7OHL56mU/EaQbK5fCD6ldU7XfeJdIABdeqTK1Nv
sLPzMSAbwi8DXUbXwAg6yYZMVt7BXpEgjHJVzgHHARZhb7c2KnA/5wydbp+9g08QwlOUJddCgjPR
8iaj8KiTWsYbVVmBBcFUL1cm1agNcIfq47G6r3z+JbIg6r6EsQtfKLGltxgg9shaJXYl3DjZMTMf
dmL8qNz2kz0fSk54cJgD3LMDQ7IMBwjrdjQGHYRCdoMPnUF4FUyE4b4G/BAfyaWeqJ+K87FdGlzF
3oDVDq1tQ+3CYG0cHYaLiwo/91DUnflJMtA743Peho/sG2O1J0BwIT5ZOani0ohOOhdt66GzjcMo
2gmOKBQ1N+mRF2+LcWWdOeABaJneSmLHoCiP7XMN9Aoz3aeQwBPiQ1jGkkZbPjBzC0bjxTfh6Bjv
4zZ/H7/FtXEIBfoWbIcu7iwhvLPvorujLaxuii1LVp3XeeZrz0uK9qJYK2MlszJXwAlj+zS39gdo
PD8b62MIVl/Yl93Y2aAbrPzxOf80xyUXbVRbKF31i/7G3Nvagp7RI2WiDdKtP402hOPxk9CiMkaB
3wwVkOjN5pqLfUf8CfA0dg1Oneellm3uPerlbLD3AzBWYJx4oOcPZrmRbcmfdU5HD7Q0kFr3Al+z
eyQz79z+vkILh9XCFfPTzksmnm47upW7Vfk9a77oZmsEu5DtbkVHvKmfEu/8UMNrfmBtRV5Rr5Cz
KSBkbhEvT3mnLZxXfZ294sKBCEC25WZZ/gAEI2HHgcbJfQLmKW4ac8lX1Oowfs7MeZDSwf5nEON5
bNyO+VLQFx4KrWSKUFyjYcdEIf8xSx5SDigEphhB7UiN+6coQkjQnrrAPPUXQAl7cj/YlwvVW3Zf
F8olDwKuZpYHRZANBLMQBnyWdYzuGuEO4elTgt+pnW/H4PKFBWfIQKI/3ky92z3pvm5z9Ao/HN+k
j3AUEvxwPTZwLWDYyjhCU1FU2zxk71y4l4u6MWMOFIhu0nr54+WNcyNN6b1px0khb8gzBTTUoF7g
yP5HfmByUD7Ej6riZDfpG2yqUnORLPkaJCdHyYi12S5uPPmKxCB77h9SZMHdmZOinjGX4JPfQU0M
lvDucuiYwRL6Vc/6c8ZoI00RQtcdU3OvxvcYCEjUONYXyjMK6Rac9bfs7HP2NL/UDvpqasPmOUcw
YRe6bHjKD4wftgxb2RAgl1Awf4uWbeDMvuHcraAlJpUQHJ35cQh9/IsECv+3Aro6zKJomY0a1/Nr
DT/0zvS7aIvSC3IWsuCiBye9jaMjxlut9IlyRBnwroColT0DhPWVH/YkU0HYevMj79bnK+sSdPcd
qr1WQFHeMzt0YmiGP9rXGbuhilnEdvASnGjoUtNWLgNQLaHY9uxqrxRJ+RYklHi9zKFs2ktg33S7
j2bXfiefxbF7MmmfCe5s7Ki/FZ6vDKDrwDKg80Awa7ZtGjBYMIyeItlmspInN36wQFJ/9f1qPvrN
Yn8wvwhAuvYZEaDxyFQaue0e4IAe/hmU1m2OcuMUT2PqCeviPWRKU1133UGhT46P8mUMjLXUeyjU
9p2rCo5GjKDjUuAq5aIaCRO5zD0FdlCzrTEq52XpDznatYIfVry/Zw5Laf+PBEiLJaMdrUo4UUTg
R4lp4biA9axdOtXsC/MB9KRnwb8ubZmfoIp/y1twncOBmPwL0t1VZ2TOFbFBZ8c8DY4EkcWAwsL+
4Bo/pHl/tlHhgzLMo6H3gCgajf/fP2WSIs58tiTzRK3ipp/Ima4vu96vbEgp22VWHEYdNAvo3+7A
F15hvhDIcMJke7LzX5On+eYn+PHarJtrv5wVsl2MtwCFX5u6tMU5THsFeRbzNZe5wsnjIrXAHN56
fD/vrANTgQftLvRbkQeQYbHNGOEICdS045RusL1nXsTu3rMn6VO++3tKea0M+8e5XeXumloy5kXl
irwQwymr85u+ER+ZhM9sMpe17DWvlRPti4+CMtHRd9Zr4yfOoDmXldpvVSC73D6vsYeE2OMxSNw4
ZeE3UNRhbXf+IjHx9/O9lvH943yvuohSU1hFkf5aScWj6Fjc2Yt7H9kfT2/sjQz2kXnan38/qPIH
EHV1A6+Wby5rrSbVHHQKyl29vkDiAfJ3ia6O6qC54sA7QFKBwnLVo2Bgujq0JnY0eDUMdr9q99oP
C11aEv3fS67fl9QVgSzORk02Ks4IBuk7t8tD3wf0XPHyH7Bz+V8+O7wZC0NrkDj1D8dKSxSGs/Y/
hJ3ZcupIE62fSBEIjdyiETEaY2x8Q2BjJDQiITQ9/fnKPifO394dvWO73RiEVFJVZWVlrrUy1yBV
uqRNbcXX/MEHYRHEq16Q0q3YAsDW2AF22fvv5z4Wg+/XXY6VESEToYv1Z23DNrmZ8nggoapN0Jyx
SrAuOHQv5iYmd3aQTuWndOrPCA9R5O9NXZSvEmhEFceJkDC57MMj/MvwG/9pyEhLyHDwNPiCkz8k
1tSuMQa1KepnBHxv0NvZ7UJzZs/TkCl1COmk5+PIVZZhIZbT9IJOkP4gmDFZFrN4pb8BLEwOrF+s
W9WqnffFXwbGnxgB858N/DUwMip1R0eVR/aIrCizlhqscOghoDVA3dyRQJ7ePsndtsvxTH6PLiN5
GpOjLeAL4jH5GcEe5A+uBJ6mDfU6MKM8WsXC48qXMMZZ7HLqGM8idgl/TZ//gbz71XTx7P9niTLL
sh53hUEtX/zi5WiVzRFYXEw+x/voTflQ3MfTNVBnk235RdC0qacqMisH9dl4irc8zpYI1VoD3Nt5
5XPCRoLcAiVMt/cPgPLK7r9H5rcW1B8j8/+Pg9+FDWIlNnI1L0ks93j9wyeYMpxxgmYUsWxUB0BZ
mPgPeK2o3BydieSmKYU5HEEvgaa0HtDtMmePVuQc6BviasMDfI+NrO6N9DriupJTV+LTCRvQ1EJv
KaOyH8egNuWnczG83vHS4NoA9cBXI+OuIYFP/vIE4DZppkpwExAE8cOLxrQmVImnWlxp8QP9DNwv
9bDhUYmo2gO1I9lWSfgrpPfB81PCxyaixQ+70gchLNAKxBDJi1NljxBbJjguRMsEIPhvYX/5X3wV
xjA1DYDrGVR9lH+Fn+/j8V2V1GP9LEHfehdYM1aji0lgnKdZTVmpQMsPzKDxlHBnjMtu+pgHxvbo
vfkEtDC+jPYi9niCN5h/I8yAW7Anj0u7kWxFssatw/5g9LCjiftgrzTY21rzjqSOP0zgLzo7kaAi
anFzBhnojDVpXNjtTeOin8birFQiVvlop8Z9qhkWsyYHESF0BewxCQq4SuSSBye8OjL6i5Sh21LL
Cs40GVh9egNZSQ7aiuayPoWa1J5xe79xfRLpgE+jFCgmoyORh/yfBRWa7cIdXQDSwdkUR8CAS35O
sPWgOiURyyWgp0GtPo9HXMSWY6eTRHD3b2Hs8R9pVDE/CZ1h+Vh8SMr8c35WRjnEpVRkzy11t8F0
Sa8lgncQYa3yi9zfV3tIP0Y7WMVPoA/6D+3MVg5JE90tnpUZ0h/dX4zxn1kXE1uM6C4uFfV3EPf/
Z4PKB7yc9niPd/cTzHGrcSfTAayp6QgwsuFmTsP+5uaQ+bQH+2Nb+4MH0g+lm2KhWVQWAdh+P4BB
nhHC8EYoLj2sCxloXwKmShjGRpIMeoD5lxVV+5fn+L/N/k3h7igLNun6NN7VbucaiJncAwAh0waJ
otbrLQStp6xyFkCHaeg3tv7U2T+Q8K8NMOkZ8Uf38VbamvN1fW9daSlbL1hul02go05fGS9T1iPr
6irWqX8FzOsnf3nw8kj9c2FWvsvHjERQFSL9P5/86DFCHjGWxC3Ubm/twVk4QnsIyRP82pFFTS2L
OIZzD4QoUueqARGt2REwsOo+CUTwVaC60SQSkkyXnmgCKWQWdokkXvZyfVJeB9e0wUtY+kyfhUuy
BStzBo7cQWQgAPoVDEG2MNfFwqB+eYHkjwIITENFaLwmvw87K9ncF41DON5XnMoqXSqLO5ODNAvt
FhkbdctTB6l8udq5d3SipekUzn8vEYrwRH8tEf94Rr9itVEcN1UyVuNdg0JVM59RD943po+nwR07
SMZNCY4GkOlnpRe74dP24baEJISwEImD4/REBD3ouukzsOxN9BfHSv7XtukwoIArCFz0L6+/Y53V
EYpNdp07WSsH6BeX2ya2xyT4DQS4KoeabAVcxv9+JFCr/u2ZUOaQSn867MDf+DJqTcrhuMy758YF
T9Xuc2IbnvE2IdW5UIOx4hJsZ+gP8/d4BgAO1z53CQ3K9m1teoRqgWHv8beeZEJJAyIG03YLVHra
eyAsbJDYa/ULbVvFlz9yV/mInrXX0VKGfwAhyTHmPVNnOczuS31DwnBDQWnFb+al1a5APID/tmGB
AOknDDLHoYeRQP5HRISLl/sLfWbBzIoSK9WX0BtYIqBa6xbRLWKC2pyYYtgT00KWivXH1ePFkMGT
t8NZ/AotTqFuw2j6OGhPwwWBVOBvOGUvwEUrok2jYt1ckNPkoRMoFAty2budRYVrdDpTCNNAHe8z
jeTDNPoaEVwofOk2jQtXFxIijWqnL3fFn9T2eItgiKxMY7Jkc/jlrROuHzcwnntzYrc1q7fFAhIz
4ot1OT/rMTWJp3fkleMldUDQ/KKMMapm2CTQk2i2fOVgLzeaNK2+bkGFQFPp41P1oIzshOQBUNOA
SsI2sOO/DBSxwv+eO2ODfSeazBP2Hr/GZ9UqNdJ7Sr672d1CdQZEy15lC4YShi1d9n/JlVHQ8M/r
aZAuWdYoJ4Fc5K9dZWfeSyULYwKsFugNV0ZHTmY1mUx7uj3dQIdivjot/xqb6KEDEdwNEcoT/x0v
Nbv5ehbOVYIb8gK0GZbcgKlnuAYBXzi7T/dphkSd4b5/fNyn6w+ZJEPilNZXyDDDLrCJRcKVkHpG
PRqSLE5kbzaf6fT1cOjtE9R9/pGCcEIrxOUi0MjqlQeoMkEUGTwEzOaSE35zhtCvoxEKC8Yw/dp8
bhaH1UtwItJop05tjW1UpraKBQQIkkYIXSNh4elY6EC/WHBDhGHOLSGkhuqwU9iMWt90+Yf/h8iS
7KjEjWGAuRrtSDlM6JZxriVIY4yWUFrLZp0zIrJSwxyJuSZkEUEXIYrhChrIfw8UdfyvHUftFQRR
IOfKYqH6nz2DVnaKXFXNlY67rrS3PqWGtYBlSp8kvylEWO4nb+32TrwNDnjkRvv4VQNdwVQDSoHn
vBwz9W7Uu52AiLaoZjl9HmdECKcjH3hc+1ribi6I8ZVj//q3Wr+UkvuX1gO1VRUFniKhMXF3/9P6
eywniXa8dc9x83zV3irlPInfQxylijCoPryr9Ud+n8XRNtfQJpBOd3Y9yJdOtK/mSPS2eVg6CI1R
iNufr8fdeqzOw2p+lRa3+xsiCSNpZSgvIylyOuM963djYJd40opbtxszfK7br87cKY8vrZpL7UKJ
1o/rvr9uTHNvKtOuCJT4qVZmYeinN3Lqxs7ot+3wVjchoHw03oxNS2E2fV3dQAMH0c3WGjf5uunv
CXD8bqGUzxq2pyG7ij0j7Thvj9tYXUrZKgKsWfnX6HRVL+Znpm/b0NNGyxoAVvxOLea75MYS9TXW
qfyk3bdK/AoMNgUnrAVt/1qnr/Hg6BI1B57a4VluFlds7uMxz0eBiWpiNK8q65oTLpi10cK4+qPj
TAFB1wSdGtxycYyu+Vm6jtNNetuqg22qM6Mh1eRHwbj/lgSTP0QtnQLtl4hbHUj5QOHJ1VVz3A6a
JUte81jK2TYO/f7mSMrrLbYfdwLR4FSX156cx+JIrYvixSxex/rhvwf9v8UTNeKoYw1grck+Sayy
/zNsblWlGaGBAymcLXx91FxlO0LiVbYhY9hH94Z24mBpAYgG3EtQL1PBuwOCZp31ZWOTqJ1m7t/m
4r9Fa/7RrF+hh1Yu4yqOsniXkaQSzMDeKcnTAfAczypEP5HxWaGXg4lJLWV6eEF0xP5bYOxfsAhU
HBAYLKLJUDXGv6ZUShTJuF9pxO0t9AWxcmyxCyDmLBiVKjZ0Q015aL83aG7mlJhhamlr9C3+4uT/
VE/+tYT9oyG/NrE3Pa2PVYL7l13GQeeWTmtRAeVJdrMV8ULn7gwufr3XBhUkx7EfOU+F0+Ao4yI6
yQo48nrwIxfHny1AbAmECMJb6MegE2oXju4pwtV2r1v0coMBlzubym4zI2wj/vmRDT/E+iysEo4h
9VamIDOdzjU9coEbhFyXzTxymccWZRODiQV4AQHVL5V9E/tJFxA/TyvCBSeoiUsUuYln4BMORM8z
Qo2GJXuQ5byrBQ2NjUhpi3i6xt+GVTvZrl3Uvm4DikFelFXBPoG7txTy3p148qsJeIrQu83TPSF4
9H33gLtsyAQoDO1ih6XE5WRIeqBIOE3cK8sOhYR4CJmLgbAMmywJwimSjUSadbPPiX3RbNO5PJM3
5p+ISYaIaIJ4ZrBBe/TR6Jv99xT8qfD0X937a+G5lf1Rb+Wue84J39TeDchRDPSnRP5W3V/LDYGa
W7W7aeAObqt4EO/q4VPSbO9s3buMuhBPkrQOxzPlOGv0WUVmNVtpw0LKnqTXrPNT9QVSoRDTA7ON
r9XtdO35ZgZKvjSQmdFnaRVMWHevAV8lN51WjowFJGoTFP2T1Kxu0QIBcSx0Ur0Y0cFAqqF6lWUn
QV9EyDxOlPUIBEW1yKmhMgJIvwHg1IyfCP4k9dtwMUcbo5iDflKMt/oUl5vmuIoJ/ZMtT14cjZS2
hITdC/LncblKhmeY3JS/5OA+edFG66F7aToU/p6L4fVOaFZeGfJMLRuWtq08rHWcEFEkJZCAz6dk
vZbG/T1UTkjktdoyij8f8U5H7Ud2Hghqm7siXRL90MNDgvprCEBifpQdCk1GTG1iX2Wy62EHFVsq
CnXtTqTtbi8JcZ7qmejI6P4Xbv+3Ffmv3v/ln5pJUtziJBT73x4cyoca9NaFSbbOrBQZqMRqnAMu
EDKmNy9yJvZ/jz7j37weSmBR1BqkOQHyXwvAVZWPkmSq/bO2rg5wGGT4AbjGuGmgGyJgL63L78cy
WUKngpVavZZkmvdpTlrV7ragNshEvraIGkooGZf4tDcf2cWGaT/crWQJVtOjY49joWgDFaHrg8dr
/YJOObldUN/pOEgQE93oXOqpW8ZPemEX7Mv84zwFMbpuP5KPeEJQawYE1MhFML5UvUjy+8iNX1Rl
/d/P4zt9+Ls7/ud5TH5ttbuHOcrlbhTtQHHIbnSgwBUa74R3olOn2/V+WKZf0XI4s5z/NbP6U+3n
j6ujKzARmxUdTZF/LseDkplq2jIEqUwx04PwzraVDQBrT+/U9jtwRpxzIRI/ZSdj6x4IZBYDPtuN
LXDMGsrm4MvnY58IhZ0iXy2tB1aGnL0gBlogWCY2rNnVnZ1Jxnp1JcaFypMHNc5C+4ONiOF2M/Q/
vCKIXHUGXoMNBEHfqZDUrn0WAA8KsxduUnjO8Vz5GL1M3DHMURShMfnOyBGoTERnfelD7XyFDQif
n5r1Y49gQrwR7H54nF7jfmxhq/ENyrCg91w5E/juYv+CokZD8EmXpwXpVZWwW42yd4JcVe+qU0o5
D9Z9hmROxIGR3+3zp+vbAIHz2QTHIKOuNXZlR7EUJ5oTkw6gTPgoac0pqbS+LeN3oKzseaIgcpBO
D4aXxlP95Dn3qCD8MnxJM8I66xhBUNXP7HrJcU+TDczQCgFl1A63Jg8Q1/Mv8PR/dTWIfRGEVCYI
B6u/No1NPikaKh9HOyJfIjRtQMTa7pblS0/swIEioR8yCS3pxrGwe5rVzpCW0ejKlGXw1az+4nIw
8b8j47+GIuRsnUrdGhln8zdivi4UhQ2RmT7fUeiZkNGhyL0FBI/IIojWzBkTOsOFQPOcctPlrI19
0I/HOGgkt81XUrfio9tbwcKa2uHl2lPh01bRFUNdLHF7QqSqW6sOAXhZcklzQBFsKl8xPQS+SE5A
C27cvnIbF9gfeTETP4FYBuhk9mLf6OSMuDgCRiQOmmmHjGYD2soaIi+9QsAPjhRoDucdRO3Gix6O
0Xha4/HaNO1HbmeZX99tSDUAiRJzfsOroR4pA5y4buaOstcIcS9kNLIgnvh15E1Mv1eCPPKKLADx
hwJhjyY42BnTZssO34lgJVFGChiP/Fvt55tGpQspU2qDhZQmXpuKt6/UwnksBtNHDgCZQcX0M91N
Mx6XAzuwZpjXDoqDceOVugt55+eLVeQN5IavljnAAPUk8hMhxa/HNhKRkWJTuhFdAcOkJocN+pDy
KRDaqIYbf+cqGsgkoP1l8ldWRsEOw2uvgbbQv+LPETW+LKom5aNFRkEtFAhuPnp/LfwPqPMYe0B7
RWgZ9VSiUFaK0qedtm5ogNiy1NYxC4vkBzS8dETdC7vvkMZ1dJA2QG6JFeFQShYsfNBtGimmD85x
TJywscWHqaPiZT3ssYYIkHjNi5Fm8yJJHU4DZReTMkK5F40dyDJHF7hoBb1m7ORQ99n/U1EFL5gI
xlxCHRJtD1BkEydSHOMmXncsYkeXP7OJcxtbLUVoCYyWLvrYo5JCm564TufoXzLx+RK0rpWzOMUu
jOLoDTAfT+OeAn0lQDeTNb+SoaE6OFXp561y4k/SPyyTUYiKgI94A4O6sWsgKDf7NXUbP/zSKWkQ
CZHixkubwB0Bkq+tsJ9pI6FGcOxmJrdXbu/0SGg3G5SKza+J7t0hEjhIbEuvCaIYg3ejabSSKqTt
6nFcZERtekujOKk6pcMJUEgtgFh6SXRvLNoGOlp5PI+vfl051UEyg2YsxkP8ZtbwxsCzO9zLRPPb
kfNAXKlwSGm1DYU8xrMaAXDJM79qILPA66jZRE0KVCA5F9WqSRcpy5v8Wh9nBeQz3Ul627xSqdsO
42X3zU7TySZGq15eXzNfL7xKR4gHNjj2Yaqbc6NcVxM/zqhTzAbZkwmn9y9JQf2DFmLbHbWLGQwQ
DizNeZNsG3lFZSaEHaQUQW8vC9eQOBOiZCNG1S4snu98a7yJRnQ0PFe/lP3r9U0u123oSv28qWem
7g6gXpl2hSOpi6ZcG+kiK+ccOcGJnCqNV8h+sWVaHcfeSJ6lxjrs7ZEJHV+h+GnYDp8qf6QhAhDS
S3JMt0OiWX30pJrSe6x0aLw6CRD0q5T7DQHl4131xWQ1KyeXq71yfzoqT5BUaXW3iNWvXiVsa2Tv
I2YsKh3s2LZZ9BTHANKU46nJFo9yYyBO0N/aN62f08ir8jS5m7NMzqaTu1V1zzdtn/dXL9tKVKNV
DinRB91qJUen0ANqXbhgbe+MulMBaoBaU9VT+UAFQ6IEHSRk+Qa16WGDdc3JfBjzooHpZ9VnNO96
pkbtiOKj0nOXvnR3LMu0p8qDtHoQrgSe2S71SzisewTB2DAVlzT6YDga1+2x8Og9OqpXdulksEOU
8yQMc0I6E25scK0u9bXxQqLMaT9XWjc+Hy/9SUKbPhPkkxx3gnX6UK5kV5oW/BtZxvf/jx5pA06C
1zJ9H2YEgmahP3krpiBtvTFwHRHVR24Y8LhKngs2phX6BfGCbCVO0rGR7ex2X04/BiIboS8OHYhs
sDHi4GomdvRUy+FrnS1O9j62xOXFeW6bj3zz8T4BCwwqKHL0Sz6wBKoHVpmx8pQw6czbl1QegOEO
surEkuFF2cux3I/vPaUlVzzuPBov6oZYPxj2K5DPSwQUMGF9UJHEz+572ODH4ojwCTCD+qkPn+TR
pi83YTYz7igDX6LRa87OWgoS3X2knqKiJdrasVZbLrNETXy0ZB6jmcRGqQmO4yeKy6Mf6hMaZC+f
V8uirRcpHlu05Hkls8n4sRpXbLu2pfiD3p3ezkT+RHVlthUFNHGnBs8H4nck0MojB7Vj07DbExj0
7hlFiAZnMiZgvLif6DqIOfUMPHLXTIfagQQ/UHKFbgewdKFDs9CVB1duALFAXbtSNYD+uPysmje6
i14EBM4YAcgOIvXqPFiwYfYMApmjMkDqHWovt025rZppti0pcIQGAiymLec0Blc9rlAFZwYeg3YP
eUgFoUDoNUdhyWdU0SSWYOgi9VlFKeqCii26qZYOrotYJuTWTb3hNg3KvBy9cq98ZqtsC/Gg2qh7
FmXGPBB/KfQwvYwMkhYz0EKUrdngIs/DOYpnq3hzXV232Xa0v68gLeWbfNMtyi37RiGdxs532++l
t8ep31ckla/o5b1Vu8cJ9batGbzL5IN21a7ajPftabS/7Xg0j1MJq6nY3lcl9uFqKS6K9/aY/7Pi
4isr33kC8R5kcEfkEHrHmM7nwG0ZtUwoEhwgAXHkVasckeWqZsegXImEQrzRg3RjBiMq26Do5g6L
eqe5FBj2IYJvJqIx7Z7nHx3Q1UnP/Sk/x4d6czvfeI2IMh2NY0R/8TT7U3zmdrQrjF8QwuKHFxxx
E12tw1goxG/egGnGO93iGNDNHA/LjM/4ANeFFy0Lw/dx0WG0H/Gw6tkHs7Ka1bvj5XEaoAz0vM8l
ZSGn+03+euP/fI8xCRXsKFMznlHhceIH4aOrRVt4hyvwKX4bl+UjeHH8yVcYl7czH2aoGNLosRDS
oOnMAj7/OQfdzGt+S2/HS3yW3kQLsm1K3/b7ZFvtuoUZmEHPe8k2hBC46ffcRLfApHNLDL3+RAqS
t/IzV+SkNJgrMaI4aXx+nMzL8cLk4a54IyfTQ9Qj8sacoxH3GVGziGE+iFPxmyablwILcOL5mRcG
RnqudvC7+XI9EyMDpYkNj2xWbFPOLnTfsIGXgRJFisu18WJX5oX2RAeuxBvVrt+n59E+Pv+0LD3T
rVyS54Kzal64KT74+Yk/44N5h9uCSgiRkmqvjwhSc49Y81JaDcZWdG7BXIjOYljj/o4mEn1LNlAy
nAn7gpjG9XtOqpDIJBuhXR6y7nGOyZuWUx4InWpNtrkhJH/70BkLMd6Q0hvoFY1tEFGMW0AX8saQ
N+19miIdejg+PS4Zd6qexif1VDIDmX8YgBGaP2C4d+aTGbReTaEm6Tk7RZtqlx9yVh1wJnhi8BgG
xn68MZ/6QPfIC274FnevRTaTkITPhNcxJeamMH1ycO0QILEukZXumLVYY9TcQsotsYEgzQMp/ram
M5CkYkkfw4LKHQaCYGFyJh4kInx02tW5feL2Q1HhjA3m8z7jbWG1SjHV+V2aNlsLrBssC87BpoAT
oC/C5OR4U15mWxZaKh5c6aCJxx4g2kTcq35pdvnZ0CgXR/RQELS4AiemcfD+K+b15NP4jDa0iF5m
28ON1TuuhoFsV6wq09o2KErWX5S36MwXaxWAn6AZ85ufAqQWm+XzfQt7vz3lO4ISMuHVE3sWbprp
hg6XeBIwa7mECsBseoegmDvN4KKSgCzBeRitsOYcx0G0AxMPjyqEYSoWH5tr8pvxqnFv0253YywJ
q6/jK0w+sT48xv6xiO92sRIL99GDAH3Xpzyl0Ql5KHVv+K1TXpIVs4i1Arg2/FvEclAGQzkUR6sT
A4zGQiVFQIyPOGBgiw2CipudWBgB7qqB5HYRE2BKER2advTinXkRvQBdeIXlmFXPj/dhx921cD+3
CQBnxTXmAPTmXCI6xBvuqWJuX1hipMqGrx3cdjERb2V75KmzZJL8ZBZSEwgDBpgLmI2JTpinMNYn
1uNEaumiP1FZbOMC+ed4jABGFwYZrB00rCbi8fGbe+EFfQ0FjdZhFoY7tT+/c8s5W/M595Xgg2cu
N26SyUEKAs+TDTKMJzikOXr0Qk6N5yCmHmomPGW3WucxiR+6jE6ffOb53WpHa47kGdIYTRPrAH4C
7QEyhzXaju+kDJJVuafyKKK+03JF6Vcq5VC2nIvRUPqAhhZKwOYcM0jnwnxwWOYfJ1bzG9bticnC
4ErmbrqRASwGuG8oA72xsYX2m4JZAZCJ6VTEn5gw/AB+52f9wmzEjNOJJdrxiZ+QG4RJltmP0ZqL
c3c8H/wZYNUQwxb3Pcq8b7p3ROOc9T+hJAOWI/Th2RHVWKiXXBVtZnIXE6ve3J+M13awSEZiUmZm
oFsTkhU+LcH+e7jZOEMbcQE405ie7xc8WaZqekbCJz1Umx+rgK4ZPkeNZW8sBhXFkmrQr6LD7Gpm
PoF6+jSeOwok1rMeSvPPjIvFmjx5Qxxo/xBFmBSmA1jBxWhvUgbgDpQFQmCKM4sXYA0b9N/JxzDb
4kM2sfKzNAgjxRM4XootNqQ+VxvGONYJAyR9IvjRLFi5wLI1wr5kW2C8JUTNKd3FA+S2OI5lMd2N
yA1TxGoHnJ+9EisFMnzcV70gSPU4Jb6yEO7hItzmm9uugV/2PTxZMCpCMoxBFmnWN9DrV5s3H6f7
iUsO0HwoSTVnoDFblAqjCoCrW1xhvu2PAS1intwIjzD1dghchRnMR58RSBdx88KZIPyRLmp2Sd/m
g988+5/hxmsxnmLOMGN4MHQptMlGAR0VvLTv4cisYjiWW/V0f0rdMLhRgobSEctsrz2moMx2OI65
uhBeRyT2ahAQafxtNwKoujFBPJ9y3UGpjp1hfGYU8lyxspHTIDQ/IXQhRj3Lg7ZonoWvCEf/k5wZ
Mu8gbQ5mQHk/UZNvDTfv7RgoC8LfK2ppAToOsM1lMPmoNpg8noirvz8u8e665bScE3ocYlHoZvGU
mYYMOlrAjfNCTwMagnHjEQ1gMyYi/sSoURbdc4VDqrjEhJgewwI3A0TKW8XS9Fwt8DiBimyFx836
QY/9XInGiDthbBvft/Tdn1yGN1mq+M2z5DfvADFVqPECgve7C9BopeYFJDp2ZZTjnumeynYVog6F
Hmi1MH60EV/5Z6QxXY4o3OOQf98FVo5VmB/WA8790xyuw8Hc0c/Y4jfv8Ptn5cAqcnyxVRb1Wkb0
dXVdFXj8AYsgvc+ZOYwJRF8ynlmq+S7UZ4rECmkbE3PP0Adx3+KG0z0YJuwFBpM1mW/xG2OBdWVS
3E/pOT/QerY4jGGG9W1Xno4XzZ3Mi6DaUAKSJTN38l0hz/gu7Wf023yfJ8YNcK5jGjALMQhseWgZ
Xcipse93nEL6hoP0C8OrXI1L8XxY+fCTHjgF+K0EGRHw/7ZPjA2UGjBOmD6dHsBcUWVZrOpHsgba
GryYiwFnScKb6HbVQd0TDqXB/ImTTeaFTUK7NPfRoRKrOdOdpY+4AN3IUe1J/+4SWo8GkHgconcd
nAllIb3KCywUshA8Nr7Hj+iPLOAp05e0kjvnwXKz3AD3yEmuxIXo+W872QyvHM+fHNwt0jNPR6Mz
9g31ZAuPYWXDqcKe0PzsFK76yJLWwuYzwL+NLGfhK8xisaYRPDjg2IqTg0NnN8jPmefIUGH9RcaC
R4SJEQN2YPsiRgInIhyE6cNL+nZFlEfA9xkUHVGB+6oCsSK+SfPE7aD3QjcgmUH9DYjcorm8bVBI
CA+GiNH3bXG73Ci2CoUN3Hwux89doea2xWzlSWDyeXg0nWMwC8R/eHPyyXDhApyDs/Ih79FeBgTr
BBf5eZ9bak/d4ue6+Iy80B4Bh3JFfncT0Qbe5DgMPu+MIft+62hwFq7OcOWWWQGw9dwkPgldtGNj
7dROhGZXcNvwJdy5yToFNUl7aAkjkh01KxbiS2yNvt083qaXcQS5GG3ksfA9rs1TqKU1+zn2YlzJ
6OBQfX9Gc9L4RDcxgJBa4zNcFW4QF4w/xZZpRvzw29gzIe4n4433AHIyfhAreZza02OC2yLak24a
m6gx6/dtxqCmBdwEjwhjwmwRZ8ajOdG7bGC7HUXYmQvtif05nUQxZWYlJFg64PsHK4DoFR3Kl/Jz
Mjd8rO45/74wY2d8Gr80s/icrTD23D3rIP2IjcI00el0H+6hssDHTfx6PXLSmXqhR1gPIii8ebyd
jFaF+SbdDko4J1wvUwv2s1rEmyacM4RIVxi1k+R2s8BBFksh9HOWxpzYid09Ap6ieLpUZXhr0Iuo
hOliU8I1++/NcjjPgmuQkWYzvYbbkBzyB5yAb2OGr2I9KrEaXJoQ7kmGGctWmHgjxdipuSeWCdIx
Pv43NkQ35kxrHl+KE0heMReGt1QCRi/hvJFCYEWcttnG53ALsePOnolFjM8wEkxKzFMczseSY+hb
84KNoik1FeD3+KE8MOwJ79U7roTdg6NIUGgVn1nFw+OEYO2SlXmA19/0kvAvC+o3lVeEC5eEQQfW
IvY4x4sMmoRNjCQcOmW0YuXnCiROGF159s7BjARGIVb8UhYedS5FfEFBbSANblekhMOVJC1FooSy
RKVJ9rNCFuSTnTwOaksJIp4nCu4J/+GEmxVYJsbXFe1DqxLOQ5b6svGpR8tEzAyFOjymmLNttWd+
p5osBCxbtqoRsVpp1e8ZrOrjgy9iCoDSsPmQVpk8i8io84RpN3dvJC+MYB4+4Ut5xht4bDSczJJR
LY/di5i+0DpE2YiglVY8AfqQd8xywwpAHyJz1BFAJwY29trmg11tL88oYkYWy8TPZl+kT+Oj1zPp
Cs9gTwN4hrQYpaNZ5oiPECn38VBxlyNqiu7wK0VUFH+Yz9niVZv6fNukGwpDCH8QvwjzUJygG+Wz
btHMUAy1yuXIqt+Oy4RlyLAbyg1pbsR3cF+k19FL//Igd/SOju/8uBg86O1397gAMWUZlzuRkuno
M6Sy9APFoim8sAQFIFCdFAqzU6T+RaUk5D+PdghyWEdPQ/7WfFC/WOCniI8QwzY+0mfqCSH/MBq7
xMKv8OPWIx1eukXKSiLTHZIrE1py5KXArdxqi4xPTg5GCHda+pcx5w89wRZbiCxUa1JIqNppSG3A
M39BPuTx3tCtiAj1CEBTOtVlp0MC5YHIDglsaraULjIfRIp89IerNdk2Y+JhuI6QsIDQoSjUixAi
0EW7fClecsTwYnv4iEd2MbL6VTjdkJs43bbmlKXHR0WvAKy+7Jc6Yg8ftLKdOOSA9FNzRsiguFn3
LeNi8jYBCUEF4iA/ILHg4fcErDaba/DVAnsiAmUpc/YNlonGf+YRj8lsJgRdG/rAwSC3sLAHGqCv
1eyTnmWvhzdouNQwQv02puZ37JK99Fl97PQghPfJl62JVgeECeDAlEvBeC4XKrA3LkClNnwYr2Xj
ujW/xqn32CrZS5/bR2KXEhBOVkrkoKbttrqS7CAkxddCm9SVWjwbtU8KKQPa1VG2FBbg9Ihbsr/R
C4A8QgpFe7jd8Vmlynb9VvjZB6KT2gyFZDbHYOWpZQBqPiQxkfjsCcbOrgSrQG6EQKkBFQBzfQJE
TaXxasZq8SzIHt1H9aErQNooab7E/wLgDOloYoGid78iAcRvdWAUAmmoza+BuQFNbZcrYtfo+IBx
Clghd48V+y6GmmajzdGRUjkAoJquIN1b5rpcdJeJJ+/ZPCBtAeyglShadQv62XAqdibUScpyfxOd
kXDrne5JVaZHgNYHj/qwbrKj1BiaESh1XGpC88Ae2Y8kboWuxZKqma3u3w/aMlMQUZhSiSvag296
NVRqYI+eb/QytAsQ+4WtoHVG/fPYvh9MaoixZ4VPXNhHojQ9ErsVcI/HrNsCNOvxuz5pwVW173DQ
KitpLQ2SC/zco6WtkpY4H3rl0/hDI5DzekeqhnrtnccLBFzMo180s1x2tN42CLHu9PsaTtuDQjIz
pHPMGBmXMCLox2Y73xaVZt1HxCYIatNS1W5G01omTmEJohxoD138hv0gCtTEK8K/JtD4B0OIP20+
jUqn8RHJDnXrpnmcgwAFxyIpAjQYHFoD4Mh0ksTJqAAqo7YIrxOcAdtL8ZXmg7NAz5sgCITVQKm6
EOXIfkh6FfAOomAIK8yTZY1MJNPpq/so0Ioh3H6zJ3CA/f/b4bFdggFFPJkag7QXGt9d3IFKxWIe
G6r8d4sG0HwAUNREY4jFJtEsC1WSsCOWKUQx+Tpcj5/3Y9ghlC2ghTwMmkpdWAp0yEIOhxeKbOWg
X3jNGciyI2qdiFNxwPcJxVX4gTySG8IiXiGtoHbDtRJbxhLqzEIr6ayHOlU+NKow/r9T8h4N4RCu
IF7IFh8h5QA1ZcJhmv34NqjYJsoTIG1LxIHXPwdzPGcNlTlfMQUgm+CnRfZPQx848h9RwHcbtGR5
cMB5JHrD6qj1I1n3xBYYb872SpkUOgCTi/5lIo4o3k3TGSTLmLjI/ABCgH+DhP8PCGEEEgh9ncQD
KJDCT8P0U1MG88kVv19I3yf4Pzzd13IqSbMF4CciAm9u2wICBDLI3BBsGbz3PP3/tebEiWD2SKhN
dVV1VebKlSsXSi8QXss+Vv/ts+v7kRCpZZo5zEHUTv1h5i9iRWr0illBiGjWrbce6WvG09amfZRg
8QB3nuKwmlaW1XKzsItHhfd5DsEtcsns+0VIFtXP/z2Hn92nMKHbhNUd2nnsVPgNPpMrhkcmzO2s
Op6VQiCflTfne4D/LlQ5PuggWUW6TG/uH6df5fEoVczlkeLa7BN8yIhYxKXOEoX22kS4M9NmbfVH
qz+rwfK5MMpm5eZ1nty6l+5scBhcXnfplxSwdI+RW3lapeRhVwNsAlyt7uxzMUDgXz6fftyueorQ
O/A59nBgtZOREAhc2H8Xg/s2mr4XkULu5ebyaJ5ndIt9Prrqu89aE2C72CWX1+nX+tkufPrxeLgW
NIyO3+s+zJx4W7B7rSmG+VB5WKIiJPlujY5roNhcK3uCHfXgrGpkqcNPe63m5B+o9ULHVrIW/66t
iODg+p3HE1sms8H5QSXFeNO9/zPbVqJZpWQjCIYePiApFALso3/2+Oje8hzrZNS3r2ItZhTlWzc/
CTEIyOcQtAoOF2SLdfheDG+C5XFpi9ucT9JV92Xx9KicSgvJh+BPKc4K4Upmqukc1VpCJoOU3wOp
IEkvpwCrZrZLFufo1s1ayj7JlKckCX4fBqWH5GCc5BpQyX1cS9abNWWeP5THm/b8mcWCUbltAbhO
n+vEvl1NT2I21fRKxHpKMC6c4bXfWtdKkwDUftpZFp+0pFqJKmak2gRsUpxdRso2ZLJgrGgMrgt6
iOPNjCsVHZOvaqGNUGlQbxrYNCX1RSLVHYdAMjRqFkkjO9GXl9IfqUXX72M/l1+PZEVE2pGLph1x
E9QTqnEoYAE9tHtJ4txW5uUstMfnvLaMg2XKvML7237kik82enhyqfaYbfrrgQpsDtxRSNNfty4u
yraWzhrR/P0mSgaXZAQpn10ZFNfRzHxh9OAzyUkiriUFoNKsXpu5esZ2OT3V7GcLV6GaIF/9sXZ6
21Qj5Bid4VPyTNtUrMex3MH9x7bkHzLKWC3lcrt6eTxXOpt8W+v8hdgCV3P7sZ6lLKUaWIAuwS0q
Z4yZzqkRV7aQ9cCX51J8yMeYWAfRnxnezmEfOqp8H4wKj8xDZXBcfIw6UXipjxlHusbtb5/76UN5
kiDTAL8JONea4fExB56QkphPGqsMfcxUzffSwyMGZ4lLr5KBDUo4NXzZJvVJMr2klYPSJ8HeGWx6
7JwAsYalBbXytplE51NsRsCtM2uIgV/mAHCTiNKtghfVA/JJfYiwxH/jF9bb5XEtH022adB1kfyY
jW4D/6nes0449jFqQHk6dBvkuzhEyT8Oo2m7fd724cSzB1axB11tYq05Dc7kk7+v4ADCAd96SFtE
SUod5hyfYCSxSCjTEON0yKe5hXWTzxgiAk3XPMWoPgbkp+aBR6bEVzoOcsdMJs1j7aoRybHpqsPm
dSLTchbtVITJrhN5OnOqPtx+qKokbUYhsY6uJog9zyhzJxp+wf3+oF9yxDazaSWC6KJbyvecYAYi
dAI/oZZA5LMHh/Qyn8cX4lQAXNGXZWawq0aLxcPQrXuSeuTRTj3ycR5t1Sw0932GrZONOEQZOP5i
kBzpHbsGzGGXEV8KDD5cXuit2GIDUUxlFGednoUlR536jxdqemrpTo95eCoytPPxTcDr2HeZczVW
DEcoZPd069GgW0tKPbaIpbx4g0pZsOft9qk95fFynZVM4dWxo9enppeJ3KIHFzzEqPKw+qWR3D4v
1Bqz7j5/77/1SDZP1BYgX9VDTru+ZLAwpg9BRpIeuG/ZFQX4Gw8iiEVUo5cMBBAImyR8U+OREbpI
0CpkLXuhFDQepl/VYTaxbdTjQ+9klc7IOdeoLPW62DpIaTpnM72K+Wje/L1R+rXgJenbVMy75TpR
h1gjvciG0Vy+7B6M161H9vXzJJsrAvSAjPT++oO3UQAt0fAXVgTtTCL9PX8fYRBBlCbRtcX3dYrX
gE9skDOGUw/t7/I0GiroxLG3mNfCqlxxFxkanYtApjdcqKaFvlh7s54hFlqXFCmq//CWket0TKFz
Wcb1Mbd3EpKme14tY57i/pE90Pi3GGyZQaiQ7FJWUTHJ3NJywDJ/nT4+NeJSt/LZ6M7HhbaEYh4E
iY4u6Y0RUtATG7u0J/7IdEqXaLON6IyEOw3JLB6SS39DhIzqVj48KJJV0kVRQeoOgbFTq/xdzP58
lMN+SacWEmZ7zrJIdWkK0bsESrTf4iU/gwjeJgjyj7fvSWtCoH8ZbX8P79bgYofGZG4bFuTPVILi
+wRCBiVR+oDM4C25qCWxTsvYUyQ8bgzZTAvE4QvRJPG6RrDqVCdRKa2kx2Hld9LPk7uUIgrIvsWb
U0gQplaNcp/FrxlMQ/acKlRR4RZOhH72mT7kkShjJfBxWcVZ7s1TKTwc4ng/estkoqaWtoDwK82R
yTnYzdVNeCDcu1om7l7FKXw/FtLqHqE12P6OOFFLq3o6k6r9W35U49l50hfc545ifPNvcJ9avBIN
XGAXc7V5W9QB/74k71osRHOxuWk8Iu8qY1zwhqA9F/vv0plYzA5pS5a26COJG9g4Q3K8ccElhmZ/
zvRcRjcpU250s9inMhOdu1S+hE8oIjLc0EQBpbFdagrUxFvVJPn/ucRDqlmsl/WgCTKbpIpTG4xJ
MSJnndsnGnVVar0e1iwbEsD2iVFZ6WgyIiQixRjwGhhzxagxKGV9q8aPTSc+ARwVUDvEVIu3sP1a
Jl+syDOxfj80btmHOMsNfWWaXdgx8ipzbCZ6MqvIFQq5PmXjkUDPPrsUpdHKLd5DVqVN6Yd9ZLb4
3r8nct1/1cj8eoKIXnRxdCFjk41BtMA8W0UO0DVTcTa8wVV2HXNMAzR/QUGmFjmr7F7gXME/4Xxa
u+ghZqBUiKxPkV+z/p/KGplGFzUgjpVk6UXhb2ea0tRGCYB7C+NMzVu5Ng8sqRFi90V22Reuf9tH
5VtCrJDIjZ7LIVPSmazQzoxql6gA6hKgMjKrOLsqYsx78f1etxin2YshqH6LDc1a+UcIAuUdY1SM
HOB8mjf+nYPmwKZ38o+ZVLROr5F9QgfwM6UcQIXnhzeXmOSUDzMhmKOQx44rEZ7hbsvPmxfM6DuS
dLpZ/FcDxylXiQ1/Yub+Oqs+zVUwEiE8hfK2cm1lv+eL1rFOa23yfsw3y4emGx2B478VuTl75IPW
sVehosiiDM6TQaNO9JvT2aT1WhK1WkU+911YJ8Mu4JZv7bHghXnYGyJHWXM0dldvzr61lTDV1kGU
NQ+tBkv7uGyv7/Haumy+LZPSVhQc5ILDAg1u/1WLYFHqilx/PR/FDq+WFOb2NKLbOdGOJ9OjlO/W
GwGhZyMyXbQ8X/XeK1xe16PeZfQ4ZYSS2l40b7n2afZ0yfdHyllte+ZbNp/tEcXBedu/F9vlZXIk
+V6QzZ1ubm9ue948UCZyZZXxagrlVYMl5Lxzzb1dyeSZtoD4qRBRuvMuTdKr6amomMsa7dLiLZsG
cgNz7Qrq/O3tVv7pb4OPMFaqJUx7YzUD0rEver3eJertWu2PLG1FaaawEL59tO/hx3r8Qf8sKYCt
JCWjJybFJE9LUzWfSNf2N61qsmt99D4OnR1Jj7d276MefCjcCS14KSbTpx49g17duYUwl477iz6K
+4tXrI8jHkFoo7gXd0o2mGusZnqImhyaZQEySNgxfcJ10BnHr9JnfnctX621ftJvpJV2blCA9rFe
+gTRA0owrkfjprMN3vKRm3rJZpq37uUTiYixE4EW7rF8ensthPmO5VVGDiNbEcmg9xGmYRB2ep3x
m4fpa8+YiLkL9zrrcW5wi962NAgu0TitB6/XeKccZT1oO7UehM7utfUmGZb3a+zi2yDdB6+zPjn3
TdBeB239XJDJ+XbqnDrja7h5OXXo72QJo71LR4pC0O4wFkISZAR7Gop83eR8Mm6jHnimWQ+8g0lb
ol3HxUthbx5kd8lH8bjXHgU9BxLxmQYf+Iph2LlEYTryLB/tdBy2U/UxXbzTm8dx7zUthR8laUj7
wPMHR/0Zx0zgIGz7X+c1l2bNUHN1PA/SZ6e5eru3z27xyqkaykZPsnfy3ZN5T2LocugoF9r2Lq1S
+NpoH1407RgqthOVk8YwpNns8SoEHYrBx+qr9+rGppvOXjLvuPNZyKU1aTSXxbS47x6WnfxOWGgN
7EmosW4qzd0BAT6uQzp4djxQSRj9aj5VM3w1etsXJYj07vPX+eZxWuo09s1K7ZXIS621tvJuXqaC
eKWn3eZts+hSO65XBqP7a/3QOxffDhVCuK+F1biw+KcK3GrRvW5e93cBQpl8kqGEv34WDRaXmXSt
dY655t6akAM3zoaXars4+Vjtn3OgxlKrKLhfLo53J1ChXKFd46O2BsEw2hRHRrDeh7mS8p+VWrBW
uX188UNl3t8sXraXfFAp00A4ZNvY2zJLO+EGUEgd8axq0gVyVyXeauF9RuVJeuEaJl4voZ/Sa5Bo
Ny04Ywtx5FhWp7tofx3cHXE51+N18aFwHayuPwUg56T6qNrR6dyfLV8Otc9K/n137p8vH/uuY/KK
nc4Zxoto+1O/R/MrQ42dIiYVHFF3F2EZFJrpSGeFIa/UdhcpzW2/HmHtf3/dk0dAvG9mEahKtIYC
ygx73nZJDqguuanTWWGiyF4Nt2IfvpE4qhauH9ZZ9TrfVHWg6ImpgyCsirr01q0UrOACK6AJCt5Z
BM/qih5fqSMQ6tW28iFrwBGuBAL4+7dOTEptJZJiyurx7xXoVH33EOYbiZZXR2p4NCdb8tCEF8Iq
AQEZo7wVVUYAfQucwyBPFcab9Y8U2fHnpMotv23TksfmsR1dqscu7brumj3GNjpsI7+6yux5T5KH
y01uQ92NsFQN/UuM2aMU84I00fSqHkOoRzXEre569POk6ZNWcRSt1cEaONqfdcti195rlaJx/5af
emTrdlQFRH4kaeToMwRyfrMnV6t30srGwErm8nGRbgbE1Y0hWEC95nERLR6X3dNbHh7snIXKZMHt
yNP3yU7TednP7vnXK6Nz4lHJCmb3W0RKeDvGkQ7TRA/oZ71elN95CCWIpPVZMso9OCFv7ECb8LpR
NuguqiTb1tEbuDft4BjBVntdyJl1pvffIDpYFxo+PWJ4V9toCURSX1aEgiMHBlUs9figfVuVA6Ui
QbDhmwIXCrqrnCifntRCJbrIqzIzN6EJ4/ELf11/RsjchG6n0flNy69HuCfM9xJPg02lZdj8NgHY
QqDNsnNvQf2Y9o1f752alDChOSTmbbKipgdKlZwPwVLim6K8gd91JopMwjM2LF6sB9TBztHMlznq
yKUq302HXSfhRfZWg7kQ5UcD/06v8ej4ltcGBbEkgdVM5y4p7hro9JCukvooJVKcs4Js4lEuEhdp
jepBfhbfG2SWu7dRUp5Be5IFUW9OKnNr31tJ+Jo87uUzi98f4TmsSuMQHJWXExTGTgRvqGIj3IKi
sKd02VpUxciDqbSig7hyVlq2MlSr0LrsqFo9YnDNlGqrs91gObA0czbYr0k1Nhcz3lizcs3qzDj+
yAkGTiCgcO5FerG1D9FBnJ6/FZHTzrEauT7KhRyTlaUeS8Hmi+CKOpmXoxZW6IHDtrDABPCBIbgm
36XhRqIixw29SSC9Hq2faiR5RjIsmKGB+gKUbFb9LdDlHu8YeaQ+XoiY5NoEFtzc2dp7J4COFfJR
wBthPCHrbeL7uDCuMcqwc8kMlh4q1d5dZs2/XL/WynXyT/cSHQLEePIUU1F08F7C8pT9VH2vVN+n
Yz4bk/2KEpKZvtaH8alzHVcQiqapz1Hi5DGp/WbnMNX1fjHYoUrIMEKMeRndkwoQapN60KnBwoBA
S6o/lIZl7IsPv1s8QBMtHafLZqP08vfMtywoe971x2soDtIwEh45McyJprwd6be7DnM3013F/d4+
XIupPpkdBit4Q/19ZRC4AL+HY3yBDTDwpX9S5mAxvd1ajNciY354HVI3yOOPHZo3TDy9LZE5F1/v
sJOw7tLfu5dpNcnjq1GopAHP0zm1XeQe9lcvqz5FyEsnrr9PmznRf9bDvB4xyS/5Xokpt8BvJDKW
HNSzkRbWydQ18u9cdp4f39LbdE+4IRPKGsf4P6s+K2ADieM4KRaE7IVxgblxfc1KSG88iuwclLli
JpLvIFb8CU2Ah+f5pl6zrPoNn2Q9UwktOFWYz0mNL8od5J3KggFNYd/Ky0Eodbxod+1hh5aMlXeN
tpiZUqDclVcDiStbFBK+B0+Df8Id0jLeiSvvjX9dXnQ9mw7/XbfKmS4SrqJ0ZxIzXg5yTmNnmw4e
7VaM8sXIX2d4jYZ1/yQUox7g4YXHMe3l+OPv1a8aig+aYCXODiz081PIqZWOlDraVuZ48Vm4aGSd
dASZit3itVGL8pyFfcQz81cd6YDDvqsjtC07UtZJX+ecimr+zJCZkLslR20eeEFucJLudo/rmCP+
ztzDed5Hmq3DfOnRNVvj/WwEVJKcI1/z5f8O87MuP/BbBcv5jMjdf8fwvnRzdh16GJyfZaKVRsOR
7s7fUQy8fu/xOjlgLuuTKVXJpcYQuGTXcYXLoXnMZc6ptvvTfzdyfaN9H6L3hM+QWVWtgvlT5dcx
Lq6uMseYNVn4u8JCX/C48o+e5UghAkEfUmOCM5u5G3xtkwhk8+cuuoW/6j7j6gdf/tehHsR0cKRX
yIAuKOFnw/I7+T6qwmY6mBqapM2NVGM035vD5d/mmzs+nb7B3kEXqkWTb69YvXl9XXgdIOXj2zt4
SAB+8gI1Kb+vkG9UbfoboVW/nvx+1z8nvaJFiI9fCldWTDKTv/BDsz7X1b1641bFcsiaTcFERQlu
pwEtv1sfv5WNcIylTM8YCNPF/PCYy9OTl443e9otHuAu21wGLRTrrVq+y83lnoIPIBxWPH8tK7ul
E9UMko3ChUIuNjOInEBZVrJNu1xVPzgSgjKXgGiuw85HjwYPPpGhF9rnuSoZ3uEKN/iK/B8giDyK
pPx+HvLbeYhmKEQCgzPfAtwoE2spdp7RXI+NqqsU1JoA9EBVgE7n6sNSmmqGhHghKUvOG6GX1vwC
XXhKo+eWmkWQxb9wm7IiR/SZXApbDMvbkfvsersO5ObElV8mlULqJABMcSndP+J/A2AAORXr1R+A
AnniemcolHGexhtKQaadRkNSvO1OfLeuGvUlWOpXaZwV3LfGOfw+EfrJvdQ6O9SvZnGi/nMwbR/T
+7ASF9L1sJQWW3Nyzk+jZvZrdueTEHZTD+wRdvUl+g5ccvNgVptkPh5jmW91Ni30AWrsvx47pMFs
wiyswPYqcItk0ZpXM1AaKQ9hAumR7ds8HJAPb0F5sBoOrU5tk7P65TaTvic75zKAaeUp9VElziA5
2zzIkDBvTY2xrFzYfz/r2RVKL0BpmWiwQYFxQVAdU0PhadjsMuDMB0qBTff/MBdNYbhi/pboxeoX
DAxuVs5gVx1mTM5DW8lxWLrFW5xKMg7iS7cMOyzQU52k8C1oGWwUAKlEniHZ5PvXPBkwQEqjd719
KlNVI6a6SpUZnhyamr0+ZBvNdi2cFN46uXQ/XJFQY2BYscNGHxc7vSWVQaOrBfNhvkDVwUqNeQdz
j0xXU3qS68JaTRzwCzTNrPBg0Ed1dU2D+y2G0+7+0EQA33beqj9Wv2jmlzpwTyijV9ylMjyU2omc
E5wyp5nAHtPYzm3pZIfkLkHX6MTBhbSdtNghdo6b+UE/6ISaRPxwrxJhIfVb1jyrPqLOJXvLHAJP
dWG/athqkrq1DddkMi+NpTFwrk7Vl5tT6s1wT8Cc7wFKcCxzt2JsVC1VP4eExFf2HpOSPcT/XV7h
ekiTG1ohirRvlXaxtJkntaYfLri7g/++86+R1WUw1dMp/e+N019+tVJcKsTvWo7Jq5SUy9DO/2aK
H0wl76Zr6ziVD+uPuuRaSM+/utDratq4LhRYAMDXwGwDpfs9U3aJSnKuRcrZmIF5CTLgby8LVt8p
1WDHNCqZ6dEYxZ1TrakTAPFA7yKM5Jb830iZYoU0CzN8eacdBevWhEXp169mpCtA/Ccvrgrbr+8V
fgsvt8R3WFLA9l2tuV40yZ3O6q1s7KYZvr+mGDRv2eZVcdSWrPmL9iiXVG4hKL/oIvOm052YxR0q
T5S3l7Voo3gY0UtBFpm0zxvz/f26D0Q1aoN7W5fFp0iMVqLsWCSg2HgsbHoqCOZqHkYWsAVa4S7m
QTy6PJcOncI09GB7XVggnoH2okJuspKDqSR1ujrEZwXVCoz9LGiwUx3974MRKUiSzeejcpLi3G0a
hiPR8ikPLinl0wUrsVVor1r68N6uP5e6ufGczkq06yB9v+ucG7TYDM94+9zdECS8tP3ZFjGiWcn2
K4lXrvKiZy06yhDZw9QWukaWHUu5PcfIWjEOqJ/2CF8mZLyObUuWiZ3PllIGnzXNLxqdJWwIhYXm
sYPYP5nnICD4blq5ls3rv1Y411E+dmx7iEb5ubaXm5vtTZa5m/f6FyvUBCEavD8kIPWspllmCyus
vmyz7Zxr6/XxWLa2wubBdbgoHg5mTWuq8XvitQjQzzKD2gW01SbvAgepaXJ/TulcruExK1mFeJ1a
5e0mRdHJW2KdBSjexFnFQNiXk3SC3V36KPw65Di0gmlXefei0dVa078+lnBvqvJNsm0rqCDZcmz/
8hGX8LHZeUv9a73+7xvrA5hZgE2cJi/q18jqP24PyY6RaTv3DAdBB9D7r3/uaI3fttvab+XXErEk
o8ovsW3UHrg/PryEQ56yW4vBx7rSa1rOjM3qtHk+xYt0n0/pd/OyrT1UfnWW02bftex6Zyao7P9f
jz1HJWbnibm/uEL1ff10+XPwbvYcthC7IHbI2c4rWi+XBMVVNvY54CTWfteL70vzXukdw8vznouM
QPmzjbFO3o3frA/Ko8wgyLzlAu/6jKUHAG8+Ur/8+yywPu3UUbVwN2EswqnHoPoGn4GtwC4gUbCV
XDmawLJGUT2TybT7N0vkOBrR4k1Ky/mj2Cv2yt1T7IXMCq3DXLYYmjZybIKMk7Ppku6UXNy/j8LV
bWQZTAqPF6LiR2K0eqN3axceVaKAIh7ecv09ke9ca57usSK/D6LpL1fa2RVSviUjH9zL1PGjHXH6
bUxNbqVI2NM2961Rte8TPhKkE7NTEjois0y8f/f+tV+XeYI2O/eM77tRmMcuRa/EDKYJ+1bCdqSW
CG4QracC/bGmdjpqXmdpEW4RbIknEb9EtRL9G8WHJV8zWB7TqdeGeMVOUqu6BnMzUWRVYgfy09dk
eP86ih2qVw1D6V7C/IA6xWXSvbG+fi90AegmDBQSYl5eGKnpYrgaCs5k+ZC1Zn0gLaoQrSN/5Ucu
0mlSU+to2quli1ZuUBuU2pUu11jw91syhoTQIzuzk5Hf8VLU+JUvQBiC7yTHUPVO/KbH6qcQdLsY
Npt0iV6mIHWdgW7UupLc/t2M87/ySN8R8F1FKq0zy4KHYpICso8AXaVu0dI75ZRwTrdYC+bd+SI2
FIuhIHmybp07cuLFKx4SAqbJ8PQGmosygwOMmOs3yBF3K9H5q/QlNSqQ/wLuiSRntAaATuAtVJT4
V7eU1a294g+702DdqQSqWAblBDf2cQ5STavxLXws/cOZDxrN26C0s3OHk/GcDSpDnA0eTr/prqlg
oCIUOOTY85pch7n0mhK77s/6VRA7RTGA5pJa/PZ9h3XBkz+OG20k3bf8wxIFmVwJdvMAv5oWmWn5
fZEojIN/T4aNiL2Qlt4ZlTf6+JPhqKvvZbwhk8W3NJfs/iknJymuOJ5ZI6QiFNvzs0U5q72cm8Tb
Vj5eIat524I5ul6Qe9lUgiUPU4FcWlE9d6593N5GJGvL2dx0VOVZPnO4/VyHdbXi9mnbYh3hVv3c
ZEF8/K6WY0DK7RmACpa8yrd8Zh8ee0epSptg2qz9INKZwKYU0osCiQ/Ft7zoi9X00mlkKvW5weJl
2lx62Hn71px3aQBnk4vx0Mr1lz8w6cnXPp0k9afJI43Tdq4/imsdi3+6eMy1pmm5q1g7rfLN82A+
WLYva/G3TWvUVIvjUUubBJl7hri5e16HEgyeJibGsldQWTY49wz88yhGXkEQRHSK6z15rwJitoZT
59IieA3nDI+9a1p6vZJZnwLwutv2+bMAHventNjclJu5VqV/8e9FFe5XkPEkF5bfsJGSS3OrMki3
QbXOjTh6ZutiuImbfGlOyXQweyQMrUJLs/J4TKokOEM116NiryFfyy8so/YlHBye2b89RX9XrjgP
l535i9K4o24uwbN9LrbPUaOl/jFni7v3MrwFH4v+sgkEXbZnjwqBtG3yUaNfi8rdXXyNjv35+/a7
SO7VFhnsP4WR2oIEk6SgvEI+uLRsPste9XHXwpv0NRJk9Lzr172VNGbNx3XrFp6C37Jq6GZvUESD
yITFEdrUuli5Gj3Hdgb3BrThc/3NM1ZCwNaYBWNFMlTvzFBwYPvmId+7NFeP+QfHyaGdZgh7mQK0
RXyXQfGVTTLBKbkgumSE9sYrCsy9zTCjL8SROYbl5xKqCIOcEffLwJoCNAVBQRg2MgZNIb48Xx5z
aflL6B3F7LO6jer/9iIB10Dsxl2A5nMxzFJomF8n0eqh+ml0Jv177L1fZ5GT/WvWddPO7BYMdom0
K9ONepYoYzEwb6tv8o7M0izHMzynM+Jqz43+4WESbTLQ9Hv9BGBbNsm8WENzg6xqSONDGCYWDAn2
3VFsWWlPnqrpvPP9Kgb8tXiZ9Q8vtfZ6vGsBrZJiM3stFMIgQosu+3uPV9EiobB/06ujRxaCrAMU
Vjr7XWy5QP4lnKuYVAzI2kDYhVlobYFnE/YazOPTS54vKzsoPHTmzdLrUTzkefujDBcsEfPUrBp1
TxxEC6Z4eAe9TV2OI1WjTMGCGsC0L01u3LAILNvzWCStM3o+RcsnEhlf3gbaksvOYGoWFB+EMMLK
S1YWbwXTCkzExOZZkFNxjgazaN8lxh/mmjsur9qL72i/v7mvUkJeOJ0/j1pLbPH3xdgi9VrvkeqL
5nGVRXdO8y8liTPTQBTF3LExL7DXO5kicrZ5pE3lE5ioh3jSKaWLF2HG3C9SxmP+bR9+1KNaXBjs
ZMosBkjgm895MusKPpY/aq8gzz4OQ1sodvWxeRTAGjEHjt3XXedG/z6LactZf+aYt8/D3Xed6Ob6
RwgI7P59GWyaAwvDTC7Rw/bVnqFsUzPnnY3XD4vOdrhpiYv2SLZlZs3q+ZyS8n059C/RE5pbPH/n
fTcx4BW/zUyXO/ZyA9Gri420yuL4LeGiAFU/PQoa/qu2+MVx+av+dYlauX/zKNfbNmevaLZJYVCN
6v1VesNTTJU6frkPTsmm1R99zLp0vaNMGpmcQHvL0ArpLEv/WDdLgw2z4Gv2cmgJBOxedrQ0hpt+
SRgsvDWzSicKbIezzuHrFLHeR+/iGfWkamJXv9a9whCPYTB6ZPNt+ptk8XyVjPeQS6dj3yCBEN5N
gHT8k9/qY/XZkg+u1pfN5efSm5YbFJ9lLnZ0+w0cnoz+VV4XfZh+aWid3rf9Hta/MD0YZCqzMIfW
wWv1fTlWSuDzsA5WX4qXulkxqQ2ryXXICQHirzOt8KYEgk71ffMyfzg87x5ngs+/5+HoyxJfTs5P
GwrRre2TCi+pNWHHNjgF2/aO2kEfmFhO7p+Vn/Lb+bVBpBAf9i8sm2sd/p2apz53wT4iINecfJy7
1x+jSpFUeDfXUthzm5bfMtJBmTQxC3rTrwsZetNq5ejWrFxiIQaeivvrnNIkrDfRk58qr6fH809d
nY/HWR7SGldUvxV9k3V0TkQZG5PmdTO+nGWxU0qIb+ff27/1LStX9lht7nvZUFgzvCaKAIgodhtU
JyY8qUxqGcAqKFLZpIeXcqFfKKghEh2eL9gi6wpQbPd1eD/beIluft1/Tg97r4ZcD9zvt5t8CNx0
G/urmCtTvFTjRqV5ZoSlVEv+1lEPPpL5cmk6cH6OCncB+fiAcGJnGe84slT/uouMoBlWG02rpfd4
Xgsb8luWj9vlw2z1Uv0noJtFX6VIXMPqW+VKSTos58L7j4DhTMCwHDQLP1lUcB9vCsFyIIYqaCou
mc+FOVQXgVygr/TBeWJl1nNCnWrl/igrSz72ReBgSULYMAjq6sPLP/LPQr8ci1tNvefJG05hlqks
TMMkubRWx6aB2vagowCZ9fAiO0FxGxgWbJ7ZjbONsTuL7uM81QXiPedw9nHqaxs7qPwwZcxggSok
JxWI5mmXGZSvZk3PVcXwFq3tkD2F4IHE4SnFlSOGdkFRjPK/8pvYrDgz8J2TumuZo8yD1ePleXqO
OEmCruV/u8fzoPQ6pxmmOunP7oOI6KPA7sYuLG6opvHpWST1mm6fZt+8f8z5Zz1lKh/T6iKs/sui
z7rop+Iu0ycFdR+qzTM+h7bfP0WESuKF/dtzg0NGQXIlkeYv4mxyrW0nPyy+Y1oZXseOEznj5ZWl
8P5gn0xGCc7ZU6GrysiDZXr/o7tznJs9b7MPgkR1zH9BnzEwpz1uceY6Q0wgVuB5hncwatL/bW3H
1CmTGxbjfshtXcvwPyReXh6rcIGdfvfCW83cy9fSeP0Eq932Tv08B7Z7fC17M2s/66eCv+yRAqrN
3UfutxBbMiCmGtLJte3pfVEMti15vUSRnNfZt5rSP/vuTvJjwhwK8g+yZOLGMNuKpwOOxSBjEpWb
KlAzC6cPOrP4b8aSYG+Jj884E9t0PygnmR1R7myZp9t0nWkPxxlhCpaxbVcOQ5Jf7UX3pMwEmqf1
dbxo7ZhKY7yyRrs0nHxcY8LTLIfH+QqZITm87F5s98AXbEPodKN9eSSJ/8vh38Gm2SLJ/GnxXUuX
vU0HTQivKrPOTcl8crTdu9LLfmD+d9jm1kcxYhFHxJlpu9z0yGJd/BT1ul+5I4CGoc4sf5W/Jv3R
O4Ch8ItEJxBq6b9BEXLt82D/ZNBrh0RkbqRcSLTsncelA/pl5u/r3zZr8f7+DplRNppraHpUWdnT
7CMAKuKl2N2eztzpaV6PbnY0Se+N1JdTmgnDDKVulxOVoEPPvWlh5GYATEMf4lzHrNX2BUPrPjx0
7u3DB/+ThTFLDk1642njJ5cRGPlgJ25kmx0clT+zXSwf7cclVN0O877b6Nfj4mfG8dLic+9CXPFl
wCNKv3nTnpLxkOAyBK+L5NRkKY6Pampr/eUj3zq8m7v7Akg6I5kyMvZ/FFmY16jWFKoRH8wacFKg
PKq+i4qZrb7bifOBkf9ClSAsluqKbKHwTRb9mN2eM1LULzQZEA3tBOHCl3MjlZWSLGigIgFYHri2
6woUAY+A7qiqgpvYkn7w67H0AuCC7gn6+cbjg9j8C2D2q7M0KQs+8Fkh4c4FKp8yqEztKFCvv0Cf
DL2AFFVvmLb4BMNPHOOUCvidh0JuEKucDr29eSBhZUFG1/VxAyxWr/Chtec6KXmSizoYEM3x9wbR
rzIALd5/QerbIagSQRmEPtq3RDiAiC7ko+0CPRYCwTIoowboS/fbmfG5+LBKfDAXTi+7U/xXfrn2
YOzQMiy/sy2zPzXzmbjnLJ68+N4/3Z5vL9exJzJv78MaiZRvI7i3yPeLHRP9D2Y79va9Wf/WGXlh
PtaqIPQ233MJ+RGvu79ftlbpvpnREtY90c0H+aNBrYu7N4uY4em4xi+eqCC3ajFPxTJeThyhjddY
iBmnkW/5RQ66VU7ekKQ6cPTiu+dlYfgXLGfKCPAUfj3l4lvvw+hS08RLIBgOCCxljAeEhDrxsta1
iwwGd1eH86jCmFC258JcAHcSiyih/op0WCQu9ZZxX/agrOuxN57PvehvPg7fdtXbWbnHRVBo2/GP
yi9bTeceSQCy/mUqKRrmfTefWsZ+dk8MlTmcvR4wHSGcPbgPgauczRFWkPCo+XvHtMfGrBg3UaGm
di3uCbjTa8TN/119l/wHP5w/wQ/G+t2CYdP0dxo24/t4ZEGYBW+4EXv58bbVm4xyCVjR5WXR97SV
IfcIs3P/BJR5CotULiTbJO5/7k3ec5P3WVrhBr/0573pU+Vn9aG3Jt8YFd6w6++BcapFfW6gdU+e
Vye72rKXR9xmijysB8yWO6X4kt72WmbxW75lIyq8YrdSNpoGazkXir6sM+4IyseZlqR3iXiFgO13
AyjTOnwfSlHllfOWzyDZQteY3Vp64vykVkx8fy5TKgOi1nmMaD5Mk8gz3DoVIDPDICnFxilDueHS
5Oz1EX+OugeBrKCKa9Nay9iBLEicIx7+fTg2J7LOwjw+9gvECS1UldAFUuuaTEVm+MwfcpCKT2W2
DsXwRIM6KLF7ZBFX/kfYme2ojmXr+lVKdb3Rdt8cnX0ucEvfQ8CNRRfGBtyAbQxPf74ZKe3KWpVa
KaWqMlfEijD29Jxj/N0Q6Got+QkzhRv+Uty7oNc7ryi+0j6119VAb9Md3slsbJ19eyU3BRkP8q22
dtNZcxVivmLFgKs3a9GpcYt6lB8+6Ee9sYk8IM/EO1ITjCnaaIhQnxkhJU82U4k47NIl85d96aAN
+Po7pFCrF9ZBC4nMoR1OkbkKAqCfby8393MGIuY7gIi5ctznG6NCae5QYIdI41IsKF15qmKCGn9d
vwGylBlAnnL32hsHhL60dh9iTJjPdHHa4HNGhkHhhHWOFICWahDPls/b06wxxcgg051vc0/BxlU+
p/K3xXAZefHkkq57m3eL1QJPsogJh9gKeSLYS+QSRh8ck35zIlPsp9OLl6hS4ik/8TVt++8tUOzm
M7TvGABx9Bq9i99MLRYvjB8r+rvxwQ17l8nloGEOIc8Bzugm2Mkrw2zir1uf1iQa6Hs0ljA9vWye
jivKalJWe7Cp0eA5efWopNtdDlF12lPYaQeqQ/atlJlphBoG8EQPCLMhCr3xY1at9P17QW3ek1zn
MW/G95PZ0laTJNBFa0cLhm7qtaQ1oGYtMVZ6H4IHNteJhQBcX8vMH2QStU/WgRVm42bc6bMPdALo
F37+XN+jPTXP8QuZZfhevibUqhRTaAX5IXDto8ucY8Z4huxtbNIJ83a26b3/oqbBfLUsT9qw8x3D
5gNoLdtxNSv6aXhfZuPPqlpls3qq+exDxVw+U+pfscGSbk9rM+C43+v7z4qH91klR6r8x4426lhO
4mO7klfJF7IGgIP1e0nNvIbM/6YXn9WDaPzeWIcnu4zYcE90rJp/JxuIBShaR0bXoJ5T3XwKgiG+
Y/pZP7p7dlKqSMJ3kFyJ9UQLYTC2ivmPY/AI2wVMZU0aIFzprprdxsoXb7XsFUG8kPvVIB9lk2pS
9W7DeJyRcE3C9irb3Krua9scWCSPQ9RDWH0wecLVoAmBFcmUY9TK6nlu6ECikO/2y35FrG91sJbF
wBjCn0P2TGkndtk3xYKJ7GJm0NM3++uJO9qurcllQNmzf3h6H9W/93ZFQQneN38joAckG+/FoFPq
ZL8aM9V2SIT3IgHWi/0340UQivoKNbOGEMJig3rzVyDPRh9mOx3Ikuole9PXmE3K4GNi7Uij8Qje
dtvBPWBAUXgNImaVvgKRH9iQHMloLU8NqTKNLwrf8pgMpYmKNoAg9Nn79Dym6w8J3HSDQzg/yiI6
MDGPGnMXFkNxYtI24HdKllCetz12rG+BNnxTqbDlc9yBOFLzULJy9nO0FfsHjb+6fk4/+8e4+f6I
c4HWSiDVc3TbFHBcyhHaEjoU/Eg8LwQbNl0uJytcXguBgrgBMlR1YPOpsCAlqz2yQPZsVgbHF4c5
YjzeIISWcHFUwtkcSSX7dsIgrMuIAldQcpxmFLRToPH3klW75lRikmczi48a6wmOEyaTYoiII2RD
xYCCJqIC+zklhAxGHPdI1SB1Ba+bwOjq/cv8NqfYVQ40avzydg1bly/R2fGEBRGBDojzEDsfBqJv
vpYwAwMHJg8YQybEP1IvaEOONgux8GegCAUjV875yMrhQjm5kfpQZKAgQ/yD0Ezh2gzaUId/4QY8
1sqX3IeDhgdlJdJqf1b1gchgXg4aR4VEfjEXHj6b0fB/kNHyiDGh9YRnoK5fS3YM0n/6eiitrv24
n4TP9Wf4CTHaTGKPCatjM/xx2+9vy4qHy1M+sp/2slCedXawx9QycTuABxd+NLqQ/evLWsRLxD0o
EqBqn1VflgO8azxV1BdULXwm9fvFbSFWkO0RTSIxpWlXoWRRu+xiOtJbZk4wOMbCwdzVdjBq8G7p
7vklzwhpIYwFRj+BbjCG0fCZduuiGw8vh9tEDWNdpAmRVpxuc+42fNAkcvMvCfkZbshuxT+oFZD9
AbvhQLoLExKk/MsmNUHo8EAcuC+UiFwf65dVDFyEQJeiQPvZqXXKf8mJa6Hz5xF0k+Njx5ktHcRR
+APNdEjKgWu6Iskn+6KipumaTKCgktkZwgnQbVkihztGiZNOys6r+6bXlboah93hiaOC1J0H6kLH
5tC996za57vqiPPcS7LwTTrNEhLpBeaD99iEYfwZIk4xR9aEqDq4mezhyVI58iio+1BEa4FNvY+Q
ad+eyJbX+M5DTfZD7pqS8wgVotKwxgy1k7Wst8ZSIznm5RAtQ14NXtd3iqAVHTqKeOE1xdPaOWvL
XKj7FFK/IDmJoeuqY+KHULb8SERY+NAFgAJIx7DlAzOwSE7JtBqnhaODt/AWZESoOBQabwaOmk5O
aMDju81cBOCsAiTeCJqByqj+WBfAohRtAD5Ca6CK74nYlK5ANwQZkO7o6YxaELAT2jR+vnMxHSow
KjGAvog8F2pugo+srnqWMFAQBTNSe3loYVcQwatk6GlIsH/C5wgqRP6DcBYJM15tWwSTpAQpxA6p
YS2puh7OFEzYCZSlpyBe5HMiUFkm6/ygM9UdVqvqqtcAOLHigTctFnbx7D9gyhyP1eq2E1RT/m3S
T7Mk2SgUkZGns76Tbvb1hqeme+Mkgtij7mq7ySR2LyoNK8H93Qf4//HOSCDG0/ETSVQ/mctozy3l
NUhZfmgRVsz57FABn8pjBsK/u9vAGN2UyzkUm2YTe+SQrCryTXbXc7RAscDHTxA82N9shrgHd1iJ
+vH+8cUEkVU14jjnTO/fl+zU+qz+YjN5H0GDtGPHs4jb5+NnQHIsuf2bk2+S79se6sYxI6Sm1lLZ
tgfzQKoKpuJjinctzhx0+PUyP+XTO50fcF47vvvvTR0++/qpM4NQSr9Lgrxeq4YtIEHmg5HxJ06V
XH72JqJmroBndGGEZBzq3aMQud+XrbI3NLIzRBDZ6wyWf2+R5HVNyMPgCZ5iIMQhHATGjAUXI5oU
txiZPP/CPx1ElnsaH8C35ATiJc4V/gJGVqHTxgZwm3f61ZhDG6DQ6ezk/mUPC2aw9ENaUtQwioCI
HrRsP25OOjPgGZQ5tFBv+Dq6SHa9/etU7SraHVBnwuGApE72N8cABRrHBD8ipznaI14RaiIcqPTn
hVPbwrocRyOAGKpTvJDie3+EitoX7SI1O7+H3YnjhUOgWIMncnw/3MscSBT2hVEYbE6fqTISoXKE
KfiYyOCM4YFG1lyeRoHNmAUkEaOWwfZvUdmLguoubEQ5ETw/fiDKUhoU/EeYTQBAYQ0P9hbELXai
j1u9PPM6pjelbQGQbulaYBxpLyDbyBQicol1rHi0DxaBIofnQd2q2/vmJVqGR4/QmKtzn0ln+9As
CKt5KFj7KU0hShiGx4tbsuV3mdvDky7npH6S66qyT9N588WVwn7CvBdC/8jr6Ma0x2nXHLeH6y4J
O6fPFs6eF+JL9/Wvxre/X0vgbDN1Uzijzo+th54DdeXZ5necaeD0Fc+GPVrJyHAWUDbLAwMZShVi
qMv1dc2MEcaUznnoqI9/6gD+AiA89we2j10HbpJUfbeYvRb0XBcmJ2kIeQVszy/tYJwD5fpDIjuy
T/dDDU+zQiyiH7XSyaacW+mWuE1kGRY9LHIgDiQKhJ9/J1yV96EixBPBPKQ5WhA6VC4Wfwy5q+hS
dmYihh28x9Wk3BFu1HHSiTwoV59DtG3CbELo1LPtEs704A0g3IB2lZA+zEs7br24zwferoQ4p41J
ujuDARzCfT7Lem0E1uoybKedoTa3h0pQd3f4SAjnSLfaAPTIS4FCFf/e+wTGMjto04tvuMis4PCI
iGGoourFR1F5mN3nQDrAg7Ur6yC6yj63zdq0sM9XlEg0zJxlxYpvmWmD94GjjnsGPf1knHenK0AD
igS2SEVyPnY3Z+4FL++R4QMUa0eNfhOZw7d5TLBIkPXbWWTL1577xn3tJN16pjB9/nxf3fzsRC+g
rKqFvSFGguVn++RpxDSkS2KEXrvb6QG0yXuKl1CEUEQi5/iPqGOdGnf65NcK/QwUbY3WD+UR+h3q
fW7qjuxCbid/k594YZhIM+Tkuy/4NAeDFgXhkVCIcHq81vaEaQ6UOWjXQADZRvrlt1p3G7ur0sKj
Br85Bf0qjnXwCY6bI+fA7UtdxtACOJpAhha3Ja/Ea4+jL53fl59vtqXOvsJfflJO6o7CrzN79hjU
59VDstum9570hRwUhApFKeATbhmoeJAt3E4nimfBD3z/oV1Eh0YBhBWIutSyQirS6AsGRXPsHbWR
cFcxn5Rddq2uahjBiby6b+V9tLEOMmKgAZQ5MqDHVFs/psmApDcXA5u55eAC8aNyBEO5UkBFm2bO
T7HX9cTYJIt8C/S9xwFWnF+b4oy44Oszu+3LU9Y3BctBRQWjgxyecp5aZ4wJG4AcQcSnLwe3geDi
UY8GK2iArsiwavsPrwVIteGYHzPLRwO51JYcNKg/RcsPCWM7HH4FZ8UOqI0ClU/8NLAWQZcJJ5cq
9xTqa4iOAGKHNcvZgaCBRYm4DVrmQqr5h6oUHb04v9vtLe/Gn0M1usyq0W2EJqNbemU46PxIGRLf
dpURfIObBWLG7aPTvQ9mCfi/o8y1uT7tnMpBk3bzUOjsnohPvuJDEjnxpk6d8gCf/iOEobNnfNtB
PhTsJ9vqwGRedWwtX9NbhHQjHpY4sifKSaKE296IyuLY5YQKqxAfaM+GerL8jvtYFWd7yxFBG428
rm0YaNC9nEsC6oBby8DWXCoacCi281ISIjo99fQjp77NQc2h20zl5XtVrsoRo5m29lc8lwJccQP7
ZFy6Db08eBwHTcH4R9CU9XVbzMvTZRB/NSOALD4JMAu3T0n8YnXZSRvxv6lgbQT5BrAhr0whYZwK
poDCectZjPRi/wFQnnKsCkIciJWfeBlgh/eYZeq9kHCBwHhVsNKDIkRl0xOndvRlfVXr2/w1sdes
0vVjT4kan25jmjI7oLnjZ13C19dj/4GEBvT9seuxHuBUOkqQnyhMyy0Lvp7a65IqglwzSFf2LDIR
mclM/uLH5R6pU23ORkX3Zc3pwijpmBlpnq4bvjDmT4Hn7enlDIaRTO4LNjJzGW/0ab2h3F29Bs/I
kemDNnybxJu1RSNp90DPyHwfdaY8JmucBdIAIdCEg6SzvbHIUk8Lc/+2Y3uN5oi10Lht9B7/p7Dh
oFqB/u5sccYdMhRuM9v9+Dsm3YyTPXEMvt7tjMB59hDvSETH1Ug60I90cl9t0L130fsNywGCkSDZ
fng4lxnBC+JHrRBfDYoR7tvHOe1nfV4rljeU8XckXhAH4zCeU3AoTKNUqNGgGonKQDDBGmkLZ3b9
DkoSBiATlc9sjzXmS94ywHs2IjiF+7bZ82Jfnz14GQT27FOg5MK64Qshdv86lWjSeBI49Pi+ij14
GtP99JUvNqjC8NXvCyoIArfwCeUDWwmeC9lw9spXjqYHBLPHJMFh6Rkrcxjt5MVnSijliEq2nbRb
JVAn74C5rjvdRePNgD/KFJfNfGRus4BkqgkxfvAtdDhmFxGiz3ZrLQUmac60CTMQBYnsae75IKau
9gRLYM9ImdGOP6Jop1w+xjkJE0haPIQYwCz0+yQIjFWWbcppmp/kde4aA5qH50Lgg0vVKyfK4L24
9dl0sDdjsxb12CqdcT4CFqU+8ON9EWHObcOarWkBgKgNPytKkW65rJdtAKjZ5xA2mdiqAVHSjLn6
gvOQp8ICElIDhXlV10Ds5cSErNgRo4MFQi6F0IdIqF3kP81ZCyl30KW/Niziq/sa0hD5wMSXPi70
q3+bIbnoDtwiYAkAZj4n6UyVvoRqAM/1QiV9qUArql69avUi6wFRmoIDxLkTasfdaoWjnC/it0ZK
yo+V+PQluXEzbMtvPMi0pkgdMC2T9soy08Ri42WUV1Tx9QT+v5/4HI2oKEygZWjNXbWyYI8yZ9BZ
PL/vb66Oop5l6D2ddkBH5JJ5pXMiIfJDXjorAsSuTulljOqpPcvT3bSHNtJF9URXfvWLYE29Vg0v
U8VZWm48Q0w8PsNAiWxExDNOtOuE94EQkFUu5bs7TUYYPgkwN4JkLvELnNu8cCJEbTVY3Wslnwh/
GiE0m905octhxmnlKlvTsRbG4uXvaZ9lR5+STot+oR7e1pzWOtPYbTHqpglp7ggJQFFTBfJIdYY3
X1nJAzCk4W1TbJJASD7bgPcNAOKya8+ZV06zMdgaRyKIWf8xrmUQLTcSWoVkS7Prn17dEA/SEFBN
7NFeMwZaeg+VYU0Eiew16GtFnIg9kuDbqBXaoDxFAxry6zEMNvasgXTnFw4h6QlEYPob7PBOKBQ6
rhQisRaTssAH/eJM7k1In2v3bzMZsMDLF/mkYV3gJEYPcdu9kOD3O8LtDu9QN74msm7pMVx9exdR
rH7zwmiAqjFet0dI2KEkINC9qNWW+Z4qC5zHNXtsn6jA0CgzwK1z1IJXn5HS0DVu0xPDP/SlPgWL
MZfJhuBb99n9wivCyUFUBW+aZ3bXbOy0jR3h4++jIrSQVl3GgCBzeZyMUIfdA/RQOS8D4JEPLwpS
g/ctnlpyt6AwQE5WdC+MuN8Ck36Qc+tQUj5un+UDUaHeg8px7r34zIPkPRMIp8gJEhAOvG50vIQX
xFto/0V5gsSanUImH3vWnqszzTMjs1F8NDvOhEkMP/t0gBWcq69vi6AUiDnjoEbagepLCR8z9mh0
LvS+QhH3QyyhAU3Id0VAJVo6AC1OM3M74RtkFJWQXZvSIpr4p3keQS1VOzCtcnKlgiiQ2OOC5q1W
BumMEwglbjSOPBLLQl5tXl4lrA8QXA8EiUIcpR0Y6wk0OTAG7YinzV6zQHTzOtwRVPETgneY9VEp
zR6oN+EWEVnBRRXozwwWVeJz4deJFlphs6LlYsww6kanHatQO5gHDYLokcfAlPeU7rOH1vKMRR81
T9iMcx8JGMt/R2cxpHgg8hYPO1pneg56GLb7griC8ER9/q2MkkMeUkb0sY24aAi777DepKMsKJE3
l4t7kJOBbXqx9xlEzO5mErJHzCdKwUdIPIOPVGqIQIH6Z82Bx5v1GrLzP9b58mHAvBbzy3z/GPFo
qcmAD6att78inb1Omz09pdCRMlPVI0QK0aqXzisHsduIBsuViB8J4ynfuqgC1pNLHc/GTh4USCim
ddYYGJlwVvdQRp1u+D3oUZjKgBH8BwNRSR5lqwE9OVfzz94CjMNMNWppWc6UZGAizc4+S8MOzcb4
eoQBfDGlE0l3WMwK4Isrjz/QDvGxg/Z2h0YN3O0ByLKAqGQV3CczjnnOCUDSxw4aQ8HsJyoljUm+
Xr6Nv8BhKKHYjRBp0dXPEI+wZ4uYC1SOC6XqshTJ4SAh4z6hqOiuiqAzrUbNKJlQ/qD+9gmxdJiG
i+Zcd5ihGOQhazLb6Wumwgb1ACCUYB+nXUGpQKTAbuJLfqOeWoEGoo1H845A3C0HIC3cs45LZAbX
n87S/vVI10KcywqekQ0o32aoXczeO/z53Fe3HojDGVLGT0PZYx66jwwcdjzjCRGDin/V4a67t1kO
U0P17yDvvcyEnB1JGfPMTVLVtUA9MYeCsq4z/LKCEyKj0NXG7VkfUWr3be8+IvEWgYBILEKCzGQu
cpHe9C0gwZzBiNzuxxsaKkIqBSsEUroQn0k/sykhDm78U+pZYb0AQVw94p40aM+cuBTaHd0hj0Qb
cmc5x99BHaKWP/O4HiveSQk3SfDeVLUbLzjn3qjEixFv2yOoKMkJQYFjxpN5IZqanZlmXXqKLoHv
KKjzzu8B7O4tMFHuFqtXWFKJcyd5vcGwqIXHJR+FfXiSEm9C148oCC1VL0VRxKxzHjxJsKiINUTK
NNwrStbiTAWaLBgJjgBfAOUHHr9ATnrvgCZY7bVg5ZHDH3IQ2MtoTKfDlJOvDC2oNscgE9SkUSkD
5iFuO77Fn8aLXBI92uVMhgxnIaVG43OmELQCysN7CoUe+TeOZgByXhGvLLELi1AYNIXXxfMRUO2m
qzL8oGBlxXbJ32A5fPY1WgnBHMDkRIS5/KwdAI1mBODIscGCpCZWRfPK72HzS2dYExCnIp7B8MHy
oOKluyCIkw9D6at2nyV5JA60EBJFUKS7RGvh8u+8/lTNMLApCaKvrjH4rK4TTtqM0eNIFetQ7Mbk
7gMPY0MUgDoyhWbfcCKbQTqP5k/OqMgxdcdsvBv54UgKeHoWUxa8pEN0pQupjcSMoAYk6cjGebo7
MFP5GrC2ESJQbwEGAvMh5kS4EHFD9/eJsPuopyjHut2NLRKyAB1VppnjZ+zytGkoaJSaVTuiZ6FN
ugXRnPaE73ptuJQLhwdkidXViDAyRBX4Zo4wK4ClSFL301mQ0MN3oGigSBTd6M7Iwzq8jT5noSAh
RBWNNsS0L4ozzD+Ojhuu8ezA7j8oLKqAmXzIA9/ha3PpN6sGlfx98s3DLM7CkqB17W2ysLevMJ4k
iwJo0H0eOvwn3RQHHAYKYYLp3VYEc60sL5qLgC4R4UPlCdEDxHdnOPslpB63WOpkvFO4os8l+zmd
8Jm4KZdrkHDKFH0+E5U7/1gIirvwQ5uc2GPYGNxwLBQyFYn6Y45gIGsAzGYXvAhLhhyHpux/GgJj
nDYNGPjZoQJ7ISlj/rersbECf4iRBCEUeMNxDB2F34tGmMz5jBEoonXnR8Ed5ZsGpsLR5uRv5Yf8
YNIz9coNnWmCMwtdNEcdL9lJP9nDfANuPDbmUoSB4nVAfJywMcNHpwxlgIpC0XQloIlul8dHiYow
Rps2nFqYSITUo1+TVn3MiDojeQfPEMrsN355qJ2lgraf7KeUpA90FN6tIgHBv6XeJwk0068lJ62w
tDs2MnxVfNVEHv4a/vMf//3//u+x/T/xGcn77R3n2T+y+j7Nk6x6/s8/VeOf/yj++OPe6X/+aeiG
bSqSJRmGpVuSopsyXz/u50kW893yfz0/9qWO9EpeYIZgfFUKuw3dUDomRzX0JJZ2+h40hAmSblcX
CboESwVP0pwQPGPe4F0Cx0Es17pktlyJ7CFug0lVdnh5dC8zdcGmKnECofJSfFi831++Kf3V5dua
JiuaqRuSZP/75X9sxSpuDy4/1wclbm9S3sFDzgZPheYbJzIzShGDyUEejzIwPhVIISBJriDz8o3h
IUhSJlCHjI0iw9ewPE3xn4WfEj6V+GbtV1gZxcAI4p3cx9uhKkWXAjmOHYQSI0+wfrNcRQIHebMV
2SSUQJ1drAplMIqai+QAHgLswdzZTL7asp3A40HCMsNsTsSDB9ACo66SpmY4p4f+N7dHEU/vP57u
v26PLG7fn57u5168ytroyIsGRafA0et9dVLOEEcMEpkqU2miYOWIt4++isaF3eDzci6j3z8jWbP+
8ipMS7M0jYuRzH+/CjXpSFms58oiRXVSkOWU9hHlE0Ddy7s/Cfzgd4/JhxxG9XC3QQsqYHy4BPfK
KBhA/eWb4H622hHZUehwnWKa9xVykmVEH+RjhmDwcljA4mhDlcxrmFGYXmbldo7J+POlD0kZ04fa
bRvBY2DOIU5zUOqOsrw7Uo+ktsA0Zi1SZ/RfA/4fZzOisbXlEnb8MX0BqL5LNPPI4Cip5crt+AYj
eUK2iCsFwyElgoDQZThVttAJmKQSSoNVPuEgQ2M4qDjbgtck+/Q/CrgEOH81M3xoXQo2YTOE7tG6
sVDG19P6hMk5tA409XCgiOM8crtInINOURxJD2MH34cS0owW/u1sjMsw97Rd2nvP2Ybsv9kaZPHu
/Ofi+ddjE4/1T4tHeTSXwrjq8qJgKhT6D8EPiwES0MDtx7Vg3zmGttUAZhS0idxy/twekt0GlPn7
JaSqf3EpsiQrLCBFVSxdfP1PlyKnlfI0OrzmWJFviD9Jv0DcSUAxh7wiRlCRjy1RcyR+jiWMU4b9
H+AxJdzYucgOPD5BCcQD4Beg0Ue5wPGkA8TTK3EutM5NIYMjuBbe769b+6tb+Ofr1v79unUp0192
FCsL6O0Ovx6Chi2EMZpsHkwcYIEZnn2jYQ1i/tPJ+wZ3Dy4RYyKEPtmghYdL5q6P82L+jnsGsdmI
B9NJg0yCWBAkNHiNeCKoRy+h9Jp+ijnxZ1cU1eWgw3RgxuRmBwrQqJmq1lC6Ljl+5U74+0/5H7uM
KcmypEhi/zUVU9HFGfPnp9Oa7ef6fqQLbcd07Vb9vl5GcRbUIiR4/IYioSAcPJGrbW82Uc4iU/pt
HMv3oLhv9LW5/P3lyNqvZ9qv1/PLfqOrUaPelGe6SLJBbI+jz6ghkhrUpXRZyjLSMV5hja6+f3/6
yB4u0BRYUjx5aLNP1m50It1azYIOjP+dRKeqJ78Hdzrh27BRphCKct5vGJFjImbxcbaXhCQQZpF4
Ir//E9iP4MLwL7rGs0p4YePDzVqK/3k6meLFSBbPBZ2kRXpmIDNWjOk38KK0ZRESJrphV31suBg8
ghLdG1N7XwOVHBT0fIK7x5iFJ/861D+hYQVIF2hjMW6lL3KxA6SRj6L/NJyqGuBqIfObcLwKyQzN
cHFffKrhrR4q0hTxFPLuO/mZrx41dnEfmc9BUa4TnTFkGEnXlIQ2TUsMFh/cikCJBLpxl+eidjW7
FV0QlNlnUoteG+RZwd58bPd1u9ZzXB6YdshhC+KLn9Pv4caqV48nWD1EU1BhR4LDp1y3ghd8ueYa
915pD36/BoxfN4xfl8Ave5f5VPRMLap0YbO/ovAZIRPCb85wOUhNGF/YKQguDM4gLMjRMi+eM8rw
dspkoaCgtomm0jb7Vr7QQYC5v4SbwkPv8JnjG5qmqPQwIwYWAq95B5QFhWE7l/sGAf/kfkBFJl0k
7ASjkdgdECFPaI9+D26fMCbaBPUK512nW20jJWwZqJH+zbGv/fWnNzVV4bVUbe2XF0DTUvl5qUu8
rDuzHagT0hZUsnyE//k5ez5Pcb54SAycFkPgSldZ6WF7iLCwK0OUwPgyI2I1zKAzAmgjQLW10Av7
Ij0zps+v8gD9eYJEjcHQpqOMwdihkdLBBUJGcNLu7x+lqSp/uflr1KmqbVLo/VLjZU35fsVZKy14
f21l+CymZjTJ41nRe2WBXDOqBJPGsDLDewrj4+WZ+8QCcmMMhVugmyRVEOUXxAQTQZrAIGYm8wjy
ReSVRYFphWJw4rhB/Rszw86QR1Y0bq7D9O4zRFNj0uAJ4ZhyDe0H+RwENpREwnjpOcdtr0ze2F5f
fb31G5L2bj3mZNw/gdUuVRth/OxpTqv77PUOmAGgrF4YdKiu6K6NntX2MoO5MD25g5+PV2gimdOX
MVatfufq+OkxJazAb5kI5l4loKduZLlG7JvguvcwJUmB/MyqZ32IbhKDAt+jKxaxK3ZL9/3ymPLZ
oRl7eGgiLtsOglySzCyX0GEFMwABJ7n3BqKhCEFMRuhC7ErkbZR9VSLCxKvkIzOWbOIFCbS03Hr3
lr8+ZlciVItMjvkbYRwRqCliaOZvBcYKrCA1UKeFLAZ7ybFThySJPFKmDxVYV1M/5aIoe8ju00Im
/yRtmJb9DsZXQkbWB/864KQmGi0etWXAMKu68KNvilXpzBbkxcXwUjAdhdE2/uRh+yg9LmLeji8P
PnmvE7k6ycYcdPBgYhBS933OqdIePT0avZV+tuRZMxBXRYE4NA5mryBEqgq+5LJ3IbypmCX2ImbS
AmMGMKromCeZizVKGPoXTe7yqHNlMxNjhJBEtJH/iYIHs8TtICE0p0YkQOqJOawv+IncJ6neDJ3B
o4/sKPFYLwypNK59EtrSOLhNsnXsIb7QUfHD1pHQRWaZRbwy4gY/efoZqCZqlzz4kWn4atVH7tAg
c6iDTkVamNhFE/wnsXfR3JvKoOHwhR5dcuoDVl2MsCJy7gOcZftIbZpjmfZeES5eX+/4NmglwyUe
YRb1c8BZs/eJPfQaqFoAgKGiQBB5sSNSRRmE4r4Q7xM6QW96iDXXksCW3XvTg0RH+x2qoCKSmDPF
OngSkUPVkXKk956yzzi75NV7N71O3jcZr972+csqI4xM7yX7L9oroiV28AToQxjJ9gLnR7kt9Syl
b5BtT3QXIfpsoNWkfTNrxSFgwdR8pBh4Dkk6etUBqmoECdDzQJP03/DCWkIul0i3TGPfBlZA0Jkw
I8hJsQaBhwDR3AIiQ14TsVlVfkHWBBjsCoQKyLaMXGIjdmDCaGNJgKRtbbOAMLSHMSDpDVwalgHy
Bp1FtMBM1X7IVR3Zab/NpgqAjxR01KCpwc76GbAPnoydKXWN7wYsLncz2zdgsYfxUD9/vksUECte
6jikgCu0Xn0d1xz/eWjeRuU7+ByuV/cz4JGU/FYy2xk2gr14cBdu/esJfWhiIMAQOdh3IjKKMP66
oANi4by7T4RZsttJeh8Qaps0yQHRYNch81cY45LL7huLRKcnRWENwFAGZsZYYyfKnA9HNwPgmAlC
lo5f0m2JfTSwypBcC3VszhlKxlQp5rkZHk8/1zx+WdPntpCDaAyJDKDizmnIkoBZqtyHogiu6O9L
Vx1pfFwwjoaBt4v7oyczII20lKpv/ky96FRzZPKV1IvlaflYVkqQFYP4PYiwjmG9JQi8ZwKYyjYh
wwRfsKil1NciH02aRgwxQGDkQ48UTCJkKVC/i/RIawAOBRM3vR9NegAgPINF4quMDDrK5yTyHwwC
E/zhFReC1ieK/bO7lIPoOVKIatL6F6LOEABqA8noSeRD3Wc2HfJjY6Zw6l4tBaY9igqodLKjNwZw
/DOMSHzDKmkOYmpDO7iTcye7hTRQm9kg+czJf39ZM0sfxenkbflxEbJu62hpXSemPVQLH/j/nfj6
+cluzmfFYhgPLAx8CCVbkTGLeeC6YyY3ccq4lh+9rJq/o5HEYFRlFkNuMxElEkIdq5igBlFxbDHz
ib1r+GbE0HtG6rT6I1u6iU5BQcTD81swb+g2MU7PZz/6TA3M18osSeYakXR4c1oRYUDkaDy7dRZt
PVces6Ke5+WE5rNu+tfPQifGGP0TVdxrVBJCf589LgtbX3SUQRv3OwZ5K+wvruUj3ySBjhAVM5DI
gic63JzeStEmC8ayExiUhuCvsp++ZnY2fz82j3yua5v3bXZL11cS8AgUvkwldZQmQ+YEICQBzDNh
Ue7d2xuErPsqgw/Rt3r/E4Vx4svN7POcXOu/6T2VX7sJgZDJ0v+WH/ovGEpzs671M5bkxX3O/KUG
zSEy3LbLSF+bnCfmAIIOkW7PLEzadEpFYq+ByishwCbVgd6d/9QxckATEchveRALv6+QbNFF/tqo
//kKf8HwYutjdZ4ajXoD2EjlXuKQdQqcrKBhyDWKbQrsrfv3cbaMSS++jlWcv89ZHhXIfjmXFd1N
Yp/xvei6Y8oNa169Am2F4BT9XmejIHyC6jB+Rm7qdKr+w97mbV/DvW6TUt7BYna6F7NHNqVpeGCo
ZVw484Kln/xHFhS/EpKcma+5W2fhJfejwktxGqZBwZEF+87o92qg2mDIbsKoMabZa0Myrp/y9G7O
CZuuyila/ZakX73Hm4JYLdO2shSSoE76Apz+lbaW+VXguJQDO0Wf6XVoE3rDJKr33xTX8l+uB03R
ZUOWbFW29H/vdiO7Um05BVO79KqhPqxRt5Kcv8BWj8VecatdNqMhuy6M8e8fsyyq9v94zH/6xeLC
/txmX9Mkyq9PoNrWvT1GCYwmih98ofuGcZIEgnyjLSdRHsQp0kWAOupteOO/uQrx8f7zKnRbBzbm
08uiWv/TVZTV/Vm3OleBgP9FIg1JX1fnrbkVAPm99wCu/+pYQxyZEAIt+TDN31yA9pftgPavCxDN
z58uoFN+PtebbsgL3DgiKu9YQoXWh/y5BlhhgqYCfY97ZmNuKBpU/2p76ZHBuK84vFEJNKT2B8lz
cnv4F5WC/j0ElY9yj50jdiGqYHsgqEoUwRsytpA6FKOUGgkCR0f49Pt7qfzdvfwFHko0O9Zqm3v5
RIRqYRVxH4Bs5CPsGX6HXgaVFcJ7dEiC4BDaeBhuOxd5KsS+Az1/nuTxOpD/EEpZ9jc3Wlb/ClyH
Y/nfR/3LSs8M7aoqd1C36N3Ls4GVMNVumD37F7BKBsOiD7FRZXv6UcIUtfgcqSsVlERIgNgAISKV
UAbhToPb/yfsvHbjyLJt+0UBhDevzMxw6ZNJ+xIgRTK89/H1d4QucLqgU6cFqBvdVZKYGWbvtdea
c8zNJLiL4DI2EXWgp1tN2aD0Xg48vx1dE0g8jLUwCKK1Z5VUOJVTD7L5w6XmAfNjipQJPTILUY6Z
N1jPEzx9PWrFLy6QwWwBIftgU8woOLOpQX77+iWc4dKJDdWANxB4UuqB9CTQCZZq2Pl1uIODk9qk
VwfFIQ9dcXJShsFM0kdXAdYh7QWsDbVDirGG1oCpwJqMQSwbtbYvYCkiKlL2YxQW4XVS+PtOg+RG
uIon0JhulO1L4xjSGWBxKDf0GTrm3jS+MGWBvMAByURMQy69zkpn2DlkX3yUF97gKEXl7bI4Kspf
jtLyv24U/7ihf6wgTTXFkmByQyHzRVQZSDzxljKXp9NYo1VzzMSZknMIXsdYtbKC5Jg0fuH0EbAx
8sTtGK/lijuLKDT/8uFU/d+apbIsaaqiiQaTqD96Nok0LZK0lNKjZTjFuD5uQe6EHy22ORC6C9Yv
TjFexPSF1hbdqdxpJT9hrl0ghXOn9twhRpFA3DOI26kW5THxzDsVdyEA1GiLYK2BNwFxfWeKx7A6
xdVJTkg+6G4jMaPwcTlEUgKzfwFzinDFrWQ7FQmlLctslidr9Z7YRXPUYb1Ex9jY9/1tSg9Dc1zE
U6EerB6tlyczDieEgIY06hiCB0yXSEvCXxOG89WJ7hIn8oLG4i15FQHsc1jpdhll7e80SBOoM2kT
/U7NH3k1NIJDXqyXBG9nTWQLB1knz4BWcueYy7Un2hrs5bW1NjdEptFfxq8UDGjnlpknYeazNj0i
ms4jtrMlCLReo49NDs9AFNCrlYeISPfsWCanQjsqnDcZi2gDo9f1NMOJcDkMr3OFy2+zVj5o/5o1
/tEoViUq463AWhekpvQMPk7oGMJxzPwOnApJW2jQEYF8gxzi3BVHThzu63M7bxmNzgOCGVsDS8xb
wBGTkcuNUTrjV7Zsydj1PwjjVPYzeZfwroeuTIA3LzjkABbEW4WZcxXlP2gv6VP4TdvUgkEAzkay
Y95i5vCo66Az0/qhVQkAId5J6FzhybE34CkHK5ba4mTnEiNNLzdo7rolj5u0BgQUb8mj9K5cl9yR
sYxLmHBsg4MDix726Rioghej7xAO9bZI3IzbGjIQEuFGb7XZa5Zjtnh1dWTChz5P7m0R6Oiwi8yd
IrBIwfzdyoRCo9Bm/pPZfbiVKLm6bYfQlQmwBOIa4wJ9DHVk0ugyuhiTXQ1RXHJg9hbpzkT7B6Gh
8KoRJh40TSeZfYMlljUr2RuTM4NJnLe8oBF7L3rqYTdIdlPaKB6klZpnAemC4IV8D1wuCWUQltD+
kNusMWBzZG0nDk7JU5bbjezgfOYwYp6hfCvBiyXdaV8KzN1muMErT3z4WMUbOE6HDW0gFBfMOevI
iUCTLXy5XQyaOt6N4wNZgPgtQwgNA/EBqw2XwWdVXYDtk1+4JJz73AnfIdkET0zQwo5wplXogSYd
+bn1jSstIjKjoXe12st7CPT0YtHmkpOMM9QgYGSbI5afV5//CYgRDLo3Tu/jl44zkyrpK8doNsJQ
opPzjMYeESRUlpiuLX1PGL0znoVbnW2k5qFewze76pTrX121rzl8oV2GtspjCqHAvInAGphcnmug
rrjdmerNlV+uUnTmfHv9M3xEWgi7fcVQouoT3hqI7miGs2N+TrFgouv9bF3BFRE40VymB8Ojib9Z
IfpkJ02IcJwZmhXe8m/cY++mi3SE54ZbOozOAK419LPqwJkybve6epTiU9CeLHEfdBch3tN0/+9F
ivRvm8Y/l+U/2q9ZF+pqZlYUfNkGPxAFHxqAkfRzwq3guTKxlGntPRDkhKuQkuq//3jl30bY8lpm
S6psicafAgU9rJK6WMrl0UJHneE4WWe72G9YBWC5XGkITsTuIFhEylSuCdjRa/Oo32nFcy9DDKLf
ZANBvIAg+xsDjuMG76wJZCL6yzlM+9crpWiyaaiibEm/T5L/qExlLUgETaiTe/kzA0qNvnDHPaXv
jYDgwzXrG6epWj/N4B9eKySq39JLQUt3K2pbi3A2fSMkG4LN6V07UGas7wq7E9jPHX0QKj/6HraM
PkiGoIQeZpO+IibgH0jAfa8cgcL2JUgYDq/g6jNcStDMdCT/+83Q/rwZ/3+s8p/Bwh9bdB9HlSAJ
TNaQh9TTzhhtkXlXvTMMPydMPiGWbTOh6Jm2xDlTjq+PNqp4pDhP4/sCnBU/OkacT7p6mXAS5z2y
r1y0obcxSGpUXzL3E1OJtfpmZzBsxjH9jVMpzxfqSPkToZ40nIVoleorgluMHnaMv+gV/lfZ++eX
/OOB78O+ifomY5xJh3R+YHKiEVPg6PCFwOdgVYYN2sEs1XdMnavLeKoMmvNb6BAkShBCgk3ud75S
x8RtBxMBtsIkPGTjX+pz7c/z4B+f8383JkazUvOcz8miikxy3Ooju82mwq4tro8G8sMf+gEhDrv8
lB3YYLt622LBMDYjMRxYedEQwrf/xUQhCu7kRY+ERScbyvp23NGtzJ8AxMEIgLog7aAc09ikewRk
4RWAPqQoSsSW+UviDd0t0WzgWs/rESp1KtkuUVN1f3n+fh8u/3n4/PMr/9HpkIpFNvWIr7wom/wn
u2gv8lP1Bt5jOxBbSpTPX+aI/z5JU0RTNyxLlWXjj2chGGrN6No2fmR6KVJzVhv68WgPMKOO7+V3
8bjaR3lpdzE7SrlVbhND4b3sEX9+Ycz0tJqaEepCANpEL7mjfoXCOqZQt8UHZjB9g7Ybg9EDokyL
XkX7l0dElrX1jfznFfvdvfpHyf/nKLAUVC3VBfExsR5CXOSYEpAydo6AfhdN02QzB2VCISWHzPQC
qKjJgbFFD/8i8Qx+p+FNwbFezqp1EuRDFxyV6i7FT6V1qq1Hg6CJaCsEPpGdxroFAo/fV4MjiWh8
oPhvJZ14dPhYVwOKPoDxdM8IKuVwMTQv9eiWOkvF1QKxd+vFc1CdMuki9OTM4FUvtO/kklQPafoj
tU5f2zqcQdGO0qdy2QnCuUDfwxAaWhgJIVhHEfqBSBPoxfmG4dIimejHMNthtEsECLnHq9sR1eaW
XupKjGO4F615I9jJARAGuKugOZvbAUfKsmnmPYPCjgMEZdsq3HMZFnH4zWlkJ35e7BMIz7x46r5E
5Eecxqca2dBszoyIy0dYh5jRqw29tuQZzTvRcK15zOCJFE81JAHjx7ScifGa/k2jJiSWCnMCDTjd
qYU7nxDgCUEqgNKAQpFbQeED/+ujfY1/rSGk4655ap4E+gH7JocAkj3Ph+bWIMRD2fJEWzKeN8Yj
ExVbRVY/rZ5wPDLqr9XSBCfEmRqnjVxTPQXKSVEZjAPtOoaTL1P1F/vS9NLgLOFMCE4FFhUEFDi2
GS5eZGqkOH+tzEMxuvgPESPIO0ncW/m51F416xyUl44xVD69N8pXVt1JEaji/QzoVnhPGbfWxWUo
70H1S6vuQv/QMZWLRZfTf8b/qTzTuEjjJSQaK7sUwz7qr2O9N4RPpbtP/aNcI8E8tOq+Uy6p8ahM
Fyl81oxvubnk0d1sThZb7HAYuivS2fEmNb7YXFLlaNXn3tw33XWSTrL2NolEKL9J6UfUnPP4yp82
mre5+Ra1e85wN9rXnc3MT+s83dwPgcdDFyi+LLlae+SMhcxDkC8xjt7BF2CH527Drpx5ItMHNrB4
lzFLyA5mfIy6uxDuZVyu4qMeXdPxJqpXKzsI2UHqvIh2BEB1EJNU29rbXP+M2l0CaKNTuh51yZt4
Vxf5MglPYvu8FO9m7hcWx/X4qAsnVb220TVsLpl5M+VjLZ35h3zLQXjic02IXGs+MIgnlbiJSzze
5s7OYOuUjnRozX0lX4Jqz68mcEKIRHhqOkLTDpwT+SdTS5THKlPi1MoofTTJnbCL9Qzl8KnNzG07
WyIWsWbM4dTm+rfyp3J+QufJZDNKnkAeIl+rs62V0LhTKdpIRbxbrJpshjD3OZLmBEYdk8Dr2mPs
5tJZSD4qOkHhWYsco3MDA0Lbkc9UNifGrvwtCjFw7ZXrKaiHocWk9pSJj0Xx3gSfunrP0o8J1k2d
v7Tz0xJ+DsFnMNwGSixiRNpjP235JWjk33iR5QYySZ77hPxMyUsstxwOQu9zru65lqVTcXqWj0mL
fIP+lcOv8sYp2sSCkHpavi5CXILMcvkSdMv1/qBYDDGRO/kMNEV51RTwQ/T6lOY+o3cO+QhRJfWQ
tfeGb8f5ODzN/YHPwjdSAWgjT8+eovBkim6RHarwlMkXPpdgkSOEeAEb1k6HLhA4LbgubvxwMHpf
kC4L5IxROJXSeVno/b+q4ns6P5mKX9TnsUJxtcoa5o8JdV57lLDQhCeRHas+hWSPZAejORqWl9Bf
4+C3EWhhhPsAaUfmaRzoW52Jqt+0R/5Umb8knathOEIRlPt8gChgSYY4tucSxtI7N6tTD9Hgy4pv
IakQ1p9PaY6EOJRcddryI0b+6vmpIZaA5xA1OtP03192EM6VRw0vf1gYsGTEJDy412jZp/Kxrfaq
eC75u4QTX4Afli8PChAlplDCKfv9O/kQce6nxePEos3NgIKZrQ+Q1vujeDZar60vzZ07KJgud83S
dkXnqoovWcwf3ZHbhIC3Pk3qoeXp6FyxQpdmM8TnIvfcTf1r/UY9qEcHqY8uM/5/Udnemvpcr7sc
Q55F/5LCzy5/z4dPqX81StQEzTPuXvW5yt+1/rXQnvmaaf09tddxYpF2rf5VWh5L3eZiivSZrEl6
MFjyVeFRBwmj8p+EA04Jgsdy2gXPNVbUCEe++TpWP6Z4FusLUoJueem0n2l5MUGN8r9lzqZbUfGX
6myh90+Y4D2H6h2F2sA1wNPLXRbOc/hq4pNsXa6XWZ2K4EkiE0EA33kbfv+GSn2e4g85e6kVPwIz
oBxqINrKVeles/41+orUwxgdBTYKfs5rn3r8OzpWenDqlWujPivNtWnuyBtU6mewJOqWXk/JUPsN
LWBn2aEMfGKCP8xSVW3D0sV2H9HpCPBy0TgZ4D6ApENd9YLhnxUJVQWN3gJG0s9irmoRAfaDpyZb
nV/D1WodKd5HkwMhAh1FZbJjbpYX7VND3vIoYyymBAdvnTrdYOdYsMtDOnrVoXosGcLPB9RvEZQs
J3zuTMhS5CnbBj0QxbEGx2DsmW15L4zZztGdQpN9yQDAY3lmxkfEyohy2BvfVDwJECamXYSrVXGL
eWsUe7n35P6YY0DUvQrjD+w64AGKV082eVtQ24CRD/P7IvmaeZKlQxCRlu4uot/GKJCcZtWHOaN+
mDSw+ceo9JX60UiPRXyeiw/JfBu09zR51rJXI3uN1RfkogvglFK49bSPcQEm91iyA66fSPy2Y5CD
Yjh0sQaR4Cv+DtEZQXbWnhU76WW2e9yUHA2mU2KelOI5jZ5TrAvqUShfOgj91uo6/gpC0n6gmaik
4bwG8cms3o3uW5o/o/pRi9ef1xh30/rJw698fs3iM987Tj9zbEvmKsDu35T+uzCu0zW+UBhKHdCf
2NioY7KJAeYIP+LyGlRPevOuwr0pwCoO47cQvZXprxCOjZqe0sgP8TGlz3P8JdZPqoqY7ZZpXjn7
cvSthj9S8FZXtjg740Rn/slYflXK0/qHa3SNFWZyrX4oMRPNUNFM5A3IKk4C1U1Ai9aAohNItlJ4
umTXxEbxmZk1GebJSB8tegbLKnYrfjjlhdD+iLohTwC1JyfE6j5JbwMwiPGlkN7y5F0Q6WNvrWPd
vIbyTyO9WfR9VdjZM33qS11xTHdBCk/CiWJwvJeNz5xU/0WlGkluvOwtydXpoyH3esZwIMc73Kur
2Sd1ILP1MeUtq51txjdLvoK7l3GCEiEnHLXqMklHpBYQm/pDgU2TSLHwqs6PTFRTNh/263Wp6AhY
Ck+afhOaa1qfAuM1R4lfiSd9gePvica1LL3+0hDUAAEHe05pW/xKT1q2j8Yjgw6K0SL0ERUzkddr
h96DjPGODgS2JXLjgYXRaERYmNs0iRBzJMo+7veh7kFFw13ZDC4NL5VPcquCx/YrQGDq6O1q509j
ZxFdOpGM+8GCJiT1hcyZtyh0QJSQGXUbVyRAwc0jkVrZ4hnWkLdCbNdskgVXByhgvZX4SdkLIxM7
lAhEd00fG74RKXbFGlA5evoNegm+sXZ0pLU4QI1GvODWIlcdXhP3GDm5BxfPADpPJKEnPY85vGqX
7ERmNcq4WsY5HoOeQtSJtwOgmzY/yB0mGPwWjm6iDGE4e8KCK8KYYgudtsAflJz37pJarAob3Ixa
sYPFiHSgpMV5EV8QJE1O6yZ7AA+YRWlotl73TGbNKtDsPYQj2EmYMwCJMvFcufRMybC71F/MvIBD
4q3/NqGKrFCbLS6zfnRa8iVxGTJBuxN2iIcJ+9sVmjBW4l8jOpQDZvgFBvKyoi0NJC1n3CjAOT6A
3vG68PwBBwHt+j08M9u1/BnhA6rAeMsnxA1X3wPC65ABcf7BA5RvuICwDblznUi9RWD4TmttlLHr
a/bYE1i8QyyKptRaD2328lRMHtZgCOETJkuU+A99eoAu2CLnKpx23msyzkN3hX+DbXkJI2TJK5OQ
exicgxehQ/OyS+bNghHkhku8Rx1JhiXDccHHf0PCcTzZPTWbsmblVBSDmOHnvUF6LlMLwTcWj6Bb
7nal2QTQIgJD+w0/sPOD+dQabsbsCc5+cEQjG9EKoJAGG0kHKthOzYbhLPqpoHbbwCeEkyXDxITK
KFKwIQzhi+JoVhF/5+WkQWA+ZUYReXPjlG8IsMevObEDKDu86sgkFNvUXNVyOxRBzbaF380D3JF4
BiVwD28LPJGwzqKYZPqVtZG+uXshQ+Cv5hYKznzvLzyFKIrAgxLzDFa9br3aRLhn6zTboWQB0555
ALbTT3SLaZfietQ3YN7BU8536wptjc4+cZ8I7szZXqNdYd6T1jkjTyJdEsXirog2qAbB0JOOyysQ
EgYtrKMElYAzehoAlel54xLD24zZlvdIodzHfrsVcl5v5rw7LHco/vhlNG5obtqdiNbT8OElExJB
ThnI/RTB8lYHngl6gu7Wge6IlmylZJ+CdkURS0Yw+YXsKCJGToBQmPkKdavq26jh+m2ryQnbPX6m
Fuhbcet7Dp+HuXQZgGDtl7OjIdyC5ZaNxzk/SqvlnAwD+oloUVDDoTRN7FB1gVzgDpm8sPFL0ydc
hCAT5hJoycrCRiaGKb8M7Bi80kJu5z4MvJbzCdUpa7EFFBCKPpnhm1ChDFr5IYK2JbsAzb6Vejog
V3oUNNDW2Cxk4h6RI8nEABm9jF1Ja5aWosCrQBlTibs5O4zhcyjvTGFN1EbIj7E4dvlYKuv5hZjz
IT6SRT9wOKlOzTvy/l4n6w7SrTsTpdJ5q7wGsS+LI15FApMqNw3Y9D2eMyqUCs0egqaFM4uL2rCs
Yak7lWFnJdw6HmJ01jaPqzQ70+ihMUEWwehIzW3R8JXqgBaHS2JwOKRPg1pZW3NYIpSGeF6omZut
ITMHQbdX1y4RjCWzKQyk2nbtLwAumPcCVi4SVpDQgsyHTDE9tMyBRWZfbsbZmgDi1GWNNdI9ok6I
Nqgg9M7t0XBz8CrsGBliilBuN6AxpuOewT2Q3kyOoOZKBZQP3Dyz9kfNA8iA3VTH7KbxdVdHX8bo
lNE/PneG8jmaLaJHWc+3CsGyyBhROUQ3Xoeazt6Mdm3H27qOERB7NohFTwmn54tg7or+LHTn0rwu
o78QXPizqoRJX1sD3tGvcds35qF5Wd13I0aNBw0t2X25Z/f4A7pJ39BMXn5h9+UT6S6GKqj6MYhM
gssIafkgDIE9hfWSZRa2D29Tg32p3GHxQJQOnZcVmKikLTMmcCS8k+yEZbulDwyKf2x2LGgJQPaL
ku8i5GGMnriGiEzovQOlQemP/BuNIBkElGFf7Ic5AvuaNvBGrv1pcrOas4LbjnZgXdPE7o7MHxj8
7R7p2afbtUWFIY7yIXGK91WCxJQbBRyw0s7j+lfWru33VCnl4JOBwMbA6lR7UstIZKdcOgloTjHv
olt6b3GZEoPaH0hIBRvKg51+YXBOOsawx0I4daANqJwBBxNw9s4dZrwzMrjs16csuNQ+l5auXsOh
nxyH8NqzAPIiktNBSrLg83DiAWM9XYkMPE+sZfc4Wx9IflhrghShXmCoydOE8gHDHf0UagQQDpRA
2CFU8BOINVDtoziHFwLXpUTquDbmgK8SWBA9Rs8rwpjWAwoT9gLa5iBOmFx+A39BnNpgBkKcKqyf
oDx3sh0A6B68iWqIce3ghoB3+q01sM66nbatZp/HGvtsWPvFsZn9qTpoFQrVoyTvA/2oGj7PYays
v4XKBh3TLGxr0w9qOqGXQdlLsz+kjqKd5vwaVD48Ch16SAiOw44mBkanBHJK8NyYhzK/rok+8OSW
g2rxHFNKsUg4irmtZM9sr0V8TI1b0LkjmS/KgWvOlqSRmcl6IDsRbeDlqBX7Oj3E4kmtr7pgl9Sk
jLoDX1u8Rr7yb8vDmBzi+h7GtyiAgmMn32QN0J8cfTFf08/Zh4298ELbELccJyQiuHkgWpvKikVg
iUYOKfth8eL6OKM1/BH0bWw6+WxnkrPeZyTIGDb0PfgRdo9wOaXlWWlvRnBRhIsgXFY7FJlUkotM
27BlgZDXLWufWnoZt3iw8S9xzdr8qA+XdDhpjNgx5eW+Vp8W5Bf1yTJwirrgqgx0/HSF+FCAtqyV
pkkGscMiAZFSXT87ZmEW8+EGk8by21fhSIQDeHEeDFQZg5+ofk1/KnLgk2gQ4cXTBJvoC84T55Me
Fwc+CmZ5Ji0GhGGIdsBwOzxpcuUlPjs/JgTEVL2bEiNKkjBYTI41KCoTxzB2vNchVQoy924fDqfY
us7WdQJhn11m3RNygmr8bDjUlKaWmy77CAdLfJyFcxt4I0Kseh+1F4tmtSd19mLuR/UQ936gPOfi
JRYv8nIZC2AWNmN3Q8RJfbDaw0Qirulx8pA7JBMe1xZSknYSdMBtx7h0BcHr0e0OriDZ69aa/YaN
dOdhvAcrkGp8jsLHRV/tiiZj9fzYTNe2P3XTVdePBokc/TkyLvzzVP2oRXTL5yjdN+NxiIFoHnLN
nWs/LI/JjLJ+z7McjFDcDjy8Czm/tOLRg20kcxtHe8Pc6xXb2bVQ9tp0H7VzMl3H/pSzfhc3agcI
BKPqzaU/AxpCRF4eioQR+wXPGt3+0rh2MaA5bxi8Yn5NBsIXzkZ+WPKzKvomoIWn5m2d61PU43wj
jAB2PDJ1NN0otlHQc0rYdwBk4C+Dp2I6QbYjkPQ1bip6wWd24xSE7oF/OReQqDedxl7qGv3uv890
/w89639Ufn/MdGvdDJaw7iUwoeLzqoHC6eCpbxYMkmckFgwX/P5Tfpkf/2bUlP+m5PxjuFZ3iRy1
0erqJYQLSoy6gXcrwDMhtxMzLLNeiFBMJBEBIZ+6IQZhNUVDvy65+GSh/UN4Wv6iQ7NW/eh/mZjJ
f+i9m74vlyKv5sdp2OvmSQtsAQFUgNpQhadDZz+mtDtI08+iErqVnbQOV/KvKjvL5mFenKR/UYdz
C4FELx47UmfIEN2JuRvxrN1jhEFh5SxUy93eREdhIMzXT226SyKbpayPtoLwKKrPKZ4vrbt1ytsg
vlOZBxi8R1SiTb9mNPK6HSvrRIhRE/NSXRc6qtluinz2M06iNCPICaDgbMOTbN7oEgvpCyVD+orD
P3ttczpDqR3BQ9EuFKcSsCD5QnGowxcZ7IxVA3lX/kKtCOJOFXdisE8G88FYKgY2nxnimgmZ7F8e
wz+lBX8MKn+bjP8pngijpBNVSXrMn5MvWsfTXTuNr/lFPHQnZLh/+2n/ruK2FNMUNQPf8h9P/awk
shFLSG91jSJ7g8pt5p3EMbiGYtkBi7Sy7YHyLE7Ee8fIEMGt5ahsK8QBsOWhyTJWj1dHVxiZNR4c
YInAaaA8rDFiDDbcqOOWcKDbGNSANPJp1RjrPAVDGjOBKd7VUAMJXUDvu3AC4lpDaOIIAIQE/f5C
zMGwATMavWm/sRslKlJcFEByAFrBw0YEXGyXe0lXriDKfiPjjgHjghYOfDxamWaLhZkUpYI6iMnH
luHmaHkt0Ov+0IgMWo6ycJRxOlZ7Izg10nHGrD3ti+Akihc9ID/F46yGNaxng0GiSJlprPU9nZkp
9uPGhwXLogrJoCLa3lhlyCprHaQs4W93699fyf/crD8WCklfpjZPGiTfykZBg4H8Cy0PmY2/Ef1r
mgHjAy4W4Jy/EUbkv/xs88/lIElqcdFqNLPBrsYOGu86DlBQL1t4/Ju+2EGhluatrsAK2sS/sykI
ZaI0F3ObEoAKu2f+wqn4ry7ff18+/+eqmH+IIeasssZGX/WyiGEQ3fjDaw6ikYqE0yFiOqbd4sqk
6cmFQbpKhhCr6FsWPGS/WqKcALwgERmYidkKgZ3zVkOBSh3MjANtNTKAM42iAe8rmV4R/bIdcELG
0auis99WyV+WXUn61ystK6YhK4qhG+pvedU/VoCwz1Cij9O86lki6zOaInyRl3ZJdwN7o7XOkjB7
JR8aMsG4/ZqbyrPaq7S8ZPxrzeTxzwt7RJ+mqkSNUbKKNNek8H2Ci0iX7lPj+NeI32VLvUMBpkuv
BqdgAz4MvoHlWyHNQDNgc6NsNeRuGyODqRFSIVqI/bl9r1FG9jSQA4PLQ72lxpx0RubzcwS/l0iJ
xKI3it4TPUDWYYTCVBbWt4IMn6FZ8JWvnlfR3LWgKKxUwUXH7GKTxa0zKrzx6ddgvWsm6JLJlViL
5vJRGVrSCQXOx47QtNR/X3Lzo4hfYstYo6DoI0GaPzCgRNRWSD0H2JyzyDhwlEJj0PIdclcW4DYm
ds7KBJ474M4nXIwwa1Af0l8DdxQ0p2D+6NVrztwXllrecfoWGUSEDw1u0IYjJWO4yZV3MX9i6Puj
iSG4w6hWOTqN6PZD7H7NkL2S9roIHATau6xe04oZYvergOdp3DpG/Iyss/yJorjHhqaiqdXe1PKR
KVwgH7XokOJnRCWSLY8zbcKAPq0gPAUMvmoa3+PuZlRwvEiSh2O+0F4LH5iLiSVX9FFd5/tugCkG
5aTqqwDycXx3i50WL5KAkDZ+ZXQpLfsEQTVGA7J+jJui30zEXUPJbx5uTFiRGSSIChvGyD2ja57C
FK0Myol54KzCixx/6sOtjq8m80ZsziCz4vhVfM7lo1n/dNV5HJke/NYE8PuU1suwVQXIgRj9p/Fx
5K/QRohllcOvxLwVIl0bWG/msdCpe03SO9AGadp3ZtDTKvHzJbeWOyE0R35bypfKKdXJHVhwHLRv
hnQxiHDqXKm9ix8qffuZ3yIjFmk4Gcu4gDAmpaJM4XLI5ye5D+2JqyJo3SYQeNfJNO7LHRNYdf5Y
or2MV0by+oqTyZa3jJbFSHtFfOdnpNyDhDW/euOrNsLZWGxhBDZ5m3M/ST4QBeRRusFUzqy7bu25
uUz0UCyCb8ytwXBlVN8Whpul9cqVG1Caca0JzE6fMjQObH71yehfA/XeiRaye4QFF2QEQfAo1t+x
+VolQCzUZ4kMb9zOAFObXS7sZVLL6A/x7LJpo5YhEAdLMpQXHKy3yXJML2EM9m0VW2W7cPgkKwDg
7lO2Z2Bfy445bnvrEYO4Brgp4ZXGQTTx4iELxZT8UH2N/RkrciW+DMYvqcOwfsYQ33WPs3GIYijM
9B4+5E/eHVLsl3M371TppaYpqcZQg1CO0zBay9akOHafsnWjo7wwLN9xg83QZRlmQntsaYw/U2IE
iMfoifJdeKLea+2C8HtRzxZ2OJKeb1P1GwVCznpkkzrEEr4G+V75IiPdsvGeIMCF9kkeCajBez+/
RHTccg4OcXCWEyahqIDmkM4K3LEoGZ24bJ3BZKLJj47Hl6REgG7QlSaVxes4qVQLCMnpU8q/dJ4O
UaIrjU9eUHiO9xN9M0iZ8Qt7wnBKz7jskEahKTMzuuXktArwnNHw65dhcfLEjkYXm6c4H1ZiCPBu
Pv+M+OC4Cs54PtAS8t+ppzzGAkbcNcaASWCKV5L8H4YLdLNEsEMP6k0zHAWtmfqjPBIGRLuL3ssS
HIBZYzEd7IVeL81oE8/Brl3OUFlALfN0EJqXrN1Ou4L2f5LCI50K9ZdseOjROR3SLPhEc1NkgAR2
cfTUBoyLRNkN8zcDHE980EM4nuHNDDwxPowGVn3jKcZVp9GTHy2exc+pbrad/JYm7abFhxZmth4+
9dFN7tDyxE9t+kQdVqFblurPkApP5pCsoXE9djpS7a1Ye/yRDFC9yOG0G56MxO9bP02f2IMHWK/y
TyYdRWy8xV7CCtZzdLB7TkEdB2/++EbH/5wdGjI3VAl1DLoYZNgo9PjQ0pVydsGF/swqU2Pqp8sB
u2kbG4CxJO4DJQqxBoDQ+IIP42eIpHHcysYGl3MJXZk9f7SRCVpEUjYYCTa8a2oGrmI7ASza1IQX
UFioW+WOhwUFzxet7mAPzAqHGrw7StgQOUHPGZ4ZPFrsBGsMEAFsADh5s80sMHl9kM4GQ30gip8A
9ujdpzipD8JXOW9UDjsdWFXANTapHIXM12BHSuYvXiH+IuwWdfJemx8Fgj8MFQx91OWlyvxmPhfN
p4XgTML2p8i+1aHs+xl0n7lM1fxqSTwKcItxYVOZ1/VYtQeViSSKuWCXM8iSHt76k/gjV18JQgRr
nOxBee4Jz1LHJ7G/6cUPItsgGPyc+xaXPw3USnnMiW15Xm9LfQ3w+I9oAXXX6hyjB/rCzXqi+wX2
stmP8yXS/BKSwkBnUFcXu2R4PeNyz3OInBk9WEI3RXqUMSTDgP5rnNx0jd0UWma27CYDbJR0TcKj
wEGZdW7on8qECA6JvjcIfh7ixFpOUstKPr2IhquRRaQgJ1HexuSJYjkaDAqWUzjt2+ouQjuuSdBR
gsvYYyki/bJ+g6AZiL8GCqEOlnANa1s23nvtI8SXSw9xyWQKXJDr0xulfzowgMDubVvF50gWXVhZ
D4UAUxf59DAf9dqPMlBKh4RI0QJSNr6hCcTbAtp+X7HsZXq4CVNmKGcB3WjBdKVde98yg0LxZVkU
cAkCKV/PUvOtNKeaWo9LFtMQHox9RKYCZQFWJ7kmrvpF4SXprNXcQs40MTWj9txq9IRoKQdsSoMJ
BmD6EFLO8+zfZnsMyR2PEVVh4uKpFBkhNU9x95JFP4V1mIujOH1LCRroyXzQZ4D9a/VBQPWz2mP+
ItMSGwv+fXPd70hhMlF+7Ifsl2i+V9llRfvG7givPXnr5jdleusbf6FOquvtrKKGGk/N9JaKXwrh
cSazQtpVCwhNJhMtN5M5zmzc1uDyJcfBIl/IrswkNyhoAwqPdXhBH3FMv2Rk9U2geGp64I6jKKjV
hjQBFCfUET3ygia+hvrTrDvF/yPsvJbb1rYo+0WoQg6vyMxilvSCEhUAECSIQMSv7wH3Q5/2ddnl
e48lyyYlEth77bXmHFNHvIiMdqU+kRa8auzzAwV/kTKFRVzBh911enPXpoA+6SEE4g1hHZIcgwkB
N6wW3p6iW7zXzXl6z8QGkD2jKrjY0vD2kNcaAV51ShGSMtzFh9IxUytSOlgwZI0SEHaGk29vpqjv
DEayz8p+ECb3zMwXXgbB4H6/ncainRcIR2X+xsjLOcQvAwxMg7o79dX+u89O2aDj9Pyo1Y9cujoA
CG7QPizemWcFGQIShJozukNgymRLer73/AT3EaE7pE9jVXZ+9SSLRGOXv37fTYPUvW0OI11LGTqe
o+d5pMt0W3L3QW8GUHV/wpbb9MSbkEPLsBzRAQ6NNnuJInLQ7ge4XFwGV6iF7x36hiSZlMhjt7KQ
AFs9KqQJlmfDISHwbWUM86e5vJak1vANkGVb8fBX6bXGhJTnF64WWf/mWC3g/1TOqjqLEqbWzwV5
BaDABVo1+ssdl4sGJ1qgHWyZ2M+XEp1zGthIKswQpRVw3cI419mbSABfgbIqd6Vo+Wj2d/PBYBuT
8/Ymsvzi9IORLM2hjc0sihC9vLr1htFGctsTitOQkdzArJlbhCqv0ZMYtzA1Vka+J9TOWtOEUo1v
ETZtwPiaxoKAjbV7aXSEhi9TSApdohymtXoeKdmRJ0JlVFdGG3ZIu5G50eDUKEfbFQJqtn4a5wxi
yN5QcYU4Qjzn1HcNu9pL35pxmWZvQO//0QL6haX7vdFnSJahQZVSTMuc7Dz/OW8Koiia5r219o0D
c/jXr9Y3IChTejiiQ4uGX7KDNNK2yDAS7MtF9Wr7QmllHw67g93au2AZLL2lbr+NzhvvAr8MpP70
a/0licUffG29Ps6Phb30Xj6/Y3sW808Fm+kij7jZvJf2+/XlweM/7NeWVJIHiQDTJxw9f/1C3mJv
eMbD9JQxz/d9Puf2ufIq76wEBG/bHaSYwl6vZfsD+5VHKotzFO3j1UOp6gEDZiI4/SJt0OnAZ9NG
BH17I/0DYd2b5jb/sBz8EXn431f1N9N4KYuF2KqZtBeSZSQs4+fSeM5lcZZlM0mY68WLoixvCGbx
35bra+6DwUkYNmWBqdEHXdQPCqSVKuzUNpRLV/pJnv40VQe8hLtAmKdQkxCtSkSabhSKPtU8VsIL
M9lHg6wPvsQUUlANSJ7WWb9U081oLNt+rnf/oGPiPftDn5hehWRpumkYijq1Z/5z+dzG8amrj0Tb
uyt3xZv2PrqD11OT/d/3r3exyNjvG96/zWHW298sSt5hNhPweM2C4DuY7WYzP3H81PY3K594G97o
3OdvHHD4u/y2oWnkUVdyrfiX3C0d/3CY7X5dQ+OCmaT9nfjfkRu5bdjbL7uzbXvB98u3vbSD8xs5
46LvLbk0lYCLcPRi52P9ptvLZfDytF9IV5t1fuPX7kvtL+F42tlMtZc9yVFv2ey8rN0lF/Ayt9dv
hf3BJTxP7P12HzlAylP3h+kGEUPMy11EA7bLEQ10+XYR7vdHZ77fhuGXG7Jj2D/bwf7abreLk8v2
aruGvVq4YWdvv8LF4rQ4bfmi5W6t2fZrcSen4vTa8UCnk+Z+DQGaCbtzKv7laborVw979Tq6q3du
lc57fXVDN9yHx5CrvSB5HOSGH4bh1j39fZ2Q1T91pi3RNBRTNlRLMn/rPo6Q9CJtEMd9/2pUmMPt
ZIZWNl40vKgcLN00XeEKY2wCrLU/X3SUl0H/+vhIZjj9UYSTJU71BUD5S8LCzKwdMloR0qt81xjP
F75A9f09rGVOD/btUCmeTp958jpyTB4YqPr9/Zj2np4FN2WCZ90mNampuF1jg0B7zw6fso8vFsMR
ajT7dlI0NIE2o9N2Hm8VF5AEoS8Ew2wrFMSc1BX7sRqOz0v6/pwBviDHiF2I4/uegqmBSk93aNft
6Cio3nR0MgNM5SfOBSSLbvoNxXp57jdRZesO2KpFj/vy7QFwgz10w1Cr29XfQA7ojQ5rWhD9F7aJ
jMx6Eyt9SaYn2BwMKW8q3z+L3DIPUfEmF/BgxQ+hRQI5m4iX+B4pbO8H8dMKPnHT6cpSgZusY9KV
Fs9ZvaLNrbwXJ6Kxq3m5j/1qXpMceRJGtOdELPDnaL+6DQEGeo3b3M4/8nBqoIfxC7S6KwwZqo9N
DJaUtgxl7sriwvP5zxQYPocI/3PPnUmOhhYM6ZrmXxmfYJXDVjkZjaWfmiA3r+LAQjGBHqjbEtnA
LKrTgofld2d9jR+Yr/GIE2kMWGB4u02r05hukVP2nniuL0+8Y9sSaDiNOgJsNn+/cDXjT61rS7JE
VZcsHRjkbzOOR6fLLMXCsGfAoWNeM/zn6/VgTV0/W15PLj82ELhjXJ1vK33e3LxiICXKfsxrePJf
9GYqlOi3PREk6yTxGH5wnVub5Evm7+Lp9qXXtrWl13LNp7zFxAifcCPTgF6W6/sHjdW+Dmts5Guu
QWtzGVjLoN5V9Ik8ukDESdb8RxdXzNcwVdqYT145ZMZETNvNCVwCVxMBZdOnGRoFW+aDCIh8SCJg
MqO1NfBbvJPMwMIXDLq9fwcWoTUIxRmLW6ssXrXdHrxjvYvbIzS8CSyxFCBLnMfShSNcxbsnInF9
puOIB+RP5u98RHnxjXiO4VvvNKTCEBEDzoQEHRR+A1RD6VX0hP1zmS9p6lbLAqT4h0Gww6fEkf1T
kbk95MB6TehTWEG04ijN5FdbcuPfxfkYtntmfvhaU/FQCYeon2nlfJw9MtckLYCmXOdlq+bYX7SQ
WMXhvcHwg47MaUN4iTSpKsm+7eNvjB9XN6JgAyAPbHU+IoL9Ti79T/kaX73bz+2EFDgP78c7eNgZ
Ynl6k3QKFsgBn8wqqGPtNLi66fHqfk6QtOmpsZDlYXW+5WEL74Wb8zVZpw5dioyXl2bDTFgDRk05
j24J2oNwME84nS9kwWaCRM2kTyPb9Ki+KWv97XaxiKzYcQLP9w1nOLB/l3xfvWHe3pQPLgS5s0sW
oeHtebkSP8lxwuk+SUKvZ9TL9Yzq2vqGKIjm1+Zhjs9pdWi3SCJQ6Qwz0lc2N2kB9ybdmx5q10lq
1hPkR/UtLGAgGiynxHlBWQ06NwM8sO5ccn82jzLgWOjC9GZk92ZuGChNrkD0xot2jnaCHCteqH6H
vIqu3fNElNl6nKN/rHbXlbjDLdkQMCL7lKaR7NA9rp7LinW3dI1tsnvcfCACDzDhBkvI5I1Pjvdo
xcLLa85ZN5OI6ebVzoSA52SJqQaCfeeZHmo7hJDbYVOiGgqTy3MB0Mmc3RbFKXWuZ/41ML8r3vea
59aQpSFxTVHdotqlkDog1hjs5EIv8NpAPPrCSDItUbxx0ge64cRNFZy6TrN87tgpppiOyrt+kL2x
ub+oILzwQG66C0eEAxIEDsv1MtrTTrV4zSobwMHhPjPe61k1rzLsvp611Kf0HSgGi9ts3BdBtZ3o
/oZt7qo5I6KDeok8Ymz0dbxRd90F6Sam4KikxgsQNaLM1S/QK2CW0vx2oMosaKrxEX/WhdDU6e3K
SzTuBTlU8BqvmEBpijhMqdZc1hnjjo8HJAWLUYPd/+Th8wwvEqJTf0LtnR6MebvidKR8tTUSYIfV
olxrm3qRkxtnAwxDU5WS6jPJwAhtKZwbdj70okRviWCrPluK7jNvNfVz71VzzlOwM1YdsmqQdgJc
jPm4Fa4hrz/hLfN6MaGOeJAnvrlZ/skqAruC+V9LulvQRG5autW38PJYQNzpNwQ7nXLP3P19rTd+
94JP03PyG2QZr7Jmmb8v9UXf9ZlWM86OO5e0A+3mY7SqlS01tlJMBqqmWdao1p8eids00yNx1mqe
BThTZdKMCpfxcNhCIRU8luf6Ns9QqVJ6oWqa+Llu2wbC3VdUBA/EkNiNNeXv0hOkImGKqHe8Anb9
moEriNa3Zgc+wxzXFr4YoLrqCQl9JYajQZdmpcjbXsDYu86KjTg1UDYMnQFc01JW5vAupd5Fm4eM
vivn1xtF1jK6r0ptRsTyZBKy/jVb/vNLZ4gWZDVd5uTy24FlvGZaX4qZCMAKQh6CB/SrMHH5zSJX
c4H5Kz+A1DU/kHs80aWXH2Pnk62d7KspnZn4iJc75HbGCLB+wdVCDUvsqlnHcwaX5/p4XxVqqM9A
BF5Qi+MRkpELXtkvE4Td+Cx45afV9+aqRNMG8XtO2wj1y5FWtcAhOUj2JZyy7Sh5Y/hJDIItmf69
PFZlEL2BzOVRiguJhxcITlLzk59p5EGFcdkjyDL2JFiVYebduu/0sQQCKnyDYOmgtOcs4Y1N8Xhb
P39Y3+4ktjZGWPywpDDxj+zPR7+IPrFcMNwWjlCepQ/uXeLmpVVEicOSMx7ifIswWvtgLtiYczr+
mXY0oQzRT/u+odIdv69EJE3caQKkhAMRnNw1DyYotEvleKpDiji03gzXlI9koDmYwa4j8TQ14MTv
yHm+WayxxedNeLcgjoilT+iCqOK+RnLP3IIpqRowOqAz/lpmKz7PuFVFP+/oLPzjYCv/kUNt/udC
mSQl/znwKUNcyYYJiSRl/9Acvdr1ZZghz6LA/2Qu9Xw1CDCO+slkLwhu/HzpyXA9szTE4VNBxOfc
Doa1GYFxS67xCe22DmXNLk+xNSnYh2LB+OuOyhDMPHaf8TjSTQBOzle1kKlPg2P3CTf6g1IC2SbH
TZpwnAsDXIjUpEkWFgK+NlvFdMYcxloYOHhJCWSAVNjSxQibrUFo/DcWtBJV69XlOu0v8VF5J4eT
2vZjXJOSa32QC9w0M/VVhCv3NSz7n2hJpEITh+zO1MqMXpgEkWXbooja4A/8idgR6P03kAdpPbkg
3V9uC9BcO7SYUyNN5YKmU1Gs2WpF97oW3m9rBXckuzh6eArl+jJ+xft8i3zpcbFmCqZ1MjFeuW5o
mDoFUce/rkMoWEuWifLwJCb8B64t0XODGx+LEKKAGbsMwTQPPd3dDEwgPhOhhn+Ku8vtL49t2tvk
e+z4HoVtwfx32vh/HQo0MuqQtl+qs+bdaO7aBO44ONJqUJ1IOKfaBx9RQaDfFCMpBQMw+HcuYEJp
PbJWERWznsou3TIrI/wr7+YxaUTXVynFFv1Nb1jB7UjA946XibinKeiofLhycoCgN4jzR/3DJsUF
HP59T9D+dG4FRaMY5GXoGvyc//96vfXiYORDO+7Fd2VCjaH86DFaU/o3pgNrdcraBjjL8IXTvzR7
5ZK0hx/OBIPpVl3AUPVhEUAaQJdlKz/YFEOxy+iTZhxQEdgGdLnwkSCmvROEI82Q1N4k4K8+LXyu
nebuD/uOcKzD33+u6bj9e9vONAFPyirNF/HXbfqf27BTWj2proWwTwdcfE4P+gZQDlc4hSLRcMU/
hCmyMr1Of3vC6Zj1nyfs7305SL2AW/fuNUDFK0xAgfCcw1alwi84xmR+3U3TtSfCX0hRtPHY4gdP
xoIHGrzxW4JnX1uQMeDCUj+jDQsyYgew7YqEHnMVs+t5MoFlzI9xx4CjPFrnjmA+0gAXwxqcWo+N
f4or8m6la3Yex6kpf2DLEQ5pWolhS8V8gf7MJ9qIcQWjT4QZ5S4N+1ekPwjU6jUzb8Z4jPvolseI
UCGsr56cRzjSDSvjyPtqHCv0CV/JwK6Qv2Njwd/4VbV+kRKOwk/lZgzIA0iAh+jlgUPvCsM7qJTQ
MmkSAMomsmwa+/fctbWD8EGE2KNC7HIw1VocQZYgt5BDacwWmZRqXoZzTmSeMqW48Fq0+PDIHdCd
6IsCVaP8pblM3ccsbYkNQqPrTDOLs+gnp3smJpP9gGypjPaxo16oExE6o9kncwmPYPmct/BwODHe
OVZEqju88Rj6QYMoqGCidCr44QMJZKC3GDqG4kqIXQ0qH0g7bmjFU4Feo7Dp5v3N7e8ezK94hUku
nSyFwNGoMy0QORbjCzvW0FcinmS6wmR9yoNKbiEuOLoMGBMxVGB3Yaow1IH6DNuHR0MAgzqISqbC
LFZvDCF0zAX7yb1kOIIRlLdJwqVLAQzf6oqL1/u6g6UE8mrMe1Dq2grK299vqj9yYkxL0jRTRRCp
ar9VQVJUK1XXU0AaESAdHHwArBQE9QCmsWeqTk1ZxpEdXwcWBdKXh4A5VEx0KAJ10HGDG6Vuwwsx
QCDyWXgxgZLG81Rn4yMsO4+ZJxZHpmd0vEDij05b+XLvYzfWCudehdngY5xjcmiC6st9QIGaECRC
2DG1zWdRtFBv26I/5Eim+3n5XEfFPzhj0p+7JaJk6roigzxWfuuWxNfoWj26q7SvGqI9KNZL5uww
BcWw/tFe+1eJBh8z4Hn+CmYZUs4z9vIaXx39aIA6k/pF4ZqGgIFJfJheQ1l3QXg+Hu4gQcpik+NI
N5mn2T8hRRvIWmjJENjAKZzt83adLku2UkE+Kqk/yKzMy2RYqoDbSS1AocLdj+cHLxgEJ4ET3XQA
wlfJwZl8iekg+Rk/IGbRDTDWPFWDKRRBKrktjt7NMJOjc2FNWYH8jxQbVKKwtqB/ji73MipPzL7c
KjN0JiP6VfvpZIfsjcOE20EvKlA9Q+8IdSSfdBw4oVFAcLxeEa5uuZG1AL0Q2/mWe5kfgYP1yOgh
HjGSeg0esQuduHl/wTTBaNa947ZaPI6fVMwGLabzFCaF5d/JuaGfrmhQtNjYEGh0nERMRB7RM2yf
fRbEPqGwvCnkZYKmXrCtWi834RTh3z0yi45uG7YdTBEcTlu+y8+/3yLKL0Hl7xuBJVuKhgzZmFLV
/v+NoBGT6zUqLTaCCGD1sWBi+zm1fX8o5K5fOZHFUDhh8hP5GmENn3gp7KaorYUL5woTPDwpBIh/
kVXiIps/o6MuEV6GDgwbFpmqP1HxjSA4DQEzRRx+SWsbJnnwlA7hWRsok0vRG8vDhVQ76q0tII0r
yyPJZ7C772uNKdWM4W/HOeqDvT1d80yIVrh1QRqJAPA+Uo5uk0IZhAxJNa6KsK4Mp5ThGaobJAaa
sFKAhJCUMItYxohIeWnZ8HVf1Dm1Q/j271tDcClAidsAzltU85wUckCdj5lUeNk7uv3Myx6MZbxe
wz5BgYlMifqBvlZVBXG2IC8CDQjG/yUweeynQby3aIZrqY9CvkQpy8mAiEam/7TT6GcQU3Liep7f
jxNFyLnuELLjRSVvDwHrloIqZyCNmZQgy5b0d0ZGjCbmwz5+0xS/orHB5V8zd8Zm67cccfHZTSU1
CreBe7h2+R7vCAl/YeuSUAAwvtffsjnpxnPjVa18k9BZuJEQcqpVjz7QF2Y0nPcA0X94oUVuRwJD
N8OK5MCJMg3eaphz9lrRRYpwh+Wz7PsJG74lx9PXZ8N3v8BZz8YTYLZjcfW0c/cOaWI6Wa7S8tjv
hG2yiM6kaHLaimxl3XRhtnhwq0d2Ni9Vl5v2eTHo5USk2sZ7XPWkMm/xpzNlpACmXUnVS5WfhIpC
MjKtTjAyfvx9PfPEfvk1cHsp5U8k73B0j6Xfg1mmTqeRW34LTK38e+WlBGMwyOqONV7DbHaPsSVN
uafojBACo1+gJn9Wp+YQYWm3YzIMeJmlH1idjHdpk9x26K+sCal5aNdU1HTLCAPof9DLRNzkJMbe
W4dKMc52+EYtGYvFYmgQFTKZlM/RrgMRkpNOzXCCTEYSrwPA12/gAruQC8OhJcO+TzR2ZMDV8+7P
fcEyxzsTtb6u4VqcJCecU7TOU2MCmyFr8QdxfijGOTS+5A62K7DGQPpWi9dy34JTsvuC6cv9ZJEB
BZ/tH/0Z9Q/DQkXULEuedM+G+itr7z81pGgkt7GTmIr2cClRVmmeiRcoB/DLgdGJB3rXaG8nxZN0
IV2sa8Mqn2lXFlnHsHDKupy9kOJwXMIXrRfuE0UASluYoDkYh6k4Sqd2ncPS3JDYzlEEOQo9X2FC
y/19HZR+5TX+tg7+94dRfmPKpaOhaw8NOX6BbAeWBRECNp6IMQ5wSTTEnncu/oj47mY/8QOhoc+b
ONIOeS5ufZgY7CKuaTgPKLJ0X6lJceey/32KJOAgvY4mcb/Asc1yQFNp0CNojXzwIVCl3AqH26x7
AFXi5w/GfJYgOGjWibbRVGKuXtRmVTxgUa4TfdsaPsvIlaZAjGjKGWB9k4kzOP2de2jK3Ex2OuVy
vCrGWa/ykyDvCyGDX7O52S6kfH4Vg9sdBowroski+boluKC3RfJ1RVdqQpyuxmOpmN5T8dMueN7A
587qYkbAiMXpUkEJ7rbXQMVPWE3/pf8ZiRyUSKj8x1GPo8//nlHo/Ikc9CxdN/Tf2dlRiU6oa/Vx
z6zCgHMMjZeNCdkQZ/Wrp+zlH/GEok+h//kqvQKMYmCJiTlxjFdw1Npnu6TTRTN7Cf+uQhKJGVa2
rzKZ6d6UEvXYE+PXiO8oyCUwJHs6B9k3aq0Y1vKDNhezr5W0i99NF2r6+tLyI8MkvmjtKc7WjAhY
rH2p8SvJQVnu3FeEBTyUPbs/qZhTv50dYVQDhdAfLNIzVjw479hVXELfGdp5rYdu60wHrZhP69sK
QtNJnIlXWwfNT1I4GwdQVcZwgsvidiUL88IepFCjMxXWKShtNE7oS9/5a/CAupmCLbEK2LrMYvlr
J7OvuE2rDw3JJVhMbEA/N+AQdrPsWf6v89vP0BEA45YrGii0Jt6LhXXUSYGDPn+SQNn/4hRzR0bC
m65DRfLrTTcuC6RGeKMpYZL5E0krgLCDqc6sN2Td/H/6vbvIC0aHbIRIqex0w/yKy8rNjzoxRyRU
InrFrPVZLzoKO3eCPbtazAQiuq2Q+nMAunrPK9+IF6mbexGCL4BvgFQKLZLOn7ZcBkdEmoSUc14X
Rbs7M1eredz8WI87CAfcIWybKFfWpC//faWQlT+c1bksweFytFBVRf/t6FwZbZ3o7V3cIyyu4DGn
4jGpmf3x6oeVEdZjyHIRgz/4QavK0TnKpoxM5NjU1IgMS8Y65RxNsKXOTHN5I0GHFKBipo7zLJkV
47IZRHQTdLWwA5HaAHaZ+hp6LObddx4rF0mX8du9UDuVyZSF2uCVHV6qAouANm1WjiS1+cOKa0FU
aW1OSzBjLBVmAILSKXTAuh+VBXvzcGRWH5fTtI/iAVtxsrY66L5175VKUBq++AGrneFcm7oKbI1l
XZL8uomRFSFDJusehu/w1ub2VCrkb5CxGtOtdxUTsVqZk0d8MKkU01AlGzTnLO22/Uv33bOV2Ql7
IfeKRKyZM3xN7SvUrjC82B8zv9GJ4mN6RQci2xk/uTcMC/O18qbtfDqCQ8iQ5/Xo11+jggfEVcrl
QDPSl/AtKuy6vmqskvKDnAIKyXsdlBuhX5F7D68ECc1CQiAkcSYLyMXa6hdc7pFFCvrKmqfxiUmd
FFJmfQxsvZhoGAVxj73VX1QUEeD7eQFeD6th9ZXf4LOimndHqBUCDAaPz2Dk6/7gP16UuSSz0IYd
owjuIzmoH9tM2OJj1/VpSSXFlKLf4D7oiLRc4ISGLWK9ledpxG7n5ODeuDaQ/p+vKs4S4srLbPvw
StOX1zGdrCkxSF4DQOcL5wdGNl+2/sGJ1afj8f9sif/vQv91dPjP/t7IdyKOxwjWI5K/PT7qZzBQ
VKg7/eHpazE5K7Hbv8rOdQmclAmcQy48hjWuFRvsx1Q2UW12u9jLSAqfWFM2VVNLSnSA3wG95xRq
a3n9OXssySkeIySDYamA6Z2WTsLXimSD5SA9PA504UzT7o/JO8PrqYK6es1z6qdyHDQxF26Gf5yc
kcL87w+vKRyMVEPRTH7/7VykNvpwl9VC3iuE/2jST5OFaoe78J1UAWG8n7uCTg5QBQ3Zt2gYvgLP
xUipSZVbYBRXX0KkTre7Dno87zInD1uiTUkOyAbom2XOZW4KYjKnkYFPYIX59JWlPH4I+bafQX7r
X/CcJEDmga2bX88v+JNURG3wTNbPmcEByyLqIvIxbbaO/wR04bUvfIEJagCumuMLnG6UClMu4nM2
aFsgDjaBCQhzbEIZeje+OvVak3dtS5PxAMwlFDOb5SANLzFI7y0Moe1zdvu8lFNAlLLUP9KQQ0YT
tC+5T/3Cnc1ui14hW9BpBYadv6iWg2eELYlvu9lO38A467C37zCxnfihZafbMXRf/Eq5JjxhgQYg
tiFlXleWXb2xMk5ZzGnIVhcvBu/50qUOL86TeDvGdm+juYOUmSQBf5Yo5ADSDPAGJRDllU5WLXjR
yIeN+hg/gJ5GsQ/vroz9HJECbsUpPnOtAN1MV028SdOt1L7W2hbQqF6BZ0VMfRoBF5i7onsVsSRV
69svaino0yeKCFUKy3t4a+cGhMlnqANTTS7TI2a7dMGqyDHy2r1yknxaBGPsAZaa9SlPiH8Ke3wW
Upip8ybfQ0ysknWruKyfovnSmcybMNfQO1HnLKYGEK5ZWjly9T2SFZWspWgWKyv8bvqd7ETYndi6
ltdx0RDxJqxrwKJRUPD4HwOJjhGA15AxSxkfeNPhtLbE1d+XdbscAJRgIZNXV21JpcnA8/EIJgkW
uhOiJAg2sBbwVvk71+c21d7GeoVNjehPqIEl3xmY1mhmIeTipQZc+oR9ogT1bZZhAE+DBvI5tIeU
IkcgX8Dvq7eOYeeYBN2dkdZg2NOHk0yre6UjR3tkpTyJRyCUNV7XKVr6tZyQcrZSjN012115YaWw
rk8xERvSNCLi5+eVMfg3zxnmOH4aPu3gXKAlv6Hynf6k0GfUTFPcztWv9KBAr8aANQtK2a9SH3NF
FM/vTCyoU7QVs8ahDyz6T5wsnXxwNCIWaWfiEnkia7KnrUXYCO3yDnPsvs7i965b3/uX8rG6J4s+
3Vrxa2N86relVp+uONQqBsWJtKnua5nRQqbOrj3aJLdjaaTz90sCQMghCCQawNgQAEERVKJtyBYn
+yvW+GldA5MZvbApbtOWaDQxl869JAZA6/e0XJsQvv+YbLHKZSQp3kJMPzGqo8fCkOcdkhxuTIJ/
xTCB6Qhi8hB9cqbNmjkwMOagTKwzdracgsoxISey9pQLnhVuh8yNADJvmBK2mPYUrBf99D9sp2nj
VQCbsMbx14hs0LykwgpxcwCndUz1gN7YBXcZNwToZ6iitQ8dw8TA3zP3TlZqHUr8t5nL9TYxEBP4
8Jp4GjB1chI8dEJ4XZLPYgsfo5frPs+hph+WNQC2LfZIJfDEjlg7RkpiBmZ4hODXvFfytqaFLG+v
zRIn7632u5vPrD2/zYeb3570iiaIXzwWD+UnRqr12ICyfEA7k7kCaBA5qEpq5buq/KLy4ZnRGhc3
Twb56Om6Q0HFwkiOUAxiOwjrpN+eeBk/bI3xzc1SFzgRWGtUezoYhNsMPRU9bErm/PSISYy1kc/d
WhcGlViEnYJRIVTo80yEytCSZh0r+A3HC+AfKEo+XHq8VmPu8W8b1HeVw6CZj2lGKIy5k1kdgRck
JpJZll2Mk85E+x4Ur8Ak+/Q7BRed/yxpzRN1i17dxwnAA9COr5SgxbxS8KV1w/3QIyoTP/T3njuy
8GpcfGTTXP0btWhG3KeL0qWHxVMRbYJg0HuQ09u7mIY00Hnwz+4A9DyJYSFQHGaEzHgsDwrKjein
1CXKAWSeLE8KQNKUKcgICuQDCisp8+TER/yOMs5YYlvVAb1dAftDpplPdbo8qZ3QFwocKVMfKFCq
hpE+jy2fR0R2CKiHpFdzCocZhuWVUaR6ziw/GSY44+RNoH8DsbvD0IBcQ6K7A3QNOb4HGwisUZsR
Bur3K6OciFh5wtpHB4kinFYJtWabkvrkop20VKanEW/0V0uj0FlEi/EI67w7WN9MeSlAD7DL2KFH
R747/Smm6G+dnweENo73cdBILzJs/A9JnrfPpfBOvt+3Ojqm8UrztAO7zJDMMcEnxp5M04hpb8I8
5MgqqWDZ9j+YhSErA9juSgFQg+odIxCC8H44SA/nSz/e7x79e1j2CWJWGSWCKxWOjkUTxuJC9OND
/FUeih0ASEc9t5/lJvNzehZ84xW1JLOZiQnVHbj1sO3Tm1JD5VS/yCZmiEWs0XcK8y3hE13k0lth
iB2F0cFyKs5orNEza5hLAgYlsJlIPs+66OKa4A4xAMdpLhJFiE4Pwcm36Fu4AbRj3DBVDk2kXOZq
4kCawKQ81r3EPNfmDtgc9E+QXwxYWwSWHiyHFrEhgr3NhFZ0sALbKpE8ABCwY7Ai695TfkeRuxuZ
tz/9x5vuN9X0b2kYPdfa+DGmr6AAVXKFaVTDn8AYmDvE/qDJYhW0Brq6HuZR4nA5QlDIj+/wriCm
tfHZrAIj+hqkT1M96vQZ1HIuG7AmZISs5EZNuwFKjAxYjkieW8PrJ0nSP5pPqvyHWlNl6Ktp6J1U
8B18/T+FdnJT6jzuJeZUVNH0OTW7brn8URbZ3TFGpAyIlG7T1U8BooA2HNCcORKURqw8vAPQSYFl
fDFvebzcppzGBj1y4WcFqtTwCQxYd2qcMQM22Rnyg2tvgzKsCl+T/Rraff+P2ln608GBcZtuarKu
M1bQf8NL9DdTlksr4YQMXoKUV+ByOUHx/jDxRYbKL+9BbwRXye3oYOVfyTsvdTZ4RRNk08CX1k1H
758oXegi+HATR1ojscnNKdGo3VM2011B6IBekPd2mtdh5mbo2dPw9Yj37TB9IXao6El5JcR9IVBK
vyEhER4bIJ5DTlJnGZT9XCjmjEktbc7AdzT9zliKVw/FCjatiJXYfp5hIact5xfOJc64u5JIaJBT
41WGX+CyooccItIzOdziQGcXrZl02vLc5GDMFS/6Wuxm35xtELYrYOoyH4Uxde6nkIYln8ghkdTW
R9x6Ffycgl08lNMJkExA15BijIet6d3yIFkDq8ALCp8PQigWvFQJFYMuH7Fcc1WhSAzjfEZ0Uv4g
ScuR4UEjS+xZrgH9+wpyWxWA2TJ7zOXBzc5mGpr30EoWcKseRDXXiwKDCsWrwTUGRNQ2EQOLLiwV
n05O4iM/1ZGk0K7Jwzxf1vd/zGnV/z1o4kDQJU23LM3Et/RbR0W7C3KpdVwvT15BchlzM1BV/3rz
QUbgeUugCQqc5Mn0bsK8md5EXqam3vCG3tH9KDaXvkoLqJlFOT01BXipcTJgwbJsMQ9g8TOY19B0
I2vMKzgiMMsKM9MXFkSZxZNSpU1e/t4mUv63OY74zoL5oamiJYq/ixevjzYXaJ2nB23TEN7gVsxe
WUgMp+yd4SiRazRNLkXVfdHepR1QP/0Tvahxglg4sJiyWiI+PT8udzs+v27//s1Nk73flhxTYSbO
rakpjPwk+Xf/h6g2QqYJt2bVIlnLJGI7rtwOEzivc2Q2eIyLZk/eNz3sjiYU06iI2jGlJVIOpt1y
fLySFZ6IYENaBj3xqTA+rQEzn7KsiJmgXYV7PpLAm/WZo7cMABsoFdcquMv8ddDlAnqdRGO8vCto
Rt9vyDruj4XVdW4dbe+9thRxlksSoxNj1uA3FpiGaT24VJbkQQQYxeMObJ9WWy4qSfdKBAllcWrG
7EOgb44MOOVtpUKJNGQdjykr/tG5xVi75pNxJX6OZFjIGTGdORjJ+lLmjCk7koIIn4MqsahE9Bwo
H56cpCzIMAXFqF6jXlMTkK9NvqZz7SSTyRz+AAh5HXBC0YLvMr+u2jRI54mUefb4SmEMiEBr+lu+
Ljj/KFQGOmVhycKlP15KGYFBBx13ipnLqVHNxisf3xJBgYrWIU0lLbQBmlaoDvXZ3ZbooSoJw0Y6
YXpr2KXAfj1q3ihd12D7IQsnbqLFoDYNQri2hbB6NN//h7Dz2m0c3brtExFgDrcSqZxlybJuCEfm
nPn0Z7DPTW/Xj2qggd3YXWXJEvlxhTnHtDiWwiZZecajkumcKvIORD5pgeikHol+j6V0oQziViNY
o8wTEsG/ZPRAnr8aJR76zCFTNou5JEB5klYmyO+YpFoBJVBaafNcfu2rgayr0vGsa4UjRvlss5Dw
+WPlfYqgAuluQ+Fc6uKmDftlqGowYK5yzXzSWrgRlZ9iR+TD66jLKQsrWp6qee/4FTW33uhGi/rx
3sjXTrnL8aIud40q71KJIXoKrrg8q8y7/RTMfc1SNpWWhRsve7QcVfDTGcVMlsApCN1CZW4Qu3R9
dJWCU7vn2lrHp5YJW9yZjD/4F6kvEF29mzxpA8TlFXUiyJ6ixUmg1FspG/YVvPQIwxDcCdvQ7kNm
zDpjauDY67Ssvb1FJK0akxYLFo6RBmsZa1V0FzTa0/JZ6YDJKhV5DuUzGqIU7mGZvicpWS9vcAAz
mf+eUjXq/t4Cb+R1JPilCCoqR0tIuCm812648UPK4ces8QjPfGM9XT+jLCzyyqJEgaaCo9dDidMh
QqrDu9h8NwpkaWT3yaHqvRP4JUY0g3QXCOmJkQJO93NTEM2BwmokcshSm5mZLTTrbSmVyizFrRwy
H7KEDymOthi2+kPv1+A/D1519zvW7OOWKQ2irtxntLTuUFXoW+kR0nrGdgaWhxrMQoO3aDU00qv4
XBwB1fbWjg1A+8aNWZbcVJyNk16JYYmHXYGAEIxKtEeQIvAfsCEdprzZTJpnCONBx9wNuBHqAp1R
ufASyoe5GG3Y76AAL6EsiHZ5RA9gvLLTMbRlNCV4OW1uM4ob15DGUJYRS3CFR8CL4yYqxnmPFch/
VzsoogAD8T3XIU4Y4xqSR6QBxUCc6jO7ERQ8tc2aPypwuYzgUQsj24/eu4l+RAexV1HwdsmDvZlL
OdOT3xkQpiZq7ETgCFW7PPJAgvBJsS+FpeaN6OvNLVfjQAvI4beNXWY7i24K/IMtKcIarwZn8GQW
Ad1aZdoRJhHjCX5Ev85BZakIYarqqVvzmp7YaO9q8CiIJVXUnSF/B54w99FUF/mPoRa83JoDQ80v
FapPH0SzmXD2jGymTl19V9DxiZLmyEwAOCa7AKJxIu/y8F1wW+Rg4UJs2do2BrKXeicz/aErFLkp
AsIdrKGwLTE7EmGFfwt56oecj4eEJ984oIybLFPgmKlPC4G4UwCStTWrmReHBJukqgYGl3Efecp9
KXIbPnvfZSrmcyFinqKsI0ClKd8F0lxcOT6kQYmTsFgUpc/IoeNtQkenqzX7fT/eR/Kx9DzD8K6F
b7JhHOrmMehogd2PmL8EgkiXsNciSokhF0P4jNW1z84o79TFGHXHgl2tLyFGlFnPcM1YcOE6Kqcq
ZUD0RpnuUi+pwT2GaEPYsiigSyGmN8WeZ/HYrL2eppwLldahcFcjW7sWRndtsnqAEF2aWOmjV8XQ
cNYAMOQWFUnnCXaEG7gqE2fvUbLB1Uqk373j5yaCAnxsPcNT9QUWm2Qqr4r20IMPY3iiyBMTzi3Y
jMLdKFYNY6KG4CrxLrbfLZT8EB19gQTA6tf+pOLO5ZUWevRkrNEIUuXL8nR75KlalI+UYdbYHwP6
QIURIN7MACDrwFen0DJnoLlG7IUWmTaSOpdjkq44UYPwXkiPfFjJpHhSRsbQFHCYN2yWOYuUilwe
+M9cHB4Kiig86PzIvrzEOqtDeSnna8GadKXMe6Rnmn2Lwk16L7FYFdam1948kaxWj+tlW7DMlOhB
tb2eSKtUK2wZ1U/OKYAQgfOF7sYlYRGHVXiq0VLoenjMhlWvyisRtQGGQqRqwzICRVFBjqpSIth4
YMbNMx4fnb7Hsq+MDWx5RvUhCplMvqTIVHpK9MTn4co8RgvTjVZpG8DzBMa2GpWxMpzV6CAJt+lh
kx59ZpA1YSNILmDGKCK+TyJu2/YuPF2QS4ayN1ncjAg4y2LcE7kLKmGO83qW++hChfMQ7fzoMObP
xmC6goKM8qlB8U5hlBfffFip/1nyV3RTPKO9FyfxT8pm4C7BdywV9CjislCPhZkDZ3gb1Sm4AGQC
EydYFCbmqmznkjCchp9d/2Ng02iIMNZBt/CLCwbiLIx4CeEy8iO2mFAn8Ss1aU3OeRcwNm5JT/uu
MCNOqSgrRcTfKh8l7v+s76BNI3PjCgtrziO9f2EJCWF9aB7i0LIueanpi7hZpGo6nz+62mC2tA4L
Vva6Aj4I9T4LSK5DJJ3zVrpGHnm8hKxMxZ7gfvPYyVWHEL2svEgNDCUMHC0roJrHWU0/XNWPAhlY
ARdXshOVPHD/x292Sn4hVF402MaMuzo5BAkWDZYUcYWSCjOGplQMLsAKatEmxWYnVvuycXfcBDXD
ETJ2ahm6OoOohk4hUpBn82Rwq5MIJbGNWvBKeGYwLnvl1cJoAn8Bi4N/NkN5peKSqbdC1q7j8Dvn
QG7VjYCIBNPF3U2Vc87jXsKo1BkfUY8CiXiPQtqFTMsz7DQqY6MUeaoB4E5to50GjVmTjJdEk1ex
HhKyPCne1q0wfNaV51j9+K5n6ME8PD7hd9Qg4CJZIsmTTYOToInuaiLM2vxT0s8Kksdy/BDcjIc1
WQ7u0+z52lTRJsycP+otqT5ZFS1L1K+pNnCAtdiQXyXk8gWVecsYiep4aPB9EuSrgzOWevNaDv06
qUWqN9Q/MU5JFh2Bt7E0uMZ4q9y3uL8b8pti2BVpaXq5E5jElDzex4kYRsRJGmZ7qRiWlYX/A+2b
xDlJWb2ryesYoNkf86Ej1Uk6qBY6mQbJTO7mOyPByxf9lN23EbyUtMklIGPIj9QsRs28Cjmp7OpO
XFdbqc5Pee4vXSUDECRlXwnDhBaKkVw/NNLTBXIUyy5761m6mn3MY7BC9LuqwwjuC6lSsE1ybuoh
25rWR15TC2kpdD8INT8FZXmgYTWAWNkzkhRL2cG6EocPZXzhhvTQi7C20zpQRcyhRcRvqfKd5jsy
E4fRB6D2morPglAPxmdxmvJdE5CX8TNlSubzdML5MuzKhAKNqYRUPf3wYGAT4eLFKJxTs4ciN3nE
uOcr4tiHqDt0HeoPRqKUDD7XGn+Bwg5TJKoZqw93TYI0sMM7jH6BnKeKqQDnmOhRhbHqDaK7MfA5
cL72RXziLkoFokp4JuTGO/48bNYEKYErU8VtgDh0gMADWlFovuPxZsaTAX1C0aA199j1IGwreJOW
xkyi2vHxFTSbQvV9SeO9RITMID1N8ZHX3xEpB8m6AUHDrMWjHambZwnfKCYsyzBEu+uLRaBmbJvH
fVJz7/NgKtyljqahr9p1ix4t9B6ugcJJuHp5DDpuk/kEbGXaSaybjSmeRGXXMdbxOaBCnKIJQ9ui
A/Yy7DOGNTDtBNSRsYIUhWJ8uh/V4VvIbxJq1zE6TaeoTL8hC5ztIpdDUhJmQlXDhwy7Bl1RGN6r
+mpQwcbNi189LVLBBM6ZSggcWeWAU5gmgpuq0k+DBlttVqZ/kvBDlNFZE8RV4cPhozjqaqh/94rV
UtYVN9KoOAqgYM3CrJvXGFGDe+s/xpaxpDIJ1QmVZwc8vQCfEcoTbhpzr0E6SNb1cG6TLz/uACmF
xDXpNlZdwQc5VSk7QYFRCMXMJ9qJkjla1AOjMXFhoTnO2bVp+aeCXmGqdTzyduWCdQg26jazfbIz
FLTVunyTXe5X99tVsYoq4MO0hyqX886AIkaZIOPwK/EoxOMulCU+uoA2m+Gg+V/jJOU3BpnZhsFs
QwYsKoq69s+46V/jVLk1RFQ7nnbGV81jl86Qan1uwrc6RvEyvQItZGw+kJKJFnWSbIRrs2DabjMk
deQjThbLUfGu7Tw20UeVmeuwKD/RX5iMERngVFvv4+8DmX9A0P+WWvzzli3FkEH3AOQQf6kNOk/R
RTcVwJUeOhpI0THQ7c3KK5HFKqvKgwe4hJ3huPOkWbglk4QdEOL3VfYfors/xE3TG5EkJlaSiaCT
t/O/o2hDHVLV1+LgQuuWQIgu7eDufgsr6wWXYjf56SH6oWubkw2MGJrWCvm71GK9GrgGGOPutHN/
R+gdsZl1UtchkKN8py3KpJmwbBfydnzidHgwU/z7RyhNH9Gvj9ASNQ2ng6goTNJ/mT3CshGlus6V
8zBPFTvWlxhYgZwtCSBjwAPx6/H3F1R/K0T4qP7nBX9ZJ6WoiqpaLxS+s/YL7ywxQIBlJdKxbTjE
2aGPIXYxd7I/jGKTGxuhOKq3/Khy0+OeFk6sb8bNjhAWrsBDon6wFQFh8TqsNDQwW+9qLtg7sqTR
t6h9OD3IgqlmK4Pn6wx39t9/mT98db9/mV/y18QPsmJsY+Wc+heNjVYH8WwXBPeuXoavcvsitqtQ
AeC1YjIe+F+5S8lwQaSVZLuYGim9u7tw2EXFU8K8ar6Rp63chOhQeg7FFokDqHplc50jxSb92Ocy
2rn9xUrfSakZW6dj+Bg+02rDFLoSb0LzYg2PsdkbwVIr/wMhIv+ezP7/X9USLcay8G9+jz4tK5A8
0+VXLe09dLeE2dHIlAEB9wnt5J1n1cy/q7Ci2bcNTxC3OZrD/wKZ/JFQ8Otd/ENi+vchpepjIyVc
PcQWYp5dGOYRgwNe5EMIxYWQsx82wwmDoBdzJfyH/c/8PXD/58UNnOGmiazZkH7dK1YaK7qZRMrZ
C9aNY6Pku5rPAQBS7oApVRGnecIuKLdsX7wBwFHbrJgKmOWOSHZaYsK0sQ8kxZzEbK/8NEgDr+bj
AvoNsS/MtW0ZQ6i6iPqrgcustE+T9B5m5ZOC9yce1w0LmuQtwho0pMeoclrdbli0hUsRzFpCUrad
VCsK8mBvHcZDax1yED00wdABCQeds/ufjj/tJJDewdYG35vNg6YqZ31xNpgELr8q6qB+oq+5n3+/
UUgf/+OcseBi8dFphilKsvzrhGxLcRTDsOkgvxIRFnHX4ycj8cvyjLOHW6Ksw5PeK45KoWIo5T1C
9plWa6/mMOINxX2NEBTSopbbMWanHNpiXUvzrjgl4q3S2pnXMnOCvjxt8cRmIbFqVqSL3DA3Z4w7
8ssKcD66lCDeRtynZJKoWUguWWJnGlZhMBlKF55Ms7PVhqFmycPZHP1LWmsvmtGxv6QV79L67GvM
1p1iKmEGgSr1JZU4v3mXbNms5Mey2ODjtpKqZcXPqWgNlOCZ7wb6Yt3AHKv9pAktQ5ctBD+7ZCVu
jqBdytxSChuYqdDQgUsxVRNTxqMNXU1NJf7Aq5Abh6KZkt6YoKrivEYYLZEp54LY8/kWuS9gOaDC
CLe99FLsdFrIHPDyVAATJce+ZR4bLPjgwySyeFO5HsppWRv+jAnh2HiijTAneInlAFnmnlPnK8Xy
gN4U88Q96o22kq2b3z5Lgba7h4SBhHAcY5bq4i6XEGy4ryMHXOXeDOnBLZG0yS4kQg5oJsFNCLGr
z3Ea34jlWmYUKQvq3KIs02Tv1FHVuMaLjJVMpbzq4epoTpXJCz5pIHKz8cPtMcwhxCKfvJY++b9F
IPpZ7XEBWAdXiImB6hk9PgzKNWr8Al+YgjuPxZg64NSjbDfRiIud63h8VLL5DHBKmTcz2WklnoVJ
Sk7C9dh+CsytikJc5hIdLoXyiEe9AJD5hdwjH0PSIR5e8uxYdij7jpo3lNb6sEvkmykfI+Yksb6z
KJj6H71YKKVDfUcCEwt2EgZlitNYfHT1sE3lhYGOqvKBMWPtqN3rVIDmADk6NogR0bkEdunYs9KX
v9+Ikjo9kv7ngc/KnG2HLBoaxmlT/3Uj+l4jj6moyueh5OuZ51NqhP+JXYtxGvXGKw1cZy6Mr4gQ
1nv+oJ9iHBdkzJNnJlNWTBx01pCuLs139PSmb4Xh6Rxho3xD20mNTGEforZgYk1uD9J/vBnNYcSu
2i5oXIYAyRVTXr7oObcYA/aCoXpHaBkgA86BcPw066Ohk4L7YpTbVFknwpKTD7MGgYOJRToSzqol
T0+QG6EIoXzOixDZi7FJDx0GbSOL3nKev6IzQWDUj2idCOCCAmGn2/CKANJkBMJm6ociAbNugBFS
Yw82xXvBmHarLY055JaOIWRoY5lmTp+8ewz50PZbKPsWmD0QHkPZRxlSETHE+qZblkh7ZIjTNosN
sdwyeXQzW/oazLm+UTH/z6buxURZYhMmamTYXR0RxRb4T54Bp4KKb8A+NmsnOzLBL3Yf/odcgu/4
//jmFUm1NFWd8CbiZBz517OzGJqAuZOIBGwHsg3PGpPe2A539H0VEAJKMO6Qs/jD+qP9YhXAlACY
W9DCeZ7cSHo+qXNTlD983QSAvmaMkGQnZv8yU3oAtXP1nOLY4OGnb1OO13GF8R3pG6z3nHIAt1fA
5UbP5/5UnJCsF6hxCIX8sdJ5jcS+nikvFcuWKY8C53iF8t21wTez1PhIzvyg/MFbxQU9fkaM9jCs
Pgpk8Vio05mUw9FlSDOxV2IaFLKjkQ6Tr2rzLit4QUwr0CcMM/eVkQRCceKECB3dQ4ygOEOabzjC
XQI1fSRzbAS8AuF5odCQ3i3sa0DjjinTr20AAuIlAVmzTQ/wDhDwyUiDWPw184EI66P8CK5C6KhU
pCYDBAeNoSnbyBAIG0N+xx/TGK9N5K1l8TmFS/TTZYcfWoB4imL+k8xTZF44jJAGAbhtwSG5//SW
2CcblgMY7pzgypKbUSh24v84HP65BH4fDorBBFSyIEUo8iS5+dclMrhRHckJ+l5WnF7yExAroZOc
IcafbG1Yk+RIzC2UPUljguA1bYH5puWjqpJZt/BB58Usp4i1uD/MivgXEeBcFmzKombc9mQSFKHo
7Nhx+9m7buJpA+Ijc9czR5cDQLLfBnuAzmivUkAqRBOhwtSIW5Bol5JlzXS0Fy8prTkrkKjDBMIy
m+WSisGYkgaHCRpi6+rhKpb7iGDZeskysyQGB2FTqt4UCiY4BYUGNLpFr3LIEORVI4cSLUKiSUwb
0XHC5AhVLHNigA8sRQpFgjJP0MzxjZcQGZdam+s23mLRr9n1JyEkJbZOPyF/T21++Lr1cJpW3RAd
ltkhTT1nQOPNPtsZUpwt074s+QE1ICiLtuwp6y8afzXD2Pf3b/Mf792vLxPzPlwMTWQhwv/+75fp
D0Uf6bVR7VMDm5ur2D77Ae8mB2ed9n3kq9Ml1G58fbVx9LyfltwMJuJdvxNCgHYYkhR3E1rqwSRF
jamrVsi2iSBDYHwXYZm0FP9Ryt4mT5cpkDMmIH77Vrb7pvG2CUj6YfgMgI0VweLvvxgkgj+6VpVH
l6RRUEqSJsrSL+lL0QlGkla9dDauEvmw6YIgBNgV3OUdmNApDcgG4y/NoTereA1m2mLQX1jDzYxt
SYV1REOlzcR7vEPxI7x1W0qaPDxpa2JTctskPMuB+LKaiDHg+ZByxgvZ8df9AlF/o0NtPZ6STUbp
8yDkRdpGyx4JxqKbWDyio73IZ8yrtrRStH27LiDBcgYy41nBr6tYOGwrvDZ3zkkO2/dklTXP/Ejh
JDF/zW0olqdpprdsd/RW48L8Nnj0bPCS5IEjgewmHPUTUEdGnT+8FSCYmoXosbta44D0zkbsWEBG
0L0f8QYxb1P8NeEGgX/BweiFJx/j88haPgm3SrougaANJN0pW7TAH5StwDu8njRvdLryNoS0BfuP
kYV50qZYGgWsx607qMMtUc+a/mPSpUO5dZJo3fp2hQpDfQsf0HbEt1cOXmMVYW1RCWNfpuT5YmpT
HgLWJJ+t6Wr4GW0G6AIGynlw61fRkzfBx4AGi5myzamL1bPAImibhG5nNaQB7hUE4uopWfpHZSr9
yeNZ8mzyZMDtNpp4cmiAJ/lAzMouQRrSLbw7OBTkga43r7pjMu3HUQoTBUigJn35RJS4Jf2L3r5J
Gi5BcdcmPORuFQ02w1bE8XNdn38b6gqVfwGxW3Gk7pRf6dbi9kt/kTZ685rUK0oNV7530a2+A9tN
dj64Syc+CDTFyKpzDVnqRasOKNPC3Bk0RED1PNQ3fnCkjvEGY1HK7631xi94680FZJCtxPpEfwbe
t0d8+ixbMn121y20VMR4wrZepVxTTFKDjRyRjhkNa4EcknbeLWHqsytWVolxaiIHq1j0zY6gfjWU
dQl11Fh7st08eArRZjm69xWoM7QH/aoWZ2tjokPl2QoLrWSeQ3bSWN3pFjj9vBm1bkwfNsxKhIVL
4WlekWPMxzMgJbLiQEHNx9nEG5udoMYMnzoxw0xDgJ0Bl6rm4bGFwocG4MLhucKn+WpBhjTXbAwz
UOr0PzZUKZI8P0ppLly42vhTBy6TcGuhVb1gR+AWwY2wrz3VkcOtb/Jy6AhlRwA4HBkzgRZtDicj
VFeJh5pm5h+Fg8/sbVyhm6LLmr2k1/AYX2XTGab82oXAA7RGpr31wqVwgFnAm2Ctxyfh4S9deVSN
+1Fj8ilHKAl5ZkE72Ptwe/szcRjg2EUNI/wqeKbxOXv6aD/gCRLL1i60jDw41kFLAB/V3l+gWKlC
FoycRRdA9cKF10iiQyDjmB6xp3MNs3fQPSLZEKwIbxqHb7BJkXcsY3j9gG6cuPXnZAWKt1JfZwHn
7sxYsBUN2y2AutDbBv5klqL2DpDPJDhxUYHbvbaPKGy6TxmtpOQMwlco3fQ3FDEDX2qHe3UDbEPJ
HffUAGRwtPabcTZWYW3+AhWnKFiUmQjd+mXFF4dXlPNhQPauK1QAR1NehIXjDtna7Fs8WZqTo3hZ
J2RHtWi+peQxsI90v5A06S+FNm8a1FvoSNZcRJislcGxhNdOIUQk9ZdgfUPw1mw1DzW5nBmG4PQd
+WrVLOvsq1MvdcQXkt4CZmX1ISdUnFKQhIONAfCAnvQqEnrToVPGznoX/VPVbQtjxR7PV5bpoeIG
Lc6mCSZqUk1gIrRRheAZOQcSwh9AjH20YidJjKLAhb3LugNBijLHLwC08CZkXy4XEU5GYU9Ha3GP
LQeSXRYyDRvmAXWOTIPwV+AJTFZsJz+A08JpfEw+qlfkUdbOWMuHiU33XdQzFp2st9gUzsNvrCpL
4aSxLmAw/F3PlXcdt8UOx0J9Q1ZHf4sMdj6VrFRW+2Y2frl7dy9viInGNvJS7syzBp3ngSsUvSHY
K2NphnvdQZclYEvIHSzErGAhpJyCD1km/dhWpIVf3sLu4scbsoWgPL/rARz2KwbNjCjwI/Y3ZLvz
YWH8tHsoS8KGJ4iRfvG1yNFb/V6yFme0gJ5KfB2ovaN2G1J2By75gnNGrn7zVsYXrptAd1BN99jx
IlCiVTf3fvzipeYWavMZURWbScizwPVbLDON8cZKPjeOhqkVEvzGzE48e+odXJxoeEbevu+WEqOs
o0I/OPM+EiQNoHMrIFmrjIQVaTawUH+jQW2BXGntOVUPLVJw07IJOzC1JUbDaikEZFMg4F+Y5sE7
GAj53Dei3vHl4A/pXlL48Yfeu5KEEhL+ndjdNUPqzsP+hC4F35wzIe+mdnfKgRBqu+6XI08VNn3D
pYbVEi6tjFZoCoAoNEKosdHz0Me+YayHDV/dzRfWlXTzFuANVRww246c3Xl8wQ9LHMON6jcAq06s
1Vjb3YxLJN5j3KAImgHV6bZzLOD+U9WWQ7yvvB1Z1MJaWCNqJt4co+NJRsXhXmRaymrGLKdB4DL7
Qn1I5dwWE2J1GW+KNzKKvQf+12AtKBbb6pdmNbhzX5+TeNIMO5Zb6A20NTYTTcMenn0MqJk5QTgG
aGL1Kf8aG4v1Tep56PhPb2EyxkzTRUFB5d4su1y4wbHdu/nECXGha0EYQ0Wd+MepqFw1r5OimJyL
geTpmWHekWzsDv42a2Wy1Odj6WARH/Eq2uyHeT5e+2/IIjNYaGt5NmUbkz+IQ+aVW0ZsthHMGDgT
IErqvbQOujs6NKb9R5wL+iPnz+bYNAFyKmstX2TMmQ6WbQVL/SIVMwAn1kZ59xSb14mHTcdwWxoW
Mr4kb6MaCwA07miDKxUQCl77mvKYMde31W0GpJE6JeRoN+HRy1b8N7AWhfumdStv8RNNVOc3FmEj
j7qVlLxSFQDO2sFD8VlxTLzBbkeILbecqDuUzBz0w2ZkTIFTt48OsnIjRV3I7haR5Bz1pl0wEPNu
1dUybWtYsv6XULl2pyB6oedC3Cec/PPgvhQwFgObISjruyu7xu90EYLdYVY5E3IF2cdV0LY4/Bfp
vHLnwhuuqlmsrOlAh35Bezw6+QaJRDpvXrSn51T8i53RuaPPuKaclsMphRHg4kLs7O7NclpK5AKM
g45o5BiYx27KY9eRCSk2i/D43Fwx5yFuIY5CYuELfG3LRTMjM/NDAzkwc9dElcy0+mm86cB7begy
n7QTGPowfr1V6VrUNoRE6+EUVuMdc2GVIUZ9PuqlO0c8g2sJezDtE0Hh4ewGG9iUHJaoyXZS1hz9
W+azGVmmc/XxrtCpUStOSkj0ItjawUbnt9q9NOt85gIqe2kxbB/eTxzT7rxFFzIHVoqLLnAUiIlM
BHIng5m/wBYT2YJGphUMwA+ryrgx0YPdS0dEGTk/gU6tN9i7OPjjS7TGvBjOlMnIzKnVOem63plL
yHzxOvmpn81KFNEkOHybC0MCOjQvGCCt2B9xpzdzclJs91t8YsNrZFualq7ErSSMurfcppGNv3Ey
a20HxjWrSWdjBycJ2eAc+0+zGxbuFmOLfDY5cToom42xL+Mlfv4X7jw5AtIFBraHxwefvmwdoKxo
U8gtj8/snZlJvZIZ6l4ERC/+Jr5BcGEYVGBTRy2HY456yH+LHWnjnWDwlMInO173ILMYgsC85fBZ
DGvu+ErbMznUlEPcTU5+7FB15ryNyzGzk1PgvnCvWaA60Jd+T/dQ7uTafPwqg+UIxwZCOR9Gshbe
3UVLCRDApP+iXauuI2laXEvRlgHKO6+PQ8OBW4FstgfmDFNUmdG382oC5EGJ02vugdpaQvXnI2HU
lhMUt5M/0JjTkktXEtJhzJJjwVjR+MjyLxPDd7lmNAWD/MjjN/QA2IOqcDj2mN/K1evorYzhgeRm
9Nb+pnstlFVrOIq+rqDYgmCVZ+oyKiHiaOWeEbt+1i8oKTCzLHvG+G/kfMbcr5ScIkkEGwpYNAjB
PPQmKa6GQm2jHCUPp0UdLkGrDdWlfkjSFmUEvxpDoGDlR05aPHHMlN7Sx5QChGWuAGMlssY9Q3FG
PGR8DM+O9BoKHnxsDh4b/ZzMFJQ90r6uN3jkaqo89cLQs/gY78lLUToSN2y97YDB95vaW2NtyT46
mgrKYYSAfPQavuitFG5jjb0re8kaZSbTU0QhRNWg2GR+f2nt8I3XY3MzN3ZP9lQOMUzRS7vvDym8
Hc7umLHOHnMBmic7opcxWUHxlENDcPvy9GW35TqI97EDP1HqZ1m7yFAynlhslA/Y1ZukvJbWtwdP
Z08buigfHJ1/HzQYf+w8VUmRUBboimLBQhR/Lfw6rZEzTS90iJDvQgFGcpjV5MerzBzvMRHcGBIW
SaOvZbKVdUeDN1VwtQglQwEZTytr2XZIX8tGuMqNtBxH7tjaPfQmDJz44GriSuHwdjWAlwFlj0zP
GGqk2VlEtcnYQRjKKlylrQ9X0WNGe070cJuTGsbgy1Z4Fjf40lRhr0E7HuOfzr+nQICr6ClJ/bzK
4HeH/jmIn/yT1tIy1LCkD0cjLl4q86vPlKVVMpet+VWe6EtmOqNGVsqKV83bsNyYOH7dAPNzof/H
KPrPZeCvz/WXBkDrNdULyxFFJ0NCywRDLJ1V6I9yQPRGe/GpZRTUeCrgsbDAHCJyfIQUeMon+fSc
q9baYnKQKns3hjTX6vD08eti1sweNY+1Aery368E+Q+zIboOnIaSYYmGxfZS//WW/a6XR60JxLM8
ZTORRZErOD2rNzX81j5CaS6auy68I94OqyVkJIwxmAgKx2xXlTcBJqziLUeFTG4kUyXvyEnmCk7S
XHpbYk+0l3O8IRBkZarYlxpWPR40lfnonrWhXFBvLnTjEXg4LpbEztqwwMy7njgkMACtd88esSdA
21m908QkFYm4LvvE9IU5mB7usYQpBmOfGbtLC7P3keADFiDerq+2ATew8NOhFlWNHUK/Hl7HquBJ
qLUnWGQkmGtIxVJuwLZ2ZC69+Bgvok3vQnYe0gvCU7Xdh+1hYOyrn3qNAfyxDxbtB7sykTF8sBEw
CN+qT+wnRbgVgy3TqkRY5cNFy6+STa2ZOMwK5tEtZe+y0sme5wnUbtEWLeUSwwlbcZa/2dJ6JxFT
Y8wbEnz34u0ocdBY4HKlF6ZZbdF8b1AjHDr9K/XOLfCHztYwUFQLdyQGD9cLan+pvejjCS4rqX0R
6TGM5ExtRbAU3Zs+LrBp1+3eV7bU+q9IMNy59qbh6Ig+/WE5hg4KaivdWcwh0BQ1M3WrarvJnN6S
LrKaHpPGjl5u6GErknjHE2OgHcI8xbReynYkslVcr6OtdPuYKTP7MRwRGDr2I/D3hgqUXAq3XKKX
wrdbbPNDsfCMveVfUZSyZMxn+oouDy9Guu79VQAowdxRBwpwMpO9FS7LT3VwTLYV7dkk8YpkDTrC
9d9vhT8ser/vhF+alyAJjSYelfFcWK8TsTe+orG18KRB15ihbLjh23D9E6QNGt/LaKDw4dpW+cQZ
LyLDXBzq/j1DD2172EVJbWAOlf7H7Fv6PzYZ3K+6aRmirrME/S1XGfzOwjE5Es+Aw35nfbrKRlV5
3LHmL0knER01O/jJxaJXHMAygd3UfcJjN5W6x9qnqsE88986y1ZsxmyW5EwNbmO31OWMaJKbGZy6
7JIWG4JXwDbHi7G85hoJYzOJfzJ0k1iusKGEV7ngebEUHK5hEYqLv9HCl5bpXf2hqcvyh2BbHz/l
jF0gYGFW0aiN5wgeOnMVcjmgeaYmB4DqzjYhbAdQGIw1q3zlbgOEI+lLHALrmpk3fGmMb7vVCMSr
Q7a+ao7/ZAq59A0oIsh/Mxk1oO41DRZTx5wEG2ve0BtbjtcTyvsfBybitz+2jZIynZmM6XVZl7Vf
B2arVbUQoxU/11hRYUWzhR9XHmVwvTGjTcT2DvsJfAPPKfBuUByP3ramcEOzh7R3Lb957YxbPNnH
7OS0ffmB/xjiSKrNWPnWOOhwe+D31M5wLFJyW7gZJMaRGhiOZE10HMbigUFbPh/Mb9Z2QIZDwak+
BWA7EinmT4JCxHcicofabhbMriBUMC2KL0ntWOeqOHoM12r8LjNhL8QY+cJ1ydLR305W4i3doHlg
2GVRZ+K4ro21AP6UrBcyWdRt3y/bEPEoj2xG4suGySI26fCMkcu03tT8Gv0/0s5juXFsbbZPhAh4
MyUB0HsjM0HIFQzhDWGe/l/QHZwqtUIa3EnHOR3VJQoENvbOL3Mllnc7qNEQJtKpfrQY6E3yN2YP
tBVXW/Po//I4/NcoyTehqqoMFZBeC834MtejflNTY9nnme3nGSeKdG9E67o8Q1jMsENSsjfB496j
JIobf5EF+0F+0pul/4Y7V7k7erX9eRH5HND8O5v69wN9GeAoZFwbJZS1DY4MpWKGr+MzJntZWm5V
LERlAEzOKJwEZYN81aP93xH8fv4Q365kKkZX7lIV1vPXq+Jjg1W8SuqZbM0llROwI3jLwlgpxWaw
5pH32nNSH1Yl/miU7p53J6Rr/u8MqwvQctTJzpH65xJMgvUaIRWOcfap4mNF3BP6/uXTKv+d33PN
TA2Kv8i2lLLKf+d5faZLRalr/SGBnCrM7w3Gr40pLoFcsObnI7H9z/0R2IIdSmzt0MZBUzEpWN0q
Dj47EbYeCpBdzzm6o/PDk9adcTYQYN1o9ae2BSnvDPqS2QsPYnyfdidET+mhy+2dihbLREa4Mtch
kXa3wzMyKuW3u/VAjnlCYWgHvnQGrTSBTYinAh9+NucYmCP+cxKAdxeOFBDxwaAMwnttSqYEgM0C
6i2AUOT7CCiBWK2FZBdRikmvx4ZTDlYLdP5I3afWu3nRdvjn6rP5Uee27h1pJ6fepEFdNpxAWTDQ
qT2bcZaCZhkIM81fQQ8EQKYf+mgOH590XiEvuzUMMfXC6Ijo0CAB4XQY8FnpskVFq1ZjGFvfeWxb
9D/3RVL8MaVNVewt5KR7vjMob4X4b3FLSAIzJF4QqrDvQm8qQgdSVKTI+yWUl3723km2iJ+ASFvF
itEdS4USHKd9ZZ/AywbdkIJ0Ec8EySGslFF0qTJwUht2aewN8ZqpjIZU7+rt5ejatudeWoX03YkX
X34Py0WeLGRrI6ir1m0AOxBMmwkctmetfsm8GVB1Zl+SnTUzxA70tNtORPgQdtQ3Z3eJNfjY3ZaN
9VInjvUsVohVxqLgpsimd95C0msWMK9bhM9xvdKqlQj6XB6nlvTR6PVOQkqjlT1z74GrBttyTkZK
Pin+RhIXhr9pa6fGZo8eYxz4IPlLQrVsD3jEzQ+quuhaJ1HmBFijZzaVCVbVcFp3izifyfB/Xqvy
KQHuGxxkH4m8mIYyul90bBmj0KNFpuByN9fyQzgKnP1TjF+JJnDLPwgQmzzWc2T028Jc5YB0r5a+
zftFzNiKPdOocUIR3CQ7vxlbdOkGrcwN3KGQuUluAQuHIfxY8T2jRLTKR2PyeD0r1FPXr0O65W6/
WRfMuFsug2PFMIZmqJAgPfMlyIFTrT+N0ZlXkQ4/NtBEKeSF/FoYSzTcrDjp5rmn16M6QZkw9Zm4
6ucUnxYnRMaflwltXMr/s7JakCFwo7NYfH3v9nerEqys7Q+MjJW3x8Zpr6XILtMRUT7NGWNS6tTv
72rrKODao5WxJSAYMA/c+6ywypHckYQyuGVyxw3OFril3eIahbDH5i26BAVzji7YJk/wrBdWTP1L
wKJ1MDfacziMOgJytMkIQ5lX6Ty8u4W6SIxflm5DHrcPX39NnbACXhUWcBIL/y6Gvi8HStUP2qbJ
hSW9mre82oY6qx+P95tfXkMfyaV+7aIWXcR0O8EjForDJqZ9UdHfuo7TF1EFTpmi9FQO5zGcj1mv
RZ4ZWQmmeDZbbA4lBB+cJ/yxDMNSHb5wvDOaa0Y9eI2h0ri9FEqIq0tjWEA6y8rVCRkRvDwQD7ZZ
RUKPmQNuFXrV56WIKBUpqwjrWFajBmIdhNqlWIxycQXc+pDBJCpxzyhM/xDVA3/bxozeBQkRnHWi
FrcR4Sdt+NBhrgXYInH5IsUG/rWFj4+TVO1UTosXsrql9pz2qN5k9TzwpTnFFGoVOjlnLCVWwXGh
E/QfKXihJlHsXjEpLcX7wgkpymBcGcaky54K+YCjJdKOAxbTvNHstBEOulUt7/liuPPaCOeIo1by
WMY0UsmSK9yBGwX9H1mu5j77WTVnJqh/IExFt2fcJ4FpgMqYm4JFVPNIDjDkDRBxXhiil5AJDsyH
IMIzgJqe4D5oBvbBLBIyWfVau28S9S3TUO8jhJG8t03xUS+ybX7iuo48gbtJzMbqXVHt3SoeHhTU
kXtguLxTMWgV85i0XUCCtrrfTy3lCAPR4TwonIb0nYWuYJK7rdPGyWJKSwTGqpVCeQW2NFmDlHPB
41S0N9Tlwi50QEjKAfJrw7Db5LQsZ3g7IUUaZWdX6meWCP/P8CEyADPzblFFjJc+HW3tGM22b9q5
Dw4Cw1oxW5sxL6nUP2J2xn2z7agOVKX3lhRUFGGCM0Pnriyydpz+P3rqoaJUjnmSLqGMEymTLrx8
dWGYjcNu0eceq/Zmu/BImOQkh6LorAfv4AtuMX9XvSj157zQcTn40J075HwPfxyyBIMtEymyulE9
kr5I/ULEqN37Jz2noJ30uHVRNJ6wWdis/WQ/6B+eT6ktthQAfutwJd9fktJDwkaIVTc9miGejwIr
hek0FqI2IU5Reu70zc20VZYkAn9ZsRWQh9X8RVKfVYoBA3g5RXwU5YplRmGMLU0Nah/AQHTqR1Z8
Ig667gpU12Q8VoPX1u5rifkO2ZGYsQplYnH3jI6PQk7sPKLfL7boj1xr/m2WiHzDFjx1P1+2JZ4P
KX666/0uqkjx38KZzoJnyVwz02M88+T7l4RgdUCdaVtFx0r8o8T61Mi3iUFtOyOSASzBvkovafJH
QNPpSOSq1hy+QYCnEQrB7Ta4hvB2Z/YvK48WLtcApd1ULpWxS6XnIb0SIperR02W7YDvcYyXxZ00
w2wRrczYmAUlOjzcHkvS6X5DNzfbqQmtToy7WdLnThA+tQK4HwpmvOZA9pGYOmfW3PvQ5JDJ2NbS
T+WN/8bt7uueAF2KFJvh66isudIyjgdVkgQvHcbMiDy9QUGCQdGVZsA4RUvzIhJBaDep/HjjWa9J
3d1LdVKET3KzJR4KS4JY4VBN5aBiSyOvYvKeZWUdlF6+ZHBY7mG0Fjsgard2kbABqAfM11SiJSJo
lJu+lbJrhu1xTDNqcTMriTJGt01P0CXRcEriTLeeVViYN2j8MiBUT8gIiEevSkIbTk7VPMZKqlCS
+5z3hqtjx4zfshpOOWhrOeXf1G8a3m+FXSNgAR99SsTBwHsDd+jxlq4DYuMd0EHRYoOExtYTOb6F
LyLpy8JkXjryUr11zTuPPPOlaxhdsqJKFZdLohTTC48iKVFfuKSodiFvyiCIzwG2uCRadmnoyuJb
BOFEInJO4gC/cAB5RqAPCssfB8q6BkJ/A6HBV9E38UniFa3fvLN8exaEvS+Aucf3GArpH8lSFhHw
c9RRjMkPGuDrKkwXKi69Wu+nd49QVEhrI07XjH3GXQ4XCnJVJQ1noeL9z0RDyUHsSqTSCuxg5sYS
a5J8qFgsLzBSSFnkducrMy0RVylfT02LiSzBeeJzZiVoZvnciKQcPHbVKFp+FDo+U408OvieNsGi
hmQXEfeL8jeLA7YEbzwvOvbtBlaSeK0mqp3SeCvoCGsSYzkophk34/h35cyBS91R070F8SJRnIov
fkQNNZCNHjPusTGNTNFFStCzrNwb2NJkCNcRozhTfVMFDiucEKNbulBg/ifAp/3E9RAdlPLc6Qa6
PbXSSz6pSo4C91QEgJebS/KYt1BsksSTdAMPrLRgTf8pe2NnCtmqEq2FRJw1ZrMs3qyDYPjzsAxX
GojHoEJKlEQn2CQZcLbOczr/jz98gGaaFGee676hT83EPkHhJg91QUNN43egSoiMqEzFymI/1C27
3xIQ2xlJ0bC4HUz4zUwBcumxZMRWI8giDBUCR4PGBztHewNlYTdOoT4jYBPnsjg4DWpPgvxZMKju
KPkTCFwrFKAtUyyJPu49p6lmDJXL2AHppBChYQaD0x3tERTtHiyY4ha8ythfPJH4UB4krNPAid86
HZv/aFAQwit1z9qChmdyTCjOZfgWuhKGqJP6moHnoQkVwvxEudYXjz6YCY9XycBsndVASDkoQsvg
tWW/yHQIcOdgkob7sWKcJqO9Icc6urrwMvoE3xjPp5Zzg1jbxr3jESLv2M2rmEOiRjtoLE8WR8+w
FOYaxyQtnUtRR1C8c7PhIWLhJqStBcVULmpK2Yy1wiDg563195qWLlmqYsEgM5XPCO1f9mjBz7O2
K8mY0NEGUMl3APN50ahqZbQX4RtjIyK55jl4bKDu4SfmcOtIr5JNYEEiDz/hrBIM64KqA6Stk0Ai
R5vprDF2jQV9k3Nnx5OOKdKFMANXZyTU4PTcpGdGlCDk6O6c5AvYRh8tGQm0KzCGT6UKdxjVn4Pj
XqRIJnGtq/8oSlw+VEXa0Whv8mcwEfx1fi1k5MTpy32T5tObPJWpEH2HfuSv8cXPR3TrcOVou2Gg
BzKS1rLKn60HDKyoDfaKVAJnJNwB7BDVBU50YOtRcszyJU46g7VBd36+4sZ3u3zDJDGGaiWaivFF
JjIEtanUlsNMK1JtOQ+amdovsCAzM/B7mkSxyfGOcwuOXr35oD6TpqV9RMYjoR9l8Ls9qaiZwGGa
MzWU3rM1Tr1p5prWyq5EWYBmqFNHRjJrnapzqS4n1Qehg/4+SgnqvlwB6p8CSZg1n6h6/qmXm5T6
awBp1qaS1lYB9WYO8krJ9rIbrAjpZyeVYteVCixhFS19bgBSrtpwiJ4ptnklwTvsf75KsvnNmQ9D
NPljWTIUVKsvmZ5KScwCNNYA6r5MXBWZw/WWOFQQaxyWYtnBpd0cGUZPvBe5WgluuxR27bE9ektp
x+IDFoouFvBT9H0ot+lYUrA0AmIOMP6ng7mr9EfthJt90i7L3lVCtopLyca0r3NUkhNw7vCocAOk
rzVcIGuGVnT3FqZBVVezYvNgVTCqpvV75T9KhG4ov/7AlK2q9jBXXrXmBK7TqVVOQyw2Ezy6FPoA
/K6paz6YAmGdifqUrrJ1+AZ/12Mv7ihL3AIoJ9RQM7SkU4Z9JCkSccXM+43KPrYMxKlv0/oSzQuG
TEjE0P4tpzwWa+FDO8b4gNwB0JkNjJies2d+TM64c9XN+PLuM20J+aNYAwO7665JVKzdx5iu2dFI
sNKjbZK7RbgcCDN47YGdAYCRVcqxXp9iqtSKWajbtzvH5WfznQIHuA63s4bPk9klOwY0NtviDD0x
wDSB31lwAw82luLlCDqYOeQ8wHQ9iq50LYxZeN/W03SFd1Q6Yiue3XLm0BgItQ+LKskpUQOySk+F
+1JjrgEu9hAYp3AXRm6yM/t3PXscj7PBimcZDO8C6HQ7rvc1rsrpyXdDd5sVjvHCN7omYu3tsV4+
UsWjLnHwyBAV4cJGsI3hWqw6Nm88dfoSeU9atw8efi2aurOH8SV1m9ihy3OKY2orIzoVy2IuXsOj
vLGeMN2wYWZ2xcCDvqccowNUz2k7Z9Iilc/Faw07uZyZr3wmunS0abg1+DrHSqefnxR8cf+VDVSG
uGMigseICdG/soEqZbVphoF4iJU1aUyK/MgoFddEWg7hRZ21eUkdGJhUawk1vZ9E9A1STo+utWus
h3Hv0HkYDxgIKdNmBe3Hc4YT/1sDeYbtTXjz8UIR4rYg5cwsQHikRko82uNZv6fys9FcP9/WynsR
T0qYbQNmz8JNvKsG2NnHnizfrjpUEpKtprrFeX9sh8d7vQ06aNGl0ypTlVTNSmdmgQUXb/k7W7Ks
foIG5LvV+aZMQJLnS1Z+6Zpjcy0XLY5j4vQH4Fk6HNU6fkgTqsQYN2v98/p+NfyDhgfEsA0qTGVm
kC9CvzNVpwFyEjgJydeKLbUtsvF3S21koKu3HBMgjpVp9kt1hvSp2nxRdRhSwCHQUK4QsL5I3Gre
FV3X98OhyaelLc94s2okMdbBhUm2RpASl339lkAFC5iAj/OYRZ/aGbx5F+ZlCzbknToBgvasY3xs
fF7GYx6+lMVZ/hPTs6ZPPNwmG1Z8Yy4ukYkXNOOELlZpSh2KfquKjLOpDtsFrnKnbwe0MgY5ckhx
HU8eRuuhyClx0avdJCb9xHu/mYSMwBkO9qsoPKTFtht2HMmCbBXJ88g8M7Q6sluubQAP0ibxr8NG
wacLZlwbD9T4lroOShCkO8d7AJNBpXSyAR+iRHYccvBh367N/Gz584PwnQPjnwv95Tmo/M5MVOaj
h+bgkw12GmeANEZLFsY7nOUNjpcx4gDfPyG/5FrdPMGX2rwGHz6eYXyuE8H9+SN9N94gz8PTKUEX
kP7f5uuvzVXcWbFyh3t34NAmcCbeP6bWjowWGMd8XT49ik7Jl4YoH3xChncm7YEwJa3ZuieXRMWV
N/GV6zalEQrDxITkwxsO0QaExcbK8ST9tpZY6jdricx2UGdvQqb2U4n96wMXQxTdOSwMB9YNp8lW
6u0hMFHAj8F+xJry1JfaHHOkKJya+KE7+/qDLy4p6yBiHViw+Gbqn1h7j/YEHzhYYhjg1E84VYJ5
dOF1yAmq3EWP1Mdvs/rIQWtDw5ZwkjjNJjXABUk8FsWK964+ABGf3oKl5dGejtfqNm+7TWZwYtdn
xitDtLbdkO7J/Kkn07xFkcrCcOULJ7Tb2QjcGAeVQTj6fK/3cjiLIAfC0n4UIUj+4e5nCJQ0M893
cLez0w8OQFp7OxYccxdg4D4la87IdOHexFO7rs7pHKTzy/12ym/zYKtP4oEoTEFbp7+KxYX5NpiM
q1Yc13nDSNqJE7jPe92BZaFhmxfX1rJKMJ8TX4pe0HzKbQAlaMMMBcrDaMLAC48cOIuPqjvh8Gdt
5UdpCVE27hbUwev2HQgcIhhUhWm6EaNd2K/NrXY23hOY65uUN/S8xcZc76Lbm1nMbtqGdnp1zQMI
H8n6gA5ZPgdMxZODiPlapEPIJ7XVHeAYKSCMNqNhkLaXfRRRbTHO2zPrt3HtN5M+VQbBIyoiBYHa
J4vjrzurZokOoiEcDsYbVaKy7pbVg7b6lFvnvbIako0czYgVUUtmwfsWHzCr+48dMV0IsckBRmhh
nRk7i5N39grSLw4Q4z8IF1VSdRngjqpoigSV/N+X6K2O7n1bqv2h0TmJTtXCBURbkFbnSzBmuavO
GGS30VwqF7CK6zOmf7V4H3tYeBHGTOXseoG/T3Ao44J0BnEBdSfl/G0XdEs0s2GhH9i9c5QdcrvY
6ngezLWH0Mrohb5DzMuqy0ut1seRfkrVeEjViV3/ybh3IfrF8+4PJ/y6xOR/ycnW3i8BYh0K2a3a
3J4ayzUb6vsohh7HtR2EVH9G7VTabap3UZ/hnYhmv6xt3+QV/7li41Ly1xfq6XoRFxGjW8laUpra
0+L5RyX0ibUWb8a0Ji4SzlVStlBaW/pnoNbC5FymLzArKb6uacfjsqIckSfCqpzb1Wv54Xt2+NZF
v72ExzPV13cwhkcR4XGk0VtfDhOCqSKa5nJ/qOkLaZxbBcDIZYOfIL+1NgdChmVVvAOOWha/3Pjf
mUbU//1sSDP/Xic9uyWR5/OzhV1NhSkOVQ7UE/nRnMvMpX+bqH+3gI8cFxH2BWHSr/P/u8L0/+5X
fCs70uW3mDMl2shEHuYAd9ibTS3L7VC8LacJOMi5g7Jo94CGffvermVQGn8wGPfEeToiBsSAWPO7
dfBBV1+Zvlr2nNfOz/fR55P1n+/GUvlSzDHTq3zZH0XqnW+mzPpDuEWFisE/axPqtUy20yuRkEI+
U32nee82cuuKZ8CA9QasmMrprME6RLX2r5LIdzfLXx/oyz7CtwxF9TI+EGlYWAfwLTndZRo2fDaN
bPUPuNR/vgbSd4ujCYrHMBVdNQz9yz1iinELhevWH6iRkdYhqnVp3/fMX9IdeM675FTo0hpWvJVs
a3QnLptffulPCP3Xb8HSZbanOINF+ZMG9tfTLJq3m9+rPutfPKlwVSA6mI5mHk2mQ6+psNIXRmpr
JK1Y1qon+dQooESXtI08QX4piQD0qN1OER2sdym8FuKr8v7zNfp2e/fXJ1S/XKMGwhbx/AAYCmU0
pMaoMcSxSnchyb+P+6pgan1Cd4/1JadokU2oj0owCzmcNuREJtq5dgOCs6EzhL84f1T5m++PyLbK
3SszT0HU+fcZvzV6BJxH6w7YaIOHsFh162xwLGsnwO5UCNgFrJLRZ7diyK37LLO1yIFt6hjfLKIU
abwebhcqvcLiKs9IktGtih9fJ08Lg8+bi/KFsFHbOWq5zrKtNcfH2Y9x1knFdoGoZXIW4us4sM5e
iDiBRZsk+CmxfY41EM6IWWACwn4jsRVzJkHQbdIZNhJNn7fZW3JbCmQ3IPaMeD8izBLR2DtDikPY
nINoVxP88k9KvYI8sAGH3gdkhdiDLBrtRH4zHaeahCpts91BmGG+Yr4M2ty8vdHFDjsIRc/rliPQ
ghLsk988JXjFxzyc6wkubDFDWsoSOUi3p19D36cIqWZ3uJlo42cVv6h/zhh48u4cVvkTDHqlOhlo
DjLGwND27wxPplmyp8wtLp2cKPRMhzVJjTDHoMeIsJG0xovLxSECeDCGbVTPfWbCpX4cPCqpLmq0
2FBrbr40lMr3y65H+vgMk8tPsj9vwxXlqpG59NNlJU6RsVNyTeVJ52ZnL/sU+Vt9HBA7zZEhs8dE
Rk6PmrIjjc22U9OXMsoOrqq0d4xhUUQT3EMwci8CnmPgwPGZNrnw2aDMUXvgCGdt6YgPwzVs1S58
aLnNh03r3tM/unlpCVCcfPpFQai3N075qC5LtcGp/4Y8oxMzgQnSMCwQpm37FI3G5l0nOxqRPxLU
crOOOUozglioTBeBPtVARqZtTlsUsXs7e4TBhOvJMiY4A+IXbXDuht3SDZc4hEG1JXmsQ7Slesc/
NHhwKMHENvgyJddywT22JFXPXFNB5gdQffWUab4lY3VSwo9aYHeuu63/mg+TzFtIFwJoEn+KVG92
VCPBDhhvDRmBKh842CamJI/0ud/MaFTpJjgcAWoQc3PkwO7yqfrWxZwuOdduRZt/qyzvVAWQ4Iif
E9NNyEPB9XG8LWXECfOUziFCJHDVFg0aCPh1ng0l+KjYXWojw7Gqt7IxiS+gbdTbWYH9Yf+J8Gf7
9Za0pUTeDMMLn8/wrtiaI6pZ+hWh2Sp6qWFh0QKXPd0PqIrFiZyS8ITJCDA0C3gxFQsa5bGbLDjL
GTQQV7PYfADgnPgrAf5I/0G4JFa3OIeaVTrwzOOxyNeh5QIeLl5jwKPFnNjeyOBg2zsnaKIPdn/S
M8jl4oIOsjZ+kj6YzoUkljMa3ASM3gsdt0c3HgTQyjnoQIbqLLDFm8GwCfRK8tkjJ/NYYmo+N/GY
4FN5oyI7ElmXQ9sjtGk8qsOpXAYd9ustwbOf13F13Gt9edNgbtF0tCqmfNbnOv/Xm2bwtOh+k8vu
wHoUnJWGvjisWjZTAQ25nxJYfULPn8xeeJ0IDnT+ZwlgQj/r3gF4avKaXDiAiecKpDTAhIicBL3w
PqVY8rK+PWjlG8hxqMIpDCgycM2sXXfXZF9SYCiOjbDKsGTZJC2ZILJGrz//cpL+zf6LRIWsiSKw
IlH/PGf89dvpsV4kZRN2By/h8HxqqOKjrlCxQzaYKG8W/iUqpkdXqLRFFICqSTUlCcESRlprC2Qz
F8JtbYKeehbxtZGRHFshB4v5C3bjdtYSCOOBgQRozcTrvccJgi7wRj+cE4KznrAQYNk3kb/n9J5F
E80pOaqqbyX6jHyJMWuxsRKsyaBfE7bbqE7ZFiQus57o3PEGwGtGTxf/IQfrcBRFATbmywJvMHPG
fMEkizZgTd9hHI9IMmYupQBmtwSNpRNuSxdk3PVJ6cjFYQgXUrrKGXuNrZYW0co6PFeopE89JY38
5tO832iYke+Xvj5Z8fYebTgUtFCehX0MhYapn2jTDhGtIqSAovnDoF9MrIlBqTXhWUP4kEPs7TP2
piYH6YJBCUXUpf/gSZiDJqTvTXOekDoYdsiDLad14ZU2R+Jp7TxbsSUwbrZGWTYVTcOJ7himTDpT
N9d8rd6pjAohLgKNxVQUumJ10j1eoL+coT4Zql+fBZ6DT7uuZaqfYNG/7hZDz1srTT1o8/KfRJwb
OYNMRby2UTwvyeJQWxm2yzsjQw3udg7GiRTs2sfAlw6bbVgtrJuTpdef72Hu1f8+oRazFxXDncld
/BWyY8VenYdC2x38q0/QId/2rD7SIqB+i9RPxM3RHHs2Dxgp6FSiskOrF6jOzP0jTEsLY5FHJA/o
/QRNg1Uk3t3IpjjQIkWTt9r4jENA9N1o0ywJayUmlQsUokz0eBEb77F5bAA7ljbNLGxJaMPVAJN3
c/2FrOLYtTinoKPRXWDolr7sb7YYz3z6ZqWZOEzplzZf7v6WllaGRtaK17W0osG9AADHnf3qx1Qi
2hp9T4M9TsNoPjNYI2hlYmg/5RkpKSgk6fkiXMOMk/jUL8kY2Tfwb9bW6AkOt+N7d9bvKYqIdyLv
XGui03xULRBOU0g6dzwKE3oICT0B9+qYPYpz8bV6xW2mwEtAQ0PxXchzTlkC0q5jhphdaVmcsChh
I43m+YT6gycaxao3JtfkeWgCgiLhDW6GXWZCiAe7LWDwIDiF9PVIC4HrV8zJRoVPOnTiYJEbe6Z0
8Tx5w6WxDygVsSltil7Yc8YxJWZTBc8OUeNTBVKECCYHc5vqoKJmMzev2w2VYkPmtrvtyB699vZS
cXTIKjh07PpIcOO9VJ9hJVoQCBZI9jo18u0DXg7+AKFP2L4UcJTL0Lww2haWt12ZsYfYSd0WgsiJ
Ud66YPValjPm2wx+TNqLpxojYay9IX2mkwLqETR9kqyAzaTILubYnHc06/KWfvz5Vpfk7+50XdQs
cEyaYulfZrGUPQt4sIbukBuLMJ0Z6PKPN3znwDV1iD7b+1W7Umf7//lTx3fIX089PUl1eKv5qTAB
tNjVX4iPqTR4npAGyddSQ7f/bc4vj7/Jl5XGUv/6Tb+csqvagqEv8TM1jIRsRHH+q06GAVPAONvB
rJkJH1VpN2SmX0mXKc79D/F2xR0GRzx35lqo7F+uwjf7gH8+0Zdjtjj40b26i6wyOhZSN38ft6fc
4Ci8FRC1iXXghpX1mem+xKSX1jf+zAVC5s8f4xvTLQc2U9dkFdlEZ1/y75fRWG0KOdxvDvIMbmpN
CpezU/MsYnrl1B/u1XPTueoerxuvZd/m9aSu2LaKYGjSxXvzwEY2yqbWO674nz/ZN6KAjIaDIknx
yUgD/3KorKXI1/SyZadOxODo5RfAQhyRSmUeGRNlWbgSQIXRaELuTtlXmCE4Z/zyGf77Kvj3M4yy
6V+3qnUnozoofIbeOOnM27N0TWbCI3c4wQDe/3JP/LeLTuUXZXcIilg1ROOrGSUD7mYOllF/7g0X
NdBIN8zf8/qxFTc1x6MunqriTBHdaIZW54FS3AD/96aRNsUaXmnM8Y8AiFTkkty6dDsJ9RSwHfu+
qYlR/+yrT43o4PpVaEVk9kMEUXA/twiIHi5bOieWGGk7XgDtbe+tmWg6ZBz1iTLD2JKuyGLyGSbG
S4Sna8Ychs2XsJQf6yXvr8b6EAAmwFE2L712VLvx2POoxEscJsoISvj5u7HGO/PfR1pmrkgKCmc8
Wt/XxcvwkrxTc05yt2hp0jXsoS+SU51kNGf2W8k/Fldv2AVnzj0+2zuW3NpJEuy8i6ZjpwnBheNp
6Lt6MMeCTXH4GCKh+vfZMlzh0g0L+tYIiemHIWNnMitfeedRPsqLcIOUKyTbbslI0OAFJxnrJlvG
H+EbOQfiJLJ7053gOIJ9sxlcKlDFLgZWshjAjKq1hdPFY9+Oa4rvlwcKdufUezAhkeq7JHcE4dCe
0E2WOKmJ0dvZXNq3K8NuljB3pMZGlDSPIj68B/ImP1/Ub3QwmYGdIRkilY2iYn5ZJ0O/wnCu5xV2
KPbhegdqi4qv1l8AYGR+iOGujg6ihdl3UiaO2m9ZEFiefBpZATc+EFslj4SxrVzJ5hkyD2EB8fnn
z6j894whywpqtm7pFEtqXx1EkuorbWdW2aYVqmVsSbYG6lUwk9XYFDLgJKduklgv2nZnfBhxschJ
D2lWOfMYO6lGOh6oDTkjxbjO0rMK10WGzunj3RXwuWWN8JrUwSJFndeNudZWU0ur4NU+0tKC9CHi
C0LiwWz+86+lfnc/Y0PTTNVkAoMb7d+1xjAy4qWdVB3CPyUfcGzHmpI4Kl6qF4FIwyVjn08a9zOO
Oqz6YpqflbW+5J/z8MPMJ7g5sa2QmzQbRIip/ka9MofdSnPw/WHh7O8Tx9gTnA0mwUf8AU0FNnP/
qpzv4S/7+s8x6ddHUx1hoyakBYJ4X97wmWYmca93FdlEh7k9TmecPFBAYm3aQvWhVEN1SAkKZCM9
/gAnMqek38hHl58qtYMCHhD9xPoKSNvFex0epC2ToESiFMyl16SHP21SQqUh9jgBu3NMZMa8k7Hv
TMfRD0EltnyFQobMJSJE6r64u6EwBYZOqODn7+279xQnmP/9sl8emUxOxVCPhupAiliPFr7uetcb
muQFNKlLDJjBq4hg1MNDBo6B7ybVfrl1vn0iiAUZiOciprpPQPRfrym91dvMGNrqULvgJt+jdbSO
uTXKc3lOBzc5en/Sp+6dWamr75WtutCc+xKpbviTb5VlcDQfiVmYwNMg65FrOVW/TGU+n8j/3g//
+3xfXqOG0faVF/D5RqcuX08OC8sR4ORHmG0XZAxqwWY2I0Ojxc0kc7L36OykWzunamsiI3KwTePl
xG77miPvfYR0RT6l5hxHiEY7IsNRWp4bm7Q6FITszSRNR4XqbV7DRilnd4SrnjzF9C4jkIF+CQDB
81bk3pEWnj/jbIw2RMdEiu6AtkVGAPHEtMPKthLUuVkOCpWKnGDJclbT85Bf8gyXO/GjX75JfbwS
/7lSuoihXTfGA+iXSV2miTdJ9mquVHikaECgx3yMu02BCzWcv2hyLumvgVQ+vZlTDHyeqyZzzbao
3ASdBF+T9EYATsrVzamE4wJosmDXdJchJeDMWscyvyH4HGfsmIzpF3Voq0S5JQZoYCYkt6/Y4iev
oZPPYbeKuIwDjfOu3Ls8aHSO6grxAFsM7FI+iCYdhftEP4oknvEmJS6Bao8TTTHJTsXDzw+aMi6A
X64NS4k67lIldkjWlw2hIJdxVRRKcfAOMPBhxN6d8CHBTkQowx4KpwpOZeSOWrW1VnAPCs4b1QkJ
uNrFrcm5h7ZjUGAlaVgJKAJPua7b8HTqj79tqq3/fIvsR/gODQgzBranr+ufzNNYtEouHVIF3vbk
EQPXwnzJusm5ZPoZQHnZyAPgS7iuOMbMgcZqwglUSI6VcItihuSlX/0DfhhO1BuysB7VsulkwWoI
0G8ZgBSbNFttXu7AZsaQKDcwPalcHYpzcW2z0+3ImP4+va/N9hIJM7OfehuCqffH+r0HHqlslGeR
XH4JTZ0Q0pR1tlemd+eOmNwjz98eOiDJ4FZzGIvV2UOoh2BGv69LvVTvX3VwFTXChwtBqxX/j7Pz
XG5UW9f1FVFFFPAXCeUcLFt/KMttI3IS8erPg9euvdxqH7tqT812u9tqAQPGGF94wxsTIUQrqUD3
BP1QGJn07eB86C714d8sjf5xyDb6oQWsgGmJZEAVfMhXIinPq0EQSTsHlyVbXGt/hKU5UmYKhhhb
utviFc1Q1MFBPoIjT6/afjDrFuhnbATcwCzjKUf+4aDjlT1Mpb5GMK9p4fSNJLu6j5y9CQljCKGQ
WsjawV/oV6iF9k/4YprKgNgedyEd+PNjs1PwhaQ0tKDegT4Vzl4wQkMlDo4t0nzLFD+j6OK93tKN
aZ6EcoLQ+sWk7lvNe46aMoZOEFG6F9EesRCwVcG4CjDeRndUUJNheJYWGDp2zlJ013L7LnnzFjht
NG4ADA0q9Cb1BQSHOJy1hyAbiSiu4BmJcOSLA31mpsW/hJOP88DUMTPv+7mkkDp1vocZKypuOWib
NtoXwTmhdYCNQzTtGuTgESYznn5eH347WP/zL5tgfKukzkXAeq/dMYujkXs16YnJKLmQVSu/LUb6
4238vDZDwkBrgPmCZjz0YzOjy/OmacQjSoj4rm+C12RgGQCpQAPrw2Tl0HmYygcEdKbRNMUi14Ko
zraEhfiwRgHkoBIJbfIxHc7mBZ80YpMSNsjYR0z0PR+TwY00K7CekHuxUBcdUj2/tMPCVicgU0fP
Ohpk/WswSaxqpM6d2xAst51Yl9Vlc8msazXbXFDgGF1M63K5Ew3UdBQ8b6g9w9Zeo1xumxaq1HyV
h9Ge3595J2UwXs5csK7luv/2clmBkV73H7uiI2OJNuX1LU3F0VVZ0mJAVXuIUOCwXbGCHSL7ijHD
yhzTKbVgOlnpGF6QeCLyGEkW7blxtZX4N+n4Xkyqg3BuV9lOsq7t6UhlzgIfOeoWRWYdgfEPITCi
rT0+StMaNZYNtgbjcOOPvLk/JrqaswFP+DVEqICv4TgbHj1rc+yPuyms8Xg8G89ITKz3Pd3cEe0U
JIrTMz0BuxSs/b6x3hGgmELeGEWriE+KePXdtndhCNOmHaW2e2QDHmGTQbA5VubpAumh6jV81eeg
t4c4LY9rSvt/vE33HK/AlMOYF59JhKlbmqdka1gHbwUg/dgeOqTmTs0FqM2L/IYOuN0euwlo+j/J
sli2yxS1hGm8SkZsrMihrHx4rePejWWCEOIOavqk3jqmxTI8hWtUWcBEdpQ4aZwg6Y+U0lM2vrES
w6FEoOnaHqqTMS2W/lRFgCO18lOJ5MZWPksrbY6yYTZDAnYe7/nckXxJV9nRR8b0dslsMHT3ofFW
gtpHuC9fg3CfJDPxKE8xzzBspE9/nrH/pDyfcwhgNe4VoM4Gj/tkKda+J3uxt8dWbdpCbxjs7s/+
UpgW6OQpm3LuL9sJ7kAzY0c8O+nGlLJRCg9WxjY4CWv33Wcr1W3/PFg288CB7A9b60mfR9tsW86S
cTAup/kva5r0CPzqT1oeDEyFCKQ3XHmI92Wh9bAd0m/7zFizrtUQNAYriV5yIEwK+Un1bMHMeu7M
z4P1j+DL43Efdr7Gzdwgxm10bxbgYXZChK6qpqKPvReI5lVWEOxTYpoOQMVzzJ8h+frwZcQ/rh4O
YyDBpbHz0DluHH+SDH5BH3+3+OI/ouh9/Qp848OgIFvgiLEs3/aEHSWeMu28p5OGfRc1r36Dsz0G
gp8j8d+DPRYA2kYwo6Y1bvumXYvpGmtAKcIr9W4nmBXL86p7qdq5Yexk+fXne/BPwfw/RyalxfEO
37TPhtaXPcbQNTwW4vq2d8u9CJJR0j4CRwVNsndUsPxQ+fT6lScAfUGa8L8c/NsHT//fg/8DIR3E
uV4arbfXes0Hej9riTZB+FQZuwafRG8FzI+7/1vt/B9hn/6i+1TeUDSRze6xH5YWWquX3f22D/IU
ui4WU0886ujL1slKdl7V28IxX1MwtWjjUYH45aofS7CfR8e2BI4euhCG/PBkxTdwqb6iuvs7guHC
XKAvCMGfp0vEgyW+7RjqVvxlqB9r84/HfJhqyT2iYaAXtz0qM7qCrwOeJBMtWwTKkwPUs/4lcvl2
SRng1EjyLkt9QfPv0EXFRfSWxqmzS6JJiJtSGgzTGhWzHNyqhLYzwjAX9ZaBfy5mPw9vH4F9zan6
K/3vkVXxIYrBtVhvqqZyEfmw0cFgWIEMNKgRB7/cR0X57kgDkiKUFumriv2k/jJ15NhteLRjZ6eS
qpl9l2cu6BdZ2ff1RdMWgdAY1GBFZIwQHMfuSfW3qrHxcvREfQXdNcDfdY4GQTRCDhl6hsz6RtHr
oyJbqpzbOKbt5p00OGiTDlrTz+P0D4y1H6i+LIqyRJ/afTaYvpx+XPidKJihsAvUegR2H/5b2czF
fEOyYnUilOx3hu3ng353c3ScCc1Br1CpSw8RLQKmbeMGhrBLu3WBYUe2UO/zFHGmeP/zgb573r8e
6OH5a8raqVsxcveC+SpGczF95XD3GJh2BJ930/s8/3zAfzr/n8P530t7XMtubCNVZ4TuvoJ5qFVD
l+Ky52BPoV8kPJuEvjI/FfJhXr2K1UQB3BegOrhxQsB0fcKTDzFs/PmcPrsrj3Phyyh8bsBfbnGr
KJlk3DVhx/qqu9DTvX1QUUNt59zptkSqFV9yNlefcK7R0JqZ+2y3ak3snFOYJ+lUVqmpTPMOskM6
jUGM6jdpnFTzGuSleSd+1ruR6KNCCTfPf85xBlPba5nOCzUc3l1vkaT/h4XMVBS2ZHxsaaY9TLpb
eIfXVMjmLvYvRaVAnXkGG6dKCMXv/RSHpt8OKPVL48Mg8qD2PC+McyWipL+neaOkLNaR6+1Dbd9T
ozN8wwNqcxsjeNIRQc5yqjCw5KzTTS4BLlKFIWwpovyXK/9m7uiQAVHIQ6iQiftQgk5VRzI9xUNH
VVg7oW/RzXacqx/at+qXI2nf7FAcSjMMGul00tWHQU5aV6tjzXR2XbdNMAlVt5KzQhubNVR1DhWY
lnp9K+28dzXCVoAUcXyDJMqb/Ns274AGZuT4SDLk6GciqqIno5qyJ+4lLC2UZ7KbLSRDQSxHEfa5
HtXQZhWyH/nvSFXl97cugu29v+VPuElq9Iz0WKazBLV+wldDnbJcIFbx82T5ZsXgms0+89VRUpYf
hlfJGieLbg6GGdF9RBhCPJJivWO+5n1LMFv+uiVr3zxXSm9iRvlHZBl+eK46QZYMxCbcfZhv0pRA
A22cl5+v6bvoTleAoEOS0BERfIzshUDMmpvEFhVy0zDNIR2UN+gPBBQ79UV536Uy8qhv6a9ajv0T
8jhpvh74Id4YhIIcYMMlHqvSQnY1PdR7NKLKCUlRj5sdZ+KzHq3xt6SN43cYwYMRQDfYRhq8XtUQ
9Zc/j8Q/NSqWZ0YCAB+pGXDuz57Hl6WwcdJQKAVGIo03qe6vMgRK7og7CAPwZAbFcaxrcqpQQtks
OjcaKjGFC3WvKjsPWC6yEnl0ctISYqUzzZuPYuJ6l24yazp1Mgj6R/Ocdm/k4yI9Lf1Ulx4eWlDm
zBxyRoGu/K6LQ/wdXGzXXxQe5LbGOCSjkt3CHkpMm7gFNw904+Nd2WwqdPt8/Iox7ApSfS+jrnSX
tV+2rG8yHF2DkD+g6chz+Oh2G1XFoM7Ku9unX/+b4TTJhDn5Owfju+n15WCDhyUFzUihc4TC3fsG
2KeCLBdPmkYDwHiHJ2aA3l7ddbx1IEWYiLWLKD0VNaYgyaWp6H20Lu5S+dSIL78met9OEpJ1RVcV
fCdl8XHmgyNC96Zwdr4xadEKVlYU27DdQr27hLWRTHxDAmc9kpRfbsB3K7o2YBOjmshO9lg3LYV7
LuVugKZWuffQvY37hh/BwO+X+LmY/DUfWco1yCBoq3K/CVP+3sQS1ctaGuTiUejZqVDdJ8oBg4LB
Ol4G02iH9JRGSU/GmG0DThR065qC3YuhW2TWvT2m+SwdQ6DIsDGmLpKUld1tG9dm4cif6RK6oYV+
nAvztjwnh3KmPRlT7cmfl9fkbOzzE+yRF+XILpk/u1d4ue75Rgk4HBpYxrSWTL0RkiyKki+yaimi
hcwMhrOYULmNJb/nWwCqSIKgZIozNeUwkImosoEZeE9LLJP6+nHMX3jDDoB6Z0lUR+VhxcegZRPN
bshac9462gl0krAUGOF9kUqTVhqZDZZXPTpefAb/AjYivCKVhugncIjMmLkmHibXCIwDgosYYcbd
EP1F2ox4UqE3Q1GsRWoJcCBLK7PeQkAb4Qfi/AqBdOu+F68ZDnFEWu4vD86/MUl/O/uKey/yzncP
tzMTUnqmDXtHS+k57/xtZaC+cBtgo2TasfqaoKdTYFcgYVynoApdHpywObsRDbcOd7Wi+yWu/ydG
4nxAWknKQFGMgfo4hZp8kIpqLZq7yhVHFJgJy05xb8DuP/+8jv8zZQymCuqymoxBLGt6v8x8Wcbd
e5DHneqYO5LYvkh12xD3RebupvxCAQK+/riFcU26TOkHHC+HHDxsYWGjiE1q5IgJ5nslojHv7d0a
0UXa+L7yJOC0K7tjRbgabYZ8kY8U3bbVnl1AywEyyej9l5i2mXB3jXThN5KlD7q5Hq/U7tIUNb27
la5/tM0Jr2OU6w/6nRCbm6l2pwGtKmEO3FxAX+lG6b+aK85rgK2srCJ6s77hb4j5yx0Vj17V0qdc
EwdPcnEt4jmsmlaex0ynMllXNFs1vDW0HQUVKd6ZXW9H9X5v5k2ZjRw1QgDlTWKlleOFIU/8Taxt
UgQhPKh5fkl/ehdV4nhQhaMGb+pB/SpJslXBbspL6BT1mwbHAfmLGCwoM/tGE6RkbACu9kJu4Q1l
yvsa6fIAD4dKXKWH6I41IrGzmmxDlPQ8OkWReB2UDX6VOdhsLuA2VMibAto7GSSnjEASvfsO4xoy
C7cO16ZwylEQvDuR7YCWlYEdlYSJ3VpS+lU0ozepeXapYxGpwsX46M8mC6bUMh3Id1rzcRt4o3Sw
cnxjoU3d+tUXzTF744jCWyBiKxdk14JGkp8tkwGgvALRzl7XC3q54RS2KKOZIs4qOvO5hJ0wNywc
0JW5GslrFsajSkJZqUKLm3ZdWthdhZIcPQXuJbQiSbtNmlsLy4PutPEe8rk5lifeAvq9ilwLyp+m
/2w2wNTlBlA0ujKKu86MZpyRUOTaDNuHmWnqkwHFa9PEAU8KAQJv7gbmViY7agYt3z/zURqPawjU
qd9FqxtLZ8WDxOQ3jbGEJKeBQmTCSBkIukW1nYEBpCzUGHem7m1KulzKCoac5gLBSluL43mlvBZ3
Cdsvy6XVEDjx1AEB7qNcpOnl0MUpq88itfQgqN3RuKFaE8/iwDhJGRGfcKqAitzys4AKjtmNsl7H
nLsQexg3+mcnakctWIQQ7GysX1x5hXildT/TZxuKWrwNUmMTsNCWJSInLiSZ6LZNtNSupXwpO+WS
gKVLX2tBmysGbP87dgZksx2apYOkRjUSzSruhisV8xybTZEFUUwWd4jaqeESAXtIpp0hWWNpDmQk
uGWTnIYHIRC15cAZBq2yEqlTOYy+xH2dh3cYdkZsZdIfgZpJCgLPVWw/GsDxBmdMHqy+heygnj9B
J2seS6tGnsE6DyHENLsqXwhus5WieUrBUfeUsS8ms1ZCKuVa+Ihr5Tl6hmj556TVmJBxRwAG5Un1
x5s1EW2f+OLXr26LHSmUJa8ihpSxxFIyO4/nzCVHhNAqHdwUTQb4vkn4ysrQ5RtJXRc4U1IOSxax
po/vTG+3Wif4srK6Zc0Txc5MuFtCvVJzNggo572sXs5zd0cL09NQ7qtfB+RwKqIQIY90A9hPoGR0
l6NFJyDuL1zIjGNqmQpKdybqbRUQl0FDxQXXgHifl7gtMwX7f2PeX1V6+169YFGqgcPflW2Wvoa1
AwZ9LZr495SSPYhkbN9jGj5PmfaUDoRFkq8KlN800PsDAHA19r2aKaLIucrNc0lK3CivUn6fmMVT
2w12TfpqBGbvMJLifocoGsgSimkSlnQe3CjY9oyYqXiTAuSY1FSW1OFRYb5GTR8L+KhyG7iB4+Zs
V71++g0vr2joUUCSsfMSKvpctCTyfYEEaVZil7DXa4pLLj64uvnkSWcjw0AzLjZQONX0wCCHwbuU
VFOx1zpss3FYNZA178s0S61etQdBW1y4BjMxBbZt7Go4T1KIzQAWD6IVSum0wcT9NuaDAhOVT88Z
3QMgZjyF3m3q8x4dG1MjfGezMLkPoTPj6bV7UU8/TsYlF6B28ijvTrmyS3MFmCxyb+5ugPRevDdd
xUpgChlIGokhstAmmfjAGacpLTQmjA7FKpwbPAFg1OTiuYj3gfvqcJwBBpB+P6BUOLvbxkQ7pEGT
zHXtpNSmTv0B+xbj+3AKGIO3KKxpEVmS1irzKEZ/u9gY0IyJPBH/iKQPg+UrRS/tXEaXWnk18ZbJ
bwprNpRlTVmkZrjAhU5SSbDudC/bS4PxXNheu64ZinhYq0qGFAHFCfcjYeLnGjuvOJiiszySagqv
9D4psN8SlkHxPvo5OvkuDPoaMvTRy5foxDHbWAjamMo++zd8PdFmdQq0X4KtzyrpYzD/9TAP0V9Z
In2p3Bxn5yBLIeKKyPbeF+2oSGPGtC+EFUlEGNh1u2fua+aTeMMpQrHaQoKgScAoH36+7v6A/55Q
X0imeQgC5KGUUQui29U1GVQtzxOlv3TMWVmoqOz+WgD8N13r4zJNVlSAJpSRxYer12IjrHIn0Xdu
exlgiDM4ePFe9q54BqcRmKFnbC2hmjTm+//hIjXU69B9IldUH9LEqJcxb5JU38lYi1MNiP1NFRRU
S58Rc5GlX2pw6j+9sf4yie81k0CXxtxD+FnHkRcJrsF+6k0LZjPiiR93pM1RPoK8ywqST+5ab0+H
NAd2atOOqOhswCaAWkpCZJ7iV5yDsZ9GLdifoBdbYVR90j4KYHiv+Tw69AvGHX3qYXEVr/TZQ/2X
S/inwMUVGKIIvo26Wt9s+Hs2tF7d1Jl+50ZFeJZfXBeg7vbne/JZVX988r4c4xHdrQ5Mr3JC6vxE
vVT4u/qprs4Dfx2yP8Ai24dhMKtLm7xaKU5RPbBanTSRKiReDVQziYGt+nb8+aS+yVEonVJoAkOj
sbY8PKBJJUqt5mi4bLGy1ljowmcVVp7a2zj+fKR/iir9CP/3SI9XD/5AKIxWNXepR1JxKExjKOCT
bK4af2VCxMSk8+cDyt+tcLRvgD5pcKxU7eHasqIojObeGbtIdkGTDkYN6HMoP6z4KrY/faCpwpfr
9/7CQ/OYPn0cLFNCaXj3g3u8LZFnabKrEwDlTD9EQmIzw2kigGCI924Q3dRh/83Pp/1vq+5zoP73
tB/LH2XjOoqMItuR2vJb/dSuhasGbNbtUaIRshI4p+CJ4vfuPKk0lAF1Az1Hg/APoUD8mu/AlUcG
Gtv4HvY2RQKdHHy2jDFiDVhbkQb9fL7fP9b/HebHNPdeQjuupIYQlKzPYEclcfTAGec5vTJL0XYG
+n+az7boZ8Mqf6JRh+w76sp7T8nmNxUI1LrPX6ps+vOZfbv6UkaiHaLS8kQe4+9JXWm1ZrhyZ+7o
GNLlIuaD9WUNUFutzgRviOZj6lWcU13/P+ytAGsM1n1Q4UhO/X1g3wi0pKCavmvcPtKkqQsq4W4+
/Xx96NN8s5d9PU7/8y97eJ0LhFOiJx0/cWpEZWDGAJ9dEut5oVkLfkus1eWyAZR1kYebzbXDBZ1W
n+1aR/502cjD634/QYJnf9xc+Gelfd3PAGdx497e3hNrU1nbd9faY4AKmKuHaKG8ao2eMrBeiAOM
jjMCKGvrDd8mE7QsSboul6fAWixgr1mXzfV9wr8GGZZY183+SCTOe1xrA3mgP889GDDr7RxbL9tJ
NHxHdYG/3e+3wXA/MRHinPCGcDRbTpaT/dssGe7f+W4ymZnDd8Hev5Wj8/Zcccxr39HqrA3QNc51
X1nZKBhu3zkjTnww5P0TTEvBqvWIs/eIbzns5G275TInocXnc7XdHDnQQ2Xtt2+T85kyhbVMrZfX
1/lht4PjNfxYy9Z8Ho1RWjjcrLk4euW3w8cHfPjdRzr56CVEp6X1Rxs9/fnDn4SRO+LHf0g37NpC
E/jP7s/TH6p8QwU8IbLR1p8dvHSLL7uPw2HOh+3IAafmCGry1D/hquvYjs2ib46Any/QSBn+KTnI
05/AKmyS+eH8MJ/jF2211seOH3Ko6cEbHXb9oQGtI2Za8hMOsfv5wRt8t99/fe4e9nvVp86Y3CBn
hfms05ak/7Rkpw7COD48OQVFidbE6xWRWHTU7gN9lDWn0EM5onoBsDpKWVD9+KWWcR1CaLmKlmIb
4mODCjv1hwyAVXh/LXhT2ez8oLZvsT7R7ydTwIEPQRNkn83cG0loX9cmt5VmQ5MQrDuJ5VLZbHOe
Ub9ZGj7rpYoZ4zBBq5k6Ath7wJs4dN2wHg8XZhpOIoRh7ogISGiyiArE1A90QYKgtnCx/yUS/mb/
65G4sGBBr5nAaf6eq/EA4wKaMoPdIJoUykJW11wo4lLmE7KzhXz6+RZ9s69/PdrgYWXomtrwnVx3
djRLnHgf4iUdDm+Uq5TfJKX/kZlEOaunTPT9CJIaRDD/vjBfr7oUELK6ixwMXap43d7KcUDK7XGx
qjJJSqL5XBo7EnaLfoFoPXzINoYXhu5nNvWbTUpFQokVBH8j4r9nVe6lMt9uGlmu4iGCEE6xWTZv
fzJFHKHMDNsstzxzZ7oC1j8Q1FeeNokB3OnOn59HUda+vWu0ITQdQzMD7MnfF1dXyV3rgkI6mof4
WDxRkAo8+MEwp4ddYmnL7sp+jLlaX++x/Y3zx1w31wLl9vwZZHL8phwFrNN9ikQID7G6XRA0ty+X
bgRXZrhCWXuYWdUMwO+VRWy/Te3JO6vgUR3yxv5VWJfr1QWbmwxnt9H+/Z31aovqrGWfpaG9XLJU
grvNdum4x9969gbU7pCPgm2yYIXexJse/csSuWG9fwd0CyrXH/WLcL9SsvbvQ2vCqmov7/b2fc9R
JDyrjp/r6P59qw8nk5cTSxP/i9aJhQbemnVwLHvNwV/Wp/npwA+osg5xC5/P8+GBXzfrtH5ds4Cy
ss/XJ35yOpxO8/X8dc5/p/mBNdM6vOKaNloLE5OXOE5m5PMsuvrE3cZop+TWK/9Xa2Sg8Isf9Aoz
9HPwkKT/bjXIg6C/Nuzei8Nvceo3USMNLlJDlFNVCVGyv++4WgBeKFxV3TXBvhZm2AsTqSDV8/OT
BdmAz3nIBgZIXOiS3Avfq58//7J3x3JZx2qga32TV1O7ETTwUVbrtLuFJTXh8S2BBJ40kzzeKX1X
14d+NTiYijp2BwbQEUiz+QW4mlIKoyo0T7U6bjsq0+QN2GhMHey3YdU61Yujb32nGHuROQwSuzqK
NHcHTnNu7867EGJrJT1J1F3DlnCNrqaXNBslRfVRR46pl7/PtWGB+I2enB2ku0Qxt1KsnXA0GRlE
Uq2/DQtnWqjZKPL2jfgSxMgvZi2dJvJNs5/JOCzpu/YujsO6nruRuBtAiXL6GrdMOyLWUOToGsyX
bgSrWDt4d1LlNZJANrxfUCoVxpNJiQQK9BjvJUb/rkHVUnHgWhX5xCtYVYTLwMCjGz2eFP5T5N3s
EK2LHCs8+l137yNTbsAlabVRluzfWTrHwmuH2rFBo+bPoLEVjN3xcZkhTCZy6SXVuUXlrRJ16d6n
CLPquNSRMYh4V0wQxBPeqapC4AHWEsJyAHTRmuoMXxXUs150U5jf8dLJGu7EPZgEHvIj984uGjqz
VN3UKBuV5ovnnbPySgG0QOvfdMj8mqHQqTOydTUAhd2u7+lLEharLnp1Q8CWnjhy2ZVoKtGir/Hf
RW0nfYuRpHbJuWW8KTCsrc/G3c6p/OOw60+qO1VhHRPw+/nnx1f7JgL48vSCTP17lsRyNygGvs/+
MihsmtKWiS2hl69TJJiTWIY872xEQZnkFBwDVBUKEehAo44c5nAmIDhWIHUuopBF50HVkR+ieZGE
6ShN6eZS4szuyL/RGwisSsGkWEQiHZURHcWxci2GCMai/RLTFOpr+jU+e2GLz3v9mrvOqumK+YCH
0Af9pcWc3FpxumlQ1oe+niREAaS72O4MzLk0+5dh6QP7//+k1sR+W/4yqe9OPdACo1aPUJ6t5+dw
9h+aCM53Q/0z3iWiPcLWZvWtrPe3tzf8/0aajR6ffbfoLLO6z1vrEA4/iOc+Q0p3HA/78PKD2O+X
/OFfVGXfoKRI1ON6gY097txJLleuZ+QACJw5/TgzFyBdQwfGS5ktOsHFbNYMfgG3kHf9g9j6+7CP
eoVpYcZZEnTqMV+aY32TPt/fjIt5SD6Kj/STsacO8Z6FudPO82U81taljVr8BMzLDNbGcXA0187K
ObU7YwWzx4Ziu1ZG0cRduZNmZE4x9RgJe3krb9Nzfq5tddXu1FU4i8dw1TfVEhH08315nyprcYbb
MznHyts7p+AjsKV9uKEgub0dABydtEX2UbJg2LeTf5S26pzm/iLYIWp1NZbaOj9X5/tVWFfXbKKu
so/I6mbu6bbB/XobL6VtdBaO3Yt+SNb+i7JJnvwlygZ7fZ0u462/hTF7apbBxF2XH85cn+qL+CBu
VV7Qw+baJp9V03wRnG4HZSothIWxUofd1JumI/Mor82DsU1sf4Ye00KauhcZqsqhXdMCcU/Y1CCY
SVi0vB31DcqmT7Cf2om8cl/zZ+/JmKTbYiLPBkv/NeJapStGP5sYExTDTmx9HO2ciWzfF86Sk8HK
wV21W/ztZ+2bNs+WqK/Pxak5yafByp2Xq2aRL+g30nk8QbdxrXaeQB8RJ90y3kTzduXtnJm3YsFb
unNnZk6EvfNH36fn9sX4Q0pIOgZFaBJM3veEHWSn1hWIBK9FOUxH4BXJc8hinVGftAWkbenCeies
50/vl/59d6hayF+T6ERkun1a+plUknVuSGelMQlw/wmJZUJqB7IDWek/wU+fzx790XHzjJbCKB1h
uTHSR8JRH0VnFkwbL+XxwM7HiS1f2okwxeCDJyuzqzHpia3u6ILZzagP0HB2HfVsq54xBaDDQkec
35HxGPWvz2u6wsvCk12A8oUO1RDvqlE1wkeGRQKO2TOnvWmI6byhN+zzXvyiFsEKHjRqmMn/fO1I
69HFRU8eMtDE5Kr6fxtY4p7Lt2Ejj9oJvag3UKZDVKt65lrUR5sbIj/JOh6z4ey435MJ9/HihRLX
EJPb4Y5EffEMtteSnvvz2syO77eRgCMCWhnWc8HlYrfMhbZ2N0KtD64Zg8hFZpQCyNw+SwJHOGQI
3DHEaJ7Dg7twV0nLSa7RqrYC7hXtvN1tjGDJljzcxm1mC7WVwXHtG1+hMZOv95WAt9wux2+s7P/z
EiF+4RxCONjZYM+t8+fbQusFmt7UHVZreeRYyyP0tSsjz0zAQoSxz3iS4nH/XfN5+H5EcWga9a9o
uN/uqVeoLLdv7zN/TJT7ft5uz8vzy0tqrcn5BxbkXW5FMDTtd54kYun+weysd1ZsBENmvHuy7CsE
d5viBc0Z6wV/GKuXz4qtyZa6wssptk+STQSL+c+wHXVDjI2H6WdMm1si4TLSYZa9vU/74fFWfUXC
ZGDe+9NkJ2R0CdJ4GbzWa6LmPssnopsSgtcLE5kzfVZM0dG6Ih1HdSIk8J6v1+vzWz/iKqifHvnT
f8J/PiW2+th7eognNBzG7uiDiP4kjwjto/HphFsJUrb4t/RvxuPPolXBB0xmPDakAv3pUJ+Z7M/e
MLW3e+yE+0erH174e1wA9w4hEutzMJDEt6o1pumccF8TwQEDUQh8PcwRkTxamf4U5yrGgFr/ULT6
04knjh1O9JE/0Y+GTUyWLbRZsej/Eoc7fuyOyRhsj6/IrY3DSf+1vxJvnPIVgDM/TTYEhMOWjz1x
HtqlYhSQu0VDJ1iGi2B2m7qzbu5MnamxqaBLPjmbbl4vo015VQ848syyzYA65dHcIpy/dUGeWtKW
c5E35iV5c5csbjTbPViVT+TT8+KIWOdcP/nrdG0853t/rtjqYjBNd/I5PWH2uMxXzbo6pSvEQKfR
strB3g53dGOzaXG+r8SxO6uX+OYd87m+S9fN2p+L52SbjGllr/Kdd5R26jI+5SsdoyarHvu720Xe
iIfw1V806/u7uW37WNIqzwNMemgiudDWF1jwZVetZ7Fa0ot8UTbZeDCWp/I0XaGQAwF/T44t4q48
MdbCzJ8mM+klO8is2bdVcVZegmu00Jf3SzndSVt5L/6iHvNdO5CQw+w5HD2ZQ3mojIYqRimov5jY
xew9FbCIetBi1JXyY8hN8WNh7JhzLS4sQYVEjzEhQV1yxzPWVI56iNYABCvHX/0ctvWll8eoTSbV
o1SsqyC+HqK2UnfTW+SQiklUr/QOhdXtTd5hUmlWs+o3m4t/RH76egl0EuwHQcPRT34IncukjYPG
0cUjlT02pqcFe9Rlw8o76yueLHIly0Xap9zU83b/l5iPbiQMIIhO9OseylC1FpdNkdL2dUhFQGTB
4KNEhGtaVmWjO8SO7JeY+F/mJNf75YiPpShRuOWNpNEBptHsVZdBIw9zMoBQMjEZeVWYFi74ED+z
Mzrhpsq+IPQko5wFJNphOBJH0xw3krS2DfT5/XLy882XvovZNZWRMDXA53h+/R2zm3mhN+6d/gWg
OeBsPelMmNRkxGATQLhFoDFhGGl1cLrjtxqs/erw8xl89/j1gFfaVPiegPj++wSyXGh8oVWFHRy7
KCSw+GRwVpDBUOFGZPPno8l9yerxadcQ7BoQ92MM8/l8fslRmjRK1QCr651gYkzd98AxKg5LYdhi
KQbsYCgNUELu9ogFmNKODCoH50xSgISwKqG82M5dOksZIKoGP6Wg+A0w+o/IRD9Bvpzg58+/nGCW
NmVQ9/jf4gM9eAHqOngtVkUgwBfhLVigbIFMYtV7ZMH7AXc7bAVQUICkrCyz1Hgo3caVMzRkml3D
qsUMFDWvfB7v2kV0QJUZuWKcS2oQRNQLKLKxj78nd6s+o+XKTkXl4OcRl/pi678jbuomvAYdju5D
EbHrkjCJstzoS79u+qcwhnmzHeAGo4UrgUJ+ZIs3u+ctIfg9jt/r6pdJ/10REy0ohMVEHc2OxxWn
Bk7UuYKp7QbtrGDXcFGF7gD77YXcQZFtrQi3Xy75uys2dIpRqPmjzvQp0fLlFpZ5aaSgybWdzp7q
3fapPs6T3zLJbypooNEVdNJEo6eEP0zcSCqau+GV7CUG1hkzh6nDDZg6bBE62HhHmLk5eJOY+G1A
kO/d16n6G77lm7n75Rz49u+5G5a1IElGpO/UwaLlQQxsMminW8fujC7Dz8/Rb8fqazJfBlXAjjpT
7qG+ixFdGlA3WrJSWjlxe95YSfbLqiR9Vx7gglB6+RxkxXh4bFsvd81E49ruarAp6m7YyrsKJLkH
qq9+i2Ed+/IwJPsr43UeorZf/D/SznPHcWzZ0k9EgN78FSVSPpXe/CGqKrMoeiu6p7/fzh7MzVQJ
KQwGjVOnuxzJbSNWrFjrWXG8wnmpBwoo1VOyb/WPhMpnj7geXW9O/wbftYX3pNJfhfOKiVW27byU
mWC3o8yFdKtZ02eaNRsTExrjCDFo202kWel97Sydot+k5i9T9N+o8AXueCccQl0n3aYTAEBqozpm
PVdO48fFWoqHmVmLZo3B1VIQ+5yqlHrTdntgxbHvV1mL2KduLgfYhidJgSRLOzc0/uxXluDBEwu5
zeRgacuMBtlC8hUuobSlfH1aVJF5sGnCscrHTkrmSWPBHsx8Wg76/jjTLHmRICpoxDQTAVE6CKLj
PNZVj6G9S2Vs3xCDs7GW6pGLL26LEcZM+uckbcYUNkKxjcn/NfpwLGc5NR+A1Fc2pwhnzo4jBAbp
dca2DxUf7WwdyWldlvLEvII8V9YGCQUdaaZe3l/tR/xXYsKWUQrA+cago4nvPtuiSZMqcoWlyYOo
KPxX/BWJt8gd/TuKrx93kW/tP/QZBYj9gkRH1Br+/t3c9i6Si8b8XfJOLkqaq5930vmJjDQUTWyC
FWJT07H+2bbNCNA85bqNxP42HTcTiyu9RXT5RMuJMILyhtzvMJM9riIkhE/0OF3Zy+dRxz9vcDYJ
Yei0SjTyBmDZUbyyQIBASjQPE1olWh3jVdZAk/I0w1UrtD+uBAGXB8AUShrwtohBz8LANKsUE7qh
vQ80zJu2AZouyHZpjwnFaqzrpqXcLsLej0lpFOqGEI+vyUicnd6fA2CpLA2sZwi9z8HH0iwUc2wM
nMSs1cmaT6eFBLyrLKvoSZdWneoPgFvJXSXOgityGcq1Z58NftNWnFc1g9+VmDK5KJdmxSI7LnvJ
V4MdI9/Yqzqfx6jrxldGXjs7xf/7blqCDXqoEJk9b+5T1K4+VWpr7zWHXtLyZmqWsXqAbFqgqqfc
1RqV8leY8jFH6WlXDjcEhkl/XxZPR2s+TC4/JsUvx3KDamXrH5K6kSi9ojGnvOTZHxrWDJUGA0RI
kGGMNKTrceJEiiveO/bHlV10cRgdU2H2BL3xUyP2y4VU28d2HPvM3qOPN4a3FGgMVMlMvH2XWKQ2
zqOBuWN/0Iul011J2c6j2M9hFImFagNcU0M7u3hVhrdU1cDaawrzxBlLqWF9wm1b46D1NVAra95Y
Xm8+BMpy0nY4G1bN2hrvUnOTDru+hCi+CNorB4shkrcvZ+s/r3W2smhQKY8lJk772oaL3PhZdFNT
wpE3mH4H+Wbofas33SndYjZ+HGAnc23CQ5OcpTFsLJuOreAxQq+WShs+nXW8bVJ/LG9tk6REn3XJ
WrfwdXlAvuEU7y11lcqvrFj2a1LeFC09h7dRB+YyHdLyLqieT8mNpO1xAbdaCOWzdrqR2l9263f0
/3DtjMmNCoEMVvXPK0O9OAwqpFe4bIqGHdj3UGVoFY7XurH3cAZmXfdhSvvp+LtHgzOh9a2g3cZm
eZraPsHJpnc5bDjiOGrjRewIYZNp8ssT9csVjSrUiJ5D4+3UfWBE9PN7XjwGbd7PgpFhi7zj+3v2
Buo8p6G291biNZqw+jEFwkPxSdcwwP4bFDeCOTf9OU0fJXp7rboJI+/KS1w6Eb6+hLivv2yjajxO
QVLzEkZZ0qFOE8a8kw9W954n2A7Do5DujjQld89402j2RkG0PgNEa/Z5/Ceb7q68zVk6/N8K/jIk
ZzeDY0daqNioK8n0Ljr6HznFIGmZ9gczuMu6W04WhR2UrvDMSJK7pL22dC4dKuBDpiaa5mAvnyFE
dH4GUVpq1j4JWQYHsY3lNyPdWumNYe002TeHTaUc0tyvpW2fUX3Fk2krJcsSDRzQxBNL/1FDliqe
/zwyn5LW53v765sZ3+fJHI75xL1p4bnEQeKQPv4q4mU3+L39UEkbPX6tpZWGpp+VP+bHzVi/a83D
CY/bNEckDeUAhSZAE9USOoVvbPPuaKKHehMgznukIUi/6YhfqZCn3ZNWb1rDw0M4Cf6q5LaIhdPe
mT/qHB/JJqkejhbEnnlteBnhiTHXEV9ESlH7yJ+OCIYvY/pLbEQpm+oplj7a/vlIhfbYP1hH7Ilh
T2W/fh6aixfq16E520da0xDX9qq1Z0Bkez/mvi6vnHKuYqEte8O0VOOtWs/JBY7GtWkRaci/0wK7
XtERpkby8Pu0OMHpNOJbjfqCkz078hOOkLQFBfVvSA4zQ7dmhv3QMh2Qn9Jimqu4mJfVcgRsPm36
7ClFuSpq9BkyK26GW1PQOLNaf2nUAy2yunyPvwxCCxnAQO4c9AwzjmJjZzeJ+lQn923wXCUk1NY0
MxL/hPybrs+IdegL/6Pa7472DNKAIEQc3BwhTkQk36nxt9TvJuyRivjFsBaTXM5QY8zi+yg8qB1d
vBSLQCl+nqFLZwyC3VR6BbtdOW/ClQn4qjpSj1ulhSi3O0aLDtJeX9E3tnL6258fdnk5fHnaWdgf
Ho2+V3QCA01DoiW0aTY1dloj3NNoh9xXuJOMqrUqckpG3f2AI3FOy/KVl7i4Lv73Jc4lIsNS0bpA
Ku19rkJdtV7GYlF1r6qFGmmKB+/WbPyyf6UbOkmuff+l6+/LaNtnSzI79vbUdMNncK9NXlA9phSS
Sxk2Q/eeJrdsaEKjAAitSB66/Fer7aV8W8pXYuyLk06C44DyKXQ7n+1K24grTbJ7e39Mtkqif3ab
EpqliEbigJw8/L8POFAB2YRtAh8q5199UpqxKmIu/UJaxNbfmEZ0WkZJa4xiqR73fR26yZ+Jliyt
v/ZocfSenQE8WqiTmJqNcrNYC1+u0CA2Tokj5Vyh1UqfboAZpgo/2mTexAfZejJOj5X2FD3E8dqR
6KMHHdKhHV35/gs3l0L7rYGml8JJ9ImnfHkJiPtxa0AzEi9xLF8ZAsVeRoXfIMfwrEfznm5kKelB
I/yjemWqz6sK4tr+9vCzJRcHsZkgQv45+FJHv+JrlmwyzBigYI0QDRRUB2djuk/hPaVQl3TteZJd
lStqy1JEBYA000IUvp8Tew3JJtahCVII7h+i/EqQLHb/P5P1ZZzOJqui/CAVIRuT3DPUXpms1Lix
HDcsXxkasoWf5+UM7vg/IwNFVcyMAk74fW3UspyER0s+blUVipdf0yle33LmxdfwufNKx/mTrLOo
Vzlabdirqb1P7d+NtI9ya2Zb1K7r+0LdWah5JgdT+jBV+mOjm+OELDiOtzIdxlgTasdxGcmYiNF3
rtC88fMYnLdC/PdqBlCpUGWC23gW1VVtncSVwZg7tBPpi4g2/xqHwg0ppm6vmPKm94xukV9J0z5b
LP6Za3AfBzUqi3LX2bI8QvZtcpEiGvdhsiaY02MAun1ow/Csd1X9qJrVrHZex/Bdgr6Xd09YOTvK
oqWVM8FfEDJpggCZTzQXGW969yHpmGAmTykli+Nzugj0FYnClcG6uJHRIkPOXxGmzWcB+SQbVYMZ
PfBAtSSrJLVte5++1V6fVfJmtH4HyjylsFqspPAaNKFf2hw2ORO5k0N+e7aGxvqk6EVtW3tAIcAp
WVpE6jJOoIjeYFHODlUnD2AmHZdSf/3xF7cm+oAWbsioZJ9XCqwmi092wpeP3SP7ssT18XR7qh6I
rbkviuTK8jAvfi39giiKQxSjIvp9b8bVAKJd8rw89ZxmRWTCmYAyfoR3m5BL8RIqQOAKqb0L+nl2
8qYjme4aqX3L8emlFs3kysEO7mVzEzTsODwCd07IkXszTuupuWeFWcXKNrenaDNCkJL9HAUnYxEH
h6rbdOmBpR+WN0mLCtxdDdIc7Pg9SbzIMCgtFjQpgwl1CnYsy3K4zSgYEf2Vcw5ICX/bHmLyCvvz
n9ffJ3bxz6b5Mipn60/WA2sqIkYFUQfbh7yYpatT60ms9eQBQRhWAclYDsu+KGhuv6f8EcDsNX6n
3e1xXP/9+XUunZ/IbHOrov4DJHh2fg6FknB1T9IGoSWdRIa2+36N00BvXiMHXIjYRNOUUHqkSkXl
6PtqCIJjbkcVqR8aFLU6T7PtUAqjx74lKl7ZEMVxeFdp1b424OIUOh9wXQZLsuB70wF6djpqahUn
FkTqDSpxVF/bNF/p9Yh/Q7sLQmtG4oEow7A0nE0rvUjjMigeomjhhJh5IhQql/l2CgI/7EZ/1GjS
DK4cSJ/9Yj+939kU1L1mT0nKwCBkx/nIuWAMezzdvTw6gB+T1IS3bFcg3DF8MfM7KfPysZod8xdW
fm5Q68tILWkO1B6P9prNVRrviNwbxRqsmYZzKduAL1bI7pNQ96eV3C9kexuq0czUaZehxDtpdFWp
NNs4uqsMNNLBMYmspQBJpQ/55JECD+G7okFvaXHxwT14QAImW7FXsuah7t5kY0n/50wdbiZ7F4eW
O9lbdlGFq2KJnTDu0gWpWpHuKmQQKucVzPnnZXwpKaFWwomOaZGF3d7ZJCdjViVxdLLgD2PRsUdE
hgQ1SvwGc/XWx0qxw6MbAgQMvvLKqW5c2kNQ/AF8kTCjE/X8GhyOzmAFsrXP8ncnfjTGvYGWXuBJ
p1une5HK9UlbS9ip1WhtQH/BWxp2n/JSOn8yfB0b/T7En6Dd1+0+GQ9W9lsptsRJpDLMn9nu0LoE
lMnTedZuBJYWCoAmwF+5W7AA+u6BJhupftLHuRHidFv+0Uk4zD1/0TRi/lPRg9/RoWK3Ddphu+Nw
i08Td/HDzzOgXYrS4RxohOkqxXD5bBTMSqYDVxYzUG6KdN1a7OyZDcMyWqbpNkaL4xh5evVUao9x
Xs3C9q3DT5grt4ixSvCH5qDRwG55DFypexlIaYqG5e10/DuQ3DfJa51wNKsvY/ZSOZs8XEs4SFz5
hktnFK1AHISY7AoA+vsZlQWaFCVZYe1HfUNa1VpLLXxkFfvHLqW9dOVgZWMv5Ph30dzExUGeDkG1
A3ctwgWIbZU8cTVxnknTsm9WNqyzUBRcuHaIKbhlx+F9iv3T1WLupZCGShfnuDB6xRbq+2uHYWrV
fZ0B0NCjYG0GaNL5OogFtAQ6g2JdEy1YP3l6HTf7PLbPTy/UFkQ0gxQCE//92Y3sTHFApXWf0yiV
N8Kb5PfwcOxf5Gmt9q+VhAdK/qupNdqVVwjPFlTgfju+Nd3A+cmcZGbFh35chlC4YaJk2HH9PKeX
gh4ktWhd01UIQNYZrjcqgdaHR9Xc1xiSdo8gzq3zamMVbm5YYI3z+vPjxDnzz3B8edxZzNPnQ2ZK
3P57PISoAvThfUY53Nww+5yiPz/r0rnDsWOBwuvCx1Esiy8paTpFqJApqbk/xSsOPLJh27lBcIOM
8P/vQWfboqQrpa5bHnRE6qfcaPENcYqCUmp1ZbIuHuNEppzh5Pu2o52tppM1KZmeJCaFU/oKk2lh
RsB80cIMzXkx+eQSreVZxxqpuRMmvaf5daBDfMz5DH59hbObxIqE69iJj8XP6VOteM/3Bt5w15qY
8Gx0jJuTBWIVpfxC/fbngVYuxCoolZPE6SRVqIOeTempTaQ4LEZLlK4j08uFNtEyxx9a3WpYU1DM
L5bdtarlfwLhZ98szDg5O9DH+NfkrLGl0pCy1toP9o3gfMTSrhpQ+FgA7tS0J+BmnW6hEqDOeORQ
sbEgKivIqPbRM1VSNgsnkvHFLB5rOLXD6e+xpFYXvOvBXXqi6cyta89K1ma9pMTpfCgDkk8uDmCJ
vSPE5qJj5x+zBXjyXRGuo88yPUUw0ldlXA2U95w1lzj1JeL2qV/klWcrCyPeq/FNKc7cg4GsE88q
H53T6uTi3KXAvVV89gWDCLclbxHTRMoNW/YZYDnzxmlg1xgt4QcSvEEJpJEoPS6taANUV5Wu0kFG
wV8ORi3M1RDhjKrdY09G4IJondxuQnttoNif8w0oN15bBhfW4Lf5OFuDTVbkdRlU3KVEVAM9gd6R
4gDZiLopTx6hGRHz2CxHY6ngqnm1ZnXhYOHxwiNNsDoo438/WE5xSfkeuVfwhLlU39JYSNwMpACN
At4gl7WR+QGy24WvYxxT4Qu2sMwtxZmfd8NnQvrvssQbAT1UHT+Qs3On0PNTmmD4tQdaIFcuwwVT
S+rMC/XmPWtTSR64dDkYeD892JNWTOG84f00l0swMPbhcc0pLDojp3gW9LdH1kq7T8t1Vj6m9YZr
XClwLfMy1AtJL9XVBENaXVGGJy/mK1m1AGiyvGfZTf0KW3f2IMwNBj8VJDSq9TtWMbuSX+VH8Iwu
dXmPjNQ+E6/LEjppS5aO0r3KBnJP7JgVq4+aJKpujByr52o1S70QjOF2IApsXAtYpZ0tIMLsOpcy
IoKQbdXedQ1NLGa0hoIgH5eO/TAN75ylln5DxVmzhJElHwhmBh8kHKlY96sB2Ap/8UzkwenVE+fC
rSzq+jotauIf/Wxmk7KbwqqKeL/xTcVXs47enNM6wGrrtGi7D1FDpoYzJOtWwn7vNDfkXdU8j6bv
aPvW3kbFlRj+k5hxvtQEaR3aIlA6tLjvS14hvaOXzjL3gU7ackCzEd5BMfEyImfsqnuqoxVBH2sm
3rJgKHYx3blxZclfqllDd/jf9zgL5WwpGrWk4z3IY5KWTHCD8XxGSVJByY+kL1tAEwgyr+l9Jonj
SFVvft51F+8gBIN0AmDEmI3PdOdLWNHXfR4GkHj3gDTyuOIc5RpiBZXJjqVCLEMSQij581PP3RkF
hqma+JiZlOpJHs4xzGw8YUaisCKmuJnnMqqDJT5dY4uQ7UZopDn1oqyMWW/QpK/40QnRXSG/Wzw0
9e98Oij5zfEzw0hk7hUVHHQQue6pfeG0VLg3huEuP3oj0piaNMDeg5VoP4AwdSFo+JZ/mQJ04Hcl
LMjgORyeIV7wtdxCirHTaZLWXKac6rQ6oWY0LTsEfE3plgwNaJ0qMT+O9S1+CpK95SoKjkiYHhRR
lazRm3plKK/ia4qIJc/XrEmQxEwhxc/S/b5mrVRJ2yjPnb044pQV5JKhP8THLVsc+iiv1mdvib6V
svUwrQfmU1py9vw8b8olEFjFLphzBiMNDZnD72/RpWPuSI1YsaM414bQh/SkBetq03C+DT4QRmG9
FNU7hZNTi9oj5YiIJmA9uec3Gs4j6XpY/27MW7yU4EXpOALnymMq30r9E4BGLO+tkx+amVuNb4wj
iowz8fdU4TAL5FvKUVKwyac7HpzE6zL8FZNrtMaCm1+jJyldl/W6L++gF7CdgUZS3XWOdy0BlYnU
Sv27t12LBnl7Fia/bf0AOqhz3gybDOcveW7EuAauTuUt6LoOgyNuUBqBSNprTwjCito32tP6Azid
HAvCAvUova/go74XEc1T2d9E/WsgFS2jtAv986CH0Fg7UPGE6JKfD9B1omKhoitaTzdt9VRTsmm2
ECCyFUgmaeR/QZ9qe1yxzCBYaqf+JUQBLmPdAZdJ8e+g8/Lw9hRujs6BnBkQlWuHH4FA4d0Q0lyb
9EsRAvw+FallAgQY1t8nfYrzDhcIDZSBqKAlKKSYvqNZWOD+qbMC1RTBY+wxiIp1pzCFIcA/yQM8
t4YpfCG11mUfCF6Xtkd0PrkrtT28LWwuJ/VeL9biSgW97X0OO36eCI8DmdktjT9W9Bi1d4UDYtIj
CkOFfTpgu8qJ2Q2Qa/dgVZziKrKhjoKN2RqUnx1CHHscfxM+8S9hvxspNVSGMSvVBUuDZJVg1Wnh
96qfyY3hMQWSdT+EVJORGN51jlfl8/aEpO/SyOesFBilzD9wDD/jNHdMX9PmC0AOfErkcF3qlivF
9036i2kHnQ7VLcwQSJlpsYeEqBk01RFLTD6RgzoJxAeIrNK9ongSmBnBAeWPHC87BH96n8KA8wG9
goOROJi1NqkPukZfau4bwZ5gBQ6JBJReeeBumYln8w6y8vRIoPzz3F+ceaE6CLnCBlY9S3BPdZwc
i1w2MY1+pvp7wn0kWHXZvRK9//ygT1+z8+ONROz/PuksF+yLU9xPTm/uwb6NFL9g7ZADGgerHCqz
4kAzNrdOHS8sdS/Lv+zhrag2xxIxChU4VL61GyxL6bExDRRlJzpGUW7PGQ6TX9b7mpxDQY1P2agJ
/EZlRJBXaBBC39OBKRDLzOiGqYW82slT1XaBDsGy68KFWQ944qJLn5turD9E3ctRVb0Unk9EEb5S
6EBBPsZC74i94064kCoHleJ42V7LEi5ADerX8TmL8eIpRPWjYiY6ixTRj9QNBIz/oIY6vhaXiFP8
n8kgjrQFtxUM/SxgG5pKj5p+MPel0cxKBOqTxEcxA2yypGogH44amhnXnnqJTquyAODRAt5A5T5L
h4ugk3OnP5GLZ/H8RGSdwZ2x7N9xcsLrF8U+9gIqnF6cyki9rgpEIU7kd1FxE0YITufrHHmOsFFx
/nptoeiwzU10uIuic8emXlDTdKGRLLPqxQrMeaT1bhS/TmU6K5zSwypsGQBxGCFmyPYjUY/QIPl5
kV+cwy8feDasURG0paE35j4zN5b+dxruUmPTDBsHoY1r9biLz0IHE3F8VCGw7/l+ZjtTauunMWbn
Sgvsg8Thx/PGaW9Fp+s0mWtPO7shJLtQBxPxwD05kGpuUOjj3IUuFg+0U3TXiksXTyVRV7IUSEH6
uRhgEqamOeTkOwQhOq0bra882AZ1Cp9ErzAOrU1tadYTm1j7SoUS5qJ0fTV0vvTNtmiAFY0HogH2
+winp2445R3C+LZxTyVn0JalKlgPMZxF5f7nlXMx+oNYyuUrus6wC/n+sAptwLbJMqCy0gWXw/Wd
UJajSFw95rqufFAT0vsZMDRXAuPCZdtfI/pfyuOQzhKQlY042DlSEDnyWGW5zBcXCGq6GSLmTemq
0V2PyQOcZFEx+/m7yUQuHEU2YqMoKwF1q+e5rZMMR9MZiGebhXZv3fRoL3QrTHdd/U049lbY+Oar
Yj+gwmCjGaL6+VZe8yoLinjLYp/cBQi20Isxw1p43iyLJcRsulBusDR4HQ7a+3SPDfdbDTi8Vlay
n251v55rqCg0CxjcPGmYy+7I81TfoItlurd3HTbkaIaiu4B9cC9EtBAFHGl611BNQLRu8Xbz8Js6
mOs8iL7+CIUs5MnpZ0/d5V/8BLxggfT00lyYC2UVrzYqPuRoOqw+NRj0+VY+wBldRjt+TZrpiFx0
SDx2L+oawYmFMhdKGROFQmj5uBILNQcacmT35WaO0rZLexYCCQ+/VzcPq9XhI57n3n/GwojhLabZ
3RGlhtiDpYf3L26+SFIkCyp/8+l3t0HPYQmbkKHsFxLfgX3JCjV8xC6EDTFy43wdwhLoMM37tfJC
mW0erzqv854G77T4b6jgaGK4jIsCPzN4pt8hk5GuSLBX+Lj4CM8f+oU1Y5C3zVNTbgbP2OAK4KK9
MhPyOZFvr8yVLYQkUI2hSImgSIeCBtjBLtgKXYU78RuPnoH+HaKvVPFxJhfqMKy9AMzFDXf1EqUH
BdkOoWoRue3yTgiO/Knm+lw9ULfbTc8DEuk0vuIm7D28YVqw2um+4kmzHJGPwi2f1QPCNCvSgk9n
ZNRklskta/zDBKnoUS5x0JSY/P+UGThf3fjGPoS7w6fcGXoJi3EWzoVmwn9iCMHi7z2aAgMiEuhT
r9EUWMaLYPZLc9GOnnUIZWi3zg7hhoXsqTOq5Wt809dYzs6EHps9k1fqQ//HQgleR8Ml2GKZt9Vu
u3W0QmuIH7EvWIVb+aZdD/xXvZh8bRdtNd+cIVjhtU+GPyBaMc5rF3UIpLs9JNH98SXbwl5yq7nh
m39Gfg69jImBstBkqfy7jxbVCRoC5/lsWPRetyYzvhH/9J7ma/4JxTfZO80hxK1xI1+PnrE2PXne
rAz+G5zSDV3ZG+fyXOVH1av5LiETkbobRB/cv4+Gr/jG2vGHtbrKM79S51DtltK68gpUDhjCpRCD
iBdCECKc24vp/jQ7+jDE3XaBgZsHAy923/V9sZSwJhbNZR3/w87phZ3KEmwW0PMQ7IzdgK2nuJNb
rDS3nqHKsO43zUZDdKNaFgjlHFnDVJC3xkpb4Qa3sub9RprTyrS0Dkh1+ihw+vnuuMbFxD0iBmqt
0Ot8FtofuVstA2a1Q21jWISuUP5E2w7xCnjCCwhP/No41/iW2I934zJ3YfGtEk/dyGKsaYtgTqAu
L8dl9Tz6VAs36h2S2R5VeRQxTsv+Gt7zqXl3Hto5yDfD6oTWClHi+0ViFMOpTY2RCp50Y+mKW1vS
XMky18pP+G+Yy8RuXFg6J7p+RONErcQ35lQuS4MjLELipQeIT6vVFJkz/SBnd0Hx1tXJU2D/UZG4
j/Faso3QS8Y/Q3pnmq8/XwcX0SrIK8LhVTBYPuk2X9CqAmKkNoWgVT2eAXr4bKfSrCVqC27Sck/V
rW0fJXMxwH648uBLIYcjpN9x7YV6KJ8Nm5JVASoHXH1p+ZrUm6j1ctkvu6cmuOuON8O466U/NT2w
kWbNUgMdIck3tRur39TVtehHxFJnM6iB1FmGMM4WYND3GTzpoalm8WTsdXwY7Oa9r6OZkj5kyk2a
voWTL6lwFekCdOqn2Cxmef1Xqn6lFNp/HpJLqPO39ziL+RSlk4xjrRp7BQ9GObkvw4NMh/8Q3NkO
utCltC8Qao2lE6yQncm120zHWZGV9xPd1brM4RhbbpkqtM47btwiexULXMBr6mye2h1oaHit0iJC
sn+HTiwgTePd7bMks24RZzh1PYJfEYA9aA7if88g0DFU7hPnHfL9I1JTHSYc9qskXxmxc8UUgXrS
4m5S8QRMAfc9e3zTmKFTFjkxuSjPe2Oxx7qSaodEcSfd684TyBOEAvCCNLwlA5GO1Dz8xDOd+c9z
dyGQ+/YiIuj6so0coynGTOoACRGMLNGGwP1yQRvtzEJV0VJ9TemvbKDProTzocdZEvVuvBooVZwB
h3IcmgE92cY+ie+TmaZsoanQtqaPGNkAXixjVMZPt2nOnZj48viW0oxdIcbYQKx3nhV715gbCXYU
XR14O6X6UoI8IAUvlhTONWNXOcgG4eQxdfdH+Y/m3EjWh9Yprhm/qe1OydeYIwfhKnNmp66YT33t
ydK65sxuFy3fnHWbojdmESiA5NWooU33k03H3wm9kE3XLYpowiRpbqqP0FxShNdN5IeHzs2sV7Aa
CV2eYUuLCZJqphvI8z+tBKgHyIDtCY7x15bxhfQc5g20a4jpoo4rlvmX6VNiGqLjMMBcp/ggDocK
MIKDy8ozyIycvUh0tkyc1z+vGVWcK+czqDF7qoHusWjU/P7UIAt1vY5NHRsVfYas83yEBXzCYqmd
d867gtnwsRMGY/ksU7TFZGJPV7lNCf8cIQCj+Rti85dKR6B+IrjsZVLetABvmrmd3f78pp/+Az+9
6dn4DBQYNQ5jfU8ZoTJsUeBmo3XVg1q9K0Brzh9t2prGs969kjBKg7izsIlaTd26Tw+4BlEUVJs1
WkXAeJTku2yXAL4mfpntstObMn2cdK58VktDL2o9pLdaaGwAY8zwTZg28jNw8B8Gw1P6YkZm1pyW
Nh6C7WZs7oE38dys5RVyLKKGWGwzbaWOqxKNbGtOiRr+J+0jmN8CkjvHrWb5NPcDnGokA8WyqnxA
XgrSFGMpB0Ndjexbeqlcexhn5ngHbiyKeXQlUDLnzxbttfaEC1chp6eNvJINbQFPvO/roLKKaLTj
xNjTjox5opovisZrRqQhEJb1juq2zUDFcLsBkPXK3J3elNHnnraVtS2qsx6GiHHrFs12sh8s7LfA
tuZJdQ0wu3g/fX3Pc+xyaE6dPnHiVNKiAHDHF87wwK7DI9Zay7idhTtz8NtkGcb+EZT13aLyXc5b
pEcmpLxxKbI+UKtQka7uF1dW6KWt9GUIzy4C3ARbqn6ZsaeXCaJFhy5ktAIImqa1oV8B8y4k0GgS
i2omug1YQJ1t2zCKu9aMGAZJ3ipsPSdtPJAZmNIdXkl6cmXz0RN86ePQI1BF7xA1aXH5fDmdYrog
sySw9f1Gm21qElSvImvEOg6pOfrit/GKdkeyQlxPEU8khZ/9RnXwhiZM1Ax/y+5mc39/u3x6enmb
P9HWwp8b8Q2134qN7Oarlw0igiKZQY4vdO+XGwv1baEMmc3eSY2jO8WT0UPEM6Gc3/azvwGpejuf
vM07lzoZ+EjQ/pTzf+F8SWRCpppuSRzISfOthShjR7ovUgch6HhCje8dn1BS/Nv9aY4fs2+TrpUk
80I7Gy2imer3C8UTepBCAIw/ssxmt/e/XskEUvelm6POiEHCWzcfiOl7V3y5kHUM53S4utaaDMnr
yQJQK8QXb6asw4Pkh7zdu8Hv7F2RQZOHL3S+AXFe3BayXzTlLzBTJ81AWVZ8R4Lq5XL9+mskIeo8
RKeeROqN7MTEnzJ3aIPxfd1c8QaELpsFDWuu4p62iiv5Qs5QjCMjKcaHL0fu9x75U89GpBUyD4Or
A7MIXEPMBXZbzAeFWX6nGCnx82IGcTvELuJBWR46IR2ouNsOPUEEDAf3dfHnWWPcEO3jsebsGUxi
BFXBqm/VzZP95PULIa6LiiaJdOEKycQIzwiLFJv8f9H4Qm4SIcQ53ql/RNKNzuIiQO4RfGAvWbPo
sVtmO6E8Ga7JxD16P/1pWeATUfgp/4V/4OLopfPUw2OYv3IQqulrPAE/H1Ev0WP2hI5JI7AQV9k/
k5n1HsHsXMgoKm6/RXlmcdw/W+6zD3ti3nt4spD4QgmZoXqDoF9JRir+PXQpPbM21fkv2IBbY13+
yvdC9/HwLJQvhZLiY+guFuT5v1hG1LnXpIfIUu50/uP5YM62B/Eq6NIzcuIPIhm5Jm0mFWdYSd5Z
L7LItGfNXChKSr7uTfxt/VxhNU0Lum3cX7PHGjXG9S93/wrje/a3WZI1s1aFWQUrlIX5fmXT/0fh
+OfKtYhHRNceZJSzpMQ2sy4+lY6+N1gnE+sNE4j5m8DOWPrz8uCglyq77VZIjyrz39HsQV6I5SXE
RgW45AgwC7iG3iDUXdHMF+qjAnnitwvIR0hoakyGACQGliy7f394fsjnv3EGaWfb/Ra/QgZiZB5Y
3PNiKxY2OSK5OdC/S3GVX2GHoLzJmRC7y+X9OHPXvwCQ3PvAvd2MYtvP/q7FJJHGj7NbbYaQ6uaW
zUFuyU7DJ4737BceZ9Cv1z02E/xWsVmffr4dLnV4WZpBloLrzCdv5vsJesxSubQl5LcplMLwpdpP
cTUy5pQzzcT7jxJO9wyhwJUHX0gt4fTSeO2YIsY71/oyO+78hhrNnmotDfvETTRMkdXyBmp6R8M+
NU1gddo3NHlVovl5rX3jEjPn2xucXR4EmZOwlvoM3eCCWM4NviTQURDXQNBRxvyJ8itulpVH6Twu
N0RTU7gerlKWLgQ5X94D56HvU+BElXXEUkDfU4eGSJyD6owbytrUGOgiopeoc+bc2cR2zt/RWcrW
2tbwv7g2IRdi7m+vcUZUKtK8a7RG00UbjeAYm/hJioahkbLk6BZbaJUI98e7CeGNa3PxKR51tqct
hDRAgcjXtH8IebUTG8404W5C+f6ULRJw9gVUedYGlIqwmY2B4KJ0jT/qD9VpWTuUPdGifI6GdYkd
WLRWwUSm28pZdd2SwkQS+obfddj5bsKMmvWVBOXy2kGaT9S7hE/z2RlU9lBkqKDo+65dQ+nAAy0E
bNBXNv1ig0d4RWsYHM6sW5fpAiqqos8pkUD+urKLRGB5Nm5kubKMuz2j5pyTmwz4nKWdxv9D2Jlt
Kapt3fqJbE1AqltqELCu4oYWaiiIKCKK8vTnI/9zsTJit4yLnWuvXBkpwmTOMfroxSBuhfCibdUb
7g6gHz37XIKBED9ATgjzx8Kp9adH9kJCujE2v8kvbSLqxv9xISr6BszBcGr9QRk6S9j2a81VjHvD
JkiJ1FmWlS/t6syQ1logzFMT9sAHfmrrU2Feya8M63nKDmk/3NMYT0j/GRacMkHxSWqnx29Y2oTU
LVE2tMl5Pgh67IaH95sKQNo97KNXjvufj8zsS8EN0oMhhW+CcYw6TCbyqHkb6nqAAjBgdjww4e+o
7PmZ+QyTQB5CLGUmITloROhdrXw64Nwv3KeHoTsRX0Y7Ef3aK4cKruUvG1eI5XVOPjrdVf9hVp8q
oUVuyZGJra+yl0G3pSj3r/OHRWfiyNHdumfkq9v8mn5i06NaxCk64M9s6tA8OSNuYAqUdm8nXfbX
AnEmhC47DBE5wHuc5I8Qqsa+vBvBy31+Yu/Zs1+muD639oACLrUe/iBMtpy2w2YGxBw2lkx99jbe
Q9HQcFsXcuNqdb7RpzjZ1eYlqCafoAr+Khn13Kt1G5XR0WJ7xTHEeIZZfJnjREFiVPzaPAySlvaX
3SUkCuK1S+fZsj85OgWfqXiZVczOGK2RKetrw4sJmPxb2NFP1Aq4BiFdv4vZxF1H/dZNN/VFYfZY
tfHbROfsS8NydrRFJgeQFO338G1k46N5OLnt7Jf3qNvc/nqPvn3wt/d5IJ5q8VQRzMFMy2U8BfLC
/GTCWOCXnUP80bJ8+6RvLe0bEJz0QT7pbW4Ll4QeyknoOB5a6vXd+gSec3sOkLkL14QaPrF/E7b/
PPK/XcG3ZhWHC0F6HbnJ9KD2dVrY4HDmpgn7FkmAv2wM6g/4D0tW3Np0sGxKNs7zvw83BQvTa/tK
eDsxhWcsF2QeSlT86Ik0i+BZhI8As/igtyZVnAiB1pENkAlPGimT4zSd98m/zXitqeBwZ6fGZ2RW
ePC9pgAelP0r3S3t86rzhO9tWwzbmUpRdRNuYO90l7jrJkTrGJ6X6RLHnxqDGUc/KM7ZrtzbCOYb
qNH4bPeZmfx7Qak/9kO+twC/HDkqvBbke39/b+ldidL7IaLYM0of+BDRAxbeD7qYhtiJrkAduJjC
8PjhedtSiDzT6o3e9mMpOxKRE/9n4H+jPC1i2bnhhY/LLN2ZBBLZVbL0LaqNSbmfGJJdf7z5ZxMC
zbB/zHMCbDbH0uiHZYCaj3X0pjvbH57uY68Hl7hvMeyKSuvfX/mnj0H3lTkO1YHEQcTU/u+v/LxI
Tb8snu84hUjFtp9PT/PH8hXW4zttkoI/PBlNqAetlFQbXzT2v2WK/YRhuitgfI+nUMcX/RMh8h84
gOyjl/Ys7+9YjK6wHw+UMWJJH0JUwZ+W/2hDoroY6CVx9oTFygyx29eYhP0SIjr4AZuiDGPdU1Nj
l9lBE3/fi4dy00+pLD95/AJP78Wps+UIxP6eGq8bgq8fn70tJreLItQnjVMzRaZ5pvM4TSVbwiUf
B+vg7T28u1evT2Zvf17o495c+mU7Gvzxs/l756OLwmlTR9qKr+Mfstx/7tkF+Xaqtbcn7EGjH6Tj
t1mu78FjeBsiaoh4S/0sfgfD0tVs3SvD4xKJaIXtUYev0KyPyFyaqpmRuNdYCY4eXcRE9kQa7/Mo
ocF8o+0ASjmPRZY+USJh4hZ0Y49IHd5dQPQLBt5YzAxhRc3L8WN6m9y/igCriVhzhVAaVqs8upmP
ZemzT00Sq8to1Hze88kreAbdOP9miSONifQVd6C1uH7RalNsORxSVCEbFdzh3GEGtPYDzq53xYAY
pHWn0XBjiGvpcTZBcdR6miVNiyiLyuExxG7lvSHYyr6vqyERu1s2FbMNsvDiKf7AQoSkhaklh4NF
YTeLbPIcFl+DTXo3z9vEP4/KUUUg1dFMZ/lXvarB+03U1Bj2nYdz8jviQcVLjENbJEy/hOETj0G3
HaYznVyL00yzym0Fu2YDZSDZqNMuGk7B4nb8XFGW8Pl5BAF1W4bnsHXuMQnRV5PouA2ZbTfjSp5N
H+4qyXHeYI7ACWd6WzqZIpkR1VCIk3mFkf+oJPBgl4ySkUq9AljgtVFpFjNc9C4BBOD5oDDyvjET
AoHunuQ8H+jXSeJidXNiypfqbOjuadoFSxSO5p2nq4TxvBqogbzE4GKVfhyd2xAQrQtwEL1DMq2o
OYphb1+5ywc0Dxc1l6ablWT0K1O1Pitz0nfV+fGQGwIjmxmwlzsYCW7rPgMBwnIvuDKev0TIxczC
GjBSz1gJLSP22tUpeU0CrrYNgSSkX5o4Y0b3IS4MdC3eY5g5Nw8MbEJqAUkQupW6CZ8iWQJD/tnm
4aA8cM+fotNxD64WY3Z+9DFwxLfZm6U+Fq+h9zwkozLG+QpjNgQtTNtPFNkz3Vq1Zp9yjZwGm/AB
gQKW23Ggl7Sq6WDYH8LJ4aTpb3VL9g8vuxindwP7NnZf2Vf6Qa82364W4dEQnt2+VxmtKU1gz51i
+BsUdbJ1gohqq7P7snYo2MK3+wg02WD9XM8wSV4hicPmR7nmntbWkTNRcmoOt/bzGd827CKvr577
ihUvtR/GPWgFY/BBXvHJrGAQ9X4D6/s/Wnrs4f+7lXw789JqUJ9QSTzj4/IYS7t2ncc9Um7IQbMZ
Gzs6bB7ZIzFn3Hja9uzehu/Jw4RoPxT85+5YWK1k5p/dt2giNo+NZilzkeiXbTl/+jn7Qe3Xs94W
0YHR6tbRVYDh2jjrjNrJVfOvRsr/ZNA4BUUWkwFDiu6OZhFIV3lMsDesfRtbSSMZy+Bvo2pIue5S
A3uVh9DQ2FXDm4X/tgV0txBWmpU4it8OheF7gTG8J+6vC5ipsThjjMdLNbAuWxirUvz00sMxFOcg
ga4wET6ewXvdm2Aota4O5UF1Recxf0adHy6SZAu8I5b2+Qrix4Q2SRVxpyfaY4urK4GUKx1+iTC6
w964OqylLQ7aW33eIFMPIKWAOJmLAW9HZV5MaSxGmi3T5978Kn5G9eLc+dGnTOOhtG5ZesSV9Axp
nMSy1fMkn0WShkFpyJMWzkjpPuCk/LsEkH46s3RLQIUGCm0CVOe7zDZT9Wv1kE7PGMrcBGyO9c38
cwAvbs/1maeQ7Y86AAAaFb6RLJRFzqsW9bznZgB/67x+bV6y2QNkpHRx79url3xdvSP3LSLoED4c
q7zH5kny19FSPvqTHABaC9oQ3mniyutrrDucLavb5DGRV7pgXr+Uce4K1tO/29pH8iXN8uVxehqr
V0MD6FuKYMvg5P7yZalDeg6nOIiTyfPraKm8bTwlD0kGfBSjY+ycXYIks1ECxHlkPcqjG4FPdx5Z
uSZpAH5O3Es85ml+sWWCdvq4r2BGTp7E3IHgB4PJ2ZfWtXPcAjjG6VwL8mk2vFh6awEwWxLOFx+v
8TG++McpxDhH372XEpQ5Us38xzLzCo+eFh1+UHDu3UG4t/VWvlq8Bp4y1yCsFRH+4j7tPnFnpd2d
wKlVeYJL/stYs7o0osIthxXWA0Z2tNvgGr4CJZQncKomQoBnp3ML4cHbqafssrHUjSSJ9zkzjuDo
4lDynmbuC4dedA8fFgs+zJ7GPXzSwVI6rMvPp0k8bszkEX4anPZh4qmRRhcNoY7IssGs93ELmzUc
s/DqFOyCtKJkIbUdv40UVpI/Aa91k4IoRtOSsKsO1v21zgGeMcggnM/hWPzzNuMqurk7wkQckTd0
yCrLfb6NhG2Amr8Lh2IgsGwsfXFbPxyZ5hp23pceKZYKRY3D5OOyvHxewAPgFYWE25iBQI9/9pqR
fjb6OLOExeYxOzHSIdDLaOa1WUbNCkyum6cErGK6eGiRpHv86VZUH3c8jyrnIw04aH4pq/8Urd8K
NCxmNMozalqE6993VakZlPqpJtZQNLPWU1qzwG6BmLPaaFX/drh96jvoAS/Fx/n+lE0ft9S4cGMT
Mi1wARq18pdaOGjYSrLdVymeWjhOXI3Bi1wDgnAXA0yCU/NRmGI7fBZB0V+ddOt9iS54nFSIZBC0
+E94coJxJTdLJLLRkcBffguw/9kwEffSB4eG7Svyj+6//6cO7agc90FdPuJTat1jDRIbmExraL8R
i7vb9f12/vdzvvFRru/sdWkefE4OmsAgCJA7Mcpf0dSu2fnxMYC2NCSdu+D3IYWutK/+ndScuCR8
rfVuV1c7mgPBefZxnLYlnJcVWxUcSpd/b8E/aWuyMsAEjFmpLoLH6d8a7koss94V4j1maWaukT/q
pLh5cwIz0ujZrej2a1P4jW70RxH499cFvBUARGXyQmTsz/5+emV56iR8zSMmHu4jOyh9MrKNFo/t
60jPnfrKLO/FlKZPbYO9I8xctfIIX7DLmbR6sVVAAcSCu1z1JV5oynKHsOLDI3zGjPEsyLrB7tGQ
C1eB7DGzhJdu90i6o0Iw2ghl8Zwd6EyTPFN5t5sQLybFrN37KH7ClOTP/vJO/g9Uo8OqEauouJNI
6h/m438WayPdXs8qvT5iifHlQDMHQRHDcaTNn79fxoDA4QB/V7yUtE2yP1vpWt6mI32Ktav5ANcZ
q+bR1yfKrA6M0rtZUtQfvWjdFbLB7jOcA2ICvMhy3w6mZJuu++4gehjKVgNB/Owzbu4HsI8UMw3O
7rKZHJdJxxV15QPTJPsODPiZWfoGfxTV/2Vx9X8ua/I+uzMeOAfU+bspy/l6FJSLgqHQiZEq1PTA
WgqO4DDQhUjqMdS2BEuC1I1ZsYsHmRsRp/jhzH0HwKNLU4wyw0lcsJCIQfYIgY9J9HQ0alwG9/8/
ek+PNZ9kx9zsSMGkndG2kW61epkrEqxDOepi0XqUMF0EdMMCwHDLEL3U66jGbxjErJhhFfXGPY7r
ZkheOkT8X26D8BPE+/s2fNtEssddvZHvXccDECx11PW1uacE1nEoe8fhO744c2Gokix4CySvm9if
RPu1IvZzmi/yqJ2qcKnvDjb3brboxYNxEibeeXihIt0dIVoLsRqlcT4fGNeIJmgJUEFiaREma8Lq
6VToVm5OS9Lc4hWdbNlUl/q4GQqbG0eUbl3CI/UeKj+IBUuMBIyr/X/jWJKTmecTjwncpQC+0eeY
qAJC3buuUHt4R0f1IfdETdCOuzDLnvPv+/Y/QDFumyKJkFoFjFiUbyOm8lxmef3G8IIYSVgQb/BN
fPedjgHB24ICQJk8jAOiBXPdzXUxTneOBGcZxVIfnch9ZWofQwuw6WOY3ecB4hSwsKMtdLqF92j3
Yv6a+UefkobpLQ7SwIHAAkiWzca6h7fw5ncTbQkq+AmQnPAEuOK4ZBsTjT1i/+9v+wfj+bYnYgJJ
eFIHSeF98m2RFHrbv2QKycODqHVqREKArUq3L1L3I+HUPphkMIPYnff4Z43y6OLhqDqrhhWe0W9y
rUE28igdpR2XwFVheG/RjCp7LbztBDefi4Yi2lWEdLNyT3bpnqPzWvexqlbHSvwbtMbj+XGgkQWl
cZ4I4qBjc3+bUr7zJK/7glLF1LLF4fgpBud5x63oQOo+RbRE/cuS8boZfG4jbjP2BCoxcn/NrpPL
LJt0OE6Hyz6HpGKqxuhonzHrXFAMywbmJxYA0bAdnhnav6zKJy+UnHvFFNBFlNunN9eAS4F53QyV
xoldRnMh+YArSsBm/ByqCL9wXx5zC+aBITMT7wEogk6+WkG+slAwmP1N6UkopmcvwA7qXLQDIxp4
62nLNnc0vDJ76bDR9KPpG3RrtVubAwervpd9m0tL0ZJSL9lKgJcX+zErRh1W0mVK5hDxIf5P7uDp
D1umapTH5EsH3KmbXTsoChndLwBQphD9//BeBD9fadOLKa4aoxf2LFwjWYDppIaBmy4uJ+v2K6tc
7A7+b8sRMjC6LixPOLq+I9LZlZLhrPMA8Td/n8k0vtOAATlA2/bzwpIwP1+cfHmHO1ElmfvcauD4
iG6GStZO90dPzA0dS5pYW96CZkHMLAD8zcS3xwJEN9CsWtfJafYEp/ceuZEFEphnPjlOSszaSiPx
Od/fG1b3EATqPYIx06UAeyhAwm5g9lnHr0/ifucqFkyHy/IMSn2atpopBMrDOC1vHXmp8WFwV0Y+
b55GFZCwMKYelWDyzJMd0YdwF5BPdGynMt7E8M7256Ajyujh6Uu2Lo2ZfGofHQp1YhPpQlDpq/Ek
keb/fvHVn+Cv9ted/lbKtv3H7TR4cqe1SN29zX0n3kBvYSYRK8O4xpl3Gbf++2you3TP1LLBgQb4
flmNZQ/pFAefOLqGT0J9B0EfIVUnRpI89gDzcmgxLrFbtnmiyQ7JzdInl2V5kN1zrDjH3eUDNwP4
nYzpgRn8Jqh3PU8NgXa5+R4o27+/Kakp3xcVjmM6VD82uU5H+10y99Z05lnH04kdXTeqsbhYU96s
lKkYA8BLo5JJzUG+4W1jKBMB3Hb3Cu+xgATEe7jPuez5T/MrNQF3l7gX0J/wt2TGc3tdPBbqUAr7
UT65IrKqQHXuiwY/J1Ktkw2++9fcuC2YKvivaUeYejg1CrK3cVatHb3q6D5NGOCFOFV6iqmvb4j2
3oEE8S+FqUWW/DSllx1K8LcmV1eHa2MPRoW/wlsnUqHwqFOmu6VHJFwGNYpqDY0XF/3xOhx9YToY
8+dQ7HUsrjshvIp1Wh45pahZWpMCbZEYd0fqcq07WFTh18xckbTqlGaInljZ3534EmxKWyMUzVCX
/RB41XqsEB+Z2voSw9mFNNAnKcIlTjYNul3oHr4diWHuzX/aeGiOLpP+Ci2qifnEWpvpLj2Mi0yI
YikzN4JdOAB/JMOb5Udq37Y9v5hdImVKUjdswqwrwsXg6cshU3UTPXpj3g4iynWYkhEICYA5+Wi6
kcdPB1x2dhKNet3usNGg+Y0Sk2fLk/LLBWGbVrUs6OoF8z4fgLU2nqB0CKz7NrR1ubz7QLpSh7S2
S6AKxqru1WvQKKaxCq7stgfgH3iFJ8Aren52WibW5nX773X6p7D4a+/7tky/UX2Es9Zvrm1+io8H
QqneRvE2boVdrcswm6IjuS4/agqIZbkvpk//JHD2MJYFRwFf5vmTiDy/rGRbt/t+5R0Z+N92ICJS
JEfA07HgxtyfxZmRe22/Ag3RCVMcpg8F0rG+UWNjtlDHLYh/35B+qcgHP0tRxEkDgdZZJYoU+PXb
PLn/knupyAwnBjg8WslH9slcv8TAJrx/3qZrylM/4WFZjB5H0uiEyvTBGJFNxepoiKK5PvuZ7FRw
Ep5QK9LEwCnE1wKkaXORtZBE3ZNuIKQ1JraK8Y1DHFYW7MeeOUUb54fdUFaknrtPMbwgYM+/Tc6j
49GUhuLXxZEsnA5oCmF+gLgdBAq6G1jNJB331nf0Fkh7PWjz9aw70YtPTCgIsq4wqx4+Mb/EJ8+o
/RuQGC1kLVGp4XaY8xpkIKElw/HcOaPiOxHynNh4WMBqkHeV/5oPFudNa2V/Use92wK+B5RPef0M
L3w3peJcPru1o0zyT3mkBMReUaAkFqMfl2B6DrKOnkkSEzR3jDtcJkXcr+tXj5JMmvR3r4Oyzhil
Sjxy/D0YO6cj2NugsW1Yjh65BXhNlmFQ2OhHcruTlvZnDQ8C64Cg9M7bwUa6Wn3eYzcLBVeKaXuF
WGI1qQv8LXWjPJw+RQudxey0TGZ1N24RbJphu/wUUa3AzES/iUW82wZvyczmEEHD25gI5AA8zR2Q
rt0iaKW+6vs3nhHsfN7YzOx655wY747E8Tp0xBFup9c37j4+SNdRxf+R2F2exKF6DMcDKP0WCVkL
YsJuZupdbAKoV/0h8wuvCa/jfJzPczIJd5jvFfNyKjor7tskDzA9v4zOzjHAzg4EMAuVERfQOL1F
w5gFYj4j17ex6OiVUmFjMPz58G+hFHR1Vg88cKN4gy1psfgCs/uxr2kGpVYHxbKRxC1TKdHLRqdI
8Nk57JLVkH7J43z1Gr8nCjVZ2Amvd8dYcXMqbhoJeENLkHYIoiczjY5O5TIcKRc6p5aPizhDLm4m
Y1g0sVZOZvYJoluApe/5Q9m+V7p/BHhEZTflJZbHKWwaelPMzH5xv9F/DFC+vcvfoL53LSWXy7Pt
3uV21w9IW8bPF6djWOPHw3H5WiOE1o1zakGYYELMK/YBhBTyuCCGV0TlQDIfwKGo/DnTTh/rokmz
00Y1Zxcnlcl4ckTg7Y12Ytf1zd0wpIgown30Xx88DZuhuSPYKuraF4cTPYohLDt2eeoeqAqpY2/D
zzPWPEYuWsr6MsVpnQ5qtftMhgNP3CLKNX7pon6WrUjogJQ0bg36IxqPv5GlVC7rh95/Ej4T1tZl
nnv0RREJlBOZEvKjoPwshxmrJxuXF/uZefpYt3rhcdX/RQv5k+GmiwN0rFwOQhRYDt/OEPF5VUvU
Noh7QNKH0pDE6f15KzO/nA72yjiB6Y1v1LhpXOGQjWXKziY4XgxC4S0mkdJ+wJpkav5LCYbf/Y8S
7K/r+jPg/w8WhZql1ITnNYkGUUfgr1F5s8mzoZ/mSPY/C69Ph5ga98Xl6p91XBVtqvQVG7TKgKkx
j1QoJ6veFg/r+CGfTBwp5emARkYiC9Ao+sNasFt6ZeRq8cl6rdSLnwLc3HOkhDyALA2Qx5fDC+NS
XvGwR04bTol4qlEn6KFucfj0xhfScybJEIeUd3jf35yBd+EwkRZEy9NqgVT1xulCw6pAJID+YnYD
VGlfM7ySDJohdX5d6URzcQ6rxmmhTZPWeG0IRXrrzNO0B098AOH7ZAymj99ipX8mpPz92P9UwP+5
vVqjylQPBeLJAN8B8/ZnenRbpqxEXFyYsfSmFw9voN19l0HY703O8duXP48zLKzGxS8zVuJ3/kcb
h1VO55/Z8TUgXP79PtQnUs5k4XTv8OuGEU13IrfrwUQNk0jAqiEDd6K04ZCEqPeV7Bn2QD3w61CZ
SLvroR90SGwTJ0E2rSkAs2GfU7gwLs5p18C+KOwXz2SKVNIgAOhqypu715iCczfyyVZdX3zJqcY0
e07P1qfJGNlj/vXE7jS6TiB1zmofFidJdBy1EO4/jy2Fs+7IjvowW6inc5GmZ/2+mecxc7rp+/P+
OTybg1UaXHPzAX7Qd3Ecodx8LHMcSC0qCu8R9Yz3gSDEfmMhnzvitcb0Uob1L414KmfENFU3h5F4
NpSqT/49iwk3XIuMw9cc8caBMfsspw9/7pLoKjt5i8GSeQkJA+EALEZHqx13xgz5tA0fU314Mx62
EsjOkfVPWYOUWPtkxW3vERyU0uW3n/57Iczz4M5wNxrYBOUYzOqjXkiI0IxWqwADqLtdejYImiUC
1JX4VXg5PfEF76xhvaKli18r4MCoiJ7wMnpmuz0q5pvJtSURMc5+feZhFi+jATbpaCDP4f0rsXa9
D5IG1QkcXl8ZC7BNTn1jYCnjLOjxRxhMR1CcLH36Gj5hsHZMOAhz5gBqzIAxeE2xNswDbdm4+YcO
CHkm3iiZja8oH6RhH33Ex9UVPBVMPvvA55v5ngVBUAjV4Y3JmvuEXNNj/C1PktEdywhmZc4YDM6s
6F/jxk13OtVEdAwGm3qV4uX0QhVrkbxOOaQie6IAhp/R844AP+w1eTR3jl63agkqdIF6Jicu/QSg
v2jG9TBz05W+gKuijMQd44S4AnN4W9fGuJ2YvyszEawUQ2Erc6Up4VGj88XIOBLYkI6T50rC+53B
i5kvlPGupfjpJo263QMwtnrF+uXh6HH94g8zjAFPT0xhevvjQNHCLsqoWrCbP1G1qO4Dkm3FuIg7
C/VGBhxylPF52yOsOeYu1pR6KI0jbsSEkIACFk5Kbo1xBv94bl9KIKLdIIMiuvIMBHNwCTWsjiGt
IFk02q20xWbL6nrZZ1dzbrvbNaZi9HU+j30X3sEC/lEgpCAC1RY8BVSLW0lEEyH2KJjHYIcr/mIc
BTvMhSWVL05O6hQu28A2m44e7ssowjS+MRm9Rzxbu6MK0Vk/h2RpmlnwZpH17IGhR7B72qAZy1O6
V/2jP8L9A7z0zFwUmJVjbMKXjQaWhs0ibmczXe/C2V7Y3pR/jD8eIVAA2Jd1oTSGMkWvJE+a8erO
pyujZ2kqpBfg0zckxBRZh0qjrEYMb/PKZ1Hvzp9MceGwD0v77rAOUub/e1gew3alnQwVR5lb1Msc
1ItsC1lQeyQgYZdycuTp0dbG0jAdERENhmg38ChRZrP98HQJBVhUwzZ+Ppwn9KeZFoIXGP1N0zOO
LGuMwOMb0m7yIq3aHqxhNm0G4Qnu5DJbIsxbSBsxpnEuVmqJXgeJVmcuEnUUUmnTbHud0CffdNyh
1AaPOhuLAxQbeE354WbPXp9Hs2fdYUznFuDbWj5ozokhzcml91V41c+GAB8seh4ImNtdWQKZjzMA
RT/B8ON0ybgwmeEcVtmPXX83gLLVxl3VcTdgk4tj4mgRnvGupZbkqq62JreGm5AHL08HBL+NNUM3
ex+tyblZO0Sq4TmEj4l7Rf2XxpujeR9JdhmDjUN9X2Ywrz4T1sHb2RT7fB9OX1der4EhYfxkQqWz
ybyYLy4uy89FZ0z2EoDmBWCnzyhBQ+q3c+Gdr1PAJrRf2EsbSYzLGqytOiojHUMbF5/XYbLtOrj3
FGtUS/SugK5nruvsL6UNc5tJh8lDLTQaLwc7gIwX3OxD59hSuxqeLUTVmvKI2tiiiwKKUK3900Gx
GOwLxI46M3iJXViz+0asGJtyUS9SGI0U8S3cjQndeSB9ERtBxzPRvDdFcxP8OUpP8/MY8QHMil4s
1KCbH/xNYw32zd3MZmTnRNdRYuMZObsu7xjs+JTaFjQbkDbzQ95e0BU8PkVzz5N3ahexnJE52lQc
vmE79Zz3UPb1+RESWuq2I/gCZuHsr0xZLvbb0Ddn1KP3M4MQJa7XS3wpaMzY6WzNxfQIR0iGBKwZ
0jAD/I7MGfq/uAxoVuzJEtbUZwajRB7lTKJ6O81FSGmLtM/+0akXPKaru+CUq60Drq3+zWkSQ+GL
YyPgIlV29kq0p0IskZ9C02OIB0jATcUQx9GhIhWY4yQ2PtenBXQe8/H5tJaEUE81T1/exvLyPuv5
PN2gwchK5UEidAPWniPQdy/ugk7B4aOmsnFn2QQPw7v5V+uwxK1pLSDNLMgr4oHT8nkPTun7sDTb
RY+5ASp6Qxs+urgLV1CNrgLlILv6Mi8SrGcT9TeGV1gizjzmxd47PJrKiot+xWKYb2p0AsyylnD1
bL4wP8XXePD9WAbnCH/5w+cZFyT4W3Q5tJrIRiV2QMkVGusLcAdOztOToqPfSS9b+0JVV03rScdC
lBnl9Bl7JPw1zD29+/4VD4adSrZbHBITLBZU5pBDX7sT0R127Dupg93uB435hCMNbHm3PPM15GXK
T9ztwQQeoP1gAlfRnmd0qSiFrVssh/fo/nH07i5oSHxf0jVDK+Sd6236q3x2chtDHOZOw+/DOqRi
dwqMi+4rCxIHA4XeHo1GcELaWyEpYFa9S8M0TD4acBgoIjI0fK7aVTdPVgedcYedrxv/j5BZwUar
hK1bhzd7jW3FE+zCx4bLwSnWH1J60Y/X/EBiagt5ruKcVE4utlbwpp8w2OXdZMwHpAS5vje+8yZY
bODurcNrUnhwcDVj/MUYFHHFEbOrL2oxyiiYNt4eNmPI9NoKir3mHNenQByeYSWJXK0YN7iHX77K
xXMisqd2wsoYtyQ7Xiw+20/NIYrnwgPueO+JOUObOkOzcjGZULPyiIfJHIqtp9ejYGg6rSs08HXL
yED0zpMUVc+fJgPya3+aq+wXx7gKtYriUItwfJo2HTIyrBY9X5uqY3B2CqB0itCHxdd+nT46tXbm
dHlG2wc3nkwQOKtggO4dwnsFegKBLLdiPjbabdoFiBZq2rMdV7BDRbAW7Iu5AhGEpmN/SsYL+/jw
QmnPBNfoNk5qD+7FQbPTIEFeXTO+eofsaPyBF2KVm4eVE2NTYY36ylJr4x11zziBehyBaHAMydDm
CuOBQ131daEu3HZxjd0JBaCRxCK7QtsY+lyJO/W65O9PH5eJbikYRTAyeq5zI50w6OoHJBJDROpa
EH6FgQoa0ni6XznAe+Van8Ejd15+Nxl8wE2VjOvqvkWHV0UX97ptyY9hgTon2LvUr5wSHAM0nvs7
5SHnAjO9zdU7dDKja8kno2J3eLteDAq5hLOxzx12jKngC34aXnRjwnRtD7WUn9st3wb8EciGD5js
e2a8nMvXLY3hq+ZweKKlbTz2gKXwC1Ih/WQWEZgKwb5j3mCNr3xDKrKT+DhJwruKm4C5mr4W7XeE
XbHX+s3ZKwsH9t7AFD/vLuWbEOtR+nncn6bl8rFWJ6fpdaOIHb94jOkx37OBTQzvmvPxF5Bp8GNk
I/99md1//09Dm6nNtVAxG4/pVUatQ8N0zExkJS+mFrlXfJZzGW5GRjC124vl6QWPFcZlG9lWRp30
WzYvUiAT/uN0xmvKsI6us9RuZm0Espizm/Qs5Rc1haj+r2uWCfcmJBYrIyZNf1/z6XLqAjKPFXIK
pByODMUCyiHTCcTf+BWEWCh6+2TyhryNTAHPHUPw70PIl+DSSjBg3FSX1htVs2hWsx4n+6RmU5hh
tocptEGoA82k0QcpbOwRZvhdwzwIAMGHktduMVDCChv5UYHFY+PeESQbr5XSUFlerD5IIcBJvqDP
zs3Kw3Tg6tOiMtHsTOoeITEIlMMEk3ypducvSI9SjRSz3OCfiFPAwxWRQ5wtXP+CF/wQ1kYeZW5N
JUsF8vh60YrRv42RFcDgPDvw/GmPYGR6Yqc5L4O30Zm6dUSGVeWhjpOCr+eqh3Qxc+i4EJXAmMRf
/2jUhrLDnBVqNUYG3eC1xjqPQqDCs6/vLKilZo95vn8pRjFXJ+WytXE89UQqeT6CDbC2CImhlmPu
EyW2OmZXi5Vt+lF0ZhVRZ0nHYexODjC4MFsgFpZ/63t78Q/VHJupRQma/HT7YRX054VTugkHHnuF
e5mkHwNefnpfzDcACjZF32ATr2ltcE7p0awbCiZ6Tygrp+gGmtmNkIhDw12CUecFOJkjcUqsJrss
aJLFLGZSuovCefsnu0G6gvWhCZr076ES4rXvyBtvkkw6qtqZ1MtkZP+9Kt/y467dVRVOCusGRT/l
74F3SXUuDm1igXvE0QQi2apx7cnTJOyjW4EZa7dTiKdGPewax05wCi23MKe0ZF+po+IfoVnh/yPt
PJuUR9J0/YsUIY/0FQnvTVHmC1GUERLIIIfg158r6d1tSsUpnbMzGzE7M939JmmU+ZjbnMfIxUzH
MSe3RZ+dbB5uwFcyQ5uaV1Qa9mDJkOl/MQKKFItgxsHacYGvPdKwLZhfDZ6X9p7NeJJfgr7aN4kt
Cm75K395ZD4bsaPyOPQlESYLmg9GKyhNAd8DrVx1BTEWdU1IGks4HEGP1/lJXaauKDC+aQPDABhw
Hmad41odpm62o1BkNQEZbw6RP5p2t+XVhIaXjQWsVauGYy2p2tnZOtFbTgbpupzbIxjDRt8GPkg5
ahiSKrXeStpPhwWUupX87o/SGSLqo8MbYZNzmWTkvXtaUPnqPMWuBNzQV95erndn3t9FaPE9+qh7
bF9LoIX56NWfsytttHhoU84OzmFIggx7BzrwsEUqbrJAnwJDYkPaUoa98hlQM2TYFUVeKA7HUcku
K1Oxmeh1g7ymjbqmddOxXGPySj/2+zC/jIHi8p4K2NNpg+jqSF9YTkb85jnYhCodWjXvmMjMEBp8
QjEFGgghQf4UDYP+k+9Kc4E9V3sW6WcwVMA3fVVf14OrHTrVV7Fjw9AE51Ny0aWcxcDxZny109Jd
fMojqGTsmPGB5uNrADU7pFoWnvmoocR0rm9AFBxsHBb5kz66DK4TfRfxtf39ybQeFS8Nk8plC+cd
9P1rkCg5LNNzYminGwMKu6QuKEmvf5h6SzARRJdRV78gg4oqC+wNUS+8UJxcatiQO+pXQZ7+TOlw
xZdy+kIbnsvhy/8qJDjVZef0WQyu76ouHqih8bQfCQ2T1sZ7wdmIUzA8Pl1G9HtORzgnLaRCZeo6
XH4LYyN4YFQceed43l51Nh4AWtNx/t3HEKcZwKgmpBSxQKpNPagM5aif/BTWLZ6ZmxPNNOohLiWh
ijq6kJ4l8xsfAOBHV0ip0QKU+WnrBl88qoStVufvrVDE5fTj67IQXMBbA6SXDuz6JoZ8FwYk6cXC
MDg+TeOAYAX5+rCiOHQ69S+FvfALWvxqBVwqPpEnmK6c5qstrKiq2H5ertQNr0aLnrC2TREVvewH
oXFtuF4BBj76hTRcZJr3BhaEtc42Eo7pVbEOp6n5hOg+vWhpXM2PL1DT42+8mb713n6+7aVk7IeR
P7ryHVfQCM94fBDDDoon7w3tnvF2vV1TotrO5Xn21JrCfujnvKmYJ0LN4PPrhX1ruO1VEJHPLfeU
SdzGHtAkjRoTGvt9TCapdVtzn//NgpEupAOMAWjLGTETpeex3UVWAWhiPgoHIQVJpNy13nF4pa7j
IwqkI5ps9YS4MS4vRMJ7pJb9vgKTz58E3aJ36NAo7WMESRxxgCVrL1snGB/2CHYd7DmZNrUKeU4U
x/GOIiL36V5i+j3bTnPucxl6ykhG1FWAN40B6CYyvXMfRZpOiWQe6Y3otmSjyo+dFADo+rqQB8HO
HIeI53qf1ks6PU5j6P2Iaqg4IgkvtIFggtNT7VGNGCDIOziiKiv+9AQMqtCNArC1naH/00vIHdEt
mRSEXRLN2GSynzT2PH5dGmhy4x9niNabhm1DLWA1PONk5YfqNLX76jD4AFW9fTXdtJONlQ5v2Y6S
RQNeRPuF760Nqf582RP04Ivr4XKapi/aTPtQXhCmSXI6UM5heVq2Rrg1zE3XWsGj2Lo+98fehNwc
z2NkhYtxNIVHYkJ7dA6vhCsNeYbyK+yo/Tjx4+++3Gum6H6c8eP2oPU0sE3qJnDxKqINevGReQJ7
0t1zq9vrhivj4aqYZDgydwdIlNpGpGF0CZXrmbLETEA0uY6Xx5EOhPIdeMmo1TTcw3neDVfbhCN3
jaRdGE5r08i/fYagp/ZkiGONxLsYaZ9CEf07aIrs9F8tVbHC+P1iGqWTyd3++t0K+17gZ3t0eaab
gEqq5dDsm8odmXokYOq3jMDuizYpyB8gA6C0r3Pt0jE/wIZMkw4tiFchSj20B/tea66sjFVFPgU7
dETNJNsdtvQsq9eUh7n/9/60fv1sWpWqCEdplcvoCNWemP0Zt2cDF6yJeXEATEPN/d4OCxWBFcLT
YTYkdiB+CLiEFHzTZ9WHtLJ6SYEPRdv6FGJl+XNreaDWIrsaR1xyjIkNu0Jt67uydxkfp5XDn02B
g0j22mpr1/aeRlbh+msoNNH0fWoPiwGiJT1v5aEycnrl/6h2tmAT9ZW5NaX2xuq4h6z398RrTxnn
UQaSrOInaOGvi8Plzw/iXBZX42xH2uQM2x5N3bUJP2/tfcau1XAx1LvB9aFuZK27k9FSiot00kJt
IqUDUnrVd06VU1CVDEbXIwXLnmd0DoYDwBjYcP5lfFYdDVEZ+N+Is8A0pqRP/3WavsW01A2Ymm0t
cP+j1TBqX6ns28dTFST8xNVheRh6HVBH8foiQwP4eyCllpX/WozaBxr7mXUsIkYi7VmGfYpqUzyS
NoCCulR6/h6sYY+N2qWH07SseHmsCWEHa6M8b4HT+W180uBBNoki1C6eX/PSf54nycMTrXXmPFmW
Y5TdDLxXcmof1e5/NqVafLPHxDDZokIspkTBSE66LYA182CZDqX530Mptavh15RqudRBT031IKYk
teWJ/0YzDZJ0QrnMCZbSIH3Kdrhqt9rm09/jPtw1eItEb3hFAlj4uZLJ8ZJX5+CgTcyjC91WhjSN
8vHnZU0noRnhzh92F9H+M0dbRjfO1AUmsnb9GfL5mCiHPdcA6IX+2WyT5tlO9nEiH1PbysR+beJm
1sGX/zUkPDAdmh9C97X5mdk5skMr0CYZIIyxSTHbE/JOsuBud5VJNjs/N42pPzydID3/e8zal3A0
t1Ve6oyJ0Oz27OpklyDBCNpMxE4o63eUfZcnClUIZGdk/p634MM/uFHiqkEnhHmEftyl68XdWGqf
NcdEQQdEeepoimjwHkDuyI6ZjwJvaIP9p7N56kgcTJU/zZxQj2695DQ5AVMgp2F3pc//7xNjcJ/D
mYFlpvIE/zwxhu8djda+pU7MCTlgNrkCzbtgv+FckFBvuFMUUTasnZgfg9WW8hRdDlEZWerkgjHv
yU1IbdDmLZFn5LzgQtLwwVu/mQG3wIJ8Bu5Tq0Vl4+fszlGZXnKDkAbZUzf4TNfnXjJHvqxy6Y6h
DhRRdkTxZxgvQcsWnZHXxWuNxhPNDBqcFNVUUpWA4uLg/H1YGpjDLMrpIiPjh1sXdRF7g/mlwvc/
js2e8aEO/amyylE+RWK1oCAuDCNoADC1txVoZecbznnvUzQMTMxsFJrRoSMUsLiRBDgGbKUjrU/P
VIJHqBO42rtJpSKYHJ41+Gr0r4L+CnubxR6/Guj7H8rHeQj6hT4nDWbUtl9E4c3qCAGA1geqRpS6
fDo+ao+iB4AbYmodL3MH+RhlbI/I2OCNxE61dUsZl1b3dHYC2kxzbRqNzJWNTscSu/nukn6+1o+f
bOJuIWp7otT/guPKAGCBzLkE82JPAU28nYDmJJ8VTc2RRSXtGZ2WfjQq4aBu9u/bDwlggwf0URuS
+HfUEZTyCE231QmpJfS3RyBOUFjCFVmUTlf6THqqFhFKJ1pvfgJZor5KoAjQhwh7CqpUukgI0GoV
jEWhC6oeoadGIznqAuo5PvNNsrbmTLi5ZGQO8cu41bEGyUgf2Muz7kImwFnpVHbMT2Wqr44bfWWt
DGRLh/YSFahNBOjBWKpQBypHonYrIChjwDC3MA1JWNI0N+XX89uTmdpJuoFr8Z9vZccZsmZPOfDN
j4Laok4alzMx/pOrLC6oI1z78KYGGjwLHyI9dwmMk8uMP+jV3LDQE+8J4hkaZbPryPs6o7LdAw8S
IkQ1MQA/l32gOLOLDsl+ACG+a4DQNF6kNqn4hIsFHLLReVZj6pcgGvp7uBDH9tRzglE416hjvZfH
dtENKZ0jmAfVN+8HzwDsye/o8NLlzUBcRxv4RRkYnf4XXTv0j6kOhW3UAGCFOD5/7fTmDb1JNOIP
6kkIxsUvKO/1im7yXVF/g63BmELS9Xk7T2bmwKcR0wKefLl53AT8uVsMvB0LURkAh+g0QWLtxQP8
XsELFV0bomuM9JzPq9mPDm2JVBrbHLJurH0QB20f6cSZNNX6BxpZkD1PbRv/N/7ui2stcf8LeiWA
H5n2cNSbnrvDI2jlBP08mGFAkndeB5ePNm3lAr7cMyVZaaCPpFdIrUNrSv2V7+eNmiyGVDSWabou
qhmsntnm+7wuKIBbne+oByyJTpcp8/+g97vSevUctNrCpWc/xXAHVg2yCI6BoqBOh5l/qD0/wgB4
FUK1al+iR6YKZukmG8tgA0JHmRxAzYHDBHxBgyUAW6C/gWNNaawOWzN/moMJK2nD07UcZ6gYv1dr
tJ+GKK5RCk8wrrHn+O6Ea81ZnTpA8t41Ac90upRBhHg1HTyB05XoChvfoE5i93M/WLw/dRlO5dFa
4PTlzJBOmkzarko7F1wZ7jv0w+iJqVTc1aFKv4Zbzs24r79l6ya1zTymytBhFemib3YtNGG4OnsC
T8Il2S3pFFn0EoMnlX7ws98tb41ZMCzUT+jLCkCbSwd5lo2UuT0u6doPMqqFqPCBtsRLqwXr4Nye
cjTpasN+Yc9h0QqHMEou6kzrJe1vpHX60skVVmDq2QUHeQEYi4qHqBxtF0o3fEe9jnYuoIIOUk0r
bS7wi9zdI/jQbWS0QW+kL1vU8OAlDQ4kvxdnBcl3KOAk+i75kqgBof/YT3tmH4unno2sNlcUiEhj
liB7DPZ3D9Ew3mmDarbXO58JmBcUxCjzC4stwdWMHFwt3IwTtsUYzJxYT4DO8CcyZtYTmen7FvY2
6uLq2ALhHX0h2AOHWFotsrno8xWogKuAoOL25hupF9oLn2zIAgeuMSrGQYcGDJReuEWYcIXMVB8B
VH3VOvQJAduAZ3L+DhpUERXcPeRUMkXC/u+7Wgtv7TgplfSUn6bJQAiHU1fuI2TeMUZVW6BC+tfO
cZk4T2e31eOnNYVk9ej61/AiZLvLCnXjHKZFyvDqMFpLL5T32hK4JBd+ls4Kcm/Erw1IYLOefd0G
tWVcghDaMXQ0aGuDmsZ2a9oRNSpX4oxQDYUmEIyTAHouLf731PUgg4Na7HLi0Z9qrfdSm6Mah53r
y35O3zRd7zk5Vw7nxl4Lojhp6ov3Polg6q+Q8LsMLQf7aphf8jeonE9Iep3d2u+h6nflQ+ENeEeR
B7H5/diYEWmKoEN18ONtbzwEXrJne56JngQuvBsdODiPBWQGSjZeV5kD6R5LfTogor5G5BLMst6o
Nb88H98ufSBXPlQM+AbPEn9+QvMRP3tOFpgi0Ha7+Jn+x0LYY+WvQc+bhZmzwEwBMmeGIjqUpeFh
vdp2qjlmGOIGFQ06dZi4/sZaeO/8bYLVBi+x1U5WaGCSUoJsKkDMnCDCV6+558Ilbe/Cto/cOuJd
a2LPCyHyyt8hYQRDFSkdFuOaDlJ3YXVf0w5vGu1I94Sb17lNI3qywxygA5ys85IwP38KfKs7C+ZG
dwm+4+ODQNPxlyezfYA2BbkTHTvaVW85t0M6wP6O9/DQeWvx63R4G3TgCYaHWd94DUeiT223L19v
QqN/pvNPJ3K7eFUVROmMTgYkBVIkfcSVPk/7BEQ5/m/P+Mjxyuhae30iLoF162zXyvRrF3bwpBNM
v6vLr0SXbwdNrJvg2Ff28xHKSRS50K0dIqt3AO+Z09ned14jHusl0M0Fxhodk8dlyTM9xL/tXQXl
tOZZHPTom0O/ApQqaMJhL+oLsgm0A7isS0ScP+IXHm/Es5yljoQ6JWhe8x1iwT2/Dwdvrvhtaibp
KlgZkMaP7nYewvdP++f58RnqDZQqZI9maH9d5vrMHx8G8sBD7+u5gEzciUY33S/93I7gIyudqOyq
AbBfruA+Db+BP8FM5ImXFRYHVoXPOSp3n6fA1dflMCBPfQmme3rqFbZ5wnMNILo7jkbSV+tNWW77
0N4+zVHchaGEPt5LmBLPqYdutaTSYq7RX74uom8FUBK+eRfaTNdePM5udZh8CNyTEAdyBZ0J6v0q
mwBDi7kCTHeirZOPhNASotKlm6Hq+3FK3TIfa4BxYOt0YL5/PUcIutH2hbxudES9EXQSz7+CoGXy
Hs8hHWKXp3YTFGwJpNuvdKK75VRUpWFKa+DhkifctBF2Eg1zj8BldJ2oXXvxLhjfBY1dfWi0ARyK
vvoTXC1ecNCujjJbUKzCa0Jg2WyXfEwSwY0Q1+tiFd3eAChylHcBXCq7CQgA8cThlbul4YV0y6ug
Zavtb9BpQ6CTgcNzJRKIyb4NeZc4x3BzjCAO/PHoCKRU0BqSvd/del4ITKE0arq6CQm+Vh6QzSiI
pVMoqMBUdYtNtL6OoR+q74dYNIa9+Ra73779bXBdEkp5hBKasAIwwJiJ8KBo+EH17FNc4Pwg0kBR
tSXjrZUtjSjbW4csOE1hCjhqpzs/AmQDH/n32/hwGAzAKJAijMpbUUtyr5ocKn5KMfuNLhhHjhoM
zhAztaG3q9WS6dt07sepvUeeqe2Va8A46Pyu5Q1NTsDXwUzqwLQGMS51BLcy7Aldvcp5p+ENbMhC
P5I285c0F8ixhonXik///CBU0S0hxEpFvJZsXy+Jd5ETM0Gr5tqlzym4KKHDPcQ3C9B9HPS/AbdK
c4sI6O+hfzd72Vo6Vv8zdC0eySsv1xNTS6ZSX4SBgPKf1IHfw365gyl4HpAEClip8GwUWFnxIMnE
8fGznjVtvyr2txYb/fgtteDkUtrFxfJbCTIkhK+0TBct3oQPo70W8tOkzOgSyIkTf8OcVFYt6jvo
pyf0KGUeTThWC95obvgZeBDBDE/c8NvnikTrVSGcLdhI1PwAXUuj3KUx71iv17Y53GFihrPIh0S8
f4A3HNK/CcnCxuXmOZpVz/ocCUWAFedX6Z2MdvJ+RohXWIXOtiUuY+3TB6SC/d65mq5muvqhK9Hi
jNtcoyTWW/pvq2RPbniB504NbAbl/SnmKsSfBv0l8BuYu0yAvL7e4CvSp6cNUqIwnGU8ALJ/7/aj
htyPFa7dLK3skJytPQfNf792o/lOombBS2tAoeTlGEFsOj4hat35e9hb8fTXxuKNxTeN1DSgw58B
YJz4l/BYqskUBckRArGw03Yk5eAbRaSiT9IX/Y296yuf+o2zuKGTJS/sWbihaW23txM0doctwHQS
qggVjF2IFl77S+XAklhBDd++6UPq3pjfKDuIfx0sdPv7mal0aRhp57H6qUHHU+CDtyXkUOG7g6NR
hyT16ougkR6n2qZcXNBGbSE1WC5AWJxgeeUQI6kq/b0YvwXIxBdn6yhSmbS+lDqyRI2CxM4UJaE3
ScOcqpfxgfjrNwBzbqNkjBRLQRipwIJFPvLjtCTs3RQjs5PAKJvqnfw56x2B5UlF+y3slM8UeOjv
FaQuK3mFb+PQ6AVF14RYfSYEpVAOG/iDUoj0VH5J5Zqcfd9RKtgW+ijqpG/nT2sUKmCzTVZq0CTG
0xJX6c+dJ/BHZ9sg7m/RFq990qWZGdeqymPMFvZr8XESHYMpWnlQ8LqguJE8AjhwQG+ZF3VUDore
6ct6JRHtvIUoYmQOjsymg3bGiMKO9aoPiFlaiOSET+kO7RxRc+ntqZrM9Q8ig2/DKb/UEZBUmYoC
1rLTHv4oz9EQ3mY5AVuDkECfwfgREiZcTW1NQ5zjX7Ol69xSNPFMarV7PNHCMLDzOJ4Wm2x5XONX
AGsGEKURtdWNkJI2+i1KQU/HVTgMugDu0NKXOunuRIF6XbxWi4PmyB/h+qK6FoKkYyDY9jx6Uvvp
WwboJ2ofgBh+6VMA0IT54cge7ycpZ0hI8f99SvXfdzEbdzeV2rsgV3roK2ESk7NVXW8qvQD/hA2F
CbLXvo4vyGANmcUieQ3A0rIz1M6I+9EEM2f5Rn7xB+rM7oXzqteCvu7Icf9IVZYeQ+8yiiDloAlH
hzV7/vtX3y6SXxuAQRB2J+Jfev2iKTX9cDazeBqMlRcomCqaDXBI3/jR+1fQN+iZp8DaeS7ip4jS
xFnQ/U5Ye3xlXxm0vnKEyQeRx95VdgiaQT879Pi0fG4lJ9+ZawDoo2pBbQpqJBSuF3946EmbdKMc
2zGIOSFcMISXD6BrAmJUbpdvxXwLdovXBn+ugfQKE2slw98A0dc9gs1H3t9JEH/DNdEAF0+dZqlP
JdD+mMcutfn1M5XaagNIWfsdbrC3d6tUi7O2Zewr25iP0kQe9AOaVTccKS8Xwnaqb6jQoM/9Sp7B
vh5gQ4MaSoiJLnP6OGt5HFGX6p6ozFJP7WDcjcGoc1hpunuSKDXx9LlNl8iDV+vn763FaxnykVHi
FfFURa7Po1yFVUsfaDBXIRpboEDRTjp184k/w9i6CWJxY6XXzxTCQYgHKTKftVr7EuxrVCiE4/H0
OAjWVffSSwaXzlqXSAJzoiQUvkYRxdyy7w3L1fra12GtA/nsG1TS3/i3Fdq3nUxIgL+fB+EsddJJ
C0YlChbXCbQTSRwYygMIuM41aMTxEhLN++g8Og7Be4euPIYThLb+yxkFYMq7QlF5KYJ+4FkodBvO
Nx3swvn7Q/ptb4KKq8qU8YSwUYa76T/c1YlkOT55SdhCQYF4BgrGCLz9pqDGnu/iyEl35RAKoDS8
boI+PpBNMPpbpF9b8x/D19b8rJbX01k1j1MLdQdEcDZ6Ng33TrF3sCzdIlN5HlETKaFvbuzddRB8
njfbzekLmmwQ9c8om6HpiMoTT8Y8H0Qupfx18bHFgzR0sa8x3iykX8Kh5UqTfeXmeNxYTqV3laML
+rz48t9sMn1gEfL4gHbdxzMKORx7nklMaXieUckfp95Hw5I/uHF/zLn2VHrxPtS0iiU/DyXkSD+T
12pnX1y8VKPvBNAWvBUaGk1itvXGMLnHz52uhYR6q/TMY8awMm24oneFbQoxLYJQht+nQRDUVpPO
pQkkofxWB2BcTPFailAO0DBc+RkTXvVC8e20ZLpGu5qXFGqhGG2uoHAoqRH+st0lqon4Ktqw0YQM
3CfKOhij6kttJoeIXpdEsOG0HJu56xP/5QM4ysdkqDznkM3VNfhICSMWrBhRQXH2n/azr7evgut9
hKrFXwwcBd7TM39fjBy1cQIkjVZW8XRcI1rd6phefzvWejZexb0c2PkUkmOrt8fD8DiRwc6Fr1Tl
IEzYr+EK1qVML+rKWvVUasvniSbsLK9ATSKMLHn00d6CfbpBG+5DfTmPL2r7gNs2uMXti73BdivE
3J7SSNImY6F1rVNu65xIeXoWMuwZ2T1EJrCR82rqrcEIREv73Nk/tSpnv2g1oUrsGlwGH5CfWmm1
o9g6yIdLevWCafh9pKHSmqkkXAV1VPdEG+gjOXYB1FNpIX9WKa1ixrEO5ghddiF6E0uSpl2+MwxC
1oR3zn6nrqLvIETYUCEDolbqKsMWYi6gVlZlShf0SpNrRxA3hlKtr0rxz3Q/QlU4RtlUYVeI+02C
sfUWUN4R/OOqAweEduuihEd2cF+pg0lP/Ju3d6uhhwEWKoUHJJVINP7+RsW3cHctCRDFjy587SGS
Llv7lEsmTZ4XDzh46SbPB7990jgr7f9spFokmWXeVTd9RkoKh7Yw8Zb+yY3mAYVp8nmqRQO/JlW7
aw9FfLa1E0NpFB2ujmm4AEVVV/4oPimK/T2t21f9ewXxzlMpdMiAZH9+9VquaIHvaeokR3yzHMSo
cwFKHaZLs5842fDv0R5h4Nivf0er7dfZ0k+25hsqCSaZBpmkMeNaEfL9WTHO2jvE1tUP8nNa21cU
MtDJA3+GfzPaq9cLFAcwnA1xdT2W+a/V/vcn1Ta2lUr+KY74Seh6CcZk2Z11ERb++kppdJtKGwr+
99+roNRysF9D1ja4Ui55sT8xJMokldudrKHIUnJVX2Q82KRGGXhF/Hl/7XHt9rDLwIrjLXtskMbp
eEHRR3WYH23/9hG2/bdwGP57jvXX5J85GioFBgVpR7ke+Bf+JS0KJVUnLXrPsjo8QdqWjlizKe14
GLgBFYN92kVuwNEuMFm3BI2C83J6qZb0mmnZ0meeHlkNQgpsPrKkad8fbgKmT8KHkbquUdt3Izto
kZJkKtxcGjwOrCuQbUQniFuBQqUFbNONb4riavf4f63Kv4PWdt7XVE3RLmLQYeXeYPt4BuU8ZDZQ
1793wHo8QZt6hkLtmlrxzy8bLSo5lorTPxM8TT1qbDya6GI4Qo6IJ7GzXYRT+f04Ny+dZK2Mg0/p
Q+dhizrbofWO5vq4HKtOqbnWe77ttkbH2fEZ0hn9HK70CkYBSoHf3PJ7YjhgOEjxQr9HCC4WhocG
hcB3aaF9S8NsXsLsBKzqoS9MdmU5hKrWTHPKNxlifj/DHcqchjuY09b0gEic9Cla8OgszJo24NHV
qmJXRRUfhJVZv+30VG1VRSqL9Qdr0A666qBwT8AJ/l77erR+2+f7ccTe3EXrupKoUd66qpPRbrLT
MAteL3u9OTX6qrcSnZKG4ZqmVTvLW7NUojxU1AkF2eFhtDt0vI48OVJyKmGTFTR19v1quhcgkKbH
qnGqtSO9z7VWqVz+63LJqK5cB7N1by58F99jF7YfCtkN8633Y34tb+1CU865amSJrk7CzfXlHKKm
YKzS8Rm3bupsCDPQTsQEoC2uVaGRsp0VyD7hzIxCedenytVUnGlchNq3VqoF2PKSRTghkYn06QDe
WVua4hDEvV5dhGBeV6OyUPSN9d97rz66Uu6Pmjgbd0ctjM1YTyL2XtjPX93dCXv6owvDgk+VKrq4
40Hhj87AZppih0fR193Qeo1abRz0SN8f2QZltl0kVNciSPuauy6p39NIRYg5XOdTrXPu/z1nTCUf
vGj3I4tFuZt0db4adnlg5ANqaphh9VPXh2EdUu75EPgX8zs+9oO84xGwf6sA/44r0GgAj8wQhxD9
Xe9EBG5wpVZCtg7/xHATcNch5hl0r0LjIXQ+5rBl9RcNNR4B+4k6mAnTqrgIKUu64qiVfpESrKOp
Ps6nea/qER6DCLQnV4LffOn3iK0FyrwcAgoUzFuDeBr5TUTszp/HBRo2nfPwsJEw+ionVBSQ5Uw3
7wjYy+QpZQ9XsP4Wpvy+f1qVgGi8XcMaPgoK7pdQ/bmERVgcQiVgCUX0JQzM6Yk4gyXapTBQVLoP
MhSyhjEfbZtGpUuBkwWd8dYHvNu2vHXSErW6qBNMlxwhCt7dcjtlY8qSojHtes8NAz46ofcD1s5J
JumXUDbEPfySzNXOYXQllznwYQBeo2feAdXcPfY+/x5VrbUzb9fT/ai1pbWrys/1lFFfKLW+Cnt4
o3sdDL58vsfXV7Ubuyr9JuRPmr7IR+/A/cBi/e/WN7jir6UHrK+AfuBR7xzGkJ36RtPz9ujs3I9T
e97yUjlfY51xEDWYHvqVW41bfbGsEFrG6LF2K3ACh9nfy/owjL0ftfbKZblVqsaRZW21Jwp+GUl3
NpijP5XNn/qfDRipOi7rnz1E7B5FDh0CQr0aEsdKZureWUQKpYvVc19/v6BSt3VzdO0KUuYr4t8N
B+fh9t2NWdu+OLpmSXzNyY4w76vor3pcAoJ037CQD8/n3Ti17TuEFE8VMTdaCe556mN7JZy7BOHq
PxyptmVauVXybM9IObpQqKwTkSA7DNqjCcb38EO/m1ItClHMOPdPYuns/rlz7vlf2aDs+Q3Tadqf
WtiRq2e1dT0yGxoD7hHkp5sNqump+5+OIyZ79xmXhpEqh1Mh9ofEGD3HPYhkGF//4XRqkYORZuet
FzMMIQso5nJILYg7v6lGU0cb1j+l23V5N530kqitMCrFspWzbCH4gfGA6L+nP/tNd8SjaAiTiv/+
bG/R0t1YfuaXlkF4CAfk0BcjMS9uJVD1k1PT49I0Vu2a3263yiE1buuHjsAshi9HDa13rdoyelr/
my+phQkHxX+0jM3amTgVlnzMTY8wDwhfNrGdaplj84s6XtPtIE5xvVqg3Y1UOxaqH1aZHuxF5o52
63u5buEssXWtcf6dvkccdwH/FQJ8DTMUd8Ef47Zq0WRQHIJTUTJD1NEWKE8g62mAsUu/W0Okab7Q
jAGc2TDmwy38d66tWnxQUD+0w4S5og/iiuRfA8Dlk6hiVNCwrg+jAt2Q0XqhDw32orauRuQHmllK
oOOPiNJWrrrRUNHtb+fCpF7aO/m7PbysxW2STMo3UX5rmKy41usLDP1QFvxeQzZuHOC7b+OoHUNJ
uigKTxq8grE1EcUY8cR4A/j+rmB+N4z4aHlNXKDBqhmaZdUf0cDUtn4UnZXJGWMeoAMzf4GKrFO9
ebOmnPDRA3A/VO3tbF3jwve9UkyO9gQ1zC2o+iYRkodX2f0oYonvljDRkwPnlAmZEzwtODOiHlKS
DoD+a7idHyZ292PV3s5UKmic+8woQwhNgQl+7pVgI8V7wJZxVls9QatGu5WSu/CXbNg8sWL143I/
fu1JbaWaUkVX5ipeIVCGG3GVCiSpSH50BPUbxhPX5a/xNKpSwFIApqjir9+tbX69ZOFRLpSJdlOe
AW3jiMOSIhQH6aQRZ9c0XO3ABJK/zyUEEYgYYC4sUkx1i+FV0O2FgDKqULvsQ5QC0Z2F6nqmStT0
zNfhlbeH0bybce00scLGWbNSZfIGdIGjVFEsERqkdr9haR9drfcD1Y7SeesHRawzV8IWggn8KCaw
mQAjB/1oQn8PTFXT+t5KaX9tZ+34mP5xb4cXttNabIcgZxGWR4xh6j0jIdDFs0iaUfeboUSL1iwt
wBI9aTOlKZ93TmTLooKDugh2TDg0NJVGHzY97tejFsjZrWqrS1vWA96DG+L7+8/qn9EGlYb/q3v3
frTa060Y51iVL4zGCUOUPJvsSSK2BPZCH0EdIdDS9Ck9vHfvDlbtqQlPZyQqSkaMO5uskyFANe8Z
CyF323CwGj6iekIfVkFmSmKTQcglbSAJxEACA3ZxDeTHV40H+dETdreUWu29TovQ3l7FFyOsaCoO
cuCGQxHghfMtt6DgXvw9wzoct/6NarVbqcq1i1S0cjFDauGDAElkNMdzKibASbFPFkAXaWEMqWuj
DWVTxDhyYpt+RtOJrReuhZh/GgZioZElLDq4540z3COi/sVF+6spm6oDsn/NunYzyWZ58TSfWdPe
N5k6iqqEY6QhYKBRR0OgXsgjCuF3vmuSYuTGeW5t/Ko+th/AN0RJvfFBEqf2jxtFq91ilqf6Xmqy
+SJ+wcqDY03NAQNQTE0AjmAjNReXtOAGNn5RD8fGu0O/GZZpWu0bLhU1zxD1EWNDlCMjW/tLfyk6
OC3kxsMxqts4Wu+XETV+qAkN39ktuv81dUNWFNppFioFtXNP9/aUHNDmmCAQ3xbUGDitcFdxIJ+b
WDjwP7/tZlf06bqgK9q7ge6m7x/zXtR5dz7G1BO/hQ+OD3NnjpJ9hFXWCiVjKGavK6HmiiJi2wHF
dWhzGaGKyH/9bto9/eGdZGgGDr9gAXWzdudeYnXbyqTAw7A9GGOzs4jwO8omp4m3APIXv+EvM0Sf
/TCRB/JLarav78clPrcFdl/e/AzmioTRh1xpj+FTIpCLxXowwdF2DjLv72/+YaEJ2bD/+am1zVb2
J//gm4G4ZWgMuvY02qnYr7wijshXbk2lMenBTpYbdlm5XSa/t/nfgWv3dpprvn5ODwoFdc3qGeq4
+JZm8OUATgJByTbB3IMvWjnZ4vLmjwLkYKfJ7oLpPRYTATTy6hkrGb/jgUTB4KBaqoPWFK8ZOEHq
wJ5u52gUiK9GQ6NujvkdUI+JCpxoB+Q9nQCZiHHU8LuhC8UDTWqEmb/MqeQaTyVauwi/Q7hFmJlP
Led5Lun1ARQw25i/OBVhkt7XQXLiRsujzcPGdUAghYKoOtfXoowF44vAlcsa7y9w9yOkOfGiG3pI
G9mf0loat+YogS/AicwE3h7pa1GQ0tbxyJwGT0rgColCjFqmW7sRmPA4sMcsyBI6sapVZ7qoiqkc
g9KSJ7kgeCeYCCCu54jif3OG/SjBNoWAHpQaFe/D2pdwNuNU9o8txgJwYYN4b74rHyab92PUjvDZ
Dg6tJL+NASKrdLzlmfcSIiEIqcNYXaHB5sSfACyGCOovmz72/8ty/jvF2kFWtrkXxOVt+GqQvILR
Jdhp4S0tpJUbvtaHMcG/y1mvG4Rhltqadxvr0Bd6uNlk66rYfZ665QTrW57MhhEfXWUtxUKcBvVD
Ra/bOe1VKYn0Sr+OzulGvcgo7sFYwfrPKh217F0jygdI7uv6UxAvG4Z+VLq9G7ru2HQ+VGF2NU7y
LSkrB9UA/6W28n2FIvv3SI8O6f1AtRcnsUpmbjPQPzgFdYD86PPfQzzMf+7HqMVWShBq8ilijHOn
HKBX0fEmhauP015T7aVxJO1nbnkNdMMrrNtsQHW49IZp1kkQ3RtmJH5x/QK/n1EtbtqGRV6qtneZ
7Ocq+Iq+/AHHZQIBghzr/6Fk9uA0mHRENMtERRgrr1qOpUuldN1rt2mJoy/0BFvDSIi1NTyJjzru
P0aq3VnasbS0Mku8CTIIfdHtKQcWPkuYzuI+7Y+NPV68+kyf7f8Paee5Fbe2pusr0hjK4W9JFahE
Bps/GuBllHPW1fcj+pxeIOqg7j7Dey/bYHuWpmb4whvO1i1qAwfrZsgc98ztjJestaBDPh1es1n+
8mFmh1tuRVoAL1EkMK240ESKyZPB38/v0ryQNH8ZZXaGIc+UG4VGwCJdk6uSJNayrcGqAHmd3Y3R
ESNeLLDGY0dum+0bCL2H/D43V0mPhFQMbvSAjlR7RBN9J/cYfkUH6xAYqw4dZrTy1AdYdbhtno19
CMM2P+d3kwSegsImXfOQBvod8GbrRrppsIIiXtpoj8WNuWuxf413cDhEbKju4nOU2MIedMe2Bmqf
2e4dd+pLPu71AzogOKP9PCmXNtLnSfm4dz4VaSylpYY4bdmSlliMhAxaN3cDwcLS9F/KeL6MNDuA
mqhUVRmsDuUg/bZlNIHcA/EYjUY7lMOF6uzig83OIkGOo8FUcvE0nUQWzkboL0ArXK6rXV683Fcy
0tTidxM2zZOLpAun23/quli29d+qcFy4FZm+f4eZ7RFd80vXzCPvlIlb+a4HjVLbHhDKa5X1bO1G
MAZoOh2ta+9u/JW8IlIKZT5HntXO0Bk65w9gKYZ39zZ+EK7jh744Za/WfTRZxRy9V0Q/Xjz9ELxG
+MekR/m2xufx6ELcvhaR2YcguJ+0tL1boz4j9uveWGcButGte+PdprzH++YkD/tMo+SuXgXHcR/f
1TQWlKc+2WvINAd2qK/i1647TAhkXzzl2aFwT/FTyA9/WPUaHHiR7Fs4xfJeAHlG6ea6fGpZ9dfV
L7j08hW0rQjnqOwf9YikaokOFnXLY/ZgbvRdfVJ+Z4dsp5T7pF5CCv8/Vu6/Uz87OGTZHarUjEQq
i1OmHu2MSSNo5++UdYYL0sKOvBCMfH7R+qxtUqShGmh+PK2nBuBeTOgDDB6vo/9GFWK6Tz4fvOS/
CIZw2aBBJiqaMbtG1dpCxVXsxAPiNGFxnY4HOdlbfeu0CIshQ4XnWdXYUv8oIXaaZ45QO8YAzKFa
OJu/deenD2Ig62wghUavb95LCYu0N1HQFw9liRgayhARPoSjoDqTcJH+EClPbrMtDeQpoKwDwuh/
pWViV91is+zSjBjGpDpnABPg4zBjn85DykNxVhuueCjquzJ4Nc0M92aIBzAfylw76NXWIulSWlwx
YttDS6Rft37jlCHeD1a2AK++PC2mqFAm0E3VnMcDoh8prhBpWL30yar2xEPQ9U+ZoG2LEOlQcS3X
AI51lCxMdGgTeSsYwrpQkeRO212Iw+bC0vxWtuA18X5o/ZBYSaya2SHUqPKYBLrVHw4wfFcvg+1o
zYpixa/WyVb4wbz84qdJgW7c8Ltk9QY9gV+jIYOmkYzeUMHvX7Ch4c9dX79M/+Ev/+ohi2crvvyC
HY02/REkcjc4EK7erh8eNi/Xmzvgln9vWvt4s715vkE7hgoRYDybrPcvLm+J/Zf+CeZ/9h++c2V+
ODYf89X5cb9/lNb738dXf0fxeS0esYBBt0SjLYgfGO5UqFjsX8vV4+/9feC8o6t0/357eL9F0eWQ
rCYVDPSRdmgDvO/udwvTOd/pzKYpTlRl5Hl1E6Her2tNGLNcEmWxO4zD2esQd8oQf8qc6NG9VqBg
scA6FJsiZakeMr+xZuPOc44wV1uvkuV+2vVJtm36PYSuMV7Hw1ZaDDTnUdd8sNm13yHW1NWGhNwB
hNraROsGOTUx2Hg1wJv6bFWpwx4quQF8FboHNbj+3VLydZie3KrfahVyJ8FzJRd2E6OggKsi3rK1
pa5SDypM9LbwTuYR+PzjzsKGNA9TLcv67sCHGuR9E6Nok9+72bkvajtJ7Vy3roIl0eJ5bvYxqCVP
Zjb80OZV90CW4kEOu/4ghjtmoNRPlXxW0emLFx7vwulmYrXwXwPNXkYvSFkaVkp/4NHcaK0Y1I/q
Wxli8c/TuPRAs1n0M1QvNZcVFppb4OcJnn3mk6hf1endzwNNW2R2gfFA+nQWgRLhiPy6hbqy08VR
YiCKhia8g3SN3Y1eXBUgoAAGLt1Tl4ab5BW06XYwxPl5LKuZ3pZN3R+S7Dz6YA+TQy2cUkoFnk6B
QP9rGgtW09+4JdPa+Dzk7EKqMr8JDLXtD9K98hA+6LcS2q0MZ7f4kCCQ9BCfNKgO1tKNPF3985n9
PO5sZl3drdLMbfoDz9iDmWvpBchbHcq19tykd665k+Eyp/C2Xyru7J9f66X183nw2ckY+mpTZcBN
D1q9r5t1Eq21Av2E7dBVCyv10o74NNI8/+lqT7GyumIBQWgxbyX5lt2Nz9jPzzMXXqEK+eUtzmFM
vQL+RkqZTRaOp+49ND0hpLc4ZWccY6L0zBbRBm3F7hesvYGN2lDdedV72fZYiftOlVSO1gVQ+h+L
JNyoLbbLiXL/86e8dFR/novZrhUGH3Ctxepm1gVy3QFdPyN7/XmQpQmf1t2nACtJzSYxEgYRqjUH
HSU2V3AyfSFyWlhAH13AT6P4ma6Vjclr9d1Xqd36BGrNOszf42FhoMtzNjm5GDLSQh9KAJ8HGuHg
ZRWPU4zb/3yWQVxYPJef5b+GmKPylW5M81zgWcrGdjuU9tDiw3w5f0+jp5/fzdJIs+uhrCVPqHuZ
yy/lrkaPGJMPWbJNuLfVgkTCXP7i/+yIf59qttgkuTQsQxM/rqIpmo3pDKn4fEYmIiLvAzzXGv5H
7GMS7p7C4E5N/1RatDYUEtH+rqdgoWLwaKjPeuRuNPXRrVCWkg1bzgmFKV8VqeSYyns53I5tsmlk
y46L9pyV8qojgx1a9ajE29av7bQrHUlIVkL/kCYy1uSKrYXZOaj7hfd4eeX/+8Szla/WTR9ZVcma
RDJliM48Rk7/0bz9+SUurEh1VrL0g64WFCntp5uprs89fkLa9uchLgWQlMmnCxC5MlWcPYkbZG0T
RTGnGd429LFwX1a3wvgCld0wFmqDF9fkp7FmjzP6quBV6jQWtG/zth/urHjfD1t1ePv5oS6+nklE
BzAfid9cgq1uyjIL6wJP9MHmwmPqdBKppfPiYgTx7yjz+0bz9CAVcLA5yFXgsGyrrFqzm3lL2gBd
PkIeNl84oi4/2AQTRPBN0+aIBy2Q46DQWRA+zpLcNgxXDo8+7oI/T+DFVYHw/f8dZ7YqJkKqL7fT
BHavqXWbs9VCci20aQgzDWFhDV5cF59Gm60Lza1cr695Ko53TsRI2AYBGcy+0/4/p2/ab59OeNEb
NL/Jc94Yol74WTdblJX1ZvPz5C29pOn7n0Zpi0yrao1R2LVTLpjre8HAUc5aOB2+Ma0+IhEdiiwr
wSCRn5WXaOLVfpYl/QFTo41Y/AlxPQ/vhxivrOmdtY7XoduGJoORVqsWGIQSP/38qNa0EL6Flkgf
oXkvAQucYy/SDk3/1EJhxDuPv+jP0gqXfuGgNUGp6Ii/tn8imBnKAQD2ztyapxiGPjKnrV1oaJge
EAhBtyd5kfxtEeFB60jGKkBR3n30sGhOMOU0EZRbubTSor12zlBTtkeER/66iLJO4tH6pPZ0LT2J
4DzwUIetXK81ipHm9bjONj5G2pCo9yhzXAc37jVozA3C3xEG5u5bvm/PwW/vt4sxvA9245+QmvJS
fn7xjPg0P7Pot2vy1vX9jCpLFXsrAyGEQfjb538qRLOFU9mKCxv34tr7d7z5ktDMVm/Klq2kuPsq
3ffa3ixv46VW5+VRTEzmVFMjz5029KcVPhhZVbgeC4/DVQ/Pqn9Q05Ni3f28uNA2ubi6/h1nlrg0
vqXUbe4DqVf/qYXyWBWocZf5ZmjfEj/cViwOwV1lqugU1rn3Xsv8VPqo81XFXWds0FYX6pMRyBtJ
am81z9jokbHD6cLELU5VruXxtRB6lCn8XVxLG+WuQrxKWOGzMfx2w210yrbI0cu0ItE0RPgdfUUZ
H8fieTQfzPaq83bjgKsDJOVM/p2l+7wAXNfg6NyinE59JL8ySzi2bb6y0g4HD8rmZbC2Iv+mLbCG
KYAYoJBumvhmC42TJ/XKVKBox9q2q0+mh0C/hI4YL7LERrVBnV6ZFOr8+L7VBr4mOrKEibJqrnQL
x/TWX6dxcqUHyk1Wm7uaeq9UvlVtexO7w8ELc7sv66dM7h7Ive1cxiMvea37f/DLbPtoVRdIvSnA
eodwrymnXFDWTeFvyrR0LB+0dmlQOx5XJnbxvo+5fLGTx+gqHnu7UDCsCxKHYHNtFMXGs1CBFZAg
FAWbWpCDAoHjRc9SiVBLlG8bqtCVGFzHwbDuEt0xDP6YgFbVKB0Dqd0N1XDVm1jeRfpBmxTXKycU
LLsV/pA6b8L0GLW640nhmyv+FidTvqtyVJxYr9cx6ltyb+w66TGXqztpaDetLp+zSDvLKiVFHfGM
TnLUAIR7tSQNpF2qNkn6v2t1ttOtVk411yvxpVXVtefSPqT6g2yblDVrr8nRu9mk8SYLr3DtEJ47
4RxjbBweLLW60khSFYHDifZJ2/s2VxPhMwCGvsKiz6QWWkmrKEWLPbil6LQ1y78KNQqrfVJbutd4
TRaD5cjj3zQINkEeO22UO3Xk2zK1/tBAVLina5O8UR/ySTyj6DUvb0wjs/VioVV38bij0q4pKiqp
WKx9PRjgX2mJL4fT1bfR9F2sPA3DVsA62xkxXVyqtX1rDE4XIHqJJCA6bpffnNECWIB5nlJ1Jc7z
TFQh9l712LTgQLPnFqnoeNiorrNwKl16RkWWUTlT6CxIc15KJ4emRrqDPaNxNsv2ioesTFSvKIfq
vZ1xpqxD4yQnWOxqdvQwJXdmT9Z1ayqWnUuGnUb5QmA9F6n7yMAUhelQ+WCybMxCjkCO0sxTFcrP
CGdjWlfc6PXjGB4bdCsFVAj3ZfYrr5wsPijlthNWqegYKLS3ew01h3gnRWyck49s3+iM2CG4j1V/
k2Ke7aG+5oxa6ECLBqFe2MS4WFFbGV6yylMoLqk5fwMnTW9UQT8OzyX044hxvy4gU4hk0/WH7tAr
78XwKnbgJuIt7ZFRcTftq6HchuF+MQn61hacDzubvwT4po/OXzdlQb32mGPjFnqPSYwqLh2jjqMr
UVrkNLMtONPJu/7nNXXpPlVUIKQIsmCM+iEM+uk+1RPWuDQFwHQPQA5ya5NNauFSni5fuE4/DzOb
3KlePWhS0B2Uvt9alKNqNH7VBliEinI8wo6Ni4n9tSK/mobJjfLSqnfC8Dcq6SBbYI1yGaPY/VT4
lyJq6UPLcj6V/Vui9+htXlP3R2WhFd5VLmxZdJpOvoqqEW04aqp0HBUx3Bc6ki5NY4d9vzH6sxXJ
Tjv+jvsliNT0KPO4FAiYitmaZapgc2frCFGZvi8oJlP7Z0Zb0ZYWu7uXohOF4EeRRcnCo3F24ndi
WgyaSyOcMQR8eKYj3CuItJPQjtQYogoiApm8HvF/GfwXf6w3Wrgk5nMpdwL3jF+EBdAcwZyvDyp0
eezl5fhRns8GWOz9Np26mmyaJSWNi6vUwIYSeJ2FIeNsTkUhNbxcIn03szMlMvoapLqqsZDVfNir
f3t1n4aZ7UUDPmqvlHV3qNqGGtGTmXd21SrronkxrXAt4UgxNtVGHsdVg4z+eKB7HIGqDXAFQM4j
auVNYYWbTnknBCqiPzkCI7J/FsfnoJUx+YHaojeOXODfO47rnzfyxbfx6bPPAmOjb3MrNgj3qbQ3
0rZB8lSgYvlUldufBzIvjgRIBZXgyaJ+bqjWxlIySq3bHoTSSc2NKG3zepc86ihIGZgb9874x30R
7uky7JtX+T3EcwETALAZiPat0UvGTSuFLDHs/aN1NP7J3oR/JHgD0I+uu6v+5L7R6oF2iL05khqF
u9V+C8Upra+qFpHpa+Uf/L0iFduX7jxiEfVW6Ufa2nKzy6uz4B6Y5IAjZiBG2SXSug2fguQfA6sF
LAkMJ94ipbXlzjmWT/7T0BhcRs+yucuE26Eg+ly4sbUp6vi2oixTk2l4Y409T1eqTEwjtws53Xtv
PfS5k+pvakzVUELJvhmv0vJBbhAYHNLV1JyXshcFLgmGKkX+x6hadApju1JuOxHjPQODJzG+Ijjz
NHMlVJqjBWtyIC0ALYzespBIjq5Uq5Gbq62xGMjKdZK+ZBXh+bCeKqNFQMQeC89NWyC8buI//y4T
Mk/lHAq2TkLDtNT7K0UDOUHEUAsYbfivfS5tPUO3u6Ua40eZ6qfZmSVZld50ltwRRHW4Qat//fI+
kjv6uS/eAC3UQKg4+iMr92mL7En2JzBe1GCwURXG000CTPvUK5499lspXxSTvfDawLRYSKBP2hjm
7IPVdQghMSmkQ+kqWJK/Zjln2l2QVk4sbxeredr34w3Il6qxl0ykRfUPzOGnS7hX3cAIfK87FJzh
Wj5uAvzRx60ouHg/amsq2dQRp7O1BSgxlbkFN3DkaKtQ/IP5070S6gJxkZDJV3COHt40ddzTDtLd
95L7Nda7XyEyymNWUdQmzqruykLhgMKva9hS6ppKyY0mbd3gOSwwKGEkAVFPIUT8PXybGrtyQuLK
dd1IXMjKnWXRdnIL2w8PflxuqvZmqieUI7USrbr6+by5EGp/nZ3ZqSx1Hr1LM5IOTf2WyC+U6Tj/
2zFdWd0jlw2vI2an/DzoN54iHkhfXsnsOB2LHkBjlXQHs4/WYWyLynX/sU22YAjo1LYaSfzWEunl
W69G+KobOK30/lbMX4PG3OTduwHiIuiMFchfMnWEDd01MUuGiZtWPAnlYwwjDF+yKaoLx8cKX8Ix
FuyfH0P+Hox8fYzZQg69sOt6kehS89fjsbptw2sQEy1hiXcjxY0D2JqyBicyDgPA/d7T+s4LtqlX
26Z7bej3uvVgQShC9Tp0lsCV5tKyn0UxVjuIZThwkbjjbe1oWE22jv8b6ymcAjKMxSZW07BuEqcQ
UVVfoSHKF59yp910e+zI9pDP9vGx2+unbq9u+824sVZvf0nRt+qNV5wDCzEYvEKyI+jAs3CLCg0l
OozlcFWsoaLkkFHSPYJPk9KhBjsLSPIuWT2hY+wkKM1FuEWFa1yjVthva1txM3kc/vx+tA92/dcj
cHpBHDKKqegqkICvQRSuwG2ptBaC5mACiQ8eiPt5So8rEvOYDSawH4Su8SgdtY230zYS4iwfqCiY
lPY/LvjxjnlJkB5RuFR9m+9fJetqG24U/o1mm6wxT9zIeJcpTnWn82v1Vdv4uBVGXNYj/5poY6yz
L/EC1dfcKZOxF45406+rdXjVboZ9wzQHZ32rYA8q2hNrf6KbPST21apfrbBsB5f8nMAjIxFeQ777
EBmrV/VBwBPShQuHnyNvJbMfEAR08pvmNvOghWr4WU3eXqC1ILvGv2jlom8zmdO94dnJP92u7uDU
2b/8B3PrbqmT8QNDU151sVZvwWrgskfWCTFNRRHrsYSl1GF+8pSsrqUVap3XYMtAhuFAQuRB9Q1n
knGjI0s+OTyijDY5oo5wNgGYYdrA/6e/E6xeitUG6hSuV8/nY3UFd+9xfVM5W6ThbWEtnJE75rvT
Rww3/gZ+lO3x+3iFV9Pq+RUjg5sj5nkrASbd4Ly+Tt94JtuBORSv/uBNia7u5OuZQ5qfViNcgL1+
XcF+mlTZdH7gAQ4Izd0gfWmvUAhEVxGfGabCKWweDGHQhMERE5t++utvru5aG5+kR39FrIXp4mv5
1DjPKpJEk03l8/Mfiliw5m8M+69h23/bHcq9jrd6UFfPGc4NyCjbiqPDaYt5MtQBMdaa3uKf6afK
UXk0d1M5OmTBHhHg6eG3z3+udNaaiPkqosCTJyd/HlE7+/j4Z/s3sT20BvGH5I9OH1o5AERbtfcV
NHqiHVw7MShAWoy7yHlY/XUxcvERAQpwjIhwkWh3SH6vp7/6985bbTGoYgpzJsbalyvcMNi8xX26
9oDfTdNnrqBMbxR4Wcbe2k5xI5IZRwGFEOVJPk5fR4mBv89fVtav/ba7Gu5NqvMCZXj12ON5aHl2
dc8hfG8e+lOPy3J1PZ5SOBP8uM2u4325xZaTor98eLTXzOH53t7H28lbqtwMGEyirY6/YfYkoV2L
lSHhLNukghBrbrun8oq+AhsNyqw9uVlkay5UHD5hhgp3YXfVqTsz0vi3ESHceyiPQcRbe0gSpltv
A1Fp9fQPG93bLAp2TRnal8MHOW+Qu+ANAMtSVJodPl4X5gOBh3joi3jdSS9p+49fvIntgV8Wf8Gl
ynjfLZXWv1UrPwbFpUqTUD2hdPb1xBMHrW9qmUFDAeZ/9Ub5JxMwbpL/TOgnoLGBNeHJFioQ0reb
kGFBm+ICDc1UpWX0ddgoavK0FAXrqO6TM2D29B7ThKpYaamTvkkDxfCVH61iisbeKl4q0Uofgf58
qj8PPxVIPoV4hhF0lpQCvFeuWSPoIgr7CRj4pIpXQr2XfmWvsnUuiwkcjhmqf5QwWLwuu5VvIT6s
33ocCWfQYsfogO7OtR/ZwW2277bqq7sPravuyb9J3VVCLgARHSmB++jROg83NSySEA+Tu/wJ3cWn
4KjcZmQ+zXE4yu7W2ieTgbD/rp3RVUcY87Y+GGcVAH2OyKB1svCtdVfdMbwDtmVEV9GNd8PX3Hv5
2t2p95K2IsvwHsJzd7T2IX4TOzGyc07CfX0qKMKwb9S3Rc77FLJ8m0n665MaiKh+s6opzFiU3RCa
nW490yOO1NtUf5TyXd9t9E5cidFbHP4SmmxbBHcRaGHtqs+TVUHpKBci3E8W7dC+VWWBmsuaxucx
DZSDxWnlfXq1YQh5dOB/h6YZNqWOCVfxa8w1O0jXUno7ZO2OjtVKpFYArW3lWXeNLK/q9rVzH7Xx
dvQwnMmXG87f65l8rCk9Z6NRzRQ/ko5PH4sSkJd4gtkfgJ3SxyK1JHJuQ+z5WBXhXkfTF1hWHSzU
4S+Pq1EUUgDgUx6fFeIrF+pBYhj9oTLPEzzX7Ru6jy96Xq096wk8qtxpK4l6tWI9/RxNfdNbxZ5A
lYijoOqihmXNSQ+V0BJOpsF4CJTcnsatrUek0j2Y5L6xnTiZeeettMab3kIQZ5sGnFDNniB7LjgD
6rCGr+8u5BLfExg+lmwoogQEkwP3I9f49CYssrY8rURaYemB1owy/k0iOm7yH1KAiQpAXqGxcv8X
kzFV5hjTBFc2FwfwEzHp/YBl2RaYgYJZyjcyr0OJmQWeF9QIQBhVOTMVZn/uaolu5nuiwr7RI0eI
npSlIvDcdonqukRSTa/VYm1gLzvbKEmYRaNpCj2vJzurBlA6sIqCXNulHx2aDOJN8Eg3j6Jp/mZR
TzMK46QZxZ1i1juFKq5f6HurDHdRWRzVDGsTOTnkWuDUtWCblHOtQdqosbZJW38VJDQdBt1wXP59
lnsiQgUwIUIGeJI11VoQUOnXyR3CmEae5a+5k1Z9hJL+YMksE/kohdo6CY1fbfVoMnAY+/ZQBcQg
MaXkk7XkK3LhFAE1BJqBygLQ6jmcXioSN0hUSBFe+u5a91bPkUHz0cWGXrvuLJwwFjbqtzIeb4OX
oUvaRNmlhfP12EqGUowb3R8moA3IxhSgDfmpLL/6ytLd+60KNg2FTQ3yriQ56GV8HaoU/UEqrGCY
Vj9AG9rMofVsZE7VPdBfaaUt1VyrXXeFj+SQ2t/9L3YCFWqmVQRsxtXxdXj4bmIeBtPUZjdp1q1E
OdoVaXLoxtAWWzQLsLtWJeM6LMzfYJqAkVaxu/JSEvNa3Pidrcjn0vQ3P3+sS/NvADlH9E0DeD6/
Ntqyt7q00KA0KE9RdmcFO6aflbV4In8T3Z/2nQkRWNdFeWodzvLsVhLEMOh13rSHqZ+LklVAqiZ6
Vy78vqSXbYN9aBgvVl6vpSio1qOoYucqXOnDgI1yWD/CGqSrLOtHPTVPXL/iagAqD4/dMMr9WCj7
IvAOB9lEtLiiliS0VB7D6B+Ltrhb6E6Nj1Zh5U+NkSwk0N9KCB+PpuHPZ1kTmH62soaxMpssqYdD
HyEvXezj2p9W8SKm9dKtxiimBpuaCxVq19c1FAxV42ddAZacMD9Fpc/rwUUCWhCn+zRvXvIJbV0+
/7xGLt1oU5sHfT5Vlgw2z9dhJXAWrlm446F1sVKBmyn447UZiFf50G1L7cW1Ujvok40i/OqsR7gR
ZVjauPkdKxxvdZGqin82xm5pR31gM2dBGFy/CaM3McyVOYVL68Y6jYxqPHDn2hZHbLEypHCd6qOt
eGAhgttW0c6VmO50q92LEWY8o7+RAm0nCd3e9e9bRd+0cbNzSxz+lOA0mP1DRdV32o9uxiJTbwcl
3CvyeJ3JnlOMGGsrzgRX0DmI1bFzps6sn5+bEqUaOGyRvEcgdZ014ZWvdjbHzFTWVseG5Ka2Y4Pi
wKCuXL42uFR1mpylLtGTiFa9jjqQd20l75l5rfZn1cwcS74ua5R2R3QfhfdRJyNRKuwoNCewnoz4
NITUT+VnufBssY/XoltTkAfokTWAUbZyQNonSEdE0B9LMd/4kxsquATBC7dB+Ds1gOGPQEUs05Yo
ModR8Ccaw0PnxuB6smcwkCc9am4aBbn60Yf35gfrxlBOQ2ntFaVbx3SHNatwegH/6ipZKBpe2FO8
W5XatzSVo+cd/a7xk1jwWHO98ehmkNsPUuqvhv8xoFQhGxMnWRVoPBIh6telXdQ0TCzVGg8ZzYnU
5lLgZiXn/HkHXX6Yf0eZbaBElbHoAYgILISO6F3un0aM89r/zShgmUUehIB7fnlrQhvndUtOkgxr
MdmnI6yL6Sz/+Vk+iEHfdp3MDQZJAPTvHKIQuFkg5J44TveoH2ZXg3ctuTR8OKVrw1sntbVqQPcN
4Sk3f1XjM63fmEgzM7Qbw0oXnvmDxPrTp5mm/lNYK1m5HLeRPB6kfLBro1op0Wv9zyjbRRKz3KV9
Za1RTFr1fuFUZboCMb0qJYQSsuTWJbzJFWVh5V6KtHUibOA4ImAU88P85NNHKgct0WpTGg+jsubi
XQXlq5m9wvoZwqMnXIvpbdcuAZYvBG4Tcwx+raFOgdTsClIRVU0jPLEnJJCVUGFHMtbDq1faDzpR
zbDWwHH8vBAuDon7F6kOG4e2+NeZVwhThThvoRebZ1LMvH+SRLCnFWpnmJP50fbn4S5P66fxZo9Y
pkpSND4EbzPYRfKWVFLQ957s9MgvSKeku6FB8POQl54QBx7iRZJIUdVmIUtsqYHZq6V4kNw9FBKg
BQWxxRqST7rF7PfnwS6dETL3GHpp5EvyvEkLiLguCj+HF52utdZOwgOI8+UQYmmYWS+mMM1GGiqe
adorXQbuJTzI7knuhnUgKzvdiyF/P49tTRkKdqph0ltKTTuS4x0kOtsrzYUdfPEDTQkzThrWVFD5
uoyCOo7bOBPFicdJB5FQBlh60CxE/xfqNTrQKgNQFfLG/6lu9mlPSqGrlBFNqENAYwWYCFmn577W
0ksbnVNt4VVePJSgJ3B1AUXjF7OFo0C+GNU0Eg8eWLMpOKmi51R4FJBLKfZJe6rNYGOQ4gfgY4W0
dyyKI9ZNPtJ9C6GDdEuwjEsL+dPnmZck3DCOG8xuxQmpM8VJTTnBnazwVyBFdgIEbmm6L0WqPLip
a9h4ExbPo301agLwpwECXpgCu4jTqI8CoDL4GmH3qmguUditPGD31C6xPTXWy/xC4AXrMgeTBDRk
dkyMXmHqIUzaaeROeOc6X6QlffBnfhpjHjUII8FJRvW4ybAe/N06hnsl7fRhS8sbBHHiyJizjepV
O775+T1InAqgWVxYvF4Xpky2CRbxtxcSOf3zY89CjCBM+1E1uHQ4GjkXoQhqFO7hCi5xSKRpAr89
/Afngmqj9A1aluVtPlRZzv3fPffuK9BuolElf/LHY5mdlWhbdhMPcnlNXajZI+8B9FSVFUL+j8rO
pz3sEwBXbd9gpqzchRixBWtJvU4epWRXgdS8BeD784n8zRGQlFXXdQOwF5K0ZO6zs5LwPLdqLRsP
QoYaeqs5Qms4gicR0TdvgpSuxwDAq1jtxKHd1jnCp1xBapAdgng4cdSvihEB1DalR2gqJ+h7hQq2
KN+Inbmugjetxg170xA7GcM+zRZLwpd2ArhgTiAT0wFjnrZ5eet3o5eMh7TcDbW0VolA/Kvc3Luj
Bd76VxA+ah26L8FdJfzGL3xA47io483CLF7o7+CHTBStGBKZ/5xoXoump4pZR4hNCsWtrWVXsVs6
MbX81EiPQdDte+MvRz/BShvHBu2P7qhbiaMmFVHcphXupzJx2N5nlNmWD8dLTRkI8GgeURRErmx+
A1VGWctD6MF7re/A2Az5iD4KPUcDtNhvffylizeuYkPJKiNay+RuvqrYlboQ33xT851WGzPEbaHB
Z4J79vUipFTqgWbp2VfjOfJdRy2wPgykt0J+CZphFY/hqUErwsRkmfkS+1vSRR/Ami+DS/D5Tua9
BZ13cmtIFJLhBEA//Eze0KHoe3PBzOKb6NrHpwWozK1tTLyn2d6QpVEYqOSistOpjmf8BrVGyarL
MGzx7iBdlwEC5R3OAWWzjanlSj0eZwBEW+WVDRsA8EFGCSyuXTThWpYzp6+wE00NJ0XwU+ejF/1T
vJQhXbyWKGD816eeXcyhEipeZ0jDwWC5y/vkpZc/MvC+uqNRUw/biKLtcu390v077UEZgSLQo+Ls
cHbHPu8tgWHJCBi2rU+u/14J/j2zZOOmsuZVDhoThEseCdUKNFHdU3awEzPfdEKw7rP/MXmT1WZO
Ahqg5Vn1c6aC7Fq523n9MCE1hUYCNb+t4a/J6rk27bK7dse7n8+BSxGYaZmowNCHQBxpdmdmdKeU
RkqHQ6zdEX+YIcf4llCviuzFsS7mqJ8Hm014qcpuFQYMJqfKOunQX1L0NWjUhB5vZlGvYH+DZmPa
S/OcmoND+KVS1snQxqzdhSf/zlNkrskfqA1ib8HtNdsrotQreSFolD5BgoAlIiAU8wnoPiWkgXKm
hxnEmxHoZZfBGl8IfS8mTlQNVUplukqtYza80JRdoBsD11i11tyrlgsApZp2uEMhQvYeJ4h6My7c
nZefGTkglOREg5Fnb0CXMlkdFJa8HN5PDTgLGF8xoPxExVA/TT1IGqRR6251YGuVTcX/5+V2KUYz
OJfkKf5GfvJDxuJTtFBWetbiPjgcuDjEqkTsa7CLGmlA0PysP0Rcpm5TqnmbQXVg8Ml5MzXkkOeK
cdQrkdpN1BOCVQvX4eXPpVFqN1So4LCEvh7z+L1Co5ASjqCVqpGgI+I03CdoIcA3oDbUZRuz+Z23
f1xrr1LF5h1hAaP0p4b2d0Ek/R+Endly4trSrZ9IEeolbkENwhiMu/LyjaLsVVbfIiHQ058v8d7/
2eVVsRwUmAIkTeXscmQzckZ034hK+uKLRofPmP0ZO7YFCPuyKiZub+RSvUwobrBQnYnFK0t3STDx
EiqRpv/oux8aDdQsNOp5HZPPiy/53xtxjTH7RyMc/EC4KEme+rr96Vlrn+Z2RoEtf1zUbg3NyNqB
MkFEs7CrpxT9qxdPACmDi3M0ozodB8jNByPIcvcxr5LdAB3J0L90ld+byTJ2i6d2XB/TRyvroumo
bkmVWqbjwUGbmAlpxnTKSqAWXsPnTITJWYSn02V/5Wab9FWNk6KM3R+UivjLLOINzCebk9WEudX5
qXXE3uqEGM2jBeXW9MYJ2rw8lOOWMjvesTmcUSPy3Dt+Rz75z3hldDl8dKR2LGyUlq8u9aKztXrh
oAZbyhzaZUZ88g9dv52U+OniFJBuvplq7i3UNysxBeOpBsFhw6N4U/R5Wi8w23aW2l+9varSfAPn
/4BDGNTYbKnXzfOrtmfMWIqKHps8VppzWgnDBzbyyvxwvkvC/dO6ds34YB+DcI+Eqd9nUj+WRaan
XIoRYxkExDJazMWzkNpVDqwZ1RPGz2+T9f84gbkaevU10eErH0tpXlJ3qHvUarZNxZm9yikjSkPp
9c0Fux722eUgmCTOV7Fuh03xjAB6y/GxAK8pqRKoZ+s5rc+E1Tfev0+iP+gZjpgBdexxILSvmiy6
/lg4VjffmMe32XxGz2A0gLlbp/ZiMgu+c6b/ydAhERZYq0i9Ie3vi/FG0c5NOuWEWVjGvX3ZU+S1
UiXOIidsvjKhJmmWLGVDBfm68UyMA/ubrGNH3NzfO3j/MPQAGVRwNxl9bD1fDJLUJ8s1pb2gx7u7
s62s4upGk7HfhqxfRNmvTlDQiWWUnWfShhVRD2510JvxcMSH9m1S2x8UnoVlsgdB/sJi/3V4xuPR
nE4Dlmn2eon4GLMbIHk7h6yf36PyP6zhMH3ABQ/Ix1j51V9ycsvaieOU5KTLKsWqw4AEa03xM4mY
3O9IiaQxhNVLK58dTME6CvC/jz3rT/eLaivTHhclRp/fpyP1L+qpcUkHK2zHP6tEXPZ/W3F1UDrj
4IzwQNTleJO6rp+peaioXVCPxq+OtdLN9pOld0txtbUGwae4yCb3HI3dcdfm+WPZ7BNSr7vaJp2k
3ji5tTxaFLqsnnWlXuskBJhnYqpmFd5/aN9XYN3lcMy3aPRg274jeUVRgrnAD7m4PNbOYq2cTvA6
Ju1TNXaekV32E3mPTkIAh6H9MO2BKNmZWgN2EdqNcYgLdeV21BvXzFWRGd9wcvxhzhJs8X9i+zpM
kiru9dLGUiZsGRTRmIjKHX0yPNjzxW/yrSf+GuHyZaeFABb1GIcU7puvMTkNoWs6qj/h+NYbM2Jw
alLjDdJynTvSa59URyFQ/15RmzQEti+zc+NLLveiWV26ch1bTiCTSOke9PqnYIbOcX23UtYkA2L9
GESxE83lvCDh3SzCRUwcN8uzdVZeseqslawOcP0nC3Olav12rOrbJqv+ao6Kr2owZruv/fRjnCj+
Vu2bhHLs34xTWZN+v30gD7Hu+GgWOGe+xpv2ldnmxkwghmtVOPx+ac6bZuyso+6nanCKb90uwLfj
J7gbTe2ABquSPHaBXalof51O3Fp5U4y3xK0ssXB6NcpEkeWbaRgeF6n9Npzd53TIXt14bVyiuv5h
X56VuF+O7ohbmYoUQ7oalXFZ9b0/QCaMoWPZDgSf6zczQXqFuV7087LQ3yV5O+vrFZnWS7tol20S
DG1I0iUcNB+Gcr9ob77lBCRw8Q/CcUnEVS0MNthtv6jtc6IoI6biawIf2x+RcvEqRbdpiJU3anVz
Hqa/1XIOyP2ehxwik9QvE2gRIPEbjt3K6VX/kumbBSGgw4mIZFJdjTINXLLCXLX1bousX1n17aXd
Kf1DNhOGd7xlcNlKCfxs/TqFF2zxl1PtASw3qa6vLdJ6TkRKS3TM+dbQ14oJt4Tx02zw6s9PQ0GR
GIuYeOZoqRqHtGnXVt/f1U62HNmBEzPZSDZRa5EHgPmhT0YsDMaKWDSjTFbpSEob7FrcDkFjt02X
L0lAITtJHZVlacxP/J5wafva3c65xVJxcNv2IMmXeb509Lv+/AzpaJy/iaM/xmNiwn10iS8YiLBk
1fZWV8vVLDMjbW/LMyRTTn0/tjHZdjGuq9PdWe0AR2/s1SmJOO1pk1LsZLSDURuX2gB3hvFsMZvI
hGqN7UmRlMLU7/UfgLkLJhNWDbciKB6WA4ir+v4NWJu5i6Wmxcu+OUiGs6TFpjOlh1gbnfwE7HCX
ZOwfqyLkJHiK48tGn+7baqufj9DyNb79S+mKlZrHAYb05aRRWCazgyOMClqTr8o6J5jtJxGEQil6
JEs9BarcFIjZibdWD9t8fRBTqKL9LHxNf5vmVQtJQ3om+OK0eJo6HbZF9B9sHXaf3srWbJzM1bnT
6PzbNj1kc4viOPmt7eCsvRAwEWnJdrAKzH8FZiToOhCEFf8c0SxcCN7OObuec8S5LkwhuX85HbdF
jjinj0kdAsWo8XsY+y5WSR9xTfh5juGMspYhWfbwZQ0jz1wcevUotBVWudiCzvMEC27lgNepRcI0
lzYnVoP/77KBRK4lBQ4pf8TKtOwmr0DvK0hvhJnKZtGqyVFziPE8r3G4wJtyjhgppr2qyjtUYkmf
O5NOmU/KS1m/lBeKu6XsgBmeksubMDjkHGvGOliHbIvT32KeMUOhb2aPOMP61sMerdDqXn86X9aD
efShloXtdd13SXA+lXeSqWdiV7NdqlcU1oq4ym7xk6Q1fQhrxAawPGY/J0xgyK/t2khJDyNSrS1S
lDLSQM6pL2bErjkoQDBlcjfkuWnmow0qPOZea8NkruWvGvmBWWMtS90IS6DPTLb3NUyxXNWywLL6
m8oRf8+HYy6ieIAAvNGCqmNu9jFMDGDxS3ov1q9JacOy/zWP8+0lrjwyfLdzxoaY+6N6p7aPaeXJ
XkIF89VpoEyzRckYhrLWWHgwB7ICiapJ75009p2h9ahJ5lstpezh6k0aJcr1xncoEEQWF8HbEL39
PF26dY3UVUKBS9sbzcvyrO5H7Y3tZGknrzrjrCdb8TSVq4GzthcCXjgj0cNF/tOtyFNhiKVHEBjp
ePIt8RY2ZRik306ncimtgnXqot6RAatw0hPR/lRJWY8NJTeoSDQ8mybzACUEeoz2ZHpFEa9OWr6Z
zwcRQUyGo3w7MM8S8i8d0lUWJ+k6t1f2rePh4GEkquVEI8kVSwgxV4iort7QbU9KuypY4/IWw2p7
CipHDyvc9UNqB3bu3IzTcV92Oz0t96e+3XWdFbqZuW9O0/1Zz9jyrX0O2UqmzSHcDB6qu9BoEd0F
G8tKc89rK1PCxgzNdN+aeqDWvX/qlvGJ2NnRCMfkDAF0tczmZm1ZF1KojWWuy842slpq8IRSHM9i
qCu/ejBU3DqrS7a4Uy41ik8aMEesqQ96fEkZbgA1TiM7sa6cbzFdZlgfVKhcTXUoa2NdufcVgdaG
ruwJ4YqKpiRn4Lg+Wt2L7EBWXG/z1F6Pev+xoBicOWRePuD9sDDCWYFT/Jod6PdJimyOF5L6bc84
nnZtV3v5bLC0vmYnykh9Rydw5Uf4oogYqoqJyrEpefuPkH21tVOt0uBokBW9OBrBhNJztoqwTC5e
2anr5ly9ukOMDaSZCYfcHY3471TrAqefD7B0lG0RaiQv9dYPElEDxeq2rvt8av3EJh6vdnygFyV1
vQ3mD6ikggSmVbPQdmOdCyNPWDfFcspdtDDXr7oNTEpsSMRBX56ErUGAqup4VqnuJgomOnbxpGAo
1Y7D1hz//ned7Aumxi0PgZtASAIgCJwnTh215H+MdZOeHM9FqcU79TVJX0hNL7SoHohL+1GY2dJS
Q0ePpm6dVj68s5MZTeqbat2OxjphUTS+i3D6XSX/T2vwl2FSgNxLv3pA/6c1FzXPFRJm451d7czj
Nm//muPDcdwDqPLsryZpvX4gkWOOZpMYVPvsaegNbrdpanvVZ4l3mcvVhWiyfxeS/admMVjQy2yp
0qzqvwvp4izgx+9UCqBdXjXjV0KJ0CZoKEqXBkoeqlRPFQKu2l6eYRdudhBZZe0NbBIgnTvLJSeH
bVdfG+ouLe61ftORCdhuznaYo3BkBtPotEnOkcmanK/nZnd0oxGeuinAzDR0N3ES1saGHtCySOkC
Iz/k/Q3b9Vi8ZsWrgn5sM0wWTXg+PmcBVuzEvlW0G0NbW/EO3kGMT4HuPLX2zTyvsZwczb1trNN+
NS6CMv/GCnUly/7/c+vahbgagBOWiU3gHxEYF4yc1mjV8c693HbtKmux6oYwINiUnWsPlxPcNsuu
fW6LZhlbhxSHMpQ7SWiVW816bkTz2CjVjX66QUukaAjpCFs3jo7l6qSGo86QxLE7VfvBfcCCtrA2
uglN0C2k6lBhXqx1k7DR3M6kWaIIn4at3vl5/zqNH0Zx/mZYfLHBfN6qQaoJdhgVcoevjpXhWOqX
ozLl28qwtyQi5eYTWqpu5tCKPZ5jynuUPy82VWSNYmu0EM26d7VL6Tujl6lejedvANYXt/m1QZoQ
c2CVY2nDKvH7OJ3hXoajc0h37lShdpGkGmOzHSlG3UZZ9XYxs4iw7qw7VcuFCw0uPq7YnQ9thXGi
8CbnflZ2OTYA4kb8erTXH3X6K5tJWXGyyBnRNvSnOTvtjt+y2n6xKP6n5XjpiHImRJ/skN9bbl2U
eaHYbbmjJk3a7tEB4/H2eAnO/bb623aCBD6xf5/Uxu+A63pJyMIwV9l4fTHAfxFWf57bRGns+UAu
ZnO8dx5Uipe+ZLvi7OV/X0oW7miuDjNhOtnG+sHkvDh+0Wztaandd9aqetEIOwBcd7uagMfRDofp
dkE2qfOd3+L36IvPYWYSz2gQQ4V152umgGnA2431styWZ2DEsOnSD1chM7zxh4oYZSiPCh/3/Tfy
YQAj868z2SQuTKWGiQml2he/oTHli0V2NLJtNV9uLvZfU/oINxbUhzhS5+MCHeyZ4T7Nj0o7ghTn
v9C3vXM7blUd0jkqBZHPcrBgUR5PP3vjuNThHzzP3eoCNWQ8PVR56ytMBwhNLNd6z3NiqfNn99Q8
DsaTwpglcME8Qz3ynFK+QTUI+3bPBL1rvjK/j71gNHJqKyxqReWrjbGMqQo1rrKxwnfyAD3axfGm
Yp3C2mPbAudmfdNU9Y0KJ5RV7KsLbCfKw87IjG3cqL7TJAE0dZP9OrRqQIxqNljLcZyea6KHssRd
CdeUMZchpejSetVdfiWc2cXvYX/kUJ0XR183gw4eFfZH4+J6LRcXRXZM8yCvAE6avlWtWbzfQx+e
qu7JAY6Lljvc5i7pSe3zcOrCIdtMC8p4HENVfxpcnPv9R3Ix1vw4Y0tQs36NxLr+ibKzk3rQKN+k
K6doVO2fiYNVI9O8SXE9qn4t+l9VdD65nqpRgFPxbOv136eQ/ocpRLUEQp5tKJzxBHwxPC6s3Brt
ucvIJgWJxb4WuMObYkXJ+UCou9b+IMNomWVUB3GfGacK3F41lpQK9fgYIumFgVQoh/OdS4tt+U9j
lwRRF+OBSWXcr+vJ1Jvn7tyU26I2gqRGSQDttNACGRWw+giJhEFO68QghhpivpCysin5H9WudOWh
cPJf2iUP7Hbcp7Xil5315DA8se6CLg9lrm6rBqcWpxsTbcmNpIunVE/JJ5yAXH5T/ij0JMqzPHDz
p6PwbJjDWnMvG8UwoTNWV+bweknjID2yS6Zb9ahgZ208YOnQ3sG0jBeFyJODieO0rxl9/F3Uz9ng
3qbJQem7fac5IWbnFcWHiXIiaqYziVglT6LdpJewrzcwQZ7zCM+D04DBH0CYTrGpoqQto/jSL2fy
zbXJQodvQw3c0EIcVh7jdXGuVwuZlyqovq1uO25vRGVYmJsi/pCpdB76ZarD/5CqqyT3Ons7jRZ4
+VXPHb/s2XdTcj5ziAfO97Hxa6rvj5fSK/LdXM3YFT+6ol2n5RTMYwaln70+vigQfQ56d3++xEE/
vi441l7Enm1XlFCA8s5SV0ZDdVtlcZec3c0p1b2m25jF5KXn28xqVnqFtYPN1FFnTzpRK1XvaP1i
hhosHOuzuxUG3GTALmingVCyp7Zyd6z8GuPEufet/uLVme4VFcQKNtl/KUTyaCn9oJIg0vts26fv
So5c6Yn/sbguIP0RBZwYgS+7jw2zfNrOR4ohdlEb793mrlH8HmIsi2xNf6TW7Bzwpjpg3ITsSN+k
882FFd/c5+d7d7A8HYRqkdC1IOVJs0ki8VqM/yffcLflZa2692UXDMratTbzFGXuQcnfLven7JvY
qS/xHrI5mSpzn5twDcyWX5M689Spc0yj3Idqr0ZWP23wT6ddX4xCT6Wc/4bU9mzcnpp3C0ujkzL2
MPDZeBLq8Tv08Lsb6rMt+HhVVcMNBzvnlw3LtgvFbLpK2TkWaz7BBWrysjhDDZHvsYyL94Js/5z8
dZiPjliE3PrVUZ5d0mwUr2yf/n1x/INKg1zsBXsXbRJs9btKExNpSk2Xi7Kr29vZofCx5iMIvOXE
ueyUHDob8pvS78prceLflz7s61c6bHLG4ALF6/LFOduWxwE9uUqebnPv1Vq+NqvAvb2y5pDUR6JW
HmTLyxPWPCqgRW9vl9WNA/k0o20JQcXSiWDYuYSdLwwWekpNZXclnDTW8ubjQfEoZL/CNuNpD8Jv
ISW5VP8VC9ayg/7l8ldxu39NltDqrovVI0W73k/eowLhCicm5Rg+nzh86T3vluKuIfZCuHcqKmlJ
6cYhxKwIQcuCH2ItLpa3xrpbPh/qp8Mz6SVBtrOWf2fQ8sQUzLl57nyYf1akWUQ3E/wb1A84e29y
Z/0+OyQovuGvJJwpiX5c7tXNa+pFCx860iX8wbTisYS5ZHqygjdg//oYUrLyUAbJ5q3fQp280TwI
2FbE//0yV8re3GBN30jRb9PvbqWm2Lx8HNbJch9vVP8xgyPc9fQ74WLBXAIVyAlKHSFpYQ3zSKFa
lzclVCzxQ7M9f2ypH3YKqQZ/N8JM8tQFFCTeljs9qO5m/+xrm/6ToegBWmaoYIL6XvPV4C8DypPK
+5jW7e2m9IsA/eohWX24K2V903Ly8wZDPGQ5d9ljsz16rY+LZLWtl932EhiHH1Lj8Cle1st0DS/N
rbnPVr+6Ve0lEOwEyXILP8qu90fv4qnvY/CLOMsgDkLFp1RMJLU1d7uHNeWLV0/HqIvgBFk23uUG
Bha435cTlDPr9DYLYn9dBYcJPp5JCH2WSeD6zx8QtqyEo2dYXZYHSoL65OITG8FvlMdvJtzVYfc/
a+p15ItRx8HBBvr5SkFOPvhxrFpresq3bngk1CQY/WI3B15yf0s2wHOyhiPp5bS1N/VdvJkfp5vW
yyMMeX56l+wo4Loz+BaKoM1LcV972o12U1KMPk2Xys69K6ijGo2h89JuF8t0dd89KfdnmJU6xn7m
Dzedp1CEVPGrW+2emqQ3alTfaOHiVvXym3INk4yPWWBPlT+/vzktx8CM5k3/rL/0z+aL0y+rxyn1
zJdLlK7JrLlV7sZ1/dQ/LSI1LP0+VG9WQ7PapFTRLfbtr+whC5KH6W26caJvxCjr0m9SNMkJ0awF
6TcSpHhVrf7HBlOdiaUYqJx0RzS/1LCIB+wSGOEt65WoZggtf47ZDgZoZ4Yq/NWB4PTYJet/b8S1
PPfvjbBN6FPhwnNxqYMJf188USvNRidX9E57hz/NWIT2RC6rhy9kPq7LKrCFJ8BL4zBRfW0KipnY
trC1ITYqMGqvi3StQWaerJ2Lt6DIJrG6sdedfJ0cIi0AQqjTavhh/j1aq5jQaGrac5FjsFDXJztQ
Y+wtoQWp1clzMfsztaAh7vyMRZQCjewiZLmio4FUf03DUqWkMXRCqURnJX1oZsGx3TgY2hX0lhWJ
pgWWQrhRnW8sLV8CgV2yaX6X0dftLh7TuZ57+JJZiSXr9JDAdHLSVjgphh8GxLO7IxPtboQ9/mF6
r7bpz5iljfAABlqzbB6cv8a3zlyXJuMZrevfu3DxxWhGWrtFto8KOzYEiugIX/ah9Dw142wcz49Z
usLZ3UwegAwSz/Fns/TYRkxYp3L/xEKwrW56A7/KsjZWp+lGx5Dl5zY6ex+kj2wJiyXMY7dWDPlV
/2j1nvKCy+oR1+jtNMHIBf21X0cXd2VC+kJ+DTEeXh6gBbjBbEfU3Dy/Adr7db9u8LdjGIlh9Ftq
fZAloXOoNSJDUMh9vX/ECQOiL+9VZ43v8Hh6MJcweT1U8IMdI4z3PhyiPZFHnrEh56DRlxZpRSts
jziiULcyrzV3l2S52BJAnLlUJ/wOk/9BpgahzOAdgrlIkPgS9aMtxsWAjyN5aj0Y47QXN3TeF7DE
sdkE9hK+1CYat2d/vPtmPjL3vyhXdCdsTegUBkYIkkDMrzMyHY20Gbvz4xCoIZyL2zTSQ4oq8ZpH
zFJe86jkoW6oyXv9W/xMdu223aobdVNGbWQf9E271Td1NH10z/JdGembZJftSljd1I0dyvdyrLz2
24IaIods50LdstQ3NrGRUcwp/vuj6YPRwUHZju2/3SoU5JYvzU0PW10dYfuD6qnYmVzv+Gxef8ip
NrQDXzEXMqlQgQrUb9O7YUvlELb+0N4QjL6FjPrdDTn4ngM+5AT65tqKbNeztbTb5N4Olb3zPvA/
e0OQgRDUDdth2/xM7zg3JzU3yr75CV3dJr1zqEXCDSAEzAWiYvBbN5SmuSFn170W6YwfFxqFvyRK
kAfxW3JvIjgRR7JTNzk/4f/ZskaiIiH5Uj5WN1Rb5omfS34LSe57zwef4jQRSXniZP1WPpAfuJy2
gW6RGs7cmNxczacZRU5WFxRnvmU6Xc/dbimronPoiI6MdPkjp1E/cEVw3jpy9ot9S5PtUJpSR8q+
K5fGu/RoGUkvyPUuNOWzte4h55CSs0uvE+pbcqR9kNd6W2dL+c5gHeAwG8n02zqykZFI8fN6cvU2
o40yqkQOJu+u7xFqv5UHcTE0Wg7ipHJ9/kqHtNyng2Bq3rtUKOC8ZVRHyX0dnTN+b9NRk//K4h/F
kLkhEr6VQSR9JT2F2hDNgbSDQXZtAKKk7T33fxUTV+yRVn3tmM8bVbnRT9GLSKQ5IhCZBNx3SLgv
DYBZUXpShrX8AKl8dpMZphEyEVHIDJKHXFq/zqbLJsPNGephAe8EzZFxU0Yy3tto8c7QYmhzOrl5
uRe18q8dtDWZu3Jx6RWiFqQzaTAiVTfS5fjXeY0P40fCUJcpKj9QiC+sEbA85X224xs5RG5G2pXz
N+X6KuRlJmK9yBrAWJZryFPGqPQ4RlK5OzwfOkfnCARnvYxz+Ul8233kHOreDgE3ww2lCEcWFp36
PZ9/IY+A7TOP3NeUJeNTaNb1kry//koN3VeEwY3mESBeTig0oUOQRkOgh40vh8shsgBIV08/Y7q3
RXbCLyksm6pwZR6ODIz5XYYJIUmbLCQcITgGY4Dn2fKnv7KQUJ0QJsNwWDt+jDqXhMeg9acAFyxP
eWRREWXRGOgPRw5t4cHUQsvHD3rfr/GZ92vT69dZyDbkWz60pZFcxfQs/tf6cohc0fTGQH2w+JwS
dVzo8+QOLNYp3T8E8O+u+3ARXgInRBPikth1wiJywop3U3DeyFmo1+LPGyvUNkY4vYwB7C/rMXBu
p8AKj5RO2jicwnypd92WsI+MZhM5EJ43rb+45bjDGMRrOUu9Pq0tH8d0aO/PVC6HNtqrgtIn1JNH
6ds/crTVIqhfuwdzjZbmn8LLug4nwEHps4uuZ9+BhdugLU2UnUAXVujQeMIPL7RF2qxtlFsrpEr7
9vM13cld2fvP+9Lfqf27rfhk3sjnRSTHwWuHlx8S9q27733lttoSw8C9irTmjf6+ODgHkUrHOe33
juO7bf6zikjTD0r+OpxhwdWdMH6X5sj5kd3H+UOu2hFrx9cLWtr+bKJFKCeY0KE4mzzkShp3JEdp
0Ez2y4YzXYImQphVRGZRwC+lvdIjDfoEAp43UzAFGt2jvBbRedNtDRqzCJO7cjduzUAP5ueOazWR
+95xOsyDVaTSy2pg0V3SjCaiAMBmRi8Zt9LfIjdpxVWg2PvkmiKBy/vEuEm4yEivVi8ysrDyPbfr
mdHX+sMFllbiYwNc1/xtGdEOA3K+j4NpXMqvi+0YLF6PQRbJsDYIBH0prm8Rjfpuyb32Hl0gEmVs
cmWRAKrIVgnNgAKJkLqbjAMnSkMjsni1IttPQy3qA9uXEQzP73XUOb79KM1ImDjSmPHacufVeh0D
6/W8yaLWl0k1Bf2Hvf+caGcER4GkjXKgttq+2cr1ZWQ04NUOGeUkqoLO6FVpn4qQzUD1VA+Y4I8R
tP18q4QiR/6p3KTM4t5396cPhz7X6cjZn7bWSvPbezOwA3I6g5mnw822P9XAfa8iGdIDzk260WYM
/fdxHSGT19B1jJ/NtL0IUAxMHvKKb4QAnK30poy/fCfPC1th2EXH68c4VLi+HJ3eS9dDt8RYJJfz
5+LAvKHD5VZlCjAmmQqyCLh7/V39XAyuY0qOlrMohyPHylDhIoGBKKTd9vuCKdlwvS4qd074eUUC
aKqo/SkjTQ06GgGZ5I4GcHiDZBsOTP6mxBWrANXzvMYrfQMmkpXOoqB607XV+guxLfsCsV+CC+2R
mSOnkk+MjcaEkOFk8Wz980ZjzUx4N+N5odfn8HPhlJUQBlqeEB+t9UdZHWGgZD1sfTVKItPrXmR9
49OgX8tqakZFmN0WLM3yzhVG2SiOCEgMtHUeEIG21njU3vBAokZg+tnaYuWnKDK2gHOkeaz/YRl0
HJmFWTi2S9pVrUSE6Vr1rJWMnvGu4R0Fz3n0of5WvrYhiWYBr+s2VCLCPMJxPa5J/Igm/uZh/kv+
yiMNbX+x1kPYY3nXrQENNvTLSuBAvnzkpw5TRJ7KVmGBV8P5IflRYUD7BkNC9PAV7UudSjygGhXV
oPj4ar8dXMKyYAGaHtVQDadN4xcfMHzArJ1H/XseTRv1usmgF/A9KseEmpCyMcveLhszm/A2Z09H
VxFAIE/8AfZTt5Y5TnG9G2b6Y+OrG8MjA47dTvqiIF1hCVvVun5LEPDnpie7I2DMVx9aNkDpXtNr
1yPRTPSrrAoJX8tOWEMG5WdhzyqVhSaLBa9e/uNz//3c6v57vOVTC+M/c0QmpCxGOgO18gi3CXO2
LdmcrpIOmhtptBJ0a+mJy71IPvuewFS3/iFy+HZdA7swBmJ83mLA/R8DC87IxTkrlexJLJfJznpH
yw4Imn9uT0vs9A8OFkoMVYEouN2z9U7GEFpT8jN7jp+qGwtLp7ZdBNrN8Yk8/OWwJ5PzqXrC6Jnu
i6esWGo/ikO9N9b5+xQ6ARXKQMMnZKViA23C6hXdFztlGb0+EmTi2Uzy9Hn+kOlTPh+3l9N1Cg87
w89vmMpbO1gQ2PZBHEO8Z/d4hacZ8xelvrA7qiyWyR2c9+aq3s2+5lMPcWs9QQbLsTdkF5CT4k0H
49F6JLDz9vgG7N9163KleBO22H+3OGDaFpPHb2YjEmEIzyGXHKJfB96R30WLQdzUrJgivEdIy9UQ
5sTNgNIX36Lsob1a48pG0wOE6UtRlPtIw2IcneBW1/1eLL9of3HY7IbtxUd1RvcjDmlDquSG1E0g
nnxrBDF4Qp498EA0SPv/MCeF1UpwpCAHwQyfCGYALoru7LyXj4BHvgVGocdTiQ+gLGAPlV8QEiCi
hStaee8jp6FdAz+tBP5+1NRuk9NRyBLlW7CMAEw3zB8FGhU7gZaAYIFcn8jThlNxCQYQ7AbOoLqb
QBxlz0+57CG5LyM5Ft39Q1CaoCLBT4C5E5BETp/cA81pt3wsX6rQpSv7mjuTT6+IUKAml1H21U/Y
I+VmRboCbCcymQGUctefDb9eXvRtm0M/BSN4/RMCE07QcFUQ1oe9sT+uouUW5Qa5VbCSoFnBRMm9
XDIDS+OJFNxKRjc75fu0sYI2Uj8AfzxExoJPBWt/ylua1Uaz9DWUh8o+fRTkUEbOAgF9wjXBvwkF
ARCJYB05uQAvXh9BahudVgnC/2yVyEGQITzO/BJ0LaIVKYqopEeUPRgTKz+iPT4D7Ij/Yrh9Im2B
TxwifWUAL0QogimvZgkXc4dARJDcswlAlCXA2cNRcUW7AmlG+kvObl+lXTFSRcQiJH1DX6R30m7p
UjyGd9KTOsPDxKoRh0eI/3sG9WmbrGXIpHdilfi8fQFxAgr1jRzL0YQ2XIeqvBKDw4efY07MISII
gcPUE0Qogp2k15kHAmeFqP/TBqJ+yJU5jDbIdUR2I+Yy3hS0u9lZL0DB5Bb03fOj0/bV3BiBHKPs
xWBDhfv7k/eCd4n7rZAfk0NmyOflZBRIawWgib1G7ljuFcSIaP47AmQ+xQzI8pETXHvv8+jraJN7
VD/U1cmLDzIuB7G5fBoIBobD5zQzUFu4+08ALF8LfJVJK4KOD9ZiKRaQbHcB+mKEekiZVmIT+MT5
nyYIJqL063Xal1HKiPo0X8hv5EQCn5MdtpfFXs4sH0vfM0cBuTWv0j2CWI8f02VJlexyJV0lSwy3
xsW4DC4Fv91CV2Htgb0VxuwkPKUhxQlfblMico9vxLrav0hzX+qPOpHNcIK7q/PHsQR+JLgE7xqc
aKz0ofku0Of0Ibqk6JWiMss70YmtsP+otgb/U25V7LJX1JP/FAXUYOsmEP1DNnHR3MfgtJHtF35x
tvM4GG5El+rXhP7+QHNDM+Pp1WxM6Q/ywNG0iBD0W8y0qAU31009Kn/IJt+vBz6Tv5XpyVti7df1
2wBPufyYXDFR98L+ZkFg3VrDZI9G4bLbifpG1PRVATzdZLfDDbUNqG5wXspn5+v/il/ZL4q63g6o
Jad1vRYELzALZc8TXeEIsDLQU0UGggSo7osWSwwBQFYwgOpp/vxsfAB1siV2YVCoL6q8ipYvSEEw
A06I8Ih23gBOBZjboIWT7wpI2HTAD5OriUKtopEDWbYiaUAy2rC8uwB1riDzQw3qjFIHosDDoYvU
+QnIE/RDl1FVAoQs2E/b0I8CBW1gH1+Eyi1Q6P8Rdl7NjSvJEv5FjAAI/wpDgt7KviBkAQIk4e2v
v19Tu7FneG6MdmbnSCJFAI1Gd1VWVia5xE/gLnIIcSwUF3l7gPnJLX8Vv2txY8VL1MznIq0RqavI
lSI/JlNKqVGSkK6aeXXLKkVWqBATG1zcz7QJNmRYS504QaS3NdhD4J84AdQ2b7NCfGW9NqAK4o8Y
bBH2i1g/XVJREpkt1yZy1QyUYPDEEHagBiI3w9CWxII8UgwptsvicvjD3Bo95FOF2F0j2MmJ7fEQ
IPJvfJ0yrchdSWgxcBHZ35hM1CKsLn0ozVMR6FFZczn/yegh88XZiSyjc57aCfDDTJ1cyGRGDPbP
aOVkgdxtD9G7W7qDwrtXkQxwh0lPVNecpVNpNfbqaeJlpBm4rk6vuJyIUxs96w6nxmBxg/hTcgEd
MyjbS+SGZEPc7R+AqfgWCaxKUm3xEx4hUl6ROQozmtaHRDErHkSWJXNRXNxeXCoufMLHAzxKZO7o
wsx+Euda5HdTkJWOOzcGjZFX2X7wLp/lUiaNFEmjSFsVsALxE/GBt3uy54kEh+p24hETD9hpmjDW
AiTQ+Fc8z3QGMV5ixFQysGKRTMM5/rPUWNl8p73AGUkoBO4W31BtgQqK9UysZvItIBWIBCnfq1gr
fuaImAnQdPjZ7dPFcD2Q/T2LDFCkiAZz5ifdtZjePxcn0tgeGEX8K/AX7jTTXrxL4F0CgBMD205U
HrrbQ8hgigRX5G7JJJ6PZqPZeYoj+KIkMxMDTGIwv+DF0S7iKa7DNS+UTJfR5Pysvop4UppWE4uf
lItyoXs93+ueQuZA/5Ynz0QWkfrh+8/3I18MAe9Yxcsx/2YU25apFy0jvhU5II5iSxKr4qMnXRpN
lE8xNRGLXf4AJOK/4ic0cwiCxlz3rh/ik09PImMU6WP1MfKDL3HsYpL6xUQGWBkOzUtV29I0eBAn
IHGKEtmmeKkQzsWpP5o0L+Q5uJHoryNfXBGmrXPxlUQW9xM3VxMBnMIG8eMvg0EquHa+56aKnykk
eOKo4pgUqW9VAPZdjGGEs8/Jl12NcFrAqQSc7I8REwA8mzoRLYogvKJq8LOtFjNhbaRNTAgVKk+L
ik9gwm+KlFwE47yLTwf1XaGXyKTqyVNPTyN/PG8fRSgSTDv2T4EQi0k2nhpg1GKqCcRdRB4/xQfu
2xy0XFSuxC3hZnDqJCPT86r1exAogVyiAD96QTvlSfKFU4xAftpngYUJaAEJ8Xnnp0ALJ14Ry7BY
dgXMJp5ZseGJTXB8EAvOFSBCpK3AugC4/QfPMPAZ+sWzzhfQggAqxPYo1nd1Evu6wINYVTRHfJUC
qmpO7F/ZX3SWYwH4icn8s1S3/4HhOkJMZjcILguGxQpHAsY6Gfka28oP5CNW52RiHUTkkt3iU6Kc
cK3uMmZRPL28c323RwuTW5blEwt++KI+B5sBNEZs5Kwwc3oN+FcgNT3BAqAmD2h6g1fLSaGRjAtE
htXVTSaomrlAaGydzXrMxUD644zSFxxXxenzRNLseEifxQIo1g6gqsnl9kes7gzADfUTg6QSDYT8
zsBzLT1TeWVQ2dkehTVkuBXAl1ivcvDF+igwZZnTB16/7VY9xxcLdeQLqG3wmreSG1bDtMFC+AbO
IrDJewXGLPDjaC1gs2EeHvn9G3bX07RDZmxMn0IoNWIl+QHa2NcYFNUVg4UISGSD5vMD8f8TUFTH
WIn4iAUNyFyZqvBg+KHYo8FdeUFU4YkRcAVVHGsnkG2x+BvTeC3APoXbLCAyAdLlvIKmCXdSw9YI
YB4ks6S4KwyORNjQiq/nAo1KGfVuCpdx/bNHZnsxicY3dDPyBcYpMDoo6yDwYtXTHsRdQv7GEyOu
8DNzcvVMEex8aiC1JlMveRGBTTkTe6/kJlsNS6XrDZecC/wS3JNTYNQFaDjaMduAgbkxYp8S23YP
fk1fCh8p/ghKi04QAcDK1+1M9k6f4l3lTAL0TbdMUmw5xX5bz6o3cXk8C6iI2+JjRM3gp8bQ+6OZ
5Mfzihld7ETtQXNoGcf2SQCJw23sfkYQdiwQ+gkgXYzpz/4W7wUeL3D/dKaB0XOP2GQ40u1lpoG4
ydaqm3dzdfNTNhFFEAo+3/E329CLmK5EjUSf6VT26a/18ylrAU+xSdgjIgNxSgIOzFao3/gC+opY
Myv+WKyzrJ6v2TOup34/HfD/XI5YOFPWILF5aEexyIslOWdpZnH9LH7pI1D/Rey5gSMWwse0rCCB
NP4THAmGJBvU1qDzxH5GEsqe4OFW3sheiPuzIThaOq/ezctbZtj6Up5e7aX5sc633Tqy9afD1fFp
nq8AdGKUkq580718FgDGz8NnSefpL/yRe/6kia4xviU4KWuWQMvuuQ5Sj/pMrugDrlm113rtdOSM
RXHltLn8YoWh/ClMAJNG+HzSWGHCNxKWOQKx+wciF+dI0Cd92K8qMkH1e1jWsIpOAGekDLgE1ktE
1tHXBtXaNjOjdISX22inSb45wRhBVZ38BTdHCHKWL6y/aCRYWP6vzkf3uCHAFq2KN4t3WnvQkPjz
LK0Kwo9qWckawrITl6u25CzgmMv4pma7XN6a8pcZTnMpobN+d9bTSZ7O69/uCyqyHOefIJs4D91U
LFU1adSx7vtRTCNu42YowwfJ6dmqI/BA1JZW/Ne3YBXEx9dmO7IvXjpH5A+0EmBiMjpcbLiuhBmA
h8f2O8A8ihfEJ9CPvYycYgPjciFXdnw4zVPnMv3onBOUymBrviQ5vbuO9l46XKxNv8m7ttB1XOW0
xfnAc4iL3WgNCW9Ok+tDsKXDDTe/D1rf2ZdO06O+DWZflqNTawV5djBVOVK8BXH/NNb43DknksqF
xvc0PtoWqza0Nz9ZaRRpEbEx3cqwp/RR7RGRJXOEanOM3K3Xw2OM7evutPGLV9pvx5A/7bN3OgTr
nEc9Xlq0/7VTlR7wJxx4nvrAUWBrNx4RRkE7/VPGbXoyZQdfueNlq+B5bOsWs23wqkc4g/A92Qe2
DK3u7D8SuEb0StuI/s8bezNCe6GGB6J9QPXCIjFlSnI4p6yxuxytOifYUNSFpl+sXxqvBqCiCZGd
8LpudtUUcaLN6VBywrKnbKMH65gydZfSvnsZJuB5kxaO74FOeJvmxldK6bvcM3Hds/AADV3SzLfa
Fs6TkoOxIozhkH3/71DurT/jbo4ZeEeB4CKti5bdHdvoPARjs01i8K3ktYzYaLMvQ/8Kra/kwsVl
K9mgLb9X0G9I6NhgqtB1XfzS3nLfGwtrDYVGGlxgtiPbQl/anw/cachNo5S1YluFyEBADgtrxZPN
19qgblqXE42HL0J3WDN2lZpM6OhXtGZVnBDKOTmFhrQrthO9yc0xdr+Mz7/WAoRCUDhDcghBFZr9
7sanytpranWyuc7BIEr/5hk8acpphF+pZZ+LhSHP6fAMLpOh9WgDqOVflmd6hO+XAUpGOFoDqWMu
BcNdvP6PRRPiYZar50Ta0ph2cYLpeBcfexre39o9ZPuP7ropnoMv5OCih26L+EWOThhlgmYKMIpg
CRhWqi9kMKdlNFH2lC+oaRRu+V1/FzhWQ1l+H70kkh1u9DUaTqIgVfcbQ/Fw/QZP64DyMyf7ELIl
EK9jp6pcCZHDFyQF2Fzr1FVf828xpZVDzgFhm9NEg2zYFacSO+nt/BsGS/UsH4Kv8OIFsKEgCn5Y
Z8eEhr7rd+V3SIeQ4qQ8VY+cJsgaWdrwcRoc+F40CUKJHRGh0Jj/Va9OHv3JwRZJGSO0Y/pQJPv0
YG6tNW09KMbsVSRLYkeWbOXJeqoC9Fdp3LOxGUJZacCMk5WFuovK0ezrZ3ZxgKk7/n5KX/36sudx
P31frzTUTaRXWvk7aLH6XHrEjopcirtLX1PlnRAbiVw9criw9FH5MJN5Uk5AFSXnmtoowgaxbyCJ
UjvGB5cw4EL3eeldk/fQl3WmzQh3MAdAvVwHLLf+ySvtclddbfiU12YdQ5ZmuZS4kTY/PNd4d9kF
gZ28Ky9ugs4HFaEvVnDExU0VIz7khJcjIFXdVh8vgCAPaDAgTdbInp7ZUoYgjysXToKCAua+JDsY
E9vSC2twS5PUc7Jo4AWUUI+d65ilrlO9mqiN+mpqc93gnbI1ZZiux1Npm9/DLNuorW0q4gb0sdvg
Z9jZmXW8fHHWAgYcmETbBqoezTb26Dt5QSuiHrvmBwhorzghw0FmENjlzJjTTdnt2tpRGavCjqWZ
BAqMcvJ1Glh0IHvRY7hsP/JnJIVOS+zEgg05itufl3ym8qjgXYaNKTL/BZ6zn1FMs2g5iSK4FE4A
KX/Ecuwalsf61fVuORKDoVgL2qlkOpFSNFK9vPEzrH1bO+s+xjNmjxw7aCXGrNnI4wxuGU9x9O6b
mWQgueIl40XTTNCQ0ePpOPQvukMnNfepCVy+Lup1uboeEB2oV8rgZgdNsjNjFT2PLo76Zl0crfL6
t5IGBJB43G0nZeviJ6KBtyJ0cZ02CrZRnk67a4Th+LTP6Xa1Dag7S0V9K790SrVH6wEidYx2iDop
YMAivJ27YeT2z6PeQbubgHuU+EhZBudJdHJk7G/hrbHdnQ94+Qy9F0ZeHnl95I7DaWjNLB4LUvV1
sYC6S62YgUyQ1slgadvt8/W7tGwjc7r95SvsHKzEwhRXbuf8BP07OJbP3BLYOeZHI82CDyyRkhea
5EbwWhSmb+rkzEKey9JWDxzxcswgPn6EI3vALL3nWC4iZQgL9C0t6g7/4khKSyuNo1YP25e7YNfJ
EkkQ2sqsL+7Xa7Uzx/TVO3kgZEf0M04ggmYMZ2AE+Vle6TX10XFjt5/pRn2PEhfFM611oi8JUmHq
4ORxqL5yuOQ72I9I5dASxyOb+tb2TOPog5J4KY/hU8CFvqOfF9NIY3nSOnwcLTB1zFfdZsQnR/Nw
072wStH2NqrQR7dpWtRTWMku0jA14VDlKpU7GEtERKPQ4bMvGxmn5dwu38urr4zsFIGi3EtYJEc2
3PYQV9RdezDelK/6oF7t+DX7Qqi5EF2tttBYedL38gvshfy9+DKfWNvDRZ7Z+UZ9GsdOG6A4hTWM
18Rwv4mGbJPW+Jx2NVwtHKE0TQwjZAJt5S1gIyBiY//gqcNBFyQA9USahlljRBtMLfhdJso+mt1/
jM+OUO41v8/fyquCppUtVpTWjp/k74CC4GPBLDmmR2baKbDhaYfb5rGb9gTzqs0Fp/gZEaw9MOJh
6RD8RDmoD/4mngwVAECcqYzIU+ZYkdg29NiPjsAmVOp5QMa29WFYNmTbgbexlCy0ykG2p/g4M0M/
2YRIkiLaD50zWdY3tMh4qYSgbLfNMCOW/egSRMXQpLHjubJtCyeaor8zj3bnlWSnL5dmer16bem3
aFcRniooGswCOPvARWw7S/3iwLMhfKz2/dgGv4cwceHxgjMTICddOyTOLHGXWcUu+529jhfcL3qq
uKX19nxBntVWHoInrrlP3ZoOnsouWXvDudIypna7yfa8q0UkZ915xVqsKHZ4OB3+HsLcieGZWB2i
74E+s4JCMwHMzfvsH/FDXlsXvW9kaWnFFmpi5Vujjv3ssurGA6sX15opi5SuYXZzK4o29SX0Gh3b
VwN2VkR387ia0wL4IJ+ql6KoPk5IBXRxtSy6goXQ+lAK7Vm+1sfxKZ1c1JFb6r5J/zwuhVvzNDxL
GAUk9KYnWTBLlW47NrL3U4ZEYkb3GjojaThgRtl4YRrNcum8w2jyrYyf/z4GdwL4tzEgHUcLD3ly
JAHvzTpCdXxp42vTb/Nu08vTnPJBP1XypwigYmCRlp1Rh4XBdGQ+18p7V28s5vrfz+Fmy/FHqA0Y
gHcRBgFIE6qGdMeZ6BDDyUfqVds1bkZaAeAdIl26/QqWATxpmKGVlxxJu+mgT9zcRE1zom0vymao
Nvlvzkbj+0wc/0uLqBbFdlMSTQ53Oa5xDmW5KEfX9ZmOYrP1EN2x9aD19MHrwUVPVFUcKX3vb83z
8kArYnyZtiWgCwaK4zOgMX0jl2B21bfhRVol6oOWvmP0VnStl5Er/H3sbhoRf4ydyH9pk0JulFRh
/C8nJmwBM+0cdkd9Fe6VZb0az56s6XmwKSj8cqx/hdum8Eig2x4F4jFNIHcjw9OQ9afcbI6EFIAh
+9YNgeo+/35B4kP+eT10zGP7RrZj8RVZ191cMKKykY1CG2+GkEbit15aVcW0JwrvhhkqE38/2L9G
T/TGKuQxdLIw8TjsnxnEOdSzsRkHzZHg+xmHdJptTNuBimb/ki5Zf/KCeLhgtiHQwv/oDwS1uFM5
ukgnLM4RRDmgi5IktIRP43KmQgIj1qH2ZbrXbXMMJefSLINuVnZ+AGQ5zEt1kdKUKbl155067xxP
+sQ7vZapM9DcqbpkWzUl69Q9ARzpGJUgDOcgS6OhIiWUuiYKLLdlRgSECSbSWtizNI7BZF2cKRxG
kytkLp3me3YSyFShAGiZ7oQ6h0h3WiI1wI1uHn9hjDjahmMvRQ7xiwYzxOpUaxKOHSuc6frKrNcD
/PtwZlLypa2w9WXaR+k0fMiySRPNa9UfESBqaxWeUDPD9uTvN/KuE+2/w6uSCdIZhADy+M8bGQ3S
KWwr5XQkrxqeYbuo36FfHVCSUT0FK5HUKWRaScMjrN7p+Pkh+IiurrRsdopqn1zTQD1ukrl/Pynr
T5jqPyeFoibQochPtbuTMvQgraNrFR/lTUnzw+Bi9g5cYdKhezi5j7BvbEGghzPhEKlNSIFmxF4U
LmM6mzXAUQQ1YTG1Xu2NDsPk6hJBwodunJbCReHlNHJmMAwMT7dlajyyX7rm88U7AapCqsO60bOc
yEUP3Gsc6tvg0Cyk1DPOEIjpEwXzzxw6muMponCe6K5lIwdc/fso3PXn30YBSBNVaplHDLOJOwyj
1RQzTPskOVZLVIh36Q753olFKwBNBRP6FN1mYm3G738/6h2r9Oeo9IsZiOuMebzvn7dxmRuxqvbF
QV1BChrvLovkSZ51z+Pven+ZQz+iDIau0zY6RJNkVT8gJXcmEtbsOEfpwtX2mNGMdtTqEYYjQEEk
Hr26ibRQES7yRYTV/AI43ZiB/1v5/nvGgjaoWRg43l7/RzQSGoGcd21eHYipwbSYJ0huFq616B+i
Dalp/ZIeT9vsvXrCUkHdxuv8EDyNcrt4jRKERH55ou60d35OR5cQltKw7RV+Wn8+UXKfNOdE069H
GID+ZUfggn38zBL50Aw5DR+iwwMGqxMm2bSang5XQLzAk/z6yaBvcj16OT9ov02lP3eg/5wT25yF
PTU7kXK3OfSZnAdN0V2PdPQ81q/RJnyNDu0UXeF9/1l5LQNCN/+K3SIFKvhN3EE8rvc3CPsYYb6L
WB19yX+OSFO0RWr2cXq8HpVF9kRaddCXZ2+0vU5Pkf3r4f6fHYOl7H+Hu9sxJOsUjzJL3ABXgsuh
O/k0govRUuFJJ8H6Ov3liflz5/3P4P7jeHfbe5J2edaJy9MW+QNocxDbqIk9IFELolKYoN7JHHf6
I7YlM5yUj+kmezX9zoFB5Y1m40U0HyOteYvkzSlZLoX0tfUyOuaSDQT3y8mKO/2Xe3Gbvf94WDLc
uDo2A+7EJtlnE9Eodn5JV4NvXOz0oZKdBE+kh2F9XSALMW+eqJHNdb9/zzftcfStvrukHFLpWK1d
LhqciV5+Ob8/0dH/DiZCymOiSQw4725eouplKxVGdYiX4GtgXdqzdRjvZKJ+W27shHT+AUUmMnv1
k+rBa/Q03paqfabO9QkoAXRAOqo+hc8x+7JMkhykPkkydmLsz9ovZ3sHM//7bO9u/bUOjCq8hMzs
Zfs9+oiPl8f8cfx2mUeHk0PbO9I79vB9Xl+2hEb+34eKqO7/vZcmDqYWCw2ZyJ/PVdQoUd5EfXIc
JhV0CTrg/IvPhT7goTgpvWQPnWNx3aRoHFzm8fYKMxo1hGW4zY8Q3s5PZ5jm4xfqL6/BLJ4AgT8B
Efbramu+SQ/9g4Y8MyaMYIqsY15CgKys9a3+Eq5g/s1l/FlticfYhJHQwj6pF81DjMYhajaA+lcB
QGg7IvqJNYt26kIHX1miU/9h+hLcG2MmeQnbSbzUMOOC1hJOjBd0sg7j955KxW9D9f+NFP6gdN2T
MP0rONYHKTPHg5QeRwsI5bPzBqRqGe1j+/zLWnfXIfCfGYH7HSkZrQL/soWxjLMZ1xkzIvXUXfiY
f4MVX48m6qAO22leMr7hq7Y2VtIMqgaEIn6S2kAjtIgVc3PyWznmTtTxXyd0b3CcBs05l8OsOgCS
g4UDHQNXWwXqWa6GI9vgFC8F2PoFKXI3sVCydgt8wS+EyVhwOwPt+pF9XlSw5oDJGiqBTrPvXvFp
cSrdxnBOgQ1gEhnbZ+yMcwEAKTDmLl52ET1lowVJKUFAgoGwinvKL8vZXaX5P1dHUsW+puNVcXtA
/7GcDRfE9aR8SI+Ih4eL9OG8gEuyNuEE/daicKvL/GvlNC3KWsAflE7v9lDkD1UpCC7VgbBybSGM
I8bxIwoE8k5Fj+6BFqV6/IZKkFJUqZ1QmU7iz/ZNh1dKheBIyaHcsSUQheiKPf6sP8yD+hF8NPvr
a/N1OahL73I0l8GRV/ut9Rq/ofa5rF/CIy1ri2Dfv1+4hQ/tYfSdbuvP4Kn70m8jy+JWb6vd5SOP
7PLp74+OKsKV+8sWZWPGVrU0/Er+XGTMuL1mek90RV0FGA/yDdxhS2BpRSNm0zgDAbFj0Mb6gJ5V
TWk0cccPjZ8+1F9Eq9+nz9NHu6l2/Szbmwt5VewoBbJFLoFglTed7ldmFUYRi99gqrsk9Wdy/PPU
79ZHLPiioNO1+kBpaIQYZO3i8YOfYvDcHsDgYtNrpV9qa7fo7m/Ddbd/XXvkzLFOqg6J6TxLvRcb
Pj4aHYLWiW988KV+8Uz0agZkuDFTmqhUeMGKSDsVAzsO3wpX/TLA9oBenZyGjt3VxOHBAWt9yINf
TvaWR/3tZO+2LzxhsL3v0upwLmbl4NfaJBvNQaAzw2/P8zH7P9oU5BvNZgSlK5ub8VYrF6m5lLM5
SvN5Mi1NL849JXBLAHfZlkMk5vbVflhVu+QDvX+dbglUs/bkiw/DQ7a7kBhgiYFLxLKYq8tyU5qG
31sTE6EV4iE0+LJfwrN/zQIUaEB5UIsGpYMmci+TXEAhyZTqkhPxjHlG9+UOJvcxWijfp81vDAvt
Pny5P9jdiHaqWoytM/Zt1vsVP5nXYFuvsL9Yl3O6kuDRjxUXVZO6c/IVuclhtG7RXNimMCnQAs7J
V5oFmt6b8yFdUekw9ic4D5p3hqAV+YAP8w4EfFP10+arWAX7y2b4CjHWJj/nyX+vYuo2v8yRf4U4
91d0h/QoxSUPe2scHcb0jKPq6SEEEQPrgnJPii2dZROt87Jy35cegL1OpQ2VxkUY/ZLl/YDK/5ys
dydyH7mGUXManWuZoQ1FuZgO5Fmylx4T5Nvn6Up9QU1mEW/b+WURHZnIMFX0HV1ifkelwIe/PDUO
0VZboPvsdIt6mr8RdYfuMOuO8Yu2UQKbuVtOMTCpXMNVp9UxPJRPyX6c22niJvP4auvz2Emfuuci
srVFtaV574tiMLIS5k7eRETEr6c54TOOiX6U2dcX6atNnZbKaYLku6utwiPyPWz443J2uUzMwu1Q
/n9DLxpAC2kQhBffzqYbvmhvxUOyjQaMI9Aqp2I3szrYrleW0OJVEx4QIgQfUXddQSc2fxnpm9bW
3wb6LoFN5ZOsq9HodKgmdYsko0NW3bHiq4ApyodCUWY+FLNI8+IX66M49iPP+Mhp/+re4ZlfFv0z
bfJju81RSKXLXkFhA/lqg1rdaNc9dt+ZNKOi6BrHXzYqsbL++7RBC/HbIR6+hwHGp+tY1k48etW2
OmhP1430VZItwDdY6o7xHtHZMak2JZYfixOhAmJy+BAnUMBsjU6Ch3IfHegjoLFIcZSvZDM8sHZV
r+DU2b57vKCzthhWKR3ItDE/Gdvm7OirEt7gL/utLN9nyz/z/H/Xcbfh6ufz1QqTMj4EGfqYSCxF
2Fw+Y3kqz+LL8qo96hieQk8ttupojU8Hz2FLsNnskbY97ag7R5SGZLcsEIzrlkUAB8CW0DA85AA2
WJW8pdlXYc26ywTp3AuEE1dOlkUzDWgBNuhnp7YsbyXTzSVPOx8jfZarua1286vsFTSPovWAQpuy
HJtiZc8QiWX7rr1S+S4JECNPG16ry2FUEB4uioGlHuuKb3WE++FBVo7WsGmUHVOdEqISraSGQGJV
GvuqemzaTZS+B+Wh1qaZ+mQ0MwqeY8VPrGMDGRndXWNzldwTbObM70H9cq8Pl1o7q7Ej6VbjzM9g
k9CAkjgDneinOWFRo/4ScIr1+2+T7C6kOAVNMk6yPD8OH1iyr6N3pbDHT8Hb3+fyzTzyb4e5iyJ0
K+lqSWUOdBvKk9pW3kjcmTWPo4Eew9jWdwrcrUPtDNvxijIn5cr6kfhSA+2aYl/2cE6c7tCvWkHc
uPoXJAi3Z/iqipss2wcLdTzw+o0U0fQbIkIIl8Adngj3z5kIVS36yujW+yx3SgpBVnmjjtlXXvh5
fZTA+tWZtkIsQcVcZ9+tYlp1JWQoHuM3utAus2IdLYrX+Gv4LdfGZ/du8CkFoOCvg4iiqC3g6j9D
UdVsS4pBSXPQ9Id+PNMv/ln3I/MthPCKMu6VFpacx/pKg6m6l7Od2aFRdgikF2TMTsW7kT8bKfL6
n6GErQYKfda8vSwsetlh1oRYLc0xvzu3i0DaheEqoYNeX3TBRhnN62iVZIucRwxZKfXlDCXPUJdX
3VOz7xN2NaNVKm0KRNv7dJtIWM3sAxShzVkZz5JwNZZ3uNn19VJupvlpdaVqCS6FuvtprrabS/be
h096+JQmqB+N9+kZhZ29ks+D6KBYu9QAvDBWBd1k+VzDbyCYnCsnZGnNX9GBR0RYXtSr7HDdEHyf
6aES9GYArxCVqGTTXKisazPFx4RBckNjezK25/hFggQ09J916xXDUi6mFVKI2TJHMbJZ992xKQ9E
dNXpRa03prZuusewXZ2NVyRhh+6xYurrTlctwFxqhAzblzI8aMpDFxwDfTtom3G21DoMnnZS9FVJ
H+N2haqsHjzy5ivNnM1GtnZ6t0volIzmRbgMlQV/a+QZkoWKo9dlNYy9ATI64RKKuMGxj3yVwoi2
EZ/Z7XRtnQ5z7rSce6G1xKSKX5dLoCLVL5INf6N6EVdOjQScNdFNxhqbtcMJczz5OT+vk34XXVfy
sEzyt5B7kGzVcBb1j3wK4yLJz7w/Pa8lWkKNuUUpN/Mt1T/pa50BarfheY21kpkseHWwJidvGHBZ
mnX5PBxQdtpSf6qtpQEjSWnWfNVsA+yz2gnngnE2XxRJZifKQimmJciQtQzPCxzfxolrYaGFAGI3
y3kVqUiaVYe5HvkKQn/1osj8JlyeIf9cVxZF5tO8yucjhHrOi15ZXDAsWcrqQ975SjsJksUpmhnN
2pD3Zj+9vV1cRH7e9udtQjTRraTzGpFGDq7om9jY1NTMztuiXgSqrQDdkLAjrYukMoZNmYvjTqH5
xdjpE3Ti3QFl2DPenGhzu1ILA2jGe4zMxbNcSRyF25f5Aeq1Y4Q32XyrgzH2YsWDT6nzbssTv0yj
18ip4olVTJXbL5uaWyWODs3DtEfYCuow1lwmPrZPqTLhAPzi5ewRUFWS240cpm8XT9TO4df5udRB
QHH1THwsJ0oFOlcmjConoGaQj9Xa5fgnC6UTr209cfCxM7ImTeaHJ79BgTYTvxeY3jWe1N3s5+w6
iEe5lw9zrsjiujjrfE6Gq/LBGiCKPdadseYyVhyH4TKwuaVxpHF7TIQKL5Zx3nI4NXHioRMajvAM
wZAYZcrBxa3FoEDS4S7mJmePT+CJxq2+9crTnN9jCNXW41AZEvBIBvLYmbYE3Td0yLPzV2LTxLvK
NmPWIKtbOZGQinf5/CbBtcaFyye3WxwZigPv71GehuzcibMwRiIwlTRxmhyOO8lLTBOogafGbbB7
SsGGcN10jARn8wnnzsczNdiByVQ4cQsUQ3cC2CxwMunUJqvrBLOQucMUYNx/5g4+FVq4ZHQjnI7o
jO7EGF8aN1K8MfQzceVMoOR2Z0O0nW83kTuOG6c407NrZS5H5nQYbt7PmXKXcyjNCO2nYnZC16Kz
gcrOF7ZrfD6zYTxMO8llDKA/MgxMXk6PSaNDQGYMI3T7HW4RzyXXwsSyoHSNnEs+OWt+QIEr8YJk
WsCNwgg9VDLYo9NR5iK8nnEmmpufvYYyLrcTEWTdlSArMh5jr7Q8+QrvzDU7Jys8zvCEVna0ZN4y
olXlDNwJWPCJg/J8bg+Vs+GBIeeYWE/ml4wnpFNlNhZkFZ2CCuC/g2x4QSah2HJkd9wUArE3VKix
NnvtXxVYngWkTxePVFxZddhvKMs7HJMLVho2Cay/7BIfTm7kyanR8Mon7dU9Az5BYEU/5DaNuSuc
EZNQD+HjQsYVf6PcRXWfbxmBcedzKwCC4w98FLjdXDbugVUh9qOTgYmDHZEkmHZaONfanjADLgZu
Yw7DwNGlM+RDW8/ts2wHj/3Z64MlH89H8ihwvjE8M5CDxuk+sxe8IfhFEswaNFF1VDSP0e17y174
veDRPDl4mNLMEY5n2KSdYAaDowAwwtrIbPmCRaYtLPwywW8dQ3S8cO0O5AA+Coorb+YCmDv4KUaK
K18cfXAiMdao/Dv4Wykq7N2ZSaPZZbKq3wZ0sd/44CssN3j482KGuxUfK8lYsticW/OJeRgHaRrI
mP0rXkHnz/OLSu3eNgev3Ffbcq++qW/xSwIPK7RXJ5xBkfw/8AYQxPRtRATXQEpccaOwaTp7/BTw
cGD+Q8gmSEHjdhdH4EAvjBepCgeNpSdB/gTb16as84NQx/CyE2gMNDEiuFlTHRRtU+T4yeLs4JuE
xxrdBIjeImWeULXGWmgGnksDH9w7KttbfQFBUCcFhWy2soSOHETEY0Wv/QsaYflWfWL1cE9TGbpj
AiX3IM+iebAg+E9caW9szafzQ/p0otrVeH1lp5/IpJXPFSVfWG7yY/dGkJm+4DpZvMJn04k9YbxC
cmCCc3Jf8StVx0J3ZJaXufZmPOqUmyLYhZ/N6+k5/WyP4Yf8xVsjYQlqwwniozKW5M4Z81iyZH00
8Dd0nEuwkbOv9L5WE+XqqXQ1nuCKTkLoyBAbud+g37odyRsTIp6jYRAnHXCu1yMPFeGGfheahVob
Lw4LmjKTBCFeEpxgpkdTALnLtj5SVlIekmdSnxFoKO0zJU+rXW/KTU9vOhJ/imck/mjYZDQ2IhTj
kvpgW5ART6CTsBG5jebiyVhwMAgV1jSwjc6l6V++QNtxRtcp2gxhgKMi/m02nORcdUisrvTTJmxA
01PmU8jK8Yk8yocRLMZGFMlgjp9yp/swjtYLNyBTbcwKD2MQ4uarHDlG65e1Z9GySf+022HoRytu
sCtAUJ613O5U289CB4w+1nmCERkmeMz3GQuCjpqEcBVKp2rl54JSvdcP/0fYee02jm3d+okIMIdb
kVSWlZ1uCMuBOUfp6f+PbuDsKpePDTQK1dXVFkUurjXnmCMMV7utKb/tJlnhr1xyPuLZtwP2oyaz
XF+9DCMIDrBZjkrAhBEIWXAWInqYr4yJmmnZuoo+hd0rsIWzg4YQv6Bu2t7BkiiUllJ0B52V4bAg
fBJhOWsu9VbR7sa4hOTBSF0VxbhyLySOshFZV1e3u817Yz4YgCo2/zFu7SuMSsUmLpYc5JuyVK/E
q08qLDGxGeZFl8iXWRA6yeyFX6MX7eOqvublgsq5SmF3ow1BCTJJhamm4hFtNylreylp046bFxB2
NV5zgzFpz1G3F8S5AQUwteMOQ2H9ET5TYkdlMS1UcRELwSIVs49o6PnJqeSWYXTC8RBt2zHJhLsb
ZUWqjkOUp7J04JdG5IzAkoeeYtlyZ7MUzcbVeE0FfJmOTX/x07WXTiU8tS2KIycPnQGOXTq9sj36
1GD8v7ZEIYoQ/eaQo9D1LhAr+aTMYmpqxmomXWcVzo4kvKJrMpYmjCd/LjB5YEIRbEhEiaJZrm1o
wOt8rhbLbNiU3j5IVn56iqFVZcQWYtgtuwM1QusorYNcxdBtoiJ5ecSQI8+JiN8dHOVzKqSP0asu
zG/43w1OKHgRsEG/59MAF9nuaYR/1YbVPr+SDEk606Rh8vhmC+JsKHAzZHwIAzk537IXiwA30pSQ
vpJtwFlWHRX/3JXzXHI90dYiijSyas66Ccl+CpdKhc+Fw4Fst5RbPUmk45ulcC50NtMsKMzpMM06
5+bzxMVJ9UI0xCRvsCdaFNdzkbm5+rlT9GSX2Qog3SE4gB6XnLx2Xzvc5ZzQEVwYB0fDE75WUDTx
pu5vxV0RbNgMxOaxblxFJKR4EqcQpeeN51rsIKV5FtCReM0ymScV0Z7LoTh0OH150xLnAMUVyT2A
bZ05cbcSpHkVbUQD7LF91ahsNbeNDvG4UdX3/Mo3i0yHF7W1Lo36FFuLeNfzznqzW2irt2mHeC6l
PJ1ECBx40ym2dduPt23hNHkNe9pVmzt/Kxjrm75r6NliVA1P6nBf9HMBGbXqwG7rmQLr+1Zbpgq0
ZuQCS9FbWeFKEmaBMO/JtcR2UFrJEUqePkVheccMvouJ3p2qlLs0ETnwxcocie00ZzLyI1xRBIjn
DI3BWeHvjgTp+NF4kUDn2gfMziuOPB70u6BOSomz2L5G07Kxu2c2mPzpxaJdobzmDz5PEw4Xn9+X
k1BCSolKxBbhvTKdGg7SC+Rt492MgdImxAK9lE9WOeFfq4FWkr3WZTTBmSLQOWxrOkGoG/wX8EHa
Bp0OERR3Gwnvt2ePol2cpJw9vAHk9gVvqkiC2ELOFqnn5O0dCaIp/4m/w0IlvwDChEAaLNM7j7gX
JvSsW4/dj3xm8hiMiUkiz80h8CXD48ZwK2kq4VSYTpAM3aWwqPI5IBcE7/LG0HYCLka8J1l1AVyN
m9OaU14GCOFlbXv8rHDKqFVExUTWLG08YSkHbedzLPPWkatB1nttF1T7+Oj3JAbbvMkiegCP+MwJ
P7GEuUx+CLHCSLjVBcTFW+xyYHf0UZJdxA4MReU649CowA/iGX+eU/vSniFA4P+KyC22ee2S3E50
LvHOR/YPgITSvrcJw9wX+fSK3h/X1GGdMBhq5x4lIt5jVzdrCIudKE9oLPD07yke2DtuTBgcg2xL
Y9on2/BRopi2CGa6nnTZTVtWx6sWHG90SchIB4j/y6o659lUey+WEaFdVPa8+F43VaPp7WN4ZreS
kXnhzAAJOl1Hd+PAmATRYJQnkiWKW+OM7YyNk+/LPwmbeLwSraklT03ZJcgYHmdGHkfh1MUkiYn8
cUtpzAqIYD3781ByOUBbePgRK82lJpIRXCLhyAlJIufS6cZDb8RNWWS5YENFKyybrVOjdXsvu7uh
n2fP1wuvKDWDpj6I3XRklEJvLKlN4N+Q54vgSKNimZXljKxg9O3htGaGpq8JpkdBJz3Vnl3ib25T
KvA8mHXm3AAGyZ7TY5NzxvB+k5xbxgoMUjARbmYCzgKy3b8G9+h7YCYghcqQTQMNj0o3DLCsN66K
/iYFC7I96ha0MK+Qs41+wWaRa9tyq+PFFTtjGXA2GA7qM94UVSbmwTXeGU5fTfLdlioeK7hE3F4C
fwsA3GXjG9cMcz/b5zDlNxrX6vgaWVMuB59WTLPeBXgXWicaFgnjFPbzxlFZT5DZyZThzukPhO4W
QFXBPCSVYKDHW0TJyqwfUn1W6tselbC8koiTSokmXLNvDeZ9oxNwez/0CMPcUn2Ugy21rLjijTAP
P+O58rfIJXoJnPihDyCP/Ru5HMSu0fsgik8po49kKtWOhUM92FI4DxkYTcRdipdIOOsd8bFHvsNG
PSvfbu8ZxqR4t9iw1vaUDuzAP1/Y59Dsb6CZECuJLEVjVM9DsP77wm6CcNMh1zdHpEcqGjpONXmS
69Q1E3z60FPy3HPGa4lHpTEt9+XZP3W9M0gkyNrIvHC7Rap8K1aMdJUzm292JhFY+2W28y/qLprj
5BaNvwgP4SuHJeqsW9mq0HcKMkWn5ZlTlJruuup/cRP4nAV/uR18EDIGrAtEUqm+3A6D8OPeVK7N
0Uyc9v52gnOL0Ipumsrk2SK16wLo2VxaVEsIExBdokl87E/lsXmmXmVOP6quclvR7Kr5jcP071yI
mzD6vJqwXWBGfwnlkHRBiT1Jyk89Xk0BGMaleLDO0Tw5GzsNntUv98IY+Sz/3Is/Pu/LGFBuvBRz
hS49YhC0iHZEhM2UC59b3Bx/uVXtMfYAs0g0cx8WaPThegeipKwG3CisOzC1dUWE7MJeEjdN1MdT
dQ6PrmGrpwr5HoT6mWaSqD2RnyZQDZ3gjt5yEkwQRo76rmCZ7dkvtHN3QAK0Lc5ona7M7OzsLOyU
JzXeGG/i3c/vwj9cIkP8+waPD+APLlGv90V9FcKUuWde2N1OAp+jBL2d2yPd1M8fRqTZd7fXHHUh
iMFl+WvikVTUQRNFUXpUHks61710hF6DNJZha/9hfvRolYMx08Fnioe6EnI1MjtkiC/pwV/hy7Qp
2bu9Dcknc3+qbHltN/09GzWSWqwbzGV66DfDJT0Xx84pVwL2T9qK99i5fmCmKViT2jXd2ytMngiQ
pJrAQ9BQGlNHyhOG1/r7iLrGTiOBKdIFTuRo4mGtjOIXOofu1FC++An3zbF+rvegTwtpNayZhivh
5LbuTu2+fc6OOsjHSNqsJ9Fb1CNOIqxxRHb4HjCHYjCpD5mXCDF3N4OJhonn7RWXiVGFAHuME4YW
EvSNcEdUjVPMRF6yXX4nusLDINjgnuo7cB6wI0PdEOCwt6t61HzG7zi0LcHQR5eaaXbx3nbG8+1O
fL0+EjB/XTcf18fmBYWichbn1d64pwdQ7jVOvXDSvgWoBsFkqJT+k4BiuQZ6ZGJchxCVBk9ltg1h
MZnA7aSiR6n6Uu9QTqKyEk/xK+jAK/Qm0BR+ZDhP5s2HuhMXzUd+6l6sYFE+UYG81LUTLdEyMqwM
H8VHcVes6JTVlXohewj7klm2IQ8SIoUwve08V72oKxhLt3dpA80OYSW/5m/WBzVEr4zCyiEglGfZ
fDDpK+49kg3AdyGULbnMkQiL4HusqmnZDYhmMRzMkSoGZgpXPxsr1P7z9/JdMDPeylWOA8q4Zn5e
89Z4yv2zo/yx5L/sKHlVt3JWlOmxOvV38r2/Koj6GS7CpR2DuuI9CC0AMjgnOy7MCeY3w4MQ2Shx
UPTmr7c9sa7Fx+j2o68hyO2Tw/XkrZT3Zl8s1XmwgtmPsVI/D56rjbjK9jHGN5bDwtm3M3GjLYoN
j/tZOaur5B2P7l32nmysOZ6cD3DE52MeF43gCdH6IjvxMtLuENoWbinelkhIG3zdMiyxwu111exF
bk//YP6yB32OML/eIlJ7RZH8eCgMX2NZ5awpM8FgDyoe65cY5zV1L6L3X6v3t3XydnOuczw/tuq9
+qKtAYKBGmEO4ZkwCnKdULebCwSW5Aj0Xa3Cc/eAt8sUZbP0wsTkrt0ZhNQROXePY9NJemlmEM35
es0dmO9ddyjfkrn1rl6wzKiQDt/eacibciLi5vDzSviGJiUSDvb/vubXs6yI/UwbIpGV4AxTc0Yz
Mi22V92mqxldnzHzkW3cV5Yx5Kf+tX7UgR/JYIQI1UzeSb+eR/i+oLIHNMbih8khB4d+py2QTWMC
kE9lMu9MG29Wp51bTvcUbOqH30QVxnfL+c8v8WU5o2Q1VN+D7KDPCKbjRdvRZftuGxAxZg+OiJDZ
bZz/8gdDxrTpHN8JYLUpJguOcL6hUbZ9Knqbiptkitd0Br5AcLo/iWfFCgwFC1LrHrDjCDaK6MhJ
HjXs6Ivzkl3aFjG1ui29LZGtjufgNafOy6k5z0/tIlrdBwsLK0Pz8BsLVv+uCvnzS385JLNCijyt
8NOjfI/X/rSGbIUDNP/k98iqgSJJRQZwB8Fnq2dOVdG05jYeQIE5IWkYgrlF0NlluFD3Gof8VZph
OGDtvdeSivMRTAzVPdgn+GzxzOZIJxu9j8Sn8hg8+8d8BeXpidM4Oat3ox2XZ0fPwhPtvvhg7bxf
3kblq5JkrAjIsFMVxEX4pXytOxNZbkvRl8NjdzQut9JtY+aLa1G3I3ymADDSDWtWu5GB6+at4z15
4PVviLeRGS7UT6AtTPc0jg2U4WoG2PIJnldM9E1mpoRh/vxafUMd4noJpkWCSz1PliIb8B8VTNSm
Rt5b7B7QaWHXY87CZMz1Vuoq3UbL8reP+657QEOLMlOSEYSjOv37864Z8eJmxhvQ0hCe0RW/Xj/o
Imgekh3bLoSr0d4xnrcz6QFqCi2dw23LN/4VvTSeUdWWqsBY4StxLDfZttuW+/SZgWr9TFc3B3mE
JFmew32xHfMc8BoR7k9mMHnA0BiE2sajkfPrgG8+P9xfonneVQDj40hmMly6lWVjDrvJKCXGrEb0
i5gEQwNG8YellG2QMXnA6soGLMFdCdoi84KeaoVgDGwu3HpHWUA3CeI0bFpABABpY7R8SM5CPg2n
Dc8wHiGYUdlGGrYwUTIbjJIWgL+KtKz14GGNvTl/hzzGULCjd5bvOqx+KSb/0eyxTv96DuM6/uO5
I+3MkyCo0iOAPl8y3uQI8z6leTBIl80iXXqOP8PMYRUch5W36x6aS7VSDtmyOIM4XChEAFzVu3wO
OIXdgHnXo2ekOEfeuvtljX4VrYzXKkHhQQZGwPd/opY/rjUkb/AWGGV2qh4x5MYBrFj1BBGoRA78
8kn/EgL5JMXAikqVREkVvzTdcZ2pgtZfwyOdyiHbmmgX9wz7awQnx11zD8BebgG+/Osb6MpvTGC+
Ejf9y1FOpwoZUUMLiGbgS7/mZ7VYCHmTHK/XjUdll8LyOEbROcPkKZ02OB0jnk1xZbElOqtiApI/
YJHMQkO2BGrbz/1uWnN69bPrjRzM7dVYKYHrhxsGx8FtHdUPZXHQ1aNVHXviToNpB552Xd/aHTY1
5HMHsGDhjUvFWyW46u1O0R+9/Km5w3wpBFzDvi1aWNZWuO0acdc0ywyi021htK6obZRoxadH2Vol
Z52GlhFVBjNngR+NwE8QFiYiEZxxMTTuHaV3YlD0VyBPkF3sTpJ7gwFGuNMhQGAN22BlvvAAslNg
HicmT/1mmxh840FbOz1nPMd9Mlqd1MqcEPAUH28P8NT9eT2o3+zmFnHyPA6I4BYGhX+/JV6Sql2n
lNHR/Ohqp4PndsJJRTi1N1v+MFNXYszG5JixCtgvEiYm4jLUADf3JyFW/3DGjmw7MlYqGL+iKB2I
yp7ghqlN1Te4WoeYYV3ogJkle0QvcIYf82P5Gz1U/pdhLv71Lb7s8bp6tZQoSeOjhEgAX10gI2Xf
57PE37UdXk5OADjSTa4URnftR5cC/M+VetEqjHictli10sJL5lE304lofG9xnabJ6ujmnD5ZRcoE
wkb06GfLOF2WrJLBuaGAzqdqcYzMhZ4sm3oxEBXYHSp1bWDwWW9idC6S4EQm7PT3Tl1cqQLK+K5l
L4nivS4/xMVzHuwEErSbXWWcogs7OSO2HDfj50ZYeyV8DieEkvqcDQu/no3TgxsD0Z1vzCoRaJPR
12in0mkO/PcCpz5xHeFoh2spmr6zgJ/f1U7hJqnzSFmFr7VCXP29EeF3s66sdVjOa6IMEjcIjz7j
CDZ6dDT6HYxRHZ+e61Lz50CM19s6pfnu3pVzX+EauNR2DaaI2m+E+m/ALAsnSI5LS0KPoH8pG63c
DzK1yeH3QiLpDUwESA++ESFfJtJUqDpbsoaNoVbbsEF4KciLmLbUuuHWpWaHKGY8EhUhPOZ1boS/
FDz4c363aaH9HjcsTF6sL+9Ia+hhUehteLx+hHOEcq3rYz/UOVwBc9GAQa2hb+GJ3aDwobpUXAgb
FsNUjLNhXWW07m47gAfO9XiVlhj/bKEu+cMGPk2YQ2lhJpg/988qxkmm6/UjD82jqKp2ijCycBJC
yoEP8eMCSsKn670Nlo0JrdKOIeQItvo0pAuVl9R8sogsgCRmukgXr+8aHcDonLX3Y1dguIC7A4B+
PQMZiI7VDQ4y+DmAtjlt6CNIByR6g/EXdVnrQMSSxIO0sh74eDqpIjnV8WuJiTgbX3cXkzDFHvVQ
xvd5u23bbeKvYR56wXtQzCFXJiM9kPdwX6SPwwrARCEFqN8b2bxHbmxAWbsAS5gasyvJNt/yyLVE
uwzvryRwYUmKM7qxxzaMv1xZT6npjvNXKDD8dQyFV9yOUANWy+DjHemLqZuUFjNKg5D3aJYUSxQ4
NZHk6pGvXTGfASRro1mjbnNhfsPktGeO5cJr1OiF3imVrq2jyS6cL+hu6j3WGDD6KoanE1ZjDorJ
iQzPpJz5gND6DVYNETnNttEoXx2EDF18Mgd4iY9yi6uS5KbUQwB1lGb1hyw/6PW2spwiX+KMQVoA
3sbx0cI8CuxaX16LpY7USbhHx9YO996lJRqM9cMI0Id2aKehW4W2Jyz1qTdiFdoNiXxxAE0Zmqne
zNsjUL/4QNXVHuXOrt9kvNggpKcEdxkLr992w2POhNJyPNgq+dyApD6F0kA5diXkm66B0dv7LXgz
cObErpSJUb/QonuKgCGY02owK0u346x7P8Agf56L2ebWjnOt3NxTvvF7/TLu/8bUBHjBZBoZ24ph
uAoB0ZwwF8NNoHokV4TULybpxqQTIKUvC9y9R+EZx7pDdcW394UTzBUFmMO/bw7NfjSsV/xltAwK
W78wY4PU0lSjVArLLu1Dp9a9yJertsV/zEth3WNsZTNOkwBvmIOznoyJry0bDIDQhnAGs3wYLpol
cA4dI150PfS/SfbK3DZleWJbLdtVt9KUnQJ1LXRl0R4wS8P/i36yWuEoRX+SBUsrctrgqad8ROJV
r94oB/APZsYnX8wLl1XB52NU3yItnV7zJdyHOHewxdLeoncvePJBgQEl1GOZbmJ4xjMPlqzEaN/1
uWUMGqflpb2Mvzee4alolP5Qd1c1w/7HBHnpst0xPe4vJkoDJ/HncuFGyKhQn+odZL07uqrRiutq
q3P4RDXkGuQdxaHEb3gcN3fclAUcCO611zz0C/9VYHtAYgnLAPdHIUDqtmdmZarzWnztmGgGy44n
H+lMF2fMwXlUgj8fuRHJhdF2tPnN6sT8bcP9cpxXah4lV6+jtKjXfb7TsLrK70s63CyZDkRTFK9o
dQM8TIg0U91bZLKIn9V4ngQzq3ZrtrpPT83RklNwveu8JLSrsgvSnYVliaKDRMQ7yz+bD0qzpuzK
a4pMXggbdjq4Pfta6RaNW6duf3+VpjqQ7OBUx+QjxNhfclRrkg0O1nnVVs5chnMFnJ8JR1AHe8dz
5CNqJigdYjvrkmUiLmRrm5g2g5FC2icU2LV6qPIdPIdWO0gC5HA4rHOzmgs1CAnZ0wYb83tR3vMh
xtvP5R4d+i9n2Xjr/+g0MqPwWjGroqNSubmwbgkVE6f1laVBRpIdf1RU3uyy2MBF6yJkM1lEvput
4d8FryEEwwHeNHi7X+7wqkw+JUMSM/YRmzb0Q5zM83athIcbOxHMJcbs7CcwN4B9TBsLEpO+803+
GCQHFO8c7z0IQ8Ec+mhROPSr5YFxfZsuNfFOzzjsEM5zkk5K5pix0yYO9uNg83gV5hPsHYNq4xOZ
QI5EOhtFt5C92lmKYxFgNBomSK28TB7PfbSX7Ehqwa0PkgeUV6yl2SSdsHbbx1Gjd8IgjrIpGZww
cMQdM0k28pYfY50r7JVIEhQmljFVrm6DSTbzCJ5n6gSkhgYT655ShIUkkEvzAL4FdCMOK6vY3e7r
bfcCBq8BRHoTEa/4yh5wXbbsnqKAioDbxkvNIfbMO8vMnApZYd8GrsZMnwgxmvEPmahNfdW1gBaU
4KE3WhVC9EtYyE7WIjxDOoxLnL/P5F9k+8q/RRmdKH7Fn3NQGSuZv9dKQBNZm/ktPWrEiqkfNbxq
bLPGyKrOaV3taOIefZHvrAkUlpVweK2dMeHAOptOh6tHM/c3cLcwuD332yvkonucBX6pG78Bo7jE
MT9eYzZpKF9nk37tJcXtRjsbJGu9f2mfa/XBZABRoWrtILhGOWN/8bW+nkrp0YLDqOAJitxAmdO0
ZeUDavxSO8dQcoAhZaYdChTvNpmmDC44BLsWPXKecQzsrwYujvRyvzRgn8Pkvzviv77BZ2vzxwsp
hvRmhS8mp9u63j8ak3JyorVyYWVwWw+z3Xr9MHvfvb+jz97GW84vDEZ+3hS+QazGS8CLzVAskynv
OJX74xJqr84LXeQ5d07vZg71UIIoUIXrwiW0hCUIS8V9WjRbbT2cZtkBMsYdmRwfsHQm6iG8/Lb/
f9PO/XVBX7uBIbOiquq5oGKtYKTWg5lhie76+3QGYmxznBG4KD+40kFcnCFbinOo685vDnXyiNT9
82h0XFcUhssMI7/cl2IIzZtvDeP6JyBxmTnFMXwWRiT6IV8b+849Y1ZkixfLEUGJ6tVvUKv2b1uL
m5whsbxFnHu0r5aSkRYHihYN0VGd5S+eASCw5JmEypLJp0iGhIFL7kSDKeF23Sxmt6QM26Yborj7
VxNLzwUUWq2aMN/Lu43iBKQOaXfpDDxQdXoSKWp8TSsmP+12eCG392BnSyWf3sQtTp0WzLHQDR+H
Zxhj8mhS9fOq0//FvJCgY9KigCKbEojU36uuKz1dFtMr0lRerGLHft41bvRaYDsG13ODWRUjYBE3
oGQa1U5p4TzuqpuxhsoHp7+R+3OgM8/pYCEYx/QRlGajPKc/KwShfaZ2haP1Dbxh7Yp8hvbAYTqZ
piP7FT/eEOorPgvplMHmjfkKmhowUzSS9u1DhclPOVXPROiQogvf8Ocv//nkvi4t0BaRdTU6sX9u
vX+8ckOg3JSwjaJj4M8kHxEaRrbLG555GjPd9Nm4LqBMUuzFEJ3H2RQRJ6Xt/wIG/mey+O9l/M8G
4AsaKFZp0aq3jMsgmEjcl97OM483jFkge+bv/AYhrKIdtHLvi8j5NgUxieU0lue1dVfjbFOcUm7k
vWnt8O0uM+Rbj5m8brVHI3sS0F/GGV7WLEATqG7WSHeMPPLWd5pk6p2lwJGYlkOoOWs7g2gx8g6J
oOP81lTogtPMe76KthcuvPxN8l5aaSMK9IFEHi2v2RHlMsPxwl8N9T5q6SbGubihrCkogmbTqJjG
2sgnen9qBQ4LRgftQ/FSYEC6ygCrE7otcWtUm6bn3GcIf5X3NbAWASnFrscXNyI0CasW5T6RHQOE
cXjRqpOXQsksOcpnZjIiAHr4lvW7hkWXjfWOKc7FcKP1QPCH+vZiSAef9GUolEyd4pXG8SJDPy5f
clTVo5PnQmrvimhrmYBJL164C64H+ZpPCwUtGa7Z81qe6sQJhicNTmaox4yB71T8DcSnIF6KyB/k
e6u+wKvvKt0RwoUu3bd0VFV+lxLJp75H7TpuXByIG/+xIXsMkfmN5IN9BFnbWpTaO8JFcRugZTBh
MgibYDjXzOh9MWN+uhG0ldAcRGyvBNhwK8m6U6v51ds0+N/xEsWLDtQoJOjhVsXuoMK8I9ukOMXD
KhV3g3cnY9SFuKLrLl5ypkaS5M2QHzMDnZeLhXZDhLL8CMeYNS6iqlOmMaa8iTHFpHYnwXx7jQh5
888NCiTdodM00GUwaxbd5DaTmOX1E2j6Ixc/OOYluISFVmiUJ0DkZNJmxidoijkwGlgLWjv+6Jqc
DOs+hcJI2ktE+KIdwYxvp/o6fesRufsMLNQJrSs0W7WYp/4aUqgGQTW6eOQ/FdsMTpy+iT3HSg4/
bwjf4LBjAoJoIuO1gMe/TtUE9ojcaqzomD3m0kbG1dEEkIaaa8yZusN3EV7Z6Kloup11EQ4IX6ot
yAe8I1lA/2rj2Bkqoxu7mIythppAzcddIDhI9wECEdwggPcQul0wulZ8W8UIF6b2kWYasuLP3+W7
4/uv7zKeq39sbo2iZ31sluHx9toeQlc9X10DC2fSEU68+E6HIneNt0N06AEFHq8Ym0+S+e1MfyeD
Cbnkgv98QZ+2tV+2OS4Ix1S8G0fD2bEp+uOC4riy0kL042PsuexxQ3CQzTu84A157VnHJt/Wxa7Q
3BFRO2QVbtUmvdxrgeyHDUWcdyT4BnelfhpCUI1pkz16azQ8iCwZy7WYkT/pVAhvsskJtsrVYxWf
ZHK4olfz+shEt6CbJIaLXJOLNDLqJ9HISPGYPdGccrhBVj8E+wEjU1hEd7E0xY4Rsw1rtL7mLQvU
k+Lvw3qjmKuOShuJwp5AAPLoo6lPuFKy4saZRKwBcaduuhOYvjLZu+19cqxMfAQ2QfKqUsQW+q6T
pj/fWun/87ANSkdLlRi4fXnYnjjEQUjBdoyCgxK+6GwtyXyTSnPZsmOsQAenPoBdDoxn7IYaJJ4O
2GfFdvEEEmFQiUMV34mjPNu6rg2cDUh1IeS+WHfdLkCUyu5sTdkIpWwRIEqU3ALGRriN4cw/yCcQ
NYmpJHDPQoHdsOTJFRcEKkQmBm6j05Xfe8NKDpyO2AtEcJlb7mjYLl2CLN5hRF4whpTcpLdve4m4
nUW118ACB7Si7uhWS9jAWbyIKyaXOaL5CVC7tMmWwPeIQx/UlfGiz63/QqBnmAC5vd1/xgZBRmeL
x/gWg+krSBnkvf7hOk82OuTzfoNte6otrrFN/wj0o9P4VTLCIv715+ej/dvvj/vK/x7Pl6VvhaZf
pIYXHsXrolPfZN1JobM6mCaI4qbztoX+amCG31ySdhncHrz+rAmY6tp6+Va9tbkt51MM0qR5AYee
Wneqea5nzgyzmBSCS096des3aMLV/lZPM0YjErorsWQXnifFXZ9vYayPwQGI9V7iXeY2oV3jBj4h
RuhXG0fp08753/f8f1/2S0lZm91NaCxwI3ym5Bot1CzCqtFfaZQD9QRDDt2fivT4YMeY8ZM9hMIO
lSLqBnOKirE2Rnc3Xmhs4MrcZZbUvSKHtko3iqdygL5jld5mmTq/Ec/IWEJbmv0sBcqgNyBaxJxH
yRJpzG04p6rLcRQOc5ZgmU05BYHjWAr1A29wDL2bMYE8LepJ2c9bZErGqlCf0icwgSDmZcAzAFwY
odWo/pOexL0hjjLt6gRx+wrJb1RKgNI0ykQsMXIGLc0DRyjtfpuvyDspo2muotbfEAbAtpYQwwta
i+Q1XaaxG+/x9Lnms7557QXkRfDO3bKfIlrKkkWPnpmKIVm3lYta4ufF+A349Pdi/AIoiH4RXsOG
55PisNdiEGezCStbbSKNlnHJU/8uqrCeojV0TmLdcW0BdopsT5mEZ6mbQslTjQlc/xoZwYtFU4ZJ
4vW5frfgGINqOhh8LB4QYhCDVazu8jdcLz0K0hmHTYmvFgNmfdrjXlxjMhofjR0VRUIwPCB3sPEv
P3/Zb8CTv168L6V1cxNaPxCS8oTrwBL8GCJS+5DPf/4Q6ZsOUQKioTtkbmYwVf/7ZFM8K239viP9
iruBOGlvuR0ZaWQ24xJADKhw+hSP/Pyp3wEGEqgLpOv/aNdf8FlpEGTBb2jdolMz+v0lm2AprNXN
bVG+15thkUMyOdxOxJ6eqqOgO+bR2oeyM7yAmCF3qI/tsYIs+Btu8HnW/PP+Y2EPG56FRuDe33ej
BwiqCtMCDVrA4fXvxaWeOqQFTclZJ0WVjKHgzT8kb+a7to5Hsr7/pnzAsWJ2E7oN63/SPuI+Zd9e
6rfrL8Sgf4kXXNIf1/blnAx0cyCpj/VAgMZOmYtbeX39ZTX8o6jAJYnPMBUNT32V7vLLZ5RR1PtW
10DNejVngV0+lxMFP6/n4pMBTEScOmLTpFNWtoRzd3YHcRMnUgzURZJf3rBuIdNp0UH8Pf28Yr4z
TPvryr6s0yjphEwLgJ2rV959+Z5t1/LdpqUogbRrrhXE2BdJmdOj81gK9SQC5fskgXq/BX19WlL+
u0j+d5O+HBJF0GhpLNDzlqEdncLIVp99xBsYNsELwpd037EtbxOieelhH1ugg0eMvjH+rdHr281p
OEnsz7Z8hon5Xjzc7uJkKiZT5Tm4r6qJ+Fp8iMfrG/ElJgMgSu8WCROB1YRVbyjUroVz1bcoqdCG
JbHz823+d27y9/P/sr8qWRDHlpJGR21+66bhe/BC8s31gZnYb0IIaXyVfrqLX7Y3WRmI+QiYiXeP
IKqyPfrCh8xLPygMzsb6l+/17WaKm7TFRkdy5leWimi0ftYLIz3gmdgmMZvFzA3iRUOiN72/tcjr
1yAnAQezJY2ur9yEZ013SB1qLYcjA5ChZ/CAmIjhRODWe+iWhjEVgFKVaJ9Vq0ieN2QcIF4fLR4W
t8DuGeqTUtVPGo1JzkTkNE/tjI0VOcZ5dHKr8Cyc6a/XNbe4fcru89sUXX0oTm8461t2EuGLZusf
dHIw+NsdAUD+0yARvioSqLmWGyeZ+4mNs8ww6oXYhGS4oJBmN+ShMUth/Fvbzbv6BIHfXMe414iT
bhM8B3D7RUpWO2MwF/2yfr6DpeBs/e8+f9nYYylVpeDKU6WYTj+Mbedchnn0Qaf4xIieQRedmms4
2NgPO0RmPz/l7w+zPz79y2wq9ocsDa5NhGc9r2NUTNDOkK6WrQ7DldSUSb1lXB28M3//+YO/myL8
+bXVL6y00Oj8rlTZnbJHkLi6mpYf3r55g0YeL3nW1+mwClf6h/mO15BAPhb2R+NEeaoQaUba2av2
YdxnmwrXoJ6q0WllpCkYu9i/mbdq3751/7tDn760fzSygq7cqlqhgBJnbEy4pioV9htUL/iTegyn
aKqfhIs64r54Ji0haSXHbGdtw4eRhgLNE38RdYxyyxz9ZL4ZtvwokOuczpR9cGgXWkjyq4A9DLvG
QiZa1Kmm1i5YYcMsnxq0oL/d+N++z5cD6xpZRdkUrLfssULJ8xoyVCMZNIE4q59bxv4zaWSiQCTL
HcpB5nn+xiKxdJpaM4w1W/Io2JiZNr19Uuwsh7bMO/y8OjCo/m6v0zVZprMgsvbrfCS/Coo5xAUz
09LpP67/x9l57ratde32igiwl78sYlPv9h/BtgpFUY1V0tV/g944eBPZiICzFTvejhNJ5CLXLM8c
zxwG/aWJCe2Z62M049wz6HDCj1AYnQcb4FxdK+8kaSgYn2k+rXpiE4LDUm9Bw7j6Pa6yBVhBMxmZ
ZHw1jExXwVQZQMNaAsm/JAshvmVqqEHEETDguJsjnrg+bEBD+Vs1Qib0GF19AdLcGpIMwh/QyFni
MRqkVYvLYOXCg4cRlGAkjvcV1quucYrSFBRAV8WmGdxrKOwiJoBwmBxK9/ZW9/ig6VNd7B2Iki8p
cahxytz06KyERxTCMwNnUtTMcpcsrzA/yaTPEwQKheFhObWDEYOFXt7bvzFbvNUEj3brkU0BuwmK
EFEDOc/q44AlUt83Oqg5GqPH/GmrJhMQ8oClsB/aRAYoyUh4srb2+Ai+p5Yt0TfFzqzqS6eP4zna
i/6LM/ut3Pqxi/1xZp82TKE+leZDYMNUR3v6vGmXxncq2/X0MlAkj0kFhbHNmkoCCmBa9IjTmQC5
uuoDT+t7bG13boNWSI3le1BTrBkeg9XDyyjjd4SI+XxKSZTaMBP9uk51GCCNq3K4UaCus0fbdthX
4B/akfbdZ30NV6c4vXcYRONE61dbBF/SF+lyX2za3SZedOTheI5SJPJx2kYelzBqH2ZWyJpShB7W
ledxCU7o6BbsRlAZyI1WUa4yPxGT75JAal0aR9zVWEJQnxCnAR6jEI5wa9/DjrDc5jlePCRZITMH
8lceibS3ga90aVM/mLihwZu41JypfUwJcHAuy81JLUW5LRvYBzOd18V3WGJEH2Dg4hETZ7LiKEfe
L6P66HEbqfss/g5Gig06ih12ilT/MIe7vjO0Reu9foQ1/xjDRTFUN3QcI4sZLmqHgABBrAfFBOmP
fIsMfJBz79CFbHLFBZ0fkFxQJGUv2zBpup9wV27AY44A9cCJAU8CXfbMON0aYYxYOjmF6G4pxao6
oMjDfP51UZxC9e5WzosV1sa1/1pgT2HSpRFvu8RkgTUjugn6HMZbexMDvMU2Aqdq115qCTizV+01
+dUzP4kWC1G9pfcySycQDsRtPt1pnepTh9Fl40w3NcNqKbWHxwSVh/s5joKNe+Ueb4QvYgr5lz4f
m+v/7p7PMcXjcE7NPbu66IueSUuvJ3weInljLPbvtQhxU4EJ51jtWstgVrDDs7Je9bjlX9OvP17F
U2xxyu9CmSrcw5kcu7F5oFgD9srWksSYozf7AJgb6DPrNmd3T+ea6VonrzriPgw7xIebdKzABIy4
ntE+1Vf7LEGGe7Vafo+q//cqtadAJKmqm/5QOVbAOZUJ1SkKGHmHkPc2pWqqfdVvdy9f0xZgiAhx
MnBTIGPn2gUFmH4VhlO9KxdXKFvnD3NYjZo+/l4a9Gm5ldhxQ0ABJxOpW52KVUdR4jPHLZPeKaNU
zOBHXIw6WTrEAxqg551bj7P3bLQvqde60iyJwdkBXr9TILfxggKHhRLmztjVMaKkSwI15ObFmCuD
LXLYdA6U1pBLssb4roWlpG3Mkv6DXhy3pJlw6tByKabFkC6OGtDMIQ8Pz8zeoaC79W64wW3p/3Qe
s1bkfHPuTD16/746fxH2ki/9cbif6gWCfLuXpzvid+CmQU3VKVsna317xmZzTLpXImO1y6F2CalC
w6GTaDSfvUxh3ik+1OyFuPI68Ck5yEfoFBOUY5dPZSRs4Vg9DEzUgG2h8nSKAXvegTIgY/p4aTFp
LPbkL+McZ99HharfUUSY53GOgJoYdY8hVDEW2cjrTrL593uWvscIf96S0FgrhqjTanqKufbn0tAP
MkWCM0FKDiSS+z3JuKsefZlSPUkrDdrlSicRso9bkrtdfOyvto+OFVyR0uLYmoSnbn2mgtkuTj5D
RJBHZs+EEdGT8TFl6g+t/ZzDF4qjsruLmw8AdDooTTsNS8DT1PoNG22Yb00adk1tAUTv4/GJtCK7
+hcF++9PivuNw/iShkm0LXjUno8UcI6BQRq0SFzq1fOkY0ZWzF/a96xRzfj3cYSz7qO/g2RF0YMh
WdVNP25o6rEYtlysjsCaoI5+28+gYFGSblcwm6TVEgsANiiif/8ytBbzAVd4mfZbXRchCCN73cN0
171200AYHt8qtEzRHve33Lt9lgGUH1sEOMagBPqBO2VyrxaIdRwkRJeRXPhyjAJ2R6j9eKdhoLZQ
n3sspijzQ+AyqDdRJwawYW5vyaZW7CIoXhkcfaM0fpxzFCSKpmuqCDCYbeqPvAFrs7t+zah5XMqI
XlXalSPMFhDJ3QJpLFOIQRMXUr1XnGuXuLp+51zeZsLosK77pyiJzPFt+O91+GutjpKlZeGWqkum
/HTtGUkmC8fzDVH9/EHzfmn2RucFpKqO+QG9HuOQ2/rWhVUOuFUYM99WfFPiIcd8cFNBJd5VdZ9O
ED/nX3qv2BrGb4mJpKOIEi1DAbDx9Orqq5Zphd7QwpRs8eadToM0A5vlMCZEybokEG5izMnFo8+R
uh5gDmRIS8leAOBlzI4IEYJiQN9iWKOlipMyuKtTQ5un5bRSepL1LsWnQP9C4XHF8uwci0wHPrwZ
RjGMwPZrorQsqrVO9gCOhzvzvZ0XappJXYz39z74L7lygFnt1skxOu06cPp2CmpGF4JO00Y6LEIQ
EzKsy2ll2JdXu+mvdQLJ4uypHJ328fd6qq1ddakkCq1NVLrlV7UVIw3ld1ThEb/jhhCisNkqHpGO
ghHxi5Xz21aOraqMeoYRS/lZOLQrrYO4f1B93n9gtkSve9tO91TO9W5n1NkwBqT/dHTyxLMsWxV7
meYhFTmtBcOB/47gc8lmJ7Gjw1JIHIvuw7mPQJcaA1WYQvOwKZoi1bhP1eDfr/zb7fX5MvzzlT+l
G7W5gmVSiulEfgdxxiTR+UhCWRYgs51yue+f5zlTDF0eE2yg2ICWxEwjffQdDeAeYb4fx/lC6ctv
l1gcKL3LHOJKcrIx8MT+C04wyqGSoepskA1W4SWmrWXEe08KmOkwQFlNrmCP+R4G7jQ2S6CT7U2q
GB6+kmsXwhCURATnCjMjogsO7NZHBMX85+4CPcOHDFeOq6mit5ivfx+YXwvXfx6YpzBZ2h9PkEbo
Up5bz/Zrn2R3W3fV9zzEGNA/BifmHmAmvjFNHnLeseGO9XuHWnZ9dO8u6s2BWQImeNQvIgSzLQY/
nzGZGxT/mTivfQNL/rhxCkkllLu2Y6W/q9GtS6W8WtwjeV7Wzh0kRRuleDQyhc4OMAEhEAVk9r6d
ly4oFfQe33RaGKQq3tQ0suFECe0oLoiXU4zIplxcPpHKjHERIPVvOtepgMAld+5hNcVYZJZPzrNz
l/YXhfG+6gqjpnt4I04+D9C09CGeWfNHj8IgEDQDXXUWYh6wKGfiIt3QYNWGD+YtLs7KyQJtLr24
DL9FEz8ODffItq7PIKnxlGBcZGlFFZjWk+mL81y2hYlG8jkzR6gkR0z8+2V4HZeDbF34UgSYz/KF
LQrvXuXDZQXpqn9cJq3saK0zv2SL7NEXT58egbYNH04ZsS2ryySIGDBmWVPz8Ekfr51d7jcTZlMY
UoQStvr81owAa6tsuaeOjhRuM5fP2bIJcARYrpaY2XZWr5bFbzkNg2Ctz7WmyeozIepaXG+KtMJ2
hWGhWPR3kxQUc+/av95saywTs/S0z2OQd4Q18E40OT0lPnyUyxvaac1T1kXEVxST8wAc4Zd5tc8+
KN8LaBMMIDqMl8hRC8G1UGumi92GYqN1JlOxL7DFwaQDfCZ1fxNmNKyk0f0NXXj9CRTwOEBLoGxh
siAApViw2Q1AVpg9FCG0hA8IDhYIEiCJ5H51DptP/Lle3OG0Nnj8sSgURYOGoInM8z0tCr0oUqFK
yDqViaksT0XEVE1WeOktPhMIAvxHBCREq8zFS4HqLrPUFaVKAmmwxhckZgHQzwLSwycqekWKtHO/
bIEw98XJiM1Vr971dgQv9+FO6GRgKY/hSvCzFZBAp55fZhSSlI9mchbc6tgDlwcH0CyQb9kXGASv
MGE/TOTabltrufD/3uvTJthkjaUVFX4Uj2Xyhs9ITQt7et9aX5W/GwG0PHTh/VH+D8XB3t+P0feE
FVqtQA1gz5nTDHIn/Di/7Kuf90+G5Tnp1H4ihpywA6PWWn1KDPUFQIhOU4wvO9eB8CIIk37bSvGJ
4wanyqqqPLePV9VJrBqZ8gSjGVfAy62sMR+Yb+rkESX9Sob16KD3nqudSy/x/33T/7Un+OeTt/fe
P+6tZq1aV1Ui2TUG2tcpzLv7/t3DEsijdCO9HzotYqDu3YP01RO3J+bnIv3fu37ahk+NmXFm2W2k
AbL7sJzmRTviKPR3veLrFJRzCpAmgrTbTP5U1i/e9W+R5Z/v+mmrK9TczLVLWw45xnlXck0KVzYe
ktNkuxu+lFz8Kolppeutb7Epg4v7+yAL2qq63k02sLt/EB2deLOXiDauFGtxQrKiM5GoujTML50X
7/M7RP5xlBnKMFo6nYFf89/PXF2a20FsRQIN3rbXQS4hbIlwCLIOncf6yDT0KVytcCqvw9OJoqhN
4T85UPQb0KG7UNtnmOrYPahT8xBe0O9k6DHt086VjN4u7yIrlgJgFSuUM0Vw36IWxwv1Tj+b0mu1
vEqBSpwC5XhlJ2+0bWkmiT2xt5uJWNGSTLTiuu/65VahgG2GJ2m0UscydGK605ZNVZtfqoLxgnd7
DG7QivMREvIHMeaOymd1j0/jVe7m40bxrBu8FRRcGrcA5+Kdgkff8vOx1APDCYD2dO2otX/fxRWY
LKa/isC8T4odlultHenFUbd+3Zk0VRZ1GbtN6fsG/cdF1Zyyc4OVC6p6euuJmxVBDmAYZShQV9OD
0G4R46IrR05fUB9mkhZTRsa2JAAEundhGnlzHumUOFK32Dsn1ENsRFKXlswF4EjiZ8xawAfJnJpJ
Wbm9gVtfFPKPp6W1IfO9Fz3eo1lz8w5N7ocGRu+r3E8jvaePLt1LKEOp7pduOrxfgErax/6Oea1p
zlijSufmGOO4R1C8IzqnhiINkf1jJwGiH7UW69dAs3/Gi6Z3V96k0ltttQKP9sC8dkuxW1aMaHbF
ZMIE9vU4VDSgo2SS5cMR6+6FtQR8B7yEgjkbeHiGmIDXZwMDEFTJ3G+MuR+wN5bNjtQcP4Mk0qkf
XD2C6/2G7od6X5ylYaaOOHGPqquhutY6RyJUlV6Pc6DinLra2RV3gZjGDcHXrVsDqbyGDRVqYGng
jKXgBIR4j61Fx+Tn71GSd8B2NxJQCNfIh1beV2/D5jE3wKE/QF/31VPvrgVGMduZvVPmKw//gkB6
B7djWIidGrpLFe9yL78gW8dbRQfBOhKN9S0LhXpQZ0OBgJ/BZwiryRsYlhXYgUBIkVYE4iszul+b
k/IfS6+tSP+x9C7lPTleT8V+su9TB0RJwWzbRzmp2nLhITj0Ka84xQcx4VCPZOrAbPz4xEwZkEMT
Kw+I53GkZ0eEcEZk4BLodA8UJMEqtBVERom/h+5OffPzjvEnXI1TJLhnr3ahOoETjl5cSq+upKft
aaWIVrHLyXGxhsjxBlfG9Pbf8RkQ7Fdtgl/V30qbXhBMMO6jPlWn74K2V7JWTSETuk7l3EYzILdT
PvrJk44MZ6Ls9kpi7MpJ0SBfnWsfPbs4W+ZwdXYOogQYPvLwtuUY6QN4vrTSKHgxbwg3ncG7E1dU
R7dCA4+UIfWTau8dOuar8vVvR+yPd/FcvT4oiby7nxJaDtsGmzYEGIWTs+hooyeuHtDVfHGKfpvQ
ajlLdMSZXkPS076iP5acajG3tjMoIlXRXo60PDQsaqmBbrgi85eWf7svtMQthAmL7frwVnLEXiuT
ohEOMmWLxapjrvopU/Z9FW+Kj5I8U/Pa4VUsp0J8MRghoW9TTk/Dco3xR42TFZe0Y35UN1rRZCSG
Uw7TISqPU+exMOfFXIASUdLX+zitQexQmNnZuAbnw73pFn2iRHxbqLbBbsRo5MAIKv2yLhCSBjv2
VYe2G7XIBxNXyrbaj/E+oBoklJ964rbVCjniXJ+8FF8tAJhiQFexgEMe4zqmPzoBTYtc8R/YTc+Z
WzJuTKlTTWXc2amo3dZxbjiNHpqnUWK5ch2VOHYobioyIBIxn0kx7UWKqP9cEKrBuUGeqIrkStLT
HUG/7LO9fIZoB7xueZyvRtpSRw19dQ4fJIyUy1juIiBHcNvhrcvQjuTinTktwAHgF/BJTijjkcFk
A1OYp3aM1vMRbecODEv3zAKm8PqVz/MPwI8wCz4aEnIfFjKxMySA8+K8yJzTl7KGQ62FeHHbK0fj
hvHvRfgzhGbliRbYPkW2TOVZO3Ir6rJMhPN1ymAGMAOmS0dVnC1fPEkbFf4dTGmKoSgSAF7FaI0c
/17oTXNT1NWKZJux7cyyDVoyaAISNsR+mnhUGqXEO+0ZEAx0oZ9PGbfIqSsisaVq0jnMSnR9PmXw
e4X/k12LIw6ieOqAiShFJ9EiC7IIKwezXe8mRidoczLFlK+dhfLGATBp0VulrQyFNIvoE3JzFoES
zcjL1A5aqFjbM73tqP2GNvBxLI/3xxAZ01kODN17EBahm6pC9Yx34ni1aeWGyYA/L6HyZY44/vex
+qXz+eexIvz8+1jdT2JhpTduphwlbkJ7LCUMHOCyb7HOaioL4ZmuAwAfCEvMjSpwsSkow9GjCqM5
VtNiKsTrq3i4PUNPZ1AlHFMYQVGpJOlPgbhoHFbF7a6pYynD/1O/9uQCstqhiJITWNKSahIbvXIR
uwIj4NcUo0qo5P8+Mkqb2Dy9Bk3ULUNVdWQspvKUexyU7CjVl6SYKl/J8Ip34iG+zuqYgkId0PDs
A0sB1WbrXXH5cfNyqJEjNdheWsH5UOJiHK88SBT+jlbF/N8v7bc5EsoFkgJxG+WuTlPu77OmZvL9
YAoPc1x2QFSGp6HqidhYHUfyBrtazMECAMngaY6j85VKM8YgAdrWO2L9wOocxkqXWOITMYXXeo5/
ZK7OhCsiMpdBA2J2+FPuLbh4qzfDYyLB420jr4uRJofymzqVh+zv7nEEB+aBswA2cN59I840/KIC
qo9DAFKd6g1tOjUsCE9RE1rzyzthDdXHootkoqFn1FUHO//cPUWnGQohKfV2g7Sl0+NywGQpZboC
jyuMZfyLX/sZCQ8gmLJ3XxhD6OAtytJirM9erdz04OMKkeHKgZsBThq0azW/FAL1xZXyy4D/X8f8
W6//x/ZZanmiXuq6mh7m0kBGQhZdgQyCUSCEpcN7AZ/gUW0eqOg756DvkZXlNkWcKcM8XPXcSbra
UqVzHCjDY1xFxQIXPtxH7RcLtw1//l63VF9liv2aiqe9/L2u/3idaVrsVyYumOMzrYwiCc+tTonO
QjnGQwaj7FIIXyzHn/fbv55Rfbpad9L+dkseljjWjFAoT/FFLj2j0GyBiaCCicfEp+MLvfMqjLlx
plbDLFNFnfbaV9MXU7q/qO15Ldz6Fe4dKvWmp3LF3tjttEteSGNwJxe4sBKTr4PVYyBX4yuDYVmY
6R72iNjhYLLG+BwiCjgtqm+U6/3j4u1orOdnsF/8tYVZhgfcP+rO3RjJ4kyBQCb8f5wsoPmGpMtq
+6qfWmdmss9zJB/iWN4vNHWNP+QdtYK5CkVrlrX53sn+98kCVPfL+vjjKb/D6z/Wx7lMmkKrjtX0
aC/f39/hrkKZrd0yvAx3wcOlnyjA2SwwEiyczG0fqZt2GJ+zOYVYYZ/9s3N2EhcoNPwFw17O56Y3
X+vjyl6PAC3zGOzt6dXBjs4/wd1sL5LMBdLJP4WPBB8EaM5mOBx+Gc54wCvoKfYyd5c0n+27IzJx
hZzNno7xTbMXmf1V25twZ0/DNLffoLy/vcEHtJl5thc4IZLrvL292d2u3yXMc7pv/be72+9Hb+Ob
7fMDbx8pSF+CJBc/q7h3td+Xcay5cWXH8XJZu8sMQMdShEK/jOdx3Pfaf29lv4md9ul5Khw2ut3S
e8taJjSjaRpZwZ0CNoZM9nKtRGDnXc+5uyv74+x+vPUXXR+6lMEs0sFNIiINfw0C1N+u13O8oHgY
tuhYNrG3HY/Wqb8erWhqw6V1DBiSr3C7vyj4actStaSmpJimrD5tY2rVZIlwWZXTsnMLjxAroOtG
mF46dfiJQ5V969x577UrkkMxlzWjc0wP2eob/TuBiC0PDY/doat2Hh7TQui7bSskZuut9VGD4R/6
Omznh+dO7e87QigM0xdglV8iFN4ArVPDMnSRK/qpNGbtbpZ8vmjllNuuulEQ2cUkTf4DV5IJzORj
j6js/EV3b4EL3BDjGapL1lQ5OzC6/n3tfAM3/761GhL9C1XS6XS3/e6/t93H+Zbn57MF9HVVOwfx
zD7jVkAqE7gfptBZMdouOU0y/ffTctP+cckakkYcy24vq8ZPRYIEtFenWjBtHKzlWT4ydOgyRHnk
0CKz2Yy9oweqzj94WYdIlQfOjjPls9gUG+a89qPDe2tB/y59HinWbB6fxw3neKwQwBDOxIfeLb5h
6XyIjhEaWGshzsQZnzc4AtOQw62ez/eZsdAW53flU/msNsfWzAJ+PupLBsLErjgrJ+3fgizRenzy
J3iSot14z9/yN/3D/KiZ3Lfr4b3/CI8BWmvUKZ19IHuqRzLIHeK/+wKdIe4NYPMhW+95oGZycg9V
w3vT0QfG6L+HNTIH1oii42rAJ92yBfrSaSsy0TrE3epXvb1tEQz02wdj/RwmX+2UDvg+0CcM9zpE
9K6Ihu8wPE7LOdbTY8FvH5SnAphhIYpUwPsNHu4yjbOFGedR6aBCjMz4MrqMrpPzpJylo3SUjPYT
gA69tGf2wd6zr6dddaQN1JE8opbL9D8il14TkTX6VleYJjNzvBpTqIrv8aXXxOA7CGgeqYcBB7+Y
amZeAG3T/VPmkb7nmz23oN6JHz31VthrFRSk+5RwjCG46vFuks2oIU32g3R0GBx5ZNEpahJEYnKQ
RO2zMHJBjrcfnHq7QROkG3jmYeb/95H6VYCEJsBBzZPCV5Wa/9QFzxcMwgcNdIna8q+fLpj0eDaS
q8nCLTuF9+hIkNrR5IU4HAXIO+NDbH0/tG5e2Rgk9cSZsEByy2KijOyWg6ZngHg24nvPCB5hu3I6
UncfrCASr6K6m4d5qGKqqUdmtGo7zvx+7qc4PLB1juUI0nYkRvfvRxMloRiBzYjU6ELMrHRET3Lb
x6lT+FwwkRRI8RXw8ZWHFDQbdi6uCqFvDk1XHqpD3VXGq6nFysR6lz0MngNXAPdM+1Ng06ODy2cS
TR6fn3v+UAn+2z3RuYMoYs7Ub29ctwW/d6hKfT8yQnIkB9GDD/B1QCD6DHTzDOgTEMhhmiE4G6G/
ETyLmhWlD0h8Cz3c98q4/cB6PNBDGDbEoAejywDvWKcKgBpMih/7QTY6jbBOOg8Oglv2zoPTiKbn
aQTzg9l4fN1HJZ1hvnsZ5d8fxQCd5mUE2WJSz+rZHhvgmbELa0wg1YW8QO9gSs5xgsHJjNGvHu7m
fNQ0ns6T8wDntbKHtKDGdKjeIIZ8lz+t2xQYGdTEAxJllJgBDcokEoMU6+DvVnzDcr76TUyq1GMd
9l6bRqg/Ax7CKxrvjCRwoySl/PuufX88RIi3eT0mJDV2niC51Po1oXPcyv5S+TK+GMvETp0EBTjm
5gabkGHhoC77+cqRV9TFO2dQXcwTgKujrlQ0QcYs7FHEChEaOXyLG16sVa84BYnaood3WJj1V8eQ
L4+n4AIBOV2apxd70c8on7zPYnjTAgrEFMbTlZVd0uZqHLPbOM97gvl502YnPTooc32H6St5U/oi
55TVn3uQbpKJtiovy9C+RWB/hI1mrjBKoze3MePvd0QDym1bHvFz2ZgqNOdtitLzQqS/TwE9yCQ8
D8wiKVDfzXdTnqUwTwm10xuEPGnnp41pN0aFLpiuUPOiFv2zYYnL0x8v9Ck3PuWVcW0QW4zlU9w6
EAPC0WggXGnxgK0+ii/ik1+ahjyfLJuWJpJ16c8DL4/scb1aUloyha0wWH1Mv1YyhAaj7t4NlCcZ
6e/DHCqXfXC1ai/Tz16RMxppCoGkVK9ezM8CGy8GPLUoA0YxDPMpFZOtUlL1vVVMzx/KoOBGlw12
kf6mItvsXRZVR+1eevr4vLCCFzHKLyGKTjneAv2F1o045e+LLJH2eilL59tYWX3IDFgdz2Mdf/Mc
7vBhU1OFO0qT834sPwBSzYVHLNP5OpjJe6WGWzbiHea2AUMRydeL1/V9+J+2IEo4BL4kxJamP6fD
u51sPlZ1Vo3ViOKtD6FgIITz2qVWEZG+EH50i/6xd32/98+HUFjk009xZvrNGJOwW3DucUmbntHX
gl0sMHxfzVeNJ88ZGjrY8kcDsCTcB49AcRl42QXSl2IzqEHvpoqyEBwjQxIH8GMtadP64s4joG+J
Tqi+94J3H9+decYMsbakuDyvkNR95ENhgCpqYo6SCaCyAfrzTjY4BDAJ0oG5aW1tetDfvxJXDUFC
QeCz4aEGdOr2OhsRzjc7akJqpG+FeN9PFeeTLeVkIN+nUA7rxpFRfSTOY4ydqJP2T4HYkTym2pa1
fYOduGt1Q3cbfipmlU7Szqro47RvGN/eKVrv5jE3wxB7T0PTu3n4auGhBd6tjdEXHrC5B4jJvm3N
2Ihq5ziFmMyIZjUsusQzQYr5MtEX8wpf6ML9/cL0H5wKBGEiWc++c3FBFtCejHcdgiIoa7qtI/kx
g8NAmu+WDyRhG8VO3hGx0aceX8b4puVuaYOLgC7SP3d2bxf/5jc0TxiGdGdNnPtmx/JxWo3oKfRy
/JgWsTo6+a/iHE38Wbs3DAJziUoh+gHoAn+v/rKuZTE5KuV0ubw7PdEns1wuyShJKStnuZwv5/F8
Po93Lr+TNbZpp2HzVfvdJXkv+Dmbn3eXldOLlz3Dfo/JzT+vdsfip5c9/ow0ednj72KVwnkfCO0v
SniD7z+BKum+86130tveso1BBuH0YU/3Nv1Y1sXe/hwM+P+xPT47YzLjcExGvbN9yxuPuRCd0Oe/
vfOl9f1NbX//lG/7me37481m3FL8hiFf2EMEZnxrPA5r2y/5n9oe58FmfHDGQxwoPc3jN90dbpAd
22PT9Yf+ZuMfnKGvh+ODz4iq7ZvUESEvBONwypPj6HGzN5vFF/8ErwmIo+9/+faQl0ECvxlvHjbP
P01ctPU8+JpvtNWHTcjfmwIIojrBly3/cUEZwOt3u8iK7YX9xv94XV/lmyTy/Ndl6OoNjQ4lA8dz
oreIPP8jijwvikQbr6wJojGnsSfbdbA13JVDeq656/kag1CHZNccN/Y2I1a529vvXxdnlnmUF5w3
b9bn7/MvRLM+n/nX+tGH5kQzh0pEt/8RTbbbezC5UAmMttvJaNvY6+02wTTb4fM6dbbreeKPgmAy
mky2IyophrveUjdof26UObqHWp7qQGWPRmvLzZx4PW9fF+IKe84P8kpHIxYYVZSDvWZhpU5MzMVv
a35Ksef8ypz56N83V8n8WfkzGDBX2oaiqhvqc6flmOangy5TEz226/N9QNibujscUQhuWYTfoTB1
I1K6fU/wMqxVvDZybr8hOMPvEtCQUwUMtfRuTuk1LrUe1iML5UiRCVGaE4437aLgvANQ5aPNDv3h
8OoOS9uv7SGGZH2+52++3t5mHPv2IBkuR3AiuNs1xy42Heo9id9+2whHuHQBbKNsQRvYWdPnYqDA
5iREfc7caB23FZp4HrRn8+LE35dlHDAVxm1xpNnz0ZbPdDJ5b1x/1/a6nXMO5u3V/s4x5zBnrKE2
y/wv28w4BZxMfubfB19pOzPPGxs+oBoWKCq8LvHpnoO/Y3IAi4jMmEIzyeRqwLbLnRUD8Vir4rbn
+q48xvvb2wOgzT0EJ9g0oy9rzO1+iFVxNTx0DuAScWpxU2GeZOsjajymdkp46i+i1d+CJMNgmkJV
LAXSi/kUHhSr+yNNV/t6SvuSCRiMCW9Hh74WpiV8uc2ujH0e3tgLXtEQcEX/cZzY/GF80DCRWhum
pxLr6fo4GuLVRIwN1qTN/7LW1Mtuz3TeBTHWqQG5Ym7u5+GKD2G5C5QOQ5Bkh225DOtsT1xNpGFV
MmuMORyOnlx4jkVCpoZyKAAxdjhkzio4MEMjkiYaTvsApudW7sKkgCh2GsqDJ2qXklN0EWc4itP/
6H/MZtEHkbB7c9rHYrh3htpI/WoeHTNkWCPrXa59SmzAig5l/9blup6zwlLHdJJeWyw0nfbj3+tK
/vV46fSiVeAGhLVtIvBHoC9own1/ts7X8eWBwvaAj+kF2c/1ekTwlFPqKWE5pKFmJX0ZysNd+dKg
gF6sY3gVzCC/rtzb2QeLsFxdJyJceKEsvl6GdT8rcZzJdp6hHcnSUM09pT9ydlqtlF2NK0+OqF8m
ld37kjzLC7CQ7wdiHnXvGfWLRseP4JonRfqpiwbzFG2T/u8jkzcFGt5SIOcyP+VsnpfQ4xWUrISE
L9oYvz8T3j+KaRms3qfLxapS0yhK4zbeVeNVMReTrwRtSzFbPcb/Ptu/HkieRYGX21p+Pd/Baz0/
ZVKmV+OdCMnD16p+ISPQpmKud7LDvGCgIH3Rn/8ZknMcjTZH0FSqushR/j6OulAJuyRfFZjx0ll1
lFgKrlHlV35GZMANqAOGxz35ScAlRFfzEYCBi8Vh7ikRY8koxcsOJLDuLRJ6VQjnI9QpuD0GYh9m
XPRSvv58+3h6sW0i/sfloFZyo6upfBuXAmM7DiwnnHGWhdA7qB8rmFn/Ph/6j7z+76d7RlseijRp
7iYJHDdz6oe4ng7TNuQYnXNMnxwG/rPOPUK5o5BmIGswllZovZnjFMaBneKAh8/NB/K1OYKd4uMx
0dZWl2R9gY1rDJx0oU7PS3lq0n69jdQpb8bwUvvaFRu76JgBM635OI0T5KDEmXPenmZCdHFgR0jk
8rQD9vaxbuv9L/LHn3fpp/f9dJeuVvdddc3E25hrKb+ldCmjff1O08zZiTrN1V5j4P/tQRn+9wH/
ebtrn5gEHhdr6pPm80UtX4qy1OTHbVwcJomOIrW6d/XHzDytNrc8PqywEr9dacclOG0ckCFiG487
uJkynaCzTvHBvM0T4RAr1XVyKHfBdf/yGv1Wlv+11fMacflFy2IokvrDvfpU5Vay127FlAnRJdrk
/q5vDBCB4zaKi67LfurT2iWeSegJSB3FrqLbF/NRw+OYWbNO25fWAAAYPbCd0GjoIKRMjTv4xJyZ
Z2Zo5F1+03ryQIeKduhLSxYV9dBLrE6kEfqGt7aySsrqX6dmUPaUSCNIGjUf5vb0dhnQHUAToQr2
CtGkrS0eofJ5YBI0qubGQOhwfY6uC3xBrLUxJfcdNmPgCvtecXXl6XVp9Ipu1s/np7EZ4HpFjZKh
h9lpdl/gVlvPbrin5jNsEWY03ob/R9iZLSmOZOv6iTADSSB0q3lAzEPADQYEISRAA6Dx6c/nte2c
fTqyrdKqMyuzspNBcrmv9a9/GE81IldvUy3se/kSOoA7NEUK8diSppWdITvXpXPhoXv0Jbc9P1fK
7k6mfGrhAvRcpZu3O5j/Zfn8qRaVRxySYgmxpamS9Osk6sW9Vhn0qvdaCutW5Hbe5jJAd2du72ai
b0QpyATAQLvBUX2k05WcxiYIEu/WAlO3kdUuUD+bkaniCTeY5ZMC+kVNqK4e/7y+bpOKUd3sQ5HS
Iieumft0JhE2wuzFViwteCFJiwwekT5Wfqirkbgn0SRdoWvnJnAI4n+0V75h3N5JlknQiVdDvRiY
HWPdBD22fsUeFXpH1GCfatR3qxyafexwUMgxsAe6/RhITxDMxbKNBAnesYSBuAV6NeJDMks8JKbc
17NDhwjeHwJT4CwKlTw2CQ75wKuMDeiE91PcwdVk7Kg/TtC+hGAlNzo8HSjCOKxNNqPYHMmG/HMj
D4Q4AmJEwBla/XUaXyLJrOBbEGuNtc7HZxsgKC2blJf8BMD0IAGPVAv8ZEj8CqVdc213QifM3DIz
1cTq8+vMRnOUtCI2AmIvmYrt+UUKFu3olRcbY14urCUwTBpzuc4k1mIYlRf6D9HlOzgNDBQxPyx0
EshxtDrXjL5346fw8cC2lLUlSCuRgSEDeiFeZ3jNDyNUV1QlUHBwbQDzWI+WfCxigxkWbW4bFM3d
vkBa+DehDRypPw8sdjLK/6GMV7k6/nW64hR/TOTep172F8SopYQR8+wFGcNx77Uq8JKcwzBgzn/q
7HqbqcZjJpvl9vOVftfhYwXQ9HRbjREMJJ1rktjNkBSqZaIAiwd17ZI2JXmZMyTguf7BRbLXx5bT
Y4m8r3nmfc43ZP3keH2jz3rmNiYRoFd3ApAseRkxX1ZXeKAu5N2nmh8Th92HHgDDtQn2CmbsQx4m
Z2rEVGo/QvtgZJvzDYHgkgWWjBeEUoHQayqORuzE6SztzMeuc3kKeBX2nxiSVuM3Z2n+POTnT2e+
6cG+ns68sjpoOtM+3GA9P/R7RssndeBENwzpxxMfa3FLwtGzEUjSR5eB+tnQBlZb2XDpcfkYbAoP
Fo/oqM+9mTYnz5CbzawXhwv4729DmtysetHz6lVkL6Ds/Wzy6dMcodu3bouq1pnhNdc6kJb1jqQY
/OwwRVqU7nHRC9JN33zbrZn7P+Qbqd8ReKMYqiNxD1dRYUlBLLKhfFkhY+DlNLVLl4SJkFFZCXgb
YTBG9FV7UMGNml/jnpuZc80BbfPbgZHgtXyfD1siYZgX3omXMjKsiD76yyDWSgKhG1u977/sif+l
hvmPFfirZCo15T6uPlW9fJ6gLN5KQ5aNA/c2p3KAa9C5r3oOBZu0GbxdYsWM1vl0Rze1V8zKqhq8
gxzyk5QPyUEEEP/lw/0BWYgIhf99PH4PTuI7lMObdgOofjOzrdmX8S06ImZ441s0xqOhfeQmJHzy
EZBVI5WW9A+aXjX5yurdje302dsk6lhX6sIcggXfVRiJPO3dJi5IPPmoXqyqf+nJ/jTV+udDc/gP
ZDqCwejXM53fesAAaR/x1aTx+mG5LE/tob/p+vgB6VD8Pi66JP99wD7VjcOkr3/wc2BU+di2EzyQ
QHzxOKeaq1ev631gPBQ9plndjbgDffSR+gcqx98mVH8ahvz60L+Xwbt8DYoby+BBmy1Z0tCu7+Ql
TtObBU0cTaO2O0beM4awaCWg3tj7JpV9qVyCqSlOFtJt+dq23m35vFlHV/qSLSCbJUCGjZt9ZsGU
XVRbDgIJDyO+A4RefXxhdleAzRtqoQ8wtjCZxzts2lhjDcHj/7KWRMP3qy5jLf2/2/J7vK3eu3zY
G77rZTwOSs0osdoPOEXlNxkZuv04t7OK9NWfeedU+OGYiMaLjyEw8dQpYjvV/gIJDf/b2oY2i0mE
QOUGv7f+vC/nj2fM5+lhky0CEIwXjcLLuq3LgafeweSYWAtz5HT1vt6M190YnbLOb4J816Mo9FRn
TkeQBo0xJ+AXcZ9qEw80wqxAKNk5G6OZQMvupuxDvDEQbxUGiSHY2pSrxGeT61UWOXVlvWV5yX/b
VuQ/UHYW1GCIPE5hkMvD96v/lnvpParbV71MvfySzt/lBGCiv00xrjS0S+tDXL03Jrku2pkTg7vR
73Sx0jAlnL4I2N4g2zpjZAov5VnoXWwOgniSzCiQZyR3fB1/ztpO2T5VEdyK0Oity5ejr1HcTJ+u
tpO2xzD3kq/y5mHynZEnBx96GW/FOIgEyohlZ1Ef4Ym2zqxyJxRlOBsa7SGmGF4gU0GYMlYW5QFd
Q5Rn2N3YGGQ/rzUpkq1ThnBmHkLjjS0LCt0izN3KKnIkWW7HaAfL3QLzJbM8Z/vKKc+pX1nCOULY
bXBrvt7fQ/x7SbN0P8vBpiegtN4eQx40ojLUYBzvpgXEODmEwxcTVoMGAPoJsi6Ya4rLaL5x+nDf
QfyjebYehJgkuytUXTYwazKN9/11CVJV6a/KfF036Cv4DzyOUPa+MdKepUjZQad+mPB8p1jFuuO7
0Z88IL8FGP3Tc6CPNeN5ZqYPy49moLH4w1k3es+G6wQsdgx4Yt+FdU/DJ8HG2JVMRoiWnDdvgm8A
19W80SL0zxguvvTW+ZYqLKJJ1AUtxjouCav+XzyIB38+TSpaDFSgzFOFYfQvgLVk1lu8o/SzzCNT
ajSvz8gyQ+PbjB1gmR73Ztz/kph3xz08mlIyZLFIr0vu+s35K7H1zzOVDzPqE20E6DXsy+LD/n8w
RNH1tabrCezp2ODVykOWjW1FZmxaGyXtsSyF4/753/c3car85/b2H+/5m9c7Gr7SLqmTdqmUy88I
MRDy++HyhZVv//xXltufCmdyo/oQNGDtErE81n4dF8qjuw/SSuqW95tRvWX/zTCzn0/jPnZQveWz
9WmOnQoeBg33E9HPIF30qos6glr6lu2OQrBrrny4f78Gf7q3iDgrjdmxPICB1x//mqgng6OqvIcy
nL+4mD2UNw5nkOFLq6m/ie0wYlSJZZ9eot6Wx9LuaqzDcFkZoBEpgmqs6ffMe9fKXwqC/2JMxcca
KTLKVaaRQ/Sr/7keBsVdGYwfT6p8PKEGF/wUw9Emf5nNDYILjD0LGRckeZ0Pipc7LKfn5mb0ZtI0
wtsfM6mPWZmyKQe1lYAj4EF+3A5I0/vHriu3U3xQkM4R7dA8J08svh7lDh9Edk0ZqWW9uTFjbPRh
NKmwbl3lI2f02lQtVgr4VUHNxGFjNziuSw1NWGZ+Rn7sow1l4s0kbfqOrFsajL2+F0uTbKKl0zqd
kZTArvRyo3V1+lDHbgd3V+wYVKjP/YA2kE7zbXYnsjqWmc2kppzH68YYfT2/m6nUN7N5RlUR6804
qPu2CAqEGvpObFymevATD9HlDg1y5KQbiXmzvcnDB6jStTzfgpsFiPA2jiKy3Kw2Oam/dyJYgnfu
ZwmHHX+E8yE9DoaWNx+jBBpC4AiOiIA6umaTxNkUOe6w99MA1ekwmj61Mdyr30SZd1vm0gAy/74o
/8tJKBKWx2MMRXhoZOnX1vRQkhzK/aNe3tbbozXGZ2ma7pXrrQdWf6gGxr0Oo9oF6xkdl9CZxKI0
WowvOr+o5+xYY+Lqb9d25CNEsDIrQnP2759wIP25d0jw/sTH02Th5P6f6/P4qpJjfuexaQGklBNR
WMzyJC/fysZnynb+l7f7cwKP4gt/OvFWigQk8+v9+sNOze+D6kOxeXSQTY/wuzAQbf/IJka/apB+
c0AtqXq+3st8LeCt9zSf3fZoXpbwv6Kg/Um8rYBVcf6kp70+du1c8cjF7GH4eb3Zs6ZnFhsegsFu
8BYVwj2nODKKr/3rNLSOHqJFB9C0asynyaCnJjzNvMtmz+vmsbmprBzP/P66umpmAI98nYFm3HSh
cEFr7n4OR1oygqRR8m2iVP+QpCmCULqRMeCy9Qw0MeXbkGHV/eXCiZXya49HEwpWIOK68Wf51Vnc
Ilkr4+aFOGTkYTY/0iaN4g4yVx75HQUgVQSMjuGiL5+yVQL2+belzNjkL5/g1052jNO4P05jehs7
KCwhaFIcZBoeRZ6HbyD/RBhKq7ZqD9b8MKHqzQew2BsPCaQt5AuafuB/4lfYukBoFxT7r9dE1eFi
qPyX//unYWuI35KGywTwSwx64VM89SH/aK4SbgU9v7KHFBTb0u8FTHup3KyXuf3Yt8k2YwbPRxRA
HpXO2CiNJsdHh7A1vZmJUXupm2Pru2RQLwbzTz38CgWxfmBTk/5DNpVOUYC9wz//IJLi35otfp6d
GSTPUG2Z4FsgfEdHyANwofrnG/GA6my3fb4sjuhroVQQs3ZBOcWGD6BRtsWcHS61gfWlKUEJhwIo
WPzTe/gKXoHi4dn+0aMwDyRPYy5JgcvPGE7q3eJtVwZCjOvlqk4F4yLSZyO4HPM5BAtI2gZkC8dh
jMn0Zafol93EQh/RWHArJhArcHXWnx5EHX0nO8/JizVemG/zgmjjcplXuuIx+WdKz1Rfsy7jNf8W
8/ux10BrZUoHDcC6CvqHZlxVSzMuaaAa/Iais6LFENzvt6noakjAyqwwX3jcivfAOsFWHcLN+dH9
1GZtas5Yz9FbsbsYT/NjyBsqBIKCXfEbeKnGkJGrDOl7jGuB/T9cb8yHl63Z8IV40IynV5rHGX7k
JpIgvhhrnbK05eeWylO89hEVCVCrjiQaQbi0yzHWd+42GLMd28QSmppJODIqNufBD5wrrOyMjsh9
nvMEr3t9NBVUa9UroFv/TVir/Jf9loZPY7LOZHLUH/86EaSqawZZ0VH828h21hAQw9duSF9d+aTd
7kUku0n+OgN3BUvHd831bayG2DTjTQ586YyCeEbmOY/PfLCvVAf/0KHZBsADGFFqLuAnClfq9n/f
fv6ccxKFxUR13FcRVYy1X7vP68Yfynf1JbiaT8wt3gSKa7tPG8bQSf/9rQb//l7abxuqDNJuWudF
tU68whqF5XS0BdbOQgwdz8dZATgyGZ0hP4x2b/ff31qFeflfNrn//aIoOf7zOIwfWjPql8/Pcvya
ZDhNE6gnz/pY/LL5wAzIzc+8uAdp337tHnaIwZC0UHwgkvQ+6QMvgXxbnzTsZS7yDFUNHzMYfyG2
5+C3Ia2lTP23D4tT59n31KlWss0+5g1FPuioBds3K4wl5oovlzrdpp96MfsBufCb+GkN4IEQlFCB
7SrTXvDeHqfNcBpnnpw46vqZm9UgMYrh7JOYx2tLohX8OSIfZb1WyInG8loHo31894gcOLRAaJ1w
petKfexQVaL5aCEE8/Kkmt1MeurH12CNpdvbIYfZrq1nWNa6YskqpH5mBNqcdHAixhoo1C+bq8M3
atiwjcE5hK5BMDnF1oxXis/5N9R/ANrjtHWS9dtPFOHV7t1wAe4bGAsYr9Tonx9fydjKQWBnI4Y/
D0JcsCL/7iFh0wBgcE9yCuhxlWkTBZXm3hNzZcQT3exJ+B0vzX+NFAecbBj93AFr6ULAcdjhn6Fy
n5Ek/z6aI4iVX8l68DZji1sVoy5J7HE5owxu3yeFhiUiD2VTY7BIOlsyxKYPFXNIJDiGJgw5iAxf
Iw7hFjKAa1xOhLlsDs5xBzdGN21IoXa9DI/Yfpxftmw3fX04mfW6KX/3c7RrDqc9EmVY/xuA8RcI
MFqaMVZNsg1mDtTvPaC+MMPgep5SipnlHYBevDPzP7TC/KwIA5l8/8YoaAugGCMjAlbcDJd34U1p
RwHhj6u7BRV1dZyPvJE5mJZO5ovK8lpseIHH6oEtPQUmhfmGoPJJEYlfM4QqMfNDBVp7OHmrbzFL
4l1s8qMZYeMCjyHoMDJD2PgRED2H9msNJdyOlgrjTIJEYyPiisbGqyLXXLgTMbIpLbyFUXBK+DOd
MNLDILIMVD7LGb9zQCrpnB8o0K83YhHu2+Elm77m77A6M6XMP1g9A3HlaEqIzaKpgMEYI91IZ9p0
vE7PfM2Dtks5wBcUf5f0NMLaNlpLs9t5tNeWxz0vUrDQNsVC2dq8AGAP9CscBL4+X4D07m2FX68d
3uYPrykZEylBigond0rPaHyuC2mOeGdMBguMkR7bfBvP68kDrQ7gGaKe905YI62HM4ydX0zNUkZl
E3n/2dSr4fYDKIM923Bduml4n71Xxfyz7fB03d5chBt78feZv/D9E78LX1MmaUOn/XoE7ZxO4HVG
9dXoNcCXuMM6VwG6uuSVX9JXRHgLmCV+jTe9Y+zKTZpBcko7aDUiAFht9R72CeitNCDWknoaZfMp
3ZLM2Pmfn1rTsZ/ODVwIPz/5qZyUc3mThozEepnNwkOfnR6exGS8HGVH0NoXcDmVLxmBO3bcVbIY
WcOZuop/sm0+6U24i4o9mPa27Uz6us/5RrdrcUbGJEZ2aMsgto2FrSYDZVwvP9RMQJlYYRBUd8FO
WWOsoq5RaGiT+3Y0He5rsHBooteHpwZ1+JlkP8dTM8fGy018bd8Hbmv0ZBMJ1rTxmPSXj03mkk/j
PqdIFMjl5T4+f7Kbkf1gO3pKJ90c2Zc3+km+WTpHvz2NrpiMF+B/h+Q8nA7OgyDywCat2C/89Mz1
n7Fy6MX2I1lMYXMmgvtkpi5He6jj8+IsPXVl2oBGsvbswq02SDomTCXGy9dEscowtNlz3RHKs9fm
EWouaH1U2fL+vaN/XaCd8Yn1LmZIa8TCB/+Ox2IkKeRkVKU7BGWghgMRnTDAVhzK3X6wx0TZ7K0I
krtD915XHt+e8r6/I5Xxh/Rhkx11++CZN+379LgNJb/zQkhyW2pQnClkA+09lgPpXNpgmGJgtkTB
C9jBft542iTfwEvQG2IuUb3TuqB+b8wzvIANLJN5GLm92egQ268F6v8gWsk8yIQAOkwlIyP0omVv
lUfWUUSk4fTysG2kLVBhmVYsc1nvdhr+gAPGwlTk2VRA2vkkmyIyntyXtVNbYodJvim+x9TK8MPy
7/XTig6RfoalWVi08E/9+IA0UWOUfuSDsvaD3B452jfCgJGBUA17UOIu9+kcoJREEU/ZvCkL3ZAL
xtb2XIy2wMyKN1gQDmGYdiQL8LkhaV0S+z+PF2kz52jxDp+bu9/gTGB3SwwMKcO75V6UlqTGvJwM
syQjNSRzsMhPo0kmkpokK14AIyvbYWeql/PN7nuND2yL0+H2vdYWPKpGf30p8deGsM9Arb8lejjT
Y3KZ6F5Rf6Vu5p0Ity3AePzjhTfi/ZcodS2Q4gE4NJKQM4QCJQyGXx2lOAonlZ7J4lhOdh9pEznI
QT3uXeP1ltU39922bTTLQcdTqfM3ty1eP1i6Q9f/OJB2mY/PWWyZeY/tLGgJAzkTP+4/rkcgJ+5c
oAKJp568pjmfQp3dbhX/nBmRczTPNu0aLvfGiAkOHyU47imAqkkDt73dSn5KAqFTOGfuTjm142Wf
Nx1hZ3Gkw8E3gsJbD2mycAofEt1DTNimkKzXBu01drxGOWHi67C3xXxGDn+fWUZCz30F/cHhxLg5
qSdVcHX7ZBzzqCiH0YJoLNaF1XM1MuP1wWxs9EoLMcHQiEieNoN8gmFX32IAYKMiNMepw0QdEcIe
88xdtjh66iY61PPMOIfYH6GqlohHnyLLQmby1MnsTXTl+7E9uvIyc+R1jH015CuLLBQtiBcPhsn7
1KW/MXrLuyUzGPdGa8xmeD2uPLD5cUGYVBLmF7aCCcXdksQiridT/vE2MyqXFF5vnk3i/T8Guvnu
OLtEPnGyk/T7tuZ4wSZ/f3Rm2D/Z2eI267PPgMIv6X6ggB0HdnTN7s6x1mkxv6TF9pM4FEwx9vaF
OIXfnIyI6B88VbP4SujrR5/Z0RSLLCcxWSRbIXnBgTjh+Jhrwc28CH1GPKeHlKfKnrNzyP9rHL7W
VAzU35F/qbZj/ZKMWbx8wepyn8auKBB6s9IvqTbJ9w4GT4bHNqSUm70msja4nbFgZgJ+dGGV8z3d
24wjN7GFh4lpyzPM8mc3I7J4ydLCdt+RwIV6uX7z7JwZxkWF89Ccn0azext8pDO61HMX6D1i7Pcy
+N36XG9Q+9jxguAqUEH9fh3N74Sakt0NRrB7Q1eA68tuwu7jJFMoBsjR8Wgb6Z8T3VSr60zjN4ah
XMq5hSRhn+z4Y8wU6ZjdTJh+Yx/EueQVl/HDkNZDR7bitT9wIr/l2jCNSzliRa7MfRKtcd3bjHaZ
yWv2Z28zWSa8Pv8GBQGmGUwPLc3aW1AL+HJ2wwjKa8EprG0GWXjkuIoT/Qxn2BCaT1LKje/06wMB
TD9HcDne6bJBCtWcX+c7D4R95oodT7WqP9sJ/vqk1kInS93BF5sEDoTkgNjH1HnS8/sYzoOyqgAi
bAUpRwJLBJsTE0PKeEoasUuOXLIpfY7oxuyTbH/Bg9JX3Yy/AXFmuOdk+jiPZQGdk4YkttlHnE1s
9lU6bN34bNtd4dY+ZwUkts+MXRWoA7bH22AJ5eZP6bKcawOgr27BPx7my4MJbL8mn4cRbe9Eyusk
L/CJMMZrsZsV50KxBepZpvkM5x7O+/7YqDl6YgGgwN6aDEA8AI//IUOVPReCUxNU3tsveeyJqDsa
WwXCR9DN6x8eBuaLMl+cydVwK0Fz+MFdsGG2zmdDJa5LPZMglJzTpbOkm1XcgCmo1+5zzDsX3M1i
MteI/CYUEYOeQ6nCd0XOnvTdgWWAZUPGLL3mbgmGSLIVDJkLO74txnq0bobFnr7KbBFG8lxxn0Cz
RfzV+4xwax49uAXtAl4ga2f1NHu+Ic3EDibO0cgQoQt8CCszQT+4xaw+tvHcZUWnhxpkI0eAZQx9
Yhqu0eqNkVGgfSWe7N32PSCiEEjrNkmNxEvWssk2R/KZuaUQbmaRjQs/tUXb6kNKsDnEKaqRzw0w
S2IIi/vN2+rNel8d7avd36ro41y6fRdjzdHp5tXh+GcAiLOGkcbLru4MGJfVvAvArcJqxn2/ccDP
1PPQZp0qzSQLUjwDBO2l/hDtdudOW+NDkApfKuKj9OEMVJNDJjvh8fnkRCb4d8vS5e5zXztL+Tl2
Lr0ILJV2UbidYhYWY50H/nNQkZQt4DEfBApb5hfOcPKcameBGlwLALktaAFlrVpBTDipm8c0CZID
tpL3b2VCH9J/A97S73H0NEPAFwNWWmQXR9pD/WN/F1YHGHP4mByMZnuwS8KEeRwMyvYEspb1Xj0O
5YyZI/xMB5CAJg0CEm2jdR8aNRDUhhs3sLq3IZTJT1LEvkrTgfzkkFA0Vl2MtXPdwJtfJtbVhO4D
cAUbEqrR8K5PNIc7hWOy98S1g1sCvymaaZMyYIJLSZLtUqML+bRuxFNp5foGYlTxdvK+0QJhWVCq
Fo/UaTF9hXZss+cyf/9MEu+9LQ/hoTygO+WtGuMmWSMPhopEKNq0t8EyTUx8d5Xf/8LaekexikLQ
Y6yTmdFiuCO3hE2u9vr2GEPoS7QGt/MVT/Y33F7F3R93rRk5Tyy6KYc2xYTdQgqfP5wjgIB8V3xA
Mb9SLVKuijUWUT5O6vGV8J8X4J0x8Ke3bNkPjgaLpkTuBdxgWMCisCMPT4qpDb0OO+Z3O1dJpukw
n/i4c2ISIP0YMh4yKx2dyu0wmEMQo9yG3FHCiQDe4yddCe50/MCVz2tLYpAtd8jQKqBC/j/mEJKO
YbQSz5VukDX/dWNKXhiXz88Hdcf8M819Y8rgaWMM0eE1jBiZhgPWcKyt+9v3NnYji9+11v9IJT+T
1n/MW9bscTHLnLMoTM+2JEih13JDDWXC0ZvGiyP2LfLRPGKh6n7OH9IZhzjx3y/FrN4N57SRfIeg
dX0MbGwJv8UjupbbbEhlfX3bny2z7YNGW8i6+oKEz+Utkf6/dMMYg+Ry1Rc5ASzWwN/cFY91knm5
RQ69tkzdaN44xrygAPOjebWMUY0YtB+vQ2poa8JcEys9raAi6bipfY8pPid4C+XuwC9sweQh5+9a
bYlcMHsTbS/C1CGimqUdry+tiFtIIAUPmc7RO4ijnj3oznlAPmg+wRR+RmHts4fhODZInJdPYpA+
7y0vWN9i7PCEWthYI0rypNU/PauYwQR9oOV7OEO9dnitUo9XvaB2R265s1zlC89VCKlQ1wyfOz+2
DcBu6hpUYsa0WBUwwGJbNFYDhoI3yzeMDrdom4XqZRs5jCvYYYYxuV9URcduV7JORswSrxaogTLy
jmiSrdGG4R0Qda/RFSabj7PqROjUBOGJ3UVy8w0HD91KhWHLxqL2ubyvY/Y3KyIpvtUtQOr4EqEI
NiDvWFQT86GRLrjLGNlTmE/gs+FiMJ92YTEfB+15wGQLKDqyNy2KC14pFeud6pplHRvdxpHxWFod
K50gblNnXgC1l9HIjHOrtUFocSsu5mxytFJTJYwodoYLESckeanui4upu3yOaVaYQBuSeIHGupHw
O6M3tD/L5ywFa+fMJ6eFWlyFD2ZkEIhMaZlfi/1tgbFCtFNXAc8YeAOFbp+OiuHGJCfHhDWq0O5J
/hap8NuqvNaCUCg6UX4vqnfwSbLKE1TSmRFyalSXmUD4AHysM3UM/hiEUGiudgFHve3PVLHhgSyE
MKEtOdva5eYRj4lUe2Tx6ZWQh6TgfHOzk/ZVHLJlahd05RRaiphqriBUmU9H4ZkzcWYnDwqzRzPx
GrNBMV5NZqIwBhotQg0FhfFhXtN4j9U/0Bu9DM6+OscMgJ07OMOiBuIwbSRgRm2dIbqS6LBJmRsd
WhAhS4XjvQGQK0AGGf3jBmywMgjXHHdid1+LYXPxgzzG3dKMgftR6dJiTbWAqSXIj21/TLCAvtNN
7j6b75wmHws7bJ5p+mju4imwqbZXnNjNnNeMHcRDe4Qic+CO58V1aJOs0DPwgzRes2TFNwOUDTOj
m2RhqN+npdsGxU7I4DkY/0f1Hdnf7xNwAZpu2BIMyrt5NBs5nXsGi6lDgUkJM6fYggAlMV7li2Vb
Ogy7IctyMfbOIf34rCEhBMY5WyAC+R/N/ByAjQqndWqQ7u++A+asKga7uItVER848Eg/nuJNCQXa
O26lLd1x6s1s9YL77FufrEY2xO3vF+O5mgst22Ce+1C9bO9C38NnAAEShu8RW0lJH4E9COE4FWBE
CLK9pbYBcexmGixd0GB6DHVOlU1BDCFdAXONOejomunYYGZoMCy4AyErD86pqxvxN9L14xcIslDU
3KYvcIChD7DLaTc4kGZg0qYHOAj2vNclthkfZ5eK9oKijWs37b7JfXVemCtYxzkOjQ5WRP80Q2G+
VPft+Q0xCof44+K+LI2bpdjP9YORE2RVvksRMM6yXhSIeC2lrsYI63HFVpESiCcu5us77frmP7gV
4oDBJArA2yjPWCYRJwaDYjT9wJgrmUcCT9YQAbdHFA5iRuHcT+U0MwRGulHdm00lY7LC1m/clZ9G
/wBTOrqcmK7PW10UsXXAcGmbGhtwRSSTbLJgzNxp+nV8obpd38NLVTRAL9gWY9DRPsZjJU94MK3t
ORk9QUX37CdMLqnBgjg1Co4Wj0KQs0pzqs6dD6dYIhgsRvLFDECxArD6gFfObLCRSZGdMISPVgPv
dpUFMAC6ihPVNP+pVHB5fbxWF9n6fkl8FdOoxGypzGH6UVmiKM/CGCSMxjS3OLnGPOx4/pyemEFc
hMwdw3oTj8M9wTVh6rP6F8M5BXplp2vZHX3Mu2R/5tlbB50vliXz4xWHhwMkK6D3h3V36Y+zDc3h
JTPwGNpyLVP9QnrH5G3jtfDdx8EOEkpqSatBgLf6VQ3gMUA4mNY01h53vxOL6ItjRVkS6+lzRZbi
zOL8YvubjkJ49UL5obqCNGkmKzT5vrhnhQOC4Q8JMPzoQ/9p3w4VXYMQPPQWnw3TKg6So5cBEoP7
D4NnSGJK+Jon3+9lB6/nOOlNKX1k3IoDYOctnrHS18MtZ0ccP+GHAuNTxHQZM/LY5LBffRaSq+0f
HKboZClPMUnBFAgxLHZz1N1mHiabJwNWmJZDF0jFoi5mpEr2m/Lm7nc0raUDNqBRQ+Q/j53A2EW3
xAzZei17XIp4nXC2P4WzhC6tPltc+UAwvafoN/kBZ4cHAWGuSzZOEdA21sxQjRKRTk7hITsSjaQ1
hC9LlTCCySu485Qf1ykDFLaFQuHSsmJeJBHS8wCshxVP6guEC0Xw2LuADhjSpTpp27eoWDcQm5fF
mAu5a86XIexZCPufZeYxFVxv6CbbYFObkKWAzCdsAo0jiJKYxjzcu0d7AK2IxpqzUjlEK061bd+i
14fsy1lklsJXA0lYN+8bM8UHjDEUdEZHJ+e8GEIIM2pXtjBMk8xh4qqbpzeP/PEk3sxR9zJE36As
YGOAIyCZLL07y2A+1qstcQALxm4G3mvucUaBtqs29fk5H7CoqGrNCzqgCXR+YgNBORqB6hpkD5IK
MMVqjRvKfhM1otn8KeYSQzTkQ5MNqM8UHoBqMZnpe8z+ag+Jwthud68D0jrztjgGpJySHOnsmkAN
Kuazk95y5HW4R7FA0DbAFuQ+MKfRuT/IJuJLySybypFinIMVwQ1JdAtipagkIj8Ps38qdNoEY0NA
ApsJfGE8DNuA8d7d6mbyPKLgpzJ1xd4PiD4AWUtMqt3P6pydFK7MbkQ9m7iYlbiVz/zT4ptEk1OP
Bx7JkX83FRKVGjZti7UbYKEs0ipHFllWBpvadmAjLPcYlU4jpK6ZF9mvCGcY0h8KGmcAQLHDve4W
VRH0V46amAQjBvHkjAHsP86aFHSHiFZOW2weG1GmcOafWzqGXfRBZPLe1Qumu+p62Ltu+3603Pbm
OZeetZyA0KPJ0qVJemCmDy/sJ5oNLhIoEWPDa/o1UlkwH0MlqX3BVOFJ/fXwux+8tOmRwPwjUDkG
Ta/D+Ei1BQe/NLM9h4k43n3tAvy3SdhuhMlK6hV+Z3M6YjTMAKC1Whjy5uP03uXETHHp7t6IG7QF
RGYzGJHrrF4YfgJ4U4MxpvFhVvvDFWgdZe5aM8fkniKc23K+N3rG1JpwAeX8Yh+9PgwqxID0KrSI
LOF0c99R2WardoFV9WMR2cP5m/haC8os9ZO5yR9sAEjK9IhyjCpo0Qakk2mSPahDpiWKS1xWJwXY
C+eK3l8qW7GbE/mGews1RTSLJeR7JTRUEb5CyEAn5vd4qN73Ucst/vSMqJikDGc7aOh6e+12jKvj
ZVkwychXJBepgQY3I7cbCRtyDFVBScs5bEu34Y3XDfnnOjjkiEnu+X7oY/lzPzWX1I4sdZPQ7ry+
Owk+uaW9GNTko0v1ts7woB4GsepKYYCqiJVGqtgLo1NOfQkxJpb+Cj7/zEpGYQd4iqr3IFB2ZUyk
CXG0H9kQQxeGoxhvAO4giSl/tg/nnYpgow/8vaCyAZcYcnfOgf2baWxmyLtZZPU30f8h7EyWXEWi
NP0uvS7MxIwWvRGjQPMYoY0sFAMgAWIUiKfvz29vusvKqixvpmUMN0ICx/2cfzqMqMFMdf/HEz9e
Dlhd/A7vEGm131QLWtCM7fjGp0fuLpnUSOPJiOKEeSz5QlBeHV9b50vqvHozepifEVi5OvIuzCnU
UCI3qCD+L9lffzK+idHjo1dumi3XskI41e6JFxOAajm7f5XnGLsqAwVsY0Xkw1/yoZfhMB9vuPHY
wqlNV5qb7TkQl9aCW8xevYFlJuK6OhJ5IDtMAX6emIEoknHpCAM2DxDIQWSrIM4ryYxQA6HUn7Nw
a2/yJ0VaSOF0nb+P3Mru+4F5LUadxWQDfwqdbe6pDaogo1y9Hyrm0cPHIsbpadc7Nz2nq2xjzi5v
pF/Jx0Cp/3Zv+cra3j9Z/44RIhpYy052YEg9sDr8MgQWu5EZ5tvpM8DNBzRk4HG4ewAffvmyhXSA
McJMnY1d4D6PAzOsF5SCR+Y0sKbqSFQsfhMWv6fupPjS+jUHr+B9TXl0yQldv8WcVQKUst9yK0pH
ad3j20Sr9iAjTyPARY3S2Ia/sRbJ+mb51nFCfZjz3AOL9DAoW3IrulOvMKANMC3eMhoIFQckDzvC
jJFGs1sKVyhzc5Ul1AvQAxhr9cWiDHjGbvxQkZ+lEBhN0pyHaRCKDgWTS2t3smoUEJRJbzGg6SZ2
LmKkWEncqWkg7Q24pa0cvX+4xC9rdivnk11zqwKA6lOLgIHlBfG9nfyxiHBnlmxTz6W6nO42z/nr
ZF7thuxYgYuOduXpIUQNaVYyZ+rC8tV1vpLFMSc6fB15HcOjS4+xFRIV7DpTUVYzrV5Arxgo2L7o
Dy/K32Qleyeyty7XJfTYWdk997Cv6+QnpyKxrUgKR8o0UZwDkMCHvV1ss4UDV3/fJH5iufRkAzpi
NnE4kdPjYvhvFiVtx+H1PewTjzl5qdcubpi2F+biMTpIYzb0Lwx2IEiBxDnduyV7SCBldoJPZ4vD
cbFFLCLIFTBubg1Nzuyvm6FABd6sbL2zNTLtIT5Ee1cH+bL5YiuJMDPmX+PGpMPrzqLzwY6szXh8
J6ygCevk5SkXaIjnn3ApgwrnX0AL1yDe67ytnBIfrVDvZ+tqy9S5OY03Uxd6n7bMZcAXpDOA7pxZ
Q4vSKVmLi8kf3jXk1BEzSE5UO7vUOzFfibSzjhyprQ78M5/cUK8xFgsY5pzLIMTyiyPFbv3n5nrm
gGJwPJqC3BP6AWorfiwzi/ySTZ/uueMEjiAi7u6fwonlnobPrAkZv2A6VOuf1+OP+Yr6LV5dY5Ud
+SJGdy74PYJ7kKIptaJrHQ12iW0TxbthfSc2wKnggL+YILU/lXMs1Vza60pUISf4wAt7ild7j47z
y9c/JykTr5hSZGd98ESdU0LCX/EW77rSbt5OvZgG5vcdLKtwE2Tew6HZPgKOnDQab4y8BKDsYBwi
bLEClOiPtA1DMBXSIePU2aIkuT0v6J4/odZhhHPy7O6umnjaIEY2tc8A8ZlJX4a7OZ/11Bq0e4ln
mrNMYvbKrPqmpEXEn+srjaagDFEQlZLDtu7VbWS9loxwsoqdIkcSGxNA07/um+ceREkBT3WzfNtq
wfRxMEhbpxMLFQIMXPVWEHzKwWiGeIzf+j4rg/4oPJdn+Vw41ju89TyFHIEGUYkoURrE64zCOE5x
hcqzsQr7YdlChfKiiQ9Vo/ewVB+fyeDp0iHWoncWdZnPNig5iHn4YrNFzFK7Zhkkps8AdpoYEZk5
j2F+qm1z/7U6DpErfl7VfU+Zi+CPCm1igGvuNccSxg+6NBcZGJhoVgutRxqU3axWbDxc2E861WsR
mYIV/WK9ozyBIRQ7cUuVLaZ54yuVvrPNlO7Jk9HnL6ciJIuzjcxZsKN/8hF8ecqXRQnsoiXIDSfZ
b4oTL+JODNZFOBEAzj2mQHVfFAIzGcED+IxJq5ysYe47lttFZVCa4GeAdo5tNJ7Z2b7UxWs9nN8/
dXD3ys8UTZ7XHfkL8rnxyX6Qbir0kky/muLoWHBCDz+kIG4OaWB+SDMEKaeHe2A9mBGHySdayZ5I
udzHp8nK9h9Bu66tGWKFRLHZDHtmd8dMAWBeOKKcGegOOvl8y2WsF1KAoptudax8nvvJr/TRrdgV
AbWr3f1bhUwxnEum2CwDMqHJVJQp8nc30Ls194sRXS97hC5LZ1bYLdVV7IKCaUflVNPbc/GvsxfN
tLwYZ0B5j21Da/ZbY3a2jZMevMdZznMya9ck2fvPI7hC1G6Sb33Bdu6nSxAo5FIfArFIbWmJ3GxZ
fnI/GS3sbl4RQYwmfWTI67hvCLVwJLHtEwMF9DVPLwMw6SrWgQMLmKvrJyEIyRokXSQLy7Pq0tFI
wTBSdNxxq7LBL9/ioR2zNc/NjOWkS/ZjO9GcjbUhPclJj1Nb5VX1m+FssjgofFHQAEjg6IvirXzm
yUBw9H/f0USENBACQYIxxgRtZu7GXXEyj9KvJs/eawsNjoAyWnzhVzaiOThCvcdlvSAprOMA18gQ
p3Bb3yoflRIV1PNIGmZFKnduq8sdEmJw2TIY9nHASfzF+4GBJV4sEYe/1xmbWgK1kxMiAN6xzXxV
rnW5vjJTFqCy5nRlR4GKYGALdYGffNTzDskcDOq/S1ESVY6dPnouUeCcss0tP+qr6+bhkjQeVH61
pYae5t4daOiDpgm4aRVHuh4kCO0XD9Oe3rqt4h7iMLUtJOJDlD78RvEeT5s3QPEsDu6r8yb9PCoY
ryZHzyMOS0pFiZwNnPUusM4RRW74gs9dTs/qOb2kx+uBB6gQq1kOCM+JbcRz2wvqbqeCObqkrrXB
G8HCYR+yKT2tOUM4j8qcKAlvn3+69y+XgAuDtjLGc3k/i9vi4hiP5/fTc5F/WM5zyTJHVFRdMsbG
w/HB9hyG2QYGA2FUUIPVG0GmfBQcJdy17xG0ygzKL0i8H3IxBpSs4BetXx/vRyS8Z5Vj1rfO6Qew
YCrNkPW1omzBvrsnV4+aFvCqv0wR3rdeB9L+vLttu4FHTByCo8nQAwXg1guaiM9GqV/ItnJnLepd
bz/eIcoQghx4SEUNn22tO+CWTm0/u1UPVyfZ70yt85XuRJ72+9ck4qzZF0QzKkmgaPuK9y9Fxssd
CMWWuN2ICbmELLW8sNPD6L73mLRqYA54Mew0gy+RCtpEneJdn+Qsg+q6V2Oj5ss+DUfDz/qNDqlz
nekyoioH+R81nRayE+fM+VWglw4NSF8IUCNFaHMPMGrlLQGmBv5aY7g5dgspn4NT6VwhauX3PynH
dsKOV8xj/BqoDCkYfxXyyj3WawLGnsyUhqF7dg6EYICezN47GgDNZYMuZTFKBIe76SgnxhUxBDxg
XhD0hE1Bie6HeTqB1RGXmT6i7IQ9EH4GdRSLwRRbw0CkqV2jwgJLQ3IjbK24RcLSRCDDFxZNqH4w
7U62B4IIB1il7IQjW2XRy7er6d/JOFbD6SMYKI3hx+7EP3FF/prfPpkTHKGRkcMmk/gPpp4RuEkm
JCwJGYfaDFv+PZ1hbzze2YCpDQ9GhnZrnL+41ss45Oj7g5u3eXinHna/ZE2iy0dW7ac7g+M8C9+U
5OSkMwkumbETpMg+GgaqI3yDI43xNtuWEr6cjKEvC/MzXmlIStf90xPPK/pTirt09GuVrKL2gHgd
yoL9aVHn3jP2kl4kFHHvstH5LkjPaSK4ZENfvdvTwziTx9W8Fnkzq5khmnlNiLrDyyOQWiaJzrll
1ZLHCckVtJts1/yY3JYPzyOHabLBLKd6fRpAaLAMQGRZl2xeA2Mph6p151b98AbyfBTOXeM1dWWT
nU1P5xJL94El8oXFy0SnVCd5EKeUbJN0qzAvRmqSYGJhEFH42SbW7QaVupHOH4+cGXMwNvnLL3ud
Y2IwEzfPXi2JPZrsvTSK8UyME+OA0KyckpIThCK8vpIe8LrI036pSXRQVzp5gwOAmGukewyATG9J
NTefhnuVgrckbQZ0qyPwoUSNOSWiYsRxPsFAjhr0juSVMriGVmxAeXTNmYwNwxHTbG88io3a5Itz
Sl69io3kOazSK975CSnfMOByNU96vJuI8uOhIWmIclHWvK4edUaXTuaSBN2qI1ohyWs5alFV49HN
ZX9AgJGp274gaaJRogkQ99iatqF/jpoym1Zhfmcm3yRQnxxM3TAuk7E4tNbDt4TIiF7MqCyvy09Z
+a3p9W64pl6DKlceXXyxtsRtfD+iXLlMcWEr6kef0+UzLjzNOYyl41VqNkUVGs10d38Wa6PQvUdG
O8LKqhgaJWsqAnS4jydPLDpmNe7mclm4jwcS5SvbAT30fbKZQEZypQvjKO54WaBVVxNf6v/67urm
GNg7i7mN2noysuXFAPOPZD0msS+RE1JFeY1vX54EZb3PYk6XmIaj6VO36tFw1pkzLcJaVoF96/x4
rTjiy03BO7iOjIpz8W+UPDvSgGSFmz4dd53EMAnG8DJ3GjHawOFeIzukB60NzTZwglbh475JFeDd
dDBGu8xJ1stAWRPeAjPvlE1cy/ZLSn6SV+E8a/SbjJx8p7E71iNHTrkdR+uQxNcNm6X4dGHWTlx/
WK/SvfdfaU7XbjmPhBr//tzIueHWabcdnhlLeLJq2eUq7bsUlmLVljVrqzyJekoZ4TU9pDkRBFNG
lScoO2fXRWzC1NTRJm+ssFH8GDZJAyQ2M/v5Vt2SYQTpqznGSOea/rGUO0bwETaRvkyCk6zZlW+f
dgYjM4h+Ur6K+O5WEnIbvENG9Qql68N9tOr+JTIi25ReeShCq2EKh5H5Q0aEARDIZpBJHUHEot5X
b/2xrSiBmgmq6+lgN+1WPDNlFgeKlRyfhCs0fQ1ARISKbMB8WG1hG8+l2R51hsG81AMDFZTnXAEa
SV6EKda8y/eXPVMAi5gaYwz78TG6nDhMiomV91xPRrQgWodjVcdNplAvF8AC5vNXtnAxE3RVZ1A2
EocnxfkLL04HxTi01rmsMtDE98fj6qeTqXPtMs+I35vMfG1ybW4KjbzYOyHonqRltzxJU/I4jbjb
Pl/56oE0fyQHaIyrcDBYeMyJq1sX4wqeL01mtMV14o66FqVQSTVDFNEnmDwRE81u48NQNhvJ6OHS
+wlb4BvhrHybYmhtTV+vmP+SoiMLlPeCdacT3zhdxFdP0vcTrSVHlwSUKbERihx/iWhQUoVXU7kl
0sWGcTRG5i0Yk0gbVBqrNBRWf21wnxJcpXo0xPmoGOymqJV7v6J+BAK6yyU3j/O4yj76dPBq4/5l
GbAx97+raq3aNHgZL6/CefuaV8+gD9DORz8Oc9dQTNqPKzFR8+h5U+d/feL9ibY+vf28iRpGz8GI
Elra2x2V+gt+AVUJ+lkIdMvrZ1E/OwHbL/BFxd4plYWsheoBeEUBS2udyFqZP2z3KC03fNXARrh8
oZu6r4byyE1qzmTAXMl4/b0/HEOKZMslAO8IG5rMQpju82i5hu4LdQhejWkcktpTYRG9OmzORRzy
NpJqFvGvjhjsRZ0USgsc6FHyC3Y3izQSxrfA94PpstUyxnjwmxvUglAAZncns6uAY2GXI9hFliwQ
McCMbD7dT/zrr4QSLEUwmC84ZJS1trZm++5mOtCnYsqNtnujFDoAu/ObrumhlT3Mj6Stcz3uryW/
0tzkN3NjuUzGsYfX/MRrHAffxD1AfDlUAqkiS14cV6WL9PmUKKu5YECg+fYWvgDwEI4pDIe9m8Q2
VOZxQI8P29EEvNrMr9bq61NcBz9qIlxo9/nkrz50hGLzJJ+mZO8VbtBi1AmaG/IrGg9M+TMmcygo
uJsIc+Zu6HmSHjuup3IVyiTzE37wGY1rnWjFt4uyFdj/Q4HP/1DnQlEk1DdPXAlIQS0fJk2dBUie
qFdVu19LzkowXNYnMiOpcGAMjZn/Cd9Zrh7wR2isMK3cjyrAoli8xIaR+OcISfLTZqg8HBccfo24
7sngF0eIJ1zlfLyyqgxCpaCYrBtEFSHkUXYh4B6Tjv866g9nRFrHV+1376WtbRFP5ZGWYLe/4UuD
YS/9CY1tYTqvU3Uod0x8DSULZe70wEXrwlF4l6vgj8FqsMbGftMi4WKhRkx1IQWNtDxy+X/70emV
Yy5uvZWsGz00OSRTHGuwFb48/XlQoxT2nyEmt6W7et5SKMyY/ctaY86DAEl0XFm/A7Z7IIGWUaPg
/09zBYiBFclF7AzqrkaABpPjezXBrQh49ZuHxXqMhE0pSC85wk1a1zLSAaYm6OoyiP8/A7jHJ9Vy
SV4UCAUs3Qj8SD73Hr/8HwKNqAsSQcMRoyj4XJjdFpmlf6vnE5vkCgdy5sYsjrWQnSwvTyYyKQEW
38PxsTbONbOteDw75967qRcCKgVHrnHm3nOu7D0S+TTAvGRaLH9MBiXQ0FNYAnEyUPZOa7ZuD4Bc
i/GgB+083a29qcDpvA50htFBcNmMWAdZUhcKdTQtKVX4SXHxOAhE+7oD6cdzhd1C/EVWH/LHmhlr
2bLPRV65bRv055O1xMxOMp4QjA7HI9ayxFkxNHk5AGf5UErLGgwQZcNzLZOw5tWn56f7Kf3hSVNJ
tCBXfqUskYoyCDv74lRz3/N6+2e77l9s/ykOMj+sBNmOfR4BalCwSziLSkSEF+GDZ3WCBPnhoR5c
MU64CBXmAdW+FcFa/hmRLmKGNBg5z4qsqadYrNPWf+zbh/NkXJUkJnlOduOevDxk3rb5DTrN0KxA
WGIwMvlHttLunPg/aQeLqO2mc0zUCKsmfrwS9BNX7/T6xpjFXu9gFqody3TQQIzzizrba4HiTEPM
a/LJDENSj77iH2bxsrSDgrig5zmnOF4QEdmcM3AjJqsRUPctr9nhUb28hUDhn3ILRaW9LA/rZcbg
+xUIv7S++uO82ANhSU8HegPECA/Kc3aSVSZxMVA7UM604rveHjE0khXwnoVMw8jnHH+KSrebbiid
QLEg0X/kZbPWoknEey18Yydvho1ykedI1BnhZGs75M7bRMV7x+bR3Tit2IENNvVP+gOJOOILzZux
lTSFqsNrdH9SoFyLiuQHIo+X9kuVJqSZCMKMC0KkeZd+PlT2k7evgv7G8/75wd187TrSPnXfYszA
XXgo+RwcHNzMlWLBttT5pAibPbUUUpQ90jyh2QPX5CyiWkMSXrupspJAM0goBP1MyxnfiTSLfRWt
J5z5e8rWYCynG7QCi8kBwiY0PST6n/J6SuOGBrlkuhriogiqfBh89m7z0N0QDrK2C7f8YOgZg9b0
UxNObtqqfcaOgTfEWKXZOnsLtWCzF5PgGGglf+WtXRsH6zWz2Z2ZOlK48WRXrROqm6tt3HijCvjv
3eG//MZxkTCYASGPnT4/eGM6yVrojVaMz4HcRkXj9RNs8WhCGClKseSX/BxUcIiJIsmZZhtiq4zX
KhncibKZ5me7/aLt4zupDFpj8WD0GuYYppeP0bucu6ZAv77GC3jHWRzmH8OGw2SyEkdMVsN1Ym0c
sEsdB087ei0JIvXWjN/IXJvwscaQaQUMOdTejuT1ZLIj4nxzL2xxDcWrYuP5RpFJdTzlNONFthe1
XPSH9Jt4yq3l0RbpX9p3YZ6l9kIZyixNt+9WaiFCttrXWoIOj+c8rNyBGsnmJad5mZfQv6jFOLhZ
JwSDu1WFSXtWvLcTnGYj32qs3OY108GXsBHenhOnLx0yukht3ktzeYPak12mWxRud6NGo2KR7EIw
+8+bsWShaGJUvJ/e+F/1ixrtDMOjI0oX+XIT8OWeXZkslTWvSvrBhk335YxH8Itm37dRs+ceTCoc
yXarr4xiWXEpisfJ4i9je3u6U0HPZuXMSHxzurB0n5hJkQVEe1ctEnMjxyFSoccKMyZ+eyTaJZqg
pzybyDbGypuCTYg80TCVInzjQqf6vCGERbMHvX0zOSd1xCrCXX7VM4ZNUFN3wGGtq58MLoPu66CM
baS68oSFHBMJtU/KYa7szPXkct9AYmnO48yDBF+s28gb6h0f0JNS/NA/ikodzGGuz+/stTrypbT2
yWhzKLKrm7BXwUWBI6Oy4SxEKmIkqIZSuijgAq3wyZ9dK0skIU8mIIHJeuNjwxOu3XI0L+6IIOhT
ayK2ItA9oOTU4+ppaKG68dsKuPU9slKZQBb2dQlWPd3hWJtSBpfiEqXvRUb03CxLQvPwzoghI3nR
kWhNY5gaetbTpDLn96HxNWP8HIu/R75UnvmSd9nXVEJSZnCTus9RkU/39EnJ2H9ONbeFW4jqtMFg
57C8gb8xjGuOchvvJ0P54gI0xpq4JvzMR26PVUeIjPrht2LvaePf/z7BQVb/iwAHyzAMlbAK1WDW
ifj699cuLeLmf/8v+T/kRKHl6Qxinuk93/Rpq4Zp6Ymti+GO5mJK7bWU98A85v7BFBPY021tzclM
A/PjsfhAIjksgA9z93oqPtvcs3IHrmf9QqYl5nni3YadeKIAyY9DMEYU6FQ/MdmMoJ1om4G9GF23
GtEVX+2JvChw+fxRCUlIYc8k5gINvvENNp6szyYoOSRRmDLzGahYx/oBYoGbZ4pveDb6uj6rqTD2
fJyAV2quSaqD+EjdSktrX5xkHKVXd1ra5vKRef3bI1+WY3lC8iObpCPxD11DUFFDqPNnYLgsBPJv
r0eZ5uHtI/T0yw95H58kIv7Ll2vs9HqNchvVQ7FhSN7jal//hztk/RcBKBbzrgmcovUmzug/5XC3
RVrKVaV0h2TRFU7M6MwmnbeOGMM0QVghrvCNSoMAp9dhupqcFI4J5fOqmqEqOx349gTv+3ud5M7+
AUf9d4t7UKVTrtrfoCbUWDBQLsXHv3+SwPAMz/JUF0iA4L9LYaEXS73UiGhbjD5CazrazTdQ2hNb
Omt0W87CfU8Ymj0pGJi7qlG5gWQkXhpF435snAq2eTz+98tWkf8lqPynfKf/L4dLXLb/Z912Vmx1
Rcb06wQxi8Xws4yci0TIcQ2/QYXDbIFjwxj2PkrmFhhjyCMqz7D/PIkr7/+IYzoiqgdVXhNfIU4l
ykbQcD+5aFtUSUc0oHNj6sKXs/6rLYj85G/kMzyEXqILphvLD/N+gnj7Xd+y9a34oURj0lpc/ajk
tSVOQZ3+LPxU2VLKNKYDxTOhApMW2YdRC8U4X35QybT26wQiYWH0gjm12Z4smxqmC6si6tFQkh0Q
f50KKxAKFwTB53IfX/65ifYU7g9MkQ5R0R90E8s8nL681ASkifJ81X1JTI+Q1qZXeuZAhQ6x8027
UfE4wl2iNSANG9f32Lr0CwNC9dh5gjfwKCHybES3Uu8R57/mGAJGBtz7WBTM2UtB7AuWfT+eGM3w
xDyZ2D2gLgwWeXwf3A86wfEH2dWbK030BuqE1h1Vu64DFSJL+adUGkEDRSQoqnBSTZTggTeK/Zq2
ol/BzSprKbdf8gp+9Tl18e3EvMZwIsy4aHI5GouZqrhEJcJpD2UgjY4ACtvn/Anblv4SVGLQqqiw
j0T0xuc7sSycq/3mMcynNz7KE27UgoDehENlMfkoDZR+fpw6Hexh7tKzXC27RN+CwPT+mVae9sCS
mX9PVJpec/NO5nP8mlvZ8Id9vScmQUajYgbd9k5w0sNpXsR/u/1Ad1hKXGUNQNcktcBB08AnMDtA
LEvs7g8GqCI7wPpdwajAgQj30bu3k/P06w0scyOgvHmT6e2/EHSNDsHSLcksqE/JI4eUE7LCI/bs
WdxdGn7jsXm46VHeTdYYef7yTYF3RHEqhGDEv+E/QBI9WXJT9A+YmPjr6dIRwJGM2BYG7WgILQ1+
Fc6dGCqX90Hy7zmxG/ZHbEq/F/3MLy0qxwCN5JTFGcnH1aXaslZULWh5M3UoG26zqiYh7ERvrKpO
ZMe7Ixaqh91Y7hVCYnQgBg3Ze/MHzQqfwe8O28ZW0W0KevhbhrCuW71EwiJCjI5OVkNRl+tOMd0O
IAkPjpUyO7yQ/L0XoEjFXO82T4rnB97RweZPpzt17U8Ub9K7cLYTVI5ILphvNDqwPVxq0v67znkD
U1wdkWQzzCwJaysChB62DsieHfWmzSGa9yUTtt6EbbivtzthKvOx+/eqpdUULnmJSxHKq2BM+ATa
Bp+YP1ztEQcjTnwkZRxgcBtQ+aQNmS6kY3m1WXUdQPh++AIYO4qO3tjxn/ry/JF0D4h+gSit4i3y
GBBKEvGQkjHzOOHNxC9oWdtKRqXKhkAl99X5kAnNFNeE7KbNpdf2j4ff8TiAIYNAbNrX6m0hNBte
G+4ufPoYqq8VbR4E0CicODHvnocUWuNGCwUpDDdVk7PARTzm2xyQIlsjIzHbf9J5sF31oj4di2DA
q1e6nXeer1FL+ZA0vuGqcwYxqzMwMKq7j+LQg5zjp1NrH2oIqo8Ly68T90/8LtjFmQ4Kzctrfnnu
jzzVz1BD29R7CkHuxqruIgQIY1CYrRNfF8/meNH47L6WkVAi0Rqp6I0vMpyqRWw47eYxdQEfqKmI
7Jm6KTEgUzrSj0e9UIR+KK88wAw9vtTN573wWsW+U4slFcvN5eCqQi4Els9yg/wQcQOGa8MuIhTw
YuO8NNuEsUwfaeaavB8oHtT5+nwMer/8zMywvo11pAwha5kEByMOWgAFYD+iOT+Y/HBnqhbqK/QF
6A2GlRx2XnkqgTXqX9LqP8uEISSp6vaqiH2DLLMaJ1O9+xYpVUGjez18Tp2C3qbbl8vj2O+u+qm0
9TJKMIGWt64MWGSXwi/G8IVzS3eYmnOG4BInjXLO3p/TU4Zod8Rm0draB5/EAosen4C4oXBbpH+S
a8EJORv9T6RxYNJVbYOxXpUGjmNvEgfYTwrVsFAQGPIs+9Nd41UMZ84YMuDlPsfSyDlA3qmjdYTr
uCUXlEGgpX3tZgvto0HJMgkyEnjubs067Obxpksp5S7Tq2sw9NqITOp7zGBDOIIo5C8vBxh6+MMS
DZzGAPcysu67qze8Z82CeSgcOT8o575xXwnb6hGpOH9481dwOekg5yfSvmhg6DwthO+sJxK/C7cH
scG/hksc2x9g8Ntj0tktsZAm48UU3kyGpH/9kuTvFsEZ4qQGSNuwY1kzJnautYX6FqJzHsRvhBBn
os8xdD7WqIn7fUFFP51VpDgh9yTey5sg3CZnIZ4tCfnAL0SvB3jQ3wafWctzZW/NjvUvkvUHjqt3
MC4RZsOx8o5eKyALOhMqBYSgIvbGSfc4VjQu/ifhhGhxwV0WJBqRSQ4dDIqOHwrmjebfhjzSzikF
TzcrTe9NcbGuEV6KvubOy4SQ0QJ8vd/g0UgIuzUK0dXz0/qwPPkIz5fGTps7jJyHG42YvL4EYiGy
mykZNK/IYYVGgDFuBkXTrbc8gbrA2SLNR6+lftVgDXeWde/UmDIAgEjKAMKosEw8veuO3QFq+Dyl
5PfePwha0KfSmFFgKqB9RyDO43TbM1v1AQgx+9r0TqrZtfir7uABXwHAiDwGpKOoDbx8Nv2+EcIj
M2z2umVAzYy+pPoy3MIFU1AWOKQ1wiZ4LYaHKxUcQs68Dv2o/ncsfc1HUpKzVRnbjogCP2Vu4F/9
kSXOjfKIzWHxRuUKiSMvX9e91QRwqphqYY+Bp+AZMOL96bmngv4gRy9ssJmSgexFisARxaD75pWT
SbUxFxR6xEEULnPtb2BgIOJXm8fsceCw2a4w7iAO0GEd+HDH0cDzCMgvfAzMul8IQx3QEoL/ZAfB
uyYQAObLYZXzCIP1YZ7eX7fIYlXolyS8Y8sksB9MVUXHORsyIAkCI56fOYoFz7i6zysVMnIMSO2/
hJAEDFCkROyUwTO3Ft1T7vjJKtV+RZeQOEglwooubZuxqpKZzvwBK8xQfUP7MjCErauaX28aNkUH
Jq0IqaLIS7jeRPQHXauYNTKF5ZhVi9eSHwFrigAZW4/qW9+grOlnjRdUIV+zmU8+pvh2ccEjRiBS
ojlc1yWJFh8PCl/7OS+W7cfPdfnG5C/T86D4YBmuUuRJUNv7O8ky2N5Yvh9MCGEeVJTgW3/9ySdK
EGKC2AL4Lh6aXbaENYE92tBmJz46b2khUjrw4IM49AwzZArD9WZ57LZzvC+fWCuUs8SkKDI1gcsV
tJLrUIA+CVJ0OijJB2drPvDbrLA94X8v2b2xgY2pnzAq5qKgrt8RKqaSmCZoDew6PH/MbfFMeX7n
VrF49E+BYtBLMiEOrJOcD4asuFkgOdkH5BltLrfyVCyMi36AaYLUTw8yY5OO19UJjNkbO7up6QnJ
JHSeEUU1h6ZBh4hq90SDCJc3epMtzK7OO9JDWXW4jI5+SMCuV5MlDxZP1x4YFvcZj/KJ2Ciw/seA
9468k5sSKksAr0+6AMZzoWY5vDBeKYi21W8ijnhGRC+QzemYxKNwQz48os4IyjXCN+j8CKYXRehS
hDZxW6YuqLhmkwg5fBucohstwsU4xDZdEBBrt2g5yTA1zPuL5eMDYMYAb1SdGT5pbf1s/f7iPX9g
XvgYnMzhJwq4HAuL0zqDIwVUSTHRY7hFohs22zmpiQASJ+Sw4NzVb7czoNwB+h/YyxkUPX8Du/EE
opy5L+6EfEnr+AKZEcio+nEAiPnazBu3JyY1jRHKH5QKip8tFWHsWKeX18fUGfdEjTn8tvicKY5E
l8NPIdZXNEfF4c7eJnnWkcdaQ8Aez07pSveyRblov59B/rZfnhW+My71bEKmNE4MIWKiGQQepV+z
lsIKVaDwEXFnOYqlD4xxCG5sxW/n5ppYSjjftbm2VhPwXDT35EphBmdb3WGSwoMw3bPoYSCE5+SE
XUpj0DZJUOu49suwPA4+2zHWO1hU93FOnSN1o33fEmHDLiPwM2gXUlSOhY//mmwTUnMOvVCFhtMN
jTbLBoSWNUOFNxepKUwUp5rpIszI6i+DyXGtzHDHNRL2C5UBSjj3EKh3YHWKM9rj6r0Xfn8s2sGb
ynMDNdjPi687pDawZX2yxAA/8j5a94U+E3IpPHLWtCTZolljRhqDIWgBdwl5ahiaEPZja6awDfHP
0NyjQ0AfYoNVVYguI5MYp72+oKu1VuWWHR0+MQ+ejcOxO7FmzIGwsO1CrfjJwGnhlltE+HOSEDYW
DeUaBgam7lcjeJ3OjaCIdbPJwEHgpTS7oq+mrKTDgo0BLLdVF0rJiV8boFTr9j4DO7dfmO+LbVW7
Btwqzkpq1HpmniaHx0dxAVXNRSQ1p+jUchPDsTzSQYAy8k2cg1hVpJUwls5uDuqJLDBRrhz53vzq
ydRUHEnEAi8RFlSHgRypV/DdLFQ02VQovES7vxFKGwGZ3u3mlswqrLL+ANV+jBknN+AYYqD54fUd
dYg4Gf5kLkoRHw+E/vRa4r9DjKXks5VMvCIsiTsWb+jzQcomt5+2cvJnZC0RZbRe+nV7IlP3UDQR
kvNYmR6+K/JHObxJ49qWQMj/h7Pz2m1bi9b1ExFgL7eSSPVmW7LlG8KVXez16c9HrwPsRPG2gY3E
WVmJI5KTs4zylyfqNaCAhn335tEJefBEu4fTM1NcUpW5XNJ6JD7HmhD4GpOWtUCbyH+2LuWaVzs7
M+faBaLkTD3OJfr1DxVdU/r3VCcBxccopRBWmCouj3OePUZwgmI57CW4acZCoVh4jjaRuNNjRxNs
F9WsZxH3ILISh+eNjwQkY3ysY+48MM2sCzEFrLq1RgU/Xri+PUjbxKC8iZQzUphAjrRNJq6MgZxh
kUGOBnqFZxEesoi7lskKZGk3Y+CechzFOeTs5JLXqzhfx9bUq3HqQqbSFp2+xA8UDJ72ye2KyCWN
cS7CdGdzktnwJEE9brLdeN4su+cWxhI6Xek7Rl7sIeym+RS9/l12arZox1kwmg0MHaeEBkJ4BsSA
mk2LEmM1D5+xhYtRJjL22arKNg3iaCP2bkKZnYRCuJyEuXEcGaTNCTLRRMI87uxj13efle8yPcoH
oXDMN5Fa/TlvUauAQvBRHqy58Cmi6+ET4jYqKJs5PMQBpVSWyvp65NSuH7oX+IoEYJcEdOn9dUVb
dGXMxcI2N3fIyeHvCStqUpH4OtLKJAJOJ8FSfkuXBIEzEYm8KbR1QtA11XkAF5U2lfZX0g5r3Wnj
7mYg/baD7ccZblConyicC4+IQx5EifS025t3xsw/CQ8lO+mreSdjKw5mg71nlBTZ9/cD0AdzJm1j
ci3QATKedmgprPvX6qQueM+cuvFdsaMiR74hwHPK5vl99iE8mOUv+v+6+k19XhFlVdU0DQMvVb6p
z1/7Ouo9LazpQKCbSe0tOgE7ZTCZEsWcWINoi92J0ADrZwTeYfbS561m9M5gZcWIxVNAICP574sH
5kc/pdDCQfmfSTQTFNRAM3saBeafRhl2dz7W+SDpooT5tH16+u/7WanO+Gnj/7Ek32qilSv/Es12
ayJPi+UzsnH85pligLQRJnvg9JOHPSu+nOwf9jHn5Pg7ytXB4vn5FfAMh2jpwXzX5+Pd5Zw8z6Kt
ThG4RDYeAPbM4SO3zsNyu80nz1tn+yye97BEX/fg3Sf7xBa3NLHxqJl1yxG9r8Ph5L/ThwGuSLdO
oPGRIQCV7WDNdygXYXcw/gemJgUVvgcNLL4eXgHQ0usupw+vr3x6wJ9h1TNBc2YmjTgKCfHf5Bit
iKVPMAS2Es8RTF5L/o6rckR//cq/ow4YcP3h62v8ddSdB26Id8h4SRbNCJSefyAXP7/70GeHjw8O
gglx5cfjJptsNnN8ikDlTh4BZ+R2DjmfNgdnyQt6ivsGcme7rM4tMpsX2ckml8cDPzZk6GhK8bs3
wlIukHCpcCYtBh6Vki9Qd4/boAUDu8VHiLt4JPhaoIrADQXTasI/LGePb9BcdzhfjZoT431iTsxu
y5cw/figqnGIxoYBqFxuz9qOWvUcA2yQY+MEJxtSPTQ8pvCA7hC5tV12DCqlXz94nLHToNlvb978
jfiSVg0NSnE/flwMnmj8Kj5Hzf1herlOLtpq/OjxMXnG0WX8cnmpv8wOs3DO7jpdQWcCsXEixiec
Jj///y2csZEj8v/NXES1ioIA3/FyAnI1edldLpfdbidPTuJstwNZt7rsXpSpzSX62WWwX/geAGrA
fThrHGH2ef9570/42XPUtGsgXEt/JfTTUKVGyXeMf9BO3uN5C2iFHeyIShOrkK93QNhbfkHAdvyg
K5Gl54x/aS0J2ykosV6N2fv7+fx0ZsEBx2Ah9iyjJ1buikwUvUG4uOgZTNfnd3Bha9dGAcomZSNQ
gddA/oA5i89vPsee1XV6/0kmyi2E88/j5yfBypGvcVOAfTrqPXDRmg2CmiVvK+PPEXrgB1Guw3Um
7/y0oAGtXP4NyGW+jyD1NwNP7V+XM0MRFUnBlENVpf86On90bIS2UouhTDD+PobknQkUWdVuUniE
1aP3DAkhE2eFbI9UHXVWzv09dVLxPdy9WUexW6Nukc8uIdoIS9i78+ixZrTCZfJpkGLOpA9CSQKu
qXhEkc4xH/1T/wr/9CI4P3eelNFv4KbvpIiYlysWTm2Kqt4o+yt5YUoiOPq7kcUtvY19Hu4ckblu
GpqOpi4DJoiBiyt4BqQ+/F27dO84pwZboWwCf2uvvCcmQs7XE1KOe2opxGJfyCMCj5/vVf7G6EuR
RFFUDVEWTe32Xmu9lpohKJqHgupsAbjPXJmr9myuvAVslplgI+W8zPkBGm9OfX5XLyG1oNFg/eJR
8I3PIy42om5JpqWbGmY2f3frhM6Uo9jnTnw2Vxv1npEkRBfdfzJeqagibZRDqIMFDO4BYq53bC+w
wqxT+JI8qJvq2J3A8VALKz7SvUuG9AqsaKxjkVygGbPXlqvwFycq3Ia+edN/3vM4E/6Yr+DFB3Do
VXWHuCd47TEspiQJJJB2tu3d0XrZo9fFOPrOyIhLVrDvz829euZworberxL2BYiTiBkLj5QkH3Dq
BcG2aRFpzE+5aPPUHD9oQsRLyLkIv7EiqBMiWrXJtzlwvlF3ZiD933fISq2zA6MDSbAOpr0xU6mi
bOirZQEsy5kAuas90VaC2ydzDvpQ4YEWfqjtqOGjfsANWyq+3T20z1nr0Htyhcn1kUDZPPQf1UKZ
u5diWW597IIljE1yaokQ2I351bU/DBRdyars5InJ7Ij3SMMGD8lcsw00m2nZofX3Cn4BXYy1tgoX
2qeYOED6PmR9hdoZ2h7s0oDImw3tYoBVgKHGSSatZBz/ED+/7oidYd+ifDEWIw/+sdqNiA6W1OEU
oAXvOd2eIJRaGbwGA/Y3OtcQDS6Cym6ePKA4Cq4IoSXxK081wOVRsSaB60iANQyMqSKy923R6bnD
KwtMLEld7J4JIb3Hnxec9OVWd7s7/DlnbtzsrorsmVraYIdBzQIy3QsllHucI/wS9tgHoMYpHJUl
mobDk7tSV9QSgQKiZUYHbNSSjdbDQrYplYwsfKDhs2ZpPKGk5hJEqZhCENA+ent46MEkIpGgn2fI
U/kY7fpt9won9gOBjuCZ3i6r4w3DJroQk4aF86Ge4DriJGcH3VTA9TE/aRu6Pq/luVVG8Q1aUzCm
Dt57bKNyP+ywcHTQ8VuVCAzR7tmSrTi9Q8vRjhJ+iV8Q5XtfjUW2Vp4VsOn3+aFEuVuKl+m+RD2I
ojfcTORdkAQ5B2+kq2x89N9UTmeU1LQl+YCMLiJQVK4NJPvnN/HP1mcBmBB1RdMtFQdzSb/ZcGQh
rNUst5SjpZzLgRoMUC5jGJY91RFZflKZLJGXrCJBxhRk61odrjxi+BwAcOv4loR+mOvFtoXAgNA3
kxb1U1EfZkE5D8F5WB5xSG38Ysln3sb6XzdtqaoFGkdScGj8e8cRosH3XVUQjxIRRrITrlvLe66a
uesvjO69klmFtKr0uxTFpf5Q0otM7ozqI01eDFTu6nV13UrlPd/dlccgP+jdc0OIHcWruLDd60uk
3qsnpH2TcKu65xDYTr4sQeIA4WQ42t6cJDpA7NBO86PuOqqx8TpITBuxv2+BV4l3tbYYgq0Ybip9
HSYrV4VosxkAXDW6o9AspMPublCJTpt5JS87a9PGT0W78KPPSt3FAWyB1ywgodWW+aiQTIc53NfC
U1p/uMYxK0/liH1AnvF6vSus1TU4V9bdz/NCGofwzwU6DrFq6hJmapppqNLNvBAjNcTYrROP+fCc
9WuISXVY4VD2jp5VcSyQAYtGa5h6eP3lwrdxw38XtnSSOWztDOtmZxgK3YwkM+2ORrtuYOtdj2YC
hbaH+1/tPWJvYCID5U1tbgG3nhvpS0Jz9+ebsL55elOSNZkj2JIV07x5+rJUowHrxQaFjDehr+6b
xF25fXRQs02RR8usSGg4WodcyO7cOtuIGfVf4MdiFzidwE5VoR6QsaWtXP1UIGqlSohT0roAp5Va
VLCpi4WZrQ40WyQFh8g7taOpBsol0t7K8ng1KGEk8ytISk8rCIgQ01cHJ8XcolFlsMDgjRTzkotE
hn4xz2v2eorRamFAj5IdVCRkcR50z0nLCRoaM0skfaFRfM13XgwFAO2vHsnPoCPCyCwoumq/sihK
+x7NBWzyrg+JRjVIVoEcoAGCkG8cUSgaEKoFE3YN5obxkcZvmLaN9ZmCGoa5pTbRIrPNwaWjJtGv
DLNAzRHDDeEh7YNnF7z+Ly/p3xk6+h+KkmXoBMzyjeGfbgWVb0r+cAxbaEp3MdGv9IiPHdS0jjbb
bytC/mZimqaFu6CiKZKp3NpHKV7jS3khd0cq04hVmwlB+CxA9Y/MmlYkNW9Y2lAqDUj1Y6MTzxpr
/EnZtE2m9cPwVlg4Uo6o7mv7y4TVbmMwVo0licZ/4bYhyTcTljfRFb6U1UcvPVQWVLKxPmW0gApH
mdaptQ0VyhUDei3VJaXhJQtn0CGWltODjhdm6TpVZMx0Jd7Ufod0rTDQk15cTbiJpfih9861jHdZ
vRksZeom9RGg5Kx+V7CBhgidUEd2zeN1dMhwH4becOQBl5vgIw0dCzxIDdmTGZ8wnaOks0vMg5Wc
gp1qxAsj1RxLQtWWyvNvo8J29c8ckSHKMUvIQDRe3E0SEge57GpCITwo9+0qXg6Of0jh9LTPOvAs
p0MvmSAV65l9vAETRE1enH7loIjp2xXNTrQFFap0/TpwrIO+C0/+KXpV75R30qd99GLdA+wB+OU/
mM8GcgR7CRsoFOLIPx/UlXvMd8os2pKlZbawLR0QsQZqwBGyqg3ehu7WRMjamjarZI66aEMD7bqJ
l82y3SKikixQ71rLex0q9YD+UbtLj+nWvQxo9VuTp7W3p0HqAPIvX60HfWctZHq0tK3QM1Uc1O1h
TS8QfKXnM2JKzaW1c5doPTpwx1feytp1axDd1KfgxjsI6NLQGbhwPU/Q80hHwGl5yo/Bs7dqXn1H
v8iYxiUnODpjaRYBu44Bu6Iope+YJpTZcFpZtEdhLWzyx3wNljF/jTcQ6ReG4++jre9c71UEKgCa
UGaho2ZDoAZtvTOXJXru2l5cjTyLYUmHbEVIvwovhoPMC7xyCxdD/WDcod0y72xji8DkJVlpfDDY
mAViNBvkQxA3TD60tfRoIUAo38vLMd8IVug4OOFumAu0uHCwcZKFsTYeVZsizVw9qIg+uotiMfqE
UtpbgWCjkBM77iZDZipbXrFpmHeE++lJPpRPxady1OfBXXjoz9UDDKfrPtJA91g4U2JWu02eG14e
gLrZ8Ii8zlI8BKhhV6M+JvT3YtM5wpP4Uu1rnOnXVNVGp5A78QIUJNi+yjZPjfnXKKB5XSSbxi73
h2YRfJiXscJkrNNV/IAni9MttF2GvxAASMoC0apGDy68T5E3I4cacHtklimP+szYNeA1FHBvCE3s
pQUoIHtuLrONfwgWQPwddQ6QZ9VQbAxQLi6RkALe1U1R0rF5njlwwUWAUll6qrdEvhJiL8GKOJUx
K+D6+5/DQrwA30GWl6QF5wIBwRnDLsYWwJSJhwSrgvrUNFiz/Ywug468zLdBhs4IBbONeUm28Qxe
skOpEdhWum2+3nT16p3c0XUGJHOwbJCdGpCt8Z6xOt9iZUKXjYI/TQZw40hx7oxNuW4f3d11mzpX
G4bWWjgI+MqFc3FRAczp7wvERdO9tw/nKoZy/RxA3mKwoRF6Dlw7xBrxPqBRoDqpAydqNH3z16kD
ztSp5s0cvsW2f4yPwT6a0YCSZ/S0Fsk+22ZbOJvg+X3MXOGKgunfA0oBDQwI/gCwa5nc14dwkdLS
D+6vsO7iqU9bWFyEdnOSNy0FhMhhkw5tybaozdHln8ubfkkLHb1RoHD0l6DE29UWgdMXYY7B+55t
G+lxmh0FjRXgiE/1pb+Yl3QLyN88ZI/yg7Btn8IXBHPbKQHUs7fh8Ae49GS+ASBYghtwKluZpk5/
Xy+tT3+tgkyHQEt6C7UMVgNHNo2KlNyzOIYfCaAfanmzyinelAOErblkg7Lcx6sTFUBjacwKyjXG
sbNjW9pmc++x5vEwb6CqeU9xb5JNoo2+78h/0MBfv1sLbQmegx02hjKpbgiiTt5sOjZb84W6Kx+9
+3apP7VLNMtQ7eVw2RmrmP4N3WeP9lu8wyrkEOLFw5vbYyoGsWaeO8oKoVBIj/kaGCqZ4kbbo8u7
NFHTh9qSPiijVvsqvDNWJnqd4gLjr2P+KN7Ju+BRupeP6ae10e6vUx+LCSdboQK/BdpuY0ILPBn+
7r1yKPnoBLA74m2I+NUr/ZQyVYatRB+wmMEq1J9bII0TflZsiPRfOTNKu+RDrku8q1av79bSHSX1
MAXVd+kieB2YJe16nF8Qcdc6dkPuVqV7jqkwpDecvdY9G7o8z9lmg7P7TEEIeyvQZvqTXjOIBSCc
fD28/xxUSaMP5d9xPxhyHVIGIb9kUcHj7/8o5gh6nsVt2/bHCnijL+7kpNrr0lNm7uScV9rCdZCa
pey/VwjbpDXqMIO8TWUoX0jkt23y0ESgv42SivY1mf18c18mmT/c3FeI9sfNBY3SXcXYUI6N0M1M
yxYw1jIDaL7omQ9oCfcjB4g6tJKtpCFH6Aai/eCexuTBBBWj3TUCCvsw9kQAz12KQL+OZ1OyUvNo
muOFVPYTFXGOXrXwW4Zml/5S95BvS7uWKTO0Eqk2pVGG+CZm1QY10qMwQVQaHamB+osa33ugYT1X
PovdSzCc8jQ8Fz7SsuouRZ7PDWhkahCw2uuuTuNZk3lLEeVvupOFZf88vP843d/c3a1HadWj1KEb
oXGMzHtTui6izHvsWxMxO6QnTKzfjaNKLRao+bVxnUamK9IQUapQYkXagLkxlXPg4o37S3T7NSw3
7123CLlljehb19Qb81S3lq2sdHU8E7W7gJB7lPYQY1vIMOF661EzR+ek6bcl5eOfh0T55oUZxI+K
qEmkwfpt0J9YeqzEeqEce5Q4weAUbul4oPErSdvJoDtTSbOjHPxfVwQnv4J+CpUv9hIUmIChSWAw
kAvJDZCFNa2i5sUItmmHnXWySeE4UDjPZy3U/bz0Ha0bhmlBzJKjTN8K3S+PMi7cmzG0DFmTFPJW
TZWlMYP4Y+3oVaNZlVtXRy87xxx0Z1nghG5OgfRYAar4edy+W6nkIrIoaqKkiJZ5Q8bpFaNKXCmo
jgK2DjE03/bO67NpHoJqo09XNSViRy+kbYkPqSJC4lFEQ+mKAcU4CK7nRCTEtRvBi0AYqaZw1lfL
KIH5GzTTuMQSnH5yKp6S4FEepGWl3v/8AP9WmGTLMJl0IlNO5c3/PVqFkXvX0CzKI9n+qMEC/MIt
L4m/lsVk/vOlvn0x/3Mp6+bFKNIgRaIVVsdCeDaQ1i7gGGlTFXMn76Tmv72ZfyqvLHKmgcoWz1NR
8huf/I95EOfBIGeq3xwNoPuWaSwLwZrK6API0szUHvT2qCYoyL8YFpyb+Bm9Fjd+lwYZDitFp+aS
gTBOGA4/y08WEKsI6lLVAIfJkA0AQNH7hJfpRi+O0qhOY8XyVrYUuKLqU1DYTQ5jLIRVml9/m3K3
TZzbB7s5ubJB0JhxLSlQiFCrms7jLlnEJOcNaJXXlrKLwYFetUCPUg5mjreW4l59NJqzK4PzFpOZ
TiXDRZeYb5zGwmcCKDXvkxllMBJ5YRH9eqJ9t7MZqqFqY+OJetftgVBWV0Urm6Q9VtVcVtADU08p
Y5wu3eu+xUXPKzDkEnKKCMufZ53yb8VA/vPKt5u9oiNrlLqmRIkrnPcxZIU4ve5klHbq1ntqrGo3
WDL0aVhOLhD/BEB+W9v+dR2nJfrbiGZYK62zNWD7fe9QXp4ONXSR1vxM1U8BhbwO2IxY0qqifeUa
2ToZrItJRojNWqddt0We/7KQvotdTM4HXZWZ2jpYkL+ndp9du1axiuFIlWbWYpcRhCuNsz/yPdu6
Pof1zux2MvC1RtyWwUugdpPcegbpo5I+FTavP57+PMrflFFlU6XwgMyRrMpUj/6+pUg0zDyTk+GY
9gs/SNCohBo+r58rjio/vNerVVItZRgvXv7Laa58s4WNhQ9qYyx3TVRvtrAwz42gzrT6GKTzZARD
6U5bguH3j6Ie7AMJMFAg3wviJgqh54UrgYZY1pC6izOh9eGKGNMqgxxXK1A6TsPVzREH7I8KFJ7E
f7cAXxocHmilSe5OTw4NUL1RljdbVu0lY593zWzdAC6rhLdfBvW7uWvqmkXRSyKSooHx96i2V3No
AkVoji4EHCG9XCGrDEFLSEgpoUIEqnzToM8ZVzALOm5XmNuYez2S7BC4cT7oGGDsdMKcFqYMTTLy
fsgwleBdKryDzxYkMinwdloOOji81MKDahwHl/hbxh/YdWQTNHDGshgNwJI7M/oset/WK3qzyBh2
dNUR4Q03Rrkq+fAqvlgFGjIefRPuENiyAJFZViEIwLzJqRiW11NFqVUURJuBjawGKmg2E1JkuZV2
LuiX1M1nklxwej677NRxTNJRA95As1D03seXBXdsZqDhJQEDHBp8OrQrmzJsxqMyAOk2YghIJgVZ
1VtehzevU1ZGNg8bxA8JhoPaX2gupQEql9EYD8D/EMS11sBkfpAK/AND/KQGY+qmlxbKppHMe7zC
zXSWY89htEcRHLLSyyg+IYpqIGqFZSEd3Gv2qegN+itAmEABq+XEouFfGwx4d8ilJyE9J2k7i82n
wbVsOULuAxaQ72+tq7/9ecr8W7tlS1A1k+Oc9Eb5glz8cegRcstSLvj10Q9eK3+v0DMKzj9f4ptj
3ORIlSRZHuuwty2DTjWaTMnLjln1MlQQt+wOeA6sBEpGzS/X+ofUy1n318XG5/3jecpej+pBqtqj
kQOrAJ+uXJB0rKCaBxMFQZ1X6zF+owWe0VaCQDcNPjmhEZ8Da0RYBR2usGH4QTFzz3Av/XqCeI4C
BPDCf4U7eGdgDdBz7SArmsyx6UAgRkOU4O31+kmrEifj/IkGVPSevzfnDsniZgKTqWC1n5N3+gDa
ljYIBAnazfyV9gK+FMOmYSKQYaFNfe7B5z0A/pU+wufrh/UOvNAYjb27U3nfP3qI2641ZvgFhXbx
Do+3S/BY0onEhwSkUvkaPP4fXp5lqLIosUmbtxuK7plCiBZBdSTisbKnBAXm8FSBpaaVYv4WiVvj
OXQTijMTAZrokqiwO8t/v72ma0vVkK71sQ10R6vF9UD30U8BoZmuo7OUk/ZVz2HMSgA3afyznsTw
PjZAcKnNzJUvpgS8rIA90CErpx5ibSeI+iJv1tcmnvvUpCPxXrScmILSkGwUVZ6borvLTTSPDMdi
66kEhK0RDVbQ0a7aA+qXCThGX7U9BRWoCoA/gPvGpyzVIx+I8kXtZjKxUzVXwW1HWj815m6CqoU7
bLKymilei20fWm9RaXcd3M25hydR/W5Zu97b1dKp4+yrzL1a3PnFjIp5L/Yzw1haxot89RYYR3c0
+Fu0NkQs8pDiMvalv2xCxKGTncjWJ7mIXUO2EBCffZeydJ1qkDcqxsEzzN3V/2WBSd/kfWCXdNES
Dd0CGXRzeKqBJSWp0pTHvnsOxKVSPmR1h0oAoHdwEl6BeCfbrlVovwUM320jlmFp1AkIYxTzZm6I
Q6infihkRwt5sKL5kjmUgGWPgO/Rrea9QE8149WJ6mfQMFLIGKJg2FvmbECIbzAEpGj832Lrb/oo
lgxMQJRESRf1281NyfoQPcQoP8aV5fjQAlNK4Uiaj8GARs6v0hbkwN4QKFj9MkhxIb7alnddKQUW
A/CnxFB1Spb4IK1FTFCb6JfS0DfDZvGiDIP1ZIiaeRNnSQgR5oTSzVGPFhGdFJfIGa1k99GtfhsM
6ZvDhLxQNAgwzbEqcZNBJYWXXlUJ6EBlnCxhmwc4JRlTdBkt67WzCDUuAo03oz2lCpQIfedG1i/v
43+5BZV3MaqRGLeRrlECHdNbpTzGkj6JGGONCpw4IA+eOCQPXunN0Os3WMiZG6E3300tfylbsNir
3c87pzGO7M1mRhymqjqTVZPML1z2H0eRpohX1opUHq1KPPvSpsGzoPNeCNMnTKRD5ZWjYWOSNMAQ
EYcQWgRfDMwnnBaNHEV9DSHr+/JOBBzT52/aFZqVwTaCfLQfzqPhLaQAKZfDogwfiVtHk3l9Fgr+
sTNxyAhqW2pkWxAeYlGdWnDvGn9wWh/L5yZdWFK2SaJ85oYZZ8skLOEOwJhFtHN+xcW5FM8e1GMJ
TFiaoN7RuRCOQXxF6NsCack8CMAiilYRtQoQB12DeEe8DMkrdE/cGyJmHaA10nbSdNghjhxKjiyx
gK0qsAXizeEDc26yYNrpht2JnJD93c+D/92s/3Psx7//Y+y9qtfEQdezI4UUnz2pEdaFtWsACxJ/
++ovr3rc8/550xSFObaMsRh2k16ZvlwpUpqPYg6EA5CPcbz0kQGoLz8/lfbLhcybKqladdcmDcTi
OHaNq9FYz706bhPZHoOp57QCCCnKbsHe3HnvMsKlQXsY0UheIDmZchbb/F66osiQ5KfIg26DtSMw
yriPp9EVGw+WpZXAxT6NMWkG3U7pQRPPVAkuVodKdRQ6pXYXkwpTxc7REmFO6QqgZYWMNk9JowoE
G9r7UAR4HQ5LF68UdBRdGcnkDy0xMM/YjxKnYQyEk3mpUyb5eYi+XXTqCE6RVMsAKvz3i7cyqybf
Kopj2yd2LiDaiTaUuauTnl1XcEYC9/DLJb9JJy1TNQk8JRlc6hdk5o+5ZqZlbDaumwHHmbemMq3b
i29O6xxhrN/3t/H+/5lqnLsaG62lWV8J4B8Xs3KzjPyGi0XVJuirY5l/Vu2zVJKKitAGYjtJjHkW
vxV0kfXf4MDf1BEUsMAklypnnUjO8PfoDkXLSQIK96hmWO4om9hHHEQ6+c0TRbGJqxDZ7GpERJAc
wh8xDXu7v+LCGi0tNjEhzGZaRya9/PmV/7vWuSmq0JoIKIr3fvPKIyXJOiVIimMSIfu8rvOTx2Y7
LL1qWym/rHTpCzzz9wv462pf6O4/XoASuVobU3U/qrT+RIJ4lz5E+NxjS6TEMA0FxR4IjKMOnHkz
VhKKtQFlHlTSIm4BPuFPmEHNqgiWggHTs2QfIucwUGe7Wqs866YFZcRSy8he7BaBQCOnBEOMGFTy
Sq8zR/ODZXKVnsWehnNgj9CoOMcetcEBLHGnAXhVqwqPMedDUI1HXgI+Suc4qFDQCP1VriL66HfP
ZrP04KpFnW/nhrjyNctWQoQHlHWtQ1CcEePZvUwrP+3R5VIAsojE1X5JJtUTeZPDN5qTDygKKNh3
SCHK+bTrjfRJNz5Cea1n85J0ssptAalCBkEg48/wQzRfK3oUBY6oMaGRGuRbv8jORvbqe3ROjX0L
UjkqsNcMUXkjXruy2eQiUl46HFOMKV1QqzVV4BDC4FWdludYRk/fxPG+NJ0BRSW2Is9CGDKfh2J0
1q1XMEZ+th7w/NLrQ0vF/Ofp9/2i0EyVJgzEBEu9qbkEQZ57YW8U45IswYqJxUmpHjplWIo80mAB
5wESbTQ7tz0S9ldsSlr81iLgEhZ3Yr2LLSKUvJ7/clv/RqZMVEPTqZ5S6jJuC2ypEPYFKR2eSDii
W8iOuVAp1VfQc4aqL+W6n+oZKEJ5/esx9RXn3a4RMMyE6pI+NjluVmQtpbKRpITqbfYeUi9t1M4p
fW+Rd9WCFswesbiFWEl3kbsNMUscwmGVQqNPKYCWkQJnlaFRkYFF1RhTHKpvYysEv5rCo5mmoNto
psh/g/LhgPt51NR/Q1iQswA7yUFFSQLP9vcOVyVVIcWaVR7HqRi106Iq7Ii6bqUFMzHUbAsIbaGi
HFtBB3XhzuMdEyTonT/JUro102E+LtK68CZ5Jp3SvMYID9R+aHxU6VnwxF0QFO9Z9RqTyFYgllCP
ucaGPag7T3QK8lBlRSilaWUNnhPzLeD9UUxmexDofriSuozRf6V655n+bxPm37o3j07QLI49MA6y
m+h9iM30akgcLVV7xTz7FFueQ4MCXQXFTmQqlhAH2BrEa2+Ph1uaocX6axfmm838z5vQxvP9j+21
C1vLoGtdHF1rF1jQefCr09YWygSdSlcm/OWhv9vOZXVcuxwhumJ8BfF/XM/0TGUgMMnRrNiVlA5T
umtVd7DiPQo9OASEBLH4qfdrIkg4RD1iva7DqzJl6NY4XEbwQ6kyhL+Fel9dx5s1JI8tQosjDeam
eRPBFrVZ1a4YV8dqcOT+qOIYAOaQanSf3iPHFFj5zHeVxUDgpyrGc5Hc/bwSpH9jTQowlJEpxMP+
MW6TOS83uyQK2/oYm6Zd0cwF3qYEi2AYdRoFdGTRqJ/oGdLzS8Ef5h0HoNiPygqYKknrn29mnHr/
DMYf93IzGHEkwGEVteyoqcBZMRgJLmG4VMuHDr2u/8ulaEtQYaDIod/s5ornx71mXoujWd7lFQQZ
2qppUdrsc/dXN/hl/n2Tr46jbBK5GPAMWH5/z/fQL/p4KJr8KBLCXQ39HljoE3yBWSXeKVp3iJH9
r2skn6pgVR8UNeNEjLNV2rZbJVB/efZvmtN/381NIlMafZu2agYyTD66HLxNh9hbY22brNiFErAc
BHo9Y2cAd4CARxiKBS+E3nBWZuY8Iqg3NdgpBPW0hSeSTk1IsPZSBl+R8psrNxRuWpvOdDSgiK0M
dpPETz+/vu8HdOzrgNIfORA3AzqkaSJpkceCBjuajjxvmMnBRQD/NCBfD0JDmo8+SNpnqxgEWfQ1
mcdR/Uug+N3q0cdaCNuKJkJd+/u9mr3nBVFaYxFqncbeSTgPCWpKis2/PO8/GyZoGSAzFn00TkJT
v1kaai4qQVdbpITRsi9OPbrBBXShqx4gyz3uUaXji6AHPGk39jniAI0f807k5IzNeC/U6vqaAyP1
nV/uCzzD7aLlzhTOf40yjKlYxk2y4KtdaVlih/QFXCNk5NByOcsv6jmlgw4oapr6WwWW2cP1Ir5k
FxRfOWb1M03m9FgdzFX1BLArhWqYriTAY1Tpl1k+owtMA+0sfyDfKH5k9z0md9XGW6PgyM6Nklv5
bI2CdIjdwUfqIQvh+qdNzA+QJ/1L8S6fKf53T7wHria/hJfmHVtI4szo6D50r9lD/CB/ljs++KV7
kvsJbdmzOB+fAKUQ5SCGyzjaoAJinstnDYGzGqSIw2/ynYUsFMKUKhptExMhBZjhcLxpDGQTgQL9
ghY7ZWMLNS10rBGKov2w0rfmc/NWvMEJlN7RCQhhguNw1Y0KCmRv6mO4FTb+pnoK7qqlei7hcOEn
/QnIPrxIb+682kPRO/0/ws5ruXUr69ZPhCrkcEtEBgVKlCjpBkVSEiKR89OfD/u/6bPd1a5W265t
mQFYWGvOMUe475IfRkm4HQAKoDj4aZ7743AmzOnD/BUJla8weN4QbnwEABeC5hY9tr/SKx7T8Bpv
ISnZLxY8bRKmiF0lnh6vsWX9qbgxIpiOuWZZDQ3eJjgCqBpaPAIxbZodfjD0x/2Uw1D+DX/lX+mW
vd95rxsArPCMb9Xwdb/db7jjC5Tx3xBFi2UDtxKRlPWT3OTDckEbRUZNjooFbPQl+QivkD/pTBIG
LT/jU/mNoBjDMuYiWMxln91RPaMN49/2Txgnld+4bmQf4qk/ld/9c69QK234wYBBjQjeRE2CrSxH
NI7KLgrfATfeb0K4kFcyxXn8zQ/w3KOVmA723l716/01/1G+V2Tr1v/Wl/nyfwMfhbvxVsDruoCD
WIQOnUeiyb5V1jU+Kdkm2/NwYWb653rKeNyid8D/5IrdGQrF+5OCa+eEOyOXpHzKXu/n8gxDXQjK
3+TSYvGCdTTFJJUuxIrarrlPRH2oINgXOuc/Li0RTl7rxaqAD+muG5BDe6jxHrTXq3OaHuL9DOFd
+a5/U5hBIYtw0+M8QKpDs6meUfPFPF71JT4IPVwOt/7tz8OPfi6+6FLibXN4kIiOuoVv0VmTNmzv
yrPwfPf0a/R6309ej4l66bWvhKsH5oPw0T0tZ7IYyTV+Kl9Wu1qQp0N+U2Cn4iDw2r0KJCXf4ZeL
0A2vMnlVOYMzlCGb6oStS/OdfTXX8GR+YlXafmY/uDiieR3fVg9W6KL4hGzKx5qB9G9zYm/g33H9
cUXbLK/ml3ZDlkhjxQM3YrmLW9sv+WXizIhvI534ogzuiI5oPkWw0581O7F5Xf48H+rPigdDf2Xg
R/XGHkBQ0mt57eGxLrNHhF2Ki8uz9Jmd6/f4Fv4y5dV/UYAI0oaFDaGZHyifcCBhGx+aE+/Y8FHz
jXLjuUg/xB/hOsPt+CLqlEd/xIeE92ls/jlE+LJVL9LH9HF/aR9IBu6uZBvWPzP/S44GZGNI4x7T
au0rPWPH+HY/NIFJFgX80ngjYRnEZAVpJI/tt/HBl3oeeRKQOKH7vYaoaT5BYZSv8mM6pqGTXmu8
5T7zp/YhfDa/zS1h08EShNCCl1/5NmD5eJW/C0L+elqv1dwsJiXMZjCJPzaDCuzlV0s1TGpo9Nkv
sS7eTCbJaKuL9mA4UoPgtn+NnpFx1SyXL50Gnh0KbzBEndg/MtRAaM15dJXQJL8IbwSd8zk+kx/9
0N8oLxiWQkLgveWPiE2HDfJX/qYvNr7Uk463b+kILGOg+jNY46zZjE+Li3lQGNdv8Y7UzfcY86F9
gTsOywB7hyNv2IYv6G0ciqRUM8hL+K4z0gMctfAj/XGtX96T9/YCaVN8sxB/o/x9Hd+lGwULjx/7
NRgxapBzshcvoOU1bkMgacv6o7Cxm6RDbSp50z4a1wk11w+CFO4AAcAqCjy+H2Z6eO8igUaXStYy
0DMc794pAPYJ8lgcjiiwFJ4RjS2IXER+cyIW9f6GSyi/yg91QiMRLLHhJaYFA571zutEKTFnpoTI
XAQIBkt3R5OZcEvC5+ruKtmuEp8k07EUDzt9i5LsOr8w+r7j2DBuRF6E8TCJ6Dgab0NScECWpKDX
3ETYQSwoebxNaD7kSTn1a1Rtl6+UhBZEcrJtguV+qQG76CJRUu2B+ZfCn+Gyyw75nLvhLd8tX2i0
25NBYeXJyvPSemrjWPiHag/rUQbRaUYuwEdQZubxOO+HWxkLrTv6/dV9Z4MWCn8+djTAGuMn0sZd
8ah37qy4zeTCu2lTj/aPLZB7HeOCyA6Bac2jrtrDRRecJPMgL622kWhtN9JlOJbf1UXCFOtL7dfl
ysC9YS9By/zFbhm3jG9dM7MxFoaLVaOUYJ5/MZjE4S+KWRqHi7n5g1xi4jQ9mwTbMKT4Yvcxf9NP
1ExPkL8gIUv4712Ya/CUU5bw8E9cmjWyhy2Ip7T9Yh9qv+odpyT7THth94O21tx0zLKFNWhyGbmR
hIkimoMp379LwXRuv9btFC7Ad3I2Tvc9RQKv/aP6y0de6IHxvOgbbHp518GeYJxx9nJrfkzKB7fD
C/eHy5R8Isnwivd7gtUwHKsD6RZQBCiHpm2Eu+Ft0tdDNfxojuIZjre1/kfTYyZh84qB6DuMTlyu
bjxOPMjyZ/66nFvkIcqD8KJ/Jgds3NZTGX9JzqN36618kK7KY3KCF7C4OG5yyK9n7YSKG9DCRvqI
4oAZUPh2fye4Bf2MtDGQxrHhw/TGAkkE0NhY3+IjRAbiTlgzHJjNaqYl45j6syorxrP+GD902MyJ
iAIQ0AT5UT1APpIuLd5Sq7bU1t7qJ6T61ul/F7P/pIb+Vcqu1f5/oARJKuRhldXVsboldx4LlzBT
/NhR3ANHTpj5/LYYyb6wezSvQ7duKjqejZAEqfZesSMprvP3Qo03OpZpi7KDfxjNB0L4tfiJ8Et2
uIvzuT//78/9TyBu/dwmKt11IiL+Q61rxqks5GXXHk00LiJTQTfEGHJ4tOYbpj7zLWlEG5gHcpqA
yglkHnccU3yTUNT0MB7dSSWiy21JP75jaxYetOfBcJmh/MvHFP/R3/M5mZ0r9Nyw/2kY/v/r28iV
nCaSVB510lB7m+KlgxVBJBFG8geN5G471Oye3EuCG7BBhfZBkkS9QJygOT7kHbmq0EVsCu7WJO95
UxHwNW1aVjMO0rMvL+SWBiH6lNBNAZ9VuzD8Mt9WCslspLHYEnc0xjcSFaqnxLsSN9nBQ5SK4QXl
AjmhluDwV4UmA45v7iODmFvPaDGofKqjo7zYqIILQErBHRbPZDaCY6V2GEeM2FKvG+Czb8uXpgsE
/q7spnZr4CC7uCqGurodETs2EaYKjdRpiJFFmWd5aRWUuSviu4bLMLE7BHzP9kiaE1TC3GPUV1iO
BI9q2vGRSKyXxf2kPCTNh8UOpEM5LIjgmJKG7KKfNPoIP+Te15uASZ86ey2NCqXPutcu8ppZg5pH
5xDBEw15XYvP366ZScYkMNJVpmMoknyEwE7a5spOKvd9dtBwWiycaXFxb9DTg7w8EgyLYSEbuUbB
mngZXntscdpaGmAEHLWBAE8PPRPmIucBo4rcy03uGH6Ox04B+nRNLPzxvxlIOXGhQVC7W1BbRNuk
JGr9BtIlqWTyak64/BQ/NTOPTxOenuToI1k9Di1JgRFki9W/jZiYDKMxsyciXkmltjyL9v9zJJrD
+LdG97814P+5dv9qwAWpaHtZr1poH4MfNcohhYyfn6d2cpNV8Nt/moLmR9QrQo9pWvM4Fh9Jirqt
BPARd3NIEF1s/YsRBMqk//a5FMTPcNoBB+S/AUQd9DTUC/Ysqd1J4UMYukUPWfmPD+rg6C9ESZIh
QNE4B6OIKnztFzjKVNNJRldGJP1Owi9P4h2VYoDJkCy5hHSoXEL8FdecPQ/y4zD5g7Ch2ZvRbmuY
xk63pLbzZ+lg7BMOgfeSJApzy3NBhUzxQZ9J6nT/u74vNlKjgzdA33qtGDxEukfo78JyygJiIBhv
maRudjvMJzCpsW5UZ5OMLYsd/S4V085NcuULwX+IxWeE540CnYbn2iXssfqTFaRMfjFgtPugItOd
nZwSAFdxdHH33TTYBDJEy2oROZCmiju5yLSN6D6n6GnBibvyelwsyPSFyzn52uo/7g4ddf9ToQRp
8pQXZNbiz+7AUB7VNU6BxHlKXxUI2adZNDW7LbFd2eDCP3Ne03uhr4wcJM/WH/QBSsrPlDgD4iwo
MnQGqT8Q2qihpqBE28gYQDFLF/m0G+1Z7DY9YEOIm72z4P31LezXtv0oz2sm9hZTTDU6qu27LAUD
5Lc9EfQYuKjELuDJTCp362VSMKItrfH5eJqYIuDyMroCMmk0Qxal6WrQWxBTy4/pV2xbVEnf+i++
CjxOWu2YNFLdxjqIx+SifFTP02vyhaxWxxMFdmOzVbJVQVoTmOCUgmsFdcAEQykcZXRbpNYpdbdJ
ZRgQnpK8RuA/CQZCNo6ROLriUZr1e6F/IuopjL2OCEiszClQoWZjV2bYFBJcAS6JRrFW22NNAupa
qs8XLi19ZfGMf4DuIa9qm1VTYz2WtFXt2uUSnIJhNlEsHM0TNJBNRYs1Bwpe1AR01PiVrErGynCt
0oNUVxbeUu2Jh1LTl37wlWRHNiD7ntw6ermVCCg3DzPJj1AN8yF/ndlr6/gzNNutGaueleFwC7K2
st+mRbJH1lzWMCBqeojUC5mOb+FobBm4ZfPTvd5PZAxFKYgNGb/QIoIqrb0kqbwULoaQkQIYVxSG
GGMAtXzAndbSmRp92YwUmxKuKvG5QwgkGfA+ko9CnhglUVQxQZNTi2aESRq243IUYlcQQoe8WvHB
1PdW+YnCKCaENPqpUCaYy28voFdm1UGmbO9wT6O3jDhqHsEWqnSFqZLegrNI/jDHTssHmCT82XMR
dqMCj8PP0vRQcW8UQyL56iemCRKV1yV/EBWMBRgj5Z1C3MHdNbA3gvxKb8fskKRzOxHb96yJYrs2
WTVFhM5jFLyW6zjQuo+r5ZCk+mD9s5aTvrFN2ax07mCvcM7RPS0E1VznhAYWYMxYjgL6Xtn0G/lU
e1KpHiAIGtH03Xcd9Zo9Knd8AUZbPyYiCFr7Jd1PEPNihq/WnTi+iBqdB7drt3X9QtaDShHBtQCq
K6tnodew4E5ynxvRU2SKzbwnx3yQcYGyXqpZexrRVafkzFjrpKR8EphQWL1vVAgtZgONf5U+i2L3
tXqc5Olgm8Zg12F+atMuuNePetliiSP7o2C493b0OpEn4aPhMZ3XzDTlUcnbB6tLnHmuiBq/2+U2
hz+olvE+TYF4zE44pgW4WuHqaIh5KvmHNqB/z9oA4430g841jd2Oc5qHlEaX5G7QKKhvjw3tvlld
9Tx0UQ9sdKSiDfPrAr5z/xKVkyvNjB+MfVZjiLUA8mwHnakAy9uwFlcw8QrqgqVVHFUvgkmjserY
AstsN0VEYgSVvp1S42mJSDchIWhWkz9RMRiXLXHqpdNLSbROIlI5pzFFDvMEGXxBa5HdW0zQm8Yt
7sULSP5mMHWIY0KgGS9Z85zji12pxSnBDje88//oBPtqNHx9fuxTelQF40IMZkKmEhWEBBR3cVmj
98AAf3XXaImkuh91leiYiBaio9e+KBLayfES5oNTFALxNZfBIKKhoUSPDlFWOdZy9xMLysaySi3N
a6GMnoTj7j0c8fUdAgHmTc4diGjc45EdkI2qDhd40yoZSjTIIUxZzPxntk2EYXyWBZLkOktJlMVX
clx+GaQIEbHh8VdMMlLfi25IM2xF5kmYCcLtMYyFkVwO+xKl2gLtFWec9UVkyoq4rR7TcPYW6WmB
99j0Iy5y7Gg4sSVdIEXgDXD69Fh5biowNSZaM+y+nG0IpTBPd78rMxzvLWpndrIlBPnqzwb9zkia
TdSqQTTLTo3AQ33vgTksBB7Mi/er7KOrSdQEjqtOogoCrxK9NAU9Mqh4PkJJ4klVivM6Pp6JPFx0
a8vwC4gSr3jwAQ3yCdP+LhPdldymhQjm/LEnLTNX/SR2mSIRl9t4GV5tKRlj8GhIY3scoWxjUEV3
DiD4c/+UX8Vv6k4ecqWye/bxUzE7aFvg8DM6Sz+Q6FYE8+1yD9OuhRM0dsvnVCHlh4KTXsgGqgbK
0C41PSaRxhjZkLP32riaAYuEvERC5lydNG8cysVtlB9y3PdZeU1A9Am48/BAviN0fezjwGCoiig/
ARLod1nZGQ6TXyCFnPAUFBIIjD/cnUxz08VFMtuZdnFBODIsFAGkLNum6mJTgJpA1VwJ3xnoM0AZ
eMALgIRuolI3sCo31i4cVoS7eVwuFOUUzlptG+/ABIS1CMjXgA+AxTaVaAOUZKjTsRnBOYWvPmwm
QlcETxgcuEwKdPfaiSgTLTgrnkiINQ5hMqEbPB7mqd7pFw68+y7ObEAuFYYjF+u5/lR2CqgtsBWd
PLjfV+zxa3FuD81OpdfHO4A32HW6GwqEofoDHtVEgywumBvxZJXlixbVErZLb/OARzSrgpxBO+K5
A1ACt9FjiNE23wBQqcQjlr4ZCwHVbXiGWBVrbUqZwHxvDZGFbso3195AFohxwTFOPpvlduLvV+Wd
VaLLwI3GUf5m2v8sMeUguhobeqLaIUECanzMJx5ROiR+gLpi/OgiRyK8E4IX5jPAuCYEow1QSaVz
GjPloSj2e8D4idmDA3ykcQiDQwYjIk8W9Zf2AwLZJxsxp5Fx4I1AJ3kvv5PO5Sgrfo3HVqW+caBy
llCSVW9WX4hvtvCg0oP5Q36ieJpVl5uuLAEi4KnwO7pf09cUP2/tFlf6yiMKsXotmX1hW4/0S8GA
Dq3SeXhWXQ5S6LYZUciinXUOj1R6d1hrrCtJ8usDnckk+iOGKKbTCG7DsDknzJ5mwF6IxfOHI5JU
IByS5bQfrgLstYzwPkY5upP1oHOektgafx6vIRUgULTbA16ALAaq3oB0oTZ6xDaJ2UyLT6jyJnwu
r/kJKFZn5PJLBZbpmx6W8d0O0ZEPG5lvh1EEyU53h1FhHBM1a2MBT6XJL/Mn1Prs/ILMnMQJS1f5
Ln66t/p7XfjTZg2vwSwVtE9wGLlEIK2jXZLawjB0xVkcalr9TWXOhfMwqEJswxRlY2HAxf4H7jDh
rcjgpXPlAtMEW/w1ej/hlMN+BHInD8Qv788QL6QPosa9AdXh55v9UnPNnKpgbBn/Yr0EjJjSH/mL
0UHCaLPZZJfoTOUgjEz22EENLpK5MS7WuiyBh+Zv2PFLuoZ9wcAZGTgQMsOzgvsyzzmBLINdQGhf
yAXd8F2B/5hyAYiSp0iVmuN70dgtdQZPeusVAqQNj0l3sm7Xm5IKmYnjmo+xUV/Je07cOrlWUPMJ
qVprFi9me8e4njp7ciuFwwkAywE9nj4x5QovCMx/s19hv/q00x+hpPmNrpwmxmF5HX8hK2LOT5/G
Iw3TEdyGIRPtrojP6XtKSh72EQ63djUOqcBX7RFNFRfri7vF3nJnHwJAI9eboxbEGVSRvbfaapGN
y6Omr30AHlnVirXbuMGLJ5BLoA1uAojjF7vr+FQPPGA2K9rCcD92eQ71NZZ7u4KnLIzUSU23J6KF
dGFICEkV1DJ/deg2sguAa8zYkDYDu6dPQBMWRkXM/EtCW8utlD2NXGoccCdm0JiQLM9082v+A+EL
zDPf/+T3ZSSBIDXjA2LPdGK8TA/F5Dqik3sxLybxvg0TqfLrlDrWlaFz8c3cmy9eMhtdO8D2Yn3U
DbGoG5Cn7D25aKf2rOMzRLiH5kuGK/ee1bsRw2ewEO4Q43HuPNR8/gT3H2MN+c5k35rPDTkPpBTb
69wJg2dGWIqnqGs7ynyRIzo55x+0PSx5FJPLK01SzvB12HD3eDEacpPhEBvW1/JJ6C5LlnvF2u4r
u634euwefq2Rscw6t7PFFQWXNIbEZJRjQ7PsPCvgMokiVJANr8ghcYVP8stLM7ciEyuzORwEWpTX
7DwT7MKmDdBHCeoLH9mei3OjNK6+BXwBgQMa5vXjb/XNyI4qmolPCa/1k1l3c+VKc+t4peJ7OFXP
TGNR8N0k4EMCgN/aB7NYt0EmfzI24ZltMIfk/Nwws6FBFM7CWfIYHIVsdLBZWjdZ/gROcvzwRWei
FRHp0zxvxhd2KPCH7jt8H071O40m9TuJiS/FgXwGwiPsu7Rq8NAZiSWub+sZQT4JicGUMuSU3Qkm
EJ2ZdFiT49WFcAL+nn3gQCcOdgcuJm0s6h2acnOd1nBTlG639D7e0FwWVlnKfsCQPHHHxYV9gPkk
Ue3Nl15s5KvMDPYgoyMFhezc+Jv2uC1ckjO5G5ASGN+DjgqcPfqmvTvQMBDum5oX887hhnUYwjnm
yduI78yK9S+WPvJ2iwRG2CInnmr9ndZhW0OHqzd5YSf4/5P11vvgr+tLXmRxK9ffwG+SxWVheuvz
rK9eJPVjvsbPOdxsGIu9W/1Y78krsxCxcFvLNi/zD/f7wrWnfWk5s6nB8ONlW7hxdwl6LME+2Mxe
R3VjnWcI5pONTzbFohE6i+Yzd+OBM/kMTGI4efaqwv5NLhlxc8x4yfPbaHjNIq3p7eVBuUw+pzeD
gomETBuexYjBkfIRfq256cxAholl6SiZM3NkgLvKLuinrPvl6KWKR3DDlel35QCPdsYhk2zpM/od
3zldFeyPWaemjbIU7BFM8m4zuY4u4RcY7Ihks7Ul9nyWk7RhDmNLbs9d/Q3PVBLP2tF468ggdqdm
0wTRzrqK+Hl1v8qy7u0U2/13g7CHCSoR8e2v+Xh/1UhZ/oYXYNxdIsUqwSUERAVJ1d7b+lMebGY5
mkGb5Y447kIoiH3ql3WM5zbnqaKqZm7kEYSTd15mBR2JCfKNyWOwjDSWLoHxDMhkeOSKz1wgX9y7
ehhE18j8ufGVMuDHqH2DIAAiHCNXE5G0BgueXNGHRbWkPFfCO8ePAiACAhW71YjmikvqULJRb1vh
K3UWgcJp8aPLh0YM7pY/tlvF2Hf33dg69zoAHuIW0Oh0q//vHZU1DXvhSpGHf66Q+YviZ4WXaK6C
jrJ6SLodFHlVe9GLp5DDtMpf60PXHajfcBHgtWcwASz07m7ZPkj9QVgjVqhUhpzKNuCfZ1pkfBq+
0KSQqdWBbGe+EAUqVs/kq2a+HnLTgUhcGugaSxCnr99H+TjBC+3dsuTFvcUM5tKvjJeerCjgFa8t
qHGxybCLzLtLuw4OtMQoYp2DMcssVXsStzrHF4ZwJOQuvsjCIvp42syMohuHp4n9NgmBq+xZ2hWz
F5Mry7aBFJzD6M6JivjAJqSEBPQUX5h+M7PX/4LWEPUnv9D9P1mah+1wBHquMPvwF9kX8R6Utubd
IzBN25lYbr+0oS9FxybbUsZhts2+1Xf7BKLrdZnoLRK/YsOhFiaCQAsw76Ro5aAdhAP/Nbk4QBU1
vnVkvAMbg7hPDh8ji75q8dBzYtaHMnFnUjXIUK39WAhq0zMQAU5+q/qguFrq92WQVh4Gz9wI8SBV
ZKI+zcSAm+SbeZz/ER5pGryrfV39y+Tpv82d/hMj/4ttnE1hZc3wWI8F+WCGBkayChRRLCz/Jl/9
l3ey/qKVajlpqrkBrRQ7k7kEMvEUWCQy2OK/UGX/qRFjlmZg6GkYAGmIdP6apSnjAE2wLIsjGCWw
ktVuOUJUU9iFWfJgyITmQPtXhvtzGlNPVWrCjaMA7j8HSHGSYdlCVeNHqQ06qTf0LRnhT+BMs/ll
csigPnIklW1UPVni/NKif0/nm4RhwiK1ewmUP0fzIYF618iCpRnyBlg08yOxvRL5F95/ltGDlmTA
6p/wD88460AdBYM+0HgH3QhF4WVeoRX9KU2CWK6C/z1s/IdA7K/L89e4Bj7tMAtTURxJHx/zn4xP
jI1RLL+hakSYuMWy6V9YtQgBGV/+f/Tl9T01LEcUAy2Govx18wdzivVcvZdH841I6YwkPZ0AAIot
SEvSh4QO07KzMw+DjgJ4cdaAPWx3aMZje1itT5tv8mjBL6nfTPXEocouBOtOLVwmJgw0mYFB5WPu
GT4Kmo1FBrohKXMKHWBo3VDUu59BA8WPsTuImrd0O7pFCgK8UzGEbElSdaAj3GEx0kQjaaLrPTUP
y0P0tHysqk3DnjE5jn18sdLsMIsPlIe8YNJ6BMSrWMlBdLxqNzg1KqQn3a1Eb1EccC9L3uCZ2fuZ
susBLyRgE5zPfSpTKjkq5KJ1qF95PxkeHQkuNF8cF4rNgGfANlmAibQxnjKsglP7XuxAupaaCeua
PSC+jrcW+Wy9mR8hnWWM1p6g1MD4JJ5ZOilQSejZ6PXf5q/wnbJXNYnX2OI0QgHNyH6AtRgzMSRL
eCOeq2O5l25UIpDKSEdoPincURfphoOWW88dGD9ytpVNoES2YY9cwo6KZiKzYwNqKf5QRtXmGcqZ
/EPSO9CAsvLPNGx/AuNa/6SEOIxA9hBGGE7opxFSClUMzQa5N5D5pB1oD5NRmcgW5EK37JRANQz5
hI70u05KafiO7cGkRaVvj+34/xr4Y/gqMSQaMITMTnP7EY9vovnWwDUFMaAopoOGcVoRDWZXuQPV
Stfs7AcXFOVxOBdXQ7QNBgnFljxwqFlETgupTaw2P8saIrMHWjBXDg+8sfqR9I8fnnYisPsvZhZj
6ihFwLeins6J6CItcZ1huyWLjsHXVcUTi3vzVr/dH5Sj8kuqGNlk8fsE9fUXIpd5qy4wRWqYPJD4
StYTRakrWyuxiAg6zjQ0pEeD1g+BG8Ui7T9+U5FtMR7B47EAIvaF+hm/OCFzBqK5kbFGdjH703QS
Si+CXGcAUjjDJWaWR9n2PflE/XyAkIMfmbFTD7bA5BFcteRsRNvqjN9Yajb6HtJMTm0buwLlCzwc
3F/glMTeQMBi52gUFpvw07roT8t78jzf0nf4chxdxrSpBUcktBOmaUcFjSJ3x4BEFuwcIiwh0PT7
MhSdrXhlnIWpaMik3dzQUSfkdUPwYiBGn9I7bc1UxYGctFq5FeAJ8GUZ1ZfP+FvyEaNPTHH6Ya1U
xENhOjk5DYMNTlbI/vp9RrzPHQVgkd0FiRHwwQAd2ZbeKwaq5GsB1Kkkgf3vfVUz/iGd+muX+0v1
lVdK2d7lrDrexU/2+ZxiusyJrnjQZ4zO9gpuuxPsmN2oe3XzNsjX0HjGq1AlPr3yq2Acj410bbFN
zrd0rKKbYN6QBa38GaqeKfnijtTIjhmAOtlJ+lvmvsQAqtiS3q6pwcRx1d2PC5bDpLhPO0W8aMuV
lpxdRic8F+Y40pnZ0fpggtRICrSGtHJXJkEp78fpmMS7ZXA0or3LXadu1+xzOFzIBQBjUlLHTSQN
IEMecrAYd2Bi6UYXwTMzlFzzY4K2JlvUHIH79Wf0mmBDTKA58d+VF1muds29lsjKHsdIb/1QKKsb
f4HaVO9UktZ7RzJJWfBJiVEIbXk082cj/ByAoYwBNiGbHF/GDAOq4ARSBZwIWFmyRxDLnDE/3xg0
jOtCsittmwwOzjVaSEr4DimaPG7JsV+b35TBFiMCZ/UUNzZMJ4bkyYLds4KzntLtdX4/DmoiNvi+
IDSjba2FWXBHL07nCohg42gXF+tJxEdfvQtNBw36eqQFUHqF5kTnvY4mdddim048SPh80OFq0Blb
HGi2GT5q1WeSB1Hp3iMeKKqFwORwyCG7BDFsnu7Q0BL8Oc84kpJrAhC/Etjz3ofaE8IU7O0V2CCD
AsTxohFgYzfQrkmnAuPEYSPdNVYwJIQfu5bHh1bApExHs4KYhF0iAtk+ym2PHLLxU4El4A7fkYWI
1V/ohO50Zw6fZxl2hhVklgNUUfWbmLA8ShXdEeB+ixsB2WnhDKck4IsJrABQJJj3q/OJrdGMh06S
wm9hULOZZlf9g+MvhMvObkyTVD2TuKipXqOxvwbK3e+bbSFuy85tzUCAQSMGPYM++HkE34Qo1p2U
z4FBuLJnSxlBtUlMzp4l9TEhDlTfMTGX270w7Qh+wFZ+JHAQeZrwFkOxjZg2eSkgKdhY6KuDDWrd
PukfsrXJdfTatIYOe29MQCVnISoRE8aMw/64snSAM79RQDKYygDlXzVm0u2m2ffG+x1AlV3/fUIf
F3kwMbNb/woDEdy38tCCdXTSXwjjSu5/5UJztAgAhkykH3RMzzOXfU+DcxTZk+lGgKOf0DMnTD8n
F8SzYgII/gXheFVT40uw6aiBOmcR1m0L3A5+oJW6QupWhF2bO500VD6/L0E3l5wM52+oVZEfxT5t
s2zsuGh9ZkeyLVYMD+wSfx7ifEEbxKdyedWbB1WAkOUxFKMjXiCQYs7WeRpzRjAzcu3LlXck9nt0
9TXpKNipy9hnS8p+yfcYC4HltLKdDPuwCuQa4wuCg/ejutX+fFxNc6okKCw3jWypPDCOX+pgfrA+
gPxGQA/GQPwP9Q1XazHpb2FiivGGgXYBf4OOneLtcAk/aGTxZliTTxjt3jigDMhd8HCp1J+lu6vy
p8CIv/0Wfc8MPn+T8j3rB3LrnQGqidmKPfx0/TqQIuV3htCHHv+bflZ9mZhuhzZVEG5YymdxWD6G
W/EhPCXXBSbF53xFYc70sT8Jmkd6eavY0ouJ1fzAzAXP1sFWpCDN98K4tQ6G6kDZtDBV8bv3dY0b
OCFv5n7X3YNFf2yat1G5tOKKyDxhkBQCsLSNby4vy/iQa899SPVGUSCbj5J0mCI2UJcEVAzNhWAh
HxCgQnNFtpQqd6M6yPFibu+bktF9uhZBqVNztk3TTgt/s+lW/ptJ8T80XX8OOPSYq7EEUr2/yvgq
MZoKQWRz7PNtgWSoAxpEkSpw8P/vs1T/b9IpjBpNPIV0iYyov3R4RdgLcSMTomNiCWlulRk6NXKh
RtipxZ6yXSRsEtjrhRimh0yFQbRSBEMY4z86FtTS/p49ZtGWgqxQA7M6qFDjKTIoHhh9tIEMCTH0
sxVV9AfIR4TzQpR/CU/5XgNW2RBVWnVOQiY8Onvw58ELlS1MLxkr3m/83pkFntX52xoe7uf//cWN
9Yv93SmtzlKGjuIV1upfNQS68WrA9aAl30/cd/G1wUBGNNSnSftaVGMj9Qi9tnVavlVC5dSjwTj4
pYFdtlqAQUxYjM+Iyslk3qbPBrYkpylV6WfQM8zGrs5v68A8Y4KkAPQI6xcX749RB4+T4S9jWIVZ
NTObmrk2PKP4FfAYnwQpxL5r3eQRMOI+HYOHoBy/CaF8zmJWcIurAhT1O+YbDCUM/FDUhpcVlt0I
20CcXhJCr8juK3vdy9LPsjz2NcmmcM67Fq8MdtyeEUsNZB7n1WGCGDe0OPlL/EKBA4M0tP8Ce0ir
CPIfl5ncD0PGIwB94l/rayylUMtjoTwu5puJrVoCT6GFJFFWb5r0qXMOG28icc938oqhFGlYnP7v
Gy1L/61atP7jI/ylDlyUJZubKW+OSiu7JmyLePL0cT6n8aUgLE5pCZzqGG/0REKPV43dd1xOiQhb
bNZv+CHFMT6hhKJpDGtxEVWn+nWoCbu33vTlmCFlQsC//s7qrrG+4L0DrZLepikLxnPDhBCrrU1s
HXsZBPy9VtLLAB9yYZzQtwddrA+rjZyGprD2moV0cH3E1LcKeP22eexlGPCDaUBqg2KGkEAZ4KOu
bs0Cog1RPZWVFUSkvgjQvUoLbqHUPDZIUO+z8q2n8/6+9gXS4EVMDEzGUYoOP0FGafOekYcVj047
mY4Rty+GdA9k+AspVm8r+WXFS+LorcEqYaazF2UavPx3YL4xToY3lHS4VbpTGWFZwIUmeOFgHi1N
2KfGtMX7eJPiALYSTzqwFiVtt3dZd2vrGounCXS6NBqU3Bzr7dvSq7vVaUqBlAFxZk6e7s0Z5C4X
RD9O2i0hXkVX/67EFTGzXqS0fWzNPEiQZxfTVWCmXknMAKX5wZS8JERcKDU2TycTsh+5f12Vt0s0
cNY2PpAfHsXgzd54NntInhS5CeSBu4rjp3hDVPzHE6ITRgfRcAFtspsAFY2FKef5XoIQr9diFG5l
g5dWS7SITsGjvISeyG7QdVCKh3WSGWBIy6iJySs2cbW82gNKenFsjeNQ9tskOlTRhwIgtLQkBcJH
SRiRDxG4y/AZRgicB9nHPiOTE1/WoNMOD/j/Hnj/h05jaFN9SfSUQ/x4j08G6bZNubPC/0fYeSy3
rW3R9l9e+6EKOTRehwQB5iSKCh2UJUvIOePr34Bv51h2Wde3fGxJJggQ2HuFOcfy1y0qKZEejdfk
xNSEzuVGM3RHptVn0sgF7ZDMNSikZNaLxgLdxeZKS77JzuS/P/GI64Fcq6olzt9//3ENM7/+f/9H
+r8W0iBIdQYOho4JLK2KMNMCxc5SnkMsQatZSkgJ8sxVxsxuo3ezrQnimfqKzrRVyd3xzhCNFlR+
olmXibpZZWob+X6ufbM2/KVapqkzqU6eLfFAlX5/q4XnpYKa1NmlCq8DHZueiwv0OxnXMjM4+Ej+
vRRJf9ls2WvZchRc+NTnviyGcWNYtapANKQSltNgVSD4mxcw0+imZi6rlKyw6fz7oH8JJdjkmNBl
aZoiM9j093O0BquDMd3WF9+kzbhJ0VI28nPDsKN/H+cvIvDfjvPFhh4mo96zEQGBGVcDBivtZlkv
vvmoTZese/nmWH8u6cDaZ5iBxVwA7Q+AyOBXWtzVlv9oLH4N4Gb+9qlcODd/hdBz5a8i+xYuGHkN
2GchOTJDuG8MlH50nMPBOW02m3j5sSEAXM7Do93rarXdPmxXe5150cjFlnRGFy/H7Ty9eFwwRsZb
kS+vasYaf6KJZJCxM65Dp19/Xr6rqP/57MA9FXUTJgqPDlSB3z8sSS5buQ9TXKHv8XHwoA3B5+OD
o+wghY6I0QCqHv0YAc34An1SjEfmE9aioR7G9oDADzWOJjL2A3no/LPTJzHu8NHT7zHRfa2FbkXE
EUTAZOxWWuGAIOlAGTIUjurZGRMtol2objKB9JhId9XxKjlGPwQ4ywq77r8/RlWcH7Av0QEhAewP
PkOGp31looRd16T6QLk6ih8hvF9/cZa02fhTw+UJ8Kvs5nhrhEHYwmk16dvm3XTIqo1hbDydwgyb
NrpZnUiIxXLb0DMQ0uHQYrbxxPFQIRyf/4FuPqvduAWfZIuKhBabbMgwAOcbaGGk3fzcj2NFyUbc
5dSI4yHGorQrpncGK8OhZl+XGdVElzvIkS5Un/L0w0zehQklDtVIyp1eAPFafCyUe0gqbInyxsOQ
8Dxi9JFgZQ3+UUXrTwsmKXJ35tFFhnxsqIY3Jrm0/xoZT1nxSKXeY6BNtIeeREgdj51rWAxkpyE/
WNpaZv4pG+my64+xluxVHA9guDnaoxBgWEcukpIyyY8qlYpwIGRAEjCy3QSmx3crEu6nBsm2l/9U
abzgqVCrXdKx5HXNPVa4rDL4lRK3kdVda6RdMzQT/eV2ho1KKKLLl9SXUMNRoswmO47fw1y1O/Y8
wSvXsfYUUZDM3oX+JNNIFLwHHWtTzOJvVhSQknWLRFlqrQ3Y+3WmVMtJw/1KKUAazBd5okescB15
8ZRcE9zfzUdyljRvqYnsDJcgciVv9rq1xwJFU1tS/4gIUQgkzT4+TJj8xjg4ECpvVTBCXoiHWpjk
1RCQw+qxh0Q3xXjoFzu813mFUonKPBGFaiLJE6DCx805jlDEhPEqSNNVpBtbKpOuX6Q2xguQY56I
qobwsbCU/Tj3eKe1pWECqs5m8BIbCIDpvVbqNkur5wT498oPezosq04OnWrA89QGyCVpvQcnqc7X
Y3Ydy2lj0F2eEDFOQcxTecxyXLXisZekQ2pghEIKG1NWIVSpEG+36Kv0ojxL3G1vLTYwUX2LCQq5
jfsOS4R/KxH2T5JCz13YVGy4Qa24tZwMaFdpNqhURMhhC1FmO0aMb158rDODuRUNqvYSXQKqa4P6
wEaUjtYnvrxMpHYQjhjYKLX5UJKkjHs32AzEHUKToh9LKwfOSggmot0gWCfOR/afa7ePhkvSmJcc
hU3EXoq2XecZYM8z2mNHGiJJVAvmmeTE/6BRc/3TQuzcWMKK6ylMx8BryXhxwfVvEr2iyHNDuVxH
cUtXoaaGP+uFGgRl+DdHytADcia9QQT4qWJ77ozZCX0QMCHiO67ry6xrnmGwocU8J6KhSqicdmRy
brgA90uaNrrBj0SlYdpPT2mkLJvpB/SlIQgAHzM0EfF7LD2FHGy+JEBWZeYqmN5tNjSYSC4N26jy
88if/GIlUsZvPJFbmosdXnug9BFVzj6/JgjWGpVCqo5HT6K/MIkRhS6mgFHCUxTbokfXlo+J2Ww6
mbg0ZbwojTrLEdPimET1TaWsI2mGK8sbIVzNHCQ0z0JQoOjEZBc/RZTbZL5aKpmjRRCUyMcD9Waa
p0i6EH6DU1K1TT5RlpouIiXxtRIMm/lRn18k8gtkxaSWPDSt5JSzOZKCPgdfppSs5+mVmkrHBoWE
zE7C9fphqpsRgaTI3f3v7eFv0dl/NgfrS3tZVxnB2mLOuOS04spwQI/5JojvLc8nMN0uSdbcNf8+
5PySX/cjSVLYf0WJ6Qb6l0MWfk3UEQb1JaCTGF4y5RG6Y6i+Gd03B1L+YOZhPlUNQFM6NR7d+Nql
j7Ve8jUryC+zmWX2BzmUotGAoUZuY9tM7U44TKljoZakfD/aVmaXTF2LWFQW0pZqW9avPYKQCr3y
tqKeiueXf3RFatgTSArffBZ/8yVrcH9mgBkb9R80UEUE3U8KmV9SbdFRNy9vXrSxsIeaO0Ryse5k
gH1JO/A2dQ6BP+sJvJCIAjfC3mAutVI8pPLK/UxyxvaDhWMerYtGr0OcPKs0mxkBCc10xS06est/
f7K/YvmvHy3vHoT2PFJNNr4Yq6txMALdK8tLYb0Res1jdEraomaDhtDbybT2BMbSDUz/o7EV0tH9
5vh/hqwifXldlcS5L6+LX26tnGHSTZdlxcV40J6tZ4V55MmB1LVB+3anbaa+NbRMTaeK7Oob4+iv
WtbXc//vsb8oEfpxJA1FqcHoTH2LfYnNTF5O087wmUXsBj5SvYVGPo8DYGYKUNanRO9EoY06Aumb
xZzLdXkutspFA8Xv6mgdhUVJ2xdAB0VXRgzg0senUdiGycZpZ3T/xCVOtpKbAiZ0j77NDTEmhJ9s
3d2L+oqy9juq4K85YH+cpaHAAzfmrO5rpiNHSFG6lEdq/BzvqFJJqyUZwzIaZbcp1pkOF8ypqKCP
6L5kCgSFnVabkgVXMp5S42AxciS+e8W2o6DpORhQYhno/1L6+e9b4S+LDG9wroWprCakyb8H+YUV
pm2RMZwpU6+zKIRGY4zqmP5J7n2TUEh/y/5YxiRZxPEuycaXT34CExnhPCrnBY3BVqLYcSwoqm1j
C3cJr2pFWZbxAJ7pDBk6TtrBVLCG6L3+djLQn7kN1VZM9wy94g1RHvj9tOuqCoEjyrCGIow/m17d
mQFteJQeHWNM3/EY0aEWO2fGCn9/If6ymZB2y6qomDyCsvqlCNiqZBmNIeaXCnZMObvHoX7ss1hc
6uNrH1686OzlN2v4MSofStu4LdIzlYb/ucl+jONPaXz+902g/O0uYErS/7YATTG/rEcNOYYRWTLc
cJoq4mEUzr53HGeP7GpMjmqw0XWngeBSLnXraMYPSFpKOidoHvq5js4zaFardnQQZJZISUxMBJit
cKDRMgzcFpRjeJWdkBGYVIoGfnhpfrOk6n/J3qieW6Yl6YpkyL++/59Kz1AU0Oh9iUpPv8srB1W3
tUuvdEsL1DuYE3KMh46Mrz/cExnnqRupq3okcJgfQfIR07Rl2Z1nOsjufOasJiTg45Y8l9ijG5GY
Y+Lal9LOhA4RfOSxC8eGsqf8MCtYUEW/tNpeycmxYF49tiAMl/V7R99+472PzVoE/WK91/XNV/CP
zmqleKJj/c3KLltflnbw2LKicGfN4wlBiv6qgf/nOqSy2hRhnpi7piiI6/wnON3IcrGXhJewxrer
6q6mPkaIpyS6K1LR0aF7DWqJrBx5ll6HC6WlNyZ4NF1ZeHqdLHVcm0PvTMawlySEnVWwSxuADAou
Z/HVImrQwtCNMmnf0AK2jNcx0Ol8prbKPD+i/Nx3DG/TGBQs0KEk/psoMXkXm16ZPk0xg5Cl6NxX
3kro0kMR0ANI0TLQOzyGBLxCeUlrltBiM6BcqoKrOJx0/I6BhkFmltHHdA+p2gX7FqWMSRKGjzlE
niQgIBeBLgeFfC6CmQjtXwvjE6F1Sbhb9uF6PuOs05nR9KPyrO00N10jBe+e70zjHJeyMMvPk5Es
LYwCSowwu2LEbMNKeeWGW1VWeTCiwRWz8CDW8i5goS+ai5+Im6458BL4zQa0XSO9bOyP3qOUTuc8
KQ4BQrdIcJv6peata+XcIhdsOUyuk34NcmtVTh6urFfP9LdmX+B9pQ/EWNuSIXVyyfBSExNxr2EN
YVNUy31YvPXIzb0G+GOhb4u0u84fWJqnK2YTAYN7Z7RdTtc/heUTosdt22uZGpg2s808SWQK6YLp
+AunR4+Oj4IgL0PR1I5UJHAWowUw86uoYbSl0n/F1CZ3wMfKH/OfCJZAQFBj85ds2PyckRm2mgDV
4mesEOQGRooa8X3YPRTmuc8usvXqS+qqbCJmLTBvOWTmjM70PcDdErNPG+vBki7zV0yzeS0sKEXJ
cuBnk+LRwls/sVMIsPuR3JuOMKD6mF9No4TZBP2yRYyLZaFmDzOQcg7tU9bgMKYuJeavklwBK4aS
IhDEJhoggQ/okHiO2rWZMYMtWGuZv5+giKVVtC6s4WZVkmPk5CepvmlMCjs0941a2tWQp6IIezfj
7puYIhzGzIls2RfvXui7tdZsFDJfX8Q9kCoLDe9vxdTPSG1e/LGtOVlQOBjsUuscCcj+KRkQytB6
w1Rd8xCJ2qchQ7Cuwq0eiG6a+8csUg4aOpO5Ll2qPsWGaKlp2EqlZqPFKayX3m30EAvc7JxF7Cqr
6Ocdc4ZuYUhumR6o0sqjzMTdRpOnyD+kGMNIHtiethlEpq93CAKixmmhwgh6tKHBYadwXwSWP4rQ
ytitVbKrf28+XwvR84ql0lgWwU8zxIp98fe92O9APVtypu8o008bS+Uz2IzRbjbEC4eg2CfV67+P
SLfv99Tqf4eEdm0YuqrpwEJ+P2QYjmnWh56+m2qEYczlwvNWstMlANdUjA+lQle0dpO2p48JwaOF
GcZYFxbKzifZDC9pp0MF+PRH1BcyzLDuXBZHQ2N6UcMUECu59irzrsY+YtHqn0of7VxrsfK0s00T
owx80H0LKanE91hl67wpH2YqWBGb9KC7VVj9kNL+jiSzLdKdVj0FlkpMVDtT150TbKpDkrhFHG7a
9D7SJosTGl9I4AIUFXVwkUWKr8OnZcD96UNXDD9HfN+xX+GZAi0mlmhLaChZiPcpVJWfxsTK6ns1
aLYiOgmBd4ute40908D6GYz9Zr4ARtntNf5cKdk1Q86oa+nWyvur0m498J8ZpLicAq42QQt5a3En
J5hlvaKEDsSQuZFKDb0kBYYNwj9jMJdlg33TFpGi+m1lFxoz4f3sxBq7khqgFjI6THaIqVSdDurO
sOkQuI6mArvksfIkN0LaOX9M8yuG+rbLSocCwlUyEHiptC6QbvDPG8ROdVFeZUaVycLGL19lHJwx
/qA+P+ThVZxRJS2iV9ZFHbdGm0UXHXHsNKy9AYMANapWN/dljAEUIIRjluG20i4NrsgWUkXNO0vY
brra2GfUtLTcfNBmr8NA8tzjKU7UUyfpkHepnKk/YjVaiQotO4S4Vdo6SdWewnOpsZOAmG5KTM1Z
ywasitPah+0zYAoslENmNS9t4lEPbx81T3mYJ5uwmKoSqA99W8fRU6Y1rpdUe4vlYe5TxVXDHGyL
Sh9j/wRynXQkoPWwTZUx26T5aiH0I9kU5OpVlfp36nBUEmPH1wacLoGbNppLsIa9I0HQI6TjqZDz
88BMMAvlR0R7NYy6fV9TVKL7oGGZClmCC1RmCtuBH2U71ZoQCteumR28uuTOwMqe3P/9HM9B+n9y
rF9PsUyZXSSGZwDN1wbFZFoD2Zen7XqAkszzIdSw0l1BTCBPH/l3iGVl7nf893ASATuzfzWNMamQ
wb+qBzwx9fMxqoqDWNwVYh5LnLkvCJzEYKWrpttTFnn1GvFVtB4HmSksylL0TOJd2geAt+qoA/dv
UgCF0IBTM0k+83hfYgnXpha4Yua/xgGSNJ30B7iKVOwL/FxCerW63h7rT0P/JlZU5C91H3IwzkgH
Gc2QLBHq95c2WaRMvjZmRXGIvOBuUOdpDQpnLdanwaAVnKP7UnI7B97ThnAStEs8basw2yfRMtJZ
LOQt4tWg3Y6otkZJRyWi75lFIRb7PtEcyTg0KeJ+yViRwPvJO4wln1vcm/s4S8l+6zaTDXY0vesX
7QSKDPKBsoA0ebZscnbM++1OPwp77Lmj226DjbZAEWx7q/mXtsGDvNBOykI505JCN4tydievmPa1
9raQFpf9kQC4PdbH7CyuWGju1a3/4a81x99RIFw29u5u2M/FxtvKq7c3dJZuZp9Opss9TpsuPVIp
XdEr3lE7sgPbWkrusFQXtf30gtOaX0/+JXJKN3Nat3fj9cm8G4zn3Ul78QcO23V9VDlHjO4//bW8
FHgnyCxsAGBXduwVNXGMlK/z+xQWvIOlvDSeWW9sw0FctXg9tMsD6wB8ZXMbnbs9onxr/r4TXsMr
vERnFljyNvUtw5BAKzEyz8VsDUK2vbd36914x2deMveTXpLyGKJc9BGRS2T2RXbLcLB2Guw+EDNI
SZj6embNf4r09BYCxRCH8M1Dmj1Qj/USTEileXmKWCDzFnFfLtkDHUDLANaB07CiuJyE013Po6e6
tHC55eiJwOvhkhgYuRTk6zxuUOnTQR8U6h8TAUSDkQG0yd7D5qJYMRM424ts3JWhuCr40cw0WspS
CJwmvmRTfJCTbOUPQNQ0fx4ms2p6+UmKZVuKVIaaSmAghENk0ZinZ6oSSpX3NG3hkOKIrIVokQ7+
2mhEe36ZNAif0kw95DUSZ/PRwN2Bkcdf6TRbDHk8TJX/bHJKGaUWARtxjh+sPKW+q1j9nlEvkGsY
nwprq0Ue7Lcf3kCHx3OTAOAWDuiJrbXAUNBFQPxM/yBLb5Jmm1BQzWpY5GPy6APG+PcqyDzRPxcm
qgjzxGhKikiwvkQzndbFAUNNikPTxctKkhDPDyRdBsX00A1Z6SfzPZ+lMvjRQsFReSiL+tzJYBEa
fCsfPmY6k1qoEWubQjiI3akTLqOIYafzJtwGz+ynovkkRnhHiKsHM72EWgudA9uYtDCHFsCduq4x
/9YK/uI03QfFsNeK6a52a7+Ib5Epb2vrI4e0QOZD4Kot/dkdWHTrUQjeS/9Da+Of/oefgTDRErah
5uBZ/q4x6t0oRk7cqGhS2YoxYmg+oY7Fpy3La3QUL6HJEAZ8J7Hu7VohQsh2muprIx4q1TVZqAr8
BHmPSPfY5Ajb9rkV4t580/rHMSpRrpsUf4FL9P4s+JNSpBcvVdSti348KJF1GKLzFOYryfvgmjSC
61EY8JVT4eX7YkqQKHItk3ezU92BnmATVTgQ/ItkFacUenLf3yf17Neo9KK7B95aSzM3McGdoDoV
czTlMAQooov4mP59V8hfakzz2s4wUWY944gTdV39IrUY1dTsSzkoDpK8N9GlG9F1qNepdLGovN0H
C5tSFRP1cp5pmJ9z9pqO5nsrK1sDbFRRgRoTJMRohMAFZACcMvF4TZXH4NIMtHL5WpW8N7l+z7zv
mi3mXzYmSaKQQ2yuU9H5ujH5LSM4urTLD00FDgLDjseYURxOBBGo0FsdEkO6Zice1Ahc2k9TxcwF
jLburoxhszOmL+VPKWLOYJIvavUqmeFaaI4iUna02qHo5ISTDBwlYDmQ60MYsgUJ1BmA7LbedN29
yd+H0rs0tCdN6l6a/FaGkF9MO5L8H+34IBR7UciBfye2ESJUu8zoZT0+dv1+VHA4HYsqcSy9d+Qh
2VsRtRXeoZWKpJbFzjLIlsdzOexqwq68URBavfXCozYzuMJnqrG2Pu6rARtyiAoQ/A7TqA+q1G0q
azwGCqYM4VbGiL6B2Pz7rtG+FAJ/3TWqhFPylw6J9sDviVE00UZNsobYuMYN59+LunBbMBy5n24l
6jfRUG7NEOSS1D6ghsGqbG6qgI158s+R5K0nH9+x9TyqcDUeiv5W5Q96dzfQ28UBPVQJSUxpBrsS
G0tcDEAtEab19yRad8U5LUSk8zbwNlzujIk2kT7nexFffxevQ6ValfjJLLRbpZydoz4HXB7uFd8n
pK7c0vNXhiFAU2lXel4xTys89uncbhyCn1osFt89X1+DT54vpiXNUi3RZIDO1xaOkiutnPt5clCt
o4CBgPjqlLclSLPlpKK4rZQXct2dhfup8aNDrFNXsjS3afB196oj53OvBQQLNa9ns6l+5nCJsEGg
T7RLCk7dYznk64ZLLIp4hyzh+u9P+i/RLDV/S5HmlNui5Psl9kMiW8ZRI8eHGnecVozHQYRiJ9HF
ZT1S0Takw4ley2SEDAF3Rf99nk5eiK6ciIwmPhpMQ+NvQoazAyh8Hbp+j26/f2E3rCYddvN7Ih4w
P7Y9nZbLrA6WBARA/aZOw2/OxfjjruUDYJGYpXOUs9Rfa+F/ap7TKEypn8rSPi7vJfpWjzmQHnQB
/EOgHwZ/YHxcsCok3k54YQAqys0UbgeteiEnWl1C3qlH1+xYGJR4VRpnn7H2SbzR2S9Nst4abxqj
SmUqqVDatkU9Q3MPcnAsGXxMDe004fGeAm9lhQdBf0yQ5E/sitSXB9j1LJ559BCNjCbOPuv0oFfm
AWVXskkwIsYz+RcnUUd8LR5aA+1s62aE1ZTJkSPZPlSluFSuQ1w5gSlvEpQkGsFJyj2S1K96BBQy
eVYlY0/lwRGZUpROh0la+/p9ir7Jtyz5a6DBdeZ+URWNujOTf77cM20saaOXxdJ+LMdT0GauOZvu
YugErHCPhF80azcojYOtJC0aqLveiql5mzw2ro0ZOJGrieayMnNqms0xyhipqddO0gb7foRSGE03
aaQpNoRQZOCtD/HPwhOPWVmeRULQEsYXcrRVpL166d6Xn9BynGPLmgeAUuOFtG3hWJ2i8FqIGdft
OMS3DDxmjn3HY5+occLyTpgo6B2Rtdrhx5SUi7wZbUhwa6N9UuxM0LBcScMWh4PWTpcI/6HfJ7sg
h9wBiF9F0+P1rFItq5QBtglVD6p4BXRhHuebfMw/Y7+onEZqnCygs+qjOEXUeajNcSOmyc+09M6N
jFjXTzczxDV/9PnUvPg5V7tvR+T8sYnyUCNbobvHgE5J/5X9/eepqGM5aYcQULRYvfkGfJr4xL43
+Xe01QKJgUiOZ1CbzDrxm5BU1752IejuyTL0XZU+BLmvOH//P8cm9jFHDY36vsbza/TmdQLI1b1H
eDqBUU+xf6jqBAN2wi2B10ylCCSSAUraSRdv8AlWcu9tpvCcg8PK4IjQGZs6ukfMkM93Ckm3iUi+
b1J0dxgAtdRp0Rta2iGKdZRqoitRuGItkxanU7A8vR7k5Wt3mlM1ak4L1FP21Vr5i2v2ENlusdg2
y8cf5mLFz79B0XC6B5KdLXbApbyS7PaIpZU/h4tb7Z4ovSw2/upD3/Dvk1naKe1gQ7nU1Rc35/Tm
OB+LKyH3IlzdbvryBPaIv5r2FT/q4hachh0Z79I4ogm0/W2+/DDtj3cVESiXYY2n+ixu3hkjvcR1
t/qgyG6/n8PlmbcL2OoJUs5ydFzdTpcfeOeXsQtrfjHsph1zRAQYhwsKSyfmqqxr13JQNi/Hx/rC
s3ji2XklnkeqYRdOT8aKVGc53dSV4UybeDf3in5kL/MXWX4csKicATy7xS0jIYUqyy9x+XpwNtdu
8QE7bwHdaFu+AvBaRA5XIj5wzmv2Pi7F/Pv8RZ/5E9IaG7cz7fzttB4WXLXrsM6X1GoO6RKXm4v1
nZe4bkzVHt6kt9K9hVwUxvQOy4nTyj/mf4jTyiYX5YqzzHLC5NmLa+p6dsdrIbK94MJc0QZY4EdM
3W6HTGsZOPPPfVxd5LVXn+9eud6L2/z/1cfH+wbEEK8UOMIqcECA8VaddLlxfW6L+dPDVLVM7MTm
fsAjwhe4FPyvXp7y7Wn+BifFJ167bwSoq7f54PzI5hY54Wr+UdhpixsHufJyfAENsMOPXa/u4upw
Ho6ztne2bf+qAbydZD6G+TJ3GyS29nyxGeLD34AOKXvZeApijfaliMUCutqc4sJE7hkVqUd8tklm
L4eZsKeQtCcNkk9wsz8Sj5spqxYiQ1Wo2oyFk+kPas+8jLG3E1oRVq6AeDeBr7REVo6Mx7uHEhRg
vSmSs1Y95urLAIqhnAQGFZA0TQZ1W/ycGfdVOqz0FllWRF+M7vGyJCsTe3XZaJYtC/u4OGsJkwzY
/0oSeq8+p+IrUIOu3qrzgknbWy3eBSUA01DYMgqhnuBabCn/ENPGICkGXO0dcB/FI53FgTfABCJq
3jMAdTk4EkbYQX56HLWD5hGZEE+FWP0AculithY0O0DaoU0u4wMdL4AoA7yvwPzSSzeQCBMwB8XN
MHQZFGPjIF8K8r6RuejihnH27Ot9jeK+Ouisjrm5J/gpDW87SbqjoP6vOuz04BCkY1kWdtUYCxlU
oSGC+guirY+HKZ0kyALMP2A7Nhs33Rc6iW3e4tZX3jBpTvLzHMuaAigYYESmL15QPiTie2wEuwQ3
pf+ZMWyzDRTXYLBuZiq3oofflfvnQe62bYTTEM+g0gtuGEp4XEyg78lDnsXwypg4H0+4XnPkor16
7YojWiCcBNkhqeltK1RMFxgUfbGBG1AqqusBjo06jBoISzdBfNC2nvKJ3G2ZAAVPuSW8AlhHiiFA
dXURXPlZoDXQzoGsho6X/KgwcycjfOylxx7wVVqNF2MaV03r24alLYiHNhnec0lBCmhgvK7ofMko
TaZhk/kBfjXa76yrsEfTkPEStMeMkUFm/buvnahuwCCai87hw8hwyn+Hwb9qxL8XdYl0mZmNdp+S
Lkr33zcquQ5VKS4qb9+XrMjwUwX2dzU7l9U9siQEENBx+C8gE4Ck1rIysCS+gjB2xvamMIQSzDL7
22rqbgXYw5B52ynIwtp8VTPhm10VWcrX+Itd1aSlL+ERJOBVv+yq2VDHcaCFHnLPfVqnG50WphUG
6yivb10motUIwJPRkVLfmI67KbP+OArYiVOGmFnhWpVFRG10B9o7Jewg8raqCXlT57zaKqKRzqLS
624qQ4ofQN+B+HcnMd5E0bsOqFNtHhRmL+IBOmhichrjaE3DvMybnSAhmA7N956oQq1BU8BnUfx6
2TZzxwvwDYWFGLalLLFRwYOmDaFAmvSWqX6o0ve6PZaUEpUA9U9xjPv9RLEiBZHoFdg06XKHdb6S
oTzG0XNJooHju6PalpQwo4J0VUvAcHWGkPMAUyq3ABhUengGPC9KMQNkWa5E3J8VcoOiBKEp4tCW
E4xurqfXdoXkw+d+jhRadNqyus2FkZ+w8+h/y0w1eqEZK82un6VabSID4cOKsjIwl8ydelvKANDR
ce6AWNSIjet9o87TTm6jdW+FV0i2lshDwFTsCpaM5x8NHTIe6FavPDV+txFkfSMzhSia6q0PVIDA
skJWrPlYyIpkS88GZq7JyAhYYlF0rjJlFQynrFA3naE+QS0Kos4eZMbt+vpKKge7J8JqYNeLjQj3
zB/1pWR2bsaNXcH/6hskfT8zT3S55kVJ4se149Fc9jQp6CqZXba3OrzZKpSxrDxKZXttcaWZZX3V
C+mmlwmCdih7tjoMTqpoawOlWDADUVBO+ca+zLDVh/2DEmOJa2vbMx85U4U1LTZZ85Hd/fv5/Usa
i1WKAdQSv2tk4V8eCYnuVadpvrkn7ZHgDKhCfZ6hzkbFcAe9X0t5sYwa6yj59zmNU2EPaiINWCky
bKtE6zW+FgJfpl0xPLbCy6hP6zp+jeT8fQqCS6JazLsbL7SLwdUUTkhNGTzUwzCBwoA1VJnM16LI
8e+zYk7Fn0+6qWAEoxIjS0yxUX5flhqcA74icFok6S+Kzi0qnAUwsYmEHFr6KELhoVUOZtfs5VQ4
QmXsRQHAcTFu6jGxBUU59CBYldehvKBEUQT9uRGo4ggj2VJ5DfPIjePkKir144jv1qelSqmppiGt
Qx6XU0b4IKhO4RNIAW2DARKAEZzirH2eoLRpeXrzg3HfpHSPu0tJUkW57phVH4GiohxiRZweu4g+
Z3PAYpENrzVVcItUNUFYJp/Rudgl44G88DWsD2JLFiZCNF9HcsTIjvQ1GDBdsv9HmEy1Z22eb37o
GpBDPSAuLngK672HqJa8MfpFGMY1OzOEuaemeUxJy0KgAwXvSUylgxF/tCVw0WobMBFRgoEUoCKX
5mkXHYMgDOWhGKxV0gMHxqso4AXuo2gdrAbhPoiMpeFotdzeKwseOOAGPc7tgKmTCEH6VKNosC+V
H4r1EVlcR6BhEEviChk/7JOKiLykg9J6DKcAcBAxmaLHvupFwr7FsWKo44+Q5L5jowxJ8Ed9G+aT
U3hQS4atAPCAm8ANRcX1OCcBify/7zHtz3Ymw3cV3HjM+8WQ/LVokqoF6wQlhr2Q1G5kXfRRALv9
qmh7y9eWErFkNxylBBoPFJHoxtYy+Xu6Qo321liAXgU0D0A0xgIPeFsSQmRrS2BDSA8S0zMbmih1
ToEQfFEMIzCacDkEn0ZgUJ25l1QXWYH88TPTwbZrC89rWYHB1EbPqJaddCDoWrCdLao+gy8u2qKn
rcpqYBhndeuY2tKD/vWpTVt+6Pz7wvyhRyF3tQyTdrL0v2vzpQZqFXE3lYas7Q2fk88+Pbx37TEe
HhCF+7ZCJcsKzt8cc36ev4QhSBdnWtpc7saR+fvzLmXhMA1Bru+9jrgPAGaUj0ufKrMSulr9HqVA
5e+RN/eQyoWBmAEs4L/fwl8aBnAXJKTAlizxm/jltGVFzky/LTntAeln4aDjDC0L8IXvJqN/qMtN
NNOUqn2HNUoRU1cn8YhxrFgivTVAMb6wjanC/n/OzmypdS3Zol+kCPXNq2zLvY3BpvGLAjagvu/1
9XeIqrhxtjkBN26VD7DBtjprrZWZM8dM48dcOiZjgxXKQ9cVOzUlho6TQxvSCwDoM9DnkvbLiKlO
CtW/T6Ap6hTm5Skzxam8HTCbKCQnLWrUOrCH819lMO05ZTm3+KytVUPlq0QnY0abZETTtc3CkS4i
6JFe+h5iO60Ly7XbYF8LYmLKi5QReTV46yVdT+bu3dTprT/1f5otqTnlKAGAz5OVT/mMyyLjM9xI
p0AGDG+s6+gg6q/6RDlgmvfyJ5Yqv9y63/Odskk+ByIHty/rwa883T+yK4ro4Uo9KpMNHKoZYNMd
i/FaSe5aFlwo6kbazV0rXSWgFmskGMSwEGPVpjuUagNLnZpoQzsUvomIc1EkedpTHJ5LH6oOc32l
nzO3QjpbLDxPx0AN5ynjYRRRiIAfYvj0DKCZyFd0+oJqBEUe7iDKSN84SOxwl9HhXtQbK/ywvPc6
+xgyOxj+aDBBM2Gvh9uWrJnWHPzXdsCWL3K0AQoHk8X0Dirbt9ZlEhxr+SmGtx+DoQh8W5ReI712
XBOr7fQxMCbGjccIY1rZoun7RQz8DS3b7Odb4lawbkpM5VTPTFnXUZlot7Loyg2HstN8azeyNMtb
d4v4yzfy5Qj+Of/soX9bkC5SZg4oXFUJJdBdRSWSh8w/FsL55735XptB1ytLhiZiVk6l91YnZ1aZ
PyatwCLLpPzZDecKyE0+Huj7Q67qGMZbJojrBovLUchPxeivBj3eBKJPawHVykIBtxUcqVKaKKA6
eacM80CGpSRu8zDdZbFAtRwNDT2ScnbtKfQGEpcy8yAG4whKyhzUMw6yNVCJXnbqmEtxGtLCHuOc
ON0cPqxh6q+0zE+1/eiau45S6ag+uWO+x4CoCIi3XRHU6sajpDUK+AN1fHob1Kueu/v5XP1Lplqb
BPYaZSwqiFzHv8fTTMzGdqTtfack41qka0lTla3sHnTEtPzxTwp7aXDC+iH0lpp5Ss1L3n9W+jOl
faQLVPzISgbYwlRA5oZAcQQ++m4PJlA4Qzcr6XDNo+ZkyNWDoOcvqSgENipZagEZwQL4PAiuMXkS
qGZRgFLQUNfT4lz3jJcij/Y1Xl/UZmchtAs/RjdRnYMkPI1dsmtzkio+y6uXhvsjpnm9SQ894GVd
ofNY33TUZAtVnW2UxlrRYZgDU20wRhZlcy9ZyaaiT7E1523jXfxmB60tSO973JfjXNx1aUaF+yDj
idK9B5mIFxkZcO6bxUgOhMYMRGn3kwrRvMutTRVvfKHc9FK/1TF40GKi9J+v0i0MhevCfKcoFNBI
XIH8ublKFBYHM/JVZZcWz3p2qDJ3YeIt6knVvmJYSgYoicFdWCbLiqV9ysczFzun9djZ+OXnfZni
hL/mj2lXVAW7SOixkiHdTMBiioClr0ZlZ0GkBv3kef+HuvZ3pQa9Vvq0tJjmeY3y298fy1EckipP
KnmXqdjARvTPwqDNFWWjxOHCrIwXVCR4vVJaSJS1CreKeFYtNy1pvxI1b5wS9tKuP2eWdvGd82D3
0QmxweFn+fPp+L4IUii9q9O+ckpEVkJ/72kRt1IhS4wSnbjp2LyYbMR2z3q7KDQbuDWK4Tb4bcD9
Xsdjo4xvkqnoiklR8u+NDpnliVJXyzuECa2FFmXOakiAQNOdfjm8b/EVh0e6RwZ8oWoyfIO/t6SF
fc9OmPKO+K/J0NZ9pMXGr3pbZbaDDyUOxHus2Mf6auSXXzb+LY1zs/GbmNUcdCMPew5TJ0ZVP7J8
qZBly7wN9cZCuhv8awRQ6ZeN/tu5ZS4jRlan1knp5txKSpAbmQtlMN2BK1D8Vymi7zD/LJZ4bwr5
so82BgBuYeFVYI4BtEQXV5h3+S8Ojd/WaRy7ORWeidhRHt6KKE2kSYQWqbzzCjLPyzrZi/FF8H7Z
ivq99sVmKH6JlqRwrOrNjWa0miuZQ0xal3J11v6J6nLeYjrgyWcv+vCiVU/iQxvBi6JeLkIA/uJl
iFcq1HwtDKnrTlgGFhwhsRkWct1SIH7ppk5tayshMNVVPjPMeiFgG9GYYbX3aYmBk45nvfrowpmn
c09nGyH7iOGAd0aCB4nx2yX9FsEpuoxSgyhOYyWo3+pfO9U1aInRRc4lDihtsqAnCy7HsqG6400m
EDI2ZPk+N+CpU5X5jSIu/fv2rUkVaxmkUKeb7B/LUDl2zc5s2X5dbdzAvypiuTJ6J8JYwqPtoQrv
qEPQHg5MlNIQKQsiPcQRxW/n4ZsUYzoPFsXGqYl5amf9ez+UwKUW2WjiroctrffSSgJ1CnLIm0DE
2p+Q4pxEbSVvlr66koNsM5XqY+2FO9vnXE33eWdIv4yg2vQR+3tG0WW6Gjg3kqjRATrdkP84O3Ha
uak/GuIudlXuN21tmY3TicqaZfSs+mTipgorL6UxOhpTBbtAu48eRJ3KKl75gZxfzfCQG8ZlSqJJ
QW8VSR8J5uLDONxR93+Qo3RuNJdxjOzQqhAFjcGx7eSLD94hCy9qqdl1rl9dj8IHue9zP2rkHH3G
Nmme4Hwl+T0GvISTIJth5dwXmYCvmbjMxeEudQlx5MG4+mXhQCpZMGmSW0sWP49K/xlob88S3R9T
MlvTpsv491mqZa/RdYFrJ5e7AE2Jl25zUqFUGAcbCkFhPPSpI1MdI7IJqFXEy95YqzkeEXiO7hW0
pBjh8hp/3phkaLlXF/45epUgi0gvUbrsuejWmxutWpw78sd8cFJWfPiuBMaW7owQDVkxB4Ovorzm
nUPYtuUF15s0pwuG5GtyLxZPLriIUljptL3rrS2Nh2jq62BgaPatuxrMQ65iH7GQ43nyWD2Kr8Yq
WZmwUC/qHTzU4hk4Gxm1p56eHTxTX8YnWLoDYhT4XgILuRnxhCxtWD+OZH2Ce/yEAhjn5hKiCA8v
w+nwYlhHbyRiiyCpbARjnfr3arIgIFH9Pa0XmC17xkOAw2BOq8qr2tHbtWry125YtuXSUF9jnUXU
KjY2sFx4xKYNIaWrriU0B9lR6XwqsXtaDt0i2qQ0UdDSooZ3qfgW0gqAvFjatmQEYeEqr9mwtIpl
3H6K7YpHHO+RvPIIzbOMXU/m5NKbpi1HbTkRRgQa2qVt4H2gFRp6sllUw5tV465aaw4g36KwVNvF
fqSs/6CAAZLQ9yLlC7eesAqCA6L63pq3IZ6JUATnfogzxg4D2hYoejvP/mR/RHp4EmBL3QaNHtU3
1Xm9BEfEOAiE59qL8jIoayyeaYwa+w1pTQNFY3jErYuHbp1Tk0Xnoqm2vo6BISCYJ/BEmTtHJRRi
LA0GfZFEz4267NB4KgfsErV6rmt7EX/XbqGqa6Oz+5cefQPdlA8JtSvAnUAzckcPnKoC3+EYE018
h69epC9G6pzn5gEGG8AjzxFQZkOlB4nSU411Wmr0up2cRcdYorgM9sFe9jaQEGHslsI2wLMG59PO
EfcFlDrbL1Y5joXcvwC2U9vAI4NqjEt1cKYhDYezzcCC/UBGGxPqFQ7BBl0REo3QSY7CuX2E742j
SdGevXaRhHyKVyW/L2doliIcPM71eJ/QnUBqgIeJiV7uvWjRs6SUc8F40YRn179zlTmPttqR7+OR
lhiKy7vY24/jGgwwjPfRaBaiSo6CiNWTd8BUZeBA5jMd4JayoTklzA+4xGOY3cmU0lWk1rtiJMu+
UPBH1bcD5ujFzARtVy6S2AnyI+DT6E5GZW3QgZsf9fGQy2f+5GPAgvQ9jjfCuM7YJMwMz1wDBKcQ
yQOdyCy3HmLroVPec3L9xsq0jlRyJhylfw8XgpptrG9rAGVo7xCZP9b3ob9OyfVDxVRW9MPoBpVt
gtlyG1Rbk75fGjZMx2OcaBzVdMTmUNKZCUM3xYiy3TfxvlSGD/KNBIPNkpeRt8RCDE95Idi2LSm2
lUGjcMVnqt9l0kX0HZxd80VQUbdVjkF9KKl3l+0vGb/vaSTmTUIeg358yp8sC/8ee1Ua37LQaxh7
NQ2cMTSlEhAfpe5Z63RMInlNcC9cg+JRFWjTn+bNayGdKuy3WtJfqtHRuoINQndJsLJlSZnjgJRp
EBxcY8tyNsL+megCHMgM2qHFgrJmARUPOyRhkBprOAxkK1bMz2I1VVKvZnPKyOSwosNeRV55INFF
EosF53iE7B3K8VPWeKSJmM5DDbMq5OlmUuxjadnFsiMFybIfSPzjiDj42s5DAQ+cpTbgtpL999nf
tDXxa9Ne0h6bzPajxwITv9GdLwFIdelZzwHfi42382llEAbhpSI3/fOU9y+RlSHpokgeRKO8I39d
lX+sC8g25n6qD91OMi6TMUq31NHR9DrW1ZdMwBbzSt3m523+Zxr9e5plNayQC8ExnZWxchNyjEXR
68TNEg3q4SJ+9rieBSo5g+kkJaNcDRc9JwvKSkhHpxhMBnTZLKSvS1RxwKNopuBvUbaHsSVRh+6T
ZuSWLvBOoTTBTNqSFFFZ8jE5eFReimHYT5W2ZCJi1xM5rb2ju2QZauFdVsoI7ujIMbXNoEA5KS5e
pbwrwXissMMBHK8Exakx8PWsTy38Ppbt8yiIL5MBc4GCO1QHutbXgmKeezw2wVXdlbGybRIUFIRN
KN02YxjRgL2VALX1qC4jfwPdYBE2EeYamo6nh7JrJRRKPh5u0QkxyW5SoFjKqvBP8wy4Yx+vE2TY
GUL3ieLW1k+UpJ2BsVMRNhLCCT3qaBRS/Sn9es2nUDw4TeGjBUagrQXGWkas+ixDcm5McZ0j9tV8
UN+5CsaIjjoccCXcRQqnpXXKhbOjDOZW7WkGHa9yDndcRxz9OoIvISk4b9zx2InqPgxjhAnrqlzj
JUw2DmfuTfL1lZ/FGAZBcaJX4tOMGVHctSWir1FPQoXXo7BuXJIFKiAsLlNgLkQKezEmYMzQ1UBq
rsSwlUKwJ0abSa0IpAw4Cj3YIYLrMvXPOQqiGLIpWbFZp1+VeNlmsIHaYKMe4xCOuzd5yAfxdQyH
9YhzmEoQnyfBS8P1EyOOlIwxEk6JDEeeBbsMF0VK1Vy12keaAFcQ86SOakK0kDmROsV9b7wvmSOf
yBmQg4xPcfThJrjIb6dqWIZIsMftwaThyJKbraoeNbgKXivuIzF6SWjixVNWaa9Zax1CdDkNtvdc
Ob+9WoV7UPiIRy5QwqbdYx89x1bDSj4CXL2nLuxaBtTt93umq7TUnB59Kt52GDPqw8xQhlmu/xaf
69/DBVIt0AdN0zBlWvFuItZGUGQ3qkNxpyhUuWhoix6Ghg8TqwojQkeHwV6Mp1EJaasCHwEZ3muR
BnG4bvnRpfKGFbY9IviaboQ+ueplPwsLMIWTyXXy0Qeeg6848SCge+a6QV8xknvyuwgNSSxIDbfh
uoyTdciHnN5YOVadhkz95K+mXKQs3AgtBVSN1aWwFdBlqKxciLAnybMlPn+KyDvSjk5AljG6tR9K
fwZmg3wEy2Pwvd0HnzWWy774+fPQ9pXJvRnZZOJfEfmOQnbjdhKLyZp1VS9AVR/bh57hO2eVKGfC
VUzyrZBev4alLvpjxRISJ5FqNWgKncnCGPGz/WgwGxu1jkbOZO5Sa0wIk3OaHalgJ4q4CXqcOqJr
6umsGrB2QRFSNDU+hrShBTKGDlGyz7LfPgxfia6fDuomKmqrPtNE2ccVLBBZlo2LlmWRYuE432Oo
jT1S5xjik9fvfQZWhGQgNon5kU6lWM/ekd93I5OjRYkSesdcZ6851K41cE2IcWAZdgnOhCYLRuGu
hb5TDMLuAcnPIYgSyC8g1QJoCJKTGtr658v1LylfPuYGdHeZYJ3Fx42EXBTSwMtkhculM66oCyk1
TmYfvpQJXd1YnggLTcXCqfnMzB5zJJMoXXvxGBB6N/0l+KRq8i1En3aGRCxNxJKsWzdZQFnO1MEi
9bNT996jeZWOBEsv+kLeGzv6Sm0YebOB3lLNfmwWzULdyJvgkO7UU7yTlzBLWSbRvV47eCjbiW3Y
+VoGz3jXzjFlmgN7QjVczd4gYS70Ze8MNHwaNiHnOXSphkzekPQbkQ0BYEF1jgf/ZE0PfhHF6ZXZ
lF8xCtZ0GpMRGG2JbHiF9ynNNmApaUqazCNpSyjoxuY3VP5gz1B86uzmxWQBOVlJ2NUzuSd+O70R
8R4+O6aN/xgPGr5QlPapLTIhiCy6McYgv0790EYOxRnn7RpmT4xy+SfdYSmCsOlBoNHTN4grPZbk
pk07ElU73o0ns3bghfEfPEuRrrL8IyLhKWyfTXGcbCr7sC5UNipCW2S1sKPp2URkSdP+9EPZTyYQ
WEGQe7Q+cCTnIfM2HwHfW/rYocfY9OuPAwxJSC92dXbfomeIjhIcxE80RnzAcY2gLM0ruFHHKy2J
qKl6OpSxc4ZuBReUnWYK55gbm+QJglned6o14PZH1oEkAr5FRKm7eDGw/yh+BHp4Vnw1YZ0YEAyn
t2CHTXz8Cvsheg4Bw9C3i+zhigJCf9Iem6P1Uu7D+/Gx/WCTKI5w4wADKRobgaObGf816A0v7oHQ
c68f1MN4J94bv1TC5O8JVyh5sK6mAdIiJ3ozr6QBS16X2t/OYzbJAbrkpHzotXiVW5JxA2bqSjvT
8MUI5UM/7jqXPAvINaqZPnKcmIPuaWRXcJqqP6JJDCqMXNVh3mkXkV5gWT2O+S/L1e/5PNBFyDIx
w6N3gPDk77gkkcyCTHVZ78L4KvubJJ2lMZVpwop59Uui+HsO82tFTPVJY1VuUg34e1uZGw9pHQ7Z
Thrlj7JqViquYG6vo52t75T0pMn4cvgHgWZYqeOkuFF17rMlc+LPA+O39Dz7QXreImPNLMaw9Pd+
dD2oAJNGXErNr3L6mXWnBvUlerkabdLPm/o+Bt9s6+aY9bIJmx78C8WPtUgp0pVOUlm+xX6zx6u5
R1avLik1PSIKPaSVtDJhwHN7Cb9WYb4lkHVFpUFE1RDv0YSm3+xIh9pVpHhp7JLyHntmNVlijIBN
pOdvFDOfdzXgjOnC0zM9LRbJrfxyJqYM9V/z7M0O3IZFQR0kphcaO2DH2eQlvsGtqjtJGWTWSywj
T1vSsBX/hkH/Liy42e500/4jBvTrwuo9mQOv6GfCkG0YnQBikh9CLFEuk8A+vne9V9lcD0CjglMy
mGRgk+Xvl+BboYQ9IRrVVVIAgApv0Z9qaMSDa0bGTpVPlA/o+VoLxWbwPrP0WiUqALwT1Tc0NT+f
+e+V0K/tGpqkge9EzXCzDqA12ZTGgjMfqcmRIs2iR78skmFN/fzZAvmrAJOOTFCP/meP7CNrXmI6
B5oByR1OOKZKehocb92RqKnwzkOVZyBczdT9zzv6NT7efkQYOv93R6eP0D8uVTJGQpqZvrEr9Wzl
WxcuFzfJiJsb0kfa4R2jvcjmhXjIKx/IDP5/Ns/iBLIdBQ7ZusnRWHGio8xAWctguyjdyhG8ahdZ
w7kDckBJim5/ncywqW+klORklm/d5PTLPvzbXYJ1Ah2sjJBYet7cpk3tlmhPOAUa/fQupjhyTFtd
dxJoVMZTUysmYil4nUlWROSm/TIdfM+Y6OSo+IgouAZIyLtu7tJg8Py06Q15F0wWHIvePJnBI7XS
sXJeToab/vLZ5OR+HxaoqVFXE8HhUk+6mYDGUUCdMWDSHCBVAoFnJyQ8j+WbthW0hQQpaNOeWVCB
xG0srC/BmOZg6shP2VTJiSm3XJGV+OJtDEeJHXlYM4JQzxAaW3CGDSQmuk6Se2+DCx/JkWhRr7Ln
+IkK49TgDMHHnRsLBJHyOViSkZmSW7N+lb719/Gbuw7W1tJYKKt+a0JwqBZkIscN7dRHcNxRtxGC
lURHygsqXC9cuO/9lkWXsSjHRSUfiN2BR8nO+NLIR+1Mr0z6PKAdeUUTL/RLwPouunBWwfU8jRfd
eWCBpS6EJfL5fAmMGdksaFqMOh6HB+tdO/aB3W2iJ6meGTzJcMAGy8a5+00o8gUr+PsmxH4ACw/Y
xJNg1by5C4xkSJVEJ3OspvHKEPoP6PO2pIykAQfN9t3UyWU0+mZ5iIpWwnlLo89EgOBR4ZYjjYug
HZ8NHQohSmZZbWECJ6cCfyWiplKm5TacJMLyZtLsmrDbvaC9WKh+dJWErgCcSoHkaJWHwowvWiKw
NoAN4A9vbYDK0NLEVSPT/CP+sjb5vnQDyYkaAgK0KYnUzG9miUDJ0IYnWIKlFLE0xKgjB5yY2NFz
m6XCS49Zk+u2u0BvHvJIeAMWtws+RHrDOC5SPW56HY07nGn2QkhJcBT/hAWdQ4N3X+fZoSvH+5zl
68+DxffOz4kjShnW5Nahvdy6CV2LNMiEJIuVnSDP29aGXRzWa198GtvZZJ5CZXJveHeJfLTiY9/f
1cYRExA6zPFT9U4g2WXJYQVGVdTWlHUTbjUs2lAE6+FCnXe7DKTWzANgZy0iGksb7rnnDqM2qAQ5
Pb8sZfAo3IcbTXgE6EzjW5WcG3A35pchHvX+nMoMJJTfhkhjOqzbTyjW0/KkHdIphd+MUaE71OqQ
JcqOe9o4WPpRstVFmJ6sN7c/ed7TULyW9VPVrzRsnwbaA73uyBNrII10erqnqkCN75TCvK6WBMBB
dZEvpbHHXBNtO+G+ZjlS+KIXr5QczatQLieXJfUV1qaIkaa3TsL3Oj4TiAVEdnSR0OMCItOkMTJf
aMVTjnmwe29KW7KjRfxmaNf0TUOr1iJvdYjjwDzpKToCewDq3cxNTDyW6ENQvFnixn03ouegnouN
rW18yhXzqABQuBITWHb0ZzuRMO/9FV/lVYgtZulvuCZ40gXC3J2Z9wovwmJyakBUcGiGipidDBoZ
i5UbH7FE2oeHDPOZEz17OqrAdUHg1fZ7qg8V0JGnejaechzcnC45h9kbboMZ6d9upb9hCWm2Tubt
ANdUGeT3bdvRSbpmBMveTJHDvBPups6yeusNuypwBCqa+zijlwUBEynqfWZBhxkxggNkihPV1ug3
1l3OaVLnlPWo5Fnvioem84nYg0BQyHaJO8+yVRKflJweHW0p4hS3+PkeQqfyb58mNL7TPYT89HbW
77o662IjVHa1498ByMaPszPvavw4L2JHc8KZz0UDuTCaa6sufhyF86gfC+RKPaeQT4K5aU17zCaY
Yt1/BvrBkEDxEaSOXBo0hWpzLLrVZH02kK/IVjgZ40MrZ4B7NjURDwVAv3xw56r3PnjvZGrEFsH/
uwz+M92QB1QodZJcvXjPo7XrPzI8QLJnVuv6UyX+weSQy++mz2n4XjGDwL7D8JJygIhGATBhtwJ+
6+IcIjtd9SA/yU+untjBMfRXSraTCbw5YGkbGZsUuw+MXl0KE2Tc1gOXiHLOsOF6oqnwC3oGyFqD
3x82+P3Y0NotemaxZjd3tbfpmWCHHcF6J4H5XXq4vdJk3FH4pKpGMX/1y1X7QmbcjgGmxlLFkmhJ
YgS8WSqGrujGnkXpE06EP8MRheBqyoJHF76awiLoYYQ+AumSWvy4qFi++dI9rjCufjdOHibLWph6
nuVtjmtfM2+33Ud4xPdbC5ypRs4NfaxVFgKYjFPF7R9pmsa+477dDiwoojmRGy5nCGuhVdI0NyyD
pWnsQnkRHmklyPON6XF/HnX1EOqUlenf5NzwKe6FrcbZc8w1n6mgmQvjvZre54wN5ONV0hVJuC3U
eQV17I44MFry7DbdMBwoylLgdlawx16lUPWpzgBxh4O1xIhC6l+8eiZZO5hyXXwOQb/1JECyle7O
zfDIHdVti1WJh80i3PTo0eyO1ldtmYC/o+PYVhiqZUpL4AGQdcyLGmm6HS9QqVFbRWMVvHzlZ/oX
f0OPCHaiC385nPW3TxbDDBy8U7ovIMxtqP3xWcAtVlyZQMZZmtXcHJDg0Ztvk5T3pOdznnIntNQe
tt6xyVZGfSzJzRn+O589NwVpoZuOyVxU1seQCtE4T558xLOQr9V9OcFNftEPmd9X3Sz3ZYCDiEUJ
kL8iqH8EHtIwoq7SkSiGa+8ethsoQSpfcNMRfA7iyndxCSLrtPJBO1NM3VFIJCkda2t9oFa/Zz6t
+/fEXDQh/B3QWCtmUTQw7UsdnVSyPCT8BMwDxzeJo+LmnrxrSMlugds2xgJmURAuQbtUxXW63Kgl
0MJ5K29Z7FzusGCVkJAxScrdaVR0XAu/E/4ru5ccsRKt3uFJ4/7Mkj23aA66C/cKjEuQwDA7WB4N
g48uAo32pL2r2qY3FmP/DD8obxcoan6+Mb9n04luKbgiDsPl7LuMv7fgEvr9KO9Ytelr6ylhDsMh
Ot/RwiVBqrRIjZ4KrnYenzDtw0sUIQlCSOal5D16b5QFYvghQ/KD9m9TmjsdCFw7LLV8V1NaBLHn
kp9Y5DitV1hL28UvB/B9TcV6SqNuO8GG8LG7Xf5WkaorcWamOyo88+6AkMX256x65r19VDf4ItnN
PfkpGARvLDtm5dGBAUFKePYxztBZzKgQ2PUsXsh2bj+9eDM6aecgyWboAh16YPg5mltfYEWL7z+f
fYpY33IMYO5BTNLPrFkcgnETQvtFLCWJ0nW7MHWXKdhuQEiDjR7B7gtMDP1URtQE3b4RxWeOUbK7
Mn8Nm2d6wa0Vva70FDTvDWXe7gNlH4vvhaWSD1Fqp4g+i8C8qMGTnIlzSQicqKgWanLICij0vX6f
JSuteQzz9VTxbkVitvilGqwZxTzwfaVdsKIe6ABOmjM0ni55Fmm1ipJorXWzumL4i8DEmz1gg/g+
yR9Coz2KDRoRbQoYRty3BWVnQN3LNFa6A7bkFNKzbpkbyWMbs4CJYE9HcKGTjOp6iqWigtQs/UiG
C2Dq0rvQO7woUf+1iNkKdCtGrT/pMmuRUhawmjm1zVPozYMc2Afp8tD8o6j5oherowJ89OgI9txx
vr4W9nGPo5zjwOhwHMvmx/3VW1n2/nq80qW3cByeOufX/fRlXtg8ge/OnqdMX67Tr9sdPzN6vppk
6GnY0e399L/r/Lqf/swoJH4ep5++guDp5WyO/8fqzn+/OvP47uuf9Xr6JZvgcb1O25m2Mu0UP31t
lL84yrS/XzvNU9hxHdnOuzM/KjJ4DGcv2FeOTJneZ4DCsr9iScMnHdzaDG7mdZzv90fekz3ncPu5
5BT2FZ9re3/s59cCrz1o3AueIDnTE/gjD04D77t3rrzDm+PPnKPjnB3nbfq+n1AxjiPZa4e/TGfx
6LyBcznyhDO/45tzPh7fYLrsucF4smA7b5V95NQ76ozNv8Finx35DV/ZCn8Q7KM8OxIUL/jJYBPX
4/TgL5NJoD67cqN+vXovL/hp/8aMMn9j3954NvvLv3kh54q3VBdXfUb8t6IwNDsmK0eZH3nqcVxD
rQFTUkGXmWEzyI4FNnvh8N/En6GYNDtXsEqOAGGO0JUnTM0EeuHvb8e1c4Rnwzfnv4+jzdPX/Ovs
rKcv5/W5mE3/Xq+/vq/X54lfQpXAth3bWZ+/vvLUdc+/PM7e9IsvFgr4k/WZ4grsljU/n/E65BtP
ofJqr3k+wJTp2/SHkN/D9Hibvt5Pr4GAzADms6H76SnwWwDpTAgXVhG87P4/r1yuJ5gMT/j6xvd7
e83WeRIvu//gnUGwwH+x2y0/TS/8YOvTY9qn+/V52sU1u80b8Mvl+uPr7ZeLmW0vHd5LbrJXIcTz
oPsQwzefWkQ4YE0ADuHegC2GPGk5wMdA0rPwQHSNPXzrD0U7CQjucv+U4FHVteGqGDHD1YQ1yKvq
01eQXMnAu7sTXPd7HYi4FSLWHfCX97NljrWvXhMOjy/9EG8qJXB86c84uqvY6502kagHIhShWmg2
ewttZPwRGx7dQ5RqKLOJMK6Nu7z5pJ3mYqYs6bISM4/4j+T5yFhVhAN+svHIFVT5sK9rmaFIPgrg
QOl7cOGfiLW/M/Hh0fEHLrgrfSf2yXbFHkpb6xMfPfqnS5TDM10uty0o7SpwEZD+6WQTdQVrt1a2
llaAO7mKPFDRbAR5j1lLaTqi7q6VTkHd1x/uu6HEpheHHyHy13HRvYxiiQDYxxxXkI8wPed4Us2q
ihKVX1M8c/0nQ9s3/cMgiyuophorZyQzrHw5EyyGpkYGt6TwB6nLk8NdC2WmQSKYdTUZBJydgb5I
eTIrCCZ71cct+KNs/a1SezRZxQ1sYdlflBqAl0RGlgStUxUCtEbyMSqOo5oSPa1MoUdCQQYPcxq4
VBR6ReN+1POt3i5SLiYBSk/BmLxY3KsHQPzIMXzURUw+YQzkEIUnF5/U4jzAwDFmhmvC+miE2bzs
64Na45gJUQJKrWOZb03wnPQi0qAIef344MXdSQEHM5CBCkhiuSVZrnKmGS8JiE+JeMGg0RMsemrh
cayqh1K0XqqoupsqfoYrOaI5rDxfXQYDNWTJW5cdOkzJWozqitbzQ00KrUr/RPHjOrSoLOc9z2ae
7aNH2iCdAM+NKPAumXJkpTLDV8oe9JOPa1xkMpOT7RmLeVR6G5E0wpSfQ6hwyiV3qefGqmBSjFBh
dxW9w7CzFfrj/DcaAR3cBx+8EVOmvjv2o/7eI9Ut1GQXbAuSkgPF5nxswCUOTqWLqy4bd35FFbbt
nVTFI0PQkS09lbCrLQmjl+GjwLnKMvaZ9xlEfzzFWnQ06wthvMiJQuSHxIImTUhjquUhk/0/ZPf3
RRDYpWguIhoFMSrBJrGYUk59HC1brmQv0o/koQZmlEFnbEbW2upJKbG87d8nYUam7FGi/SmhKClb
QaT1VwuSR0Fkhc5iJlQtp2VJMipvEqp1azTwQozWfiOg2ha7rZbIz3J/kijF+gjU9CDEyc7fG3nz
VNG8Unf6PirkdRMgDPAPTQX9qBj3dXOpaLv0NP0urIO5qlMey44ZCJfZ6O314S4GlVnNa7gukvFg
8EHrxufGQ6RAN7DXxAuB5ZMl5q81xsdZ/4QJ3TxRXRR8NZI3Ywn+z04EbVWP4BdM0v4yrBCUl7CD
2/wPTSaKfmyS17rABQO3n1Z8aZvhbHYPMOvnSkcrZKrALC3QGJcz2lRm8uhffJnI3kUJAFSSbu6V
p3GOTDXdBYqIxjfFaIJCPjGamZCDypp9pmPrB0u/ist7j5JLZICx6nScBvdGhzgx2md9sW+cEa+y
sMKq3qc1WOH5BKGtUj24hGou4l78LyavynI55VptuVbR/2OZMMRbPZSdNuyeNbEhYBdmoUzyXQZZ
EkEnkw5GCbOvu89iD72MgPGBLlwV5Rz28xgDdSE2Vl0QQn+NZ0YbzBsFBBlZvbFFlK5xiJdQeGK4
WOYC5aHUJEnlO+Zwl5GzryO864xZg+dk7nWo273/4eu8ltvWgiz6RahCDq8kARKMYhAl6wWlZOAg
5/T1s+CZhwlVU9dXtinKJIGDg+7dO+D1AVEgideFwO4u6C9Zc8kpKmXcDoJoP0HDds5CKdfWTkGQ
OaoQLVlixBOMmYOT5F8dTVOnAGFz/U9tcaxVotPkD3lCzyadmuJj0d8UsDlmB5o+iU22x0Ccrpod
3bCeggGOVt60/N5Qvg6ISjViehK18uXmvS2MgylhFBSkXjlnR4ulo+DSOmGBmysfbX5Q4FDaVe0q
KE2NLNsnWeVpSX/C+Rjfg7XGCo2d/KTBXsNS2tHeWJOpBrGHGa+pkRIA7MQ4AyeQBi1EwWIhsq16
hnTZ3ai59AC+jrbZsHBEsDouyZe8Xkgn9Zqpk1uZ9TYecPd6C9r6UmIWBFUwKPpL0Dh7HZ+qdJ9j
pIC4cOdMmTc50yUoccCrjJ3AqSnIn40NkocVUkSKL3ahl45hZLiQmRmOkpbqxYXKrC+/hZK+UrgJ
lvVH3mIXL0lYEIdEy7XnhfYo0EbHIxAY8GrvZBcZD+Eeh8VaUc+RKruWg/U/f5ZCROTEZxVFsi+6
Z/hlBd/MIjapxcRnHlc9egUhXIemgMvIj0oc7WHTBBmTvsS1BLmFFu5FVn1WIc2oCTKAXPICHQM+
OHjsJJtewQ4xIfHeesgDGgWtRH6ib1Xnm+AztvdhO46fquGafLPFIXqqT4Zd/sG5erbpPwIgvsrP
hIZxcezp0OvLOge0w0mNeAo5ala18do4yFYNPDZvke7H1BdaJHmV6YCm1LDblfs/100Gs/USGR+B
UDZUjm2xkuTX2kFTHUO4UQme5U5f00SF9bRln5sBmKsUYDyrrnL8k84/2Luuib8IJ2cjEYVcTtwh
Z+45znzsOuz5P8yGF2UNCTzOEhhSdiyt4i7wMsZ3E2RfKVK2RkIiCZt7N/92wE14RpyhAm773tw4
tFgVNB4753qcBL2kgSkSMDdCKalMADaQEmClhyapgaRV4uXcG3B0F3c7QmM06pAYXWBXWN5Uvo/T
ayknhK8wVgOWDQextcpfOyDEMFU3rdmTzlGtZLZ8RtdWvK/LmyUVi2+cNwVfdpq6wfBtR+o/H3pj
utpcJ5nGiAnCGFjEwoCXDhwzQEAcCcY9hn1OVRwiPfUtMsvUwqE9FZcphGTu9tHOqW5UQxTUhfAH
myFKi5vkLN+7in1xHEe/sgvmgM6OKgTQH+s4BZy5i5A1qaUXtTZXQLUu5nJP/2zGjdcUYlO5KcVl
GkBXbW3+p4DCBDohCGwgP6a7yLUscIZXd33SrqIPkmxOtRSeyUzZy2p6r+AEh1nN/JK6gg8WYiuS
9YE/asMrvqWrqmfIbIlbiAsEuWV1/hmhG+lwnFVCBG3l74iMk50SbhMOTdIGRPagwFmjMigobHpC
Smb26MVeQoHZ0Iz4tjgQ3mrlqs4QPRVl01YQ/GxmDMVj7vW1lY1nu8XbfD7n2nA2gz9h8gjbTzVD
D16GCISUV71t1wYUdgNycAo+QSIcV6gkrQwJxD3U3HFObrMFj39S/nJv6NmNCT2O/bTd60lKFKkD
NdsCzVShrJFa2YyEDrAkWQ9lYkAqQEKB+U/ClMJpG1el5C8j5aKOT1REGZtyVeKskzQ7W74X6Y3R
JB4KkmcP0b4zxalm+GtW9jYKoMPbUBST3F+uJFGpmy5TLlJlbfWpXDsxadOx+MGoizzM1C365EWG
nh1jXzaWBrKelWUFcOIWRqKsryqDXatflZO8/ndXhzzqdAEUxckzyyXXHIBdmRCwmDiUp7tGujlT
Q3zpR63r2apAzNMG8PcBvg253uCtnCQfCp63faytI9h4Udxdc9RsTd6vC5V5XYaLlbWShXYMnUPd
tuwmxltOvRs41QbLX+xncDOg4o4KbHHIcnKHNLob/UdtXavmvar6K77lM7bioXyxqPCK+Xu2qw3z
gBiDQVHjpBoZ+4TpigipECfhB1ZHYguRO3kKos55QPHWN+qhmRQElLgb14o71CebqixIqMzggek6
DakTrxoZemfmrChC1lEwHYeSgDdnWo/4RiIkXkc8boCuWs3Waj/yGvZKVe4EZbYMAkX9nI3zBnc3
REUVWWf49UkIZtjTA5Xwd5Ugv3yjIf0SqLYSfGWWXrHUHTKnZWwf1HWAEXWvl4c8jjZqhWSulLBG
N1YVUFI3ya6ZPuNqSYuPjyYhaQMltJNzpdpfDaRWtkUFO3ojxQob3+q8LrwaykJAQxfLzktoShtc
4TddqG8EvnKogdYaL1qRSK4xacySZE+KX8P6mCmeETCEr9wLbpXUrCXDZO2w8evpcBLoDqZ2we/Z
TFiMUOI+ZEIhRpIQ+ISMLFFqpqvZR7hYFcd0OGZ+Y5wdFUusJ/dYq3tWKV3VSWcU5sjMiBFgH3N5
+eeT6E5evach1JpieSucLkEbUtKKdDm0Da8azrn+x0r2w4zHA67TiWv05cYW9bWie5CRjwbxx9wM
XmG/RoaE1WXsWprKWIbcdp1mJz8qibFf7i8OCyWwD3DX1h3DtYT8SxKxsLd7ynW5kph81nVzxkER
I5ifgBt9U7OC8E4cKhn/MAUf1HbfZrQXtQRDhIQQjfSaOtwEHIwe770h+ps29rmdfrsKb3LiSftY
wVpsYn711FFYVrZBD4jSEqosYUK7YKgZli/Wfwgl4aPHZuM3PdG4LR41QUHlVKxuHVC1pby2+YvU
al6Bv9FS5Yp2vmoZEq1RWznFcSzcaN71aolxtXZ2qnNfyT6M3QnBT7KBhrfv9PFdz7GGiayz1hZX
Y9B3i7u5hXRFp6dJO09rjlV6zAdtG88zw0Mb5SgKQULqCCK3VoYtDnpp+wO1qzBPBfITE+cN5SOq
biNhf0rAfFEf/gQFImgM9UPlLYUIE87fGs6boj/IybhLMsMNkiUkgX38qeJ4ap4q7JNVuDbFElb9
VpZYobN36dqbTTcDTNAU4TVJDpFMd0qdtUzFut+RbraCh2yBqkzBRE40luu4c7xzwYzBCHmHF2qw
JcnZQsVhUInNe8zcNaQtE5pdhiRKtVH0aSbqwpb7KlM1tqf+KqHgbJWZ3BVQL3SHkqwSyueALYdu
VeDhnmSoZP6I0tgksrOmcJzRmox+Gz3xyTcyUBVypGpjQHuHP57ZvMYxjrGK7hUPxG/TM/61fua7
8q19o/I5aObriDOYTc5Y6DxApQ4C18LJlJFWrjEUxIoyhgWAS1Wn7CGcgAlQ0U6EEvbplvAbd66V
/UzfokXIF2mvuHOt7QoVyYV50brkhgkLKCew3daZnbTttnAIMFLQMo+934XcSKLXGTKBXLHi4zX8
4qzYhzH87bRBm1TumiZ0W8PG2W4rl88U/EYizgNz4UvfGCvTlNcZQ866/CCZhJCWkjtx+T2ncsFd
PDoIAfGgJZmXKDxEK5FdMTWdPTxVXAH7PWH9c6ExtNbEPXTmc9oAopkKH0QSRzs0rsNs+oRabcfa
2bTK9LcbnV3R65va6G9Ji+8LbplBP/Nx0oPTF5eyp/8N7ZWZ1RsjrvezkKCv1NsoI89M3yRNjeUf
nj11cWEUl1AE5bO6mw6qaLHwxCCaXi6rTca3AeJpfOuySxopJ7vTjoVc7olbpio3pdMkSLZW/sjN
Z4wpbpf99LgqF2bi5rzRrCIrC2cytXh2veYzFa+d12SiIGO6jUa5ePZt7LJLVLxqJwOgGeZxgNye
tpuZuneYytvUf49Jv4orcrDL9ClJfpOIhxoYVydS8ehEcSBLyCyvM5Y0GZW7pj6hSuHfqq5iCQvh
k2Xugnwv6Spg0Tcqo9OIaHyMIeP3tswVzu/qXWveB4yvLDJRSXtqtMaXB7PaFLl5VQamlKkD7Q1j
bLuE3Jx6uD/lRs2VsQl+67jzS0t6s3rHNQhHi7hnqTXUxhDyGxNjpz2aUuX2vPJEaC7II1llYmN2
YNxUZzRhvpG3F80GgYP/1NaMIuuPIG7ee1bw1GBsmS4myHQZrMPpqsjI/aVuN1UouoCzcENrBzxm
qfOI5cDjTGJCWsjor/X2GmnozyJzuifhtIbq9TA4NmgMH///pEz5Pxzw/zUn+18ccEPpB4JRZuXo
TJVPwMZaBpQ0cLPE5WpbseEuEkJRXpvsNTWYiYuTHk+uTPnRxr+hpO5j6ff/f0uaYSzkzv9BaliM
eDgCZJmTyINuh+//tzH0MBX6XMbtfLRHBSCUbc+296l0sUwJkRSc3dS5GtJwAFN6aK38SgiO/RWr
7T1LB3Z94sPI2JodKgyBPFACas3cSPpNqm8zC9ySFWqR95nP0mVGMV5Q3h66+G/HDRA8z6IajENK
J0yp8t6j4sRgbBCIwWE5YQ83KBCGsSFq1b+t3O1EM5yDhASKSwrKUDtfkWF/1NAio/BtVudLF6AB
n3QAqLjd4EcSlY8uvipGsy25pqdBwZEjv6UQnzDwAlJdote5wTZTtZOw6yowzKgCnPPGjp6+kw/t
iKlqLOiU1GkX16cQh73IMu+q/aIY0gnn2coPx5CQsgOGWglFRIhMrs/yF7KnUNm+J29kVl4DRznU
TCqLGGeHvNkQh7yz4v5FyeqffIjPZnIfgMslRLkL6l4vVCV/2SqUXqYh+1hCfRcsJC4fcqruNV1a
R2F3cPCFy8PiGHQvVj5uJfGSiyNNN/Fryb1jJhrHIIVG58YPhyhU/HoObfcut59yQzWgPAW2YUQ+
34FGAdP+VmPwqUjmQTiyL4/w+wb10wGx6qonRdsuxxC5ln8N+1O7oGHnPYbo3N/0oqrBPypPqQMk
gQ0M14hzE7Ptq48kNJm+kpkzEtlI765FzxqAnlimrRoyhv3RVHxBnm2HUvHUlLewIeQj/TN131az
FFSorbiLS0PkGvyude9mi/8k6QoJQtYauQobm1rfIhN6oYrgumnfI5vS9JZZzYuIm5VECy0pd0It
SUMVWwlItyXrNot31NIWTqj5cR43uXHPaBEizV6POnYyyKdmv8a2QZ6AL4P3DpQooikowvSNPRrg
de/Y1pYd/FXkoJ9mva6zozpxN+KypVXA0QWsup4wc5BcythXPXO2YzXuhjp776LsIGx50wF3hu92
cUbI6MlJSw7ZpxbCpKtxaOhFdAhw0yOhM0OpHTXvEzrdJkT+STE/FS+R7WfatDPM2h1h6qV7K/dk
huIxlwnixbMVXGYtPo8i9af6R7KRCNfnkchSkX87FsEXhL6Kez0aG6mQKC8zdHnc/xOkiFGwVwiG
l1v250G42uIEAaepSrWTYbbv/Qx65YQvWvBZ0bv3EtpnB+e5hAa5g2ybY1XSxDDrzMqfccfRqDAm
01PnzyXc42ylzPranwrYL3SI1wIfJa5U/ak42zV58l121igWMtr6nCZxSSXqzVtoUgSgfKviFzAF
7nJPA+yZ+UQYJfeZqnqJgRsxgMqCbhPIkIi1xsuibkvyc0xLGDnZLg8+NJvlpG2WPpEI0Sln4kRS
TJ8BuGCHIdsCfjStW8awr5K8XPMiK8XDm9Aq1SMTLKTQmiG6xtbsS1jQqBhQ5zkNuXGiinsYheGH
yxhMhT5S7ZPhJrRrZEPytqenRTVUI5STs79ieMaYYQYl6ZGMKuTsEKMCzpyDGr8RwNbgxAgbrtdv
KWRxC8KW2n7aiu0ZBafPuc995DagMSAmA+I/q3sAasEnM0+KFb9zdjAcULwEbFgxr73a/B0JhZXp
qiU4Q31h74nYcxXlYWS/rUF3nL04ltcRcWBq8t9q+Mp0nML+guQECbNFnSgMzGin/DAk2bYdp3Ui
8r3RkhuKcedEEKLgSsHtuZ7hxc+ktoTqBj8dy/rJwMFCsBSpDu4hjKIwn3xlGHdxACEECC+cmwPz
xAMZXwxaZQAHoKAaE++WiRrX/mj4wUi4BKO45h2wDGcHXV1ZBnY7ZbvDzO8PFOqtzW5mT25Cp2jW
xkHWpoNZfXdV5hvSjlNnKWSVPdQwOEWQ20ZWFBDAVA2egw4H+6ZKeYyZ5Fss+wSWWYbdl0wgBVRl
ZdDdHpIH6+hCMtIq1eddAo5G6JBqYRSDpX4A13zAHAf4rjXXKF93AV5H0xRtSUQ+dUm5ba1d63yN
vbGKa1Tfsi+c1O+DrzB8CBJ5NYvJR24cbOcNCHLbhPAc0jdVI1FB1xENgfZPjzCIDmYznUYQVUk6
MF4NC1oPq3QnbXLr6dYjyOzSGFQI06kBl2lUipZ6a5rl9nys28iXy1er39edm4Xv+XQumETpRUzj
wTzcUrdyLJg8v6p1u8NDkesXiizY3Mz+kyjNl6W4lrmNJjAs9o4UCr38O0rE9JSa84Z0fS011lMh
xFRilJQrkAbF2swmr1X1owEvM76b5otIq4/OetYqxJNgt8rwPqwrBisItWuC5+380piIUyWBFBp1
bCmbG5kTMzfxcdqEFWJU8df+ylg7lnziHmWfzmPL26/ftOBoteJcm9F1hABOf/OSNNpWg/m6zD+h
2q6C5rWcOm4TAgn4iw2KJlNbBEAaU3GOyNRQeo3bORaZlrVKB32bt8OhT7OTlHcgwReZQa2oX/OR
lBoFB3Y53w8piMV07NV91idbR4H4E3gmTXTSgOthXSWnNu6OzaqsiRhAWhNxwIylEfrokBsScGei
Q8RtqqFsZQoGxb084r1UdEDTwfC0BGVCxPZYQWF0ylODL6ZCOnlBKwuFthLnVofkDECNJ7Ga0MQW
XyaeoPuxvVsNEXkVkta3lhwyO9zm9Y2UyHVuszojQFQmJl30YMS+VqdqGwTBvsNBSrSMTaJ9YOPH
7i/NRoxrkHnSlGfCbSeheQ8Y3l7a5qPEYSJ/avXOVP40o3NpjWXsCOuuxw2ImkpEKfzTK6mMGY6L
AUTRsa82E1Z8g0zojWPtaDDUYZeaH/P0rbLRmRPOtdN1iE6x9aOHDf038dLaCwXZJgH60ETuM0rY
t+OS4ui4WoEpcm4I/tFNT/9aDMGeMFSX3PKNmR1xj32J0/ZYMH5Ka+0xM9hlKM3MFANrZARYj2w1
IiQqOO0UM0ZC+9CQz4sDAtxQsj83RnEvbBVNNXL8xSDlb5JMG7W7W+lBMLcUmn1LzxFmrE7t1RWG
UjXtl0MqMJ1dEKHrJ1s3NHQ30BQoGd+ZCDGiz5G78o/NDEs08h4B43JnP+baZgnkYOZqYThsOC3V
w/AEsVnLXA0hjj0IZSVo1thHieiYgX3nEfchQCkcoCphuG3PxSyxWMwGnGqTpOihl/PMVj9nfyXt
I62HQ262ZwlWXBf5I2htD+vDyF+I8jOiPxHe9Q3gH3XyH1Xovw2sliTcZsPWVpjVeHnNiTVRh1MA
GZKxEvV0tGYuoegz0i5UXpNzKvRv+HSrWTew7HiXoxFULj/HybSqcA5uNd/GbqESXwV0df2eIC8Q
O6wmIBZr24jtdOCHJb14JTfslMv6m5Lvxnr8qxs9MQjTvtDlnYmTbarcZYHoBU+uOjqLkllpyxF/
m+E4iGKFmcXaNu4itE6O+WOAwzfv3BWA9OFWBeJSpS+JfcEkYZkqJO2xTs4SI00A4I666WIFX73k
KenRbEkMIJ2WoLp1S0SDVLzLTM4SbR+rzzx8qYNhOwfo88H55Neo8I03vCVdI9T2aSEdTUzetecg
djRHXpicFbnzYvhF09x7lY6nzmjccyDehKF5xTBJLBJk5zVa6yku2M4IijXtlMl3sve5/U3V8Lh0
Vz1XbJ9CFcZ2OCg+2IcgWaIgW8yrS2dTZYwQ4SKWeLLn2aOYxXos3meM9fmNPLf1MutqpTcNtkSv
25tq/FWq3zh8L83i5BZtysp5WtEiybcIWubdjv7ikpPgND3nvyQ/rwqGjtChgS3Hl6wBvGOCVqQg
HkeHJ1JTuUJxGMazs0ivWnB2ioPV5ZsaI+PGUdmuCVkGLCTuw62QOVjR9CpUON1sKFr+KAGJdPmv
Fi2sjrHcC/xMxPhmYlcYMgcMkmOKw3Xdf9nh59hAurQvZIqKSWwrUqVH9nUd/YIAMBbPuSSKSGBj
Aqavf48ssCLtj0ugaxseFjyrCayVlW/B/AsiK7IlL6/JtoJMBD3o3UZy9urQ+jq7OkuhHNj3gNXn
S/CNs5UlD+h6FvRDd41IP4dyhb8jijyIYNIfVqnMfU3u3vOugKOrptWW6kaLdvMSHR1Le4PtruMp
EZNFrRpwgwvSlUvI5pvAtmCKxsMkbon1k/YNwJWyNWeQ/f6ma1t1wuFEd3YZBNs22Pck+Dj2nrAp
NiISNWrtxzJh5YiErns6dar92p8Yg2xyU199domFAW30J3F0L42H/aCod4ebYoTdNDx+SSp3EoH3
HL52peoDAyGWQhkz8iZQEO6XXDoA0Q1R5AKKflVSjwXYpaAkXpZcYwqmT41XW/F6yhb7DPyROChx
1hHSuiO8DGEHZkhld9Mx7zcazRt1pqx0opDGXlSD9kcKT4Ocbu3ytZaOE5LQFmq5U/+MDOFKfMgy
mM2oqrvXXnTHVut9K+leKiXh9m9s5oxRIB4vL6LBQaIkZj6CbRKIg0TEAaJ4Zk80pwTapj13Dz2a
dtqknDQ93gHQhsF7b7YbpymJmaX4aptnoqJgMjDVnfAEZGZgU+jBhgNPd1O92o/LtUkC+xpoxbdx
uWjDdzLbTnXx24wVvBgFLwjlrcs4h91vFjVux9IM4gKzDPbqDswc+o9ViZ1pfDU4tE/TuYfSE/DO
K6vxCIuNB9dMHh1gWVim4JLfgkU7sNJgpQO0c1Ys6SJzYwgMGzNnGO9x+WoaqqD5rD/6ssYcHkaG
Ds06a3b5HGJY9Ye9vBWLCSZsLgnf9wZxK6esNNpjphV+P6eA2f2pB0RU0OIEPdFf9tER8rmaRk+b
Y9Q2FBlVj2kewoyazk9MrkFKqtO0BGATQcXsNNT+1PXRqQuUrDGCb2dbZy+dkR1ah3vyOiut7YIb
Jsx5WorBxQ1LGiBfNONNUqY/sWEfQtAWJ26v4/DJhOozjcPXrNQtQFAGMVEYHR0my0sWSVvRNzpY
5GbWpRV0zaH+HmbiyD3QcBQsDvqXgXRlBznKbGe0luEKSAy6uLprs3JbW/pZmiCBTPEulrYRtimI
NtYDgOgkv6tWsu4aKm3sl0yZPkHVF+MoG+XPYu9ybgDeYcHDtkGZA85osd+Glvo9ZAacams/JYm1
jmNlU2qlX3fWTbNCd+gwRDTJ1p33VdG4lgrnzlich8J9VIQ7rH780pDPoaNvDRsp+Ni+6iPK5Lzd
jd2Sh4PlJYNyG+9dEblWmu4cLGFsJ9s084/DIloGFwkqH6euAWKnfRjiRtccs97epcX0bOv51NBa
ynvQBKYYidq7CTgec6uNtcTX5SEkOOTBEb6yVNyF5I/F2aGBolizMXsxUmOv6iPWSis5yHZMS/Pm
g6+4Ogbmq0WQ1sCdU4OMmGnSqTZHZghij2vR27afEq80irMazcRYwXw32ExAYpRsJrMg9V5Us9gr
IyciGNweFCEjBX4YzbVkBUd9RK8WqushmZaKw+kT5m7XfmyPms3YxLEukpn8BfDfzRW5BpdQYfRs
AHXbM0ZKqJoGZ95CETFSqLUIKMphF6e21xncJKfw2jjjtmAWP1lui7BMSSHMGn/sSsGd511RLmMK
VhJdldb8UJvHQJCAHXylEmMWdN362KywHCLvt9hHwb2R1BcNWy+qoYxp92Se2ty42MLxdPW7dJDP
xvaS3+En3232ApcjNL1+PtTm0zbiraBVK/DJDHYtHCuNNK968IHTlVTyUacxq2WI7uw1Wn0T3mWY
70SJVCHzpeyoSyHgK+lg8psindS+cKc83OUIoRD6cySQjw+0fEniAd8fZCE/Jpm3DuNES85dlyCz
M2AfISa37gEUl0FyWKLfk1rgnRPFWwP5WdOf1cIvxbxWGOlPeXeYHdx39J7jOrwY5PE6PwtM0pL0
PcIfzn+wu/I7hXYRm2NBe2OUgRsZV7tG4MXdXce8qCzJVFRiV2m0k2b1JFNjrQRTdkDR1WMW6SyD
q3F+pP1Va9tPIWqgSQ4kLnRG9SGh67AcIP4aCrTNPqEaqCHZ7xd62tD0+FHdFvu5NhWASLbbx+89
k7kMKCPeNxBkq/7Xnq8mQHwbaud8ggHHrTPJjYdqk30G0PpeUeb8cxvTkOtgq55jzFVbEhe1cu0L
TJCsFHuR2yQjVvmw6X6MSOGu0bL/QmZmsJsTVF1mV62D+VeOim/lrCGGg4AnHVwLAnTwGSRzk1S7
hjOwzCtrwVGID/k/gpCzziCiFZVGgCXDr+w6Vi02io+Fc14E8ctccsHq5bMnkdHZZhWmUOVUbCpu
XjLVB3lml4xKO1JPc2SuuSjRs/RbuzZdKB5MoY3j0jP1BYQ00w1omIuctf8BuzbEf42Pv156OMsU
51xIJyeVdSDd/s2pFx7E/NrkLN06uurljy4H3pC2V0ulfqPXbkkcj1LnVttXM+CKQw1M8oopp+7M
apTBhZV4X5QJSLuOQzE32wYXZgZWA7qbZLwE6uBKlbwNmJ2SHOqqLioKBaHMFym3XxfUGl/eh4+e
AmGFh2jjRAtSMBgs3L7Zovx4kFW7KBsWkcM/ycN/ffF5FPmB7y2xtv7jxtflv2JNCCzSh3+qB9QR
DyQSlxUJsP5jef6ikuBbS7rszfdXD/JlkRxk6+V/T1qv+t3N+735i3yBJ2yjzT/tAs/ib/wgOgce
+M9v8hXBA+m4PMKvG7QXBBk3j+csmoh/70W4i6piXnm8uLdE93q+WN3gL/MoMbmnRZTx78M9eJzP
958iCN4ZvxBc8O/z7UVs4fHAIsHgdXjk98FfF3XE8h8GnddiK67iunzmJZWXZ/Kk0F2ejtaCH0d4
sag6lk/M10Vnsbyv5WuxvkXev0/CI/9+hS5vGC3rZsnd5UcRf8AIXT40X/jxyHvwIzz64CGxX16G
393lY/IBOdx8Vj4Nqb4caz4Qb8nzE1fDfk0c5FN5tw6IqF842/wKD4htZrRMqILkRb0DINVFp9yP
1skh9xQsNaQzksfg8ft7WyEbWdEgc7h/k/VtteKv6ENWvytp/ctp4fzxHnmULxyCX97fcgZ/+eu/
X7/LUzjTW767iF5447vlGPC5Vo8bb3g5AB6fQ3kLfMklVJll8rtkEC9PYVFZb9EaTdIl2wu0PIhU
FD4gH/HB4f31+9WWo8yqudkckRWxyrwO74E3yY/f/p2K5b0Hm+0v/xqyFp7MOVrO8HZZlrd/ShwW
9e+Nt3pb5E7Lc5bVfTsetyzOYMOHWfKZ/73kcl4JcP73ovxhOWv8Fq6WVGY+/7LIeWesMPfGKy2P
LZ91keUsz+Kby4/fijUvzj+zrIdg+eLfbr+8rRuP3Jan8fdlhfN3ng0LlpxnVDJSfBVELRTGvZwH
esd+MfZ1M1qkyLjoJXyn8WihhFRpGS96f10UhTkKuRw3BWmG3cMMchn+6eFJY9evA/VQ9dz8HR1m
YtXf2lg9GgyNpuY2WPERXJS73y5TIH1aGQQ6saQnm+sP+QbduJv8zg2UfcqcY4ERBwfMKJP33Eeh
EXcAwGg54QLC2IJdKSidcCpZa5W0m+CkKgXQkEFgoo5SH5C+UdYygpQqUFba+NtHw26A7Nmajh8I
BI6WfjLTFKzbXoquVUMcy+Qkvo5VpSJfTOYVegVNpUEKz2oWzr6hOTObawLnZEAzElxlCgsnIp+o
rjF9XcKp4NaEmzEkbTT96BgzD1W/7uGiY93MEPavialRQgkE23ISn0oJUAmp8nUoGwJTk20RynT9
1UYf7p2eesmQQrK0ld1vUttb3fkZ9O8U1MEMppU6Uoh09UZPei+Km8MQGs9GwHvrJF+0lUdw8ybu
7tCqNmakMiiDh8shN9p73f8W2hKpmq+tYfICafwqVBsrNukW0LRasnUa9fgwgzT3cvZWgJnVHFx0
UlVXwlqKvdREezBL6ALV4RPD2HWOmc84eYD0jGs7aEqYGYLrZjRoOibU8Bs1QW1WroZhXuczGXiY
ft9UWjOFuU/ToOqKjuMc4V5MYajfKOh9lVjqqFa+kum2iERVBeIeEIMQIBHNLcFWMQ1w/+neTBuv
8CNoFGTlVdge5eRHAo8oG+RhpP0xGVpZOsNisIQs3eCBBPVBZ0rst9a8NSQKYI1Rj+GXxCvr8XBM
8X2YAOt7Z6sbHA+mIhWuQvHkeDPdox69j5C24ziHRlSS3wdj+Q55CLthrIrzlJFFiQMnKk4QbGFC
nqhi2MP4y/b9xqKb0+4RQTKgwlzpOPxBikniQ9w3d1UiUmyCABO/KKXmthMQdqO6XXvVYHq15c0p
j6O+7+Zx33fQ11XceO3zKJGCsc76+GZY81GoYKl9uTMTe9cY0HyckkoHkNtxEEYm0kFJ+5/Bkv7k
yD3aYteg7S2NU2yWZ13rDkjZSQdIKCFV0bw4ow7z1DmqM0M2ocWQv1RIM9g46kc6uNfCoAIYtVsi
T25Xa9uwgmHoLNAB18yCSczZqSE8BFWIinbMJtg47f4ps1onPMIF8BbYtB5w5U+/F4CzyKbtCP8k
JSYgW1I9TYu5UQHDNKrfUFnZqX6N68gP2mqbSeMhruBtp36e1p+tbNxNBEd6dJimF2xkcELO12lk
vvwHYee13CbbruEjYoZedgGBerXkssPYiU0XvYijXxdZO//nZJKJ4ypbCF6e9yl3UYs7U0d5Q+lB
EModrdOA5OIkKnT4P8auDFt/erS2JcvrDACzcZXvsNnacpfRY0XEbvfg0TGn8aGi4IJtYVajUCoN
m0h44GhOnyeap5QGC/Bx6VIFGSDlibF8ir5CA0FkLlBEZm/BoBz7UrlNFHfAQQMGR8NDRhEfh8+g
2um6dYUksYBT71Ux4zth2sQ/mjq9MHrbFtawSy3TCzRoUsEAM+9FZdaC/y7a4a1HyDnoWAHSuMVo
Ds+1ILcYlmVOTTZXy4yoxMwL6NYi2jkhEhDbQQ/BJcBup9Sd+i4ejTyemx/T1Up/YjnsyDIuhCoq
Dyu9g1gW3wr6f+i0QivCwaEBQNsPTIyZ6BYfarJFbP7xeNZj2j7ZRQGQT5WfU+2LkJ6U8CtTLrjJ
d90MenrGmJcB5KbKcEXG2oYG36gNCJb84j8ZlLDBDo85R6xf2J2WKSLTE4to0u4Is66RJ+oaVsz9
hUphh2id06DLY6AWWybciqa+yhnmgTcD8ztrV4Vudt+XluKZlNN94EbhkwoY+ufArE2HTzYj9AYD
19tpO1GiPSz6/ED9HtP23tIuvWtU5+dcQ0xsovPev4ysNbqwCVXzDDPQ22AZKJ4mt8SykWMo7JJR
OjpbQG5/pJ8DPKI7oLBk2OjDj4SSTMnO44T6sadUMPWbUx3m5wqGfGcBTct/1Kx2Hfprj0t8ie2J
MT3QRZBwBu6XkaTvwct6/VtIg8Mz0fGTybzMHzLYn1XRO3W5iUJPLF9xV+g1D9mzMV/X7JJQdGKH
IQyOCkdQ0eEPhhR3J1oLLmjfI6j3j+Zjlikwzwbv9XOyQ8d7sE/GKnBUEm4/8dUzJAze4nIhHeU9
KjmOuC/dGFmUTeeEQEzsx1mxWzf6fNhfmb9hsZ4bhNbt7jm+IFd0pnR1jSfDNRfq2VwYrnompqAB
UsQeHC5Pec0je00B7wlufBHRNSrfvr4Et/RTT35mL7VD7/ouuqanLmFqiPb1vihc/HR38xep107K
HDUQVHUr4f6LvpSMdB5pm2DXEZbTLdF7D/WULuwdHfinFU/ryeyhRwCZscivRJxGOiIH0t4QIJrU
dBRUoXuSEK2G5iDzI3YChlk00HovK/cdDugtkP/YrLaifhJpCwvcWyltnf6ETPicqoA3KhZ3RGOE
GrvefGepFzmWMDN/7BrcZejsMs4fP1J9XIjjY4+RbAZvbGcRQ7ORSWqagXBKTp0M6rY2f6TAGzoT
tGsirn7dx0AZLEhQSaf4XTzuKlQVqshys4IcrG5eBbTL71Cp1URfNJoB6nR0AZNRQ/YnxrnVksFH
xzQqFbvXVlTXWlq7YwOzPSTQIYUfyRqCKOrCGLpFmrHpqdoZqSm9pG+bdUuJ+BKEr0CO7ZY6Mst6
l6DrxaRpctnt2iI7RQgqT5z1Ei42vKowxfiV9Az9lWVV9r4kQTW7i2f6t/dH7PTtzx58ecMgo+2l
hYBWAgSBebJnwtAS3OxxfdyfhOrTGg5MLfC8/RxE/WdWN8ewqZ8GwfREWK1MvpbmBDf/LiGgTK9W
j8SnKjRess5tNW5yGQsiMjTPaFuGMOmiVzDWUEHDCXKPCY5my6xcGobPapAyx0vgOKNr84DYyfCC
zkZhgMtRYFuVshdpX3chAMxGK0ZHmr00/Tt0RAUmsREde/lLK9SNGqhLJmxnIVyWgf4qYhzeoyfP
OMGp0lc91Zg4VT5j2bRwgiJbiEXjRKC1xs9AP41W0DlxsBdVoqQ+UtIBYeq+shnSPzF4UgTuC3j0
PXzkTjdv5QRo/WKgNjORkoTSWXj0ewGLJC3I0FEcXqynYaB7qOTpueLFpoitN8nJiHCspUdjRNkL
wPsu3qpQ8ls1XoktUxnQ3CY95LocX0tJ9DLRWghcSfqu4C8mV9COyYPu6LSwKs153Jc4QFhNvckF
usB3lL1KnWX3cEwp9x8zRzOkaZzoP+NCRyb5c0hPWf5wM/bpPhOvScXwAqyOHF9pqZKIaw+f7tjG
MtWNFDV2mCUvBcMA9JNDMDDjwAhYUG6YQEIgRckLP6pfi0GLaabgnV1EKwj3q9g4lYND3wNTp9KW
paegi+1WLID4KEvMpjix4J3utHKBEJfCp4Z8WuhPVTOrigsIz5HK1BB6JLpUwV4WYI7mr411qkA+
pTqgbfWFzAwul2x6cCzFfPXQGQRoCur2F5QfZas9jibBh77tvKRSSPWfeb27wxST+1XT4tcCpVl/
uGU2XWI5/ZCKbTrz32F12c2yB7aUQhAv9esdxpcJf8PXwXVIZNOpiNjY+CFE62b8FCfhRW51mMls
j+0hTmQQ2Z2X0l+bUDNq1DeZ/Fy4S5sKqDDB3hgMtAY0tDRNmlWK+8h25vgAv/WZkL2D9y8VJ2bA
bo3jxxhP20o8mbAsw5BjazM2GSoKq8j8qHiykPmuQXKmDI0MrDL6yXTmayubDUiryVFxb8ciLjWf
uAbDY8c0bORXAnLAoEAhudYpNNT1iEeUmjCUhyRmyIckKNaIaC9offnQ0YjEIjegqYVbRiQKdyQj
8uAqaqdM44hSbObfNDS4jPQDaTKZwtMw4ESAnGJNm5V5LeaPgu6WUbE3A3E/98Gq6LkSrOemA+ci
yJsCA2q5HZYRT6nqLq1B+GZ1uhDNyI96UDxpfjIKPs6pRPxoIYrph0jhJsQToY5ApSIUkT9l1cSO
M1KCmR8DOdNMrYURVv28B6ErD77klKObysY5ybS3+bnMDE4caLC/Y45/l6dWTGytDUvEylsxTeUb
4lgYpIBYF7Tbbkb1F+QpIgJeJWDyD8mofQusCMyucaA2EPaFpbDgB4hSTqP/40jU3yS4OBIcQkVT
M9FdEqVvwreC1rdRWYdAYgowhW2yyoXWK6yWee/9kgsZ8xp6C8zls3b0RTLA7pdrjabRbisVnxe4
oDGLyGABUms/LhWr3AchqpiWGh/KADDRpP5MQf9o6yLir5FrlRBOzPxNU1+l+wD7PnO7SVoFDIEm
JCeGENgN+AGz1UlIkmVbXP9x8vU/SA8qommgeoU7FI4a317zPVYatY+RWr2rOtY5EIUBNUomEMi6
bjelmO/L4vFVIQugaPcNoqxuDRgeWaPgAbiuHhn2AMwqatMjVdwKAczrh46CGnBNcVxOjwgknbIu
jfQ17TiZSokipvBe4hfyMOSF0R6zh/DSdcUq6a1Nci9cK1JvWYIb1v3+Kqn5JjCjHxS3yynTAVbl
F6WHV9CO8umRKntNDxYtlXbZS09mTzfv8Zmm8aGtGi9QLiOPlBlv3PuK0IslTOxo6Alnpy6oYP3h
tDKWGxP8hUUTR04+5K6CMywvx4xGNJfiQZqStwD/wCqbdPeb7KzIdNdx3JYGkPDXyqg2QbWWKpTP
FGoEeAVZFp56S1yO7JhCEq1DZVyjhr4zcePrYd/DaN63aHX2CaECHex8ld/fxml2NQNdCfg8fTj1
41RF/RXZVzZbvI8HkBjhTsDtG3RCbikHvYUf1ID4UD4riGw5AnmVWNmiDACifjVfLDQVEgTGU5im
ocglqIp9qbGjcl5VVms9lc5AO73L8Ompi8VkLYIw82vzGIT6URNL7CVo10jVRYWOYEajI+e8/Dsj
7PpQAC3Kc6CydXgsm1m6AFnuJwbzYv9Vy/Tjul6Hc7SjCfesjROOGal6Qn1eMhCWBAmjLIy+78AK
MB7AeEntO1qw5SWSvH+s7V+ymf/hMugIwf3P2v4m0mo0dymzlEjeTpd0jyrHkXnRMINhPHipxMEK
vWYXNY9MOcb9j7A5ssfhuMFsFlOQa4bKKeTf7BAzLPvE5Mn6QEejZM7MpNU8dv4kndNFA0ExA/xp
Yy4+9nsoRVxcMI4TALDi3CG+2aurFIm+bp+iYYqki+ZHF4WKZ3KnB8PLtQFini8kDQcN0ytRtmDh
nnpShFo9DMlNTnxr3ErJ02Dd2tmAsYYLSIbTa7uhR6OPnmUPVCh5qplDjZBDlsG4Fo1FB6NS8wFy
RtpbDSqhf1JydHd8052MJx2yVsLM7RbE+x57dnwAxvMApBzAUgN+G1GMJdlrZ/iMeCbrWUy93Fg2
24ey1W6FB+kJ70GVcptluUQTFUpvJX00aMB+JB12o87sXA2t716ctXCJIufDPMnmKRi42E2s3hgs
j8z6p+Rm9MvceoplAOf7KIV8usvpUSG6uOGvCcW57Q4hWq/DTeihinlhc0FgtB52bQIiZXLBMVgj
ZkULiFtl8Y4WDgh/L0u5KiegvlJ5FZJFg4ye8h6xb6RsifwWmsANMqgsdHCk0mtcLaLwEihL4fgo
UKndRepFQk2tgF8KlsMzXiEadck/hMdl7TcGEAt0DruGgRuN/Jvis6YAHAnLQdrmeIW1jnyKOkB9
0HR9xDLg30moQfJBoFtGu6eGFwxks1unexPhGgii1DP6Rhs3uJTBnBHfB2Udg5fCRg+8LYg4VMWk
yB9o3m+znyI9SX6YuyzhlHs+R2XHF++LpNlhwJkWF4Hu9FOw1pCPizFJWhjkMZLfroBWmNh+4eW3
uv8UJabGfjXZD9kHdjg+EfRxszlmP8PYIcDyvcd7BRKnt4XoXaabQDWA/sEX7WoeYc4HmN09dN11
9WR4crUhkQKmwmAPdYEBJavaD2UPaLAPQcL4CE95ulHUZZFuALdD5IzD9QQPuXqOnnUXCgBk3LFY
IucTHUCvq4ktBY78Ot5ZMnRKAN064HFyQFayL/ha5cihL0RgVNzxHfkCXCC3GX136ibOLiJy1VH4
ussYFiIcaid7ik1qShgMePPAjL/WX7ATaZSFL/ht9UhB2doN/loJg4YE+xrIVx7WaCsS8vR1/ini
nU+wKoj2yujQGbhJ4tKCpHQ0kapDBEzzUIi1nKn1VG0r0A+ZPO2GCRWiGPD/f+YdYg/2+J7s0XsC
E6PbSm2rTJLdVLHHvSAd8leIQgMt2Us+edKatM962NZXj+XecJCCLWipEAidywCB+RqGsZTVAMtX
yT7jcRDctuDzS0L4IvioGSGTr1JvcdO/Ay42A67ftWrch8KoHHw2yT6s4gG0OWBvzWk2NGL+Hrat
mfb2PWpjxU5CAvtMNqT5pvkfBlqYV0Ehwkzbltt4r0g2bKcSWmB1GylZ7oAS9A1I67qjE8UwZH4P
yUp8h85EQVZ9VYVrXvmpKPlG7Q50dDLkUZDFdYHPZhw+ux4ypteIDnt0BJyWpTTqCS1gwBDdg3eN
IC+5uiI6puiVC4iUNa0SL8oXz1PthbVrIONT2PWXwgDJ9Kvh2UKTL/dnGnW+GDyWW/mVgCS0nIIK
EQZEDuxiFb8aay3Y0083DFcTFoG5ZHGZtNdUR7sp6gmZDob7xUIOjxBGrBV6NH8/s8Zv3kCEG1UW
DdM0ZRVfh28mHA+0SWiRWxL2J9JllNwiR2RgSVUO+RXCOKTWEphhvpDpbxcbcQ0NlW+jOySjvvbU
evQCkTQeRhclKhQj6S6Y1a+zBTBW9WOI1ocUdgp6y2wtvmF67UZ/AgsVJxtoxnG/xB05VByaS6hT
JMpTNLoNqNu3astt0G0T0UlJDioQWgtJJ+acxRbpPae7rCF7lOux8Fh19EPxs0duAWTHYOcfytPf
z5I8Z7zf15+qSKKlGyo2HMa3szQpehOYRSNtTWNeXM2X+SWu1Rsy2cMZXToI1cEKTBQCySQxKwhf
3JQd0oXLIkR8uNuI538c0J9uiP89oG8FEhz8h5FamHmqfnTE4o/4zfBJ1T3hmWAMo99PV92WMPPe
rOTIzQDwdXaAwM8TDVXjH45u2h+U71XRFFWLIok2mDgXFP9ze0qggSslBIOVoswygEO1I4CYMMDv
n3fuOtSNviYIxPQ6oat5LKXoqNE9ftAoWwRf9MtNZsej/RjX5ioWlgWzUQXP4VPSOKqGbNKiQxP4
vlSRZYcx78biekaNQS/EKchDk7BE5WKLjGwPRC07t8rLrDRueWa+6xCkv+8gXEA6YeqL36/2jx1b
+tOLxzsKsoBpiKb+3b68E5pRbQpDorgns0Jr+ZNH2wZqjiiYdUa4r1ECGnbJdEVIilRDgmMh4W5U
zR6aKWI34b+8MiR1zmK/rVddFrkg+GKaOFt9q+CaMlYQkapxtQMrPVC5VghB6Z9RdzLLL6Ndz6av
uLoG6o4J06KjCy2rSNwDXWxvlQYwIiQzkv2519E2a4XJFE0eRCQhgEE+4NAfxIFA49i/jPgWNwAv
eOhduEb3qyD10CXFj4zqp5WaSzGWwN++ILhBYsYytUCuPrM7s7Zr/U1HHKy95WQg1mzto11j+G6I
baBlWSwUiNjheLobbz1Rt1ve81M++tiBlQFt2enaC68VFYxWrJsJegyHj4bCArG5RDh20a1VVeTh
EMMykbe8dcYD5t9Xi/KQcW2TUxPfBACzxk1hSoNZRhuUtH+vXJloQCWi9tshRUyCnBofAHIwyThq
wicGcuD+Ehr6oFchUfTRE5KZUUYf9d3olmUITTAqF0C2nCRnXhRBJ5dPUu/r7DDawITk2Ec7a3wb
mXVK4zVA6mY4mQlZUIzENI4WI7OWnYTBo8ioLX9XDHIzsn5y6U4HM0urXpSuAX6uEhxAUdsVcrAQ
ZQhN+3+EmN9jHmuHTVUzQaWx6X4LMaqZ5b04FOOWgCfi2kEqxiCSsZEXr01jMUO2nxH4arbGunDF
1s5gNVH5g6bwCXib6f6P2k35PebpmqWKMNBRIuRG+7aoYynXk1Z5DCQBhemmbMfhRv9EqRsSL7OE
94yxug/TNMwdhHxWxjJel0tYI9NCWucdQAb04BdEZWLiz97PPqkyAiR2jX8kK/J8Yv5783GcumgY
iI3/oXk1NiMSFp3ZIwpha/Vqyjz1K6sXre53iY/A/7oGXXl3FDRkAI2shXKvfT6WaNV3S7rjMFP+
fiGlX+H32wHpCMhz0lAJkAgM/w3PrdHWco2ywFbD7Le8zXe1zAKb2EfFx9s90fyQsqGId+aAeNp0
beP3ocYYg6+q+/qhMRPKUQEkW6Q8JxbUbCej8Db1u7K+quDy6e7e2eF1GHmkonNwQWvV6lA0VfEM
4maV2zf0PV7p3nMvVZ56px5WRxqPsQ/0mDSaRp7E2TA/BRqkbG5O2tCuQOyoDZz5Bo1pvPZXS4VR
h7OjfowmdpbcHY1P3EzkHmlL+VMNb0GEl6V16Ic3oIeH2sKTqfGGcEPw5c4bsKiOmCKK0yoxjb1G
wG6AVWbCIuWQH5g1SNpJhIIZ00spoGPSSzEAswrqLraYwvKgKucFH+53rD1jMubsga3AV8t4RITb
qRA48oa7VCWhDjG91mgT0L8mNtRwZ/9xWX+P8fp/ruq3nETC1lFNQ5ZZTi5iJsvhS0Q8HJtPhqAf
wRLzdknz8h/3AlG7fywp4/c9T9d/dWhVmQ9MMv67oqwhHO5BrsK5wjgBH3e1eycAPSY4u/PWr1e3
fgjJiL/YPQq01qGkJNaVpRU314bt0IJFjfAOoUsbvya0f6watDTbzhqOZkZTsA/uPjsLrkdgV1HZ
s+nVYcnHe7p12tS7YfMVQgTQmEAjhLgwYfQMmBKE4GcjifjNZKWytsMd8nIGdfU2PXDMQTxnjWWa
q9y/lFnKWPoExTpfudkJe+BZepgmWCaZhNkq+NFUUM+gm0Un87F91JvYtYChJDF5i5ot8YaWkcuU
xlPP1vL3i/srafh+y5JsapKhyQRh7ZvvUyu0EZ1DtduOMm2mXU5P35pQgaIncc3YgmWCf5ZPwJve
hQxjT4Zb8X5etupAmG53LSmzXPnzzmwFSywqJvky7+8NI1FqD060yGrRtdL9x4GLf1gahqjhAKCb
1A3mr9Tkf3JBo2KeU2djt0WjxfghL0wM1qlvLL+nNMOYdfLkjG7FHWkoW2f8ARwOka1ZSsdRlGcU
nF/aYS1dkpVwCNbGErDzcC6ZjVJEQOWj6kLunR4OD6CtEC+JO6MJ8A2YygqDq11yMNfQrtp0a35F
RwZCoT5nohR5KO5ZzSJbDSeeM04c9Q1+42w2tI+XNfqmHvs1QTGmEUTNx3QLN1R9fMJ7N6oXsYaq
mT2hgNv7HMIwLHCoMhZ9vmLYJSe4JUXIRD8OBotNcTGaPyhMk98AgSmSn28RmqU8nAvVJwo82HDw
GUjMl/EhpqPIPWMjGoQw4SfTUtWJ9uqFwST8+Yyh2qJ5bTcTl25bHPUH/mornG/ly3RGn1QFC7+M
qU1BqYIJeY0tPFwAyxnFhlHvPgxRQKI1EIl+0ULE9ow1BQrgKCBH5B/QIWIAVDZzQax4c7fzcFI0
8WuBeWZHSzrYc+NCdNVl/VamjEKRlLaB0QXFkqF7YXlF75kf4PA/6fwZq0uIRBJOLiAlpNexx6DL
ls8/g4cL3JGSAKlqJVnQLhA3/ypA/pQamCopgYQ5nEKT4FuuolSwZcx702LKzDIzwUPc7XSnMbOU
cdOhWBjpTiyR3AUVpoKeg+uNXqjxFZ27rYrQfI7eB5YTi+BKcUs/FpSl6gueKR8Yq/79Dvl9tkXo
VE2LisGiyaeb33ZjNc9GppA5VJTWyQe33t5faS+zzttNzrVQ2ZO9+NhdxE3zDxMR9ffeIk/NM8ua
aWqqqnxro8S99AjR02y3JGooDGxh3c7sgHqZwxalgbWBcSZ+BkdWc+vEu+gW75KLRh5Fmipcqx1D
0iUjKzrfGPGAcmLTzBxlMTBbRpHW7g45ww46sTuUH3p+cOdvtmjq0WH8x+4n/2YoMp/F/3kp30pO
QRoxhAwhb+O5N3V+IO5QjxQLQAKrTGGfjiuUxyi+XTXa6whSoVNZfs4bdESWws4ywGVOmOdAIvr7
9f19YsiRaTRTZNRGJWSTvoXucRrkLpqCZot0JwBY2q7FYyW/YxOJJwmwy/39J+UOQ2bhuUD304GC
QS/RTw7BT6oFpDCuOtSuZ/xlFNWzgkV8TPPDBEUkPZof4AjuiNYd2CwxT6pKV0kX+j8z2N8HgPNL
wHmIThuun993H9lU6MRNMq39ZJkzmrLTZb/l2DXv7mFvSZaz0wdfvNCsjOmvvaguylrI+GKL+CPY
k25Umt9sHue/n9k/JdamBkARHxl2RUP5Nrsp0kIpxkZstsH1cR4BOW3lRYrBZs3Q4CndCVfVRdFj
L1+aLbfRcJCX2DJu/n4Qfww1/3sQ3y6vrtZabMocRO/pOJFtwSL44ZkeGKqpKCScUOcE84sDgLUm
5At+Vdp04H1ahtESEranYIO2SPYM3TzoRJiog9l8/vsx/r4FG7oo08zDNkoyje/5/qNLaQ0hEbmd
OqQQxmVODkuaLFBhKyVg6Onznyphf7Crm58TiRn2fg3s9bfTYgVjqBbGhH1cFUG1LMBDFkyYpue7
dO1BS7fQ1wcwVs19QUmNXKssNxeS8TTN3HBE5lvLfSkW/nG1fg+2BhUsPmyGphgyH7+FCSWlpKm6
iQVBklrbMqMLxCWrXUiWDm2odO7gkNEoZ2INofsfWZz624WYn11VacPIrFiKwv+myWpVikaZ9802
vA2n4eGE7/n58T4+FaJjoOJrOcqP5qt8MX70x/5DfQUdFL5Vb8Yz7LH6I0HmlVzhTXjTfzxe6g/A
nsOLdBU/ELV7tm7TJ528EDCHaaPkMn0q78FL/Fq/kZL+fTX98q38Ty7Kq6CHZOLPLckm9uT/fRXF
OJGND3mzNd/QQh1jbjaYyJ/IA4CdPQLBfh1P1huD3vfuabiUb3Abq4/mo/ugRWw8/f1gfm1R/z0Y
GoyaIrLE5mHA99BkhUarCnpZbTdQGuzq1m4h9dm1Vyy543DLmRky0FoWkTf/y336QQ54aldaBDYx
1MEiyhkXIHxs3OWOfz+43y83x0b0551pqrr8bbH1ehIgqZ5UWxlwQDBcE2OH+wCQm7VJ6ahozFz+
tdtov17wbyfEUCjHdDYb5Xurz7BUIdOmsNq6uc3syCXFje1uofvZqmXqQJjqvc7RXLpWNBjMheBZ
W3Wv77Wjflb3J+QevIc/rLOt6Hdra1ltol21KZbWMlqF+/sKRcGV7AM7OYn8RSLuOltNXru1UPNc
jqt4Y22ALrWHfGl47araS9txNa2aU3MqTuWh2ykb8xM+fX/UNvGaRvDpcRWvsAD7A9Jqm/QUHYpr
c70flE3nI1PjY6y1iU/dFXDNSVuCM9uXx+JcH9tjc4b4fnhcu2t+Sk/k+at62W+KnbJUGUGRqIzP
KE7v1aN41M7q0djrR2ufXtsP41xuwp18RMlxZx7N47jpl1TztraHicZn2gKZ1F0IFO85fEsu6c7a
B8dqVx6GHXII2rJ8nYFjpU2pwX6zmJYc6w6k4GBnl+4TzWJKBN7THwN0WyHVgDafiZozJBYbPDhV
KlU5YEXr/9/zTcSBI3qD9oQfCbUqSQlGEnyTlAqPRxhXqO7Nv8rv8cdiSB13G92hmBYrWQHTcj4f
bYnw2qKrbUNjAenNT8dn86gf02t0SS457ydeUHWdnoU9LwrzXPkJwvISjK0Lcm4LWdhhZrIud+2u
8qw18PN9f1Nf6pv+o4qQIWAqT1kJDcoOfkxf4xd5Ht8Zv5J3+D23x4v8I7nFW/FgXsxDcNDWqqd7
lA0rZb1A0h77vPk5R2errHX2uvBiHAcag1iUHIRV6MUepOpddLWO+QEZnYO5mXb6c39NL7jUzsDu
c3KtNnjRb6PdsES7TeaX44O6rA75Rf5AXie9pAf0lq7hwTiGl/jSXsdrdUD5EXusk/h8vz6ek7fs
1PJNczP6waZwc1fadUftlr9WP9NXUOZPzZN0Q2XwFr/GP4MfIWZ/Mzsqs9t37QsrkrgFHIQGgM17
HN+id+kU3ZRTdrtDXd5JBL4IlXCkxZk+fEF+fpEixzxYJ+NkHrRTwMmGnAcEYnff9GuVUzW8JO/p
Ud2Ou/RinnXuRDbBQ3aC8pxxsMJR2Eora6kczF20lXfqHoxBsdF39Ut4S2/xe/eV3+bthNHyscZ0
8mj91F47tE7s7mP4eHyIUAdSu/xM3h4f8kfyVn8+PqK38io/j58w4ntOBmCnZTkHilWwy7ZATYRl
zom2eOJkG+zUU7i3DslTcDIsO9hZl+KGb8zX+AMqw1V5ks/SEX3V6dX6af0sPgKQ+OgO8kbxB0+D
OXDMesSzh/vhPn/OjsQbP2JjSFIXiEh0enB1Mi69dbzvooU8/WPPUuc96beoOKepqoYqD7Y0/92z
wIPpem3E1bbe0izAZy5ctiusK6n0h4UEYsTGhnBVrsw1EpUrLFqXsMMgOxIWRE+lVN+nRyQD7+d2
Xxzr/UO2EbFzT/K/8pM/bK7sGf9zoN86afkoS5mSsWewn3WLYWH68pfkqevJI9+ut+aaJgiHr6/H
bXJMjuk5Pt8hSW/H7RwZlW1xzs8SJa8vru/bxxoJh71wEA7RsWZSXt2aW/Z0/xVAtW19vB+zI7kq
j8j39SpY18duX62HHSEXP/nO03zTfmW3BA3uDIpTfz1+sK4BZvOGfLNMFNBf4p+0DKwv4SvAN+Jd
yahwbOkL55KbzNK+3/SDzjJvbwzi9ozlTwn/2p260Te9ry6BEPnAV5ePZYjvZAQxIndjL1jc0n90
oqQ/pwr/c2q/lQuKIBeKpnJqRT9aPdZAUsqt+LCTJ6YqL9lTd0vP6TnjlMRn4wXN0fBc3ebtTvRr
T3yTVg3b4XyDPPx8Yz21oKxdcY2qhp/hIgq6pV3UW+0CN93B5sNN4Hw3vkKxnK5h5vnaMiEBSf1P
wrWL560nei2nePDGheAba2WNrzwDY7TmV4Y//wRlBz/cmVtzK68azwCZkr8i6ewikWxrOHdi40JJ
DV5lbfiaXy+0BcpqK2MB9WLdrEyv4e+kK4kg06+ndbKPztE5ORdP/eTkR8BAi8qTbRxy1taq2Dz8
v6c+v2qK7zecBnpZw7FWFyXt28lOMa14NCMnu7bWWnlKMS2qGovuI8STGGRiWC5EA8ALIz09rnfJ
vYF+O0/kmJZfteGpoGsEVVQeQKUMp78fnKr9KRzQGppzM4N+9fessU0Q+C1TpdwiAnke3ehIorEf
3eCEdAj0UH3tzj8A1PWi4BgpecE86Bpd0cHYxIGf5KKKuRKwNhi3dP62o9u71mFYTJ7pS96wCM8I
oDtoZ3Pj9m6ywoiB3xUd+iLEGcGWnXAJhdbJ38eCuxwnLGemn0sv5gkrvj3iWHzF/eXcjzJPych2
EZwYl9oD/wv7BkrT3nT25uXlZVO7fJY5Hd9i9Mk/MPE8rnXRfHVknh47FLuhkwnzYImU9/7t4w26
eeOD+ILKnTrIKzwbzrQP/R+Z/Wzim0eaaN9t//N8/JyJ2oynl3MX+TNxywNScxsqN1o/6N2gcRO9
JD8ip/RU/Dg/3gJ/Z3CA9MwW7Bn2G8hPf/Kwg+C4Ru/FdX9udgIn4QVKKbnpy45X+gb+dPkBA3+3
4SvkngX7heD3gvbJgu+9wLfg+0juHiU3XdIenjN6SP2JWzkgdW0TWnjhxOvKqZzGKdaHnWa/zC/6
gzdyFgfkNS+SILnB6ZePKS8agi//2JTsh/uuOa97UH5e5YF0s6WFtQana0sOwY88a2XyON1+9stl
7lgLi9/Wtz867tOSXw9sVHFdZM3dwH7nTfQgb0Pu4t50pgVFppdQWVDI0cnR+I8Ahduf+vNwwG/G
bS6tj4atoy9ROdtnS6Bfv555/tsPdhu0v96lm+51q/kn0bJbKTeDr3EdOJqetMADi9/EKmU5H8l9
LznPz6unY78wOfz0Ce9qT1sLfvEkEiySBSwkH0sk5+thO5X3DieNZgQHis/b8eE+thKHTD/a+kJn
kYgzLtArO42L6Bz+HG+SI/i1fb0M9vL29/uRAvwP27NFQanqhmKYeDL/d3suuz6fBAMCMpBy9/YS
3+bli5CVk7Hge25GmvhOt5jvIcF+gshyuLsA9ByoutyKjYPTzIKrb6Ok+Es4InADdCjm9VA5kTu7
jWKUPq8OvkJx54j5jaMeAUBylnU73UKPcOk5uOjbu/9H2Hktt81ESfiJUIUcbhEI5iBR8YalYAEg
ciBA8On3G7q29hfttYqWLFEkAQwmnOnTp5vaCm53siJL5cPimqBdSTuIPaISFIG4r4qH3LOX+3hf
TE4ukk+cGkrxnJzhflIK+PV5cnl42PrwioSH5MdzfGTIf7rJpHogO8GVnX6AF/6k3ViK4jiGY0Ao
cTRNvtmYy/HgDEZkl0uZ6UT4yVKaw2ATX9qEQRfdvTpMAOKvYvBLCDeyeecnRr3Jg9H+Qe7EfXgT
Q+Otcil6p4s/nANsatzGS3x7HU0Q+KNHv40u/IwfwjTnLztmuGcKFyDDMtBu+0GvUgEzjnq5NB8q
n02mx16V6Tfbo2kfQNAlHKKpPc3VXIgUPsgRrsUZc7J46B4MaboFZQO8FkpZUIfKtNmgRsO2P/FI
yr7Y5GJMPyXtDkFrhQQrz/beMIE5CS2vZXfy1EMdcaM9zs0TFAsJZvSJzlAD6VjDiw0pCPUoBfXw
hvEi6j8PFITaAWoFq8ZvJhV/LR5IS/HXn+7vn1lWeBfcYVMXOKyOGNL3UVJin5c0Mi5+BmkdovUq
cdW58dEs8ade6/OGzThJVL6TqIdOk6+jxRCiZ72oV9km3yVzeOFTfdYswGkOjDSKT1cyjvez4xP5
VwKOC2FEH5yDS9DOoE9Rlkpkhr8Hc1Tn6RNUEmZx7h4XzTybIgs6l+bD7BxSoxuKNoCZwlicippb
Ozh6039PEvYfCL+4ekM2LE1nhrDNm97dmHgzqcORojLXZDHsfe0jWa9abrXikyThf411GnVAFnAI
/AyCFoKKxEp6CnTeIEbo2Rd/xfnBS1e2b/rArQHM9nk/j2aXEE0tHiNhL6U114gJzwV2sRcaRHQB
m/1suYXRyOMoRsCn4ZOD3qDLze1Gm5E1+N8Xfd2X3IRRmkyEYonkho4k4PdbrsVxZUaaVC7zywqe
1gCoXo7pPiFjixbSLysmDwgS0Cd50CsT9NN/ipr/0urURwCzw0Lny1S/n4BS5LmlF8wpln53kl+h
SZz3F+w0NWis8jZij+dEkftjiPYXypqlfDvwzY7NQBRBx32T230BMdEgdBkZ/gda/VKcLQR8H3or
n5UIKpjdaaHOIg1w1FTTVdW+KEmAAAWiIXk8aw75LAZaGShFl0TCEvKJlcy6czHXsBFiNfLVbfHk
kMBPK8ppIJ7ZshfZ0wIuXLNLSMSgEiHEpU/ty6lZUTtzyHeRcglUQldFo1+Zu4LEq25g3CjqaD+a
RhlQu8t8cm6bY4R3ejf4ZTkivtL6isj/NgSScjdV0Py2ZdKKeGaYx8tSUZoQUQQksigdH6j02Vod
dZIV1cTj5ni+QMr7dQbciuA6gdg77at2XkEL6xCiNDMsxH7FXbckD0RnSbXCN/VQBkPm5miDtskS
ShVqDZtk26uJuOVQjZDu0iicLB5H+OyNvDLVnDrnaBvB9oYbESMoccFwpDq9ns14ogysfIK/n8zU
0l5QsAAPvF9q8gnxkva+0eNJO1IEm3zoFGxJsoHM5cU9XIyPckCUgQLGhoJB476maPBCnY1hOb54
QzvPzW6TITWbUOCCsP3aMpp1d4amVVJ8dBi5x+epSFfo6lZS5R9mFlX04T8G2X/6+M2eW7vUunrM
D+WyR2YHTsGpQXEMJ1JKFE4lNmGU4xRNHrQRpVjIPzSIHcN2v+vsL8O4S9T9OdZ9hRqDHAKggnN3
pNY/JBH/SNQyGBSVVLYsG4pJ6uL7KLRipUhbGSuuFiHBdlUPKxiKl2gnesO/Zxwxody2haJpKvYu
gl1/y/+mKq6K2aCVqEjMtRgPDFS/jxdw8lr6IVzR/ja1/PdQNxdlcvJjoWiUIFmUS7Yvg8iTgWZC
ujcA2l77cnYGtJ9S5HCCrNz5cvWKs8S5f7SL/fnxoG801PuOKw1zs8sgTDDcA9rnA6wjygAoWaup
kJH61b8b6Frh+UcLWQoLEeGW8UfG4SL1XaHWcokZzLwYn6wRtecRfw2PW6LKcEctsmvSdijRpHWH
/Dkdf1wV/tpyxMuAWbKq4sv1vTs4mWbLrXEul6NMzXDsHZpfVJRxfA1XcWl4OBBvnlfn+uHfl67+
rRuqYjWgRIBOaIrz+g+XpzgZdW1L1HULryS1buCf3uUytePFWjs/p1SNW1ulp+ihcTvY3dlhYcmi
2BOpoPoAVYbCBRXXeIQkzxacJebfTCL8znYJgi+XV6olnZ/2+spftvraf8/5ppeNR7mM+mREFLN7
Q0OgP20hKyjaK3N11AXQWA7KD830lyD22xFvVq4YlR+7iuggegOYX8wV9cFMglL7lbSrrH3N9Z96
5E+XeDN/UeSq18cTB7QgfMWSoC56QjUc6BljxNb4NVTzQ2P+MFP8tTNABMbyzbFAVW8a1orkqMFI
m87QUac/j84rqaIsawtV+oduJxrsdsQR+lkqSVvkJ6/g7n+6XWemet4iir20jw6qWya+2V+i20vF
a5WxfBkoXvW5EMMMoHln2HiyKCrtAzRo4d2V1/NEXR9V1Sub47QpvY46+PqnkxSA1p8nCZ1W0XSY
Hrc1DyfDwiMFizhK1AMVPk0ZEzIUUN4HfB4eDpBKRdGnKC3OkHxdJZoUmKfdoJkeXFYiDcaslYLW
aAi3NK8aqmxjB4ng/FF1m3+359+meFUl/WxpikNweRNTGvqAlGvKNsJyHiBQ0lMaZUVb/fsoii06
wG2LUB0j8DWFCelaVv6f23bs5DPOyi1+Sa1PxozE4MtlVrwMa2MJtc706jto5J4KcNTtqeHc13fN
HnQMyO0QjsEhbNj1aWDdxgRLMR5HNqS+MXEI7NDp1Pxmq4G1tneUmy41cqzuuBagvf1G5OMdHge8
hNE6euZAc0Qw/Jb9f+GncyEsSXkJEC2jhEfvfmzlGeXI7OsVDzxnKSAR6sDuzmyF5IkDDmIRds+6
x3IvngIhETsCdVKtbRLyX+yUmnW/tpHo8vCueIkXsn8BVILfBkzQrckVANjKvjRXl5QkvGC6jKA4
T9YTSAbTzsO32+seKA/kS5/qU9Cgqb7oVo0nu2w54U/x9xW2YruK73EgVIkg5AWUB/B/uqlW8pN4
TezmGzR9/GOAL9xPaf//536aIslOZQtlYjf9Jpegp8rnuljmbLsBPAHqBJYnkEvk/zwT7BJjbGBQ
6r/YtMdbAZZyt2pX/rI2VFe7xcwOBToI8vdoXT8EZnlQ7Os3AbKeHhG7Aj+1BWcPvI/OAPAT8pY3
INlQZJqzGdtdMhB8TjEjjfNMffuu5zACdcRul4Q/6p8C5UFQwUu8SwgR0rNWvXf20mULvkOGbnVm
eQqkHYXRiACz8aeYjnupsuHHfia4wAcQyFcfyM/g8OBCJ58CPZD6JhAP8XtPQpPyYD4PyUZgEpsv
gaDorgAWsWe/fomfETihTx2A2UCMXobZODuvkc2jiyiBvMTSk7sPDO9xLzcJKSWImEhYHVf4GLGj
/PeQ/GvEBXigQyJWAeVlsXL9Z0QmztnRqjMjXy3WNmgZhskBuu6aIHSVWEEh/RUcsNeFh/iEQkqc
eiD22bvxOm4lthjL0775dXqHvHfSpnQwauvOAynqH/acpvq3uRR2iSm2vhSdmOLv/zlPbZBSqUOW
ZVkBA6KDP+kwxXHjfUfyOUgA7EW/EOmZ88Teib/jksRuvwXlg8EHQM+ksrzskYADEnq/ckAy0OJ8
R7qclfhB0EHKsAQ0zMjSZCj8NvfWU+aDcidBMcF8PHCehocacgL76nuW0QBNI+YL3HRc5ICZOzKf
uSTg+R28ejDIC3QLPSRGBXwqSSVQtgh0nl37AWKxHwcQg4P7cvYA2dBH5ROweyNJdNyUkP0u7nGy
lx9IG8/1wEFxoN/oQfNCQOdXk3zKdJks0ilCPsVLQm7yvD++tHcJdAhKsVWKqbuZ9NzNDl8XWGUv
0fT4San1BfsbBucKzG8MqIkRSOk7RVtchIDOxSQJOBJs3nky9kl3BQnXzdgBW084P8k7+BKUiGie
h/wE8K1ubf6PJx8iLUrXDuEpiiLOOwG2ZkywIGf8RPGw90FmQCD0IQrECPR+fHyIY5Ye+JunonV8
2FKT6An0LWUIJQxPgGZQeoTfmZKb6V3iviIh+5TMcE3guYP/0bnbD0Swr0h6AyyJVqcHKkm7KgK1
BbQ7w+wBsHzU3Q+kufxsPfik6q/0HvGGpyeBZqIdxYtMl8+Do7iWgf7E2EUNl2pyzh03uuuHsm/2
UJbz7tfRFigUIvOE/QVvToDKVf6IQJ9nrxkMwF25G/kRc7FARs9hxGRPPfmnQI7EKBcLAC5ubuJX
qyJEEG4RMc5Z4N0va3sIgI3ggMywtfJx6OZ/dNn5bOjpZELTTbxLNgjJvYu54ehZn8cQ4JG/RfTl
e2nGDxNy6dGE/DoLAUUJ4lBHTvRtefe0VgKxilTh/EVkOFSuQFzLaaa6EP+5isp7eHnJgMGWa4q1
3K9PNu2grijmedSI8tBcy49XQl2PS5xEm4hJCrMgkhZ056eU7Ii4JWIJQ7ZSYKKcplikxCvEmbyJ
9AmfjXrE6uj2Icsd53bgvqSzYWK7D/M18LL3+VmjbcjrKeecxK/NA98D+IGcfj7pSKeINIeYSDnq
y124BZ/mJ9EfxPVQauY3q9TPJ6yiLLwqhxD//+4nv2/8W+fZT7F7X3kpmRj8LcID94XfNikrJmKf
fM6R36k/BuZVr+svNP1lBN4tLo2CUe/yCctjeQhodH94KlbSFoNunv9pplauxWu3wdN/p8CbxXbs
W6uR2EQtKR1lMUzWoyeHqfuJuhk4I9VrrLkiKyaA73d8Qt1+Sb5tElnk+sQchSpggCuE/zvZdQnV
+4RIB+nRDWlo/yOZJbPiSyxdDJq5WKZMlkLbVSdBPXNCnBx4Kpktw8wNL2uRJBR5LwrRGYlRcPDv
CFWwE3G/BpIAn/M1ibK3+xOdpYLcsZAmJCr9eAmEFsgoLh68AbzeXIMSr0Xm4yt2H0T4g1MWz9c/
4DnUtP4txBU8D1k1BfH6NvRs1FQyutgolo8ik0oekIn6mgeh2eYijXpYiWgB6wymPkrNQxEK8hMZ
ejHt/Z7gJZKWUCp95JcZDSMxxsndieEhSHUiNaFtUnf6hpU1CYk6EGQ7Ppo+JDppzItRW0Xzy03W
dOyBtsFye6q5n/k9voDcRNGhMh6iTRCjRGASCNmr0KcUZBw9dO51sh2XyYUU9CF0yJmKB95EIrdA
vAPYztf7NR/8DEeJX1lA3GeRCEZagOu9TvfMpDJoefQ2enXwO3MiTkWc7u+rapbYr1OvgWCZK6Ot
KGBsCudFw62RA+7xu+P4BdH4CISOZwvR9wWBdJOMC1ZVLMYi4Dv72dZkDvbNebXVWTHLHcqvyK4P
d8T7rJS4eG/g8bFuos09exc5KbEkieIaxR/WIpUnPskOiQihFIrEcTY7T8RDtAYOWIG2odHv4WP4
IjtU+epKXaE2yv8VGRmh7Ykly5LWRAn0OkgnDgN0JIUhZhPoYRMx1FETZYIWQR7ePsxSaIcRpImR
IFJ9YuIA9trRv0n2peiMFg/VKvJF5xa3mRv/LHpP52cQIkUoInP+CHGyV8leNPYqgmAknpWD816E
Daw0lEewMMasqdTe++zJQzaB3BRy45t4j6MfWx7nGSgUF8m5+PHAU+JTNEiUaDSxNLO+0rhowPBd
4u7qISCqaLNHSn+5+VQxcMdE5qu+06+rMRufNX0AlyrIgLwftEVEE7uWm4MaPmedTMVZlmtlUuyd
D8FeOAUklpb49pHWRGQKMu2ZDFwbNH5PkMVvvhzQK0i5oCYC4chkzRc3NJuQlvflr4H3X3gHiVBk
8ZgXB5EdJf8vgnTxUsRDQ4VLEF0SsIIpDSFcei5Kz9cODeGAiEFxxxUK536/EBGEaDMRrohGxtoo
tFekh7lQsQmEWvMq2AejMCKgHnlaTNQHETOhNgp51JmIGKqY1CG5QNE+1xMifxDxizGhRlPEOgSB
OVtR1KB5/E6e0qRcqhpUeAAk8wtVQ8d7VGUW7QoC6JXtQKZpeZkg9eHXT5ZG4gtYfaouUDkUWzQW
aJuFJPHrDWU9pM9SNnKfYtiTLXo7MdAz7/FZzNUiR/1OgHcvpnYxUZQLmN6MSDE6e6YQsa2CEk5n
YfTTAIJtIv6WvqHkft162btHsUZRX8UXMezCQYfn1f5SvSObsPOE1zKiBy9bigD192eKOaCcNowj
kU/NOLY4Ou71LC6oDjL+IZMQjGizE9cmxhH+XNejMZuBcHIscQcqEsuiWY+zlskF7sleXeeLcuEs
O5IgzFSXFzG72evfaWP7vb5Xp91DSlI8v6/COBin4u+iWUSev6ZPYTvGF2SPhTgApnT03KOPyAsR
5rAS3wWDRubwotsw/6EYDUnlyJqnS4Jz+wFPg/S+/OIEtm/cSYEU2Fsp6KcieEVVRWiBxxP7RUS8
vzkC40pE+GKIIB6/+B3O8hOBrC6CVTgD+QMVbg8l3QhJhxB+c9DBQag2qN3Td8RegL0HGwn4wvOU
3+WVQBvEQNPxT3W1JSrsM/GUsRAHuQbHABLWQtx+3sgqBDVh1i2uA2BXctDu/UpdCCl7Pi9wFQ0E
baW7Rrm2G20pFYPvIf6Hf7InzvSprOTnSEgIka2F0MHPgscCX0/sQ/xfCI3xAQLySFfJw2EmdgLZ
hnCfbijRcdips1iKkEK0sLgHGMwpvrbUmewH+Na00Qel2RvT6+/7e3F97Bh2zaYNRQv8HqWXGbQo
uqjYA8ELv96bdzE7XVcs9hqeaD1kOtfDnUY7Ccym9H5RbMjZ5UwG4t6KRwlX6uKTGGIiuLgr7PTY
YwlWlHhkV2YU1bwu+xsxZNngsIkStCA2M6v9HeWjLDMxrXtxufAPYRxBhSup22z9O44U4R7K2zwg
PBGrsjYQ+TcEglB3vCeIjHgguw/rpxdB8hGUHhEmHniFTax08oH6AAAEBCDCUEGPOQeKp83Jn7Mh
gR4MJQ9AgN/gBREoQZxZo4Z1jbcgxXrOW+IJysm4aScEZ14TLJcBlKHGfcOYHJIeiIQvOD0YZ8+x
qN4c1wKPOPlkHEjTx+BTcPrY5IBOcK9/41WDT2Xtla/Sc2DxPkx9eHXzKPMu8c7q8bDRGpci/z1G
iEsBYwiApKdzCcgE1Vm2RCdfACDk8q4HFNcXu1+7KTQpAZSh6sKK+dZeCUP5VnkUv2IiH5znrU8q
VIxA5KmZuMWSl187oKBBiWCRWIrPmr8YYeWKvQAtbLvrh0+NSeVRTBK0VBZ+AZi5X18P5Ax5Yso3
sbVqQjzUmFXjoA95lyA54eslKDXeF7OSuJmCtfVwf4CAAQmfh/iAii0EweqMKs6tOA1oG96XuPvi
/kMAdV+gdz1V7pvYDogNgDjPx36yazfiI6CBCbyO8xmvv12+cCPm3re+hBsa9EoiB0Eg6rmbVdAR
TddsR21xeD7tq1gxNxOAANrlbDXE6fisBmxW2K7ggQ7FInttQhXQrwv1xYWOGvbh+dX6lTxjKzax
fqXP6IOE2TT/4KuYXNAffCmopXkzkcKH6TnMsmn5cvoU/ATrUfUPwGdvCltPmNxfKns+dgdvYkKQ
worugjPTRNxF7G3ZJYv9MVQm4iPR709Lbuf1/jKZTPJ9jgmu4IcJuEqjh7+8LN0gCDy+rd/WogXF
zqxD6TydCIxTbHzFkQRn5izSw1762b8JOplglYiNmdA+1yeH5+4NXr0Eq1WFYQNNb3ZkEkeUTnDr
T8tyhhFEPatn0OzrWYlGvGvMkUTlx8tXOYu2DrxX8dv/PtqlDGNNnpy/ZFC8etkHVqh/iB5/8hWB
9538LsgeW78JUELy4ztljpcJ55u+/L4+IN1HMXhGv3rL9xaDSJ7oH+ozHwklT2wMxRp1or+kbP8v
K7GpZ14gjhQtiRrdDOA+YEzxWhxKIGEqs5Onr2EKBRlIgthqi76luTHxlYi/yWkSIKXQrRhbPyB9
2t+SUKatyQp0OmB+5wZCy3S9PgyYpC2zZbxP7tr1ZYYszooKkB2W7tTFp57yVFJQnywEcbzfV9v6
rkCzq/aafbM/vRGMYhdsst99Tu+Gx+GxfpMpb5S/sr2lee0jrPPYIUGLOQEuz+ndcduukRcvXvQA
JY92V+8caoHqOfJf8oM4EGWi1oKlYodC8cW1piyEq3jTL5pFNU0JXe7Rq2OmcJdLVLQmH2LBsmcp
/jkeXsbxfQJ4dGQZ7t/zh/N7/it6paKFAmO/B2DdilKd+P78zvJLmVE+NxaU55dzeZUsONI0nZ8X
9qxHfKx+UN4zXqQ8pa/Ku65OmgLfBJSyvPxVYtLdla9CYoCqIvYvD867sSh3xQaBTyqTugV5/jCa
5ct4Ha+TfQ1kUAAkk8F+pNCR58xNvpQ/D1N0ynfHdXRwk22yPd4pHlvqdQ72spaXgjbVrIdlvU+3
6bZYYysnqNn2h6iZhXiISIFnPsd3vGFb7iu+d+uO93V3iA4vG+oPOtbIpbyMG2+cNXOk8zc5JTD5
fXrfcxn32S7fHFipd+m9LBwMtlTOrFrquFR2CGzD7+JVtkp5T8d3Y6vM6JDY0m30lbwWtWDaS/yg
itcZW32NXYR5Vz/ZdxTta1tta68zCjVi03O21HEXVNuMLfYkXnQf3Rer3Hbj1+LBQVCBz+dE7vWn
A/6/G33Rr8wp+mwhBuVzBsppcpkr82F5DnvKjTpmQy6hebhewJFiHWpWMHshH+wJbUEg6omoF0KA
8+h94YN0Fz8os3+PGfV7Vh2xLkuXTZOyUIBxAHL5Jrt9ORtSoQ1YsbaBtMGIpSF6B/JZDmtY4Uv1
EeILGoNALyzF3Rvwt9/+QPNQvwPf11NArsfUZYcya41i6+/Ad2bJ8emk19peX0nTx+NMJEtWK8Xf
h/ETmhFPSybR4H43PQSLzx+u/ns693poEpcUd4tDy5p5c+hzdInlU2Mo+wbwpps8P0/eN3hvRa45
CxMvZHoN5t7D3P+a/lTz8pcj66ZD65s6plDQW75ftGQiPSK1WPVhj5UoeynCagDdULxaPg54OyBr
QXlwr7JamNtDA38guW+Rtz1tMfX4dyMof3QBG50SkcIFNZL58WbWVLUeDk6FEnJnPyQ2tDNUDArk
gKGbmclDP6Ilf8ZYcT7IP5Wn/Nn7EIGQ0WJCIwplS125SeKnfTXqZqWf96nrk9ZaTSY4ofXur8AN
rLk3/anVv68PKBZCJNIEjYNCZA2+z02jQ8qKBgfH7XWL11RKNXQzoMwcLREbqyx52pmRV0Q/dO+/
HBN2L737WoRuX+Uo/pPWMUY8TfCTpwTF72coYXovJaFc9EP6SLkdREiCKhwB9hiZJdGo3/vToHal
LI1GvjwpkC1wTqnnR0NZIrpW9JjkHCii6RxfboUl57xEFZY69BpBEpw6gh/6099OBbIqikh0bJ28
2/dT6dtGasy0pahOWaE7hNYQkq1CA5dA+txOLtEsdrGbidbWS1lO+1j9oS3+aHGagntNj9JJ9ZNN
+378Uq7PjVlb6RKxLqmf5+1rr4eQ/zq6MEbp1u7f13s7koUYK/KhtmZTGE51/c3lFqc0drKizZdJ
IagO9jkcD52H/NCIXcC/D3UdD/8HkHNRVBFoTNOoXuoqlTw3d/kw9LZaJrK0snrFHRRcjfPsNZfK
idwjs4ZXwwUM6GjOLxk5p55aeuxHbQkNweKHSUMVI/PmTChyopUhyVqWfVvmLcsaOmaXCq8rMoiD
vVBSABE1CTQCPAy3W8s/4Xl76JW73EGifaSEUO0nUYa2mwTvSSoXPSZnZkMYdErDvEjv1bjZX2xI
XPXgx0hM/bvp1O/EjGvTIUJga3QNFFP+iA3tnCK5HJeDZaMj8oMpCzKC2M1brnawPEs7TUihNjLy
hBE0VrI73XNGUWsxQDdb9+E4Ei6l5FbqMbzklpsaq1Oth/8+xxvFSnGOUEYc5LBlTB/gm91w3XWr
Gh09PpuQcNGpY48wQihDTjOK9mg1oJTeZw2Cbq9lg4c3WSobPrgGr6SZmMCdg/NcCMe0wW2kD6Va
XVJcF4+I3Jjz8bJurEn8NdTPSe9grzPVSkpF8qWWgbNclkdtpiln7G3ui/bOgTjevHQj+aK+WEoF
qobHel7nP4ybPyZ/cbVUy0GuIN2NrPHNODUatAzx7eUkDqsThRZIA/QNWWAVHFZ9RfBSwjMnVriG
V7sh3Y14pNqBZpGBz8oLNrnEYNqqtZ90GUj1fPfvm/GXGRXWFZUHLFEG6XhTdKj/TNy9aZWWfSmi
jVHPeusjksP8Mlcl0kkRxQis2umr3IcwmNIKEe69afywcPw/JwDxEHkkDaGkm8GenGLk5eQiWUan
t/jUzJMUBfAK6iASWily7lX5ZKvKEkW34fBg1PmsGanhkMEMtB9jhD/nVI5vwY6VbeifrJ3fG0PJ
2oPaq3K2TAbgp3Z0nRMuCQfHU4qvzqn8cmy4TwhSSr84LcsoV3lvYI0W4n2gZfZmtHCL4IZFuvoD
v4MikD+mIiTWbGR3DVVxeNz0ozZtdCWO+mwJkRuFXCMsDSVIlWKjqjvEKCbGoVscWABPEuUzPSzy
fm+2lJw19xf1OT6j8x67gryKsKLEXkTIi7YZ6KW1lAyvclaJXoZxfpcfAe3HfsanavDVBrTCBmrj
nej1JDm+hMBjdjKFy7SSIaf1zMuG2vSqvJiOBop+bxYMiBrIO6j6eR85kKczV7KO65GEu/E2nE6e
ZqBAFb/kBwmRMBh75XqwwRmQEqxgY0CRsWP4KqRwoThEKHicYYpAuDVfZQoyjo/mCZ/E8Qt6/KhH
aL3gntokoX0EI1KeswHs7giWXqHgSqazGreWtIj0R6lqKdKSfYtUQNaQw0OpWGuIu9k0tG6ld9OT
psdu6cCYW6gOd71It+hszmJk9fr27oBgmBVe2rcz1ibNCYfAcsfriwxA+IyUk2xstdxaXxwSsegP
W63qNdDpj5TbVPZ0QLjaPLxmB7yD4HEOoxWyfnuOAWCV7yBmY2PWLSJmgVJ+ZfkLm27X6zF2xTLs
W/JsqOeNtTEz9V+XIzweeZxaCg5wjNbSvT+Ym+Pxl2P2vq49Rpe1csKakwDaoKIkagGIgK0Ps7Gq
PdGH5YhyklcbGrYOAlQGxx6bn3OoZ68WBktYqNmOdFd01ZwE9b/nGu07mfU68bMiKbqmWjpxsHYz
8ddJblaDYzC86kcH2xM0OrO9fdm0CJXqj8W4SGXoJ1Y3KVCDJqYTJix4o4RVjl25OgYFihGzlnbB
x+bkEh8tEuehqrOFlGLvgn5bvFFishcjUFX+k86AIgb/91hAJwZyUMkVNc/I0nyfHOJCHnDaPCbL
Krmj/4thcBUZLgR4gb7v1Rz04EETZZaWu/MPS7v4+JvDs31l3Iu41/iDoucMQ52nFvMkQw7mMXUC
MoRr5p7kJ6GZvyxZbB4EjZS9m8Gu6CbWiyuLqEY+pyLWK6uwJLQtUHpmuTrkX/Hxjt55GgcfQWd9
2CF5k6QPKO4eTEaN9IJuF5MOGSuwDnE3/t2H/tjGEWszR3NvdUEbRpH0+13QLl1cxZeiWHbYKpon
jCdx02uw3DzJX9pAnIO7pgO6A20+qX46uFiLbu6BjugV9HxDRu/3Okf/Z7E8jiNBYqegnFE82mqo
FkCwq7J8azEv5L+4XVsVpJZ9f1gX9rJYXdiI2JU0+XcbiGFyexYKblkWcZyG6I9YKf5zFk19PraI
csdLK7pjxj2kqL+u+rx1ZXNG6P/vg7Fv/PNwLDnsMXDHIvBXxKL5n8NZVdYiuVUU61PUsK0CNhmP
qxwVnfYhM39pvfacG5BFccU4J8qKeDkczONcBWzUfukQHxDGMw8EPTWAevduVr/UGORLEUTt1K+P
dtCch1kfIYGB41yHPVL6WpfKNEajV2pQfSenUEYe+mZWhWk2k/rla6Q88kSFU6+99xUCM07llhFZ
f+tdGu2llKP83uXR6mihN2w81+qJOfAulgA/9GVkvigtFWOlHN+p6arpfP4NseafNIxRDEDLy1MO
7e4S4Wd3l9WbIl1WvLWoEEZEF907Rb/GfHs57FR2AeV52qIy1ufQktkPdcNjcfTQF1Uez8zRl0md
BtLlvsHYsasQDZ6glzohNKcua5bq90zUmNPVyVwZvoxyqpPBqXz0C/MikEH/84DaNKkMuiYcX5tj
MGa+3G8uJ2yaPPylNJLnm7ydpGjo0ixxmDholfvGeB+bsyInfjSmVh20ku2hZ4T2+Bmh3mKsJ0Ik
zjgg9tJTDIyn9vEkLfEcalv8qXrA/cjYyXnpvgwZqP7xVeLl5QFKj32e9kM6TxoYtwbmrNEr6mUx
vt1IFp7NfKHGc1MGCHfw3UCXUdlSZ6amfCjuUFn9rpjUnMbloikv4anL/LTD9qqFVghUax+zRcOe
BChd8k+9/txGvyLMMmwDk2IHrme0M0ZhG4zvQpbdR1gxccayeZlSWTcZq6PvcCFCYFoBA08hXYz9
0jAuJYYR7SS2y3WBK5EJ6te05IrK5rM172Rdg1etf8qo1UgK9KbDmIRxU0zGZAjynJ2B9Xkajn5r
YAOEbdQZG5dExSJpgNX4WMU7C2kmIn+/oCGrfoWXGvUy8AzPiR+R6UG+0ZI+qeXDV3Csd0qEhVsT
4rGFo+iq0x5a+KiQioznrXPIFmr20OAT0q5inEkzRHZwOB0Hsp/NKkHVN7eij5GSAnSOC+QzHEKG
1+z0cOmQC5Z6PLIpYm/OM+KhQUlJ7h62+TB44uDnUDsgVULAJ3TJCCJnOUodx18axZL1wZJcYN+s
DnQTd9ZjM3HGZ8l+tHrsoBGcAhij2KgosZY5wL2g1BhLsNwU4vk1hcZHTcLL4Vdrrwq5cntzXVjb
6vDaKQt7UcX3fbeRNDx6fMqaWcBtCwU7rqy1IHE6kE6SGFEt0rqR5SlC1ErKgsIq1kf5azT6t8xW
9noBM3jEQDWjsrtxFlqVhdW5fafCaHsxMFVT9IVcD2+iTFbHHvV8NH2FjzFTtKS3Vl39EIhfK1Ju
Zl+mQ84UpTxK9m7VT8xzHg95MtjrUV9I+cvpsK2KDSrYKV5JhKy6fa/Yb1q5Hy9TmRIR1TuFZfUW
OWjArs/GvC+3w3BvmPuSdN7ZO1hPbfOWDvdpFMYnWOVkwxg4hjyLjID62HWKdoF8P7JN7DZp+sPm
9LrVvr0YDS62A/FfUWVNgKb/mdtHJ08LVYrttezcDzUUhBZb6K1pPR/kaQyloN4V8Cj0SXMQJhEA
CfjEzhrsx5vH0iD3aiwcFf725xEdEIinKDUcVkI7/aLuaZlN0s17BSxqSrGM3O6NdNYxYlSHrOnj
odq38O7VnYOERzRvVTL4jq9ZuIUiH7P/9yp23R3dXKhNPRMrpiVyAPLNItZFTXZM7cZaH/KFpmx1
lO2HyQET9kmNTFm87Y7oCIcvmLHmFYrxQY2gkTr74ST+3MIhFoj9DuXeOEyCi39v7RNVtBcH3Gh1
gMjcPjaKvcarx6uYBGCBnPbxouohTUVHv1HaZXH87Mhg/fsc9D+iWBAX4FN88QzKTkGIv5+DNeaH
KovVdiWfzFnM/CeZH2zqEQo2lCQ0y3x2cqRQgG5RtMMidKwdz6ltD+f5+3RYJpeTZ6ek/3NIHDjU
42XMHIY58eeJ2k755Bo93j5HcrLp0R+O0jRh2ySPKPBJlK90hwMoS+wNqczK+JLG8DNwKO/l51jY
ip8tjGJ+2nT8Eb6IC6bIXSB4tKZ9EzBmmWVUoymPu/Q4NRu3d0K1XB9Mv35keR4fx6A/L85OSDGL
NmWTOJ6Cs/4ccrY4Plnl+mItOjU8QomGQTtVnzBDPC0Ww1S/+/eNUZybQMskniPiJj0jc7pgY+oN
EjKozsViyT3tX/cn93lPu/h799WC/AKxH8oFDu/eKtqtdoX3afH7swFXbNP5VI0Hzh2Gav5q8flc
e68+Ut7TVe6Fs9eD/+wjqfecuAso5qvUnUTuPr7f7L6eVyh6ph4EqhnP8snWbBP7s8cMOV8Z7lcY
/nLcNHjPEdS4W9kQij72ZbCx/dXr4lOZcXrPWDW5MiJC/0PYee24jiRb9IsEiJJIiq+Z9KRIUV56
EWQpR8pS7uvvyroXmOk6F30wjZ6Z7qpDlyYyYsfazt2fNLz7eH3mDtmpRDbY0KtDyddO3UIMeqVd
Q5ehBUo2VvO/bj08+xpy0DSFfyYvAcYePGXwFd5TGPamxa8C/kEFOcvQ88oqbHnIMnO/tLuBqKaD
B+IGWFseHwJ9mi6CdowEEBb5el2Iu9PZvN26JBcxQQmpJGwohJWIdpIWoI86kxQ5lBzs/auYZMrk
hF/kFdN+gkbJEr23y04kZTZxowM/kfNyeNROFB6ks706YJ2o9QM9QjUHAEBsoE44PK2XXmCy0Kvk
5D44GsRQtIt4oEt55S30YKg6xHrShanN/2wjZqrxW22M6/MErBHYD7SXup0GTxvZE81nYjBWYq0O
VtDC8OpyOYgA6v90l6S5a9GktXO2SFKFE3t1ZzC9ieBkk37gTSIOtNO37a5nuu1PIF9ZKDivPOXc
Lv27PZ6CEbJcBhHCTJQidGMMShGeZRdEU/CV8eaKokJpSSp7itgH8RDvOPbExtsAZhm5ZOZQd55F
V1BQ3PI7PS7lkhgRvM/ZZN2Ws86LF59NVD3IBTkatOUtiDgm2J1gZMiUxgN6zWgRRKpsAC9BxYYm
0+0MGI5wd3jJEYqwtOvaHYwOAfwoYSI/n7Vkmm4uopc4b9FZZleZyomGLGlCmCbycIOwbhAFy4jr
Vwx2pyadcRJs9mI7iZgSHUD3KCIRr4pUQ8lWeWJYhBvETLMB6HqGgdjsvclXfF0P4bXXoWtFLP3C
6QSdQWoH3V4M1A0Rfg0tVS2bFQ5NBMLpST+E2LRAHhLEoeer5rNAybRX3KofOMucr2Tw3flcuegN
zoFOA1xNeHNvj0x948aBy7WjvmtP+H6zyU6iiztJt8cCVYrUoZsiRjEm4oGHFtILoZT6iwF6UB5d
0blsdHtnL2PVjt5By9nMBYofz90L5syA9ATDIsa5Sbbifl2EHCd6arDHvdiBFHXy1lhfxohZJSIL
mdQjg5ua3PoKJKSWiWRBRwnSGGapX4R7Jy7Q02VIxPAMltMsqYRqzqEvAD2qGFnCX388mnKSLSIm
oag64+TlW0HYffp7b8zLFd5CCT/p1pbZSYQAAi8e+ssYjRjqMqWfPckEeea4P3W2WPM5yZ55inFq
7y2XXfJ03OozomqALjDmT+utvvImmNULy6NrRQKZym2HXhnms2YzjVVJf+7c3KzmRhVfKe5nk6z7
lT0vgW4jx+pGjyJDztPTnbcU33Cx5TfkKjgi/WqLN30hppyup7rz5aVwOUwEkBGAsYp3YuT4EVUI
58oaPc3QqF/9ZtDK5HbYn9aF6mhh9IztxYavP+wyoxCX9b60YuCiKvp3HzJtq7vqGyJ8Cbna2WN4
g0KkvSurnd2/g99hjHOq4i0no/VLUmLcCcYFxzm5WHe2iOKd7OCFG9BurJHTYI5GEQ+yu5P0daFe
BE/aHbT5iDRqvOwlEqgB031xdEdyqNBh2bYZXGzfsn2eLu7TZYq7HUP/KrIpkjMx7a8naCYsO4lh
TwlmYCGT4fQgAnHbPMbkFLkj1VeCFHPpzYWd4KXhHToJ0um08juRc5GBd/Hi71hL4ni8yAXSqEkd
LCwzVa0lzDbIuGKy5QTsD7xeYHI1y75GrjuIZD9jc7GXGZNc4nsTZUbg5G5TOP2xwbIjpr2axCYW
idE2zJxcpkvYTj0B7c0UGW/tJYY97rh/U68tZWbyBhZeX73R6Smcy+RMJ8JJsu7HHxHSGGarpolc
rC1hD4X0a0i0sQuRWwRja2fY62+ewtvZSEXIP4s485wgAewmtsyF8cCCKHYb9vg6MYu/nwyuHSdZ
s8TamVpu5TAYQrYrBe/sJLv0iCTbLYoferlevhf6aT9a7G3UlH5Gm88i7ucivkhIxmwYG/rspnzU
/pg/XAwMNhUm6Iyp8lY3xD99i8ARq0QwcdkTYmQenoxlwnOx4AeMaU16ll2J/lbjk+QoZwu5aikR
Lqli2Zuy+wZhJbaqV8RXc2UNQop/H9GgIKdTvztlREJKcj4ZELSbHUKkgl3MWjCM/TVdRUhYpqbt
95v8gcsRXaR00rykPeUOn2KhhGDwmZj53brTm4ukt+zO0tpMdsdBQ8bz/lM6vm7XvcVFWtMrgnla
6kY3rxaffloXgHyHMsmecvCRg80O2pvBPZpdYgalSM1FGgN5bol4fLVhNA4s6fFmZBbPUXUiOlU9
VugT2nYNobgpY0TDqFt9PFuZ0BN49oKB0kCeUWfqS4OX7SVyi+WQoJ1zwlSRm76a+ScvXO8c++6i
ERVjuR42GVI5ittV/GLTBsG9+DKitieP3AtWxu6aWcs3/QmR5vybpkCwvsrF5N2NvnLg9f26YFny
xm07YUpKWrMcb7kX8RlZ0jb6iGzrsUDb5dKLj2hSk+GcsSWZF9vpmsYihIhJP0pinpXHmBOGrReF
VDEG+0a47TEu9nDgfqZ2EvvjsAdPzc49xzwQR5r2TPU30S1J8YC7tNnp9mLgTf1SImy15Hwttios
G7dEP0cCiZK0T/6Ltpua7bAGz55MwoQdiDEtVruURTJ8+04tiBrRRWSmamoXq0U02omEkNCN9zb3
tkcUPlH9WewXLDFZKHshnZHCP4h+98xI6KoB6oRNQfejQvgtGJNIZtTeOoLCQHciLqAim8CSnNDf
INbZ4Oyls2z4GkdngkIGHwFVj4XX6ezI1siGX6OfYfESMStqq7cGqEub0d84Lr9Fmn8E87+OHY97
ebtfGq1q0MmdQrhsv2/Roz2vFTDRNgCkui0h4/AhFqWM6Is0HGea2x7Dw4OwFvgn+Rct1s/x4T9H
4D+PF7+qL5easas9W9xRk/33JUZFOLfZBGrO2JcBvRrRzA4/LKh0eQr/3w83zX+KZf689q/j9708
7mrfZ7MafAk5B26BfPzY2VzFoTP5dNKAZo0uPHV7ETh9H7g3XaOM/4K1ikCXjeAvd/PPc/gfd/NT
p/qvrIfx2pXv65c3MTm4tJzEg6dIBqnLhshmTQ8Da9NorTvOi/4V00ZyYvPPdiIDy/rvd9L4Z1Hn
zzv5lX85tYxjvf68fwejCYPETdGFBT1PeLGYOlL2kYZlf7vk3x7+VwJg9/5oreuJh9fFMujSplST
syXgTB7aZ9MeRXOR9Uf9v02Ixj+Lf38+qkpM/NdL/75beIndzp+BPZnNGAeEwXSSx85U0gJgBaPR
v79a7Z+1mj+vp97Df12vXen6Pc85TQPqYcDTe8722GtNH2JYCxjt5OD/Wh+q/+2ivypnrdvcMp9z
Xu6F8wSBJo7iXc6o69leEKxYgRZM2DE53PXowWH/WRadCWczzrpg4wgI2sF8SuqlHTDekExf7YDd
kH5xmezteLG9O9lbEg1mK2d9EKOau+3G2zadKHOfnxpV0pnubRqhzyzaSn5eOdt1nz/iZ4vqe6xC
OUcHl8l+kIv+X974jxjqXxaYpno5//XGX9r8Y7ZvTPIXF8eenOPo9io7AzZAL2gJNnlnQz3fmww/
wqOLY/2XL64my79d/9eS23439id9z8tXPW5AZO22PQZfx1JiOP9+qb8O5l9rqf4sm+WnuH8G0eSY
dNK7HAgOEXGsOo4ezFv7b4DQX3VPNZwRcqq6IzVZxLzm7yuWt/xzrbfOgwJnClrKXLIk9KHIWnDw
/v3hfpNa/7jUr8X6e9u3Pp/Xp5XsBlh/3Lov79m/Zrf+Z1N1PkPcKqKDW2XmGJMLE9XUThyIoY6y
ogZyBJQnMOasJW06k75AcYOcIs8UqY7xsK2kXMLSa1A2WO7G76ya7s/itDVnr9WZPMxoP/ggjqeU
/FiY4aE3n+jb5vaxOK6xcR00R7dQG+IfUeLnLg4v5zDcbZoHQc6/Of1SwjPFcXxcNtdfynhLrftU
tQDM3/g//CvcX3UqKsQ2NXRjP1aETdRvQut+clGMzcHnL/k89ZL+ORj/8b3av3K95bf+fLxOfK8b
wRXd21lXDwuSYP/+rbQ/V9V/XubXBlIvi3l1fnAZWFmsI0fCb5oHCXH/5vb4o336twf6tW989t9a
acHtJHwwvCsZpcKnR5paZe8ZXCVoGY9PT5OIOKStANZw03l7qt3o4M+XJwfjEbmLaIha/pWn8OeG
9s9X8GtjoYh30drH/50Z0n32qYnK3rjpfFQDGOYXf3njf27Z6nJtUGWqoQAA/j9XueMzN3KkWLRv
rO6qqRgM+/JLjA2ntFPC6v5u0SISNvzlsv//U/7nsr8+9H5/Ky+HU+M8oFV4oDqXa6zqpqc59zTb
E4I3xV8u+P+PrP9c8Nf3fpnG+a3tuOBL/mCWV7BOwJH8ZQD/dj/9v8XmP5f59fWqU94qa09e5ynY
L6DsxMa2TqcMxffuq/fpHEN6c8bQuknJ6iIPnjSa6cMGva5a8PSwFXXedPrD+v3b+wZJ9Odm/s8v
rT7Jf+1njdOhaJ61+3mwC2r+w23jPL99fZxbJZ8rnJLkyzus2ovbtEy/y73zSgDzkDk/8W9ycRvj
cQYG4ZrkvVtA+o3a2oP0q+anhwAVM6IIneqD6V4CK20o1kIMAC2tyHajsAs0EuNlt+19wgo+gwFJ
bXLn3FM5F7hHGjk9yhbubUWzGfot2rje8Q8OefSR3/5zRaP7wvzpAb/YYHJjc+dYNzvHqQL3k54G
A4M6+2359o/ZHFJys/f0rzYtWYB3VDd0eZT6uKKpnW7d4Xx0hWA1vRSYJ/M87ezpooP0a/4brkER
Yl8YWySLOFZbJMPKeI3RZD28BQ3yZG0OnNib0KN/7tCcRTt/bVkodxNYXZOaaEYWJwHS4uS06QHs
FJO8c4b2TCZTrt7olEl+ARCKGAukcQeqUTmn87Ydazi50gam8RYMDGzaXtG7YUsDIaP3pYxDNzY7
D2YwOBX4VXaYYjQ1PkIM76Jel2SunQ0W3Vu6ewMt+XAyxOFQNqYF8pBcNAIzsS6cT1pkFnZ2tflG
FnYVUTXMZxaH2LbAUtSYHjfPOTV0aSU4FSRKs6sw9Haz09XE028m9X6rEq3BZ60nXwjlRxpHSfzT
d04VCWtirKZqsEjCR6TX5XxAX/pLno+gFqrhA++FPG7rOO0E9WvUOHvzqzwaADWoln2f4o4meFCE
j3Tv709+rZLGll36VTrGOaKYWKPhGSuCu1+QW9MBhw5z5YrrPdjJ2Vgf4SfvvNryWckcv5fGubsv
vdPNtk7y3ZTtlluhoHj188VzHl5gQ7Qc/eHp1J4K+7t6YqZ3la9vcIGvoiGfdhs3dw9WuC2Lb8Bv
UlZrXoOi5Z4qkDY5ace+roH03jE6AXLRkdhGuyf4+SMFe5ygbW5+AojkMTBGOuHvKdIG2r3zfnqF
Je8nv4IgDE0ImT/OrbgrxNXdzRueuWqBXa4HZcNukGC++R+OaVeZk5UFcUbY+7bpUHSf8WnAcyM8
QEv0BeUFt4U88lOcF3PIG8qjV/P2l/Vcyy7toIGy5SorsnAnt114+3pHo8zzis7HsLwF7fPodY9b
B/96DD9zp42ihVeIjXhuY5fX+PgVTAVjmOPjCXcKjBRt7s30gf/Ql1vz9mCggIx0UV4Y5BWP8rJR
qCLKMCRLNefVb1GfW+cj+ERSG535O35Zm8qHozEYNegn3j4oo6CmokW18huJIsntnNr2SnPvoWNO
j9RRWiFRVlIRfINzgpBEwg+uGpm+LczDLQ4TO/EYFqWyZyrofqa9ksTw0T73S7XmxJf4TTRGDi19
Urr4pmYf4a04282TKHt8m/6cDlnVbE3CpD27otey14eINOETHmC998p0u4n6Dw+Eh9qWgqKQC1qA
+A2+YFzEC5pykAhQmqx1jaXW0RaPRT4ns96EPY/Qu0zAfiX4e9ML/qXxsUbuVzEtLikMO1FFOmWl
YvTavsJv30japmj31IrIh0CRKbC4vuIIK0wXCdZgPsLLBaBc0TPCeqilNbciK3nD1KfEUdToQKGh
7ES5mdKl3m187Fp0mRQjxuRubU7aunsfHYHK0dJD9mY73wfI006587nJb/ds0jcmCC+t0m3x3t0S
66ZyWq751smblGMOReQYPQbP7qOvNEvnQKtT4xZzVEkvcc/lmbLVIa3ATRzcpq1qf4rTMN/Cx5H3
cTPgU1OLfC81zo9m/+HqXfVxy6keFewGihmi2chcvasPscZuLG6wEABPelqSGlm1rbF5qFLfAxPJ
FvlpmDwEhgd31vCojlI23dAKIjfQr0Hlv8cmRSPv6ylcgDEtx5/ufPAY72d1VluTyLVkSE7Zkp8F
KvHAKD005uVtcCqkafp33T2X3u1m2/cGsjr2Rq8F73GCduRyU1PymJzmaQmGiffXECjX1bhh4iz4
CdYci8p1et8auihGVoqR4c4u49cHDbV3bMu75t2d8yEwH96hgVOe39Yj5ufe6tfbyZGlB2ARiXr2
2Yoet+iAjPrgt04flp0n+dX0XaFOE89SPjFPg5w5NDkaMBExrcSfj7/m9hOQFkAHUGRAm3BAfLg1
t4CWAIpAk+VmzvA64ApVG1j+ZXUcaSB6JsUWafkXg277Fe37JyraSMz5Y7uMyVYu3lMAcOTvDmCk
DC+6Sc3Z1nBmzBN9ZWQWOI4+Qw+0yWqefSfvVQN3ifPoE1p+seQw8tDpKkdb6hmdOggFj4FWhcXi
O7mP3hOQU2xs9su7j4B6eLRGI7SgBoY/Nzpg+Y2UCeALi9PONbkNWqEBQIhwhchNEYb0vcAirBby
DeaY+Two8aAQHxHCWrRZCH21wx/rGbxtPpU+YbuYd56URfi5/eg22Q1eWIONMJO2hJ42aHmnosZ7
SnfePTyCqljxGQDMMH0PTiu5QqFalfx/usr11TF5T9qdtyYaRFHw/ndivmn0KizMvmR7S6rJIIkU
iinUU0g60dlZV2P1Btvel7pj8nQ/mR6wvgRmfPI0NlAgNxn+DPQxa2vWRepLNQIQwpwE5E1HeZm8
cCiCKMlvwipJd5h81aK6t0/q2zN8BrbsbD+HO6UDhdgWRBG4aLpH1Juhcs8E1CkPcRUaDgqHihRV
4V42xvJeCustr9N2VA6PeBs+JB3f3t6+jx/ujeWzoUr1HmC04AT/X2iUPIYvn1WZ6gpr4aWDtj88
2uu7gqIunuC5MCBjllxiFaiVA/BLPrtFpI/nCr8IamIuuugvD+nb16JiWOuhMbzDRFzWGXaISAka
qO7q8Tw8JwyqGxWCtQUsaZIvGCl8Qh20gUW7mbj6336+/JhSD85j9iNehd+0DdYESD7p6NBlRSWI
22VtCZ1H95H3kthoshRa6bzTyGr+KailxvYLbssAAE6YesBytNrij9Y9Rppb83dxe8ieGdCDTgG9
SGp0uwI7W9WdeWhNzPQUa/1Gj/07vS7KbsvZKbuOdtjEHKu82cTWfJWaxrhpaqIiSXxSznjt2Q5R
Ra/e46R/yBr+K2o7TEArPi/pCPNq6SMABEUg/ensw5opDn1zOad2CQ0JyMFX1keHdQPwxFXSNUKA
DXxMLSKY6VmuCfwJ8UHUTBrgyoJqWhxsNJjws+qLhvMMWqgpZ6bfQr+EdSisiK+rVR4I+l1z9H73
24zkW2Cmyk913jnD2ziL76TlERNZuX1jPbz570vWwoNrH5umlxdeDmhkHxsz9iRKW+ilKOUCcrhA
+KzTAecWudtS/HTEnPYBNQzi1h0rDPzIYE+FK8uR0iCwQ/XiHns6mT7FZlJcQ6JwyGpIbo6w3N7u
c9XKDMVQwxQDvi52gokRFliTnUdt5sArbCVs786es0Q+O2KAtffOQ+xT/XmsmYICWoCZ9NBKQIQO
6ziN0lV06j+pBGJDCrjphGqaLYEUJsNPOcQqTQQSDvJ+Kt3RwACduJvqZSNor1Em5VmzLgKiX/0o
c5YA8Cnr+142Su/w6ZuVNNsB/hy3HYcO0T5325+0qHdOyA8vg11DjYnJ+xW1IMB+fO3oPsiZ1tw6
xG8WVsP/XJfW3G3DhyaTOl7jjzk/2wcsR1HLPt0z+TJPx+rvE55HSGzIWvXf5WREZAgGMPoo6pa+
pCp/cF/DV+cFMuMSvANeRQ3C0NHfda8jli5ed3PynXxX9xsyWMei+dWwTw+biIbJdZENd1h6Vpel
6TA8MUfP/ofk2FXU/SusUCurYnNxX3/38ls6ZTM064EFObt5lTUG46F3fTjIIvnrCHnErbNLjPTE
Gr4wC4OxFh+SU+/S+3YOGcQEgj+4Sh+oeHPil118HH3asrl6kzImaFlUnAXu7t0Q15OvukBBEBnu
5+fvb4B/ZgTWg26BIyQnsuKiWNaYusj5qC0qKpfKIjX6Bc8O7C9UEDAGC+Q+yHPu29eTfafo3IdI
wf3WCznD3K3Bc3ByQkgs86CAu9dhjqB/XAz34U7ybT+c70BTxYeFhhcPtd/uQ5N7EoqWW++g6khR
+EQWYSQsTAqNhUSZUyfEPKKg8pbcBtOTGqbNEYHjzxGHMDpNWosaBIWvw0MTZpTgRNo0hQqOG6pF
baJhcKSL1slhid9RHIXtyjkFCN+KdYAnbyFVyAUH4pOTw4ATOeVTkIcgEVgw6rMKE6TCRa5EYAnJ
6S44fzTvQWu7K+SHz9SIc/z3rPS2H95rL2FqIxPJ1AQlsGn4p5uv3xz67pl7bInsL8ZF8s+Rnr6s
cckSb4XN9BA33sQr8pM9NXEBsOOxgjh6gPoueYAkyupsjwUjD2ok0cTF5jhmdDCRxX4QfKA0OmZs
DawA+CqoNT0wA1hJGSnGTtuxWBUaP3sr1awdpdIj6x9Di79zYj4ErQ77Ec4fgKKZMsYtOo4NEiwp
ydHjGDsHKiOcUgiM7nCXgVT1G1ENF6hGpxkwuS4er3WtseMCH6TocPKYlJuatx9c9rLtFtSuX/AF
+Q8zjCZ4NhWmB/IhVTa2+iye3oGSBRxaUbeNCaaVX+cQFezYOsjbXQiWcaIyta6efrYEZcw9PtiQ
g+81sVbtzmubw+tIWqDTIMZ1SpfTY0j4wB0CEZGfXs1HNa9M343pVb7j5ZvkPH68KXbFitpMhbvI
RTnIfU2sapjBHYe5Ytnsuoc1vaXMgEgT7XC3RsWH+uycgDzpNVfPO8EgWB9oUWgZUyWhaEAw/6BW
unnbGzS/t40lXZ/b5JkbCBZ33dcVgOPctijuIAOXD7/AtOuI2/XerxZN7rhwVNaLhJAFgmgFhMhX
6VUjpHDUt2xwlrwsqtOJ2qTp6JtwWlZcwvg6JsLpIDRyWMtJGqk49OHOM2Cerjr61D2tz1HFB8Gn
IFpzpxg3kns456Px2SeHHmhpsjZXYvU9LCfgJzXUhicXaqF7pcJk+bmNf2vHolx1Cs4LQr8PKrzz
VbSGKNICoq9xffzibudZjQQWS4M4T9D+NN2aJdreXfRuzhkQLIx4u8c/yYhVEo4LcABReJkzhazN
nQb+lZ3TD1iTnTlhDMKd0+w3dwdGkcqdk/fopETcZoRlYHJ+1+wbb7+vAVduEFsjjWCttTWSyxXn
2EmRjDg9ePWIicEX+Yxeildp+KqNh/fwWZIowF7tSwIDvdyJteqBMpIXVnO/ZMGiSu5g0xN6IKGV
k2OdgFaZeLKrbs481EsSo/PJlwg7e3Sb40p+sMkEAg5lMUAwMSfZpFa7ubs0wj0DDEhvAEkK05vB
quW0t1eees8LopUIHht5KCcP9k+ASEfP9AFd+nsanEj24OiGGqcNgcxyyB1CNN0lz/B2YCQ1AWBC
AY50tf02fdzGQV/wu1ZUplYZlJdQp+DRLV2T+Gb3IMRCocoBEb4gcmI8GJoEmXyDzmagIMN7h7Mp
jTyaj+k6mTmMU+shxsFk0zgCOsdOjvyZ+ikXscmIsK74Z+R4NanNdkuwcoKpg0NfViG1YgaEDSS5
Z/LuDJsEfmjKzkBPMD+izoD0ctyg3rax9Ny5b/UAeyZXaT99I+YsAw+HUA1pIqBQhQXFTQBrwFEN
gOnN1gP6WRCxXjsgw6EW1N1uTepsv+mjf/XacM4v4+eYPJt68pYDDeIavgNjex1xhpk+7EOXAKlz
hS+fnr2BSnE0PCvFDRY1ic5QewFMVe6n7D1eA8Pf2RuGqpq+oCLTFc/Jo315h+x4/PcSVFbuK6r6
hRUyJJ1XYN9sTXIST9UQHaUhq7x/ox5SiaUhZ03XMO3Gtmjb2lNouvPQnWbundATTt634OZqUyWf
JDrlDDD33u4lfgT76NLVGqIaNQ7KEfDBafH05AjlksNit3JqidL6snrcco/jGt3pDRCz9cU7vi7y
uztSaVnSL8701NMhd8+dB9JrfUWSVEOuuGj2a+7d/yHgyjKAQjyAQYoDecV84Cxxzw7IVdhfCQLq
4EYpcxzvbiUs/xO22dFQXH8DjUmsDTjnvRHMYaY9qSOtdwpht7NWpveNTJtUo/ZXMsdbqJmvoe4S
JL9Clrc+94ubBDli3FLJUhjgmxUm+cAJdI9WmDJhx6L88CSBXG3M8YNvdvVrg5Ziin4Rjjfof2Vs
k3/ydp3+BwErWWjkmIarVEE6B5TK8b8jRfk+O0e3JL3ydBlf6uhcDGFJ4AXAlAZtrnjND5jEmru8
e2+faMPnuT2Aou6FDLXi+dJlH+SLAz/SgBJ6DGuOCemq6QXvWI9ugYFrBchZ/x01l4QL6CqOaMO/
TW6kER3tEZmA9bNzdF9csOR3LMC0Vu8sW8Pb+vplyF5cHHxJjuGCRRD2TEk8ecrx+YqoDdBpss/O
4T6qj0h0mYx+eG08xgwC85NN/cOAUbYESFCpFjTttDH8AfKTkq4QGpPe7t1sza0vzrMaVzmTOHrb
eVQlVVK6nCiL4XytHeTFz2N9NueU3t97RHfAVFnxGcPnp41VAev4lbH16h0BrhLHky3bit2y2ZsH
eNFR/G2c5a3f3uworRbimu0mRXj2Oqj1ybnr6bMS79VjZ+srErFkMq6OMUSlQLjQXN9Ze9U+esNu
Et9H12SIuh/P8N73wEJ5iOk57g1zCgrf2GTRY/VOSGBBGaU31GDKgqflmFuPjqhNOY451smF8/WI
byygEaxfcjtP1wQuXQFehmg65OPYTD2qGWYXUK7zjn/0Y2RL7CXdhMngwmxAwvhgzLGVSBUC7yjE
NFH2T7EvCauQqDm8Li5BaWO952uTpiXOozKmY9VA96bg8UQl1HVeQ/TrPx/hyqOxiESar5Y5du42
+doH873otakIrdrhbEZPypZkv7zsqJB8NvcZtY377IwCkSWeXEgEYfpiE9adPT16jnkTeJpb6WNi
+SS3CKtwGLEb3nFUBkBVrsnZEPfE2jnNCRGKicH5AWLlPCo7pJ/JXABVcOvkQ3qnKQMs2xgp+XFp
UhuCdIsjxwNQ2knWiTfUFJl7uc8Zg7cHX6UDEJoF34yow3gqqmz0au6cZkFxXOSceVDnURDuFlD6
XnSars0IInioEcIR9kZVdI2uhKkcQuZs7m/WmYYDYXygispqs/mmJxYlnTXs3TkzcUDNyzm5nJf3
6tzpPfEVefcYXmcam7V3YlHXE713W359tSqY6ddlxWpRzymGRtDscEJcnwBkbzSfqoa7X7xZV96i
3i+jFvWc7/hEmMF2gA01QQ+BMtQLEmYcPO6Ut5We5MLspjxD4dsvVI23iyN3fOk+qPhRYiJofHD6
KVg1ORo7gEPZq5pRyzFJfG73CRuPY3ZrawYcWVio1YzaHevGLbh0LbfsK/YxZ1JdnaiXOaRhYOxb
OmXIW94jjtUUmoEMl2ox4rbIuLRG54TVoCRtxVQiFP3GO05kbFGBtTSjdtgKjwuqMlV4Jnne6HB6
yNg+FC8qPY7ODOaMiXh7hASUNpqdnU1ioxqV6w/JGVI8z7g+Sg/0pt3t+vANKBhGI+WwOzmt1GQP
Q6ZHdJwzuvZE1KhwSVcw0Mk/81DcEqCRydHfW5K0Rh1SLlZNOwp92NUz9xYX0mrxmLw0ER8b2oBb
5088Rm0qEhDCscMeExDF98QYNYExkqmXm4cYkFXwzWXTvi/gR/tN0N1UGSWlLLqz4UQvGw40Fsci
EGRCqVCehdYvFhrnN/fOJzGJO9Nq2wAsE+R+baUj0OZUad9G1VmsBqRImxhJ0c2dNcLZ/2bRFT6X
o3VW0HWdkbUvBO3U1DfjHHA7qfXsmEurh/VusqxFxy1RKiu4Q+Wa0VV4X7Dldc5sj9WbsI5K5/jt
zyLSBE3CmVa43PUxnee2AMsyLB7xoas6QtrxsgkpngNqyOnEeaZzVpocf2c6iQhPWVu7z5TomToV
M4XJELGdqUnTAsepj79kacJLf+eyIKQ6rTKmT8SavAFUm2iLoWptoAbYhMGkr6L6oiwomxAl2Zfg
3PssNGLgVjgyu+dILZjUyVD1SCv9rvLkEWPbnLJIHmfzqZVcSEHfJa+tsSX+XbDy2/VefXaIS8yK
v7ZSH8/9T5p7y7dL8i+zfja4hmOOa8tTH+wRk/VI64fSDPcttiZPX957z/UruSuLAWLFhjrKcBb/
oKStOZ/ugxBZFaKX7DlVD84Hocp1YWDLNnpMalTJ9VQnnsJZvqcWXQh/CVWGhHzVvrOXm+Vj0KI7
S+Msgd23i3iFZYcwN+IZ3gEbFmYY1pD/HXMItM+d+ZoJZbfJlzeIYGii8ps5we+ZA7S4jDu3CQtk
SKoTyU1wgFxdhAxMbpvadnZAC02EzRIg5kNqHsysy1qvA74+hnOKNupE2AoCUpdbI4THXXYnLw5e
ygLk0FVJtgZ9K4SgFuc5WAIqbMG1/Emc++m2ObZc1khxWGXa7Gd4znqGbYJAV41nx9HXVdHpZh7P
buwGKWY/wwFp/r04JiYw8518xjfLM0g+JYfgFM/O0s05batlGOC5N0evvLxDunapks1MwSI2xwaL
lXBPywF/EAgzXqPK3lcEjF939vU5PY6MRNHy1WuvpfUtixGyARMz8t6pKSZqmaFRgIXEJIKgcu6z
TG3IO7MTXuktqvU4q0PPllSBo0dUc9wPr5ZVvIml89tf6pN2qA2us4N9G6tzF9lfcd0U/qnbzupk
JVUSqXJmOyqGev/Cl2F5vLjYKYknKgL2KocjjDjOWLR23VtwJOv1dR8BZHQmaBOPgTeVzweuFHiV
4RxynH1m1OqJpg1xLh3KgrsusTPmD5zXlN+DHlEd6xjLS4dzESEYvgFBW0uvho0t8bfsPIwF44Rw
aL5li4O2QwBkeCyt6oiJiSG5i+/yHdyzaghEoPul55dIsDneixzzjarz6N5oun6Tj7FrFJj8z/C2
E40W1AlR1mkSRgzgfVgvZy8LNUrZf65vqW6G/GzFlI8g3nq7lAPNqHTbu1Anl/ZWt32Lcud/WDqv
JcXVZAs/ERHy5lbeAcJXcUMUVTRCSEhIgMzTn097TsyOmZ7eZUD8JnPlMnVHMBZ+vhFEE662u32j
efU6tDjIJTQZBl/pD991PBClRpPOBxrr6wwl4jtoSSfRXaGz5Mp5CCBFlpFqM+vK/Jd5cu31h5Nq
5+TfweLmL65Rp7uKasOemAwDHqECygT1m6Lshqn7GJd+cdBXMkZayz5qILCRIRSMqyZg9fMdDQHt
OUQGewTb4VsVdMXOFXCnA9/hS+56Iq+JA/jOl8JFjHusAf3PoWCLUo0eBF6dbClEzykO1A3nepm5
+dNvDrAUDZC7qzV8N29vRqA4xzHF8aUZHRE8wZNCXNg2FMfymX2sr6+74fstWyNYknPdfeJiWS8R
s28e4MQvfF7oOMBGYXq8gnENPDolV8+1tI+FLnhyfjpvGCBQee6xwN39dnIIau+r3e0qVt35eodW
AgZggPTQ9+beq9xyFaqx+tqwCF7gb6DZGnpk0jO6IsaaavL2qM75yatkmDtCwrGObX+B41RhZeO/
gmcjXo8YleRY0VfMCj7HhzFvlHNXn4UyvQnbmtGZkAjMhMEGneFEaSXqyxyr9qeHRH7cZs3yNjil
7n1Yn7X1roCuHUkMmm/l58naAW4SvNcn6sCNTta9sYV2L3/8N+lf15j/EHAl+xSttLzG81K32xai
XBF0zK4/Z+PhvhRSBH/gA6nkalS+QhQZFzW16gxfvwRkylwymGR+LH8BpXH3A0u8tmIiXcAwpoO/
A1XLPG1Pr/lrgIZz2AggUUgHSG6QkxqyAcVr6dJik/X9ZKzCZbEYM79jpHNPtDqFTlJxKnaMm3Hk
+n3BRC3FUKZOkumk6499LCvXwMoLt0Ql4r2ABj/IceFAaT3hl6QuIG1GV+PXCXucL2GPOQjocitH
sjE5QChwSp7p6eEDy7f3EGbOR3VLoB8SESRfbeYSD4NoHYJEmjnAV7kwAURK+869B/HjeeGV4gM4
fnxJ83jI0m1eaC6v70O4OQFZY8xDFAHyHwALvglkCGnIcAww3Hswu02dlisXiQCHprT5nPLOr9Ne
XNTfHBrq6PV/b/7yYbe6/R59/Xzjbs0CqQvEwyB5t9WscvrWvsEyR96E2O3j3e9uT4zYaT+SnvFx
+b/X6+amOka3NfL0evf5M7swC54Xv0Dj+EnF15TdcY3euNOQwKHi2umVnPTH9kJRVRvWOwvUl8U0
0yo2ClLR03czA1GIYKG9K/sxs+GkDXTrEEqzqLsQMM4BZ1KXZ5FYzslXnzZWFpmNz19mgsNQh5Py
sSmYn3bWiPj6mPNKlICagdf+KeeiCsMA6RO8oBPj009m9Zv3OpPdsXa02nuq+GFYgGdPOS7lGMea
+5MJXtQy/D0ygxBrR8GIDUwce2s5rrVlAzMMwpnpYgbLF0Ceex/ZjEq95uh95N4n9x4IHAkjI6Ko
xwLB4QrlINdwCKK+LJYqKfG1I9c4EnM42tJF5ZWopI7vOQeybiFAeiGgg3gj8fdVh82S6juf0nTG
mSNdbprDMYERO7+eHYAhEL+8IZvGSEUO9+Fbh1fz3ggXXsdwi4qTd6K5L1x9ZgvPdS/ZMl+FgR2u
+cMUSphfHXyCiyuD4IHTJvf6JuLCMZlBfnWyV0EhMSyN7I/cq1ljjSvDyzaPWhGXdKpG2tbnT3Z8
YzqoGmvOkmGBbYhxi/Jq1WaHSnDvDFau0rLXAOq85yPq5Lk6xrc2bd9kdWTxi49KgWCorsT7+tks
JBfHu/ztdi3wYLPg7yvZn72oxtL3NPm72YKJmeli1jP36bgB1a0qpff3rwzl6anAqoOxomG1Gbc0
tkYsM89SKUFuq8GosG2Bps4XKeo3e+T2wMoQpzzvxF42Yq3yB3WLaeddOt4EW38uT7hBqMCutRmI
UIMEoFDOQSnVRMrRkgV7rpqUbVq8VjlZA0/cI4M7RYfgqa+Qg0XTPGVf39e88lmxK29fg2mPtPji
J5Lva8G0DYSdJpyylZzFRbUauuV9XF2fHmvmZWBi4Ymj86HYUQ4fmkOwTNjvVdI/DwORP6/FCe/1
Nr4xZSGptnJKHAnyxRNr9vd3gVfY02fhFzevqPCldfCRFPByR4hPNBijBAJqGEehBgS5QLC9e8nB
PfvDKmVGJaQc+CrjW3/6XKCnPlLkjdzGr/NDkS2h28pkMT19tXZvd1cnB5ZOWLQZ90kwnGBzgulA
pRXtEkyJV1eMDi/kipUVNvT5Yvrn9qvA1CHBhLDJd/roLlydSAxEuuPK4ba+KotbvcsYVMKmgmhT
eSaznIc15HjHWCVGSHSyAv5agXYN+sPtvcxoNuQgL1b1xxOuAS+gGBIZ0wFCrfK4y9MKIOsK1nQN
XqpfDr6iLEpmaJQrHxdrv4/qS92q1o4m+Zvg5O3tj/TUE10+MEpHLlHAAxhm60a0qS9U81sAaG4z
u1F9lfmvMQtyapEufEpeqy7ed/c1w9iRUG0Q1rvzYIuSRHefyhme6GPJeykgQuGChUlXwga/6/Yt
elUBh284DBHHoIJZBdL/45vWaWUehku+vO/oSiRCp5Glq3bx9M3MGypmq+O5ARyXcl9dCzdfHhxK
t9MsnKlRS0gcdV4LBcEXM49voCozUuOPyQYqf+pm9txI5SwvTlsqo9tOkC20G+a6vOCbFuRncq+p
LzFKo1RfsPD61aRPvfuz/QmCys0fG6jZEBls5gcNnSCBSV2ES3Wv+JkWdX10es8zGEbXKK8jnn3e
7z9nSjzKzJns33VYyzbL6jZ/9v6L+BURRsicD1qgGhVdSs+Rx3OTN7k6x7H0qlhC77MLnjQ+M5iA
VfQGlRPdUQ70DuKUiS5FPY54drBT3pP1qSUgoRVIIH5/+Fl2ThWK3JQ06W51o9UhCpgACogta2rc
J/FUdICACg/fiDhoVbAt0o3oZGAOCDSnlAFYfzO96Lelu8bLybpuXy4sYuY3scYGcNsFHiYewwK3
iIU3Viev4PTdXvhk6d/YOToFYcCnMJmVUqqu4A0aZPUSWvFfCdndWT4p8+sxks+zA1TqDc1LYcHX
DLhD0OkQqDQS32vPdIuqPd+IZ0nyuot6FvGr4AYGWgLlpmNtrHw7JkDXDB8opm3xV/zKvz8bMaiX
Fyh6iC8zFxZzET/2v9fLybuGkPBtShHn87R+ehKO3h6f9vLuG3gIMfMiS23O9Oin2d+SdbbUF6yE
aBLHVwnkhy9hqW0Rorn84iNpnZbu3z72yH2/umFntpiRdfNwnxmqfTka6eWRYxN4uunnQgJHokyL
hYxZ6+S0537+wQr3NeoxqvAmxms9YsK2yNdyVCXEuDIre7mnp/M4pTKcBOxW2N+K+2LaYM6zdq1C
xykc9dj0y65f9EzWHgv+ueqhAk/97uE5LYXaLX5jSZtS2bNz/pomXmtacp8FHYfCX0sZsS7gux/q
A4eSLLrkF2AMx1Y44D9XdiFTAHYVDTN3GgvhONIQxvXmHlyPVCYK8D2mU8CFDDYCGMiYktA30d/7
xvbmk40HD57WmynEJwCFf505SS+tN5sTFPXThmq0JkyYCSrPF+osIJqYYDfbbzIAIoaVeDScr/Mr
eMdZ9V6b/sC6prubQrAtc1HB37itWP5KWPke647SKFR+ut3JaYJ2InmceW4Boq36v1ipTzTD45RZ
XTU3FyePw49PGyjwABWeEwBk75OaxI/2h85/8kMK+Kytz2gPvbYegfb1TDBqt0q6VF0roZJKfydM
SSb09UV6C+oNtyT3BxTumjSHnmJxByDksf7PBXMRoNJVBqZKCtX+SYLMbXf1Mcxgd5kM78HKKNQc
faG7VHXxZIEjhZwNwFI+tmJzHnwHy0SHjLPk6jylpvsI7r46B277b4A39YS4hPs0cOwZ5XsCJA0o
ITO7ZvwihE/G9+WkkxYXfL66y2Rk8iq2hFTYlF+0zcIv0jXeYX/QII/pmNG7A/wdyLVK+Ih5S+64
KCEr8Ptj6dsItVT6vl76CUUSz9MgidUkrl+R6hu/QmnLP+QsWQrKASmcXs1nqWG4fHhs+jO6g9Xr
bKTMOK8r01UciiycAAynOMOPB8fk1sNjhXMl6r5GwKL+8Iqp3hZ8bClOlfO7LYTZXvuV/ZM3MLKh
n9+iBWGOiDhEspnqTXM19pv9CEq8GPT5uM48NXiv+dcutusuPsjejZQlJOwTnDs5MT0TGs57OKC/
CJGAoQ78pLc1wdR8LAIj2s+h48LiM8Cvl7T7zdXlRTl6/J4zn41fBy7F78OUtASEHDPp/nf9e0JG
lsJp0X63hDzSLsF+5uiUkwkezzftnCq6XraVzdEGxDMNy6pVj0PGlNgGi+qZyKvZ5XG4Jh+gejI6
a+t24VMsNo/Ne16oIWBJTE5eyqD/fmSHfQ7iATZgwPAvpd3HbANE1lhOOfGzfe0qS51BPF989Wty
1Wn9mokpR+gblBKd8wf42c8Cgqn+ewDT8G16JU3PBni5A8dhRauIQ7YrbIzNbD7bUYxBkt4LvyKB
j3iU0p6jMa/9KaDuV3OGZeflrfd0xtXgtcSz98c6Mn3+lDwTqirWmmZ9l96nR3JKiO/aQK/CsLCA
5oj/F7CJBy/HIs7KviaDJ9o4dUbT0UjxSfa3xnEOSrDu9/0eXmJo7jgaSI9r6X4JLxq8DgLzgjP4
/JkPLz6b698YkQoe/3KTVkRwTbl6D19Ps1XO2Ic95rBaBisLHtYvV9C58iejj/HfnYPc8EzSY2EF
C4HB7cjc1RuCXZJeQbZQsVXhZyGxWCinFw1MRgFaWxfA88I6St4OGNsUqL7w4InyhepqyQ3zpJ/N
M8gvfHXahYN1WmtudBjXUtoEiqMiqVBtMaqxemnwe7inEvOYMhkXg/dDL+bjAkf+K3503hCW6edf
yzIGGt+9DvlGIzEbVlLw3k4OLFWAC4qjMXrfq5w5tUs4TcprAaTV3Inr/CN5pYcnPSwOwaM18zuH
8/jzIwJ1Fp6O/4y4Q4qI9ciT4D09mj6FR5QfKQwnMHSiIP5dPSkuHcnLFsOXhIXa4rW/b7FVDIRz
Y+mMq/9lo/UGooAU1ODQipDAElcv9CYCvGtMkENzcF4cZhODca7sBLdcAAUtO58bhK1xnevrD7hY
eZyqA32tpPdLPzr3ufFHbBaxTjQUwYfv5iAG+Fpe50WsbPAIT56Ofpzthe8hFcL8n5bkh0c8wEj8
o8w0HGGj+s+kI0auY7Ej3fGRPxMeVTozFmFYL+qf4Uv89+Kc0sLbRVybi0PvtqkU5L0dUQzgLXcY
nBHjYkemWom/UzIrPQ7a9YTUQ8RDm3JfUumxwEtQtykQcIOJR7k0fUyAJjlLiqvLjtINnQP5SVjk
BqhCkD4stPjh/yEFQrRmwYrj/x4nBlWdXCF2F34zL1bGQqa4dHK4H9uCCGGcWtwep6v7hjD0M58K
i5pv19nzJ0/DtqcINA8pwsoMc7693TS+enmHSuPc0+oPAnzEsTrtYcQr8MBZGEUk70qSwPJFz/vV
/WZPtoadRRVcN5IsiOclCtb6kByf77r4hykWvlORSawxcheW39X5wwzAh0EHwHd8kgYosEpGNwtg
X0dXHHShOaN9nEGKcXtg2cMsLVaVl6/4iZcheEE3p7qKBkL6jFigUItePzPIPGGbVFsJXqrCyz2K
u3zViTZO30TetdBtVwpETDL4pCWMSVuKIY94xpogTeeduWWqcSCdljCvktqHAg8RHg2Ze13CDcwZ
SdHtMDgjhVL25YjQxrOBODztNkRL+rek824n67k1EK5RAHOjsjEoKWbrq88qpGieJJ6PlRAPQbPK
7nghW7sDlyly91R3W0INh6RitzT8YMGw6kg4V47B1KA+nMgf6+cdwG6cHXecyzZ/nPbn8gQL7L64
rdEDsm1ZOMcaDyQR+8lvHSbZEDfUKNwS4YHDFNpdP6/nBnnTFTR9yW73grvH13AjwVHd1XM9LadP
OQNAOTDomjcX2a155T1p0zM8/Iwd7JiL5hUL1mlCENyDS40T7hlKzvUrc9vDFNrG/Ns9zdso85Up
iA3gtwteF6jD2VxNEbKHMPCmxESCLl1j3RmeBmH1fF9qk+Fy0hA9mWPdBf344SuHwi3W8IrtSeg0
Sw0386/O6yiwCSYLEzT3JLzPhfNtKV9eC5OD9LTBktrW0EkDo7vTiuYbnduXhM2cRm3DWcBmnozF
DH4s1nBbAMig5kBrGehJaU3lfcIfUPnKFiVtTs3VQtHllbEeGi4oypnHY4azvy54UFWdJSp+yIDZ
4hn+g2jypSx08J3WNkNzez+raOMY6uwgK2Le/3BZf7dTaEbiP/40I6N03f9oXyYp0/uM/uIegoMG
ktP8vPZd8iHK3BZN+x1qRMInWlClikdxM585sxn/IwU35nATVOWaqXbzaGDIubkLTocMr7crbhaJ
REuyJ6xm9+ht6fzR7B7FJnwiaOzdsijTAZIfZD0dHmv1sgXI39uT5CyMr2oLgF6HGVIdynkG3ZKl
TBixU90cMjy575qXBzhFNFS7bRYzCPTrZq3wy/mJW320H7IvJSo93yqLP5X/WitkZ6xn5Akw09li
fz1s69EasAUmwJzKGrJJEXyK4KS64ujWclRj0EpRzML92DndPDEPD9eEUtVsyeh8/hmZI74Ts/3l
C5v1K1s9/8rMb0z7MaKAote0ZqVjtOGP+fApP9+lLWIJlvlkGvJbZYYgfAWUlivyBa/lHAZBf7ns
6zde0nP1H3Ee+r8b2Bz3N0c5szaGzMSO0t5BzAb05nVzvUkO3yv/G3g49x1HQA3t97TogLi3XUJR
YfxOv9DR3na11b56t1g0PypGwePENebHpaNhZzBIuCCZ929797HgNz+yuWGc+fdjyeNelvddg913
uZEhT8h7QZWsVnK6NqgYdb4iiZzTFXCOx20q13/Vbc2SyilcIM5xEn663Tgur8Ph0QIROwRN8S96
xLIncqyZwY6LGk7KiA2yV7aBTMkDVYkwEyOsn7ZM8VNE9491gyw8S/MiakpSKywRORqTcE6je1DI
W8PiO+o6PfWbGSzHNriNC17WKU9EdB61XbXugL4K/UPhySJSLSoxj285fWXIkH/Ef/rg1q+E3zNb
nR5bmvolaK4zUepO8/LhQ4Z/YdiXMK9Z5svmIK+L+JNvZFzCzbSdoQOIKgWyUSorcMjESJkdM8Ou
mkAWfB2W18sX0JLodlb6JzMySMiknDm5t8F7IqDdjSf3/fIfcJXUeCzdAdM8jP4ZKBSbd0Vkp/98
+5StPCEFIp/kd21YwBWCSFdZOIQk8gNjda9hBUt+o1lS5o74rNFukN5MWGu1nCEbeyV6ld6piGHE
m0u5dKvM6b7a39dACkqoIi8BgPX0te7OdqcH00qn5g7/bWWbQAYw6nnZuofStMzjp/Huie5S84BO
zqZpn5CzGrkZBCjiHiFHKB8JbnYJoO2prcLL/1zkjGTqfAdQj1PyCrBqPUz676mzYvwHCZcyCNPR
ZTu9LnM+u3wo7CkMib38MMaECuDK60egrnhgC22rfIO5BZOl8F4n9SnBBQVW5nnES9ZOeQhetzxZ
yDVQRqiLF3myQedhHLIgmTcyj3d6YAb6oUrs0XaE44RruPVYleRCf/499qLPi4UGQzNBjSv7YK1B
jkDojMmPxQLCWIVQY8Vr1toX26zeN//Ge6SgKNjTcQiOREjq4vZXPNB4c7wOjnHofYj8zHZXN8Mq
N8ZBvjyXDUNJrpvM1wofUSX8fPG7BXMKRi4sBCAdkKs9S19+7/NRT1HlT6/3FW6MMlW+0EOTHsoU
lzZfXWkJmKGwrF24CsuSlgnm5muuBPJUEiSMjUefptbKKc64JCSd0GjUhhF3HPKvBhHynWLYaxtS
0VFK7/SOs5cncoVJKMKD3xgBBx9nAvoFj6aNipKzCCLsEOfzz3fB/d+G74QP7xlyUbinxW6giX1/
fVxk9vMp4RcN4H9fJVir2mn/NTAHh/8nZuB9COxH44x0kKGqjGAjPzb2N1HbHCxGnK8aapiLdFYC
w6v+1H+PHyh1EcvmQBNKmU1nBwvSZnTnqrqbIS7trBdtn8BSZWLucmS4mVtcSk9ydgzz/5lYrv7x
MDZ3L4fyrpOdSrr0d72gTkJbIcI0BMGFyZZQ99A5GVDWywV6L/+FrZyYO/+uXODX5WMnfw9XXjjr
bn+ai0sw0Beo8xyZ7MVM76BAu/pILEHK4+PAeiYmE1UetTN8wNAc0W503iTnrn06oFJKW0eOzOhl
/2PNM/vcyKAeMcpCyE1Piikbhby4fPzeTnab25UcZJcZH2c8CzUYJKEQ175kmX5jvy79ZZaqnfU+
cFPnx/5y/71Dekxp2kPVfRyU8PlrHt/ObkD0ra3fQU7xO0kP8Of2BAQS+ZxhRkRZ+NWx0oigwC5S
mRO4RnVVzM20eKwpslTai50Etvp08+OVmQG11ZQXff8j04tVm61p9uc0jtNpgmQ97PcPwDYjeIdd
eDoQk2X1qw9X35RtyUOH4k5ZeVbTLi6OVAt5T1VObwgn4c/4QgHvCOcpB1zeV9vHzzWd+c2KmkNk
uQHxBN2mDTk0OIHGtRAOnmzfvfYMIl2e31NEH/vKvS8V8r9pQLWv4mf47VkdUsBLz6OPj5AXEfXq
nhhLdWVYLZp+Kiz6oJ+BqSnUCfvz7xaK/iMGAKEH491CsAU68hSIxgdKdelMT8458nBvXgUv9LrM
j2wlk265dpRzuWmX969xV6GszaAbUKOgJ1nfMPFC5eZH38/fD4r4BVWgl8UP/vii0XhDxUVbkog7
GjnxeKJ+hhfLX64AVmXUgYzyne53+J1Svm8h/CZsC3h11A9ViBwHC90SQ8Q2aLFE0GKDLkWOembH
lkJ9MO5kMpVxmHCFmJLZwHVEcaozHZ2vkt86Ly4cfg809nSOD39oY7PD6cF6GlNSMfXvcKZD+DOC
Alig3IoRdwqnKXCAAorXJsSkLyWCydw3SHLj1/wgg23xiGiDvphbOULwPs9CJX56ZoTVxRbAZCQK
6etjC9/ZuV8V+yldfMYyeE1+kyTcpONOmypjjB0nLeYjFKLaMR2C1Z0uUBba4urdl9kczVfOUWCz
c97Yp31zlW8mjUO+BlYpFi+736k2KereZJ+K9GPCpxgnGvZz26aP6HO5IZy+npFk7+BgxYhpNncG
64RF45W+azdKAhP+7419df1DqvWPGfU/MjDhCQ9PiTXwRlhDtj2WvkPAYbBpN3n0wI4lvv1m01DE
wi4DWn1ALIdOf1Cf1bW2rd0xIo5dWPYus3VeJhRJrzu0+G8B28ycdjNpj7T1CB/24yLRj5BPQamn
w4DWe2UrrhvOsL/bwXyHYmedSKjucDg7cm6BjhzEP2ZxLx7eNCXoYMH+MRFhYsgbO9822stiUVI7
fxZvnjISMyeP5I5rSIqZBNF492wAwMkPbTwVrKdh4E93BGAPr+679p/ePe2SyUPjyc+tOOOf3IZH
FXSbmfaq2rQH5P3bN9T0FZ4f61nu8kgkfu3dHd9OPe/OnC5s1Cyo/X4uMafckYh6qFCMHIaHJe8a
mLHfJnM1Do3l41hVoak473j2TeNRsx3ATfppIoJnRik4Cjr+jVauiK3RGI0OUQcLAoW0QKKN9VkZ
3mdBNgM598YGyzVM/t52ixqRWX+M8UCx4yEVFBhnUfZMYpYscz9cU2ELuJJBGvrbzYgsS6nEdd8Q
0SUCMl4mzhA00ZgL04chAOSA5e6uijHP2r6Rnc7m1wTA0H3OJ6B+XL0iyG0B7tu29Ittxqq3heVU
YJmuznRnR7zNgpXrTUgjH/JSBhPa9Zw5S/go3VmKP3PaHGD8wZugkKs3S2Z/2kL+o6YgbE/BRYHF
h0nOmQedR1ow/rA5fXaSdAbx+CKrFOeTF2O0XX53eL81c4CNHop/cvg+DAcdnuiZ5VHPh6BF8K5u
MXDZAHBELBiPS/KzEjXYUTjfcERN9nnFZdqVTXLtnVciTdL9FA79Rl1ofzVe+SNquc/PM3y5Endo
omwYMS1ZTzNf3uFykoD2UVVxeK84CahiMQRIKfRicfdeFgsxKsPua1jekrfzDk+Z/96KNmczITER
UOz+seBuSwFHbXlyshV5PfJOirWDkjzWzc9jxDDI/s8d7wpcM+Ech0Radl8ZHVpS4T4AjfmH2o4H
WTvN7yzJL5lbA0eLlKJ4UEe1/zdpMaH4+6pDtDrW2OO/2bTwJ2ipB4J825zugFu6z9WOPFDCbnnc
MP92BIvryjq5qO1C8AT8r1+rGsiXkxl8g8OrcI1ggpqZu1tQW8Ii0uJbet++ncEzVygG0xOVrMLr
BvM4A0JQ4ekwfUF0BmsCQO6OEd++P3vhS1+VqHTd/FCcmfQ2cb8i1pWzme5rjKj8WU63L9JnrOcV
+OEBro0K1ce4RU5raH4+Y8XFDwYzzpjCYFg2l/qowsQrQKswSYLJH2lf05iQRi9+LrtQj65b2X9T
pvaXZjW6BsaDYsTvpAuo3fb3FoLWg++2cY0eIO0CLvzDVHVgMfFV/ZOX938ZISEcWFzVEvtzw73J
uskwd+gvsDhxMVbWlCBUl3hXpyojI2Im0Jmqc+q95pLVa0qBFr7w74nhc++I/80tUH/3/0rJ0Uy6
ct9UPE4vIjip4oE/Y3NiYBoyDiZwZGFQpAy3dw1Im7mbmgIj5u240AyWPBwb1trkIHI6mgwRlohS
OoA/lnobUY2pIb4dEeyw+7ILpEnNUMzfMdVhgQV5jzRxY6YqrkLGcYYJrrR4fGkYLgJ12ZtasNu0
ZNSLxoYbAZgVXqY+CWWQUTWV/Yapw/wDru1a3n3mH6qD4MUsQPapYNBsb+9/epRAtUl/Mcv0XzvC
AmCEYeEhcw1P9twIkEOeOLpBd47OhhqXHW3go1Q7gIsT6koVI6iEiFl81Au4QojH4Nc4VwidMLUo
G57L0aBs9V+AIw+3aNKdsJ2N/u0ZXE3LaJ3+k9wRdgLXsnf+FETLUF48gaWKTI4ZxC5bX/+ouRAa
l16OGJnn9v6qeMZvX6iXQBUmXXNYvSkLFOAA+HrpE0XXP1KEXsC+FL+4G2Dfo8WMAsTO4SvECI4r
4VpzaTN5hQOeOyrjIG0jhdOSxiypwECNjfRd4K8+oaNTPEDUBUPMOv7L11dQD/Gn39P837f4a/JQ
Hz9MBa60DCvtZQ9/QPgTz8+SoGsAoaNBcSEquSbusuvpDKKEZ7tn836J//vAPdC45g9NEoZNpXfz
8O9wZw5mVN59ew+heK3h8EzzUmU5ADz/kFrGdKkK8/1zonUonEecjDat0YapCr/ss6cb0FOcOtSt
DlUZ8xxj1xL9wCwK7o6jxfXuHSvrGYfLkHDsYLxdVDiEzTbyJvMBX84sRvUbFPTOqQ0rzIIvhCph
9ND+kMqEwdWA4RM+MaxH6tUWhS5XK9Uql9Muo3AnWhlVO3oE78mYSnQrzq32wJ0vnKmb9W9joQEd
1wG7agRP4Oym8F/oc2ChL/A10++8tyeutURLmkCz3uFkyABwGWBnCeaU41I186nGgIl5E0JyQlgH
3fT3xQoHqRi8nukjZxn77TfJfgYUgGhRJ498ajiBbqP/d9pke/MIXDH+M315f4q53UtGBtwRDjsA
h94qrqjkMooqwBZbhPSK04mE+ZMQvX5L+F9WFiLqYRNTA103A/jUIltph6DdsPrZl5+fkl5mJSGB
c0UflAPV8I25K9TlkNvVGg6chNAJIPQxIfyhEzuIO3VXfnfJ6YsHOLpAZCYthsZjzH5AqMz5uOo8
/Dyt4oiU/496jRteyyyYFqzrE5lQe3PVOuAuLwSnTGLMb7Y03vpANM8vaLVTawa1FzQlLbkVbim9
H6UCFBvrPcHDU6divEO/9USfal+3oW7M9vIC92J7h5vHanp+ZXgPAUGQwv2oc2XJL2cQphcu9wJI
Cj//yoFWLgdICjFeZL6ZvqfrVMC/58pEc8IUusOTXmvwtI3YWHIEBZvpSYEpPKxNe7IhuJ0xMqJN
pcCiRlMveQxuwdCCcB2QUmou9hv+c8lQ4FEHx4GbOSWAFvS/ZsR4S14RzwygOt+Ldu7S8wqHx7GJ
qr82qffU2USisD1CM+T+o42oStAJcGGoadYdejqnWghbL/lF6cLYk2aII+np/s9s39yi0khqvA4e
/vSWpmpwXDE5ErzHGgLhdz15wWwb9MOw+aiWZmmGG5IUPHRb1qwRb83W+ezvLXdxtQTHTm44j6xo
8H2VKXfrDd8Y4CSzOcUckmEEa16evLx8PguFYJq7MMWEckCoF4BE48vuzDf4LoVPl614uHnTsLgE
n6daIoOFMn99T0FZZ50z88krAboA2/3h7IqNrURZxar4oiLSozqqLZ32mi6VcsbAbOF/mrbRIeaU
exd7C+5f4FbMjW4LdTP43MBhM78viW+USPSJs9UjmoHbp8X6tByje6JsS1QKR0n3x1X+M813filK
8Zq0h0lR89tFg6//0WlvypQISEcPpbXJ48a0Akvt0d7l7tUZGKV8jnR0cG2UsJyba5gTisM8mQ9c
ijvrMQeBAqjSU4Q7EEfxv3xHZjLisekVCeh4SF+/BODSWTZkl1ScaAo+REVyumBk9PFu2MYJvvyn
b9V0iAHUxPnLN4KbR38I2EEqyKZlAgHHAo6c9Y/NvmPm55C8EJUMijWWwQywgejmr2JBxl50hYkF
+YCnTSViKZuOwxuLmW2+ZnQPj+G+w+Jl28AhyP/pO3ldn5VwAImEPAhNhgl5Nm+wuAMX8ru4BokC
1ONHQ2hEZObUDL05QSYbjIqkDho16gI/DyrAs9ID02eaXftT2g7vTnP1kLnCQTvc6BcQk9gcGdNO
nX3rLzCcAiuJ9+Gxm31j1SPPrMcOfx66RA3HcyZ54xyCPERTgMs1uD+H7EP0hyYghrZ24SP2a/RQ
aJioYnfcc/z3J1K2FU1sqroflpIrhPJ6IsSc+FATeV7/EyOQVC7wx899q3ikdlL81fvu640SF5Te
RzmxaMPMtHMkP7zFUNIDQP8DrI/rttqaIC9CPIEAja/F3RZs5vpXhoDolKsFGgOYEWBnjsS0smf7
DqyLK3ue9/z/0HXQ8+E8PREgSbdP3sulHQOsnk8QJXcVxaSzoAYFnXw62aKaAPSZX4YanljONPdt
w/+gTOsgcmSKNqNrbHk1lzKqxuiRWcJcoFudRrI6wsT/I+zcmlTFsyz+VTr6eYwBBIGJmXngDiqK
eM0Xw1QR73gXP/38dtZDV5+pqBPdXV1RdTJR+LMva6+1dtFAPb3UnCQ9xik3dReWIzpo3s2VESPm
ZynbqgybDiLr+oqL5BGzRRpTdjgdwgxTEg5cUeTPLu4aRNIBf0/H7y8gdfpJOncWo9IpsrGwNcZZ
UcBkCCoKggiSA90khQURijPum5BXDgObuqdcPKgb1IIRrvPKS5AAUIGEMnbWyDb9bf/WYfchHRGb
WRaQzpw8i9rjZo8pu9N+Tfi0VEidG2gsryY/TMznE7LCqkSExcsIVJwfEjI7Xiovp5CqkmEtHynf
cQ82/TSRTTtF8XAyBp7SJxbZCrvStBG84TwDHRbF3QVr2RF5ef+nxwCKUG/rXcMySSgS+d0vtt+s
aPt9WiT+3DURzLYaPOK0HKTkmDyf+4WgizcCoQJtA6TLCFu9w7iVT1ilwkgi9DvuKC8zbsCOWAmk
6sy0KQwH7tbbpZwji7acJW41ffQseJVAe3DXqAsYUzMA7cjEgRKKamQ7pLRI3+Ehgvc4rmh1VPfS
Qd5Cp8XGlODYUcPlfAsLA8J9l59mP/E8gLnRcvrwqiKdozkDmSf8UmXD7Uzp6yYthv6MH10YK1eX
h5POjvFs9ORpc/g6TQqrqwNni+yHxM7f2wD38qtZ4knEsRzQc2ASUh/JyMuACw00xhdaCR4Kt12J
wLKha7D+zU0Bc8jddx8iZzjhU80qAjQg9IDmBcrUlQ1t3HwgNHc0mz3lXFx55orjj3i7gsQtClg1
PkVdNCrGsD0j5AnOtB0BLPNw+FVxUhTZkW1T8G2mnIhDAsLM4dk5gIkknTDlOFccHPmtG2YlljOr
A4hAGw4i/3V3Ue0lpRO1xWyNHTPyo26ExPLutdkalkEKphFOEortgxOGVLr+uuX4M8UbvYiSqz1B
vukUFLMxpzDtkOLR70Tr5SRNcgkQtF/u+BKtVnKmf94gCpCaxypV2pX9Se5M7hAP1IFFM3g6E/JY
wNyEW77s+86o4F1s53kkb2KbFxfHQFzl2izNcX35Ep10VKwyInVnPH45Ud0ZJW4mWxrk+zQ6/JCW
oKDEh4iFkuBs/KHS52EzmnbJfPQ9TuoneQ6O72N629/BpcH/D52t/ALqDhoyp4RGgdoBnJYzNZSj
cOl8EjkOrHkandlDFiR0/pAxYnlVBVvIfd/wJx2+J/fXy3SW40wvTncYB6Yz5RWrIzdNeQtmyc6H
N9Ckg8XG4OVPRcrZvTjfPaT0KDvh+nvmT/Si7cCOktbjHkwxc7GdbpN41s5w+UitQZbdA8wsKSMw
v4zgoHQf/NIG8x0TP6dzhAMXcEZgBFM0vwlOmJhoshwJiw3MPMVMb4+tF4vu0OL4G3F4wLCK+CKB
iCIE9rLG65IbfQBYsm8k4Un1xTKqJLTbLI3iOe+dr25vuMlw/WDVGSQSrohRhIdy2dNw5WOVHOqE
zm5VDTeDT8D6t1wqPqn5MOOa1xjhzKlLgCxpDX9w1ODVnvsrBNw4iLPs0ucS45XrQtZ8eFLJnUEz
iCavYLa49Gj6mabhcobnJ+02YFvDk+EQBQXEIRgYtFISxk/J0WMICGKETpq4dx/DRcMjWrh09BCL
P97+N0jgJ1y+XX69lxbeeBe3MOxqYZI0HnMPXF7OVHVBzDouW0dYC1bLTE08Cw8E5S3YlZTORHq5
Tu1JxqiY0LLBnAnL4AkO/lbaFycom/I2tAJWpd2iKD/5Ixw+ieNE6jntCiSrASV6LK3aAGqBa+Uf
JI9MP0kEzHGfVNhqajHNbbAJ5hkhB0OsET2gpTa+A/YgvZ0+3xu/JQtW/iDsdxyaF9+fwPnjP1Sq
lH9MaOmWKGqcSbikCe/a/gs2oIf3D54Yb2c5c3NAkIZXcNpcPf3Mdm6WJUn64fZgqAB/Vu4DpJeT
S1yTXYUTxlC9zpt2ZKI76zeoj0hv+bBE7zSNULsJJOoVuYTblF2sfake+AD82eGQWCs1RupHhYG6
Wct4cwkFD5LIo9OBn2pQR/D28EcKPtVokX54m6NofFruJR4xCw2pYPNEXvCf9tNXesvlGxlDqCYP
5nvposge7pg/e+JhwpyC6YQPJnFba8vp1rykEVdrlualjL9hmYJHe3m0gLTHptzpYoFXnMcghuN/
xeuFxjnUqGJo/YQzTK/E78P/eki0pS9xodiTpLi17hIGUnvvsjuRRiSy2f628fIRvOB+eGFxpu8n
pKYoTRYVsSXZekCV2XhsYg0gwT8jvxeQldKIG4jUP2hHo0sMQkjqp2tj0aFlEoBMz44yN02UNiX8
oRtVbuS1uza/RHLFI5HQ0aRCxXyqR3fIsZXwsE1/YiSmOz2JfpcJKa2PtWv3+tWajLgztHULNnBu
WcRH0cEdL1nLtneteL288kAsh89r46K/ypIRz4b5kRwpDuiAecDPCTs4/fU9An35uQM8vhKqqTei
I23MskxGtlGRkG3f/E93lqb/QpjjNqFrkxD4XbyfCwSQvCFNAFFG41VXaiDePSN+wo3yvC+ML1CE
sGt0iiByKghum5LvAN4gxZNUXgUQsR6OxxmtxJbokFmYGo/xauafasmYaUyJISEO2vQN/Igevb9S
FnDOiRCzVPWTrI2/jpgFbKMzN447FVU7hy22GAbQYfNDZMOZndFoRcRkrK6nUnuu8ohAUJFh2aK5
WhUR37GTuFGbFW/jKOKxM2YymL4lGdUqtyh94EiHPT3iFjH9x6GYvotHRdv8iHBp4cO1y+RIuwrc
yNMBR4arJB0r5qDObJFLMSDn69iWc2bCI+BHVNd4xk+sjtYP6AxTpkTgSst30fg6mJ5O5fy1j3G7
JWP0qLvNnrrcEh9VRDbOq+VhBP/pWynV/Ka3h6jQCJ9h3VYiCoWoBZrMfZ6axN252LeDz5LUxmW/
uTR7daYNmIwBF19YnQC5cOdfAEs2mL+irOwonTuDteZMraitqODbx545M+MW5pCk5gGQBQfIYqQp
7D3MGWOUz+6leCVaakBlgOXDmGs3osk1IEfeOrQ4JuwDWX+6SZ+MIciDd0a9MCRbKTaDvSsdErAo
id7sGLz82BjfQ629KlnYMc8UOOb4si8sgi3H0UZmBRMEd2fwvp80TydQhYxiDPpgAQkv0GosCSCj
Ch8ipoXxyX9inQqR1UMFmFbUazA9yMpXEIyVwjhC79Lpo/AB1bOh30tJQUrF0F3o2SzGzJ6wCu3u
iTQLrYDwtGHKcmGqKaNYsKof0MBm8UYTooP0YsfOi78yzBPSI25mSAbdpu418XTvnKavbD56eg3c
QKxEneqYKWYn2PDcp6GCVzqHa40VLxPlGzGOSoNRDZb/EJ6cwwIXTH4JMzqj28p1OEYdGGjt0YwZ
P7Wo8JOb4jRH43z2GaNiGXlHz0sc4vAFBPvollhdOz+Vvmk76hQ2F74H/c9M9gYw2HiiJQ1L7Nda
ib0RWiOT5WrfrhFV8yDgNzRm+Bw+N+5zzdD7CqWdcc7e3WNYh0MzPl/565uBOLkfZuR8sH8GdoM7
yRgSeOiDMJnowFia77V+YnLBOFGcO00IxMQlZEAY8PboI5Dd3DyV7b706Nwd09PaGiMPiA9v37wG
p8UFDYFaQJ/2t1S0Haa0GlaUuKzh/GQAk7xRoWHuhBCqqww4KWZckscYSDWcAxIr+tM5dgTu8buS
EQzOvxMF7o796NpEZJ5t+2V0tYB9AeMXyGGiR3vUBmwghyg0Yi8HnjECflFesGgaNJye4Mkh2Hja
hL7U/8M2U8MCTfEVd7r/Fg8sbKhuPo5eAORtyA49xWeuzNNhm8XqXTk1E/vZBXb5Zhswy/+6bAO7
f/k24+tI0aBpvNo0O3NOrUXF47F2DCCMV2NyzGHUEWjUTBQuAouWIztmmgQT6w3d/BF/us/RU4Rw
P9NL1MBMt75PLLfaClMlJAjcEH/CcUELbybWNngwBqFqAH54FfWrgNFawWLtHbEUQmkAOWNN588c
SokW5QCIegIkuHOeIS4lzE7lXWPES0YG0h4pJCMpZIB9iIfH/NRVkPjtYRFXnpadWWT8IM0f+7h5
UZDA1n7LNpYPhQCDb+AKBibyghnICWkZnl+79i3eDxuhDI8FJXqO5m280l18OOE30+m3WAIl24r2
qdHDJCpqrMwVUBH3punStrcBHOMTqDMZh/99/FE9ORIv9h0KCU4QH9sWUH6zUv33GMoURhMMSphG
B+wBIuONGEHCHbFSkEjWSDQYs0IdhL4Pg941ZhaR5fqTfRkrsXZaHE7VuIBDcEpwLneaU0yEy+Gz
c8IT5wrJKDbuHjw3cFQcTgQbDqygSoV/Yn1fAUUPrjU4dBUI53p7P60GexBweKybECIj06HHstUD
ozsjdYahDeOlo34pyx+4VsBQ2Y2h5XvZQMvnjKuBKANWD4QBChmSgQxnVay/YIpTRrVIsLyWsANu
vWd6GkDPLdujJsPtDZGAmWBMlk8MiD5kX4zmheojY5Itcss+vsAgibs1QeM02vRAxE/dHYO30z3c
Thi6XHfhmz/aO7BWouxgYDeENes/p9elkqorC2JNCx75YfEiHBiMvi8dmKOL7ZMhq1Nq4RzXVqbi
lEdzwd3Q6WDLhblp38QAu38D4udUgAOb2bazDVFt6M422VNL2wm6PuoQphOOxnAMzQkVoNI7tHd0
b12mMwsFQHEOU3R8B8WklWK2ajBsuhen4hhT+hM8zeHGg1dFK8smh1UZ2cx21RCMeWUNUd+B1eKG
MBKmgCV71ekRO6PHRLp9JN9xAiCPjEgyJzpVXiM0nqA/rza3ABtfQFBlokesLKGT0nOW0B7gA4Fr
sUOgJ6OxERef1RO2PshEPGOWaXLOcoY7FMSUYCyN0MNGALOl2T91W4y/5pN3F1CPuoNpBUMhiIb4
IsdNOrtt75aXJtRBPRo9Q5QS7bMHeD6CBc+4lLxNNtx1AFeHJkXnHVD9PW4kz6+jCjYoS1PKWA9V
GMpYcp3pngKDukaCH8oTKKFcEScvulkOhsIICeJxD44BbAkyXMuHtd/oHNuHaZOh91W4lfedZ7Lm
t0dRYM4AdYTvwmt8/4B7NSGqRBrb7ocvGT8rQ1QOr/h2Zzh8H9tU+rC3+xpskNo5g0XAruoIdsMO
apAOEY0h9s0g0gB5UklRyk0EnmzMlPatJ6MF9CN4kb+mjRb0MRH3QnM/+btM5h4PBpHw6nzi3Ts9
94wFvFfyzxFqd1ZRouY21BUGKDOMfTY4jNNq0z7ptEb71clZqxj7DWg64iYVeUUnsyP0odeYNjMt
n3eqb1GvQsgALmQmTniwgs2MoIMy5NplVuY2aZqEF2YkZWr14MzfhhgPOytJ7zjB062XX4fuKbH7
9TcMFmbg21yJ6tJ59E0GRPSnIUZM2BKiaAHLp3DD2l84bzveQEw8nOuCF1xH7NCyic6nCNf2+BbX
HvpYmglgN5qwEtiXsCXgRYucRyChdBNiAjEWVAmCCG2ZstTpgSF+jZuh6R67SFC9xhcOS5xzdGaE
V7PLGIYPsRvVVKgKED/DyTVsIAbkA7WgPe214kb6dCZN11g3ku0SwAeulHAbLRqQPa8wrbHfXG+g
6bFCVtq6T5fE13mG4AnP7A6XoA2fkynn1F40wx14VgFwiNvaHtXoGn4Rv4c/sDxkr+j8DSmFd+m8
ukNZIqOwJVkbnMJWdJxdhtyG6Wu6B2Fi7TmRpVd9nSgxD+tH+wrAwryLopUf7kNcO8G6gCLkQb2J
ZI7BbHQ+hXdItt86RqbRGYGxwUXW+m8ODW0wxTaOapF4Y+J36b8m6EJOb+dKbnsvIPQfBvBJqkRv
871YRlll769HfsR2FO9LpudncPu6c/Ife/czssd3PtDm+4dMA0J3hUZjy8MmhArp2+oB72Ui3/n4
jKKhHEIfIpkQfIyxsJMZE2CmA+f2sEB34y0/7nEmHIXxO6Bh8g7dxjl4w8BOoKGwXRFlFPp1yBOE
d6gnLtNjmCjkaaBHIuK1aIoc++Mbo3OP0wiSyxS8RWNIC7ft6W1jbVXeq6feHHP9oMb4mXUD37Ro
2e/Zrf+BpX3K6B8/zEVwxhogBsb8uAbEAqEMbivqYUamFn7bPEBws2qoBnunHJXdGwipHcpGKKoF
whNRuBJSUWBN9mT6qzMxBib54BLIM6xp54kT1BqTVOqHmveBb8jYWyLZ/Bv3gae/2Pe4oTQ7Ztdy
KGu0QTNmWgdeDwEMoSsu9tE5J0OTS/fUqA3v+E12wvh0ovVvATRTqsqwDq/THbgNcATfioh19z+h
0te9GWrfQF1VyFDPY7F+P40ESZBDcejugCsQ8zor2YeH1gpywLYPQiSO2YisEerwHtqoRDP2exEp
GMDSj0lfbSEzYLCFjgJ2a9XlpUtseMTzcLqqo8RqM5OFliQLfO8CGsNA5cAw4PkyyBb0LkM8YJni
vHuYqLIMxYQIYEerMpE1E+gP3Hr2SWE9cqCr6E5yJStaPncfZvicPMMgz59T0GQKVPrHFBq6Q/XA
OYfyTpO/6ZwDcX8AFkQ1OYHL0CMSJQzgrjfHGNlwcA1GUS7AI0xlCMNUsnWvTG+dQ9XWDL6Vb5U+
go/rxzchhDUSpfRqjBlrH4lBie07L8+CaHlIX0CvbHh6t+dIHG+4srma6pk4M+A4jugCVqOLUJ1h
+7x3RXX/h3vEnTtvhjXEMejNAJFQMpAEtZbHmKLqaAFMXig9kfR8XXB9RK/BYWMOw6DBWev9Nxhx
e4vu4BQRe/0jPsJviAZ330iqgR3uS8/uwmpZmeh597GdbRmm3iMbGG3D4Wi6O64q/FXRAjNOBo0R
o5yta47eSStnzIh721AHPMAXJlbiR0CKiil5RDueN3ylXxab+E1iq1KVQeShOFBUh7AmD1JfL64U
1inaACNsZB/0ywp5KTYG5xAFgG/FdlqisnEfb9T0t68PDpM+ZmO4oOFziiNGFX2SuvS2Q4oyVh34
BvWxMmXnhstCFefKnt236S4f3fPXeW31MRXF1Hb7xbt7ZAmMmJuKc30bA5MIQ/xByYyadWOzB+mi
DFhcE2r91zlgD0zrnWxH2qyGuW17+s/KMFwB8mdB3bd7QSrFUuO8xdSP/SnrZxumMNUUeBKaBjIh
dxHlWqrRLQVbWOqBBrDYhnm3gzA4ZUmDJ4IZxsT8yC1vTcRb8eVW8ZOmAbMfTwUNZU4DUKzpkAce
nTLlh2+BmeogIoDpGk703zCvXZ2+ulsRRsxOAfGJWWDIri1WKkjV/cBzikHY290iZ7UcbgcAb6FN
wbMx6mgAwM72OUIqf7nlYcOgc0eFMljRIjMjfGVKdmNDAR8R2S+MQWTuN0iywri60Pf8LHgylmyg
Q89RAljxYcAA4f5A94F7GRxQiOo/dGS7D22CjzFhk07O3kuaP9qmCntAfwapbCTaFYANr8qYU9Ou
QM9ipAWk4WMsHj3pQGwGByyhACbhAymTG+8NTHCstZE664mFN4fCrISFDXRfsijkhW91K2UnB/Hx
XbpH3i+qn6IOVTBhQsE2INW8uMe7sMXU4zwe19HKBv5kyOGRpCQxrrCyfLBM5wv8BU4YeaqzG0jD
W400Ujetd3gHQdkFmNVissniQAdavu0h2WH7gMbwxQRRmn+jpYaC+vI/PF6afrS6EEw9POmpdTHE
Bdmndw3eM8mfKY4ufFBiPiUO860EZusnqGL+lgvvImSe3vn7BbbIQo2ANs+9Lo4rkA6+u9XFeWrx
8ulR6bP59X8wgXYhPb2v81lBJjG6fXdqdNkIcydP7m5aLY0hBskA7wIPXgOdCotbTJUCPBnCk7nB
mz8HtUz5WqPyTDLogoOIepZFNwI9VSGJtdExYYEIKRieYVzRK49JngHoiGOyXwkXlxhF/4nGKrtM
1RDvK4pq2zOVQI7PC+8Aytm3nBdGM+5ETjStNlYPLoTWxlczoTqQ7hDsGyXKI9pMtqS5PK1s74mp
n7cABwHuMrM7wWfrzmdrshzWknZnw9zLAB55oTK94B9kM/drR0R3yNcUkrJmqrGsKEILSlqXty85
DUyG3QVgLrUm7dMMc32mXNJEkQfAdM8LPXy4mRwSwLJmH7C57FbYtPoVU8asxn2NqlmHsnLOOcmk
PROgdiNIkZet2E5AczBP0XYQaT8FzQPPj8FYziIZPM1TjHFdhIH9J2i4Dsn/GRbwMIH0eRM7bDni
EygYZd9ZX7SQI9VChCW8oy0F8g7mp1ukCpIHqbwAijZewhw1v3mjY7sM0cyToG8RdBnW4Q5V/LZp
ANTuwcelHmoEBzKQRTN6iqwIhEir6ewgTMbCMTgPG13ecXeAc0JIDwKv7o6I5H4DZlGTT6IBGGez
D1iqGaJFlRCB2pKtc63M8KwBPoTBh8FITWk0Zp4Yv/mCGnt/wKR6jeXmzl7JNoKxBQSu60ChmGBf
mn9b3BYgRwzjFWfMbg1xX74EBoQdKR+2C3lIqDjIACWzs8LsmDSBFt9YOpurm7DBwkXpcCeKvBCX
O4vTeMQkna6YehHglXBBRNM9TFSh3BCZjDUyJ3XNm4fbOBpt9L7uagxaMjScgitDCGYOCK+tOaMa
tuFwHUm+jGCY8iHvGerTEfUOKZzSCYk2fTW4wD279MEmMjwTMPr9uVGbfu3h3EZZcomeIKaJAVkF
GixvPnE51q5MMxds3WEzUaTBUELUBWu9X65xYsMHDQwAksG7W8NTg6jH5gcBZVV/3mvlBmI1Kovj
+nBybvgkkahtF8uj1Bx9mHntYcliEgJPkQwE2Ix5BvM2uM70xQntaCI2Sj8MKbsPtsguOvTBrKBo
oXnfBElfWeEf0juiVj1Oj9NWT6U7RBYYIMvkmWPs4BAnPj3hb+18Aq3Awg8em0ARdQD/gyHJAQP/
ORjFm9krxS4MKgbsPrfruzWo1rxY3mjrYU+wqshqeOb1FF6nFMLSTezSGh+ITm8+6WnR59tJ17CP
QW6N8OpkZq5nnOWdOxI81wDdXV7HSN8ew0vfhDMCe45Ous4taec5TL4sp3sGp859yXYPhUaYTH/k
GyTa9AqFufFFpqBXajDPMkgZOKUs7wyUQNohdzTB8qGjA88B5EyVgO+AuR/SAqxdOL7IRmWWPToX
mWzJJLfgj/DTyRJw/KtXXJMdH6LBTAb3GAG5AK3wOaSgRmk03F69eyE/ROdDOvNq3krQO05ixcit
JpUyIkac5yxewaaj9EWgIs8Q3LDz6GNMCe+YDX5sMsUV/8SEPX9C/ILK6RZ4BHYgCQDi3Dq8DNDD
AZkCyDZ00q/gdfPfyZ4Aj9AQJF//Mjfeq3RxkWVKWJj5Kb5QWjsJsJ8VzB28BpgeoNc2E4QkBuYL
6s80QEj6wj+Qh68El/gRV/DVsNFkXCUNEQeJCIns8Y8VJtDww9UOivxMmeFLxp24uvbs1m75m3Ed
vlj3Vfv3fu17JnsrfJHQse2JmyKG7ecIL0a8vZs9k/FMjxTEk9xFUkCj/mMUfUdgLAHc5pG/gzco
DiC7SYXEr8fxlfSnp/uA5o+hpv1lhqwu4wSPhTVLG3EYQBRwj5OPTEp5PN4z//AvXU1DWEh2xmv8
R2rCg2INGk1Fm6DPwpIxpV+mtze0UNuF7EfguzAW5iXfReIWhBCAo3flSgxHYGaw6zGQBHzkr028
XCD7IC5gigTzw8CXCNMjmb7zMSkZT3H73CPyeBX7eUn8MKVrxhRNkg9OKnxXTDsWG2osMeiCi8dQ
KACuJIyBy+M3c2EMDaM9rdL+1kcajdyixc9hJh3KKqmxHkIWI/Sqbp/RLl2LeLwMP85SYtuC5csn
VlDximJfLXMrPVphnxgeWfp5irVQvkarXZBiS7i9K7Ej0uhzz3y2bQBHlH4MJh53nGH/8qx5tsGm
Q7x8XfyO4hUx5JEg36Ooz2AfQ++1vfHDv5AM81SbbvpXekRRqFrsO2rOHu0RQCmkNji8QnisPSn/
WeGyhbw4PCD/lobzlqzQKNAzOCtWgPX2TLkZKtN0Wqg6TUCg/iWks/CgN0oHBs+cHVFRwYArxkcA
ec0jWN8gq3XXV8TzJ1iiryEA2hfEWfKJQesstGqYXB3OOrwilJV6ZBcHn3Li2qEOIZ/L/aX0kmmF
m43PCGpctrkH7PDac19Y7AI6BhL6TLZs1dohdxbjdRYExWMGTM7Jdups7kKNu1+R5x/AphiZOlvK
t87dMx1OHQf7wPrNApZpSL8CdWTEqLTLakIV4bjfLplgLiVf1XAv34mRic3hK0QMwelgyGjZHAo4
kbJoIEevevAOyEZ3g1eswqT/mjsd/AlAGaHhOt80IMjIrNXTOUzE/4dW/Nx+VqQ1ICXkTRRnhCgs
Vm6Onp7c0SfZCVsFSDvGHgy3GFoWNjvGZ5+tNdPHwqDVA7+iZFptKf+M2dZLVSR4iH467MlhDvb8
MW6cMwbm5mJEh3E+xZlU8yv5xBimcqjgelnUMYzi2Oc7JiPxhMHFALyjvXcdyCI1gRO3Leq//IwW
KaSqBdM8i4lQ+xUZwBWoLHvHlJcOV4heUzZ0s2cwOK7OEGja1VfJNKWFgIdjfQ0h3LOP7ZCUyTX0
Ib45KTunAuofKG6jS3AYQBiDhjc44eV4GC/vEzFZk8R4zA/+0uqX+d49T3m/3VZ8EUYzgVV6vXqB
ji+nbfTgWLac4TXW3QGCgDEJDiTOIjrLzFliQHHiPV0KhGAUjeTHKWeopBpbFZTxfsBdAOb4EWBL
YbWjp+D/yZdwc4E+r366y0abGAovtXCE/+fkB9QP1Gk1xCFcIC7ekvaTQvM6VqixGG1TcWvOih3F
QW87wqbZ36TQJxg3IbSRYjSuOlrxgNVfk/kZGeGaFUv9/tPbCl24GX3pbumysAGK1b6T7uBjsTEF
QdMIruTT6SMtddHgwzAlPJMbkAtTK0M1ZIlI/PLv8TyUOv3qwdUAKY42fT0ApYJHe26fpjIE0eio
Pri/cRY5Gs+AFc5Ogjozht7NYIJlh3DfK3BxJcYAsPRaqy0OE8ge5jkvOCyMFd0bbdNyP4b2TuHv
mGRbKbABoH8+NWd9QErurVALfe+ctdBNCbVDbH0MVtKTegA7nrxQlGiQ53c4zmV6iDmsxL92xiya
RYj3gEG6CzecbEOvS0dGJwxPzGKnI0g+duTkTSPkFXh5yLjBagz+7fz7RbV1914LnQE/w3kgsDHk
HWYB6ThHK/9055qzOHPfz+w5hkaGM1jNFglT3AyODiHiMLhwWKGJgiHEl+j2zYJClAkwpYspaCbW
B8IlptGG9XYPVvSF0/tYxjpCfzdjoGccC3FaA300RjhkkZ3c6Ag5+AItRQzAajql7ssZPz2YLw2O
HXE9fQyuWLQy9uOpSF4l04yvbiHPVTbAMAygIMIpZiVPSbBUFp2AcbIAjRKRF1OTfyohTAZjAMXC
bjjR7bAW0xuJbw+hT8dtleTDS54eOIl3PqOY0N3D4skLHTwS0XdWqJKhk8OJE1FKTV78wTtvfrEA
r2stsU1Z7eI56R3jMpwHuJK03c+xkWBXQ+poRPQyzzfF04o/smGPjAsP8xk0ejTpAxHdPAVMXUMh
8p5LdihjyI5iQIGkVFKPgWxAl2DHFnZWr4hBh9yAXQyujJ6M8nhcpZfVKb1CjlrJfVBkv2n2Im5K
AKNeRZiabo/QLDTWKJkU3LAJaEboWMGAEHBqXyoM1jdkUj0tEABy18BGMgvyot2Rze/qFFcLvgh6
1/F2de43R1JbKAzVaL7SA9M0qqVqauTAwxBu6DKILiKxA0XwwUgsqi/8B3ASkEr3HoiWBON3SonP
WGwM5c0tt1I2K0nXYt8AQBxb2GLuVgPGe03BR2AQyXOzrzJrRm0LnpRagfygkj3hO8lu7UOfF53D
0OKpHgMO+cezaevJmkw9CWQ0E7HOnk4Is5BOv6F9csjLjrq6iYEJI8e9CweqBBc5R/MF7ThPRcbO
cLFaA6aZAtwXrIlfkisSA7YSUr2ZBs2T7UFwyXg3CCgoTJ+BFc7DxwLa6tTo1YlKPk607s10NpjA
OdviQiY+BJcxduKlVw7PxZ3pyARSmDHEfc8tO/pXgwfPprbee1obzodFfyvyiMFJYDIJf4Fwxl6z
vqxsubBvsrcd63i6NPtsN8cQ5OPAHbkRuKjteek/OemWGZUMOZdadkvMuPnKEBcq3wj04XT18cDa
LuEV6cgwIAUd+6SG7ujtH8Yf8iraJlhECkEJfEIcHOpwW7CT9+swPVFWXJ09JEWplOeDukpYOm1x
p7VA2QZPy79A01A8Oiqd7AXDf/TEIpmF66RMalweM+H6SAO16ZgjmTfO+3jimpEyRkXozodiuYyk
3O4q3ETdv0zxNloys6KDoKSptp0nbisdY4ZOl8Hxecw6RY420/FBI9Q7Ku8gtS2Y+GvJfub34A7y
PbHhSszEmcj++mzjFgyDDlsoqYsUdABvd9O3ObxMqGLumSskKr4ha2ZN78mLg8T3m6Yzbk0+I7gm
e1Ea0H1dECPMgx37Q9PmlwU+zWF5xLtIRDTCGWGlhzvD/ydgCkcvXQd1Z7N64henih8cpQXVIBUl
5hssMozvrG3Kscbg2DOFX4PzKVQsvVNyWeEShhnW9DJthgKf6RE44BWDwyYihgRPt+eoubYw8mQg
9K2ur1802JikB1a0w3biBzAV1IazTXvNmEihnYj237ekTpTk2nlOa9qxfQ9qaFTGGxRZcPI2zu7N
MyfWsUSHjAgMRlxJKGN9cwqxMXrDqyHo8R5vyNXRo9f6huEKXPwCRID/hmzOw/8U3wQ9xwbWU9cS
oGlbBhS8vUbeqNm79Y6NgGXeodn5iD8P+zcxviZW0ZpteQYUjQRjUogVkDUZK1EQyjuJaWbxgu4g
VLnN4sJ66+gdszXI3xSb71ZK0TWx4XEcumf8fsSZAl7dRXJmvglNH4YokjYgJVwT0OGjcaU/X2wD
I6YYPUOLurHA8ii7EuOXy/ZU+qfBme2FrGGM72fYR8KOjR8UQ9hkdgjw2AnxoEyShyBaENJ5+5j6
fcM3OfbeXebf4yZIOSdU5z0hCaiQDqHPQz7Ppa2/LPHbpWRSpPODJ1yM94u9LIA5OvSnzzG6DJjK
QskAFaW9s+jC+M7kSXaYbJ3urQHDCK02sMN2iAhenEgMUqDkmy0oWX6GQvmHklIrXX7ipHldQ/dP
oLQxuxl2fZtVASwRY3Fgz2Kv7QQV8/lbV/0HGqs9dd8jPqSfBmqxHapcmSJCRgn6emzF9zZjt8CG
XFq5Aq2Thz3m+4Trirknc7vkCK13KtULbTJDcREgUmyEj/YmxwuEl+C4vIa3HiQhzA+dNVYrPMot
VrqJgkkZzgkyNdWSBywt3n6N4kmYHEAUNYEQdgJhX9SgfTaBcf4IExXFO0mEmn1DU7cD/tvhfig1
lp5cUjaOcWqYQoTHvBGTD2mic6WtfJfrEcvJ+XQUCdgicjUWI+OAwCxGrHTgX3j3vc9MWeoLYsEA
ewP3Dv5cftHPBsTJDMwFacidnoeEZ0MpltEkNx+HTBDD/psnicbFsZctujkkEd3jd3OGjt/9Od1S
8TXawvnjzD7yanDsQ1xw0Fcjxe/TK3LYU6zTKXQZ5JBzDW7EBDHtEBsRO75Rq0aYvYL7IPnmY8to
FjSAwMcl+fx2QIyuRse8FcFRca+jGviWMS/T2QGDgWzL0EeE0Rt0aDUtFbeAGroMi9FbBgEkY4YX
QMyAKk1A7TvZTLr3d1jAYK5ilcS7i+sMltHx25jVrKhhSkpND4XxAKYI78NJER25q3/+4z//97+X
7//CfLx/PtSb8+kfp8exf96e7rf/+aem//Mf1R//OF79zz9bhtlqak3LsnWl1TI1u2Xw75eLwfa0
4U+r//FuGLpVttTz0KAmaQJtZmrEep4IvzpREz86FSI7CirCyxmmAl6KIQeHkfRvPof9F5+Dz6Bq
itFs6ZZi/fvnaG7Ojcfjop+HiF2DKfKj8c9ScnbZ7dnWyFbntu4M+h2hlP4h9H3QYUoI8/7+g6jN
33wQ+aB/uiHGuXW57g9NzCSTr5htHDHIDARlKmklGv/mWtrfX0tV/v1ax89GO972XAvcxOlOMV+g
VyXXeU0//82l5Dn++pz/dH9V9d8vZbw2xmM/187DFwKFnmxKRmwm29fDKwhGRZf+9xfU5Bf+3QXl
u//pPlaN/UndXj7cx66GIOrCAkjdN9qsswcM+kAqOQ8RH6pjSNC8bPXvLi+37u8uL4/5T5cv56be
aJXcWiij7TcTmIYT7IHjJrBjUDyAcUAWBcukLny0//6rq62/vLZtGC1DVZqq/su91pTPXC2firxT
904z+MRHLmxih0FFs0P28si3vFB/f9HmX79A/7roL/f73jQtRTfPz/RzGbL28po9DnmrmdW3L504
UsMNqQbz25dFDGPnk96cNOZQp43+kekQnHrIX+rI3GctPTWYjah9tVzvrpCydhv38sgbBqIXY2Ji
CfU4Avdee69dYpxH983WOWzyI94159Hff6Of0///H+G/vtEvj/Ch3Bufm12fh208dv01Yo4TczbL
/c1l/vol/NdlJEL+6aTUl6bymG9+TkoF3Kygj/oZ3bjn2R0M6DdX+6t4q6stXbN0w7Qt45dXftc8
bHbm5Y1NJ6MM5Hqe+vPK/7h8O8mRI/mbC/7Vi2Aqakvlki1dV3/5evwbo7F5cBdlZnoKZLUrMgjq
r8PvbuRfvfF/vtIvqaTRMLT7XL8yrQs/Hj3JnkkYkwIyX/N3X+qvL2XpVktr6qpmyBv4p2e2edmN
26Z5l2j29lhE+Yamg3EBXcfqN7dPDtmvh9BU/nUl89+vdNFrc75pcSVo2eguh5Qi0ICeoBojpX34
3ZH/3ff6JQsa6q0unyZXK4eN5f+Rdl7LkSNJl34imEGL20RqMpNaFG9glJAJmZBP/3/B2Z3KQuVP
7HZfzLRZVxedEfDw8HA/fg6yvHRNINC5FVD5eGoPzzvG75WNLrqoMg9N7lTCExFVbxdvDtXCgNH8
fsLS2RzjZA/Nkc8noaweGplVwWi9rB+DX9Iz5fk1r0pYmehrhx+whoom/Ie/F/0NZARZ8ORB18+u
WFVVTVZUR7f00e42TmJaev7tNf6tjX4Kg8a3DjVoOhYVrzPaciAexPQTSkdbe0WKj/L1Je918WBG
afK7NVJe9gvm0+ptSYMZ8KjowDLZSOH4sd0+Ugt7lSDqB2mxrL9sSo5bfeFvWe/cZo66umiWPYAY
mB4e+wUSwjAHqfPgWcjPDFsPbZDjBWXrF397WMHZJQOj5h1rL7qn6gGt8DkDMQuYkoG/X6i0/sVc
s3jSfIv3rMp1uT4+5Wv9DiBB+lgxGcETHMIE+bjIciY79XcK3upcedReeXvRqtIhxTfX7aZZCVx6
ABMBgxiM/DcgIIGpkg4zyTBxoqa+wsjvnCHO/TarM24p8Wt39CttHiLi6TBh6dw9bP3+3uNYm+Sl
Yh2Fh9NhoeRU7ZW5/qoL8mRG4vfdi/JoUpWbMCoCwl8B48To6PKPE1mv4iNOhtCzADv1Cws1Dee5
fQ2AkyPPZzMtJejlFusJyxMba6h/hqo4NCPpGLCxzTz5QJt69g7MbeNd3EzYET/npxWKkHkSfMNG
62yj/A4c4rlPReoCeNAvAVxV/qWzGOPbS+JGGfpCpHEDs6bABMgdBdfP179c1Ojy6pRG6voDm8fz
dZ78Qi59divQtuU+395N2DqXA5z65ej20g6JqSY6LtIsSY1RU3tRLg80uEhKod+/pygyYXDqIIwu
MavSnNwMMJjPUa7mTUVX5EqnRQSvJSBWCHJEicPcT5idcpRRvE0i2U+PBQkBlArIqS9gKwM6KaYm
xJTWhLEp7x+FlbrVm7g9YAz4FfJpYjf/Qyb1OGHo/NdzFFmVLUvRxi/mIsiNqjvikvTNX+PXZ4AR
pHAhz2Xlq7gXvYAJg2eTAvW3wdHXq6LeNiU5F8nOsOwfuUro4UHsryy+Jiyd38PflkYfrHBSp4kM
LMk0EK9A8lJ3E7NGk/nbWc/QVEOzZUN2LF38+UkI0RXOdSml4gRkr+0rCGwGQxnZggcDc5Opztkd
PDE3ilhmc6irQo6y+x7vL6+GNQMp8rxZxdQeJ7ZQ/Ki/guOJqVHAKmO5yMIwFB8ruU95Z8drpF3J
hPXnCueYTLqndnIUt/xUGZRkiMVO0tCjhlO5n0DvYM4XDKsTi5vaRxFnTj7bsTaruI5YHE0edrK5
HGaf1o0FSi5ZTZgSP2q8j1SBvhM13EQVrnpiqk+yumj7JL1/pOa9kR8NUhI3IlsQbwqrQBRFv6Qp
5P5sVgSJn6yKDTixGjjSUanVCqvqlibANl7x4dbl1OLOOcnp4kbu37dhLLWtk/KyXQEgu2Sem040
2uUkYeVk/q2c8xFbsXXN0hzTkdWx+6v8WXEMUP1w4eqZF64IV0wgfWdd0cQWfj8o/9rDE2ujE6Dq
ap3kxiG91z+LFVp7LuoENQM3h9lFtwOs+/MX+3aEn8yNDsBgVIdW8a2UGlpwLbD1wQ2IpnqR4zCo
MapIAJj1zKuB35BiroN/9C1Pljs6E5LdplGmmgLJ6txJjH/rIA588hTuOTFxPJXlnbt+Tj/m6DY4
qnboczOxvTdiUgDqRwaHtN3hEmpFqEVFY+PnHZ50n9GtoBeGwaFghfSf4MiqWB13K9Tt4q6z5hPW
zsWY0/WN7vHwkLWHrGJ9tdvMRVGabgRTgs1C54E4YevcfXdiSxsFmaBV42Mvfa+s2fSMsVAagT/b
nfDRs5WsUzujsNKrfR30LXb0lTN7YVKGpIvJxI+J5UxsnTYKK3XbmGo7sHXmTUG0zNyndmmtXgW4
Z8LS1MaNI4rdHgarYkHHeXBdbt4A50AvqM6mnH1qRaNYUuRJkvl9kd5Dq0XMJ89qhOhLSWvmX65o
FEb69BD0RcOKxKiJuVVmtw23KEisCTtTKxqFC+UoZ3ZaZynvDB7w9+1KmV0zHqwK+O6EKfG5/4qM
5Fiyo+m64Xyf65PL7KiWfm+VSnrvvUBYukBOF4R5ALaRmc1plxBx5ydrI5fIrKoJg87A+Xb1wmGg
EeWBSyAmm3v4rbi0X5sCnMvUhX3+aJ0scuQhXmE2il3IIvz2iwCfp8SvEgf/URZunxgaOYhuyaEm
yZq4RMvLK/F08iHitkEKtBP9g/NX2ompkY+EQaAFB0UVW4kMOpRS9BHweICYAAhSMVO3y9fmnXeH
pMnkjn5HiZ8+5OiCMZUkTJuMkwC3w713I+oWKEmBe100W4EapNc9v5QWwORtREZK9yLaSEtezUB6
KKGtoLO4m4w3Z0/NyY6MrqAmbSSpiXBlAQmnrTy77lBzIYROZi9Th2Z0/Vhpox4jj89szF6KFUTm
THFAPUghjE7vVNARZ+KHrR4nuUOVWM3RwRhQ9Ttp3S1VcofP6l27+Q//0ERAmDii3y27k4DQ2bWT
p9a3C8d7b1UAjjyuxQD+nj41bOj0mL+c+b80Kjb8xGjRhmpbxxzQgMfQAffNVvB4rJMLgY8VOGv7
Fhaq0n2csCsO/k97O4pHZWkOSu3pwo07ZgvEE7O/zhd7sDhMZE92P76T6J/sjQJRFji+mYccmzlc
os2lsqwX9koSQr0Hpn3NK2u3Mu9y4Dh04xBUBew5GaKmvu8oblD1TnsrIG6gLrV3UE6aFwN5ADID
5PtiqgytCCQlE0bP/rUrj6JGPxR5nxf4VrQR5Wjx6v0UArIVPP8CUj3xdSeOqToKCHptV2FxxFzv
MkzWoGr4nZUCC2OYA8L8yfxgIgKpo7gQUcdINHGZFouQu43SNXTgu/Qxuo1mNz8vbioCj9PS5pjF
cVnxHaEvv9Yf81/Hq4yONVMi2b7ZBO+iOOm8+Yv3hulvBKNCVJP1i5SuA+ggkKIS77vpfpHwnh8c
XBM7dHKQ/dyyHDljy/WbiuKyd3lLg+++mCPP9NFvmbOY2Iapq/17m04M9oZd5b5CRuHvVWqVtx5z
R2LCcMqZzvanTq52bRQqTFU59o1EqOB9vHWeX6KP+2vo7Rp3ebj1acINK8bgV8levHfEMAoSbLOf
P/nkWkfRo9cGOVfa76N7BHUSzig8DAKSNhWOJw6ONkpjhu4QVp3JVyzn8FUi77DXKfM9iF0tJvKY
yUWN4pEUBpZhp9hq5sC8xQm9Ztz3mZnTid2buEe1UfBJ6qBQ25bDacyCBhyV8swj69rZgYMVStKT
weDs8+d3OqKNok92OOhVG2CvdbXli8Q2Io9wHU0+FqY+1ijoOKYdhXXDBj6Cj94CzoZ7E/k7NF0W
Hz9v4fev/MPp1sdP4WQwstDBAcU8O1+rfxWYnYp02oLnSIZ8MZm9DZx6hlQ3qHO4sNmT72ULhl5Q
jISliHnUpy8ouHe/viZ+uW9w0k+/3Cj0BHZnaEHNfte8J6xn0Uf4RgF3DIVO5priqP1kTHyUk7Cj
R10QH4LvxKHcMLXFvOEbjbt5AycKJEpMIP289f/L6mxLNzTqSKo8Cj95ZhkadQgeuXSD6ZLMfab2
hUJmvp0Kqecd6rcpsfaTtUW1nxhqxFdGAXG7hDiIGV+yPsZUmAueWNb5Q/Lb1ijSaF7RJ3rHR6P7
+p80SGjjQrQ1nfiIH/X3J/ttahRorCZytKgmx9TuaMqApRMrM/byhxiYhfWtBrv4L1c3Cjm26YSB
4rTijh7mLz68QahIUrqdupzOgsls9ffaRrEmrXorrHxuQeal5hZRNFuZ1x7QeeYymfhEOQViqNnE
6sSB+mlDR4EnD22ncmJW5z3s7oO5UDs+LoCBZosJQ+cP239X932FnDhklSeN5Zh8OYDSN8dLcbL1
+RNgf+rgqTufsDbhJ98n8cRaF4eV6nksS7pgbqZgVJx2KIT68kbJgT8LIKJzOWFz4hiMqzDaQEOt
1huRqSoUDZILGAi+pIuPCTPCDX74Yt+w1pOl1Uc9s82SpUGIxFwEEPn747qGyQrVxRCqNGaV3Qd/
yXDZ1C1//vL9/QlHMcXz7MQ52CzQmL1BEQRLDzJpEED0grYZwqmfFyo876d1jqKKk6bmcCycfO+V
cI8WuzT8Fc3D4F0NKjcvHzIk5H42OBWevw/oyc5WgVqpisz6xGgkcyvMM173c4Hh/GdpzO+dHMUU
v1X1vC+5CEB/ofUju6Jod4s8d0DLfBofM7WVo8hSdnZICfc758wp3gQuEEum4qb2b8o/RrFEt/Xk
OBR4ZlMzx/4iuRFIs/ZaSJXcWZfq7cTnmogo45pKodSkCiJ0dVfKVfhqUmCFnWth7C7JBgVy5B/m
7v/9bOOySmM3XdgqWBQIS6jEeTFoq2+akqlLZyIsq+PUJDbKSDOH9N7eCZQDApZrUYJEgBYg88Q+
TsStcdPQ063A8LLvVZH+QID53UDrV1PhYyImfz/OTo6X7zW+DhIxvUfy+1LkCbwUsAedGmJHG0qM
TFlIUynXhE+qoygiaUFh5QobSVFqyeAqTGi0FgAjSjdQZrn24v9/M3VTd2xF0Q3FkZ2RvSrS6jga
zP9MWVTuxoajyma4YzJ5PeMhfxgaZULOsVUUSRgKeTIENMxDV9ppaCoh2DGVJAhvG4XiP2yNwlWX
D7GsyN+Lslf+xVW4kEiCxARVRM41sYNnjvUfxkbBqjeOjhUIYyaub7oMNrrHi3dBmfGtt82o6oTB
M375h8FR2CqTOiwKFYPw6c8UOGAtZthMIHxPguS0hPOPqvCEzZ+/niKPHmGq7nd13WETbrLNRcOM
xqe3FsJ/kzHr7HYapmlrmuMY9riYY9eJF+qSAdB4UzKEDQec/BAtqVOCw1Ue44/pN/qZeKKbJxZH
sSs+Wq0VN1iEpgUmE1ENeI8gmb2b2MOzXnliRxz9k3jSh7lkmMKOvuq/RPsknF2jVnoT3EJjNGFr
ak2j1KdU7faYVHyv5zdpTzns6Q4ugImE51z+8cfGjWJHrGtpYJosCHr6rb8W8C8otZ7h7ph9TKxn
yitG0aP3B8dPc9ZDjXyXNrNnbQkx6S59ApkIE3ELsel8wqT4HH8FEVNWFAd0iq5YI7c4FN6xlY6a
wC9BQ3SFigtwhsNGDE5DhjA9OXD2k53YG7lHXmq+w/9l5MkalIJ0eWvoD/rJktSUnZFrKFmRdrJY
F6QPYLIofQmyLSDuP+8f4PUzG2gbBsAe21YV8Ih/+ntG5lG21nfx0tvFYkJze9hnvYrAiLqlHoaM
FYnkDigyrUoY532G4qnHIX+w1B/TpURLEYUOIV55cVyV0D0oNAdi2C77FSQyu3qrw4sJQOnusPbX
F8kO2WdA8pDMztFKofNXw6+UQc5bMr/b8kTV3WgZzV/gf2JgGZEZMax79RJdJfBx5fOXwyJcJ3NS
JQMQWSe4HuG/1OEkOW4AxetsVH5hz/N1B8IsurRQ1HGgD5NXIOkPPEWhblLwyebCzEl/mHiHmkCb
hU/olzLjZVP3Pi7RjnnOdddYDrPbwY0/klubppqb3ToqbelwJW88IWkHZjlEZqzbHtkSgtKFtk8J
toJ2D1rFEKJtKEXn5nXz5N8UN4M8Ox5nwVVlusraYRYfVIpgpBdM4MWy/kihsoqvkpthh4wprSb+
i9fy0YLqo7q0brRtdq+W8+RWW6Q3kokerWRBoO2jo/bofxiu1NVuBm3UYw8TMyzvU/nHGScxOFuy
xdgDM2nOyBvtLJcK4PACgGLwriAxWJYXlvvEfD2sFv8kd/zD3ChklZIzyIF/TO93xTZe0AlC1/f4
8A+i7x9WRp6vpEWYV0ZICQY9PSqVkJsLuQYV3o2fD9m5mdA/LI0ynaQtD9rh6Isclfl+rmWJGSA4
hea/agQe//X2jXIdLwQ7KDl8LX+/U2afgn2IVvfjxKLORKg/FjVKcFRuSjWqim9szbDJGQWFCLOE
wXDCzs++91dSE+WN0ZdWxPsPlg+GImiddZzHebQXtcCp58SZFOpkVYos/vzk+veCJtXtNBbwMXP1
0q4EYoiRdrSbJnOoqYWNri4vrCw/NPhMgloknRNupIUg/BWcTEL2aGIff/5eDJb+ubLEKTWT2RIK
STfW7O1AF50WkQuvvDthaGoLR8GiKHrL0E0MCQWcw7p/UJi9zt3jLnzO/62tUaSw9HaI4gInbObw
2ZETfpozKC//X54rU/s3ChfsXdsHFsuqF4fbN4aAWggVgK9M7J44nKOEBgcEEmnouu0w4/nnZzKO
WdU4sVgRVyOignN989lcSQvpFmaD2WvOBNeFCjvlZCn1vDv+17At1n/i+Y2kZFlqEnSh7XjMIZGS
3Ybh9RXCSgC+/kl39nSd9uigZV4ie5rMOi0BMZjfCiatB2d6XOy8N/5e1uiUKUqjOH3FZ6vIZ3Yv
/wHTOzSfbiY+nHC1Hz6cPTpfcux4SpLW6T1SZ1cZdIuiJObPVlBwenfHZPaA8tFuwubU4kZHTbdq
OnwRNo+MxwzAY3ARGR6/aDG1OvGTflrd6KDlREXb1nJxqMW6pL25ES0EUab9EJwexdPE0s4ft9/f
bXTc2kgy/FxANyEeWYCXg2DvuwI9YWbiuNmjq1kejpoRKni9oK6T4IPMvlJo3R8VWqUmqtg+GonV
RgLMT1ZlTt1twvl+2tXRTW0cavvga3y/7sp7OaIwK1j3bHSfGVRbPHxNrHXKQ0ehxVd9xfNFFtdy
t9kQiyN36mrrYH6EpDtAbkPwyk7YnPiMziiqBLo/JLHB/pLNs7oI8vGUgVdYNicMiQ/1w1Y64qic
hq9UU9LeZCtbV996ttsf5lcAIQTu5RVV0qX1VV9KqxTSmgnDE2fQGQWYQfFDxew5GSUcLM7y6l7E
aUGQNJlGTnw/ZxRhrNApDoeCUifDxos3RBPukuWnmLHqVtb2Ad3FqY834Z7jtD8aQnOQJJYGS58b
X8gPtC5M+JtMmK0mVzcRYcY1zlQdYsepWB2aeJc7GhfaTlRU96InCufFv/1so/jihKFXHzXiC7LI
2kXEU+3yIb7y5/MJ95jaw1GAqWUoD4qGQ8dblMy/+pbM6NxXQYD0OGFryhVH4SRqzU4qBw5btcjh
JI0g9StQqxIqqpOFlylbo2BilabflAH7x8yMC+HhVsIWmu9cCMr1xLp+DiLmuK6Z6KliliZ+2DOA
BNUxL13kPBgYnvpYPy+KMs+fQSTL41qRapIFSFJXMjCqhsY83MTzu4lP9d3U+d/DlSmPosahKQc/
13ALEYOTu+A9mfccL/T7gMykMNUiFhgh5KM/VYKXe/I18LNbmuPXgJUbQ1mK+5yn7/9RD0JEZw4N
P9KSy3/5/cTRP4nNbV5I9SCzrfSdlm+UaGBj9a7oSP6jgGVDSCUm1SCDGh1q1T72fWxYAJ7gyZy9
KNR4BLEHLypQDhOLEj/rry94Ymt0sCPN0JzyYIuD3S7gNV6o7vfQvP6ufKFhTFVp/jVh8uxHOzE5
Ot+xX3a+JDGIF1yKyfl7D44UWO5pSobTY1vio/y0vtEBz+whKsSwyf1zuSkvVbfYUnFHRppXvkkF
b6odpE3YG6NWg3xID07N4oTsZLQC0n7VfhlowNMRjdGPg1MyX9hzCcGBXxG8c+XsXagbBSiBpV8t
dCpIrlwKwrpJrM7ZqGAbbLxmyTop6Z/uq6mDpBw7xlYtCozaenh6+iWI7xA/+2f++9vSOCoYYSvL
GVOryl1Ci0N0xLy1BmGBGFVYTXjT2YzpZFmjdGIIvLyTej4wDCCQtNqwbMmkaJ+Qg5Dg08iEdXfC
5HkH/r0+4QMngYCHWAlkgMFVAbKqeLBnKFSJgX54PVHvmbA29d1Gbxb6OBqjA2l6D1B180auxO2U
btWLx5/tfEMC/j4pv1c1ijqB1UZl0zCTJYiXmbZZ4yMUWK7xEmZkZ78EgSTydugmTabXUxs6CkKF
1YWGbOMwQjNHJ1EilkvkvBSDB+S7/wly1VBOfGYUgepA7hP1/15b96DK+XaiYDoFWxPB5actHQUf
p+pyM/RYV7VV3XtRa94LhsafP9w5gPHpaszR46STk6hzJD7cf8aaC/f9taMyMBXazo00/2FnFEDK
Iw/1JqL+C2nzJfOv2wQuufd+qS+F3gS8nVNx5FzCRKvHBCtgq6Yhj93i0IVw15BdPIeLiMrsu6DM
iHaTCzsXQlToFrFgAlk0Rp9J0YI897rsgOcfZssr3swC736dzH49fN3cTC3rXK/KODH39/fq49JR
MHfBsLSQOUjnV4IESsicYXPBRYhIFKpM+hQY9VwoUU1wlDA8CeD26As6RVNoXp0cqDNKM4pI+rxF
Bhzh1uk63Ll78NTU6A5oStkuQ+1wIDNDjOb+CsKhFTvqf4ieJljUqUNwLoSodHUMPiCcJObInpLb
Xq+E2OPRAGm8wqPBYdonhLb2n8GCjFNro0tHtpohzys2sqbawpSswB8JQ5NX6dltPFnW6KoJuiHq
2zwUrlkhCDfMNg1SUpC8MbwVrT4m7oCzLZ7TdY3uGiMcvMo5iK9G/xCljGXCPurYM1wL+Mzk6PnZ
k3eyvNGd0x9SC7ZG9vH5ubmEJOFtw5vocq8habC9Wf8cJ3XxUcbRmPqeYjuySe9oTHw2pHWgtX6Q
4JLlZX6vAYSDO3pYCvQT41PJtXQlFiz0KuNL0Rhlvy/CT/XaqWY5vVe+cLProOdW8CgUmqzr2ps7
KK7nN9J8+OVVs0mE1rkLxDQ1XQUWoFkEwj8zDbOpm6HxVX5lQq6J/slrdH0AhSMSqkzoNiJdf4+g
rpgu824nH5LnvO/E/BhFKOtl2h4cJSHiHzfFXptrF2KITkESZVjo66Sjnf7zR2JRf38lU7bpQ9gc
ZpNq7J9LTqzYOwydEpPPHeFK7VFftHf2zoTOfultaV7XZMqDmEnq5x204eGiylbqa6zt9G6efuiH
uVW7VbowYPPbH+/qT6fet+iPKm5gbROmDmH+BuL8Yv7qkRmFpPohufIh8n9jvGyHgMAqWsbb/JoK
x9q6vU4vUMa0FiZjr0JjJVj2GdJGuMieloarzavde7uUrxyEsjMevtZa0LOIuQyERirg93wq5CO4
J7vZk4LsWuwq2Vyxl8i2opFyMezz3jWRHn/Ep9plk7vSQw0qrkRvBeE81GGhaQW5JviiRE0i2vG3
Zr/QYdmqs3I2IHLBY6J5EvquILdpcaSrY0QZ27qP0ACCxRs5V3S3hATTO+TyFjJu4FeEuJW80q5s
1o02B6piFym8ftFKQ7XXbGbWK1OSrtB5ymAiR0btA50czuQHembul9Alf9fp+4Yb9R2xkpXzK3go
nnoeLcMv6zr9RFAMtZVg4aEo7LmOkC2D3Q+Kamj3eOPJFoHk0gc0sE0eiiuhQpS+CzVm1C5QekDt
BtZpCFfbt5zVUx+BaNtwze+/fAcnItQiKzhJ32JAb8Vl+yy0BoCvXCBR430MK/byBua/DPRMefNl
kJCbfO+lJsRMFi3rrhY8xpYG4oNIzq+0TXel3R+eoofyoV07v6IbRKe3KAAtzF1/kyGvdXSLe3HA
oFZBPSOEOz9ZD2Akc4QI7gsmrVA4hSwd3Zcl2iUgDGGtR649psVgMTaj1bPDY/04gMugEIKynv9W
zjvQJzQWeS94iBR6xqxDH24rr4KduahFLUpHoMeftTdC9RjqdKAl0vLwZM2Py8Dh1Dmbf3LY/zh4
o6vGMoK6Ufshvh+uYkq/WwoCtx38LZBuX+VfQlBoKnM1zqWUpuyYmmFCy6M441pwHXWJHrRtTIAx
EX2+7i4TcwFwB/0eYEnZSuLa2/W77r7YVrsIIvBonu2O9syjHm6uJIgzf/n+LByYUh9cp3YP+wqZ
83YeSwutes5AR9L3XiW1q7y3X5bm6jj8VafdWjgvpwkm7wdVdrsrdNO6Z3Wl3OX+XNkMH0qBKgTf
5SFBiAlhJnlVQmUJz8umWmcog0cP6oWg0dfeu6XDHHM1V2/7Vfcu3TXPyYZArdSu+qXLm/L+eJ1q
C+mpjedmPa8fQtwicm3ohkn59iAqd8HyuKWUNMeRiBzCpxijWwVLdMAYFaqZTUTndDNsy4UqBjRs
CjTFGrSOeR1/yyKHDyZP32ZhS7MGfgKwBevDg86/+sg+Y3im8yWDsCsm2NYxD/EGciV0E29TxdXr
nXddrq2HBqnRvXftr4g/9TI10D1OaNna4IMaxLTkK8lNEYyBV7MVoynxVn0Q7C05qggim+vQySq/
SlCviqt9AurZocYlfaC9yPGUn+VwhkRIcms+85xTAv4j9CiWyGjfyiiod6jOgCTZBY8hWLQX+UPP
Zw2FbCSIE0gHyhWzdKuC3bzTr8JwZsGV/yQjuQSfCzIIKJ/Czy9Zbon4cLyxdmgFLu05+86gRzDj
EJUzY4smtHo3oGooVHWQlqIyWS6Ct3QtJmwQam8v0Nnat1fUCpbBI1Mij82jjtq9JoSinK0CX5OB
aESMdKS0gjvUfoYOjr9TbVJGjwFUoqvm5p/tWrveGugVt0hUfpU37QdKKKAhwmJmz+H6fuaZiSCt
tL0E+XFE44DM23MPb1/7pzbnLmfXnPvt8AXFD6oPiMv2a2cDtQUTt4i3kXCYqPAEs1cfmW7WgNoM
0gU33a7dFBvgVkvxKyEsx7CLwwo9lE3h+N8gtJbA6Z/dEUzVCx0ZJ+hayeeQRPiA0zV1X1HKBQCF
4McKiR0ka1PkDVC+WCHDhWiL99pas4JQhpo92luHebRG08/GhlBOE4InSG66+1YMKxEcEQRaNhmx
NnK/uv1XLshiubgCisD9ReTW33IhZTML7pNL+aY0XOO+uGh+KSgkp+gAME8JHBws3dZYPsNitRAY
PGSOVsf7fOPtzJvy8nDbzFG9ZEjwxn4R0vTHffwheACbBxu3+vr4OSNRzuSof8SoUVxMEiuTKrUj
1KPl6O8PMxISmGyDpbWol/VSCG8j/THPjhOpkKr+9VyzBC0g9V8Hnkzoa0ZlCqjMwdV4ZXvv8Ei7
KREdXA5IJAzXQ4KKI/qF5iKq1n41q0uqC8iQGVdHjssyue6tuaV9NMatD6XswnxU1rHpxjvvUq/X
B9e89rtNQqqb9u8eeiBL/cHSXVgS8mqeoOukLfM7ud1UO4fS7EvaXzp703lsLrRiu6o/S8WtJO5l
NydviS/lR2cZbq29BCldthyQGF85W3BG8rxGfmiRP2aX/n3mLeV1f8uc6qVsrcyrh/A9XIY10+Tt
PSJLaEYMbr6vUYJ4qIa5t6+fImPmQoVIC9lAL8LNvxj/URlMOyyM9Bpc4Z03c0y3+kgTgkm8rI6z
Wn6w9y1dxO6rdNXS3b5kb/WF9Yte6eI5vOovcM4VUiToLRmz4k2JF/m7Us8KNLheUUdCXPatQgVR
mylEr8voARVn01kU9TL4lOblioEkdUn8RT5xLxSEI2WJ3JaKNAy5Gr8QaYmXLBVr6cOve988ecvq
lwrfms/J5nZxMy6QkmXGJgL2SfKkovr95Bez48xvZigcSYYb7B5vsIfuRs85fg6k2U3yma/6CKEJ
etrHF+6Zn53b/Jswf+RjoxdG3BaOXmrS8frYKEgEtS9DW+xyp9vn7d2h0BaDX70aNalJg5awWrhd
XK07y59ZMWpxsj2rFHlWWulzVEUMNpXXObXClHMuMUESvunyS+YjmzPkD5H52bbcXWoyS0rYlxo3
SB9S50bJXoKh2/nhATguOtvRa9x1Gy6MBBW8NHdDrVjUxkwuCUZq9yRXt6h5uI7X/Doe1UWvodhT
yZuiz3Z9W83UCk6Ghrxb2xb1i+l9JYq0an2E5up+rvvSqnK+Osdzjx3HRdIWfg7Z87JCmEVqyc69
L5WT4LU3mibv/G53sBdWVi2znBum/apLeXlI490xY2SS10N43Or1jVTzFqvSuRfkyzg7XPgJjYzi
sMpaKJ3Lwe36/rKODnNb2Ra5hEqwFSOd5y0Nz3GNwy/D/FTDL8c5zPU2njVRtPSw1q096UtT8r2C
PoHk1hVMll7mVo01g4PDlVCoumqOO9OsL/q4vTxKxnXTeBD1OtSim0eLS9G8S3JUltKK0N3PpPLt
AKK9mFcdqOUCf48eo3bgH7LrIZNgAkxBxfOwsskQokUVboNQJ+Sr6AmqL41ZXeXtV2c8hCjsqDtP
R2JLtzc18i7pq1i95uXzLH4siMtH3V/ztJspPZzb3U3efkg51OaBUlz2/crCqFevpHJv1DADWoCz
+WeqOa6VIjKX7gx5WGt9uPXVHbj4RZWgN6TxFpFQiOOfpiW9yLw8JTQ0igH/7D8bw3RDRSvnVnEs
V53mvwcVKmFmS/7Sdssgu5JTZaH32mWuouBXABRpYCv3tz5Zl5+v7OrF4ko6eqSd4QIvvzyQqzly
tch87dr3pGUiFwtFg6cnDxdDeRs6D6rGCF8k7wJF2xdKvOpjEOSH9KoazEXew3uYwRx+6PuFzbPL
ltKtLN0mnuV6prpvTUVyLV9fmGHPg/CA5mKab1UlcqPMAD/ptWvEVzZG3N9xOuKgX8bDzaHbK+jO
RK1rlNasbMor3dsdm3bVOsplpg2rSLFyN4AlXQrEJZ368bapj/PCAElYMQKrGoDEm5cke60CZeb7
5iI8QrScD0ulK3e2jTKz8VCQGoWfOSEnLx764EW10cZ66DJzHhkomTs7J93b8UNo7Y462UdAelzW
q1ZFk9XwtrERuIf0JcWBwQrM+/ZRD6MlNyhu1t/ksXIRpseFAm2Cnt8O1sDQUvfW8pYzHhzeh17/
nhefpZ2s1OCVCYz5oYAtzUZsQ3XcPHcPcrE1/eHWaHmUkhkOq0J7aIf47ihD5txna01HrUoNVrlD
ZBAXWbI1rEjoARZacKUN9r3VILpu+/siQG/vgCp5SR6O8MUs9dWb8MAFk237bptFbwQ6NBfJl0Md
TScLxB2wPnyssMGsSyCb5APzxWG/9EwwjiaPZAMl0o7nnBWujHQXiz2Ui8sIMaOBh3qcIR5YbI2a
InNNFpnOuhTpp4O1qjVzljm7tLwVJ1ffKslxoafQWAb9RWbl6+KzyRRXMXa68hgqXLqsAaaE+ZAo
c+3Qu0a4MIt07h+oWEk8TjWUKUMUJ6NHrSXKFfTfrMotveNlf7hlXN8VQcLiv+obBJaUfk+Y1Lps
XaHbrPtuxpeo08NMOr6WjHdh17BuTJ+7vTwiUN/OGRzhmbFXk3rvBd6yl7441kUI30AbXx2K9KKO
rJsoufN86iaeM9OMhvxlk8XDRlLj5UHxrislXzXyrkUMKnmQD8aTrpPRkTfHMqJTEac9dqWAeoBu
LY9a/3qQ60fFNuuZlKTveveVsy2D/1XVwyr1FY73TcVftBXuHWXmSMo8qG30q6pt4huLLr0MmnsI
BNw8fszIc/kSjGE9dZ28tMIP2y/mkaUutMia5WgOCueRhzcp1z8DjymR8LoulM8oQExv0HaeCXWU
RN4cmpdW2Kwtflhev8S6NfOIRCkhPDiuslr/ZfovkRXMw3DhVCo7eiuX2756GgYV4T5pbacMIx6y
OUepU+jzB8Um4qMa4WOd9qQS+UJHYpavJQ4HBomD8xRBNgcUkYef+oDeNLTKuaS4uQqvXSpmcNFl
rjw0Gyl+tB3U04vtkZvD50ikZbkJmpcuTWah9lDinE3gzW073K2zenXEf4fjS60ct7KKzrPl3OZN
PCua4CHt+m2XeHOp6PkfjBkOyV2tfEg23NGDPZ+VtvQgRaiOxMuIaRUGXSL/y8iHbdE3N708bNJI
WXdJOa8KdV2XjLVKmrxum5BUAxHlQXPbw4th/Ko1KgCVwlF9cD57RXHbbNdm+WotIkAVd3cOB80Y
2rnBlotf2DnEy0Zu51xv92Z63Kn+7H9IO49dx7GsWT8RAXozpRMpb47shDhOpGhFK1FPfz/V6O+s
RufgohKF7srMI4nae5lYEStksbMfBoIYnB5ermhmv4kunMu29x4iDXhG9VxH+3qwHA6bqfqJbk11
gzVdSfp5S18BYOv5QQlhSje3HqW1IslrPYnsinTSNl9qi/8VaUB4ptcX/odc3md++/3fNdm/ceq3
OEUEpNZURSOr/Fn2G1L+GAvh8VGjmhI9cTpeVWOWZp/jMpGdZxm+WAXbrxuAyodX/WI/SRlZgJD1
znbaJM6gfOC2fHONTR4UvkDCSAKdVE6SqoLhOe2PGMnjOLkW2Gue8NmctIci+pf2BWedP5Hc9+fA
lkaUKARZb/7HMKFMqlsD4vT4eKX7vAnzjgrYCB4V7pAS2+COUjCO0/y1tSTqILYHZWzmxJhRsEWs
3gWbvKVFziDag+DIj9DMZwXgXrdpVlLQCCCvj8m6A5sDKvmIwniTKl5HmOTLg8fL+BqrEEfHSDDa
yaeO7pKe38D7+d1siD8NntSD7Ftr3DojVyIRYOvqzR2Q7QxplLmS+WMjr53ZSjUZ50lr21kIRIGZ
4uIJTznYD14luY8VaVHmZ+8PN3+JFYp+GVEJPBe6/6RGYScD98LRPsFxyFbhc1lOy0lZk26CbKd/
5T2+lMLh4T4XaeUQkpeUa1hNrU7pb4WE/uEUOK7QEACPnv73MZP+29ejSwqLRUxFVKU/9329brEm
N00UoaR4+QN73IJX8DjfWSceVCvh/Fdk/x+Xiv+Yv3AemLJS+oHrG+afy+MkbVTMVtIeb7k5m0ND
KYjtN9zeb/XJAy/X3Shvqs6P5cntXeGCzPCkYIPH4GWTN1Jd7vGkmcvdj0nyBn+fJHOVLDbFDfc5
N3CfkV0VTbm0vkkrKfFe/eRWecNHx2BpxEUa+E13oudU6f3uq5G9KDSwZz8LlqsL31vc0M5P048r
5yk66X064CtJm8sWoi/DZPDW4jyM8XE7EfDb3KUNioJdItp17NLHxq9ji+Fo1bpJ7t5rxzAciwmA
B8g/oRPAYezYWT2dkf3MHA5t7j7Qh2fOmVbltsHfHNfT5DhSlf+Kg/c7nu+ps+VSRLSCCyWZm/1W
9GqbD3JvJ9UzAAotTds0vYEbIzMayryeVaiPbfyayl5WO5fHVplFQ9hFzmh4ZqifRXXJT0urMHpM
7lz5lfrDlOF6q+ylhe/oJJ/luHBpy2L+8qLBrsnbut0ctMltrQOT4xiOMfbhOX3a8e9rOgIExbsC
mh8VggoIQ/M8q39oJurdfWFCjnPU+b21Hz/kPnnWyf4zn5kBoj8hfD7CPJ8A7MNHTzblw8FA+YFc
0qA09/KaBmfC8TtaoakEz4n5zcDjObji10u19WNaHHZPgaWraBH60AD9ycO+8YZFlwSmf1++gDt8
c5a8V+RF2wxNNwtSLi3FeuVkO02wx220H+52LNrV3UtJ4D/JwujDfkrzSYQy3tg6aE7r0DBqId7W
WWAmHBsgrB82zwblQu9sbDMxQB+Wgmq362fpmrPrlFBhrV/CN5+AUQjNsC11PqYiY+uNYfFy38ul
+KHzkVw6TjJxLhvTh+Ldf9PFY9bho9WR9xK4B061Av87Urb7/EwTD/rSvVnh6zCtRTu4Nirv00mm
BPY7ZqUzNmnC6k8dHX1t7eZ7K7jf7M1NDaOt3v4lqP+jiP/PO6xLBuu5DOvNTmQu+Z/TOcx1xjiu
O+bRHZtEfqoEVZlT4Zw1Dud4nBr5gsxkNZMhnkvFgk6xfwK3fIzSRcKv+7Zs5LOu/SrFks6+izfi
/Tw8P3vhk2wnD+yLT4iCj81fIt2/RorYe5qKaVmSgbaalPqfbzoxa/NejXrKVrc3T/SF78u2O37j
1dMsGkDOyIu89G+iln+RV/540T9gw1tesDLeVNKPct6/QNOlpbmSvMSud+r2L5/vv76UCvNB0bEw
ldU/eDJ0ay/h3skpkGoEgfkfXNLFRU8K/z9f6I/KhD1mTZwPvFDnvkVVkX/3joDks7+puP4Fub6f
3f/5QH+AUkVewp+xeJ34k3ZoJktAy+Jfnpr8/gL+OMr/90X+9MUqtYYuRxnUD3exuKiOH34ku+2a
7T+e50x3kOj9n+BvVKN/7sd/vqgpG6L8piGIGjnwDwZOROVsGC9LZro9W/ghw5SJGW47e+Lsg8By
8V7/+RvfyPgvT5O9ArIo6/yjyH9O1IX4OZZGmT1XYs1YsXIEef4cFrf77paxqLpcas9dJ/jdu475
bS0nYtaj6NsiWpo65rul0zIiyQxnrJ/OPTqDY4jpoejcZ7yg2LQS/1kG9HLjY1bQnFbqr0H8SdtD
nJ8FnMhNYZFr9oApOyPjEtiA3yTMKsGlV86ZtaRJk+JtTCy8hbf6ewBSYtwmPDaWussVmmNX8kwz
UJ87lekDNg/RAh/4ElAunY/Ar3io2XmxaeqJJU616JhacBcrpxqzv2Cl0r+Jdm8GBnwI2AmiqAPI
/2cckR7qQynYsLdSF4ZlM1WMFuCDlKxMKRu7uvaJA6mkNp2KNez4J/8QF1MZy650riV21zuxGKqg
B0weqX+xYyc53Jwnf+IjK8CWbEqLd9VLV4T+vXLp4BjTyVhN8whKf2gcqg29c4rTc2N+jPjoAcmk
rnpWfzKc60qn1hzlZdcnxnT6Lv7QeTpYz0OkSJ3kq7jNqtRT5GBUlokS9DQCqQfSkJzxir7v+Ryg
oPmlmdbrPnxdml+IAukl32dMm+gOdQebuH2quWmCZ+E00qdivmBHwuBbsA0rt6A5A3tncjcEHZuB
W5vp0l/iz/ve/+fteX8BFtfm3U7I5h8dhSKwttWQoML2qCBXBdtvbl7sWc7a+2RY5e6xKJx8/i0Y
/ZMe/vWqpiGK//ibSH+GV73r8rSJ4FdqO04YvYX15lxgWX72pvfJ//6IkK3+/Rlxf9YMWeLKsifp
D0pUlxdpYg6t8CFuDhXD64tvBLVTbG4Ib9jPpPvpGivhaHPK7FviuJtsd92AKbEnZ9bDPegYGgTt
Dg3cJN9vNpkdX0+LjpVSp+xwcDc9M0NGyuHP9b4P+Mv27GROLuZUYquKcmLk7xyKkbBnLhI2/Lsa
hMiKfV5ULyy8X1aYvQNfjSy7oDV19FcgsUBXGmwWa9xuDmff1j+NYFBco/OwlFSdZm34iaM/GcU6
YfEbbhMlBDlnrrT41bbjqvXnMRz5ReseGetmjrEtnOHr99fw5B0g4rshVEbXWD6DkOq4XBUTaxsz
saqcePP7Yqm5Xf/yH8rj7+/zuH2cbwt1vY58A9EVp99+R3LhvJs+QtEMom/4o8v4525/Tq3Dp+Sd
xRNUAvx/ll66XE6n19itjxtuKqNjMVhObcfazO8eUS63j1ZjL4Xp3Z4nBdNlrztAGXaf+LY3TwfA
2S6f9v3ChRNo47xGZ+b5CDb1DDRF3v5gEc9vucsmD6Z9iBMQzpS2NVlC8mHC4V/LRQ4z/ucvKux/
UtgfJ5elfIbM/FI2iVl/3JdHLXWDxon6kHC5vtk64FRO4HHStfA1UrWjP6rcvvJFff4Sncw4MGGr
FEfT3VKcEG4G1RcGV7s7wHbPNBDgzsz/Ibm8sRbGUy+GZXe7swj3Xtv4puEARyqKfU9dbO8JDSaD
F52z4wiDUwCNpo4iO//7xrwxkX9fGUXm0kg694Vx6Z/1HXjwXbkh4ur8h5d/pGsJIpaMBRGMsYtG
G40H6W1p7TTJfZ0y1hJ8Rhdrl4EUOeZ+nIib+CBuno9ZO77Lf3Oj7JK58mF9yJeRvpPOMxQ+8L2H
1vM1sAPIfa5wHFoRxtWrddKdx+QdhVBzwWM4VVvmLYE2y7ySbmoOPD9RZvmq9K2j2rsy+etSq7a5
TlbJKt1BasFAgiS5jn6MpX5+viA+JIhnYcD/FpfqcvfrabWVbw5YufDNXSI3z6xZvOR9hVr4mA4Q
m+IlS2P49b4YgvM88pNZNHNb1l99oLl1ME4fjjx9E1VbR5qBsKGD1CeHGbHcMViGok+LrfnJew5o
eBHM6xttZ74pDW45N/zB7Z1ZMkkmAmlhV86z5cijpbf+LSa4RENCcSwW1vkfq1WYu6lfzsVpvYw3
8pn9rB/4HHjFNAtEpBJPpLoQnpmVQiZ5gviwUswf/DfXINnD1Xj7UrGvZ5LARtglH+p0mLMvZ5st
UJTZqxONRpCyixiwi8UjpmuGv9uMtxJtGGHx8e5+O8ld1btQ4kO7YJSFW068FWYWrJVDGQ5zhWny
N4HKOr3CflFP+DZah6Ms84eEmbRSASGyrXh4QIy5TSDlhDqKi3W17daPySvkyZFwhtlwtJaJH+Eg
2S+aj3r5CsdlPeWrQhUJ3yZoZsI2cu8zeb0uFgUeE8k6/2DAPmFyFyvvXwyG62/hEkFI+XzFtlXY
3RdfbfYreM1M2t4mDS8Bc2ShXeKwuZZXecWmyLk5z2fKArpQYyuX6vu5NR8TVXMAvIAqTFKvaAMq
5PziVHEBTS+OHemLgg52gPClwTCv5wLMOJyKjsK2OeZHMQoEwy+raRFPNSVshWAcwvzmA4XAU9If
dv34MNVlp01Sy09rL6b/z+yqtiEOPFuHXyC1rexXuvPsYDSZa3Vt3m2zc8sq6BjHMBgBArOLS4d4
RIXDDAczwsdKdW+PADaUdJSOtw2cpTdTcigWAsQk1qeadg7l/+ErvPe7nZeOjgcd7sjsajdYYeS+
VxtxLF4MsmwRNS9sT6YoTxfDB8rcpg1fZmAJiwGr5WIqfratrXrP1I8HV6aM3VlHba7eZ9LLj/Ow
qCY13NHI1p4zBNfcYzgVljB9NW60oflvEtckBdZLLgOM4TiIgONZv3QDJLeN7zLxHllQMcBtbOnU
sMPIZGLpcIpJkdxT680G0zeEFiIlVt0xR3wsl7m6jdIpyVTpJmLEINM71P3eGJhL+K9h9gJBWI4b
2INjY1tGeKd8NB3zIrG7trFsQ7LhCUKAEgf3/j1u79/sh3K412BL8ebGrip9elsKt7mgB+boYOIs
s4qWfQ7mdFxAhgV4EspQYgCEmH31OmrHkhfMMLvhH1zA2FcwZarjdayreXNauwC/knnBCedLd59+
5QFrsNPgtii/5JBhKzwIEwprjs0j+K2uuA/e+U/rs2mKHP6+xKvXjAu6IxSyQ5BPQKR9GrVzH4Lx
zW7PNjcMS78YMpnvv/u67+BOZA8bXGw1rtbyDz9niJib2s8ZpN2d8kUMmg1zHY/qZh5tlJOAJ0S9
fe6qabbhHnBIhxnQlyvuSq6yts32FNXx04kEO9l1Mz0U169tYTHucHhBNewCweu+rK1+7gJtac4N
T1nKobWXNsLeWKhYHZkf8eCJIXRc/zllpSRg6bKeRytzlSyTJQDSdgxZnOWPZynCdno6NMcG8pwA
PZjVWQR+bo25ZrUbYg+sg5iyxXyDnROTk0GNB9d6L599TRkK+uTk5ePc2SkAlmhzzeMFi7ig17wm
1fx+gDozz87N9L557jtHdltoaxg6H8zO6c86PUM94W++yoB/K6nzGCctGZ9FQIHl3YPkS1sIC6jL
vuRl5zxgwPQEODA8mMTHd0K629HPeBbDYi4spMkdW8YiNBo7wv6d1NDTjMxE6rgPGjjahF29eJuY
N97DH7ya4yCHDc/3VU/UIVCF9z1/7A3RlivuXuXIfJOzeMox1FMinwmVYtHxFb0m8q6Y9/AO7zNx
zRtPv8Rz4mOgWNraTArSlbC1ltXv60hEafcMnifUle3kGZgc+tQfgjt87SjMJnx41goUE8PTPOGS
w6qcUw9ygGFtfh+bKwXY674cDtI1r7+1YkKNk1FtQxk8v5/BG7MlLLOkSXJLF7Mp59taNJ919Ebn
gjowwjEoYU1r02iVPWb92X6k70arrNxE8m6pG/nlNfm0Nv23tS+veDC4t8LhRRmMHrJ5es3mE2EZ
uRX4IRTNpw37wUFLzKCaRfTdtQYfv8on5pOb2zw5dnw5KPDo/1aVy7ISeIpwKU6RvdwzT/UHOIg4
zBzQ7CYOjKlHTshyhM8yMMMboX4GQZTz2MxqV5nc5hrXMJv8dqyq0ThKb1Oe1wTNw6Lfv5P5LXh4
WeBLPFNTnkfAj065KXbAi6hV2Z7NXsLy2lyr3Ikruzi9qLo5CY9hw2dYqmE8UV0uVM4XMdw9ipo7
QulyNoxhLXAHVfY8YKk1ux/N0OIJPFEz3H0NfYG4qJ16f1uQD7VFX0PhsUVqbHY+I7bomHjDWgVE
m9+DyM9poQ/it/jdnvIr48cDb6U/P/gnTI9J78uwejqIXIGQLd7ZEazZ416HBQ0wBIAf6zMKbvP8
IKOpnGZz63NcP84lWPlZKmwYAeo6P/K/uAUyQ6svviYyKvGEf1ugh1/arICgyoD0Vwmsr35hHfnP
/USbC4UTXTXODWTcden+Uwe+S7bMK6CpxX42bDXNkw9aaQ8787M53/3uo9imZ4WNauLLaXNbkQ+D
4hS5TSYpw26Oge46C7p1epL32ew2I/mZ5YQpGlKIQ6YTRfO5tusdFh4x29qMudswE2iot2cyE4Ql
hZW6rANpPdD4fWRf6FQALOqvdK+kduTVgbrRGTgvWB3jjFN9g2/6h/zZxn5kuKIa+ea1XjYfhi8c
xd923x1hTbBM/ff5pbFUAJnh5V57NY/i0k645vAM42lBICezhNCMtMjtf0n5ytf4O2K0/UMmpmF8
U3N+IuKE6ZDDX4NdvOzmR/7kP8UwLD/ys3wo+JOMyhHmdP9UbjDCu/UzfM77z2LJBScYylBmGw52
+tXNqgV5yn9vilVX3OVbOEwJeHOt8JJPSLtMl/OSxgx+9euKNDj7SIL6576sPp7Ma+DosYbRdLRr
d0iW/1zA19S63EditNcx3J6bTONDwlJYCbayaE8vBscTK/f4N1wSnWNZBgxTWqoyOazUNTiWsSwW
w1E/Rx/yGvyGQ/y6e68yZMTTMWCqAgkzE4Qeq2L62He75AQjYivN0x/1apyE0b9t37uL05VY+YTk
DB1WcJv2e+VL3uufFnECEMJ0cU0PupDzM3+Fw7rdaHNlrh6GMD1T74lPKNd2B2PSYSJWmoEuTXrT
USlqzEneer00rV5BDFGeJ/TdHsCvrJP4WWwrWKWfTOCocJo5A6XW61xtdTskkKKuFNTwvDir4pW2
I//oD8kP36H4CSqMH/I9rA7S6eFBw0BHMWVp5T3UTu0hmtyC0s08KaDMW1JGWsesXj/kTamw6PLl
WSdDnQuNG1NGlh6FGbayFPDtYy/QmWsiyP20QBPRfI/PFfVRPq6FZqouWjnokr18SQRfKv3bF6UY
TNab4bQXulyLFp3VOfts2pzHhfUlmLY1k9ixSdy9bRENSEyoMpcqUxtojxjHzW4Q69vartE30Wzs
m2N3BGqLFFdr7fZsfijL/puJ7iN249iTav9+C8VdQ9zyGmKb5QqfPTELMG8LD/RsQOXAB5vdm5S9
4QOa9WwIbgvLk9fqB7VJ4pQzOdS8bko5flZLR15nE8tjHHLj8KdBcpWW6bGHHm25UelH4YtdnDm9
42uWQ72NQVNu8Pa1SbJNgmRW+7v7hJjttR8GmntkYhDmWP/+Ja4HkowMNcu5xR7LPo2FstAWI+Ny
FHFHc03duGnvPk+LvtRNfH3dzDjt+bEJ1PXzeGPPKN2pT4CHcZ/FHo3Mk0uShSOCHw2ufjIVj0LY
LOTADCQgkhrO7neTk9Tun8MhOhkvR/e75Tgv1sWHwQ7fh9thK8hOVrYijDZSnqu1ST8fAAqNL4mT
Kvbq0/tSWTat0kj/mvk15XPtPr6ty6DZ8u6tjKpRTNF7sDqsoqF8+eKULdzZL6Hb2N4WMd2g4tPe
IZ0CMkU4saCibq8NXC6q1VXCYnxrOoN341WfFJITIUgX1dGaVx46mDxkvug9pg+4deHzhPU8ehzP
2Gm9nYK3sRVtoXzr02xrkHc/+4N2Sj6Gj+zulLDc7iFXt1bdVvKVbql1zLfs1LTrHI6m2xUTKXeN
S3uSRudOvr472miPH3cEROkbVzEYVq5fm37eLKu15gw17AeboTA/pNio7hOfT/rZkX2pMKH1Y3Qc
NvK82fcz4nq1um+lq8LnRDYVkv/uXyDDT3ALuKW1QxmXE2b35XZsg3SpHNG0fTU/FaKjJTSXnUUT
QUAAD4EQjTiJl2KHzMtjwC3LLnXgAMuB/pZytgCEw2mutF+oSKC48X60N6UZ+Ua7Hy+ybhPHdV7y
qtDj6buG2T1kUMsZ6Y/g94eCV7qIf5Kf9Dysc8gd1RTVDktzX00ocMlvcH9tEQIda01ZXQsbFNLh
IikoxErB1kVHheVxeciB8oOMZ4SZP/qGhQWWoyHOQM+GJE62yUdc3kaCOOiUbRjTDI22RsnXu1kS
8Lvy4cmwHbY2+Z1mOnLLh63U8HwdWXsjrXXqvGrXoIj8FHagMVHmjXvNb4OgpnGnvaZQ2KszHL5n
s0a2tZ9xOoQ1mMS+nxZfmbExN6rHZKQ7IY/QG8RO6YcJM9MZaJWn90VGlyc7GhuLNZu/z/Dk2OEF
AMRmQiSpXdq37vT6Hl9BZbgF2+uEdzvZcZR0T5cD4+be+TIan1ZRYhF96xsSGjNidNK4gPEqEzTR
Mwk6cqD96A28TRoUjw8Jc+3eu7nuNMZcTB10DEXr6EtIc9+oim5U45csyI4VAErq3UtH+elRH8Cj
bRzm5U+seF60kg7dLKCS+la7VOksQSbXca/coQwadQINoakgaoU0IB3gLxrHzj7JS5g0VeXmmRfR
CfnwDx7UWJnTaJMIFDFbvOU+iV+JM82aPW6TRx/K1jatXIIkP14pg7sSdt06k3yCMxGyfi6FfPLg
e3rtG6Kg5VKmRpTYRmgQUdslMUTunEyal2lAjdmovoXKBu6/cMmshYiOG/GC6vfDjPj2qAPBYsLh
GUTXF1RqF3J0E3nopZLrSJfAJ3za/E5DFWi5/W2ZykEVBabutezKYDMIe6WhnBWBoExaYuzo3nM3
glqmugWOmJrT9yG/BSWEzW5gVukCLrkIDEbsJdlUR/026ZpZzvimP4jJuu03irwyLMiwO5QG5WPe
I0iiTg5bbAHhK8hBKe0NOZDURTEEDxi69RQE5oU6YkGXdQfPx7WMa6gHmeLkr8Bi+2zuFDJZRXr9
jkBsU0AkhVGc7EkwyGfahfi7JgBoqBKboFN50p7Ew0APBZz8Ef30J4Hyz3otEsRGj1kD7XiEm45x
+f07hqKszRrAZGsmDBelCJ5PD3r5LQ7UZKYq21I8m8Yq6j4kVpr0QdPM+tvsZngSFOdZRsVUEeIZ
XCX7hLZlmImYYRSr/Ep/07Rb6XZ86EFbu721lQyHOXH62Ju3faV6aeHpGFlYaz6tSk3V+/e716cT
+o+u8ft035pfGWEGRlEaxrlvIHnM94Mxq+5ngTumba3Gv2v+EC/S7Bg/j/1tL6pbgXEpoE07bR+7
FwhjejGitfyivtp340pspw/ugeAPMJmUuSJvxH6ic5CaQOAxZFOeICzTwXLlyn8fRf6vPB0YGGYX
UQGT2d3aQCq84aqOyx7MKZ0C+KULMnaMJDTz70LsCLeQn8eTjgVfof4sfVr9jvtW+YoE6gzARCGS
LpGFkTMB3WA9bJptNIPCf4FOJi+sLMjJlkS22HsVHpdMVRw4mWrrlkQFGTobQKeG9mUSPWYU0Kpl
lwIUyvWddNtPJHFxsyZ6N1WmvF+1m7JcdaTYM9wKnsO1XjWa+wDkYY09V7ILIvCzYXLTvaTzG8jF
ratIC4FZaDyReT7o/iLvoTiU3wkuJ4lDTVBC84Q7D1I6wAcGc3D7l6+YzGKm0IfkeyA3U36OCX53
c1+6L0Z0e27eOC8Q1NLrVShXHgkre/laNtUxNxlcHmFhhoU1kSoi9DTK5zfQJQZ6WP2V7hOtj+ii
CmpY8V97uwdYFiGDEPqTMASrXT5LBzL1IqHPm9h/Wo6YQJz163xulR4fJxNWrUL96ktwUukBc180
w7u8abCGlqbpg3ID7r7DcSXOVJlvPD0IqVBrLSThLONovBhDDx41GRI8kSTVeXBZoZMxe4KvuVDP
/IQ328wIchC63EEaQQ3aRR6FxP0a7ViZGujrpPAAteCfFfq8rvyuddAqmIIta04ZuUpGxqEjdhU8
u9lZEaMopTqhMLBNzeF0UmzBc8xpzNYItnlpzmeOnmy6RFVdrNV596tA48pDVfNyuJHNwhLDkVkh
zcpVAJeBDPScwXiXqPsBnqhlioAvgTm9te9g/35aC/0Ur+/XfJt9S60Nt9KCIfDJvDl/OqTS2BdZ
hCKHIBMb4Rp3zgM0/XfctYi/I1tp/LcV1A3YG4GWnYK6Jw7SB3lXfsI448sSroluGyoAdiB+A7oM
n+1c/VbBI0/weE3ceONTfneqc71uGcahTSk+ymm0vF0bMuo5QhQakS1thZkCKIfpiEuyYg3DDV3Y
JIEDaqAyFzZoSpYs8P+hLqg/6ylgy4XmFAEMu4SYonGiV1bQH98N+EK9Cid0CNa8fLfdsmELAIW3
DzVAuPON+Ui5fuzVg3CqMS025s2CPZgAUIGwElbNvDXfeAB1yEuyGa+9KGMpZFx095KLx7FtnPCq
zGX7XtnUqZgbGDB7KXhKhPXJR5Q4gMdq7iJmRpDOlj4qyOFDv4JI374sPqRqN1P9u1h3T/vB/PKM
qPmUrhufyaR1qFbN3rwUYOwK8k1oe9HsLeR3If583T6ZPcHnvWi+8F2weauaCUZQcjE1X6I0CVDi
vQW4IKNgG4PDU4cyrjGtj7wefBogXa4d/aqcmCx8A69Va0ges/pgcQjB88H8Sw9uRP0phZnPoot3
mAY8hXuHDWVYrMygCvu56rczeVIdEHyfbstbbt+/b9fhGwFWxeSs89CcQeJ+feRQT99K/7tjTIqQ
4yQmEOqhLPKsX6uGT6X5ioKDGqx9JzNd48nsyMVMdfimriwebq56AzR3wongDmipOHV0b/Kb5UGh
OCKfThzzrVNyYmDsxLc0pzMQU33kMRnAyTftD+cqAZcw7Ig/zXE98Qxi4ahzgx+UGH7FWovesVRE
G+GLBr31a7jEYBksfb3Q9D+s+aCQQH1d3rTCMTX3+uYpXCxj0oqTGHXGuO7Ew9jRUd0vpXxsxc9n
cujUtZJ8x5CN+yBrZ1m+SeVZZflGHD4iX3kGyeiYX881u3O+IbZk4qLsprG4UBdjIB36rwcz0uoo
X/rDuGecVFMwfpuFW0zbX3ZoUOeMnQv0Iz4di4UqL4JOoEITaKe1hEw1yOvQEv1BXY9lECNnU4Ne
hDfrkc7utP4AvYjHkeIj+O04jJmLlqbB/qeH3+JQmuasXvlMAboU2X7SidA6EF8kty28dPR71c87
NxI9nnWeuq1mq6jKuBFQmhI/5U6TRzQbuT8VM3fNQJrO46Y+rtF/UTy4Temg/Ac0a1JmSq4C+i06
Beho7ZE+E6B5hKr9R/dLdEqn8lJaMQy2o9MYKJT9Z2XHrgkWYTzPdCsIGePCZaIjdJPxAE4iT+57
veO7daiUM8mhpM9vWwX76G7Ou6e36BN/YBKquh05nPNi+mPkwMuPTfv2XVi+EJJH2T/D3Vt5luHE
9AfeeCy+ClrKhXYlAEKrQpk3t6biOvtNl92e6XvDCqnG9k3WTMXv1oNTSr+gwTO628n+gVoGAH6r
s7K5DaJl40cbMAr8kN9Ij/XNA4wP9Aa8Fibqgt9mYQ3rSlyIxWRgwuPlg8ex7pmOi5So3q11TOqP
R1BedNHWTd+0eMZs1nFgqna/0aWcjLORUtiWFOKj3Zq2WgVCOrMG75555BSYFOKw5kA8yCww3kEL
TuYRKu776gDH0GQt9J/KHX7fuqalsalCqqD3BMNP9m+SPO1Ibb9+b1+PGCXlPyCoZnNJublZGras
AQD6GOmj2iPNHuOZQ4tcnrH5ibayy/3yp0flI02QBT/Pb3QUNi7o0c3uQL1MJxu9hOhwIgT3M2j9
d8ocCCSV/bokWMZoIfM/MEcQlxSY8QS5vwrGQy7hLGW5D/tN+G+hOuNXyuFd9Zx6aCJ0RmAtMGvA
U7p3M4Yk0GC9Qs81sCMMNpi3ZS5lisi2EJTCGKPwoa/j9rk335OIeX2VGDYS3sL4cts0P6SeZ+Pe
f7imINaIKl7oFt7TP6IjxHnGpDHE7t7picgbhjfDEXjWnDDn7J+E4pLlrdH09gIoDyp5UhCeI4/u
Eo6ReZQ7W9+2o9NxtP8fZee13DqSZdF/medhBLx5mBcYEvRelPSCkAVBkPCO+PpZ0ETMXFEKMaa6
u6Kq771KmETmyXP2XoeYr3EaMhbqkDW8mIdzqhYEjqeX2isezijcWMYO2Okm4lZ79tenk3VZwOYp
IUrBW6gtdsoMsnVidzt9aW4vvJ45r1nfFeQ4HlmNo009xWf6zsHuuMR4Pk0er8vLHIQzp0TnPOxI
B2j9BtJuYwyOjXMKLeViVa+DXbeVaYOrPBQUmAkmjn03vZQyitdOLy98/9DReQqcjgfgHwiwcJZR
Mqe7DntHn31yLot8jM2NzlkV3eZ1j9TGCV3eASnTdQ9gclG51xFfMkY7zKiXyO4wrh1IuJvQxxRX
nFLHJNiJ1uJj9alzCFUtCsxKv3giw2+oX7a6VSkOkRfXnvuWQZ5adZPFZRKuKXeRUJGeBovjip2Q
bEb7djmkZNMRy+dDKbcypPXuZXqZig7pSszaVjsjvyRSUgJn2B/LSZxKI17aGe2HgezGOr7lrySC
RL4i1RWPuK1nPAieAhOBjCnfxYWEGvVqWgwwZTSL/H81cHW6KwrzQsdg6YoBK651ohLKmlQ6Veri
Y8HfeF1nn+oWdU//9LnvkyMQhlB1pn08hAeeEgU4Ejq0fj3bAqPoDryWE6EX9lexRyvJ9JPBAwQ0
+DJkyyN90VzcazdWSJLpYyleAWcJnOiKbwuf0/AE7UeEVGIzC9mha6Dlg6EvjHxhknB25v1ok4QS
QTKT/Gl8mp5ODwGZMxObA7oD3+lqV0qRneQUIQHPwp9obJ19jAz9h/xhmnMyQ+ygHR2/ORBxO1AA
CLoeGAgZU4XHaEqaYZKOzTNPdyGheipH2dUVxElajegZFr/XqHgQ+lCDpiHPx+mdDzD7vHwGTHoY
l+jyyLOQzqu9C1oWBCz0M1sT/mKjNtOhkCJ1tRHDa5wW+Sn4iZe4g3JKL/000xbNlCRaBdxG51Te
56nKt8E0JT9Te9oR3QQeqjHspnX2YIBwA8qBgIISDkWI0ygopwUBdeAoKOzEWRiOdYzwAMqZeJdN
xh+sH5pyZbD3Z9umXByTWazP4upil/lz1G36XVZxrnq/v6Ykr9ohmSV8+LVEDtxLEZ3kZNyGg9Oo
KvowOkcZM8XpeDo5EYYb+DmmXb9pHflzKy4dfkUfjBRlbjaTrnQMnm5Trd4V0p2IUWJvKhNEUVo9
jVQgS9lIZk9hZ1bGbTKMUfCRsiIBzqKaTqrOORszdk2jHgqcZCh/kfkKgDB4F8mttZ4xwQbNxxay
SnRPRAQVpUrabzW2fxyyzYSdU4luRnZLt2LV4dM+PUOkKBKP1ZwkVcrcpxJ4Xsunt6BeHVkDlEM9
wIzqEabAwFT6zbU6BEucXwb3vA+XPk2zaFKtyR72k2jLL/AjTGre6qgNJiTTdKRZnCuojTeeeXKu
JErxcpBVZPt3Go5vZPFpcM19c3xTDoq0Hww25BuFwm745k9Tfs8Vv2SBsd+6FiAyiSOOkYs1rTih
Yz8aMxO62XXGfsNny0RnmfWEV9y9FYdAxsI00PTfNdE9fhnt9QxfNh9VGQYqL6sWJloh/0GqFqd0
aAymZ0IDQX5RtOc2eotJ7XOtfvsu0ndNdUpqfx9sq70eMrP6H84ohc1YV8PCExcii6NlK52up9Lr
9RWlZIfBO7b0zBJ25aJ7qXbCjv2d31ehS17n63KNsw+1w2mTPxjLjhWKTmLSkCBprEyDLVmjkexm
9B7rT57Yls5OYuLgtNqJ7zX6WEnneTcPqLpQC16t8gdaLr20C33VSy7jmTR5ZEEC7aN/chAs7b3g
VdPcqVzSbQ/+XJhwsn1ivTO8syu78NSGBr99X7r1FwpkMBLn+Vxc4R9aa6PTyifrCwBkch6TZZrG
I8KSKQ77cQs5EGTJKN5o3tXrG8iRjpuf1tUU2POO3mc74o3zSHc+gQJZ8gSUEirU2LaRwDuILvWn
gEo/aRrAPyebpL1t864goCVOvj9zI+wMh+g1JOM/Ed/ld3nXrfiJ2GrLfo9S3/kYuq3xHH4Gh+AQ
Hd7FMZq+OcobZYNh7vU6Sj4RccJi+6RYPondE14868KBAeh+bAvWBD36WpxUM3UCpIcHdbL2sFCs
FTH6sMdsXoYhiaNRspz0WhIcZKMQQix8qyULhwt+b01RYn49+JvjvlsZbsVzzqb0Ph4BJJorr3xr
7R4d+fiIB63XDQ3A7Q1sIBn86MEkeDcee6gaqyDOvx7Bjh1rYVic4xx1FFvr5jV0nkqXXvfqiqh8
MCR/5zyfHEoBNqeD5/pJWkgbUroeJzUXziNAwZROemiXTw6tWTr0Vv1SYFcekkCW0FOGrRMEwmvP
eGxXd2Srv5mS/hWt3pgJLkfzIitF6+/yx2nlzp/DKYvD5vloj3u141Czd6i+5+jbrFFozzSrwagH
go/Jw8RxpvZ2oY8WJ8u+LPOJZ99RDuu/KO1l/jIFWTV0XTYlJLdvL5swDor/+g/xP69mdS4rY+Dv
UO5ZBL9Aj4bi7DUZ7SKkmPFwdxwSNnOh5L83rbUrrGU22gRzCxCh9ZSNF4uXZmu77khe0FCNlzSb
CcuZNZlMuHzxaf159daG/SA9v/vu+tPzXqrxxFu/a273/vdzlnrx740GWtZMUaIPlabp/Pf7naR1
YDaa3mLzeUys4XPswJsfU8K03KcXybK3se093GsVIPUv769Bb4xSaikXvipe+0Hnw91uF+1raxPa
1uwptey990m4OXu424fnNx8Y7ghR1AxRUZQvx+8/L61KTE33aWe3y4cDL9ioSPbOn/pIgbt156H+
fn//N9LN5FVz4Npp2HB/83w2F53xyRmPS2vlooVbvGzBI60fIuvh71G13z6Zf318N+apsAR10lXX
hi5H2ggxAZMPtazFkov8j6IcR4Kzw57jBg/09qSVWjEnuTVGRuIlc9l7RcnsMoUNR5tJS6BdHKqn
n3CYxgjTpvAEaFN5cptxDsxMWcYP4Q5UqHvZcY6aIntKgaK1T/ewi9Jv4vV/b+rmS8uiWBlc43O7
e6A5jXvZ1x7qGkwXJKURQoazvqNYDwONR8aGgPGeDe5nwwJcaLoJNVmFMStJ6o3XbgD76dQOFHE3
pW/q8zzyROeV1qSBtbG03erQTg4uRgnnpbTtyFkHw8rz1tN2+ferlX66Xr5dhdZP7X+mbtwJ51NY
d+KusZ3H58R6XQ53m75lMTuJ7S5sd8uod/2MPyfU91FvJlQ3MM+NoqjH3YBd4YQ0NpvnHud66Lri
OiRBe5qgpbq3OvzC3Po+7M0rF6oqb7M8bHcYZl7ycYaX4o3KGGHrizEZkMO9IHTaEbF8ajssNk65
k50dTnTtg0LpmOLYBPMwe+F5qaNgJyXMd7A4eWyh9DX9+8WIP9eU79d6462Ij1U3GCTacRctdih2
lG1nw3ufZ97d/hT9mvh9zfw+0s2a0hh5xX7ERHx4ZDdEZjy03tzZgnnneXe2t6+V8K+xbowxmSQE
fuR/vXgDyjV2tncVpq7o4tOZ36M4S79NMwMLJt4UEQemeDPaqU4yICKCuCNo0a35cmAhGRyOsTpt
Rit8R/VIG06OFvvfnZf3xU+9uU9Zl0xDUSR4C4Zy81m1Uded8yhpaDlkjJCGoS+l5y8g0OS5IDG0
g4JWdBYs5Q22U9IdPPWS9NM0I6Vs66Idrfmn7REF5dnTH0mUqEOy8RVtKgNnmC+zj2SeH1IvGFeP
BaJLbBngmG1qi+TfvGCCmVZ6lNfodZRdruJJRM66Svvmfi/vAxQ314nJyeGjJUO2zIBdXj2Bk7Xk
W+FTX6iBIOaqFD3Qk1R2uzYRLp4sCEvmon41EfaiHUFYi3SK7kNO0NdTVkiVSeIgVmN8OgENB3Pp
rRuVXjfN9in1yElcIlwpnPzizC5jbXtCzeP0jTso05DBc/RxdFB3hcdhLN7XOM4ITk1PXEJIGJ9g
TUwBXc3QxGN67g+JtjHH40nnKOf8gS8/BS9MDhtSROXENFGepM+n596az1k5s2DTHIlxK6c5EFrj
p/HKYeJpIzDXn4hDRtSaWlIiT63u9hUC5GN3Pmb5l4nYg8TxgkkgOMDzf19l5ctRKLrA7FhlOXdb
zrCwxrvRkYdlbca+EwB32I026BFG1swluATlkI7Q9loExO/31nxR7L/oH7Pzn8u52Xp8Pzimp5MY
7Ix1PcOos1WX0kjf+vtmwt/n4AQwXAL/XoMfnAyW2iSYArH1qrU5DD28UE+IRhGM+tiNFFf3qlGB
CZDdc55P5Wdx1EvW+0JjsNIei9kRPdRxIyOtFyfnhb9Epb6IdoNRslMn2Syi2GjOu/V1ieQBYV40
h3o29YFlWNRwPQlpOkeSWccPPS5IO4/r/WB1nusrc1UcsoO84vzkZdNeOCZs4rdu21H6GwwHs2KK
PLwvGlTevY/7t6engjXA3cenLd8EtsopP0ldHXW7KYHtXLSW9BeC4uJietx6eD8f7ozX70rf3pah
KYomwmVXVUmRbzsshOb5onJk0Lfpo/Cpk4KzdHdQAD89cwpwSVHfM8t/WV1vR4QywWwlljVU6Waf
TPRK6YxY0bYxYGXqEP7nETQIEswh3D7wUGjko3cAJIVuXe6FuOKPc0PfJEM0DZV2EqopiTexQVg0
Heezo7oNMHD1ulVUxi/mqHWf0tFUuNOZ4+cWYWiMpJga3ckJq+Wb0aJUvtaS5ivbdsnbRNNmh5bI
x7mJOAC/dYtDa5OZJjPA8kJWAJumW0z+fsHSj63+5hpuHncUlXJ4vWC7l8h6UDstCYi6Mcic1Qp4
0eCZQhv5dcotOcCS8z3j8484+Gb0m0Dj3FWyr+c8AZ1t6Go/056EzLb1MVqRSyJxQs5ly5Hx3pr4
cxG6Gfcm7LhABrlkBMDbxj6N41U2B6bl87IRqdj1nu5Yh+Lel3vvVm/igVQeNG0QM7Xy2cDSp/6s
dP2lST+PYnq981jFHwf5m9vrt4R/AuuijK6KetKVbf7oj4yHBI668iQ8pQcW/QkJyBf8/sN4n7x2
IKjvzKivwObmA4aVIBqywjekG+rN4MnVOF9Kvu7twMMNPtc+roqj0DvVHCF/gv5tYVQf3f1yf2wr
3PK/o94sjGWaXX3lJCtb5Vlbn8foRnPaSIZY1YAtgDW1Lxc7v4N7+VqL/rrV26017apCiFRlO23s
R9MKvGeFA1xiAwC0W/up2L28fF6tLRYM6+/P9msh+mvkm100KbpWUzQeci/RDzdKT5YPZ9obNfLX
u2/0t6n7z7O9PacZx9ao2iPPlpgteQm93hioPivMXomy5N939jOL8v1FareLoiYnsR/yTMNPY+7P
aeC30qfRuj30BSPyYlY5wd84r91mdvbaPan1rfrEge3vy/j1E/r3nm/WxTSvRTUciKwQ+ZASXS9w
wcDyQr11Im7UdfspxiMXbDGqHwpzig3C9k7g9ttOyJSma5TJXxCYbuL4OKtFXz9xCVKKfB+hwqty
Gp+UGeVbEt2abBNbRmAcgV9Fw+a6CHHg6neew++vQ1INcjsKJnvz5mtW1Ov5fBpUylZ8xH8+rHfZ
BrLZThpXb+cHLMorfYM5k+6GFuxSeN/+4iK6FPrLu/3bfp2F/1zJzRd+uXRKljWtsn2MXtDw45MZ
ng/xg/ZWv0SHv9++8tsCChv3f+/65sMWiiSoYrHrV5NzL8QKOEBhuiIRjYYbNUXomJ4MvhsdydWm
kBbncG+dEPHWAiFm8EG1F8gCWEJxfXzgNVF9UZ+kqeheZ9JbRtZ+r5Gsm4cj6ha8S9iw6B4Qhpad
V+HwGtebe2iq39cqGfSIrpPg/Z+4/J894SiUg6w5xso2ekAfggMGXvNjWiMRw2vVuyeZTIgaQNoA
HfnMn+t1zRo6QYt9b9U0fkZZJsFkH/KItCODDvh9eyrbzjBOadRsZbGX5XSJdUVLwPP9TAGBwGPH
xw9QAbvCCqcRdWP4OdfP6tqbLyjU5zKWNmFT0AqHEijAEYzIn+mOgnk6Q/RTPoJsGbXDfFbPCqDI
CuIL/MZW80nBv31TNsImf4xQ4VMPoCCOZLmyw776bMFDTFfRtFqX23qJiAAp/g4pBJq2FJCK+IiA
/L1pLf018tJV+n79pL5PLfixLdwj8inaF4qYhVz5jPxolAwwADlUfruzncG4RmFhjBinGbjSV7si
gYM1siQaZeB8J68O9AdZPXY2eH+oW04OcP3z5/UN7XmCwpq/E5sApUMabSmPam6tcDA/cY7DpaTJ
1mV+mZQxrkPMZ8SMHrpNhctB70s3BfxOmBl4zm/KVn42OdPiMEBsQBqJuoiJga2SrYGGgLe35Bwf
5GcMSsfGuS79oULDoyemhkTVW3Fz7kli/PolfUh7fcAQ8DQ/RKFgdEFhgGbHNkwrw3zxyYDoSrXK
wtUkrzv0HzjwEISqlggSn/jnjIoLGQIyrL5smLxeDuauOshP3VajZQgJAv7oE6Vh8SnBSI1cdVVu
mJUSrebfgAXD3eWPKa/V6+kj2lZb/5VSKFKyaHt5KpY1Ri5u8YCM7PzB2ZrjLNpohpIe68/8Rf0M
AAK+66qVfiaPeJGEJ20XrvwDJj30QAdEX9JBHreYUWpLQUKDUBlojWiVb8h4EKjtqVRSN708XVCo
vhfvIQZqrDnQcPBHErxid763K/1YlkxBlTVZFr9AYsJXWvefb1iUKjMTC+m8xU2CbWeARhJLmg1i
EddTfGfp/3kYYjTFAOTaZ7BE8FffP9M88bUsKI7nLZMYHsBHzjHkcDwMqJzOQhokqHezA7/d378j
3uz9pyyrzEEYIJOpLH9dr4x3XBDVI+VibfP3Cn9vpJvt3RTqTs9lRmInMcgmrPAKhDC55uYK+vTf
Y919kDennLZUjOzUD3bcJQsq9aCNIs2rHsFpIg6gdZdY2neG/LFZ3ry7mwNO4cuFGhx5d/Ibrse+
XqfTqY60GnoDfD73Nsx+xf4Wjt4Md3O4aSU/oAMfdygiDUBchs2gmPVY7Hvdo34GRTcj3cQjtS/7
Aems87ZxXxFUwb5wUGfs0PrtsNOV+NYB4Fi+fO9I1UcX/96hAWpIN/U+6cLOJYk3e1ai+DRmMSLk
fCgC5I9yrNe24ZQ0WsdsPFLXkEkllr3CFR5zGkRg07n3Svsp+f0K6HMpCkRhEp1R1dtwMMsNM2vi
8Li9PISfLfkCyKhl7yoAE7AQAxuhivB8Zxr9PmafTBZV1ZSFm6cdVlKqdf7xuKXNgoX74Bl6FO6n
MtrK+2J6UYaX6t7H0v/Im9vURXhP5K1VcHvqzcz1r0KgVKoYcHwMpmHtoMY23RawJZoP4ZWeBYvk
oDp3g+3bmIRXCt6UO1UEUZZ+JLqyM31GBo1Mf6q1AFHuzRzGW7iHY4yQ4Fz9A5TX1f//4eqmonPK
gCqoK8bNnUa5UeQnrfU3SPLTmfrmPyT7Bh0G6je3fmbA7Z0BbxeFr3v8Z8Cbr1Q7SrlQio2/CR/C
h4hjXEDNq6bPoDK93BvrNq90O9bNzAmKwAgGHWP1isCtOm1WPndpETpgK/z7vvTb1af/HKGNC5JE
xcPgK2VK/bMt6llZHsMqMjdHQr6KHFm4zGiZsqZbyuN1LU3QwC1VjBJP2kOyyPZUPp7T5eAxWlzW
dDpatrPLGgtivsKW9MQR01/hIp2kD9oSV/+qm2BymyaYnfsPXhPBxypevIAxMMoek9kBssBDMka5
jgdUHjvqSp/h9+iF2ssIjedC8/o4Y6lslHuw9R+5u9v7vlmTTLk5nar0bG5kHOG11zOqYqAsMLiG
zczwoqWxOK7Nlb5V5gOnundQ/+WL+fbU+y32n6eeFYJwpusITQPA6FBK7/3M1g6CWYoBPontJp2b
o73otnPBKhAU2QYmnXAVN/zr4W5F/Zf5ZijkqU1y4hq56ptgpatZUOqMORBQM5/EEGagW9kYSjV6
EnzEh1gHa0o4bGm0hBoMkPp4lT7xAfXd3e5/LpqSrGics1RT1DS+7O8PRrgaWlFJA20DNqdENW01
TwmtdGlzhgqwdxQjLb2TSv6RDzIktgVWMFOgk7WJ7uX7mJmWpm0WZuqGM+rlpd5e5sHsMgtWSMWW
97K2P3IjX4NBq+y1NRArhZsw7ShLR6izGCPrN1TLNv6lh9Nb8xF9+KCffFKqZV+7S+iBAfiqscoh
Mv+/P/lfL0FBpySzQegcI2/itzRvoyisvi4Bp047O2NhkSaJTueOIblc4BwclThKnydY0i9vmqfR
xPP174tQfq6nEIn/uYj+C/nnC4iPrUlHC1HZqG/gNYwAMhZ5mkCFL9++ipZooO1CCY7XHbufK8R2
+EFpiZMd56Bad2gTlUh2kTj+C4Yz5+Rq04JSILX23lawlg7lAoI4zUJT9+8LV+9d+M1sUXx5cL2y
C284m4ILH+Cc3fkZXv8h2IrLHKIL2nfOMo8CNEXT611kgXN0rJg+NKnDOQCNekdCyk3GRrhQsBVg
qSOMBe2XWyQ4sOm/qdjkZU/zpMFQfT7SDzcZCceherTyk1sdjPPcLG0ZzrDp/H1zP7Q11LxFlfiB
/wGMBVn+/a2EV7WSO/WcbJr0TX48P/lPHKfV7ADYY0m3pQjB46M+p7cVHXzFJ/28OOszo9yL2854
+PtSfvkquRTanGqmQjTDQer7pRi+2mZKECUbtYOmM0DCS7xovpzPkzodmqkVsc0M7kSqP4QmX/fP
IsDhrY+jhJuXW8jH4OwP/HijUAflgIPas/kUyIjQB+00vhpbsZ1qdCbr4J4M/GmLgHVZRofr+aU4
YUll/Qi2yTppJgPS90csasS1ijyDshwEU7l6DjPniv1dUpZqOBWwxcQI7EGCzO5KKH4upCygAl+3
TmsU5Ig3a3qby6FehEGyOUazTpwB95OC+TX9iLNledn7wadZLoz3UAdd2Lmav6+UTQygQrJldTFA
6ht8lNSxtd2dt/rrZcHppY1JDyS/XXtUQUq6TDXjDcmmgHzC4At7L9BDoBtf0nktjTKDKO5V9Td/
jyz9MjL7igaJnxM5Ac9NUJW2Z7UVj+d4A4ikPrpQ/iBiFNkqqrGVJCMzo4mDCy6vioZJ4WbcvYDI
mTaGNKwq1jk6bMxGhQOv+c6F9ZHj96Dd/HZhNxFYkYt1wjcXb7CLKiB2MI2DHQOOcl3KT9hrzqGL
Yyh9wpODGxv3pZbucPUq9G26wsIe+RkMR0sEQXze3c2aiEY//LfL4+QCDB16tNxH27dnikpRw1N+
6cJNSWM42srSxZUVeDiIhkI+xPcTQ/XWcOWMAqQuQMO4iZyPJqLrE74lYI1v+iMOxOTBXGKJvWKI
ax00NTXtuIux2U7LYiwHo9CEtGlfX+pl9JF6l0dtC4dC0VwIEEdYKm/KrqelYCd4VZ7qzilfww/0
Xe00XSLMofGgZV0Q4+NGwR/jBc/NAspKoFpNazfP14gEYY8KLw0yPz11M34VqjnAsg2oPtscnTc9
ukqi7TTZTMVl5Ey2kjdMgvL82Df8wCxt4DbLndbYkqxDkHOVobzbJu5c0phusyJjiIVa4vlgf9Ws
lgZTOOqPNHxyiZv8/qHw/w/xw2e1rVMqRrWPKVjjNeP1vw6V3tbo0l6OvY1MIX7toJwAlRGLDVm2
jhwovMg5mBuM1hhrqN7TDQs7iPmOZr1rrABAJcqLosdZ48DDMxKILopucufj8BC+YnEWn7SeYmaS
IcRPmA+s+OS2S1wlOZ1t4aqu2qUiYByZKNIy1J8iyZMu3t9znT7VP2eTzkxSZASUgih9/fo/236u
xXxZQROSRjYgdGM2gac5xowtfJJExrlF677ewzzSLXMrfWJRC18uL6S4aV+DZxagdvjQOt2sZm7F
I0Gf5rNYpeM9ScZM48+Ly+OKrpDaS6Q5om+9djDFBLc/8dMYAadRPgY/eLFiSIrhGWFEBeshz4YV
Im2pduQcEgOJUZAKsTBt0718fD9fXv3jMlGncbE2SVIOopdL6A1qK5SH149SejVKPD6TsiH5tZIB
GALy6i0a9EFxzvGc3mjqZa0ewLrp1SLB7BnZ1ccVeo29GyzgsbiyR+POiwfLDw2UZOv44yK7VZa0
aKK7kN93vPFLbgYGRGdn88pwfdKl6Ralu25fnoPIXUbGDIBpOmywBiL5Gp3UsfgqBZ7UgM1MMsgJ
FOhx0aRDVGoxOK9FCcyIA49IIngbpcyLAD4VqMvjoVepn59wv/RYr8Y7vfrLdOo74EFBEml2vKSf
CUCmBw2t19Fq5gl+L6d+vTzLPq+TFrnYbiHqoQHmgFiQfTxOmsg1FItq8loMZtDZiHKHl4n4Ojgg
iJ8MFmTaUhxjTjcuRgJEvSc6z7hLOs57fL/QWJIJvQp0q5GG5qvPv/YmTI1p34Hbc9rXk5PtOSno
iJKFR+4iQ/qBq2Z0mdRLALbAWNYwNkfy7DJtXLZCHFd4Fy6T3BxCHGWLZAiafSpwmEZKg3wkHCer
ZC+N9Tl9iqxdvoLSBGMHUAgvoVp0XqRY2UfrBfsQKxFGXgiYg/H5E0hFD99KaQtFo+xkyadNmt6w
qh3ivGJWr/UHrGdBzzuXLIMScMmibetw5HBu0w2Y3DcNBfaTYrw1n9hoUtglK/3pPIJFRCQ+ZEO+
4Pak+woOFNL1/uYdzi4y2MJyrpP3wRi1nL8oVk4yVbfJlI68NPwd2OnktLHxMGMn3aqrzC08YXSe
Sxtz9YllWsYKo7AeYWCZ0MH3YmBJCe0P/CnaQaCJGo4wO/+otmQk/QSqxHlNJ0ZNGacfUYL2k63S
ilwT4M6w4Q1OXx+P8xP9u3Hzc2T1IstrYWS6ckZZ4CjTDdaKJydrAujggxpAznWdN0/xCENVNMxt
kB2wffBkjY1HsGz5R7xuDh16j87u6tm1HKvGtAYlgrc0cRto+YlbQZaCN6BZR2MqU80SVzElK3o2
SgBXXP55f2JKYxKly2UyUsU5C3NxHGUijlGHWgy4jofzut6c5yfwEmePlntYRtTJEY0UXgeA32Pk
idRg0ulghGkWThs1g9HFqWY0Mzi6kBonYksy2pU/ToVFaq8ELmPna+AL2RbLiXbYJ+/dR967D7mU
MASMgofMifEZXvZmfEjAcyzId1zxDAeL1piaAzd5V1jw+OIQJVwwqs2jVQZx6EFALjouPzEvP/NC
2uf8BboYz/252NWLAPF9MyxHxfLqD/1pKKOJpPGaWLvBUm3GNLLAb9TaXd+0dN0DqABcYi8lQYM5
DKGrhQ2+nzDYzernRn1I98k22UKk30ml5ecjyRPg/COp1ycZuK9oRDqinPeTbirXXnadnfdyO6Fz
8cSA3rXoVuwzIAQgOcBm+zLjOWc7xi5Ueebs753lq5Z+E6boqiLQ7oI8JCHLTXjXpmUqF0jiNzp1
TTAdF9eYV5/KPHrB4xzvMNMelfcme8OkqrVuAC7mZSgBqwUmYR6wTblHhyw/VWf4r3o60u0TfIJp
9shCGVY2dGzWBVT+Hz5h114eQTvCH3cdjkCWA/N7Kb1qBtGYiiVZEoflZmeSRUhf9ldr0svPx+Hu
iLplVo2fTgcboDiSnlabip/VDKrFksaomwt/ctNhsuO4LWBDHrFFa/s7j+nH9qtzqumbJZJa4Zx3
cyrQSJGXfp1HGwrxkg0jE+QfBEZlFoNOsv4e64eYyZC/D3ZzgquPanzqTgyWGsvLS7PAUQ7K52w6
sIlxjrRz+AaWc0/m+dUl8ftM+D5sfxD4J8QIQuUqNRC2NldhUr414joC6zAAEL0xh1ea/VpjyT2+
RyVpeUwjC0Imj7YGlTWphvJDK45qjOfV8GI++OqsAHzBvlk8UqvtS5UYTNsQvx1fWOq011HazE+U
EpgjhR0aw0S5cyD9Ycb6eoa9CF6VRYSdt0r4geyXcRqdMfb3wXWOadKwTRZwaICVU+rP9NY8amOg
8v7TIb2yuLj0/9H0j1jdBURDqoN9lZr/nTfbH4N/POJ/rur2Y0OMJ/rpKdpgUFdhXo0uCDcyy9xQ
Gk9VBOKs5N3kvNfvnJW+VJ1/DXxzVqqUIhLKaxJtjDlNi4YVIY8xM57UQ3UFLUYTjldgeQPIcLDk
yikO+L5dANT3zwLoM6FRbFHRHlS4R3UXv3N+Ahqc9IiXo38n1P0hk7x9czeplDOzLgj0S3+pOa3b
+Y84xWnf2MKY0wHGbDLh9l0F8I9Ubv/N/fNmbhLLfqaeMSjxgLAaE576K2UczaqZf+ie/p4Dys9z
4beRbhMMgTagx7nCzKRhgGF3F7QJwQhqrvZSn4apsDEzgN1pfbRU3AYDKDbs6sqClxQ262WnTWrO
JzaVDcAkyeJqjmtjGkCXacjkCQDglpo2ObY2Hnbw9wmoBidiMZf3QBQNZVphi8+3hf58GnX3qi/9
i/k5xwyFjURTBfU2UeDLYh0o7eC0ASrdlRNJoA8GOM5YZouI9kffvWLcmJwWAQnj3GFHjNSRFt+Z
6eqPCkH/ImllS+rLoP2neLNSd3mXdeXFPG2g8fiDmbiUtTH6Hbg0sjwTgvnlNIbzkA+bfGos0mcM
v9CfCMSdKHaIkTkKg/NZ1tGuaXeq4k1hRzRuW7nKC+cEE9RCtjpiLCXZspHnhQyEJIpe/IsdPB1p
K9GrS2gacKFhikyi1WpmXeMW4p1c6s90m4xiXFNEFE10ePuhkkjwXWjUYcKNKLsdICro1e2MvtjS
0SP+DiYSPKJqKZymsQ5RbmTAXo9nlDTZZ9vJom8v6xHmVbvr1lSseI01hl2sJ8YQ1obwa/cBcYsy
khUn8OEC3Kni/Eykc/noSXQds6z+M0WZVmV2OlaxvCbN0dCc5UOA5lAuTB9+jp12b3m1Ci+bZpg+
m+LUV5YDnP0gDhRxH0WPf3+OX8rgm1mLyBDTlGqqGlK1fsn+Z9cbBLLRBEJpzNVSmNC+1kUdyXN4
rwA6l5XkJlXgtqVrVM9Z+Up7c+uq8ciuCwNfnBw9RLRE74aNOq6x5OjMh/IIrrkYip1MkxTyGFfc
Cxr0tsMVP45/XJjSviZEqiBkK5yKU04JEezsi+JbrVy4ZreMjQbd09X1o4LUPZkO8BUgz9rROXw8
nR9EWLQmgofBIJ4hlWEt52AM5EY/rv5+NF8r0e2j0TRVQjSnikSGN7tVktRRkqXtYB3FfTYq845Q
BcbRxjz4LMP+e6dM08bhI+I9NWsYLpILy/jefvDLemkySQQFZaTc+xa+v6A80yWlyvzLwgw2pgIs
BoxVTfRM4q4gqeNTKR8E2VQjl9ddn2m2ODyaq0Rq3WuN1KWGvne5lyT+Sud/fzIGSWZRl1R8Kqao
3DwZPauTpMh8bd5c0Vm3j2E507FySW/6maimhgl9fa5TYdrI9IU3J4rYQMfZy/m+BbgkjoN64Q/m
YW0dz4p95djDQkjX2EI4emr8HlK0lU+PSuqPBKlwimpSpLuundfn964EBhMrwwTv2TXs7jzqn1UM
HDAy8gdOAtT0dP0mSsAoKohZrDXzs/J2zZphXOrTSnusr/RY0+Z0C2yEmqssnBKNo6C/nCDLpTJE
5I+qIJWGHm+qwF8MgTj519e/Z+PXwn37zBVRIAvWZ8CQJn+fB0mKafMqKACZU75K1lohXwCa7EzA
xtp/U3ZezW1jWdf+RahCDrckAnOQRKUblKyAnDN+/ffA781Y7rLqm56ZdrndIgkC5+yz91rreSjN
5ykmheXz36+qLnfXt1eVLOaKFJGyvPzqz1dt4yKJxFyFpkFnUdsNs0O7TWs95NlUKEwAdA7wLAxv
XK3cgamykU6MOsjOkZeozYEVFLWVeeq/so95N9CPKhyL/Eq29mEzW4+cVaoMTaRn9+5MNhyZ9R//
/gh/qZfwfP/xEb5dOKWJBjPrFONqUTJ05AetezvvAVkxfcN3ZosvBGTP9TpRD8M5cv/96urf+zEq
JkyALJu6ouJx+vMCGqi0hMzquYAPteLo3qS6yVtPQMlZomt5r+t0GEd6vxkNq5X6xly/WEc7EFX9
RghdI9uQDQ6+2Sx3xuPoCNEGJWrQ2D6cCdpoJKux9qyi5KgaK/orm9Dh/Fz+ULczZvn7NvjjU3xb
hNiMx8kaZ+NKR77pllYrFDqiFanjOSVU4bnJ98G8RkEc5TtLXA3DRpHWbvBKDHWyHJVeYtkOvpgW
R+ywtpo+FoXTvliMLBZiqQjK6zMjgmSr0b0iyGpxJhGBDWpBOxOmJ6CqID/QZ7WpD1azFcY9V8/y
t+JueitUzK12Ch3UdBRr05M6ba1HWg2MokoHaoVvHhNjS0CN1hxSkCWMg+lHVruGuHTTbq4R0ERA
fQSnEEWC+3HE34de1ncDTEnE59HfUB9Q0rAAzKQLxkTg03gfXFZc9uumP2q5jYbbFHaI/aLQfmrJ
hRUvzYvxy9xeDIg8jAc+tFtPH7K/ycyQdomLApGOxsUEdVRuJenYR2toseCqgBvGr8wKooNhD0/V
uUdlhlQ3dpDBEp5FrP6wIbUq94YaH5Wxeu4cdr/8gqK7Idw1Pgy7/ngb502lO71w6R5qL5X3Fjl5
tqWcUpJ91yIrNmQm/uGFPHF/T0ZXZZMudGM0vNddiNGEVKIv7h/DaomAZQZINtKHkGBGI8apPWBN
5vLjIx5pjKK5zX94an4r+74tOzK9BtZjEW0YqOU/n5q2F9O50RMITTlhk43lSuZoq9GnWozOHAP4
Ju5LpTfTDbHdwdgwomNIkmUptNyb6rEmO5PUeLrXPzzNSzX0/X3JYGnZHlQJs9X3p1mKTNnXBv0a
HoaaCLwlSQ6WGewYdd1LlwnXDPQky9Ht8do0uzK+zwIi0ui4rYMLoeRk4mpE4R036LbDN7I6vdwx
S7u4J7WJzKgO1quxDAzF19DYNoBPSMT490f4bRz66yOoMvRG5uQSoN0/L+2siX1Zp51+LayL/Eru
P5l5Gr6teGN6PFpGu0MqQ24aIcqXieg7zgT0/McDGpPe2EEOm4gJ0tc83oWXfNa/zA/k8PGXbnry
gzkHRLJGy8pv3hcPsrVVHunWitlRMi6j4rK86/MhDpBacK/O55hj2LDaBcK+5R5vEJujj9POCM9n
1EI/tR+0v09oqGgWS61qKjrWtWXI9D+17uynU5DNtX4ddkfOnwdSmdP3CM6qUydrbS9DR3wejo3X
HHuec5z1kpP+op2/HlyDuCdXeNSw8G2aBd+VPddOdrA8IbOZO51fbtE7qY37RFjH5hJrpiwRcUt8
W26QtGrLd8qHsbUuND2Dc7VXf9Ai/VfpwoMi6ZpCHA0e3uWj/89Hm6ZM66swVq81UrncaaWLIKxB
gg3BtiJ1WtkmzKWp1UjWtdYmXtfEC2K3xZn9jB5G8zdWv/73jfa7IPl2o1FLoRDEWSxJpvmtpVDP
cS4Vfaldu3qlTxAtVu1WvbE0InqZCBOwjknglSfrsxzXFTJ366dda/k6/3wD3OGLNFGjfpaR1vx5
TUpNi0TF17Vr+SxA+iOxdeeD2DOJvt71dKD3yqkYXfWByZ12JBldfgatsqYpFzopxE4sVz+cW6X/
OFIgO12kpxYnVJzWS7XwP19Tk4ShXvezci3Afz1iXzLJf5+dWrbnyS0GBvLPCFMregXGOvoiKAUV
eWWHJGu/M9Hv3/kkmF7YQyllxFVHnJ24EsGNQAFZVr91UtJudGmWwJBkcghwY+5OWkd83iEo3HGy
ATWwIikj/BwnY0qBNuHCGsqmVkZur3lBuKl/KaWngPrYVA/zK7mrtCoIjI6ZwBO0TscZviNukmzD
zgYvuxo9oh5Q/gEqgHmNfLOyZ8lr+sWZYcAq7lYSb/j3aEcmUiIG5O1xfdvSzT/pqiV4oPSdcSAH
2GSfI0Fv2OrkGn525GOAU2sBEiEYXAsie7wtk0b7O+p26cIRK8SNLTkgXMaXSfnJM/X9oULzTSWE
sslE28cB8Huoh1GG8pihi75KZAMRfCs9Buq2wJbyqpLpgUXcd4iQIEiQiksnqxwBFzYkSl7qYGsr
ShuN7OUZ+JHDmBn40SyT2utqwUEJDtPktRzzeyeuPATIeJDqypnCjchtZx5CnfRFYgW39GP6D16K
FGaMWMQoB5CCyfCrCdyz68Bh2h6qfJ9L9nA+uSOcIrJlXwjue/WJQb4NxHgLziS73UtMri6hdtOK
QzwcIgqjkqeOiIW7RISYtxahucpOC16wcjhi5JY7L0ixiF4wO9cTGwGtOMaUCtoMKgTJ4fRRYUtN
jqm/yB/0wFZEDx1DIexQPdBVTvDu1Ji8Nkbu6Yyl1NXEETnYWYQvU/drXkr3dTxI9H1PDXMU5u94
vxZXFu8dJFxb4IJSO/JrXdQPfbMK3hWKswdKknZgDrZSYGfxgxjp8nBQzd1bR6LoMWdaNFbwh+q2
QM5MBiSJ6OMO3d/zNLrxtKoNm9MnE6vxGN4RgNzRK8NKrK6RWsT93SC6PqmXaDFeTNNNSfYfPYJQ
deIiiy0+Az/aaO1vLAt+NVyRi5ICCY4dlU5Vrnl0kdkhSjQqsDRrxFycl+p37EItscvwb7hyoSt1
PLIrBctWbcc9t9cSOArTmnJKY8ICo1dY94QOzT+UMAh0/1wWl7ua8AhJNGn4LGE139agTC5bNRr6
5phz7FBoaAj4fettIxYviGgdnJHRV2pktuXTPxhhefAOOdhsBr6/Vp9pjiu/ylgAoGCihzj07TYM
g3UeeZHwlKUkiuQGV2hcmTMTalgLNUGuZAzPcgiBLnM0a/aUTKTzg+ktNVwdgoMkEiaWY46rRbap
sPM6ifBdKQFrrdtVWD76oz0wUi56/VUreAKldsLVdirzl0SjNNVBRUssetovQ2GLwQ+YSNLZLNjI
6dBorEWS6uQMlCBzjtmjr5wLNmKlAlIYZ7+GRqczRQ4zbcRmAvrn915Yvnakq2vKvJnkCaiF4ARi
fy+lyb7RtXXYVq6fetimTlVVEWuTcQoWAaRO8yklPFZK5+2sKde4hQcGIk2zrjEt7QDeNw0tETHR
tIh9kClH+Tk3Io5wg3/sxelZgFkCRjaWq5eJfhNO9+dSITAt1R/UqnwJh2seFqBkHqrxUzbdQIJY
EiH4HqFNCOgmRFg42AxSWiqpKq3Mpb8oP1iZ9mjKZNqDGp6jxX/XYA6M0QQBjjC/Bt/kCAxJRKnm
eRV2GPly5WLO+PdDhufWTConeBlR1smWDe9ZFw968TXxW9McQTxVHNnxQ4JRh8g2zA+Tv2HdWWsz
y6T+ri1Gwt60087cKkB3ChGwjJDYCR7RIakOcx09NpJ+bNqBIxd7maWh8yv6daynbqMr27SySLO9
SElwJF08N3qnIeLZTJ5as4Z1Pg+HEBnsKCfbsK/cSiuueQQjaVdGwLwWL0TOVEd+L0xxVdQWc5zK
zvIFzsjsGeBrjh/SZDxWPPuitlMLLlktlJ4OhnucToEBDFYcSfR+1fXKmeXYlcWF/4ABfEQ2Vml7
P77va+QaCIOmcqTF8VDPAZKrMbflDJYXw7aW7zprBw7w9BI1fs09ZXwtV0YKT2ov7Zpsvg8tUj0n
zKV5/xYyeJwV4D0Qf6hO81iwc814FYb3sIJDRCL0aAzujCFJGt6HmmNjOb4yXHNbAetMIT80xlMr
3DTGjPJArJT6NCKMn2ukFKnMDOttkHUq3Lp91xt/HaTFRdCJaxYg86ln6UGIUc3y/gW52UY3KKCV
nQR0u6zBVvH1+kb/og21LaUxMqAGJYi/jsFDBHg0M2YJsHEby/Ii0uotGkaCBrACGXAmkU27S+oO
fdvkCKQwNz62WzaPMWyuZZl6RUbCtF5sVCNzCgs8WNDfokp1xyxyxpThfHoMI2ROVgDBU8Q9/Fib
KAa7r3k8Mxk5hcsulMf3Yf0ppATXFMGvoTN+VRhe4wq9jtFnjjVuSwK1jPxBjsNNNsdu3ZwKSqEy
xMqKQHxiay2bo/ic8zj10IDCJnBEodql2XMZ9QA/DSDW6kocBsL4W+guO24kErhrWnGcflhY0/Gg
FPeZciuzd3zh8Cweso7Aqs+o0w5mV4LCApiR8QBwph+QdMxTepxCVC4k+48wMVLxblyysdPMs7jo
LbnFQ5buJgWVmh+J9HyJG09FpIRk8aIAH8vBFYdsM6jKWSc2oa20XV41x9JP9+G87DaE6ve6QW6B
ukI9LgTlddBlAoIR/IwFyzV3sMXXKDQjUK/c7sZ7o9M9s23v9T71Aoq8QVfOZa8fugAsrpbdBLVD
MUFrNirBmlTHaEZmJtGaTGiyBflrrOxCwT9Mqbj3yR+D1jsomlfrrxH8oCkr4Exp6yIghDGiO6TT
yJrqGHaivsnidNcFd0OYuE3WeBIt7ChvHMFUXD8v9m2XMqIBLuIXjj5w3OkmrOiox9hCgiTZ52Db
al92sqJGnvcpqSmNpWrHmINqG0hYHF5l64aS+9QtD2oO5VVLvLo+ZBZhODPBwIKP7qNy8irb+jKL
TNHFR0lLX+u0+tKRGtNCvugEn4fp7Obd/CI1p6jdidaqIHglOc2gBhR1PMbsheUYOgY5VTP5SdFJ
lvKtn52nPN+HHXW+prtp/CBNYKjD4iIK0tEicF3kfKLDGUP3ZmmfGRI11bQJZAvKh7qFmAz5wAet
yyE6WNbnzLqqBmxqFOPle4johvs7Gio3Eq4ZqfEs6EwBgHQx1De5JYXPRkApxRE1yoRL2bq0CY45
uNw+a6/BDEgZ4FtelBfN6rZqMjiKOnl+cdZuTCNYTduLAc42eo9E805PRDepZXeQHUO6bzlgDll3
VDPuTP1+yp/zKd1KNxTu3ZYCcq04oK1XzVZCwLWcqQ9MCE7SGkIGYQGoXIgf5k+RQ04QZ7ykxW2V
tb+qQM/Ixcok/43i7e1FdsvVm/Qo26QY2yXzOxRhGF+9yuUg5ZRUhdvyBGpthaaQtssEyvlGiPOh
XYv8c3P1glGWH4oCbCW9wf3cjA4/UHdptfEuln/B4n2gNL4WLqDpTbcl50PYpRtkXmjP+C1eUd+z
hdkg5YmMp+pDeEPLZvMBoNfJVs8prTn8cDu0xLTpGK+tulWzp9WyGt3n52nDKWLFUW71KLgfH/WR
VC+CR2E8rGKUYbRMNiKKzxWUOzdH9MdK98onDVbxXj3I9hufa9uu+DcWXVTiUklxaI3c//sJNdeP
yoDPIpK2Hbx0fNB6Vd+hWNq9hfu3cPOGpM+lBFurG1LjV7PzwjzFvt2WnzeBV1kSg0AS3SOrA0Rv
EkK4KI7LE/Kxx+V/sDlgiwoy8nfiSVS21QhlHaSBhB5+iJWf/gfy61RuXZ3gA23RYFs0I5AaD+mD
Xz7rQehQUafI1VuOhhWT50o5a4Du5Frf+92njMRMCzZNbh4UCaZSFoDcQZWKg0Jg2qz3X+Mg/tAw
kJau4v80DH5XxjoVIlY2nFT69yaKUUpWbeoJvFfwC+lWUQH6ptqaP782Qk+f6DViVTRGY6WphDiB
dPx3y8T8jzfAyB6LoY5sXsQA/Gd7IDSjlkUpLo8d7oHi0bCQIiviFycDUWuv0wwdOy5cxNDEVtBp
qzXoPtwItfHLyoudn33mbbcJDBP1DqDEpLGDULGzELdTot+ZU3gyiw85Nm5VMt2lqrLTyt41PVbf
/TChU9dtLVLdev4lmoot9g+hLO0LHW2tQfe5JS9xNLadiGW/bII3HwwYy+04PObEudYqrD6KkOJZ
Z8MQovlJ783PKCDPO8N7QFoGqklfNfaZjqgT1b4xaWefk4HMATAvAHiyp/Tcan0CMC7QX9hSHqjd
nMYfwD7vJEzQQQkOSrSooWJv6teyHZlebDBPePz31/Bt2LHcBoykMbUS8WxhJPrWNwqlwdR8sSiP
BlBiVRtWVvkJcq8yfnJ6a0u7+NsNZ4qGpDFe4/8N+VvXzkrVXJg6obkaJH8j7kET+oL2tuLwBW9s
BaiFKlon3x5aFr2X2tWsY1pvOOs3TIUYJ7EF1nb9EoJUVtbVnS+7GkOZXw3RWyhqyjVn//Rl/lW8
UuMqWOXxi8qrCJ6o4sTEV8grAll8RMv6c5U81cqhqx5VkiC48dVkQ2NqBIiiUWc4hKvE5gZuuor+
TZlPjHsNjfL4MJDybjiwgpXmYIk7CIni6FEIwYT0qy1n9OwDzm7PaA+YMUOHcStHrqx6jHMYWcnq
OnlGXRWmTvKMlo6u1NQ9CDchc2ayPxDdCjuDfJ7qGlRHzlRNznZ6pw4eX71W/4qTnTFt5OmUtdqK
rspRIlNGADRpG2wv0J8oIG/Rl/BAa9miE9LYPWrMZAsO2TSJ+9d8h4WoSt0pOSTTk9G/Kfo+Ddwc
XS4flUuJwn6hJ690wA+6ZxTUa8tZ/d833HdBCHccEwVToSGocteRNPLnc2+EQSj1ilg8tK51j/sP
D9gFtMoejoeHZPwwsAcFH9kDqGdW6B9e/FtX/PeLS8y98eCjf2W48eeL64kxRXHOi2Nv+Eg2+EA2
8i11gak89Os3plVbGoCt193/5Br8Por4v1eWVFY6uvKS+n3eLsrlHM5t3p8yNrtmN6lboXrOO3gU
zWEkn8OQEg/EbpKBoc22ijK7SedTXjVbHwF/YNkdPpXQdzH185z6blttBnoXGrxGDgXMYVD1aAm3
MD3VSSCbp9LWkjjZanhrpYcDmsCVYt4L3Cv6+DSoH+JzFZUbMSGh16BnoeDoorKOZMVOmoeoxYAD
4IVCi1PeVs/pdU4cA6kYm2wLJ10Ydn65YXDxw/ez9GP+XCQMCcct6xCNYwPB05/fj9BrWp2pBsHT
5TVWMDWlO42NtJQAJBU4zwS6LMXa6G4zkvxOU0Br/iQP/HtFJLicgRcqIWO5Rb4NTpTeKGbW/fqU
lQCe2n02X+bwOmo/KG6+j+q5IYi+WaJN2YRBCBjL/vg/7XGUBr3ZGkpObC7fmt1u0TbsYaLbLCbU
XdOeWCX7/zfN/69X/dYQC4e4mtRIzR+OYDdvkfdEXr1x+Uk0I/31PeKUV3GoEyrHXEL5HiTUtVo6
kLxe0lFINkGTOLEJ9fWWCZ/SySzRmXbTZuZe9AW7wjZoRd6/b6Rl3vLHfcTro0tEjoBuR1a/KxH0
WejGtqiZuCDfGLxkpCkKMtku8ZVGtvyT4fn3l/XX6y1jRpkv0kI98ueXmVeJ3wtWCQkoofNHH7xL
CXKLJyeLZNBYCD+bgqln+korrDbuBolMKobys5fEtMmSdUy8XwPbRniQg2k1irgpBLuQaTVKOKSS
qwRzuKpvUn5tmQ/PNIC0cSWPN59TfBR9TjSsdeDOabyrRnWfmanDIVeic4VnSVD1jQjJR+3qzzFM
tlLMVttsGz3clrhswhKcOFKmqAHK3XAyBEca71AcbvS8HNaapK0UP9rlofUx1U8tHNix5cySUurG
pF0ID4mULa27VWRh+aJxWZvBD9OJ37qv75cXwZ7FDJfKQRK/XV5RSIoum6YCatTwSxkp4JUeuYLU
2FNFIE/+aNGjbJOQo2MVbyMaqr1At/SlCnblcJuj1MlgTLP9FQBV1Y82vkatRTGACcqy25bDvbFe
rqgyLFWweeKYnql3be2JVWJnOuEcQvlIDwZOF0y2SXmchwBKnWTn83aKo10SjvswhiVdvkYdrVJz
W5EMofI3bUnqM81zQZJXncjrMKVPH0BTY+jcLEtZeTMCsJ3IClqAv2bc/jCHIzvo+7PAQsOKikoX
Dy0Ctm+P/BQ1TYHIqobFGD3G69HNbeV5fjbuZfrKMGAHuyHdCETDO50+ne/x7blvHFh2xYZCEBlP
5SgsUAxtDsa5ckxH9tLD4LAteBVzj3Slvtbv6lE6l7aw0Z1uH+/UTbjDt6XuTZw2/ql/RteS0uBx
GfDRksbRhqbcDb3uCeSs8DBcy4PyDt/SN9b6rQHho71wY4+M/O5pgENA7d+V++DRv+pHGV6nCf+u
OXWggDCJrcG4OYPXkimcu8G+JuFPXkl4IDk93S8n0d+x/5MDPvQQzKsZJZ6/WrrmxOltKic5cS6T
DkG2Gj+0jbruroDdvcyrPHkdbUo3cap1cgxJmKnPyqH1bzhyldqG6oehEgxhsald67yw+ZD/VJ+M
lBSGlV5zame3mWGFr/rnbie4Mfqd4M7fNW+Do4EMwUdjN157X95nV2Vx22lPMroVVPmh0zEofeuY
zVYLwtQ/CQ/WQT9pW+EgnsLP/KZ9RI+qN7/TDiMhUKRoc7tH6VCfUdC+MMsabuOD/wWfVt+pnn/0
vfJQbg0b5ujavGRHTNK4fPszF+4NFd+te9Px5IDxxK/ZoP9Za88IuHBPf5lfy9xm01z1aoXB8Ah7
ifno1dhY0Gn79cgM4Uv+6t4yJ9kNx/ZDxSyEan2BpHjleQbr44aQtHsIiJvqpNi5HVyjm3oJAmoT
RMicLdf0Pm/9E95EproFv0NYDsPcbf6YHeCUgNC9i44MHo/SlepDONW/xl/Fja15uJmPwkq4x7eq
73gS3eHI74b31uqhXT2FdsNw7aztFdv3FsenaUve+BhcEnCS8zrnCM/9gayUPKQA+GJznF6SB6a4
EPCIydy31EKAlcGCctCTiG30NYZ7q+6uvWhP4m2h/uaHYK/tEbXlL2TlWdxXJIhLJ07NU+xJkSt+
5vfZK2EWBu/bWDN0I+laQB/gxtdydSvBAgDcO5af5VV3u212SUBHS4/tSTxMNIg4+PPHd4TdnNo7
wTt8CutofRnX8LES+wXQIY0HfwWBceUc4NzyawSStE+C9S1zZ4fhj4cjkgQN0oFoM3GQXWfrQ3n7
+rzzgIBdp9XbFzBl2jszTqz6zX+mRzUcrGu1JbdmcqtmAyydmjDkASCMiDmOk23fvYb6HEwIVrtV
fycdc2ONYc/6qraSBqD3l8QJ+lYieLkr3q234NC9V8+QD3fds2rPXnZI98KRcan0On2kT1x680G/
CHfxPTeFBzh2E52RxTGwUL6sa4MGevXE90Bdy+wTGY7IaBOlyV7yhmeGpcx4mW/QhtZ1J0IvRoX8
y4/IH1hjXzFusB0gCLd0NDGbwcHd109YWi7jHeYqbwg8vg/rFU7sicBH3tXJ3DQfTEKRHGrmunxT
rsrRPMd3zYXfbDAZYkQnwXO04b/zC8ZIdB1d9nXpGDDwJMwd90zP5RxovI1e/9nDmblD7FaT7trY
hQqxDOu2TfN7k7nJuffiDS757Xxrtj2L8ltx9p/oh884uYkMxER3TR3jgp+KgYr1wrCkuI9/Gwoj
LAkv0CQgLkbn4kwS7E18MvC2l7j21vFr7VVn7XPgnhIINstBPwIqpN9/S85oj9DBdftMgkVR3uS9
/JS4+av5JB31fX9jWwdPc0uv1dl80jcI2j0Gue9MfgnrpJ0XP5SH4BRv1WO1bzZU5uv0dffyIm8a
Z4E69G7wpl9JgPVotoAMDF/rI/7Ic/2qP7Wesj496fc+dG1uVLaJBPhcfa2v12d9zQpqA5h9p3fO
QYd203ANhW1EaAPaMGjAh25jbAWbRIV9fLVYzf5dMC7C2D8qDDZJAl04EXIw1Y3fp9b/qcZFfygi
3ahq/KEqE/brwI6ivKr+L4k39O+X+p7a8rsG19C3m5bFKQdrxJ/FYtQIUYfppz518U5LmURwyJ7Z
e5v23HOk6sFOWyYbdXAfqtP6hxf/j2qA+omID/KcmIh/l7NPee9XU55Up7EO3Y7xkIlbZ4zyY9Gr
70H0HKBh0Vpj1YvWeVBBrHam8fbv9yD/dbEpQjjkYcAgPcaSxG9qKUHto8AIleHUjqc0XGJOwMB2
8k4YnRENP9ESRKgFu0R9YkLUCRuMa371Zr7FZ6Fcawb9NfjLG1imQiWseBZkZZN3xQ9fk7IUlX/c
ErxLaA2cBXEkGOL3Dmkmq+nE9zCc8Dghup2hcdMCZG5Pxty4UGuz+ahJjxPHGEHZZjGLEE5lVP32
xMioXMgydXOJUnd40KU187opJ+2PsZCNnjYobXJnf7iu//WOTZVIMLQ8skY00Z83VpV2aamMw3xC
bsDGLTwh7Zv3whPbauf2r9W2ZIV/bw7tAj2Nzu0VFTuzkB9uMeWvEzQXjtOXSHfHWA7Q35oslTjr
U5J0qAO2qAxCHOgfJV/XjonvbDDqWiyuwI0XpU6dXiXGI7VXT4cClyJa+s9+l7PrV2Q0nK1gg4u+
NQmnOMD7jqxrgSAoOavamf5wrbAE/fsSkhD9H986Uj6EdKBBFJxlf17DaRLHIRSa4aTu9E9zcDhv
kRhRACNCv1O4tGYJjuhQbpE+oG61AghQOHyqwp0fO73pGvm23VcA5iFHY/t0s6O+NWCHwkIHdt55
IqaxepMT6e5vCJxH2MZUW7yB92TWAHkX0HdCxTUzdSvsZWzK9AO9yGVm5uzbRO+Q9MaAUJfu/egU
f9WP3bb21PhBVc8yg4j6jdyUQnWITRkJbEBiZbr8bIGJ/opSNK43/sgYjdrmnBW7+Kh9pEeavgXM
ZfgfjEOoSJ5Lc9s+V+RDSvfKx0AJFO/rpTkIELM7yxR9IGDD8crrtd05OPf6hcE9fKKCiJJ/fx2/
+z3fn0ELL8GSSayI/OfPb8MK6zaK22g4cQzITv6O4JnXcT+9WCecUJxtdST0EC0ZmQ3tOtxrGRnx
MgBzsbdJdPkJAvFbL/zt7WBmMxT0tDQurd/Wgf/ZJdqUQ95Uhd1JvVpnxV2qzvw8HIfjvMH/odn1
uaCxeKkP7ba/GK7xHN0hxrTzB+O5PtTRiuA4F3PnUbzw7YMDLA50Ii/M8CoYOzvxPTrEb+a7SEC6
E1zyO9i0O0Nf3/NlCWuO6MTYLP8twYFPd/++0n+3ZXE2yYwAeGTF/4gSC7KSR9ZPm9MQ76zGIY3a
qK5k1RK9eKyCVRu5Wg637r6LFuXSVg4J5b5JykN8p4NLzH6IKvh7PMXbAQZA8J5B5KL2/dDa9UJZ
KeFgnAbRm6pLKV8U45iKnA+iJwFrBXaJ+OQPF0O5/+FC/MfmpCOhtTSN/Zmv+NsCEEd6aclJWp/K
SXsZU+XK9yZ2tDYabjfNchT/ZZguPXLHpJTdMRwvk1RyvX5lqgJV+kHDc/HDW1q6nt9uO9KvpGU3
0jSeg28Lamu0gjKWasUJHi62Bp3KKB56CrqUBTPVv8b2gZb2gHhPZBZfKKzy6g+L+u8O1vf3gDeB
WR0qUQy/3y5LazLUzOamQoemkBvyVcVP1XwO0S6kFeIDYFjDDQVgHd1NteV02q8x6h6i+DUz/KcC
YU4NFpy2ylDs0lT54c19l1+TTEkE3kJ0oqqSkPt9KyjSuS+tSQuqU0C6SEubp3Mhvc/Dk1x5jc5h
KvjyzZy8opsoXtQay41lB9FdoRDnGP3wZv4aMdDch05Dy4WC8m+/oKAXfMCyaE9VTaDN/KrQ1zOS
q5B9zh25h8LnDzfHX3M1Xm9BZ2DhMwis+N5Htvw8yVKpqE5ybe4L+YVoUqWhN5HfmkBd9cxOhwIH
ZfXTTfk9TWS56CR00pVTWDQM6LB/rs3mrDaNNgvlKYVfQAs7YVywnojjArrAYoxIVrcJQ6PlM8AG
mNh2XtXiJMsPBhrMcT+Pe8LPjHfCIfk7th42FtRW7CG9DMwbW+yKMob4CURy4Qty1bViW/vBy93O
S20aJtXkab8qQALIfRBJrhAUYSVrn7BwBJ/BTS5X+PqPSGvVD/mlERB/x0/mIf2ir/AgPiNSfJx3
lBXHEodDcLTuiJXbCAQWY7Bfl8RdaGSS0C1Qz4pXOu+dbXjRtnQ4G3qTK+1mD7HzjhSkbbYcjrfk
Am4rO9qSLQNEULWt9cqicRQ52hGBcHGgBUjGCpQijuEURRXBpQANKAK98i0+CR4sd5QIW9MtT9mF
umyDiv1F+eJ+Xo6dtFsY8iyMQ/9d2TWH7MHYJZdmW22J8yku8Qbg0j1nuT2gdMJnUGUi9pv2hh24
yJnOvjPsQTzv/ZMPolx7sR7mF+2FvDPjYyCVaLF+//AUME77e9Fa4mJZMggxpCn+bY6CN3+KFb/j
vjx2O1aKw+SJHlaA+NDs1GN4kIBotK7odbvCEfEYgS0kjG0k6/dY88vwYG3E124nXsv3kdwfz7+x
E3giP47pmWdw6t5am+BJ2At7Ej+O4mnB4/lvhCa5wVO2xzum35iRrWFC4t7aTNdmN54zkJXAF67B
Y1ys6ucalEf9nB4skIDytXg0vXLre5JNj32VuvR0zwSRng22v30Pt48sqxuiXe1kAKWGYu2JLxHh
Ntqp3LSbACq1dlK3+tZ8yJ/ki5m78ou1vpR7dVtTssgX6U7fak4O9888yLQ7+NMPDHy28ZOI7ybf
WOuKJpW/SffGOuDPYGPxseBceIq5GbHoeSrcp5zKYfmrsjtX3PobakQogiWDI6YOLrhIp90Ri/cq
3i+/b6wXwiCpuYSodeQ2c75irP61vCAlLSTgfhccAvIv/I3iRQfpqr2yqTqoqpyW/2/hHlrrghB8
JLdv5QrXKzbD9TswR++d7CablL7Vu7XO9/Pp7t1Yv5eQbqPff1V2vrfWy6ek++HlGyaJF+Uo45DY
hZisiEHDRIwVo1i3S6/KekEgUUE7NJ2cIK94rbLbiXeCK5+sg3wCaekQueAw9aPoj73Qm18Kp9h0
8JN1R9qWdDdFErIhse8L5xGbGd/5cqP0LyUsHd2Z7mQYrJotbSdP2pq3n0ZexPP9fcOb5MGyCgP5
0yld/lwP26Yw5VAKi9OoLEgXWuvge/C6joEtnOVH7R1fAx1bjn3Ku3YvfTCnpxljXudDc/t/nJ3Z
bttYu22fiAD75lYU1Uu2bMuKdUO4kdn3PZ9+D+bgYCcqIwI2Kj/+qoorpKjF1XzfnGPSil4ggUIR
8QuzJ1FAw7fBEWIvLfzndIcdJHqlQMthgH5E4a2Hd7C2VuPk7QpCQDM43hlT5wdiPhq2PomfIPJk
jD1ruVt3Mtkuc5fMAndeY+vu7J6HiTqX0j6mGNQUaPXMBV04uV34IW7bWbU0i50rL0cgOgVyIAeg
jo5L0pr5wUx+Vd+bY7vVdjzKvU6NnnOHZAOaI+QV/YqPOXQ20lY2F35ku+q80CecZIMMi1wUVIl+
P++/lWVJrbpduQ/MbRXitF/Gq3LyjyZKuGQHu4Kw5Cdp663KXf5C6Nk236ZgKB0QC1HrwE2RCbnj
WIsbBsOGC3UO2bDdUbuobHTf/PtUgyo7RxWdu8jyHWgPhbcUYZWQVcNX082xQLmOdsEORcuO5Mev
gVLMxn+tOTnj5mlpe5EbNBMynrjdPqDyp/gtZfPMdLQM0KCj4fB5Zz6POtvUJjtSaM44lkRHPje/
MvSmK+nojzYbekBn1rW+1Kfk3FCga0/9vjzmFxNKWrfA77FSuXa79BYy+MUW3LSC57Q5hwAEi8ns
rJ2yB/2jwSrN9LUKcLdFyOih5nUPnOdfY2qX2Vw+tEttSTmCvjFEr/oTMdmZTBr5XJ0JFu2pmswL
7u2SmTPk6l7MtzaJ3cyH8ZuS67AWXxAvRr+SZ+FNn+rztjvRQmf1lbLgeNU/WtqELLcPqRM8NDbx
qVv5iSHRP4Cy+Uo+DLqXswKSpvdhfVHFU77EA3vCuJuNClm4GKHYhrQneoQ4PzoDI5PGXgEhEF7k
q3oefwFLpZ9J6f1D+MqP+UbjxzCl/OJ86dJOeqLUcj+G5oeFyqJYwc5pQhpTF/v7vdUSszPjPG4O
TbKU4w3q+PTsVlRYLafzHbE8B/L7nT3bT6ctSzQAXJiKBkpZk/++pqK4EWfbpj6MlaPuYYg0Oqc6
7Cjf08LW+AsX81nJTsqt6amY7x7HMek6qofU4Bw5rxT8bdv22a0uFarzeF9WtCm3uMV6HPXvmGoq
UqCwOXVHBZNRaL1UwzJsEJ7hOrMYjdp+ED5la5PGx0j+Zbqo/cAEFmAdLf2pNz5IyIoBh3fhV9kc
jLZ3MnorBV6N1p200YQsIXfb6Eprl5370E5Eqcrdy/KubTJborzhutKeNhqIOcVMtrWYLJWIdmN+
HAbykHtx3eFqCkppI9N+S7tuJ1nWsZPbXUkwVNCri6FE9U7dLJeRIkktwNZvI4qcyiuw5ikeGwDy
F0ZgPlRkIPoKsbQXBfegtcM1Glh3JDCN4gfFuTVQY8Ys9TZEUn7wTbs3TDAajEhFo9OY508loi5L
BdtRdDN4fsabtv739/3DkXIy1hkALabDye1OmUiMMQvMsDwUSPlD/FNGtvG9vRifTO+ezu6H4pul
m6iMEJZA3tFvjkKhacolh5qatL5rS5u1ba+a++YLzCJU01cC1t8zfnu9hY3omD21n+TYC3c+8H/F
LRKuT7Z+Ekd3zga/xYB/FEqspPX60FPLQ11tGn9fygeVebfWrp4cIjeDpeG9tnm4VGvmXmNJGVrD
KNQl63sW8J8KCRbyRhJt0ILohDf8/aYVgTlURh/SLh7wC59NYSU15UJgyxLP7O7FSu3SoPVxL89n
2t3eHJeJSZDwUsKpwax8sxnwYi3vKkUinoNdbrd0831ULf89qqZv8u9LUGOlXAMiHHs+Ru+/P1mo
j00pdV15MKJ4rk9Dmle9MNZSfyo0yJXuW9zcEWL892z79yVv9vRVkLpNUrcl3+YxZW2E9con072l
zNa4cP79+f771nAxhUBxhDwoU28x6IZVG5UYlugWChYFdBNNSbMinnlZNxPM678vdovZ4jTL1VSq
Kwb/x/O8eW/E0EjSKHar6aN51alPLpr4rQWnkmpKli9hKfcTvOeam9d1rLQoO48CqjSqY0mqLWSh
WGARQ6WrXHFXqzQl6J0gvsOoGuGb2ffUq5V4OcjI/IU3KywXpcC+iJ1IaSHIrzCZysE6zk59nN5p
bZk/Pkj0UCxwZDNiUP97oFiVJAu9x0DRMnntK+VOmRwn/rA2ROWhI1BFwC7NdGtE6XL69PGwjur0
uRZoOS5KTtpKID6otBthzsnZJWzaeZyJe0yKL6FYAgMJ0qVPGVsqcHCDatKxv8h7S3dXOHJxzM/D
IJpji/Wi2GHO6xSdejpq5zycD2CQU9yiqaZSGtqnXTz3jXFNgX6mJercxZ8TJjQg4+8ApELqXjKE
JgJ0AT0FyHZCrx15Fw/p4zgsZeKU2KxICINL87Hw46UlNI6sSDvR+FCUN1nT5q2/T8uriNZ5mhFF
AT4x1poqadDAZIuGsn3M0id11OQH/A/YHrHUuVJ75yv5/fr/592lpgfgiHgRGo5/fyWam1VpWNAC
NPNPpSH1sNwbiBupUQXWVQ9O9Lm41aAlwoENb3YnQvk3/OG/l2dNYjUg5/23WPWP6VlovKJ3R688
pPnezZZyBC8FlhEOU7RP42Uot+a4MsSt2cKspG3uqTN/3YQvffSpwLcaKXV7VHQyEiSnQId++NLB
gecFmBABdTZRkpidhomHg4+VY3K7542buRQKBQ0uCGz4sXnOxTekz93w7McrV1HmJh0Lb1il7Gz9
8UmT95k875c9FmMDvbb64keMAIiZaFdYVVy+KwEosyLRsCfvxAqesebCE9n76saIPv89PfxQYWR6
gCLy/5/YzTvUl0NTBUHwez6PfJhumHthe1jl0R3KRe+eYu+SrvTiUhacSqLcDgao6xGeUMWzA1+7
U33T/nvY1EQFbhf3hLfZuN20RlbpB7E3FgfDXXDYlMdZlCx5VKM0b+W5Ao03YTKapwCLPHY9cwPG
Nip5fRLE848a+MlwEVLmomVlzVVpge8SY7L+Hjczj9TfOdAciUkJv/g8G/jdlVivcgy3SBhM2lN2
KK3jeJWYK0xdujgvCseQF4WxMQtkFYs8W9z5AqYHfDtk//zAN29MIiVxWupicZBkmmdW8z4a19x6
s5Kr2kQQ4RCPy4+Ue9nr3bnyT9Pnn1eeFsU/XhZNSuOo6KTiABYMcRZGAjcjAcOZwHjglTI8x5i1
Mf9ycsr7GWMSOHF5r6v6w0aGbxxZsipPDTEIDX/fRudlgaYFKBQKjoAG0CKEMF1FdQ/MnInD2ELN
WJKeGgeG7RMH0N8TRt9S2X4vkWw0oAMaMll21s07oPetMXQ+s4aXvcZCS+2SfX7kaM21cRGs4hvO
KW52d1bmH+fKPy97c1ZS43KaLLns9MF1CZC69ZJEV0O7mM1Ry6+yzEP3dGaJa2bp8yo8/nsA/LTP
or6ukUNFA5J9wt8PPjdi00tqozgI5bFRN/grE5seT1fva1C+4b2CvixO3+TNUKfvBQsA5fLUbrn5
pqEZq1nR02rpxJeaIm1inRP8zgQLS0dslAWWvHLlhes+3DUiHpl9BrldxLUEbW6OHSZsnE50KsqI
6oqTnVY+GxRbdCfiyA5BwsOtv6zHHfAU+YUSNBx+g2SRaOFigycDxJirqmMWq6R9TkVifJuXsb02
GF1EmyoSFI9Ie8z6pdkdvfzdIp4ObBk4jxOO9ixY+cU6DJzOW7TirhA3Pfi2+DEHg9bNVYKqBHTO
KwUnTHEY4QuiUyYuJp+r3z0iO3xy+gq2iVC/yXj393lAgAWJDNzQUvGRy6xc9kvC3ICehrXHWxSi
MwgH9mYiKkKK5sGcsJS03NfjoQCR0c9EdKu4NCFT0P8mYGVEJjYfhrWgPNYGu3InIzU7rH5xCPWf
CZGqwqXprZp+pZP+MdBAX2COr8lrTFax8kD7nW22CfGkPCYUd42TZu4L40jzvc7fjXZv9EtX2Fba
2roab9KzVK5aj97YDPkkfJGY31KfRc7gCuCdAiW1+UaKt2ldx+xslTu1XOP8UZp4pqVbbCoEyr13
ebRV6GEMoAXGi1kdtfIx8R99ymm6+amgMh/0V4v6mt7RZpIvaYWhHwWydXGNvWpesgHjO1KEVKR6
ilmEXg41KgM1LjkxwlMTHdX6MTfubN1/mio4+iFs1mXDkDn5/v3ORFrsZq7POxOhdzToCs4KyO5I
BChpM4aqOYWnf7+lv487t2/Nn5e8mZ2CeqQfK1r0AMd1KbJGVNKqQ+Hnk47VHftwK8AoEzZFupRr
hbf3JIobCb1hsO+Ad5Bw0ckHz3dRtlOaHlehCjVp/OgyyvAko6iPNc2ZfK/Upa3g+g6EDyX5TKM7
bKu7D+5mskvrPlPiwizA5C+ouhaW07cLWPtdse/rheGB2fk/rKx08iboK11UYi5v6l96raMUAwZK
H+8SAYwawb0Yu7aHVCVsyNzh2IKZlZFzV4v2w8rKlVlKqFdw4d9VhD9WVpGgv6Qrh4IYur1n/Mp1
rE29u6uC+JwD5pOD74SyzCBfiyx9DFH1C4Zmu5w74yrcoIcYGcT/HkW/5T3/GUUmp0CWOSynt8aR
WKnTYoy4pZY9nKFfcX/aASmxPvNGLTMVW/2sLjvKokluC4pPjHwqnCVmLrJR8uik0bMcFIZ4bdmV
gZonafHWXlWXkELjy+quwYT7QTQ/tYU1TlIDVezAZ3OsR8sxSNZWMSIh+05ROFQFNRN5vGqcgIRY
ZnaZNUYMEMlzV1rWH11fXCpmdki6hLrwUUo/W1kkjWVcpt6dE4P605o0oVgVBRA1Fr6bRRDLgpKR
UYwtGkCDxb3mQ7G1IuaxgYMkK+esMg5SVX0X3rg3FQTJ2SWAUhjCjXK9jFCfZt4byVKgzxB+a8M6
cd3HDle+3437NMcEwzY6ZEtVe5jWIe4EEoDGBKbT0S1MZ+ivZkbUPA1ivI19w76fJdiCEzYC2DI5
Z45qMcMBgVV/vKMJ+2H9J1tARlwwFWrRo/w9l2UFeBehUfOD5r8HkKIpehBDr0go84V5oJ664U6V
5YfqmcaTRm3B/EkF6bd+8o/3omsqS2xcWvqKcSIfamN8diYWjfHUB4s+fOj1NxFgfn4Q9c+CTofg
9ZSpN3p0Z+Pzg07z7/u4/eRoCSk+cR+/CZAc+KhQE1bPYtm8YhkI3+IH+ZETHzBvpkRWKXIgdCLJ
cP5jvHggpL6DhgN5iqnER8H873f1x7lSR61EYDble5I6//5iGi8SzFJiJ5FCSJKhNVjhYGc104Pw
OLl6CYJjmXSVZHnnwj/NW39e+GbGNK3arKWACyeltCo8/6hk/qoNUSVEsILCnQa/BYYtQqp63FcB
YCG/XIZVsCrK8Vib3Uy9eyD8aZBO2GIqgmAIRf1m3fCoE8b0HpGyt4iz24ndYbdTXbw7pTnmpuJU
3H3+09d/O1f+ec2bGmegJ52vu2l+8NVrVEiLLlpbEG/UDelack3vQoTlM/R2k9iNtdYJTDXLZcUU
qKypOCvlnTlqeur/uR0KKiQXMt+AIf57OFTok4ygEPODHs0G74jJC9192d17OdnA/HAhaq6SYaIT
50x286zxLaJtzvrsUH+On957jHOGqCoEijTw9UUOM4e9jkleHFZaLCRI1iYZiwIWrJ3FbwMLyBfd
RQEZ8auxaB9cwDr6tttohOmR/UfFnuzFOY0w7cXnP/iytr7dPycHjS7bcE6eVWT6E17uOZorb3o2
j84tBVFQgyrC41l6pVnWHdtP79V4lJ6rV+TK4gF1uVDbxIYtEddIv7SHdJcc8l3lxDv/Ba9RScjm
bHwbPysIUuwSH/rPNF6A1uFjLVTyFXnxP2M2BmCkN91r+djvCOBbgeb5VT15q34ub/B3adasexX4
nLtgVa7pQc/wDs7AJC2rLY6DWbiTN9wJP4YWtfpmudeNiUznm2i1bN/bGF8TDx1Ua8+t57/gNZ0E
Eh23xg7v0rpAAZBsO7twysX4KTyj2gD1QSQ34qH8JXnKwH8d3CWmqA1UGQxf7S5fKNsQDxcVWhwM
jnuMgZ44aGRgk2yJktpWZ+Ur3AXvnA/wjLmbcF0vhDkt2nXwLh+7Y3EWD9oLqpSWRzNjH5u8N6/q
BivcZ/w4/Zngiyw7eSoOwcqaIAOSTMnTbuIN/ACy15zwUVv4trZStrJTHLRFcZgeWDIjSHE2OC/e
7MlzwgXNbNgpONUYFzY+ULrHJMH152iTnfBePpT1HgJWHCwjB1qP9DIGjvnasDTOJN2hyDOO22Al
zWUHRzROvcEBP+qUDwTubDXCBl7KR/Nd2+mv3gpP21f+SNvfADiNaotb7CCaWXjg+l10kDf6UV9W
ePyy15DFlr/il34H8GnnbsoX/GtPySqawnshOc+NhWpfQBU6L8VMtLPZr69fCwjS8/AhfMY1tHI3
+dp/4xVQX+XXBHedtIMpd8yOH+Le2+aPtCLLF2lBeOSMnKkZaX3SagAS9BYwpHzSl3rsgurk7ppL
q2xJFiHZF9ouflQRIZSPlWVPHci3ZDO8Nu/yZpITIV3lr3GekGbnL8bZWltgAHutuf1ikz5zPFy4
r8TTTohWd8Zw4H3VAfyNoLlYqLYkbCaEJ0LfMZcChMuKINsVSEu+eutzwOzIyeK1Xrj7cKcyzyDz
yzdBZWsdohUGcXKOzv2jsU5/+evX2O7swR6WGYOWYNA10ienckQ7X2NFfJp4OfyuM8XeTPK28pkW
vMNJycYbOKsOMh5BBhV2TV4+lMbQFB3QsjPZaY4cba1zc3XXUzAgvtO9uZaeUCUdsbytmGGP5Vki
TpQ4v31/Vj7IL9xbB+0jWY1nk8dJo4ie4LOCwAls5TiPF9kFuMoU/AmL6S3n+I+MctJSZCc2nL/z
AmcQpqNj0s+o8reRrV6bC3gupqziCcbYi7LK9tXJgjJAgo/1ZB0QgkgfiPP4cex1J/Bh/IklbzP/
0Ud2RUW+Nc6AyLFL4oRe1qv6w6jsgvYxsqMK7JMdVnZc2Zi59C/5QX4Yn5B36F/8q4aZLp81PFwB
i4UNrbn/IFM6oiH1UbDn5h5PBsK7gTiDWfQond0dGg9aR+krcWU7Af2nafevhAzryJHAHA+TkAMk
6LnednvhEMqOVME2phYy/UpO1JpRDm6HX3kyr1+Tr/SQ7dJ371F7la7llU0OoYDscHBowfUK992O
XRBHz/Fb/WW+WCcPdMInLY3+233WHOMp2eWv2SP63Y4zPn80ekfkISD8bPYKLQcN7hqhzedg0T7i
aDprFJs7NZlekV2btsjS4UMJnPE3KFeEYQZDz7I1MIsMSRJeKlvlseAtgHvESkFcujn5ZMxV89i/
t7Y6N/ZQkJ3xID7QBuUh6TXWjLmXz2RIyuAHLDvXF61TY+BPFqrvuMprzBvJL2SIqZMA6RFs1CQ+
Y4GnvkTLJZ6jrzRzBoB11JGh/rEXfCoecSIoyDjFNdCrgGJL9IyCJD2SkPAdvksHca3vUFPz8ZnK
Sfdgj1nYMUGsVNFpN8wpqCIPG3sbO7H5Rdjf2DoqmymIT9ICMVD8O9NSxB/IyKPWsJPAw+E1TSYo
r3ZggqH4genSWstz96wt2yUFkaKmT0p5e9bscA0KJc5GzvjBl4nak0Sg5WjNAmXmffnv3DSaG56n
7PPPwisoJLp16HrX5XmyZ9J32EfXYg7Y8YmUPP8xODYLBDmr4NJuoWuuqmd9629gAYJFpVuIdmId
b7ur9WS+8WJUy2aPYqu5sDMIfzWn3k6fqCOH1HDe+WIo2PVP5kt8GBY79aF7EZbpc/qg2/ki2Ohr
Ht0aqq1hS0/wu+Oz/tjaxUZZRXvmrLn0MZ45PI8f0ofxUUEkfoy3LmzMKd3XSGZTZ8Kdc4ZS0PMN
c/bJLZomjITU3T7oRFWn9kN/807C1WL3uMp2bgw8P1mbz5E8J/RZSx1+AcRkqFgjuKKJgIyuD6vI
u8GXCDSZI8DnIIFdnL3pZOWMNlQzxqx0Ms/oU+NLvq/8Wf2EvFV/9tYVaL9slrx5X+1eQYL2gJFF
RhryJLqzgFk6IECASMGlvk05QZJ/yrzA0SOvoTPP6g90aIgs4bnQuYMYlc9EyCq/NFzDvIf5e7bu
vwN8pGvvTXvFXcvrg4PBoruBhZaACky8IDd4lSjiM3HiL/vwqfCzdaGHxTzQzRK0XbywM+/ZeAnQ
S+kPhvMEW5tnwhg0GS50MAkKxHGzL6EPk8UMv9hWqRkokDFtP52H6RxGNEQvXlTtZGX2xHDAVuqT
62oH1dqswP8DhkJ2tOz5HPCqcwdxLlkelNHqzwwz3rZ6Bu9IVjLxmT0Gs2yZg0CL5q77m9HbzMTc
xuKjXuJfxTm9Nh+AL62crV3/2Jz9Yiqmmotu263VLa+EO18hxtJO1bP6YW7TS/cQvcVPVTbbqQpt
IpsI7QzjzyfTCmAjk9mkRz3mb/CAfMMMR7dVfTQfPCMspRQY28+MqQb97Xv2zp6sPQF/P4a74t09
dohwkyd9We6FtbwcDvELOsf2V/Ydbb1ju3rMVwoCbBhG/BgDB4vYViZz0SCCYk6kagN2X6UeOitN
JyH/Fas4DNJ0prZ2vScFJJyCBMJ1943Gsm3sgckEGeU3n9xNpnYMxSJqNgMLCt14E1f9jPJexWmE
PCWTJoZds9by+iRkHSFEt9NLfhW+dLDRRAOGU0609nLnEPnTic1CHD1ZF4i50aZTxh+H/DSSRyXX
OK7Q3J6KTR3KKR/Xcv0i9dSbPAMXg7YYaa+WmbRqaFG3aAhy/9tMMHpT8/bJTNFYTaN7HZcfDlIo
V4AmE8SkApW/qaRCT1TySJVyijaEcH2TTjkrsqNwt6Z0G600NZT4hcIDSIyCg+Cm0RF5SVXUcpcf
lColHhEpUE5n1arICpty0DXzQ6ENqY+nhNlfICYLvCQ9Jn9t4QI0TafSiP1lv6Yh7odle0WModAM
0kAhV/1qqpnEQ76sEJ+BE1K8Vy9+LPKnwCTUS4iWaabOKqh/1BUroSc6YCBkGqyWLr41ynE6emUV
djesnVU2aXiw+3mT/8hR4DNA/8z6SwOopViFqDeK+qrGCJsv08dojaVHg9i6xj26bnDj6StSs55R
l/DdoVtAtGDBD3eTYwebhACQOQdkShbYh1TqXt3wnUbDMpDsAbQqHrCWwHOfhQf8JxWPleIjTWTy
c/VHaqRakT62w1kjFbgD4VmZIahympSDbEdoBYeYWBY0oBoxgcjfB8yMOj1dxhEhtPB+3XhTSEcK
56Ca1cWktoiZfwFZga9t5hHaPwGXXcpYnMpubYp8u+cxoz1NmbiY0TcDSGwXSqZUqiSVEdgLVEw/
ldBN2nofR2hGiRkeTwbgM3Oa2gf+Fs4mR0sGmB5uhIoqtzClOaTo0Sg+AhfHkyyjbMTfpEejXWen
Kvn2q30Xg2fICcyu2T/1j4FHD6hHzMolgnVLt3rw6qcm2ISEuaRmspx69ABED1LS7EyWU199b/EG
am37gR50IZXIWDj5yh2URQrOMinBRJwHiLZCYlCHTJ8nTzW7r7FBkAIjAloPBaeFB5KkYoruUqi+
iFTTcV/wIRLPe5nqt3EUrvg65i60dz0V1z45qMo7TN2hODUAOKvaKdVkawb6vMMZjwqybdu5lwCn
QxjUJBxZaOZaA0KI2l+nEVR6RBGq9lb3wUbwHk394DNzpdMWjFHAXC0wZVQxi1BsIAc/aqzzRqw+
WDr0dlFjowSbAWFCr+GZMcATCNWuglHuj5GTEvSsCM+SvGwHd9d7xc4g5lonWFBoHbbNgnRE47mb
wL7UO9vyUlCacOEju3o7T7J+5WbKUWVXEWPPHUcsCZkGhfXqeiaDdtOaDGlUvywhUXwRe/l5einK
MliF+ZU/UAR4TEKsN3wni6nmq3BLcdh81AxjtWUSN91nOUd8TsmMYLz1NKwC/kCJQsf0oxkWxElb
gjFSIgGddxoANpfPmiWA3blC7T7W3iZMWNK1c72ZesUbsecPQ2mb6+5CazgbTvuLvriqBft61B1V
dDGooVW+3VCumW44Sy8yFfvREjb8XIkeulDdpdAd445QevAeeXmCer6cXnKNw5OyiGWPlG4JUbjK
q8K+s78qaBwV7r3Ax5gSEtXVB7lZC2GBnCDbjl3vMM0U3d4yEK/ypkwFvIrWQi89BkNySAv3oBBT
I2eAKzNSIrgQT1BiMA6eMB/BC42ItNKjNE57WEdnDoteIg38YbmASAzSGiLFyGbaRNGeMmtKkJ5M
/y1rMBwg2o351wlbuXQwFgEB13V4FYRxLarJMo3JyKbEyhCn9yo8q7QuwthftBIujkbY1cO+4Zjo
scntvY3HlxUZlybZi0qyRYmljeJFkljdmXpq9a3tyH/WHn3SC2Iv2eSTjZceQBGRsKZiWDHZZnJK
Gysy6snwFUppa0qkwfLV+zNMksncUIN1WNwTz95dkW5KyqPS5KWqUtrLM8hI3kKXVqk5if75uH7g
iOM8C1c94D5C1WJZd/yxWFi+4+WP0eiM0c4YF6RdcjZXLbsuHa9/S7yzIj0ND5K4c0+5u2iKJzNe
aQb4xjnwdd/9xGvKofg5dx8E/ylpPxL5F7GeFVFf5Me57rtA0z5FFO/l6UzG8MVO0eD8bJ48Cj4M
gTjbJOEpbp5cfaXA1CmsE4oUAxO9V853AB9LY5uXi8TY9aKjW/vBwsd79sp9Yy4raUswwFjRrllB
SPEtWg7zXtsW4PUnHv1KhqszbDz9EHtzbfgCaR0CEzmzFgNcyMaDrn4Z4qqPX3vLaanQmCsPi1Oy
jI14HlBNEfYNrCMA9ckyMXmLVsXIfvYUoV8Rg0UtELhlvaVFtrWwrUj9S96T5M52LmXJ6Q9u/d77
r7K8TvSjp2/KhCHL7jRWH335OhK0YLiQoJvXf2/NfqjvyuQ90ligL8m8drP/KYcW9K2bxAfog6l3
GfWjXBDftLnb6Pn5QpAwRKhd9JZuuuT9IHheNprRQWiWrMY6ufW+I/mbuxKWn+Rr7DFlHbfBpCK6
vZIei12UFuy0wK1SNBXdrVkQOEGnhPwax0s+LEiiI0VnhBIHYVyq1GUgRSb3iuc/bS2J9pTR2Vqw
D28hsDKpTb7eFvTSnsFLxtYpEC8Rh88ciS0xPtMkj86iBE9RF9sxUMkueCm9bOkVy39/xz/svqfu
mk5eE7QXQ7r5jr0o6GKpoF/C9qfPk1VNGWPQuodWntSmp55uomncaVj9bkjddCimZ88HJ98UMuHN
RccmKLrRq7JDae3pgLCBFLEEiw1Noi5YiYHpNCp0sKn2YWD8qcJ5hU/J8CmANJsOfxj7B0E6MT06
eh1sup7Um5jElwb2fIE967HW+3XHWUJpL9PEPLTsODWsXMO49OpxRdQ5NmL730/yhy7QxGaA2El7
lc38zSZetPyxr0f2WNhnwuZId9SUrohXu3zDtu3f1/r9h90+QbTgomJoJlSW31l6fxyaLC8fXc+N
s8OoDbNuWMcmWrihWBj6deBolxvJVgEWZVFDZF+zlsy3ZD1SU7RIMKgiDXwHxfHGdNpuKelQgad9
wRCh2lF1Wx5659+3+8Mgo32r6ZNAEyPEbUeqUMKh9Os2PaTppebY7X6LA8sltdr+mCKIlu4NsJ8u
yKmNF2xCLBu3yBp9rLXUjIoEDYwtQvSrHDBuGqA2lRMjKQEzeQJ12CXsMbxrGSocshcXkrICNhKf
qTnm7MmJREaYrc5b0SY+CCiYwAZcdIxo3ncrCdG6v9F1iFcLvXks2xcrQLl7R4bxk+ZPNZE6AtqY
mBTqzaDqxN5src7wJvtY3z/XmN8Ihcgpb5lQk9+y8hijkG68OebB8s7U8FvQdzPIuLhhiKB0FCRF
N9NyXBWth7nfO2h0EtuKoEnxaojhIqW7g4kJRVjrYu+1Izc5g7+xRX1NmzHWwzvDx5g+5X9uhEYj
WhQFYPatb4gDbF65NcmQorgH9olnZzqO+capg8tRWGhgqnH9Ww6akjddXnn9WLKUhSYXWL8yVIr8
WH/0SK60Oo+QeRrzHIjUMl3E4rjibZr1GWUqfkwvQiIjLiaCo2mrHgvxcipDIHLMy6veRMsmS5e5
f6x8dZHop5Zj27QdU40vgkEApV9991UtiILigMZZNkQn4bGDFMoTO+dpgz6tn2g5XBK7aABky5Rd
jRIjwSNTMN23GfTi9HtSM1jsm/3iUnM8mQ6iWg3mLDu2nLT+/XL+MG+Bi2BomZA+JuTv3/WXEQOA
npdachjikUgvkqu4X46OCVPKWHQb7FH/vuDP4wqLCVUfDWfUbV2lrfFA+VWTHAqRRQb5ohUCePcA
kUaoEzvAcN3V906YwySqbZyWtCb8EnPgpUSX/PtefpwodDxisiKzHP1+//6YR5VIUATJ6hImbQcu
rz4FoKcbTmRszvXu2t8byr83GP8ZymxyGMS8VNrtxB0mcu0PRpUcSr5XEoPsjp1qxufOOCOHBMFN
eihJMp1IJdjBALRUXAr9a9TVeUcE2cg8naNjCGD2e9Rhwab++4H8pHUBE4zjxbKYPlla/h4O4cS0
yqwoOUjWg5luVW5JTjYaIlBqRAqHeckLVwoBtbFAdpm3YZGLXkSC6UDj+XSI21PGmT2gWUjuFHEO
/+8AyCs7YaxNCgJKeu+WJ33F7TNlLMmSZWoysJybEQw7Ou0b308OQfptENXUD2e/KX8ryzxKMQbh
4UIYO15pLq+yj7MiuWKYmTYC0yOs0ydv+LTCBMLaGyZVR/xQ02j978f640T+5z1qfz/WvBCbxBhV
ck88h12uSgPFJ7S3XEriPjCeEJCXe3YrUCiie1u8H3bXqJP+9/Hc6EESL4jNyjTig64ENLA4K+f7
FLrWhN9Nu+O/P6j6XxexhvcfRw+0Iov/3SwardGb7EAsBjjZLWiMOVHv84JX2wmpy5002F6wE1Qy
IMhMmhkY5kmCaRdhtvJB4CI5/e6moGJNn+OyUun00fbgyNU5g7WI80VWOBjshHZVtAsSaHxtrrJv
ByuX3ll6fxtEb0aVJk65v3geFF2zbtQtteGmgp5CV/LwdWGw146tt4zdKf+AwEy2y3QQCLmcTIca
RwY5oUmVXFg7VMYcAEwOjVKYO+1ZcOOD6OK5EuCLQEU2pUiG2BniUHjxkqehjx9CNaPyhmk8xSNe
UjvKRn8VQk1TfdSP2sxUx4e4oQtIsKDi0ffxur1BNSfrH4bq7Mnpg0iPUFOyp8obbJVXQVYuuQHK
TAEQ0TqJuy2r6kMBT6rls06nfqvS3BrUERGKT8AI+EP+Q6gHg/HWZGR8TdEbhX/vLZie2e0znejg
qqyIhB4o01D9Y7qthVEasoHJhSqmQe23uybkI/ruG1UsRn9Fl54H4Uon455JVPnp0ky7BvV8ZGFs
nP++tC8JeedbDT1EYw4TRXhOK0DoC/LRdPwjw7JDmwfSmcQtckuCSaBNw6xn30eJivPhlK9GB4v6
Kl3ZdQNkA3NPNEeeLymO6C90sgP+h7DzWm5UadfwFamKINIpGWVZthxOVE5DBiFAAq5+P+21D2b8
T42Xlj22JAtomuYLb8h+mILmX64lYQ4BugqHGB2K3J/7fJ3XeTdNs2ITH62ZL40gLpJn7S1/kR8T
3IEeZ6KVYxPU8p36HOzwL0QVWASaqfGeAX6bP2CSDsoloyzYugqIn9pXoHmfvTM6jpI7LFsfJGm/
mwa77qk0fUmwDfbpjuompIMBoUZY4+8KUjt0L0/QDRgEleuTxII/01sXHjmKHUQxN6eWXMsFDZSo
Yn9Ut1nSANcnrBS9ag+e3ERMdfZcPv57zVG+ekTf59VcLDgi91Is69vJvVZEMPiDMe1vd4mBbFz8
2rYf6YyuMG43Of0+tK7VGDjyZY7kBVZGFIYTldqURhmloyt2BeJdIr+hEQJiTindkicmqmec1k39
eYPgQ9FDRSt91odzBbLkZw5jpLYcZUbRwgS5lfm4TURVXXg3dd92UDJxoqrADzBkA+Dftn8hJr2d
C0y29pKaObP0GhQX6kcj/r2ZDErAmttlTzo3b8IWs98cwEtz9rhkUNuk7B4m3SWcV+f7dqb4oiR/
Vj8bdA7ahKgJ2unFokd0AUGV0W78NMd6qdxQCDbZY1adhpJnIunsU8Al6yUk13r6KynoEFMUq4h1
8sVFV/0s34uidp0/oG5nZgoUkXhRjpITI2Bl0NdU69TLZGShaDgZd1R5MxkzNWS9+wKEM7I6iIx0
OO6lfb7t88yFeC816657qGliMPY2WtYyZiNiojhnLd7nWBJcb1I0mc8XA9UYXCYkNV1MND97MSWr
1tfOE4a5DydKqRcSV4izRUuGD2z6dKtei0F3L7G0JlLsTzh1ycCnqEIbKI6MSRoR0NXc6tJhX7Yv
KOH3AFSH7OpRv2bZ6SQudlM/IIN8xfFsIKOoQoJ0AU+Nr4E57bQCpIHy3OEvj+6HPqO5fvVFZymL
P7R6DOdT7oK+turSE6VxcWvVSsqF9TpToQThFK5TvkaKeMwRW7syQRNO45rXEQcQqGkk5uezlaEN
ITb3zpkGSnV5SK4vUjuWttW+yGcNKARew3SLhK9CipdE145rrXmx5kk4JgFgX99Uz76VrkWCIMJm
SZ0hqcRrtKTl2kdkp8G+TpSxc/UWFnLhNvEVwf3x06QXIFqqRCKswQnYcVKVHNWZ3Ioq6tRD/KtG
+f2GgSh0+vH6QOLVC1M+kU1nm7Lcmj3tvYH29xmVTDOm6CqZUWn6oxqjbIq4eJMcqxzaQpT8ZIIu
ruzvV75G7G7CruHi/15a0DtpPlXXpticpjV3FJG70P1qABUA9f33MiP/7RaikQZDOBVeXca3GC5X
9XPftzmBFL3oxLtxvaom9jWLhulF0bKRd2PFdTg8m9lPRNe/FAw1TbAOkM3g7mWKROa3O2cj0Yky
GJmNdt5rbfDFotrNrB/kJv+SC/6+Fetb8NZmw9BJDVuRpL3co3LSrdPm5Vx+mi3rxPD57wH967mD
REnjXxN3ZrE3vx2TXJ7UcZyL+jKsPvRMi72SvaCg0Oo/lVv/kuZpuLuhagNlU0Kt888ttefRMKhu
MktyThbtSsMxgVONOJWdF5RcCTdS4JZz50s6AmY31f+8eDVbvFDPdqqVy8z6qbbzt6P/fZ++zSal
vxZpbzLWRvESJwuqKVO8L8s9lZ5/DzM2L3+5SH7f1LcMoFeyoZIKpd4IB15ETVOC8v3F118wbNin
xxLIbedmEfCr1MaAimZ2cbjiBp3iWyBaWBcUH5wckSwkyWY+2BqMLyRQmBjapir4EzBhTowBYez0
4b7bf+hBbS+vNOLoDTl9MnduaXI/oKOPTDo0GPCsivP08Yv2+EsXIL5/wjxR4F5lILMNqC7QyqHk
ne9PQSHu5Z6EZCDINnzFuOfoVE3s4V1+x+1sAKJ3dVQMtYEyjfYcoR0HFwZsfkmoW1yYcd90dCmi
4kdrT1YdAYuhVDbBCRDY6xxcLfJeikv/BdS0VTrzNKxR1yIPP7kYohtXX9aCOeGLFuS3EPJZqOyq
pYyo3nN2OLklS3pjq5inHzqQO7OHa2h+DAtkArbd2+78NmJfuIaTa6KrYIN/sOFAYjr5oa4x3gyb
T6SPM9kpzi7oAFq26WII0wBx4uqhf05+oTqgvMNu8uZ4EQTVo/rWBFVlZzf//m6V2ZcAv/DS3WCs
s8js5lDsF0zWHX6yZF4OaQLiih8a0Eo72Gy4Ix0Os1179a1nlfKmqiKfFuPdPr8eRZYsSzaaHKSl
yN4tYFWRJZZhJgdZhUHLmAdUGtT+vpWAehd7AbeRLLByeRBnz7QMpjPp84mS8k+s85+m7rc1gg5w
UmoqV+7EXRspueFM+zUQpWwjWZ/aA76p/75a/tYiYq1AHwTOkQgoxV3gt1XJLCkTjlnBSssyT6p+
KUZnwpMhXwEur+gkzPI1y0Pf546cLU6K7FyBeMbGB8Cgq6m5/94d/W/sHhZ+uiWUYeFgfE+oZ5ds
dpkbabEpgKCvbvvh4pHsaj4iVLHhaq61Sz6LBxH3XOz8V7NEGNfvQIQ9ZDsDV4wPAOEPAyyHZFcf
y9f5ftynv2pIyC9zPE6I2j/00e2eiwinh6AI8K3xzEWxNXfIf7jne/MXeuUsChjK7KrDjfyh2CRp
0PbgJpiJrVvtWkTMF6itZk9wbokn2wuxLeAxdwLNjeJCAlE9AGle7CBJ1MGUeAXCoieAbFhQh2ke
ZZf72lgKq8FigdDJ7bSpU6frwB6HsYEDyZ7v2eTXUmhZdtnSd93nBFzpBuuaqxGeR2y0OAk0/5Hb
QpDeQ3fF4JLG1NTEZPm2FHqsmANTr3psHnNwpm8xLq7CJkT3a79Y1Nv5kv6pq/AsUnjYgJ3dzInd
cYmBCYlTBMJ6cUa4U92yIAE/VN+NbXmchfiFImsNP6B+nR/JsooP6tD7cQ08Y0sTcy2ReLi413np
poq4jHct0L8R3IldvDapHd8r7xb2jN4QVofCBewNd+IJbJLTe4NvBjHEgS1Ln88q6o3QSMQSCYnC
t55m0C6Qj3FejiP2PPJKXt3WoCm6x8zHQWLVByiKBK0Df3ebLuKltTT4rGbRr9Vlva/XpwivnWeu
4nShvvUPmDNB22QNsu7oeW5T1ivL8WYOahreNrZ3afSeuMJ3RQ4+QaXbhf2OZK0zOTdXRgjAkSIJ
FmJsT6BQoVJoPhEznjPW8hpZfhuUDrJsq5hqhzNbUye8vGL0fmZ91myldQtMaRhBxVau8JUwm3eS
Xw28GLKZ1MWqnuAePdryIQbcb2yKrcynj17jZO7gvD+2TD7oCSSy6b7bZn7pRDC7t9OyRIwc26sc
GoPN8aXMUnC3drIxFpcjjiIb+ag/nV+nhemmgbqoNqetuqfLoxxwY6kXlwMofEwpajSX9vAEsLPJ
3rq3U2RGqI9GKIp69PkO1eGCr0yIiL+HE9Zy5mJ3xXkrdp83diX3OqgF7R1EkSfNT8M+MOxxgXs0
nBHFWS5fWE6NL+/gepN6lpcC/9d3KER7kms4ejSFWxnBEReZAfyoByCsr1jsKvcg9oFp9e9XL9lc
Zt4EDq/yhtJNrq8arRoKBcC3f6VYMHNROLfP2et5Ccp5Jx2qX9qLtANLjWap5Pe+ftAP/VP7rnPv
HQFHz6P5/Zj70wbPzKMSdW8QDKxXdX970lfVI2oA8uieKhuiIVu5DJi1ZJbD/3FKfkPoECJlo868
PLkb0ItiBe2NwDQfSLTEmn3NwhS+SOy1rRd37tXwM8O1XnTZ7QEiu1ak0SmxycOvixbFZMM1Ju+K
OZyOYO1Rzo79Ur9+1hcs5cCpN8C3e6MLiW24ebsTFpZXv9A3xhSM2qrRo8FaGcZuPh5BuNE9GCEX
8DElmvK93VFE25vc3bnTP6gg0D8KdI9frxs8NboN6gvcNp9o12CURpnnevPKBkqt36Eum9nj3YR+
BA7Ib/9e7L+yle/ZDF0BYV2h6vr/3HukoakKUwMIASYLYd5xcV0NkeGPa+SdMa+ec18H461Exlra
Guv4PoN/ka5OvrTj4mAaMyefDO/qSD5wa1c71m7qEl5ByTmhDjsGSXRbWGESJVHBatYsjR2gkz1w
4tnH8PzvY5FFTP2vYxFV+9/uo9bN0q7ayLGgrZS2FMhY3tK9UaHBnYPIIZMWPQVA6gK6RVsjm3r3
R6E27W8Zze8j+i3yL9uzWbemlm8a77Yw982x3owwwM5ba6m/yq65uN5P9+pKfcwfzo+DMAqx7rpQ
iZCy3smB9oLArwjIzmHvgrV2SaS35nJaK+F5zY33BVDaArHpADTJ0trl2/ND9SC99bD8au+H8fxb
MfD3I/mWL6QIuze4TOZfaBwrsLpoSLl35Gt5fAEvK6lUgn6SfPmCf/zvSTQtJOUFCPp7a2XUZv21
6ek/48ya3WC4xAMKKUGcLk4YvpuwFTxTU106Jz8c7d9ybcx5VNVU0U9EM/LP2aPH/VRNV5MNx1hy
+NbZtBOqKLfIULdIupMqWbjLUFv4sQP21YL7fsxsVUhcUUuk+/7nplvpbMhnC4krtaNJ9KZq7/Pb
axFvZm2UScczt09zlciBXBHC0LyddNRmy4vXpq8ytdZ/j8MXEOh/dkbXdISUTRA6XzoNv11FQBtO
16RFQCQ5q44Jlg2oABBGApKe0KqaeWoG6fyGfkB2l6Nb2lwQwyGrALk9yxZycQAUW3HPOHP5aQXC
I/nJuSoaABv8TM6WU7Uy6smpmzaZa5Y/GYX8NZhmGGnaIxtGneZb+J5NnTy1CuLnForhUzgoKybS
zdzo03pOm7t8pAJGrlIbYY4iMXIC1fSikE/ESv5DFvy3DpyG8SN+tjTDRAfiz9OaFVI2NKoQE4BS
qtzLDRrcKyUNr/PtebzrYXQCPGSA58W9qu1+OI1/WwwtAxcNdBwlBfm0PzcOU91I+qRC7GfcmerT
XNnOuvtCJVDt72Kc086A3iutJSfdzjv3XC+s+ZrOK6Vh3EaM+VOaPlS/Zj1hLnsoZRJA7MsPA6T8
5ZLDzQUGBhKhqAj8j/JjWnRZp4NJy+O1cjZgeEIgKSxHziEfFhly0sSIcneQh20Ha2SWtWSMb30P
zKjAU7CDv1vHfh3DNgDh2sOkHD8H69cPI/mXhJA0CP8Peoxf5k5/juR1ng2d0SLAoRHp6CeKtAkJ
feIkcF1KuosFeyunqFOYJ7s8/0rV9fX8WHUChk3FX4LjQh/nEuWwX1IMREpAZTWx3Xw4xILm3UMV
UwOz3HVwxs+HH3b+L9MAGSBZsPL5D87LnztfXSXzckumelP1CGo3qPG4yU7WZ2SSr0oiiL1JnXhd
uQYrfZokp5j8lAAVn6E6qfamfmcOqHn3w9LUCUpgHlX6TkBJftjN/73V0GwCjomNBjg45eum+tui
08bFcBq6ptqce9nWWPZTGK4FQbAyvzlzvKhUqFn438pebpqRUCrmVoDWZD0MnhaD2te2J1T2ijnV
f0X+YUn8cmb7c0nEeQWZasRXgIpiHf3nIE6XYrqVFZiNlvIEPU4kSZyzMWCt/HAZ88iY5YuqdxoE
9QlsKFfDVBmhRM0kqMzTkYx+ulw8YS1s6fc3SQMZZHlzwAwl+DkTRtXF0paxcYVeXn2WFJJveWmb
jeJPiO406ucNsbG5p8yR6oeNI0AO8RXWHxXfAe6tlN6bLQViYksEtbCN++nU/O8UYg1hDaMjCGWI
O8KfR1/1M03qOzXftNYOgC5to+vLWRaa7K13spwJF1Tl/F7jiKicb0GNd4IWf04x5f/b+xVSS5qn
1JwIveCcgHU6y+Ce6B3n7P/5dDfEqBWUQ+tcdP3dsNawvBO983CAAxTPUVrLoXyk0EHXQqoFHG5n
AWe+zRQ6uFTXki1oIf1SroyZaquHU6IsaFJ0+csJ2TOZVESKIZ1cpqjtz74MmlqgX6jGLGp9DHTt
npGen/BE7cuwFKti/GZeCNePqvxZJlggzjO76+nf1p+XtFjgIo++xOHadyUzFNmcWX4whxdlUhaI
fBQaeEOoGaDYMuIWapYqdN1qvsovH+bM6/obusDgQj8vmhVIGX3KdP6ka+Vjla9xP9tqdISvBbBy
Kajk3rNmp1Uv179mpra8WeWzdrnL1cE1ZjulAz+pyMHZauEQo/FybmV06VmWdDqrZYs/p1JzQeda
+aADYrvq8tY4gTPJ51QrLRJPbXg70zXVTMo2BX8/IxGvAM7AGc7kvVZVDUw+M5A6IPjp5XWm6KA4
dfleKtqV1KXRfEDF0nIS9Xz3WFXGMbYmxNo6bFhYtudmoEyZj2TKUbjeTxRsM03/BG2HlrjuTEq2
qKWduLJz0HMwTIzLqkH4MssGD6rIfoTe3xrXyKhuELKAD8ySfQnvbMiXzS0PBsg7s95adel7NcjH
Lq05QMXLT+aiG3pXPX1K6iWwzJk7R1idUzGHXQW9qYBsWCLnd9am6ATmq82zqK65dOVVC7FJK0mn
Cfl2jfI6zpepcIuAUZkXUE2Zxf++qv63FP/nNfWtPj50p1qP6bAJkeoqf0iLIFFfQOOR/P17Q3+B
f7ElLLXmhoY5IZ39P6/eJi2nTEr6fGOVWytNQuu07kFa02cBCxHUp7s0MezzhYaofF+gcgQGYTxI
NZUeKHK0Pid8cpXHf++U9pclBRobd31WFAKj70vKvDJmdDZTMovbw8WICvqRcXOOpvkbfKfL/D1/
jYk6RIVPdP1h6l4v7XYg5mwS/JWmk19qBRyOMRT0xNJs7Fqatv08Xgu/qxiEQHsanazRdx1ISaRh
J4DHZ5TObpVjwRKsyVvrKayAJiNYZKR0I2eo5hbDuoVZV9SPlGO9HKq0yBLlAichIOpqB0ufqgyd
2hLAvIT+C8uSUvyQdX1BLL7dbHDmpOOGcBDOWt9vhadBqYa8UFAssTuXGqJiK1R5w/SueT3TNph7
GMTJqPD3jpCHek4+quhM2RIWbeUmlW8O6HgckAjDiYT6x0hnCYr/5FA5kfuVtDpDYDxAr9m0oc6n
r4HY0S9GV0pxYYGftnGkb6lLefNwDLM92ja/zsfkDkjUvX7QsA4++eDY44gmt0fpiv8nwFUbyc2W
3f68vz5c9iVLESC3AckEGgZV0If/nj3yl4bhtyEChI4Tmk50DcxbTK/fogW5alHp1M7EjRq4gbRd
tjJSZFHa1Ohsaqg4gHQEZ1Zd1W3WyytKqumRdvi8TO7n1Ydubi50OOTZaVenyt0ZnbkSHRwFl47r
6eqasB4FyvdLSg17lQ5qsA7YJJOlBZTXU6otTtP+Vp13CIRMOlqO96K+gCGEfEPCO/1USw3Vyn0H
gmLCQkQANORG3pTnaQWP6Cxly7p9SdxqjkVzSyxYnDZtg6QZQYGkxk7TxvuJToeF6tpVusP/kvL/
jKpytVTVZwPL4hamAvesqT37+hXJlyrIu+eM03JltR1KL66qoK67w1WWolH+LECxwQhyZneoDAAw
xyGGbpJs2FRQ40+9A1JEWd3J3kD48D/txwaNVdbtuzR771IJsQAPUIJchtUZG4hRfhtltDmE3PJt
1u9vyfkLeJlxGZU4NUmaC5o1mxmeTvR+oldtWLZJzdJSFJddc7gnwMu75ssKP5mpexFYY0FwzQjw
ENFXuwE+E/WxZmTsqaTmDxZoVR1eKZee2ryMSCIqhb4cO/xNiuB6LVyI3BmNpFkOqbbcX7BCw1ZX
QCN0afDaafBizFditCAS0KGgC0jhY84Zorl5nrgXKm3IWtfl7hpzTbRQ+X6YsbAOmJK/TVlA7V+p
PWkgOFcRRv45ZaWp1azbYBYr8BV0HsHM4A4K/dV7wZgIrv3XA6KvO/my33tCCGgeQAz1L26Da730
kuHpbDpEPjROW1omg8tfo9Kzrm3Wbheapm1Sd6NNhOzTzRECN4P7hk085fs5qkviKeXX6AmNnuYV
HShe4YH7M71LD7kEx0JSiEXCR17Yu/p4RtCTuLhia0qgHVr6A0KiqXgSe3HafEDf4GPRjeFg1Pf+
2HsYfvNmPbh5568uBZw3XOmrneyKzYoPTY/igK70gVXbwEma9oErOYCo6Cik9j3FROzrW1R42Mej
Hgx+eTQOlEEpJBLxcjcPrXvhrJZ4IBMXr+iq2K+xAx8h6AKEv6k8qnwi1407uPRa0avo3MEXj+S+
R5ZKfKR4zAMzqCKT7w1NWorjxFEmDmTIVkXiYQZ6kL4OnIibI0f91+AtSUgoazJ/ARW56QFEPyeO
WjrQS9ElEacDzJRNAfrrjdgiiYaOLR6/SvtpYL9Em7pBr0lxLN5Zh4DWHFilDPvEXhHt8Og44eiN
0g4SJ3t6pz3lwUCNei/frMWhjZwtyu82ekV8lNAvSuhko6lxZ6I+Yjmnlfh3JnCg3gzLMMzw+DLd
PNBdCN6OuUJXxMkjInOno0UsXps5xib+LPGpn+y3Nw1VLOtrVr5s7+7v395ae4tClM0Cab/vHh/j
AAtVm5snD81735UO/Fz2YObMHOIzflaXsXfi99x5h/0QyjbEcad4fkMuALEqLmxOkOTFy+lr6oqj
Ku7NYEQ9ipsYvRbxszgyy558gJORsqii+tUMBtf8ml5I3h2FxlfCx8ru5OJ9yftlnqEsT6NjZr/h
QEVzHzknfjEXPOndNrI7p1svztRpIYS/MNv2CSDs48dyv19+uPhj9uKsvlTRbFtuJMS5bp7E3oo9
vP7/VO03FXuJ2yJuwb5sC2mnCOQiewu/mI9GYvluhlrW3BFTX16J64quHK/Hml35KiphunONJppW
Ly/cUa6rERgXXT0ZoUm7vDvhQ/Xf0Uyc65ErvT8aT2Js4uX8S6Hq7WUtXtLou2r+FWkw/mihvF4j
BJLzkMCZjcw9Hg9nvw9aYdy4P/vjZlyXPFsxFNJajDOfxjGyUc2PwzgEjwD+gF6XjuEjVAiG7i3Z
jR5yP+wG1/DxEjWvqm9CdEnvVJ69eTnADsaHTFegG8Q7EXzzWGRdfRHfXdqwiqoIkVDN/hBXj7gY
JDuzybT4GXyHM1teWG+S+/hOrItsk0uptd9kpvcbTEDaV0pwc5CFCyTOl2vQ7kJD2LktyHyDo+6h
h++IC64PKxaCkc+dgQgtHK44ietqwAFOiJKJ0yOWOyHo1a+5jQXnQ4E8XeX+95V6tFlfCnf2BrPd
15bnrXi+clW3O4hnxPtTD53Jg/amPXJL9eXH5gHF/Qc5zHg1pYPdA/nzaKtSY1sgFRFikbFIFz03
4CaQQzkE7kh37JMeqBoi8XfA1LzaFswkpGxDIhbasRd2is34dF94vnG0RzjuL/QbXXaQzbNTPn/B
B/JqQMP3oSX4DdJ9zR3fgSFOtZwO7CH72gfUxzI/3ecLVBEDYZRMm3HNNcG+qcucPTY6O0e4rDg0
hM37mDYtuKD6FiLfFkZ1gK8nJTYaQxyumEnNol7ki3wvOrxYNCpOuf9v9LotY/aIvpvYPzFc4unS
wx3glWGHuIwPJ/U6G3et5+vb6ZmlgaUJviKtaot2K6B2HqjAuBcPsIGjrSF5L8Xy1NKVvO3IK50e
30Xx+uApvhXU0Y3fWn7HLJHH1QM2SNP36oy+xOuDN3maox5Vvne0UeR1/i6vO2dYVx4CSg+qJ3tk
hZ4VkIordnEne+IpgSlqd4or/ljmjar3AOZk0/NUgqoURm/ow9hzv95pzoW/IaJBnEn3afQRCk5e
c5+EYC39iQ+/vs4CUDSLjn/Tj/hjdBV/Fsx9Ymt/dBGO9TVUlayXluZuT2OUgv5T7+fR6JeR/m4F
5T0iWcjiRIPXRNOvwateDf6g8wT/z754I3+PafVh9OP7ZkWeZBvBznHeOZU7WfTJaemO7oxO0TmQ
lljHrW9hzPexo5JqV+t8myxuYbVOt8k+3YLQXBc8Ny4h+t+Wl7W0vHzmfuahlFa6OMpxrOoX5koC
xwA4i0Zf4qHU7VS8gjIVX1koe9MxCzNGYO5LLoyCsI1kLwvRWgh0jryP+H5MQmPB4L8CWM6f+ROG
be4nGPIpfo2xqhgkFPJ5zAL1l+KbT/Gz9HVW04+J8y+xsf9OlwaEgspgyrY1TrL1yRPskeiagZRf
5m7HHuMJ6ZxsiTMl9lJakelxftGmdz0yH+wOARi5sEI89Si589WwqV0M5R/OTuybd729DMXycnYI
kgGddRuVDxzYCzEHjUDyxTmRfLGfdWQF/arhu9iAmF9zH1WxV9r+fv4sBkhy+6jd/fcJsnM5jj66
eEcjKKM8anEVhQjgwuxntiPv5YnpYX6d1n418flNRJ42HMXHli5dTIIdES6IYGciXuvDGw8Qr4tL
cFnnvngo4TzsD4VXIyVn164eVl7NUDV+44vjnIeZJ/GV+6V/3l84rVDe+DO09hxllXmUOR1k9f4/
qvqKVRadCzyP6IT+qfNxYpBmuxl9ydQ//HIOTsLSfmFKIGnGlzgRxSL1RzxwaWC+XEDfXYPar0Da
2LdtwxyBKRWAKF5loe6Pqz5KQrryR8UVlym7ydiH48F45QrGmbeP0ucsLHjrjQvtFmmMrMmxiFlg
HeEGIJlui2kjTotYKEbXk1YzfuRSiIbNxDUkcZ74uq/vxUWquKU7MuHRQ3NuW3E5i5nW8A4jQIUP
02Gx5sy3sPQ8rB5tQKk2CDy3XYa/wv3+1+LA9K3sZ/EKJF8uFaxbgAPhx82MgQjOJ9K+ty0X7S5e
K+HNZiHoLeJ001Hvx7sPhgd1M+pTwY0Pf3hF4e/rzvhDDvLFo/ueguCkgbwRJey59b2xN43KGZEb
UhCRG4jYBylWH53DSPwkEhAhGXvbH1+2fYCooqMuRe5goKGK9mqAC61dOp93IiponPfbLmi4mU7L
wU6DABoDi6Jnr4Ql7tzFmPZx87rZbJ5fX03/4ighWorujMPPfcaaC4kzL4JiasLHI/VYHk/0rz9E
XP/QRNRjnYfYOfQ/1LK/6kr/GoJvWdgc07a2ODMEy3NELHoK5IQ4Kr/bDtwaI0iznjhwIgERiCAd
C2BKBLZ+7RAbfw72511nP/buMyf8Vfcvm/6eNBkr68p+3YhzzuXg9mEKqAtNu68Tunx5Wz8xifEX
/S8+wQvdIXf698n9Vk78yi7hN5mcXYr0SCv8mV02U62Xs0kpVjiljYQClMRTTyZs+IlJ+4Vb/nME
sc4EHUhzHqgirZo/tzQVl/ZixT3uxX2zrG9t2Kb7m16FhY5+nlL4XVmGbX/X81RCvmUhQDMsy2Ha
yGYb3YZmecYjVm8QcuoL10RxU5ndKD5JSP4ALBypr43NTu0Uu7lAldKkfU+Fo0c+wTobTo9I2AXP
8zQnSJ+IdCHwiefTDJHIOaAUVhVtuG3OXYsPCnyy6umHcRaH98fhm3jDoKDB5YM/DAzHPw9fnrf1
WNWStqq71DeG3enyJuuFn1htAIgecTPohFiXdvrFkxXL7846XTf9o7pox1M5UUeCHzQ0toTMdIxk
uzEYEfZWjgzmD/ETN6llxFIv22aePcKWi+tVoeObcVmi7AWetw0TbdwW1FCKhEsFm85ZYqJCM8HU
ugZkX2U00CBAiYp9ybnJ55cWOY8Vfnd03mCbL04n1udTyq0QSFWulrQpaqc4Ge5FxeXHqPy0HyBp
FW45QzmLSlGemc5YVccUTkeqrk7x9WGuQ8lpHir1sp7nP5k506j/PsRUSn6fy98a16VyqYzyxlwW
hYLBF/UQEiOi3xx4qE7BAaAeFQmRJDdeQWaI7nRIRkMyom2ZcosLuEchyCzgb6BtVumdOaIPmuyy
e2Dosy1iArODjrzWdrY199p2HswOF+SQubdSGKhIcapID+YBUg1uFaR8xS4cSgeP5giV49BwTe/0
oEbM/VCL1AgeKabYSHlFDT8BanXngey7XbQViwg65KxutDpY7kXpwiI7iV0BgOIfagWkuqdgckUi
Jh1FIUYhdBb5BuH9oiF0RtTMVx9VkHwVeQkwS4SJwUk/1YtbcHm+BbdgispwiEqQGt41SknksudY
6ETfXvUFPZGVvlAW6aYgEUOrDyHyAavjJ9U+1t6ZbKrxUCfbiRqHKPYgGQTuU2ROolAkP82DCVgo
OSADKh46QfkOAXLkrkdEfJ3uQySl6opN38vugK61eFwii3sK2bWLU3HPuFqHkUSA02biLj7fFCJJ
25G0US3pvrZKCEMBAbYwGcElFAUFHOXsexZppMpJVEnyQZzyRdqqutft9YMUm8CHPSJxEslTjsy3
yIpVH210e7pH7ehdJqtG2MopGVMUXwORlIgUWB9Y3Pug21autL5+QGekCCPxBRWUs0SEQz2GTxdb
o/jxpjHlUPT4qtKISs3kj78mv9iJYoMonZVsmXQn/K+kNtm7IPhEEh3A6JlJMK7FRICzxjQWwFGy
R5e8DAS/eIco5VAmIC8Vv5GdPTZB8wC3h/SOdJL3YRfnZqB1cyCoSFR/lQDE6LyIuqGoIbLqsWnx
EfAPBaq3XLAl8taG/Ew8SBpJyWD9ecqD7pCW4apdesZS7JGKwLWYW7cHQYOANI0+Om+lW8qa6g0f
JSMMT4t3iZMOFnjZUQyCFuFARqDAgyD1hygsiVxOPGO6xkYUgmYbflftkwsemVzyjv/miIlR+cGt
DzEv++roq91d0lFUsjyEXAkepK3I8YY7Dd9wMpzev/HQ8OlWCMAqe/fsrTA14LmUBoS8kBfxDino
kW6nPduftkbiZBtSJp5pV8DpF/1KXTSrhu/yYlrkq//+bLY2aXH0K2MhMg2Rb6DttTACI+h9OWjf
NS95lAMheTstVJ4zHAz4wjO7Ix1AYS1aIsoZ0f9IRnqKYOJGwPU84oCo5rPooxxE8NpvSYFI5cjM
PCNYoBtLXkJg7N8OXaCEpU8nfR5StwyyBWGRSMWCS1CQeNZE3xUmnXbzTEBe2opbhKZPKnXfRyax
Mynp7WD6uk/+6VP+vBvvSUsJhwksybxIpBatEH22xD9Ryz6JRMziaJsIGWBxwEkogl/xU0vC1UQM
4G3VvZKJ7ciDyDUGXraCGxn2lbycfOTBIi+nJUCOXtnW+kLGTTisEEB/ZRanN1IMYnz9bU7umCzO
a+GIsO6XtyX5JUArij8pR5kt5mH8dHoUR176Hcd7eSk8KKxbZJoDVoXnMSRt47WvPORw4afiJfOG
QCRyN5eOASDwkRyGBJTF9L81hFp0gL4yC+1pTTlJlIt4sFDfiYQIHM4tHN/Yi1DkRKVA4HMe5Iea
nyrvv8D/vxyW1gMh/+CsGpc5GBqe5sVBHMyjq7MbFgiv5dG0AGc8LPBywzwZDeiWOSPmisj+5j6W
bWTrFAhcMqqA0D5EaYVbQsd6KsJpgavvBSXJM1lPAF6RB5Cqkpvh0BrG/i1Mt5A70DIkUV/SProt
+xASys5w0Rmm2nV2W8wYUo7jQtFbVCjEhMm8CxOpCsji+Z6QxAG22zO44tnPW3h+SDnujIEWSdnr
g+qIUzwLNBI+AhnutKLLcPJ6un7nIFmMoRVZURJg8cNnQuClgMk5FaMpdugnzgnIzr/d9WUFXRQc
ZoUn/J+BlaRNfX8rpGJFNrDlNkRea67/j7Pz6olcC9f0L7LkHG4ruHKR440FNDjn7F8/z2LP6ECB
KJ0R6u69SU7L60tvEKEB9MZMPqJYMguPwpmA7W/++koneo3KHpud+MiYhZjMLxS2JRpW7DgijQcs
xu3WXKwIRGMbpWGq/TdQFxsUITbX3mLDk31/uHxghsfqFxUc9YpBuXZzJ0o4fWe7zbya3Q0rUfuL
/J6Ovtu/SgtpEyLAelfMtuB9+MrHx7+/E83/CILfMk2RBn25ISeoG7vugqQzR1DTTAiy25EEB+Tg
3l5prkZKRIQmWRm3yUZ8TESkitlFerS35rbgco8mTVrpTfyQ6On210hwWq7MlBieG2nGh2jTZk+W
a7kNXWrGi6K6Y4JHmRdBhmtX9AjXBh8pTT88+N4KbZau/V267v7B+Xe7f6LTHK/Fb9DNGV5b9ErR
kSMOMpbkIQEdoBHP0PzI5Oezzc9caoYWCqufquCp3/lC7Fuss36Nkmu7BtgUrSRXciu3YAhSucHK
YHzT0wFXCfAyIyQsgV/az0TFNynfNPrfog/NbIW4HzwRR4n36fJWmVkPBFmCfrwd3/9rxYqLIq16
rp+ZMZFeaVxae2gPAILSLYIz68K1duJfPik+1fNzCBuIH5bfFf5uAj6r7Up+p8Y35ttpI35EfAMN
Y9chOcvc8V1FOmmNzlD7DIH+TSWsEo75EAkIFhErEJbr8d3YYeoiQ2bnM6JQQLsgeSO1unPc/pk/
fNJ50HaoRB7yg+CWoFSxc47dztvA2NhYS6jWT/6qADnur6LXat3surV0jA/mRt+EK5vvCt+lpWi8
5ivvsntgPHQpHRtlPjwEN9LRfpKu0dK6dI4mf3uX6V3H5wcoBnc4SvlbcI7BTXwXXIijK3zQ8sUv
gka2eOPsfgN9Fu7NOovnsON23OgljWr2uJoZh/gQt3hYc07kdHhSkN0wK7nw7ski1uL31QdxS5Q1
vfJmBnVQXB9cxg3lHJG1oT3qveWbmujdE2c7TC443vDJLqLrwOXam3jVcQBxqcycHmjFzyx6FiSC
78FjtqjQ668uaiRgSKIfaDb/Wz2s6sU+vJS2d+2NMUdmcTYzF/pCbOH6Tf1YLeU30UTGpYGmNH/2
3bwniItuMBs6fVTfJYgtIz4+Y/liAj+RL7xdLD6/HXcyja5gq7/SVGM+sSuIaSmRAN/QHZ2lhUZz
VFlCJpkhFkRrkl6P2G/QfUOMnpiGsAd/o/ZPa3UkGkiL8oHGAVu6TzQZ15R05mvo+uzYhJVrDBXJ
I/6LZtpdcwV/9jGabW+aKxw5yQdEr1VkBbarvPyXHdQbGWXaf/TPNsjp0sOQtgm5QUBnLfr8AT5D
K/slgvizJT/6EN/X7mlvixTCJLdAg6M41huQbkc+yzfssyOpFsMcPivR/0z4St2RZYSXwTX3+io6
omhzGR0VkinRnBfJU7txtqJTjobrfbJUuWcZ3WdRTYkQQ8jfVocKzoO6nhit0cRsns3PjEFESQgd
h3JnbGzmwdomOkQHZ+NfiDaktCkOxSG+gf9B0lEB55mpa3knr1WyEOLoUtRp7c47ojPA8byjjm8C
JZ22aXFMWjBLWpWvrYxnhbNJDj2PUwQCMIvcaHkN/u9AoH3O6Tgi1EzXdNwBZZD4ZrTuRftVFedI
NMeVmRxAd0V/mgfMs8Q8dm0u82W+brfqqtgX+/Do4wOF68+2YVqOICyzZnBvW+VCuRCj92i+s9ko
6enuigMCFTvSgUN441+EN+K/xeU1B5X/0nH8uKjIFuILdZdcwS+CW8hXRMCOb+jysxJJfCqab1g/
sCLJMrciGeDkdLJIkVyKhLWKuVkNowJpA52Esx2e8nW2l5Edwk6HywwvZEgo3E5+tcgDehY7f3YC
9PrKX6Qf9VwsVYvK+e94+ImP+CscngDmVHOqg8wgHIqugE51zmiej44xvwqJsZxdMOkTFRe9usCl
Xblylsq1dm2KidCjxSIUL3ZD9tiTABHWyR9BDLiCqxRhFCS6sSLBYiUwd//75KHM/pbdqEgOKLYm
03s9Ofs0K7JAz+hpZI8FKV8DkmJ6lLfjVr2KNiKI2ytsGSg5xQB1ovDEKWslb71ninG+ywSOIAK8
vNXexPcrb0ApsEJZZnv+aVx4Rnfqc+N2rrwqHvOlswYwT7eio9BviKYl0AsMG03wDh6/CqkaPmFR
mF7Jn4CIiTsqpqzSTnKtPVCoa5GgGk9Y8pJKlyA/BqATgkRorkTHRcAj2g91O7gx3k+KG1wKMMV/
T0X0bOih3HcLdVU9/gdmMA8teWtF5toszFVw6111C2CIADKUR9H80ChZcQoDMcw+vi4JWOjIMzMU
wcNe6Jf0qQSMwZqjmkPSx0xsnrmMSkn8RL+EyEOtHD+LH/WX5YFhZr5C9RgXKmI1X2ZAy+8XPSSB
SrAX5mW4wrPws7AR5U28B/7K/xfreC5yx+Dmv+L7v+KZBgMFe0EkSfia+PAW+YGgJS3NS1H5mos3
lLPnCuEFA/DX9gnwFEIED/EnqZXgtuG85922ozmuPY8XzexdlLzS/FrU0KsNRmTPJKx30IhdAho+
ZPiazfXLGMzOgdAHXddY6hQk0UftGpShSCkty0Wy81eCGmvvJZH1ukxpxYiaa2VsvW+PYo4vWiPk
QTdIwOF+5HA3vVv7lnsqRq4UdOKPclUsNf6oNwXDV1HmDlc1f4oU4f0ZfytHOIjXJbGHS/X2Mhf9
eWlH8XRAnJB0pBT83sI4okHO6V9fXFyIycErwCPacHickacZ0ITNe8PtX5qNeg+DmMeuCjgCmQIg
XBexG1dMphU4tNANNsNOfKBozgxd/BezYwK9yHK6HbQ5loYDuKXuZyWNUiq0hmpNZD7+AagXmf2o
zeL3YSfSF4bzuNHFHCzC2nQ2AZAo3PoQkpS1JGXx1nlQYM2Wh0iaRxfM57PPToiY3kcX9Xu4zQ8B
/F5xNtLR3+J25W04mdcUnp7JAFvnfnq3FMcri+dSLSMGtcmLGBF6j+klTk5z+VaMhsSkVAzYRFFb
XdkPyWftKfoCzbX1wnjZrWXSDCwjZqkLlPKzCm7uPguyV+lJ5AHJimCzFK1Ha9OupX9ip3Y2eMFQ
+BlP3pKad76Tr03xH8t2B5q8X0eEOsa6F3bKJk4sESYy0oZC7yCKvYjwS8BdIi5FGJhwokkjWg4i
GRHnSzd+OXAF4ETn4SUl+IUoVhXGm+VGTLZFI8RZGTQXRLtAeFotR8bOot2h48cIA37RXE0HkaRg
HsXFi9peRERnY+M1QwdVROVchJuLkhp+OXLy+ZIK8ApG/W38auPoOQtWSNx8Fs0oTV3jyuCqxx6n
hUW5Rk6XlqoFdlsMpMU9E0V+tLQf8Lqi6K1WIvZVV4JGKXZ+kcrlZFPkEStG3dwhRqZgu8S/Ygje
rv/vfX31PtMF/RpoCbmX+kBA/fxd6JnxGEXqx2Cckrpicpq68pqWvFvfIDvAY234jPju+IasjRwF
TMU7RU4CGjZ9pd7uZ+JyktX4QB/YrR9EciISkL8jj/JbWa1rhqMhUUY16ZzMK2SYylUlR8neU4st
9F/c0jsgTuQaCFmp0brJPmp9WCA9tdA1umcSU8wSzbAzKHRL+xEAHch48BuZGsHxUU7GRmXqxV7F
6OZzbjL4/cKLAJ6lmDSa77A68OKdeVC5oOuq2Ucgf+jZR998qJgvIfqwSGDFW92wGhJQ3xCSJwc+
L56faW5eV+g86En1OGga4y7tHcHnfCgQoHpWfVjpEbRzA/S24DeMl21/E8pgAnIan+1VUpLjTeZW
8rHAzNrbBly8F+tuEwGBpACraQFrhxFE2OihkqWAUdTKnYTqlDZxIumzF4BUK6/S7DnIxnsFPwzs
VpR3P+hQ7sggGEKdUi/5PZuuLxjB+NiBAOxTMdjB4ul//ag/yX7okULblJHP/95BsVo7jCpniPdZ
daWDEp6eLWeRawiCgwl1NgBioVFAHgG07mX3uImcOf7PHAcRV6hb0EER3tbVkw5On0EgaoMw3mtq
thkxyUASfdbq8dLXxqWUoUbJiThEuv4KL+0nxMi0CecyWQchPCmbM2fzs6HEWoNVaJqOaau0UsSK
/IIRb2w1SpuwNfatBAjNk2+dWh0RDsLNYWjuFlFcqsLBujTuzArdGiAi146C0dbK6/caBQpbZIPf
AdaS9WNq2a4NXnhocJXx0RspGhwTnGWrXmdptrYR5rM7+v/yVvijODqKc4ZxU0q5G/jPEQKbyUDj
SincaGhXSi491YO6DQLEPVsBlMfHlq8wESxdvTBAcd/Kt6b0GmX6PMJGqEeRF84YKzlUIySbUSqA
yo6lmv1WxLw9D8lYLtuMmmGKn5BPmzmsZzOM5oVWbGGe4VaTv49Gd5+VGoqL7SJN9PesZJ9WWZ8o
/bfpsBlRorZeDQg4YhG3AQSobab6C6StPsypxJ+CkavXP1U1CjAeHgW1eWsH7T6Ok1czDZZZwb0M
stvEZ2DGjfv7cWo/Btw8TV1BxI2RK+n1KXy6NypU1wpT36u+uo0DOAur1Lfclv5lFW7MAnlNK70P
RmnRm/J81DOG0PsJT0kM5QKMOPIM0EcUu4NtQzOa3NLW7/uWwitEIxIPGkvaBpKEHh8g8lBdwFrF
HE6f21Gz7opsJ3uPCcKAY0x5UQE1K88QYrQTjqmgfkN2VxTeXA2SpnayP6Z9z6hWrvS9cH9K42Yd
lfK1j+aTtmXsu/SgeZum62jVvYVlZq4AeVbIAE0FKfRonkXPEV2nkQUse9t22vrVldXvPe9OhmCd
KdFG/BmSBynfyfW2Sx4VuG5hBAWttnF7iFBu4Mp7olIaanNreizH6dz+JP+IASfXePJGFo49NcmY
63sTNCuKWh0z8ULh2rpF5qHI4onXr73whkXiOXdm1x/HCeR3Ca6NvmUHu7ZSL0OSPGTCm/ZYMDPv
HG071Mxt+sBtM2rUtuKmyDgiPluUGXm7NPRwriMpWMjBcuhcvqAoL7VFw5Ku4bAfrBRTnWcIgrhJ
lfPcfzZHb6nnFfJbSw0GBps35AUfg0bqyPg2QUWok6k8K7DLaAGE5TqxkDPdyJ7rlwvoG7m/qIa1
Xqy7cE7WTq8Z2f9Cxc5uHvl47Sz438zD6Ao1+2WNThe90ncLi0YmwvgeNjt+ugvWSrd0+k1pYnQE
n8MttcWgbCT/SkkeNBTvSa3krr/uMs8tiutuAl+Xn1Hms0RR+q3k5nmhcWgj/wF3QZPFmv2ygxpj
3iuT2kJfLEASqLeBjSDVGB3Hxkb4F1/UEPyP/BgBMvEgAQ12sWpG9cZDpQXOKATFfQWveVxUFoKv
5cFgR2rhdeSkob2ytPMPL3rrvKuwJp5GxhwvjZnX49xppJBpUPl/TzXoCToUPIMpcLTzJHUl1yrw
S+YuUfKuaXfTTLqDkVgqH5oBeUD2LqsSMKDnX3gh0JJCnhmULbKkw5BE1Ed6SApG0jow8GITR7cy
qDAZtWRG1QjtqnJD3FJdjTF9h1CITYY2MRyLmalCTYmb1nXQTkq1M7HKkk/Yz59vv8Du8N4jSgjN
/Pud1gfMjHrEePdNRN03WkguMs7T7YWUAZWUXhu1fA3zhm3qALpkhp5gmF1OrK4CNXS8K6UymjtQ
hIvcm5eyWswMnUmFcVVAXdL0vVMihNLQFJiyB8UbDmV5n+iwdFGRMnlZrBzfqW4VWdVSSul9jbhL
28S9vdbb88m4i6Rs4ysS0nXPJs8vw+VEzSssAt4HpGzLDNksC6gweSyU07rwNwXokEkjSX8NknLX
aOlDMlnlQlHf6hDDUi/clP2w8f3HmimvjdhNGD3qJsBbVXM7YcJHJ8qEXNpC7y6WSQLlAqsLC8ec
8VCYFbqqLQaa79YoL0JbKPM823Rbh25yHQXcFSVHBnYDtbQc20kp1XCAmq5SyzXDchtJ2kWNm27e
NU9TKcNgU/sHrsxycNvScJTwaSiZV746wefmd8PxL438zgsrt6rMeT/gAt3bqwZH9KB6UOpybiEo
Y9chRP5NYqJRFX/I3W2NfPMY3U/hJqFl7Fiz2Hs1kAbLJSA3Jkw5ztIs6qWB3G/FzQzyrV+TIuJ9
1dps7LjjZAenHbdhfukpy4Bi1mBDaSp84vpxrbE2pkrfWBjmGDWa1tAd84mRRogXfLirmHs2b5n1
XthUYeMdaXVaxmSB83Sa6S8mNOrLwEQzdxXuChKMl4ouDNsrEFR8vYGp3vcvsNGTy+hpvJfv0TXs
p2V9bDZogP2rNhM24OpLdVsyZCpusVkHP/3UwA2eSW/2ynCtR/Mely4D9Nw1qofDHiXEopvBN64Z
i9MMGLFdK+cVnY6LDOB/Bf0zw9d3fJCxI647a5YeB+8iq0AJrEd5KzvsJsNj95RIH7HqzRrMqIpi
nzX+oqexNUYrZRzwWGFHgKOCitHEC6+ZWDWX/xoaBN1Fn72ZLSpsyJGklDpapV1aZryKBwsqPXlV
2JOwYwfdbvpcXRY1qqoZRtfZYmL772xUBzxnpqdARxR7VaBNmGV0IvsBO5JNM/RkQ90ytDy8gKp1
oEGCM29SMsJZTP3rBaY7VNoiav2DWbMToepSR8ncj6VdjVtM7QXIYw63KsnqTBu6ixon4FRqd1Ih
r4KYlpBf7bSa0bqZL4eAQTha9qjc6WC50ZSOLGclaUCDusvCR7K3bNWnviloUkSrKYZcpYeuXEIx
YkMMehznUCXwpGVgaNsor7bm8Grr5bzB/MsId3rFeBRCmjqSdMrLPP2wM3Vuq8p6kshxeS91yHEl
RpiZDTOyD+4k+HMZUOdEWjcqo0P7safACnR50VPmjLKzzfXmkCYQFWhVdum74akLuqHQ1vmlvX6T
T0xtgtDV9ehoaLex1z1NIbQelTmeUMywyM+ilwwWgj2SIPjKcdCQvasQHhg2wZhsBuYIAWBjUuyy
vbG1ZBnVTBPHBxPzuMJn3FjC+mV21CNniKEtIvHzoekOQ+3Mcw0Sr2PhK624eqVRlFspMWeEVOEX
MiaV1z6CYrUFs0WzXTZG2buD6Z7Bhpf6hhrSPKreWhompAWlWYL8waDi1Ee9LVmLlFMfJfjKcPIj
4RipvbExYX+Lxqun7Dq2L5SiGEJ1D5lB1xlFiwy10LLHCIZukkSzq//oPDDaenE3BmSn+XhlRxi5
2eHG8KL9kA2P2BeyKKTXLISygxVk18OlU97bXrqxxqumfo7y+LbA6aPzqMY67hEiJrqq/lObTSn5
PGXU1wxt1jWwnWU3Q50igvQ8OnRzjIPq7Z3psdX1jRRUc3MgKdEfgphWMjIg+CA9qBnzxBRYPFae
Rjs+6kgPDJQnfdPjqA6ovUbNHsLBaD6b7X1mvPt67OqoZ5spcDuYwg5pgp5rC9v293IC9gcbhmoq
3BJ74UpN5l3JeK7HrroIgU1lzSrqUM6xcGjNL2SFrkmBv0eDZTMqalZMGLTQtC4mmLcakicwBRP5
2OcSvunVlVSQY2mUwqa9dxy0IxYxh9E7Y9F0aD4p8qKL16pKP64uF7FmUMmFN21TUwbEhEUyNEV/
lkvIfwl9MeIH9jXepG2b5jqTzZXXlfMY3+7EmqsZRciAp/nwMdC20N7KDJL7tQlkrqEBZ0FMBf1j
USu1+NVbfnBUO3Q//WreObgp07BwQn+ZdhUaswgI4uwz9GDROKwaPgUFg6JAR7GFx0bZplm0vsxo
1+FCmk/7Vnv1h3eTQqeQu5UP4CpHRK+1rbVWuPDooUW6PW8z1kLzBJF+1LvV9m5sjq3tqjyyAEVb
e9h7pTVrbDTy7GLnT91tm5uXA7jf4V2q/FuEI+ZWr29LzI1EM2S0MU6v75t+qY/QH9BAbFJ1Hhlo
mNlXQftcAOSXpWAvzrfQyQeg7vkVhT9YHoo04kHGmDLCf9ppRXZxqxhuGlhYnjPJLF8QyUA3R74t
deyBLbdqi90QMXGtKhcBO2RzHwv6SQGa8ZFq7LSoX9c19a/5kBsHL0aUMz1o1ExhV96HKTh0D9Pr
AZZjTgsxDw5KJq2KO1mD5yfZi8G/9iFz+cE+0PBvNB7a5sageDeif1WUX5Z2vYZpvpYDB09M2pYU
hppYEPgJ+zUJBSmCiY7kpLqIwEUO8OZ86md1C5SqrTdOWO5rA0CVjO+sca4JI5o8Jzm7itQD4uQO
LGNLOckkU6sKh7Hz1X0RhxsZIVX/Gdm0iBeOFlBs7Jv0jY30nG31qWgb6jAG2yaeRjr9HwVe/vcE
Vm70RKmbUdkHaK3G+SpKnpUOiQJpHnRsvIgjheGybR6cKDwzGPzRGUCpTZY1gEOaoeo6auXfD202
gR4EfVfunQoW5XWp3pJHZNXBApwGZAzMKv4o7YXp3zhgy9qNlq0zaaeQRnvx/SC7VbE29UX2kWkr
dPkR1ZW7x6m/NsIDbPO6P7bRk9Q9FZQq/a1F1GV80J/pbghE89eHJi5BRQQLBWCdwulUssy2hyos
x7zYT7zktX2p9PdGDZo3eLHCQzae6cX+6Al/Hs4W/WADH3Dns07/UtdlaTxmkzNESMrd2zUVZrvq
86UM/hehVOwZ53Y3z5KtnT1L6QfP7Ww3+LTZ8XkCtOXIp4W2/KkmlRc6Wpw3ZFDoB/thhhcpGtnN
QWo/ehq7NpHJa87c4lOJPVqAQgXtf4550mAplMwOFd/L94aMt7ctP6oNFvMac++8fOrV8kZzeleq
jkUXunkvXYTm+4DtoxOxBQtjDUR2VDyyPOVsX+S0RS/ODO0zrItUFHHYl78v4BCuha7nXXQxwtCs
1yVmCvIxgpNUxLc63UD0bwxAiiTGmP5R9zdEg7+7a+pp6/a/UxDPgxeZLu5J6xjf3HbqHLrzlFq2
+pzHOKlIFxae5aZQYbqI9auuFlqZneuzONoQKhCeJ+NoE+mwEPHeiAWzaaoWsYQXMxFsurXGF4V8
oPt35lx/vV0m4jGWrKhsOie3q45bw6y0uNg7wDpzAmqkNVuj75aVLV0XRbOLq5DJX2eu9XI6NtOw
tEZvrcGRSHG/kN5Iv7e6bd+HQG4CmyIrfBtNRqMZLMs0jzehn778fcqfzbvT9xvZB02xEXShz3dy
ytOkhF2Tt/FeCV4QBhk1fJva7ZAl70loXsEBue4qCXnFDrNRVl26J6mY14W6MeulotxW1rhFsRT6
j1vm/loinSwdG5m25AH96TIOMCJE+ixjmDS8Fx35VgLeCBSLXx//vpLPHv6PK6FJqZo8Aa7nBJQY
WlIo+UEf7Sf5prbvTWp9tZrr5W1BwPNkRmgB0vhOBNAuvE5byDBoLqm9W2Xb0ljV3mL0/IVlAZmM
X7WAB1FZqH2FSHYl5+LCaSQUa1r/cqonIanu+jhITFzFJySECIM2eUIiN1vSBs1LN0FvbUwduQAr
RCfKl1sqG2Y69bgI6qOGoPiAGVZ1HWrqTYA759gVYGBf7MQQGVg4hJdGVKMhNt2WCiBxq74tJnOX
t+jkjMHq77v+ORz7cdcNPDkJcsTXz/bRlw0bY8e0aAIS/jBbFpJIh+ddnu17pDreJ6b8iHiVKaw6
dJ7H3P374KdNQHEbTeGZqCP8aZONf9+d4qQNpqaP871UL+X63R5Wpvke6nd/H0X77WnRAeMAeBTS
AztZWJaZKU2Vp/m+LdD6bqRFrqyquMC5qHOpbpeKYSzC8KZoqmXeN27TX/qyfaXF6DSwI1sRPr4U
7pap0sZ9x3gXZZ58aTmi4YrmvIKL9dLWosu0UGhOApoIZRsWWXVrd/WZzVRkWKcP6+uVnK67OM6l
oEjy/Sh3M8W7UowDUVy3tkF1TkTst7yBgSqWs/iaWcrnTf2yLpw+r1hxETdNWSHOqeJGX4AYz9E7
MLZGHF78/ZB+C9tfD3eyFKyRBCbxghytto+SbB2JSNBhyYv+lnYIwp5b9adNUbHyvh7uZFzgKN4Y
GAaHi4Gm9SuP0ZwpvU+fnLUrVQDSJdrzlrr8+ypVcRk/H+D/3FURgL7cVctJp1Ybinzf0xnCK2aN
p9I6c0JsPKSFGTBJVu1oWQ7VtnHGVSKjkIp4jEKdUr23JWowS2ZLZeZ8Shs5vbBTauVzw5RfVhla
jFgQOSYjV0wDv5+k3+ZyrrXsbmntwzZkjdN5zPAKkfOXgWq56ag0LfBO3kFP26WltnNHeIFtQ90i
8+2aM9vtL0vx2/mc3LQgKOXUy/McebEtScRgX8Xeh18LK+ooOhOFfr12hsmyQhBSrE+K6pcHpNSh
h+4Ub1gEMQVARTbNPFJYSi+jP5Mr/3JZqi6TmQFZgPNpnhQXfmKXUhqYwV5HzBHLb9T1Fcy/ruN6
5UDb/Hvl/XIwElQL4w2Ei21dFl//cl36NOpRoAThvjCXqrNPQeyhyRs4l6n1XKJG+PfRFLFETtb5
t8OdjHeCoMmHLgvDvY1THU60hf3uVFdjvgyl90y5qpQDkazTwZINB9k454/0y4b/9einZRtGsK0e
thyd6gM7JBygQHS85vLOKl2aj5MB63e4j4Zzu8rPq9YY3rJXyuj5akxcvt9kkg29RZA43WcW1D2P
ljtCs6gjKq8w0qoXZt8dABO5wViIqsSJLv++6z/30O+HP3lPmI81VtvpWFNED0azNYls/b2lb1Xv
gCVzb1/9fbifS4pcDYk8xjj4y+Dp8v1qFWuisyyr6b7PjlUCMNC5Ii5Gtoyd7zI5V1n+dnEoTBpo
nam62L2/H81GjNmUsgEtVv9aoRVPCyCNl7R6UggiQ746W0j+dnm2AtZFQyoR4MlJrFU7vcamO0r3
mnfgYOaA0eBD6NzJ/b2UXP99KxWRgnx/XzSQLf9zMLEtfXk9G8XQusiP031kr9oJ7i5I+HJa+cp9
2R9ijOyhzOBm02z7Rvwd1ivr3Or99XpJa9n5HEVGnP37KWA3GWeKE6b7RjoQ8FPcGqp5GSzNeqVb
/x9LR6TQ/+9YJw+zoYPrhTH3tk78Gccbx1WZXOO0WCiH9tw6/Xzdf9xcE01H4i4D0E80z5ebCxrM
lPOMm5sBkOnvyxRhkGDHJLZAgIREL01npLxntsCfgUQHsURCzcQVx1PtJOmMwTxM6D6n+ym45nay
u0/1NS+GcS5i/bLXfj/SyUIdC1nXYpMjqUUiar862/K3k8gzenRkiDHqOCGycAXMdYhHZ+F3P5Yu
nTGTGT79HspP82TTGzxJy00M1/cNYjUNXVfKsyMtHjBhZ16Sn9v69yOd7G9drVdKPHEkVb1KEP6n
c8AqrWgSo3NLAuLdZdU7lnN/H/bnxoNRhAm8UftsJ332CL+unpFRdhexq3J9/+XCQbkM1BeOCJpR
Pmdvrf5MTb8f7/Td6IKYIkYTGx2mrik0hBRCTrpnZFOVwcVod4c2MWe9ERxFAdN71YxwJ6a4e1+r
UAOxJTwAaesgxFcVO4tI/7++IfTVwArRYTN1+xRQ0PuBUhoNeYvfvujqFUVj2l+pwbGLt6yvsfv4
+3C/vL6sqi/HO7khcmabEtP7YD8yCmMnDrvnqv9gkmJkK1ND7wwg59nH8EtdzFEthdcXn0WmTSdH
7cLEkTNLDkR0C9WDGl75yT099lmn3QpCc37IbZQwru3u/u/rFb/4+26FRzJ4DRJD0dM5hTqGmdrG
jpTZxzja9ulNEj7paPuoT2xW1bmM4der/Hqwk13KV6amLKTOFr4kDLI6f8deFUILalaWsmWQo+JO
3jNSnv99kb/sjt8u8mTP8rxORclW/cx9sfqozAOpA6DXs7vTr3dTx1FVBqNigVL+HtVKUy/yJp0C
YDyHnp5rZz6LsJbe8UxAdZzZon7ZK4AiAwy1DXjG+uleoWd6ZMS2J+0s7D9YMRSRdEXnZH+ku1rQ
78+mRb/0nnWCC6oxmMrgLaOfXOAUDrSnB1XaeUjGKdPC0l+7gUbUkojjtB8hnSnb+9C0FdnaLEdF
CvM68132nuZZd6a6/SWLQYcGnBGpr0LheJqjqWkw0kqSwj0qyA0yb+OxHp6NDqLhtKK12zjIHsE8
3CQFCJ/io4np+pxZWL9EQ84Bnx1DqOiIedH3B94yVnOmwKHQCa8tgG7lFk/UWkWVmYkskm/ysyaB
JprerfwlaO0ze+OPdc0qw7ibD4dk40e/3TaqUis6n8pDQeQtvI5qkThS8cSZcWaf+PnustQAdGLD
wpPHguPkSoccXHLfsC+G2EABM1ODbePDpUT/C/FkFHOJElqbsPSeW+3l7/f356MGD66TSqGrT4LM
/vz9NquAi6eRjXmH+ShjORlro6bahauImFxuszs7QutcdWnge8VqZ0mrv4//47Xm8DS7NcW0HPx4
rJPaudfypi49Q9rRtWTHim2MDYxVWR18/y4D2vr30UzxEn3bk1nQJjcZUSrc2tXTUme0si7Rq8nb
yeVrD4wlhOSgTgVMZWhMLCJrONYm/IyyWdCiFowCcVJInvLPMCFvsmnMaV045nyQPlR5VemoC+Bq
Zu8kA/CTA7izsJdpAYXFXkXKVatDO9HCRZN+NNEDWIX5qoNYJKm3WXdHD3mQl1rIgQB0FXikKgDZ
UGTveOCxhdBeCXQA674U4zu4zB0kFhByrf4YFYfSQIvm2qbiV8YrYGPOuVUpkrDTW+UYbEYAqQFV
2yKJ+5IuTY3vTLU0eju/t8DKBXMvf4k1cDU2cOD7Di60h7A42eg2GuYm+L7RsM48rl8Wp4LhC9mJ
6F9xLieJ4jgpRaVppbfr8biLi484CeZDjKBzaLtp/xLnL58bQrSPSbEajAKZhvopI/VzNdXP3IUm
ALuhzBsCAvvHwsmifAz9oMCvEvmY2PLB4hXLeEBdUX0ReXmznaRg5035zd8r9mdYcDBPs9iGKbNw
6/jE3355DJ6e5+aQmNE+akQ10Ibb0LzUpQ/grTunBZKdAnNCDDlpZ4F6UKBtpc62y196GZCeaayM
c4OqT3TA94VBNsXtoK/4+WxOFobdxUVWaTV0SHnldNjLFNs2GV/CHixFVK3b8IjWPHNTxvjgybqt
Qt5hgtXTPioUCMKzi0TsUD/Px4Y4y+RDYTz+faFGTho1EeyKfbBxVHyZeQcRc3iIJZxPceHJQrwb
gaeBPxSVd0TPxncWFezL8OHvZ6X+DBoW5QWid4zoFdsyT1LNJvOz0Bia6MIepa2tSsewsbdhl9Mg
fgHXu4viwm1CY6H38lpGfp8RaNXvcxUNxQp+EpegZE9MBWZ6vvaLC7tEFuvgh0iURtsA2x71ObDH
c3H2R5nC6mJIBx6DN8xijPz99vl1OtbdVCbCAQ1kiihwwxRk6GoqjuZjdpepu79v0y/xzgJUYGOt
TtVhw0T6fkQjMItO85pQFGJ1/kGPepaAOTOagKHxsUR97ilrIH75JD6Rsz5zdLE8T5fL16OL1O/L
C1VovaooYZ/sg4BWl//CS8Ulk1dZ06Eoi0NaXU3RfQcw5+8D/7ZMvxxXP4l0clNVfqgPoUhgk3oF
wUmur3rzf4vtoRVBjx1wDR027NtOx8ja1MWEkCbZN2o905ESql8p7OyQLikORNWMF3MNo+nva/s5
vP48Kq1vaOuKrZ+mMBOsLaU1vHBfFfj4wR7sJDSP/g9l57ncNpau6ytCFXL4CyaJIiVRlmRbf1Du
bgk5Z1z9fhZ7nxkJYhFn2zUzru6xFrCwwhfeANOEWKbm+hK+F90OGUKZmK3pd6P/YTZrSQpvSpSS
I+BtNYoSUvViW4gk9Mh9Hw11m+ofxZ+ifwBu7tvrLOr2of8yYLGoJrfXX+A7uGH2ArNDRMtbPSPg
zA9KK9F4D4d97OH2rGsJbuTAtbUHDWoXuU1gQZEckdtBWNGiNYyTRAFYDVljG+2AQtpolIqbKN/5
mn/ToZGYm+bDGJ9qZQmt8j10El/6v3M+20Zxn0ShBcBNnMOkCY32QnqCCwcRw2L2ZXyPBr4ONts1
kZyFntdMyUOcIM2lgS5R6gwdyWRj+X8VPTL6aHnSgtpO4Qv+fPGrNUXHus8Bm2fH2lNUsLbOk5dA
hNYxy/SDba+XmxDyOkKVR1+C4442RAROIPHMm6pCIbhGjkUFr6qhLxFbN4Ep36LrhUdkZ9WEHca9
VtIFTgNwSUerQwc0g6Q2GYcexaCk9ffycB8hdxiAwQxBZbZ1WrhKASwC1LjSd6vArBbilXNDbX62
iKTljK2DrTX7JH1V6lMIg/VgUF6G1kLOJoAFaoB4bvMGBL1QVko74fYyAd7eSSZtOe5pGxPdYnrj
nxT0qbPg5OhCiiFPV5VVgcfVF878b0RbcUiYsmnZGo0GWbXFWfXpDIwjfP5iY8LyuIQqdqzslwCy
k1XVWzihTexA09lmfrxTozt78l5aM9j4kJXYte2AoQNIfSvEr6Mn/BkUlCrjXTC8xsXw2g97j5CA
C8SQHjncYD9tSsR/wjK+TZiNHIXDqn6h2xm2J99UNn3jw5yqgM8jbmy+NfVeI44YA21blciSQ/72
2g8HS7jx3XnnUuJ0Dp3JHSMYKUcoRgpINNFPVdmdo46crYIcfrhJVQsHIsRn1A8JMljsv/XRcKeP
zV7qgDBDSFHU/QQRa+EYuXSZfp7Y2TFSe3IzFR3Ql8R/om0TtKeyGt10APer7sbyJa/TrcPdlo4/
DfMOwIsynKglWxYtJjB09skaf8lhv7AuL50Un59qtiwNJzC8xOdOGBDkQ53Gxxuq+2C5kWd1oHWv
T8KFWJnVRSpL4YvOAHnt19U1epoJXatLHjDYs3GFyW8sABQjUk36phmPY/0jCl8XxhQ/89vO+++Y
9ux2tSe1mRyp5toDjEaT9JmVzT3DoagawUZJlE3Y7+vIvu0Qb9XGNduNaFDqT8QgMr4ueoaWebO0
0S5OPDK11HUskDHzdNMMexCFNai9jsA0Q1XF+CkrP61xA2q0lBbiqovhJzhAlWyB8dRzNvVpV6t2
ZcTYFBYHBS2DX/Q2bwYpvctt+B9KgzyqgC4ZWJXjS95m6L04oK40NC8AViu04nEz5titW5zPjGQT
2xiS6l6KsSK6qUN+F/DXIx+1TgvlxJ/XP9/Fr/fpyWfnkVFWJSUvCBHEoE67A/7mJekeGBELNFHo
3vNQ10cUG/HbejGp2QkXNdU4Y5U/zdXoN8RPWhOLmotQGSAXZx+K3QgB6fpQFxMmzloHZQPhZHc+
jT+NJedh7xtSFR/SZC/2Hn1Imtlxwv2HD7xfIzwJotWzOa7QRcIXDHrINsZzsARd30lUnpJ2t/BM
3/qU3AAkljbvbomeyGy/OHbbSU0RxEAxjrUm7M8VFXC/dpTYqnZm3DoJ6i3mC0dvKAc7T+JP2JaF
z9efQ7sUV3BakHcISQIOi69nhZeniRF0Es9hQmHg6C+LHsI2bp/qB2wR3bnLNERn9PF1isBgp/dh
Nm25JcZ6WIl7KCSIVw2gAdFfA5lV6Uc7Lp+AalkV7mtbv5FDRPWnF/FPRt3Zl220bbSTRiCidurt
YC6JaVwK8z+/0OysnYykjeTYiw+SVrmSfsyRKMu4FJcOvEtHi2hpUDAUQg7zA48qKNXEIAtxpYSF
T2hKnCFx2srRa+MTcnQkNwnQgSO3qmjGhvc2Vydg3T45iWtV3MbXv+V3yLhYU6aCgSQCVnTBZ99S
0cMm6Kc0QltC3eBi5kYtIls4SoY0Zs0C8nVAxa1GnRQ6EsmPiIJ0fXCL4OP6k5xr5fPdbZPWgpPH
G948o7c+7Tgc3pLWSIxYZJh+PUIEp8moQMEJtoA8o25YZ5CqLbY63WrmpYytNcV0M31SgSh3k2Db
3CvyB7lhHOJGVNc3SuHfYcHu8nMPcoUAZp4+q/YtE4xT3KBYd6j6V+XKCegPe6+wYV8wnxc4W5JJ
IPSah7Cj1txcf9FLi+Dze2pfd8+oN5NcK7xnrpx4YpXjq9/T6m+b4yJK5HtBns/7eTCxlT9NqlPr
Za16enyQ81dJhgZffSREbkZCxFVlaHQAKw1Vazd26HONMUbqnuqiVHH9lb+3VXkMh/qTTtVctBNn
J5eOlH806OCkx7pYd9LvcHopUlxdWvQ5oESJha/YlAkT/ZkNQKNlxQ4QYeZAg7VmBSSdvDJzZAAI
DCeo2tef79IncYivTZ5PeCzMGnH1ENqypLH/u/JkkGQIbQKbJu4OiobiL+WAl8qDYBIEGkx4Dnzr
khhSUVROw3CR+pEoiksauxbNA0oaAVwFwmV0Z1gUoxmsB11eKdlH7N0yI+L/7EiDq1gLJ9MZEDHb
fDSOBIoANAGo4Nk6McvaBOgdsflI6XUTkmRj7qI6XTsDmgQ2wXkmf/gJAsXRSVaQfKeZ5VQJ7HI0
Kwv9Lks/YpERSN7OHuKtweGBe7NCc5jHrhoQ646/VfjMgH07gjrckIxKkKvvUp37csJuDL4h8ef/
fbMB86MtJKqM9IRmYW2UB6EeylZ06PeyvJPKfZAD7zmQcYO9XogZtEuJBJ0nynJsOurvYpl92mxN
0AzFWCqxyCQtM92NxilT8L9LmrvIOqle+Fj1aKBqrz5rqg3kkxyoYJ9fNXuVxLeGX77RwjfRwNCM
jM4GH8J4C2QMj1QMNoB5ceCN6j6hUQHDLJ+cxcvg4guYlMo5gEEqzi8DtSntcUziRNStwV/mbLpE
QQ/ZeuH6BSmYWPHKMsqFO+h87c0Wn0L1lUYxRuQ4kKhf502eosyURFwXp6YrC0lABCWAz/RjfMNy
vTMJvuXuGBrBimKORzk1I+AJiPwj9Y/pFb9uCT7Vfh0hnaa/RJlr2h0cbmTdzDddPcqQPSHl5Vtx
JXD8k8hO8lFlMYvLlvzZmF4SfihI9RUpq462UwiyFiSomklbgin+xBSEeNx58BzCCg1AophKfvUz
VpOyVzWYEtTx43ElgrE6WsthsKWO8TY621i3Xyf11fMeIwsRswRiVHGqTESZq9MALbR11LUV3SMR
A/PmTWycsMFEDaGrLF/oG5538feJph1iGxqe0fNkI8yTOk5MboNGLVcmyjNGgZmG8wKdpBqddVm9
NMpH3P+BqUbjKCGCVdLmCEPy3uar17Vz0BOBEjATrMqSk9njESyLUKmu9w5KSpL0YkvvxHLYUa+U
GBnv6d1JnFWjWYiAIAQco77i/9GhwInsICrzu8zedGH4u6ttKisLp5p+KUWhP/mf9zVnC6uza1VR
u/hgNs4qyb3HTDcf7N92I29DpKsqwz+MivPUxiiM2O1RNf37JxPLlCbCrA7538r5HWMjmcCafbT1
2I3RdjBMBBkQcQeRLMKxWn5FtwmokPPHU/l2IWAg/OqTNr0vU+QK6/tiMF/r/DaQ3/zE2njDqzjB
6xTqIj6pNWKe+qNio7xnIsCfTg/6tHTfXLzdAMbKtIwFUmx2LA1BFYdpQO8nb/6QXndBtFXkP0C4
Y5JIseCuX6YXJp2bTaGOAG+TBs+s1ZSN1ZSZkRof6pTbgjb/qTkDTKBv+NkLkdX14S683ZfhZoeH
p0iBUjWc8I75wt3NHSpJyiPxoWQYkP7t7fXhzsnNbA8BtRPHFNp7oE1m4VveO7kvw5s5RPqTGiNh
4P8oEKUwFaQM0ULoSpwa6cd3jvH35MiHQVfvUmfYeg5+VNDpw9TaUAvLqCKGPhK2mLC3drfRaoTq
NJRDGkIB+koVzPoJyyABHRnfUALTg98Fkexo4usY/+YVV5QF0LTr3TZFGr/rxDZaiZAp4fAcYmSD
9GAjDbvQxkkZzPX1abgU0bF16G2ieUa8YM8CBqPPqiHzyY/Zz6IO6QEnidAGwfAS2wxN+d2MuBPZ
zUFJpi25DKeGyNKJXMIpvNetYqulw8oODP984l9/ujNb7dtH+vR0s4DOcXKj6iIRYVXIOQo/d+O2
oI4b1NlhuCmQr29Xvg6t2ErXMXSvrL3RxfNzvcT2X3KydQwPrYA32A5NCowFiYTRa1aFkJoBjqXJ
o4ti8coZ29U4/aSZSoVOM45RU7s7IU6YmsFdkGOwRpKXY6kxvtgqlreBtmc79NAaxC2vcNOVQX+q
k3YjNdI+K3ZGNa4JI1whUpMi6+YcW+0UD0+VpT+oJPIjfke0CnSIM4lGq4hirBKnmyTkr8AbtLe5
lwIZ2yfNW4ktAGCddVM0D+Ls7SJcVWyctg115w+vhYmMhGASag/2ypHChUPgXIv59gVA/NKdNOD6
nHsTn2KhQZPktO/S+OA5j5EuaD5De+9F1sqjz4StBiLn6clnHq9/eXGiz4elgAlg0ZZBw84Z0IER
SlLr8OGp5WbSSzrsmhThenMBarY0zLfVnzeNXDAMvApuTd6JT7x4tF2cREGVsjinAE/Ls6PULlM1
NRInFnxu0ealHQciPWIfiZ6r8Q6Lmwp0FC215y8d4Z/HnZ2pbWBFHteqyAaOnV7tEETRns7w0q3u
qWhL/F95P5C5Po83O1OLUvfiwGc6Q1y4zoUtRExFuLfYE7tQQvwy0uzDjU7c0vLkzQjbmE0A2iNi
1fJRXgTOip/0bSXSpXEoZXA+mrOR9DqS5CyXokPpqduegqBFFApKVyAsIBQA+gDB63SrIf+jhP+0
KFWG9UJx+eJnRK4TPB6zq2liFX/ag1Ns27rZTfHBt1H3zZ5ExVIjVgUuTKenk5y1YnlLRcoLrXoV
2iLIMAHukOcSAL5nR1405fHBVvbImUlOcet7DrJyO+5kvmdeSFyWeJlzVVzf+xe/7aeRZ6vWieM0
DKSEwEM7CWmIfk+wX9mPQ7YQR1/el59Gmq1XYoAxlZKMeiEH9Bl9YUvD1rAKLP9QDdmJ9CAzfIg5
T9df8RIM48vszlaVPUaNhVrUeWcaIqWW/7RGcSP1GLYQuCIduSFp7B3jrswRwtAWixcXTz4qhZbM
t6V8MZvkpOy1BpHX6MEoUdTaTMNBMe/UaIGQevFTUrdi+XD6Kefo49PKNZK6Ho3Sodcp7yhze/Ts
hTqBc2uO+sKCvRQ/UvqBB01TlV+zGe0D0/AGjaI6pUO6f9zlHlkulErqF1zB17+femn6NCGmi2aF
ZlHp/LolbU+b2smB8B2FyTvijlsPhkDuvMoYUIEZ+9lSZmmH6l6OEUKTIHTpYs9407S3Qg+5OTLD
EOeA4fdo7Js6emnKFlGs+N5uvIfEeR+QvdExCL3+1Jeag6DnRHEMuUhHcWYZhFTkeZdrdXTwlFOJ
xF4KVZZGz2jjKNm+1ZSuhpHvtFCVu7jYPw8rzrdPq4CVYQaFZBPa+3989ejjJTbsKf6KCIsLcPLF
9J3Y3jnd4+uvfGkB/ndoEozZ0E3q1eFggo3BrsU4Wfk+ylDrfGmXlt+lArxKF02m9C44PGeQy6eX
jKU8yLJSDQ8xqkX9nVNpZKq265e9i9aNNh7yHoMa44b9vDa1Gxs7sSU87yUgzZdnmF0UQrrVT9Mp
P4QUncjZJK+8jWlA+vfDc+bdpsnj4ISAVkWdwyl+IbmynSx1FcTOnbhTRD+g7/2V3cQ/LN++0+sG
aKy5mQLzAAnzdzXW6+uf51Jdmye2qbYJpOU3VYGg1/uiQozqoPPEU3BP8XI1+tjWUyG1hjdZfwer
IEp8joliQLzJ85/Xn+BiAkS91KRqTKWMIuPXFRIWsT4ORheKrJpUY4Vsyo3iy6Dh9gJ2YWUYaTgf
hvxUl5JrO7gCaTtgUF40rng0j0rIhFdl1S9EpovPNYsZmyS00btFrJvDDBAZEO1m+BX+jL1iTYGF
+iEZSM4xMcokbVXmdliJRLjhSY+iJJNFkJvsU5k2S5v58if7NGGzm2MSVZqoycNDZGwylChhK9mH
57fE/Mcww92EZGkk67s8wifByt1GbdaeDgB1HWApMDxNxe+3NMS6ukRB8FaKf2UG8mdYbZivkv3S
xjdyfC+DPa9pkJtoBhtoczslfrBlsPXNem0rcH99HPlqki/Ed+JC22UqDpfGY6DQePRfGwWDMt9/
zibVJTlSepxocDps5X2H1TvVSPtkg5i2tdt4yqDho6jcJvcqAObA1zekIq4ffFiYkETrzFLvcufd
oAomQHT+a1xJrqSSobW/NVSQO4RyZStYm07NDxlcaoyeYT2OSK9Y8j2tNWv83aKIb0y7Kn0MaT9H
aeWOWrHz4hgQ1nAn/qYTJJCSgCQixRpO6SNN/3sB1eWO2eT2e+j8k3G5lJK/FgXKKc5u0qjYiPoS
C3Ao/z/Osgv1Y+pLEPhhf6gWvN2vewJ4u+UEqEEeMhvJTZUQLP0xJCc4P3RUobIi27IOAmMhWNAv
hZxcplSsBVOYvsrXYQtpQkHHT6IDLedd1YCmSzFZGjFcTJ8oAVfNydYTdINp69BOMkbk/1qKEn63
qrGTTqx+n+NPIfA8YVngWBDdOf6xRJFdM1ed+RgljwYniEB5OUfOEjXmIrLeSfdQI93I6gshhJvS
mxS4plFo+SSGm+BQAvv++qFz5s/MkwoQjTYnnqVrsjE7qM1USfJoQl9Lb4BV/VR8zRVYmHQvOmiD
hr+k5Q6gYpoOWD0uar/z4C/ihyz2lw7gi3NOToHfvG4r+lyE3xi0zugrAhnHxituaPZU4daDfIQo
Jxo/1qvhvRE+LXdZLgcjn0aehVC6lkmD1sbwB5S9gOzl+DdMKGv9actTw+FLyWW5qHkxHhDxj6HB
r4BZ8XWJBUDnvRIVBxHxE5AiaJZiMhzu6W4tfGKxR7594k8jzYKeoCkGtbaMCJUZij9HSf+guSHq
UI62EXmjwM5B7Cmobi6KYlycW+JgVG4Adtgw2r6+phwD/021lEuNyoJoQNEJjKlJYUK/NgEBoC8I
KsIC+rjw1pdODggrYEqgXYLsmb111BcF+mzA2sLcWRHrEV3WtkZH4kifwdb3oIwh1i0Mein0/zTo
/Nyom8RpQyiKQmSAXEZgrexo5yV/ieoKtuxDWN0I0inJgCgm92xtgtxBxT/xZYyLjWRLS9vq4iOB
ZadXLnDZ1uwE1ROncZoUOIaUkruisAqagdYSVW2z5+ZGKi55CtjgrHV6xLHx3noxgrUnfMKaP6L6
uzBFl7Y5FQQwK2x0QOKzo1WSrNpnr1GZEYgM7OVEZjutYwIH6kGKhFZodMd1sigFcwmAReWCrMwi
NKaUN8uxnSrVjXxoI1GDyi17JXVit5vhdA91F4EvYPjSLWccg5vWsHagA9jqpkLJXw2kY4pe1PWp
uFRM+fw8s60hJa0c4dwaHwDepj3ebOZRbElmodZeQJQk3LXXR7xYZvg85KyKreQd7dgOfCRJCCih
TgUuC3w3ok8Zj9g/2SfaS6XtYzGykBQvvezsngGNLafTxMuKAuBkiJflEkcGbiVKtlSgaVssvOzF
E4CvLairlKrm2KihkrtUC7UzZyrD/6GhZN1QlztGxYco0wNlW45KLx3r3F+GQ8SCfsIZnfkp+fLA
+eujRJGOY52dZgLvMwNsBazGRbJsYXNfHIxKHI5N1MU5Y78erq1ZlurkkM4CKSzKfR2XG2QwdBg0
y1plF3Nn4Hn/GWx2kAxtXacSsiYPrfcYp8C+0w1HXGS8acObEjuryPsh3L3j585cgBJffE2o82g4
OrpszjVPI8sIqRmX5/s5CDfgm+iMUB7Pl7QhLt9Wn0aaXRrhYCVV3IFAhbxADDTV9ZZTku4CQYgW
vo817emlduPF/h/nMiwoUQBEfOfrV8wbtPunauQr0iLiFrgtbM01Rd8G5ZbI2vFxDSTMepS8C61y
aSff9aQEbTdBZ0OosNyH1qMTKG6THvVS2YiLXCCzRMwiOSPJyakKHDccjgWJP8m43Ac3SZtvoCvC
fqYAT/6AlpMsFKP/TPW7T59JxK1DLt8a04tA7VtdfjuUH4nUr4v49fpGvXhDfXr/WSTka5MXG3VT
HCxQyIDFhmLdt6uswpO7uDW9pVNXHKvzcAg0OisZLgvs39lwgABzrZSLCJJSCfMOqx8s7JLbWvld
iVZoMeCOUKwgpv0VJui75Mk6bJv1pAG1KCs3oyUPnvrWGRKXnKozpY00nqIp2EnFa4FfQEoL328p
TwNJKEE4NhTP7AC04/TWWaVbYCZDp5CQUmjlENgKJEPdWbdq88s3u1PwI4/GXayobllVGx9OQ4NP
RWisFD/cqsmH5oNKtMYV7BYne/Pif7B2cKfwjwb11bEeUuOlhdCcSUfZximC0M7pfnpS6yr90+T9
U5Z3AmLgwe2o7V8pQO8c6yZU3vr8VeU8VkUjEVcoObyNINmKdn6QdmtEgLc9LkBpcERHaa2mm44F
aPqHrn6S4edA+Q2cp+ur4vJetFVyP0iCENNnh5sMk1aZdNgpKcak/Q4KWU/15V+6wr9x8nJQfoFq
jC71p0Fnh1w85WGRljA3GutFL7fBsEv6Vf4RPYAodqRfpfSPla0V7g6hfLy1nYXFeXErEJo456wT
caOvR0GA5QtggCo62NmrqgrkoGGd9ODcmetP1yf44qkK/ZKOEiUv+wx1+XRTFW2V+IHdkvnJO19G
dR1W8b1H8EcUcH2kixVJAHMccfCMqPbOIp2KIjC5TnO+if/tbljGXs1WlSb6qU6DMC9+wEg34bVn
Nv9wWC08gPhs8z1PFAAUEXYrd/Ms6FRD3c/TgBsEZgGmgdiiUfcFYZju1G4Dn4jjXeGWhl5+feBL
Uc/ncWdrWJGraSpV7sysOHblszxtxvgudJ4GpG96CDBLCqxL482WbxeZji/JUHxQqeJyFrKAk7Ef
yyMS1UDCFvFQF/cLqhUcowbFbQBBXxds7HuN1UtkF4HzwhWCYBRbVQDRBRDXD/at/UrGlaEb0IMw
ROEyjZ+vT/GlLSMiLX4RAGEZ+fUJejtWO63VcxHSkkcPibXjIDOM3wLoqxPYXh/unJ98W0r/HW++
lOJS1duxM3JgKiTryHmqJbekHozY1qyszsNQR99mUbhzpurZ1KLXsrQfUz+6NZ3urraqtzZ6LxW8
zCr8xLuqffZ6++hl4ybNMQpRnY1AoZeg/byfvhY9hwV2wlIIRWE6Bj6uksp0kobVKNGdGZH0Ubz3
EHrOFJq3Pl38Kfzr+vteghZDjPnP/M67r3hsdECLO07Eel9ge5b5WPHEWM2lOED3tJn8aRMk6aY9
t55OfRQrLijdlWo+mDSXMlCUCQ5Ii1GDKvbO9w9Beg80w+LXLKPIPUnBKyHjHj9/eBQ5XKmYtl0U
3cgdrtnMBojnaXjhYFGoYomkqt4JuCSdcovyOTSSZKDI1R09sFPXp+2MMP32dIQY4LkAgMP3+bos
zUbqRh0ztIMHAjXqUzDOkit3FJiCaK20/oPWYdwrYWISm49Sm9902V4bkjWCJ0YG7kw5BvkO4giQ
cYkoYtIoEXQ3xtCuKsd2g8j+0ej6RqeQ6+nY9w7BrZz167pi8S+WUsStc+Vd5kueQnTuaQabnO1d
ygZy1wUOfK/VvfdTMVdxs+p2HlZXuH8/O1Z3Dm6uz+bFPY4MJwUMFc0nQ/s6mV6hjWVdBkxm9qp4
R9D0zIxEJAYMLLSmpdviUuKI2BBqG+gwOfDYvw43oV/f6D23xb8UrbB+UdQzIqcAZ/0iSuDLxYml
MWeruYt9x4Z9Hh2E1BTnJvirlqZkJmpjO5SNNygHuIt9uosofeQIbBRyBU1Gnr0qQgRRTa4QHVBg
oLxed/kjIBZ4JGn9auop+Fu6yLcRNlsTW8vcJNLvKGBjDceKwr9QzxSQSExTMFikgq2NWHyzBMxK
FlYQtJT5YpmM/8z4no4bozgR8QqfhGUk8sUrni44CBFR6prTTT0F+EelskboT+XEqlbwIshQfmy6
5vg7Ijy20jdbw7kSJlQjuSaxbR8+e7a/9gdlr6HZYo6PAjTtkxeAzk4KNF1x3vHkN0//iaGoq3RP
QWiu5QGHVVN0toA8N+aNE5I/Re+RgytIfWqpqTRduYsA3elJvfXkTd0vgdLO1KVvW/K/bzuvbeRl
rsmlmuVnxc1IgdKS7QUpO3OSmybpgEsr91VR7CRqDk3/qqIqLdHSlmjGYdu0ysz4Pu/uFQwkqk77
Mfn5znGCHw3sges796ziMXtQYK0c0Cb1XywNZgGCHUIwDBwa/Qaq13HW3jZQQFhso36XbwTbr/Fw
V+rKG9JtO7rXMnCRZb+xw11bYP42QeXxjol/mOgAp1l119XhGRmX2Juyi1adn65FAanVRZJUr8S5
nhJiDhBderu4bcJ7avvIcntoqP3dYAZ5/f3OWci195tvIHmIulIUFfP8nnrPmIPs3jk6zf1djxgP
fADaOfoipfhC8P5lWmfHRTAU9G0KhiXusqyT4KoRZ1GbIMxeeMULhy9DgSQA/crRO4edpb06ABLi
iOD0L7p9QmDHiIxWhz4+ZS8LE3phH38Zbjah8WgWdoBD8KEIaIFX+Ey1xTqpTkJsTtvpKcwJ9EvS
3lnX9j9G+rQwvLhKvn/P/77tbGK7MJXTWCGqoAuWcwk3d/4bvRlfvjMEqq8zV/JPHEnrcmklnQWK
5iPj5kvuJ5AblC2/3jpeDzVW8wm0LA3uc+1sA9xRg+Y5SP0dnZuipzqs4y2zTzjLYpwwNWPT1zgm
0T2otdI1NMh3pbaVW4HavnPwK6JyNMR/ol7Ds++9qZtNHpUb8krRbiHrZ5e8jZBtG0i+lgSpAtAB
QqAbSPMKjeyOKoEHEH3o3y1Hcru62EVt6uYq+pzdUSi2JjhGQT3Ix31jVK6XNq7cBuuy7V2FE5bP
Vaewqenw4PCo06kFCuVbr5TYp8lYmfCZgMB0w1+e/8ep3kv7RWDUbe1dq8+XrHhKweFyuHAByvjh
m+k9+KWgkOyhusDVjsGpalaxF/zdEDWW2NoPYNM9PwfSLsz/TDDU9BWGl4poarmZcWkXfv5ks7gE
UamkCD3WKlwqNiIpNKmHEHZYLGZf2oQo2JNB40ykQSL/ujh8lJE0bYCTQBQODANguZn+oWFIWE37
bGEPXNqCQqmURF1Yg+mzPWBEWWb7XnTOln06RJyn/nCibCL0kbruBfEgv9z07WsV2gv3xZxQZDhg
sGTiEFWoUGloGHx90ZRSmVXWkf78+it1f/2atsdfv/rVr9c71GTcf349T66/4T/8Hvj9iLm5mx9M
9+e02vz+fX+//zG6H6cF1Os54Pu0Nb891GxrtobiR0bPQ/16ePvrWQwdrNMVCa4bbp6fgrW0ivnd
uIefhwPPsA/cmx+nU7Jq3X+MdevyP61b33w466XCylzs4fxkiiFblG9g8H8jTUimJSW+MSjPb+oK
jfqVvgKbvlJcBIf2+Slbl6eHv7hCV/KKhpY7rO29+BNKfi4+xi4NX1e6Ef8trxx3WmOd7D78FW+e
qXluonW0hVJymm5w8VxF63z1dPitbn9DY90ZuwMnCO+buPEq5d07N1z9fORDFK61J8Za2+606tf5
LZI2/L4PXPjTLgC0FQb3K+O2voPrsMbYdN27/jpbZSvy55XswtR343V1jNfFCrVad/wBP2qFDBB/
+wNtGPefhbUurpP5p0UO2ARhIvTE59XgaMDHaUoG/Vl7SA7a3/l98iM9xi/OEQ/iDZaQd+WjdHt9
zDk47n8/2n/GPBu8f6q8aVUvKa0Yc/i7+4Xi8mH4ZW2Vm2frptl4B+1uPNa/oifzJt+ig3Qf3no3
9UGK3CW5rtmZ8u9jQAOwcKywAQyKf//pMfLSq7pmzKzThDqfARf3FRn1TOHIBHg3Llys83T9PBqq
tgqC7QjbIjnxdbQqS0x/HGrz2XgIVtpBegi2+TF4yO6ajbo1b53T+Mt29UP4kKzij3FvFe71WRc/
f/6h+cjobjDxgHNncYXZTHodRwGxUrv3URsb1L1tvcWLgrWXxrHot1O2VnSyyNmsEr60mKnU6qnu
/uCKDs5KIZt4rexT2GXrfvRWFLX3eDF3OI/W8nvY64coL9bKCEOVJs71t770jaloE4HjAKPRPfs6
66bTD6Y+ecZJahJEpt4b7Y9VPelmLWo0QCxfrw93RlXMZ9kRfX1mWtAE5m8va5E2to75nLsPcFdd
ju4H333X3XL9ePjNwdi7C0POOdLnhUV/ABkAXg9d19krykETpwNm8KecHro6+bs4e/WbkSbH6EbU
CcL4w9M4EQPMdnIDw10bx+bkx9QKmMMxH2+m2Lkxytcg+tFoJwR4b4zQwyzap2F7F1jxTtE2Uf40
tAOSdpMLomV7fdLOG+3bpAmtPnyzgD/NrRrUKOxUPwitU2vl94Her+jgkrg6blr8bcUvMT70gYmx
wm0RC4VYlk24z/Q/dXfHTG9bWzoEY7wNcOEuTPmglJpLh7s1ppVRQJyPhUlsdZ9axV3Z/X390ecS
G/9OvoDXUOkCuDonhPQSZkYk3tOJmDHIaeurycarONvVv+0+utOLHw69/Q6dNZtyp42mtWZuRipb
JnW4pJG2JIfbqqy3eB5PdKzaLN4Wheb2SrXRpmydOk8NfPHAiWDu/HKsn1Y1rZz4NUubn4WB0kRF
gwyXVM+dhmzt5PdCLVPPn7C2yuyFlTZvY/z7sqitsLq5cNlOXzeT79UBxs+h/Wzu7H1zm99jS+x2
brX5Wd52u+7e21yf3TliZT7gfPeOXkK3Evjtc3CbPLabt+rW2k4HdWOuf/br+Dl9Du6SjXqzMOqs
sPq/o1IT0k1SDmqYX18zKL1+7JLSOiEYukL2XOoBYyNm4vwEtuSHkouQjq3/kRbnd2ng2eGBhokW
K7ZknmK/X7VRdIu6QmefBpqM5rQOvXzlFXDT9q26lOPOYZD/vjOHpMNbQ3c5h6Wf7sK0zFGftifz
NEjDpjWsjeb90UNlK/QDhvHDQ9I5U/apidH9qK+tJnbBHyDpcRt0b+mwxDsSC+nbgXCWdETLQ+fS
/PoFEpoa5WQP1inW672Bh572U0WHy+fYdnCxVC04Twtrbc4jETOAUKgQDkM2AR2R2f3oNIoX65lv
nfwBSUJf2uh5KJD74jtotfUeVdWfQJhWGEhhI9KY+umPbMxuBqDLRY/Gb/uUW9Iqh0zhZD/LrZdn
t4H1KE012kSVmweGW+RgjK8v1jk4/d/HFuGvUNbCCWtWX4qDMsNrTjZPKsXSQzHdU7OtbRMMxbvD
iQMxrc62dovgHdqP5QiO9U8WlLTuEWMK9qkv4vMlltwcmP7vQ2F0jG49hzplk6/fT/Xjemgawzy1
gelODh7qxw6RQ+8jHZAN6n4qEXonTzQdazndNWqwkK9cWD5CMQREKwVsPuhs+eSSWceDQXxp/JJj
AvPgaSRZosm6H/+6Pv0XRxLS+Hgd4Vo6rw11iuRJaeqZp14VaSm+P42+Iy2Ns1XqnNA3uD6c+X1f
CPvo/zfcfF/U2WjJjVSZp1G676Vbn1JFuPm/wo3OXw9G0vlCgyc7b910qtMXdshLwaDmjQZjb7e7
Ib5HjOP661yevf8MNI9cQrXvVSsZzRMkADW5o120HvDnzMOXPP/VhuNqcBYZULM+w/nlqCMgpgA+
DabLbGmWXRtpSaeaJ6v5OUpAVeLd/5D2XbtxK9u2X0SAmazXYu7MVrfSC9GSLOac+fVnUL44W6Ib
Is6+sJdhYxkuslhhhhHmOo2ABCuwErhCsohX5bXof9lF/DusOB8us/0k+ok/d0TWNP4wFpl3qXQo
wOihpRiBKbxB1M55OvD6YKB9YCM2Lle2wrIP93dgcHqgBPMVBC/2QlAUI5uD7XMhdM/Qkh5l7e3t
TdTeTrunp6eXuWZw21zZv+llon2sjH/3KOABzYNhM3g9/BLmHUKyWE5IIl+4h+DEP+bX8E+38Y7h
pTSZl9qWV47xZT36633xrhCdRRsEWd1ioqu4gtjkGJAL2ZYlzX0N5gX8x3DjEVGinMbSYU2K6/6Q
MBaFK7WE7O7LbeHb3ZkgFmtzP5Xdic0cguJkj9C6Lm88Oad8dZ5F+cFg9SvVAJzm9x20lNr9+7pQ
r4UV9RdxYHH8syVAsqKArNK/oVDV34pL/di6lePb5ZWPqPjC7udi4DMclNJ32VTtxmI3/ce4FjPd
28pzA02BNAHqCEu0udplfR0qOVJ607NEo/8jbmQUzbRSJwfJgEiDy73kJmMhLlVN8vL7LNwLTCEu
+r+jL2HnRa/mKtuV4oU55ptqF29bdIIeOEs9csb0R4XRFFVOv495ryaGMaHvB01TCHaoiyiR9QhJ
BAGnpCLHVtdwtI8n3QuLrVJzQMiZArxroJJxZgQH1qN5t++kPZQ/kHO+iKPbwLOtv/qQKIQvdM98
5AxveA0xIAi2YdNMDyWPlrWjTCwtYMnb1Co6dEYz52w8kgezzMxwMFsQgOBje5u5TGk96XkMBGEI
7CD38PvbLsGvf9fZt7ddhKZ94k2NSBAfVo2FZhlHbF9+EfhrOIFlD7kjKO3B1ak5suxqaDoHXotg
EOxozLAwc3zFry3wbXuNXJaqQzfILklU258A8+t4k4klXfAJSJ0vXXkVQIufeBeFJXtUY2iQQ2+q
Qumh4FYIDkti1N95+PYwy/0Ghw8O3gayKynHMGtOQZHRCbpyGNxzpA7xaZlTSADko5VfgcWHfawz
VZE9ojBeqoXWsiA0lR/o3IfSDmRPDvOVIpqswkFre0tOIXw0vQ65rCedosUtSs5SDCHwyAnJO2FT
02sCWzZZpXTGZptPnEF84qx87LmYvpxx7GPUVVGqgt/f4o4samnMZSizuFkNH7YHQXUQB1dsSXMQ
L6tCH2OUO9Fu8JGRSCA+5tzaKX4v0AFUDWWqOfoHAPLnddkkvlyRFAlAVzZOx50myUjhNjLZcOik
0lwZADGxKp/YERwxxtNg/JoVJfrenJ5Ea1fYvZBBhm00PFABwwRI+efDDGXOx3JaSK6anopqP8aH
gfDaMBhebYgKNjVs0NcwJ/fOU/TwlVllD3rxS96f1HlS2qetBGLpAda9wO0z8qYv7cSrtZi48hr5
dglk+1rY3wZcIi+zzFerjo1Qja1sRLJBNeldhZYzlJQaqG6pZX5KMtmEIyE7wG4ljGjmOyQmu3Ga
Livrb/66y/WH7T5jGXCPQ5f354RzeZEQr2M4F9xafthHLaN142cJFdFA6DcCPj/jHwHeVqMb1722
mWzIM/gJENVBOYUtpDhWrtl7hQgVixHdJ2RYyA0X2x7BBlhsjMy7VSUaOVLQVgSCwhcMlbDbeCKA
IbxxyqEHKkKaXBlyVKkEc7aw0voSjNm8NvxV44N7hT88FMrJs8gs4qvFNA1MMfYkEjgX+Gwrx0FC
4C0+FD2FhhE64T5s/QZ1TzzOchDpahCA3sSJQlu1BFwDDQcptmRA3/3yWZIqHVIQecVpzPRaM3rt
uU12huHXUNp+GUNKlF85ZL5So+VHRt1dmkkNoKktI+K+EJuOq2QPtZ3IKQJddINdp0OY1xjefXvw
aGgC+qWTU20Hlqr1G4lOl7jVJdFpiAXdr06hENgdh40P6UZZg+xVZeMwdfKdr0XQAzPikEobcGwk
A6VPJDFUNJOziDLCR3FjK326NVf5UEWUMQMr0mQDIuHTW3Bd8wZELHZnPSMwgnURxHh5WVmECsUU
c9VUIVSofNgGeBslq2YFZofjIXo3+u8c0z1GYz3QBB33vH5kfeEqCVDGKybos06fLHBPXFtBIGJw
up53uh1kDg9FDwutod3xferIXUOrnEXdkzGKtNfbWnCyJpslYRiNhNm2GyPgfOttxwVGMm2lBnD4
odQVMFbGBEySkmj8xFltXgKwn0LlpNT7UviQQTeRceD5gHeyDfngcPtEQokqQkWjGia+KMg27dMU
dLBCMEfpKU8QckdiCP21ajpeZL6+1v6kzWUkQc5fp+lPXsDjtIZEMMPbTQhFwyiwStyOiv/aVI2R
BJk14XiV2lgfFM6S+FFvK3LNAH1vkA5i3sA5biHxNR66On0exUyrS3nLRR9dHexj39dlEapkqIb4
mcYz10kQdTXpThOA7AUPGgvcqlqftxPs3sJjNqF3A7BdTUI4ZnTmBKLCoGhlDpXo54hRINZMTB41
v4RwxzwonhW51dFveJCnYq/MCEU3F6Bg2et+UWvzw4hJoUVsSwsgRubHQPalc6hDl0WsMTBphBVE
EamGwhW60uJDolCb+zSFGi1WA8Gn4wsQJ0reSb1eK00pHHYdU2i5Yg1wTc09V0VhG4nIxmPlm5pK
WuFldlHwuBYx6WjshCh08wChSgWrD3/Ckj+1BWiPgiBoBNZQhwaMS0BCFRwFU+OZAh0J/Bx7rAvS
mD5pXSbvDxuffYDSsTYp42UG5vIDdMmn+CBmsdWKnBEIEmTxORtdNfiQxUOB5deYYiitBZ73Ll8Y
VsP4C6U51LkW+auSip0y1fCQAyNJhjGgBOmH3uVSW0DDI3v1UfYSohXxrLuXofJXh0+ScQvNAdK3
kDOF6yUTRL7oFiJvi5MbMe217dD7hwtgPF3lKNmGwsFnwItm2m0p4QBS+z2Te2aLmszKbXhvBmAK
CFDAXBGFSe3Ph1FHbgibLpbcRjzLt4lABxRuZ/AIRgdvICUcZXZRuyIA8AVLW57OSGfhxUhm7vKy
Bi5LbDCyUsO7rdzrXi2YEsTS0+TBk4MDn3HWJEh2njwoDRq3ZWfD3EjzlY7CJpoSspmDwn4w0h62
ncC810mjoyHSy2iKx5CvZJ57yEWo7LEfoFIMDN4oWG0NL0+4hOcwPhb6XeCzNCsCJ9WipNSSgGjY
F1YqnRX4sUP3sgtksyb83OjxAbcpvSNC5LFGI79FL6KHeeCMo8uQbXVaz3xG4D/OnCIe5oZJspnK
TxEmg2oLrfDjFGwijtfTVtWCyQUifdabqgFcK2BCyYQofh1iAeeG9wmceROwVlqKNmCfHIezDJER
kx8zJsZFvwa1F+a1/ctHWArZ8GGiCH2CIwZxEFah4gG3CNz8GG1rmTfHEaAFFaq9CI8gJaT73asa
ZXZQ6G24hdYq9khRqkbcPQQqsYNoE0+eLXP1Q9CztGRvJeCbfAU53rmrgdqeGpqlKq0kTPfiWFj/
ohAM1wdooy0C+aDLBxSoOw46AjdZLZEOGSS0AWlEtS3uYVzQruzdOwOCQgj8GjuzmNDZ/7lbqmbg
yrqShPm8ACY0UBA+Ily+YbOkIhAYSqj9vj/XBlxkB3lTQno4I4IbeTeh46gabRVxD0PGBHceQnVh
jTZ9r9oBW1ZWUqBWATuVpVlokIl+jJqT4ubk4DVnGGsCjnsphGvoVybrTVrAu+gUtokb1jI8w0KE
fOZ/8dKIhFkIlXKo8C8iGpEkbV9IiefmzZnLXDk6ZBlwcOFc0+dhBRmseffcSQjxzv8ZcLGOkjD1
+K5J/bPQNloELOxQWkVukJL7L7K9HyPN3/vb2a+wbFgXPLp/UDdXaqcNnI4BvUTPwSuYuqvfukXO
6r9P57384vugX6H+t0EzXDZM3rWKO7CHSL4NzFaMfJhmwY5VsDjuxfOckn9qfYsUAe1m6RTV5DoD
KF9Qbd5+f5ilydmcChLIE8hAoMHCAtYwP2dAlpO+Z0sJkU0DPihK4hO5BsKbNMHACp3P/rVEGSsK
rkINrYAGrq7iLE2DLHgcDZKpWt6/N83LKNduMYJnKZh+9dol7alPJoRR7gAfcF+F1n2oT72nD7mo
ZamodWxxSyfRiL09OxU2oCp70kMpH9oICq4AMap1KXZEFjKujego3rmPA51FwBWOnsE1BMHzuRvc
zmMp23NODC6r5J1/nxpUHv49kmebYnXufxPAeRbrUEigvA8IBtIjpUZINRhJzGp5iIREhYY5bhmF
m5wgzTdo3ULK6iywHzyyQHHYtyI8yE0peCsTqFY2ewSxhu8XBx6+suMA31Yiv0Vd75TtaCbpGxfL
eIeB8uKkdeEWiYEPBH40ijPJK2oPxXQus42KuD/oS30qLu3QWHEOCXCJ071W3heMvC0ZULKm1lU6
C4G2nJvFuGtBwg0SFnJNULudwD9MzR7eOwUEyKU+/sCTSqrVBJPDR3C5RiOr62AI3KOCbCnwPFLH
2iZMoYu+HSAlkQV/Q5irQBrb65+rIDG6eqtIjd177406URXXaDY7A5bO5CdYKrP5ndbm7xN0qMr8
c8ZMlOmJARC+REknh2S4hBJudyt8BvRI1mmk4Vh4IvTjoS2URprS3MqMfRwklvJprSG5cLwJAXOu
bNN3KPl8kgL/+DRRr2YMaYRcD+/KAeg5dfzUBm6DKH2eFRVkb0TiDfeaoWQr56wWADGT1ABh9F+i
MLKEu4oK3HEM5gFNnG1TwuuzxK6QGDJMkKOhpWWLmIcAg5wXdq00hljMnq/TnoEXeCKGWyVJnb4y
AklPe5/yMfhMIiSqxadyqh21YHZJPOicmtk9ROr4ej+bhrT+8F+c1sD4zW4Uc1NUXRQKGjCHUNNj
yXwncg1qzI9AFVQAUfuHaXBXPZPvtdLBQBF5gAp5GKgvZRk6ZezICLzhJcppuwHzz5I3vJGZ2TE4
xnvuzD4MLn9MdzvFAhF/w9qJ5hlolX/UK9HHkt7zdZQBTo74Aya9MIlc3FMwZYG6laeyl+mYONEp
uEQf8TbfDDZB3vkwvYkvOGKhNiDs5YCKH2MPxTSI9FHP7IzI9t7YpyQHNByleHil6NILUHlEoEAU
CSs1r3vnyv8+KLSKFmmO1EBjLvBLlAj43ajslBQSB7QXnJXz605ld4bX/50PDLNYCfwQgtxdjgT0
pgYM+BNB0wAUwHS0wLMLW3cqbgC3QPmFOSUi/X3wO1W9H2Mvkqp4prdNXoa2coPwGnaVyINLyn71
sFdP6iVB6OvLw38S3FwYwaEhuHjTPo5YHhXDWW0cdh9NakiiR4eEoQrvU6ErKE45oQA0GJsaInp6
3xeg4uBEQEjfZYc2U50XdOKNMWVpX07XOt4r7crnuNdDQhea45HeffWv5sLRt2ufhfQsi2OWuCXs
zoNw1NngGKDiGlahqcA/s822Klts0NDUS3kO2icai6hOEM+scZ301WMjt2cvLh+myM1D8Gk5RA0t
bKaYTq8kU2UfpfaxSkI6xvkm7UWT7bUqhcOoNxrQa+AbY4LTU4bSOo+5yOoM5zoKnPU26h4674wr
la+h8R7++X0pfCHFFpnNjxeft8O3FweIKhCSOuMuW9DrKKGvhL7V9A3MWXoJqXM5n8+W9fSS0cPt
em2Af77OAOiHT9ddw7bf23gSh5UyA8hn3f2fTyKRDKR7VNvdobWyFvSqnTQTZn9/3zli+vd1UaVl
0aVFE2txDIU1kkO488huqB5izklCq4LAWse+COU27iGOWFi/D3in4oj5/c+AizAF2h9pGFd4K3BM
+MEOg3MXryRa8zP/8k7L+m3YlnDd6ogEI9It4lXEqU1mwSgYjkUr22Rl9pZnY51W6IX0zdf1BVJz
5SD2QesF1LjidRUHhs9x78UAlpABgwN+YMnYkxu0APKM4y75Y3sbnHaf2vm5uAQvicPopSmbiTWe
888pp+AnQah3tOTD9KIcuZfgmj7xh+wEzv9r+spEWvunBvI31nmGpld/Mz0pB2UvHofPcgcnTDWn
SU2lz/AiuZ7JGPlGMr3NuIfdjnLgDsJr8AhxknO5i7VxL+xKqzXbXXEeL/LbZBAtOyo2t01dKG7S
/NLvIF0SftRODdrC/BdTRzIGiNmDKkWFKzyC/c/RIrb6ytjCEX09C3b05rhtNwUc4xFrv5Rv/jk9
dKZ8GLfjG4vUY+WO+/pQyyUDowpgwmfTXchS/dxr7KiCXkYqCdQlWAYZDYhUkf+utIdgNFrfkAUt
JIVBupX1gzrDnU8KRpk4NxQBhfmK6r8dN23cgDomV9zlGeJ7NrDfu7fj8e34mtNn6EyCnyLgv0gr
dElHVVb3tIdP6LzqPggaLX18npk4r8+v+1d45tK3fANreHoElAbn1lugoSFnhEaiT/TiGxecYjjJ
Sgp1UurbDAU6cHKyI7oTMv7wFKk0R5m3od0R1YhhXkNQmQR4UOsEDUUzbJ9T7hYsrSLQPTXYCxOi
lZIm+nqYagGrbeDW21joAkKLXLr5LyC0pqAGhbQBKxv1WlDFAPWArQl0aPdxQLM/BO/jaVAaxLtU
ZkxZC2XLrx+Qe6X7Z3TTKGJxkGTIFw2G1fjNTI15/nQfYn2cj95rYgyvuY7fAI6gxfhNYPzls6Ci
Yo/2zF4J9ciY2S2wT6GK/vH7eSbeKYICXQ1u1OxohW7RInhoozTsUbjmLvtnfDRIclvPvKXgc5i5
ZlkNtaxYOzvOhaMwHqTW7uUqGPh5Y/8yZ+w1JN49QMQscf7l/wPRjSWdAyR4RurBBHDHDFjQyejy
45BepP4z3OQ5uII7H58VlXq/WS1Q3CkL/mdoxNeL28SLxEHtygQHFPRTQ9q/Vk9Jo+Fmz3gNmtFC
BOADlWMd8qEgNoKGXUEqWYfuJFqQ+RmgFNg2Arg92Kn2p6MNfRfpU0aBBVPp4eWANIhCOMT0aO0c
QAbX5v/wr2qjnp7m/5mfcKBo4YdHPfy1grK6pG1u+HsHSavwAwvBDfXKsnu73dbbcis5aHdga82/
zpsLsFSC+EvS1DM0IaSTfAAsi9nl9u9r5usGWh436I2C8gK8H+rYi+OGg0kTmP2DCE9fiIDxL34B
xYn8nKqPEIuyEhWtE8VM/TUI2r3r6otOBBIfoPJLxNsYMKMfJ77iKoIG9WOdhZENGudI8VG/aImC
tHYlsr57sKJYg04wxIIFSO/9PFgZTxGKuCOyK2Pb19jA4kHO3wBt5NQD05wl+SEkLhuuNAm+pE+W
E/xt2GUhEmFTn0JITLzEOEQlOoJRN/PqyAwzvJwHevbp5cjhqMQJeT6dMnp7mIGGhTXSzaGgL7sn
6zTQP3/QswKV8GK9gCi32dgPD670Mh8ja5v235CF4wTQKqGhByI+kOU/pynNujYRE9w/HoHGg99o
Um1Fgg9gEfwAziur798QjOPQ/QJ6BqKvorwE0ShK0Yhq7QkuuujCbO7W24hiLKmATLnndsKtR6Oh
O5dlZoR5B616mKEJ6MKixrLyJP+eFz+fZPHaaL7XSSEBHwVhHTSOvBuLLiEMg6fxiwglAoQqWWPx
tDLsvdkGLB3uBjOEA2WAn7PNCH6QcLUIqFQATO8YzlQKkmdGCWXoIAetsILoJpqQDfKRlhlp1Q2a
pwIe1cUQI8VthgxY6JKVYODeUyHeFxEOQLdFXVZalSFi+nDw1UthpppkXAtr9dz5N6UA+w2IDJhS
AK72D/o9nzyVH+KOd1EtlZBgy9ILemQAKFhlDgncwahxDrGZ5qMZVeQPaMWr6Mz4KKpyobLy8b9a
lT/3KB4GTkcKPEjnYu4iE5gKLho4GZwSJj0qHQ5h9OTKQLG9wTdAC6UR90RQgJUs8KstQEnA8PBi
3ghHxhDQXIR0lg/qZVXeVE584Ya9L4f6WK/kEncarvNTqjBrl+HEDWPRn2tlYuNWSHxGuUBJRO81
BE6HahtfuTOv56Z0am04lqzMzJ02CsZEgQD4868jYbE+vaKB9JAYKa7HvrSpBVgTDcXcEvxHoAlR
ICu60oBflD0iTM3QuB/QGZxJXL9vE/7uavnPYyzBIZHSJLLql9id6UfbyOc4tr32A/wvDbRziIlF
8D8Mq1uhkK2UVPYErnXJbGGwSLvqMZNVi1eOsSzo9QBAntwBbOpCAH/TS2f4EXqr1Jw7SHZMG6jx
ErpraLItI7Gkr/o87VHGaeMH9CVDObFQUJQgmghKB+S0oWQwQyr8o59I5hTZwGnBmoytUdVoSoC3
mJUJvHP54YFgCoUcfsbifiHgvwf3UEeV1SaT4AJ30OFQ1qE7K9J2Qr3YE2gufiao16XRGmvx/riQ
zwRQbZYPWkaAfQ9Fl0kp+Jn6N/SQtocmojxYmAKhe4UwEzNZ9cxBXMN834lrwPKEjDOwkbBYhyPk
z81SZA1KXiicu338IHk3FOabEg0x1lDKxyYD7AwwjbWr8068i0F5QOqBxYCS4ZIUIkUyVxVyBK4G
E8N6SutJZxNIJmZzR86aZFSOiKOGUPe0cnmljPsVSCwOMcDbCNYdpltEDvfzjUmYTwPbQZWpaK1y
1PsJZavnRthl3r6ExJKvjcikYsX0R4dFY5w3ReZTQe+znJBMm2JzrOtjlu4D7jr0j1F0iUes20NV
maFvSZyhdH84Rm+nTRFAj6x/nO0EUQbr5Y8pfsA1pkt1QGvuUa6gQmLIfUgzABgIGoKyhG9eQavU
e6his4JQByCktIRqOD+9E+B6RRbqg5skMbINT154dSOCZV8cEnGT4BKWIbvYWRUuhc5hYGj2+9Fy
ByCI6gYIJxgTRznikJ/TpiBTIOPgCy7DN1optWiI3UJehmvJJpffAJ+V89RgherQYZ0ylWhGuIda
2NL8RdhAwc1+8khlx0OgpcGA3UycMuN3UQ+CwXAENNGJhMNQ3IDfoqO0pl89r+N/vvq3x19EtaEs
x4GiAFpNhEc2MdgA+nuQbwcxuWnQ02b2IJ/RKqgBqXpkV6+kfzNOKPYTFs4lLBqhqNz9nDzIYSph
1Sryhd0EL8ScgC0sDpkh29XaRXTvPUGUl2BxPYubiIv9XEehEKhCCqwNIqGwPaOLCCgULQqjl97w
q4IMM8Nhgp5Nna4MfiexhqgR+gEySEmIi9jF4EPS+o2UIj54Thmjg/9pvQubXcDToNLL1CB2jSaf
OzyDf3tOX3232ybgoDZQZNUq9PMk2nI68GhW9Tltwkuv83qMH3xvCiXELAAHIJNxXcns7i3sWXIT
5xG+DXpMi4dWPQ+W4XncuxAag8DvqKX+pEtsBYZjQlVIJvcje8pS1uTZ0hKGDzSPNR5q0G1NNFSH
KFdt8JMZJjuBhTk6jSqJnSB5UtjIqWFiSpj6FALT12RoM2c9nXE+0OBbmft5+y3W96z0NFubg1QN
b4ifKywJmpCUSB/QgbtCmwxHaVA+pgAqETfpjN/PgntjySyC8JkqCrn0RX8pqdMygkAb+P2Qn5c/
ccjhvhhbeBxAt2jtvJ63xvLFvg/2z+cZ6gRIVJw7cLeH57cHFlBoB/wel4OHCKoWbitvN/+L/4wI
kU6ccwp8GZeWc7LPAA/acz0simHwk0tW2U+08AZagDY8dCD1CmDEVsgx6mtbPilCt1NaKISLZ0QU
+4GLrVAAyDEBoKx79ivObIFC5dTziHtNiFpAT32ddOy+HqE9Kfi2D6ylhxJIJf7JhXATwQqKqG5c
SiaBfxLYrQz0UctJJ/WZ5TUkl3B3pvMl2QXPE7y/Eb+hqOJxhtwNzwMYHDI7ah3YPSC0bv2g3Qdd
a/p1vq3Y9ynuoeP64rMSkK283eE+KgcLqaWpij3IN5NT9DBNxov2nvAqsqkdsJGVFbNuUXmawoYq
DeCpKdlWE/ShAJxJM0ADWOXcT+nKlXMvTBBmGQdJhOoG4rE5K/4WjAklNNk6dEHcmt1ESqWp1R+P
OXPiFqRYrjfqxE3laxT4BmQQfl8DdxK7HyMvWkoQrByTdOKAwwL/DRBmAPiEYZ8PjwAi/j7SV7ix
XG04LlFSQh0Bgdhifedc1KlCi43b91fm6GdbIgGNcgDgrhfPAApUvlkBkrVfj8LubWNF4TAwQvA5
Hvs5vYUQD5CbCFlQUbaVDLRks2uKvco6PuCgmQPI8SCaPMAlyXmKoZHhVhCnhQZ7j/DifWUW7lyQ
sEHFtwSuAMojyz6JEA2C4omV4KpIPPi9QqB9i6Zyt4U8GRQqsMnTtYPlax8vZx6iXPOcwysT3/vn
++ceC7b41MwlvYCinuBLgT0WvQv78BMpyCbohc8ySbYsoJ9pFmlxMAA4yiFiuYGX0eD5pqzezdKU
RcpDV5icIc14Y8bGrHrWjPlk5Yi/dxISBBD4ZnPPQ1osykFRuwkwVKyU5g3Fphm4O44HD+Dyer7P
1dD+v38UEQJiIMxBKg3SZYsJYrqmgTl3KLoyt4lgV0b4Y5e/l4FRN249s6MAPpKatSjizmti1Pno
RbUDBOfFhhgnrpbjqBddgGzC7hVhJeSFOorUDwFAL1fQL3lceVHh3xMfnBG8J+5OmEgt5RraNhRG
cd7uCJg4CcLPkMH1AGz1gFaCOtHsMJSWmxKvDDULOnBQVRn1lWe4swPgpop6K2rwkBhaXqoxH7cd
8ZAB9l0IRd7P+b3B/+e9hib9rYHCyxyzdWsNgC905WIX/Bh3Md2gNrJhUPisK7NWxp1K1BiVP/F0
G/srJxyk6piNzw2QSUSxMuFP6Lu5uJmYiygduF0gapJsM6Ub5ccOtnI1jBONvHuRuoCW3LOvwNSv
bik4Ill1iZlTBuiY5BbQvB3g4gcLRnVEGevCTG9M1FMpxN1UvMbcHyLBOWEq4LMQwBXwIw9CDWxU
cCNHMFZfleAotxeGdREtBv2rGrxnXkbD5DENHyL1XSw+y3igbImwvrpG4k0admnrJsCHQOVwip5w
rk6wi+D8WbwaxkAnUj3mSkQnmDgoEFVS3iv1QQFiB2qNg80JZgKV8Pid4IOIeES2PcX9IUofwcEu
cojswPPB5ipbqmBpmN4k8cQUeJoSvJc/wAigEBvrJFG0ocoAj3mtQNmoBk0cgZjjr5BUjbs/rAAM
JAfMn7Lvg20uHdnwpS9lDZB2TepxFyNL/H253dlkMpgl6IFBIHAGZ/48+4qwl2ahJMFlIxsXDo6T
OIfOLapF+CBuMq4k3V8qGctV9p/xYMn5czy2rspO4QfBHbxrnAAcXhYOH2ZmlbsjRIcgtBujQjtf
ehl7bsCjSoBNHYUBvYZrNLl9Bbc1MUTbsjcVP9oIwlrRcF7m/zwgbuC5EsUie1lchq3a960Hhoab
KrHJNq0DhxgYZMcujI2HzKdEqrY+7Gv8HAYn8Anv18Dtd25jsEJRD4HuIAuo+fzFvgU7VYnSKMzk
B0CFHSRXsBBLIAVz5cvczLhnSHz+vgDuxR04XPETxvUEK2ExnlK1adcoJed2zK3gnkb/WCqKyWDn
kpkW6jlNfOhzFP0CQJkQT646St2pVSIflvCySCSwChdLIp/i2mNQV3dTYB99Djs4dPMYqqjuJCQa
M7zVNSzVzjkDnJK0C9hX+JSMpaXwK7HHvaLp9weR5tvh28xHRTkkrAiRublqm0yfAeMbqEzSCviT
qoUYVtkARwA/BrQ8ZaiZtVwBy4DPjPQUIrbgcGR5bHIhdJPBIelS/9IXT7PcbBNum8I7iKVA12/J
e8tFxbWMltlMBVxqVtcdwyu+D62wWYEW1cns3PKPUwKTGwPjrqyVO+HwXKmDEgY0KZBiLj5VENYk
kKK0d8d6JwA3kKvPSqW+emiDJgbHi3Yqhg4qd7WXYQWNOqRIaSFsPcUzGMLAmNlZeaCv2HSxXREm
CmiFych60ZD4+c3KwEc31MMTZcBqCxrqC2Gq66ZyVF8D4EShJx7S5FTe6rNg5xvAwCSbaOlZek7P
7WN6ri7dCc/3yF3Q3Zaeq0vtRg/qY33LXjzYKj6S5+hlj/m85DXtiMOZwak59o/AX0ClAGcm5Z0E
faiSQkoNyk7QyfYeIlTvBK0KNSwbQdWACRZ5KqJtDgl1pwbGITCAZ0f32EerO9CHSavwR9QVUw2o
LVxx+AnoeoamVU5LQluBipEO6jQ0sgRoCcNcAS13Xyv/MBtgrCtZAxkxnXT8GhebGM15XxNZ2sGH
aaDohQO5lyRaxKB6SGuFKh9ojIPF+fuXWMpvQqADMlc8zGBwaOJTLJNlYWrFeEgLfy+6/gGLHtPH
7bIPYrb7cl+DkXWN95nt7+SHdqdGZn5UGW2w+G18jK782iG+2BT/PMxinXYxByJJF7B7zyU2OqJ6
bHPUd+NrsSUH3hFAgeSfgOkn+lrXfLFD/hl5EZuDrxmEIY+RAb3Uiq1g+Pr/tfX6zxiLO7tPJLVO
O5/dA2BqQKLaVHXxnfIA0awNtQwK/xlqnuhvR2KbtjHL9KK/H93kMu2kbb1XDqIDrzrX26AQk13C
bXZkDtw53DUjVY/VY79rnSRw4DcJzJf1+yqbd/O33f7P4yx2ewoKoBLOby5AdXdwmAMMo0zWDtdi
8JX1s+znTsD4lukQsfvJJGY62MIb3ljLtiLlNNwHmnwgJ7HWSAs01//nCvri732b8sRDCjyyX+/Y
G/Ac3PE6WXu/+Sb7ZR6X3S0uUlKWEcN5BaWH8kDMSA90uJrBdfmRAZhm7Z3WToelS2jJkqnue2wL
5aHJaQqTCNhdnIcdRn6CbpPm6QBIG+Ep2AaH/p24Hu2diPqmsltd0ov8armGhEUy6+UNMF8Bx+xS
HFL74NQ5wjZ5yPeAx4kOC1ng4DACritu/aN3YHblyh26iHb+3/DQ+EEmjUb+VwPw2+cNQKyL8gmf
t3M8HciMHbd6J979uP8ZYZHIVWJclzC0wwg49kIj1XinhxaYxkMTOnz6fUMq80n6YyX9D2XnteQo
267nU3GtfcoCIYFctjdIQoCy1OruHarTkJMQEnD0vphl15pWT43KNf/0P18n4OUNT7jDhD6QRKeZ
eIAs/T5/6LILAmSBcF1eWgv5mLLCn1OfYTfdupBQAvSwOclGRlNaUWLQQY3zZT+z8O/0b5pEUgOq
3Juux6sEGcrYSL4iR7SjLQSkoNDDPZJFbm6F64t9cSambAimb/l2ZeDp+0pad0FBeyXqaIQCSB1r
Ic6Mv5GKJXbi2vQ5iNF0hc2nxYpeNOjSLqrSvpX2SNRTdACmOij0FLcFJPcVM3u0yCii/m1swINg
iwg7QpbudquEJm+bliqISe1suJX57Lqx7rpYGIKPNcbrRMMhxuyfG1Ny8gVKW0xGT3aWS1bI7z/A
JdH+s5Dt1J9uOgdJZT65zxfY9cMvevp0M812n59KY+m6T43+nAArfXp2+VObz9TPVp0+0ZYc+dqz
tTSel8MH0WqNEftKpRc6guszZE/PZm30c+X1ZjWGh8J4rlWe92Ka5inVNFnbnM2zqZUmuCpNRnA4
0iOd3VDzpIW00LSpoZia9vERzGXjMgD/PiJPnLfAYKRFv6o+SltaIEGl+WwwgAITJqOqmSayutrK
nDn8Y/X2JlurlQ5GK0Qd/BcIVSPXf5XzfP5ri7w7z/rvWfufNoc/pi2kJZq/SHUjB8Or+2MVnhF9
KK4AtpYXa7qsfgn7+CB83N4YnMXMmlgZeOuOoN9TeA+omAByHZCpjXY1WqMG2trxKrZY/OpXKz5I
zuy5PIwtGG5GbVIXAgH7+l7x/yNzbEkmkZspaDla7/4mtirCz0TDsR6R9wgps5bxzrVdqsE2f5rN
EatY9U62WEEzN66mqr0kh84I7dOGzpHZOmOnOxu30YZKQPDZeCMD34jfaEna5N2iMEZ2PgcT+cAs
Fv2UH5NZRrUJSWKwNOg43veVgkD2O5l8eIliwpy5eoYf/Is5nGr52UClzkCkxo2N60nhVW9Yytti
iwRFs+u98pAeMMvEVGayls/McqTIqhUngCQ6wS55q7pFbYpA17eXj0aPUjw4NbTHRtvWwoXVFHTU
RvTmZbRIPEzhwBovpp8Jgh2lVqN97/qfUPWgV3UvfCgKL94XiabS16g0oAS7mWr3B/WreZ2dJqcU
lspaErToKH+OFtIaKC1RKAimvFtc0F56DjZ9ZnbPQqh3i6lNBcAduSmv6LVYT1p91urtq9ja6il4
DpFOQU6NSFY8wsbrpnPZRVr/0Hn8wqVqPpiyP86NCeM/ADSgRkMruS9NIp0VdeegbIBf69TIrhDt
diKY12UNJJ+zC9MO4TXeNqOB93F9hIeRf+5l3y9/t2CCbFyHaFbBpOw0iSm8mhSavG2cRtHFtfRr
yvTdjjJD3VQfF2e2DA7ifOqBT293E8L+aoFMYvsLhYfCkKBGrZLcqAVLBXAeGBXuBk+KJ0CBe8+f
Se/jB+HOb7rN99X+/ebvAub+JlKup+++rE1MkHKz97JVvJGRzMSKISExEF3oanbvpSDta4KR3FaW
/nrmiE/pClqbpDWGrCF3MizOQKfSuVF3CMuzQknYTGD2Vkv/bEWixuTfIdWCa4oRWA+PdjSDfy5D
mZqwjIgVFXnU8L9vXM3sdr3KYdwsZ3a5qJ+SHXoM+xuSiNQWRROSR/M1EXQEas8vvKH8qmHj1Cm4
+ujEXZhLF78UMPwN9mLDQhsnVopvFeJOR7QaSKGvpebOvH5TKFoVw2fVY9mYLPKbjhRWP9aCdwQX
3ylp1u/+KmRQfEO4aeevS6Gfv27QQGjxB265RlEp3NfL3q6/aKckWvF1fcdfLr5aeb7AYCoj1iuK
xeUkrGScb692SfqqWnLsXgtbij+y2yLNlmWBfI01jd0Kab54HdLBniymqpeXdo4ySO9InI4VDWcD
xfnIAZxelPo00KGsVSso3QwOxmmYC02kwVKEDBDEOibMyPrhrfdLdZpV4FVjZJQXvd7rJxnZ8dy+
Xj+U8bzapob/dJufP8uX/LOHtBtpvmKUwNgPt6erkS4mCySeFhBAD/5boGijkiklqTr47Gg6jDo1
aj6iYcT/ojewQU8zOAx72Ax2bU8WjR56qPpqpdfLnMZZuwoiPZnqMnIlmFXOhbGen+qn6Zz2syuu
MahZCkCDQCW8hZuzNxJM1lx8mH1cJU1yuNIUbcwE0sJU84JDaeJBZif6zORTF03YqUTTSN25parV
x6JF/AQasg4CYXa1qvTphhN2Y2SJ0UeAUqjmnxIHI6pCT9cSdPn9uFiI2TKnC9IYaJ/mpQERSYET
kC/kRWmrL8FR2ox31M0wZ0jf4bsS2Z3fId5c0Q5xhF2IUupXpJoZVW/foPCbwL5u1txGqKLKr0Wv
19JATbrWSmvsslKZY8u+1senWjX7U14ski0Xvql4p9RTvbXb92xeMc2Mas6fY+I0QEMK2gNaasHg
1m+s1v3oK3y+LQee0whiPRKe0zfZzOzm9TZPzGo7tuXGaCsHzBU8PSyNRlo9HzaEduDVQGRlT42J
FQFHDqPV90bzJb5LhQ4/aitBfZBM4aJJX7MTonZSq5cIdXy1+4k3+uJ6uBtOtbOCRiuyTUalYG1H
y93A6y5TEO7XUsJxfP4qjYOqUPSpTLUImJ3OK7oIulLrqUAFSFcKmyrw9eKm6/59fBLturQYNt5Y
BxSf75L0WNQ4tL7o9Avvt1fhlJk0ApepFWz9zfV05adHWnFsT/zCFgnX4oiIbe/yoN3N5p1SS+pK
q9y3XHhN3XdyUk7y18RLaYVQBabYNI9AlvGOaohnS0Ql+fmG2YEol6pVx1lhQD+qHB7ZbOYZnOyR
rGXOhX3dTY3zGt26rXBKP9oFv65eERXUK+lNvNgjovQnuinTSh9DHokM9uZKNYTnAKicq35hjFZJ
y9Kf5/58Apd6gkgYo27Qm9AVVXvNXzqT1XzesN/1B8VC4BKNkDYy69WkNPqF6EqyBnmFsTqX9lA1
u5lMk1s7jF7/3p6iiTGZzOvEVXrUDgy0U8HUiRoyC7w/7FbD2rhhpoe9OKN0FHYR7EDOh9hkg0NI
61LYA7UMXF7ssnR7stibzT7HcKMk2twgo5ntBJUEPUrmbGKKqMdwaibG7J13pbzjyR5tM7ZHZmPg
1HP6QovcShywIfWSeBGMWPkZ7aTOZA+ZzpV1uZHNGl7ENt5c+M7YiubZ/OPGXEXNUZc30HWElb9I
h1QWtrleLJBxgnjDiyVQivRgvqktICkLxBVeldf8ly9q0j5i05bo+jv8ozLis/Y1peW2w6t73Vip
S387d0f7kuLAFgv5wrtBz8l1BdrOWPNfrjXxmbwId81hcrzuukV3iF3MtGgX6NVavhIinbelU6/P
jn/KTf9U76P17GXk68HNSrfSe8DTxpb63h5lhI/c4mX2dNkqMI2WGOOea+28ag7BS3e4rRHETLe4
r7HSTyJvsNDHx+D5UiN0ptGtrRikD38Gg+g6jwzYKubtfdAnrhapqxofrZMs8lVqd955i4jZaqYa
uTOymsX5bWo5TryFmqxzsjNNrIveB4Bs9Yb+Jf8+dqrT4QtRvNSb7KXytewlXwFH8a5PeC/umtoQ
tk2kCVvJqtdOtCcF9m6njo04XPn78mns3Ax4Owtph7rM1EST0LpY5WIEmkafGOk2MaJ1bctuuZo4
eIXq5areVBbxpG3Hy09xMbAJh2xjYghG5wIWnOgwqYhJBD09BXOs6QxxoFOZlTXSMku1Mguy1C7W
snW6BBuFtStl0Js5WQuLNtBH7s2V3qG6djDv5g162akeImoId4W/ZydptPY1dzKjnfOf82gvMaZe
9YlJ7XyiY5nsInx9dsqtZEuu7F7Yv0KtR8WG/U27rTN06rYmEx1ia/SiWqEdvdSHenFBk3xqUafc
Qvdbd++CMX5poHPJUAlXRrqs3tMvggo/G0S102O2vyxTZ3oq9iN7+o4r7nHq4tU3+UKHo7vqpPri
W/TSvsWgYwz/VFj9l+QOf8+v9f56VDG/xGlKtRC22mdWZ5+XQGcR+/N3XWGnX9AY+e+xhBifluwv
X2cOOzrDX1cCEirmy/qEvCW6DPVkTgJwZtToTH2M38pV8kHVgKHzY71j30hM9b1/At07/roGOopF
LcIcIutJzz7wBxrTCCBlHtP7RVzEauBsHJkw1ed5pk9hX870NsKjCJtla0QR7Bgq+m19+4wBdci6
+FQfyl1m8eltYwsLH1bTmgHCC2aTNkayRuvs3GqwjsZsyet2mUZ2JenKGzcrcISioLdDVfWGkwoc
DBicwcs00kL7CE0tN2Kb9xg9X+fUSAqrsFLnsqxItxY5XlWn2EEA1Cg+b4vQFZzCyE3ZFQw10CbU
bV5QcojgKO7LY2gWiV6FWvuVJlqJNvor2mHpzCtfs/X1yz9dXs/O8LsnR17RcfY1+YrddqYXL6rN
HPicKWbz7pNoC5zZungsNoWhnojaLse+Mabvl0AHb0OKFjzPvrKPc6Ll85LT84sC7DkxLhhnxp8t
9Zwj9zCyeeevCGy8ciP8LE4yvDuoqWD392hifl1QYCwd/z3fno885/J8FI/ASTJLfh+5SFTwDl+H
TUV5ux3aV3S9KC215nVFjn246OV28nXeDiviwoGkj+xgLRVGdQq/0q/Imrr8Gq9nS7jtc3QE0UBE
x05LbdzWECk7gVxt9cuyPDb7Zs8au24RZfQlbfzEO7k+qYlXbQA6YDq0nd3sQtV836jX7dfoPWwZ
aWbHdMAiXAPrSoxYauiRVlbHBru4mlfzhcDzN0wWs68j7BreziCryJGc6MOakK1w2B7YhzqLSpgV
m0x/iZ16bGbsF+f5yA6/fD0p7ITgHrXWd/pIAeWRxkwpUl4szD22qhPYU+r8W2LZq1EtU2NsteQ5
wNKW4UyDwh7rYAPLq4kVV2wIh3werEMzW5/n26kLagO+5tm6OZQwdH9ODZ8S5dgaKlQUw+bS+3V+
madOYvkmazBctiS6Lz6yFV701Dm4bL76y9ladQoNzRdTdC/rwA1W8aKHoYvw5Ib0Kz0iriK/Vy5i
4uti3bn5Uik19sDuFH9Ju8lhvE+986P8+J4RhVSvDNB5SqUJaUdQivdF10b2r8WsRLHcZBhICGuz
0yU9MDnSDN/wN4pZW+zSZj73+RsZb/mD3gjwpJ+5Ib23AYdLfQA0311u2E+7lqyRexhtw08CKqIi
orSIiFqxLpv6tZnHhjodokU0b93mmEAOfC1e6yPqNbv4QzmVkPyxJXwlHiYMJBS97Zpd+CJCPTZm
toS1IDq3DLGq4eU3QiPUoNhzcS8uBZirfT0gavqCNQyVgQ/QJC/Y1VuSnTsc8y5Y/is5CsRV42bj
obqYrmcJ5cQEuZ7xfMyW75ARCCtlV1sTJ9rUfP5qhisCk9l8aglWY1dWcBitAUUQclJadM5P49d2
J76O1oJze+cNh8fKzTnGODdP6bGw1Z28K7/ar4RtqHof7+XteD3esHG4qpvukgOZn3y286fYzva3
dybOMTxCbfUUb7y+/UqvWnpgsm0nh4nRojX5mT/3H8kTHQwavcxAr7bxZk2PN+a7Ux9iu13yz5sd
yyQ0unS6Lp3KavZnypgYMrqdy3kSHx+ph/3tpSPnDXRTEunNi3eFmRYpL6WQ4pps+aVBsLFPnZqE
M8eebCVfNv/x3/77//6fH+3/CL7YV9MuKPL/ljfZpkBmvv5f//GXIiD1furWIDOnoEXueidVFiBi
gQ/PsiRnrTlY0Mydnu2zuimy6gEy6Z6RBLQRVi3mrFAYfvMMh5LUHzXaEf62Z1Tzem+UucrIq+U9
oSkSHdFVFxHtplJ7eVAogkH7lyWEaMMU1yPYCzChvl8z7np5EowC3pbeULclWdGSVe4hp8AmBdia
j4h+wSz+2m0E7DsrHalMPTdeFa02J5SKr1bD9+YLROs0Gs8WDUS2trOBeD9k5maI4X6X9mk+6OiY
6iGbQzbPvoo5Jgv22B2/o/pgpVZiggx4R1ZMz63K+KKe6sTWu6C9Xigqs+/PU4NvM957A5Wbhr2G
iz3TRDCb2E77+XSkBQisUXFegb2b5DpdhCWKnlsBnqadrchJJ+9dQOQOwJEkmpvgdrAjnV+1XUSK
Nfxh5M10w+WwQJX0anVeyDqMCOvqzT46HWL2/mJgF0HFuzLHbBG3oelwMS4UR0oaG2djsh++jAr2
XHIuRo8cRMh2VOkiA1ixN/oGyZ6umNFcYJ+c4XgKYIHhxQxNl8x3keOBHIoxnewT7fnGjbxSOebL
79wthbqe72YzQ53h/bAz57uKn//62EV6yWY71TakbqZIGEoipyGiNw82JxHFAZ8tZQyvpFgUC3zJ
jLEzKA4wt7TeLIwVFQ7to7M662xOKfxRdNf5BBrLLv2Qofd04WOkUy3Sh6/2ekuVXrLGTgNnZXUe
SOgEX1uEFOltBPoeFQNf6wjQO+PYaak5fPkF49HffwihMGWVqOFHBlQqJCiGpj6vkbkDU3SO9Sxj
Pyhn3NDaiOeBJRgU7Tiyz3psngn5Zw7pqcl9/LoZHR2cCfeBerL2sTgc1oIm6x2Bf6YNDrWdKVoC
joc1tHiNchejOOe5NCoPmM92xiDLEGrOWBcZtgkJBXK3bnpRzDf6sUa96Pl0Q1PiZrXmaRhFagCG
/kLIzrNkBke3KZ9CzRtaGlTKeXzCEFo5wssgFfLvrejHvjel/gniR5xBiZbGvxmlf+wOfik0LOBy
tMSC1/INaVGy8z8quP481u+uctfCay7CLZ2FYbcMVsOE7j8as1pdD7fVxJ1Z3ZHjfSm3Vry6LcTl
eUo1WDAK99Fd/Gwkfr+L3yCoP541GKVd1Ef1aHlj/QU7SReNmBo1ACEmDjp3j8ZW/NHVvbvg/TZY
SrOpIAfd0v8KDyM9cIk3lyja3Tajj3hVfQpk149ayfdypez3397oPQM1i1qQZSIXnbLJ0VXTE5ui
U27XhrpmCa7GYD0SAyVQ+98z6Te+/1t74O7CdweNkquC1HRceGYjC7oWyJXe2CDjjyo104/zy7nR
LmxLZx1wGB2OwISKYF2vmkyfbSWA8pEPo33izbaSYjdevqqsdn5eEoL7erTmjlfiQt1eDSgcpPmy
S25CHo3VxQrQ1+UttdsVgvnhdhzo4jIyrvN4Fa7Uj8lbSao6XQ2p3pQsdlk86oL+OM15bnTIkfyF
4oQe+V1bBHZTgM1rIi5Db7Jun91w03oApVY0b8M3URd/9Qi0PAxTf5P/7oeb+TPgxdQZLa27y6Zh
eMXj5Uq0xJEzWVSa22iv9JNpe1eUIl59pvfZ2j/J+udrgvJPN4SwHq0L8Au108yVRajf9LGbOMX8
4z00ao7UgtMkpHJNO1U7YPhgCitpE2kvhf7iifpU253op4LE1DRzb76QI2q2cTT53OnlLdfZ16nu
6vw1xxRACoNCyAJ5og8yPmou/55uP0IMRp2wBgkXrKXQArsL2LqZEmaxIPTLxhmyH0SWHnmN/mXX
QppwRPMITzrI3OO7ZEQRlPg2Efp0Ca5gE7jd8UbNz0xMGGDoU0DdMul7fFzm5PLUErA2cunihFtK
F/9+1MnPGcaNyBC8YdDPxvQtv4dTSdLHVaU06fLmoLGm0nBak9f1ga2MjZymDAuB4uI6WnU7CsEU
NhG3zgwqzmBBxtmzSrczoZRrZsueIBuvjWP3Vr9NPsLP6hh4E+oVvR4RittDtY5imozeuCbSD6K2
Ew2dRtJlSK+g56kNIBR8Ps4+M8mGEXt9TR4I1/zsMk5J/VSJ4BiejKLcYwputXi9BIESs5zwFVmH
h2TXrBR74pb7aAuCs0e/tzBze7KSXi5TJ6Vtt1BOwikodYXIj8K0sro66rrywLXcPLJ72apIK1CH
cyV3oDSYpPYO9bZl2mpnYTdekB8Ha3xVm8sqAo72oOn/m2z1faVijwAzikAf0s+PeYRuihJEySha
KutsVS9VfJoqs1qKbrwX3fYk0ukb/ou2ya09gOAJVPM27xfn2uiWhYMr3xbM50n1MiJnJ9icMbJf
hS5pw9RW6aFflheaNMucL82WqC/vSjfw0id1Xa5w5ams0rnhgnoMl4IXe81Ei5dxqxfuaIV4L/N1
mS47b+RV+9lG8AQX3HXmpjdN8dp1YfMjMbvFv+ez/HM+fx+Qu5NCVgIQiGEfEQ60nu+EFHYQFQEx
PKiwhWuRoIBeIyUNT8aSbgODDpIYdm20K+slmn9TXdqIO98KPB8YrODI9sDqIVxKzPioJsTFa2ED
9c43gnXtFu6jB/h9ht6/UZw+sWBAoIc0525nQKVTqYKijZaAo1Nv2PB7MHjZNlwru0iGdaNdHHkd
7wRSV+qKVHYBOq4e4XN/nyz/uo27cZzOpllaI3mwVEHojvTzdVA9RBnRyVx1Fw26XbVTPF0X5Zom
pL/BFkl6CWR0obXzKVpsIk/YCo5qc1S6qroQnNyhpYDnyPzf7/u3hN/dfcqSjCw+wHpOydndURUX
0FE7qUHIcI+6ktd6cGITF80Uu/2km+UhKKR8TLfhQV1y90+BO/bSdboOSqtXABWUa3lmUknJ+HdM
5QIHCuRgDq2T7q7LjJbSvn8deaE7vQ4qALRnKPojbU1UvaZysFCQL1oJTguwZORmnRetR264jZeP
1vlkeOv/eswh1v4jvpz4YS2M1GvIkSSsyfNe6mW8zveZPUxyDLl3dLRbDyuWsTdBHTJeN19XetFA
j1HCW892yi4D9KvalEDmLNq1ap2d+pNGtt/oN/gjmnSSXNA0zykdrnmyL5fU6EYP0cF/OffgKv/x
uu6i9WLWR0Ja8hzyVlifP+kiL1mfa+D+dvQKuHPdOpC2N1NbumgqQiM0Qtg+wwen3l8KF2h8SnjL
DGEVMsF3FCIhreX8nAN2rc0rWe+AtZMW+dt1/igx+Nty/naluzg9qKpY7PI4YB0haLFOdomdOXQA
PfqT0TJalm5PNJmvZHvknmWtI1R6yR6EkcOg3k8e2CcoU+EmwwF4d8YXsC+aawxWGsAhADDyedpC
CJ88yPd+455/XAfLngFkivjyvemHUjdqWWHg5jVAIYqnYKpxxnoys2jM6VStKqbbU+VIiVEv6dWu
SvfitE68UqpYmzlg0gMtZ8NNKfH9e5f4S+LC6fjHnd1Nu9E16TH5HkNurM2UcjTq8yjCUX5972YU
Hs57P3pCoEueHbFvHsSebqjGRKkOP2eKR9q/7+avr+O/buZePq9Jp2mOdjM0OROcLYUdaSHql+1o
9+Ayw9S6fx2oBEGQY5pPkQH7vmdIhTRt8A1sl88UGYAx6M8WsAOt0t5Bm940PdWfYl333kBzOrnu
ys5/ivkNxZ3391Y7eSfPJxgNKEy8Yj4EaiO1RO0LrrdB9VnDtmw9FIkuOG1/5BRnRP0FdB11knZu
elPKEWf6y0NxIdVdRXs6OlyIviKYbmps/37W3z6zP58VhVnwVpMJAm/fn7WcCmNsgwTA4CipepIO
AIME/OzOSxMYO+lFawIisrL1DF+5f1/7J/AOoPgEm+X/d+27yYWSRFXXDdfOPaLjFAESHcu9eOM7
MfEGGrCuYterZEdG6imM0BNqb0Qa2+IouuE6WGZeumoWVb+PV5Jq07omoDzUnxwo62oPN2vkDij3
f9/03+bgBCEDCaIY0jOju7mBxZGUBh21mRrqDb5p4NwVB4eVR+/lb+fWn9cZvv7HuRVneTbuY5Du
0EG86yLmOmOqYWN9KDs9Kor8LfgbStFoVU0Ggvj9ti5myGpU5VjwfLbbYBUeshVRMQwU1GKszIFF
sI6WRFDTjQCzoXqKN8pHhRbeZ+9xbsKcCffJUlpEnkKZr1/FOw5IurwtLuh8mIW2ahVjrVyWyyH4
8/tHx9Jfgld0S4fuFG9lMPr5Plo18l952cHlUdbxRk3smcUtrWXAEVcnOFRDHGJHokaMcfz3dPjb
BsmVB59LlPhAwt8dEanYnhG94JhiO1SXwtp3SOyOHSxvIL0AdlfDFC2XQ+D34HD6nereLV0VTQ2q
G+ikj9Ey/f7Qtyi8Ydw79b2QBTRBIWQtTbRgV2a8s55qx8xS3IoG+jYfgnhKXKUb/iq8xoBekI09
xYltlFYB6VUMTLB+eIL/wHNiQzs07MRB7YLk4u7+Whwcw6l09slwolVgE+7SSFlEFJbfzyf/kLqU
jRfyqSNNCBbJaXwoHgGLh83rfoSkgWw8wEoHFYzvIyR1ctiP0ovvCaAjUn3qwIRUnYzu6tVO5mD3
X2dL8Vd1uO2vO+URMegvlUYUN6AMTiiHIHh8X8ZNaWg2Qhv7XheC6NRomLNrNYg1Am+PtOKl5N2s
fV35fFT1u2eiU27kyiS1KkRv6iT38rb1tbjEUhf4Xovx72r6lZ/noivQy1gKq4w5SQZO73Lk0s7z
V9EH8KDVwwrcMLb3Y//HPfxYktO2Lycx94Cr48Z/Gs8OCnvCCixJSCcz2jPegW88evS/bAR/Pvl9
k0vJiqnYxU3nohSCKy+QTPj2cW7GD9n+P+vIGLLgx0ocjBgVp9j3uZUW7WjaFBOV+mIy5eikAhRu
1Am79Y3BrgnMaOqi2g7ALPEonTqzzU3RUie1wWzAFHrUphd/nhjfe4p3k11txNpPUnqKbbWQLlbk
ylTGZEPkNnpLbAkogGio5YM19vM85KpjBQ8nZGsRZbpLI7li5Iup1Hsh5lJPEjDNGKK2JYAHQADi
YfnvLwkI1xssfAclzTE50fdhz9NqUrcR14vOGrMbvMNl4Zf4SMYsqZsJDjVQNv6YVk62jAZIsVLa
xfnyqaReVwBplRaqcHV6bHzPyi4MXFhJ1aq/VsZlrKe14SfOpFQXt9Erv6mjbgp3Y9xWmywkHIkt
v/kQoIg0si1MdxjHSeISs2k/PQmikSSSNolfZ3nk+JnZxsf6spOCbTPp5nIMS3rqjurdxV/yj440
Lou9GEzHDJT9eSn1Zhdn83ZcInR/BbyGWg9fkW9vkph53BRXyVRduCmGWr9DL8H1sR/A8MDYIzLV
ke/65Qd2yxk/GAKNz9UjdHZA1xOzG/voSayU0XuMxcHkue5O51bRbsmbLP9C1AqheOM6gVpxkC+k
5mBvZMUs6cPW6LE7Ps9ZEn1UYyQkjTHIyFgxZp15geWigrC66rgmh5Qj8wJ4eh1mutBlnqBcLOgE
SKpKRiTf9KIGBq+J8byOFp2/4d0lM2voDADgzlN8lOG7UEjDwR2ExawKTpN8U0crpu+FXYsiUow+
KRbFsQZcuSeCaPdxMmCPd3kEuaY0WqgjqvDmw9RCHHk0chtqJs1oL/vVQsnNZgoFKlhJQN14Cm6a
J1Cy+TVEW3iGbXC2n92Ozew9v1CZbUW461gJm/x838+HocD4Fys16aO+WWUD8j21+Q5Up7Reeg1u
OTba9JcVwCXG6Lbqb9uoOgMnX+1LWikzWTAu8San3durmE8+qM3ey/L+J5aAQHqEyIWqEBB8XxF9
dJ6qndz03qtIf573ccRqVOwHsGvsr5LWOn9Jtd6QKT084f665fzXpe+5xE2fKlKRXXuvE52m/hCC
+QiUILr3tTNT9e6i+644dijuPgi6fiZobAKYrxNW4IqBJ/b3Rx4h2JHLbdV7dajPpKcJKBwIVuAU
ZuDk10IxLxujKR5USP+60+HCIQMP4cKju3CmSi/1NFOL3osvzmVs4Do0okQNQQxEaWVd2weX+0tn
lIf843p3O+t1mlTKZcJ+Pqvnt9GBpR/mFkj87LqMwkTz21VXLwCRTpeSsn0wwH99sYPV+GiCMPd4
ehdPi61QR2GT9V4zmnNhf06TcOYbMQwW385vBotjTM0FZdF/X/gnmXoAxvxx4bv0SgjF/hyoSe9d
4lf2yvFoxZpP+y/4WcaETqE8Dy+7rmvnRPNjXD6iBTuvHO/PE32smOBSR2Cbhq2k8fgOUTZmY+Pf
t/gbdfQ9sPl+i3cnkOwr59mozImwkz0WghcJYP48pyhyu1hsVbWgkR1G5+UUUkayGykON3Z+dNpL
P8Or73dxV2aeZFRD8hF30dNRRPQ7XXA+XKuFHJ+iRLBYGGG0y8tFUhzp5xjVrGc9zgwZGPgVVATN
Z2isE52dOPdKxZYfTaHfKeOPYcIWU1LRmUYW6S4cGTedXIWzmOWS6qJs9sJRgh4zz2cLqAKs1X7i
sg9zPqSJM5wSoJ4XLNvMBxK7KCXrwVv764z+43buVm8rFrNKCJhYau1x8l+QNiE+EkT2f23E8TNm
u2RKJ6WhPmJL/8xCeFU4X1JJG7boe2HcM7q84bhOoeABRZ+YRWhPlC2n3rTWC//R7By2vvthH6xu
B1sLWZncKw5FyeDrITLsvFmm5rTxOtK+xPOxgazxPuVcM5Qm0/zIywKw98GmyZ8fjPVf7oGMeIbL
7VhEau6++T6A2+puylj3JdgjEZoTaESYFeoUvMx4Lg8L9NIC59uAMT9LblxjUR0/km35OexUaahn
ULpFCHv0O0n6o4LSiZk8LuuKOj8gtYPPNuJCQyYM//99WriKlM5UDGCpGf6ondwmXSJgqUIPgxG/
7fvWDVpzYObEGI6/EU/9Z8Th5PFSmG6ih6bXP55zuP5QvRtDo+U8vFtoWLWpadOFvYeVXQAvG4/o
1M7HTwS0ZWvhZ5aUbp2653g9nejEBajkC5c57rBnFuTt6XdM9STWh24M2Aq4QWhK4VvfL+TwyLps
cC9Y+LebltQwoMdufukQ/n5CifXhnvbzxPv9JDNKOBw6mC/c7Wmz0W1cN73weyR5EuL1YOSk0+D/
rtQMv1aoU5A3Waj9eP/gPf51HAf4woSCNxITd2deVYTFGQv32BMjD3nOCEaO2E0+YvHmTOvMCvzW
uUyuUL0B6Y7YPJPEugzsvmY1mbwE51NT4+gbQ15+cF8/dq5hVHAipY5C+51883uwkxSJdIkTtfNq
ldQK++rZ3J+suFgWHRV/VYtgIX+xoT+cWT9zrbsr3+2ZyFYWLW+q8ziJmSb/h7PzXI4bybb1EyEC
3vwtz2KRRSMa8Q+Ckih47/H050v23Dkkqm7h9p3oYCtGLSWAzNx27bVwbrm/CYHPDUs4n1hybH5e
ftlP0/DNfE2WnAQ9Rt2mOfEB/dvM+ykpuDAm2rQMFZycafdmQTVnEdTVPt+EVnptOc0yrj02ACgk
wxZGwdAbEb+UyYdSAZ3QMDdc3Fp/2/pXzKSZHSAYKVjk21Wjv1QdTemS+bm2fsmzbOtF0dHsmVlI
fqOetWasek5lcKoF8TnX/HUvxRn8YpPsojc6PW56EbgSVxE0RA85CFSOEaiAJ19/w16YRM+DyMDI
15kcr9OH0t1d/s6fVCyXvvMkaXDcokrN2BwORA3ksdo1tOlS7UL0vWy0JVvboe3G8OPlZU9C6M/d
taDC0wTzqTY5UHU6hoZcKRwodYW2hQT2RcSSi/6pRODP/9c+f7Lc5DC1cuk3zhAnZP7MICVwOo8o
ftKDTuLbMt2NI/UQktxuHJYSGjuG9HD5dU+jWR5AUK7TKIXADurf79vteikqDD3vW/WrnErCIOoS
5Vor1kkOdAeGIAVx7q2XwF4GEaC+T8cfbL2p9YtUe82gw/YeFeAWTXfI62NMJT17n81rzl7zL0/5
+ftfDmVag2RqPG04dONR3DZ/U0jCRTOR6nxwBo1ue/m7nDkGkNADE4PD3XScadqoyrUuDwML4qL4
MpJOEL/G13jphmOX6zOn7jRDJuoSoysw6dkCAD/ZBtMKQIz5cn8w+xQ0xjpRrqjYL8u6XMTtB9as
HOKl2Br3tokPjnFbG3PtHOGEJ/ftyyNY8sS5OFanqn469IfcX7025V1NNAQQyLbvDGD1DPaq2zJO
VqZ3R1w+61lPs4VvX4Bq3feD6DumLZc6y9dIz5fjhlSlZ/63Xxjjpu42lMDwt2F9ZY5LomJnWOnm
7p+wxeSDEBiMylFDsJ0JP+vO6GZc3Cfv58nXYdIDvhroF2Vn4uIkCLRMPWGDCKFKiE/4Vy/94WcQ
XjWM2eb6H0WplxFMhDy8wWSLysScuiDx4SeXiMfl3mA7laFZjBIj8iZ9Mk2kF7JzU0JLxEY/mM3V
4BxhusTk8HYRuZCyTlIGrIN1CVCHM9/HyEPWr+M7Wd1wlQbm0kFAVFlfvgDC8Fx634kdTOuwiruO
7cAN8OH53rwDGdBs2jO30MQCIqHRkvV1vcjjuWkZk9iE3kwqz73RaR9MnLAvWzj1bF3j2HnHSrxS
AYd6/QNTVf7moPFqlk7QmC96rh5zl3eNIIdcdPF9DXDj8pc959i+PcfkruuBH3iu3/cHQ11CZPG7
uLfIcji52pK8l0nTufjsrDFDAwNNCk3VAEt8v1p9MqpOmvPiwbD+hR604q7Q+fCMtQl8+l+qUoj4
gbf772LGxIxITeYmhdFiySzO7orIfvD26G9Qa2iSGTmZM/Hwt7UmNkPyW6cFuI7N0KiqXGEsPCKD
Uljp2QtxWlSZvJgIgr/4INFELXSJr2hWD9x5JFdpMtt7aDT8kPo69H2bwdlyaWNz43yUzUr5efng
nAKsxBMQZKMUoGoU+CZPYBm8rzYo7GPD4Lp8x1tLmXGVxFci7gUCpP3N/IfSemytH056K+nXZrmO
UXG2yx35CM6ak4/ldisma8xgxmKcPWVfnm6SGqVFkIbk2v2BXRdtCdK4zzMtjAYOY85ffaKXTyzU
l/UmSaWpl26ZaazHZ8BCZTYSMYFx1xItWQzWCypvkQZQB0Q1ndOXuo+181iGL3n6LNwH36FjCgwm
CB0a6Y+02FAFC0AyJA9mtdTBd2B1IR/iXy3Bxlx4K+7BpcefOBQ1CWK/6Hn8Kln7eAzK9uyPs1Bh
tKIaAIJsLg0/F0XZJv147oyD9tbUw8tqPULxrfaHJLsrh0fypX4xKMyotmtq4D6S8rNx1GmHWZxZ
6msqKqbwjU9xY7AtOmoaYQ5wlS6VvB+tsx0kONa1G1gJPY5K/GZAx1EmOwgM4jWH9PKtOZfQCNAI
8APCOWiTJw4mdeNOrkzxoX0EdVc6syW9v24ZEYHJoq22I1QY4YEDgsFXyt+FuxOBJZJN6XPZzVTM
1bMWC5QeYHXYxLjD341IMYZjXstYLBwQR5R2ID8V4Dl0l9CpEcU3ipEcZy+5KmB4gnCh+9tLPzkb
/Lq2fnDNSzpmck+o7tIp+tkbochz03bGtn5CyE4O6JdHnRhXte9tyVP4bpg6Nx3XOA6agrEOFUCS
35RqShN1ZcpXub91vXZdJbdKWt7SGLPoazk23Er9M2Q1//Q8IiDboeAuyIDOL8K1Pjy3Y7ASaRz2
ugJJVnwEdKVBmEfHpHvNAkbs/Ag1nx99o+7HZCUionJ8G8COxPpP/pzT/BI7NheKn9shzqyFELSA
hpgTM1bKYy+1PflvNF615rrM93axK6AYaVZluL18Nj9LndNv/HWxiQ2rg7TRUpfF6BKM1DqpjNmu
ts19iLkWKhp3zoJivdzdAxSgWG4rDY2+B0m/UYtXbJifXAXG2jJWVritUSeyHpP8NTD3DSx7CNVI
GuQeBMVLwxLuIWQCe+5rneJCxeN/+VwTM4bNTz0IkXtR2pOcY97sFSC9FbPmG9s+BOadoYpOH7bG
hJ+CqhAvI8Kt/IPmB223zL0OnI05wAqWvOA8yej4aYvG8sbXH+dFRsQDnXxycKy4IowBZuH7DTTt
RHHHsuwPcrGhvkFwzvWrvA/OaUqzyHGEEVbitdr9Jds1AeDP9h3EzTl5BNB5oBFonjE7PnmEQo2c
rGPXW2hRGfWtafT+yPT71DiU8buR7RpjyUOU0J0R6A/KqlbvtUoAJGRcBJPQsI3U0lxj61wgjpn+
71NNdlKLrBE5ihqkufbKjlnOkjAKz01Cf/nUnw2Av640yS189A58Tef9sSxECpwN2d9xKCjtkg2p
qCf+P3i/c+HJ10UnbsAxa8Fd/Y8jKq1fIyp44bMdHIrhEdkt0AmXX9IQ5+h0k9GxoNUhNDYnm6x1
ahz0IHQPab8xBigu7T9Ffz96W5w9PQfOnRxd14x0I1kMAQlBjOM8cc2b9lfuViR/d/wFUF4mTJrz
hcbqER/gwX3qHPkZQg7VbQfKzc4WlEAsP1UMTmu7tN3AC+cOBBOLPF7X2bC1fBjTqEIGcsoAxLXK
zBm/idVVIBaslIddrc9Ass9/6v999clJKqJwUPshw+PW71yxGl0EAigoOMI3YcSbOQ9/9uRisKlA
o0JgyJP1ejOBwaCm/IwNwrsQAdrumtI8UTHVNJPO4kMJ3xCAH5YnEMZXqu5hvohzznU4INqQMwXz
eFIGt+SqB1qTdSLWCdXV8Ncu/lQZunXrAsbLetnRdx3WTJp0HTCdx1r/IXZp2c5mmOds3NcHmVyw
TK8a1Lh5kHy4dSCjQOZ1UcJkQJbwf6JyTdndetK7X/0enaX76/LhP3vDHfZCZgJSQ5tAfKkvuZIn
D+pg53F38Eg4oFkOluiX6Momc3cSFGUBoQ6G7H5m1XMhtWNC+YymDuhCc5IftYHim74htWJVzh23
BtY3jp6qrwU/FLHUbBJyfklTxLcqYmDT1DrMwrxHuak7GFkubDlCKQmVUWBHfGwn+tnE2jrPr+LG
/DUa73S33MFf4V1wKrKotjY9TCHUkBZ2T80nQ8usQ4NXudKpP8DgoN74xR9TWarycuZbCfMzMU8O
ISjXxaECrH/u4JcdyrI8tyLdag8JIjr/3FG45uCjq4+gp4i3qgNixwx2SuYSUNTM6mInLq0+2Sm1
yRvJLpxWdN5b5z2ON1J1hQUbjT2xeJldJ+42f5gtAZ0xTN9eeuL77cbqFM3zukOSbgm2cTlV+58i
Is61moMCQgNz7j05kmLKm6a2NXnPKmpGG4m29jAgwaKssrXey6so6BZOf9s70PrI0mZ0jtS9RHEv
gYzQqa5xvjm4JAQfXXVruD+Neqc2oj4vVfcD/J7wbOQfggCouW6Lo2EEIIqu+W1N/UUyEeqQYXp7
X1nU4RGYXGvvY4nhTMBOuFpvG7UmQdar3T4TTNgWOVe/rcJHoku2QK+81Ti+eAztYMM4F4H+mqua
APYFUF/eqtHH8FYzbtfL6CNHojiZwXQlVM2RNM/G/cicgdcuO+i41dcggvkPVeUxes/AXPIBRIHP
Z7wyvja6V+qknr73+2ojA1GlYaeo2xDOC6DfP4CpWTEsg3fcAjloFoEnb/Rx0wwvIIqK2t9oJrqb
YPRaIOSgbCINMsuO/BKumBYkXsU5eguzvautCCchB/S6u16nSgvf59Aiv1svgPwniagPCMtAWVMw
xtHtsqtrmmxqAXuh0zFCB4cZcyeOdAdbAAKk/AKoHX/I8K7kXAAkYjATWknXhqm6gJJHneyyn1G1
Mgo0gJxXvI5pIiMH7OWooGJN4iKY65ydrj1dvlVn3CDzBf972Canu6/qxK6GKkZm7VfjPtfmD4Qc
jfB3Ws3g+c5dI4O4Fcg4PWiwtd+tu99GfV1aaQcxT07hLVhavwRa5tO9zufv5+7Q19UmgZTZhoVv
h6wWWYAHnkpLsO2RDf4nGMqZQe/ErpE+DuZDZe9nexPnSn/EcQguQYXEoJ0qPsgXYxkznakNVdSJ
EoINdY7xUitP6SdpMmYeD8N2d/YNgFFef2ie8DOKMhNQnv3oQqYL2gLklqyJS/XDINTIyFvR6R71
A7XOfyps+JScESgaIP/+NH3Kgv1nvck7W3Et2ck4IG3evzgapDvNjl1Y6M1tFPy4vNS5whSU6iah
k87/lM/K/ZfvK2dNoxYGAr5YIVAfQXlH+suLycoqTR6N4HW+23UmB/u25ORzMgHdjXAntP/JwUSn
BlX5TzCvZFwDfcIozPcxxc2Y+r2vLzr5qM1QZVYR6Hhdewka1oEioVuH+Zp3paWOrcOwpP6usea+
8MzC0+kpyUrKSHV5XaNCtJ5iU+hSAluP+ZaOxxA+teMxRykZdx/vsFWX9/d02APv9+W1pzinLA9L
PbFxgzgVCl9GwIRFeUMv12mqbWsRgu7+iU3D8Vg7Bg/Bo5AUaVD02s0+I/fRKRRSvpg55Od6Qt+e
bOKgU9M2sibju1Qo4fTaBtmJoBRRct1sfo8m/cfH5IesgOMmUh/XFCVoYpCCX/5A/5cLAH2FIapO
J1olORKQo2vJXG5OAbPEQsDuhsoJGXHgiDIXgO3LS57SFX7uyX+XnHa4Yz9TUjRyCMHKV7u2bisb
vkktQzn8lUDBiTaStB21WyIG2WerlrIp4lunuBnS7s1jRESBBcM9xvCgpiEsC9WVqRNY6cMGA0XX
s2auJ9368RPFTP5sn7ULdXgf4juRCzoL0f2sYxQ7TJU44485vFTtsAThiBtpnXiLxmNq25sRj8zl
6E0yx5WmHalKZPaTHDyF1aGH1WtwRKPBA72XUk9yAue+biBmUlZt+64ZG2tYCuC+NVrLwN9KyjGm
hx5roSA/RvubcQpIcwHS90vP3AmcfoeIr9neYcBBwQOlz9ASmPcnZ28jYotUBkAYwFny3Z8UcZMW
DI/w7YsrKr4OrPD0Ppe+skwb8czEDA3SfbCJzSUsp5hXse1flp54U6CwThqOLK3Gq7paw4HcJsuj
/FE8QSfd/ZRgEteW0bBR4sW6fXuCIMOChzdYXT595w/8l8cQTv+LxffTKJe1iHunOCDVQcgvgv6q
sJ/d9Mg1k7vn+Tt2Lo6AO5GXF4JJJ8q+oVSPqoF+wyEIrhxv1aoL80PWV+gkJs2VC5tcDN80fMIQ
AtVQ7JYzQdNpcUCBc4khO81m2u+kSCFHduClmsPEpXHtG2ghwJITcsPrX1q89cPf//YD24Yob5IG
K1ARMQ7w/QOrjhTbodwlh9Y+Mnm4cTxnPXi7srqTYhExxdh+j0aIObOzpwdMLCz0lgCxwOA4HWiM
xjG39DiHkgKmVXMtEZy50segQc84DosUIiLCcvyOTLf73vf/GBaowR9t81MbXy1QRkP1qMyxdIp6
xze3O3mmyWnTG4dopsmSA9NWotra3I75rdnMlL1OwaGTZSZll9KVdKc20+QQ/2HIxIeNZjhk4Rbv
0TTrRF6Z7rJVFjKyReF6ZrtPDjdLk8cz8kG3jfniSWDRVlY0Nj04Mhk2ZdneqgNUZqq1CrUnV5LW
ckj9XVnlxWY0yxvXRsSG9qKPwqWJvvHlZzk56OJRVFEQYfehQpicPLIxt1eYDT8IcRqqIjC3cfDU
5FDXv/o5jpjTShNxBZMuzIGg143NnDTUXLmRVFMmTA3NXZL9MS3aQ77zliFfpawLcuGirP/6lAFR
RLz8nqfTjDaCzVD9wiRG8ecEKqj3fu0pTh6KCJkMOGxutbRkwOEx8hOy/RtvePZB6BYk7J02O08u
PuPkTH9bfVLPjrrKkLvwn9Wr4T746LTHDOkkc+/VSJqZ66G695BYc+MbkN/L2p6jFzuFI/D+tqzq
KNICiMaofTcxTFq6kWGn4WGM0kVVQDuvMsQbM3vmwyB23VofdvYgq489YnNx+VjGyqIlPw9Bu7Tl
tZXdVuZfJy/Wvdv/MbJqrYXuphyqGYN05jg6iDYhrSwU8kAof39KvVK0HJqtgBESqBqRYmH8LHyw
C8YG9ybub+ZQnLmI35abfJQiS4xetsRyfb2Erxf215uCppJRwNLe7CobABfcQ03XQvL8Ix2pv6hv
7Rg+BencdMFJPQAV7a9vPrF6TlP0jEDwKHJ/DOKXmB5ADoQUHgte/fJrn1LhTNaamD5q4X3ZS7RT
+iFcm41GmSm7ChX3SpU+PA4EDK+x3684liHgdDS9owZpWGbMizZASzpe5ZAvuEGxklJBi+c6d/lc
1eLsQVCFFCBHQYf77/tBCCx/GDvdEAQQD260rgQ2JNr12TbMHrIunDkIc6tNzkHbaYkaGXrAaBz5
zjqBTF+v91W3NZFXG/yZ4OLcVkMFQ2fdAeFF6f/7u2n9UJnSODAwM+xiAtq02Lfmj17dl8NM3nAK
6CBihasC8y5G52FQ/L4UDQ4BbcC8l2giW/b9GPjr2kjXrfFU2NmGAqWpEcYV8NLh7mIoqK47tV5J
9t/LR+40dRMPQjmGLiqITAYivj+IGXYmhocHyWtUaZJ2MZTyUhHM+PWNQFFTPK2Bg3EcVl1026io
GyD705j9WsNJ6lihwpsrmpwJAYjn+TyO5ahAyKeHzDGyVpUzi0PGLgPeNqyjkaCE7T6nDhxQr41G
c1y6qW9HqFnmApDTM/d98cnWpHJeSJoDHJYYJ4HP0Ux+hfEjJ7yVEVirZvzfaVDFHRIjRbQPxDDX
xPPGqhzoVZ5wEKS9Yd3EIVZe3SowP17e6HPrUPqVcTBMmGif9EBfUoVWi2pVGwKCN2ddIiDR7mzj
Yfbbnd4gi8rTf1eZFki8JNJVQK8J3e+9h/aQVx+L5Ckt8FX/uj3KwYWNgRMCGNWypqQojZlnvly7
8cEddon0kjG/Hb/q3hPV2tp9lv693WM5zST7UOEetKeTyEPpQ2LWafGhHV688t110WBBiQ98SKC/
m3M9j1P/h6tlr7gBNP6gg/t+KxUlM0isdV4uTrZZoa4T6Uny7y4fiTNRH6sooqSEHiYy9pOyTZuk
mVq7fSxsuW1ICJNBXmPucS+BQ+esoeHHzg0U7rWomYtvxV/+PfJicRXTQ4fTUSHY+P6KpRnmUulF
zrUdPxqqfxVB39o1f92ltIlKhq+2hcKgDgpX7bF7UHbpzt3lxsbnCo60ENCm2khopr0i5TBoEugd
AF3JDz98z4adXZfHIjWQQkNa095pYGbraKWGWyNttmY17NMeacy2BAKVXvkj7LuDumxCaLfIKmgm
LiOaJsjwSf6q6VefvwodUUBpUBuJQoRz2ryFq7O4ApAVZLs8/pXwNxYSTfLsvgjeXf9glO6VFDt7
5swQvP9ptcHCGh7k6t7VnlSgMu2mLZLmulG7nRUG15mk/zQi94HQbnN5l89dSUOky+wvsPtpCpuP
VGg7RYkPGbTIFpsr7QJDWbk5M4HtzFqnKEEuJXMX/CA0gBZhsqmKXwau39I8SQ0KA+OTg8/C2uQw
VAxMRXaUhixphfdj9gl8CnJO2Y2kD9ck71jWKvQ2udrOnLRzd4lJJKEtISCbn8SRXyyf4WllXzde
fPh0IfqLg3bbbBrz2RWfHmd4h4S0KWRhaC98P86A/DJTavPmoLprJXwzy3qXWv5S9BTV+x42WYoz
BWIwq5KJUbl9GxCW93bjQDL3a9R2RrYX7bsm2ubSsi63khEsK2PZ2tDGjQe3ONjRb7pienddtoR4
ci8a22G9oeBWcngr87eoBq4C+a5Q8zUdP897BjKslPqK5hryQxLOqwv9tW2+lcqhCV+pzIHupnuZ
wFQERiwPt22GnXY/ZBTiLp9Bse0nH0fwK1I3UsXs6veP0xVpUIWWFR18m7AZrKxclevLS5zz2pYg
QRJYS5XD930JAw6iyK3V6BAYr3m7d6NnzFgkar6w9s6FCGePlNAQxu0wVD81z00Z6HAkK9Eh6TFG
5l+PBDW2jJlXEtWG6VezUd5mwNrQKGoLl/7l4PpO25uxSvUj91bUNyn/pvV1lD4w7gJJidisy5/w
jKVA4xsAhsb8KcWAyS6lmRHHaZixSyUsMZQA+I4d6qTon+fGTKpjiv2YvBzlQ9pwCi+G4svk5bzI
qhk6iKLDUCKckycAeEz4/EZ5o0TqTvarfIXQy7ZJvbcYtlmj3TVU2ULzvZUB1aFilt8XK11lVmG4
hvNFzTYW7f4o5GkxOFFvruQUSR+VXtBtyH/f+MbGE2KPqnMlsusyzFZeoN91qrcVcW5oAmE3HoaU
uvqgLXsNSRCgLyn1D6Yjlo4CJAwtdpnxOQrxIDqqKN86EtpB4hdJ1CMYFIT2VmOzaldee1DnS452
NTBN7XkoZiLDeHm79LP79eUTit//cj5GKSh9r2C/6lFb+cWNOZQbVZK3NK7NJl+5yKfFGWKXxbtX
IPfixCuTflXAB6jSvQRBhOrayz7cjY2yC418WXjFbujf5Upb2625NXjyEM4cP9B2llo8N3KzdO1h
4cBKpNXZ82iiaIZcpFPi2XKSGPVGB3wuSyg2ZcpBcjxoHhSoIOTXGG23ATXErjMWPgQ+lz/EaRkc
RDqzZOBAVRBjEAF8/xCe3zS5HkrhoZXeC1SN6hIyE/2WSFDTip2xNOxioVIovrzsGYvzddWpETBz
uSk6hIQOHcIw3TbrnTXZCeGuQcIAgeXl1c5tNgUiGQZ6ioG42e/vWISa35QIHRwqpbphS33tqEBE
nkdrWJRmTtaZmhTukgq/DBkuscO0S+6Oetm7kQ6GCHZ77XXIPuRkH0aotniQC43rtkYiVdd2Sh3c
u71Q3UFLkEPeqQjGqNEuQIQrMc2j+PCy8Xfw32Ydrnrug+hwIhG7Okio6BMDMiix3RI4hwdRHvJt
f685QCik9Co30CvUn5j75gBUhbzVrIUiWbveG97NAU4KbzMIThI1OKQ+ApVZcV0M5V4inS3jNdwE
t1megYWIvUf6ZluSics7eS5IYk4d3DSdDHQFzMm9lZVW9RGPCA+p8hFGydKtYSysnvVUPWoJowwu
ybeeIKngQPmv3En+vVQ/kNwk1TprmRye73OcO8pfn2hi+RltVsyxB2KoO7eUWRQ92foNGpc0MiPn
3ivn2IY/yxtT60/mQcokK8zTOZPTDMlPXpZxF8JbWK9N2b0dfHiNvfwmK25zFZFG2bwxc3TPSvVK
TwP6TJw8gZ+ImezXWgQ4tRcZgVTfX+8CadwPQ7dQinonOfa1bkfHMkFaN6vSW7A8TLmi9ZxfaVn+
nJj9Qoq0TcBZDmdL2eLInbyViDKpZ8Oy+hkjfjHIql70jhM14UEUjyRFW5WoeHsSDdbsTRueSa2c
8aEuHisIElVJpR+rr9ze3YbjU2BsL5+yc1tKC4MQheehIT75wnFHMF1XJnKM5e9gvPebW+IhN3hQ
4ueofLy81rn3ZribKW/CO6GK8t02tVLhd245RIfc/iV4GyRvI5yEC2v85YXOREQUY0n5RdGKf09e
Sm40q3OrBJrFtVkz5Jk+ua0wumTiWR0tny6vdq4MBfqWqhi1TtJxWYSBX/Yz8ItAddswOtjyDxtv
itvsNUQ6vYMZ/u7jGlA/ws3RdWfeRGW2cqgJzDzB2Re2qDao1CVlErjvT5DDQubVGqw+Q++uuvRu
yF/uK1IK3VtZUrsiw7IB9Wg479C5RZBeGdwF+6zmNGINJvyxaTmciZef6tzRcr481MTdtmqq+ZLO
Q0Vw/utNuYoQhm93Chx7pHOzlv7McmCayB005u2gjJl8g7Bs7VKFAF10wkLvFrtuIysXXTV8kXrm
gJ1xKqSIIvgliVMpzH7/3olXalVliHYQOVV2rcbPNJdpQslz1ONnroxA/uHAVPrLJ6IyQV6ZgezE
xNpaCfnNFsMwWL+qopo5QedeyGDalRk5jWGdaZDi65nkjzqe3JOZkulQupSXjfReBvvZgty5fSJY
4B+qyVTIJt+uMKDdotgQHgrLWFL/s9wrgrBcM9Zk987cgPTZF2NmSgGHQdtymtXHQeEXsY0HgebB
xthgXD1yBA69F860Bc60KNEZgYwG28OgESS/309FrRh1WpXweFJnFKRKhM4EfFSjacsBCEOlln5c
uA9EMTzdXb5s5w7Kl7Ud9fvaYz/kThDGoP/Tfa5mhNG/SpqEHXzblxc6Y2qYapXZP9HmO3FeWZZI
iRRQc49tXm3NDE2v/Co+BLiifC4pfP375UCDUiyiNMMBFfv7xbaOsZkUUeV9ttUgLS3o6GHIlWRf
m8sICWnqepcXPHdgvi44MSN906WF07EgfWa+ZYo0zXjLevb4cHmh0+lUgQwCxU5SC1XnqSSZ5WmW
a9IiM0fE39ZF+REMlHKsD8yJlpkABp7V4B4E8irrs6VdRowZOcsgRQpaf5VV5jg9AGTSSkVNW+Se
MQrBWreNXKSL2IcS6dbuKDUzB+3M/lsIAGsKLONo6jgTJ64Gjl1VZhUcutAFzvNC26M3fyZEMoTR
4LkEsPTyhzpTRbGwsYj8kmlQM5wYjE7KZTvTNf8QderSKdQFRe7/n/4KWAmTWysrdFnsyWs1jjrE
oZf7NNpelfSehoSDJzflX5ff5czpEs0bBQp0LJ88ZSvuUq2OS0R2BKeYEb5X4d+SSDV1jDXZ4OWl
zqW7Au4GYELnkOGnvl+dTIkiIzJMwkz5Nqy2WL44XFqwq3NmmvI6GsKFNoebPhcL0agCHQO2UoWR
eXJ98jBq9M53PrmDxACtUdufY1Bw/o7VHcjtpF4ykyZ3jIfD9TdHg3muV8EJ4QuL4hQ0k5OX9ntL
z8sO0jbaPTgXkCk96gLBCAM/TTmNYY0nz7qx5/ZV/ZxknQT1BLaULWEWZCZqWrvMApNh5rDHrbnw
M+UgHmsmJtoOQRQY3jtvo9Teh2y019E6isf3UJFgJLFWUaIuzRRmmaLc5Xq283x3UbvhDSWKzH4Z
Oum6o9Qf9vbSDq/N/CZdjPGizJBmcv7oIGFoF0QfsSbTr/gBmlj1t2k2bIQXD5C4q6U9BXxbQUJw
XLpSvxL9ByqViyGxCIvpTZXySuc/ruonxRn3MQm5p9v3WejDI3tLBLcIq1dMn2dEi4q/pgiOaoMR
AtKnZObd2EZXRudR0Mlucss9FvDjAFtvoltaG5l0w3RJr2/zJFomnrX0nPGuz+SX1HPvPKNYRH21
a7N+EZF8FdWR2MbW7/P6Hlaa3v6hS9LPWntTu23peUcxZ0KT6D3mVjZ9tQ1IiOMyYFoK0ewewNGo
ryRPgvSVSkRWbUqmi91219PGlP18GdDBUQObIehwLwj7mmJbM9frEulIaMzrjbTUW3MZq+a2Q1wv
H1UQZXdWVC8YNXuo/XhJyBrk7aIs/xiAZrOjCqy661719tGVnko7Qe7Y9q/Fn5DSfp04kEQ38kuc
bxi9WvplfvRl2o7qXcgERyJvvN+K4i6b4F0ylM1ik2C/4agQeKYKFKhxnyG+Wv9I+JhZg7jWMF77
EgO7ACkKxnOW2k2Z/c6Ch8qjyObedhHsBCOD1fG68KCcp/dlttWjiADoEC7rcVi3qYQQlB7vRMVR
/B9x+2Z8xBSgIkie2OJcTp/vk3r8qTJGGw8MN7Uliq9efRPGJGmON1O2Plff+HZjJvlB44RB5ZoE
0exR5N7aW9/cDZSTIx5H3V4lYEWN8qWAEz2ClK+S9jnkTPgZdmK2IX0qe4MzptKgQDcMuAqpzu/G
0kzRBVP0MBQ9zi4x1gRuPm121PxMzGUeOwuORVLv2o+/jn0QEDfZvLKGvR/0Dxmoy2Km33/KUcYD
mSBYqf8AY7XliUPqtNYJu3KMSSpBtRG55pJ2FCEztgy8l1QgXp9nm8Bvt/HwXvr3cinu+owPEeZy
YtVsg745ER++0Zji1rXWzXLf832B5ZTzW5A8Y3jUBGMWyk7NfoQ88VFLkBSdHZA/B30B5kTgrpq0
f60pB1jHNLXh14N3AE3lb6LmWAZHYul2+EseSXpiN9uWkia7o7ebPLpr+9fLLy9c1cm7f3mAyZGQ
6khrKhLrg4JILo3tDJFbMNzpPadvFlN0rpbK61Kl5Cex9ZSmAJ6ywLUUagaGva0K5hXLFVMatftD
YP1iJ9hF2UPUGG8ynYdaecO4p0NO/hQu9Cp5IXOqdIZbh0Vr0tODZaZGAqxe/fsvApGKytiQRlwx
LVwloujMYfcO+JWEHngq2rbodKpbq0OBXZrTzz1NahjuBvbI6JsGCZM22YGhV4t0REFXoLjp1pBG
AeD25wKl032makO0IogHISieeu66blRNigzpOi53GB7RvKdMYdKj6W+iuUDBOtMBBsmpI/soBuhZ
dJLRhGEFj6pS+ofRgx8H8EucyOs2CzcaSoRIDSgUyCt92BWxs+zj+LFJVlH3XiUDLh+uDtld9aBJ
bCmHwsZ5dPIlRSZlwIN2xiZL/WXKO9jkl5ALIx2WIz6ota91J6+zMLnBulEcW+putHGocQLZgkHE
WEXgJdpEPzhgAo1UOSREJRUZa6VC6u77dx6hgtdBitElSx0mobweNwC/KKwV9OFrZ4QbNFhmQbpv
g44hi3gZNd0qtJHrAnqZVUcDGYpSQ3GIP2jh7nVf2fhOtPAzZ11E7irJwXB4cYOTrxcNSOk8R2BR
z2+Q1lhkkHA3DoqdnnfweqSpy/g1sxDCNX0wftqGiARtIyNdGPALvcRVvwjUPz59rN5HDiAfGFAd
qJwnGz38HTnVgxQl9wbdw963l+DmYB6P9nHnXkdud3CDYBkaFh30KxB+JADcsa5cjqVx1RF1AcNe
Jnm2Fgy0opxVXo06og+FuVCUquLysZ3FXid68veBVl6LywuzaK+nTBchpWbZGxdXX2XaVhrzn03Z
7pKhsBZUFX5pOOYGaA28Busx6rcpVWHkdHPpumDYtXQkanUEsECZSrlYdBosNEOysoeAcr+yo7K4
LrqKIof6YA972IGA/9crFTFEtdyIEn0Fq7ZnF6sote+d5LrzDEZNoq2dHKn3On5BB8/cisq33XdX
3G0boptwK2dvbgPGz85vQ9o0hBaPtWXtO+vD6KL1oD8X6m2HLnGoJ8emaXae3l/bKGwkPZwq7LiA
4upjc2tqxIKSurK0HaQ0lQYjVG6sZLtblHqz8eXiWfYqBoeTZZeaVyOaArIjbYWVyUYgDE0DxjDJ
IDw11/3/MHZeu5Fj2Zp+lULdsw+9GZxuYGjCR0ihkL8hJKVE7z2ffj6qe+ZUKgupQSUSKUQpgkGz
91r/+g3NgykY1wITHFOoCTshqnzaIYSwMXd1cwiw04iSyRJRuUe+TRF4D5Ukrse12bcu6LMulW5q
nWesJAVMhJfbHZlgVe1jxhlxyE6vK9DpubKZeBNFkHjzQVwTTY9XovnYGsLZEKR1AZA7yNYO2l9S
NBS+WIqP862fiO7ct6e23JXJ7dSb3Jett9Bv4SBPPXF6prBe8CAl+xE38z4Ls0sU+athKB5koXJ9
/36gDlTTaS3SY8/NfEUuCbWiQbBN+jCr91nPtaFkTeRnk5Hp3OTrGj2uEuMycp6CBPQHNqi/K6Mn
zbrNiofafzMa6cWP2102ZyvmDB035mwq3tj3ntrKcG4CO0aIme2S6KMYlU0flV4bC0gm1V3c1bVT
idK65vHNMq5Y8+6z2qvEii7nr2v8U9r/6Betiwy6ZZntSY1mmgB6lGM8qZyq/tDhxWH26obG9JTA
xaogjY0TzEw12nSKQBJK7OYIZ3T1DIXUTxovppVCVGC1pseW9CgP4/UntUrAo2GECoR2MsATlDUU
ckVbp7uk6K6SMbtqol2UxY1dm0rqZFKyafcV++NUaKt2Et6ittiPYrGJG2NPU7Ge+nDdX2fc7Q0E
MG7vjaY2oR1Yxr5sWqcbs0tV9B8S64RhDuuyETcYFNKDZZusVo4zKhpDy/a5gRGKToNtCM2Sjbys
sNhy1dm8WnZtS3yVJ3FxF/asmi5YkK8sTBdaGGidkdwKzUXxaRPtNgKdNCJau5BYNNRELczZOOZh
mc11EuVXygQGUurbeNJX/pS6aSq8dakMNBRd4IjuiumF6O59ScBTSiYvSRkT643U6ecIljApbNe9
Gmzaor+Ow31pvMdS7wWjRcpQzCgm73fLM9spR0nQL+RKuDr+qa1o/CBQCmAYStrAOtTGGGWr6T4j
u7tGGDg0T2qV77F582b9aXnaa/awoN4FUWrLxN74RnPFuGYdwUePlSstwqEhrlcq61nru0mLqrCC
w2eKG1BU8C7rh9VLiP0H5WmCYyKcFtaAlQ8racoeWwJ2oNKYFzPuV3IwvmZRfy0/TpGwWRYejWT1
1HRw2LUzA8S3XJCyjES+BmJyIuE6lVDEcwojnvUJhcDcvGuz9lzp7IVTs54k/SFIbma65LqBOEI3
Z07YBsINBP1Y8en20I+22GMYzjcN6VqWGU9nvLMsxUglFRzFJ9zgOfwE3zm6TPJvCu6bRMl3hQYG
E1VrNU2uSjXYspaKbbitQx1roeJaAwJQ9cpRFDFBnS2uDYrPNolWYyptp4VHYgdj79Zz7TWJ8BZ0
1WsRBk5ZjE8Z/YqWiI9ZvDI49249GV6odntRyk5yxMMcY0zBSJPNs4wUu1JHT2A7ShArVH0Nh4Pf
DWp8/tPQrcMCikixUfV+m4WpF/bPTOuW/aDVRVeKzk1qcbLyXcYyHKdvbVZ4jN9dCNskwNMwGXmB
S7xCdsfg1Tuxld877jc9Cd2+6t1UwHxs4gRWblqkDkLKAD/Rdl/Q73FCQpjNc1g5ZfUilVBpuHkV
+Wjy3GSpf0mjbFdX1rHCqEnSoAuO2kNR5iJJB+1eFH2ixjPXr7AHaGdXTqfrstQPjaZmcPXLxlES
/ZAE8rqq2f1TFrJslkxMOwbc56RLVVeODmik9oFDg+KRSOrJaHvgXNgoHdfy/G6lmqc2DhGT24DC
RyoumfRg+c0P2rLzUNWehQKBe2qwKqb3S9X2WrHbFbktVGwO6fRDGpprunDRnZKaoQtcIPVq6D8+
RImrVgh4gXcXv80PYqx6cIqv+0Je3qVmDzc0/y6mJMpD4VYsW8+UM82RBR9pLyxR+otXMnrdOCUb
NQEy6MGNskdfHDZsw4Ytjzx4UipuTa27p+KYmvCOrsgJg8kuEwDWpNwpcXDbKROjs7x1NO6DEOph
54PWqVXCDErd1zm8KyV6NLjJ2mYOie/Aq4GBh5ojX21V/baQjW3JZphVe1+o1zFFL7aT4rYD8Sbb
Ns0Mx+AkjfANQ1ydh45EeH9O30vK2Bb7eVGO3aQQEuLM1LVZ7qLmQZhPSbiAA8kq1c2NOpZHqVQu
TRtsFDG3nJJMww6lTyFTuHFLD9awSZlAorQePTNoMCWtLhaIV58X17/vjH4VYlokVCyBLlRqsokL
58/4QSIOtTgVsbUPishuhngL31eZMJFMtdu8m7fddGQ1D7RoV0TJwFZLk0FIQZoHdlabjsG8qCYv
bSp1AmiQSdfz5vdH+AvyvBwgWdIS/CfGDV+Jj2NQWxZbT3po8IcKqXAl9keaHJrZDtLx7z/slyEB
H7YYrONHtSglP1Hav0xtCnWoxhSUfZ9qN0CwtK56Bgus5vo8J6xRQ/JNr/4rU+TLJ37Bff1grAR/
Msy9BiA3bVSWD7N+N6kmuK/E+hIKqyh6mKRkpfbPIBlZIq3F6m1c6gPytJSltJuOC0EAWHpAN6Li
VAgvFjMa8dVoMAnl4vlrVTlN0wmqjaFb9iR855Dw63kjZBqXgCX0m2HH12lliKdM3aG/2QO3UAB8
dnpzeCUqLY7m7wxHlfgbGe0vWrLlgyzCYhBJLGzOrzgTXjppII6peCh0TIOo/CWzcBL8EduR1MYU
PypCKhXkLV3qRqa87YfnJXSecNswp45576Xm3sRVK1Uat5pvqGxWxeh/g0NpP9+9zG+ZOEFK19A/
GhKm119ou1aSinMgMHXU6FQ18UclHU2yPPlqN2JxH3Yi1cadEu6MnB2/xZOg+jAKIbKt+jzkJ904
d8KTGcWrOt8RkuvIbegIwYtff+hRtxJ1cOh25GlQtr7RIyMKnWb5VoWjJplnDAYBa815blBTD9Va
hrnYZo1dBP2qMQEHC3MliS/hJG3CSvIUOl6NYl+voxcJH7rJJLs78lT/WTC4qcTCK6P5IsQnX/8W
Uv0ZMPn3aVroD4t2xzCsr+67olHJgy8znEs2vnqWyFRqMuuxtRSvZu5SKMZKTQN3RHZvpTuzJoVJ
vdIJAiC0hlI7+I5V8Jl5+j8Q2ufxMAxiy9GYFOqsPF9WxaCZ5Y7Q3YPZV5u6xShahQR9mqt2Neki
aVfaPpF2TSK54kRssQB7OZ8p0J5HE29asXMV4VWAW9pmrTdO0UoLQjxqPrjWQbcF0cbF/6Y0Mazt
6VV6d5yeGz5kTM8R/UReD06Nt1ZnnBRo8kE0rQSMvASRDx+onAXXABtYzkJCOjUhoH6yMabUywcM
YI9iN9tpdG8lHgwMZ0ySb27pzx3hy7lRoHaIqEbZOMjH+vncdNkw9FkDmS4kAjTGQ8/Mj0ljwufL
P1AiOJqPOwrGrmUvweCnoT9nAK2jIV1DX4ejwf0qVAR+HpGwbK3uTg9ucvVYDceoGlZ6RH76NDlD
b5wKEcxfhCK9EDKPZneUqprSeGf02aZXYi/1pXdJkJZ2Z6tFmB1h1h2reHb5fvC6zFj8bp1MxhF6
hjovt8ydka97nQJAH908+Qism2iobIDRESMxIQodn4Mzp8qRMkLtW4qudMdv+SKWtJWxnSV0OIh0
S/26ToA+5tTV5nOuaXaGeFvDMcOe6GyEWL+LW0BGnuFqzHeNiVFsi2dpSuN6nGb8vuTym03yi8zx
3w+QRcsnIzInkeQrRXgeYAQaQWacKnWlitu8e2yxR5Numu5KV07NU9lCzLuXwGfDbdeffJJK8oPR
fucG/TfPsSaJn/wAQ2En/YIRlmjvJ60WitNIi9kG4k2dNg7i+Hs69wHjN9Ho0CnFO8l89pORtRfv
2iF32+wYdzR5lmdGuuvrrHGQvkevKsa7QrY8NVVWA7IK7Auc2ertuQAbU34sGhvaSNbYFWRum7QE
YnDwcYmmK4HosrRoD/UQ76ryPAHXZfld4VcrU3oXumij+Q+l3j+q8rU+VqGtROIz9J5LrZabLDYe
U4ZsukHQDvurP1oPvy8zzL/ZFuCjLmaQ0Pzg4H3Z9cU+iKTe1OvTWBsYRqe2GBHimmNnJR9r4bYY
UgCwaFuqx472vxVwZi6Azmg/eu19wV8TWVuZbQKadjTLu2TGZQcIVZDuJhYfKMr2pyIMxLMBaBXT
H0N2CvCvSaT3yNxafm/vSrgZtQV5vEbiNwheNNRgIUwAGdTleMvHMbY6QAK+dVEH1v/8nIbKXqKB
W575pFkbceIYiG+sVna0noC1wMuRk8qxvg+j94a2IUn1Peb6C0HduATT6MWmxGhKPA+1V1b5ajnJ
1ZS7GsOAkbgYiVK+rlS3Y0/TrNEeUmltlHeNcifiu59gUfesiclWToEWOC2/vyZ/d0mwxWAAzxx5
4eL9vKxJfmzIAUeCLNYppGOrH2di25rjUH4jDfkZtudRNdC86ISvojKHSGt+KQmG2TQLfSiz2+6j
OUnk0GG8akdv/XdhNF9K+88Poi7iPjOW+EC+08/faKylQSzaWb2q8fQIvGFypp0MZsNEPeKS2OQf
mLF7g79lkTvTWwWVpzmzNGtsq+Y3Z1f9m2/N1ICjwWlmWSK+7hoGR2PEcnaN+FGSbJGDAfIPXa1z
Ot2GK0TaRGA5Ic6IPau4Y+37vX4744CTAWba8T0PiTKRg2OD28HNsEKHPOkLyQvBQtJkiUWbiFTS
0fm3U97Fz+mxe8VfnhKLiHIAXf6AckffPMqISTmNP+2HOKrACWbYSCMFO/pLrZAOdeAn0jRddbvJ
G9btlfoC9r8ER2Bgn5y0ei0nnty5BpZ4dnAEqZLhSA0rABbkcIQElvVaEfba7Pbo4mhsoDV0ybwb
3aE8zd2as9K6ItZ6op3CAif2CIPgt/pxHhzzJKz0tf4hZrAawH/xhrW7h1Clxl0tGE7uaNv5abjP
NvILie6LHAbW+9O4z69AAbuTeASQz+4YPFQ3Q3hkdFevgtfihRz44oN9UK9p8pxecft2g1jJN/aj
dPJJo8GIXbXwCUVmOduBdrLa05DfCOaqn12sYjoCBDFf1NZRuSKzgEUtMbnRN4VHegRvTlKcgKqC
Ap3A63I3ll4aortfAUCJilu8tTAMWtfPseXdtP2qMhGqO0DDcC7yhEGFpxOR5+NPtJ06N+QoqJJG
r2OfB3g6J152bnMbhN54xSu1fZ3JaW3BiBz9Vr7o18MTUAokBnrJDDLHnXGK1tXOOA1HYxXdBbv4
IRVtTdkIhi2UXqQyO7ADVmH28OcQa/1kXeGsbtrVaTqK8fIeYbTq1BNb3VitBdFWGgc6f/zIP3Pp
Ff7L+KAuTie2WDIYUQH9AbzVtaKuxRELjGNZuOErryGMoKCjyGWYwvyL+PTkSnpXuWS5p8CEiLfA
YOIleOb4AxO8+RSYB8t3SBcXmN/EtD+2/JZ70wYt5sFK7eZqvJs9JJQ3xTY9WR/VActeQousgKQ+
h+GBJq/yxJPKQwrtWycF3kkuReKwU4joC7gPD9ZRvaqgj9z3u/gFILy+UW3Dq7blLl5jX3xVPCl3
RAuYps2f4aKrDpEhHvoxpv94virb8Lm7zs/ia2YhS3HDo3ItPKXyio1DlBwBW8rExSQ1kG7UcoeH
cfgcv8vcXa9Z7eGT06pPZo0+5DCkz/1wJ7c7jX/XrmW4Wehau+ZAJXNTg8XUaxOq1qdJYihSVTja
c3I73iexPWA9u4mP41rJXM0gO2o98VQtTsJr0o2g2OLpVb3VH8az+UNHpA2cmNrVrbUrrjJIOw/j
0XgBLFtwqoP5Fjb2cNtcy2inwWZd4RSs5Uu3Svf5vbnpj/lNctt+qPi42iC192pkz8f8XODdZtpt
4ehkezcOGLDv87e7hO28TnthW3jatiMmT9hIxYG/K2OXjR/xuAmaNbQcX3nV3unax3lNdCmOc0O8
YvIykb/H73Hf4W0bO+ZNfofJDkeMLvwNqpNvOP4LS34/raiY2F3np+lhVOwcR6fn8s2fsDPDFJSx
qjetcVSZXg3sxjJYNRvdurTwse6LDVjUUTwFJ/8sn/WGfGE7fu62+P9dwmdgeZmZo+E0ky3z9of4
adjgb12cinvFujJNbDmfM+M2eZof23g9+a7Jdnfsb/w3/7E/o2wCA2UShsmY9i6Ky2Jd79TH3BO2
7WNwT+DtcA5esht5J94UVzRUwl56XLI9GEXKO0tyiRlx/VN8EG8MhRLbi4djnOw17bob3hvEAr0M
huwQI3s/uMNVO63DYAuDn4aZNm7YabdBaze7/PgdA+BLYuLn5svsH+gKd1TI1Z8skb8gSUYaK0kV
CvHdsFPeOPhNtJkvqqPDh0Fogb0gt8hTs9Il2j07P407VPfqnmlc+24+lOt++IYo/4XguByQJEKB
WEoByK/W5wb9lwMCv5ElNIqYL5rAJSwtDXsj7JdOcSZ+lDJ3HLDzZj2H+PW9peBnW/jzNrnQ86Ep
KNjTwiH4Uvb4GM8MSZvNV9XohtHax0BDX9URo4DF+r/lgp5TTNceCmmr+a702g3MzpiEc1+tY31N
x9hvex8O4srbWqzcwkaoLlOxKqq7OH0M/E0okcPpKdI69x1T31Ac9xqZN15Z2+Yrax2QedsdZuGU
p64y71p5VTEplPa9chGWScFKA/OISGMXtj0WTDyfhjdEVy3Oc9o3fdInm/TryUBHgNMGhmSYMS/F
6F8uhj7ndaiYcXMnXKJTeShs8hSv09Wt7tA23ZIjauc2241dOA/dodhmW2HN7u/kTuu9lHa1+ki3
GxBjzcGCZKV8V6v9UtAQ/qxLig6pxOTgllLuLwcXl43USYU87lvhSJoq7fPvK+3PWu/Lt+etuQvh
YYMgfNUdZRoOCmbZDfsCsl7Xv9DTp6a8r6kfEsoU3Rgdow03wxg5sGyQQveulkH0SEyKuJvMlB2O
zCj6KzWabMWAsVhglRHCdGpEfLMfFTPCQEoHNUjcvjFPnaRsVLbZRHEHDSPStlpJ4fKp/TJkXyBl
hX3FeANmP5A77kAPZgrdHGYFa4JsPkeM41Trrq2AfNj6gR4xdzZZT18xTtLbXanyQ/gmyWchua+0
8kfdLbPqQzf7XlOcg/Ej0TDtJahDSl79sls3inhqfEiRhnGA2JvDkpuMyBEZ4BSlsTf1xM1JAQnN
6xAexxQIbk40QWxYdohR2O+vhvbL1aYNpd3B3WyJmfnKUi+qESSVJI5979+VOlzFY2eef/8RytLO
/nzB+QyD5go6PCfvq3mE2ov45hiGf+h2jKqOwcm4Eq6oL+MKtjrQoi2cJjJLBlvdiluKeetokd99
EM7pCb2A8pIuT3NWedZ1fNSwh3gvvsFPPpV1X48QJBn+Gq5ftGZfHkhaligPJT84djsQ2Cvp0XhM
bpINHgQyJrJcsJWxCfb5dXJKD/O1spW2+cE/17fWCliKcjrbSYfoRT5LMEAOsOS3+Hzf+2f/GNxE
N4QBOqpTnKkHq2N2Tq/8a3lrmZfwlB2yg3aWzvLVUNr5XjS8mYChvXZkX/CvOnbivb5JrlifpwfS
tI5GZZsrExN6jzv1Oro1dtYu3CePnblLzxrDZwrHo3ljnoq98Y2a4Uu26bKBEPvDf4sj0SKg+LKA
z5ZZ9UkxSntxqYdLMAvwnFAHIxa3wXgcs2LV1+qdpr93Qrkb4nlXCv1dM/e2UmJWsGS6j63d974d
K/22YL+rcfYN5e6hzEJ73MnXonrdVcmqH9JdzOQ66S8jY6ZG1W5F67lRezexSN1rw8VcxV+KRPCf
dLzL2uo1orAd4XYy2tlaQugFfuTNg52FGjid/N3sYWnpvtwt7GBQPJmWMCYSv9wtU4Mjsl6a0l6t
7lVR2gVzvVVHcleLFkyWiCu93Sg1M/jiB5p216zwdiwVVwvh0KsvPuNcNX+TYtzwoQ6FU/zNXv9l
qPR5qVQeZvxamJjhsPq12S5aKSqadL4dF6vqwZN3AC0k/axGV3cw+tooJ+mmi7H0tqfrdmcd9Tdt
p67MfegZ2/gIkTC4kCm7t7bWFnxq9fvl4Is3xufhMWSToObSMIu/eLJ1kt+YTd6L+yAKr6sOl73y
PhwvUaX7qJdLxw/Cc+2rd5mQ7gsfkKSacR1yEgCLNsyPfpg9DmEKBf88FkfNf/E1WEaF4UEmK/RD
Pt/U3YsvHwqfuLD4kqYJ5YUnT8ouFwpPVuKN0b4lMaaLGVJ5MfbgELH54zSwkP2q68ZobR2CsmAL
qR205iacS7eXnpMi33bxS9DLXi7LlR2XWIaek5ROUMjOnR6SAXHdCa7G/OX3Z+zn8dq/TxjziMWm
kVISz6yfd+Qu1uU577txL4g5Dh8U2s1ZLF+m8AaFv52jJbPij99/5HIL/3KLY9mmwQuhXtO+fGTv
hzH/fzbuU+UeybyeZpyNy9w/Neo35YD8C2hMtQEOpmOXwlSBGdDP3y6XsZwK+eq3mf14lNwrJsvM
dGz7XXevD4fa3jFydj+GjUWtf29+c2r/plD/+dO/PCt1KifwpAbt9l7I7cfHwTtekfdp31qnd8vp
nQNiqrfT6W7jGNsfvz/Ff7ct/vTFlxPzl0IrF40Jg9ZRu3WPg3dlvd4m59F+D9aVC+3nwTPtF+dy
3s/Xg33GfdyR7c3mh/Kj+Gag8zedAaJIhtra4nkNOLns3n85jKDrcl8Aa90b5jqi3gjRt0/Tum66
lUWbGi4ku6NOBUPBY1J8WXQwn2fiv97G/xW8F9f/vq+af/03P78V5VRHQdh++fFf/7tr2voljV7y
P0iCeX/p/ig+/ri0L23UtNFb89/Lm/2/X/7Xzz/yXv/5LPelffnpBy9vo3Y6d+/1dPPedGn7eRQc
1fJ//v+++Mf757vcTuX7P/98K7q8Xd4tiIr8z/+8tP3xzz+XG/u//vr2/3nt9JLxa3aRRn308vUX
3l+a9p9/CprxD9ziMIvDChu3Skbaf/5Bh7q8pFv/wJB28WFaeBqIGrg+eVG3Ia/xEi7aNBJYkbE8
oMr884+m6D5fk+V/ICbn5ubhxYdi+b3/e3A/XZH/uUJ/5F12Ddm5bf75J/4oP60IOHloEh/ODQtX
aCkVv7QF5tDX8sD94/VdPQZeTMGX644f+np3zINIHm4FOZnEnZEOAoSjsNDRyRWSOr1qU6u+BkHp
G8+t1MbUvZYgkM+i62xArZW3OO1AQlGeWxlVJnm7Y7sSyzLpoOfEFi7ooiBK5JNZ8SicUEW3ljOP
JTE7Wq1o1aFs4toAtkYAVp87fvhRhgYEML+vtULxqjBSjdoRs6DPSPCbA+MZ3ptvIVubIkAPVWyI
tl0Cw4K9OQtqtpoEQWdJzXJNdRsMCHJiDfyh3PRpwzg4VZhLgyoFfl0jbw8a/c43EmLycMoKjRz6
JHME8YeKmTjoRJtpGJ51o5/LJ0gyA5OFthOiY47rOiZXjcyosY4JaJ5wRQmN2FLx/5DMqTuarRrq
1+geLbPw4gankdiGMzdGzVtU9K0WbwKjayz5OlQDdjDYZy1hYbum1srcZfdPyzVSiDn2WqVurGuz
WChaSdLJWIzOIUELhRbFJUI0LjawctTITtJy/zlKhGOSo0dtDwCIkVUDuaT0U6G5V5Kpb1y58ylb
CqXTMej14wRydTo3xZapkQzRssnxdBC8phLGGcp0Bf5kWkx0VJ/3HmD3rZRJP4aRXzWHobTy6ioJ
E22eoctP1it8bn8j9VI4M9vrhuw6NKy6twNmNqVjDFILkVDNTJQETR7G8S2nGl1fokAecMxh8C1b
HHUN7WAymOugU6Tldyf/KulMXhuUBFszO5FqXqz7GlOrSS4CL+lbVDKFReO2DsJ8RLySlNPaH4dE
QHrZdya8UlPFIGuqFKt6EHwji7YCK6Xo5DrvuR2LWRHAf9U5Ww9CLzdAfnMGyb3yFF9WB1wswqip
0p0yIh3DOE+b40ShWhST6Cko1SjBqK5SwjVtczzd9phiAggPYUn+VNklyX4u/PChiLpKWDdTaWTe
WEwqSHiu109VNgCUMHBHGjcspbM+jgxZ8GBQj7025chZG594YHR8kccQmXS5wcqJQWpx6iGAI4d/
VGstyGAPnQUG6Bi12wryyrhOh35Kn/K6n8M1RMIiXBGj2OiwgJuidGMBe78Qx8DYidJ8RkgwpaO0
TrvOf559YSrOdH3m3VR2eIqGc1QLBysTupco6fp2XUL37rl25mgCcg7he1xGyY1fVmXmojCHEdHX
o2x4JmRicR0b2vAyi03OJAi+K9db0zsYxcacSR+KoPgDQBYyACfLuEbO4M+ahd2iBqwT6RNZe60f
pfUKTQWXNxdTdW1obSc7Qj/NZGz4Vv7SqBXCRSsdAZhEbdRJByy4Ce2xFSFczKJxJdYKFKKxnWqL
BHeDYJChhEN36GEjmXaYjXgJQ9g123UXDnMKaStMf2hBjPQxACcEDdbrfmHTjK21mYQmvGRimQj2
LErNi1mWVnLRQ1kft+lkduA/ktZi0d+rkr8e5y6uP+KMDdbV+7lKvB5VuADPYEwQdxh5Y7pZEGjN
XVW1mH3qOVISWxCFaHIsoUESy3WufAeTAM1Yj2KIMkGJWEJ3KGjI27HUiiyZOaBV88LGZ+GQeXh9
5iYDFEgfqozgzrIvJKu4z0bdM+LJFzeCJlKaC4po5U6Zhz66US2cwk1Rp5TffqEKlyaX9Qdr8AMs
vYk6RQKgT/qHLyUtpX7UUz/zNfXgKkn8JNwO/kTTN41WImzHWaXctCKfa1gOE6zrOtancudrMqQQ
rYpba6UIQoKXZFz0oyMrQ06Z4vf5aycHPIF9kjEolqMpme2sM0x/V0tlX7jDGDOGipqUBl+osywC
FxSRwQbDoFYnvHcAGyAlpj+qqZvbY6WWsrDjpINWN7Qp427ITL3btVMSFlAYBG68PdxmdLwMQc3i
epitqFw35VjTGIp5zgKrS5XhpXJVonzuO3lyozLF8aDoggEmCsRlsOq2Tz3JmAbfm2cj7922DCXs
qkqdU5nARO0ZwbUN8Y8Z5BLsNpt+dBO/Gq/GaJZvA70pmCHWjC0IE7zRuN9jz+qE7BA1+ih6pZQp
HcBWrSqL1rcX3woZUS0ODYEBCp9j5fc+akGQojougx9FLyJrGg0zGzZzyUQntQIkC1APWsIya3ZO
Za4MotmnOg6PESl5iK6lcMpvhVzCq5BnJGWunFUj2Gu5UBNno64RA5V+0rM9FHJ9bKHL6tsRpjXZ
tpmfEdfTmn73nnJEyV2Zy2K516xBwjpCGdvsIpRdZh5UQ8myl4bTO9nGuNCb/QlnlFsiE9P6ZeLU
RfuYZbqECz6GGWQreTjLkhhOJ0X1i9QNyrLHHlDwGYsHqgYXmbgBtbiaWllsd4OUSe+47Q6ZW0w6
wo4xzBt015ZEApmHkK2Zj0tbGw4XNUlKMz3NamSI11FsYCGowiLExb1T2vacV9A87HKIptwroZNk
dmZ1FmxSMgJNh1VKBdmt2ZQ8IywNcjiyLs/pgy1hzoE/aqWGLC0qL3EdMSAVh57qPGvzQqTxNboS
VVcNgyYtNTrWiT0A3Z82RyMKrj5PjkJci/E+6M3so1VnOHw+qQOXdqwFFVPiAuIB8ewJIHwhkNCo
1lXPZKLIp5TRMMs2AZJFrixKDYNHVBHSKiWflQrGSxqyvu+SIrPaY9vlpCIaRdmmN1UfGA8hbbJ/
GbVmTFZRKs+hk0pVED3mQWh1qznAwpJ7rQtUR2yLvLqVglgI13Gbj8Fsd0Napo0XYbZlHGIrywhI
Uf1xJUYk96L6gyUIPUzrMpAAcTCHmwAVmr9pKOfkN7Os4mYV9XojM8Kb/dxcGexm46LwL4MLdnrI
HaK8AEBKmJJYlIRGw/QFiQzLXEox2BCabJawmse+m5nddab5kSgWhSOzu6wxV9VMeMdjPajjhzTg
/4WTvM6S18xVrWOrN8fhTTOoIoOUtITN1GtpiGiRv4D/qrauvaHxpXg/zI3ardO4iR65u2eEYEoP
R7OS4L6Hkhr2q1wck/RNbcWsZPiX5whNJnJKPLMoRQaRcyN20iNQXS+t8lQapWsTEjdfvsvTJsVg
oK3SU6mO/4e581h2HF2v7BNBAW8mPSDhQX/8mSDSwnuPp+9FtRR97+0IKTTrAasGlVl5kgT//zN7
r71qTtwaC+KBdSuI5jRjhiF9q/B513GPHa2fpF07aIKRdw+FMtX8reUxpBYIZUyd1SWuUVeoy8g2
M1EV692SVnnzkdpqjLaXrCjnoyosmhXs4zqNn0ZvTiJKIBWmpiyl5sRCbjGfDpDErEpbLBKje1/6
BUzrYa9HFIZUmKKhvzeV8RwCtku5n5KyFKcXcej4je2UFVHKJ7v7YIoqOAixOCRBoY+65GxxVzB0
2xSZueKiy7krIxb+WAR+w1FfBaQHMseXjDtllKxjaSRJc0T1/zR+/88b2HP2C35F83f85970n7ve
/3Vt/9QvY//nz3j+0f7rr/ynHvf/j6ZW/S+bWiwO5Z9/bGmfv/w/Wlpd/zeMwrSKCtjoZ9vK5uE/
WlpJtP6NNpcN2P+ZUj43RP/Z0kp0wvwXA+wVDSCnMsOw/2xpNf3fNCDIzwn0E8OFyfp/0tIij/zn
lpZeVraePwc/JFsJ6q9/nnzobWH2hrgtwaDbZE65iSG6xYHRB8HKVh9amRhtW3puLMsRROwYksRM
HgAFe0WvJLOjc+txdUuBM9QQ3Faia4o/kgw9z0Tpecqn1ctfy8SbnOa9n2oGLCOhkWuU6Fuk8rKE
MbK2OmokIcSdVXG+Jt5KtKPUa95auVovOtSGGPlXJNqpP8qrJ4mZpx5rJA+C1Nmr9UQqSKeFlTtX
6LVupUPlbBKYzYFwn5rCsIymHW3xRoGRra4qyG5WIx3ANFjrlae0rad1k6emo9cbMEtYT43AWxLT
pm/0Vp+RhYc28aMTcqfy6hJTHvrlRIpDbVtCtJPhnz+TZEQoCIk87O9FUdwy07AhK9h5PJzlyYjK
1Aw1YSD+Wj8nGQCAQ79u+BoOsZ+niNDj2ZvMxJ+M3e+UIijqPSh4Uw3KAXUIpTB+2Qd02Pvm56Xq
54Lun4p0uZYzxN6ycTcXi7ngSjsKg96uatGpzMITec2EUmOl9Zok8b6UQrzEh0JdXin2KE8yvzHy
RzHsN31Ir0LdnnWTanO5pvF2bty9UDg8cwRMvZsZkrvNfMRi6WlgFcr+LUf+S4aHV1eCp82FX/Oa
i9pP5sYf89pPZbdAQ1l6xJUBga5PVW9FlRVTU2zoOOJQn8Yw1bUgne/NsDoYy8UaP+PP3NvZWKyT
hgmNSsWgQiiDfdc847QO4n83fBWf073/O+iFT4Yw0JKYLSFGhTD8r0lsbV32+b7QcRAueTLfqOF0
Knn7vdsNZ90HV2gsl67d4QcZP3Hw8hmYaeCWn/CEaB0vk0kWeENFXP4l99ZYi+vSH+JvK1Huu9C/
NiWZi/QBKF6oXYQ+EJo9qCqbsj+wyizsmya0iGVRWmwY5hAKfR/qRhsSK2ub2XpAsJbepmk490p+
7geNLxWLQQvgXhFl5RIiLDOkJdAqmqpeuOEuuJg544XV7Yb5nCmdh/USEIt403fzPnfh1ulvaWy+
Y7goryQX8xQRip0iJy+2W1Ist/VjLA1vR4kIluYY39ZDk4uBtG/BKs3BKFRB36QB03pfz2c/FUtf
g0GTegIKttZepjOiRe1RUDCbdh81VR9sue6ncTRr5Jabld9Jgg/QGf6NehCV3dPE2Y/h9vSF04Ll
zkbVAejlTtZBFrtLvLzsNWnfsZsWfjet7lr/aU6VIZznZrlkq3YRCuEi3PWrsm+YnGW3aq7lkNmb
SWr4Ym8Da1SxfKT9eGqVV0kuH8pMAGY13pVSu6VFfrXC3RGMaHjtXrOnHAQBJnh/S7yOoklsp4p5
t2MQQPmDGA/UhzuOu0OBrxZ+2/40R8mW1TgAOckiDIB/155GxTpltcTMB0YRWKD2xzAlEVCUR6k3
D46Fh6Q0j6mP75UwEleOaEjmU5KOy6R60jh7v+/Ipg+dcf/N1MsYE69aJddqRnfOCheOoSMW5JIj
xWI3gR3c/ofJ7H8MP/9x2Ine4Z/1qv/+tWDeSQwUy2DUO/+q0DZkwSrSThSDTZOgOo2HBaNJIX6Z
8uS0Atkcn5v4RXiIZ/l+Yg5nrfkWlcXm4Gb7F/TS7q4SajuezFl1V+uc02H5VreeGxEU1V3adUfH
1LU0z+pxcw0kcRLdLIrYosFbrRcewInXoo6vvzW7nIjfNSsOh/e4NB0rGZxEIxK4+gKrSnDH6PYm
xoOy9koThZg769xl1ugiBxUROWjvrYFdne94ImqfJlF71rCd1LDJa3dEUMv9JFzXJP2qs/RL+9Ti
+U2p6rPZ/KUWfF260W5GExOxcFf6/TY0+TWG+WG5zB1dIkCkdbfzBniHOvjalgZbJwa9XISZpIYY
YYfBra8gmTxRTLzMmdb2SMrj8tKssr2jNCtAhKnI4ibtZey0B3n2DwMPJeK1A4YPVsu/8Upf5wUB
CCkByt5flNsUyYz+wLBtlza3zkNanaetO2l2Nl5mS7PX+ig/lEVkkij64oUo4yTLXjvfyMz7mha3
uFU9Lc4OWjacenu9JnvL1l5rUydemKl9S7cJ/lxaqWHB2Pm3OamBnOpRP/SRTObpgtBIH7qwGKRA
opkm3UKvQ8tcqR4sDGnIT4RfQ9I7kxrbAyIXZHVSbvqi17uNuOJFa/hePeXXIVdjQMezq9Vd1CYH
zj71Baz7ST93cXNRUeB25VkOi8LyRF7tHMNzsDw6Uy9FYavkoremlpPxTRVaj2EIox3L3ZE3TQYu
dcY1Y6w7dbk4htth7swzz4LCrWtIVdPKbyGH7yZ24LYNK90IV2TD1p1IIjjj9bUGcp6P1W0ql1uf
b7c622572d0QMMxOfOMADBtrOjOjPk2Mc7GfLK9TAf+r4YM7BMMDnr6kN599kCXWiy7EjxVEfjIA
U4D83ZvNtd2wBHTEDkG8XRUn/8yUxalFk/FL7Sbd5r5mUZ9NzqqkjtJpttGUTlbQ9xdf8sINxa/K
i9VF0NvryJ9zVxcrV5Ahc4B8oFpwc7mwN+2iDDyrMBYOvWF5WSl4JY9MVjn9lPhJOFrtBTsF2mbr
3Az9mezf2d9juvMhhsEgOKZRhi3KXP5IeWwOz1O9bp21UE+6nZzHQnB7BVWmcqjmLEiLxJfQ62TB
OG/eWHf+fLQYC6pR2o2hOHyNcR8t4uho/UlIJz9zjKoOSm1DNWrxqsKpOzR3tRWDrszDrf6ZmSIb
CiOUouqelHqw4KERqyGctQWVhRwytgrj5scIcKLvcIxO19S1CivEQxkWfEgAXkOyNZ5FyxsDy1dE
xvdSOmZnedjQRYnnZZJPxi5HNFKiTFW3BTP+p820jkmchuOURczrTtmYn0fBOgvf5mv54RKmBuzC
tP7WFAdtVP7M+sota9NpGSq1lsNm1cnwuln21lIkRc29z5TrIn0OI9QToD4s26ue4bSg+nHW3DVM
QJ36QkUeVFy52nRLUXGlLpiUGkGkju16yPSTeds/+AtHc9H72RZWMjFDdROpzGk/OHgdqTzHQhPm
YxpaoxrU8hAYqreRU2TxxcQGUCjot1GGrJXgQi5y98nNc8kWDLePeorV9YLjoPB6uY0KKC6HAdLe
uhFSlVOfgZcon6oBT6K+nKgveXO8QotdsTddGRYBsE5iybmKi8ntFtg5W+qKzs4/McbtomAzuEcb
Xzv97dsqy6AnEmRu3FFbPXUUPMWmTHQIMnG0eXCXTHHVimSniKM6d5tlY3Z5YNrkLQ1vqVn6TxQP
oFa/G3RfFgQ/t/dMvs2JfpOY8005ysF0uXHtw3keD+DLrxZoZOY7Z+vILOo2ZuZlF1Vfnu7lIkfZ
MfO2UUNet56KI4hD65KCLu3O1s/JLB6joV4qJaq+zeJWGqw6jCnCwR8pixWx/jw1E4DVMTvNoxWN
GEvi2svQ5ePlyFGdH6qnVp0lBH/pA+19CPwr0NQWBj6YmNl/4sLSavfkLvF4/ORbUU1OahSOxzer
T6XDAgqD9/QgB8olQSNt1VKQ4O5vOpunxq46y1byUKmbY2x4gyq4ST14JOv9akU8aQxmhbdDOWnO
7ZB1tDP0DDKLmRaczJC5SPwPcik7w5y7afVHwc9n9Sj7m9jrhsm3vhHL6ES/CZ4Rf/6KcTlnVmSg
E7RKZyszbyS31mCOW+A3yBfMQ9aVJR3r0RMcwvpvxWAWyGMjoFtM+9v2uYfqWr+ux5LtTMmO7GxJ
r3oMsgihuXXIlMFNqApIaHbXNffARGAWGXlGVq9L4GYiIOo5XDxkIeu0n+d5Py/VdG4tEhemQHmM
VuXkOorr0wjtRY3GpYp0lFOyEGidFPQ9WR5qpMjAmoTcUzTdHtgF0KJ5HtevGRxGRXgkXfJAIdPw
fJpaOMfHzkjd+sNyLYVKTxRONeHBh0z/IktdzngcEjwNildBECg7nOZlEkgaariqCocV+aS3vKl5
4zXF6CX0Ua+GqHrDG2J2R/m59+ulOy+lfIYJfa5n4wxY/Lz6DQKzUh2CZGwCkXgv/VbcqSPS8THH
XyoP3f5hEgy1cjcN2XKbYOoJD2k0gn5kiXtQR/2iCwQWyM/b809jrFFaJVG7/lr64sE2y05j1f5T
eMvMfa15HY5/MfmN7yilNJM/2Lu860EclAiQ16wIxFL3k2flXwexLLsrTlBx8aQt9XQKADKrZ43G
EZJUK00Ot40DrUicW4fYeXTrDBKGkATUZlOucuKASHkl3eBN0OT3UXMLYX3Rf81HxYNM1e+WX6mO
rk/3xa2lGZYPnK3ptKTJ+YleYJysG5Mntctldua/M3OHrh+8GW1gkSdnY3PQ+AZ068HWmEHTmoGx
Hbr+LFrYjuQVjS2KYrNC+WoF5rIH+VIFi6b5LCn8JcCq0kYLABsVmp9gOJcfjUQcuJN8TabCsqOI
iq9pSCOJZIscMLimOgJ/oS0IgVMZjeRqZu/Ow0ETh6gu6hCscMCiOxQKO0lnlP44XeTS06M93LXk
DlDtrkE9E2jAhOylNck5qlTf4lWImp82/NuU/fwhUPjU7eivZu3LbstBuyiKve8O8Bl4KmnyXhjL
q2jL4hQ28i2TzXOfrSA0hPBIwPnQBtrIaSdVvi5+iALrXRvdZ6AAc7LYyaGQDVYkff1O2f+m0ctU
cXYuFlfmrE1FDPfZ5o/aZV4XZ+91X19jn4m/H4s/hZ7DmTMsjWSu3nFUQyGbw20owkLFXp+9y5x0
8HT8zHRVWfW1qvAtAwdQDjPnhzy2fr8sjI4m2lXrkK8zRVIdjHUSGhs/EBzc8q2Fpr1XKowxt2i1
D8uYPgvQR8dC2F8r3XwdV/1V1/fX0gP8Ioz2EuVhzw0R48pS8vmspH9gI7zNbf6OqgGRRDsSZ5Pl
/jYAI9E0Tyh59qrJi1lCFbDBPK15Y8ice/mfpQKQo6f39M0IBkl4LJl+XwzG1tYJxYZdT/kxoXjI
KB6UHscS3g1101zZmgkPqv1CQIJYK4wUMZPKTsxQbaRPkTjnNjqgQtOo3ehye8wBdwsL1sAxhho2
6AEVydLxrPyKNYTWUF/TIbGr6tVqNlDulgc8wTelIw5Yaq7Km7raazkbazEQ59TJpdFbeZVl75W7
YwzjKV/fplNMClbtmftlRVfIOu1Ccp2jf3JoxPFyzUT5YlzkfvDrD/p2WVBAviweYzRPf61ayEA6
rj6wS1uDH3/uIO0AuiKDgIw/bend9F2+VtIOUAnuHkfm5ojd6oHhY34UKlPm1u9ZIGv6zay/sNNH
8i+qKcu6sJZWNfhEGYQdiF3dhE8w85QM/pRyzOgl+/1cJdpp2NRzal2KuHreF8zw881REmCj24EF
S8sGHclBI7+0WWOXaeGV2e5uSureiHlMYzvZp2hOrLDQUSRwUWjG177Z5c84hdae0JumEEMxT3C5
sgMIRWOJbsJxMLUAnt9BbMCjKPVdMKbrJEbN89wzMtAI6nGaI/ZyrvyS/0ypBBPeqV9zSj8yYNx0
mF3mdEdsslzhR7npp9y8yPzyxrwusnxrZWzqPb5g2JwH6ztf7OeBmVfAd0xnUB/VyfqWFlxYaKGp
of5+lLHlgCuzC6aGKPUDzM6ZlySznzDDRVGyHPTf8Umuj9ZuecmK5aQJ1wm3h7z6ynCIT3rCZaVm
Xh3FdX8a12u9KEEPxEQa3NvHjjwBzEIlj85cSk7PnwZ93OU6l4WEeqrma+PozGSEXvI3d1zK17Sf
XqGxYCF/7oqVYzenTJf0gyGFWSH4LJwD8TNbxVDcO7Ys1jvsuUmwQmB7PaeXHGl4nhVoLZZ02cfl
kiA9KbHHru+pgXcHJMWiyl7SXeMyDsFxV9SuSemKKrgltON981KqrBNJ3lkGxW7rzBnvSc8x0uTh
Dv9QT/mZtP1Iol99zx3iXjrhNasIhuoZDxDFDeQLLTm2OZ2iNNa5f8zYge2fyU4bDtN2i5f9McXV
q5mqb0mHSw5xVZbGH5o+fYIS/0Q9THRouOYodhv1VeqLV71qXvBnLUWB7w4mYYGutgRLJjYu/iuh
/TYpvRkqQxhMiQrVwrHcQsXk0YR6KJi+pK9+T76nNovYY4/yJd3Fax/7wmi4jdwyOTm+a3Jy1sQ1
suB8YQmFzawzwZw2f6WrR4bk9ENYTcpFgx943Sf1LAKg8xDoXDIL/5o42iXY6CSZTkZLBhwxcxsZ
rT7L5V34fUfw1eey3X3AddShxs2rl3WzU+gTmntwBVKkcGHO/WWsrRMDRwF1wK44SQ+gsXPFWQmm
Y4nRrJIdraauIPVWeuVzZKnAI9Qjp0jThmqUN+VFVKujRh+utiXAo+XIIhMq4AAX7yAI0002kzsb
xpVTLu1rbzVaj30XA9HOVphyio03EKq7gHzDRi13HrsyH98wurJUvOtgOAY/M1pXFjI38mNLcZVb
B7tU/pGUvaMIe5BZfOFWEKh+wUkymFcgy4R5oncuvb1HrcECdcCHldSK0zDKqWH86LZZIS5nAha3
pr3dzfrdblEPWLGzXvXxbTaxeW69vxzFnwha/qhbfTIz6WQ2fp9ZgdhWZ7j3ef+6Gs0rKKpXGZ90
nOlR7MSqHBVaG+WzEWYjD9aCLmoO9NnwZxNEueEI0stS7N74xWcgrvn1ia2rFX9YLA9Ox7I62yIG
cQaSJPueNib/etgru1tMP4zEbnyj0c5mxtB+sOt9t4nRsPMdcNHm98wM5PiWWesjLcG1lg8tKV8A
c9liMtuSdViH1RsguSc6WFUyBU1F8CzrUGXrbcjXG6bsDB8Zjk9hPu6IItXW5bp0RPFpbIJD8mpC
f1V515KeQEfYpvQm5l64fb+6Vme52TuPCeun8xLfrLyhx8/pf5KgN/QbxSW4WX4AK2aGrBqezB+O
Wlv5RexxkMbXZHDVwbhUWvswSVgzmfxmMeHn9AxG2d9jpr+KYVxd8W8uEPUJpLbKeEibcJDmCPBh
YRJErmPFgeqf/0izm2ZLX0UunvNkP4n6EE1HUTQv7Tf6+KMq/2Tzz/fpd9lTP2eyt7EcSQH2KSxG
BBYj9fmogJEER3GQYS1qZH6WAWMgm6/rgSVwgJwv9NlS7X2kS3u0WHJUrmokAP6waP2NSoridonG
lCpNciY/HYZTIyYnREXRZmhhKTNJfI7jYOzwnPvAzjwp0B1V+f4tuN3Kd85QXN1plNbN6Gll/asT
ivMsJ5Cg9VunfSpwE+OE//OEfxCn6L41wWIOwTpdszJ32zccvMWVkYWXbb/1yXyrqaNMNgWWUN91
K70XMZSbPrlpo21l75PR3ocod4yZOUhZOo0B2t5LwPyZTREIYx/IxhBk6hxMOGLaZgqkegrMnCPD
SxtQTrAApcqT5sSrd8PVvn4XoJCfmPt5N6JdTiPUXLd2Fl01/eLwiRCbRV1uhbEjW+O9t+ZbI0zX
aq5447waJWjSQb7F4Vlygsu2CFTWSN6ZXfzX43PVfEr2/2GpZLL7YYHLPQVOzTJwwP7zYnXYTC3W
9K4KEhMtzKDa9O1xOtrmv09XRw43e79OebhwPCuPpPw7k7AxbzeZIXvXCuGW+4zDbmmfP9bex1zc
uyLdVNq8VvAChN7RFzCi7Rp+6mfNvGov6re16qGgPFSz8Ms29owX+jf95zax5kRrAYXNy4TCn4oQ
T6afKRZtTo3rcwgwpxEngbal32mDbGp3j7CWwPpli9D3AIhR3D3PbYNzW6WymxfVLRjbZ++G0noS
cF4OZitJo1zsIqUXozrWI5ZN0b6np7qLo4rlKLnFK5uK7DC98yz7StX6y/usd1i+Mv7rGtZTGcop
tjKNAVD+w9Imv9MIdbjIimmnqQgoQ7JZ3Nr5LxfIkkXeRbv5M9fL9D1nzwJLjzpLPhX1fOYGvMpv
m6NWL2tpuEUlubMVyAlUQziwvtWkPiZhSl+nXHbgR+JVS25zyiCDZyQHe9DCZ1lHZ2MDivNNWzF+
M1o/gEk6Sog8pf233HWOKLQ+6kp7637s7HqYTgdyUYWrvkByBb47JlEmoKlL/U5vfZG+aBNW1DYc
D7A705VdnJXRF5pBv/weKvOudClitM5Taj+3yLTdlsnOuMYoGRKLBd3+s/l+Komr+8Ycdxpca9pd
jgN88KAxSldrAqvv3odz+4wnzB5av9vTVrl8+I9OtR4JE+Qk6hu6G+Ok0p/t4hIymHpV6wEwXvWo
RulBa7Ksya1jGqTzJLAKHGbEwvDlkImhouTh2D2BDqkYO1zMkNUWXw+AhXLnLnehlLhA0g8dN6Wc
ZkerNC+ZcYJPdxaML7P6UU5/JI3n+5B02hERuCel1wRDxZ5j7q0aX1sXL8/Ic03FCKTya6Zu7BEX
BZthMSLSYnnSH8nM4SGoXTNlri25Rp97ZnMetlsJmHPe0EEyA47DuqMYzxpQSoGyjIx4FCKwL9bZ
tKZ709vC2SyyUJIZzUxriPwqVGnDLA8pErXoLGmfcZp+Wd4eahYeRw3m9HkdDZJD58PCfZOSFlZq
njzGXjJ+VnIXjd0QlRf1KqsVCFcnFfZTtuRnkNEUTwd1b+y8N8OlOdBvcFLxOxBdWFAAim6wS7a9
QDzfFtRmFnPVngqmYElAAB/eSEABMxkkgTk4k9gFIjJPNiHjcxMyBB2j9tgMgK1ZcXreeu0kTCOz
yDgiPsYU81dj2h7d7xxx8NxKbrsJl5n5XCzZg7TStX1sVs2VoLp6cWQ2FHTyEbkcE6agrpIwScQQ
FG40L07Zyq+VOb2x1hkl/oIF5qsjpCNkz16ck8167t/6TfHRt/gqmwXhC3m9n/Aok4v1F8LyIG2B
UK5By0thu2XLP5tucNf0T6Inp3RxoDvzy/hmW8llNpPLX+7VSQJ2z0YgeXrkHDHJnfq8O7nWOUOg
jnEUa38I6XHTOA+Rni6UCfseSFns47P2Gxm4/HePar4/bNno4qcFx5spZHdNIkwz3IulEqF+sLMK
miosX65ypW0uPXum/SrNxW0ARPv0IrCh5UGd0DqkUD/z9VEI00Mbksec+GJvnE2KS1mU2enIF/Oo
LIdZKCKMJaEW1AI7KcjHgkr+a+fmG3KRn1WDx3VvL9OxTwrKsd1RpN/jSoTpU3fAd9iNF+XcrchR
jn3TnflpfquacVwzbxou4mX/yqQfW6EfwdQzIf6uMWZLQv7f3Gboev+f2+wZsIBSCDKhZorWvxB+
qlGIhzSGRROrizNCCtDFsOoyJ97p/gqkdHSnqBq0a73ziJJ3uFuBDrTkqEmnCKCwItxntTovo3Ip
EpKUi+GcSfeU+OFafaxV/gq+HoZ04y0Z859c8yTOzCkP1LSi3UnssnttGewZJIdk1eLNNB/bhliS
ucVSL172MAnJEo7z9lIkn/Lf8SRACBvepx49rnSptf2ayof61C12tq9HuzyhAL+TrTBoF5VC48Da
9dB/pifkRXbLGAMgwkkUhjMjX9tMASKLfEmLaG4P6xeqXRs1YJvNOHEYq43qGUCt2szR+Etr6mgB
ZUTk+anAcK8/97xQm0SHVabDamS1Gg703R6nw0aD1v8awpKKe7tv8VMvuPLQsklde7fKP+JvvcuD
tePg/aXZtTjYzDslqT5XqxzpznKflSJ6j7IVg97+pU2to+cszhP47I4msdvBHGybEnnIjnLFsoN3
5kc9YIhVNHdipk4fYBtlEcnpsQNesk6H9ZMqpYz3Y/tZ6tMt7/JH91eJ52ueLFfjisnnnpfKXfeo
9gNQYQEpm9wKWpAQsGAKtJPwcrdsDkzSeHEDL+/StjJQa+mDpVt3WRrtxvUcLNI3B9YlJfkeHYOF
H5fQBE1pfAqGYDTDip3P1g2hGsdhui5RRz0oHCYyYyb477I+RSbE4Kb9QSKm2+lG1LEMW2Y1qo7b
8gom6ZUV/Ttzoe6US0agcyezjre7EntHooRt50zML+HBV8RvrePurWQCrAdwbgW9O8s2+BMVVdc6
+IRbtMzh+8k4W4141voUNjOttMiQST+4pK8nBUzHPLk2s/HBsiRNixcSof5MxRrobR9UaxmoZv3c
vhXMrQSv8A6t9s3Yix5Z7r20ont12eGH+07ZQMu/z+/lBN7bqIK5+NxSGSB6hsRi9X6Rf9lt9pOs
FcRSidbNvFiPlTX6OnsDL1kYKPFpv2a8vRTOBqligNEYjsgAc6BEyXb8m/kXOrMbC/HI6CO8jLzH
p1aI2esESzt7oqAC8wH2NFn1fSL5ywzmqFZ5t0aIJIaj5kQioAgbK/fPo833R3GW9/IqNnwhLNxd
pXrSLmAz+Me0Be2IbGjiMphT34tpG4mGgP64s31s9Pr+x7RZPu/GQ6+lh4ySrTHvmVnfATEIseKy
InF3vXXZRDsS8QVKYHaLw0COwQPqXEux5XGyJeRUGfyWRZ/tBJWWCeycfdjKzKGaQNaXEeFpbcmx
oKTnUZvPRsbyr3LI1YikbrmYy3Qpi2BLqA43SOSpnxDaPO+61xsMWCu8ebHXMHWi2OPF5tPg5hnw
mKE0UTNX3xlq/Kia79I/6uR6ZYShPKrs8lwD4D8wThoneMYAliAw46i3LDGak4GyX4GkyhKPoSCl
0kkM/qDcpi6borg65ZoWASY/Wf1jzCo+7/1aFy9Grb6wxnuLR/E9Gdioagw+moveDkRNbNcGBJSW
4Z7It+u4dteqTK/GvFyW1TyzISAXyc8wVGkwYMyIxEZyTxr6It0l1c01ctOJN6wAdEt67LcpcTEL
nHvKxGE9okc9Fja5Habk6nDbFvxEBsnEz/QvxS95YBv52MWuoQHqmqHXj3TxDTg1StSsUt1WSjxF
duNxfyu5zxNgDe2fcj3EI3EY1/hjTlqX+GUIW6P3UhslhjIl0Oo21EQ1LL834djqotdqL8oTJWc2
7kQrtzb+X+Yq69d8Jmc3akQrIrjlhIX8tGbNGWo0TS7KtG07m50I5Kiruhulwi2xl0NKHbahO4N4
4idgu8d49QFTYfsZYaXnmbN01PAKCNXELzYS/gQgcNPuxyX9k11cR7kMaAGCjR42T8gg/9+Encdy
3FqbZZ8IEfBmmkDCpmPSiNQEIYoUvPd4+l7J6qjuvyY1EK+kS9ElcHDO/vZem3hf4iJICem1/M7c
HM4aoW3WJkpEo4kmuCobo7k5afPsFaQTSQzF92WYX/LzPmj3Ob9QdHczZ/2qJtoDOO+igp+L8Rb3
KwoeYMbczslkCcX2v/q9/pPo8GP3YtSoyTiCqbHCQPafB1Y65ox5XyueQOnvbL026n5a5OaigEfA
2/hwPLYqCrQQsWE6kaeaJr8WcKvGuq+qFi7WDNtTFagw2mYIBrg3mX0e3vmlPmCjjeD3reBvrYoU
gisp7v0G/yl5Xg9/r94Fk5gch+117Fu/YAQAnMlbwZqueA0E9qUt+3Kwe8Z5Xna3w2gnx5Qj0EAR
6/IpE8l6jCIdSR51RE4F4x/7xC1WuWL1xpWZidLFo811uGOJoFuQPO3yRrrydW0QX6TnVnqFpH1a
tPlW70h9t5av1DoO2DfkWiOnwWp27KacNFtUMMnkbHKk/YBrV4lEZhH9cQ2bx3GjIAmK4S9v3IXU
OuAtWdvdJDHcXIrdhsEOZBvvowb2qYWDDmyGp10+cSJw8mb0CUrZsMCYCr7E5vhMnuEuNO1TaVpX
RVKObUKXU2adSIoWKF82KFc8QUVbHlXCMo3h6HV5NCYe97lyJOEir8dKr11VmVydrsIhsbjFc2/C
9LzoOJtxjqQCaHC2XDLgv+eMJ+FSPonDjmTKcs8xkXyNJ1n0xZSFp/MgMVmTycUp/EyM8YkM2S1F
Ii5wv+QDN8NdvZCxtWut5lSnuXHtrIxyIBv8L4l9QKH/uSM1HlwPNqSmzmfFtqv9jyz2RnlHbVqr
FSgKPF9GTE3miE/FQXvpXb1rz9sWmPscUi5w5Xn2BPqRuOWead4u5n6Fl3o6TnLtZ1y+Uin4A5vN
3W1RkzmjeS1qck14Ox5PFUqyxbjYrHmSbnjaqV9fJU793+QHHZlLmE2kp+ss7jxypOSy56LbgXYt
KiTi+Zip2ZEQ2CJuIT+KKB0or2K4Z4wXLZrkgdRlRmOoXat7JI3VhWbK75i1rbxiReAVImXcv6po
iMBq/bZmT9LOvphsPiXRwGirJ8VazlopnHMZvRDvk8zrbeIbZTAMFyxOwracTiOPqKQNyb6Ek2UG
eiwH5HMZdfONK78WdgVZXPlWT5lBxZ6AXLpy1PLxWGjpUeaMGLvIGr4Kl6eCDli7oGUavTyKOxQe
hPsE4T5BCh3UHxfJQipgUvfHkCinvCpj/rNUMrBBm6IFV0BPkQgmJbPlxtf2rRkrP85bFPnerxfG
DZyqwbOQyGaCaqrfxkrgvCr99jHiV4aLSV1ns73WuvFS3s1luDKXueA1kK0ukmqDhi1+sJYY4jEK
DM53bdhnz70+e3PbnHd5vtT9ek275Uak7ammuNMsc7/L53vG3YSgHgMgXAZfCHTtLBBUNXleKdvw
RkfJUy9HW5SQEdi4PTZuj5X9Vk8jKUYCr4wzjxUOEqqTvmofpl4+9UJ/g9IDU4jjCQwllfRAdrIw
B/NC2Jpm+vJ5/JATyUGEH9sFEHL9vyzsMlvuH5zY/ydGGipHTH5i3DPEilTzf1brjlYxlqNpyUFi
oKsaiW/0mj92Y7CWNk3gsYZcTKxD0T/zAEB1gEP/ms2vZu6/beV+bnvtQlIKnGIe9y9JZ0/5L2Zr
J2W/4SqzSRedNpFDPv+yEHUm4xVrmofPlNg8UIjDO/Mzzh8kLlgsGE9r1CFgYI6fsj9kBxFv/HnV
fJmnCFUBQcYThBRwwF2HXYKnCm5TY4vqKVSF01Zo0cN+JzhdFc0S7uOauUoywv9kyFVQYaRYaJZE
picu+m5j+/FnIEooz60j95mzJHjH0HvyfgoBFZBMSaz5PUfoHzo7XpVTako8nrcTRUYnGnng0sEJ
WIqgXStfE9tnOmfuU6vd6IJF5UQOoZxeb476fDKYhlj0wTQMM2YW4xSfpnieueEn4EgLMkoO37LV
xkPpng1dCc3kvZoXd8IhJ9Lq11r6URtIbgh4mwlEjgoL+p8RtV53l359isfxtvbpNa6XM1wuU4aQ
NjitiJz6T55Fp6tNh473o75ORw0Q5I4RyLItjWanrQwFi9RtViNFK4G1uKDbXVEW3XoVXLEavbgc
PTNdziUCGp1/DLIPsY5VF/PsHAztjsVZC+Q89gtcIsPhqme+2udh3hTXjfkBe6OVhTQZ8QZZQbk3
Pt6AapHCKc0I3/QR/sU1/cV27deUjN6S8zRNhbfiu0m+KxvQa5sGOGZAyHcvetc9z112lz+slpNp
ykh3e9QjK97QwLd15Nsgmbb6NR8qRTqkYPf3eD3ne3MasjxKbVkNW56O5p89WC3JNv9o9D9VTePp
QBSxbfu9ZfjiNAX19t2B4tAkep14cGxWBPfxlLKQls/tpJ5Q4zazeSmYxwF38+df+gO70ZYOmUT6
PWYntcVzj2625EjEMbYLU0SFpLKPoiBMrTIzFN3MAgQ+LbsIeLtEjmpdobiWGV8fFjttcoEhHNBU
RF1/MYaHclv9FqYUj8FAwGLGCqsETAZlbXabVA/EhKzwojL6O5qVdeaEG65D6aYPYUlNTj2eQ0hJ
EVWb7jQhwpmrv3HYUsXU/24EBmWl4I7+NLATx9IST0/CxMwLbuQ6WEFS1ZHXHqv0VW21A1FKe93R
Ew43SAkRwaATfUMdI4AcSSHWPv/uT+0q4PVC0mtxY9dBalD7q3vbXwwk6KedqsEW3qotpP6PJ4cR
1guowM5biDfgd2yZv2alcZzJ/sD/YFORHBeBpw2XNRVwzspQGmOBjVQcq9M5OecSs57EZHuGfaqs
+7dhNd7OO9P6miMqLi8wPofV/Fzjq6latD7+g6dZZ/nTWig38AFOMeBjyZawfdnepJQjc1N5rUQB
JR0VYnrsthZ/aeI+Er672R4lZ2kWX5t4ZJtSMCBCtOG2nt1hLlwTY3ZhwJkFgqEheig7IlJlU/cC
opqIS/ynqQFUFrT9HZnGtgn9TReaNvCd1dxtigsMyEuq41vOUD4+SpKLNb+5Gdl4bSgwe8Jom+be
2vaR9tXEaI3HwiyOMWWh+G+gxn1VkfYCo36xgSTohExtrgFVC/eP3H4USWNhw5UXCS+zEHsMLVGG
k+lfx0ZNCUjAOan3ljIQp4uDCTIvI1gEI/YhM1xb65uRjJ/QN8cwubebye2nyWF1sgYif1jAIlXh
KHsQ4r98rzL9gj3X8UsBcdtkF8XjWmSIj+VvwFQ5yJ4EIoLo/HokbXLE+6TJhTc6YzFwCFu5OmrE
qlzYnvUEWwW7SgMPWbEZd1Xp7lp+GD7rgQOgp93wg8nM7WNl9NO28FWMIlL6t96Ap86GW0Frkof4
CKlMvtBe6TRWtClnHKYOxS1/S329SNes6Xz9vIRp4KRMtCwDiQR0OF6XlqEWbO6WUoVeOcjm6MZn
7vTkeVbFl3eALcfh+Pb4zw55WDdG4iUXdUucgVzSlHBYaQdPl1AL/tWP+9BlCWNFxUABBlrFZlaT
kTsbPPjyg5+qWbDT+RgryqskLHf2QGchG+8q9aszTuYiXZ+FCRHSKSlpFW7/gKMwmkLw7MxXlNX8
EbpTPMwG3kouv/v16Do2LSatNgO44dpFX5NyzYADLFtxeEoIahCLCWZGXwoyzHYnKFDb1FwN88EB
FCAHrYPbGqdSKj/LF2aVt+xXTsNqfV7bQyUqh/U22Rs1qZY/hKul25Dn0pOF6TiRNkfuiF4M5VF7
bgeD7DMqNnqwyQNYu5bx7LRq6+lx81p0xZuE5FJa8SFpk18QM9+MdHnLhas2R8r8TOHgueg/xRXD
pYPKil8AzEtWJAez+GYchiWN11O66urw1PV4luGmq8OJeXGFyKyaE0kgPDe8584JGzqTp8ZRbhLJ
TLrbRP816fXzWNvzwHMdtPtEbQ0vtqE4W/4ufeHrsXM4GbOFGhW26HOCfujb3wl08uEquOvHSvtc
YwRl/LUNs7O3v62achQ6WZbTiJjK2tao3iLhrrxMKSlTuiLxBMbtM09dLWP4xHsUwDdw3AI7SD7N
I7BUV0fKx6C2NqIbr5+ClrK5OUhkZFr6Uv4Z5R9rtn1BzsL9xl25THjp6LW7jyw08OCxDdWMz74G
g2fLe8sxDNx0jeRsWg1XLHNLCAA2x0eORKIYIkJnqqccMCIUy990Fn0MWRg+NNGtxu9pG31jve3T
0aJhLp+f67477BmFIyuJwOsMa5qh9Z6dmEBvuL0ZXoQVW6AmvZuqi0UEP4nI8iC2nPkJ4b3PCwtA
MrFHUM86kfzubbTKD8PsPoAgvsvTXdnW0KI5MPbMKn8WjfK+1Dgsc/XaJOMFl6Q0nsacWMKqRyzP
2+ZggVTZKTkd5CpbyNQINFCQsEgHPy3K4vhFryHbcm6SYvLbPKE4s+E+9VT2olJh57Gb79WtFrl4
c1vxa+ZGbjf9ntgassy0zii8bK8bRaOpIwgugWTccBszDb/eLixmzS5iLTzgUF0xxgOJw9Nm4tFG
8nYhx+Tp68jzMz0ZzJH1GGfopy4CutwYFGrtLcHEb47xgRD/AV/DxapgQJGDbcSwEIUICti5bA5C
KL2J6sqP3clUO5Obaww65zHTW9+A3ZyYlZz0YY0y1MYqOxIfSjtSPdLq7fQKLDkqYsrIVmC/NoVT
0QQ5xISNNEbhqeAAdlqmAcqqxfzWjbgltD0qHBUXQNlFSV+c1vKim5XX6wBEyZ9qg4L/gmIGAw6t
ST9MPPqFtPhzR52h90/OMM/RSrvhV6GBhkOThG1EUJ+nVLpA7mVZ0curtrbXtHijKf3FaE7trN0r
5VFxTcIUt9JCPu2jnhxerbb4q3e0VHMSQz5L3EQQT3sNFeEKhmVHBFKyQH1sGGvdRx2nAGzwJ56C
yariVTQ98zhj0W/ZWVikBjt2FipH2q+lIYT30URdk4Zr+haTJhRirg8SxSwYHOrienWkQOS1yW2W
ngzzzFRkfq1x5J+B8yIng8xUvjK2TpCDNiDdj6NbqnROztyowcD0OIS8NURYR4boConC43pL2dJY
Pv/ALGlQEt2xWMNU0nF0RRp0D3KUIj1nm8/cvP/LbkGpUWsgAIvuF/ouwPKj0tMJTGUDj2hE73R7
F4zarqD0i/eaVHa/R+aRgSYHCx6FS09WRbkWzEBtSz+Rs4qBhvdkS9qUb6ra/b3G8PxpOIVBIXnC
8kfM+EWCK7v1nk6OK6Z5BIts91vlQ+UmwRSk8pTPrEnPcl05O6viGyRcRAObAGqCnTVFiGeRwomm
mP9K/bTwo2wsh9yaQa/uy4OwkZdEQiA5Mw4j5DfvhLoomA2QGkWZ9keZLcLote88sZf0JbPmi9iA
/Gj+WqKj6xVci2irvkwr8Yhae0ONV52svNY+CbXp69IL0yfPZHi49QfjWp4Mgzn5PR+Oc3t+n2xF
fIDmNUIttVfsmzccOfnixB5dLaHnVovS0vQdZaBhSC+duX1KNPE2tdBFNxeSxj4ijsM56NAuasS8
kluCMIq0/uoWw+7KxdP5VajUPvMrX7A5M5VkY4EVJy22I8MO5PPiCu99Wkw8bHKoW1UYW+TY2GUT
jPrdFpjiZunIa9Q0szPVTqzyuf7UJ4URXSZvUV/FUVo3pw5P1JOcg1+mnkAOS2P88dyINhw9ggnw
FiBXediD8JyTkGw0b2qwLi5Uig2St698cY+WbGaUPV8UG3Hcy/SzsqCx7DTMj9jECPK/NsWil1n4
6XJ/ykpfpwi909jTdva79q5uB6amMvE3hkwsQybFuQDKK4tY9MC9UR/maXkSqVclVvNiTfnbINj9
uUlOz1SpyhGivztwJI9649Y9elh1e+S4CPoorObL2ON7p+i0Vw+2mTTk6asnPaI1Yf7dSYsNps3r
WNpForY4b8EGtjHbMfZg3wRacL4xYSxfrME41hjq0mOz9Nd/tD+0hicg+fdZb7eeoaf+oJe+Ca2A
1dTncZc5Wtw57bmjqGmsPhW25jBnwlH4OT6HIhlYlQSkOs+Ya6vACIqZu0bRbg4hAAUrL6FbQgd5
tnlFPXkVCv9mgrHPWP0lV5jWF6xSOmki26la44yLTSyZd2qrn1oUVKaTJxqueJ/rzlMxteiYWqxe
ZuINOmn3Yi4m2aPMFWrPYSBun2ZvKze8mQ1E0hn6QmzTH16lhq3wv57uuZTVaF37Y9yBaWe8SefF
eRDLSE7yU0mQcUNJic8YeFjhpO69mJrHMciOYus2//0SqY+sHqvH6OQdbVw9L9e5dTrMGQIH3Fbz
HZnQMkc6AlTKrJ0diRzEbMTRSoG5dXrAawYOkDMMRXQa+S5whJ8O6DMuKh37k9VUjwV7lI7TN+80
YJSrmb0/kFQCGrtiXqVcDrLpj6B1GO3n+zRZ14TxiotHMR/9MoiwM/5sW2PkBuogFXymMi5cspxO
w4cx+Ob1M3i4Y4cilK65W7Gv5ylskwLP4WtMxMoIHHtyyNag3M3TpDXnPJ9AT+5n5T2vhpcWneHC
snmUm8iid899+Iq7qbqnNaFxBpGDNqIlntISRdnOFcGX76nMgxcr04SVqbNo4enDAu/fvkgE9GIi
2qg0vxe7ptK0c+F1KFtYCNmp77uzwqmwGKKMAGtf1DeN79hg5pLtT/LiaELyMYzNx5hUH0MsvlMS
idFLxB9kLKafVxRwB73AvkeMPfRKr+sqb2Rf9imdDKSuK/CGm6EVtlD/VqQiapUbsymZmmEryDms
W4FTDZTiJUIkcFMzyKPod7aBgYVwOZQ4xt81B3Om+xRoKM7bl1QUl406GrnfSHYzSu/eERJI000u
GyBKNhe7OPSoA5uieLI6EYYYj0OFzD1uZ+zwEMbwVAwnsVgipWbM2B4E3P2sUig97L97ZjC0bu64
2R9AGgxL0s7Rrv1rDuml5hO9xz3JjcNbzxxG4PMM/SfXInVxA1ccpLdaDKOVJ1zTIdkqrniZySfz
3NawE2bEJeE0Qax0jNF+XIDsbJXnlWNhDuQxRcUW8EjTGOaRIw/2tAx7J24a6KDDwzDxPvJU2P9K
gUFSpfE55aQ8Kxi5ZI9rPneVZ0hxv9LqnudHfTR89CUYlGEr6pGZDmfBX8Kco6QygZKZzySworIP
FF1wa0U/TFV522x+QuPCDaq85MBX429twKCFbqD+HoQToMMw09GxsYimTfu8vmvPc1LfTBq0tDyn
kc68L7L5zE+9KW9jst+qP06jblHTaZFYj5y9c7tJzz0RzeWopaBDMJtNc3lTuuW6atqFK+PE88lE
Vc8TNVpfxj1S/3BDiKYNJMExsMQUQxJaMoakPdhjFZSAch0lM9DyJQAAFu6yHmkHR7rWDM4Pb3Wi
uVAf9xmMzRKY0owcM0Sx0vKqE2ySCQKI6nlWusv+HicJQpR857qXawNTmfWaQxqkO4vyHgKzIcJw
uk0XKxXxUNkCU3u1trxVkb2hW9BIfMWdMUrFiDx1Y7ixubkiQZFe0I8reXrpkad3WqZn8f5itihp
InbNQYjKzDwVnXxW1PECmvtQrGBH7BfONmvzTF2mEuU5iQaTDllQQhKN7crnBtlhpBeLKSKgjs5z
JX/5lrb+WtbTk7XETyLUDybMwvKcwjPBOHCpt9OgGJEm/9E/TMImBfjprYrA/YY9Jn8djr++ZkET
f83stTh0e5gCLL08jwdzfklJB2jVIXsVAQ2AnQzoAYWhwigqIH/gDYwb4CajraPeWE7dz46Jcllh
kEgRy5EODvLHdwe4Bj8t0CYtfwKNfGdrVY76tbAhuFQ7wmHgwQYN9/wpkWR3S98a7sgifds+dI7P
PeXdf6S7YJdmchx9E2MKLCjcGopM0oClWRYIO1GJ/bWNjswZdROWQCa4ok9+gmFtHtlIMylDe9Kq
26DuXtNtNoDDg4anCZ4ZU6rN2aQ3KijBU3VdqE5+zHZayJlJVNzZZ0HFel7xs7S5WP2F2a/M5MFA
573jq8e8H1ksonHnVTPn0PioptJZVr4SMxCBfiCAEnW+z3o01PWtJbNg9Ac0nrvZ8himAZWdjFFw
nKLiDRc25i3U1yqUnpj9NnkgeeqzPvJx99pfR8ZbcANbsgkIs1LuY8nwaBTfCaHi29IIXynX+t+M
ZJS/TR+gmY/SqB2NV2E778tq70+bQbllSHJcUPyJ2+Usv9QcuIXvOtuB/6xX9Xk3ML8YLMGqzcrv
pkLlEoltCEkXSE5S82XGzOmLFoViCjLs3DtmWRyaYAd7Fi5Fuz5I/t2aH6ViuyZfyVdeaDdw37eS
kU/biJcLp7C1whYu4FOG658U/qZgzoI9sPpDAXojMdk3qUHI7lmnrfYwBXByair8ErtRRxwbBvHO
ka57dqTkA1RC6TGMk84kH/arqeXn3mxfslF7yU18Uq0WqO/itJ0Y9e2L4uIiPqWqGQnedCos2QeX
CvYK0Q4mWIcrvLPsnmHrqCOOSoqLSxf/zSorx4UWkEI7Wkp2ptTpnJCj0oXDquJ8M4IlwTfbNwFn
KC5TA572JpLkoePgbHGCnTvdVYPUacCrjP3Mdmu6V01ya153xXyLb/eaWZ9AHB/HNM7kGG7T+xwt
Rf6GF2pu4ic2G7e8r86p8bsStzOs2+l3jHqyvU6/xS55qnTtXrvd767K8Z8v4eBNACBUEXWXgNFz
mgt4yDny0cWzH6fv2uW3fZycpIlrW1MvW0Ye8LojMuiBIqEW8KsXxzC+UThyUrX5JOgyf3MYYbRk
MFpasupko0IV2Y+D4pynQf5ZMewDbgLKMUpnEJecu2Fzwi8zY19lJiCz3Kzi6H/TQ5N19QHwEx8+
WMYy4N4OpPFfG8m9aHfWP2HhrPhYzAe+1j/5Lzywh8zWHWkibThvtKW15klRMXBrW8lkeznpsXiW
GSQ2zYGRQd9XJ8nDE3/TLhmimEK1W7IkF0J7H2L7WEsp9w7kr5KZAA3V7G94YLf8lK6bKZ5PFNHP
rU1HADWTc9T93VV+mtLBek2xUHLYCxc60Dpq3R6JU4S7/vC30XhdO+VY4s/ICS/EiXOQrOG2/V2Z
Eq7kb7lZt6tVIXuhZ2oimW5CLjoh0NItTC/PNdsq4nDIRgz+3zMYC9XOhfVcf2CY5PzHmO+QpmQf
8kunoNNwBAXngph1GTp2hPmhdhVqBJPakf/k+hFx9abii1zsjnannBFLnjgFBzK2+uJunYffI7Nl
A662OYbZAeRTRUzCil4qEozJYSw6R1/6wJKl4PGAmjIr7D4FJ5arqMyxloOuk9RLQw6bbBsEt6AD
/bUbQmDEWKM/hl8m6rH20Wbji8otkK2FM2nj09brV8JZWkN2Fg8AsaTdFhtq+Uwfka77LObvJHbU
tD02nxzF4pjoqXqtoQY8oFVljwu8JwL7xZquVvhj6muyUlpnMhrC4mN5W0UJpeXonBcp8qjviYqa
6w2+cesFSuBmfzAk4g92+toWhVuRwdbAkNF01nk+IowkikcKGc6DCvw6KD2G+Hg5zxnuxKlg/soG
1iYj7YJH3aJh/0vromBXKVnkrXxbRL6dwukV0a8kMDDAmImRXEy+vV0GugnRGREFZO2pmvco2R2h
zl/Lunve2FTmUsieyukBdu4UtGaf2HhdbDNDUnhx/I4AUsjxmWWzB8b12PBzHGP0MKhUFde3uPgX
Y9M5d8cY3F9jdY+pyJn6NWNu7mN1hzT41KX9FVk+WQsmmqkNaDbClqwRPB4a5WR0QZ4ZT3he7uWJ
UfP8Lunx82DRGyW86IXxuhmOtVDz2K6+xK9K3nxYnWb1GI/DcEKCyK3eN43aH/602HJHYEkEZz3A
1a6MjiQCSwKXyubicyVLK516GWxNLPJRB5RSDsd15wjL7uw1VHCcRoO9YP0LFFk9KR1t7nH1Itbr
KyeSTDNcwcAwo0huBkhg5c47dt/lFvs6qh5JAKwYtLsRCD4k9IQ+a7MVEWXfR4DDZORJsZNiKX4L
wH004D50iZaJdIFSvxSXWfNi4Z46LOJLH0nzP20wj6ufHZSVtpsDU0++CK1R34ZXBv/pwsrdE2Gh
PisE76ub8kmJpt/jOp6Xs/Ur6wSPgIDfPk9PORe0bm8dFz7JIJXa7Yxna4bFc3In2BQp/MMd5Aum
qZwAdlHL59wJBihEdzO7ySUGVetxeUPh9Rc2sg6gY1U/CWpv2asxA1aSoSsNmebOQGgfmRdzhYKc
WOa7puCFnnRWNJkKIB7xtGRQ8tbCW5LgqYwAH8TEpeAcg1mjkPdQ/orimx67ah/KCDfayFytBhaI
vrbRVFOkf1fxtQI4o43fYv7Ztr/27EXZPhvzTcSrUycfqcljntSLRVLRSl3FOICbZ+Y9to5eQRg3
jPUw9cZ6FqsFlQ8bM1uJBocU4e4ep8QOcCjLgkkG4Sc5RocjWiI+kXmVoTpj/dhcpxKaeU7wxtIM
dN1sJnbchSYSF8tJQ3nCIEyhkj8VUJOqtInqfgxNhoyjRFNkbblsQb103ix/ERFsjZq1/cE2wepe
3MBGMXwUGkdpGn8Wl+d1t55FQkszofvZKlkT8CLD8xFWyGZQqEQSzFnbnwppuxkjneuKgt6+K8aH
pK58LrWk00HpMwF/Fdn4uiQBQ+w0H/B9aS7pKSeRZSJfHAcznE1xA0KqdDNZqY4zEzIDuLtV/8Wj
LhHhi7lzKZUkKc28oRZnj5SJsAWcyTEexHDXdnnJMdyrycpW8kEqmBZbIhtAYQIuIIs5s9o+zxrD
nTbrpSOVMrsrbefUvOQ6PMVF7dknTv/3jfj4Y9xuLetj2E3BFmednZFd2IdLDfWt6ZtTEu/4CCRr
CjeGpVux2ixgbZSKmBnaMTnIXCtSI/8mbHzMOEtqjRHG0mqEP78Dj4zeZ8EYYv9glMexwPwklbYV
t7em0S+1Md5UuT5LagwQm5Znq3PLmLq7rrxOI6k5UUiH8OeNYWA3xjsi4NHah7Dbx/5cQ/I54zTK
TY71BIcBrg9oBWFGOvuYgeM01MFuiSGOy5CRi0XdLT8s81fdjUxfOygkGeUDQKQPh1KJx7Aq+9qR
KB6TYo2WNrgNoKP2i8F7p6Vxj5OdMBZf2gN8kOXQEQiQSXih9waEJc/xtVbcBu2D2coDUoZzFLra
XVXnqw6Uuqy+qtj4VKeXCSdK2YtfVtd9i2hARvuWVivozyw5pCxrkoTlwhvT+F0w12Dp+zfyGwcA
2OdBM08tF6nEqVXBtjpDGpn+pTyJVxPgVU3/y01+lC/njmGTRNbzY0bL8IGmBADa7LTS9pnuyiO7
nmlF3umEV8Oo/6Zi985hSIGej6vW+lPEw790OxS5+Z0qJPzrWQ+a5Kc/C9t1PHVRMRp/xFx4StIM
6zgzjEVC9df2Z6WeI8AgXCoyLZTK36RnOg2rGt70VFFM60pFfNATcoxZeeupQJAkzWYeYhE06IQW
99UDE5JTZPXoRCmMnNmEtb0AQ2IfkcVXvScSDi7zfUhVwZlHWHG1EXabMvCq1XRIU4wQbSDsR7kD
/zolWK4tk5IXmsPTrIb6m/JmyuIsknLkU6h50riBvfvv/yetM4taS0vHkJf3DV6YyxP9WPm7CEiX
rW2KS0hudIDGE0rRZqlsnTQYKY8/TWbdE0E4LJioYvIT/jwhDsup9ryto79J7IZ0LSmOzXCLJ6hC
a9mR8BRyyMXbMaOBz9c3mDf92ISdzHWVDRtTqMcfMzE+1xpryj6inpuaSdwcclrC0b4RpCaUJ+Wc
r7mDM2M80kDGiE97/Lv/+q1R0CGYMjPL8FDoMy3UepI7VcP1+/PRf95o8DVIKM65k217Hf68KUuz
DqEX89jGFczWtQNb9HhTWE4Xj2bw/97Vmme7XTPRrx//5ufv94RVZ8a79fNhtlrRfFMT4Fzw4ctq
sZBwH4+hcsqCnw/68z9Ey2C5UtkE/PdXMey9LRHS9CmneFQfTRYWYa0i/DIVRPZ54A4ZH/HxdcUQ
9X2DE5bGl1GAXMG/PbKg+ip1QJJU1aHyeGPiXQ1NHTxwreMxfLyX3oy5o48FzZrppRONNfh5p0Fn
e7pO+n/9u59Pm1RfowQc5Of//3y4NjP4jBLzxJ+/MyAlQ5bh4pMMpcYwvbBOaEOKZ4TPveZMR4v+
TaxW5t2Dr4P/+G116LzscdL5Fuc3Wp1AWSnePv8bVCMCx1VmHxhsXwtheRU53E/gejlngwi+CaL5
JhyneHn71rLrDK7LLBjolO87M3mj6K+9hs3I1PH6nQis6mpiHUYatEfoobuqnKt4fsJVxYygs8EH
VQOl2OqFbnYaXkUO9PM5n+pwU57hIOoJXqcnqz1uhDBlwGJQheOZtMLXwkpNIj/fTq2UnXdaxDeP
C5oVmdwtgOkyf9tRKOiz/uS906uZ66/rmh1KHY6l9DysJa04NpGLxR5S0wmmR8xiGfBYLeJf2ut5
9mId/T9Enddy6miYRZ9IVcrhVoEcbTC2b1QHB+Wc9fSz5K6ZqXZzAGMQCv+XdoDEcJus/lDm1dvY
qoy1wAORDlb6JhsUeFenIPhtcmi35bzSQzRwYa5P/DvDu6qnLz3C8yT8xkLlnC660jFGUXTPNOSX
2uSlZ4dJQekJOs7j+UlEEVW0fgsKXAC060ZDq05mGUF3ytKrjVahdJDtEb9BG+00c2VNiXCNDVQr
EoRtyeZ8nXFVtBZKx5xQvorXUZ7s46LBr1rcm3bZRnQnwk0N1cHgfzMBsZ1jdq19D4tEqa+tou/h
APbsjjItmm/yS1MJFw3mm7xGjWPCOKe8htDUp4mWnt++CpZFS6/kXCvWcQ0oukZT3fdXM3AsvEzQ
dHOK6KCBWAqFQ2HowEdRKK6fIXPjOgjX3btxH/xPWXwTw9hJWNMZNNLk5npyWOeAC+FL0UkHlUZZ
6uDcWCS902nPucwOfk4fXsKrJfUPfrVtGgjMHcRYmq6o1Vr4XBQkqWa11dPGnbTuANLLi6d4lynI
T4D9S1cd3yuVhLUfLLz3M52D4hKUiiOomiM0LzhYeHKCoqefsm7YAMvs1ExdSEao0Xrt+FkrkztT
qad0uBpoFDgknQHkZjjKXOdEWrNZUWORYAcAVZjaQjHFDmnk3SsLnuJkixZXRAS6p3NQ+MQGT1pR
+rCUuLYB/E2On6Dx+6x1suYsYqNaUnVFDe1QEF3dtotqenjBuUSFwXoouquiA0A5StMa7wSH0T/o
twoG/n1iZizI/U6xHgwxupRlG8XVkkYW6l5UUyqjhMnCrwklrKi8SSMZyHSWpTfPHE95BsGCvO5K
KmPdUyQKkkDYymdlmvZz0h4auKI0EnTyX0TAyre6SE/QFhit3UM9c2bqm06hR5Z/NONjMNCy+SfH
h+m9qbdG1h5MyVVTB8LDDqdltc42eB2B3+AiF6dNRDfIRTAbMYRTFkOgEC/q+DB6060OElhLASDC
XmxDr4tNW28GW4thUMq/+Vg8S45OPp01nTOLRdYsTCc5dOx1uKG16vVYECkE2PxkQYPCDiq3S2b8
WurRYwbss7OADEjKmQYc+sPELUQAEp3CAVB4E9s2Haokmg9dIO1ZFx39u0YWIWfyKvpcxkxTStsg
L2y75rUuvQF/o0FlBjCGX6ZQreSYA4XlGu6uQQFZMgGUIOLVK7BCJTnV2ae6bVIQUck17/NzY8IK
Dxgy0WoIKjDSZ0HZCj7NQzxgoTAEw61H5xBx2jV6JzbLHmwwoXpYkCCGeI9vJPImKJx6pgCIZYwR
963mYlWG8tqIQClJg75SkNZsJreUnlanF9uw81H8JloM0n2ywvMgvMz6LpGkt4rJcWNeEdu4mtql
waWjAFczNnRTkRQwVkHmryLQK3YxfYThQfZFb0K2WNHXpXCT0z0WNVtB729FDmIDLI+qwM2MiIEj
Wus30KQb2pswJhAd0YyNqUdbhJDj7Cr76Ioo421+CAssgy9ubRi8HyHDX3Im96YieIJaHYQiR5bM
T69CGDCfRAFBZE49wBkOvPQ1ykrkPrzqGGbXItiaSF8IgnjKBlTMztEUXLAuwy1spRqSrU+0sXZJ
Dlo6OFTp15RpaKNxWkQjabP2asnZrQAEL5BB+9I6SRjfvglDvuurHg9ORDVspHHWQhfvQQHvpPSd
RsSiSlbshKAkTTbcmobXQlmFWIiW7UiyvVhGielZRXCjkgQvWP4Nx23Z/VqWCwviGML4EcFqF2Qa
0Y1pQwjcOOluPbNwkSzVAuZLbvyYGE4GgYdBnWxBPYFzI2vbUZM2VUaMBrbHShtJILstxKL8aS0B
LJtoVAeY943t9qlr2PBKn11Dj4jCKQXSQRMQNeBTOHZwC/hy81ufHaqxp5Gk7hG4RB2BCsETJm2b
1MaGOfsGheEt01zJTSm8gx7dCn1rBggDgWI7xNl5xnaKxnapHBMSJlbEydyTzG8Uf51qB9NErYqO
Gu6DZmEP9U/b9bQ/BNwbSYAgHygu8dITgFYnhyb3j+ouLD+Q76eXgRmOdIMSMtNZ7c1/KmtiZz2s
Md4IKvq/CNSD32aWY5osnndRd2eNCVX2ASW0XTBUsOim8KjA+kM8AIKy16tfkww048s3XlV137Bu
1CyakzMtlNlBd2SZYYTxmldbvwchpwRnGP69WG8iBUFqoIfWT4Iql9xbTjMVBN6rsm2T3K2ak2+O
ziSfp3LaVtOmVL6kyoSVBCwBv/mSiTzHlmof1TXbaHJvhNuHckHmm+sKybscWl+D1duSl/8LBIvf
rXvUa3UjuEoMbA12jsbxj3dUVcI5BxQlIVVQATQjCcM7KBggYdD9neD2Ee7oTLslqKJ4M74TvYN/
UoAwQOOII4By1lUpFDZgN6pKOQwjORv+fBRuuIiFoGr2MQqfQnkUETYbfJymol33G4+vMNN7aH+F
eLfkN1hlEhp9qqyilOWOXwZ/3uYfOk8Pe3AOwnQZZZ2di4Q4kJVz3WqY3nngMqQZVCerK4LDtmQd
1bIG9PtC1ysizuaz5DQYW3Squ0CoUvnQ0qxmzeukj1H51hS8mYi/A0PcrviepI9afvO7fxIdkMQ6
zV+NDqBI2s1JsWIKKhtglQs4s2AmQpC9plNIHyJLcHFiPF3UNLip5GKg6ahV64O3HH+5+Bq1Z9Vg
k76fh9rT9Psg8oHbOX0ZS4N59DOVDrIVHZR6hJlhq/yRiZQJNHSfRsD4YeKZMFHORs+UQ9x/RE/8
slewbvD8aNaxcuqzyS00yonSRXglYglOHFNmthkORB8SO6bTSHH0Hnwrm+S0UDADI3KI4KzNiGxc
QW2sc9D0U4g3i1m7YTjFoOLMGdtMZWo7bckLIP4WY8ya/FPmCF9YpitKM90OBDUB6hsZisRS89KS
tQrIhuQx1DF6iwStBClk098HgeK2fmhbQIsGfIk1lPkkRbPbIN03yK02+6FEei+ksvQklLIAIVt4
1jR5BfZjdEgSQfWiKlYBm040A4Jgyh69NfVIay4ABb5K9M+4RcAxi7nQfnKYtMvrQ/CY8oyB5tzB
yQAWjlzCiE1PaXpo0W8j/k+5+Bqm2MJGaznjCjCn1c7nnUz+XzRWUYIFvJplKHKCux17r6WHkUKF
kM1bkXGRoI2YlvcysDYCrA+mlZFdt+3KNFc5+rKyDqE/3MgKsjzgEsCAtu15iBQ3VWAQdORGiAw0
eKYEGxFzApXuoBlf5eiGYoa/txim32JjQAsOgXoS0BCxktJL6McK3YayoO/w2Yw9ldkh44awMtdl
cTfQ/ZvIFVXjBlYvgNwW1wG6sKAkSRkHAYU+ivzSEeSvJH2nhl81eCQ0ItJm0bmAcwE6fpu2H+LQ
MiWQmM67YpvtQGfYIzJztXbJEGpIU3hX48Ec8XRpBmcwEY4f10bYbUUQ5YIIdrBe1wzdqnItN/Eu
UlcYFkKAOzeJuePqMj0h/AokCDOEu5hFafjSETRG6LHPYf4anmrtFWOE7XuiI6cw1WZZVLsa5PUp
AlZSDvFGHM8WnA3UCTdhx0BlQ0bBoluyBOdBsaqLW7cMq8N7J901Cc2icUfzYi1l9baAbzABeWej
VRCjjKkND5KqnRB/RWVL881Jul8/CfZDvtGBB6BOJAFkVcvrCCgARJEQfHXtT9VjXtecQeVH1bBR
ZGdBo/vSFm7NrM6bMBsWHC7gCm8msV4CzhIDJugGs/yjgwPtxnZd47YYJDsfJ0JZH8+uVsNCDPAm
fBvxEzLPU/2spbcaOoxdmIDyATkCQ+Mjkgo/EaYd8myrEMOaUxg/A2ULjicpHzXisBbwV4t9V9Jm
LwXZhgOKUsY+pSsXoHNPAipFyGfDwYUU8AHav6dnV4poNsroSEbY0WBttPWbSyS8J6LkZUyo+gXh
tJpoIevlaDdlsZFUuEDg5Vh35KiDs00kFlfh2K8SOC6tse5hQwIZjjt1JetuOTgBtDlGiJJZOQHA
vLi/4lLJWVHtB4iDHzo3sVcxE464LPyZVCm9GE196lDv7PuVDNTANE5GaKvZN4DhpD1H0Xgao8uM
dDpnFR7KmzRChBWVnNcZXV2NLnlpQ3joEgY6wQeWE4zP8G4RrB9YrwbMkScW0vQcvRnsWFG4ug+K
FXc8mgAypGifNVSL3nyP4V5qIIRmuZ0aQTJNSY7KUxy7w5hu6vCNaR22w5mrYDwRVY8UUJpchjuY
LvXMlr80ybuJsKQYnhmOLH8Qth+9sI4oJEDmmTNFJnAIin2AEGEjrlGx9VXKTZEeHmq3U+pWzIzL
Mt8HkWx3eYgkBE1KruhFvQ9BaKeYyHVOrTl6gLjfWKxQwkXjwEYvJ1ZG963yJDQAJEQh3coDJ1g5
cCQ6YDTkKC2iTgg+Q8kT18rUgpU6AMY1h8+pdJTXLgWU9Y7QnlUgS+IZ/oprEyy1YP6KLEKo4GlA
bSKkz4T2qBCponoPC8S6aSFBGvgBXX8QpVc6o42IEg0mQTG2Sc/h0Qw/ofqqMryJKd+F3kOQCydu
4U1kdt/RQsQ1JEvPhYb+p0GD/qbq504ZPSqyUNNPkXCLZfo8GrWkgm8OIKLmgsh0UCSvYJ9kDVjV
4I1oOEZ4u0BJz5p5g6yxFNNvzSpmW9K2wjOqC1HO6zMIAQETdRmN8LXfFZAakJIUEyxOkMZ2A0XB
FQ0cQq2a5W5o0mpnxPEn6oQUWaxTHXiGYbn5u/d3Y/aCV7eYUBeUo3taSAgoiQOFXi68wfMBuTeC
7apmZD+kMRCPZiCorhbok/P38O8XPWcIzj408rKg3gtDkpI+ZkGxrWBOhiInQJwLyQ5jMPEeQaVg
OlDdmlnCWK5rpbuQCSNwQMjtaaVLd5nD4xhSjVqnT3qZaVV5arM4o8JtymFH35txxF6m/XoRw6rC
Q5ZJXKBWqPnqZsMg17ClVETwxIrKnTzW5U5cbnrCT2qXLE+ToqPyXCLhXMtjsdOjstiFVoId9N9d
qQab12c6Ek91IaBn+l0FhjOhuRXnw1nJ5o++06AwBmJ7KVCfcLCPJJzl9GjaiGlamgjgQ5u0AT0g
XJjlY+ANpGutzXV/+buRBPEVVE6Iqtz/PsUFFDhNwbdP86dY6Dc9aIdLnarDxYyNhOWFVuzylCz3
YERLsu2oQhk20egZB12Q44eWMJypuUimv04wlFiSKV1j+7BJ5lyEyyCI+o8udbnXLZ1h/a/h/HdX
rLN0ZyAgzdNA1fLd3z1ffwviqQZhmIgzl8jSAzdamsimXGDLBQv277nYyFIc6BmwGlpIag62dpeK
BXcrJCtiUQ42mjQZa5H10crGDBE8uO1/WylL+amfdHklLtscK2W/mmQ8LZZHUz/iNCqf8uLx9wcV
BGnAGizlvhmRWuvawWC/bv9+mVc6XzdsIadJwrwSlm52KgDbS0bl8vfmfzft0hb/uxeI+Ee1gKic
v01KY6jrLZXUHPtOl8sKWSdb+ncTINCgqWG8+fukv5v/tiBDQtuW5ODeDv7zvy34++38t+9nGc0p
I1UwAv+/t/q7l9Tmd1cD2faTko3+29bSDB6KjNB0nyEc4v3/X4BKe1gWfXMVwKL6GlsrfnoViCv6
h4daWwMtisJNkZzEYYO140yJMKB/BouULtCaH785+9k/WUeKbS122wYvZSQhhS0xYjScMt7pwrVG
5SFdf4FJzqptne1VVCApx4M3PXILnxxmVbTgEoFDb9AHkjvwlNTOyHrDvHMGihcI5SO8PE8cHOre
IsCT3KapEQQ7Jg/MxUuFxjdE943fujp2hJ/4oswLSsGQHHAJEu0v5Pcqb5GiY/7eOvpbCI8vZZzC
Ms4g1KHWmiJYUU4iOtwxiDCznQLKuuhoHUl4EBPNVnhu1JS4WKzR9ZAcS/LwIEnx77CQWXarwWE8
J+SMwOzpO9GQtSZbWl2Y9YUhneC18BY/8j3NXAoqSoZFbLDawcsyZE/v3EG1jdaWnssV/Qg+m7t/
Qd+rZo4IwgddD2ZCg5Oheza5oUg7liqAQtWmv6G8tBiE/zMapNxtYHYJskmPCTk8y6GvHAOXBPMI
u4dmMi/mqFDhMA2jrOic4auCNfpF03xQIJ94CoKsVMxIrcF9hKUWrDs0pYGv6u8VIzFwP6B9FqYQ
8qsrE8VF+XtodrMKI2mHCpauvOBXg0tLTHMLpXvxWktUapsBXlfNEaWtuY5RBhgehXVGw6yG8iGz
2ZDCqKwdrho2FzwL36Ug7VwErlY6CGA6zT25wC6fNhWi09GmCeFZIhGAajacIhdBG4NK4WYguyOt
loMR0/WGArsL4tMs3ZndwdjAGSaJ96i8LTZL7BnfrYpDzDq+nFEbv9/iOJxaNzXY5EgR6eArPO6U
6tmAndIAAUlBcDFelwR9TR3lGdj+IU0EMxqmCdKurPAYPPENLMCnZBb5eZxOM/4+MXzgTVScOgBK
1lkxtpr61eDhECK7by2kHlWzMzwRGDAlr1iSopzeL50PGxJ9iIHlL3TDCH3hdo17pcmEyNHO6PlW
GPLQvsbgWXHw5FM4gr/4WoK9Nj/JnSjdu8XlsvrlE6bMq6S1INnRv9lCfdolu+BRWLtU9BgXZ4bL
S6aJ6paKAB6Za04Og2mZoQ4nnzenS2cBAq1kw5YCGUVDJ4CWnToKfQk4p8vYxWFzIAtGsKomODa2
ipMQb+p7IZaaGNJI6+XDBreZIKW4o78ryjeUjgJ9r1+V6ZSmLD7LJ7HzaLlU01mQDnwCG2wtrBTI
CGuxXrGFbG2ckhnhFr7mndCWo41DDiZYNgiRDlBHDsbb/e9nbrbF7EFryJlvhegtQQ91wgysFUL/
KzPZdRrCzWvkNiLdXtTeEENfxE/yYA3MsZF3/BKDA63xwtCrGZzE20C+0iBKQT8IFwVxK5hP8aHX
vhL5Yw5fynTFm3A46pA9xTDF43P6mnplg92MPG/lHCDsxkBLIUQpB8Iru9LTUenApxDMsYk6LDYP
J8s8joicjydV3EW/tMEgi/+dExLwHpRGmSYUJ80/1vNpwvdPQMSBMnmHmI+JySngGJQkwJkjS03p
pBIG7djY1NPpKDYveGDO00krb7GCNheNgJ3BDg2PTEib7hCG66k70DVYHLnoXTQbKmgpYvwCUYOg
sraE9ZKV5xsNEKLkiD4s3wtGCHK4olIoGUEWLhNPgqqgOZC/aULkugO6T0N2C18RUIlO1wDtc43Y
VeFL4djLrWGPULrBq0ZrST/kgJQ0lGsdKCGUmhl9e6T/ftEigKT+pX3pvxI9Fc3rfXvOVhPlZ79u
exhuDhvJWATrT11aD5Ts+TrXvJDpGQf4X3cSf5BeYGhch5STBASCqG1Q6GQ2oIYWKjlekWhJGB5R
ZmxP8fA9Jld0NNu/QKPEN1xbheQ6DFep2YvBhnAIOITcEaRwblefc2gPL2XJ8MlmDhimJNFsz/Jx
gIaHH/7lESxmOlJI61t/YYdQrv6ola0iBgoRjBH2RaVPCFiGloxN8/Dv7xtgy4PHQAuw3PRjPJNP
QMm8HwonP0Q7qA/NcfhJwaUBbEZ66kkkAdhAEHzQPykCqiam0yDO7OzTeA6AJfPl47jVVQoT6DhL
iAzfaxjQ/xihFaJDJRdhZxFBnHIx8jRnJ6enQOimJGhXurzO2w1YMc6UTkdOzEvaFSW3hMzHNwpR
MfNM7ItgRzCY+UGHE/hagjhJvw2mtdmjyuPp9Wdo3UxgwGjnw47Wjq3vMvUWaC3OLm6IaW5rT/Eu
/4gjaAFQJ27+UX/PPnUWPW2nQXSBAgo9CT4TWniPPrIMbAU6HlDO3VxD8UPYYk2nItAvWnrU472p
kikgH+mO5U5l7R8xz9kYybWX791wnYKdSdcmPqt46aF+gUJ3sGnILOJTDHCVSSo8XyCICsq3qxrm
QINqLIQd6PloCrmZYMeo0REoIFmp6wUbhpRr7AL+1kkSdE57orrLKZP8+B9ImmLtNXP+UKggPqPa
xREPkjlCG2mXiy8lAhTpNRuvSv1IAXz13pKVDRtRPUnaMeOUEeO9snwroMRe0blp6SrwuuQ9ttDQ
S/Bk1tYLnpMcCCZJux/VLamslW9HYPl0ZPigzuUTp2GLt1IAGDVxQXeFpTtuemHfx2fEgsgKORgk
JxwMkKI1eK2f6MqDYdgAA8zVDXpmerALcc3sXMZhyrO5c8z5aQVItmvOLBj7/Fe/1q/LGICchnOv
cDCzqxLPpARZ0rs1u7xsnJxGNkIcOGAr25G9pdgAx3yNXMwBT5iYSEfiyL18VQZagLO0aJWxX0Hn
6RfBd9hJsexJ5S5tXoPxOk4HqE4uVS95YSMD8l6RxOIBPgt75GMk88pXZlMSNHwFR5EczhZ2SCo4
gQZux6n9Ja9EmKvuV5yzKMqOTzagng7sFkvZcGb13alPbijAWfNLFO4issVknWPfaRLH1pKw5zXR
cIR3CvSZaSI4Dp08ozsZHWDJC8cPSTndOOTplcwjNDHffSlRKUag2DjoLQp5m3Q6aKAucO8S9kyI
OW0VlMxRGkK29k75wxa15Y7bYtgiNJLJy6ENcYqNXQvXR9XlbwZnNFcNAzlkmIrNQFsW464ITeiX
prxb/h5MS6GeOu1idh9MX3lNqyP4iRQ4MMtThSc0RwU9ZtTqNIbGjtq6/bNv7eqYfLKOdMD5ZI/V
RQPHTe240z8YPfJqHA5Au4h0Y1s7AU9PhdBtSNlIX+lRQ29SxgPSUGW+uCz+Z8PYMlKFZUsrHx1z
fJTxS2LM4NB448xE/guXiWRgBIp43Ao5ar4fmyQDiuFgEV++tYIsxmP/qOyfyu5F+mCoAJMUglxx
s8RLkmUfcS1yRaYUDwAIS++Ft4roj/93eSKWwKpZOMxVOGG4vALEUBdI1ZrVS2ZxYBpQrCb1JBtQ
YrYSbHsU8glkiE8XgEQdOj/UAMUXiTiECDg35NxgFcDfdFiK4kvIX+C7obqUTblPp8E187tg0X49
CIzFBpopx1b6V9DgXiy93e4veQUoxD4fn/MjP+NMvhpO7Xd/6bfhh/5rvBukh2BBIAzDdxr3xL9c
OaBBD5yNiIhiBi9QK3YrcgeMSO30A3LdW/1BNAL5WLdOVKGb5NAmnjHzTL2QMRyH9s7iLREhWhYx
fNLt9MmxLGNH7jZUHNQ3A0qcSKGhB5UvSyC/alExAZPbbxDgxgFIkzfcBr030XE2SOI8/Cl7uC6T
S+IOwJVCxfqXhs5E3KyhBnvoNQJ9aZDAT0mmHPwGk8JuvrTP6QweJtdsRB+ZZdryLf4FwsDfjVfp
M9+nD+UFTSq0WPNn/uQeBohRsaJwoipAqoGDw/LMT6fRfAFA4NSWi2k2BUUO8yFymwr0BFNUGlGe
Ljv8lBu8kDndkSOl/KSUEFCIAX1kwR8A8WCb3+Y3pmaQ3bRTvYeclz+44WHPoVfdhQQnOmzATAMa
vQYUVTM7OBonbHu3WN9d2mfyw4kXYIFnMq93IrwduFYqrJVt/yN0yVK4oqofDgExnCjB4egKCMok
Neh0OfTekc9nFy4lL3GEla5LPNzmUI88Vp8pBG8gSdUSkGdwuOMS8FFa0SsuWlv+SQEF0ewLSBqd
kqF04CylMqIbpZvLzpKOYHrDD6S/3GY0RdkzJ6zdlIgOD40HVz8/2iO5UsZ2PzhFk8jwduwSeDc/
0iN+nR/gVKJr9ROD6sTt+s4cE0B++eABAF8oTZRty3LAuc3QbFiWhv+e97+BAuy4hGF4xaBzeSVZ
zbI7uh805zf16xIGRwfDSLaHzQ4d1fF34hv4YNSCcij4v/0hvDRvjPcYAsfZMvcdMpeaoabGUp2e
MiuiAqan46ZwWE94Y6NpbrjQPNDYCDbUU+uQxI1mwmCzPGA7us73nHuMFLN3iutycmoUgTEGQPML
tNivdsw3w0ePckpj19DwaVqQy334t/ipf3NucFrq3+lz+oCq+W3eWAqp52Me699geZSXxb6YUznG
Y9IuGUHC0SEXYoPpWoyUVPBa0MigOHYAPM4GGb83SXagOKJkI8iP9oQjS7b2qZ7pSJ7BmFNph65P
d4LxPkAgRkEFQ1U71O3519O/wI4cab1tx514ls/jNThA1nrwsQB+mg/zQLeQHfs7XGB9bWllPMQL
5I6X9JHiKgn82MaWeBEecEISUTy04uUbAoIhGvDrb/l7fsnetU96D3Tv4HSFgI1tIwV4AFQB79nF
k8E2Po1PGhSYNUkIGpA8HiU2xN/kG3Gr3syb9lLu+425FU710zqZl36zTX7MhZ2b/ZAcJD/WKbqr
8NIf0U//ILuC3LRcQnBYlnWcvPfeP/qHeRFOwou5Re99bZ3qBypDZP+0miEeAjEiVjGzqh/86hn9
wFh36qf+EfxEx/JpnBSwizRalsPFER1yoofLyp1iPIulEiUSErFULA3l6HLsUBlDkDU1lmdokIEP
ZdVfckSfFoQDMjgkm5xtXtkpALe3ClpoLEIUPIwiwXrQC2E56D1Jx6EBbXMmZrh5wk5azaiVko+i
RVutA+MASQ+kU0/9Ii3HoHxwFEBfsVyxXKMqxDci+LP8IvLC68iwATwRlf+6ISjWY9yzhFsEGbm+
WClMeNVc0cuKAYptrbjm2jwar6bBTNVjboKv2siBQ1GDczwn3LC4LLR7dEr5KX4p8zvQ0SjULfV7
ZkK1cHTf42naCzQJ6D8s6Id32hM0KpgpF7+UuLxNCTKQqfLkZJwJr/4/8bPh4HToHq7MnJKFxqKt
3+ezf8cYggIaHFjyW4Ec+vvhUf0+7NCQcxovPfC+tDCyYemHFIAclxp64tzjE9/6dzZPQqWASAmv
J3SYXs3v0lce0QG2UQhlK2mR0JX4r3HBfbokMb4uPB/S3nN7BdKMnfybfhcYHOfve/M2VY6EKi/d
md/yUl+oBlk5m08WYQaeV5awvxXE7p9LwUkXiHEwrCZ6c9BXPzjdFm1GpyS4Ui6Djn8GrHVUeS2q
YDax9MEaZBHPfniYHDkxc6eK0U93ufRYQAkzaNZzYlrIpJVLd4zALNIObJeOIGcfOUkE6pyhAc5Q
C5WFrhgNMxBiXKXEJsIiNC1O1umbBa3UmN06bUikQAXDWe4zaCMw6oh4IyNNxF4YBZaHnkGMECj5
BGnP93AhZhJFx3p5lsYjLya8c5+N4KyOBJvZPH076qWCFPEZPxVg56LDesk0ZJ0czY9xLwT2uLFO
LPz+1ryM+xmfCWU/3a2H8bCeBC5W+/pcXa2H8KzPIrXFcKxfy1ftkV2piod7c4y8aEdZsho3rA0v
+iU6Aq48lY/gKH4op9KwhTfp5a97Or8MHyx1yov0Um/82zILIoo/xQ9GrqfgHt3DfkUnlgyPlWPJ
a8lQic+MhDKV1Se7Mx9Yw2h7EH2p0AnDxDniFEUS6074Ou77J6lt+1gOI4uY5ekXdcvyT58Z6AhV
LOBEyBMUOnTPOQLeOLksGPGD3TLS08RDHKLlX+bAapvgBB17IdqCCEuGKx7SHca2iYe8htv0ufxn
4rcH3gyPSoqj3gPeAGU7LT2e5GdEkcVySY1Y0UhO2ALwTbzVf0/yW1Io7pMyWQCNFiSAixH9Ihje
LabSA5YfLCbasvoTvumelA9OapWlEqZUSgaPIcSTGxosnML0WASvfbDAsguWHfg0Lxkr8NKzJ7ay
u2aydFYe9tizOkqP+UmW83fVVD/+8tKjeaFzyxuymJkX9WNBFtzbPes1S5wW2P63/001QapGSEIm
mw3PC3dZpT9ojhMnE6BcIPEUUoWVae3CfF/VG4JQQU6cOoPqWbTr/wHCQUVroDWOYapJd8rGb8qo
bfOr/BfdhKv5ah3DN8mAMkLb+2D1bvXVfOAWu5SqLmOA5VyuMbtxCfzqN6kMW2h+c7FzjbOZ+gd7
g8t6CVsqA3BcvFkWgs9op20KxOBs4TnQ4PlL2OQf9Y7LOyK9J0CHw7/+Zu6UVfVS3+rL8NJdYZ3s
aGdpj+mnPCe7ah3tqjvhjnf12Unb6Ig174nzSb5ZJOYDxM2FRE3iQpNsySbI3anAFuC8pdkSg2y6
lqgBFGfLf1Tmlh1RLDjlmGyJrrBks6smmryFbQBqYLIhoS7pjtNmGCmsXWZxSMJCqeL6t6Yj+5t5
dSyg2OziUjvS6KY2oZsab4j7fDJkcygH4IneinTFHudj4IuyrNBBzlyDGHAwX6Wrrb6SeiBTukhJ
OcMFq0bageA7iUqIm1FrsK+BHqEqwhnLsuIj2uUqMmIHuzJD1A1k5oowbFjLegTDRTkpp/TZGV5B
AI7OlCphiwIwskPL2RMqqFhsC2pOYQMDkxCLwwIRs2ChTY6Swq+29HXIXvmh4AuR1s23HOfgWKjL
gIashxSPa44LiFtORa4tZgfkDKSDXOxczSKWYTlUCodViPvlHk2EO9cQQBQSqfrR7ssnecz9v/Tm
Pj6oAaiAKQOoQbmduT6I038To+rI2nNEiG7TLUTa9pWQQ8vsjhz+imC76W8AG/kpLFBLrv/bnNpt
eRm3zYt2sPbjq/9GXHOjXXymK6M8qRuS6/Je1a4/m/+ifbLhC1/kt/Li79JLwV+LHgRoBwyPjxFc
Yhsbms/eoqlCE3JS7TrBENNFKIHUgeWR3hbx6zM9K/vhXp7r83DPz8ln+oo/xTG4Fv+iF4To8cYi
bDY8aP7l2RJP6eUjZdPKtl/b0nv2DxoC8w0y95KSaFp1KNEiaAuAHfsAzdaxqgX6w4CDZj3mmYR5
3uJX+eIfjfkB05MMLXWqyL1/jW85Ojm/1SKXQ7XsD66IBxAzjRVIGN6F6VhFXeCO1hrAUXFKL+Jb
e6OciClbDuV309g5ZTAPqBcQGI3oaC/PWJmT1Gh+gdcHZQCCcBkmMmFMP1Bm36hMrkeqXvj71FEO
RcfMN4kY0LgVPnDM5iyQ9hxnmyfpt5c34Z0pyAGw/bUlvC17LfokrLBO9o95v+zT5JMij3qRjrKO
wzhXiCvMLgKv2LCMMn1wT3vm55bWNFZJr91R/KGgW8p9c6n45Z+JI8KE/LykJmRWRCSXhJgMJPoh
AhfHaKc8OGKn6pTfgpfoRDbXI61p2ejzAeMnp7Jeszfli4PDvkTYapvf0ot0GE7skSSzM4IZO6IH
quEYK4lqzESL0B637a06mb/sElSh1d+kscMPnznXbcRnHIsrxEcihycElozv4S39rk79TX+jGX7O
z8ompkE5PrJ7/agf8uUv3D2WSkq9aC/R3Xqpn/h1EHD30dF3mfe4YBge/Mel+VwqUbrJEoIoS8Sh
NuCWvhCFNZFopkT4b/3kluqh+GGZJjxl4En+sjfaGwQ3g0LQLqkMSLT/awpw3aofiAUtuiSPmJOd
FWeT7HF03Qln84reamQbr/V7MqGXa4NOAoQSsh9zcjCn/VCP5l39TOiA4Mf1G7zBYmbghtRk/568
1YwUv4J/5rUEDIo8ik0Jy+3wuwpewkt+A5Z7Gg/szOnNem+3GOJwzfZbrNu/2+/ldCTCEOVhn880
97ONsRoPGghYglu2TEw4087V2zQtE8UY0Ny7f9TO2S9cNiZ/pNAMIfVj8FZ+SSA5hTVAPDTn6q/o
t/0aduo6Opnr7DS8IZ5IS6raafvytbhaqDW8Gg/WhEUHF9NEhLkCWPNud0/PyOP8D0v3tZzoEgMB
+IlcRQ63gBPJZDA3FMHknOHpzzfsqWUx+U8zGqm7JX28NWJvObPBuawtPpPVZ0Ms5Lak4M9dfuej
m/h4/zWrDMAkChQXL59b9kyVLoNMr1K3dC8Mt7eeMnS9Ha6k8yyf8uLKL1/pEmgFNyP1naxyi3gC
zDJnhy/jdkY4KSCERv9d5ZPVQetYmn1Gapny2zDR4sqe5B6n8uEnzsF54XoIk8wLo4qRfooCk2HB
AFLMKkotVTNlK5FIz1dTXH4pJvnYz6WXaWaa6fqjt8/klxxYlzceHpzThYRr39Ebtv7Wty4mXGhp
NFPx8XK6tUxfcodxup0dpsrzbojCCfffb7XkKReb2NRo201yTdUtSTeyVR5zbfBNB9F8jrAJVA+c
KQ/upMjBGTCzea2md2jrmfMlSnChAwyLb3IAPBKVw/Yk7ig7nBAQvLuJcp2yf694123bPZa+ZxVu
X+xc4P/5gvMXlsCX+2g1exP+aqdiA9ANLrRP+PRg4owlfo9dvk9bBBNAROmxuDdpnL8hjyUsaaYl
HN+c5AKaQiXpGp+bYrJ7+3uz9WjOPVwqO0qW9Gj8ODBOG4yEEs7hPgrGPAu41r9s8YywMJ7b/h6e
SnVgfBXLkjmUUwjm30LoRbyhfElO1fKXLWehdQ/Vg2H5m7DMLWxBzPu1/2E7mxdAU3y0EQ7bAcsZ
29mNfm3q6mCIM3Z9RpcP+T8ZFy/FeXHZ7qX/aItJftKl80+yfOtf6sqdV5fjzF+s/eivx5f6cnxv
npuXz+OPJdE0OTbnZlU/O0KQQLTcR/6Y7XDUs8DNWdndZ0eRv7tXR54Kzt9Gsb9XgCnQ5DXOx5A9
X4bscSC9lvhj6mPtqzYQDwU1kiXFNT7l6n9c6oPOs+Uknvfhthd4dKzkg87+997MdJa9ZW89Tv0t
e5nhtZb5Czv+qM57mT9c5RHS9EBc5WbJsPojOLkBGeNqlndvqz7zWlvCYd3+dHnQQieyQvWQEAB4
C7rDpp8Fr3sFL3k8vGPpoJfYF4YZYzl/yz/xVWE0j+7d3Z8STYncumtEioKAp+4Fq9wvg9Jjvhff
+mKqqtVwLnDs8Eb/cCkveiwiMk99xWj2iuH6D14MuCzSwQj208aqXxTr+EKIeESmZhCprrpPpH9i
UyH7yCZ2si2OVEhQnHftZDJSQK6FrSwDFYJ4xmndmikZVNgNk5izHTFCp/6exhdVPFXsz6dBXC9v
eKtwdSwH+0o1H0rl5ygJr8AJJl6peaaYQ9SLfkp//XzWQwh9zM3QjFyZRYEfKxNWIE0tI9JmeWaq
27igvP3vZ9AFXXRmkJXv2Cdcf1G3QB/SBE8EWXKhFX7hRV8OhZNK/6kCpx3ICEa81xUf+758pCvx
T7uyscS/9lca0/5WkIJplwlxPRY3LPTpJcSNBRzPMcW57hz66VnTBA0nKUBISAgXdLAMhbWlmMiZ
DSDgRkWYerK+7iw7MirriWYAHmdWIs6c4dM/rwuR5vYLT1BWL6vkogPT1910NfOdroYQetOe08sE
sMooKUWZi+3P3oDbW3mTMAKDb5QuKWT5JaXtffO+LVw+N/VN/VJZ1fH/3KFNX7VluML8J8CCCxAB
C1Wz2rQkW05egECqFdaD02/k+6DZcC7WzC0YCUl2FYcArXwXCsF8U7Q1MKSDaNpRMeWnXraSaopv
XNBbT6nUYrYuVfd7XrpMVr1LTbbkvX/5uTRnCJZmqpT4UpM3fshF/07NrV4yufvf9S/V3davbdWB
Tk13GvpJrm1nuvu6Xu6ljdp8ufBg95H5uHwn88NDbf51HW6rl/Lu+znNoJyyhl5+dcX6a6OUt95s
1NWQBTNVlU6NfdfwOD1Os/1DbyYBRLcAvhaFjkrXeqcA4fjSwlHbX2tsZjnayVp+1oHehtm9YaBZ
lFLWTZBsY9e+i3wE71+LIn7tfVfcfN2qp/qhGNj7txESAs/glkUOL0LIL0LdtBuAWywrVN/qCjSQ
yZd+6em2IMr95x74cALgBaZGHGW9NX2tvZHXUpxRIwpZF0yJ5CbGRd2Bd+AD9QZUDRZwSxSOXZ+1
VCPQYB4qucAEsG1gFaE6tgo8ld5iGANyHpOJtX/lwwoeNPyNS1fORff50zjN2lqTJ9khzwR+S51o
Xm1V6ESFxknm0ZphN9mXKL+GlTkXuBx8DLsfFGonuNu7MDQqlVU7lqS6JMT234dISbS6nn8IXpU6
ms9phaxK71G1Sz+P69AuU8j7piwkkZxlj2DqFCYW7B8U53WYHDtzRj78QThcF3YAyhYQPN1wmYIJ
FCLA1KNYbTBJ/DovujIgK8PZwbiIeKPafIcT+tRSAsjAR3yxZ+yqm1eWIwFqtBqbLLuxSbjov/fG
5Rfk0XlMHhMmI9p/1mF+80CHRPuxVqrsXG1L0eq+tBxlJvxilpPrsWxuf+bjZDn2/hheOpFparqe
ZDr31n5ybd3Ll6FcGzojSnOeqdtgKjwYbmtqGbUujUvjTVkvUJKKA0EYc2lkOrf+Ecf2E+LYNA3Y
OnfWOYZPe+IMzieH4amD2qE5z0p8hybDi0UiuxDweQqpVd0HAyThv3d+BZ+3jnejjNvLXZA1iSGV
Jybmy0yxSbtFfledaaXLXGfyolSl6LkRkP2hnb4NQwNyPvVbQdgTLa++9r88lFv//loQn61bX5Gv
9fg8Odf2qOFYLiXQDN87Bl9WACTaQT/xxkV/ImAh0LqlkGvPu85LYmrnYlOlvWNTOjYfttHM9NHZ
Ve+te2v7a2cTQ3fSKjk76/Dc9jN/AKRoK9G58XF49jbgnIg8B8Hr0SdLMHZDMxzzz1ZsOAc2gS5O
iqIV9ouCw3Fi01x0tXaeClhzmYkwcvtEPhkr3NZfcxnUdFhCWGczUyCx09PnDZKjuIIqxMRwTz3p
31fxYvT0RYN32NKGEo/mhNezZ05KUAhAoppMmeVIk96q4U3tcUH0QR2HfrBsMLAgK3rRh2Bb4JZL
adPaj1jB1nmV4iH9iglHC9B+6ZTNTH++CLTA0RK6zp/HmT7UAOp/mhINZn/S41XjUN3XHkNH5Fgi
HVVAOtlxbHp3emK5t7FT7LoaLm9Z8WFAFWJWsFi4qb+dGLwvA/xPUyZvXr0vCmHqhg8auqj+1wpE
SnyIFfQBVQLDpTMEXVUX0+Er5pQwctTsAyzSMepI1BPJ2QLVnrBfBA3ekA4fVTZUfjKs7KhZVeEw
NIrjvetCdfSg+1RGX0SogRu54SldOKQL+Ap7dY7nszMpSwxiYfGGAX7PPN7VWCALvHRWVY1cxn4j
3gvUZywcoQ06wtt0MYyOsSDCevG907TqDPoC1rLT6DKUnMpkWvNJZVUCQRNhkgTElJxzkeW7dBmP
fc6LMw1F6zLkOuvyrLrrkKkmlCXrLFvpsc2tW0vB6qH66IATasoIlw+NgCtdqokOEKRiNqYdVywc
/Gm4rm1rp+qlqhT2T1i3k6VjE85Vf3bPo/QseHHsqxDlKjtcfb9zIOKWPEAUezIPywZ/C2Zg1iBy
DY83QHNlJgrJlUIon6ydgkssdfYhVzPcH67BbeQncgoDVM6IvwIdyO0RgmtmcKxvgX4RuWR+Z8CX
JCaCyinyd+rH2lzhzJDm78AZgwS5rADwCeRnYiaeW9varhHpGPSsi9u2tp0Y8Rnd0GeNA3sI5Lp0
EtPYdNnK/mSbsw5aDUiw7gEIbhYFJhX5xZILOxErbyIaxYILcwyfYlrfCfiTsJR7bIHaieg+53cd
R4xSRQU/ZHc9JbXqVAWp1zVk/pHYvS/PBb80V1dKz8jdu9pLD0VhaWJGOlJFcht2+1xIKoxOmId7
UlXlqnhJ8QkNVUyfXGsHKiLN/FSoMa0CBcc6kUv+biIUm6pmS4GWHxx+xgM1I097uaQaQYfHsnQ1
Yb1axZchOS6D+wkBYeF4I8QhcCk8ldV2EluleWVZuZVWP7KYznj+bqS7bWd/H5pw5ZfwUED3LHcZ
JX93vHRH4uTMcsnJFV1hHV6odEcQE3Lz5C/qf3HkLsOIJzeJRd0Ug9nISo3mWuYWo1U31CzODbjZ
tyA7dXtO0Jv3n0w7e+Y3BJH2BUw+K8Sx7PTqloZy6n3+mZjxkFUUyIdfRPp2L18XLSrt3AkZAa+F
g3azMGBHulTsLPc2ecptIOnZFe5GlDI5uehv/HfXjVXfSvGm2VTKVM7jWH39HSuuW7HprMEWWBYS
03mLKdAqDJwL7bGMCQmGb82roEKrFq1w5OHx26hhPujCVymNTD7ehG7HrxPu45GTXAe6AT2F3OI5
yq2gFp6jWtIOSLTTCnL1ERpzqBiRCLcbpN5Et5VMHvCXwcxjBRkxtnide2Jre7OqAtrvmv6UxXj1
TQiIxcbJ0a5+qFv8luOTqDaNlot3SWRF0emX+x352zcPfXgkxc/frv4SwYplBaxiVxHsvCeIJIl9
G13ab6O3bghx7yHoNeOExHRJ4uH0KDvS2Lu5bB7+hAKHlAgyf2hfuNKGSMDHYc+vGGHTnhVndX4n
TG/Z5K52KfF+501vLvrR7kbaxamyA11lR0jF0q4Iby082g5I6LD/kBnWPvXfumpEqU95bV6bp/oM
7cmfuX4vSrvGxZpCYtUK9wno+EzbI75Jff+jRjw0XSVtjvH6Az/ZX9VP7SiNZny0V/GXbmb7s20q
MH5CwObg7/AyNUEe9Dl4HUjA4+/QBwQIW25hh+oJkKWIAOe5KZ7hBwggMC4N6vvJltcf8UK8FNzv
rDh/V9x/nD5XpUEnIPohCnpUDtxyfOln8itZeus+Kr6rngRFYP9QvDUgeFUlDoKVHm5bm+qsYfgV
F40L+LoDfpQT1tx10OW36b68GM6qSuFYRAHWatVUd/7NSvrrFA4N/6rJ8vk7WniWY8PMdP67h9Yt
Jyc5N8NIB69lY2knimCzbEFubBqPDmlk7Vk2nEpX0MnqK6uxFKmL/6u667qq75ub+qFv8NQNi9G5
uf8hI61mivPaxW6cy8GAxscHO7cvP3tZ+5r6nFUtmxDTZ1j7HlNo9crylB1n6ocOAgJCrxaEqbYZ
7obZcXpsZbdSLgGrs69UXm2ewJMINVvqgbynvygRmhCYYxPu005+KYzTWPjMonT9HhQVEC2fy8+P
eW3ZWlU3w/X37AkvVSoSlutuXc5U9r1EXzIvpybWJ2Tg38ymg78rT/OuHGCeqT+E2JpWLneMgzkK
G6y/rLOl6gDmcD4i5UW2wyyY+/gkO2FE2bFbOrcanbnvv0nzTvzxa5HwK1qkzUb3fY6bkEvJk7GE
QQTvuW3PDgza1u3QrgGVL0DvH3vPn1vdu28n5XlymfasIzu7fx1Lx6DZMOW5WwlVDKMF7pB7BmFQ
OUyzjCJVCJga98JjMkDmrfgYMtwI4Nv0biAMiq50QYO62vUn/WV4fl5rsffbpx7XX1F426Ud9dcA
9njTj4KR181VfWG6rMzRl6INsj5SbLtkjkS7B3P2UFnUn19aMrexxeZVgOrCK0ixT4irIX6p3Ew/
/wq7ukrEn5pSlAz9r0NdgX8NxqRilZJlpbg/ccCmzPH3UIwXEKZfaZf9YAJdPnk64ZMml9RT2HWm
lq0OFB5a0RRovo1qTTfOX/vuWz7dEO4cS9uuHPHGvpv6jovKXjFQ7HfbhSYRv31nqyDvNjAWgTFa
hQc8GjHSsav4SgUuijXHOFSVEB/t/q6jWV0N3SLKpx4dxbuL9+UHEFIKAI58BcZw5AcaBLB3gVYu
aCfCF2gf1CVfsiyzorPYR0t8LD8W9cAiLX9IuL13qIDZSusfOSX4kReDXIl3o6Xn1wnfhMT4OVWc
P+Yl8nfEFIV/eCRnEbPkKqnN9RFeo9v+CHF/EhcIYvT+3vkOBi8QIVtn8FJhST+COdw576QaHh2b
yRJUgFECTX7tGMt46WRrFwkMtstI6mWN1Va9qE5iUdm1HZf9DHIL2Tjt+NeN8Yp+rYpRBYQvn2kA
Z9T1PtkDjim6IBi2NPO7c0XZdCZwV0x/hRF3s4ePClMZOsW+r1Amsp5L6Q+173KRd+QJOHlQDHQD
A/+1+Hoav2S0WCz5Ox+zUjBy6Q+fR46G0bP6CvfXmtw3r8XL1+alfqk/YCCX+rx3qQcy9pR7FuIf
gaCJiSUHxaNHyFiLxrUc/1AIrRZ5T9qDK4r137aRHZzgXePa4kUeGnumcVG6VZ/fqaHYualXmAZ7
KbSHDX7bq1v1bm+1FvCPyPkr7rfIsm3z8a4TIDN+/E4Vj8zT7X39rTJVeVAPcUF6PKify6tq9ONc
1vj+e/Apt+UryA2O9kX/+ZLlwkbCGV1/rD+wND/6oIZxtyLrJE61jB0qYRkzwYrnptXEydWfyaoS
TsGlfm/eGoPOrRFWGKV633Vw/xx8ZnvLya46r81rwdHJhjBBvL4U+YrDsuNkT6wem+6Gm6rYsHj+
TuVFeo45UgmX8gY/V8b7M+B/h4ppsAMLbtovQi+IKuphWlhqm+yKsSGzx7Ek8hdL1EwHEte9sWqo
r9FI9vhVkWm8B5F1yZ1XA0LtUvTr4mvXiA2F6oeGO5LpsqDqQ8m3MhI5LB8qGLesKNHerjNvRXvz
Vvpn0xHB7i/5VD1SVPPQ8Z06Fx+dNVTkKmZ7IWaOTVcNijEYrzdOHT9mydmRkyGmO07DrLGqJopR
qwn+s7a3Fl2syJGpdVjc5uP2WCOtoGJN90RM88m17GJ15r8nZOBteBraiAhbRO0WgI9aorj9PnT8
gC2JXFfP/GaY0l9p/Z1thhhwI7nKCsWDFAeuOvdeon6Y7qY8XQVYi7PhZapCR29Q1xxcr0i0nwxT
x/t4h6R8bxqBids0gqF/dJQ27KAm9aaEiToR6YKgFy6AT49RoLeE3lE7TntrUsQCjJIqnul0H651
tHdD3Fsyo+OLQSDjUE8Ci84r8nV/753e35oGsTO+62w6ouJU/RLi++dYy6yfiApoOcsq5CBQlPue
FoJqQcT6i6mVdmVZxV8MraSWyUj/7FDJFOGr41RlXj72Zp1Be98DNeyOOWlJ6l5RIRbvP7di8if9
sxhq8FZ8jZbseNu6lnk9DWe7emzFP3TmDeRRVTOwd2RW8fhzbq4YxDAnLEQM29aCFu+e/g7teMl8
+Umz5/EvNFMbuUQxoengKUib/TOcoyPz65UGtSju8pBTR1QPCrO+dyor9NixmS0d6sEMZnlDJwbn
0pgZt4cGQMzCexsOpm89hWump+FHYvo2NhDclFkV/hMlnL/VNhi6FLixc8vfOTpoEntF6PAY8GXI
RQ/ISLYH8cr2Bp8XQ3nd2rZeuo10j7/UyxTVuMnva7dqvLyymIalUn3AsL+HNk2SoN30bFquTpV/
C4vj/VO6iC+n80Ih8X7/vjOhl6oSUe8SQr4e78taYnqyoc2QZwbFNginyd66lSpuWAKm0gi7fgfz
jtvqX/rHn2zp3FRkqxv820flZLE/1a9YtjOGjZfLcMfez9/n7wPTu62dW0HJEiQL0Y9jeTM0LWzm
MEyPjVrT0iQzTU7DhxkViMFneVdkyULyHC/cFtpIBCL3sCJvf7Ddt/a5yd0WN7bWv/sJ6UMgJc+1
S/3WX4AqKsvxwbdZSoOQhufrdW1lDs76IR7ZGRMQ9EV/5WlY07YfVlNGiExHnodLWh18zmubarJ3
AJ8GjGgoAf8R9trJAes4MbsGZHE9QWtWD414ed4Ldjj7EWmHMKK9sjYe0Omp3007oBgvSvglh66t
KqSN4uA/jgj1BOHEsRSvbvkv+O1S9p0Uk6PTmheuXTb2h/wiOCSsapAfhVAm+BHBb5B50Ay+Fx/j
I/hyYQ3fFONf8dKaH8AzqLDDvIftz6Ui4syvgvjoffHu1XYQMmm+4FejaALTg26l4geKnD8ugAa+
n5Z6z09Gjg/ZnM1XLn9BprLiJmxfCJGT57MnG+LQvJtfJDBRjoXf4YyEOExVlVIYN2cK0tCg9vm9
Y/OvP9efl6tY4ORwXG44U+KXirnLrQnOYuBqw0KyqC84V8+v+2jdnP9QmnNPBt93XNKmMqjx3+Y/
wsugTKdc/Auv3kub9qaC7P5x8rqcyALuyQiIdh1ym3Avv3gniuKWIVBI+Q6OkKUYxUcXZ0Dk2ryO
BjWcV0M36mq4AOG/CtW/Lud30L1Q3QcuBuBTW/1BqtJKAxB9gEjUESQspjWllRQdSL59qX3cExF3
Z22gF4IN+wkAg/5jQoFrmAAqgCUuakYnHugXDBwBW+Q3ST3nM15PEsTvv/alW+1tGJnc67GfdSdd
iYzfKrHxDcPUOncSH9dh4uMGvJ+ch4tJphdBKbbSxN6ZfDUu/qG/Dr2cQnbC7kpmmbnk1wDR8RO+
IQRrzBvx4ub7rbLukAri3hCNGLb7I0+DiDLFTHmareBN4wBKAi+L3iN/GasTRIOhRuwmm4MB1g/j
eCUzh3sEtgfto1jkJa54All0WuGEIMg/3BAmt19s6daJ60Ym8270mTtacBo+7V2HT6/rFDkh3Pdi
GNlJJGOsDavIDFd7OFZ+S9ejD3E6n0Dcn4MOLHLPnWOYuILcGnZirqSEMhJSEmV+YrvBpi9Vxj/i
xWbwarTQOvIFMYXEABjRMxC7SN1nI9aShtHETKHl8I2HHp4KJITgU2xeflS2fasFQWpoAiNbybdQ
wxXXcdYmlL3IlZNmx0a9eDICHPPdvbFAutuO00NHJoicx4+73TjyjeCRr5YlJ6hH+7cXm0tFKzUL
6YSvxe9KynKsTVRUsnKX52HTI9plQygiSNKpUAh/nNAjTVKdVSnk7z6qmIX1b7K8/31U77AUYM7j
79LeN2dF9UmbpDu4tHRI/CSElxC6+DOMOZtPxjPeDfTtCx55/K14muZo7V5QaEH/y0j1WXv+7sGO
pdnoOLaoD4Tpvfn3oBI83cdU+C83jk+yqlrCU4wnmgX7w+ViSZnRRZU3IQkgctSePbdECFwgbKth
9mdjZUiPT51DBzqwbB0Btzc+tTP4kYBlBEfx0FiUsmCY2+c///tSj7Pdad63Lsu1VXUNELCmRPi5
XCfJ5J3MJ4/7e10Lrm0AvAfFQ+PMYw8xRnCfIxUus7gm/XWfWICqQbU13gyX/MklX/MWkED2XxkI
u+02a1zLAXrKfpw4IVvmJCNLNAiPZ3/EPvsRKc5+tGhTr9+7lwo4q7sqxYbrX97C1YKoPEDr2TpZ
R4JDM58kezzbWyYvF0rFzH9OZ7IHMPGQB+nBoePvsoXEkAYBxZY9NUR6IE9A/0tJWEM+3CoTSjlw
0DTn9YPJsXa49hZGcO+ha1wkfhZUMkjhFC6EYZfgGzAQr+2xD2eAY/6UDKjlI50HXIIynzIEH2qo
qvv67nEiHQp6oYbezvkkQj4UKA36OVAFl5FL61rSf9pjV9+xxKZ2Nioryi5nrZ4SOV4oJ60bKIO8
EeiJgLqOoaMqiw2uBdvnFO7H9xrgBVR8RisH0LsAaj/QyyMNdIeO5CHsMfX+7tIcQs3UUOYljzbh
jYa+7Gsq/Ly6YinNKIMnmgugib7GAFb8C5AFi7PWdlSJXAUkyDHG0R8fdNMI0/Erhuqn17ccbFvV
yGsyDyx/IG+TeRC0kn2R6rG3GIYI6tyKlzPm3A0St/3FpvCs+dcBxItwYe5BAHqWkx2ppKTMnb/n
k31r09gjRDm4Uw1bcBJStviE+L8X3Cyq4Ys7q0KC1RS/lkoVzmuCRVdIkYbLXhpuYUYXA4kevK9T
X29iM60GDx/ZY3EX+YymP9W7UBJPobbtqaj5Y/xQiLOWm/dMJUmH8vahxsjq+XU8Kjb2viNHgNdJ
c3vItApJPufx1jwOIdmVI0deydW8NrPdE6DTD7eFxCWuGecn0nkbvwkuA+W0nKxr899LNcjmH9UQ
QMc6qU7Qeg2Kbz2U6z/K+TbcTnaNoE1d/14aFNWlgWyzzO+ZzjNYR4skWVDsFzH++KUeTIRcPtK/
lgxQ0B3HeRSSxc6jq8X+rpQPCDowVgFnDdDAofrWU/jyPdE51sI0O/OXd9Vl7SDoM58YIJVDWKgt
cu4iNOOReo21McOD8eDyIYb/qaNffGViKvgTOl2GSMNTYAkPHdPLrIN1eoAjMOrNA9lLotEo7I1s
IBosG6JQAlPUOU6Hsab47P2oFgjO6HO9LB/kN56KCbtNDZL5XKVDwpP5sRiKbs3smxK4gVYU02ES
/ZyBIU685M+mktVZzm6P8d3RO77GO2TRNAoTKJQiklRtp/JAR1MBBPmSw9K9miTmw06yBe8YLuT9
rWG2FLpSZBM5nOGN/I7QEnYbLShCe9VuOP7+FoNb+mUhn4/4QTylH/KU+cCjxfqz7mB4ICAiWjyF
qO/OQJCHm9kCFOLxl/0REG4eCkLkZhCh/n7s+/YY+emGirN39vjae2tuROGuBRy5s2gE+vgM8PXC
Cx5ftlw2535RvfZin5k+uZPMMhWnifDb53HyJ1NJ1Zkjc2o1ZL3vagCFMDpJ4h540lkj3bt19i01
iXqnYWo6n/RfwgSicfG8IJ+376vqYBouuyCOD4IGF3QsYIlN3bkiBhGj5kNncRtuOzUlrs/63U1D
D1pA/Lq2nhj0y3AX6bhbT8iH/aUqeHTuV0PKVnzJNknzlxaomVAk/XVlLTR00CQRWEeELjX24636
Sq9qU2pJU6icSzGTZTsyL1rpBrDT/2RjVknV6FeKu+Du9p/ojxAUP3T5emkkroDWGNArLnLdTxJ0
IUrBiroSnSWPgeS+uvwFv+xrAQ8bFGdciuVvZGi1bIWEBkTDx/07/REQvoDwIkQ4BoE0PtDOC8N/
xFCfmwDqCAKfZWrpjuqhwiS689eau/61/rW2E8FzWAHr4dfuzXj5WKOKCBYBAKc34CTbCzHY25iE
QVBsyg3qxoPliP+TDeub8mzZdd4CB8QInL0lVF0h68lr/ZSfP1DKphHTmyikB0gWKlAE4PdcwyeQ
KRU078gUVukxjHViHb6SGxmrFr8wSbr67e9rfwj5fhdcQi/bzYkSooQgFxF4wAQf1b3k/mgrJA9d
qqnO9jc2vEPP9h/Xn3lvOXbiS/NeoLFO6K7NV1Ckwg6qN+YR22HluONtnIzCvpbIP8uDIg6nMyhK
RfoCajZgjvT4t2rifV64pd9+16vV9zV7acSW1VT6XSbYucvddGMWeR+8TPeLP2w6pVdcnQ70LrFK
ez1Q2z2f0sZck0I+qVzUJ4WWkiCBancTsTCjz5E70EeARdT1yO0UkrmF+j13emIp2TIZU9jVUEmE
LIxU/9zdUzY9C7Lqb8vPJImnN1XXJRB4+6ITU+FrsHx/ytyZFXUPUCnCtlR02IMl9QzAXY82f1dJ
Aqm8GinL4+dSdc4TnUleUJUNxXJ1DAgZszFbTL97C8PYj458TFZ+ksgWfy9ZFxG6jBQoYDW1dn+P
vcvP8Pi2y2/6yybn/87bVRMl7DpHVPFqxSVQJF37s8i8r6jj1OQWei3zJN3AoC1SMxRZ+V6EAj9e
kPsPZ1FMRpQXUPydkHPmt6OjRZ8oEuUJp+A372Huye6un6Shfvwl/u6ioUvQ78buIUQhzovd8zL5
lcybXQtKAWBfUa4y+kMgE2QP4pRwRakQSGPtzyAU7JhL5An5eXPkwuBbpIt4WH4EKkFM/S6V8ivE
xwHQCFSfSLoYKAEFlivpbqS9+TJhIRXBgV6VEn+xvxulc1Mi3A4FACbB+uB0As/hCNBaP5s/Ae3u
z+UP/K10wgBbKJ+AyKWbHl27h7+TkP3Qxy6MnJhBTQWk5uvLl78kIOHQHnxDiFUv6c5/ziPx9DuR
6xkG2E81b70DQ84eDiM9qsnl8NG7mID17TBG6jM8D1e1VG/Z2A8z47d6tj5rpetHyNn0rb4fbml2
LvnM+Ng5BSHocSpiTSkBNV53svXUeNVKH3Op3n2oxVBnMXlj9aeJ3g7VOF0O71P5d2+kNIx3NifZ
LW+zPh+dCpgzsLrqdZidJhiIVorKeLqqDcaPEGKHr1XsvEhsLwmas7wKquMdnpCgvBe7aOeaExsq
NhsVqy2nhMTp9pKC+XvT2/UWkGBBsw28vqwB8p4a4MEHDwX51BwQMEtSUw2AvJiX6ZkyRxKluLpv
n6Q1EV4wgYeeI6NU6/KrlzwR5ZpWmNPdj4Q0Br8m8N71nkpTCr1//0XefpSqk4ZS0kBC5YeILEmq
HMk0+xFGrSZM9dht9jeTgRuTGSdcfhkQem8cqWfU7ip1mTrp98xZQepc8pW7FHI03kLFDhLHf0JH
OQ9B37jUK0NZXrYgaBL/EXNSWNFzsV9qb6CGT0FDLlL0z69cEW726xVH70Ym7p6E1BHbbfuvvsFJ
rv79U0W7agx0nx1bCx5TMWUILMakejQ/24kK/8PMMJMI4gYaBulXGTU3gnifZD/WTgyVNA5WXtIU
ESYNyli5qzATMtI7A2p8+JtnAj4s/cs0l6v07AK9XmIKFTjqKfr8RzUG7H10wL0kaVZzMO/0glaP
dAbTUPwsQ94vH6G0Ki7qfgp2KY4+9KUZ2A/6CqmDPymJ4uWohYOnDFY9gVUflSSIM2TsBeQZA/kk
awnGXD5vf87MxEfP7n20qsC14GHb5hraNiveR0z3qp2pmfwlm1vVAdrLppzoO2PkDyWG3iqje5iw
JqbJ/cr1uOmuOx8vx07Tg2cIHliPsy8Cio6bmlv3dSRcyASKf2ReuUAXblhG1sg4Ag1uPybRPpH7
vRHwm8j3tpSYRKvzbm0+ooifd+Eol9/IBMgz7z4b89GRU08EfMrdWLbyoBxVw+UsTzzAokwHCDHg
lmJwrNrm65VQWQ7h979o/hzyqO5Wx0DdcRnsH2ISJe1fn6gERo/4hCbqadxJAkeDNVzJUEMcQwt1
4PxRGI5gfRROI4lsk8Zhp2AALLJ2anxciFsZTcwbtARkHegnxc75iKLY5MsXFTkERB5izYM7EdWF
ZXrXkBM29FpShlRqGukcBfUnP5Zou9A6rL5EOutmACizjUErUctMAICZifokcgRGSWJ4HHfjTCbD
uLeXzeUPsSEpC84Vd6qPkASzEFEFQhKsU5uVkB8Yw303LAbZxltj1V79bf7Q2X4rUduOIIqAp+1o
3439cgZkVZhP8oiEU7FXKpFoyrSDUJiIPIjjiNdw7q5U85g3/ZiJAtVs7EeDybrrg7I/Ir/mLg/D
VHbzHcsTDTnUCHbEBhxHkLrBJEbQbyvqan1lyolWohVTx2QdqvT4DbslY+lfbDdr77tSxPYjb9E+
v0K9dfcV3nkMzkr93qUbxC1k9+8DVl264GjenKk9svncfF67oNmmAV3Z/b0Y6/bTksxJ6b6YUlnt
3ZA8ZD3rXwJ7cANABz4a1oP1Jd0piEuKr8+iTSoKqSFNnmGV4jbdwHgOUtxpsGaHzLgx/y/Pwxlg
vhyyz51HsDKLI8dBVtivieo5p+CPu9C2jgLOvzD47Q3fIBiCZ06NCVzDxv/5B7sLTuapA6xX/fSI
zog2q4vYqO8swGYrPQLw6Cz50vy1dr50CxbfWUgYDXj1pk7jj8pPdw1r+iIM7Y/llk5DmpCkSdk3
rjBEmfv3F2wAVXdIrly0kQ8vYDrsvapXEs5YWGBovOoyZVrLbqK1Lt1+592w0CRCmkZtq1BL5ntQ
k6laxyCgwcireDiXv5BBRktA+gSTE7jEsDPhuHfeN8eSYe9GhJuK7yLRXIxD38Gi6Co74qIt3+HU
Tku3AthStL0xeZFQw/GYCU/ld/1F/qiPXAFat3MQa3FU3JaZUAGC5XO0TohD5dJKC9XovWBYG45g
3kU7DG+/Z8CqUDXi2CIrAttDQoaq29deTHNqKPG2mO7em3d1Anqpv3vz+f2CTteTbfgIsfZ5cmkc
iok29qsr5HB4GhEy2cffwGkkSyEHRkZmWRcy68C+RR+Pdq6e6RQiVB1ow25QKlx/oq2bDC8D7mfW
P46MJRl7YTTZR8zDMnjcMjUW96CoC3Wn9NWTC/Y6M3GVqPrn5p2hJnpnX/tvo4eTJ31uBTbMSUgk
yjH2fElGOEPvTFMBnuTFLcdv3ZC17gDxvO1I5SyJb0skNp+IqMOKyogFmpUBq15pdJJlp4Q+7/J5
Y1ydubYhZ21SZgraGeQvRDOAm3tph+nKfM8/QoiqS/w7vkl/riCjCVHorEgyQLWyIV28EcWlKYJC
8irL9ooVQ+gkEEKPLmg9AtoURGYLKwDVx8sGQnZdsaAoCtmC4czFedyHtmVOHWeSLrf+SjXnAAkx
eKFa0eZzUFj9sRDtQPQEp3gFtzpSugm3WNJgVY+Q4P33+pWTK+eaJQ8Rp1dbF5T6ZnjohP8BS54R
EATxsAwGa1K6F7KBox+baih4hZCl3ggqjtnXnXIl/H0QXeiZ8tJ9zKoq7pEXnG0RYizOfZZpWxxx
GDoUj1QzQVTB9EovZUr8e3IdgkZH+M8lobgivIziAXUGUyUraIJCslXQeAU4MSzQsXwgWPe2NGtk
Ps/lwWfKfu2/d47nWr6Wt615DW9ZTRUDkX4WwO4gFBsoNtr1JXoI2fchuxkwZ5kV+X8Fzcb++1ze
f4czcCwfy4dO9if1+fYT/Ui+pCVhHdoJVCHyhOYauDunmtBSP8wabz/SsT+DsiVczaCGCbqXY/n+
EYS0d9DpS0dA4Ao9QwR45oHbPBa4gGcQSMhQ0JUMVLvLVQL4NYXggLO945Xk2DMQK2AHyA+D4Qga
yuQsxN2DHIDGiI4J9gOC9E+IMYfqvfA/X8iOITf+Hl/JBZzkAPFD9B5hOzZi2//ub1Mbu4SXTgT8
rwfes4tejo6j49PU/sDlsBeddHPRkR+R6Qch37VHx9C8yoyI1OflSH3fO4+P41Q/0R+04819L/oT
b4ZXyP6kXvSTTV0wKQAPoRb17gEjC1jWsRepX8d0FsdswGUh5V6H44PpPIW+zZwxfIRUv+k1QGle
vY49XU19BB72T6LhwQ6m3jv2knaR6rl3HSfqkc9EPfFZydQXQ3nor8uwCFgZksEhAk+mYCm3C3xs
Fk8RYWdT3edOl5FN+j+azmw5daxZwk+kCAaB4FZaGpEQCDxxQxgbg5hnBE/fX7Kjo0+cf3dvG6Q1
1JCVlbVvEKhVOTLeI5pB7GAF86mGOAYeANqOWE+NoRU141XYKVYZqoXRNamCm4HbRVn4VX12K3Mz
63d0snnRZYqsuaHWZtamZsrB6d0hX4rvphGg6RgsTMdHrt6n/kQP/MNj0kBope3+E3347BCuA2Y4
mmUGrdzuH3vl7FFck1XKmxUIQkCYWwzpPUzuJK8Jf3izB6sPYlIaHBnXgTLppOHT7Z6CnMdOuqjR
ZOtCFMdzOP4qc8a1fpW3J81RI7siWESO0jtHDjojAytmBFHuDJBjDi/BNGsk3D7iyDrI177f/uND
YybLR89BfQAhnxklq2wZngJt4sTOGL1OIDU4fmxC5Kzch9n0D7SgDKfBIWoMWv4zLONmcnvfDpbE
Fz0rOcb72ElWBcL4ZmtO4S6EAh8c/ZuBSjxk8q9/ZZH2vVrBbL2wCmrYBYAkAncg8R6hs4Fozt8f
e9ceQqT0NmbTYnmEHM9s0G5a6z+GzZwTfPlsoDLoNSbPUaMoydv6DouzflfHiRU1WOL9rBuXPEPT
v6fl4PDeGt44nkN05Hq0E7b6NJV6Z8PUG7/pI+AZb00ZdOPjbD879tr+yVx9WZRa0sy7UT3uprD7
z7N7xGw8rx2gdJ3sUydkXkpYS0/JLaxF1mCRnz/g/lOBgcYfMxkr4lIgkMy8NGOl52gRoFPKwtQM
Gk1plRz8trG81at+j9KGdw/adUM3YMwABMMMmWCTrPxDaBnHINPM5zhxp9hltQiZP7pI75S8P48M
WnB3/fW4lSCmz+lcBFZ6W7nd9JzUc6520s0pyGGHKHyGFcaSOZnZk3ux7zmm4117hxDRZH/z/eUk
T3/jn8JDtsYLDxu0ozKd06zCg1nGN2N7YhjVEUeh3SRlPoy3C+8f1wjF8Hgxa2T2xqeZJEawNyYB
EQP7/gdRzDGSUkP34pE0R49w31uFrIMB9EicYXey5sA8/YtnETixE9cxrRsu/WNZe+ueI4bU+He4
OTC7SYdDpmrBfVkULehd92Tvd/xu/IgaPWaW+hvotdHFW/q7kH2IWjGKxRgjSoTvzdwOnwTWJW76
kstJN6Fuk8IhunTptWMGcUWL4R6yCtkfrwAwGN++divDLWPbnXh6/12MrHgd2B9a4FbcHBwjRNVp
cbKhzSFt/3mxYXLWAwRQh60RhYhV2uAaIe7HptTMoTLI1Ub7YB3ssmtv9dYcNIpan9JK1hjegho/
usRcXDkRfSttFE56CpqsWNkvQRMWUd2Frh22+vScNvtImyDn1OxfokvP6isfo50WnT1I4eHU32Vd
toyZdL1VakN4L/s4nfN766f5A0+bOh5zX6HEx0829OixANEi1EW23vaf9OUQIwGjuvVgKW0ciroB
U4RCJJAY3uzVf62g47dijEu8Yam3AcvNt9Ilw48dUongHVJKTXZ49JfxKkUkEOLog+uPTiHDCZKD
YUujczTttxgc1aO71lzzG+bxkO3eNpkevI1heEBFfAYqdfCp7XA6OfsIkEP5PASIYa2hnsIACmEj
+RYNk+N1yKyAl94neu/ePdwPbf7tyW6csNlsF21HnIhmjBx4Hzk1f+E9Yl2wR++BICwXE4sQd87u
Yoa9u311oxqPMM2s0fVv0UfsKuz4etiWt/AYp9qX1UD+zy85FPgP/xg9OdrP0QkvcyGyar6obM2I
vPqV8tP2MWI0mEsvGdbvmhyjZeh1YyaAGivSL5zgnjU4S86IOmhr1MpbeR3gLsOCcJ05htfePVol
l7DpP9Ju2AqbQ3rP+zgfvJFlNiGTGSMIjG1dCbPI6Z2O8IaY9qtfF+HYA4HwaZzyNnH1+Ui4//r7
8Eh7Nb1L5+QS6Io04cRaHwdwKejJdtL6oThFfJg2hnZ2Hz4HVrrMnMEuO2R7mhYwhD0aynwrZGBk
UiXHn8ph8BR6o1XSzpsJHXUstcVrnqP1hzwfqjNdoHNq57i+zMmnQ8WyTcifhLZ0LwWnoPyw+9P+
I2KsvY8EYn8fb+M2nndYTyoKze7t3UlqGHVsU3LyqFMGFudokZfmELKRnB6koc2dvhNqVHHFnygU
Z/u/G5GLAhqrd2X8U2pnG9pCpkMa7uB1QzhECGNNXHz3O0OM1YghYDHzMFwUpAI9gv3TTCrMlFYb
ZU7OlS74FafcYd0Yp+sfaLvDidr9bkpv2TJ0GAjiHUJgB32EkSWldQpaNR00/t2jARwTsArvvWWy
TDbZJtuSWrIXXDXGeeQUxXuUhng/MAz36a3TW9KIm/2jQc4zuPkMczCgjR/17J4zzS46hev8sPes
GDlpD7sytEavY2W0BA/uAopWxNplf9FfxgyaHSzDO4t8CfE0Rtyq7hCwGhC6mTQ9ZkVm98gZHGfb
Wa1gYHvqEFefxEfxGaISLd5u1O0Yh8r1pib9L+Qt39sTB3iP0PXl63S3qcmGx9T+2cat5Bw3WIU2
hRND4338CJuccidvnNxWbg8rQrJF9DQHHrFL827nzQrO0bXnDM5Rc1DiXx7DJfTkaSa6jPO57jcS
h9/bpM3R4m/bO0Yb1nJtbmETlhUGhfuS0Y5XH9RjloNNYiAA9h7diOIG9lbCy20Ga+jLSgS27+1h
O7smbZ/2xuDg7XwruadW2HDXZhd241Z8jB4hFo2ns5NpKFIOisFGoZMVdMd1ihD9XbjHm9O39mHR
vMQlKUGGcqTvEV+M5EVPgTNionLY8FqkVWp1YRxI3PhC2dgnbQKXq8wudgjKYZnI398Jx0IMLPbq
6deT09/y+5wyjJBQBUsZlx8XlLeB/IctVDdGZ+yKhVVivHq8T/knPqfHmEjMZRCAj43zFUUsY8Lx
xlA2/RJQqyderUOAp/PEbRkaIQ1KRh6VHQZVngIUFzyKmUbgJwPcPSLcqDu+oobSGDVjJoWxifek
xrvtiThZhXt0wH8j5tLvJgDqPheU+0Jvso86fUBehTNB5yV00ueAixqIwK1uA+Vr5Izew2+HN6Rb
975DrL30EVH0LZU7KhiEDXMi0ua2EFQuMyTX+4/wPrwS59TCPdbMGe/9WsjzJDQxP4MKF78Lnj1w
yBCQ6Ymt8ztmgeNYmr3XNIx+MPT+Yrtx1GjJlu/O0dw+sRd0Mg1tMsfKMPolYdxOiqpt9IQ/hTHb
oHiDv8BfR8t0GV954k64e+XSaPOONIcQms6SS8hqMRvE7fBoHa4/mhJc5OW3naPIPFrEFhPRzEOB
Hgb83DsjCTyjFZQ9SGvF5vM+bDiYqyPyNmkTFa57QlOoy/SYPrMU4fLBOB5YgcJo2Tu03EWHpli/
Gqi1pBpTCDft8O5RaPYPHmGdR83GnIxDWqOOi10Mv8TiQDZwQy12aZdZ/K/FDt2CTWzlZzgknHW8
N9DAuU/yxB2tAtr6iWpK047aAeM+sPee7OI16mDSrMAh/l6mdY7FjulsTc8Z1ZIba10HX7T80mv5
6LoPm8NrcJD7hvVL8zBf0aIhQqIAxFNVcDJKAlq/9fg5gnJxT1YkP/hNVvLuvn2DvfllfPEREPqz
ki1hNa6UGP32RafaggSZHldy64PHqjH/+mc66YjR/7NiktCIMNpAYnGpfAUIsoQL20Mu1H245DiE
sgcD55AxRw9ICE/6DmG64rV1Xc7JI2Tq7D8fSzKXyMIt2NS7uQe1/By0XcrA7sljPgNB3hHq1Vc3
5h8CKlOahlvPmgTY7TXrhfq8tx1UPr3BZhqdg4qj0MCkIwGIZyXGdOJluCRpuyY3whj2jACrFp6T
5pgM7xhBxOHg3EKk13lyiJkpoY3PBGuLO4KivWE6YkpB8mqQ5wmX1KjS5vsq6gR2dMsYILzNl8mC
vPAaHXtL9tsOwVBAScAdKfdDTOONj34zhrwVnsKWR4nPr7+cLnksMQ8mD6N8b0S1gnTTMe3iGIHR
Eqqv+8/gQee/dTTT7ArS1IW6VtI7eE02n6fgEtTz9vBAtqw14T5jsO7RuUemPCA+aBT1L8bWzu5I
iZEEdjyKmFHzGNGTAdjNIlJEg7lIu7IESG8OMkzcD41Y7KK7s2aGICPdGDh0ez4DaC0Ba8U/pTs1
yDT0bHM2Hwf3o+tJeXfvTRwemeyGABY2GxZwlm/5qylzj9AMtDzkwl3kTTkNDMnCEPJmnA3curlS
Now73t2zAbOQPOU5ob9xGqh5egveCYqSdyfLwRiaFYzUI65S/UQ0Gfp1dwIzmU9CH9llNAUFcl7O
vZm9C7EeMdwAPVMPZiZfKyOpMGMGbuihLxmcfGZRBefgaOYIVxD2P5JljM67R0ESKg2cAwAMyvLu
xf2xvG2IbJY/5kAH2Ojo6imxVd/Sw3v//T64IwBYguwjX8zzUBTF0WkxwPFdy1vzMfmDb2+9Ysgn
y4gAG7/BJCuszoz+44xKtPtSfgAHwl8gyeLJl9MwwqsBfpiFv4bQMKOcRZZQI2ZiQhG/g9HyGMhH
J9wzqCWADcPzX4MAGOVYws8pTFo668RIOozVeNbgnWgXoJnA8hjM/EXyQwOm5TMvOUYmzM0nwGiJ
kgSEWHgshnnT5XwM55RagwEFJaOt3Ebn4ugeAojBUAhruKFl2BqfuFvgZTba5sv4kL7idwYWbGhH
UaceagjYABhqPkiy6RjLJ4wwK9AZ6tVd/9A7RchUkoJoEytcmiwkEtHmF8IiSGudRdiHVFnwcMxg
85CaIvVEqRuUAfkJLjlhh0ftnIgTqqwL4yXG6bu/qCB8HsieaEd1Gwlh5jsWnX1W213Xfd943QG6
UQifqI/vxBGTu6ajkH1EMuR3H0EpNVUqa3ZPtn/TzA4rcju1GNArytvVadHi4wzzRclO6jz60beI
EzBAHrfMPPB9SHteDJvndfv2FyA65/KJX9nxXGyjtxyt6PGhoYPrIat9+zonVrQCL6hoc9xPgIfZ
bNI30ttjr05uzTikmJZ6304awxXL7Xwexg+GljCCDbmoNY9WNgIKRFT8yPAYwMPOb33Ouke/c9wx
rHYoKhmKlbhzmny5K+tXhszJiB1ORDvtoBbGPPi4imgfgS1EBQbpCiArKo0NelzYDo4d15q0G5UH
3BPwQ/DilMSXnkNX7jqjbYULCiA4uupZofivAspUlLcjBAppRsVtOfwMxQRYN8HZxemynmV05jiy
njyc/dsxUh0lN1X25+8U4Nx9m7sjCB6Ymx5CgHF4muwcslt4Yp0K5p1y6izsFrrYQIP/DMIT1w3l
HgfUjFHFaHPO6ITjx1oB5DQ6/tVEc+T8O8GKwmlw/QasoU/zkKNvDNDkeHAZPNvtevMVe7P0OBxG
BQICe35r637+3jk6KNV5B46FDgqv4S1CO64xqyNECImrNeHc9eBGc0mf6W28prWUgeVEw4zywbLR
k6wCMZ/HjEDsCtAv2p5lOB1D8CLsWnLYLA+Gg04Vh41XAU5oxi/sNL18OphLiC6Z4uQbmbFMbkU2
qmO69m2eDHCJrncPQnNkuarm7LgUNH9yr6hO875q2NQtOPsEuHhKRhP6AF0va6MXpYUjxLrxAkgN
ufkcwlQBdZ5jWvPaYQ0jYrlzxLOwWgIVZJht4ICKeEqNv2pWwrC+zuXy9beOe+R8c8nYWy05TbG8
65Ktg2nDGaLEoBgNHzGZQNtwZ5/QSbn6xNhcXkXgslkSqIV0FesnbMkiCSttENiSn0ct0iCFvfj9
SNkcPcpYoX1YccxPUb0P6T1EGYKT90I++NOh53gH/5kQ0vLGMzUYqKWYsau8nlafHWSHJ1dWqe1P
ue+vRFM5boBQPz6g4VFp4bXklxAhxE+d0WmHE8uxI5UBb4XXmu3dHApbqCPP1EHT5ZDMkKpV3NnC
HmALYyQXMEtIxrIy6Anohhqbx+JihJX7A5E/PvnwUnn9JwuGVuPrO4HXSUlgw7mf2rT1cPbvyNpJ
xeXFtvKP7OYmFJApXzIZE2N6lx7y1nj3MbAx92NF1kblwkiFoeGNZ4hx4cBb5AoHc8HkXcxEHqnJ
CZLLOrLp48od/LTde0C53Z3zQlRywy4fL69K3D28eQiNGafoAJitvYIKrDuff5xNOz8bWHh4KG3G
vHRnmZ7zmUNwYKuvXjdy0rX7yQfhshD28DHeZu0OKRi7SX/022O+pqsiFDo4vDoUQ44pvr8gaHQp
gLgdd4A345HkmRreTF/x+X7gM15fgKeQiS/5eLJL/pf90Toy3ARf8f7u6Fsv6JHAjOZ0bsFJFO7B
EX45DZJXr0NzYTshW+Z6wTEFa2PPCN0XhOr6TEisFEwpWE5wIzT10a+Gdd57qDH2uv46pNSKeyPG
gZ7Gd+v80vELMrkJUWgiOKLzimoLzQqsDB0luEoqKi6sH57Swo9VRKMKy9pvJ5YAP+myXJa/RsWe
Dre4JAw6RKV3Zne63EMON+iqR8Se3HmRHJ1XAheZura7TbUfNHDyfNy7xgsT1HoQphC18lzeDcoJ
WXyTh615sxxMGCtVvE6Jgj1ZQRi+WgFvPEGgiBjHiqjuYLBRxXgdPxIUDik7wjnwS4DkvZd/ggSS
KsGLN6iJYlua2salOfUY7MfqWO6YSgF/8wza1EEmxFJcnxj5WV6v4p+vp98O6j4K9l6Hndeb7kP1
MSLTQBlbF1FR2TbC+0lPpoeLcw8Rw8o8dKlp0xeNhJvp/dCxYTpgl8hBuRTOeBEmG/NXQHHJzftI
SrObC4B6uP0bPhWKKjLZlt+I5UP1Z14JyYWjdw2xSxEQWTiRCbmSDGqBtGSdAfMnCAi041fvlxTB
23+wwH2GfHLwMatsYy6vyJSSS09rCnF/jNwgZ1k2UoC0nODJNMH9W7HyAbQ53Um+ClCy6EM/2JK5
t3+7/s0dy0SznPMBTUkBKOhn5f+fS9GPxC1ms+VwgQCC4zcRi27C1b/9C7Lj2PIhvOEE5psZM67c
McxO90Zhn7hcZh7lJN5v675DPXMPXnv2cH97LWzm7fVXYx2xV3iCGYjl4cKfxiicjyeC4RVG07ET
AIZQyPjrveuoPAM1/LcThxXSFc85pvkngyaEg+HKH4IJFmAvsO9I6f4YUMaVZoW5SooC6I3FBiPN
IuecVmYrU6bH+LFNQQ+pi0Y1V0Xrd/Tr8VYhOpUYPkNuZhNij3cg6reAeJ0K8+AGoFjy9IRPvGkj
0f1pTFbe73LPnXj/fSOrjVfuL6Tgl0e0ZRNZeIW4NFKFW5ebQgSGBZTZznmjAukc8qsv/we7pyDx
34Z2hl13Jj9IKYzrLDRC+dF2xJVjlg5QCbo8dDHyklPWkotHQ+GHQhvaPtgDFMC4qVj5t0XwcN9g
b3n9EbOA+WWb4cJ8k3aKTwqxNbqEulv3vtY3c9z1+yRGSme+NLGWWzEHji1ToHzlTyzSEClMjnE+
5m36bYNDinOBXnkxJ1iqY+4tr2Pi19VXTtyN7Ayqvg9V1UPg6+WhaEijs09e5BUABfMy/PlZy2Lo
xR2CF2oXJEUqZVHUuPu0379io71H+zRbcGCqC79LihLAF2JuAu4bqMrNaRH1MBQoJPhMkHMr72fO
yVWsx8vqAh59iRRcAkWCujvIEoZ6qCN+TZezbvJCIai2ROWpf36ZGhxm+MG7xev8ge0dQr3B8JLy
uxSRyF3uPYKNgfJv4UXUzni4cwZ0T6CrT5rwVOuwwMeyyqR9ow3FGWKalqFrgSOvHb1mQDvk011u
G2NssVmLROUlBVrdnCyR9Eh59xHoqMUGNkBzWzmFp3SX3hNIBA/Manu46EOhcveIy2uFMUNvihIa
HHe6Ebd9GK6MZiV8b33oIaemxIjNj17eYg9VVu1OLj7n3VtjPGU0FYyRcfLcUnF5cqf0qVtSD8ZK
48oWPvI5OEdBotSq8V56PIIF+dvKnduG+bgkPdKMQYbELUp2eqlMl+s0eCrxjztBxz2aH5pKiVor
8p1z+IysopqRYwzV1w3L2HtReWBjqHHkrwYEPDVYRBsE8wJYWvNpbomrAD3vsP51/FgSCn7OIOPQ
966bAu/5ZftRH2/yBzFsdONgyLurEFk7H4QQorOqPBTcml8Cfyk+UYsDNeD7S6B8rLALKyxCIil8
9mYOGTqsjLM/qeMw95nWGUyiwq+QATBdkLWViyeD5G5SHQdq88e4JaLqG4Jbyh9tecXNy+orr+Ip
/a7XpNzeTqcB+Vl/GSAOACPtHqo+Q0MfxYX9+/0Pfaxve0idVp/NuSc0IYGXr4J3y1Ccl1M/ASbQ
Q0429fAputLIcg+tjzuQuvKn6Tc3QNnqv00kHuGQvnViBS6HEV0bps1BH64pm71As6jKFf15DLlk
OTiqcAjZSEjFNUASuntezn+m+J/GXSJbaGzGeqPN2SzethynnaoAqaSsFAchtEcpdfVBbgqGcw5f
BT8eC/gKFId8M4XFjjmBqD5ehJfoFp1qZI6yDhc0eDluFMh4gBxqj3EosQusYTmAHlyCiren5l30
un1xyMjjylhn+gk/C8E4Ui7ClKico0Hl/ShLb6NAxvaxbG3T4gLQ8OrBDSZ/biNYJRepX1r45Mlp
s8+8q/jZu4Jt46O7HiO9kP6mb4zHlYNuwtRgkhsPCJZe2ANosk1sP2TX7Ae1x/BKwKvq8aX3rxIr
qJjeEVoX8qufa4LINgMI4h85gsZf64o/WuGRmsG+L0KfNlv5XY0MSnCJ0lUk1JUz9ABdyOSlcsC1
pNMMfnlPD3lJCJPg+HfcfdD0KiokzXCd7iJFLhBwkZOYyQOq8PauU69DrdFfaKMSpVr0pMt7nfx7
sOw/k2528OkaxpuBTkBwfkVa5EsLrBc8Jz6dnPtfJMair31pvGhZnp9g1lwAEiTaPMNNToLI6WTL
uFwEOTEINK7Sxh48k2nOGJyhqB+cY4JpDDzTi8nJwLbQrcD/KZ6S0XydRDZJTL2ztHo4JPEMM2pa
BOZMHHPFH8DvYWqbxCyYU+Jfrnsm1yhmzZImL7iwpLCqc9yTM0kcbkr5qQxcOdG6kt2bCkKBAgEi
pO278K8pFvImYwESBc5MfbwFSEqNeAKISwgS6ktxVgaatfCQowzz61PftOqcX1AMJsdjDqpAkR0m
pGOOZMCvHTyMZK4ozpt6ThGVGFqZjmLBl1nB1DIi9x8iILYK1TYQsJ5C1kuPYWpYFcDdvkQHhUPV
Wb1/eeUCWIDPJZ5oU7WQFBkj34b3NyfqHF1kLAOsBTDs4ht5bqy7bGWtbxOaQvCir2hHeo8sTAoc
AzYDh/8kagXn7cZ52yCRJvnBM3E180HjBygXZXxwfkhWgBM43TPAjvSyGBYbgrQthHkF9QFVNCAF
EoAeHpFkm1nQg256eLmdGw2JNR8FG6wHtHG+i1HgqYBnjE4D3sOiD30QIhIehHZFdk7R1uzhNxJa
OzdjblbXF3sDIhHp2fkFL7GDFLwh+cCd2MT2sDtSybHOdqFM1wOM0VIDqZygnwk8viYyPWVfoxJt
olFYMzyokMstRo8pD4i+bIHDNsGMOQkwEjkhuF0WGK/JQ2M6OE74AFTxkNLn4ii1rLCh/8CSLabu
FMGtb8R0WOinK34K1BEHRlfdC8kA7+PGgwyc/GZiY3aWBrYs+eSUyZ/1sB5e/Ltpu45HczKj+069
xqBe0LbxMY1qYH50bmFxkY/Dk9EzyH+ZRov4Dlh+FCYhW8EslhZY8YIuL+jAmKp6UQ3X9PIyCRtG
vZKuq7Ey5O9BHTnFHBBCQm5p0gJxvwfbmFLRoIUGScWHWaS7wgpkUvgwKox6f5tt1CEV0CWHACRC
uIPMDLdQHuuM0wb9DaQYgtwRDyt7qDyZTDdRnvjqSiVp+YdT0fOHo2HgKYPAEIwJ9m8Ix9Bcx2gj
TFUtto2jAWSvHPjcnx05N8JHQUlTRomRLkk0b5fDbYe0zpAovhbslF89B4xghPVUj4ge1hMp6kli
kEnYdA6ogdFimIwa+c5UD6iX0sY3E4sE7nqsqa+73nJWLxqMUnyJzAzYp6D71swOPQboSOKJeEfp
Slu5aCTwVbpB6LlyQGFLuTM6RShyaFX0r8pwOqZFIrMxTc4E0k/SrWP9mM8almGXddBa4+X9G05U
rqLVE3iB29DncKIB/fF/Vv9EiwCDCCyq/NoU3RsJTJIzM35RMyQJYLxpwPOCKOjYIujI8Z1CENe4
ApRPUUE4DuWDABTx76d0/w1HF8ou7fXIrNPirYoMSZi6jzStT5EU6DCfokGGCk0VMYMVoEaCkMMO
pskJJO3MoKsGX4FwEHfjBPRrA2wjZoQYEGcm3vAuRKH0X+i9aBKCES6zigOilXLKDVdgccN9yzeo
3ICWILHQ8Uguq3hyizrRDj8nAw5uSYYhoAyaN2RphVP3sA6UR6kgVZPJy+MADdNDig8WeqyPFCY1
zUTRlsRXydqge0Q7QouHQr8ANpfUskTpJn/Kp9kuFZ0aCenhCqlvWWQZG7w4oZNCUrrFiR8KBcB7
BBAEIGyhUFCYho17iB1ZTcBeG3gSdhoTZiFh8TUMDeHfKzQI68Gi2MXCVprw8ukyAnDeAEqQKflq
Ynu8bf0JFW3IxPwGZ4HtI/r4bvNYKnVJZHAVoF/poadI/CeuOwUlnqQpa4/mooBq+NdTVocfkoQo
+c2Mu/elBZkmgPxAu41khdJZWcBIw6EJKeRmcEfOPLPkw/R5vHjySTmLNOIeNplljxolTbRoRtbT
My3S+s82y4LLohIjaPnqi7PaGa77S3j+2z6fzO1njkyKvMA7mrpm0YdfkFAuwOUhNhjv2faBA5bb
TmogMegKhqe0iUwgNOImPP0K3adtpgDlzPYvIQPseK4pnLQXoJ/I9tIRwyvCvoeOgBzNBQgDd9qB
btYaVXAruzDobWAl1Di5PmxmUBYXnNCMhTdQDjk9bZZTTpTeQkiG3Vz8ygtyM6rTKc9bcZuEkx9m
OrSKYSVn+S/rWAY3EES5iSPWeksHnKySPVjjTLoFuj9ExihuYLW3aX24izAALwckwdE2j4UyFsA3
+A0llu4LB2R4AKHXknj0EqnoSQAF8iV8s+SFp4wVa9PEJrFW2tL4PSo2z9kWyTAon5iopblFDv1+
Mpk8AhYVja4b37v7uPAXeJzo2WeQRWSbKaU/ripFeoKNV1GK8HBl5mvehJYtMgDy/u9TRCr4L3Nh
wXwapaQeonVjICJUGNRMLp+K0fDDeFnU3RDg0xkiiUyIIEH2tSQL/j9wK70YNb/7qaoH6SRT+rBz
0kNlf4H1ESmT5qrCEl1z5O246vQK0qGiOYaCB23ugdgulTm+1z9tCj4I/D2+6Z3EYq3DGi1t7Ab1
UkaKRDh6zKssComJosUYIiPKZR1ziLafr57KTqotWc81FxBNWbZZmaLOmOzRKy3AHRPtR9dCbHq0
3YgMaHvTtnI85PnV6YYd56BMUYbQ1zWjhR93/cYXTXcUG2nNO1HiVSKlOgftlCHSb+Rq9PS8NOfo
7PEoCXAeeAunr4Ott2nEnbGUdckYenR8Yyb060o9KLTrsekiptGszymiqS2bMm95iWtci4PCGHn6
Lz/EbFP6pOeW91MJexECwQwW4TTt0NyOVjciVYz2Q8OuHlWzPSdJX0BnPT1JHFLWRaPHAWPZpTZP
fUELhkPY3+OKeGMFNuMmh8rG8UgGuMNYFooJYMeMm08x00oDgaEozLG3MBVgX4WUOO5A/GWBUJhH
UVLXkNPH+gP/OuTIRRXN8evACACfoIwrE49zHRsa48FrBrQjfwHpkvdluiHgEwAZQu/BQilpIT/3
lFfRhQSHHkyDwdHD+ApsoQ6xyQv9rGoHYAdvYAYfMjOTs5sd3cmieH6W/ZrHv9aj8SvpZl4zGS+T
OjhLn3Rs9CeyjvQ70G4owAtj35M3faHqOQRqjigNLyo/5PnSGwMyFXvPHkx5DXJaj3MiTgYdiox6
i3mWTJU4yyuuYK2BFNTcOSHTRC1dgmZWACr8NSVfwp1iZfh94uDAwjyUpIBjtOBdAGYlLStzQkBc
r6YIzSlgP4Q0o9vx4AiqeSY0pOjjzQsYFRnRXRYyMqb3oxKEwvWOmvqK3WwOfBpscWAKSLahPeAH
/BVT6TOCm9If334PIy0eIA4LucwXyVgBczMa/79JWLGny781yVYELbPilOrfxoqR6LECq6YgnAuI
Q8OAE8rWhQtWRaAg8r9m9Zkzf9jNYziOQMYgDgRUJN0Xt+BtE5YR+6ZF4aNZVqaKhON6FFPP5qaM
yUj3NLOqiYsWdFImFTO20D3nN3dueQj+jec6QXMH47TGcBZ3UCIMb4a9i8rK4wNpHb1FA17jQ5uv
0Lzg+rvdgKcmxnnlr7ZfkCdm8HQFydcDCpLwjtBs4uv2GXtOf0tPhlV/qqOZyTl7bf3CHRds5I3U
nXVX2dGNiwNFFdqog7GqFKzeMUPZkrJcuOs9+xv3ZxpUw5bPJMeQbVWJUMUWDQbnufhKKbDGKmtp
NQteAzZMcOohQwK7gXq1altUhV60QacP2r9+s4oxLAICfhRiIE9+y7eyGIOCRaL6Qxbyjt4ml5CG
LyDFeKwXzooWvz0muoPjAvUU21iP2F+Wc/2mywizhK9htWoUtcmZCw4N64h6ZsNvQN2m+0wZL1JW
MRcuZ7qOrB/KlaRbsy3KsDKvXZ+OZXEcl4aZlgg7KlNROLa6s5JjDgCXu2DBMBeIJgtKmRd4r+bW
1f2fbdDxuUTTYE6GtebAYxdk4XGiHFNoNGSQ6wx8BjoSEj8iFoAgsU9TfDGJkDemE1Z7pRZHKv38
FySmqEs5/g/7yv0wnLJ9OCcJewxQzQJTbMcXHmYzKsQVAG6PY6BUrPvKQOAaHz3aTumVHEv7lhra
jj3HfITxy7J/CNOh/gy6SuDDb4MxvC3CEsvAp+GGxJYpCP+JGQFvS4CYjyrBslG33dL/sA/HheQ2
YTUnBT3arM/rzBPaCerCcPCJZAouhXmebw3EJXn3cD7fRTevDnyyyLRr47G2AYgl2PICFaOwFmFx
oeOV71BGRYa7AMfm49oDtDMLPpmPm8s3FeMtAvZb8gi5dknJ8wSaY9EZhPPLwh1g4HQ0tmyqkk4n
mChcZ+mJQHnkTVDk4lUAadGliSucpgN7LIobFYgnK6t7sgnGHEsW8+lyeWgUN1yjZ0yYjWvafcyX
I5mu8ViWSccKVCcrpjFrpNXmsmKL4dyIo8CT88a0FDBCuC8xVrq2KbAANfa4RvwdjmEc69tU0kAb
ar4N5+iRkuhlwJNhMecgHD1UxbDFBd9g8U+DTG9eYKD19Qg49W+jGF+P/6GnV5MpQdDZeP3waobp
mcv67DPUkltSh+fBTjMuX4s8cxu+DrlD4YH9zQpsEn/Dx2v7UPPpcTLn+Ccppu6g+YEW8oMoMpjL
TBt0Ayf9KPkG5c/DQnytFoQjPaWAyZsbDvCNKK8G22y+6V1EEZA/2/oAnZxwntHf9fCvL4sx3k6Y
UeCqdMvqVz08NHe6hzlASICnwoOFJc72I/wHrxfjYvF6HzmC7euiPZmh1o5lXbpwVeYF0mR8Hgkr
1ByVHvTlsl26CjqohCRMM+TNylDbVyyDnBmwXG92PsbqgxrTiVD3np1gaceXo3SREPG5WhGyRxbN
alOvXJvpzWc+K8I69U5Qo3kdWimVg5UMxf3m16v01hmjvjJFkKDyNlwTMlBy91VIuHtrZXz4pgxA
uE9l0LGiNUHj2j0BUVFwo0ECzi0ZwQf/jYPOXE8UPS/ugcVYIPBoboBJiHXTc4640i3gIRCeRZnj
hqAHLCj46R93ynzMNGMgL9Oq9RfgOEdEaCiwUspHyWEhYRZ+BDLXfA8AuOp1u6acdAYOLEowRpSB
S1SNqrpHS/rTJWDulRss8tI0QSP71QcrNE1Ry2xT3wJeqJjjFbCZSDWN6pbmntPBXgNOmdV58tz2
L1j57swiVoTa+a1Ga4dw51vUOMluNRhkDpBse3dAZ5hgoEEEh2nt7/7eRbeTMIte+OMbcgMwbjnJ
vP9HN5j+bZrGQqv+jaRjnTSjKSRTerzb71cEsRcTjtTs/kiYpwqbgOG8JRlDe8EsUu7m403C+Exb
rtbeKbemEik4T5i1gWD24/v0W1IBHdzDNVOfyrBxJ38oo80v+vB/NB43wI9BEjKwj0V0RaWGOwvb
+eiu6A8aH+CE75PXI12IDtG5Kw4pE7sXBIpIxyFDD/PiD4wchk4juE7q42rr3WnTo2OJsSnpk0gU
YBc4YYpymbUED+F7H5qT1v57ccGnfORyXNJYOeJp+D8EB2nHBOSFPZRVJx+iNyxv5z5qsb7n2IZu
cHLvtIVA5VxklZVVyDf9bk5Z40HF4Qj5vJmA7U7VNLwrDdTSatz9aM3u6FtMFwGzxXf+tqO5a6dL
VNa81VcDcI4S1T68f/PRT2LlB9dA89FOzDB8BDYckHpIc3HNDi6fCM7XkmodTI8BTc7XtqEP4EJN
H335haEx+sWlBFvJrrxLTge1w2i1BoVI3oJqZDd5dLxFf5NSSSUV7zFn7XTr3bfu6c70KBosrB66
otepRnWtG9G6Kur5EWJ/yzv3HtegAXkNBcDaG4RoYimC7Y5hihxa9G13fw5Yg8MlOYDWNGjFBvL+
6uaH+Lylw2FN7g+aXJ9mJZiTDUDHlpeLIT/AfIG4/Qf+/ldSQ0h1Pm7pdctEVwq44nrfkaxLWLHa
dASw8zAlvMLBujLrMw2E5Xfzh0wXRU9oqlaKAqOdrUhqSF3QgKBefIp26YV0xkGMDfihk9H9tihj
YOjKRyPVIb/JtpzEjc/AKaR7W76T71IaAvjUZdqmh4uWUoe2wjqwMYSehscGnUAhGMyMcIlECHj2
N66w1ccCYNxARhy3XnTuXCX+3OO/rpPbSD+n8dHRvhE8ltEeW4XgmZAdrvHxyeVE4fJKSwqiiyjX
lh4j1UtzXscHGqbgKtEaTVMONs48F//gGJQWqUMHVsvfxcxDnIZMRBQSdy3Jfa8g4XOMxvXoYuVI
Vmxq5VYfKDNp4KEYLQ3CfPaQKbu4rbp3nqzozfi4HICHGckBsQc48mQYRaY2CyrlGw4MRXMlTpzT
Se0IO7KMlk33+ZKYBsdE+qXHK2FqGZBLjavnMIJ5zkj46R8bavna6UWIvIDauVLIvZCGKBb+IS5C
rxJvHZ+fLiLGSKRQFWGw9/v5P5bOa6l1ZAvDT6Qq5XBryTknwNyoMDbKOevpz6c9p4ZhJzCy1N0r
/YEiC0kmbJNV2zWcOgHC43IYBfPuBznDf0AHCbI83gSDOol6iG9jUrwfvnkfHIUlnif8iNRas02L
wEY7EyUINA+50yVKEVhJqhsVAVqTGX+ORIQ4zEbAVAE9Npbw8DPJNTBGZPHR/WoZ8SfT7xPAVf/U
K3kZdTMpoG6idI5TGTCgSWUBKUZ/mksyotEmTQesjKCTC1QmwEgm5VTmbWd2DxIVm4LjmWPqzwIa
8pTQZRlb2+OIISyLdvlgow3fALnvMt4Q6HOhYIW9Adgtfr8rH80/xQfeHNpfbKgOMXNUBF4Ath7p
4zuDRL4y/0R0wUgapuqIaIHkuTA9QdZTJm/y0pkkMixrqSb01qKDadps43rHDAY3SGwdp/tksn9h
Rf8RTjD4Y++fJoU/PNHQVrGQH4zURRICJoqCSTew6tplIvsrWTHtHLaeogCmK7EHlnT03zYR/hz6
JOkGi6lHYLWrp6/GjbK1yx5FtsiyO5mqNLt14TPq1x4s2fRHMx9l/5uw3hr3laD32qCX0PpH3eV+
E3IK+TPm0XSP3utmrc4JbuyqECH5gZcG3tBcDffW+fDHaPwYm6Y7hvo6NxH+QaeqXwvw4tVzxPkW
r2LQv1L4yEG8+j9Res2UczhuO/Mjlu4uHoBx2cP+AUsf8TUAO+jWQEWZHgJLz8XSRVh1PjT5/iHo
R33YNPlPzmqSAybVwSODduIh6iVVTu2jW6ccC+WzV1GGN66Nd+k1LFB5Ko1cz1PSj1LL7QJDFu8n
d68pbt5GAuxZxmMPPI+PXnXtnobyq4iwqNRQc4MkmO11Yz2Uqx4d4E0jexzuuuOPoAZE5k/Dp+5f
KvnDq2BjJX+D8o5qagoXjcmxtz3t0qgMKiEHqjB9MogRAkoIrbeuwnjj7Vrr5GNo3wF2D5DHcPMd
sc3/M9o/ITrrpMX9LULgIUYt3ktIiz7E7qmHygJQVzISF/PeLgdyhLqz8SrNEdE/q8QFhag+VhgU
gx/netN86Y2AgPHe60wEj5TfwfyJpYfYnEXgFgOy91lChgjvfHCEHjCKcdOLlRi1qPWBqkZZwuP2
1OI+MJdysQrzeaMeUvFihTe/vLbNQW6ODdxUjH/bc4A8iKBy3iJP2Rqgm4W/tmP3trhLFsu6gdtY
w6TydccdcRXLGzJMfWEhmTGWQK41Vlhv3FSSH6h4L3doF2EyYgGtYOi8LOSXRGDJkDfpOUOiEGUx
7yfUvyKo7xYHsByQ6jDjHpWzCejC6opVo180F5LfvsSNPH9l+E4AdoX7UsM9Na66hPjCJvUjp2iv
koG4ObkwO1GUD6L0Mkc6gdqiQ+LVSP4K051VeEW4ld2JHwWnQ6U9deNnJKPW/M+o34jKKf8sIE9V
f55B0q9CMXVfoRItLCSmSgW19l0QX6TcmDXloxIGFFW5ahNgFQ2xcAAywNUF5q+mnCvio7gvi/qh
iwUqVCgHCgf0R4UjJGvxgCM9jgkJC0pq4RIVxA4c48L0L3CXHU2s8COHURt9lMziiAl2ozhes6nQ
Dii2hZNqAAHIwpJXi1tX+ZTGfTHWtmtlzjIhTcKGp7yYOByrxMPBP6TFy7/0zU+38FxigHGq9cVQ
PJLsqHOijTvBW8sov1/9eCtb6zw69QPvS/NtU9941Tr3N0b+1yv0vYzMblCyE0Zz6cXCcxxQR2wg
FJefAWrN6fzk4XuL5zIpYLAbfMRK1YXJYTcgDmk2Z4HjydV2Zg3CG4sYeZUQndFU+YyUT51TbGig
Z0LDHfFdJ/vvtZLFFiyMELBh+W31l8HAWjSAM8uvSQ5KSCVhK3Uk0O9Ntx6kLwMAT+z+5uYvQU5H
SzMhFcyEnIBwVf2/rgCt5xMRJxXaDmxkJDudalKOGZxShC8OqMQiy+XhFN+u6s4KZBzkASR6B+64
etScrL1yrKmB6paE4VRjqaQWKEQikpl8aQU/ZTstcaO6dDXq+eYqa0HGk82p7yA7yumxzcNZYqz0
7ObD6x+VmwT/WT0b1V2v1uPwHakvl2onTrdyt2nDmyp3s0EzbUM95piwtnuVmFUkoFJggw6PAlHk
CiFRom0u01SQADcRbHMhmMsK1Noa9C4Vltw89OYYI56CA2I/fpj6yY9vIhaaDCwK6rzkJkVHXV7k
1WfD5rJugvdodRiTMfTG9uqLZwuxW9XHQZaayMr+6ra0m2jneT9x9xs1OGO19cJApjMz/bmO16qg
AvDREVqgGdFYu9oALYveuCzjdqvfCEKxynJKPUfMB0dCdHzEWdlyXXYJjL7kbFoWiqwiTstYg6TM
o2sgmd1fg+JHdJPMRyXlHH7PCs1OkUkIx7uaHJFfVYZ16TP0UOEUBLTZ+sLJGiLCFBWEfRX+5MNP
5d5N4CbCqRbXuXsIo0+z+mKdjqcm/K4MevCLzFrG5qEKdpw3rvwWxn2KalP+q7ESGmNdIbRj/vjD
sZVuTbFO6x9YIWpjJyVERJovNYVRqX17/itD3LyzNGdEiYnMxaxvLZWcgldSevxso42QbvXuim1K
ha5WBiON5RPKj6bYa/lvGzvSsDKqnxFL8ZLjPC1B6HIJAdqDXpQtMoNWckdvKMaXULRFQD3iUauf
WAGLJ10F62Oia8AKjpJHH266jJWk4O/BkaZZGhLrVLEYsQwLc+QEMogbSApYV4WH7IFYrnYDYwJp
U3sTOHd6HaHc1RCE9a0CiXE46pzeabUYLIBP5VMIwl20S6aUWcQFMKHQU02OwqV+NcUP4y6MxryX
j5Er2TwzDeVY4l4rgbgH0mXcBu+XtkOCDCk7UHKdClmc+FKJ5awvlYU/iTc2cG4xP3A5zgP0Uchp
RuBOPi2Ls6nSmIFgES16FDb9eTNeJSaW6yG6CNWvpFVzLZlLaLlmqM1kFhFroeb7ukJvC1fwuiZw
jAcQJ/FGxjU+wCZ5APsB7JnIK6KOJPa1/dthe91UR0XAKg8UKYlLjHisIj4i2ibaPkOKMCBFFcAI
6U7RfFUTCzmrb+KkOAE4SAlXGCNH6xAhNv+rhxYgsARzaRnRM1fRHjGfqXD18VezXQQZsr+5ApHN
4OLM8aDT3ywxR18lCM0Vc0986UyqcfCptFX9DvJVnWwsLV0VJWUvmz8vWD3Gze9x7UlHu43cWWTc
ewQKqfuGY6p1jup98OD9UJ5pImd4nTjrgJxmyL9dRjRhaCcKF+U1jiFBbgMJhYiki3SaoFKza4iG
lPfQi22pu/goAVH6RPrbEI8lczifRiUe33IHNEIUnVMbjvbv52+/iXbjRkBRxT94p/jQ7NJDfhh2
w65b2/bc38poPJWbft/vs2N8js/hObgi/nKK78bJOGkIo0y6H8kWQYCd351N/zaSRONlh7kQoFqA
oCwr+K6gYaCPQGqR7Li3RQMXo7mcz8V/ntj1XVkj3LU1D/HeOyJpcsz3Jf/Ve3WbbvJNv4xX/rZb
T9IUHVfY7MJDeCgmpQfEpPqNtxYV2tP1pR1mEdR+TE54OIGdoSoX2IU7+0nRCqVIhA2DVCpAYZSI
LE6ieesteGo5Xed2WcrLMF5Z8PqiVYJQDyoi0tKtl4U2b3YW+BNpObI0rKWkLYJxUQAuB2v0mLSs
h1tzGq7el/tpPvs3oSShY8WknLEcbyY4Rkd6MVuV//KNvjJX3Xp6M9xk/osP8b834x/+ezP9xmUG
Ia/zVbmFM7PPo694SBcCvUg1ExyuoFgH1UYkqOf7GHB4elStYyCeRuFkVv68x7koMVdDGc97pbFP
UofHtpOUjus5CC+QFWTwZ7+H3/qPFOmftAwbXJlUto0/62/8iR7JQ7wNV+XuPiueistTSffTM4mO
8rbexxt9q6/0Vfz/t5Efup2xiQ8VT6XYFclCqhYJYENukUWLiH7GohkWBlSQjYQgA/aoQG+Bk7KR
v2T/rvXHcPQWUqPNycN6qZoL7qfbWjNdwmfLqOYeO1TKg5UWoz7hb5tSWQkhwFzdGcONZ6yzXse+
fl8ItSOVnLEArftxnll7LziJEZcCPkP7Csdfo2ZGlNDL4tFlYXBPQRMK7ryXqLS0gwig2fhKKbmb
ZBf47TkbwoM6mJc6JqctlXcboRvR20ItfSsyWCMMOmoLXGAqr+Oc/l/llNWJM7eVKNjLofnoqK+j
0NpbJfCclCPFgpIocsrIyc1rgRKqn+1wUY2PioWd39S2WOcZMcPY6ubb6266sdRzXd+pnff0dS+e
V6J+zctceIUH0udQGsSra6w912Ve4/d4SGoK3ss1RbCYCl9poONpXjb6NsjgiwqXVP4x4r2FhgTi
ILQBGcDnG78+qOmOLm9KY4DmaHCShWUb7WNt70oLAVUBcx50ax8QJlIJ7drAWxMhunavmA+9xzZg
2aKTBe5eXtBe6Tryv1lUOzFzasMm6SEqMCBGyp/DmDJcnaIx5lphR53nyKAIv+SrwTQAsZXOEX8z
XC6ZmtFtLCYd9gExx3LmHmPD6RGn8e2ORczYVF0QWSLYmvm8irbcmrBwDKRWBGcYlkT0DKYJxQWW
e9Y4N2HJCg7+4XG3kM2dFN1ATAL9zlah/BSxBCQKIQSirkP3Uep7zXrE4TGX70G710B7Y5ig4ng/
B18HShwpWGXGSZpPpYFNH5w+vZfZMmVDNrfiuRWsQsD12DcFNK830sWQj1MrgDuTD5R659rdNkh4
Agw4qN1K99axu2iSlSkvcxSkESECZDhc1TIEdZe0lz6nMjg1JAOjk8k0N0xYTB8hrWga3YV/jq2V
l14FwnKYt3YyfifZm+ZQrM3zYTsipAHbU7qU1rnp937HvVmK9HoE7V2pN6+/9wj/69g5ZkuDsyVf
99iVSweheNTu0gQAXD1yBRPTTRDsvQLF3Z9GPKrutdTe0xWGdCNgqQGhQcJOfw7WSUP2xffMmS98
S9JHl7yL6qmBH2XGVN18Fwe2A53ByuJA3cvdI4yOgf4ZDTcz/jD9syAeQu1t5h9q9RR59mZ9CWUn
FzY9gyD9tzefOqpxmOuBPgG9yNuJL513i8q/MP7pxUXR7np0U8ar5m0LY5ubYHOUWyoeRPdgdljY
XlK6zAjpxp9Rfmisa5UwTyKV0bqtiQPsSBi+DMmfPk1b/IsxHHL3KKaAftNXx6i3uIQ1xe2m8K4y
EgF89v4seETFrkPThGFneZLVcwgcsF5Ywj5xDyNHMx21dOuhlkeLMaCHpkgflOw9IvUfXfER+fsU
aSrPidSthVGJvDXKTzm9MDOt03XceDPR/21DAGfJJWwRZbE+BpoAnnpQQHJJ2+heV9uoOSbpRW9v
/J2JQB6y9uk4ZWgPhZmUjox5/im1H9REPftaO43qscVuONpaEN7VXebuQFpaaXMUqxTqctidNSWl
X99KiJbi/qPScg0aKLJTNpm9BIJbaHkk2KjBUN1VlTnrUmZW3k5nV4bWt5qTR2YUxvSZQVlIwi1F
9689esOti377nFkj/+se+6d7azCUG5PGBIYBFe83OQ7SKzJ/LBPZ8GMkrOv6L2nPY/2ukfYXKRd+
DJQeFZDBTwvtBOWilbuAmXpw9hlpKt9C6pjypx/e0uLqq0sr/W2DT9lCDD4la88OlnmVm7mAbL75
YU0tkeYldL+qRfaa3blJU7VWMsrQ2g+BhLhDyHis0OA+ySXo+d7Wub2PgCTm3dAMAjUb0WZ0TFBo
iCrRMRK2A0jnYdlqS06ZoJsXw7ICGx4ssFLhKwOEpgT6vfPOnCuuU0IagMVNdT0NIVc0x+nZMajL
p+4ly8VWoKGhswIJx5zzjbxIBf5JnPGR4c3CQNicVfzlW8O2ktMM3lJkd/TWkaxG8oarnWxVp4kj
34bpQTELmMw+kaUmSczevTiLqOewyOymf/D4FmRQvtVutibQ6XQ3AfV004yRuSJOjCLGa/k8lubo
ieKyqIicn7YFeURcKMWiKpwA1hr1DHz51AlR54ydrnBKLDFgPoNLpy4E5A9ICegeQwyG3CjuQ3+E
c4m0Hqc3PT5GmpRf6IXnM2TP0bv/z0KenpRM0gsh5UGDyUB7/cFIn48Q3ZxwKl0yAFGfmBvwagYt
1r/ky/oR3vJteNHaEd7Da3jFuGy8ShA6H8p3sPs1vlkVHv1sCJTc5XLGJXBRXFqAEDEa39PCptEy
mYIygx3xPftn/skklmbiy73JD/lRPifHp/yTboS7k4F3qLfhJL/8yXMBH4YnHUSujM/DS3j7f8S7
8SBele/01K5R4tvlt4lbMNkIK8jlJBdjMXmgT3hwBfKFBTBmGurIAJAnp/RJU3rS3prERlgzwG2E
3wwdI9lOLiNsjolYg/XYoVtOrk/RFkVvtLwn5zdvW+H9PTkt0lCOT80P49AbjfkTgtNAzL3VhHH2
tpMc0jQbAm4BGBuPI7tnusTf4BuL0dyGQm0ysMFWF6VHCB73aX3SQnlWGKGPSOSPTzQpJneFO71R
6hTz1KKYz2GE1y/mPJPj72QU4J6Su38sMVmYvGOh+y6Ku4KHBqwTbJPHJ8g2MBbI5E9y+PpDPxkX
YjJLgA/vXT452Z4TwOTMJ8AyzM1ZFtOQ682PBZ2oTq6ZyrN7c8hn/4w+Js+/4V18TwXsG2sRrNux
7KCpiFgPm+3Z3bu7hXp7gYI/kDXeFmDmfzuIbqbyNKAJfGtP9F2OFdSWJ9+ZfRs4Lg93HKUWk50B
0uDprONtaJ9Ud5/g1Z7A/hiSmA/vHbxZP3zQRa/+fbClmCjYEETYWTR62WUZpRK7jH+gTgXA8gTX
RBdWfZB6UP0xlSeZ4oPdPtyrN3jra4NTb3VmVIbbM3Yo39Pw4Vu8oxCPe7Ky6y7VJWfvbssrevh3
9c33IVhfH/vrcFDvAKS6Q3/DUQw5MLyt6tuI2YaKc2L4iLbTe9JWwbf0yR2mHq2fJD8lph3JBEII
yatAC8JWBnbGbtWYBLxakQ7EBFso6D3xDv59zdCuxM6mz4DflQrqEBkvMBJ8fnLS8Px4VXdywJG5
A60T5BwgDuW7zgAAdDDBh/YY7z5yLNxQrHnSr0qkUvKVVi7NjrNoYYUL1ZpXMN66BZ81GIbFXPZs
A+gK1pHYZaKAWd88Btk4pQIOVGcZeEO6LtMjpoM2Jw8WYARldg6Y23VEaTGEjpgtDHJWlYNrctDC
+6qiuccLSpNneFg5TP1IEvJq5Wtzd5iH2pyBVZgsenO1yEzHkJ0U8QHy89Jm8EjcKCtHpsM1DQXs
Wp+39b6FpOAtOnlJEz+CYeQtzHQuWXTqScZ3lnZpi5tSnF04fPJZyW8BCqTePqovasTI66hZ+x4r
9e5a4KKHBAhK9dZeNK+DsOvNY2rcleGEOaH3oYcbQdp1IIdA+40rFdxwtOmkTSAtA2Zt1RzwA26I
fA5GuwJk8BvQgPvzOFd/SF9IHa1fBR7VV4lDjrFqvvGpwgOB5UYqzPCWgS57nHSfRJ/YgWMR4YNn
WiEYht4EE4uOdHlBN7kL55nqJNmC5pnAcyntFPBNOHkt4UTMES1dJtIUQ+vBCTMH5EtDkBGxQUR1
3ikApDNLWYGmYdlgqTGlS8yO6THSLPueQDnfbFWMsdn3POnp1/GJp9iBWMEZLT8kpmyTJ7B+mixe
SCVw8Zp8qb29fIo/mZTv9IlNCRHHunj7Gu/vf+xJOFVwgtdQo5CewaNzq8MFmrBrJlA+hnefk/00
mHH+1oAnBHD6DpUH679/3iXGAY2WyaF6XXMaGAcg9heuhvMA4TVwO9jAkHriuIS3dBnaBYyfTzb/
vwtWLtKF9uRO+h4P/t941vbBjuJyT8c5/qDtQdFE1yj/60CL1Et9nFfNM7TuXv2M6WJKORAW/as1
Qnbjl6X6M4P/awHFmeHajd8k9Zr6Vty7lD+0/ChK4A+YdrtXFveAbxnqhYDEm7kpL+Ia99lpHtxa
C3ToNHof6FqSrjQrBR3DeqGYTLkcbfKwmzes+WEpqSsmWwMdDnWtStsh3Lr1UYWPgipWvyxQDVXX
UbdK5C1ZUyjP+eLI3+TUaaCe4VYELx8OQrfPcnoJmwIlKXo+A82YeTky3Fjl6oryL8qXIuk1UlTK
Us6WJRxO98j2MfND9RNKJ1AhmrmuGDBjPyauZNa8NMFlYmS/IIyn846eEepdyWqa7pfzPlzkKEPK
+LEuXZW7umAgPijLIF43COhMFre4eyy8fp4UCwF9hMjhkFXohtJ99+c+YpPRWkfQQFpTehnM0EF3
AFlP6NQDE9r3ycIAf2AmjGML8rYwPAqqXM71sLGYFimQOdV0VTUkqMAItMqzdXpLUnm29F9FeWci
uYmFwudShv3VLkfhGFsspvLGA6vjXZV+UrklwT7mcO2ET998DvImZiFEbILAI6Znni2XytwQKvAv
JnPsUM5GqjVhT0eVJZi1zIaE/JVLxmuMKKc8YQTy0fqtbUnEPzf1Fv3QoB4uDuU8soKHGqvlyY9c
/dVobH3dmJLLqj2oYoELVyeislZ00doMTOE0Rjhx1/s63XjhnOys+hVfZFoAVeQHZc0TbKs82cya
jmI5grzWwYN9QKYlqLDddSjONCzA9tKGBXl19HbkWlXoyOFccsFKcpjwogQn0kSODCYJxKFWWeHZ
Fj4JQy3xRlqU5kKS5vUINmKhuyvOHE56IF8cbGTeZPAcHxFAMglk4KwFueeysm2rtAcUptH1oYom
AyAUE5D5WeY/y24BHXAg0OGJ6Ej3oHUnBKFMLASL+E2S4pGX8Mooi9AVQbnmO8zxZIR9119ZiREU
530pTaZkzFpITIJzbk5MRuZ92if9cH611DVlAFELj5krowxCErCpR7fnm0j+a16U67onGKMxrfCJ
yzuqlJuPAidvg7FkDshF+3ImTXkGW5viw/sZUDWYnNRnJbIbOAfjg7rj+GecBY6APnP0I+OkByyJ
D1QHhpl6BuAEFmxEaYWvACD0554lTLlFDFfx74xfUzqLbj75RHmT//xXcRh+yDo/ALnEGDTzNfqf
+NFAERtvTNN/Nfy4gVnKCFkAnIZ4ZN6gTKEhqDwhe34WQK6TZY+lYbFvvsls50/oAUBd4UFDKoce
AwWofQmcr8m35J7jZmUlC/aCC3JwWHSGQz9BsZaRuBFgzSHvSZxPibXLNjuK2ausN0DGwHB17hXU
W1Pv/GpdxSsVUSMF1Og+CtdJdK2yk4VvWfep0+gNskPqbvz8huxr2y9C9SIYP0X5BMgyOn7gSGh7
oJCHgzd4NGnN/aupNaqLVnAqbAvk+0P5ZarNLJbebnrqzMMgbTTvp/Fv3YeHe+m4AxEJphHPovBV
XLSF8eW/wJ/R1KSTMd32rpxVtMxyVs6cMA8DmwmuxaNBgIwyAIVXUA4I5kkOuCAPIZEBOCI/dnJr
FTEuRs9zmOIsd16fDLOS9xSv5DXhiMOHahqXQvYWi5lghD1g+klIJ+6yC9tPHO0IJvz5M2rn4ZP5
O2FLfoWThVj7OUKbzAJKEZYdU100wJH09pgBzyQOkg9tNwAFUxiF2ByAMip2IHeYEYCfZUeCAMt2
MlODdk5CxnoHVo6laUxF7DIEsam+A4J7uBRSqEhkxwKSy3Szeww3Yffp+6pY9PUc9IACz1heatWa
o5nzl7xQo4E34mN4U0l6C/GrwxXT+hCVQwALbyZixxl+1aDMs43YriVtY0Lbt7ZZsOzcVdGeDXXJ
QI9MkZ+ao3oZgpSdqlYKOxGTHAY+DKJ/yYcpSQO0zty5igU0sFxk/v6MO36TPHGZdgz33fbxuRjs
hA78XscynPnSFVhChtDNV00vGUVs2kOoJBqOgWE4ejd/YG6I9z0gFZ+9vuHlTFqlf9a3LCw4DKWz
fpQRE73u0I9HOpEF90UHPsCg4BjCpcCVkjk1g1lE0qg0mMlPZTaXp3w3C/+jRYkISVvGwUCWrlyX
xl9wW4E0HsezcJfO5jWMv6roaQ0XqacKbh6Mx90WWPQ28qnD6kPVPsZ4r4Ynz/1ww22pLXVhZXUv
8DiytHVBlY2XAF0rCNA4PmlLjyYzuoiQGzeJuaPRQZ8Ep1ctd/D+Ig3gBKRtQszhvCXTo2GRshio
+vGyAY+GsI+KLsDwoSNwEtjxK3/1L+mWnpqLxTwNDWLOtGxagtUHjGYVPRxrpvymcEX+fHQUON0o
ykgSbwCPKBiUJ0xwTn5av9B4MYhh1AvClw2CftuJgoVmtmRQZxJbiUHKt3iUQiDKjgEF/MtE9Q/R
g9Dhg5qHhI++xQPkhfoQLrTEJnw3sMZ5AfIep12QE5+0XOona11V6QTOrAtBCzr3IcF5UJhrzNJm
/FAS62SCdPtHGtLUX/zwHtoeR+EBrcWfYrJ82ugn9q11YK+4NCfUFxyUM2+CH3yXEFFxX9SS5VTD
wc1AaoBwG/GcHDj28Hq6GZ+zN1Uz1XCw1T+qixGAggQifqe05laXmF7zz/A0QNIQs954XZJSQAWj
vCWlbkHhyXdq3h7bP+HCJtYhEALSeFIkJuzwTy4GqF1cLPN05ULqB2AWrkooq6i5sRnw14bFmX+k
KGkUFErzQTlVyHVm32KyG1EYtLaRuO2wR6U9RFEr2qQHDXNzHgryYfXkhMjd46ii5Jh+lrAkFaAF
k67oFpov762/aB+YL+rs5jE89Fd/4awSkURHhga9RHDroF2o9148cqYX7eCQehBFwC52QEZJ/v25
4jtWA/QT72o9cczEARzr+8t2XDTykj9K1dqqVtUIRtax0M0KpgXWIjQCEoNhSramM2gJW/rIqr9p
5bmSrdtyWVOzkv5CYcFdfsqipRbEMgtaAT80LkI+hI0crg3rmLr7mmEWWngDh9wmF/Z6YVvQYfzl
6C57xendReevFdEBmSZRSnu2kDsjstsTjHmh+Q5oG/mvxZzABWngFCPoE+zqVxHUFbB9QLToRMwn
9H9lmy37cY49NLmSLC3CmIp1RfYkKataXYOHgeWgMEGxFm0xV1D9qeEMzM1xXsLtSRYJfUB/S9kL
/BwGAOmj/odftiiumRwQkgWo/iVRdtWMe0pUq1hJAR3d6S973OnGFdkHPuFcawrOD0DpB75zk5Wj
9imjwH6fPAsJMGBQQQ2T1GKgWtvtdYLknQuWwk1/6z/6u3nTruGDPickZ5J38rp0Fv/SC0KudzI/
hLkOcodytr2GlPe4hoNOo2ffAM6ZIaYivptLdwDlLzO9Ar0OMKtzyIcKBE21yTyq8O30S6KlKTka
0y1yI4STkG8YViYkfMPGDIYILQkLkfWOdAavjvQ5QEOypQfehEBvPfoqaC7AFaPC+LDcmYH4DKr7
1bqJVz2mVMpZiXYiSQpho1zDz8cvQr4V1iGsUQMH8rFRMLYwVhZQddy/sPeINjpR4C8B8q1e+m4r
moeQFWQdte4zQ9khv3XDcSy//HCnJ2/fvwjmMcp/i/5bTl+Gf0+zW4L0NJpcKKvSa5Luivtqg62a
btTgrPEW+0W8S6A9sz38JVVQxEwuW4sTJ6lq9x74UhBTwMuVeG+2jzbfZNh/WAsl3zCroNGjQEbl
8IxssV+14UKMtxUoW3Ubogiar8NuyVqy0AXD1dJdFCgTiKyPtVRsSiCW/bqvnBhte40R8JJqNBg2
pNOjwj9tmnaVp2s/m5ZrivNNv4TEgxhjDlMHMi+azaRpqJPFzy7cKsXSbFc+QPEp8T+BZPNV1uUy
d50BZ3K0TBCLztiHDuEGro5Ly5KSjFjAj0MkHKUaFNeRQYnm+JX78Af/mS1z/E3FEB9rTlBSJHp9
VDoUMlQl6ZPTijnHpMYAoJsJC2d9OQPMwyCP5SWgyhjbPGyDtTvvAWYBAxoWEhSSgVp7qbpzC/gN
JfloT1B4YNT+PAhotTObmIl4aCagP7DhnmBEzgKGzfCtejZ293daWAb8c3Be+EJUdvmk0cUZyvsk
auHqroHPYPOHDtGpB8PBurZmYMlgdxQI2FGGtLaLigjlVmeX3WwAfkNbhjOU0xM9fspMxFqnkc5M
otYTQfLMUyw5xJkM0NegYp/HRJ50paSLtrlFBKJ0UwvLUlgLiiOh2SuvDP4JGyN16XurECf4Zt01
CxN3MKj4/34fh5jZc+quKtxEU8coQZ4tjGrZyQjAbHVlKdU2UGaF6rG1FSoCZt+OhaqHuKhTu0c1
SrN9pMnKf5/lVc9PC6d3kyKtilB/aPMu+Zxps7Zw+oYJGJN/WDE2KTby6Wa5GO75oj1Og8QnYZPI
R6eU6QrdY2YtMYRMj9iA3gyFpAS+laTQpmZDeQkZpOYQEKk+yE8KYL6QmzjiyFRasnMXCDQIMOZT
NgcgeXwCebCa8/sUAjvaWT9V7zD27eEAvmLmIHDXPmQga0yHAaOXtoKWV+CMbC/BkS0bGL9Lr3Kc
dxBVIPdAbbGWJZ0Kj+1FQ2XuowsJRgMGwLj2jZVvgji9jPJfLn9U+PJVX369EbNTRRtS3/JPUrlS
UN+oN0VzqYX9IK4g34iQndDGpu56CZQb+VLNloq1KrrLWO1LaxUwKJchw4CucwpEJYQ5wa2uVyHe
yKJDRRYjIdg4ngkSZNpX3CmZLB/YnDaDypVDTklWjPplZemSkQCWSR3CFWBxlZFXZrOiI8gI7D3g
5whxyDa1NEf2MJEk7FYhEDtUQw10C2IgkCHiCQURwB5MPAoQBDagNpY6nBxWu0dFPNgtpRMj0H+W
jhzhCTOR3Kb4BaciSY7AtOgLbgXrgTN9Ku/KWQx3meQeShMxAEA+NCTy+T/hqv3iC8cfKc5YPMkH
Olc1ltbTHCbF6LMFw/diRYj7RX9VdvAZCFgQScqr+OZOIFvEVI+7onySCDekkqhJUIQys+O5X5lU
MAhkZEHvgoMpilj8s+JOSKTe4b5OM8T7hAyjT3vHtZmpFI65dC/w6eL70+kl3iBmBm74nbkIqTe8
N4TCybh7O78aDBgn4+bhLTzx8/7ENOvof3EBRE0+a8/hzYMa3vW1Omf5EsIMCxFWHouy2PhfxGKd
S952zCasbXMxf9qj+5HjVsRAGdG1T/kt3strcybaDu8ch1XpyUVRYFp06Wt7uDdnHmb37X6Ib+0p
PXm/Uxo6DWXogLC9eNP9E6Y0W4/7RC6LEga57Nl4Tj1qJjpdMZtmUKBv/r1dEtm98knuQLuEipL0
gZvHoc00dJqN3tmsCbOdYtOeWsxZifnCV3ZQvmiPj1/KL6c10b+kcrvWXzC2JN4EVEMQaH/Bn3J1
MQ8Fkz7RvmBP2OYeNVq29heKuLClJidayr5ZuvM+/PX0daC0cKqcdHD+R9N5LaeOBGH4iVSlHG5B
iJyDwTcqjG0JgXLW0+83PrVl7PX6OIDCTPefmuxcJvAYW64kti2mBYgEXlZ34yE9YB0QQKyVJUuM
GDxPXQ7wXfwBXeaN8pVuI/kSVfCm+RI0FMOFuRfonYQNCrIu/4TFo8BjpHW8F1gXI45+OGKsTQsm
BcL8VKfoVpysa373e4xtJur4k3nhLLVcYJ/5Xsy1phs+ZKeIr1vkL/Hb4x+IcgZXA3LxX9ox7t0/
kCD7AIoEbaOU/qDfl9e0FDzEEGlj9b6xzkn4QIkFwuSBOTSZQKRQYlM4RtLaKudWv3wHO1vZAoMi
VE7MrfG89dIh0NDqwh0ld42YkD+QgB2L7UoTxt1DDFueubSU2IAcQmKScd6MS58dEoIDFeYkBlOK
JypzL/qxSQKGhu6XuFnLGafVtA6wANN5MdlqoUULA/Nl7r77iWFvauaygdSgvGOsIcYkYyl1k7Ka
Vrrnd5uc1k9LNio9e3Lz83lQuHa2Lodd9TrSI/InkmHd6N4bCqZaaP5EpsSlbgdoZxAZaC4IDnmF
JO3y3JxReEf3GmtjeiEUyDLsOi7MjP2Etn7aZdOnNLfSSWyMNXBQiHfazd59EVjGMGWGKjGiUJkk
yoQNPWZ6GnbXJ2gIAjhsJWO/GT8rZvsIviWvXJDRBAt7BDnjCuKLjwnLrxfZnlqvsQfkSDFtD/mT
VEB/TRArS+lEI+7QnCEsROdm4wINXBBEaKQregoOhXR5f9GmYUw28cETZBAI6UK4VW/+d4t3YwTv
UzM1BOoTYhO3A/DBRidzlkwhMjuIRqflYHuuYNG8rlwa/N2a4npM1SX2UwUxAt3WGHRAkD0sCLjB
hXnhBPLK7+HSkBlehFMhWvKJgtYU4Xw2yUCCIZqIptanvF4etOItIaqk8SHUJ/ypoOcY45xQhpHP
8CQOmiR4GrpKXOmsWRQ1qBbgZskV2dB3WofnD3v7QdC0a/Hy4Kf/WlG+gXIRUTIPKoP4B3z6+cNt
W/z1wido3+GQfDzXw0fJHHR9wox6kgABfoXgDMKRll+s6SWUqKguoLVZzvPP97Y9ax8cJZps7i9o
JOBvxBqGw7kT7DGvGogEDzv3JE0PS4R+U3fVwlib28rm5XGwRvKjQXV8kc7Sj3MvbzJo0E26hB/S
jxDvoeg/xteaqo5XifxoZwhoIiDEF97tCwEefB/HXaCGYPKIHSDiT0gmOPNEJkG1kjaJgQ5inmcB
4yk4hBHnu3LcuKJ/4Up0UZCgLzG/IQcBCBTmzkjIjsYcFiApi56dzCmy+h003mPQtQi5Ri1uWIC1
jmxKxrCR3NSO3iAZ5JEwfs0fo8v4ToQ0gCeWKGPx+qEPey5rjp4LHSn0JLWHnoMbAyAH3PFtTCsi
AohJscQLYfXCrg81KbfoUgQqwPfAvXMJPz8R/TgwAtm4Rs3cgUR4OikYBIdmHkwVYahI482pRqTH
y43ZzE3MG9xwM+s9BqAqkCc348wXn1jaWNTqCBypvexxTqKbslbfM8OZw+HlgReZE0AANP1so9Wx
eVEBIoMcv2uB4eNBjUk96JdgDSbmCX3VZsuWaTPVpEYZ1U0yal+D23WKk4RNlSYXxwFBRwwex2DK
HwfEgNKh+qTt54/4HZUbLfSIb+ZFlobgQjD926IaG1kwe7snZarNauOq4MZoqq4SAARBy9IiwKdo
z6QSSn6dkWxC5JMJVefVgZc4M1OdFgAT3Ek4gll46BsCT5dn9ntRFeuIYbekMzIUgtoUsATPUAt2
7kGow6zTJHN8hI0VDG9lrOSz/POmrWZ6jRBvsHeJDR+jLZIN6gpFBMPRRtmhqPd6wq1JC4vmNRpl
zN0E7Kcb6bky7U2XrWsCFX9fwzxKtm+MefLU7mdmP6PEa+i6AFtxG19pqvhdDuJkTO3AuQQ2Bogp
J3o/ofVvCpfeK1NHeCRp1aj4qAjK3/Q9ygjED9yBBDzGsRgeqe/UiLRtkjWPgB4Zcip5MYUo82L5
ORyRJa6Iuc7Q2WHty4soOETFLGBaG4Z4RkhhafXBSGdytBhowfCTjkus+P2IFjzg4vEntiV+DRVr
EE8KcuIYJQO4wYguBKJUofwTLIE/wWOvEdK7hcehLAUc6HGQKC5HSqOkt6cxU17DSd+6vLRKHcXJ
REZarLoxympGwA5jjoNZeIk1y2PBqVBGcy1RuwbEQnHc73o3kqFMgWKwctCWoE57uSgFQgJBAKK4
mSBEujG4P7hU9AB0jci2AEvXUF5SqKGvoGiluE1fU4H+Zq7Fiii70Lw+nDBxGcg84AcCcQ3EtUju
qIFr0dZ1Y0oEYB2aHZtBGLarVBOGonWkvTLOpQHh+ghsN6oX9muWsAI6dC/+JnPENCK86k04sUis
gnPEGEmaA3kVjHu2x2QUcKbjZGqTE87dymX1WgBOcbJpwAOyJ9illWlAeh/ejdDtVKELgU6mHQIg
FOUMdxf3DTOE6ezJRXbGttgKXY3nWo0dpCqsJbwebjmOHCGE5HOQDv+aQOZxwGxiKNgnGmpl13pI
XCjamEfZuk8wQBFw6SsLm0w9AcFMatxzrHHsWiKagBMDOEhXwX2uXgDHcdPdMXvnF+cR0BqrnDGC
G91ilx4o+GpeTcvFgEZbtEnl30unWeneNKE8QXBftyw8hpAyIrgfcyU9qRJrFBojYj8d6Ceii9Dv
OLQ35V29dKfsNiQjWjKT1ZXciX7jAxlj12WfgJqiqGbgKDohFjSoMOrcsUmmEjXtzfCFSVy+A03G
lIZ0r4zQSJDZCOENCxcec84YAFqFf5+UoHACKCouWr6YTOrSA63lPCTVBMqRj9SUFsUlquLYA1bV
4aE47bHXEE9JTiDjhYpxSVRXM1ZLQLwRz6amM/ioz8g46TMCrmWKLKFjs4gzZMQs6XcvN2L4BMX4
km0bphj8yEY4+VfuIIQJftDBwEpTYuh8ZB+kiAD6YbsS+zt9BgURrQqcNN9N+hYYEXpxlC4abrwD
1UP2RX7M64caoNRHGiAWmtNAMLn6BXySM0jNjOxoIDuq9Gp51r4XBW5Rcn8xziJqQFkGvIBLCDQt
xwb56DWv7mbJsHKaXY+WIvMCi4vbLSsPqUIDlke4PcPCijV6dG4AcbvUB8IGAlbnBN/MdChnQJBh
NXGsGfgE25sI1YRkgQsusN3hj50XksdK6vcQiWM5G0foCHHVOKOUbZykNbwXwCgPFsUcOwjT21ig
6LAJajbZiiaAq3wFJCzC7ByKCwq/PikkLJbkF9BBe9xyPkXsJ2unvicBg8YaKlTtR7JQLLE38WRI
d2FlYvGmeQJBYZ0GRLEhzrhf+NW794mrRQR2sFo3VzBbH378UfMMMS90CBtYz8YYrBJGlGhjvt4U
Ak8tX7OKLFqbIbdT7u0XmErMguSytlcRUDigyFRmgaCK/7se2TSqajEwCqlHoTKVCexk3hBDsMCD
GfgrTw1tkuRz1V/xMdC9EHHPbJA9hsvXLPzRTAvPjeRVLeaQjWWd09ZlwjxEbk/OFVaw1jUC9MaT
GhVLMqlw4TxBz9GzzyIS3BHpk++brVLMEh3e343fLfTk/jyHKhML7KhdP0sfJ3ojkYESwJbpaSso
Ma1lWFXycuYv8c9Jg6/sZWhARqkcj201Y1ipnPeTv3/9+9B3Bthqz/zbuvhKqD1NFFpDdvXR7uEx
oGTSFr0yE25TIjieu4qg9JjKFh820Szm2rIqNwxkz5QZTVsgAAghPi1EXdnetOMIu2b5k6ug1oZN
Dd0FmrSL5SQC5Xj2S99w8qVetYSJNw4ZzXr7ZPt4WtMaj7qeHsGPXwSblmuHcwztHxsyrM65sA5l
9TCljUrEbNdHuNKcseETz1Oh0y73SXtNSXgGNHiuedbIelr8ZD037JsCcCi0caL/qgSM926TrHEN
RRr72Gtd0ZrKEU7NEE1Lsn8ae5rY0Lg4r3MYHRoSM8t9rkN+vLfhk0wL59Puz5oCojSsAuXavyw4
8rsJGtD+mDHaHLEmkH009ecyHGuAWh/bbUkWDRyNIR8MWpFq+LDTn4xFMhHC/ta8hcNFfj+qYqFA
Hhrlx9PavJkmlR6fhjQq/Hkaf7TvOcVq4FwMOJUuumZs0s/4VhX0vk6AUjt2B4dyCJ/vQOrEj6qu
c8pDA8jutY06OkkdmFT6Md+gPCRxxMnXO2eMySa1gOWfBOlz1/ox/m5MPArHAKinHMjvBIsxZZW2
k1sehUWuIvD8ekqoGYRqkwLJ1FBzm+FUB5tMCgx5X13PJHLGTTs5HEwDa41SLlQY8BCyK/VfmPJF
uocTV5O8JHPxRZjKyei+cnyjdYtQ/vlhhnSJBmlVgFbPr9dwzfBrGU8w+S6G3Ofwai1bHhmM0b5s
FxXnuaUALqV5oJX4bwn+0cmmqFpMocTtsSAnNQIIeghFp2qIZu+AbBzVGuXIIcyFz2DsoSFSigVE
fZPzLtO5ERozsFOKz58U913GbAz26BopQhaftZWtXm2ck3n6VeQkWNHb2AETSGzGoNFJAazZz4X2
dPGhyNJPbq/K/CDrR0r8JwH7/dLolpSWXTbXrH3AVoVlvQzog5rfjFrshQ61xW3+tNjlgUgrbFX5
sgmXL+C6wiIJBoEEuJJFD2+TWjQsh5zajFsxf180aV0Dj5VlMY7U31TeU6gOSN4qvMoVl12Bz7Pr
NZbFRYBF1u+2erJ54agssPbWBCANs0ZnfXFAr7JuVoGox4kzzukmk+zWvsgRtH5M6+i845lmQcxj
6xtkonorxtX6iwSthc+en1jJpLCIzg5zj6wFKQTMCQbucGn3VNhNE2z1EiN5rMi1wimEaUab+RaL
T8iFMFxjUbYp9dLvb5hfXrCo4WBPSME+odAl9c+Ap4ZmCdEfxxGxIxFHT9XXDWKKospwuMVzCbOz
orUziUZSP9tPnfNrNZ+57BCQGRdvAs0juFcD0hubS6ySvwOv54USCuJR5UMWThOK2dtLoAHSvSKA
pgKJ9/CuVuLpzFUNy+DIYHCyOXn4xOpXrq3DoG5hzrsYRsvFRaNMBI8JpoqclKR+VA20gjvz20Dm
z7BQa9o1oNSWVz4vKXzdtz4v9CnyNFOamqmXfSWvfaZPe+ZUrgpz3/MtBDJVnq9u8CAdOGipQnok
ireOiKVwNw1Id4su4Xs/l4MFWoWwJlc4oXNmMDKMFnodM3q81bvKOhAsIIz9ZAzT5msfUY1GlVqm
EaE0Cag6WaTqIebvgusnPUWqSgGhz2jSgS4jbW69p7j89GP5hNBedtUG2KrXCdmagg28+7HBNWMn
t5LvJkPAeDKu8Xmw3keDXkSkt2DmIdDwElcMMEP5mvEFiqYIE51drHv6c4KPWIEkYJPan/PsZGlh
EBFKUVECKN1LnQ5oZ3bgUIk2K1HlGsQ8BM8HsECDE0vqD6X/+5obNPiWP0nbpY5DxLA/wCpC4+0S
N4MJ3b5nxjJDV30O0G/Pskl6ja/SRbrUt/BL/yeTMr+BJQBOgL4o/fgoblrsLdzqZ0RvAPH5OTnW
qPmyY3bM90Tb7ZmfsUY9tWl5K3b5Idsx3GJFTDyKMYVwbSH8l9c9b/k+3ce80ykDqIvfFR35vV8Y
gL5enwjrPuNPPAxf1ofz0Z/lM3bDDWd1KX6D+HmwYrwQ6f7Fb/nnzIiOwT48xoTBkix+cDbWofj6
IxOqL6waPw3+j+5r+MrxVpAqzZuwTEB2r2ngJPwqgwuu4DDagEGZfw+0wkJ9D/oCg8vXySL+41Cj
apmry3clHsnfIyOFlERpQs5wwG4puP+A8BhLikFOlTVrpyK0vyOkT0wxr1G3g3xzi1LEA13rhMey
x9GLQEOQrBNeqTExiOCWIEIJzCdiFSKeQXQiqFoN1EJguY0I1+JBhwKhSrPUTge8LuFI/6FXZScU
JM22XAORrnF8LGmKFxazWJkovgqWbObMF3/v3jvkoDui/XbSNjj4pMzJv87DAc+XHibSyOjb/m2x
4/T36CbfO2D1+jCc2kMHHSJ9yGfpA9MKb9A1X/UPjBDEOVwLClJeITs2D14hqgV2V8AhHgrMiWvf
+8/+kxiHx//P9h8MBCfAwwwX/x5FvggwaM80pirV03ZKmvrM8iyyuiqStgoC3JgPg9ZAvEXjmTZa
ZuAPxugCBMfMLpN5tahBeBNx+wjLlg2nYHB9DE3izSSRTGBePFAuSrSKg3hQgdPDmYvXIRUk3F83
RydojgrGyUOA4rF+J16x7dcVDibCkJctl2axy3hLD2JUJ5PbD+JNTCh4n4KDOLKv5EVxTJONVFF+
jum1TYqFp4ADeAAy8MDy8u+Blw9GKZdpQ2/BJy45fC7cFR9Yg87WB2TXHp/Msdk2WyHBjG4dLFB3
anbtAZZq3xwhsrhrxGmBTOFu0oQFios//eEmwJjUcEuIDPziS7/pN5BbHkiFYa1oGEXxYOM9GaFu
EwQUMZgAyAB0x3+XLODJv/MEyAF4wmrFA7ZGY8/5e9Bv/nuqDPshok481XL/78kSiLMrD80pP6gX
Bu1cpGsPuWxdY4MhBXDHdjKT83band5cbtFNXHjodX+jbxPxbvgtPcQALq5Qlmtwt/63/4XYJPPl
V3soDwv4xyDFP5LRObCPlJMWYd+bp1aZGTkJKIzkSUhjo9xaNLJSfItlBxuoelXeBBID0KoNxHsT
jPW7fjfv/iW6Rtf2k8CiR7kx79W3fgcfEBBBMIIW4kGjS8APTBQqGVgiHqCncpiv9PQvq9OeIgSj
letQRVMQCOkt7XwHCvQcU2PVkDoIWUvXQAEcCnopTYRvOUgmgCYIkNoQ6sBwZhJaZAdZIaTgx2Cf
n+pJaY+BssdI49hrx1hZ7I3kYFguoBsoXIypUdAEeFnAKMOVZOtTK1k58rKR5l09ryxa8HlRLnrd
s47WqmmXQ7ukSTS25l46+vv8Ul7ep+TENHBOU34gmZQrTWbdjmxK+Z9Q4bgDdBbTHCyMObOqp3N7
OhM6O3h9vZ0PkvsmxMOkRPACkq1X4iSG39nAJJBQ2qClwiA09BvF2UrDrpV2wR3QBJQIPQk9K8Af
KBKBYICHIIeghXgDVPZY5gXDAkGy97wXrIzNy2t1T6mmCLNQZQGFUWBTXdE21jKvcU4yJK4nGxrU
NAovyrdKgKV7VefLgazrcAWgx1r/puvD9oqSnltN+AWDzwY/jHkLzswGOKRZNxYDdqSDv2MG+JGg
7wX0AptQy2bkLJmQwyZXbhLWVI1pCuLeByg9hSd7b22Nrb021/UiXCHZ5gG8WlkzsHeNsYMpYioB
HaB39klmIiwEjIoEQFWsQyiSgdeAJ3hrxRwoL9NWQbjmEesnAlwT1S2Icf27wjjOXGEDc11QaTEI
0R6ZWC7JvkdvoC0NpG4wdaYbv0nznOBkiVoidI2P9NP54A49NghTm5N+CW8SSnvpkd+dR/9rPIar
kpKlBO3VXIP78/66Gw+xT0gP50psGGCaDpxW7eq95ZCQOM+quaav0Ji/MHDWq7xerYti/VLWobRW
8nUfrAPyat40WOQdAuxT3f6NYGcjswhbZEcD5oIuRg+J7fjzxebSnkUVULK61dgG9YtYPqJvBNGr
esPPgA5g+eaapOn9lWEKmlj1SLbz2tfRN2HLwEcGEOo5ovkXuvC1E61KE6nYUlcWijVXn/M8mrUZ
IO2j/FUeQOX9L1gN6wwrjvlr/76/k+/3zby0B51dD7r5s0W6F1pTm1DXbPqKZ+l7Dj/Sagt8SdjR
8PrH1jJ7rWp5LctrW17X2WbQxnpFjGPKfBIkIRakfFY77gsMhnQ8FNsQrQgkPaueIA2KAqDSSQm6
3hFk0a/I1J3wzjRaMT9dzD0V2xxTCRlnyOwRtjnNgwtmQo4otgiAZgCRGBsw2GJHBpZGUUWFG9Ce
EGWMqYlZ5+GMf0Kj0mMnxc+D6ZDJV1xwVJ4MHASSfY5Z0lr0+WCczJABtWf4ExAZKhQynsHYgeK5
VAE/0TFzqf4TC4IFNN/vRw9h81eKIJUAK2++m5jE/D/UFdIIF4mBSo0ORwRXj1F1BWjX0dAiaSO4
+UmjPZQfwA4NHUl7M5sbz4E3BXwMM5y1Q1jBMoPRMnAm0F0qebGqh75ETHMUU2vEFBIIbUoIBgNR
RGSeMCyLEqIi8LRigE/Gm5iZpC5QshJh1wXTKpgim2wIFEbr609iJhL1aHIA84cXW8RroQ5zkAEV
eXA1xVxhsEyXuts7NtnN+JaY2R6UnqSX06JZxg3tT7bOy5XjLBxzTlZwIs3bYhkzzl1fy9XGSM59
kS4zfrFRFVBGAHGGq78moO0ZNi9S7FQok4na4MHCvyVshlnqiuh3aggyX6RRDPsHKoRZOBAQLEj9
c7Q9cVIpKLmD0LkU8KflXymurKrv4hZddeQw1fGfg6M5idtJujpX6+o80nt8V67Dtbs2V3VvHIct
M48opUrwG3Jl2d/AL/Ix4Zb9c0xFw51KXwVhQHVHpacyMA5JkC16KU5qhGz9T8KCDhb9KyAbdIKv
j+BietAWbGQIfSEexsxaHf+/x1R0FAhozyzDH8Fn94Hx6sM6BGd1J++U9+CpZB+b4+4jPYvKqD4b
lBkUGn/1UEGBQZyWeEH6ytFXDdDa1SaRrJwn9qx+zVV5VoFJCrQN5Ql/CvVLru5x3iGCTRG1b0WV
IiqUahvNnRHK9m8hOrEeMSsf2qjr8/K8+M4xfx8xu0rZPnS2hbPWC3ytYAJ3Sf0ORPtl4HFaLZfL
N0HkL+/de3AiqNp6xhQwNTc9EU2yzMiVKHcB1NCTd4n2LCbfMJ/FjM/sU5SjVwAGKVvr6HtIu8q2
lrQG3c3zR+Xc5e7zpZ0c5YVNlZApiKwewUizwlJiNFPUlRVJxfocK+8z8EJepk/1XRYbQz+H/hzK
BrTYjmYO1gLwyhEmScVtbOKGFxq4mL0s6sFtEW4QgS6D/FAJUtvTtNCxcGPbP6yzgEO0JXQj3Pk0
IWxYrAVotymXMTit49G1cp0tW/w2pM2IdinxuPlGtCBOdG+daz6cHfsgU2yKpNIRHTesC4sPmCbq
dCApVh4eGtHCY2hxRnd3ClMqg3WLYMdfI8VBY076ylCs4VJ55MPMrGpsi3hz8mJs8j6EGFN4N3Ac
OQD7eg+4i/o1NmnhppydaOU/55Y1h6sK0mVBG9cJuKrE0PK0M7EUE/wAp+1mEdLQyRPtB9FuL0Lt
lqE1MREV1DOVCjGbUqBEeElqL+po2w/mpscr2a3CBuCE1CLP8GepNo+VCcrTJzAXUEY+baKpg/F4
cMH4DEQAr4kPcUhFwoA+3PQw67N6yTsfo2m+tOY17yhDWTTacTrrpznKPoqgBWh458nT5IGKf6aL
gaSeTsgYFT80Mfa6uTPLHslDX6tssXv/jhI8XfZTaVV4TCknfmwUEFrDr9Tm5UxalTOVmAPMgqCZ
+C8nfOfM//Hvzgq96ux9JYMleUiM0CxxA0/5GSA4IKkHKAmJu1NlzpMqHv5POsuXZDp+ObN0VpIG
PDfmfAtvFSJZJtki78UltQo4Y8zwrEBXp+US3+6c14YDOePf0mU6Y+TyzOf68IhlI/hylC8dXnvK
R+JJMDBgpHCVuf+j8OSNebrkuaSzwrNWr4i5mtIMkWy7QCfZLgxs+bPXb7SSiLP31yZt73D1169L
+ium6FXX6iEtnx/GN7r03XAMvqwTxtOKmKhbhq0mGw1XwGOZZJhjfK/v4S0gVFoDORopD74KOf9P
f0cBC5GN4jLtuazH/o84G6D0CBm4nPB64YBsR6xCdCPJp/ZTf+vQ1JgH6fuZq4RZxx8R4roP4KCO
xWeyL4/5MdvHR/PrdUzO/CDWWumG/1b9yrqRuizOfEK0OusaK/+y2XebaNYcrB9geUDEUXF/suCu
9Q91BsprLptNOLN+9NXC/GCx0vHucC1ro3RpIc4dEUgMmPUlfpX4b3tU7oU5wre8y4+gh4MSRVP7
8PqQD/Jnh9qU5Z+yh1HxtPDEpmB9hDe/cXo5pdVN+w4qHApIntmzRzGxWzFLJCWJm5K6hrEIALjH
50wOwojTWcuLFFL77VbENWL6IsBfnpYLgvx50N7wLYY5sUkuQzpWTxzZ41Ysa88AmEPVDW8LDmhN
VMuzmekqtFPcrngGJ29j3CRe1nl27vUZ4B1mf+K4XEGxKS4L9QtgGrQumBQ4WSwhOSD/DQ4XDhtW
jhoIEABul42Qtk44VYhY7FxABHIYRaqsTSCkCxNAMwj/C6GNTsOktmOSBTFEvRhPUNDcoG1AO2q6
auPGo5zJ2/jkH0Yx8TmRcByKy5OjPLSYNx2NK3oXrgg0S4g1u6nFYG2kmSxI2IJrSjm3ST0wwSex
cqnXIpDnblA8Li49da1m7qCJQyRkj5KfEMkNxja2Z0Tw+RRqi5PQoAYNPaYZ8Pt8Y1FmrHFjhcmB
3LDvtWTAArsvBgglSGA8VimIhIGP3NQDB4S0tQmnVGWFgCZOxjy7BgedA5o2C0/QqO+5ta1WzJfK
7+3lBURiL+oNKMxFY2onAgnyXQwv32iugYpGlKxicA+DMSYagTN4hBn6+JyJiHp/WgD8+Itq/pqJ
YeP5oiaCxvHyPcNel4yPnBeE1o+6B8J8VVhamW19DQ7pPdpVc+lRXoyr8aiZa4F2nf3qYT0QPp8c
3l8H62qxbZxeYoQ9A0L38QX2VzpyP/MKoGrpzoJ7esl/7c/nhRQ9rnVULKTlQu1YK/kzufK//t2/
G9/Wt7l5fRknZa4cYYVfjI5Mf9W9PB22RLR/inkSLMfakZUBQQ6zDH5Fl0huPC8sPXQApjXPON3E
B/FC00O+qe/Otb1UKzF/GD3qHYwq+SvayGM7BPEo+mYyyTcq4IPA6fKDK1+SE2p92kg2vQhe9I9r
Dg4cE+TBXJHGg0ULZvvfeoWzF4WFEAdR15PPb1FHMEUEshrtMKKuRtDU/5rTcCf/Jift+j7Fd9HO
4OxANQsAE8NXv4XagbBe4EqX52pOMfPyHXzK0+BXoNpA5c7dgFQFypu7ipuMh8Kgix6ru7BV1X/i
Eb/wEGzw4+A8nAikzdyF4pMNRDxyNRtqB/KcZoBW7c4hqHbN1v4ZTsM8WMq0pASZ3Ts07P5vyCER
B0aANU/hZBINJA0KGJzAN+V78k33+k1Bix6lvSPpgJcqSHcYkTeDMZXHL0QYPR23tN9C+Yi//g+C
Cnc8P2724CD/Zqfi1Myl63PWX+JNcEDbb/+WB+VkX6jCQWVRmFM23Ztv/9J860hABJjLU1JNYbOA
234TdY8fmbEdxOaR7UZQKA4jRgqpIxYXnh3rS9+5Klltop7HTIo1jPXiB0UICUI0W6hYlFV4Szei
Btukl+EhgAcuwuHBVhTwjM7Z1Tia++CeX7QrryngztK8GAs3d+NSY4Ti+w/Cztfl+sWEi/yCPGJn
jus9fMO6PANvz5gkuMS+xX0sRufSLHiiwsO2TzYTgxnESNMfkPnPdJHuC8RvLRV5jgAuvPUXf5pu
ulV7wU4yrBAfItPGQjUHLd2YTFYVc1nFWE6szHtlq6+5S6b6Z/NQ9y36dKIR5tj1Gfzb0v7LlxLc
9X1D/kc4lLYqmey9yU7SA0c3+BVXNw+uOq4i5+gciQNorq9L+cv6YIgRE1zf3YMPGCaglIU46Gr9
k8gRfseYDWR9eJjRDz24B6BGkXL4+/QOoUObxJ0UHLiqk1N9kR7NStykoq7NdsRZjUoSi/QLQ2su
8UEgFck3E26iG/+BhwU6JKsG+IIrDSgf13M8Li/yL1VDxN5yCYWF/nmXjkARV42jW1+Uq3KN7z1W
DevY0ZZpR4weg6g2wt3rHtxfv/5ZOz0/mlu3Y9Fe0J8uECwR4iUdK9c/d1t5T11zdY7p7/NSL/p9
vKSuo4yyVt1WO+mf3bbbtvvnx/PDOjnf2i5d0p7uw1VKMVUvTRJ1KajkTXJV18qxprZaDtpk2NkT
ZReew3X+IZ3Uw3BT+cYXBZO6qaLR88u/dzv5wKf8mV1/eH4ou2EXf8Qf+gZxwIk/TV10fv2K5uST
oNQj6hvOCBfs3yLLNct5YpoM6yUTa7C+MMBHQpgGeUmvzNrzQA3JZd1yQz4ovFjB+JSFleWZHR3T
DAKZtKCwhcWlSGEOBL+n3Yt1GyExIiUq1kS0fTbut0SgpkgcKC74C1TN/k/JLvx22YVDigPA/V+8
k23GbjBGeIaSEpRZ7UEkhOYMRREqIhxo1D4gyfxqjhODBuAqkQ8C6v2yqHJVpZxOrqzgwFLMcs4+
5Ajwj0X4l72GDYxrzpy+2G3kX5Ivykt+19i4zP2LxrOhMe+EPikFp1Ie8cUAo3uflCvrYgpAsxUX
qOEN85wbVv6RfzL8XB2TToY59oB7CAoLphgfyjtDWO7Pjc5SEP8mVwlHj+nysjkuHCJq95zIDyZ7
jMTtp2w5oBxn/6x/2mf7XFyzq3U0ttWV/ezT/8yu5jq4sLCsla2yDS66EBxIpv7aSvbjJTcLfZ1r
w6rLtUVrvXf+m/2HsNVYfn+k7+fVaNuzDmqCwmccQGiC19kACQ42vRbpfKvRDJggniZOtASIdYjW
r9TYBwerhQpStU0QDgw/MRZ08e83UxQz80NraYaieGoi6faVwG06w2U8UJ5w7fIuDbhYWIR/yZii
zEODlcb47bw2mtOkG8VMsadSNW1boZSlkgfmKfsJEiALG0Y/4aeExNLwHEAg/K3RXFYW9TCnn66V
BbO6AmWqMjDOWUv4MaAidA/x2TNZoj6wSOGzN1K/w/L69hd8ERl7MaHGxcOIzqpKPN9BSjmxCAev
pgkTbwvv1U/icsVoJj9eSoyO69EfTwEGqSgZOcSNgvhSn/T9RMi23/zJmcmE32EOLIUxs0ZtwAgl
e1oq04yJ5arL0QYMffvkWk4Rgln+gn81uUhQkKFljCdOMW/NJdDl0H3EQB0wmFzr6a4DOs0usrIf
MOYChamL/DVDGjfY82d7L/NLTUqi4iPlJKOeLIAG15r2G2NSsENmbRHu+qTPSm8ROGBIonmebXRl
SnXNM82lXQosmzJjyE6g1xcFoIczRW8NN0CAmcmTJkxenuXyLDBBU5afjbypNbLC5h0aEwcT+tzW
FmDP79ehV5ENTHxqclKKzLGuen4mHuV7mljTnL1Lo/kAUHdzZlQxCtcZY9gltI28G4gFqUAFNAH9
pDKApsEZaFQTxt404VS23URzAbACg40X5TujyxAKocMktFdmahnDFaY+kUzkMDN0jM6zQ53DQoVf
mCEhUzRa/CRoq4HBCMk920soZJ3wpZ09ckgR4aInboKSGS5Mn7W68IFvAXKFouA9RUGPahVABqYO
8FT6Mxh1T49BgeR18t0Yy8IHzHFIp8AkQ4LMwDCwdP6AviF5VbGGwpWSDUWcZzvBIhwYCEsmcSvs
8vyWtsVDPxOSTgioT0JpclGrKPrY/tO8UpPAV/2jrBSwgreH2BPpPWpm+5cajEBVvHLQgR24b8rw
QvzKwoIMgx4za752mQmj8hdziAuEuV4lEYuE0XmRah7WAFT0uCtVka23beDVGSHCtGZpWbHgxOsi
nSekfGULfhXPEMU1x0WxRSWEUlvCiFpPUo346Sl6wyTxcGOicSFLmAg+OKP2kziwXJ1bPhISmgT+
8pTTEBMKBiML80CvxTi+CFgLkJVggHqSPV2oOnS55gWcLEWt/uf6BPwC/wSwQrwECVF3gsd7OZw5
t/xj9pxqgrGUn8NaQMkGTFbgmlBdexAu6A40Vcf5Okb5S3lH3Ql2/r4BwAPX8u3QxIR/8V08YBkp
PsW8pT+ygyoCmoTvEdVsOeK5gpn5v3wXkBl1LkY2ADk+EiOGSIA/zBdhLT0cc3cuC8QF4bU9Y1VC
35BZC1n1iC4LiVtG/RMuNFj0HKzZwzEPOMhpgpEGnuPYgqe96KbB+fQxx0dGS47y6fv9zXOr75TJ
lK7pBTIdry3PnhqbvwwyyAPdOc+OEpZFHtmCmDVIyft0+TYqYHBgLlaoByhwnxNxhmz8bM+wE/DM
jC3b2BcZRITkGsqQ+/umY9OkppZ/4KOhNhCjC47hqziWn+VePdsXeFoOEIdGiccq5C0z0xBRi/8X
9wMFN8Cleek/630oZFDcMTU+0TGUNignl1OPPzVzkSAjcucj+m+qeKFmQMegjlt08QY+BmB6FyUe
YDtfB2/HPIAXgB9hUeBG4+njVQlVYRWOVHGh8rMYD8R6oOAt1X9oRACLqea5TCIIJp42X+KMCXGc
qBqxttCKcOFwoLnEOFpcO+ql0IEaoZLFWebYv79LsbcDXPxH1HntNrIkW/SLCihvXkXvreheCIpq
lve+vn5W6uDiQjo902pRIotZmRE7tqlHNEZMa+iNiIIDGabAxGeaO5PaiHeExhgnBxoJuo4/uFXM
2KNflhdgBmMcStIpTll/821ueJYj7wuCWLy/VNJCvlxQQ0uIJMx/7QbpL9odcaMTq20w3F4Q6hWl
C5dFhF+StWRCXAIOkufRY4JAvMxyAE32MPRYMjOWnClsYJyP8gaK7Zihz4BXFmOCbzolrO5sY8ys
AKMQRpmw++Ro0RDYzMtWmRrOmWpG8pjPMtqm0VYPZ4m9bNopOmy8BNoHo04FiVY5bprl05x2CC0p
txH6RN+BfFXNKauT6YWKb2e8EqGbbBrNMlUX7Hcx3cBziunJs5vz6UH6ciYGufLxCgIpP95FGFNM
1H/g4X07ebYLp1pZONdAA63Eggww4wSQxCoIC3oOBoyVESsL1bv4kzcfOO7Erg9lJ3iXxEZDaPrP
1VVirU0wLsFAMDM3XLREn+fesgXozaZRsy0wS2B3rJFzTPLsGDtrPK55DvxGlq2J6XM4NrBbI3CK
IwfGOMcTpEV/THQX91daoAYft3/NJ0vKZP+BVZ2Mdcw9/+5WrgqbC/cIrovr9uFkY94G5iXcIag+
6naSGAvME+12jkUMRP0+JKBmMVjLwFhEJ1hUnT6HQ10UM89YMJJCC8UtbIerhPwIIAF4OflEsK+Q
KbR/khJUMlhR481Rc+ZBI8Ci0Z7UjPJ4cDYWr9dbKpCs4gNG5wn+Gs02w9a7O+jZmiejh3v8Fjne
Mc7/j+Rrdmci7HhueNh1rEDkKypyUaH3QTSGYyvXCl0/9zchs8FzyrEt/TDWYIVz8VjkvTNpHcFk
yLSJl8+LYsmot9ImzNK4clE9qSOGxuK6cm40JCviK41/jbvF3TAnlYsWBqAXyYoxxeTdl3eZfsHq
PTSnioNX4xzFjZltHXmfZTu+zsgF7xs0PgWHkv/l3fVL8cswhH2aWFgcSBRhLTAtcLDBdu2PUWWT
ICCPi5MbrZjks89A0WmNcUCKOlY+vDGcsyj0zVmMtx2KdhuMbsTJy+W3DOG0XoTw5k+Ju4bFimKQ
RZkPMxtn4JxZxCweZixf5sSFPGYn5GwN3v+dTB6cUnYrxkDscPKY05u0AO5VPILChoMPGotY1JwY
PsM0bcJ3qtQu6YP30WmmBl5pUI1MEVLs4uNzRcDiYUCJUgVtEQISSHEw43VMGpCQwuFF+UqBPuL2
16spt78E1z1FuLDBEDN4szGIEXA3wlMIe8wq3YQ9nrfcvzOKL10DwgU4+XJwWiJYknGkWAOsP6Ks
GglD4BnbkYlVqLFjHo8FhmxTnhB5t6HuwNYcgwHm009ylHCgwrmcNQlgickhzclz1FyRwCi5CKmo
sRNDp98Ibqn/DycsJLf37gcFIK/J7Jdqu3G1FdeZggpqHvc/dPInSVpsE9aMtRZzcLAKEZFF0D3F
0sRIhh4ofbCZxCTbiAhSZujstU0qbisYWmwD/COHFuEF1J/Q0DFPUb9ZpND82Sapbzjsm1/KTbZs
DIwTBB3KF+M2ii8WECUpdzR3Bz8FHURdjxEUIVUnPoNXBXmqijZtSkXGqbh4PueJTXj0rEjm2M4H
/fGJWUk9ZZ+x/wV3jmWOE0oVgB3gyhqgT8CPgDEcWDG3HdzYMZAYN4WMKoXOGcczlJo+AsCvmn2I
2oae/YOFCNoh6c3hVh5xDidkCuiQXDqoNATsXVqAcxY9zXQNNOuN9Aeo6iF7+x9lR/c6EBtF9bhx
P/hY0ZbSeUc3/4M/DA1u9sZtmA61uQ3vGnaEL9Q51u75sARO+3yAEIEhmIfuJgGRIZzk2z7yMlmL
7yCFg5+As9px/HxhJPfbHzFgkY8qK45BGI0yvHGdX6mDBUurTHTUMVTOHf8LmAGfH34FlEh+B80z
rwAcw7+AtPI6xDMBBoIJRLOE+gXAAl0frT+IEB53b2BY/h30QD3Y2Dc0b9RABoNMqvUvfBySt+8x
MQGuECOXBFB2RBBbfGWkFgQTZip8xqt0Qt7m0iYC5USDLyZcKiZnYp7FOCq9qlvrzKTGlWFEYzU0
Ysz5ZG/jBQsQw/8pGLmBCDyAUmBIKl8m8BDKT4SgVnPtUiKl7w63fiA96FPTmOIb6stMYsVlm6hc
grwQDExTyyyDwSM/AJUobwuvA02ooxEJMk5wYiUNC0+bjGAU2F0iXvm/Z0AkF1Y9TAx9bgGQJRyC
NEoVPMjEp09fUTKlgDP5lVUI2qtt6twDsOYopAVFg6AJqT6bJIkQ3kT2BbuIPcpirAfhKnXZSQki
pbK3wkXFTpMSocUZ2OPH9mlRsueDuFWxj6B8I/uG0wyMm0FXjFi8q9msaiijkj6uk2FeaRDTCF7n
YbofLqIk3A/u6aPlawbHY+Zd42gST+NpOM1m4oNulP+eE4SyfABSfGFV9UVNNPl/HqtgsmLMwURE
mwqCT1QcdNYCrDkY453+KzHcKWDQSThkI3GQcXVoaSJw0CEq5ck9XlCcaOOKsFC7QSuYXTv8/IOt
e9IoS8vud9C3FqpA6aa0fOcMkW9TAcWJuFVmdwVa23BpPzlYMFStcBjQGD1DQlB/ezNDxnzSjJ/i
HcPcIVvaD+cqOhe1mtgZkhzma46NQQ4m5sYjc4ovWV0E2m9wRhdYadiggjkpe3lSPb+lkIkcPVVQ
/1WCA+CYto45cb3kblSsOTjzzqYy52X57hkOewq7qbR54pfvI1dzDTZszH78TRUcW2erqvyoZF08
55giaXub8WPaZ6sgO0Qd5gjjTl7VWJfiQnJpk4/XXfvs169+xPzOvlHLQ2oh9DiOCG4vsWDCqUjt
SYMXWaa46ioHjQGdbtzM5F9af3esRhW3tbLHdIlKZg/D6bmMom8pekTKNYcRHbDD2cWnwTXQpiin
f8RgnS0TkQGy86wFh9Z/2/rYUX1rEEESBYd02D+kymSi04vgsLA5djbMOBVQQcXGT4YnRusANvMM
CE9nb0/gdkA7J1yQVDb94UNo6hkdxhEBy8FE5Q4gPKmBQJDRlAjVVkPucKXNW6+fyT5zF2BJVTqa
NTsBwy1Jwbui3srhe6CxIBoqAqArJHW8cABGmvRq4EqQSr+tBHG1vVOvajj8+iepufl4bIWqBDmM
jYOORHbxnGVQjgZPMmkw4HcbhNIpaEaBOM1dQsy4fJXxuHI9hJi8lhhtVP3d4D9/NiSsINVsCXrm
yR89+ocQ1MGCtbaZ42iYijGDDJEB2dlvof/DChEeILYgwWbAw69Fb4F2u3o7MoiQiwURALW/8gKC
U0pj0iIrswZY5jjSJYBUKvU0uZXayEC/FpEX0W4VWPPOtw7CB4yKkIxiWB6wK8xnTwZCSvAg1ArG
keaIo2wuWwlKKAiyxrw09317dqV/WjIP/7X6tpX0h0MO59ORsDkcm/g75dlDXGrHA1cxLM5LlLpM
o3Eutdrf0Nd4x2j0mL57EGFt9rGyPQcRcgFY3xXqMXpX0pUwi7dgfXagayIWciXz9azFgY9QLYRO
aLtiNG/uKYNOZ26jeq4ER9NjnXPkp8GnEEdQ+JDAlpkCxiq0KIoxzU0nVmb/aDlABPykGjdYdYC0
jdtg6zmHZydy/6qRHbezPpOWJiJ6lajSDvaihohfcB0VG6ZQhE+pj2k+mvqEOjRp9FXlWVzvBwGk
J6Jbv8h7BCegMuQNC/V64hEhowWPgTdODvEWFvs+9twerldddG/A5PzCQupCbI5jgWlyp5jnol0S
UDYNuKK+OvYgXTcUEE95XT/vbX7VrH2N5okvGeXOyR5atTHQ0IcsHgOr7D6JF41hLvOKqV8AZZ+B
jMKrU6OrkwqDtEWbn6ScwrrcGTjc1j2sB1DqqowmIQWTUzoAgObITEhHr6iHrEtGtBEjgOwJE7Bs
v1LGNNmMrqUclrp7beu1Jl99nHw0yLmYPlMf5SKixmQKVvRsAxHGep8+WvS4XYCK0J4/0dNKGB4g
rtE+bviJ9WXsHiqefsX2XCmAKQAqT8oz1W1JE2dSpFwNyt0mBnOgZkr9t8maUqnGQ8ij9j0KuV0M
OPxGimWpuy+ZO7XTqigQ+jLiYh/OpG/H/BRMPWX/0iMt19SF1mNFfCHDN+cVN0jBUodSQXslEDu9
5KB564xZIrWGodKDNXcsUQN/mvaofqdJsazhU+NBGfUr0DL6bVwzO0n7boqCIOuT2RzsWl9ahqjQ
/eHslo/BfDjmI5HfCYeyvvVUsu3lGdFUOI0pqJVEMKXvSAtC7PTSPOs1T53xn4im8vAcquv01Wto
/MM9Tv8ZG2CggrKpU19ma+Zp+sMyodgp/XnY4Hq/IwPALR5mucO5iNw0C2quvq3rnWRugmJpKkDQ
Y9tdaHNYp5q/08WGiSuLFN8GA7rzCuqcM9zDocL6gVjvYqHL0y4VgrmOYHVag6i/UJEPVCE26JRe
fJO0pWmvqF/bJq2kpc+NmCZHPoZo04pmb9X7HGKAmEp6yxwvShw6LYgH5cMJSEgPCFGfUY7H8qhJ
+4kb7VV3WRi7bhC/M+NPnIcAeZtkjHoxMV0aSjTlNVFqgwC3QUgV6aBU8Du/q9RYax2+/2E8071y
USuzvrNXksmLwRZFxrgWMetco5KKToiDG+PRehgp+PenPlalZGbpoKiZsnFTZTIUC98JMBBQdgkV
eLRi+9FdFjfAWTJu4qlXL2Xqy47dts3/2X5IUbWEMeizfawyZr7ZtuDQ0L2NnF7wIe/Yj9gqgxEO
zV0pAdShcpd8jClY94hbMfIcev9LyaAQRDvadfjodTd5MgQwtp1zbls4Wy1X8ZQ88T2wx0U8HeS9
rjOwdmifLSSyKyGpDdg5O4m8FG0hqUjE1xW7bsJcFTqkf9YKf1va6N2w+erXSXTWACMwyEWeGskX
A4StpfwEnQKD0ru7HyxTGas1Y+E121C9EZ3KEsTPfxGTjy0Lo/RmGtnnMj5m5qHEEa17S+DDGYoa
p1gpR095dR10ngTTyfnQfGIwQmD6MP/Wu/OTyAluTwcs02s+UfOPu5yUarU5N/mJqLKYHUujEveg
WwtFK2d+ibxUCK7QSEs2RV16A+jE+hRmOveB1j8XJeroXuYaWGjzsVPwAV9BCdzdUJEp1yGIJvqE
d1ZHwU/vic9Qm79cj41PBZ5c5rxhUjaSis3gLIJ4rUfbgiGduXCiz1PFIwfOTAVBgm7FrnBYmhrW
VmPqDRfMtcCygQisRaDODRUj4pVtrhsR4uounaNNHZknx97f5yYGzNiT9UeNJEOeHwMXi5OBdg3v
4g6JXHLX6leRv73s18M/BIeGJn+3yHJw08/HWIjh645DIbeyNxwLbMmoDDXyHc9ydEzkWZGR8XIO
22tQvepprr/tEm9J1JD1TU3vJgO8YlHAs8MAFscOwzxbyaUim1XQBXKiQLdRfpLFPBmqR4zTuUrm
UDMneYhx68QeSxNpAsA4dScETc3ILfz7iHFbNkeCyU8Z8Mfe5n1cYL2Ee1GHjYI2jk26AJEH0n7H
aCQUBCvdVUhWZkd7od+No7zXtuZa29TKKdaOPoRjKqdka3pb67u+67/mr4IDFRxEGP8M5+BdCtMX
KNFCzdVTdMRsnBkidHLrEvve+++CxV9y4duggtsGTkX7KLT27tpd23yoe4y4juRfEasl2NnKldwp
uNytUKztBLur3ebHFDZIdsaF9wKdio+aj/bSX4pztsfuAzkU9GNmSwzfmPphBYoiiKEmcqi/ATrl
CTP0AIcUtnfo52KoIjgzANjMPxBlFei00G69iSj8g/XT8Esgq2h/UVokyzjBN7E8CI2chaIufnDR
l/4DVcgTlSCyA0DHv6Q6aOzgLyA14Ed0Akx+AItpTkA7OGsgXTFK+CM+M5OB9YxakN2HKTymHjBO
IFTRtdPJU63w5ifvoTlVyiU2bpH7SqyfHtqUBfrR8J8MRGozBcDFBniDeAQjEvQoLEwgPgPoC8wE
qaovDCo42Tkr8DPC1YgZAPAteC3ILgM+ARXaX4wferj2AN9YHUqjupngj41BXcXR+wevMljEIwaI
kARShm2AdmRZAZRjxsqmasawCsk+xbxG+M4AITm4uDuIRLguMBb/fjQY2mIK7gSMyhwSJAuYGcAP
zRFw6AAo6ozQIln6unK3dQ5ivYtggCt7VV1iGa2UjFW2Jsc/gvT6yMRoGE5M7EJrG2QL8F0DkMur
rt6AOLJ/NXRDMkwnB5UR4OkxCdeM+JXn0vQXUoD5nI8Xi3EbijnuLKiKUCkw9QBeYk7CFmwQEcXp
i6Ul7dYr+PV+KWecN8u3/2jgO+7r+ahuhviC88Z4H9Er3wYCa14QRDFKEutECFxLAuTSf2eM5r5c
slyVid4Alk0G8l5x5K+nmBLWwYxuLp2SHYCUXjHAFWFHg0oJyIDNmkmwC0EYxIW3kFXzN4hp6Nf/
xjWYAOE6y4AbiQOsUtytjH6KFoUXTGJQ+cLmOSGDZ8Us5zGMORj4KawFMRfyqe0EbuZA1/tbMZNi
IU/cOXHnpI+wWUCrCidwu9hiyCaZpTNvCn1ggnJvbP595GPEkcrIBk95jlz8SGn+uaHGgTSKyFGS
RpXE2qOEPWTUh4XwhKWIxp2E20D0kL82Zub/iX2yc8pNXiMC15B7F7sCoXZ8+E/mnSLQlo5TqsHM
u+fDjSUZoUVTJxXHLrAsM19mPiQnGCeBP8Mv/Ydb6E80hdIwLU5kxB2E02om8MbsV0ypaFaxG/rj
UdmwgDhfmYL+MYGA8+KPZM5R67T0bbDHyE4DQoEQPFHZX4VGStBNhUYqmiKHm3p/HzBd2ZftMXZP
fx/5GI8N4acHxspEVMy58sn5fP5vY8EACSZD+ud3at+7L6o51PJPsbkG1/auntMbZ1NW7V0NC0nq
wnUBvcsjYyVK3zl7e05fk9BTB2ZNBgvS6Zy6ARPoGlDQZfdFV9NKvD5THOFytbHtjefRNwF5A6JS
6mHTOZb1sUEKIqIzhOYiUnGzm252G44cIWUVYmtVTEo57Rlwsr9jjcpez7M2jI1mbNpmw/KM7sld
OXcnIXDDBvUHZOYvpYw+ktKaTyGpV+/JlcfhrMipYXH007RR9vNqf8Srtb6pBN/EZvvJd5VcsB4Y
hnvPT57b1ZlI88oU8eaEnBfpxGZ6102MEWNoPjBCHCsj+DYj+MSjjg+qpi/cSEaUPyP8xvjIcIzU
W/QOQDkVtOBqxsmrsQ9AnBpiYBEbsNVfpcl60DeZv8PORyNpgns7q//JAbsunirGIQUHzdBHeXtD
3UXeTj85D+mhvtW3+R4+ysf9NT7hr39vEtDuWZTMfHemFFM3mqbIReJJiiUrqQE98ph5kyyUBAeL
RaMvqpZfxH8RJw/HL5Kl4mrem2vD4SykShrHTY+ZcIV+npBDunwiqnH8YLwVb2QVf/mR2XBDcNTI
29K86SQxGPs8XecMpxwDTp/0pRXpvLWIP6TQrnDYYIClHIL4NOCBLTJXknVUnkD2y2DDXIKcC+d5
Z8pgZAvOB8+FUae8te7DzOUZXAK2ICAGrz6xygb3YZivrL6G5jlFoVl1pGk9afvdS/+8GUw67eht
iYpf+a2RGw3+1vGQwCwsZZX5MxcIyT0wM1PKU/nP6/75yGJRKIT9S+7DuZv/Y18fOZQpjn+zJfTM
ljsummLthN2UPiAUCWGPsPrBh4ABWqX9KxBM5IgnAvVaVimjC+5vWPwlaHcGFaOwAbtxSePsRyhs
kWwaPMhHthFEtMFz4g8WJ7k1pTeWikNlzG2JNThOH360ly0EzTqsTW2jyFu9A6eiRdNtvIu0JRSh
dlj6za6sLoXxqzLKy7hlFNDxFAs9CeSjc2hWWfmJyw0FutHWv0a3tYEFO0AMy8L7sVjlxclyKLHU
XdZPDeO3AkekAPI+7bF9qN6i5bS2ZazX9E+l7vvmaFbv0DgTZ81T9svL4O4zcxJiqxDpPzg/JC28
ashgSHgqGNAduxNzABp0rzqrvYWt6TXBJyKGWard0C11xq/rHmRloUGgIVziX52u+4BCZAoTRiJq
4dvmhRcgi3n/0Ez20vCYoErwn3jhW9x+ybUJAQ+zj98xgLF+NeleIAWB6+8un+4UQXHWzp7NurVW
jfUTQbhMPOzGmRXX3pzscQrKp7511IWPvaUzN/p5A/rQwqmkHa9ioPKyvpc6FmaBBfKDNWU2szo6
NVCcmU4W44qpJGAlN33VTP30BZams1PR7NzRAEoyO1iNzzxlaRCcI+fssJx1YHrVQlg7XIqGwARo
S3DOQiE9abbnVLmF/r8I/e0/VTqYcJvKlcn5ZePcXHwH0dFk69JsxgJCi9wYO3IdyB95AA766iIm
4dvbY81XDxPL5YGLc4Eai3Y5Pg/GGr6RDfVxQQQa5gn8SLo7h9hHCn1YTFBTpumNvBhZWbXZy84Z
6sRn4lfaT2UcUfb30h75LnQ3d5GqK0hZxg85hYG81jsiwB6s4AxmYHcggztpf22q89R9G/7Vo+t5
1ovcorTocThdh+7C0L4Z51UB7FjlVkodpLLvjuuk8L06ZQhQUmYDeaA4To+tu6AmIUWwW5TtxvF+
gJvUYKZLc1+MBBmbCArgLOo+T/NaKXueo1GTe7GFLqHqS3xe/QwE5EUShmPPZXlpmd+D9+0TxQut
osvwJKD1ThCYJBEy7bI6W1hGNfj19kvH2Mr9Wvd3S5Bu6beXzrK+67VdQdJ9tLW1RSfN+oKscuae
LZAkxBAt3JZEaiDyQldv7GL2U/NYxzRZFE/UQOkdo9GUYt+eDoAI0SZvoUkuE4djF8AMc9BgYiM/
Kpt9GN/iq119yvSKSmeaYIfS7nqki5SUEkaPH4net18Wy7yYSPakE1juOkvvWX02a+Q48sdjGMHa
YgOwuX4FrnuLDH8dG6rDbqiXlvPdmbscF8Nk1j13ikV/AHwyUfS1bpw1a+NBIIewFxMbmYOdnMPk
xJTDTPZOv8ceIeQOlbixqIMDQjAZUMeXunyBpOjZxWd06gBF6OqusyV85ZyvpsR6XtsmkMx5pnIA
Zcm6620yLW3SweV1iiuVAw1rIEgDewiuKkorUz1jdp7Kc8X9qf2D3MLC4MjB3f4UMhbD+7g9BuwP
qYd5Kf7iLparSn0C5oDxEMj7irMsnGNGEBkvPJH6doThUsJozOVtNoj+s03mmuDSyQ0kDbkeyfEC
q4M3p3IXlNoWugXfqpv7gtOTTM4o2GEHlgYboETaFBd6UIkT8rSHhZboO6naK8659hn4dQRYY+Gw
Tu1b3FnYLL98++a2xyR5GPBQhk9ar131BrnEnTTmpqMoJVyiQX0FfJ6+QwRaqsQtS+xtaNwYXVrd
1U0pm3IYk7hfgn8ZGYaIOGs1PCRkxGXbzEuHGoMU5uvSq1HWgrqqHqJ8o9LVqfoNHqROIl6AFzNG
8lFO9DdW/PVPZX8boonk5BAHrIEAxi5/DcgwNvM06xbGP8ChAMElTbKSTUzvZHpEXix9jgprgKeC
Wu2ugoXoHG7S8xw0ewy78h4PsYucY+75zMdGAQhcI4MEUUshsXcN5ogU6dpYH0AS8jVS6K6EBErT
LCE/wh7Z4daIwSt8XoS6jjKcjzeJtmW5P6ON20/wH1HxktZ+6bNUJudugMQhPKVYhseTynpZCPjc
MprS6hTqya5eQTkJ02UQrKJkXUdLAsC8fypa0qb9hHxT069l/jb491TixQbdfuroFfi2MU+eHeax
7Zgt0YWNXT+8HCouxsjS2ggg5tBdW7iElA2uh5C/fTp2iXQ6yUeGhU4xFs6k/ruyMExZx8Us+5fq
aFMl52hgoa0nCJhzH3LMg9k0b9Y8z0noVa+ud6+kf0lDwsg68J/ICC+tSWFv/FSl8nVBhK0xzlbA
lN1FpV4Ci4AD8JekXbiCUuX0Iwunn3yK34mrL2FFRog5QtUgR3nsZnTt3bcVfIc97s142qstWIa1
Umva3PIQMffHsEMYmVbTFndYWIso1bOtiV2l8fvIPda4sqedN67cOa5L3COZzKMq33nGuilsIaiK
GEVSM0YBJspUICpEhZyRtlhw/gu3k8ikLQHs8d1bkjMSQ7SIh5wKP2mgrFEhPjWM2zrUFjKdSevh
2LErs38uPUN4jGkEDIxzUuwo97XF+2Gs4Um1s+CGnbfv/SqQQai8axAR+RXXYMgAk92RA//JKaVU
27hZhNq2RzctUbLm15AmrVFf8XBT462CG94Atf4jgTo6z0MLroxkJ/Qmub0P6DVgWprhrGv/tS3p
ntSCgpRwsLX7M9ZHTfRI3UOuLrEW6SKu8cYoNzHLX9zUU7thTQxQgnR8PHiv23SPALONThU5d652
14nNpOGxFgWsJOZhRnF4zhy8caNw3Wlr6CBxticVW6nxZMRDdURGbqFsQWGCYQULT78LaELXgWsZ
/bZsd8M6ok61GKb1xh3RQhtvJYa0nvExSwwFBUDVPlHLZl9xv7GLlIG9MVIhaSrqsQI5QxQPkQZB
u9Of0tpndg6FM98UMtQimixqmcBbx1hVJqBfAexQzgKI79BtypdT+ctn9NahgWSmuQuLYpG6GIHL
ZwLFZBuor71ENSiOR8+L3qFyoLeGjBQLNnuW6lB9OiRRErlOsTP2ZIQiEGUTnH7gNEvQSnx/zhKX
snN9pFyQcQmMW4BC7G/beqIC8+PgryJM1c1hlgHUFXgIfz1Pz1P0Ut/6O3p5r4Z6Hibq21ZE3KT1
4Nu4f42HfMpv+omQhvpminzHDpzxJj2MA3EA7VsjAtsc+xuGWCth7uGd7P1zb96LH30fG4RqMKVO
6u8o9i6uY3z3w4uCu9YOsjmtxUhmW6a7El2UPmtjSlT0Uynp3Ti6+2Kacja20Y+6z1bVylyY+/jb
XQqTHxGGJFzp8o1IdWOnA8qIJ8KMTJvDV4TIcmg32S7HQyfbZTvSzn/iJaiA9VMTmZBMQ0aRhDpE
NxmFT8w4mDEDKj7NZhRbg0QDc0XuJQu/9Za+Lr5bOwf6kjuu3lTh0JZod0AfGWdEGIJ8ZYRY3GLS
FmEdbU2spmg/ohGJUUwRD/wFwgr/qsqjAxasvFf0RWKmnHy5F20nnfRPinIuPILOCGURV52gLbzM
GGIWdPBj/j+fCJsg5aCyAjTGNaDCbRUGCCwrWEwYDVOJhB+NR60RKG0JsF1JPyQt9IKZlpLTAt9k
rZxhVhvsqK1n4ESH7V9rjTIQjCJ0x7Z00+V7GSwa58HJbMmXsPW+8Nhblr2FSfWryR4M4WZWe3O5
N9JSuNcHKCDTpa0LR765iRyJ8eOumsoHddMiqyXHaaIfkjVylrV+sL+FjD8inkYH8UFGfiEOBqGi
ishYm9bwyJszZDPvnuxDBLYpOdzOO9iHW2kn9wj8aBCOTx6JlpqcWCFVdOflxT9W6/KS4Tnn7XNE
/9LbXrpzIbCzZ+lXwqHwJcTDJcrPbNGsGxFSTBANscLZwnkj4JuK70ZDdsv5peUWSBnJM3yQ/Nit
HTTMAN/TdmOO0iVRktgFqpOUBGKsQ67sRdNoHM/SDc0kph0rquFN9GOfBeSO4/+Pd4XovG3v3bHf
SVzPr4iFc7C++522kU/yr0vUO/bhUzy49oQ6XXDNnFlvkbDMrHCLrPqgkusTLAYs88Ltc+bt9WV9
ETbUInd5zarc/cnTwgu6anLgZv3H3wYY2wlZ9Edddrd26X/SSXPXtyqGACy/dKXtpTUci3tyK24G
ijAVOaf8KPhWby2+4p25JMdo360FHCfc+P7PiaedIPOYegtIkGfYUH9WEfYWkeE3f87iK7ktW7SJ
MxVDLbwl5uYRWwjoSzBjZ/WS2Sxw8ZI6LH4JGeUWpdnWnKWXEPcWwgcPnLb4tTAchOSXorVkZhbw
lgp9eSo0nD5pSiCp5au/RGg55UmIbaK1El5T4l2hZNgGe6Hwfc6ic4XtVbNnnA2AqK3a7w7BtjEt
UbhCT0dXa5I1nXKJ/SOMxrN1Qwztb719yvpB8mF/irN6ybfwf4qzdMtxD6vO+LIwSlA/+ofqHp/C
T/YrSAxnsM76ha8NZnNv9iyKPF5jcE4QUNew0YVTuaCy4czD8OGispQLLoHJAOIcoFFVPzzIuEEG
4usUveQl9B8Ac9cfBWfe0FeHxw3z5BQZuvdbrI3bhlwn3iYklTYLJHwVa6SFfLSTbB1f/Bc32MF/
pZ/0w0gGbiKuCRyX+sE58ZfiDcfxoj/ij3xgK1kJ1aj6UA/mhi0uvPCI4Q0HElUk201AIgXMQXYa
AIMXEF2HrZsxKlFiUrVsjFNxA99r3pypOKBj6s9ABRJiyn4UTbz1H6XS2jFogTbwbSJ2tc5Yv4LD
EMaKYZ/85fzaR+kXBloIX/fP6cI88o/Ob37lG6iV/GuP14f5LZ4mVum77q3t4k/80TFvSz/8ApiY
yFDDS7L+u+o+u0WMQF+k29pLB7nlsLDmYiWImYGx7k7tEcvDU49JJDzlll3HX2W/5Tb6JYqe++P4
XMbHmo2EyVH7GtZCOqycxRLr1io3Q8gqiRbajYVq40WAERGMVC4Cbzsiesf5KsgTwPwYVv6Yr/F2
C25Zj+jbesOVSS/mrLsJ6qqxa5dEMa3EfVLPve9ybuzjH/SUK4JhEerdYaJvpTOGD89jfvW+UyS6
zlk9uj/aeeDC85Zy83Mn4VnHicHomIAPnPIJIokcobGFwJmzfPil/gvcXTw79Lp4EOL2jK4V4wE2
uT8ptnKzD8iyL+yV2o0MFJ43TgzSie/nx+KqxMKkTzzxB2/iPsEO54zrCtTPUBlheAH10zpzysHD
7Q+wE2lWGOL+uQQwREM5z7XU0cKWL8BFlrjx5vm4L/1Q3J7fyY2TsKBWwQQbqGyPSwiGNcbYOjNS
ts4NhOm7di8hgTMmukoLCF7Jsui+okN4KmbdbNiAbGBq99Vcukv1yo60MGNvZU8p+lfh/bkyLsUj
OsjX9qeeB9/6UVught7I2/YwoHnWzsZ5CL74FNYnREyGkxq++D9KQtw0MM5wqJ2Vqc7YnafBSo1x
C0KCRjq30CMLVi+7HNRNmTmmQAG+MNgAUMFsg8fgzFH+8BPgweY/DWFR/DDxgljrJua9z5GxB6Ss
f2i9om9QoPbq/eMxzh6bF4tiGoD9Xv8wh2jaEX/i7AGnKWa0RvF+x6tI0IGpo8XN0goL8LEjXgx/
U49cRI0FA3+Y2p37ydvwCH7tFpdN6yu9iv+DMBxG/o9zFoeCt8HlR/olIHQRbXqMjezj8xhsnltp
4Y/rlbQINvXc3uasWGXf7bNxOpG3OBqtpenAw3OMgbRF+GMs8rl6FOp0iMsLa0/Q0CzaWAvpN9iY
R9x1CssZ+QiepBiv3DokFGWJUWJVBIC3AvGQrSkzLNomT9633cYFVB4GZDxQ+oMY/5SnP4N2g0EM
tEIS2Sq4gTK4gCQx7zbSQ2Nls1ZhRGbvyu7xZFjjI05rKnkalEAxDG5MUACVeXHxhB3XvSp7QxwR
m6+xlVj5Pe8FjAg/Y/8BWvGhaEtIv6Pn3Rn+yRTwdrg3DOInw7uDuK8HB8p0qB3GL5QYbE52zona
Jt2HytKj9sBsqyJPKNlyE+mbfomrp0LTtGRjICVmwEOinzIn52DjSMO9pBk1orrBwZttJ5sy5fxh
nv8ObiXAqzavTho2VnSxfH4Zu4I8GjiqWOZB2WfyJg5LfgQjhYTDQNph2EntlDVfsGW3+pKUFhud
1zjeetlOtsbh1tnpwm/3TJvT1bOKhxDg147VJSM7DsQzFQZWO2Tc81No/d46GyB38PMgicMEzfvb
JGWesgWOCf++U5f8Mux4eHnFmkGp58zcLbqCCKMXsqL+R9KZLaeqbWH4iagCaYRb6exRY5N4Q8WY
BYhIK93T729m1161zjqJiQJzjjmav4Fz1+4o5lsxH4dQCLmwWqN7T3pjefU1XTLuNnvn0fmACNGP
uaL8Pp8y5qQDSB6b7mu/XTGU5095hQ0MqAqmW884zH9DgJxHK37pm4wMLg7kq2iJ0aUQzCg3EaJd
9NU2ylw5VnfYKQBAfyPwaXMK4fcVTLDO0iRD5PakW2NwucpmUaK7CSkrI3fQJJdPK/IHuEAAoEpk
MUgVigVaNNgzAzLYUmaxO7evuwkTSmAgkq0JM2oubgk/x7KLDlIwhQ2OKobuMnQnd+gOoNno0c3U
gEPX2Gibbon6FYDQvblPxUP71pb0o6wPLA3XvIRDkMMZHPeRnlsyZ85a1E5DA8m3yGWBHvyfm+ho
88Q73qBZZPNkLvpzrNIAfqMTB0k5S4T3Yg3d1lOYy9/BSjB+x02U14b/sH8Zfkfa2sKuLdvAQfmf
EsI8W1vGR5k6WnjNvhasFZQNtuMRNtHUC5fMCoBDQE/8u9wJBqdCEXpNc0hsBs2NYg8nIDQ8KH63
SDhFW7ZcJhRGWL8IM63JcSFH4szDeUpDeJeR0LIWxbp7HLHBXPJcKnaIttQE77RFv3GGFoCJTeQ6
fvvU+SBzHmusA5D94xD7iQ7dsl6inkXMZOZxlFYGblArchRGHuA/OXSstYL2RVU6SjAGjzVf5Luk
RwGr2tgQxnbdqtigOYBFCb4YuyQguuMeMhJG9d1kO9JG/JpiRrIJD9qWlwC1/zs+RO+L0IimwKqF
PbCraARqnjRn7LNRdlGQBCXB5u2k8FkDS7fD7WvilaCXD+OOXgLVOEATBkp0N6nsOH6llblJYKx8
cLjrwd9WZGf+ladgVCZ7hALRzvTgr7oTlg0gS/GAUCLwyaZDxc+LpY1SAQYquP/Z6N0Nq3gTBaiF
8TmWk/kkQS7YHehcb81tjrpI1RGSXGQ4aEaVhSsdLa5metR3QK1W0ioVdw1FEl4dwVYjoZtCzuMW
jbCT4OHoAP594Id8MzyY2Cfi4rczDhxJnDirnoSHj8GEjCxnBI6+Daczbq3CSzgsOedEkYyvC4b3
Yjtp9Eyp10mmzhB2+IPWhXhCKhtj0rsDJWfyjy+/PklCEV5mL9GvlxBMGYPwBEmG8zrePDcPmipc
NQ9Khg+2rlelOIg5TsE05h4v4oEqO1qV9dSbHDhSeXY0JVbIh4zMDqjbR7E0+DNC2LPjNe9ZUtpZ
GznBd90ZPxRaGRWH9kycodbDEUqj9mPTIa/C4wXWlwQ51gIwGrjoKBAfyamXkAH63YQFJ+59xt0n
7Ta3Fqr3CL3goLgRfe5+iyvMsl7A4ChDRyMJAbS/QKiQG1ehrYY11I4vGYcnn2ro7q11J8uvQZ+I
2Umdu4UpdAZMJ63xO8U6ImUdh8rgCD3eJ/3m13RBo1lWvrJya2r793M7lKeqmFvSUTEC6xE0KJQS
GjGxKVbl81Loh3cFU0CXbYsheSUaF+UZ6LPgII8DYpHAIUwkDzITCatPAI4zJiY08p8khR2ZMwIm
5KicEdRH/+LKQb0FMgKkFrZyPQrTaA2YTCZEQnDtmnA6YdNUu/TekudyaNZWucG6nlXSjlu9YylM
MP8Eox3PU53Esgbomi3HlTpHExrFfwTaF8Y3XDyOivZe7MD7VPf3gQEt5LzuQHt1P73pKxCX9FjV
S/dbiukcvSMV3ojCMN83KkbuEYVQhIRh0oKjFIdW2XOASLaS0/J5kqDWEDo0PE6txAOxxtyR+Au2
mKkLcr8wGl8BiDa0F0ABN6OToi7ZoYRjl4QDQC0gemBu97bQhQDgA5gLbPs9sZyImg5MMTxi6mro
7IyVsPqE2kzkAJXBwUYzk/YSrNMNhAQ+EUrNBOcbX+9+JTY+fsrGd73nVFihKu3Km3wPhbg+Db/D
STniXhxgnBwMm84HbbLtDoRyr1kH9LK9cCdtOTi2v5J9+D1kfnJVV+yCOX5xLjIYsyOFiJ26wdPJ
94t6FrAvZtl8E803wpJYqElzYH+pc1z55kcBrUTOZAbCzb5ZnvQJxxGXY4hc7nHYjg6B+aNFSHk6
+6zdzw2zqS2zc49tx6L6UxybcDXG15uMTcx3aryyojryMg1qOtAPs4oPdXmfhHjUouJfSIw5jtnh
caRIFNkLMKT0LCo1epqfb1EsU/qeKYOJudRG3T+cUNAgEObF7Ye1kk/pvEVCQ12b5/4DARcvWXHe
s3ySlbpGZXyfL4FU/tKcfInxFzd/OJmo1P7pD/T3Cb6sSD/RNYd4iinrnzACbkwdWJ8bPzIF3SsD
2kaz46Q6dC/9ya9K84kOXuSy4BgDtB/d9uXJ46wKDLsAKUHmd1QcnqFLX2JJR6D9AUvB1GVOUu2F
m+nHY4FbGcqJWPM8MSJr0MXW/RgvJwnJLxpC+gNIfUnelIJ0kvoWyks2A7IMaHhaIamGqgpNQqDb
LcdRo8PWLmnoDc9geBR+hL5AYa3VKaBw/X3t5MyvRh0oUbJMTT70o3KTodjUdTfXnxzheb/ujfgr
s3ZZdp88oP3q0UoCfBRbT9cMJ/8GXFk4b+iVPiBGTWcRfWyIG6rzBB8C70riCBfRmIqqmWkHjjHp
2PNKMctw9C9OeY4WqmcGEVSp4QgptKO+YgwMxo/XocxIQ/eu3snj4T4R6pMLR5x+p6VBJZde+N8B
SOAofkkPl5SS1jhVP0/UtTiLwm8DjaXYghYwiy7UpzIkYDqy/Xs2FNA3p6h4pedpgHrTEpdrv/Sf
H3GQ/9KnDlj0S8R4Fini3y/E6VkWXrZUjphm0KqcLMnKV0B2swvHYXrrheTsjJJvToQfgTF+wQd6
3+LfcFtfugtF45RgdZnu0gDvgFNzivfPEyRLNDstmAm/TJUs9A6lO0cZPMx9zo+aRDjW3VcIoPXC
r+Nb07u4C4z8v+hjk1/QqkFm68k5RGFZuBSUFfrfDzdDyAZK5MNNOTDfronePxZJfCxMangxhSh1
UcW4wk5v2QUGx7N1qZXFo2HTMZmV7Yg0++85tF+two0DLCN0GdU7sxkYpPmF0hkxYy557Ih3DuU+
1wMLIEJ3oQQ9MosCrL1/uUKeMSVszMj67UaFy5OO+KDYTuHmq9uy7I5gN3o0kVyzXEXVKtGX76nX
d75c+DKzElqXb5fXP6bugNhQ6UzqXSqD7zAS0Lj0rGGI5m031wwa2/LTDsEa9z06TxLT0WXfg101
fAaCkfaZNt+6DA2pvPc9QyDhe5Vs1HYpGfdSO1rCKpvb3FnxUkLd41nm8552msJDtaoq0HJP0qbr
LDH3Uy1ym/wMMi/Kbi8eFSZQZu41w6FJAkU9SWTWfVQgfjZ/fnRUgByg/qP6HIGWgfGZyuhFN7gI
5P9QXRrQceM+ae/7s7z2bwqRzO1ptkyOFtOQ5pjAPq+ilnOaDk+j0UW6TRAQyk2M7EEm6B2zMOsr
RrJOp2fWSEwvHgNMZ15ZU3WX/1LrEzmOATTPMMLQiNcDT2mQO28K5HJaLZsR0GpLyzM2FzrKDl3/
8CUz9Z/j9hmj1kV35a1ibgXMPxkGrxBaNA9pbrw40JQCgku5Ghpp2bHyde1cHDnuCH9j/WHVq0G7
tGAju7MZzdPJCrRkW0H+ZOqMFII4xVGrQUEAkDgyShjooiVB0A2jyGXmaYeivK8v6QOeTEq46NFx
f+okldgsv1cm5OPOYmtEVwuSj3Wdjh863c2cbWKxbDUYTdB2Z8w2G5n5FtbuQsoBWstL+BauHjCh
MFbGcv7Y9cuu32cvFjlZgvLcl+n2RT8GPYL2V9c05LCRq+vfDlYvDTIDao76PxIWyiVCzscokpXZ
I8dOxhAJr2ogXK3hpQAFenpdFhZ7pTlee8n4hf9f6Hrp1e9kUU+zu4JorvxIblLzPLWq4ksDg/qM
/rL+GrGcrY+PHFLPdFnIKe4c0rzVIVXzWB9Kthrr1o1CJObezbp6vDdaInlvWdjOtl4TUQdhEdpn
bgj+Asx8Ub/RFjGW+YC3I/c5AvcsZxoW82C5zV/l+W3gcis9B7eA+Boy7S1LIPplCDMRcYjiMd3B
a0UM8GphwfqwgCJZTN/aBwkfU5reOiW67lp973M2nKNG8ouwmk/w0X5uM0kYpL6x9ew8I6ejhBIj
OEwTt9GpzIQvHLZPE8voBomrFxRMNKq7mpJfQfC57TU7t3AmNRj7PWVgnsmy6fPNJJbdfrTsvvRV
YP55zvz3kfg1Kf1QpdvkgXRBsZpY068cZFaTxavIsOZRMvidZC5A6M2HJ/kECBFI4Vh0tQh2jUVx
MSE166jqkZihokK/AVDqpMtsRQnd0qIEHU5hjhPIBDEZQLYLhCHmcL6jGSazDuIQa3AEMA/o+HLC
g+3E5AOxUZuJNVOvkPzpxcxs6snndkG35Fbaxce4qk8PJ1yMFx3mCkhcSmvScArvde+MQO/4r97U
mDfxnR3jMtTgRc+mQOmBXCHg8Ny8XUR5t+j9nml9k6PxSILYy08iCYSVIm1B5tB5Srf6Z7LtkRrV
8SngQVKpoct/jg76Dy5xmcuMtUU5tMEXI0S10S3+7AvQ2l0LK1iH7aX/OVKTcjG/jW1lxuzdBtog
8sS3D9+CBEl8YIW8hxbRDNv3mbjI1GX0sqH7k++HTf+BGg7jIQgthgYszJZPCvrx9kgOj8ME0vKr
ZMnA8pJvsGX4jR02fEBM+Co3sGnHFY0OMtkVzmLzvCPGstldjVS0X9fcYfosAucOCNxNf5NrbmNE
P9dXOCXwnnHwcEhmWPhbsPt2yjA8+5W26Et5NFucuHBA6vcrlSxlRnwUU2x0EX6ZZbsPB8aD89r1
WJAh0EEzhrdlPpzMdO45LTTuu4VxWfn79mOaKW8UdJvQhzUhBqBiJjZLV6iTedBQaBAyCGOmgWPB
09Pnb5+mGekpS4nKjmr5o/aZYdkICQL8EfgLGysIcMAnkKy0w3zkbxclisYIFK1FG4kt5CAZmyIK
xGkPEZHkvvhAwYtZSIl8ajei2WV5FR09mDDqJ47LVsDckM+Mph0dwU99LgoCmC+MwJeTnncRjTZo
n4VDd+kjPHPzGJyGa4Ehn3xZBxkHwAsR3YY5byOttaDmcoobKgn2az5ZoFRjo+zmTrchzGmyJW53
Q++g9TCZi5Fd55YjhMfjCerfVyAKk27D4L+0cbnsZq+LeihW4Ah4OvhLOzImiOINHqgGoFDHnWFp
CKciFMGc/oOMHZU64FAriNncq3wTdrPklw2LgACRCW7jogd2zDQQ8bAl/SuGedQ5oqVZn6fUM4KM
4dDKpGgTixfMKYVBeSpPuZ3uE0jtNo/WBrDyzT1fkN3+/R0ute9oxS1s7sP2fdBc2qG2taWIw0NP
/nre8DhnBkDNRWm2Rv6eNt2SEmyZuPWpOxXcApogH2JpwgbAHA/uII89yDeUoNBFUOS4INnmtzuL
d2eKw93hGGURO+qlX7HzaEsLOhV7BDcYkiG7PglhLHU+YqUHf3wOTwU5RbFlrBV57omNx7aCri5W
F+/5ldvK/L2BM409E0ViR3+3P3KRjPyJJFwu5tVHy1PnLDE+qwpcn9vaBMpRZc2wRMQvYDzHIkRt
iE4fkkOBcKPjVSIm0KzeYSC2q3bVAtpJUNoRkYGqfsSHUIQKULY0IPgGLd9kKa4guqKRzC9I59Wx
v5MaPMzZAj9dh8e5SDaJq3/KeLf/owv+o/0TnfDRex1lu0et2vIQxIvgVbDaeTD5Xiws/SbiUfmb
LtXL3wOAkgUGm+U/9UibGpsZmyc+MIFlllyxpKMNEe4Ugcx4n8TGIamj4ibKiB+jRQcJT+BUYgpo
AVOwPpEuXD8dhkGfg42dzrYWs08AuDb1QYDezpaQDkxgL0ZvBzomd31HyumaMLiJ4K2HcIESJDdj
i5bQEj39DXb0lNl7IfXtYMrEY4jmHVU5l+mw5ul9m/twg8Sxi4h4sm05f6ZB4zQeSjoOimM2VUqQ
c2gz5ZwGb1dEdoSQ+WhsG4vhxqz3mAOLtpy5ASTN8SJEUN8uU1JWA55ynGtcG610dgqGVIS5/Jse
ECJEEKQEloULCziP+AjoBVPq8z7lGUlrW//BNhy6YXmeeiVtifLQ+QibUG0AeWuAgAC60tfZMjwT
rnlLkE86byMiX8lSHGjn/MWjjL/fAD0QuZYgpLEs2cXc6uGMYDZn6mMXHQBS7KRZuRQBCta82Bpz
HuX+D0/DftzzOXErImZ3Ltrn245HWB3F0hIxnHPF4RAgYsSf6oWHeZr+iKPc8OV/LXfZWHYuc4Bp
MLmaNuoytg6qwtwwU/tH+YHEtnnNztOP56fhylfuNs8NZA0T9zudStBGxibr1oN46h2+A15o81ts
46DsMDlAwyeoeC/NnrK7wT0dMtwZtTNdo87HaZSNXe1IhP/R46f5UxEnNFcI2qNUd2TuIB45gBmT
9WbiwCH+FuztJQkdDSzW/qETcsaMSHqP1gkJD5XFPv2ukcUBQnlFR6hyZOJoRw/HYLbH4iWVCFSK
Y1BMpQsoCqlzlgt9fW4GwFz2C5GP2SiPr2FBxHex50Lm9+Ic5MYxi1m/dvWhWnQcyvEPBw/Sh5x9
PMmHp96KDxF4sHXakJig8HJR5uVJIJk35ppRIDkVgI/BIwPnF+g/uGOBp2FFlf8qRxW9XPbVWSxi
w2e903UCWTDiDmegHexaQf2Px/X5hv51lliaYsX3Xs366mxxZeaeibYYeZl7HOqRzsTSBSddQM2e
uQRZ8naZePyhXqY/ArYjNjFAeq9x3vaEW8wQhPEbKAsAuF86e008vvwbCCXNsGqXzJ+76efIdpHo
T05sfV0f8GRyTZYSjXG+bM3AyTy9AXhgUAO5gjgpwDQmrVIEbDiexPCE04ijiHxGIemdATVPOJfo
lqxRAxO4Bn4dd8n89z5TjT138VE4IrzWzBUMrFiYO2BiiFq7QD0wzkm2DaccnkZAaehmkbmtBNqG
jmXtM2tS1kg4+8rNwucQptiS9IMBn6/jGUqEo+Gwhg0nxpbDLDsoRzRxvTdhO7kiSgLnmuPlI7uO
F0TzWMMUP1C3HGWFYmxJ5AUefevvLSlaupp8p+TKGjid7oz+zwhwCiV/OFCsEDI89iKUL/32PuFv
D6pipqwezptJmYqEBP8XUZMAd9tZvxIxGNFfYawGlYwz4cYbiSwUheGTyK6632HDCFb0O1ehI/Y3
ToN7Wkwn1AAtfgcNUkfnPAOYGdA6FkGf3IfBK+fG5B/nHSTHN4hFaPxPh0xi5GTAl4CED7VglbyU
6wx3UPk2qV2skg3E0T33s78BJfVvUOFJqFoU+UhqJky+FsN3zGWDyt5KNDYVTgmLzrpyDP/WbFdx
MBj7zm3W6BeKeqFze45EXk6bYR1TY4jthWAvzV3x4WCNpoTUekYRxKdCMhClCuSuBJ6FDc0y2L9d
2Y5bnxlyhjqCS+ZPNBEXKAoM0cjSvpsFgomqxyhQIXb9EnBXrcBuLrJNxqQ5Y+IMfI/+3TIOFC6y
Q7Zv08gzRrGciuxeQfIH7lmRds3pivarp0d3mlgJs+S39MdVRZNUfJ1vdr/K/BFYN+bkNMh/C29M
CXq1n7n6isdeIKtbPv3uUB4GngXpmYXibL59CcsJiDFzDu9rzucSVVO6nAq9EFJ8dEMAcZOnc0rT
uuPQ5oXkR+ky26gkQyUj5XzDh2cutySJj5BmsdFRRstDCPZscqbhLkntzkDBYBWlbsu/x5XJgGvR
rxJEyZbphioQZjtELJ1WF9n8hQq7F1c93UpbjZbkYQxt7gvKhiX/MkynLD36snotoZs/wII1Khxe
KvUgIeUWTVYmUWYqeyrl+JsED0YOlP5hU1+FKtEVPXAafQfsma9owlhczEoXGKbwisVNOTjYd4pp
IEIw9EcbG1G46PsBpZ7gZQoQW4RkJhkIZoJv2xyEHeqrCEwmtRNHUW1EdZBhr6wZnMOWWi62B+qv
wldeXsR4khgNNkBBVEmoDDKw7oik2/aDTIfxBETmB3yAvzH+u/5jLkMWi22ASMngItGuaR6UtIr6
UnHARsudw68jyCqlAw4Efx4TRpvm0Iw29WUJgopqBzuBxobGmOGUDpZuhHXgvxraAPg3sJT5UaBS
DjYEA29E09NAFACOygxV8WbNqQYo8SzvaVXiujSdFfgh0bF7eTSKIWGjxXAX4vtMDFo2ie4xsWIO
yDvyeYDIgb/RBocmtWyhnOMLBAmDvKvyA46kn865W3CdJOMWPz3GXUwtTMrijoth9ug86YSgq0Do
BkWHyAcoJ4B/lWPuBbgws9/yXH+Dl2ALCwggWxTHBVqpDCARd3vio0U3Cx0Rim6yqcIfJgsoV1a8
xVqJatvAsIm7iqkL6YCJ0KYDOA1tgWdrA29AN4HO3jf4UWQSXrjxUJJSzGGkgDE8v/EnXqtHYcfA
FdImSIRuYBS6eDgMaN0LYAt991lHfCe80bJXgOkE8ntnYC8mGuqYZ2oU5IwdXuywb3rCdN/5TTgr
8dOTgR6mzS8rC9sUDUQXF7bx4Q4kPS/RQB4GByc3jkmzRSRE2EmUJKTf4R48Rr6tGO5AzuQRA4mp
vSoMWEU4imD/wHpmSfBe4LamOCEhj3E1Lt1HeHtcY+blD4eOJKCehmLq4fLY8txhziBfaYhDYVWT
E+tkAGiEuDBwTpBGEPAfrnJnQgtrskwWqGph0cbggM43CLBe8TJ1DqaJdUOHHEFK4wXrTxhtIVeV
39IbQPDusWdtcDlGTx9oRzbHzaMNrutMXMSMnktm0gCosgHxsSc71mGiy1+f3K4Oty18sxrnTved
3xq+vTflGSAENFHVhZwt6mwxTZxE8/G/C6dekez4aEyIG7IKAHb4/0F4OsadAEFw29mlDL1EogKB
p8UFzAEtxPJIajShkNsV9xCEOz57bDFzwrXNQGZNSyekPpkuXngCPMEpvyJhGcCeE/5JlZePC1Yc
7eckdGnE/gO/Ihc23p38lEZA6cT2ZO0DXOCBAjllyoLCZD04TbdktchXmtrPyJXKObkjlg1ROsca
Fru4N2rvOf1uJyxXSslp7lF0EDN01SYfIrS1n3wBROw3mtvoU6DYQU8PewSWPw55DIaZCWBYVhlz
pRfOX/BEki250AOtGNIxhoKAZgce5geZesNemIgcDbwpsEj1kyYXE+eJ7j0bl/1o+rwLYEy+V5Ek
IAQJ7ktl55Ack8FTLGB0gXnGYz79kxBh7o1vJ+Wm1qxTZpehtVWn82fkAx8VcQCVqKmwWNYMp+NO
kfyAMzAXfNeazrEyo7FAscP4UY48BEGQbRdSFabNRyVOC53Sf1YrliM7EhzA+ETxGLK0TbNNLR3U
2QqsQ+ulbgb8mzCbhztwoTo3gnks5s4vSlOHn5KXwNmo9t42HwAgMawwLKIAeIHqROgCpamQWhxT
yMPzi35kcUTkgxcwK6QMJC5dlY/pnYAZ+5I3uZ55xkz5W6iE/yx+DR+Gu0EEGzDIsMk0URzlonlf
vs4LWY00D9nFBHw+RfZNjs0hElNYGTwbkauFiOojw4+8La8FZg34iGItE0hc7jRT3uTfKKZ9ReMQ
UggshGKWet4hZjE3Kw8z2dJYqZHb082JXDRqkat6x3CqaHqDSXbqGwM1PCE5Bh6YQPJ5/+RtOUQ4
DXEDB8jNWrB+kLnhszQ7fW0BNSCd2/N0KBlwrkcvhrM02YL8qwVmGfAOsGo+BVcpD/xscYTQKjzP
aIFSmHPt3EpxCDFPAuoPcJzW6g8Xz8SBVRVq1PWAU5iNuPLAQI4P53BF3MCRrJdTCdaIii2KTTXN
c7cC7EesCN0+J+tgfQhKiXl9NT5bmtUQGgI0zJlBaOO47pFgmgH5o3Cj0IPwBVZTh8yduFLmQbSC
ccS18gA4JvmQPB3gm2m6wJ2ECp+6EbQGO5rPgxEL78qpLcZi9NMRj4idCYUqDenKyaerSncL6hBu
EuuFxjAUqgV/8SHBkrNJWf0s/ZYmrAp7SVRYgMPY3bxc7Jmng/oZz1CeOuxbwRkiG6eYmfi4h7wS
Gq+wBcL9e6kfsefcTdeFMIxiFbMsgEzzCTljeX7gLmm4goDrsYwggn9BC0Y9hZy2pQGGTclAEeEA
PKPaf94n9GTAt8lkS7YCHoAcGEIAr0EsPJr4MoYpn4MCL2yLjA6Spc9m3mRegisKf49u+5eIEF7R
k1EwmGh9fKkVnYfjTyNfM8XtYGUR6cFec2Cz4uAUiYOlE08n7F0s1bl0YgwdGgIUhAHCNHc/kbBp
d7iPr7dPIqHWLvkBzJGMQ9MDCsb3AYOzp648PJ5rgXE2ROIl1ZIQdwSbgOjQ02WUhtorKXqB/woB
ZBQqOH9LkJKdhSnCCUuXjucTOVrEYcj9HGSRyWlYueB2cWmKH656BxNOi4GzG5sCjB1yCJduHnuS
6oTZXMvdCtZRKo4DMpb0nAFAx9CXTc87A7l8QYL0EDKFi8xUgoElauvw/5FaV450IbpvnhSPBF4F
S45shSMSZBhgYAY8pC2kQ8SfmrmnNaNyfb5t6LFEL1IthRCHlCFbAide6pZRIOFFUljACfRfQO8G
T6Gcavxc8Yn+466WN120IXWbDMCsbEIXZyPZIjeGEMStZKVVdyyLP4DgQElbNwJQK6Yt4NYIcn/w
AIYcIy42qj0qwtOM4ySkfT1se04XOnMYV2FzDEAX4G0i2B8oG6AdaiCZxoIwESGf0UpgGwlgKsGX
0/Llg6wNSd/+mdBg0YHx2bCWIKH0n4+1stB3JDrPUyIa4wIZkIP0JnNT/7w/qfCArtMwE96eEyAl
PyyiM7cBN2QrXHK9XD07mKVmah5PlpvEpmvW7UJ4Wlg/KmGemRaoEaIImxbnCgCLmUMuzV1lW2LV
iVCyhWsIVgGeRfoJ+x/OMiuby0GBm5tz5HOzgZiN85zZWW9KVI1xOt4riDDYwGhjMLbcaSg3AiQ2
Y8CrE25hZTL94lZ9k+Bx6rMMuCNcfkgHjB1LJBarhJlwQ81vUK1A0uFHpj9ENhaAQcYdUjW4D9Nv
6yXJZ5sKZBGMFybpVBwGrqbQnMlg8KAyhHwY+Gd6j2wvAXz+IVkzT2xJUhrSBEh7FokddYqN1WIY
utwTGmQFjzB2OpIICn5aXciq0KxT/Qy2Y+w1dEZJEB/2Pr2Busg0bywXxG2STDJhVjKLlh+0io3B
R5J9TkYeA0+IfxC22Wnk5rHiEBVeCmeWqGUgGw2gYQc6sIKEQprRneMv4xt1EWpmPjNIilOLzJsB
Ltvc8JAW3YrUXN/pdzYjO4iihk2O1hnpGY8q+ea0Fs9zsJ2KI5tnTddEyKjMCEsUO6SsiLxzFsek
dbOJeGdqKbH/4BtheUaLO/6yPqUAK+9r9UMgA2CDjjjhnUjCsV/99AE8jF19KTbSUVgk60eRXIrs
gdWz4eAneJHb0NwBcE2yQZUCyJ26pfxmVxDk2GP4xXJzxJ35yOEnQGKXvmqZ61K/BmDSt9cPY3uS
t5CbqGCpJErSKQfvuH59tYEYNt6wEqjBaH2ot+40Xb2+0M4/TJbR2TzBOeKIwCUWSjk7jis9kCKG
5EWoi/9rjxhuY+bRMIgNPUmyE+IZa++LS6fSFecDYbQXAnCjOaNZRh+1ucMl5vs1xwKqa2j0Hxie
w37fE43Ta/lbXczj5D4h8tGE+jMzQAwRr3u6DxnovGTVH+XfyYkRDgNgNGhS+/EDSMwU2iJe1s9R
whpB5DJEAxyniSYYwxNmHsxsYoR+gRGg5/9y8NJi02wIK9xg+oVkV2xkPjWRf7jSbAN3hpkB3g8l
IjBOskf060JvRPvtjyqbk/KYLOegMZa7d8wtIW7QJbeEET2HGyGSe0zc+DSurEZCG7FSfrnw5rhB
1Z1AKTQIN9mJywJ6QXMdiT9Y3p7ehossv7Tag+qjDR4PFjVBKhyv2HPUoKYzXT0asrotrH0WJdS3
pq/qV10hiqDS+VCXI6J3asFiLi/SgESGmfil+lGSyRnRv6nuP6UWXYMRurVjDFNcMrCL7Np7+ebY
rEBPmafura8mJDNmhhH45W1YC6njYU4fiHmpvphoKXRigQSu0a/EUVI+86/j+5uQBrYVL8rPF0RT
bQm5j1tAAkhtwdD/TwiN+ABDk7ABd42sHY0nshpuD23tE31X6BU1yoswUD9hE5A0f3EqGt+vL8zR
UPfJZTsdYK5z03GTwDCLPxnUg7kaCv8pHoxKFlrBEJpxmtMAYgWAfmQUz1CYT7+vaUO+guIDhyQU
qfQbYos9shVivTALBlYqDGV+aRPRx6yvkGpQxioa/HKgosQ/5q8gXb52rx1RmuUCWEME3zPH0utI
kC2O0UogekieatFahgX6r7i3xxSyJsO8ZiefFXqE7VEo/10tUuX0GmoC4Agk933gMH19CRYBGT1B
3nTeB2ROfoDaWDcGfAAatF/grYjPmQRNIZcmP5wG8O3N2k4RS6vt6JSckKWdZkIEzUL6sp2j5rlt
53wl881dPy99mDFuthWOwipghRLiJ4dNil1sjhVqu1BFHzpgWo9kbJABlp2udCaL5X7y2wTjQox+
hzOkYXhMoB7qM1HS+hH1yidS9XMLNGgDhLa+CgoLueUczG9+KkXrkOZl+duv+NUpcO5NeI9p18kU
wbYkI/9C/Ib35SBDCon/NTotSGFTjHiRumzunIB07mm8pTQEeyawC+yBCIYce+w3vlJP/LhZvJ5r
pBaf9x6vkTXtU+UGAJuR+es2qCBB2YOQ7MhCmGbnbwdIMn9iymdzBiCVOX/5K64ctSm0GN5OiAAB
eugaTWvSEHsshCBhAlIeTUIgDiAfGoc/qor3EKJKCAnZyLZiioSGM0JqZgFEG20CJ2NeYYp5HSc4
+jWPWmglQj3h/yXCqI1SkqXLakIvtCYRALaDeSwvYcAIn2lBvGxNJChQC3VI8gv0U0gOmAfxD5rl
pOPwuOhJ6i76thzIFAuolKYvl6CtflIRkgGTHJGy0DZKv0G3fI+LegMp5kbjFUgsUMtLHAAkyP+g
mw9Pc5WjmC2kh/Lb9EV+g3txtGo+rEu27zQGi0wgLxNg2lUyeGwaaWrGvf1EBLB7KpovaaATHk2R
Q+4zVqFqlTtNMbGIf2bftWJiQllB1hxrheYbv+VBHFjQ3JtncHBk2KeT84BW5lnAQVhfzHQoHrHW
7RikZMtuQ8CvAshLC+FI/dhB/OE/4U+dHmDdACmBDwRTXlDfpUBgq7Ee3qJbeZSCavGCiR9tUXqk
yf9PFs61ENTSf481pPE/cHS4IRdIzul5srSC/EwuYf2UZ3aMz2LPv6HefIr3y3gvweApFridQqoG
Yb2Dsr8MGQBrezWw5kIPYFiOgTSvvGxlnlC7rz4fC/0D+5196zEjpoupw2+SEAxILpInHWP/PQcz
w5DsbZcrw80v1r2c0+Z8rBsnO1sM58O9CJAps81bA+0NWBfsIGMJQmaZoAu20Pleguhid6DBx3+j
A3VrB8MfJ+b8kCDIKCjV5rKAl9oRvAWJHKn8jb5CJAI0TBFkyyIAF7N5/yoIjI6XCP2UWb5pL80l
uXJmoaNbfACsX3cb7TQe2ZuU/PX2cX+fhbk54xdYXJiwkk+JId/4qf6o8JFexwzBBwSwDtSx2ZaG
pei51mf9hzOSLLtxjKu2eX4WP/KVbimoWfUYflOcq9B+uyV3j/xLMGMu4xcUYVBUMXQoOkYr4OIf
8QcBhlEKSiofbTAFII6mbzLjwTFopS+EMpUlyggyZip8Mhpqi+yb2CfWD2yZT6HEWm8bY9N1jVfD
CMIzVLSrmpGMnak5MJ46611pJCaSGOTVVo8jW4Un+Awrt6MXl+H1IU2oMSWEqpGXwMYbzHr/wTz6
qv3qc4bOzHIFR6xAyyDGuJwPJmx1mYNwvn5ymJDc8c/JP+pOilXyCErz6kiDxSCdVdcIw2ln7Qzu
LzsQLwiATK90MjoW5svhu0KJVBF6F2Q6Ffrj+DViI47GF/+Xae8eYyqU7TkfyYeqL/z8aLFQet6p
M0iMhLYKUh3Cvrz4IlMZmSWBJP2IhG7GTEltnLcoRE101W8wDa1b/NOKQwGTczFaOSEreUJ407h3
Xy/+mfxyLE0P4UKl0vqa0AX+EqH3BIBJAUJiQTCQWTGEmGEG/fKfOPDvQpFZ++6P3KiTvOFaIIIB
Ab9qYjzLsUPEo3FA9smqz9wn8ppMtBiuowMs08gH+JMy+8IlwuljIBQQvJ7NTuvm0sObtGs5X1lv
rIgs2akrYbKDACSdwBiTEWyuSF+k6aYlPwT+vLsaw9sddMQgCnP/sspDPNF8fZod3yjUG52OIPvS
oAKvQxrcrYrFT94v9Mlz/jQ7lHLpko3JQkEVKMvYPJLhxkM0B5zV6ZdHX39q0rh75eoBpf7R5HG0
sfxTRfXqIXdrLUz2CgMGZZmR4CdpHTyNYp2/jY9UbV3jRdJn6Lu8CfD68GoZZx1r35KB9FHLDdLW
qRTO33UwEYyrnLYtpegkeTD/OvdhZMdPzAlRdB3lZRL1Qs9cFR2xAQjDrUUtIvZVluqAyWHiqLAh
dH1uqaeyK33ziarN5BBiUDbFZpc0JgEA31LlWYciNOkrlfQrdKBQEdDRHtm1gRrXSyXdb1NmT9Y5
f9AVob1U6+FSOG5KdkmgTXzkdmPc1yv6zgCqlwPErDSLZ58Wo0JAprhOtMrb62V1FVr5uZ4uwskU
I4BDIi1l89aCxK2017zWUSoqgMAjAcax0UzQvxRSARzdyegVCv1bI3INhlljj5MowKmX/h9LZ9al
KBJE4V/kOQgI+MoOgruWVS8elyoWNxBcf/18Yc+p6e7pakuBzIyMvHHvDXxpqINfEE+svSZzdQpk
pzKLy8IMiqaO1hlpzO0WlI8nVG4ibvWn3rdad3wxG9dgfavanN6PpxKwt0cXMboYmFrYM7p0nxOU
P+Y82ZLi9bOK/jkGO/lt8rQ2N8DA4+1uG4/j9PGoptcH9S56L7WnsOlqSe+mfLfGY9At1gO1c5oZ
2s0zT8+423v93QkHZ6NPMUD17uc8afVxl57Ir2e1OXWu0Ts3/XcH+9luSy2SjVOhz0vnneA09Wjx
beiZJFkqzRqvodG5BLqO/uCgOQ3+QyUlo+J6CVU25ufx5KkIZFARqetVfx3p1rB9QCDPgxaLPr2c
0ZPaui0B0eEec2S4F9l0vcYikWjeUwiYMManag8HgLWnPM4h9oo5FLpSAbKmYcghtdpxR/rnAdb0
MFk/PJBA3PDMfTN3ly0Hr6M5yujJeNIHxhFuJOicqVODbPOoNJS4nrT+K84jWMgU/qsI1pPQrtYp
XpExxjDRASWo5r99UOcQ4IGyfQZlQhOqKBQWNgNIVg8IYIaQwHzqAq5QuJoQh31fCXS0KedExcEF
t2bv5c2h7M04hv/dfTOx0tNfd3fYsBvHNTJuDjdiYgPPz1UmUMhWrX8J86jAk+VNItImPaFB+fQL
dIU6U40bp8Z08YngXKUjhvf6K6PWx1ABiQcSFi3qRlaa1c4ZehIEL4cKP2IZY3KMrrScwyknAIeA
N8XtBgdOnU7mQQ1zDgus5NKzX466oYbBjgqli0TqzXMCqiGrMWJMPHkAVFTh4FzCV1APEAtzqWog
PeWe/t2vXJTvv72Imrhz5ZGgcvatH0xy+Lu1MH54GzJJesZD8cti1IWobCs8KJHhNnHHrz0lVoI6
LFP6KScEPS4Z1ckqT85kK5z4YUvwUM155qr23vDeOyN9j9WgnzzC68J06/AYQE13WuevCc8BLQQh
ilH+GR2WOOI7lcO536aU6T7o4S7kpTMsPFhis0d8WBZDoDxk/WWkTtaLGww10qzgEc7WzmsCVOse
3E7EjsaT4Rf+I+tpb0zRwO2Legy0ODC8R8iBF/uGnGlQJsvLAGNFN4+sxf4b9DIG3wkofTgUIZ1b
2GEyYNjpcc3TXnQMaA3j8/oVd4MnY0i54zmmA7hjeDfua+3hCOTpaJ6ojPAONIr02JBwjbf1AQYN
tFyjQifTkKnx8t4uaBTUHMwmIxIbh1Ii9/+HMGxsOTAV3IJ3EA4cvvw2h6agGVgeCgVmPBsXc3vt
/M2uNubNvLbDq6Fy+lStWZrHpOZPID638E+zg1vGB+5nzw+yAOgv6tJXzG3CzF12fEKrz1gGZ4dt
mgtcO0iB/b7LiSpZO1y9CxPR48AxQhkn10PXOPpCBJRt3b4rj7MMuuOrf/U1m8SQlFhxWG3+43PV
dBHy6YvOyjsxUVsYYFTlkNnzABw8Y1xcmCBrkuWFiBfs1YOlarA4aRVklzxE+bvC71xm+HBe0xou
HiU12HI1NQD0sI7G3CZiJA1GT0JNg1E3RxeOE9c6xf4fMhJoPWJmCsawhigI4LvOkdUhK4bppwaM
YbsDWb+6dAOkmAur3SmZJ0JNkIFUg9rrQl0zPDUF0RvdfUKLU/rbp3uO9KB1U7JQZ6s4ekCSy5Ml
WjG2Pqwf7+IJO1Vx5FC+PUMGZGNnWQk7ira2iRJT146gy3kS6LDbhPZp8hbdEWivB3Ejurtdv/48
K84LIa045NwAk5J2Lfw7TWuJfZUL4CpswoTHErTMzzKAMZe0PunMiMI0kw1CKw/w5agxaTk+Pkyj
tTMx9xd+uuH4AqC9qmDQgZGLERkv6CfqtLe/0BUQ2xtwUp4dzFbSfTXoYoVCjSTl+MJoVEQOQGXu
WIdYBsjtMMScmqQdAMpYh/osz/QOdZL6AOm8sDapWDIZnj626E7O+8ktEK5pIlARTiTuP2Ecg7Xx
E+8EJ7NAFLYYdxGAsReyt92QOgoLCL0afOB/H40d6AQOgs2gzz6RGat9gO2wSEn/vDmk56Rd4Z5G
FEG/9+HCCUmb+qGzxbiNP2rIlnCZ2IswgL84ozcfz5mf70Ivg4UGT4xJhY0lFyYc6Jyb1WN6ifCz
YOzuPSz9YsJkEHGL8E0NBkAm+WUqfVX6NuV03oJup1CP2Rw+MxMUAQWxKD+eIWzcgTRMwL6Xp0Es
55li/OfnI2Hoe+QzrBkAe845bEp27h/ScnRgb6igi1tBb2ehpiggdq3HGmY4aeluwcn3uJBgCcfw
wDYs4o534WchSA9ZEMwzyzMYZQbI01zU/FwKtVq3TUiomBFIuGn0hjTBwx42MZ0i4MvpLxrfpJEM
vtbss1iyuU9mn5BGwfw6oQrdVKfXATzH7XEmvxcxmQCR7gQXGdldjCW/r8200b+Z8ozqWGKhMODz
WR1sX8SOmkDFKmDawV5hd5VJQfGc3Q6FQiNKBiZ4BkOZfnMMhrLQQihgqBSuwFhHPvsUVAwlzEUa
JfLsuLNQfgxzPqYRbm9MurcPjdijOYbXG1JFRnB8d8GY4KeSl3D+eKAkAtFzIfJ6SBroY3FydnRn
8KjLigSHhEOhLnqEzEqvJ6ILdiwkIkKxlzkLE4NIRXrh3JnrlasHxRAZSUCxXLKYDqxWuq2wXpuw
9Z87/LMQXgj1lJuC2F6t7i51Xo+2piEGo3G1U4fGMGfnZREsLxuF4EIPxWmfKN+JmoE6rDlUj5QA
s7qhmQAsl87ZObmYVoQPtj+Ac4Lei1/AbQxAjvMIixDq9SW8Eb/IonjuTUhfYKI5u0J0G+BrQShU
JVuCpOW1/tEp3GN8T6ugJA1gm1kK/mFhr9SJ1kP2ch+zRaYPdbE/rHDZSmokUaAkWD9UbBhKqIRV
QNmDZ8LRIDhS02McpwAIGOhgJUOEkoP95hwROieQkl4w91/IF/BTdDm02tAH3zChz+wkKoIUxCrR
e440P0AXJiAHo0UlDBUm841ZSLw/eJAUGQ/ZZkyYuk0g6hCg2KAb4GvMBNcGfZ9Jwq6RDZ+7p8+D
YWuygjOh+oz84xQ8B1GJiJ02HixK+JDBQeIK0xpYcq8w9LdJNWaWEAPaELPESFYZPdCCfE76xBSF
msvK7IbvkFMtBFKgYgCVkLsGUB6KNyQEVNbcSg/eOJeJ51HFxwGe+saEpQ0LgnJT16/AWU44GX6m
nEOahodOsXzuqN+RNS85D71XBoxtKQ8LLdx/chFU1bEHlJgLEP/ZF6UPCWvOe4AWPZbniJ31BlIG
bYuojB8ljVwglpvCFk/vO2OSTcFVuiuGCL4CbHbWh4a0Anp8rAxPgxzxMXY2cPpoZQNeIWmgZMkt
fUPINQ/+NSBRSDWbHZcUnCYWMHSbCYj6R+v3d5jCI3bo1Ucd8Kf+49fL7u7E3+mKlw8JMo8LCS+W
mpJFXNm1yE2+j2mfeV+T6DasXLZ9N99rkKOPLH6waP8Z9sEnCrTpEtMar0xu8ekPKw8kJ5bQb/AT
F2rGk/dGQRNLhF2zp7PiEm3/ClhxExAudofjt4gXER444tuK+Bq8jBo9V3Tc33En7YyyaZtobFvU
jMmMtChPP+5qd/b0+eHLTLQZbj5Ex5kcPI4JZ+zkQpNkmEnrH9m/SWkcmTUHIh71OfYDJsPVrQdl
So9BXwlfIcAvw82U2hdT3KVjsK8uID3+TkyWrg9/3QKZVHA9fNJ75jjWVgI/4Zmwuq8g5bTUq6jX
lgnvG1FIRoIlxrIQ8tnFca5knXS/mKj+PdHjY/RcSSy9oE6wgv7H4ZSRr+BnYu4aH8f1FLAbL3LM
vGQiMBGXYJGoO9E/CU8e9JDZedpQIvWObs6IQKBhGYr5J/EEUOFHwd20M3qL6d+VZ/exScXMMnoE
OrOemdzFwCIbSl6C7wVk/R5F2Jn4rOICNsMhkJNKf1SJbxLD9oqp/Aq9SLAjZAHQ4KDn2s2fBA+m
L88Y96jhMckTZUrHgFG14kBpTPAl9fqD1xD3ZjydgFnZo+CSjt8QhbFQRfiCCPSNkIYDkX0IsrSV
EsoIrgp7plhZMTPjswj0AhOCNIemrxPlhm0vxFgVPQ/VeMphsKzhZU9oxRL0/BM81yczGTQrxHLc
1ceHxSmFmuZS3zhNBSO34nrTY/wwkYE3816Bcoc0I0pPkzo4+8SmCTwzc9ds4MpH3KVz+ZHY12NH
A2yfnuI6OPxCvp/ILsbJbArMf+JqBGQ/xOUsezqQ01HOyREPwZLbQELvDGmJeP1CZkvakw2eicmc
KOJbikkZdl6XIegl/yl/YO9zhIG9Vb7HJc2+cy/NRs7ICrs0BWOezBtFltjicmJP+kx6AWKJccFa
fCVJlY+JbByXgRJYqYJQ48yErOYSbqWHlCg9TyQFT96F18tWxSJDpnGMDLbkgvyImQw6INaNOSd2
Yt+HhffeUQ5X8UwCTQY9iJmXG8k2iDqwcd0+i04dvqbm/LTFUxCTp1SbUUMHqj8Sk2Tz4FDvPxAs
9UmOaYTNMAO62mxJaY1G9ojlBZAk54zDUFxs7/i9gt1tMHUdqihNW8zWen42oN7hycNHeEm0k0n8
drMBVr1RMYA5wYri+ABOrwJwwxIFmUe0THn+wP4EgXqEDpldqs9VERJPYqDM/dXsdu38OUfXNDX+
QGfeXmenYW+rTF6BOn1NYE9c/X6imIIz1Nt6IMfm/mxFOIHxGHQGYJl4Uz2ApMdg7cXfebV+wkgA
gRdfzTMwBAmMlFPZKJvJISQpR3lxGMBSALGmmg7htOCwQVWOSnG+a8flngJ4vQR4x+J2RGcEXq0u
z3tsbac9JFTPldikzTlEMOj9UWd1GsrTekbqQvn1S84Ls9dvs6A8laGw3CMwp5fq3gLRFsz5uq26
MFxtmhlR2qj2wNYKtiPUHblG/4Ws1/iTKtmAeLeHL3qe96W1GtD6kTp8lwAG65swAZnxYxvXWRWD
/qCaqdTns4VCg2qyS/xWyJRwUPC1LQ3mbhO8UpeU2eBcdji4TimF/FDh7Xzdo94IlWKDie4TQ7Ii
7m6hIFBNBjMHIkeNRgLbRNDqeisWi6v/svgp/qYNKQTgAMLkJXXgW+MX1biHhd87lPpTayPiWxdp
t0m7NAOxXKhBvEdn7a9f4anxbwb9CkIlp01ooN7S3iWmoe/doFN3gPsgh0mkjqqvcGi5ufzjW0Ou
8NU5RwoVvGN0wcbg6ZrX6EAY5bTXg9/rUm4XatLHK86gQTwmaI0LP5muIpBX8tZrUYnz2NduTl50
xg2ck/IZm8/ZrTt5KOkaaKtJ8jZQ6cprjeDz988jvC3ywl2rgYUQAP1E7lHVwY3mDEjDmb4IsH8o
0Wlx/jvCgYYLpE8xWqUTC+0uqundsE2hZHgFzQ3KkXbA2M3GvOOlhzU4X+YrVnhH4Uvq/XRqLcRw
AUvSsoQEHUIzMh+DaxZU/QhxftEkijXk9yeSgMuwsui0gDmhmK+kIMewn6isQDI1dP96DSGwQWMD
yBQGehmtkWPeEBOj8gLQyjP3vGfuPzu+AdPr/WmJSO3/7UBUfHTYKHhalG4hHdBB9013OSjnjSs6
IXoWHOBvBN2Oe787EE7zjotFFlwEHpNGndhyTxxvMtr5OSXoDcXjuwN11FjSlQ5iwJH0laKVAW7B
MRBBMmQI6DQwQKDpVE4pjYFk6kAj5G0tA7Ki1HvgM5x+9XGft6vcK/SWJ4b/OIY4azgG4LZfFHGY
L6+Da9ZeNaNWt4M+/DBc4iCk3jfi0cKjdFJv2sKFMWlydJzAJboccOCAAeu8h4c+3VpEbcrSpJcF
pW4I/RS16NMxoa7f+8LLeqgN7kJmgGxz3b7wV6Y1JGyN8IHqBfNi8iSwS/h92+cWIwFUM/nq9PAo
PyOkU/GfATy3udLmG1n8+E0h+MhOB3WS4h6UEITds9u02UA/gU7V2x33J8SRp19z+Pq+Qi5AAJ/B
WqNNm01oUTacmaGmi4vKlhP0xRKWettD5mIrv0Il4ONwmkO1JHV8t/3rQhz+Wo+RQoVYHKPKWMIl
OYUv2iIStn9ufxIA+rCEEIBM8HpZ1i747IRFMLAYOWhr3wXOY4+UIllNTMOO55uHgTAMqRTy1Q1c
SwlNI9mIkdnC7JKKKXZ5v2gl4Fa+b4hZpeLZRTBj47DBsygSLX6MucrmGcC6UDdv1aXuCeWXNBKi
JRydM84rOQyX79PDybfG+EIdvT9tvm+IdHjfoQpACbkQbhkVcg0O8kfhBJXcojpMA9bVcd7ZMaCQ
hW/TKjKRgdI+yL5vedOradc8JGQsoLu7y6550LnXtfZUb0AxYFhTqEZ4FJEIJ2weP6ZFxwgPOqkK
1v2tbbtbLtqgTuG+MM7jGDfVXhCA3RpWKaVYaOKu7l5+21m57WOtVIvjW+M8lnKs6g3pu0Mnr9Vl
pISGb8aPpBcgoqCnQe73gdZBERcnmk6Cl51sDHiih3+LVP/pmFMCF0QajCroqJl2BZmcY7gzJbef
5mMSY4B2aD8zWoCOULOTDPzyrNehObkv9d3TGbcD2G+UdeAfPYbld39gfV+30p/Q66f66Op1vfui
+n2nNBKJ77E+x9HBu47YIKHMAyf1hmr0oV5zLirJJvaUf3WONm+PQx12oJCoiC/mgNMh/dFI9v6u
L6f801ev1XvYImpZO7T/LBZUYMNisY5KTNQgTCGSVtMu0DASckTGY4gHNCTqunDtoUBMOSaMu5QD
DnFneB50lu2gx86Xj4yxNr3sLJiWLt04EgvFZw5eAgtlnbBYRNT4/Kq+Ogt6qtFC4od4CoinPWh0
6VzjV2TZWaR8a9Pny35OMVpd0PR3eEmPYtwgwCetUaPsZ/19xZbwtlEQUUzOolV/fzWYcpCz/tVJ
Pa/glkOG/8PeFGylxjUEg7lZ9tv/uXooCF/pLVhjmnH3lRt0amkf29lKsMscc6t858OS7l9Q6mB2
++rBvz39c+VRYarI/WanoI6fe1hLVrDKQoBIEC05vcE0JKNnPWNhQYoPkooKLzhG5ZxuLv7PNqcR
KUiQJ8AAuYdjgegd0r6HDQ+uGggUOaEJcpY7H+jvHK3ItkCRHgCTgJ4CTno1/96QLIo5heXibRde
Q0qHCO3ZIUQszHbdAC3yAljWKOlPYMnke862sbfzgwPVyqNJtH93uIJg7R5IArs28LLo0lHVAekA
0APTAO8DDF8jDAxhYtoKxzYYjXgzCMANYokLIUgk7QAA6EC9wcMg0du/ePY6rbfJbSoHcKGc3Q4K
GfUliPggfQJhqdwNfDLu7Obs9wLUqAFePQGeA/7KAlDie6WzpGaxxJwOWPSngH0myCmLBHOTdYgU
NNDdPt4nInsWNxiITVyf9DDgcAkWwojQ9FTcUWBY0nGT2MnTBk9Jq0HfW/uGqw3LrR4ZfN907jFo
o7w3Y3KPtVR3Te8cVvirWEw9tKj0lQVD4avydPurtaXFrLy47/S8o/11t38PXCC3bmO3FpF8OWMc
VrhkkB3J7Ofi5LL9EVwQ8AlcCRgRJE7gPIGIMa8BhpF/vfIlzo0EO87r4AEMwsNZ3uzVcjn5VzRC
20gtx3L2mU9G6y5e9gMoMw8A2gEzxVNBUBkxk5GjJSk0f9JzWwAlD6MTYN734MLHcoAjlgqUcXQR
inmGK7j0Dj2xPS+AcJ8DiyjT8VoBlHiXDyIKuCmRuMPl9QFN5aIR1rPANGApmRIgpeMnUIoAFW9e
sxxIuUgARLJf+0WZaWJ4+z/EjpQvGGVAJ8A0OGdAHSLExjAAlIn6W6ACk5Bh8v65M9oKooa6HOy6
4CishQQ6Ztsh2I0FSWeuB3KVXDcAisXUMBksJFXcLWF0DSe5s1MoBKCiyfe4n+T2FZYeGnjgJs6X
PkBu/mdOtB+eTnJABCm+Wlgd4pwljPl89WKvuIRlFdNc9pI5zwa4DeNt6AwI/mDmZ3GH+tO0f0Za
h/OJSdR4oVGGN+2SP+HfTfJSsZb/dR8Ysu3WF7/Xd7sv+JpujZrHiurGKzKPnOef4ykJy3EP3lGq
7nMF2zWzEIOM67OHLr1CX467GWcSTsZb0IAS63ym+gleg8N7Pka3cYGJzqT41X9Jzp+q+6GAijgH
nhOu6YuGYi2LEHnWVnoAIU1G/IKXCDxeKr+UerDbPHg9hgOfQHrLjrNfsssn+TptCKnSYbFQOfw4
uygJxwXG5vmb/ZgUFiVgv3Df+DLDptAQlgn/7kPrvn7rv5Al4d/Vv4+HQ59pfsdOhra+MCXhf1/3
r2UPo3xkk/So4wZq71h7L2xskDxdXZpB6+iEGFh+ZmPSaaPrCLdsgQoZItWDIb4JW0uf0OfwCgc3
pEEGLGK8hg43VJ/2NHsGjxLlDTmbc7iGT4qEPSicnpp5KlkDLRw52EF6QCm1x+Mp/yOv6qEYwM+E
goAcxjj5tbcAQXZtotyIEZqg4AEGejU+lgYYIMgU1KO1by6q8Dyg7RtnzK5pt1srqrbqGLt8ii9g
fGuW3dmX+AW3NtKj80CJOov+jzW7x8eB4eJnkGYkJo9hMeBDVXQFbUAqirKJfZgOEN9HzJ9ECYFQ
zO/jUNx3DcpxXXI1V6MUwNHglRzKYeewogXh6RHiuKYBR2gjGu7lWqTTEeAXpsVjw1bWzdAS2voT
lR06cTrKMUVaKmmZCwfnQnm0DfDTg2fLesrdF7w9RHoiI3i4KCfe2I4zpcsBi6Rr+awQdQPAStnz
0IXdH6JiQUUKAwvaO2eG2zOuXmFHS29sdoqtfF8HqL1Ah+6D02dPygIreYyNpJe+JypdBP50Hspp
dVkZiZFUhOY2NIfPcIqrUqwNGoiHvbCeaOAKb2wwMLcKqzAL8i8tzZL35La6rQ6JNTNGFpKinZkW
SXeiu1hghubiRVehe7wOu5Pqr1nx/VEW1StlJL5Z3aHyzYhN9bH+bXx3+DiMCCb1ogsXnObdKXk9
9hvhaXKYYGZEJlTNpGs1vgqAnlISKMf4x30K8eD3kGNragjr6M6dWpGQq4sAa4VoHfbSdfiMzfQI
g4wJcFvpIzOlCLZTZ+/hc6rvyau/s7RI+7CxD4v+9LB4hvmsnF1SrKW4ZYl+2DfAxUQqTiWzjbpg
a/SqgtyoYfNzw66hiAGseWDUy8JsUkze4ZOSAbF/aI2vg0PQDopfHCR4stXg+KV8VwOdPkzacD2X
TfAQ9Kd3ElhrjAsD1hTsDfwcJhTb69eJYsVzwI2FYtVwChhE/pRYDWGcqqPc+IXYjUevA3XYObFf
kHfjoFz52K3R6vtfv/J1xPsN6FZOjngFBOf30HKtqO8dnIxkvBtcvXdM3k1TbTM4zXux6t+Sh1tt
njy4yXGorswJXUljY9T50UfGqFwWUREZI3Mi6Tqsbt6oEJeQoP959uzhBllqz7vy1QtOSeuBUrji
oJYxNJZ7ZRckTcMhR8zf6gVTbXCKe+Td9POlrQJeYtiHHaU12ox+CbRQEBcW2TfF6aTvZGkGoFsw
qflO9AwvPKeSpvW0SwFlFcAa9AN0DnfzMQ2ypHwoezIF4actKUffEwc3PFOjm3/1Tkk+fMeHyAxe
/im6ROuRGaBc8Tj7+/pMHd3jylMiLTUShQCUJRwLBlVYBC1TrePllCtIxDAjw1gGBy7KFj4zI0CM
6zzwdpEKlVRJxW9aDqFQixIBWCmL8nsFci1Io+zIGE/PYabiECRLreUTTPIHnL/9tV8kWfSMrVEn
NUb3v/OyBgIfnZf6yJppkwMrWp9dVuaCyJq8py/OCgq/esPq67zVv81pkR4WxrjlZJzPmJw/yFtq
jr00ryOcAwew6cNmxpMtg0qMZeCQPrCpyepQv3XOUTnJKc6N3BHnVLDRd9JA27rTKayCZU1jjU8+
llG4l+Sx711DndC7Js2T9S5B5z2kx9iMsDPLooxJc4gOPOfzhu7KuweZMJnHJh+ak0vCkbKT9tMH
A6O7hBJcS8gVg96UjDw0Iv27PzTGss6xiRvAqUIRgd03WbSkZE9AXBn67lySNBwo3TvEc9XbHuRA
QROmCrQY5s74DA1MhC00bsK2YtOZdWYGNQ44agwH2zTvJTcryU9BJizLTwabWxuYQ4Txg4ovWUjk
vl/YcEb0rRy/xjR/Xj2nGm0KW4JfLzVTLdDtPvejBYdIJlp/Yo3uXusxtWzJj98B3q9ukRTRO5Yv
tpTouFmPsnGdHId1dBjXke73mZCHqPXMtDvpEcKyRJk9xudQYdTb+B0oUY+YrM6UUbPLl0XyDnjQ
ScuO18ZtLJMHMrQPpBXfvSYp5uVwPbqwLHtcnRRTUSt/OAJ9L0tNAnOL6c0J75guppKcBAiJLK7P
kpSgiNEQ072hlQnSHUoNoCbk3oo8NU5ZYuInaWvJlxyWSHJJQsXWDIAGPymhCZVA69KIT6PDhTDt
qTlSU8f+FcifEha/hJ/Whf+3DgDtGA18qhkNvmDRFYTXnE/A4+//X8L14BzD8UDGSAKdOWxDzoCe
BBxZsEbC02JPKJJDoo700ZNnfYh6LHnFV3m+8us4xfoi6nrou91jaPmGr/tN1ESCWqh+J9B9zaGd
U3jje/L6YlwOy6GMqTmhGUHam2hsdNqkszBT2fTUUfmnzl6jjM82iYwF86YNDwGtKWVHJnBxaEgl
oDOH2TqyyWnRbjsIhMxhkRosIBq+M6deozbOImsmMbeTniIt1uJyqv1dN/dltj/NH0knUFzVvfCl
hkdPDcu4ShEQDzIAwhDGuT3LPaTLNqIuhyaKCWf55BD103fQX6zD4+DCrDWS50Rhc7ZIBbQpYvfx
nTC9Ht+3NaqU95blPSl+ih+eOUJSdIEnGl+iOcGa/4SygYL6+LZpNiRVzeYH85MhJm4B6GcwxV8y
vX4ZkTqW7Vb/zohFzLGQTyI7e0/qnQVMuWNCD7QhfQj3TxLgxfHL2LNJTkllwHUwqWVUe0MDWKxP
YOJb5y8dh1iCjBIVSb0ykILO9NHDf8cSxZukSdjFkvfyPM0b+zSHljy3RsrKGJ3IWkxygyrEqIfn
bEScRANGgzr/Ed8wDLmIG9X8OD7PBVcrx5Ta50hKCBrvVUETvP7svZImiJg+Qwk4ERqFIQDPJAV7
XPSH2aLarufHL30v0VidmwtlxlwgjeYiP/+1OEhgDkNJHJHvTtlVy3zYmVwi6abxitrhNX7TL8R+
RTeWfx3VkbHLh8pK2d0gt0H3g8/4smWaaemRh6jPu9PXNwAPjaKI+JLKEOfZXLsDcqjBI+iCwmJS
iIel2KshvRHKAVVKg7CpObA3TCnA4Ay2A1LifHbbWH9v2s3Rq5Cf1gZQnEiK6DT9bX1XXz3OOIPz
9rgFvHl859v2hDO6nX+BX64MTiabzu+TYb2s3iyJU3JKzECW2dvTvNqn+jB4DTrjvnzRndd+bKtF
TsOXc1zF5UDblKGSnKcmonIwin2jO6e9+XeedgIzzsYPV0Y4i+6EtTY2kiN78Tpht5mTERC86AiB
9GVhfd9J4e5fHCA5cVwWl9+MHQ4zUfo1I0uRvY6yDXqaU8wxDVLEYWCidMIMInknNfY9B4pJxh+N
SOmDhXSNU2PJgbeb3OcN3IvT9LGh6IvzyWPTWTWoeIQNxfswhT5ULqaUbBJy/FBmQM2jzqKzYNBp
W78jH82XzapZybR9jfqLzpI27mzZxy/Zb0ty91L+W++NscqR4ZfHnVEakH1QYTYZOtaf2eBKqY4O
XivQeDRsva/79hJzdSnDTPn+jhQHtFhwHpCoRhBmDz8pUBYOKEA50N1USHlvH9iVpIizMmmbACsj
LJBBFypI0a8PJVTYx7cY2qKzQhEK/GLxFiQqe7hFzSZbcjoEIlUR3GJaQZMCt0euxcSGCjLncGLp
uBbZau7wIk40VGAUw244z03O31f8cz9CMg7nKgAvCPjNpeIAdK6VTrVlriHUwbtPABX/ks7nXXs+
6oLE8ycCI7dJAeUye2q5v5egIhHu++nJXgJ29ewVqBCMF7oPkVqVc3iquI5B0eL7wmqFOweTswde
1o0mf71oX7lLDJFssY68QgRVg9oDK8M+EM6f5o5WN2+5XAq3F89IYKHVwV5azpKepcXSlKcmDFi3
pT0I530+obCn045DbwxBYGj3CkhFQRN3ux4fLZdwsIU1TOdSWszwMeKaCd3Z5So518H5FfItQIHz
A3JZuvP5SE7Bv9U2mN63uTuVBBtkLQSUDObonO1UUDC8SnfC6OsMtDkPAcbcqmP/CJf0ZL+CVev+
NDzBOVdG6vqBFzP7tw1PDk+2sX9+5Am84pXh8H/LV7BHJMflNODWtBXmFbgSA/KO5mSq93AsybjM
HSTnaBczOxh/Jcn4dw6T3plP5zyUHw6r3NryYe8nHR9c0l6CH9g3+69wJ2tvObhBcls2HmhcE57s
EQ64F2c+gkq14qc194dPXVJmhc7GHzcPEj+3tOT9/iY3nhZW+P8DZ2Ip+eKIJpnGVmy7ARB/MR0m
mz6Rlf5m9ng6/2F2PMHGYLLyisLewukUVHa/ZODtrRBh4TNBSNwyWWHSi/cwjRTh0IFpc1NMO4pl
AHUrsH7AxsajhcoHehXes9C45XKEaApszOhJ80i86JfAQh8Y0gq2FtNEh8benSmTbqTZVBB5CX8f
AT/RE1hoMUXIgQBOhvAoyWbF6BvXZRkhjWT75fzQOc2ndPI5NbwcCFpY0fC1hhf6j3d+hMleQkbC
CpSjx/bp1vaWdS5TFj0Mkx4g7pPmMnOAUeXOmFySB15hjOKSCTYr1pAcmnie8p5QK1g1N1inL4iA
4ELoAR7OCjY3zw/bCY9zF+8CJAsllNkGNY25IytBBAIYmQGwYtXAd95cjHCmhUPdt0fypDvOr+Q7
gtn3GSwEvuRz3HUqYCPoNitKiEI8ch5kxZAJofExKPwH78jHe2tsQXUMUtBzAJDCO+OpkZHCce0z
HEBd5JTCzBZCsmD5pW9FgvOj0yCaIbEFX1T+v4HCG1FC4aZvYR/KWolEoIReDxQjVG6KELCi/f5K
IHyaLX3waDkdkfoyQSHnwnQGSJXDEDA9gQu67Q9jy8S98M/C7pxICULkBh1yM8VesIvaBUR2vN6g
r1xhcUIEtrcvhzk/MAU8Bl7gqrdb0cm0Ls10RiILkAnAwP6byyDEoBQVZ0mLxERumh5B5GUlxWgs
EPTl6xe+zHWub6j1di16SKDi5+j3VgAOUfShlznzKZjQMCC/LQg8S2jN2+SEMD6DySf0bf7xaU9l
wuDybW9/cRGgslsM6IzJXZOHcww88j41CwCDD35Wqiz/rDthfnu4MFHHhahAQJVXmDZrH08NvrDE
Y+9R+BEhDLJioCN+wrFw3yP5F3mwb964x+ShI9C4I9PnV8oR8oUVlyOxh2cHNwl57pVPpp0Ls42C
CzFcrkV4gxAqP72hy+CF6EA4/NTACM1yhhRpB2Lhz/elogBHy9lyvOGQY+B3iikYEepfTJAJpTEj
pJAkPHoRL4mjspCycZWTrCLGwx8mOcwjFEOCS+gQ6SBMxvCtU9oOhCJJEvLyGsBcfg5ONBuWULll
kUiEgUjEHUOGdFlZBlb4HUpDFEAAQwR3wXgSXFPqMP9OXF33R5hTsPz9nBxAnSC4ZK1vcZfCAHZb
MDzUdVkIJk9bhkX4vTLHm9DyEKww65tQA+2VxySSFaleGbwbeiWY8NBMohsUZmEnHhMI3ug45JVK
bMj/rYRzKH9vPOmnTWKZ00G908Z3zlcvv2dG78cAmeHrMj6yr0M3YYaw3OlCoA+vncH6kqB1q1U/
ow0JmtzSN3uhBXgIylLDDXTXmRBrIGmUKDwAV7AkzeKLjlLNxhGgurgvE1srtwPJjyZls3MVHg78
Y9Q5h6UeXrtOy4DynTy0aIoCoA24QyNptnmqqJwn9kVtW6Vn8F5d8PLQ0ASftUiIGudO3EDbSkID
4a2L6hYbDezqc1iSd7bQ0qXQwQ55Bwlr7R0MKA7195jSHXhb39vVrgbU1g00ejJc6B1apFfqjFWI
5ygbPNkqp0SJvGQ6nGSvgyldAzJvCnl9OqVCIEwnMlZUEGjUWXxz9muVrYBlL6t2Or9vMzt6LRpn
PmeVgIiJu3AvjDJeTo8JZq0Nb75xjGjMG0Z0QrTn8yl5XzyVl4BFOnzuL6xsFhGRHG9fYW7nzhwG
i/PbAYDHiAnzctkrppyuN2z1v5TheB/qMyEoNAFCGJdoN8PoHU4zb1470xHrToOcSee1EYxFSTV6
yZsZyIoI5qQasjuhQLTJTT5cTUINtMmPVoNklmgOV5FfLdRoYeArsWQpVoocw68iTlEEOymlSaFK
PG9lh6Z06s4pOXgwQGVLltofxgNsU1AkPdlVZHcTIVc2EBYoOx07K4QrPkmqy0+kAPAmsBq/J5Il
I7kDw5DuqMJtXNH2iy1IIpIo+aUeiG+G6D6IuD04gxSH+JEjMqEH2w3FHJ6imAJ0oaU+PCmoCj1D
MkvRyYnPORsrHyCCSKFKl/Alz7giiCrqBZ4pqZ8Ql8UbWQQEdy7vp0CGKOIdHI9hkKIMJUT9q3gK
m5OnKqmMEpBa8nkENobgGNEwLXrvYOLeKAuKmE1mRAnaRfDhBURxzgUSmRFJEDtxAuOChY7e5bLk
UMDGRUkUIlBGTVRI1gyZJygtmi1hqQCgSd88+LAQuAWWYwDZMSHx2ltZISA3lE1lMxGA9p9ASDin
nAP4HveDAENnJBjZTR/hluianjCAT5AxDTRUVSKUZQFTofuCI0mOJAHtgwrx8wK2ArSyiRDiRjJD
1oFAsQJFCBReeETzLiP2QYPBz2vIGfUCdq17mlSIBRDBjiXhEmRfuPY3rOP/o+nOmlJpmi0A/yIi
mIdbcdwoCMggN4SgzPMMv/48yfud2G4FxKa7uiorc+XKlTka0kvxYen50CREBKGWl/0XtTq2DPc0
ClXtDsIU0b2khLKmf8VHYAUnHQfvvsDtXc/7D2CaUEbnX7yncW9Sg+t/3AGhj+JjBlcoeMpsgW5t
fK9YA3uHixguyovOBjk8MsL33FqIytsGlH3GPNjymOSvePSx7LW7uFsRO8RHQZQQAuRxBKlHPYyl
DkzX6MwR7nEfXyKqMCKFseX1bY1U3DQtGNz5/MtSsU7ObWbyCHcEKhezZm6thbUjo14JqD7sX1/J
PtKHz7HLOKTrd00Nm9SL0QRSZuUfIuuwfMl/+vmyY/KKFur6pVTNvk0l7E6Vxf3k2LgnpH05iouR
urOfQSxOGNYfWWkA4OPSiQYmTSi8ql+1VcXrMcZh52K1qdJw7KVjIyOwxYEcTMvs66aiYWVn3pqA
7iN549w/jLgZg4tXCT4Gy+CahX3mUdiVSEeEFAqsxySImXWDYfKEmQBhw38FCOOGjgqqBMIm2H2g
5DdwdCxM0GWNivxz33j8/82wTbwCKuVCxq2AxaKe5RLJLgB2Qry4Jwoe1psMzavsDm49FgDvwMyz
1QPz5ZHCeS2qrqGAKZ9xfF6+n/4VJQBugQLNYSC7zm4g0Qb/zEEVL6qqYnUU/13eltz1MFSikeiK
ENx5hdKfgRPwY+RlpFFNQK7dy2EQIiOoWKWn/Of8ZTM42LX0rAFwFBqHSql8qMz5Kqx/bdKMZEiW
6yOGYcsnz8XHg8/VjwXBYF3OqPS5ECDy/G9LBkpbwsivZd4X3/IK//LfuQboszUhFbK1Hk+VwlOp
Mf2nqEv9IU5jrhLMKHvuO9FQux6KGSzgvk7MbYODFx+lEYEYRww6forqvkLl/LF6pJ5yB6Y1+4l1
PbZEojOGXQ7F3xujSMDOynXFg+ihNDpOUKyCRRLlgDeRWDilTL0kUxAxIpkTRTr88v9mHH60t9ts
fGQY1Nh0IvxiH50S3sJL+HRR9BSweBzixtE/K60NCDHO5iRTCBNh7dHqsDNiBw62SJybmwf0viGc
xYpRIvlv1ZScUFguoS04CM+u/xlHiXzmSW8Bn2Qsi5+o0iYbqQ/1ZB2T7jtRJfyRXZUlYDWbOUDK
pDsf6R7xJw+sgaS+cQfaxvqMPFesKrBP2aJWWMC2TEy8IOvwKwDunP7IhKFGu67YhBlapiTgiWCX
RN6O74BelGWm5IgkTjaOzCuqwqTkJiOXx8Xho0y8g7X4IE8SSTD9FjuBFfvcv3VrjxPxMpPwsa7d
9si+Al6lIuRA77lQuWRku/yqXPy+vB6UROhx4IzRbgK3xPVGNuv0f2PNl/T/7IMGuImbTqqKQbro
rDoHamulp/WM6nAZtVvlf+Fp/TE9PjqfQgPFgfdXinoLNPRcGVB9UNLzecR5jVWHbYmUEFIq68fQ
vFFVJl80fck0st8ZZij7i1HLo0TQINOfFMGfnhbuFwIAXfbCA9oFEgswbFVbhA6gRxspriPIZSXF
Jaqoki54O1cP+q3OKwqIKjtqB9EnPUgSe5tGWA1EW/lUGVU/MxLpy3+UmWgI5Tq5TkHNDImKt72C
k2sPjeZQOzXJRvFRqAKqsW1l/3N9b4883oKrc8baWULhdeKmr3gIVqYvFMlL8n8s/AmDenePPbCu
qaBt0Ik1xP1b9iaUDQj38W5au+9gZmOHj2htEdEhp3WbPBL1P2XKmdTjQUTMLB4DlCYOi2NJmS4K
ZxfRi/kUWgl0VydDhJiQ7iL9c3lw3pPh+UJPJrrZ4lCnx+VT7dpLuzB6hRx6MPcupLx8XoamLyRX
UcGXY3JhUrhRBBhEk7Q2rgFSqlU9j5LX0Oz2vsVd9XP7QwSI5hWR12Q70SWMo5M7oERhRCbqK3Zf
IFifQGWIzhMnjSsjypSiRdb4VSpwbnsDpcYpeerRuI3AccGtRAIxDQTH9f5P/+8I8hs/nBC9L0qq
nhIK+DMPCcS81WMGK2j7SAqaWgx99O3T5H2PI7IL9eDgwWJA3cfMdaSX0daOlizitArFUIdEuAxJ
M1URmNs0ohGxsKiuRB1E6vtno4/kcxApFx73q5fb4rkwe19pEHd99tuzJA6HO/WikmC+usdrjkNX
NWicZX91YAiMoLG7D9GZ0JJyUMJ3IZE36cY9gTAQKbrEVzCM9mVEsSQ2taKBbBBjCsTxUJjJmCEC
nT6XnHsg3W8BsKC6jk9FHzI0lcpYuOSTbBU/Y9qZ7WuPFJI/2fe284fr38EcvAvHXVuH2sY4KmkM
Trr1NHsots/VDIz+9DX5hkOrWSP01h8RA1XExmSjMn8F5q8WRUFK60zYgK+K25d9sLfN/yzpwyD/
bf4TwrO48ZbShacZkjfBe5BuIb7SQB97nJJraM49SFQAvqTVZamsWa/b4L+8u14yY4k0K33as+L3
hPi2//tO08qb0fNtpydWOxmr0nJa/+1l0chBYEsWY3GhRVtomqBashYdOnrYDpMj+zAzCvL7jkGP
/lvvGgqKjvNnA8Bqd7auoqg7LapUNp7miMlAXhR8SDyc42uceF1sqQl9zVOVfer5yNU+PHpx5kWI
mMiAYD1NmPHD9Tv7LTbmuP7nw/YjPddgbN+kYD7/Y7Vg07zmOsueUjdstqNefRQkf1e/tLIkV7Y/
ElGHdfDDsrmHCU4ZcCjjCh7HMCtZg1KsWfL2IW9qvpvpeuVg2WvHdX2gJ+09invUDfsTRRlF0/9I
evnBi7u7Gu55BIUwSUtDSxLIVRpKco0QENXWWZeJYWm4/Vl8RSfL9U9huPzJDG9dxsFfMwjEVvcj
okR+omifxIvoldQxlSnu7irP6lL1uaVSzkC0sx/Xxs18NT5yNiwkojfn+xdpbz5Y98v7Qrxa+PL6
tJMTRqFbb/9FiiNHhWpZzyG8YzREoooCKdynMf4rNGzW8qBKUGwsjLC6EQE55GxtUxxvH04dk8/k
/D4N+t+mnClhytw6KFUdPfj+suvosddDfTy3rD2bygQ63Sl1EoPZkMhVllHbKISbfZa6koBh/dST
lB5I+J4pUR8fShgK12jksRvmGC7oGnm+a9ymPGQPwXF0HSVHoZ12bO9DffJMZ6t+HG3bCuHp4q0b
4wpx0k8COFrwyI9V5lrTFj/z8Q+lI/hAwX9ai7nm/3j7FeVX2j8qV0wM1yH4xpApiyWZln70zM00
G3QbZZ89UJOh7EuVm7mSypS3y9hDjqorZFAKoT980NVo/0TYP91/IgQ9I66GRix6H13eiTA0VWf+
hQTmnxGPJUL7SNEF26EptXvAs8WayYUbXgX70spziebSmNjbr/ZgX0eN6Xc1xSD7XvBFCp0V9W1d
tjvbv1ibcCgrS/ykWzSfa6M/98PWGoxEafor/XX8TvzcCD6ZK18yXzyIuMUcguhsanXCmbw8/hu3
VgNbcf7bGVnM7nQum/5Y9EmrbwThM4TVg+3kRrB8na4cNKqe7DrjwvJ117fXjL/zxfbqygedXJ7O
u9TLfJ95muT5OZvs5kUZVT4lM0UUK3Ndtjc5izPzUXKm69Ty5br8mOTodlOJLCc2i6eS3TqzONVL
GbooSRIZ9q0l8ucOPL+0P+WnL7PcpFySf1i9T9Onf+ksIoyE7tzos9LT3GCmEowcT3GCl3C5/JuW
FEnnxajL3b8C8dplbaeFzUKRXXLe2R5/zqF8h3udyjxOpmQ/r9XtYldOyAXjABeU6qYXO8U3amNz
L4eZuriz3Vmrm94ivXlKc4gBeolcIzk/POan7r/mEPqR6qF06CRz1fHle10tZH8mBL5P0+40MdyU
OnMUv13mXzY/f5ucgJtn+hLO53QtvWAX7/Ka5IwXFNM/0igbKvmJqC03YHSFHylMpslVVLFLFGx3
y9c0o5xVSHjZzd+S+Uu5tOcFFdYvu8zvInN4yhQLL5u8TIb2PfvmuvA5236XbhfqZzeFfadKds6j
4pQekrdHsvDp7PPhMnnfTImSnBKDPbW65U7Apkls5lqbFa6fq3S/ucvr4A37MPMmkvI7Eus3lXc3
9nM1q5byCrwnqdYmc9CjdK2hDBWyyVNuPf6dnnTkXuPOoL8WUu2V7vBj3IVDZnBR3bew/aVk7bPQ
af2xiptLeWPnyGaSj6fS2zixfi72m+f9+zU7fcqdOov98WNenHzMb7XDpXrTOGn5Piu1Uxd9GE+Z
t3yxcx1nJTA0bdhdxxu3vJHbFt9nxXFl7iO2ydp6jaJ0VRl2RtfoHx/TOP3r2m3S2EvUyQJdqbQ/
FsdEDDdP26ORocJ1NuEVwC3y+cqcl5VdDyn9a0Iyy+sg8m+B9HWBoGzWbwdzSreUPjg3t588JscU
T/KDzI52Il3SBcGEw+GldCODe8Yc29emOQ0uBiViYpfXxBli3Mmf1NwyHt954kP5xn5OkCrVLaae
Uvp9ECpbNMcykNk12bmXYv5jf/wc6yC1Z4KTp5vDq8u5LRrE/t7W12K7tNpV0uP8k9Y2OuRoOZ5P
osfZFdb718lBg6Ci5nKb8XM6t1QAJcU/VrRMHCaFy7iR8hCxFKagMFZSCWphV7+di+/U5h4WJVY0
0U1ezq+zueKBnQYEb4tF3Dw1Y6vquAqVn6u3vPCBluONKs6nEyt8aZ5m7+n++3rF5Ss95Hft+fz0
mNheq4ncvKbBzXpdud1mH4VsvpIqgNlTnSwy09VixBAvezAfqVDM9kxvLyV7CphXQz5vK1nPNQvN
0/DS3V61nSa6ags9DDfdlMLoYi/fo8c6PHRl1+XeOAreNCIGO+Nr1+itwa3jb5YjleNe9j1K2eZt
joSd2x+oj5SjGk3bdmh3bdrejraj1NAvlWUfR6KJ1PD6b021wgccgtPjaanZJxQ7b2dq538l8u/p
6rSz6N6a6d7eyCLk1IutyvGfk9M5aDTjWPQO3UP3MkRlU7ce6OrqvVTr12k6dM+jIAxd7sIeoUBb
/OhrYrh4z4YogsaiCnR8VK7W/zj/y5CcLdHYyNQy1DtO3fHP+KfQtNFehutRoTknfWvWpoYClFCR
uY72P9kRp5vkdbFYxpxX/ac0ojg6/oQUbeY9SR86xLUxJJv8iUvnMPhvb+Mx2FFYKVFsBHTJh3Bi
OX73HeoIBVM8mizvZmXFiFdGQ0i8Kxd/i7839poUqTK6UyfaFk9bokGRYSRI7Gpgq4G9k/fLvcys
H32KnSoazk1QbmAMD5fB/I/CMYL0nrTtrpkYnGpU5vWpuZDpHldm37sv+a3h8n+SBbOvLt9NTSXZ
QG6ejLqeZpnw6ziKRS1l3ezpT2qY6t66wjEFBufRxi0wZ1ARzabubnigBpKuawHAYztOomWBu+ap
CcRot6PIgEEEZ/9QHr7L6GXs8dc2+1MRSbYQkj8yA9hWMcbQwI3DV0ZP8d3AuUi7u3Hwul3alRsE
eUY9uwoP+3P5oPCLpeSwJTD+HzbCBOrpXGZ5cVm2+wYvamBB+zG+Qc2ONVzddRIKaAGP/KHs0+6T
CsHXgrR7eFLnxpnHce3lf+w3i3DhLgEUYGXSuABe48GH862mFeCY/0Qlyn4HoVOqqjnuLZpIlJVc
Z16PoyN1AW8VvHVQ9D6nH1wPzs9uEEiJlH2qnEchMDnUd9yv1+yJGaOgdHAHkDaDVSfXWAxmncUg
/7UYuNL8V/LOW0xVlYp+7J9t/7Wpu8NdVnuNy3l9WvPwqRJoK3F7VQ+40gZIlSgRNC2BlPfp4eL9
w2230JMsa2UQaq+1G2pi9m2GQ7/wibuOc3VVAeSO65fO9mPamyu0wI2aRudPmIMI05abuUdYHGIE
MKW8xz+4ig7sfsPluwwQwlwYH83tzM6ejtlHJStRR+Pq3L6SbDQuhhE8x9cKkAcjyUZkdsE2ksGf
lUubJ6nHMRlDFBCFxclorD7NkVUpe8xR51gCjP76v+q4dwOlP9KQ/Dp7jqE0dfhgpoM4yhI86a+Y
ie/932IU8lheZpZI08BbWZeOY4PBXMH1rzQ41vl0JIN5R4SkqwmiVnersPgi4dydEX0J9bdEc/O+
HamX1TfL2snVaDqs3s35afsKSBh5dGBwmMHbUCQjhLIkuPne6zWdCzO1MbxEwosn0F6O0nV/YeHo
AsxQn7rRkKKmH+ILvmoQAlkM/u1kkPxdn5UUKa39umAl6GLZ3fCn3Zbv62+q5/GlAa1u4L19xnr4
dQ9i+l46p0EMpOpq66Z1Ym7mf0bcEuT0Xjru5Kq2Qj0N6Y1zdQkBb0y+140V9ezc8+z78Lagy3xs
pCDw+0bIrGle/T4nv7RubBuHL8pu71AAde++rj/RL+zylv+ZdDe1fStgeAosAn9M+BIbN1VqRLKt
mWjs/9R3VDKdXEVfnY46lXk909FYPAKrTW3dm9cXWr2jyDK3dyTP5BLlR+zvRypVvkUptd+OTU78
iPUjcAH451qXf/7Cy7cObq34PiLAlcgugcPv32D6N8fhZ0U5gvcQbt4LHXCBybgsGy1QyH+zGqaK
ZfibaWS/zp+ooaE/Uk5o1qkD1/z5JakoUlNDPb3AZ8+5hfYx5TWd5F15uSpfGhM46KEQxv9TlHIS
3iswPz4xWyvqI0BAhfbywcwCJJWcNeBmHNbCRPY1oSo7e2EAGQd2cmkgVs3jX2GgzG9/EYICBC3P
S+k5h1WSfdjiI3DKZ+Vp+lkoaxwyZr0/F5E4sqlAwP/8tm+psX6D2JzbQDcm/kJlJvtEs2OMR6iC
Lw+yeORO+gLZwbMW6ccs51xgqIhl8qhjoA4ygDIzdqcAjpumkY3Zi0arKJ6CucJ6Qqrerwab1iZK
jgewA1yHtC1MqFNOq6nUdugYBYMegBi8GWDh/arHbsMFpfpbTTf0ZvZjTFwt1xy3g9uOShJqgkvE
2+mrTCIa7vy12D42lv805m2xWLdISJvRxmILZIed3wfFuAhZbvdmtGCe5fgO/KBoqthQIzJI/50b
+8bqU/+jKk7lXiy68S6UnuOu3Je4Nuj1ohCwCyvNYqawfrTVOIKPdyjAcaLT74BhNBUtq4QIlChJ
9lH8GShDDtyg4v8RGQJU5KYU1CdS9gTxbx5TN81Zy6rHfTe1zWoz0E03k31NmqLXu3NgVavW+O5/
bv8undSAMoBGtrnBzk+aPGbytO4FL9/nSWvWPda3jVXwbVXbA1pTQFttPTDudNrjltxB2CgfTT8G
zujo+ahDJKWRkr7SYk3TmmOvNIi4UXnlWruw2Buzf8ce7oi+N/DFMQv9XPzDgPL7yzwayoAp039p
kjqX8rxQ9hvKMGngmC/wio4XzUtzV1Nml/w5/kCCN1+q/9MjABIGaxpzE96hDPfl9I7+rjFbqbuD
HC/LGXUtv6R2Rsn2IQTjz9XVr5lcCs5uHx3fmZ/CvRFLArZumTIgFyC9es/VQgXp7F/GpNp1j2QF
8x/pl7wJpoq3Hn5mFFGE+nD6X6G2e5//BAWOhFx3XF15ltLUIP0vfp+S7V+8hQhm+KDj6vVfTlo8
qHT5+rq9wrEqhvyrY/dbO8K/idc91cPH7MfxX0DNEzKAa2qT68rWv8Rz5i33u33NvBW+Su/TwVo/
hMIXBLF6fUn9Zr5KNA9Lr5P3S208mupm5+WzAf9MVG611TD7castuiKA9Ee+da7zp2/N1TCjt/yu
q/dEtqeTVbp3rl8bkG+idum6Fgsh7/cTBdjk7KqQpWUbN6nb/yhp2ZCt52rZeraerGu4lK5z+TCi
m2KBXJOvt75y8dLouFpA3Z0/DwQU4jKqe2hViwgTiHbY88bRDtLCHv/cQjdkOeItZtgILAnhYvx0
sHzPvlcku3QPaNZ0QFzRaeh5K9X0dOOpNhHIReV071bLt9YsS1zueORRvHR0P5NxUSpO33fdor/T
IlHbx035tFEC+5CoJF7pRtZ8Jh913O63xu3dcP2UqFxq/R8xyLij4Lp62zwk3gvv007oYl8c8hya
i4nK/t/xX4I6FuHk+Sjuw62WrN6aqbf167pScFcSlVUX5+0z/ZH5ynxdG15/9ay6JpwVd87nVw7f
6WrptVi+fMZvLp/Xl5vQJFG5Ni6fKfdq/+9cd7Zxy8kEV9eVDRD5LRS6cl/pKv+lgdNcObL2ncLn
6qVfPVeOlcWHGPG73yj51ZkSbbyy+MCwfOtTk81WyYZGaw0fE4Z0080i6JXeE8/ZauEr94jxefxH
d4xuYZybt/lVnMeR4LTXTN1b0zm+QmP82z17/AwEfAgadZ6a8dLMpb1L/jmPv0rEz4wO/eTcY4Ie
dvxLPGtS95h6Szbi3XRGqti5X0cb3JcmIA54+702ktVxJwb06KOpY4aW9FzjJEo0TYPP7YEbflH3
7EV4Kz4t9jhO5lO2LngToSx/QogPAiM+v2n1M/sq1VJdeaHUcN3OmBQhuqUsY/wTJSabWNXRuCPV
TdLHNf9/lm2Q67IdJSixJQ2X4kJgN6Mhdjl1iz540111z/V54eGUKxe+zBQLcL98yP1mq4mvNO2b
zqJFSdvW8Fes5hvLQeH3JhJp7LFd89XtoACCjCZsk1a+mvpeDvRLTHyVvm7fWQzoiuFq5L5z30UH
GvQbibfS97Wy+Zg3k4NZfVZPVxb10wf08WXzcvAvW1nWrni648cSJe7SoylQPVaK1clf5ntf2b/m
q/tXn5Yg7bIebDvbDqQrTy818TUfZL7XnS317ImJcPlOPMf/dGPtlaAqEkSnwJr5dMqVfWXykfku
vMXRrAtEgc94U+GtWC18Hl9JilfHtcXf+RVpudGv9kW0FLJDD3v8rASlumiNOVUf49q4tvo4u6z9
YP967JS+/f88dmZc7/FDsTprzf4mf4uPafPcmdSvr5vWtXJ9TQ4mPY860+a1Mq4lje65k3iL/4nP
hCMsPl6PlX1n39FsmdEPnrHtGMsJvK5mgdjsE3klKd1tY/O7+px8J3/ko4qju29aHNEpbe9t9bvP
a5UMVuXY29ev1Vk3SBOJbsrR1DmCsZMfp9pWope+UYdoT2dWW7a4ynU94P2LamrJFPXcqybNltqh
maloCSVxJo8wOLYyg/1fruPnazi3dr1lXXeRkghl8nBs8bbV6BejbGPek2WidrD/O/pLKYRjT+mM
WBnDg8LNSnC5aoaqoa51zTQViV5mkBFr8vxyqXL8Ydbf3g/A3d0S/4mjymttW5Ifxz8flIGfr+u5
QZydNK4/iXNJfvBmcq+pr3Ov+Hf6pMf3s/ndVmUc0+1ZJPXwZrqZ5/Qo05XBmFaBVbnulUDgV6Er
82mjhpDMq71ctwgLaHuPBPP6Z9ueV5c/s6/5z35UCiHkbD1Ty9dR9R55HcqvE1UVtMLx4ltBRgAB
LxJ9orlCA+axGxQaMvnxDgFz/ls+Q+4Lu6kKF+Az8YO45NJjEcB9jD8i6y+V+LoahFvvOCkwv/Q0
7ICFywZmsOLtp6G/oq9H6Ev601uKn1Ijr5sv+nYIdhJm0tf9ur0wtBWtfQnznOi6LY+2bNvv76Hb
ceQpr5aXau+ygx04vIiGV00/H+xH89GOIxt6ZU8hPsRVOUUfYzQmuq78Gx6JXq6Uughe/Zc8lwYP
3Y5fCmf50cy8XOmeZq4W0uGozX4XhCZKQ463g4kgc1L6UF4PfHYpttOjT/UJ7NWmvJbD5ZOC6kaw
tA1xCgSZHjMJ6WEGGbUwhk4JV16NHCfn1nU1XHZqfuJQfr7d/r5FR6N5zGtt7LxXvLN62A1tm/g6
tm+0GeAOuQXEHWwtV69upOtPsvpqtJ2XwYEFrUdye4bSWUg8mgf8AZ79oeuz+ALX8C2AmSn5r2Gy
rg26I3iLYMG9uNMT9iNPxM5hhXUXFTRMzSmvCaMF3LOvVFdeyhUdR9S5ZJ9oQd3HI9f0GTaJadvn
2y+ckGE5dPs9Hsru3XhqcHW/lXHH3bt2oebt+Q/3NNsrti41u9S0k/qdrh8rTPnp24Z8Fb1dHw+4
Jiolo0Po4btfKq+Gl88ZUqoJydffhY815idxU3QzH2lplccAG9o7xiPOSO7ApTFcADNZwDWtjHDP
7ria5pbCHBksLnzb1e1HtiMn7peXSL+WA2F730qVuiWleOGq3fUkbjnfREsZNyLbMwcmKlJFpe7F
Hdr190tEvTtOJ4NLDeefWjK3w+Hj0keGzGGIwGqtjma8iP7iHuiharCgGT632CtenoxNvueb507I
zXfzNiXX5Q76KM/yPZeWaTrarutRrml9nLpxH36mP/ROIqM5bUyhCjQERnqJVU/vstXtcWNZjVTx
tn0epaKd4u49UfNj2z6Opj/zH5K3/NN7ZXkW+R7Iy+1ej6JdVr8HceGU55WeX7qmAuV8ZZlBvZWJ
JA+Kp/s8+9TBjNLous0e1Zbt8PKRnbvplx1o/MrvKLYI4TavjevLanhrWs36CQyjauRSS/dW3Vvt
Uiu89//2EOwkoF0JQDdTM05841qJNBzrZzlNvg6otJGzzf/bVg+4RCeS3MvX5MexfnvDGMKLW9YX
ocDQWjTZ5VVz3zraJTKV3ECq+vX6sallsKdxMMhJTrDzNrXT57G6bsClCzoRionkSE/vBQBtv27x
bt4zHgJzX87a8NQDxxU/WXTQPnX/TT8tas6NJeqlkTSt1TX9McHy9ctwZij7rf2/6ShaRf0TpnQt
F19+7++gW6euiF1SoWtFu8v9VrbHGgRov/93+81jd3TTvf+mLWffsiv2CBI7j9TQHWRL77F/fLx6
sNG8zd83p6xhh/dStg43YCEiaeBjT13mw+xN1ZiYVNOp3dfvTcOJ6Wg6moX5CGQ/3PAFn0yeyyr8
yXxd3EY+9HA6klR3Y8xTrn5vP3L2/9UXp4bQh2U78gWiuJdp44x4u2+HfgE06yGkf0vPoVKsxkT1
9ektNEr0GFK4vCIyjntIP2qKjR4lOONK2uOo0vZaJXrL7RvxfQpyj551t7cCqZcLye7TWzQODT7Z
Vh7ctFxWF1/np0xX7TNRatY53FCJEsbbnLZOL0NguyyMAQ/DEL05DmWP5qN8bz6y4lK1cTvfS9Ui
VcM9taGXLLiI7M7/Cs0AEEtNEEndIS/PY+q8gVmGEEOaWsOxHbjJFO2+/7LDrLcJUtcI1+mKKZ+o
TUkyk4LTMI7mYf/jYp7nLZWkRbIXGcQ/O1wECEedRiJcO8jUxAfOtducWGn0th01R9d8aiTGs3KU
4Yy9oKOGAr/D+84NiJ4hsWoJ1r1H1w/FMC8b62z3HG164qJD7f9OrX9WMINMG6ccDUSCspfGTF2p
Er+LC6PVIugROwnCfNAWQywk/iE0Yk/jxqL6hYhIFA4FYzvqt4M3Gy0At/Wcfo+ZV0LPOJjzurWI
73qm1EPX3V8uNfiMVTqv71sZVOqNo/AwtbYLweKoZ0+OFl+zL02h6vqMsrhqwKSgCk07T7+nV494
uAYL9htBr1SUOSpBJdfcZavjJhaa/02F6Q8PKtGMtgnHdqG7pQw46ttJPy/Kp6Op4e194fG1fXpP
DM9tjm965Nu8Om0svubV8+g8SghxnENqyAIkbLiaAN433ygm4jhcKSftbHbIFpJA2B7Ydnn7eB7p
6wngfcGEpDvwOX9NaKf3o3D7f10P141se/c5xZy1aNmjbaM/2jYW3JOkPrabL5yvhIa4FJrIHWMl
LMiYZIirZeXO+DeYAMBEC1GpjVZ96XisFbFab08x6UrDc5g37lEyrmjx5Vt2BNExsr/nn7Wmjttq
0vnsdccMsZTF941/fvqSxFF4zMbuG8X2gdDxtJJ5331iB0Q1ROn5zPBupXvW7nMAfLuaWVLHYNWX
2H3+t5XL082gNq+nXi+DbesyWP4BkPG7AONgRGkJrjQs7jbgX897kfn4gykS8GwhBn1KCkXuDmwL
sy0QwsQZBv3BfwfjnkDhZd/a9rj0uELp1rkn+VU9v8Ryq+BK7BvoBLguMPU3T4+NaN9LGeB1Uzv/
Bdtl3UM0DcHZ4K5qSPq3atLe9i+yM9hMsoC1RCPRWLaWLeyVUyfUjIKvi15bB3rTx/TmlW3nPymg
ZKvUgbn1rn+BrysQksqRhlv2UN8c7oTgTkjiN0QWzp9UTYcTc1cfgma/1q9Nv1Y/Swhic9Getfs+
HOR0KI+Rr2dl/VBXr4n2hAeA+sBtxknhbwCHIdlydghySt6SOqU9ct/XMZypgVwSRVyxCFgRy8RX
mghcpOBMsmtV+7hmYkCU7QiATLeiN++OalW0J0MulzRYtxIN6ZsdXadCY9zqf+V/E0opBdFU+2j4
+cQBwH2/KpOdlTXBQ/Zg2U03t90EN5lnxc3E66TrB28dvuy/pRJvDTS8U+EhR04qDi08uav3fN4q
43okXWGzNOBiemj9Sj3+YdwTckHmYb4oKZhisgwXGVxUNVdJBQg/M/m37iX/yEevuF1K0nVJRszx
Qb+pd6tq2+DyA0H39+6dEtEjzhfcpeofhNS+0ThJa36dZXT+OJ5375OfeBrKtDftnlysvUQ81HIq
6wrMeM4MrX+by/SHPRDeiN3A+lZYH02+CSNF28sNT4/sAFz42J5zwXRvY6KkavkZ/06hs1/dMDgL
IUl+W6Y47MYQHgCMT763MmPKYAmY57rbH+xBuucyA/dOCz/6YPNI7D5WPXw/H+y1/vIJv9VpiZDo
QpoeQWiI704mOXJ+zgyMI0xyTukRi8A0sVQJ5EIkIrRfzXk3jA/x4apeo4y4bsu1bSua+hpm9rpS
6Jwb1IqUSk7eUs1bE17KA081x6OTtK6Sz+5+Ui727Ky8DgODlnVn5/03RuEw1bZtJ+EMkOTaM5zK
IkqrfrL2fV1stMLR3oSLluqsbQkn4jPJT5PNPJOlTbQz1Ql9mnTtPFy0D0x3UQIiVEl2CBUspx2B
u69oseen5WHBJI8PxP2m7Gcr9xGKTnRHyOQSUvncdTY2zunrlWrG6R3T2omNG4s3p1msO29fOAyo
npCrPG7EwlZ0CZuJtLD6Out5G2Y63868p76C5Z7/CZCjVDk1S8+RFDi7QhZZCHrl8ikxFCGZPg33
qy8No1D//pGFoZ/uimmCro3Sq7bcoP3sfo9VreHb0Sr8oOZwoVhBvkI+3OJqbluRM8fvD5J/5PyW
sslhagOduJQznfOfe5YZbENF5DaQXmZuZWU8i/dBREAaReiFfE4mjG90HfDLZUtWJSxthxoMSfRP
adGjkEzuTJqt9L+1fv2cDKTdxh9KHb7PzA/tEjoykj5/Vid77oDrFg1qoo6e6Xsv272VAx5kv4ED
MANZalZghvTJhA0ayhKgDL4QEiSTs9+uCxMDCziSM9Y11PISKUZHs2k4x/n86aAdaCpyiZj82Msy
4lLU8ApU5+LxQzpoT1gSFwAkITN+ej3PFAE+2kzkqnGj1qen6z13dOeEPTgFp+OqJgNQhp9z+q/3
s9yCS2S6Z0EcSRxVBEfmPdJL+ttKqq8fN52j7kY7UtwXCeIrVnoZdwITca6MVM3P9HGbeVDu6+sI
Bm+XevthqheKfin19coBd8qirp9nHIsbVuQjC+tUsFOcK+VOurb9R9fo7icK7pDBTQ0Kg2Anp/9m
w8kwMbi5lb3UV6mz7WW0oz9nQwDcBPAliWtH+C/lZdOSuTKYBYdH4u7R5SbeQJqQHrD4IR/8ZoZS
g9ztz5oaMS8k955718yofk95GX4J7nXLjYlc30BqnyGW6HZH8GtAjjYCfHl1GHovJh+CbhCcnSi2
cN/iRHqIAIda6Vki8BNrxfrS+OFARTHd0sx3sKtFaX7s13bW/Z/9zMHwVdBX0Pgk5oyNXNw4+ii4
hH3v0Ex+3N5O8Ldtb1uPvCGafi/RObdk0jBc76k1JOL9uGxt2IftKZdBnOp3lItgxTiy1C1+85/d
6IQdk+KAEGqf1SQzI+uNOnjnlsg2opeYl/cLLXsrZwbR3rzYDLCPkmRZy+6i3HP+N3d9jF35YHqn
v00u6WczG2jmKDZSBeCbgVmOHutG5xM22pf+b/79TBNJHffy74Te4m8u9Vv1Vr/QofNfR2T8dQzk
S8cWuG3d1a1qht9JrO2SVoovvA7uyvRPj21o5p+1bsR8HQjh3Dkh1khi8mw4MWWKCBCP+Ttdxrmt
ps84Ix5Yh2j1preyOWSAdb1Q2aAcXHmgNtTDZ4H05bGVGBQ6t7dDTTZydo605a5m0JP5Msf/8mDQ
Cx0/A4bN3ssCTAIy25gn+KR6aao+kKxcxzjhlMTHY5pbYLsyl0bdUU4RrpJe5odQI+qDu+NGfSXv
5BNGKgfGpX2OMQFWlne97/DcWhvm9CGHjy/1z7/tj2iUcvc5+xN4H8UvjjVfGjPpyPHfN8K/zf+c
PvM/JaDwvhdM89LAVEr/bwbR8+y4Gq7iGhSkuOFy//6/xPCiFsWzHFIaJ+xUa/5XaiAgmUymFqaM
xwbVWHrqxbBTd1yWFdlFj4T+b//XlW864FkSowGfMjZZOrSHR3ZyZv5vnlgr122k0LPgr0eSIGfo
oVUV5mLi4NReEUv7YVdtlotBXva5Gjjt52FAOVEhc6g7Hn5n4RovviXd0y05ZAtGAdLdD7R11K9c
9mm9/6kqQj1AvehBlkptnvhn+jf9dliyj7aClPYF+/D5fNkc/nMBWbki24T7tP9eVIrvQQ1TUQtd
nmqC4krhlHbVYDgCx+4YXLEuz4m8wGXgxEDNSs35CDQKo9Corp7C18n3IrU4Gv8cxV/nEZ29kS10
+ZMWzZWINQhXZKzzQqHQcDupmElqRpjoBqrQ/xf3OCyKejOi+oVXNWnqc1WJkAiLEFQzrlejY2dR
3DztxRbZW5Miu1QUIofpspDcOhN1QbR0VvadtfDALXKjrmcAagDinhpwu5ktwOy1f1Bo8JT3YjvJ
/ha/0p+Bst8qypj/qw6ldLIVzR/el9XCcKbzUCBdgZ2lhv0PjgcoR6ucwJg9WcgFxk9do4Ywu/b4
R9ttPpzEOu2POmDoJCV96BpC71q2Det+BIn2teXw3j0xj1NQ7fsX3IYHmxommiG6HvowF72gonxY
RsKucHq7ELM6DCzM+d/0L++hsch/T1tZ2sWZcOOTvADO1Ff+Pf2V6u2kqJCEugXuCR/4z7ekIhRU
k7qXuA5rNSH7B9udqCXxdwbSCo1LDxSkp5oJ4KygqAPZL88pCaLNyy2J2vJshh9z5QSJSUKxdpzN
E6MdO8KgcHv4HGO2EQeZP8+1Ysw+H+fPmohfFGQjXS4e8/ombOMVHyFwyqfLG5j7pnz+TLRv1f77
rHPS5tZWLrTpf0XVZqFB9JaPUlRvShnvO3hQl4Fo6P9IOq+lxrEoin6RqpTDK5ZkG0eMDZgXFSYo
56yvn3V7qhmGboyxFe49Z58dHuyffPwrg/sDeq3XBpsvYzOyMuYvwB1cUTSTvPUTCUIPGpcXLqKX
QAgf8Iw94JZ2NK8tYqzj/KNfna/yW8Vfb3nJdhxI+0pblT2yB+s91xR1FxdO8s535nvySB4SVeTd
vrKJsCjygOQx3nmu5J+NNDuMduHeanbyXbn8K150eky+5Globc7pimtQO1YYm84/rfYUUST1nhm7
NG0VrkfMXHFCg41jidt4Pme7f08Ce4pShvKPy5cPVmFaPpZmzkikIFZ54uDx/Px6PnjhrNT8Iy+c
Zfr/G4B2Dz6uDMeFJwGakIQEy6LkTlyerUaUxUrEIsZpZSV8dO/cZNFrcI/Z838i1Fosy6KBry/8
9S6+Nr9YvEbK4hEzbOAHNEgNo7vxRsNNWNONUwCDq77Vt4QcCCS+R2HXnLMTIiujYYdLyj7IWcUf
EptiFnIWa0oXwdYL7tQrHaQwxB7QU0V7yQP+3+O54Ngi2aBAH/55CXKrKzDWpC/1hzcn/3AcOZrS
L9c41339zRVP20EX0tAPMQSY/bYnA1YDBVwwRsowIRuQgreYViE1nleh4dO4wQ1z0MZmryyIDMhU
6axbCBc9Izjl2oscHWaSSWp1TanGZFBErgrqtFjpkvtwjXf6W8+afM7uynW5iv8YOR6IuIBeZL2X
n9ajeYUCOCF05SuOFVY/bKDvNAbPIBevLT20GFtS8VCGtZ8LJCfmK+Cxv6LMYqdgvgn3SIxZYStx
sroVQknrASXJeqDZAmlgfprJ7FqCg8SDxl/uEMFytXAboapJ3Yr8BDhLIQfZVfjNk+BkMZiFejr2
wnmdvZXZKp95ZM3OZIvfxGuG44TUhwafl8Vc9Z9S0/ytP8dUSCqx9dSfmtqjMKTRoW6jUuWj/eU3
iUbonyyRVV6gCQZMRx7GY1jsqQp5evoMSZzzkt+Pkp0KkXpkFK0GdSAXCI+h5uO6IK3pnWL1WLLQ
b5c9AoRW1Mxi/ynO0gfY9I7ZL++XSjwjZre/gWv+kxWHgtcLT5I6muPBqxVcMgrSV+fSvcc3IZai
LBBaxl/WXDYYbiL1zk1GschtxF0VYDby76Y0cLH4/yajoKDi5D4mqgejLrohWC7UVzw7zcIK4i61
XvPg7zRndEfUf7wb6nHiCXhP9YGKnNPBm2TanbwKYSc3Cw7fD8GtZrXHoRLfzHcVTsadXBWKW+tG
DzMzxcRVC+OI0otHwcVk7w95BcDrjVhjxUqviIZnEC0Uo7SnoHVZ+O1h5Xx1FXc8UvQV1E6Fp7FW
Fe434pqnSnclEk2GFWxPvobtiXaKu+v/R4rbjFaOchHDR6x3JAQOyGaeElBXKnSDiA/pd/4BO6MO
KeZVKdqsF2AAdgCWveSP/QY8im8SEKN9sgHBN+V1qleqStjnkW89QU97yfYC+R/QMbCXUpowtGVW
ywA3/0NZyNgV/IghiK77FjYm+Bqy+0o+n8k0OyS9GOwi/ZpCj/EKD+WDgQzFDxMSJsOoEBmrMi6G
7cldb2krJROqZoPg0IHuTOhI+cyywILQheuqihuvi8qtEuLWk2CaN3AIckN7bSrmqONwUroC0KKj
9lfiEnZ2TR6abRbEwE32KbY6cMAeMkgqyP9p5Ou2NMIejf8Q4NycRPdkQ/rTlfrkRA81gG7ZhqgO
KTVB+DrgoD+ztX2W2MQ81VgaaPbXoBuPwIg2Wr3cdBXfUE272Hr7VqcMFnmL4xD+tsZyCXrzXshY
UYPMt63sLpHJdSaV2yzoTn3dIdZT8x8jwOTFpgUyxg9zDh9Fxj4zlRRVYQ282SUzplsMopMIfsJi
Q3gdLGUll37Zhhd9Km6DxVYSKeo9MKCH5RV08IVhdTi85EHykuXWhzmElEYS83l6nj567TUanO6n
ZFeIuCiMUVoZts+VaIaubHznLGl63nt69jXGtxr4Pqt/bItazhZE0x+Nkc8IqRQVY88d6MzSszax
18s9IBilVQUeZkdnx7pGY/2sFsER9DfOdgvXkJyeZx2QqsUhajFPy4yzQFTeI5nd1irWvxmipMXp
XIlazao7T23bfaIq3tSOB3mxXFVTN1Mgk8lgbKcMID48DFrhVip2700PtquwmctR9iw7zBPNztMD
a51hmCc530vCqqMmwS4sjbelJ9thvurFZwLQUTZ4ltpHgkMMhOO14Xa8qaLniKj7urkm2j3jAlcp
zPscD6Sq8bt+p2shjBFq+Up50gvaXernJPqU5Y29bKX+OciORv4CGlODKZZ/cXzp8nWPgQMlJytO
MbWsh5o/0Ndk+N7Ufmtt9I4y6UXpcGRyUldHiNx3IQ1CtZ3qyXMMzStF9IkGKzp5k2vKbbP0w9ha
qTVzv0+5z+6ROb5oTrJPa30XxHRIMlE4ReyptQoe8ajnr1BDfJv262SCymUhLS3Dq9XVN4UErNQh
XKWovmtr3FZK4Xa6Td8vH22J1AY13UszeR1ZsXVsiYl4ux7sT6kncsJ21tUCCREdBpLWrRZfjQpH
7iLeN1l2iFr8zlVpGwXViyoxl5sdNsz+MC49qMX8lSbGXovwSawb15hARlrGn0n52i1w1RR5PSo4
QRlk1FiYN5GX6NTvSqF8ySgTdQTLNVE3Fva1Vs+WREZ7Gz3HFDSGc83z92iuD/1SPtJCvVRdcqwo
RlQbGjfbBZfSIY3UZwcjBbmAkzhKF7aTJEt/VIvbQyrS+6hXG5m4QqUk2wqkxIxhvNS0OxQqGDSM
8R/mP+wbqk6rSpegXTNMqpX1QB0UW692DYHtMNRE46qYsdjEik3durZSv1RAmtiUVDJsgL6ZkTkM
zmtkqysMN+Z4VWIUx0wRZ9PlCdWYk/lAsHxEue9gBIia2vDIrAnxQcMWN/I07lQmX6qwjmDMLzLP
YKOwlKLDEvT5mSKVW0X0QSxTfA1/mWEeAPWgie/SlMJGAkj4h+pLp+LKL6PSundXbS8cHIZX5RoA
d3zot/mov+lQupSAejX4A0MDpxUUa2BeOAPMkLtvMYdknv8/jySniWVsCT4Pxkz7Cpual8n7AJng
JaPqBKWQvnm3kMPmL3jl9+EHDvcMhEv1+jEyhcOJ4Htk5jWT50Mx/YTYAKyCIog6jdf374iNMKD+
tH94MqF4HCQ5Z+V1l0aoDOCQoUog3IeJAqfPgDs6uoHpjijNazeE5WCtNCwmUx/CitOtdGsls0Fj
QVe7qolufcU4fGJ3g3zElg2HhszXD2HgsrzTIcKf5wKJuLagtoJ9sC0DgVGSEXL5Tw/ERQlghXaC
EksUaf9XXFRW/JU8a+pEHtyufEoxAajA1icfC/BDdwWpHyE1+MfsivpoXInqiPoCUxxC4gcSSElo
W0uOiyagLX3QXSGUSj0hXkLcRxAVoOS/4RIzRmodrJsZKVECMWuiGuKVWbT2SDrwYUH5noiZGt0J
GAof6hkvnLv8k+1Eao+Kt7Xp4tO/mc+BL9IUClqugMAN7aAA7+rMn/5SLh3nSWb0QlPO5OAp35vA
eAB6oI8/OGffQfyE5RUF6Y1bjfcLKv9Ki8KBoQgFBKQDeQDEdICBmEvT11F8GZioN3/BK09pkT3F
bG268M90mHsR6WBfEeVf8Si6QPhDyoCdzy8OQ8RQAOVA5aOcUyioeI8P2kZeinC3794xvRDTNBrY
B3UxPMx/mRsHylVQEcYLYhaKVTm8wgIBHQ0QBMI7xwWMGssuUPxOwFp0R0fjYv8ol+zR7IIrgqSL
hLs8l4W4FB7QDJEmCcf56hHemF8ciwfgFT92Ue8cdMVCftG9O0cBo3UCpgVipVk7g3g+QpRJ9Hb1
TfAtNSCc/NnB+b49noRbaYirGgbwsES4GIUdHeROPjNVwpQFnCXcJGdsFXAkE8ky2GydbFyd5H+Z
Nyl5LUKMiJPW87TJcXMiJuNhnqFC8jp/MXpzVVzkGbVcBIhjnod3/jxEDFCLKbswzyICj4gRcAgR
d8MIGV0j5nDiuAqTCMEyFX79nJB/gJiKhQRPfxGfMdXDOY4lAHnbMbpibkN5aDhivMi6BNGMCSRU
MRCdiqAH9LWCnQbniEh5ISaFhgLxoKVThAWYCQcSeEv8C/Rqvo8/0TiLAEhgn/5PE2vbgle1gRU7
K1VxBSn7Fkenh2bwj30KfZJv1MJBCFHIFfGH/Td/sTh3Adbx1RWmVPvFOsUUTIysaH+EMwnYa3Nl
kvbW3KdXGsT6s4eCxWUcvoSfE2MoBdXOv5scJQ0r1k5wfdJdd3agh0DgBRPT9g5OT+ab/dZSFdzp
9CPkiwCht/YT8DVnWi9m1OZv2f42o37t4OTZFYgFfEC1zfexMp21vv8Ycxwu5S85tS7oO34Y6ir3
GZYM6MV9RuSKS9vgTeHGxPaGVQRcSWyETzNAhuHKgTsrK2tc8S0NT1IaqMrjpwysswbPMhBQepSA
LRN9XBP5QZpXJgV0kZU7EXmSrqi6ebYI5J3nKVakZipiRL4qrSeVjcMJTLRthTt0qtchdp9FXrmw
zy1IEBF/BAQI6Q1YLn0bYAfVf2i1YtA9GRUNyWYoMiIoPQmqbKG3wdDIZ2RNSPNqXpceAeUvwqpX
SCraZ4ojaZfj2YuqH5hQAIXZXl7r+PiqR/kiX9J366pe6p1x1s7JweA/KkDI7Pax3SVrC7P3Fr9z
idw+yRVk+GKdQZOP/diVtpASVv+0EptxU/D257h141HysyHZ6h/Zl/qhfsRX66VmRz8lXyWZd9/t
vwRW9SP4Ht7Kq/Uns8+xn7/Fd+Wtewnep1v5mr9GL5DbE7Y05nH07r8pQ1wMUKk8K+bkKrDspFk+
VSC5DAOU/fSUnqob0SHZrX8PX41xhZNIAql9fi8O6Yl0ts20FrEUaPOu0U7eq/sI3fRLfbJ3GlSN
1+fat3f6vjv2V+WNkrolxabd5mfFM31135Ow0m6VQ0TPv66IJk2rp2SzfJZ+d8gh4AuSfXVLT8Ot
PHU3dQeJfmud24dxNi/6BXrBdNePCDXuOqMzVsliZdxh50s/XJKIBya0KEw07s4PF030Wz4UrvmL
82P8TOfhXnxU39mHLMwIkETMnLHprtyJlOcn0TtAwHg3xBMHRwj7j+hGt0rPCi2J/hTrAOYgHwqG
Bcp3K+S0/DvLRf+3oPSXXlkhlo/2zQB8FqJ/YOfP5buGRBhd4y/tw/qeBU0AkJ2GCJqo8s0P8OML
e5p4chYnyqXoKlRJbzAQnVcIatfgRfnArexN+xbPi0bkgwKM15F+gTdDnkwprQyYv4q2DkFG9Fn+
SRrqjNE2/zpOsxGFl37+Xgge1FIuaVJZG7gYefIeddSO1y74CCrqBqPd9haDicBc9w3ObI7xrCfW
Wo91P+4JnX4uo5dEepmQiagnq/5M4Tq088kI1xrjkRTXNSuGXSndZe3ZUr0+2i4p+lUTdwbI8iBd
aiJSH44l0yXrYC2vNaWiTZY1EYTyYxjPtYUHINiz0jw7NhjptDOmxAv60NO65tJICkZDYBswJRKv
UX17bJ/ikkzq0HRLvEvsWfGDxiQaESli0B7aJNpK0bmkFYpY+/SAeLLEcoOevO+FOCk6/ADgQjNe
SwE4jfh9LvVOX7pNYi4venxaYvbORPsb5uGS0IFVqEplLD6cEVfeevLn56aJPDM3njVTOYZB/Npb
IXWN1Z6HGZWpMm3sCsPstjsOpJ5nwLItG0fg54Pzos71xqDnyQfjkGnTeYmlvZ1CSzkEmNXV3WcY
7A0Sxbo3+quBeIb4kMlHbXpdptepfpmNHeYdvOugIsFFOhfGpVLZOqriNbeISckDLLYTbg+ckpgP
D4G+sgboNmlz1oPeU+g9og5aiKzAiiZJRrH8tljerHCEdFuMKDAAy+jBYvx1EoH0CMyuEpD54BpL
twoc5o5JS9vWb6s2PSos42mQ7K1UWxeG2MQcQLvSnH8cndrbxPKHhHNcb5Hz1hoVXJK3OB1Tx1n9
WALorJNRPfZR9J6pwN+SFP7aFmqHskO34URvvdH9FOV11MPQnSZuRbVlrqlBYC3oQiKNEkFnV5eW
8VdWbQhGuhw9feY6Oek5SW1Tvk/NcueM2b4zYUVNGEGNv4HCNqkFfgcOMczkM1rqr9kof/VCGZZ3
CKPkg2aYVIWDcUxa61RnuLe089Zsxg1ONWsrK/dhbh17Zfzoo/B9qe2D02ybCMG4TOlosBabmvJS
l+9GWd8DCV3HPGHrIvtDmOya3oKeJe3V+j1QmnWU45gbpJuwU/y6wTVLyl5tcwYiqvEKSJ8q4NbF
nElezfellJzGhal0n0/H0JKgT8aEjEm6NxjFQR8srHwYFtnpI5rSa2Mob5ahXEMFx/yaBVgZX42i
hxbLm4mDEnAAv3R2ZdMaj1kffffT/F3zMiadYNdae3Uk40+zqo85ukejcpvK8mxa6bnSwvs81cS/
EyZUFh+sno1GJTuNuW86+qbR1K9m1J77DGFWAnPXlQjHDM30L8rid/r7Z3PpbhK1kIUvhK7MKLWT
i6GW8pMy1Sqtw3x25PxgL4JEtvyWnP8nuYquSd+e7Eai3cjikb3M/rV7DIfr7LgoyacskYZlsZ33
CuGdTFCyGQJsua3GcmO09rYz5IuuZ2ejl/ZjFSC9JEgoGndlsluAInqTTkzKLlbkDZkFY3M8hGX2
lyy8IvrM1Ib91LfVrnTmgxbWO9MpXsZqwC5n9PoZ6jNFS1hD5LB9QlaJpMYVi5xucBF1hmnl3IBW
FRw7uoa2/aoz/m+ReqfVXzKss2Hyogy+uaR6JiHf+mtFgjMVeMYIzx1LvyHaPLhMJkuk345bGZPV
2peHSzvfQogyZGtGew5Dkp5KTK2Q/cqXKv9YcFjIXkJKxaXYDiRuw/JWfHoILvSMfYD3CzHIo68B
u3/UDOHKlwCx8iJE5FwOgFIg2jX8f/kGxbHCPegB4i5okd0JxN6mXqZHnp/AXuVV/YZ+kSNVYLA4
C6fFsfCWyJPwk5wwY6OZdefoAH2rMjwJsDZy9T9CAFg7k2IlMRDofxkg0KrwEb2C8qvozOjMCXTB
hhjShwxro4Z8xOQuQGTNNuA7F5q+An/T9BMDh138ydq1YbvEsmjxWVElnn9w28wrsFtvhRaMDTb/
k+EtMk0GdK+8EM+w2MVeDM4dnTtQM6oBHopR4rRuSj9iZlE9OVf1E0M5NnFQD0huwCThBQIh7y4g
0i33IBGyMQurAE2IiGgxIqxFKfWYfINVcA8jO1Bc2IOyveIH6wK+/BoBlEaLCwmK3shxAX0Io23a
5wIYPPAFakgVRXfeuvkfo2s0UOgn+BjsWwNhT7I2qbwhxNgsPNn0u5jW/EnseiBnGPgzlH+fkO3j
ugBVZXnCo6Oi3eKglp/6r1O5mKcWd/ttGVYz5GrO21/9BRubHRqzBPCcDJwIMZi/aCv+j3uCAb6w
jvn9+CbXrhX4KJ6R0ISzmLILtiTRIHSvTE9wSuE9g+3WHqkLnERmgoElHAXCyo8nYf9AfzwOnqKv
l96HnWFL61/a6dRYYUuxVGsoGXGy1i0PghhuA0DJUePBj5EzbwmYP6xmHFehSIIOmIJ2xUUHSRvC
drh4yuxbNKkNflWbGL/b9TQdZcLxoFIwx9Z9Kd5n1oYmEEOJVt6O9gr/QCAdQTaPXEd6TubdJB1a
7b5Mu1IiwNcll5iJAzCdsL6Co8olj1aAKCWc4whkMn2uaZxVLXuNOWFYrCukFdVhifeMOowQ9zaP
MUSPsyo+P8PKRt1OsWNDHXUL4lswvlsVg8hLbtrtQuxf4XGawdZAlbSQSsejJzUx7zYolDaCIIsN
BiQ75vEk/7CJETKMAdv4HCFYUF7r+A0Ih/VCH7ZS+mLV6yH2GQ1kJ/ChhtVcHDZOE3e1zAwR6JhX
QvAOQ48vziFEVo5puzypQFzyii+s4CmYVqwMoHQl2V+wVHNY5rbf4fwxu8C/irSWeuz31nxRKH5q
U/C8yenHxPjWyL96KBaTjzFYB5lEwRPQjRFrO8/q5P3vesvduGjHiOUl8bAgC1jWKP1QT9IFTk8O
LMJk14NAMbFTVhT79IV6vab7VPBDxyURqjNfsETBI/lBpFwxYT2Nrw0FPxd65UuwqqHrAdlAkNBE
u5ArqxGg6szwByO5Snc7JuoQuqStIe9krFEcl1enZ+IFLtZaEvyItUOeAtHwkqcD2OLxXng2OGvD
3c6TrDIyP8AvEZhUqktMWpL7oKm1tZuQvwfHuPB09VlqPWxNVWVtt3t812asxgc3Q5bHLievgt+O
SQhO14wtVLBUcZVCUm7xgycp0yF5BDSaEhx6qcsYBBSRc1FhWo3pK2wiWF6sFz/N4MWBq7Fa6m7z
T/GH7q4MPBDndtkatZu1Hho6UBGlW/f5Wjcpcl0WHDXz8nzLeaqgP3MIQ1SF4Wv8Km3LR/yog5Xo
nChqY3aPYDXhx81BVTxDdzlXJVp4sD5GwlDUqOfidZF4aunhclDSLzHhYxqBHT4wNz9ISAGoQbEZ
FD/mlGJNaHlt7JvGgR3bCn8npPbDRukPjX6eeg9tn6XARvlnGsudaLpd6KqzK9Ne2r5irDh4C7NO
COEyygq/WXgqP48Okn2r1P1EFCFnvnOX+zS8BPWrYe0lsKJ+uRjxjqpH6Q52sw8wVihxYThJ1lZ1
jtz4Q+uxdv8vlmXpCJaDQrRs48cEldtrbvmi8+psEzoMW92y8+3Cc1R3gAseuypYNI4cTCXl3BN3
M2tR5i7kOpLp2ewNa83UZyS/E4Il5R/W2+Fm1tcikTxbK/VWjbcVzhv/fKAriesA8vG6S8WMlMWI
jpB9iCtNTTdp4eGNUmfv9cL66Tbtpl0YwaxazN1ZVBQ4L67AiWEQQsgbPCi/QKWggpBZGaQbRCZL
whKd7ABZ0E+XB8AyUwY84wAHYS8RfgFXlGKUH9ARLAsISHDy2IAXQKl5DRaNPBCO0jvUggWTFZgE
gLHoPvGEj4TIgb7LvNo/0Qm+yGdnC3EHBcWnkLODlQlETERTioICpQ6LDt9PX4CTm9hXFE8vfQgo
mOXcqFavkeGJXpmGiyUbkcA/5Y71gSUsxtes5+LYgMkzEnmeiPKYvWT2Td2PZh8AEAsf3BR4CJs5
3atG3iWye5N+1S+ueLJw5wIkgu+zB3K/oUeG5J8x6hQeYqC70wM0HsiXDVX/gakGO4CSiiPBB6g8
jxCCSWFDhru/4cLxha0pBSsgaUoVwF6yGMAFaTH8DOIB+XafdMoB8BeTG5yQBRpInw155X8dMeN2
9tZ/Y4L8i20WGRfUdxAfbgP+xo7duCHHjrIdyzzq6hCKwzr7MTZiqvFYwJ0E0w5aowtAz8SD05OR
+jGtpp+EeBqYpWzQsKMDjFY9LoRw9Pg6h/wcCm6JGONCcGfebwgpDHwLviURu9b7sMS5lMZkDSsz
7N2IXfqUH5gKzL/GPvqJL9ZJX5d/6KIpEhJkXhSI2QrvE14maxDboujkGC9RFwp9JecF3BX/ZQzG
/1fvSz2Z908dQbYqrk4etVb7xtlBXMZoK3cpKC2BycZf+Zewc6bG4xoysHP/iljyZabCTIhWTsru
thGbGbkVua/KUOG2xnIs022Zbbh1ytA37I0piVVdlAQ8+eQa+grotIs9DfUHpa7Mnn5ywnVOJgLB
mvBztTUll2au02U9JH4FoYNoLRvd8XNrezMqPKx0EGziN5l+26HYjzWS88AxMHWFZ8KOYwnvOcE8
wXw18h3Lh52mE3nTufxgVHs4bEFniadnHMjh+kJoTbsTU3sqO+Nfec78ha+Z7MDVB0v54REYC+ZR
+DkEAZQr6SmZWCplDFt1rWUvxMYXewJMePQYNTE9/GBnHybY80g9ENhkOJQE+eVnI/9sUmsN6byY
zX1kcwFjitWVnGP4qinNaagioQzUXTg9S/UarImaiGUrkornpZBvU0c5iKVI+CXNSCWTfG0ED6mu
NgmbtO281XH1Mg8qztYY5KuxZ4fQP+1zFTxSOLMpHoR1dk4Mr7DTtUlutYUZW52/B91dYR10FJZM
iYu/aESUV4qBN6LvgF2riivmZbkrS9+Wwg4bdFSX24HuaBy92maLC1gNB2pUMFGjnlz9nHenmUNs
Py/ZvlVRNrS4g+SHwopXbZR7EiNbgzMBYg75g6VMJp5g6j5jY4A+WVMuKU8B08AgmS5ZSBDzqLqp
rRy0etjJLZw+qoTQ4MZAjswC2kdfWpD7nTN6rdJ5NpwHY/wJsd8qi29UW8V0kboWHc7nOOIBWh1q
TNgLfLjKvQRn3R0CHwC8odWKWBFhc8XzS2PBAcJggMmaca1B0cP84hgQhJgnDVHtN826HjeStp71
iIvccWsDoUje02BYXpjH64hdpefvAVr1YdcSMMB42tyFgboxe9SpeeOaDiNEnBz1inTyVttFEvBi
tgDRGW6jbiSTMSJJhgwBZmV8yrCflrtsq1X5Xgm7jaJBQ+eXjSVjNmyYapI84tTX8PdOga1h0sfB
1wRwDYsyfh6y91xlu5k3NfNpsJ9rCMWeWiH8W1L50FmVW8dH4Cq3Vn/Fe0ltSl/YVDcZifWja482
RhAyt+P0GNEHWJHfVR5HSJDPi3Sfh9Tybevbb2kYgAJ2MAU9xr956snAFRZ2XEG5NeMdI9GBESXl
6ixG0NnZad6clvaS9x4Mq1RusW4jrakx/L5nGWuPhn5STKA54T9HrxnTXpA0nh4zKfcsUD0UJyGZ
kb1rzJehKN1c7LXtW2neh7HzAk6fzJZ1U4ITO2Ki/VbWTESIIENl90E04x2knM1ydIpj0e6LXcfg
Dd9JPaf3YpoUA0PD/xTtjRi73xoVtyNmcHpveTms8wgH6IA5/0ChYYsxbaiCs3AwbBcySUFqFW80
iWicwULD9jTba706aM674ZxZ75MOJJqxkCVRu0CqBTuGkoj+yrX31UI0Tki0KQ5NHLbI5wIsg0NU
Hqdlov05FfKL2Ube1NNXwmbUqQ/MhDdJ3x0H7J7qIVr4hRJ4336Rm7XBE8jSxWbdNClaKaHyr5C2
L1M36YSw8TWddubiVxdw3Y1KWT2gDirvMonv0zoggitfR+h0nWJiVO0Z9DOa2+HtSbdh7kwNBnz1
0jo4nhWoBmQ/j6kg8w5aCRhxQzsZq5c0lDc5bb1BdCHuafJ6HjZ6e5Kzhz7eUwkjOfyYNVyX8/g8
BV6nbnQyxo21Gf0GxhHOSg/9QkYY3mBN0Z0m5TgU2159n6ZTVX8X2meKM0Y2MXViec+JnKmglxrJ
Iag3M7dcv4ZI0ymHJIcBctXLU9MB/UMe7gIuADeWNn2yG3N802yMSfGgj58N/X3EFKE3+hWspVUs
uzVdnYRpRLKVp49ygi1rSgcdkZTZlHu79UxUsgktbqBjOpJKLJJYLvXApfAAAA4ET9P8mvDR62Mx
GXmLoSE7S81NQJ9nXkfGKPoIsyYez4IohOMFgyKRPbSe4jsFhRRv0X9NykqTYUB30Y9FO2lzDMa/
QroHzTGloyl0fxJMNXYig8Fh5by2qQc5IdU9wDkpAmV9St7swJ9DV6EBouJR3qNmv2QebSHDHJ1d
O5ZWC6IZ7p6OEt2C+m496eFnZQjFJjwzeaYIQc1laBie4YQSqdrawDxlmkANtmULeWLuv5a8/zWd
33ghZNyghGV+DyoRKc+SeVWtPUTLqPo1ra1cvlRcxsqCBrkbNxU6nV5DgYIC4n12po2ss6nNvpMS
/jbvx7zYwM4o3ov56VvC/Q38DcdkxFDQ5xEd0UtgEw8UkVAtN8NfH27K/h6qAMLEuxD4SR+rMyae
A+tFKq2DDXi01N0xY+wOUT8dIH51RGm+zMpvPiTHYSgP+oyV1tS95op5rhtnH2jxepLNLUzBnTZ8
cav56kJhLOHMHEwvud7vLc3cp0N4DiDqgRnWOEFOc3GqZIulnUiteuJoxP1eNeOtVRKqBXTQ5DDp
bTgm6vNotl6jFWgCfkqH4Fhr5dThtolR69bLOhicfcgmYM/Vei7sjWUSegknPwcHxd9xsZ+txTjl
vUNLVGaHeskpmmPQ9PqjyH6DQDnELHepXW4GO36tnem1K7vbflDwUdB71jENCl2w04r+Hvf4swfd
+NMnn/Dj7kHZb+y82Em5Yz51tnKxG5oDOEYQCyM53c2ltdFGJP3pbY6Sk9lfUvO9UpJdotAoaSPs
xmYWQF9Ex1Xv29DaWwiturm/t4DJVaVAbBNttr1V6OVKiNlxHB9MpfKTgmtPs/vbVAWveTmuZdO8
SbV9quGgdjPOPZ1+MxvjOYqzfTQxdw2hCxe4UBW33sheSjIMdb9TlL1m5TfDdK5ObPmN8dvWu7C1
vEIK4RpNP6HVbjKdAUY2ern0MzXmatYY1HSkc+JzseyU4jg0uyE4JwmYoa7chiWCtIZxn5FeOniP
NYvrAtzSAxhH7KH9FnK380itFUVvk15koMWmV55qOXzO5QHm6baMuXSIBsNIM86DJ+BoaHNK/5yB
YUAhlCpPN3xNejbrn8H4nEgglaGawEObsHzWfAoHffDSXzpUtVhzZ5+L6ZWZY7a8K7q1gdq0VJST
KbvtfmAHKNCltMyDLZNWpHO8PivcIJZ3c3Fr0o+W7kucLkW+GsqzM2+T+WL01cHOWci3CxdZ8uw0
/c4ANmdVi/ciICn5VpMdlXssbxxB7kn34YRVZAI3Kd/lBYb81rgKUuwX4njfMieVA0jT6XcAjJzT
YjuTQUccrgyCW9PvZGLu8pMa70F/UsJm48z6KoA2yOR5ZKLYELwLvw6Ix95GjOnGPF1lcDSTDnbh
U9xrCB0ORnLvnQ+FWY+FRgn2RVPdR8Q2k0lvASf0jIanHaBiMxaxzadIOQ/WsslL2PDDJQof0CJr
xV+PqNLE0YN4fYjsZJN0UKKUF2eRr5Xab1SEmw6DvijZD4gTF0iHtAsl+OCI+2jtMrosYB2Ya3qM
EHpWssdEKiHiMsSA2/4bpvWAp55BKZqtF/3cI7NDQmzVVzV9bYujU2/Zd8YJurZfYHxF/zd0R3le
t+NLwYii3yXtNWMOV9SkMyICUxPY7MuzPh7MgDalPeL5HZpP1Vy4klSuzeKmMmJJ7OfR3tk2U/Dx
rkKl1i89RWnQrVH4Ut2pk0GxDXX9p23fhubep+3ZmjnBpcnEVT6lybPVzR+5ZLgzhlT0Pyb8fJNX
HZ/T8E8K5uCoRRJV9oJAtpbfrXZnj9pGkaV1w0BR7RMwmf6usChGUNki7hROVNughR21XZUM+/9Y
OrMlRZUtDD8RETiAcMsgqKg4lNMNoZYiIIqMwtPvL6t3nD7dtassB8hcuYZ/+D6HxiOjN/c6tnQW
H8zEw2byHNGh73771RckNrxAKrKH4mXKUmYZdOl8VErep87ndGaeQ0D40fmDmUjud+1v1McfHBGL
qj4Pmq/L2PlDw/md7ICS50tq3Gex1xHZab8/I7hdQ/gDvVhGHg17WMrfmvWV0QgK259vHhBwVb5N
S1jBtrbAmvpJgZXTvgq7dZTV+14J0gcsbuyFTSxyI/pEZJ/9JNAspZ6JP1qxBBdDLfVF/P5rcG5r
sl2WVgqHkmON5khmA/ehw6rqFt9njMEgJLozwwgXySLrxtq0nND0GXQLejhx4skjS89dYN/KEmwn
0FIklNEtL7B7psxBEAl7BCbhf7y7L7k+yHTm/vmE7lx3rf9+E9/XfAKwi9nLsHURyBop3nD+9Ojz
8EoM/HOIE3AWSludMjIA/Mz2KVzIruQczK8zLJhHKEh7AGt1Hd3c/iqY9xApAgZf6Iselr1LBget
eHd0Bwf4n3pDVCMQidAmqGOQGYObBXw1ZSw/cGkNMAZnRsZQZbgSQkX6Uuoh5DGmAcK8icMCSO2G
Pg+fZPA4pwuAtrUHzpR+E9+i5y8t1Wkc2RlWHLZC1G1RjEB+vWUWKYC50jLZMU3i1XqYmdKta9bp
IliJ6ze0aXMV98GydwW3loCG0laMn7BY8BBwOTEVREybmMw/YhSbWwPSrFW0wM9j2NrVDkpV1C0B
eiRrwjfwWhVT2wwRI3aYPsauaR0NHDoidFk6rM51Sn239vqdmXvoBA5w2WSOyAyjLwButG9E8nii
oKDtFc1eVIaimUYN9ITgMtXOAq0mSNFMNRScYqdvHAogQ4nm2J8UST2BSRwwppoI1bIopCnJkMB4
If2BJgiBBVQ0n1K+w1j+Vg59MS6rmo+5XTHHOksB45XW1ea00uJm1sNXEz1xXMtHbvQSbX1wMdx7
Cq5nu2cAThMudGlFfrkjkwZgNA6FHreFq/3wpdCJSyGbRZ9kWsAHhtZRVljJY7FKccQM+2HxPriu
ZGvPYzBFhT5lufNkrDJWYLIIMEEFOMNY80ybVjQf3RK4Au8Rg+VhYPeWoImFHmK2G6luQ+ON+7RS
pzxn4srnYNc/d4rNIs6P+PZeW4R8gbd5QWrxDrjiog+2ZjlJS16RTgQxnZOd3xcLXyvGUm4VO34U
rL4eD9emrONHjuRdK7sCrYj8FhIGMgWTUZ1ZxTxUiX8YfaJniLB6a4iFVBaCHc7Uoy7t94LHD1Lz
veiptj78pY8KBvNf15IdDbvGKam1UKt9/CSLIYDrBhWh5tQGhw56huw+fS4We1RFnpPp04J3Efuj
MZMu1leO5slC28lnGinYX8IiA6x1Lz2umfvFspsxucPJzyLjZ2DmiWwIT1rhAsCm+pqxIXBGZNpH
q5ztxSbl43KfGKWIXqNHCzEARTgGEVprTj3Rx9kYZXH0uU4PBge3Uc2ghNpvnP0muG9zE4Idui6w
IPtjOr6cO2xCWnozCI4JYJ5ppSKxOenheMKATr8EQ36heVmM+biQRIosRWKNoBP0pzntyHN+BJv+
Iq6mJjT7Zpf/Ar9lH2R0Fpks03Fzv0ySdkSY94I5J9ee5g9zBpCLaGUCvBfrlFsbrkmsogUrtdXM
DCFT8fFKFiYmTzyMCSfRDk4NCnJEF2wAdv1yTbOVnIveK5ECcCMoYsTqhT8wgVpEpEBEDkAoJHHs
5BQBtpQYri/jiqe12C10ohiN1oX7oR3OlCpYEXCKQ1nwlh9bnQoIybaC6plK+TnmQzBXHU55eQ2k
/JTdK4T+mWK4uu5GHF00fLeReO2gtUuvfW5YxiBqmx9q+QH0c6YpwZKbJu7uw0Q3jniauFnlDjSD
6OYEj6nIfAyyD4fV02HPVtyjtw1a1Mu26YJ3wFUJHWbnPKMGABNFSrCxC6iIOhucMNYWYrybFe77
CfXIKZIJfz/wlOBdI7XOzhwRfouGGZSN2dmCBRUx2+WkSa1ozQqO0VlESBWZWXp/C9qYRJP3l4/L
hAjrvWzJx+PeabmRh5w2BlsEj/WdtCRqalMenE94hDolECMH2XGiiTEEUvNIfiCLL4iTnYecHe7c
z9J+9Ba9LZo15A3sQ67mqNowUe4VLkuFhoxmaanF0gjuxAd1ynHIrqcNJkLFJENDUMbnGCdA5PC+
k3w7EL9XrBlS55jGCPc2kyYAhd7whwl5wxo+FG8HSEg4K1nTa21KfxyB/gAsOQ0qIMjIxyDuw4Hb
0KLdlpuHRduKwUCwG/SR16vJOBF3sKWldAV0Up2f0vydWjD22rtemSQcHKSdjYy+rwkpOH2pPq3w
Hl4qZOG51LsE8OjvcK0uhPI6oqUlcht4TKPBSGdb2crrosUPzxr8ZlZhwwNbZoXFUSxuN4q8KhbN
r4edBfMcTC+c9B1yowIwMJowVdGXlCa19ZZ8zoM3yp6qA0YzipGiV3X/de1zCE7BfpJp/EIuZn8y
ciKLYdvgyip2HzQiiwGUkHzlsOajghl90HcVrUBovNMPFJJ43qI8DadYZo99YtZaYakKHklvO1Rb
dwSgpOltSTjLDF0k8EMR7K0G9XL2jlC0OMRXUlWwJCnqs48DpWAR3REfU5/uBxRI9JIncVdbw2c7
LlMFSP3b2S4/Jo7kfA1AhNvazbbAEMZwNyySBZPJxReQAFp4Jrh/Mzqh0mYWP8iUYx+PBboN8/q2
/BoXZlib2CocNllibxlp4p89mBH/Z1vSg8KccOxttox6reHxa7wuKYbLdOKs9RfD0DUlkZ27yc8a
cwjcqsehDbdxLXzexYsaONJj4E5XBdG8Hk7zgn7wshhe/v13b7Yl+mND/91Dp+CB23L5Gm/RLHWF
+fiWzWZz9CK8ALLI+twie3vZ6uPLFu9sg4jMb4fGGkCJEc1vQ4zN1x8zxVh6u+X/BbnIC2lu3oRg
K0PXMXQT8Q7OUft2C512qU5w7UA+SPNvKc+BGIw1wtJ+zeuIJ0aMhTcXWFsY8Thniw/CwsGzmmdE
fpqMi/PL3b6niUDrm2vxHPx/NkGYaiU+qngz227SOC+LN4T9FE9/80Gu2i/31i1okRrOTTd1+5Yh
VZDPbq8Lr5TwWrcrwgORGYyfe+DR9nVfTr+rYsx/813Gbpy80yuOvjaAFDvxfO/qPw3P36sb2lEg
jDzO291oRVd6pc+piyxappZXm/vKguBld9Nm7Hn7gZN6o/n1O30a1/6SB02LsbdXbHqSds+ppwPn
mEyklRduicQes9ixUdv06L3AWDwWPX6u8KZ40faaekhsOaNVZ2pGYBy/pjyW5l9Tn3fm4rVgDGsw
I7bkcc/80Z2jeIGhwTvuzCvgYV5wr/LU3tHjN/19ZN5ujrLg0kjm7WP1HL+etr/cI6rEuS9szlOu
kX+jWOeSO5FDD32yh3V0K10fS3t//7F4Lx+rAr3lflBWAFlgAC9x3gdxGaZvL5l48W6/hyMxSSZD
ixmMt47MbPZFQmOeOLnr8+oAIcGvWcBgnRTzdvAT3F9AbWyAr7H2b7fMpV0zo29+G7G6mKxOorkv
mf6NBmVo3G4coLoJU5zO41adAAuC4cMbB7+8cGC6oMdAt1DzBfsmuq2vtPVpWLigV6benhvPYMVX
nMoCAjf3/JxlkNtYmzjEe/4O+SD9ZTjx+eCht7/Wpv/Y4YFF/SB2pekDt7L93qqwoISH8LBCr/ER
SfAxYjb34QQRxDHlPIuDW84k1V0DQZ5JXFPN0s18dgXUwefErXhWGzd/zWfU7Wvfp3vE//ihg7sZ
j1wLh3e/dv01g0R7AAlpDTOKqwVmzWDfG19X7EYTQjs27mKXP5bdDG0KYaTzMU59W4SsE8WLmR2H
pohgCMh5jFvsh39iLmjIKMWSH6BuQVSy0Dzy+iZzD6v2CSx7Ago6uWjf/t2cwjidOIzMpWp+ePeS
uaa3dYut7wwVMf6FMoPDunKJrd4ssZdil2Nwz12FIEWSIQLqw/IVm9u/hrdCDJ2sbzCiUvMGX9Cl
227xOTs3hkXFh8qPSyHJTxMBfhV0YSt1X2NiihMaPUsZnwaWgtQOsYggOubVtuE0sFARuKkTX/1d
s0CKI0JW5hOMpWUvjp9JaB6Px25aWMiODBZrX1zi6C9MLFg6Kry6JzA2I3Qc3QydG1onC3r/KJN5
vmqNTFjnnmaRhDAaJ1aoxDQeVRuEPaiKE04nQ0gQqb+MWXWblY++Vu+UuUSf/vFKSCfC5+5rduPZ
fN0c2Wv+dYIxBeMCVOw84Lt2bYjLvIxmS0BAC3oNhmyfuklhLreF8zYvSyT2x9nklE1g7NtCC/Y5
OZ1kO10D0cA8zuJsQKXG5GO4WMtzU5dbUVyRojzMYAp9nyuZL9FcNCfitkqsTgL9x9wO3CUwSnMJ
GIN7RSqIAd5zvBXCu/x0yzloTAj2dPcMTkMiL4cFZTuhePtxhLsenEpxnzgXuEPGRYF21bdPCLGc
6awgEfIwXz5EM8wdqOntU2MzeGntE5I8a7BZk+pMB3Zc2c/taYk7sCXbisch477gLDX2HEa2dajO
2rSC+QY4Bw6cuDqk1NQ1S5nseGRg6UbV5jyFeY9TRnwplirnMhkuRvHWlmW34mg3aQ1ZKV5mwUQs
WfHjghMazztOwqfFYe7gOTHfgt8UG3TN0gWNw+nNDoNe7vQIZmg6uRWfl19ZLVP6CV+rIm0eGbUl
3mrfFlc/dF9boCR8T7+q6EZA1aW7aVf2iIpzMF7mE6AYW8AhHqnPdjhl+5Ew8UEQ03aesK5KC+NT
Y87nnDwnr0lj8xN01FZ8zJUs/LfEGqD96CElb1OS8R6QVORr8b+vla55fG19x4eRwbZlQz3H8Xi9
5hMJeeU3e2kSW2/U77aUhKulOIi/G5FTiNQlsQvCAlLZRI7mRsqApo2dgCB+i/VgXD4OWcL2oqPh
9DaWp2A6tOPjg19OEGgW278zxOmNJiqvxrKuzry+xe/EY/EC8KwJ7dCQeNlt9xcjCgIfQFYi2Rjd
LFYjqEE7WSX2x8EW017z28Q4jg1gOfPteivW6oBrTc7L2zGJAty7eWiPxUoemt1YXC3OgRVtxAVW
bVwYekELBJep8CXjNCAW9qzBOJieToIZB2v37w3rY37IokNK3DsNecjlwcaYAWLlRvHg/lS5ivAp
2lepSy/YOOWTC9M1Kz8KXfBTyDcvCs07dSouyINKtLVDSDJ1NfSkJpjElWrXNAZ6+kQXQrtyOI8D
ZLqZFsc582RcstrYiSm2U0/K0YQeInLSkrnjGxwynZaUgTEewtXIWWkMc4CBdzKZvPdgRNYjXDEy
/OybBKIm/ZdFmE56ipMAsfL6Lyj3j6mc0rlLk3kLTknXxfhsUN8fXxT5P8HkBSGoHmngbIzBMLGe
HS1EWM0jXAw1QCLI5zD37qSvlXxJTZg9qagtvTXJLmUuXS+ZdIFm13DMv003fgToJIgR7bqXqgwT
4p+uf6XTDFwVPLAUu8lTAfaH815PM0ZYcL8YZZYSnSlUfmRqn+7rdG3lJjQW8/I7hWzhSGHmfunW
ol0Gji79oOXXQ01XYH9ueX+ElBTzDVyF3ylS4dEhZOSv9MA2gcSTADZ8Aweli1mRV2AT+4ABP1Gn
j/WuOKtFrGNZeqtAUwWnNrvGkwZ1iFIKZw/UlHQZeYGSWgm35LyK3VBD1r+hgfqwew1dvm9tvguo
40li6boOFUgHqRg7j1dmvwKoUZTsr3o4GX1fToUoXp25BRO13QsfnG372TFQ+w0KFC/6YJaq3eNx
7YfoqBWIVhZY/3Ur9UOFWeEaIGMrhcg60h99IK1kunQLe5sk8CXFfzpSf7TJ4Sl3NOhMsBhxZakH
gY+/VMFshCMOrZIniIFNb4AmDepnOXnta/yWwPNHwEdchpqygH2+wPh7+WNdAx6pfuJ688nsdODK
jOslvKO3ymDfqhU8gv6l1yBp+0SlHEw5YwgKYScgZU5A+6lC6wt6eUpvW0LlS6MPrsM3KJu7Oqwp
2blAP1oRGWngvaBTqjFe1vEtiUH02DG8DrPHXPz5/C5KwJ0PxWmRsg4HM/rzwwaomB9UYDLPbA8A
nsDmQ7QcOb01Rm/TMIA+W4rWa1Za+QjaRI8BJcKfXP74A+mGSwcD36ZTjP77juJcnUIN8XAzo21A
FwD6jv22ZeflASicVmuaZ+WGniuZnxthHooo/x2BZZv0w0d1flatFTyFq8YtnAklEgWMQALaaCAw
lOrsx2+HyGnmfxavbYa7BV4SQoaX7lCAUxv82omywUMAgf3iJ7WJqTD56XEvuyuYEbT9BzNAK+gW
a+f4ABCtBxf21nMTs7RRF6Aj3M7BUVSRaKCB+5SW9RhzyhlaBByJXYcefUjEAjrBvNCi40SbhlME
yLZwYYw49ApskZCREprMQuIf24wA/7veYXj/LNpFjkZzvCwQPS+Al6L8hz8TZT8tOo47etNbGpB3
bf6CL96ird9WZCSqyTScXJfRfW+dnuT+LMEASZ7Tkl0j/toUYzBAQPn1a7KuFnwPEfxXikTgF7FW
ITjWTeQfQT1Cosh+EYYLrEboZT+33wG2pQnHMBhYUhantxAUd2B7JTq5F2nNKn5mFjJdyDyA3RQI
3JtWuwpcPSp1ObEg76DaBYcJs1QyRU2AUtMVt/cWwoDYMQpivIPaMJCTbD+cFNZjkduCoC+ZbS0q
jPeNl0YqB1V20adnBrzn3+4CvsDrnZ6XQUgRkiAWD56VHnAibbhUySxZsQ41Yq1stMeSVuwW/YIS
BoRAOuAKD4b0BJxUn8l27IOwFSkTR++c32KQh80U/f7GFrwfZkrTaPb1GrCBxVjeRTM+qvGZS2gd
qL+QTwO3tkOfevLU3zR+A/zj+BVrEjSnwf12kKyVSboFimFNbWLL48T/eM24XfZ/u3/6Gstkqs++
k2anH0oy0VBgLBmAhlNCaqPZUKJOdPY/85pajEk48kjRLfDfc4XFzenKwT1aA1CR0fNCTIw6LHPk
X9lH8AIx22heo3Ov8VuCBhZsh5P+NppoG7Uyhpv+NvBAHc67WYfUQt8E922rjiCkjzbSpkQS7S+j
Abs6C3+yWeaWU3zZqd36m+HvYI3GA6IzMSSpI9gvJBoUJFcxyfLo+1To+fVmtctI1aWHOe1fX7tk
MlrFZ/r0U53SLMceLN5wqSOylB/AowreZirjeML6boDpBeq4r1k0IeZ96SFIu+cswaFaRoeMt4vc
nKGQipHD3EZwFgQIGoxMjkRmuJZ+9J8eReFjA6Q83mR7+ZcTf5DO+pvemodCj8vRYnxc+G6LmMxw
rP8EXuoI/tnnBBQm/JEnX5pjh5fLPeY+IcqLhCSiANUyuWV7JFOJ6qUylRu4kxMhFayA3KOnbgGB
CwVnDKSTYDw1sTUYuCBoP7DZwKNDHUJHsfnr63xZi8AmiiNYgvjOk5BAvOodk1wtsh6Mleg7INOB
k4YthxZBvkfuBjMeYFZnYYX2QyXELX+XVvlY9uUxmmsZQhEUIvlUKxyepOu79dCRgQnAmSCt4xZz
PKOi8GcgDqod+wbeLcIrHPo9EKI0+wBGt2OeR3o6T7o1pNWhU94VlC8DH5I3CiZC2wNBr5yJMaua
o6C9YUy8Rt2tA2dInw8R83JKloH2G1KSKlwa+HP6mABQXgTjD6nEQwRFDSoE6L2rev3uFJCOTEbt
PidubktnFFI8dVlNtCsrFRm5PutN3qCQ0mMqPgbyXwIqjme8efac6JbcgVSN3rPuPiIj5NTFkwGh
UtHCuPzdOeSrBUuAfYLUAaxiDHQB6mCzdf/SXSUJ3Q29+lRspVUUof74Yacf47vSmuomh4Y+MCvk
T1EXooIErWF2OK2ssl1Dl3sZeuqv+tsugRC+kG4A81bBE0T7j0wf3FdmPC7vA0y5VkdX2aQF9k8f
D3Imrz8ixwTyeZCmT3foMtrYxZJdg6IQ/gPosqr+c6PvVYFlp3XN1Udi5YGhlFczT63MKHSowNMD
+R7j8hCd8eE4HhkoWMMHIIqw2lnBo6c9hJNbTgMGvzV+ukYyQL9ZPJ4bRMwYEZgpiuhVNPA3xroC
VkMI671BubxMtWLqBLnHINLtsvObaQvuasx0gCF+3JRAi6QZ0fqKUwS/CqgHZNwgH9MGkm5QJQGW
j3TGTkaFFvSRVKvFxW38BIeKVRYHKfDNFzB0sAhjickNuPC1fmblvXbvKy3aOdGzg9JTWewvxNo5
LoQKEZsfxwniGs0utl7gvUmS0YVCBo6RZ2uWrfHhI+LxdH3usnt/KS/TQ3GsR2IfpT/Fz5M6feCl
jA1UXGh5uzhrAt5WllghPWwFj4jvWFsxI8C5iImzU7ucN/3jYB3TDVPWkRBJf+OrgAkJajXZ9oVq
Sr4NZ5zH7NJNNc82b06PaPY8Rm5fZbTM6SSjX83nZbaWzPo/SH296dXyoalIQByy9EA/MbP+WjAL
M7QIUVPAchBUO0clbhmA3jSArzjD2DpEiQA0FMpOwp8EYgzEGnYoJcv7FF+/v8OzxviJJEYjSJsN
fUswPn+anYAhX+UMH2VFcSQIvTQyJRNWfCaRrkCgFGLrQ7QM6MBfe5Gtcw3BD3D/0CT9hZeLdzEC
R8FRE4NGnD8I1cQCzQNbPUQBmwjzvhU/9RLhuAOsGjKl9xlWbsj0rGV/M121mUc1tI5o96ZmzvOj
hlV9xREPepFcBjzj4CL+2o9IcKHph2ivMNoQDWzeRUwc7dAOEB+MB6ApmuMIDSqHhgu6ZpRBwN5O
TAFq/7Pu3xlpfzSsyK0UJEoGB9QMGXFZweq9ht5wiLnOGgx+hjHsYPGnQo20OoFpYkTF2Q90A41X
4LfBFyqEhXAW7BaouNV9hK5OsyggLYcnhGfBlIOSYmUepZt+RgLeRyPpB6dNjEKY8ZILPmhk4UJB
++TpZ367oMNzQ5zAIrsbU5uRcbFiTu85CxzXpq8LHbmaSxdlj0L/RpjxtNhwagzeMZ7MDEy4ce71
3+gWh6fgiNA8Nw5KMlrANw0tenKC3CQNer1dMir0sBjZvHF5oydCWtIzM0YHJPvql7G4XYC4grqH
8TM8NuohJE1uryWa3ODOxUDsUG6rlXzr7UlMWHNc9BcTNzDkuAHg/gO0KLMSRjzoLwawPEANiPOo
OrwJZaD6CR9b4mUCIxF+lVst83mzlwMTBBiCYhS5aKpOH7MhewD+M8qQ1NuGfuaJyDJAdOU4eHZC
NqyGfw5hhQW3IdqAkU8RXwMOcC3vEAZ6p4ohHFU6u2hgPfJZL55ztHGWpQPzeaYMaq8lE2ZidM/6
tOM4ZRcYo3l1/HCGyyTV0M0tegCcZ1UI3onYxSV0coI/UxQ/3cpo4bzx+MnuHARUeMANR2BhEGgi
lkn2gPWyTv2Wli/z3LU6bpa9He9SPkBFUKXxi5UPv5eahZ5FSZo5p8TrsREiU1u2S23LK5WtzSeq
ifMPC8xp6qiR93lvBwzM6O90bHxzCPgZURLu9JXTSYetV1ifh8/hjAkB5xxs5oaqDlmWIype28ce
bXcOUj5eH8VAOEIZjBqDM0sV+macSmQh5A78PNV5zv4vifNX9Hn5Q652+15YMiLicbcZSjEBfAiO
Xojw7tvMEPOgRlSY3Yt1Q8sEWDHgtBPNF97akwE11HMh4wkSy6jFhQs26pbJ20a64AtPP6HewOoi
7uB2QRj6nNjWZGIdM0HkhxkwoNim/lasTCGkOzxKwN1EoMhoaogYgfMJzMANs10wxBcCMMSy4kdh
45CglOxoYGlQg5D7li5sop9iJV2K1WelI/2dMdnTsR/AS9YF8jP5MBgbIEQiGp7Y9hRnqr2oELEg
WdfUqeEiFW50iObgS0dYO4On4iujP03PyvX9p7cDAIkDYXDAr+cqnmhwOAwZsnuAO/i3uitXvO12
73Xp58cYYNCeFhPR73HgUqDErEF42zRrYt6D/If+C5uDCojO7FBQEgv0ndl5wFeGhgj/oQmUqnf5
XlgYaAOjsJ6K1JM1wMELXQJ2F1UFGSqZHzloDnD5InSDYR+RFF0eDC8xAl5EZwSGOPV3cPkQMsvB
F+wAa1BGandMxPx6U6xkAfWjKcQdg56AzvIpFoRunoqzh7eGCRUmjMqhozVKy4HIe47R/H4c8iM+
Ib8yUtcQQkaH3qG9x4gLCXDZEzW3aPqekzP9ifWx4bnlwmMrR8hPfEV2QFT/twJZ9vVeXyc/uC2Q
AfMF6Xl0Yw2WQh653AutcEJguWcqFf0MkctL5ppPbn+jV0AGHGtgIoVwNKjih2SyhChiBxdMR1gk
N+kCxEa9Net2Xs2ZvPytKVaM4tWsnWqOKjySjfCdqA7LDYdWe2tJz94mBSMnVsV46kc4mnCjEHY0
WZbiBVA154iljbjn1Wn084HI5aEqcpDysULaKhSbwsiH31UuwgRrIJk0U+iFwGKVSYG/porcNnM0
CcylWBGD/XMnzVPvsVBWHOTzhkJruASTZyq2soBQNVcWQv5OX5Qz1P7cYIwy/jY9EDpJQd8H/URQ
1si+83P0i9xNTTf5N/wd3OtdtC1qI+pb3V0+vM4kg1FgZOf6nG6zxWMtrfTV80zwTaA4HppD5Cnz
wWlw+liJR5pIrEKtmQKXbTsQbhlAoVlnRA4+NX8QBSQDuxU3rgqLRqQSf1eD73JvyR5I67M9GWVE
O3pPR4uIDteDRI8+aEU/ECgxLAqqLoxY2BUEtluG1SvNp1NMAse1JpzpIsbn+Fzrxp/4kqEh5EsW
DLBgACbeUDf0KjUYTdBY6a1xhhDeaflDCiJDQR5ItcjleRoCpMx/gq5DjPiXOo2jpUD1d06sHHJC
gHK6EqpHCGM8RfxsQjii5uPOkcNBQzTvAyPlVPlLRrOPSaWiovRAJQHK/a5eaUp39wI89+EL3qYV
j6XS4AuCM/XQ58rbKxHCuIuMvf7/ERmoQI4tgMZbkfeC/CV/plUOfnkb4pQ0sHknif6XxOtcjzH5
Oh9KBu3UAwlp8tlHJy4N1wjvLdJlnpD8/1PYXIkPAm8HrgUHntCqQhA4tPkQfP1E+FdcKLLz9prf
+ae89/7eLEm3KIpO0o778F13a+5Me9WW2qY59BS+5NM8d7x/Plt9j89QO5aIP9wrLz+/1qjHKdPX
y36smwO1MOAARtnkUulcPaZzYVtB7s3db47dYviLgd6ez9tb8AgqHM481hkPUH/z/XPfHjGzAFHy
U1wfd1b5j1iNxRESCyxUZoSU36y4bTTP9hQR5YyOFkcm7ZEYNcz40i3Q0hSHjWjvgP/cPvd/fi6i
cmX58XIYs/w55FVHGVqHIfvykd6SwmgoFQ4UW0oe/vwZOUCRAlL+jU1OUVYu75fppvxLXgj3MTY+
AyOCVQQMBO1P+u8toCm6xZC/LSriDn4RKzM1FXarx6Wr7+RS1KTicbAbrXiXeq+RRVXJ4uMiI8yn
bsQNOnQrdkFxbZcDzKlkiDeWRlL9wzdx6+Al5Y30M/phVYUI3K7SQz3tndLD+8DGEVfsu3ofwomO
gwAsJ0xgyKdYMEKldP4496bNQZ/zWvr8X2eGKl4mc1FOdE1W7Ebk5n3snY5s+MAfMU2hO8eX9FB+
hRNWa+ln6VZQbGYwrMV6pJYdnViJXAVpJHiWz7uE1TZy63+rs8MhXDPZmOyUD57iV3IIsig2EWSs
D5iGXfIr5AeBc8o/kvApwnH+hGeHT8GpbZNGZCMEIw4X3o06JLEUMgO8PboI9Z4sBr44OQ23gUbb
jXBNDKZfwnGwhKgulH3SH2IYoSu/cCIFklB1VS7JSt/jikonFbhg/gsHozqjJyRUVAwFPBgb6Izg
AscgsDmFFsIfRnF0xcqTczHq7I9qVMgEg8oihHHbqO5FKkA/FY0DTlSqXnFa4KuJgi4lIHaaLEIU
C/ibuRLFTiYY8U/ql8QUf9ApIVgJSYPiRCpxStG1QnYBGySO7NFFuXBqcCBhEkDXjSSJLiiPzjaP
w+vYP/MuGj7DutxmR/BMlEQj4R6FNizsjMCqL3je7OF7j2aPQ29LeXmnyxn/IskOYoo9sxA2H/WW
FvJaPoP+a5Et+G3w5Ct2GYsXfbe/WlA5DA5cm+IM8HBMyZt8wUYaor/9S2dd3VWLZKZ4b5BI1Zx2
8fK9qn1Eqz7T3A+mOY1SfFyFge5WuUpLRRdlZXMvCJ1kLq1wNheOvw+vP29SlFV6jO/Wn726SPZN
aFjfpbBj7p96G4HSC9FCRdgZTeevH+0Lxp2/mK17mAavRCsfwOpYOfzZFC3+9BGjBTbZBEdcFdH1
WkJCYaGzIoZMXY75hQXyxq8kWuFYxvJZtfP42p7IIzBjVfDV9ZsFslu/RGsCN9HyLwizMR97GSMG
xaSXyhoVSliikCN9J6y9/zq3TSN6brR4aLWQ0jUjm9YSkQXDu+8QtRCLUg+PPNEcgoZPHv5L1Udi
znoXSRB5B+3YQuQlLCgWPmRfGiD0KBSyXjDzW9R/tp81iS7asL1tvVGEVjFiCqJjhkYdei6Y4kGl
+Csp0GVWxacgQHAW8IfdqD9MsgGCEEah/dAajEwigeiSjoQTBhmatCDaCsMc/YsFjcWBTRKC3UTd
Wp0OGtpskWYSOgMmiRFdc9L1iPZI5rAoFIxw0c162N3fF/xdnRuxxLDajFGO2kWs248JjBUkLoU5
8t9IYj0oWzmSkjGu0G/BvzVqNgOsxgFdMARzjNcVC+yGHh99S0Q76AYiaIJ6hcZ01ERgm9mAvsw8
lToOfDPa+DTcgIB9LJ6tJgGcfvmIx4qu0JwlhMXkDiwwEhJwJr4HUJvIZgLF/XP37Atp3bdAW4d/
3R7hhNy7dqI90twpEGqxOXg0DRJW2of+2ccKfiphVF8eAGFiWOnph5D6C09RP91BOGmoKSmpzqr4
C8VglDmtTEy7QGArSkL/NpGnuQakta+snkA+P825LOBn3STS37IvSMOHLYd7h819sgli//VJURJg
gBLKJ6n3cD5KPQ4foY3+nz1M3varnwJwz2HLa3YhYQ6NMtanezqvz1R9RuOwF1lD9PmbUmi6cUYl
xY860CavZ3z5vvwwxhtlSCTVw2VbIzsuK34qPHB0+4lmQ8oTfhptnuY0zEe4R/e5sdrQ6MNer0A1
v9ovUkVANhpo+4kOpVqdPTtAEWRSSM99GTHg31BCn3tH9eRRAxtVwDrKNL118HsD+ilvih0m4S1L
bgQ6IFFVVztFBR3BbNWJkkAFZpgpY1m6p2XiDqRo3Kaopw+bqZLmkBo7miRg7wtgVOo5/yJSIjuh
NpzmPRBK8WfcookZ5gO7KqtzIIW+FvSZgeK7GAMMVSq7DorxMxPqnBAhIZ92THs1HaqTI9FZ7utD
mn+KmZN5RHC4mWe06Aa2KvRmoT0lO1DGaEbldqAPnAhJu7eOIrwEhLsBA4NY8ocWTPMY2AII29eJ
HCMavsPIGg218agQzGcW+2Dghc9uOhqN3F7arV+jp9tppFoj+n7RgKQEvYFH8kR/rOfVNE3KYX8c
AId/zYFI2PG370UAGRTQ83VUT4tOd8puuERBaZVJuf/Uaz/MRvNnJYil2Tx76ItZ1clekdYzvY+1
gEAPQGRqnsFvSZktDUmIv0CKP22xgIK6LsvWK/RipTXqpF+oVq2Gy1fKdmARRFSveJeIu/gucRf/
pHDHAqcHh+7Nmoir77Qs+zACq3FAhAxpYlRDhKCV0Nbg26toFUXIy2TVG72S4TgZhmPx34/wPf+i
gyEHk6HultyHQUZJHILuwIHhXQuenewWT3keZ19GzZDvIcP0rASGkq8vQ7S+gzmQ6xVaTQzoCR2D
QlDGGKNOarxkwfD/ifThZg7wfZU+NyNg27i+LnFTAMEdrJAvDFjXIoAoWJ8XyIR2cw63fKu4Ss1o
7nOGk5IswhB9SzP7hWPz2rKaOHe/k3AG5AL2E/EKKs2hpaLhOdFjMKC+gNfAzuNxDeg5wxmBpDNy
6TA8l33Vf3AC0C8mGWLsDbgZyAc+SZH19QYg8R4WXQ9AV4DTKR5aQb8ZpGZxSinbXCZ3j2WF2g7w
mlMEAYnGTTUXqko6nFNLupSNM7wJg3kyBmi1YCDB1GFPBmyHVCOygl09QRuc+zmwRU85NIcasLgR
8v6agVQwbet+Zb2ncGrAjzNWY7Y4uBRzeg4lmoGs01NxSqbUyUybGZRWDgJQ4OimNLVBVk1fKJdB
rkRzGHEXDBbG8BVgkWhmyPqAjRL76SLkTPWE6OBIsN2ivgNrrH9/n7kVzPYFxSddQILgZkqbvHTU
zyxZlN7wPLR1RlG4BVdOMpXWKaIt7r/u9gP20sANdoXTQ94TlaNZhgDhjA5Jz+VqQdXBjc4v2mlB
h0eQe+grHxuqFbGJnVqycDDf8Ln/jJo/1X8snddy4loWhp9IVcrh1gYEiJzhRmUclHPW059PPVPV
U9N92m2DkPZe+4+zFvkVaQIOl6UdCRpCCplsJ/7LmZopPxlb+YOwK7Yy2mBt55Mvc6R6C2nS1FlO
v3m0ZoqEm28dgfjBOQBQ70yhPmdmgWzbQd0x4oLoUaRGjgUSBxk/1joNbHmqHSY9i1jMBb+rtlRp
vTN/aWaLloV3Rr8eudXqwltBo2L1BD5GH7BSic4h5phOAdIeObKHb2UHIk4FrxwSt8zPmchrPhYx
AWxLSHvzFtD35B5NljJznPLruKnrDZ9wZYdnyZFBVAghNT+ku9iveuoCgMImfT2GYMw4t+5WpdhC
J3oTwy1QThjwiH5mfGttli/anxz/BuPDQJVs8hJCohs+W4dOMjJxRL5ui0mS0gFG1ElgweaZ1yTa
Y7g7VS/cPDVB8Ixo4kxjUCJljy283nBnSNqclgIf6xMCPgmlERJ77Q1gaQQLgMmQ1xms1ezEx6cO
a80Zi7kF/YmCji8FO4sQEW9TiBnuVrpj7AkGtbneqbrkJMINnWIuWnSqA82B0cPcIBnFubLheE3W
6g7JDidsIkgZsALYeQB8xVzIqHCgCTnWynPuMMnpbBlNO3pLO/xGl0JKL4p2ZTGdNpDFoNBdki+F
WSPmaaisTyxXA527PMuAUuV9QGcLdeOveV1gWWBRucJ9n2K5k1aBg0KG2mI6y3zbqumZrFcxPupL
+czW3FQcMeivxe7vWG9kPcgc6FPgQYipDGYIik7MVZiXCnzpTsDnTlohrS/Fpf7XkZAQmY/nG6El
8xyjWXATS4Q6pjsn4tXqHAu9EJf8RiUL22c5mxy4xayYe3+p9cGUxhQ1oL4+h+jfbxUn8mJWE3EF
rEMeNueCYHIJp1SRPBjd5BfB7Ds8O9kf/w4J47//YyDDnnrjXCEIM9lG9noMIGf5Aszu1ZLlgh4W
6NQjyKm+IN7tSauCNs2oky8R8yZkyw2Ki9ON51TIWhC8vDRarSYurdOntRsQGB0jK/QF6xo2JJRj
7v8jRP83KsqfRcRBfIMfi32ijYgLJv2KoZdrQXwZg6g6NZyD2lpnHHVUz3xxGCWYiag45mP1z2d5
ePiY/49Qbs2IG7f/1m1WO6oivgXijlmJ1xXaK53DKH1tv8IdN1BLXxsz0ooWmnYDYclNIiDW4jnF
8ffDD+QXrxS/Yiqsoo6UW0+eC8mxC1jMrRLXfb0d3YrmIO+kecUun4YYcLkoZ4CoCXns7UAm1hSJ
JWuC0pO5pd718LvLKoam2wBZkn/pEEH98DcY7LVURWmzAM6s3VH+LRFS4c71cj3ss2KlmGeTdWoY
Fr2Ysq8vyvAuYpUtPp8mPj11nlUPSzzKOmkF89A4tky1R2nYuBiuxEnzWmk7OAcJ6bG8aoCOd4Kw
EcRqbjTXRMXlt0MjwJtRkpnyV5hvtV5LmhPwHJAyKSxz5apgLq3vAxu1wYc9gjiY2SmH5ua0MbAr
4bn3UyrW7jmHWwIA0Ci6JMo5I829hfgJWseUZJSbLCZn1jgyAesS8Z/pB1shiV0l6AbBavSyeNSG
YKadx/pR/uG0R/5w1TBibBR9P10uNnZ+lSDscXXuxoebbVztkFUvw3oS87G0CIGaSnY4uSpcsRlV
XcKwV813FhCtg/EivLs+aNy8TGcSi+74wemRm7L5olCo+SS6OetWEhFW0pw8KlPZSfJX19KCtSQO
gnWC1Ze0ObLlNFSxE84Qt4vUh2Sbk95EhhhoaMPxm7KHtoObeOa8MxJ6VX0K5hWUbYY2RFh1sG4d
gU/KXK3WarXKLFtFP8FZyphzJCG9LqqtjdDcKndZyGRFgVkK10J4adFfEe78/Gy6y0z+kTn7VvRK
Ths6gyn474FYraBbacZaUrja535YcHJihJUaspDnyVQWUL0bekHKFuRXhJbEz9FxViG4a1lcFQCj
gmR3glZA4Odm+SfSD2s+LHdPRnW9Yg+P5Tk/HcQ1wbA1zONbVc3BUgX5mLrnAF4mv4hAsIhqPfnH
dRddc4naIwkxFYaP+B0bx5TB1xCjBWWL8p37vC83xDqOYBVTKBMjrRocCCyJBLa5JYFkQg4Fn4Q3
aNe2cnLrGQGQNcLLAFDJLnKzFJWdoey5Bnnt5OnDx4yh7xV1o6f3pPJJIgMzYSeuSc4Vg/NYnyXQ
XjX46yAyuSAdJ5672eC0dQRryfsP5IXOOTPUZRQu4E81/U0tKQ7kv+oKWaRfafM3/YXpgvw1QL7V
zs1eQXNpLDYvYlOCjAyZo185RkV4EFhQ8lX3EaE5UybgM8KcxMRigrAJxIN9dWhWelAGn08mu+ik
ASaOVjoQAFm/jTHXWssEvs17We2O276IbkbMnXaPp+QxddcGlyI/GbWTvWLzGJqXxLwJ2Mbir1HZ
Ix02gf4Yrpn9mHaZm9svUlCUxknUtcdgxozDeWnKZ2j9L/Z7XVrRINeQq6dsUtLFMh1dEwuir30W
zSkzHqs+XwnqSsCxydVzFawm45oVTe8vqXXUynvoksXlLwVhyuESM1uqjzIwc/KSsSaz3ML3aNqf
Rk+MCuUhPwa0xYL2VbmPXvvihakBWo/oW41sPpo0v6XJyofY0f1D0626fINZEq4mPgryNUeYIr/R
p080FPXFQJWvmpKFtP8pjLnaXmL5KlYsCN2FdEcRnqXjAT5zgwbqKf2ztjlAJeZxBjoZTrzg+zch
TTiz2nzyrxuGT/Ni1heKDFGRSaRCtEsrcUL3btWLWif/JDz3CUIs+Fvt5JrvsNnEOAEJMKF6EalW
9XY5MbTXNDrzaQAB5d2tJfgMkKhP5mO1MZh4yFgm7N1bZe0eJ4m7KaxHPjoD7Jd8Ldm0UhdP/28o
7XJ9LvZHU+JQER3ze9r99A2gKgqpWMcubX6kXrrQS1pwqmU33IP64SvPLLs0zbHpdy5oe02Ho27e
SgbrAu0Fs3PPaq4AS6f0lRoEwmFubtxTDnJV0YVayldJ+eoJKHOLLz5bnrCkv8j9djp7iA9vHfe3
HKaw54ZAkGycO2/lc76XywY9N1EAQFTrOLoo/UYqFlHzNOHkBHQSnSXM/OZ3utw9Qb46mLt1SMaD
p54keT8cVI5nknEELsvk6aHmWfUQk4uLN4EQ7GxBNEN0q0n9fBBoUqLBdIxIemdQ6hEzM+XGlUj/
Eep5wpCSdtiKXnaYfrhlyuw0oWP5uV3VwzZJSCAqxrnwUAVxJXHVg1pbtDIvrw1x+2Zb0eDAwIrh
tmQsE+VZhPnMFwRYFg7UMJbs8fwMqXaXBGPaOtuv2KqL3AXy84dZyOdcC9IyLIkv5cOXDDZHgwoS
wrMCcVVUxj22CqomlbU/Fhu1Heaj2dm1SJi4fzI90MVRalejCWslyC48WkFlb78ki2guiuKCBolD
pEkfjdh/azgvuhbwNAEFrb5l4R62BcvqQ8j2vv4dCPes3hTjkoSbnvMFEeMrPXdGzHAJuo19L+4G
79GXWzX7K5RL7375BPbArZnXoVyU6neQA8v3h6Lb+MHG0N619JdqpEJqTgiQ6K4NhA++vCEXJa6W
eCA4+MXCjHQGDYyi2yrZCvAm7w4CceHizOB+PXfRvIlIzV3gZpCYoPujZC40xlVCiCLlTA4r0Xux
4JC+Loa219sdNTj0Me/CgtA+Zg5knGcrOhJ3VAm/krYd2u3I41xGF//ct4ssctrSVv31SPuOSBUB
bRJgJAt2sgTAhOFT2ag6S/OsH53ed2ipadt17dq+71T6osGvh8IRo2i3qsVZLm4YHMkjRLlQcl4n
ScGae5Fdm1PwZUAa3wydShAyDlCWYVcmT4ayj9tbH211cUFNuRfsNA1CI1mVhPaGO2mi9qozCX1q
cI4KwonzCaTQwz/ZfxQU8OB0pTKhWFzk4qoF+7C6RwBKAnIiL1gTQEBckAEUbaWPjD/njzp7NQRb
J0eSCi4eCgxtq3vfA8++D/+aAse70oJD2OQ4RTRhnFhUk3bm6/MmWeLrINbBCvcigbfUCsRzmIkI
8Axgw1yK08nOXMkogizuK7kFvvcuvgEzOR6V4VfutpaSISvyP3rx2wRWGzgQQwmQ5kb+E8ea37Rb
KOGUy++ajlT9+yxUR+yXSu2okYEzSx4Qd4zrNj1y3UXFjgxHA7oAI6+BcuEdDYpAMvbUPt2kCKvZ
p/2M4yiLfFzmVDA4ZCvl6k/g7ij0aeqT2VN2zOt/KbRttZg7YhzexVbL9sCd2Ip0kzGzQ1ZE9qF0
ILCT3oDAPJQ+cprkHe5rTmAsPkoB0EB6wdz1FgjnhsTmeR87IrJ25EaY9alFGYxd3vz0ccZfI/5+
WKgBFJFWz5Vv1QPBIPmCJNoeZJZA9jc3pz9wtCkISuQE3jUkWl1bFdxJxwG10tN30x3dGZydES4q
7SJbD7mfoZ6ky4PVocENyMchz9XPSCScl4ttszrHM5QZF95mPZzJWCbugo23/Rkv8r+3JUbyTHrn
mm0Ya07+cesE8XepXEvYA19GnaLPoxwNWrOIo9yespPbZ9//Fe0m9ZxYOvj9oghB6bM3eo+UEImo
gEf5uGTDmkdotK5q+wUoa0g3rkBvXHsVVzbEiRje5Y6edkoutqPEQ4T44Z5HL93O/C2RGVG00hac
IcmtyAIS9+3Y3Qcx+YPLHP65PmXWjs9Nlp4FPVfZAfYDuSOlqGpCR94U6y28hXwdRAehOBceBBR6
tVgDGeboFUCj5rgeObIQ4h/pOxdjJxG+5PW69ohvL1tZ6r6Ld4p6DQ3iUJc8A5niNBbrlt0Taa0v
TBkgfKandosM7aQgHgFra08gk7DPFKiC40tOoNzbFuGCRfD+j9euGhSuQrdRzHtXPVOmjyA9Bcam
i99ZN8+NtQKQQ4Jdu/X8tUnHlrc0SqdW9hbra//to2JyndZ8jtE2pwZ5EYZwmZzz3O+SFaJF8Qua
XTXHunTUhsV1xukriG61uqqbndouu37dpRuL1CJ5FSJozNahZgeRLbbbKviZsqVd6PHaeuow2GOz
k/J1XDssaJwyix2rjpzaPEZeS4risiEGnFZWYpSKDd5Y4hbhWVW8YDu+HVu1uh/ZwsWdZq1MojJo
uiXRKomniHz0sbk8wSAMxuXN1B2ZJCYcBMZPCSPui9wdMer98WyoN794FnSSizmFzWvCr+TmNMo4
3D4btLfpUszWpXUrhVMT7qV8Y4CeYbiqXkNyHJKH2/7RYJFZz8y8yPl8DHdx6EjCsiWTkiS3Wrz1
2ptEdDm3e5y3d9OU1wo9W5D6YDniNQGO4/SGf4LJ9LNP9yK0Uf9SqvVgJxZiQEjyAgHOmQh4SicZ
mUkpg/fWCbla9uOvjLAntFZdiGiyPRGsNlp7ccC0dgxx0CdnF8GwDE1WnfTsnhISy2sMDnmGjkfn
Eso3gAgTEYK70mApgbz9I3A2d1gonqcQai5gSqGzSJLrNwxzmT218kLhGIiI5u0CaS8QPEjmmJmz
YC9IaPJVn9KDPzLmkLiWOHwHJ27tPtpsc0Z8msOI6/dKcIuVHJ3xc6nNiW8nmMuA8FXCIKtPHpLm
5gVbhfD4GvKfrkIJGOFP+Y65I5s24h18kPcnyluRTX8bpWcVLQjOO9Wu8ptHRaFfPczmS2L5WBTa
TkiXIcrqejFKh7BY5yZq3c0wqUGqe9gchW5XayuPKndS+Ygo7Mi9vcnAkSaPZLMfdLJv7woOIgJA
KpRXgu1HZ6jaJAg/JeqaYxJiSteBEgTK+Y2jrVKeK6Th1hKnL7p5PLSe465dZc1N2JvLetzRGaNn
O7/voDNqwpcZmOTvULCzCuD1rJpsT6BFK86TNfma4zI9MK+GzwGjpHJVtV2j81h6GwYKTvl/urhU
AaL8o9tuch+RYD7TaLgF27akeaPdk8ihMKuKiKA+pDw06gp2goYCoPrB2gnE9GiRwMf3ZxaOZYIx
5L09yM3c73Uch9Do7l1MwAxH4HzKNL57goJgqid0DxKb52TcS8ZbXscjajf5Mpo2Eo0+fsnSMn3S
0oy1W3ZQYMR7rj54Vw0burB4DcNcVC6+gCaLzbK2rin3jgvzsBs1QqYZl2eDjs980xEHNm2tXfpn
IPhjYW+Kb7c+jeU20VRY/QZsAUGcikOMVzmC6SdJNKvj66sl9m9Kj3+I9YaUHmoGJJnG8VflHdk5
QqP7REQ+WPeqdMZ0EwLMGMMjGDYCKoAWu5p17Kq7ikg6o4OqnAqfn5E7T8KlgFAj41bTE2pSunPD
mEAg3Rht0F4qs3a4+wIJmz+WuYJI0vRTV/yIJaso95MzaUEBO+5A/mXlFDLI4lKEFOfUARb3m+Aj
FgaYpZ2eb2A4mMT4iOMQcY0Eco4qy2/p46HWCH6VzRl0nKC0JjiL1twHj1XcFbjz0L4KeeuOdtB8
Z94xIJE2VH7U/FsAYAb4Jf46t64mQkBxZM9IqA86NyXsrJ2TwQXYFwDRZfACkbTtCV+Udc5uATOo
wRpUo4Po6fFgqmrHey/Rlq2ht8rsDoWIyv8KcSu46yxzsmzXGnaQOjS1u5hmQpKXHxYJ8EgJVCA/
bUFtudazDLlOWHJiRZxJEFrUXxDTA7rqxV8WPDp4ShOxY09wnfXQSmLln3TutMmn/gcrtSBF2Qvc
RR4On8W4JhjLyPa4DAR/Xpvf8O4foXaCHzSIhOryjkoIiKsOHBKVeZT8AJYS0/pUDCpDt4NwGFLI
2AqiBfCG+p+ctq+eHjeFJw4dkpvvxnwlEYmdT1o5cDieRlV+dcoCq7plXIbwHcH3ipxot71yJbTd
7I/esO0UG1jUDXY1E7E0TCpgRMRMyEPZU3cANvZQsgfxwgRz4tpLZjkrvyWYmNaJTiBqICDzdJcN
jL+sbZtevJfiXTd6DFB7z3Lk7F1nj5IZsSdjPJHDY+eKTpHyxhcpLNiAubFMbbN6d5QCU76AKLSm
KOeVlYeM9qNO99YKIY2edTCFe15tA59R1dA+c+4Wn3XAhM5l7VF2onrgFCAii/MxfvgGiPaISAoH
R5sxpmBgdqn+sdD/xfneHdF2edJC1RTy5svPvL54UjefgBzSeOldh4NA7zEUr8SFNvN/U65XgWZe
aLZ9JAGLE7aSxHjx8Ah7RASRQF/oG6LcZ1LLMpTNE7gJyH74LEzNVbWUXGXR0rJkdXjm4CFd4u9S
CfEEmpyA/djgp5gzaURe9pdPLRPZtdM3LexY7OKBy9vPHPInkRYjbvhOI6Q76GaN5R46TLYaojqt
8TmUTArFxv02INN8sPvC+wJotFCy1R4qzBqugnBUoyRwWISS0solxjj5WQOCly27Zr4VdeCC/pFY
f30nLYS82bTigLY1yJymljep1S0iKJyMgLIs77aDgV+kFi/1Tw/TGpymRpw/lO/Gt/7HjgjddGJC
8H8wYLMjTW0zt3ol0nFBoiJcXcGhjYA+dHR8bE/9q3mNcL46PLEcknnUBYvU8/cBDxniPvaHM5oh
4E88IjKGXK4skYjuDP0aps3Mxn+IzrunGl6bIX5CPQ3hyUcqkVGFpRGLzcu4I23fDjvjDuoeveRf
3FZwsgqvbdmdjDtK76N6i39Ib+MlsVOi4IMG4h2hYiO+GfEfmzAvn5WFN4ZIjHfJF/NeqGjb1Ad5
4mWgk5ZYy+GuT7zlHmv4OCcKkMSBHwjM6sWRroE/HyZlNCI/1OAeEivE6UtOBTi9qqmzTmDxjiAa
KNqDdplk5NCNPeKmQ/5TytyfU0pfxfUeP1n22TDhgUS2LBI72PuhKACX4HiZYyDziXBr8PKD4X76
3wgzVLKvOLiIs6H/1H8xgYm/BPvyA7icYIj4qvAXYL+T3rw+/wfSG5lDF894GjpqA1Ghcc2XCIAS
l6Xo0+8+K2JrsXv08wRtBE0bEqP0B2dO/9/XGGwtiKjQZx6oWwPsajHH3lXks9iX0ItNZtUP42d8
tk/zihbqO8BBhnWFN0nmInrrgeTXqYGI6Aw5maOF4j9myNGmAHvK4ZAcLLBu81ExiCakbpLBZXIS
nlFliE6CXjumaYL2+GJIRlhLA83lnjOl9OY6t+9xktmDzGAP4cMBfhC36Bue5Z0ZEoUcXwPq4Ah3
/AAEoF4BI8sz9xJ2SSd8BjgVzsO/jxLJwr9EgXr/zzMA+xwdO25cf6JJlTuGM27KF0KBqYjcRuwJ
8sjfQLxnv7yk5hfeVryydrM9ePTIcwlTGG3+w2RrUT+Mt3jFkcWtDQmHQQTNKP6OfzXtvClC9DCQ
WSdM1ShNuRckcj8ml9BkF5pC/+A4eLI4Gs9QDGKh80w25xmuBB6uf7aJ4OUiOqhYXv/Zju7Su7rm
Z+9IIDH7CtT/G97ZOOE3ytTZ8ERTrT5pybqyJRtLZJuYXeAoEahwzhD/TGhLVONYZrA4fQEC8KFR
WUg3lbQc7+PdP8fn/Myrfke/SAeB8rka15J3QIXunpL5fbUtrsmkUKDXjhBcqM99w/5zzm7hgWyj
JeF8Vx/xAI97cCywuJtP89DeyRm6S8vhSu7S2WO8w/x+l+6kLnBYe8d7LtkrevHJ/Iq/1JrOoUvu
eI1O0BY8iNHVOrmHEkFD88yXkzN30k8qiArKfX6YkhQIsSF30nLKc74f7wG2PCQgfHLlOcEXX52a
k+UMv/EZzfBZujCPyL/1GW4ddxLmnwE387UmYKz7nR61N56J4oo5EyUwnwR3IpguQAgPvynw+ED2
oDRe8PxzI3Ly4uq54Yxf0P+YezDT82X82+wXq9Y/swX6nvSc8WqTF5MpdweTPyYrvic/DycpN07z
y3WgG3gybPCWEbOqkwyYG5IryRfyC2U0/45Lz2/YQFhK0SUYoBysxvh4088QYp1ptJvchmRFNCSV
0dRmTD4+dKxoPHmxPDj+HjFXssUEv0WFhOD5ytS6DX6xj0NC8+ykz+JEhtOP9WAFqy+TRctn+Lvz
qLBMc7OvEa9PpLW2aV7caJMzB2/X77DjGYScJsiYaPyY5G9cY6j4nfSOBO2E4vtQ38Wn+jSfyS8T
5Jtb2Ly4PzEQzCTlrd8scMwD2gmijJM/NSBvbmi06/iUvV/+7K0R+z6Da83kQXws6PzH5P8MMNx4
2/o93lmXYRCq3ynPQ3pPhqGOdzegWGq5sblt7skx3o9v9iYuQOtI3PThOd4Pv+W++p1uq+qXy9+/
eRx77tDsF1Hxb/E74maXuLHic3ZM+T6Nne+j46SxIKVxL+xImThxVuHz43ZB0ciV5jdkVJ4xJZ1Z
U1h4SAtp/mnLsZOVe/cmbv3HpJtn46uufKwBmyGrFz6dC8pFp+VHWQSWDBi78gNXtDlyR1tc6ZwX
LL3dw/g23jlMXpgSAcpN3Ac+AsJgXTXxSZWefiuuAyE/lSB4WkpDminvrHwt5ESO0ESsyOmr0bCa
ZLLqyF279unN7jjKyz0PnOcvLSJkJ+ohBuKOVWMl9DQ7vPPRvChZ+jK8+DcdSJb3LfOjrdBEwmWE
nXhX2n5XlDKV1NW6BhodEMHR396Z1GDm+Urp0lPaO+WAvJszd6WHQKnpMqnyFSfgOijsxBvXJl0D
rSptCxrH06KYiw3JwSy+MRthzzcsOlIOZKeQ1HuVJajPLXdbaK+aCnkOpQAx/Vof8k3qevuEk7LV
uJQyi5/5xkqIwkjN9xgVZ73RvoMmJXVhZjUFTbfDpubcnBmKHVOZKZXWqanBSca4Qe26z7x2r2PL
Hg3i2PFoW0A55UBmCp1HgyWskoToCVgSC5WEnETLlBYyKqPsgMpEIzFJcfVPci/YFFV6Un0iCWsu
4y+OkBFnVBLF5LAJ+jfg9Soqdbq+rbPO4CBXwsajE07Ukos65NuwD3cCo5Ae3eMcsRHYQtZcBYnQ
XJaWfuNRNFoE++4+ZrCFxPco7jyjmDtZo8jNrY3CP8/KrVDDAgnKoiAmt+COUDLaB3YeSbmv0T+H
0mTSC6EUNbAXjmF6S8pSSNrvEBFBAJM8JKskWNXBlfOQ2r+8dJd0CPZoWiPZu1jF4wGFpjd4a5nu
hgqnrU/Bcg37mrN6jo34IZYQ3/GXkn4F6qqUHQRebP7eQol3VrcezF2FG2PqUjrJwLSVjBRq5uqP
uD8rBq615hHEd7X8aZWNWH91LHqlvjEtZyoxQBTbG4vCeLnxw8Xnms0j00D2eRjYadJtqqewPCvq
2csa90JXwfxsK7jhDAYux7Pas00iB47k6whuW14bz7GSsyTQgZVt6/YkVDeFQ2WC10bhEJpnSwUn
aMUkKfSXbCodOzbBU0NcJqizSrwGqvHRYV2K+7lIbDGsvzZ69khjloDOfMyWzP7rlGYqycdlRUCZ
B4EuNfssw8BW9LO6lD5KWkY0OGQK1OuDFr6piM4UkQ4GyKZL3oQoOMhgLmcEbysW51d0SwMFH7HI
h0AqIIHKrjCBhO+OSScFu7FyaM96V7snt14ULi/6QLpZoixi3zGbTcI3KBqiAr2dZz50/TEwYGry
b4aaUbkIyo82ucu/ojBe6mxZOZ5xGVd89iykV6lt5O6dceRuRKyFxV4a2C7yv7R9BIhl642gJbPQ
eCs11OauEw4pUvLe4zh+VOufIeYsZTx1/dll9KR4f2aczWrlLoQylloPi+6HEmm2ZH2NnPw1kW2I
AisDwAZ7d12TsdfMdYm0enYOyF8Kl7uK0wKXOqVgLLd1fet2m0BbjyoObAD/qj10zaJQ9gk5GhLU
fEczOMYh/xT6J2pe68wEz7tH8Z816Xhhs4tBoSDWu8QuHIdP6onqLkihGqbY6l6d9QoQE4EVwrpL
lsWwlaVVq/4p/dllNsTwEInbcSDbKjA/qihc+eT/dMZS7DcZCgHZdRC2R5W7kkkFC0RbZcBriLLy
iMuH4iN/LdTfrjtPM9TKnxpnak4eHUvNsCBz3xyX4ohE5ZCR7N7f1T9B+wFxUach4igHRxNQ1y/m
ob9hncg5zD4CvFyEjlOMTcOLuSIUAicVxxiOUpysEB6jDeUiwt4EpB2U15CcLNrUvI1hrod+D7II
NCfMY3nn9mukJV7KuFvf00W950NB/NOqUHlU7m0t/0QwVxPeo9IxZZFdg1PnwBNFjBatYd1mFgV7
tdsIwVwlfxA9KqrtgLOnGBNdHE/cXL7ouo2rPqTeAaJLhZey75qbma4VwUamaRsH0AqVpHdGJBDM
D7yYdIhBxQHLegvRZAb2p8REsbviE2EW5g/FN1sEOq+HOsgzJ7LOGq280zXuiU3x70LHcMUWgyzJ
oMAc2Fz5G4pdS71zdDLhqsdzPS7a+MVlc1Nb/CRgBJIBf2W3s8yfUf+Jy+PoYS5NXppAAGrsvZVN
CXKq25xEjIysiZNP7ZX4AEWOO+iWFeA0gzlungXVERNNlYyIF9E+pwLP3tJ7KXg1+LEzTgZmSIfK
ZXVJmpdOAmhxyrh5VSaNONRmNQK5bFVzlkMj0YKicCRHC519yshLy1dpXXh87mDBrCWVdi+EW6vt
+QlJf1zhOcrUg4y+KdnSbxQTgdq9CO+iylwkOi5sIaKUsxKj2PdiaZnl9VKHGK1y8AUBd39nXgW1
WcZZurI6JGiJhFeOfKKdJK4lpmxl2Q7GNheYac19hpe5U2EaieZU7MifE6NUlPjHS2MfyOnVyJK7
OKwFg3AOtdlp5hQD4nMsxPTIpmOhfj748Z/KuRfGvGE53QYUjcs4oaJOOWfKQ0PyxuBCSfeBMJu6
jtY1p1yLdixhfJp0VgjbSV3I8uKV5Soh+sXnPK9FlxH0QheBsBiCJc+u/pDhavXKkKg74UDvWQNx
CSPFGcrHSok1ZGGrHK1bS4KPK0w7NJ3eNKEW/P2AMo+Fl6P+W0sehMII0TYhBR1KxmwVmwzKbQcf
ykytGR09EiqfhTCL8mahQUpb6XD0YDYkLgmeUJ8AI/RCaGkTgyeGEJiaDiPjEmADzA4IQ0lQdCgq
s1suOYWXKg+4aaozE81EaJbz0Xub2WAPYWbXarSeNDJIqtyQUwxRH01grJQxIXsKc51Y2J6b2ZY4
bLJadgyz3gnteEvi6hAifRZkRMZZuCyUiugs8RiE/tYIo4fbjL+Tid6INwEdbk2osrdXl9pKwa5A
yPJ0NX1bYUjXgskeHBFFgKE/hwOf3ncbjWCO4oFK13MObiIaxbLqg70UVhDeQEogGLmS23JroI/m
5MaTmlJCQD8pclkV5oiSHZnaBUsGtJHupfVTQP5qaAZcm1E0ZrmNwCdlTqEjYTdJcdVRzem4sjvj
xrD1MUwJD5jKs+bYn0z6hLq1V+9zQiJrHO/bRDjrwW/vTBGoQ4z+EiTAhXduddAL9VdnaxhwCFMr
m5ZPCFoK2gZ1jfCenLUa7VrP7ROmK92CmCEArXLUetEL+9J/Ge1O7khC6y6hAYrkrQLVseqjx2LN
f2bSqpS1Njihb2u1hgpBdgY0Laaxcwun87ZNi4B20QKd5fcG0+D0V5dA3Vrmr2Hc4oDLSiNngsDT
kTqH3iSOakloi81KNvqPBmhjFJE+YkUrp/nXPNJe9RkBpA3JLjUBMSR8oWEG80leTKthaPsR5QW0
O0DsXkU8Mpwi66YLy9iFxGW/vkRo2UFXI7Syov8XuBujPpreBTJq1CCeVwZ1nZPy9Kh7F5GaRMJQ
sihfp9Ipl7hNkdubx0A7uMq5hjlvgl3j/g0m3rrIrnCwRLMkXWsxoZ5zGpMCqMNRXMAHoGVotjon
8mgeYPdPpthRe2LuIkcgoNRa99oS3H3k9yIPxtrL3qNGZs+mxYfCKk0fMJlui1yZe2S3dYs4pOHa
onJRKT8jBQP/WNoDbc3tQtNeaJkz7GudSxShweGkJeMLW0xKbO0m8taqsBph/5FRpyUGlRAxqusg
JA5RtkPAZ91a8iFIKUzvDqEPz72vfWseFhl39Da2bBk+ZZJNuV5DSZbIFempxvkS4MN6BQBtgp+G
hIP3OihukYv+hylgeJFpLezTSZs2E6Mdqmizp/9t3qE/qg12oHglh95FgbgcPKoJzH5uAXF59fQh
kCKj2kX1mvJItS0vMo+2Ptw/elgFzLUxNgIqPSFbVtacJZ+aOOxaYr7rjW+kTFp30GAtBZhnYMCE
iRkfkqmsRSDqlvyk1qYDI/Lu4fgTxd//kXRezakrQRD+RaqSUH41OWcwvKjgYCvnrF9/v/Wt4/Jx
xCDtzs70dPe0EZNMfQpZHF8ajoZJSwM+qK8GNY+AOOnZFT0UuWilBMtcshGQalNkf+j3lAnewNIP
hnttDIVhMcDj1g5KtYMfjQxI8xYUorE8LfI9bNWm++07+MCjb+Jsa27CYA0zog7mIAdhy3TWmat/
dbCOESmF1leQiVlz/sRnDjBT8fAj5UKSSo8RxzjRzRvOhXGjzc3J26MQKxngC8ByzXOoYWM9v5ts
8Abp0NbW6fOae1VfhO2+djacIYhFB20xkkGisBXStjL6EM29xvnST2kPQOwZ5Gsr30L/AO1btuZu
1c3CfuZWPJN2Q0M5JIlV+nahFPiFWtZ+AHG+SAmDjtej/DUgucioalWy3NF6gDqU64AP3U8JNOU4
0SYo6aa7NxCJBnqiWucru9YuHdwvTdsJ4rJVrodUeWkt1EjV0HY8FBWMd9JMhiMX7OF8Z3bhOuBQ
S2xmKnnuXEsOJZodh3Lb0WC4EWjz4mDgTGzqEaEjZ7wcM34lZ+G67S4rvt1w1ZUrq7ImEWhGk9fk
zVRgrTr2jDecvhEKCrUnSQdOa152fOpq8s+pZl5s99dOmGpNvVRItzIFWJYZn3xPMV4oXPMr0zAh
gfQaC7LEI+lwvr13KL+kmcMS9uTfMCnA7fCikPFZCbh2XrXtNW1de9FLK9RLCPlR2IG2p9FBjYe5
alm/gU6ZaZls7Obdm7h6M3IhOIRSsyFuZBWInSzw22SSRaevqFiriBEcf1J3eLUqDFYOiomTmeNS
SV90cm2HJOSbOWu/CTbvFfZFhAPeOB6w8kGqo+JlpOG4XTHzBzAOghljNlEEosvm6Lrlu+CAIoQr
oGN3VN40rPOdrXW08LdNp7T47spB3o22/ZxQuLLP0TLe4UWL6stcgK3vWV9bZrvO3IW7wD0ITTlD
zpx9fZP+McyoA7+e6DNMNJm8ZWEYlF36GzAALxtFX/kaaKVYEwb6QdDmdyF/UIxQPCC6LmyGg8Lp
JY0a69+Y4dIaQEpDW1s6M2+tKdH0YmY1UZUJgwrxc8L5CC05b2w4RiKBS5N/8UBwZkcv0SFChXil
8QnwSR0FMgrgFoZT+CD5D6YJiOiELdIf8Mbqrt7GgTRGmG1SuTxj8tz3X5egPhaH8ES7iE4S77OL
A3yE49zNulWHTP1KMvFGFOp30YfXxAuiFPI+PA1eNVpY8RlXgHqAaXL4wtASAVOHcfYnfgpgDZFm
3zijmcHX2BTyXyEyTiyOTnDo3F8+Qj1kPY0noicUfN817EeGsOnirtv/+DPFhzDQfZoDT4KsIfv4
jKY5wXLi8omj34IGNw7jSW6Kngr+4VxTGkJGL54rF5y+i/Svh9gEBoDIAvnGQGd4snWTCQWsi7WY
xtTPL+a7acOYPhVAMeHnByEhVDCcWmn2g7AAgmNgiljtY78qjhVoKC2DHXHVVE/Z3cFgqGLiLj4X
Y/SQwNCFLADrmGGhLjYboCNT3lcY3UlYIUwqyISoFNoxmDVWCKJ3COxJFwXKG74EcEikiQQyYXGb
CMs0uYBkzz3waLOHC70YLspmWILfL7NDdigujPzb0OP7u5EadoDhqXypWFuxCTCQKLHCSk/ard/V
R+vlrw0+Eo8ib4V7r79gsNbfFlCYH6gxZEHMSOtv7Uu+ZQfvMbrRGaR9ihk6nI4HLwCgPzrHP+6T
I4KPRX3Lf5DMkT8Jmyy6MO+GVgerDUhafAvLEGeMfwddFIB3IHqAbITRMmat4BK01mhaMtxt+Ir+
HHXYN4jLPqMxmrFHvYMPc6k5K3+t39FNfHBz+EdDsDmPfuw3OLCEsjQURTlvoMDQNEW7ilTIYywF
E1IgtmAIToFRfZFoGNTQAMi4YASP7lKf+l2OqhdC7g9qVHEK/shbln5MoOKk4MI1l+yD/Cz6wI/7
v61KtxiJov3PodsjzMroeI7YOL/xq/8Vk67w8obJhokg7Awx0pLIRYVtUWHTCBU/SDTTcB4TUaIR
rVrep6f+NuDzmWPvYf2SUBQX4xds0/5O+XzYoAulbQ3HlnBAC4tf5T2PynbRgcaw36FuYt/8hRLJ
RYKPQSTqMdgX2BrTrBMDt7BnyPwZLkHCwrSlF4uR6bQN5gzRFT0H8ih8RBpha0dvxP/BvOsUvfuH
sovuzsafF/fw+kVdctTvOi0vpKiL+NRsgEn8nSL8I9RvnhQbj940pjLWL7kO+y35FBeiSnXBoyU7
VJfoAx00u3D9ft10XsTj6MMiI99RUtEzJoKL2XgEPq6SuAVIF6i56To3oh8pWkWBNKa9oN7/2oIx
3Q5sSNikMkYxF+XEfBZ8ftQvg64ZS5KFyT4SHXX6GwiC/hac+xNeWYOkjjQOcWsCV+KSqMLUK//b
3fDU6U6epBefchLXdMWFjzejZ9tM+NmmACIPWknGp37wQ4SQj3wYkbOi1KCnZkyHdOpxD2h0grfK
XyMdkvq0B2y0JzSh8JBEwmZmU5o3dDVplzEoC5NnQWAUcsQKy1E8T2CE3sW7N3ykZ4l1O5ECD5yT
i/mrdcE44c5eQkbHq6VZ5P44H+uTLfAZgm9WPnhnfFThecKMLHrFTKt7Sa8SwkUw5meAvfEM5uXz
5B/ZnWVBK5a2E51GngdP4n9HKeeDhA3gjedDI66j+0O7r3lzrgj3bDY4x8vDOVRvade9CQopfnWo
1O4hruxCJk38Sp/S/9Z2hLBzcy7OdKKu+hu3pDdbcd7/wCc7xtgeAqlAgCgOFQP4CFJI+mPRkL6D
HxOu1AVQ1Y/PfYyxuHGPyV5ZIINnFlE5j87c3T1/mRNxK9pSjE49woVnvCCV7Z/Ft+glEqTomOPw
Zv59QMD6+etNung1BfR1vbO/oll7FX/EffpHhpSsVayA/DUj7Q6YURwY/7Zgbs0Ei4k14wIZrCQc
G+2ZOYNovJEx9HfXGd/riKPhCSb0TvrHzAFoEOLo4hSjHP+FsCVgaM5KPuNkB0BG4EdBxJnEZJMX
wtvokJKcqJtyV/M+eiD13+R8Jd+hPLpganvrX8kn+lQX75HwXsbJkbDRvsQ8gT+nyPZmfouRBC/C
TYRY919yqfmSSJ3KnfcIDu1N+uYUNG4wecB4sPZD5sHA5/pPYU+Gayizrlz33QridFrt3eDg+Ac9
PHrSWg7WiYT6+hFfE0jd9d5qtnF6ir2V7s+wrg+yBSZWbF3LGCPxNenMK2jlMPoW3VLWxMDJ96Tp
XB5HP7T94qd6L3/Y29zA7k4cCn9YdvapeFf8E83vJ8uO28ISZcqz+AWIBvo7Jhipaz4H71uKMXvA
dAd/i6+HMFkr7gW2g+bU2XjvZKGdoZVtkgUjKDfqybmYmBI2C9GxrO7Ms8NG2L1iUnin+3ttFvHV
YSpe9+dd7xzsHc3WH/YdfEy2HFw3GAqcgLBeCTaS2KrsiPRKtIH4oLyVd8yRgoi9FI10np/4Bpuj
Ew1OviOoC2IH8A/Gy9X4GV2lNwfaPcNit76y0+Ee8DsqDWV6uMjoxcPQ7fSf6jo9suLuUKqv/c4Y
i9m/7c641afi0LAaxOL5cHQkH/lVfGiitlCbXiMOsvbEnbZu0QOjJeb7AUyyUbiMNHrUN734+oen
Br8DX3w64wfrQEMa54z2K3kTUnnpGrpn84sWNW9Igfmm8acJhtJBQMGIjjdiqbvFhCH7athnEI64
VqQwwh5fPqArwmRrrRPBqntxV01uMY+bvQlfvFVvHhifCdo15FBcX4IOZB+SJrrIBB58rUhCHmIP
n4g8BZGnAj5EVMu9+aGHbmxwiuNKf6tP/uuOOBWYV1wQ5bP61J/WOcbS3diL0XV4RvAPTcy2PWiX
9oCc7YLHykk06UcH94r+lSfJcLkt1P57yHtrCUI5R6lGw1wEIG/PrKmtv4qfgpnV7KEAnPIVBcTZ
fqdP9S1IHdGZIR8rlI6rliEKhKKSW8s64A2YmZUMdeMIVe2KARZHY76rb8GFk5T9qv9j2Cx5MLuX
sEA50eA790uF85lxZ28dRmc+uSiX/eS7X8xleli/ySfF/QzKAo9EFgVdbtW+vIfIACOYxQpDupRL
+wz+0Spqsda7ev/kn/yIfoeM0seK3F3nJ+eXEGJ+UzL//WXOY/uffwpJUFLEFIz97vAVw5eC9dte
7TdEzBHkNvpy0Ar0NyMyWRisVTike0LoHy+D7ML/YaNwPBBnIR3wjWe+Lbf8FBdIrDyV4Xewaoin
Al2Hh87MKmxh8YT6knaY422Hd3wVLAJ3NYgzEcGv6KhdRqfRdjj3RxU3NXVffVNH4DgTLANKx2/t
aJ7dV/Nt7lGW3XhZNAgZe1vf0pf5jwz5n/JtHcmKBpSDT/dWfAvXNvUsH/Wzf4Of7i2DTb3yNv3J
3uDOfhhtpbW3yf65N/Fj/dG8SBdjV96rbbFNZxEw3ld+H+3KFWNX1zoWVACgP9W2AePinnNskuWz
FyoOgnH6BpFwrhDT6KhUNnb3jOb5ombiWIA3RylGWUl9OTDBmkGApMW+KAE5QgLCvmi/vZp9s0c/
+P1nYKwvapYYgRbwi2YK+eyesAPKDnGH605SxwGYX/MrQRbmTsj9mHTCyEZEsOZOSk8ZCWcL/jTU
DAgf6j3ZE6CjfzUVeXTA7uwmjrC/PE24DFvH8jf/lfUvUV/Tz8QK7Zv2ordUzw4x7WlsocxS38Gw
d4F7GE37D1UdrxGWlJAqkCOronzDmojZvpRy4Ks5kQ5C9r/Rqie5jsZ4HEHRwkINwh5GafBwGYUk
P8uMYUHj7O+Nebg5VkVYUlIoUx8/+eN0AnO+gEEZ5mv4niKgJzd2p/8Pm3eePCYZse1OecNwDa8d
UnMyeTh6+YtBvJg+4IOGv/KLjHsk8nVsNiAYo7Ahn4fAp4GLCx2lKHBHnPj2OvjuzjJpCgUJxQmF
XPtTXwmm3AoqEFx5YU5Sh9Byph/FGzkJRx1EGBhVeCsy/GaA8Z9NYJiQ3gpVJHslm1EsksOSInIL
ec8Nop7innE4OmRdYv88KQUZB4m13210qzb1LVuWN5Olnd4II8HFOeIA/c2p8Ld0WEvZhfk7F/dU
3rxD/FK+mQPFpSfU+CcZo0ST/EL7rV8maAv0bSp66gyuGG/8zP/FDPU+FiC8frxK4Lpzm+DRU+QX
KhD/mKUMkIajprA1yWwIXjCIx9x8NmXei7vE7Uip9Un4fyc+dVUPqhAd5JdySR7CTEx0MxBuw7Rq
mD0xQo3+hnIFUCWiDUIuWGIsMWjkcD0USIgcot0Hj6nuQ4mY8dtgqh8GBdyMF2zFAYDrnwbPbfTj
/evO2o9zQ219Ui5ET0jem4RhTRKFFnX0Jt0xdHoVkH3Vr/JV35qN/U9M+c4Ai/BWeesnROQXd9s/
RgeoVld/615tkgYCXbOOr+k2OHPnGO95IHLhx3+Ad7Lk0GAKjv/jXw14m+Jw4SGuop6SdtUdPszD
xWnauTiX7E7jgsxEfD96Z3fjIL6K62t0p/uzlpl8aV2QmiE3y+79o3/IBw5c4XDEAcxPMH5y9KFa
GU7ahK9SJQgTZo60h/MRp65xwEn2QarOxGH7ZB1EHaHxkEK9Lx94OOp5aRec2y0QgwAI1uLYCNfD
RWN1BR8GqOGg+d2+4EYnHx3YgdP7ASkVyocsGKKCmIUnSSeqb8rwYMI7WHqsb3oCCd5wNO1wA/+b
FkFwYoewE2CnsRf25Ov6vTiPrsXD+jEAIepdQfWdYfofisE+wibyUHySQ0A1A7cZNABXlAGlT37K
GDYhzjaBlOgkidDC/GdwDs7wZC/R3XtXK3cz2mt79APRC71q8qpu4QXNLYzz6FUjnfviWxXaQI7d
AjdYQHh9DPVyp9zZZuKw035oB0Gz1TrheVpzjtJJQYcFrZYXLmi2tAtqsRi9fyy76tNcdOpz/0u+
JR+seXYwzD/Zw7oJ8mXKuc+CJgfgZSf7eJXjgQPfjQ2FU+lf+AFYEEcUG48qnjhmPQmdnFUohthx
HE90wwEWCIbsq19+bPgGHyakRlQbuDxzkIBTRGOGXYATANNlon2Ox/60vqnf8cuDN26LLcwRSAzk
jd1NskHkCz4WQYMSHIypQSOC1u1LG6PCHqp1ns0KW3jpgCQieSuIbQ44x5isjQMFUhMfjLQJIFeX
z4ecxsoEDYFHXdBMMWMZFCZYiAENuJZtSZpLYBzvH6UCb1QC3DyRkv75u+tvgE4KAjxF+VwT9Rvn
GMupeZOd4SrOoicSQqt9h9eObJCkEPzNYP2TFH74zD9isIArKzdUBKPi33Du9vJOvdCbrB79qT+N
TtpOung/uDBAU6RUAfy5VwH2e1/5Woer/FEeyoMPGpIYjK0uI6rGv/xD+mgn+F+jEz+KcSuPKD81
uFNgBGQmYAGU/VwJYkyLVdc4fkMvzymEeMIBmDfklXEuyOxf6BZt0hlKCFYOpzA0e7L2ASeThUoR
wxwD/goPrH9x6nGwSTTo/EWAFypz8FTAzy9SiRIH0/YLDaaPXdG4xqQd9RXyQWpf1vg/kgydMIzy
Awysx/ZAENhZS8KhFEUXbR5I66i4mXGtIMObaLgeEsbBpcWYK+aNtByS3vhvmYUW8JE4CVkrpIec
2Kylw+jXO8i/0G/kXzyq4Lqz+Ebopl5MKQAQjn/lo/urbZVz9u1c09/RnA7vQV1qJ4HL2xv94t6T
79F2NDe2wcZbplNr1y/ke3CU1/I6PPfrfi0d/L18lw7iX7ZNfpKttGRS4cLZWTtnF1zJt0jB9Ed+
ty9kh+HdfxtX5Sw/dYC9Y/ZtbDtSC+fI3D+2GRrZef6qNmIKwPDtvjD+7MX1cn/zfomOYPhYeMNg
sIE0AKE7YKc9YQUIKUD6Tu/1OvxbLbTeWQXdQ/9U6J44o5F0VJOB8XFMouBGE+TeHqgjFifUSzB3
z5L6Fc3LO/dWYfwRnh6s14T14YK5PGrWGMXSm4zR/QfDSvnhIwfmNfMzq7FxRxJq3bsf5ach3Dxz
Wqcn+wb9bW3dofoU9FzwEOOUfFc/fF7Dl14NCIO+sqfzRmlEvzV6au8YIzayiL+3EVMTAMIqPMa+
SFrTt3VK3/Fd2pDezuRTvHbf8tPc2It0Ucy0LUSX5WgL52CNRdVGXaYLc5NOlSUdZXsxcEfztbct
79Fcf3hXc1muRzxED2S2aCjyUCss0nfJ3xD7ACjy5Jzcc/CT/fSLeJ+eh6t1pzf5rLbBseIgPfDU
CuaEvoNn9GOjKv9qMQ7+LX/JP1hd5Y3bmJPN68KillzF3pOtsTQJeKxOkdvTR/ytNjrzr/DBsTpb
2uC60BlEbAsNGcSrAo28zeHAKaYZ5cqOR0tejWd/VRGO1yEW83hYwBwim82aRZiAQfK3mnbmpq84
e2Uq9WU6U3xkiROjVja1QeihCupK7lzgoMxFjJY52TxTEqZn5kvTapa9xvh0VT20irsze3fTuyjz
EGs3wktK5jS6RBwz4Dvkzk3y7C0Vivc0Yf6lIC+Pan+T5t0jzwHiwwoi7fBlD/fMjNd5GyOzRWSZ
6fhl4Nqplf+60Dpmw2inIdAyG2SisbSSZPCKeJqT3GlorPywvyJGBM/I4ERLeJsH9rgxvSW8oQOs
M7DLVy+cbMtypQiFBmPmxOuxOrB7vHnTg1vsRnDotYrklnMAl96xSdBN1Xky0PKxqHZkBhoUzjbz
zUMsS8BKxdLT4nWh2gctyDYp5ktkCbwKvGemcbzANMSnTG9xyJhCZtLtq1HcXCR2o8oQkEBohtQ2
+IonCyOdGVJ7jRymRzUWjYcaJjLYdx4c3bRaJCD1FEK1IihFCG0gbyaxcccv+MyD/GaBc/OseFKR
tSYamVTIpOpRwGQzQPB+NB9Z8dhuuJiKv0x5bnaLb8PTwEQzxJ3VMPBeyJNpavUzVf8xwKoDexHK
mKZG0bqAzli0zt7LHMK5ux66GFIEY4/LfWaWx7azGOeGWC5qtmEQb+weZVQarbnVyxGNKRtjnx7F
meX1c6UIVz2J1d803jxe1wFziPWbwki6QJ1oBd4P5C82EHJFJuL0TP9lmcEkn9lIzYV2L0VLj+kC
UBw8DW0EVbiGej3MZVr5Tq8dy25qFiqU1Hge0DcwfFSwOsC1pM5bD6dsw6B9g3jUgWtQ+7gNf9oU
UBXDWyNIZqOhHecmxiWo75Na8GA7uuccqFrE69A3veTOjVH24iHnXU8rbUi7BRpSy6B4j9tlihll
kWNaXDeTpoqmlrwMAdVHeDrman1xS2Wap87UAi/JnJ1hrU2fscGuuqx5md1bi6SvrGlXjQ8yP3jJ
1S1UDBK7n1GPVWNESh+QZklAhciYiceODNsGQm5RjWZ5hpNYz7FDjaITJCvEiDVNCSfAcmG4cV06
7SYWO2AtYl0VK9yWeUWh3iwCFo2dwKxgYxG9u+rbkM6JvldGB81ca8WtM5Y5CQ31Hi5CYCFu/AiQ
ozB8kBb8ltZA5MCSpOu+AK/yOYFKKPwYjNxtxtv6u06e9tqpKzcKLoPV3DU+nfYwYcvaZ2dWOdqX
BwVHdraGvRJWVcnOcZaZts/bS80S9NDAoWtv8SNJtKs6fOTkFBZPQzsLzT4TDHG/wfDOV2aYq5vl
WhUOkA2JHmz60TpsHkZ6yrEGXYy8D0ADXkHeAq1uF1w0CkclwtYHXqlHrcZY0qBmP84YF8DeKX3C
JmBONycfdBnPZewK5mYlGwZPpBS1LTrXhuAuv7sU5X/J3qf2EOSKbJqWV9Oj0KDOLFLaIXYHBW6j
+Ke2E1MtMPDRODZhQVTmDAN6zdzU5jTQUSheTH/ve5hjL3GoZ4VU5RLubVAt8brx6Xs1zS6B/tho
yzZf9vFewWRSPrYm63HRqzsJ10xrY6qvUXDQum8vf6c1z7FGSQR8FNFW9699wOyldUN3Mb+kwz6F
V1nNvG6t5ouhJBHL8IAIT3K8CLJvXNhaf53SYzNXAYR7f0bxXhnHQn7FsooRboCvtbQx8A/tx75E
+jKlMcr6bCEL4sHh7KhvmLMnA1KjCWIOCBRMJmr2xCJz1tBzSn5DpPrJ3MYTnkGFeJ4Bi7jz1Nlx
rCX13LPnRrTycJF1ZjLEX0ao9JDzerAF0qFmNfjIYsxJo8Ir2in+U5ZXtj8dwSOs5xjMWvWEcdjA
vy5epqL91s5ie23Gs0aDMnPMm5NczQpjmQw3xmdbzSYGc/bnQ/gwVRvn0DWeN5Foc/jfckd4pgCZ
qvHRj6AcBNcaOQ+0wMjBSFBCSoJQkQKohPg2XCsmuWkmWWcgbKUsav5c9JK5oGRKNCScjxd94+Sl
a0+52cPI9oMfVz9nAKhwKZoQRMWfWT78ynnbXNT+zag5Y1l1m4qUwQdLbqcNGqDun4a7S7MvjG2G
Fbs9qT6puycUWgYVJpBUrfwzC6gAoA0Oo+mRezKaM01OrnGwZY7WB2ZNUr2DKqwhXBhCY91LDAYq
lKncVQ/GU7OPyptINAz1k+Vo/6JXSzdYVzhjau2csMhVppAouom5L2XJ8PF8d6eHzVwy/Z09ko5V
Eu5bv5kQz4CsMoCz5mBFw9yOzGkLqlxYeNrT6sHLUWHyFuL9NIZW8u212M1ISH0URrj3ZrzyiqNB
ipMo7jliUnh00ZV8G6ruqsoDIkwwtSOf+BSZN7Orzm2MpjBG7fYyDciFRXLuqSXQvixSpYJqrr1D
lodEthk3DKIPAIJOvRKsZC+6d06x0JJonXNqdDLW6TIZKtOiXYYzecmq6WCsqebc88NZ7RiT2jI2
YUxe3KSryMaDByJHHWbXpP62ob+4Eka2MQB4osz8LFrEsNCiHFEHUyhNrdvKbbntGbCa1cMiY4hP
neGRkC6y2rllpjkv+3xKdjBVTZHssAxqf5LkdA0Lf2WrWIXBm5N/I1arSo4e287MT/2rrBWw+XJM
Iv1JqYDq9aCMteTMNZp0wkIe+6W2vaTGCHMRZByOik2utrChXgUy7sjCyzvb5VDQqg6nS789iJmZ
tcLMwGRdtsXWJNnLYF8jtinI9IcUWVxbL+MeQj0iHNczJu5Inpqj9lD74VRNDbz0M/U4wvDCBRNq
CO9h5QMf6MMx902mIJh3k1ksQZcvR8CfMo4RWkYt21aI8qOZKxdrv83WcN0AugxHXuKHs5Iia2uE
/b4clHmD40EZL+Um2EsWncwwxW6R0eIKdahlPmowVqVfKpIPBfkuy/C2BiSTdJpHA9IKWd+P+mkT
pb8mbhSRRbXnYbmOqtaelGa6tVoxjYz0TR+2VTg6OEqxMzhPBrPeIQuaomir8rHIYC0qdDxj5IQb
RXCQU8zby9/MLS+SoUyNHtmEn038Mtu0kjy3h51a+YyCRVAT+EvT7A9V6c9dWZ1KdTKvjE9TpfvO
iretDl8JQvCAxZfS7LRUmidOsM9axGsq7lGZtUqkYdHpyqbArM1ygMhaGa+zDM85SEXV0t3l2MSZ
HSaYI8adAUVL3YC0bm9C8iWRmWcF/IkcBzufA0Zrma4ArUNpF8WgrUu53UpDt60yd+tXhLRR9JMF
AwdRt0PiNg0NbamOiiULdJUjhzOBots+2evhsGv7Yt7Y6tGS6CWo4a8dUQlJuLKFu2bQd0FdbMIU
BZVxTKUeYgD4o1wyXEAKVkXLKiq7WV8OH7Xu8E+zViDw7IzGzndWqa/KKOAa2bACpVPoBnOnGqa9
0S9UyOQVvOk8IdXgydsFKb/iTlXNm5clmsdW22JBuujMcCMuu6+PLliiNFp3Rm01azrQihrPwDoW
Pg0TMwueijH1cqZHBh+tr6fhAH2qmTcDtkPk5eXHVBc6CJE/C71lQVkTAp9jqlY42UTE/wSKhl7/
OChZdJgW8kFisoi29RBqBGs9uJgZsIdbI8YnUunPLp2oyU6XiUFHZmA1DKBAlYabk4O2gUOWsQPg
+Jcctxm07qb661BsZhfL3nlwwIBjqjtuWxQlhQWqn5xlbojq4+2RbypakR7WJlO1X/bpzKdUohHn
YFspwxuefrlMvGLijsMm2g/OvI+mOWid4S1Lf5vIO0R8YbJOAKHmBE7sXR1/1cg7R9kWUIatiWx9
D/HVYol0y1bd9vF5ZNBf2TXR3iiQkyyN8BAbB01ZuOUsNtZBvcLltBhmrbZytB39Agz+coyE/H0R
2cSrRTkCyXNuJmKqls3Th/8S62mlb0ifBSVX2DHYYGl0CA+Y3P1Ppn8OnU1W1hkTMIlhKu5DK1wo
vXzRcQUkQClsW1RnEzHRKEZ89LCG75L+UJ2+pF4bp6jUOvBu7Fd5X+6q6Fstzk18ZH9YnHP4v+gY
9wmDM9VcxShYsHGOaVnU+TIw1mb2T7EPNX0LHYElWjRU6NKv3n3YRjpErgh3IZ18zG7RbevnOnoz
DNoGlIjJXjImYEFqTNzvqvw3xGfTwhvnH5VFjBeEhFdE8LRpLzTpocDyD0dFkgwHMl7lbXv9Uzbf
nbrKVMZDY1Qi50y5mIZUoDYxCFuup9rvPSeaRN7RLoU10YjLEizVnHOcl4VdRelMXAHy0K9Kccu1
5VcHZUCXj2H4iRxIBJu6XegdhyWcf8wlM4MWCuyADEdWTOvqLfmq6y7lZFrlUwXuqrQbyUKMxKJJ
zBWjajByl2m+mbu8u5rhS0JAVwNS+fHB0bux5PcTY/RwuZdxtLaz4ZQHMkABYxCUaez+hpE0V5Po
qjnDQW7NczzYm9Y1ZnXmbMX/klGuK5OR0ebNibRVwB4z8SMyTPPgeAwaimcS5h9i/+cRXgsNXtlu
gOJtmEmoEBLVnjRxNA2GADU12hKIuuaqqc2lE+DMFYIkczrESrFoqn4pnk48mljYVfcQaB3R9eS4
MJ1sKWvMuuh/k7ac5UWCsGxT6DcTWnFu67OCWBxJ+EPK1Moqx2/TXgzNOVWhPJeQo4BQprF+tIv2
Uumw98Orjw12HTD7zPxKfe27WFSV9F004cNK3ENk0TaHBOp68RQFCsc7kLY0xSsqHm3VYdYB/zoQ
a7wKCUFwQsct/BLk+FDSKpc2KdMpa5D0Rtpm4IzA2h3aTRkZ2Na2AcWBD8JLoi5g2BjZzADFkZd9
sCQcuuwjxa2oaU4eqYgTnwuQXWXI1wPwbJtIeDTmG2x/piOf0IB1QSRvqj446dRREM7HaWrdfaPH
dKqeW1S0Umcuu0SfhA5ZPiwAqba2MmhVHoQrT48WKtMWoyr5EyheZfVs47SK2ZVEaKkk5mxku0jx
GPNZlfsA38RROiwdkR8hYjV5mhzwGJ3NQupkxYBeIa1y/RKLAQjetLHeo47mQRQ++9yZqZYylt0W
WSxtVl/fhL15GRp7lnvlEjB62I+eo232L/ru9qOt/OwO/VxaN4/wni+8rbfVTvWCvGGB5mxazNAv
8H/A162TtI7XZKLlStuCRi2NU3AFGoaRdnZOAsnXduD1XFOVuXFf9iE8R6tkqk6tGUt8mZ2sWToL
Z/E53Icgj4DHJ8qs6VGaqUtp3R9p3x/pFNcr/25u1I8Afk/x2wfs3bh3+SmecAuvBZofM/dgCzpj
UF/gBCxk2PRA/mD7A1bWyjR0Jl06a9JZj25XY5LZtMxYFWMdNmA77uMvVRVEhkybqPoYaLk1EWGL
BgI1eyDRIv9KwfYZNt8sRAOBvZvPLW+mVhOwZRoV4MwqlJwKvc4E2FnrJxIbG7lEgrZ0bPGHPgVD
KmmGBqSoExBaToIY+W83w9AboAFLUf8X+AITGtEtakUzFj4pDBTgVeepXsBteTCePkg1L07iz0Lx
wdFDUHrGAw9OqQNoiB8ZURILHf4YL5Bfax58ztrGhJ0/RGXHkAu0DOID6M40SIg4YOnxu2MnmWD1
zsv9pTVMU5ilRZeCbgQ/XP3rwYIYBI41n0ktiK3v2CnIEydZMMFMwUAdYxJBxe3OYCWBvwdj/k4N
9geH2J/GWNZSQRbiiuifDny7HAPHe1CzaFy140XLmGpYEvCGYaXB3/7D4xu8tQH1gfafYJhcuNFT
9Heo6r+Ux1+riKuh8ZfeNHoAQEhoAvSESKGgkgaIlXkyYxoHPKv/LwM3Fe0ZXZwQRx7mTSrsEiyJ
vkI6JN4Y4CppGTcp2kYsWVZSDJDEcB0FzcAX9rOR9pUgV8Hojo4qMEE6SQeUuWOUZ144BUenpYQH
H/A9382hP4vUUHSg6C3wmLxsHs1lmn0inirYVsJPAoGj+waa88TAQggaECYQipqojcfcIegOyKkw
voO6KFZbxZgKgF9m6DAgTIKLMAkUSgoE5V8sbvIIhtpxwbALkb5KTh2MEBGAMO6JhT9hbBpPSA+m
OretmXbB3ODrLSIHZLJTXi0XcagmPEU+5e/xFR6JzYSb9yid6GwLRbTLKH3ooXBRuCKMG+OLKheO
x2+mJhQc5vFAo6DODKdSM1UhMxviu9xqle+SPtKHxi3mr8MWwE0iPHCZHILlxP/brFxxljp3kefP
OmPj0NVhVbEXRdsw+uaq9ST39LaiCUp97Qk1hV5BjWdBRXNuYhvTvmD0D4nAmNDADqf9h70brzWE
/l6OC21SNNMa8nU/wThPUid6MktMxttOcvZZgCnqlNjRWqTua7tZ0Eni+rHnwQtkC2/muegLSgsv
RHm6TUazgLApLfp6ZyPc0qmC5iWCYh1hwyT2ZmwfnpgnJs0D1k+rb1tBEI7p9qKIZhEuy9JMU1a+
vdMQ2MvzMvmPpvPabRxbougXEWAOr5ZI5SzZsl8IyW0zizl+/V3HgwsIPe5pWYHhnKpdO2yy0eUJ
JMxZ9sJn4bUpUBcvA2B4Dh8JpK/4VAUTWbDIY3d8cd1S5s7Z0ynHqKjFHOWBvQGiGQ2wFPtfqCIg
MrXLsBFP4LRaJWTJVG6bziP0LuLy92oZK1TyN8AzmEPOfCwZiKOp3JdO0odg+PCRcNWEsKPZC7vy
SnuGxwNUL14TTgkEKpWblAn2KKjw0KiQhBDTk2dzBuDjL4NPngvIhdIGwRRWXdKFhQ7iCdNLVDbM
iviTrPF/EK9G/ZPWrP6iW82/ypPwrbE+xhspedBsw6O/y39ZzEJ0x6xVTJvemY3yLbJfOFBMOoMH
Z/WCAACyP94QyAVCJgGMSRgzheiwhQpf4UBqOId7MQ1uPR98lsc55Qd+CZiyt8mKEABCz4nCxE8G
t1KBBWaC8YDyNJBBMWeMCYQ1HBO0aYaKJWdxGbgLWOzeEkCsA4EmFLQMSYBTVVJyOTv+jCAFVQTQ
rCtrbUFFwuNYdbPCw3mjHNf8CVIc4sUu4YfIIXajcN3aLqMtizOLyBWSC5UNCyKrKyAFoQBCzkg7
MZMnxBYiPslp1pRenCpO2MCpOmEEbTULJcZkeeEDfCiLPiYvxuOBYMdR5jghAF6B8pi/HKWcGovZ
OQtlIOzv8Cr4o7cBWbbQgFhXoQh8aE84AjCCJJY51jhuKiJnuDGDmYgzgKhB5mz6bf/QvU4r+QeG
BV8AYi49HhqA4Iur9088YEHC/KMc8Ko88i8Df22s3XMy5gwsk9TEfV1gav5xmWfW03pCVEGf/MFn
UQQHnisemTZgLXRfKCx/fA6erHxAWwCYCb54u1zQ5uHGI76CX53MwsMfT7iEQ0r+0C2HFJQQPG/w
fc/Ye61sOEPhocS5CcusEybXCwQq0NlLwRTdVYcCBn0GXx7vpRuHobhka+ujv2HD5F5fB+1j2viC
u3tsPvgvaN7XtMGeaQkfkLhY6M5s10eoEUTawyCDhCGChTOorTxtiSsBPJsSgy5hcVZckjW5Yjss
DUiSdTz8r4SXxQbTpWW0BoNdlLthUyJMSKB1Dh/DRoI7TTu5DH7oKAvQ8h/eDrUAXM72hw9rfRCG
g0FWIaiF+cl6Gsvqom2ai/hyBv7D4tukh3YhDKgIjuOTT/ixpQdYQlCicZyCFn2ZnsMHB/LPJS/6
Cr7KG+GBcM3ZNoWMAuSD9jf/YeACc0ewj1AaFId8LdQFCKHOHeIf+V14wkGeXmlbeZdD3HXg4r4O
4jCJd4GkeiKScRkeBE9KnKaSb8m/4HwVneBS5n/MbnGuky8ukmcvvl/Ot0Pf8F82c3TimuCdAWgP
xaH8Cr+7y7SarsURbdGfPAZnsT9iZ4ROaiO7EeMfqox3+VGeVTDGs/rAMxHe3gQtdBRSARR3JbMZ
9Q2r80mdQ8aC9A8tNNbFcsFSo92hW8BKpBdRTxRSPsftTgFm7tiyoA8N36yW3TeLV/PNXxXKcEoR
RbgnFt/QJHiWhFvNH78RRiWVu/3Fb5QVdeNb8ktRxkC6+e6+k3denUdz7+6E2GxZv2FtME1cM2um
a16P6+w92pe/IkZtuKerkLxZzYsQV/qL+BoRWFlt42uyT68wDWdCdRbhTsK0T7hTMvHjT2KAoXWl
/1gSWUudb0GIQsnEnO0XEz8j9RBUigwLilb2F+AjVkyWDLYDda5nc509gsXJFEskDxZNCGux9maD
UQCVRPMiwhUdAtN8IuFcFUJS1lliy/oJ3QJ547NGoQbFz2ueWJiji/Uvpah8Oh8sPGRCirgJRZgh
4m5fDgDaFEjC0JLuHFqiAaQLSQAmDrZgDfbRNPiLF+Y+4YJ8ANiKSj0fmciY2MaDjok1XiWq6e/H
COkn5Q4EAJRUiEf4ZhWepMQKzTi50zf8L2plzoZgDrP3FShEAU7n0Fr5gWdBUqWEZ2kFVWNny85w
ueQHewjKXriqmH3O+z+HRmxQSDEkrZDhDitW0s7pMWGqQuSTnv2eI0aIds5O+nJHaG42B0nXDBf+
nUxxKOoGSqPI/6iyR1Gn2NlPTLbz78axFv7QzgJL/6eo2Y8f+btx7NaJHJ7yrN/kZb5M03BX5gmB
QTBULMQW6rDIlQgTQO9V6Z7fEk7QVe8WJ1Su+pOSV48E14g+uESgz4YKYzAqCGmFX11mlHUjfWUv
88m6pP8OxlWSpeTN1gutfe0KHQu4uDlKkooG2vZeLeKiF2YJfMZcN68xRlSU1QgYoA88Uy2Bwg7Z
kJqkgramyTqw3TIal5aO6zx04EX3LCqU94yrbP0stdhbhTcyncqQuXL65Q9e7qyyfgEloIIrMJIa
xkzqbndXVQrX/gj4ASwLs2j4bqWffFqAPGPwMolQjnvaYfrTRjjO0P5RMJgasz5VJ3pFWYqDpNs5
A2PZg3THBGkjDcrKJwNIy3GZD1Pcl2aZjhtMPN4bSf2MGEpGU/A58cEVKJFGP0+CnEScZJ46nxON
RMVJIOgY8D5daPidc1g9oeJOCuWoGrhUU+GkZysqN2agH7Xa2oVpfByBBItcPquKeTaBQgPcampn
ptvSpic8TrEfA5PosTcOKbJ8qZ82GVa9CaOEotdunRae0qzgCqZHsGJ/nRo/8TecF1BXQSYVRFPA
P1xtMV6iuuHuwIUPHTV3gyiguJMLUSNQbdZfgjeIi+Qf8RpSpfWEiMKyy2r8g6AJFgLuh2z93M00
DvgPQVP5EUIcWDqwqpVn/YM6Q0jFUBryKokoENjaidLk9oDMwsZN6cGz8cOFsw1VXodCYAjPUsN6
K55oWOEmomxKv30qLrDhN0t9o1rm0sUryWIMLkKdZuixsjOVDqsUxDmW8bHEMYSwI7cLybMmcZnz
Pf+TlgbMSbWZFs4tDf6lWNpZ5kYUHfbv+I5olFKSnYBtgO1Bf+coyD/Kn8AR2QFNWy50hdMzxYjD
mFOtwMh1niNij/6r+cctwpFTH92RNEjMQ/HzhH1eYvKJ0S99tCix2J9x9qNyYiFgG6Mw4iBzbIwn
RZPY6dgwOFK4vQmrYI70GQ0fapQvSdRmVETJV/nDi1HF3MB8D+gTzgpCunrfHct1soH5gumm9kF1
NfB4Th/1rruQLYAAKjihPrq+PlD0RFQpJNHu7GO1iZ9kJ332R8DjP7ElT/lTFtlHhZMA7c7i6SxI
6B4pe/AChSQPWiFqPUo1SgJYB8kNP1dAgh8f6RD0g+wmTi8uLyKOvr2h3PqgbKAi4sHvM62H3ypZ
4jLhZ4SavBJ0V9ymdFRfH7A5io/0w/4nf/Jhw+btPH6a/wxRXSXiTYPhz50UPz96cnaPP+9UgrCe
HHLqQj4TlP5IF0IyXo8Jpv/J/+a3+N3hSZXG/AnrMeYKEMJfT6G1RPzCV+KLBV/kqAfUIcrTeZan
cV984rD2g/fvn6SLsyLW84HnlUJjw5blPMWN8qRi5UTyjxx73ooPQZkY/WQ/HAr+wun42w7E+bU+
SHfalSdMaU/hJbt1T96RwUfMp+uecH3FR4T7Qf1CoYHMjYuF+6r/4QakVRh/tCdv1dI7qYiN1Ft/
th/2e30uPpt/NCsUPM2xPWsRvPA3jGg+EBcVh2xJ8UM5uy5/BkRUvHJNdZutWR5uXDY3StGnhgaZ
aCoIdhcJHWzxoQkhmXTmuGGwz4164YMOiDiDE6I23JO54XGa5nK468jm+n13rY70lqT5wl8/02ZA
cl/lFLUFmq3wwvXA0SXVuNxp+ENgQbonOnurXYFwQP8cSFhf0S8EWxACUC7AIn1n0hhO3/4X7ED7
ZNyFnMKmxPpm7ONQDvB/03nOHl27UG61FAMA0tHmVTWHl83ubo9iRaAIQumD2Bxue3GkGOHmrkVX
9PqkOELegK8s7HP2cAjNHM/6zD+//rGQsNPTdCKkgXhLEQixr/+Fys1KWVPxTtfqH0pAnszdj7L+
Yf4ygfutH/pvcaXv6h/0nuxm6VH6xoODzwKfnJrhV7sz5b1ShH1ytnjT7iIURyyhnCTzHRU9GYRv
yh0y0g309Nx9ymcpEkZLgFqMQZWL/UXpiD6EzxQ8iGW887IxMiyoyixd9ow3NX950z+lPNDj+Nv/
EokJLQKuRfKIHhwtih6OlvRtIcdlpQ2+6ptGGcaqFJ2Gjfk5IOilA4azDaTUg2S+8aeBLuP8d8Nw
iXZPlMlI9sQv1jdlienipt6hx0E4jAPMZ4edLosg9zlXD50z9zZIx4d/Na8v9Bbcgh2rwJLE447l
h/nX47UxV/aW6cNG2bMUcS/9YO7LMeLSuSkoqNKL9iEunfKMYuId+T7yX3YFxiEh8Qu4QAimvQnP
3vxlp/OF7B+h3r/ybL9XXP3RetgwfkQZwtVtvZnHQDRTSCKhSZ3J1fpodzUN2LRMDzg5oXpOTlys
m35HdhUOJbQKqJo4cFx+tOP5L6egF7UjYgI0V8w9OcKM28p35RsND/8K24UnAARTWqK5Cn7zZQ8E
+FlBagIx7MF0HQasgrbby4KlLHP4aW5Y62l8b/0zvf3WrE70XhgJ/KF3CN2IWQXaDthNEaoDWvD7
kwCAMaxhtiw6Ee4M8KFCEwR0IBo+8n/O6lPLhA/wprWFuwgPRGfApSZzOxzcWcPmGCzgtM4vQAVG
DQH+A3DPQ2pm9heQzH+kdgCkF2ozR/wjxbJw6uJy6udgNy/AfFG/AtqzFLFxQL7ErgbklekBBOVz
+xz58BSDP9Knf6Z2GUGbsa4ADvzqTz1EJtFnATdxt4rC5M+gAURGExU4dz39FxBviPOXNgdOfhmz
HOW0gPl7B/ey+QCczc0HhQ7yNzA3a+9T+8e60t2zd140ezjfKS4fFDuvT7yDHuz0AtmgRJrYBcCE
0dQJid6D21pYVnBdEfWaC2nMfwVSjll//2Y/9AcL3oMlAMxIqEfrMzWA/64zPBRdJ386oQuYk/4T
1dYjo7TieqVZxftl1Rw0bBa59v57sCFy04jmmk2eLhkQGFqbsKwGzSLFSexQPFi5acvZ+iibKAX4
gQfFBAgJmA0OJ4AvyRfUyCb9CSPDYqM94ZPCjiuMgn18rYXeY3raYFa2KMJe0kx7EnxHiwKXBviK
BYARKX9lT5N1AQapNDPDG/c17yDSCgCgA+a7c+IF2JBoe2xjDroH3ZNCkP/vlG6P+B20jAOJSTOu
OSwHEM0IOEh4l5k84PAxozBVQRge5qM+c2hYojnexXG62u/2zyQmx6JsQtUqdn2+lrDbhlR2kNmR
8chi3aQK5X15CMUa5q0g+lCcRHnFr7P9aTZ8bKFcA9YrX/MQEIOiDpN5nOOPqNh30q6HtPGrfo/O
G7w4Rs+M5Rq6SlxGwrlhvH2WrOzC4MZzuPQBHxli3c1tRVoAaxKuQJQWwCYTLrjkIIFyE1HGbclI
EYiEm5YyGQzLFl+E7W960gtS6lCg8CzqFSefUzYxXeKCYsOlJkO3Al/tzynir6oCZKTIaX8QlKu8
NiUORbeNTkioHP8rmuV4TmXGRWJqXPVzOKfOOMf4MYd7ZnkEvASYODLc0RcE2/rtMuiWObnM9NTO
HACTspuYZgThcKwRiiOVjKtFSmBLtSD5h6uB0xZSzFCLZV5PCR2SIgBlGbhypj7qE/C0/INATXgr
EmeAGY39ZlJ+YWj/I5Lj6f3/8Ee67w5li+HSfoPbslpXKkv1RAErSqi/XoAjJY4dQ3CK4GDGl4ZE
LWwo+GwVx9ucmQ2ZmqI44mbpb9JzpPZmB6eFHsB/P8u92JD/ehmup1DAHMSvAG/QIbCmgU8LbZcm
xjFoXdG/wvEEP8e0siAEmKndd3MnxiL4KCl8cwSqnHEhk2VsBheBaQ7ozitwmekQPW8Qi4zlrIkb
2JzUPR62A2+XmD0OuYePGLMCQ/Z02WV2wfyRJzM0sCrXxFIdMAFWMFhKJrL/WDcC9gkdTyQkXpDN
SUcU1QBwLbRoNreI6A9rLhOajqMV0iJHwPLqH4AFkMEDRwwOL/0RFAc/m3+BdgPoANnY9Ka0QbyE
vDRwB7PhLws5qPlTwH0jqDDFkHheY7r6mleR20SQLOdgJyVewNAf5Jn5CBDGNeK+L415TWJ7ABnf
UzrPh4RL7DoX4jALcPso4dPjSdHO8cXTFCFPxJbhT1UqPSmw+DJgMeYfDD+EbjCIL0aNQi8Gi5XL
gmD6SpxNziFY/HQFWEm/OS4IBKk0+Vt35E7mWeAnEAfE5v9/lIl7u/rE17YF4ANgobUF1ueaJVOO
+3/8qj7NgTJ8zpEdIFeeNKpgLiFhvk9Vy6qKDP7EUkq3SgnvsPpxYzczimeMWW0WGS4Ai1mf0CNa
OFFoT4p90Oa/cn94ksHG9fhDeQ/R4UsUka+j+o5Lz2/+AK833vDS4nwzJElTj3BZlIWvLVASO28a
umzJbHMSkhEgK3Y9RhfUdrVYrVg5WT9pg7kd8L5g7ecBGxxRM6EQAYawjBcukLA4CyFW+rZYdkCf
NEYRuMgjQmL15a6yRRgM6yUNO0siZSd0LQBAhjQKd8NrocFnGrF9FsPi4Rs79bh20YFDz6QOQMPI
acJYEa0/GALtcYnIWV9Mh/Hs/zDCPSsHCI+n8j05E/hDmtsd1wUkwEL8a66TvbkwvqVLujXxjAu8
YuGsrBWpznti4vjFiEPEc9bVanSlQ3T2T9Yd46wHcyTjLhTEUOtQEhfHej+sukO5Lk8MY25sAO3p
dfSBOXnLkWqQsld+b/fNUdvma40iLlkTkcgvGV5xTZYO/hwvXHCI9FhGy3Yh/o7pCfY0EWkL/qfw
QhDAc77uDjpYdvv+utonKgYA2EW10jzhGMOOz3kdH7wX9HWEpfBBeFCFgqMynMNNqncRvjOFga0l
KXODXOAQmsEM/i1CUpzW8HOqshkngAfroeVA7BeYRW+KsRarAa/KK4ExUlEqqfeql8HLhSXS/k2B
KnzYfBdK4FAtX6OXCTBkxswxTj2UUENwjoZ+bSevmV6PJzXBhlPVl0rDGjqsAsfCsDGmTOoJkG/W
Tu/sHGZKRcFMmEkIIffkMnvVGC9Jopu/DNOLptqVyAB1ZHULsKXUwbGnFdFM1VWYcLXSxsYP2Wqr
Tac527Ct10nTwsbqN4qTX4202Fj5xhwH3m/wdKCwAfmDYyBMLlN3mLSjyay3hpA/EdNXBBdF9kwT
YwMg+CoEPBxtMDYJZHGZvejblWJh+Wd9IH2MD1t1Gx/nVHtKl73zETv/XlV9UCSGdyoczSr4ljOY
7mGtUHo2UIWNAgsCaN56amBhZ6HtG8ChtdLwAiZuY8lMPopJIR/lixTrX6+VkuCa7HBH+jBjMR+k
iI1p8RIqTMdZEPWZ7xNlBfCtbNOWxPqjZdI1L2TJtZ3L6F/q/tb7e6VZY3RgDljIw+WdTYbbj4cB
TxwyisyzhieK9NFyt3fVqkY44JOgsC6cZ0AgKGhW/VYVS2RxUbKXw3+WcqsA9EaYbZ3zWWsfsXoz
uA+pmiQcj88wCDNh+HqNCR/uIOY7fkuze/OZF0iLHot9kR73+Upuwk0/cofsahr7ZPhsdCZ13cFX
d4IWRn+XWuR3zwXb2dG/9ZRlUm8RDqz8bI29KGoMh2gwGCmmN+m7KYde61rmAhGFqlDSIHhph6sc
HxucsF8Uc/LrodXhmy2zUtafVXio85vOHid14GsstDYZctLXi/Ze2rYaJrmXWjlm4yVEMOYcI/9f
on0Pwzm1L1b2S0ofEVifrf0bMIZiJBgzEkOb+CpFDn1Ipar2H36+K9tlO95RsKTGyraOw/ju03rE
PmtxgbIZnCGRfoIYqIpltog+TW3Tme/otdpqXxondkNHfdoBLBc6yeZQlw9BvusciU4NVWCC7TgK
KxVRP/dEO90LCaZGwY8EzaYa3m203b5KVcK39bCkrttDWzz49Ji5wk0vb0X7UUTPV4ecur3kzbs8
udRZWElh5P2dXhFdYsaoXdjtI3vWffu7cCVd5F9iJAEycZElvJQ1HDvL92YFgNkZbnAuHygSWddx
fSPhYSAph53jxHbM7mwGM/Z9TSdJTBRKDkNzfFQY9bA7zFVCDmV4EnPf8OApsPTTF7ajK7TxgzcM
XsxixpI2eF2/meDxTx7xW8Su1uRjysth2KjJmtRFFDLMqFs0WCSHrtjkRIFF6+lQ+aGr15XF+HLF
8siohZFXux7qVaezQ7p4SbjssrAtSdcjLh2VhBLNWw0X+HlUzERJhHQn36rxgo3OI1FGquaYu5hr
IjqJZhvfC31Gh4GtyDDnYxij5zSEPy5oUYvhwnyO8Mx09Eg3SHWXgi6DWg166KxpcC3fCxsCaL18
XBoMW5RFk2xbvki2UM25qW968qv0xas55NoK0+RKnavBvZVA+8bRI+G2axYW0/fiRGAz3MGgOBbA
XUglJE5npWNbtrNwzVPfwQKKgUzNhXIhOr70j1aIevKgls+kPnPf4abeWKvgtRybDdcakx1Yb7qz
MeV1XGJr/9V4ykDAc3UXWwoTFXWbau+O7j6lcUNIimjL0IFhc+xm1b5It1ZxMBmSLuJgD87mX7K9
qa7LdMn4Kqr2YezBRo/MeSSuCRYF0uBzfU395LuNesQtepxcIPceDDIOsWhfTmhOt2n4SHLyHRdO
sp2iOSbKjkTo5fvOqe9Eshra9qVvpbthL9V3iY0udNN2sbuHdBCwyOQZcGs7N6F0UabNItUjXqgx
3bojJ5XeBjs9T3M8sFKEz8W9ki/qCzd6L5y26SF0Tl318SrXarovtQXvm6hrSKBM/0QtXR6b1APy
AAksm7OqgSV5qvscTS9FuVoc6D7CxnUSzyy9Jjza/jZ2bgOChnopSTurvMYBerU1kXIs0ePCtCCJ
n6vyXrFvwUUDXtFJRSkv1PNTveTbYOycpqc3eDAFIeIHuf5CgNFk1yxcpfUO5GCAgl4fFeVs6EDH
m67dT/ph/JRyt0426fcB3MGQ5jzXqE58ITjpcXLg/7At6fb8YA43yjG6lRHDx3pJEsmKlqncQf2v
mpPSCUknGRmY00Oi3kJBgWFC5CZlvW4yKXG9dsCfdVnpSz33KA6tzit1IiA9ST8QPdmO0/EV4yzZ
/MblQhm3XBHjtJaB71ANuuWwy5mfIVRasTPplmAhcWVX/oP1voAZv3kq87bcJMhWYnsJXT5eRcBa
gQER1i2pqK16ERpHqOKsJnQr8REGkn4yvD5Z6eyS2YWkFvbEAAbKpH7Y8d3EYKKXwYZ3U3jEf5pd
9isBPaYmWo7F+RpkKy5SmoZav6rWXcGSivL0dZJeO8jgOvK1cmvEXvc61exGfAJyLDoVBdI+ta/C
AY++197m8sZsPju84P1r89pBaRmkmTWiCz1xYDDhS27oJkhYR5c8hssqFxGqDCxlZ2Yal8MzJkkl
OGBynUwLC/LrtFa5kXIbHSJir586YnVLD5jrj92524b6tjPdJ4gw9qP2TsMa8EYaN5tM8cmKx5UH
tWyuqgdIlmRU9drXEO/7NzPi9junOaySS664NRYgTEGjZWrgbKhwyyxF5lSz9gvCzYv3qL9Z5c4G
pNaINSE8VBvWs6DgdW+sIzmgejof18Q3pMOiry4KbO52Xj4FN7JwJWt17xVkw3P9nXcgaKU+2bGA
AjGv8FoqMKqTPt8oytGQj0TWO8MFxJMagV4ZQp7pzJ1rntwL7WJp+8J656v4mP0ZTCQe07DhY+bt
mWI3ree0qVKyZQEjVAbZYiCvdJ0PDWPa2fvYWepn5zKoW/7WW3efWELKaMyDGqxrGPjb1BcvhOKb
L6061Xtg/W6lvrfZ5QtbKZmErP4SwqOptp3zz5+A/frvAodb+foKHob6nlh3jNrf2g6A7wVpjiFm
wcqHJ/oe0pe0FtW3uakNL3+HVa7Gq0na8Rng6J+BNIhZcPLPptoBtpMsblvMZyGunYZ8xTWYNqei
Qzty94eZWMr8bRNsZQR08MDKjfrIUG6+PhITIc2bAkOxGSDsH9vgWmfrCgEaxhQBKejpxyTm9PmP
oQKA+YcyXsmAK6VyHZpFY93C4GHGSxsOuoTOhHhmr0nAhhl4pAxRhp8X/bvcfzbZnTpI3Qzjt8aP
M0zhE6QhzJWQq9o4KZ+y8dqbCKHRK++RwVTGYex3WXULGO7wdSp/xXCncdPjZC/T6EF5iKyFDj1S
ltJdl5ch1qa5cWX6GbmYDKEgqD02vLRx7fK9h5EQsxIbv3G7BI+hrteq3TBdvuKa7/pyE+066QzP
sA0tdipXUmt4avleZz9lfTadI7lYsrpS/a3ExvbalqGnomjE9xVTZPUgHCh67Bcur3o1ZR5yniRa
Gh1V+WHqFuQ1ECxvZTsV7kzvcvNqCe6J6aHxv1k++ERFeuAsAbMx1TZamJpizUyDPfzTyeVfuHun
OToPsCe+hd26WL12DOqk9wngvFohL+ZbgCt1MygFaksawm8RFm6cYF9dLpJ4P5QXkg2K6BogIBXo
A2s0FJiCOOVuT1deKOcCk1u0tFX+d2aUfFV+AWLayUJGi1RugDtAsyR5bxd7vd3qmmctddALH3cp
e6vjvaVfLHz0pPl1KtBAzWPsI7Bn8+7h8KEFbtRsFX+XGudwIVHBj8g01iVNbXvO06ViL4Ph0Q2b
RDrqC27tl/GjJTdcu/gxpPp6Y6okH7BsoJiID9o0X5FfQN0gfFkBc7jb8AeifIVBxerAckNj+4+n
2Z/OeA5xLnZgnW6s+CS5KHiN5NTa2366s0GR9qQWW+JBKgUkYmMOWPsQOnV5ma7+bkDxd7NhFRsr
xV9V8O3Mg5ELo4Eh8pj2Ol5qfcXqU0EZBNbbVNSOwKLp4VwHS5RXKpE3eD3gLD0tyuEZZfvKPzkw
Jij5Ea8B+DYL25lL/akrbnnkAegpF72bj9GqH9zUXzb92mrdrt0Nn3aNGPlYJjtLWgSR6NGINYG+
02lz84FqigplMG6dtav+lWC5eUrsDPHb37oEbv5aJe3BZ2Q0GIdKPpOenRCCh2GZ6eHjP+CFWNHX
rUT8eue+cLwlnC36R9KE3ruNvsLhm7wKEYTjDvanStUsg1iJNA9oCL1N1sY8WfNyXE/yrZyYveD/
sKxvIPjs2YW/msgsKbYEj+CDNLgFcGp0zmvvq8k8s52DWANHx4Ggp9EUxXsNqaA/jwkHD6NF4y+U
OawVxAjmGXErYhh/clGeNQIOUeEDv2VuXM7Vm2W40RkGRrEygKrG6p+SbhkKL9RsrzIAfdojKthn
0x4j/cMiZT1fmipxzquyPxMABs2G+5TjEvS7wdyZDJGZbzwNtL8TG4AgPpeP8TFB/TFdRRj+qRgP
WF7+IoT9X0hArIpTwBEZeQm03fyO8b4NEFdoFBjIm4lUX/gSXfk5SMWAg0mHnO0dfUmRwKwkMfeF
Aw38gObRp7dI9lN2T/z3xoE68DERJNlfqwu/ShHLtkrtvC62ERZ2FRbvzZZAF0Aqf+2vuxXgGsht
4Yk8trcU4iMWyoR4kh91cPZQOXe42+2ASjav7E4nc0U7+cq21p1QKEpSZwlnua+3xNRnCYTXI7ej
ObqqutaCReSk8xB6fe1Tdr6YM8KfMKHwJNDK0i8ye2j/gnRR0UXAaPwI/asibQwct41drl+otA3U
btOcdaYdRflEJ2jFnswWeQNNjJh2JF8GCpI8f768DIiQllkOcHVaosBknclDYqcWLa5S8qwnLsam
VgtiRszqNYKlZs+mkmk6XZcG61KA+EiqyYRJnx3X0sSg8iv2CvOg5wvVZbbu53TarGoZ3myAjsRC
DPayf7mvcSPrn47/VB8y40OjPsXxI8y27DckK2nNiRWl0SCBJCs7899eq8p5KgYosnRUmHwRQyVd
qMWx3jl7ZXAwcLRyThyMzNkiKA2cba3cqeZ67GnajQ/ywajhz2M5rj+wK6CKdKyfGNw1zE/+dM3y
j8g44YtXUfB8v2LP+OCuMWWiSESMGht49UG1X3diZCs8+8HElPqixR7LGdU5w1QGqxPDBwXIUKH1
2IT+ymFu1De0zfi+LUvYLmTBkhOQ/yQdS/VNGy+OfVPsBSHWgnaaLTJlXdV3JAYYY1CfAWO/SPNm
NLEcwzXF+rPuoK6uy3xTRGf1tRANHPqJOSUAFQiniGULrUKkrbtyJwUPv35KzT1Dy5RNX06MkW4x
a7GGjr7ydD4digAV4AL2I1gE5VFJMUp9Fbz9oFCAE6SxB3dL09qWhMMU60JfxnjtRWsGezEBpPTW
CvPnrSGSsUgOnhMPVKeLBsmrNGPWmBbLVF+m+Soob1hFYHvdvx5jt0rQAMSCclT3bqDZLFdXVcGE
4ttiOKo97AkBSYKM9u60v5p6S8BYVAyOOh+g+5aNBXX1ExBM0RcsguysZKGj0sMuKcvdYMPC1TUY
AC0lATyspNhryZwa5ugq4Im9qOLKb34YpB3eSDT+IXtcPmHjtEKCzrxCRbso7QJFvETXLdDRN+nW
MFzSL+DpCx+O4Ra2685ZKY3Li8op7h40O0tfpVDxuC5y8ygPbCqUCVhE7FlYsv5UVRtDuWnWyUKN
kJ9jhh+mzwQ/uubSNyFOffweaJ5aeMQ2Bys2kJTwMvoHaEVm+I/DwP4ja97AONVCBNIEzzSayzf6
ktl4o4qgucnyLWm4LTRhjpE+3UmRLrSlbLldtVipaJOTY5LsHUR4CZK6sPQMIakwWDBEcXxGPVt3
rp2eCffjBsgoqZulAUoLNLU0ZPYyt39XZ4OEDNFDc5P+oKHi1lXGI72bDeaXBm4BQILv1pwoSwV4
PtoxILSW0eu7ybaacYvJ0qiOvbKztK2t4sJ1ZICljZuiWYb1ibkn00+zX0gu7Vm+rvQVza0yXRgB
sQVRJQ/OTekWhncIGbutc0pVipwNYstheGc3jW0Or4jKu8el6GoAlzJrgwezcmCshbDDmTymYK26
McsbJEwlpiEYqX/EAPAB+GEYq0ri4G5f2KtnazAGGBDqsbO+HPXGKCgothSJLCpx/wsE0Kculf6o
7KSDHeLObi3BFDIM+TssKVs82QqyGnttbQSPaiRNdh5BBK7ApzCbx6DolFUYRcG7MmiJGHiNWJHN
AfkkWE3NAnnVW2F804gl5bvV3iWFxYXNtzp11KT3FMm9dh1LSH2y6AcBtphdhtvsbUmqsQQHttoo
0UZHcBgoa0PdxtByymmnsG9k8m3CRtPfkL35M33LrThTNSjbAHil/rLrCS4nNAlJO3cK1Jn2UVC7
gwUY9TpSsS3Mea3XMUdtMQIUH7XRi/bYY9byyidt2b+lzq3zDw4bOY7aX4GydACrRvWqkZUzLaFo
cnZMChu2pb1KW/UYXZMwCDxTAmvuxAy00h/FXOXKNTQp0S6Y/U3ah4wcQvpXp/fRvhqfTIftRast
mH29sh0LrvMN+yqHZanDiMjja4H2YWyPmSaKPFSXyuBpBPqxp7d4b5n9o5F2qn6tlSWIqIgWYByE
KA1bIJwEdLlF6IeXFYNW4X0R3aLmDA6mOasAIYS/a8pDkrvwj5gLOfVSzlSYCg8cNfwKse91Ch89
G5fwgdCVz8m6xcXOMW+GdZObs2TfRt6pgXESwhmK1d8B0Yj2G4mtjv8ncyew7zb2TRo8TEori5Rr
TJV2eU+UMPq7VM9O9SsmFNBfGK8SCsBW1laN866rjyr8NUQiBcGDQ/ocqq9KRGeniwypdVoViNnM
Fb4g+9q5RCN6UvVfgCdTaRZbW/4sk9+wwK1lyA4vsdFP3CFqsxqS7F02iIZxMDlKmSADxcMCSqWX
K/OyJf5eCYzIwCxOSox9oLO+B3gS699mdytrwKwqJOuU2NcgFM0XoneHQa9MG8d9Y79n/j21f7pC
hgLOtJCqVzUuWgjdiYtSazAD1nYNLYxSGQtHf1FFj5/85ryDaZtk0TyBpK8ZvyqMpBGWWRYvAx+H
hWVZXqLqo/8fS2e13Li2RdEvUpUYXi00O+bkRRU7icAig8D6+jt2n1unT3fQINh7rbkm1IWrYtXX
WHgnGT81UXwS3gW3nF2LN0IMHUUmk+V0/uYabCElSa9Qt95zWMfN22I+9mtkqxrixY1BS0uAQUuj
YFCLPANlDI3XOjPwMCKA+4Y68WXgUktkL6MzIDmQMuMkO/RrpRlYjkX3aa1veqpAl9dWMaqHzJm3
DxttWRd7DD97+FPUfbL1+RiCZrhDB68jULZp20KwiEE9cVB44uB10xvhcUJrJu+zOv+UqsBqDl39
Qfxs0kMSwUPzDceNzHLF5nJIGRezvz1JrzHIRxtMFNUdjIJCAgzlhkWWm9CEgDqmfnU3sBlLwsop
P4axwuwt0KWNBeVT2EpoEI0Y1FsJW2Ku7l4GJIAkJvfP8i3R4vMC70TLjX3qjyljYkhjtyFyoIO8
IYG1MdP89u6lKBF7INa8bz01vS3yvj7diYop4aW8lFkHoWIsaAz1dtealmvhSBILbsWDqPpKQkGf
SDuspUwsiV+AnKbTQpxAsBMbxZdGJyEV3GG2NF4Hvttg/JSg8E3y2/VhVcebpGySEVVRXFwe0Pwr
XaKOeWx7azhkrTatimSDZneQip2sjzt56JbKSOf56qZOdsklFkWpTb9rA1FPAY9oVJvQMF+7RJu1
4/1vtLjtx3v6qeAdOCnVdFNv09o4aAZ4MgvUrd0WVbWqU0ewgLnOx4E9la6I4q4YneCdwfTOgK5b
e/o0SUF7OIwZHkj/7lvtoa/ymqa8/6haZz7kysK8I/+XK6LnMY54J+d8TJbJ3VqY+Di8pWE7Yufe
OnVoseQbeRekvNK60mF+yL4ed7tWkjfF/lbJO0OJT7razYa0+7g/lS8jKa8cz3oYl8xDB22Rxul3
1VQb511th05ZNX2+anDIMWERVmhgnVu7HMuC0jl2rQdOLnUz1Szn2A/F8qH105cd05Td9rlWHPM3
Um84kbH8ZBaABjfLVnrXo2dtV53dLK1H7b3vmDziCFfHs/qF6VoL5p8nO/2NRh/Zp1xY3NpdqJsv
6L/ETLapdnnooiuDBlH39fTJ6EqTiwAjQlac1/02ZaX7SvTyaqr1wu7qraEt01u8rhXjT7Nxf1Mk
YhySR2RQEMQNL+1tRhbRtLrD7EJDKSmrq3ywtlmpf1R3ZVcXj6BOI4r94GWrYf6UIyfF6nHofXvQ
f8c3xotDMW1qdC52v8Mw42Sa+Z92kXozqIBzblW5G9/alsD0raKAn7e3dfmsfDOH55UbwVg9vp3+
sY4lsJtbHd4YuCXUrngk9sIsjWm2QiSEepvjQERjPqwcxrKGLqbLbaS8yegbyfOqGIlJ1bTK7LC7
5b6wTHv0N3gDlAd562dyTxsNmUd/R+JnmyIBFdDL4TjK2qEp9EUD9c3CNbAaoBQoDqVUEmBgFoxw
SrSnEQIM5Wq2sY3bUpUBTW+0iM1zU7bt9FYl06I9Fbd0kb9NLnqLoZqhejm1ZGwn06ospln2YSQd
kG1NnPg4ntUkA0pCf+5pOElga09oLAHFtYd4RLd8AvzwUYGJBrsp13xYP1o6d0q8mgT5SPCpaAAY
mwF3lNCxPL5iM57rXPBDJqqYmbB5NIHDyXDVwSUXnA8sKE31lKPVSS4AHomusKJMB+lcSDQs7xc7
b46VGKjLAfd4gk/1IT2/cIUT+hsHv/csemw6Ig4J+Nrbs+fxeZT/8g2cH3x1YizyBbWEoTqkeSfo
f42FsbDmQCgM8nZGdJ91m+GnjP7JPcik4UcBspLJe0WhT2k6PlqLAoU3ODjZy4u/IMq5sHdmADvu
0+9d1n2XOeBafC4+E5/jmOHyLpa923msmO7LwyjDQ+ztwmWZMFh1QSQCc2XzuRP1rhQ5EeZSfP3h
4XLNbz0WFkymZvF2wdQ8ltFIO4uvXwYPTbUHCZpoJEbiPLjIdjICRpTqd7XPN8ZVMOnPcNgQlb//
UJHDTY+/GAfAjWNMDNOX7cHAY6OY1H+vayN8NgSxGU41PTHkambT/EGTp5yFMI/bbQKNiU4bshzf
MHEtRbxJ5QdRB4ZQ/gOWic7JhJ1Px9Afk239DQEKkjFOXQtejUFEi3G11tKa1AZsrOHyVAvwfx4B
PvRftn2uuJL77R2SGeTe7odxtAzv6LHvv4c90M/z672qP2RSQ5xT/UET3G26KT9pC2qSEAPAS69+
iAGkOdp3a0gRnFRChLod1IlL84OTIsL5/0IqryO8/SMhVORc/sVhHAqS0zdERysoo3bFEB/CmyE4
lcwj7O/7h354bXinwCM8GTwRisO9Edy25RY8aOUE8SyLhoURdIsghs7ULdpj75szwHZf85pAQ3s8
nuAU5x764AiR0RLdS0jtMG+XMmqR/yRgkOcg0kEbFAolyLbOPD1bZNhQlDKboHoRemT5cPONeXuA
D8cf49Ia3mPNQrRrkCJpyIBFFhN8HKHqPRFQQOqKttD996riue0p+GZ5AEqB9Ft/lCQ+frwPcEuh
0tJ56L/ihx+b6icjLE9UHVBciE/gyIh0QyinOPiSWUruBd8ZRLDXN+QN2kTEXTCr4hnKTYjkyDr/
6J9hRNI9cfmsuYaAsTHcYpG/ordVUzczxRXVnfnM2s3tL/AJ+O/aOv5SrsoZ9zdB+GdS/KGsqS+g
mA+KMCSBM4oxN/ejwZnZtvN2LuPc3wuuPl8velf5x9vHEgMO//AZf8vPb37TPNgD9Hnlh39Y6QZC
N/7R55vrv+/AQeWBm+sIhY+BHCErwB9feuNyZzRXbVc5ghfPGO72J83Vg7ag+9kUpBg9fswjK4Wg
EpmCc1aIa6NdUTXGQkBBJitSOC684Z94DjEgB7U+qsTH/N2/oaDRd6C142cg0aIKRmTBGIdEXxQ1
/DC0N46leBwdFZ8I/kSALX/zhK+fcQ/RVLrQbwhWOdqEHZcJCC9U9itTLLTixuK16dAr3ea6L8J3
oPaRZydCSro1iia+9+Iz7qul+ZsQp6QfIYkzFmIRbckVGacNZD/yRgiDGKYId7btFprpA15/IzR5
zQ8vieHgD6e/VUPYQvwrAt34U3zqg9d+sFDzZJvnlpf9YgjO/Z2eGRQvnRNsctyW/yWjqL/DjpUY
MeJRXrLygr0ZMJwH5ISCxW4wwqVwhxzQcmeP08cPoXuf4r/+q4yeK+tcbSCR2X88r4iVKrccORHH
+N1seDQVBVe7wuKDs/SdQZf6hAWP6pGbrcBGBTQg04tQzjFEb9OZ8sppYeZpjwNijVFWri7zjG0c
G04mQoYNCn03trrOiMMp/Uy/oTEtGRsrgXGTPKjVmF6HZULDbmE83FD18yuSWs4bOnNjeE8dMChH
KDvs5zR9xIRvClsccForWT/x1nmpD7+rrY+xlWfGqJBObc9eiRo0WsIrQa3gWcyEjX7exF/6P7+v
eqXm6WYEJ64V9HckNAwJgOpAqdCr7kga7nMmOdu8GFzL9Cs7LCz0wFiPDm/W7DhmHPuaq/ozGvU2
eOkJQ6M2tEiINezPSr4vnlY/1UsL9fJj+ngxu+HECZQ7abYQ8zUGr+07zHrl0JfaNFXa4yA5pyf+
gI0maHr1oiFAw5IGN39pB2rsszZ2p3s2HItYx/HNXL8SZs3WqRi7DUZih0ztaTOezwVqxVSugqS8
pHiAp7hFFhAv8wgjQsyLSyRueJG8HKzG8L5Dwyqsy4parDXGI+p1NiK4HjcIFfFeAgB0uhRJ/MZx
loC1qfH+APPEsjcHtU2Wyit6ZUzFmIvbWlS3+xL7M9tM56mBShkTz1EbFv3t9mGZqYyBFFtd+lHa
53t7O+pZHwJY4DiSDu3hWTyvppl6rSlFFiccV9zFa/ZsLeZ2HKcOsDm9H2zT2llmv3vqFhLnZVlo
4WPopsXrdrLf0KKJtIAO+X4dFa56VfnI6PVV1nvLZCFJUHpQCbYYy9hPDKQfrI7tMmucaOjVIK7U
ueP0p0QjV6xMVkVJz0PExesexOTo2mNwf8UYi0epKa8w+sVlUJ2nlco2I38oBQaFVVGenm/UZUhr
1DskS8bu5KCpLnsyQhD8RtCg4LOM16ViC6UIQBozJfMXYwHGjaCP7CX4gfLj/ZcgS7EaTOBUgsMR
OkWXwHchf4vhEOYDDGkZUKEHDGyshDr0LRHSCUlj6ubiBjMQO0qab+5DxMaUBBnDwxbpw/jZ8Zzj
jVE4sI0oKzvZ42NeEdcBz0IxKQrtJoBZj9oCMQ7I1AABnYUA86sXsLI3wPA2woKIn2HmVBHPDmUK
vQb8XGZ1SDYw96TBzusITJ454RMMF22bQXqt+5jrGyTx6OyAa8aHG2teSVGH2rIJAfX5O5amqEEw
I49bn+/ifgzdE/49GgED/HEiozdQPIUqMfEkGAsN5hm+Zrk65HhCcQHFHChh0J5d8FVEfHdK8J+K
F8VolYnNA2ECygHxlD3LguwWF/0TBQcwFJ2yze5wHFfGEqYLp6LFIGJSYapxddhNd+OHdEgWyofy
YS1LiqgdPrQHbfn81NhsiGUSv1qe32ttqX10s/dVWrborjYyEksoNlufDwiZOA5/xVFdgz1B5/uT
vh6AxcAjTJxWT/RdO8DT/DvZdzwtht1/KlxqDC0xoODViKd9n1XKwKN+fZ/5pXKxsHfpt7p+r9Vd
2kAdfFFcWKcWL5mS4MJ6mcKAm1Q7lFEGwsH38rUhoJfwq/6IqNO4UmLw72OBJuB2VM7tm3g3+QPJ
XqcwvROuIEJNss8uGlAX2ujf56k+MXM7CX0c83XEL3vpR4wBL0jn7tF9bv1QFjAk3xTLYpmsk3Wx
zA/axtoPG+Unu6CL4w8c2+QCJp+cuA+Ti/qFV9q9xIKc552geMn+QBRTUVi8zvGXQTFiucYOM5Ke
F/QvqYxX2vop9dOHLirhb/Z9+hYIWKIeIG75G1oqsR2piHEjhm68oneIEasW+M2LIh0671Ew+5s9
SUgzNLkPejvcu8TvMw6UUSRiCFp6Ivvmn3aF6ht+KIp96hLQNdQswo9kSxFfbu2/54r4arFhwq2D
AcvUDj1jTwXkIvTot/ERZdCOPbnAIo2pdObRVzKjTmnXeNYHCdpiVql/V5kPk4gRNA/CsEzMfJgo
7RnnQGiAFaseCVmmdKdnZLpNWwH9ntSe8m8Qqk+OByJKykNSn/jTgq+69ArKGUr+P0OmdBcbgvY3
eWrPWdEZUVrV69yMT1bGWF2X8PU19lqPoudeL4bnYzY0pfebt4GCFV6iAmzR5ROpYej9GdfRSAc7
eDxB9C3QfuhcjtEH7auGDFiFQyF9ihSHd/H8yG4wX3BZgvH4wNRNtrqPqkGWAO8wLZ29/v66305D
zhrYltSwOaJJ55Q8IJyC1KuxcbY0moTSXg0yo1TVBv33bUOGc6ZHtZHOn7aNNKlq/m558TVaOEbe
RlxZBem5n6V6d7Kc+zLWHbhx6dFR1ze4qUPzWJtv+1I959JddhCc2qvcxi3bTGeSjiWzAc3QSmbK
MKfUap+HnBFTlVMiYjjWIe6859VaBbtrcaocnOkzn2UFoREv5eNRxptO+pT69HD75nS8RZjecKZz
AzheVlMUuNZO2jULEixD7elzGheU+2H8gTRFnD/UbftyQskVXIo1hbJ7Dx+7O9YZaMtILC4C+DE+
WsQDlsKb9xJsncXl2PrGFc+gt+0qgZCI4Ov5w7JWh68TSzHeScDaE+UEaxYRNNKu8jBG3aXCV9fN
L0xK2k/Df386PtbDlZv4jD4NX+TMMd6axwFIBuaXUx4tekXNpYss/xGVoT61pzq9OFMO6sMQhrWX
+WNUu8bJwXaMZWXwkm36wzLoD56xoB1yuNmUgEcPuLmO6bQSy49o/fDJ9t8uY4oJ4gh+Plmx89Jv
ixynyUWk9CFMQqm0dnaA5xNo4Ls4i9KpeXhde/pw3Imw3Pd5O3xkrLsrAmSzYqPAXpSFBXu7wFzS
sCfH+x/e25PmDGAT0slzuGGW++3xC2VRth2DBnon3RatKaYSV9TIZ2md7qUr4x9eJ3mCk4vDy0TU
L84cYIXtEgV5ZP25c/MbAVPYePYlTmAJfT2sIXChxDkitYBt4KNYmkg0PqqLzonmeOR5xmBkMHOM
w+fRDjFbUxhJDV5QbmV+xZ4pnhZo/A/5Ck9GBg6kQCYR/CAf1Ps8BtVeC3iJPBSjw2gMkNpxOI7O
1QyFCiqeCWcm0HDBL5nfP1ibULLp31jDfLah6d78PrzTm2Ddw2kZ9qabRFCW4GwrIG24S9FwNEE5
Azc4GXP8P0xRSmAZgY5uq25ursFV02+ghYR36o7JFT9cl7LepXd00wAqiH93qVEtTmYc9n4X6OGw
hli1Iivnmk6peOBtYR/G/1C73HYmaKEuG5GBziNIF+ZB2zuL8efNi5y1hH3hqspvHFEfsiecgWBQ
RExwSmcTDTlCEela+FBxZ+2b/bmZsjTKoCz0iOJEG08/fruPBfGwIVl6PALsqp2ILvVf0JW9eEni
y47JiX87CksDdSau12YqThdkZpSDIC3kyTBZwi/eOMeh+YfTx5az0y0A83IWdXS6rMWvGevZS53Y
M8SB2RadyPMIY4ExELeoOkOCN0Bk99NNsmVXUd3b9wCKBbVy1iVh+c2jsEWrYuEg4gr+N7p+Pgc0
SATYYF2RbikBOxG7AdsW+cLf+rHYNE/PDinRCHTEsMvv/ft3vl+SCSpHzIpgbMu+jC2Biljrimlf
SLHFQeuPDELrbxneiM/pCWhqxC1F4OeNdHRiaksP/QiABIdseHjJyl5i0cjgj22HjNc/oPXH2Vk7
2aL1MZzNgG38Qej/CbY4AvVhDvtlhrIe9G8RbgdLXHY8y3sg+fUxEbhHbWT6o+FKe2sf+7Uf00JM
EHVWbu2/MLvBDohadB+ngeX1sCw857M9ZbtH6w3LzHviyr8pveZA1tiBKREFAbr00NlnQQI3/YRd
6COf4zEMEsjyB+kR4YxwauC+KwQaKB+bDUws33R1NWRehT6qm7AU7FG3DMHtG3tDtGlUFc5OjIR8
eQabhiQ8FjnM0HCyID+W46Y9ovEW3BtR0EgxTgqz6hp3njTPpwIQYbPmusKu4Vjsiyk1i/z35gRJ
u/ijWpghuDwH91oe1fDpj2u0Gk+c5aFn+harXnJ0dmhFOCO8DLxAxGqnXEfBXPBhwHG1o7R5+iyX
f+z7nJTep61/r8SKwFplnFHpVBvWDaoe1b9tm70SFLrbAbIEwkkNvA6eC+5p8hR8gBBQ6iO+yE3V
HkGf+Lnnt+y/uCiQBnYLynczAKlsj2rvMTlYMAlcMHGGh4qieWE/GD65bEePKbAn1w0rPypTBKcW
WOS1mL5DY6fHXHsDB1ojCALojHRe7lOhoITh0vto2nCPAyGhTg74MuLhOEz3XI02ikgWQiBUZKAz
vHV4a7yVvf00ZrAVQsVWqDYf12bAVexhLkiielhJPzEK/TA29T67DUw04KCaGLEO2bR1/Oz99hyM
yWqH6a+SzmtNIltjBL+1mSAQKdbfdlLK6l/3X1Whb+WmnL7Vz5IInNc7nv8rMKjkBjM7abo8L2wS
vqSTUwo+2Xsi2dpa7uPfuySfi0re9lq6KtGDGyZ+cTA8ngUt37Pd3DTn49VIy+et3/WxhgRpVLO9
qqmLdy5vGrkN+mZw8UKjdH4LpCtTz5L1lcnOuVFRuBQYdxT3dv6GAfxv5lNbmJMb+DRoI7au/VGR
sLZNKDIdTdrnT+fSMPuTHldVGb/geGeY7pYg3rX/hofzkmFMaNVMGglPMYZQVvX5EMNhTBRfT5/L
eszWDcsSRZH6biemlK56rMEN6DExcaDVfTM+MNqo7q+58S63umQvn061GmU616ylI+dnOfse1nn7
Zi2ywXGy5G/cJMkQF9J9bl7ihly4x7MnxtQfdLLOXLvcqDLAYNG4wGjBQ9OZ38MmqL/0X+tybxZ0
riMmQqTRRjhBM4tChDdExgUBK1UIkVfgXFQL9MmhcWZbR4TJzqFSrQCH636zIZEWmwz2+2ZPywRD
wuOxQKXf4OlEGS2sYPBMFx9TILuSz2W4ISwifswOneJBmUUvqpxkDqoYFBuxoRoLwrwDeMdRRwll
+Y7/uohC6hZ2kYPDDIXVxfEp1T4ZNiF2x2F0GU9fkVJ7aKzr0DjhxxlmM1GCaaQK42DlcBCKwMBD
k5adg8ZSONUuQ4StqYcKHKPHQ+XdODpIwANynWgd0Aix2CHS2gA2lNxgHim8U/PIdgFI+FoPO25F
HcW9eDNQszbdD3q9WRNgRhoS7AQDE+1eGdLkazTyySQLy7C6PC747c+VEzk24t1JfunCEPJv4e0X
3UuUfJnTJI2yMA9uv5hPZB+4L/n1MvPrL3FCgC8xDuWcRXWoReixfuMfzLgyX+P00b1io7QWrxcx
tEXmGVEPnD6OPCcL/vkTp2qukjYsghrKKdgucmxsswdX5swwkWCl2ja8j25vdO5jbZ0op0PrwgHC
YQeFfBt2G3T9tzkm+LxbHz1j1HPRQI/wsIvRJjyPOBo81M3xKkqxNnxyyWGfGoMv+5DD+WvFYVO8
GnukCaocZiH2nxKIwsucvb/ZXUUNzNr8pL1aU+Kxd6efWolUj4mIjU/SQ3i9sXJSy2HB7F+0RfX5
/mYqQfGBEUznyneykGlDZEiUxNwwxHp/44Yx/EvwRTFBhtDFaLyneG1dUATxtP4iWrBFqQBFhUqg
3SZi7y+jN0lfEPMn8LLNPKx/B4YstwOagIgJh9X4podbBAbeGL7Rq4ct53TORB7YEyfziz0FEsoO
sHhvMy26/5YQL6MhUp67x31Go4dQCz3Y88Bc3cKEkyJbO+MTjdMdOwD7kxKKYqxHkD7JF/Wf/FEL
ryByHVA9QnTZtcARf/EXvlDUFgOzhWUxBQk4PBxCbUK0rZipYxjvLEguQzVD75FjFz8huiJQNjZk
AegV1IekFteeurR9hNmgChze2Mf5lPhcOFuvIGMuAFnDR3ZLvukngbQ+8aac4VN5GTfGxvGUDWby
doto07sjCQdd/SWM1gdUtqbGNCY+ZKJNKVeArhgBBowpP++RXM+oMrax20bv0PLS3oXEyvgEl27k
CHsQ6wZbF1xV1ZA4QqSoiY/QSoTheEieCDLxR/o334Ij1AY1lRGOQY0nedqG4vcFfAZrMhx3nN/z
A5WWN3xinYl70FXeMtJhP+H1gIm6ljd+Zkg/wgyvEjxcNveIKsvw2PLmT1pFlqsrMJDBDHlpwoYz
fSNAo/Da5+QMwhmNuK3QX/JH/RZdC1c1tD+8k8Jhzz047LkTGvIemGq+hceAIiSOY0DVa4bIPMwQ
C4Y/8JkQVd7xCRV4bwhi+YoszWJx3zIbtsaAwFIGjGsGGEME3oihD2uYYoT1IcdXhqVD0AgIVUQ+
xJCo2TR7Vm1urG+lD25vChluOxJPAsWjzGXHYuHGRVJ9UYLyKui5LO9lh5g4FQuMxx+QiXPOvBo+
PMAlTCWWBB6f+Y4pxG7E7nEiwmFjbqk3NRgck+zieLZfhBSmG2d/i11iD3zrB+uImIK1G0Ktp0Rt
T+JnUmIRtxnu7FF6YLKmfKYhcTU8YPMSVwGV7AZsDH6XZ8LgpXUjd43qzK+3NCrbgtt7nHS7IvEg
atuzW/T2u2mbuXaokTw7qTSP9h/usqnPRPg4xPo5xiJvf3z5yDR8aqhM22OlBfe9PFJt5ZuWAuqJ
MykoUKgK7TNw7B/zs2rBKkT3zY41BjCpIPw7NGWYzqB9K6RZe5tZGDd8c7sJF7tHUPAarCk1fVqv
K1JyWLuc0LKu+X3d4fQL6wBzYhUbWRIv7muESZSQNgNjZhAGdhizPsN6iAycOw5FH1p8AC4yznlH
ryshzXVba84QZ1LA3CcMllHajcrF8fGQ/IVaTgSK3Ucs1SzrKUN4VqfkgD0iGDL4sv4z6mFtLt5E
Mq/4fHyuZH2jfubYu13KJCJi6Qf7OG2anzTjCwc3Ia73kIi9Ylf9RPKK8xBXeHYUQPWpADPCo4pw
WchimGMgnk61bSHGkZ+x48KVCRl1ytYKG7M7/aL5QTWPu736ARONo2SXc0X6GqpPzM6ybyvGb5GY
miNiedwy8PiJlU/9Y8wOjfOd0yaKppeO4DlO0WweLehCwtXHNj1CUJlmmQfQC9YLkgY0OWhJWYYN
vxuUv7ZhSrWxnRMJljh4YFGMLxlUHqhKwfujsUMHjZ7F/zVdPpFr/9ibJsE8nbO2GRON0/a1jesN
DH58280HYe9RS0tELZ5Dy4465CPZiZwAbhQITbEP4d9QjshfMaCQb7PeWZXy9KnTzb4u6G417e9F
gNktGpEqIlp+kCq8hqxf2Ay/l9mAC6+AO0sEb3kQG57CesYWAR/PCdBPNfcZ+wa5OUwfhnEx1tPM
POGPZ20kZ5+/fyqCz+XbCuEr8Vb34aOnfFMD4x6q3fSFnqTatkh4n/NYmet5eIOkCCqFHoVpCFzF
B6PKOZqSB4uY7cNPYW/GmL8wfBTaGtweCOqO60AXIO0BrQwG0HffRsowuI88EIZSvW9F/F4/hsxj
0GL02rIkZ1gjiOOf8xh+XyiBbb9DedBEmJkgfsR5oIkcpm0/LFf8aX7AdrnBNQm6P/pnobtj8ixT
yd+Ypfzztf9FXqSrAVY5VK8d+R/EBUl4d+IlRjWnVdNaihQaX7aW2mXnZtCVX98rLMgEtwGP24Oz
hT0NERKftowsEeCtOsCWZ7woI4ShyIo9afTwxoLCDqrDoAneKo5EiAO6H/soEXT4A+bMnQxxgVky
JkwKNpoYyrVbhsqPT4nF/Vt33H4rfvHTPjbMhvFsMHRX9+Mjk/GvYfdedWum0GQIUIVhbD/Tf9Fh
6L+Q5hlpmb9CmY+e6smiOMGeO6dX/+ctNXaivuL5eUXA4k94LcDgVNhDjG+ijBXlc8XAm/JpZx5Z
ahic6b+cBR6AgATgcppSpooAJ/I/b3A+RhIMLAJYQYcCbPNeZpGohF/r/pdJLEZRiM+fWBT94kWR
7/4RTlCtQhlhxHxuVzVYIbk/rDJwkNhKqYLIQukpkGhIPWwCmTg+GIsB5qGuRSLJINCVbgFyR3lG
uhOYPDmYDpMpjH0ZfjNJAMjT/1v4lQUzUfsbDiDOn8L7Ez4ELTwYFbaOncdfYlNlWoEhdyFMkrr9
6yc/U/kiEsivXEtZBNdiI5DSZt8toNqAH23hvoEW4XC0Tu0p1CjYEEdOacgc4ap+jdd8gWB2l0+L
qQrGQ3HCjOV2hHiJ45d77ALzS4VIQjwsiU9BT002x+3AQb75uiZ/r8B4oayCbqUWIthD/iIrhXfO
0uYwVPyIlxoEMxdB90FZv8PkSNmFJVn52NYRex+lGcGZUfepTf7UFTAUBoU+orKVs+c0ughOQfYY
toXmkupHvBqY62sKJ21irQGLJxzSJXTXQGZHQ5WzArtJP8FZjQDcFfKXtUshME7SjSWOHOb8gILt
n7WGBZasOsh1IFrOBNd6vi5qaqaFmwHZnB1WgG4Ag8LnsQvgKlDOANSzP4pvsnqBLcIldilmq0V5
RCIGMLmCCUbRYE0QJL3FYMrkY35ydA0gWUZDl2pzcQAiez9gZwLzFD/KjHkqwJDdg20YN1fhnC9e
jSCvNVOwln/V1EjNz09zAH4YjnFy1NBpJ0djJ0X9jJU5gbox5eAbu2rRz8TLOCPpmRwZa3KcyIiE
c82bhPEaUpFVUOLES3bW4qr8OovrU50Bc655QxzS9Xt2f/MUXaC0E2ZJS8ZlY/DF8jZDda3s7//s
5bGnlnC9pWIRvC7qwXb1PiqeE+B+KaIKuFuHxV0gRCCBNDHYIpJrMGNgCcMCrhdsGIE04Vbjg2KO
HCM847k8mYksyPldj0F9rL8vChwwOut/nTuGvYKqUwXQB2j+MRyjz6PlcOEiM8FX/v/5a6d5I69T
TA4AhahbAg48g2k3i1ipcNaipcO/7XNkADHs41m/RZiwJOmCvTOSuJP4WWYOrHSo9o/ZlrvvecQ0
7DvbPvb8qpvM0MkxjsPaf8Ik3p7EU/Ij3AGvRRcvbkJZlo9TGQKIc18O9MdM6mnV3YLR/imZIECE
izkpv+jgmFX/c2tuGPxfcHYTb64K0iurMC+n/8XudWl0AbLFNCDuNgsgpW9xhA0TgIcBS76TwNVN
CWj9NXrSKpmVvzw4OEL8wyCTWbRVeddqnluT9xpofpWE1uqFXSv14KZJwepZJ69oKZvI2NJJ9pMr
oUsbmZJ3VaBt+1M+BrcPnoH9cou55NrTjneAbYLPE0bSiveIsm5XH2C98lZr3iwbDG8BJ37POXPf
rdBjfUsMCaqA8TNNO0wCH7gyQiXBuWuXpU+Y/KEKaCmEjeSlXTIwuvziT+HdPug53Duu0N5woZGk
OTuwk4OA3EE/qGLXmAdyEdxdDhRPDz2PBpRDRXG5xFJX8PSgS5RhMsNqdIjynf2Z+LzcD/E74jcz
ZhGkNGMBSvIVMlBxKT1DzN/ZuWk3PpIZUlkvR9fnamDz1N4m0x3wfQhznlhpGBaKS/LuXsSJYwx6
4AEm90PpjlE8/Xd4kJVubstuAv7hSm4W2lPgx1OytKc20mnwm3KykdwiIyrQTcmJl2BAGK4CYw0r
0MecHGroxCDVjDs4hhiZUvEzXcaq+OY2kUxj4hrbat5hmWTjrTnREUTiIS5gl9QDqp8xEgiYQoAO
BreQMHX5M14o2yvWmxIXTxbSwONeP/2F3epLq1dk7xlnu9S5PM6/R5i85jAjKJfzAD+CZPY7zBkf
b+oQl8QPY155NX0CABJZVd572QSANPcZ5ZxAjpHkHoE6ZowoaDMGECfu+PBFKTEKcwuUKTQK9JJ4
pGwgKMOgc4WVhe4/t8aC4/1ewZYzFqDx3+oR83zAdr/Ys2YANmvBl8PCxpbINGaFCZ7HVIlLZgZS
A9IBotBzWXE2QShmafA8AJ1x4wFcsXR7xhzQxjcuF+vE7zDX/b1QhTGkByZzQFOM8xeLJrh5S1RU
QpYJNjMb0YGBrU95dnVmzh4LDBZg4brVxh5dRJx/YoeQ2H2Z3jH+412/uWBYWbNVtr3/A30QnVPD
XN500mzSTKdufAMrpQk8QVaeS0XiDi+Hi5Llw78fBtDO8he8k/idEIyT8B7qQK6AKbrPrZQGZMxe
YLmE1pZ6wOVsooUFgcldjQ81fFunjktq+yU5dCc8fcslxvOkCXnpDrDnknuDIBRhZMqKIqzwB3Ej
cnsyrUOlyxID75apMQvchPQi7mE+oLTkr09pBd6Hj6LLhVp7jybkwlvg9Lmp5shyBQHneEWjHEhL
3FcZMk64NH35LAfG7JOClwN5dz+t8IQWrwiUav4CDXpMCzJPlZlCSChDGSgvBy0cVzCnFpYv/ud+
AfmfAplG3RyTLIBCXvIJ8PJQIz39JAtpKvBGcRGTTsQ9ui1DVmWbpCSxAD7m5M39oJPyZRBVekuW
Yd7NKyIDJtI9/g27uTgWguAbjpN8DXy6vi9Z8uk3EX28k2mn+hJdIRYfM3irFXMIw00aUb/zN2Up
piSwb0QJi3oZ7/8baaTzvouMJjSBIzKcIVyVej7HlpMBbOVhSs/lwA4KvExZzii32VO0Cptmj3Gc
D1B7Zr6B8+OGAT8zDwZzAGJMpjFtZHTExPApZiCWgyPOxFhTL5LltodZrM4wgmI7BXUUD8rsp97a
M+MZcd0ySD4LJvYILA3hRf6TFTzFvNt3ywvIpybTwK5l9thMmQQxUsH6whfsVogrsAlBScfo8aly
x8LWALbB91KY9EMxg8tZisAVKNb9AYcHnXkyLCT28pvYfQElyZqCwt33Pq1Ate4PLwyUaaloLWj+
uDkv7xXjruXNx9IfuBsvmaCik0Iha3jv/5F0X8uJZUsQQL+ICLx5hYP3SELmhQAkvPfw9bN2T9xu
ja4awTH77KrKyszqbMvrcvbP4D9+uF7tC4AWSfv0ptwqP85w28fnjjLik9A44N/nf53tWzf+8f8h
BFT8VcPECzj6Ih6tRCymPGEXW/+cq3vHh0Glr10+VHDDo1SoAfUfCk3gOWLDVhpBpX10QNvy/eNc
xSD+4bBVub2larQSGA8r2ojq9gdmsfQq63tdOvd9gnkreO1OxtXw20YwFsqPbFUm7/OUiw4q/qya
JB2/477xN2mq1QrmsrFIoHDIB2g/I9dQIO9r8z4tmuk+ScoPRugMAGwb+vSmXPBpIeQ/KQ3LqP/G
UuDFSzjgat7m5dOSDFo546JuXhJlmKbdg87xT4RIiK6H8n7V3J3e4rtBjlPIo8+mJkkzdGmSXuaO
5ach2Bn00Ap77WCiyfx808ts+/lM53Gq7u/MRSKPDKR4b37MvpU4lDf72jZfJlvZ1ngQ3MisjkG1
EhzBFOR78lpwXbR8NKQnzzgVaX15CbEQa88RxY7Vu5unsZNhtBfOcuPXsWLvzNXqwWEoX0xkq5D+
/Jj33tbTc2mkG/MYSU+Hqdp6XdfSpHvd5yMGkbGv3THK5YPVOALl6UAuX1ps2rknh9mSRIhpbeAp
xg2mxI+1px2oD5dV4PlHZnBflT3B9++HrvWmepCcqdJSvbwuy/f2a/G5bMVRAgsfMqtCW8BOtefV
7K9G2HZUew2WMgFu2KZot+bVvCUtaO9K03gvj0kUzav3O3bNalUCGZWOu5KGV8d/PO2OXlZwZV7y
Fq8vW7cTpzDbnDGmxD3l/de1kvk5lRce7H66eHkWtd+/zhVkuMr161NfM9AlMQfVutXP+/RUPn9d
TsXpvZLrX+Drxc+cL/FuYTwNm2qqaU+p7qVj88a8wU+lKnxeo2WDanb0vVDPGxZHyMtm3N2YCBay
LT/9Y9JSyceKj8n2z5IayB40f9qjnjQ1JMh5mZjpJwHLyJTW7XSPvJNJOJwizaf8L/s9EpmO2lch
hO0m2Z6s0jWQepotR6/1dm6vJFwmQtmcAwpTh4E+/85hk/5XC8gzHdN67XiXDVuPLWDCHToMl7vV
Yl6yIz9HIpgctaDObbKPxqsWmCmoWv9czp3qbhJDY/HEOo9iuj491dwhKgMLSVaU/p23c4OH6GPR
TCVtNeTUUWU1ydaTbNGwGMAW+qWl0TuvrHDfOtx3DrXFtbKWXm+rEnpNPPFaJ76TK1sA8bdEpzA+
lAsfaGkf8nXzb4AaxcKPfg0n7uKmyEa6+Py9FKKl63QtCY1AVQG2mlKlF3kNVvPdeMWDVd5rL3WT
ppP24m9Wg/owXXmZYl6UPsaGq89CKdUhIfXpAgkBhIolDzlR0sxZDi8q9DBEsaEFx3u6RoZRYYDj
jV2lEPknc/tkiRk8xoRVwJr6wfGPV5qyjDdG+JGAW3Z9Sos3qWUv2wsXXlydMEsP2WZIL+cfMUOV
rblLzdaj19nL0O2bfJGvm/XDmGkwzdZztovQdzqIzpJ91UvISpHX5PqXT2ICIzJqf5dPKVI1NRFi
+D/Mee1UmK+aNSozPX3v3d6Q/yVCH8+ijrdD1w7n/aXmWJSv41TFd1RVym1MHr3O5UAJO1ksdYQf
rZTqX/I/lKiG2jAU8fmGtA/RgAa9+BPoOzxyuHsG0UpID7MxveKQmW47Kkd1bjfPH50YbVRNN56h
QZLs7KYQelM2MnXDcGNF1u5RvnOHgdCR1chlwwhhSwlnXIHVSravxWfxOOHuGTRwRZo3fhkaPauW
Ltllmv9YVDnmd7IdQuxf3kvFbZOJ92T9uaeLu1LG/Z5hLyhV21msctJvCuSqfVm6rG7GgMsUv0BW
JyBSlPG2Rh+/pdvrZymFK4ff2zlVQutIUhrFWjN6nyhR1yPVGGFj+zkazBzSN2zCIZtIrnp0nAwf
S7GWU8Kw9gu8CaLkIFW/Oz+4cOUw3U2vjX15pd4PH1aoOe7wsljFJWgUWiRcNVz+L8jGExqhJ6c3
Y6C1uo39a+XZSPI2j4Baq/qjcqvkuoCKZyPVDSeTbfPXBOF4EtvIM+4J1l03gDqbeiJg9DnvgOhl
oMdGooNShTyLsfM/KHNG8jmFlF3ezm483r8VAFF4NxKrNYhCM5qWTfvGXa1gyb2t8M3c5f0s6yeB
33mcZft0iI38R7LKXhY+E2zIU9N5xzhELLJcVydmPQy9Pp/xwN2JvYF7rIxdfdmJN4wC6TrRL1Ps
n4502cmxI8eKnrlOrVgrPS++vl/dWwUNs8rRchjHFkr2tzCoeyOjr/WackqOFq0CGC1dddTj/Tjl
ri7HGg1KHaw7CACux3AYkDI9TWzLId1WqlvgGlp8Nrwg9C4/MkzFLAj9sZ/C2+4rE91MgniHQyXe
7v1t071sWqZmN/fOk6sbi5LX+KcGuxuQHXRhj95yoq2qVZl5s8QYS7ey7fmMePIQ5S7/9JzrWb5N
qupGgvL+Xa1wYQ9fLEgzxd/N2t2N94cPGliu8ZVsedsstDR3yw827xRlpsRnO1cMr4/dh1Tib/22
rKQ/Lwa3fe760uQ+j67uvftoP9/zzdFk26UkrjxV0X1/gcJlHmvVZ3EbJZv7CtPD6noqjFWyTbkT
zUhpWbmSxreZZ0R7Yr/iojybpT/Tn8+m/p/OMnHVx+zZPHFOquW+Z4YClmMe5qQhrxlLH+WlUL/W
Nm09aBGy/TubFeqjjvy5hGaMKzpZ9Ff9ZPNgsD3sFBU+X5zdJ4Xv0T6aHT4OH/da3gTpSzHfSX0v
PnRzfx/dV8+GUD3bjwceOuB+x9geQotB7tezTznl1ABRn5xoZnGmvEhosdrjVA694MJvfqBzPcnV
CXb0L0Mfmx/UJFNP9XhcIvVzGtC/FRG6mWsZlR8Z71ybf2qVZyIEPFZLUawSa+k4hxbmhQ00FuVf
rr6prt+kQ1UVTdtpZ3qJsD8oVT3Y8Z9YhaH69jNbjr0XovwA47BO6azVHqvor3/H3nVLq9eafytf
+DLUDzmd1EwUvPnjA28wyHO8XbQlcJ95yH8XT8Dm+Oja+ubd9Km0g58AsWubm/lUnlDGzrS6vKJi
82h9qjB9WR7egJo7KZnfc1ZVntF0ituMFYbSGG/ocfoVLdLQBr5U7gZR9zle5D8uXxlbNCRQVWq4
dvvyRZRg0tCq7gk2cEjhZqhFNdlOdV/z6ADnZO82u3xBaxPHejBMCZvTyxlfx4HRt5+3gdPGegPF
Z1BZ200yUQ3UsFSYBoaZta2cvgly5XYV+L4uFfU1PscjVF5mPiXqrBoqiJuIcB1VHz11Y0cz+rOd
kRN+5OycNtY4HVnpNvXUHMs2WeoYo0R8wrOUboC5WQjEeq+p1zwqfmNXz0vgbu4Tr2skicrti+i5
DmbGipU5alNLLU0KUUqUT6aNPOvbJAynl/reyEAzBgpGWKySmQGWwfLz0bUyN63EEYH4yw6O+/Cd
HSSpgsw2x5HIG0puQkqZT/O3HPBj1X82jYcr8mVqHyf9xYd97iwngAkjz7dejkpIeZt3HEaYeyoR
mOakctEFrGm6e8nWObP9CusQbqNyeMBjXL1jIvT0DAeFaVwEoQjhaDa7DrHIl8ZNQrcRGg/1xBdT
uNkaxg9wv+q1n1qweczFwvQ5LPyb93B7v3Z23+c+q4sGhLOJOtQ4dpLlV92hYQCZ745vbGwp/Hjb
MeYXAH7ULiPt3A5+IALL2q2eaAGs3LZ9B+9+wGl4nGhRlhqf2H7+eQ8ZylEBulHKBpAy1YQNI69x
RP4sTO4dhWNzi42EXNVLf8TH+wHgCywZxkEvG5tKgMvDkAlFttfckf+Tjd37oxXSnPB39+5UK6fW
P0xq3TnU4+Vb9Ij0frT8zOgVKrvHYRZfetnZvcNwUcJ275t34clBh/Nh7otGimSAQJyoXFq4zBXg
Pxqco/sOr4ghaSHF1UlfzN5Du361wt9NL49Ch6J87AAikNalTuwF4girO10rBKmv3Xvo3RzqElgQ
GvyHWl/3YHxFQNVMEoIxT9djEmhNap33/VBgNreO/KZyed93eM3j9t8cl+yMakk+5nF6jteEQeEd
70OcrK9kGaHvCAbJOQAKewmf56H+QJQfXbQtAsSCSw/w1W4co3BjBerq1P+nfR/q6KnxcqI1WTYD
6+TOEnReO/zmKpff42D3+2oRx3fW+FXySMizO10AbNCnR0fWTGwAOrkw2oyBhau9H48sXo3HTnb4
DODmb7wcuF77TiD6B2Dzpl+CJo4dXDqOnb7N5b0w3XeMZG+cccJQz3s/ZEdjvQT1JqoOQPFS131i
IOddmDt0A2+udjU21BDoGnIlLej4ABwFy+hoc8IzidMvK50MMb5/ULc39NdlyJHJy9PQb5hDeu0+
zO8lzwhjlWMj/pcub3H25mUYeQTsBvgYIl0HKX4GvVmMdCTJlkEtdUIDLAzWHwpr3QOtFWBqdGOa
GqZy1vzgVov3smz0ooK5I8raQ+0sgAz2F6861VJkgACOYv7bzPHPWOehnPB5o/ryZ1GZlwOov/1A
1YCXkok2YnoZz8q2zir/7YUm0s/1d3pSOipfQSA3Yo7YX7Y+oQbl3uFZTIAmuyk4ZaivcuUMSPDR
Xw2flfWt+JlpMLCsfi97y/djC1a5fD8cS/4h118bE5Uq7bbRrZyYsWvedL5tReXHbN8qtFFZKs9p
9i3ZRXZ5IxF8H3Xn762lj3yUst1lPdPft6ipqo4iJzj/3Cs0zg1vA7d5O5UZSMkr4OsT4FPEngi1
8sb8IJxubKASewPWl/2/4nT0C6sssd0rdNYfJtYWtQFK6z+TjwO+/3eYhJozNBI2fMaE5gv2dRSK
VoDuu+Fe1QDlhrdYt6+eoqY5iFEhXlJkuaZV4FQTzV4pfsEx3Zbyv72LrpOaVgEMJm36iFHtCZIp
bikrnAWr9s5JU7C9ASkcwp94xBeg+RgmZu6KcnJwfM/tqtcoxmbp/TVM4C6huruQflhgYMjkqnQZ
H1LvVFQbo3Cj5XuumqtuoJ1kyIlo7VzGGxtAI87ZqfYYJK/1Rw7BJihiVZEvdr6o3FXIQq68SPD0
Lm0+XS++Us9oXaX83E20VLLMV9+L928Sa+U5A991Wg+/+NTDzKnii35+25uoqykz/8u2Yj+wk9uM
2eYs+zbCT5TNTleJKhRlthrmU2WKtwodaqad7jIUkwUOl61Mf4PwHp2/ptfpjkNVBSdISOmvxkFH
+hpY9e/pd+Nkkr9BdHXyFLYARks1Yt2zo/TNvzNmrWV/LzUUpZJS2R+qWntGBioFOmA3C5XY34s3
p2RQVgM+nY34Pj+/R5Xnt5aQiWthTcw/8nWIeGMJUrWBczh4vAcTgKQtoNDc9nOf9oj2si/E1ObN
/JhDDJuD9zwy4Oxu7pUeoLE3H+AW/YmY/eUPD7uamQB+c7VX/V88/Et94tbWjx1WDva8i5Phh6ML
sujpuAfBqciYsc/nmDd0Jqsef/WaSTLXh46PRCdArSHssXZkvdtMNLcNKsBKnvA5uv7p5o16oP1J
2vS4Pk4rK7Nw4+43D0Vq39iGPpsWxid0VNfwNund4sCN0P8CMV0SJWBSoYzsev3bNp5trOHzvMIx
WU2v4p83H7/pv0dKgwqFJC6kvVi+l1ItBtPmv8PoWWebSsIMj+S19HgziGsOiYZ7hI3pZjYwpk1o
ikqj1uXNm+OXXneInN7jQ5QUU3ji2IkZOiMxA4FFz83l1lxIhT4YT4qlxm8E4MSLJgb6OCfr9x/b
+vMv7LguwiVRvFZXXzxcAgca8DDYj+Xg9eUYEbQiPbpJAUkH5xHGbILkK32PUsE05EvmR/NWlcqd
FFIVGfAzzQq2/Ew3LxWMsZFct4FC9uI+KgPGQNs149RGz+BieVoExoqoi9tPYHIcp88Vg87kRea9
YUqMUWv0ROc8A1qIGDxhygKV0VeM0fQu0FW2rcWUeKWy+lrFqk+/ihd4Cr4cha+z0g4fFDcYESGW
LhsQQwwl8tHcVjLTeTKMbTHUo77dVfPtkJARI2KuhWmyj3f9F+9CHDcOOrksCBADdDtwFCjSjsk6
zGaLODXYSsOQguluoS7pK8teOGskQxoTmh/DTQ9ZCIRzHGy+k6wM35CP2FEK1ONDL3OODrf/BVaa
wc9AR9Kd5GHCXd6/QpWOJRnD2OeSn+QkBNkSIXCwhzZr2FBl/qTmA9zHgUcv+xzjhBS+/J5OIsMn
pCBPB+tOD5ilkR9fCCC0hYaMo6VXuNMMTuQgRFr6DTPzUBd1ul68w3knjsmyn6Wry5wR5s2Rfo05
5ODtOn4nldZaqimqmFRhjWzHrKWkxnRbUuNMYLfg/BVo8mYYSs9VAykaJITKaBLh5ciMNJjDwKIg
UQrK0Z+yJ/+jy47l9qheXoO8YnBVOv2zb/Z8eei4R+N4pkQo1jj79qb7T3N+d3g6av9mlfakZL5l
eFPDGd533JV1LZACpTqP+rHh9xZdAotkhXS3Y6rzB5JmulfA7QMQLtu3zwAWZxxuxK7YDmCuXDJZ
gf9rbmiUBmWEZ3zb1xXsHh+B3/b8yEzkMbA0ktdv9npoG0iHYdg45FN3O9lbrqJsS6shDWC3Y1ZH
mdKleWnSXuB4co2vhxHRkOk2LVw3NoGDO7BT0yYNh8+2joUi335Pi4mNlV2NiQHfr2Vb60DgvDRx
QsJfJPTevJ0azNuXpsCybPtZaETO28BvoHei+VJH6J0FpB1mDqrWgpAYeRjrPMzaPLnbDzv8o/EY
nL8TPGZr8W76bU1B7bE9RnfMldYSCkSYSX3fTim6Gv41xxQD8445QKZdaCePkReEHoKP9r5HI/5a
29ZtVNY12LfS3Xw31s53E+xZO+sWu4GWsaPz99P4MszMsj5rmGksBpxXlr3deEUONktPM0xEu0vd
4aB/K0lkYnyKMmVh/aGMmhYIemWqneTXwhANOdGulkYQq2/I10zcaT0au9qBEnMu8B2aUpXMINdx
JwxcvpXux3q8vvA2Cae0bi106TQ433hJy6i822W4beVhsig8dXE1G13Uuf1XR/+Fm+FV+g0VVMEu
onSheFUc9mM/ruFg/oe1Iwk9aAnHGPOGNvj6j++85ImUmWzpMsl1gPscgwfbL0eoK1CQ4s7/NrdK
Ur4xEG5uzSWTbePo122zUDzrmebm7WQBtnMTLkHelakEYT3udjT6DpA5bQvOySR3KerUMf4IA2SR
D6DuWlyHfNBihKWs2f5jcqLljf+5gvgYi8uNr4hJJPzitGB2puDHn9rbaLAePs1qvyRxH0V+W03a
J/Pd9rVstER8xRLSe7D+TU6PYxQQTPGDuyM2FrVvBLIwAvZzWU0MVhOY/9zYglftrNET5C9kX54e
bwtc6i6mob5c/8hHeLqESdWXz9wgM8A/uEwSn69PnueTWMeEj3Zmsu/r+DZT4TP/HZGWDCqXB/b4
YxKsFCTWfUAIkn3K0CCXNZr4XQ0PdF+W+NBlpY/v7NDYOSRN7rF3BfoFN4bUVww0izZNdK3L8Q9H
CfZ545QfbzWvaZcQ3dOAQ1tgL+ht6hyMxtfBs2N09u/hezU9da8/TqpQOfW4Vbe8L/sLsaTOa20Y
uOjqVe/9XujeZ9eZbwkuQ+l2aREhInUMt2NIMRJlEFwnWXva2LsYbV/bzgtqRP6rdLMVx2dbmcCp
JTBex0cKdlXmkePcA1EK33M9YKh2HYtYm+9UxVwqsrtAd42b3yI7NGQgfwwTUokDxDv2WRgNSots
sbL4Fs1QWjP6U6PgG4PDIjZdQ60otjEPDPw8RN7e4lvo06sINSgBAUI48wiKIdl2MmJ6se9AQlx/
uAd0yldFtmuPYol0eB2fMTRZqK/K20+DfkhpD7fabt5IsdFrQH1uiJumN99qYKARaqYW5MDMJX3a
n6WM620nu1wOMrMCD++vRQEZlmNo5ZQw66oKvs2szaiKzpjaMWJYxLKlIfeZSTr/dn/Vg/Ig0Vpu
QUdvsXPjuK3ipS5RUk+N1UlTmuKw5J6P2ulTxaTwBfuCbUTDTFB4umJal2KH6EBq6mT3tEVlha0R
LOwcXbTdb465HejgOATk+xMP06DQekuJLxPZNtfSzVt0SXZjqXL8VOHIrp0MIhKP5Ymb3/QM5KTF
w5WkIHTRd/AvVEZvIn/4sulaLM7lrYPPqU4i48jxZtfGdSl/SE9mhmB8uT8y0NupbPgkKgAChbiG
DB4obFgLvLtSRuDJIFnZv2CusZLp13EMiLNPqyDOoRfo/efHGNtM0pfqmSAC50cytAzkb3uEJhrc
AIp0SMrGcjLoDEfHxUHUOSr5PdbBve72duimohzmukxoNb235ULJ8aUnabPmNNCQKK2nzjIMzXnx
mWah8mUa2O4XU0s2tvgFe+haaC1u+SP4FJkWFf7OQLCylwRqaND+jPCjaFp2v6gDcx2dXlZOgSJF
+o93wQmc++FotmIiY+5HWKy5edWMZwt3vjPWu+SNQUrfLFN8qPfFHF/YyZGnT6VHfQ+9RXtS2v7J
M+UeDtuf88vWde7fO6ig6hgfJuOSzkOqnK8HCik/19xvyrlPjIIEJZEpDD95QBp0PxB55HnFpKN8
sJJjEaMf8OEdXCKIkjJm0xuBrB5445J1rhuNzTeaTEo7ul/4fH6cyXnDIozl4Wcli7NgehG8dF6a
Wz4mzjs5NCPFcDLQ2hZEmCntZsOoz51gVIi+pbpIfHLUEFLyavnS8y8/dvQe8du7q+DlLvCV9QZT
Jcqf7+yQ4k8lh4xEXUh3c7iU9ymzUCsjz+EgQ3TIDCfAvqUDBdmxDAAKxJ0zl/7Hr7d1b14jRY/E
+V9VlB7avsY2NKjzMt4+nSKbxiXzpx6wedmHZHer71v9BnQ0ZDPgiHAuTa/XFFc69+aL1lZQE0mh
oY01sPptymosvHSsx/PyvmEDh43zMljTOMK4WYf8G6zsUIKrwogGkmdZgGdFBFu0vXjBJ3RRZppq
N7WwHGzYEW14BXhCtLvZLNqXVixpWY9mm18+fxZAW3JIAyrwVoFfyT/fYc4Umhg8n2F1/DPPQ3Ex
4P3NPyT/CpNM8/E+r5E2vLlpp7fT263niRXjT11W1v1r+zqIqaQzk/UPBsRPvj76Fq0NZjc4hRIy
MwkwWjelwnujRPZ7d6JvlYbrZn9/Zv/p7CiobOSIrOdw1YHOA8tGSRro1M6e167Q4ln48Zw9x7mg
1/LPNmuzH10Ot0To0pE26ROUIAf7B4prMGYbApJ7ufu9DrjH835Y/Aqtq8CpHPXVBaM+wNN/w235
8gXdfuwOrHrx4XqQnHnz16Yi7NKoih3KHg+7S6/wMePzVagKJb4xFybgna9ATpvnI5MImRpeUmHw
4wZxQ1DI1BfHxhasX+jPN9MsAlyqz6o+v68emMCug2BnY2cjIdVLuNcy6AbTy6JjHGc+ZKB8W3lp
POUEJTqh1sFYuEvFLpp/lcM639Qeevyx0uWMLYn7l10Nl2QC2CAMCl+D+bMR/Pc+PU2vydqUMs4a
jQ1qyfzngbcSG6ze7h/PzhWIv1eV3IeH93lz2UxFty7BSccGyK31hu8Wzn49yE33g1Rr3bQzWEXx
v1zTU3+3WeDGTVITm7hUD1OWonUiQcsHCFTieAYXzNU664bMTzZEO+QlDkgA70rJoFmPf8nV7XML
l/GTzKdX/r/aGP/ybaP+gMV85k1P5XVHNDFIfuTHC1T53k1p+lT0qrFuYTy2MA+MeaAya85P18MY
Ussi/CgX/IgsF34425nsRo7jYVu5wjD/0ubXMrOPgLT4YmJKWErWnqVkkfhq8XgW4dm+GnXKcNbI
197559ofZYO/nDNa9lHYYEaHN7unPx68/HBJefCR/TulyvZsWYt9RhyO/du/kv/mxsNeHAQ3ClkM
FxthxCUPHGCrSmGvdCQIEuB/D79GjQG/C+X038mW/GwU3PZeopkde6hyX8FQ1xNxHZ7eJVk21vng
1LLdwEX0oQkJgSOMU6c8TCSgj6lVH9qCtiL9Jtv31HLfvKe+XrxZGRNjK4et6jFdyepCXEKMo+wt
LmSsRpP/0B/PZ9qey5ndzEVdoVXwRPhhE5xTk2kcKjDRcb7iP/tCpHGrdeYrBfLmEsXBXia4MEVR
f5L4qoB2mh24p0U8kf1Esxt1XmyWvts14ioIlopFU3m6BfSzpyEBpTXP+sBWLR7upccdcBf979B2
ZymaCtX8thk6+JeQ2Gxaj6/5uPAmxdMBGyemhRbFqhbyU4U+lqIwkHXU+qaXr3/9TPs3q53tbC/V
1Xd8lnJd2ZKL+OwfMQw8puniFaN2z44M5l56+YbGzNJ375k4b8pzhWjwFzQI3AQQ40WIsI2dLV3o
sLq7dHGTFuK1kJfi8irazEtmGGWy/Nv40pduIu97YVj4S6LVyZLW0QmOdOQ6qNNaPGAfcQOKlZ74
AH+xKDsq7UdRQosaWKrLQAW1CjYzLmtSnwkO8PP42yLVN3PD1/A0eAxBzzvxbOjL7VW6I9PO1r85
q6QX8lYq73EMmzUR/uSGhvxw1zwNSCXx5aEkPJWwVwiSL6XLwQSC0kN9NzmTq/7k8CRYDupQSyz+
XZPE31Un9VJKy3e+Hs6L8JAZ1XDBaBXG++f6LafzazFj1xKR9WZwbqbH77vZfKBsIU4XyxYs+r3d
UJ8naeS0ddUFeyUrWYKCRMm1vbigWXaU8Eui9b1dRUPR586Os5DoihJBsbqc0WfNn8Uj2uF3nhrN
o9VF/bG6DiSXg+1n7Df2feA7j29YPLQf+k7d089lcPJYU335+nN9E2D/MCEw9rqbhilI7sJ9kpBY
6eKC+ijfv88anRcCy3Al4pwB8gCmkqO/5MvnUXRPhDsX7v68dE2UYiiDlCX//IhzJIdBWqYfD5uK
NR8mSIUjj3uSePmRmR9KI9OQn6VCtsbWBNkAWIViopVtdX7dgRm2qq8RT7uz8SM1g5iFU5mWQPJK
EkUG3yRw4SXUA2Zo3UX41fTxe+vZrDiJQX6HJ494Pkj37APcCE6pAK+ZYnOZjv48MJ66yyrSs/YN
No2PfdDkqRfN0Yw8JXg5em4u+Y9CwdGhMHjCYLGrFmDWdmRLvcmP/iVXsDvba76vpmSiI7T7Rk0W
vOO04e1AS5tTSR2ShtkgJBWCJ7S3OX25b7aRu1nVTy33EVYaw/1g1OhbnXnP910HEsDAVd3eYI6i
Bn8f0WqeDyAv6yBFrFP1qCfm0ZFgDD3Ufu+Hy5CQqcCFDUXw2BXd1B+9VD24Oj54/Ye9bcEYgncT
Def05tczOAMyUGMqoziTd8SpUdk7o3MV3q4zn0SRaZeyid2+n/1XN9WNE1Y8ZyKSfdk+y3RNswDU
Rejhe6k6R2dSHbkp3PbJvPI+U34BoqmrSePUYbepQ77OXNE7fFW62cK8Tn8Ew2NXcfST6ubeXm/p
n8PXY2phJMFDtkKvg32KiePTnbjTNbtcpY+Ruxnv/NtCS7wY4ghR6WgULx1xpCcupiO3Uydd8f7K
Fr2orBTAf/Z+Kw+TJGlkCqcHIOdwX073/5HVQNTETxZErCIZxi87z3LHyLdO1mAv8UVgAoowaRHg
7DqVVIv9grT2FVKkJtMmKWmutm/cYYVc61K2DkYMivtsqEafMI/KGaus8Lbg7DQfSBgFMYWUcCpZ
UzD/KbauoCqyn08ZF858rgeX2UwvHsmjuoYfjJnh11IIfj0dcAQpcpVNQxmnjBCQFZa57ur9OqTz
0eaOTZcdqemqp9UzW/XSQzNxuzgpi9/nz6a7/ruuogLC56KrCXlMNAV6JMzSKKK7aEq4YiUpnswn
YEb8H3jmnqoZwiNEfOV7IP4qiq/9eFlaEHz6g6qzQ/VNaNLPfF7paHAn1CPdzKeU4zIxtrUC6DKx
uItToS33mWoe/5jjzMvSvcdk1TXINV8unN9IxxZvBnD++eeSgNNNfN4mr6Z+dwAFYDu2iUUPZ9z8
zpopstKR3atiJKDcdiRn6gTd6H58a23eF71Vb2cgTYtr44CtfZ0dDNwJG0AV8qjn/+ijJBRKwV1o
wsv7C2FAA5nxn2KCPTx7NZKdJrUBIBvDuvkapPpxPjYl82r0GJHj3w6FyJTJQifXAY4SUcSqvcM+
mn+cJrlBqsOq9uKtmO6tWPcWcdJXk6uhCZQo31qH8V4mXtrfG0lzSQeP/uJzfS+GP1wezWh8lrZf
MfPhWuuTUXiVdayKJ7z9kNTCvduZGjX6omuaqSu8DWJyDTn68vKyHMtXVl2i+vuH2R0Klkh4bBoy
4b+GkP+QGhoo+Ya3r4mHLJCd1+MfzjjV/FcBGdL3s5meiclTLb99EZ6CpzkTItk9C9ShYZ7gTwrD
BrsiHR9F/69UMdRN/5COcyFAHpi9hud9kJwo0gpNvlbXzmMZZUM7gkbRR/EizPYWRNPn2fliDqtu
qZPPS1EX5Rxg/Na4yIP6p+a8zdG4fq2sJIH9VJtmLhWo0prLmcGI0SUBUufSPDXz9WxP++D1jE6C
OwFOZ9TK1hOYpXKOzq6Gzd8LWgDgda4Njg5vlhIKKftIuyZwlx8X12RSXyk8jm3W0IvuVWLSpTY6
tlms1E1jNUtPbXFANWqOehDgwKOgxdx/EHGFyoBA5oaesh0LENDT81CCjNusmIQaCmdmJbquGQNN
PUiu5F8MWRopJL2oJd63xMyXOnkRMIBTZ0uNjUWSq6Vq0CUSnYMCZd+wgeZq20b+L8/Ll5p9VLm3
Ux6SVDMtw5imlkxr2QIICKZbDS5GkoTdWmOnFv9LaWso424CP7EYAljvybWBd1SNEzHGRxMEc6XB
PQcLfvh3ONcwLlQXKEwYMSxlLulrnrrEsaFiXv888MkFm7dRtG8XBotKlmm0aqOYeQaag4puR54K
2+8dJUaqsGbQ2zolnYXAVyHVpGAAm7MrY9oV1HPzfxB+wfWJHKd2nfaLZ2yPKkF0WujgBFAn9Dgp
aDjP+7o/VbyWTzDEohK/mXtcJhyh31DPG2jyaKEUYBIYq/phnRzKZ3qH9xV2wU5fXiOrAC/KlILp
FzkeZEniahH83d72jFz3HZHttiiLsg9mnuaVTAUG+869fB+jQAxtE71bBF5ZlEXr3NQkO+3SQyvN
NKh66OFcGfARLwPEHnUAE0yqrFLf8MLjVcaJZ4sULcik+7KUuHFrIc+TthjQ9HWm2A+TJLCYh4ue
9mR+9hzmDZG9jp+7MGt7WSSK4OkInmLccivwNBVUvLEW0eA5C5LJ+QA2w34Uvy4bwhg7RAFbqf70
Bv6aeQOPzlJAHQeHa80o3drq+xWlS48W962uLaX/T1dAF3T8W5DgWqqZeHQJG4iLhQ7TvrdzoSmh
aO6AFMBcgfTGJKypuOSZPg4NWCQtBHHGE8efXTc3gce275lIZ+UkJHidwAngSgGg/82IcXyxqR6D
hO1u9E4wLmRRlfhavD++VnMWCa8Kquh2uKFRvBomcCwjUnN3ZcvSzqbDswQi1GQ5Eh+f/wFLNWrl
RgB1mZXFJpDHKqKSdWXtZT5zn9cqZNcyBDuasti9dI+aR/sG3fGmfHkrNJXE9rKm9bssmzSCAnps
IAW0g8BC+ELXbi7LLsSn+3z4veOMhZsTrvw9CO9H/fOQXpaPo9r36NwYggIbX6HDIKL9CtZgHFjK
TUoARUNIDs/dnknnEgnjqDk04abV3f64ss+SkhsF6FPvPkSDdWNeBmRpIzCJd3xKLgVOdDhW8+/5
31Qn2Uv3MjnPV6xEj7r+SOrdqos1PLVc64sIJuTpXHV5hK0A0HM72y18C3ZdRVsvWnR1fTnEfa4/
Xk3aaE2KIopW82zCVnTWxK7myqNappP8zf5KF0wALSZaPNIgvL15Mwj+V6h4EqPneN58RYACqCsM
IfbFemDeTLwH4AT6v6zGH5Q5qHDyorqo8X6Hd7igXWZwhm2QI1qABhTcMT7hLHeBkI8dSPdn/1fo
LJ/0WoQxQUFuwqefz9H6nQNKTCtZmhNXnmV9MkDmHxJChjK0DrQDXIyiwjJ69RZ8c/sMNhro8YFd
21VesG3Kl6TG8XWNk2+UN9IcUI6CQWUcDIWzJXYph3MUZ3N+K/7cx6ffs5Iwug5e5hpBzyVyWGNI
KJV7NR56So9fTBJ1HfADebeeLF/e1/noOsxNpYvn4SXIFQo8vTaVOG+HeYQRLedrG71WV+LMc2Hc
kXT6UfG/Lyq9oXyVuWs33b9Ecltg0gU5rJr2iD/Hj9ZjS4dDE6PgqIEJAZscFlvZYdDTLHqP6Gy2
Etql9apphkRXiX3Fx6seaeHXMh9tfu9oX2VAJP6KPc8rw6ayeLcnMsNxf2WXdVVA89ZVinsY5HqS
uHnZDIdFFB4LPgKC1rWNTsM9gSOsodImP5T186WT+HX/PBqi26e+Jyhu3rAoCer1XierRHGkPYvC
IwQFz21tZR6qKCTWIBhGM8sc6cYuyn1uG+EiS1M/oH3PTpb/c9laCpLTJMrO97Gz6IUjx9rITbFJ
H0iwmD8zLcvOqx4YPW7OxTnYORITIRKPUj61bROv6havGyd9K6GuL9HSpcFtaIcJ9noWh/L2w1ly
TrCdYWQ10IRStPgIXI4HtllbJmvagP9cdUYziJpVPQUoNx7arrIrH/P8C9dJ6uwkAuSYx62SbXc0
pxcVXx6MSx3RPBAsI+EjTMlBvfMt9hSfw49t45wl6bOd7dv/GKB+V5ThceESvJouLdWoRxvpjD6w
ErJ4LWrSvXZB/iG0B25GuH7B3ZEN1GemRutbNst121dHB1eOCN34Z9vIfcINgxfSTm/Mg04kHR51
6+sfvydt7XPT7oSnXE8hsImCxOUhf6NPOJePxD08vObsahLPjspSDBz553RVVfqoHMMsrdibmBjl
+xvsWsnQ7pccTCdtrnHMynmaSZf3s3z/VlkPd4bzlZmAd0W3pCjzaPGR6mh4RAmPfDAV+TmPVeiL
X9SdGdQckBScu426UkWBp8nUanfFhlunU6Jztc9V0LhZZVfQ8YILLzffMDxsFGupZi+oWdCC1bV0
+sL2mt4qsabyctFKkAXRr+hDmzRQSffD2V7dgNACGPWV8sfhmldX7TnLYXh01Cs65y8WlyFUi8kD
Tfb/WDqvZUWxKAw/EVUIKHCrGFExe/SGMiIiQTI8/Xzbnuqeng4nKGz2Xutff6gtsP8xRaOx5hHH
o7rkGrAFxQeAIvG4U2eEA4Rx82KTbbpoIqERAOjhSQoRqL5iqY8cDxd2UKAtEcez5kHU1rpCEh2f
PxZIvoi9ozvDdRUuw4Am7dEKi4V6Z444cpPV586zlZ54biC72/oxrsUXE60F73kEE6ajEvXef20B
ko1VcoWtIY4VAHxO2mHFJocRiFimgD4WjAl+L/7rHKt9PUWd7AseWDuvuLIFW9MH93aFG8JWtaQW
9uAws7qZ7+0z8XRsGaJTiEzxz6YqYCruriUFcjonKR44vq1wq7GCQR92oFDAPBvBfnmHwz/nyOVI
5RCeixrIpdNXxH9jbQGgHDzfmCK/dmLqb+JxYVwYLSY0SMalO+l80WhnUKYFOYSXIlH5d45QN9gW
eCw4XcFLx9Kx2vgcZcD6QLhMEIhaX/42eUG0auloRYn75SMZCJarcAJgIs5BpqF8R/h4lxIlI+NR
yGUQaWy8rwh1kazPrTXEiLB7FO0vbA8bPgGLWLxOtnB1HApKFiidmH/lpMTstIE4bTj8xaUjecuu
xhpxyCTWFGtmoljg4q2GfHlNF88O6g9rVPBDIx69R4LRmWzZTKzXtnuFjm59l1/uCiMmFiPtC6UX
Q+ra+qxwpM4swBssCYQhAaAKEB4IxutnojUOl8oBq26G0nDhIVe8eEzZYjm9bp8dD9EPQyG+L0T0
hF8h4zLAM4yqSIqpBH4Hio16MM+EqgQgD4SbQ5pwyGxW/OAgbeEuAEVzfdxg26CPkLCRMVDg59Mg
8B1ns9dCKNFCG7CoUiZYb04x36xPPgAmuCfQRmMBMqur96IK1mQ8GRuDJbT8YD9ej1uNOmac4Izl
RIsXwkfbXb5mJlirS27D+m3MO97EXOlTd9OR+l19WNkQLTzntTBXFbipjUwMIFVJZuC9FZa9HBiz
z8yH5ADZ5zNUvDmgbB2gamtsZZI3O3migqMnc5MuPcHxdSqxdzua/SbbY/OZKfxGsaOP3Z7Vh2KX
Yx2x31ixwai7GEyc5WyZ2eh84DdUylTAdBH4Tgc0hX5yDZSMHXTkI/4ffvRpJ8WMEhFcdxrLGH1Y
QY5EDfNCQMremp0UVC440LSwRblrhJiOBCMNuiE8gApV1iiz1Wk26zKUVZ2vba7A3DBei+1S6rvL
NzynmRZPC2XoO1wLqTvQNmDrr4fnvBeyDUD9WodOrzuOYAW+4KgMXlwaTLXfeBJguxUMjaWhUwst
XjMZo5rABiQPIFBQcN70hwlNZ1HRx8l94rtAt9OFMklAyzADoAalYF+QsQwVVnIyBoAYESnAlB0o
P8Yaxsz3gFpzTZAxho8VrjjuLMNGiTUGIE3NNOO3tWeBAncc8FAxQ8FvNJzo8sic9JYZr8jyitEL
H9OltpFoq+k4wRPsrwnUM6gXyYI7zJ3OB29zGHEkLhIPdHo0CN+jz8zFUZm5Kjsn2wvDh3L0XnMl
kkUHQeSkR78koWofFExgoQATsUhz8bW+1Yi3hsiwQH3P/MYOezNj82YnYiKN7QUpIKw8RL8zoOKO
03U+9VKKGBC/5vSQqN4Ml6iBIY6T839YasvGGtmFPC65TEjjefv4CK5iu0GsqI/UaV2PAaEZiuR4
g7O7MvMopmSg6UPDtFj3Kh8m7kBHszKYRgSfJqMGj+5NhKnijHeAp+Qig+dpoWZLPyPoWRjqM4zl
kp5ixigdODvYs2HRJnlDlppRWUjsOFqZmAP9u4Y4Zj1cIhx/CdReIeXUxUAAqgG7eAi/qxRcLSBY
SOrlGHgJ31XqWIwloJ4QlFRZ4BvMh2Es0jjo1ej7HXm6mGBShUB5aPq892jedQQjDD4N0OiOuAnx
NcFEadm+mzOTchpjjE/ZqmuLslkQennAyGRDkRzgwAlWR9HicirgBE50uMXQsYrG1M/fbIQo66NY
NN50eB5URBFp1HHAsUkCSrShpI/j9+w3GGQaYgwDIH/OzqFUj6MHKQgyCW1YA0tzlbIMNaoC7LAM
8LnFVBlT22vWGXRPSXfQe43KE/i3uBELni7mNkkgYhZYl59Bs3EXkMZq0WvRN9FGZhvGKBXFBjO0
adwOvwIX9jYl5NBdtYjPOXdvBmFJ2ZtH4wF0zGVlG3/5FsZJAA6XlOaI0vWiXGq4CIJnTZcA7sHP
MY8WxNID6k64fbBPGNByGDOFlivLdYeMtkAwaMHQsjFNaemJwuFniuwZwZRvQ75uuNLckvaPhown
V9yPabHgaw4DcFPxQcyV0UUsAh9AgVIfRjNBfRHiSyE6Ej8dPNjYMYYvZQACQfDOz8WtJpfKApIU
3nIsMq6BADT4YnCdXviOM7KA1kMe0lwhjqO2gHWw0EFCRJ/XDDs3hUi6dfOM8dz9Tl9zpq6kYLvk
fxCtCWhTBTNeMXe4u5WxdR0ETR+Z4kJ+z7KZEJ3SyOtTpWcxqcE6FvtJplyYM0tCi3/vLWuOL0KG
V747RMjLoGfpU/gNi84woKXSVmTjqHfmHcyKxBLo3mHmJEOlgTe3FQNB/NOjkbyMbaa86rTHA4JY
VhG7GkMeacKQWyvwxb0SwvTbGTgRKKthF2wJW8I3i492CG5my3vtCmGJqRK6JEZyCPOZO8LTxJ/Y
adY8NylArMmDwE7JlxJNM4O0G+/3M8dhN0Kfn8+wHQbgVAlAUmhfe1gpiq/ESly2ufA5pEQLSfg7
sKjyHeM9hAjumpEZwvu4GQYNIT75HICZwgaqNFokgxIRHAvMCn4L9wro2beDSZ6NPZz0acMweV2S
MM96eUkz03mv9M1rGzkYmbyIIhTNFxk5hGMt3A4BHNjMDAumtsIZh//DMvcA9Ml32QI44gEYrPmc
Am9ZfBL4KjRaIL9Am9RhwrYMS9jv8NfqjYmNpguUGYSsUYZQHY4MNLOY3XTHCJag7dBQoHokaAuG
HAbYAiXi3dAjzal7SbknTgzz8RUb3W+XoGrD4sIbwYUDRGBIIzJpqBHBd2BhYtDGaHcG5gxbljGH
twFQgjRCKAkCUUAl3apxraHKcnR9wjA1hN6FJkT/rsmv8tshv+cQRJzgL3u4AfHvxoXJx4xscr7c
dymAQx6THyYgcqI/Q/H0o/Jmf1nGS/H8z76ALhJDqE9wkn0indW3HWf5JJYoc0Mdc7HSyjtMXWB6
sP2Wfr3rmMbmm5rrlOrGnH9VlH5mc2jq71/P9xiQ6/UiCryp1Mw0pRj1ZHURupjSRLytguNd6a4K
l+ZO0/+k8pgaAEg+QWatP+6W48BM+Czz9pE7c7l+rTR8jjudbe172AUrnOfRqdCMw0c3Nx7gdvzC
GC6L7oFSnyWrq6XLD99Z7ubLgLrMp4aUG23VqcK19P1OfVJYJMb8db5vFIwQ/Tfo7Gcta9D30+49
0fWxr2KkghtZ6ru2UmVT2XQX5ccffJpymfc+jsuRZDTtNEv0m1LAqxK5rEgNPPhTKoGfrlpP9R4S
qaZ1xLsuytBWIqJRVcYNMaT5dtR993D2VQQW0mFlhpwguQEjLdlrvdJ2k2SFILBbHTM/WYdJYgcq
bkzesdt5TVVfswn3sL0oXn5zlewkp3LdcZC0S+ntZLI5j9PYzr6o678arOHCzgpqTcJVkle9LL54
7uGJm0fYxITvGa5ZXpKPtZbJ6mtYyenWlJv520wh7hWY1hT4YySVctG+yUPX4UIY9Ub7KHaXCfFH
n/cig+xH5iMROk6JPVJZKB990vWaRcyo22vwmPj2phqWz3XMhWxXbu8DQhvNtKBYSnk77JbRzGOM
+jZ9cntqthpqejmB1d4JD4EUHzIlP3hxAdzNvA1MWMVvgsa6MbKlanqnOpUPCnZZxqvZi/TS5L2J
q/YS6jIPvn6MOgQalNHo/Y5HMqdXLb/PQdq9VDURY5U77/rp8tuNqYPUfR37ZwPBmY/Ns9t5Acdi
YPCu8GBhGtSrhnVUTcvSZMppTl+5RokAQ7RUNu+3cq38zzp16d4qb+qX7ib9q09yp7vSsts3UWZp
lK5TT5hMZl/n7VM7172tZJa7Ks7IWFXtIpUJrzVsr0BDwrePgpWXVKu3Yp40xR8pEJe75XsVmFQX
PO6vmH7bhaTWkDLma4S3fpwk8U8yQ9zQ91fe1cXFvoJLMHQRl2nspiOjKvbiAazk8iL3qlWJJlSB
81JnvaUM+CxJnUVUeeM8ScfNtpp+V+W6HH9mPVux86Bv2L1JtO4djb181ufdXbuS5tkM236kSu0K
h/SNjHkwEWLkeQmX4/zmvzvDIglufg0IUK+TV3Os5HguzfJNvvxwh5fGpJn2KC9leqbPnt5r6TvN
FVcCJ3AUG2ap07PbRVqdXE5NHv1eu3kvVOgPsa3uOGDbVeu4D1hVzTo/6XNl2a46Ux9HDWWDD8qR
EkrwaDjqjhFmJdnRINrv2MBRgpVzL658qyMEG+0IWyo9J+d0Lx/lIzdezqFDBQ6MGuUoT3Bx508G
M0sKdZcZxonCvTliphA4zSRfMJzbQ5Te5nt5Ui7qxXuoTN5rvjCfEGzTvY/zyknHDpz3FpE72/fg
FDKRgt3N9G3vbStbur8eMMzg7VDiVUcRr/XZ8w18JqVb2eZD/1F6qNF5U51Vd2fUQBzumSpEFGrU
31tlDXSFm30jTvDegnUPi+pJSNXfL5aTg6v7xxAfqgdMU8g3DeUOXSFc4CdIuHaGeBba9crYf+bu
mRqJQg/XhzAURR8nGRMmiC8Cz6LwAQQEi6GMOAithiI4TtQRTTOglSd/PL3RWUJOMfb+0ygtwQ1p
RHbW98lLBBbgY+H95zeMrQ9gNdBy6CTeonQXoWVUHwBtZ2Ohb4kgZaR+5lP4RN4WFiDE01Fh0vyI
FhhuEWQ/mIVUZokgWkbNiBfNtJniRfAmxfeh9XtB83hGN8otH5/Oe3uXN94TCxVkDyesj64UKVe1
olxjPxb0QPrekBYaV07CUq2WO4XuVR7wa3wMruoKbZ53rFcKsx24hN7vvYq3mwguIwWhS8zThQrp
TefCteoKuQLXiNdIU0FViSKUlwcEEgONYvyFLUm3TxelLDr34Mr3C6+wDTsnOHSQCCFk0bvVp9oh
P2TWbmE+dVbypnbktX9UlrzYlpH4z/qmPqng5lS+JwARPg8OWE1rl/Up7LJwCABDB8c9Y0nAZGJG
KTWjvDvkjxRi4aV6xiBCyFUO8RPOzk2b4Za6aS4YaSCaAC3qoGWk4eImCUUl4BpkVWHQhZ/sXTtQ
xTC40kss3EHwAdFMHHj7kEH4P6b06H9pwxj3KId8h2vciV6M9oAAPkA6eF1wO35rI79B16J/FRcW
PAu/+R8xDuoPJCFuCm+K27XCTmcu2a7wnuEy8pM10juLSaq7hngOR1gMUb8X9U//Y6oIfYFu85I9
P3BkKCoVkdRKSUxULb9vRMnLMhLyzWf45H/MHFlxxpmvyiujdWAcUzypwHipLDl9y7pi5dI2yLoQ
cXIT6R8gp/H3rDqxYGnc4XTzLfnq2VPaGuvXThB4kJ7SrDwrNLAmuiVqPgcLKhzUO466bcad1Wvf
22DdQkbjay54oPUNAO3fRIiVBA4Kbty58QirN24YL5bWl4eY1wIkYBn7VFTdvBH+UQPjoVT/o9Vu
RGSZRdvYQ9lPjaMKRi8FHZh7fW93pFWdpSNsZ6YxzFd9fUD0wucGIAltGOUD+2LdZ4BADQ9nKa77
nRzyNMMRHPj8B9NGyNMxDobtERKAoDxwp5H2HuQD/G0wxmjXWtWFUWg9Nw7Y76P+d5r9+8fchkrt
HujlmM3qrEUQ7r8Ak5DwwuyAbQoSWfcWX+KDentNdS5WA5GefSz9idSgKePWwV3hMxlQoOtCrIwj
GeU304yLGLhdalpBYFZuOk8l9TADMkFldg9ACMhV4KzUW6Z4MLkRZDAP7qL2YCSFOAO3CHD0eijY
Qj2LPAWqlOIzDtH846VKaUCTQV9GP6MMa45i/NVaS5iPY2cAVI1U1xeBTjlAkQcJWExVZI2khwG/
8lnx2bwy5zGvzZnynNqckaGY1nOjfIuLFQm0Xhv6grPBcL0HzETfjynRnYYCWn4DdItSmhFGRCCb
hcRMzDy4jGLQLGjzOwm7Fm5xu5OOr1uOc3c/xBoYegiw5p5vXazRV7OUAHB/BAKWC8xMerMctgZy
qh/Vr9uxyF78t5OBCMNoiAFxnsKmhk9ViWMTxDUM+EHlDah4ACM8+T+NiswKgEVoPH8y8XcmOnPU
UvlOQSj+YxSJEcAlsLV9I3Q8CrYmqOcBlDgeoeAmwvr2feNPJFgsWKHXcJ1sIfB0jsgHuKBMxCC1
QRrBriaHH464VLw/eG/aSZGQG5PyTOQ5GX9EbvX9B2pSvANcUv360RW5sP/owlW+YrG9x5R2wSQk
AOHD8eC3uukjhSZYLHPRVubHTXr8XLWEJnBAGVaC5NBQAde74qcC05nvi+03Xel78AHSsZtFtuYi
I+GC4QapHz9DVneEJw+y8dVnxbOR7L7LmGEyzhDXkg8pLq87WyMEQu4JNwQ0y3gyakOrxBLhAvYO
0QkR65YL1OyVh7LHCh3XnwJ5JOcyjwyQS3jQ1tpaECrcdXyJsFziPAovETkUtndQt9XMOxgLkk0c
Jl5r1fEoBtg28CJYm9vOjSKBXU+UEOpNHBm/fpQCgCdNeVJJVBh182w1CJSSVbVESu71GUTtmVvo
R0YtW2H0X8AQRPWz1pDZy4TsmrAW1T8ZPygWKO9QPkT31wlaSCTET0i6oOdRFjNT1/bmqOBGw8SA
ws/I88zsdK89xALQbWawkcPoC9VPhIKuODOI37TECwab4tBlxZ9Tscny+njyeRzAEPmj+YfGAusB
bh46rwOR0k6xR4eyb4/FnqFL6TBtax7fGRZTh2wDCAmDg62yuSCaYNckRZyHFC0P00eOL1scMeGG
dT3HAIhZooFJOQ365sU9hp61ErdS3OEPeQafHfwWRxfwJ7aEQiOBgoPnJNq97tEqY9jXuxRrZV+u
1DnkCkG4UecCQfvScaGqAN+KiMxAF7qUcZcWP7SnfkOEFk6QS039DSFdK5x9xWobMwDHD4v5+AxV
7Yy55ObDehOW6d6GK49v5gYMnKWpA7qQP7gCuJiIeRtUBzgDwoSKk5PzfdMc1HkXo4AEa6nXiZzQ
P15OxK4S8bJZkt8NTBgUEU8ICew4/GM7B4nkr6qLKXZZdjP+DCuBX4VxBY0edj246YQg5mM2GQwS
2FJeigUCa6Qj0GWgOYa+oW69PyMffI7BMhb1lBZQ8XHo9iy37vsNFU1f3QGWJThgYbFkWmJecXEv
2UxbAJxTUNGcqHcv71MVlf+kHRinsx/g+P/GZAoDCDz8B2mX0HmBmAfMRzgJQOWYwrABgRdSU1J0
JkKJEjG++uMByeCGk/kOGn3g0KeIVM6MiyEyG2e8Qc+CZ0yt24i6T79hwsICZxlVPMgisUdnJcJi
UywOX8HYo/fVxBX5t+1yegEgCQWmTsKexZ5K7Q3RHM8ItLBNiOPSkAKmC28gEFpZKPiE3rb1iKwo
r7L0FKuaaRqMdHWo96byd4QxZIHRMB8MxPcMnh1GA5Q50TiOxl+IWED52hA5EcDoC/vzm7T1sczT
4ETBbKesqG/u+eWLCpqfPEKgyhmloiGOmTwfyvKk8xIcYZ1fvREcmbpEByqCnTjLOS3jnkU2/bce
fgivKYYhRmXEFiwxqOj2yy2pjwxjNUzEcUJFY4lzEOqMRiSYYv2Oz0VEBnrLgMZKCaTATYZxRiSc
9o07u64H2fBn6+7v8WyAEMVPsfGfKEqMqu9h6SS2iQQxoXTlZKHWeP1153z3Te5Aw3aSbfBT/MMG
QfQAbEjIEEM+HImwZAWh4WuMIztG1rPBjMDunSCkBgtOBEw4dGYPHCssGpxcaSTQx2CXw4X0h6Zk
RSQ7w7mSRyr+eR74A6FNpDFRRSoDDSkxYCTGALUgYQN2ygGA6YCBxuvLCS7KZbzFId9RJRC6qvw+
WJRISLIyS4JCkQ/R6VrZZ5J4qwb/9syCmoEXN+XBOxsDcgpGDR6+6jDFLD0fvBAfYamDMyTRI0yF
36Nud2IWNiW5B4UTxlhMCO+ATExOZs8b+aR5As2TNSGyeq0XLmf+QE8tihNE8hzcEFzAgFi/CPLg
KzAzZtYCjYGJiQ6fSrc8Zs5TziEY6ZAhPkhD8Yf81QksNhY07RuLccvTk6MHeoh4wPqvN87n5IWO
SF44cw+5yi7kZtyq6c1Q6KOnwsQPNwXGghAItD6pDZSizDfgqlOWUqJyl2HALt549PUG8Cag+qbM
3gQrwltT8QAfUyZgNoHbFI4g0ETf/OZtVZr1aa02tmC2xgSYR9Q6+ElzrrMU3i4KKlE+8Nn8S9IR
57rM16CCgkIXW5lmybnFHzVeNOIbsU5YiCwUWFCsKIjDFBVn9Zgtsn22pwTDFB41qsqirgdvnNsg
HtDwYIKlkychGOWtPuihBoS3sTHmvZO/7lzlB0cUC6Y9vrfSxt8nmJQo2/gW38yLeamoQq6sWCoT
bLRI+eW9aQgNQBqyfgphhNAsLDuvOk7H9FMqUmxKNqJYBikX5O6SrBqxByIdQzQykDKaHEuh07rB
pcbChIEWG+LHSuGGkzmtox2yXqiI0a94fW3X3Si8dfRZcI6yATEpgpXL2iYRCddcxlTkS+IiEw2g
0otiCclc1c+wMkDNTUPC08sTcoXBy9dIrnx+i+yDgTASt4f/0IUXjXRpN92ltsKFi2QJ7Y4PTGcJ
uLgyN8b9cyWi5QrhvrPMYPTTY674ir0VpmmbcJ9fvUdy5cWkV2mDrfkZyyqMRI4lbEciLGxz01u9
WXVCikokzPLj1Mf6ipB4U0P1ru8okG2i+xbpNhmRX4JimRzbap9S4sB2XcSP4PctvHV+9PZTY9Xa
Lwdn9hNMGYfJVUl5lKyowfGZQNQzBZOHbgEAQAuNH5PwOYQyRgd8MW8URn+vez6lZwo5WXmVcKxu
n5WwbMyW4ZLzFaD9EEB7Kcg0qbG6EkxUrAR22UWbqX8QiRxIsqvvwVgD43S3QIbb95yW1T8QAy9Q
ItrC8IDVE6MEGtJpNPeWkAtgwLa7fAX7n03ONg4Ssqxbu2PPopVjszrT+ykPZibQ9Gh9EhkDOdEP
4o9AC/9HiYi8CFiH8Sn6TsIamchSs4AUX3Sm7kKWhUOIGD4xElRJIxeq9H+zKGkLisWmQSPOlwHW
4VcDfdF3oN74Fz6U9r2oUDST3CM+H4yFswnohFQ08D+mb9jRek+OYeVc/rnnlqKXNgSWCzWm6AhD
kVDAWBS9dvsS/RGtYQvI5fBaK0rcZB6yG9HPe1fKBXCXiINlX601gUBxyZiF8hJAQPh4oLDujVK6
I5A13iKDDGpZTGpBI/ft9pdIl95AdHhl4HT5KQuFaKm94/PUpANUYmj8gJBqugm1H9IlUJHcC9bu
lqqFJp4CBDiDAiR4Jn98HaEGBX77oUfsq1wzrq1otxhKQGJLLYa/dIAEuzZUE/CK2WG5EugwAiEJ
VmGf/g4oDr4DF8MYE4v85DW/swm8Vz8bYd2h4O9HpQzlknJXksZdnY5J+hRMkpfNSzzK7pc8DRQB
MGE1uunPIQmkkWqEoxIvEa2klihoRxnbKUf2rwYrFuZmWOghuDZ4HQWtgjEOgnnXY6rEDI0iN5Lm
iuaSDM8Jha636LwttcS67dBmK53gKd8YJ5M381/GMGnxmaR1Si9Ni3IubfUq1cc8W3/LeUETF9Gb
pWydWrX2Wm9gKMGf+slGGjfgG25MTq0Qhqcfs/GU378O9WfaaQaB6W5aDQO15LU0mFwU0VYp2aT9
76TxZ3KVrQLg8I4E8OyjE+1pECe8llqga0z0+BwUkdNVDcQXEHpCnFNf+OuVvUUtAwtrpdWJvsjH
NAY3oDCBP323oDS9N5JBU8GFpnBKqcCi8em26lSMu2JSNxRaeClh8/r0cjuJekeyZ0KdRuarBhdf
xZ2rpf3sFdPc+zihv3inbyrFMT8935H0uu+6RzPaS98JKFTqDz+sx9d3mHCN47+avk1WcCEOifzT
vwMXlEcr/XlcBQvdNA5yUG9cHNUiqWd5SGy+zMDyqF3UBGS2Bf6DvXrZpnaYVlYThDO/Kpe9N76Q
ATxrLfnTPPwv9GStAElJ74/VuNmsp5d2HMeHjgbDnrwi31+aXQY874LAc/3N4RG8Vkn1Pn8YAfrq
qay1k5abi1zRz1VT7zK/N240qNF5OcrYceQeMcMlvKkYybvUTKKIIlfH90wyxz3CahVNHqeSNipC
oBAWc5vnS9dF5JOYi0BnRvAJxm1EWliRzyovQWiDAyEnUdXM6qiYu7V+VOJyIVZF0GtsL9D3vlzN
AXVihFjGTzqCdQqKoBPVaPj4Vzl2OeSF0ZN6NTtIjvuExHDkU7EQh4QhIoRNcAlKSiIrgCD2pZ1f
oecS70bJgvIROUPVJxiFkxKYASI/EAaFCQgCpymnYiVxRL+PMlFP7iidCM8upkmw8VfqMrGTCfHn
46+lo7cSjq0iM7xnuaPu0B1p/G270aZ0WgQ4vR1vjQ0V/39tSbvDWk1k+4QTdogVbHzIzbqtk1Ff
EdqAckElnLz0zLmevEd6Hi4l5I+FSWVH+dcyM8pzfRq+JNtwn50vjibGIyw9XDUhs6Xzl4KVTJGN
Q5WK7Vvg0VbN85KxSicYy5I8KlPsFuVpkHXOGElONi9rAzwx3pCN099toDGTNSEiRpA3D6ffgbOr
xlNn1/av4AJ4YYFpYwt8zqeCk6wNz5hzOOZod+XIGfFXE0f8kvV3uBlNautMmTM9q5Y2dDBLhDYs
fnSRN7XWubNzUMT1d7sGkqo6OvcGZ/GvwBkicUIkVZx5aiDqhlBZ8EXOrb9yDk41PEuOMXaJWMdR
bSOaZtFtA7wAkvCcaU82VAitApYUzHuAsuqHxzbGgLOJwfbTvHG6G0827t5M5lsCreh/eCRPA+5C
DT2Hr6DMYrCDcp5MXWxEjRmxVfPk/rlTigtubIYRYzIVlP0Sa+guL6U4yDPIxkuMsjBEDpcpXo5Q
K0maNCeSLY/hJpH8uSDcCIx+gqnahCK8GhQzSuNJuw2P5gTiZGy3p+DoPsQ/tFsm+AgUdPZz4qfL
dtwEyi5GtM3/F65mOG0dItj3bNklL15heXrEQWZ714ctnPSG0dtf+998HEvUjRmhbWEwzZa+XSxh
MH1nxbl0unOQFRoc4yAcLTx58DkBLkSnzq536OzK3fsPO0fgJMAgeUHcE8CyR7I5RdEFyBHbR0hJ
Uwi31heie3dSjPnQEfDGpDvnT4h2IMKz5D8C8HFE/WysqMKFV6C5ocnQTtATTsKsOXd0OyR/xjKv
BeIfCsGjDyM+3XYn2cazP9hehxcCp9fZs75lT05irDIPmEoxLQFdYqP2Nm/I6gRYbD/MtMxtDVER
zD4+mNvgIIC33sI/4Bf/R4j1gcPc3ApkCO9qDHzMG7eLd4Uv959wa+UqIWvVMYHGEG5YkawFxD6G
NTgqbWztFsQsOu4qR/Dnrf1ZgD8z2YyzDsTuD3lznYn44Q87tghkDB4SjJq+wDU7V+EUBzw3Vnj6
fTK0sM2cmTb4I8lo2ZIQUXjwvIouy1EYkTSHHwglVhish2eO1xIm7CSAddgisJRGYIlt71476cvo
aC4NSufvPlynDrXvWXkgAti7B42zeKY8OIkgvdSc1SQZ/YKkIC8jBUHJUBA5xWSTug4fAuDyqwD+
HrR8on968OJFN8BdS6/GyViVfG94Y+fsAc0NJyBhBEiOuhMuhBRizx4P1SdxRLGODhaOpuMz5Dzn
TgzYFU4QYW7ALnfKM8UhC5RuBzImcLCSLeOzyg7ikc5/iwriJnI5gS925iINOeLWUKEL33Hhoc5I
Z1o8qaMPPs4AW+WcisRfhwyAxZfIDmP5EhH0U0ai0kQZtzikqH+fKati1t6qWWcLTqMTNNJbSjt9
mtmfBQ79G8/JrtLUc/STCLBg8Jzs3WVjZ8fXw2A2pGzMXW9DBXcVlGYxJpaPhV1MYgIk4qE5KUcf
anrdMR0KVypon5AThpHSVr99gQThaW7jA38vVEZ/dATtLf8Ln10WJ8Xb+jWlFlbWbAULyW7Gsd1d
fRbVkXwJvolkvRaxnY40ckRgo7JEoFKS75rCOwIzJLeRv2BmiPYGguqMEJYlIreNMmMsCy/F6ZGi
AndXrHy4vTN5/J4b+9aBPAJO7c7auUoUPX4eQzztmSLYAghGG3ZFT8iPcqvsAZhHwpA/Y/NmfBOd
MJiae3a6qu8J2XI545259PflphKJ+ieSI3WHOnbmnpV1eevtlbMrQhvwRcB+kBF58cyeLXNDY+2L
kRPX5D1lwjeklBi9mDJKExkpyodGyVuaTj2KiBcSGTDVLOaSUcAxQY9bZNgv72v1LjIgIpIwhkMc
7A/5YaI+VB6oKisBZlMeCMkN/aG74vAvry/s1MlJZSS6DQhYE2lLybV3Ch9006kdMW6gaaey1qa0
y80px0Py7t5pcul3a7RwmxfTnDdU+37LiBXHD2Kxr8a91klTE4UFWlraadpfSvqUecdvogHiwT/R
Y+fXTfAQjXYBy2vwhmYK7HVGZOQ/wF0Q2vJh+M7yufyG0iRCq0ZpDr0OHS1lTmJhHQtfSjy1LSEz
4v3RIlKqda9CZ/v47rPHZwtwEZ6ZLhaPbN+5gpvxE597Gskr3bOtnSjiNQGcgKGYnkB9hK060sQT
Nuxb8XLOPL3fPc9xB7QeeyfguxhJ5OJnecR3//0zpl/UXthToQdEjHtqljqaaAEBClVTta8WEv6Y
0lFeVJtUAOaXX1/+Jv2j3hUb5p371x+R6Syt36Yy7l55G2f0o3yafsWobiuU+dkaoSZfUBiX0QNj
Ugap40qvDDigPF5/qGu4BkwpwKf0a7rNt+EZEA5Mzz/XgBDAD+J+s03VfV4/qpvMGKKbY9PDV5RO
hRkqLk4gWDh3YkQqd61OYikgfHzVU8+E5Q2DG60W8lq+Bfo1IEVew+svRUZ079X0XcL7iSINULVg
A0WOJcBN7iFoi3aXgIxSDiUe10N0+M7r58Df5fS3Zj+C2HzwaANBuEOE/sKhpxROPe+NycybZ5jZ
NvscQ1nMPaB7HFo8yWBIzyX8KulPs2FG6gnXgvIK1Qe+i8UgYgR+60KSQAUPAIyR4/GFBDnpSwjl
jqBQ4FfmJUZdcjORvYESfAZJt6/5lkmJzCQQOBYf210MZgThgYXPgqdI5u13hmB1FMn85OsVJ5WH
hanTCTgNrWrb9/Zv6BtAT6hrOWhy6GpIVARAF+7DBwseu1cgOXMZABIJkpaAotw765CyHQS5xfuJ
uSLQ8+9pQvbO6XtkjfKTjwCF5jiiXyX6tHfCIWDvIcTp2MWDyRQ9AErVMz5ki7djnLjt6hGl3rZk
0fMa0uvG2/NjkXCg4VCAq2uwd08CpkqPvZV757V4ewAuevEl3QTU1wewNsfclZfEC2MRQV51uSiI
FXkez9ka30NeEZKxasjKAj8GHNXAShE/PgQVHJZsB1eAgYIDqIdinBN3gK5Q9Ue/bcAEWRQ/Ak5a
4cTPibvwHrxW5cQOIl7PQ5zzAHpsJaB13t69054oJ3akDRfBe+THlPcBPl5eObl5hSWcAp538e7F
HHWVX/Mj1xIQtXfqnficUojacIqAMMWHiC0xv3LDmOaC1IL8sm6T1uI3zHqxA/CBduHEA7cC0nQH
RA4gMyVsmuceLTvshUp0XuxQXCqeKb5359i5MlnIHoz5kAxzBcUuwi/qtb36Z57TbE/h8XKm7RH4
n9EuNSHAJJMGlte/+87zU2M0GMyElpzHHOZEBjcG0m8K9AakBBsBpR8RNxW4FTHuICD/ABpAPY5F
EYoS4FKyILB05ANTpyj2NEZ0++48OXXnjL+pb1WhkG3xzthwScDAeUdcBr43Lx+1s4Iwuu7z83Ur
zqBwoS6IGdW53Gr7hGKZF/UjBzDtBzeEpe8PcO/ATa7BnM5jyYLY02RAGwMD9AcyE0T1rxHF6f8s
lR6aks+U9DQHUQPAF/CXGAG1t/pPngk8f549yz/KHOOsb40FhlYg+eUNcgofGT85UYEdIKG1PP4g
Z8Ti8ft7ghD+DA3JP6r37l3Q89ot6U1bvg6cdWBKAw1k/59ojPEa8F6iDiAfhBd3DRYI7gZHiO4J
tC24AMGVqvCfhRFCjyNGktmGpJ9dha9LJJz8eI5+RACuH47mew6G9lg9uPPfBSMe/8yKYMT/IbW6
nlaYDuJnfwAQdEEs4ZLAqGGYMsPafQO1Ar0EitFqGSIveyiPas9Jw3OVLZoHY9ZZYGcMXpmFwN9W
LmIUa2KiEZ8BBChpAQdgebMfvBBq9HEcp8AFAe/du8uq6jNCoAKAa7bPr+zLPEUvH9lJX6BtnNe/
Jcxj0AGIJz2cliia8vzxiezgFXYz+pB9kFX61VAUDWqO8ArdzlgBTWNzvJsXWe2PS07sK4MAlhMb
JKGwfEOxl+HNxirT+wzZIO6wm3z3nBTsZ/wpvwJt8ExxCP8rGRhjUKnwWnju+Cd+5TGLFxDi+WpQ
LygcqAawjuBA46ysHr+D/j+OzmspcmsLw0+kKuVwC63QOQPDjWqAQTlnPb2/7Sofe44NdNPaYa1/
/YGEiy9uaA7B4SmsV7qnGNJ8hhgWph/CTYmCnHiM4oo+EiUj/Z2IjGSkfhLeeMY3TRMq4Q86auDk
7q36q9IxJzecj3BFEFCsB8cHahP3FCwYvHG/kaDA6qJ8Y0X+MrZkeUa/9TejXcylGN5Xm0ncHGIe
DDsu4wD7ARE0efRMoPpv64zegx8EaMwehjC0AnT+wh3IH7bP2mPSxaRaJVSS65QZ1u/cYjLwCiAs
k4rEPB+/q18sE2OkzaDnP3w7Ww243/zFNlqYf+qox90VGTDY3P/HhVjaQP3YkGJKLdIQ0EBcBFsE
R8mL6FSWp/Ze3jUYFazf6VneM8w6MET55Dnx+HiUPBbKJu41DmT+4gjluOAPiXCB+J/fEj2NW8px
KbxzuAtZRCwWfNb5iz+v3HKg+oxNCA3lWmV1ieHqP3nifurfecIQYMI/0VV7174Qk4IrUxMZFGHU
Jir3Dm0d1yfXKdXYLBY89wojUUoTCg+NxQw8S+0LkMPd88VFxOYQ//qdlbE8Ob8olpXHcAVxKTBz
O6F2lb6oqlhEfAVT0pHyhuqUr8a8h+2n8Ntyrgn9U//T4WLE1JJxOsNR+23COJe6dhAOnyy+iU+D
rSh07K+47LIgKYqoLEWdJehCmK4rmBdSQvFXLDzhGbrytbCyroiTD/OD+hCLBeiDoUB1eFIKE45W
/AEsnRPeIpeOYgkgHdYDvCYkcpjsw5FaKHawpRYjA76AYTsHGlESONphms5chNOUcSksvqQQ41LO
NCb7sDQ1hvtmQL7E6DXAc8j5Fb/tXKijYOR8ExcLChOi60S+FbRb1CBAxKYXFTsE3uQtY9gm+G94
ivCm4MIpm5FYTtzFGvE6eP/yUrBQJ8B0bNhwqda9WYdZ8AI5QMz/mzduBU5xBvjEB+kg9/zENRrB
VeNtZWl+a3Dlhoa/Ns6ut1S/jeUg0h8qrPpkNT/n1IsGciQL3WsWhzCDwMmLoypDkUHM4qyml+Wc
/5pxlKJmD6U+Z544DK0f5znQUv662tiJw7sI5xF7w9UvjOyjSbpnZTevRqOdNLU6dkDjdolcqNMC
JcfTrO2PvX1VaMDGjuFpWu1yixzrvr61E8GTJgEACdR2C/lFBJAyahulw/thAUJaOXN6nDMInY4U
QmMX7uloW81aMDIdGZx/cd9wJVn5sbHtkwIdM0JJKJV/46G7OwN5Tia1+ExJ1JrnGaC3sW5KgQhH
W/3SiPAwDy9hW/5pIsYRIUfGpYzmu61YcMjtDpoAnwLzWclB2D1zsjEllKs+mOb8qGf1YVr+lsa6
HWF+Dai7hpZhA0Zu2T6atkXH3TIp5i02ieqMLB6iw240wuIRSYweFzy/CvW2zj2UbCFMTyFoD2GK
mMs5M+h5LDhnDHl8i/rKd3IszqvKXcb4XZ7kTZyDJykHO842YqzRKXh0RbhnOGyTsGb+L/Gs0OUs
duTFmX0MZU42fsV0+JNmnw0GYdo/zmocEkrUIObO0KA591TN+AcV0KRQqSztdGgT+RwzXpkrjvl1
mxsOU34yroziIHfqbTSYjCw1vqKWOzXo5kj81WQZrSDJ56MTLBR7BVFMhUPyep0/dOg3uYqizwkD
fekPmT5v3xaio6bVRNHGwK2Ukjez0e89iYrHoSy9uYSUn/bTI16abauTF2IMnw4nkxVJbh7bLFrl
HlrRtluAODrzvX+MVbKNtNzvU4y0bOCycg5/u5ZAojjaqOszG+HsL9rwwY54im83NGdv44eUS/eh
Uj4VLfqpHcnrWJxKgndqbl81I6Pbc0wvKXsvYdo+GttI1e6aPnt1qZ8t00Bavl7sfvIt+v+qhilv
6Pu1XZ9jWOwlvHVUrQlijRrfOme19hgGTPL69Gam2mMt6o8FGxqbzos+0qzMrdm3+zApg7lI3SEE
2NKIOxkkv2igrIx27y70nFn3FtrZc9ApINcaa9ElVP/orb1vXCsb9ksET5n8IiMtPKO7OnHjL5Ba
VHwkDIv5VpPuCsdhVlWSNxTEKkmozECjTNm2tuItDcylEo14Xu9KPumVu7XJWFsOwbfNcFLidWsa
2ims8qtd5oEuL55UxUGm+b2Wu/PceEpEZ1jJCKDKa9FMp7yudpEZ31alPTgLQ4nFJtLe+sKKZ5LS
HZhSlDt3KS2+ZUeGwt08kkQ+TVl91Wx4b6vttQUa+64MDH36qc1bXrWXJQmD1NaPcw/4126dDspf
OjCmarweK11Gf2/YdKUsOYi5FeVRbm4boyR5gM6gu8oRXqpcBnHsO/ohVy/dRBFJ26jcQgu663SZ
i2OV+x2wP+hYybluQV1h+20yBNh28SpROKS3kta6GjXPaOjisx0ssKbaU3IozKJR08K4cvKrolID
U+k0WPxik2UfEnWfESZLEx11n13lqeM9R6+TYM8CIkHSXRg4aFZW7tzuoum+ZFw7GdopLZeefpUW
RTMM5L8GTiq5a/NBWLbHj+kgw0B8ySyMRgEwSThraDnw+bIGiU/lnlJ02tXfiDKgmigr1b96ciE3
Tpm+G8fYyPZRHx5yeShxCnVeh4RxurxLq0AZ8D0zdxZCZICGwXgfhWi+BVMhBZkhfz94cobYllJ/
VSCqdTALNRSyVNb104z+QSvrgVxViPIFQ4pqwN5xj4uHAbNKi/3YfOsHt6pIK/yTj5yLdP8LdXdS
C9dBAJn4NKsZeNopzW5OfmjaQxvtJSvIKJsyWovwsykhSH330mcCB2f9XGd0pfo/08JzgRynecrd
Nk83ROed+48JmXT7kb1pWBqX9rNCva7+c8a92d0aSo4BvVncXPVlm49U1C3iw/UlQ5tX3EyQ+Iyk
IsCTWHlrcH4zbdfsvgQVIvd0Vlz3seoc7u+m+dHmn3XyV+s/LClDEHqc5Gu3M5pgtL6a4p5GeNZ0
75GjeuUaMjw+rLRxK84CgCF0bVlz0rDV4SitWvC936z/GUxPE8JXCuIkxIee+Ojue4b1OhxM5Vgt
OcEfb0pzbmhXjeljhAtldl5BNzfFWFikqGXz91qZd1p9jqPLIHhO0bkediNtNYVQkb2bXD5Gfex1
SozmUUKExP4GY4odwRisZwKWLCGpqOgfLfu4ahiwxuq+TeXXsvrjAP7wGxjTfWU5S1sZb5CM96sw
mJSOPBhzIocAqiWsG7TGN7XcZgrjuK2R7o0Zr6dn3p9HyAJteooZESXuaG8t+WTbcBDjj6YhdWhX
kcaZXAtM6XBpyDGz/zeZsp+4YbKzxl3OGZ9FR5WSucnvNpdJdir1YO2FjgG/AwkjSE6YHmDQcM66
vZ/L0xR+FzG/T+UOzVYi16PbFw3lAy10g7Fp4c5dECNHjftH0b3pjPXwVq8/uvCD26NkqgueH9YH
u7px2usZJgKfBT4a3X3h0LHmt1a5EX60VLdSPpjydlJ8/p61p7E9Qz609PilNGET2DLYyLca3lUZ
5m3uA+go9c5iHsRIpzmb8zNtj7zjFoG5/lvgi4kmUJtf5+7ax/vVDiZyc3K/dPCEhfUz+rURCBan
utG6wKLz6PvHVH8V6e8kQlLbwzQequI9l84TPTSw4JZ051zTkILuZoV6soIg0n4V67FW33L5MjaP
TseFcfnUuo9F3hbNt8PE0tE2JttBdfY5yXYG1+fDakXFcSr0OxUlGoru3YCqyAcg95+OEbDgwnVb
MpysT6p8jIw9jBozWGg1pOQ5ITGMoL4REM7YR3Jhs5b9Vjf3aXWWFYal56bG0u0QVhf+TSrtcozc
h5Kq9Sw6/vTNsXY8XdiZ9nxF5ZvrzwzHyeprtnbhtA2b57h8D9NWl9668FAyZcXbMjwaFhyB5i12
tkm+1YAazA2JDSL7sfgHgcGUaEuIfm1QJoOoaG+x+isRwGZ0JC4ut8nZxxASB3QJBaSKu8RDxSC3
DZ9VfXGYoCATw2bL8Lj4uhzGhq9EbxS+IzQa7d/IEucg02ndQk62bmch0ZKbt7q7RoGCRRQZaxK0
xqCJ/hmGn4dXWfMjSAK9p3VbPk5r2DWqr/U7vJNngwyinYGdW3ge4C33cumuzWNujnn9MAn/hWSD
w3J6y51tbn+Z9j3mzeluiVPDeYmuWAGZ1UXunrG8ST8wz8ppVTgOCJk2zXeMukzTcxivOLaP3K4d
/Nq6deoOb6IVorqyMaPrEokhYgDFPsZtx9faoBA+2sU9k8+l+ZOCAoWMBgku6naacgitE9zlxDgt
NeWKX+RcFE+juyu0Z/mIg771j9NKrX8zqNoTp/1smO5KBA6NlrPyfqiXowe/NBKZtKf3uZlQktYJ
6C/6CBOO6vzTkyE5SUfFDnj7zeqzvzTqNVUJ+PAz1TeWvQ481tkfNJPjsOul3dxeFcIKtOVe1XsN
RmO8h4UbIn1Uv9M/jnSuaVgYKzQDziNYqOyReudAAsr6bUh7A8/4aNsA+plG74/ScV1PFdSFiWrd
TO7F/LmA/qQgHWNUvHTaNRpvEyBr/dbaLFUsOsQTPALWmbqfdftm+Xak21KsntMX3lCuvjx9p8D2
pUS3rwcaqNP0o0Pr5ten8V1h55eCnKz9smukIXc7CYpEd2gkotUXrHK0X877Dqf93hSX8G1iT+lH
M/dnhwlOReYteC3XTG7fpO6aU2U2IpjukvICiPaZSWCDq8qFa/BLaPG0MePjAjMuk+4jij5nG3Gi
SdlBxfKph9uOexGsjf6myug6MMqkXR5uqe1b6kHlqJltmG3Y+DZBBmLgMOUoyj2eSob6vvSnCJs3
Fhn+PSx0PAnmGCedt0n5LK2bTNNeV+xDirueYtXsvzSC2BzCAVh+mMDNX4Z8n1Le3TmCaU4QKd4a
2XMKT47+UyBN5BN3mmvj6FR/ZBUOGsuv/ZLrhVqARkKV5Q+zGfejkl7V0NpNloJSLMJtiw86HQvM
bFiibU1viz2Hmf205fpcx/A9r9KPEZ1DF0eHRWFg32XJKdfl7zHs707HA64+5GI66On4kY3OX8Pq
TzV2SP3SH9uUZ7+k/U3TnFd97g70FBsj/GMk813PzU0hjLzAb2TynQoJCENePR1dBBWfG3FhDk22
MRwgkgHjPhXwK+GXCtbp4ky4/0AkNt+c4pWHbkgATQnEKBlYIuN588mkP6XxG1EfDLLFBc3Tg3+h
KhJErY6oiRzKjZ3Ej6K03rrO/k3RxWXhekoi7U0gf/V5NZzHUOn3hGM6LrtD7jAVtm1PmR5jR7WX
8Y7M1vqnT9W9UYqHo6ue0iRnrLjCDOee4bFYmjtk5eeSaL9KpkLTrZJ/OcZqTUE7nczpts3xhwpH
Dkcdpq350snLj2mvxzEer1PS02FsMy1/l+v6NkcSH2ab+obTnpUKkV1VYR1VpClxgRqEe/WuNjUK
eR0rk+hhTNMf0Bq9TzZVw96zFww2sG5f1/PYVY9VWb22tF/lkVIiGXv2ISKhpPlu7ZaPMYJ8SmNR
dFS9YzPvnSQ/TCkkREm0ZeA4vcTWMuvuOwEjs8c/uiOf9Qr9WJyd4zw6Z6WKffgEzNo0cPsYJ8qV
DDW+5ZKDLcr8oIfc+KIZIyhlMdvMErsGdKtFwDqXZ7VRnt04fMhYb2SG9W4Azzm42Veo8uix/qR2
RhtPQhPVohz2P+tArk0R3ZUhfmoTPhlmezN64O+xZ1CHABO+oVVDYM1l66wZ1cdaM3fNh3s4dNuo
q98mtM1myUyMapCqsE3mU1nbJ8ca4DO0XvWplZx/eOAzk9QlIjfXz3auzitgcLrorjPPnK/yWyUp
v2i6NXLah5oojyb51arzmKs/VjFiFqI87Gy/aso2DEkpW+VDMzx6KX7IsfORGNRdOY9VqfERpxGX
DSKP+XP6VxnuMRhjaRDHI1QzyotpXULMagbko2OWuw2ExlXcM2G9NfLarXXSakpC7btqz+e0twHA
RgwzZ8tVMgab/eR1qeTKq4ZaB5ebkPJkpWrRh9eaClfq4AUhiiLMJl9MVJpse40yl93ElVRG49YC
qtSr2s0oKptu9ibmSF2IZ11M4weyXk46CIQj5qpSiZPVqG+rEYYTUp+lG9wh1ba9gmnaonmOmnpm
5FzCBINXxhfSDFuBVAWjWbfpbGAICqJVAaUw5HA0zLwVghCYTkoMkxQMjaLQwBjW8lSpxmm+8rIZ
iKqAt2BuNSQLKUE4eddtHAKPk3jFyY18V7l1S3WE40DIy9L5jtm6NcKatHe1YvRa4EOFUd86KO9N
0W+mJvb7mcQQYkmn/hYmXGq2hVNOta0X2kQJMguimcSxt6kx+fafATrFqvxdpPaU5No2BWXTIOqs
5We9zkGCJVg6R8E6rEEfIWZLfnsd9gw3YVJhYrEkkl8rDuoThV86ZHhEvJ6EfHZ1GKqmbg7HPYpo
K+vvujtUI2mpKGeKfS9/6fG2bnetfGvhu+nhplUab54vVkRVtx5LlZuyxo/f7j7TaSq8RFrR6gO2
as15skVlEm5Q/Bi86NiuXkpJHXPkr3K2G3CPwkMUM4+BoIE2Xi7LIEHgKnAa89WI6WES4SjiNOsl
y8DQENTrFZQtUSj1ITavUokXgTYC57Ml8zgIG0zk9cVrkEb0kcCUZWtways7WCWo9ND5U2IdSgZP
OuKmtIu3eZP5mp1sbJgJAz6asvzykAab3kZ51XDAlpk16QTJDErjd2TE6wqgTu23QkiE8MSMGWU4
9ibssXsAMx6QojMkiNe3akJbpxquog/BqOluxv8vanWzOD19Tu21zcgCx0w3P0g0r8ZI70EwXSYy
Atgipt65UkrSNzhJhQG5wjgnmbdpg6H7l7UonowdisKI1IiSrdRA3QS3yYQeT39okYS3VI5jQEO3
wlituxeg52NOyAVtz4LUzhzrbUQqldNT81XRxraR16oEs4HlzM1GqWwYCyghYzzppOakcm6P+CSs
VvxqCo7+dFqg+GjUtUN4UlBwVdWvyhyl6ck9Qo87V5s5bBkEXgdtF5McaZ25P+qZHJXyXZKehWO/
UHOM08kasWHE3NNaBEcI+vJBhfLFw53EvIKDyelx3biWM6Ea+SkiBy6fTgnxNTg3pUCxwMUgXuT7
hK+RpHpNjX0VCUHteyYzH1M/lwhp8/CBGI1F4TR4NUpM2hklWcaMSt1EpfCwYXcX0CMyMOCauX0h
5ajnQQar2lPXJchy59W2Tpk5cIIB0Q+HjIlMBd1k5gOJrczPbAYhleIq6WGk/F4VNcgA7eVodduq
81U0ETa3q6oZpCe5K4b7QucCc7nhkyXEIEWBwxEFoAJznYl8hELiOuBbUWkPA1B0/rPEjFDR9VbW
RY4ekXIO2Q1pxo7gaI/jT5nIvJUZGNqzlkAkwGOgTiSUbthelPBv0V3kLKUvQZfPSNZmrDM7W526
dAA4nbPPiaFeJyJfLdtdWIjj5Hg1wEXMpznNmHPpB4UDUlcB88+dIaLKwAbYyKWxLXCgqXh/g/4+
mp+TQdIUcr8FURc4ezzzH+aauRcq2BSHGlX6lOrprJTWTivnD7U3PstMuxRgfYWj7ByD0G2Kcalt
D7WTXjoDGhi/il6wkq1jTMBIFDmUO0j+m3qnGSC3hJ6G2RJIPXFwxCfoOEspI79HfVhoLgsbo/ZQ
vxqR+c4KgCvGIYLxUFsMMu6z4YslleREYWZEzxp5MjSbEUCwZuSI8YFBqKsjol2K41DLuEAk4Ex9
A+vDNO6pTMx0JGbMXECWZB10omEVwV4x8nO17Hi8fpNbr+nA9NrCNYB1HaOXjN77hrpUIjX7K8s5
rJA4GLT79qeMBK7kp8882jl1ODqvI5ZvpIO1OTHZHB4augAFe9cZ21FcY5y3Wv9cUtzxIb/JK9Pd
37AqGftCJx3pk/soULHRs9Ovdv7pIzYVgT24kkNqGKCRRlsNgxjbebHMz6Kf3C5iasf/EsIjDfnp
2AkEC8zbV9IyerIrbKpuehRZIvGYTDkL+lOPd7BiYytAajaQGcrQRxji1jlcjPRj0RVAKn1TRCY3
x1+nCAooo/mXgXeKqTFiLbdF8kb8Ra37IWOXqHroRJBGnfKiANLqyclWfsRP10lNTMHXluRzyL8c
ndEBH8o8vZXKs8gsVzNgwSf7NNI2FmwsMFfAHLS0gDATIilNh1zYlIdZru6jlJkHk4t0wcNchR32
yt95kLJD8fgCpt+DW1oIsF5VJFSFq3buZO600e3o3Li6Uf/GO3U59ISFYxh11PcdRjCMabGGJ4ul
9vrn+s8g6TXbxHOgTC65byPedWCEiNSy/eKwJl9SpKPnpIKH7pVzYCz+MLiqs5Ulsk+IwjxZxU4d
djYcttVdwUcihnEcUe6snEtmxxV+jUR4evJ84QIM86uR+dEHew9Ivl5cyGkIHunly2Vjym/a/MlR
RTVjt0EX+Sqnz+hHpScRnI1Ogsa4v+m2n2YBEqAVh7qMtb2VFNCTW+2cYuwp//80QtRs9LL89BK5
xGDTAd1QnjSSN6KTGgt/iAnikI8F7jsC+vAjsP7O67LDcGAAZX7HxU7GLvYhQ77DgkM+5bBR2zel
8yDpRd0mswP0GEP6t4KeUPkTmB9OZT5iLFrpCm4HbWO2h9AR25524zZPjS1z8uSI2rWs3eSIXjNP
P6YhgOmNRAPuXnWIDvFpohfrNhNEGQJ6oXtCCsdNAOuQtSB3zE/Y7KeCsyCGKeQ8X5MuYDnYuBAw
a5jOGb4iZCN2h7Ta23FNHN1FDo9OGkzCRukeZaRQv1q76DINH6bzzKCEpOF9gG5jfw2LV5bMhl0I
i/K859qQWm9A4Je/zzBYSh89Gs0uuQXhVgMsOBTf+PZmFqDeJlFPtXWnijY2zGHyxtOS+wRDO35B
0BZ2gSpSpz21fSR8XDzFlFccXw6xss3nTRNvxErALkuTX+dkm7PQ6yPRT9bwtABmNJe1MhXnSMUR
FVsAwneNWwGoVUPDZheQZd487HOjHZbqT45jeXicyC7GvxgKADgKR2i1z0813krhi6bssphYkWd8
k4C9kPszAnzpqHCLwzD7Kg0DbGeLnvpMdZAbvsnIcMM36sktNb1h8PnyMrvruts018GhX7b2Rn+L
+KHhbqTRp8Sa/MbAzeSlDuj6I2PTOoxECZfzqimQdWw19cWHYUjswBm+pKA/Yb8SkhszM0nUN9Vz
Rqr2gsyMmh9ZNby8tt5JitvBeJKCgaTs3oMMg3Wd/beXCCWQEZVTbe4IPIPFkC1PzibJCTRUlUyQ
IDXu9NSvMh8Srf13FF63kB2xh4XiN2yq7DIcMeahFWW2pcdQ9uOa73pFx0hNCgeOrINjfCfhSVjG
IvK4E7bMjw9N7FgIcrFwxpIP8T1cPvgjnBUZ8jqVB1kxuA0oZNtgOCekK2TFEUkWrS+gmtHeydBm
NCfiM2SSG27JDVvg7kQIL2pCXBsIqgUDvM2DQAYlXNNkAsLn7sgxTp4I8Au3PwaqsZvyTqB8UEr8
DxzjRyTCYmEzoeqyYcaLiDOLJz++NBZBBe3W+oBeKOxfRl4P00/hP4qlBvofCqidiDdg48JqjSLC
u3HJeANvkbex/ULZjDz5WRp+MwVt4vE8yDgjJufIZawhJcceHnINVDO+D+oPffBE7NqEVKw4zhU6
MhhDYBvqpQoJIEdOH2SpD6eIKLlewyK136tbXjs9O7qvbqEkQbkpCKpilej6RquCglhx7SW8qOVf
rXsZGCQemZcw0zpyiojVyrvmRGeCfxRXz7IBX5QlD0QiIQwev29sK/BcxmP4Fdk6kkSIckR1UW20
aFhSMKqTdcN9M/SYVQ54mNYb5G336Arrx/5b7VD/V0d1dB0c7VufRQQ5dMEMfoLMw9WOSepGB106
9AgexeOvAn4J5wRltRPRAPwzZXIfxHfIxnw6iP3DnoLlpZt2huVFRJjR+ofJXlGgdfHSQGQwS1JS
1X5mGegXF1vscMlkJscPExnrfxsuksH69pxgMkGqLqyrinOYmhv52wkpL4OJFaIZIdoXvdnzI9Ck
JK/ZqRLiXcB4FOIyW/gDq+ex8Fhd+WXerocw3zksxRKVPUAx5loEE8teQeltkgZNz/CKo9QCYi88
lyd7ww9bYRVdrTM2ncMbyCUhhmX0FyYRdQ7eD7w/ROaan17GbX4BRGhjsGqh0zav4LbpAeu07K15
K07GsGvtoILeioQCW8lyU1QuPll0moDfIoIJjhV7UuTDF8iMEM3vNEYm/P0dspA9sV0huSfdL/uY
9zXIAcpAm3St+qd6M68Y4s742yA1FpED4Q5I0Sm89IdXEW4Y8o1dzEmBlaoPV5A1zZ7X0OAre04L
WPGhCJBJ1dfuqAXlGYvg+eCcUKlVwrOB1ZA9R5hCeDa70ZG7sCWLrt3n4T4d+Ch4yQ3DYVs7QVUf
98mRkDIqsrbfc2dKp+iqVp4d3pioILIY2eivrGz+U8+BdUyesi4G6vVe50ccwnU/E2lcv+a/Se5h
njB9KORk9cdy3+CEcBHN320ug4m6HK0nQg5za9yU5MFLS8smOfJDrRMbOyWpI9vAyezNHQ0AfE/n
KBNpGVCWUZ+Yyot9594BYw3jQ8OUMqL9Qgt64xof/3c2WU9R5cFwgGdTetqeTrK5ohTnxFAe84OT
Bv34eKnrQJwPsJ7D7KQFzVPbs50AOdrGnRvXCLfNcexe0zseGTOUw0/wLqQJTeUz7buJlA0Qn/m9
rESA3xfqO4iCcMmwmeaAwOijviVXOkMo6JDDodiya/lAEaBA8YadKQtrFfuvGLChkCB6z74U8W7B
eM0WXEAj0IAeODAwnDNfSy6td0xw7ZrYi44xIlC8oAtCva+YPb2k0ibTPL65m4VUF/JifiZUh2qO
6De6wxW74aAcAhXB69eMoKh+WEwzSaw9rBopUCIC/gbsRAWPuxHk6mZ1M+RAQP/QpxF1XgUHFUsv
bKwq3NjIjyK656QhAVzra4TvFVHauC0aH7SyKUrFk5kHWgwLXzhiF8EE6xh/PDecXKyzYFmuG+m0
Qhfr6QBfOFET0pagN+8HMkNyGBRcK2z0CrlfcWTNs+CR00xQ/YkL4zllGwu1BQxxjQ7uJRH9jsWB
HGgi9DIR3i9cwXTt6HX4dEhFbzb4YR0hVcRnLnuheK49k4e0U/TnyNBmP+EO1fqMCd9WB5POXnfJ
50D+e2yAxw8QwdG8j47QmJ1RgmyJAuHUiG61FXD3wSUcu6CxN6wPqAbI+e0sWDtQlmN2asmeWl/T
C1N7xmPpz2J67bBbSnh7e2o+DNvrxTNxtSJciBOSlhfB40LTTB7rs2z8YXTNLUpOeS+83ixXiMUz
mqMtIY7Fkb6M8LO7ziLUL1w+cJ5gWTd+v7cluMOCl0r4J8JHbtGRUDuRg7iQ90l6KlsMhOJI9OSF
ksLa9Y3LR5GSkigLDhW9BBce+XNjCzvyVXmfUO9g+/CPBUUuxC5ufftCLyacQKCakl1GUbWwfWAD
raAVG8qmBwuWmwt+RX0xV1cIPxktQzpX/g9fzy+ausE9ioqCyIEiw8/6pUaJgP03BBWUpnbochJj
7MkY0jjHhzpy4aBosPPDo36NBx+uBQ7MOvLmEAxCpKPrV+jzPBALC8wrHaNzgMY0Ry72Wwwi0geG
YWD9tPg7qd+niU+ohr1pbuSx6f8g5jLQ517B+SwXGxZnITALOEjEO4CDxQTDQHBl+oj5HMxoEewX
k1LLloDTUVD4XXgTsUiuKNsj1lEc0EVQnaQzROkF+6Eb3wUTleW0cDlZd0iGzQlSVXxJTo30f6LD
AUmXkHiyjXVSMzhwWPDsEJ6tTkQofGWUJ84JqTt757iyY+SF2LJuvrKpkmvkKqMH1MSF7tzafb1n
JMyCIO8CMv5R3FfmRZbIkNhM0xUh7fzC/UU1iaatIw5QsqBa+W0rDOFRoeASI3Zqc6QCyZ0/vHIE
jfIUQRXjMpJuOayEKwx6Cgsp3FNg8z3MVrhJsiN/RFIHeQrOP54PLDJ9Qxkfyt5E4PNBOw3VoWzv
uN4geoKzPXObUrsg3kvhcW9brIgwfXixbvxwXt6+8NITIdPbwWCxcR3duDF4hfgcMrHNvAWtzpbN
gglSdA0vWu3inc/oDr8ohNOcmsiiubfU/TQIFZrIXbUvgLOM01jtjtccoR58FwQT781/BhuhpPqI
uCi3VAvUF1QcxF6iigUHo+01XOmcH7RmYx9h0FDHHaJbK+1ErhwrxPASJmoi1OM0/O0f2uEz/+N4
kL6E9w3RQ8CGWHkCoBE7BIT+RxUq7+amjYjD1wdscQR9/7Sv9geZBs6imBpTMaAegTl0F7LWb8jS
NG4SIbbtBinJZ4VXTnPT4cjiH8MXINKnlQKtzz3hcmx4mcEhs9EIhaO2cvyFMh//tE+Ms3BtulJl
AFzl/T3KTwBycCNGuD6NmzUHoKnqGhtb1gmfpqDA45SAnAE+DTL5+j4i7ueQ4axAzU27HHncK0pH
dDEJdR2sixcGKIO7itjpSCbCg0IRbrfcXJIAecnqYcRFV0GJCLumJrGUrCY25Uk4Eu6zPdOyZNws
n6LWoQZG4J5cORcdjxBf+cgdmJ4z/T63d0ROw5WLBjuPbpP/acgdWLkL2p9h3mgYDLUX/F4jxvpn
Q3gs0mEBLsSBuew4IzmuOPXmL5lTrHFB8JGYZSAjGXo3xJLdRRyI9PBczCs1A1rK/6n7CtoSds0S
c1Gp2YXrTJRr8ys31cogRFxuiKH+iAWE7CB9VbhqkDFc0ZSC2zKKQTK4iEBcri7qZZojjsdkP/8M
5LL4dD97bD+oE2Dx2ZfkCtBLPZDrAZ2CdINwyKXI0Uts757CKTmWgY5FU5i6BbASqxxLDGwK5sav
bDfHs/iG5pTYcV30wcwF7C1eXXydkMtXz0zsPrSqtWudbLanwTZ3kCtYnuRQ9O2y6kD1QlvC5qNN
Qn3EEcFOnX22Ghl/3DDwj/jt/hftZUeMQETrELNgUh97McSFwwgl7JWBWEjoFAjVdRQXu43n9WvY
bzjaYggNRCdVr+N7SLoS7YNooaiYUAKiImW6Z0TY+4kIWusbW0WWMzYUJnIAmJIbanvahFLI16EM
MdlQrT2VdklkTwuTltnaBhkXHjR4NhXYSHD6povnYCmInHkJRtg1WBO2nlVTYW2oZP5j6b66E0m2
JQD/ItbCm1eqCu+EkH1hiRaD955ff7/UuWvO6ZnulhBUZWXuHRE74l6pl0tEX2xwYwaFJVHW8JFj
rF91U9QvwAQ5kWox0YrCrJUbxloDyLCPnyiFnmeGzsAQhmkXbrqyatpGp9al1qI1K1XvTc+BjHNT
WcO7ksy+sHsvVfqrXW/OFYlnc+H1nouuIS9weWySObIINyjhTTCl3UOHRhnT6RwOOtuBoMFr0xy2
qIZgPTh3M56Cbn9FqdA7n7RiwpkPDUfcmlrPU/Bsu+/MRv68BVgVXoMFpxkKAlKQqvncSdl4QXBl
X1M0PUx2APCiwy2ed8R2sa+udPgYxoJsadcoV+/9FfsizW1ZN1ZdO6lRLJHoKuXNZtUSj4ZwVFwp
X5LZ+wPOH3JfGnfD8eW3w3/sHn1b6kkCyZw12bl8+2oqLg/TavoxIixhbSmMoWzoI9iQ8OGpSJBT
bKST3Ye75B72zueYi3Zm8FTaFDvPAfsPX7c5RO766h3utv3HVHN9rx/cGHbejYo5Nb73QT+EqkoM
9R2UZJs6Ad+4y5Ar7zivBC+rFPtHk2b76tgD6qkvVR/X+HKsMdI85sm67JRSvK6v3F2j5ap2ZO4U
bGii7I8NTCNO+NHjwmxrZNIlSV3OIDVYf2zIcR91y9/7WLrku3QmLt3ih3Ieut+gmTrEyhc5aO7h
07KqgppMUSx/w0DRkOnsrX38N8vXgrxHNM8+3T4UzMLXrl/3JTFT3QXgy2TlWOIFYkB+7bIoq+le
RSjY2Jqozt/yvdXHzRkeBhlzAsfotsI4j6mQf9gCqoBnUwd9yZJ62Vwr/d1/8nf+4+Sb7N43zwb/
MBYfIVDpz2Och8Cna4GsspyDPuZFdLKJ7t/5b2FdWw6ep8Zm3dBOpECREp206vf2he80Fyun3uVF
Ey8SlOMKp5TifzMfdGuu6GTGKndulOebOvVFHBRT5cuhcVzdkkyKVSlwYbs/JtnFpnPezuqzzL62
KdI7FWrZS9qX21WWknPX39unhqazXUiExzI5JU4cIi5EirsDZUz64wTPv+x/nsyu8820eYwKvvBe
NI0nBM3HnGnTjyWzvgUzcewiSxT693E/tfvKKyxThy9M4+pELVRpLAmuH7P+M2fI3I0nxVksKtFt
t2zuz2kiXQzXY5GcdkZ3KgUMj2mxXXd7r12ek/z55wZpndONV3K0HkUO1R6ER1mgoCmXnXCq8i1Z
iyxnbWEcLJtqPFYldm6H+HHt4m5r1xKLsH2vsAGJSYG4LM2obVfxI3NtZ1apJBtyem0Gp91/Gfj7
WGNHxDY+1u6XcT2fedRWSz+et/7hZDCVY+YdbFJ55GtpT205TfH+fDZyzwzfhvxgzR6Mu4EE49L1
v/QC4I9hXJf3zay6DOGVbObacfkEKYk8q7uoHWFcxU0zUzHNxMD1cuZzvKp0UyKVRavm1b7n/Tg+
gcpKnM7GJ2OQqzwFHjtpE5kGfNN4lVm+Ur3zv8ykZrXiIR0vZvLiS8v4URiU8VTrlNE6dNFhPj2Z
n94V940x06zt4/XA+XMoZp5yh7RgT9qwb5/uPxo1hqAbYqEiiuP4tbERntb1Fd8XOg1d6/34WSg1
oEBOlJs6bNY5nNOez+GqwPeDT2/50TdvZbXbfisr3UczrayZ84ddnM3wPU2YX7/mmVPz6affr/n6
00Tj6gasNA9XHNxM6pSCt2PI0DhMVjqYlG65xYRm29StHZYg5YpIpPRbCSx+zX/vVuL9hNtIPT2y
nvLDFqaq57eeI+Bghy1T6pBO8aOBcKulCrfG7vi2ffxWcm+XdVOxsl3UnoX+YTPYPJnwha7Z+X9C
fJAYFm7v410nVxnt883FysnETOlWpX/JHhrlU4nVwcsx238UeTxemqnZV6qEq9rKW0HB5DMdKP1l
F8Br7H9oADijgYwrl1ZWEOPMm5mul/76WS/Pggw3C3DbtjKnbjr3qj4vPHjKNk/X4RW0ckYUKZxy
2UpULJ404mxchRp7Co4u7lggz2P7cdtcqBQyreWBvdgDOLhBOR+Ge6BYuUisUBRr+pSxmz7W7wtD
jOiFh1BhsYoZ4pz9Mce8cDA7YiNpCE7Qg63kwzsaNsvueK/TGBtHvYFE0naqLdPr7aeae/MBMTkW
p/vCz+7Zuj4Z1asBVidKDHrftF7uWv7Y3wxtHl5Pi7nq6yUjHeVuFj6HVLrZ3xabcZLidpIdZ6pr
WcOpCZEfB+mru1NPzW52tdZpTrHgAM1kHhrAm+cgh3gnVdpBlNa/l+fLUb9x36A2BGWegX9oANqj
Gcu5JUnG6sBomgTWiMr9keHfeI6euWUynkNmzIdf7z4E02NzerXMSpf/H2UOwmIVlU6jTZgT3f+s
Ja6V9MUlG2IpfaktlPapynfmsIo2qrbd+P1mcO7g/D5pWPb2kdLjv+zta3nt3XBl88tH2Ryhaaa4
Urh1K/tFM13+nJ3fr4H5/Krs2XPo/0smg+bjRZxlqJW3mHf6jNDgOXTTBqMO1MmBhd6lU/xZbMcq
j93yGO1Pgv2eOqUdMp2xMY3rg4AynwM/HXhfqvhTVv8zx7Lj9EukVp0fv04kzetsrwK6O6pM7pqs
QuomvuCAeCu886O+XeQlF0iVHiaOTsn17CTiCrq455JKVomiIdtlDCrB/Gi1zcBzbiNqKTw+eClW
N7ggZp4Ld3+2U5+cTOss+EOrlm8ETrxqG6W4zc2r0BCVG1J7J9vXRxf2FS/aD6BkqR2m+KHCEuNv
vs7f1PKRw7geUqovQtLzrWPzHk8gfRGjcWrSbN08d/NZ+7zHmFxZxuPmtbGo1y2zKtwF01RJxv6Y
PDwx59Ve19bxd6lWqqHZvWII7gU5griefzZtc/m6IbQ7mwSbOCePMx0uG2Mn2GkF1zkITz14eBWF
GisFYNg5Ae0YI/wOz8jGqpF/D698byi/6+Um6SQJ17L21N0EMO/A+IhPN6O+bQ1035WT3DSZ0rrU
i5Gpmao/lzA+jiWW+gDpJFMTt9dEs0SzZKQf43R3MbViZSWLRnk6GSk+XzV/gHhWFG1UdW1R7cNY
ouCtxzVSnjhk9ivDO+3QGoWvWkj3aJpXWvjrEIX8Ters6znqsdir3rq5mA07lyz/JBkXYT9Qd8eL
Bt+RwJ3VghtfOhnzVdgOzk1k1qfw9sjDXHPCBMTT993qyg9mZwcB9OOW4MBh+K7zK+SBZb2Q7YtP
lg1JErVyPePab1nfrUfbDpUIo9KnEPJU/8hzylxDJ98qfZ6bmp5mOoEo1Wj360c+bbt3I8B9dSib
PZcj0Ri9IQ4c890RkqIFPgZ001w07u1x00BJbXhvmOvss/Vou0aCKP/ut0Dxt23/YtFsX0+2xvro
aTvs65NdunsVQg+HXb/eGxwgX58frltLqoT5X65l0YRnqixz/wLdxWN961bLfJImvUny3Bhdz8ai
heZsmOFrLxpsFkbpJPtzHI3/y9XundtPpvNIcrVwAUwa7Zuuiw03VJOSAth8PJLl73og5LzUyTS5
e3+c+P+h1vlgjV8Kn3N2Z+umXMURSkehGbzO0MHNTAcgXpwSPj9dNmjK6Z1tt8tND8YxP5BUOse/
bATf8gs9AIRvv7jItCEPlQ/QsqxpF2oFR+XrcOpm3+izm+fXkjVQaj9XUS33cXiTfP1tzSXmExjy
3d5sUg1FRUiFL3IGrh2YPSy4bfn/cP51Gt5Hx8GqDYz+Fu7cdR4EVMBaPgToOMR0H0fQ9r33PI8W
wBSZ543Lj0exJ32RY0XTUZV/T31yG+kPy3FuuKoPp+UYEdpnlc4/b/UyWn1PDVPPowlrx2J0esl8
LEjAqm5lLMHdzVskquE3zwZnTKjF9tWiAWAE0Cfa1XE7eOtDNJe7vWTTQEziVvvveOnhCrd+Wbuz
rDPX0zD21p4jo8OeoI2p+nF2LI6qHgdPu0d1GL5pXZuAQPxuZPWA8Ef6TM7S17YYdXuFEJ8ahrG+
rE2FplhZm7ofHqvNvBx7cVB/WKrbWqbaXLTCX/kc1vu9TbbXDe+EWLRrRvVlW9v4KeMYpQp78DqQ
qvpzMu974M2uxwFLXb6Cw5vha86NZ5sTT9NmWsN1xX8ug9VR+Bf7QaiOl0wm9CC1UXi+++LVGxKS
mpmYcMquyAWp9kjG9bBqH4mZ31iCyJDjlWf8zHzv2Mx1bvV9f0RzBBkKWzoOxj+Fzq6V7l6ZR47r
ux7jAEttL2KDO3J0GzLm6sy/toPjYCIAOOxg1aF0jzrpYmM8qA3ZJvYrQ5oU18plhQklXBHr4YqY
Oo8zH+GP96+FSfAe6/vLaioCd7BBmk5BF+F0+HYT+xmmi7LBXLDwSj6rz7vgV4pmWLVGq9YiMe/S
n85aXEJ41TZSQI5ST22Uih7XpviZvife2xsPXEARBMtAyjevo8cPu54QZ6/+irPv10FghP67O8QA
Yz5+bFcHC/53G4ry8YWzYTG4kvDwHgRzQuatlACbb9vUpNAu51ydQvvQEjvgtqMXoU5RuATnCbuQ
lP8sf1mc/c03RDtadYnGwTKJQJX+DtMWTrRLnQgi3vZXyZ9/YiA7fb2d+jLMR24kwBBpdJGnsPwS
esTSyXEa2KmD6p/TG4max5GS5Ayl+ABOhrz7NUNGCk2HzvepC6fpiz+czmvzGl0pNiZRslhiQaRg
TbuqDufBvn1sQ9h5jdA4aIoBa/9byQGVs3/7xB7UEm1xOzcJn0EVK/kYK9A4TTmS2VwNFhA3udJh
zRQ+vJNIcZDc/F8ediINN1s9gmE75VbwCW8GLeTRSf1IoI3gTHvuYrjrhfPN+RU8XcO3pv/b9Pap
LnlG4XPVS73K1jR/th7NenbjR2qgF54PmITo8euULQQis1nVjM/mzhDxQUTCkhF+AH+5tdBliqnf
ywtnEnpTfAMn/YvWSW9fH//n8vrdKim0UytHxq7FhOFQigrqaIQ6DJbw7zdgnV055Y1Z10Bnkc4h
CihkSRlc207maodMKFOrUMxze45oiPdt4CEAdHPTPXldgP81eU7SmF5rFO3RsMHnmCuiANxBmwfA
pf14g+rOEgtp8QJmRNcndLjlqYnchPYikgmmlYWmUpBJXEpWXfz3uQ29pNxgAlbqLbosQt1qJlyX
KYj52fYDZ9HpO1QpUGQfe/O94Ap0GW4rre0ACrj9NWBEKLH+51qceXvefysfdLKn6DnKR0w/qD3j
crMSidDcNladSmDicebW/bxmIN9csSc7GOesprvpvr/y1iliXDNb3DbyYYvqOhvn4hFXPmDfhxtd
j20V8uso9448t/QqLzfvrZGNtmYfEVt2shaM494hf/hPOclI0DC1ySaWykGd+YtQ1xQWozAUgxM8
TSG4s5fy0jRvvLrEHjyr3RAf0lKg7Qr1DQzVycgBjIoDl3Ba1nJyhNonzGVQTfZoVxJMXqJKS/ak
I3uoS/Xwmf1XeUm95CGQzmgsUnyJOcIsq8vJemJSjW3UIN1fQyIjW7j7GYQ01SD5WxKQJRW3axyn
Awdls3Lt0GnZwcp7KMxrpD9G1geZYitwalN3++T5BmVfjwk2c/nJqqibftMlYDl8tP5l6lHlIDn+
Vd1Ml7VU7yqmueupJjxyGr7oW3zcAFozflrV9dnPCUUOa4Et8WqEEUt/lcz6CaJrFn8FShxKPv8c
qRaOunKc/aKG28X5wWFp74lm3XJnyeRIq0fZPCkPsvc69z/rLwoo/eNoZzFGLPQjH/uklxqWRwUQ
zLJ9TnTacpI5gm6jYq46z2FpOGFpTau5npdkuCgEptKlIs42Sz2HIKp4YFWnUGuAk+JAXdQLV5r7
7TXVnk+8/ZTQleBBZ6heS95xy9Bw7ueWhrIyZOZGI6zTjq6tbL/8em2lfkpvuJCXe8QRIs/0P7kW
CI08LMdtY/NpxKpfMhf3y2Vg1a2wVhAOsv2vDFqLSNMrXm98r5d/083dpy5/tqiOs9Hmk3ZqXi32
n4b4q4eOr650d51MfdG1zU7PrJS9TUv+bRUeaaq32cu2702DEg9vLsXqzdtfx4dpebCd3NtrVXCp
YVbBXT4oPx1lGcdfoR2aAu50JzoMJoWH6W6VHLp/RTXOg6HS1pLYSs+ApRiPKk0qLrhZrc13RpVh
VmnAFMCuQW+Ny/Ade/dHW7J1FQ/TcWziupUdlTsa7srbbbBuF3rbNliHaAxqH80nxd9g1uch6ZUt
CXei0r0Ps2Gxrzrn1j2iXd5/BIf0E2hOHPbHfXiN4KAtS398qs+ahZdVJz+iUTfD0CsMOUJTldYd
4Lfgw+fFiZq7hDn2PHf9XK7hhTgDpgcktDFdCgtFQotMAlWQzPK6bYfT1u7GrSvsk3aWliPmcK4Z
CPh2PKqz77+Fj9N01z2mokK4IKmP7SwumJh5ub4uklIgZp230gy+CsNVt0y/09MWktAcMBLIrFmu
Fo573DBIFK5+fl3/W35un1omN0h5mcGj2HNCD0ex4F6pSCe+cfnKW7R6bawnuV76lUqIUDtrtvif
pfe2/G8G+AkCZyRyhSS3lrpXt5vkaTFKovr25Wnmz3CSfuGbKM/+c+SH1blG4H8xXFWC2VWH3Hv+
s+bx282OVp7dS2PbJm9adAmlju3FMpbfYixm0REnA03el+JDB2xjaJpXSszwxl9eWxIdboPs775B
mXq2TZ8bFstyRGY669qWepKS4qVj38huN5Ust8h/Ks5CtKoXhtcGe1qmUa1QHCk6e8X/iFvbekvx
TzkSjwyncei6UkaZqiQJoIGZbyMFo0x810rcf3ctu3E/HH0ceqb3323MvaPtzCWa/Q6XlpHdOCRK
zlAa4zqSXvH2+KEc1d3xfSM2sqQP37sWrSclbeXDKeLgDuekAyjZqby1em1Pkd0hHK8BRzh0GWzx
kSB3LUzW8Vp1GUrUu46PWdw1TvXz1OTaWeTc7v0RXRLSvVtSfoHz106m/aK0OqzoEFG+7HrP+DoI
3dbVUeUKCCKL6XK2zdkwdI937g8hC0Wz2IGOpZRGVojtxf9oJHbT0KYtaxfDs7i5ZQwksu+3nVhg
g1s3q74KZSYBFmmV6WAtobF85WGo9PNvx34lFWcmiJ/EimudW0fNh5K7u5pS3tB+EZZIHSj/4G0L
NMQRpi7wcmTvVI3NQO/ef8XbAMyUbaepGqMrBs3lMLftx6FAjtFR+SkaqifyRvm86ym18v/5TGo7
9gk4wHBSBGFABkKwEjvOADO6vRPahq858MIughaAY61nTYAfv8eEe1+HAVzjQsYYVPkCNL03iQ8q
1vvE/apehn7ozveX0X1jHoEAiTmRNQULiC71SnmDqFqZgOw/3R0QRV+o7mvqNR0KPTrsRXy1LteD
4jt92c6yxEyCYJTCSNHJqrVKQJs+naxQVtj8Q3sP3uyyCafZ9x05KE5m3D0GNWbdmOH18xrfkiNf
BWWl92VerPB6xpgVXkHO4+4p4S6XUG3VAOQJYvutzIEzk6phJPnAVEKuXb4UjX+KeMXkBvfoppYJ
LysFa/VhU4xL8TjKDcrRrJbvUVpElV8pVv2nPqGVfTnHub4R1PBDmSLKJr7+u9fCT6RTYns0uMeQ
UKg/1Ggbr3/FQSawBJYzW4/aqXdtfp96F6Sb3tpFWX7eR+GRdaP2zflg5VIvBwBTohh1990HpUql
4IhT/2bte0fhnvKbEJAYHsC1MOI70ZHH4U/o8WciOisHMz719nzgoo9csfM/pPWzNn4h0IMYGlpq
hZWrC+eY7ynor2iB1GpHI4Wkd/H6NeRm6OVKSlkzp9KNp2BdZTaKfxXOU2S/BPYub077sRmJxYtT
kBkjD4CvEnTnMc05KFcm1XSKpFMq3RdcNzWOQjUYaC5rfBSdww5B0qC/jjwYFSqph7OpFv1F0ZI4
DweOIFhFxkIMYIG4OHN10KLvZa3grfMJVHEV2hz2/RqOZfihulPhc3YUfZh6Um1p3QfiA5yt6S9K
Ak+dx5SzXrcYmumhVujnNNw0aIMY8rwGIPJCfB8MUB3p9yAIfHQdNJU2Sf/Nu8fyOsiyCee9/o3i
uE8Mmvvj8mu7t3U6Bvb6dKR1uyCth8ocB+VtQrxzHO2FW7RzBqIb21cH4UqRTEayeUG+kaL6aruY
JCkNGD9WGJOzNA0byE5JPRZUJXA3AmdQQNFNpJ255PiPIDsF6SaX3iZIJQ9CDYd/GiS6TaunMx/N
ETqmEhMquldYeAkoyILxf1IgdouZfDIeG05I0i/8YRZ2csjaK6QByPT5eAsQS3mKXjgp6UYAss22
Tp6Icn89vJ/ey/9VTknpn0GRo/Hh+r5DLjFHEZ4/L6caoE4jeBgC3x1AlfAJN40HFAw2IKinVdMK
PbpZapEJEN79tBlTX0+Cdk3lBRKeaBEZygZlDaC47zoEIPEoFfYJMEhBti2/oefnQVF4+bEjZiim
8xxedbBEFa1TFVD4SEJC6ZHWPPxVdVw/jqSS7dJSUtZURtJI/ru852rBE1f4xXIASRX52bs5R5aj
0D8TZ1IAhE0o7D6a5R42zYkFNohv3Qzpda0YzMqf12gl+Aq0ADtRY94zkYVfIiOaPMMSWdbC0WfV
GKJUQvZPbyH/4UN/P31OqJ09fVZ+QOYJSSzVUEB9P6kyDQkH1LvxnJz0Z7W9re0tINgpP4CwQb7x
dNuXpdoOKDdYUzI1tCOZ/9u/MmqHit+Gx36hMf4qd1R+piJ6VKG6Fj3y1+WLWV4zmw/4SVj2ATYg
X7lN6Tml8P2haWPAcmOWlMQI2q+hRj6Jz5j/Sn8VR/L7ju3b17Hx+LqqdbpjO7s+jMu5zzXzLu0Y
QKLe4k0BSeNL/abgpQdyEMazb3l0LLLzhej8kabBY2WalAwNZBINC8VKJiJNtQ8YXI51EzpYs6xf
od3RLJlq4DVq3uItrdbSKxgVialIIyFC+sidoyt5oFyatOOGH54vHm19uYLvRr/RCeXUihiqGBc7
h08jW2IA/bdXARhoww6KFhAoyeig4LK1it7B7GXjHorZnuwIAyGVdHAIG633cZIrg8Pnr3dIq/4R
krN8tRWSmAfb8VSSAnea2nuxhbWAxqqjQoNZfiXjGbtYAfj4TOLGKO3LA3U2e/wg0yXot2VpP7G3
es74DwNsb17mQQLm2A6liZa/dQupiwl1Z2BScu3N952ScwoISPXGg9WbXoUCeq379uOCsBRepGZW
+eBTbdQT+UChNpzoURc+fECCQy29ezk3NvXV93MiFbR7TUfLj7x2gBYwlDVhLWnwXcRyPJtmv8oD
o3NqqujcYtxN8LGhYnGS6BPozZqLjmy0l9M/eE0Srr9BGU9OxCKwN+6wTgPrKJlvX2uuOAGw0H1q
hGfd4ySAAukv3NZkPykbTemi4fVpGjRgSmWyrOUmBPay1fg72xx6NkSkWflHrpQsriSA87mPBaqN
i/NbTa02tY+nxrG7JDEnvr05FVrMKGHaSjaAD5fylQsgvVIfYkjQ8+yOg9z8qKA0h49AAskeA9xS
muxazrtnc/7PbXmDUbbntwCT+y05IdyV7H39tXE8blqIahOBUG7nMMTQXWKRvWcUP4B1W9Dzmgeg
1BMnGkp/l0XOVVFfVhw8h6lk4Y8gW/P+sf34CuDTPdKLPFzS8Wu+f00y0bxX7BvfF1z775g8W8wK
fq5RuX98VLN9013HGq2KDkT7XIEb3Bm6ul+7jhHVzrif/3dN/JECaLAYlV4MfzElf9RuaIuuCKd+
wR8Z7o9T3bO3opMMvvQ79xBspDwJ2JeaITfMjhwYlozGGmQfmYxg9R02HiLbGLgpW+kzmwkNGGyP
x5TFEfAHoxuFIShEs9FJvUNL7Xzl3/AxbQMh9yO09BWSxOK2dtjVDHXNaz75KPVutpii2abyhwS7
kAD9yNuPTyZGQtP2/O/6nxbw2tLg6YKrx+QSFzPVA4FBgJJWnaPKM84ozxQKRrZwo9CWw2de7bD8
8N8aRfLN2qJ1/dhPwo+jRH7xmKyquQ9uwInW5qm/7SE1RIaoOdJLrXU5zN/Y+UIcw8pjUxkavJPM
mi24GpT6TfjDxnYSvAKFoxymXsbn0BQ7A9c+BXCvPR7lhsUOwjt6aJNtJSH21CMU8k8yaoxG6MMr
yjTXEMNhO8LQnQgevcJVz8NiaNOY/yO/x8B5Kq42Js1YYaKHGSlSnoFT+FV/dIhtF3B/GHBwK88A
JrqLW8LPbYgsTEfUJgpGzwExf8WnxoFB0ZkHmmzy9hEp6KZwlivzgCaCUVhyEhZuGsGlv6QwWr08
ZIvMP8/hmxE2fcsdzHOLro1yEy5uawB9RzaOY/v88Xd2ULz+/2vb4XsiFcKSmXtgaEmWBpuAO5YA
Qev5Y8OOt4F7D9fZs2IoM+e4SP0txWLAFSP65rCjFHrMOEOSBoTFn4K/AiZPJR8AwgCs2hStR9d3
PErbnuBR+DSXP9z4UjCfZ/DxSpOt5emCFTxNHLeenrPdsWGQz1lFP3CrolfD0JB7EjyFlGE0PsCV
QfYr8E/Kx//faCFRXWhyBfiROnryXYGJkwN6AZ1pAsgceUblXwoJT1BQTwBfHl8HCtxG2IHpPyLF
eveaXL7OLXCGA65ogwWDn2L22OIEWrlcvRhnR/BCEwXV1LuTkRUOca1DnQE5rijnMV7WTpVkteZM
94fsdTeZWljAN/e9IvrmkKRXidIMPrqKHSM+AQePWwNi4zuyNtj2bN6Uc3aWRWRzaqqL/E4HlN8P
2Fv1sDuLcqzQhR5TGe1EExx6+0w1r0D02+FquIMpYC3JM/XEhp+U1Dl630kQl8+q+CJubcwjELXF
TB2nYZy61NY3jes3BlMRUsLARZqGKL4XmywihdCxMJuZeF8xD9deZf9jELxppD604bHq8ZQSNR0/
mbg9edrzbAl29XmDf7eY8lLrWOhrsoESTZaq60V9/0tri7OlBJYnPpMt+k/lCIaF7tGfgHoS87Nm
PD63nh5+ZkEoSAb/vRztCbMy3cXw8ENIgnSmrzz+zQwbHlpo7p68giMDIIRnmU10/6X8KJBVSxAo
fFQ+lP9Bw7QKidcH2gQzY4+3+y+OpZ1OnuI/7XjxfuStPONy/fITiJycw0ZhzCalWC/ojUkE7vHh
nbiQORJUBTm+g7OE3y9wTP9Cn3imgYy01xSqaB6btSui6dRzlFMaU9yOX2qCVA0SbAcZugVfEVrO
1D8tcPgmuASswkidWp9vTzR/tf4tU45lTU0gG1L4OPtc0ItpFThsYRIEyX84XlZrZn2Wa8rioJhe
ocO36o0p6szj3rXe6jTW6pRtbFYBsIT03XyHkzgQGxoyEW9ikEJ9s/Z4nbSJp27eq4rIc1ozccPD
cMfXiH5YUUKeo7tvts4swsOQ0XEPftkDLOP8NnjsCioyXMn0uxlvSFtcfJ8PpBrs/kvrqxFbF7gD
aQZZ8Wg9EIdwjam/atrvYxzot2L99E41GW6HzuELu/YVVCREPJ3wav7p4EV/LsNdKTIcoPUiocnE
50MjsP7GKiACXtxN0asdOwTU3Vx/87McjPkaOBMS0MzNzyFbMg5ySip9cuXiC7EuiLF2BVAAgNBv
YSLFgNl8RDmsd6planpDWJmHZ6FNW44qcsuyrW3nWTOK21t/ld8Pveto/ZVOclQXvwsYpjPb9dp/
SS3tlcCKGGuPhgeGsuEez1EEPO2FrfQAEYd3HjL5minB/eg5ElL1YSCRcuTZusEP9q/QhDuYHEel
cnXyiUjQo7tZZ/2TozkM1e5RNgLLC/ukOLAz8nmuF3ADikR78245CNv2IsxVw6mPdl3T+HMEMVm+
+061toduQtVCdTj+8lO6D+KG46vVE2gvPcSdcajNP5DFyKP8QM+A+QycblMTCWmB6dirxq1Z+4zp
P7DADJykQZ3O9clToTr/2qAcYwfpEUWUv5MXORrjUptKW8NPvLfxyF2pmX9urH9rRjhyepX8INCD
SiexK8F4IPcX1xdwInMvDHYOpuA9VOUWHxHyk9Gzcy43PNp4WBBc5lI3aSZV1lPfu0qTox4CXjjU
Hbf7RCESyocy+EHw+5RRvZrWw7IJMY9ZbCqNiksA59TWnUMjluSuMNCg+vqjRtTlizeHsUF2yBhZ
6d4sfbT+cEJMHFI9gI9AtgmdBGn71159NPvL5JhLyqaKAZmYIgQNK0E8zH67rRUmZi09w5v65k2t
2w1CNbMglWGlt0Qu+NH93EeYv/E4e2OPS5yeGmqbBu7bwMfm+/F2HTw7AWW8mSp+EemwP9eNi6Rq
ZT+dgOcWBifXo0tSbK1Hy183jjcuDdxIYMS1Q5V97UhdINn6NSSBbD035WvmYLBX0xOoiK4Z1XLW
QFF1tYfR6rnm+6aR2lIbhl2uasDW/bCCIUDCJGXq0ErS/bnUkLv9yLTGYDlgfmnO6h6GS8iQtANG
Hv6eDiZZ199Cw+Weta4TGLgdkXrt1kxn2+4X4nu3p+WAoJsCviW2zGttY6wunUIpLm4Ngzr2T4iW
O4uavAeOGppaas8X9XPzbyGYIzNob6vZpCMj8sj9u/2/YyE9lbftu5wfOzcL8tOXKRA8QDndXw2R
/7Aa46jZsuXKHA/9CTMJJ9pwOdpsXsmc0zgllzY83/8ef8kcV6dIyBwnPUjMF/QLRrND1uCZYM05
81n4fFqmtdS/4znphlHL9937uVwH6NqFrnAb++J/ux/o5eanWM+/0KEXIazwp+IbuflVKGHhNf+S
faG2tD+tWyGTxE7INs9ATjiz9qP1aDUMjEfQiWVGlQ9q6tURUBVCU9ejsKOthiB6zZ8qmADn72R0
17ajwqdtmqpQdB5SdxrEPKiSiBf/SCsd0KfLt3p1ZrbjnqQ+NIMvV2M+k0pIyjqY6tJnatuQ7KZa
Jzh1ZWgP2qG0+pq9ePCEjvnKKwHMrrt2MgaIE9GFii+S0NfSO3BPHvH8vMbzyQ2I1CnQDpJBN/Nf
i2lxoLRjVGkYCyvnzNM50DF4B+1iZxmKz7FMjY9jY68DCiyscjeaTZcf2K55LdfzqljWLrqhe/un
4Qmtw0ozo+USsaArymEC71FWP6chive8qlWlTT8LCHcPhyfjjVVQsog4FF2nGTcjGT5uMWypWmx2
5E5rV8qYXNC4LMCyYap0jMbveRHQXejEaAnGvwH9cOCP4QZYpTYqtwULiPIj08RUMuSk34e40gW/
pLob5jHJcRPf4tlo3nM8DZY/+erus/DtG5pQsQ0zkE1rr78AovJDmWSVntpqA83ty5soISiYhl5O
FiolIB3bfsAG9FaKcOtqYlJAN2/IUDNUks8jEVqmnIKiUZyuTaYGCe50lQ81O/5939ZxA5V0JePR
3G32UsB9Ez0QPUeMAiMIdg1gd9cTaiflyiyxN27qgOsKLZHvKeiQ1uSrRN9zYd6B+YlXt44haoJQ
LxGmtYzoVXr7ydq826AwXIh8C11D+Xf/URgDKtz9hWbT+AJ0IlkSCGvygN0zErzNS0mRQuNU10RO
U0NtKls5qWv22l10zoQbUbPbLGuWkebHPLnL8W+pDgqXDUU9hZ/p1JXycyLWNxx1OFa1WSCQchXB
S+agxnJyBomJUHi+Vsph40vGAFYqqArPaP/SSqqTFM+RrbiXqSmL12ps4s2g8HJyPY3DAlVDLeLB
D/it+ns9ULiHyF1Zte+nBdJK+bgfrWBt6YaXGKJUVNzDUBdhy1C989om0mxuugGjcjPxVd4ehPyV
Pm5CiudDoTguLDQ8Gxg+WJr7ZkAZPtk56Al/A/wUuN/ELwb8o6XIzz8ZhUNJhLKBS5XrX/nYXb6i
Kqzr+asXsBXTi+mBYOcg+nVNTpX5zfYNdaWS/Unj3hA1OEgpi0k62T9r69/5phaQaldCwRcSmsIL
WlyFHmY+H/QXUMxKz5SlJxB0CdooqXE0XmFTmcfHEB4ovZm5RfiPyLhkWXmkXv+Q0NkuTXIEkA4E
HAYB0KySnAN7Sy9FfjOafZ/qii5uPziWXf0yLUxuU2QfA82gmywSJMHhL0oEaP/bpQggOyiZjfb2
tr9qUzIb5a4DCfvLEC25vFPHChiRrfdHMtW2oytq8HfVC7Xug8UT0TiSjIk4V5ahtIdUzeBncguO
dFXzS2/skhS670T3mdc5bTZ1R23JO67uBRB0GIZnTSlq3MqR7sA46bqqWeye4ThTFy/5+iGRJ401
GK3ej+g/5FWUfjGo13SOKLnxcY4Xp+H6a/u1DMLCjEYlVwuU9zFQ4Fqy+a9b1dOAPWtq41TfL+Gc
VrkjQ37mJwU60xmEqw4J7G8cLhCcSEm9TpC052rld61qVhmvL1t/+QsKY0q4oZOSYbcL8IIVvKjG
y/XQDKoFUvJ2r//y3VOriMembmxrgTMq/MwonRx/xXeoWW6akCLEsCT+lcU80uAUEYX5GI+fy584
Lx+5/CH5VU9Tz4yMrkVZ+56kvmSeqh9edpaBXRF2yXMIrFtqaBuNIjGfg8aY6h3wJwQZMavtloY2
a1XokMyW78lfnX2Wy4n46yq+7SHkPAH3Cr9Yf7Mk6J2cZxWww+ItqKnGnfD/AN8GxDJAUNtJtpn+
WgSjmQs9BMiEQiqks1rMfkxQ2wZ9r3lixMP1Y+NFZm9HKDEIJhPNaAii1RvlFz06kw5fGRQD1vTs
xVO8e/Poz/seBHQ7JnHiUNjVzx/hawIQT1C5AMfNXq6T+SvNOTn/y+3NByv/YgFZOTl3SUMAM2WA
jEMtANn79tNH9OYv6GTPo5J3PnGyrqLyaDziRyldbp/knLIBAAqUDPOayZ/YlXJG0mA4fkt4lfzo
8Ake/QmHWzgN/z61D9Q7Bkmqa63m84ZPU8KHgBeqCIKmGVRlKDJWZ3yfdPYXDKXPU5Pd+uqV0e92
AoIPw5752OFwhtm2jiXvGCze5GcJD/Jd8QHYU+z72zylnCi05kUdsGJil369bCmqnGl9TOx5ArWF
OjKZBjU63jBrNqxwULiW08IfOxOGQ8rueGFIRinLKA6VugsWapRn3YXhfwyJDEqxNBLpT67GI4M8
jZDALnVzqdJf6CGDWc7daPeJ5WwHpZKGgKkcxfqhHsBdOzJRGRFTdPly2ZB20d4KtEYX3ezXqp4n
yHarwpVvpq0jP/pveERRUV3UIYKTefhb7CFxSfdgA0MVh6YmIM/XTKSOEu+6iZ4bPFIqWk/UQiWA
+jy2OHUhH8gGM/PtYlxLN9OD8Qi15ILPVm2XKuDxBuX/j6T7Wm5rSZYA+kWIgDev8N7S6gVBiTzw
3uPrZxUn7h0dCQRh9u7uqsrKyvQOMvIpwbYfghSij0c2PZHRoPSIVzLcSz8uDunfgvQH48wSNDYm
TuM/7n7u79oB4ryITVEhJVVI1GLbWT3WuOgi0FrNenK2hGvigbmIzW8Si9oLk3CK3lD01q6Y3lQb
Xn0fuxdgjTpIQsfuGoFTq5JPZZ6z/0np7+dhNEG0UtndqN5i/QlNpLbEpzFOzLaFYZAYYNRwO22s
4XPrF9wDBBPHvnTfsZ8YJBTjdbO1GcA5Bkc0Ph014gWSj6nCvDYUGvn7fVJCSQHMaR6MN6FVIfZN
G4+30xe6UbX4HxwgXh369eZlNZCJqQAOig1yKtXH2x1/2KFItndweutRGvwAPb6AEQAVH8VGIFTm
3s5V8xPUxHFZBAqf+lG5l8oxtFXPCgz50Y4KdJWRW23zNh0FiCV0VEiPN2nzz7hQTbTNZGz03d0M
Ig5gqJ3mpmkDqUM0N6mW1eT6ICbpr2RA8RodP+le8gdLvHcXmKubUfFLtiPJQV72fbeExLWGifbG
18kWEHRcvpPhqIMjO/2sUB+7VQv/li9EqN7uxVaeKwch3IinMLisWCdu+Q6NWb9Aw2TROtQMibW3
uYrAOH4OE4bs9RMYhTT5TuHkjY10Ixl85Gsp4+8Gwxad7KY8rWU+lw3zbeLKMMG9bPefcPgfAxpc
maVhmPu/w3/Z0a3iGmYmqze6Dyhv/xnX36PlveSqvOjUCL1dVAS1x2iHFlkrJausbfvxw0KrWHNq
+Huic6ncjpVdLbMQ3P0H+RmH8PtGmrC66WTHRVPljXwvfHbP1dTgVEv/cUwa6OvtSlXTescqao35
2BN17uqlkuwfNsAj4+iHbTNlJC5V23Tgr0X8b0JMu072VM73z7wJUO75TvboGFP6eFQkFatphf+f
75uHj3ROf+evd7rv+1puWOrOX0svV0n631yqXhhmCHENNhJxye2s+hTEOydGMK9mpQeLyfp1vq+v
JlcHVG+BL1fkeVK79nYDrkarBvcwAg+z1ixBIK9c7OQ7pZ/9qKSM6iwm3Ha0tU0ErTslKr2dHSWu
yYbCgjYohLnKRGFVziMaN0uZ+rl37z3/3L5Laur+qZXT1f8p9i+L+sFBsqzl4P6vPsT+Nd3Ztu+N
+B+Z2BDjT9dWk8SunuwstF5dTmfwS+4l24OEoCekIsO68jEYznuF7xmaSTUD0KrPBoXh5X22a60Q
KlEStkSH0ZyskC4TkuVrscA1t5IYFsdX23xyJZzE1nWS7z1GZp/v2677cZOp9vc0qMapz8LLrvl2
wZ/OybnRRV+sRU9cvC8PrWQ/NZyOj6+bwerfo0WKePOv2KEVvm2v21R31+oXBdhg+7q/tdavieHF
3ZodatPx7n19K5NRwEoxz3sCwJki7liZz0E208jm2rv3FO2j8fyVPHg+07oroTXaekXDQa+54WyS
+Dy9L3vZ8dmz+mkGQIArlLGdWavBY7R4KxwNQFQSndTA4t/NK/FYZpLf9C+/4g4EEzjR5UeJez/n
q58/zh+lyXSUmBQ3TivKH/lly5/GHxhkPkbZP7dR6jOTxoiuZPs+aLjBNrak2nmcTGtZ3tGcV07K
6c8lmGdfueWrhcnsLUeEtWzlLlNV35cE+9587fCSbZRcyKEp/fiG2X6hmx/nXlJDNtLDdO+M6fCa
7xPB0D8lVz44/S2k6sU+H6jPUrc4zvcT3ZVeskm4zGdmuDIX0S8MZ3ik1vZhkJbIFIE95WxnMzjE
+k4MrzkLdDou8d7Q4Lh+FHubN9cFkBZfthzICz83qnQPl2ypm/dNV+A5TI5tehLhkvcn9tE/chvP
Y+1+rOV7JqYzg+fgKKV2uND0GMxfiqMDGdAFva3iiJVV4kH5IVFEy/yFh2LgYc6genOuS4Q36lba
z5oVFNU6tFU2uwZA79DXdVgON/3ttUE4TM/tTceGIMM54Od1aqL33tqUaskeguXPIt1ErusGyJfA
XGjiRz1hqpnudXh9uX4vNcT6RuSGRCatgEdl+ppVOCRHfGachKhzEvcc9TA1AoCodzSyn6rlYps9
h5lhoZsGB6XQn9QnufIzg5sK6mITh1zMQo2dazkPnKduX1y0coNkW4x2GSiYjaajNEmZga4Lbuto
XmxRoikMNjpYg91baZAbeMkR4D7j/B05jUtdO+y+rFnJ/IcGxb7DYf66e090bUUb0oFRPjWLZL34
5lIQLzePvW3P4PdiMBssnGaFQu0pA2WxWC757NN+jr653fmQAHKT7JEc13H0E/9aoX4Mwpfq4zyv
gTGl5CP9KQMfKAKcffuq+j9XqglZesu8z4Jk7AOVkwz0uqdSJYdbqNQgroS8durfW3d2Ds7zaSOH
t6iVpSXZyJ7f7q00+aK3Rd8VnGRcB6xeSjdIaS+pD2GziMBGZ9Dk0dtav3A2znzk/m3ecgOFX2Hy
HNC8SKAp99K9bC+lAOxacb/xgGKP27B7c3rMX+LgShvxe5QJwaX1aDx12fXExYOGhQrSznwO+McE
J3Sfqp6QOzMfMawMHNyD+NuaQcUvAPAmFD3ZdkuX26nSyGAXMadXSmuZjqTHs6xYWoQdY6AZoz8I
8MfTZ/itA/+ZRCZ74ENQAask1DKyDzrhUrCwj9RjUe51M8QW05Q29fC0Sg9t2RTKO9jKBEl012Uf
CIPudLKS1OFvuqhp2VlrKZHr/mLc9662Yeki0dr0V9qd8F0yQi0v7CeMRmahUcbJLPNR+qfBPwQP
P5Y9NeGzvPyH9HKu0CW9z8kTOP+ISTSf7w/UTCgD0Y92elU18dJb06HsBDl0wXkwJOKA9Z1LAzgO
ED/1sqoMI9zILKUQo4VyNyPNGpEKND4RVAZtOWSlFUr6KhQdYewxJzS1ukJ49Wn1zbhN5wkfrfpB
UnTP0l2AMhEcCn4522P6ev93LDGAd4x2LIfdtBYhas0LjNDIw22PO233SUm1kPvPZe3wNzNcvnJi
lVc4sJaFSGVi8TCCIgWYGaRH1484jv+kBpAHHMhueiSdLP5J91jmOczn4AV5Tjsx2ekXfCDYys+s
wQn5B6iVQwmFkKbLvbU71wlAOFhif192nf0LgTcMAwvqRbub4OCmuuobzf4qWWluo6V2epN758aF
SyXzce/Cx3Qch7kPaPzBFclUcv+g4rP+5o1u1f0fePyDENTHjI406aTxAjShb0xwmVsJaMHxOrBd
V1bBehN95cxHSN8+B/dB0Xvta+ll5eEwQy4TcZ7fTGEoGW26rlZq2gTPUAOad3GmzfgCugg8dFPD
dH9lgmpZOb1P+zfHRbf4jK2V7uUGWf8Z5Uf7D7E6R+q3uqWc+1bs6Ysv+q6a66SlLDU34EzlGH2f
PCPJs17mX8F5mKciIccapSb5P67sW2Qd3RLuuLbJqDQ4P7CWC4a3hZA3LP/EIPmoOaKzI1xzfqWQ
Dba3NNNQZY4W3SsqwuQQOlYZLRIlT1AqzK+oUNaD36V8/KRhDF7WsuljwD9rduKCMmGj+HUmH2W+
Wxmjq/V9YK9bvvSNrsBUltDA/QTIsryh7+3u2kTbgaWMKyxzRnEo9giNdsQx5VW0Q9UEofHTSOVr
h/au7a03owxwetfOLWoZ7Yagw5B6s921EoW7a/f2hidOErNvZoFR9B3E+I/09blok6Ac/24sgjPg
noCSNX9swcPIDnsgbXSo/m7+/E5rg/pg0YqXIFPrWDHWXo2QTA2UFJSmO9KHix+abSCcX2gk2IiN
RVsnliwJxPOunf6+a/tkjhedsVKMgewHhqw7JZcCu9E/OxhLRcy8aVd7PgNbjUdRwyf5IXbLnhok
kNXPn/oJ+9rxnUDdECUn/6lVyMM8foqq0zmdo29Ll5rViIJWayAmzXh79ROBNCXGCCd6OSH9DpH+
NCAWaKi3OvWwARS5Abu7GPcKXkowHp8djZcBbyhGHNSXA3PBQhpQYfP3HdtSox36rNd0dDy3kym9
NrKZ12ODHAScXpuGaA+d+OCyaABYWQ2M60FOizKklncuI8B7oMNM1c0NiDXQ9Ef+5zqUfhxAyUIF
QDZXaFMhbBcUTkGuKa//6UJSD3xgigVFt02TYfc3v1LOtt0AMvN/Nf0MlyRXVa8X6tGGmrwDCHpi
VJAYc954MB+x7UArBjLke+rGP0Jm1vLSgfEhPfVXIfp3PeCAvsK8DULrRISEeKHv3hiSfVR5sXI8
6AQdF31O0TsGtAXX8urS59VIY1LimEvzAEXSQz3xdOvc4VxlSGz2WhoX3EAC6pbBtXlJdc4kjLct
96EHfw9u2eaovWyC1cRCaLzaGzuBiNR3hNdtyfovuQgx8/IbIzId3U7ZsDopxJ6M9V7b2XmH8Hg0
QLrbDqAesbTU95Gyw6X0eAg5mttH1xpgiGtxOekUaSWlrhxwy4+hDxnDg9NQ+ZyqKDLNLFYqWAlN
GclMd0WvrQ832WyRnmq4gJkaS4JrG1SVvrSSLU3pLcHUdGt55imnQa1fr6fVh9EZJljwXhEoKw9K
XdiK8vGhi0xC0XDTZKZ7nNXMLi5r13CaeKiXEsicUM0FIcRj50muqcOlpne/1C9L/cJqAeGVpptc
IeMT5vrbvziSZseoj7aAaTTqYZx2dM4iAO9M1qjd5ksZof+uwA4CcpCELZfonU/rWYy70Wn0eKUL
fqR1HItSOM4Y6LfUbIDEo4viGizh+YDJOIrd5tXFJXUwcblsGQxmH7rIDbfsS/5Qk6dhiIrR8csG
k5oOR3LSBYMvTiv6RC+azf+hIZkfjm6qDdBZY6kP1pcW1ZqFJD3mV64tnNeY3rdAY6OZ8wgJZu/H
igUS4HzBEKFBoKGB9DPagf612kBWrk4rdcOt/mX9GlJejFJN6RHBBeQ6GwKHVxNSvWzXzCUiWekL
0RJXhkKnknMSmGu06EbnXCOOmpjJNffiXCCD4jhfD3avwUU0Yojc4zIf8YReXQTL0knjPfzyK05u
7zJrZq+1XH+OaGW/5PorvFyNMdkS5cQ7YR0O2mUdP/JZqSZrLKQ+w7j2EXNohmbV/O4VifKxxAHl
HVIlr2n8v8fDGA/hUn+OkVuM5VoOGdYY3dm1ZoL2VC7q7XRzcK0DrnouBn0X3SC1m6plByoB7t7b
hd6zvUASnf8HIE4OyLbdl00S7IkeVbpCFUt4c6zeU439264LIfbrQXDNJloruH1+OMO6QMQEjazH
WI1IABKZnA54ed4P1rb3OVRtkSmoCbOrm+kttO46iZ/SkhlEufhS+nqCg9wvB80pho0z/cS+Mev5
25n0Oxpt9NyMHe+buc1wdh1xoh7rVo71+aKramkRw4yehXUAGO8lYs//PLZ1u5wusHfveOF1Rxs4
KVCkzNd77eznRuv93HGhgbiGkXfchsotXQtt8s6sh88T37P0def5Pqvf2wkDNa1nMCJX3fylnGrf
29kBJrAv2bvz8HEJ129PIv/l4uQ5UsWZHHCd720WNVNohBS9tYewQyd6uT/vGY+qpgbrR+2MKqgE
NCMkV9w0cr3nCKwNqIf6N89t77F3U9qelvGmGQIWoPHmednkOoPinelft+1pN0lKr3y419f/Jb4M
hdK7bxb62dbWcku3LvwVhBzqfvRA+LwlhpsXwsTDNCf7/nwcI6n5AXkppjIttFTvlx9Mm0CG+MsO
wfvenvdpuYE+Lbrd2hN9HOoO5s60PLT7AlSegvQov5ohvoci/5aEbWXWMq26ZQhVffZNHCcFQt/a
LGsjP8DrR9GwJAzDJpV+MTl7OTUz7YIKDJ23nWjPSaW0b93F8NJdMtjgOsLcx2eeweXbrFx8epLy
pQYSOmeg7kL2OrqgvQbfu+YALoz1hv5utByCFa75U/wU/iPLA47ndtrwGgA0Hkw7wP0R9X9yymUz
JnXnJdoYEn2XVVTwaqUVMfjhgPucns2H6a4HASox3v9NMFws67IcO0Et15eRSCF0OyOD4Y2odtEO
OGjN0PaCz1toTmat0bqTs7Qpl1K1GWYOJz2gPfgU2wMxWuIwKQ73f9O/9hqKuNeQbr9E4xqvWW1C
EAtX3CeAQuNva8kUCmXUcXP0fvIpsug5RNiS3CP6Lt/1tLVWIs0Sf0gP9HB7EUYICZohB47hhX7o
+pg9hENwjrVoi5NdN9FL9Iq4yt3sIDWaNqd1q9OGtezbKc9p5EtmV9OxXmAv3STsB1LGmMTiyfVO
1ce/Rfd3yOBBXJb8bYyfH8P8KgQZLt0bnybygTStecqsmzsiWP0NihG4tXaJ0QIV/Kg4yOBSDoqL
CN71Y2fb3KVQXXFPzvaqgKpfI5UICYVZpEYqT734vKSsMEyU6uFrkaiqMY2oVG6vl1x1n+GxJtgI
GH/0I8gs/BEZF2odxyqa05laacVlyOrOPuKEW/91iDCamH5vdXf+iuTp4ZYwGqm5c9NBduLYWJ3z
tr3XE29L0ozbdswc0ZzdVY+59gK4qLeG2aYX/i/3xz58Hsv7//L4nlO9LbuilG3rGOnk/MZV3Uy8
Hfkx6y2The4sk3PSzDpFMYY1tLbvrCf3Ugwdxj1SXudEYXkJV9SPNZ2EJWBRe1ammby3JRBY6jrg
XGUJ+Z7966SMIZtj4z70iEJHRtZSvL7ctmN8pLyMe9UoJbyYECnw6nmEfjL6y8TSFCQxuSnUNF1M
aaRrfpu1zrmoGE63pi5JeIwk+hkNcAm234BNCODC717Mjfl5K0/5mO4njSIaKoikctHTQLPezfPf
NCNQKznXzJrkqI3FEVy5v5mnJq5cw2NAr+hFXOm6KflE40qpfnutqwwiMlCxHu6f1aMpdOhlK5Vt
LIv16XfI1mOQSvCWtf2hkb30xtK+WrHrufcn3hJPTn/QZg4GsTaehIzUq3SVlWpHqQd6ILQl6Pw6
Jd33zWIxaO2cQu89hZ7d6aaF84/lcAOBR4gzKOP8t+6nTdP8+SzHqsbVgVcqX24dZ+UjhQwiRZNG
+I4H97eY6evmaUdGGan66F3ReRNUNKTcvMq3zcdZqeaZUZ2VxvLIrUkbiUkveobW2awpmoq43j0O
ankE3dOLT/M+rbvcR3tGzNg/HOOJnkGE51DoYa71TPa2qYYov7tUtm9nbaZLw863OLdNrpS2Afbs
Y6gUTPQtR//YM0eycnywq7vtQ2avzZwFyg1oN2vigq25uLKj/FH8yHks11ndBMEFH0BEeOg6i51C
k9TB4IZOq5WJ4mJDW/x3JfDKkPkf7NhwO/nJ/NJPwUxuflual+o8cuZFwGyeGwSB7DCbG9JN0UKV
JPwEUU3Qk2CIRryrCmXLQUGI2pNCdXU8q7QQUKdyHHaRMXhb/FJ6OUbiBFlPTJ+zxlWYr8YgEkx2
Gey2qGdTOyF2FTpTLMLzlK2PUiqII082DoHrSHFPfU8pfj3+XCc3CNYGiHeAwGWCM1qMnBO1za7m
JUKO1HteHMsnufDRsaQlxAmEEI0e4IHtcZWtxLRdFMCedWREHN+xgYglFaAxtiTHLMO7J6No8Tg7
7/3QpMJibMB3ma/5SGRrgehTyq/zGnycvj32Top2Oj61zaeeoZtT3X2d1s0SpXIuR+sW8tShvxuz
IOOntZjVsYufm5jyh5Vrj2BSv4IxAXlQQAiDepIckq7spgpbMjEAgCGpQK76xPWycoX8jou5+jJb
ye0GN8SgoCFDL8cm/gFT8NttsHB9nAJRXXQTeX4U7tmhEVDrIM5Bdwxdi2kO+Y2gORLjKdoVy5Cl
cTHzQwNugl1vPtW7Z8qp9u8c3xEP0CucNJEVRE363NcSFASdSDk2JwE50N+hXx2bKTsk8kSskeUE
OfY+Mu7JCGufaPrzAwIPOCMO6GIDQxcI6VABGvZIr255+LErX6npNbk9lJ71/FvyzePXXGBuY+Tr
zYqgcWgEXxdkxukOi0LlcPOWX0BQ9oR367TkBtJP+pJ8lxxX6X15tXRKNOnXcNYIa4xWEdtIVhfI
yXSIW0Y2goKzebpbbS/8EwK/tWwXbMdEZBlKi1UN2FFyhjeLeKcvqNrsh7Q4fIPcB3Yskm3mRbWF
Z7x7NXRnwDHkssEf0Gr116xjEcw/6WbsP5Vx7Lot7F3lolI1iSpuwpMwW6/16VuKSeB/eT4S6MJG
0oxpv+fUWn9g0QZ1ZpF0CRaVle73k7Ua5cEz0GzkTQLqBU3hb4Nc3J2iEwnnTTks0BeFpsRvGSp3
8h3OlYLx0XfyPOrMkx53rhF0U5V1fGqKWbgfJNPM6hkRs0ex52w383pPjefy1vzEi/d7OCsbi0dl
g9dp1h6d1lWUKxA2+PQFZiXHVxXY7C9zGjAYT+iu9yoSNDa8pCI0ht3BzoHUuEVqROrLEBGtBjxH
L/VrzwS+MavreUX0id/Zdi5oV+j5DFXW6qHVz8ThA19eXLJIgWyWohNQjjpV7eiWGV1DEDaYtKlb
ULnH5Jxob++d6JWRaii9Gg8ChV+WLSCyLQdFYTifkENx+k23yMYrqXfrxoOISGH+15cJDNmoJ0ST
tL0RorzGdnN9atJkWz0rmWLLSMpiPC1N9Ebyxp8yP1xnHs8mrDWT7mIE3i8dHQwHkvcCX3slcuwB
RKs+T4SuXzbXv8cZCbwB9NTgw662T/VPuZdVqrWgspEczPNjCi0atiDeINOZEfqanvhTV48yoXc3
FcOFY8vcVKjD2jSTSRs3GzcVQ/o8cKddE+mNpac6d0R4RNkdJfsuvEbYoZBTtgJ/3As2z0pDx/CN
nc/528OCB/Assajzqrns6ydI66UjqifJYKfrEVCwM48cxWvFR+PxIyB4gdOfEi8+rTrCYwQRJeKb
8mLXWO4HLoBhGnHC1dyWGq7E+dQEQsQagSrMAYeCNc7RKWiliUPDF9keG+dZ9+m4Vzx7ElI35QlK
NPsoHHyFYFbZxsFWaNjPoBpgIfgum/10qBOTuRyH2TVmWrv4BTITYhyfHkgeOsv8640DXLHMKJtq
0pzcGXXhCx9eA/Ct2Wo4PQ9uu/qzWL+JA0eS5o3debDcNbfEQYr1S6l9V+DiNh1aj0JDMZnmnJOq
X/UMc5U1nhzTjVyDq6Uc7XnqwKtuy47kIz9rHh9dLoTn1cujWDvvWoVFPWbRMs3canT0TENiWKrp
5jTRSqSbpQJzAsnFNlsvmaA/1Dd0/1fNWbF1WXZzz+YxVz+dmifjcpt6YdnaEp6/VJa5+nNKgb7B
Aju3gBZXjv9JHewDdJh7LXuorvAlH1gP5Vu6m2T/prTW/8qU5WdR9sj+Aq2Bky8nkidZdyHUCMQQ
iahXejA9kcb5CZIvc8Dpr/lI1lOgH8t3qaS6I9colaR64LcTr1G79xRajAWoXXp45O85a1rE+RZi
9bEjzq9mTXk2jOaAozKrynd2RB3wINsku9PHfgZvlBftWFyMQYR7pByW14UgUVssAm88u2KFFMSY
mXP4xabVR9axObPV3dX0T2ed4s9hZHFLVfnJLxnk6lLw8Vgpc2BVOm06CE9t7+yPIxxgnBARRJ97
q0jw9lnXHbki3O1qtELueWrVjoIyjOHtPDwQso/WpVGY0Wbfz2jZGJRdYGYFY0nHkGIPWaD9uSII
Woz74eZBDgqYGG65IBpqaiqb0ACUJvHCEnqMWm5Koqw5pWl7mdAbTSgkIvWS/cw60hr5SohJPmrH
EkMhJmiRW2RtyVq6rX9uYO1YP6joFi3dtzsTjQ0mcH25GyTRTEelRz89Yj03nCKDma2lYPrtVLaz
Lj8W5/0vmXhtHygdox6YIfvDmsKl+GivnsTwMfR87IBJjxo3HVihDemXmWXNwy+Vqr+4IZ/avjze
ni1dXzE4z8inxTuctl7vmjKREJPtyqnkleebGt0WBzBReqSf2uHtuXjds1KLY42z6K+qpMaTD+N9
dEAn/vObaWdKgjqMxB9H1fpZ3FUFl3Cevpi7yYeuNWtMdWLItyNzUFP4IcrqDS8zCsbEmJuV2aB8
hElp1Q0SZrGbT0ZZzWcMdQIljZJk+mQThJ8Ak5SYPvmi2A0JtUs6hrAkGgpTh6xXK+XC5Yt1ELqx
3UBsRcnq1PLQjLS0QWtDVp3j3+S5anuEiQ88Hczm6lCscAyq8oIpOXWg4ZcmTp1ioca+q/hlwmiT
HmhIw3CJ+DNW6+s6a4FE60Tj+Xxsi7XcODPTehqnVOGPigrIebokdrH9zQ7VGaL1IMdXG2fBuIye
3BROAsoArmbn6gpvNROCQ8tzRdeGUHym4yCePhoiff7HbsPQ7MW2UUv0L8uG448Mi2i+Gs0nhGlV
jPy2ISPt88VQetSmu7YVpIXmp7+jgvjDQN7SoXHo3a+BRbMhvMdUx7XQVkcazjg17MU9yU4LUdyJ
aVOTYskfW0n1YUuKifaF7E26RWFX2hsTi5foC6FHGJy+C3nMQvpTr58lhZE0IsL1lH/i/NG5fqst
Hr3ibHIcMNi7sL2dN4Hsg6cpmugKHXr0PHqG/P4fQyUehlFGoWzE9d14oLB3Lyu0HX4QWSKcYMxc
1GvaE01zRv17Gm1fiUmToLvoUu/I6pp3H4NHokHrLtHAxwnIswfFEXfhRhL2ay1uTLZuAcnXVfKr
aA7Jasl2anAZfuI5euosfelEEzr7uL6sckMLOpdro2FrrCQd4e4vn2dQAuqwRlc2xKbulGENCsxo
VyreZb40GdaW/sD9IbQS7mHXljTOaFlhMB05Z52yQicnQWtKkSUHiClYkkji0LaD3JI7N3BYCxNU
f4nt+cURTWE5SCi9oKNiI536mPbshvlaEhhyQI1Ob7lsCws3rA3JPeTYnJbGe9WGfC6/bNis84kN
ZFVOdBZe9QejienW3nGuXveP7unh5JbO3/8+/4JROoQN18fa72LDMBlKM4tfz2Xd6HzOCqhpYOhn
h3iq2+g1FiMmn7+KYStNFGfykdS1IZtwvz1+ok41Wed2pOP2lFEcp1M/kj9hqPY41jdvhQku0i/Z
Kd8rNdGLtt1DOB8yc0ZWtS/pynV3GQBgbVXoLMY60Lv+9PBmnrB47i5flpe24imsr5Q/Jr63jRgi
xqqv3TDriw/EhtVhWHz7a3Xq/0Am0VJDaFmge2za2esfMYiFnhp6l2rJb3qWRrp0hI84Kc+xUFQH
Vu1yALcD29g6XkLKViJOxx9jr6WkQM3PBnQETOGa6FHRhhFhns5AxdPNu+TTdfWC/qkGU3ichlDU
59Wc/qN2M6i7Icm9GVMeDhFD0ysM1ow/r1vcVBp3gx4GfX8nsbMVBGcT7mjDQmJiMB8CBGYa+mpx
XjOhLNhZaEJUMZoI4hIA3IeklGHv1kGW5V3X/EVPIwJ65oERjqdtU+Mxnv8MUhs+8zCbLzMquI1j
wNss1DdxDTwo1F+zUP9/g9BKp+KF/UB79JNwnukTX+RUZy2u0+0UU2iFWp6BEcRsGr0vafLw0uoW
kavLpnn/nrJ1C5a2r20g30RjiNjIJ/aTaCkbX4MGMgNWj9DyGblyHvr3TBo6uY33Zn4cU4hPpuKz
3AR3483Y+rp/F+aNrGMS+zll+DtI1fG/EgQ7nA6mDUDFt8lKIu4QStBJ329N/2O8RlW/iELGxuDT
RyfXbaRbfVao+2rU2pSNfxg5b7opPCaVXQk7ncN4QuLkN//b52oxAv+Ii2Dj/rf8zgR1SuWH5Rd1
qNARsgvX76QBNV9Gfn3pOfE2z8ZJc3+D/W4+0y050P0OpXm6hiD8X2NPvKf4Seicxf+p7mA6RcYD
IbbuYA59r03tOjT/vmkiRUxx2L8zoS8Wt4sopoVlzIHAZvYNY/VlXjm6voYjt5XHK7Gses5yMSmm
0ni8Euf6USM8XkMY33K5GeDT/1ajtDeUNs2uESa4YU+5OlZMloqlDio4i7Yn5eVf+b51eG4EpZ3m
2azh4j6rF2P2Kkez4g3/QfcOZbbGs+5qQW5AOXMcOKAHP9AYr73Xz6Xy4b85Kn4MbJnpKv2bjnq/
/HMc9LlxJ6+xLhuzhYrgAn4r6kBIF4AXIQBC9VQJWorFVQcf4ntJkHA+PMb0NVlQXlO/axFZTIzo
JQx5dOb1DYn4XsC4f0OoxiEPTo8WTCjPclnRclVOZKA8DtcYRiZ5kteIl8FfIQbdrRK0rEm+avyo
q0URSjHj2cE5e36PFh9MNK/hJ35q1q7QVE7hSxrlJj7Kvirrzvy9mNsTIytKy5jdoNWV/xTP1X1s
MCgxP7pSH0qBUv3hfCL3MCjTh78X4jRzlKPORPtSI2w9rcCnEv1cVA33vyZi7xDT5zv8npIRRIan
3x8hfvbHWlyqyKLyA6/Pm4AimjhtSYkIFX7mQIBzaoj/t+sr8fEDF3j0BFLwifJgtAVPuqqlLuHm
A2Dn9B2Bc2hPR6YdfgHOMyn/uR5ad9cXYYHG//elzwLRcbsn/OMuPb6ghtR3ct3jADEgJh/QpkIN
48BO5oy3GIRN3MI4p3S1M4gas0J993hl5PKsDPJM2ozdp5Otqdm9Zy1F0GVsFtCkB+EHUKBq//LF
Hv2O5QncpPwHWAm+6IrRCDYSSYIfqmgXMyulqdsu9cwcjKr+4oGBhxRqq/PgtxFSREKZRSZBCWyc
FfUNheU/99JvORguPD4GUlKf4BmWn6HPTNAFwGPLuul5/5ifQxTNFQ82RDPCiBC10092ZMdF3QGH
+y4ggFIFA77xkGSTxr8L5cK7E2BOk/xc3sw44hidytlV89pFPzbhhHkmtuINJwaKJpvDcCCw4AOb
jYZiP6jHJexjISrTdc9AqJv+eR4gQunfsYsxyOfjhVAnu3cGa7s3ryRt2fX3+dr2zN/H77iYTFnP
lr75qgbA1RskCs3li+GZWcoZHgbDd8PtzrxNv/APb+zQJ9KeNF1Ep72ARAyOWXfzo8coN8HRG10e
MSOTH6Xw8Lzx80NrZ1Lcm7/E0s6PVg+MupQOx4DFdbYev4OPnB49iHx8nJnIBHceQT5Y0kWWBUiT
549pT5m27h4ZfuEBUn5BRoAdVVwuaxRIOidVgYrq38phEakFM4M8EooNCHU6OuZo9pK6gRtSUoFL
i4cLGQK0jWwIUl3XmaO+pF7bfTydKA5B7LnzlKVxUKp0duTmv52oy28iD1IKBpiCC7xDHvRWv5lr
lUpYKoo1QCzmmF1KUC/QeRtbLB/d35lXy7Ok+Ikdbak84yBTOf1TUPjSpyB0ukGLsTQHxh3X2gP8
Y9ZDN2L5Qn4FWXVe3b6c3ljpIb4/OLFoHDNHlKldxUtYH5N4i22O3Wc7QfyD/mpgnHIf3sqsKwxD
Qj8lkhJzquShl+j08Kkej8Zu1YCjbtUo8hy+IOLCvbk+CPGJdO3+LXoR0UTvIQ2BZedkBDOXZoNr
cA1+G2pFxBM1osOxfI+xMRSCRReFQTeYTLHPWAodfHWgI/Nd2+nWuvQEwUecXQbgIq1v+30fNQoo
rgwufkBuB1yt4CSVti3wih7MNEzF4UVO4EzH0Rt696GG6kGcAf+xK0M1QzHobJI+uNVtzluQiJaL
PUWPZ/e9Uu1zSE8bmD1tQ9bG1nM8WSD310WeplK0FoYENjy6S7YK0zb9CWlpgPIzo1ZkdKk+E1tL
V52Gv1SltQtvH63/nTJ10qGx5/f4+OSQmahdMIsZNxfyrUKKUyNeLxllBuzA04QpNCuBjlTtymt2
U7WN1y/wQctWWwTunURy2DY2bxlkVoRihNlNh6vo3TS3+IXWk6o9MW23lQ3O/lOWh2m87s6MUFJZ
xh1+BmAqI88DGMp+dTzdVhMZg1XJPvp/HnpTqF1RJZ2DUgj5bj9nACHxIo22G24NQx+dtEGRjHhq
3qXUjRGUbkFPwjH7UnrxrMfVAFBqmB9naKK9IO+aoRpnvrP9zCA1cPwog1zR/YuWUpxulq1r2f0l
pl8WlWPLFhRyZLtyboRX0plp83F6D9QWNPgwHDEZ9MJVs+reoEmqQlfRCLuRlmsGq08jXyHDjrSq
1ZwPy2jZDz77L6AaY/YWn06eQIsy9UuHnE8078kWCBB/Cp3rMNlT2FhDVpAFrzbyT7x1DX3B1HpE
GvpdY15f2oGX7i+AZmt3g/0TdE5cQwHExH6Q6enEl0hvUl8QIB5/vIAeQOnvKnbXraGM2uICLZoW
TKnmhCEsbL2/4t+LwKsxjv2TgIdDIVmLZHaUEIMWNCnyNMn/m452haolVErUM4M98gb6j1NhZHQB
Qu6LIKHTHlFRdEVedPvpW/YrBs2zFgNyy7mmf5eqb9IN3abQAXtUwIPE4EuNB02MQjX9H1h+F5Ei
8YF//ju2WWwYxZ+leY5N98P8f4QV0pXsa/YNMqfIMbwR8tzX6mozWes6jrMpQEWZMnjztMdodnl8
5yAIOk9IOwrev+3PLS/Wt9vb5U0xtEEMj1oxAg9yOXrwMMc2VHwjPQkyE5CVnvtog8lXFxXn3a1Y
pQ6mwtEzjBgVOXXkEeZ3IvR+ixYmQ3xkDd6mw2DvWnBQ+MTEzvOa+DpaUlwDLAysO/qD+TZaQGiL
Ai8wD+Rj3QJ5hvd9oF8IGlsSFxLDYbblPEM+QEA0QRnjB5umbrPjzb2XcvfUoqUPifu9q6ojCYOu
cEaeqEPiL5HxVoWauzoJz9f6WIz84ZcAACLGRvF1DMAFQ411AiM+OilE3aUeq87y32yJwvjbA9ak
sVQXpcilgnPuMMKMbQMGS2Mo837b+v/nzChiHa+RGhvNhr1lq2BGGTHGR4GZmuRpuzbiUD7Kva/w
FN+MGgwW86KudgY73rFi/QQ85YyOpqPtqBO+e03sIYhUz55Fnz9aZJRbkPwrvNpVgoFo/J9bk+pk
mmlzjVjvMpTf3qi7KtbpIDusZaBuNo06rd4FrGJTjU5yIQ7gjNSVWIpbrzF4U0btg4ctv2fhgy9w
rtxEDYeDhn864Cc5+XIivSsWugsqqATIuaVA8okcDLzCum4pnm912kVOmzyNexIeYNdUS9oG9QBT
lBREQrBbdQNfEAVtuqt7BCFdvq7oCrmAsUv1il+79vTWMqKSjT6gk8Oxo007SP+wTxTffun3lwDm
yXh9i8iuCTAl2ofS6/NL6lrxM6zVb80mUrJYq5RXMO0dFylU1VJ9da6rgvA63LDp0GhMYIWaWOsj
HBhq+J4O/o6W5e998dXcKktIOuqjNG94tEtkEn3jDZWpcmJeTW0qwSmwu8AT6G+KLrCMxrv/79qT
4Cn/YotXy11EJ+knS28zCPt9FAjX1vyfXHb65lzzIJhhbbgHmpTpKDoHiff0V/4NHiv4yi1xIARV
NIb592/m6IVFzRKD8UOliNjkTy6FpbIZt5zEcN/NzWpg+W13ce6meNJxIcBbcA6dqpdkU8q/dlz5
JWhbDO+Y0Gj9v8/qcmZfddg7KAXm8vAhgiYNF91P3APnscx8A1CwFV/OYejaclr4KC7ASV/iWVul
G4tUz0WZ3auOOSeXP0NiT7+EEPrXrGMn+sLbCOxa98/uJdO2QBSkyS/vTtAUVwE4kRfc8/nqupsd
3S9lofiSrNwKlbvtcKgm19W3C06noWKer8vuLan2Ke+ad3VqJwqGqLw0ANUT92wTasvyoTM/0Mj2
4IwUVpCWccjakR2ahbufeB7YK2zcTL4Xqj62HZWPnF0aobt7/0g/my4UQYwYtSsMHlFm0K3i0DVv
XLty4Kn+DgiMNmPrqY2j5QsTU9AmqhZT6l2tSqNtFE2IJWlukuBC6KkniGFcTMDzaLHj+WQ9yfAO
Xb+oZ84v7rx77mJHwXiLAPE/ku5rqbGk2QLwEylC3twi74UAQfeNAhqQ915PP19q4px/pocGJO29
qypz5TK3PLgzmkVthowuXFlYVezQq56Wn5zvGm8lRS7kUpI6kTMdels2Z35wMTzeXqR8wddsmaLn
yZqGKOaCQZcmtiaMtXGLw1bbCb/5a0Rvp8j+EJt8hP+s50OQ3o994Sb99gf/QJ5qls6ucRldlNnf
fm08X3f1nwmpt90B8gB4BY5/akI9ANvwcXNd9UbTs6j7iufisTDkPo6f/Edkax5fTm/gxahbn09/
xYoX4334k4sYXBfr292jSjv1PIt6c3SKazR8iKBtHI/5YP5nMoz7Ekz1sPkCq8d+4nzxAfQQ5gKA
SB3IJDxLkLs2lbFgFoi1EWX6z/kL2583pZlFKAcwwIhZkn+O4/Js3dm+r20XGNCX5uoNV0OtcZpF
ekC0q6WPONiTeCulvs5rOqg5cs8d5qA7Xk82YCmaViEarfs68oTbGEzLDtX16/z1tGhmc7XFpxLE
eDE/6Spvl1rW0ThQcdqsIsqnJ+HbNVfYmXFPksq7CsI+4CHRx0F60GJSH8IC6J7nVmShklzVBWoW
m2tAa/+2JPjNPsOHnRgRAvKiiISgkb8+qafTzzuizHih9rXUzS+pxZAE+MQlnw+SgxEpJMehiw5V
VT5nEXHJZ2GnM7DlTQ8IBIH2Og5EhFAI2FvP727Bss/sXlp1EEVJXxSc6Rpzw2wjmdZARWRAtPRC
Ma8Vhd1UBR71h98k5nsdeYMHLDJ2htOn47d/jI2+jPVr6Z85p24PhzEGQ9Lozx7+o0x/IxziIa9B
ZfEo8UfqmgGm2u4qhuJFpLhWw97mGl4c/MnK4VpVITRc2fE1fEUXPR/VI6RTmQ9cehcp8hi21/bF
KLBn37YEPXLx6aFppNAND7D/1PMeekKEz9/rF22ZIljQ+D1LPKPcjjSMDGqY1TgZ4jjJPAmHDcIM
VbwrykDJXu4/QXwTWsGZ03H3Btu9dDfPEn7ann8nH9Ooh8jCUFgdU2gw/GSS/5X/yVlDkM43eaST
qA/4sB5fjrZ2+z6sgcKPnW7uI5rks4O5dmdwGEJHKAeE/mE0mMBCHupyDr3daP7ooH1WW4f1m/z0
9M0HVvD6T1zzQKLFn4cuTRN8nNVi+LZDExD70crr6zgjlPmZpS+Ndbo6w/MgAtjhZCvtsxe9rekh
v+eHT51h7KaJMYVTJSOtOAIqkmysmqC7+demwJ63WdBClSpKxhQmAAl55CCR5Zri2wn5F3rgMel6
ywHmnUE9tjpwhsDZo8kmBc4RnX0cbLdM3QHhY7GZl3XTUV9aQucOU0if7TH9ng9OaHztc9PdeoAB
ZwAkBc2h4c5xyVpVYA1qLFDu5+r6NreROhOV1SFwV2hZQ9bYflkrPjtIzF8U1VCegB0eBfasZ+17
kgBLRl09f2vM5Ut29HszDCGjCk+vZCqp4bhelSqm/KqdW1jEoJSIrRUASDA3D3/8TNtza9Aom1oJ
jHbSdnunE8XTrevhSWwrsVe0ndMX0EUT0j0LabPrZN7QyR9rCcXE4LHowieZH6cKIaSyTokbMHGs
2b9cKrENGbiR+g8PIwtDQ03DPe7qyQ+t1LG+VYw+r183W9wZlzNCK11FpMm0TUUGUU9KRwa2YqCj
KsJDaERK6nTydW1iJVCG2I4WPbuKSddDF4uYuO7sMT8frM7VMKc51bdtnhUiye6+D3Q33vB6Kv7t
S+b91htrvXRpPCO0GKhk6K5/zYZpMCd2hGvHwa5ZpiWdvx7u1dW6uvosLhrurALGvS/tK9lHcQQa
FPNL1kppHGFVJ+LeQ3UT/jel/slPGLD12QSEmL1/vZDA3lqpfomhZraaexn/3ND0uDBLXxVr2MdL
JVpX+rLde8kXKtgmdrxCGwr6IJe4pF58+WrLZ6c3+n8vJdIP621TzfS9uXaD/qd7nFoO9YBUlq9+
zOMkqQpCm3PW6PSWDZS5W3d6efoKGTPyMJwwEJylKz2/mwLcOyXHrzP51QZ27SgyPAt9z9PxqWDk
210xkc84ZeMLqzclAEropes/HuRv551eKoXzqEt4IdA8id8C28U3Up1CjhyHs+fsAqOESIsHrBL8
BTOT98mqdu4kLFIk6HFdvYHSGLYDDyTSF/ldo7zluPOksLobJafSC5LapcX3I4ag8Rk8dBaJ+WVv
Mlw4ZTPO+SUbzjBB4CGYKe/z/+C091tNJVyQ3L1uu/JoK/BT1bFEOSdu/4OxBTu3hwVtjoPDocXr
Y9rJLuupK4OSpyydrPq+k9BbH9/AQqVGXvbmurbW6NFYXwd7JGnGp92ZZrdjbF2U0iQdDS2Z2Dyd
e7LqCxVv2glb6nPCO/+7COJZPp0/Cv9OI4lfOzNbJmscxft2XjBOgslvxVevlWTZWjGhUt/JA2IF
wDMVOJYFHURDtybI9kSx2CtUTq3NDT5Vetl+wIzB1JiiA/d9mQyUW1VnpbvtWg2vGDOHxz6lhRhc
T8T3x+hRlAxKgdKm75DDPvRzD2k64wulx7gL5aPv+UtFHydgZGj5t5NeT1fEouDQeu2kH32JIu9a
YYVM+9exEbJgXtUgUmozsAU6s20TRiwILOo/LKtEP1b68NxZk7s9K7A36lelw2XkqDo2LpymPKhD
R84Kuovqe0wzH6ri3gUdKX7r2t6crx2K0fQa58ZLHyY8ZlMV49j22ctrUwSsaB++Z35xsXKUy9bW
k9rq/m/TVM5eGXDJZGG46wElC7capE9FNgFN5u8NK99295tou9GSMbDwhgw62NjsEw2mRevh/ty8
PfT2DHo27ws1zpHJS76XzRp2PBXXzfS2dexutfqWo68s34rDYhjCMAfhH0QkM+Ajkxiw81k/r/p7
CoeXdHv/lqWELM+76WEKZW7oWwJCHJzQ2dINAv8bOuwwd63nsJG2bwx5+kUoSm83q3mNbLaedWRs
RKId2sfE0xnpiTNA7k++l99Upt0DUoSodw6Xfe1bOIk+cSFZEG2U1/neIui/lSs6VmOjfIKlafVF
qbz5EPuuvy0VqonXiYguH6U0OLwvss3Zrjp9PnaPP2PUvfe1/uCLORGpPs3iy1TkJsZt+SLqhJyg
ezpVVxZYq/STXHPQrWQfXk1/r+q6SzVxQu0pZ9sHm0x71T/IL8AVS9ZOojbT5fS2surT3BmAP0+4
g+yai3x165Hflo9+HAts0/DC0G3HIADy5dDn8jS9NrLto7TfSmPZ2rb4Oh1LVV/3GTPwzcTzBQ2p
4O8biSkFXH36vHqZvex93HRt2y0NssiqfOCPf7M8rdyrwmA9bWR1dm/bxGj2Mn8uxLfkqRsAnvUr
c3wXz1t82/Tnk/IYXD8sSa1Nla8mtc25yUrnrHKcP6WxQ3GdfvKNrOK2u9tVL18rfKD+9PnCBXJw
mNUS5DrvbF/OEP92lhqqWxr/sl+6eXYwWd825xqvmYkGlxo7LKH2b2tV1fCWfju9n8DQgN63O9nP
+3yulo474EezWaQ476CWTVfnz9vrk4ao4zLNto2TU7bQTVx8fWbNF3or/OtAo5qnTNWlS6bL564L
du6mlaLweLpnVeitnmC/t62du9fEaG+QP68tl9VkonxfVCaIY5o3V/vHvz0da8cFjY3Z78t2Ut5z
mII9mbO/HHtp2+XvTlIgpzg10evkm49Uc/KdlAumI3bt4D0my1r87/m+XND5/KbPWH5PR50xLc4/
7/H0nbLTGwyRX+xpxCnJniTN7nXylj4TnOlT6lrOf/HoyuAGYgbQILLsXTcLjBau5W26loQ/b5rH
W90y2XHgStfuAHHPmPHNQnRO2SXIXcvrZTWBLwS5urWSkIdp60TKyIoi0UimquNFN30cFHfwk+Y5
oznuGzblS9LXsPDqeWDGzezX8WQ3T29H48PXcveaXbynMp1copUfv7AlvyQbN4aBRXElvIRhzfCf
9RkfOwx5kVz0Df/PONQD0z/qKo7rn04PPxEd561mFhZha37cwO7w6TB4EEc3wRcnrsFSSHFQZa09
ujNremJg4pAFcjBXVXwx7naGps0kn3mDiAXfjdAUMh9R3yJ0OUjAXr9rt4Y9sN/ZO+85aFZvv3PC
Vq5aMHxsc63jM2+Yyeg2NGHJQwQHc1PPEC1Vwu5Ee3lnODcxS6ymn6/9MZ2lX1lhMzV72nKorl37
POSZ7a2quF/tyVeukmZj+rmpOrzh2JXJe66Cv97IYrdW010OXtsKszR+tu7+YImtX9FPB1PC52I+
4+RnW+tNj7tMCOvrPX5R5G0WJZQcX7Pi/5zF1dVQZc+24d20NryTU5105LZGRuT826DKB+EYuP6G
fqnfWiwUjdi1+2kAVnCWNMooMZgwlYnWgTUiSpNfvKWhRfSZT+urT3yPTG3WmDXyuDn32vR158YN
jKo4AIWP7cYMOKwTT2ynXFMskPAg9BoRMhFWhEYUlyp8ulDhhMWKya0DL7jrMMP5a74uygA7iiV/
JfWRlRZReuG3z7UJRYzF4A4UpZgNs0ZTLtdj9Ylt3mElpVLN/hb3gOTcR9Y07Y7aY7wrXgq9h5qo
DUDhJT9MfhqEOOJ7Tlaez58ZJHMH8kEwqLcKWayx0hFy6bWK8jWy9c0oUjK9//GzPxCj8LVEiBEu
UYz5SLL84c356ymXXVXzN77DLUqj4FXN/+hl5iH+RZdNIYsOFnXDJ/pTjplsXCl7+UPiwpLjoTbm
B8Umm1herjcbcAj5IjgCm2lw0R127FvVfAX5Nly8Z2ZWsO5P0Y0+jj3hU4k6PdfXr7OhtSVI1Sgx
/8T5KWImJIP8Tr+DfbbyP+aXfDwlq6wHeFh8C8Q3tOY1NiXcgE8/hzrnkCAtpc3L8GX+3CvG5lgE
6KLJz9Xw8GnAhFyFg4G/BgnxC8HMrDv1Vn8B8/BwyLDx0zFTvXRNulCfmFx1rxmWNSesJPajxlok
yf7XchWmvHaDsTFl/XR9BjBWHvkp9v+KNnz3pvOm6KpzyI5tD2k6EozoMZFNmb/8KfiTDZAZgJK2
m/g0pUbfkZ8VliGZBlZWOfGFd60VKDT2L9IfwBqOT9SRVnpZnyioPRu+aezDpj9zORUW3tv46SiW
ZslS2/W0sH1ErmEaXE7bZjlQ7DCoXodkDTiIVzbL1N2EJSdo/+K3s2Qvvh4wdHbJV1FuDlYxKw4L
6FQ05DfOpTeUp9kQx47oDc4CVIFsfASY01DiNed/gggI3/7Itzyf2Qfahs1+twIo5eCfOn6LlsWP
zJywRb9WUORsxH73/hV1DsBbAXlazLYrBKW06BgPBO2mRxk93ipkE8U39TO2m6W6Vbo3W8Ix7yVB
M7VzTck+88gL8MAEm0lEiPdNQYScljZd9Hw11994ev/H6y6/uRRV0qP5n2TUvywPy0reeERvn2F9
neqsvxc6eV+kh8OgVEwPHy3++Nczm/+FvOZ/Czz0HAjuwfxBJJM3VLVbFOv2Qy2JPaq2bqY+Uqcy
Tz39Ckjl3+zTqgVAdtdU2a2TUrm659295xjuI9fyNs7p69VF8v27RcM3z0Y27IytfDq1oWY+TF13
Zavj/DRFFv7B9D5Jcj3jMD9myn9vf+ffOd96aCx6Aj2NPwcXKaUgKl0/1dhdKl7kWLgfWlzFfS2g
3glGCjKcw+9QWwxLJ6/gXsDTNMcYLPaOIJKmy1Kb6olHvM0d5yOK/LijOFOqgA/7m82Moo8Xeba+
GGXrWxSWXm7xZo+39+PXmYoCZf7pquLlA/d3VWKnJCnuOiszxbovRW5Ose6INICNEyVft+GigHop
Le2eH2sEHBegBDYLKCMn3h80FrLuaYIZ7dPR9fmKBN4D7aXDvWIAlyKPU0FF3BhGomDVd5CBxnzf
95hs+d1x9GiYMklcDi9I5oT6zd3onAHbjJ/ZABP6DYEDTgIf2oaa6DMtI+h4XDMtc6kflImiHI/E
y7IDGkQuWnZSzuIbz10AYEtnnUEeyrwsJ1W3PtHefjz42WzbOFf/IlbxWBtpmFzFw2+yVepDIrwe
wHT86YpgYhcj0siEKsfIIb2qWgd29iyj39LL4RccDdDup8I98QpLmXey3Xu/aPjP5GIIiYpL1UIR
XrTubcNQe2DJlnfrUga6akAfXlcQB/x1KU0SfDn2AbTMAYF8D/IdF6PQvNhshBSMb092CrNxG09w
nlLAQsxMIbMGQAGHxhWVDCtcBmGOIlll+VIUeO1KCrhXOqqBWvgqy4ZJn6E60G8DRfY+yQ63J5wp
QyRjtFndEGj55smB5MRUBoA2HYD2YpCElzRwQbqlIvtXkCCcb7PmKxXv7Ya+Qm9BBMyO8BwGg0YC
fjLwjd1oNYIkiK6iurndyrrPpklY9jn818zNq7PRXFZLdazO7o9/7oPrYNW+fydqqe8EY9tfSpDn
y/P4Bz1FPfStAts0sE/Sdcb8lYwqnFWwOq1SrBYq+V5QUHwZOWBwIJ77ZvPIsTRXuRXCQbjUyQ6Z
KCLv2/Kqi98NzIs9cLI+ftvXUv195mmyrV7x/k6NzIDT6uZt3Ntuaqv3jS6azWmn8Joeer50NC3+
nEgyJzMAgmxepQyUzSp76VPt0M73du/Tt5y4xXbay0+78a2JTnTXBY61+d71orRjhtsr8lrsHVpF
kV29cbgOhxHe5j2JuL73N8x9ZhXOE5VpffZ1HWxkfZYXX3im/Bj+mS0uF7Vc5bDv5Ky88vlPwR/k
HZzKSHf7yvJD8Tj+Sb0EoY5W3tIu4x/UOCHTftUSjbQEgyvH69XnDP8DjRekAM0JH7yCumretFH6
Fkvz/M9l2tpAr7V0Pcsg+zipPxZM+tdDmfylzWapbZ9xpCw+J6vK9t/ka+yNIARx/SVvOVXQinST
lfi/Cf7r2wHFcvJUhCdWJjU2wm/j4aRWHBb8/ewrrQ/hFjzmAO3B/lPkUD19U2S1d8wB46YWsI1Y
EotO9y26zOJwI8C3osWtFMvXFDtfWNfpHQUJbaLrgUn2sqLoyzsaI73/pj0eFnvLN7/wC57hwvUn
w/mgduzspPcVyw5t0rigku/qwXR1ZWwWUXzm+N0MSenuVaWzoCB7eQEFR6uZrXGF3D4vgBnZ2ixZ
5+oa9RWOD4Y4IFJWwq5h+L9qCdreoHEUDffzo6L4nK9U21cuw6xB0vfi1lCG+G8cU0MdFKRbNz0J
ZDjxlTGQUW29myum8nV0451WdVk9/V2097PqBW5L5LIf3M1WTQYGmfbs2WRiXst8SSVDkphNmoYd
Brq7t8Mm9NIcOBdVv9IcKia+JCHmzl8x06WpaS5+DBGzDGPgIsgevgQGrRxyvWLuPWvbRyN6euRI
JdM1ZjIvBUuLsDrFxtFwkRPaAMN6lyvfT7U0Neif863CZGkfBMjbvK6yZbCWGKWEj+4q51t15Vn6
uJWeFq/yCrGbVpUsi5QZD5Xq7HWGyNlJwfFByjrCaX2Zru8xMAaz88MZRixlf/J66JRy/M1kJqB0
SwOGETEEQO4xs3kTbZXAtJ5QaxXZcnEM6K5ntdy4LQWF54rZze37TsDd3jaunMZgu9g9uDhdDhU+
gmq8HXowbDHY8raGW7BoJ77IKKM+BIMW2jqX9SuqYG95NAHc9Ex1wdWkP6X6YtvW8UqSuj3SvOzo
HcccpDEmiGYlxU9xWJmS9gNquko1o/KI7Cy8rZ/cdZD/2dk4pRvsWqaPQoQ2zwKEDj8Z7ujF6hwa
cu4dc82thvIZeeS+7nouLg+hWMY8Ov2DuZmnE4OcXBsGcMGZbE6kb0ZIIeEPxvpCxFYHQwtRDmB8
FkZt3i861nXgsdBLZp62mwqR3wRvQZFSaF5daqOD9vpL2V768vihcAuvO1SKOIvpuroW/5AJ7ASl
hvC4vB8cegn8rml9Gp2nJZW11grte7ExO3VmBfMfSLU5LfEPQMC5kwnL0apUzfGvvK3NumXkg3fj
JfwSrs1+X4p1Rbt46njt+5GfVxVZJXNqGc3Mv7F/b5/O5NxQP3iYfJQ+/M7b70W4pG4Ii1OCfGMh
oXNc3+3a18RbUuZgzHHLs/mHX5X9zK24izbQ5ZQxt7cNChtfCdOBnC4j59GQSJplNxNGQoK9tBFd
bcqmu7t0kxiunEFdX2ND+19bbGkQeoJA3s6ma+FxizKcH/ChC0VxzFxxbw2+iMPJsmRTQAD7Bv3L
IgoW34Ye6u7k3CQbFsm6pijeRepJdS6B4tDehovBNNedxrO+37Rmb5leci3s/E7PQOxZ3D7l0NsN
rkkqn2be0JZFDjcoGk2azfwc5ytfIFyqJUDrb3rOCEphDYEIhviG8rG40U0iNwfdqK6VfbaGGf4U
56xJnifBCSttGpSBb1c14tfO5IrXtZkaaUPXSPcv21+zrfmpMbmVd3/nldSuNR6Zd7qxFP777726
oYc5J4lV7NdpFwRr81ZSS91kBE/R+7Pxy5WJ1+ay8koNhCSDIpc0iJf3ptb02hmvXg7H2nlQ+iIr
AgAf2wcmF9kGdrOMlNS7QCSmhBRhqVTZrcilWDnEbuvuzHWiYqy+tNps+54fnkDOVdA40Ia7xfu0
gldBLcCKEgsZD9sO2JtDpmkxDyEQw4nZtLKGT9tongVUmXhmCi2F3mJbz35Oti8y8iSpAgYmNc1Z
DDbk0A79MdcpJfphNPG6GNJ6HXpoIUnkCwFsvzorgbM6zvQvD145B4TsS4IBVsRNXGZGt0AzUzhU
SV2jgeT5VF9ePRJs6O35EU6YfUMDnSVbdynfu+AnFl0VAYh07ttGmqLmzawr/SY4kwlZT7OIRG8G
UlyyVy7rd0M3BtsR/Hkt1VErcx++uJb0tgrq6b5YNzrGCEm0THusXN7uomKqqzusRIxGOHQbWKN3
P8/voxRFBTu8J4hIcaT5u2cqzjHGvbngcd/eOBAQXT+yQdBscOhuZEW3vX8b57cU47llzbmr3Rvr
BXebdjJX87kVvqrS6b22W/ty+nnZIXz4dZSHqUU7VejjAsxPVU4eLD0AONHFV9XY40VjNQQ8Tk9V
/GOjmaBbKVKcyzxXipig3s1uUmMUqrD8ThP/xCTadofUiXhZOQ1nydfL31mmZopoLVvCZ6ksW7W9
sffZfJFyxmi/x+XF4FBGOlJcUSte+tACmuhob0FKh0aQKxTsEKtMpmwOqKnrm+oYxcffGHkpSkSp
DMjXUDf23+ahbuY+iVkvpw4IhAp6/UYTPe3LR1SDTBvjyd6DtljExZAXf+DJ0MgVp0+n3sX1Q4dN
CeU7BzB7UB/FbN8oczFy904jtRCe23ZW/WvT5lqxGnphtBbz8Anvt+jU1q8o8gZ/22Ijf6ilDDu5
5i+aocyAi3gqOQrN2g8N6Zb7fyMFqS8vSqjdi1uFYmMzNNDH0KVac3fQ1pLVsQvQUhXdJGzHkHda
z/+mEy+WhuH3quI5ENGYuw+QPSbTrm5O5y8LzB/u/LGU9CrduFzZESuNDI3mhDtKH79lvq8ic9cw
IVOd/RZM2Tjvq5kOJZR5+/wfaezE4EfU7x+GRYXy7S/WWzAz+W3vvzVMy7dx3SQPHm2AGIcQRU6N
9fa0jtS+fT18Fk9fTi+cpplW6xT1sH498TIbzUCzKpyaHtGodWavMn6fmxLIJXNVoDomqjIjXrYV
f5/ZqfijOEfo3l0qltPZDP+Rk7yKCCaskZaRPVOUavImVCwe+u9Z+2oVOfkq5FlAtJB7+/wYGC7w
Kd0tHXSYT9tsxxvf5n6UK2Kyb7vRNTP6H1zZgroOTaxkJ/E0i36t8ZteWrnGURuWr5z+Sq38Yfmq
FA0zk4dzCNe8TB1oZZwxrQDzY1qfqt1GhSVUynI8HsFnp57batf3I6IIBe7eW1rfWCiVxPlJrbL4
K9Ao/9eGXyqwKQ4IsGemr7bM/5S+mLccHimATopLhHgedg8Li7SMTtnf9ftH9qL0qmT+qdsvh5gy
xDAY+bSDhGjOwKaGh9+hYiukk7l+kwjhHhhIZYi/TUzQUMISNsUCP9NweNvDHWCr1mXbwcE2u1FD
hxp87ywLbTbTAMq7v1PWgM+btwt2ON8xbFwSvYZDb79pck/A1yJanNev79tZrQj84d9ybkw3VpdU
EpYiKWYGEnMFAkpU2ITBXLHJXuXEWCQJ1UxoBpuOcty9sVXQvTEMIceru62q5k1FVGNhmOeuENHW
TmAJoCW1dNUfZ9hVVJ+ABFUYxg++vp0Ou3q/qql+aOtuPYAMI4TSBbE4kWuOR3aRWfX6Yj/x7GSD
9Bj43ETvdWzYqdRS2ZF1o+zaFaGXpGZoxKfPQmqAiJHpqGKte3vF8g+bK0rPQhvmeXkLesfrkhfs
kut+IIh27WQhuIZG11YIWg71gQeN5ER2fMilUZ6o91KVcMPnO0qTUtnBm94K7H2GjOHZpLxrotmc
4A8x9/Tl3riXxaeal414x8Pp252JTm/aseKku6brh9aVC+uk6pg6gnCKmlSZr0UYMruj+iTCn4rH
ryITuyXZakyDPsCLcxJnGCunHR/BCtm/GoNPltX1i2v1EPB+5H8WokBO99biLA2nfGam0KLkcPYv
dc4qdPYB3IQ0YmrMoQ0bLJhdhJ6VonH7iixsKxmvI+Hy9BdVcPnHHhcNwQyeXjE8KP7wnyzuJcee
pNr0M8WnvLHKxN4t6wGXKM1IXrlOklXVkUitY553fU8M+QZt7yIBeL9VPM1zKmG4kK3JIemwS3w4
SayN6Z+9XAsH8avYk6xYv9BtZ55UT1Kn769ILojamtwZLW/1MFwVaqD9W7KB5JE6tcCRzHLc+D9p
R6MmDd/p2KCSnmxCQTIbmvktB3YVQzlcqsyhMdY+E5ZYwiHjdl1DAOrXdBgDsO2y7LPl4/f2Ozm6
mRjyGbjHyZ3/XQ6Wx2qqVEcAxMwGp8d9g4dlJgEBS/HKxCDGpGa3MlUybnGuGcwIigc2VwULTJ7O
fwzzTHGok6mdTdaEe/WNEf/nhS7sBxiLxMYwODwNdA9gJKJe/od3I1bzFHEXLd9wwAB3iMPzuSSP
zETQ83gfvhD2uqk4heCgmV+Nn2+/qDTT7qo3lXQ+6YHiVC2iscbPoTubAT9L0Mn6lsjxJXGw2eci
rWV77/lnoZ9dVdeS1B1oKdHHFJ+7W/UAhQxLOVQiZZiJF6qH30lmCYvrCCvJOFFjWjZtJluX1vXD
U+6/ki1v5DP171I9gvTvH0XKlvTI+2E5ocBA40XRsl8GApz7t7eUd2WQzr226sWsq2LA+P/cTgCz
cxXCOZe5/HFpYdYsqrNq7v3UPQhou/14RH6AB3MM2ZSUs9K2FbmmCXgLWgGJvwcNnZREfVM3UPpJ
ROifmHmGoLsfxrr394i4u4aSch4MQWRXMdSeYX4cjD0iPW33xu1uTjAzqRp5TWtmOrN0bf/+MAEN
i/n0pLV4m4bCgyn3T0SqbjF4w3Sb9j10hfJOji+oa9OP1CtKqvrz0LsMAbLz2t5M4zlvRCcteddV
GNcerv8QD8a6nGciVTe8MgJAwN3VllbB2bs6VjlSZ3wCkyzVox8tpZgzTKG5Ozhtxkg1Ozp3+CHG
NNWaAbZ0c6T/F/ZKYlH9X8HeabJ26eHB3pvom/wexJtU0tX05/oPMP80vPS8/qyOL+mjxLXE9WmX
3i9/1fDsBtwLqhj5wuFWG1mruS+eteAhh9u6oo90d6TQWd80Rhjkpl/tnfTHy8+pC3u81QMRcF/S
b9L7/lLxlA/y2xHJ+QSTafp1x2PIUjZewD7IFYRlH3/AIL77UCEkG4I/ir+YLsT5XMYun9cKqH4k
lVT5HxOEqdJg19MD2CU5XN7ewE9Qam/4TDiZnsVsyH71G4Otj9ArUkmkW2hnryBm66oYYgHn+vh3
6/tB2UZuf4qj6+usfTLt5mGQrAJNANnl63esj8omsh/LNiYNhp4TeoJY9ZQoWs1uPXsNMHfjViXO
aatbJFGVr/JrAAyGJsbp2AL76GRMRKwde7M6Z07+k+uc/roR9iy17B3kgrIc45bYr98xnuuF9zVG
Ygxkc+c6m1DfM2DJ8/jcFpqnwivpQtr2u0HMa5eD/WD5HXP3cX1loLr+nn475lEiYrBGnxEzVsvS
6A7D9nXjqsbUL5Y0bD3V31UdliBam4bpTf45X5+Nsn9Z2z7HLOdaK4o7TLw8YvBAY8vqYjRzAj3o
DTEU2958p62xqzRgZeaAmdbaRKbn2k2sXpoLIAJEtrv+t2NiENqVaRPvgcjwXjtcBCl5Wxli/7gE
+t8QUld1XbkYp8e1RV/0jPFU5JPxtBo69HQ9vjvLWSL56Sy6HgQ8x2O0flU8m+8hwIwWn7F9Mb31
SqaaxoqYxRH5bO+vcPnKvtFnymQOM5ikkIdGrKVNa2+wzHxj2Rd4OZjWwBqQLONymXK45879QdGw
vSjac1Zn5dAp4hiXQSfqiO+7gM6NHFK67uH5a9uWjm3uAgLj6FYqTxKsrob79+WWyYlJvSjWYg7r
uyCqFDBwlHwBcIy0hggRnVZCnUW2wT0JyPQ0++uoNgoXuAL12fyk2oWveSUr49OuF3ouGZ2IgGHM
Yg56bLos4V62/CaMaeaZo8Rkz1V6zY9I/HxbPP/p3xjpmjgnww3j+v3IhioojGIHWoa5j1cOU0vl
qc04igVavMK70nr1lyivxppBnyDqgjkMYHctMYPL3zWqAnZOBnVGtkbh+2+0+h7Ugu8GhQxEUw1T
Pn1Oo8ePmVRQOtBCnCOf7jHpTNrniDBtIpIQclKw108j9FkPIsBCd47R+5HHYJGx/GwIm+nPRo8I
wDyof2dYO321EB9VLENbY2Wqru0flhHZkRIj5VlJ4PVbd8OrWdrX7U175xNDdnzcYiZOh6rThLoh
NtbP+QBU75DmYPCKtdCLDSz5acvIcHZZZOqGdK0jMInTUsmlu/Oh0+ccnv2DsQ0tmQOgDythM3F5
bFkHlw/8TkL0984Kj+LpnrNr3DtBd1YmIXomPmp2K449aqHYUUzTYjbrMg0uiAOmZzfbc3inwDFX
k1etiiCySHVSt5SOdf/Ph2f8DCIlgnLho7sxlF+f6voJQ8AoIMMG4V4LFlMQUuBJzm/wwUSDekTy
Tv/FveGYCqqCb7C/cd80b8s6522lv5liB5aRfLshqMC6tQwjBJlJ784jIpmpwz004q7GpQYO2TvG
CzCirZHlX1Ttq6kUE2c19lvy0+BI/X76NLAEG9idRvPXROlp/a3TBi7kSnXvzCXAXc/eG+47nKpp
ertavszG8rxN8mOrvZmZrEaLSwXsYzCsiElsu6xk0J6v/UUxyqj1kqEF8pmd1CGLTcacZfbkL+jj
KaBbOFJBFCB63zazLU14ad843KrxOw1ffvUEREN3e+Y9Yuh0uP3MPmhqxZGSOqbYMZG1uZfeC7w2
j3FsHLqqU+KAbEjR2J1/6pEnQ62Bj/qIVNVHKAUFd6tGE/gVNjEfxT5myly493hYyenKZcqgOW9I
xGJoZ+z6EKjEi27A1VrVQjX05zirOptgJdtI2QGqD9nj5moe1dWqfX4BUv7Dk/93c1acj03f6tSV
B7as0hQd191pejjfAR2z2+FVRpyx3Eih45TsPByRpIkferLcOhY1pXn59GZmwbLzaTx7yWXL6+8c
rcVfQIFZreLj/hpdZMz4mFK4oAgvM004ExdIq3NmuW9m+gAZ+YLiy3gNh5WUh6pW3D+tE63xuApM
cqdNH08m6FJrr0E3uWbwMUx+bYzFujYrtTRYPNaMgPcVrPSUsDTHGnSjNYd25ugR+sgQOCXaFCbG
pTr8RYWB/fxKSBr18ariFTefIRhm9WhUXawXI5L35vFArngFkVAS636VsXIU9a7KkXVz27x96jL0
tPMB5r335TZmnLUuXBRmSqULbf8iLCVI2P1YsQri8zWFC8wZF24bVta5Bq6d88lEXaZ0snJZGlk8
1dYgOEBg0KqsJPAcoVCYah653T3wkw2goGLmcejBMg5UxeKpTyOMdsMRPRRad3qOAyDO9BG7JrtR
HfS8WrbiopWYudaQE8Z/C30LKXmrfqyOw+u+kUBM2P6zoyoLR/tbbZJvJyM9jbSA+0OYsSzm7tvk
E7ioqy9PGQT3x0qZfwBl9hP2ZgSCG1Xu5+RT1uRoUqjMpmVxa8+Jdu5ltfq+o9UqGIye2PrZpJfY
Lw9MTTQNd9zN2x7Tg9wefm+66TE2UU5Xb9ySHDoolWE04oSm5WYfhkTSKBpCkp6/RNqfslAUMiG9
jKqtLEfbuD1mmqxkF72I0DGD2V8w1EjkzWCKnZi9wDymfWHsmgUzmMnzOtugnr2GKJvDu6gkKClR
dswKLIdVg0YPFxIIUciUZz29EDVFMfDD2ZqTY5dmhsjAuZZd0/puRnNCR5DErkIylO0W/0pvzXYv
rUQ7WCbEhyr7TDktYXZEnkKl49cDmOwZqfap6/1y0Xw5t3dmGWIXydCveoaVfDoyE/PTDDaHlKeQ
0+rWS20uwTC7HZ/bf2AFhSsBePAxAeJmWitEosLHMQwzFLdwLawPiqjip2EflUDgy8HWgJJhMEZb
ePKIvDHi2u4bqQ+lXChI+Bh2x6Z3yG6e5HDt17BSYo6sFuOFfZPN4cch3bJijrkqydHpWqHxue5e
5wOSI+KMbOcwHIdwl5pBAKTqOfwqngREYvAEFyrqOtMMPhOvTiA7v39qiI90Wx3W8rsMAadh6QOb
t425LYSz5DieCiPqjcCy65MpDcPgZmj5X3iuH9U8vP7OTdXcelwRoxISb387KQMPww7roaqctdgz
b9iIk+29W6OSGDKlV5OddVaczvuSseda2BWtX36QyNVT76fUx/ZSyy4G6iIOXLdcD0PUsX5pRpbC
nbGP+/Sw/Em1PV4eKumUYf51kdmpfnKPW25f5hh6tuzPPcHbwlFWP7AbuHIes72GFn9fks63elaA
JdrhHSZIxO2PoDXvLdGjOzSTD3saiYXPcCgTlQ0Qw1k2+1QI68fzrUQ/pwqvaOC3TerXfyTyxWVl
82vNI1M1bbS2ti3ReuXgKP0lyqqtPqPxL71cnIv0Do6mOJ2XA92PERD4TpipbgCj7CO6hfCR8L+h
AznxcobjLkYsnlo2iWsFzy4qkMg8B2Wfa85dJ8E5tvgshuD5X0aTgUNme8r10ZhfS5XCn6LFgAJM
sX8LStprztGbSFbmHV6vnStKYY4ILdh5805azxKsckiDuWM8qqt1fd4EYYxszN3kryoOhrWVaa6a
cGZnE4PUBwjGMxe0QBXEmYFtZdnMdk/BgTl/7OPNKT9d1hUsVI2lz2Olc60hjS81Py50NHjrZhRm
mjutyR0E5xhIMwBEOAubOlS5e5aCKbKWHUjBZqr6R+mFIF+0LgYIJMltq2NH1XHL9xJ9nNArtRlt
aH/dEVx5dSWRpEn0P13lGkzRJcZArJKI+VCGTwJAqqunkRHf0p28fyjK0o6cmCI4VR1Q4SKZbjnq
HGOaP2Ote/kcd7zw4v45U1m7qZj6e6zugVM8WU38s1x154Zg7PxoQf6Mf+cD1jGU2s5rP+oPUXzv
PGAInp4Ag/JLJXaG36u+3TFzqB6wtBRNya3SnKfx6EYqqeQyNVGVe9mp8WD6ed5UCqjbgrU9NFFk
24a2g6EZx5VHLM58djWu7TwqHwghqUTXZVyl6iwRzqHcSnOZ6Pgd1IphF3b9uH8oiJWHr36dLS9C
S4vPvjvXT31Mv0HNfMZW+uF1kw1hOKXBszaR4pz4uKKhIq19YjkBCz+0jlmr5n8S6b2Gs81azEb/
H0vntdw4kkTRL0IEvHkVHUiCnhJFvSCklgTvPb5+T2k2drZ7RpYEClWZN69Z1vzFUMkmph5uPyHa
GwhnlILlgvplWyOFfwE5BNiEYIYIkiXFm2JFmBuNWwSRNkKWya7L/kh1D7233Jb34U20tIJCD5gD
u5q9EPr4EpfxZcADiUc3jybvUUvWEKtQiLEAGHJS8oKvzWtIV6LD52XypEOTgL+pb9plyr9utFNl
QHBqeVTIgRap9VBoA1ivUEHBnmkEYAfzVcoJ1R+U1wzClnXiYrNy7YEzbJEZLEv+5rIhQRONkcBC
6c2osIacZcGWcxVdC0MuhqywHde+0HjitHbnURPdjJOueVQE3ZEWhu9nNimEcvTzWKj0QgVI1Yiw
mVUIdRVmjRhecgv4RwxwzswPKIFnloGwVKGfM2H6CNMyiInV1Z/xeOEby2/RsYhhKcM2wCNgpT+y
uQBheWYEpVU8S1BpHTFEZW8S/E3EqhswifgO1My7ZD0Kry94ri1XnaupToBS8gDPlwm5eALtDbcT
y683ZT1AYxbmqwL/BugGkeA8Z35pgS9AvYFeuUftQC+O1y1zeaAZj3YXb1buzEIYn/P+xSemj+bS
CkiNXR1OeXPgIBJK6/LMFWAAIhYnuzPiIFYN8BcbTMhiEYkq2BpQo4mnRXDSzF+WrrJkyWsnEB20
H9xhAfH4whiFcxUjdGAC0RJyKkB0JWF8ySbGtsMuza0H8yCCDq4wGJFxK+ivhYREDEl/Be6cbrlU
3Wf6/JvTAbH5PLfcD6YSWPqgueT5Yj3R2wwrHb63MCylQD4yCKeBMPYQI6ZXYSnK9GA6lPISTj3c
2Q9Sn7hqAA2Y9nwJjAGuqvw5CUJN/N4sSG6jd55+1B+Ku/ZWQagePjTPfusu6it+3i7gNKRZwzW+
SI+6YIQyPpQvfM/PzL0g9W/Kr4DXR+jUS6iC0kLxh1r7JSBLITgAFOUkJ0jto9rkN8715AN0CMet
ExZNLSY1ETARQDPdhshTyUE+McrZyT8C9ljh1EHXJ0i7fAsmOnuOWOx+XsTbzHY4dYhAJ3BthU/A
mRMOr7QKhA0xQ+QegBzgjy3mmFf8Nqhqfgzh+vFhPZIViHSyQOsh0qFI98U1FtwCPJy8T5TgEE2g
FL1mH9CwSHegHIJWcsXsFowR11FwVvFMDjNMe3qPm+FqS7QKD+6BQLuxhUMFjS3wYXaji3A7ewzm
gosgFBA4Oi17V6LwdZkzwoKhVgpW8Y3B7UNY9JIBd2QaiTJCVNF8+5K+R1oVG+IoMWZbCTCMZI0A
o3f9rm+VI6Fm0Ya/CFtEb0GB7RKOJ8AwAZFnrxixbfovEu7aR7IAWM8OdEJoJHm/Mi/qAhgNKI1p
Eq3VB6gLCC4imeKqrKHLs78y00I0D+frCk2rFEvSAyOWucbZB97nt7kSFB2UtMyPq00iAsCTi3DY
BQaHyQb2/ZFgFEgkDnzXj/oEZQ4AnyIL4H7f/bD6Xgt0aS7zxU26BjTjhUCBjNGeiMFED3qHURbQ
ekTVxmAU+uaacZlYHaSw46gKsM/uj383bTEkBK8/C6sl0KoUV7Ss3AjfCzqUYBUQGfNKnQpjquJ3
Jj8GVt7QKl/6BwcVjUH2M/wk1IWMQnB9WlHLxiwxUsMVFpIg1PNhiE9rVDFLbmC8LH7ES2Pagp0F
Hw1+GDIzpmBqwVCF2cNf5CnZ1K+AQZv41v2w48LIB//7b7HRngEzQEPDc+DEw0GFKoDa+j8ofSnE
YiDpw1G5g/AJXBXb4JXzYCPj1fDMY0lgv8g/eDnHL6a51gGc9mIquOxg1AlvWGyhYRcaDCuEeIgx
Ec/ivIshovCwiXkRL+yDvQLWmwhy1b4EKErLBGPB+uJKn+h+ANfprkvWHLcrgDlBT7ToIGXIryL7
+L+cFG6msmDoDb3zhwE475wLRQgc8P4PaAGGv+OGnGccnHaorXB5fUQ/rEnc+UXKsLTCUsv+7jHI
eRVeOsuZ/Qpq6K6gncCNi3eB/cs+FkAz6kiUhbBFF/WDiTgKLnDk/Evih4fsPpjPZVuVYIx4IV3x
GeNhBHDlKfLPYheA4fCF1w58MaxO9tg1gyeVS+XL+KJbYXNkE4T5IFx9iX6uFjTR8U0sAewySAiA
frSACbHjgRHBQ8rS/v0vQKpfYLZFd8ZlB8con+JAQrWE6oYNnNOZcxbkAyyW8/VXnHTZEQYX+0ew
h1gG9MhjBvC+RrzOf/7Vveov01kGHkLMcuVnc+Spnxzk0ycizS3jfXZCNlkxCWpYV81ruBYzO8ZT
bLtLMFLx9nCAe4h1w1bISXkHlg/Zd+iFnMd4qy78TDEwFOblEGQPf5sU63mtQMbD8J3xHey9D0gK
iIo+62/OVutdoIrUEoDR1AyA4zaZDlTsgkMLaIcUCH3Tv+4XsUjvATiWDFZAVgCrEvjbMOv+GWQ9
n+h3gIWEni/Y0PFT7IJlwNT2D3/iPuSCNBoMPSGm2FsYTlxXe8n6LlFTUjToF8CAehkc4R6/AwEs
YhM7HnSsKwWV0FG6d/4CorsqzIRemq/KR3OgPJudto0Pc7ucy5fwUCEm6IFojshDi/14yrp1QAMY
emN7sOAmMWbYkkANb/7Q7MNXqA3WvR83GuhtJ8j7A6bO+yB3a+mFn6cfa5ibZHJgu0pe7jYnYZOc
UXduaD1ffBQR6UE7j9BH4HYMfKDu3QJ+2rCAJmGhJUS0YJ35jBYfrXwx96tmj+3n0diaVyQLe8nT
nWXH6wiZBHgj+SBXHdAXiO84WXAv4NTD4a8e8UE/Bqd23MUHxPoYIrwETEb5oONp57aldJ6uerhG
Uv+V60sFkYWrXyhMSvSUKDVcAogOHZnhjL2slQ8ks5QhssKlOQ/74WV6OP2qMjZ1sOswhrl3e17S
sEWFfUgPUrAz0ZlDQT86VAYn8VtHSuxoE4gfsazcBmrMfT7zV7MTxTEJf6w13NfCYGVDa8ASfHhx
zvyBOuNaAfabsFzJOdn5xwnregbKeGYs+z8VtQzkt8/4r40FZx9/uUOKg0B+mTGmPKisz2N9RNid
k/fGqfcvvZQ7CYPrvelWFbkli5whGEZ65lI1traxzakW0KCAyNATuhWwKPxGjB5x59hjHDAerOjm
aOAlqwZWGJf1hA8Dr63DPwwnXOHIal7ns10vun1GqMbodehVDOz+BjSZrnLuSE5BQLpNkE/ubQdx
sdDENPumXDnnGJcAvF5ZSsPCCnbhDiF4cnKe6qPbV8xLSc6S9hIMYGxCiOJ76faS9uJa28wHfl42
5cY+KO0i+KpcNV3pJtBA8IahDDowbTlMCIuevMLKRYwh3bkVBcwUA8uCteTFXPRtRYhecbCZNGAr
AG96z3LmS3GYYQaG7cVSReVKPXkIsBSbX6CHwYppViYJOmwH8laFvGCuc3G9Qz49r+pj6k44+y2F
qQEOP0t531k7mWMYgcu0yQ81Igh8PfuV41XFkgs2wove6iJ9dZEW65QFxlpGZIIViBswJ2fKd/Sv
yW14hJcIYAqLg/I1v6h7fY/+Pz+QSc2PPAX1JmEPxK7rJdLdvy9t6k1NVewmp0i4OZK2tk53ws+h
uCHeT3fRqaLyxI8KxigcbO5Quyc160XfxzvVTccX8cei6Y587O8eGWcz34aAXdCaB3fa+8foNACB
XdJDcGrQGlnNhssXGmfuTbfTUR5xs4/aNj34+gG3D/GoGzE1046ncqtjTenN4A638AxAAOgZhise
Sf5R2ytW36Dm9NEOCZasOL6cIB1hPg45R92Zh+GinLIJejQuawCNNCgBtQEmbGRyLMGjfFBGoOzg
yMDvr7mm+QAf2BcIvOl7sWPx8EbUP/x0ZZaLAtSG/bwgTlasC8a16QZlfbnIaV499pLcWNCds4CU
rbGdJrH8KlyMSpxslG21z/ZiX232geaWplf3e23L58ZBbMT8aR9b/sCT9ODLK6zTeQDZiBuqQGqx
g+MZWz7PkidgCeW9buyma3iYNhF5R1wpC5rzC+vc4mrqfKJgUb2wm/j0vhb89RfAJrqrFhhzy6rC
Qqmv2N5ir2PjET/0u2QvdpaMsHg1RCGJnRl7jfQQHtjIDtZ5wtmEDZS8NkzTct5PdLpoOG3aK+c7
uBnUdeqrE6+qvcmzax95oB1kHY/5+d87BKIY/AVvYeDk2XO1hI/z2WB4I+hOifXSPnmtTSZSaRpG
838OtIC73EvBT7IPSPU5iz0QbbAXyCcoxw5CrGq0O8vZNMyP6oTgOW6uf8g4VRjnHBHuI5yEq4eX
NeQvHJualX8I78ERe7Dmyr3nA+p8aHb6BcQcFymQBAzpsaXnOzwgJgPO0qpj0gAzEJEiLNPdRIiG
sqnyfbeLPZaKf0CU+1t6zQoSOMXlsHznlwFFFPs/VI+WGUcvtJJIqvNzD3gJmExtyIxGjFr6rX8A
yKn2fSlAHo556KHhCugqegMhFRLS8F56gGgztkFicsTfiFOP+E9AUKTQyI5SsGHshWP1EVY2d1Vg
PXDSkPeYyoZ5Jt5GvBdeFWYYPEQR2ERyFFfwwlQAKZ4A3J2TgaeX/eC5AG7SL4aP4JBRZOxxorMx
ytaLWFI7vEAd1/Iac0knDxDoHxzYToyu3IY4N2Kwtvj2WGfqBA7mI2sum/iu1KOMYN05mDft2Eeb
PVpG7Zu7uVUP2tZxVZSGK8srvkb8eDBi/7a8DGYAl+3BE1V98QhM71WzTw/sjCyfmRVB5iNrke2F
5WmhMp2XnBm5ywLlxQbAnvGKk1uFACB+G8JM8xgfDHSObbxX4NcNO+usXlmWvNha+AaLHZ4Nh8k4
ctNzs7OYoAhZZbRhlWZ4frP/i0cHkypIie2GaRUsOW4HZZgYUVnCR1wmo/sw/utWPgYcypJTHMB4
L/WPdCS6DSS84xZBbcFZdVxZcDGuzpMgOiEOpOzB0ZSrQ5jsBVJpgUs4Oo8Tpi4xHDVoEhTNQq2J
teYdwig5pxdLEO6YD8V3Bsy8FjDeUEyMTuC9BNlR/04vhbIpCWfBKYs1CIXntxPdLG54kAtwgcIB
4j9KEdMb8Em0TGW3A8yPjkCBM8NgljUIC/jc/K8Bc8UEc/4nKFOpFx31jXED7+GpZBzKmAZs5p1i
F5RXQSGATxowLOJhB96TxyhFLOIdD7iww4N8jRMeiF0rnH5BtxhtvmOiEl17Plt9ChwQMmIZcSFW
EAkgMIqoAV5idgQs9opio6hwxdny43OLSA3DWxoHFF5X0EKBN/GlDZimslbuqBxbsmeYf+Es8ca2
gvKDyhlvUTrnmaezuEIWAxZHZI14Ay4XznQOuByX96+2r47dG5Uv2hPGlIagKwCSCfyL64f0AFeE
Nwp/DEu8Id39hTn4O558WgOgRgZPeI4Jk+0BoDvHVJ8HFFvyvfzWHfn1IjgELQMp1CJZit1CzD/g
l4Axmm/CSpcYQsyQMWzwWGQX83W08SIOhZlW7EHBh1QwsjgT5MvNxmJgAaGZo0plTsOd0U4Aq2Lb
Y2kwLBAWZQyX/R1bF1LcS0B+C2+UxdPEW+a1yjssSuaMlpB2sIz4V85Y0Evn5DCsPUr/GPNywyIU
GNI/tOjYmZTf/GxIn9Ip9RAUHPmFpccOATpvYPffsljREaBFZ3OxTPdvazE/sKN5ba0NFnH1Qs/O
wZsqxhfsjSPWQczaNgVTjxz3rwmN6IGHWb9ichMT6L3G7R/MhR4gfOXjxlO68zAD75yDW7dvHsh3
9ziAedTqEifwvfnqCGQYqa+qPbJc54zgV5Ql5fBCtIC9KPYwxb959hKUU9gYgZEuxCSPVCsGCtqJ
6mRTLxvGQKaz0r6zfcyIp19nv8W0RCM9uExNviSvcmVsxUDj441+NL6RB/M/rGLjhUHDP/PyeHYp
GgGd4g172jIXEP6zewyu9izwuqPvChmOrcXgI77nXhwAejOYdE5ILAhuvUBjgKuIrBbIG58dCmko
IkCpMDsgxq5bHl6BvibCjQjwlugGYfKQkTiF3l348AuWIxE5AKQsQriQwo6Sr5FcwPXfCGsZeDuw
TN8FXscUEYeTmnFYy/Bzk0HSgyGB10sNrKBC+1/M1A+oAdov4+jfraNKDbME8cEs5Vp+heve7V00
fso1Rm9AHqxgpsnWylqYT/4z2UhXyD6vCBbItqScZi/ne4OdI9KIxA8x6C2P/weiSEDUnyAZy+TH
fNrbkryjZJP8kHi2lZ/hV/Aa/Ay9K0hvz4xkKwBEvce0hiKZH4Sf54hMDhiuOyjFthH8yOyC9hGd
xBIgs4KfBd4IFhpdkkt5Ag6hRgEVMaAEf4GJghKF/6oLmZkwZx3h0JKshNv/hOlGDK8VlFVbWugr
wOEwYv1iig63boXDDF7+MkQsbHgEkEu6GrzU4Wq5IpJMODefjTUGCQAnxIVCzYfRBZzbgW2jMitw
I4YhA9cc8hUTq09tmaVQFcXohsSpp7iFsF1wtS7/9hhGEt74bcP9bIUiDySf6cPfTAMEHxzfF4R0
NvjhExdMfGpAccWLh8SSCKhZcPCwykiYgIiPozP5Sm/i8ikY0dHeEh3GsBl6QymStyHvCzgTZfbs
Ml2uqpc7rIml/BOZoHdY8ryiDhc4U76uhF03VAVr0d/gKAV7JjJAlpjXQr4UlC64KQFsUxHUNGMU
ztc6ezGsIgyCEQtj+yU241/1U33NoP0IdxZhZUodc2V6JUZEUGYYJApvC5FAhrxDAJERMi7zB2ge
nFxkTc1bQS9S1qTJsQOOwkUdryT8pEjV2UG7rqHrRUhT5JWYV7AvQ6cgfU1iFtwxd9PODHT/moqX
kiGbKEDFaCQ8O7gRiCFkyRdOTHXFSM+/CDMoppbGTUxKql/sJXK+qzD4kQq7t2D486wy+lN3KTju
L1MrYDmYqK+CRpVKQmAkWJLZBXBKfY2ga/9HZhZMVEHRFZMZPLA54BnlQmS7i7EPaW1omqBoPhmH
wIX6D+9E5I28CGeOKxg1RSOTXQg0xSeL6Bw+ie7kv3/b7/oZiVmR8EnqhGU8vxNDZuHPlT6xVS5X
4W3rbwseFqBqqNqpgGzHRwvgiLswaAIYerIJ+QSEGNjoHwi1I3gjr7hJHUA+eZThrsNvsJ8odW/z
l4h8J4bvVlyctfwKx0JwjkmTY5Niksz5SnUMNiz4URzYHEYTygFqVEoPBfUKAU3RG+0gJxmlP+4s
WEtmgsFmXwr5YF+YM4uyAGd8TIqIdBZZVMNVKClI0M3+nGsmzjgVUrMw2L+2Xu9xJv6V2Kwl9B2/
uPtgrIoMNkYbjpMF5kZI6Y6c0XwoRs2I3w4eaCdM1GfWM9UOcPDBopKEL2RzlAlNMZ/EboVVyBwE
Zj3pmNqR/C7tCGKONBeUOT4hKCACrn90wU47WkfmLbb4Pp7sWV/AKaPax3/mzpSQ8SBlPEe/s8HT
6U6xIf2D30IUk7CdxdyJpxeWJxcPwUUjdG7+5S838A0ls9TgY3vPduENMgdS/BuNyABDBIIYklGc
x4/ym02fATsdRkMtjEv5BTpuxXB4fgEfRcNTUqUfaM+zPc4jdw7M8SwfKcs5F8G7gOw4bF/L1/RH
elrPkto12KkH+ksaCRjbx4wT219Le8K5DqHHgyHtY1xq6FNFDFG1pFCgIiWT5yAjki0RVxFJRPjW
n50s/bfF44OCE26p2G7Tf7C0YLYdgPWhtRxYRbwnVtklJr6GGVnF2zMinD1FXvPAYNBODP1FMzSs
CbkQRbFMeswgofToA7OWVMKwctppGIaFus7SAwIwnrE5vkgD9HHtvY1jt6R/kkPFHaJuPdrxsVCA
sib0tF1IElAO/zpeDyGxojxpVWrsozQ9OsF9CJibIwkPfeBQHRNyrHxrWVoMImUBw7GB8CofnoKq
u/Ekb3TcHWJYYIniuFIavfXK5EUvYZBjcZidwqH+J3+qPpwjG2DRLsyPPMZAkJBZmg0T0Wev4D4M
kF6kkMoBVmo0v8k8eKmJwsg6DDH1M3vPiJVkTbFT6HcNOmzRIwlp2UZKfLZHaqJ0ObJiicENx28Z
pKECy8/9ZzJieG8vTTNYuVXxzx4GT4qs1cAUoqqHTZHGXkS1qVcQEiKURA0aQ40g5+bDDqKViX97
AVBWJpFQdabqOZocL1IbN4ucrVm/FrSrXaRh7uCvNWHPwd32s2SpM4YwzUdDg6Gl0rrLin2kkkRg
rdJ6WAzG18QSMTukcEq9Hi1Uzg3vJyP3rsAq2WrXamqsAw21tIxknBmts25wagto/KKZsakWbaKo
/9AN1VOz0ov0+DGW/aPNtsY0bCQJF0SaygL2r2LZy5F+c2SiOxr4ZlWGa6OItGlh+UG1vmvRkA0W
+VugeHVt4reKcWJfbXUxAHIQJPDSpoHEBj/dTAExV9ZKHnEmHuX3NBjwIyImjqj4ScYLEspvrneL
oh6WEXfHkSJX9fOLElRbW+Yy16jfY3/lyOOmnbhzKsj3eEhr3GoJkw1kJCLYnsh+uKp7fjMJIE48
M/lEo+DYbm5geNSOq9nOtuGMx3VGpY5sSzJwwVEy7CtnAjuKwzDvRkdZqZG/DnH8CDToqX0NjSaC
/qHMMfNXWwG296VXQ+G5xEHFqrdhUy3tmIj2pxI6EIihHSgyb4PChgOphVlUyuB0xJsoBT0CgweJ
bMmgp/ccz2M/rsvAWQ02HvyQMEgaKklvbvURw9Lykpfx2R5XddLtVN/eFRSKef6e+eF3SwBzQdkk
hai682c17eZ0utg9Ua3QXWyDOil9txUoJ/XDjyhkCcoIK5BcJPS580+BkRYEeAQ2ELqqszFLMLS/
tEhdGT1vJ3XOWZRtzGI4RkXwWrRO9UIVrrsJbt4OeEOEkfX42eXg0Aar0LE2Q5a6tiaywkAYkmpt
C+K7AXpqvjVcqLB7p/VOO+4YlMeCyAG7Ko8VL1DLQSLt9y6k0gRLtrrJrX2Ylk5HyP1PA0G6pGnS
7I9J5obg85dJpmcCg0p0o7Nl7vIseh2xPClluhvAPz+WPc2ezoHFEOzNxjUl6nGl8GmMm1dLWpp0
/HmxTYfvxP9t+7em8CqmB7GIe46PMoO6aakC9nDgxR58HCouyi7E6pihUOa2zXspn2tsTSCGde1X
aX6nOOJAF8pvGEgn9TGYli0H/LwpWuzKFuW0xBWHCOw5dzXMNJF5jnfVxBnnqhVb9nPNPPjDYTY2
HfzUSUSSd+bC7E4y/rjROswOSnzqUaVqq8HYDdmWPrFdck1i+qBmO+mX2d9QBUkzh0zi1eM+9E8j
YHSH/9CQEKKCQ28fZGuJqI3UNfB4rkrZCyvj7nDk1jPkHOAYqb4YZYj1dP4MeCGz4RySMTlegyHF
s6QeX/MU75TPYFSwji/eO916jCqDYZvpczYH20rR3Jrxut+lUBrCXLn10bQMYgQ7Vau96Bp7nOWP
BzlrN30aX6S6hKIzT/ahczKcopoUOKrY9mHzo3ecZxU5h6a6DGtgCyZQlnDHbXAvxsLIhGVQ8qsc
Xu8gWWvTbnbs96G6nHRmtH4dXpI8eO0ikR/Vv+e1w6YIEVINt379GQ8t2xjU2qw/GsR51pLldfn8
CMz5EIzpMRx9NwB1jGpKR1NxvEFhE5x0hlZB7E4Jw53SH8lxydZBhCuTah/tCWVBl3tWaR1kfLf1
IdiYGCtV1JBFBno1URgH1bpX9I0lIzCIHZwf7FVr2hBxsbmWo4xkyZMx/TpWdMwnNK+5tTFCRkbc
oqlN952Dp68G30PBXEkjrSkVYyoZpkLKzJWqctI9xa83rb3DqSpw0lOqj6vGkD5w7E+nm2TyujsB
s7XaXQ38U4jPeDJCttMmSO3Q4svxacjSMtCItU7MnV1iqg+hIpUIXpu77JqpMslgNc4jsMGi+drE
/aFrq48+9c9RMOxqSKZR+MhD5IkJuKWtHYyqdk1nPKV1vUoDHZ/j8l45oVunDW4qodfZ0WmEVh1k
bDgtcD0pmVExPuU4nljk9ipkJ2EXOk/ovM1EvkmWuqtjc68A37eoiab4MWSUkoGMliaT9O8yovuW
gvo5TPW2rpnvmzWjdj1YBkxCR0vFYb0mVtvM/JXao3wty5U0d89Jdna9meBcic1JFpGXxmVOfKg6
ueTlOh5SQfBeS8p1hoXQmw1SN36mpndvShN9tEbsqoYKfZ+6LoCNJSmG2yTYc2BSMlbZb2MSyFoh
ipTmxEtpL8X/c4npYzM0K1mXN6FSPqtEJter4gVnkuQaXXSOu5ma4dbPb76KxShDycDq94oY3syg
qciNBtVxG4pDOTQR9DOfrmM8H5H6jp/OqFPmAd82mKBxExVGYSEEBwSIgbGTWgPrclhBDde8qt8V
m+iY2Hqq5A1H4V3O510GBqLa5raq7bXexc+ypK8eaDMDuPhddZpimNDpIkzie1aYpxABRMiJFVbq
LfE1VzLYWTo6kMDnfFaWRqft/bDZyqWyCeOSpaXbns8SDrVqryPkhcQUlBiHShRW+qWWSbCu4buM
5EKndO5ltsr84bWp2x/H0Dd2qRFVbiD3wBB0ZnG3OLRpGK6ZiZeQzaTkVJkVYj80+138WQCqqtl4
rSwi4XWQ7iDTPTWU1kZIh1ReRsMYX0bfXI9ZBtVGt1YzHgglRW7hK79llmsLJUBs7wfJVxbOjxmm
fgVtJS8DTD4I9sqUgAw8MYo2AP6kzut17aO16JIS0j9S6RI50zKM+dC8CQr0+ZN1HgzAhip+GLgL
Tc4y1OuVaWKm21roIjvyBNWcHzrKBBWMrhW2GOPcI7XPd2mDmwpj5JhcJCW1gDjmz9kJPM6BVCfD
LQ5/NAVVARh5+t1KDJCxYKrZnYuaXYtAvuLsExDv0xVkioyLab4P0umkpNVWCQEk45+2b399qXvP
EgWzsojYV9JNLHBCG+KkT6+T6hs/a12zxx2qrdzIGejQMDafR3nP3IaKR2LfafTJdcr0Z644O4ea
8UhTukEenzrcM5Q4RGUgbaeZMadJUg4+6oUfnQxdPev2rSxliNQNKnRqIvQtKQ1zW0nrVrbcMk+2
lsGYrh1JUs/XEXYobUGOUJE/Rl0/iAvX1/a2zjnWcdaaM7zVuvaipPUxaqKX1BkOgUoNntuM4odq
V2bxeqoVZKuaJ+UXuWQK0qquNTZ4ZJiq64OHzmO+tmeDnjUHWy/gRGzymfeVjTTNeaqu6yLEdjR5
GBJszql1+BUx3vowCZwERk62EYWeWv+bGjzv80PUS28G7UEQjxdyYoICAmhkgIXFw1bqHeQnkfQu
m92WIjBp4F1rDAPbbZGqTDzbkaS0MCB4V6dnwwuqQIZS5+6UR996CavJl6Z9Lz/UqF/lGnhjQz0Q
4RDpWDB7FablxcRYRrNcac69qoo39cQ512qb2ucSY/yo26e2QVpoz7IbJ+OxTHUvLBl7Ee7Y24Bp
bSJRbqtB/aIGkMUGlLd0geYQvzrZfPILH0gUU8I6+oycFEwhIHQADIAD2ImLa1H+OINx16Vgq6U4
8I85bJhax0NKd6tsXOmdD7LSvvk5Sl59otAfgUhrKN6z8cwG5oJ+/6qV9TlMmp+81s7DMFziMYDS
gfYpkqyHqk2fFotCy9OdJbVgC3ijyNt0rBnT7/KRDj0NeWARryV5ck+d8dzm/aXVk5ORRISs4smR
tjQdA1kXTvE0qwrMoGXk2znNd5n699CwDxnIvWzp+37svHI0z0aDd35LTvdkXYLqt9MLJnAcVNbg
lZrBWwu81i63/ReN6aORIV1NmXzpUzx0da9ILc+Xol2ojYz76RBGoDzNR9A06c7VGBIY/SZNSAEF
EgWuAzDwOde7zMZkdmtJOxv7QoFjZpQ6mEAdQkhMDgF0Evm56aHVTrl1MSH+9+lF1yAc9HfQY7we
sIawdnhLqvoNX7wkeVPmq5x/huHTGd5y6j1wJLLK1W8TZy/uUXOe5M8h3tX/DO1bmR6B/myMZ6iA
vX8WtB/Ur3F+yaVXDRJJK8FMh9FAZA1/9gvhzRi+T8AZPr2BUtx1+VKBICWMt1E31YvBf+/qYyOf
pHbXswIHfOLjhJzeDIoj6gV7TzUuURZGykUfyZGqto6E/+j0NSte2MEogoTNw8SQAZI+GhGz8RrJ
o1RLdAiu7ecYSy9SfUolVzi1MqWWN5K8HiMgDaa7CfBi91VVP1Xt5ViV6vei/rVnQq4AEyEclvu4
foYziXebzMav0IVy4zD7QX9qBBuG86ZMvYc8H5o4o0GtX7RA0cTH00FP8KxazDU1jU8UrtzJi3n4
caqHmnl9dUuSo1RjlxNNGOUlR1Pa2B32p/otTljzW7O/GCPW2UunJ15oqXAHq4MyHxJj0fr7LHSz
cDdOXlbgIBSwCu4S9WAOhrj23xD4ayCVtnSWUIscbB5k3AV0UFqxhC5KdYoN25MKJNDztEgBVxBO
QW6rgHBMJszvEu0Z7KruEUlnJnSj6RqQKrT4dSyfY/6MW2Al/Aqz7FcnC2RCuGgyNVWpSLgeVWht
erhbKZhOXxJKPu0qJhnjuAudCFZjogSbcbR+eqhAIQ1TWl9aH7tHNtruOqJNrXWgCPt1xGIHthPz
95T4veZUM12BvEWyBrQDRiaMdJT3eHr2ubXI2JoziLRHPblLw8VQ976/1/DCCKeF5UOETd/n6N+M
t5yZohIlVXtmbpHzf6c9KdJPZd/j7u5PB4WhpDlAG8ONkRkZHPa3ovXUfjnicKpx7HmBTezL8BAm
SOTvbMv38R/9WfPWfMbf1ZUjpd8A1FXmcp5vUnmqdU+m2EtVtAXwUlPNS3mUs1uR3QI7WSfHCXYL
Y9vI15Azo4IBIVe3jfMueqL/IGOMGAoYmCQoERvG7PUtlR+6ua67m2G4nA0x/JQG95PiBvvVnygJ
HU9GrAEHmCkThJk+9WriWqTp0XXXrgR9hSWtuJjY9tWp6K9ysi2jz7w6OFjNVe+JeonKfQECgBml
fZNkik3GawMEwIClVDqH2doWmOp39wmC1nBz1LcIVW1S/+uwrmCQoRPpxcpbKw0FVvXPad4jYke0
346fBhCWnwCFWOrrEAkSYmEQdspzmuF40UBLSGrkDPp3QK2B+bKMxVPwKsu78azHoM9vdXWwYZ5J
oNClvytNlwo/ZmfQ4QJeoKwoHY0j/s7+e+Cfi/QWKufKRl2crYI422Rlesw0lXYrXEfGXbXfU/23
djZBcOEK+wMd/RL7rhaiYPkC8sWoxxZj7XaSD8CYIG3mS6Pqy1oTRgHN2gLzTspgnZNGGNnsRyZc
k1BZjJTuDM57+59Svls+G2oJi4aspfoQMAvRYRMwLm+xITVxxCy/IxjBCbHLFkSBGtZsUX0r3Xuv
wKdBx/8dpEQXb4bQHQJETi0+iHBtGF2iZRqpCDrnUFkQWhVyzWuh8p8JgGkIhAfo5KnMFGJrDGTT
UPpi2magKMYU8n3oPyN4SgXIq4HPqQ1tinpRYbaLLrViY7Ny5Oj23sSSs0ldx9nalZdj5qxWEDmr
lxCD6rbJN436VKvvrvwtp3SVJQ/avEXLk4z9XTB+oktP/c9k/FQwC6CBDksX4bLUU+2HVJKAsckM
XHnz66MG9oWAC/tDq9pq0lNpbkBt85ffPqX5daKh6fGHy3eydplmCC2QnE1SWUtskCmdJiEKt9O3
JjgVTONM/P++E2ChglM2IaFjY0pHrX6O9a7QMRwoaMoQgMM+THweqEuT8AGi3ajzouqcVJQb17bH
o+6cgluO8UfQegYhcsNrm6FEQvMwW1+RdkcwqUHB0OUTqQwslk5xFboV8Ji/2O0RRIeko5aRzFmj
KUp3WnU4mMounY+1BUEYRypCeiNcXNcYTqv1kVxFp9uMDNpoOfTqO+LBUg5V/wotWs0ArBjLDP9j
6byWU8eyMPxEqlIOtyCSDZhowDcqY2PlnPX08+3TU9PjPu1jE8TW3mv96w+XfnrQQtK0XAoHvWYv
rybMSBoJNEL4YfNnmVoQDmOS7vTIgKF3UQrYLMwwMk8CSY7nkr+GfdoNF3s6WcSecIqZDtvop1Xh
QAGNAS27DhGSMVmTnUB0Z556NZVrqFw99duWSaKjPpbVTZy9g1Ohc7baVR3fcvNS0xXoJyXcBhwF
PaQ0SBwo5yA1590hTLLFFBRLQ7n78VJn6tdux9BtD1W4psh1pHWWb5uWUbQxGx3TzQZcT6eNzHmp
JEhCK+aCPRniMP58LoGPqj7paTI8t0l1ABfmk/nKIVS9RzrNNDJdUPgVkxBaThjhD4yci5devXL6
A1U7VtUlgs6eosOvt4WzyhR4ocPVVsREqTK2Zolb7LWaPjUPD4D2q4y6xdg+Q/2tlxd+disbAGJb
uD7zIXqbaNgb02fD0LpNn7lckJqEmbirU2gPa394xjjD4pxUdO+dsbUY7Mn7jkY+a2Hu1UsKpzDe
1Bw61bL3Fpn91+XHvN6O6buOdCLCmzjAJxjCUlcG2xEMAUMHCEZmdIZ7mY/rxHiqzOtS04DESpAU
wzQVBLOfopWMm3BT22sVx50k+HYioTE9wXLhijTVpv7zlWOgu5PNyLo/V80btgaT+eMI0l6lLvro
5mWHkugUjHwlZtVN48+D6iglX028lXVKsf7d0hFHcmtZPdl0TOryBtUrVXXPHVn0kqtyRFQbJfwu
bQYn9q+xxPsz1I9hd7Lz9zzeNM6V6AmMAnUPQ5YPB2N99Vjn6NxjmQkewXQpZBK1wRyVZ+nu0Y+G
fKoQYYSlAlvDWgdbRjZwJolYxAEGIwuspy0f09TsqQ67Wlu25VIdKuwA0FDXdzM/mJzAUMRsQKd6
l1sHc7rX8LdAK8I3X12zbzDXYd9pRvCL3653UEOziYeArF+y/KGZrKNqn2fyRg9+25A6lugZAirD
XcX2rmwt6XtUV3KCP+iqxZgkXWrKvqp2uX9ECT3gf01Us7/EkrCqV7ZPXSSIBprkYmNBNi3SEGtZ
2NK8wkAJXaH5svRmnsKpqKITsRRJfk+tmw3wqpJhJ7PJQRhq70NLXOcxYWKomQnbT7dx2Acm80OH
x+t92MWn43/DrIu/05xeL16jXE+QZbROMZfKnSQQ2UCeV4ITKU4pqMdYvZGvl7A4wEta+CA6TN3g
7hHdwzcU7aeGj+GpGAt9IttiZzSqYyYCKzY1aeQ4/krniD2v5cjXQgyQVXRbxU9uk2kDSyptr13e
7hPnG6dW5sPC8TTEt9MdkPeFC0cQGd7wYIYPXXGT83HRh2DZh+IWI3GjcPFptOzlEMerwqNkSp/o
gyZ465YGYfiTpcQSs9XdxIUBpzPfkmxTK7DYY+XZ2A4+wkCMppF/dyqsIdU5mDqEGslZyDU45DRu
DTv/kKf+2BD3qSYxFUVzpIy7pllB8ir4VdI1dz3vdkGk7wZ/C8B+od1wknobh4xTet/e5z3JhV11
zoTOT5Wupkr8U+0fRtD/Uo3OpTJsgk6j4IO26DRHqyQBkFmP2agfTmTvbCCIyEgPKeOEIOjdSKm2
qowo0MouCuIQpeufjoftmR+vA1vGkzrdd2r/XvnSwejZtjOSiCAjpqDCsE8lDwZOEKfoLkyswcm7
qyzrWTCXlbyGShtOjCrlt0SllqgydS8+q0rq3ISJteInZ69Aq6bB0NdEfEhXKfM2BW6wOb50Dxu4
1sLaw7j6jfGWFZgOJ+fCwwhqav5COJUF3IEWD6+mO1SNgtbnoeSPOh8WGVtLqNqrkDUWg2eU5S0D
Wik6/ENo9Nh09HVffaXjUQlQyRjsR8UcaHnGpxRHn+m4AeRYKgEQq3+JifpkT1Ora+Rj5Ew2g/Cz
tJjxHzh9SQ0I0QP8qDjOw5OCSfCl45Sf/+mizJz2CrO8yf+0MMPHd0uUHRn35SKTLjLtjVxsc/wj
xL61Sqn0qdAj2ID+TWkWdgYPnBGfFOB0d+gOEj4q7YeB769yyslHZ8pRQLxt5lJ0YkyKzM+jekYU
UG+oD0oS8qJbiypAOrAvBg3KUiqEBRsLrIAeFnO9ob70tLewRCaOm+63bmKAo60m2TX9pQNNg/jq
aB93iz5c9d0xwUU3OzkasykscB82bRAExW7XFG+FsZGbJVWKl69woyYXmu48mM5cHwMCS7oq7A2z
r4n7r/02O/JGKZMiWhnbBeoYh4tPcE+Mi/kylG7yuDaZz8T7pNrp3k0KGPFQLqm8ZpOH5UiZrLVs
3HXaiah5M9qdE31BUxwgKQW7Iq+JZeRI9ZZxF7saIncF6xXOwfg9KtgKQ2ltDkxirQ7/+iFcpYnx
kachHEAS4ai/zSnZ2a2PO+5kznK9w4wxw3G9MdeSRUgYEopIsXcCzD/JNcdmXhyBss4Sp9RomCsn
9/dVDH+tGwCrSor5EK1g5ROgPTrFNwbQOmx0Pi7sX4AM73yRv4cL+uHkQfo5GVP0g0jqYd+GM9gs
0S/uU/BxMG+OfmGy9BgmVcKiFc4yXyE/cXdjkRGbM+fHutsYkAh3EmqmmKgk/2Tc28/wVG0ykNwZ
iWmLblMdqoOKehBLgGajf2KXhRV39hB/UrawwEroQXCi8EzbeDxcBcsZTcG7dNEeGmJuKCDQzmfO
r/Hbwf9hUMn0giidaJ7c0W4RxsjLaf/wgpdox4RvhcRxA5n0xCYgkAAhiShv/H4hdHjxk08LyVx2
Bwv8QqTS/WCrPfkus3d/FP9MqLK+2F8hhlakXv1wbyGLjzbey1krG7RwCwkujf+nne1rf9TOoGQ/
wp5QRKJThF/IiDnRS6DLfVQH0InmYH7iPf4NpVr+hBilf3P1p4v9DS/FflUP/cqNwOcFy0+DLEQY
Ovt4SuwwJtrCnB7q8wRnBKM3soOlNz+D3hGo53Eo74YnQQQcWoBXT7/qarOSURD7/qqSQLuGUGBu
pq4gQS72Slu9jWxyRSMvtAIWxVjPth55GrJCATEUm0kL76ZZMEx01tNoLv0Wi3DOY9M/dwO1bRXj
qCyDgiIzc+ADO9ZRbyR69Phpekw5R2ttdKjPE4yTCp6Z4S1UjTz4s7pm5w18MI6EZR+nkWMjl8ej
jFyBDiRQHRT2BzP/MHCF6wKbqJD4HE74FeIzB7wU6xAQI+mSRdZ9GOpzFsfnRKvelDBfdr2+UAfT
1WGc5or5VanoDcAlskF7KyoVtNy5NDXlHRO8YcaTMYDBSUf3OD+5Vr0CKUt7RHZ6tQZkXwPnPZjd
ajLLjQqWJocl+llF754ypPM8VD7iqFo55TFIhjdjdEBigItyg3FVpOXbrAarb+pN354QgaCshcVt
VS6cNz58fJm45ER9QU+FpmYpeF4iVYakxWiWXXU+QCAhj45IRbo8cidQGULj1XmhmN4tLIWiYSFc
bSEx//aROxB01LgZckTUQ5lwtMSWFvybjr07NARLj6gLmftsUMZ7+ME6eLJh0zNnSzbgDqRz3GXR
xogx3TAnYAS9O//gXF5S50CHrecxnCQQdNytSRC2AdZRrYlfCW1qkrD/jA2shKf+OcjTZ2VRnNNF
DfjqVSpBVQpbjTqR7s6RpcUt3U/V7b082HWY9hbZd9qAUEsynTXnK2peSnFLZgBW2W/2GL1piXnO
FUEMyfkRAqlw9SAbEMNush2wM8AAjT8ruzjeVPWa80zHqYsYB2OBMSyyXaBYwl4oqemRqmCB1x4s
Dc4qHycReB6Id9GJoBepNhh/DEgQ4jXT+qheFzjew1PFXh/DZD61QOiJZXpvDCMh6VNPI1Swsaq7
9KfpMu6De3P22M/wkWDR46/JLJajLMF1k7AqEox7XLohNIi0EZpSUmFUmN7K3KGxeyQ1fckM/BPb
Ar56Bqbpc4sQMMb1v4M1a/u5SeIczg1Pvuiw55/9Y9RIkHKlTwnogT2lmI2/Boe9NPvJCYGA6HYC
16eOJhSMkN5flUCF3E2glFNwAFMycWbvxEw/m5coLAg2+mUGxzD/wY+n0myE6M8VxziZl8s6HG7Y
C/DA0DEOxTt5yyvnVN3iV71Lv/BVvjLq2vg7giQ2Dl+ztbwh9X6f7qpzscRTF4fl9Cv9gqGK1zMc
yPgL8nLwAx2ZNXYhDwNQB4Cp/8IhT7/mb5xte+fk/Xq/6sZ8eA/7oKyxw7D8YOFTXTqCDKcNzOQr
ldXoyN6H5j2CSjulBiruyvuwRA6S2VHtSND22/Bex/xgK1q41DbXMrtSEMEwVftLWqJjkrCdk/BO
SP0JkUlufKkJXg61uQnl8Al09tHZMiY1pgT/ktkzOPxN1vmP2iPyGr9ChUFHpYLi1C4EKnnIUdJS
hEkOizmiC66VROZjRSvSJL4wCoFLg42I+mrwJJI/GUFv5V3zUT04frFDoR/DDv9kolQpHpwiHn9w
3uVr/tW+KLhfdCMpnw0US5baE2vhD+OZf6kvIC5m/Nz/1rP/ypbNB2xZfh1WNUxk8uHhpxfdHAk8
4WxYdlnCOR3nHbBXCL1EKEZ8BiMHqAEH7QcC0y8vJ/nlWCbllGoAyK8AZsfwHd+lEFBN+Fpg2tNA
toPS9M1BwTgEJJ4TjukCjbwYG/pYzeL5iVkPbTmCI+cHodNdfCzCoQz9oCO8qSgmoL2i4CeXQJQf
NGcNPg4ZzlsmzTC3faK9NV25jJg1S52xF/PbsG45ZosxeCU6YeNWdw4DQYfxlIupO2dVJWGxqM+q
VvyOTo9j9IT4tzSOSS1yUgy6dKwQ4AVuC79BV5pyC0RIa6uGj2Zk+tHf6kg07RUVht1Jd10fPzol
eQ7SRFJNx8Kta/8BaKySfOWb3oeRUquEknQKam+ZxvmXEoNQ8UlDLLkmXn8yYRCaGvKzQlqlkYk8
qUYsRHafLg8BTK3uQzf6HUhB7aYREyHNzA5OQvwkIE0TMS6OWxVDBKWBqsKsCr6VruEZoZHZDT6t
cGQldJZR7M0T9oUghPo69BgoWLYDREGXDb/OjoorVEqMokxcwxUGYBmsCWH5nF0iVCNRJM/C9C/O
D1H+kdVHkgAGKszopIM5f7N6VNJ1KuZdksAAIYxyMgA0JVhDA/Ziq2c07wg+fB/vsrCdY6dHZAFG
+Y18y/k1zz/qwd0wtoVlwq7cJqxQeVp35QVyeQnXIFq1jJ9wGJjnmAalq7ptVglVp26dJ4vWP3R1
a94oAJeZsmj9I0QjWZDiWKu162DwBrPV2njaxjR2oaXt5EBfytUZPt9Sk3CbD7e2hxzZkLJ9jcw/
Vvt1hkOTBKM7qd4GTCOQUskAVk2BmwngntHGMIBN5VH5+HX3I5QaXAlyEmpQAg2TxJqwt7YzkrdX
X8x6XEp2tswxA1U9QpJKexkN2EpY064vlI9uoD3LLGynAsXZtzbgfe+RjkbMhbJNHWZw44qqf7L2
QVtw9MduaXEL5feOAY1nfdmsngB101R6y34Y3BagaHT8ZUvcYzgIZjTnBhEFfVhwbzarvGJpTsGq
kztGS38QyhhzJKs07pe2iTsQqctU97o5vltTyW+vC63ZTJG81HpnrxTFurVMgufsdUlpaWA/YwrW
SYAIBRCvY69pu5iphjPLYZVGDtyGbJE5HeT8fqsb1qJGjqgnfyzRmV+DK/vVMsBHyhA+xkmM4deR
cmpmFM4+HCwAnuC9VJHy62gxKrSznv/RMgbNMV3J1XGNiKXqSAIsHxLOAw3lqNJhaao3wE3skKX0
pphPg3JXzvV1CMKn2s6CZVQO48ohFbNABB1x+OiMLgKWUJIg3w2DjYUQP4c1owa3yMvepqnd9ZRK
AwVGXptLtdP3tVlsKlrGjqzPsG7e+iaiOs3XjeJa+ED5CLihS7D/Q+bF9yylzs4Ve6Zgrpwrd7uM
6e71a6IGTBzhACe4XRHDoqn9m5o0F9MT1hQ28spFrWIjIad72areCyfYOpTLfr+pNJQMuHlHQ/KZ
YyaJXxtdgoqYWNIYMmJIo/mfuYUjHcOCMWDGyfimc65TSdhiR3FYy+8jsXGeLKZanLRakB1F9RTB
zskxfiyMg0be1ZCo2w7PCrE95BlxwiTnEUbAmEaf7Fl2LgVciJbL0fO5bNdwzSqMFtD5dWQTlJ8N
DnqR8H8YYrxEG1RLGocBaCguC3YQLTO2BRvLJb0IWY8kvGjVWkWciytw3niuokbrVjZ3XWnTb0KB
KFxd7NzQimwk7zqu1Anfzoa/4Zaah7D+qKUvHx+Irn+lbD9m84gM+Mo4mcg28ltd/IiKy3Pkoe+2
zh0SCrbYGTTe2YAJ1oBgNvEeKd/Kw1cFa0xh/NBvcl6mKkYPuDRW/Z4dzFO/TJmIRrgoBeJJSUdS
MGJ5Y5OtQ5ypziWJpl/x+BpWIlYyzhVUbn780sm+GL4bxClTAGoFGglu5OMfW8rCeq+DNA4HMH4a
UCH6IVT25ZRqOGLfPYf6PVSUq6Yi48tNVJZ97n36CkWoyoQb85ypv0hqd4v9RGfChQlElFNlhQ4H
Vlp1/ptl5oh2MrODoxTE35Kw0i2KbSIR9teZyDGGQoEu0MjVUZY5u5IhUJe66YO5x84vjDXrBNmj
e0uotGAZc+on3hSupFGZtv++cG5V2DdAZVS0y9TnZFSLvwsmvpgBw/jWhs3hTcjMugH2qFkEqx76
thOE1UKJ1HFjhUQGVfl4T8276mjp3Yll9qfCOU69jPGRI0v3qmLeFAdStIilAue8smmvPqP8Ksi6
i5mKcVedcSaH2fhD71qvs2KMMZ5jpZa6torHkX0qKxso0CleZ04ORZz/Kqcg2shUKL3BYBvSs521
3lswyc0eYhIVkkOW8L+f1CaT2UaHQ57mR+6/nwhsCcZhx81mtyMwuXhABmBYT1X6d5dCX/DDTt73
RjrstffeVwURiSFL1aprWSJjQ/vWDcft9fwkazdPYaf1809pZLboFzsoxStnwH98NA9qZ6wz2OnF
QA9qxZeR0WlX6BgJtP0h15tHYjI2g4pkEe9JEJTmN+u4k+FI0UqW59arDk5hfmcjaEuWPDufo7wp
QfUJKta2ATMwTx4vuaW7TeF/TLgjTfgXKnb21rcU6xxkmq1s7UD7TNr6Q479TwWQcMSLyYZ0Emg5
NP44/+me5Lod893wztAWG7lglu+UG5pA2hv0pvQPyM9uuchaFMTuGC4W4zBoSzPzogOHnPoD4oTx
Yf8G3CrMCp7xLn4hW7uqD+PkbbWT0LtaJ+fUYMQWv4KzcsNVi6/BubsNN/+r3JE9c+1fCu0KT4rJ
Fv3Ug5aYghlDYJipBGwSKcOvpq/4Ojx5TfmVv+9u1VOI5wZ6BFGYV2djbbyXR4uHE2kxVA/vHFoy
msZ00Z2bswhaqY/ytRT//3LQpBroIInKQRiK4nxvIjSP1+UbZIB3xmFHzqZdv9ewsew28mfySPm7
6kM8SfXRndvjdMEl8t1a1sJKfoUr5rZDOJmf7D/SK9+wCt3AKVnXq5AwNGk/vKc72IOH4qYfKA6c
ffekw/NfdHTITYifQONBV89MGMoxZnvF05kT4rdT3lBNsbMfmm/vx/6Qf2LhPYCHCm0DO/xM+2L6
rD7oQiVrBizBZQMFAAuAu6DcML1TBCRAA8dFpKvhOWDGyv08fPFHjNSe1a0AsbjZrnwYTtKn/AEs
RQuwnSA6sPvPHLrjk3nRThkGgMkNm7Vbu6LzIfmlfRl8gnC+eOz6Sn9k3CLUuFeh3EPsiASCnoc3
BBLCUac8mfGWX+kw49UNN5yfCVYjyxSZjA6xQqffnitPbdtsI+q4H7QjDp58lHUwmAgvpw/C8AOL
b1zMwUZRbQUL01g2Bsw0lHMrmn5BCNM5xZiDzgOKXcJMAEiZS37S2lBrdhjjxXyq3dm5MUMaX3R1
ICj8Mf8CQwEH4L7hAPhP4mzVwo4aTNmjnQ1f/ovPiY9MEMIwaSJmgewQbeYxe71xXg43MASREsKV
R4Fkz6hYah/qtHDC5kkSVUQ/29je+UDDIo8Bq0miJ8CTQH6AaXhqnMSRcKiv4axconuF3FO+dof2
lB3kz+gXFiggrr2y7vofOmfaLXZB+oPmF/u+4M48Vn7xFMWZ04T6npsWO7J/ry1C3gbh1KJhFq8X
WhX/2MSkoxexcNjjc+KPYv304rZjmeC7aDTiZTsivKBQZsO5O4juNnjw1OYfbSGuEcArTNCY2WGa
grQAh1900xQdNJ1YTgAkwW8BJqBZIIku+xWONSh56TV/cBP6iT9BfjFVwSClnQtlgj0XpnZgw2Cm
5P380L4iruTzw0MB6RM/zVKgqeDhGWe2sHzFhALClY+YYJqLPoWHwMsD8J2/n/DSW0z/IvPIvaTL
HbHIzcFAXV6WEyz4YR5b+tFFMAJ1B72s+Wf+YU0rQHTvz8SxYt1thrN+Va/Wujr3bFXFB8Oq/IUp
aHq1ce/Bp+fK/RO/iqf6UCC/PHU0u6AoN429EbvzrfSVbsut8uYc+7tytHb1Ml5h+/jRvLOe6kfJ
2TlLAFmv0z74LAV4PTOqGZrdXbUmuhvXymJZHlusL62bhmlmeY0+JrbP5okj56u6mRttb1+ydf5T
/0hXQfeDz3OWds4x2gd7lT3D/IBOdVTPzZv0rV86sCQDDa0AkiYwr18YHNUzRBrFKvHwS3OZr4GB
obLFbABUjLKjwoYod7MbS37k28RInzBDZME4J+tkic2IymrgEoIgANMW/A6reo76A/IfFV5BuflX
JvNunFPSKYitf3KaPhA8QD/FbfBsNmagYLI249XELN4XHgPYWYpF/W93t3hxT76HSr1usYuB7DLj
hYHA+jYuIy4ItjgTYI9Q0g9zzkB+A8Gw9SQVZTdQPQNVMXllSedf3NP1lZ/FLTKdZbf+UD+im7Xv
3jmAuidbVfpSGs4UjMhxJ5txHKKlBK61UjZK88AL7cWey0mEaT3IDfAgiD03y9MC2anOiPD5LWXO
VjI9ua/9r/TKFsF1y8ilJHf4KcA59ssRoNeeCUsBkhhiQFSw4DmElOgnuusvGjLYq5DwIZb/YvNO
Jgv4Dfsct1BP/vU0Dx1CWCFrzoKHtgSyKf/Z/v63LeRsUmyJvzHfPmWPCssV7sjmwiiWX+Auho4C
JQDuingUWzDSsCthcAFnrMPeDoXGDJJP/2J7Ep6QmFpC6Prijyx+dgyWC2thQqqsu5jNsmi4H9g9
uK4N3DQm3tTIIsiQrYVdqBC/QIwTG755sPbmJboFkP1wnUL0fc5/QDCz9+SGo+cpxT+CDdv+QwTE
nmIwOAHLYmTZEVIKLN3ilDktAOhFjqDtwogSUNln9qttx739MrZcR+BuLh7nP7zg4A6BHSxR0AZM
GA9QHCB/iqXEJ+fQHbeuySLiY8dKmDWmISaQYW3M+RYsMn4uX4XH6T+YH3hdBSxYmtIayJ8dluOP
84J3yhn73wbOxo7xhcMzAMkCb6A7II2Iw/2zelQPPls2spd0G9A0sxBJjZL+D+WDRZscg//SelBv
1l9oxahs+EEWCq8EBRgvjOM8wIP33yEfiWcmfHZevkLMBm9s2pw4vAA6F94uK4vZdnmlouC+4kAW
5cXw5CPCSQQpNNx+7n3QbKoQqAIAzEDI/IV+aN6FG+tVOoVX7yFqw1jcCWQ5KE9eRQmsyZ3UX7k5
U2LgGpF0rnLysV5O9idLTv0sLsRbYPEFo4NBOF+xMCcahWlpKAIzBS8WRst3RJsNB3duPbNltmyP
6bo4dBvpTnsSXSAp0poygoLZ1eCbD+WmBAOlEZ03PzSocM/1IxJM0Mn0hGT9LD15RbG4wdnQOJ1z
7LIZVRKdadHhMqh2VUyT/106fKUb1sG/S96cuzMnKfcaYAXO1qCjggjLSYCOeB5gXPnFrJbiueMH
gx/0YSV3JhnzhDRAvUOlGroMZ9C+85E3v5I9S0oXl5IQkYwppoJA1NxOPDIPS+4Xv6QPrtat+rh5
1hXvcUBp9avvp4N26Y/lQv8q7s3dOmMQLqxL59wG6FVwQCfgA0G1sD2DFcwPQ5ytmDCANjEuJBER
fa0Yl8Uc3tjM8775ihcoOjOwbcYU3QLmpcNLgRR4kPCHrHbme7qs3tRtvmx2wdHDOQujxyXaGwrt
J+DW+IzP8nt6LoBJzxIuPM4j47S4ys/IcPmmw7fwEuU15LeB+7+fyac6nUHVxytuFv51P/TrBA/A
qvjGDsD/5hQHsMvuxsW6tG/WZTyl7973BDuXro7XftN++f3qB+YmxCy8Bs+xcK+g+MEv7hThSRKf
pLv/3hzaPcnzR+u9PhpbdssVgq5dzHSDVBn8aZKPMkS5I1v+MfCSp99735oWLBS7XcsDjFOfQIWx
flN67V7rBqhvjeCqbRgP6GX64ef6z7CUR4Oe1nzvQ3RqKP3JYmFWz0BaVvEZqvu/Sk9PTaR9larq
ynb3FvZscInF6MlbVr1HZkh0kKlotEFdSJ30MQ6ojad+I0fKYYwgYxmMxJAI9yULMio/C4pDScbo
EiKIpLHlZwYP0oflPQkdiJEsUMvHA0XDKSB4VoO0sRV1a0Yt0nBQCbkkyCcP/TUSJpuYGj2GYBwx
hzamVdkyQpd5e3KCeIjBaGlOX0mTr9m7SVhiEhdLybtfFmTKVJwkzDY7xBCj1TzjDmslcGEVd+OS
7DUf9L+tHx4tvk/xp/TQw61uZ1vZug/apQzJrwgGsE8Db8K1I0+LVMX2xcF9PirXUMWuk0GVAUcT
edoiZzxaZ97SeBIdq1Z/A1yquEm/9EE+i7mGM5PHf0GwuDOT9BEi8p+Pn/ofk40+dbkxwHRVsqP+
YHpTOf5XLlpETSVvZgWZYIMJ5pi/l+0pqTcME0MViblLGNMAXo2xSTHHbAt/DS6ihBQGNxmSGMxF
irBWWkGpEuhhAR1ziY6cl5uIV4z2k9nlOuk26Llw2pr6t8iAFu9+mqRGiv2JPWv4YdUTCACHgjM7
+uXDix5E4P13qBMpDKWg+mXiE+CYji8cjiK8uwIeB2v9D48WkROgKFiwihaImSYtkIwrA65f05wj
EgYcYQQpikwy7V12GBjBpLALcQZcDyEgce1wLZOCZX1bVBbjImKgivEqw0DEihX6IRdQt9HY8US2
V/Gj+cKxELCeX4Uto+DLhyk6l5LxbSomr1hFCo8zbW4EmPCtiQfja1VvJFIKyIG0XGp4JkZBiF80
b5PqnDlTLXM0LqljdKxWFbHdx6RXGiKoLyQmG4e6ZtESN5+sTZDobq7hbkOZwqgJSrPmEiDfmejO
XMbxDZ1BO6f/MHB7pwQAjkUf+O+3nBmUS7frVjL5bjz1A+hLpDEQD1Wv6QW4bHSI3FJYxuGGRAnF
ocxjE9QkzIQAA/MvgIFb/E6viAE1BHVH3WrD2QpOBrSfcYmxm0iLk9cBeTzZouVWtp759GHFSwuH
CnlOlDXklxxfdkwP7YVggo0rA59wbMM8NzRWNlAPMn624WCJI7MXHT0ZZfUbNqn4PnfOyYFGBlAz
Mg9ZYBABwazIl3ix1ZS2TBC6BV/F9gskw43McBeTo3GVGS4GxCnwNYGY1BUcftZMOwRXDceZ6SPe
43HFGSz/Qff5yyGs0cTtOraUmfcFqTLqRNIhNSH+OPU3OVCkQVM6UMj+VzlFgpkphuQcrMJA5t+8
k+aJNotmC2NHiWw+McZFPuNyR7FSPRxBMSKnhUOe8wujgWreeaaweOnDZtCTExYYvko/yoVObhSW
iP436c7wEDgcepKIgCCxx8t5TpcDpCHmVGSHzbxvn2JFmjFLsHn7FOYBJdGswQOMKS/yFwytSrf/
qI41FQqVDh5XeHdIc06rLF5l9PlcJsZntO+4stOoM+smnwvvHEAzZCHfKfU2D8KtCc/q1e1Cexbh
/BwxBptZvzhP3Dv+V1CMcJrRoNLXMLPT5ljxgFzw6nEo9bnKLmK2Zo7SnaPNe2Hqw0nNZ4ursodh
EcdhNJe//D//D20wyTB/vFdThGiOx/GUr6eHas1MCohorj1w8cufyaq4Nsfpqzu2JIK+cKOBJ6tc
7XVAvbXtYYGdHGxENz202Ut5sNfeU38yKDQbQA0O7Pbdepin4IUbruFSD/Dv6dygySBfF7ANAO8c
Ppn59DfUcT0KDFyVATuMOTba7JNkrjPIgAlBWS++Bfyu4TLKxQS2Q9u4G58SpQjEIOBDqDC3Qnxx
GCWI/mkG4sgqRdoZEOsgvq4iH78CGhzc16lXYZfP826Z5+vxJsG8YI/493xt/e+uilxKkbgixHZV
kGtB10STQa83bjlFiXYucMeYGlvboHtuP2VNYxodorP2uvcKe8HSpfcEhlYvMC1owWh+O3CwDg/q
JX0sBTU1MnWu90BdR8PHYUz93L9oz4yndivOQEEU11T67Ys2kiECX6UnBfY/FImwO/rN+osaOP2i
RKYvRz+v/iZPOkwA05HryESdJvbUonPBw4rLwqrI5tUzfXkPx17aGGZzoRgJQfl48YAjNKNxpdoL
YDMJz7+GKl343g2U2i9a2+ScXpV3MFJ6gsAWUIR4Cz3424bWsvvoT6KkDeeYbs+xg4l+E0FPX8jU
3oQWQzFAcwUDEh8zygJGHASICtR41tPRQus04ETQgsB0CURva914SUjWElcAQxUSDEEMUUUKnmCX
AmypZKwX7oBLExfnRdtLm8ELydEFSWwT4pKSEAAm5jxD8gYnRjsz5cI+Y3+3wK28I/UFIMaDAZ31
4grkL2aVdOIRsPjc/+qemCmV8BndQpnTSdPSCJn8L7izRZYtKCoX6sUMffxQz+pH8D0Aq6AHYfhA
DDUT/3N+n47yxj5M7/0VCimiY8H049DkmPLYtn4N3F6o/mb1UaWPVMCGzW+IKxzeUDInDMbCFfQr
fjpEtOTPqONbPPe6uQCVghV9NZ0N5FpOOhiSVDRcWjKQ8FDj1FGIFUfNEi68z+5XAn8v5gVe1PBW
aaKGeUmKm4hJd5Vnty5o3yKIwRx35Me5wbNIXIDYBuRE2CVA7nNtvHWQvvGOKF0hWJhnGRDhd/yV
H/4uvtKwwQmDBMY1Bw2R+w3rCZo7DSY7b925vAImozTJZDGo7GL0Y+xcIG2MhbOF4C3CZMTkjW0F
6xLBDnNb4NbKZb8rmMDqyzhFCYUacI62KMmWgXCEn8tks2eoSLflsA61dwOhebc0+4c9vkGexy4A
kUcYrIsJof+Ho60ZEo/jmxUua4N+ZZl1ewvzGpJ1gzXAsK27J9AEP8Dza807iaKlRDyfj4s56rMN
wZJNueiqFZQ3Uj7MCPck1w/gQi7KFeuUAQvrrYtFY1494NlQVBNa3f/jzxQbmLFM86gDqVlSCdn2
Ih5cfFohoUGghZYgiC1Q0ToRhQWfM/mlfWM5sGaF2SKHEkfwi9VacqiQ8fPiGbhpuFm5h4EDWLrc
mHwM3KGeJNz+QFHCIy+MeyEVSdKAiRooAm1yn5ATHCDhdSmMwZG56WN8IdGQYcEqIWoSJ7CDScOZ
u9wqRBoNiBTvmL2GYYkmJjZTuYJ6aBMkQdVFS41/nDXDYwdSG2g7ySiagkuqi0kYSCUIoM71EmQ+
eOqLkhJWX8WE0gD6sShO5q9JKlHkQluTUL2Rix3Rd8NUWrBrAXrY3VrL3+Bv2uSiGatwXEF1gcOl
hUvcwjoCFTD/REDRLFlg+IAgfVzK8jpsliPdgI2MaolcR4UFoW4AbBibol3NWNcv4mICGKRwMfpN
bS+yapVIkEdw/8KGaxEYqzx6x0VkpBLnMKCsQiTRr+HhRpIb2G9WvjGJLjHcoHSTdsOabPPF6MwJ
J3JovVmoEuT0pW+xa7jxKOKyycPh7pg81zBWRrmCzgkIwrsOKK7w4+7n2IgIq9LmfzSdV3MiyxKE
f9FEjDevwhvhhBDwMoFAjGW8//Xna/beCI6OVrsImOnuqsrKyhRp6UseWeEUgymYY/WeboI8TuRx
Twx6bydS3IEaJJ3kqmA2xvQnrLEHd7+ega+xqMCVgXhYmjLkAIaV+hm6Gxo2P3wlDHASJSICKe4Y
nIpUGXiIWagI1ANvKk7GKyqkIaNJbOrvet8cITyC2lEL4e8Z0vn3QbPEhDzUb+RwyHIB9Eh3+Tcq
qBnK0q8x+12UCVA6EIwscBwfxDkc3jNctNYEBdZ4/LCfMJpItwEGTZx+oJ3deBFUDsnWSJA5LfrN
i6BGIkGiAsxB2+pIRAYkdZGIE9g904kknjQucCvMGNFCVU+g92SFFI5cCrBMuGgwbO3XmOORI7hE
6P7WPZIcPVfQOxJ0agGAIvfpnGHDCSxQpHjkesIfG44bv4Vcn/dDOeRnsOThr/FOgD75RjpXR/qx
m/KAw/dMWdkXgi7qmjTbiCI2TKw3Xjn8sg+BLjsBgxNB2TjEbO6BVwu1XdYX2w84kwSYPcnJyv4E
HszrMe0uWKIAokQkUGieyM2D8mnvGI3zOQfIwpmkIwWlHmFrPkDZSAyA1d7IHDGv/yOSEomSS3yh
EAQ1ZJzmi2SCt8Tu58XyaAKyyvYmg7AOMh4g7GvUNwC6OMsRjP0lu2DLpojzcSLQryLlq0lrgYMZ
shjVY7i21IqATAAv/QdhwkUaDhjpGq/UN2u0l6A5Q40iQAgyKy+QY/1FEws0FJCM/cwAzsSY6ziE
s5Tih34iboqozUpW8DOBU0EfVhdAcQr3l+wsGtPiAgJjFE1EQ4uSdkwlyL0Ww3L05N9tGA6F8hA5
Y6MRsDexiW2Fk7AaYfE5Aax95etcQyES+aWJSFAY/UVG2pv2CvO9nMAID4/MamojzKiiEDnGnrhx
phmSz2x/5H85+Z0JGxSGJ1irj248vQGsPIwxqC4fi8iILv+Vg5p0g38h/XYP1j9ge3qgwGVxAo7z
J4TohOCSLWpSasxCGxfJFI1hcN5M+2AimdGzHmG4ZmTwe2hapKPcg0wstjl7nD9yTWhQACJHmGCN
0KdgGXBnyWFAX+Abc74NpDRc+Zo6cWx78yACoBkNpLwZFT8J11hWGY4ZKbogDhDZKxMblDnqzIRU
tH9S/QsLPWbTQtRtVGQpxyqEKUZMVFGGEfko1ajkadcJFimbg8kJdiGVfD2DVIpbAuRplM4Ri3gx
FjCRFTEfjIEC+C0u1jxIB1CbB74DN4mssY1wGBWMTvcN4yKKU8jLgMqD8DMSFc5au0M21U/xHbQd
QJobSzQWl8MbCaq5aJvMGUPkpBeez4wVQZzjeTLK+tALZ1k9JyRwfTmuSDGA7pCiJzGhWs1oUxxS
VLfZyWwwwhlc6dSbExOIV2y8HIlL+kmP+KffMX7FmbNvqI1woKKhrI1QdHSRUgNjPqV3dk2LNWk/
IpFqEVQD/2AJctbn48FkCmDcb+FlwyFptQ+FXJlGEMkdVHAmWsIRGdrrDNfdODgbcnD2LKupnGFw
TS1Jk+pKp4pITfQWRtHk1ty4N+ecbFv/y1D3LRBuFx0lMj6Kk8iBoyQSOo/JUYSOn7U2QvBKcWHO
jJgKrblt3KVqVHt8YuL5pPRQtJtoFvPuY+f2/jwv2MbSh9KPYRbKIfHpQ+cbIj7RBdoGpxI6bBQo
iM084A8UfCoC3jeEoUoW9HKIrT2ft5nQ4PCoQ7DxVaaNwrQkP5/wsDjIe/iuEwcdXUQE6biAO8Z8
P+qVcTlWMiq8pVKuJewb4ETC/+tIjme+i/SoGIBA35zkpWwmQPQouhBpaUMY/lRu5rQgSQ854nhl
1ZqgdNXj7ortTT235FHV03R+l1CIJyiAQVjwjttwNmSMsk3oc5v0rdwRBHnel2KNeLRM7KhUn3A4
6X2NXlR9JDnpmAaiixog9lyMWoQzNiVNFGBH1LMJ7BgRUYIQzYoJw26cL1I2fwkW6werUsYnA3Fx
U3TROCLoy2nr9gDMwYajMqzejncUc6SFniE2tF/MlAHmGOaZxEpCLzAgD85DNicRjLhagUmhM4+/
AwghmoEWXHnRriLtaDlLsc5joECBdSdGEYhiLHOWo1CZYexd3ECZ28lFIVDRiIZp/wv941f+y/fM
0cFTZ6gFoj94lzi0JhxUHLMmuvnSuK+FujtlGp0ksiCJ2EiJTHhE75datZ70iqCbhK9xo8yQhe3R
Va5nVCMRgqqQAzJKCaILDcRRTdxj8EvhEF7q2J29M04Pw0zyznRaoNn/K19aegSAlXBEFRInYDWm
5tACHVfFNEZaH5t2lMuRCO/F74UWORQjiJHsD3FjezA1lDSR7KFxPGVR80g76JdiNkNPpkYJ9ZIy
ZgQv9Id5WQUD2A+JQvLKRs/v/ZRtH63VrbKRd/3FfHAZ+0t/gcfkbKjWg28uLTvE2Hifw6a96A/7
KF/0HTspmjU/IQ6H9cw/J1PrN7oeDUj8nFl060Qb61s4xxKYegqEK5VkfqUigIoEnALQAXW7GpG5
EacGCgVPnAPWb/tNpCDIUiGTU6BMBk8Uq3tOCsazOTLhXxKbOFaoCFomfpBp/6Md2DlTw2JmS9K0
g9GjGIp+S6q0E9PL523ioXceUG09A6e6lU2zjJbOS/Smytc+DRCKcVANowS0WZFQgSO8HrrhqJkq
/FmDpjsKm08jrp9VoO1ylKJYUI1ZLSGx6Nr0nWNBuGClSta8Rpuj+rWrA+x9N1kl/iEaFnmwyMql
rxOFPstwHgOmCg7xOrNnODR4xtTFIEBIGiJEMgmMaYFNjz1LIBb1E6QUiC8g08QavZ+AhgM7W9oI
IQ2aYV6C2OaYvx3QJGhxXhGckpDjGR2td75IkKbAZWCKKVCbsg8jJMYY3tsJgLw8sPXIzwnuZIsS
vxs9ihulAYkM9wq4h0CFJSZ8Mf5o/9knNim/Wz/x5OahHLmI7H26ln/qd3zvr6IgAHmhJ3Hg15LE
8pWEoSNAsQ4LkdBStvKkQPQMgfxpB5MmJA/yYA96GhRBEl/oNIxo0NpRhTViQFLweA8akpBTmwy2
+IrqKPkMfWzyIh7kVtTvtBwpnhB4Gsh2gIf4cPAvmV4Wu/tDNC1ZaeDeiqhY9VPPyMaF9FxiOJQh
EN4tzB2oAMfsyEx8Rq3KgCmYAFMuZHKMrhCztF9IQIBC/UZQgNRbtUP4jMFJocbP0J+g5IxAark3
BZfz3a6hXSkIO3RsSTySCR+Vdi5f9SdNm2PPsvrwj8HN2BZn4yv4qYjU+3KJzEa4dq8uLlaMhTIe
QL8TO0eK9D2E9OLsfnsnrABkSEICNOLDGZiONrvsQh8BvE8+UShQUlCZ2EsWBt2C7MHt7o4GxZFD
40MkdKScSGBwoUHBuEvcK9oF1A/1zRBNZ4wouSeigqJ2OWti8KV+0sXhhQeQETH/AhGJ85XmtfEx
tr5S3uoZ1yCHU9X5cJk2EugvdlDm9/AFXh1yFc4yRRvCt4DXzBip1/cfmYJ1vwMw9xichQ4XS37C
w9WnUjfNlVmIGRcjrhrWesI0HtIb/Qz/YReiFcZXHpChuDyQuTNqKWMKBM+FQ2SCVp2Ap8n9zoA3
SC5EN/XpHaw7f0pPwS26OXeeS8DhU4L2gHnQXQ2wqnmzp0QXh5oV+P5NzPo350NpybXVT2wGzLky
ISrfHpotehIhXLgz+bB5Gxiu0282Y3XmH4fAARTo5sL9IV72dK1H8AEoIWGO8Tp8Hx9pU/Wnge9Q
sqFc3fGm2AtUrmwKNMPCB6x8oqH/oPykZISiRfFJYOnBNz5UQRDhwZOuPEV/vjlyKgcE8szobQeY
YlAVUoqy0bi1vAKvzqfhj/waymLKUe58CxFtxOfnnRJ/pTuXmftPqckVZhlz+ek+RzfvxgAUK5d+
CSsbciGNT9YiIJJWiGFDPiV9jwjDJHpzGJJCTziUm/rgnjo4GNR7kLzRMolGVJo8xAAqJd5Xem12
w1G+USVzFUQizhuEs11NRCYAm+pNmWMYi3lkEAcSA5Y2Hw+6D6cNn5ZKynyN+Qgqk1g4M5FFkOly
hXhAG8gYYxnRc0C5haUIYJfjC4iOAWcnu5eJBoe3MqohYvViBdjLThiuclBA9GeYmWSlRVTiwNQV
uwgKHWU1G6lg2InWYwNSgQ+tOGIUdJdPHCEchZys5pPLS5ZOWsN24pNwmf4BiuCIQrbDp8Kb845p
PDP8Q/cWHX5uIoeEjKwsI9MMELDigNkacary2ubJPuHNTXHVCfokfXJAZ7CiFsgU8yHsPEnn6jEQ
POUW6QwYPbWo9EM85sTuHhySVJcV2xRfZxSg6EBaonoDLeByAo8AQsQvuqJj3hN9Q1IYJk5t8QAz
5NIE2IfAQnp3P2l30kJm1ISyiLsugAhiHGsSpIR5lzcAUt+4iv7lk1m+7JE91JN66m+oT8BSDcbg
L4CJNjQukIEQnEc0QzmVIm/KqcSpBeRImcxz+5TxVUH0FF/R+QcUpr46tYfqgb0yX96fj8n8P/8u
MCvSGfTYAPhgORJ8jsmqYEiZ1gJFAA3FEAGCER2IEt1vpvJbGlYI8YqvAqOAAAcQQHNiB+Dw+tPw
7222Pau43sOu+YHz+4mr8zelKtUsLYuCUguWHTDjG7EA6KTQzb4owzmon+wBjuTs0jzUmyBYE14I
lu4pPL/94qFTJrRXGIK94m7CJkGtHOw9Fd0C/ga+mUBc0lEDVYd0lg/2TvaSX5uLAfoOvAp796/+
lL/bQ7EjL1n2t/LGgrPuGMu8153/4IjjhJHO+aE8yJ/sReOHhOzdYqH8p8ARrwO6SBcFh6NogqEz
KAEJG5W1SMeo3WFBI57Ee31/WkhX4LcgQVwFZmwv9I88UeXxZoK98gseDLJLzgYsVH7jAv9n74rf
7ofeqfYLT8o/h3cuAVAqJyjSigIfY+XwHln50FcxHqLihtWAzRolOw/ozBI2cXha8aC1ynYlc6CP
jdzRg8OO8gEYjKcSvATHCqsAToZ8RONH9B0wCYGiSxKEKhIGCS/U30fQCTgoiBzwK/jKgeO+JiRZ
tGE5GssbByHRgVOXU1gUN5yOb9SP1jmnw/DG9cDjOIr+nddc8/qGHEV8ob45qTcV1iUf9CyAEAo/
Kt9OwOFcJbJdEsw0FhojHB6cMtRA/B6xrxgz0qcl0AMSQvEIaYdXzw6HRw2VeWwQ+kYFLTooVBQP
BrcOawT0Tj8qGrZ3PGidtTRlOh0QghYkrVN64PTJaSZKlLh/fFuAUH3Tw5TdMU64NIw2sKHSX4XC
GN2Hv5BNsqofKI8giqYyREpKT0IIBKuTfX0EkBHgbCNURrdGQFzgbeAjs1oi3YIMRI3CQNqyRx0e
OXZjPCoyytkpOsQ0TBmEUiG6o9BHmcs4Co0zfIiUSU77E+0IdOBZi8zEMFDeTpE3GMDQs6kdTPm9
9HAZuyvUKW1P3n1jggNMBxsjg0kVjSV4qvLY4bRT0VkbpUDK0ogOccvwCp04FivC3DRfKSsQ3jFH
PStVh3TIrPNHRUUJSQzKgitsR60jeQugDlceukjEgIGDfp24xBHYFLAmFHELxWY66pM6n/FslzYe
ir2EI1pTgomIIhxqYZbykfojOSODgAGGNIe8d/9Q6+PXu3/cTvNbeQwPKGK60PKozlASiLFATz4J
2rDgZ7T/ibUsTcISq1P4s9GM4Xuq7ne043AGjzI4mUG4/xUL5I8qyTrwHC3OCUGO7z1ALX1CHdHC
S+Fw/rdmob3YY7JzeHk0ITiLOYXpzA1kiDp3exQzS6mPMoRwNKzn6Q1+UC6/cIWhbKHapGNSkucJ
Py7iMeCpyCNFH9DgAAd5JnuEQ/EOfewfIqF0Np/lgQ0PespXYii8QCQJ7BPRh6iu3shD+pvYbw9y
ZlIJsrjyCYUHElzwfNvlCYIda4e16mL6TUUkmH8uFnzk/PXEMukTMxA7RlpaCsaSiejILBPfmoRn
bCMOMqS1NzMQnqDMmQ92okxZBqxAfD5hDCIG1V0GSimf/g5Z8VhHggnAKR6nqN2xzfAYFC9NB4RP
yWQUQ3QfyoU3NbB0AFt27k39VLbaFhfHdXM0aJ8Ss+Aunzn4dcbNOxG1tR/tl7NUZEFcuTc45tBA
YO4JU91/1FsOe+YhiTUlUWeAgi9I3EQE4EPqn3yP9sqpeEBAyRby83XLb3CbzyJ1QAb3jm0j3pen
8glzCYILaVDUf9jX4JkWKFWKR7+v7gA7lHIks/SEBCbCZDDRm6XUASKLkoClQSpD5iDaxHBBEtRQ
PxgMdRkvQWiC/HLv32HvguHLRN56MxyzS3huHuVVRjMIRPn/keYKaEtVyb/lQ0CoOrQHOhxTY15f
+TTNV7+hlWgyFgJJgOlykieSQJaFoMeSMFC1k/oVF2MdrIY1swreHBXlXXzMb96Bw5ogyyM48AUX
rp3J+NHbvHOVZjP1xLriKf2p3IhIMzfm1e7NAddPJD0kHhZccPJ2LoT7JFKSkbHbCEEe7qPsYwoJ
OD6DaLOUKoYQc3jYyHSgYKoaU7+akPoSndh/lTeDGkWRYmOj6k/Ij0iSSYNFys+mYGG7Igfkt0Fd
I9BBRqAOZY6D6EeWRybONiEMkOWTp5dIbYsMV+wKGk+c+BSSgGRs1AmxiH1CDk/EYAya7ZIsQpU1
Ci17RgijniGH88wpoZJKb0C1zZiw4zowfG666IxMqJx5UJDzSJOxZM9rZTH0q6qZIUKKB0sGN1dZ
uCjRNOhqLXRUZKqpMUwzpFIpMGw2+yz0Z1250OMlGSKXiPZxDAcUTzkf51LBLaQk5gJyX7iwfB6Q
AT4DGR0ZICcKq44NQW2fffV/AHyEx/abjBWwHBpEyMFJ3g5SvAcO4FoTBjkyMJqlMuKAIvQ37KGx
V06NfjrE4pEw1AJ8xqQyM6r+mLtIYUd85jziVGpZ3+hFUCozRPimI2CxSvilByiQB7iVfLabRl9H
NChHhHlekPuFFyz1FIvi3WfkZzRwTGnCv+L3si642HzlH1AM5eWUE5ZcmfJI9P9w2KGjjqw1dxD2
omhDiKISxpiOqhw5PSWXkK4WFQJvlFSFBIPsYhjwshLEDOo3UmMM2bhvABoAa2CsDQEXhx+oKvRR
0bMVewtCApjnuysKh+Tef4ZInsGJjnARmsInQBqT0wM2DehsRzUEyf4GCw0qB1eEjCp7H96UUwgh
AuhyopP2/DOHZAUyi4DTEH669S07xsfgwNojPwI6YR1L5+jAjZVvzY4NNQiVLpZus+uvxlqIZvWn
dCOSUUpEtjdT2zYZ5YTd9bpBp+ASUATDVGGMWRthLJv3E8kb84CXmum0tsegZgADUbgAMgM7s5Tx
UDJV+7/eckpEjD9ojYidwo2kdtJF6cDNZtcM72JC5fwACeIDA49Buvmur/239EsZRXeo/8yv1k/9
V3yVV1qQ6kkU7sluWjHO6F+CVbDCfnvZTxjMO0Y3e//aJEdOWvNJQUeeyBQYq5/bzibnY6Y3aUu9
jlNweLH/RKrLq3JRLhJlfjAmbeUb7iknKN3rnX9G9+AzmjtTC8PV/uY+uZTkwiFRg1Prlhzp89JH
5m7wFxTDHMoqpxkgD6uF6MrSMsXdYb1CYKxv/kO6c5G5rKBQbDwZWKC+cdjxtxw0/CrOQ57Hb6PK
4lrcmoW3ajfFLrwI60jrbO3iP5m2r49YAZp+4xh8ls4kik3Epfyj+iuw7COb5B9Iu/A7pyggbDHM
Nc9X2g6G3Xf9U67MjY+7LRnVQzoanOkHrG6hUhylY/pjbhx8cz7QjvxMf9Lf9EfnB/nKuGBzjTWv
/IuC2Ke88pfZp/flbTF32Pp7eRXwffsjLdrfdoWLt4G//GtlrZUFmvSbfIV30AF2PpMvv84FvZI/
F2CSAaktzsS7aCst6h/e718446WldTqPz8VdvzJMwKwBGvIkaYaIljhy9yRfsHxwskMJmgsZfUik
oGdnjl7I0tuUT1y8v9olDk94otvXeI3q5We77PdY653xyMXzHQf5hb8ul8NFP+S/8Wf43a5QhO5/
wiua8Zf2V9q5m+S7/KHJh6jjyjyoG39NS5GbQ2Z3d+4ke+UpP/VPXBpPeFqSEeKZfIrXjbC2tBBw
i8/mt0DZyqV3QmX0pJxZf6SMDBNy7wkMHDWgN8pduXdn3iokRHBKiP40KxRm+hEFojc/0o7eL1ku
qSwpsEaHjCpjTDLkwudFEQohXgo87vCFPLjDG4YmEsaO9KzoU9H8h4JDTwnyIrpPeDcixvR++C0B
fYSrGezxjM56+/GioQM7IJ74xAKwOXTvyFhFVj01gVxpn+Aj0CArw8YeSQgkylMeJHYlGrrgqkzD
win1sK2YatGUOf3Xa4LXU4iuHd0tlFuskfuHnAE9WMIMJTml0APzMbIsCnoosjTenHHw68H7vKS/
fNKeY4p50LN55UYzOACPldwZ5Z7AAuGZmJngxmN6ENCOwR0qH4cY19QihSKlQmUP+UjWhhqP8bcA
Z6dPlYFITyI4rfIeAYfK4V6MKOXyp/vHK1G9kfy3JKJkwgYnB+NZUIU+yB+bVlR1XCVqieoCIszF
5sFfdkzbQD1CjAncAm4KGoHCBvKDC8aHhJ6PlAZXKGC5sEKowYuP1fDI8SjxaDGJapArwI1Es505
GPYp4y+kvdxU8ljtQlqd/5gHrKgh3eKdtO6X4M2LaAPZbUFjfZ4z/CXsV0HrMPYCxqXMYWIKYher
B4ksUd9eyyvxx+PAVgTWzjd4EtPh4ejDbYOfwHiEjoQFKq1t4kN3pArg+CHtsZ+EV07S+kTAVJ9U
6OmJBWw5jAwLN3mAZvtKa+Xane19vK6myDZe7U+F/Wd/xmt1qS+RpTxhBI+e4qlm7io6FEcknHcK
CSNdSWD7dmOskws1TrVrjunBfQKNS2eSK/EgQXu8T2dywC3zghTBlMs78Sw0H6bqqTpCfLvVp2jj
HdhOjPwSuQF0OWXJNXj3JGyIHPIgBedcJoWgDiLdIBqRgyHKALLG6fsOouRBHOWcv+IIHibUSdjV
I8LLBCJ5BSkSzyNs8eDyUGWRC1NlRWKAQCQugj8CCs02hy/OMcZb8EBUqM7okto0q1msMRowoItj
n+4l/WIswlnpTNO8Gy+Aa8QCgjz5C2kLQZwshhSWRI2UkvwKrAT4DuiEC8Nl8oMx1E8SJD5AeLlm
R1WMCws0mcT6bGyHu/3tflMmpRSvtOMVgvGYwpeWV0QuDeXC+cCItG2Zv57TyCJPRrauERAPeRsV
KQ1YClvGK5bhA9rBSJvySlSTsPBhaoGxOA70jGlqTqsKaFmM6XjUrug8038pp/Kw7eoZEGQaL9HG
Q5K6xUSbX17N2gJbp4mVI7PKoNPElhmVoLOKxxMaUjOrmLfDHCUXGm9dif3DSDnLTxeKEKVrRRY5
yew5qT6wExGeK0QCT8+NdwzujY6fXUxDplH4ve6EDhCtvA51VUptCAlPTSx08i/qMM7uPTGYaiU5
sj7I3s1nSgYB4K6duYjmTPoqnzh1vSdWaIMQhRiI0+5nQgHrX4SCAWbqzTmzZ5Id6Rr3x32yQgrm
BMl7WG9VOeYWlWTyAACcDqg4AmPD1EUVN1q05VRxZllFb3NC0sDT2XckEQeG+cCoiouQBKi2wJFf
iDsw9SAz45Dt1BOvQSJF7iwaZFwCdigfgVSXRU8ySxIknfkZ/4c4Wt9Iw1je5ChUG0YjevgUCmwm
8jHuIzUl71RHE/OTyrN50IynOSiIpA8+E+kLGQkFEOUFT2dOlDh+YHE7b+xXvEuGVKB+wzt8l8c5
vuwfzi98A1qX5bX6Atn079QVVjTyz9YckM2/Q84j1YovlJPvXohK4UgSRFadM90OyHysb8ISu79J
zGGOKrqA3Rdq9MDrNBPfQxvwDGt0Cb7TPQ6Un92i4gDhnXJRIORQyLE42P/MetCGEbk/zbQ7yRfj
S3tpq9yF/XhOGM/W9fN1auj3aZhRW1/eJlvrS+/gbPPT66TuUcz+avfylXSjEhmJ94OfCiOBxIoD
SdNDHNqX1w8hQzo6x3T1+pVWYlrSX6uf3nP4CteiI8eTWSocNZ/mddiqn9GvfDC/CX/SqrjTmCPg
IxFLboNyLFnPuTu7e+9QnsgbsvjbBKfTwK+d5GoiCYgpAFqV+hSJ8jNVioc72Sr0tX3ZWy9iEjJH
zgD2G9r+a4a6U3UIU6eiIqf1nJrR7v2jvpe+7UJtJkbiQmTySwtoT8k3leFHG7l0Xl+afvBbt57l
fg07oO/JLaq2+jJaFxFyN/GneLpBTO28YjmEPlVvEPS8us5aSF3VnrZRvEuzyjgM4hmd6n2FiYH2
SjjP6xTVmJDI2cqYd8fix1pWnaOmHpYJ2ySpuwB89sWAWBbaiybE/bf2OPqSCiaNESuTrs30A1lh
HJuHLOzMQ96OX3ntTx1cnGn/wpRWPE4P2XfMgwSUEidWvXv/Sas0XCdlkzFFhYO1DCaWFEXrLrEZ
MrVbf9+aMBicele8rBJl7nk8ZOE+bFPkbrvgM61bWNge1Y8RWsnSZqJeeRGGjeI3ToduWbpyiMmo
F+07WQP/jZt0nthGO+vrlBCrQ7TG/W2vvkoPbwiMv/ooQnQsLyDRKrk2aVwb7EC8ZLXQgsLdDVqM
5ChTmq5tPWOnD/ah+KK2ecc7Cn9tZTDXZVeu3n9nuibuE105e38eqcitmW4ndNyzmom6XlspVngg
fOASqe/+feYcFSWl0D+LOljq4iOWWVGDLNCaSZ3W+kz7bxGOWX+xw9b21VxZvJ9pJdbUDmXjs6x6
dBX01J3WgWxOexO60vtSoqNJo8KhteYWCuXKsNa7Ek06vfYZCpOuVkbcTqUk2oSprU4zx3E2fdoL
qW/yTNvwmKo2ELAyervfKS4mY68wqveWS7fNbK0fL1XKg6JQ6ftpg3pKh1a0ofzl0quljmHBN51u
zRWlxVPN1Knc3Vwa5nng3V96jYFxXOEUh2rW5vX+2zzmVBV/W4U2EuKw5AanlTeploAxqFaztfUu
nrcI1L+yVsFiD/uK95f3H60G6pbVDx0rw4X9NyRLJ4e13SvtoYzsYdU4PQMenvXTNImJQiw/ev8c
ij28Zp1K0IETZ6h1jCqmXFGMA8o5ibmKrEEfCzIXTubY+qxq5VyZ1wZSpk2jwfSA3rpylArcGNB9
GvxJIbcdYD3JlJGvCHjiNUlxR3E9+O7ECE3ywBuKVYIxfMi/MRIUIboIgIHegUo/Yvj1v2BbJeYs
UmbjGiCkJHBUOpUl/l8Bs18WcVEhR/VwZMPcT92+irVsboLoITOnoganzuIekf+q2VVddOq8TNb2
a4vdXuPsXGNtvP4867fVAGBz3IWmFVFVFXYwG7Wfuv61hoEQZj9S/eicS04USugVBEBPqga6Uz7t
whZMQZ3o4OHXrZPVt5T2tAEynckW3oODTI8DyBwlCRN9zqxv6cSAyyswqiIiwctF8Z3JBR9rJgcV
Z0mbMYClw/Pz580wdjbVLy7WNgoM9Dg7hPNCjjd5Usvbwr95DYe5SoxjmtZAZb1RoAjGlKQUN0F1
xxKF8gO2F42FFlaIBdjW+z0pJjTpiCgLpadYWvo6M/4k7ZlQLaQhCNYAEI72lXH0VLqitRAYQBRg
YPpukzTcrnXp7S2uWchImJZuC2nrVnfn9R1Up1f65fbHChYr9UqoPF5g1oH2aSa4DJwdWL1Ri8Bp
W51YVVKzqVJKGjquOdmyxweJvCMYYuySIKvuKLO2WbdLLaQ4En3qleXEULGaKmdAjYyguMGiVy4a
6h2siE/Nv1nGAUfyD62MVmpIiKKM9I2ThLqJU1PqgGJk82TAKRnXzoXfo+QoqIMdZq2fmkSWCWF/
kRmfXrjSZHhO3gPyrNDeKyGyJi+HKUoGSWqaoRrKHVI7C+hX5tnN5q6/eoij9I6G9ISmb4x2C2RX
vOktJEhWKl4k1adNA65fh8aiipgipKMQZYecPEZDNo0STJnUzQKTbRKhplt5KQo7KyfdDvG1ts+Y
4Lkd1Q43suxgxDTLrtiWxUaxttKwlvHt1LH33TYMANnzAD8U7WRWaEOu1Wyj4acTTMKW/HZHsQCE
DxisSFP3teqtL1df6RJanz8DbUiMwTR70fmH9lmaKzyjyvz+QiTA4UZj0fSKcJT80jqN0Y8paBUD
UwYWHt0J+JBWUFLNyShVeZFRrmqI3utrxzpk7sImP3DgGOZU9IW30ftvzXq07a8xrCIVfJHyOqah
kLJkACyjEjAz+EuQAZVh1Cpp4sxzjS7Ui7q3Lna+t2vtVaE/Le1U60fXXnn2DsJf4C2sdCnXeC0h
cjjr/X0i/+jFKcu3vknHkkwIknq5L/OVma/77jM1EdQ9+/HNaNHXgegb6ZfGOujK1i7RUFso9h3/
BaPcW9niFe0Sc6mVG9U6Ze1d9k/EfyM8utoXcnc5wkbayq+RFN3q8cZhCCtGmCj0r2Y2LaOZZnza
4cpn9Cab0tVFutvsr3r01VGK4KxQ6Xet3xnKSZGuob31JJL7Feld1ezz+hlVmyrYpGDfDdITr21A
UiyhGU2tIDag60GoJY3NfeTO7G/V+fJgUUn2rcM211zhw6Q6E4bOMnsZ6/M0nGk+UP04b8YpZki9
0DqWKZoinMVObnUwwrUfrhEjZ2SnbxGyFNDPGbt2xVpWLWNFOFbS1wqmMOir9uR5SzMYq/WlU29d
tenVlcZ4gb3iIjY2PWJvl1aPl7PKg2WI/p+3UsrFS94qxqFO/wYwJ2TnC7gTydYMFnhT58nOczYJ
i7CYy/2ik6ZRslHUB+3KLNunzk8CPJcrew1FDmejppNGQ1b04srLkBl9nCyamaSvVX2Pz81ruPrd
jxVR2XJYNYSM9vWlxnP6uUCR/kphAlEogxFtTaa8tRMnam2zHrVjqh85tVR/ETTb0n/gCysH68Dd
psbBTzHnXbTJ2rePeA31uEgaOEJ5MDaXWr/GblbJvzI65h4tQLm5FMg+OntTOUc61kxMSSzacGEI
uhQGb3OMcFgWQXKo2wXdOFe89RTvM/yb2vgnldBjXHre4kWRHtKxMzrIK2hU2P7dhGLRojC1qaNf
O/7lSNAY6taBOWAgs2dreri9QvT127HGhW6xmMKDj4MG4X794vu/r2Bup1NZOoQVZpgfKQtWWlUa
7+ZmLixtwe0nycAurSIrFuVmhFDRo0SGSOOcX5UMuzZ7tFd7ztkMdaBhVVdTy1hwrtndXsYGk1K8
rUF7WhniKCn/Xq4YSoeLrSgoxGRXnXKj0QEE1WgWF0LiCdDQxLlSfK88K+jVFYPNydDT2WeSyv1L
8cFQfQxVFrxvm3Pe/5KZx6o8OBfgdeLsgB4TktnVER0kJpvVMPpY1LTc43TvVj1ciS+NpvUr3qnS
KYrvTQsVLYEPyVS7RAMWc2uIRHT5+c8ItXFFSzdI7oNxy5Vz6UFTgY2NJTBIy7USEqwMcAzjBo9R
GUnMhYnm5bLz9KfEwLpTHB1tXbifWb+JrItSYx23GuAvtnQXKR0o0ZybXxwl9zsN9ll8yIjKkn5T
DRpgQDAieyoMGlz2xfVPGeNJRbLrze9Kv6KK/KFfUr0cx5rgSGfD2u6PCny58qh5v2a+k+NVYmxR
qCWr+yzSn0KbN+YnOZkmbyLtkvUoV4YfMoDty1rFGgIVS0VeJ+azMrZlMFMkKHiMiHckKi/4HV3z
N8gHq/7qYXpoHhCP923SKIrbGUeaXq3lfGok33F2DPNj0X+5eY9C1k9Ufof2NTV3WnD0Xep/4qu/
oJysi9NL/eyceRvvJHvv2Jy9x7TZN9WusPaDD54sBEJPJJusyTZfmP2mar/r7BPhYcfcV5mgQUjz
6Lsc8AyBQI98XQyvJUPQRXO0yQAEWkG1L6pnVh500eApDwxntO0+gnwUTkOIWTpWe6Smlg4kQwfN
JqI7TIgFOoP/vHA6fjVz39qr0iLW5kX9DGuYqDBq+voGkhTVt5gec6c9LR2FePaIpguhFIMqG8pa
eQzVTZQffPIuJbwwSom0dqogfbpQk58AXn1M4xC9itp2mG1j6YKeamBtVYvG7spFPz+AcffzsnY+
rnbBLe5WdMFslzkpjN0Mmu29hhYhXZgEAw2tRWDKfoGmXKV+GjooHeuXejg28p3yjZh690jUW/0n
Uw5adKwhDOoOcCbYe39m6KBJfypMrZtPv9upCIS/8HMBl7LRHGeZHHoP48wT1oiBOsf0vdewW1ur
LGl7yigqA6swSfDhdo0VMSjXLq61MtqpoS/ieiUawwBEOC/SwO/xr4PlV1IcTdWeG75iy9bd50te
Wr0IatsgnkWI2qu7pDlHKar5P352xp0x6b8gA7eM05Rnyfz1SVgl+zcvHkN+IXxZ3U/DnMxAwidh
p+pvdGcNfa3oTln/qAyRP20T71uK903x1QSMrwGSmuauDXdtP8skCG1bk51BFVwySSg3waRqGGjB
P8WWvvrqWgGg9/2RqV3dOzvayTfJ/Op7Xz10byubP310UjkhSlPBueLJko5UVAXijdJOrW7VYdpa
7fJyow8YvW4DGNUYouugHT+pOsnrTRksImdTwIbou2tsbwN76qm3lI55rqFQcwmsI9rncnMLgcjY
ZW3Sg8DtQ2tRv574p8bD339cncdu60oShp+IAJMYtrZyzmlDSLLEnEmR4tPfr3WAWQzG46Nr2RRD
d3V11R8Mc10ieJFrM4yIPeSJ85GDk/jAaYdqsuqkswKmCNMAE9INqWghQQumgOdee6gHVNfM2Vjl
n+kcNKyfaevQsCWMKUCs9HRnh5ec5Ma6FAgclLf8c0nchwsvMIWE1MPjI1aI6LQhkpcqj9H9lphV
SQGRq8p+S1YwUpTfT7alcpZQzUnobOHH9f78mcVOoXvo2dccj2jSVKeb9kiSO/1miEIfIazDNfjd
LAmwkbesaRwkKYncCzu0PDpqLrxV86g728af4UVC4ZCG/ed990jspHQVeguzByMtvvbse6gusgaB
p6maCfVoRQLGMZICbNmPtoXNcd+2hzkU/N7KaEeK4E8Boxr6kDxVAYnVGyDC/eQzt51ZHizlACEp
VhJEjgC1Te1a6FfCtHMndrhCid42F4V7zbR75M1DlIbYPoXbyF3W8Snv7ckcIhTUCUA6ZZk36jYp
M7QWqHWx4INq0L3nm1owdS+x0KAsYVokXAufDR6oYqFzCY3VLSaBiz3eWEPJn8CHkm677OSBU4/h
jFH6T5SlR8TGKw92d+seyvpqkGx39EhjVDfgf2Q1zBm0UlmCKNV/1GtePyTpHqhbsaQWxii11lK3
85Qd0u7YjzjKGBywJA0Lm2LUrcfuOTyECOCq+/qzokOqYOmlzxpIgN5Rhn+nIYrCROa0dgU6sRw+
AXcovL0qj5oDYOgIlLVPUUjp0f5GmDDRXy78PTl9BcE2LtbWe95lk/IDhfTDo/qpjElc3nSdSp+p
A9eD+pHsEEQvG6CovaOGipaBZZnFQkXwK336l+ewd4nWkdiKmL9RNomEUsdSe78+qRCfoTPT9TXW
+zfUfGZDExE4ISv1dtiredUskO8h/iohsKFL0D3deBYnp6xTqDAAMaIcbodbQxlHzdD2VzoEYFxJ
bBw1Bec6QGgGYXu23E2Lh3wBuGdSQJJpXpUBeOzzQBsfLQuWvrAGqqXvOg8tEA9sq8Vav+05d/s9
rd/4xY01bSIDacsGrYl5PW02lPXbS4TXBYiKYJHnWyU5V/rYRCnAgPIKkNqc8fBKjJ44UTakRf2D
cJTd427uTdxIaBspY/aJbnuI6C5k9bTthgY+dIAtIQx3fVFjReArGsk2ng9s/nu/mn6uP+t3bxr7
xzi51Zy1ZGCaUSDBYPY9LR5JZC6N8+pMGjf+I6W+soskrB7mJX2UD62+hn8L+Z4gyxQmt8y8xPVe
o2CjNA/umxkhcwo5p3rZ+c4ori1qru8FxYKMQdUObO9UJvbQgmr1oX6XJQW9iB5aqc3RYu8UydtU
7GAGWoNzxM62H05v71eH0AO3NNPea1f37GEqq/NeigiirSrq6gMCqm18doBtfHbWLmHGre213CUe
gBg3bGZJXDWzTHx7G8BHrQRxsNIzmqmm++00e7+HgSMfP0W2tAr67nk0rnIJWRBj9u4AjDaBPS4j
nwGmTxLfp5adlueq575iH0XwpFv5bCeysplZNGjVgM4wViWNUo6tZuI2YEbVt0ILw0yuKOCvTQvk
SU6ctGJnKVnZQ0lYEKxsqGcdBNNS1eamBHW0NctJJCfpTM976jypetogSEt353Xgwo13NrU92OOt
YdEprvVsmv/v2/ddFkqkvcXvfd/4v//8vmEVn4KqSHTsKSqm1xW5ZWy71YCM2Bsb8gdnuR7AuSY3
Xv5bZ7/Ybt4qG4MCibssbNJjLB1zSUn2n7oeOD0sTduQknamlPIpKPEAwXMBpLVZ3nUnVC8SWV7C
5mBBkYjhYH7Q7nCtz1zKDGuVZiWdYrWxxq3+0Yc1EhN1kUDlTPODWVbdODEzdxRSxYAEzK6n7VEb
pW4ChrgD7v5pq51kYHKlt7tQB+DV+e9TXlN21PRx4Dk3bH3nWZUO5HjuS8NYnRdst+V217iDMpj7
EQIvFHLHSiq4uz6ucsBh9b41UZRDGgyY9bg/QpyW0TCORn4xxmCg7SZOw8J1lZwBbxW0/2ne5qME
P9WC72P0L1Aygh6KEpLH/prKq7OJDbqagzQcGe+JVzLBEZx3hgGUbneuryiG/LoTdWfs4nk4AbO2
c1bBMp8083htT+sJ3YuBuy5u3tYeKYNiW66rJbDFvjUuNu6j3pUrzHZH1ah9vg/pLlwVoGzqrp8B
631mdA8hgQCPF218EPf9gNBdj2pgkF5ffzg7wcR+SE9jb27fd/TP4QiEG+SAN9WsmFnzHm09wAn7
+gI1HJXnR/4wQdEAFy3AByKY/uvOsw/UYVCogtjaAz+Gxhcpqjd0sE4FPHKncGTtu2W3Nfb6pBt3
dw39tPT6eSJou/PO9r13h8VAMvbMn/nhfbKXbBiRar3Cy7AuBgL8gu+BsS49NCwYmflU7O78l7aE
97qXwa7I4h0WK/eJnATdBAUs05OE0ltRT9CWvYW5iOfsPJObvyewFsdgGc95Yfeo3//ID5fO37nt
/bynMiJ4P/UlOrkjaWus9Us2o6axi47yuT6jsDykXHS39gWuY5Q+xu4gRGYf9tG8nWAJO8yXYFr3
4bI+UjEG7CMoSV/IHC09+nnkC9W8d6bRqP46I+/SwEiB6xhOnQkq2AdRJNDxMMsGyUvboH29sFbh
HHbPwB9VY2P9nhkTaikXcxlydvFC4k4VKD5bPD1zQAXvZA7UCcrC6EArW2UrT+Q1bowz8Syzk3vw
F+6Bu7lG+7BPD2rYjqVBNVbX8kVd6xNqYbT2Lr2lPzJ/18pSOnajauqM9b460flci//bfOr7ZDQ/
xkVakkccnEl7T5/8f+FurAvuAE/36l7zEQXIMXqBfZrQ6IC8d+HMntVbOD7gHyo8BSCB8Rz+cvgu
AtmB2G4sWESVwG2IFnG5kU60fhWkbT0BdGyQRKWVxShJfzUFitJvfmCslk9TSBApp26m3NHuoDri
XnnwlNqQtX7f0RSCciNkwJUhWiicOCMr1tk2AsdgxfopTs7egGjBQAJIcOm27sLkubtPaetcymd3
inaw3WD0QPnwxZGRRNKEdrBgQkOpIdvDCkAMOF7i7IMCFIt96Y0VYwEdnRPmD/jub8Inn56hiPpk
O04JE3uLL3UO3hG9MiG5DL9hUT/ZL6LAA1EnZqK9QUkKQjuU6g64Ewp12SBEnI2/pLcNjcJiuIsv
FDk86Zfv1MnLcMCH8vt0dREGQJ8AVQ4mhs2tR2PpQvcmQkcQaicgom3G720h/mB/MKQHwKTjHXFz
TjB+aPqDAMfqLQBfS91E6JUJ9hJU/Usg/yBTQMXdOxn7bqPvUPPygA5c7VuNCA1bdip0+ygbZGm/
AlSG/PAl/OpZcBAOC8+opcgkCUYUF5QQC7yz8QQrYMG9NG4gyg+9O7uWbAU2CRBs89RO+aFkhHH/
efgg6bVTA+pTPdj3ZuRM01t8g8IrGufQDmB2f0mGIPh9AVYSX3/kxLf6RimAaenegIWZu/oF0B5y
7INcz35UE7g/B4D6B0JSfYg3SFmhWZDskHITJPj6CQFeVOBP7IXLJwQ98LgtTJX2Jxqmm97YO4O0
d44OeIovWIduEKYsf/TD2MOCWAB0AMIVhES+BPyTL2mybGGTVeveHBYwEyWf1ofywDSi5soTY37T
uELuQsxvniJ3633iKbV35UShaNfuKJh0kwZ1IPlGXikEwxQcM5QTxocQNZlEp/LpX/2rRlQEBXHw
dlRVpCXfeFPXhVA+qgBo0KO6xTzhKfOfNo4K1gA5rPhJs7C7Qy3j33/jnNFFkdtD4U4I/whtFgHS
wFth92Yv9mM8AYsxbfNp8EAViCbw59DuMNrNfuWwjzHeIZyWz5Rwx9hjDEr0LdDovTPo+OKzgagx
IGf8nCi7t5fuxmddYEcGcsMnjAg6arevhbWJkO7WD9Q9qDmtdQIOoBMZu18gKgiqW69qz/0G0KLB
33O+aKsZ/tkCqX6gsQXkBLybeY83PZwMOdH6iVaNuLwn6tu78sCK1NKmojYreBAKm8N/UaA9EYHQ
e72/70xKbiPhGHLV3d9g2r1qJyjUrt2xMSVFZTe3ZjmYvufA2SAh3Kgxuduhv62PdFvccbZnO2MJ
YSlsi25ffDPb6HZPiuvPWhi1At8yaY5AcsJtfgOy1XuAEfm8YJbbK/MhqNJAVnDSOPPS2wvSSrzV
+AAVmVQFwCi+tOeA7YTgoOdH7QHCzvsL1jba0x/h+GifuUHs57hnxTpb19vsjzPIp93kvUeD8pgv
7XM3L5cRCBtB4O0mgogKHhAmZbGiXcn9XNYbOKgChBxdANesqQawrvFg+Vz4D7P62lyFjtBSXtiz
9645YEGD3jXPC0GZMcP3hupgCdbawKuYQpcO+c4c8vMrskp0Z4E1fR1uxFlw/oBq7UfE2WVzdh7e
n3yEgsEldIJKWKCgn1wA3bGWtH+MRWUvTHKKFbpPzGTUW8AVUco50BOumVAexELKWnRbASCBdwcK
irOOhglPjzlUH4jQBEZizvvOyPwu02Je2kudfBIa1QJd/Ws8Cnb+tTeDZYcdj7yA9HMgLhsXE+kV
YUvEv3RVWYRMF0VWjGsY64x/jkF8RdGLWGwiFUdEThfxU8JYx96ySLDMjqoZaYyDIiKpwSwY4i1+
BvxGEZPvHyIYve+30g/qX2DPPfyjs1/grKCD/yGF2c5YnMiXtUZfjzpZQ3WB7gTlZKHiygt+xl9Y
AryGOD3fqei+BZutfjUIVEc8dDGBy00zEvOOvbGyt2fGsd19ybDOMRw3y27SwZVKt+EW8QtGNgPc
Wyd7kO+QWbt58WccTeJVs0w3jASBTuM5f67anLs9lVnxBdXSOVYQYKN1g4wBcLs1g1yfqq9kXezb
ebs3jnCYWgwefxSYWeIzZRQwix2MoLk6+CwD7HCVWf21KHrPuMPpIdz07uVIXvCH3QToXXRBmW1P
sITQ0M4Z/tHf93DysQAgCnTFeRGf+WIsUSkgYn/JSwwu6BXOi8lKRJEexV5/1UfJFhjKAGI3Eq3x
AE49K492TgEJIl0H7FB/iakGcLS88ZcQAlDs4EXwJxRzINLYv8w6IJp80ucGcpVFCh1fLrsP5u39
x5zyHnor0LdMFOGm0X1f8SM05bikABz1F67LvYQT4YiCqBDREBHxqg94WluXPTyQWQ6Mcg40PgDa
MOx0uOgw3XmHWUKXgylN6Bba1pAdWMHQ1cSbmZDdQ4KjFcIZ9l0ha6ClAGAsH3T5lB4pnXPUd4pm
iGu8DQeu7sOUpTVMl5dOEd2OfxwXOGMwXZB9IbOhvckRCL71NepLsJUf+ZX5h9kDcbfWBTkZlZh8
FAkkIG/h2MBF1FueTLJmm2eegSxyc4GX8kyIB2T+lFYgd+CqyyL7lTmFtEis2oPu8/6ao/FiwSeM
luCK/W1z+9rMB7yRi2BsTM1HfhPxEERsMX/POX5IHi89IiRCypu3th9f+nV4K+benhRjpA4MoAjx
VTt9Vw4shlkYwisOS4GgS4MSaGfIFh2MC2Fiy5znbX4ePlnShBOZt9NO+LcwVDUWtXATXtMFQv/D
nlhAVizgWPOs4oO0JSSQ7vGn6UGkS3dQQff3iYrHVJiPxddkxy+Tg/xLRbmByPCw4iJiB9XznkE4
BPE4VQ8qCl1ALlFDYRnr3ZnAnyeLNlt3884fVBaQwgF/JgLhKJ6qaPygv3IVtOep+mS6BjW6iow9
4xnA+0YTU6Nct+Lh2HeDNpxQGfuR7tkK7VseOoc/ACQRVk7ppiF5u6NxwBHJBvgvxhKPFl9DEFf2
Ca0afszg4eQIxdTUW2r3CI6wPEMDhmbwkO5Af8hfOyGS0GUoFXD6LP3f43BS5sl72PfoYR1reErq
LYMDA78muUC4Qu+So4bTcNM8WYS4M4ztU3P9LH2kdgSbsNpLZ6Y0ygnUNsF9NxC1vothhqUyABvE
b5DsEDBWhCEeDDdln09hvYGR/yy5EK5fCVGZ/uVK7DuHDwASkRQAKsG6BH/zuk82z7MxHbTtYZKJ
rQIDn+/llcwP8QVAwQzEdAlp5ws9J3y+AbMKjdZjO+FSFGF6IwOKN17xlpiVbqN1TL4nJgEvZZhE
bKNwAkeM9t6gp6zM0oNL8/TAshVeoUQ9I5iXGt5ugtpOQ+lmYzyB3cSO9I3K4VCM9fjWngm45BKY
Wu2Mq3VgBRENxLOzAOB6oyD+lf3fKBMIQRdpDwW3A6GELNCWGvkMQoWxoOlDDg5xJUBplwBIR3gP
C4DyKUJw8LBF/vIh0xa2AoiMa/AwPLFe8VGFWNYQoUfRg5UMCC1vAkk3DrBCANSEJisXv8lXCR7r
1QJD+vwoO8g/D4m2cdEPEBbYsWxx/HwQzKWdIq6HT5X5wJ1Uf4kIIOS5QHpMZ4g+KBzQdkU34szL
7k/ZcXD/VVDPsH9gjfcqoTnSwE5+pmNzDu62nErjz+cX6gBpCIhpVApILMEKMnKKPY+vvMHWggjB
GAJnzgsWiGpOqke1C2g+0EDA+iggEI+A76M1UPyBJOLxErygXkMLYG8sWjm/AL9BTRd/b3iz2aVe
8i6fA6dRII9QaUGdg9QKFDsUE7RDCXkCIM1LFhHrSRJCJ2aH2ipl5Es4Sy5vNmNCgKNevvckKJvg
YZ8KahDVX3Yp+AywKemWEU8KjefiF/v9uSG4UC4ZgdYR3x800hi6Qj7jkO1idAuJO+wW86eCYNZP
B6xYbB6p8YgtCGaMcKPBvUxyjBFtTAnVgTB4SpcsgMWEZoly/rzsFduucOlvuZdfi2d4DM6rYlP0
IUeU7r2xcWsnBH/IimsmiXbOj+Doa7DYxWQREeQ92lJ9E10M76Iewxn9GIb5XjARsnnCGHifLSyD
PQgV6B7V03+jgOeHPBDngF4LiG/kbjgIDw4BHPMMfjG98SFQrwq6xR6CZwM+F5IDT5HlHrIFJCOR
g6M/VACpQMhqBodXgrULowDl5a93H4eGVyjVo++Q4Kn/Oy4DkkVHZARgDx4tQpB7yuuCrkDCAW0U
YON3WKEZBLOVZ422E/GM62bPaq/8G8PX3GViwMIAxz+WUfKrC50lRr5HehL3oWaSwUFPhY0J/Qb1
H1SQnA3+IrR3+DDIZWJeslpCj0b2hVUV6gSs2i8dlzPgJ7AwYCHzm5A7OR6XayFnAXR2z/tcde/B
3VOFNgo3CLi6vlEefBa3LT3WL5qRECCEP047lEfvc8ODFla8ZDpsfzqx12DgrYb6076jYQrQ7BTs
2hPkYcoe5YFoipfhRro3Ww3nSncmsrNg7W+9tb8kn5pK53KZb4VDJXsdzueV7PNlBC1Iwzyr/Us3
sNEv2bpcOlP5GMMkEj5OnBvPmqdavqjHccPyF9FKKHK9H9quOms750BHQqg6tCvlDxaXc0PcAcYX
cE7nyez372A6yNglXslbLRnieSACxy45E6viF40bdvivgDv4zc7R1iL0AM8nIvKvz7jtPcwHQcm/
wawWOAQhzUVbRHt8Xs7GXBnctTl3r7KFCsU3Ri2qxxl+zjV9eWhobqRxt0rOySM5QxFrNsWDkJXq
Q4gBLw0ldQb6i0Dcg77FVjhC7VwYLQUAOvI+sZVf4exoHRJeiW7uC7pdzSIIAtMGt4O48k8AFRDP
BNA05BMIbFJXPZk7Lqh8+YA2z0xYJoL5QAkrBPri/douFnPIXIqH32JhCc/6+5rs+Lsv1UTKpisj
ZhBfGrAJTFdujEAmUy5YxCg0Clky92buqoezYDQ5G5YLOLgP1hyYsIo3gBTGhIm3+pHpw2QSvEgi
PrQSWFdIg3Gol/8VyoAJ5C5b6v35Rlem1hUPGNvtc0OLMzfr4J+4qM+WK07O2cN/Oe1P8eBWmIhD
wg50+53Sj0E+uCO7GFf1yPgMEqqo5EU3CkrMCT65pw+YafDTxdSKpugFFO0s0eZMGkySuFow7ACn
g2oAdzyVx6Eq7gqX5HaonExgT4EsZlYJ2Rpq6NDPvmfuHlnmODuaSoy41O6zQwO9lcK6Yybxu1dG
BotbVf8C9vVviOBwg1llOY6xYZk+8MyZdJ9pMJFWqEocm1uCUELwx23cC5aKCdOLMV8XxEIhn0Xo
+/5FdgYx4TwZKe+Hc3VhuFAbQ30L3Okhfjlww+SNtipf73Myec/lG517NItZaMA4GsfeXMf8oCHP
MO/1ghY4+doinwrrWWCi/C/ph1N/gDHaqDfzB0JWNqNO0puZd39ak/qSsIwVGis/2S5aiaw42nX8
gPob+++Y5C3csOR8s1eR37KXJX+27/aM/KvFp9SjctNiSZuc9D86xMZfTQED5VhSvOYnmSEMZaNA
JSwPtWt5BiTzE73yszFPTh6bDjKAmTGv6OTtuk0sAM4/+iM5Rsf6YV6btTP3F9UJd+E7avRUAKhd
ssq97xataAq5TypWkQPzQAhOORqTuQ/GR4cF+hWJRegzDfoyG7k7krE0QzRRSP3hV1geTSoC5Peo
3yMcIsDFlADookAQu8so3ZJkYrz9w5kBcAL4k+v99k51emGsw5E7iKfmMEGQyzo2tI5vFhIerajF
2Sfz9E3t62u1JjsgZ2V7WG/IrfNreSDIipKe8kurCtl+ockJYYja8tfDgaSbqjsSY80Vfw7gZCLZ
psouqq1CRBw5LWEAwinSdZlk42imMM2EAjHj7oEoqcc6iVxE8b2NO5+M6KFd0euiVSYqyQjgBgPq
mJQwJ2CApGW0Qgl04ZG9Jxd2ofmVx8tIEEW1QNwj9kB8IAVQ0O4Y/NE+o2AfwILlki4yYp0swHSp
cdkGv8jzbZDGWElPGla0oHm21p4Ply/RHTtAUWPEAV6ivP0tj1NF/7e/wp0ZMAKFPov8/xcVffYb
2h3HFCS2cnRU2LqwmIvX9BpOtagJC6GXZCVc+J70B76eHhyXkg4XSr3GK3/pqYFJ+Ur5WmRedBvu
AdpFspBD54tirBhHXNs6/+Y6SEF2lhjd2okdGYos7LryDTKe/PPus3ehQk7UIlRDORmyhzmIx/Rv
Pny3gcyD8Eq5ksOiRbbiMxzCyKi900ej+QDt7mLNu6W2jO7Ss3xkL3XXbtKHMRcO2PE8nXhjfd6s
DJRjSCvX6V6hXkSIoGxBWR2tSUAe4Jl+NVI21E0g0SKNRDJMWvRQ26F98IgYX6lbVIqjesgjqWkV
aPAexANUkznP0PjDskY80TUDMVoxqKivs1eBiuxZ4rlg2WpuNRCAIHz6WvFrUivHbabqxxh1Qoam
TEzeSxVNoPj71T26M6UqYTYifojEPa0aWjxP/0BXkKkWANNa05mM7p91zP7uIV2rF4BQiT4/ixp5
E9dCltT0P9EwR9lIBQwL94MsCJgHGuaDhgUIw0ykEtBr/ckos36ExrVJKYUCBhL6kpCpU/8Ycx49
OH3POep/hJzyIq89ZixqvAxNQEjiNhA0qrFFpaXP+jKzt63JwIDTRkfzX4HQFPXGdMHEZOzT8BLD
S+KJMvqwoWFzzq5SutMloI2qnfwrDSJ6YvmzYRa9Vxk2Y2vaDRVdNfAjZE8UDxGWwOeb3kqzfVN5
C2flU7kj+18+0XimGINIKj7Y8ZWSJfLllPnb+zeo8g2pXmIKm+hshenZh2IU8rkIGVEyZwfLBj+9
ytT3E2p93poUldyQBidAeFChYg2vMKBR8TL/FvTRpkOfmoFJyOGymH/50yaWM9gRqxUFH1oYV/1Z
7epr0uc1NUHgAwvRJf7WiQhSKMuITeu9vFK/51VvzpRhcSioJND+pRsY0jxB3AtY8LenwbDJBqXe
xy2JaZBTr/haS3M72aejtQin5F8ngN4bKiy03Gic4MXiBIDuhHkJ4Y9wabJAMIvuVPq5LWStwZnt
kPqEC3v7LJtRfVUJCoQtzlS7079GB2FLL/tSsDK9Z86FkEbUCxfJPWYx+dYnRdkXeYAZbIYJ6JZi
zNDGvOlu0fbVttmMjuqBUc1pu1SnWTYm7pNfiQ9ssZjlBC165ysCB9ePt9EunnJelEhseqRPmSKJ
98BX8skNp72IbUv6ZNIRCJJdOMLwdhpPopt1tjcYFHwb4Xv1nJGE/CoIp/YGGXRpVMoOEH5itjtn
WubMlYjOGlKhpXg7psmC5Rgy73OJcgz8LRd3ajE/dDKqaGADNEcp6N3XjL7LAuHPix5J4a8PnwKB
enfQIeOJmNb1A1SXTpmQcsRYHGhKn3stHtie1RDVd0PU1iRTPDpuGOnBSVryQLgr1YnmC0VIYcYl
9Aychl+2gCwgnM6ErFhSL86f9efja3hm1pYXdeXPswHWSuROZ2cFaB2JCuq2n5/ey9s6q+xoX7VN
9OLEiGb2TbnWtbCjsA841cs7++bO8Zi/OciYonBzqAmkjvLDfQBGib44C6F09Y6o9b8/vwB9vh/0
1e5XhBm9uuMQBw6xkY6cjjFv1iC3g1NyJ264wgBK3ff42ENv8VlpC2tOS38gLco5kNtY/4U4oL16
L//vM/dhnizrfe9Y7ut5cazRHNkWR+IUIboYiHPw5+7EGTPI99EpG4NrmKkTZ27N5bW6JhytyTBY
TP2R/7QuRKj3mBUMIh+rRkv5koFmb8El0fGl68EwpSXcUfLMD/CBxLss4/GiuuMqT60yPCCW/esf
WF/5OXu5mSiPlnkyymzz1xJmnlk0poj+Tuxj3NNXSllZuARWTzietEHIRgh7YvtHnRhpJHy2KJyK
EMPYJgoSbURr8/5vyhTgGfQ/dR2cJDAnTDGWGBiOrOaV/BPsmBsoXiJwQeAU6wEQMFowCMJLIqZy
fgwcvsipuOUcQTpCK+Kuf9MHRjJkP8Zw9DKvPps2ylbqkINxFsw7ggMYkwnhw8crjGARgkXsN+oQ
6Cqd4Q91VgSuab2yVlOJ7wlvmezif5W9qSMCgnjvyF9JYskI8BT7ujuJsmmGCfVXHI7vuDEBOvha
j9Ec55zFqsFS+eSsmRFiXSMBk5a05cVE+cJfyDDchXpxDy4PxbjYIDToIT2F/3HBIkQl+sBt+144
Do2AOZhAZJILe/vFdiytC2uoveXB8/vV/U0HiqcOTIF+VXhgcCylJU+9uodPjr3AOclHr03KhvEB
f+xrKjLLXHS9ulN7J7QTddoZg2YULvwnn8+nkS9zDsaFlbCBL0Isoo/2nmGy9TQH2lZeK8v3VDq4
7J43yqZbunN5Bdtziog93hRLZy9OX0jbk2dxMP5LtNZorLOy0jWVxXfCrLezvpfr7LOT9ZednL8A
2xr28WQc9BcQTHF/8I8CwsAWgXDDdxZkVmBzy80Fk0AuTg7BgOKOuE/O+I8kkm0Eyv1y9kNRD0WC
b7giYjl/CksNVpcczfxhvqDn/2kIoWKx723R3V/XF/NAllo/RGw8Jq/P401X5gwU06J9/1u9iKzF
KydXBsytCnePDFGGBWgtxpt2FzlnA47Gvhc7sWoKCReewoEnzzM3Jj7CHD/y2trD5V0y3FlyWMbY
RFY/yUlZqntAXPreeykbAD1Dox8fijugDx4p15GMe0tmuLUH7kSI3RbEiOAESfeAafbE3fCB5bME
NQAe5MIN5w4LhA2ZBwlsqX83BoAzIIwzTtHXPPVO6pMFkp4H84UfUvEmeyCHgCzx3aLUG21WHgSS
ic/ZERl1AnI4r6Zk6wC6JsoyOWmgmoxJytgsTtEdvPI8m+l/7LyXpNfhCGzhwni46xZlkpeFeuY6
3rt/71uP/IMCG4FdTeqLk1H/LqkxeTReEAhoDh+pKQYVcvS61pt2YQZgXirhQyi+8uDHrj0cNwIF
8Zs9PzBLq5+SPYH+08g/NR6cf0hfob9jYeUhtjG/Kam8P0yFIQbw1V+TWriE/G6fFzXR4i7hItFM
elXfTigciHpKjR0IMAqUaYi2F+jGSCm1mF1Q/t1Rae6xA0DVwaZaNKSegiozciUUmpEsCNAIs/rI
l9NVRKQZwTYTrcJyglgFlrYosVHaK01kVIcUAFARQqFCNIZ5RQUIKioVUA7tIOlCPQ8xNlPopvAd
B11cDFBKChtUzSZpeizw1DXG1IqcFpr2sMXcAr0pHU+LIf66Hqmx+os8J5Wx5IEUEU0AH4MxCUhU
X9dHUYoTHkrSmA5zOfAZEPObuN1YTpbayvqM3QSw+SlykLafaPZCjUdxN0Zt5V2MoRJi2ONSKOrG
Uj6RHeTulnw8eNpcAET7tKqptqlXLgptGmpaOc2Gr8kv549CDWpzdjmNuQuYyuAO1PQdo59VIxCs
/AlyVByAqgeqqtRtqB6JAudLfSGXQ+Ge20w5i+IOqjASFJ8XzQi1lZECQCFNCYeK2+dvjQiNH6r0
7iBPsyec11scBw/NQUeoQe65aLHoTS/Rpx0XWjitY/iXuoeUuzWIchIERcY8gbxkL6qS7ZzqqffX
zr0/OgP2OVijBNCA2ug9Yqqc9ASSNbostBjeUCP38fizKBdgTmbgAgimTPDvGk1OyfBuswFRjG2I
dLRvBepHPI09WcWpHbPURCvnkj5TMOckyEznZ7ghUWRmsgYhJL0qViILZza7G7ZiGFmDiIP8KD6D
L0IKJpbokmtCI5vV899eRb2AjVzT5LxHu4JeI66eFesmuTklNu6d6BbzgrIDzTwAFiJ8pZt8U2/C
mVwTptLPyOqS4ydWZlG4f6fKsjTtuWPD4O6sXaLUg66u7oUMQKv0pG1u57CyFkqDApvevulUqD4r
iTOsUHcxw3wY461XvyXoueVO1TFg9MNZa38GTpEM3uZnon/8cSMlZMckRZI36tJz23QbNYPL78js
PrRmbtK11hKgwW62qcxiKyqbnYYxN1KgXU6pHsETZWYowBxgLamonjlqPNRNfQdGHL4JyF09OEBZ
WynFIjbtia9oaIbUqBiEY1fHayylDhgbmCEjxpVSvG06e15lZJrZp55qln2QmmaiRn96iqBrqK6L
8iSYfco0bcNx4lWTTkNOyWOaPKTSn+VKvmnseBm6vUkbRkOlU6dN1xvFKQ88tMd21g2d4JGm9cCN
wfJX7s6yKc3tosaYOM7Ka7VhhuN5Z8tnL1FNuD7ZQ/OsUSAr1kRTzE2Nc3TTJT4df+3otRkyk60q
AaA9SYrfjH0lm396oYtzoonorx5FI+lj9hBehmDaGtHQlxJ9DGmmnVqGAbmklC6JDptUrnrlUMp4
cKqk0NMqy1NPltSx1dLEcstUhbVgucOma51fCi9lI6P6wx41gm6fuHgxvZHw/IQoXBjYgQRQkhV3
lhvGwqtknmib7j95BbupAAvYpE228socF095ZvXtqNDxv9qYUV3hpaG7JznC9ofcpdbavVsWk7Jx
R3ANBkadU+dxCo8wK1NNB1/Re2eXTKIkQZNO4+wzCsVegZoHWCUTHUvX9EeFZPXNyptQUMICMQqD
cREl81bqFujIUK1DqCZAD0v3ZrGcjRoLZa/mkwn25jlpqTGHwdDVa1Q15IGPIrZpkNMl5dgI0LuH
FvXBMMHMRnHQ/mTslVKPiKD+fEx3ErxhIpBsNx9/6CvKWNfbiZ7DKU/Q9i3aqc1C5bCMcOQZKlpe
AMiqc6eYqpt+DmalCGhG6SjbeUqKjktlHz+eParDauol7yFc23eO57f8GcoeWKeoeXb2pQyefhKM
3BjtLZRYpebk+/SwpbpH+e3tsItWx3Jqzn2ZnVSzdNzPqkcOYQcfBIWAeVXVzMH0x8V9LQEi6LY9
WL0OqNNbiuHAtFb3gTOy432Y8Jh+fKMoj1bhl6Nae7Myjaw3RlBRCH5F96NNk/jZSjeSYN7abGN1
X61vdnX+5GgJNXqNuK5BYdDxGn8ZaxvFcat54VF/fyvNvqnM8pDfTJmVWW+FhCmyY91EqkgqJIvi
ndd5LxttI9t9Uy7y3HCtGzbQIF81TkpkobjWJe9+LXXuLHXamRVADKoq+1LFKaLDhvtqiwz8gA0K
rbUTbfJWUsgtoYQ6o4o4hj5R3rpOESBTVi1TfeT4JpsgFBb89K7Cime+ZQvDzs6eBYHbtvRmFllF
MlZjT5/01HiGUA29C/VTr6RAbQdlQ/StjCBZqrhtpTbFoVCrtbUekd5oqOZ4nyo8y5a88hv28h9X
Ddeui61fa0ijKpRYZQPlFkp5NOQeLSM5tH9UO8ugP9BHd9neKPSh/2PpzLYUZZYo/ESuhczcyowD
iFpWe+OqwQLEgUlAn/586X+6uruqBDFJMiMjI/beYU7Mz+NIoCGTmvCmGwtl0uAIocATaY9B8acl
WocqrmpRXaTt+foiYm5cMWBG+911wPuyujxjKowD0wUgRkORVzMnY/bUO41cO6gcZAKskmenmcsn
cIqqtlaoZky0/qPpr/sxt3DSpsHZlKIXxe4JITZGn8psbruM6qojlKkGSTuc/cFTqbJWeF2lE+ML
TVVevCSgu8Mz7RlSxvnyc312T9scyBEWHCIPnxGF1uAHjJe+31nt8bo4K9Ownsir8Tl97JTLpFka
1wc+Zvb8ORI8zBRwdPWUZfs1MZuwLOFGNFppdyPZ8wz237nCoTHxN149kOgRzFaBd0SyXrqjszk1
gnwskqG5bowzvLmxasGzqrdIUtiS6JaOKOGZ2GX/vKaPc92GlM1A86G+Uq2oltlXyROvml7XskXV
XQv0q0rwsHqG1rfR44ncp+d7oI2mawlJJpVA1DmVz/Veu8D0s+BhNtJ02dPbsvzYVuMY3I7THz1T
fakYolvbe6pcB5p13gxX0Cnl8e7JWUc4qJ6EZmXu8xKicrXQxhaMAgklCqQTXntIaCECUZtCpZk0
x7UlUVtwqi3vU8l/PlXwaC3RyQwXGXnJHn9OmaKYC0CSGKYp0aXUS5eoyvs4m+4AONbIQCMQsT+z
Xyqv7NgA114ldU65i0zHx77o7RMp2MLTFWR5Zcu7TWBNDBRjec/pbXlcHCds4QrV16mE8JKR6FEr
OSq054eo+9Swh3kERUUplRIOe2d3CLLIKnG/s5sdpeBOpULjQrnlEn2+aznPYI0aSDi0ElmSF4TU
bnnDuVKl10YpHkEl904pWYsBx5U6n/r4JWVZIJ3VcMgohFV0wf0+5V1wOk1QhOqTaqAP7zKOPmJW
c1ACClWCIV62l0QZUaaSgWagbJs9AZPgWukXBGzQ5G6p680DofPacLBw/eTbR/VQF09DXmnZhD1q
/gyflwqUnNGFt/7yjHrimS9CfjmSpJqR3imYqSj1sisMr9RvqI5NEBOXqViWuRLKckYJel8+e+xY
rpV906deh25rR8da1EPUNXmlW7J71hs/N3K/b0bnatXOVSe2f2ZNLB6W26lGZmc9O0Z9ChqVaqcV
IiaX1+1TvhExh+EFClz5OU6V3+vxxpywQJ9n+XNwLjJ50dsTTVuRDLjskVHCV6W6skWuTZ7jb5SK
RzS0IaTYzYFlYZwqxUbFjywnPuh68kPqE5poC//PpzCwpaLw4kJ5k6j38MMG7XkLxa5uz9ZpUgPP
7PMyOOLt96UAexnJ3XyEfWMGr36yeVnaqhGbIXUNo7oqUdS4X7DR6N61d23+nADqlAZKqlsOtGjq
grOruFJN8kwFuBeVJyiNDOq+Vq3wQYiIeLM/9RQP9Gyk+wA6wt4jwR12HgrHTu+x0iGcOn7qvvhC
WMltFqYvRVZ8Dp+Ip1L7M5R45zls3dZ9uKZfhXAKHTkavdG7hUJgFX0AEMMPV7xfsoGVuy8v35p+
s6jCKmQ8upIr3gPE+P0e6hx6lA6yNcdwjNBywObYumvaZ/voWk7mZF7mXfyLPwTUsHCAGfhgsiic
UTmPqPMAODh313QnXIMyDw41jmccsVF/8+QlyU2ndu/uI3pEMjUekHQMeBQB0qOuHmkehZh8BM9t
JMxdxPVnFKvdoM42i9k0HX3NUxwKb/qVB7TJUxbx9wGjcHG234oTK1xiDC3SzeU8PvoEMAANS+5B
tbMAcM3o4Hd8HoiiODcPwM+ePb4Xf/NB9gSsFlLvkegI1X6ulODmcZTrvYB1v8J2DXA9aGIDPhPy
muRUnpTtAWYJq6FekzBFcrMMHilkhA8BLDz/ii/rE4yKRDKeYVivrumd4wP4lSKoU+kjC2o3Dx/2
rzJbE092hvnR/qUvbXbm9sfZ/tDdh/1ROerqY/3xqyRDsP4Fj+KuH/P2e22Fvzf7L3M2BL5mTEjf
cv5I2QaFs16vN8VmCM7L32H9e7Q31KWxh9m63DDZ3Hy2yZz1b+ORILMn87/15q+y1TnWM978PYOb
v/5jqtmZ8/c3cahuz8+FY64h8rgSzysPUSsMwbwBiQVnxeg5+h1dDvg/rFdFcIyakApn0SRmIwEX
AmxONoTH0tGCm6O61COxYeqjlp7NqySbF8Frcfm9INMO6yCRlvXa2l+jYafMK6ACPOB5EWXRGVBs
HqM2ByB2mcd3/xU8TvC4vRrQ6s0ZQ7yPbZHSksV1dV8pHvQDMJ7Um2gRM6OMdoioMHqdOgOe1S06
+ufHOdXMGgkLYIqCBDSg8UoSa/gAleXXq3rVIB9//kUuNj572yKipury7FD4waNBLjAlvvjNwbj4
qAS9xyl6IxGpI4922WcnvfspGrf2NIAnGFz4ibo5Hpx8GxSMDWsJ3NK7iasuLIJxgTDeh+iOMlAW
lKgDl2lGZXpLBIpJYOiy4OibPri5NU+D/6Voshk/gefIqJgbGwy6l4fmUoqeEfbYv4UvD6zcAor7
IkuLle6Pnsr9o38uoJjHdbHSfmCGkKsz4uHPXL8+QeMUH9ZGi9W1Fo8AcgrWEHgGysbcPaLLJ/bG
f0ZGLOD9eC5eR8Tyh04DGGT8UOjpCU7tB4gQ+9zz1lxnq2I12RixhqE6h9mXFqOg6sBhscDm6T46
LdA4pp/lagy6ALdur6WlTxxleQEmffPu0RWMSOuX6/Z0BvVMaLxYv/Y39P3W74BzvbtsygPpASKO
1wOHyW8BewX2z4Fs3S7vu/PmumMP7evwSbu9nnQwH0WY20yIZ5hJuTN5uQSvbaWCVPkmoOYbMVDr
qPJumAlKGHuEDW2IZbYBtfGCcSERC03mv6MF+JYpg5QKG37tn3nyr/krYAG2CxfYE2ODf4K8EdxB
btSck3Hua8aVmAo3R1wXFAU27eIIc4Th4XWFnwWrCbKFfXXhBCLkTbDP+e+r8iiU7Yl3l2BBpvPW
F8c0qqOU0cVDfS+w72sxLMVHw29aTqn7Op1n0WtuhshfOGIQElyaoXfp0yFLcoJJE2ipBhFVpkcI
J9NFpHZOIvYruoueSkQa4LpENgCmSr6h1xJC+NCzrjskEAnFA4tJrqf+m3Qcv2YH/sPFIIYkyIsn
DpMcEBkkUs0iVwv4R8Cz0R3zjg7un3ObnUAx+hAlAjOcuHry2rfL28aYDz697Y1zau1x5OhAtnbJ
INLL7xklMq1zy4WtEwnmrOIjgZBYLuoTS86gQjUIw3m2plh3bMLeLezaaVxRVr5d3L6y5IVc8VcH
EdU22HgQlP65L1AkYlhv+j/50/wxfwQkQv3UP8ste9HtOS2ScnsPybuNfwNB2j2Pfjmdv+XVUQUC
1SG6m50TlqoP1MSER2u42eIYvHxq8sK5TWRi97c5ErlzfBVuzAx5BcJv5Yq4/vtGHXJhEICbYLoS
ZF5xQ+KW+Nrdd8h5xLyXUH0JHRhPflXsMp5RQZbFWiE9kBZL8gNLTdCIWFrFsoqnxspH0Jp/r0Xx
flVyxYo5dXDDWVjFeZSxEIue5t1TfGZOEutwGQizTdVWxqPOyERDgMtR1MAu32fAgJ4RWuDyFF34
/6i+OWLktsyW0gWfaG/vGD5hNinyyAOkEJwjfmKiMPzFBcUgFmsuZKOQqAs/iYkGmRoAGUdmXIxz
mWD8a31hfLmk+AVZ1PfhmAzkLB5naT9LQVrOtuE4S652ClNW/CaM9Ps/vn1v4zAOyWDP4tB7zcJt
MQv5xl/v7Hjb8OqGXujxYsYrYCFn221YzPhJfPGxvMxfLqLa357Xzpa5veUdlce7wtrmkliC7Tab
pbCts5l3t7dcOA63YbidBjSgXIsrRrwumkVLPPGPz8Gg0B9sKe2QP3wYnzPyUXc7xBBtiebzy2s2
23rcBIdpD8f/uwXxsZmbMkXC0A/TMLzas/B0SrNZEtLI0OMErsF1C5ebTOPtNj4cOBCL2wq3NN7L
7TD2lvzxxJ94KW4oPM1EU3gfsfh5Es7SZBb++Fw18RPxIaSvbfHR4fsynCmesvjigE9vMV3FEwf4
xD2IhVMsoUi68ZMwlGLRBCPpopDAa2JExOKpjnydsBZ844KnGdbBpnPp1NnpBAABW3Y6OhyfuPyH
ZIHD8PDjLRZbzD4b3tcMgyrul/7hFGFm4+84jr/FJ/E06VQ+cclRvlOI6r2Yn51QdCmLd5pSrYhW
i7bX3IcYt8Tn3HeLeV08qeEq8d7SZYixOGDycRFQ2X2bf4Yl7xIL/9lBOsjOvTvmLfewobbpgDp3
CCY5x9lt9g+IyGx0zRkqErNmtgOq6YCxnSEPKI79Q/zdBrPNPxJds272k3DnQHY90Zych8Il4fT3
wdEpfMvOoPKrGFXdKeyCD7NcYfIRlbZ/9g+nt0ebfdHMsJPLbJ8k6mzB98uM38iTzn5U8VNi2HuO
FPYi4TWMuJ2oXE28L/R/uCwHsNcJgKPZ3l34NDZJZ5b90zqcuGdVns3+7ZOfxD+l3exEDIgFp7eJ
aPHF/pi38aEPT5xH9tn9SQofCxjMfGwlOQPOno3MZN1JUuQ5uJmE30r7xIjoGRHZ7MRACNOR03h8
4gVeEq+dUp9ZdhfznltndPD8sAJHJ80OQNEZafGWRZunLZ6MmGE8uLPDpLp5WwzBdtv6L5b0VFwx
FWfwU+GGOQPm5JPFD/gdgM5aHDo7V0wRI/4167/5CA7ySbyFhxLQGpLg9sQ+UaUvOPEUOFNO0jQ9
iXWO7qNyNyeLGbrdCvdSGBoqdvA/VMd5BtCQjDhGYbaN67UwgSGNYyciPGNOuW1oX+GKprS07Ma1
uA3upXA5yuTyeevbZBVr4YmeHd62FaaTapv/3fU02L54Hb9EvI9zI66B64AvUtvCwoi7DF9zMQPG
ACsgzrz74tXST1lUvfc5L6bv6bpLT8zrQMz7/25DNIV2KHg3YmozYWJh/s4xbyrW4rP4cMpO0kgu
xdvoCVY3uokmLd/2g5/Fk4LByeyhk5hCb5uKkML7BNHfwFPFfaZXStyfUnxvoEGimbZwJ2kLzah3
tF18jd9kv5jYvE08DuGMi9twtu+mT/fiJTPh+YnHGIomXH1aK6YZn5DmXppO7HTbB4wbXv//VfMY
iAbWSnhzDCA8vy1XPTsvrH+I8yq6hVa8ggJLIewBb8VxEVIctBJAh/hYAbvg4lyePQ/niGFWuKLR
dx7Zi0+c5R4tPf6j/bx/fLtA/7VMLHvz1HTSDnUScTHxxRu24N5oOa0/Oua/NOXQRhyyVjDXaBwv
iGvlOIWv6OmNtuInxwAnZZacCjst2MTskxT+JunA2WliX31+YRLwReZnfkrF7Yg1joVHdNX/r2it
EvEivYOuHt5wSmNTATjB82RW/jeHUSQRS6kwtOQWkvdNgUVIYU8yVVJmyPuguP2JDf+RuWby0CxX
uA55DDLF7oDQ4QLZ6Qlo9EkPhTt1SoS5Av3kJe0/fy+MWFLYPmdwxzRB9BJuLzOQv3jAmMosHO39
XthXZIzto3M6nSYoq7B2YnHYndgnC/OZjDRRZcGTQ0waV/WFsb3Mk/1C81fCYvcAsMrFwxu8bIGA
epr+WLZP5Av8wpg2bqIspdj/EW0VfSqgL6eEphIlxwiqrNW0Ea/PThZcZ5jtgWxzaOrrs/0eddE9
37kTw576r/Vejn2SWbaPxd3vgTkueGZZyLctRvcW+IZr2WOU0AGiQeWiAHumL8BehLSGBwNeGbSt
gMibv9nSJKf7ROMToC7IVOmfAv4O3DzZ1l9gZN+caP6CF3ljW5q5Gkr/sqXKEozOdwLcB0CrnvA6
+LIbuBv1n/4LZBsYPriN87eUALrH39VD+R/5AIHLE5+npPIvekqBIrQuAHpszUWXCXg31MJfIIAv
Ab+bfEkC198OBL9Fo/n5hTD3bHq4fiLZZsr2C62cpz2gWD4KBJfKphxhQ7C6FHHNnCkoACCIQCyQ
hSccd3QzhMqhORDipzgEiMRK/K0gZLCIQ8QEhw5jaKPH5w8BppPiZ0yyeKsczn867FRCl5/aOv/I
/x4gOPbn/eUbDN8/aL//3yIBiEKJCuAuu9G3eExBav2tzEKOnb/sg2DNpkYm0Fzaij4yt4hAxpcN
mzVKoQyH6t9bj6DD6JNLBxROKl8AptFptY//AIaBiAQbxt0iazNiHa8HgMEivY6WRWNDjCZAdXge
9JNJGonwo8CWI12yPP5DryfMlud9+y/f84iPv2Tzk+kB1Fv9ef5oqEVHMS6Efp3H1AHXeQY/AekN
KTB6GiIijpNkgzF4PZ0C5weVw18LDDd1bx4zOrEjFHCBGO7IUD/ZGv01xFMPiJQPNrF6HiHorwFc
TGOjZFpNXSDhE5SGCb8hMjxQ/RfNL4G3YhQAclKb5xdJLmW4U0vSULwShtDk9gSMWT49uVLX+YBQ
RXNZtB1q5kjvdHW+fl4Au0LJqwYz0Uo696rLHqAu4BL/IepAOYKABnNYHIBFEEpA6Qe4FSI6xJew
lqDv0NeZTm12quAQ/zvKNlb0NbYUIzK1O/bkMIxfDip/FbBVbgCE/9RG7uzYOSD0QFUKOjgp5M3t
3+Vf09swK9sXdWyIdn7loMH/UN4jj9zD9xGUT5QHKHlowmgioIXk95v/dyXQgN+E31PYlK8oqEQC
xFMk20VdTh2FBmQwAHnnAKjAIhMJbRiSwDbBlIvKqFMRqAQFwtjHwYREDTUb+uChghJLToxKBUxy
OAj3CHGuNauo8Q0UkfQFnHBJyGLwBuLnDKKqE4oAVKayKoeszvmH18ZfmQDrRj9Jo1Aq4K9+QpUA
ijgcaaAZAjZegg0S5G4h1sSCvgHWAaoL5oE/9RuXvKmt2ZcAvFSQB21oRfVW9tqFEinR8/O+OH+B
jQNXa24W6N22n+pG3VgHfSOB5Zc+5c8suazOabWq0nzeIkyOXHWBItxf9XH5As+8tpaTQ2FdCRBP
yVuOz2rxglTDGo9IKLJLwNSASojm1awEoOkbwb2R/1XfIF6675FIDjq0MVn/X54ByZjhS3Uh6qcI
38KMad+A9niyrxAq+zJ+KKFKnDFB3oSAg+aSmHPAUu8HkIopaEpCllD4GWO3eBhng69Cp2XBP27B
/bpj8PCzgJ31Epz8nd7HYfg+Ate9Bca6+WhxXD+mvkYg5b6jvaRCxys4wVmHtlrhAeffNCIUWVMK
U+xXLNa0Ce4fUTHhbwEkmEluhVBRYbnoneQKgSMFphWMF2VuzHlkk28uC88eBJ8GlXxSEwKjOf5U
GCtwmnCPoEN9g/LNNzUt5yr3aPB1WEgVcVhcuYN4mVEjqTMRnih5x2R1jh+6vUU9aQdD3mRsEUBv
Npy9lJIj0VC6BDrUCnTiQkeKTMR5B/jLqM0jd+qR8HweoAeAJiSPVO3zb4zzZGfghShzFX/y4gIS
psmE/q7ra3BdvSVSyCH5RlCse3Lngq2h/xZCR+G6plbWV0MiA7wXsE+ESYUyALICcCqoX35ivbvt
zW0PK23cgGpq4hrNIt1utsw8ZCAEDRmecnsJsjkqtjtr/uoE8p+bxpk9Sax/VDr47r+r+f1Tj/NU
hIieM2gkfue2HoGdVYFuHCT9ZRlNFyhBoQ9MYh1S+q+6M75fgK8FhUQMvjOBrzbVI+pBvyVDLiC8
kH8WywCeEEsyXYDQ0QvOYdIJKRPgYij68FxB4aL4BMPpYARtmgOwXz0IT102QHwP5ZsXjjwZiM1v
GarRhtycj2Bf8z3uoeYt6jWR9n29zoCtfsmQzj/Q4Jg3MWXh0Crzi3k2HxfMBmr6Ms4IQLKTEsFK
Q0SYiDGTSU2L9PmhwacLdJ/kKFmbHBNosRVvd0RB2UBlUUlEvSKWettMvwn4+9Otag/U6KOoVtAk
6PTMEUZmv9nhZ4psTzZvV5NPbrMMurgkmgB3wqUIs6vPvu7O3YO4gS14Rcgqsg/GdT+YYYd7DA68
XrJ3X6sEsY4EnSkpTCILgWgi5CQNgiopDDjJ7Sr/N4X/9646y73QOCgn90NJ0PQoYsDOJVGhV+ZM
xE9KK9u5e44u/iNQQrjlgbq2NlcK7A4rTGITl1F9eser76gPC1zxdUnVQLT/tJ8zkgEbh+qUVBwF
wuJPHYOOEdFZxADnFaJ9xootJSFdmbgXUh4gwteV15HH6sikyQfqWDvY+QV8f4Tj2INYKwl0u5v5
OiERM2GdE4i/PM4IDQ87jDk6TUtUClEf/Lj8m26puelYLsAvH4XMRYWkYT9/IWaIGSD5UAb36Kii
TnGM1D8yzqOnxLBT1bViUdRpRvIAcjncHgdjI/CF2YFFETM2zvF2kE73XkwnyyVH/EgLuHhkGinp
Q6IkHtaT+RBBD2pJJ/qGRzg9Yn9D9Jmx5Q4fLG016mn21EM780tI7SCu6GMQT8LRx8/VfG1NycCY
yAZPliU7c1G6VohNKp4alR+kMsov+W8CLDgwAiVAjIWU7vI276Np1AtXZPAIRfvHpIgoyWJpMTo2
CKIAWEZTDOyZfHOoqF0bHsk91n5pgXVg+dK+qeduEH58ews4YWtwzcZe6G6YQkmnTxCC31Qb/AWm
lVBMw1WDeQAU5ibYOnTMAwABqc43OhpptyuEP29auSgUsorAiMMmCGUkFONCisH/9BnoWPv68SAn
/2lGTXKPyIexuL2R9d/ZmmmskRMSyck6AiDuTRdHBrQWP9fHHVrZf3J02YqEI7LwBxXgJtsKzkfV
hYhSDLyaPYYem/HzU8I43QI4huRIH4SYKPNCYkp/CkGC8+908Ty0kn1mFAjKEyZAPRkociN9wa01
LvAKZ7rIAlJB+GYkdi62yjDEEbxTW3omiNsasY+kjp7sugPU2sgXKp96dIwefhPfNlj2B1J+XVwE
B81rwgwdqWOkeHAGfMYO46wlq4jUhtBpCdFB+6B+H3uXEPBiyAEKZKEbAAvzVC6b+WXe/mTsEdlC
LZ5xxa7+/USxkKFS0CBb1Ll/SG7NKHtLLQ0HYRphDOIzLcWEubOKkJULqUg+JwlCkA+Ul8/nI1/k
PNYm4TyCQ6xZRXTbKATH0Q1CPWFbtQ4OXvdLpMODnxuMpIMrj0sPqKEGIpOhfRcHOEpofCmE8V8B
2jBeluZbCwWCZ4TKNbm48OH23hhrlJQcyERDMwmUb7HCedDMKE3lPpdYJnLIGUsdmTfrx8I5Iin4
Qg/Oppywa65aZP0o3kxBeFDTlFglS7vlzrutVsyGL3g4fK9ADoDBZcSjcmM5iAObu+bTiItVh5IX
CQGm3j29bUkIBA9yMDcm6CWp2gC/2hSgCpMimPRou+KZjqi06V9d4RwjZNLS+xdkd3DW2As0EIwf
fmxlsp34qMeP/KfaaN81i991JUeqr33eUSVpErVZTbd4mvibMvsZVjNQ0m2LaEiVsK+5kGPL1iJH
SP4GM4M/iSZZLQQU5S/zj05g3E4wcKDEkTVKbr/41TTtdGVQPGOJ2B0DgZXnF9FEibQ+42jyw8La
fvQLAl1+vWOThT1DherYwuIblkCXLRUf4rW3LksPoUJsCYv7vrmHCqUdgj4ZQGUjAccGOI+L9YOC
db2HgBPzHZOBXx223sPLtvpm6qOkmghxRUg0gKLZ6FUbJcBneSwt70Wx8tvW+smpzN6QSSfzSCKD
wqS+Ft+w+iKzh2wupCVECQVRuUBpFd1TZKBILLMKXyMxn8fouGBWczreTYt0H9XOP8joTj/bD1Dm
eYKj0aJ8Bb7BNQLqy95JwI1ByWy5EgvMIsI1KFpgiNodMPwUd2Yg+A1FIJA+QHeqbDyYne0f18TQ
AgxjfkIj+H6MKEZ1G1XAwHEq8W3QbSS2eI/YEDxZWEnGF+xpmCXHGRamwMvVAnFeTmqdbKXsNhtr
322UOWYWnLQ9OtTwZnEs03ZFjWiWK6ILlE4m5f8gN1QgsHjDjLCRWmLOXgFKM34VP3w+kYVU7Npi
6GTXgzS4UNrl3Wv7wpI7/aJc3VFkpLurWSaRzGK1S3sm6uBDYOmqd0mlXQkwgV1VtwViEvVzuC+Y
BdFVuvPwruFjAS7KaT0trZDhNL2G1BUFi07TPX5qF7+2+T8kgArwBixKrKnspPSn370W+RQDqiOI
M9kb30JEc9lRR4EkhXpiz8UOnWLzVB/tfZ7fY/1ECzTfaKSlWedwU316cbgEajRE3U+GviOFfpnI
U2Qm0L66SACIypUYQte0FdMCfX68bRBi7CWYLsQN6uVDsHcX8pf6gTifUC1mjlHVllLlbvkBKnYF
7SBFpwWRGrH2Yn3m7IKp14BLcTy7z969ktm8sdYZaAGhC7g6/2qf+fZIOef+Xwb+DWmAFcVL2cmU
aZY+hW4Iw25A23FIcdtQDiojY96jAHFHNAK/NFXw1XRH8fX44ZnMzV+FjCXRbEyUSCSWa9ZMilSv
qZRByvK+gq1x217hz7Ck8MR9MrtLOI5A2AicFu6wOyLRBhX9EzE94RWjncmiJgvxvcmn6j78Cgop
kxBOHWUfxHiDlMe6gFFni3afBBqUsBAd6MX5T7SH5C0UZiFEJOGlvzfix2iAjWEY4Mjt+w78wQ3J
r6gMKLOKY/n0hqcLqiHtt2g6TTS3+ZV37LsOuPTM/b0FxB2dQgo+EuamPKoteE8aKdyzd6Nvgbr4
sBnYiYx4wEyJWN4NaNrQgCn6Q/6dsqve+Vf6QJupRycJHPabmUhhBJ604GDULvW7h7ReG/vHLouw
f7AkuTEieQRWpLAPqG052tQjwpIS0wBtgeSlMWfDYRAQ5JznlDoLUI6NFDk+XBYo2wxQsbUbWYpA
elU4XTjxyyyjfqqICN53iMtt5NMVsE7zTcxF+iWEp/8ro+eSWACzlF0SXiUyB8zMPG72QPtB8PEU
YBdgWNqPAeoSAFBFeA4KlBjp44XW5LCD053Z3dGpd8In7mMjwDyabiW7yhyjWB5q08XNgmq47GkL
2mQztgYYWnzpwme3337CoAiBsocINDvnD8HljQl3EQVN2XCiQtKuMxQnxDJmEQlYIzV7d6fbYYko
yRvKgJhnepsry8muQn/s88KQ62BoF9F/vruAn5Aztz4JzFxvLho4oyhbziTp4sehRSSUWN8KQmDC
EkJoYaEvtGUXXXB9RTAV3qFD2t8tts3E1XxSZEBF6CWjTyqAb00if71CJq6JRGONugOeL47zZN/H
ffgEW4aa6+rhF5ElYqhG+vZkxNgZWLfHWuyPhWHaMCiEBgtxdPvpvaLpWgNQcPffm47/C5FS4Qql
XWH/APF3WwunowyKwPrEu9OESiKYLe8SE81s2aweoQSOdotOD3GrAvAJ+3b+0oV8HlN2x9gSi+H6
jrBxgdKhEpz/PQEr3hGUa5I+eaTUbgM5kcOF3dXVosVfui6RzSPgoP+DnQnFkzjni7A/SGLTZQgh
Jr6iHfUHokkNkOKZ0jgZuUHw1kQGIWvvOsfrFjmad/eLb7CJhrR0OzoqsQbFL7fl4ijA9myfF1LY
PClO7grSIeBqIRhajLhs2fzxpTcz+eoSZ3yig5rnPlo6iSh48qAHjpGoeYH1ua4VHvCQnqno3aPr
ExGykxgz3DYfyhyAk8XDJUzbnsa3UOAgVPUc4OD3AwBmq/AgSYE6J/5ZiKLtz7/XD8Q2+SClT7Q5
p67xW6MZQ3m23B4TFZueaGy7G0Ep1tHxa5E2JFZpDnZ2AvA++brgpMyhZQtlXiGpytbk8ov5gwiE
+cv/XVfIenFX+UIJh/nEG6IcWFaOQhYWX3iVRDOGldh/0LmPr3tKGZ4lz9NiRMgfDAYq3ZF0u+zL
ziG2T/S43LE6MP5JU86vKdECJBg/mw17JukEdscbF/JfA2oZwFqZoqL0gL6C4gaaAiv9pJdCKfEd
iCD0FPcxWqUFkavWI70yJ1XJJo+M0baGrL4lLyECOYrAE0SwqatfYdF/ZFCqb1kqXByUhFnZSBI2
e8LHUyroiFh0/qVbs2yrxgoh/r/Jevxr2R5kIJsISCIXViXoG4d92MfYp8fLt76nc4ateV/UrJkE
PmOUgE/EjxmNEO26ef+NeMm8nF8S60f5pAGscB0udUkkuOzmulJ03nBucGGZAZp7v18g5Aztoq9d
rb+XYf2Yyt515NOO/bHxh1tLoUai7iD+i1SrJIS8iqs7Ge4w/JVq2XDNLrOcvMU7yvWXRdH61wr8
YqCXJ+pSPMf4oqsoyh4PegPEq7+xS1Ctr+8WRuyAzb+R0rj1zb6XiQ2zUZRVlorJceqU2kDh3Adl
u49E2/ru+5mNVQoI6qIayFUZoOSN23nws8uhluTcn3QUFT7KDXTQ6+tbuZ9frpRN9pcX5eUesnEM
AJPrkjr4+W2c+kVWwbvM27ADUVaMk1DW62E1Ve9Xir9J0lw7o9nQSyORp6kOXthot4NhAmOuC+Ib
ZvE17Yal3pCtocoHKtfKuK5khfoX5i0xtRoAxau5pZMX7IDhincB12XW1LLmqxdzMe0UqhlY569L
f0MWrz5eAumR6CX2Npes2ta1e+Ua3bmhzCYl3o45snRHBsi1Rqk2f/GwGxXxQKPDk7vcTEDweO8d
C5ZUOdMr3BBt0AxPKlV3GCfgAnoJrJTknC9dOs2f86OGKLBacMGJ9HSlY0VBn0vjGre6cahOpphL
9VLfFxRfQRaxxCFq4bxP7sRx+eV6hQdm/OXlka1e/izc4w2TqGQ/N1V21CvBd7nXG7cerN69H3PJ
q58ZjjGEPZ7CcHQn1/oZqKOB7mDVKn6lwSYfJoNJ8T/pGEgSiJGx0f3LZZQ+ZMuK5EHuAkl5UENV
kn21sS5/1hVQeHVDgeg5iUZZ3imvRp4/tAeVf3vIEfK5iShwVzhli2bQCCND0WR9o3YExQbckMko
5ZFxryebkv19xsy5lfd+o2pPxT9DskKco2vmbWWBjrhQgUG3kJOgqLhdXeRRCDw9c0Lx2mXM3fFM
EMm4UN5r0hTLZ0ve+SEhBFOhDdJPFjJBo0uFkKehqMmiQG/n3n1SWS+5avhrZkVJeAtIfv/sXzML
IUTp6ZhA+hF4nbJ71rzLdUz6Vn3i/t9Nxwzyp9281hW5/GxXG3GHD28SK7bcan0R/K6tRXHVp/Zl
dhsDsGpmQ/j0xpNau8d2P8n/qGVG3KRVd2PpNxlaJ5KvkmA6e+VrUXMlnt7zhgjW+FETOkEB4gJB
EACA7FXILVQLiKP+tc+Cs5YHBgVZBzg6yPP9u+16bMkw/hrn+UMN82FpXoGHF965VEjvwCu5RVk8
hZeTQYOsvL+7GpTUqx80/94nA8I86ku1H1rMsJlfB8AUiG0MlHl8eg1O1BNpvfHiP4PNw4jGAuU1
YQED/jcIXl00p2MZHdwLYulT5gD4u25iV6X/eP1YOHod6alWSgNouWrhNbtqIPjhjzKVRXaPYxe8
9KSCcsBZj+vyUnkSfHr9uUBLpkFg5+FM8/uy5zq3kspDuTsxuPFa88vX6N+zmmrSCHp37vW4eyzK
5DrWTh2+9GuM9JKEO4y7rhHomB4X1CBddMYkyos8er0USgFQQDpub2DrH41bFAAZi9yTH5RzmUqe
2k88xqV/jkzjUDWiQ1wVH3gKi7q6U+LIpBSm5FDe9mZRGZdghdm6F7CeNOmZzfPGsqsaRPpUmpdn
iu+mWvZy1C5UEeOjlD1K2hL58qawX7nqT+rBv/2PpvPajRzJ2u0TEaA3t0p6plVKKnNDlKaqaYPe
P/2/8gAHmB4MGj1dUiYZsfdnMwwrr2RQ22+1DWM5SjHJ9PZi9saR0hCudWsOJVkJ7ITCU/14Gqdj
yXxzJ0GVtqZSK/Df6ZhRFzcfiPFpKB7ZLhLubQ6wym5w7m/XV25xdvrTqRHPPKGEU3etaf9s1uaN
fE2gVvNr1IlZod4IWtH19jOvN0bnivTtiumGc9jmdO0Wv36X3eHaAxO144fVn2yl96tfFk5MZPwm
hKBpeKkJ+grKTXgS3+U23yqnZETbzmLLky3Qpp5u49cwC4I6V75KS5lCAe6k1IGYZ5xmelBBGmt5
bMMi/OC/ejkly1S6iOVauHJ108Wj8vP1phMyoHKQFxsRgXRJ1zppWIZzM1TrileIX2n638KT6/QX
Z6ckWabtb3CittJOGbML7uSlT0omDlGDYsq87PNtqiHLjO31KQp4qtWoXEeAWN1zh3E5pvL+v9xI
/U7fw47a22WDRqKfuHX4d/2TAhnr2Sul/Yv/sfAKcAEO1zmKxd8+o0/2Re0rF3yGan1ZGldDFzGQ
HTSQiHDqhi6aJMpVF9TvchHOuUQW+2VRQkP5zTutYOZ1xa+0v8mkBRNXMcx5UP3cVRi52gwkjvxC
9NHWlDFfuiuz6SvqkJSSlfApU+jHG7uyvVROpBYUnlundhpwKzuhwJF2yn4uvyX1UqsR7sAvnWr6
/le3d1FrN3Hf9Emf/d7nLujz7UKbLF7is6KyHOwFpWvRc1KsH8O/zBDJMrSUdR+uDFQGbf22GqiK
COBRfcxchCsBWjjWeU9yk9YPmF2iqwjbiLcWLx2J8eqp8WZoseK5BUVuh6ZhRSnjJUdb9Wv6PXNX
Ob+7ItYtFECWwTzyAy+mly0myR3xYF17SM+8CEb5CPrmQfAX5Kl6wtRLyTPHElqGMXP79me2b67S
7r5eG2/7gnDZUHgOCTud3k2A/eqULtR0cVhOlw1neLVd+QfLPbSA9D+d+q8sgx+1IECCEMNp8Nrm
odV3ZZ9uouVwLzA6IebkXwPRs3/Vy62CkDV/jDaESXofevlxrFGzfTtfmcPe8mitoOF0zaotyCzA
tebR4hLLcVsLbY000rb6D83GFdMcMeQ20WsaZkF0Fhbb99tOH+B96v+TARNMujBNHjf9rLWbJ3e1
pwJbqKeK5AoyBupf5AedWrf4+bp8nV7E463NtrjMxVksUMgbAyko9XZtu9AiOOYA6NKxQNVQ/YS8
PHhvhCtctUX2kr8tl8O89jf7h96Fw1T5Qp/9RgZ9amg2o6GY3Ww9KB/9MbN8VP4qN3EXqHy+h4n8
YsT6U2WxuI19FRVdKE/gU08+05AHXBA/dTe2i1pXt3EgtNM8vKOmQ8203ssHttW3yi0wKqr6+HTg
U2rBMrAKl2JMog7eLFDPNDppHi971tlvA5gS+hxun1LLPE2SUbOY7gScBUz5Mpn3WtQXclxgrz3+
VVJ2Viso2VFcxlm+ENKw6zHTd8pwbxOHhpm5B2IWVN2ZPnM5TWxD2WBzRjeTf9d0am7WcZGm5cJE
cex7LGC3c7jAU8lqWg5frY7BZ0qTTOtP2/A1Hd4YMctGdW2F9pF7evku41Q//nCAXhSEtsZxMTj7
pc/tumb3UWXWt98P8tIyo/aGHEZ8LGPC1hrbXfrWy9XVcxbLkwmGHtpvexr9gS+GAzS3MB5m2mko
nszXeoEPk0SKtYoOjq0883XjX2Vvl2MgT2C89GlQK+FIA/IS7BrLYpZG8/RYGuroToz658lhdBP2
WbcuUgNLbx6n3Hz2+W+rRWQAJNP/lbfmmr8CxY1L44znQXdYJ25K/y5hMx92/bE643Pq1Y8OWc+c
bFTVm4A/3VpQb12flao7ywbRdFNzbsbi7LiN/mNjVYS0V5uL2jzMLiyAp8269JR/K7E6I0k6ZtLW
uWeyQpA/t3o2JsOMDqxWizotGdd7aatnp6ahcgikSnhOXrhKWQZ9sT1zr5C6pK+nRH7pn4hCrfeg
ZRvUOiboPZ7YyEKmH5qAxyFIy5vV4Yz9OaZosH5XgxkPp9ZM+bMbf2JAZHIvOuB27btfiF1s1fuM
bu3ol3ivl/ceL9fmV71yLkbpksHSLDGwEVklfal6toxBCs+01O/MhKnfsyPq5AgrTh6ymMzzdh2z
6tZV7naUJ2UNudhdZ9tdmgoWLoGZdvYSn2fWh22JI6hpIguz8LaS3LN6FcIPnySsxRXVL97n4XfF
n2f/WElJceoyXjI8cuJLaMON97FT7xWzxMTW/zc9eDAwTc9mfu6ck9rIQVZyp6o4V5fWF+XsbcFm
w1sMFIqxJJYOK3zjtrYOYfLZwxLvOUEW6eFKl50w6XBBkrf/3MefWflpgRT6y8T3m8unX31Jq+C5
PzsDmUXuIrSPNFOAAPaPdi1pbB+ex2G7pmV6Ujc9dIUAnZBwGFdTOUNTTqKwpGa3kgZP4wzr+V3o
ybFBBlMD63V/Ofb0Wk7r3VTSB6EkNTDrxmnFaRNZlYh1E5Cd118z07iTchqB60Rey2T9URfHc8Xb
/4+F4/+FPhnlVVrRAc3XdFoRc4VzKBukGUjRPisR5fPmfuPCYlXrrcyfiRzct3/OABsgzLMjVKi3
6WTrxcVeAYsxA4O2sBj+MNA+zTen/s6edaCi2VpSpMLzGM5jGzoKaqnPuh0iVYvUNkuyJTFIHBoX
3vk6WRy4yAli51vOzkflirFDYCWrvEY2dME2MjyycG+Hawv+Xis8+Vi8BgM142DuoOc0Gh9jv79z
Scq76auT5Ot9FeRxU2mRvetRZg+uiZquy5woH38bGgDdAEE5PqsMd/BmBDlxTgqLmm54M5HaJWOs
8jXmkz+smIeRNGrn1W6SUm0TYzbPGe+vo/bBMm63rtXv62o+hmAYRq4Awren3T3Z2kmSfhR2SGDr
lF6HA52iCA7to8Eo35p9kqtS3AkkIHMdyysYklpGpm/Zg78cyOda8kRHK+kK7cxOQlwaKVfuMK4P
R8N46M4Oil11O3dg407/qXYdj/vEzP6cqhllINCpq+XSh6HLXtWbXl8ft3Yr7rvyrU8ap7zzaO/S
sD1k1+iVe92idOePfKX3eX1OLTx01THzvqyubXweOY5I849E2qm+XDU9u5feuP/LSNgA0UP1++/o
/PxNJbaIT9Zkgr07oF6VX6hX5hD4nC+lmWJt4JW1BvZbipZOekb6/lsmgeuh1MPHBSK61MH2W5Xc
XeY4JShhA0hCPYJqdHQ7IsEkQrtej4HE2HRCdYgZ7lR7jeMdG1l0pEg6VIcQgVjzUBVCObfmLe2y
2zEsoYIaqVEh6XdIwhLPGT2jfKIPnf2opt5YDERPWmpgDXxNpDeUSU2Y77EQ9M5+YK98KMOesL3I
cFut9HDsE+74V5y0fDWt/607wVeSFRzOzjEsgqkwfZsQigrzPws43dgcmISJzaMZr0V+Xi6jop+7
Qb30NurY9qRvtV9rvuHIoaNTlZCSIG0B9IHuNaZ/pFTcwxQdkGpkm2q6m9up3yz7+8owYmhlNFT6
lTQHbcG/Ph0PhUIt6ZE6SFJSdEvqFIwaXl/Qo6kJSg0LfJ4FmaFji0XpCpw7cCqaOD/Fj5ODopqh
bYCqzWavy9j139aPQ38sDHC+zJDf35Y62mnafn1azTEQzx0bZkG2JHckQpCbcOJi4y9OsdZnan6O
6HD4kvReQ/4kVQNztwMu9UfKl0gzxK2xteuol9f9TBbnpUNdu9kcx/OWjMYWL9e6t8KjzMI4bngJ
ZSv1RrZImPYF718qAmDGQD4yum0J+7blcDStUFLryGasJFxODynkFTC86a8ZWDgTHYmRbm7tHpH2
nXJWUuPS6eZ1Mm3i30i+4qMf6/7BcP/YSNECJ9Dr26DVN1n9zPwKZtgg53ztcld2+w9TN0KL2Ik+
D8zD34XPJeoYqts4dtJ3tDsU7p8JhyDXSoraIi1uTcNgk/rFvcMktbqW0ybTYifqOpxVofqmzkMG
gKVo1z6jIFYRN00VN6P/mvBGUQv4DrN+7wncyx77PHxmSHZXq4mqJchNfx0uNtk7breXpO8w2M4x
46ACFVc79x75kMnVXBPyxpfuWORFjY9SIf8+J0IE7NFUg3RvAovL0uayLHXNW7LMZ8ofNHdZb+W6
hI7BYDrcckclUdFwlUsqgL+W0SMGzZM4lm11Zx7PNK/bIt7ww1hOTwTtsUKuBaDTlAFWzZJfxoJG
bYWptmiDKjvvlRmPE9TNP7mULgCkkr74s3lpxcWmwsOxwai5vEl+WUYaDSDm/dy61uBIsLmMIXKk
a4BLrB0H5wADF3vYwdi77hC0NUeRvMXrVMeSxcRbRZVEKMCBXFOc9aNK2r2I913iIIBkmqLXcrWb
nlH9I40I4e237pANUY2R3hpB+Z6SpVnRpl2S+znUF10uL7JSXvYcoTg2V4d9e/7ZytdVNcIhX0Pl
6KlFlxj4kVo9CR/x9UL425z5FpV3o4nDYSP5aLwcm+vI9TWrapZY5aL12bnBUbNTnzsMvPWunUBV
tX3U231s132yZOKcrrW/zxhCZskTB6gkcsBO9zadp3F+2jNCL9KvinwLlE4CIYpsXvd+an2UD7a3
j/TMUNSQXacsZVmawkEHdmV+VFoq2JuTaOD6p8d6G6yZOwM8RxTeznLJV1zZMJgnZgiXt42MgrdS
T0xefQH+N0AJ5YQQD9MSk1xUZuPVhoR6TWpzs7wX1fbsLsL43MC4Jmh84UQG0dMApgqZQpNss/ZS
c9uXj1HUt8azUu28T6RPevuz46kcNsuzUzRrFdmfh/XgQ4syWK2eQMzZJg8S6xZs6eCAodT1rTbq
y67+r56gxRS8M9zko72GJsGTSxGy+53L3jdxcFOCpVoX3aJ1NbsKo3X3WfVbrkfljz5ieb4Km8Bj
5VZyeE5ESzbZ5Ka8H5vIvL36peMa1yBy98daVbfGZOLi+TTKzJM40dPp2T30EMRAKP+bJdvr4fy9
wsGfks++SdQVMkZORU5YmdgCXuFjMZLZ7pPM0eJ1qWPFE9J2WToGT3S/rzC7bYnb1Ux0lNaVTeJy
e9xKTw23AyNNhWu0US8KffBCma56t131drv2+3TN3A4bmKpR0jixOwHX6gcN4GhmTzu60TJpcMZL
I19ohRZxfxfHcdpHhMTLizCJW1kPFgcew3SClr8kYGCpec9AWfQK2KBhFZ2pHMMNsHjWnRlN4z9E
yo5F54UHuIvVttfK0K/skzdtQJxF1lQlMwnh6ejdJu09h8LyrcWXrfmgjioByVrGCI88x+NqAfQk
6Ykg8MWVwO3m+YcO7JGat112neI/4DG9Im1gH6KcZ6vsxthkkdemmrynx+4bcxnJVMqIqviSOutT
l5bP4jA+yjbQ1vpujft7BZB5rFfOiV2yz/Z4UdSLfKC4oo+okYAHBfBM49lCunfvepoCV/8x9MHP
FMNV8enaUnB4pkTmkX5uOXK3/t5glSB8DSoDqcTIi+j097JLMut9l3bQZtr7gJOvOVlhKRKNIij5
5TWGw4Lz30YTuLx3ZR7rs0oMG5UtS1IzVE3cYopoLzxra67dzGa/V/4CRc56rx5NvMp9LAn2Oj7i
bZX91VZZZxHQCfWkDlXg7H1gETxVicexyaD1KDFfTZtOaHW0jjuPcW9DU11DXaihkPSw6/5MeTw3
ZjLtgXB8Z9NC2+kQ105J3rXJnv9axPfRnXu6GAsnkn8MNhJw4hgVBmKkhbI7lnU0sqztHZ9BHW7z
GpzU/Dt1Sn8eIOBHw7OgCFgvHI1ww4/X3C1GK9gBV2uGpQJhqHF4et5HHVcNZy95ZMPnbNkf2lp+
Nkv5yTRHiFyg7wtJVBC6KtdjNoep/HeiE4vOKU4xiQXLske3Zwxb8uWpdeQR19unwP0njqe8HF9M
7qeUZCe71T2hMG5kIuSX9A5+IlJ107iZlUQ/mnO/6Werumak6hVESPcN+k2TiCF2Gmm41wQuaQby
WkxJxwsOYaWxWWmgFRVSuQxqRUc8qAJXIIFGdZGU3qw05zUtLoy9lwrgq0U7uR1f6zailvo9WyIx
1miXaJdQYNbllKxcm5PUrXTtVu7OTYsXe4xLUmc7iLaO5H29rxnYnKgSEM+N11RLZIsi0k5i3BIO
3diSslh3+mi5rkt85Ih/YCjKuQ5NSw/WwtMqeB15Zm1RYovl32q/+xKYhTOTq/1ajfQu8kWjP8dA
16KH043j1Iqdsf88Pmsk11xEW9vxU+B3+1lDbqb0zVWv7CE1p5v8bS+12ORXc15Bq9mJ0CC4HWqJ
QEKSGhxm6AmxGH8L4sLqMhD2EMw9VM9qewNUPYBe/RhQJNQvcd2cNBv41fgECfk4QO8thNz8I3Lx
KyUuckCFjzmsa8eo432zGo/l+L1777An/Glw542Hrw6u2J/NAV+z2PHWqLGUr3GFVDnbcA65+Y6m
LZN9mEa/r8+TbJHjm/kdrAO0nZfzAOS4uOQ8cFoig9EHo30yVNyvkNtLUJHYTOjZNJwUIszMbfLs
hmZUSIhVfOTizsSZ6InQPKM1I8dgIZbOYqJPQ9OSpeaWRuW4uuTzXZpsvVgKrQ4yVa/2ep6Pp81Z
MvU4Fk2CuDIr4ujMh6Q9SHRwlRdfopHp/r38TsGqKJPnvgXfeZRWfyu77uKQ8Aq+XIGCREu2ecYr
eUiGecb8MRWE5ZddKJVs99irljJoVnc7rWN5tVYBHSDd2ny5H6d+lBNlJuyoZaPOtPvr9PkWnQGs
qd1VsdyVUybP18bJCbX9Xg5+USeoFwXJAQr3c8pannIDG5yBFWdgT+zlDATRKpu/N3K4y68qwZtu
EcR8NMFezW+fe1peS4uv4BdjOO99HimgpHK8omThlNyG/9rsKyMfKHOYWSQRG+PhZcbJMEBLEPLU
GmEequnKzLzquV6mUDqUoMSVsSveIMnBVHtm0V+sLb3O2Mmkj6P8t100jpKB4XOVyS8ka3SYQR9/
k5Wp2G4zvyL0MLTf5SU2/uzRyB03lNzYpK2ORWx1fB1K7s4RlJqUlnE+kYw2/CuRqg/XUvwwVcTh
p8KQbnatMve+abBH44D7Bl1bs0EkKDeJVa2VPl50SOWmeghoJ9qfmnk9cpvmQV/RsneV2VstOer3
r8pxAk2XAzns7A6cawy77LlnZxMJS0Fkv2ukyJOXd6fo42ooT9UMCeitEx6Lk5L5Rg7wOKkE6MWS
Tkhbu4cLtqcWnwwGBhZ2wwJ/+tqC5R2wccwRfpmno9mjYn7wH6X/V67KozVbV87tt91ZbhszrrZc
cCWX8vugL0/McY0CRDrH4ybH9R/Y3w/yg8eNTF755cOgyDglihmozej39xpcwxgRBdgsUX+v+xJs
ljhvYwc2hg6zbMkPNwiV34IZtsyBDC3sZAoG2FKDsOextwLTrpnriZNT2eKnS77cemN8qiji9uqi
dvwdkBZd8jgmavZjof/Hx1Y1603kVOd6isoyQ1Jvu1mPrnHuRSvfLGm89rlzbjGbpitM/wL4FWg1
pwt6DlfZyqjqpbCVbpX5t7TN6HUoF0UdMZOLBpWmp4oTs85rWICaHeFtBXOuBnLMiekVlubmFDCV
oGW2/Jf4bnq8WHJ3rwWBz3vYoJ4COIT4B579ipy7RXYlYTPHY4tyT9wvNE6VwaQlKvydZkOEDAgm
HerXSB7YjTC9mWw69KpIKZrAVEqyu5JZGArkM7UzbXpJ4UPaHm+2OZyPLsmlJswMzW0UZro3yLx7
OxMytAYqgM2ueSa8xqZadD9GJr/IUpl+jgSfgU/eRiQIkr+wN+x8iQsoqTotfgqYsoiN4PTTKe1/
6aBr8/c82Ux2S2Rp8bZ8WwLNYa9dzPQNbc4bX4UoeShOh0ztT1OCiJAIlk2w5MVFSaegHO8Z8bQO
sgJVvqSwOVYv30egVq6bipDzze07md5KDk1GUtlmx1GpyGXiXwW4fxvmE081s/ihqpRRYxaCzpGV
q1auREIG8kwAcL5+Ah9/ULy5tGd496SbkA8Dj65SlPNrp0RQEnYqT2WYVr8yQuFfTIlGaVwklqAV
vq3lZ5gWACyMkqLxqz33JcPw5BGnAw/AqJYeUZ/8aATDTBdhY1QWBQ1vvWuvQNh8zQdfs8k3ajmy
V9KQ9eIBoUgM1yYjc8OalavnfU2TeaelGvE5x4mTn9XaimvQem7atwGcR6mY/O0sthc1qjMY/JGd
oAigQXYN5xI4S4uWGOPvnCfrLpHpzFVlz6E+kpuxo+xj2BlTJBWEu9GnK7lV+liheFsQfQ1E38ii
iu7QXScis3yv9V+GhYdvWO7DOt+6vrsyPi7WkuT1kYDijkE+Y2lTtus+w9HRfSnq4T0DXOkUtIud
f7CEb8dpazfaynFRKw9zRg5ZYov9WjiLa6EHRw/MSp4k6JvWTYE88C0MKoK1PtJWrys1b6tI4sV6
WU+BtlGYI5entbOC3HN0ixWaJoKiDDYkKWnbBVPWcgciumg67ooYZJUz8mTnJF9SX50jT8TpTvA9
Oh/xSn/uzq08nEXOZy79aSXJr4aX2Er4KnHO9pvRkcIoaTd9da62yK4KeiSCbQGrAtvP2TIaLlrn
QYL5u2iax7yRL65ZSNeOC/TtaTmMeJVkLvoJZak09mBxDZt7nUqsqaSCd6xAJhbCsQp2GIdPgwui
kESwHgfZ6gRmoVU0/qlYBU020+lHeqwnFZanqtVAI9WE1dsxiqQb/6fY+bU+jguiaPNNqVHLy4TU
gEOqK1z4cSJkVV3HoDb4rBCV6Ormlx2ZdWT9mt3uDcD92xV+oR5DVcmZ5rN4yqV4xFHW6a4FRbRc
MmQV5fz7KPJrBTHO8ZxzwVPc0CEjK6ixcGbW4Ow3DAseFWdiVNWTAoHOLeuAqkm3Vgtfms+dJAU7
vjx+OqESmoRUvUIxBAxToOuEWDTLc3Pc6uyI69aI69EvNstttA/ZgYlcmXbKIloXO8yWQK2lZ45g
BiDQAGSxfyJVmWWcm+mnKt2yIU+Yn+O6xIep8H8oUCkrTwtIMLN1PsI9xM8EHWd1g//ivSacPxXg
xWsAAKcbrJcXiLwe4iSstPKrCvfMonipM3hgLB4Pgov2jFc0pcWWKc+dxL3mIpYttqz63hqfktpG
G8SirOon5cI95C6c/ZVDHEJ9M9vGU7bZKwT+D1vydGAku/6Y7ZX7mxRm9XvvoKOoFtmQm+Zxj955
zDFaAf7X6faxV7cU+E4ZcYUpiLb41zBvSDPe3/2Dgx5u8zD2yyEvV1PZscd3r/m8V097BlA4Aj6u
kiunnHTAcU0JJwgjS23KiJy2jnd0PsaG4GQwgmZAlAS0njNe9HtS7ur7VnQXRYszRiGJ6IZcv4Lr
9EtzQfOZgLBa7FOFfDVedd27Q+V0/nbaqu5L50RmGReK8aFV6zObKZN9dT4KaGE1Ec3vMe2TyppO
BU+FdtCCajqftfixYPQvSHoG9m9hwS1uSp29Pq/U/1jdR7sMF/7W6ERch2/qDAfroBIz+4Uk8WQF
GXACsyRxwjZgh1ZkyQsrv34pu38drgNUTMQRIMNcXTPNQks6nr0lfxTG8rl19Z17iaR4We5J6j6r
gI2Ok1+chaasfYvlEZZdjXNMoatGYhabuuvQbKIO4ZrmPK4IJXLn2sPkZ9oQSekUS104LfO57xZU
bp3XsKBVPfpcgX8GpbZhpDdVIIi3iCaWviYAdQshILN9OQUdx2GTqjcp48vbKGqpDHdbCTtGsD7h
LTClnwpNMY3inIrR/OpUmsSqVzTD+GnKedjP6YlEnsK5lId1LoWT1LIam9x0/YGdxkYkQQ3MYpJG
arbhuJDhiipCtu/jaL9buHqzsuW2El8D7T6K8Cb1Q6dQRtZOOkT2LDH1kpOztjelmW9yvd7qF2V9
QWITSqORoPpM6qZLZgGiAOtXIfq357PdfUgEs9ifEsa+Cscnu+gUZxaSI8YfbdddxohLsRNT2OPu
yy8VtvPVFp8IXcjCoPaYFgiVyHwtsJ2UPk7MM4oa2AXZ4RZBqsNXwXFhpl0waHE52+Rcs923Y8Jm
zGSVvzDksrnMpFIsK8GRYMlQGW/GoHjFBjFS1GcEfsvqA4yBiZNOxxyo69Wpyu6dNOIyYSxnChDF
dwMg+64UViRtepjqi9tBNm9DHvT3zC59IAB/FExhgnxmNBZkyXvNwKbaloFMQu9WxFOQ23cBOqIn
0xGk32vLl6DpkTQg1UEPpxh11DyyGs8tKhRVXFZzgX8jQd7E54SA13EGHxWKZ1LPBEJV+xpbUzlL
ZNv8QDXsM1bSzoCSKiNRmmex4ZnLPqwMQUrKnzwMfCffRpY/HKWEq6XFr08T6A65bi56A+TeyOeU
ZgWHZYSrpZUdPyUSIBUxofiRBp2amXMIKBG0wKOzpAAVe0DKGv149wJzfel4r94S5Jr7ISeLLsX9
8lP6r7PMy1i94vk1aoToWysxfgemRFJqHhnLb8WmCH4h965GCDgc3morJy6hVXOAGymqfSlzO85U
k0bmFWsvJicJqg4T9TaFOwHIBbOQ0OD0QHtWmXCD1IIgyqFEGyhMXYZiI8fl+HrJ3yhAuJEtf9/b
+VEOn3p6e1EPlQpPiU9PbtgyjX9jZMAuMB/CtZO6LW/BYZZBBfg96j1slOMN098hdvjlHRgx7jrm
Q1L0uQLI3p2YaD+tzjqN/NSFzn6PLseiiQilNsaQ+8HxV7IJw0oL4E9VkykDYZBD7smSoQuIQF2E
pfWkrMQ9+AM2Unj4BK4SSpDlLBUZEDWRS4cdpw6PwsDPhpIXZs6mfagImWLGxv//I3/VcvrYQE1o
RHQOf7E7bm3sYZrSvLSTPIyog5tRnvC+VWtYr+8HOtas6gOWy8lARqJxTVk/0CMOWxeNW+7LMzZC
oP5tiKdaJFOJr/zN3klKV4/zgh6lGU5V8W3ZGJl2UBbJXYw2mtVTJ8no/WAaZYqjAMc6J2whPst4
m/ZY/YGalufXV5NjVt7lpX3qvfJUG7IXqtTP2ZybC5qWN4E2qFGVL9v+UJZfw7FxVBUfnZk/twO2
pp7hREJQGURn+1O1lYf83rY607VJFQc6UXxD09BHTU4bsvY+6yY93VtUYP9V08xbxEw9johKeaEd
ANVapoZV34bL8mioiM2UNRjMIqh+aNQBi5fk8t0x6DuakoqXBgHCG/brcaRCgPTrVQZHYopVqNcZ
SVOyGPK3ImLINXDkYhnQpTIwsfj2WlynzVl+iMFO5hp/krSS6C8jAEuvrC9d99GozoeK970hZlIJ
GGuNIYxc8yjjLu+Af+lux/FkHQybXpqa4QqqpPy0bMxhAicPf2XNGjj/EypK8vk9c0j0ZuXnRm/W
3DuAvYqKLP3VAoNaXWMv0ZQNb+VfbbUeqnDu81a4pkyXyi9ZvmG2UaTbxruYG0YoZWO4fDR/Yftc
WbUTjWYcLeMWcWwALhmXynvl/GoQ2aQEx+/ym3AKQMbOTaEkV7W4OgaktvyzNokaeKssnDcg8gaJ
C3KQGhjRzEhvHASmeN3re2lR+fmPIkAeh+6neHH/LZkQ8+/UofrmTU8OJuwVsaEjt9FKRVCq38p2
vWdl8aib3pN4bZsFW1dfBszPgGcMjivD0RVjCup+KDa2EfNuMk6lKQU7e7hJZFAEY5YFq6zT2ULT
qeY3Jur5V1tD0/gvZFJoOnaf3ZMM5K0ACJqhu2WHrpSGS9qnbMq8N+QfbUFuCRoBVf9ipNGZ3vD+
/1fxZnfSE1tCP9RPUhgy9czpe4jFVVX30PTnqp+N7j/18Jeepsn9RufUbeHZ+ZPV4HloUAT7HT9S
AV6KwpvpWGrpVGFJA705pCv7e2p92Ev9hKsvbCwB8CXET4yoSBflMR2Z24zf5v/xdB47liNZkP0i
AtRi+xTVU6Ezc0NEpSDp1E7Nr5/DxswsAtUFFDojn3Bet3vMbARBv7mFRTdVeVu6HvVtu/V4DHqG
qRQxb+kgXzfzZNnuYfhEFrqUagCfFBqQB5XB1oCNK6buMrnVVXJjSpgSDWAtVLr2OYzD1ZbhNo1H
k9KLbqLWsjIDBxXQNIgUUO/5Nt4rXQAOHPi3WRl9lxv/eqodkrOVR5lwUbG7m66usDp6jKYUuasV
AhwdplZnJ3/QbsX+MNTPJj9zIs+1itnH87cBEMXCT2CoFw6jdSfttqBebXQW80YEkol/ijfaWei3
4c+lDMTfL+vkns9u4DgkJjSHUWH+azKwO3IzOumzg7jsxH/eYNRDIzVlFlRteRK847o23BQ5IWeC
JDvGdNdcl9neuSk6LTDV65qieS3Gm7EU70ku33GGaPSD5bD3895S4mcYSxFjTGMI29oJaqMLUEp9
W8t9pSVcoLgI/eHVX6a+cdYsYXkeAIu8mmaJTI1A3eAZt6N+mlAx7EvPr6YbBEGmhOKAI6w8z2ye
ZxrrHBUEYKqeMx1HE/vtdKE8zDCP3fY5/KKOCA+RzvV15huXVDHrVWH4GXY4Lb/xwFCpEHFMpN0N
sz5LLSrvnvJ13Ah15B1QuahrG6dK+lhwL2hsu3f3QlNz1QJvKGES5yy7tErDzoP+kwEbs3NGK/FL
VobVW2cOcLZaNC+fCS0eAmq1Tq79o0h+1wQXUX3iJ8rJVk7SYB6dYl2I20ycWsuyIaeQCew4zshJ
Krf5ZNjHScV7SZAPhXIpnt5qfW2Kj7ZhD4s+otTDS7/kvs4WAj9XUj1g2O/jal2FN8VFjgZRXXKn
OGVVnKOnDXL1E0Tc9kfb7CgWyme1xlbbXkf2VEi+XGa3v1AAOi4xYKU2EjgiGiaEmf7Xoi/fZlu8
7qBCseihTCmW/zmxsEtM70ITGXzna6Vpt5qEQnYGC3H8m2TD07SnikNy3KzrCkUH+wPJYFSfrNY7
cWp5y0vCTyh3Sx3BRR5LvzcDV/Wl86wM5dG32QP2OgaiTLaLaXSst0B09wUAyqarnozKjWU/3RQ0
H6+KShgRFTbB4vYlbNyMNP8cHCjiEYq4bUVk0oKW8pLXmLU6+hZrtMB5WeIOXan/XZCS0sR9Z/xY
0+IHyi0OUOdqgjX16X81Yq6amw8LMdcsJ9/6tNL3ZAirjNARszw31XVNzIvI58vSCn+20bkYh9o8
SP9A+uxuoP2Oazkiwj5ILdEU2pwCQCJFstxadbjSZnM2QcGrTQkrhxUv/oaGaxrPrk7HawKb0CHO
ibKgj+ZlQK9mUvCly6rYYzVI8Kks8WLwEOJCvL5I08Do5DHxY38C2mTJu0Bixo74U7txyuVBy7Sw
aFEzwv2LsU76mbMsa6RftbRMKnDLJsUnHum/nOx5lQXeZvuNeDV697Ky8OreU7AmVhNetPGatvE8
NpELf0vvXeV04WrvbBTqJjLqhC3ELAbeD7vkOYle18CF9dtfgAJob2xTa1L4+R/NW2OPD23lGlHN
Ykbn4qt0f6VHBQFpRp3og9TTfUAAkYQlpLxmpifRm4FtjAGu4XY8bTZ7XBc7puTe88d05NWyqDd3
1ChVdYZgOOaDV6CbEFYnWKOcHbVnNiRAzXFQS3AIn3KdS3i1BsNKhydo42ozteIVlKDRm+GwSsvj
LMoYDLyZ1KE8u00jST5fiZGzIwCAcHgzqF1OWCLM/1TOyw66aZ7/dQOYURrvB0+toTWhUbJEMFLc
VtlL55mwrB0C8VVFGtnEBiI1RmlfRh3uMcZi7bm5vO2t9FN05nKOJmrVHGjF1Fh8Zi6umMQAUeuj
/NeqsKTcvQovOWfZfGE4NmwZdw51nvZ6Y8zwEDM7icm0xXbRUhuI8aLko5tk3zUyRa3dqnezKd+G
dn1duMHi+dwYr3J09KHbP7bdzVDcGEMHDI7NvVTfYNFpz0rhWc2dpqYqWXDPJR+EA9L8krddQQH2
NrQGyVbjJS2iJjtopvuAVWicX7YN1Z7nwHD6obWTDyzAgpe6WnETGlWs61XMAz5J7Shd/jBFycG6
JOyzIKIOuLwYpkaWWcV0n9KHuYvPUBLDoIbLAhv/y7RCjXhG1PrR4JC49iMRkvqp48M7TL9SbqYe
IPvq3Iry58yDxYOakt2KFcE9FtpvuXGQqGg6EfxB4C3ppcFrWLOZ3UkrsVnHNmf37JCtYQdZ+Ufr
zCcT72syaW+aYb+Pw/bRwMBISzn3O1XwYeHkM+aJCFFa5h1BSkxzzeJUJW2AcxXjKsQCqpbuQgzG
s6ZcjXG7F2l/Ut93KmYlswE3ApW5PKogzUqMvzYETA/VMPxaWEYm6m/cjDGUOgvjpYRipeF+5TtO
2JLmXZmmi/5F1upLRqlZPgBFUGxQmc+8Hl/2lqtGO6loO3k33MoMrylfPAs8mScfA7gZ1LrqW5rq
K95ngea9JbVvWc/c4rkwOzjCyxgaRAOdtOETlz8VaKki1BfZOOzJ1lsn9ZfcojdmmQ6CpQB0xNm+
UMuJvRX2a2ej9ulqE3MkIEI1wozK9VEleO1GPURrm8BvHAbbMdRYiXiMtjnPcWU7Gos8bTzohUFq
EHfUpKN0cl4CDi2UUFhd8on0zyLxPnV+dzeb6Ws8ZW1yo6QRYSrBoQsdLiM4iUzjooTqZ8g/OWdR
SYWlaX2uY0+NNkGur5WOtJy/zJZ1WqHcNtrcdCsJRssMd/BNdrwIXCGelbjAOR9H9feUv7UMWwbD
lsDnvjs1kQV03kUHnL3wZ4AGtTZO+PI4Q6Cbvuyx/5G7yo8OcS0bzR/S/Jo968l65TVponpKPoya
OwheZgUdHK17VvhY5+88tz4abJjykfck9Lb5mzXQtMKto3YxqW7ZV1NbX8Va/5i/3DkJdOwFiniq
y8LCKFY0Zt8pKmzvQl+j31wk61tXkPZiGJd+sw6ROKjvWG72CAxuPVRT1hoakn1CpwV1whdCCCVG
L5tyMWhtF4+xhiOMm/Kh5JsyrnFdfY0jIiPl0lp7KhDq15GSPsaIVb648xwqZR+qKZvQBRvkSI54
wqxAxFO9kPzhDL52psk12HTkAZNM1pq9ebpR3JwlQU7jPWyj7eJJSXHQDsll62GVaK7aqSJXu7AK
9oaFnb5F4/Vfd6lOgx5qnJXSJjKcVcmAG6HZvym3DmzDhG/dhvkFlBVh1cdFN7acznodTgdND9iZ
J1TYZmQpm8+/T4erdK9a9LY/S9s+rY8kP6uhIInMeuFOwudZZuRGugU2Om2KMtK+GGKw4ufzVych
nsGt+ovWuyejL4CZhs+sG7+yu5OTujh5p8KhJb0VVwugbBzzj1Gf3x3NfBOW/Upl7qF21gDEv9mi
Be5jY9vaTDSgqn4HL5BW9QunxBPQOynG2NLK+054Q61nNBLqdHdz9jT1rwHV4eiN2rn42ZKVME8/
+uLba7VL3W+RMfbhDCAsSTOfd68kV5XJIqlAjdqesJ/JOdnY6rVV0KK83DKD5SFU6paGyk7ejb7B
NjfRJBYFRBNCMMiNqteZTr5jyUNKG4Jctfz5pz7DAU/KWQpUVSKxrIw0K2XytVXhnR2CTPMCbLDK
PPgDcYAI0d3I8OFxALG7KvsHatIzW1iqaD8LbsRzjqmpPUyTcd16BIy6uUy8iDOeQLe7q019H4uV
LTsKr1M87N67C435IUXeZc2lcHaRsmZkLaBlfYciO3H1OTrLdqtZc9kkg7MRYiiqiCcqWBGARwd4
X1yD5x74W6nf8j69Qahdu+ec2LRdeofKpa25PDscV/uWe2Cu6ZoSx8J4pk19Vl9q9vPc6E66Un7U
3fLp5h1WNL70Zsoa2gsI66yp9RIGj+3iWeGtG5h/CepJFj60+XQG8zzjCFQgu3F/QTUe6jpakUZz
Ltme9c56qngVQbEmsae7UadeyCXHn9OShm7vkN/MpT656llCoAUaYoMlhijQzr2lCtIImTsawWt1
GxZifZMDcan02K3FZy2gvhbidtz+Pin30RWvDVScXWOfYPGqxxZzo1hdppzmYihv6uiG3tCGZqsG
ac89ENEHjp89vjqE7qwEYuddsh4H/mExtYDjLVMPHpgys/jsMkyK11Ev8QAKlEYaogOT54mZ8Eml
Jo7URxxcGU2pCs2Y8swUizxQnaXxQ8V9/z/b6VtHT1WyEwmMMd0cFhbhGhkm9nhx7GuS1rfprEHn
W27+sLPs4cD0b7NzN2yCVoE95pIF5ZHdSVxjg6SZCN1SswfsJZk/Cl7Xjpog9VjxR+88u0SSdL6z
hf0ekkBL7J10LtPLDMDtUTBFRp89y09LfXjj+DCOJYx2BqMNAB00DAoJKaC11l6mllCs9r+BfskV
GZMQoQ0TRkJdm13cSzxEg1/hPyyB9wv87GIwfKsG2K3qYNr6IMGgt1lwQDe9aX3T+C4G86qUHLJA
+LKm7Q1LmNtqZHxz/vOcd6vC52/uN7upLOH05fvL+phFv2XgBDP+s3TEZ2Sq7UPildKxRTij+eLM
oT3P0Di4ELaH3IzAjXM7lPh4utcdFl9ZQRAXz6+6G73QCYh16WKtfcUwNrYiWAYMPWCpGZKZAqY8
ElvRqWZI/AYd0UWUn1gU4tRhC5FOt3aSN5HUhFCAsbccTSmEkuKLuYX/5ggAWfaQ2dFqlemnR82t
MRXPzCFXrETDzuxnkSZPN2MsV181atB1+VXQ9mhA8413jz9oKlRmPPcJ3XXpXcmmGwcLVKcZ9BCP
mMyJKyE74RHBB5z1hjyCTL7OSOhwquT2jJUKYKOzj5/3IfKccQDo1Ycnn+O+i92bd6pSCQibpNKT
G14IxxvmWhfq/LR9hYsBJ8OTCZ7v8YUGce14XwAfOkP3bW6cK7h5/tPBb1AqxWVkgax0pOE01RHd
rMduxcf0lI/h/jSfXthYEiT/lVkvUMj0zV/mnBh9831Q9Vft3LYb4agWcVQU9jopfHMRKJaLNQDU
vFdDe2fnX0bQ7Cz7OiKyuxphrwpG80K7LSK5WbK821V9n0/e4EYWuX6YKwU45ZKxcb6Ci/0Tr8vn
zGZHCpxf3Fh1j0jbPpyAQyAHAwlXtBgELjKEqBtRZsRuc19i8+AI4+pm1l2R5nMZqLBgQ8GDOCVE
bGv+vy0ooN5RNfjekAGEQ0jpxtD2MF4XB1OjdvYgWspThRqmp74sQlOR12Zd2NOSYVVg+HZuK0bs
AYuuPuov5cuKdKIaK+dQ6u/2V9sw/RRvm8kgDbe6GstVlNkNmus2mdaNSJJF/bG0zNEU5gKFImsM
3wUPkEaoGCbDSWI+JEJonzo9oq80GnBVEZ4T5/d+96uJ8mBVOuZRNr8agABO/1n9BLM3M5/Z2eUO
P1jlPVGW62BP90UqvuVph4EHhw2HdW95900iWFqI/PFlM63XZP1DBphDcAkGWfpRsy60jTXUNy5v
mcdxm0Vcv05Zih0U4t9kG9VGiUqDgKUeFfIp0f3rjSuTWfjV1VFYDk360dJeoPxrx+Cg+Epyti2C
2hhZ+6q3Hoyxe1Bhl5l5rEp6ILIkWi1w34bYDSvG8tA77tUqOtbcaox/NzM2IleGa4MUXOnXySCG
DZ2PswDFB55Bkf9W56HjzNttQZPPpg5pMqgwatSooNiyDwu4LcPH2b0o9X4U99jsAAHNLLLXvzWP
CgqglfKT8UWoKpBAeSxa0jfRx1qs+/ZuICNAfIw9W4VxJE0DFL4riAXkdsiRYQPqLQLDcY4tlO1n
24yo3O8GWO6WpleDQOCxgAMndMzJ42GwIpt1hVJLUg4g4pA7Kv7WnnK0UiKSc9RwYlmulZ7gW2aN
ALfJILLFtvdfNVpI5ez8eAZYe8X1Ud83fX8slwlrZEjSODQ689KlsDZgfNY4BeXZVPKTuX5WrJe5
x9o6j/2cF1wVcWNqF8v66uY0WGh1cBCr89IftKCwz0UWe7t1wb1qvR7vHs6EJye/KHzyvgvY3B8a
u4H/t04QgM783gT7nGerPi+AchlRBvX0W7gksCeG34RTGZWW9fA2VgRd+aYoWCbglqSRPeeR5zVE
kGnM4UiHU9y72cHTwsWy+Qzzt5Pm/witWf1TN7yjyKKpHneJzQZHifUtI7n7svybLCNUTDs0bCNM
R64B7npaeeHtQUZWdbLG121Gj1sXvzUHfyIPZsIMxljispXQTPuWMpnp4lvBZdlSoGHl5MySUFvY
j9YlNcGz73nhsQEd6UH/UVUdNkUv6gUxazxjPIhM1nM07yTT2W0eFp2Z8rT02200zVuDnsLsWoI3
E8EiwLW7erxtU4l4aVwT6+9U4H4x1EgobYR78LCSFKGQvsLNkqERQV16/kDZcjNHElsbK9smVwkN
6o/Dt1zdk2IM/irBYdfYTD543nDbJXx297+joRNWM+MpStP/NKzOgP897tcFtphb87nQ3Nc8Sd94
NV47qb5ybKbayDCYnVs+nAMS9HE9teNVfgtCq2ct0LmTrVLhc7MGZtsGPeFCkgB+/WWyVp8llq/y
188JVxgAYrHutnAXeRXbphp1nGC2RsxI4wR4AY7IIMXBBndU3yfb9TPVDiRp5B7oV4lusyljLPJ/
6ghD2FLIQTKCGlhOFvSS6hODJggiztbcO7GNx+fpZpT/nmf1da/pVqiIcZL1uBWk0WTkVLzN2+eO
+BmAUTq6qX4dlRkKp7mLSPIfbxAuI+IdvfKv29IySUtCe/IlvTnESSy/ZrYYxBaSUdQCTSDzsKLZ
zXWD735BcpDwsfoLJrtsR2wwo3bUAhWf2wJNp6038aslXpjAoLV5GIv9OtjJ6zToOKuy01o4l0Z7
JlJAC7ZXh9XBV07MClfM3rCjtS7QRAdozD2GkTbxAXAh1+NWoMTw3krrM2Pctv4xe0rV9jMemRmy
aKt1gdKRKoo/1Cwp6Nyo+5iIsKJ5RY9mgQ1avizDTsaQv2U7j2QTZ5KHTkq+B6KkPBeorYSnrMeE
T+6GVfQxEpndkziTu5iwZnkuR14Kg0tc/+p5rt9yJ+PhIEgkS/X0IAmmVCba0Ijoc+ufyWpeKFm/
6C538k34jo+G51p4PytiIfXu7JDKmGi4upM7xwMYf9yr9TkDE1sQjvmf0qGqne+PpUw32eMDRFZv
FO06bxct6aNZbx65ad1b+SfBrE+U+PDDgTxpFhdGnmvtU/HzFqdxp14XB/xbyWNW9u2Un50yey8G
8b4ZHUlEBTF3K6G7oA4LSoRdvtZ1+VIA4C98CXB3aN+rDpbFebcbfATnnVDJ+dSWU8Em3B3j0TbD
ceKCmE6HelBPGYxa1azHcvolm3OtyEsmWg49++JZk49xzSMXqATZbfvmPjo1uW7refpMudof5Xcv
BCPa8lxPI9Yxk+fkmNhvY9a8yq19WsfuOfLUI7ThvG4Yt7fvjiuPhcA51HT8cm6P+ErqaECYMdkL
lAhPkgdcC/AhVNd3+JC2LBKmfA2Kh/zoE+NDy3JiBSiXXz6FSeZWi+eFwQ9Rr25i1KvIK1a2LmXk
egTgZFiwCGg+KRmcJz9yJpOnIeChQ/rnBgGmQ6RG1R9VyRqjUO/O1N+4rSbmTVvKHefzMoCTPHb4
scssHpkOUIKt9t5ZBukRR078yMnJDfDQeWB9cky8QtMCl5gyWZ82NlJ6DxIgj99QqtfEqWOPsWDe
3ZEu191TLikzwLU1Q5Nu6LlWsQYl14mCoB9PjpjIdidEVf/oCpbLLPyTtro74pnNZtwmbKLaj8px
oWFFnNYbH5CZwH+evNR/KJ96aUfNdOfD/Eib8TorMKOVj+2pIIQl4+33inunV8+lu9pMp9x0yMIZ
IIUweF9sugus/avAPtGVLenatxUR0MADtZ8gLcVCjOvkMXlcTUqb5W1BHJFVBs5QBGoOuZwcy0YB
tyUuKsctVg238UsSGzGcWvPQOITaqXNgUbIwMW0NXLnHbYwIk2Kir0KXaFoXBJqRYyRxiejBzUl9
Q/zTGSgsg3l7xk8Ii3poZ9jfHJ8MyXYcNiULifSnaChH4qI7CtJ4CAZXijXUON9XLt8FWWDTct5+
wduGBEzGLngRi8ZTu8P95kK+IBsmui+xQzkj8hyi2RBUXC8KsR3mUJrzPa/EjWu7t/70KmgpCPdj
ZRf+VOPhe+gcJ1yn+cUtTPi6P9aWv2y/UmQZi8mjEFB4+kkhY7mRBKsUW7hsLaFrSiQ+9cYN8mHF
FEkfpb2EjmaH3EyT0AGSGcXvaiz9zMjw1rsX19Qvmj1DTbcXsfyWPTBRwjX9rHr8Ait2MpcghHE7
O0gKfP7ORpdTA5IoyXlaj42H7XZgVlXYWNN2zLeOchmVJiFT/5wgVosvfXkbam5fK53pIzltbf1U
mvaZTuJZecZjY0JYle8VlDBnhHQUQVUU2weVEdk0MB8msWIThJlloMtzIEnr2fj6a7Cv7MlDUu27
6VIvAIC7MAQEUrHxnowC+cM9dRdOeQBC2lIg5FIMFgRPkccZQWuf2aTlBOchutrlR8pAms8eX4Jo
EH2oJ4+GsIn2uxOgywRxKvz0fVi5jt9yu+MDjusRtv2WIrPwueqOZqEQq7R+eFgjqip7Ex0FzfPK
jGFPY9SY4jIT7A5HkXAFIq7PfFeafyD8vtVSRwVvYOZ8NsmqGGZ6XlOwuXQ9YaltHXlpjfxSOtY5
L+ezsIDX+LsN+ErLUNMI4IPsXfT2NMF7u0TaGUTarTp+xAF3nnymRJgO/Bka07kGSKZQEYAJzeQZ
71vDddHceKdIx/9LkXJ7wwHIvhpEbQUBbogBgX5pdOvUWo1PrMMlW+eLC3fJBE9wxlDmd0nSVM7O
sqiuwiiA7KLVnoMle9NHCt/MHlha3LG6b9N8Z3YdIclzfGHTRoi5Wt6J9okH3ohWM87qVdXF052Q
G4Ma8Xln7zbdvs3qHUPWfvTFHe45QkVD1rbzJKP+HQrYZkpCIBgsxJWs9HGdXNgfXuyiuuCHOo/M
ZPMumJ2sT5wh1xFZfqvfmqfVjq/1MjwJCMR4eFjfO0bUxaquGsaW5o9C/oR90Yg/serxYmLVc0h6
E31z9krjPLATSMwiYulmB52+51JyNcbZO/PQws1WGn6adKGch8AFZx81RJw5QOYUexudfVk+Kx7a
9rZeG0R9CM6aG7CAfSWr6wwwlaJVOBnF3nhVaghHGICipzqJJDkpv1Uu34VLf/yP3Kw+Gb+PkkHK
MtdYI0NWIRxmezheGW9JGa88dXTPjlr5Wc6kQxfONTlMy0eR+Rjmb98r73kFc9oM+mUq+ZuKCn36
WA3hsFkv3IIICQqB8joEf2LGFlbXR9F7R4dXZgONtcEyIdzOmUnOleaeZyqztj3RjkATIuuA4z3N
O09adZHrwB5l98A2M5dX8mUUYjEYfceeHPb0OtYsCtopsNI1qPlRlEOi/rfwZzXVBwEuuWLdtx6j
lgnqZNoXOS0PJ6f3aINrhs4j5NIGOu1ZOjExtLsZBMcVcV/GKSkgurWgXIAMSZ6zt+tm4Kb7q+LN
zaAk/pdOIz/aSGlXntUseAgiaNZ4se9rrQTlXa7GNe2L2FkP0zBchWCnlJHzUyH5Nm1sjFbksK3R
7IsgImnhhbUM40qk25r+Z3z2Q/DTKFvacPoQUxWlTQZJnZTyjHOYvbLmOXKxObRAUNvSBeZMBA8y
e5c43Gl4XxnzCgxKNXVXDBBLVCpeONxrIuI2U4TVSCxbaRwL5zsnKQeGbSWwVavufWk88q574f8Z
z6RePMZk/Bj+7snm6rvddR8pCTKVAiL+IBxNdbur6JEP3e1gFZ9qIOEBmuXvTOZsQ6fQIJ654Twg
Xh8NIS0mQF4v13u1ujcLEs+bBvoPyyveMKCWAo4QNyPuOCK0y/zAQ3gX1/bQNLZhTReIdCDyVz82
7zoJffmYxKYY4y5zImYAj1BZfdWh2pjC4nwVkLN5YLgUCNKOuXJd6nwvMRhzENGzMsoUugbwNljK
LSGJJdHiZGzI59Ye23HK23jVu7hep9goWq5sf3FVzSRU6MkKuZ/eu3BUuvtm2KxKD12/vWzD8BTW
zwajRWUbsfXPc+DCKDVyy9e1cYibWh/DnNy2MlS3eJUUcnLMdxbBfSrgWBktBAJMSwUUYJ453zyN
fR4WHsikJCTJO5LqGiWTHffM+HmGD4sYIWzQxfzVaDIwzIujqXz7AHzqnyOlT5lE/LPn4wxwujhT
MPRaMI2k54M2aOlpSdV7E2YI9xUbHgfxXm3RK2GQtv63gZFpKZ1rVZbXD9UkXp0uLgJoyhL3BQpU
fxAU6wFCs0DhkQJR6z7Klb8cYTJbehnYHzrA9HNGleb6z1RK7tFbMCQ5euMS8nWemTVdkHld08KW
aISO2A6wgGYpojYlJnUqoqQ6pG9pvu5BWOeez5nGLS+n2fA08AWbZvuecmXQDsg2c0VCCOhw5nNg
kliDvmsOOyNzmIfssdt4ETYApeQhpXJtQT8k86w6KZSCbJHQCaKVY1RhC7GDyUJXd9aT6oZ9dv5Z
f/dtc3U7dL4leyaIDc3CGNOp1GG2eJO08WozzOuwfdwkCJbymmw/oS4K8+VGpJ5AJJVuVOp5jK9l
P6lJ3plMxFVcxXpBpLgSlqQhmt09U7Y7b3+l3QgEubWbfXMy4wbNepMoJPVC7vuanPqxufbvtvYc
ijDBeyVS5ZXRxPxpFh+qwiXZbE6T+dNoKh+mGgZsDipiR1naopxkPitigtLJFLmSuh3zC2rKXSE4
oP7lIbttjLd1Op1w8Uhicr3mLLCeSAjJlNQ1ybRkUhYkFyQ24i5GrA5HLNx33U0fM3Wk40BEZvvU
0+2pKCb/JPKkffaTGnt+mjtxwsywseta+T2hXnmp8E5lrIPP+3o4HYyT2oqzrmLHmCxmOuI7HIol
Z2YPgosxydL4VmvsK7Q6EHykPakFBD0IrtBdxYGrpmHNvtiBwEPBI5AiENptFOtZTlqw0HqbFByk
ZvNDrZSvAhM5t0lr49hSHhXKyurcM/NnAqG7QxXky18KHmv2cK7S2LzsF85mhjF/YpY7AaC0Fkni
B36Hc30vSRzuhiJWFpqdJlotgu9mA4LmI1JJPbS2h+WqiMqkKrUtuTjsftmF9vs2n1vDoKBt9y/M
cIRPmfvVATYbOkHdlFP7atvNo3HFnVbdq5pLMoWinnS61PbiJIM/6rf7wArHuqRs5HVpY3w22x9q
DiIj67CzKDhsEYSzQCOWT8zymHoEjbwO3Z+Og0ztOTSYHuzLyuXUA5U28NgU1A+DVi7Db33EB0LF
QJKcRTFfVkO5uEzI7TlT8JYoTbAci6tiII390/yizzjzrOsXTE1cESRWcEQPxN+0RFh0ydX8ze7x
6iAHGiQa63zM10a7/bR/FK0SIl2V1dE9EHHofdgaw2nKk2Gg7HOdQyHmN1ZQJ2taP0c1/9A+F4b4
iajChvPSBqwDZczidR5vuaPCD1U3VmN3+WKYRO4tYbdWz+6NSIe+jJs0u9adfXUTZK9IXWuiRpuz
PQExQ+LZNAXPbXVb0uaGjA6fVt1GHXbWx4kzH1Kc5FnYTUlgjEZQtbTE47snrOS0KnkwZ46PVOE7
p6LMwqSHVL9mvr3ykwNT9VTBji/WrGLnpy0rWc9k/53zWV6sN7PMnp3VvEBwRRzvfWNcWlUG7i/d
bWLS54oizlo2YIQlcbILG/GxtiNDk7GjmrFwy6u+/VYT9+KQfeZCqCMWVjOzF7YWINzmtnoFfkxa
NCSgd0/eZ/c+EKG37lk+PGy6Vr8X9ZH7Wpx0GsyuC5fesj/GAL/jYYlHlx4hJ3XkJQiP1oz93A6K
qg4H6yRG7zi9ruGeldJQ8aMv5qXNucU3tW9kyPwkNJstg+8SNdzsNusirDoYSj0SlR5NUH4KMwy/
+AgJlpXXlNWxzraHhQhhT8s3KpZJYhquSL4u0VlBAUOfwhL9JKTFqh6sOVjN31Y0L/7T2kM/KQ/3
nhufu68mVC1wYDg39GycsL7BsqDlMp/gRXo7m7r1bu2pH0kIBHKbOvGA3/XAnyXo83CMiIe4DGYJ
/cMRRD7uMa1IySKChZ1Wbtx55DzGyn5inX9JJ6JY5UbTmPZaWtjqzTnK3zYle6h5+lBdkMF5uG+F
RzYzfLalXrvEip3TeKhVEhiJlyDoQOeEMJagWzzfq/jYkTab0hVB/ZqdBtt+fTfHMBVf2mYzJrOY
z3znzToYnXh1e1KDR+coh/ndMKeP+Z8hc5YoOJr5sTdahgvKaPuarolzPg3RyLJN2uzaZ/3RCecm
8GZSbVYLuIcRwWDDZjztUOs53R1dxBJxIjc1E5H5tB4/pKbdSUIu2u5xUnkf+6PziCXlczSHkMOU
6+9eqb+NFHvurSzy4pHsJ5S/OuMELYCTQtj0hBlSFoH4wFd76kbyWT6crI843jOWkrlpHJzF9xSH
hf4E1Mq6Uf1PpX5W7HqxFxU6YXUOKMeEoENrV8+/JwqYOqF346VwX5SpDzo29yUARvvh1URHOSj+
M2ZB0lv+D0/nteM4li3RLyJAb15FSSTlU0r/QmSloff28OvvYg9wgSnMdE91V6aSPCZ2xIrlbjso
N5o38M9Z+tsSUVJi0GSELXFJNWxFFwdCmKLhvZG0mwHGa3IHPGJ9yqxsZfzSnUt5zsXKeE2KE4fR
ne1QU4igyaKAobzFwKJ35q6mWyZc8WrFk854d1b5sQxHlDAyexZnvwR0G0IPb6IFU0HmrRT6FAD6
Kmms0ZjdmVwYFz4RLPOVQXYatE8ZG1epiJ70N7wgITYx6D6hQsLLwBbLVq9NK/KFLq3YPCjaxIQh
Xk2FW6xqm4zJrQYxKcUCYQKGnOPNC55QjUBL+9/s7M2RtDfJoMcxj6+S9hEtsyejFAnOSr0UdGLh
FiH5Ek4MO7E9lehMFa9aBP6Hlzx5Wq0prdX5KSWjbNVfOY547dehBVAr9gXes078dXA3WgXulqL5
2ENoP3EYxUa6lzMXFKeW0e+Mgq+h4DOghKEiN9ueItlytqGCtvuKj9sVBK0HMPNpUu/r6br0EQ7w
BKF35iPXsara6QqX4jfT2EjSv0FajBWyqOuYZCNpMndaZi5oijPGiAE9M3Oe4nA8iUg5xbR7rCKk
UgK6PlpTtWnZtAKQ/ar4YVsbJHsP3PagqRBELU7aSeDMVbD0bVBTWEA6q2eWPeGqmzDt2Bao9eKT
x2+f8joYw8lSSUGY6Rm3pZ62l5IVCPuap6s3/FnrZL/gW2xYqGBe7aPG2eSEiiFVVD8yqjcKCzTh
s5P0F9zlZ5n/n9uZZgBD+U1Y+SSOpD2jthrIDQ0G62lQQe7hPugVWKUtJiERtjJS8vTEW5oPnSKX
4rOUamczhsqsXR3tqTXaveTZoUpDc+vnymfRXGPkF41YTYZZP4r/qbhDe2c62YV1VLuYViZUDlwj
5ZZprhtp2VHNW9z91nmwEceeWD7+80an89kAXo6EflStgzSJbcPEtDn1ZUEqNLsqhn01c/X2GGM/
74Bng7QHgXVNrimwPLuATNO1V6IP11BwMZOOJgYUqAJe1O7QRyo6NmCdPEwYaVjY8ae2yZ8CWyTS
wycK5IeRfCnZM1K9BRnTwSzu8j81lO61aB6T0j0q7SvUm1MhHUkcpKwJOZDeDoNnoxwy0R8yVp5Z
bi9C087WQH6K+QkaVYknv7mbDNYN9b3MxEYv4SZFbxoMWDZH+afBBP7jVOMOpwphWXuLr3hrxc+k
nDdKn225iW9V/mUFj1D9pOH6s+GfKoIyS3NWtt+WUp9SDmkEMw2bCFZEdwO6wi7u7W0Xfe2Rr5sn
p4uwGgKG2Obj16CRa/iSnfEeL9csKTEJ0qlh7E1ae/nZ7egk59jpNoJWXIUEJ0qPhs0yZsuwrML9
oHHE/tfiVCf+5dB60h8+FoIi6iZpufZ9Kn/m+yreqaW94swoM9g7a6GUxDwhGjkvTYEu+gBWIZbg
IrAGLq+kuyX0CfNeEpxLsCdDCugqGJNuz4GAxiZqwi5Mu1wNY2i0MD9uiZtxSe8N5VoEICmseHJ1
7bdqlwAgmrcZwWtZXjK/STNxwRqLFka2iVSlPBC1HtE4dcFYUDCN7Qc8SExj1oi6dHAQaQHjkDFI
DujlgQhxtPaMDnuOw5XbVmNQN0cHZVDWQ7IkXCD7l/lTIvrRnqDhpeLsZOR/MZPDranQDlUMQiO/
k0or57PADa3UAMCNhtNTSGoC328lHfk4k6S5GNMHIEEAqQ9m2uTLnDF7nofsuQMmPm203npLXxJU
r0CdXnX7c+0Boz8XxRRfxjhgkiGH0eKfzdIDSjaAK5dEeq/zlRwL9Z7LTMyTlXYQKNatl1hWTgKE
jpx+jVF5wHWOR8OnumTieOwv0JR1EiYDCZPM1F05elEthhqELiWL0Dt5NShthL6SgkFLsXhWnOGy
wEXR4+mj8EiCVhluFSrUQpniIZ08d7zXwe+qqbqXothLoHvV90r0j1Aun/U1uf/UlLj+zU3DVFcw
wVBNdPMZ3wO/4DL7lVl7CHh3E9cPE9yzJK2Rf1eQBu8hMgmT4YbqtaT+aG/zFl3FyK54RV/4Or/4
WjAR1v76s4BGYDj1Ruu6IwgX2gsutqOfV1k1RFathXFspvwwPRtIyzrXr0El1EE4DvMz5tsRNz1u
RuoMJVpmbek4YHDRiJXByW66I2zc0nofZ/rKM58OhgE2ENnfnFqaNjT2QLNh4N8YyiY4d10ZBrWC
VNBJTNMdSAdsCCkWtQ6LmoOEYYA20phjqGSfi5KGefthandK1gSZDZWAC8UnOK2q8pv8BTvTTafU
IW7Z6TPt6EgfI9HXerrgdCEvYVyLwr6FHFHpvF4ypsA9dYELU46/upXP88JNxXmuVaBmcEzZbSbr
rQjnt6WN38Y+f1WqbanSqqrkfJzDnkrQKTTwNp8XZuQRF6T4Kkpxrnsw9lp1lH5Lfc90DthHsRfk
YCUp8vBp0PPBsWbZDxK9WR0n/i+z7rDb4Kfvdk7FupIb3GyRMDOHHdnxZn6RskroQkL6THq6u+yz
Y1vM4a3NejAmhIpjgCRdiPEHt3zj9LtumfdhCSiBibiGO4MQ6baokkPEAgOAlqGSFDAGC1aLXYJM
Oc7ajg2On6r2H1kgywGd8/dhqQAQB5DQvowKWz4iJlFo/D2FVe+MxI3G8Ai3J2rQUpXQmzjs8tab
5war0ihBRNt3yVfMFrwgdfT8qBV0BeY8RpZebTO9TFge1ZncS6QfFXRBh3QH7g8iY7gV+ti5rU/s
XD+wVB1seEidLD1lXOvT8qXHnpMYr52p75X4vQr/tdivli+LmeNoPA+gcTKt4CuArSgyLxotr+EN
noHy9l4CkFKrKpT5iWIw8ngECiTVhJHe7CtamJppNdlixLB5TismH9yVLg4HEwxK9GCRbTqWtHaJ
hy7Pfg8hNQoWko5CKo66creYSQ0U/EBOuMJkok868lSrPGkvWHWRAynuxILWkYmIftoG6koG3Fi6
qslwJFJ6DXtxoViThGXUJJBbOlRQCBiQIYg4ka7qjc7XSFf1FINEQdzIAYDdgmhCaY6QAV8SKfYE
7t4Rd2+86W4NIe/O+h/ZvqJ7OQwZRD0sHCzNoHJCVG7GgvkKNi6jICw98NmsfW+LvQwcemTWRZ+P
hJ9gtnArUm03EHwhRhyuw6K82HeyulN5EEEBPyYCijSri/KmttYtxA8xK1AoHQc7GzA7/n2Lwi7I
lVwe4L7Rcqd6BYakmaSeCVsZzXDVB+FYLpTELduBQEnVHmKw8gqdVDlAhmYFMqzgqgLuEfoHlWgN
RD0zGg4vcQtv9E6ZzDZt/gx+rvRj4AtrD0sBXkxiNIJr1WAsO3LpICZVl1TSKXh2SeAYGCFmS/bg
ieLl2Nduh6yqcJS0FyZqmNRvdUJCkVIBrSBqGsWXRP6ui3YdKve5fIlJeqvL2zoCz1v5VG9Y3Wig
x64lcVrvobw5bQmxxWEEQPWbgX+sZyGGYnPBrn1Zn8hlMiFQC1jsyCrQrSbAbpF2lDh76dNfVeLp
hh5CKsoxmKrwxsxFT/qGGBGi41bC0jgqXDzN8iDr6RGpvgZiDfX3WYzpdr1SLSzdWdF43Pp9h3ha
ZCnBGijNCL0YAmGw3mKEQuX5oWOgXumw2qFW3zPyzjr3ttIZ90bHeEr9ZzIMnLJ9Cy+NVojQYazC
mbLB/UzhjfMfZ8zmg3OwUUrxo29xEDcOrSd9YCoW/opJXiX9jPln6mk4reOY8xuQbQlOPYo3M0er
czyrgzMm2DP5uELsjB2BzKRCayleVxwNQkOqn416uSwmJMrnYiEi2Z8B2nohMT6GV6q8+A5vfNq9
wIoE/eYbNgQULQwEifMWEV08t8DdiEwwg3Jjbp7Erhvz2hro9i1367o/aohLjpWfhgqRHicteH/O
LpQAAsK74I+4qM5Hz2UU9GmBvx77b077TVa3vjneRrp7wBD4Vg48hJwXZlV81GY2ny36S1IqQlE8
N1Jev3LclEtcWAimGQGdmrDAyL2Y+fNitY9EaE+cVVzJEWQysFH3ey7dg1x6ccc9EqbjvHJjl9/B
+qvyrwSBTZmuCK85Hd/2hDMX68/aKVh1nn6apvJsNPVWYEOifo16kuqm1n6M6qM34Q24q0ZoG93y
YL9lPPI13HJDf1bWyxbjbHIgLJOURVBiU4/ra7lxv0heiyCa3jkxWUtC5uhBdGzDN4mxt4Hi0rC8
iTo+ksc5cGuGYqqC7aI7qh5kGELbiq9pmLJTg9rGFaFCQNhpv8Dui/o9mW9cV1QKk/DcjRS8nhYy
mBU36AJYbzzj2GAmGRPxBfI0B9VIHcphwuHXAIzmpV5Dm7OC5Rffd0+bNlfwFT2gVYSWOLOeCnzb
lZiObUifk8l4p9no1OqM1OoszFvCJ/5/ZRA43/8GalQHneLeCFu7a1olpRfy3qBDTSqeSUG9pOIZ
OdDGp5QRr6J5WFBsZ17Ic58MDF2x+g7x/IkgYAt/mKinUhTH/zogsz4JhOoq7U227zIhFnjB9N8t
PjR9LHa2EpREp3CLrHiDbXcLGRZmfPt2GeMfYrDSIGhRq2hhH0Phn+sQfYHzGpfdJjsJ+kezSSbb
mFzwMO+64mkkpaolZCOp6qXgh4YM3pCr3rHBiS9dI9WW4ZC29aDjUj2SKpc3lTZu+REIM6P9AaZW
yK3S7lk1/kXYzObV/KZRGaNz7feSNGMeO/hV2fy3KCm/BFYNMrKEqc3/7D8U9mLV7i4Tt9CEArUY
THhCOQQliimWrLkk0mQd5nygXbXeGrp6yjLcLCkcylYOnKY7qHN0TLlOqMfW06gv5ULVa3kQmq1b
a+x0uc/gFZxg6NdTG6yEW3ZU4zpYXCV7xIdPTSW6IrW055jejAduflmU5BRNpGw1cY5ShlK7BJ1o
SNKdwZ0F3cug2mZ0ThovuZX1HrM80NN2jep+7kr8Yt18SRuAKRtyP1ubjVdCbJ1XsRWsqQiBdw6e
otUIXPlen+BkESdKOcq8rEwCmXWpcYqjtZZph56Bzcrd5MUmhbCY+2mLWfZbpzrd4Ac+DtIRbxlC
LV5Kf4nm7ZRrt0V3ruzi14haETiKcGbv0iEjx89o8ViOpwl3d+Qa/eRVxIuRpGjes3cS+DmyZibG
5pKNyWpIvvjzCxDqfRubmPZzVu/Bb9oMNVTfkO/3e8ITqlQHGEXQlKBdO2dNEDBwnbx70gb7SQ63
qaivYrTO8IbI0XRrjY8Y/3+bUtmmsLxEyvdSfFtDyWjvWJgvvcKDNqzVPgpFofW7tBxCzGKT4Ve9
m2MKpqruYtNvUFPTZ3RM/1tIRAzka+4X648jZ82VfzslOloUB0KrGz4lKtBo10rN0bOc0wSkFFIq
3ohW9mnbIW+6i6SFZAT5GVSmTkWGa3cqpIuSrFws1/spsgiKdRx1oL3tJvRvCafGSk6UsBiRarXX
9hnWGDpbfPSL9dHpZfMSUxuwxHjM5+yc1dsO7aFBtNHb9loY6bVNb4O87HqNsnRAsKtHqL7qeLuQ
ibF9pgtVH+ZmKJNDoiEj0UKtc4yvOL53BsX1k77DL5cNzAkwwUmy8S6N6UeR0imPwZ40CdeoNzG3
rytMp/iZw+7S5jWXnWRLE0863RMWkVAn9XHLeIFxOGz14W2FM/ThqaRWgAyXSYbJMkCzB2ucYNRY
RmvHH8FIGIUWDKT3e9oBlgRY9YGy0tkENzNm/oQjQUoZUxZcmkxcxVCdqsErcmzDpK5IHHpWn3tZ
JTFzw/XM/FH7sOzpqkztBf04p0AdMw2HRHpmwsXZVPq8kbm1T3jWkCh3FZbbgvRS5yh4PvstAVqm
wMfODLris+Usi2lJ0+9T2z71vbhqHWz07gbJnC7Y5SWWvZdMeSjpeOwH89QsxaWg/o7tgOWkIikB
QEIqpWOP6ukskVeh76VRc++CEKtCHysBJNYwnXYNgOJMVAyV6YVZZp/cA1uuxLQkBQBVsliN7dc4
o0awaDNRZCyzxjf0xcbd2Pn2YHgdlIBy34IEZfJqjy0ND+ZOnmP8iNeyK3m+HeyJGZ3e+4TWtKTi
ZglsGLkeXFLauw6Opw6mG33Qk/yojaeUu1FG/pGo/fpp9VzYGj6tmqO1wRy4iN31A0tgzmsgnvAo
U3WAleiGe8lMR6/tYi+igyNhmc+iV2DEKYc2+tppm24XZgf1DDVnvnU9X9940lJYGTitxkv2YePo
JF2LbSODg4JguadBYy9zAKnW3i7nlLbMVCCDapoP5tDBWPEzc8ap1IHGMfVhhPl9VggjAFqGPkEO
WXC/qBkAJJTMDODy2FEgg8yoLkFBWXzyTlHYtj3AO97ZIA9WzjHCq9xj4DX4XRKO0JzVcTWK79eK
wvml4oKksXRwxdqsx7WmKWmWBHOL71nC9xzSbGELsuPcQ6qnscr2Pf7sAoivvEWc2qsK/CImqm1D
DupfTsRR6mhowaYV9oCIeE1taxOxYtG3cmuYAygGvcQ8vz2S1bk+I6fxgtzqCYeJdJQSmYABJur0
tU8mwtjVLVf0qzqWV63fWhW0daRtTjosim9arFGMwIuO/yaWTqxVbl5+Rfg+YuaGMX3N8opWRA3R
8RZHNAQXxXVm4Ytj8D/IcSRluZHaeR8oqnJYxIdK3hQR4T2iS5dxXcvRK4JjJnNnxcsigwuq7LOo
GeTAlGC7YqVuTOZaCxZBDO1cCD1AhgwAjlXL8bTOj2voDXiBwXacGYSiWlft3kjbBWPT3UbTLZeO
HXny05gtftZ8kam+osngGRa/E5iTJ7aYgKM7t02Dbp/0MdbRvdCdG25yJ8koSsGIjIdjQMMUjPFg
iaFTxf97JbMSl4V1H7HZabhra1Y6Ry6CeMk3KWV+3Y1G0D0B2g0vQgo3tyEGocYs+0r9WJsnDf1h
Y5Kf2puW6EyKXfFc04AbX2KLgoiJwhDIp9iEY1PzcpXsLKxQDKpEKVscaIOvZgCjlk/2cV5v2SfB
o9l3pxR3Q47vGPyesp+0OBDWhakLPeUlb6SLGbUXbsXbBoOFsNrdiEGEVmuLIzWnuA2qnp/g/1om
MnX4jKbiRfvCs68UhxHa3m83uuY6OgN3ufZjIbqoagLyeCJlxXLzQ4JYzLd0HjlJVoFpfMkbDAi4
Kexr+Rl23Z57X4tmOLqX4QfbwaFV0acbJ6Ak5wgkbASLADmcfApOLCYCNHtp+XeSAAHGxKQ7uH8x
MQk6Uefkd2E1wXyOyd2KHri1mBdvgAkUZz354F5BOp94KZ3a0L4JdtISrXzHaUI3Eo/q+sjmFv/s
TmIs55DE4VyBu51xZr+G7eSGNAr5giJ8diTJt2saJCuX6fK6xfDkv1NLH68EpI6H2EYT0HeGdC/p
pY+uKR6oKcke0X5OCSHzUBIAczCwcO9ydB4sDMQFPA8ELH3cgLT/wloC60DdzzQZROWWypC4YI56
tPepr+3SOXdD1fYpmMhpv4tYtU1eJSeDWfuelPMhTEhiZh3fAj6okZrGuqPdgpc7e/T5n7Kw08YU
/zrLyQx7mDjpZXGHGAOHTPE3ltQauoop9vxH7RkY7UxCv2KQj/llnmKg9dZVAqk3L9bF1CnboBR9
tPSNIfqTYwKyOtbwSztKRSf29QUoKX2iwtjouY1clW0Mmmc0cV0OrN5v+Hv0Hwm7iLtUAsLdzuL8
hm/V6FF8xZ0cmwBGRL6uUudNJ95S0HkWUm+B5BwC+dKiwEktOuFQWJzSzzi4UmCMpUdO72381JEu
0DRpQ2AGH9zq9ax2+JYI99YA8F5bKEzsAFN6d1Aqix8HH6Fo42tDsNdAq59qIkGXhVkEiUQTDanA
wOBwpnZeG9Q9Av7Tc08smYWmRj9qYBnGhkR6IKg6ktNsciZFkmFpbWMq6JWh25m4ay3ctRFlPzUL
v2Q2G6sUbFc8l3QlRUag5PUh5qaoF+e4+XKQJ4Ceb2fjMQiOefVpTH4T6QMEaDfD+QcXmj+3L814
0Uf7oqvltWU4l3HWw4W2KSs6u4dbXnLJ1mLPmjY5Y3o5MTbkhd02eQwj8PV0n3IdEgzpNOdt0QeA
/q5TvY5idqOWVbt+RFganEi8CLl47XlMFe2YGxL6CV1CrtEaxwGfGWm9Ci75UusEXGGLL2QGgUZK
FDbBxhr5ipMP/LVa85t9SAfu5mse3MJFHR9nnWEx08wcGW1SnD2Uqf36ecs4U4efiaYSE6+DMe9z
NkEk9n2sNx5hBnA3KF2cCbPqfWn27WHtQZPpA1TZjxtkIP0Y07ChUY/Ul282f0KNW0pz5vvM6Nud
nQ+1v05gBiQbU+1L8jvh+e+34xvC60hiOgF1SpYY4kl/VUK3Sxk2ZVtLVw/467BvE8BvwoDwgkSy
afjlA7w7KXyhgy2JU5Hc7BluQjudu8K4VA7CC8VE9j4qOi+byeOCk05wcXG+63C7x2q3g78Sy5xc
8cw2qeQ3CsXX8bhVDCjoW8fEiWvch+1Jqn40jEgcauX5kcU7nT6xHDidC3SKgA52QyimDr8UN6dc
jj9sn19k+UbuYkruecUi8FknnJvIw9b8vMIZT4INxjasNxdGF9SVucZfB520IWgZhyhIBWFCgpZK
KHlEPLkk4MnhNQmNv+F5ZZanS3c0XOgOMJVfAXpby66F/DwhJusw3mYUJGsqya2cOCwk/v1WAxws
3C7+zmCZEqM5aQZ2R1vfFv2whavCkXXfgRBAClNOgFPP0lQcJOcmrOE25s5TOmQ7PYJMhaCJ24n+
dygoTY6f/11OZrB8iq8DW4vJOWoGuVJEPVaWBmII/uRLtNDQY8YX8x14jadPyibne+f4AysJthY3
eImRP4RQmdq0grM/vTsrywYj94g+SJBuGXu/lxWvYiCZJMVaTh6EyMPsXEScuXP/03jRJz6KOdtK
hFy8dA7s4snhAM1Qg/0Qxp4M+0xMNzoxVOUei7MtIF2Z5oW0V6ueI4UJU4GZgz5BACfEld9NAsx0
qdJyQWyqCjQQAi0NUwJ+QCgzf6BTjZaDroS2tzVF8YzE2KQk87AN2/k5jLChrAoQSlcCVR80sjdR
K68QOossawMLrKuWG00DxGch0xSue5EhuMQt4qjznchcTB7UxxOWaEm1Az7Wds6rsO/a13BrQW4P
EEVy+w1hiucppAuDAAGX1bgghEtParHAuTHJHtncqQP9rRK/GXdshsJmBYtBhg+nEr/eydqyqxnM
ws/EstK8xDVhgSvDzsm4kvWg+ojaEnNfYdFou99ombhZOZpyYMYfGn6JBTrF5JP5RU52eWmDsogO
Vvmvk4hsFAmPCU7Cqj+2Dj3HiAalHxYtOFPuRCS/lIqxLmTnB4XVQ+caTkNrAWP60Qa3v8vPQ4/5
M3+vIfbLAdn8g0TBeP75ePTTjh9JEjOqsUZiBcMGhMCLU/yjrwosaLoxpfoiDyatt+Cl1d3D0Ydj
uJDxZlFeJNoyQZXTfKnteS+pfUAzeZmT+rbE6iHLPgUzmM2YOPAWMGQkOdCT0te1v0qr3nWut0P6
3Mb6W5GGrzXOHkZe0/I2E0cQPMarm7bg9R9GKh6Zj4PksUHywG0I4QStf7niCqaOCRS2IgI99VPY
gQERwjVtbN11fVmYQhmKgfduwtCkHKYHd6JOwVKxFSO+gTzFgM7n355oIcuVoKUzIi3DXS9Txcof
kHAPjLkHmjRsgi1vuQcC/mMosPSAlAwN07gIctqbehrtZoPA3EAyJjmpbzZQ3IrDXqaR6ks1oOMo
AvyihT0Qa/Qw2kSAksZd4QxuizvdXnSUsE3Kpbwd9QPf8cEpxGGUqsOCA5dhuIZlmTylaXz2ppuT
p7Pgi5mUIBAKEBi8LMNzVlwNxzp7PEX5AKh0M9rx0ZitQ9Xau5pK+LE56NGHk/3ERnbu8N1rLd0N
5XVakpuZmajZzdPAhF0dwie/BHbIS+tweqy2uNfIi3XPejQ8HC534G3cxjEQAmiQSBkfJCUfanbi
Zm3pWMUTt5EkV4Wy2HE9mq4jWidn1trinnAiXRzEfXfQIdWUUXGalLshvdroURKlXpjX0atNbDeN
K2LNN7lxoLvKaxxEq67tPK0TFICMxikM/8nM1hRhsOaSbrVDHyYZSMauVL2VVJG7K89ow4WENmjO
5yzqtVIEJWFkBzBdG5VUHG2IovFbussg6ecRe0kFZ4r0/27EZqoSlRkz/B2Kl99VHWOp8682Unqf
uAoAUoBXsB/qDxnJaUoxJFB7G1bQEPNdDiOLenTID4SJxnQ3VxMreHLNdEhMzXfVU1+1cEIlBIKn
cUOn7GcypWd74Gb0rVRAarCA9QjWIEJaDUdkZ2zIMb0POs057K8SG8kYsSdONgzWJxqRzPh1MrgR
NqcWZErpV4mX6yF8atprFQy+9pfGeZYoxVa+EiS50T8f9BMJigUfwCKO4jsxoJ2P8SmOYlfumFyu
XlMKKQtlN4aUtnGWWrLD+tUs9euKYwImsF/a5azAq7HnlNIhqFA29A5Mu/p0cvhFZuKkxRFoGJ41
uFe57FoE7u0cBDhMBR7vKsQp7NhHxv/FiKEDsRX10mJNHMi4d6dB7x91Vz6awuXScJPh+XJQg4Fd
rj80aAuN+ZtymfjhSse9vr+s5+CZ8xst8F5MtnGmKCY0FVbHLfCU7ei4JpNVrbZOFdyM0ZBxYLkx
+Vy6SDpYPgkc1xlZrCDtl4a8R+2PRjtJKSfE+nOXxeaC+ex5ohScGyfLXLOPiVFyGx6V7txV+ckG
DkZTh1szutC5WqxV6ONTxnh9bX5rGLat43WtYa4BZyyyfFU2WMg5uGMlCEmJhDKPQQkoosRS2Bqe
DLAGZFFi/kkDjWS5D4INZj/fBXlCtgV0KDHB3iOUQbMW2Vh8BzhD8/xBQcrDab8Tclsz0YbMmrem
Ez70iaLyP9O4W0zQlZRRGRxkHYKuKI8Kx676Y7GKQ9Em8CfUAOcseVhnSE85F3qGqpJtH3HAHByb
9x6c8T/ULRU621ySWwPNVgrmmYrf1Wx1qCNijnfCYebN21jBKLO6gwOJpF8+k/ArKrT3GDHWyR95
AUATDxpRterFKMi82amrvsfhQ5aBKfLOTMl40+Pllq5Wjm+VSIBdDGfZsE9JXrtopOQsLs1/Xva+
/l1EhnJtB1Yoc+5gt+g4pFKC2FGCmGc66v3fgR6ujgSivQ/Nv9SOtln3jjkYKRFsx2z4EWmRcaeP
0rVs85vgJacZo8f+lLQbfWDwIJj4qMTsl0NHGpeK1EPDp5b0RlDxqXVlQndr2sDik9doeuyuncvr
8zcYuPwdcagb+wBORtYOBumfCJKMzq9awfwnsM3M837NEVeSj2vFUg+6nV1zxuggAC41UeZsNE45
P42U4fmkXCz9qTF3ETjwPIEWS0X3nKZBZWaH8VM4mLiHo44nrLtWyjd9ibQEZ9HDYCcRshtCidbU
Hrsp4AsI2AMqgW1Vbk9wz9mJZ6oLC0IuyIwmNSgx6n6Hum9wYJpVvOfctwkc6DhFmACJ/oq2hdPi
udxJwNllJukLk/SMiT/CJpc4ZoPAW9g6neE4YnCr2QqzG9/aTZHfG6qUWOq3E7qIrFBhJusu+wLC
IC61ZcF/Q0mXzMrMSKfD+7w2Wwn1W4fFryE4Fh3/XYc7Hs8acz6cW2qLxq3WgJKEmjaDOuF2m0Go
XEVJ+sxUzI/MbgMF+okkF2SyaEPnf+doPSaHCkS0rK19oVxaDB4xE6YQAgsosDh2Vo2sWYhi4Y4l
LbjJMpouG8JygOjb8mcM8REMqjfWCaUcPRdKwnWa47d9ukagguaU2KQAqt/2NabVVJAmS5ZbRAky
wKdloWyFugBD4J+kpZJnvSafkZIdYm46tq8dlAa+hBTfbVN8Tid0NmIvJo0hALjbXGWTgYV0bUj/
94JT7b6XTN/yRmfEqozviOdKDDbfmOGjmmHsql3QJhtqIGz611kIC4w9xLcAMv1GFUdKH/gC7vLp
Oaelc4SVqeK90RGRx2nyOPDBYuyaBqPv5yRziMJaPRE/45YxLdMxoZ+3P8e2cR6a4YQAPFduKr3O
kAbVjObU5hDpHLOyq5TGwH561lccx3EUVInqIfqjXMA6X6TXyqawtuZpe+OqEaMrp8k+snIoB9dZ
pjNXoePtPDApTUJOwgpWRQEDEGifoPhEEE7BkMAM2KYatt5YzWsTOFUdmFkSKI7jmzQfgP0BYb1t
VW9NoSoOR7jkXEEdZl08xVmxNfOXdcXDK0tSvaPXj1slDU+QRu7FjNmp+8lpn24yfG3Rf5LjUuhe
UuFtGzbVDP4XEwXifwvS0EBuibAdRExbJaRQLBtpaQY9Fdz9/IFZAqUNJBj9M9NubCXGQu2vog2Q
QwCOla7T/QA670V6sjT70LchdsIna+gYCHO/vFYZZlaGI/rCtlPTUa6gXgAiTOWI6wURhZ5GlGTe
KmDxJ0ojTLLvNFjAn5JVTHI2a6DZUNtESUJ7narQzfBGGSICjHNUHb9Ad50izuP1vZ+cJ8FoBq0Z
DlI4MnQsC08BGrWaz9QIhyzRmoE5kOCTW0UtxedR7QwZWJrEOmm8zvytPI58hcFInZONr/8tnwNT
yB6JX7m2dC7MLWNtApBgQcLlaksE5lJxJYFC7jYuY6+gzqPVnpiTs8zIbi4KfPS1jz4G9I6WbgzD
jLv2WnhJbYCubA+grTinkSnDPUl8F14pjOUjhGtkgh2+UeJIA0S55rgwjl//zPXN0f/sYroWSnW1
e+dSoUxnHCDpnrUI3DYCYQgRpUUVZf+z2ZfsDeW9KEI2hNKXts9vBpfjaOqgYqqXRXrA4vNpiiz4
lMzo3/p5LA3H1uVBRL6mUVbDWDxrCj8MY6tF14b2csLPOum1qcyunG776I0rgEodTRlv1l2lXKRN
y/FTtLZfLySV0Di3EjDZJEmCOHHz5VNVdOot8UQ9KUN8o+x7Y4zajhqPN021XlfTozbcUwD2lJtc
wizf5tQ/G8jtqaQFVN8EsItBo26z7P7FEeCLBVNfuaCepHyCApu4Oxl8mPZefq6UC6jppbJwo1MR
Bbgglnc1xiUudYM1HxyETkmcqZ9wTcDTgo1TQs8v+RAUSXgMw6pxO2AFYvK3lzAvD9rWwe/XQiqu
pnlDZUbMWSYMZPL41TrOobcOzq6HH1rg2HpXgYl0kL32ury1GI7bbF6TdWXxo1pqAOIwPECEr66s
JiYAljzAaSLZ0hSzeCgEXB1kl9oC68tWb8gX7YC/s9gKmpAwlXVMvNPyVaW4Bs05Hd21C0OLwQTU
ru18lvyVA9Ye/AXDVzm+DGQudXgu/IHWn0VkZ8Kcwmv4JLGtmqjqPFpd6tLLMpbfaXfT9X+DnrKe
5Hwr9OUymxqZXqqubNB4TqE0njk0zg3SnQsulVyFDXoYnN9U26Qv7loos6FyIfo/ms5ruXGk6bZP
hAh4c0sQoHeiSJkbhFzDAwVvnv5fmPOdiNHETLdIiSRQlZW599rKGdq9gqjBZq2CisLVKoxXndOW
Dh3IZDmk6Wkw5ZSPNlnLNcI369fEzNrB9EOkhB1wnOk3MVDk+NPVJ+iYTJ96T36fiaCZIYcyA1Zb
tyo/QO20IxN9jTuC/TnkYADlKg/y0xxcm3ecuxfNHrxBZzVVUStA5sJa6EW99Srh343wqVrfzJJ8
Cs9ZzvcKtoXc+q5nNBgAGFtyvJGEkrzDglq+SzHqSo4roIJLmLuDFmGAmc9TvevQxdjljcg7m99B
KNIjRA+A62kd5nQR+EYL50sKq8x1bIqOzkHqY91S7Q9+rDerxVa2H22nHemMHEPtuXgHwkndOPMu
AzkS45pPqdw+Jxzajib2ZvQSaxTDLI2d1GKao6XUMoZCjR1kpQ/cyLWDfu2Q+pQbL0lJs47RDQAF
sDm8lAXz6Ebq9OrMzCST9hqqylpdPD6KgoI4dMFiRhQ3rIGI1GGHLuP96kD84moaOGlK5lHv3Arm
jEaeT2GhF7fknTHAJ1c5C4qPwiLcvudHInsLAcmg9NwXZrgn0UNgok1SbN2IZOy2wG1lnmwWVNkp
XnvIYZiZI6zlBcNt1fpJIgxFOSs+3uVrw3nIwhAcEuEDJFBD1CY7zAesbQ2fYmgWRM0uozWXE9oZ
9BtbgIkPstfIQoNfKYvXfZsOxkbDgE/hEmcdW/xGiRgyFpxruS9Se3YjAgSy9mHOqDnCCBetYJyy
IrPsqOo0Xm+cUY3C2LfIMlTk/7YGH3PmwAJUgzbTwpRsLG2vFSh4Hn1F8WYxgflKUftF0iLU2LTo
JdINt3IHDJLT3hjSoqRMa7CllMgEJY+r+55H030Ig33MUSNOGJ0TQdPYgP7CjZixdsx7ou/2Fu8Y
6U+ENaHFDuZrNdN75KqdYK2S/Zl7Mnkjl5Dj7CBfZ4FD2cQHMaQe5h4UUVuSPMHg98/R64z8KUyV
iAfjdSQ1SvTJ0Z7fOiEhSC7ZQ8ioINiG3IMMJL/lJmZ6akV4UxIsAXGhnGWK+QHhFS1frcb1Vior
3OLu+OjGDA9/+ClmPg5upVqd/MZ5WFywsgkwJUdbZ3iWWvvWUDFcfIwp4ybDL+IKIalFF2T0hZNC
sdkoiOMzjCqdqV2iTF0hQUZjtE5rC4wRqoOJoAX8OR0xOT99kPsyk5vSueSZ6sct8RSDWAOhxAYX
TPtBN/cQqUqt2MlDiyiZzvHiDlJZR5HyGsm+j9gBqczh5Pz2GJXw7Di4iTgwJYttZ6D5pERHqiIp
HG9MaQkJQ0jI9i37XS55LxkTBUqgjiupMBMoS/XeDsID61ue7zpkRR33aA/gasjifXBhqIRlo9mL
oN83kCGslnyy6LUQ8j3VyrXNUwL+omOPSgokUYuCQV+yn8gyJLbcGk8xJzWn8AB9OPgMl6qdxLud
EvZe19yW0XXHqZTNnnCuVdtCxnO+OciuOanvekgAFiQAkVrI/rkJTw73Z/sVvFtxctHVDjMgs2DK
9KyRjyVLck11niOp6yfaBfU5pmSbTXBbaJELBlJtUW46nKE5KJo2+YMdnCPDqD+xvTX2kgyFEluh
RPRaRV94cCt9IWI21TUYqb0xbuTiGPe9V5oaeeCBt3zZ9i0ot4uXCGNePXiNTRBixJ1un8N2XJlg
oKFSuA1dJcfEh5G69ybRvYpGPppJ8lBL8JVxNz8YKXJE80YC5WztEROz2qhkjBNWkjsDiM73ovgW
4CpDJEqV/KMZbGTF90Borjxgui37zyjJoMhe5rmiV0bGKQdo5ohbeXka8zJVzOjx+KD7jqYfeUl0
ym+a8GXm9WrByblZ9hfJnWciqcgkLKyV/a2geWysk8IsYB5XkdxeYmFeC0JbbITaEoZDjjWItSga
zLNVfQkeHONTyJ7h0JJERluKhm2El2IePxaJ7RAeUT4ALXptjJ1YrAP2XWpempFWhmqiNWu9/9Dx
c753GvMUp/FevxQlHO1422m4/YOZIbK5VfZqvWsQVHQOqsyJYG9pRwwlDpZ6Lxf2TsMV9NXWvnZz
dG0z4KYZeDRpACuVlqL83tb0drstIo6tgfU+GZD8aJv/37gPMUVNfPUYo9S+WkfaB8aIeoeA72yV
f2aHZ4pzaPjmNNMznuXHZAyvNbEkC7eYODS93jr4s3V8duLZk9epLwmxykak9XsvS6vOeZiqdkDn
pcwXLtoDuvnD0gUbtdcurW+Duk5H+WBH+BzbXQ/AbCnWA4zFkFwMB3ljeAjIyYlEdLP74TLSda25
ks8SxaBkd0y0GGAsTS96qQjWNIluCaHyqYqRAYE25j9jk1GkmKvU4khKbdLa6snuk3OPI0pTtTOs
K7nM9pKy0TkRgJ4QrNhbumCbpIq3AmtSWIxb9lB3bl4siUBzi+OT9jtF46FVX2eYBlNeHntlOOqG
ckwoP6EmugXEJy0DqknCF+hg/R9r6SIfIOYrNn/IlCIOfPStTSpj/8aL1vFlsqiN8ejRdVZwVOhd
gTMZa5iNxevYktGEuCFUuN3YpqZ1rJznr7R/n6MbvVrcvnpAnC59HnT0WIs6ptW2T/YfO0Xwjkwm
fUdcF1a7Od8a0OThCi6l44XKrG6JVyTQrYojNJ6t359o6/oNEJGugb04zJsUteHA5Qz9FYSMMX0p
xN44Olmsbvdr9+8GRmUE73TBt32s/JcyFI3U1zoywSp+YnN5DRnH4FVT53tH5eO1BkPvFwtXjGHf
kXaGU/LS1z9q8EVvIMU/KlrnJgsOenl/MxPpSjek0F815RTwlkwUI4g0fQH6A46VAqVOokdSWjwR
787QHBYjPfGJckuRQIxDwuoQefWCcqh6LjaCcjkJzGXuPThKeyMQBDrB6HEm8F8hrqGQ1UIMrHbc
+p3RIrL6x7qXydSP09/IJS2v208c7m5nYGU5DMqPDKufAgiscLfTnPSE5eFCkgoikGXOCIJI5kxB
PY+/hxhmTWkfFGlnEb7HVfNax8O9erUYf9ihceIjNXHNNGTMWsDlE1l1IxsrbkkZBdXPoR0t9D2X
ZH9e8vxauD+8ciDZlrS0Coe9ibK8nPJTvnZa9rPyvWM+05kXjQ4DfNgLvc5kQFpxXyw98T+26A2l
iW0Qv86KZgHJ5IWqcYjM+C+k0YWQm3XjTTd2oUYibv5aYde327uWnQtszuwrKDXWy+LJSs+4+aGm
H/XiUiKUSeb4IstUCxljl5UGrArPgo1f0ZhugephPaxU14JhALa/9tLxGghEDSssPrXnCPQdOEc1
5gFTa+/aiXlpyEQqewwY6CPCKPTkVJBdfFb5/6xZTV16CD/cGRRkEhHhBJAwt14CAnMwVy4jHZvv
A6ZHyDBFK4KcXvglpkEZwqpaM8yhl70M4G2aZJKAOAnPjV4XGaFNs7by9diB1l874k+zDmX3rkHU
CSKvKxf6JBe+RDzKzoHtzLXX6EcARhXAX7KXKM+z4J6r6w+21UlHo7kfq+fSi8PNKCMydIF2T85D
f88q64G6tSsRmabZzcDoDSWiU67EhhFbjgxsucw5oeXNrehfWnLfaXLJW+df0sC3ApcQFTThUdbp
k3Wr6hmmLMMCznus1YcSbxycDtBnvVV5iOKp3DoTDiR3UvpRNicTCmBogshHloYW1FzBcSAm5juj
4TrG6Nuz3SPk/Y3XZ9sn3oJ/g8BMW2Qlj17b2H71UWual74HpFJW4RUGGq1ct+oWTmB1iNGEEBOh
CeNQ0vJe6slAMg89e0Oja//BJAtnWntMbOg7L8f2+onZ9zF7fMI//OFysnY2SCkohwpgeQSjUe73
keQSX0jWHr53m/dHNrABV0TDkcRNiDjYBS875xV7Fm5ytJHOBucBFaiiMwETf3GT7Uua+g5JhAMV
M6o0B9kBMRXBt1A+kWyusv5ITyv9SLF8dukX21D+zhqiFM+gAabiOxA66skVDtRM2/HkugJwKPvI
eVoTk/kXYQs7s4ac4WCyD+5q+BVzWsRu0qKooZMzXuawvWZ2eHOi8Radi8YG73RmpHkZ1sA79yIC
ryhf1YmTi/7nGOFeWOYO3CFQQsz0MK7ZaBjCMQE/oqNxB3RDKVZZ02vR7BXApLLV16NtnqDeM+OD
4D8L+6ElCXLSuoNsoNWzGAQFw3YYrw0XSoR2B1AP9+dKzUCuTLmn21zu/2+3MijDW9jm0xqiw42j
9Ui2dHu4klMMnWax7LOCOS0RyhQ/k7arsnrfmM5eX8aQNq02MUMZ9tm/mZ8OC3mgrIiW240Yj1F0
IC3IGmohe2d3RA/r1pUBMDPGTWZrPqlsgfWU28mj01gnpjsZ1jqujbVeA3dho9nR/POKhSUWJS7/
cDaRwnwn5saby59IyYjPS4+xc2ky+2SqytlJusvYOxcG5BM2gjFUrjnUsjzWrjI+iHIdMLlQys0Q
UEyzA9n/g4OlwMGkQfiLZhJJgeVMmzk+WUZDmPwdJIzEOm814VvA/mVPMbfO+cyNTIeHXhAoXxzo
mnWui+G0WJ1Gejgpc5rMYqxBy2iibYwsg2hOk9MyNglyDJcWMp9yaQHcjWA/aYid2VyIzwQZmxst
OSokmlyH3O1GBN/pVrIBx2X78Mp7ZExinVW/Dix+BUN1aluLcrEv/+WN9i735tsyXxixplXEzfLL
4QO/IVM0VVDLJ92UoNGxUxo/E9vvunhC3GMdqm1m2DkMw5rBWLfX+RJOQ0vTcdERE01GH5Y+hKDg
iPp6bVnrUigoqL5Muh4mXF8EWoQlJV9ZD9gsCU/IUxiGuNiQD+1zDJnk8vBxFmuNc74JFSqHCgWU
4rD0ljvrtyCX3XBBQKLnoYdCe6ybkcLTUp0wtpRrVY/WxqNB4pwc6IJywDMP5pifSrs9I4fKTQIw
KmJnAV/UyN4QcYf9cMhmBBso0ycazOYBmQipliEA6wINDlOfjlQU58OJiYUvy4MaaE+jVh5c6GEd
XBoA0OfqTToqH0XvRTIEOfRmGdE+EhdtE13m0jXhlgq36/D5mfG7HrMW99ckNTzuJwi65nu4Zj4a
Xhz4MdCaMYxog5tPR1X9KUP5ICFxYRyT0cLsxqscYLYO/EAgValewrhHLk1D6MWKt8lwzCdKyiVS
K8HO2bgl8bM0X9rmL8JhHOmMLOoLaUtFySJBvCy0WnUkPWtWbnbxWdHy03gNLn7yFGUgM4mJCSpz
yyWEOireEm2zbe1Dh5SnDmwGLmdzBn4bgNYlXFWiElOzY4Wrgh6XtGAweMV2TZoCVEImFkNIM57m
K4LAM5yYLwLwxGitJizYhv5qkrYafCMC42Sdcs13OeuV/gzZs1r9FZ6h/Knb25bdQGQcknZ1/Uw1
OmAaR+1QwivyOtP/QsLtcimQzLCfCdghw3df2KzwMyOQ4LtxltiZbhUzK8FcDGFIGWt+oXgJ2NXW
zL+ogJgAc4dOu+bawIfl9k81pvYduWS0kcixpYjOS51jeurrRFlLBBgWmKnz5Z5cpeGnXRJO/t2w
35kFgnPhZBdjyjZL4B7tt4tVD9cJB8ZgIwzBSld8xvxo9dCyWkReI7prkoQAo/yAf9rwQKu8wzyB
6n+0KGCfTLRvMne+w0zGCZg94CrlPReW38UtJ6EQVCP8Q51+UbUrMSwS9+tXZueLGzkFF1tUN0Dc
DZnAtZgIwXFpL6jMRpvmtCQOLaewQur3uqVduq65zFFymZTurAY0CKs/Ld1p7KRqimMVjYUG9FL2
Fecc0FwJnccIidFgQBm3kY+CISHrGJ5WFA+uktE/wxBuOMjdGGACAAvaEclqu9LC0/iP/KmLzjIR
2C1UAECClthQnuPdyFXQDesm5YggLciWW9T4UQW8HQDOMR7vI7OAENmawscMJZlwFg++zQTe3Ogf
6dKJmZDdLGS2l9bCBGljbQDnSL+IFOMVttg0OfJUiY75P8Pc8QFHFe3h9whzTQcbm7VQrFTKWFIe
UMjguYJCGB+K5kUuA7Ci+lZ3ZChHX0rRcJwJyUIssn9DWcpoQJSfXiCL/xfYf1LA8VST3hIR+7E+
b4q2JPTCj4ZPYkgU+oWMVWb5PH0o8AihKcOQALQxcttAMo+wRoNI1bpoj9Bmp1rH3WycAmr3hAyD
ZmUZi9Nsq40BPGBpqyL4CmJnO5XEisTqthjBQMWkXlnolOg7cCiMx506lS+Ont2sHCCiuu1FezZ6
64icoE/JCSqiI5EoFRIWBdsDxxPeNZrPbPWDaqDWTTwRWgh9rrpYdXLpC8IyHMIybBIyBvYgIUAT
NYuVd/SMT3kaV8Fcb4XaviTJomfmAclG+jaMXQBluSKydSCos3MYwjYzflOLLaA8QZQ3gZol5Y4+
n2khMhg5zz9C82yqEyUtg7hm8kpOmEHxozdf8ma4MTPtil0w4FeKGiyXJcqH/GRLzgnM63zu6urC
BKZAV55N8pN4wP2otctk6Nk9rUS7Vo3ixSVQppeZuKffp/VaWdIq/J40Yz/rlDMcbJRul+vTvh6Z
8upexHotZ82pjYozG+4Z7d4FyalUvxWx5RPMqtIOLlI+fVl5K/T4TbHz51STVJpMuxgKgMzwQD1L
TnVqRHgUEgHxSnkIbWhADN+tWjppdnHJ1jBoL7K++jbIQBzIQLRsJrEAJua/EYuS9KbN+dWsh9ug
GS/VrN2rDeJ37CrYMwj/1hmKhfSzDWwaluvPBxh00NKzQ/DhJ1L3YjbhS3/YWaa6j8Nmn7sGcn7A
Vi/sAwkkMvtV/XDOuVOcOT2fNIED0vZXf01/K96K+dsuaOEopbtR2bKW9ATCgT60yOK6pzq+Ot+F
MR53BBIRnBzQv9S4vW3BwC+/RTSyy/RWjzZjb4s0Nf3ROvZTj6e33ClfU05vnBXj+jUGk2Rkyl2e
MVHa1RpOzYCXX8DiTFOErClu4xnOLBayZl7SFQ0vHNwf/Hue0RG00hrYV3Fl/wuzYtOnCrVtjKxw
3KIPdBPqVLBOGiDaOOoB86h+pMCsZXZFd7vNbR8/LkaxbVnLzHeytQ7Yv1rcIqyDprnnYEw4wFLk
dKT/GkQ2JQgRQkBqTjQAREhQXxaoh84SHT50X3JV+rSoKwLtixciFICxtnngFS9LqQkwxlcQOaoA
TUivwOkhrdmTDSjIZNGGRkjO1ddkVSe6Twub7dFW+CGjY61iPiDcJuqa/3xVA4fWnAgiA+6ggWts
OSjA6YAYukG54+tJ61vhZakXauzqtgOxRmLeH7KnljsHVX7nwAZIp62j+tg1srh84uB6U434PZPE
+z/BnN6+hKK/oD7cblOpY8klbZzTbmkCFJuqDRqux9CJTUMDYqRULSNyy4GJCjLYwH4gIdxxX+/w
w0umfonVws8b2dVjlEY5pEgLsVbIEMnUGHNbHuJ+8r0NT7JYkVtMH1K5K0b4HfEqiI/WaWTFXnn4
Vj25+Cg5+tC/nmt2U7Sp+SauTgIjm3U7DsaPbqa7fK6QlnU7ulGEaX47yS5IHhVS/RjLMSogXX0m
/RfQ6s3iytD+KTbKvorPn4xMbciZtSO6w5zSV8ZhljEw0/usOONOiKZtltUBdyRNBQg7kox2jda/
AOauXCLMR1EIVZvuaj/zMrLF8vOj1aslEaZ62gwfBaNEkFNYopadk17/SXxFEaZ70rJbOEoZcjHm
e6MW0gHKsNAJ0NSa+DvXzKxGaPmqkKjjUU5COOJI7QCP7gbtVs7FVSdHLYJlgemPRd3rFDAOtuR2
lG3NLpuyq/JM+TPVoPMytsdRgONOrH3z27a+gyCTXmMSUlDBL4FHjcISMxeFm9khZWN6q2T5wSZ8
CW2wgbswG1wtjAkdC0+DsA5hQKggmmMxxZ7BO6RZDtrExZUoFOcmNeN1NKyzFFs7jE2d0Ogoc7px
0Y3xjiiMxciTUWgqzMgt4S3o7jzCIJO8kfnUW4WNQsif3GQgca19MFbr0ObD4viyp7PSN4ditveO
RE8eBras2FsTX3ii7kCYbgx0bgZTNHwUXbNB7JwExx4PwHZGc4br/dDPAFGxyqscBfvmmdX8FtMj
skrE26YfDqWfWjhzuJd07iXaqn59o4u+Cb6TwAD4b57LSLsYuEM7IhysBJDSgPGeQHItGW7/ou7C
7l12Z7O7ImFkGLHwgyzmdis6mdEvNhRwKNMJFUCivwZJeU+HdD2yARP+fJmS9w5HYLcT43tj0i8n
OK501kUnvDJRvK7GYWyfVfKqXlrU9uS/2CPYq39Gk56cUT2akKG088hbP/T7CmOtCQG4qqRTPttn
O6jIJNzW5WIeiW8xUy3ncDfHX2RiEtPKaB+zPrCzQB+btihWB3oPGdhe23YZr2f1XwAZlouF9qWi
Egd1R/hKi9hc9zj2IuKhsMR5OsgjqKCrRvsexeRPzAZV57NuEC6i7TjW8UnrlVt15WTqKIhAup6i
wTws2Q5DuxMW0UI6ugZnxEExYxsL7wRWvEY4yerJetV/Uu0pxuCdGfnHRy2uJRCftLVRhL07vPoo
HE5NB1YvuxV1ey3EdBnxE9AIc7HaretI8RFEKNDmhhlgHqk7A6198SVwKeqadan65qJgcmWDXotV
meItxv3elnvMk211Jjlybf0bZFzLGCQWt0L2P7fCghnLiEOF24tK46uBM9FOXyW9YRGX28Xyu+SA
1+j26QNKQtxivvE/jVoan7uoObKILqwRmdAhbcF6NtNGZ1wsIAt0sGHKlBRV1do1hCGKQdlHHrla
l6YFb05MYTUf6+azT5t9CBr92eWvHQB/A4B/auJ/SDmcupU17GVHoQ38Rrsk02P6trSK6PJXVuAF
Bpg/HEdFck+IQDD0j9LRIO9jzHWSc4QHS3aSQ1uWG9n8gqNYkAOV2FeleaiAbdQu3cjhyCzP3PQP
8FCvIWbbSdHRZZZP8jGfc1WsY3B1Zkx3Al/bNCVI89Gea8MJHrweuBrylTpynfUAsKRggHPTGrwR
inopUmaH+bx2PqpB33Ha1gGITyWNZ+6+qDcITlX8CbxAyFy2myD5cfIqanNLAPNKfjPFfrasQ20f
sQzW0Z9Ff7eGGCcNvkJueCe/GJ2+UrpLhfyxDtn0J36ZdGumr6aebzChRagVx18Y+llReUrEXDMb
oDX+QAB7CRzgH/q9V5ACkqeol9tphZXulmfYeMdylVVYWtBW9uF9kl8cCjnMiKtGoFkhx3WZZzOP
zVPp9K83mcRIfhRh5SfXOCdst5ziVUbdp5UvQ4HIIV1YCh5j9Cnk7Np8ErvhjlHsaUBxERS2OMLP
BWEry5/3eJl1U1Dnpb7GedWR3216RY5+L5eWBvNdRg9Oyqk3YLCRAZb5yDJUjk68rtn8K0QQ6Xqa
+1fUKCotDygx5QwAqNiakupSjC05XwyN3ZKJrkypEPtRqHkdnoymosOCs4zfgM93GxPWujJ5CiVB
wTOhCnJcLUe0T6CnNu1Dhr84VxkALgRME5WpkV65LJY1Fkzv0nqRB1oKZJgOoeZGXgU9pY7RBgDw
LZIUofPG4mml8aYE+OmRLTf8TeKga8b+VTl7hdflYAtSeBDo/w2KO6Tok38vMV4JBygr7u2i7/Ci
Kb/JIuo0zkPRsawHDqG+tByYMw3tvE6RvJbZ5PaCtL0pRTW5o85dgLkrBlFZuJ95Mqlh/Ua3rNgk
1wfc3bjYym5ejz25Wp0Ls22Y4lfBLMWesOP27SnsW/Y17YeUp6btsEuTXhPTrgNX0LOG4l1fVOIJ
BgR6VCtzYb010mvChIa5TEpPifxgGl/WRxLL7yWknhYBn2BRLpEpzx9FEL6ESrxSyvhQJlw/dofL
Q2yTiZ6ks1Id843dvsA/GSWkiCHjthcuA3IFKem4v1s3LJWPfhbXGCGbiKChSVBGjVcNdaEl19gL
VhlisQXoDbvY2moqsAiAIA3i0mItM4q1C5kRXvZqU+Wke4vUiQJMlqR+lPNZRgc2R0CqRIJazyXW
9mg3BXdcfZxqmuQW8RyoKRc1UYiSSBcGh1zUea4ia0fBTpI+GiQ/CZlhcyEf6wTzzWAclia7ylfd
/sSYhzOnh5krM+sXPvjIgpjbGJwYHNN6ZVp/oRtQVsQu/XZ9qq/kN54JLzxb+U9SmdhRt6FKQnOJ
0jPuw0ssHztjS6/0ikGmgk+HWdHmY4kSikKZChkpOyDqOStPc+ucAm4NWdkTknaq5cA1v42aNrzK
sYH5Vk4CVwVDrYBXBhbEiap9gOZ3SLQt+UvhtqroxYpFFPZhjodBM+8jKhcsui1U/Yl9u29OSvhe
6U+LpEVMkOx7yOPp54VWtTNwoithiQsESlsXbaq6XNk1FxGx5y0j2+QkS/o5Tmy3b76YRvsRM6Uq
u3QZaEH2EGsh7dF0K7slr9vxBPlYiwiyLBG5aeCo+kMyWuQ9F/4w/VNG4FkQT83Cj1VXN7YN3fLu
JzSn47gxGTWRB8pEkvBD/O05Y6CsXietus5MxuYm/UHCaDlozDYLMTPaAT1MQidNaQ2/VcON/kYU
wDrgKN0WKuk2mass5DfMeRkHootl3Avjw5CNg7oqmeFKKomPCuCReTw3Mt1gD2ML3g//nvAwBwTK
VFa8MmatAAyxwZrEWoVYwY26oq6ZFhEkqvbaDfIbiQz0xHo/B5rCspaJl9RHQYZww7aZUi1rLubN
mGl4hQV0aNbgFRDfVkR8qUetvpb8hwbBQ5GgYsPVixFg5SwF6MzR9wyc6XBfLAF726ibLpWsnLBU
x+RBaawykrWVTaAVJvXJ7E+Nsy8WuheGjWn8yxn3VhXQozex6bu1TXg6vaTFegXoC1mP+ZZfUOc7
LFlccog7GeywI8VreO4VRvARLbxckSwQ7QuQQoAPdZfrUNePhH2X6rVuftUetC9BdytGZWv1iOL0
AxF0BKMSDflqxXI+Rm96sBs/TVyq9DYyPky7q1fEAu/z6Ggb6KiPmsAfwe9PxnzgC1CYcDnxCihg
kHW93cuHPtyZovYKAm2BmfMYFtGOtV7KfuzvmQ9AHf8VFskJkuoj+YVnJbtaem1UL0XH06Acpjgd
4Flhq1u5/YjQugLc3R4armF92pUFK9TvbGoupI7kti9kooCgdOB1WCwP0rCNOPfFlZ/oodsgebKX
PXd6QozIYdCrCJ/AEI6ZRt4CnH+gZ016EcnvUucU0T9jOFlA6gR8Bkl+7/kWlXIrZlc2or8csyk5
VRl2Ua//41Rwy+iIwYvr1qxpGBTYDxXYcbPZoPukdpRXGv9JQPDI34hJZs7qW5iCgxZH6AlpFjjU
JdHrIKkHUsnecnu1hXHJM3EQ5LbroQaXqTs192UDNSNpnXzWJxV7REhpAQJkOGxVypiKEgMpGBM5
U16FENMavr3jhRfGXZkbgPrqkTzVeDBZ5hfDLccQRGW9cTaywO/Qho3YN1eQm1dqtZ8fizwjAi+Z
cYcW7FpjqHGSuqVYxyNvCIaNMWzVjs2BLbfmhQpf4X5KUW5FW5e/q9tPhfy4WQap1g75PZVhUHL6
wRF1xoXezL8VuQCmlSNf4riXTxtKCMIaoAeAMHnMXBuDSh1ruXO+DFsY7BNq3BhfKtBcH7yhXFa3
KvngnUCCVo+raVGwRegyXpf2SPYDkqK94593kLTRKyjHf3K9MfOTxY+yY3QHwvQs+xhZpJLWj7og
SNjaU4AzD8hw+0cat84WwsTRlHuwOStNTiCik0mRi73UK3srfVaVecDhP+QY6++wGWvxYlPZ3POx
9xDJ6YeK3d/sz1MOjtu5jXPgqnW6SW76913j8gqI2OJ24RqRxldQO/Rr0OLfkWMzL0UK609k3yHO
E8TU1Bv6oa5SfKPMC4/9Hw4p14HREUprbIn+nB5qvXdlnXBWJn4RsXDXwDxRA6XGVx5XB1genhy8
dij+mHFQoDkjTQ2183l+803wQ4gIm8hRqSmyTMLmMIid5a1kJkRcwMITyP+nbN1ammvyzlHQ8XFH
GaRCiu9Nrg/b7JOc3YMyAbg5cz4N5XUTKN7/orAJtfJVnUap7KGwzW/VkF8jpsykhgRrXqmlIgwB
pV4z2vbk9j50rQdQR2VRbLCkA/YvXcukv/CB/9ONqqOtb+v017TJydW/cnYjKT4hgDbaTza0P6l+
zD0Z2atsPxMZaFBPKsOpl7MNrIetji1/N/4pFHlVtVeX4xzu+HN5B37v8VP4waNztB3f7lpuNXit
xSdrvDThqyM0wcuya7q+p2u0zepWR7iDyWIPsJ5mJJBD28thfJn6V1coK4OlIgmBPJuZO7G8R9Iz
Q7wz5/El47puYdX23CMFgTIFWQcjhDCyQffhFO2iZtxFSy1a9XursdAPpcoqiXYzGsqe/Ckk3RqE
QOD9869r0LzX4SYdQkyGYtwul7XUMYdhfIIHmDaUsb4bpev0FxFpPvxdcRNQS5PpYxiug+pyY/sp
AE1wSSFFABKRTboOFm4urBoCANFpx2JHYmUwjuscQVG3YEcoiWtiicL2zXzDSZDaxr3hwrTlH6zL
W6BceaveWJASdbEM4Zknp9iEZ8tgTuGcICEqlbeK9Kw3kIO2mMT2MaJRfhzh6ob51rH3lFGNOSk+
NSH64w+T9xH7fYMtgp1hxQefQgp0tENT3BLEl4xKYHYu7ZqdJHzVXrUkcPGR8q44BKOPYEqphBoA
fhc4ZarygxvFd3mqXcdhhCHR8pQ8t4pvIwVGoSPReC1u/YyY7jBAplvPfEST8hJw2uH9ZMtHztEt
OqE76x33kZle+vHDdG5hcWLR43KYOa5M05PFaRhoWnPWOGU3hpP6w2mUg1y8lyzXnDtTaY3dC+p7
hwVNodIpsitvBXurgz2Ph+O2sqt6a36bb2jLbOg/o+EGsMVHtwxJmIFVZ8EIOSjxvqupLaUD7DwN
ebKB2QRF4MTU2TbiN2YNx1RgFWKfnu4jaVT1S9mPBwW0czQJkg1sT8OzA5mXQZCr0Q6SKQctqfRb
zjEOaZ0tcN5o3C4fYI9oj/Ur9eVOPjlBiH+rOjvcT/SkI6KxJx3ViZk/nD5APvxrsGa2MZRG8qnp
AcGTR6WZAo7G8L8Z8ZxpNVInuP0LhkVzaQU0zs4hGTGRgyN4dD+OPdI1s7zzQ6g++v/xdF5LbmvZ
sv0iRMCbVxoABOjJKpX0gpDFgvf26+/AvuecB0V3tHbHlorgwpozM0cSAeJRcamMMD6RzZv2O524
eOyT/zMgajQ7zyRWP0CMi1hh//190O2ryUq7vnWNeldK/cCagu2vQRolrf+sTv/c6ggT6DmAnLXv
2ZYp14jIU3Ob40bv9OZi8vYYRoac+NeIT1BB8Ie/VcCpVfiR0dHOKklhlTQDvmDDe5BW6mGt4TD0
e2k19mAxSf8YcASjWXJtXOJ2a3l5XfoqT4moHJ9hmknXNdgjLkjMSnpsSlISM+6SlOI3WjEwI+Ec
IgG7FfCVanyIIyBAbflaFfNpmBTDLK+B5sTM+GOABFr4XZuFtcTCWmAmkIZjXdLKm3TPqB6pbKrv
+Kpua6NdhpZSLI7wItUDRLThZag/Ih4LuLo43VzElftStnecJbO1hOrygrwSLPz78SjnHFc5NE3l
EWNsFTyiuv2c0+HZ9dqD5KdOlyINPtZTo5mV9BhH/l7Zp/YXbU8kPFa79Cnf2EM8xLoekRA3D1K5
pcTr+2hlD5U4kTIdIvUsdO3U0tiSUEtbSqcSF1lMhiQF1/uvGCPUTOGnhePJGG+wqHoFe0Bz7Lz/
miK9qhEhm+CL8iiQkC1t9CMh+S2G7F42T7zuA7UZwJRjejmM7DK3uTZit7kVq1QUqxTZR6X/zamn
M6aPmp8CrNpQK+pQmuxAluegd1JsZKy2z6wRvBqkCkS3De2as3A2+c5Ono4nsWqGS58Rt0Mg0NfI
g43tqbQ+D8pVHdLDSqNxjaFAYEfUwMhr6yOvEsDuyPcGYaLyIlWbf4l9FJsglLnlsdK90yf12+ak
teMGqk62WHgNzzbZKpaRYy3t6r9ztr56Y3jJ47+ZZ2kFe+l8SglNk/LfMmJI6N3BOFYzjJiiAIGn
Xoc8ZnWa007PCkngC9NpbB7YWvFKZEAg2WrYWM8I65DSUcXo1fD+wpVqckgcDkSP6ZRbJOKOFlvL
hM5J4gZMoTxVK16PhmFROsdO7NspQmBC3J7PIsnxCW6fBUj+ciazZpDD22xQ60ng/K7plVga9TSa
+F769ZQmUOLy7jQAr0r+WHn+SNFQVpw22FY1rL2jjM+cDGQKy22kNi9iYVSc5OErRxHsKl7NxxnP
a06eDKhzOBEqWly6XZel2W8mh3pJvYiKGyNpPbndvksTxMljO+KTS3YG5VNdeYtxcAnaMifCZXjv
a/mDXMFsfsFksEdcnYDUvbH6DbS5InnZO3wbHHMva7CUI16omp/+02Dap9clBkYTEYTeEboLnUsf
bEopTLk/srJrvip4pZfuC5cFLe92Ee/LGgc9Ce/qPLV+Qiy/hajGd2gdcY1ih5xSw6OpvuV5R/Oq
Z+K00PnkY7wJou8q695DQsBx4cMf3pvQeEnL+TF/StEXFn6cNx11R7uWirzMPC/rzJiFBHcShD0m
fK4dGy67PdmCoo9qF0cQBvd9YgRtN5KhNE4mmK+VU+kWv3cOno1puUYRENPxMunxjXrye9ZiB8TG
5Vxt2k0tXbmNFagIDIuZdMXM4iDAyUSGRyXmQ7NB6+/FQniehBRyZtjoJgcJm8n0yi7QH+0v+jv0
FpMblbrLui2E7QMOllyHpo9SKPFrg9hleA51BtCZWNOUAHvKfdOAuMh6RuIA4a9t2MbehFyXzUOA
83k6D7xbHdo6ypi31USlAm8GWzuPcDTz2A4yjee4fOAuhP6wcgmhFBj5ng9H6rjWmacVG5OuNIH8
jSX2Noi2Q4sCQOk1QK8yk08sFcZ/2Ual0lUiUO2VdeN1nYPBmF6xSZPoVjKMv6a/NQIvcU+4klkI
mYaMYt4imde3NjMPIkMOEO1hnRAHgOV35h5TCuTpDyfCwIRmnfsCxjaO7IUvLrUrPNQTcY6opUMI
ooPgEn+Mpg4hnsaKsveaV4fNPP4NFldB1yroP3CCgmuwgo1HjA/iHCeVMKiD71EsCbZj5cFK+mGk
zh0E9V0ZcH/+XIY8WOLQoj9awH+VMIvKMiYFck/GY3MDmRujQ6b5OAlKowu65iKp9dOq1aeq2E/4
uXdnOuglPTKOTEVBdenGncTTamQOtcH5XTeqW2alV0x/8WVUjDCFXjVSD8bIsg4YHMzjSCVeZfgG
/vuNXJ/0tTdXnA2MTUMBJ2hcH2au3/Jp27fsNvi1M1GnqpRotdNemmh5mowHlPfDMYXzDqSrJdsH
5I+x2Pt+xVUJnWuGRCE5w7HD6F5iqUzVcmfINFzTXbyQFqt72x2JAff/U+gek1kAVjZRSYlyNezo
VBbqiX5nlLnGpBgeHxbBdn5bVM+KJWdi6kcHL2tcpHTvHLgLDfPDScwbhVS6fbEqMpCSBQ+bEWdp
7hNnWjbAhlOvghWv6WFFmCk+Ek1oTNyu7XDVWKvhvse6LB8cUcPJoFRbkUNlNoLGwuuBJ68AtxaP
qq/08onZYwEXBda+MJgfHN01fs4dcFXi1baJt8faD6DMWUAenRYriJy7cEOslAKpdPCh4nHz9Hgs
0A0NSpaao46aJzUxDyDaJXog9AVMCCznZBOz8r7F2IpLZk84SpWw7RBQ0ZWZMad2W7ppZxVaWXdp
1/QcE3dFW2BKkIN5fXdcrBuqeID2/e82DuI3U8zCj6EyYeQcHW7rSg5cKtYAc/dSfGUTM2YEXJIN
PebAfWNZi/YTRzVfSZafWnZRFVDWMDNUxnQF4Aej3WT8NJr5xubApm7ZUnCzm3Bs++TdzOO7Jp0y
sCWQ2bJivkORARx3hhp0zr3amUOp3MNgIAf/rKjqMKr+HuHExbqQ6dWt04ZrrV625zCVLEId5mHm
Hpelz5SPjOxeriwgrFiXAAOmPdvv2hkkUr8BfTn0E37vmOLhBFW5yyCK63NzjbBfqFI46vEjHfNn
6iSvIiV2Z2WkUMo3WM93hZWCGHDPKzchrtsPqPeers67NsOtMtoXvRouKU9ztXlRoX9NCRJMK6Ch
68+mq1/0ob9I4wgDOG31dyrLaxuDbJF+kjXFGFRrb03N35qYCDN2zyVmcwxgCOvoZta/xqyCSbAh
eNQyhrrcG1gNTLTFMOfS/9Yw8hE/DwCy0k40KeOBATAjEgwWH9wH452OACNTnLvk716SoW1GZ8D1
RJnpquT5UiaixazfVBXGcD/7qJe+kZ2E350oGpfgSCrSYyNSLKNz0Iz6qWLPJ1qWyHJQ71bDOXWU
W7EZPU0kBPJsPk7nUugo1MQQwHNVMhw0+p4RLyLpJqEPaGBkR3QWlXI7StMN1vs6cfFrO38Y0lFE
dTB0xHAS2HgcrQU0rZrzVruMtklb5f/npi6TCOUkPcz0AAPPmriXzVuJGvcyUQarXB2VerjxtR1T
0s3aDUv9TfJEZOBaT6Li06yUd9XcZA4scBpopv7QUiSjYLrQMfqsqztNtRcBXB03DYWr0C4xy/NU
6pcmz25Y0NmFpEbOq2umhxhok0RzW8Zrre4+/isXShtU60XJUKE9+GP7tkkOJp4uFSpazAplJNQn
8Izsm/JmwEUdI6AztFcbjHZTcp57pAHOXZwpnRxY3MlmRwkVCNhChuXI3ScV8rmT7bPWcDXdOT38
Mp55nV8NpzIVtluIo+op2168Zp6A25VUQ7EYArDOgQDm9TxXalgaUlABx+ePx8kCB3QLe5Bz/i/s
0a+wVCSUf830oqTxks0YUH6L91bDRhyBoh/NM/W90JaPOhFxzXhx3Q26IrqLQX9suEkLPgx9UJil
6Avf1eCxwJNTBncETuEWKHUy65dFzF5J/itizicGz2xwEGEKdoh0c0Tkv7ub0sdMAHDIc69dDNdM
Z2+ooYVSlzJFFoIBIRSVrwFSZqJ/GBUxasfxeAG9trLDwfnK658OOamZmWSEdVZNqtvBotLIEfWD
tBPt00wFiOLJhbCfEKLUs0uZimvcxDdU4QUxp1y3brWLOagPzrdiQvka+9BEIY4YoQe6jCl4+JXW
1RF3C27DDnwV67Q5T4PE5qeClosOFoLUXrQPu+kvmYBKiJT/jvkG56rOIN2EGetVGGrnIQFGkJtn
I2NNZTNE7xuzOY8QINvpxOmJySqf4+dktPtpS5ZGzp0pwpWtyaPRxbMq+tkKVs981IlzyIY4VIHc
l+qXsTlk+ITs0XzE7fqsM4+lACm4AX2zZ0tMlBfCcE3rhLl0uyYlIj+OVPEK+JN7ffpKnP6w1F+d
LDiX0U1W1sLsEibdCbXZwSyK7avd/IDJneTeo0dairVfmvTJaVQXlDkJAWHvMLBiArzQzBLZnceo
U1PI+q2QK19L/wDX9HgjVoX4XJoCcUhgn/yRWTRfrbRFJAou2ve+N6l7UTSmldq1CI+t6HstU5Yq
zgZFZuOm7cGXNDMaxGjOvNFoRaQfH2CneAaDqGZnLsi+hOq9+HsB+LYGTY7BdrE5kwZfp2cvyRno
sCoaXAy18neNWjxDOBNWizdm37bQ5uv+QV6fJcKWnUKRPi/8fyyQNbVEkJJ/GAONu3IhnhBbt2Ob
S1d6XIzopqKoK+MvFS60zP0nBTEr47SkQS2+9QRTEP2cz16fjkDduGDNrkOrQjSyz2Bp0vCTQgFQ
JIvekmtZTw/H5mpUtn7Mik60OFkRFUZtflup+ka9LPDqk/BQBoyPDrwjjWJAUR/1KkjZGhNv4Eyr
UKZquNydhdd0pr4GnkUFyRVe/j7BFD5LpWeNF72pXk5vPAsqaZ2uOhHCekwVkU5i1w69WxDh++Uh
sfqP7Nab0etaMLa1nF90W5xLAqXt9HQigOu4htBmv1R4cJ30wE/tNbDftTWwtvpaUjCQabk18R5n
lwBQjKRoGTH+0MeXc3WK2dUCjQ5qelF4SARO/jG5d6V5VNuWvXEANvreD/G9Vsm+9/VNn/SrVe6j
Ng3pPSClwZ/AomcjY4AbShf/MtJLdy7WOtSz6JRh70s7Z7d4c01BJ9XkOJEY58xjOaPq9I2bMCnn
i+52jMlt7srwYwwm5WntUYIHTyPcllEEqwCXIBq6ZiCLtqsWdhHzruCvH2o6gakeMMkZlVLMe73G
HT/7y0kokCeylh4RgEYA1uJQ7rL/DiahZdeyx5OEZsZOdFk/KfGZXpR1RRzUNQmDf3jAPGO8xcmh
Jq7Zsp9J6Z/8U3H1LkHAJxY0vXr5kJLBNfMfhiOfZKdzaQThvwn9nY7pjm5qRcRuKRHyl/8VmuSq
FX8J3W16cdDa/JmpHNezTsUSNLv7DFuQ78LenqKPpjXfaVa9KFR3jko6eCm+6FWDRTI8nLzfT99r
A/qFYLe50w+DLk7SEDMY7jRbhm4zHAgJnAcqPJmq6HAtQIMXoMGlS3VmHxuaeCVy8kjqHQA2K0lM
PcmDGN7DSIw7aCLknWnPxeW23Rx6v4TZBiTd77nLrZ+rbIFu22tYkreKam4X60+5e5u0vXMR29E5
nFzYdk+rzHqM6ia7BNMXs1YzXHsd3aFlesqQ1uGclR/M+IehHj18CG5qEbUBnwn+qLYgKhDgWHmz
t0NxVOMjLgjFVsLSrOlEMs7VTA33O+5oB9yDa43rUMPLGxOna9UgJq5q8mvDGVTYeWt7CX9aXN5K
Nv97+m8jY73LQ34bWzJ5z1JRjhBLEzbJWR8adh1SkR3WdRzqtGhI44MB497LzXlRXE6aOLrafxC+
AAAOodP0QZyz7qWGvjS934pm0p/+XJppFzU+IHO55CI3p/4Y0OKinPkuxAW+M9aUkI6OtVHsG+zF
M1/PkrJm4XiFEMAhfgDpiDbOlVM8nEx5iAl8y8YPkwKTHtTym2Vr3xpxjNuLMUD1XfSXQsynO9sT
doCLTufMRFhI7z1niYPZpPYIt8I8sxxmwZKX4P+H69hOV2ymXi6jlDsftYrWnTC64GVJ8AuSwGrB
7imwIfo4QtOHEqMdCvrjJ+pBgXkvM8/VkPqJEyxsBbRHS1O15bNrZ5O9nK+9/p3IM35ddQkT2b7U
EMYGnZvrXiefUCEOwHJsKevstegwT/LBRDgYzFODEBHBhgRtxrJAMdrLikVnLC4pNwoxRNeCjvCk
NdGIN6kw/1EhLSutxl+XeybZegkAdmoGEfgxq+J2gtCRr1ZQDnqgbyzm8Tu8Ga2tvq3THvP5mlzj
OsBuYNwpSMz8xrA8XCe87EYiNBK13DAzWriNdUWPgYagxVaKXyMzSV28IkivlAL/t0LcrokYx3y8
yjb1rPIEIBN+UTb5DFk6UViZH51Gx6ZZFi4ZNItWo6SyDu3+QyUYOG7dQMs/0RW7hB8AC1qMQoA2
VDxCqmg8NlGYmEA8oWvuUm1iuwoPmy9gaSP6atfaQWbnWkGEB4cNrJss3n9gxeDFLmCloXaD0MZZ
kuIsqXCWTDbOCBxnOTK2jDmE5b1FfRbyKvVUZfQqq/kDvwR5h1G3gg6nRvECxBIOET12WAOV/b9K
4k3N57CtPrNjDzvKLqdD3ta4epbDSHtHCl1RmgdUJBD2e+LCFQwn21D9NGtJgLP20H0N+rgAaEB1
FeSJPr8Idibgu9Slfpnl9JSB+Y5wDPWhvfdM6ntAZ3cDPaA+ZrzyBdiIFUC4SmmIctlaNJTKZLOd
HnmN8JJXv8yQo7XFQ7CVpmGLgEQlhTFV1hZQxo6a7Lmmz749d7j8CYJIbc85c1YEptWPlKMrPo49
0utxEuujogFERP1T8AfPZYntJtUj4BejktfSp+NgWScJUFsnyiPsYUGfIJ9rYP1ztMNYe3X3L3Oq
w9hgeYGCR0wKyjBdWbvKGB6M1Es3UPjDTZwaceXdLPVxqdZTltsnQ0kDDRhit9mcA81RP01Z/kzt
5c17XVYNAkzfcvKURjq9JCcH2jjfp5PAZZwa8OpY04+OHtLSecnho0btcheaHgL/rprstUmVyUOw
VDT42W+dzKOqneMsP0NLOGxMB+1zlrbtn49EY3fqSZYheeD+hrHMhDQCWtBbyU+ZeqKajk7jLYhP
aVbvyVuYYL+M5UUp1jDCXtRTAWlTFBZ9ayclNLnuj2p74Zp0HSMWl1aOxpaxa5jwpOlEvl3C/7KJ
mQRLB/JhWaKN7DNVYXoEbiH+mjN3FXD73fRv+Vb+iGlE1X/p898VRHbvZpbhEz+W6gKQIPo3ccuU
9gEEMWOfA7och98o1CEG7WZStk7PcQXiWIc1Sc1Uuo4FFfd9Ekj/uvbRVeUVLmmHNMN5WE+3eCRE
WVFHepGS+sOS+w82E7LUhzIo51yDlyn7FrC3yeQjo7feseNg4mAoobGxRdO2Yiw61VR8gjxNic9u
uFjUU48RkUp3WiW+g7OAmcYbibYlrjnZCBT6jyH000Kjhs7yzKY/uh9aL/kSWEVHNei09cRS/jSA
WJSND5UI5UwtEt3FFMmITaQxFfQ44pcdcTD8Tfywa5VmwDL8CWlyu5qb/WdMeXUmq6/YkB642kw4
ZzH7v7k+GR/DiZ3eTeHi7YNN6xeSMrAlo2NCHCOGudjCludUrwTwZWyYUMPiiEjudeIPkh+7vHFt
i4jFRrBxuOJizDWZOEkU2aJx8R75hoodWHya1vCZG8qnlRCgnR72+kxWTEQjyF9swsOvVWmvBZ3u
zTddChsbw7jnjLLrULkNQSc5rXpyKiGmIuaZkESnt5LUZDHgWRYDqhm4OS4nFTtBysqwJE2jjRuD
tZBX29p+m4lzA99gm2pHtVf2Gy4fQ4UDoGpf5SSvyn33mruYA+i1aeCL+hj79YWX1yz5KqfcNAaY
IXTniGg3Ngyz7DKVG68G2hHQvCl4TFAz/UhRfW2KTxYIvGHhI8POp5qnWXVOvH4iJKNUTwMu29ue
Di6sCw6HLPH6sLL+MaTSXQZ5HUmYdtRrcc9M47oI40JHpIM7yfZlUDVSy0DfQvtk0cpyWWxzXkkf
RmS5bDP5o1L16wrbgj1XePuMpqWt6GSZ0bJHxPUZcZ3HIuP21kch2eSUjDbfiTZdTmrFzzinlb77
BGl3GDKs/ZQhKxcqXw1IA7YeVmS3MuyO0goQVnNnxhTrOFr8MTsvUmNfkmQwoHBWdixnHi3Ka/Vk
oR73J4P4kUJVtQPdSSd+1vHP2V6E4DBSY407zCgpy2A6l3iRpqTioVTIPOhbqIS/EZ4Q2WhI0EVB
/rATLcj/Q11Xt7yZ7rzu0GZpDk8LP8FdXsMp1NWLnO8TEPoTJQXOkWQBvhUWnlX8zBIebtNGE+Ek
hWK1gfM6yXQtCmVwL1NCZSyHLbdW1BQfsA4gJ6abMwxscppWH+o8p1uVqnFAoRvzdzZP724w3oa5
vBWjPNTozTLFRCXRKt2yn9bqPGrxpc54QZnVsSgHS2Pd+S5O+nkecA+s2MtIYzI7syl0ZX4eW5OW
wjcPwYt+w5YXfU/KVHI0+nrl/6poy8dMxULefk5R+40ijyg/DOsVRIRMNUItQZcC8pFI34Z0fMTm
s1worXemb1HsDeeBhzVlDrC1DYo1eihlOPtPGh3Q5Yqnz0Wb08Ik1tka/bYBOg255hMlPun8W2l3
2cQ+0dAKz/eIIjzNxfnDSVB4NnS5vP3oYFdo7Zn09nk6cxuIbLBReDHxP3okLPJvk6rsOPBq7kQq
0psEbnTtoRpaR6h1rpqovKrpA5LOc6CUJDFpBTIjmDSW5Fqgxeu9HFMF2QqIFiNvUnMAJMjrP9Nw
r4ORRx1KChp45scAmXtTEhALB9n5aOLyI5bKd12nL/SNGC8U5/RbaYYb7WGScs2fQ6sgeogrKFPL
ZoWkEyuDCWWyu8UFBo4DGhm+yO0uxpeP5ApW3LA1GHcGmeAiMU9ehTq1HcA3uPgmHnVE7A2WSt7L
b6wpKYSFhZfXTrUZVbAQbFVEuRHhh3Xchm6MzfxSotKwRmBwXT813byUz2sFACWFkcWHQcGA4ZD5
zpbXGEXYVfInKhyxQaiyfJTzTzCIrsWiz+KpGu3W5VFjaucBt4/N92jHKCAXxIeFdbbm+Kiw/dG0
4rxRnWbgm8PsRzt4SmhVPegC0K7JSI6XmTTeIr+SayCErwl0YkgDRkoTMpZ5dfFFt7E2yP0sAmOL
TsayfuJyeEj1DJNiujnjr7bvgT60ToF9RgD90E/5PAbKR53Br2CGT2QawHEpSxDFxq8GJvpIS+99
FLFfsxDpQC5QbKzTaWqZA2ou8hqL1/i3lSf4k1pXohpy4VnEu6mHltxs6zMtiU+T8xhwJJLxY06w
AECymtIRdP/mS+fPGYytGQVfSG/KrT8cob6xgKtN9BBE/5qNRkL00iQR7nhWsjDg71JDOg0qMeMd
2VbZbs6SM56HmOpyVT3natjIy8lK76qj7pPEOJRCvXRyjXnI2jmpEm6bl2RCnG+dc2sT5NcUAtrj
rje5MljEIcfcl7kKdEQ4nX1P90geDS6+aRnfoUrKmpLVDymzkceXh/ytiHo/61dfdd6RoJ5Nl/2p
xfkfzT6AAreqfEH+ASJz+xqIJVOiCr+XJZ5FRQFP7GT+VD4mUkLpjSyqBld63721ISOwGaRzcZJk
AONoCwmktNmTWARGGh7b+IBD7c/IlQfMEMZ5TvfILVKZLWTpEgA4Ktl4lIAys1fiu7bP0f/wBMdc
LHlHKLQz9ZQxpxR+1T5LnW1u94jTwn5kUASOQQWpSdkhxXv/c1fchsOqsjzFFMBUkdyAIW/O68zN
8CO2Ny7h9zbNuF5EN9zQWq3Tpqo/5kzGjtRfaPlEYRu4lMSlP8bUD5FXp9p4PykfCsAjvteEwTui
Kh8z8Bjkvr1ipY+K5HwSjzftrs7TxXDinaPSlkSQeNF+6KXlaXn8rlXZW/ri8G/5JWK25HtdmPR+
tLsoZoorFzL/I2UdedBQpCVPqAvwvYbtlneuJ0palq+6tYJcMwh7h6CSvRaAgiLaYBRVkP2LUwYZ
QnJ5mMPEK6f2rLA+0X6X5wY2sxXFN3v1KXMIV8CseOfS2rc9ndItI6v9AhW1PmXXOMpDU0/CQpYC
tTWCub7ZGNoMaT7gaIBD0oLUixkDo1DfZ239MKYJGX29TIgc5kz8bL6aE6lZJ3tyyL2c8ksA/Xbw
CKfzvxk7OizYVxtHr14t3lUav3MKDI2qeiXVzzzFOxmBoOCi1s8ptRAw74AbaIdO4ktWlJ6UsVbS
jloTeUpT+IKpXaY9pKcea+RKgRtQ14swq4mA2nd8FncnPUAcy2k0IbIOlUIf809Dyc8VUJUc6P9m
vsyAsPCyOYkUYk2SBmm2o6Hh+5bMa2wIbqTuyDfuVSg2go/QjhSgrUgc0+jFB1UGuqzIfjiFliNu
3aJfZb7A0wZh++aMD6ul3lQAtoh6mJSBZCZs71W3BHsQFywoDsofUsCGgkQDHkNljdjXrK8B6iyq
L+vDyWE7ZhTbVIgNvAk7MJpd/anl1VlqoD8zjkjJS0U6rfX+ZUpSqBh/ZjRhNF3kfKjghb8iY1Gl
w/OmI4+PXsZ01FYgcRx6hRmtgSflXjeRBEiLFxYtjnLELdxnbIU2LXOPw8j+Li1fCb4SlZy6Rp5b
avyJgFmNEPmMADlgGlu1XQIQrKxRD/WLeXR4b5u8t2ngPSrWfAyjj6ibzlNtXlYaSBn+SW8T0Crv
g1Uxd4hnm8vPJE5fq6tX6x6WOVMlqf1su8YCBozpt6uNoPpJEmXxa0P2xXR8WVC5LAlRXEsPyzyf
cUWco7YkVuaEYPv7qykE/QRvM8s8W2et0oIl3mnfeZe2sUBOHa/1pZQ5ZWdIkROFXSULKOy9lIOV
EV+z9Df21/MgIQYT1JJBZyr0wI0nf4O8r0HRUetnYQA8rrLMwCOx4HBbYOlxfeQpzjMlSKE1ggnw
LWMzcP3A3FABFHvYBUGFCXTWNAVxZR+LgqCfwPNhz5AQ/qixQgeoHEiRE5pFOGbrqVnrADO4bB7W
9oja7Of44gSbwAQFVBdGAJCIEzyB627DC+Km+rsGrpZLGZd1Z18W9mWCrhJft8YVXlp1cS67+cJj
vVqrl/DdMlO/wO+imAHN3b0UaIsWqnl6jiDW2ifgxK7UcBlp8LiZ1KUzsLTnFAB6pXAxxD2a9kcS
vcFl7PwEyVzqJs53g/W+DIVuPUl9Tuxd9ttpl6m2+8ntS7Bebk+OSk+5pHoEOn2h/M0bYos1JTQr
Vqe0DXQ1D237hUBL9VJ6wWnIhpUOwYFRy4VV1/hGk5/MrPLX18zXXg8XL9tNMkxmejtBbNNSQ2OW
9ltXsBc485Zg35OBxHHhqsseJpqfszzPUt7X5sybB1+h2h7V8WempYwSeTAd+VqDNpLT+VHgXuWb
BBccWNNdT+nAw+CwiOnCuUylE0jE7oKT808eL7j59+q/zkhCc7SDFlhVq9x7XJBORZaGlDOvSir5
8t43hq+GSABNi92p7iV/YJmowHj9JSgoM2J2hjrrflreaVrpDaZ50NEUtjWtdrF1umwpPUyA1XHJ
bdGMLfZf5Pc8beWhwmFmbzZmOF5VbN7WA4fUNS7ri5XoYUEYLISPw4H+HEr0zyoosBVJThaOEkVL
tX4S6DJR4JwPZBhCKH6W46bzVyLpoSN2f1TgfsiEwFGdAPPROVLVy8TSF6gPEXC6F6TcU5PJa0xE
isTxZhUGrFaCk299ClJXqgyqySauTTKj9CjFOxfcO3tHOZPTOmuMoX06hP1pIFyvQCsTY6DSOMaJ
4WXg7Hv06W7ZEkvLsfCLp10LpijqNsoDWpCJcSphGe0oBV1gpNdLML7AbVTy9xb90bN1Sj6rlfPu
MQIgnNhd2xXaf2o8qpIKJAUOMenRotkr0HZUvJal7Ys+PeaDHIgCxGmqUgoxnWaeGWsp9yOEaKUi
ZGFS48uwlWfnWCh3SdI/0uyjkv3iilNPS32dmkZBVRaql86vioQzG1D2FLgrohrkYnfoaX8aMfEL
FAOqAFD/p9IrmDWgyrtdQvdDQXpvOvc9EdphOa+xh/x/FDD65Di9OWwKjba8rgfdZsqCZGCRlZWz
IqS0zDNyBi9PLmqMmGrIOmfirs6DFZnQTRvLdUYaTi0U3ZNMnrFudZdtXQzgQk1gbdBDNUAsLBdf
s3fsPBnLeVpc0IhPuq4esyG5BR6NNu9uJNLvKkvVis9+PNS0B2QdMV+ivr2cXmRHXFrdPtvEfU1a
sLe/t7qnHo4RXZzB7ZLfEHAEQYEFEGxO/Cc0PQolS90DwmLo526Ce+0ctltywVFKZJrqNBsqAi9K
qmSzodutFhUamFL8UhXhLMEHt8WvQbhQJd6DaI8Li72uEvsGyBFDys76k/NkMlQe+whPkikdWiyt
duOvFbNwu9UJ7Ux1OI0JT7sMAXN+xm3+1qP5Q1ogKeBbWC+DulDF4Lw1i3wDlAyl/7A77sqQobtp
eCed/NLkq+a2FM4pCtswaEKrA/pH+pBZpqocn3xaBWCDLXXC/kg3Dgvx0omPQ6KAa2X9XSMmpL9n
zJcDBjtj+dd3lhfHjZ8RmZm2oLpxmzVoHbkGuxzkIWYENT+lkDkjXhFw9k+kEfmnulPStqc6Bsql
uGSaD9nfpy4JpuRffWEeN59oNXjcAD0HXiGhhS1xYj3rQjnoBQ9W821cMStP7vir+JsRntV+FpNz
Jh9/FmAgzAnT13xNTPkG2OFW65yZgAVp6Fzj79aTUXyxWGBEvzCKk1RhO99nDzNhTqaNYjYuNUXM
/C+qAX/RBnHMPCYwd7BvJpcZg9NWmSYcViKCVyurib29egrrIY0FZAnfZZpPBQ1kNaHlhUywZCiU
OmI6sfG6YMvDArKa5IxIJzlgyq2NvcTtf4h9oD5ek0qeKiXe+E2ZdPDMOyGI8KbYuG3Fm/PB436w
NvNBcL3gEXDXkT8PKeOa1BAVxl2seeDJiaMSQ7M2QP0WM0sXX4KNMPAuQhuaCfiPAtx/eizpqJYM
SgtAic3roUNZcU1cBYmbYm3I2fqMXrmUnt38Wwjg65BbQUDx1BBTtxEgpg6rjomKWPBMsCFd/5i8
gyS2r2MGiZfb4UwgT0IOrmz2efSnptmtIejKVWHn2vO7+KFhxCshz4z1QMLROROiuFDGeaxXnVFe
96rhtrLqix8ZFUn/j6Xz2m1cy7boFxFgDq+SKAaJSpZl13khbFeZOWd+/R1s3IdqNA6669gSufcK
c47JYzetL40xmNxUJ/YKbh4xn4sJMNj3LLvDZPTRe/qAtz3ihf9VOQxzErTnmmrDChrU2EQcRQpU
Q3kDCVsnpIKMB6+5xlK/IQOgBVMB6iuMAsNgxvyZQ2hf8+SlEauiJeWd29FHqM1EtWEpezDIEg2R
cxlIcsF0K+nRKrG9xjN3ceyKy/BkbbBX0vTQ0KfP82VhmdsmsIVgEKpTe0wa5cgAft/Nw24U5ktO
ROiEuUITnyG6dQ21/6LGQQwQmhz7oD5LJaxVpX5OZvIDXmzfIw0UQkgdJnwjTr44wy9eUwwm6o69
Nnk4uhNEMiTvtnDxtFUE17C7c3G9pRDm9c81qvzGPmgkN5VMMWT9iimtib0U3Ef71g70ZZVJLGF7
oekXO/JYzedolE6tML3iKUwoU6lEBXP1upqVbo090C7Xjakp/+IkM85qXgSh/KVFBfsZnHV6dGSV
fojG32lmd2Ek/kjcVB3hWBYaHF3ZsaNEtUhfg0LBbh8v0q4OHxYzlYNgaOdIlmw6gjgYJAxCGcZy
dXpMRXgNRfVjTrj8VdJ4heigU/ex7bYVUbiZ3aXgjC2Mp6yuBDWGhyXiPGGHFa5fUfNdikgYqAjN
wWJZjEksPSYTrWhCQ/EezstRw8LQpR+tyHVK5F8EQqI1iDxKJcz8X+2mMxdGHBEMzanjRGbrbOyk
Y0ni3yKzu65+2Xz7SSX7efogB/QULaZvTEjd9X/8m4yIx649qktJd5PB5RE9lWlOy9RXLAtvIcdH
EzEaaqLX9bwl8FFWLO+muNflPzhQHKx5i6pdVVhiIIuvYMAvrXfMmefxV0RIcxvGehMjdzlnSTKg
yAA51HBRMwKZ6LR7roMauJxElBtVVdMfQ4lpCRfByvLVIA1YJjBRZLNGTFnENoaKRsfXvL3xVfFD
8Z5YyMyw1UfWeFw59Vr5O4J2wLcX71mBLIAvNGSyPVnDOWZbhLOQUoUtA7wxHDXyUP2RsjoGZv1V
/IdOdWYQmL8grCZbRIbmeMO7uegvi71cp6UH6RtGHeEF/CwR+X+QOc/lUAQygbnR/z4M8tRXv8cw
nBX5iRB1Mr36kzm1W9j1SUSPkeh7tEeLzBx/emVko5PQcNEJTka2E8/VuXkAAkGOgD8K7VhJKXct
/8QczvGpyT+6Nj2nunIyIeuJZFxPaHmLpPeX0PLk14pSbQLAoINCQ/XxFVvcuM8GZIZZD1wGwcym
ZFR0nnWueA5PaptC6dzVNLB6lF6RXxa8yuy65jI7N8J4nlT5LK7Wef1IfDBaU9tfJaN5VGBp+/XV
aOULdRNeARxTiEwzxDONMF27xIAPZQQanJ2OeJ7Y2IUTdB8jPjK1BDyBJZcFH5JycszOOdcvPi9g
RSgCZNxe2khwgbxFc5OirX/hc+aO2/XU4tOdE7Ca7ETPbLwwl22qEA2FvyUDzLI7y387kGNxh5ot
9doMTN89QqiQaeJJlypAvO2pj5QzTXehYdqipjKvrPXvhpY9dAIXw3h+ExsymMEaicSwizJkKct6
i8gFQBAzsAMAzhArtVtKsavClez7kdRsAUeea5GhoG+AduHYoXHq+LHpzja/465Sh799Q+Y6CRJr
8XcAmNyT4Q2ddpK9GVeUDi2X8kLfM3GhrGYSUirnUhYCPf9NaOIQ3f1PYibH+s5sMKwTc9TFONNm
8ndWRP2XVGHoVrYvwOLxo1e745gKtros6N/5nwOhbYWVYfBPW2jgwZFU1kw1G0/8helrRdNjaeUH
y/BHKhCWYYBPQAScmZ8dQVcjtGipm66Y9A7WgC3Esq4xaoXkZJbU2hXn6Yx0ZqjPxHfVFbJAYnnX
c4gDwGiG21jcczN3mwUGOneaG84RCViFF97Zw69MRdKnEdlbFV0Q90wESpR9SMl6X2vjDnQYLeJj
WvWH1IiP1CgfDF4t3E6SojERP/Zeg9OQ3AFmuMe5jC6yfZBkbItsqHX2kyECcsGkiP8hwMolXieY
gBUIsQo31PA0A/1fc440xYXlEzSzuwog/6vS7bLFVRkhQbxlrFjc1+yqYCcDt1Cxs4/RR8I+qk26
Pe6ZpT1NGk7oaCE8bT0pzfatd28YZXej+M0sksLU8Ix5w3c8pHW11QHTUuNwnzr/sF7mpF8X6zHN
MTDxvujoGWG9SzkDQmYky0qmFILpacBcxbMUTt6kn4lx3yeQfsl1YJUk62eLfG24dl1giO/UYjBy
0e45o/SuDoH2WPgbyu9Q8P7l6xRIuQqSPrcziWhNBndWt3OsZoWUT6iYBgxMdkNajpAERLozW1hw
0xne2qdOKj17cQwyZa8N9QH874R6iVDqDEHYbicq0WUwhqCI3FE0zlr9IRoy/MQ/LT8Xy+Awynbx
dyf8ZJRAHJyPUHD6ujgoibUrK8ogPKQ75AfORD60pjOh5biAtbqXb6kGfEYjmrQD1WG88p7TwCTQ
h7LQFCS++lc9VQFy5lPfgw/MfylKAnR8KYr6ATuVtLQUPZAQO0IHeXsKL5UwN5JnC2+mEB8xapl2
UHYK78BaLg8Cce/kB90VytrPEUrOYhOotBdvrYWdHBYX6UFAk8cdDA99HzlYoyoWRI7IrobN+t4g
MvZveE7o0AbCkhE0zhqhOhxiK0TEHCNg1RxzES6U8Yat3rYklLokdGL+5VoHebP4+gS64pNgdyWu
bynuXzxW8Sj4KukW+dei845XJpoqME8KHAZFCxb9pgggQHerKTyEssb1exHxdGG1U1YyZY4mLvdO
Bl3dpP4gmOyiwbm680LuQhUy3tl1KOYGcjmJ+GEbivCezeEs03jSjUzKXtxyHMTWrwVQf4gGVIlr
MTknqKwTet0WnEwnEF3b7Lr/JjKt4jk6KdPEQSGciv/WYXVzuEc7WXgZVON6S9zbN3d6zx9Tyg9r
OHotYgV9hjSl4VsRnpkRvhOpEcO4GQHOSdPv2gzOki0OpjvuoYZVz1x8dlyxilScol3+Vg7TKb0a
7toLQVJJV8KRh7IKlASnP14ZNUfMNnoRLWOTWJidd55ZbIvjiXrGFqynlUVXy0iv7P+6fPShbfoA
sXexyVMwXpKkuvRCSHTQgk31ayRkl8S/Q0HMWQyqYY3VIEkQ7MT7iiYSLB9r8eE9hsuntGKQoOLe
DSh8zK7FdJT9Gab8gCiLI6MeLoMC7dAUXHCEWBUTo3abuXPViY1NhqA7QpdfajTUR0NxQ4VVOHQc
2TK9Ea2+vbBgiZczLlc+GasT9iQwUgmjIDxblniWtfE8asEwk+QQWW6iXgROlzD7ls3crzXEwO8L
S2RESTMdUISCcSwAzZxJjVcjP53+ga1CrZJWgSguQRPI2UWuHh2Yu+95Lf0m7/wGTgnvKsYVofhE
E+qUY8TRe4+L4VwgMfinw/BDa6Giq99ltEjzSzqhkP0dZTsBOrKqPgT7IqveF9ob1LrwQg00ZRoH
XGeexlhjDLTX0c+GZX5RG+OiQD1YKsleouXaa8q1tJyerXLBVpl4Ls5qe92KUYbhKaNJGqpjL87c
pLucrPIK0HGqV1f6Wd4grJgMt+ZTTaGgje2uQexTGSxR+YgxPrCIILtx9izMPPV0NNLmIDJHoxBC
FiNb53IxGSFQwFOM1rrTCNJrmtAgYAkqZohJ7qCDmiJcI0VELHP6gaiJPJMhaAdREvI6jq941ugh
8HuXo0eawr8VspuqsOGdvbbGICslbM4Nd5ydpGNoiCS/Doj73Y15R5MBjUl0tO66WPx/w4fJc8j0
vepR9kLMXDBWCmBwMKOwUEbXjUsj8WTco8MzW8izqz9SNHN04WvzJug4ZtIVxHX3JkTTjZKoF6tH
gb4/tPqbceij6paSMRGbJZdU68VDMEzYiIQSIiLlft87BVstdg57nlp3LIjCsEW8xvPyjL5SnGLy
+2AXAMGtPbLRIkJqxgFt9exCOaAtDuhcTDnfdglkTZPOozWYx//UW2Iy9md5s0DTlWRo9f1YCDol
YZmOW6iITzEtz5YEi7NjbgPM8b6Gb1nAyw+v9MMQwldVmu9W9q1k2bEfAd3xKckAsfocJrzpWWXl
Kdg+Hq2+XBLFU/Mc/cWvVoL7QH/QWCeh6OnoWZAbKFMuOaIReUkQ9O2XaLBDpTl2f7tUQSRMLTHX
jo4dGt9rtvZEdSEvxUESobZWYCz0pyaMzjLnY3YeYc4bTCMsnSFdrtlc7ipsRBVbjyCJKCVEx7oV
JE+vpeLE6q4dyWD0KQscBdPUgGFHrA8WmB8sZciE9AodbK2figK3QIBA3xc0/mkbnWY19JmkWyys
dar3jhlXiNXCCitfmdi3GHyiLUYlFLiQY0e+4uJDwWfxhznArjnR6K6QxhbR1SlHmshwLDxbXILq
JQtPcbz4ZfHAysx4gL0/u3wNEweNnsGbROtEMmQh7JcH7OapdhNzOGjsL7gXdZUMkupnKV/tmDIr
uJesd5tPdASU+LttTWmPLZB20Zd5xHTqnF8EZjtWZ3aHgRqNO5EbyGQwP7I35fmAHVDMaNoIW5GY
fAU9Br5qj2ByeyxlZ0vReAkjnCx4pvLf6GUZePSO4n1COcfSZDykbXwOMXqYOtbZqdwPce/OR3aV
K5YHSZbdSAGJLTkycXMCbN006PruolxlUndOsjMeYYLAcXNEqzguBS1Bgesj8VPtB487Gk+oYJZL
wipYDWzyrGvgb1stzi7m93j927NwFQUAtZFwQ0V7E6v+Np5FCYiprrI7IoKeT57JkDMwlUzvEmrc
THxX+iCmzoLdnZq/uWAETWldJ23Hwt/W3mJUYIRGEQ7+39qw/1zIZ3ujltjPKSe0Tbpw8t+Q4Wpg
OysP78u2d5dAQFo7Xs2ENPZAy6qLkMsHNSKrLF3uS1jfB9dVCwN86t2qBw935jpDgT9CZ0PyT+wA
hLN0YUgywY7gv7f/NcuPrMpXfTVfIlK7hDSmXHdJvPRWw6aJ22I+sdO9x9HoV+OrZRoq3cT6Y4P+
SDw6e3le7ZQekQo2kWzTEKgXY7tJSGdi+JvG7u+yw0Q6Jvwdyfy+5PdKLK8Se3hCCrxYM05Z+6FP
s01XD+HkeA9ZbhPdvCNi0zVbdo9joM8/iGXcXjHp0zYzVQmfbn2EESwFPBTKtiKLttjsU6GwTU2J
H86puFmACzsz/ayyIAn3Woe5r9yVNEZ9c+5ljOgyI5/516inG5Pou6XfetXAjimQhbvtvzNHmoB1
8UcZc2cpceYpuHJhnZPZxPu/MNAyLM0j59TTUFFE3Amm3LuWFTpVuGcMwlgdPWyUg9CUnqOCYV3A
Y8+wS2PY1QlomsZt9F6eBTN0hvakl6U/KYUXW4/QHJ2VfTtjOWwSPcfBdJDi2hciOMU4R8vxT9Fh
3mZLLMo4KsTESzgOxvSgsj8udAkpfIM5jDSY9M7ki3BXtvlWC1KrlPbZxq4rgkX1hDlyLKbdTdkH
/G59od6hLtxL9YKdChDpT8zHqyAZRqO/1xI5GP6nkxVMyFKKcc7b7rxaxkHl4DZIpUONZIWDP7DN
a3o2U8tddXHJRDg0DzwExXWCdaSeoDL2HPoVoALA7AkmQqZJzWQSfJA7BTWmmC77NfuhtMWoHjOc
zRhZbpDcHGoTG00xIEE4MKwyaBHgztRgcb6eI54SzvR2g5sau7SWiSdcDyURzUhduzgQa+nSvXHE
ueFH31JXjJR7cXfp5/5adh2anb8LaZomhvX0YnHQSRXMLoltXDZd5rq5RoSTXRFDqyqPfBYBcWYe
kLzr9ewXLOsS2SRpVr7oeJDM6AfsY6K2fsgcQQuaAr9/p7mjhtxijvyCUuzV85ktN9MaKCNXVwn0
p+xJKUCzpnLaSXCWFu6pidnoTnoMZG+1NQ7Dj1J9JDqJM8Wmjtg10kr+ael0kZ0yq1x7ADPSM1Fo
8xooPtNpaIfLqiXXhkWypEvXP+TmTLQKuhB74aYuKJ9DUR1pdQ6TQZbmgRQKHn08REgPiWhfV4Td
mKSV9liW/bkjGJ2YR4K5IVvbyHUK8hdgl0HDGRmxR72N7Z8USGCk8J7Mn1VfIOWPpy1MzUKoZ4xf
4ZZAy1QqGtGNwDmB6Qw7QMe0KxAvzTy96G0JN0x0U2Eq5XHQGRIxAkCMok/koRNmDwv/TPtaCThS
Ou4jFOYrxTQSFhOyWync86ykAcmfBSm6dX8ecs2RaZZrjbF/eBLr8H8JhAN2rhE716bOZ8yDxtPO
saU3wMYfMJD8maEGoHcvaWD5ElnF/MYYJbuC7jWhRq3xicTVh2xu8+CBN49w4m21Mh4ktXPrPPIg
xDbXSb+aSNyvcYNxqcS/xzjQ+KDVwI6U2wL8tpU4UrhvMrtxq42eIAn7nvMXRDTMQQSyoPjpLOll
CODyGnjYGwhiYqls8o1Zgunp429vaE61nBl+26pFVgmi9EGjU67tSKPUzfFIvwaNlApUN6S1MSBj
LBHyEzd2hAwOey3+gR5gcEaeIjkMmKNVOrhuDXE3T4f6vY4tD3Hl3YoqppZ2olBeSMWD+0oc2TBl
lq8DUoP+bmJl0cHjnDQtPvGAbdHcjNdyL7Tl4d+01XjKxwY7H3idTRU19nAYE8iD5Ir0mDOrx0h0
scSJ10y/4VCek57yyfIjpGxICXAEq9DNNvtYtQ8h2aJhNArdVZvI7RATFK7RmEhNUDCydthkRem1
mVWvjxVvThAtF4NXrQdk/gczu0PmhCY4YUdpRz9bVA47u4HwB9gb0yJwCpikrQ4Kgaq8MJmKVeNF
GfBpUoSl4ckkAakVtJOkBsxX91m3BBmMhPpabr+pthNiSrmEH+LWMl3LkleLp3Umx8Sa+wOzwoS+
YUhtdAnK1bLl2yC/LWTk8GV7GJCm8C/cVQrhRBg4PUSSRW/zQP4B2mXxLtXhQftv7AzWdrsEPbnw
X8oCxqArqRQK2Ry40H9Ulusaoa8YaOoomRDoCP/lSU3kMx+HSAiQUvsNo5C68IoxhuDzZ03Q5c49
g9FyB+kFT5VqYhy5lbsUjVSWD0EN6sYK44Dz6WwN/blOIY8SwmuCt5O7u+D3wFxWVqwSgTRDyTqq
fc0IV4YmCuqcSV8/n1qARsT4ldrTQuxvWJ9W/NnBfYBMFtKeT2lxRKGeuj16vFCa0Yfaokp3/lOW
H6u116DEVJRHkyfZancfQT0C3THYJWRAzMibkPuKqpHg3psC4jYUb4uyNeCg6GlbZAdSTxdOH9Hc
voioM4vEiyJ22Q2ARvgK3d9RcgkN1jaZOxblifNFd9KYqTNIDrPzcmU8iXkIHeO5RN9Dpu1jxvRY
xwes44IJ9PlRFirvXeJknxwhwHTYbaGW2ccQ0xoQCyojzn7jQUq0KBEzAjBaKPUwgC2cSos48At5
w4jxt31F3ULw2ju2SHEMTwCTOlgZNlKa+CpGuD68MtoZL/NoL2Zt181oJ1N+LbUwQDSArCe5IWQ8
zNvGDlmayFamFPtdlR70Vbw6Fnvgwht4wvIYywbvV0e0L7UmDxphaEXy3zoCa6vwWVibxAauApm4
6lOPTETkuApWLBuGu+Rci407PJrdkjaP8bmJJfXoMEEREjgwEwS4iSUfDBpNgFr2LI72+Ka+IqVx
x2cGC63COdIpQWF15+f4jNi9rCQRphlpdrCDhvVPpTLaU3MnmxQKdfJ8A0Gh9SLTfoTVUCT/zKI9
ajRaYzWc01g6a716Tt9MGq0BwyZUT+pBsFTZvu9WnACESJeD039L5nScpcJZ5djRF2rAP4KV4oCc
ToKp8wPjdVUEz3yGIsgQDy/6Mh4bLT5Wwk+vFl4uvi+VZYMO3UUsykbxOeEX20X/DMngR0EkOPGO
kySVE1mEgQ84pb38aSfiCzlT6L4QBnAOglW9T2XoCMPi9nXq6dxm8NwST52JSMMTErNp0OLW2ZGq
2KB+He7RWj7ETAri9Rpeqd2rm1TY8/hO+NVVIdxUJVWPa4O75UOODVavOZBm0LirdgEojSoRb0mE
5sw3UM7X6weWnDhcnhdgYzFyMb0NBpFOhjU9Iv6UMN54no4Trp0oPkWSRcb6P/P4LgB7kaAl5JvE
elOqCwRiYwYO5+EyTRPvyj36y44m0m4xazXxumTrrZjSm70ckGS5Qw4iCDLoeNfb8dboMHYNXqBx
G+5hp5dtmad6M6HM5BCwOcPjScHQ1IjO59OlHEiSWK7CajAPjC9NC2OiBM6rlacEeKjBPrgkNkpJ
7MJUDi0kKmwp9d50MyOGKI6pTuvOCRky8lwcsmm+lFN/7UZ8TzCiRRdt8HzR+v4AfUtlG6ogi5kL
BtxgyloMmM0j79ad3vATaostVJoNhDavucZEE5LttRJWX1a/NkByz5U6YC5qp2CZQ6+bM3+zrJrR
ZTSiS/6+7KSaMHmdXqX1poWNHAvVw376YGjyLsdQ+elnkDrI4uQjaYlx8ipJCGoKlf1uOummeIkj
NrhIRgiKSaaSdlPETGgEcfgvE2NnIO9kZltlbLOP94pI0p4UrVaBcQTCkI5PW9kLJ+ZRyLEV8+rK
bIISE4C+K6+BWDiztbMK+P70571EKGEOcw+HSsvwLi1vI1AABRFDzJwe+/wsSUT0sgMpFmzohEsi
67BMzakR7GfhHxkT3fS9qgNrPQKEsACvRKtkvBqr5LHGP78tp3qpPkBTx3Zbz16dLK5MUiaBv8wv
Yx+icKtaZzWcAiDLdxYyNNw4upHaxqZ8wVacKwdTsiiBfMxtD11rHnEfMRPp75kp3cJRvyYG2QJI
aE2iUDlFeMulkZtgpCbF6yDgl8SBan51TKcLsuAipgcR5uI1p72b30hYJBDwIGCEjy7dr9on0PtQ
PyzdJemMS2Mm1/ac5b5eoxuk3hWGwhWpd8EZM1JbiA5C4dqQ96ysly18kOAgH+No9TUe46rEE88B
9WZq4IZwezURFkbok7M04/J90/K/EhhOaBTWPw1QR1+8IFBhIYH1HzoL0XSaXHnyRg8mFM2yWxZl
Sd4cquJJiNc1pt0xsuzeIhWan+2SvmuyhiD5B7rqu5XurHE6wC74jNBaDQY8rSb+0MYQnBJRCsjj
vhvzT8nvIcqqo5WC01l3NeVgx2pJ4zxN8xHB212I63ud5GRbabdwh2vuEUFUV1AW1yWR94l63XKL
ShKSoBjUGTJMwXLLjO1/+7d8UCEsBB4gUT41BFBmD2V8KDq/ny0DopUPejY6AvBGqwJP2obovHlh
4+6A2ADEpaOjSV3/mSp0dDn0SND1Izk9sat2BmIGBVs2CIYiLCM1j2SLO+Zbj4p0FhnlkD1c0NzJ
z5mBqKz2thAwldzVgx4MmMrNgGg2gWBHUVWAqxnXUDKuM+ILwdr2SBvOMr7KZKViFahIQCDUbxav
09zsDHOP6PIRNmxvS+U2hN9GV3soYCYkB2Y3HkWdNAD0v0O23ptKIYpZutMdSTKu4peE6xdUPwpL
auTYCT+NqA5iBAsZTolkyU4E2ZoPFVYOkCD0B9YKlRKVh5paWwaDQinQLvllTadAUTZ0wR4tpZfC
ki1NA/HHnv2cvuCIqYCeCJk3NcSPsVEHQqyKvgSio43vBv1RRJPY484khI/owLQOOLUavKDyZhzj
m5diICwS+jASv9A2knQwxvWRBAdDvyTDcBsopWZbiVJPKHUPG6YMKYjMv9Akbapv3js5f9GP2ItM
XrLEqmNfIBMjvYM8AfIZDD75GU1tZiNMbiUStZPeIZIAQUqIUll5JzTXqhVn+Uiu2+lVM5XMoQJh
K2A8PNkVaKUWOZfH1Mo2sTCVd30CvAIMVr+gslAtg03uVa0CmbQ0he2HsriZop+kbsvuxLdmVphI
UvktRruukRJLqN0xzqGz/KaokFNUyGNKj2JNt3yh2mp0MuMqb4gEN/8tJl70yHKk7twwqB3qBb6N
yU6Iimtf09YqzBzn9VrmYJFxDY4GhqaEdcMEtjaaODwOtLu6/IrRAwmWHOiWEPTQjudFQLYPBmuX
lybah+w6Sahcjip4G0sXYAMbx2Vgot9Uf1bumEc24dFWH+Zb1QKulShFSnsEvEemIpBB/qL4nGd+
RYXehfGLfphm6JRp7UMe+89aFz+XSvDGdDz09OohenyzyX1Lx+BiKZ7cjhASlosqQw0qb2Yj2Aa0
O6KH6X/ZvnWCa0SSZ9QgGhP5DIYaEZGO7VtSdZgGhRNN0R5/uEW4xZBUZGl+AFClRrQAG2wz4XNr
XAqiTxqw+CHX78iXiaIkV1S/Lhg5hDmniQbu592ST5MqkbPGIzn/kTJkzm9m6xqwS+I2v9RSd5Eo
VxDEY6Lg3O45tzfAtMhCAaW8TLLoWtAV62owCmiUynQPb0CvITV/qVH5vubNs8CCb0wKI/n5rgvG
VVHzCwISXAv6uTpI72MLxindHOHdIa03CGjZNWeVVW9ffkzUNyQn1IO178gsFzG4xh3kvaI5RUl7
JrgFuYQQ7CcdyRJZLMp6yir9ZOrRuczrcxbWp5hDnECwhPAr9c0CN0VLshPxLFU1cSNz+TklzNKV
BNs0GeWxThjHeCYnHWCzNXr9Qor3Iu5h9r/Fy95YWGvEynmqSPYGX7iU4a3ddhnEUMjoWReR6j6t
3hNLeZfgyOzHbLpNDCp5/UrmuqwvRlRT0syrfRgfKYajtWPqiVGgEjmUExo03jYdxjz5FjrOOyov
oA2AmALOZgUvKFbQFbGahlgtQrRccoxp6rwv5aAWFbtCq6xHpxi0ufS18p+ybB2sECctgHOVo4Ex
wjs64Jq1JIZuTTD86thsvI58PpZguwB/xcxckPRf03HCHyLtVC6JuBbw4M4vslLQylxjCFbT+iMx
gCzHLRakcnK0CdAX5kJ8i8PxbeHxgKlq6iukXNMtlTvqUlvM630K5bSDFjkjkg+RW8DNbEiCFqeE
fWELP099G5Mgz5OgVH29GwmzKk4SLXOkMYRyaXNslWijKFsOJfSTuIB7AINkQgf4o/1DKo4uZ1+o
30Vd2kr1PfZskDrsUFkCe6A5ZsxVCzI/CBU8pn61ri9RaD5SzEmi9pYOaJPNLfxjdXIYJFzJ6PdI
Tz2GzCxLUMeuSHdcB5n0GNnT10Rrzcjy2Zw2zXtRkv2tsPnIlssqK5cRYtASOb0K/+KuDaQpNT+W
OgahITAkqC5JvlyMlOZE8ztD9yOVTWAh+yZ4E5aUiL8KfyetZEXm37FsOZ5x+RcT4muSMt8ZHWEX
ApwklQn5iJet6g/r498i8DV+JPijpXuXR7c85G3jfVqu8rNnf1VlR6tTySlPSAho7NEH9e/pCXab
gPnYKYzmE4FXOHdSl8ueq5Ig7M6AZaFg4YRdPQO1Kn9LTbzpb9NP1GOmvrP6OVvBxL4BR5+vyr8y
q6naGrz4gkO8XYP65bAB3oXsxt6iAcNSkfP97jruxvw5Hetfacale1acRmUy/h///tZI3lSJBXb9
lo/DfprRUr1Gv7OiU0VGwfAp4aoY3sEkf80lKkMVMBkifRMrvoy8ACO1tU0peFrM2RkTPiepZshw
1CsQvNLgVCbKchANbFFi1V3j2sOZCgIi8uMvijd8BbIPjcFf9+wc4vnWnOelwK9VnbMnD/kSwQq8
hTKCGziQKt640KSn/u3gekhdepYXhD8jMS7l6utHk9HJiuIxYdzDE+i0inKUDwqG+tlleeD0d2wx
WYMQDnQYIYns1YXxaEaEygJQQ6NNmBUidXRGPBapvdrWbyWXJ/WYMOvI6TtJaUIavlsOKntkw+SX
YDI7AYsYKNqRxFM+ZSgtGzJ+SDwZ6dNSCpChUu2cFa1K3Ny8MGaTDwKnUHnSZtOPxsr/ihFtfv1h
2F5DyOHTmvZxwbG8gjsldqxhB13VsdvosqPDwpfUe2iqR1C02nwcFySJi2GXcAUZ/hwHtsAVrSSR
JhVNk9+8TU37XFXpnf2GSP42/EfSeeqYtahbM3JcKKncJmfPap4jfI6LyzkToR81mXgZWI+mTDzm
bsvWOsQhZ/iSPOxlkrLocnx+SA5q81QcOo0oNaI3+6Y9sgU9mJw4khQUK2UytBZYitDlzWXwowG7
+IJagsEM6nRLIpn9b9Ih3oW00ck3uDVu7spEq4WssDqlZX/d0FkC1An09q4IpABmxrkyQU9Rz/Zw
BA0FsOu+lK5Lfu4v/IUIm/f0oL4JNzkpfQYrLBMjp9YPpCx6uR2VypY7epI58Xu5DUK8tzOpO1Ft
oYO5ym4cKxepnq9Nj88XhEfK7RMjsCQpSCWiSjKJuYa4xG2wIBGgDGH4qfgzM2Pxo5/cibBA0KgA
XJRl5FsdnAzEsUDHJXP/1Srijn6Ev03R0RFK9Q9ZyUEYn/1AhtAAztKwa17bgUyXtuW6aYgVdA0i
prJDeV9KuNLEx7Wco/jvdsSoaPDXWHb3GZUWVL6SdtqYOIwP62K+Sdb8Lkot0F1QHEL4Ub+MpHVY
9zuNNTgqf7pz5XFRvu0oB6Xkw6I9TEkwrp4mjcBdsDpfqGAGjdQnGao+r0ENIFwZlxzaOgzs5LbI
aVCPLIzhmuw6cbiYaXQx5i5oYvks2dJr4P3RNycuut44ubckK64zM7mFX8n8N9aw5opbjziFdVnF
Muf/9xFFjdnf1j+YT6VZZJcQDdYEeQkyJzlxF+td+tXa7jThMa151JQG3TjKhe4Y5uO51c1TppQn
UZn9yYMrTdrg4EvczjhcCXhvPFjd+yKVGfNkRz7HvSoWF5TAW/ohLOy96o7Vd3P1RZRImmQ6aqnf
0GeE1GgQxbC3vVXYWv6PpfNabhvtlugToQo53BIkEQhmipLmBmVbNnLOePqz8Ne50NTUeJwo4Au9
u1fnMMHoJ8ZFNROuusvMMXqHu8BhIwE1Vkt/UMagEsCnBRq4ziwvPuhtce7MCXR1eKi4oZVWdBE8
qjOm2GfpUjs1iCU50JRnJiqgN9T92I57owMYAAUP63BJPD0QDM4OC7P9f+oOfQbAHGaRkHQvChQl
6iEEgWlx/oz+1MxHB7nKpDmh5f/ZjRMRoih2RCZ0M65AEi0xMa7SUJyWYEH00ndyPN6IUNyyaLNh
dp4WWTeIuQzu1z1a7j9wOhUlSBRb4rPBeOAz52dH2ldLQVMvMReOslYBiPcWg8gs59M45ITnNUAM
7ONTQMhAgSonoGGPoPiEKt2gDyeuoMIxxfdzCCwNQw5V18YceWtWe7oAPKqfENX5blozn8NHIjBS
3th+tmWNZ6Hv6ORIiXoagfGPXJ0TqbQicz8s4hxTqx1UCvBURm2Xb1rNB133mSvALD9PzBNUqTnX
Qnw2fKvmYZ+mi0nEdSFOvqbJmQt/SzA91N2eq9EkNnaPBVPGgzQfOkN2N8Qycj421fW//n3oksSz
y9WWEun2TfNK8pgG3C8YLvdFl51Q2P2aKEaLNVlabfjzsPQGsiPFD5gQnEQEIhKFWF6PHTDbG1p1
iJQdBrec+KtN02fekZ69Ta8ELqih6Q7yYArKoyfT/oeSQOVDSWP+yZEyMwgT/qGWQ6BVsjdFEk34
2Gam0dh1OOQxqf7uecS6oL/HVn0dyjsTTcnXROJ0NQ1fRXsTcqgP4Y7X5ivpQnKgfzEqRvUjN7qn
uBHcARJdZFp2hcrypU9LZpZSyG5yWBpuwMNVz1Rk78xvzZ00rk4Xao5E8IwEuZNjC5QIUpEycmVj
4QDGX2xD+VEJNNJfqblTQqUIWN5mhzRlxBciSSPInsFE8IlVRwVmupIVrbEVkaGRzeUIYe/Y/pBA
OB0Tt4pKmwPDcYnVCznDFsxzSIiOJNEu08HKyQeDMznhNVC/CaYfxAQ+tGF0a5IQBvWYjcGGrJjU
JjDRNxMYvCBEY0ISfJQIDhEdETT0VnyeMIcXuae6cdfnptMO7CLh4tVW75dH8GTU0n30OMHBGm/O
coAMCZ5nGdbEDlciAGTlnLcjmY7GjjrVtpCGKcnY6zoZyJXcOd0ILblJtJGOSblXPQYxxIIGAUjc
IfS69U2DDYUzPIQFPzIrWAuPcYZUw979td0YrxkYgej82zgW02P0yPuAkOHziAE3SqN+IFLsqpu8
TcMCj/1wp3X4D/i2xp8uA6iZ7JScFH0Bv49PIy2o42JTvKpAnGeAUh3JBaZpxlminH02dXBUA8OP
0wJdAn5wxuMx4GlRVdS7iGYVuqgTprgkbp1aQdbdYSurXL3L4FbFbrRTpA0vyGCYz6JQv8OSWg/1
NUx07RpgWlZYYl9fAg2I0S8lbm+RGd1xc7Cd4BLCUD77sg9m+C1m0Uf3Fq7xbcktYowkeTGb5E9E
QMAdxAqSXVXGXjszw6HWmTxKNFPe28+HebCCqmcTNj+0qEeHkx45EMNhwepS2npvuPG4NUfYQ8OA
pgEBh3dbxrsdTfsOHOiKS7gkeILVSxCm0zIUwRc1ypTOAI41cMKI4oSbgtU+Adsc73Pz92LCYysB
1+Z3MpY3IEraYFNLXebPjiorxSgfBrodgXp1kbCZdG7II1SFCEz49hNXtaXQDKyK2uiFuhlcIjUn
Aa7yGbgZI/teuc0DSQ6mcz+ujzEPn6OVf9CRSwAErPERF24NsBQnCnk4jVvVcJMW/a7BUuStWyq3
fFYKnmmGj2E5e4322bYEt/HwWIvkDdtwG7Ko88q5nqVJ6Y1x6ekYmcMby1R9CDsukvGIebR7FB+a
Zd2Y5N3rAppddTJAwBb5+pm/SHzWLMh6h+wrz/T64SgnWMTo+iJk4y1aFWDeeJrX0k2hzLUq3Qw5
bc8mB87M9BRwcnRfHyarehem/M5L6SyNDa2w0WfzawJc0TpLjiNZvIBl3RfImCsVElATn6Z/zqv1
ZlGkES0YTzL5ooXzWUlzjCwYc7v2pizd9Vg9WkbDYx6oPXca8vZVtHJwix2VcFVbQpirUwc8ehQG
xtgdNVdvdhG0wP4pF8Rw/vNwld3FuXgerd+zWD05DXOpNioLdZaAFGaLHlaLDKGpgtWyJDAyxQaf
aAezxV5Pr7wtbkZPJjrGu1EVt3YMr+OpwCKHOwH/JsKyHuMmWf3G5NxOK6vWqpyAC48eL1cjk0F9
ikNlRtn4okdtxrJXLqEZcSqi3ofg95BwXtMjl3NGZ1XcmTWPvNRvg7txk0Ol/W6f1uYM4WSEX/3U
OcanwvjTipgam4hezD5hp4FD4dtF/57+13CvBVVdMhDqkJITMaZoZM3cmnxuGXPD4TbSODpW14Q+
2tWYzmmonBOO0xLnZsCF57YWaa+pz4MVnZGihPKSfRTG/Ilr9Cw3JVHp+vcC0K6P9bt8c1atPkbn
AkUjefWS8OhPCaSGaOeRO4MCFaXqfh6SR/+7cMYOz0ZvOqMpkfgGpU66FMSbKdZcBYQ31tG06s/9
/EPsexJAoR6Kj1AaWZR2mFDA76uRwvO/eBPGbA3q8t8I8an/HEcVwHe8V8IR22j40EX9QUTvMkC4
47SwNolvGsCIl8kL8ShrJpkbSpM2U6tgefNWqjw5+ti7cFycspYhz++jenFbGj5UonqRYWt0tWyf
f4pzeIigI4RGMGmXttfvqpQ9YL5hn6jxnsT6eRoreF+5V5yJEONeiQEyZfh+0wTzqjW7/amvwGQ1
lQsR4yCFtvWIQu3DVHbzSDoHJI0iTU74EkP18BgM4QAxks6yVBjectt/toL1mSvJlzDcxBnrmdA5
R+HRgKrJ+Mw8dK2quMTKr3SAhVpf4A+fUwhcTeaCXoPbMdM9Q9JbD/SfoqH5y0xchJ9dWhhneR4D
xO4iyo4CPRFCtWXybfoaj9WXyRgwkhlGEBPQ69A5rPdeiu74NG+4sJKwfZUmRzWQ2tAbVarBD9IJ
mRv7ix+1IfUx5TU3dwS1lvmw7iqbWRVteUtMqwNpDCs07Pm3dGpo9koOjV0SDKxmqIIMoX4nPq6V
dZfd1ewP7kh+VE++stmWPqewehnW+gI+vi8rYF5R+7I2jGl4rfHCFIVC79jOengjAKwH5AFRdMZT
HXI6PWmD5KVa7cU06o4R9mGb8WVbRld+C0n63TNPIy7RzXRvMEzzMxIWhBaCdd03H22+3DfGclTd
qSO9i5hUc+Iea3fKJiZXFRW509WofHP5wkE24sra9TjmC1FjGAMwAvt5RsA2p2LN1HycQTFQmT2I
g6zCbXpoBAqkGjXQ1TEI6yQQjYZOGf0Fm481Ya2wjuN3xbFZ75pEpojTbt0m+rGMV9eaV3NoLzr9
d2Qhuxn/RvUfw89DJyIBbh6EMonx7iWYcGwtNv1ZrINYIQeMlV6W+4NILFDaLbgCgcY4UbzHw0J5
FX3r7wU1bZYWeFAixuaFd3OfgobhSQaq2CIM4KGLV78VyMREk9/0ra8ZBZbIPYPKjHIGjAecXM6h
Pl5VfC0AerzZ5xRgf1JGA+SIS1JHadzc645sQU/sbEOD3bUTYRhjWMLCWMX5vsHYEOI32a4nRDPb
dz8DL/o3N9xP0+WQMj3ialV1xfPlNRlppgwIZHcDLHpgHkebCwI6I+XnCoOCNQec/pFXlbqKdYcU
bRP82rU4RnDcXrZvzDiX10JmNpEVlzHpz+1pV2Cs6V0SpN1Ve0T4ZS37Mc5RsFbpyYGGSxWAWTK+
MBCNSD+Jorwz7FuYlafVaZjSAa2HhqcdmomTgEFgBThAoQtHSnHsQf6XMwqmzdJZuUeN1bWw1qt4
XI4KaX+cf4t5UvJn6NYjiEU99vrir0w+rshbv9ItX+YkmHniQj3NcGsl5P7fYS49lFI41jMHPGOG
48GqucrXv1G8Bg0kehWbC5PzlpTSxHLDQYedSckSl4RhJoCnaHicejYOTCoczMKV2aO8g7tfztWB
4Zc7ZUzOf1X05o4P0YieB96HX/FlLtJgWNugbkiy01wkqdgpDlrUvGpmxISXE1PAAz85aa8+Vbl8
aVDg62U34jTteuGur805bOjYWbniXTlCjEPqQbAkf5p5Jl8wH8WvtVdgwqiu5OcMcbZ+RJraMzgx
NT6UpBRxJMocjv80k/rQM1K3pAxrrGMyXZgrlEilXq6abVFTxgUaHH8OiXlB9KcElNAUG4jezq5I
lS3+rNjc92ZJrTR3ohbIO1denl8uVwzNkSShIeHQkG2hfbfgXIg0XPm+XNLGCKJmOAkZZjkkY9Tr
Q6cZ5+5pnlraAac4DqhlxY6i9/Ql0yIvtjh6s+KOybSS5iCn6jiOD2Ql+Bt3YgnduufkyfPE9ZhB
+2UKpIE5J3OH/KG0jLpWyhkoUFMoSUg/57Tkx1cfw9B4yjqT6oesrq6VvtyazLjPCoDKgZf+K2gW
hdRichp412jbjLEhiF9CYdnpRb3GUeFU+uBM4eqIs+wAkARowqFaBz0kgB7qqM6BaEfMCLlAF3Fj
Y5nu9hEQpFKmWwyzTAvWNuko5qjTm23cO9T3zNJPFk9KUUFUbwleUp6cnwuvpgNV47+rTfthmvic
NtDNLNv617SvuOQXLxgnUAZJXDG1bjLplcrq05TUh1jY6TRcBzm9pX2NbG2LVknRuq23XPUhPvCQ
IN8i7LLMDSxznxl/LYUx6C58ivzpxkoiR6dTCoC7AuMh4Y/20Yk3MynPxag+VOujVacAHQJZ20V7
YhuF7shTkfBUSBBcm4VBUUKQtvnbdoSKGutSARw33E7CFv7/012Fn6QaOsqUI/PzRupCU+k/9BP1
GMMNV/vc7ybZm2eCs9biMlpzaQrmKvnouavxnBFqOphQi0EMJPy6kaVcq1cZkYisxGCidbnl4KTx
AzborOQsTH2w6rjCLG7oHAtIjm4dO4ozJxI5eQ4BQ+4CyHAlPbKVvKW4UfSXFRBhUwctTSJ+x2SS
eRmtLuQpXdt4lwV69QQrxsjGgwhE2TCWQ65aB234r5hjm2WOQUXOzoyUMnOU07c2VZEW4frNcJDy
v+HIyRfXccotUvPJY59kJuW5UQc9h5RZj88CXGGRFnfDLX8FEtGfr2CiVUFjfB5aO3OXjymZjHQj
3MYaGds68aOGRtBe9rLtzEevwrIejYKp8Di7wj9j1NDGsUrGy767DYwVCDphSRQgf7VazW7lyLuU
rqtkoUGsTfGsKFjYIxtwLuuzwaig8ReBo3BC0+2eq9CtKgZwg/pdX5KHRmSkBpvY9/mty0Q3A6wu
49RBMO2oV8PZ5KlJ7vGQUt7yyx4UgZg7nZ0sGBJQpOKYVoeEyXFXs5nRcNEp1n5KZrum0cThTLQ2
l+Gr/se/9c156dNLvyqXjo1itcVFdlb9awjNg4wXnq3tPKGJ5rh34RQGfSkGVZIH60E+DlVKF+3c
E0TfsL/p40IuA4V/SiCCTo8OG6J1jtmJ9avMyhJ+sg8z61EHp+1oA8NHAZt3AmANL5dXhxH+a/Q1
BV2TcatpfNSIinwDXWoQ1rEIuvxYSpZXUJumL6SWYSbuCLGfxm6zUS04bPZ9cVgqiIYFr7k2Y1nW
PT1P/FUpfEmrN66pL9zleT4a8l0FAgPZnxcQeXQqhnOkpOf+V9yZxxQvY+cdtn7ommmjYVgY56Fd
/oygWJorIxc8NkaMD6aGT6pCtvtT8DKRH6rOOXMgODMx7wkU0VMokxbbTXTzidiME+Kr0bfazieB
XpJsyn1T6z2/+OZFYSLF29OngAF2yizdc0vdpfgajGY6G9N6oZWq1r1ko6IIwwkTw5oDooWcCIWn
EG9Z3twjrnIDUrDrCot6AnTFmH8n/tYtZoXSbw0FJyKrzWWz2ZEcC9fQ1auMaUKFGtkytbWlovwW
QN0PHJvS/T8zt3zrZoUbRETyq6X30S01jRnJ6hik34DPWV+qqX9pvLjDZJfcIOoY2icnU4uTachT
AU+EXu/bzHo9FY9Z2LXQE7KMi7YXYYuHmnsEeZTadVV5VmpQ3rzilvBHJrlqPe879z6OkWPcFDxm
lClgRzZfieD18AQqLr7EI/6ssNKbrZL5axOFSJMt7UHFE2/paQCwBB+uzE8wvpVL+VnJxO7AfRR2
0S/nyIjOCXOorKYQLMQvgXMQ/Pqsa6e47n0SUqfe72F6SI7O0AyRqye2sa8hOJqjtCfHIYzN4fbX
0rUbWYCraL7DEIGB+j89PoLdM/eaQonTxP1gYlo6vFd+6T7aqV4yIUIb6EvCTjagIseWPTWukdXH
gWsSx/3NYX0sGugVYeNIueSk7x0SBp7L87pwc+FpkUCKJDBDMP/KSFUL2KY+oxHBHF0zEt1Ep+SE
AwjXFIwapyWvXQIT/ybEMPluleeBltpKCkSmVsYW52dYFmwlWnwDm2pvxByB1OU8ps2ln8yLvtZX
I1nBiajXFEWHlVc8z8RkqsWPon8zCfCGS3Z3DsWWDBEXsUI4pXAGO902yvWxRuNjduOnpV5xG/MY
3kOvjYZ7P711vq39Z42jusZRbVCHoC9fcvYbPthhhWLc68uVu8oAxT1skSY7FuwKCJf6vzNyNNnZ
Kh91TYeIbycaQGF9Xw4fcBV+8vm6eUxOSnUQfo2/K4LfvUo5cm1e0rG/qJN2rjhYEQDTVPAXP2pE
Xx9BOGXYJPRk13cDJEdvUMPTtFrMe6a9Gs0kr9LPwYDarzPYUfflSGixsI5CLBGR6VwEHc6V/CF1
3S0U6srwc3eIEWxKkzkEDNT3CU1cLbarOIsdRscOTGEH0i1p5MrBrVxVjGD7L8YFeDE5Ws3NftsD
Mlo6zRzDqQA1p6VmeU0ojoS1PkglYg7R5O4O+J1EUQUBGz1s9Ps3RMctUUPnGffDer3LmYAul962
/IJQ/8ulHAoNXV48la14bdLlTCv8RSA4qY0X1Tj3FcLHuJD0SU9LTADqL0ID36J1xl5ykUHZ5cVW
7NmRcVHJ8Qrox+AYR4aeUDMw3Srw5LNvo6Y5xvzPmKrTslZPI65fs267Or0/UoiR90icd+wOc6Yc
sJ92Rr8f+CUjajqm2DomJhK0yRgVXMPqm3h544P5ORvQAbLKmeDcxrOrdZglIk6gldsIvasgUUnY
hBdimMpHG6e+FKXcK0nqj5mP2cLPqWHTaXLSY/UcVxVQXumigvsyWGN084XjYkw/jFF/DVhpu6eu
Tc8B3HCslSQe9738zDWZ3wKq9ly7WUYQb/DmGCP0iNwpQjDmilpM8r6JNR+ahLoKTkkGOQTn2Yex
J6LqvDPTNnZ7NBhXU0jmiU5bTyALlF2oana/r8jToZmOkc+ygEvsaP7Xf4cKnNF/0WQ5i/FUlnUv
swSmVC4rDT104UTvWB1oZBSHg5UIJ8F6874dzWncAwW/mzyGSG3lbD3o4eGyS5SFMDPKV01QC+/V
AJBgOPysRbEL07sw5FdxUc7EHyQ1cdJpPC5OXtl7ReYQIcqfKGgdHShd2p9XdQNZ7qIlCpAmDx2E
AhQcLujMYYvOHezQrvlfjJ9Er49imBwLQzkoA+XhnOt1onCGtpebcd/hxlHPaT5cSiJMEsteOSn7
fOqfTJEeeq0ftS1T4VIVAZIOeYD850xhPSPpDFEAKJW7bqejvzlGUcpYCoJK865B35X+thAXdea9
Ws7sN7LHsaKqTT1l1HbqlX6IVPQhbPYJ4BbQNkTG1PyDGTtkwF/xf2TJPCNC5yVItxKkQxJ1RHny
12wLPJe+lhCUEcjlkEY3mA7sNXr4ECwN0p5LeNBnSkAJMqLNgrDmGbc6sPOQZilA/6b61vgs9dCX
qGtOQKtkskvyvdftsl94/3cALTG07Onlioz+UkOvbECiqWQPaFS81+fK3GXX9A4v6zLiaO+hY34w
SvTaofUSbfTi/7oce25nL5+6hRieih4dhu2wz0f9XYIf9XUI9AZwkEXaWn1A5oMOIVm07OtQ5OGy
Odk7F8xu1PMs+/yR68cpwLrLiR/sB5O2rCRz5rPeMCZe+Pfsu0r2JQD+RJkZpYUckVqWCUIZIZOt
mQ6czcQhrDvprwV3QqRgdV/ILOQhLTDKh9Zjgo+3BCfjfcvTpYc6guE+UTbMggTC+ySzIJl85yqc
vedV0nii56ee37OoYS6cvehaZahxNuNv3eTljbKnKDcPyKOfxQgGXreLMXQBFLvDqfsMKeUpJBtF
nMDTCCOXfTRMXLnY8Z0KcTNo8gidFvB1nZ6sF25iVcrfOCr7fAI6ab5VYbnOBdWV3a1aBydRK/qo
7guDjpSLCEPpqouP3+V7yen2JASr5MpL/sq2QUnDjEnw08SuoR8agVJfjJGJ6BzCSuYWmUGRUHtn
gpWcSSyHtHoMr5nwNQayhXDmDWl1Lm/rICAVKGdZaIPhR6RhhsAE16Uzc959RpKqpA0tXYaDRKUQ
JaYH9cRwdepNr/jheBtq1ymHqk3xuLKe05pYDAC7uLO8BlO9SrR7FJvHogi3vFMvIUS28IyC0E2+
aqle9Uf4NfdUKxfQLm3xyYYQZFRAjxu+QeeA/nGz5uq8WPMFWuPbTKmIJ2tBYQ3dJw/9GpUyXjoc
3Iv8sS79e7WjV0IZnoVGEKIPDGrq9m+8NpWe3JvGxPSI/Su2o2b19Er2itL0OsHPa/OIa9XLatNj
B/a2Usxw98l8wJtK6lJ/pb/IL0ZFFXCWywVPkwntqoUv1tyugtkWOIaY1V2QhQ9tzj7kL6WKPgNz
R5PILYfrkEcxzhHj1nh6DH4a/74chy8ptni01C1zIGKv12L9Sl2DLZUY19mTRo1UYme6FZ0uVQee
RlxfiLbzQN3GiFlbkPfy8FJ70VFf8aq6WWqCMtC9SLH8gdsF/6SYRADzk/cBqnpA8YI2nqva/F+f
ok6fYsJuNyuByvgsGRCE0nu9q3+JOJf5qOD83QxDu4ZKdZ1NAJfWjAzhd1nuwZGH39X7zXdD2X2J
B27cCi/M8tizc4cw/JCTnGnWd2EOraxbyTEXEG0TyGWXrFbPKnwc/ZQmjSv1M9+B15KYgWZq52mY
L+R+rhIRsg6QFWClMlO8wkQ0UN8EdcZFf1md/s6U4d2srJWdHRUMRUlG4Qm3AeR9lSAk0369ANnL
a/VmyBGz0OQ5LD8VGNhkv5nhtqYdA+Y9X9ZILKeV/IQ12eTCIg+lT3UACZUI7sWmtMRZwNaehjT1
ll5RkVju0lPzSdsF8S8jeQ/izhjILSoxGg4W4zXQROqAFPk094hCQCXA/CgbFxHgWcRONHFGNGWP
rDhnCKrGef1t6zWNP/f92vwnfYvD34HurHoVQGRSK1kMB+WHU5qv7fdSXXmmrekgDyMacKExdP8G
zYAQBc6hnnbQb4o6OYwzlZQwsBpYmF3Cmw4IIQSiW9/NhbMkohqzq84gNCwM95QqXl3sYHKEB2uf
fkTHaoAJM6r47N8NkmlN5y80GNJRicAM1ToPy3Ck33VnytOZSSFve4kt64G1N5wOyzEL5lZhderP
uNro47mO+E0WXkxpXtlv+5t4rIIkcrDMXjOds4ahfFZeAWlcQ9FLx/hWLAz1de3a1z3LOxs54bul
Ky/CkGIf3dmcarPEI93H0xkz620vv+o5v/VWceWaw4m5jz6N0DhY2LsnfXotgvlQ3t9KxCdPJxHa
hugO6HlCu+PwzDnRxd1GMTXOHVBDav/V/pLpEGjhTBWN5iAwOamG70tL+eB0LJA4yi1XL2u7+WnI
peEaTQc2fLpaqR/KMN9sr8ZEzfECw7gmnDI8LfzgZfNID5eKCG9GYnUg4l9pGg52XbOotWbP1tDb
uaTlg77PI9nv0UVjyrVJj/LbTY2XZ65GUrOjXZFbxiS+M9o8dQpSC7qY/8EDspMXOvkUg+/Wk+sq
zNd6tpBpmpxE9Jvbl+kE4p9x0RgRvVWLyLmOw+uo/gEXrun1q6qTD/wu4z/cdbhMGg993LpXLWRS
2AoJdCZIoBjQMdl0TkJVgskhsLN4sn/AcKFVLU/J5vzOR7qJpQ0oO26Ulai5eaVC+hJdWIoHxuV8
7vyZa3B8Bl/m7rsi/Gc2L0RwCTNHhpkDiwnPun+IBJzH1d8N0DC+LQekxc+CMow9ddf7eci7n0bE
5tAswluCvNryjNPT41Wz4jPbKCO8qFw8l4aAcWVPCilFISjM6baASo845olcWMz5Wb2jC5b/j6Qw
PnSUsQJvAdc8cVzxK7CK/pmkc4OCU6RGII59wJH/lJEbyrFY0HQg0/mksOJBAWrplNPg8FUKMqIe
OfrfsDVvSFUPS/yj04oOX+09/eVt6KCkEDoow8GO0/xQcgypxf4irNtdggZJpSUdzhTopKAVVJQt
b9DwsUUQHC1GqPVnGVm+YzwsyoIXvOtK7VE54A4FDwrFnX1HqYYN48sx89mxIHpkEtcMPje5Uwh5
zH4OWrVNiewSJW0FFE/9NoXNXekf+L+rMttmTjc1ea8rLm67juKPIcyftVzflza/JnYYNP0eoeCW
TusBtEDtwkGCcFJTGyTS71ABXKF8JU6CRBMYYnMGxcVqGd0N6LgdAThPKMJRueVU4eoWbD3UEnit
cGta+aCFGFKD+V+2iH5IDashf+d0p+jEy4DCyAq5yNHuT+tsuNHHLucWIeZkWHPQZwbWYnPyknBA
JO/cquo9OFZedxz+LG1DFB4MX95d8yK//e88e4605jKvkWfOn6mCuhkYFg/KF2kDSB/lQW3Km66a
DzHqHqm5Z676Qvp8FlH1mLs3Ci1DJGnWkE7x8E1OY3C27a7DPp1FSAu4tjYk2EB4nusqSa6ka/aC
6EjlRPhcPDYbCS3FUwqvRzUcSgudhROMluC9vy1M7KRrZxKoftOq1ohxMMXitdaKa6Vol4yFkX7D
M53U+YTyptpoDMRtWCCW2Z0mDdAP7pVKdmatc+lJSU0bIwfucOFkrkiPiDblf61dgr4T9cUjZ+5z
vjjm49Va6HHqz6GAXwNfUDvfo7a4QIIi+sJeLiaXdtXOmcbkTjpxLalD2ctHA4r4tWdgSWqK1Xsn
BNGVbOarzfsXsFOnV+RL95stdqi4qmj8hxHyXddxj9l3WGxlYfO/ythk2/NsjBA1YVwcuj555er8
SqzjFCU0v8ov1ElAbay0wPAP2oyxmpXWwFMYl6nTzue+wYxPTHqyMD132P5ExVVRMbH3KuV1pQ5N
mESqIQhPfo7pShUe8g+z141KPuNCCW0eeAvvImklbljTzzqLbAadM3eRI+KoIYyUErhfwooZMFm4
nWWkdzZGesd20kDzk7B6PTmROnOx/BE6OkHyihQGJThuWtHWcuRGcDkiDmAoXVGLf2HL+2ZwBm9W
B9ZQmeyIRTd8xiqG2iXySEaq4UOoy6ds/q6a8CRgPYHkwFW1AXipXOIQgPYWf1wGRpLclmQpoCf7
LGh83mwSAMCRuGe19geSvluRcN3+abEuaNCwiBASKldYfqnvqA+NqQXLbJx6XcEh8EfPfzHg2uPm
X6uHpeX3Jstuc43dFpS6eLOmYITwmoMkGQgQTeIJRxTkwhAsIQRPuh825LdI94MB8jvLKUs7Klt5
NhKOBsMRI1Um9sf2WR8nNcHswrd/OhYyqFyw3w0d16gNTk/AVqEryTxioXdGgt/CcNGl3Evu+ZM1
ozfwfKUUQEwV3cTI1Do0DatmyJp5j7FmyDjZcj5CYKtwxESQkS6WoKLUMpYivzRNxjGq+iO7cW81
rsUCV7CmRHgEJoOW+o+aHIyJ1SSVXGFUvJB3u9QlwnJuL2XHQmw3MwPDCnYfOpHawOiVIItLwpdA
Yg5dRt39dDSL+gl4I+jUBEzoA9dM0MYis8gwoOSD8XOLCVrgC0udJ8sNgnvh0S6R4rveV2S8BI3h
HPh/LNZcmfw+KtFm2YcmCSceDFT+XjPg9oQrIb0g+tY/uHBraU8FITZyyIMchHjrBqLlJjmqYU/i
k5ZQ9YuReK11dsr2KgwRAzKAUflljIZrREmYhkBIJjUdxpPmaFF9KiLOYeQ86Re8AKC7REQk1daN
KcOeGOim9Y/Gcp68ErruS2DUBl/19KtqxVPPtFPfToUqKpdGiwBf4YiDUwHZB8lRBg8iXsfoXnTK
vc4trAXxbc6B7fSjrWNizTdghJuQCtZ4TjTK+LTuJ8alO2qmb6rLTksxzu3H9SVIrkFERJgVGjEw
Fhh00qkQe0DXkps/Tum3YQ4nPi0i7BpGBXEnYIgVy0AWjCCsKvyHpJdZBdc8pIcHalK+U3X4OeBB
cvAgfZUzxDh1w/qhz+u7bhZ/imgYIndgFnQH1+icQ818V6HjD6duvrgcVlw2Kq+23ai344XmPm3/
NAn8jWKKTSYCa5F7JquuhRuTZKeaCmdVQ/2F4KKOUC/K2FEo9volCWQ/ZNlRo9GZBDiU4YdVPFkq
7aTElL11Q2u3mgaVMeXZCde9kZO8A8tZkN8Y2LVaVjIDMywYEbM1KMKNe7ac8T+hxSmlOwaK8UzP
kNUutHWkPFAyQazYpRkC454n5YVvRc+J9EyJlhb/VWI05/kofWTJ7EQST6IG/XQADlkMeMAXyknu
KatyVlKgdDILGitRt3BhddJjUBqfcFkKuS3b51bMks0JhmBDokz/R9OZ7caNbUn0iwhwHl6TZJLM
OZUa/ULIUpnzPBySX98rG93ANXBRhZJtKclz9o6IFeG8gcNd43CRyI3jQs1gP6AkJ9eljpEb9EtX
LcD8XQ1Pxrz9qVsYK6P6wptRkyjeShIk4XumUXgkkRV36D1sh2iYPwsNWGU2hHBFQwV6qea3iNMb
N0NnMl/yb5uos9wN164U11HkkW3+VK/MfJecMMH2TM7A3I9BGlTYt0E7Krw2KuEOFo2Znnwa8G9X
Aw3jG9QsfKTqDic9lzueQ/tjcyWC2UVNNJL4Q2pX7rxW/v8nHkwSDzYMJDTz0+p9mxRuJaMULUQI
JC4AmNqAEdp7fJF+g/owy+UOZ+OMbzadAsmC8QLfgBeFzCeIEoANzMTWUeia2Ht+0NB2aomVPTAZ
1aE6wjgiQKoKHxDA9VYaGRqZluaSb+t+NmcccST5qAaWYG8oJC0s+Zzo/5kmSedqDGOrD8uaFDNO
ZydQEweUOHUWwDbTp5NfhdMzcGZiUWId1TOFtTj5E84Dahw6aptmZGe/EFwO4LAImcVT4hvs94k5
LOiYtdZEhg4fuIi27Ytz2Js724t7OjS5VeFm8lVqaGP25wOUAYm24y11RWO8ohG+1cia9H8EJqgT
g0U3089q47dxnjszckvYVNnXkaOXikM6Z0dD5WY041kpdwbYOyzSu8L4sfr0RawMkqJnxoFYd+1V
bmDjFhn0yi0aXRFZ7taUijvi2NobZ7gT8UqpgftZ7OY/6r584SWaC+Oarlg5QJkYOnUOpvYhlOYz
GddPpqJFUt+rV1Aw18zsfeI78J8Bj4qFNWo6HEFxjXUWavMa2jiOTDx0/DFl7s/bYVYpQ6S0ZXa4
NrPk6nWNFRaoW82JMP9jPyK45gG3wIHL5YPNw/wurSZRGtONyz9zK4KJF8iK6Yjk/ES4YySCW4rz
FPenhNg2sC50u7ERvODZ8vAojFSaEubrQEvgTlccnGJ+3zxy3ilQ5SnxgeqHGSeqRxp6oSo6lwIt
Pu2Hs6zCo8X/3pKuBa67I3PtK7p2KQclWGvDzUd0qScbgTXoQKXN+Ky0yXZUp9GlAVoCbr6RFfCi
DOBFCD+LRANu7cq/yUDlUJddWA6cWB2fpTW7zm7XpFwkj51EJZFOkxIty+Vz7ss4OeQZk3ANJv+d
mpWmX91MOe1qx1twiBp4vBJxWZEV8Cncp88kWdliUXGNrahNQEsDh1V1X6HCs6RRBxE3q3hiMyBK
8SNOpEfepK8rIe7CNJ+sXDed6sdaC9z+y70ex1v7ggXVI8C+K9JxXw6/U8NKP40jq4ife7ido0Fj
H3Y2qP5VsmBzg8S3oma9iZweNY1yI6GfrT8WilxfsBWbwCj3eVAAmeMhsGaqOCol1GqKAlblZEry
GZaindKk0vPF5XulMHFwYyl6xCi3FcNloxcs4xwwFJas9a2SDpvevhjtr5bjKwTTXCI7YrzSPzfO
c8dsD2qLcQg8Q6eC/pyCL0BhGP37gO9rUAEU4ZtALp2qqhUuP2zu6tcykkjLBdtyHcvr83Iqo2yy
Kfm1yaSOZkbaNva1t2lFmcc6QBuWMgBLsj6KjhaC5fhs1RAfWlN9Cq35xPqAYdhdlvTWcG2QYT71
7T+R9pehfKtFBs0fMyaGk2fUBuNd29Ddm4Hgmw4AhKIy1OFN2XVyzjvpQqHYBQq+xPDv2Ke5gglC
DsNOak9LAQNJQODUFBYRmE0P2wXixzRBH6nYj8pubWP1tHllFez9OBMcUe5ywrBZyhHz7O7u9rme
7WmW9bm12tPs9oCtZB4X/MT+gLeq8oyxPS3tjJYKPI/YTeNOElQnDECaL5FDSCWLbxE7vySjKcUd
7DXKp9rTOWVT0zqsiKRbGo7omzM7rnEgn1yB/KCta9O/iEO4S0GtJk+dTfeIbT4AGrxsUN2MCINx
1Ffimc7jpHJW1mMT8EbhghJTGdYn1sMbmZpWi9puOBiGdcg7Wo9yxyuRZfk+TwolHhXLbQTQWDzC
9ehA0grT5a4PPYNgdpjMM8YJQ/Jb8TVmsAmF9tAQX5AJ9AfqpC3eneS/fA1EWP7HFXGnOCzqWjA2
Bb3qIHphJe2ELoJVoZR7QOLAaqqPN7iSropJxHm10OYonGAO7rTlfxksIsFgwV0PIEVTnPRcOc2g
98l4VgZc8Nark4ioaKgXrzZZgA62j8YdpwccbkwmzKBd68SHLO3oxybEUBJ6WxzsChwUOftOmlvr
QNcSEl70iCVBCjeL+k2CXSD+LbHvE+CmcMiXwfGB3WkMG7IeSK9QOA2p9qea/t0Eu1X+pooKqGj+
MBKC4HBI2cDgd9m+qKGcVBFYGOmX6ayJ3N1GaTeqtOGxWCzWcg+pssg0nhU6OxuK3JmT6gLKaiBs
zN9UdwOUOJUac7XgP5KeyPXdTBI1xka+jMMpBpDRfKttcrQx4dbLfetGYoLjFVSRIgcCPddYDhNY
y5XuvLUsAhZVGnChnGITRZ73CtBmJwPlhVYaCXs4VuO/Ehbd75iu8BJW3v7GCedOC0EF1+U0//Ym
LUL4RdMcQhMo8eTvM+tT6gd63JpYx/b7V+/L92V+VbJ3px8otcSP+CXaj4Z9FzuvfackUI6pWmGX
NlpPh/3JEt2lWiEjNRfG32xd9zJIrVoHR6q3wVlLeN9Qf6XeDW4GKgWAnCY9Nb722apZwviKtByM
YToK0tFs1HrDo+Fmptu4QVf700yN31K9WsSkX3DZtS4c5gG9fuhJuDa3Tf+xEg9b4k5zcPX3kkcT
bUavT558zzWhrcHYrYfPURxBvgHaXg/m3Zo5fNRXx/wbG8fku+4jRSK34jyyjXvTurMn6SCN9XG2
KZni5lVH6fqQrv1z99vv6iG0tH8bYbcE/CRI8hVTLCW4ONin2saDku1yh3ONm4wKm8rQ+GTzRtpY
QuMswkFYdzqF7JYn5xunH1q05gNciaxWPgzLejQTcEP9p67vddQ3h6VqOzxFPDiDQ6RV8ZMadkpi
mujxXEvXMQUh1p80BEpHbf3xUymGK/uHHlhdtnH1yd8gVxwGHL6yadB5s1sGrk3a7Lc/hIcpGtIo
+3bOmsnWCPpJzsaZ2Rvc79PDS4p54ZCWDzK2uW+ZJCXksti+dVJyF5Wn4ruecpXZcpeZ+eHpcTII
/0mg1+SDNqGhTEaEAc/qIss0sNC+SIYGcwaTfEKDA5cBmXRXwpw4cK0Cl1E6Xqv95WNymKb1wLO6
6wy60fT0ZljTRSbvM1zijKi5+Dvg5Sz6et8qNEYr8g7r0W7MqKWYKEC+i4kWPgTsFFY13il1QZWk
a2aGpAOqOtn4KJOAd6DfcFtzs/zDuBrksFZemie9uJfzHGCUCoSS0pkLqoKtxUqLCK2gFTnCDif0
MB4WaYzs/LxWcahq20mprmqt4dDCfVhhrx2B5DkFOGRXTkUgY6qkuzEUQwcSwS9yYHSEN5Zbbus+
Ta4hNyZy/6XdUQf5vDEPodZTJSUqlDIpmK0o42PEvt3ki0mzyl+NeQ03dpQlbbTq8q4DBjvGOGjW
yzDBcgadbjX5TQeWam7cVGXGC4M0uREBKI5MU4sKtFdowJEhfcvbhkPsJpa3lHQuNVtHwHzNjicV
0U6FA82mOyVMRKIiwwDQM2zRCmTttRP1mPRG2p4C26Yg80pBtD+S4K/EE1u0Uwbane6VQKibxnOj
FBfD0C/KsfKHGPo29rM8eR921z85Os1AkW6dnHTNPlgK5t4+55qzz8FeK/mzmRj3cO7rlMJUQCX2
1l+IsG4tbnnbvybV8qZ94MKlquEKqX2XyPOugjKmssmyHFayORTuWGAdUZ9V5gGznEbJli4O8MB3
9GlDrvrV8D2SRuJd4pihYSMXSM55YadpJrjosebCv5LBXsCxJ3pdV+/Do24wpWkICFVymCEvNayv
t4pVfad4TwLxKNOXYRjneiFDt9lgap5Qv/40av1ZDQ2HdIaTnAZ1od/FPMlmdl5341KwjIPml1Y+
1TpuSR1JMdyyniAkQVC7IfyJD1TV3szU2D3Z/M7qnEqQUVZDdLn5pg0z6GX11A2utn2mkwciOb0b
Rb9vC3+kTcBouGcYQyTbTzocb6H2BW9lMC7uyk8WxZLq7ZY1DrCM1Q7G/0YLJL2nQboeWwm+/Ge+
9cf0D/NYuC1aWKSdV2e/GZ4Ykashy40wr+ZQr9i2AvOiyg513G2ECBWIziapI27a1q3ouTVYPh/y
19JIH7gyqUxF2H7g6BhpzigV69iTaL3bAhNPTWcxvUPcXFBjgNkg21J9slvMLMiok8+m+gm89dNt
9Ee4zxX5Ge1R9R+aNngCYmS3UZI8BIYNXv24EcZULCNSn/Tm7NjA5GSlknv9INODjMiMEbLg2U4P
8ouhDQH3+oSDULAhGoIG0wmXRn8pCb1rXAbkL70pXVgzvEKsaZcaNzHCC6asPdOIXdnaW0titzAg
UWbmG8Vdgc7Jbn0t4l6LsNcfbFc6g9EPcL/Cq1xjlqE04U9c7byCH5Esfj1D2skOnzVTPZoI49nI
bUreIRVPaR/OM22hdIbJlKbGAyniqseXaIXareLsXuL+sOauidM1rbgQmTRtUlNUZzdTzq+WFzPa
Tba2F4x2JaOdFEMQHW6tSZsZFtqaVEXGJ7wTNOms/kjnRfZk5XPY10x2MqeGmvSwL1e4CHw3bHRQ
K7sn5DsKsmO6NR8c4ycxaVlgaMsJJcV1esh0mNmW8s7B+mEY+QdoovdB/svbYVhxsq8HFZxvPZO5
Z13uKD0BLYhN2NhqoZ5MXsOVeDp8S7RbKhyabV9mv0aG1UdqgfoYN7OsbnkKALlnYsDcnhDplNju
DdbB7D/UjzRpXzcZ92CbvgmtfGOHvsv5EvQxoOT3ROc1WqCMRI7U3EVmGHN6GVXkzyUChzhh2GdV
gtqAq53XXc/rruJeWKmuzBtA463zaA+rDB5i4egp+dczu3WJ3XqBEbPAiKlyZ5wZ/1XuuP1bNwvI
+vpRhQOX0xFdn2fkEtA32d7R+4tw2os0FpcWCYgznQmdTGIjP6FqPPnu9GE3Mube9lxix5ZAsS3V
i4GHkE/qfR1rsjLtRXY8sF5ALTgJ3mbDrem2iCdajb/yySKy/uzutoOmVEIySVGytTieuLk1w4t5
flccx23zZtcIM+pwUZxoOek/zXOmAp01cP8z4trk3JLh79Zg4SbfJvE8SfVXnj6Ho4pa5GeMBvZ4
7csOS4D3zwq3aFPS8iHLB1K3B+mHgQ7gR2vxHkGlkMLKdoB0qyy8BqrhEE5xYdt5uHn41QE3wEKc
eJaqikhYHoxUj2/eZhPgZwzLB6+YcXfWF5PlleUchkM87hdJhKvKxgadbIx9uaq8muwKoD6L12rj
3GReThOvlTb3ymwONZoBAdPuKBoIUSZUzd4bRs1N52jYdKsb2OVpWRX7mOtcSlfMypWuJEPKNaOR
Jcorq3Oe0fgSFtM3FedUNDQrE9UdccBRtZthOxSU/Vk1DewRqbvMCpizA7G+IMp4tpsmv9ZwTTLT
3zpBnUHtWxjd5/pN712H0k6DR1SpTpZJ7K5+TblEPv8fdvvqWY+zgOlz8MCAsdSMiRoINchtKgcG
P/tWVnjHtJ/Xz6wXpioaVkiMOB1g/6IJl5auCqQtdGtjZ56pOcfrOrOxQzHC9NTr5rGs1xMv+HPT
/YwKNp8RjTeXLg75rrqc95m5A1qnJtQwwMzFwTUZrK5/nKtulUcIS6zqaMYDJ+JutBhXyhp61o8N
wrRk3Z7eigtD732yALsvefQHOG2dpo8xHV5a7AyegSGixRCRUh1IZnkvOwZFRIxCtJKR3J/qYJ/p
eTCN7F5Hdb9+r99QYC/zSKQgHNTyJnXWccv8CTx5U2LHCcl+1KwJMQZARyUShYu/4wWakWNvVvsV
4eMDqWCIIdoQIxR0LxRYRm1wU6Ti/aXiDEaDXOdhxyrMpfDitZouNHQX4l9iHYy89SygVRZltNo3
3Z+rlblqOzCnjvgS/ijG4K3AohM8/LpZAWlIP9St+F1EF6hq9fI0BsL6eBpDnRwWllZeZwEPfGVv
QOO4lQOAKehqtqveL9/wvTJDNq0CpSXkMxrRVxURWYrULLlSNXxxBugEyoZUCIQst2htQzJ0XiWo
bS9NDYWlvKvQs+RnVJZRWXCuM6sbpFNkh2ra5Zc68N1oUMeGt7wyj0VK/AOb6jSmbvqtIVUpFMiZ
cCQIdTr59iF3r5z15cZeRg4G2P31ETOW/mtfee2AnhkC5PRgmvChqvdWvLWERybr0s7WpTc0cPls
/C1c6C9sTmV8pBtwIqs5W0N5JqB9bjagIUO0ShMhBf7X+FjLggHpbmMz/qKp/T43jKtTwBSkkaQg
bNOkwz0BSjsdR5jUj/qZj3BfoAbvlo/0YbHzWKmyx7+CqSDbGZhQbUUOdykThxvn0G2lyBr1CH1I
VflgLS2z7s6M2g+VyjNczTWIbrIFXvn3v7RmSU73Zg4UvmI38zHvADfu/gu2ztzj9ekRwUUWmc4L
M679itIXmK/ai+1BXVFvtRBn7khfZrIe0k6JBso5f1khRY7L0t/nPC8F7Jrn+yfdlzTNj6TIFLFX
KRndWMdsbTABok/yJVTsBx9CkJ5LRKzhMNA8+83JeNPqisiowjYYL4BUnIv23OFVtwxxm91bC62w
Dh14LifTi/cz2H+lYbz9P5yuwq0Rm1t9TSoo16fAGlHtHPpEkT6wCsUydwrQ4ywd8aTsp71xrkrC
b6x/8cy1SzABG/jI3wkG7nrjc9IhlPZ8fu2HrPtdfI4fhMtojYx7EBbwKIlRS6iR7/zhzxqT/sLQ
AxOw2k0s6CnS2wW0E3CJt4ihP71dTVBvFB+iwrLe44DD8cKKq7EPssNnoSLH4FJ+Q4LHkCWw0QUb
/WIao/r9ua5LwiIikVjs4TuCGPA25aAw0hfMXrNKTPg+UJ0I3Luynh88OmznjGYmQg076/78KqJF
Fygf+XaVMpg5a3Vi2Yolpb2xL0u4vgG2giwSmTmEGye5p+l4z4FNdMV87zfYCp9xuRfrst8U82wl
4tyn+JzZEiqk5Dp3Ip5sYZNrbiv+5e6ENw1gvPB1qMHDTsnFQfYm1AKawNdTQ0mi4cqGdBUVlhAJ
XQJFqz+KRjvGWccKAJ4z8DgmLDZ3rXZcGhzoMrBttTs85sSlUMZ7Nge15qkDz07j3Nle6fItwPQH
htlfuKykznyyMHfklHqCX39PKRFe0/quGcanLXjXTzjwV8wXs/FOmeRbbeqPRrXuow17Wbmq3sh2
Vu0MmgZLDEhAgLk4CVZFWbHsWwIlkAW5yomUYrqf3pVzDfRHdWwHPAEJoknHX5jlWyYvpyZRToMk
nyRPE68bF8PKdD4gjL/rkx7kseWZFwdFYnzt7PwxwB6dYY8yhxMukvaeTPRherb9Muh3IbWpDuV+
LBz7Q13iCu2eilJ1klSXAZxgY4wuljcqH1ikOGCbhPVmV7B2y6arVtRM+fEt3YDXjuA5/rFSIVWk
WAURB25K8e7sXDEGHPvmSxfmS49o+Z5XBk2ziHv8Ki2LCC+zLcmHanDrvL47BVd7Ud5YYDNYxvS9
0B6nQGhogKL0jKr/qvd5+JQek18OAsyJxkyAMpRZexzFdeTpuBVhJrWnjLqR1cUS05bnzprP3ftZ
Hl9mPusgjgj10/TgWj/b3lTtj0lHRIUr5ieX8TPbwjSzsRQ751ZTLklPpdaFHTmhGfW92dH/AjuC
bjsH7XqZU2+VnchJvoec/m9zOPQnvslmmKupq7MhRN8/JNV2lkHsNqg72Q6PcEzbfInQW7o4nff8
VdKNBZixs8B56z9VAQb0nSO9xqqDOjMs6anlGRvk/tTL0UiWfMaQt+ULLdg+cR8ohvapQC018Lvf
N3Lbq10EFpZDf37XxOQqqcUWilIF563CZpn39l7DG95BTa34T+3WOGVixW1LYd/sESsty9AoDymi
Q7emfsW6UaqMYysqSqr25kjmvu4PlQA5O9Mx3BTHoiWghjSdtzj2u6MKaLt61f5RHR6yjA4lkYU9
MY6ReLhmHHCO4c5glQu+1OD2rt1mew7MpQ/H5WrFM04QUKfWhok8BevXhLynuIRFMr9rw+8qd3cA
d2HM7bvIWSKY4OyRkDvkY5Nf+jN0qPAeER11VTBLtBsD1a1HjBxVXOSJglHF8BA1TIXb4vTyNMZs
WhJVmsHPXoQS/TlZYmPJZ+cM0D4rA24L6d+iv69yfm7w51Wi45jJPPM6eBpT4sBi0T/RFbS29+Jk
8aOWZuKU4xi1qhalSkIkvvQb7d9akQ12GZgOIIHFt2MuWPrJRebTGS/VuQFspcSINlMJUujNAi4n
ce7nYLutf4v0wHe9K3XjqlradZgGgKZg/FmrGuCnUE2C+XsjG11AL9A1r2sgRdiHceL1ncJ1QM22
dfgn1XuujO+JwbP03qp5MBtPM4/mbXJYo60RfdzXZk9ehvwATPQUvDnmgZqd3WAEMplC4Zt0OjRY
7WASSssbm7OjLhMAWNVIPYFb91O98FPD9AQFRY45edO1efbpMDPGEKArmBXMW9aIUYPweHrqn7a/
09bqHvey+qCRFOFvhx9nPweZOYHwQbDc5LNt65e5UK4GFKgCG4hUEXtFE643WimY7umbMTUVuDx1
agYnLy5VCdMoF5U3zs9sZ/1x5CAVzG9cAbS7siKG8TQ2+Z9KVS5tTkgUr7KenpeGHPV2K0laidRT
DhijgXjoDbmy9TFBqkDHZCMIFcLCiSqaAFIBbhN+7nL1FcfyuWPhvK3H6ZM9AXRx+dE2ZC1M5wkL
0YR26m22/sJDw7CJ5LW67A3of09CfY8GaOj4qbEXiExcc/bVCNqhlkejaPluLhFlhSHqsKI60dpB
XLLZ1yQH+OtRa+AX6IFIE6NfVXf51/IvUNkRX5ND04IX4Fy2WJACzOBZj2UsrYAGWgAhhnM1sTMs
yp94Qs1o+kDnpzvDObN6Qq3InVTSxutRojeLy2o1flJU+wpgmT81aaDlqC8fTac+coewQQbNdsrC
vPmHZa6NLwBA9gqVtxv+RCTnA9NUXoR2u4ZaQvTQmDwrwaDQl0e5k45ticZcNOf6YTbJa/l4ddT4
Wl97AfqStYIiktBEaMvNkgRksCbrBwJwSitIfHtefde0PJpKTMm0cqBrPjfxmo7CmzBgSlh9dUMK
RQbzsr0UTX8ey/pE7cxOyiFY/Hasqi362y0DHwsbBXa9xr0BnptiwuyBdd8CRKRLwmGBCD4L7dIK
HrY2KMEL1bPqss7c21c53e6+IcqXrcE95Os/WQvVGi8Fy+QoX02vYcWF1TJqBkJEbKu5MuxKXFx0
OFdDNNH19Y2YtRX5VTZJ1brka0EyZTxZ1U4o/INcGvy2/rCoW5c007PSzWuhQAiLsgI0pwWUaIOJ
lQIKAYp1X5KnKUr82eNx+Q+lZq8mb/LGrRNH1qZA2YLwVO3BoR2hX43Yecv7I7NZXmjWoXURAfoB
3fOhjGY4TCm5J8ihJYuMIard9F6C6hyXeddNGYCc7CbL5nWdgIKu1KOn13ocQif5xbVyxka9irOS
bCc9E0e7Gw9HAuUJF81l/97474vEp2uFpE9lZCUlQe+xK3WCzDKx9oKBbC8DcPaGLL3+PjJHS5an
sfBXs+94kTw7KaMNbCwidmhucPdGg8oPMuy0FJEIF4waM3EETA44UADHoZ9nFBvYqoSqgD69ejy0
HkB6gOcg7v1FA5+lF2fuiVRyLqyFu+8N4Gr9ty5vUOWoZpjUv5ME6hmZVA71vjo/W/gocJiKq7Ng
wsSgzkZsySlqYCLreKa9bspvDoCj0fxoXud3OMqOcmJxdwaEreoGHVEQsqjI1sShogRgjqORNE0s
PbNr+DObg80n2WK1XocLW9IOo/K0HUkPHWvFf+mPnbmELSoqdeMyQWFLlOF/OUnhZbP3P447ofYl
bCljaJuLFayk1+Nu2UsAPh4Udrinm/Unq26yNl+GP9JHbcAEmHDIPPOrxKGpxuUSrgZWE4GxPUr1
eDQ75SgjbeWg88mSNm+voliD/Ty7OXKvnOx1Q4dyfJBWA7oZMDvqVmhUmEz9IEbp2BHxWlNwCUx/
DjoWbEyMjIIZSEr2DujtcWke2t9yP0jgpavmMs3zpZXkS/LHnElJqG8yKQ81rgOK1YLUI2i3nVSc
ytNE5Rmr0YW27+SYURCcmEYUv4L+aOtD4bLAp+pw/ZJerIbNJe23NhsPaVX2kzLDysreCotzeVZP
OU+Z7wxKpBCgayTIZY4/NukBMKw7Iq9CRA8c1yZLZ2Gdyad4L3qgJsFYXzCW7TYKWBZ58O2lcDl7
CpkWhDHbS8xuyNGuPt0Xs/CVC5Sr2XyVJfGS/aeaFpFHV+uAAxvOTtDO5mDSS59txlLj0/k4StsZ
lgOjRE3pXAXQ+4sGj2oIlRKsTBhJmnodNVbhzaFBiJD4dLO/17RrXyRH+cu6JFh4nW47ziNCxEyM
xm0SdT+7uqdiyArFbcq2aNHXA6m9H5n7F70aMPtP/w35cDL8aKL2PD5lZ+wXIx/AG9reAZvwX41u
XVWRQgLqeXHZLqkyRa1PnAWjLts9vFLqI5PiqC3tQ/q+XuNEhsrE/gASJSJqoKcsDvlJbBv4HjYO
uaBDGf+4euNvnTNIiC+TViviimZGIhN9HBwOTeDqo+u6PQt+mifczN91QQcOs7jLgGWJOiDKloi0
IEnuoHXDVmDjh3A4oj/g+t8JKIcVrm4Z6KBNC7F+y1FKM2isJYYQDWqI4950QJcdiMP/dJt49krU
nyRqP5Ew/CS3gInfIMyfTip1LHhMzBCbMfVbyKf+zDBVV36xNJ56/RhyKE+2uOdb/MK4PSTb3QhO
nYErgqk7vdjXGFlc2MUTTlXoyGNyF/V1G0n86tjVAw3tPWm2MLVNr+IkBSmmI4jLlxq0/Ay6o+V7
19PIp2h8JujF1JgwR8k3MUomVu3TLis5p1qOL1Vv3pY3apLvplO9DoLQJQw/knLlcgKkWMts1/k7
1EPlo2WOvgMDziISqKNiqvjgJqS0wXyx3kryASWeoJHcqv7RSaEBfqWUIRkquFFEYd/VL2PMLnZD
dT3vIwI8st4f0o8WaFtT2KFMVfCPzJ6XirjafqA12qeegxgnBNR1kAl/umIItkXiKVvhXu4sM2YZ
ONP8vD4yBMk2mivuYw6cgDE0EQJYUMkJSJ+aIscq4qsdiyU+tLxynMuQyZ4uZkjz0jEe9TMCvscK
OEwB/A31FfUb2Zu6qO02eA3tQUZ1r9b6Zf2MHwk/p4afkwZxK7eBG7rGVr5MbX2DGG46/Uu5pS/Z
0ML5USk3k/yZGcECD8TGI1LJTnB7E1j8VFaD+fZnsfHrl8n5gsYyESGGGI/nceQCh/ftpqTqtRHO
JTbySy6XZ9lOTw5FV3C9NcZyTtQCk0Jih7ql4BRb+eLgoKXXWc5OCxkYzimFRKyl2Vc+B1g5RhIk
Ix+R3hyDgVjFxs6aUxJj4HWkE4h+spOSAaBhVBBHqIDZDOdXJwSbzg/MUk17qnLlpOXpuaN5Vwbx
CygAYhTkN4XFrzRir5zjezLxi99Qnek7Hci3AYQne6RS4n5U5eyczfBfeNfm+UXIZZhRjq6/tMMc
/L/2ubTVvjouT585Am9cBhvFfrWEo28HW5Z48sFuof7SnoKCk+L3t88zVlyF5k/1bKSVa7K36KE9
mzjU7jU64kxnshK/ONeYOGkMeLl0Vyaj7CLVlKQbWmQR7TyYFFlH7DvyyX4xN+nNhjv+rdqlV72n
/znz8jom1cO8GJFh8f5Tw6LaghRCe7VygyeUavInkcmNpX8t3rnKdz44wSQPQYFhWhXN/q3xHEwA
VHsfH+4MBkWLuWPz6sbs3mB25xzK2clha9cRrRvZOW60RInyVaZZPLlLjXzP8Nz0pu1WpYpyA0VF
Ario3r4+JEUKcvOo/iyuvQLRYZyHL6IWV6UavUxYXkEZnHR3hBnItREsYD3kxggABhLAiv3n6nAe
glUqggIy53ChubZPziv1VxJXEusJ/p9YtdJQSepUoVG6wgMnaHyp2bCJPecHjcD1UY5hSlo4gr/g
4wBn5e5P1NMzYIhLOVAzpky7C+TNCrrPSbSYXXY8fml/0Cghw2VEYUU1BEDTCEpMLJXmMbDYj860
G8ksJCuPLbO271ibQhseDZK9vkJIZqSNiBSrIMjPrbzHLW5PfI2FNI+5K8jBD+AIQWpr1fu6OW9p
GZo/zI6smBKfQwea/XyT1e681b/p+xJXgHjwonY1LmP5qkFaSL0Y2NQAyQYmq5OM6EXJ0czXQ2ZK
JGeebk12LUfH13Mwb69pQVaoGbAGM3Z+6KnlqxTYOrnguM543eAPH/4lLUVFNYWh2imGPiInntN0
YQ/Ip0951xewlf8Zd4RqkEoYhdum4rAbIwYjBH02QJQ+ppQ+SqyjtTuTOTqes+vGDuXLQL4mIZG2
oT0TYmSKBEQnzGGfvVY64Eqpfe2xE8uUnGut/FgzWElq+lIumZet6b5OICS4T4ifoAOmUIZAjVF5
EeMGGqxsbifSk5GJnZxnZoyAAB9AP0zOrtcoav/ptBZjiggaDf2P5XLMn4PsdjggjfUjo/IeSqG1
SAeVr9QM9YfiZpnw5spBPYBSYZmPAryB8g6LP5+OZB0OUtIBBdq15GRVzyCEMkv2Ues4gufymD79
4iqXeLYbTv8vHhtPlhcPLgt0lgYrliAZ2OHDUo+FGoczbWL/w9J5NbmJtlv0F1FFDrdCBIGy1MG+
obptNzlnfv1ZmvNVjS5m7LHVErw8Ye+1C3SnuixBPo4OjOsmb+jym9Kkj3pTn3rE8BnsD47OATMN
ZjBCkGNq0gI2q4jJf4/6N0bhY1qdg8+CFHNtb/L3Z+ynYbdm3B4afVgav1mUudFcnvSPdSpPtdhd
4HftZJQ7PSrAoppvxWjewKLwhAnmpQqauAxKkEGWJRyIJLYJKVmUB1Fd2FGByoq7HOwvZ8w+WlVv
5BUtKvhVxWOJTtWBKMhASeZEOFHPrz4FIMeuLXAjL/oJI/FJXKAPoPUrS7trCSvseMaR8zQSZ6ct
xbmQDip755EtYx8P7svegoWnjqg/oUtE5H+V8P2YsfIB+1WWHeLPGhueDl54eyMuYO6vwybdrax5
KhpLO+OHCB1/lIpgvjbqwAIXgeuyAvtG5lKD1nop37ODpC4Ha7NAcpD1i2W9/26N1ziNcQ7yia77
g7GJPwzhLUbubBiOZ3rNhnae4JAWuXZxnxiCLSsMWA02cjZ5GiWQzHQ09+cGTgw4mCz7ZIdiExjs
aFnt59HsN+uI+bEPgu1kmd2pnrc9cSV7seWJLyt31gOiAldOQ5y3B/WN2kEOUUbhKMu5etoAEc5/
euUShPacXV84uX3XpS5Z5uhn2ebG2q1zMj19aLf+T6R9CyVHKTbGDM+gyskj4K8j2ouDFscfm/sD
aH40GkciQ4+b/XK4WRzfU9a8JVL+JgrW0+z2FZCWLlY9cX0VEbulrNyWic1IwHnB5DLDHEM2uIle
aI7d5Yw1KTUO3LigiLPd9jtWNm9aJvLSqoNWxYElq4EMLBwVGlhZOFDD9kLciKLKPsE6+NGnJSOO
U4QAm7ylBJIA+9IME/T2Ziv6y5npTJtGhGVbb3A02FMr7KkFWWBS8Dc1JK4WtIAIoQzNeT1EVuLj
WlBaE/zEjE4bIQAATpu7tShsKQ3E3Xroke+bBlp1DPAVkwq0MaJknnPZbq30vEEdkXbtLNiZ/Jkh
tTaRXyGKNIxDO1tBRvPex9mphQFh+Suxca1MigH7nymLg5YbWNRIKYbgIUcyeSu2wDlsXIgKLOOD
Vat7MAlAb8nHWWIyJbfQMlDwyt9xx93zwpdc9c+qM95w1V030QeU9Sya7EE5UU/HWBZDa5CDUgQw
s8dXNP5NheQ4soHiIgsshB4gpnypLfwC6SiyFVPeWwimtDYN0046joQNMbqGJQd4BueXiMuKNjh/
pIV8TRwbHO0rZZ0Y7Ahgz/JumMpZhZ3KAk1Im1NsdWSub+NyTdT5nP1X9jWsctPXh3BXmDAMONcM
k3Vh2Z1NdybxZkhI3UoEpGrFvq6eqGftFamp1ll+xubBfAWZVzqnJ0kOIS6VowrkN8OUTvsfI/Ej
5uMkCdUpmfLT+K1AJNIbmmbt3kg4PMXzqMF1kAkZIbfgj6o4f3gCcp3APtz32Rhsq/9nmleU+KUf
ixgEQY5MUmD9LmR25PG0NwcvHvF9lBjL4djR3bugL1lTIst2MK7dU5XyfBZuacds18Zl7Zg8T9QG
1lEpXgZBOXe7r3RVbohfnRw/Xf/XgiODW7O8AKZCQQpjW7qMunIpyMot1NaxagYmDNnza/k0qQxo
1/HpVcg1EgMDMiKIRCgDddIOY5MeWgjmEnV5LyduShQRq1uoeGTo4DzrGsD9ZagNvYOQwmSByyiN
BHLkVdFqOtN9wShpLo0XVDCHJ7+bl0NBR47gt7GcZszddd18tkF4DsWDQlCUahg7sNxBRIJFDciA
/fVOZcGDibuxGWTxP7AZECN3AwvQYLlh2EPE+pShanuNbI9GpWAfWJ+VXDw1jJokc20oDRmqxUG5
bIeJq7TiKi3i2hdy1RvMV7lB5pjkImCVpFAwkIECdGv79WqiPMcHa3b2UGPkruebpeT3xqY6GyCa
fccM9Fddoj1Hz5RnnkmAEIB2Q+Shq4IxaBlzN65C1FUxY5QBvSoCCNjG/NxL9ohrg6rRG5E7MpMh
LvOvGNmTqnlqvXHQN9gFRg1TtMgDeQcQCpbmzayEKwinQ3194ZHqvymN09QBPZQudRKaNMNkSdKT
Y7Gdpwm6oIC4iNugJe6KiCkRoMLEJ1fwyb3IJfInI21bV3RHiJGtJQ1RDa9sSM0unxZ5xBF5xCpd
bwacDF91oTDlH/6oPELF47kpAEvsiyI96S6RXfrqp9zVmYI31mA0uJ9emUvSOVAYK41c2oLDxqNg
fy2ju3j9oUZ5SYAobU1oYDuVdLK5javJKkaQiJiZx5PcG2FBJ4T/B4ElQaBhd4vi9pTJ0xlrfd3e
kny4jzEIYnarYhI90ktz0pb4nirlne+Q/PFVA1R2r96qkQTlS0RE7/qqt9LTgCFlEf4ZoP1Vkofr
7kJ2EVHuwaytl4xB8/ir/mDvk7fw6OKRaQWhXsD4mGrpToeIkQ22rXDlwrOvdZfIL8lAORHMYE1H
oTship8l+SR6IMabKZS9wZWQmltIzFRPFuZdLlV7A98AatNQ3w5C+V2bW5AsalC9Eam3WE4q2BXW
nehWndrefFsRTOqEvavY4uJ7WUv2tBluZOvxztRMN4oQhhKpTHIj3m3CAG0ZI7+xUNUnaN/Yzb7S
6DtiITarJf8J+Wi/OlTf0FgLRHjzyz6qfdP2oE4t0QriPeBRXjRYBKsLDdKx1PVj1dKwGt9Vt2+N
nYixLiZslgXGryKCj9Vi5uIj67awwi8CJ5/luF6qz2YzHpGzTY5xRf4b4JmCB1wEg8kswW7Dkbgb
jQheA1IycC6W7RpvM83wKB+Ap29LfE4/FjbEIgpF5UOC9C8IXmmSNG9gWNfUQEvNsIRfNTAPL8Ka
2kapvjurOI6rFar6FrajfBtOWiV4ue6RtvSrm74juFETAz6lX0n3UXx6ihwEhaCGjfgrWg1MCpyv
QA0wmKr8+Jl2TOr+1BS7j5gY83EEzVBfxE+JuqAkfQ9Ktp0ustcCK1kRUwp0Y3PWkBDQ+iVr3H4W
eN9XcjfYsxbn2W2j8oQV9WRe5qU7iuz3xFxAB0CIDryDns3sqmVMu98keuqZkboRFFVDdxYFSNT3
hoyMZCASQ5oPU0L5r7S+UKge0gX68rKmX9orX/8RT7X9ayugsxVgMvnfSsCqTJRsVL0vD8A++lix
4luNm+CbimogK/lKpvwu/qMJIvi97jB2hqdJxgtz77LPZa5c7RKSOPuKA4c0TqJ+uSUN0oVYhRPk
oVOYW6ftn9mPV60n9MgOamqxCBE9GZxkhcYtCY2Mv4eV6uOjjaUzxcljhS4+Njlubvw+LTmvBQKB
nMge4pYKnmg/1i/S6x3r6qNQWWrkRB+V9yNIrtqyXcemBSyKBZLaJx9d2x0QA0dn0VROKmk6SjRS
Cbd4FlyfHxbSyaz/kZV3ddX2KA20oGU3kgVliw+PEQxlN5pZwaL13eVK7wrAwjZ8fWATsBQbt4Un
2UeZa8fRYn4WiU8li99Idqm6q+XNuG3jDyXVrgKJCUcjl1yg9GgPAA2hvhzE8kI3f5HSFYFge9nU
8rLKGqwd1IYXiS95Lu3khzIV2eWfdpP9BvtIi4yjLNGIy3qQId4T5DWcHIH+esI0hPAJaQAVN3M3
kleOXeV0UR+kObUbsHG+bxytsRGaihI2OR0jCDmdLkmIy7ACyt5n93HuCEbQeb4UhCKTmXqvSuhg
RuYq1LgKxyFUBjxBSj7YQv3Aavm7JdNEB+fAiVnGDig2pyHL0qoJNoKMKPIAhSHqwgQjWY7sRneE
UWJp7a6i9Ezb3EuZYot145W8KLX4LkkQ3nH0qUvxbprzw5iRt/Zv4Kfvyb8+ZAQpPtmsQ1VqKZfL
F1BqX/yPl4+qUmGlyyXIvsKsblP2oyFMEhEmDd4RWSP/0MfSBcjODLnOwh0cW+O1Zs0+Vf9W61If
6ffLVbkYqhBOyBDTt1jKLwoerQ45WA19UGybXRZDj8A+0ObblWPRmfPILslgl6ZwHgnnbeTAINM0
197NWT5IcgalEvtoZgKi2NFjl0vNoojMkDJkMG138Mwgtx42+s563DVNGfJzNOLoLHQQWcfzZnsO
IoUKmYZLs3pVI3jzVtMC7jfVwHNRhFq6hjUhhHDpMpo62W000W9IAWMZCdKabWhDRDNdDqjWPHPL
X5P1WSp7TYqJEUQ1sn1p4x8ZBk3PwjVl4Qo0aW8Wwr67NdAI1DGYxJFILZYpQwvxUw87VpacOq14
EIosqBYpQHLSjOqtpXFSiIlVy/wR4XgV9msE2BHPKnldh0UZH5Vo3ZOEW5WBk5xYQal2+1cUXdka
B8X66YSdAGQFLuJBTGAdaHlYFsaBmTMuIJPxpLcssMhYSg4GadoR8V6G6RRMaeFY40E7uvIKc7vy
LCINevBaujz5G/QGGWWljNmFWzn+kkaQV9huDbqzETnw5FP+JQdEazjUgMpPAfTLQNvaUHt5v6Us
kIjXMXZlYmcLmTvNLelGP19+J32LFrNGwSQ6KxJWcoVldTrlZN2vhKKkLbMs0yNZ82plEyO54brU
3RUXMWSRNwnRVo12qBIe+Jbu6Nx6DrZdCse6xpaVejq2csyFUOpsAtAI8C6eY0fMfOoujMSAL3Ln
ya5xkc+lHpF4JO/jeSBBMdwKZo2D3aXYsLEeBJFeeGOxn0frEFlXxj6e2pvI2xF+ItzULnNMRGX0
C5cA2sA/daq6bZojv7dCIQOlobxnkfZG0Ec0XKsGmi04JMNIgd0peLf3om7YpnMbl2i3H7vtnScS
PDw7l9YDSa+7Rm98kNlu/sAYj7TvaMTxTRVwO0XGVYPZKNlyLpxqUFpTXp9bKmXMw6StFdQZCsJC
KFgJtkC4+4onmMwBS8MTsn362OAZJbwQLfjMyB2mhWV5sibrmBA3XMQN03PvhSFG9xiPppMTxGhM
L8AW3I0qx0YZE8NFAdXrLgkPU3WJ0uUsSYotl9iuySGwjjAv66Em+xC3yYs0o3opnikJi9UH5Bxw
WD1RYkx7fbxREd6oUpe8Mm1A0EAnX5nhYwoydqNC0tgzT8szNDnK5Uc1G+E6bQF06WeGN32xFk89
C1mH5AVFuECqEu1/DhG9AoLesZSHq/+rSghMFyVn+6sc1gzFAzBpYkodK3JlbA0WgRhvBeLcvmL+
NLIns6N5dUvib9P3WVW8TmBp5r8ih3E7sonIcGUTtprGnDii22+wHNeeGxi3pl56OUqqGaBQtldI
6GLszKDc7tXsxjbnUojNORHF42tlm1xnhgJg+IV3A5ZKHGNs2Zx53k3oM3XBs3D2b24usGPjU8LJ
7Ow0plvMQtBds8C+d4ytUKdYKFN2isQ7khxzv8Swh/gNqq4dtWYLU6UOBuZ4OOJpuBtrsiOQYOS5
ORA/qRJsfXH/mVl3KtbmWCUsfy7i3NoGMZXsKplfCYpf/DQdlqT9tNov959MUtOxAq5jspfFHi/a
I4Mu9KqnrsTPQVGFqkoyxCtxrdm7Hq03mBXgzyY+cklyUCy8JmEO2efJa7XJ+nzYw3uOyXBKW9Vp
SC2mIiww45hn5YRD9QIIFamjHtbVL+Qhj+SLuShrWZrYyBv3lqicBYP+Rd5ViP6ARymMlLPzKzCh
pYDDmMzN39NccdX3rHURZOWgGiejeTaMZtmXl0eLlJIBHXbzYnD9RPHe2CK8QxmZgzYbhb5tENNG
jxyjj4QaWl7nJ5RJDEm4vybtKY2QkQXzEW3NY3MqursCJH7an7rWwqNJUM7GnHOWmV2U7qIojvGV
GCkpVuQnKro7jMslb9KbOm73RjAecS/fNhQDkkRvA0ZWaINqI3kt5Fk68o31neqaMfBMZHGliG7F
WefpMtXmtWRhpOAfzdf6wfBufV2RbeOpKU6gRoCpOROEQRJrc4qU5jR/wOsulwj8VkIWehIUuCnY
y+Bns0zM2MJ4hLIU1oclF4+Wp7VM8Iqg42SNaoZT61l/OYjCrticl4oNViyjISOcwba1nXkghUSn
0U5VMbAwy2h+1w9+S3L8MJAUWMTetmGWfm4JMcaa5TCG2y0domv7vznD67+yR3WMoUBnFR3rZT1O
X9GcYA77VmwNOaf6Yst8AT5RuoczfEXldt3wqWKneo2AgbGvyMTzlc0bH/8AWnViWGkwxDAjnnF4
5wRbVo/l3F1hYX0huoWN3YnD+8IyaUBxATkedlpxLoEow11mQRgYBLQQbRmohLNEwAUQr8HtBEbk
w+XoS2q90Z2q6iVOt+L0TP1GNoCGUVvZp8YSTLfhPeqq69pKJ1JclGLnSFN/4ree6pIYQ5XsAjSq
I7nkSzkHQgZEpzH89TD+XcTZLYCBIqWErzb9LhycsVE/HReLNqxPTs24nUfpT8FJpYEfm83fnWRR
72KZ6ntXThbXimR3UZGb/zP+5cnvJlDeFYzPazq4K5g4CD6JV6qZo+B47lt20dbmKJFAYfa2cvdH
lMIdpbD0Ep8FXOcpexc20YulHwzyvMXN9Bc2M4vKBAw+vO7GTMsp1NbHLA0nSxou5V6s2pB84t/q
kOMIrHaTyfv5vXUQzauEfBAVItRwHv61sXoCbcdnz8MbKM31oSz7lzoO8wfrB05MMu/I6kLzlkK3
KNMe5gf/XuJnKHOn1gEv0SI1wPYRhyiQMkwgi8y2fhrILy8fOGM8lrYTg2qNQTW7XOKZ4bvKL/az
Paqqg1Z+k3mUdxA5BTIC/l+/r/1Pvy/p5MNKNqo/Lb6b5fLQBfMpINVvS5jhL85UeY6tGKt2YsuI
leRIPNNr/Uzr9qmU8SfPuhf8HdjYGiqIUuTlb9kBe6tezhb0hP+g47+qiuJlJkdKcip5GhfYnsC3
HhJeWk2DhQvQ7pdHjj8tex0as9c1PEw3mUmC5hHMvkIcG1nu19KJIQbOartBV2ANGh2Ni+jlBdbR
Kf8LBoO0NQh16ubW4qdIGJQUdrkaF918s7oRzpgq89Xru/4TMyMHPWvGqSueVItvFs8GTu0KbHoN
dLQfSt8CxDytzV6Qf+UosidKoXNLgAzWxL4POUFOFWYxDmnSeDg/djLcvgKSFInCXivLXsxaY6jA
FUwVoACqI6jM2xisIyrXERYjgJmzNFhsOCHYoYETlkMy9w4qM43pX0Z7Cqe0lM4rIXzkW1yxtMPR
mByrU2/qlt7XMCJYHLGvP3OzEMDQ9p+rldwWfBVS9tFq8Tuo5n+1lsKK/y5n7mu55jKhZGE2tCOA
HPxKiqDKJG5HJtsCx2iHeAHzpHRYOZT4uMvwFgEAMPGeEupS2fH3TUHbFBE5smuW/mpZ+R29pfal
1WVY/jHeI+E7x7HZZiUm+uKgq0lgxUKQqGQr9eNR3GVMGtL5iqxwbnArEqbbto5hGI9RKZ+NWT8N
nSw1WxMNd05+tQ3227gI/TrF3kjTuQPQRcwTHtPcln1GdPcoW1grwqEBtN1gHF59RiHXCQxJnmVu
jy9sWcxLK+7iiymlJ1TFR0Oo8aHoISwVTbpSBMpfyb/Zn9XLzB87ym8qMkWZNSVeVMYTTpfguy2R
8hebr5qpPwCw6knK+Bs5/fQPsJ4jmYgprnk8slKQQ5EsVBbHxK9K8dnHt46EAK8orn50OGTs0jST
mqRYyp7vdU/5uhcp5LDlsWNV3Oqz75PzOECvmoFuvksYu3uM3Z/M9Tiv/a3CpWsMPsMYYnnG7xhJ
BMeMrpw0C4oEe9bBOtKrfjR96/FFd0l0pmY9sbA9WtISMr+Lx79TntMlZojqX7ZcxUwCpXNUdX69
DeRc6FqX65SItD3WPkUBKHd3+NAOBeY+h4mJFDtQLq1C02TVoayRqjET9QdoAnvJJKknUDZnBIyG
3ez1qSHvlBRlYzumUnJCeilJ5+iUYU+piuraWuo1PeN9ReWRZPNF+5NiTJ3nt1jPXYn8sQ5VufzT
VdS99+xJatuu/BqLXbIlUM61HcKeUQwJSxB/xrwJBwisCBY7EC1dwBwsAARGJbXuZAyh+yLvP2bH
7ef8HXBJKjBwWI+Y0W99ao/vQznh9BLgBOAFIwk7+bXtUbh5fXvGFMjSZJ7wkZi0iG72F6FZgeOr
7WZvSUjQBsWpQS+T2VbmOrkglIYMsZcTDkuYvCiSXIYFWLtHLyMeWlqJoIfqqIi9r1YyqRlAFyJY
1EXYrTBKC2KP1RG7F472SbRNA/cmtvqZhouJ1oLrsdYGv5QK3xAiLyFgWKQDGSfCRttHipSl78Ia
XKu8NOFG8Bagxn02NUTdSU5cIVruiEEVusVd0IjJeJEtvMgFGZMpnji9S309D2o52KeMttvXSUE/
pq9HbcZXwkvXoJBPJixRA6YghwiLDfO+gGjJBiStV4E5DkFABW9d9gXkjHobdDZx3urEWIoMr65D
xK75ZpsflH48vNa0mVm7Kx3zRR9rhvtmZH1YTczWwvgYs8aZCbLex3tdgCeGdkLCl2neCs24Wk8I
DwDpHPyeO+na+gNpzhJwn0RYj2U4ZaAf5oscx2HdRX4codzQX3qZC4rTb5lnmPZrJEloOlqiESos
AhZVuP4dCVkZqcqbczb2thYpe1InQgQSEoEj3XFCb7TDUHfaEpztOssl9Mm2xU47xkJZKCXCMRl7
E2FE036Z4v0VZ+g4hiUdzXxdr4om+XrbQkfsgryKEeBBVmvsDFujSo8u5zJlj+WaMJty1HoZT0Zs
OV500YiihQaj1oj16uZalQ81Bst1hYMD+6TzJnz3Up1487F9ToruW0ThXpoaInSjuDhsVrg2jFDU
S8psscm1ABg+zDcdapFwNhOetiNmRFBKSRFIEvMNfYczx194EUzpN8rqQ2pP2ZRba06kTXY2TQss
9cxmhVo/k57KSiCCSVVgjy12uYL0Z9wYHZZIuth3zZx2qls/UYnfo+aijlC9iGFJJuEcCQtU8uLY
yIQRIlXBAwkPHg+AMeJXQJvRWDyTFtpDRv46cgZIUi4fWewNKapYGgWigllMMqlEWzaIn7nBvfkf
RK0dKrRK6VFO9XARx1D7xZtdCTwd84AogNPoj/6L0cVijg1LYQsM1kaO/8iJiAzvkNOaePJbbjHj
ifA+hraaCyj8iSl1CgS3CDC9jMgWPuC29bjts10GRrlhGhARCR2Nm0P8Hk5bWyB8vVzEQ/XJxqRa
8V8xgdPfymEHnvmKrrt1YWS/4Ekb++6WTgmAbx1Jbs0gThBJ82y7d0Rm1P/XgaQAFWTwGHmSrUbx
A6nSpRycIrX5pabFPyu3jpAdmo61BS9zXvgyZk/iQrG4UEAxw8dfOoKX58lLZDS3RMrhNcZW0ngD
gDNLAmcjM/sjBy8cwljgPG4j8LbdAfWu32V2MbfHrRtdqf7Y7hqq/KiFxLvrwqhj70sgYcuULrlM
C0fVSuqwflMhfG/Tn0F/Di38nwKjDaLIgaEtG53UdMUFcAU70/WYQ+BHSCbgZe6Qs40GdYfR3xbp
FiHTih67UdIDlnwhzfqkK17F4VUqPwa9idojChup8rDWIR70MVVh5MPvCNILR2spHou0JaQkOUq4
gvo2CQvY8cSbHsQ99rBMJ14LxxCcbM9ULcT+TDL4HBbXjDZH7zJKTg7/OIXt6DJ1jdhBraEqpVfd
AsIsAujY7obIWcymEkukSOmZsG7QiLJX42Oe66E//cvnOeyBOzI+zR8q89xpua2G5a1T7Kd55rNC
qtkrU5wgJ2HqPDV/FGY6RpPi8FtRLIY6kQFSEAMxbDWgb4ZEx8HLks5JJp4hF+3KRgNkHp0Wh+yE
HpzElx4DKrT+0+woTDBTRAmDI5fyAwDRszSsp6QmZ0v+1aNT2vUazzm60p/OatCm4NfAu4fS7WCq
+lWvhdu8mHf+rgfqaVP5JyDSe+06ABPM+mnLo5PCQkxm6FHyyE/tinzWVLWxHZgpsuCRlIHXNgaM
7JwlpKgjDEE3uFx7gT9dRP+uMOdKjCu2k4FdyJ6MEqyg65Ryiu0mMsaMABeTo/woPx2kGhnlmAIR
VeQ6g9UMoeAlYwa84/VoQlPUrYk/EiY6qUIAHj0YCgaW1ejKZC4pWE4srkfEDQCcFkyRfMkLKuop
91RoiNE3Ias6GmdMaRjTWy+pV09D2soc2Z9K3Pgr771FfiCfmVJoxMqBmEWXwWbzB4LqQ5vlOyz5
m1or1/N4SPn7Ox4edYxWfac2KAf89spheM4VoDev0/NY6NRVSXFUKDzidD+LlivJXop+KZ7SoNWG
g8btC+10x4hkZFSQ9NhcLA6ymbo8fnLIWdK+Xlj8CEjkRon2jouKxc0KFZIkCWgE9vZvIiWY4/6u
QeLXCtMhFwkbDwkpAiBymAFSipMlR2lNeEiVuDyx7WhSXVnsCPeWH/rFYlG2oe4cQJ0r05cy64QD
9Yd6GUiTGNhR9AdUBnD6s/sfqY0PYhQdFIpI4zf89oCgbVE6xsTl1GN2ViyiW3/qbTkZkXwyRuzK
BF+MvXnqB/O0NtLJVLpj/ZSYOrzk4F99u57rPD7HOnKBjrTdv+O03daZlVZqOuxODPM+fWGcfRkF
laYJU10MNsE6NBtF/shMB8ybiP93WD3lbemnkx5ueP1yu/7bAA0rjGu3FedNx7Jo/Bfi3Kf7kS5e
li0kh+Dkt45AnR4fh0QBDWWOARwfcc5EvmudhB5K7nSnylM3i2qkwxNuJdHNC5jo9CfaueigoucM
fJt4X4IaYmV8ROSGjAz3Y94EvdgGFtlTPE2kSf1E2FA5At9Yi0WSPVzZNU5r8o5B6c08Htehd5nT
unAo5jgEs2QvdEc1Co5aD6c5PcZzBdSsPWpTf6yyBl6kXXlJTsObVf7si4v2oKLcxTQYlsEgV+IG
V2+GsuPHZaNf96+R2wqaHX1Np/gxcgN4+LtK0tDCVPSPS5wzWpYcEnxcBdZFhVK6lJ5qr+9fpwRW
SbtlrCD+ivFoA8Rpc9NtKULblMkaLIdUFpA+sshSwYltjNNpTMr1PY/OglDeCtIZBUl8b+DE0pAz
3bK6gzWRDXS06jFATGrDTTvOuMrqgg+ArX/i+S9XGgI7fmElmaqIftIXOA+G2bhjM7fT/tK3TdHi
queMWYTsdggnxhJlE0Sf7dED2Ijmy6RuPsVcjWaCBC4nwkuiAQm08JTzfBLALRXa5m4Y6+f6CgkQ
KFOy6UFuSKGmk8o0ZqcJ+/VuSpYwPptMaBWqu1rHW0cURTKCWok5uxIRNmEDO9VOOMrG1sYfrbRg
iCXropHkbbAEBRHIqwGmxDpxYOEjcSfnSGPsk8GGp3wvrPYWb3Z1jFrjPFhWsLQnjQaLB8SltqRL
lK0X1sH89BjOGxA6x+warS3aMfW0vpuB0sYnjUAvVlT7muJh4q3g+GdxC7UIouarHeLInJHvsQFE
Wg5xdNckcFfSr55tSYzvXSXfucxpQza7PnO5eXJVcj+Saqhz8RdUDcWxhDGsxUSDEFUS/tU6KO3X
EX+Njt+vc0O8dtWbJOBdwzOxtMmx6rPT/iQkMAHVe4xObI4+jJRPnlj7T2Nn4lGx8Kigkg9UrQka
ekFSEtVlDhdY7ii+kE/2L/1z8SyXf8UEvXiQAjWSgzTVg4UoNIPs5vFbztu3Wt2e5r1mWdTJ6J6m
m5mT88WGAljj2SSKTkYiH0uDn5H0Q2s9/VLI5FTGGzgfsUW2iL2UzOUIh1AW3xsaMOWh3g1I9daC
5vKwTGNoxFzwlb96JFkTGXygMEjjp2nMj8ITpfhY06KQxN7Eygkd0El0NZNAnXHjp+wPnfg7EXVs
DN7iTJLxzuA7SPLZXt7Xha5YrMLYVAJxqsmxsM9Tqe+aO2rmTxRpoZa3Rz5SFaEXfOcZ5vYG23lW
jf08f2ok0iutjnr7t9EQEvoK2KGwyTioWInRbBUgPC/ZTzJtPGOduUDVtJbBlGmM4evQ0W6qnt7y
XLm13f6afXcSQ69t8K2UHtOo/QZ6nQxlD+RhPLlGdVVFPTAfTHzlg14yJ56DdKUhBCXKigm+879r
8qGNlLOV4szxXhjejptnvRk1xrrHtIFFgWBr8a6Q/4eKKYX5QRt0NkNE9yk/+czyVsVH8qqJtUu1
WZeRQkbJ18uCW90kuIsO4zxFyXnmMSLunZ75ebk+zIHVxxXDU5xz66DvqGPxomF6YrRumvklJn+I
kfhZNpZTAuK5cS2yCUBv7apRwagg3AwgSvb0U3xFRA/2S33BwpHknbfwEnglUk1aNYsPWAZpEnuZ
AIBrn3TNYTM/TUnbNwYLGemigor7qo8RGCYjxd6ONwQpAw3fTC0/M2yc0ZeypUXavBycXxY0JTKk
8u5WQH9tuvd1BBtQr5eVtcOoDgeRgkMcjoqjFjKsyzxsZ4KFRx22Dvw+PO1jA/eq0q/jrN/qBAVG
EkQlThf0q6j/U7dNGEPLJ7N/5El7iFNwI2V8Wb+7GNvdrtr1XfOYcvHBBgG0EM4L5i1m1N2n93Jt
HkM+3qkWb6qbUIwlGSYMt77GVfJgG76rKMwo03s5nCoCxXudeXEarlmH6sXGUMmWZjk3YImhOGTt
Oeujczt3l22Bxgc2q39suXxS0QLpdLpk3xjIgebukRmA0/e+qMqXda4ukK93FnMyFR8+0VYuEHP3
71K/Ka+BWS8fE5azUBWUJfsPbGixPJ54JYwnN012Zdq8VwYiarfVcLHE1989HBs9Z6bArlwHti5d
1w7TKhlghSi7ag9muEAow/SN2HOromh7VkwCXgAAAJeJ3Y/0+HXszWnCrVIweIU/khX+QGhmO0uA
kO0KeVGMaLq32InT7mRnVjMnqTCObVEcOwyT2/pG0lTAmPD/ODqvZUexLIh+ERF48woIYeSla6pe
iDJdeO/5+lmamO6ZmLa3JDhnm8yVQbmO/nunBFwvXUOUDJFYgDBC92v3EOWxxWjMFDXXyP+iyJD9
5rrhs+w+SY3mK5dXRIXmO7hj8I2htkvNbXgCUIvlVCV7FzLneSoajS5NuMi2Tu0ofyTVVbTyNfTz
ff0Fu6sVl4s6wk7E7DJpUziZeSTX5AOlsz0LGoGK2VX//Z6KzRtOl7b3ZSZi2qBzscMokSg8wcTr
WR1kXFihpXesYd+2XxlkBzNPksamm1D+xbdC4IV8NEei9yC0x5oUwJcKJe39TtDACp9ctAOiswYG
wK59JeTNvVO9cgiUusLQV9yCDb8fCPMCP0ovisc9ZV6CRmmc6OGMe9eopxQCKXNpbYWnplI98BDA
eDpprxFXuqoFS2Jnv1VrxQNmY8bnV6RkDsXVBmIm+2IePCmovxnRSS1o4cpfDYZ3F+nvu2iiNzyU
3+/nQ+yTACkHWXVWYgYqRMMBqD2zEMrx2MByLv+VkNHWuewRHcQBOhyXSjoaV3UhwU1AUAfmil3J
kR19fD9n1BIWXo3eXjQ8yIDiPHNnfYKAlwidtXwU+6NQGN7S6O+L3TDvTvHhvx9wdJ5dzvZsIdaR
lEOwgwrOxQZ8aBVmHRzBhS1isJpKoM97kGnYezGxEWcxzI787riU9EYCykWRhzPpIY5MIEKjM0Qd
pEONqH+H6tVg55r3Elhi+qpYzBgcYQlleywKWIv465beVTP1KhEIyE5y5lyQESlJPTLy/b8W3dSs
DSdF384SFOKWVRxhOk8JpnSZYiDWj3IuuMmAPRnPEu8Ge2fKl4YXSE996hY8GGPyXerTtwbuPd5g
l6fld9P4+7a+LPdfPvUR9FnGEKJ6ZXx/bfLqUi0tonOnYcbB54NYks/3MqBrDZovkdq4+r1ae2BU
v1JF4g/KXzUKyGJMAyn+LNhujybGP/OSLjC+LHAAHjMpTXkqid9y4PjlWdfO1TjDkmLknxMPKHMO
JOEOjiJj8DszlRLi9Uj4Irthk9GvekEcOJFrzjhkKtfLrlBjZuO5Ulh1dK+315OSBbabT4AX0SLu
rNSUZzpapr9LPd07KXsk+fzwSZ64KvhgJ2PAo6XKsA734rHC8R5r1pEkojuuoiO0Bvw7Sl7Kr0fP
r21K2A7DHj2NkFdBGmJ+1CBW7lhrvE/Wbbztbc+2cAstRgsDux9yNlEk139oDCroUsk/HUEuP24F
Apew5TNRdSmLD/phJyk6R1vJQmKnU6QqaavVYJEvtuPleAvr5HDrmZ7xCyyoyVBw97JkW1bKPmOy
s9S86GZ8KkALWHERmkDweINMgwYd7cxQucMMkaBF1QbieCXbQMMGOSHBNRtsRSQ1N67xynasfRqQ
SzTz42AbJ6CQmQXCpmyeVm7eNwG5Md81w8a5qyAXGwcDkando/YRZhG1j4zQMibgC+lPnDKQaHqb
gAWgi0zUM95rXDvu/ixGyIrMQHRXeOd02r3X6D3JJA3jMbzDWvWjEzpbe2bSnZQAoPjrcVpThMBA
PpnIEuKRHrLvCYGu0CHNJJe4WHavvVudeFPRYexSFcRRnoD3wvuKNHci7b0eOsxvIqAQLDAJRND2
IDM8mgAJZaFImLUOUHsQUXyL4tlS9UtqmFejNG9Yp/P4ufY122x33yqv6dIPCNkfbCV1dfosq/wT
a04rTVG34xy7pW2PlP5jZnOWaaq/IJSKSTXQql91h7K1LY8qANwm6picrlCP2+lukuEkajIqd8jM
nomWF30JkvCJI78gxGdUvakbD7FEihFgAUPuL2x85SzIRC6HaGY1lmcrh1Pmrn12AvJzzolOHjKF
MelwIvE+mmWs5DxrEe5i2NwQ5hPQC68a5EOaJIwhmTnnloeJyFZzAt6V2B8svOFY5jNEhTkmYASM
7xop8zLuzbLfwk2Qw1QywlZEtrkb4RL5eaYH7zTcEdcU+siS37WEkKKF+Zz8oSu4mhZwr4wYSSCm
yZamMgBK7//VghG9PJHW7ehV818TjkTOiSPjU0Cdv2vpYRFRZFA5oxwtH2tR+XjO2fC6MTZzZfX0
AbxPAntzD5jZcn2mtHbKacArkhnEIGD1EsJkh/+jqAc2Ep8CBtVE1E55Rz5IvJ5QMCuICiv5SEyl
1qIy62Qf7U0Qx8QgFPQK/OpbzVXGjcAIisMcydqmBvXHDq+CbRQhbjoIEiUwty2Y5zNJDOdtb889
ERrjSJRBnZ2mib9RUW4qCsN4+sxKiA01iOYH/IDTwhORGT/M2hVAGCmD6rG2nCusvsLkEQDu5TJH
PB0J/p0gJeNh2gntAWO3QhVdc8oVBZlOE+nw4IzryqwL++ei+dZVz4mu3bAelY5xZecQNZ+yJZ/P
qyWcF/wyE36ZsoEqIebMIMK9y2C5DWeJdF82GENbuBJ5fMZSRCNeV8HWMP0dzhvXNTw5nL8qzt95
lYOBaAkJJt/MRNpCJYBfTTsxlACHzz6DIHV5Js9t+9GRZbMQkjfy8S4Lt3mE6Gh5AJMh7LPa3ITA
FEOEcyiYRI5wvbR6aG1LlCb9KU8A6kHDNwau8/2wdrqjWgTRkpY26TerNZhiftaDRooJBIkOPbOE
VobOi2l7ifZ96BXCSizm8MB6oQqiPHVjgu9HrhfzQQolJZ9TJpunSPwN+DOa8l6psLzm65b9yPP5
rJIXrnfqy1pAbhmPSWAXJWxPHD8X7YdPLTyp0c4aRiRIfJDwh7h/leYjY6u9k1dSIVxSCGOWSbo/
fRn8FHgXjvO/GieTqCMHwxlf4QArpREzFKHUMvb6/afQ4jWltsi7GyHtbkcrxQzT25GFGMiayGnx
drLJEAxV5UndC9IO7zTG2Mxw4IIP2rGWNKUSCZZ8UqPnLmyQBE3uSP0CgKxb6a3lr9YprmWH7TSi
S0LrahRvgGEVMaCPFzXgdCKqtUP4YwrtpdV6DHLjZWrQt5oCX+ZLmbaz+TB+WPn4UuKarvpSddmj
U6XbZLPhh2j5ZoEjlXln2zFFzhqoFMt9zKHSC/Udb1R5hkXxlXfToQdEtJ87ZHRa/wvdzmE8NpTi
hS/Fot8RFFeoUgD/Ku2WW9r9esOwKutu9ftpTUYUJBQhw64edwS2CGiOu6Fxj7DMtSRsRBujdAgE
LZa5mUy3hjc7fm0IkST2idp8BxajpjQ6r9hydR2Kq/mjHE27LI2DNm0HtmEktbQeGA0uQfVigks0
lpZT/pSIHyxSV2IBKO+NSvTcCOsASmuSlHPjMqvbTZjqh0BY0HfFCyynyqsuc2cGnlg3/aeHhYma
tfvmMSLB6tQseE8T2H577ZtnNq4Vs/lqPX6euRpKi6whtmjoAjU7/li0nN3Yj9kE8vvG0JK+3JK+
3Cet32yAAoiY6HkZR4tgHPLGxG9P+hZ5/zk3p57lP0dAY6QXPfwpDdqngbRsrKWXLManXPjI+v82
rXeHN/N/Yo3YcGnn47Ve+4t6GYGGRdarlwUuQHIHE4WQAPy/XNw1ul/B9fNBeSbuEjTANlrkZ7WE
bkBDcfkz3RxssAs0gDyFHNm/yc+MOw9GndxFlcdnrm5ScdBMnFfr/NLhQQuoB7RVfxXGTkpw2UCf
6J65ZD0qPMxqckESY8r5VVro5vqi4G1DXIuiaIJcHY8JjpvE7ydEsjoPBdv9jhfxaGaInkmNbWSL
QeXfrga77OjT4stW5htUONlavcdYyl/5kaArInzwhEXvkuHasMCkn9Yffyd068nvFLZyq1e+mvDC
ozpt+hN09oUo887kJGJcjLa7szx4kP4SLgN/lvZ5/dmDsQekdyTzbs/qSxLvl5jd+EySuj521zqQ
Qx2izVm+yNXIDA68GsELQh61NBWDeRLBoNjqOZWn42omfs4m7rm8y6o6ri4mGa9Lz85Piya9xf+F
cAioaBZi3v0pxIU7mcioWUDqd53DalZkNlvgc22QszNmdam+S4NI1g28fwjmc7Q3+LdH5VL961iv
zuIT9+S8Pcp5vcXWdHEwTu6/IC5Qe7GGxN9XtjY40DHnAMb8UQHUA102S0zGp4kISfWIHc7fjJ+M
SVydhSzll0GdsTDjN1mXOogywETqLB5Sj2HMrd3bC7GSzWREcUrgLM5oLSVP9TMJCGWuMl+omD6o
uV3mI3Hft7434PgxJNzPwzfsafa6AtpWe+NBsfxOMAIBxXF/Ymd4zksMaSSYfw08FM9x+uWoaFJ1
72sN1RWZOZmR5r7aNZ6Flhqj/swslH6k67LiWStEyF4JDkHA+jDi8ZglLpsJg4EQDvHqbjDjN9Lc
+nD9RGGgEMTdIVlonVbV0L6nF4PNAS5mpI8CwM+SUfKUV95QWIduFHkTusNm/UlSfkZ3KRR/Woyj
oiu+NYhBP82hWaDjNH+qKQHMQIbKey7SyxOGxocXYfuKtqj/AERMLCCT6OIlFZZfoJQx70Oi34xE
vG3ZRDvzYfxYbGEq/Jn0tnwuXo1pPeWWpSzZKrR/N/ymUqbeJwMrOwtJGTgmCmm2C4K/Qu+ayAwo
QFMza/PRUkL5z1cjlPFMonRn06IGIInqVHoAJo6M9JPOncx6CO4ryuKzPtiT3SdsyAhHdEzm0Opm
wfxkuJjwgjzFx7KcipydKZfKC3cKIj6NPB2Fb8au1e0CdeUkLwTn5N0VJCuDrAHOKwfjcJhS4v8Y
fKBTEA+LY4E7sfTjJHAbM1XLdqcirZDMqmX52QuK3ZgXEIaAk/9qbQPU3TPAQkiCF3/o4ot+zVm7
1St5o82f9Z9C9QaRJGKticS70eHMyZcLVUw16OfWwKw9BbW82CvKg5y6sMhf+54g0aSXxCW9ig0W
Y9R3hL0qjegR9+GhcJeUWx+3h4RwlJ6oGUX8lHveS3IfEhLLzJpMWhLGayOQtpvUrOhpYhBjpE31
nataQScAksDvQRggTqXCB6aDsTkB29UEHweYpS48N7fGhWIV/TtBBBlB1uBhgVDDgTw1dQA0G3dU
FXYZfNIUEIKr6egnyTohJOYqFOt12UaMZjiXITiW+1mCtrtgSMJzRTBaNoF3YLMvn2x7dZBjeuqi
uNvyJcAWQQJTZbaiZtf6U8EUv2Ltxq58lCmI+C6IcKCe36nnyXLjN3XtgqGQzgZqbOiCq63GcOY+
0uIFFJR8ygFOhX6vnDevjvfjWOXAlBy1+Wh/ZwjoDz0a++SwGt0X2uwvKq7POmMdot0UtmoKcRwt
C7xyGkNWxwdr+qTHNJUyzGCI5LmzTEGlsRBIqEY0YvoqO07kgM0ByXSHdKSP0/1EN7EIFJ4Auomq
QgvFHEyyO/SY3sZbNcaOOGAKINwRckhKjJWTP1ns31BW3wp4WixS5QpRXB6BKokFO03t5pgbwkOd
tIesD49seQ2yEVkX/S18NX8scI74dxhyG8kFmon5EL/kgfFj7FD0KFxXGV6UBuRkhtOIrvzNSuos
5TbVxa0pSALkR9rYKy549tIQwvVXS1ARXAwiBrDJKErPHuZg/n3/7HJGfw21i1QyBgbiDUua8Z5q
d3bsWgozmOlgKAFRMcPyMnFwk+6MGjnxaw3xDSm2x5anEazYoGjUuCzdSAMq8V6BZ+1ynPgsJmv+
ZYZTYj9fyOIZ7GIBIQJRh3xT2Z5qB+Y/PAxvJE1YYzVAosTAp2KyyWV8f0OhliNzGIjc8pTyvO8P
ZcqjisNHVHmua5R//7W/+3Y/LrlbEF1olYw+RRLcTmuvBiS9Zee6YY+sQaVNrE9p/aPo0k1jUkkS
VIH4+d3xPZOueFTKZaQSNOFAqNDQjokGbIs3WzzqTKEnrvXv5cdEZIJRBXOx+39afOEEruSoV3nS
+oY3jjQJIxInshNXUvPYRNf8sDKDieSPsal8bDaKTTzOtgi29a+CZwgSrqljqTzLouJ0ymUnJzHN
wQspFjLkM8RmorMggyPUA0zG8csGBozmgs3eAOvWSSzbgXtgWUfvb77ghL/6eHswGhSb0ZuBRAU9
rb7JVPW/tzyRxAoyv+oRskbrsZHvu5X4LfAB+KJIN6hqmFK1Y7oSfjO92849g6WMMzAjH8UdDQX/
Lqh+ztYuBiTCQjTBhwc/1avUhlp4f/S7K6bk5VhlqEqkOfKKMYpPuEl5ys19ijKNKBDsj9l4ndPq
0inJ2WBFx9g5zg7KRWWzypArRpe4cE6S6zerR86zAHWuv+0g2oSB+eNuD7VncBk2K1cjyW2tjo64
902qBHNWQo2UR/GPLCSRJOzgfaB/nFqNNW8gDwdSmDk0XKMINRkxBVr+1CKvkN//CDKMtyUgxhfn
DPRgvGwGX/7EbO9rt6I/8WljrsbkPoeqcpRbe8sBV7dSQOpjvdpaItllxHcczwc6b2pW/lLWpnFf
oA87GTMhHNTbi4iTdBd5EaJ9vBm4tjLL9FMceD2fwzhc5jKPsDGHivEUe4kHDBxnN/k918l/Zim/
Mngf9XxtKJ31fX1ljdNP8JcL9h9osvCg19zYBp/cu04ODKu9l/F6Uwybve+uLLi6aDT4sXT5MBGr
ZhLRMcFcZBBsvpLEZ0l10aYMtZYz+gUIEr5yy+Ghmk177abbVhT3CghQSUBgmty7D3FJbjoZpfN2
wjvHqhUnfuEg3sPdTshUpyKX7LjDGeP1LLxAXq9/5thprJjEwCJajD5UhZHvmNPauw0rS/P0Psl8
25T+SzFfpBgnedDMmB137gGC7RZPbtZrvHB+i68Bb8RIisNUdwelHc9Yc/j4T7iZ6mdXW75MCB0R
pwEfYlCakP/iq7DGV2QBV6GuLgVWlcp+rykgZO1slIGBMxvLjSP7CYRMw5FccCY4AcIa7QYE14nd
2CBP8I0IR2mLtI5w7yF5I+3x1J8JY3Z76aAzeNB3+i7j2ejps8WlShfMXL/mWiLzJWNyPN6gJecE
nL119P+ZnP78yVD+Af526MK9l4LZFt/NzoKL3WnJqe3JqcWK8aZtrw06GqJqaxO3WzPDbjVBGfPs
flgpIhzGV40r5OhsLIJzvzQ6HOJI+uMENedmlgQl4ZOkzNjw/lQ275RZpac3SrXqNoe5NFPxZij8
VWGg7AtD9ij18j40CeZY87JkURBj8+lJxmIxiWWjYkxipp6YA4Vti0tW6Kinb/l6mhXCK4HxDBFQ
PX/meK4FUtf/jApdJc/FRlgfQrrbopKmY673nlktIYpG5rPwltmvV9grE4HZhbPyjc0Qr4WHSO9f
CY+SiKst2iOvACiRbr4+SGFz5ov1m3PLpkxkFdCAXRCgYnLX+JMo+uIw+ExzGVEikfHY1ALEDRJb
03q88OyeSE8zcs3uWXuwSblw+ur7t6ndgkJ563KMSLjwjwLX3V5zS8B5n0P/Ec87KhWsodmRT2Ab
1xfVW8oYhHsI69b2FmLbAhjAl3DQ8LWa8bmfPzVtIsOC430pT7peMAN2jUPKtUc1MnKwGy++LJ40
RFX0RJ6+iof316UPP6g48xRjN8dNpYC3xMqw0oD8tAyUmmhFzSOPpIWDCENcpz7XTHlNnfjRZdmn
Eu6NFs6HnikVul5IyQj7+pPW6Gedsnjn14D0o5ujEYjItCquoAHSxz5eYx9f+uwowwWxhP3SK8oF
ab0wf4pa9VkBiJtn7vadLeO6XBC7zRmsm9a4JWV5NZkevove5CCDEMzRrInpKd8nHNTIzkAvZRrj
UXcBWp2Qc9fKCbsCVFkgP3K7Y9DP/1Saeujwii14xUjiceseyg0GuliPDz3Mguq07X9jCyElKXmp
AWtaVy/qb5FJtwhKfat7GIyzX7K2xsw8Sw88ZEnZ3XVJe5Zl8tpi9ylZHMxSzBysZ88qUTRdqzjx
YPFuRNawUjaKIRTcVGseKfumvHEsShxW9hPHVUPHLjAYmTrSjDB0C5witwWioMoSBscepEOCcVjF
wtxZGmIue3/7MndUW7T5S8FYh1qMP1h/dOICXn15Y3X91AARuLsEfuJi0LhL2pRjhuOdIj1TDvzW
/yTf3CAmEKuRN5DS3dA9DPdZwxpCjcg2oC8cc0E0aZZXiHoFHNm4leEi/DMWlaTW5JG8xROLj4TP
V9njdfIHgRsIWu1FV0FKzr7GTSFBal55Ikm4d+uC61rObt3T/J1USCOn8VwsuDMPsYrPiYU7SXYC
I+QMvxOy4bbXfZE6Lwk6df5iDvadS/s3tXCuPmHinixKawLQDIY9xJMVIM9zfsfGtjrKNhILh6Vk
Idtif8zN/qwSnpMsP1jK+io6THfdPVZ83EFnv/1QmtlfzNGX+PCMGQTQ5Jpxe5d5iZkRDm+8UnYd
80t5HjThAQ52pHcwtPpjNYWnmnpQhMyVYMextqehOkvSdjZyneQb2dFa+oT+q65ldyqxxFgqW7PG
XpFJ38TuIM9pMO/0F+3K0pcSdCDKB7H0glh6LCBJQ2F9++GaFHn5mhzlfrWzer1k72uITQMJ7nOy
HTexh4oNaJ3PG/EDmxh0GxrD1tr8P/SpYpdLblemt/g2wPbvtGgOM62WThPJ/oalA6DKocDoLfEv
7Eg9EbNrYixEB5huYy2H4Z8hKteZkcyjRS/Pwb1x5+qjfhXb8bJShhkNtknD9P4tv7NGehock0p/
TK6S2niYO3X200z0lNy89f9NpMvtPAjbSV2LUKYhWlBcMqhYEUXOul3JhFVk9DWGgaKL9AnEow0S
c0k1oun30LLqhXcwVponDPTKImZM+ZcMN0rhYjEb81D9nk28faMdMyMMhFP/IXaDZ1S/mUTYTVYG
g6b5PPSO+W3N5UWTOcsadoQdgMeK6K4Sbk8VUVqjUQ2X4o1oiXcQ/nnma2TK63h6O0/Hayooaljs
S9Swo+DmO+Eo0mEhX5M/MX+2d3A8RFL6TPEIaaZ8qnjo+ST0L5Ujo8goMdQt6HZCl91xb6+b8jGu
w6f7HElR3b5qnOxkvaKirbE9D/chZqbzH7FyZBqM4nZuYuW8ykT+HpPKQmyzfiSkN9Upb8VactBG
UyO5wtIh8IG7rnLO4WKNKzg1U8manbrq/4gLNEpDtBQNuS2Tt3c/Jdj2wstYxGOBOeSviR9aPmWE
mBd5EimyEAyVvRsdUUk4Gpy/JlHvbbYjgZFOb6PGJZPHb9Q5XzI6r0aVjwr5Rzgh7VxeHedQoVhO
z7kF3O5bfw97ZFv6t5ndBeKQVL6Sv5cpSY46szITWdRm/Yb20c9vusrstew7Bii43f+3eXFDajD1
Z2uNnP2GBzYaB+dBLC0vy1lGd0wx0IWgVkcwI4NJRFsORgrKGSHPsXQQVZ9SB/7L7MvkC7fngv8W
h90XfsydPZV0q/2EqxXMPkp0i+TEYTWCZokDkQCIiahsLGYUn6l89l0QuWd2BOfdTM7NuJ588OzQ
vqRcwQrbHXH6YzI4JNJh0apA1entWUFkPfliLAfFYT2Rxg0biHeA1IBc61wBsbOpuRGcwEa/sJkd
aSErSG31Yv/TUwOi4XLUeNYoXoeoS1O32veD+sDSgIb1Qu3/1RJq4a7Z+PWXHp0XcvpaIoXY2TQW
gng0Ap2bpk2gUZx2JlOFeoU5OpUwASkURSXxRk0+aMSBvv2dqS646EndXjjWYlTR/GG4LcE5Llhn
l+ahMBwAFN7qaMTYdJsFEbVRxIRNIuOtnEhN/Mdw2i6wzumfWGp4uRjumhY8hubKoIIuc/LzQJOJ
nCIaLzYnRrpy0JMl1oAQHBghiwqQnkAXbv3JcGdhCoGmv1eqmfQxzmjVEPqrjPtYZdREzA666Jnb
GU1aUGrmoan/wu3jMVpir4rpZ1IN4QzlahzGzMb3pT9Rk5SEUr/9ZcilARKIIWnMGvEnK+tYlcsK
iZqnVegRJ+xA/M1tV/mGHeG5VzEHuiv/zLqtfOTffFuAluoqGCxAthrQcvwHEM3VECwLjDQdfZJn
AhCP5/RbXFO0qdKXPiZfSdNGGg57gRVMinCw2e3+leclQi7cavx8pCG1uFZg8Q76fF5oKwDfWExb
WpMdenqrN+EaQ96pivWGgOFmfIsOedkhN9C+a4StaiHXa1iMizfqjwRsgNWXYT5qtLHE8BnO7sqO
ZEGQB6GS4VMAsTsz7pZA9ciZx4W+d7yMkBJYOSYpW4hNCMQS/Y3xHqFQ3++fkmJFKjmXYTY2l22T
wt6Yb3F6HYrv/19LVgW55ZLAHWGWKCv5iXvp1kwKMH7IZ+9Un/wgWYWrdK7IIndjkTuhRbfQotfg
1WvCEPg5gEEy91i/1R3WGeff6ljQ6aQ6cVuB/kKQUF5WEK+cvNtc6/0fEohUxtAu4yWZBc/+h4RE
lw7ZJz/CB00AgGr/A+xH+dXTGJRCfu9iOrgUAtxsXvetvLYb6882dfpiYEn/2LEHdIRQYsgsWRAC
cYU7aLkVUEGp/UOoNDVYxGAslBV22WIWdYTdJZUjCQwL85qB6XhT4a2NWIjyZDmDAo7l5moi2902
lLWvMa6ubZZdDEM5rV00qARsOi18hjAnN6GmAmcYhLFnrpRDx8q9w9xjZf9aSBukUwMxrVlBvc0T
OeaJakdqZhJRj6pR11HpAvrUUFjMxZ+iZQsvh4K6RYusRDL2Y4jdGi789f/4Aq230XBaAqgUcApo
b1lzdGTalaw4JH5vMUgWOto9gstADc8l8EvtVKPGzkQxAr0h5Au7FhKVB8uR52+UGkcL1kgyM1HP
0I7gCixxa6fhNFmhAKMSHQqk8tMoFeduJr1rrC7rMl/8NNxbVhk7zpfJ1RY1WgVuerFwuw39JJo2
lcBy2qgwpog2CJbaBKLfCtiQE/3jRLFkWI6WA0uvugDn5AIXw25ACuLYtQULUnMzHon+8SiWdPUj
o2PjtGYzEtI2y9voDDLu9mHFBKZchsm4ghi95iNZmQu8umqIil2J8io/kXYDQMvhYz9VQx3RTkUy
ASIVASKOuvcnNOI4Vhg0El7XyIiAPeGt3E7za9Zvl77HZoabc9iwtFqM0ocoUaawREHb+LpMUPxY
s+lKgtlSnG0jUSnG9mFBsxWMaDzXP0Uju2ixfIHAe4UffjQIJagdacRgvCQPK2P37pCJfWd8OEUL
M5f/k0TF5EScWXRH+Kuymqh7mtu480hwz5PJSbjCsgJjHcIuHWGX/jE53cIJ4kug5pMI75jbUUym
6ze8Shf05qHayQG4quBypp8FVsK4REHvjpo7fsy0b+X6ZFP8UvbhY1oskq52xJn29jWyul1V0u+Q
j9sre1/+tVHaNlEmVZEwuolMdgwDgYw6sBAUT9aRcrKfNpCqtW8gBFKVaGvcMem9usCAnEsupnlw
GYf9xyin18TCDVIzK0hOOQuMFOLr8s5p2H1ZaAJdQ8N/xJl1J11LoOMdPXB95MjUbX4oUifTLVxb
TsljIHXaZf42WHI7qNx48cfaU89MAOuPHuWbPPza7vRVie7Xfxq1dFuSywoUTAPJZQKmA3RzyFAM
J2XQBxVJJZaS+wgilsk0cIGFQIZWk+EHF68SWJuielbrGKY6g4kvpF2DaZziGDGP9ZIxvbSNHMrw
KBGK6ApjOirvTId1SGkINF4js7iUr13ZMxB0KyVGJd4ROCJ7ukUlUbX2HoOGR2ucQpjuZ4YhkErg
DJgt3gHmhaJpFxt4OQbFZsb1iD+UoSArCeJFhFPBab0+SQwaevku5eSdrMOHQllax3SosvkSiR8n
HyrsvjTq9p5xNIGbB52BWi0PLnLTPQ5lBlncujfJ6O9Ga2toG3G9Nh+S2ZwQNke73nMy2yqbAl3N
Dm1PkdkVBJDsVwY4pJx4sSGFUB1SOb7N3uII3P4GgYOTOXoC4TjfGQos+/wOxpncpf+tKEWwyGKA
jZpmm3QrzlZRCavehPOaRT/FUB3Sx7c+6w8XlJv8WqmX97PWocso47MmCOdBlt+XP92edO6V7qzo
5qm57AOG9/1QPfjl4c9Uyjicto9KuDHE+FcwS16/J2mL3v9v0rjPoLU0nzSHVt7ftGS/KfhF1fG3
gdkH1N43kZ1fJZrGZfzOanrsITk2cotWYmfLEnMskR7LPSQVu62wz9zdYfg2OxOHMg3LH4DM/oBv
2Dp+jZC6dROoOKRuwumOEuvqBD4fKTtOV/7sNdXWqCK7YFRh1j/6XzmsJ8mhWRGkCwKLy+YKdf4c
ReveCpqjsqNOCLJTtP1MlEtULwLE+jVMQIYxnDL5ZzNpNw38Hk2QyWpgIqnL64HvSCKwobhCvHrX
30zxeHR7+hcT96ERElQj6Al0Nu1soG0sh+KcFvupjMlJqmp3MwV7TrfQPLgqEDeXFOyMbc44cQpV
8DtItUaKC0VwnOxtPXyWiMyxpPifIqIjL9lICGP2WbYY3TVc5CmQ7jfrrh4918SN4Whag0V1Pk2O
eNHHT/AStfQciElJkN0MDL3+iXeKHSoVxH9NKrlqgxiabkdgXPATXS6Uf+7kAwvCpA/QOYW9S+QI
UUoaiVhTm7mzdV5rxmNHdzJGL0cMooPsYJJlx6SqqOjeE/zfVk+UkPNtjII7psVho4IG3rDnDdHg
6APgZW6LH1/esBfjVLDKih2/YkxquSO8DKymYclUoBkvFVlpbnoeEiusyR+jLjUSRiQCWU7Q7Hj/
S6O9Ti3JU0n7GJP5Sax3Yd62lCQ+BuWb3X/0PT/y8kPhtRZ4rZUJrClq3UQAMI8GLIcGrIunmISW
t950mv5jXwNZXAp3HkqQ/AISVVp4bUHcechuooX2nvx0GuWSDxnXx9ZN56GG6izuJNoa0YCBa1oh
oK2Cz8pjLTwkeF7WscNvANjlJCHxcMU8XDUPV8HD1Tr7rjy3PL7Bope2/EOeLjzfGkGlMBE7Cwl2
dTeU9Cxx1yK6dsd/Euc51f72TbI8jN0GDgIhQtjORXAvEAgWV/ofU+e16yjWRtsnQgIW8dZgGxuc
d6wbVNW7ipwzT38Gv86Rjlpb6lanKhvW+sKcY/7Lm59JKICrqeizBE6q5kqEZu+QQocXW6DdOOIc
3n2HJK3o3R61lIpHmGn6KX72/2LWYeVHx3/OjdBhjgo9SIqIQPh1fTfR9mR16If8jJ3uowqC52Xm
6WuGbswqJyuvxTgg13TxBdqkRnMqaSoZP0pz0jX1XZaKd7Blxn/FgA/vyChAtIabLihcItJr4MnY
xhqYrNotepe5NNGq6Lc1nO6J+DeqxbnPsCz10qP9QAfzPqNjhmfyNgr8LljqNP1vZ6TPsDLvmtLd
UHcPE84i+9BKIAdBn8qFq8bJ0bTlYwSp1Up1j3VSYZwKrv2hYN4E3TUcJiKIVL/OwdIy0kle6mdj
TGeU0Mq5kJyXpKFkW0ZX2xpw5m8y8jr5aqJ6tpbkWuUVYQM0GeGTxou5GZbeMPHEtvRhR4EVlK3b
dBi/K7RnvZmBjviKcPdNuPsGh+gcI4hL/Zr9G8j9a8j9mxcD5gkRV2DKYzCVXY+u2jgZD5Fv4Tuw
jHZh6ujqpj7rXhEhc5a4V/KuidXHaI0YyGBJmmQXwQmxEB8np8oboZVQGKFGlxsiZAz9WSjhY4S6
oCnv8GKQBlqb6D6MrlXUXO1hvFZrf22QU24v8dqhx8Brj9XEK7iR0dbggxXxv1kZoTILHEjXBn9H
t4WtQlJo/kdTKLOFYn461ikpTPMIHLMj7bDZKGYi1vcR+1/pZ7JKfDsOf3AmDJZ+ji8/lHgpM40J
xQE4a1jM4ZnCqqgtnrb+yt5eZs/UcFaK71D5bboP5Jrx+8xoV4MfUjCB0KbyEGK5uq94iy3W4QP7
6CLlVogd5WQrCNQxSxtdf6y/XBnFNt3Tvv3SO3xSAy0f7JCRTVJGZmg3H7KPkR2zdJt17m3hzBKb
Qyt7KLl4yDQdmcli43wR+Ikbad8SwM3lzggHPxSlk11yTV9k2Qjc/mCLp9QhJrvQlJvN3bhcDBC6
jK/HKRB2f0ljeASgYYzxvWqhSdqdU3TxfePbQk69p2+hUZ/tBpQCVqDBsE+XyyQL0m2qYNnXbzIu
+Tom5GNX7fH7JLNymJYnclC0DDoOa/U5f+tsZ3J2+eKt8hTsIFDdXd/Yp5iKQEdcZuZBi54DlM1e
KYiFee4o3UYvYQo9UfcpWu2FWGNaeK3TDiR4HpORIiCHzBzs5l1lJr0y/qwM+aqxG8p1TC9/Qgzc
qm80KYAg/SA6smU3i7HkGWPuyQPgNsRDUbzeRqv+GmPmv4NxHULxAS9A6u8I3ZghYaBo+2s41Jf4
6GN1MHH/97g+EDChPIAsbtt+sYwX5Wa9A6c6ZFXuWMVPrICqkc0jT1CuHF3wDvUDoe8+ycnk6d8U
nhrzEvf4FUh7sqT1rCeJnx1wVmhz0F9ahAqOjd4lWrud2hh7vZjftWX9mNfq0/nXo2ALbaIdZ81n
A+EjVxFYL+j4kohBW0lkFF2f/t3kaARyukXZJM85pKCjBMbCN5QHOqHPeMMdifYsqIjhr0qQwP5f
VMCg+wpySfohnE4xWQCb8kyvLNoCAlZ1J0R1JAwqLIPMa/kth3EUErqVdpc5nK8ugwnyBtItbwCd
YEKKaF3tFmBhUTTv5DUisqE+Q149pzzs5ewJ8qK/NmbtLzo/oXZodBAVEcCpJ4EQAxqGyUe2OUFF
gQXpobpgjSAOIzOPXAXI7LBlPIbV8FmSRc+6y8EFp+AFbkA0K9YznQjpggrcUNEMFOi/CVpbe8uD
hOJZseklteZlNBREIyXadwo5M53saxznRHnAZ4bub6UXrKDBjG6XiECHZ3sLQj217krSuTM51T6S
JX8lLErZpJZ8BjIhHpaJLEiaHqxDnlhlD0Jb3fUwqecZDnRF6DWKCwIjojMZ5LscxqwQ/V5C/7qU
ynEFIPuV/Lb4060WbvqgJaG9wDG6Hi6qSoBrUh5k8i/p2dHoHLNYvfeQ9wymPLmi3aocWKVNc7Gu
rEfzyc97xOFEwlZ+mkV3gAKuGUduTCHYujQ1RfEpfQ9tzHjZOiLrl5CzF4oJF0p4yQwyOEbxiQ2J
FArx3cVshDlCZSylaJuIhyDHpTqoaPboFhx1BnSHzt5cfEwvbpjEt34VQQQWZkAGODEVZ+AxsIt/
63+37fIefokQGqoEu7rmqmOgnZYE4sW+PX0kpn6MD5LaIlKBmgCBTMoAodkJeYYmMbb05CZstcWV
4RDbe/a/MrC0zCyPcsjzka2HciwZVNL30CVhpXIYj+qIDMbSEzFZdRJDFIJemWElcLOgvZI8QGx8
7pptegqMmxJ+ZidmgIwuKFpMNDFTVF6WQ3ZKTO3dzs55qaMDM98h3dTRp/JvkDL4gzksKhRN9Uxm
T+LnKNX/Z/UO+crX9TS9Fat4RJ18G5bhYq0fMSMXpzlMSrdDlFkwyTKh7iZtw+bNfOLExlD0LPrm
vVDzj9hUPsr37KWp/fnfq7KUfddAd2NMNyWLg+9J7sJHmKmP3kofEfIVmn+l6Q8ktx3ocUdkwrmk
/W+cPfx/42zbk5+L4G1NkPgn7rYFU3+lm81VsydibsJLD1IQCGlTNCAb4bTxjm6X16iqzGJHiuc0
yFUlaHj62Juk4fxqpfBVNQyCwBBG+Wc1rpfL6LKIJ103OSw5RGWDU5tkQhKDQrDhZRY09RD0hRHM
SXxpZ5iccfWAI4ZHErgIasFkveahYAx54i269fV4VWuTNzS5/KDmmimQ/iwyRf+PFzIVsdnrjFwP
GQKQdUJnj4HQpnLtJiczQcRJDRYhMiLZoM/tkQSpQ46pMJ9OEyOiBjUEuQ1eihBDR7Oifxfr8L4p
a4zhqVQgr7X2gc935qpbeiISGt6nlOQl+OBO4bc8MYzLKwuTVjO6ts64g3I074+hbO77uGKSYpbM
OOELtDxfon9mjfYa9rkFVWox38y6fQ/TUx63j+jZEjmSZHhE4+mj+20d24FozXN27eP9WAfO+GAE
v8/AVw1y0NfArLC05aN+UO2Cl2U9zjKvtooCrgxqAw8M5LpJ4Klp+guSIbjLkP4BEBUxwVqK5kS5
cdZ6tlxthT2MgIqp9UemTkX+sJg4CftjVTlbWtuv8crn61ePPi132l+Txjy2M3xlWAODHXBEUAmL
zJw2tzDzd3NV3gtTvJuT8r6Ol6VNuMLXt74Sryy/1EoKMPkz5yVWF+xSeOxr9RXPTNNwY1pPm6Jt
RpJZA78HLm5weUFtIrQYhV9LPLKpOzYDT113hs9+pNAkP70JH2QhBzUXNc4t0uVw2MZIjljV/s9h
W6eIKoj0SZiN4bFDfznXUIpJEiW4boVOAtCs/w5/o5feN8UPOz3XxrynnSQqEWom9sYwAS8D5eJA
uahvUp6O33CT8Xvvg1ib/X4Tu2nqiangHTA8IsKgY4YKnnro7/GSnCZW5xh3e5MtinBtFWos9jeD
oVYSkhh1aMgku3Aafrv87SyOTwSheI2OMaw5SIcVswmIGzuUfRHO58pjmI5L8aYzxprVmTpweRSk
cQ4WUmqolFvYQj0fS068EKHLKkWe/YpKGLqVeMIAMa0T/cepXZOTos+eK75VwCj6aQtp0ev3NJF8
WvbygXzqnnXhDY+QHrZ3qy1vIwMpU2ExgerIwuTRI35EjA02DX4WlQC7TFLUBOYMZkCkS+q4dyfs
I+yGJRb5H+LVU0T9KoC6MzLNtvjcwKhI+SsPKJwOo+CDIiNVlR2ZkKMUyffal9jDUao3Yt/lEeFJ
/CZBwRGxh/bV/K2TvW3Nyq0rUJdYgZRZl/EA+CoF9z6mhx7v4Ca9NhDr186COmuehC/nfaDnTjk4
lcn+OXaafwtBEzO+uR7yIaYH5qOUuDscK64scZAIBC9Mc1ijnBu0wBOzAh3wjAV0RqL4R0peAqGX
oss2nDATc2eHKZKcNIAeyP8u8u2fh86aFDIs5lSmrtRZbxL3aoZHUrl30Om3LREVAwYJxe1Kg2GJ
4bYGSQfEng/JZ8Yghd3edEa5X8BVAeWF86VpD/XaXM1Xt1+tFZJ9dMrgB1SqOIWLY8ozfJzSl4zs
ODV0Har9KDXjWGEgin2F1cQ00Fz8/I6c7ww2a5haO+XcJ/OjKcUjbvRHXymPxd2PUXrTomM+24+9
9aV1VZA/90IQwaiOPmNjVie+qsxnuhfwzaEWKBDE56K+NInmh74WSOibVhDJeavvcVwcStR5xQb0
giaUMwOaiTHeOWWJJyUiEWsGF0xR0LZvWqYE+YKFYK8v0zXqB7S3TdDdAXolA80Yjhm9OsYTuCE1
2RPX1O6WjvApYHDTzKgLQz5jZvJf+5ONf0gyph08qAk0107thyOie+YINtuhzIvBwI30KJEyeQo9
CqonQQleslLmi010Ku1iQerkYsb0Gq2EuQ7KoUJC/7c2kyAk93FiZVopt7ntHgNXe69mb3ZWvWto
Muw6O8h/jEZ59br5Whadn8lL08FprfglrdVTs/pHFDX33JkQU8cbY8j8MLXGTajMGf56qWOzwP5s
WpQELOAyPXSrCEJcD+xtSBFIq261QllskWcckR6I+FXQncwhNFyZSsTeY/uokPNJvfHB+OEDkdaI
HZGoto8alY+dElcR13vNdlVs85O4RZEUiB/zrcX0psNAWepjjGGDI4Bx33yfWgKWV8ciUOFDuSdx
cW/C6breLZmNikktwW5klv8pcDOazataiz1aCyN1mFqrj+IfNuCXVt6RfoBNHY2R8HVSdGvs5Ggy
EujjtfWhU9It3cCSvUalu7nsU4fvDqRXdxa7zTQyFWQu9FjXRtitFOzghBKlOyMR4VoTfszGuyq6
3bjSrxg6voxip55H5E/p3/pSpEhkN1pC1bxPzOdYhZJ7e5dCeP5tdMf2/E4sC/IWQAa5YAV4sLrQ
Y5XjEa287bkeoabca4IQ+L5kvBQgNohSMuuRcBNjG7GG6VflS+gqYM2UXmvOvq7FYGAnkCD8550x
L13+fWMvvidSg5m8d+ZTovRYVxkhpXUxA9rAHl2rTyqFmZxjW8Vjqi7NM9bWe58b11KOLqQh0JH+
bVLr7Ga7JAM6tltU9dLY4RUT5N0yqkfxgRfxWEzmW5EvH6zKO+nRm+3TrGdwbXiGouFpnOVKQ+qs
eMsesSRUltw+ZmQMwow4FeQGZXx5lHNbGq/z4EXTuSnnk0rbMMKTw/zqhHPENnSnrGMgwOYuVXNm
+QqG1InjlKGTK+T1MOfJkSlryYYssTPPVR/tlyZkYC3Cp2RaJcYY4SdLsRqHa4J3tTwWSfZC7zfa
07sUKm+jDdx/9yPhshjBWAsodhpVxQi7la9YqJ/YWHAD7cq/Spl+5LHx3n3qAiAOs4ZxE94uzPEQ
lE2k7WnPZss2QRQ8ls5ozwcJoIuxKmSVlPvuzKYv8X8+pBmhi04DcdBN+9BE3aGQ3zYbCRng/czU
g6LPIMGF7VfDU54mOxpzHnJeK/A7pOyy16+mBWRq9rJfabBIy54sToYr5Ghj3k4snl6YzYvqqhG9
5KF1+4y+JEOtlD57Y36Zhvw2SMpGQdzAeo3KTHO5VnX5YmQEmoGhHq6CY7aQV4q1UjbFUeQ4hFOy
QKDNWpl9vEg3WTY/hAIKgAkP1zK1j+LPZQjYJw26tQgUguuT5dUo7UvU3FHUKlUESx0bUCMTKfon
K1lhlppPq+CNCqI3ZovDkb5CpYpah8oFkePCTXQnln/GZWxTLkcSNdPQ763jSGT8JfktTPkNtgl2
DdLxOIOLF3nisF9knwXK57ian4tvq2pQMnhZKJagXp8NutEIy0hcs4yWSwRhxnCUGGPaytkuSYy3
juZjgSDXQpAbXJD7UxFoLfo7XQnaWRAlYiTxt5nMmGFuNnhnzD1Rsqt5S1beEnPdBuO+CWOgTjZ6
MsJMQXhkedRR0nQnq6d3AN1n2vOJ2fXRzqP3BG7yXoILlpPpbqRezawME1DTwG5lpjudVBs1z2g5
JlLoIu6QtzoDuzQocI1MrzQUp3VFQZmieEFI0r1JifQc2/phGs3NgacVEYrmyBlEuTcSyZqftFfP
9aKfcU7b/XHVxCGTMeuVBC8gMexeelMi0zU8sroCJUlvktkRrbchzthzygP/j4cYI6QICZzk2ov0
mdSG4RglhVd2rEMhUdyVedhPGcIBJQR50VHfmmdIlD6GYV9auBVhfWx+O+pjjPIWk92ZupFFI3eK
nDXvajMCW7bvio7cOVIvJCSyvWbye+hpVmkiD1xnFVvhKrukDvAc7Jj2nJ/klm6PvnTsXuNcPRdt
wT2KLBHGXb/SFltR+ILM/VZoyWUQvws2xpG7sNW3tTHoKLgAILVWfi4J59U5zVT7HqXtrdQUZocE
ozZM1z/aGcHzjlX+IgfTOp7Z9jcja3zyBG3qTcOc9j1VTrZfydQUWzy21h2+1EfJTNUogWy1n5vR
FBUFex47utDYOpzBzswNvJEri/9LruwnBl/iOE3FMQS1U6AY4LQQ8BAjSTtLoz+I9bok+d3NFkAg
CoyVUzkwCkKIutLD98B2EuWG1pLTtB7PU84ax7YRq8BDX1K/PIpFec9n5d3+Nv5YcfucjO616ABg
ooAup9UwwUB40D9rjsNQbz6bZv1IkPKwm16RytuY/tmA/lO15qkxBTKnSyb/V22UrWy9wVm61X/t
ejn3jB8Sg1lmuRA6HO87TC+KVJ2FJZ0y3DvmSTV3Jh1XRyRuDOpkZmn7k7fWTfmWMPbyw9KiRUKc
EmWakw4XCkKFfo0cmLP0KyEtC33wwURiAFn2Fv1maa0njwHTidogPjGe9qxDL64d1gyuQuJI0qS7
nlkUzY+4tFq4YwdJhaW8fACV821UUfaVjKkzeFUZqSS7NNCAqJMliHynohWpFSWopeIiYcUuk/9k
FL6tWl6SP3XiF3Vz7kRxsrro3NI31sk+ZqJvXCQvHBdA98SI10xxOwoXY0cJ13PFt1Lp5zISMVSi
m21AZllo/DEZGiptum+htqjcWaI++jXgazXvfEB8xQjFCGwJ6q5CklhDTUc4o/v4beD86hsUAD3y
P37YcZ5Te2Jgg1ZpptAqiscoR8/YjD3Z8upruEutryGNCCaJ34Szjy3pWFOZk8d+bKLmSAFttq9Z
32Ifk32aGreoixCqS8GiEWsOJznGpjmuylP1ZLlkymXR4PO8LyYWDnaFw0gJ3jkWj0Gt0vMyqPm7
zPpL6ZtXlxDgmxkPLgvL7qk1iLNqp30EBQrfXfDBKmBxNzhQZTLbxbqiEQm2UZIKf75Jfs231fFt
WW3QmSEs4OlOHfVso995u6Uq31NMh5vchH9ru122rteYiXJv/ZTmQjApMHBRV5XuDYZ5ioGBcC6+
s/cm1oE0ZbKFNuZzh/Btl7mW3p/ziqyGFIrGRtXNl8NMishYBupQEoVRBh36lLU/D/E3Yub9bCdn
vDan9PgPcEiQYtmbduI7U7vThPuphrWmLewwNobCBoZKmASbyUHyDVS6Cj38bMIgZW/Ak5LA2QR0
DRdV9vUBcIJr/JK3/NY22YbsPjKO3rzhbLjXqXhArsUGCEVqdCNzvLi1pl3StxJgW/Qa3SUZXTpD
2xxvqWbchyF/anhFe08m+xBujpJ6Wd94EwfWNe9nLIvUFNVOYh3b48TLN1GyTMaWYvnKAZQD5tGy
CqQfKE/NDvGtSDD7wpIP7f4xmY8yCg95pO8Rq7TyeBgomHiuIopYwVZwWNwMPWxrAN+mew27xava
3ZfuWvVM0PDOgAKV9P3RFmQ7/Ir5NaNgngsgXUfb4h5uvyrT8LavIrUoY6qzfEZ0m9lOqwainw8F
GAKjT5wxdRFRcDt/5EiOV70k8cLpsGrJ+S2Vlmt8yYoVoEm5kxkabswT+2+7XOYFGcDsdIDfF9vc
LUE1khIWVSfVGLwxn2E/Py2V2T3u1+ZgtvVZWipfj3D6SMllfI8HeCtEF1ThdAHDDbilv9ZHhJss
nDMjkCYbMdiICV4Lhs8MyTTuCdRAR4M8Ghtv41KCWkKg10WtR9wQYdmszzovw4WrMEKiX/u/2GIT
p+3ApDH/MrnUkRHtC7LqcviZJJIxm7Y6wo+qkzwVnAcRz9BuHK0gMaH8dPfC7h6cH08dWulAU7F9
E02uePVXNiyeyscNa/8/NfUSjZxETQIwvQZqmV/4VEi94zhkxExycjylBDvC1iuNPeUWrBmEgLgk
7X1OyJbI4Cvu4o7ACkgn8sRvZe4O6yVnUhlCBObGOApCEZJxS/PpeHaKpypJz9kaXrwWDTl36PRJ
AAzlP9o8urKlIRJVvQiTYYu73WR8Z127P/9T7K10YhW2shZRavGni4tL4yMCQvMIKToi/7ak/8nb
yzCxc583H9GjJ2dQhUYy0fHGJ/7BrjqKXj0uMGZUym/7Zc/onjDP5hjMs+GmkDTVBkzer2Jhd34t
TyM7pDRh1AIj6t59dFtjxGsEt16ubGcGZx9ZBXZa69SaaD5hAiP1yAChMW5GISraiBcRmDRIkMWt
5unCEA93RsevebiMxEI2WywkzauGbXfYZ/xVKu0svvn+Ghe4yL/VckbJeWorNoc2LKp4xzKPSuoQ
y5s/zWn2HT3edI5C5pykmxZ4MfseLXLIkrg/fqF3ls+TUnprMXu2gA6q2V5RHkkbrBm6Qnl6acsO
JAorrwH+GeWtTFrBfFz5sYCDDID3Z0QrnMRHjEvSam8ir2Gn8Vqx8MZquTJJCMwfUh/o6gp8GbVr
/qjxgVC+nR3/p0IXaDzEAGhp1f2Hsbfy8BR1ppfN8iluBg+VC+NALjSJ4eHyYD90jhLdT8k66g7W
pbd3PU2TVUyHsBGHhXMH3tlOpr+pFqbsynJUY07B/llTFqnA8NCr8klpklN9NPgC8jCwhXTJ02Dk
Y65QT4dDEai9oBNILxJIbUWeL3mpXFLYzMi/I5Slsjd8pJgyBDZl1pNJicUJ/CxJ2W73wXkbr2dl
ms88aueG0OapO5SYEQGxFK6Pm0GJXFln2ihD1NP2C+FPgpW/AK2SNP/hS3KmZY98cyoJhr1yZ0la
dYaO6hSxvSulY0werA8LUKXj5Grof9buuyTz3ewJ8aM10nNXQUtp0DhqKlneW7zkehqK/Bqq5HZI
xDZryg3Z2L1oHJQK7CMHCDPjOZPGc/Ksfut6ide6PlVQyctx2lkwPfmiMbyYt2EwP9ZB+dSV6qvs
l68B+YGcPs3epNTQ9gb6iCraMU67q46Vprcx0i8yoPSCDITD7CbPga1sLUu3cupuMylbphUI5Y6Z
8RySVY1v9ScH7l/fG4Gl21KR6EzuqAdZA0egYxKorLjLC4QBuyW2nSjseHDZi+IXEUZgXfRbSt7z
2HqRfe32KbgO64IeXlXYhxX3OZddDV9OMhg3C6+W59oM+1UVKEtMLiAgB/U26eKAtUsSDjGtPZZe
mLfsSNkJ9ejVahIA4j7IFCBoK70nqW2h/FxXTpF9zgBAk2qfoBlfiRAzGt2JdJtUmv2umXwWPX54
LR0BGoai/9Gh8S0jmIs5XxaGrmj7OURsBMtbmodXK5uviFR6DHQoGmbwhRaXgiRmX57Xs0UGIMC8
nuGmjJCh/Q61wasZ3IJ6OSahRjs4neaEhFzWGLNr8swK6Zaqv7HvNvTXMCcsd9zF0AgGndQHTB6G
24OdiRnaLyw8MOvVBG+TFL4NWtyahssIsDRiNtfetNMsfWkncbWdIbkqz3vtt3h5dupPxYxeRcg+
16D8lPWgvkiVptMf4NGl/0Y6GtfCzRAiHFdzZFZ78k+4aMQRjjOFb2Kvx+w0fI1QmFRrfNql341I
fUg3hUc3NN6W94KijFwSziJbW44ymub+URu7RqngVSr3UrNvkf4xjeppGMpr15UXWcH0asFgZiMn
iHRiZWW1F7NJbtwGqWeEzSmDarW3DBlBGjFNC8L+rxagGDbwjnRq/Vfj7gQOQqRXhUjOpUZDTtGS
MGu3MUzDeOEyiVDXMigQvwpaCoNMBDUJZDK4pJThY3KIx/dkZqdIpTJtzg1W+/wYO+mXnG6we9gP
q0C3bp+r2VcRRaiTvdPzV4iqrtC8GaFryyE4DBhW2nOCUyVqpVMuyexGSFLsJDbXEPojnHzIIuyU
x7K+x0N97Yf48g7ujIm62GflfKgN7h5mAcRRIWBSvQyWnF1hDtNYd6FzPXcaIc0EvGc9KUgmKjJE
8xpRyzVJkJagVdXi47+czOVRSo4lyGwTrIaYlz19uQQ5EENUDhWJFcnd/NFP5WweGPC6zZ9Q+9+8
49LMwRD2cOPiNvemIj/peuNhVh59YHfMAHs+TGccbKeo0n0pJnRq1t4i+t0aV5RR4aH+VeK8Vz3I
rlroWWvQDFie/MTsyWUJgeL179MA7qPNCDao8MQNUAZ5vqhAecIi9Ujdu0KngveAWkJabulQ3+RZ
uwJH7nf6N1izp8iiN137nMeWX6/+yi+mZjmCUS+Xu9+VkR9ny7kDOmBK0wkAMCoZw268wt9IShUS
5BZKLO/N9kYZhusyx+c6326y1GY0V/LmwaSFOjX0287nmMhQpGvF61PJ042ZDXziSNBamvUgdIYw
7MAnz7RLMkhZNDDMGOskGIBVtwWC+dSJkbIu43jy8ZzTuMgk48ZkQdCis12+I2qOkpuE9WhEd4pX
ICowz6InXOTpIqdS4PfwOfVTYSfeT8HkarBuMLDSuH8D8498z76jjtMB2VGwp1/SAVJUj6bKRLYL
hobZdkJ6Yo5aeAjPE8BIo28PKnnqCIVQBovmZDJ6Z1nD5MveyyzpZFToLW8Ckl6DdBBYDuzficdG
8KJQDpO7KSvLYbu5EWwXY+NFz3RNn4iqH5MBGSC+utXyR/xkEaTlJgeMNh/SidhBxbjzdfW6J9r+
FNMsoB1zCPzcVh+ou4KhA3LERlaBlYWZ7zOkWJKUz+7sFi25w6N0zHUp4NHcywaWP3p5/NZu2u01
xMkqhUZD/jKsQITJi9E/5aJ8IcV/6v/Zc3VLMRSX8dtkUz1J42tib5KfG0YQys9P9Sd0pB8Ki5+k
105x2Z7C5K2xgd1C4RY11Z2lkvyYOlpOMDQOzxB9H970voGDn0370qj2E6k0qaW6FDPy7DkkqHAJ
V+WEohtzHil8gmADWQp0MV7bWL9lZXgnBPTZKeh8sNe29vAymO+wwtr0pUl1AkDnFmCLMmjSRCjQ
90rZXRCcseD+n/PuwTb7YU7R08S1XzrJq2+iL6Gqn5JrqDmkrIxihrcFpORyJueDYODdMiJtG2LS
4c2TLqmnPJ1P84R1j9UIqiMsoWZNywBoKbba+4LApBV6UPXpWa8ebSEcnHU6X8BADEvDYpeRxnkq
f9DPaCgX07C/MI0HP2JeKe+cr4Qm1jJHr+fYpED3aux9cmR6BoemJOue6uAlGNO33Opf0tcsFjhp
wNutYy/pTDehXHhiIiqu9sxexrgYHes2djXzKvksChSpd2ob7EhfX4SMPidHhzOf4/aOqe+AYfeU
h4unE/e69sWxY6lIokZj0NE94s1FNQGCGYHpNLtWW3jXmqs8Wdey72/tX7Vjuze8pAGl9nBl9Ub7
Sn0nJ1+2G93WGgdss4us+ppI4QXnz8Xs7ECBU9UDpKmrk5nS8bBX0PRT9KdCvoN5dm921Oq7fgss
jxjOrxczS12drT9KAOJE+GyV1xqnd7AlTylRX7PZoOQ95ifrl1Jf+q+YAaCBqTMfMKLSGJgk+hTq
9lmEwdQZF3O5GnJxzpbipupI3VCMVmV9bwO3EfpXSZZn3n/HpN9NdJjqpS77E6fffJPzxpOxJIBP
xDa1ssb29bcuvn1IwWyQboV0mQOEgK3ElHYJy8t2eIhadqaHH9vPBRE6ee2ErWiz7a0JuN2o92D/
5sFMBd3OUMNjONlTBdcW1YyACQgsKYEe8jbD6EbgAEcC421WOqSD8Gt0Fb5tHW2CqeJF6Bl2Clcn
SjNCdpCjatIA+qdeISH4cUifbBaqpxWii8fK195LDCrD3zoEftIo9gWooVj5a8YcaBuFkiSbicR3
pxVYEYlERGydselRSnXfw0YDh4cDt2oIXyAWPHLK9p3sR1ihMRsCRD4mxFJwFovxi/QNl8U4FImn
YMtscfgveBtIR3S2H6YMSHQjeQ7WegVFsgIeQRlbPqshPKHlpW6zXyIpXnD2DQVHXfqWku49HSvq
qL5DRJpVviWwwfIyltX7giSs1e5lkXkAM49C0g4cvVB0/bgFhhDuo9k4xQNr4ZapC2WBIAkDrF3h
KsiAy0g+TdkDRykcIGSWR5PH1DTva4Yqf0FQaO6NfGXeyyXILnnaHl3exV3aY5geH6UMK4EBeBo+
yedBMYpRLwSv4TGzz2obrX/tF59jZ557IXFVpacQpqIWf4oRmC5SCAAdzMFn3gJCNsgwapMNBBz6
VSsC8JYD8tMCgl5+UGPe1oY4KSZeo85K06m/Qgx6FhdUyfcDsYdFHKfUhYLf67BCQ+nTyK2cwBVE
1XKP96/CgFCHHLdFr70SGociNz7bAOyi6kuT8cQXKucYrkkG80UkzgvypJyeKDrL2Vt5HG5JZ5zj
XvLTOqZNki4Zm8vwfYziK7jCnSWXX6olfb3ShwYMA/jINP+N916LnOuv7OXG/yHqvJbc1rIk+kMX
EfDmFSAAEvSmqiS9IGThvTvA18/izMNEdLUi1OqSiiSAfXJnriwehu08mkF5gudfE+VCMOzVWs1r
w6uPsvhEIJH+5pPsrdCY3urkuzfafCwQ+wX6XA/g2Vkln1YI36LlR3aQqAn0WhS6RKVZe/oqDjhx
EJx2HZDFhq1HyzKy8+0z9Kc9d+NeK9in2MC9tjMBpYSe7pXva7hMFAFyF8Hq0qcbc2nsowVMo9ST
a2quN15o+1mfOl8ek4Ojg0tp3hCTdVeifEPy+KaklQeiYJQwoc3M62Dtq+bUr/S+T7Zv0jti4ges
MWEkGMUddvUx7BVbLfcJuUt8+F1yo96TnjfgN4yjHkrO28YLzKAIVcXi8W6Hykzj00LDwBaV3ECn
mlnef+c2dxYm9RqQnQFO+y0WxWSXGur4gPTD/z22eHUpj9nqa30ij7n83+dtxW5mnjMIKazi8J9k
d+tKadT8bDvcwgtoZmOXsO58e/9hFP5vmHthEGpZ7L7D3NbVeXaQafOpgxDhIjZXxJKC/LAt3QGP
UcewMUJMCZZ3hSX45qkvP2NqE6anklF6OJ0ZWW+JGkNJVm4UV5y0CrscYwQY3n6ZPRBU8J7pVcNd
VQyh6dghJAD04FOzsZ9ZbulGuFkXXCd7YmlXWOQu59xXCbZoIz+n8phFOCkRB6j/oxvj0xiWQ1fT
fUpIbzGCkcYimbaigrYiI55CCrd2s1W/JMN8zvGHrminWZHugqXjzGI2D88d0Xo5Dus/TSX8yQqk
CnYlnVrk3fZjoP8QnLqHCtA0kQh7cQ4QXiNF/dtb3EKFBuTVs0gpFql86mX7ZOXJeQsay36u789X
P+zIzodKyylqxnZi75cF3JiJ0MGjK9W0q323WP1WP7dvSVdeRGoFb1GT1j8yWBo6H4gUMX7yE35Z
v6ufjU4shi+pNTCfrsQrEx98OJUPLZUP3ZoSsIEnUXSfGVz0DmMyk5A7WNnZSZtz+iO9V/T/rfuS
jHnVKTzqzdOWmaduESdqpE8FbkrS18eZ8Oewl04mZoUaNKqQ5StKkJOSwIXkxpmCHVSDDAgzYgK0
ATcvhaERo73ZpH8tCSuxlAGbsLi7/knb9lpuXJ24EiopwR2zL0DZpawjGxQPQ6gXGmPPR+lU8pAD
d/yiaeWpyiWG7XeQP2QNS1p/vVI/cY6Xd234/7dNcwKWw2/tb4VHp1wjDrmx9WRV4RGhDRKgF4zS
AS7bsORon3QeNNT1jOYHjmjGy4jYDLPWKI5xER90xgNVjgwLy4AUI/IkwcyOu+gjntSdCI/2mUTk
YbBYehbFUeL9JyI8OVeluzP/K8nA7Vx5CnV4SKp0U214zyP6J1ZvturBQCQUjZUlI5m2mhTOGL1X
uzoKETA8ZD3io4oGThOOm2WHRLqzCUhragcxW4kOFbWnc1jB78o0oDMxT/k5zZUzNjq4GRFr18i5
qtG0WexfWhPfH1+1yrN/etj975F9rZ5vJLyGKB/KqB8Z2fZswk9jgjyGXKMUp9quoOJkwZy9C6EQ
CDmzmnhw+TSMBm828Zx+O2K5j3qi/tRkkAklk5xwYlJD1fImRcfvoz/43VESl54WmGwquIzXCGyW
L8Mj44B+6afmWuNts8npB6Y/csfPyQR0yMh2iSk2SEr6CamVfg+NJtvRFquoyYOQYCmckPQANLLa
GYPgoT0eVENG7dW5yR8yuzvNzowBGQo9s0jDLJJn7UnwEMJ65XKioEw9625tvFyRKnQYoYzaYato
Qbq1QYZ6G/PMJ+EwzgFPWwmwHldxbp6LGO4ghGYF75pTPJxuwUH3xvK/+sZk769NVxWy0rWfTPYE
xWFodwkaBo+QIEPD6NEw4Hny0BCwTUqUDBMlQyBiWLO/peqrHooXCf5nonSPWQl0KKXJ30FNTm9T
rIOcsRnajUTqwkWfm90un/tLop/pSYGSQh/yX81s9is7A3XdJ/8m1XaXcsd2KSP4afGEpWVpEeMu
tUEwo4YDkHmX4xQ4gWKqWsB9mA6Lmzo/LAhPXECtWoR5jldlvcaSc1a2mrg1Cn/Czq7H1tmEzgpD
Tr63LI9nKz1o1kfXO1DosruESxLUhgFqg3tpwtMBdLqbwvpWF2IoWtByLmFxHmaKa8Fip8jJ0wjh
8oJqennIOwGDi5Nblkclt5/K/Kid+pMDCqwzLU9e5G3rCYUks7DIArbJyXXgCwAFpHYEmee1g/oN
w2eXs00sAXXl3996UkqbMuSAaZ59vaV2F0mp48uSWDrwZiTXPIdXvHza6GwZxx/9Te6ttXDmHmMy
sppKH9oy79qUhP18MGGwQofCU3WL21Bq3m4jBJthqSOV5m/NsQ85Z8/h6AAcHMbxIr2gstkLXUXd
Fx7KXvCyB/m5pWq+M4zbu9Gpv8kZm6UZWseXUejH/2LOc3IMFpx6md0o9ENyn/7SN3YccVAMnQsr
Dn1lPpsSMckYZ7Fobkm/3KkzWvtrucJ5qJbbyAF53HYNhu76G9GST8q0PrnGB9l6ZIP2aOLpsVTm
3SAXYAvu8i+Nc57IPjW0M6mTA6yWNEigy4iKksQdl7Eph+0w+KvyV8kOdmKEG8urHP1oddI3T1rB
pLy1FBayCfmvbgQo9vZdlLNxfLQOs+B+yySqLEXUNDSQckX18T1DXhr81hC7heD13IuwxyFsss7c
uD0QQpOPT1lhpNpZih22bQ2Nj1mhYXH0XN9ks//mJi1MLn2FpyROZbhxrEIygs6AN11H/bL7N4ws
VaQbrDP7H6utvCfOVNAL5Y3Dg4rW/zonMYwy0bir9F9jmu9HQJo91L4KfKjaTK55K0CLahk7dq29
JGeEruqsM2phur1IHiqigdErd4uz84AxKsY6so2naLp7XVi4YS1/HapnFr1spneitF3GMwpNXUqP
/CC/NKwpycK258tMIPxik1m408oYS9krM807u88pEmrm9qsFXFFwmRIgzaqrRQMToDcgjAkYxdWi
ynpgQyTc//SG7AMzdBJZyXcJzbCKt0OBArxPOIy59pB/IDA4s/WwQLVI2T7RjTD+k3x0jVdRDd18
gGlJ6VkVoo5IW5qeUlRfQrU/pbT77Mz6o/Jmo4UTA/ejuNKBlWuYAiyF8iTrOmgDDia0PcuOGtpl
sgMKQ5QRwB34lgocw2mbv/bpjwFRFE5gOM+s/cqORlH7ts7mXVrRjjObZcgQiIzPU46XfKyblHUd
+0Ab0XKEUY8jsoDZ1YhvUocxb6+3Lo5LDnDZGxeqpkSEfAVXmnkCTA15S2XeyIhe8EenlMpsnZod
3EZfGR/6keyWvUT2W0P9BVFYB0cwV4epjMYTQ2sMmkRiGCAZaBnimWvOy86tD7RW25iJ0HD9L6wB
42Rhh5wE/RhHI3CTJI9P+G/zU41hL22qfYsnfqXLwFM+pgFiiUYGZCfH60EnFNYTnbcjSKEF/csj
/csMk32Kny/NDo4Jzphi7swlW+Va2cEVDA3d76Xb/Te3lFFoQ+McTFl2NXs9JJCW80cusnBNzCDP
cCjVvk2dKP4JvFKYbwf5AsTuZGeMyHHwhsS4LT92zNy/0sBb3wuwIo66nnUj4247XzIyABa2dDsU
hUTBmBPG5TnB8IQ7yAHC02xEpK84rNDknKhkEzyjWU0PzU7PND9T39BS3T39/G+SC1tXtYVAgFN4
lnnXq0eZXcnLvanoNoy2Wznw9ICCzATq9xkpBH3Xalf5JrjMDGmfd189blPuLg01XEPDYIw4OnIE
JyEBYiNuuTXHj4x8zmXS0qMtHzf93IJ728oNUGeyp7KsrYsIUBmQo1j9ooWFGth5Tyga1rl+aLXD
KH4b8x85fkj9eFHAwmZYwFsircCkGUQ2dOslmbzyV9JXAdqeDxI2UZ/W9MkfSLOrpmhu0v2Y4j8L
Zz0bJRtqk2cN/xryjo2v5eC7/5TihCuqF6dFnk8p/8A84y0HKYaOoZrWbiABd6DdB78dEe8AFBdb
8507y9rZaQD2ArxKjSDkqSOvSG7wSIBPpNfle/5l0yjGFq/Gjk5WERh3/pajme7lIqHWrCENsxyK
RtuvtzahZQil1VugeVtm5Y+Z4sucIzUKoFENdH+Ui0ClWVdd6GlvMjYzfejI+LgIjgowcMoOiqo7
0Tyfspm31zms4PrQrze31UWHJbKZlHNhTszw8Wzldeqbg6F8FCGEXQ7cYcIbaA6tJ5SfdIMFgkAL
BHTjIhOUVLhRmZQL0N0t7/u22ds61iC81UPbhWFyrtZvruMb3EB7ow0UMpmOb8LOm2GdldTDYHLZ
KQ/7pTL9T7Zwb/Yr5semNzo0d+ohxh+EwR1GKYm42f+6FfS7QL2MCw6gCm0ctD0Q97FQhSfSXCmZ
cyN7bQ5MOJCISWST/5pwLuopViCl8Va4yxPcQFrR2cHSgCOHcNKn5mNp7VAmsMr/bapowmIwq7Kj
wj0yh7+G7a6tKOEu+Wzu2cJ4CXc2DlrS9Led/q3YIkdqkUo7UMixYXuYQUXLnM5BeFFfJQMGwtP+
vqdXHGTH1FUeGCbdjp4ckqG+3sVeYn9i1gdWQq4Yla3eDP75OyB+75UJYYgWicBMJDZGe0KcPXap
njIFbbmt3ch6BOjgRiQTU1X7Smg60znZOApR+5dGwHZMma0yd4uceLkXccJeGXwVt9CBGh1L4WpA
DHpsAHHs9LHNJm88uZm/cfqoyCdP8s1mbW48hN64G5HeaT/KVC9tV4xHe60e99mNN71oZlAObkIf
YYJthKNv3UQVnsQMP+LK+cKSv2WdcRrimEtkP1Ja8lhad8QaPrhKrsAy/KiPOgJsIvMC/q4LRA4K
bWLNBtoBtqfmCA1s3+H2G6u4nkJFSCdsDKVSn5zRhaapzTQIXuu3lvW0EudVP5MGN/6mR3yeItwh
nlAdT5HdROgR13JDVWsiqJt0SbMf6cUzDb+VnYvOjW/a25XOw3wDRkejSqOGaTmx1ioPWWMeug5R
bCcn2qXN6cRK+p024Sko1JsNyp3+jLtONIQCt5vYU1mXFqcC4rWeFe4YwxmmCw3G+C5xqDBTU8QC
dqLEl8m3sotPFNpm06hfB1DZYi+vBoYaQVBBChX8svbub3yTpJY+N32vNzCvvPIlC5sjqIeEU/Pc
h1W87KrLAM9wlcqj/k8JwGteaaD4KWaWtHhzHF2njkOQu3lsZn42QRguWo0sOxxrQ0TAZg5qs+xb
K94Dnjg0Ub1TkGJ5/bUCef26no2S7ni06vUfhgvq6LWozaka7MxjJg+nzDd+vTLES9sCqqXpl5EK
VLKV1zz+Xrfiombmx2ErvKo8NuKg9cUzmLL2FcuQsZTyM/vxJtrcty9Ibo3UfhNwT0wYUIyRaUGM
E7yy0Lsv4sSfEPCCknjr2tq3GETP2m3PydgZX2W7V+QYFHNxKp8qPT9065zy5/q3K5szh4dW6Ke+
x9JLqlxbD8K4ptBHUnm85NBHMOGTLztTnQJWG5Qg+ZQdo8Fgy/uN7yoXR50DW5kAzfl4nwBqo3pg
F3xs6Iu4QI7KlwKweANYnMMj2ajbyvmCvONKVHwJ3SFapXBD5oyLN6oIWTxdNqe9PATfQDJuPXsT
lmJ0WpuyfVU3m3UtdFTbJraN+OdtcGuRVFeQjqP5g37JqKHKvl/RMZI9d5msB47YnYuWxDuopV05
eY7S72XOBDlndiMGJ/Pcvg22fdOT8zRrp7bY7nmj3ZufPCKOzTDgYOHdUaTIjswS6wAviZCugdKD
cl3yU7ZHbJq5j05HCIdVlmI4j/csqZKVNBym2noyj4asn4wck1/9reNgUMJVmXY9loJWtx6ONjxz
Im7Nx/ZrA2S3AK/Qm+aop0xZfwFfAE/kLrSGgOr13UJ628hfck+jh4Nwius4B+aXMNuIBnourzZP
WAxgG7vA+JL9qEnC4wqfin22VKCX3uBO2tppO6smFlwLISHaznRI2XlDp8B4rbzNwrA2HQXNvswj
Br5KIFApfQOpYHF6LIhQ2wqlhu9Bt4NLtrLuLHaVU5LiVE6q7Jx0+MxZiTupDxVgKHV6YToJxMS4
ueJM6AH5kYnmTC2fR2X2FXlnKtCdxXnTs1u16ndd7xAsxavDa9WsFd0uLnc3TYDWT1hOwamUwN9v
QPA792BTG05D5pxFG91Fqq/+LOrdoGCh8Pu5YWD2QEJJVL5xRuGXFNjdVLNgZA2OmTVhU1mxytxX
QrpU+MgwPrhawnZGoQpBmyJ5cCGTAPn/pzB1zjW+CUKg7QAEUX+OY+sqq3PZdM/Jf9qzHaTINJWB
YDXLfsrmmpsPvhuIZlLmTavuVuAWeJIHqp/QmGZbkMsS42L20vFdLzJtu0VxfMoMg6xmSUtkfCXh
01H1sBok8Ffsb1lQ0lfpzXNyHFiBa45X5i2Zr8xjLR5K6Ag1BRb0DrDNcwvhLQtwqfTvNvXXRLRX
MfRXycivA5de54gjMPR6242wgMY3ISOdyWsCxmuRXaS9ilE738q9eov/FIxBWgHJYNdk08HGL9CT
Q05H6G3tc2IvkI88EalQ2dYiiI0VBFsqSH1n/vROArCe1GfWiVSuqVcqJqZSiSYd83/d8JgcwNt7
yybtZ5v35OR8sH07SdkANi75brEnNNY1HMzkGpu/9FLFK0zY1Zg/KWEplPq1afW+bY1j78As29JT
Xj3Nmc9n/LTr8mkp5gO/Mnn+aWGTYMu8LN0ubce9yh6j7sYby9PrpliXNYUoB17CqtmVdzMveuEl
uoBTR8UOhV3fEyeHvqH5qqvC8MR3JGNw6vGNIaWa+EfZx2ijdaElt/xJfilbsAmPbIaYDWYXtyTu
cyzCTaSnKWVH+f79P7LrDkzNY5uLZxeTKTXdP+zMOE1zd04pShigfOWbl38mSUy4KSHC2Rzn+UMF
zDF1tldrWLk6b+uDvLWQrvGOU7vT3ga74sqnymzF0+9l4mjjBHv1/5g9D/V7/YjfcU5Pxdqftve9
L8aUzXqULSjBwdmtf9oDy0nJpwmIkXmo9tBpu90A5ULHQehaDjUpJQPPrEVU8GWnwtI5hafuXLBT
1tVvLTnR8i/OEAMnRw1DzmWUDYAZC53FrNpcbESc5ffyewYLNLIzncHZYOKAjdp6A+sV2ywOOcuV
aRkPWiRgtZl9jTT6/l42NGC2IvBlbWr0NtiyQ8myInYpvsd6U243dgAVmLPZ4cXTghjkJbeU80rf
GGn5Y9tjGlRpIQPRwNzWYRDcfkQS+9gBg+qgmsEwoaFZuB/idF+k0z5V4NwEk3h3zxTe4mykTaCr
eJv5xX/HdKqjZtDwfe6+lwl++t80IaVGgsCkoL8CbVKYdvrvlExAf0AXJhRmR2naRUqmoFPE+4pk
GcsiPwPmkuMicuVs9uYf853FbTj/ELT54GeQ/7jjskSZgY9Mnzwsza4Cw4kx0vJhGcmTz52OvwP4
RcIUyaGK2cvTfvA2+xXLdnqurzph4iUPJn0KC9UKW6nYG4ZrrN6aMDCY876sdqM/a9TiQfSlM5R5
OL7qSMIX7MQ6xlqPDh3ABv28M3fwuetgxTEwbUOQaFLwmzDKwpPh928Z9/WNqqN4jzdS9rlV0RWm
klao4n3mOd42WifwD3ZM5bjKoZzxdUdiBTBIR0bNCkUOuzUx+MBJH2XZQcE3bzDT/CGjtqwkW0Gb
IhapDQCTDDlodUmW9jaRAaqwbSRvvT5koHQa6qu0S6/j3ax2027E+9SyxJ+4RYyf6xyHwt+wbWvc
Scc7f4T/yNJ4dMr2iDAXLSa76l03ZNGEi3IWOwJ1iHE9f+U6fOvhd3enChr55hWtSpZGgxKB/42l
WPuzr3ZSZX3IwvlIO+ujrMTNao6CfxuRa2qpkvQ+ps6tL1hQsqtuv9q6/dx6cVc2H4n7mUCBn2+U
tV4mBd+vMkIy20lcgLrwx8Xyu7UMWmTWQTaDGC5cLnfhFJNj3Vs98EB9dCHLMMtj6J0J7N+LJz3X
p8TqoKENXK8bK2Yf8c2veMovY08e1B1tujkp+e7WxH2TUjZIKWlDQrLYeZWQWcsniJzkhgDkQ71z
h/Wz1sCOaMu+lDXCCMmhIrRH47JIjup80Y314Im/ydTdLAQbFbi+P7PL2LBExKSLmScVlThfcW3o
xeUdbxyX/B7xCOqeCXdofy0e4dmetHy6OWevnOnPRlZLZ/xzHa8jz2KvpaNtqSCBE2trWphJ5Q4Q
dlcOeyVxPCn/V1ueYF0/famCvWdc7dJse3WJ84BheibcmSXmxXGIRWzztfT5d3H4yt2csAUr+y5d
T3wq1Rc5ezymepToPkmUY4cfQqMBRXEnjA0Qjfcy3UENGomEI1kO853GxN1D4pVX52QK5yTnFPgQ
is9gU/eVskvG4VQqySndWZNyKNAdUrojaFt4k3lmnKBToOjhYW6X46b+LDvs/QcN+4JWslpGqaHy
oBKU0tH0m5r6Hot78WEJWmy+Bnu70TVobR1ILK/n6kgxWhoye4M/83u0BrFJiRcMLbwpC94UgaSs
T3PYUOr1Vqv6+TPZuAW5zqUqDV6gNehYpVIPESzAEaRwwJUETt/y3wo0jXH1rwX2PnQqFlT4s18y
rqD1u/0q32c5DNEhFUlAGCtoLB13BkMl/qP8naCy+x3gGFv38uFZIMxwHK3+irWLOOxIgqTsll30
1aC3D8dZrZ/M6Vwp7X7E/pIAej24I/wHrF16jmDQe7LZ33SJ+EqcUTWKuE6SyQQHpZrHBuRJcVLu
W76ninKCzerqbpYS+EAAZFpVU07eWLsMrF0rotyWeoOGkYKzgsmft7P7KFrOmfFuKH+TMiLe1O6n
fMVqR3Uvn3yDrYa8nnMKOOqG2rKQ6/acuMmdyN5HM6G7LHcmzbBSlU9bxB8JEpi2veS2e/ZlfLcQ
6kyFiMHNeug6Mra1PmfivgRubQQZFthvQj7KW5fRi4iTPkbdOq2UXhrG9rKVIH77D75JSfXFu8Zb
2Z+VQjq1vziHU/BXeT2Zc6wsRDin6mUnysPx4tdU9occxQhlsPySSdOYPOcP7T6DfcNPSA2F5jIM
2Yd0IWySl9uhBcccl2GaPgxW3DSrix8FowkwOkLaVXLOheIlygoWw96p2Lg+5tr2qN0wXMX4Rbzf
dG4MWn4vLqRZ2H2SvvbZ+c258N4+E2Ru37KEz97bh9DTs7yolX8zeNyi/8WCbpG/sxZc6z/aegMZ
QyfmKp3Gb2RYqK7qvjnK6L/5NysT2A77mYrbTJe/G6xVJvyqev8LCqGoX446f0z/dImFlAN757ej
/3GyUwqPgMT5+I22C6/4Z0JBWqePmigQAh0ykoWjlMWxzTqTbJB+p2ELcicPRmb54dqq1V1VeWtw
8Ei6/NJjrKizq60tvzZu9w/OPTwb7Czx9HOtybiS3eKZm/20bCdagVhxQCNu0bgZUnzFjMOG8nef
/xAUYACaHTXM/fy9C99/1yEXKXyAP9WGzBp2dxRAEpZcD1BNGiRVqrYTxkNGM5WH3DUr/00xJXV8
mtTJV1BO37xqqzpnvHl09BbbIR2gVC90dUmOp99r4iB9w4wrotHK7k1l3IVSP0S6PJJH2aqUzH9U
hPxo11gfbQPbKv0iquNJXYnLe/En3MJvkAMmylXn8HCOtfZlMhlasHada2abp/RlS+KKZf46MWfO
+ffWxtffKyFpFCw6t5pzKKo/ChfkQn30bTKNdU9dPZRFezHY0JPMl6qgJnK+MgXzptf/9FVyC9gl
JhsI4UvpxbGnADNF/86zd8spY/5MtYosKb+RYuICsBwUOLDhEkKjsFnBgZAXbMVZF64cL8oTTRX+
qEneYss3hds//tq4V/Yp/trGcNDFcNnHERa8M6R0A0vuCMhiJB+i3O1Nw8OZXdVquiI7XDMH8H2+
XlfRIUnZYiOZf88HaLEZkzRPf21i8ep3DQ5aTmHFsq8GJ5Rs6rehG8hkCAtqK81hDbI2DxHnSNTQ
F2aFiwM7XOeWoHr1OHujLqKpILaPTjbNDsAnlcetcqjeV24c2uurSeEkeSXLeGsOc4PmyVkNWvtB
GtWVoTzOXOgFgwJnPeBwlB8BGiK6WPmVUbABgBzW0wQ8CQIXHyqkNEF5GIqks0/ZCZnyWedUoUrm
yeD+SqOTP57IOUD7O2kopP10daTINFecMBeLiCiCODHPpV4Cc/qpG5XHDh2dbgjM9ToPcahigidB
6HAYqUm+sJbeE2Ci4Y8rA60LFvpYpFe7kC9iilKZTaslzmbJkGmmbMmqo7M2EXTThUVNwkGUiuOi
4YBKokKQqNiobspUmdMYBhJ3qNajuqJcz5KnIZTpOU2A2FBWsBIpndGiw+mPEUb+9kMVSrj0UOCK
n6pAYo1hC3kFP45AP2kkiZsPADKUE/wQvKUUKTKzJECgUrfCtrglybMbTGqfes8UxSu/dg7FJbNn
wEuiNk+05Q5ulL/qIIkpSl75TnlcEf1CEzUxdiaHgREJ5zlw45J/6J95xPYlqcFcoxtmu7UHJEUb
sITAtxBEovTL9sf1M8NlolMlisZS5YSCc8IDg7t2P0uJbk9L8q1C93sW9Qt7PUP/adpxZNqnyaSI
wTDOTlbCqFo8u5tca6U3A5iFg2aVk9LOkHNMwJ3ftcLYk5o45K22Uzgo5Yk/NCABsr9Tu10cwR7X
/mFvEBCq++r0QVfEe0MYIflDTEyGLBiRPqRhQ5pkd5iyVgGLAoVCz5inzjo1MiwT2eiSCv5AEvCg
oSdZD9LxZf0ylDQaK52r5JLQylq1FKkTJkLbc4p0D1iIxKnVDK9B0Z+loj/mWbtLTIfvOxMVGgR4
5sewKCHDtWU8CLB6SQZ7zMB02NDIt6yeksv7JlkwBBPYsVE4MfAsChuqg641rBSYZXAgjJxR+EQO
usodmw8nMUCdnhxT1oJ8jtobWFXw3cGcsr8UbHXAVws4SOtHntvsnapQ4eTsYDNszR3AY6cmvFyx
gs//zvLiySjiBCJcoccHVdOxQp05RadpivXZNeMJ5mbE2zetd0n9ZTZeNv3I3FdVmTy1eHZRigXd
JTR4Oqt/EXdD3aFRu/xSC+2zGNqPrlqexrLdh4d4OSlu+7w/9mZ9YhA7Aw7xit7bsCQ1scfiXP5c
NIhpHkfQQmS+02YRRHzAHRbpBVUa9kuk0qBRZ1nE86l0rmXG4YVGq6myA8eSAvKoxqqRzf7aOMnR
h9TZ6mcZO5+mnkSZbXimNn7q/yadkUthG+HU+3rjzkDQFmMX1bE2T6LaOGb0rAj9z7aq4dZcVdZX
efeSpJRU1x9pe2uN+lmATF+wZ7Yxs/GiuKAMIX1BJIM+Dy4iXAjyEmYMnPez2G1Z6siKGTp4NZ20
ZJ1kBmU2BoWAZN+t/vbKKvJXxCH49AnGwNqm8YPqGsAwRSzjIon95WNzzOuC9rlxObJGvluI5gVu
WqM9N/zqWL8Ff09p6sG6LMHaUETifNNp5xhei70zUeelq/6P6iZp8DrA1wKKUM0QHj8tufMU+xcP
4b022f8L8tUXZW/RlUYPq5sPe3XSfA1pp5lZpQrefuSUUsloXDc+c45QC4ccSHUkfI7mDFmBcpPD
JD7MfyUBeQRuK/tJqybnven1zv/cBakKrChZwSG2lp4l3pb6mSvoZdnoQUdlEzRe7M+4kLxyxc6y
PbMxPkuxfaKebwv4yFAXGONMA2X/L34/ZLmpa3y9b+qZQvuqiGJrl5AThVTGusDi1N3l7BVHbHHi
YKbzQZ8ezcx93+QTPjgXkvSXWIP1Tivoethi7iXVFRTngczKCNw2BURd2/MV9RbTNW9UYZ8XhWdC
g9cQywNTHPu0Qj7XlXXXftenGt2vWX8IjI2iu1eYKTpkTQu0a6s+R8D+EzXfBS0uYSb561o+Gjyf
xQxFEfJKzXYYkWUazDAfgUKOipszwbwnGrijLF0veZPfVq/V/lYNUS/AU+kLRGTDxxFntzE+kKhs
bM41QdEuh+CMR8pIeCYRDjMo+2pxmKcVql1H6KOiU6oQ597BKjDs8hLDj0bsKJEjbaYexwIT1F1I
1BO36a8iMw/j8h0/RkeuohYkhw3iPgnMGJiREERxYPVD8iD6Mjfm52YsH3myH9guxzC/rCVKVdtL
Y90HPblMy9nMHDjHQV56/IScp4crkrvCILre12gNl9o86+bbYrBfE30/998qSJsF9smBF6Lps91k
TwcV0Yr0mOXWlRpUOCV6cMzFyAQq9s1IZJyvYd3w/rceIU+KboNl5rclnBGn9EZnH+3b4DdCOpxD
u7dJbWqQ0NeghKZcGGhKWqSRIWvYcpYEyHLaYIGb+Zr5pujNOyOrucTanUq/lQnCxEeCBISBcdSM
r3md3bGYApVIGdMXLijlGZfJK/G7Vr+nQxkoVbOTkukeAxrekgneNlJ3Z17ECvvcTncFKRF2GJSJ
DKBJEZ6jkkRBKa5v2XyS2LVWfkZIaYrIkcVCCySuEhZMLAO4Dbz3kwnu727zG7vzEW80dArOj5b8
1SYEt5lmBI0LsgrmrNN3FY0DJBtZ1VLoEHXgJaQcEJGqH7e4O2mxdVL7eteVloc2eN5+zaKIqrSK
TCmLQPQ2tIBXmJLKGbIrdYC92R445Ei+hplsTUhrGqGk0Zqt7k16kBfqUlT4IjkmSi29qre/cy4T
NeaFjNnxy0cdsJ2pIX1rOwB+ETj54zLYJ/5RBNfgBWZg8dQh6lQzsqSGSc0z6UAfyodBEYOkMEvH
t7bkhh30vlg9Z9IpxtRgVLbRVH/3fqNy9mQt/oej89pxFF2j6AsNEjncAjYGZ7vyDaqu7iLnzNOf
xZFm1NJMt7tsA/8X9l6bmTGMfnAAkidxO0HgQARieRNo+0VzhQbpOZYr6YxX/KD22Zv824rTS68/
RMm6arW4y7SPZcOmVm8R+9AEawGOeQ1EmLuB5yLEyOHc7qN1AcD6KuAUY6euWaqzaLz5KD7wSJAY
Oo4kn/UqqM/Ex2V90JAsEzjoIT2NJuPQobxYYuro1Klx12UUEtR3OarsSQO9iwt27oDCE0G3cMON
wz4E0Kw1SCtIbVnQ4fBp7gUIvSQx2Jgub0PLGtAwLLhszL4Ym9QkPOd17hdF5US/EUAm1l1sBjGC
kSmK02GV6FOj8mlWb6V1VegkcxwaOn1gzHRVqcRjSuGtosdt0bdP1U/KDi6ka9ST98YCvsg9pFYL
02yyDmTB7fQMtqXXzJ1bG4DkPD3WLlMn3+Z+fmhG9phMm+9FCa9RId/KrLqLtXzfnqXVlkNny/m9
1wkom7g+R/UoG6sduRUTsmrkbCAtBdZZHllIgldc2s9qxNoMxBDGtZo48/JhjFQOmCiRGLcQhC3U
UvikNKdEbLW2BvpytAWsiyvkbyYnukjUDt7ABJVxD1q3olkFMTwCrwIZoTB3iPTmi5pIeirEgxTl
3yjSifSWXR2NMY8yY74MbDbKzZw5tztB/JdWL9suinEhvIq1ZIjWQQkSgVvNZ0vmcgZshsNtZOXw
wQuc6/SPQpqX3oY7uCstrkD1C7hbQlRGMq67jnC5nFnIm6Vcoqy4VLp0a7T6XiTXMATq2bwudXEL
x/AKaFUs6PbzQFl2sNPtkCTpLdYJyfpHjNVNUYJMVYJ1k9tPQ1CLX2Af5gRo2UvS+RXlTypFfjli
WE5iKBj/ig5kgGy9JutTqf9Nk3kQZukwCNAGqhgE4Y4KIgs9XFSLL0lwDCApY5ttzO/Jyu1NiWUB
EW5wQw0LKzROqiztHKVjbCb/stMqMAJyKDZLuucHj5CRm4wpBGYz3FuVNdxrqX5Up+gFwftbfOnb
8NTr1TkphQN8ZdAcu7GE32VV53TIz31inMjGPk2naJ29JEKqrqWeTA0lqvzt7aeYEWgd6jsj3Vp4
ry4SpBTCWZ4unG1Idz/NgQxL0MVhW4BnZLCq7sgloAXoQAe8SvAEQ61wGaHqV0XXkfJ3dB4yjErs
IL1w62bNRYRxMNgsVAIpSiDiqrqC00FZAV6fPQYjPBHO3vKSsHs0o2nHJBK88gIXOE5H8AlQ1lcU
pQQuJHrjryjrDESLxV7JrRt9zK3hvlJftDX1IXof5uYyWzA06SJKmXVOF0FFiEgRjo/sksgoJg02
B4fDDKcpd0SJu/Hi8w9pIX95pRGPwcx0BylQDYKgp5VAtJDnftVyWobMAPIRONwMMaPMwJipeLLB
yDUASXvcECNM/xG5kky5sK6483NfIkWyV44yndVuTSpHBX7zRLN8roTySlMolzawcth1oidp3UFX
/ihsTVyMlqs6nazmrVc+87g5oSc9xQ3iGLvkY4nIWzZllpsLUcwoRYnetcduZQyH6Mk8isV+5t3X
0T7WK84da0+4V1sE6vos8YhzlB+qQaNN9/rlWxr6G/GUSIIj8b3QsR+vNQyHqec6LZ3ZXA4jhpzs
s2//VcqMwN7ap8Bly3zcCQwISHPbZewG4+S5nGrco7nloHNkmDgyOEr3sBjtmWfhwLNQtCQcSBha
oUskxvf0BOPQ/EsmNll14uddYs/QKCOJRfbZQuNT1udZGJFFJLuwAAGTsmjrNgFV7FUjc/4m0Gh6
LbSPCqDZ4VSJ4rmewssYP2OBqo3ufF7HCxH35sL+NldvWYbp7oo64LR0/dkknjCoekePeX1YrrHq
WUyMSOnx+iIwrdU1TGZJA2xBvnEZFwb8vKX2ZQvRXkcaJNQBZV5PSiuTarhetBGliIZeOWLhwAJB
aKgXP7WaKJc6MPVzXC5YKVRuNIEBRXwot8JGXvyREZFaYQVIRbiaC9lnNOu06gNylvLcRjoJJyMB
HYhWsDV0wJ5SDnvozCsqWQ1NaIwmdCHaJ+HsHGSs6EriSb1TTi2h54NDBKNKzs3KgVuyH4hF5TsW
/nZoMiUEtAQR51CCZ3UCiWOyvWwvEw4ElmEw1hCycqIqm3i34wP6SSa8kax/oJv+W/iBCkPyUhOP
4fhXIkBcNkmWZBQvl/Qv+G7X+BYBayotbK7yX9GwdjDOWfaQ6+7orGoTk3BGAHuC+ZZ+bek1hape
EgQbuDWY41ReWnNQmCeVrUyD90ODhNZCE7FQjU6Hlni3xNr/ltNnEoe3Ags09v1XhuYvRUkC+IhG
ZkLdfrRuYj++FIb1LLsGi3PzGJJro4qXoQom7WvS5UDddvFWHoym5nelug0KoCjl/VWylgtNj772
uJ4U9aDwQVir/ilYaIEMYTkZMQuesXm0IElQbZjYvzeqdE4McgxNu8PfEhbKiYAju6M6m4TTmHZX
WRdvI0NSIMH22DJr4EHTcgoyWC7myFcsLtSnpek3JXkFbReWbDpfRH3GSg/HtWK8wIFiRk4e7ZJx
gUfJrXKP4SEXbcEhx30I3F3qZFzAWPw/SvNKDgAzh6Fl6gfcdfqSlhbyQeqnlJhlOQSGjIUaQEGI
oRaSfaO7Qlsi4xV3Qxrtm4nsMkimWUrEqvQyjdiUUU1zhPOKbDrSvINRlufnaS2CEA/YUN0WdCgV
byZdGhQxmh2L1cf0O2KXfgFAypgotZqbnFn3psWSldsIerCCdRcGrGr4PkTwgtIZQpLmpHXnJkAY
7YWQQOltBPGtkbU8rDxHRwz5lj1QJH9k3UUMP7AnMGwafF0BvKKhddUGTA7sDzp6q47eaiK0RYVu
r8inYzYgT2hJakVGa1Jv9O3HAHK531ABwLZK1CSIOFn0pq6VvFqsLNQx2Yu9stM102YY9DkmpT03
ColY5MRRYdTxt6Ju+he8/ZuUwGKxDf61YBZvXHP5xI5Dhv24uiaHpXmE1SxJNnX7uawJ+fiCcD0K
6T7CVDhGJjrA1B7lTdIK+jBW2T4DOcZqtwI8U9g+aiNuHhNSo5YzAUiZEQAhZrMQwUtC7iFq86tE
c2+FYGEw8aVA51pc8lnAlApz4zNDdKz3IUoWDvOks0UtO0zoakoIBX1ymg1aF5XMVRU5wVVkNcn/
pBYLcJ6PHDED6X4VQg7Ao3iLU/wGo3EaZAIeHovOZSvrB+5bQPTZIdP0zQte0+MiU6VMZEOzEKbA
BfoGZCF6n2TyEoyZBJpd/6nLfjLs3VRHnh+z3gETIQsK1l3zIJdvk7ClkWZHAzMkDifFzmTR5tvj
iEUjqdvUCU4DWrVkn4pHWxpRPGS8Oaz7IfD4qv7ph3uXpcc0WXgcPYvhVeIvvsuCZMtidRmNht4h
f1gqyTThO6NM52wUV6t3+G0Vm69Mr2FNR4D0BlfMf0PZvFVZsECEZSnFe8v/JWVqhwmeEldHbCKZ
+l7CqtcVO/hN2Fme2/MhyRWW0NaZW3NJnwJQc40n7th8uA1oCG31JRC/0sY6N3tUHqJdYCIZ+Fnl
v9vjJIRPyy+E02Tz7AzaEoiwkebpidx/c94PbL9yLgfMvLxG35D7yoRr8TdeJ14mma0dyZQu4gV3
KnPUACP04V+15wBBpcQPpcI80ec6kNjpDwoppdynXLwEu5CH0WC8bTYuHddTmP8KMo/oX9aJG5x0
+lvVxplx01nIk1MqxUcV4JWcOHlbI5hXDmpUbELDYJVO0iwB6jvlxMhvjfQBe9UiscsqXyuOoYxv
g+QWg+VYelYN6zYjyYTJzLkjwg3cIor6CRekvL/PBMdCDBdSNixIplryZUY3TS45HguOAzDQ+402
BHJg62xCAkYg0A/mJUIvd6NP25U/8G6wFCVeqzMgvEj0oNbotFvAi0Irc6q4nAtCvZpIIw5UOSZv
Zp1iSVn96HsKd2r5dwazvgr7HErZtncMA0N6q35TArKFjEE31852V+nnBuZiSu4PYUZRbRfauXuH
KAUX8q4SNxoRyaU5EoLCMuUGYkGtXBkEpy11zrEjkjki7WMxMlgLuhv9Sbesi1rnhiTjkPgjATt/
tu9o6Hm8b+EeAlOwT9Sb27UP60Pgsctv+6KJBdlrJv76F/uvm3CdYf6Fp8Kyolvc5LlNNbtnO2Cz
xIFqh8XHap6Q8aMZXCd8KjvQ/aKIitCp+eMMTV76f32N4Lp04l007WXWGKhwZtWuhTfKMIQsS7OT
kd8kuhe09SPdLSSiPJ9pfjN7O0VvIO/hd5oBdyRhzKZdlOcJJvYMML130kAyAaLQG5MeQL4dmb5k
cfdP8LKq/KePnOdILMf4mvVOy0bl09DfU6i9NES7VP7I82PD0B9dT/FiDW7dnCTdCHgI6e8qkT3P
KBrxHJwkehaDeD0i1eEnZ9EuFG2AvwjYzCBP/5XVH2l2itqXRuQTNQ0Qmbhh/WIg1o7YQ9ffdZ+j
xvAmlzEy2fQfFnOn5b1VXjYFdgo5ZT8T4AkNQ0GkBw81WLmGFO24VKSiTe9tb7oovqCOkauGFTkE
p4fMYrSeYfVijT3TMNJ3n4O6MymPy6PB9ADByuJk1hWtu+E3YQBIUB3AIgYr3AheNk79BkUbfwbh
/ZGJwBoskVvmv7mNslvlIS6QP9WfZeO1ZpLDNy29SfVPYV3T6u+7DDbfOmdJHqSpFlSDE2daMJDQ
Lv+gu+n2pOy6iJsdVD+zE5P+ogzI5+1V3TeUFGL0KDj+2pKsefM4VbR2b7NJmI9+RBwlSk4SuyTa
XHTrqspvJSP/Y6Rlvsa6vjLCmxg/Osu2RKbqdor6ZIDVOEv3iZVIPQcRf0IbAwt5VkYnOlYXiVVZ
euI4XsPbxCfBUSt5BFBhAl3P/CMV3k9HwsfYfwNF89lOhuHq1L3hrLx6u1w709Og/WVYZa5bgsF6
VkGHT/HDWg4rVY/At9Wst1uz6Lsc2PKARRj8AExwGPIe3bInbnhC44+p/E2QbOLZAZDkgAx2DUBE
pfQpbZg/fFcLX63Knkdgz8Pj+0PhCF3w0yiPsVEY2xNHk/Zumj0nHIgWz3L+J5IqjbRzNatOaqad
6jo/6xRF4qv+k0+ulBe+jg54kGmW3tnKsL/HsqHqgZnER/0HO9iStgHJ5MfSpDCyZbBnaAMAdrpI
Z4Xw1qRfIgTfgqn9yr55VrU9vuY9il+sc0+GITMNEeVqRCRiR9IY1l/hq6wu4dwgDtKO4cRNBka5
90uig2T5bdFqL197Dxy93YiZEzb3JePMDL+r+b1RCWc1ZujHrN/EG/spEixOGXQD/Dp451JyblPe
kvqnp6bTVDyguB7LofeUnAUpN8MIES+jEGxchWhNBb4iA08k114Sk3eInCmysDNIhLOlKGZd5rfa
H/ZaO9AGO+2rpiQiEXrPZ4TsioOmacg+6VzBuulghcv2T03RDZOu6y5DtFMHG9Vf0GDEBo9iVduZ
8JIq1PCt6Yqzcq1/LR3ZxCH9jVGMUHhnH1IZB+P0oyziRZjFExuLS8rHVJ2LiZokSgLmO/23XMV7
Wz8BgGZBMxxqcbM/c0dpLLPgy8Ga4IrAjwbzxCnM37z7jcHlWBABJk7qXAWTRATq5Ma/MgLOWSfD
kMkT5WIKjyLDwIYuEDi2cR5Z1dpNf7ViRMTyd4sxWij8MVUeANBukkV0xz58sYgjbsprgwmusv6x
ohnqCVNjicbdAwSaWyZ3numPCxOXUUGm68u+8CYuMaG4X/KyrQlDT221g2C0vnTPuiDZAP1UYA23
ynKIIyL3+PYIQDcomWY1IfyRJXxeA+Zki7yorsWcyYQq61lrd2kM6TKjVQXZc+kZHBkCbzWrL22N
DrwmygneU1E4kE4bV0hVVs7ZO6lj7/kUf0iMoGUMBtP7oCTva7endBxWHjd4GdyTiKSnwh6/6Svk
6Jmjt1ZHPLcJLrXIfZfR5sfc8B2qn3wWIPATvsOTFSc2Ew3GfrRraPwrfmYuVJ4Hf7Q1Ppe4z5h9
DvGGyXKk6qfbKx0pA+i7+M1MDuBrsiUa9gNlqilgNWinE49NtJcvHf7BTcQWEmKobcQH8pStEJkA
M5ry76AMaM+cDBzKsPROJf0TKFBkRMKklF/4qHbitSHlhXk2oAa+IMarui2J90Ug8hMRaYHTR39C
1QbpttB8y7/YiCS7lgK0DRzAMKXSrxwGYFIFQsGC3F/IjTJ8BHGFDpWhZFCs2+X01QG9Xahp6pHR
PeisHC95ot2NNXwoq18p/6SWPkVj74w5XzLfR76K7SBE/xS7vM1cOg/smlm7qqXg62h8ihigIpF5
MJtMcqZVRzAvTcEekPl7MnhjKT/yqX0qTBUIAFfIDEVWbCApLlrZX5TTugrBEiLwaF8KJE3R2AYV
/ZIan2YBQH+Bzy/CFZ9j6Jr+ZBQ1tD4Hq2bOkO8SMz2KpT2d2mpBiqRcJjnfTWXtOH00E+k5HMus
ROOhohmygkLC9mfArkEjheHZS9iX6Rs9VsOazr7Meos0pDiiflB11ed363njKxAB3bmqyK3y12XY
BVO9icp2Y2YPBvkYTXe3yj8Wib65kbqQEfFZs8vDf5bOJgj0C3B/CWkIE+m8sDtGUVHR+6C8vYJR
pqBYiNvbfYLWcUZNIxAfmWQyWd/RoT23Igpc42tKgH9hgBok/B0GtEyiPM0vIxmfcSW80KRsrjzS
n8zopMMFmtCRoWeA05IS6lChWKzJMLpa+XEuIESNRMU1J07ePITkazJdYLqWKWhUMQ0gFYqlxmsm
AqIb5O/DHhd7lu6nWkdATvBlZDqi1AT12dLbi5WtF3H+K+Jcy/g3eoprSp2HWXCdTyxBlmS4m2F+
D3nmSWhOxlOZdDcoGMQapz8kqXV9DBr6SEW8AF4z48bvX8cseWYsIxWkQ0zG5yi7C59WdOhAKCvA
TSUBHXf2okQB8Y9GfGDNslfIZSJ6HOXbm8IHZW0gkzb6aPk1xTBUTjyT2pIh8bZExSip5bi72USW
E+9OT/cypWZMELW9SMupVUKw1Tzs5TZogXw3QYPILMEskpmnMYtJJCXeaT2GZG0ycIcCXJwZ/x/E
7lnNBk/G+pDX38aYXUjmRS5bMuQRc6q0XDiZjzKD4bdGJzBPAFS29wojxxPz4b6yfU2a5GVjuACu
2Qi8UZkx0o3+T+BtNZlUKgC+SW8zzUQBI9okxGEv8LM8edGiv1ljHaP8XHJYr4gwUZIN3aEBmiYx
bOjF/X1SDiaHkXTUKqCY7PJMVT00ESZC6VtvjIcmCrcprtwQOnl1zP7ktYLtOoAFu/4p2jgwzIq8
Bjr8xsOfCSPfFtm8VMlVv6zGDhm4qkaMtKT9Eh6ldPCXHF8ibHyO2gJyVV7t42j28fIdVPkgKwdR
BSIOYzPGYmqF5xkUNr/HRBjOaVdZn4R4xGja2HPKL2n9SCKQXqb51jf9u7gig33vMh5KUC0WqBZx
uniihldAbuGeUb2EiWdC/B21myXzlUgxNw6SXIym4b/ICM/DYpwiUztyaMcA6k2iq/RXIdlF73oM
VWj60mislRZ0pDuUyQ3MZKYfAJCbqE4ekXLA3kqjYEJzuhia7GsvIll4BUOPolyPpMCw/dXrra91
ZwRDWHGx6zEvaWS7BdGpxL5R3ZdHhniOxDJ0zKOMUwlEKgYgBRS37CYlDhowqgYpAJW/Ch4YSGI8
FnLQF1p0kTnLhlSUBF9R7LlEG33rjnqbBTEPrVVgZUHeHESQLpXchBFoUetI6JDj75ZEPUVLfZRX
u8Xd+E54hwlpknhdsJdnzrq8dKbwGL/GeDPl5aGSydehZSmZ5poAL6kwY7a1j79Fy+4Kkb3QNpjS
E2dFF6DIzxS7lSKeJEE8ZnxgzeT08+hIuYrF5CZMkWPh/igTVxHRqNPss5LVWG/yjAi55zhVMnPP
Ydyp7JJbD+E/ia8h39JzYBdpJLeGMkgx33JTOkOcySbQiummAwJ8Z+xa+SmQSZb8UVOSyXLJSaU9
7vzDNFsenjPJnyEzGR3qPulEmEwENjCpgXvPP0LHelib3iJLQvV12zY57J7HmvcXY+GOqCIZnav7
br5yKy3GRGqbZlt55lqT7o2z7ukGTiF0RI3aO0MWOv9RPajAVTsRPMsO/qteAaqq4JrzeNnnjeQu
JVxo8s5UcHTipVzw5VlO/ElEWmjB/3Ri0N+S1BCZhRtmozLigeD+y5tNyk76Z/dpWqqtuEJSHi1F
PRl4t9skpmRp971BjSK0bl2em+WuonV2w1zaCQ0MhvI4EZumNslB91AIsH/yxNqJ1R/on5I173S8
FyMR73XPLlHBHhjNPHbU/dqzlmoSbw7P+rrVB/1HYogfQzx9NNK5uOBdA95RuQTvCfIFRQCBylpE
xpYm+EPK0tQIVGrrvM0R7NQHNbNXNlIARIcDUivjk/3YSRDIDJ1PMb+My3BkLRgYahJUylXgsmP7
qGYrskgCVE3H7BLmsRTH9XSYUeikqPsHR+e/iMzJIsxi9jrcmcu1wwtZ7qzG5tqfu3/sSGBEMY25
UpC1IISKV9wFwvS9YC9c4DAhnZqRlhNbuQpXGcu5nXW9P8brju49IhWTmR4YUA1V/coYL5T+5dRA
cO3dSR9OIFYjWxai4xLPx5XxIm0VCbxXnQFyF31HhFHiuK5lgWA5+ueRwTSdFH+HPj50Orklam+5
Wd1n62kW1mVZ9tDyUxkhztkgfAbPXdl5udHdUxxjJsy6bO2fpXCjQArUHwrI3gQSul9BfBGb1zNd
pv4M5R40S30SBeEkwPQEpv9ftsyhPibp4htj56vgKqRLVeiXgtFcxtNlHfqAqDdHVPloDR1ZA3R0
8BTMv05Cnx4nRDWmQKMT9eD+3jO8GzkyBw5HVvjLyWwyUtyRNfTaoya70YCYoGTTv1qXgOoSHJ4P
wuysWgObMCU1XEZltfCSJQtao51i2zJD/IlQ+XMKNdtKBmwd1qGZmXC2Im4IxqlpCgWwQ0giBQsc
CJ63ElHFPXwuQbDbet1bcUQAgXwx+svahb4ZSmcw7Cf201yUNSgTo/AbzroSYAcBWQaRJXDlYbN/
LZxehp7ieUKtJl8txvcqHKSZZEgY446A4ayBGFVuIgsRbTiPVzTGm5eqA88DRQLjyWTQbGt3+j9N
Ad+vRUFj6L4cir6gUl8WiT8rjVOzuyqE8jBhu9bwz2aQtkemBmPj1qIYTNFEHes0uswRFVMg2Yui
PtUS4k/B5kH9p1VXBSUFKm68vAn7lr6f92h9TLLkhhovH1LPtT2kWJysiK8MsVGhfvBV8gmzgU4R
3BYkJlw2kaEQoV7iuCKc2NEk0JTChFCNNhI1j8Euu4G9K9PNb1x7RIG52tkTlUhX5OcMdV/90jJj
aLgB9JJlBcszfCDhtogypx3KHB7CjCklFdDZKCEHT5Gr97tc2Ctidop4QE1oU2qxuZhVcw2V8SwD
iV0G9KfoWHLpLRHQGP0qhN6AV86H2B2ZvtNnsxMIh/gyI4icI0JdiCqAG593cCKjnYkxn2n+TQ0r
IuS6KrHVhQid0M5i/rI8fZHCACCm1sT7VUoPIbOfanw14aSZUFhqPkyNdw6gxRmN/pxBjmB+n9BX
lhG7EALsJAYSJg2yXP9ofcxoXDqJ4+vSG3ZkDf6U9Lc88hCzGdsu6r7C7BZmPVgbOOtfWoKfGm9R
TfpgDv4m7smOoTJnSZanX0M/OKg6cx4LXfbsNsvPwnSbqC7GQNv/ZDN8BdGc0rc147c0y1i813Mx
6xB5/5EW3Iln7ANEokLiYq8XV5/r5t0xiIVhSZcz8YtJ4xaWIMKbgEjRQK+YpHJQEYGpa9pelKFm
sTartH0Vo24lw0yhs9Y33w4MwuWHjbq/psccWqA1cm8tYNFGr2NefK0nX2A/PrAf11cYJGrnkzmM
4yrxoC4BH2Qyz4aHdX5Jog5QeUqAu2lotxLGbz3n1958W6ie2hRRlYWKM1Pvhj8vxrNNJEig6b0G
WtLBdMQ8TFkFtk1A6Mhuz9RckdpuKLiyq81SgNgGX7BJKFjO0PyQ/LImJrFuQofGUh6p2h07IZPu
2c0TKMgAgNYeAC+GMSwZcLrW3ZoSE6AnlLwvGlko+fpRphL46fRYjwdMQl4hcijE8J16OifOKkHH
VpIQJV15fXXXtdJmWUGtPLEmnNQPLcMVkXeexYEbMTQrBwbkPOpX4HEIKBFdHMB9smXpyCYgjJrC
eieW4cnsTv2guKVFh4ESOWQZ5CZqcrMG8d6k0XNcGGOnlVdDi4pPUw5jXL+QGeCVsc4PUh6aqrEz
E2QKvgV4CxLNbbp+SaboYO5P4YaiTbYk6KSPkCxBBYOgVZPgMR/rHGhW66HMSqTmCBZA/4DzerTA
FTSCfjTIk+uVFzacFIMZzy0t+JzRNgtlZ5dD61h5i8d516N3NzaPQZkfEow+qoy5TH1e2rdWpE+e
vuP+kcZy0FW2zk42I7EsmqprXbjRKntCsRsq9Bo0n/2C7NNVc2Agqqu0e0zGJJ6zncPs3TDS7Wdv
gdob169d5J3EbZI/nAkE28n0AoOmnk1sy9DbWTYnx/Sh6+WjbqW78VuaFvOxxbeYDQLLeGOxmGVf
PKuQyLlVWz9j3lEBem3tTwYiL3O9wkQItR+wAjxblGKHlBHLERKengfKPYmis8yQ2PoeJy7LfZR2
XtraNqGoSNctrkgTnxuPgKanDrOt9CMmTQIfWkj4QzbZCFxOq8FYaPAMlpFLQtQ9Nb+E07PwgfmW
5U1kYKEhX2J2pz65XWhMP+QXc5IPP9VHj9SxY/SdnDjeAVTQnN/K9qhSghnT5GFbN1hqdqwD0hE1
cbs3LCK/wVSwpKigpdeIHFBhL+wW/6y4Bc2Zl7nWHABzgHKhXRC4tT5aOCymuv4nQ/Ad9ug9XhLD
CuSfWSqCbkK6XWjB9qktFZVawayx9EqxgggGMF04JyCdWzn1RPTOcYeDong2/CdjQiW21NyznHRa
vhVi1H0IAqFYqc09XOtdVH2WLCbCc9Rbr6OosQ7wIyGwCDZWpwJvgo63YAbYxc6Ab4udSNlnOwtl
7Mh+P5LaXV3+s7Jn+gbGQjVQ1CewrLO7NQq2XMyejAHQTIvDf0YMx6AAa+JLh8YLm+qWld0tMgmf
1VfbVL+mbPDMfnRxSLI9w8Q1bMqfrTcGdhdbQWqcGCQ09siWu+A1oH0VKnIN/AhfivdfqiL6W0NE
b3byKtA0q5+suw1BOiTn6FUf73WDVGH4RRCGXGM7V9i/cvwC4FoK3DWJW7ebznZrj3eZBdg72Rsg
zLlavDEQQeA9oHvcenrwkEAMtPKA+SqNMNN9iRSVaLd63CH0BGvtgYLLyaNTS+tk7OSbhu+5QE6B
oFOmX4bitEP/XdPj6ifiemJScPBAQFNIQL34XLPSyuYQtz4Mj1zmfqCZIBy7bm3GC5jUHIWRblHN
gc50Zw7duGRHsj5isXhUORJ0I743TMF6HgESt1LQv2cRNZMzsgoPBzR6oXQYSfSreXaTRe3BnCN2
j4ps5AldEykG/VV+NbMlSM79uzD/IMmIZ1TqHZ77/Qhxdi+Sn4FMaxKq09Cqx/ClpxPoqfy8FTJN
Un7z/H8IToNvXNYcleQNY415+BE05MZgh6pe5VDEakO3gDxaIQfYoJNX+J5HFL0hHuOQ1n2aAPpD
issEBCPIi96FghRMo0CjxizqC21wlXWnKKSaxnqmA+sa/D7L/IeSZr60Goe4WvFR1QdLxDYSzthc
mEGwcZJBq/FWkF0joeVmtFON+0vRfJHkE7yGrM2Hiq0PWRUSaoYIV3m8R17H8iIpfAXiOnpfrsQQ
Xny+CN6sjAc5Ri99zxC5jqzo2Ao1pKtws0Qx9Tfy7utAJHFG91rEFWjs6UYgJ9i1jrGXmGJ6UfND
+Bk/JwT3xvoY9PH00CdnFQu8vWEQ5UtgdAjmHc5FPupgtLZU3vigI2zrDgnk0NNomkxZbTTiE5MR
fRn34m0ocaH3hKgJVJ/kckMPjRB1lC4P0YWUTKFngQrHjpLTyQZAfQbVNBc3Rvcq4wez28o1b1kz
Xv4JikKKs2POInao1lNvIAFIx8hY2wsSSZRkY9ToYkY2olj7o7I515SvFJeyJJz5vGR/UuCTDyCe
0WWApz5PCXl3YOmQKvXDoV12PW1n9ZZCoh67iwrNPisZf8SOLJGVtgufesW0qBbpOF0dtyuXG95c
yDu0EoOpuBG/hvFXO1MusO+MX1fiR3CvLBE3AVSTU10ReE10qO7nom08vAzLwsq1EROCArmhOysE
UuCmv3RafiXl/YpqHmlgiEqjBFxEGFZ6y5IuMPmi6hoxg8gk3jxq9XyMx81VDugczQ/wOl/by6rq
5hh1AYj5KqNUo8aE5i/swww3pvqe2bmuMRfReQlvveKkFLhZ6I4qKfDo2aA5V/NPqlCnoIZESiyo
wk39fw62rSdXo1JAArgbs35tvmSawaWecacxNWcONC2PfksSQQ3ZAROVUdK+CMNhaY9Ejk117MTJ
G4dnoJR7pi2bW4BIIZV5U6X4ZUHlR1cnxW9ZT/LTJB8VS3IqpDUiR0KmpijQamyy0KvW8wKTcSBW
sSK/SqNJCr9S6zujQlpgsHlhXBJd+cyN6DL8kaH/dZ117NZHMoSHvmcWqJJVg2ckZpChmGTKWaRL
MB/tjmPM1ZkqrjnwZEENU6rvQjg9Uk/ThFvD2H5GvTigD51H/vTgDy14GW0G0oc4onX/viXjX2zk
dly95gkbNVtunX0B18igFu0Mqs39tFresYXBaYE8zYtHGvEy2O2NU845sAqovpfKEYzrVEGnnRBJ
f7XJceUWkz7hHjGO/DpKyU0vkdSiE+3H+0RPXAm4CggUmD97gL0yOx8uLkjcSi3uNdwHjQqNieej
Ur2Ky/9YOq8dx7Fsif5QEaA3r6KTKMpkSunqhajK7KL3nl9/Fwf3oYHBzKAqO0Ud7hM7YkX7WtP0
qPwkVGX+ndTeGRftQVPBbuRsNeMgWe/Wih8F3HM+6IduI5fJ+1AhIlpLAV1JbbOx1CHELwm41ub3
KPG06LU/tyiamgpuqLbnJCGFmNNb8FXJ8bVnDFympz5Bn8zzu8ojwlVB+kLL3uQHk9AhUz6m6s9O
ElSbk2GZx2mDg9JBHT/1IG93E21ntXat/i7h9c0io+0SLBwD8quF8jG20DJw9RhwcxcuANPU2yKn
Vc2yeBqciNdhr3AAgANNyp2muDrKLnHN6u9snOBrBh3aFxUozGl2zI9pcKrjC2qA/24wK+o3pQf8
hEiJ3OQPfBCqjgpkkQRi7lUNT0WwdCw93CM2IkIDN7n8Y+O2s1bZWS64KoW6uq93mGRgqe5lGuQC
Zfx09A+nKTE+7o1RbG9fiy44lcDce1+E770daVtrFiAs7uwhea91xRvwLkrmBQK9SAVTmR0FvhaJ
Qoj6RSlWB6kOg51rqZajcPBSC1RjzxN7pzByak//V9I9ju8D3F14lO86XidqYTWosoukYEpFNZUD
/Zp2O2OtOFF30UgeDmaoxADZJ/p7tWeGiznuz5JCCy8dke4U/UcMgmv6a4aWjRI+JuWdoJAkIq48
Ro7obcLoaOKvcLCkpebTarqzbDngVVoF7p/0J6MDR+zOfFozeo4m6DZwfqnCovVdxIEFeCUu1RDP
Fi7SH7Qju4YuUoyQyPWWgKoAV9QgP/200u+WIr2e/g75Gs3fwo62Fg+NgkBDkQs3x6ybOCSYBOqF
izWfUwXgLvkWzf7Cy9zobg1uUSooQEQQLJgCP+Lml+P6iR2ID3YsKJyv2G37kM8RDjoLZ67GMy+C
mPtSTDcW+Fs9IpefOGrym+Eu4urtz/ecXiTlt4rdd8PuS3zg/ktDr41pv6WZjgGnWQAXNv4G1tgC
Vl7DJNkw8681whJsM8B4YUQ/+SSHjUI7j5iex7o/D/ly5hzfUpod/tMtESda7nUdPp+WWsIzDy3t
J1q5Mm0k/q+CnLExxlsVRF8bzVQDxXDTmdxc8nM40dZ0ERo17P5mg3HKYUg3VokIwdoGdw8BLTIW
TcOVbkCwfsZJ5cnd4V1m8qDjYNbtZTwUHa8aihAssF99vLl8vC4Sr5flbI/spCCJwAVDUHD+bxTr
ovrqOrJIpIUR9//tqFjlUVYl5JfSTyE7tzhnlf5rTWJvYCwdF8OxugN0iaG9mGhXM6HUCsrFpq37
JdtRv+XvRmVBb5f00FDjdemMmoRzdWm4UBSHlCR2hQ86s3+tosEydW3NE0RSnOmE3pP3ctj/HMgF
I5AM9TMjxvM7W6DkNkHV6Iyj18GAduVUGO9GQirKZg8UWg7a7pS0BYVEDR6+AToj5V9m6pRNqEfA
o0EzpXPhL38Tz0rjW9d1N7UEQBRhf2umq84XXwwzkSGHBskJwyVDjj1UOn2JvDr1+WwuCRVY81Xb
CSTcVpUbplb1HlfWy9Sqr1W923mNQxOqnENdHl/67bfZkh0AimP6Atxhnf9Kv9Q8FzUIuSLgpKUO
6H8wK+tOnOJ1Q5UWY/2mFSyMV41yamIV5VkLvXVkmAsUJGbJUUp0MMSu4WTWZfAUOYk6t5oGu0jC
HjjwtAAnepnmu/W3eyz64Fgel/a7WAIcyZn1iZRWHftslemvIQkwY4ulLydh6LZqfylx6tMuPKZs
magUbTSmtMUZjM1VVe21m9NnNyRvdWyj6Pm6pSGtW/6m7/+UYEN3kGZ8TCdyhjmmbPrjt88mG8MT
/nAsUGpyRJ70W13zxexKAYNTqLZITdZMhRq2PwX62L+ZuFgVdoLHfYFANX7OjjFDxtwBamUc/yTy
u9VRgJke9N+jXiB27mtpYuyPiFAXYU2iBlxAVuZOAc1Mdiy8Kj0Hl0wGZ8lvuFi35qXAGDPpfwk9
npqyC/aJm/xoS1vEMtFQo9QUealcu9jm1Fjpi4r2xhPUS30a3lb5STJGlp7ZScNxNm0HGdf6sF7z
1V209mVH8VTgfirKMZPlIW33CE7Fd4kpnZKJfs2IMG6Mij3dXnp6op4AkcSP0AikwtZ/L+lyVLhW
YxdtzOQkoQyiwp8mhZInsmolawwsk26HWanDjhfxi9sUwwfWeixJ00ckp01zwhCBCGRPyWtsAZDk
KxezrwDjpELhNo4bjPjkVckZixOyFy0Iybq/qbp0+5S++fdkh3OIsDGKQfVtlneRU2ZoFg4EVIcF
KCdMmtEMG9yKq7FdK4yAMi0bqj8Hq0qI4yXupjPQARuiHAc034l4vKR/OuaeWg6ksgguIJrtEQJl
JZkITuFWeIaOui07Mwyg0XK4gQqYRab2zK9V5bXO7KHzSi7PSM8CV/GSakQlEZ2J4a34FLDxR1zi
Cdd5Q2t5PAwD1sOBrcAudxJInapXWdge+gsScLrNofmCdh9WQ+T38lc8bBfSeQmY5DR7NKr5Ktfr
q/7P0eUnvysl/y3KX8Q3ix03L2seKHiNCfZGuhwHcvlvo0mBEkZTX7Fb2LWcXCQyrECe6DFHgpgN
tCroTBOfoPQdv2f85/892RHFfFrIkuqiYxJV4cfUMgl8dLPnxRjmpyG/Nx0jDRcgyENzGr9p38oQ
yMreT5wFVNMbnduBX1zZMyCFlxVlpsyiKY6EtgpW5tRMhfgxnxbrP4HLTdPfRnwkEzCxTvCNET8Y
8TvW2HRRinuu5zNv/5a88CpM5ORi0SalhzRcNNM4EYM+j0FuQk4oxTPvCOITSv2CF9dZIziZ66Gz
ymukEW0Hh8M3WBnOBhr/8imDzYJhY1fWGE6FFsZtcRFXrqjxm5rHbxKsRo02rFaC974+DAXaGLt+
vmQx8fh1svk5az12q4Htv4nZl73DT1PBFk9xkoFG4yYjGBa1M/ua6zLHEstDPnpquClTzfX6XPRd
KGABZttGnx8rdluDjtVYzF14MHcLMau66r6mA75meJnVrWgg8TMVEvHtzFu9Hmdr4pQ6Nyop29Lv
oGg1qAQ10dUyEr01yIi1qjLlHzgC+bg5Z+IJR2nvmhiDge8C4sNqXZG2rQ+9xHLrkUTGaWP7RcyS
o0r8m6/fIzrcT5PdIQ1022e6kT2FoLrAa/3GHYSPiWa6Wzdpr8WbsWmUdo2XLSMSzxSMn6SS6IdD
j+f3uFB7JnR8gWOik9iHSTZQ04Anpleal9UYb/FfmpxGqbPlfvRo00QJsJS7yVAVZ3yhmKgSOFCM
/oimZMhT5E4MrpioCD6qE4IsKYvOE3OOXvln3R9m0EXHOLeT2d1UqJo5PQes8S6JK8q5A/vlUG35
dZmhu7p4qApJ9NLoBYi0bNO+ybN07+fk1GKEl02wUd8Lh1EqGreNrrkKqVsEG3PtZ6io7/J65e53
0iP6zgrtha1QJFaYvU4aX5aaw1BiE99v9NRX2lPow4+aCBnpsNg8rebbzHIiYgWqP+JnbrKiy8Br
1OvB/N8J+p4q73ojPwqU1I7tVormLgjPaq39GNBvmzi9pJwT8YjL0iJsUMx+9mcQLxNy9mrwgrOJ
FR+K+W2UgY9oLFVRCZV3VHqdeDGuwfksoKXiiO6Fm8B3otA1TwVElwopPuufnPdsEX8IzTsj6LlO
HIMxE7/2mVPB05of8M2YeLGlGetZglUODvVcZlEAJN84Z7NysCLDbVVbIeopdPyq8Nu2402a/1iJ
8q4Nxls9z4A1y3N/olfpICfOMILGzsfX9rnQPFuOIEzn5NmhZ9BQ6Mz9dgKfzEp/OokbzudrxNQ2
E2TmFXUQRQy8n3PLY3jSOpr3YDWsdAjyx9g93JJ5UYLZ9Gf5H62EKNT+MDu729a68ZvluOucjdp3
zY6mLlSaiFcKxgSbL/tDAsbQvZPValpbHObDjCNXDqjAPqTqf5Xgxv0JVvFEmhhPbf7cWKh3GjiD
w8yIVXYYPLkbdNpJ+zepFEnzfxJeeonIrnjRWMus4js7HNGc3gCgvg2brfwbQEZnQKFAYIlqe4FW
Gc4xYTvK+/SbQejP3AvpHPVBw8qWUXpR3Scs8gmVLUTS8HQbBBgVCH0FnIgN2whHFkUoFTQ+cq1I
UHLOeMmYPMJ10rAZ/vuAWZUt+LyH1AWHUVOqeSaYH4rSoymroDnq86dJ7EXW30QqW+W5vTYNSQLS
lLns6aArFfELY1pKWrB3eihCH0pNvfAN1hmzKDf1/CGxDvuK4bYAZhS1xIMTywfuiT/gGdyFu5ho
vY7Wq8ZszT1mPstaFzScoG1MaAAr1EYyEVAA/WafOpezFetYlNgzZ4VUeOOAMisGiUQtEJ7sVNm8
ClNSlrPuJFachTEOHe4aNeU0MwtXFUu8RHw+AcShk51vRw4lIEwxJB8uEN2fPiaeVZ/RzLhpMNzf
91VYjDS44NHQtv7U4JnhpQYNo+BWzFVV1erAQsXgRpmN0SERWEXz22xl9iMobj6RLKMx2aMD8Fa5
xBEnM8Gqij4Pu7cwuTXlfxERy7qnO5yX+pj52E99qFCK0duj/F9mPRLsJXioE97Rk7VBY3LLUXDk
Sv9QKBXa5erYlfRPJQEr3ZmXqS94t6AbZfQDsLPpRY1Sey0sSjE0symslQTXzrXR+R1trqLUrOtn
qAr9CVC6wCW0BiDMbpbTmQKi2LQccw8MIogMS3FUOzCVyejPA6d+XhJZg1DGsL72bsvufYpg+kHc
mdh6aXGDgZHYxmFivxZrlA7z9lE400rU1L5hrcSWUsgheIyE3xV7Vx3PzbrvzOpjjkFe6e/sH7DC
PhaFE0LZ7hpef7WWw4FzhwFoiAMqa++GNLwqJKQW6QuYB1jgn2GFictVc6JlYYXZ1piXUv82BQI/
C/ojfmSlwdxCWk/ZynARy7CWkrBOjbO5YmCrfBHzlWoogSH+FsYsHEGnGe0FjS7MaaEgE2bs3inT
iXFkz3ICxQCfa4pRE1eJ9J2R9jRNqDkyVYopdoTh768117dkNlfrVDzSZD2SqaAo+5S0m0eLwABr
Ld4KakSwjKWBLol8/aizk08tOzuqMWZspUbee9B8vaU23Rl5Q6BvasSLOMofG2s3PFXA9v9ZqW5D
jUZxZ5cxknSc9ALa+XKAquPqGc838gvij9SdJT5k438TGU0m+4Yh/B7jJFCGY6zTuMOW3dRfdlFX
WhKcqkdTJJpL4yASkiRfl+KVpMTItuJvlG3H2pCOFb0p2YQyVTErnPd4vLOrlxkC0zCJfp7sbmcR
t7KdDpIXk0NRtsY3Tcyql9p80O7rEdpWUPJKDqn8r8R+PkVxW5KehnX+1pNWaVigyc6jqJWtyWIf
BgJftBWGKU1iMh2bkfmoQk7sMnGbtXhOzX3pi0sSJZdk5pCvxHDY3NnCqe9wL3WKfnwOtWW3U0l2
uz0INPBafLgzbIuVZ+NUcz78qqY+iaOosk5cMD3db6w3owy7jQpi/ldhzlMt05kP58r02bSJqK5p
+o1TkSkWWBq8gZzLIhXm7UQ2A+kQowiqJMTSm6AQtaDdpFDxud60XCKZ4vKejAFtMn21ohdttTdo
gdqrYGv7EzXQhKylU/s9zcppkoTzhvtyGLdDhDysRYf+KxUAnMPWmonCFLjIqF74JGHV9KxYqfPC
GiNlFFVBD9KRCQ/5ZN1woPSF8ZZeU3V9ynt/x5v0GTf9mb4NDcZZTqlbx6djwE6JIWVNpgCUCOOx
4XAlXZX1aZbKU1zUR8qbbH6i1abkuXoljFnJ93X+vn2ia0JKMfxUFThC0mP2HLvha4nLL4H9NRUA
/Uki6adGiv8b89ZT5lV7VP8J2fyu/+tplEkwI4A8GXRYnCDbLPhLzKf0DUJP3yBwNxVB3z4/S16y
/e+Kn7+O2IbXYEQRWMrBLwLuoLFdena2IZ4fzEU/sOIm4iudCCLeyHf46pYegDK8QBKXK/ku1PNL
2gZIAT6hgqRjowtZosG03hRX8QgaKW1PxUvc5GGaS2F3EQ9Wrjt06sa875Qdyj1Q48MqTjwXv/Me
K7q0Xho/w8uCk1fRLkpDUDkVLvEtvkX4yS04DFMaQeJ627Ff/LxbqXlYxDXcKSsj57CeFNjUQKOM
3NmgYE6IDSU+JQb9I6Fo3yyBEthpPbva2LoaoYQmcjLekiCO23KvK2OXg115YbKQeTDxLcUTissG
AYn970YOk8CPNXgq9ltZXhxxtyGOdZuYeRawLNRELupvc8ezkUKBXYGs4ECUpLclsjv4SOod/91c
ewZBzgWsFNWn9+Go8KqBHOeLqeblFo5ZzU4k14JKAnOCNp6gOi566xPMYhEICJIfo8Tf0Cr+glkV
jxZhL7ePald3qTDIqIA4SD8j+WJFp32IRKziwdMbfhIJKhm/lnbA2EYhiAImFs/6LDYXQOGu1L5l
1RQULI4y/W4YLEqVPzJ2R96ryKLrLJ1GhU3aEna67PziXiwvkdFlAS12OTplhk7pFx+p5BU9fU3H
iSqEjET0QbuusnEvh+IW590lGvWAq8qHn3Jm+QmJdTEa2ZnEPgk1YmALM48VAJycLpY1vBiS5Zus
osCxm6jeueKPiEkcARQvyVTBYejF6YqL0mBzWNv6SGmqXr/WJChUwAFNe+v/KbP+6DPlWbYM4S/J
s35PSQdyrfTMl00kJN0y+5d3Ag0VGT7AVSZZPgBWdBDROXY4Jop4rKLlyIXPMKq3IRueEQJ/SrJA
y8yXH9M1YJGYrnmVkuXU4/EeVvG48DuR7knyH2EJu/LrHupqyxf8gNm1at/KMnnjKvkr6eVcLJZ4
O6kp/G42UBVzAZQ6S3EshdKvafyGXO0yk+UrAyBekiYusBoHGouxjoZuLJPmTpA0zvo4OXWmu9AC
PKajX2vWJ/rQlNbJSEHsaQMlO4L/35BQbgLBM3uZqfBmzWYYQzjPQSl/UCjn07djr/fEzE5Mzvku
KVxk0lci6NCVuHdnvaUUNBRPNZCgdCqo7TWYt8EyXVKcHQdZzUEmcpCZyIVsE3i2ZBHUXati+krO
ORV0GQ2lkptFP6VCTx7cFZMYTjZTmgB4xaxOtIBd3BUlSE4TAjRYWz5/VYoiKroqaqfi3FmO7sxw
7SnpEzGzSz7FhI2CNUDtTuwY+hn2SB1kHwPjdJ/xll9oNsZyCKx9u/Ib9veyVwMCi0OdHiH64wjo
ASeTzgldHri+hs2aMIttnqigbiXRYRneijM7bpGwHBA+Z/+MqrJzhmC3+bIOdFkOl0fCi2AhMFtA
+YIr5/KXmAlsI157lDb1dgQbLQbQB8pdJrVu9ecRZMwMpzVumXbRVwWJP/e03mkb1li8rEQCjG6k
PuQWF1YYJaHI3sWwxS8dh4Z23bIXIpLw/sCq+xp2Qs4OrP20EzElMnjR6lcwD9v6PcvSp64cEBMS
XbuXC7oF97LmVaqIwJOkSKu/RsTLAvU0snPipHqBxEDXyWL6EvVhBf9Qmp3zcSWw0/FJSLgRVzJM
KSIydcrjTRe0U7Su7py969nCuqw+jUDBVo02HDIEhDlpq0P65F37XssIg8iF+hh5BfaEBQKIpXDz
gTUpcXNztw6/bUCLhN+yva1G2NnYoqcz3ayHBJOkvH/eyVXTQ5MGa322GC5qAhVp2GLpIRUaYUPj
OSQl4SZTEbI3bNDfaT9i2FusH0p+0VwcJX1vNTE0TLI/CtdSPNxkgsAkgnsMZiKnfL9ix0LOTLnj
RBNeDlULxFI97bQMdcIwQO+E5Koc9Zb5Pm5UR0eWJ1FQGW3QgGV3zAc3xdvTUWg+8vNEIiSfMP2b
4oXB5WsmzwLCKoGRHBrX7DaQGnOKSGdbZsSmHdfJqJs1wobfxzbTK6W5rAd407vp8r0xM1VYCDcI
dlPFPY+fHXJQigjHhg2zj+Lo6lnHM1DC88BTtyuMXBk77irwiGASJ23HiV5egNtq8Q0fQAYunzP0
vdBeI+pHt5ktQTz6JB706bf+1g//aqs9NgOlPClNnuNz67/iSnFXpvcCY1DG1q78l+Pv23YLfBGf
G/o5RVw+bMJgrYd84c8T0iemHaHF5BLD7+v0Kz0wM1fnjK29/sqWUjIFR3gKKhxlHu3I+FIsqEFP
hIMgTzyFHa167SXJHdLeTfnmlNyRF4zZI5TFuU4dGUozUCJoHQmRIFxaBtbwmp6BEG+y1bnmlAAU
bG9FiKfdU9br1NCK4g2VCSmrDvkKydiaJJx6iJTsOvA6WqJMLy+uvk2n8Ek+qP7wnZD1dxiHXYDR
Tm0cF/sDlsJaMGiYR8VXY6f/BJCAKEEqmtw+hiSBz5gGnYGMfarmJzV240akTKoMo8csvwOGkKck
lAJyE2u1oDITOUYP33f5yJP3pjysAHLKNDTJF9dgKrn0jwsOmRFFUjqWLd7GldJQntwOyuLFKuj4
Nl40XBzSCzUlA+RTRoK935XFAkHRRUfvOQ/7IoE7wyChrkWIZHBcE8Lm1P3+rvCzbfxEs7Oxx8Qh
xO0cigvv33RyZQPNCgxXQo+qwkELo4KZJIyqjL/a3TP03cwZtKvKbDjxDKushUh5BkPHTAmrn5UK
/plvuY18sFjxJZofcurL44miWgVSZC+TLHZqYRcStnbaV8w9iJlyp1kj/0K1L8GjCI0SzlgrF89E
Oti0w6CcjCuM7DzeU1bMSLASy81H2/BHblwg1QZKm4Q/mQg2mL5VPm2enYVjRujAQkFOWleSxkOY
R3w/RJol/vzK6i03V00iVcuqXoST5uj0tJb1m14jufNlMWjoqV8w6/wHw/IUJYFqpSfJmE4yAklJ
f2P3QgJ0btN7b643kSMLlbiT6U3Bu9dM/9vfj8gQadqBxuUVEum20bGNQw0bm9uvPq3ULB0r45Rw
4dY26SIZ/DueAREw8Am14QBQ8mSILzC9jdkd0MIUufckFKpLnMlHE/MPd5SxEi+xmHJbBjGn4Gxn
qb4sjlZFHmVYnmn0tNPA86aqCahlzP2i5VqEPCTgwTzi5F2R3CcKG0ACwjj+aUA2/xoI+yq5gglr
rhzaYTzLo2+BEr9Gwxo20Myr4pI8rPn6ThrjglWlANqhi1/loYX1Od+TvnV2tGt0IWwA5aEH8Dfu
ozeAj8bXdALptxhm2148QX8UhbXCmyLSYSsvXrIy9xwrHMCtw5MGKmS18RCXgjeRXc9P3aKfWBfQ
dfDXhBGiLhQpsnIa2zXc9+MALZbtYPgYoo3ERjxFQQbB43LQngRAMg0PbJY7v9RS0JJkk9HUuI6K
TKLm2B87AqtWzq6n/ZhVjfTFYU1kmy7AazyT38RuhZYz+33U+/QBq7n0mmm/FSz4rEHuteFGRh3e
ge/S+YftUqd3eFfOtuth2DhFxHe0soMSUpuQsvaaadJTwCRPkIY33kENv95ZJt2/BUuLJ4G7jVOL
pa0d//ZQlEsXD0Tj9tromPXmKL3+TNX5wbaxoFLZwq1I84QD5vCvymAbcUxMFMkxhbBPOatX5Z74
SF3EKPfc6ICxEdDV/iZlsuh4mbbMFAbVYx2TPMwMIoSQAXoWYHTVnhLTj9+jKT0nmn5e1ivukGzx
e46V8VFjcqozy1MHTAOG6Bt8xdOtPk5U+bTWS78fJf25Z5C5pvcm0+4ybxchiBUxEKImKCzszG6E
l8X9FYtK2hYFD54ybr4gq1cDSEUOzJ3V8UvUdad0Ir7RBD1J14JtTj5CLwWi2boDliF2eq6s1WcB
mEwRvuc7MoeMZ32rViEQ+Ecb9wbmMKMlpOQW/SsxxE3oTEU/iXz4gHtDK9Z3UAp4ZY6R+pi2jE04
kCgnF7I9I0SMDeCQJPnL6kRMj9K1kQH6rL23AVWYW8g9q68mb135U2Umf6lIUx3+QGrsTJWFltr6
2XcbiPGHMuan9aJjxlaq0Kwgsnb11cDiinOveojZD1zUSL7SJ5ut1rnOHXqw6kmFo3itqkO+95Ku
+jVf9Guc/qxbYIyj31BSpZ0hT82l09pktVw63bA5N2Hak/ymUFTIn1pFcOC8nacZvCENJfg4kDCT
Prn18a1/bfOPYU/h1B5DGYuuFEVNZvgR2MOxB1o2kjnPJL0OgB1BZqGANERAMd9GcYFqf7V66NXU
YAHEG2EcgoFRDgpWzm54bpv+LFb9uUJfLfkQcaqSFneqnq4yI8gahUiI7qBNkU07jFOEpb/x+pIc
2ZK+bmP8yriPA0skEbsC3DmkMcZIteNyfu5G0caXY/T8gmYjkNc56Ln1IjKok/pUjfHNIMFW6Q91
xeJS5ofuteqKYyx9dAMKmWbRPzB7hlr4qw62LmnZDvjzNPq/OmWsIiXeAB6a3qbcDLHmHPJqdvXX
vAaIs20kUJiWv3OgINVG19ibXsSfMvoGt/Ilp7ETzGMPQ3ljoRQPl7HCb+1X0p9VOHFfguBioFu+
0SaH2gcRTOA9R29Bj1lrt0O9SYL4QL82riwIE+6VAgWdroofoml6uL9ulaVBq/bBsqGbp8k5ZjPz
SaK9kd3Pqv8kPmCvkYTnMgk1Gio1YaR/Hjjv78SgFEgKdQZVsXGsEW2c0LJJT27OmS0Ub6owvkdg
FYpquw6AaOUBJ8IcmDqPm/CP+ICbzKT5ADxDujcIiqjVuymRlcr0AA85tB0QfsrbUMfOryxvVn1c
KfZVVPmscUE7G9mTfqz5oOMqlhBbKvVmdt25H43Ap3BL+I95Jdf619WaXorqZCXLVXvlxpUv+It/
t2ivgv4yUB2Uv67qdo8nN7fXr+bcjPot9f2Ul+FiEk1js5YMOKclNJMR679SvVta9Sa3DyW1LtJX
MRe3tjQuVYujPulcSc3P5Vm+DtERY69aLfhYSZ7l0emyr8z2i57BxV4HmNJaJ1mHA3LACzbo9q90
ENuhSvOUpEnmkr6EnFoch9jwJ0rRhHvGEjzJWjvlxBXiiHrWmDDCAV/IloeHAStug/sPN2/QjD0u
QuXO9FROxlmgmzu1dRo37YOBEngoziPvE11wiy0PTpD+I3wv9WUsrKNO9HBPhnRtSUXi5KfA+hJ8
FLxQ+JVE1sBS8DCOkTshOuWITioL6tXHkUF/PNt6bMlfow3qwDF4NS1R5C7Ka75UR63AxzrQ17N6
NcMlBO05f6zB9JmpebiA3IrX6/hvDeQNOBodhjm1zBVbjkiYH2ItPeajQCDvHFe8j4XlGN+SF1my
k2Cm/WZagzqW/brpAX7UjlLpYbv+aJiHse07ljnhdXO4kONyq1Spi9c0DipKaSqRKooV8tZg+eNQ
+mBIzdUF6ksfci9BgOfVVLqVo8oMO3VyAf+aE7fSNiww1EztVXQauZIlxKMEUDBlbs0pmC4veJsb
He0dSoVMTfcys3gB5UANpXVNukfOfDDJpJfcnCl+uBkxLg3SKpXWn31/mr5p9nyWanTYfCy73eCb
kSfv6t2s2UasHZsxAWETUpseSiO11oaB3muFB+1vRShOMQHta1doZkGKYoOKimjTYkLcd1FkSTgE
VS4FuUwTVl7cZz1+2aMDMeg7fbpcCHNdSpU4qpHBy1z9Lo6vxUg/B28+Vjgk++X5aekch6r+2oq0
oeSLKyECDdCZhqOUo39AezY7PBkFTC00E4B9HTi8MmrOowW9wWzOQ1qcJZmirksvsjtt742o3hhg
FOVDHxdXg8JRkQ/BO3BYB56GD+xYt26Orw2thgd9oXJkdTZU0wmFKRqDwoBeOb6UGGn7ezkrl7in
6xRW9pHyAvbus6vuo0buq2xQhWrwKjavGnT+ziS6ilykbHAbGmfCoSS+6HjKgLmySlHiIugEDBJg
w/9/RN+dHLHpWX3EzMSPKGv3URWu55cmVnwOe2T92RlsBVtDJS52nOE/Iia+Fw3ry8OI2e8l4gM4
GLuCevTrYT5dsVup3BnZ7TZvOitwmRV4z1uiz99Eq3o2c/WQzOJ10GpfgFyfsD4a2PuSzF3FvQpl
393zuOa2/i3oIlcTNjTDdhKIMHZ/zHmGbA6PrEhPlfo1a9yT0/m41cVR4VU1tfBmz92rmAyki8Dx
LQAfeS0FkWpAEMpdqhwRpZgFSq+BicbqaZypzNwTwHh8ZXK/Ci1/JtfaAiMFfLdqLxM/9FHy3s/p
h2YoHxn351+6mqtJvInpHmWS6umJtvYgrNVQzJHy0rLjXvQ29nlKVXgYrkl0cbls8UrlWForNFAt
ca1DtZTHpGJJg7UjR9yLMFYYMLSXZrfzXEeTXRp3VBlI8Incd9mjMtPoAqwWMN4xU+Qj2WA7k7Bs
NCQSqXCl1J7OIlpLJQswo4JJZJFjP5bttt89bh3OytnfX2Z7i2v/RQAQ3MhxNG8YoafgFxKt0FuV
FdN9C10byEL9bLXkMaX6i2l2dzZcS3dmSc60dE13kgwNkFKne9Wek8PqZXWBqmkn8zkUdHOmkkP4
OfZ0NC726OrPMMZMUxJ7gNhveKPosLq4JSFu46qDkvW4V8yKZBx7LjvchXlpWyTeRyzbhoFJ8S6g
kTew+hryMpOkcHagn4rNcYn/boA7hH6yU0mCppMe4/NGcYTqVf3kjTwMfQKxgrFl96ixRaI4y8T0
PLui4c2iCaY5rMgk1bhJ+6D71naXN0uV5pMmvuW2vpSifIGefPuM3kpKG+L3kvuigWVptc2L1EMp
un/isMSsFwEZHmGCDZGAtv9mYr2+JCNM43AN2n/LpzF/CHS/ih19Xi5AjJX6md5fdu+5YscK8x/U
QhX1Q0dQ6N01UChiKHVSNeW/wrSCeaLjrju/tJhzRPLlzrZwq6v7o4nAuEtlWUT3zg5v0BzgD0gU
9G5f+EYANBNfAJKjNYi0U0iEUTdqm+P6rg6AQEm1M5x5/b+MKgSrmwHH9dfuT07fU9ZusOsYVrs0
aObiMCWLkxyxNkWESMdbSENf9Mh4I8TYaP6PrzPbbZxLs+yrJPLaRHPmYaGrLyRKFEXNli3bN0TY
EcF5nvn0vZSFAqq6gUJCeRH/ZEviOd+w99r508vbPi2nJUoU86Po652Sdbvk9Nmps5sJzY2AtUy8
nh5g6ymhIYwpmk2k1poLOnuOQLmZUCK1/CDLp5c6WEbeoxo9QE5TuZn/zqRscVi6Gq9Z7VyOBDod
3lC8qxX+B/yp2/FdAJmC00MP8KsA4FLBmTLgTEkkZysSmeTdulLYsrwOx4GyT5ZYW/iw8wlhRxpQ
ZD5AIx+Vtz9kkj9/a8DDudorgJWlfhtyl3wSFSYKFR9U6GA3Xv5zmza3Buc18xe+rR0PcABMoKKM
e5nHiTj5CN9KAtFxlkk80fS1ET2Q3Dovw2yrua3TU6OjOZcmXZdNtgfIcLicT1JfAYGC0yiieiRd
qgf7Sx/dWX+/EWHY6b9+eQFjK34adz/4EKNl2qd0l9p2Rrw0v2cXm1XuO6twr15V90lPTiqNp9Xv
RTAeMCz5w514ApdMdsBc5fa7sYkYIxWyimJcwiQ3S9mOjlz76XPjqnyQVCMERlMNO0/GqN547zcT
zj+Q3hodPf9TSuuqkGyDJEoqP5HFnLN8/S991xsS5iEhT2HAhI5jG2rBc0hPYELcXdOTFqSHmhwu
CwGCue+ff/wcZDhhODnJCKoJ33pYnw1Vd8CEytmpkQF6ChShmtgT0rLpdfb9tQFhkDVagDUM+HAs
71lI+3LLFB7UDlFqbQPrmWqf9w5xIEDNBvloudTHSJTH6MZJecqpGFrAOlpGKnlJwnAHPZQ3YY5z
lH/48Udm6KQzrCfsEPRPbtGZrgXVR1FRzI5o5OSZtScKqfITVVk/KY/UvIkwuTZG9Qg0+X0qNjEs
xmxhVxPW+xd1IswLZpnkpSX1hZfx3X2WJqJ+rxYDdK/q2avwxrI+hUoTEy7a6Cms0JT5sIIBhZnp
O3ISakDUOdSKUPKv2r4+VLlyRbpDtVkfX4bEKuNagY4iYEvEYvKSu417hl3Z35SRa8ccV2N2GxTd
oTY4HjPGeeug04Du5Wsy464ldUviYS/dfyQRnOoCMSEggvjUDP0JeNLx+Y8jkT8wwTev0zZFGQ0H
5kh2mQp1XqJwBCrA4WAbmKA90LJoAF0YEptcYq898SBP+EWIg405rNFCSr3b9ZyUQOL+mvxOArZs
2dvXslKuyaVAH6bVR4llopokZ3JIdp34GWP44128B37ihCnE9/kAJEdbp7hVqmrxNEa1Ys/A2z+a
1+VDep2K5i1VRkqobmX8fGT0OvzoyNtZ1hyWdj6EqQxL10ZdwdtgoB77SUL5Nj8joAVCnzOCkS6R
b+LKirrEb2VBDrzOoLXdfoMH81xX2QVJesgJFiDqCqBzztCEE9Tcv/JfITiZj+Ba2cP7R3JnvgU6
RnFzQhrrpXsLb8xewmVfAFOd4tWy7Vux18rPPKquVZRc6R8vdjFc2FTMuoCQn5+HuDkN3lBXO6PD
VMF6LZ9Q0UHaG6y/RfSUoiA5etXTXfuuNh3JKeWBsIxNKmTUBpY/L+t501McrWcVnAULwvTGX/6Q
EJg8P0RUoIzIieLEZEYkAm6GKHmrUPwb/K4DsxImUUvtFVPnWby6ufOmaFO/xyAuDin2zpmXZr8F
E3ROTnBSVdmbRm7wxFhJxlbbBjxNkocv9MS4am3+HWgiGfkujyAmVJLgrvWxGwRTS2MXGzOHIuIR
OGhAB+fXSgUiz9NWzLfQwAmjJ7gK/OnwZWqfT2Z/OuIeJNF7zmH+B66dydT329qaPPtcHcalemSV
+Sh/SW1y5w3n1maoaDNJ6qHdOB9MQAZ+6TuGsvdaL5yAZLABAJnEy9zDQ/7I7hBPVBx1Fc7jiu13
OkgETiD73uoGe74kXLOLq2ATdfuJlkzrFD8HaygZ6qG3oMBH5RGZKmPm9CAh78TxzisA5IQaqdJY
GidHFSuQEVkH/I1qfqhO2My6BMR2DhprYUvBgl+pvQkGQAXcKN9t5g+DjImtimeKagjQOepAfnJS
xpp3dnKpDNhkWW/qThC7i/f9Rol+kuGSPtEQqNdRIyAOf085tgf5jXYuvBjp85ledZLkS63hP0OJ
UISuEyvcAzYyURGzr9irPIl2grrlHRDtwSxAkQe1Z78TjO01+/xHDlkeNeWxpTcDQD6pGWZXUDbo
38IZmhcD1UrIu9G0dm2VenDUkTIKzEthgZwcIQAfkNyid0r5glyVPwmLAGL5Jj3fEDshMdsNZKcg
WgOvBBn2HZbnEqGDHRLyNsk7ey2Qm0TbiHT0ypfIhJEysSHm6zQV+5o4hHjdofzDrpAX/uLa5eAL
vT88I9+V62N5hq2ui2DTsk2AKzdAEK6qH1urDvOP/kR8s7CCIhN79hE5ia8lyUE6Fpa4jAYD/pY9
XwllmIMvMqpbixSxPsJ7pL1NjqUhDq2XZdVJ0cxjRXJRC09CtZpD7+3neET2vjPJES1Mcqooem3R
bCNyRLV22Uj04AzYSSk+h3ZC3zodliPfuYJ9hzRsa0YDSCtco15WSg73kFTBUCPDg6qa4XVKikyw
n3KqIRMIfDT7847EogA4ljc/ZAPnRb2CYEA81E/qhDludKQymSkcg1k6Mx2KDaTjnZ2d4vVPzvoL
TgKUgU1OdpruyJaM72E5LE+IdGOdHyonFv+ep0SX8RgTvZvV/xmBElaPdLH8qEr8FLt5J1ee7ogD
YzZCEeThqn5KUnacIIUZ40FmJ6al2bZBwdgwpwbKYUztPkedi9udLfuWN9bvMZBkiJuNjiBJnTmp
DPQWpgwnGzwbos2UFN4YmX2gXRi7XaZNBlwHIk+f6FdGJNCPBEtEC4VE70YoJSYNHiHb1iecjCgS
ByqQzNzI/bFnUgVqPCNn4Lep7F8eCuSRtK+9gbESpf5zIfkv6T62XnaLf4d9o5oHjA1q2Z+mpwFk
33/EXhQ0rBc7iVUz4PEXWp1ONkPd9gbjS5cWL23QmvqkFxQOng31MyZjNECO00P0sXbwpXc/lW9w
H8tM3komSgvZsgzTiPAJniDGgzsXlFCKelxarg647nEO94Bj2JZB2RF6Wark1kBgIDgymdVNDN4y
2A+T5LWr5cD6ENohdslCg6cgztm6s6ddH1NkDYMTKG8mep1Cmtwnx3JgV0MUEABux7ijj8DIbcrs
6NkYVaxTYh7tfQnvFuONrnoNP+yg59v+dWJozAij+g5I11ZiDUZN4iqQlQKm/C+xFhhQyyXLM5MT
iypGidNvcmdyWK4jujv+yHginKJg24NzDSOkG1m7HUpMYrdoYJiCunNcT+pyRzf0+pRnEaGn6gYa
tsdczujBu72sn7JI3474ezsMtQNskAS3QLi6N4h/cJneY44746HW4cfK6Id7uLqNOGvyo9Jj1dOd
aUHgYKVuAX3HsCq3ECg6+BDBVwwA8HCiZDYuR1Vl70L6bdm4PQMnS3asmOk0EvGhXKMBq/BuxHAC
603h5b8gMu0zkvk6GXs18AJ+lBBQNfAKGQPsgqCxt8ajENKNG3cykoemKu9qn71bFyVxTfi4JjvU
nTRrr/EWthXpzzY5bbK6uCw2JaSzVnrSRXAOvs0qvxYSQhTl1h2JlUAPVc2QUBhIpYmrLTXv+gqQ
BKUl0dHDOUzE+iWYo3YURmt4GGYImZFJW/Lnulh9YQGpeujwV/VvWleXoPkpLfF4Vh6AUDGDdD+K
JLmtMa1Cm7rllKkk0UjoHoLVS292LZFysqDEIEpD4juRr2xWQZhM6xYtOd+fCZtwdyBuNJ0uQZdd
5pAHMUjP/TSeRmU51viAbZMVdbSaJM3Hdj9+jEA8C/v4t39Uszjb4YSQF+QitHjm7j7dfZe5mPFc
Rlh/YLSS8udPBQyet989hAQN5kZRV+eE1Qg/0sxfICEJx7uUoQAkoCKIWYC2R+nJ+ARdJ0IUc5h/
y2rbkC1hVfVTd2Hp6VW8PiZDc6EyuCQXPJ1GFpM26N8jRXxWTlPa1YT6jn26VdHOUfyZc3QJdzLL
Ms4ihx3SrzDXjvNGWkVde89+o8M/h5F+IunPK1gHDkDgYHrB9s+02q+XL7M2CCEdKGiTKxZdQ34X
f/tfajCziJnXeQgGrA6vyaLcmCimiHqIlnSXii7xFSiYiTq8XlAhbRIqp17aNiYBVrRyo1MIvJVy
sSlM7cQndVpgyObVVgFyJZXxDl7Xwr0IQfBANWFUxIZgcMgkz74SPfqb/29wdea4Os0FK1738WLP
8B5FHsxe28/kATqjBQwRm5g0eiWZyK9yBIvSFCukWe5LsMBLyAImicZCk0HZMbl513gV9inxy9pO
NpnP0VMZdQnrFD4kOYi1uSb+jiVppXV0sVqHLrVaiZrMT2KBTdqSRTMxpp2j1oTG+aXb9hq81tps
NohkXnqrkEnVUlGPkY/MTMxK09cwdTWtOpqwZJaca3I7wyCvQ65QZq1E62INyWd/maAQqu8sFVyw
G4Nak5HFrmCAbLJiZjRwTzM73Mb5BtfBrgYgW7NtRMf0tB9KNYT9YY+DubCQv53a0on4HsoBXE2E
w7BfIj649Rxj4F2+CqoHg1dcffYlhSm6/mr5qgnJjv/latyS0L0TvGrR7IaJjg3O/VYfou1AlzCG
vU/C+2y7FkapDgFlNbqnl15p50GZMW8R2Io9FWrpsT6yD7uDO1tP+ZGENx9scq7wI4NTtBSDWPpo
Qz7cSRFMu+jITdLLXhajkGGJo8DLe7Yh1imgDBJ7QtWwm6yGgxQOrsZqsJpid1H1TaiWrPqQ0NUE
4aV7uDn/WQnJjbzS0FT0DNi0qybGzYs5LJ0ZF2bkNdFqWdgsGZuvY5O3D7GfN9pgXa3mPoHdmw4R
Nvop1s/yr3qlFTlbw2LLLHdrlmzfXPtDxBM9Sk3FK2zNm99LxvbGnY9tK432KZ4RaTbSppd7gIbH
XF32C86mNkeXaUHFb45jwPAbkHIsc0ffJe1i3NVTo19MFk9I/682cZccxDPb3oT2THPGs8I2PYGM
378mRKX1nACS09AjaWRmlZ07HWfmwRPz4IQwIYVpsG5TpXRf0Rg+Qa1H89XeZPhArNkxq/k45u2B
7b4NB1F/7vqqzCtA4iDxjsR21W4DrJsjg/I2pLzB3DKb3kOz5n1QFNgt3Jd6nIdhHAFcakO3ac6y
FrqD3biyKbutm+6tb5XEvz96Izsdw4png75KLbymfX5RRyKbVulIsfzVJ/lZegrLquFWbJuZYvWs
sabOtxk8fITVM8v8NnXGQWXITAfQPfuIQ27lt3mFWb+hkZvdhIMfE3yDyEyG2NBgxzEQTrB+I791
vk5V4aRJsmUZGJ6HofGzI5ihCv9sBzxtJCQUPfUdye5RnedDzRdLkISMb6Q32RaDVU5m0/nkI6cv
elkYxI91YEpYz75apTlCUzime0PXT5AEzuHEZZF5NX1IrgYUhUxc/P7EmKSVNuqmExWbwsAJ4gXR
EhPtutxIGIwmPr3EAjuyHsDo85ZOXbuNYRcKw9ouCIOhAmFbMPiFoZC5y4oMG4kRcLTzsrOte40j
6aYffAVfPRRVmdmUY1Hckq7shifjSXtLM9Bz7X6QtX1lmPuv8DSZw5sW6G/C9DXhtRMCAOwaEzlM
eC8qoNoDi+SORbKcDB78ngp6rmgIlFq2zSKOgcI6F+7DLLUwnYz95KkbOUZDIgFiyIicQWRWZye0
o8wskUXPQ7yBBA/HIkKgl/GcOdpHo/9pn8e30nGk8GDb4PkZDQRPEhZ2B0henJZvhFPXXX22B3i2
0RF8bBqxTH9LYbCBkyxyMlV+kC6b+/qXVTL6oJoKzBkBcEt6POTDKnLVRdsy6HBIDCIsOar3PSEX
eWXtRi3eBWArugTxUhLxNu8HafBGN4yFb9bmYZBGCuH89AxuJxUIAZ/O1/FLMwJPeoAsTgdUIbbq
Tl6dT046IrVWVotgYsP4yP5xlAp9MZVd5XWH7qDHxiWcfk0143WBoL1FUsQyNratQ+ywKWqVW3Rt
pvCGCujVjLlCmCV0DzVj/5UNuzZZ3rA73suHAmotfyBxD7gW8FRNvoG5KI2wtA2XBCV0Fv2FmGdg
uagQQ8uPCOVXQJpJfjdRtPS58mp91hGP+KNwkz49huWyrQA+SvjU+sKrAIKr8HR7xatqniX9i1AA
pSXfEFyDJwerOGg2oUZ3Z6CSK0ZHBeOGvoo6RGHd0pAxpZrbGtSEhEiqq/i21s2ue5PRFmfE5mWG
s8PBLPO4vJZnVdW9IQN12857Za45R441kNtYqvw66/wCrqCR7bLRiyXS+Q4jOGiv6J2RgctaJgDD
lMgNOoY9iqbPaD8YvT+3eKQ90Ze7ZPRCS9nUCL9NhDpkc4JsyYdtHOrbgIt3KwX9UcFiRYGs1O0b
i7YySDedkjjmLTqa6XFCLrJsDCbD6/FgROOOcX4/NnuDkToLfKY2fyWwd0m3rvlftvy+90fUMVeW
h7dsKyIsW0L6IFf2k4rso5t/2sIgVRotfSE/6qp9LyZxb/y4tTcMjzYW8qOAQL4qWWeW6eRYnW2p
cEZSR6crGQXsNwA+TTbhs7XpPh4pQdl9Q/YXPeNh2ivtoUGKAWGgIY+gaw/2TTo1Qj5A6j9woahm
cRTgDAv4/p1vb+bKPE0x5TtSkkH0Z8P2++oLS/5uMLDVE6ZuP0nJtPmkCsXLWgYi7a5CmY+FDnuq
zWPKQmjQM98szpKQL3bQXgXrgE+kJdALYo9TBbBQegCNiZyyE3C5uDmQhdQ4eYXxkw0CxBfmIZRp
DU79Eo18dY1ugl8pOuKXo00aK/bzPNgaJceilS6TD6IJl6qFeG9ujXHcYk0k2anSTXxfBX2iti0S
pq/yu6HA/zRDd2SvgapRGTdJZWA1RtLMRVOtodPmBrwXzjIEZQhhIcdvarOgxSHPTGczUV7yM3L2
nms83dSNRJIAaQsYb1lOJhjOjWfY8s5u2OStDu2UHKu6PaK4Y6sbybtAIH2zU29ZvjpuEjmJvZ4x
ZssYM+2QSh+svUglxrmt92IEplFpC1WKSob7UO+HJvDUZJXPT0jjodbtIxr741KCotgxUbCJGLJU
eEL4ttTXafmUX0N2Ugk7qQ6dI3Li3nu85EsS28yc7B26tzUy/HOJVQmI6tJMThsN+zJxJZS8Pd9A
03uydcFIrd3WJHD8t3ELU3Ft/EjcEf+Pjb7y8jXisDT604+4iKvelcZ3I2K4GvLtmi1cPiqDjG7f
QlMl8aH77h4FoXIVTZTBClnEqlMhDNR21fJtneBAp/Zwmal25/EZnOW06wTUV4bsXDAtlB1D5uls
B8w+1arb+vDBiSvYtAWMyZy3wfwS6rAzyUmdiIJXkMIm9uAYZyy4cwirbJ2AvunV6l+KMZklwNJz
kYQ4uNKvjBVLvqyVoPNjZn5G+WFG+kPXrffcRuVkEyXCTz4Al8WJNCokVgf12oSnt/COq7rbQrWc
WlpADLLVKls7VoofLaz2yRsaA3Ky9rmtrls4fKmBMwirQPOl9fgbMTXNYLmg6qHElChsgt0gyztH
IjUBEscQkcOmcTMirVq4t6en9dFJm+ReZu09mHF2BIBaLUdN2GRsyOtgoQIxcNCubE6QqUh77pV9
3Md7aV/camlctyxD9az3ZecUqsk9j8ubOdGt23qJMKqveAtxoJWduBL6g6TKfiKcUSHapdPE+aOI
6ncD1INYLpasnpE5lR2/h6qtavyvfTTvC/3LxtGCeW7VxsTgCKTc0SZS3nRGPYl2BoPmYhQ02kts
gmy0dCflTSDxU2m5/geniFq/tDAelhfBF8/cwfV8uJprYNLaSvNxDsmEJvpB6s76eQKi1f8ahvla
bC3fRuZYlt+BZWB6+o/KSUtAsyst6WsL1yabVu5vDdjX3JPHMwdYtFYko+4SItKHpd6rCakGVenH
IXkB3DcyRWPYn/uQ0RYTIIKQSrKyDbquxb7R9zh4ipyix/5HN4EXJs1BGiAnPEKKamI3bBKQ/aix
w+1MdDLAK3kMth3CjkLBbSYXu2dg7sQQcqjELn/HVbxbzJQYcLpbRVk3KGwMa6eY3YZZJVEpKNbf
Joxh+/DRIDMFht+Rjqt+QciQ7412YzaySSJ5YxGbRoqNSbfNxJcBq371l5ADaoEXq6AjYXcz1chT
cAOgVVsDL1gXVbP/eMqzGq/E1x4rGGdAPtCzawh+M5ZixSt7rZBrT+EfqcFltLJfyl5j/lgQWRLM
mMQJUQdH2VVE0TWPeRRBuNhuUHJcU4f11GEKS3DZYmmIek18NMRVp/VNJwFqVPh6rKRu2NrpL71r
3CGiJvnoE2kf6cVBfptJq5gtdiO8wnjX2wdBWFEN8YUOsIzGgyKgKZP9qypvEJ1YEr3xHs7h7I8z
aieZFE192A78cCWjDPMrLQlvhjGi7wUAcIomRHIrrROnNMQYGv4dZlxSsewJjDgcAXmACT1orhYc
YFO6qF21XpDBAMpKcQsZJNSWcHEEbe2l+NaM/cKEU8ZfUgaoATTwBhGznCcrrwO1sY7tvzaREp9W
gzPyGkNC25uXTop3dqe7c/1VTPgLjQpTD/glffVHEPjnNUhaRPEGQT3Oje2wQ9cq8D1ADGaTF4xO
jDRi5KU/pRF57tbmamKnJ6uDP2oSikOSRXSaCyzMtP0N2sF29RWq2XGWhN8itrTL2rd8zZnk3/je
thn5WzX5W0EenwdIp9RnnZzuc1yrhvJN9bbBmpXO4U0Y5S1RNwE5BBGtWypB5OIpDGZ5JWON520O
ipAvb75JYvmaW8alq8ILKn4z/Sg7czvyJ2mL8mzeqFBGW0SWWi3O5lKdwm81wEHEFkatt8u5h1YF
g3X6SbtnrYlNcfJT7LZDsrAGsGliUr8VJr4C/DgYmyMMN1hA8vbUCjYyym87/k6nzM9s/SDKH4WE
jopAyp7QcPwVg2nvZbIvrCzwLQ7eWdwrLKoILHoknhMDAAsD1yXJvpen1ID0G/uAPmdrg/7XlMEd
Y0a4gkyLYVeY8lPV46CYzKC794G+6+rCMQyDChWozcRv3VH7z8WH3LQfmTikDWm0OZrn4iYDb27L
0E/VN8HS6vm7DiUmLMFEO4UZtnyjCNIzFajeHtMKDbL0g5WbyHdc+TAo1PyjTTv6JLDTwikSfmuE
MmrvNMV4KePgUqTvyUTmqhHsC15yZrlwonHZ76UYyix/d8o4rErdbtReo69oat+gsb4Banl7arQu
s5aBXsZJvAF86dSAENkm1bIn5TldcLgGf9eTcPeq/CE+OIUo0H0FITILTPjgW52KV9zVF6T9Q6u5
u3RrtGzJyEe1suXU4oGoVKCnCHTHv4gMVsF3uXCAa+k+7X1JcbE1DDVu8rU0ojhUNzmkAuMuz8lG
oAc3UWfEjDlZhkoYA00T8Achiiao4TcLUojg9CbjmK6xjoJ9a5v7SqYWkpwokHwz+pVANSEaA5qf
XYq9ZWTowp+PDXVJvTYS6URJf255CjukFKHoGf1CWzvzhY9OMkyyek6OJiPbJztqMfDEqe8hAKZD
RZYladY9uPaAuPTQNdmUWxnk7j26Vb6uJGtLIQfxO7ar9DV/GpRnbc9iglXikjxgmK1MVGbDgi26
P4OeMhkJoaPAyiD/EIzVIV/Unt3MveA/XRo/wVyz0ScVnGvGIB6G8OV9ykA50GFocVCuoogh+32c
HhkonbDmg1PgFPLMjlxBhvnROxpSkbCh7oQflUBnDogFY0rQsvJ+SrhkhW88GwqsHsG565AFknNi
q7tYJs2QcbnN+YXkMf+dR9k5Mj6z6ZfZHCv5KKq7eAoyVG7aXPJqwi0bOHSjE51Ks3J1/TcVyVoD
imWjhnhJs1mxVbliG2wTXW/vbWM36N9GA31xOqVL5st4VhAE7NFq11yMpHywYH23gxT6P6GkhyxN
/Th4WM0HFqU1Ppzt1LObjZESbAciqeImdWUilBWCe9oP8GaoEPvtci2ZStvTRGzIXxKjSXTaJMZA
tBtvSZ7c0Tu5Gg2Y22/b2D5lZXSxntIvVOEyo2Og0PZJAo3K0/NEm9Ax0Zt/UosyU4oPWp/7MX7v
jtXnuLbL6aCdTEdCtr+QwkBYteOlhHp1U3OONxl3q5RdR3AxcY5PsiCgZgLZubEs49CTq1fE5DHh
jiUUvjYxVKAElgLbn+cSplh/SiDbJ6zn1FUCL0tHHCJtUBelJ1R5XRScZjM4RvyrBpLjZIbzsdLt
kGvqJIpmrk22VWF8M5oMMa3HETm0X1ObYgMGEgf1WGA2BSGz6R0l7w7Z+0FVzZX9XO0aHTAx4Q8W
8VUFn5IzwpqEDe4qBGlBNUIVJNT3F62rZTOtJcRUy8pkX79GrFFof4gU/ec//tf/+d8/07+Ff8oL
W8ywLP5RMEIs46Jr//2fmir++Y/qP/7c+/3v/0R9qmoa+FSNcakwNMuS+es/v25xEfK3K8z2MXR2
Oa63WEXfxTVVh54VBN67w0+wYbe0BoR0LPISvVl9zfSNsULcY2+4SFY13BXIC22K1nE+2YV07eXg
xpmsNPlu7sjsgJhpIgHDKEGvv4lPgkesZQpkWcrBjgfERI/etL0+oHJC2MV+bydqLofktoTyFk5u
ds9gn4zjLzPNdkMW7ZopcGVOHpAY6U3ZjobM9ihmqXlUUc3U3E5Fq2JMACjZH8oGBJOMArjKrqoE
07ydz+fqIgnjlEnfWmoc7eYTbVtf+3pDBVLorm4IV2TJamHVk6FvHIb+EpPawbgKZpzG7MHeLVBR
RNg4GNUuiTayHmDHsdCjWdYqfopSx7+kERMTNLH36i95Ml5YJlyiITjnz7Cy1riJ/rONqVhjzYnf
6rcpTeCuu1Ksb+OUdk73xkjzlEnxoCIT5HteNAsKoL2j6O6ZDHB7f4dfNTSdYCQkKOYCZmBTO2XY
uY2GNj2HyrISY/0akubNUjMh7pM/T1SmTzN3CAvbZmBBoP1SdLA7Zc5nT0Bt1mzi5Ady1yW8SjWj
mL584N14l8C/YuE9aIHfPZ1Vz9yi4RC75kUigJIuJe8GF5+RG4A/6cGfiPsfkiDcnERGy7oLvLoD
VAOz36E2RdMMDFZGGs3F0mi+jM2kpo96fYQsBuszhUKU1edCExdlrm6DOuAfgT/NPAlaZ9BJ51nC
4G5D0IfgOZdY/tVrg8nBRDSn8RxapuYlNoOI9qdljzeQOakiytHq9fNUrL08O2gdJRhdrl5So4Cj
wdBFZgqw1K0SWV6uiZ2G7RVtV9urOyalkjlTuNqbhFXVOCzbAHjCKHJIIAhx2WvaFUS74M5/eV0g
A9VCpjxOtTfjwIX6xoQYooUaePUrj5Oy626zp2sT6wj0Xxawjklz8c418Vmr9ctoYUkJ8KHWy6v+
jUQK9y7Le42BcEQSWrmrJSjGuborc67d6Rrh+EEmNaSsEik6d4Nb0Sf0MgkIOGu4S4W1bTLwHBKy
OzaUXVyuI9BHrOeAP8y7ZNF2LAzUtLlL6gRrbLr3YXMX1sog7DCOHHty9ZIrgi68JTKow+kssVGb
qP90gF1qh0lQ1o4GuSwNbH6VwICMtE1zINjhmhyLFt28MCAHlmR8KZ7TgsQjLMUEzNEK1OlIRv7n
Y02xtf9+rFm6acmyrgvw/Iqp2dbz2Psvx1q18HWpJ5hWCprqDj55wu4G8m1rdtv8b8i9GOvorSvO
KS6wzEtAWJo70ra8wYnRbqNzX9fjU3dfHsq6O6Be3Ifx2laaQ9KgEozCAwgxofGQj54SZaTNWruy
7XbMenFMnzN1olJlyr4pMfpqz2kwA0sgB46OH7aAN60QKUiUFLO3mliGxG8UG/0Xzjw7Pmb2eJQb
3D0xPQw7nEqi9t+oZXkx6/Qy4lUuhxL1T3fuWr+2orOlV6c/8THu8i02/i1DQ9gMn8Lhw2janXEz
LzGnjaG8DTzIqhS4hnbOx/IGSovWYszI5xIBDx94tZxUC34raJ6Nvolgkw5rPf90hb2sy49GnHoy
7l1GgOspCQ6zHK37MnAVIh6VwTinRnBpK+lquLUwL6HERZgp1zIBR0JNM7Fct0vlCvznOcaBEa1c
JDjj2b0MxM1uuqtI9XMhM2lufVtJwAgPx1EiU/7MLXYTUr8qtMafjex96rpH/hrtJWywEjZYmzY1
FMm5WF8TmEeRub++Tm18mHrd18vRDxeg3xez605EQh6lQ0+mFQI7DeW76QZrXxkzYs6gZjB9tFnV
rJYLFiRAc0ypAkeJZIeN2qeM+wJqOC4Kuf+dDOScu0it0xV0R8x3kCv8dQceJABu8D9/of+/e9rS
BVwc09QNxTYMS9H+n3ua0PpALYuy3FsluBtHvJltdGpq6yxZ81VCxlo9ZccMSVFWBH+MwDqKOLqA
gEeaaB78a4APXEMHPMKoxP2R42Fk//xgL4JDCvhcaO4w0GwZv7xPlwJlWoCvrYUYpnDu0Bjqi71z
9CZwrFdH5fcjVVhH3qm8ztc0hywMryq340Pzs5xtCMEa8OS6YYKgct9A/jH8ttE2grfYYDYfxMSY
U/AumfCkDIXydernNcEJ7wsQQxjWteGr6M3o50HKMNfgCbSFctKK+SRQCcklxYeITkqjHJs6PCL9
OBy3FlX0dZyrhwnjVtN/a2r5oQF/bjAUM+GujQOeiwNn+U8ytGelt0/1nJ0CeTlum3tmIBP4NP4v
Y+exJDeWZulXKcs9aqCFWXcvXAKuRegNLIIMQst7IZ9+Ps+pbqvkjFXNggsmGZ5BD8e9vzjnO5vh
023roCgcX8YCKKRH8C0lGrrhGt0wGU+LrEKfRZ7hip7YLd1VgphQRUyoafZG5ZhNUG1OqgteJ/fR
Kd01dIGihY5M4m++6tLkjCziLJP5XFnm2bL1M6kE5+y5kFSfyk125MUjKQYyIBrCvKJHSb3RZ2a3
LWFhoGEEzp2bw9ijW3eMDVPXpLhn4LE04aY0wIUvOStAcm0fe7lLXDE17tNND8JbgPA24FcBcCc5
jTHUxHNa+aBvVEiDs6oGJWq7ObV2Hu5iulHI4dPeJDkueKAxCwNGnniMicSm9fBWHX7UgA4J9FtF
vXZA+Hp61e9TxdGHqwDjhyo6XwBQ4XSYzuNA1jALipudeYfJLk7Wh3pvGx5BGo5HTmwOBVYfsnPt
DBfOSb7HFuVP/lKoDjgrd+FoJrtVmDwFYSHQT3J9Myn2hh3l1oqLbUGnNIwWmpf9TIMSP6XJyIrd
3o1V/MQ1fs8uzrVy+pd3bTejtn+wOVkDM+xQx+MAsUvhcn2NRxewY7c2ajDOtFVM4mgYuSNRldC7
UZGa8a1tOLh2qTacZMu9pzxAmxpVfYtLkzToEko6H4PkyjLhFi8A23bbPAJEX8IGhyXulq2fOR+5
LVZFs1ZTk6hQkDS+uidO/HlS85fpdfLF6AQy8sgycwIHJNMYGYGqgx6021UXAiKa31qNHT9aP2+4
xVZ5jUFqZ7U8SXX/s0KJOrfFMnNcMBXEVv+bK1a3zd+uWG5WV1U1wzM1FVWF99uJlKa6Z1VSQL7J
t623i9B5EkftW+UTMcVBZw3rNn52CamKlQ/UERg1cErilXExEbm0w67SYPJBOcwyHu4rex2EQuBb
a3GOwxkp7ILxOnYa1hI6Cu0K3wH9C353e6vQaOvss0Nm/Hr3FZX3KjeOZpLAiL1m03NRzbu251zp
gKKEvLHDTfZklDjlun+gpkfaxBBPScvKDJN9x2gnGrftjKqm5d/TjOQChGt7OGZXA3O1SPJlXtl7
zwYbZSP9y+pDdST7PDdY9H6ZyDiKq/U6C0GMHRNpYoGhbTZDdily9eLEIVS675GR+lND5Ev0JIbs
aZNuUmV+itYG+1hszxHwg+o7SLv2PAz1OZ7L8zzCuzSotU7RNdNVxgvqFsgQLNXOZTauOn4LMSCq
lr3PvigBbmoG6DfzMg4m+Kiu2DIjIAaN943AW9zek30owQ4DIopgt7UcEfNNQwULIW7UOnBVrAzg
lDZvU5sClSEC1ztaJWKg8t1KMAWjUbUXr62hBvGDX95US+e6pg9q1QkyUnpY26ioYaHNEFnG+IB4
jPxth0GRPCj8simeIoqn4ikSo5/r5IsZAIMwgpoTcQGmvhWj2HpWuvVie0OyGiLbhp26tdylmbK0
oqdu1DfNxswNX3haIC1zN1rmvj/K7YSfWG7Dr4dk/jFsS9LsnE4EM2XhJd7NLUbkagzG1GCRagcx
v8qjxjuJjHhj077MSItWQCfRJwpW4tFq8D3yZMObQofTbCNYH87BSldq1Plhld1RNcMsu7Rh9TQh
4kZStqhp3yC3Iviy4u8qMnZJ5e3q+nMeUOG7EyHUfNapz4U9sOJFTtG+hsRi5x0vX6CHBfngJ+Gq
09Ozs3ocm+SnIfaiXHFz8yDTdTjqZxKICpPvXKxqdN71+Oba7u5f1xq69tuT7VoquisDrbxha64F
kfevxXNUVY2j17ntO1bkd4bt54nOPd3t9CsKHPYnLoatcZHLBgraQ8gB/wQUvMkwVg03o4XGj+gK
hq6rjo+NWv3smha9ETg9sUbVDMieAz2GOHeqEFppzNq0LZ0zU2ljW2CNVJd80KL6tFKxjtevcxS+
aJsjhvOd0656ERRI4JpoCpqmRmsWOfI5TL17eRFjx7o9PZXGSl7MtCfVBxO6la8tQjA5D5WRhoPF
boUJtGAr4Kpb114q3bzJZO87X1qmneKpPbP3Lb15l2tsnlhH9rb7RC7MQrOaQ3jp8/7sjeXZGc3T
pJQntH06TR/C18bJkRpoAbCSwPzZcD1Dhlg7uFLjB0GC6IQJEA3y9FpZoZhaR8FrzcdtU9M1Uee7
kd8DU6tIJykOnEHbSO7oJdf2mWzSaCKSGeVhxERfy0jVYYzVEjab34jaWJWkhMSPNZS+cUhMznV2
TtD/PGUTnidqsWI3L9/tVmztHzCH9vlpQF0PGSqe106u72xV3THiNMY00EW1G1pK9fqX0Cx8tHWQ
UgspOz0B245AOPLUHTzyINy7817kmFXpadDErDJ6mqrM12LuAZIANsaGbb+aXnHDirUYE0RfdvGk
o19xBSo2v95ObrtCmlJrvKi+r1x9n5faPg3HPcawxSAg8jP2T4loC5e5gms5fUrVGIWAuU0SnjaK
ePBtm+KLLfJau6QMwHcEe3nA+lwEI7nLj9n4GBBBx5A4Jv3fPCem+XgO/nl2RjnuwU51TTazrsYQ
76/PiSFnu7OMGJ0gAhCdC08+TlD2jNYCL1GyNpnOKntTVOsROBEkhI2jcJlt7c44Va13VpGn5JDD
NTomvUNaI+p73eh3M5531IRYvVqBqdzGroc6qj8YTolwygCVqUIHIb1SsoWrRTA1lCVdBJqIIiU3
2WQV2w4DZ8vgLMMVRPM4OIdurPee77BzRTYTCnNl8TmMRmy6HomNq2FXvjGGWVlYpOUPr2mORQ6R
sy/ICw/B5VDQMyHSLo+XM356gTlogapir0Oc6iiuX73yGla9x4tdLJTuXR+ngLX4ydLQ2z18BLcE
/8r43ieXB+4wAkOGyl0gx4VPxYRiqLKdUXCaJ9su6ih8Q+Jg8LDoCGzYKNdkzA0OrNBij1oLKjBF
0wT7dyRIza+R22hSIzs6vRROdMUmCrJoN3h3SeoHtAIUOPbFUMJLhXrZhKo8m83erk8Ny1ijjPfo
afHSWQbDzBGVTBa+YLR4TshrYJGlWS+q4qHOiU4xpqlBPeQ1N9z8rmPKkCp8A3J6PIOwJLl2Ij58
fPJjEqPs5HvyxicrMp9D9uZs293shzu8FyyqACotxjHetSP8MWhye5sNFBFOC9Pr7ta8Eke05i/S
cV9KUrhIHx6XZwIwpJO8qZP5JojHoXBga88b89wL9dWa+leL5WVSEoeZ+oN0t5WF3lFB3bwQrOam
qlsP5GKHyR4kO96ClzKx1w61kFSqdYX6OGTapTBGArSGmWfybiMIT3CygPThejc0tuzyCBJaPObp
0XyXvXMrHmOFYhF95/fctM/zlxmxVeFX61Hm0EJa1cboLpt4hS+eXXqOcS0J7MjziXBbpuqX7uBy
TWDxFjcEY3Vu3CZSrgmIdvuLl1EMYeZIk0v6Ve+Zxfh0dajP2PJ21XPNSrh+lDWgMvlup071H5S1
ogGR0C+Mj2RJZitLimVrtwHVadLy2KRirxsZC2L3UEbHOAUIr8w+vLRKwdU2RcEayzYeWNXSDsbu
3ZqjADtgPTgvyRO+sa0pUETi3bbhdDvJw/Dmj0Pj2/gLoaPQLyR+eVJqeSk99Daeu/D6YcO0/bRk
ePrakUYRRmcv786qaZx1lAQ6yLoEg0CtrJ1tSC5LRZgxmqkyfUI+YKVv6pv8ZfTP7PxCuP9Npqzj
k3SXAtYdkHIYYZ85s88On0fDv3rnyJBVSgjA3Th4+MHymzaDBwHZD401xP1PZIVivBZd+er05ANS
ho22fO4/s54IAKwgkUu3ljiY+xUCXnGwxXAip307GZucf0uDIxskKFjcbkGgyKKiE1JUGJhYjOuI
9xAD/XiCzQXG8Lm/1gWeZxb3tj8eZcrwEGV21HeHLh6PzR2y1iUzk1tjOTeLz3RGlT35SjUv4iuB
DQ/A+AdyNF91cr8i7yb9kN+6TJ74YT3Zrfk0O9UTaQtLNhZP2IWefCgxLjMFg/cHrTTnUWCFrq+9
W6N11JPiSGIG7CMA/sRdFgFbZHCPJjvxKay2/7qMMlXt/7oeHGxKVOVMIDXN1X6bQZbhNGRNju5H
JRSb5ZZGOnms4RUNqyA9TK56Nef+XrMXNUAeEW5i0M3aVEt2scyD6gXdAAmADRMcxoThLQ/cqyAG
sD7IasGxf6xC/ZicemCZ7lbfDWwH39TlioHNyXgzW4I/8nX4yA3I1oLEDJcK3KACz5NPHKNb+JXM
bA+6PRyUlhgPc9OzNxk+CfS6GFZ1Jnl8KdVxuwHPFm5BFCw2tYiO6Bp2HYsvbSWf1CZbkRUkEhvi
Ofr8Naa20Q3cLPSJuiRW2jUXjeZrK91o/Ij9SmdBlU+NgyjY7C27rbbSDtohnis6jFVrjltH4BzV
t2XR+clivDdSDbqYvUxLgpZA6P6QuMz10tLXCAI3oRZtn6zXyiEWaSXorfMi9ecF14hTPHVq+pyf
STjo9rwByQdUJSuoyAfDHFGcn5SvcSBu5SiukykO0zP+ZU7tlFM7Ry0VlhwC54nXL+/EmwLnekRK
kNTbios3rxIP81gjX9vcehWG/lp8G9I5cszFo3PzbqWlrcGavRtshynwsyOCj6WyVpYRgXgFieBj
E++AOQTeuvySTnoI7Wwf4g4VxFoMM63dqdwDCPKhlV36ertYRANwXZ9lDwc2+1A4PmNPqujFo6Ob
t8ZxvMLigjqhB96n8hIBCG6yDSGC60EVG71ZkdpB2bhybG2vTUu+KhCrB039o7MospJFW/xqf7H2
f3hKlguXuzUysm1kddsIzTxBMwoX4+pA3RGUyL1seQOpsYFwexhx9dzN9OMRyKMMV/wAytESbFcz
Uj8G/O5szEG4hAVXUYnJhW25hab+naOKUdZGzvXKcuFE4/Gcsc++IL2wFxyERjpe4lsRFHy6tQGj
kLyEMYS3dL4kRX+Ju/xCBu1ZYdN197Cd5C6kqN0s6oBzxx/a2i8phHIKoYSrs4yfPKvYhHhDojfV
RlmtavwPh73REGe97EfG0/iMIN3g2IhAo/TVfuS2fU7Jl8PQMIWnSkwQqRRAOScUZGoYMHKNlplB
SYNt/Y4o1ujkUyOa5yqJX4g/WDtkY5bHX23xxcTczbtDRFTCx1io7NmBmbPlqsYwmCOiYBWFubLC
3pWjK7SC9BvoAyOjbWejGMwz6F3h5opic/hW6+I0eNFLt+fO8vBj0JWq+qEaxsPgT0Vx4lo5Dh2w
nHJbZDziuU+oRWhpMIHRZfbkv+E93v+UCYPPdaVKHyHhZgCwrmxWV7flekJqmu/215KJeM0HU/vZ
v5dzjLV9NabK4l8fkvqfh+A/19CO6bGSNxh4q6j4DPuxyPmnRU1VCdKrM8KaCo0ogXv6yMfTDsIo
lgnpkk0GNpijzNdBU0sC0yK4UBVZQoCuvQhHkZZt3iwxMhs1NmmQ401Q4bcZJ8uaz1NaX95K3huW
oXJHadtghk0tBHb1jlM1DOdTIR1wHY5iX5rYwnzJxTcuuhf6TlAMTpdsj/SaXKKAPlU327jGe8op
mYtrLfPd2Fn8uMqg5xPnNjmcFZphvEgFUhsXsRl2hDAPsjraOXPE+2fv40KjDEebPOxLyrkCWkaz
yjKbfUvMrrDYNd/Axr3mZpTz7UGcyKCjMo1+FqFCkq0VJLEaNMa978d1y5inEIZfLB/xa/nOdQgY
M+tgxu1s3L5ruFv1HoaD3i6BJGoATAuw5DbKdR0DdAIAn3ZhJYl2jnCCJ9rBWv8o+rtc/Bg6lNJl
hyR58h1GxEPBlkxYvnNsVjM8WJd5bLsmwHesd/NU77ofup4dIAAfa0nYjehOHTWOYI7XAX6pdpa9
r5IbfQDcp3YnHaA8tDTY1ckTcwM2EEHys8YU2fpLEbjmi2BVirPOPPfNaVD1+zLBejhJxadN9okA
3YaQPLKQVTl5UCahVCX+7Gzh6cM6UXFasKJ1sOS2y/ZjJA4vG8hxBC9laW8ZG1C1drbTyI1PSTEw
iMUd5eIHrlBkL8vnMh1vBnjesfrswFp2r5irnmJluqvRfGscoiwAafENwsnOJpCIvMY0bIs9aiYm
83PeYaVP4WqZ/2YBRN3wWzXBg+I6rm7olsrY1bZ+G8pYSVP1UsVtH+UYQSPcu0sVlI/c92AYpBYv
JxMUfj6cSlmdZ1LwWmW6RCFaSSKcyIWEueKSg6frjPsGkrkBISbOweX+r2R6KJRpH+4+Jgq7BoxD
1Wsw1a4hjaXAuOWSBwVefaXTUnrId7H5qdVenebDiLIwaQ8slbg+64oOlyFoiLgublBOsii39jSN
8J4qix9MjHML6efkaovhCJ+WO32M2agqyTHVnOMsx5MGe6I5VWl87Pj0KOo5vc/0OWwBJoZpxali
1rPopPkWgljNIrFT5nmpxPNz+XW7favNB5O0WblBhaVYwppKfkJGGO6Pkb4iwXkDl+Lx6W5ZYGIs
V1b00et6veA07ndEL1r+a7+br9tMgVPVz4ten1Zmxw5NX/CU2JF1cCwd5dFwmiAkVAdjO8zGGUUa
s9FZPAgSqNOXr1r758ryPPXKmVnpZV0FYpZvse2+SgVgmiR2ds5eondzM78UF1Qh2/EzJlzMuvTx
29S5QauI00TqprDUfRF3j6tth5k3baojuPQ43uSIUhQSbUabrTzWxhnneUq3+iias3uySq+M5+ol
QkH2p55+9lT3XOhwUVk49fF47kxUJcQ008J8uR7WClS0UemeQkrI3D2ppXNcWT9xb0fjy68HcjV/
yZ+vIutACZcHRNwu3Dp9F+Gbv2LfvOY0bOlyKoCYP4RcjNtM3uXQSYN/fWWwAPvtSeB8cS0LUDoR
D6atm79dGS7+gzKK4Xc2VQQRb6kwz9A7a92aINI5ZK4rmwpbi5Idu0r3o4hNn603ijDO0EJbt96n
o9s7EdVooRfevddbv6BOjRGcx3oZyF4GAEGCxHHWhnWz8HWPq0fUjG7sJrVaTyhMuNDQUao78en5
srrqH0R9djRhnvDlUAa0uD1KOdZx0TQuV9CqCBbbdCw8IEPhxIg+p6uWkTD6g61y0/mpEwchmYdT
+zXMxS7KrF0NSm5Mxn3p2ft+FbfpxYYORTbnylG8ndU85VV7Qdio/zItC6bNIrp1wzO2g19Q1bnd
LDQcw0I9uU19rNYvcZ4RISsP+pHlbNdU27RWd1Xrgsp1D+GHfSzT9OJ+SAVb307rnAfKieHIJmWk
qDNSfERi8eK4K1pM1l/6Do1Ko5JLUF2ssgIFyXAYlA5vUwoIYtUAuzNyC0j/IvqaiEaYa2f1Mhcx
kcXusZv7o+0sQ1JuxVrN8UaX+emBySqV7tK42VXmxlW46jKGEdEe2AR5hEMMn8QYexAjWnyRw3pY
G4ZcCvCAvQatRaUBHYhaB4DEFkKq4KKNqwbJtnkPa+hAsO9IQrN/CZxr/N7QOtCTxhpJf1d7WxSe
2+qWJBqDT3SQ/Ru0s5UoqCCR9jjfhV++GyyQOrVjCu/gI2tBytp1ha6oWwcN407YEoyay00yyQ3W
3lQb1+Nkb4xXcdRQc6D2OJLuggc7RYvBSUYIKCle6IpZ2F8hFQr7Mu+rbYWA+VHNLjpSnJBwdaN1
E7V2Q5cbpif6bGJxgRmn5zyergwmt1XnLlzGOvDzghHbH6bqh2eJG7LKIrAhH1Pb48PwZT5v5Riz
6ALp06P+Khadom9rcYmIwFQDwqTLF/Ue2KXJyHU34gxuoBbsmf8x/HEMFvwhyIrzheDH8VqiDECk
sG1YCOOEc5bxqxvoHX4DQd7z7Oy3yRUivu8Owvcc3PUWhmexJOSke9Fq97m3kmVhsNvPsDjV2VP7
qujDfSiim6bkl3aqTwv7naglD8WQawVuvWDN5eTKwZMQfGoPzVi7l/O886RY1ATGVANTpaH21Z/J
klHtmrAmIKdyR3oV7oMbL6B0Ew0X4Gz9YmDz40Pl/oyeB1IikHhrj6d7kTiCiHUFyPewWaRfoQqY
jrC/sB6P2tUjTMJc1GtlpnF7RlVq9WfHEFfnyHxEceAugE+Nos8sNhcjgcWFCQKVJ0hG2oZIh83B
/JF+NuTYNOlFZyKJiRAFf0IkrxgcNEeIFrvmrMmDK5n8eO69fxnXLhnKOEfANlKNLbIn4mmfyHrG
pELjBNeqWYbE/5DQvdNhi9SNt5wfHkBKKEc7koS5aJ19UkVHN3NgYwCK84pzfZOfyqDf0seVb75o
L+yzDXHKT5g2KvFkqead6/euGfEtZVmxQm6EvRyIC2mGBE6S0VhugH2t20FjdEze0SlE/IMEpXQ4
g28OvUeyJ+RkrbfGUuDLgpV9PskXJ2XIX6H9tpt9jBurPtX8RdskCltPNmN5R8UR2D0evfe4+zGv
6zmB8apvmXEaJNSYLNlLfW+wwnWgT2OA+ETu3bjNsWMZdrOGFpbqwlMwS+Y5/tbOz1WNlRwMC2Mz
m+QTyvns0uPNaX9HFMSzGvOs9t/VuUWt3hA15pfFj/4o7hN5tM68t93kZMLjj70K3xbl5HEaHzNX
VHNYw0Ix4+2gZMy4292I0f4I4H0AakuSBJBVhEdRDXPpXXxpstn2FWTfZm0ARyHVe5Nu3aHYxwlQ
nSeN+On+xb3hxsID55GOFuWgPR1OSOdJpmhSzGGjq89pB+MCbq9z6N8b10W8CRto5RyM9t9sNjTv
99GVZRPDpaM4ck1Hg/Dz2+gK+ZzGwriwN4lZ7QdrPqRltDQmQslwgBFYSdKitTiSpDUGSLW5Zb3x
OU+tF5BG3AbCFlyvM75lla1+u0N8w12ZpcD71M6PsLZuH+qk61j1l/5QFuX1o8VLlb2I3niqbqse
j95gXm3bQrli+nUMYuZnXwzr2IzX9vJssW6yi2itHs9sUDdncaU7nBWHwL4H3b4+GkNxylnNT1tU
vyChAJ5GbKSqINk1yz6UEGsGziTVb/kh1pnuSzpCptXGNPgN6rpWWzZKSBdvPBslXNDWuSnzghUB
1n12F0k3rfHkcfCFKx1pWDwiD6OWzHpYBqsG/UvHUs9kW7dCzbNKRAPtSd1EwtvEUbE16HanECo4
Bki+u6DrvE3Ero56FzW1ChtpDd5HfVKuyrWsTzlZzZgANWotlhad+auJvLW1mzhKZMuzT+6j40Ff
NILsZwfT0tTRaY17x1SwN2hLixo+WuZxeS7r4YiS82B10LE9uVJQIra8jbRnmwQso+nmS61VLxjo
by40UrfSfZW3ZzHOKjmKiJBgqhD6te1tcKTOA/G6FVa7nad+OyWbSrZnT8/P+IVOCZ98C8LMvAJ+
tquEE0xTH8ym4vtqsTCa5iG9a11SEZWFoIlyWKH3kiwgwkv/LBf/118k7uJPyfuPqp7aJIrlb7/9
r3P9Xd5l+/0tj5/1fzy+9H/+6l+/8L+OJLhVovolf/9bf/kiXv8f///Vp/z8y2/WpUzkdO2+2+n2
Lbpc/rcY//E3/3//8G/ff74KMRjf//nHj6or5ePVoqQq//jHHz20+xYP7f9o/R8v/48/O30WfBkT
iqr4Sj5//4rvTyH/8w/Ftv/usrxULVVzkOu7JhqA4fvPP3K1v1Nes9i0GMc4GnODP/5WVq2M8QNY
f3fha3gerkTPenzZH38TFaw4XtH8u86Sy/NsV2OSY6iu/cd//9v/YUT4Pz+W/7cxATXfX1UIiByp
7pEfePS80LhUz/nrZAjbcCLyh2vCaGIuRhF3JSJr1YsMT5koXhwUvXU2dM5d1P1gIo+vK+ukZcoo
F8CpoaA2v+a5Dwyn/5XKMVKuo4VMdKlOI3oYmEXJL3eMtl4Kh11r87tnaGdz4K1Bap7n4830tMgG
ShSqZZBFZamTnpDorGxAKdUWvO0oI3rDkJIDIk4jqJS52owvgPZy0S5DKkD9s3erCjG3RrwL86wa
JKWiDeQQzi56mb0ZZ5SiSalF7a2Ne6LXgVHFM8PIPjS+elya9a9elLANLSPJzMXAjGHcSKVHRud4
sLPWIW9DeevrdIZoVabypmZqIyARoW7FBloMFogdBbltkTuFWEeVmtWMmFO0dRr6Fq7V2aYSr9D5
m4R+eHim0pbYuKWZpaMCOTaKvSXfmp0H+E5xe8Z9HdZrem/mhB1zbDLiuWpbqrm+VInZHpUMKtNU
z3oNaSFn/5Yi7UtPqYRL9lLFmZpEP1QiXT4cAHAo+nu7pTtqCjTDjRVxvhIBTU1GesVnHVo5/6Wr
So9E9lgFBAPE33E/ojgdWC3o/RB+IIxNSnUxCjKPqHzLMH0zJy3Jj01rxVEgTcJ8ViWYOqLf4OzB
OjVjzr3YM1l7hC5M6teWEE3GHXaHr9supQKUyVMa7MEYvsV8y8OKRYCnS3V+6ga1eUeMoaTIvAwt
I1BcTQe5Id8O3CofAGBQUNu5ujGlZ+4lzhLCreq0bJUXpeHxmRZzowHJADOs/lIy3LWUMEPqEN/U
enAJLYl0v8l7jDaFBHyGxl9NUnWhaBNq5g7HaYIhNbGKA5/REE+YVsF8C9PUA75KoJ3fKQV2bs3K
xgGa40R9OykJSg67z1NJ5RJGVhw0se4mhNkOlfGJNr2Kccs6k3x0M1l1GxNtTtaGjJl2mHGNIo4H
1HBXMq1rCI1lP2c2bMtIM9gIt1Eb8+ecF8s+65lDWJUgAKDJ20Qja9FLhq9sMpz5w1BzFTIVsedG
4PJvizeFqxazP4C07PlQemoUP3tuWs5ruJI9yw5jjl+9cMg1yuY29z5DKdL+aZqzdsTXHmMQ6mSb
3IQYmHFOg+dR9Eeq5sLYmwdrb1kV/eqkeFViLeapIRWMxHh29LaRz/k1c+M8DkpZhtaFml5JDqFI
+DsQsz3ywOym9PSVwrtfL+quIDHMdUsHo5vUgcczDWsZHAFaedhMuo6EJUxysPoFEi72fgdJelF2
Yz6FhSTPVfhCnSDiAO2akj7kumOTvgJgnPYiA9S/LMw+f4nqCdbJSOAeETUl0+dAaI7MITi57bTP
jKTVPo3HV64MXWY9IjxtRGKd9N03KPLKRL9flESkEBLAJBsFQIvUtJtCPmO6lxV4FLWUclw1esPa
xLWNjp6EIvJo951St9QoWedC6BujqXk3vdAaVsTGN+k+HVEz7By+9S9XqKOEjzo7+penVBiu1Rox
1LatDCIS+9F0iTQgfIrlwYIEiq69FTOCzh9O67pPaqrn+MQBj+wjrE1MZKGOvIZ532nLqDaLKBCl
LZAqNjmJCUOOqx+Bs6qgeK5MlxO3rpV32iv852pL1g7u7nBcqIWTbvvMam4eB065bOcQ7IxlRpVE
oaa2LJrsXmeGxtAO3iBjlpWWkaPdMUOid6x7d2/oenkI5cgqnJKvWOdOrv2MTXP6ssZWZSdm1/3B
lDFK9FQRw701UXlMfThehGe4xDWSVxMBAB5SqKe1CQqLOTnxeccmj4UDiKpGoaARJoCmNIuk+Mx7
k6xhS1fHmb2nKbgE9IrYLNLIvMyfe1M4tG66ymg5jeyU4EOjmyD0tWFoTGtXcWri78jMwU8aWvbH
UOh6dCgsFOfwkaehbX7JJlGmZ8FHQQIksQT8hHSOOVPks6sTt6d7l0iNbxJI4+jZzVKFr+/QmCzm
Sof55jLrNoel03MI0iAQHWgO9GiWwjpTFPbCFphPVaIO/Yh2jvUegC61i7QFV/CbZIopandbCnlN
adQWCX3lQlFnxCPhzESIBxCpjjwqpnbIioRo3ImAMDdCVFdpL20W3y2NHkyb8u8hGa/N/NAyW+yx
elt8R6PyGdn2OcXEHxbwUeLJkOjuBJZfEzGFCo/l1WBfRAKSBks2x+jUw2h3jVndWg1kEcDGCOkb
hWdEEF1oKNl9YKTgpvSTmgS/2FZlvbZGya7Qirqly8+EYB25tbLQIVq78LaaXkVXyYMardKyzqxF
B1brPGi4rdGnI1BT4/pnZBUAjZQRBxYjq3Wf2Z+JkuFxG1GEOTzIvLIHqbIruM3U2WSQU8vzFINh
LPLyNOEfJOAuSm5VwordzTEt5qH8pMB5UybNBuJi7IYieyLmLV8P/KyBCjEyCq34E3aBdo4LGg1w
E2ibEvgsLc6RDdBi/VumY3aek+GXM40xeFuIEF2O272Ib/pceEeCea69ruKwrKDZZt1IflBVh0uJ
mjWvMvM2xUP8wkVT7CS8ZvaYmfXGggby2AxtzOo9w5dckuSRlF9Ty+bfqbvDrLCCE8xuV7OhAb2V
EETKVs2+RE+UR54fXK04yZnDE2UxfoWwZkNQWfYalMlnTLLywkZCBwi79ZaTUewd1C9r7vRVY2Bo
o8+o/NGE7N0lF9664WDymaoGSanY1N8FT8Ji0BDpEAwr2/ylnfWvipS3tDFhZon8mFhkmpkeaS2Z
OMwNXqhMb1NExuBqc8A6bN66yPlhShEItUeD5xHbTjzwMALfgePDTL74TJWs9Yc4+pk5VAhk3FhY
ElhCk+D31nujwmcaqetA8GwEsWnsGQM40TLu8Khmg/uAVlQ3avH7/ybtzJbjVNat+0REkDQJ3BZU
J6nUS5Z1Q1i2TN/3PP0Z+P/PXlKpwhVrn1vb4Swg2y/nHNMMtEt/BvQX+CiTyDfjzqS5HCGmpx1z
qBZz99lK1PFt2CcbX0nUnaLoDOG+XHzVBqIbkeM6L53AeTTmCKIYyNVvqqH1D4Hequ9OHvoP0ZRT
Uhj1GsJRXCzbYB9GkVPmInnqypa9kiXJzipim1QaXYSXjj4aVz7UmT1Ote5H15fjkxXZyT3/JL21
W7tFimqGhxBbxCpMRy7igt5+Ly012ulstXb55JTXXTYHLwDwJgIMk9b1RS5/S8NObtuck6mcqqq4
ZkeaGDysEGyWa9JK2rlrXpzAJ7MvF0DRD2NfohQLUn/KmM7monGHeCK2KK19Z4mdCpq3Ou914ep2
oEfAcxTiCY166h/MCer7quxbC4VisSgp+o7cL/ptlMfcTVJzfS3SyML11wpcp0NjFN8jrCass6ka
YUHABk+UXDUFeVDiVK8VCUvICbCo2CK4i9KGL43SEGWFliQ2odokscDDHjoVh3RXAz6v1ecpqltW
gtK4UKcqn1ZJVduYx2NUpV5nNbiN5lJEcEhTTkfkg2bod0Fytb1b150S7owgrdJNy8bU2Y3sbjRo
8L54KxT5LbZFDkR0tJYtILwprRxuIkqUBEO9oyJ/qLN4vPEDbtJqKcb3dMjLXdwgfAmqhPV3KJVN
FmSc8iULMSVpZz/4hboy41gAnRgpQ2KCGce6us2DSYcQNJlMw2q8r7F8Fp36kgupkqGqRVD+sXwU
hv7c1nC6SRS40aziISts8RpqUHbY37I4tzU56WY17IAdvzvViJJQ9D8oJL8NPQrFbEA1E0fEoIRS
zW/MNmsvs5IYmoYBC0jDblhMKZQieRqeymlirzoXIN7jMvsN3mIiPpkg3TiL4NunY7qcJjpxV2J0
2rVGFwILrLkyDGN1PTg9qHvOUGwfM9sznDLJWJ7Y2HH0URXKWmwrV9TOMhYIii1y1OmKVQzFqMot
1wiMQ1pBya0sq7/SLL+GjmgLMN4qJiQn59bU7IhW0mdhM/HK7GBLGEmiHX5VuHjWkz3G2ygH00sA
nY36vX1mXgh5MHtDTip6q7G7zgzzl0Wp19Bx2/im20+pQGgV3Qe6/i4m43tu9g8YS/nuUYFJOiGu
2O+d761v5MSoL8AmokOAn5rGKs+075pussorJKAYFJOlxSwzhP0MIY5z9uzLnRLBwyv161ppn8uy
mqjyhx5Ixqe4bKiD9gkXsvKgyORHpzUvRs6mIVbFjW9oVw5/iF94n2OIGwR+el9gYMZTOW9mVfMS
1Z45bCHFUjOwGZMsrscpecz77tekNlAjh/LAvutQT2p7sCK2AITj6CsCK387hUIJfyA9ssYigTh7
n1gOlsZk1te9XqPesfVLMwD2GBKOPUTmvqam1gbIiyW/Qxod504H4X2t+BSfjOJnKOaKIwW3CVxg
R4iSOCcGETNgLFG5RgnbZRGgUlFG7gqmdnzVRwlyFkRrMkQ5FMD6CVbWU9sQZ1ZMiBOAqT76JBKa
wuxXVFyBnY9Wj5XO6VY1E+y+HNK7dh69OmlTEkAmsRa1vyljjSlDia/BeyIOR0Ps1j33V0jcArfM
pueYCFu1rXHHOHiIW0XlPUHE45D0WLfVnSobFZR+oEKPy7W1qVYEMQgst7Z+NwcYEUf10YgdnAzx
hRY2NwZhHCHCB5LAo+CurHXyl4e83WkcXsFjKAWAsspeqSJNbkn6MNymqcmoi7Vu4Na4s0hibyT/
E7i4QJXTVRHJbJWaOcWaLiS0JY2u+gxReBqqs9sp6vVMTo0xNXt9zPk1EFRdc8LlTBTZpVMA6kXh
DIEnyrgEp5uj89r7aQawX1jPZuVAqtJxAtvSuS+s4aoPUD0nmcDChI1dD55Ng/RHBVpwPievlA64
Qp++pX3zNCUIYMJZKbx48dExwMD2NOXOriMoYTjuOeGOUOHQD+BbYo8Kic1BxzMA9Tb8wFqGaX4o
JwoHSeo/9sWYgoAFQaWUCDJ05w7UlL+fOv7LCt8kSVl4q7rAKQjyUso9uzhob2IwWG6s7pm9KvdQ
VU0AFIW2el83PeBMURnIqUkc0MET9AlBTRDSMjd2CPYmIKD236qp5OiXtAKAQQlClgNp6f/Aw8ZN
pB2UhCSpusmaaC5k+LUTViME6kREGyfy+3uF9JtLUtEEGxiFOiYVq8cIEcjKj6bfCh8N6yriokA3
pptMGiQFKD0cGMuZiMyNSuIXA4M8M6vosZXLllQ2oZgXrbSr/RJ8ukqlIA9C6xh/CPcnYAOBBM0Z
GBzTVh0HVLR1fGZlHsItigSYR13qEywzU3TGdTo7Mcr6LCH6WFO6l0xIkuLiRDBl41fJxJ5wP4gr
TuRcUsAZnEMq0gBN4pAwopwEP0We+bCzUdTistXUm1nznVvsXlN0X8ZjM+5TJOJXc2SEKS84r0n3
qLVtFYzqdSzYz2yVIUKnp+cGfNmEahfVAsL1JMe5SzYQyK6idvwd+jgJOVSRYwE5YvBafdY822wX
ArWlrRQlvjOVebqKRPZY6dp8WWpm8JzibfJ8AwNwUKvNAxGmd8XcX06R/aRh9NgXGpvVCVnzJo/8
xxB+L9+bc7TUf0zxgPNNkVwXjsguR1s8ZVl8B0bqumthq+ldQwIbHrjRtHG5adfGmG0SnL+FpVZb
2Zi/0ri8EJwM+lp5zUaTG9CxvpjDFDKCLL6xIbgpRV5wjR1NrqBqxgVLk7saLiYOe1hoWk2y7hFU
GOjhGpC87mnWYpCrk0MX2ezwZfwdyyW3xLh5qTXi7EqWK/YCXKwD+sHEjjzaq54bOGAUVBUhxRd3
hhm2FPj6xBOBqrJKOqTUFj6XqTanhtiYCRuoLf0i0UR043AuuDFzEq7YGSGbbidEChG6YZZXKUpq
d0XrVU6XXg0hGZNZRn6eohqxqyX9gZA4KghhSRR3AeYmCZWtTIsrEBk7GxW2nsRc3pZ3tebn1JYJ
mBmNdBfi4XTbSLnU/OZJL1v8jHOSIMNFWisVON7SMMAYSCigAmbOILnGGOHhOe38rRm4HO9H/zHW
WX8hur8otXITJ6RwlBaUyYaIxVWualso3gObvPa6yy1WNtzNHCluKM++FVhic8u/tsLsLh61tdBQ
VEzTfYrVbpXlJcAei3m9SxRSU7U3RdEuKRcHCHSVH8KxX0VEOkIcxeAqFU7CRXLrTwhV5HSAiLGf
Q/ubnMAAGNETXmpQIEAVtWaP+wgJ1YDzhriCGOr9jGdu7/sC9K01HCYj/K2hu8rm8UCk1l1jmndM
O3eWEjwFVvUbv91FQQWAWGOY5tl0U2kJ7MKZc8lkke6S2C2BdtOzNuO5Tv2DRamzKdv3YimD9fm3
2g7v9MoqVwbECAODmSLIbNDTX2WBpX3UGYENdNtqx8mYbQufFzGOFxcZ5SdQTo1JzGbMOwJQx03f
eh71vUYd34iL20EzHtIIx7dhwmujink75Mq1rgfXC8nDGEcUXiECoBLFtDb+IDXzPvE566H64Uhu
FRitIsDU5mVRW98i3X7lAg7dYQV8peygGXKd4HI9oe4Cx5I3ggMf55OpQGlKfkbjJ9q2BXQU9ADU
kpBFtxRW+dy0lOFFgcq1rNlAViUXqdWNHfcIlMFk2uMuLtRLp2eXVfnE4Uj4yUZ5mdjV2jCoprCT
jMjQTULAldytMRt8y1SHrIy8DDZOgHitoEJL1RE3RPGjAYTORvMpwGo5x8VbOtXYxfHlpt1PpCv4
j7T0MYlr3OXGuh5J8aiJbSNUnMVw9CgcQiiNr9izvsYyvktjnHkz9Zis/WENpgJ9jeRSQ8N82GrN
Vh/maJVxsgLbe9OG4TerxLqR1Gj78yrYhUX9XvRBsl6q8GxxCAlbgOo5MYnR6LyNjf+2AP6qIHzU
G4TtqqioRbIHTNRxr4S4s4P0m16Sy6FTD9g4JuVeONUPjUNQW2gOz34sG9QZEnWHQg044eyw4nqe
r85M56CRXFlzpa7LXt5OJYRj1JI3rG7ESi7QRG18Rwn64hh+taZspBLZ2L72lLq30ghtlymu2Rgt
+sol4jnGlD0at37aKG4ZZA2UqxHFo2PcR5ZGMn0XX5jj/CQaf3aJjaPQOMMitLubFFwkRzkQh9V4
T+Yh7hCSOvseW9ysp5tBjKWNqAia49zO4rWLIv8wadRzV/6sTqZHsml8p6qzOCiFVm/YR+kXxZTp
rj3OwXUcwmfPuUT7acBfAjLvTy92AExgKgW7f92fjStJrfmBy5v53sCRR9Yjegpux+jZhm93DzAQ
MfqFJWlAUq1/cvVAVMdQITVmm+L3G79Tx+9tmgU7MtOgZ8+j+F7XRv2D6spbX01UV6yl9tKHwPgM
oo/jMCI4g4Al15+i2zol0DpslEe713HysCwXQAZdS4/WwdB1BxhWQF9xxJulSgG/mzR3VgWHhszk
s0SDJwicw+BiRatAM5+ET4BbLMGeqA5jg6LHghyUd4QWXwi9fuBCkL5p2dNG5ol+G6EhI2yL9Op8
yTibEng2UwXdI0mJ9sogvZBC1dwrRWmvirQiyZdsnkzWOPmSVxlbbwUbZVC/ienqJWmemu9/40LE
S+2iQXWujm8ysl6mENi52ZD6XBX1WjXmXYZAzRfiDfzFr9AaXcjTiodthfW9T75N46i61OdDqNVa
sSp99tzCnNW9uZxGR4WDeh3x+cZe36fd/GiFCuy4tH1pE+UKB+JN04tronGQdmeN3AVco3IzIvB8
sLqv6hCUsRI1EdF0oNpyjHVOtCsUAuO0an6hhHGTWfWPVFUfgGWBsuyKt1lOKrSVfodR6MGnZ3H9
SQF/1LkXBFGuqxqpyRU2+JHNTOar9c6kXrFG2q9B3CojpBEIycn0yVaUTG6NqYDFNZZU0MwEDEi9
1BpystsqLTPfiyrKr2y9E6jfhmqfBlr4AOQ8Ip9y7i9MLMSuZg/jDRZRuPltaWjvko7scTUY3wSU
DBEt17IAWl85OTXiMH7oKy24Fp1SXDZOw8GvUTUSbzGBpu9ZHTItDIqvvjk1lEm7crgMpLfi2aiG
W5mGJpXsDstRlgXPgRLpVy1EX/iBOn1eZiOWY1ZhCEoUZ/cwroxbYlXIZysEeEyExRwkluynhOTg
dim08/M0YqI8fFPspEKbaDXN7jgyRm13xw3cSK1+rtryrgt1lsF8pPCxSlUAvGME4bGqOEploxP/
rh0E3JOe61eV3uTLipdf6X1hXejFpO0cR8l+a4MeXJJEU935pDzB5IyShkZFbpSHCU0nnwmIeWIH
xFnPebV39HC4EH6FaLp11CclsPTWg58kXvSkU100xyAJmw7Xu1YoW1/0A6ZEEIbCqOvLQnBx1gS5
hXvTyUBjlKS0ZxayM2Uqo3oVmy25Nryl7inTC/1ZLoevxi55ob3OqSGfWyoJihnhaSuNvdG1OFZB
x13KBcUwCEBXq0wnbs+e2f8mKjYjk5wMuQorLfb6wmZljyzQubLEd+ErAWlsmp2hkw8G47LCA/A7
M4OCCNW0xV9itKDrRRuwKZ/N1ClAYTQTMfYMIEKc2JNR9nkSXNuQwhUM0avo1fCZC1oYD9w/lJ5R
hZSGkmH+FdiK9NJEN191pQ68SqWqSRru+C1Oq4Idaawe4mxs2NTaJEYVhklKK4ybmiin2UtRzcu1
SglsM3VjAHTJJEaCDnO/kAhsCiagSrUG6ujg2FPC1bg1XGgtkAoxYofwyb5dgMIVW/RexmBb6y69
N6tq8Tu1QBfWZATl78LXxS+/cYaLTu9g4vvwi90+95tX9Kz989RmCncQvY4Rtp8j+4ARF09QSuTE
q8iT8TUPVRT87GFa81JODml4Bl6pEWtxzFjmB3B6IJdJEkKeMyaoV5f1wG5IrwXrhLXgVIZRN6tf
aR8gq8+x7M+XgRUyIdTcf5H/zUCiZgN1l3NKyGS1D6m6TBtGY/hkc2AvvAnwB8KKnMUGsoPfKFsR
TA7x6J2GoJVdNFunoW2JA+46pL3g+sCxp/BEoJOaOTaGqM4XRrMzsBet8X9QNRvNgnO1M1jBDu6H
jaxv0vw3lSC7Eoxbwx0NuTnspiCoKq8+FVysMmaghK5fpmO9abVAh55vNdad2i0nwZ5Dj7PUp3cW
IgHEA1WTkmxVdiRBO9HINlxLU0u7Q/w6g4zQKCT/KnKFu0pbyZlspey6cRNkHRVVjOMca/lLtBy6
rJeSlD+zk+x8PTHWwmCNxva4sHxj1c5RE7Lq4kNRzKw6yB4b76EYqQj/MIm6MQ9D0Y3jAVZn/r2J
O9I6/VJLuSUR/LQJsa/ZYw3PMAmNLZujyXfetXwyf/vSL8k3pGLYXPIAGWSJXiEAisKRG9doIlzF
LmbqJ6hHYEQ2LeJsU21z5NN+kCCQHqgn7TtHbd8NEt8CwklUcu5THBv+H66uXXKh6hgzk0abRD+z
0ejKddk6HbbLFNybA1fMme5Fy0ZaBVXaXaZRxGa1oPDtRqHVIc73fQQ5Kq4rddP3erOvsMnVIDz5
jU4Dx/JAz+yAnzkR1QKYShkpnWh5ODKmQxmtlKlSgLNKvzuYbW1XVxO4yHA3I2VJOJEBzYQyCUf0
0tR5c+heSpt9Dxww9tsR7vTxoDTVbD0UmoLU3USFeCO72VI8GSDfdEWEwuPWihGOrTnOsXyZQQCZ
nBdhcWVmVQFn4FjBe2pHlnEVWykqA6WEbAw6DBwAl99Rf9C6oGdrMysaah7p0zO5iUPeMUDoQaY0
koLCW43nctVHoZKsB8NhThaSLcNa9Dkb5N5SFqAxYhuMp3Gj/AxLVdWvSjQ7FENET4Wp8Kv4F5xH
JEqtLNhEAqzZDFVhA9EsIJsi4EGhy4kOP5WAHTtylHO4Z4L74qBzmYbxAcVQE3AMm+Inex41+24K
hvQtNueGpD6oL9UjUCRTbFqpcMJXsWGQ78T2zX9OpUY0mgibCHUJ/wtw/zxEHLkafZ1AhbLPs+8W
hjuDhC6CNTaW1WAkUlv+9luvtHHqqvYQWhSv41qiFg/D517YVK+UIm78W5lr86+h6vzZI4gqbnjH
0fzSTFaAA9fu4RqYXe0oXDZUg3rQ47r/WYUc0EDO+5arZDlVDm7+y3cVMq/msvdtLVIazQkyNdMZ
3mJDjzgyFzyAtS21OB/cCrnkAFh6XiSThJil20Aj3tEZlMm5aIc2keuUSAzFzWxLg8ufGB27pjmA
KKHY0xLwix+scX1uCSx+r9HEblOOMqQ4LSt4F/aEdEaTqg/gezAJGQgICKFQJ2rFuh2ofPtXvtMy
0RjsvGH6ZyGo2FB2/V2t8j5X3F05b0GpKgcJBuFhqina8P64DnGL0QI7rreZA/GQqtEic8A5oMsF
sjphQoi6hV40LDtsNR6LzJ1sffE9EpuEfUUxHTiOPYvbNTdj6i2m0hyBdJEbE4flnIpPE1UcuAOD
wBAvSBsME+ogneB7TQ40vq00jVaMFmaBiS52r/YCiVE6yx52LAvbctkTauPGYFz4DyELSkhxxuis
na8ZXOc6plSBN+q6SX01cKbJ404KvKeZ2HN7CVSSpaSafaIueyfm33DvHRtuDXNVuBGFnOxOQ9Vw
ZbFmXDjZlDRbtW/LH9w9Lom+TN/lSgjuMjZmEIvoKc0i4Np4DtSW9+CzL57qdGQ+sWenZx/bRt91
E7zvJcfy/C7tHErklWLVXE3NbUHKeNczcjkrc3cyajWad5YdZLd2rbah1+Z6A9lAdMaTpjG1c+mS
s6CkPWOPjOMpQQxMJxjpQZk9cUxinK7apEgQn2SSw+rY2+zZ51yI2h3K3rhGMGL5CPrZDlOGaObm
Qh8XXgchQQHMAR0UDXkP7NpBs40WMpRZFhyNhrBBpcx7pxaUdZicKZwQtt6GUSAuwoIqnWtoWRkZ
4wq83vRUDnUMICPzcb1aRSOmC0RZZH2vUsg0VMVKQ0EIE5d1Vuru3IfpdM5gjFj1A6MHFSn4Klvl
CgtYnbStRTT70V+c45iqBx/xCvzEa+pQLt7HdeS43TWR6euuXwcH4i43cMDXhECFXvKdQqBnu926
2X3Q3/5/ietH1vYXPSu/xDF1UzcwrknHXGxtH5zOU2sQO1gQTJCN35X6jW5z5lkX3NA/VmobWpft
aOhvVUdVeVDnqIEmDPQ4VCiG6Z1GMKsI0EG1UVIBJ07zu6oXgeb+/ZGOSGHHTWriqMkpN1MizwPN
q9bzBobPVr/sLyHbuMIVh4Kotu7MM37+nF8bPPL+xQL8HSNeA6WL85Sk3VzsffvxzGMt/8vxmzTR
OEtdEFqq/bFHfPhUiBeHqdAaEhQO5k/0wFs0VKv8N1E5XrrGFO39vb1Fyfy35pzPPQOA5eCbJRaf
rPwdUyVkMYEEWXil2lw53fe/N/bnm3xuzRG2A83K1DQbiffSTz88XBfnSTQrkgxNMGv9Y7NNtpUH
VHwFvnRn3p5pbfntR60xJdExpc7rBIX4uTVKojIlpDFew6tYt4/UvLvfo6f90HdYWGN4gqqz8m8G
ol3d/K4BBn2GcP+1w8Bg+ad9+6jD5AFbvjYm0lkFaRzEL61QAD2eGQdfGrFUE2+2FMKwUKqII6l6
jDxAi+woXRfDW1smuJ6IHi6SM618eZV/WpGqYRnIEFHFf36Vc5x3dhngq4Z/tiP9YztfxKSFVGfe
2Od5iiF21MxR/2CPYemZWjKNYCBRMEzGZ8bw11njqIWjPqFwh5JOMQ/SrMUGCSBZQ+u+3mLPPtgv
47WN3Pm2Hc+Ymk5/o3/e3hGsbR44GJchjyW0Or3WVAqGi7qX1KrEvv97pz/5BpdpA0E3ZgntaFa0
6zHljADav13Kq5UOQNQv/5uXiDWC7yWkZmrm0WfC/BW1VHaBtXnmT7ZD9a1YQQfFqZhnHlL7jePN
53Adp97hxzaPPhzR8lYZxjYVEPGaODEO3Iugttd/f3unuodkW4t0Rzc0S9WPSAesnAVWzo7ASaaM
4do0dr5HjIBL9vSqeawJn9lV3860+dnw9qfTf2rzaJsw1BFs0CwE7L2VF3W3Tr0EExe+sW5db889
oXZiJH9q7aiDaPDNc0JLddzppNWs2wf/otwD35FPXCPl8C2lG62V9fQrffZ/6m7iIhq8a66qR+0q
XwOsPVj7vz//iQ8rAVhh2rGw/Kjm0eDADz/rKmJPz4fvOYY4JqIDMVR/b+TL/sQCraMaLDsWF7nG
cY/NA9lHzgQzt7Bg+HV4cTksh7+qZjrzNF/W06OGjrqpYc8IeISarDXt0SpffOc+bh/C6neXht7f
H+n0e/vnkY7eG9el4TyZCSO9yueNiEIwohrJS4Yaju9/b0pbuv2nlZTobGkals1iusz/R13U0Iqp
07OeqOSDv0UbKZB1ADVxs227AsfE3YTL2DhQ1o5X/jp4iTz/zAL05WmXX+BIVVNZ6VRLP1rm+niK
lTwrbVwfnDrNB2m8R/Pz3x/zy9xJG3w+eEDERZiYzT4vcmKgNp1wUPJE2cldhqjMS4ouO7MXF8ta
efwyPzZzZHC1Kl81cptmjG2wKzHzbJ3r+hJMHUgpDWnx2T2eOPXyLFxsksVbGpq6zAkftl0qGv1M
I9/Aqz1cE+SoZxc94HQySFxM3iv7kpLhmd55uk2N04DGROrof+ahD21i4Si4mgDaP7hU8KPVDPeM
icVFYOoRGKZTWFhFZLj9F5/wn1aP5+9Oh3qiOpUPfYBTaHEZAzr6ewtfBvjSSSQmQwNkFPyoo07C
JZEfkeNK0gLcylUR9+9o0QlWV/qXsFbvKKilZ1oUXxaIoyaPOgynt5mCDPQcg7j73Ku2UCBI97rC
SoYo9ExrJ/vKh+f70lfYo+BGINUH/m8L9DggYzUBUf7313imGftoobVE2FuZxWucBXCye83/qXKi
+vdtOEz72ElZyg3jaNZq68bKNKexIWcTHVlzWQPdEn7kmanp1IDmwKYCpcc3ytbraHNMnS3IoyRz
/uwpKZEKaoiwKahWeGXpRl7gaYd//WSfWjzagMGRUrtREjigKshJiYwS4yuWvDPv79QY/tTM8hE/
jGE4oAgM+krxMLG9iM34K102Q+FG3Deesp0PXbXG+PHvt5ccET++z6OVzZR4cqwxdTz52ntq5uE+
giUMNdiAWDHP6+4B5bvhnZ2yTsz/n9o9Gtpd0odqlMyOp6cupcLGIj8caCnAQWgkATreFcFj2i7+
90OBADRMyEv9xHLk0YirokJ2A6+Ej0kRLFY8pTKu4yL//l/0mX+a+ZK2FlYVV1uD6QXzTdg+mD0k
jru/N/F1+8zP/HPW1g1slyCqP3cY02hBC1FfZiSATp4jL5yv4BTsgVSt23lFuKIz7Cm6nRmBJyaT
j80e88mGmfQ7omuCdU5JOgOBI0psa8js/v54p7ZBn9o5mlCcoUpnCK60E61UF+nwrhjW1rW6Hy+j
J+vJ3KpeRoX2qdkldJ9L9S369vdfcO5Btc/v15i5VSNnJECMRt0++qXkFA/N5tzafWLB4TlZ3BiH
KLDto3FvDMFQSYvn7Bn1wz0QQRcCyrq/jzZnB92yeB3thj61dTTYtdIQ+MJoq1pPFIWEV98EFw2y
lPsWbfldcYXt7ULAq9I2yCLOdJyvBSnbAUOA69nmTsCEH/D5hToUhCfK9cF6Cd8yN+jB9vJxmdxw
6W2cx79/vT+1mKNnNVWgkwwSVePtHi0U5Aoacm4bx1tOl8hSy82ygSaga3b9FSI817mtLzBarItz
e84TX/RTy0cLxmhaipzBP6/7TXZd3xZ39h5RHs5s5rNzxeYTnfRTW0e9Z2yo12fWoqbtA7BuYL1F
tLat7sy3WzrG317mUcdJYQ7UxPME67FVCLJBEBm4IIqq8syYOzWpfXoe63MfCQI0yIrFu3N2+X7O
NsZ74WYu8nSHPZhw8SrK2Tt3Kj7dMzmHLD1Fyi8ICmFqVaOA02LTR64dUbG3hM6uEEIjYWVHcXYk
nFj8TBZdAnUEmQLUPz4/JQesWYxKFa67CxjPtbaSbrJWYorP9eQGQP53FXd2nv/jzJg4+Rk/tHvU
M7ml0YHk85z1ErjFKZkkrBfhLTUIsyGxa41VR3eRTjycW3dPflhhYn5x4GlYQj/aV4sS8UVvIkoK
8ABdGO4YeY1buLaX/uYPdbe/Oz/fLSvgca8VUkphAcPm4x4NjhrTWtnDKljHe/ui2fY7fQvS8+ye
4tSe1PzYztHoWPajmaxop/VIPLzqbTx+KwkzefJQBXReujXPzW6nxv3HJo/GyUAQVhRlNEnOY361
rI/lAxZGh9Dk5HG+ni/kptxi+jzTgZaO+bc3evQV+2EMGUJ2uF7uFDQXTTpJRZlLfuJWX/+3vebD
Fzza4yhRGw26wWOCQwnXRrqiHuKxVuEikj8nTyN/cp1vlc2Zxzw1PuHlqCjKbaoHx2f4xHdyAiVo
drjovXafrAnJcMO3cg3AwM0eTHgmZ97s6RYlFR+dyxPdOOqqQ2gPeLSxKEY1zL465tL4TLlfO9nE
ki64QHu+VlxQJRZ+S2oky6+84BL9MnyproGjeUDz+kso+sXByN1yDQNqpQEx39QbbFv9U4MG5szT
ilMTERe1//ktR/0o6EDFa05OdMoWzt/P+Na8Sm8KV9uLrf9APvizfTldVmcW5mVMfOm8Hxo96kzO
UGh52sOY75b7p5b0A+dX3RHoqF6rZ68WzzyhPDpz+0DyBPfRy0jBjPbLTlflZuTKFHvwS/YiV/5K
HJINNKG/d91zzR7tsYK4rnWnVHHFiF3e3U2juqoxshrq/d/bOfcF/8BbPxxXB1+VaeT/mQnQGsut
tk5v6h1DE86Ylz8vY1M27vmL4dMLyT9f8QtIPM7aYA6XyfalvZo9yWvd2d687dekY/8C7xcjUzzX
X0/Oex8aXcbWh6d1ZFzOvs1rHQNv3JjtOnRjD0xSghmDSUFFRvV0bsk8uXp9aPNoShAa8nYGCTJe
C5UODBM9fmzIauuINRvx2z22Q3JmhJwqQiwCiv8dl3LpXh+eE8exlYc1bTbrKQU5s2rudQ4/JCvd
OG7ljdBZUcsTYSjXZ/rTqTesa8T5QsR2LHF8MFcScG+WZJIP9/HjCMCv3v1cFlDlonajsxPQqdOl
yalLGpwMqHEfl581w67Lammu35BSaKyiS/WZy2pzX70H20XWALIOGRjimu3YrDCZam/hmbrSifmY
i3KBLQShCBclR0t4P1Rjl3aMICvFz2L98rlQPvNST+wSpG6ahkQzglQEVNunzzmZimKKCo/cUv0O
pBd7CWu1+WqvUOE8Td+Mb6nrXJ1p9MSX/NTo0XOpxNTPIvWXma96jr/jdb1MDvFzxbUWiQsH9VwR
9dTunQZt1DCsneaXmo5iQ78IDRokWIZE2k23xdeBFhee6rI7KM511WVxOlpHPrZ3XNwxLd1HHMBb
NR8md1pHl+NDd9C/Ddul5J7swYr5P3vAE265xWZ85u2ea/xogp8bNKaKQ+NwHW+6H7NXbh4hZMar
7GnegjSmLIKJDX17/HR2FjzVnbjUYNAwRk34f5+7UxOQ72doZbT2n8Lb2UvWZGmskHViRXUHz7ga
X6PNubPSn0v047f9sdGjBy5a2c8phrK1ekeyHyV56y157+5TInJXwQHcDmr1VXwZbTCMhe/dXuP0
crZwcqpPf/wRR7UgdU4sTPkEAvcv8kJSqoy41CHC+jpfI7S7PLcbPErL4JraxqXx4U0vv+fDPBym
utp3NaTw2quvbHZr8y54si71q8pZ4/MlhnelbXQWvaVQc7aAcfJpharaukDWh9blc+ulYnQN0Q7R
evyZ/Ah2+SYVLvjjH8KlAnZnB2d3v6dOUNL80OLS6z88rzBC6lYWLU7GJnxU17j8d3XsQjQT5nIS
3yQbPT83lJaP9qVnaaq+LAAwMo91Nn6T2ciBaZRbs43kYJGqK+yilE/J1Xk7d6j4c2/7tTndRupg
2V/rtT6eQBHPjFzyh3+LjQGwg4o3h7bmlXKHCyrrWqz7wJ32BJ7vapeF4czm8MSOApDyf37Bcem2
zIcom9RlZra+pUhPCZ7UbjXuFWCLB8qN0t2dmaxOLXEfGzwauwOXv2rX8cj9hsuFdc7TbhX3/5X8
kgf8TRzNt//HNo+GateKoYKWFq7Vi+5ZeN1W3uKr+lP0c0s3PpzfTJycFiXqHO5ecRvK5e8/dN7O
Cm1rVnituvpzbm9JXcrsfHXmsU5s7CURrf9p5Ggpb52c0IZlBtL/h7Tz3HFcZ7r1FQlQDn8lOXVO
E/8IExUsWcFWvPrzsF98e9u0Ye2Zg8FggGmgSySLRbJq1Vqtj8goAru+9b2jkj3c9GD6UBpKQQIA
bZ077c5GBz2NeDGqAJyoactVXnpeImW3T1NxJUQUjKb87Ee7ykI3RCiIvir0V8b5lMrZcIVVy9XJ
i5MtQgrldE7hBiiats/E3mzilQlFzi7chbCFsUPBfpttAF+j7kcHPw6TORc6i3+ScemhKPhrqsPh
fcjGcu+XzxVij2HHGUezTkuzpj+3My9O8r/DlU9WwO4FnXTEezjtkS96jMlyNt3jjA+dbUfGhQPR
8QvfrqZZkqOWxaG3HYdX98HzISZZjGWQLNPAWgkC+QedG8vufu4oO7epaxr0YYZnAJ1UVenOUKUH
3TSMbU4HpIFGUzR6T1CiOjNLJk6kk9gK+I6SHqBrAzQ+aN5TdxldBYI8rtOLflv+hD0OIoRqmZfO
W3FIb9KiDK/P5PlykSd2GA7ziLapXLPp2844sBtp/kSS4/AMM5rf72aC5/kOOLUhbfhmb5XJiLhZ
mJpoAvYeuteoyliFsxg1/fX6eC4s0sl4xPQeRbBxe4ibOEso80bfzOK7t0/nwtf5lmI08EhrDmk1
UZY5tZBVHW0gteqF7j3azA+i1gvW+sb9EQfZguLz4vqALi7QkTkpfBwKy5igY/XCoYY7N32rHaaP
GHndygWvOxmUFCfgjhlM6FK80EKTduuWPizMzrfICPp0mjF1fg32KGLh5DQU8DimdHA6gXmrV1O8
g1PWXNUL9SH+pn/VftBnFsJrfJvfZh/Te2OVBtVH6wat2Gcl/IuNDCQNMDlAVMM4f2WpMK4UeYmc
cEZPS4JQSOzMYXfP/dAUrwvQ6ryHqRNKXlIrdAZ7FX5YVpQjtLe0eLu+YmcXTX6vRYuVZjmaqRMK
JceI2s61p53Dkvn9Qv2Gbjg369WWHhjI8y1YL15nD1DZ9TGJQAva2h7ZDcCuYtBHmwuQEuxsrhuh
zugLFOjerz84C/dVC/YbOhuXswZl56espNLnxSPC0HgUy3LVUa8ltZXRljg9Gj9UeAu5YdJF94Aw
zG/UPz5S1IK4bTUzs/JmEFY9giKYPlOnyVzaDFFjDNMesrhFG3ShR6KerhQ60ShIVH7zYr5CUsCV
FnjO3NZ4PxyPg79kWX6P544a5xOSvov+EC80CG2ikpxO3QdZnMOTAm2kM9wmsfJSNDNxU47R75Yd
ugF0wNlkH6TDrZwORQkNNCWQDrYvHvvbfQ0JwLDcdmZwfX4vLapHl5XwWYu/0vQ2SlyrYHd56pe/
i9pY0QS22E3O8rqViwP614onDahXYenIYeheHPIPpjLccp3wPfcu3s+9MS8aIpRB/Q8ElLLH6aYg
Ezg6aqHFyMjrQQ9DrIc0rHL4nnX55vqQ5JjyvkZHlsSXHG2/HB5DOCaxBKXcTQU5ydA0M5m8s+c6
8ETQ6iTxNKBvDpeQUxulXUwHtwcqAlsVtIvNnR5od9EqIVGgvGyDLlCe+/0aGVGKyXOdUuchTSMb
wygJZ5ZlaXLnm5tnXFinAV1vO4RiaO8jHeYAimMVp0Xz0gQohH66PqdnzmgKpQa6igDg2RpNd6fj
dZt6PxwQcl/Y9UOXPjb1bZ7NlKvOh4UN01bFZZXVAwgt24DKjxoKHSNLDc2SgC7PPBSJPesrorKV
GiDTubg+rLNMoilsUh+3ubNSdZSh1zS02mZsjduF5SPetk6Chs7cDTITq+TW5J8Z1zzDqMj29NMx
IiNpwnM+bRdZCc9+GD1DevO2526kMFwqc9ugcUJz2axsclszAfusHohxg8I4twqyw1wupL3eThUM
HTs6yL2sCg516ZfGZofsG8Lw4W4yN4Nlw+d8Yw9IKyX1B+qhKGJU3KiTW26/C6OjCT9rN7A3BI73
kMKaCS2v72nrTFfFbX8mNJ3tY/G5UKVTnbC4ejvSBUg1t6Ng8iejG78MSN456dP11T8zYLPuKvPh
CgjI2TMe4/D/x0OKxOWNbjshD98/jeEuXUIuiGlChcEZLV0+dpnVVVXvqKHivFTd76ZsQjeeewqd
b5x3K67rmCbvPaLRqVMlkYnIaeSp4AKbTbvQA0S67/NPJl48bqoP7sP1aTuLBfQpmALxi7KvYRGJ
Ts2p8LjksBCCJdtCIdu46fBYZnAMuRki9NdNnV0xyPHrYMeYQBhUcNxTUyikJPQlJDov8IidCa+M
BtWA0SxNhA38LKm367Ge2SZnXoFN0XBrgdRBiVKX12yvpt20r1FTHSlH8Tof+3rm+JgzIR3tbbWH
LqHCRL2fatD6xN082M+dE2clL3BVLkll2nJ0HuR4+ensRVUT9WPc5CRydqivvW0X26/x2lyIqsW0
8p53MYV/UDnr9TwSRxNjOL6jycbF0h6dwnTTlw0Ea6KLDVo4CDkoGNOL8bn/tgvjhfGQ3gH71UTy
niNy7ulydj6/W7fJZ6u0EdAwLc3wvodjy42xbq56ZTG87j9Yj8WDuShX+W2OKuLPcnOg/0xgy5AZ
nQlc73eZs7H/a12+JSb9mMMsj/XWQ/nKjVcFunGezT8tFPMvBUTL28MPT9EWceUFW29cQlgRxvtk
GaXZc+HSSlt+qMznvZmHZQwLaXRnVBUcWlNYWx/K7Vx/+VkEkabLkEKt26DrUZpCduge/tiKc1ek
iUh8vTQP5VKZv8LIO0A2KG1sr4xQzhEzZMFiCKVbQK54mTzaG9h7P+bfoC5ctevrseQsHf9uk7u7
AV+ASmpC8kg3q6stEjPCI5XHAygf+B8RncuW6S24hYX3QCngBlaydbIuMl+dTXHKcdMiXPKSdzhr
DIt+K2mSrUOe8lZh09m72zSho2u7Dco2mhnm2cwKKw7vQHIG5FJlz88btWxQOIqXEPGhw4zoKBob
12fyDJFBJZDMAOwjEBKQVpShfRBH9IXeGPCw+/FD8uQsUe0OOG6e9aUa0uP7x/1pskFpO6s0zfTV
WGTLbfOjH+63Ctx+1bfrozrftYhdA//SwWSRbuFlexqxol1qQJQJjYMA8HhQhT0gBf5VeSxfio/N
RrhIcW+8dBSZUcUybN9cFqH6Haq7+eh5FjxPP0Xu3ymr7JDYSM/AbeHewEW8MlaiIjb3hD/3FUbM
hZAjAsCAYUgHRGOgsBU7jNhUNHhbJpvdAdNfhaDAzNzOWDKlKwokm0AyeLIss7tyDefsChVmMKjF
zf4XsuH0FAxrO+wWIzRbQO6RGOV/HpBTCPq5DrPzXWhAF8LrwiNpwVaRviTj+VkkE650iB4LOrzq
t3qcA0TM2JDbxDvzcIDYmuWrqmc0oxeQt4XtFygnc0h06XU26Oecz9edR3GOO7KF73BCLpxnQ+sg
pE6jJlvG37Kfztq9MQS02d3EdyNsrep/cKCz94wlmRTrfnTKG66SQJOzz5bqs4rqzgIKeaSheT74
zq2ocVIxgucanrstiaA/bUeUjYtlODK+6/SqKvs6Wyq9uV/r9jYP7b7e/Xm0O5lWuTl2Z8S9AUtY
vEQBAs8tFjCadTQWfII1dIWE7S9H8c2X6xtG7LyTG8TpvMoRtumg/c8O8PxG/QczfgXwMDo/MmXm
rLjop/86jCGFVcPoUMOt2JWD/Uvt0HhOnuqi9q8P5fwu5lrcQ1UyFUQYB33302VKKx6jUVIWy2G5
r4P8jpTotOhKiprFOluKquI4PQxFqC2iT/Oh9MKuODUvueje6IqExndohF9T7X78lhDIkRFZHIw3
Nfwv+/B87QBgiYwz2V9PEGKcjje30HlyWuS6OT2X2pDcFRFMUy5k+ro14ybnV3wm1jGgYFFtwRgh
V6Izw0ZbdN8qi/p3RaCBv4FCrUYC6knsvtwvNtrv3Yv2bf+afDXBGc/cdM+Hivl37JdBDvGsXXe/
s0qjb0Zlwc1msW0PKOHe6BaQs3iYK2WK5MTpjuBCzfMWZwLBQSfh6ayaIIJMZND+dzqnawEXtDgU
k5u5Q/EsJwRqjjuNaRu0Jum8pqWwog12AXt6lC4hPP4BTe9CT5/r0ronH0u3hh0WcRvGGtV463WC
9HkPyeL1HSOGcjpUjwypgLY5bA1PZtbpEVJs+DHHR/ytAR+idl944SEDuvWREbtu6zwEnNoSK3wU
QxM444t9ii0XzESfTb5Rv0wILVy3cmlESIySMSUOmBSFT60golLl9eDES0RMDhF9SxCg7wfrIdE/
K+l2xikvDIlkJUQDjqhAYvHU2F5F6mdftzTSDqPe3Ftll72Y9qCiZATc9S8uw6wF/f+kLtHIpfR9
as5NikSD6zfh2tiFnH9+T5E9TANI5e8Epie/n6PbOL9MCYtUe+CywUnk5DPC8I6DalmypIN+Xbjf
EYvYXF+vCzf8UxNS0ER4JFX1FhPopG22PJyHtUnM1FYo5C0Ej9rcWT5rUdp1VtSNyeGARVRrq03B
nUkkKfrl9j7eqMtDkD3PbnRx8Ej77GQeJd9vyQqmCty/S/3ZXQEHA66fcmMpnhDj+S9Adv2iPYqd
LkxPAgl16ilTbiHQu52gx9qIThrrO/x/YN20oH2qVuVMOv3ClqNoC8kZcGfynK6Uxuqg6Y/BnySw
rmeozNw4BmrjEWSbzc+d+WnGXcQvk2fS1MgykUu1BAne6chA9JRqYQmP9O1nRF/2bhCv6arbVLd7
znf9c1UHzg0SxIv/cO2Vt4NgFeE8EGVekIscuafGoZ6uBS+0oD3L3qIVfNOP6Ork3LNp+2QlvS9z
EFX5eSYssvk4HCxBxydXPjk8UgR6IIcxnUJ9cVy0R1A+N9FVQjkAcZpouYvNMdxqsJ/3VjPNZfbE
dB5Pt2RfTuTnRbbr4Jk0w36iqrzLPpOm3zRZ+2IbyczSym70P1MGaRNomyh4SpPrqihzorCCsm0D
8gqYSJ9bi7z0gogKRRzN8Q7KsVs2J3lt0UTlrmgwl3g/EPWhQxHmU+Shr/vrRSt0B/L45ZnPDebU
Y4Z9UitjmkFTZgIviz/UHrRM3RBet3LJL7nG/2NFmjrVbNC+dLCSTsWjtdWfEs35cN3E3ECk6crg
5dVMKi/hAGuovx08qiSg/2FH/XO6D+HzR6OR3gptSqLZEHPmDE9NF+gHj9ydNXNPmBmPnPcYEUX2
7FFMWfWEWrOvtPUNdIevfzNrcO1ZJiUxEC6ny99tixiy952JXGnLw7jbfanpzFUKwAP/f4YkP0P7
pa3tHYaSrHvKC+ezk3XfTG8/c1pfdrR/xyM5Wtm59TROIIXKxAwOO8QlimJ1fSSGfHa9b0wcwPEo
yEHCItmIeMM4ppIVJE/d1SEsXqalvphu7aBCLg1soZH4AuJlLYZA5DdIONApFdSbkh5uwaTTBOVT
+0SjwuwpfnH0R18m7YEe8e0EEnwv1J+RHgy712hD6+YnYzUssnX5mK+ct+tzcZb0kOdC2gol2lqa
d2AuxpseTme/F5mPAx1Mdui+imtS8hKV/nSv386VcC/uD0dzqfmDKgcVcuq5ZbfjTJkAM6kQnaup
HuZINrf5HJjuvCtMbPYjO8Ibjl4FcLhD9ls74kitc2jH/d0b6PVbwUPo3m030aMmIPNzS3n2mn2f
2COz4sJ2ZPZQoedcTa4X5huj9BUfjaiiCdr7YiWSy86IY2m1vwv2t4cH56YM0+XcBF90pqMvED8/
+oIE3Ya9g3B92KXx8FAD8VtWiev+TVygHscUw3SlyxkCQzEpXTo7HGiP4qAKLlKFxyH2ZsycVTz+
N5//2pG2xtS0ZppNjEY8Tao35zPCkiuEUO7MH6Jp034tNggNP0BvHbiL9PfcRjkDHMj2pY2CFqri
tBOKcubKRYQ68Cj0lPAJx2uk1r4cYt96aD+rr/1StM2jCXVf/XKeNMWfu69dXtV/5kF+EVZum8aN
+I7t8D0tuA5Hsy1pF3emCxzHo9eDx6B0pvCcRzQwAX8qgCQOPE6un4UQpQXdIu0CFJjrpcDCaTOh
X4Tds5ugJxCa1Ml57Uph2UXmAEUccMnq/td+eum2d63yknivpefMONPFOTyyJPmSOh70ajSwdMg+
mNyui/Hn9bB6cQa5xNs2QFDYXCVnGeMhzzy0rsNiylaat7ZNcMPGdmYYZ9kd4ZOAChwarniE8Vw5
3eFF0tEfmbJQ3mu1AeCy9gJgtE90lLE8c/iPS8sjOkTg3+Qpdh6v4wOokwIIrW4MG0gRc1/fl4+1
U4ZKpmz69k+hGe+DEzHFFs4OTuN0cFaVeFlXY69Qx2XsJbdJ2a/6vFlcX6rLk8izkjIVeGf+nNpB
ckwpUR0V9eIhpPHxsbj36CrQFvan//DAu/TcEd1aZFV5glB0PLU2JNNBKQpOIzcPu5Aa+E29paJy
WBv36Wb3rb9Dx/XwgUPx5fowL7n8kV25R0OrOqdB38ULqwPEVw24BatdXjdx8S5Bmw0Do0EMzm7p
RE+i1K31/h2ejHTJzy33pOfxHiYh31htn7xnMaXmloabuQYUsV/lyOFRx7VB71pgvKVJrRXu+u/3
eUR9fcP9kWVjYJIsth70Aj2o3d/MJThWFeCs4BqVwkcXl1s9ifHMCOUrDdRiET3PTOWlAEIa/R8T
0oiUwonNNOIa3KU2Xomyyq6ukGXYP9kH53ZX6reZmr54sf2i9eoa5fYHJDfBC5fJ/RDnr2N9mOvh
uuhA/3wRfRCnjgsnlIcMMIM2UnSktiiPbGJauuZ8SM5jve/6IzOSDzV6MigT2kGh8WjfDBvUQ0JE
PO5Y1sD4sFvNnaZnBR3ZnrT7D3WT9lkucgKrqPH3N+jcL6bN7jV7NR5QH3oErbl7QaHgQ/Qwl/mY
m1HphmhbWclByxqnW+rVaFpl8Wy9SkzX+c5wbfKrqGef8bPttoC8kxEbCLuF7u+C3Ge0zl7ax/nQ
du6yAOdhcaUFAuwezLunDpKj3XeoijZZlNWTGyPW5KL6bP4hXs+gi8RwXCiGOYZoWZTmLNe3tZUn
cI7SqYBgFhqqqAGhJRJPs0IVFx4Op7bE+h3dn9Vi60TptvW4ccbKogdeU3rgzeCdIpD5WuBOy21Y
eMs5VrQLcZRWGUuUbGD1sgkwp4Zbt+0OeeVF72Sauzc7GMy1sjjciPenAdPNo8dy6rfzndvnR/yJ
YTkX17eHobMyiB+LpvrkevnmYMFmOZj2SmvRVO7GPwUwsJyAki1wRKyluMicjnTX0qqz16H+HT1A
EvkzcsU+ybngejS9MKwTK9JC0uKiT+PIHt8nh6CxbpPibassq56EdfHnfdnSkKQ7Gb2osbPTMWb5
vPyWaP2SOs5vy40OwGbulXlO+CtZk7IysR6laFi+WwPzfYua8Np4hv8Dsj7l7S9mkSoibXDwQ0DV
fLpWvdXmzbbC1FSUoFef9spD2ljLPuN1cJire53HRhzjyJh0xNo6godj1Ufh1tN8Q3kote/XR3NW
Sn93vSML0ibrNBTF6AiDtH8jpH7D9iULC6Bf8cZZuSA5/xigJBmUgZQcyZOuFB04rO1Pz3ju05nq
58yUybhHA7bPAxJFUHcL8appAqoy1wh54RF8sizvmbWjkDg4o7aL9B5lQ0gdlocN7dzTEukZH2HH
agkA4s1t/S7wVs16BD7Hi0d5tpd0dgfdl5n1E+tzerKdfooUOkbPaSt1T7ed5acPSJyumo3+USR1
nIX6eR9qgUXfCnKeC+Vp7rp5Vt8TS+nS3yGeJsRoGQVySKpqbxwMBUUwvwUnpP+KB0H0CJ4u2BZY
3oYmAr5zGeVLKwwC31Fp74DsUaYgLbb7vTrVuhKayedR+wX3vH99Ui8c4a7pEg9pXyciyxf4Eb3l
uq52GUf47yl/toy3RPt83cSlfXdiQ7pwbelvHBK0uhf6c/5G1QKMB0ravFvFrWT+1XrpMD2xJ/lJ
lJeGVipb2saXhzu00x6LAQU7H5njRbUmH7iwArDC29f21pijp56bTrGeR7tl50U5ZUtUhcryaYo2
7rbz47l33YWz7Xh4nhTGnHrosyyzjBBdst3C0fpbR88/WV5zX2zHO7c15tqGL7yXOQL+cRKesKej
SsyuMcsci/ld+pCuJ/jL0CB5jvwinL9Uaufv5VNr0ntgu4+1rqUhOtyPfvltd4cC6ioJzY33or62
dBcdviaw50SLGS+9sNVAzpD8At0M26BMInNIkDFydLxGe1RvREF9e6M8IAX5LoSwsG+r1Z/fbIkj
JL1c0SLJU1Ya6G6Xart00qGg917bQ7lxyh9ls5tBc54P69SItPkYqjIMsZAkaN2Vk/wekrmi55wF
abtNpPDIEmMhJuudFGXQt7+vr82cBfHzo12VOnVS2xETVUVF6HTRcjrMtc1c8PHTeZIucU2x77RG
bZVQe5yW+ZNIYphfyh/m54bedHUuHXnhPDk1J93ivCkZp7Q23LA0l/uP23W8aFQfweJEo/uyDZ3f
Ht3HN9PMEXq+tU6tShc6RU1HD94OF5r3LbfvEbmDfEy/pIfiy7aPv11ftctT6qHRA4qDxKic+KoH
YkqSIwwz/NBSoLzp1wj2XCFwymm5/z7bNXN+PyDHxisK2Jnompd7dJMxz0skFxUYtGm5g643f0z1
5XifL6lPuHcH2kuzj5Afhvra6O637vIvxntsX1pT16wzJYp5qR7Cd7JZ9CNDaszbu26xW6RLb25r
n+fATscrrabT1l7VQzQSelpsLcymXmR5crOF9zGoAZ9Xho905/UxXtqJx0OULul7raxNtRZDPKAu
YvijdpixcH6Cng5KOt2awZv0WuUJXqiTP6RfErqNwKr8lRXoIfATWgjkNpNDM9AmsDX0sB9QTmnv
ytJdW8rm+mRdHIoNUJ+nk2hQkNanKYbErDve1mpU7EI0s4EnAqm4UZ3usLpu6kLtkUYxA7QgjX+q
7sns8dY2UdRmZ3Ecb/pFHfs5rBvdHfkLqDCX28B+zb4ffG+1W0wmN3fgYXO774IzstXpEKIrAeyp
XJjwkIntm8klVnp7WMGigFBzbyZjaLtpYFtD2PT7uSP7Qjg7sSltONOMBiGI6QoadKhV6+TNgh23
ApTm+tWLhhrOIZiscDAhXZq7OF/YCSe2pcUtOr0sTZO3sW1/suqPafZ2fUUv3JrBPx5NqLTVkr6u
xqFmRfX7Meju0AdcZ6He+9G63JQhIo6zmQVxFTh9X51alLaelqRGZgklqAEWjim0bktK14JFivpf
M9vQdul48AjVollJtHzJLqsCWNnTdFYsPg/L6MYg3+WbLBwEqqu5oV1cLAFqf1fvOmPzoaNRadUM
R3F3v7fdl2T38fpiXXJEThbNhQmRN+J7yvnogmLVUdpm2s4N62rv27tPqfaxoBBCi/l1O5fGcWxH
WiGOPq1XDsLho0/tlEHu9TdufWThPc4cj6TdRoXtMJL9Xnv2lPhbgYb9zCguXX6o3fyPAMsmtSQN
IxrdvjJIjYRNGxhLa43Ws4GUwHcVqGz9xh0M/Oqr9/P63F3YUCY97LylAcaCsJZr3BAINrE7dWhC
LLXlZISVuRbyuSMmTVpWOT0/KHM2z48AbIpMJE4OtFTGOu+LqQTjzXkpBExgXg7zsC0Dw/GTjzZV
Bt0naU5H2Uz28/JQj8wKPzpaxTrZtYd8bwptpvSbgXJJXfLg3n8W2CbjV77afvqLuWVGqUcDDzZg
JTg1SFZt5yU156mYW8FA192mhA4N6RJznb7aMzWBC0lQuEuO7IlQdjTAOD0ofWeb5HcjmLtzTtYx
rheUxsOoVtS7rN2jYLJt7sthdPy4spTJb2mrnZtn4ainERMmAaHYIlg5SaRLTx89RTym1uFRyTbd
pg6isHCCqN8kyzHzu5uCBDANgTVkla2/+1B/z4lvc59wHrRPP0Fa6r09cSCrSOQ0oX0j0sFK4VOm
fNWXh5Xypfw+s9Di110bsXD4o4kfunrIBg1NnAkuYXclyMz3PUBH+q2nQPSzkF6dzaqcLzedrSgN
ADx3KaIbtnTQ7/SWDm8ubO88JxM3+/QmWjorPaxW1mZmhGdrKtmSDnZ3hDvSpK30nQhf8fcQp8dw
jiz7e4feYMevvrdL12/cMKP331OABM4s6VnMEB9ARwZDhUoS+MXpFO/sykuNyKLlkCqXYa2N4Wv2
xwfWuw04MASaBLiPtIyZAjzFLrztYorgSEfxPh5ogeZNWOlz83nmMYwDQgpCA2e9UC0/HQ6ySs4h
dhE9VRzEMNR6o/L+FGDVvsN/8u2iNfUV3TQBfShUob5Oh2qTu6/xbg5Pdp4XFF/iUGSgv5yplakx
4POzNLJYW1gVeI/WpBNoM01vhrW3iNamuaDwqy3KZb710Vv7Y/VqjAtqJ9GuDHJXJgiNDQXS1ZoZ
H0ov8emvgzHhUM3SbV+abTrqoG2BWJw4LC3stC96JSlRGdkvptJ3AAhVa/1xbP3DAsKKRb9ujFlm
njmbksO2xUEbhuZQLIxpaRJ4dauZ2RJiz51EHSbPQYvLET2CNApKCUgFhv+DrTbFIlfYE1Wl087e
5PfIPhv+bowVP23tmezF2ZUOk/BlAqZEpRRVT2kiDzWy5ioQ+IWpxhtbBcvvfum2SETGv64HnEuz
d2xImr3eqlQ7yqECzbMiqPrRb7Y/r1sQnyrPHpcPOE3h7Rd9eac70FHY60qJBc34OFmP+/q+smcu
AJcW6NiENAjDjaqkj7J8YVvK6tAXwOyctVP90LxFn/T+9fFcXJqj8UgR2ug6c0/hGviWltWfk8HN
bqbW1Hw3LppFmXtzfcYXV+jInvQSy41+9BQXewndjCWtk7H64/qI5qZPnElHpyooNbfbKUxfflCe
85zrb/GQ6/eGpz7F9pzKwsxw5D6uobcUw0pxhxHe7v53nM/d7+cMSJfB1GyThMRQvhi0T6n5pFf1
TDi46ND07VIuBqruye+HtIwPsdJjoLA6PzVr9uZDnc0N49zNuEFrniZkDrm6y/i5gzaZrTEp+aJ2
Pg/j54g+qBzcAoRh1xf/fLqwQ86EOyQyHpxLp4tf0xq9AzpKRepglYF6aODki4zFdSPnfKxsz2Mr
xqmVrBNbpsFKpvuqsjCBi2bBVJOrjLSVSut1hJJ9kr8OixL2HCdoo3tzqa7HudvN+bNf+hAxHUe+
PgHmSboiLhZ1D2XdbhnRRQi8oL4bwyJMFrMX5LPE1Ls9MtD0IsMnJWeFbbvt48bE3h5Az/BWB+WH
9Dan8O+RZ58o7ABfgnYXJqm5t/T5O1cyLUXFphzc3I4T0XWiLYVs3ZYUTvSEQvNGW+i+rs4z9ImT
8DTWs8zgqXmNwJOHUsDp7JYltDzjiMl9/rrfLQvri+b9MoQQUE22thsDYzT9Tpvp1jzfkKdWJRfu
oiHdZVlaLMripqRGrRZfLUDW1114zojkwW2cOj3YZy4BwIJ9ozgsikp9227rj39jBzZFUe8XPHGn
UzhqxmAr05ZVM18SG6VP681u9zODOSMYM4RvwB78f1ak0dTlOJmVhRVayX8P0DnVN6jd1L4CoKAP
G/pvhEQ0sig3/V+8ME5ty1tQLQtV6fJiYe5b3qvfIrsO9472x1H61IpYz6ON3hppbIy2mMd25ekk
WprPOQJt1xfrYvA8mkZpi0U7XqRWzFBA99xX2j5AySK8buLiOXBkQrpu6OZuMJqCcehuFOgF8pok
lHe88NVamWHWez9Tzrfvv14hXTVAxiV9MWLrndDzVmhA9sviSV//xTP3dHWkK8cYj9sm0bFUfGy/
NW/qb9Fck66Qe1vuN/3SWxlBwRPbCuazsZc38j+DlC8g6S5ParWgAW3LizqLif2m7Ze9PbPF3t9z
VyZTJppV+qrpJ4Mh7hduEow3QxEMmxz6Ptp/w5FN16/im8NNuhrhPw7UtftAAuPBuaft7wvC4pu5
nvYZX7WkwNLtt56xzRi3o2z9CFHGdPpx3VUvH65okpk8ML3z2OVmaNyZu3cSsPRBJP6izfiU+9DC
LdKw/nTd2sXx/GtMTlTURlJlVkwfGE0ABqirOrXrYEgAGsxs8vOUDL56ZEjegZnaO43LJu+TZzsH
kmG7yzEZEbZPg615v2/BeJYz77+5wUk70dxFRtmLGEnFzR8LehUPc6fm5TuZ6FVUISGneCBFSFC2
tderBWwRm+EuCZzv6cIrfI7QQAlMgCdGAPwAEoAURVZokYM9CrQzJ/d54VCcQ0ffIAVQo3a2XTnw
DcraeW0/Jj+7zQ41isCKfe0h/9h8VFb63XRPYwfUwi/FjPnLDntkXlpagXsuNQfzlPA2BXo374xK
ysr7GH1PwzkY30VHOrImLWoaF0MxdljrDDuYtI92bvht8mHXfy/h/0rM28ibG6AYwFkQInlBYwf4
dR4sp6fg0OlFyhHCreUOrmIaNvSgWJcvgo8v+mmQQ6UEciOi7J5k+cy+uehgFulpaB50oShsnBrP
60SJWhUnTol/DZBXMzB/1YHgitxuphXX0FXyMD1Y8IBBBnibB20wfLkeJC46GM80wVMNLS1ZldNv
cMeusZotE/A/VIQQI0PP/YMQ9hvWStDTm7SJfHutrvWHFmLEuVL/OaifWT/+AGnRt11iRYPKB+gU
XxbmjZCg2z7D3ve5/1zfqWH/OI8mu+RoxzbFz4/uPi48lpM5YtNu0XHvDt+iatgFamW87slw+V3r
3GsN93PmZW68l05X+g8F2wFpA5oJTk2ruZ1pVlwz3OalAmGp/Yy7OacWv0N2ariCyGN6onwrp4+T
HYyIiULGb7+A6zxd1ytRSdN/FLABB/8JFHgpHNu6xROOMAkeXVpEp6nLXafsC8ocooeOZrabt/he
VJi+lEvvy1yguGCO5gTElEHmgY2V2yKmorUOh5EOQatXnp10QsPm70w4Bg237A0oXaV1KuI4HyJM
NNlLon9r7D/vBHoX+/nXgrTz+iJLjaHh5Ztt0nWRh/XKDRtAULs8JNysr+/zS5H8vZ/j/8YjrVDu
9HpS7kkwxPbh5zZ1X/Mxf0v69IfeH76OVXabq8ldVSrhoNcro7bulFi5mfkGYUPyy5NvkLads5tK
8kJ8wyEUbdqGIOtbiFDr/qRH4jfM9MhE6+vk11xW48KmOzYs54rKKVMPcOMS5e1pgeBlMGTFrefU
4fUBnqPxT5dUft73g9okZosdg+au6MO72Pc+qNgT5m9ImahVkUO+1W4aWnQL3yHnH/m6zuky573n
JWbpS6TLrGPl4240mOp9g5oypMuiGcB8Amrk774ZNgTEcybn5lgKbKY3jlon3Jn7QuhFiJp5Szvu
Zl4Nc1ZEZDiK3Ie0Gb16wMpWtRZZF/tFBpxuN/PQu3QynziM+IwjM3UO+myrMH19kHR+jxDSYxZ2
Dryj4iZYr7zFdGP/gLBoDLPb7kP7iHpr5rd/5beEIK4IVIxcuSo1GV3bdibpIl3x/G787nXfkZGf
8dqLwRTJFABqUNrRZ3A61p22n3b7AiO5+8MU0sTezB3jkgEh70FxkZQXUkmnBrr9WDmOLXbfdtrU
3JKbQxpc33kXw9uxDcnfXa+AjUz4RfMO7mSN7r3FD2dlLNLHOU+fG4/k6bWhReqYM2FTXdeBDi9S
EBv53IguBUuYImHhoyZpw0F2OmtNXPVuB18VI1IeoxtvWQfv+Umw/e1ddmuA3aDZkUaev3E6NGDg
PNMAixgyf1WbOkaZZLzLU7pfrYjEqwORf27NuN2lnQxnq6sLFn1x9TwdX2411qC3jC/zirASHMI7
Cvj2XDXqvF+BSHhsRzp09gi8l1qGHffe8b+KR3fsb4BokemtFvUGKnh1VuD9PWstn3T/GqUJ93Rw
qPvmk7Ir33MbN8U3LSxugD7elfQkkd9dPA1akK4OC1AgwcH0vXBc9esq3M4TGInRXfsQae+hwDRl
EMfxpKI5bL86kK9K1tvZDtmLW+K9CQvmeyQhpBjiDW03lQNmrEbtXpupSh4Gs3MW13f5xS1hgomA
WA2fkVkF2raKeCBWbIlKBSCQhX01Bf1B9bX+ZSh/1odi5hy4lPCD9u8fi3IubFc6Q7TzsCgUz/v7
Iuh4mdnL/GbufjYzNDkZZkEAEes2hqZO+6SWwNEz5446zGPk1fd2qobjMNffcgG2w844GpwUM/eF
1XfbHU+RbCMY6OG/hwleW5jrv4wpR6akkInACiRoKqZc7c2LnlP9oz6rxXcpoAD1wv2AkcAJLXz0
+MzOtoppl7xBOkTbvdts6T3YofO1WwhC9N0vJ7Tv506CSyUkDmf6kniKsN9lPIfWaK25j0E+9MGO
W3w9+En4w3oeQ3oolk6Y/zl/MIWJE4vSTquUqHe9VmAtNsnPdtXdtksEPlYoad/Mo8Znxye9UcDC
dNs+w5r91V5Nob71ByVwv9BgRj9nC3lr2K/jT9d3+eV1/HdOpYNhbyXczC1sek4SDBU4LvPTlLgz
x8/FK97x0knngmGO+RB3uIv+XG1QQl9570Id23tSezfd7X45Be3/I+3LliPHkWx/pa3e2cN9GZvq
B26xSgqtKemFpi1BkARAEgC3r78ncvp2pSJlGT0zD1VmaVIIgc3d4X78nM14e5Sb4Bf+zfls15l5
nmJ57Z5o02WYp5JPpfnUs8PE/udZUhwWII2Qb4Dc0OkQSo7loCzM0W8/DF3FKEGfice/Mvw/j3Di
X7xuAfmIhB6vDOib9v2cuXzz+/PwpQcH/SrQ00dAAUb7fLFJuwBW1CLeOhKNNUOi7sI+dqG0yXd1
FB95AO2UyhXNz0VCX03up4FPQ7BlLtywOdamzSZKughaHMH77+d2vD+n7hnlgBDs1Ud6Hvf4DX6y
WW1d2SEY1mGzJieNwpuwflUdKiDTRTifk3z86jKjpQakDkckA4QcTvYqggBHr6C2mo3XSOfmOPXp
tF4YYBNYxGjbbEk+3/x+fl9l9z6NeeJjOjRtetTwWFZu/K23q279AzoYjkWPI3PjvPajdBmTc6X9
X5cVIR9Q3UjpQq8UZNOflzVQhajbI9GrnrgXLwtAlK5/0KFMkZZ70l60+v00f73Kn8c72cYOxMUt
60Bfxp0yCavv2raSTp+xi7+Gcp8HOX6Jn86Ksyxj4R5JjsJOhjHTy40YgmT21YcyuiguuiIZVLQu
F3FuE4/L9fmUYmQgUcHFBfFEoDQ/j+z35uxWA2ikFDIZCkoATbrsFBjyj37Hfz2rY/jVeEhegs0d
ANhfW088f+6E3YJFzW1x4+1E2Ql6L4+M3TqdjtyQlMdnG4y/2sOfBz3ZQxS4vJID/ZmqHC1aoJ9Y
gMIRKygkR3jl+2WmIGnOrs71vpwb9mRX/VnwyJyPbMsSSs+NxsPAm6d4CdmZTuMv8LUwoD+t6knk
IGrPk9MQAVi2Jeu+BDGDajNTQ8ePZ/WVB36nZj2vwyS4PQtL/+o+eshfQNgUhLi/KDlQVo4i5OA6
k5luYmjRH/wZDJyoenSxSMKD2uq0AeB3SMvrszHa1yv81+An8QQHqHlkR04+0oGjPB6PMRp/7d6q
BzOfVvX+CMUnZRzO6e+Nwhc5ieOC/zXwid+y1FxC1R1+q3i2cnVY1u7dkQZjhCxde3FObPR4PE/v
6E+DnZIbdxEavWtQgqWKqLyHsFHlyOTMhI4O4ndjnDgQPQ6+P4Y4q7TvaOI23V5JqCUW9Kp1gjKG
Ztd6GZwN9cdvvVoSzzfOLemXe4naCfJIJqiCf5zxn2zg0AZH6D1q9M2muxyfvdfqB0DtGI0WA6pU
bVJcnqvBfjkmUlegBoROMtpFP1u/3vI6FQHomFJzM5gy5uzWqs+SOHx5RX4a5eR2WksVekZ55B5j
aRPhtQk5wxvnojHj/6biqHbQBSM/pJ2ss4MfvfAvG/vT4Mcv99Oy+qQnszuDA3F4HNIjgwQQiHHz
8m8qSX1xVNGMY0G8NApAbXIKeCbCgXTk0dIaPJ4T87uPzDhbgT2szazvTiJBOnIukvvqLkJLDu1l
APmDrOW02d0uZ7OfFfg/Zda9uMBdAF6YW98VJDSK5JxwzReRFkq6f412Wm9Aj1MAANyP0azcQWVn
2RUpAXrnSATFr0l6rnvu1yUNj8SmSBWjeQ7qxidhVq0KHRXuVGetnh5JYW4B9sh+f/t/DT8gAQtQ
L5jBYNKgDf35jNAKgVYxiwrZgvBHO6jOx/15muYvdurzOCcXoWwI6K8dAFYCR9+Hi59SESZ6oKmg
4Lby5WU4yM0UqQyC4o9+JDnIYuk5Q/PFZI/N55C8B/Et7v3JekZsdupx+THZ4Z9pM/ffyPp8kV/6
0eT+r3FOIitTj6FRexbFoqqNXv1IwOCInF/WLw4IJhSGQJ46YFcLTnwRk4WwjR6rSt0d66OMM3/9
+/Nx3JfPNuQ4lX+NcOqABjdCv/fEADTC7Y5nXz4MttywMsih7jSccUVf7Q88AE6hDbUTIGQ+H8ai
t4ZpEl6VWbo0EzRVrHxOeGxF7H7qIe9thvv+yMNMxDn51S/uNub409An4YRGA1o1EbfCEnpOzkVl
r2oLJKojlRW47Fp07/fhEiMR+jBzUmQjRCeQwuAAEIUlCCzbia10cJYj+qvlxyvSR9Ie3N+/dBbx
ua9cyv0qW8YBEillsbZJxZMymHMVGkb8+83+1VsdF+Gv0U4uadMuiNtN8FKROUgEpJb4Zdm8L/5u
GM4cqy9HsgCS8WAzQap8kknv5rGZjSioMj+8dEqZgpRn45d3dbkv3HPkh8etOznCSC2DEQWyGjbG
OxmL1wWS1uBbzGZeOg+qFoDgQ8MbHaoGdOIXT13UhFSHpojs1e/X89cY40jh/NfIJ5FVYLQ+Hzs0
MhZzCyhbEDugjZ3+j4OcGDXLM6LB1mGVFX4LXeAJ16TPJiY2v5/LF3cTLBeQVPePXgLJjc9301VB
1Q1uBxV6wOYkFCKPGXN1ljTgqyUD57Vj2Q4cHwCIn4eBfosPpRhVZ8Lz06Znae3uSRGcezWdG+Z4
Pn8KjWqbCcvVGrMBWqH4zlNlJKUEOipasaf2+TsxzjI9nBvyZAEXKqAUAORRStVNw64L553Vd7/f
o6+sWAT0PIIGsOUdVYM/T4s20vcW30LnrI6jx+HAr46azEMGWYsowfvk36Ag+WpaUG9CeOIEqAWf
kqhWXVWSocCQcri3yp2AYmk9P/xv5oWcHdJpEFf/RXS2QBLRtwCczswtXfNU3rN7cqFib9XGJJHg
8Yq9M0v5heGFzA8kly0ooR97ID+vZClKNdK2BQGIWSetXnvkySOoaFZnpvaFB4/AbojTjhQoahwn
HlzqCfyDM0Wbm6qOffXQSjrDV/nrTPCMATExeG6BBUQr4ueZtPa4LOjdRHI/UnlEbLT+NtsBBEa9
Jje/36dfzwKAaRCxBPQRXRZQfvo81GJS1yMjAdKw2vbRmlFgPf/ns0E/bwSgNQw52LFP1ku3UC4B
L2SRhq296wM/q6z2ht+wuT8z0Bdz+Xmg02C/IYuASi3m4kz50KPB5qJsDr9fri9KdXjw/jWZHz//
yQoZgMUioYvJ+OVFpXwrbuoh1c2yQatoTa5FwTJOQZ1hTDsxv/5+8HPzO3EbbYRucA/ihqnk3z3z
3S+2E97avx/ji6gfEwR3O8wCeqPwsv98IMJCNdwyKPh6LkCbu27yMpUGWOrLNZorns4FcV9O6afR
Tqbkk65RJAAbEjHAuQEFMNufYsYefz+pX2/sMUuBpCmw/giMT1k3KnsEZa5uXHDijbEO7+3gXHn6
q3lg2RDvwQFCV/x01XrDq8D7b6RyqzMHuVjIeMbFxrr+oft3B5XxEnrp5x7TX80L6WAwrQKzfCzJ
fN4rJINRfjXAmsKkio3Fie3h+4+V+4+36T/Jhzj8d8wl//Ff+PebaOeeklKd/PMfF/StF1J8V/91
/Ni/fu3zh/5x1X7wW9V/fKiLl/b0Nz99EH//n+OnL+rl0z8yrqiar/VHP998SN2oH4Pgmx5/89/9
4d8+fvyVu7n9+POPN6G5Ov41AoXcP/75o837n38cuTH+4+c//8+fXb4wfCx70y/voj/9wMeLVH/+
YQTe3/F8O4aJx+JN8MODjh8/fhTZfzdNqHIcjxlcHJIqf/yNi16Vf/5h/R0cDgiRIrBEo/XwKOIi
hT7+xPD+jncC9OixlxFaUpDe+uP/f7VPe/TXnv2Na3YQlCv55x+fjwU0owLYWfwvAHYIcCXzxKZP
UVvyYWEQtFimi/LIWWtNLz+txj+H/HmIzx7qOMRRJRDpDXhxeKlTJUgSGX4LqhczFdK+7wVZBQMY
1FTZ3PtUn4mWP4exP8aygLuCzAmQcXiAnERIbTArrG8bpAWbiq0agJJPwk7NLwPKgixuqVttQOgH
QoWoJr6d9T01Hn4/3ZPqGb4DIH8ouOCdhbI/6v4nsYUlpQHOL88EUdAEwNeqPzRp/RzcdG9TApUl
YPPz+fUsn8svq/xjVFQKj6Eh2PdOZr5M7VgVEWbOA5QJnFKAT3zsV2FLLlsB6aHfT/LX0RDD47EA
3Td0/yJs+2xN5kZowwcVd9bLLZs3YSXioctrtvn9MMel+utth8VD0xXA4qhegYEPdBUnSxk1bWj4
U4/tBIUh+BHN8KZ0K7HrOJS/DOu7SaoisYywW/9+XNjEk4vhQeUZqEpQGUKK5dgVf+JtVAixM8E0
3LPTTBvPUa4Zm7Wqo6yfNL9d5mZ596wuXImpqlIRtN5V77o42MsoPDsx6YgssGiW4c6EjiRNurEX
feyIiD8ws5hBP9cW8pvsbTySjbZ5D3UX6LjUVQQxFMcFSLafWFTEeEZxyFP1jvPqK1Lfcbcp3qhc
vFXgKPsmhFz7fQXRCKiZFJQnk3MM0SMh+wOdyYg4g9GtowP5rS86Kx/Bz1HGjTWKNwO88CBNoa6L
unwH4dhEqb7sYjUSoGc9q+rRU9fy2xCEmH7sdU7z7k5tTaBKZi07YlgCjexjcSmL1np1pVFDusyp
XsI2dO/typtvVOs4u9kNVR1XXR/dzI5b3/tmwcGl6Jir1vWtzUDp9E10eAXORSiupOW2K12UkCJz
uvB7N09oKyywALHJsc5JNPLiSikqHsuW8YueEWM/1lykEMFDl5MVttfKjYQbG7LskWOUdhVXS6Cu
FZ24uw40r/cWH4MxXzC6mei+BCuOmMwVawtLxehpMd+7xunNneu1MptsszmKJjXXhS37S+2W+lV6
Htu7uuablrPgAn2H3U4YhXOvm2mG8FEg53x0StB5tg51QJ0YivLaGEGv4gG8ydUmKLtFJtp2ZVtf
cN1bS2rWpeTjJdrhiumpdpZhoTEKikoVe7tw/Bfkd4nzaBPPcqOsCVRg5oxGYMVC6borEwZq7vdS
mAuPjUpoC2xRlLxFlm6fTQNdyTGV4NsAx4vvfSi9dJAQ913kvSYPhZd+og9O404L+JfAXdDUysU5
jAbIbeHcQORVQKPblNYOHOBm1jdjvW6YNteLdOwLg7XGdvECuUFETbLSdsm2bPsyDYu+vkP4I1+s
EuIXrTT6bWD1dOV1mq0HyIZlhWcP2wJcAtcRSkSwH0H/WKAIvyuDiLKYGLLIkb+prp3AiPthfnM9
w583EzLpz14IRDKbutZOgmHyYM5HB+qSNMI0Na2DJ21LKyfBEO6gMS62fmeESOkTWqeGbww5txt7
VdWhXGt3Ujl4Ncc9eETxhg48yCf6LUcTDgR6FhqxZ6fsxYoqn7zLSM23srIhu04N1dI4HEW3YXps
oTyzqDygc5MWpfA3INbRd9UkxgOdsBxNTYsHVhcQHOoEKjTg9dxzOwTff9nr5U6PUfs6GSRUcRBA
vTWe4bVrVLOdeTdrggNutuYyx7Oc0UCMyGDdjR6gf7PNkGzAOYt1awWxAh3UvTlYzmM/y3APrcL2
VUJ+Bd2dyiid2KRtsFv63roDvBtwBC0GcadJaK1Y4Ot7x1fVPujtYNvgcgCoYMobRRdPxA5p5sPI
hbX2li64LMtIkqRxw+nWxUbv2dDV+1IubItbhQPskpbFpj+o23ZW8qqxrSILSrpsacnBGteWtT/E
umiliEVfGs9DbzdXw3F0f4CglwaXazraVpkURPppSSdr7TLD/TbWFXnqagkZJ8OcvZirqsvsUY/b
pfPZUw9xrijuHG8c9kXp+Duz6NgaWzusBFdlaiGizRuBhipd1wZ6MTVvdmNgWFNskaIdIIQjZB2b
YSFu6joCeXTkTeaTtzjOvjRDvi+Z4d01RUU2ozD4e697hBdR6Cx7gY25AYyxeihqrlPCw6ZO66I0
qzhoO/7aeGzEXhciyPulHzfdMrl7k5reXjh0AntzSbzXwV3o3ejN8DmTbC8QUslD7yprWw21AGMv
X4y7Hhdhx4aJ7OvBH+4r1rQ5lxb63zp7mbfGUe4KKFva3JkNfhV+iDuryGX+N7ciB9utgWqG1G2K
Llx1q4PRzO2SRjs6oscH8zdMMFowW62hSeImjsXQOOsYk1qHPZlYLCMOB2Ap7eRBM8Hhj9AERRG+
DK4KEEfEGiLX0Oi0deSs5zAch9jojeA5tLvi1pokfdV4dncxGMOsbduG44Oy+HRlyT50cMOVglZx
ZLWXvgyRDm94ELxBII8dqr6iAFdpQzgrVnmMJhY6INOqkEE+YWNuqQzdQ+GPIJf3dXkdBhC4A+9T
XcRLUfhX3EP/Np5VoXR2qjXQCTv6w0VZkg6LYdPN4sHPjzyE7p+rrbzglUysZowkPHHZXljEFImv
a3EZ0SnI4YXLGyRkhq0zBmBmj6Y2mzx/+Ii4pW9nC6nooZr8pKxnmgV+Z0GAeRSHvgicu6ES5Joo
JjOf2PVVx0j9QI2+2oDp0UQ5BKeITSM4tamU10Oo2N1gTnPmoy8I0gQz7vACeahvtm3Rl6UEHgOv
VQ3BUNpNr6GajaTvAreOUTugoEesIxs4sdHKptG8mKSx517z4rPwivhVPHb84JpGZg3wrjaNff9m
cM1EDmE2Rms3svOw4rvSc7ARJFZwQvUzmkIQdoHd2YMwSAAQH92a+qIVVxCHTbi6CarcbB/sWieD
sXeqK9PZcHcfycNkP5jNnY3Gsekw+qk5v9fd7WTmPkRN9I6TbQsoQsE0JKLAGvfUOvdEfnRt0iga
k/mq0AdktQx+4xfgd7H2nqVSwwOyx/BWo/8qqpcu2FTlq2aAlstpozs0bvlmZvlIzKOcU3sH6X3X
1YqJlcfhSOxYODwOanS0uYggrkZHJZ3jrxSq2xUar+xpzVkYH918yqNAZhyW6XKUzjXSHQntqqx0
mmszmEHvU+2oeVmT5xpya1W/pAFTSeMYsauuFjTWq4IlkiekArn3kAkOAaNpW9lWFrogzHOAqLNx
Ofse6/toN/eNLeLGN1PprsfoUlcedgR1jBrWfdLxDCXvYjTeloJ3cWt9lBCygjP9sN0qxZmL9Vxk
xL4ey9eivoP5HhDC4c+FmWPwPDC8h8hAd/Y47AplHagvYrshOHaPbennda0vHNVfTBxMRaDisMCd
NrYZAPyYgwsTdWGO9S0LaVr6S2xjs3qTfZuLObGtZj8bJmqU/aUnm5uIY9qjvK4iExdwvIIF2dWy
gI9fplhipXUXz51G52IQ1+yZUXnHWP+tCtEv5fKVayp87KGvJIzR1O/JMoMC4XuzdJdcDTisMKpT
tTLNS7sw4qV2bpsIdCggxwENUjwtIvXcPpujamWbdmqILm/Za9UfCHuwEB80kuZcvyIazUL/Xdfk
whOZ9BDEq3FD7PnDrQ+zeVWKKg3mCJfXj92m3+piArGGGZfjGCMjuym8BYkUcklEs2qAIbe4zHsB
YdtB5VY1XTtjXuCw060FT+uVdEPJvPGr8s5iJEgq3EaHdoe5dZKKG5fmsmMGunANlnMKKmrPgzCD
sZoab7xw4Zoa4oBZpn4rO5ZrQ+WkAv4fy9g1YVwsVWwrJ6bRwYqgkwXqX2mBNcJ6DNpryaOVyYrE
myBFLbzYd3hWmRDdrbvE7YPLBZ00zhTGvgfbCOrjtn2J8PiAMmFiTkGM1xHq+FfCJElNhwO+cmx0
32j1HpjvE21W1oL2F9LlYwj429QcBniJZhpXy1RkS9ReOS0SdXImsV1elW4PGJfhrujUXrAenTRk
WHmTTFxSx447pxTqzs54DDfuzQJB+1IkRASpac6xH4K1xbjt5zGWtZkgEFibCDglv0MAFYe+SEex
NpRaB+aqAfdmv5RrUUBnpF9WDlwbXVyseZQGhYVF3tblx2Jdqkis6zCl5XdNH4Jgy8oa0tmrxt61
1Z4QAvbORzY/yObeGYtc+lnEYSMh7eDmojIyvB557JrQjxzTMGTIaZgaN2neB4aZN7xPR2LfqYDl
UPwDGejOdsHqOmCJiy5jYki4PyX90YRA+9LpHqLx2sZ5K6smYaj5k/66G+6YepgoehK8KENBIx4L
no5usy9ta931MIC1TGww6BWNm48I/PHaQKWmR3bP6C9mVvd5ZCoL5izMW18irOdxJw8EwqUNvkhl
fRBy5QeAabSQYGJePuOphfAymZvvrF3i0Nz15jcrvI7AJuZpnowDTut7aO4L/YJCui8uRrIzOh1b
EEKpWO73Q9yiVmlTTJqk5rAuQQtamFlkP4bgw1jwrAUXaCWsfAoOiGHXmj0OTmYV22J6gNZ3ZvHr
iT53YsOh8wP6k5R1GdWPfDLiWqCrs7rqIiDI1wRGAg/zGvDkSl7aXRpW9EqEV5V/Z6t535k3ZvMk
fBqbJQQ/b2cHL4oRIoSqXhHEMHUwJpMk6RLYmSNxqAuQeZY07mGU0XkWm2DBa3sSh7SIAxttdRFk
7sI+LfHw0QCtVU8c5E6Rgf8qHG5GEp9cQitj5yuKtp82YUonQStihW5DvwSFMb0NyjvS3ATWTWMi
rfYhKzBE4QXgYXnA9YVrPEIa8TIwHgwFl2/1u9K6G3kTG9y86sr30flAtJI0MorFAgui7lC8ijm5
74bvPdsH0GTvBfS0O2Cyojvt0Z2CyQqcx6Z/KGydV9GF6RhbF1EP+J2SkY1xVNo5W8JEEWfTCmAd
QQAT9dezW2Z+UN66eshb6qGRNcwi8sbZboq8TYEEw9TcNfpDV2NmUXrL6H7CtZ1amoSSrySR22GM
sL5vHQmTaZwBLzETDy2Xcnov2xHPr5elh5Ev9659aTIvHuc3Zq5JoWPBeDwBaMFHMGeYLwueYy1M
hDCDJCigKAzeANe7b3oPhLJhArrdlVP0CfpIYyM8dEf+Owts2dxecQS+zI9iTu04FO6Bya0Dn1+P
m8KyE4299scqC4OPCSBB69Ecw20DmyjszeQ2iVicrAi/096IhbhX7aMbfozFqxhZgsd4bNVe2iwX
SCx2U3g/WM+lUslo7sbhuI/OmlZBbLA7T3xzyib2W6iZV348CLGyKuRa8bSgk04LvCvGd+1/V97V
ImVsFy8Tw3FBrtD+3haPyNUkc9DNCWPXWuMgBuTKbuYsaGvYOi82RicZSLgt6UMVvvYOoLraTlDt
TCxAPdGokliDxkbzo8nJDaxZ0xWwrsW+n74TILMG465kc0wRZbnGuyuei+qGDdd1XSO08mPEOOvQ
7jN3gQSFteS8f4eGZlVaqw4SEBbkBbqnzqBxNd0rtawUXi6+RPCq/VXh7IYGz7sg1665FghEmfdm
Bs8u3S8TiWU/x1NEstpCrISvUyZ6urC5nSGAWi3mU+C9hdAT1FEEKkUa2zBLtPQzoW+a5cGQxoS2
7Tb1e8Sjk0T7aaWj/hiwWDk62hPS3VRQ7oh75l8fn2AdXkadf2AGuul9I5/IlC7krpE8BWrusluG
tGqDZHREatnGvVNPOBBNZounQH70TQf20C5eHJZURr9ZELawaOOHWFS3zAnZl/2NdPYMea1GvbY2
SZg7rqvqJmpIEizgwbKCb1PzDA2zlC+3nravhkilQFvECmmOaohyAcKSwhdZYy9ZFOFgBtWWN48G
Wy4IakPu+KC7q4hauWn6WWtmZfvOO+dbKfrHud1oLD33oMohAQKQ7KIydSqM/VTeThqt9mU2zneO
2BJEGKKJo2VC6M7Bt9pg1cZYWdWOQBiZ0FsN3aJYB9Hei95A7wKNjyXXRRSP7WXEro3FW3ti2ZTV
oZcbl0AevQvyxjYfoqm6BOVQLjzrsmvEwZrAjuAH92PlxpaE5jArYlNLBPs6tnuw2c92DFpZCEcU
eVOSFQt1Os7qGtF8Tuxj577aNbObRW0Y42XzPHlTTkEomg4mSs518WZ131h46cG4F+pt4tuRvwdL
sQIsL3VtivM4BM9WvaFifGERBF/HZYXEItQc/Yu5UJtqsXYCHMGxTYsVuvJypAjWhu/vOQfDvQmf
2QRpRwc/tRW6ytpg25XDJiIH3svcq8O9A05Rm4rLBrSiiMYRdYd3XMgVaGLWoWVtHRC2N+68GZkJ
WDA6/aRYm9Y+kAN+fISUQcrbGGOv1UlTVlCaXNIGrlL2r11dYHchXeVcoH6YDeZlv2CPatxqo09M
IMQDWNOWy20ngTsaEKBZy9orm9Tz9s2MlBciYOEiFK6jXcNuEHICs7tt3AC4ALiwBvVquGTdJZYm
ecWhQiLghsYIQpeLflLtu2/gsRIJhgSkAjaimAFOt/GEIb2fmMJdLxWuon0wrDepVnLpcqBeshnJ
fz77sLkTzM+yqkqR1PArLhy6zSDX5ASrDizGEVJRvRA5iuZIb+MR5g8ZDejKqI5sMPDIGpLKar5k
XpsWCrKvET5n+xvlonDu1HskLL65ZDl0IdouSsvam/P0AA1Ht0GvF+B6URq1+iIIu0vkMpPAf3Ya
3AAGFzKEV4Mi71qMq2Y0b4bQh1XANkw6b6tvfhN6CRmrO43wDeZQvjDZqtiZjY8FT8oIG1T0wf3A
8HC0yNDEHoc5noPwGxHlnbG898FDhbYIrq6oVa1GFWR28cZ68962hjBumHAT7RZWhjjyBXU97yrk
PvayC6Z1PS/fwR1/ByB5jKZCw0VVyn9r8Ei0Z7tJuh5yV3Nj7pmMVo0IrttmiiNZ56R2NrW5845v
rTY6gAB2U0yYRq88Gcux2M2c3iGxuYqkFUc0QKaqqfCOF/nYAyLH7CePO68jR0uoq1JXKpUilDmw
0ttGVm2uDevZ8YKDgThiWuhG+lNuggMiG22sf7kcaj3hVQI1JIJWGwptBqvdFkP16Lf0yVUI2miR
LlHD4toT6QxPaI3IMRMqk6hGIzhdS+28UwUpKkoUjtcS015n5TJeeK0BxdHlnSJs8lS05VK8V4Jm
on72gwmHyF93xEx5X1y6U3fRo9I3jgfJnevK6Nads59g8PrdNI3IruI9Nbu5H7Kk7vxLRV5DNO7Z
3TsY8vd+MCS2kLEb6gwqPWtzfJk8cPkgVlxguOFUrkvE0YFx5fJuKxTcM2R6kcjcdES/s6Jdz3gi
2VO/qwp6QTu0MkAsLJzDfTSJHlG8ardcaMQfg6ag01vquBn9TTPSHAFLXuBm1p05bBhv46jxtnVg
VMlsLHkfWFdQeyG5p/H+FaVTroJw3PMq2MDOgAwe6mfuvAtRcMgN4j+WJl8rhaxQPAUU+RwOuNE3
qDK/ojvMunUYGPCE4267ehhbpFy7Lm0VmRFj9VdOUIt3a1JOQsvoxWaqulxm0bxrJM7WVeiqxGCo
Xfi1eheeAZdb9tfSB6+czZyknmg73tvch+JMO+CaMcdFRhPWwHRmvbIJNfDxsrwfh+o+MN3xY/Ko
0Hj0e2K/WI1z6VaVuAXiNjro2gif7LoVK3OpPBWPUfDSFfaD9rs8aNlVMZt5oS3ckqhA6DrMxsZo
Ebg4zSCQJPKO9jGwL2e34d8C0qq7PnS9yzag9c5qwTJqRt3BphPEYSo3SiwubkvXK4/XpUuDhV72
pHhCwgyX2zVrZ0X6ChzKVvAyoEqPjEWVGCGUgI0a+RlVm1PmzIFArqd092hvLxLf5XdzBzUAF9wQ
Vr3sSu6DiHnGk3GWtRsDf7z1nPGq9sOdpNrNahR+XtvomHAi9fb/cXRe240qSxh+ItYih1tACEUH
Od+wPPY2ocmpgac/n87d3jO2R5bo6qo/VT47b/Zcc1rSdoCjcudbmXrGq0zpTPRsGoKkm71gKLhq
ZVf6OZhJq5fDOS/LdT8VOZhGs5xtd7qRT/VVV9vvsM0E8hVjLJz0khbNQ06Ma1OM3ZO5TStIXCYD
b1NFaGVmGrR2cbjno4SE9K8fMymU/pJmDcn5CUvvsSnvZrtg4vNaO1pKLh/BoBFpCGVc4//rd5Y4
sbeo0Hr7JBcM0spqt75azs+dlV0EN2cvk1tl2u+ysa/VSnpyYR76Qv/UjNKNqpS7tBscKpThHkov
ebXrQY1bRnmlLv+bVVEAMEKx9Bvjv2qvr5OiW7ts1cdwmRix++E02zmlS9s5k3Nt3fZRNckCWlsl
Dwq37QFFR+6HZdH2Uk5bKMb+V4zu/a3sZ5R/1e/Yqa+ukyCvTbs2bHn3qyJ1Yrczx33jmR9d3Zy9
jC/28tKJ2jR/cjL3UlKKchUoZhTpySR2MVDy0ginupCnabBB/ddCvbG/djlVrtr4aj/rh22t2gd0
ETIYmTJDtJFVuNVNAwp9f3QElDDQ+RCnTIJQFyxkbjsNGkdQ+WHzVvQ7hb7mza4zXTUSppajmKtB
9ZrKXw2189W5Hn+Maat3FpC+UzIJLmXxu0i9bmJ8NeabxV5d8D1Nd56aTHpd0DVz/tXXXZvSZJgE
+y3snlsjw64GUC87BYLWZpsprTKL/3p1sQA1srK7OdI16zOLwI3YlJr3pPXZ3DL7ptSaunSl++21
TAl0Wl7q7MqptoGHQfgfhn6bQhI0cKcYc/1JWzT9iLSRcbO1TaQDVquR088aVVNlCmJj+uCBco2j
eR4al/M720Z+cov7rXcnDouv2apYO+VBi8WLe5+ppTS10OodBsjEKMN5olOCETsJs5xoybq3vmyP
q84uqVrcNKuXPO/2eGoF8TZdIm7rPP3ZtRlqqxVVwj5s3bJbBJdaXtdXk8WyDLZXRSyPwp7OitV9
t7J9tFJ4iKU5wacJX07ZDkJ5nzdLxMf8V2j6y5QzGmEZ/3BLdrSYvZoydQNGVN78yTqteFbK91nF
cLTwPfqwM9XfDL7JtrKTWekKqGN2GB1WdGSqXkUqDkKfUuuFNnh24ygMnJVIqYb1sR3KxyatmGCM
nZWSlZnISJvnk7v+aVYVC0V7FAUO1sQEA7DHt2Ky5Hnu9DVGHPdTjNZ3PmbveptygQyAAL1+gj7y
TYQtWT58jsL8XsbpuAziWivT9C2KvHxMV29hc4Qz64wP1ezXzEmiXz7Qx/Y9mQMuP02x+pWne3Tj
AsT4qKyz7ku9sYJltU7Gukb5VpfA/7BmeaPd1qFVAuIef5qVIFcNIKi2nS0oWdoSuen0AAXW+cs0
mlePMnXtqk5vfdfc2lsB/ABmzDKA4+C5l63r48UUf26BB9JT9EhJ8rNaDPYNHKSJtG6ywymhdSkt
m6IOSEVmycQagb7kBqqfaCJpLNoXdd32vat/OWMXKoazc5kxHFikVnVpoTJe7KT+8xyZ+Sx/+6S7
eixcZ/V1oa0Hp3Ovo7ns+/W/ogdSaiYjlH17rnvvajbzFQvqAS8lOSgq5tpq0MIkgRUXydWTPN7j
6tw6pXggJyJa9PbLzWvaNq2wxCFLehgYdfhWbLUrgNrbLMJjc2tH7S3tE5x7WzqHTdK3UNDD5A9l
uty/afsyinVgXVAOeFlk03st2jibZHMoLdHvkiqxyGwzIK498aDMc5Q2VfmguNUS6bYZqi4INbyQ
TYScWXyq+QC2bgPrmyfDyyoZ6KJ/yBK5vRmVPv32RqvqftZOO+b6Q+Mal8XRhshzljCdnTgZiQDY
yldJ/1Mt20nqT9r0lICnkZD5LNMFcM7YOX3xCPAYd457U7vpDlLXqRrX28BtPp2Wmmur1FJgHlLZ
GQJgdiJLmtYtU7kiBOoCLj/kLktjZ6GEtt65XKtblt8U5A2BZWkoOETKYKp8uwQivAo3fZqt+rnN
WQXqmUs0aQmEzRTZi7YbMmM36yWMEneenB5GpflisqQMV4cMkrhevnQQso0Zp7cBQafioDTVk1m/
UiEDWTTXdEa2klm5d1CLJPZMcrXmXDz0bXfKzTkwF/vgLe6exvOpBm1cyzmU1XLOVXY7MknJuQ8U
O+EyA0op+ochYQGT27wNSx5lUMJVfyp7SIxRf56y9rRUrLH12uSUL6WvDmOkDtt5IIOduSO255Jm
x/qcktmv2rNVgS90SlDhc7U0rP0eXFO++WjFw7VNI8kSePtLdcUHRTkqbCgjdQkc8SrFcDXhuuvX
sTlVU0Mv7EZFK/y1WJHWxDVjtDW6oSa/XfWz8Hb59l72n6P+An3cbX5SHj2ubLkeUqmjD4kn2mOz
RQzC/paxKoLBZLtURXYD/Fz/r6lXH2aPYEHsuMuDaF5nKl7l/Wfa1l4w7HlKgmDjIAcEMQyqxR0B
8b7mVo/Y9RYY3oPrXB3zPPX7bHrW9IMC/UntkOW5XdzQM05QWYRmhVn/0bmf/fY0Y04fZ2Cwud2t
2cfg7Uar3xv0GqjafLf71buZ4/rUqK8Lc6Uq2eJXWEez6Y8K73U/THRJN297cfMuhOPmbjuIkT6x
/za9F0vWgQGEMgor0DIOa0XbWg47QU5edbOMV0yl9MKhB0pT3iznaE+Xbjm4E06y7hHPWZjK3C+h
6pmxymoJFFMjcdrxe/IubJMTdRvyJGjG3lfV3STepf4wNjIqjeNcwaC4jDrFRyIUvE2/JV2BAe2v
Dpc2jxVA+Qr6oen5MJM6Xrdv1urA0+yVhWH6kILLudnRhvoz/xrv4IGkD/OfQ5ZZ1sY1whmNd0Ww
mZK2sgwEgEilkhos610LouNei3S+//DQTQ+iDFzZhaYCsgV0RqPFh9vIX5LL0Bh8ZsW/2aazhxgu
xbkqT3cFgl7DB3Qv6XwDk/ZLF8Qbzs0kEnIiyqCW7A1BgORUBBiwWdeBDhv5TQAV/Kq7NN1nv3BW
PXZmAvcaOaARINzMUHifF+ryPNo8juJLn91jXt93yrEY+w5ne1uwGnFvX3PrzVDiroClhgQmg0aK
l8F+M8S1RDZmv7nrvt54xOhmiDCeTN46MkY96Ztb7w9T/teB7I8c9zE7SPFRr/82iojW1IFFzmtx
nLx9Y38T4nNE6M0xiDU5hbrxStr2ZAMjZITyTY9C8SIgYlBUTDtZwdX6kBniu+j3Xr9r7erN6i70
PpFWqUFNGlA+q8DNGOnIch4MyoDmd8qIdeWf1vGbbToQI1HEdh+V5SVZxWFy31DRP6KJSNQbeoKg
sM2jZ3226YvRak+qHlh1irJYvw7zvNNY5NjoPyzKCBynjgu12I9OYOidbyCB09FDhvW4XNCup/TM
FNW6BLlu5vmidvpx3OZdZt9R2eFg0Kgjg7ww2IRrJuNSwisvlI5ua06zOR5NWctD1Xc3XckC3J0+
0SQc8p535ov+yVuNQzaQYQFpqYu9vgIDOD+F7GIQR2WlMxwIsEq6UEgAnUwbdl7hIigBB7k3KZFn
03pB7bPu4bHqmmNJEZX1tG91BWJhJX04321avxOIVAar8jP33x0B14Z3lyreD5fUObC+L5bNN7jk
0XSPOpVM0Crp1mOZ72v8t6P67SxfmqxvhrOGAE9Rf5eB9enezJ1IY0UnUYWxVn16PJyozYIyJ4jD
G/camRi9ADDgze09J6hKnszy1RrePW95bCkLvDkPAkmWPhXhUqGUgGYYWugIs9k5sodkXIMEMDlR
oIFK63Fa//WDCJsl8bNhiLXcgNmGJ1yGa9Y+wGn08nF0nqzy0zWxtHQDsSAMUrdmBZSjyPbA3Nri
+RX6xEbWEahFmFZ10JQauxHP+shY8ibVJ7as+wylvmIexIDC0UQ9Pex643sokJqsiDQll6L6M0yx
Ij7t7bxAoNU3TmI1zocGz6eyvk/ibbTbyBuUIM0vWOz9BNS7k4Hj/ZuVfwTzNR3UdPOu1G5kKawr
Kp4k/PdivTrLzlwr3zCKx6H70vQqyDzc6+qpM/YLePhoZDt1YVWm82ymk9/VUdYfOuQ3dRk1TQqS
+SW1967srwVVNqESrI9bhYpM+WLZQiC1l0z5Nfq/HnXckO+d7alkvipnO64X8Am9J+ykCdtmOuKP
nxv3iMgjVJ1fKz0wI8L27ztY9QYmdET8Z3T7foI99K5ZHqndcwfwbS0/OUKY/r0unZ2yQEv3v8nm
nsjfDS1nDBHmMJf5+KtrVnu1LRT8BgfzAhCMODALHeqdlvEWJJeZaBfWGECCNr5mi8M81Y9rbgCd
mUGPtNmcPjuIBluxjrV60nhRifVsZ5DvcL1/dYZYoor14V2Ip0S7ZiNY1vjPVd8VsLZk8x6rCuiq
SpO4suWxYtZu1OHDkOIxoeFc2HVe0h6gRSuDvGGlr3Bi0o5utis1uFt6RSi8RjzXWcFe2DZ0S2Uv
VxnKRAmFQZW/9fXVNd6yofL7Pqrnxzk/Vlrq293nsL06xnNpvY3lP1QMZnbR7lV3/FrK5ZqKn8Kp
0Al92l2NiCUssNJh5PFtphxuaCnOzbifE0BKjVSaV1kj4qmy/SoL3s8Hb8P3IoJ+urYdzh7NezHS
gYBUFAdjjc7hgGghIAAq44LudzmfxcDGqkbv4oqVGMV8FcVjY/5sRuZbVWAZBuRPFWyZEaSqDTTC
zdwQWkz2l8teYHqKdkBU7oLfSor6b62+zeNjZV/n6WFWfiqBju8/Qp6Dtn+YHXenzl+beWnaZ3d7
ltC9AMImPBTwe1D8MOQFtrvG4JoMVlSm0m8tSg+535oG3fxkO8eEcd/iyJzMPgdrnx/xlISDqyLI
u9IoaMW5dPauFtVlFxTVpRXHxX6adVRZm2CciSbx67SvnXpk6XqLKqVu+7dq/SpZdqvrT+AfZNXQ
vZzqvmCpM0Bm8qt0F6E6mOOPQ6Lc2v7UTORmWbq/1XHTisi9z9JcVYNVxoYJYTp9D3rlL/n4vkEj
VMbZalHweA+9sQSzSMKs88IFbGIoGkreKcmrfV2hUVR2g3EXZYy+RsM8eOp+Y9hrHJVngMSaLd/p
9stdLaSxVwKJLo6Eika2TIkRIOoTIK3KgCrn4ZihULSsR7e4LPbvMJTcqviPSbOtJp0JsadF+PX0
JVqQKc3tAUUu3e2tA0SfMmB6jcBvtPo1rZtbPJvGm+mAVNmR7l5R+FMG8g5u2Ni3iHKkm+1HlYn5
PffSQ5HPQZ+cHLiLuj2Cxgap+VAva8ilwxxCC9ode5pWNauDWXKQB1ZGoNNOR+4zxJLtVeTXjhZt
tmuiCPCrWHsjL/2kyKBHuCzH6wDYanuHSTmm+ntSRp17zvn2Xv3yrCGc9NeO6Wr7og/v0Ua6r1TY
giHTXn6nLJq9NM7YDzTd96XdHOeAQgfZZ6Cj8Om3T0eMwYLMWWl2uDyiyr3o8OzpTD+tC5huVup2
sV10gYPimaMdmy3WZ+NGAHGgJ2GjdkHefkylFbBh/cHu9Q/RXDaVsEbNiKbOO1q5Han6buy/FILX
VGmdrJmfoiCHtBJLItxAAo5IGYZv3oKxRtrR9/UJc0CU6UOcKbQX5fRdVMupI4B7X6vNFNS52FWm
uhuBWi3EhzaQUmkYB9WVv0So3sedZF9m8qls0Rri30aNnXhhnRc1qqfmU9amTk8qG64oBXGWZ0l6
weHVSjK+wMsOXb8mSWj2FV1F3v2wXNUMvGV7rioCsJrsDzfhdbHr5gnpmxJvtXtOnPLZrkBRqmTA
EsLzrteRapf1XbL3vNXKZa1trq3mWQrNOOSbHXt2H1haGeecgaypwmHz3uTqnQFf3YH6hlF1sOvA
heJSMncPy0CJWgZkV2gol+qooFSEL4MjlPtFOuGY1Md6dFlbdyrZMOt3Gtula62kBfP+c/phP3hV
lJTjpTd5k4fumjdlDBZ1GDgneWO+W679bJWcnaF69DRaM6+/wCrvViu9JgMCzK5lC8FicMFvLdOW
sYaT5bxUOXVS511H/ILUikV9Q3McVaJe2+1rFPJZm0nxr1Gabe6/LcmDEXbZ5RTi2Qq8Nsy4/qx5
X9Vc0w+j+LQqhJ3s0OFzSKYJ6eeG+Ez3p9mABDyMrCVfjsRdhNWW7mVmh2ZjfqtkXWlJvhvtk6n3
DJu0LQ6S2AArhugL0IOACtMXcWHWoTsnIThfqUelis8HAHyDtPcXiJq7H2F42QDFWVLgd4KFQQkG
hvGPmxGeRlkeGx3rQ0/1h6x0v1DDz4jzuLXW0YLlD9r2scdz0+zZRJ0UJ2YBZSz9jEWJcxV0VOTm
qG3ndPhC66iuV2QplvttEUCS/g3dsZJv+Ug9vQ7WZaZdyy5yOyDZ7MRLC9K57r0ZYHjo9iUIEyqL
fnoox49kiMR455siULCxPmYl/flzTflKn6c51pO3GX1j9WAnF/W3Qq62Pkk9Qlco7Th3z8NwytDR
OFT8IkjdkPoyWE/4xQNemrv6tDwpBAuC1G09Iw+B4NvsI+BCUkVp+ZTTvnanQRzW+VmV/7rumhYB
/SBDofdTKmGO7t9mJWC+/bYacmPxPBtPPLKwp7r+4ky7iVZIcDLHJtS1sP3ij1qxn8Z7KyqKr0W+
1sZRzZAd7wUTsN31CN54qGn0X3rvoAOlTaFB99q/K/PNmL6N6mdiIVDDD2DQGXdbEZqZxq40ab1o
3us27zebBpV6P+mgUQcb8ZPn/elm3DRxbdwY0SuSCbaocqzdyPWQfg76ta3+6wdAtM/aQwGsKoFu
oq051Mn3hDa3+MX+UZq39Skpk52aoxmVjwqKRVJ2vG+j3guWt/GSZpXMG5SeVkNM6vLn5itSZbQB
JIsalp8jsTOMZ5PRVut0OE+N7nGnG1zVu0Iic0E+t9ZBjqC64tCUF81C7HpOSDp4Q5NFVklRfzdz
ZI6Db48xyIneXNci3pSDVfK9zFcLN7BfCOi88eRNWrCmEVJeZlIBT4f6o/5lhJJqG2p9XCpRNu/U
7n2jgyxvGbiBZDBrQtgGVXw5pHuMV9no4Vx9FcZdv/zkprGmXjrpi/Y3yxUKVjy4v/xaevGkFGFb
Huzm4HVfxnCd1Ks6hFbJP1XshvbRaS+5Yoa6/QVK444fGDJIlnIV8OpLz4UKdYCrL6MU1AOgwAkB
wry5KPPO6P8BZpTpwa6fuDCgZdDrshaHMNpLQgP+H2zGyYB5nWp26LGVUvXAnV+6DP6UvsLdDmZ1
nApKpv4FDoEpYnNi1CTb/ZZunywt1HTYg7izHxTgYCM5Vk7jK97rYH8a4Aa9dVywM0xoZp7xZbo9
eh32KzOVEP1VfaSUvtU9uvDP8rSpX5v1so0PBWIOQDkRj9W+RKGJKcEfy0vp3UoDrQbdHP8PRlLo
F1EAxPShg8YRWcgUewNonxaVdmyZEaysWp41caTLcZJzhS6vKc4JyIzr11qYLfs6+WuhSFuE8ChS
PftndlGJM6Inn81a7fu0D8YyaO8jYh4W40fTfhao6rbkrM3/FGmitjkLhE3W/FlpO+wvDi66e6nx
Anv929Ioqy819LHxWzCmLO2hUV2iZnaGG2GvSfLRB/wM9O5JXW/ZyqOdNwFGTzDq/zj2S49j4tek
Mc/6lwWR6FjOOAJOAng5/8xhgIEHhvKrc3ZQk/V9WN1ZZ7UGsHtr3BbzArYkcB0yjg1Eenrt6wi0
7yaZrt3bC0aD2CTlqYSA3vWI+gGL+vyjnR+cr0aSEvE8JQ8OK9H79pTbeyS4gsuj6W/C2BUwtSwz
qS6o3Bq5u+sF+0gzEMVc2+GC6ysUgvCAKh7l38RT011mhk+B19AdnF27/qyDwm3ThJXShGQHBuYU
6yOdyWXAusNW9mz4MtkYAfxi4SxRV+oU55Ir4d0rjlAu1nyuTM6lvbfMR2ZhExPrticiNJAo1KxD
Y/GOaJdMixeAVCZpx3rP6I/WNrYKFMdIneX4KNZ/Ceoiss18MRFHt3h7QXJrVs0BLwwdYvM4uDLs
Kuupd+X7BkDWFixacnHeIieaR4DrGSq0tgRf7KBpNnZuYj6QG5IHiWXEbtkdnaLcy2XapUsZGn19
XD0wMCw2P1hxTqXVXrwqC63phHtFtr8FlDIahiOWV8QraIpe8LfFA+g/S+aALEzf6OLSVg7CcxJ/
2tgQUU1RliYvAwIq4o58FkSGWk2u9dTHFaZglSV43UC/Clve5irwfR/Mk+bDjr/phvVfUpH9vp4z
K9CR1BADCiOg3coi221makPhguYWMhxL7scJh4B31AH2WwsAIiWXyWIL8fLuuEmYU/8E1du1xcVx
5BH+MaprbV+L6XktPhP1A93XQwHSws421NMtLcsQ15l6sQGttfJgSIkuAey9eVaTIRQu1FhC5KoM
6GWRy3+oyT7djopKHdYX+IVraq9EJru7dIA+sTEABpvxH2OgGKpTTv2sOOe2xU5Q9UutfjfV3VmA
iyty3EV5kbn082lD87edek7TxJqSqhB7VcHvYhf/skrszfaUqj8bzSMZSNw3atjmyaNdKb6jWqgu
HaSsR6lR+nRSxJ3/5qJ9xSYWFcI60Pjs9FENDfmp99puAzZTJEpG6FDBzJOzygOUadObuDVR9qiw
SqWR36xC/uBljTeT1loFdvS6MlR0RHppN77aPUE0mfXcmoR9L+374A7HxSIUclIvQ7qxY4i4z/os
ByQopnHu0Pd4WCCE3FtpGuNUjtaWPamdFXUYS9Wuvg6G+G+BQypGmlOp7htmU0V7tlo2vyXnrnvK
2+dKQ1a/NlA75DxlUyjQFm32d+ZOwZZ/mYN9FrUMBL4DvOb7rl7xMmyHimnEm5iWvHmXiHvTqsYG
GzfcxNsvSCuEME6l7Bl8Shy92lnoHhd9ejdE+5Np7Zru7hMB+NNQDDP7YyDcw/8F25ZcjZnJrNSK
f0o+o8Ku9nzBg7DehsyKpwHGcJQ75BkIQwlnkXTf8oWny2n/Q2tog1C7DDRaL1BjqVdvenb1H61J
EAkwWnsZW1UzDpCl+fDENHhpgPY7wQacR6Zh+hB6uOcXvy2nQKV7XhzcE5mm/8vQrncdRo7e8dca
hguYssZdAbU9ei+JE6TOS81njrx+jz/xpOd1pKwZZPnA3YgIqsMZWmbhQkvkKN25ZKWbC8nAJqzV
TQMlQSEyt2fFRn7H75hK1H/Gq9mfViteKHK12cW1iaVYhbJYCiA1WBcB7yERcqXwRJiDh0KNVRVW
FRCndT/MLnnMqjLGWY9yFxBWGyNzggmy52tyV8kTluF5MJ8YtOZUfbMaO3DBkUTyrXTPTfnmTH2k
J82x0MzQGHja236nW92uY0LLTOOzrp2b7sFzSSpb6nzbOfN1Q3efmuCMYi8pxwJVPUvjdyTY7YWa
70slu5gG9EjBwCy67K1VzeN9NLXLi6G/GBuIM9eFqUOiJfObtX7m2xjm4LomYNOcI88/17I4TDPR
BPcsgy4ZYwMBvpOR02Plcmfz8RWCxWo0ruOk7Tf91c35O/LHXkTLAADSIBNxIEclRjwOuAF83WB5
WDvjUTbGh2oCPqDL2S/jHJcZ1QTPg4Lcve++9DU7thRCh64B6J6uNY2dTA3Jkn9J0yY0au+SFXnk
5kMIot8GioyxXdMFe5eygamQCIxQfRCasfJ3K1wGEXiTtlv5t6pSBQWHsbNtsIcxsOc1MqsRPCH7
3ISDgM25abYT2wp12/EWvmD2lwWob2H7Z64FddM+Sesea6Ugf+YVJII5LPs0S/Ujlckr6TFB3ucH
T0sfN6JWg61L31NzeBis6VxCWbgQYmlXXfrWPmuUnCGnz7DQTPKprll6UdTiIEGL7GS7aMZ4y8AZ
MfLsdTvnuGR7PdMepibZDwjZzEE/FKkMui07zS1sZ0YfMeSfpcuxqn6SEb4qc/ll+0te99fE6e9i
3heVQFClmHwSwPACfXp4lVADxpYG5eemEdH9sAmOT3aY70yPBT7Jplova9EfbTt7zev83Nv4age5
B0uDkCp37gRHqWBpEdu54hatprgfuSDzZ2Pt9gnxgBNeeGvdb1C7a8/5kuPOxcmVyHXvzFnInfZo
1cneHMezhbFtqT/TLQOoZ3XBUB1UHcUFq9dmqJAajsYu1itffh5N8aK5rEY1HL/xLG4ANdKyZTds
GGhrAbCZHp362rN8I7OTqG61Y76RbEXgZQUgC58w5sXBFM4/JR0vEr06NNX4YmrTfuuUZ7MDQ5HW
8KFbShusdQ0aaObaXi/5L7AvhAltjhFynX/asZtDxWzpko36bxKziLZyAow30T64boucB6WzU5v5
f0Yzt0cARO3o1ZZyU8WqPQ3O/XKzAP6ROV4cA6CsQYSqOxdDUbadMsNwKvn6XRtIaBjWW+NnUO/2
VNV6K0X5kKs96mGPEFZdgVyUE4Nfg82yZDdB0LKRNJym/pMIo+u0ejNQII2G1/54zYrsdfZQNm3q
n5MopLlmJc60FVJLWUAGlEw4xxGiqGxmM6hZhxfYG2IYXaEZH4vZhdFK/llL9zO4dmwUymNJ19Rn
03HtPdtPB/e9KMQVGC/IRpzITv6ZlizWhRwfbOXFTUB4E4dYwlEWz2s7QP3gnnSG8iyNvZO8jaTk
J/Wv0cHrs34dD72RpuGssJZN9XjuyIpAJmB1tBRrcZHOhkkh+7o/vuuCP72x70aFsJOpvxTIampv
VxX/zYseVksfe+uL3naPmpiehu47c16EtjBhoHvAx+jY+W3j+9sZb4B7tLrjWgC72H+aHqsIY70s
Nq2vSumCuZledJS9mvUyaCsN7S5b/vKNAoyJd2z3ejFzVpesC6aBnnDbyI+hL30UeR+3rdxVM6l1
jrP+IXwHhvmWbn6rtItpHisVeSfdW4N+czPGE+upgqEkd9ezSSK5eR7u4HyXYmFZXQcz3vtETHnf
vzb9UzLv1u5DyUy8Hui3y1Opsz9Ya/xWDfL1KNAkJNSiyCZRU3EMRIO/XvVd5i8qh0GkB6W484nd
86xlD9BFF31JzsY4vC/LqWQYtcZyb2p1lPP7K9ZDklMe+bUs8yNzut0ysFRTBYCv5YtJMzDlHowD
9y2YRqbmFzxUuFqf2qX41ikfJRafRcD2047hxH9aPLhGWJuiY7s4frFtudn0VaicMenBUELi7Qf7
A11quMw86euXw/IU/TW1v93uZOlFIHrFV0GIkvJtqzd4joO20W0xASdJE2aj86aU/b6wsTuDZE4O
qEdm8ueUttnGhtobaBdvqWRZwqDHSw3FkiQvE3Z/h3pdlcrJ8kCj8b20aRqpsj5vuX3M8cX0M4op
Kti6KQ8VQ4OGZXs+KXTImX4rlY/EfJ/vpqCnfNNBgEE/8qCs8Es7vA5c/PeCrS0tfS8fV/e9yvrj
f5Sd13LkRraunwgRSCTsbXlPsuj7BtHNZsN7m3j6/WH2iXNEqg8ZE6MZKSRNoQpIZK71u1UjhmAU
L+Twa1KErwDYx6CBzi/1fEuAteI1sO9Ha1i3eKpIJPrZJuMfMroxh8k9jdOaD7n1EVxviF8EKiv9
Z9XbvxLO+kUn2z8DHZuT6pyIuSTDfCbErXh6Dg0e66XtDII+VL2ctROi0c898VtD3NwotBN1rR28
CdpOwyjbUwG6OiJ8XHc4iRezzjTPTlOSndvCvNcAIkbyTkPg4qGvzm1eXLK+OcV+v+wo55X2qnlI
hxPou9tBf0/Znfv+nXEDy2x6MkH2O+dsJdZdawWrxtC4/YCfi9CMaKOSc2NFK9GE4EhvBoqiYaCi
s8MUvrnOHiR4Y+5iJe/HvY5fiLdvRZm1cSheeor9DmwnBsJUxXhwaEuI3+SARQ7EyEAgUDu6dazx
hsy5+1wy3cwBz3XtfGGTttCRB1oJ61QXQOcUSQqIgWVr1t0BQdIh6D0UVfmmapEm8I5GA8MjTf2F
IKWXAA67x3RhhCXxEs6RtI/tgCPACUl7iYOtTzFbFbzpSLqKOOSt2Q20NUWmb4NM3+uACoUB6Fcm
w11rBmC52gOW5pfRBsg0JrguVLSEylrTS+HEz4VX3fk1P6myu6fK4RSBWQhh4NwH5LSXMprbEtn5
G9+q4m1Dfzq3lxfGTuNO95K3ccpeOt+gOJseRi9ZNpM9rLomKZYq6eRZmJichqy+2q37NGnyMjhV
sOuIJVo3ycCMrXxW4WzcPH8PcsYr9BM4o0aZm/pI0MIBhoGcohtG4LhbUYEoybH8lRCGuuhrGncx
JVfdG5+zwbyO9pxbUMutVtfbLkvWUjPGC9Het36LBzaU3lMndO/Wye1HM8nekhgoJEuGBiYZel+S
ybcUw2MB2s0OJ0a8MGDu3a84GS9tg2+sTZ0deknMxuHBN7HrIc2PHR2yP8J394i89cRAOqQdgPkm
K14dC34Miu6s7q+mNi4DiDNQVt0i4QROo2l3OMEJXJnY3LQUhKFYel3x2rT5JUh/DoCqrYoPo6ct
2BazOFZg9v42cjHDwpRUml0vqOR30TiPp7C2tQlQ6CYZXggSPUSzZCzvnBCz8CDkPCPYl2Wyroxo
K0rmqtX6NQcfK8PhxffyTeP9THqyyfwW52uxr3NodvAoaYx8BGULf12PZFEN/p+pVm+RvlVTds6x
mfR0ZrL6U443inWH6zA3cIaN6wmy08Iril69XtRdtOub32iVq5QtOWNInVNvotyEN0Hoqw03IsP8
H/rayTW909Q8pGRnVIiE6yre9LH/lDTRLgrN5YClwmGVtPmcl+HSz+jHEKtvjtCAUBpcV+EyJZEg
igrAgeDY6zcCJn0ogdq7ZcPjmLPDbJgjNIjJqOi22b97KF4mG7nGYwz+kxUGNHy0yPWEhQ1TT0pV
Ix+yAthSvBd6uoJJ35rZW2V128Jvf9TeC0kLm649p1BB48zN+E+TTaoCIGYG+WPw1y0wqCXvyjg4
ZCgHo3rESx3eJE636YG7vQB9FpH0laXvmwKdZ0TJEbbUWW8Zcg5U86s2ZBp3xNMu9TPYftX7ux5X
UIFp1JAK0ginu8fJUXpLTW4ixD8xi0wI63aAgxIaUnDufDn6+zzTD2AGV2IHb2pSgyzMW0mpkP1Z
e875pLSD2RMLl4qYJYChyoYb2E4Uk3yzsL2x9LMBiTP53rsHZJpL3kxe1pj0nbaNb2NczUnxMnDw
jsbR7LKbQIfulsZRRSO2XAMKHHTYatcqewjKq9YQOzK2i6qDt0Wr5HbOITTclav8nQXOB02QBuo4
AhbFIAQjCffKNalvwNxS8vMAKzwqfAriU9+5R6f9I8b3kPalGDhL882E3D4rSDwIA85saImckXVa
fNIl1HLWAJ8zALy1no2IGs90MBvTkqQJUx+8ax1BhgQONuUKJsedRh3robYf62o/jL+b8IdPgFlh
9vcNq09vm/tAik3Fv28bl0JSJqaQ5U3/HM4fh8MvxmLiZNYqnmg5AnEzevpNkCMC7UiA9wkdY45G
70FDWMRy+2InCB1zkZEEub+SGJcdzSZHCeBRS3Y+XgUbnN4Tw7rvACohPzVDbBQCCNMf7mvXI8sh
Qnn07AQ/Q9SSWveU4HBv9eWUwEajqqq5mcbcfWFVS1IymliqLsl8zcCTIhiDXP61A0xec1tSKn1N
MiI+8TfQwdxeSvPw2hgVhTjgQ6iWLVEQTbXxSacy9PcRdYLQxFo45cJHiJwCSRhoMabBYAeAfoQI
maKrA9NR1RdPC/iqaptOw2HApGPDweR2DWtxwu74K6ibU1D0uGIYIW0xbsgNX3DwBUsDifDkenQt
EfzeAF5v0UOspf+UUtFaerlridAKJkRvjVhKJDwh4MZIdsOUaGBjmHoC949m6u+tll1sy3gg6vWi
D9E1df1HDaOiBKtyDJz3pnjUovw1Fd2qrf2lUuZe195KXLb4eGg/IB9rczxZ6EVIrSJxKmIibods
PFabKgSICECD49i6m0hjweVOmkxDwYJhgcSfZlgH5ni1Qe9DGPmsT/aDPkvQ7XOq5tQ0r3qIJPfG
wusLKeknIJdRe0iUfrZmZ+zjrKGUiAjd56wbMSb+aHOkW5qzDvudj/97KP907n09PEDsIptr8A6h
YSZKJxIn4EIysyGY1kYZrfxiNxi3s7i2Qc4Yd3iFX72iWI4ZBT0m5ehG9zyw+hA4TlBUcRjTS6TC
xPz5xP+r7X+Z9jp0o6UHlNeLV+FqiIJoMdHHhd0GSwOayJPmlRCyP4i3WFUGkuMi2cRZdB5IERjj
p6Kv0CVQS7suwXsgQYiRTZaotwzSx9C9czo2Q7SGKG0qRFUeIPA4QrKh0GF4ww7lcAnwGbmcIEed
wAS2FwoJvbLWtglfaj+n6c/Gvpg8QSRTQXv1eQkrUjQoS9RbOGxUh2oz0B8x1V6n6i1Hom5V6dLW
MOomW6ViePaUXzdtNd4Sl4zUa+Tybpb2QnfDdVlHt0b2EyxFpns9oKIu0qNGd6ZsiW5UIcc7GHhZ
9fco++Nzc+ScCZGwPkGYJgmX7GTHYdCW9KBrUzxYvr/ow2tr70L/Pe9fcbhMdPXCvLDR5NNTDEvU
bPrsVTgAF9mibR/s+qmq1n50tYYrvoy+ucbTotVw99aP+LA8kyMbUQQnXU9Dmv2pii0Ud+TunBy5
DjAUOLUqH7LwKe4RuYLYIPcwrZ9Tww6w65wTEFNJsjDRWHNkkpjOumFuxvqREL1g0acIsnufTgIE
nE1H5yTDQlCi1aubGyycSz03+Dic+cGDnd5rwdXwLxFhK80vC6N89mixafV2sHK6R+msJM9HARFh
p15m9A2JuRXwbAF1iNTXFQpSz37IcJGaqFshoFajdoshZpdQFgkVb2s+TbUILV7ZLndZ8hLU0IcE
JZT9M+WcHeNgoIzvLna5lLAkTXdNxh+mevPVvpfou3cqevRCZMftJkN5nKnr7MgKtX3sn1PM/sM5
YQ8cd9mEpX3hB3vSpyaPfveaREc5/CREQ6qr9J4LXsjy5LL5Zto1JXVTv3GB3zwSjKO9jmYjgPEk
/ypdDRNowkh7U/6IOu9kowWMEcNJEA5X2+qItvH+wxwRfod5P97Y9l1VIFvlKJtg5ZtZfaUtciSW
FmlPal9Z25HcmRRiXVH8FhddEYxE1I2NVPCp9QRKRSx3UwOQdXWCdzxQNernhDccvRrblk7XjOGV
VXTQ5i0cqWR7L/qrj/cVwxEBa0O3JuBnD6FDiM6wCpNnv1sjqHGmN3M4V+ZxQvlllAAucpkHGz/W
N3oH5gOs06JDQzhP7JNC0eqQdqvvOtprdzD3Su0s48kSJ1Xep+nFxC8YZ7QDG5W9o8b3oqdsuC3r
S+C6hIkcpKLUpcQnq3G6du6PUW4nhyLF2GfVIZfFRhsZDbDrvRdHzfmoZKn1VwlE0v3u+j/IwTYS
lNhFbsdkT2oRB/HkrIRIF4YR38uG+YxV89jX5toOndMI0iIHeZj1JKyHIpteatu6yYnCgJZ+rqW1
JOnhB/muuB2So3LndJf2dowINfJ5fa6kBaJDXRkGnndCzVD6wwbjCVtqmsZbf6pksFIR2/iLCrHF
dJSAdxPoYIByrm7vUgC4iRo247UrkuOUz3XKnfQGLKa3Y/KgUThHCXJfGvwwi3lFF3J6NAH9+pBg
WLEOhoEUs5MGZZRPL235qxe4jOL7Ap9jUr+G/c9G20eds7YqmEFrjqO5mfoXzcUfIYidKM8GtRiJ
qwiex7XuNKumOPXF7xz1j8fQsDp89phPGPvP/bRQRnkpctajhTebaZOoc6Cp9YS8h1PO4RxOuzEd
linPS9lPWb4fQ0zS2T4eH1r5YnfaXZxi/0H60Jk/8onTndctMYJNRFmqJeRLHSQCVPPdHl6lz6CE
uUwkJpJQnrz9GQTcXMxcUd+cGT1EXse5GyF/drK2oSOJlr2NAoG0C0DYvQlRtyaeyUH3EhgcJ5FB
G0B7pWFG00EgrPa+Msu1CQNsuDdFi24iUkc5w8opB/pbz+DFHHQgLLdWNC4b/9V1f9TxNkruJRnQ
BbCzbl0rZMA5TwLEbBUkSF1AOrQjpm0aTfoz5EyO9yhVsizkoYN8zOYOnLLG9NuFWWWYL7oXqMtV
E+DU4F4WhbdU5p1ECZPhKzIKdTAStIs4Fpz0vc7KfVj5p3RsDolx0bQ/urw0sI023YkoNiAbDMTi
73iYmA45stRhzmmG1tdVj+CQ3V5h5X+uvI1fBuvauR1bBDPtxh33qUTqFG/gApH3Pwbey9AQxVmy
h/NLPUNfGmMPzOZtwjkmL0c8a7SvsXSWImI3HIaljQG/LSlayGBo2EmZnblM7WxlRzel2x17qndC
rLZTTO1idkdVFpBpJHZQY41FuBDlPZFXx6DdSpenXqMr9/CHY8/CpOelisQuuSci6jgS7KeF7Rp6
hb121ngjpcBLum7b5HZCRauin0IQduEBALnLEN+Tp90FeC8tozqP4Edld1cS2we4KDWLqVv2mtzM
POFTELeVkbdOsHdp0LwVsuRhOkIUrDq33s5lTwa4ObFlm9gCBDyJPftqvI1l/aHoI1GqwsCZ3vsh
kfYk6MTxQVXs4UZ4Crt0I4V2cKW9Nt1kZc4BVJVYYbjeYYiF0pvI7UYuliCf74xNU2tnIqMY7MJW
3PkrX0NGhIjTDG+EiBD4onLq9JPevuQgBXr8GIm9lsLWpmwzgCmN9WvAl2c21VpLzoXDDZN4pUm5
ggpnSua6wNM58EmDE2+Lqjh2Fee5Mn5X1XBDHDciQ0rlaLzLlEuSDH41v+LxpBrzBMtlQ+ZhMNyk
LC0z0PZURoeIjBO2q50v3IPpn0jj3algj9MWUoA5K2RMmpq6M4i3bXNvWfPgqowuTQ+SgkFaztb2
qee8X0Yyvk8xOBZynbSA4IukQ9TThHgoyn3tKpIRTkXaBrpf36eUC8poP+TwDoH0tKPWRRjaSwWa
mQT1a0rnd6wL17/0jsyvBMbGe+wS/hN5cP0vvagcUlN1J4QD4C0u9VgsTeIQb7IpSqm4TB5MNtVj
jvKRwkEkYlOaxXMtKsphcl1u0SRRYAX9BGQbPzKCYCJOlFlaXkRSqjP79rG6XkhB+u06E0murrnv
E94ArW/IRApnkj+OIz5Z07JkGWmefcFrhpjOiky4YA3TFwU3xUZWKwt9LhKfdkKmHkf1gKK59x/c
XM+2bTdHcuVxzO4x1MXZETKCgQv9ZSfHFPW/Hx1UW7VU0MT+2Dqnq4ftYSOzKL4JhIGmrdNckuWK
OL4Fu4aajyqNKTnJ5K1CJzC3JsbFV60zc1QrowU0M8bVNdLcTVGll1JUZIyTUYKvtSpvSUE/Cj3c
eSECpMDGxZH8cWK2u03jtvayzIz+l5u1BMJqMlAXtyx72IE8bXaSKSAgISa27DJQAaE5NBIEjU7E
BltMrEXdL4MdBENGFFXbqCuHV7tpG3gpJ+bsGgCWeIM6hLiZmDm4knogbir9QmGF5cJBCKi1OSN1
AWsOdZVGZ2ErUhxwHOfELnPD8tgNVgQmlfdVLnlQVo26OPetO342YYAJgVMYyryZgO3N4ZZRjfNJ
WaC/xP9hpQvVF9CacTfZb8CtTr9wXBOAuSeimgE2WdLBb/UwhZz+Y3SINZ3Y2SIogofYApllbcBC
/m+aWilpRSu3fMbvEq7KwO52Be3bto48/RKYDnJRZWbXUGtdeI6m9DgXeussQ00jTrIHi01VzDnZ
+S1pra3XtOTfMEe5R2IbOs9jUuBnaUqZbaTV+PdaqJvrivwqRCeFRwCgpzdOu1G6p/XrwMsATAvH
tE9maOB66vNkW0vTu02Agw9fj3r4NOfBs2xbuq5t6AYjeeb//TjJoh+nslBVbKwTGzN4/tQU0+rr
K3yc92P96wrzN/jHGKgiGCq8VzlDLFoBTlpkZC/W0lgXBbm8/+2lmPbq2pZ0Ab1N/vh4Kd2aMgJa
5ggU79esdLY4RHD9fTP849+3DFqBiWyMajNMV8hPozHIsG28ciIjbUzqUxtUp1wrvnkqYv6Mf0z+
4KZxDVt3mOPCkuXI//hLnFYNbocuA89nPmzMvmEIuS3cYwiStOuU1Wxjq//Tx7rYZ6WFahixFltW
MoIpNcP0zS/+29dxBT/WYWYc42zEp6+j0koPx5pxCOhT6k0fGTi3Ce7agczYJ0XU8CpwRpNkiaZ7
jlKVblj/5WEovPCnEUfwhF8/Z+Mvj8Dl61iOYVu2btifpjnlQWbUXdY7qxgPK2aaEUaGySj1SQ3+
8CAinF9FanvnJHfic2fMNWhCBCi3UFvlrjEszcxBS4XleNMkAk+kshndoZB2tsqPb0ylI0Y32kRR
ZisLwYsq0VxaPVbVkvf+m2X7l1/DDzGY9SLQC/LHx4dNOIde67rlrCpJFaEZQ4k5sui+ucqnmTXz
knJs4THGkIlKjHX59Axl6zbGhAkZLXmMlju69LPfqUS2NXVu+t0T+jS65j9Xc3TDsBjwx5r5/JvM
ibyH0EwFmveKArRvrYMx48VZDMpcqupEfDsv5xBeRwG+3NkOBIn7ijm1WMT28OCl6REqGiOCP9ic
3iieNQ+Cx5PNjyhK3vxmJDkto1vAsuvfhS46h9AjX2ShG8jjtEx/j0XaXb9eeEL/6+8y5hngtm7b
tvfpLpphXgyRJhyiawuy+TzIvuy3aozjRLDPyipnNEz7HRv60cmthfCwp9FcwcssiE8h4fJHQKRY
BOfkEFFqYSsxRzRo/VXDa+cXzLPsH9ruuZA+Y6MJVupxfgdA2O1b7B1tD3kW2RzzLClGyY6nBAi0
opJwnHVdHV3zbDvU6f2PWnHO6NVRq6FJTcSZiCJt9Cnlkz/uCgMMuWz2PX24BXPVdx5UPMk84wH2
8zGAg84j1zxGvlVsHZWUa93N3tUg3pKZJxrd7qG3wregqGZVzKooXsM6wBDHKWuD7+Q0V9iPYre7
SYBQBaavekgps8mtcGCqU1GfZYl7iojs08RcByfstjHW65QBGSkz6jOUJ24znKq5F09i+zfDxUAu
AYLH4bnDATzEI2kBYb7Lg+JsM1IZoBDBIhrZqDXuKj19p3nYjbH2zXCtv+6C/9x1jI/vqSyMtE6i
eYTEkLgEzuUDUZQUTpg715Fb3VFLESwxXBOSXKR0SSUyTRwYOZznN8vwLzvGh/1v/uf/OFOVGSk1
2ISSAZ2ES2MJKbacs99Rrm1AFrDwbPzrdyP0qAv42E+nksuO6zDziv9Q/3y8LFyu27kk7rJ+gGcz
IrlIimV8B0FevM/5uQVXiFAfu5FGAm75UjTN2+A7976MH+sk19ah5t8UNIKLwgKkHgCLytK/I3Vv
1mHqoAMSJbxmb0VuPoRMYkh1N113TQaMU2ynFAWrZCxhnBpXY4Af1idS0PWrh7mMBaSqBwo3VLJz
kMhZwH5X9WrCuU+YAmuTMfZeuyR6e5G5x5LwVMJul45ZkUd0CKXc+ha0NMaaUrTXuHqXzk0KEBTH
u7JFkeMBxqe3tbPBbxKDvVnt3WQ/M08EzArmVNkvBQC1E+yJwjn5bs1bHO2UhYhDaGfMzeRVkg5N
35tn6Dv6cOmhvPBgZPKYRKdZ222TG6C6FTf/1s5B9qYAiynVf2/Zh6SblvroMyGJUH7ZXiKv4QUc
zgbRbDrIYTpFz1qgXow82PnJsCkaKL0s3CVFe436eq+CmVPw/Tc+iO8uMGN26dXEI7ih79EXgyd+
Da11atLw1PXJvddioNBN84pGZj2NxEqTsAdGYw1E0pvBvaaSJ3s6avGu9RJt6efTn7DVfiTWbzHs
w+zZA5htMnWao52m9tR2CikOv4fQZkl3W6MLjIx6Z+vxrZVUPzwJTO/5eBuBYPzmVPv7Ynyi+7a4
l/IR0+UljxN6/AjXudKeDH8da09xZl0Gw4HFsp9LnxAw3AeMfhvblwlP0swXWWQy9iXC5mqyrha4
V5xauzrut6MZ7wT7XuM3uygjFmZcZTaDILRNYHZPNdEp6NhVMBJrkz5EmEgb/K2EVHvaRQHZhqRY
NUiL/NIGhINPwHbnpz+T3F1EgG6Tf9C6u7A+T84fI33wRbg1QWPsIeOAsHc2fvUAGiwAKUaetjcj
8zJE1Usuu2VFAWDbF8eDUp6YbrOYgj8W/Hur86W1R6sbVzUhHQS+zoZQREmSsAkibSeKICgLB3oq
VT4m6GBf1GQHNBoOx2ehm1u/+R1nL9wzQk2GjRA/cvT4BkAlKPPVqvK7TolzypSEcIZYULwHJBV0
9oOFEJ7xJZCmiwLSujONbeBdMwxKxATCMunHWFjrcbatkHzhCf9kJdj26bBHYS+DEPmgZd82M1Kv
nXsA6c551ezfURdtyL1ZD/a6GbwFkTIr0emr0JDLqSORKqABTNPmvZheMwjtLnio1blhr0FYs6hp
FmfMcLCsVwo5cO2LZcFT5pQW8G2+CRqPite1g/vZlT0Qnpd608VO3KWE9Rucnxm9WpjaSzOFGyGV
cBx/TyJ5Duiko8Bi8yD8OEsukvh7NxyYcM5CGuWaiUc7bOdXX6f7RKK1Vihj8KdZ2wqlv+1nL5ql
Lj4MYMyAhL4DlVfRalSYJSrAUAoivHGMl9CM8t2Mm50ZE/Me9eQeKmYvpB7CqMbdGGZ3iUP7PZ/6
09wIx+ps9c3OakOsKuVjLHCEZJBKA/LwEQqxwQmnknfCzfGZB8j0iRcehoBVW1o/hjLGvGkz/IZn
GwtigDpoK6e797EWoKEeH1REkBoolmU6Tz3hXoIT1Z2yI+nG4SofcAEmNiqHtPK+qUj/eor93+NE
6J9qKUZd1EXnMCnS0NGjQ2+o9ruO8C+XYESHIdDESMelwf14Yk1aMaGMZ4JijVl7XUy4Xbugy+6/
Po//Ulp7Bq2R4bpSGoTufbxKlvuTU/S0R34Lle4PHtEpQGwUoZSnhLTu/vvLudSezBOVUmAE/3g5
ECZXhi51CFkzW6WLre0FBey9sdUNMNmvL2bxYZ/OfMawGgBzDgc/QPDHi5FqOOqVpG0gfBklLcg1
3kiUxePD19f52z38x3U+F9Zx2zed1QATaFqc3Q1V2uGmIvKrZmTisuiK7psaihGyX/0u71MLWTA4
vM6rOQ0BmQoKLcbXI6l+9OZs3G+Wxze30Ps0ZDZxMjuPNX5aItH9UkORVRcaBn18+V0r+d2lPhWG
44DMidA4G4VviGq35JVvSawpBePMvn5e313p0yLEC0T+Z8P9y4K7mLz58ZGhP19f4rsl8WnpFenQ
4Qak26HPk+dYtS2zaJg507tFdhYxXPPX1/sPjPH/X+vknn1c67YGPdkLx1mVZlPfxnmOyliaVkuo
Xm+QVzCQkM8sAPkn0fRmPLhpQA6PZ6fMvfz6mxj6vzcuV2fOqWewnRgmDefHrwJLE5vEDjtE++Dn
sieiTJO9Hlr3tuMehXJIebR2TFV8a9OQTBD1ZAd3Xkp+KpmwC0sTF/q/lRnMUVU9sV7Bb2lY0J5o
kPLCuR26ljBH91pGHEYK7Zdpqp3rQXDL2oHJrn41pL4mTXEeid4IOsIuTYdARnPdlNHJC8p1rs06
loySsH2LQhJzgm4b4lgh5XOp5dNNRHJgj65RakgNBTIGatyHkIyDeuDP9QCvhAs6oMypm2tbqMeh
f2k7KKjMt3/lDCIZ6mo/2dEOaRur2cCTP43RW4gZnztBoFkIFpbuyGx8klFMh4wLOr1FFbI1plnr
5NzmZXuTtZdRvBNtfUjceM/QOhCrYd81Aj0afbFQycaxSaCJUxtu1CTN6tIb4z2KmeemgX+cvG2s
FNJiwilbYjUdO17rTfKbyZXhsu95kakrtrSclyxydkwvWJH2TgQZtQtmcB/upanffbKEUwByA6y6
x0dM2HeMesXAiuTo4D0NZjIUZoxabfNNUj2FlfPLJ39dMkPRDucQKGQU/q4U2g9TxDtMdg9hNeFu
JGUEGRvhxad6Hh36yzGD17m61YNzoZ1TJmr4LTO1Ept44HRt47fHi7Wxk+SeCCE33nQMFctsEm25
E+QWDeGb7m4ZA7jDP3divuqCedFLrXie4uSNunYPv19o1REkwEeI4Tf6zsijOw02pHT6NekPLc+6
a94VgSGDCZMI/1c7j0KMu4l5qg1nh0FN2AcvGYIvmQNllI9By1xLfCcJU0ptiDWKEo8SsXPUfqRp
QZyPgMooXxgudST9c+u1jJPOYMi0l6/fORbdv46Ej+/cp/0GAKJIJjEPnxsIOxT5qSjiBt5y2A49
fWmBwblu4JKkcR/lxgFvELJPxbjAG2ixXD0RgSeSl7LULxnadTuHmFTE1Xta+NLiZEDPus6bgQi9
iuRhfe000x8T9DIqf47pfUeXGRIvmoqfTIxB18jMH+ayiRgtTvZmE8lbYeErvGAbyYdcZ/QKWi3y
7IslEqidFvarAF+KSQYKtrJDVKd7euKlNjVXu7DXFd+NyaFHXeCCMIu3UJ8H3obqKSn9n5LczTBP
e9RYBiERdXgji+k3OjGoeB3NWmy2FveETItichm7oSs0KYpmyj1ijEvIjPmTYSVTU8zbEm1bEw+/
42yJtj+IrNjrKFaGSmzN9C4mPZ6g5DUIznqCCB77DD0COZgeLU743JFQagmmUDDwDhQo73HA9Yh0
8n5jQbE0hNv6VXEDQr3MiuRUp9kqKrV1WRhXP0BYEKennmqBGCOyNRhMWBCuaZDqYtRJyLwLmu+i
WWrsUgwU3dWJwwverQFekVAQ50D0wtMgxa3t+z+C+i0fH2XwPo98rFVw1yXyxmrJb+Nf4Ie9AoOQ
HZVmTGXoXjsErWlH7qgd4D2wtG9Qx3nd/b9jCRrDAmwU0pM62K2Q4tNR22pmP7heLMivU8MtvaFE
1IYgOPC8vdnX2q8kr/pfXQNG0daT/vT1e/GXk8hAcGzqzFXXOYk+oV5G3/Y9iD+9WfmKA2SOxf/m
tPv4+2aGyDWkLmHfHHf+sZ+KlrByA3S1LvHJcVfeMC0Al441e1YDU2dqspHeiUoyDygeG3SYZfnf
ky0ulTs8rSOlhcHqUykYYVoM4rLDMLgr98mxWuIQ2NsLf0E+8OY7FE38ZZcxPB1BJvmmgqjmT/dT
MsudeDdhrDkduzV2iJtpF08rb4lXERhhQYG9QXX93XX/Xe+6Hy776SbrYp5pkJV0Qn41IWkHpsoQ
OjJLZ44DyH7x4JPN1ytH/BsvhCJzsNURg2eZDJP6WMTYRqkiBhmLNRPO1szwIWRnkaynlckgtEVw
MFf507Aqfrc/SgYmfoPW/mXZknbscX/53bZnz4/hnxCpm0iGA6QTLpcHRcYW7+/Xv+4vz/GfF3A+
PUe7b4ZIWXSvUfocoYYJzn70+vUl/tOefnjzBfMH9Jl3c0wpGQv08UeYAnormegczNF/yR1yr5q4
+a26bh9449pL640jWUMk5TZttsmakIksJFpi/2dO6ZkSkXBrFJAwde1Y3jMZ8WkkxeTrL/mpamZ7
EsJ0oV2FY0JXQjF9/JKyY3dQAR0iopWGAs6UI1OnlXHQHb36bcvA21oj9lSrdi2yY+jDm7RMHr/+
Fh+X97++xOdGX4VwfkJSEoElFlsuMFtZ3N+Euw+k7PmYvI3V11f8uMD+94qezpZhk7bJf+fF/48F
NirDEEaB4SLXmd9DIdaKb/qRj6/P/7mCcGyIQTpj3f3UN2aaD39QMIY9jcg+rFyr/4EoAASNWfOL
CX3LoZyYNNVP1vDy9W/76zP1/nHpT7vFiDpLamJCaNGRgeln2PWl0e+0ASA70NfoQ1YKUREzCGT4
+5trzy/Op0UP2mDZtBvc33+TzUlUQOTzKDVdRO+mpcQhs/IYTNXs34ixcxGkZtWxGwC268FIj44B
PV5h5X+YZGCfv/46/9mkPn8dA+EIj9Nk7LzxaSPJAk0bbDdhhueEeNyO1lqJ94qUxgC3hmMfLMPf
MZplj37wJq3JL4VsQxV4q5pfUVihBmxvxqrZdPBqoiShkU5FOv6qJhim9cXWDwus/hfSsDZJfvBD
f2Nn5JxEy7EJSCVHkevbJ7ccsRzHqymcnpve3HgR4nJLO3pas9aEIuvndxzdFRrEe2TQoaq9x7xF
XXoXRcRfBi49kUxG9sA6kuTg9doizutNKP8wmHfpt96xZXwb3fYytMQGyi0uSJapyPOSSQTB0KLV
39QRMfIxY9ur/yHtPJYjR7Is+kUwg3CobQRCB1WQTJK5gVEltNb4+jnIbpsmQRrDqns1Y1M15QTg
4eK9e889GiXq6CDZR2VzNMH+Gr0A66I8BCqMSR3AI/W8ujHPlFG+/MSZFbLBWkiPHKXK/CDSqVHQ
9DjonVIzlZ3aVa0j6wBti6DM9o3CJRXV9rk97PMq//c3CG/l/7/+fLe2vKwxrIoUXvhkNJzr/GjW
JFJEMpWPnyfaNyOZMsXKqarHTq3O1pPYRD2m1SE+jibB1ZxTUd5xXsKmU6ZW759ZvT7XVv4+l0mG
CTuIDJPHnK9eQ2KElhsVptN4eozVFOshOwpoR9Lv3KI+s5J9fTZNt3QDJYvQURyZ0z//sFa2Weki
MqrYIvqoPWrQgte5TK5C1+LP+vk1ft0zeSydW5quCc0gEXI2llqbsNnDQl7heSIfq39VHpU1CvQN
pJYlGThb/LjkOiUbIhalvQo7fiGffv4bZp1i3q6QFVVHPcCuyAI2LySJ0m2gV9jjCksSfDSas468
I415aR2GbXbm5X4zGl+RWSNbOlxCQ53dD9TIAI2fc0InKmev/jIP9YEkoTvocKv4Ink482xfviVb
ka4ir6LwLJuKPP1MP3zLpi76Lor5lnAs2isCw1W4w71/VWikUMvFWGzakIZ4pyiIOjO2fLYSgjL1
uqdUaCvIeOvAuIommT8wkHNlyS/zWtcFmik+vC1Q0mizd0F8VUUNgWMuQ59UKz+JIIMhZWEIKPRe
PzPZ/p5tPm0Os5cx+9EOnTcWicYpE3HtMjqJfXAo7c2Ldhy36lM/LKmQdQ6ElT3Wxwg0w+bnj/Hl
aQWtDVu2uTaJqT4/Ox+aKSQqy5vmOsFOcg70FOTLX24u2TU/DzU7zE9zmh0QdZLJgd40+V8/f/eY
yESA7LpKy65TyXpFo8vLidZdXriEOZdoJF38wFCGQnXjek0IDFdCt7nSqyR7lNHDehelicm/ScYT
Px6abiXydwItfv5Dv85PzebLy7ahavwo5tV2d0y80UJcTOPZ8m9iJNa7VJ7QNGCb1j8PpUwnsM+f
X+Pgh3FSYdVm0NnNsRxFjNwQRPb0+RXyNGVHOdgreqMrEp/hkgRr88zCPZ28Pg8p2Fum5Y0lFWzm
7FBolGWb+A0q+bGmziNpZgy8tQ9XZ55M/W4YMSmcEIYKef5khl7UXhigMKlWMKuX8W27HTdY1DZo
0W+V659H++6ZwP5NcwsZnKbOXmPul32D4ByQl5SYJ/I4jH2dnL1NTRP085ujyGCyNKuWzgPNr/lW
EABXbDhXjoMFZ1YFNq2Ao963kl1sjJrSCwc0iqAaMKFzi+bXJ2RsbvxgMNh0mTD8bR8WzT62rLaN
WJZyK+YYbQYvNmlASy0hD7fLXPj3OZRXAB+Xiehocuu0gwtPggeKXQf6NDzFOA69MzvH171S8GfZ
tBBVU2WXkmcvvtc1PTDbkFuTR3m1qSqxRiEwrlSv1GBdw7AmDaBfalmtnRpV1eg6aMGaqvK778vl
xTDGxtrUJfyvQZQgYvDU/TiqzSbqYiL6qBJ3t1VSj2eO5J/rRaxErPGTmBEBLsue9mW/G20y9Frs
jMiq9zppf4qN4zIkp9XeAi90Agzs6jCcWVe+TJ+pCqcpCjsey4qiz84VSduOBRda08mMSNpSjrOu
Ky+u9nKWhsegHOG2ekq2zXJJO1OgmibHp4k7G3m2pw3dlAjq9/SCjM54H0ulPmYiK2gODGjbyWQF
VhZb/pl7vfh+WOYrJRy2mHnnVxstqzNjG9doiYcXl1ld4cmhVmdgK2vKdBfErXX0cgtq3AjecERN
c8xFbF0jRa0dvHv670zSk4cWQe7BKALlOTf7FsNjWHKGBygtW1WyCvMxecqUirMaQBX89UgC1BZC
iNpRBpSn7FUuX1pBLhl5mr0ymYn9bTqU1b4eaLDrDWxOLPTqXSwDaGi4OiUiIqPHgJ5qGYiPO9BL
11woSFqVdDfcEnyPySgO+q2JdX09yfrekTdBxQJLAt3t58Xtyx49u7bMfmMS6WyeVVLD8XQMbBKR
0clAhkZUUk+XJSpi/2g4Aj4p0rLM8Wu2kZDPF+4mQmsrmhw0hKzj9A7olC3qKoYNJWlIuPJWC//h
LvhlyGkv+bC4oeEgxK4LbUfx3fElmbp8vm++kI1S3YYishYkF6ZLtarFJuzhf0cKgnEtLUj2rkjr
hfpW/Pr5Jcx+q//6izgImtQQqC/PNxQFogApY0S4SNIEhrDV+6izrrhNvXqK99p3xuWkIf15zNm5
499j0kHiEP73UPD5LbhxbhplMLhOB4aYSHLkaGChYvPMMMrsZzkfZ14TVKGCtch2XE771j5KHC43
XGvwNdmX5tIkHonUvUW9RFHjuGfGPjf0bCoXXVn6+pBaAPdzD2sxt9V1GIblQ0Hi2YWa+eUpr+pz
J575/eZfT2zqE8OIDoipzgqMbT4ie7Itet6KTs+tCDFxhuUAIU0LAvpdERwFqcAjTEKK2A+GTOBh
7Xv+IzhnD+5HnSn/xYvQqGirmkpFSJmfMZshlWPZDSRSA3Qwg9JrLNPc8rxjFBSH0RC/f55as9PD
3xfwcbjpn3/4gSlKauZCZrgce/8vS4N3T1JHdmZbnZ9m/zUMF1ZbRw6CQ2D2nn176ApTD2wHvd0q
OnHqc7J3/ZIIx4P10Bz+WUcC+RIrFWeiaXPBVEL35fNTib4QQxtg+6Rx0F2kAGTv9S7uDhry4SV7
TX8CNiNOP79K0/rud6pNp1rLViiritlqJQ1WSJvXJ9Yv1HeNC5O81Y5G70TSLyYaRuxFqN2oDTFS
UOUFJHVEh5KWE29HXCL8gBjYKIxVmOSFsmXl21VUQkcNr1uxyJDhqr9kdefmOLaHpV3u/KDaqtDb
0xIX7YusUMQbXmwSWGElKWmyIf2G4BDAn9gbB3dRejacdhx36hbtppbsPPyS2rGHrEOUpZ5eZrDU
YUxU/M+23bV06VO45nUqrz3+S+QKQ7l8kepLUcVO3XI8KzXsb91Cr66wLay14MWF3feX7UStZzKk
03pYBY28j4dd3aNLAOSaktKiy+sJAJ0P/cbFOzoBaQsW00xvlp0v1jwXpL3+2vSB1b6ULtDOPnXa
EkdAcz2g6yf2BGzrjTUctZac4xH7Lf9SPKHVQdSESFuy/KBgVu6bdd77exNJbEfmWVfBvJgYo+4T
DGWfBrqlAQ8kMcbdUeokb07TT3gjl2K8RW9dYgRIvKe8t1dFcVuYVxVRA0H3x4AOmwG70dzfVpIj
VUZr7ov7UJinDCpSZ2jbRrP2fXoB0cvXxkvI4xwcXkKV2CWK7GlmH+QwRBS89ELmRcMFNr5Q0Vb3
N1JvbvPmlwUk0NPpU8tb0PtJY61MBTqKuYPTV1aExeQ6uUlogn2IGSNkYsczDpJOGhP6Al9zrNEZ
kGppyptvT1Ru7zoFvJs1937qLXJDLPRiIHUL9gQQ0VwNbvzid1QCGTIvM+mgRNvG/y0gQ5iZBunp
d1Vj+8UQVunmyU9P+UDh3k8xK7i7vLrK8/KeLzJJVONVat10dn2w7HXJG7fYhGvj2oU/Qzwe2g/7
nToqYgjoNv6KOFUY3gS6yTwsFssR8lZ/mrI08wcFPMUoACrXwKvY6OuMbHJIVORNnUIV+ttwZeNz
qXppZRn3NRmb2opguBAATl7scwOEWdcXKw98cpP1BK9JkY4CAFB+zzc2/ENDvmNdeTsj4BzYwXbS
ihUssD+IKkliPMXGRkAT7EuITwoboQTAKH5SzZ1QyWUn+XKL/H5JpRHiGT3Int9LeMUBkfm2SLRb
4pdk748VrXW/XmotQeHVyR6fRixRCl02GPaW7EwuV7JYNP1NE2+Ewe7o10Ds3IF0XuDbXwSQmxQv
IwLZfbSryhHckEJEB0S/eo1+kdUAR0rWAJTwxqGKUVog/e7KHYKhgJBeuUIkXBCtYZHD421s9jbZ
ZU15aGsfFTG/GOUqT99qHbW3ty2HleduZKhSftiTPQiI55ruAqCTaJFOumt7yuYGU5Pf9cVtErfL
Xn1qEgJAcRAMintVwuBNYaHrzFYdiA84Rw9xrx49j/K1IHjH1eACN4+o7MmZq7pneYBLd6W08DVx
TpCtCIw7y4HWVHcmBY4ifcw47yio7SVCYMi4NMCLuVdddZqyiJW+J/XFJ7MGOVC77hpIsoGBSkre
qPlLaUWkdylOBRTJxsjCpe7eT56i6Fq1CdyJTILY6q1Po1wvETEDkobiR+KenBDYoR27hgIyl2j1
yUxfoaQQnAidHuGH45HwXMCzn4TiWIHLbk3YgadGU0oz7oNnkVfQ+g6UvCEjBctWBlzl32tk0knK
0k9gtG68+nIAIpGZsOzk50F5UYBj2M1FFBzTdK/0N2OKo0pl4ir7WIq3ZVI8GQIj9ih2ft8/usWw
jhTzPujLy1i56yGxAoJbETIA/IWQtwEXv4CmA6RC9WBBqyWUmj+VyktqC67O6zy61Cc7m8LExS3j
yhZdB9TqrCLypYZbtyrvfAieECmpAaXdQTWgzozbwlj70tPgmQszi5ZDG6/C5m0IkctxGdiDVSQs
pPcOBYn0NdFV1sZPN6RAL4QwiMfaJdJOeJfSeJ9DygnEiYQuFztFVYzX6Od2fgNGZpDXaXZEoFdC
XRkM/yJWgaQEpInn3sbwnsI+3obxomoWJH0CS8R4TsbzWle9fZGrK3LnRzhRhrjPyaf2052FL6QK
YMl3FyPBLF68NTticpSlkV82Y8KND/Qv8PyiJf4JKZtqQYELXxOyMQK7B/CBCRyMahy+yf6BvHdc
hiaLFSQ/L3CUDmkUMqs6vHJxn0tABlXvtW1rRFKP4ZQdgb3McO/EhH2JXy1f3QoQQjGxkqECK3Ak
XhIaUyRAuZuC3+zJq7Y9TvXMeHWTnJLrDRr2JeD0dU/7exT2Jh1UfraCbWjpUZoYMnY1wHNKyO5K
4rlsrgviZrO915wqPJGyqDAZvRfFvU+GduG/q569tcYSTsWTkjzAKJXkP11+3RnXdfQIQKprGiKf
ICS2tzEUIm/izIH9xkAngYVt3Uvf3ym1Tld6zxbn+m/Irdrq1qzu0NACf7kI+F5CRgtvYzXVXkmn
XySK6jA/6LNS9VuUOZTs6KFFXeC7BFMxA6g83g+Uq9LioW3vNd73qNmA1HHHYkn2/ggLy+AfSORJ
/OyjLhsxOTYKG1147+HerPFjsYuY4Aci/IpD00E4u/GxlbjVKcu0uz5GRZoQuGeXm4RYGUoHbL7P
SlAuBgJ7Y/daad0FFhAnzi8rvgjcY7B0BBhOZ42jnxEmEmArDOg/wvVotWBHTugWQOtCkuNdOeWL
5FOU/KoHdIpHGtHtqu5J9E2IjhAFMjckC1myiORDxfnHT1aiV/Z+CAHTuLPJIpho49oABUllEutJ
74zSQyI3l4NULkmkZUJ0qyzfG+R6RwKKAHd7O/1FUQPyOoS84dQ0MreVY6O/2iGRiuaVDW1diV5A
QFYVEQrZYRzuDBMUQ30pxwg0s/oAQYFkCAvGDRh9JdgVkfTitgFrdffcZe2b2h1TC0KMeCthyIzk
02DhsLzrUrkI2BD6YQf1BMNQipGlJPTUtF46PJ0JQr7x7eez9b9asB8qVX+P9IISq6WqVBURR3w+
0meV1DdFI7tOI5E4wrgypM0GybaQmt2QBdvURQGU3vTsaeBxhvrWg00iTD6kBee7eKWPsXEhCUkp
d9j6IsIarOHtVqQXTOaEFeys8koGehgRbZn79qrJppIG1j7jrYvZDC9DN1paCB8V7JcaVVObaC60
9s9cHH9pA5Y1cFEIq2FN/NGRpg7HUlx04bvk+SurgrbudmwM4OWkU6EfRp3tK+/qZUKOTu+D40AP
mg7EraeHQjWwXK6t4dluHzRcyyUZaxJBtoF2rRHMRkaaCVAkQ6tYAntNo5OrtrAwGhQq/J8Bdy1r
wgtV4JdVyN+JsCBlaqXWymJ3JrcFpJsCHdkbjjRZaveYS9LBhNieVNFRjK2TjaA1WrptwXtU3wm4
FMVkPEbpvOZuHkc3snTR+w9B0RxH3ca3i+ZX5R+4WOjyq9jf1U15oCEDWlws6RVvTJsbn/LaS49T
Mr3EAdVNpTvOvo6oX80QGGbZrmJSmBuwV1MubqC2Gz8m3YjJ1eLMg/uH2fBtrNRTlgTXgw3GqSS9
tdu6jbGsNQ8Hpn9IYDGCtHG0NuXmpy7T6t5Ufhf1W85tpTWYL+ptysGdfHTCce8ruCdjpqNgfUQ6
hzkJTAYZbTr5WZZ6Y1jBKqluaSgv/eoys+850sbFdTgdqUfg9hcWST/+vlELYGylo0Lzbt3uohou
K/OPhBpVk8lt2gbyYyMXYCN+D+mfRB3AMrLNIl+WLGVlI0DXYGQn3PNcmONW9ssuQJulHoGAz5om
Ni3xkmR3O60OugxfmhG5qwJOJiA0G54cppxL2kcsudHNUBERAQSIxKpw0wJ8yW5A7i+t4rfeEDE5
Sg5O64spOq/8XU4YImvTtyvJWOvdrVzsAxb9gGDkp7K7HMxXbn4dbQt1vHalrSwUnJT+hVLm6wrV
NF4uh7o/sEdWxmZTxvfmSNpQWy/MoICgy2aIlPQCBsu+Ge1LMfxJuf51eXrViMehvJVGtq1eXyly
eGGIdl+ZT7pH6ly6bdlWIxdzLSBq0jy4CDQ4eGu4q0auLL2J/4BpFdVJCwEeGLTKblKZ8UUTqBtO
72tKlBM36Uzl87uLPTrDqS+AUgc55+fFJ4jUuNdSQqGamCCu6lDpv4rhzBI3K+b+a4H7MMasEhML
AsHl0bAcm1IFFIkwXNZCQ0ARVABkh8PPC+r0X/uynH4YbdZyMHBX+qXIbdw8j3oFRZG74M8jfFco
5WCHw0tHkqrMSz692VVumZOplzJJ2f/D39AyugfSfHMn0Cx3FZuN7tQU/f+bR0M/wJkRySDy5s8f
S4qk0asQJjkpZ/GDUcqgN9yU4+DPz/fNnJh0IFR2DZP2tTmrMRWdNmDYp6RFSovEAa+mwaafq5tN
FaPZZ9KpuCMOQ3GCOmlWN0s702xdT4ELYEiKU8TC5rZYPMVlfEJUzREpuq0wxoLfPzRN4y1FDi22
b43Ln5/1m+os5BudCwGdYZUq9OdXGnhtazIPXaeeAqYUKhDXslwYv1qcq8Sv24L8ZLoDw+rnYcV3
FWld/C17K6qK+H42TcNe9YUg0ISAkWxJw2FZcnoqboqBs56SEQ0GBrBjT+0f48YGFHhN2sqiJykw
SIl6LqV1KK5lXPsJt/C0AipaR+GNnCk3IteqFVk4B6tE59hYuOfazF1qNbp/9a0hQzBIoGmJS5TG
nK7v1OAlBGjn4iHpzT28AKfrb/SmWoSVTN7GLTr0RRuxKqQ4pnPKedxo5RQ/sFgImBUyQFd4uVrN
/3/AHumV8o3K2Twc+JfjPN/UcMz0yWmh+ZQX7tuiW0fUEDx1ZUABZPLCHl/IJTX4l85/51a7irQH
0V935Z0nPXkgMmIOB9am8W4zcrRSDoDVU6RdoF11MvLGYcq7FhhFXDsmLGbOlDtp2nAm8L/d7/rq
j5RQF/TJoC3Go6kXdxzjUBiWr2USXiQpyNU4uxZdSToUeGnNrJ6AaOwk4hl14oAy/dBX/jGiV7PI
JPmQccStzdso99cwe05ylCxazPBVr65aT1kFvUqOEvmvNSC7KHuKqNKYdrN3sxpCXuMoI7fnnvJt
Zm3GqsbXpO/V2rovG+UpbeNdDePR1KplyxlwaKF3GafcqNaxH+KtfjBzaxlEmDuy38MwhZg8GOqb
a7lsITu70WFRwurqNlL2rFe/4qI6ND0po7pLrFO3GUoCdSLcVRQOhiq4LmWqKy0yKyL6ikBdVO0p
qftdJ8geq9etAop13Jc6l4KtRG6ln3Ksy4YDasul4j0OXE/yuN/Eis6dhK4UeWQBkMM4utMbCSol
KGyiE6y2PKAFpUjVUexpNlCse6ojFECBWlr8C52gzqSGTmBeya6+qM0JZkKRDYhNbSzsYJcZ7x3G
fCpocf1gDi8KH1cu78O4WAzdHmTKylaIa934AJAtBcpo8pq3O0BxAAwItN9xd2FHs0GOZCQ6m+Oz
WRjXkgJVGgDmoF/xd0v6ISHYnFoFkb6SeBiioz28Vtjbhk0u8xsjytzlshOATrZR/99q1HI0/4Zo
6GUcUmMiVrJLAOuTeZoRDWqS7Rdb6+mMXfl/BpefR8cXvzPl5BjB3V92ARXDRVrsDcjBSpVuKuVO
E++BdDlap5GKij0lpsnqEog3FF6pOpBk53u7GlBmVDp68NSEMEC9RaUecR5xdJcp/MPuFemDkf/J
xZ9BV66CTqMgbFzVott40qpHNzbEu1ECJctBP5dfO7ZG2tQv4FpZ690VPbLHgBrEyCWkdElY9YkB
BA9cOJldkRhc341xuDFDaoH+dVtoFLyOkXso5btc2XCLvo3ro28i4SIzoVwaxjOYoWVCUo3avarm
PjE3xXAoICTYN9jCiuymNOKlRzYK//WRND5CGwaWEUHabFPqSyMsiMUgcyy2qDUQr/1o9psmHteD
II16PI2Z51gWJwr3aRClU1fIxaCu+wbRLLWLCY8EU7LsKi6Z7lMFQkMvggX0jrS6ld4HboyR5igJ
OVzBy0iiVw9zGloYv7ppstTBIyBfH7Eex+niZsgvQ65WhHSJGjBWvxvLB8Irt2443kj2eAxNIsud
sub6DuOy441OF/BNInaRf6Z1/M3x49POMR23PjS2pGg09DqhFQCYY1jHCqFUQe1GK6GFw4Z9Y5IZ
y5mja5hvf961Zjacv90nVCSTowmpuc4h6/PQgdDsAUyw7dSO5K1gnKrLaEt06/aV7kBgb4I3ksQ2
yhml03fnEc6mJvZ9XbHwp3welRpxqJdaZDtWcwrzB248WnCm931mCG2mCRxKSZRNobroVFLl0HpF
A+QQkIooI3n380v89vP952m02SGuLqq6wBGCMAUhBdSo8gBI8tr16/c8JKm5Vi9Mv/9Htpt/f7cP
Y06HsQ9TZoikbLC62HYGpSmWIjN5kZOdUA7r5n98vNmBiujTuvcDPhYHHMLvMjie/lrO76X80q9/
y0V787+9ztnlQkXeM9gV49lkuCtS3QKLly9GLX6u2ZLQj4DPCsPx+edR/9oH58dXYSGYRC+Bm0Wb
PWYsKrVTdSwJSP1AlC9jEMnL5gK7uFhYtwSygd6CmLS0d+eUy9Ns/zIyhSINd9gkQJvNH9PTlbEG
V+Ao5jM5kgevLDY9xH8rJJRSB0E8iqOqQIk688TTE/007mwOpZra1TEhSU5PviTHrQy4fPBLG6sd
Ycdru/hlkARhuvnvJq+eyU1vKVXELbXMn/+O7w7swhbY41CoyPiIPk9lG8uoBjqIjqlaxk4aDJwL
us4pWmsrk6GWS+xfP4/4zYVSFwgQZZVx0Y7OFj0ZUq5iZKntJHQSXOwzqXZmhG9Xnw8jTEvGh59n
D0E7HQgMdHqETgjqVj514dHPnZ8f5Jt7+KcHmb26slfkSKIY44R43Qi9WyomgWZ0y6Apn9mjvpOf
fBxLzBZU3QtVWzLRKZjuFOIrY5lJcuIE3c6PV5Io0pXoivDQmui9UT8SA1r1hBJrNuGLmqjPyPKU
6UfxefLiG7U1XBSmzialzd6waXhjaZW55LQGiPx1U6TUWkspaSKwVop/4iqd3ZiD5h4N4MLkPnOW
kpPYe7HNQD2zi379DCo7KJAKDAE2+vPZD5iQiZpEW8l2jDjYajoEd2j6SS9dhHm8+fmLf51YSDV0
XLOIu+G7/r2EfphYNdt4bE+/WRUHvowHGajFEmLvP69L4NnE8iPQu7MqzRbDYeQyqNR87LK55S7V
0g/4+Tm+XW4/jjBb5b3eU+IE841DxLIJqUK06xIEB1EY3fhSxoG0QuoE96bpOBmW4DYU64bqePKW
5KGyKlHXU+i1642QYnjDvumufv4Dv3nRmqIqOvZkJMtQ/j7/gt02CQYpjdA2lcUVYTKngF5/eRZx
+3XxYxr/Z5i/DsQP39MvYpLrzVBy1CDiQtEA0/bQy7y40gtX/+X/9Ex/f1MfBrNICretmmcKQDNV
3nuMk7aozhUgv/k18EiI8pk5ikBF9fnNoYNGSD8mkiNp5baqcnp0uO9ANR1EKr/9F08k8JFPRhf0
WtNX/PBE5IWDpYtZBfIGC3KNU3nbpKgaQq3KzyyAXzcNvtSHoabH/jBU0LWZOcSZ5NikSfaezm2z
PvOj+PbNfRhiti8VRMSprsUQSeK+KZl0lA3vULvJPoyHM2Lqc08zWz7loMvU0UolxyjyNe+WdNkz
9cBvH4bym8wqBZxYn41AYCAJpwkz269pbppTGlNCPqiLgOvce1O+fRoD6zVCVw4Q85qfSDxtyOuY
NsASzXuK4c0BI7PFPUoL40DO+IXnnNPtnRtz+ucf5sPYDUUZkwvmdDqynnGts/7/PLm/2XKZch8e
aza7LR1qld7+fSxlrT5XF9GmXRoL5Zfx4K6afz75Pu0ss+9Fd26AScHOIlU+qxFiE9o4rdzuhB+e
KdF+PfCyiRlslzqfzKBY+/nV1Wo6+nrFgVfeB9toX29pca+p6J3Zlr9Rcn4eZ/aTBd3iy2CVbcf7
JRMqD6lyk6/bB/s+ROuBLTBw/DOTHg8Yf/uXc8mHbzYbEyzSv9dYpWc3U1qEDxKNyE7tdxH9QyI2
wia5xEHsL7O6fq+G8sAR6djGxspAPeTiFBMeva4GQZRZokFsxWWswwBWUyTsTShXTtvRqkw9gagq
dnRP31uJhycaMzxR8smrQqzkqDenLH41DIiyrr5JMjCIdtS+GqOyDOpgA1dkY/iAKpNy3ckZYfLw
huhhKbA3JO0ulOlhqpclHdkOeH/V0AYkHTvwaiBxa7tTaSqTF2oUa8O6i/RiWSEVaRWUBqhwCJ0I
y0cyF1fEv6yimApXQty3T3Q0fceqBaBqG5tUvWhLuIDRgzyJDnCP+1Ww7pPHCRgt+moZFRB1XbEY
9VWoxQszp10cvgpYcbR+HUUJD1JCQGc5OFp/Hdg+Pc5hrUwiFruQUabZS9IpF6TdOKQAE9MWUg51
N5aQ1oElrRr3XUPK1yfUAjvGt8ie6w00KqQTumRwsm71FC7z8rfw+7VJiB52mp00HnT6t6qeOW19
hTtUWckV+QQuSHgTJyALwlolUDSZArR1nE12iJO9jIpt6E7sDW3lGdWyD5I3mdBM1TzK9F7lsfyV
hTKJjCgGALQsIgqxGpFtHl1dEJyX5VBTcKuTm7Tor1Rl4BNFeJLShOghy2zvRprMwXMKW0pH4mWL
5FhxQ8+g/4B94DHN60S2buu4fo4b2tNp4JRtuCIPyW8IEOQbq6DE6qS5lOvLuqt3toECmYM15qsg
fSQtxEFtv6IculZ4VRyW1uGgODGgVWJuga+Wi0A5xSX0pUkfxGcC/61PEUHyuT7dd79oVkRaZWws
pk7kyueVw5eGRo5dPo4VSqgJ1KEmg4XMcD/SwBCAuCRwsBKPplQEf+LeD++Q5YMhVau82hJ8Ba5J
qyFvn1mnv16kWafx0EzKfBps8wu8hs0zQBkgORn315251h+sbvFaEfi3MhCwLWCBnznJff8iPgw5
exEUClW9tjhkgd6rVr1jLGXkIkuC9cr1uEocyanOXAnODjm7E2S6rvWSx5C1g950SQry1tq9Rjtj
XS7RLe9+fqnfbq8f7nezs5AYdC8i+EZyvMDqiMarpQsu1d0ZS8F3p3wqLjrXNlnl282eaQCdmzUt
80lJdXLPGjIllynhLmAmSvnh5yf6bmdAaGBMvgKVkuvsXBzWRMHUIWfVwR/fdK8nL3vSeqv6URWk
dFh5eaZG+N0JTCXsALce45nzwgqsxiGqYR87MAmOufHmmq2D82gBmeafnx0ADGky9CruhVzrPv8s
Ry/vhTowNQr5t4uAvPUpTDZkxZb943/xEj+MNNtetYTo1GCaFslQbJWg/VXKw65S6kMIC9w0xjPz
49tX+GG42SxMYOaWncIvu01dsQzj5MHo9Lt2EjYTxpD9j69xdgTLJyOb//eKMd4K6Z2YW0IE1nZ9
dvX47sf18XvNLre2K3cDjv3ppyyj3CSWde/tQ8DvOLaza1gbgaNn/9SzjWoEo9B/Xub8risiPwQu
x7dTW3KehPbcJvKZ7/XdgzENyfCxIUVhkf08EQubiAlU7Nw9R2UhB8+DuP95/n23YHwcYDb/Rl3N
K5EwgNw5AVlvhbWvMJL8PMh3s+7jILNZ15iRpbry5GexKhygl4RsrAqlRzf+z8DQUxtBBZjxn/c1
m3FupVd2NjBS1GRkO4GwxNTz88N890mAUCiCSyC0DDFb9vJiVAp1usR4oMiWZJKdrFS5+3mMb5bW
TxeK2QvzbCmza50LRVA/C3sF4YfQiX3fodrKX34e6ru75qexZq+sEkar9/V0edlMsP2jsSQ4ccnx
crgGA7Wsb8r3c5KWb17hpyFnP1e1xf5Dl4kyr3WK4z8pgPf/5qFMVTc0tkI4ZrMRcNbYve9Rgxeb
0duIX6kDkILI3yO194AbB+jVaHnufvb1seg6aoAGhW1PHrjZb6kb1NSNRGA5CbyNKeSRhECz1tc/
P9t3o9hsSYqJW53SwGxukCRnoxcFTiFlVnnrYytAdV2bq59Hwe34za/2UxV4ViDHbDsk+MJdR55S
N4NxPfr3camuQq4clKSkCN1As4vH9K4xmmRpmJiLhP6k4hQpu2YfdMd+PGUh3SYKJoGhXblu69j5
ezz+xutJnLLm6HJKJ0FC4a0iFuOwh5zIYuaJWwW9UBwB24/wjGOMa/N0MXhXEsGL0kVX2fTaYTQT
pGpmD5xVEQnkh4z0NYs8zCgxV4WBGBjtjVAffUy70RhyDfgT0UoYPEzTZnjlB3duwsUKxY4d04Zz
T11gXY/yuISYGHgkIpbYM9DzZhNdNHIK1BZuRLiR3h3JZy6yeqWQxmwqhwaarxXfN8VKy7jYjOgD
esq6jwn3BSU/aeIuJZfA0H10tLtWQdpDpmuA0garLzaqUV+K6hYedl08oXNcaOYpVsdlbTx3UQ1L
+SFWn4sO8G9B4LuGMwrXn3ZvVIDaDN6xcrK711DsLN1pMvJ07XVbYEWqHmPvJkiI3k52AhJvaNTE
Dt65qFSC4q7O3wLylHKS60RElshjr+DDEG9D/lvtZTJgWgdARAaqjHu9SfxQnL1mFQ6GjlhrrIvt
ITaPRe0vazNbiWwrh3sTaZI3JXWkYuWnU7D1wgBdX7/UEIrLhs3Ya7YyTsfOdYR+Q1VcyZ61+rck
LgvDXAWdtJDrd5egOhMVFAYWEx9NqVHs0k7o7jeNkRwCYM7QgUjuvRm77nKUic4lgHtkcvR4H3wT
KaBsbbvpyZGSIDSwKNKhbq357+kjehG+mGs+UotQ/WFpyQT5uS9F7ZLQjIHBbZ5H5U9fRBcIbpko
KI8s4gss60KtBYI0YlzwJCv+/3F2HstxI9GafqFBBLzZFkz5oin6DYKUKHjv8fT3gyImRioyVLdn
0Su1lAUg8+Qxv0n2yoyLpERXo8L7HMMIAQdOxHkfpDHbDFqDXNqh6NEbhV4AMV/s4VngrRjITw2x
zgBVJbfHbsEbvfuJg2GvmlOjF1t5fizEZqXqMVye3bS42YZeYvHndAz4aWEIOtdC6oR+d8V1Kqzn
7MPoIewlq74BAY41uJ7YyvBLGQ+B9iMad3lxJ/nU/1u07mwtnF1kfJRwo6mYfONgXdSonhmA2vVh
FWQHkZYCOCc12w5NZKugn8Y2di3hR96+SBxjsHmIN7AWVlD9L3FUHDhvq4UKBkAnBTCnf1ho8Cq3
AsA/c0JvGa6TCctvEn4K0rqTP1T9PmlwXaGXqd1NkjfPG718SqQbbtqVogNC3gtLdKkeRvHZAErd
BydtAjyYzjd+8NOnc6RojTvQfhH85lZh3woKcHkfeilURexfthh2cgp/ln69SgZxG8z3gfo+CTjk
RC+pz1sY2WpKAiNRuZ0UNMolFLvfpuChkZrnUm9vDdg3pTzvgvhNKsttGe7AHEaDa/QwTSLxVyih
ZWvWTLBLNdnLfnJkoJRD+Jk/2a8pwDoB/miBoXEmH+UpdWZVuTeNl46+x+CfE/+QtPc6+CpstqXi
QHeXyYLVPUzFOkiO0pzbSXPQi8HOBXTRg9sOdp8UobvVElNseh0DyEF/I6sfGNC2qbiuiwE6xGFM
1ka3qTFBMsD6Kb/tkFv1Q2x/WOWdYdH+ADAa4CCPm03MX0n69znmPdb9KkUDfo6Ic7Ci9uV4VoGa
FcJ5lAu0mH+k0X0klQ5STwZUOWkrhbct+ltpf4Mak935bqTJtKV07BZgR0dOU/+smfv0Ad4IRzP5
MSU7SzoV6UnC65mT1lvrqsloYywM1cRGcNMRzKPV79IQtP5dkcl4yJ06RDt6dVpJ/lGONtbwOY67
2tgqybtavCfT0aiOPXPZkma/+kx+bOo2mr92Ass4nNS1AqW51V4gN3b5fZuqIxh7zdUaQhRYwjaW
8an96FteSfwY4s+qJzraphtFeBkwnwlp1Uk8UVJgsKyWkI7dlqF0iXcdXrg7CAUUha46VRgnvyFm
DEd3k8205fF89afJ4C67ixdYYc/NE82ulu4tWm0VTZ3V2KuOhL+TAjU74wWTJ0yVE/cdXKRb1fyx
5MURLqYy9GU6/gN9vLwAQQkmrccc+TWIXiPhl8CwP86eJ+smr241Qmf9GLFXllOK95PUQLdyDZgh
4i4ZfvTWtrFOygxCFaNmo8AvcaJEX+jdhzj6BcmokrZFhf1cxSlFE56W13TKEIaOJhpqEwi/9RSH
GNdv/dh3e5k302nv2O+ukuhTwYo+dQbctuQcwwEF5UphlY/BRpk+IYjso06hxRkPTxK7TsKoKIOq
z51dYbCqg0+pN1KIaStu9BCe5nKjJwPmVu1BhjCysLWbAJbkIoUrJwdfcOoMsjf84/Bnlz5mWDGF
P/3S5/PeRiO0H+0JyM0+r9KnZE6hNXKG+sBV9OdgOsfVY07W1N4lyduEpKwczNiRhatE8z1wvzOi
mBDI7BIbrxpOnyS+ZdO8hq3FnSu7aNi4rcy/VbyXmQn3QnRLAphVMyKH0FkikeI3PUyyLsb7NXoB
Kw07J8B1OsKIAP4dNuYaZXaPb0AUDgcpbfZpsxX7TR4dFOvOH34K1bzFytHWIKiJ+GtTZawaSMRN
2twkYc7j3o89QulQXcXxR2qe5Oi9Ddlj3cOs8Rzxey++N2HpVV2ywerMUfTw3iesQ41EogWYenSv
mW+AHBBi5VMDub6XNLsTvES+jUugik4B9vBUhw6ezWbjce4Fa40zd63tJeygoFUbDi35enhPygfF
tIUSKQOnTFwDuHYcbMsJbGpIdHXRUR90O/0Iq6fG+DkJdoQttGYn8p7THQinyifOOIHkjXELyv4Q
tTc5VHoQp+W8wQ+di9LWUijcL6J+kIEg++8YU+UJYp0eOOOQNN5snjtkxTAHM+6RbocqBmloFeP4
NTyW0LjN/rGQthY95ik/p8mNFsLMIzPwGuEpQlG4XQEVKrJbWX3QJeg3O44FOR+kVz9ZL012xHLl
4mBWG9XcipggZwxa1NeQ8yE+4Bc/9Dy/HRX3kfFR07mBMY4wspx5E4hXZdcKdkDQhVFWQFovEPQL
V0ZgCymi+LtUe0nRh6iNuwlFBNT1mEbIThVnOFgYmLYnq3LSnKF5UmqnirZlhb2kfBr8Z6Vb+9UJ
VrUy3CaAg+fbhkFEptudaA/SOtc/ZeU1TSHgrkbyHe2Tna2Ab1HgvxLDWrrecu7o+rOiZ6u6P6Pe
BARGpjafj4K5Bq6ZqzfTSSseWBIljZIYPCC1D2jZPItluUIeRcWfq3LV3JMyr9WO5viAxw7HD/tv
qGhgzuf2hLaET3qwkJVQq5g3Sbge1I2iPnfyho57Did4QJziVxi5pF7MLFY1Qhqm9QpKBorVa+vv
gmyvNXdViv3AJorXeKkRJJrkSW+P9a1RHjlIU3loyA/qnSCzghM2pD37pNnRlFGEV33eEpmF5zgB
Xi389BHunE9+/SZOr1CPdagBygF0tT6eob762qlPNgZo9mTXwDef7xoRoscHSH2ShPFtmM+S8qBE
u0JkP+3L9G1unRRu42fHTirCo566uPvW853UvyIkMJlb2Kxlf9fEO1MSMIe3G3U70wZrPR9KW/iS
LDzB7UQWo2jYSKyTykWjYMbu7zlg66atbYl7GV31Pn3CVpT7cRA3GJRMGm5+p7JFOuAwd0/1op/g
mQUSCL8R4nypYTcNDld6OJAx6dDpXyzzkPoHVdmiB1eZjFO0QYdWkoSZoyYzk5AES4fWeuZwD0iL
JME+0G29W2NBBRPizs+8cbQzvBzCgy69GBkuKY6crGPzIajOZuQxYxWlTTnth8EVIK3nO1G+6zF+
NxCHbFaTvKa5j717W666R3UZwblThANfspFlkgCENIfWq/W7bOhXVuGGqW34sm2m3CIHKy2RmbcT
0r++PKFpoonbPtv7jMhSF2UJMsSp3sb5SjNPyKtM3IIZevjSUrM9m9EmahPc4M7ivEa1o+Rn8LEr
k241krEr/HCau7Ji2OLftbNDsqfPpZO2d3K+jjTYiIcAS1Zhlw/UUMG+UX+CxZL6dwHadWt9tMpT
jL5usycNLqzXsbgLqnglp/Cc12HHB9su0kVqf+DOx9B0l1Oa5E9G/Fj31GIrGeuLpS0WoxBhoG+w
6sc9kbwhj2dbiMIdJHBTP5bVY5EfFWrg9OTDp7WSnxmGk8wGrfKYRV7X3FbJbhBvlOrONG9DNLb9
tZWekBeMOUfCQy5SU8aONDAXCA6x6cYQGdvhGR4KfEnMWT1I32GOU6Snd9FKMGaANUojuJX23Hce
DCMtdCGeByoxYFUwUaXuxppaGPZA4qnes3qbcYT5vHH4KVZn5rFN9iTXsGkXUZSmvdMBmyfehPyk
SqhcDcyzdP5jg1TtzuywJHKwaA9J/fDngI6zKvpNRUpmIUGwLvWNZroBasPZpvKftYDt5OJfBCbN
BEsvHgJprciYmCJ9g+DGSu7d8EetnAoRhWfJ7pKf9etAYbtqm1tYx6OBTAIicvvR3ECzqek7QNpP
dwPjp/opT39awwr/kmG8R+Y7tHbc5cxM7dFf69OdipGp7+XTC9Ikkmnn0QuyFELOKHkjKtvIehxF
V5YP2vCuqSsd4JOEIgEcZr4WQStLjoPFfsYbR37QLfL+2xkTwNjthTdJPWjRo1qcuT2yaBPzQNwf
NcnxhzIrq7Bzxm5TCjdNdKNVd3Q96CVMkzdCxSRXq+2axMjo7LA7R+jSmfouhnPf2JlxNOpdaRxN
i/Ghsc+zFy3x0DYVldMgkfSuW3NjxjgVijf1uCYxU5OdxjU+o5GyNLNSu1BXo3Wr6j/amOh9a4Ke
NhHYQARCfTBUd8QlKMo+autpgGI9r7MMEXTPV1/68QwLXB7vptTN+o1ZLPGhkDyJLVPnb/QtmmGH
4ykfX61OQoIg0/CjwKOQxHv8SLNDOr1K+XsZ/YymN9JwKLjFsnkhUO/qFDJO9wm9q1Q3vriVmhud
v6dp3lTv1Op5mBxR/sgY6cawV5snWLYwRwp9G5t75FJ6htb+ZkaJ3rBWAd5MEuwqgKdQSSxSlzc/
eDWoz+cXTTr7vgsBrh02UVrZ6DaF0ocP75WaAyMhwdFGFEe3o/CmmIzVPX6RVb40+r7X7w10O8If
8LsVFeioHbbrWjoZsjfwejCBRUIaOo2w0/jT7jQrjjyuqUPqjzo8BPFaxQ4VrZPzNN+IuROOvzr4
IWFoi8O51e4zw9NTyjQEZQrPKt57FK6s7ZSdLO0NJTXSn9Y41dJLoR/l5iTOdC9geAcPbPUcV3ni
TA5dLs/vM82DgU9foqUbV6LZuCmqJ4UeUcNekII3eilheBo0R0oLp83QDFXXizCGlUmOIKlbvJkF
vG5zJDmKmoIUEhn2H+w97DgnUD4+Mio3g7gbWMTAEho1AGt4hfqdjY+J5an9U6Dtc+OjEx+VcW8U
70ObYIUzMNBHqGHdjzcqkAMxeiz0X8QDUnel9ww5s4vp3FGvG+KNrpNevIh9tdNGzD2lCbrwDeag
w/goCwcZJJDc2sJzMJCVbAPpsWk/suAckv3L/lOVndE61eSnVsWSzNOKm96SV5Py2qAblGmKnfhs
zOZE/DcDZ6xtv3xsus94Ogv6BuWFQN20837At4lLoRnuVQCfw16Nj+P8Mg/8TNXr5M6eYQuW+lqw
Nq1GRpHShWEvIV6GwfFa7neVdN/Lr0W8nnPJCWLkqzyfMjen/WhXlNyLC3qlbXvI47SPmtCe0Qo1
jZ+E+yDfNyAscArr2s80voeFCbMAAEnXHv0ZKtWm1LeyuI7Trd/ux/FxTm7H+CmdUBWMT0H5Q503
mTgDPv3oxl8SyBqxwmLwUFYPIXic3G5aBKmg9nEXaFvswVLzoET7DIMfGOnyOsPMAFp9RfOMBN6n
tL4RNRwJ7EE7tUCv/FVVHob0Ds55C4gFc0ZYVCIJsFzfmxDQYm8oYDI6Y3IjZPR2ad54QpTYZXHT
Rruw8GLm5kAyaKtjTFBQpzTrCJExn1+MAsWx15HUh9MoPgbZzuhOgcINhGT1RkcTJ3jwm0cjAB74
s25eYu1nlHF9OB3Kzv3elF6b4G6gGzKhDkKFn3ZeUd1lmYf3wmosf4F7pjRfBygUDNVuHndF/Erd
QBE8Q14L901xa3a3QbArkHoSKZ1Vx+ydil5u/lQo1dIZcozO0foCPZ4Eaw9llTxXbHwkY/R9bSLc
dkNSH+PVZWzmBge9ZFdSgZIBZTuxxL0NKhO012kzdms9jlfiW6XhUb/L6geLfYjM2PKmWnTFEM6B
ldeGqMk8D8F4nlHXwHFMoedLCpRmkMCeFuEMmoXKQ6vvuC7TaT0mXty5OpUMxmWVZ5brMFpDj+VD
BOJ2qrif6aLs22lfy7dah1vIKkh3eLsm5V4sPZP+bbzt6Rij/yPcagGmMQeSBLozuVJwg9EMbDdW
T97DQfkwhJZNcSdguK1WH0MP5/XYJl5QHaqK6sEL641a7Ftlm4dEE7bkUC6QpZVZo3+H6khNY888
QglWK9i16SPqSgkG4o3+C1V4klRqh40gHFS1sjF0k81jLW00OomDJ+Y39GdKrkpIKO4UHLpomzUv
SVaj87gA0F8kH4Wykhv9MesOWbEJFPyUZ7i/N1FwF/a37bBDR24X8xuG7pdI7hTMa86/SEi2yhuz
OaSyN8JWhJ3aoGpLOVXe+qShYBW6XcoFHNA7NXaVflJHZRVo5y5psZNF/cot499tmCE+p6gdDTRa
S/MoAn4RP/uO/+/VVFCxax/zriOeBKtK3Gc+UYO7Bte1YGpWOT3rGrtxK/wlSo/+fFLFl2SQ0OdB
v80MnUAwnSIKXSnotoN47qKz1BlcnNQs8WdXYSEcFKe0608LGACDinXcunOCK2Bf05Z3ZOmoJHd+
9YuEixlI2L7CSVvp1ZG+wpz/lNH60UqPTr4kbo32R4boXqAT27qSvJuJjsCF5T8Hza0o34/aiyLf
dW1gl3RXcgo/oSFMzjfwkobOy6O3gNabjyKe0j/6OIUO0UtbHWM0cNpzIqF09as17tv8mNP3k4f3
Uf+czNPv6w3Qiwqayxp8N9RFOy9rVywegvqYNj8r653AgLGQJ/m0J4mvZvBI50iZWSzHv+LYKA/Y
zs/xPpogvH0I0iGuozW3WYxWaZdqXPU0hLDCJPVEwlH6JL3AnAnk0q/Y3wzUOIICdhFJl/CtZzYQ
xreSv2Ru2WbUPovef68ahCO5EYtpK+rhKSnUddnuBpkOa8rtIQYNGnXkMMDa+8dRkTDJG/rGeg2n
ifonk5hpi233oUeA3ZxatrKDxLCTdhHW0YjlmXYwjyV3bqlZ1JmmZhw7H1P2lYpsTeNq1jzdDmpA
bZR0+Ywc1vAmwx73ROBzpjXj9D670VwvTHoUWtpe26n9s9iktFkM2o8BnNF4/pSjdNw0hmAibWXc
+J1/NjBSRWDLQPayDsc1mWhoq71wluVh35bW6OC5zZp66cmVLNkJEy1wjAH9IChxfbe36hjFSmor
7dwAKwwTahfDFvPPkPwxa2V0p2rUhEzKeq42vwap0COVj+rjUD0rKP7BMbX/T6z7PIzBdFnS8F7U
3Vhz+7u5ebeQ977GqpC/QuXwzgPHglcA9iQQGP8GaIyoS5lWMmMCjKvmqiw1bZ2qswDjq1eOWOzg
w5kR4sWKUtoAnsXYRpTX5E/GultGj3k+xFyN6CCUpYlOQtlQztZCt0H+U4azJ7ZOHEnttvDr4jAq
tfBUqbN0ZaT8FQSigkJEipbnwHtAW0bOf0C/F+8RncavSStDfJWSaNPFk1vDaLkylv86UUaYHuFx
XZVwt0DR5WKdUR867gPwy1O5q5dUpi3Kz6JVj2g5XSFUfftMKPmC1RfRCbkck08N4iN5j7+maogr
xersChSnP16z9L22zAV6wofiYgrd7DuCbtwYZXaftpQR1jVdle/eHNYzi1oyFgfGJSCt97uqyiI0
mKd6oOMiIv2o8c5WWm2lmyJW9Cs74hs6E1uCrQ0OVMOA5hJ4VCC32iY9fmCNa6xkW3xi3I4CSGNL
b/qL9US3CKfQx4FR6//HHoE6uhDPDFnR1Qvkhhw2nOwQplY3GfWxVkoNccQkR/snCq3EY3qUOf+G
OnxDS+BZ/9+S2gXQQY8ivHIXDBeScbnrw/exg5Y+BbL0KlPepBhXo2hJN1IsQvOvzEZxJa1CtaQN
mdBWsdpfQcN++7X/OI8XKM7ZR+epKHGnSo2QyCcYu7ipJApKLJML5fzvx/9uMRmjE6adi9n95dZq
mo7htV6YjoR2m6Mbwm42FI2bEfi4NKTXvHWW7/c3nwAnEEiF2oJOxUtpOVB/xJouHltEMgGYc20F
Mf6qcfqq4hBv9ylysn1gcAGCTaz2cazWN2FPr/Pfz/sVW6XicmRhwq3oSOpc/oDI10Mc6rDaHgYR
ibAJfywRc1eSsoWS3M5C+6k1V20XvnvLmmwYOl5gqBJcupRICcbtrYFTSFaglSu2+LFJ7X2SBoLd
db125Rm/i0qIBmGrBmlNNC/NsqauiGURZTsHNg6CnWFKtxJL4Rnc3b9f5ncLocWtaiZYcVjmF2C4
SMf9JU5wQYiD7FVJ1YeURo6cZHf/Xua7t/fnMhcXVF2oSmAOiONr6MXGiEoOqHOqtEojmCX/Xuob
eBVMP5E9AnLMgFD99/4c9CyvOhUFq1JFNDCeELaWyvxayBG/24WmafKRwHEtvmJ/LxPPGWyogCRl
lgV7Jj3U0aat0CTWfFw2VfKWaqvpw4fAAcRta+v70yHKzLs5mG/gmr5IXeRhnLez2s6rcmojId5o
zASH7C4wzQdTzD3Vn3dV2b1q41kiw45i8FWa18gQSVSkX1DrVukxo5oO25oWD4ijngw9HBh+TR47
edUb9XqxKpSw/NJH2AAW5WW/GVD8HPR1U5yZe1KXnVvDYOgOIkUuXW0AFKHfLqCcYLrp04da011Y
V46aKndCdlSkvYSInOjDpERekBIztG5GCe047EYmp46BiMX7pk4BPTBuXMSpX5v0NgpreyxKd6R+
0ctuq/j7mJ61P4WOQpNWpKguRGZw2yxONlHVY/sMbSfqBFto0jXOInulP3HZrUcmsTI9iaiuzziQ
PNbgVixNOPdKfygwWf33ZvpGjgQcoAV0RYQUK30Rw9fCTglxfbQg8qEvtYlfUABylLW2Yw67x3PJ
ucZ6+4bVoHNlmziEKOhRIg7498byzSlXpJbJjHpXHsB2rDpMUlfJOtlmt8MZeMW1rfx1J/+94EVS
Zwh+XDUiC0J43qp2ezannQDIjXIvs0e72kJjXwvDq1a+D8/XVv8aGFgcJ5vFuYcs/NK9rEcRBfin
YaLLmehrf6QEHlrpIxYVbRuF/Y9/f86v0e7v1S5ig4Tsz9jKFnlycJrUBoUZ+hut9Z8z12UV1PMw
T0BIzrwoKcKxqBF04Jm6SLQ2wjjPTluD+0kJI1eSrW/Av3huLhZwWCdgU/l7N/1xG1PW92ZUdqZT
l75JxzdGZRavAoaINaql7SzhgSuOwFa0SbxP8mDY9C06wpqKphvqCIlnTcgml4aaPP3nVw1HHXw9
Mj4wbi9vMKwlctMa+WF9gyBXzyFHcz8v10R/7cr7/mYDsxR3MlhhpIMuhVKCIRQaGkCcy3TBu+nN
udZ9prZJhtLSuHD5itd/P9x3r93UUD2Aii9zBavK34c0FwptsNBLhq/QO90pweRAXYFeWLWuBo2S
pq4LnO5KUiB/vdr0v1Zd/vyPj61Vk5qJMasutnbNzsRz5d76oO9iI3Taug1I22rFTNYrbgsnfUOR
b1W8FzcU7+2VoCEvKfXfWSCOr0ClcUSVyMEuo1TcDKnQG7rO6GAleW8N3ZFVZQt2T1N4xfjWQ4jb
Xz3u5E26Hu7K+Nq+X4LSl/V1kiMEavBXvMSHR2EDr9Uclg8wuJITucAfVQezK7dd+/fWw5Xv/U2Y
MuG6/N/lLs19YHw1ghJj9RUfrHMJvsPJveKx3DBmrTejbSL1vgIHdiNfISZ/u9EMrCQRUOWFk3f/
/ckrqx4yDZlqgvPk6szQ6OOvkLI71u7gcKcWvoce+pWN9s2tx2J/rHpRFMcGKMypxJIv3PrrZENX
FCm/FbNyF0uzlf8soDR4Zc3vd9Qfa17EZiB606gbPKm8NsE6rXJnIk9x/e3CMGca+ViyuGJLj8Vr
5gTefM1a8Zu74Y9nhoPy95seFL0pNCXCUXh+81Nj1cNuzjAcubKTlld3sXF/u1CxZTVN/kI1DyvZ
nMcKUL4c7/D3sM6BByQGlQDlIG383EbeKbJj+WFyWvu6S+U3KjWoEZgqdaKqI1JjXISQsa0RAYKs
RAjBKG6DmKAtbwdP98T9NRPUb8ryv9da3vgf4cpvTTPr0VrjjNaHyW1+81LUB2tdONPztUTim5Ni
0CiCgysieMO/erF//MzwRX/WFw5/egsYdp2t8QtZj7tqm3nxMTpfW1H+eu8sacti9UpmCNf24l0G
fWdlKRegE+blptVD1GXxO6QGF+NsP3fjmzbmXuj3doy1CQihbV0yZzMHuwOL1eoMibBfUxA6pUmw
muKHWugdYXjo6sIea0wsgPCM1S+/eA7za4Sub346P9ogY6CCppt3ccAVRcyEhK4TFIbAnlASzJDp
tzBviYbbpvE3Vzb9N8uRmtCf4FUZCF1dRLEgTa0qSFAsr/B7lrxgM6yX72O5vJcf5spfZQ7w63St
/fdryqQTBdFG5LCp6AD/vQXNoEwtlLN1Z9oBp7LxuHaqo7mlo4ixxMpYK27ioLoFV+CwUJSvBtJl
C/x92v9e/2KLdEqOk0vC+guvcXYUpzkKLpyQB8kGuHRkKri+8qqXJ7pckXSQwlRCwRnXsL+fWBUr
JSVlQRXr3Ll4emywkqBDXTmL3zGPHdtI/v97za+Xo6n8seTvFvsf51wUEz9oGAc7aog8dUkQZQRQ
LpIINQP5SleucCq/9jYRc5b5nEhO0e8SzSU5+GPBvq8Qi1cYbTRCOpDFh5V2lMtYvB2mMHlVal81
QZCgswFgUAi83FTGDv6Mqu8UZIydKVWQ5WRjmK9lJOKCIGlpRZWOldN/fTPLD2UHLJIzuD8qFzGp
EMeutEQGlboIPyLPjkLjwwc4Dv6w+/c3+Br+WGppzuMQh0WcdNnIiaNZFWJEstzgaXxRvMXcPHBV
sLq2eRPupc/w7Vr8+/LZL1a8+AopPpeZwnF3ByCSsfZeAnaTmncR05J/P9uXQ3TxuS8OsU8tlXeh
rrpGMW6SWHSb5PXfK3zNrH8vgc+CTHPTVL80jbKZGQDyGeDisT4S7trsNQNmh2sGflE3egAGtnlO
FxB2+jqAx8yzeJ8xsS5EBIRRqlVEZtl0fFpycl8x3N7MwGRgUpe8K0Bw//1rv17iy6/Voa8iqE/u
fZkUjmqZFU2vqW6XZa6uCrtwxvNHLADmAYsroXdI0R5hzHVqYSuUpf9ZeOFi/YvbIwjjodc6i966
wzzxhK/w+odxhwe1E5EX6td6MEvH46+QtiyH6BpCFiq2yJeyAclMP61sZTbartwCHDkGh2LLziYL
vBqwlxP5j7WMi/ApjkLesBOWRyu3YMSNFzpuJNzJp0+3K12JTubln/JHSywFJHElCf7a/Fke9Y+A
cXFRWlYQ1+byqL1XvaOdjWJUsjVXk8OQ1bnebPqS814sd/Eh/U5s1ZRI6/p9se7bbl2MqqdP1/ys
pe/e6p/B6eIEC2qSGAPtDx5rQtb6DG4CcsCKdpMbuPoWPyZkbyoneRAdAOzXr2Htm1jFwFLkPqSX
Tr/p4h5G6mKQMDXR3bGvI6ASKoCCqjFPpaLlrpHHrV3FVgSLJ6kDe0iLZJ913C9KQ99mNWYxLmCp
pKQNrimA/qXEVBLYap3wOJdN+TTp+vjT11rx0BmK4BnjQOwoGV+cqqxC0g7VR3DIloH9TZTWN+1k
KHup7WXQakkIiXEptAAse1EHrYIJYvcKCsiiSVtQ5AeAY9QkljaVwMA/S+RkN2lm7BlzCgRTmMGs
cruUQDvRfE8msd4OE93UIGtat5Jr4S0gkrllUFtHKynQG+4gRvTi2GzrsZdfJCHzt1OfNI/qGCRP
Rj4mj1Zp+J5sRCXSO76fFicj6LGyZdyzNYrU3yFilZBYWMh4uIZWjyIoM9+EWTj5hjd103SrV1W7
YQbWBptWNevKiwbUyn2e/LmW5/4YjZlcIBllzod20DqYUoIJki1q21MqTqC9IwNAhmQMQr9ORswE
5qZTVGR/EtHYqtMcHFM/hBBQz3UCtzjWXurxhxLK9TZFGIk0XK4BcaX7qZYBzww5HFqzkWuZ4YNc
PHWThQmWaMixm1cSeOVMBterFSNK+mOH0brd+lMFa6oIxVPRWyIUjyzlnvMBVw5jjVVLIxKF7UBh
xg5gL5hjsNBVsq9iJYPpGE1ei4uQmwXJsEGSvdtWcmje16ncr4sARz/NHLVdY04o8bfWACglWOgH
go5xT22YLjZa2c8y7RAvkePhZhCMvIfBGw/YbIba2hhH3NdCcCUOHtzgB8u57W6EJkrWsPYQL5/y
GipKj/HGiqGc/qQVlf9IFi7C6p0muQXcIhUt7gGq+SwnQW3Y8RxK1VpgdvucxZF8jsbCuFYFLNHk
IrZyCFWAA5iLGGilXqRtUYSyTSwux2oB8cKIywkAS/sKsHg52QngZRwidqNbr4r/RVvjmzzir/Uv
goDe1L4Z+6w/DIbrG+9j9p+Ftylu/nzCi4rXqFoq+w5yTV3F3WbwA3jcU8oEPoNPII2pxNAfvmKj
RdfcPr4W2ywtAZTABoR+HNLFf79czPLUoCCcuaPXHlQ3cgVXzGlIzjbipOuhvHIpf/cu/1xuCbh/
pOBV3yLD7bMcjjG3gQ5FDmT+cC3RWXbE5Y75c5WL6zAfy6EJIpUvZs8vowO+egPJ4nW0ByfeFzfd
tR16bb2L+zCCzgdiiqcabHnXbvFZRuFw6WeGm3qdH69lG7870/96vov6QACJ0HTLeuo6O6Xb+GF2
rAUPq6/hgd1P782SwzvZtj7BDtg2B67HHdzjI/C4FYZOduYU2Nj+EPfXcvvvbuw/t9NlHqQqpahC
HKXEcvHxG9z05/JbxmAV3wSb6VRQu9cuI0OTA/sZ0P90ruS4Vz6FcTEGy1SFofHvT1GvmOzRFRtX
DBPsGtvAtbyC6fK/yBOu7GrjoqQJh0rP/FRevoe5m05Q2RzrbSD5ApXsQJK+nm9ee8zlz/84R6UV
+EasLDvgDnC0U93FHo6UGCC65HwvIu4tVw7ud8XzX1/2Igr281Qn8jSQR//KwZNuaFF5KLXRlWhd
a1f+ml1ua+9qZru8un9sdeMiPgm5WWnAIjV3xktyxOyzbH70vYqVRruqlOe0RXoxhELwa4zfBMQa
/r2dlkDxr9UvwhUF85ymy+oWE2kflGHW3CnSyxQhSnlNfO/LaOTvSHyJKMRryMyqhLVygSZ9Kbkd
CU0CgjpnGoaHcBsfVXHEXvNqobS8w3895UX4mrPZN6qalbXzS4nX+T53inXxg/lEt05dLXHPw+rq
vPrah72IYX5GrVstF0/vKeBCMfr0pluaMuvFm0ALNtWV6vPKGTUvKrTerMyAIgpca/Y4hje1cQ3k
+O0CKspDaI0b8he/ullGXUFj/uxOMElVWHEM1f69G/+HtGvbbltHsr/S67yzhyR4AWdN9wOpqyXZ
sR07Tl64chKHd4IECN6+fjbdpxMJlsSezDpPx44FASgUClW79j6XrEFV+9cQyhnsPeD2htjBRiEE
cm7kGqj5heXzZfKhCYCjX9BgZsSzfuZoROX4sVovuF7gJi1fgBG+KW4YZNBRsRwDbc3v/4NCw1lb
PBpQOXEtzUTVhRiw/eb648J5jZbu7VQfhffe4DoN5pEM5x55x6uqRAseYaAApYi+otpa9MUPqFOh
KefB9r7/PxdTOWd48PQmD217mT1PQYk8JPcQQ/anOiB/aJ/mmCfPZQUAbUEFELBbwwLP6OklYZCG
JLloTIQlesCAkFiH228O6GN96EbezZN5nts7FDbAYQ5UIbAZyvzSljtjKpFwq6Pk4IJ6ZNCHF8uy
53KW51zH8TiK62jcYUggw4FizdJYyYdk2W7cJ/SjrosV0fy58vk58zgaTdWL6F2QP4TQFliWrIGy
uo02HpZ915i8q8J29RsmcjyYEr7wMMd4+jS1H3TtrcZdueuDCukjI5hO+Bxt3tnw/3i8aamP4ghX
5pQLsJYh/Yv331fAD5YueImX+spcDGjBnfNg5y654/GUuEUXVAPRFxaTZHSdDHRXG9n3bmzWYAlE
169jHIwmfLHq4bG26MffWVwH9K5TThCuXrFPvYMMHhCeZIkGyS4AGO0AXdwg0iCM460p5KHmolFr
+kT1ZgXa9OeIiqWWLYOiYZeQpY2Uxr2eQyUtSpjYJr2T3iWy7BZtyirkBkAYE3poByUWLyFFnktz
LUsJ/q0h1lqoJFfQkcmItfF6yl7GRNo7ZjbpswuZz092kjuvJWO5voosHWKKQ8d6pBMAm3qoKPos
kB7tdz3pmgetQI88k6VdBUw2IH/RJEgAcjfLfZlZ7a6q5LijrK6e4pjJQy4bIBMrm39ojDp6TeIK
gHcT/MG4acoaVxwp9A3VmiTzoQFb3QuULUDZkZffw4EXMwHS+3Nog+HWpVDWsQkxbcV0qqp20TA0
GkurYes6zJObzkl6lEj0atEa2vK6sZjvtw7DvZVobWQ7iaPECwlEPFob1ZlleAA8U4hVD2nKZzTy
jYtiWa/BXrXlQBagD6xZug/TFSy22UsnA+Qi2h8kgLwcOjA317/V2TU4+lKKe+jQJSCztjXR1kcP
Iwhq+oH9mRUpEgfezAK8VfxObfd0ARTXYLiyjVAhI0sqv0UtAU8FuMb6NOApDYquWNnDYQSHj+3k
2+uTfB9InQ6sbHQr9HRgOVQ4wdPsW96NFc0UAs+uommg7QVVL/BcK6tIR6d2+hGMhiNJN4xDzjLs
7ky3P1C3+p25HA2lLGIq06xvDAki2vie6086eFeuL9b7FwoW62gAZbFACJF5nOCOr0HQARqLvn1O
m0+pAZeWi5mL9/2RmLDzdFIGshzHIcqRcK3SkozhSDSt5yf5d+Qr0aIN/G/7sXI+Ey9ZX5/b2Xji
aDxln1jlhHyIJ7KH3gVwF5jpfNe4z9cHORtUg+sdiUUHmHldBYAMaArtHCZgbj5ad4eFeUP20U3+
yQVxyAOY/rbF3Rxh6PnI7OeYhgoaImUWZjTEmEhQrcZFHGjtKlyAEhLgN++Zy8UsqOb9ocLeHY2o
rCWQ0SIcSIMM3zPzma/5BEQDAEptp7ga1HkzZvmGBFG8hwHcGRhYcdeiT0AZTy+KJkWxgEACdWJa
Sm6TaAUGyuX0XjGGZY96YzDB7toHJGVWIMW4vqvkzLlARtP0gPIDYglqeKeBTe4WmXRSMI54Xd9+
qRsOAlhhuPzFpozt2k6ALK9gPaD+ianBq7t904EzbRhbiapEaW7L1OPfbK/Ete0NUvhIsoMZrqyr
BBGD7q5IFXsP3AFZuG/IuLkbCJRjOS9QZ2jBRuJAChPkhKG+yowCKp7cxfzTLr+tNVCSQjW9XApb
jkszAvk9YICpLP2YFQTyvCN6P7vGewbXWpMF19flvRmcuovp90fxHidpJ3CBkKWM+2UvKHLaYnV9
iDnvOp3qoyGQn+h7x4NtpyADlZX0W2eLHo+gMMqZkc4Z2Ynzm77K0VA5lJ+1tO3JMt3zfe34+hJ3
0q7+0qL+CSpBc0WW1ic7iF7mQ7szkTPI71EbBNbeRf+kWvpHG4kumi4nSJyjpwdN6Khmp67frdBY
vIlBEDrjDM8Y9PF4arOa5tQiMWgFRqYQ6irQdRzQTF+Z+iJ3Huumn7n937vek9mpx7eCdEdl1dhE
A+SegrEliqC+Fw6L67ZyfhXR4DhhgSnqjdOsj3Ywowwi8SQlS21Tbcl+YqAud5MXDHfzWdOzkwLG
Ce2Nrg7GcOUyHpoGNSwBHZa2KzZVCaaEeJnq1W8cMWgC/RxFuZFLN9ZYjXrrMjMsA7Ro4IRIx2ac
s/3py75zsL8cnArYQqIEFBpdM2XakUxw/HLVbsb1BHWNoWMyy3l/bqcAygEqbpIqpFD5PN0pFuf4
z0lxTd7xrfwSr7S3KlH9oUflffb6eP9ORFP1FGTgUsY9oiorSZA1M86ICbug6+k+psBuwCYWc0+0
C/P6NZLiQ2hPhnaQckJudEvIES2QtkMbN0B+bOH86TzMGPwZGzRQbbOmFkQAadUYSuaazQeQ4Cz1
NYZzfPjHdNXsxvs+GJ/5w/g0SXwZn6+POs3hna0cDapcxsC8SbTPIvdJ3O9jA1aKlTBeOfRvrg8z
NzflfJHUEMLsMTc8nnyDg+/2SaQzUzlzgWH93Kl9YOqqVKO1ymDokmfgmHShPQ+5ShA3DWCnuz6R
64MAH3xq62VTis6YRJHG1F0lJvTcUdyea3g+b3k/pwKPdDrKWA+OlkWluSy/TdkIdxMtQRTm+f3y
P4Fwn90cQLTRXAOFT6orNz+JoTfSm5DEqOPhrjdBv4MLec3IOPNImAKrd7Z2NI7iJ4qsbuD3NNzJ
2/qW7JoNyHzW/0HN9cx9CPD0r/ko51aTOa972DBqbuwWGOpd/zFb9rtkPaVT+yTQIcOWL8EJt71u
G3PzU24s1zBrdAlhHdMt1FrX7YYvoR+/mhvmDFgPHvBoftNj7OhmlJS0JEdE//YssQIQBT5NLTpA
Hj/OZQHPmcYkbghVSfAmAOR7OlRXVXnbAwi9dMF6NICaK7Nfu+779XWbGeRdZVhPBEGS3VxWqD2T
BKzraFnoK31xfZiz63Y0GbUAzGoJ9I3D/pUctl5BsrELN2xbr1LIfM3Ywuxgiscz7AKo6Q6TKvfJ
Jl9M0HRICvvgydvUM6mfM+9UQLjwiEMfObggkGQ/3aXUG4gmdLy++xW6a9tAP6Am6Dt+niA1rN30
h/n08PsH/+mQiofygH2WUY8h7cwC7+nzaG/65ocmwDYIktn048zWTZGR6jqOZ6isZi/AVNSgaXHZ
rJJbMGShEQOMpKsppuHB/NX/nsNlotU4WlElUhOOE2d5GjkgvSmgwtbUI0XvDhnI945G4t7oPGCN
6gFSDbywQZ8IRmmgywSY4z0xoEiEZr5wMXhRHzitWRWg387rP612IndjKZtoqtBgyHxI1eY3ETOK
e6MiFeRHmtgytxRLU8zUOM+cMWQwLIKOWBdPb6r4jBFQw6QnobEsB/F1dLWHutOf3LqcOcpnwomT
YRR/0bZRGDEJqzerMcjzr1SCXFm7Hc1o5h4+kyfBc/XXhNT+ORhPT/NK2Et5MwVnNLrLV9kaZEvA
VozuLcjL1jM2ONmYYoMnIyomL5AGr/QJwJIOtxPMrLyLF/Jzxrds26+z1Rys4swtdjKcYvKk9EgL
UiWyFGFYPNiaYT6E0TA82E5lffA4zQ5ar2kz+3dm0BO7t049iRN30jGnc+ZaP6z4Nenucg30uoMI
OAQHri+oee6+9GyUW6g+YfdU7p8hHJE9sSCiyRfOEsySjxX4nH4YKytgNwCHPgHUCJ8Z+saBow7j
ogA1Rd8tHp6+uWB3w2aupk3ObLFx/I2UY09G1+rj3pgcafccB/mqWGbZB4cuiyfIWxgIw8o/IQwS
eAcwIS7YAnjNFf8iP/UHCEnyG9AmHChdMdCjf9dmWpLPO/mj1VK2JizBEN8KfDd6iB6SXbmaeAOM
L9YH9zBpMJob6I5c36Bzef6T5VACNkgO1UkDugoAI+LwlvBM+8bKQgCFiosIEgYxB+mmBnUA4EzB
GmGG30hkGzMNq2es5OQcKHtSZC6vMt4huolMBl26oq18u28jK8hR5rjp7Sa6g9RseYsUCPJlIg9B
oH19Ic5cdvgKv+pL6v06UM0Z7QFBP99qCWQZShCcgxE1AxOyV9dLDVSx10c8cw5PRlR8DdVBPxOh
0xEciuLA+We9Tpc6LUF5Fq+SvJyZ39xoiqupdHjtqsPLyfY9t4EcDFoV0qBsWACe4sX1mZ27iI5z
IIoZV1XYCM5rc5nXIIPsQqg1AVOBK/T6MO+bf9GxiXQE6ITQUY5MnPIIcDWSc2CckUe/sT9CtWFl
LPgq304luvTRSX33yYMz0VfpDo3WfD17W5yzGXS9AvAA1AP6tZQdFBHoUWy9n/L43VLgGWKiVxFZ
9eAbZHBwSYE7FQwtSFo0L8ndXOri3IYeD65sqJt5w2iNJq7hJgLI3LjpRpD5D+midCv0h0bL64t9
7tY/Hk45olphN4JVqGWbTqgdOPDgIInUHtrGiu+GmhlzrnD6+r9uYmQrwGFk2TYgyY4FcgYV9m13
XBtCDYRgzWJcNVuxbndgOl2C8vV+vqNFieTfj6ZYrEur1PQGEBo5tLDvpt7Qpx6B3MZLmOfXBaFP
xG3yZd1YoEfwKvw25fJDTbh9f32ZT03qX1/ERg+BDuFbA3k2ZZn7jhcM7Ql00UWHUE9WVlGBIMcX
0L1Ic/QH8HDmEJ2e1b8GxOFxHZRpLJAZnkYDMa8cNMqB+EjGLgUP8VDvHVJ9tspZbrlpDdUdRa4c
9G4otFnvRGpLfXCL1gKZHU+kg4x5UvYrNkIepExsEKzHIMttLZZB7aWSgSjbaMshRr9r4gTsvNBg
8g2Q7gUOKNU319f83BIADTF9JcNGc5ziRlKQTNVWlAFmb0YpaKyFAwreBjSfEmxI14c6PUX/Wu2p
WgBvQb2Je+10tY3I0FldtyCCCBP55ORZCrpNhjRW7jJo0DSa5/6fcBNvI9oWahTgHEH3BDLGpyNC
vChFMyk4tKCca0vuA8aLXsM/vWTm8XFmd22QHoFNEl2k4DZR7MgmwksgWwjpbxl/0C3A3qtZVfoz
PgFGCjwNGvp0iqjxdC4pNStodFEDNATGSj9A2K1F0Mi2RjC+luvxw/W9euuzVQwW+up4TdmuAUo1
tWEy1xIDIqmlB9pvyh/NGFFBG/banjkRZNtC27sLa69B6yarumWCloZgxJt539aheZ/V0H8v0Ru8
RnuHu43L1AUKqB9WqFhN4h4UTPuCD+vWIvVWj3q5ijMwljoa7e7K2Iz2GrXETnRth4aoDFLsjauB
xAPKVKg8Qr7ObaFl143ax6606i9V4rp7JupXgewUyOKnszMMA15oRT7jmJX4mcJJgM3OQgobtS+b
gMDgdBO6VLOTqNa8ZRnS5QiAhpbAcjWNQ0CjeLBK/X7M8FYaJBRykEX3QAlWi90k2gwe0HVrsKWX
QHMBAQ6FEEOVlgvLy77RPoPUQnITOs6ugoAiWlXR4lb7Hpr+Wnbr2IUv2Ri4vIaOA9te32nV6U5T
os7Ug4ONNo23OOMo2UahGukiQ2qBiZmCAile2Cl4WpvWlzYE0D5Zs7ANJfk7LSJSsCBYBYQIKCMw
4pwuol3HsnHLQUPkYt6gNRnVw+E7OJeX5obeaqvr01OdjjrYFEkcTS+OxhFWHkO+i2cB53g/G/Wi
aeKFAJL++lCqK/3XUN7E8gMGp3c+Pra47kkTxtFne9EW4DF/bIg940SVvMC0eigAQBwZmTD0rr+r
5PVuGPHE07F6iLuiDdRQAG2FwE5gBNY+uSMz5jE7nhIdGGizY00+7RbGg6bgYXqlgl4mSDfu63xm
6vQ19H56ygkDd4+RgZtPQ2472ohDsrbX5gJKQsvre6X0dLwfRzFCKUxwrZoYB3mtlVU74F1HcxAY
tMOh95lZbURdH3IOT9WXQYk0yFjejEa6xk295iNY+WYPovIaff+VFFOFNw2rvn6berIpbuJF62db
azWPwXmrtB07d9WGJp9wdChk6BVVJLCnaEAggb3liz5eID294lCcPUDZJl/Ei+4DhIYCuqJ/Vrc6
SJt2AkhcfTERcXRbCMut5piblN6u9wugXNe6FbPEmhyDftN/EMtxZa/wRVbRKwizFnCJqf+x3UPb
dJmsHR+6l0v7pvsIOrogDcAQ4+PNetuv5/EOZzykDfiQB/4f5Bfh+k9Xq5XIhlYdt5AKLtEA+tjV
aGMfHiUkTggIUqDsMmOb01V+uj2nt4xy5BI5tKXdQVhCh4gfuHA6dwCmVUvt6maqe79YeehAGxEV
hR+dFVrPlWO5pR/1udgwN+we377Of33r/zt6Ba1ZPkSsFP/8H/z/N1YNYH+MG+V//3lXvZaPDX99
bQ5fq/+Z/vTnPz39w38ekm+cCfajUf/VyR/h8/8af/G1+XryP8uySZrhXr7y4eFVyLx5GwDfdPqX
/+kv//b69ikfh+r1H398A6q3mT4N+OLyj79+tf3+jz9MHSHofx1//l+/vP1a4O8epBDJ13d/8PpV
NP/4A53j3t/xPjPBogcaPQcJvj/+1r1OvzLwCzwmbDyLwRSEQjd8S8l4E//jD2r8HR3euoG87gTD
ePsjAbgxfmUZf0envW7jbpzefGCb+uPf3+xkj37t2d9KWXxgSdkIjHkaLmomGCBRaKdqqUQC0w7Z
NyvdWx2VUbhkCTcFaC8yPco/hVFvogfQid2vRtHWwC4z1wOHUiBGS1jNfV6WJP8z6mF8e1FZef/t
aP3++pbH3+o0Tv73l8JJOj1BPckbhwHCvM8dnn22dW4+5T2bCVlPr99fH644M4ebMSRbO2gmCckh
OBz1XkBiAyK/qbDCmXDi0gwU38w0GppiMIt9XBgFVCjiRquh4VSHsJ+fFnZmhU7DlV+TUK6jwpVl
OZRZsRdUQj4hh8BG4o33tZUP92ZdzyzVpVGUy7XlbppCmKeAtpuZPeTMvNcjW94YPeTZqpZ9vD6X
SxuiuK+SdSito0tmn6YJxGY0syLJBuxDLdSqbeHyxfVhLk0GZ/n4EpuCoLGGpifER4bSeHSNUof8
lgnMcwFRRmciCascLWVzAdj5k+V608+PLk1ha7yMYhbuW+S+LB44YhyLdRM6UrtL4zrVrIUnDMqK
9UBEEW/xr53cWoEsdgBOyB6tBjRnTjtYCyYlh0DF9WW4YJlq7yTiQQEGBdrvIiPpn61idNnGoKFN
t9c//9IyK+9Og3su6nos27NC3JY6IONGh9I1iqPoiiv1eGY3L0xDLXfloy6SiOZ0pw3xp86AWnHk
YKzrc7jw4Sr1ZegOLLKsNtubsWVD1TqD2nn+u75BLT3mvTBrI4wpVDshBd3YtEz9HPpgM9D9C8dJ
ZYLT3TBuGTqe9wLEsTUoO5qBpUsgjjIIX3kleAV+c5UUH9RUXqIXQ53u46zNWr8JY+TfSrS1zzVz
XtoGxf2YPQWfQ9Wle9fN82qBloNGW+iknytnXDBVOo17dEJLcOiHhlG5O0/A7xQssRek0V4i0wsP
sdt9vm5Ml/ZD8TuFmUBCBnwYu9Kp2AJq2DUE0qtqgbJFMuNrTtPcP28Dla0NJQTI7xAjhwQotyGU
1X70mrZ6ySLZLSCSgKJUj+rM9elc2hTlfOtxlZHS7vN9BR6ntcey6KWM2mgGGnVpS5TKUmUShLBS
z/clifSl1gugkyzTDSLkkfw2GorV9Vlc2BRXiTBaIxpZyFp3Z1qxBUZJgVK5S+TSzWUykwS6sFCu
Emc0yJTlmm6Uew/6NY+dpcV3ss0er3//Nyzpr9j/55a7yuEzUWHQ9d6L901VadQNTIT4zkqLR6/7
yF03bQhUdsFn9DHuSNT8yFpBdej0MYhgQUBJmo+8JqC78xMNCgmfk1zzTHMjez4aH5CLLWW5vv5F
Ly20cobtEJhAqkGFC0wcP3q9ih5BPfDiNun4mwMoh9jLsjbUTMfY9RlkqFoz79ZpZhjQjdCi39xJ
5QSj1hGDQoKbu6Eg4HTS7PoLzUw+M4FLdqLECWNnZiUEZ5s90SEeGNeD9mKPdTLX/XT6Kv1lKMp5
RY6zpo3l5ntNaw3UDgCeAMmSP8QhgbCAXobtV2/Is/47kOfQ4APJEnoF5tInF46zimTzuKNBoymX
+67RoYcrafRaVd49EW70UDtxurluZBeGUVF5RDA8qkKI0VUpBzteaxQ+dcZmW2f1Z403c0wbF3bK
UU40HiVRrOtFu+vGNAXhlKuDehRtzqZZzqmTXBpi8vBHV5I2Aqnp5Dzc4aU4BIw6HGpwLo9/z3k7
itewWMd7qqFQlPYJtCA7TTrtqujCOf7CSxuhnHb0DESyyVLYckOj5rmGHEAMNekWOdCl3ZW0/Mq6
BnxhM/t+wbk4ytnvHBmyvmvbXZGK6uOo2cO+DhPjPskLb8bRXpqRcvbRsds7tV6PO8uDcnxvm9CG
byu5KBP07NvpHLnspZkoTiC2ESOX3EogYV08adL6SEPGF22k/+brRyUvHZNiKHQWpYc2ST7R3FkQ
uxp9O8FLrkNb++r6Qbxkvsr1HbJGi2URxfsUGgF7g5vsxoXG2FzsMZ2CM5eerdzaUQxXD303yCyM
/RMtCzA4x+F3SWotCMsS0dvYLa5PREmy/nSbagN8Z9ZxGJUsPeSJ/mxlkGfnt4kbQZyUtsBnFO6z
kUGRpod8bC2Rabw+7AVrs5XjX6RjmZlRHu/BAWj7Mm1Ap+cJ6LZX/aZPzLnOmAvbZE/DH3mZutLG
OnVy80Ev+vyDKKr4k+ul+sypvPTpihPIuyjipCPxPkNuNl9AuD5BkhU4+rlVujTA9POjrx+RqCaN
nZAd07zyi9miBSHgkWbOBOyXNkE58nHsgux1jOM9Gv61NWSpyARnTdaNJACPMPZ7nsVWjnzocX3U
SBkfipZbi6Gv7lArLBYuhdZpW7v54rpJXVos5f5PPdDhEYdlBwqB8nWTkuTTgMh3Jni5tFbKgY/t
3uURDaMDLkQvSMp8xwxPW3VO9LmQrhtcn8OFUdQGQh5TrfQSwvZ5K13vBvtCpn7+HAOvLFJ46aTB
bmQWn3mFXFizN66KIwMze+gL15YRHdrOMwMCwNAuR4Z2dX02lz5dOeTUNdIIRJr6g4x4/xWV48SA
kKeL7Or1z7+0WtPPj749tcwidAxwYIP1zAn0MAMBZersyqp4aVLHmNmTCzeWpZzymFauhzgoOiCo
i9eS6MYyioUVpMYwp6CmoM9/OmFrWsGjmfR5kpERCoO7MmQeQQJVZqYYl3lnQ5xuI5qescEHcCST
X/pIlGJjhSkyoDelEG4FTaUR9fc1dYA1T3xwqfKu88e4oBNikeYDOnvHrna/6p3ohju3BpnUDeQG
svxTnna6vHGRwfNcH6yzlgGZc2qWyfewAsXYDKDzwj4RZXYGlJLAnAE/CeACXTRGdQC2IV9wwsKl
llDv98ztrYp2tIhCllxGdlY9CAlKVha6PVRojej5urFdMOY3BMTRp9eGCL0k19mDabVsT1PIcBeG
JZfXP32KrM9c+ERxXmHZi7bVLLqLvbSMoFeiecLeElJ22Y+ic+34c2/nkcvWY2qX7rCIbTZfX5ui
ijODq8oGGRA86Ctv80PdsmeT5w+ZHqKVWLY3Vt685ERfu7LpocQI4OL16V46U8qV0JHUdTRoRRyY
rj0lYoCWBYmBrq6rOXLRSyMoC5o5onTyztP2MhzGoJNaugg1ka5TPsqZK+HSsilXggUIe19UQ34Q
jfHDKaF+qleQWOtqyAdFNgmmhWucbvBLzXZmnNElK1QCww5w1zapQuiZ8yZ/gGi40UKaT7IZ3Nal
k6o8/MzMthIvjqLD4ERsDfXTD5lWIY1XMBrk0wx/a/vfiBqOzlIXj3wMjTjZdxXjxYsXkwyKfGnE
6jiYBG3aOW2zS8dqmufRQBT7joJLVBymOFpGxl0YtSWasOW96L1ncDQXvjf95Pq0pnvtzDkiky0e
jVZXXdHlow0sWBVnC6duQHBgY//1lOoQ5IZJ8Gr4en2sS4agGF+G/hCXpGP1QG0R30t4JyQ5Qr2f
CW0vHB8VIJhprsFIVVcPIR7OWxN1mzKoRFr4PQ9/1wze6JaO1ivriM1i5Lp3IDXPrQA40Iyt9QI9
5b7IIO62+K2lMpUwpIOCru3lDpYqY8gOszZiW1HayUx4e2EnTMXGTFNkWZZX/MGCJtQWwl8g6Kik
OQwzh+WCVZmKVUW2xYwhN/pdO5p0MVLAXdFHPkAqFqxShbQ+Q/M+m3Fpl7Z9muPRjljQS6+jwa4f
Cq/UVtPZj33wkqfb3mrdb9e349IY5HSMicWeA0+S7EdgIpOPhhfSbKoRQM3IH8sG5nZ9nEv7otwx
kM7wEhguf0g0c1jqmk5q6GgUECm6/vmX5qHcMAOSizI3M9DxhYONwrcHMr6yFQFe7tmM5V4aQjnk
ph2DIX7w5MMwhOYOqlThl6wZyA2P4aRnzOvCMr2xNx9teSL72AbxqXgo6DgsmNtqO6gdzqENLxiv
Kg6lW0xroArpQCy2o1kGhVvaQduPQ++y9EUT2WiqSgpnFIuaOzp7vb41F25mlUEk0fK475PRvh+1
PpYgY+mGHApYOfQO4+mNq4VevTChwjfKjegTaidBNY69e2fjPneKmWy6ogjzM6pXO0GSzA1ZMhr2
Tre6Grx+pOuiqakuqsvoZgAtX7hHXTwyu92Yd01a+5nn9DxbViTXGtR5w6ih3dI0wnLU0IpXAv+4
DsFCoBdBKJN8DISTljJf0KarvScuPUdGSBRVaVz4WueFnvRNE+ioteilZzeb1gndskB3pihSLcgy
S08+X1/wS0ak+MCiA3PVCFGAQ91bMRK50t1Q145mjsGFqOQdzQiI2ZrBQd9jAnOCMI27om083KSI
Utu2e7o+hUuWOk3t+Bw4PNTCHhTOddGakLzg8ZqhjAXJ0+FHjyFLV7NmLtdL5ql4QGDSmopViLcZ
5LqDsKhuJMOlyjKECdNQ5pB/HvsYIjHh+OP67C5tkOIMGakBaho7bRdSFHy3zGip+YnUoG+b8bYX
XNVbL83R8pVoamusYbD3rda1AcuAKlhl4aCnaJgg7Ryv8qVNUhyiaAeYemvFezvMEpi3zmktihva
eLZcedDu0F+7caBxv7KijmhzPlLpCPp1kqedPJodojg7yvgg9hHav91mkbHatkF3kxBKlwloxcgN
xDZSQy4NPepkdjtyBp4/5FLrJH+xXVPYC6MXZeTNmND55XZU7UW30CPGNKvZy1TUqHVltf0ShXmd
+0YbpzPn7rzRvMNtD5UxmklU8R2N63ZZwTV9003SfbhukuenAN3V0zXVjXxMjFBW+9hIdairt3Gz
LrjT237aV3QmoFFgzb92brKko50DJAmJzLLzdrxoke3auNSp5WMW15X1wjzpTK2O8WjlSLZYjXSg
c5yn1gABWh2Br9yaEBINH4cKXBibYhj1mq+HsKqylz4rswpUCzo30PAwMNroq+vrcsHG1S4AvIZD
r63L8Q5XV8asmybjLSnB/wrcSXYTWRqFLk3d4lljBRxd1GIu+XjBLenTRh0tVRxpNo3jIto3NVip
weWfUpwqXJWusdDquNR/WG5KebKqIAYjESuYTRGu85rSYZbY4oKrVxlpSj5mjV16cpcQmbYvdjGI
tvPtysQ2rkho9snWSkGHJ/Yd2EB7dP3GSZreCNny6slzUiTL/aFpE4H6BXCePxIhu/47cUhRJcts
cHXiJ0VvzDqk80cEf366Zt1A6qYjJH7IxDCM/sCh2O07HnNmYohLn6/47Ugjsq64lz0Kc/T2GRBm
OTinYxH+1hF/x2pUx9AzzM3R2SMgH8xF5tghlLXa5vcO+TtqJln3oACNk/wxSiIbnNVA1DwDRCM7
n0PzaiZrcf7EOJ7iSbq8HGlJs2QvdTtZsIFTEMk00EOdWqtMWt8iGzRHB6WomvzboThq/5cNdmVw
33lkPxalReyVLaE09SE0HWlSUALzFjB9aiL306wH166AvEyG0vreNHVhHpq+r9w/uy7Be9TPXS3T
S7A9615MA72gkfHcp11n977D4hT40yFKOi27LXNCXlmTyHiONv28WYFQ7dRswUDtybEh6aMMuyRc
yLq1+c4F4/RcO/v5c+yo/WAD7kLhiCTZ2xFodxgUD8seezNK65Hhbpx5gl2axvTzI48FzJHIjUJ6
wNxY0Kuq0ooEbiqMOezlpVkopzvyKGsGJMT2DTr8AtcJ7+loGduIZlti8HpmFgrRwy+TUg854WMO
SVtjh848q+tXoVmXSB0ysAt8Ka02geZr1/dSGCteVGM5Mc0koAGvk3hEpgzKZl7+VODhXlbLKOk1
HZpcrlm74AzQU33mS15YClU3AB3tKR2agu/ChOdO6ZfAXForMqCjNfPrZjAijv5yYhcz0cGlrVVe
16mMoMqOZrg9yBLJSqehl/vUGLrn37lk0eV3ajlZ7CIYMMZ+rw2Ddwdo2WNL2ldu8HEF5RMWQK9+
JlK7sHAqxDapCtMTXhnvHT6M6KDqCwlx4jwrUaMgiEnIZjTKKp4TOj0fVaFB9XRifcykkWjYJ66Z
xA5I7xpZkEUZ5eBbGOvfC8SBajkdBvWbbAjL2AW4Ou5HCzNBDPR9SISLOoHnpWzYUkAPu/vWGEUe
zxjhBaOg0xofnXenDi3kOYf4IfFCnX9KuODxg8VZ/1u3raMyTBaSNghpQm9XxjF/tEPSP/E8+njd
5C7tjOKsijqsc1HriERdbVg7idgCrsYeQU3GZ5Zn2uP3+WeHktPlGQZHNMVQFTvNKVl4AMOjW32N
hVZDFDH1jMq4gd/34taP24han8rY84xuJo10aXaKD4up1feDIMYO2pwGPBl4tDwfqoRJ/Zi2mTsn
inHpNCluofHQN5tH2CGr9toAuY4nmjYfx//l7Nqa29TZ9S9iRoAAcYvtpEnqxEmT1u0Nk6ysBQLE
SQghfv1+3G/2N6lWMHv7rpPpIOvwvpJePYcCY+iRNczpUiNWcghcvIGBHjvcGTbS8LunfcF5kmkx
1z8LeN5DQViXfrGW/0/0p8/mzcboQuSAgydPits6rIfp75alCqqtTerN3yYXuMKkGwkk6xMngvPm
mHRpXsBdcoCjHX0VdPCgY1KknUMfR+Hq8fucjwVD8ZbEXQm/SjPpBmqznRuWNyWQxWRTdU1WsQ2U
zZh5NLOf04e+19yrUU6WDnaWvK1FFe5SLqvs3h1r13vTASSid3PYw9X2p3KMaoO/GpPm3UalErDc
ukWScLfQMqDq6BWhgiWFarNCb7gb9uNt2dfhuBKmFl3zvxum7a2m0hnlxIz1X+c6KAOd5Ipxfg+V
DoOXHlzEDd+Atlj6XwkbIQi+dbRPqgl0dNYqvA4zUR/lNLpEH4FBVJRunJqk9SM3DeEKd7q4pjts
bApy5B2kenF88f2bQsE9VIL9PYlp34jBweACMzV9E2NE5vxKpzmqR5L2PfzHPNpCHq/Mp8Ir8P4n
Mby7mQ8oIiXG6302784nlQVaW2iDr6EV2hgVlN2dQ1IGLxrqtc38QPvMnwFEbNvcJA1WxfRaDiFr
8ySHTgO9h9ys5F88D9fvF8O4Y36lRZDTYeVXLeRpm3pDogr30pKHGFGS7bmJuHtdK+VWV+d7vfT9
UyB93AdKr0HZxw0fPQePe1dg8OtrALG8bnv++wvJzNaLpLKONfRGhq91lXOI5eVwvxzTlkO1vm8v
7IOVZOIQ2G0QVfs7bAKT8954uCe9hu3QvZ/vw+djBA2TP8cIqhhOoOFu9jqETp8ELK420ZiuHQc/
v3LBvefPrxO/yeHH4kSvovHT66wKRZ8I4+VPFbAKT5FszI+Tx/DKY+fn8+HbAilkKOc4Fpo8lrkL
Q5sAzHQN8d2rwtFrVZffgt//3jz93wH2YU2JKUtB/YzZI3OK3HxPQ2RRN/FVmedwyQpMV95CEkcF
P0MMY3nF6cT4DXFkp+7hO4OTSSJT4ZQTZB7nKd10M69Fm/BcsukaDO/arba6rwKSeAoUlu+dX4Jx
xVycZt48x/Xh1MiiCR4kVw7O0t1F+C7ouP45TbIIuwZiJeYp7TyAUwkv+LRtGxOHK6fbpVVmrWIn
iLUUJKDvuelq/xFvGi0Yak0AXfU1fuHCUrNZ5qA9YAPDufKpC9Q3WYXxpmMFvHUgq+XGAMTWKalW
erOwzuySJHXmLPVcGb32JXZgHJk2WYvH4nhoV3auhXTtE+vcXMYUIDs8tD3hqPSPJqB/EkZujCHe
lYyrAjs93adg07dT+DzTbvoaxBGcfCq6siA+P2r8S2Kky3FqBEFluvNw85Cw9sI5WtY7JlSRvaQq
dabX2VP+SneXWrNykHI6gfNET1/LsTIbAgWnCk9vkLbrD50G4uyiTGfXDEteNMPgxwNcqYPgruHO
/GVU47ySR5fWhHWo1rpvB1a79BXSLXpnqnGXenBcGGv+cNnPt07OpIi9maIu9qpHQF82bO6G9lvU
DJRcOAtWEoB5GKi/84xczWEPISM8EuQVDCPy07t4xdSaQepCLrAZ9g1LW1bNQ/yYFjF7NiZDKbSm
KV9BEX4+EZD2+zOX4YkMn1UBfe1SGWym2Xk3WeTvMuWvuft93gHPriPyqvBH6IrxxxR2U29m9J09
HOjWqpRLX7dCnzPuZqOU5gkgyxDWbhoAjq07u4BxXrKQPLuoBzRsKQT0kl/Ltu+/DoapL51s1vCP
n8cy1B2s4Vd4jYDanbzTAFlCwDHK5JYbAKhIFvE4Ab57jfzw+TsE/IL+bKkjoJvAt8g5pAKHFvhF
moTWwc5D1TIxbjhsQieTkAn3Nni+HC9KIvBM/bPRWBkWF+kAJ/e8H6fnHiZ5w5aQHPvA+dn5fBuD
CdGfDRRZWU46nMrXmMI7QLX6PkpL3A1GPAHLJjy4Tfl0vqWl8bPiXRasqarJTQ9wHJEJwEk7UY33
uE3qDfP7KZkzk0yi34NBKVcqD0uxaR0DuqwaiexLNJkF5AX3p/zRMNMcnDleC/+F8LHraGRiMzc6
Kx6bvm+foSaQP8+T+f95If3vjdKzy2aEKa2bzIOxExKWv+tGHpZ3wxAEa1CehfCxC2YVqjwFmyh9
DfkQAJXdj1t4yrKNbJ19qFaZ3kujdGr+wykWCPAI8cnZKyvBXEY6CL8aBy5w51fWwjTb9TGK+lhX
59Nw53WtHG4Z9GVuaZ8i8lNXRWuYoaU+WPHfQLAwK2O8DnkRyTNgAbXpnF0XF3RekYZYmgwr2FUb
Rjoa8vIJNfN+B8+NXzyU3kakHoGbl348P1pL/bAiXoqx7KY0zZ+yVJobL+6Lt7hfZV0vzYUV5Q3F
w7QbRekjnzM6wssXyIM6SjIA/pl7k9MiXgvuz8uK0Oz+c01BEoWEBNTJR8y+vMriGEyIgySwFPqd
kqHV3m7GoXy+aNTsYpiMGcTGlKoePUhglnBim7BBggVV1CuTvzBwdsUkzM2UuqHSd+iJj9Qbf8nC
tvsyazKvhMnCxNvlD1zsoykEu+0xhPLjtaCjd+iBvrlsI/kXIb5CXUr4XvlYNipPTtPRZPpRhwDn
Sw8OcfmaftBSN04D+CGXaDCDGCODeqSo4W9YXtbbiMAV9vw8L6wqG8ECeMzUTJkD4V70AKB27ImT
e90V8o0ZbFKNqa+Dul+Z86WuWAGfAonXQiVcveiRNEUSAmQe3A3QbIlWzl5LvbFindEGhptVOjw2
KHdCGg8nFZZ1ifFVjdfPQl45ffBUSK9d6dACbRNOlX9OTkd5lxV4ALnjfR/uDJ2rrUIl9gv3vI2J
cT+GRUW6y2pT7SCh0GzysVqjXS22bSUE3uc8DEXHH0OXHQxUhVKngbFFBY5FKIp+oyjAK0I3sMjA
n5yuHVeOGQujbNPfheqpSAHveqRe+LXscxcSD+y5IShrcbfRyWTSYRPgsHN+iS511ObBy3og0ehR
+VAWhhxpWlV1eg0HkLZ87dQcgY49TxwCoRAkrxNPkFDqa0+VfbrN8oh0/08HtP+eTkLr6mDGcCg8
aIRgyXJzPamm2Jae+0/qqJ2JogOlTrYzsjDblJJmG1XxyipbOLPaLHoP4DJoSZn8EXT6GFLiz4JF
MEVgw3+2ytQR2/MjvbAhh1aq6aJ4wAv+ML7Aii8/5GHfXZsKx31sn/X7BMvh3fl2FnK/zaNPjWpI
5/bjaxfIcCdIZ64yDcxiDUfS8y0sZJrQzjRDwYY569oHGQyk2g6apT+GUDhvl33eyjNhCzZzSIru
rgRZJighDeyxJhGBBNXy6nwTS0FmZRbQTMmkHJUemralSXaS3c4mcsVMDWvwRm3msjlAeGJNOWNp
SuxkEubSgyZaf0eCPOB74ju1f8NiEww/esVGfwUjtHApshn1XdZDrx8Sb4+h39+kZdNvmvEvHDHu
VAHo7e/s4RK160/HmvPjuLCmbWI9l+Dts7mvHzwRuA65KcHSLPEaU7cOoL1dKXh012eBLs2FXbSy
BLDdajS4ib2kof/DY370k7U+SlYKvgOIo9ugG7/B0gt14Hq69KxjM+xJnFEYHpDmsQP9kl6TFuDy
K8Ao6PH8KC6koMDKDJRmDD7zXfkie9ZupIvKugOWUxrgbDiQ2wDkl5V1vxC5wenvH447xky8FDWv
Hk2oqucUb5iPdR2/n+/G0settMBPr5916BUPpRcSHNS6DDjv2ZuGNazuQhjZJHspStfHNbJ6BIo9
D+6yTlTFA4g2zIe4YJwRqEqd78lSQ1Z6KPHYK4mLYVIFGPwbjhVHEhNV/R2cita4Owt1cs92tvVC
b4BW6NDcad2OCfTC4YSt5nnDib7PJOIHh58q0YLoXUqH4roZnoem3zuj+Ot8NxcmzGbiO8bxhrro
o19+XNXJzMv8uo0ou2wQbd69DHpm1FCLl4yeMKzd7AOD1wd7l2bN6/kOLCQ8amWDsA4kyg2lcwhh
CbKBGvubLKatwJHay/obDcpP0swCBahs7bSwNGSnRPghgETBcjxoRuGvMM2pvAlB1si2pRF6DbS1
sPRsJj5wGCAMljo9CJfDzN6L2vlRxgrHrULytbS9NG6n3n3ohZobuG/NIj1kE4s3hLcHk0ueKInj
iA7mf6iXPUD9572a6d/nZ2qpW1ZuiIGP4FOblW+dO+jd7IduApdlHOUj7WzON7HUKevYkJGcB5NH
nYMYOPDJml3JvByg2Xza+7zwoFpy7Q7l03i6RZ5vcimEbe8H6OYCve725v0ETXzgJoCMOMmb68yB
yr9oB77VaRZteavTa0cLbyNlBtsEGf+MWtRez/+KpTVpnS7AiyA+L4R5JUPQvKRaYPLAv7k+//WF
mfvtFfFhrWQybgsVivwNyCt1hYJ7vaMlHwCOREBf1sTplPahiaDqIrjO6/wtxzmVu2N6PURBlMgp
XfOoXuqElSgMmOtkKqb6wHjTXRMlzK2YoK44DKvE6IUj5W/g04dOyMyPxrzNokMzotqSntQZZn2V
RqcbcuOACBjAVO/SPGTTsHUgfeLkXv4mXT7sCOym7guvXPNeX1hRtpiFDjguEHDpONB0mOEjVVQu
PPJgk3ZhYcSWsVBd2saobkcH6Ydf9ZzumVfAgvU0TmwObqaAPPwfwnRp9q3MEEZzU9FOtwfiDnQn
Tlt4KDH7DqiFK0t4acSsE4ManXI0kzMcmq5qbhQKYyQJQJr957IIsULc5LXjBGUmD6VEIRo19nHv
NcHzhDW3cgZdWL42GR6serhl1IQdvGlCvlTRc0jkmzgxfg3AGr9vRNOp3HO+QwvjZdPio8odRF02
8+vgEFbeERjx4sUoa0yUr5wNFibdZsR7QP+3Q9qK/5wNcHLfilwbmJ2Gz5d1wToKyKipyixo4kOW
Oy6IjT67mV1Ndue/vvTzT3//kE608LWg3SwOIqwEvxZOiwBRyMT1U+BXYo14vzQPp79/aAZbYQ2B
+9ocTOT/SHNPb/zq0gen30pAHz4OF5sJLrPSHLqieFcnlRDAMdZSyGmY/41l8n5jnD5+fHbCEk5p
5pCaqrslcPICobUKDyZTzcZXq1fcpRGyI1vqAdjDGJ4ULhTKEsi0+v+Usl7zv1j6vBXZ4IsHJdik
5dtEp9cCQqTbdsKx4fwiWrhY2rx3SVUecpz1DoDe4jpOSpHwqG++Zg1YuDX2qZ6l40odbWHB2iz4
NC47PbV0OCh/hqgOTHFfgC0vb52MrNGXl5qwdnGgO6UJADNFE7Wck5KnjUhK7arpWzs6Tft8ftSW
mrECO52DNhMx7188BzPBOJ5MkwG6d1eoT9Zv59tYmHYbuZi2KXec2TcHL4bSUqMn+Tp0TK+c2Za+
fvr7h9jw2q5vXNSxDs08AlnNwsPEEdrnf/pC4NlAxa4pilR11XjoIHK567xeXovTbprnkE4p5mwN
IrE0DdaufbqkUK9kMBtMYctuUM2h43BEcWcNU7XUESuyc4BH23Ey2dtUIRwAiZCbqPWfSOHxu8aP
VpBJS3NhBbgg7cQBUe0OYh6/EDeLodMZ/Do/FQvftmGDtO1dzZwR3660h+o4nj9KkGFW9uiFI4GN
FCznHEJcyhN/nX455cFtIbxrp6Rffzc0s/EICtdlNDfPBg2m2q1cLcoOR04J3YrTpQ10qJ+XjZMV
0aGArV40o87auY6+JrMOvsV9vHZDWpqF0wL+GG2D46g+Ft2h6d05w2vr5GbbvqkuBFX9C/s3tXmv
FGt/MeTSu6x35qeTIu/2/NgsXJttdi9BYgDfQ7e/mqHUvZvE3RC6/S52J9OGV8qro+GOEYgSXKVj
WIGIkLXpnMKbnkVDetH84EX/zxGkYCINQIV7r5y1aZLVabgd4Kqxso4/nx/XfkzmTuNPIePBgwnB
VNucvDxgCil7epmEqWvzBsELkhB36tzXojWEHEihwZydsVe9XDZFVib0dVqGvoIyQZu5ADlNMGiW
4bOY1LdC59ND2XbNlhP+bKbusqRlq7qoQjSlW7DyL+Dt/KRzCn6F++ZaHffzCYFqxp/TXSpILUNY
LnrwcugBblD0BB2YRt0aw/7zY49roygbIxqSw4PxgQmAUlRWPf0+2aK8le7EPHy7GAbh2nDKMPfH
YdDhfEfa+EsXAX4W15B9PD/vn4+Ta9Ow4RDs4JbUhg+y9dNyr1xXBXjzJv6aOetSA3Ze9LqK80JV
h0ZmA6hQVfGGDaVdC7zPN1iYrf85zwp0r8wbZvWXy3C563gElubpfFBQ5iWjD/WZy8bp1L0PCZjk
ZeULM/IHJUmZ7xsVxtVuSkde7M43sNQRq3qp51Ar2AGWB0DCdPJ7E1d+eHqYBggAZl8355tZmg4r
zhu4SkyOrCrc+cI52meof6krT1QVXzm6LTVgnXigCwbtYGiGQyLQReApFcRkO7vEiJWBWmrAimwh
FQVFi1QHDo+PGwnV3e9BXkRrKPLT7/z3nQ8u0dZE4yXM9QcUp4kG3epnM1ZC/c37qZVf8qDymy2c
wKP0y+xT7ex5Wzi/pgZBcyVAkPuR6THPrmq4xsJRWXYu8beaZ+58ayCgjX+XIeU7M0LRfjejluxs
PLgpqT1oHlV7DTsc3m48z/jxZnTCqt4HnFHsIG3JZP7gocDMrqAENrp7EURFeISZ4OlZisV1jP+F
wkkXPwBX2KNIULK2/UJrvy6vOlmk8hHhAM1Yb3Zp+XeDIcTZR8adCFAcGbP0zSmEy9aALZ/mRlgK
W0NYki7vVNhV99gQ4/HGlK1zRaOpBMrEwMtcp+rRzx15yXpAa6ej5YfIrGeetsMgxbEW7nhkcykg
XdLEFzkU4PPWuYGruAdcBeoRMIQ3PzM3hKd2yHMRb9pslvduNMg1ut/nOBm0ZeVKEVE+xH6U7SWM
HDY6RtnVoExpWBckTTG9mhkqZXys705vDG6fv1+QE9CslUO1zAsILAXVcQTrrNtls4qrL51Td9Hz
+QY+PeWjgVMof5iiEjAE4gBXuSczuB/Av5x65YXdmx4qmsAo8AYKFG/n2/o0PaAtK49WWTj3QtQC
5Fkqr0SHV5kx9apLtgF83UqfJmZ6hIJcdex70/7sWETwVk9IIbfnf/1pyP+VffB9K3uyscYm4w/Q
cjXhATRX5OkSuZ8AAbnSwuIis/IncRTx+zivjwIybZscPICinv4pSCeuOETT9xXrb2Slt3HKp9dI
qOP5nn2u/XVyGf5zEbjKwE8SV70j69x/+qK5pcFz6gLwlvW4sBIfGnEnIJQbNbeiKN9bXa3hvhaW
hP1KDJ1frOggq445Ee0unaL8wF1IpJ7v2Kcb98nA+89+MTfUaYz8eVQsipIiyqokZl137dfO9zbH
7nq+maVOWLkhrdOYKjerj0zE7YZ1c3WNU1V9ya6NTlgpIM3Bezc6EMdQ1WWCXRHm4tpdg4QsxD89
9elD/POClFToUBxljmeYDM8LmWHvIs/ep5gmCtXnpAqgKHl+pJZWuK3D7QQQMsLduD7Ccvm9GZq/
NEOpNuX073GU7S4W49bJppd5cn6C0P56vtXTMv4kcqmVGWrOa5BCsbwhxvm1K5u7wm+cH9HUVlts
9V/6ptdX+YCnDhq7awX8hTVhv5u6xGkaf5jQJoz1JI4OnWp/qtINorWtfKkFa3NtU6i0UT0idHwQ
qxNQ5Gud8C4fL9u8bQVrIBzkLEeEZlvngQfqb92Pj9L1x+rm/LQsJFT7yTR1yq6HfpI4kq51v83R
ZF7gaxPfCFO3K5jlhQRgv5NK2C21ee5Vx6HnnG8q6Ykn1lbqJectdbYB9djzZZ2x4igULfGiGjYT
JjcQdxYA7N7iYugXG6eqwPA438pCtNoPpwIFgA6uBeI4KnCQnQwuGhRUWjeYf4Rx90bdYueumk8u
LTArbIA7JpDHrsQxDet+A2ryeOtX00WybDSw7QAAbW7VNEbBPqy5ewutAw2FZLG2WS/9dnsn1VUa
cceHMoMDXUo5wqixc6FucNE02K+lLBgBEO6CbI83iHc2QXsmDFAsk0G1oe34OKb6Bdasa5O+sIjt
x1Jwg/JBB111TKkKEhxDhw3MbMRDfNLCLCfurMTjwpjZT6aqasMZpqLlf9ohJtLbyl1j7C0Euy0h
bjyndztVlEdT63sUD8NtiKrfA+DX7Y/zk7L08619klSRn7NYFkfgxfE6EXnl94Ji3s9/fen3n1r9
sE/C5DWmcT0XR9lO3ZeqdLMEvt/jFyH8v8+3sPT7rdNxASHkiJupPLqBx+4LGQ7Tl8gNRbg7//2l
Hljh3FE9BwOkmGDvAw/yq3ZqwuJxHFqnvaqVnKPH880sdcM6JksoEg7lgG2D9WUPiohBPal1pX/h
idGzIhsCs2M21UV9pFTnj/gwoBZi1uavi36+/WbauALvDnBtufHo6bl0hHJAcbofX/Z1a88ua/CX
KbTDjgI2SOEW8gugl2S1NsXKUXQhV9iy4BBiBKYPxM6jaEyWVGTwrlxPzNBX1I84iVSXxdpvKdoP
0QCNWN32A2JNi4C+iDaO2r9b46bl8fw4LXXjtIY/fB9E8iDv6pIfwwH8aI5FtZ3GurphTqVvSq8F
O/uyhuywJi2OHbnmx3Tqig2E/4JN1+fd7Vy51carBX05385CVNivpqZSs6lNkd7IdmTXUEJMXyOI
y63E3NJwWaFNHahnTpA3PZLY/UeMTuwkTUefCmxGGxcnNrkyWku9sGK7p7UGWCTE8pU1ZLEaKJCW
V3GqizWK+sJJ/fe14cO8z7psClEiebjzWEFXyx/VoW5191CQyvnVRtL7Aa93WJBHJtQ7ghRzWdjb
T6mmnEVlYpkfm6nyf0qHZN9hhrbGjF4YN/spNRRemDd1ic0DVM+vvktSN4Ess/j7/OJayOz242mb
6qrAXECFu56ae2lKcevlEds06ao/+FITp5X3YWIkZKNboeYYatF4ohN18Iuj8g2/1LXa0MIStpWZ
3ZGPcBxN+THqzNFjsAGGUIz7A1Kz/KbzViUelmbi9PcP/QBLKYYKppMfidFXsDRh12MAIcfL5sHa
wZsKqs3QliuOjS6jbY2keNWr8GkaVzELS9NgBTrJgkyHwZgfWU6rXThAzxjPsvCcoKuuUksTYcU4
0zIDzULy3wUBExP2QvoTBMZl9ZYMdb8GTlqaCWsfz0RRGyP7+IbM6buEiNvmtx/A+Zn4/OPYUf+c
ZpoJAo2cND92qG08SqhSuNsBx+WLXlIotd/9sgHPx8xHWdalebyFHmmfJXimjb9d9vOtupWa/SbA
XOfHEGiwhyov2VGjdLBm67JQ76O2jAo0R0CkMf24hxI7JKV9/p4REK0VRODAomkTjce5hDR19ZUK
8CccovFgfllJm9rPgm49u9mAR61jEGfhISVtIzZd7l1EH8TUWBHu0VCkQ4YycFAObXxdz6ofvrah
160BoJbWlhXlIQkIXPIw90YG05cs7ptuM8zuZWZI6IAV4yYzCt/H2UpAkPKlxn0DQjf1U2gKca+F
qF7imL5fts6sWFcCGgr+nJdH1tRxDYIxy/QuVs3aXCyU+6itQSxCP3XaAfUKTzXf2zSD4D/AaG4Z
bCNOTIKH+mtUYr66J5Gdi1eY/U4ICo0LPEaAvaQIqhvH7drnfgzURdBTCoGAP5OLiIMoNMGEPQTs
+lsD1ZMNrAUbOHzX+opwtgbA+jzZw1rrz3ZUE2uf0qDAc0l3y7PTFSpk8wN4o5W3cqA7ferflVFq
qw1PY9fkzqjRhNEUvE1xlxsBfIE3OMgCIWD/kcf9yyqW1NZW8VMOQnk65EfV1VRcVU7jTjesF8Fa
peTz8hhlduznc+R3zdR/BfdCJBkU2ZImiu40/ZZlMzQLCq7u6qGju/PhszR6VibgTMNHMMZWOTjQ
TnfEsCfSb/esh1pI49WHAi9GK4XMpZTNrKwwQ4s1hsGSOMIJESZipfcax+ox98RzABXdJGzr750E
fwLTDjC3d6tb57IkwawkkdVwe2MwuT16LZX3TQ6LJRQcjVr5/NIgWucAanzS0QodgzdJnmDTFkno
ec3WmeZXA7xCotx0jYN/WgefLPd/Ca/UWR8QtxPHYm6+TlXDt6hRrK2GpY9baQFv0LDjKEa803TN
TymBvG3r4CKXR0ptiFwn5qBxAgMhlCKFeuK4A5GJw+fPv4vn5i7Kwq/VsOZpvLTW/oWYq/Eip2jd
3WoT3tBRTwn4wt+U6DSMR7DGwsjdzFH+4CpAFaCZ/3p6GDwfUkuDeMqFH87nRNAs9WNTHUsvruYE
1ukCwt4l1Ssh+/kFk9qSLEbEU1W0KapTeOnkpL31+KMn6N+6VkcVqSyBmGgywRx8c1l/rBQBOztw
iR3/P+2508y2BJXQley9tL3aItEeqpCFgdj+sRr6rzU2U1KD8khL8k/rlGwzBO5DC7beVcua294v
hpV2P78iUFuYRfFZkjGDFwiE6k3C0+iKlii0eg4y0+BXa1rvC/tfZGUGGchaTBDSvGeoYBxk35fe
Q8FrZwZzq6fOl4tmyBZcSVuI4JZdE++1QHT1gLbW/iovbGGkbHWVrk4H33EadsOBmGfbUI/ZF6DB
5Y6POM15A4kPl/XCOiuksu6FBzmcfacY1NZ0o5+KmPOVqFmISlskRTgRhXUVgBsQjXeeegDGpqvB
DyazPf/rF2ba1kbREZS9NJ/Yje7yX3QE0tQzvbfBCX7ttrnUwqlnH/JKOpMZrwJVuiepKcZNVzCc
cvg4jYe6cde0dZeGyQp2GD6CS+U5Fco8qTtvqigU++505llJJkudsM4ATVu2avQ6dtM02Q9OmLuV
8fgCREB/4TxYWz0tlasqk0Y3ZdqPG+rFe1pH8Zf/w8V8KSCsmM7SafRR2Y325QAn2RQSwEAtZzcs
SH/CUOP1/HJaaMQGuTUgg0G1nyq8M01FghemDJbV7bGLQ3/nxqv5aWG6bXQbnAAhcyxddS/M8CZS
Vl/DrniNUbrUByugSd66VAPydkPGujhy4VY/IGbZfeuEGCHWYMpuraWlXcSGtpGUZwVYKuLoOOax
Lzv5KFOdAlcOzk00wE64xNvyN7g+FftUlO887I/n52lpAE/r/ENQUuAyoJDWjvcNjOcf4RUKA5zI
aU27spyXvn/6+4fvo1Q2SeL14Z7GeKIVNTQOvCEXV5f9eivam5lxOY+pfMNlZigT4g3VT15diIyi
NpxN9J0HYz8z3oO2IAFYBRoPTg7dhT/einQl/U6TKhzvJTTjNrAtKIoEOtxrdOKFQ72tbcKkEfMc
ZvpeKyhM4CgHLSIFpJ/kwQ3uSXlyeWq3wWsc3h6mHmt579XFOzNldsX7MUvmppaXDZYNUoOUvEqB
/NP3wEh9kWXGb2cFn9Hzy2gh0G2MWoY7CSR5JrI388i3hEHxjRNidumo5P16fX0hFuip+Q+xAPJ+
Y0pv7u+9Lk5/ePWU823kgs16fb4bC3uTjVKDNmNHc0Xdfdox+UaAs4YLgBbfxrw0K9vf0r3ExqpB
FqwoxyZz95IRPo4PZWX89M7lLfatxJ3jkUHvAwJR3hdNkZP9K6CLVAMUNnFGxm9pXEJbP3HiwF+b
vKVeWzkAJi1scEzv7iG3e2ASmD8wj+Nvfajlyl62NG/2nu+avgiDyt2T2h22IvabQw4/vkuIPpTa
AiZV5scgb6IAyLXX3WQ6TQGgrtfuJ0u/3drs1aRZ34zC3Ot2cu4qD3KJ8IlttudX3MLXbYQdLSdo
JUN09EgdIAcl6/wb53Trvuzr1m2+60njiLYK36ZSTJti9qMvuejoym9f2nNtcJ2LEnyajgLgOhRF
iRc8wQwu/h7AwCbxMholNQQOBUQur6AU3t7Oenq7rFtWGpChSeFFzrFg6955KkviPxjt/jj/8YVo
sNF2TdtzUhrkGA6tlSPEwF+yNJrvVFiOK+O21MJpLXzIYpoSxP8Uhjdwrv1GwDm/BqUvTWrureWx
hQKBjbCDUIhfV0XsvOaA2l0VAPTzyb3rQVxChpnDDYqK705U3RHSXjglVoR7NEBlP2o96AL2hu3S
oAmzu9zr+jXEzMIOYyPt+Ozy2O09sv99quc6fKZy7o+en73Po7mInU/pbyOrj1ODpyq8HxRIzlVr
vmVw3XwmeMMakl7giWRlC1iYfxt454UODt3uQPYQ2CkT73QF4qVPbqrUHS+7Sdtou0bWMs6YT/bU
0S9qREmjgnLV7nyELOQsG2JH+mIAMpwNeyYhCAl6EKpBSeQ5a57ZC6vXRtmNXI9p5uvymPXg2E1+
1UA0hL+njXwzeeYnmQMTnpkEsM8rxIVzcpqrDxPfxQ78jDmWVwM+xPb3nNAe7mKuL92Vw8XSsFlh
36RBnRlXkX1Iaf7UhZ6zb8pVX4SlRWVt4mA+dYWv0mGPPEXfOQviA0xk8mgz5W31fNnEW0EeDnnU
1wN6AK0rBVi93Ddhs4ZNXBoe6zAvtJkaBfjjnsfC+wWFXsj21oY1ZmX4FxKIDbkDcTOOndwPb7wI
GtYmRnWUOJ1zV8ezunbc1TvvQj/+hb2TIE2EQ0vwjDJWXxspm8eIKbn22LX0eWtLZ4IKiIWS8Cbt
gv/h7Mp2JNWx7RchGWOMeQWCiJznrJP5YmVVVpnJGDDz198V3S/V3BMZUqqlVp3qPgTY3tt7WHut
KaYKkF1oEZ6jkD/19OB/zYCoqh79sMbTR+ncLC2UVVCW95++dX42gLuvn3HinG9JR+ji+F4Q5PwC
6T6E+5hb7QYJbqdqQvf16584FddsRdMwP1iAe37Of05O/SuHVGsEdefmmR5rVDWYSGLPCbuoaVE6
HKXrX3kZ/uvr3z5xSrcQOzEOxao9x7/QvYdpz/nlP4VEpFJ/Zl9/S7gB8fLGjpWt2iEIsuNwq1Lv
fFnNrxA8bI9ff8KpM7QxZPBp6DpbV/pfP4c2nnMDYvpznP0nLof/7NlfjprOS+UM08IuxMwvSmf9
Q1z9iwjoy7UY+eqFgRBx3x48/C/f+pz/B6prQhfNY+JfSF6YA7rL9BZYFn2GuvzEcd6C6sRsNClW
kv8sqxHIfsjBOn1U1F75vI76LNT/xJZssXX5SnNMV2T5Tw79jBc0ouivCjjEM82HU99wPMt/bYmU
weLlTuBfQFlqSlBRJBGrGI9DC5b3rzfh1E8c//6vnxDh1EjohfsXiGfqSwMdsR73D3RMMU19rtzz
r4tEIVD7v78B7YxMA5pC0rwCB+vsmKjPYPpff8Cph28cK6b6IPKjMzddM3oss7XNLgAJwpmn/6vX
wKtvdgB8wnWlQL6bqgCFMN2MB7mATNoU2V3gfkvSFz+y2QPmdS7pmcX6WOjh6LxKTe+88XqEShEl
Z27pU+t0/Pu/N9p16m4B8C3FuGgV2VJmcVCbc8jcU0/fBElH4kzfo4yk9DhQQ1ek8WP3LRkZrM/G
q8pSKScTDXQv88WJRDXzqF5QJfzeAdp41cH2rt8WBK/ehff/IUjyz994p9ZlU+OwfdlWvclpWjZ5
meS5sfvMO4v3PHE6/58H9RaJ4djAS9nqXAHDctm6wf1Exxd/OdftP/EBWzeqOAPKvcxJarBEUYk6
5w5g63NUov/qfWi4dZ8lKDY7shqSTvlaQtWyRlc6KKGeelYw49T7bwyYLrrmM+KY1Aj/0WRFHY8t
KOG/dXS2qGQBjgd4NkpSNoSfC3j7I7f8HjER1ub4RX8ZLEfZslk5ZDF5K0RiO7Q9G3REvnfqt8RO
2ivmIstDqBp4aOEcHTMkTMSZS+XUom8MtvQYqaq2c1O1uu1THlTqjo9np4RPPX1jsGRumsrPPWzp
2C2XSxuax3lY24uv9/TUkdxY7JQLApiE76XGAYvW0ht337u4rdaK52dC0X//ALGFHy9EiInLjqQY
dnsCLLxBMgz95q/f/9TDN5ct6kPVzDr4hAmaunfgWFxiD+Sw6feevrltQTIu/KIfXLAdVjNQPkM6
jLWffO/hG1udXMgDQRWJpm3JysuWW7eN4HXa4Myx/PetFVvsL3BkbLU5o/8988wBxzagPF4ULhgg
+t4nbO5BCz6T0getREomp3DjpYB+dgTXz75FyoS8aGNaYlKLz1xBUhRnP1BRKXZ+Gwzf8mci3FgW
SMRY2/Hj2/eFPJQSgNV1cF6/XppTq78xLIYRpMx3Vy+ly1LvtJjJy5pNqG+tZzk+jqfw/wH40FM5
pjZ/uUwKAhHrcA2/UxTAoa2g9uq6i5yZa97XV2wYH77+lOOB/Lff2djYqtDytn7OwCFPH9dZJ4tp
b2RG9ioUZw7SidXaons5QMRgsGVeKob80K7krgFH8eqcQyOeevzG1FiR0do5Xi5TvYTXua7yFDo9
5hliLHn69SKdcERbOG+rRZutocdSPgj6sEygu/bz5dzo/qmtPv7qX1udrw0wENz1Uq4s5hREalST
5Lp4RIMBmuXn1KJPfcTGnssa8kJQwUWENRxpnCkwD+sK/bTvLdHWmMHyhNlazhAdZs6HgkCiikaG
DOZ7j9+YM+jI6jkI8fI65M8CPBe7TI7Bmdz0lA1szHktycKAlmVp4K53bCifWwjsiMa/mHzv9ev3
P3FIt3jctvfB8qpDmqqGsW5Xgte3uGRFYIKkwxzgOUnyE3u8lUOc/J6uclhZShlq4QOqXbX+FsUM
BY3M/x5TQTrM5WTTf48pIQaUQ2PaevzeW6fke6u0MWVQmPUQJ6M0ZVYVt9TL3ddWdHSHZnh1btbg
xGZvOSwxHVNogIy8tAymh7L+ZXm9P37FcTrj6684tQnHv//LnlnO2xUStCwVlV732szhEyS6g+/l
pyLY2HHetWXYQJQl5UV7PdXBp7/W3zylGyPm3dzJgsKV0sC8mQBWJnKQ1oTzWabHU3awsWOG+lsQ
Klw3cmmueefup5Jd2VGcseRTS7+15LV1RuMzlnZZOEXGB0WwHMPiTNB1wlFvAbQK0Bs95RQbm2f7
IWuu6YL8V4f19dFLj313Ds514oxuwbQDqNCmADD7FOyFL7I2/EMHaP7OecN3nerOUb2dWK2tEuEg
aTD0EgwJue/90E326RTfq3OILY5WesXIaO/jUiakjBmriyhwQc3+tYWd2ojj6frLwnpXQ+xmblna
hvlbOJd3YHMrQ3EzyGIAT4h7Jn86tQ0bQ4YSmgstnxl3WqX3cxX89oh672X22Wv783tfsjFmxRFQ
0+OXIB669kI3lTT7FIQ9NhqkCd+NkfjGsHV1ZIwLlJ9OHc/i9tiUEBUHeXPlZd+7ofnGsudsdk3O
R5Y2bFl3clCfOiiz9OtlOuE2+MauqYSuCQS8GMjhgttyEp8UPBJhaJ+/fvwJQ9jCaCcy9pnABFpq
puNwKGZn4tnBxMfXTz9xWrfoWUghunR1KuxxRd783B5PK3R6VITxmbsQpaivf+bEGm05IhsERWEQ
wjsVWfWEQfkyMghhREZ+fO/5G6PTUzaASlR6yKh0HxlpxL73upsq+B5Uk4otQyOdp1qIAE6DQHMJ
AzgSGhGkfvv69U/t8cbShrxw3cquPCXD8pKrTEdQ/vn9vWdvzGstazURt/FTzyc/pUt/T4F1z1w6
p7Z1Y1eqxDAhOA8YwvZlL0bzA1zGCpI75hz+64SX2yJYQU0W1JbBcEU7fGjhxTQH93Y13I4Z/15E
tAWutnQYJ7DFI65D9AJdW/+5Aj3cmXN/4v23mFXQg03Gy3qW9mS4bsmSrq7MI+0WaVWWZ/zPCRPe
QlfRb8PNYjo/5U0QcUx0CtGUR6q7i9AJ7tfxHD/liUO6xa5OFIBeWyN0ZAsQJqId+2QMzj3c9f4D
uvuXbH8LgG/LXDPfSgXf49Dgl3Y1KBWoncSUQnG4uudEO4+C6KCLQcGFpg03yxpEU9/P70ClkJc+
aCn+WXC/2FFvBt8KVmLtU4Cf6z6FGpROWddgjxs0oi0TmY4nvxn+EIjyjqA+d9jrUltznRcAMkdT
Bj1I2bT8sh3l8lCubR3ujIs0vi25PbDK9ZJypHhIIIT5x6saH4rFHok6Zw7LiJNhuDZhSf6hNDeH
SUORinJQYe3L0J9eurCht6JlzWeNL3aSkgcZME4gg/IeMNPlyRQBr/QS5qux/WXDelC/BcVABfR1
crVEbIIsZWIxv2FTS9Dc3yk+DvvODsHj6tXNs6YEYy8sbC7zup6vBgxE/+Rl3UPEuipTBXYSUMpD
eDImRYHKNFWj7eMyMD1omZuGkWhqFpYlanQVSWiAyixpFnQlWNYX/wzVMDwpqDul4EnGiBskCTAM
XebrmkfWDR2Afekok3IGtF0VvVp3bVf14GfTFIrdmMzF+joLkKMxhHfmZ9V7/S/QKwA2WjYSg/xq
LPJ4wcw9e2WrCzZMCQKJDwGkyxV3GJXvYPHpyhsK+o0rlJ1Gf6cmLG2seuZdgn3Hu8xJRhPI4bJ/
iLvQNm2y3D6DN3oakyP3ZX+pyVpd5B7mm3hYqiuDsdoh4T2gW+BYtArqgRrKhTuFVmH1iP+fdCIO
gk55xX1bHJxiXLqIKGJegYRG83ABfWeOItKsWew6S+2/dh6kV6N2Vj3WFVzVSQsWhyUKQVqM2091
7ZOsUJyLwGS86ki4AXthTkP9aHLn5sYsg9jnrg2gejODMxujB374oAuDlIeUPXapZooVcSlduTzm
CybNlgEvtrRBvh4olrG9EQYFm5jOeVYnFOIVOiIBuBd3kPYG6yfH5GAZUAny5OM0RtXhP3GTjyAy
BH94cAAmbvXAEo+RQltgbAC0I3PvXtSjpeOuXFnxy7EOCinUNnhJ44buB2GSvSiYZheBI8+7rEDK
Ox9mQSl5Kq3nebsBh4/vyEhL4B/WPvd2aLhMdznQXySSnqh+ZE4dFIcQXLj/QKd0PkDBVH0KkHk3
jxQ1lkcaFBMGMTDhQX6BXcmxCcZL1j5aVkf8aYWHP7YqUDEI9Ltr6+J06ZU5N1ngmt+LNcP7Krvq
ugAH+H7iHt4ftCrenvZYoAi4QPOASAWytiHTOK9r09eXvafZJwimWbqAbuRqqUWXgP3IyFi1/fSi
iq66V2rkP/uS5+rSzUd3Pyg9DMnU9pUXA7yIStZRIAvB+jovaxTaUPwB33k1JGwCU/ZDRTrsjod/
6coAA34LZ5CnIaXjBZlFfcFWY1MUdr1EiiyDMLxEkEO7/jj26Y76SdsJjISilE0E9H/PLxtjK/c+
73ogZiEVAjeQJ2hOdPltwzRvIdprhj8aSko4QN7sZ4mmBaZuvV6Nd27ZL3miJCDEkNArrUr5FE7d
Xi1amUi2vLzMeY/V8kwRjokpBSLftcj7x7YlfIlzv+5fgTgNHiW0K15GUQb1z0aUOPtBqJXYB8vU
Hubj4E4RZ4vbrjGBT7kBXnLdZ7RYFDRQaeBLSN5V+W/LOvOThqG5H1onvNcw7EeR+VjF0jkeP7Be
lX+kgYslxAO1vFQScEuJs/TMF+r+HOxS7Ge4yYNsA4O539ZTr7iXvWIP4oDRTzTwPRjmhl97Xr3j
mWlkV3sRZOqK9aIjepz3rOiIvUEnoM4Sy0FikmRdV7Q6Rp2yfnWGmsy/y3zy7qZl6v2U1uES7NUo
xlsB2e1nFLFbDnZd2995meR5nIMpaoyEL+olMQSHg0C3O4w1LekTxhfHEfSS1HYYgbXhdWgYlBJX
078PJNcpSkSmSzAaDkCenFj1o84hlbWbGuq1MUqRjvOSh4Ud7rzerUVkUNcmMdFdd61bvw8TbsN+
upHK+jcVXMALOLeWtwH33j7IAx4zHjQ2Ys1c3U+5oTeMM/vo+GOI3LUm2XOpmLfnU96+8aLjD7i6
JkyJusD8dKuan+Vc+Dkm0zUZk9LxPHaYmVnL20mtZgUD/1CQ9ZlW0JZp4Yzk8acUkIu/GHdwewbL
THlMKunjRRbh3aG0BqQsBU/wI+WVJBfWCSZMeUlQr1epmGawJprGw01o7OhmN1xhOF5XhJLdUDgC
vjQPxpvS9VDKpONs7KEBWb1JUYLPflgFGuThwMJuyd8QY4JLstJoX19ADL4JHpugYV1UKuBRiAQ4
JaKZ38JqAgs6GNbS2zLT1X0RruwFA/jK2dV55s4/Fz+kV1M3LVUctkEzTFFG2l6/KZwe96V1Bd7K
zC3/jbp999sBJhiKBVx8CrqYKvLQjN4hdNEsUsiOrmQIxB6Hx80SRp3xllNvCSJDIEZwa8HXG14x
MwDCTINS9IlUo/O4FIPfAiq/8HeI7OT/0LGGYEkzrMMnBJrrf8KsaMPIQkptiQOUWZZ0djm9EiDP
eIOALcxR88HvrkTT4eU5hTJa35LhE3JsC4aBSVOUMUKplcSSwB1W3Nd3xjhtGRtnoUUEfwBsU4tr
zY2x7hN01Kn0Hqd1xmXEjQ/WGcks/1hGMzwFFmcOcBlWRtOkigsHd9vFZJj98H0gRuJJiiIppCZ9
3Kw+RrdBfxYmWRDytAlbcE4WnuxrZAUT9Ns6g9szDDNc1Sok3kWfM/0EYeAaujb5wKERjVoDGM2U
Vvz3BPHyYwgp7Y3mofe4LMz8AetPsfdm48wpeD+5vVohKLBfwEc4g41JWcyzBQW0WEVP+TvJsra5
YmOFfcOAHVQPCECXQRt1tOKEx04etBmgUgQ3GMgMcqw6XEhZ38AlYUgpGquakMTJnbAtorCCI7+x
QEH1iRdYbKkbZOV8O4ZcVbser7iCJbvm4qlyc1BCzGCBLntvhXIIGnt2z0NuX8t1ZA1EMHtcwDOY
fXalP7plHEI8ODYjYalbO/LdB8ve7cry6hqYhDyeNM+A2CMOWyLlQd865i1vnQM4QwUUnOehL6IR
1e8sLrGqZVTZ2aNJLWpZ7ToatvSihlz5xdzPy1uAoYMfxi9cnqhiaBOFy5FlkSxUVyVtVrcpVs65
0qEJ5ysODwmlCChcDX9aNCAgRJTDT5aIOMvdUHkCa6s4LrdsvqKDt7zJsK4+G8ej99YCRFc1Lbme
Mal3CTW8JovhRAuwvkC5JXQmz+5CclQUGRF53k+yyljkVeBLTEYfQO249hbzrnIeZnEI9pEqHoc5
y+KaenCapGNYjAAUFeAebR31ZgvMIe2JCBSLhB7VS5+52SMvZPkQwNsOcethvjwiyGHWGHzgakwW
TGHsJh+EfbGVQn7QZhzeuGyrD0FMc9vKAVeoagkcC7QEZpOCRa76gWB8/WgXjGaDBspBoDjgIr+k
kvh4E+J0K/KK40ESTqfbOzFDqy0a/TZ7oGWW3xfqmMhgdBhXgXFHUcfMO3ZxcuQ+/qFeArC6LLxF
K75GkPkOYVD+wepuevGlbtOydeYPzMGEnzoXPOWeydNWZIiNs9W8TMOCob1g6SPMk4VveRaUD0iW
VVwM4fRsFcWMyWiEivtm4CRmzoq1xtMQoC9hDwvBANcrqKXVnanH+ScSGhApCVEipdDMkT8Ud90P
OvI5PHAPEXAs2yJHVGMbdPYHlHXwMQUtfmUWr2qafrkoSui8lmtT4G5dxvESMrBTyjnrfwCU6r8O
DdLA0mJClCF3O7gtqB6Er4onBaTYknRIYGMUL4aniQKAAmZF7Fk9qguAmAQQZL1/E+SAS8VLO4+X
VhuTeph2SPKuyyPCJpnkc73SCGrT6qqDOticzK7nvmaoX0bIHKabbKJrHnce+ixgCmiemxWSxwKy
9cg4AN7jose/DgXpsIhQlaS3i2MQI4m65fds0PAyE2nWvZwotHCG2tpbMQ1zkaIACEAFAa1hPHhh
91C2AYzeb1Z9Q6ALniUGsseHsm7nV6kLftGGnZ8sjWKPK1gXb9qyN9egcmwvEbWUcT5W60MnCqBR
57Z8dzsi9xIaFHUsA1QQcslMAtne4Qc5xkbSRValOAkeWVOXv/jSQ+Ul6932wndHfmlaU19iZG/5
ATIX52ZqxXoF7IG8Gzgrdr2FG0JpqEhUU9fJjEWISK6GN7BeIdbOh8bOuOvkWu0YWao3AFNokXSY
7aRJYbM8hqpzf4nJjfoGFWMct2EhoFgFVnu+Mj6S2pKb+TWUR0IM4VVYv7k8OmjPDi6q7xoKRGXB
9+C4qDDZB/72N4CJSYSxrOxetWAcQScJxRNCxMXiKZAU6nJa8LUox8USKAiOtIpO1WHpKUQXg3b4
NBOkzaJcabkrG5wxBqJGLxEkaG7AnAn2a8HfQZo5oL9QSXUYjNFIo+fAu4N1FmFEKXIW3Wj7oHhf
XeNG9q7BaTZe9DCfp5EpuGd01DIP2vU+gHssBGyqizQmCCxkQDJn8PdIl4gDgucBLG5RlZHcey6z
xWkPJCtIfqjdltfvPUPZaY+xI4xNI7ibAhAarJBtuuJ9z+ZEzIpgUDAUF1aSI/OTT4uflNgaV9o6
uo+9C2XqyCnn64V0oUWFssVJRZw1eymg7I54IkvfOUiWW9yFzOgevF8oZTC4iFVWP/TszdWfYXJL
m7TEIL87JkMFRpPbzBwY2F7sJSg7YGwh6WaWFBmQ1yh1C2xUW3PFLqVxkatA5dSVv2VDS38/BDrj
seh40B28tS5AVWWgSHupSiUPjnts8WeNzlNVjs0xmvQRa1sLfsUnCF4XSEurWpX5k+P2WT5GgE2E
zh9bj2O2y5lb4oz2SDyiIymx9+o7cAGsJrgbkY4Cb2TAKKThdbKC32vaI/SC6x38SwbXZeGiPX9K
St+hD8yUAf/wZgdpc4zlR8xFDfKiqxUMOuoe0UUYcFygrnkZxxICBSWfA3tJOQ3cC2tcBDSirAeT
1AuFmha3ZYd6lcbB33eUdMFhwhxecMnytRMvVWiPvjJTFFhAfUz3eYWrHWwfWAE5IyJOJU5FFcF5
T1g7VyP1lEEwBbulCcv6x1HLt7kJRTc9kvoYnJNaNXR/dHTtwYL+3kmFg9H+ZFrK5SlfPYT9HFSP
ZsfX3FZ4llfle4aYpQNGRIQO2FdxvCOvzqpHKHi54xutglXc686vP2gIgUOQZ7m4d/NsKLJU8z4g
CDPgPm8xJjRXF7NbT+h39JzelEFTjT9gTjrbaUt4cYCdIQxebA3UVx7ysdzXk4H2dDOuMkK00b/K
KS8QsRB9zDdyU8udw/tyRnjaTD20qhfVQN8tWvyJHhh6lzbRuhynd6gA8hF0gp35RddMux9e5k3s
imkvA5RbehSdaOdiHZHiXdiJARKzdMhQuXAzcsGR69IIZWsHQX8v9oaKKUGcOZPPQfeB2SkNZgb0
fi2v4sIDCUAEXQzU/M3ai5pjLEBUkLbqVgRHI7G3diiaV9ZDRzoRPhyzGLrJPC5gnnmWYSPiHAn2
HvQh5JCbEiMlxYSxCz0oVIqk5N24q0YAQ13pVNkOE8Hq0zqtD3B9Ps8ivGwxfJoMddXtkGXAAkXp
IyEdB+iP25GE137YwPKO5ya7AI2SX8IWy96FRhW8IS7HFUUHKtv+WXVm/ZwIVa8Bm/oE+PTh2iNA
RPYidx8KMrXN5VDP9nZQgX8r+QBum2V0Z5UQDMztA0SlXgQ2Vy8G2w2u/xlOJ5Kl35eg8OlpnBXq
WBoQXHfF1YDQu9oLl8CL2hl1Q+Qp+qYMyzmMhrUZ8p31EZRaeO081WiL3iPX9W+BSRYXKjC/4DaQ
DbjCMci+OtvFgylcZGPckUlHAnDrodmAL5MQx7ikbPZvIKOIEoPbih2ZyfxORr/4gAho/xyull+v
xAxZWgSSxHb1kUnqquXXAyXmV7Z25NqdQZh18FCr/iUa6BwjTSDXVTUuacggogeCYlbBCqjPqgia
NXa8YsuQ7fOBqpi7hYfa4+zuRWjWe2YyFKAw3oZai4UU1T9E92zXVpiVjDg4K16yHkVLVEwD/4VZ
eNZFjARoADpeGqdGqVeQdrjqQZt6I0CHdXDMMQKZutKmM6oaB1zizW3fFqEP6sbeubKZAiRrDiBx
AlFYxDF1gz0OUd3cwRuNDxKunO+zHkR4ulLDcSVxKUP4M0OXDHycVqD6FE2r8tr9orPwk8o1vBdd
XT2yiSGl5ag+dp0u/pErd9+HpkaCj3I+8mTcf8sl6hXA16ilQ8Gj9Vvk5BAnnlJ3tMGbCgG7laxH
nIB85LXh9VojVpDoPyHQmO5g4+oOmuTNM7js1d3EZplFNfHU9NMFZySNPUQrL33o2xvKAvlDAHEQ
86kiEoEnQQNBMlnvZT+usacpmPDssb5eQs3dxEMPMoJp8BwWMYIpiRkQgofAX8o6BmrKb3CXKUTa
Xm9khzC+dOSu5SHOdIt5rCoC1wt9t0Wf/YAqVqdiCv35MQJTzrJj5ZTtA99onYA31xXRSFH63pVL
QXQ0oosKUtDC+mM6o4oZgw+8pMkqqsnsIGtULNd6Ljon7tAb6BLSOG6VookyP3FSBt2FwKx5+VzC
tp2LFhBp1MomEr6C5HbUr7nswvItd2onLd2mQ+GswqCYhWTcvQNYUjJVOfL+3lv6O2hLitjpfHPc
prL8NecMR3Wgyy5b8sokWYgcwg55mQ7DWgP67rvihUKldYoHlMNQZB5CkH8VXpM9wFeafrfO60B2
sqdmOUjEcyuu8W6Ev/VWZNLlrqFL4D/71lXtBS75fLio+xz8S6hOzxJOY2QvIMLvltQpF5QaCtrg
XdHgQSWmdiFCiMuIeXfQmmQvVoLKcGgDoXedULAJcyRYUiSs1U53yL9hScfyEV8gQqDWbi3+2AqE
yXEjJmTCKMy59kMMvf0goRquFq9o3yxtcNnqZkG+7DfF8GOYfYuMpx8+9czmX7mU1a1dUcSdZwSM
CNhJiS9wSGzAeg86XvByOAtm0e8y4vTeNcqS+W1r6NELOXOxVzUuLJfgT6XR9r5bJpxEKJO8S+Hi
ri+mPPzMAJBNDWqbN1NxDCk8pl8ci7gTLO6DuMK5nWIp5sxB0EqXP3WFekOMWivaMbh5zDscPuKa
FiS9z47ClZMg23IeTQfFlaibLHpNvmmHa8tFKOJlGFBpMRK4+hZzjIjPS0PAoFE0j/UEtiyPdfSW
NjnHbKt13KcMzqN5ztap7qMegdtwyIo+eOtVT1DRR22hsLul8pYHjGSgyKyFTy4G37iv0vHddzT/
1sdpCO1Ot8qUCRj9eu9QaxQds3biEEijdQ+6m7n3SH8RkgokR0m7LsGbNxzTONqWkJ3OCzq2iKM9
gRVCBpjQqs8R2Ltd0F0xRYc9VN7QimBo92dJmdNiOoCKF1dDA48YDXVT4lUdtl5hgDZgCSpTzhJ1
Pg/Rs5LFHw9dmdcFI2XIXEtbAOKI4OutI7hU44zR9loFyGIPS6aLg2aYLkTFCDOBWrP6opWBhhLP
6Ok0czrI5joBZgP3aIggO2r0sT/3LUQA24Al7FosEF8HWEIHBv01zAD1a35uku+Izf6XLu6WHYiE
UP9Fh4al1bq0kRdUaYkSHvKdVGPuOSqLMQU5/+57X7LBTUyhHRddHGnSJ2Sm6EV50/JWDQGS8a9/
4FT/fgOeYLVTD9h6P8X02h/kwcnk2H/YICA9dK59f6qtvsFQIAEAirQMQZMk5xfEtU089mfnBU9h
AzbYpC7kqypm66eAEL3roUzpCmyPHsDMFfDlYwq+xU2J/vRmJMBmdQWCv8xPNeh8S2l/BD07M8Zz
AmTibaYAFjK0oIgMWaolsB/6eMXgLunRhAEQ5AxO49RvHNfvL9Ce9nlVNSNAMmiVDTvoVdb7fJ3k
Pjyi0b51lLY6ewZa6xlmpb0U4lIWwEz9dkT2ogd55Q7D09e/ceIsbal/llzJom9g2aC7DCJLkAJw
Tc4JP/+7ZXvHH/1rjUZovU4oWLIU+V0fm7CrL/MOJZvvvfrGlDVBX911Zz8lKj+An9LEc42C/9cP
P7W9GzPGIoO5r/d4KlGJiEx45MBzerA+8fUMHPPUym+smGBkMLA94+kSgj6xnKDV6tXFy9evf8IL
bUl9UPToZiLw+oa6SEIZgmyAPMOFRU2fOd+7FbakPhYa2lVt0L7MrfxoJerSfkW+OYGxpfOxTlHz
BgAAzBIuoPM57u7cnptnO7G7WzofPbSaEYg8/mf+opQgQkHNZIx8NtS7b23AltAHkkQBVab77+sL
eLYjMhykdtdNZuT3XBA9ft1f5jVZzRoQYwP7D02WiIdYo2UaVghXosz9vc/YWLB1m8AvHOMf+5/3
4zInIHP+ZECrImQ6N+Z94sahGzuWNnCtbEcvlbZ6pDWNRSBfwcN7N67PDTz5mdU6YW90Y9El9CAK
cE4Bqw9+kd9+Gda/aK3OUQifOlEba7bZmAH9clyocEG3qr4+Dp3V/nj/9T6cevnNrUwR5ncLaXHl
hxVqUQRXMsqYP7/18C19j/QWZOEa1gBp+SouUdtP3OOl/72nby5jq9UA/kc8ndj5QTWYYQi68Nz4
y4ll38rm5WGfrUNmvbQFPiVCraCPW+Ax5xZ/+Pr1T5zOLc/ENIKqRFWLn3Z8ulo9lHlwD5MwjAOM
IlXOt3hdqdgyTXjcqElkDgYXNQBEaEO0EZKnc08/tUwbM867xgeqcgn/40yPgHMduD968+093phw
XkEeZOWrSJENQpIEcqpdG5zjJjpxl21JJpb/4+w8lhvXuS38RKwiEQhgKoqU5NROHSes08EEc45P
f5f+O3GjTbFKM5cHAAVgI+zwLbgTdQREHfKo87s5ru/c802owsM+t58uT/La+BjWG+eRmiVSKQP4
SLM9EmHHXQo5Aw8hma285BULNiE+bLB7Abcuqr9TxGjmBmxgzZr7y9+/MkQmbgKe6QSV6wnSqqiE
Txl6ApDHLuPicTvdduWVZuImEABFfJDlyCusIusxlNWdbRWPmrLflYLAWJTAIxdu2NzKWJnwCexs
cLO2DU6YyIn1EQGmNljc9PXyYK21fh7Ed8dmBFEmyAwJiYfHfE5GzEK/gB8yuK718xJ71zo4gdAt
YhO+3Wkg91HVSvhC2z8ut76yG5noCdIiaaIvJMo68lwGIu5f6NR/rhrqw3n2I6Ni47z5GNlLpEmh
iEmp04Zb6Giw4JVL58PY5UFVO3/+v7PqbqTjXi7JJwpDXPLryhps45DOE0i9LRmXOEZbddMPiAk7
c1oeL4/e2sybZu6G1TImGoXuCmFchIXEvor6LamCtdaNM1rO8OdYLSw8trufo4V4vyOvLAsQJpki
TBJeae7SIKmHdOfIPvNQcfIcaUpx4o1XLV5hyuPxonLLhUGQhqbFZ7fGNoi8o+UqqxbKeDHLyO5G
ZXFUHdgdR3wI74VhvK5CD9lcf5udu3TJ0rWRG8STeI1ROOktIxJprlk3wlS+K0cOj3vYswARKbaL
kVR/9d4tTPZFgrARZJDpuVILqeVxkx+6uoiRZEBuBOJmG7ew8zj862QTyjyhRS2Q8B4ypN/Tr/X5
Vn32JTQQCNQT+XrdMBnGayNEGqo+RyIQEsR8XCjHA003f8HH5iVMBEZC86Fm9QJ19r7oHie6THek
KZONE3StdcN4w66WyOfr0Xrt0K9QMWluBwt5AVeNjIm/sGd7isqhROuyL7sTQnPxvueh/eVy8x+f
Cige+Xvxs2S0FoST4dRcVJTvJl7uZ15zr6jLn4q1484h1dbTeWWgpGHFIyKdyKBj6CvKCN0XkVQ+
3ravl3/JyjKVhhlDXbLTLcJfOD0z+UcgDc2bUoqMZveHa9GNQ/Tjq4ww+RedHS2Lcq1zJ0Oa+gTo
GUQrwwckt0VIRu9Kj8Dxz7L0qkNNmOp2yHkpM/RX4eqENCovnhdkTAFIub88ZmszYpj2VFOSdlDH
Q9ZkJBDPsCByigx5QHA/X9eBYddyqIWbShfj1RG8DRHlRFZ8sWw4CT9GjxJh6tSF0YwHaHOe85j3
PqJFXj7KoHXYrdD5o8JNc5jvZeXeojTpKt+bkIa1EydSxWwjTxTJAeUBkRPUhFA++5fHa2V9mXSM
cGjw4JIFWo8Iksoc6ycMBrp41a2j63OWEjkg2ebb5c5WZt9kZMSiHISVpM1vO4dWCoeUQ1AjwH68
rnXD2lmNAoJsGJrfBUQavMEpf6KWlV63cE25OmQX6bxNZf27HcZvTCKfLlHINbr85R8/6YQJxoBr
DLmu1LF+xV1SHpI+t26FSMOjrsiWdtf/XqAfHKriPCfv7vpZM9dWbcsINSWj82aJmu/OjEhQiuGe
KZtxRxI4pGfW+aPsPKXpV7VUE3bjq1T3iDDhGRBAU+OMApG38/HiIX8OuSZJuiWWvHKsmCp15YRi
BJuT+BcKKvcZPCpYCg8I2bye+RDbP2KtG+NWnvajUhT5WW993J5mq3+xLXkfz/3xvAsvFmSNL6+I
NUsxjL7HmYWYUDP/nOw5QhRf4e7TuNfV7QqTppGVbInnLmW/2iUMHJf58CSgRCHVn1yurkOqCpOk
UdnQFAJ6hf/MbKShj03xC7CFZMMcP7YYbr692pCDC0X04E92/KMX6Tce5XsKNNjGLfrjeQaB6G9r
UVbWOI3ljH7Gxj8ynwGTmQlDqpbgvkyXV+QX1RtdfTzVwLr93VXvkKRtEXPyqxC2J/pDSbei1R83
/Y9CeWrVC0W+1ugTVu6mKoU47cZB+PHd5x9t8sWtkSuI7DU/Tl+m5Q6lITsI0af8GoVOwsznl5WV
HcJjaH6aRupZqp2CqddbvIy1jzcvbvGoqiJC3nk1lfsufnY09rpoz7cW59qwnxftu6226iBvLlIM
u6bhi675J8v9es228I/uuEhK0iM/bfABa1D7CllbOxDFuuBy6x8veqSJ/P3dKZbhmJb47rZ1D2cl
LWpFhy6bcDQse1o7G1eOteExrmjNGOXJotGNY31qbcTrk3Fj1/x4V2D/PLtIRBz473tfWSHS+2pk
WBZTkFXt78sDtPblhqmmU1ZP7v++HKqIyS0KMq5q13xyoZ4QrJtl6X2NwsJ67iokNIXpxv6yMqvm
g2tMetSe63H00/J2qnFvmR51hZRQDqfutGGva32c//9uxaNmC1mjSd77A5Sppd9w5MUWB9Qi7xjb
cq2vTK753GLQXlKNLHq/X/jziExXN2x3Kh23LmErk2u+tLK4zBEisTofQqGoSs+Oi6SPl+d37dPP
Xb4bnpyV49gi0d2X02dp3+bRQzFc5Qtg0rBZvpAeEAmM/GQBAPCFOJ8vf7LCp/17XWSmFPiEd2ZN
ohSmND3U/XMtHzUuN6ytdw57KPKvYd9eZ7Tmk6pTWT3TFuvTXk4z+8qabxkqwy7/irWBNwwWtVrJ
rM6jky8/UIOIM/B31bONxj9+OjHz6VSNOoHAFma1KT7VzreQPzbie0vfeG8j4LbBb1k5q8wnk7aq
IcqrEpYV2QeLTD6dCUqWUCndTBuvspVBMumCfd5UlEXz6A/1kwz/yPYYX3lNMF9NEWpUIwcVun7v
hp+zrnp2UPOConEk7qoNh8Xa15///862dCgH5Naji65r4CZ/rubTjFzGy+tnbfQNw4V2N2+5E/d+
xHqfdL9Lql9QABJYmXy63MPa5xv2u7SD6GiKm59rD/ft3H+D1t9TQePrNuZ/nkXZUsYapVD+aA1H
EE8C3v7OpXVcOuGXc3647kcYt+WxoSihZeiFkOZeZI7XjVVQJM7z5eZXdmZhWPFMU9TSymVEYhwK
xeXgj/BMXW56ZYLNl1AF6jG37Kz3U+cJKah+GeF+zxavy7cSIFcm2HwGJYgI2xOy0v0GUm/jMvtj
gUzybksrZmWf/gck2AnkQDYYmyyfbhstPY3c/EFnnm4nKO+kuy5BrS/qky+P18pUmHDBxIkh5iNx
w7J5oTw5iTJAlGrc2OxWdtR/JLp7K8+RnY90e1Tq7yxug6DTQjQ9RTIbp6dJjPG+crfihiuXFtcw
7kWzEnW6dudz9QnFwShTtY9ZFxSMegirXDlghn1LRI1UH0U4JOya7GzJYqQMpdHG8l2bDvL35gec
D8qPQZrxS3g+8NgD1WILCLvWtGHTqFAY89nFh3fduKvHfh/R64JrzEQKit5x07Kp0LS2fbgyT7IP
r8qmRTW3MSB5lJWklZ3fNN1bn5VfHQd0iHG4Rg4I5d3nhfvusOF5qCLBMSht+UXU016ggpltePpX
BtyECErgNOxh0b0PwsWOCwsFu3LjGFtr+rz7vfvs8BwTTCd79KlY/NKeAlRZXbcCuXH8slnEVkPP
J2RuPdBwuU+bbuNqu7I3m0xCgXOrspHt5WtyV8SAGMldaD9CK35jVFZ2Zm6Y5jTzGDFSXPi70Mn3
olsAOnDG1kM9zFZK4loXhn0OChCjtoFvp+Gk22VutoMOGvgGJN4Yo5U9jBtWag+wStJi+FX5NCpP
IYZP22fNniyUgl3e8temwTh947kGYRFhcD9ChRBx1DeZ6999kiVe31cbP2NlnExKYZ92OU9aTHXF
wTzOGxCCjrpo/cu/YK11w2pRDpODHAfLAulhjzozL1xu6809eK114+07CtpDyBfLqG7YMQvVoy3d
G0L6L5c/fsV2TS5hEvIZmQ5wheVIo6hUv0fFxv66ps+/6N22MMzlYMkKVxM4IJT92bLt+bUuJyvd
cBKuHOdmsYyowY4FgKnznanPgEQ9DD19g2JkAM9tippi4oNQskVUXgnNMWaYM2sTYGc4btJdqf26
+pWGxJd1tLNQ3aXAEkM5nVeR0pdFero8fiuWwQzr7oiTiAb4D1RU/MjD2VsAWgndQ1d+vtz+2tQb
xl2Bat0lgsR/WFr1UGaa+QliJltv45Wtgxl2jZmZbDViduqQ3Vi2E8RVDUY+ytmQ8+em3y7/hpU1
YFbOgCqVlpErOr8Y6XDLw/jZVtkEqBZStIEi8Illn8Vvwbu43N/KmJnlNGOfKGqX51XAXABXdNDW
WxTetaYNQ28ISshJ42AjlA3QEtHPDkXUV372eYm9M0WwB3nTn/3pHPLPKWAOqbVV/LPyQjCrZhAL
H0DG4sVvu4uPdv+rQM28mrtjWRaHaWE73JL2ZCQbF7C13s6D9+6HZKkQbmvBJnijAko/IThAqxg7
TLRrUXoEGoCKjpenem1pGQYfWahKiRN0Nee3mr2NYKiCfVe/UvZE3Y0XydqcGyaOnLisS3s3/10y
7XigBGX+kttv1/0Aw745UII6AU/Mt9l8Q/p0V8llFy7SayMbWz0He2ZLP3llqzJrbOK87lFjAydb
XgLWhNvlp6lvnb3D4Y9ZuHtdKQ8zq2yAnlcsHvrBB6HkyBfnRKA5wwn4m2m4cU1e+SVmrU2WI+dJ
gfT2u+MFilWb9LVSw5tNVdAQvrGx/6+xD7yfZs0NtK9sAKLa0Zdk3FXsd2pxIBPt3SD/DBHfTQMy
3pUL3I8DiCZ9LvsnVOJLcBXgJD1QCIaP1p8i6ffxbPtF84U00mc10sx4t5eEor79qxgYEiDspzgX
G3eotYE5//+d5SnSIMmpm3HXDPPblvO7GWmRfb5Xkr9dXq9rPRj3hZxmdBwmnBhThKr7JEaIYqYi
PI1AlHiqUO6X6/ox9hBJnRR1ZhUMeyL7HjUk0VJYGGgABBlIPZc7WbFss5Kn4iXKSCp0UvEUmoq1
/hnGw5a+1sqd0Kzf0SMg87aeB98e7TcqXlm1POtO+Zc/fa11Y98Ar1Bq1H4P4DX3KPq2R+cm6pYS
tIHG3V/XhXE5YL2T2jqaBj+07MMIGEkeJschCq97R5tVPEs7FZSzcfDb2N05c3cTQarC7osNr+fK
AJlSsU7hwjGfYYBapGbuqASyA7ntv9nSRRvjs3LMmbU8s5WBWzM4g0+aQIvSoxMwYN13npxCEQXc
PoLSvXGLXuvKsGskywCwmTHsqZW1R2XVoamLR0WH135BwCSsf2W1uAPUN7hq5s3ingpiTFD7cwFB
dlLfCm2AwoiC2FC/lXyyYnimerdqQIorASrwQYeqAdAtXfXcuWOdb9w4V3YpU6IbGDjOOx2NvmI5
vB0E7EFQ95YBIU+LJhsnxNoKM+4FKQS060lhhQ3tTUmBF/0x94+XJ+B/F/APDp//lTm828iJ4yBU
yND2cpftYz/enV6nu+o1uq0PgEh50edn+mB/cm78xS+8N3v38tIc0kDvXvBnuj+GD8fsHhCrHd1t
OZlXngpmPdBCQCnvOxtfJG56KDZ2/LZAGRt0fni9cayvrAqzKgj01DiKXPzoOnN818pu5rbfsNWV
uTKrgVqnyFKUX2Ezhsu6HmZfxdrL2VYpxVrzxrOAqYGGfYo7j3Z/VNlbVjxP7ffLS2GtacP07QrC
0SPpBn+2xU0LmG+hEFC/rvqHmbqzLkdNUZfN8S/QsMAXidMe+B1r49PX5vP8/3eL2JVVaMVkOG+Q
Ydztqp5o55iXurU3zGRtbAwLXNyi0njtjX7txSfpbaVMrTVrnK2RtSxtNsQj4ulBDGSRU+yHeOOT
Vx4sZqZXmTRTTGSrf42tiztjfHRDvm9xayUy+14C0F1cB5XAffjv0QdDLc6AUh/w7opJv+ssaqVv
ta5r6ufVuL1Vobl/dypqRs9GnoD5xeH6GuQMImK9n6MrIxtmTVctw0rJeBngsrbRdo6XCzBMl82K
/W9X+efDHWUGmviUR10OianPYV8CpAbK7RLDb1OQP4o7/KXMgeH97DbgDu5B8CstyAa2STw8Oypu
xltUN8dRYCVJ+sMFtqjw+tFtgS52eWzfIK/GDX+IHqmu+y4HkBjaTylev6yERtNehRFU/EQl76Ne
zNUekTtgeobZ7YG6StkkdpDuAhNQN5YdAYIIoHMKHjPKmw45ILHfCrcAFFxCgDH2RNPxdD/0qeME
gLKV476C0BTdAwu2/F6iQn6HVJMDplbYtN8WVuWovrIp0JDQDX5KQUhCWVa5VA+ZNTjZflI9yLcg
YoLWv+eFLg98QGRpN4KUbJ0iK1r0C8iUDDCaCLyjXVb3NgXcV7VPS1ozUOzDIbUCJyElxNOgpfGr
QKZ/EoAGDV5yKRFW86Fth0JVtxIzMNW0Ad6w1qFuv80DYtLPeiALv21w/A2A4crQ3ZVZ0s+3sxUV
nxZu1XMQjyC2TxAQaFD/4vHMqmZPgo0QBshVBiHRGqJaHsOuaYBzI3acRY+iatj0B0UyiPC2C42Q
t4k5px70x/s7FrngDqrG7oPMqaBeGpeL2mMKlHjiFSCLe4DnC3ZPaxewd8D7AeveuVp2yfd8sVLn
QYoqzHbLbIW5B56iHG+B29VIm87T2dk1JbI29lkr8R/aIhMTCFOZcGuXQeBPHJZSFDe2E5bnt2CH
yNVbSLIR9CoVu9NZRqfkDyB1cXGURTTkB0ki1hW45oNxvOc0dVqPj0Kr1A8hajJZwFxXbrVA7aSi
dh5YzazdT9bgyi8qgqot1l0CytJMUaEPpYN4/jU69fwCwml7SqaofVyQmVF7dpFQ4OCbDqQvS1jp
M1Certx35zqaY6RCMBzG1mnyM+LfovF/OqGD+3XuxrB+K8BiVH+WDBhUb8r+lxU6x7Q9MNphOkXY
QH9knselPUQVa4dTDODQF4v3dfFccPgLkBZegfq/xznUQlEIyGF3J0uGBdRRQn651B04JF0Eqgcg
ilVEu0LF5U8gxuM7hpqo6a5WA8iraZQVhQ/thhYqLRDAuLHqYv5R0WT+VaB2Irut3akevYEiOe5k
O4CeHrJFFPazPZEz5awuYXwpBi3aqQEANa+ptOw/0z4FPntxgepCtH0Ci9gWxGfjIl+KOW2nYx+d
9QIJ5Q9i6Ab76EwWiJ+uHOXnqLX5l2WuePiKiDBYewB+dp+6WTTxjYhap/cLUjjDkdaIRgHAoaVz
h4hUnn4DMbXI9sDT1ul9LkKEMZhuyvk1duquebB05UR7hpLtb01ls9avcg1AJhmH2X6CLOzc71AY
LumB2xNk32vHwgjOkJxvdi1zgS6Mu0zoW6bD6j6x6/YReEH1OxQ4q7xeIAM90E7e+FA+qJ5DMK8s
L3VK/JzuXBfZtxbjvihQBPXozByQfU8Mmeife+CF0hTk0QnX/R2ssYCsguoaidmHBuhOA6hqgaUN
+YvdRAZsJFbr8PsWIgZPcauVc0BWqwudnShdfrcYTCDcNYvtvS475UK9jShxqFk4PzoOlCH2rUbZ
9d6dQWLx6AiUz87KS/U6NX3336CgyAHkHQM6GRtehMsfGKlRQFhH3zAOXYvcqgL+Ix5NgKqV0AhY
POaUWDu6dQG+3TUqy9Lf2Lzg33dbW7YglzIHQVpWpQguRCiWqI+DsssBDEbUvZ4p8qO9+IMD8FLq
c1K27ic76uvhRWZafMdBgHVHBCQO7yawbiIPeNUxfAREvLFueiBZC68Dg1j5Kstp78fCRrw2FS0y
0EHmTMPbjkwkOlTOZBc3JXr5aiUxfuOIQ6UNLAgchMC2oUKQBCVuANNeZ2P12iyqEh4uBNQ6JE41
SOyQJWBNjObhARxM3SJEWcXQl4BGkhyQNOdAzyAIIXjaY0NGxcPiNQPhbY7DQndvMNi23UPPwv1u
CRdkR2J12WuP0+RrepZ7eEA532I/wWnaQ893msoKTFKgZfcV/EXNac5ZPdyDBQcsHUKLPfc7DIsF
YZiump/FYNXdraqXJAL9kRZ3kGCaQ3/gIOcfI1DBqyfWhbXzlYXT6JEuRDFZhtiSvcPjfyJnvYXp
CwmjVGCr0KUgwTB0UHFhERtBeo/pRA6Qyyrrk9WARXszQLUPRVBtRnHy7ICSkfEJdRKwaOTiRlOP
BiGcBWJyK0AQkBX4novNxwpH6hmHByEbrK4Zmhi/iiHJos8sh7gW2yWVYNofFhT4eqD0y/JYEUil
+AU0EFJvSCYQGOMkrN60WoApTCsAsT/zJEemXBflfxBtwCaPggBXfu8n1X2dsDPUp3nCRnrKspK3
oMzyxi3vpzHrgIVUha5f2Dkv8StLsqXwZ9LY87jr2jSNnjsNrurNAMpn7odRj9O5yeJZ+lSjwRvM
f97eS62sGwCBZeTz0Wl/6RIRYKhmAQyvvHJ0knZHwHVpvSR2uT7QqO5FhXONWfEviGmVua+cpXwd
Wa2qgy6SJLph4OReRQfBzc14VywVtE1rV+pARBoxsdBWXhim7tPYAjizcT386FaLLoy4Ao+6qeyd
ELlyWYmwIbj4nyF/lj9dbv3DBwZaN94tc1LbDpmRXtYuukVdDNjoo99l2kpxJEAZxb/czYfvL3Rj
vGPChHdZAqGlQEb9V7CDmj0EV7aiCWu/wfAOxgQ06gQSKwHoutlRUfKWt8Tyk3zeepuu9GDm8eSO
mxdFS3UAmm9yrGkKMTva0BMFjdW7PEIf+okcZebyABkYk3SydNAJZp+gG6DBsBzJwW0guaKnYj5c
14+xYlMrXvJlqHUQZ67Yz3b2YIdTvee6OiVLs/FjVqbbzGXRABhXkyp14II0vhOQOQvcpW+vswhu
rNm6kWmjlzkOSkRWjzTL8wrqFkUxVFth27XJMJbr1NcArcow/szl9AD84QmcrROG6X5uog0/6toQ
GYuWJakT0aqNg6W0wkNCWQZCK9/Kkllp3cxgkbbiIZKosWk4Zfqf1qD+77C58i2001r7Z5/CO38K
nm8daqfPBjECtIgrqnYFyKxZdlWBqwMu998dpFPrOpY16gCq1Pohwjp6sGK9lYe89vnneX//+XoA
NQLQWlQbqsXaCaeuKmRmqHwLrrXWwXkjeddBpma8r+iig1IBWX1mOu8noa6qUcDgnHt913oYTRFE
V/BAnKy29BTtqv8q4XY7xglue5f3iQ+drOjDOHZwVaFDG2OGp0p/QnJqtYNkyhEKIjeJkJ/qZYv+
tjZShjHntBnwtLU1ErTjGmiTrtylrSQbG9GKITPDkIdYz7rC0Rb0tfqkp/gZSbvlDhKPQcIRxLs8
VGs/wTDleVYQFM2IDsYzFp4lkDOy3HLDtb8yD2bGCtQMpRDgqAHxN7a3eRgerDa8T+Ar3XVhlULe
q9rYVj/0BzpIQ/t7VWloqII8hj1jYumJZfUdQ7xCpj+gWHrqqh6vzuLX5QFb68kw7spGHYk8G3fe
qpNSP9pQ3DZ4ZbQCBSUyDeKkv+56Y3JgiQu9iGg6/yaUygLuj72KNmnuJ6XcgiOu/RjD1IcQrOs+
mtBFyZ7zGpj7vPamyjlCnzXI5nvRblUBn92lH7gJTSas0GENYVVIH4QFhK8Az5/i9FMXygByFQ9Q
xz0OlnrOuH65PEsry5oaO0CUQD+xKXFTAK8SkhBW1Y7hrrQslx8vd7C2tA3TJ1B6y5I4sXzL0v8l
gO47A0Ph7twkXlK1Nwkrr0mbwco2doGpxg2haHILMUsufKgvdKcwsubnyz9j5XJIDfMnFqntimA1
T1VbZifHwusFhCk1Ej8jE/ygl7tZmQ4zmQWqbhGE9ezQ1xETSN0nFUqEoy0i8MpGaeaxlPDXOsVU
4MBKmu4wVLb9KYrH5PPsdtqbmEgP1/0Kw/RpGZKudcbQr5yseKlJ13hREjcb6V5rY2Sc670WbKpx
2fHjQXggyUE3NRy2Kj7XhsgwdKh9LEMGubkAuTPljYRPfBp23TBlMVBfeCR3Oxrn6TUBSAcyE39v
xlCm1MJ1cfzmIS5bX2pZx/mDpqm8ii2KDgzrXlyUwqbQxPKhtpk9QQocuihtyq+cCMO0k7KzrSnE
RETQ5rpb5jlEttpYfL68iD5OrsXHGwadhgMI6Kyxv8A7m0X7UPSZ1QYQNwA+3teO0zp5gFK2IdUQ
KsjCITpAyxJav0iN5Zxxz8mlqzd+6souRgzz70QokRBRQnCkzfM7i2v2sOhIokYPUMeCuJMHtZyt
gqeVNWhmqrgdRJR1ZVs+hKGm/cKz8ABt3PEehA7ICJdu6F8e4RVDMlNWNBS98iGpgXfUaRkMBDIc
QzdvbfwrO6aZruLwPgaMEasD4lfWaYTj1YODh+2Z41xVSQc5bGMnEHUmHWq3oT+N+XHoWL1bJjiC
OyfdWTP977pRMnaEdogVsWfoiyyLUwS2BHi54CzdOH/X5trYAhw+uMs8Ya4hJ+8iO68Onxakz3oE
DsRDMw9bySNrc23sBKFlhQMpXMuHgHboWSUt4EMuoo3761rrxk4Q84qqCWEkPw1d/sRtIU8slFuO
hrWVZGwETgWNvYRCaqxoIIA2Mbe7X9wwfZhatlWXs/YDDPvm8EC7rD2LyBQsewwVtOJiCIx5Vy0h
M9FEJsgY5udtGEJUiT9Ry/GAg5fBda0bV3roGQs+KuxNGXbjrz2PuxN0+KqNs3xl8E3W7LKwZgkR
g/RJSosjlLP1kQzQcEm67MpzxDbMmDVyCYmbhmcbwFNBD+mNGy2I5VwenxUTM3NONB/HpIMQn+90
kApibXbM2xJSxvafzpm2WFAr13YTPOsmCLgm06QQu++9yu0DS9ObtEmPaTkEeHWBcVseVDxs3KpX
1quZqpDn49RHBX5TPVQEMqmAHEnLcTfW68ppZ5KOIGtryzxH69BvOtWyf5VJnvi5O+8mhMo9m0xX
ZcQ6ymQeATRYNJEbhT5U7govGqmFOAhk4S7P/NrvMKwa9gDB0UiHPqPpf1UNGBFU2r8PlB4Ei39W
MdtyDny8xKSZ+zKWXZmMwJ76WAbqa5TJ9K6CUNzJxkPXd7QTXecUgibU3zfGMoGc2FhYyg/jBlW9
LdTlUGZBPZ3b9lWDJk0OUmZJhQLW2fLLQT8SpFLgsZZ+R/Dt6LohIlMRKG7XTI80mbQO4zmHEFXo
j4A2dD+AHNTRTQ596+KUDSFCxmMNfc1CjshHudzjx2YjTVAthE/nrs0nyxetM/0C5L16gniX9Xxd
6+de33nsKhtSerRTyrcS1EVGaH1PkqTZeN+ep/hfx4A0SUnULfRi0xKtk/QFkf8YNcY50jqG8dhZ
SDIQWXEQxbxxoq+taPL3b8E5BZEvWStceHUYzCHNAsj8tscxsmqvjuZiY0bW+jHOdrjaeZO5xN0j
eAnrPIUWhMXCoKUbHviPjy9ovf39O0gaqiHM0X5E7q3xDqjDhj9enu6Vpk2CUoYodAKNLHevI5zp
iETrHS+2yEBrjRuG3kF8OG46JKGI5LM9Hab6F91KCVxr+rxbvlum2ZSDLxKhaZe92tNDD2Hj6y4L
kAL9u2kC6EMVKq58kbigGrhEQcycnBNnxutcydJEJtULFgvJhPL7fBR7txCL1y+12LjtrGwQJooW
b7hpcpUDZK+qcQHpulkh32dpvlxeMiur3SQnIc0mgxr5jNQilN25U3YoR43a7yKIm60C0bXZNQy3
ytWgCjJhVdLC753CI4wEORk29oW1ATLs1Rp7Vlp0dPdNzr0u+jbA/XJ5bD4+rKXJnC1knUOGGh8e
SqgFlrjVIH06HsogBERpsOVGNyvjYxKUIg39ztTGD6BQBK1AHW2SnetsPVU+1gVwpMlOApvgnJxy
bn5AgtZtG0V+mMkXFr0JFgien5kFgEKHe4Y6rssDt7KoTJZSSlwqBhRcIqdwQCbdctNQ6HO25DaB
4v3lLlZm3WQqkR56ijZKlfYilwihPU2i3mh57ePP0/RuM6p7xSq7xXiV7Rc+aFBQvNL6hJvt/vKX
r7V//kXv21d9NroOvlzCI9RzgcQ36VXQq06WcsM3tLaijKd1ukArfJjQRT3PNxEN97C4A1QUNuqW
VuzCxClpUG8AL8QIRdS5KbLZ44vwhNPcN3MR1M6Vhi0Mwy5TmzfteYqncNm709dyIRtTvDY+xhFM
tdsUbdhjfJz7Ovs1s2hHy/8uT+/KwjSzwcu6zpEEiLYbp91VcGpA5/xyyysLx2Qo4fZWdMS25R5V
1ydYWIBSvWPJo0+8T94ud7EyMCZHScpimMMSH9+mL3n/YygfZPF0XdPnX/Vu2ZduN8R9i6ahibHr
1RehXobp++W218bcMNmWOf3izOfPhrpmL3dT1l/17pRmotUY42GObA9sBvXvYfmGFMhTWQaCzZA7
2YLHrM2rYa2LTAaS2ljnS1PeaHaU5I9wi320BQ5bm1RijHxvidQW+A3OOO1c62kqH3S5RRVZG3rD
SAcFmdChadG4q6GR9K2eN5biWsOGjUonXThUj5Uf01Tf6DkjB6qb6M/lFbMyJmZmVVLzbOQFxnzI
v2fxWYCh8pi8pvASijHGTTlxG1D9Cwy4nKGcTZV7asR8k5Vby33t443rcoRCeYGsbndfic+VvCns
bm+zbn/dyBh2SuymwNUGthTaBTJmvy+ln/bEv67x8y96twkslZ5c5IDjMpv1P+GF+B3z9px4Eb9e
1/55Mb1rX8Rp0sUK9b+LBTkCCogpMoCzLef+ypI008vyypFEDRh3Ut9aIiDTn8tfvdauYaAovyC5
iNFuPbdPXeU8MnEVZRhL0TBPCqTGlGZoGmybe10rr6X1lavcMNAOQMsBhUC4V7IvDQIovA16tZVA
s7LEzUQy1Q8zk8l5IumXHnSGPAtkXWxs6muNG/ZJe9Ujj6l2ceu9jQpUiqBepdjyVK5MpplBFnM5
8naG8Ssn/xIXdrxr9bhxt1j7cMM2e8oTvBPw4WJ6USo+TvF9SK5LNsXl82/baYQlUJH8f6RdS5Oc
OrP8RUQIAUJs6Xf3vMfumfGGsP35ABKINwJ+/c32ao7O0ET0DW8cs0CtR5VKVVmZ+LjD5C4bz5k8
TpG/uX7E5365YZiNaGt0gBWIii5vwH4focFIs4WTOLfkxgWa9C1a8NBBvc5Vth/6dEuhxH79d8/c
zf8hN2oDHwU8fFo4Z6E89DgJqDy+8MpeXx9gJodmIsW0ypKOUwzgW+Q+85Ckw5OpHGp0hOQQYvJK
+csn+vv1weZ2wTDZOEUVprBlAJrVPFpFSouQp36/C+S4VFj6uurwH43wflJgBC5z7EW99TlAuKpb
e8GHTH6OJQmTdlilt+XRTNzYAM4YmU8S51VXBw3Kt1gA6a99my5kXmaeOY5xzTZOHTmNJ9ja8x9z
Phw8/aSb90L91Ha3v2lDTJwYc3NfBC6GaMTBm84aJCpq6RE+c7JMxiM2ANEdWPh2MVpHbp1Lq0Jj
y68s7dekXUl5C+GKzU10WIYuwEznGKZPfvoFDy/GLfAkz5eughkTNPFgKPIhvEyYt857dIqS4AGc
H4dkYi9VUS3YxYwDcYwLuAKSorWtJNiAOHN4HKKsfeqG6bbHuIkCY/VUMZmgoIS+pLJbV1btyU01
2nxY24Hg/7t+kuZWyTBtFEFLi44JR0fL2OzSgYm9N8bgWs2taYtfUDxdH2fmVJlwMF9nxPeVwzdp
xX7IKRh2ILHoVz16aUDDkoYuifSpceyF5N6MDZr4MDH1he96A98MRb6Phfeb6+k9Vs1ucvVDIO2l
pM+MZzSpjqRgKXqdCn8ztgn0vji6f33VF+HYI1i9vnIzh8zUF+/AvzqgYcrfBGh4OIJI3T3kJfgj
b/v6ZWKfIt+0kkmE7ge2If5IHrwoG7p9lQXBbdgZbgLDQG6qMzTcsrVVtysBgdGuojs0i912hZuw
MEbqxg78zN1QVndbgrbFYzlZyZ/bFsew7zSrZUAFB6l1Zjv6SCAzgZSnkw7JwjGd21sjzAaZLAP2
XnsgWpnaNVjkvZNfkyW9kzmbM2ybNkly0fH1NmNm78boPS2KU+p7azI5Jydld70nbjujJs4LHc6F
1bHG28SdhX7aOGjQ17pE9DazSCa4y/bKoWlo4G7cKB2CLUQs1HCPl3HGFjztjA808V0dMmQaCofu
phH+gbD8NwUzsZ3bj441/XP9JM0Ncfn7JzPruA2tdYh+gxIt4tGe9F19N9qZ9TJR6jyyuC7dhdDg
S8/nMTOP2DtEDHVijaeoRdnz3up81Twxl0M7LCyDxiObglmiCkXe21a+vj69L7cIg15O4KfptarL
+lx5+R1kjUZABMaR9s1dko5x9XrbCEZQxXqoOOpJNnfoErVfW8oagAaU9H7f9nljfwQvXYdXur7z
asill6p5mDzRLtS751bH8LGq6QAQSCZ+TH1reosSkGyHUy/YkpTG5Tv/qadj9S/jflp9O4HrLp0o
Pg1oIVRPXh9UPIdQtxT+StMqyRaekXPzcP49DhmLIRoiUZw0+tPZCv3bNXuaAkCLF2LCuYkY/lY7
Xl3mhYrvWIk7I8z9FmSquQXa/FUf2H55i7fCehle1+W8bqyoi146IUUDtls3U3vwDtIl8bYvrR0D
GI6X+B5Py9QSd6oT70NJyWbKWLGCZi4IToZp4fKYWS0zF8mGAQkJIaOXKg+yVR71KTx7zsHcME3h
dbP48gbxmJmRdEls0bhu2lOCRmVpIwiNbf479/IkQAN/GQT9vmOjGovQZVydUVHl9hKeYua0maGV
m3QyrTJXnKSFXuzdGLDkWxMFlVpfn9vc8hkepbK0iJMg4y9ynCRIQ61g71Ye9NIKWe1uG8LwKhFM
VTKgkF6qaOqPxPOT49/NSex+KdEwN4vL3z/ZPmqwChvk+i8pfPtKBgo1YHS2r8Tlf9dnMbMRJpM8
y9FgNTFP3vUu654E2KjbldXpfEmtcW4KhltJLatpxMD9lyhDK008RWRF3IGFoExbWqW5c2w4ljzp
R9Qc++LkF03w2vZdkP4mBa/J1mpbK/7HHaJk+j3VXhHfF6DiXMKFzU3N8DQgba6rrif0GNSWfxw1
pc9lMCaHVmlrIXiZue89w9fkiB2gkNKqo+074FBQ/TqraLb2QRyxcmINVcH+pi5aj5nJVUmmyIpx
1p5B/mH9KbJaf6c96FKuH7OZtXKNGIINsu/Rd5/f1V4gxKuQuXLe0jwizX6c2iRbOs5/w7ovrksz
04pbMXeqapKntmap+gMKKM1PwFayaBu10pmePPT6UXurptKmUI4G1rw/K/B4FI9epNIa7DNIpoon
3qYxOwxA5Op/qlGAkwd9YFnR3QsIdE/ROsgYqZZylTOrY74CCUAqJRh99LHV6eAkK8UkuLrDuEN5
9DvuSeot3MEz1m4y5jdIt5UtUkAvxO1pdECNBfQxMbh6bvS7Zr6YoCmkzfOWvHSuHodvI6lUsIsh
Ncg3Qhbe+fppmpvG5e+f/GKVdLHM4M+f00EXCLWD+llBynB729cNl8X4RCs+lfEdgvo6f+tG4ZMd
QYfgTZqGMDXDYRG780VVa/qC1LQjNjGeiWwLlqklZu6/L7OvjMDwTNyyBDqLhH9qJ9G7z23SETaB
p41x5yKQDTIp7Q56SCDqwfjJteTYN7uCEDBoxYVjgRdGoU8JSsG8ntjPVI0OhJnAzwRndK6kC2zv
t7LwwWIIefeWQJIO/BnEf+oTsIfZC67vLynpF5Mwn500Hlk5uNo7NmlUeI8akkdoOGG5M5CdjKxa
RSCaBhR/Akd47jclWBfKke4ZeKl5FnpeNZSbMbWV9e4lreXufOn6bv9y/YzMWKypEDA2WdeDcSp+
zWVg3bs8SB9iwJzfMzcZF14tM77fbLYuB8e36jhOTkijNSsZJfGOsEEfnaoAS/3Q1SuNh9jqpvmY
eXN3GvGvT+2jC3rvw9BOthMOhRyOOXJ3S8nnmUUzc+ecVUSDxkm+VqoCuRIFJZofNp6T6NCHWuNS
gD7jHcz8+TCCqEy4yjraiC3tkEB8E6pEAYEm5vXFmnkBmEn0gogMskzCOmY1hJ9Kz/4DxeXqWAcQ
lkmQpVoY5i/t7xcWYGbRGenL2htbcorboPDEKhkLy91L2fn2HaXpFOwlSQPIxOpCysQOo5Khk9zu
ihJoX6uwIMGxSvoyAjnTENABgLLCZqNce2hXdLLXmxbDbLwBP93I0fbHHjT0ACCH29JNrEFr6jD9
PUCL88JizJ0d0yl7dRLEIGR7jfIkTdc57/09AQlRuxYgYFkI6f8Kv3614vTfF0vZ2HZMrbQ8+kkp
Aw4yQtezXxpWBHUOCjGPpb+KNk7HrV8keSXgeUQJlm6XNkUMbsFuEu/ASth6O0FcsI+B5rYbyJOD
DpHnoW2l0bQZqrEb27scIT3gfYSkunyaSp522d51k0ZERwEQmvrHq9KIr/sMbJc/8fyi4PsEN51K
2DZOeQmRy9jR8ffM7XIb8pEVR/el5etKPaNB2oLIXYACaLXlsged1q7tAW3+XzG4SFCBQ0bn6hmP
FtrXG9ZIO/2TTgTUS2vIbNf5u2s5Scs26CBPkl8CxCqg4nesSvzP8WkgDspq3FyEflFW9En3rW+B
CnLE+/pO2HGldrytgx7AmbyIrYcyUUH1htcrd1ZewP1KrqIKghF7lQYgFwwhLevRI/R9I5RwAiRq
RvTmOt3g7JyqS3vvVEBstfwhKWA/u6p1bffNH5xItWvdjLV9EFgAPBozVyGeTKw4ao+ECBGRNapc
7nhqi9LlD6wewYMJcvi2eWskF0W1qUXXFt0KOQ/drxtHWhQbDO7Splr5Q2tB/yHOLEh25VQkqFui
zNQ+4xWZQqUDHGbUCcKosJjIQnBCKrFw/mY8F70c/k9xDQG1I2/ccjxxljJkWQlmhYbiegm4NuO4
zHx93NdR5yi7fO1SD0qLaLne55y3KwK02b4MAHm67hNmjNVM3LdSSWuqo/4YUF6yrUjiIHhX2gUl
sTuJbAnROrdchrUWZcqKLNflS6UciQyMyvFeSePU+nV9Gn97Vr5wB2Zrd9Q0jQeWwPwl6Lnf80MO
1IykPwom4zhbK05AQQ3SV1JVRY2ukI4XGJ6Ajg/iy00ld1Oe1IjjR8kH8U/XR5wf21Ly4kmTQEEn
G3eIHZaxLZx7vL5BpgERPTd6L5EOfXajrJtOPthiyanqB4eueer1w2vqo4L3ndhjPNxHym6yJARZ
Vwm2Jug+EQK5BtXlw6rw+piCeZ3UHTI3fVetdQ1anmNs5aKsd90Eyskzuu6z5hXqpN7wHtHEzVcy
bjkF+S3CP6c+ILpj4gRt6Sx2N2MxagiyNEkO+taxqHs1rTXuojbeNAysGdkKCBfoc0cBi/NdpaZO
gDSRkrZaV7iLNJplxESOKb+AGQDbrWowfxZF3EJ6eBqcl7zoQC1aShTs1xy9AZ67jjnxig2e1yli
zDgfyYgSWRk46hCh8U8OIWl6XWwrUDPa0aHmqNc+0KymyMm5OQNl3wY1EllaJ+LaYKcFD2rjga+P
CV++6B4wiz+Ik1XwJPuc8d+6Apd4i9VEY0W3YsStGisE9RCSe00ZaVXs0irIy+8+AiN7XCdc+tID
bF7nebN3EYGKlVeOrNh0CSgim3DSHnhW70B3KovyyW5rAT5c3N1+v2BmX8IqQJ5phPmX7Z4EhCKP
gF0hdBOBHtk7zleSH7qpt1FwFyNxWbrS7YjHd6g4XrjZxlFtphYqvzMmaPKN2I3jlBSNCidWRtWq
4QgCsJ0FWSrBznzfrCxbCZMkiPR08mA+/iqiloA8mr2oAD/3fSMvkTouddNCWs9ux7TeItvZ5ljC
Jlf7BR8C1/2VCzEyOFRYyYUIq3hJBVwuOs6DlaTBvZwSf02crllFaFRZ2bX9GKRRvb5pULOoNiAf
HTdOltwlQCY+UFrl9RhCNiv2YQSp5/K9ZVEU3Na1LhtkkMCAjFYcJOODPE5uKd56zKy7BVYHfYlU
ibvcaZL2DtS2A/pORdWNm+uTnHkfmawKgUC9MIcjPYmaj+xP1tpe+lHGTaTOdQPdphEOs/cr3HO2
KtXP64POnBdTAqS1eh2DnoafpnoAkKnrFOSPQIQT3VZNMhVAmmxo9MTs5hXPCL7u7CRmKzRM62jh
nffXcL44j6YECJy4p2iSsueibTLi3YOmprXRoObRMS424LtGMWtPQE9rOau4Lwuwn+lh9F9IXunc
C6XjVfgTS4u8TXedXUpnXCs/anpwWThxOe6QPen9X1nvDWUfohzaByIUqibvAy6gRG6Ul8SOt8Vd
gH7HkDY5+FJ5YAW6Cyd3CDheuuh6PbiKinSTuIMgRzBpZvZDBho7dNHdsI/UNk+nDX5hXB21d0au
kK36MeVo59QLT6IvDwk+fgm/PodxuG0DF6nbM5EjbuqyXznRsISl+zK2wseNGJE2mo85DPqs+4sw
UBkXB9xkv1UUiQXvMTfCZVqffr6OJ6KjhNRnH5xYK5xBgLG1lazcoBhvXH7n30NwDablLPPqswN+
gC3u8AZsHFTe4nqwREZcWENGnHIKcbFEth6uXJCuT6uxiPWf64fny3sX3zfu3UYSZxzSuj576Oax
h+En2N7DtEDY4qC3Wfh3NogULtqBtw1nXCGNN5Ie6eD23KfpWxnFj3aDYfp4n1timxfixeq8UymX
CgFf+lVqmywgESM+QUatPleD3Dq83I0ZtK48fphy55vd3hS8Yxjj5tUNj7Me2gHn1BuLlTuRKUwg
9nHbATOzEgXYlgsv8Z2zbJqRHvu8qeyV55TlTTy/+PmGjVfILKHF3C7PzGvuO7tgmx7MDRvH7Z+v
7/qMEzHpQJDPjpq4wABW1RcHsICXIdiwp4WwZG6TDRtvkLocKhzf8+U8NX184WUf1pcDBV7vEsmb
Jb3AL5+cWCfD0iHAhRc4iHfOAe+21O9fAy99aSvphDSqFi7NuTEMewe3LKjgeW+fGa8P2RipULH0
sU3QVHyrTzcZQPDecWv0B9pnrkfx2CAXtVHcXUK6zc3AMPHO5R34vCNyTqMU5fZOr2le3XeTOrU+
WYBGf32giEn+YTvTlHcqsc/gIMMrSHPQpkKcxVqIjL52isSk/ACKHLKyNSXnBt4oBb6qGIo+LHS/
balag+zwhyPaB+Rll0p9X19TxCQASbnkhHYeOXe957wEYwbjKHzbBo8Nskr1whvra0MhJvmHLwYQ
3w0D/Yjxgu2lvy0q/QwO/AOQH8eO5y/Xrf3i9f4TllEwIpsXorSHuMPqdVX2MgJaFebo5XT85l5Y
wyNu453PkgXbn1s4w/ZTjdg8jxr6QUl5pJp9ExM7uCT/dn0qX59lYhKAlCNyaZ1T0Q+8Rg9Qpnjp
bPaEsvUKucKFpte5TTEMHvqXfsIjqc4Xlru80A+yyE6TG9xDtf6+KJegg3MWY9zzFVApU1ta07nB
U+YEcjW+u3SSba+v09wkDJsvkVLIY5WRc1wrUNEPZCOq4fmyzUmUyRD82As3ycx+mwQgUV33TV64
0xmqfyJsdW7vor6bVpZW7On6XGZW6m8+/VPIWIC/iHlVO50hcTs9RW1jHUrL6f53/etzE7is4Kev
B54lS+DLp3PtxcF6ujDpQWGy2nYjHdfXh5ibwOUwfxoCen1ZNI4jtrqP4jVlWbrNPU/vrn99xiRM
MpAWQKsGGPnpbEv3paph3Z1LdhVS8s6U/7g+xtwiXWb2aQZlLQTeud10joLY3iiQOyB09/G2j3S2
MI25RTLucj506DUvrOI8jF57D4rsd1JqueCV5j5u2LTOIctjQbblPHqNDiEv8pzG9QKYbsbUuGHI
sg5sl+iUf7StepFs3NmU/tABMOXFhEJLv+CW5rbAsGgSjD63Osk/UmY/2sH4CMK756lpl4j0Z46R
yQlSVWPEY5TnP/yebS5vjtIVj7xVuykuFrZ4ZqX+wwsCGRQ3SUl8npz2labPZaOO0PyDIClSod20
MMrcRC6jfzqrHRRpcj318dlF/fKilYUqcP/MEYqqPlg4T3MzMSw6zouqqweM4YzuP5ch4DcOaBY5
XB5ny5fpzLH1L2fh01R8Oye8Aq/aDmTRBVKr2+vWPBMP+IY1d03FmjjwnA/tp496+kbxurwc2AK7
3U/fSl7c9FYmvmHTVZN6wpPM+YhA3eEGABgvmsPcLhsWzZFnZKrDHNxAr5X294AChnTw1g6Gub5M
c0MYhm1nE/NJHtCPSRZHHFcI/kBfLljZzvv1AWZM2jdMevCLLHWiLPrOhuBQIrKw+XjEa/w2x2Ti
+aXV8girRP8uEX7/5REGqtV7gRdAxpZi2JkzagL4QS0jpNKx85FK+ggMgQrBDLz08Zm432QHocQp
UYqphg9B2VMArLLj5jsX78dLVJkETxUkY/J6Scl9biqGVetSDH1SufkHLfvEPVLltOpVBMK+SfqG
ElP+UlmgEwyCpP6wVJnSdCWoGKZdDsq8UoRTYesiCSUSvuLP9QM2t3yGoccRqB6zaqw/dBCtMvh1
FLs2KgeFJVoyL4ScfYe/Lx6FGb9iCjgx1P48UrPyI4AjueyUxEkrxiHUqgcRWrIXAV9wwHNDGeYf
2x1L3YGXHwVmc5kdzrdCsT1AWmmw85UdLymyz7h6E/IfOeiiiyA3+aGZfh6pv0UPzNYJsnXu/krS
pZbTuVEMV9AQK3ZLsOt/tE17uAghTRA9cSFX6rfANPdjeP1AzCybCfwP2sQRlTuWH2OVQZusPYxY
K9lHqzZAciPttpF147qZDQBFDXEAiUTZRzAVYAf8jtLpIUY7hlC/xbj02pw54J5x18vcIm0UZMUH
tN1CTYtdNLphj+RoG2nAPzpw5mQrgfndtnymg6gGyA/WefEBxbYwddT6ooKhYUMEQs7/r1jJM65+
ZJygU+i2yVkRuo/9dOsP/aFO+vWQ2JvGKtfXZzTj8kyEftY0tosGtuC9yrz2Z5KWkoWA0KhqYcVm
7lCTwAR6pUlTF1J8SFzTDXEBEVBPrd0/BPlS/D1zi5oiWZ32UcHv7eQjonUaclAMo+XvDATQwhS+
RspRYjKaEHw2ta3GeqcumKBV2EMONktXLTp4u2JdK4ps5woJsIKh7h+V6pRTJYJ8RandWUHIisqr
sn3RxV2GhEsT6XfgOPP2MBToTVu462fW2VSKz6eWgeZGZdvCDvY6s1E3RItmhIw0oLY3QQLA+3Wx
wk/h6BhBNqqtdfxGinRfuQrkmceqBGdPE4cQGP4myLfRs3c3nUwzhQ/oK8qTrbC+sRhQPIR4hc7X
WdmTGx2UmcXnLq2rIAssgI6TMIaLvYTB6BfYUN2uOnoTMzlOj+HZVdA5jeUr+s6C0i33NWRD4dkn
SOwubP3M1WH2VgA9WIGC1SPvXZpGuQpdaxh1HbrDIJxdB5FKhXQfxBuD1eDHebWQEZhxHGbPBXIB
cVmPwfAuM1Rc78AoYeffegIV91u6CSgxey0qL4aUNgCm7zQpi58drtofcT+43286XWavAuvrbECN
EOQaaJCH0mlS2c2ua4XHF47v3K4Y/lsjTeUHQdO+Q6E6nEAYbjN3E8HpeTk9KdZvr89jxvmZAmmT
6ySTX/f1O2CLafeT6sGPnrnDifzRDj6LX68PMzcb59+WD23tKAgABHtPneJ0udDTVKHu7J4uNzpd
rHvNXOdm70IOaFM+UV68X0zycr9ezDJt+occajARsUFTI7dQ+LstiDSZcKSy/ZHxLodebfvrkhK/
xKtNBTSabb/F0JKl423lERPRHzQCKA7tpKDza4Jvjc6TbwWbipfruzPj/P8D5o/jicHPJO8W1m0t
gXjbloG9p9Kd1s0Eycjrw8ycNRPGX/VoRICAavKu0LA/hVgoqCb3udXIVQ0SC2+h4DY3zOUMfrpl
htieXIKm9zfpB/edyLaJ739oqO9en8WM4zIB/OhHQg4wqfibaOjQfOBOA8gRMsa2dVvawATwQ+Te
BX1d6r+NZXMf+xYeX/F+mKBJDND69TnMhPEmdt+fwLQP2BF7AwXiBaHICHTl6yh0EelSXF3rtkMa
uCrzm0Qq8eo27J/H6cQ6K/LeIOasHyD63b1lbIBw8vX5zG05/feWF1y4bl8n9A2K7LreuQ3x7VNg
9820SdDdd1NrFGZhJHQAvndzUvhio+XwTJtKhwE69xfmMGeExj2PVtrJg4QhOq5avb1sRFF3773r
H2ugz68v08wQJl4RJOJWAE3n9i3KU+sNoPg4ciDGJ0ZvCns8S4h+kgGxlpZrZlf+g0KYRk4lJD02
btsBiAwcUAF+iPACCLo+nxl3b6IQoIvWkQ49kmeRqVOi7VWG3y7TbtXJbmPn+S5S91Xe3hZQmOok
WZHFogxotsWDrSu2cRErBV1zPQQLl+Tc9lys9ZPjKhqKdryeiI2se/4URVRBuxDQ2aqV+TZWrvPP
9WWbG8dwkAULgG7I+wQ9d9m3Bg1bQBUXx4to7zQsIsFm3KTZNUrTTMQ00ckmGvCqqoaKr5Y3fu7j
lxP3aaXYRRxdjExseD9+TyFwDyg3hBdvW57LoJ8+PthjVdUDrDzrG6Dg+Z648eOlxIBq8sf1IeZ+
v+EOndRmTgG9pDdcuOyn0Gny1qK9ZqmVbe7zhjvE5WRNfOzkm9+BH2erMj51KxU58dJNPneCDEfY
WTb6MRoh39Bv9FYNyf+YIDtnco/OYmZmxnmYYnGVKArhOky8yVjqexf68cFaQjNsDNEIWPm37bXZ
xtmjWtuOYELapkXyTBPy5LvOBmiHI+/jJcc+sxsm3jmfBmUX3Mu2gKPqEAhVHU6gylm4NmbWycSK
DqnbuUJFGVp0a++Xh4C+22hbu99cV2Rie9N5NTGjTTwItLYGGSS422JlF+mwm/SwBCabeRyYoNEy
bseCW5hCRPHuVDpIdwkUxA5siNM1OIRGJDD1kjTs3G5c/v7JugG5VhIJv2wL8dRXCJU5m8Ju3N1t
62TYNXGdrPK8Eusk3MdkLNlqUGhUvu3jhlW3XRWnBahxt4Ou6KEbcQexDvjl61+fuUtN2GhEXT9z
Uhq/oTtKhWVH/6ZCgzjbdCV4ByYEJY76nXS3QRSJCb1TXlcN3ojovAJd6Qp6tvmWNNLZjR4UIa9P
acZLmQpcXsNY6Yx+to2T2j/YUAPaNegI33tA/YU8L290Iib6LoDUqCssLpEsnjoHbBiTxfcuCPVX
sRslH00JHdpft03JCBKB1nb0WOEMgDNe/+iHqX1QgaetFc8m+jyhB5Csr4/0pVHagQnI89Ns6iba
iG1da3Ff0/wlZdkmqtxkZ5XCCaESvfCgmtMoNcF5qMTURYCG9TPFi10g72rDccUk2XuTtYPvBJK/
21aQaOq5u3A05mZ3+fsnL1DnWe66di22/iT2JI63uPSTkEXNIyL83ST8peTv3ECXs/lpoJLFPR2r
UlzAHK9ZBzLZ0QeHBlhA9qypU9B+sCVk/NxQlxvi01BeZ7EWXQ44hrL7gxBDAsQqTpEf7S3084V+
0n677WgYLhRt/rYztFJuPVAMcB39Ebb13vRgux9BweTUS9IOX75ScQQNb2oR7hcBUuFb159kqByw
zfbZofT6PS/674BOP7epd8sNh7EM5xrVOvPr2pfb1gkiuvZtAXquLAMLwMKJuyzOfzCUGMAImQrq
odMqluyc93TV1vIDHFM37ofhFKDjZKsYYmNblObu/QzEF12QP7S5c1E5S0MvlQuZiZk5mFi9tG8F
GbiFWpKWrrXKKi7uC1vopQ7gmRNsAvV8UrWlbgjKo0W0m7xGIiLoNwVoyyYuq1UL4sjrJ3huIob5
97hAIayrMRBYQj+Y008fDXTIb1SMNhW8kkhbbW9RsW1Z09khyLLFEI5pNyS3nVYTsmc5ChEfDG0L
JrFxzaKx2iIcuPXnX1btkyOxYtZHY9zCFiD09OG0hXO0yKSWdB4v/ugLSzD1uzqRtlGagPMcVE4P
XoYOKy/RW7BTLqEk5nbXsGULsip+gqLGtuX1L0+2zg+fJO3S6sx4JROuZzmSWE2FtfdwdQySPiBh
90SJ+pNb8b4FEWk/FkuNYHMGYVg2BR0UG51EbDmJ7oYEicY+mc5OWm5BZUNCfVvgCtraS1T4actp
ija7pE7FNkn8bp2DimrL2naJLWdmQ0zcXuCBtYjYcORTl6toD9Fv6yFveyBBr5vzl4Eefr1hzqOK
U3fK4ZdGmfjbOGN7j6h9zWW5ntolLaOZvTDlu1obDBu+J8SW5RNSMkG7hWPd9S4SpXE5vINjOloI
xeemY1zkVaolHT2JXbfs0zD5Pzy33+dq2KJUveAA54YwTFwDOy5diYOVVCAehchONFrxanCDDdop
X6/vyoyd/we8Z9O4QqIm3aYqqzc8t22EPEV91wZVd+M0DEtvB7cuSItjG9RqEzBMI5DvbOyO3pQu
RKdzZ9e4t1vFZd7FuFwbYBs2SvAWZMDT2/Ulmvu4Yd/NQG3ekyjZTmnnPxag2d5X6USX0G8znzcB
fOAHy1U8YnlKCWx9o3v0eC+i6me218TtRU4a+I7GEZIqWcVl810ADzaocqHiNXNCTeReb2UiSTVP
tuj1/ZU67ExJR7OwhPB9WLm6am8zNnYZ/5PnY+3kdL6Labh+f5+o6TEnLaZhv7fNTb3gdmCCjNiY
QS9PpOm2a6f7PmmDUOb2PVAtm4jlMPAlMNPMdnvGVByPepnjWck29TRAFRbTB5Ll/sJCzdx7JqAo
iF1WAaGeIHESH92IBYdR1ffKIesaNLxbR3ZDiN7ThWT7l6OhQd+wbNp1JQSpBH1mkoOxpIuAByMh
Z0RAUZTTqUuPjEjLpQerAcUekK9gv9G33CcY3LB5sNIrHiMSfWW+1aIzSADn5ufxxmagBS1ppxbG
+XLDMI5h/mysWq/seX1RIgYpSFIGd1ZQ0luqPR4z0TY8BqGGsFL2wOLS2tKafYta0NLJOoUZUXW+
7sK+tFOMctnAT/YTIY4WKYjjHypnKFaRp+NQ0oZsSAuQbZktCSDNnAezlqRL5jTl1FSvTQvAyJra
mV+dOK1Ik4cNGjvrd1eiBwpKy2nJh3Dy/LZZX5/hzC6ZVSbqeFrHQ1K/UlsF/7AGN+RaZWBXuiWv
hxW8jPtpBRtMIukF5c9x5vODLLrocarBSHXbrzce0doHRUzaqOoV/DzxQaNyvUPltVk4Y19eAvjt
hpnqutVg0eTJC7E855GmF8681FLeWgVc/L4+g7kxDGvkKuuttknFC+uK9scYTO4UMs8e/2lRmLlJ
0RYTMUyRStr6gFcPz5oVpb9Ou3oCUkQUcbnO0qD0t9fn8vVZ8sysGisnUvp4B75Q5XoPUSlHEjrA
xXy7/vm/KfP/vK08cJb9+yzxbsiDhKbxY9SS1gnBmm6P5PB/nH3ZkqQ21+0TESEECHELZGbN2TX0
5BuiB5tBCCFACHj6f6XPuegPF0VE3jjsCgekhLS1tfcaNNWDV0Eqo67aB12x/k3NbTaVMXUVMP0h
mLf1BKGQCsxqCFUupD7VXbkoHQeuV4ckWRYu1WPhDwNEFz/+qe9v6GBNkAXnJasAZsxfjAphhFTm
Xy94gAPYGAziZQjynQoOA9V7df9303fMzOpwtCzyHYuN/DIHtH/qM0SmsvEBcYRoQELrQgL2y65y
VMPLLkv5jy3NjGgHuD0VLyX03Xmao/A3xAzBfk99cWv21jFDBkULXTHyPHtl7U/HGb4BMAOC4wKb
y7gYlQ35EXK9GgDzhmWUQeWkoOI6Qc5gXZkzBk5W1Wzc58wU9fQ0Q5UjTD3H8/ybpkZfcyf3fv9s
CdZFuTkaQshl6PaVzKXzXUKLAWLsSArDOzUvHYkbNc17UXhrfayiDBV52FMV+M8si7AqfIfcAn/z
E0AZ+szt+HkYcLJ9vPTfBwRjeayCjamWliE1D5+lkrn6RmAyohLi+TXrE2NquBOlXOZkfqaoLQx1
UmSeaPwTZnmo0gtvSXyTTjD2oBGUXofiP+V9eBfQqch30q/3Y26wrvQxxYu2h7HXqwghlKOrZYaZ
ezdBTJKZw8ezsPWKVagq/WKUUChVr9Aoc26BC7vEKxZFNx0yiiuHcfnYf+xDTCuEl7OqfUVjq09J
i0DbThCyQsF6zwp3I6Kva328GwdvpBF9NQjuzwBNN98qp9lTe96apMvf/xgA05k/VDaYX3lXl4cS
iO/LnSE/QEh8r0u2dWbwVSxRFIA5PrbiRfZgIWQW9WnpQf88u+hKQw3v8h/cGY9ZqHE64FxPZeH9
/e+/gCsZpIAmJgti6c7u2Nj06/Kgqgnk8opofs0MqLbcmm8y6INYF34Yo5J07fJbZS4K+BSuNaOv
RA7tIc+H6IFokFdG3dc71Ymtj7cKKVmAUxYuf/KVN5qkAj4v/o1HmhxVvGwu6/TjfbQ1X6tgomr4
PdrczV41n70+ZXPk0LjvC0jqibDowdFqdBE8f/yyjSGt64T+vGgVsCZ7ZYDxMSW6Q+bg/Bwa1t98
/IaNOLyuFUpY2QttTPYKRw/Q3OvQHPJmIAdO/JdFd/5hAeZ2Z6ltjWYVHuAYMqEOlmev3Jl/aH/J
ThHUnpImIvXh49FsRId10VACRotKep+9or7mu1CJHIsiiURUDTvTtTWEy9//CBDQ/WAszPBBCK7L
iQxwwYMdupMsXb6Xa2y9YhUf0NS+kFibCOLGGh7FxZSlvOnU/VC6084oNtbwulRoANvOC94Hz3D8
aL4RIbiOYhgul1GeDCRqyXeI2/rNnmbV1ohWe591cPsZoZP5prIR/uKX8ALR+y5xcksOH3/495va
QRCuNj+VTj3OlVe+5bpr3zKlp+5UGuJU8DMelRN7EnHG1DV54MUE0y/Y9pUiHlu33pnTrUGu4kI2
LihXQOj5DZ3u+j5v1Sfet/oGav5vHw9xY22vq4uAkM5L5NLyjXeii5XhxV3lNePOz996Ov/fhe07
KFfCeW16ATOk/a2NP3xFPC3K9Lofv9r6aEJNcxaU84vq5+kv+Ci2h87viyun5rLO/9iVkLBeDG2p
fMtCUYl4WBTk3ZUaxM7q2vi2ax6wyb1hjkgk3mxUizrJ7YLjBH2Jzo2LzoX4/nWTdPk2fw5jUXNe
1zp6IaIMUw3d25uImStzzP+wfd0MuZg03gvgtM5PU/X9ydaiU3E1QTbw4xHQf/lE79yI2Wqvc68u
HYhrsBdwMvrqQfm2aU5lCTXu+jDmWAZ/VcTV4lxm/lTfCjaEZWKyzInMoQRUg8KdVHjViTg+AIgQ
fAxmGBDD//wWVoyEofczB+1jXunAOeNCG0X5wWcREJ0xXy4cPVdDX5nFkOjtD5FcyuKIQxM6xHNI
newhg1bQ99HtpuGGw5Tt8+yJnj7YoPIztLFCCGtq3ev2TVeF4Pe9rcjcxaWBVwz4chCou519S9pf
KIABisxqB8LfuduyED9xirzjnIvpHqn88GvOQpnd5sFSf+de6bkHcjHkOzIQ8UI494A6/sBZkQEC
Sfl0Um1L+D2S5PBvZ8h9+9MsaH58BRENfimkbnwkg9Gk2dmasCt+ymjwZx1bJnG4wTfb6IN0G08m
83S5q/UiYwmDqTuSkzJUv2Qnp/ZOOxQXKg7QxQOTOnjsMePTa99I2+kDzSBX95aXdQ0JEZPB+pKN
UF//zmqq6pMSVAIXIIMB4M2kh6Q0B/MGHPibrJgjE0MstKcJlVM+/6XCZgw+MU8vz0ypJTqCwdZV
pxxQt+kwR0GwHIXAxTIWAoDlG1KE0oXSBO1pzKcF/BTBsw5ucDEpZl0el6iFijfMcbFWhmqaHy3u
Rv5RjjB3agG70IuWsakoCZeUhnXNoAXkBfIEZZR8PAo5yckkcpgCDeHtXo3+w+RDCOSgF6V+hNM0
sht90eiPm4BULKY+MgWAIUUlzzOf+WfhVk6VTugA/8PJsGBN4Ht/dbrFc+4zOS7LD2XC0tyq2rPi
DSqGnbkv8zFzsCKG+etYmOW3WSCGFmfOZDI4IC8Nh9qa73zP/a5sz8oI3SasdcrqMFMEsgczuPmY
wpinJnE5BapNmQ5olCh4wHmnIiyne59Erpd0tPcPxRxO0QPEq8s59UCqhj0A8E/z0Z/6VtzhUNIk
mbRR9lcLvfshyfsOyxX2o5UAgNgp+1+KlPp35BmaODIo5Q1t83A+W3cI4Pu3wJMdOr24Ld7a2TpZ
2pkGQ5TtZc66iMkunoccGhtoDI5JJRnTYzp7sMo5Bhe3pSToR5REZgciA70Ht6d4MUP9aYFMfvMt
b90LOrDpJh9jXEYgvs3lqG4KsdRxzhwbxU6PW8JBgRmj05l07T8uQvsXXhNb3EVFuZQpSuD+b5Fb
/CHrl+JFhGXTxS3sYeh9m7mCJP4QwkKyETNen8NpOU+aAv9/WnK/9WTs8aC/64AJF09acvlKpjIa
8YM4E/ddPTTVYZTCiFsorc/kOKGs+8i1s5Q3vvE8iT0m6+WhBYrTpxCDUJH3rYsCd0TTCWrjD0s9
61dncXt6wJJvitSLnLmKa0nqr1rmUx6PUvHlFBVmCG9ba1BTyODxBIeIvKUzOAMjfrxnFtc/aifq
v9RlB3XmDIiaKM0JIz0kga1vvqEw7A5fXDTtvtrSzb845dJHMCKDClpSKPhTvcGFFAZDNmrmuwlk
qq+Qx6sXJBKwfLt3HJvtcZu3TstVKpYFRrYFCAgvfiB6e2DUibxUVLY1xwgSOfzKlGKVcElBOtCQ
Ku+lL8E9SQG98qIEGjOvHx9ll0P3nYNsLb3gh/Cm99E8hFddYBOBms9T4LjjzkG5MUdrtYW+4qxH
E714ZRczxz6DlQuIjVUMS/arnHoDpMT/m030nnG90VbFK8B27olcbtzt7F2Z06+bnyQ0Xrf4ynuZ
qF+/esY4pyHyxiYxgP5cd6Fft0BZ0dOWiMZ7GQPatifsKTcU8pMjl0Vft4jWegqw0wO9u174CxjX
9s44Q/lgh2yPtxFtrKFVM0gwGLqIduIv89KOKSRP+h5RjjeQt7Uj2oIW5KPGc76PEd/jomy9cp1/
9S6F74vhMHWzzwwffjZenpjeB3ypLOYEoSUdAvRVC2v39PK2FvNqw5cNNK/y0g1fZAA2GFxkbDPE
iuc4C8a2MXuVqq0dudrwxCNsBCAkxIYvaB+TsAy9GwdsZnK8asuvmfkzz9xs4Cp8yWULd4a+9xyV
grOy/L7u+es7VpBVTACd8JLBSb5NOFlGC7YsCaadAstGMWfNwc+A4A39PDdvdgzqQwm/mr9gvKee
ezTwTxJ9PZ2OQVjumLJtfPb/cPIDL1NZZvC2AK5gphhHbKBcxmG+a6t6mZl3gvDaQdDMQkfh6Jk3
ENp/92PgQ/fYdv3JH+QYF8s0p5Ntydll+XTloC6L7487GJmnrmrK0rzNhTJwt8YmMQMciovLaz9e
BhvVF38VFWydz34dKAxK+qB7DN2j5Dq8yah+rGGUuBPZtr7OKhBQK0sWjHx4g+udgaye19+50/i0
YLvsvGEj1Kzp+HAq9IOwNu4LxQkDVABvE6LB/7+gNixpxphDt5HPzanJo50Gw9YrVyFA1U1jWl3+
/1cSb/lxEUTKgf5FLMUb/S7vYul28YR1vrOpLl/+nTW4ZuvnQd1kXTShictKOt/Noiz7gxzRFth5
wcaXWvP0Z9rzydbV+JaPYpkTyBJO+d0ylZScHHSt9pxxt16zygekK8q84s3wRgqef9FhAFWphTt3
zdJEO03mrala1WFc3JOYA1OJ58h6S/5EFyTvCWyNUPH/eOtsxIM1Vx8k+gnae9A8BArxxnd0cWKd
HFNhoy9ewx6aNrTp0NbOzoHwLwLpvW9/Geif0cD23QIJa/3WQ6LFvnDYMCIZ7BxO5luZLz1L4fVH
wlcLnj3/wblHg7OYGyB04jxsXB6Hfu87OxC9jei+JvUbCdhNmRm0UIrFu5Vj/+jjagsjI7e8r3n4
CRnrzjbbmuZV7NCoBrjVICnK6D28MHL9kCvMLA3o33mTJah4PXZkj464tS5X2YOaqm6q0QZ7gwhK
9mwGHULkIZofHUuDnVx+6xWrsMEh2e2GobFvvSmrJ2J6wAOIK+ZbJEpqz+dsqwS9pvuXI1LVkM/k
bQn1l4UvWQz7UeeRNtAsQIL/5kdZPExYrsCdBk9D1e18rY3zhK7SCqNxriuJar7o6DLF5RiJBVJP
zEXzunQ9nThC+XvizhtLY+3VrmGhmi1hTV7VJJvUuDSBO7GL2XQADKNoVjo2eJlIdJ17UbDmtXOJ
woKPQtwrgUlgLConYQ4e/m+PEiZboOwDIVxQO0OPEUv04zCzYTcLIOf/7vueZmPfNdH0hr6/aEiC
Shu8oOKyCWCGE0eDwf08ywfiRSk6De7yAAsTlX9HVYw697WKFITfqkxXc3iYmcfLZ95w5Hof/7p/
e93vRKW1cx/XcoGsSx69mDEv+zfuMad+tH1UhI9LH6DSgOqHdP9CLVaHMrUtZLizH2Ls8EMgV5oh
axYAfDI4tlVN3sQhbD8wrYFUP1qvLO3Xso1gnZQ0VovyV8+6Rpg4MFEOBBPsjlD0uAM7+dKqBvtW
OLelHF1DUta1JaptmSAonORD4agg9kk++nXqd/U8fp4WOPVi2rJFv2VFXfepIkbVsAmF9OkQa1c7
02/h1L4DSFKAmwNUhllFo9c8CDi6uMCFOXlqGt7BFkGEUnm3uNVS/cMSnrXYdcPcplC0on4XUw7j
klc640sdjAizObyBeFtBjwL2d25/EBVhcFLMsoI3IpUVo/aZhuFEy5gEvt9/li5YpnBRVcBivTFf
DeUbDIs85ysM4/JKJEB6T1DqgkI/HUxcEbgoPAP/aYMo4WAjefdTKGr2rexhicxjCaEfduOEQyHY
DZsddCTTcoQ1Nn5p5sAwFuWpCPXQTuuqm1OQL2V+RlE3p35qeS5pKnp/COTRZcTTJ5zltM8TjzG/
uVXVMI19PDRmCs80i1rXB3KB244dinEi2d8fr7qtKLPKWhlpfRsS1rzOYN7OBGGMNIMDhIp5bT1l
dtb2RgZBVycPkWyuqFuGrxBmQ9nep/Ug4aLTiWhna28NY3Xa6LELyonMKFkAA7fc1JAZ/wRNUvmg
iqmabiqu9oAeW0NZHTpinhthG8AR/AkV7UMuQg35pdaDrOs1X8Rd0/f8ekCvWEXiE5WF+6Y7uCiL
Vryh9Ks+23D8/PFbNo41l6/yxo77dVi5pfMLiRUaGYiNKRoor4F2urjwGqgFcDjXTc4cJVHUpBT2
xFclxu4a62PnUZgqxwBVI4Ib4qLFLmE1edeG+Z6l4PvLwV0z+6BgNghHhsXPPGAv7lDDFnlS2YFU
KjoC2bwHd916zWWN/JFHQk+s8RuLOYSLdwX5F5TEXaiowNjVTVUuneTjb7X1mvUehQ/4WFA13Xej
qZKoUA/wOQe4bsoP6ErvvOT9NNTlqy1aAw9nlVtkv5You4kcR8eD9ZK6G56iSIpYRM3ObeJy2P73
mHPXzD8LzMDsk6k4U60jfrDKacWZX+hazwBjltkeLOX9jery1UaFJH8OJ/LR3ouFTwk8kKbUEPL1
40+y8fA1gmdy+24MnFL8XGaFFh0dK/mEuz//fd3jV7mf306wu89o+XlGhtLe8chSFwoSTnWNbGTg
rqXng4FxWMAu3g+3V9m5ZYORD4MHWuHNx79/Y8WukSj5XFd2zjL5Q6goAiAENk2NKltY5uo7jei2
s2Y3llK4WrMZATO4cwZczqaiTEp8khglS0DzOTldN5DVuZKHE3KdqGl+hB26kJO/5EnP0JCoWvcv
mM7WOyFxazmt1moONwbWQbvvTFoWiZi0l6tMRYpg53tsTNQaZAK/xsL26KD9yDP2MgyZfxwrdmxN
vycTu/WC1YI1kCwYlFv7Z3+G/C4sCBIYeVcHN2z3SIqXJ70TNtjqvIJg+5x3vG9+NEVlXyoifnsu
0s8E2kzNKe9m/9CHyLFyJaerLubumtMmJ05qaxf5k3fspc/JP7O3oGUk+CNwsLAcrML8unW8BqJI
uTjzVA30bPngH2yhKiTCHku8dvr88TreiO7ssvD+OKk60ObhiB7In9A5WeBnLuDIrIGUanivU3Qv
6tibpquY4wFEuP73ZXQqm9KipHLXOwHtwGoMZ0DpoNpcXrdd1mgUaMWhIz+Z4qcbNS8TC3kKD689
882NvbhWmqcuGq/wm89/FhMS4WmpvLPT5uXO6bf19NVOB5FBdgRGUGfqw5b3IKuyAOcTwpd7iK+N
nbhucMJBu9Rgnzs/YFFOcWZQm7gcB/hgx6vYSu66yUkh29cwSsG0BWBhSgk+h3eEG7EDQ4OmABPm
4yW7MVPrRqep5dgUxkxneEg28s5MbuditzuLuL3uBZfD6489wSYPKIvRzOcLChe31fJYgShx/Pjh
W5/h8vc/Ht5PIxkpam3/72iSZrwpB1grxQ2YRHteQVvvuMzcn+8YwO1t29k/E3gGparOvmvifg0y
W+2cflufYLWR86ByTNcJcmayNt2NhlewTHxZGLuzkbdGsDrABfw1najq/LOwrR+zESU1nRObQCZj
T8/nX3W1dw6OYHWEl8QNWp+PWK6NDPNzP9WT/WLCoLGfJu5dHIxnCPrLT7LvefsIQolsvtq2YAFP
WA6ISoJiqRt+i3pXjj8Jm8zUoHsYFOVXCQbtQmKXw350T4N1a8pX8aGcGHxbQEY6+6SeE0WFuR9L
4LU/XpUbT1+3QqNu0H02EvkD9/sHWUBULaf5Hgd86+GrHEBSgoJvWc9nQl0vtahkA54TkHHvUrf1
/FUGQMqRBpNw/bNp7RMaUPQxEHYPRrn18FUwcOZ+UPPcSZgvlDJp55Z4cQT635Urfd3ytNLxaEkj
cs7nKaIPfglEz1HTDnzruHV6s1eufr+V5q6VyMs8BAR0kvSuL2BmAxzRIw+DB1GglSZVc6+m4AGa
Yw9dv3dV2djC67YnXyIv79FQPWcdKC9zSE6y7Jxb15h5J5RufZpVkIAT+xiIltiz7xFyZEvgphPf
g19v/fxVdNBQQ+LQQUDmbVVjSZxXntubuG96q44eUbrd60BfdvA7cWgtPt5UBLEF/oO/xMQBGYvR
VoOcfizLC+D1vmBRKV6sB6ppm3aoJBq4OKmp9xO1aOZ+UhnOQ5tGhlb0ZkH7KnszRU/G6DHMlZmn
gw8L3vYUlTx0n8fKc/xXOKMReiZ+kIEGUC7tzAG/y5k6zw6AnE4KIF8f2rgNiqaeYyN49bOB1f2P
fOimswTQrjyqAlMO3XzQIV/CEejXvyb05OEribtjj6ZEYyIVnQJvhNzJqEneP7YL+JRVAkygbJ8d
Pkj3CX63uj56JTrh//DINdUPNNRkc8iyIOh/W11G9QFuPksZfc8DZxr4EbcUSEqeImDtIJBABJxG
hx3w0cb+WLd9FUUe2ubF8qu2o0iKMHqTenztBuKeQkhzxtDX+Q01/QvPVO8BUDauLutOcF9whm5B
sKDiAYeFW0F519367cj+0tOwBGMahAz+EQcObQNgwx2mrxIMD1xvFTJt38qc6ZzdlUAnP1o7erfU
BteRv9y1hntJWWGJxLhUDetwkHKWJ3/ovdspcNCv//jE+leq4p1ts+4Ngz0KkHdQ0jtSlTdUgczG
LD/iFHu+GJD1o/wFcd4b4Y2fZ+YmThe81Dnc7D9+O/03S3jv9Zeg9EeOpSDyXudKO3+VZOHZXTGj
HvsWTlnh1AfgfW1w0n1fQ0NUWqbvM17nflyjucTLeJyy+VPQaL97iEQH3K0zZn0WU4YokLJcQrLL
Tp6EJ1MfLvNdDq5R94mZBkgeSSIM+7OtZDlXp7lTTKRq6PnyGdL/1XSSg4K5m9+Uk/iFBg5t7mDw
02BqJktxywKwIXSOxIT5CGh90WC5ZdareAJFfPwOSOkG1jtUIh/lP5D+7ipw2KFGG93QKYya50xw
MrzYQSz2UbAR1wgoOdv5pwCw1z4tg7Poz1BH7JZvmi7u/Mjrvm3+7tEsc3ygNrgNgrjuigZN5qpA
v+c8d+iYvhYQ7/NfPM1ye8iGSnjPsFqTftLBcfRVjhBhS5Z5AI6XEUndt8JOZfmlcETvPsC6tYg+
t9bpahTxOuDSM4Om+SlgYDCb2IXKFr9l+Kc+eWPhsbTl0cwPTReZ7hTkTpAnsAcFo6MxtameQkIB
nAMAwIEfeu86t3nvzOJv1tKlhVFQ1psz7drIe1CUjPxIa4XuTFP6Qf4wcnAC21h41HdvJqoiJ8ZI
gv5nM9Xg3MUTykP9YURs47eVrsT8mI/h2DxADgC0UOYBhngyvRLqn6UNR14e/MqO3al2UQ9HazIS
DwaKjSqGY5zpSAKMM0UZ1mdQ/PrZ6JkEz2SwS6vjrC4rfvRqtMHiQcJisD9AjMBXwCA24SjeQj/w
gmeIbsicJ81YzeOnsQhC1Mn8qgQPNmVLmTW/9ChxK8lU6JdxOERR+PccTDR/Bnsi8O7mPKp+Yh2Z
7DSYHDblY1bCL/mI1Tl6/XdVmMb/WhWyWk4AJ4c2mbP+olLfqqiF0EyuqP82qMjNUm+udZ2SWmcC
dncXEAy3vatuS4JSMyoQkW6B/WuG7mGhzuS6cV3XEMdMGrdw9F030+wMa9p+TLIiH/VdxTpnOmYG
uPGkI2J+9YJ55N88QKeHFIrH3DkWYPGxGxQ1seekchb1NQ8Z1WkDMFue8hwcEaA0h8G7sXBs6o/Q
Eu+UihVuC4e8z8Dr0B5E/BLBwra6tbXq+V00eAPMPKqoMfdt6bfdCToXPj1AR4Pre6g9tPBJigAB
bdxc/OpxWNtnFA6LEuYzTF8W1DAadjeha2TuQi4tmeKAECxhQ5eoOYWyZe2jigAhB2k31BRMLdgN
BPoeO03bBKuupS8Z8L72OUThhUQIApFBnaLMQFJNisInn3nXW/zFOGbMppiGYwTiB6zMsyO6/OwH
rOHH+jEMwA75LII2iNJKm8g8KVkP9atDfZzo0i/BlYDNk6JPyOuX6FWTqalgjV3k3V89GLlijMe5
kPaf2oPswxsMuufljtjQDeIy5HVwCnSeOwdQrAaaQnIP5J8aPCiWwpBcoS/j+UFwwJZi5R2MFoEn
6gMv5yfQZPLsRrgNa25Bs8GK8rV2u38iSEE4dxNZwiZWbemERdzVLcgBS0Y85xO0p8AFbVQFQ8cj
asHwdmQONG7eHD6WA4IR5Z8h9Th+W2BTmZWxVaYHbWNuTJ+6Limmb3iaMQipQ4kC33EsctzC0ihb
6r0S7EYWu4b52DCbPAoJ5bNcLHptQEELlcCIUvzz8VG19fxVlqxZ4DToPDtvwszdcC9reC8mdNJh
dl3l6j+2HS6rejtx9wxFaPCUBgldqTunr7Jo53K6Ac9wvdXdV2ioxyKTkPekqTrwjxC1L4omJbzG
aKQeelPc+D4AKQirJoY2x+/SMzdFpe6dgN98PIsb14E12McHzEHjoJ/OvouCBKo4TjxXLuizZrqy
qLLG9WiY0vQOK5azKfPoM+I6r1OcPte5mwbuGsqDQz+qO3inn9mEwqgRBewXam5TSYy+ncT4+vFM
bSTSawQPAWui8vNS3nO3HmI/mj7zWn3SffH7ko/lMHugvnlq6K4J7danufz9z0wsNxGrUNk8i1bz
A0PbPaHQTTpUch7Sj8d0uey/k+ytETglXRoKHa7xDHQISUIZpOVQm2PlmRSGLnvV/o1aPF1V1aR2
I8hyq+nNB3pIQJStZjGfCD9Z0eUX+arfUxh++nhEG1FhDbzwuSymQgtz5uOgNANL2weRLB448a5j
Q7h0dYOWGIXn2Y7cEVKe89YkXPn3vkBX3xTqjgBYOJgaQkTI1D8e09ZCWIUJNSzR2BsynuG1VB3U
DM2MLAM/uJr28Mhb4Ii1oUXvC3khldb3TOLCYao2O8y5vmO11JDBDx5oYADnmVUZ1wX/VCOBTT4e
28auWrtcCE86M7jl4xPSt0gePQdfiwNm2LT+Ta+Uj1YnLvsL7pC5H91OGVg6cIh3Opfv/ICNBbM2
wrBBrZxMdPU9Ja4Vp8ybs+LWK8J6r72yOberSptE+tmIcHLvfKj8QofoyYT80wVxaHnw8O99zkws
vrgHh7Taa7BuzesqeKBqOC6OImDwY5HKvqsSFWQkoRHWDZPBm7/wR1hM13HUFL8//pQb2/xf2aI/
4hXQdpUZ5stMQgYdwgQu7sQSJ0oQsypw//LUUi64EuYgin78wq1P560DZOa4OucuWiWClAlUpweV
uk0JANF1L1ilGGXojDUqFObNoIoMyB840ig7uXRP0nprAKtIIuCkhdr0vGBj4zdnHXdT3OCuo1Ah
q/vf6dHM9wdwqOczkBVFyGNNUV2/GU3IoiIm9ehPtxmgflEQE2u74FvZtPVYxpWBaPp12cV/tCSr
eg6sCMez7RdymP02SHnXjIkb0esIfO5aSNKCPAEiwGJRZ667GtfxCrARFA+CpRt/h1GYtTv55sby
Xvu2Su66vnGlOWcT55+JM9QPXGY8HgoIWKJGUd+7IahDH6+8rZetYgZdxnHKpSvvTQsnabPYpxJp
n9YScnxz82lU/s6LNs6WtUplrmuvIS3OFl4BQNiwKMkslHkKAE121sBW/FsLVQrhhW47lOTuXz+3
nI/fLmQXxsgZ9YWbfCxutO3KdBHRo5s1O9Xnja219onxM4nKFQySzxkAGnMiFkd4SQHlkWXnBRs1
zrWEpeyNU0AJSNz3l44G8XEjxReacZ9CnwkNs4I9XI0ndddeMbJdRuKPurxHt4zliVCinNJg7MLv
H6+3jURwrWNpNavGUJfDWQl3wR09MuD20ZiaAIUFS2lWjseGwxl3t0t5iUL/ST19f70qNAQIetSl
y5+MgDnsUjrHF/95UWa/IRCMHISrByuGb24Z2Qcx1l8+Hui76x2vXZ0ZOdxOKmWhw8Hq9ksfQs8N
BsJfuhEL/7oXrM4MAhKUW0+o1KqM4z7Kmi8Zwa71yLDXBX93aWMIq1ND2kDVlvTFz1nQ6id3IBSN
nkYod1BAWzO0OjZo5o8BKtvBLdxWQZrBAIgGP6FCf+2aY9X31mqmfq0Vqr4epgjpAYzKpUBFDsCE
YOf57wZPPP+yZf9IRIZQE8jGG/GT9ZSS1AFudLq4p0ffnKjoT3wSYZiA3/X5mi/urSVJBReWeYCr
PhkYS8ZE2GdQfOuDC63/q9aUtxYhnWH5HmViUU8+N980IFpJJKc5rlxQBT8ew/trylsrj5LZkELP
svhGKOiP4I3mtwO/7ozGB7m89Y8PEnkVwkozFd/GTFkcmFkbV7XLnqku5dfrBrDa12gbTHaB5s5P
SYPiZWjbX2GX7VkDb83Oak9zUkFAJrDqiVD0mGEb26RgD13Vs8LsrPYzrlY2h+Rq8Q0iRuQGwiiF
RlCqyR5o9P84+5LmOHW27V9ElRBCiG1PdreTk5xMjr2h4qQPg5gEiOnXfxd5v4WjWM1TZJFFV1lC
w63h1jXYvt4IaIHkf6WCLPku+Kggz5AG8S4rok0u0MwzNT+rjvZgoiXRY1WOX0F9G74oXkKIoxZ3
eOenx03ja5IEnJRmAB5z8RhMLH0n8yXf6+OJZFvpy0ryaoJOOaQM+j4MH2PKh6MDI42PAy3i87bS
jcMcFJLihuQsfBwT/nEipYvDT7/GNHl7ucar6p+fLiQecUc48j7qCaLzZVN8zBu/OoCjs8bGf/Ns
gAE2ojfFIwxlfR88pjL4MqTevAMmzTv8Jm0C/8bvtvWSEcF8aKhHo1K9LxqaeJcUNI3qKGqY/W1b
40zAv84j7sHHL3wslPYPftW5L6qAztbG4o0w7nH9TXVeh48VqNb3IXhOP4fE8VbO6W/e5zEIRhAX
fVdAprMoLril9QcWQ3Hcw1ulfxZ6+Fo5GTkkYLM6q6YQlmll4v11SIAdK9LgO2tFe6naVB6Ey4Zv
DSzKVjrMVoWxTU+B35EEvtjf3VKw+3qGTyioc8Ve1uUabvbtx3TmmRY/vE2yZOhEfqGKQ53dvy7X
HC0+0qC6DP3wlWR4Us9L3HzEPfXjXT4XKydqW+uMoO8BqdVhVCYvfo+DwAHe5fUxWlS4Ur9znMOm
mAmM4CcVgVFYG/LvccHpz2qgwwdQd5u1ncPWBiPyVaTShuP6BnPP5meCx5yDKoOXYM6Tjd9vxDyy
jtzL5kw8RlmsH3VN7mBvsqZqv3zl3zcMzyRL6K6sBKVCPmcgtJ/dUdcQa68SvIZt63wj4NNZEx5M
On+eCqTXYt13BwhjbQL/YeYaAe9qv5FzOeXPZZ+zI3UTsOIG4P1vf/vbigAwRF7WmVc7XpoIAcx0
KJ9Jm+c7Hpd7MIfuvQx2lt48fnV6uKA3Ad4F+bsMq0yn1ow/3k4HoGYj7DstCoCcVf4c+/Fz27b3
kOj9kDTlBbeZbgf/5NPgDYeGAOeCH1eaS9+eCyaZgrco3HVy+VzAE2vycE73C8hUOTTCO7VP9pCn
/ZH0SMJhkkOyDKtDHukT2LRrdxLL+m1yKzIOqIKqqXxedFKWRwOdQ8DOj/NvDG/lvjvO+6Wfp1Ks
XHQtu7ZJsdDuWOvcU+x9zJxvFV6qeNJBlZJ2nxtG1xxvLCFmsixIDJ5ASoryAklsAh9UwJkH31kD
I9lKN1YHx408hsu0fE7DCkIUkKv4mKTZ+GNlTlhWN5NUIdWMgw2Yps9TTfe/pwNkOU7l0J9+x0SZ
QZuwRjxkLR+A/+vvg66A7mLwxJHfAXgSFpnOmlO27VuMtcQNQlo7YA2/AJ6cyH1dDlimWrdzfwxV
FdzfbrGtEmNJaRcIsRiU977tltREGut9CkvxMyjo285wJhcjEg34mTBffS/q5FnBpuifvODtij6E
5fNNGkblRjQQ0RC+YDwAhJhEHJwSJwEaJdFUzttWdZOFQXK/h7V0xM7wCvpEGkicdbFPNhZuHApI
yNx4hjj/Gbsc2wk+/ZARbjKbhteUmVPjBORMLFC4wB2+zZxvAxftsYQV7sYalkB9tWkMUPuba3h4
nKlXR3ikCz5C6bI7NDBhWKlh2QTe2LN9I+SVlDp3C87OYGWfObvQgX8BVOtYRfGHHBljyLmu5G+X
q91bNdE/26IrznQ9+eyM1O23tsC9vnWjPWjZXyNOr1qsOTlb1mGTjaG9rPd1UNAf3ONwOQIWq965
Wcz2EGVkwOhM40p02yoyojtplNdp4COfx0YXJz3jCboX0P4CpqrdzdMm+DusB4yDQ9eq1gG0GtX4
8XTP0/w0AGv1PpqitZOPpSG/JZlfzTICPYmg45S85AAlhYA9gX3TlsAn8KbpPnCBl+hNAWPKzAF7
Pql47vNnaIr09wqGfvcUaKhd0OIt/3YVli3M1JYLAxFCWwTbfl318TciG+fBH/qNa5XJsUgrANqH
uSMvSAl3Z75oCixBcvvTLcvtX8QKv6pIxMr8OSzS/NMIRuWZN36+316DEexx2iUB6MzZcwH8B/Sp
m/fTNKozJKbXWLqWIGdGkANkmQyZZrjoj/IEFv6897W7D1Vwhjh0vVP+sHKYsI2zsX9Tv5O6c3X4
kqa9e6eUQ0AAVyAd7G8PhmVdNLkUnRRpJD0vfOlih54A0FI7UBfERXhw13HmKTpMsp/3mAz0dLtG
y/CbvAEpmRIj2OA/RMj5Yw0BwbOIsJ2IHFSObVUsjX0V6NE4hW6CkHhxIEFzN3pOeGxgUX1EK9Y0
6SzjYvIB8AjYKmgOi8feieUHF54aYHfg38Y7oMkImHIAT7t4WKDKyr1reRl84q4uVointq9fxuZV
B8Eir69cR7J3gJyNX4QiEPlyvMFZ2QJtQ7xU+6p4B2QyD/LK2TOZQQdidX1Mht45U79hX26PsK0B
RoTTdhhSOU4ulOC7l7kXw77Dxr4yQy3B7RnBzQjp40Bk7B0N019RRfekRXoFjlzerm/j53AR7dvW
DCO6BzFFqKyJnnJXp+UJCDBnPszIlK60xDYQxtZdBcUUdU3svEBLObxEAQ62ynMhzAjbl7WdyFKH
CfQM+4zVmRqclzpvyg+g8oP64znteyr8tYSeZbRNoCefgIxLhzZ6EQBcfxKjL345ybg2Wy3HAhPm
OaRl4Drz7LwogOFO8LE7Nx0uZoODE2g34hJ9e6xt1Sy/vwqKrOd52mat8wJBW7AuWjhVtaEsD2n7
f+urXElJ2DrLiO0KOlRd3rrjE+iL4D3oKIvaf53Ry8KV86BtwJeKXzUEJAsdANztwMq+x4skzNHG
xGmgPq83QeeYZ+I6YQ7p67oaGDT15/ZHLWD+4IpVxTzb9xvhnblzUIygIL2kLXxofXdov+mxofu2
pmTjGBhxLUoNqxg/YuCNgkR+R3QxXBN02gr1zjbERljrqY3CCeZ6PxsY+nx3nYzfdU3Jft2eqJb+
MSGbwyhnF6+SfrZjavFRUI5Edmnq1LnlTnK8XYmlCSY8k/esrXjc02w34bSGnKAz1Nl7J9DVvHap
tBxtTAAmDBRpVTUyQBX1TB97BQh61frv4iyL7oehjH9VAKld/LRcycxbUnG/efOvAmNiWk0cEh1P
yCUBpAOJULqHHYd+p0GIAHqnRGbwFIOdAuG2booafshl1nkr64tt2JbfX9WeKjhaiFlPT6rDtC7b
6CMsZcRD0qdrNdjGbPn9VQ1tCpFBwLowZnGZdkciBnJCDmtlUtuGy9jSdReNfEihdQPvq5zNB3Dk
YODtjfn9APOQow+k0H6M+tI/1VHWOyvz0DZmxmIwVSAgQSt3foJz2cmBz4TfPOWsPoc410dZdfH8
L4quMZctW4Dp461S4rdD3cc/Yb8enkjoH8kQ9u+LsnqX1+OaAZ9tIhirQziCJSz9OXrp3cA9hHjv
hAp4F8hP0wDdhm2zzQRghlq2vODj9FSmjb9zGNKZ5ZJ6orTbeAQ2AZgTmWU5M9dB6tKB9AGFg8w3
TtCkTSuQCbuE2iVAdjKMXlQEJZTTnKAJnZf4/crMsgyD6RBezHGcuTT2sh0tB3ocfEB3dIEsQD9t
wu+Ds79U/SogoYtHGnhCOy8Z7wTkQ3G7YQFyJnGyhuK0hPxfYDoZtdDQ7PBUntbeUHRgi3Zg2/ae
D+b7ykBYQtBEzklgrDNZ+/RdwcVHIIlhC49n9DTGusWWl5tqAfamgTrPxZg83h582+AYYd8iF9tN
lQhfROY4T5MbfGnzqPoCHGy0EiCWWP8LTJfFfJjqRpwXlRMJgD40S+OdlwynOUi2ZVJMcKUQReZ6
HYkeA+TfD3FRVaBwQveqVLBHu91Rb08AakLqKlUFXeVF9AwgfI2hwIE1COJ05f7zdidRE1AHTJgL
Ny4//zmlAVi1OvAO2cCeC7CtARUFJGRlMN4ebmoi6byqq7SjHPHSQJrxVMMUZ8fiID4kyZr6ha2f
jNM9gcasP00efUdEIg8T9fSxo6t3B1vpRqADN+8gn6g5MGKSSJgHYGsUYu3BytY7S62vlhEFajQP
Zxq9LHEgS1zX48J/16V41rs9iWwVmFs7bjwkGUJ6jmMKfI8zfKUKydZwlp9uV2DrHyOcYa3W5tk0
OS/pgOfQQ1T5WX3O9Nxu8gpi1ITSaVh2/V8aTpa+5/wQY96ODzHOxOpuWwuMTbsivfQkXj+emtEb
7maZ03snqz7eLvzthAY1kXQ8ylrQgHv6Li3b97LHo8pQ4amRR93Rc/xz00Jl8HZNloEw0XQUx22o
qjrpd5pmGt6C8GGHHHikB7ZySrRVsDTx1VyVWTq1rdvWT3IMqmc4qczdQaRQ4t62UpiSutCQcWlW
OsGZBDI9Rh78a0UegES/mv62DYYRyxJcNzjIZuI8iAhaY31MwcCthpMc8L4NDVcO+VuysbeMyIYp
l45LGsY/kS9zwhODjGDybnZU1q+MtwV0QU137BS+aC5ui+K8nJ/BSL/oyP2QpvW7Ak/YE3iyBes+
902xa6I1ZvHbFwVqwu3UwHDIDNv455QAmNj5wttBOviftpzbT0XUlMcZ+iZ9CYfelTlhm3PGbZ5h
m4ICVyHODPo9O1pDmLiWEALcFjJG5CuH6dSdFX1a3oUT+KvvU5avjY/l0020nVIk9YKeI9eRw7kP
p+ny6Hpe/O/tT7es66Y39lSmBWhlSQiRTXf+AahLdGBavJ/jVSif7fuNcOdT60G7xHGfFFXZXqc9
vzjzqoib7fuNTRv2my3LGPPO8Shgjef4ARiqyPLOSfhrWw8ZwT5BWrP0ESBPFBBX1sp85888P6rC
XdP0srVh6blXCyLS1ClHYhcp3jT4RMB5vVumvwMliLvbTbANgbF5M9Vot6lanYFHSJprPOYpg5J5
ToCMP9yuwnIMNAF1ioXE1XygT1UH0wQcY2Eazoj4Cge9H5ny6k04D5BF/+yq2GVcRumU/mQFAYF7
YuJQl1mxKycZn263xDYaRjCHZDFCaAr6lHtzcldMMKQPGijmFzCuXKnCMh4mwK6oggRwrzb5CTC5
+gznCGjcgv4wnTe1wETRDdAyK0gVQd4KM7Yl5D/Qp2ER72PRu12BZbBNxNwwsrZAH9GnRnvPnSbx
nvmA9Ocdqw55s0ptsVWz/P4qLtKxTD3lsfS7isqnohyye93QR8Gm/N7XebpxMIz4lh6voPsbimxH
4JIqngvpF/IRCjJrR2fLZmcC4SZRBrArbIBbIcEX5QtyFgWEwCWkPo9OP37FgRqy4GlavdweHdvs
MqIdMOmpgSZw+hM6Merge6w55FlW3d8u3TYo9M9BGVg+8aAo2JnhhnRI60j8F6UOFPzCid4nuvVX
It1yxjKVh2c/HRI83lVPtRzvg1y9xDD9OTE5nvqI870Kym3vwJQbAa9gueiNFa2e4JoMlLcLkYMW
BOGVWLG0w4S9JSHlGU/79KeqawnnFekPx9rzk32gsvAf2IA4x7aLo+Pt0bEsXiYOThZOEwLihPVR
wk6CxkIf41m2p9pblYGzVWHs57LX7Uxxr38CmG/MTm3h53AvGTP+MEEHee3UY6vFiP0hcbNIDllw
ph0YK1Wf64eILK+3ab620Fvi5C9MnO/4vqsK7wl26vCLdnh69mWXrmyIttKX318tXgJnVwqZR/bk
A/Whf3iE9v7Fd3TgrKWnbF1kxDnxRFImQYTHkViXCdsReCn/TvK198mcN2vXg2Vr/RsMB/+zPxsi
hfZ1I2X51OTuI4Pb4imbo/BzB9/pfRAD2TW43oOX40bqwiPncwVFv1OUyF+3J7StG40NH5d08CSG
rniayio5ZEJd/BCW0dsKNyK/kPBlSMaAw+eu/qYaqIP3MEFc6TjL8JhgOMjpqcyvM34GyKvY0b6I
jgt6MAcjdNMTJTXBcDrBYxHcrPiTAkNij/di7xIWcKDe1DkmAq5tqpHlaVk+RaRrHqSj1efNFAZq
gt+g36pKSPjxJwBT4Ws29fOwS6FFt8lIl1ET/iaEKCd/JtnPyC2REOYKuuk7uD5MG0fXCG8ItXoF
kl/BE8uje2Ts5d73mrNLqmylAsvEN6WExzqtgJZPiieh4S0JaA9ksnaDEmzbncCEv0FaZ5yGDOsT
EgJecaJAUGd3gUPY/Lht/hiR63slrn2hzMB0U+N94gbdZxx5u5W5b9lWTdCbDqSEq3ggf3rOQCLI
7Hl4dRRB1e/aHrG2d4Km/qenfNuEAi/dWCuogv5xO9L2AhneL/AdhHwmgWjOhr4CKX15V3m1WUha
FnCahX3tkMBWkwhYfTarHM03FyIUvpxLXxVeDXhr9RxBH2SuISoooSmo+aLWJMdNLFZUYZwJgObv
tVJTe4lzGRyqaGj3sUpWTpxvRgIKN44CEIgrYyfMu0ucaFiBltGTQ5K1xxFb5yy/v+ocQHBTzkKn
XSwV7pSXR8e4y74EatXe2fb15kKRiP/f+1qkv+BRyfeJV6zJjdkK9/78+tjvC9yNEFQiHPN3w+w8
tTJkK/1u6xpz44dcrc7nkD5EXvZrSoZqr+LmBS4w+ZZ7KgbWWCFwhC/raMLEjOcc99R6Okd18c11
gzVWiK17jJjFgQiHeQjyXsisYI7Dg+ZQL0O8KWjNxBx0yKD9G8nu0ur4mfMF/jyuXrEtn27m5Roe
BpkDuNm1bBQ5Fgn5AHMqtfHLjXClQclnGHzShwpMh/AwdOCd7ljtrUE7LTMnMCKWiLqfGZ+8hyKp
mn3hIimHl51yN07Jr9t9b6th+f1V2DJGVdCUynsgM/J/kFiSg9pL3wUItksmtbbL20Zh+f1VNVM+
xdWMrNaDlizeDzx66uTqi6atcCN4xaJMVs5ZE8Mfk+TnHnLEZC9JUM8ru8rbRE6IjxgR3HCh+g7b
YbKTSfJprBV0AaX7mEbNeW6TfAeYyX1ewBAQ4GRoAUPtabHlXFk+bM0zotuHsn8g6dTGu4S33fAw
iyxLT44apvx6exK8eQZA84zwFr3TOG0SoAPh6pafc9/51Xj1Nz+d+d7tmu8wcF05bSwT9687EDRW
jP25z/tMV2kHcEaoQTZJujIH9UuJMxTf35EkzFf6zDKtzcxdTBrJtevqeFeG8oNUZX7JhfuVdbhT
3e4zy6iYqTvWR7070hw1YKeo93oRcvEnZGu3FW9Efglg3DRWLjqqifkMxEkdH0njbuLIYRyMsOc5
hLfnjuHr42b8qhK8QHfZqreGrfeNaIdt4eBmo4/Sw0K/TxKJb6+mf0YXjdjWPUbIZ1HChzhMkGaC
AYrXHJVwku4THsNYsYk4gS4yYr5wKl6nGWS2d5Lxsw862XEOvPw4Uvh0b2uFEdkdKKKBqzpUEQkG
P9mZqM8qT+RKJ9mGwQjrkrljTIjwkh3wnlBi75zofUsd/wpM66acHySNjIDOhTOLocignN253fdR
ts77BLfPFVCPJcjMLJyu+qZzWIPSVZT+0pnj33lxuWa6a+kfk4UKG5IsoFqg9HQGNwqyAuTYFpB9
g5V0zjYB9tFDRiRHQxoqNxn9ZOfDJOqdo7n/0Zurdts6ZCbf2rjQhRPUAo3Am6krkijbFYmPS9ym
OeobsSy0aMRQeRSTqIUbcQJJ+l3XRJvQ4egdI5Cn0ksU2OAs2YkkT4EBlV8InfKVCLDNHyOGw1al
Pg4C+HivpD8cERWHuk/WMtK2+WOEr/QzDsv5Gt/OIKS/iwn8/NK4OS8b2srJw9YAI4RHUbK6g6Qt
zA+a2d9pqLjsozla42FYijdTa9GoSQpGKxagYMaxMo0gjkq43pR7hiKZ+PPUB0+NCsQtN/qVyKLa
4fw97XLtyJ1KgJu8PT0tY2Am16C4TzPu+dEvcHy7Q+BG2SmYquyOVXqNpGfrJCOAPdU5qdbAsu1o
m3+sPQ/uLDDWXDmp2EpfGvbqZKyA4Skm2mASeUS8gyNeeWCzsyaUaDnZmfxSL/C00wUapS/n1cJv
38cte9AOshbDXN4VfI0EamuGEcdxN+uwi3+v1IBCnMJ+TO54q4eVVcg2zEYgqzTPiSQTtjKqBv4O
WnHVCQt3dfLbZmUztlVhRLOgnePKUg+XacBmoCP2TOKi382wfF5phK2PjGCGm0QvRBuhERw6C3ht
gBbKgUR1/el2LFjKN9mk8RBMrsdI9AuSUl+GzEnPrpCbaJJeaNpNlWC++qmsMJN6B2csuHKNekfz
vFk7ki7h9MbVwGSRshE3rAqK5Bc4cdxXybQrNFQxK/+cK/p4u4NsVRiRDC2LYQq9BG0QoNgfdBx+
DGXS/aBlA1C6cvwVzqdtIIyYZm0vJsIm1EM8IGCRPSFHBj+0bfPIW6p9tWSQSLkDoCgovm0gqTA5
XB9rMKoOt3vJ9vVGKKtqLCq/i/oL9XwkACJaJEjOD0O0smTbyjdimU4yAmgxx+fnGQKsrIf8KHW8
JnxqiWPTUaRowpZTODcjV9Xwj4V25dcCPi/eMRDAu9xt6yMjlNMIZ1w55sNlmFj7QzIPSvZNW04r
E9XSBpNHKhO484kWQtdpB/bU0OrveCh2To4vv2z6fpNFCqqVgmUzDB2rPgj3cZxMe0chb3i7dNvn
L7vR6wnaSp7kSFVcwGr7LACv3UW+/ud/8IK2VWAGMnyg+hI38AvSIgvIYADXvI4XtVaeTJ9vN8Iy
TelS96tGYDCjMEtIfymGNj4CAZTvF5/LbYUvlb4qvJKdx5ty6i+LdTrNPYLcziZRPC80GaNCJ3j7
yMbo1NaevkOkibuUZJ/8rFvT2bKso6b/x0RrN9EurJ/aFEJiUC9TSDcvyn5N4q/sZcsR8Y3dwPT/
qDicFbw2VulizHTfUPmBx/W7suiPNJjvFFTTmlUZRttIG8HsS9y7HZqiLrfKjk0nvgQACG8aaJNA
GkAysAMhfEp28RjBaTMvkayQ44p2gSUOTOao4ClSqamak13FIZC+PKFynFp2yxPq7e9fQvaNcTCJ
o0R37dxVLr6/cad/F2E3h8BiVspP8FU+Z+Dy3K7H1hIjols88NOuGtAS+LTFez+bhr1UjO/LYubb
9k3XiGhYMEPZCKjyX5NoBnhMaHXpHFV+39YCI6RVUdOKNTN6qirgwxCVQ3uX9K3zaej5tnPFb4ur
V6sG445XjJVAJzW1T44+HGtgyFHQldlkibnf+p6vii/ytkwIHVG8cvWxoI57SNN/4Sp0H4Chv3Nq
/2EQa3LblqAz+Z9aNbmMO4rKIAfMvgLGMMGFt+Ar88k2b42YxnaZTrB4d36xcXR2Ick0dE8bdTfE
0CNNGvrRxV3u9sBbqjLpn77UzIeZHQYe4CrytZ2AbO7iZDzA1JHu+15Vp1gN9baGmUxQjwfRNOUR
apun7J5N8XPC5XFZ4EfqHQlZAwhbxsekhMIPsRuGSsl4BwHUa4XY2ffZ1rShSQglE+iL+A+ld5BU
3odzVO9dtnaVs+xPJheU5xELOt9JrsUIxcS0K5jcQQks+YKHAHXAxAOd5fbY23rJCHoNwQ/mgt56
jTXxzonEarUTs4NXwG3lG2fxdGyFki1zLzLJPsBbBsLuIDSuFL6se2+s7aa7hu6JB8+iOLkiCxfd
1RpanRKuwqdQDcG2s77J/ExJz6qW4aA2DFA4jgTMfOsBL4C3e8fWACPII4c5XqDG5ComYOVTpfwD
PCThCuavsYrfXhKFSflkimgPJqOYp2PkPy5qlVHV/zN7/Q/oW33p/PKbW7Dr7da8PZeESQCdA7ok
anh8XfSUzlhx08+VVyYrBypb6caZfEryOpJ5hQhWdUpUDPfSeK7D3Rw5Id+Urodm1Z+nWpZxDn/I
nlyisn4YOpj0je3qodPWgGUSvNqdcDzr4WUyTReVz/Oe5R1yQRxJy22dbwSy6pWYqxFpbbwK6Lsh
CNPPELMi97dLf3uiitAIY7DmnBGbgRvv8Fidv+Mpm6ZdBWtwHDl5Cwe9bdXQP7tIw7SQJKzMrm1R
lvt0gGyDH5JLCX3X4+0abINgJMlIFg5xVXblVbO02mlY1B37ETzobaUb8UzaGomxSWdX1fR0P7U9
HvNbEW8r3cSGCZf4knukvE7QbTyMgTf9yzOnXDnoW4bYBIe1SSwqmlXupSAxPSy5qwgw33HQa2mZ
tzc1KEf/ObhUwg6xi4W8djMMsRokaR4azh545PYfw7zK17KUtoYYQQxf4rRmSrqXuMUkqoA9PGJH
Q/p+cJ5uD7OthuX3V5HMXDUgO+aQi6ZTeRSpM9/Hngc8Mhy4t9VgRLNT9V0Go8X8WmXR+y6M+L6Z
3P9CuH0db1dgiQOT6jnxFqoPoayuuLRUP4pugpV3MJGgXCnf1kVGJKseimFxHJTXAuDMQwr/j2Og
quhOlKpYyXfbmmCEcirnuorBFb+yqrqbxyY6/g+vGr8NiP8+WwjTSkG6cEeeORsvcEXBAdir8ECf
7XKPDcj7xVImCJQSbjKfVJPlebYb+jGfLp4KuqY+pi68cehxURKU/t0QirrAH6VpDDB+r7NI/ei1
rOd/fLyf47WcZC4An7wg3+OsAgGzygvfqw/wvyucp3QG2YHq3PmUEVXK79AG7lw4iOI4mNxRCbw0
cDXKh47a0UndECrEBR3c+kuezaMOd0XThdmpa8LAXblRW4Y2MOJYp1kLo4mqvKa59vdp6NKPKhum
XQc9ppWhtVVhhLAOatUqp3QvU6r5cQJJxoF3OKvfo383vh0K0xbB7yBiEE+kv87Cjw6DF30rp3RN
DMMyOQMjgKey7DmEC+A6qWHlmQISWI55uW11CIzdWAZSkbIv3N8vDWqhtXOCXEYAfZXbq8Pv7M4b
s9/Ei3lBBZ1xonJ4AIWT/Fel4UfYgUMhKu/eK/Cv9hrz7eCppD/2fg23djXH5wlgvz3A6R9KMIH2
pHf20IIRRzfnB6/3P7V5P11cH0TN2x9pmyRm/JfQfcNE7K9jqaNdPY7ijiY95BBJkq6gvWxVGPs5
rGCavnJ0cWWBA1OTnu+yRTkl8JAR3tQIE082utPY1HGgr7lXxP+kBcIX9iz80rewdL9dhW0qhn/u
VhOccfNwbtxLWuSfOHyjoJM8fN1W9nLteLUTprkaw2pq5bV1ME92rIdz/SnLEp6s5JkthwYTByeK
PIYjQ1VddZ+PD35cPvgOFQ8BeIz7IgIcYlM7TDCcANYugD0SwTWv+hgt19SwXmWvWgbAdHWAYVFd
OmnfX9sgKyEnDKO//0FOxjJHTSQcazrYLoVEX8HIqvesSz+wDE58sBvfthibrNUAyHKHiEhfIRrl
AaEw/pMPqt1Ppd52jxfcWM+igsXtoCgOtioQX50yoI8hRHklpMhygJluD/HbWS5hwuGEbKcZKnTV
FTJYCnIpgQYWqOAXvGnDy453n8OR6F+367KNuLE0MUeACg1G4XVkjXiogb0jexyxhuC4rXxzXepj
36dOoa/Q2w7qA2PJ+HPOam/b+dbExJEGXnyRaMvrCEJfkkT5qSzDXwnFJn/7+y1z1oTFMQqxxizN
y+ti5AnBgHnHe6l3m1MRJjIuhQ9qHYCbfs2EX975PiHnuHfzu9ufbxleExHnqqSVOpqKa9WRYEfD
vjyOcRQdbpe+rMtv7L1/AeKiAEa3IfZKQQbsvDWw88BXFnA6yLJPVe2f+/mLN23j1AgTHjclfZHg
GtxcUwG3hjpNn8vW+3K7JbZ+MuK6hewOTNsxzH5Zfgo8+Uvw4Nftom0ziBobj/CKaWzH4ho4bf8b
GApPevcu72Vx2laDEcPIauCJsEmbayF5dSAKT9g9DIiDZvpxuwLL1uYbQRxXqplwmm2usLb9kGj2
yR+6fyhQTo6/SfEPStPG1i9EFZRNStUVnmcdbN1jgruGv+0FRPyFjoNUUDGMs75SGPM+chlO/87x
pD7f7h7LCJvAuNGnHQtjX13TfkgPPOHfwoANex5Bk/p2DZZAM5mnwEq5ZY3d4Ookzj32uO953t7j
4PVet/p+9qtfo9f9D/ist6MBLKc/pyx0TyONF3lyUnDNpi0BNVF4a+w1W+HGpUwUrIpdT1ZABjGI
ysUpWNhZmmy7zgBM/ue3K0ITl9GUnKDCC553h7RlM8zycHsgbB+/TIFXp0jWcSVLOU0nLfrd2HR3
VSLPt4t+exb9ZSobweYyascY/UIZUHEVJf9p+EQfIHvYrEwj29cbq5zj5okHkO58KmN1mBnZB9Gw
8vW2oo1VDgqjRV173XwqPDhTjO15Ut3xdse8vfr85SdbeB18mJp5RmZjvHPmd20LRVM8wZf9xm83
lrcqlbQZCgyqz9tT6gZ3MEza1uNmIhQiSTKrPDWfMtivQZ8n5NXKA7WFKOWZWdCedsiDKgwmBC3C
I9vxnbcPLoA6Hhx/v0aIskxKMxPqR6Xj4sQ+n6Kww6rvfPI9/+Q5zdOmoTVpsqGIytZxmvlExupu
JMOdkvqStMVONsVKP9lasPz+KmLrbqTQxanmE+ceOzgFfBXqEYyDUrJwZZDfPq//ZSir8iKEEHGI
KirZ7liapUc6grLZevAXSbT/7NJ8G03DM7OhtGuSpIDk56lPp+OCCxlgJbdtMIwQxqWsiohTzyc1
4/g/j1F+VwdIZ9EG8h84NVYr8WxZKv6i0E4jSd1pxho6f5VefwwrufL2E2JM/z6P/mUqyyrXg90B
K4ELmePsAfo4+imddLUPyyr+EEfTfxUE5bFDkw9J7q05H1hmmMmprVIeCJI4qJUUkFZMG/cD/60H
6JL/bo+MZYKZxNoOENcwD/rpFMo424WxeyibeleS4DgU7BMEjPa367GMjJkvjZCTghJg7J5kltW7
No7nuz6T8rStdGNn7iTL47bIsfuM/dPUDY+8XTmAWXYIMz/q6qbIEsfHCMDk6btygpM79t/DxPtS
JGugbFsdS5+9WkeU7sDdzNh0Avl1X0JlktQAu7DpsQy3IV1BGPizChFmg1uoZD7BHe4OZLJ/u2Qb
5usv71hSwM+JxhwzKP5/pF3Lcp06sP0iqkCAEFP2w453kmPHTpxkQiU5CYi3ECDE199Fzh04irW5
xZ25PJDYLXWr1Vq91sfKHY6FexfxjQhr2zXG9YN0uliGIkfi0jatuKG10icPD6LXd82ac77i02bD
LGnARDPpitwwgBOzIvoAQv5b0g+PBepH/hjcFZ06Xp/KssRmhTNCDg/2PhjJ52WaiFq9UYsHDaH4
VJHw1/U5LMYyq4QUKIMeI+pzObT8R1GAwSfRSJ32pTJmdTBruyJUee+e22D5loXFcrMMUDG4/u2W
MGRWB+O+CkOmI30eytI71k5QfNCFRHs5gMHcKSdwlPbVvk31V62wrlNHxLl7hpCQg4ei1mH8bsmq
YUttyRK1zVohdbK8YlPpnSEvgecJUlQJ6zN+8kK/3ghLtrU2/BmcfH5BZ9c9s0E7iTuDbnAC5+5O
CxnHNc8kmOTTBRaauvREFj5/82kTfrq+1rZvN5y6bCYtUYvCUzdVzHnH0rlCUoOr+fXhbdY3Um6+
NHUcQoTqXLtDeBBd2txkePcDo+TmbrVMYZYGwdI7dzoK3HMZzB+1T5+EHB4boR6u/wKLgczCIA3S
MRe+xD1TMHJPkYrpQzMNckvpwja+cU0eaY3HRAqYaELBoizuZFqS9A2036Item7bDGsYfHGiUQ05
PIlr5jn1AdL4DQEBSezWy58lmJq1QbWMpFbAvZ1ToLckjv7zfz4mMvAuTqAY27cM64978SNU0XbQ
OoUiTFm630ST/xsvm6A9m4EM/1VgNMcVH5u0dFCoQB8ZSyIOOp/rX27bn4b/SqZUreoao1epf8i8
8inLkXD13U4Ujm9KtS7CyWvac++8dJ4EYrZyTj3xt6SUbN9vuLAo634EqyXubsCu3hAG1YGArBce
3e3iE/P/0mblsi5432bumZPYfRMUs/wW9qTNN4KQZX3NqmCL9tIe8t7sQmIdf4JoE+RePOnH99cX
2Da84cGppwaIS1XxRY6x942AAWL+vwxvsb9ZE3SdFYSZF9El8BQd7wZ3GJtzMRJ3Pg8eOiw3njVt
v2Kd/oWDjbTkZRyq6DKCmmg8k6gFdAi8/mSjBGD7Geu8L8cvJxIQv2CXUtMP6YTWn7rl4twHotvA
2ttmMNzYHaY41cAhoCKIRIU1kBERA6dvfDSU75zC8GW0tIDbIMzZBY3p+S0QBxH6QsBjuoDy+Xh9
N1niaWAcyPXQL43q/O52Vcuoi+6Ol/13UBZd5mIr1bYtteHRqgQvQDqX6lKXBXkMaFSIBAJRZON2
bhne7JmlJYncpubswqGscwyq8ENYZfTmunksi2z2zBJgmwCic/1zWrWfdA3CYjKO78HGHO0C3Ppm
z6yaaS3qJlCXNESzBqtQlCXYS6frn29ZXVN3tXS4mj28YZ7HoLujDmKp8Opj0LF3Q7lJdGOz0fr/
F67mtgsILDOGE4fidd9N6/BTP/XkfVM0uygsfYTsP6eQQlVDzEf/HLjd/e/jWICD7bqNLNWd3/i3
F58PjbYW0Ao1XXQxjo/MydzLOLOzu95yXA9MuAoI1neqmB56yf69PqdtXQzHVpXuWqQY5MxaoGl4
PRI0MwFdpPomvwkjyI5uZAM25zDcmw6ofjoV88+qbH9Aqxi9E8OmVqptcMOxWZsFwxDm88XNl7L/
IKMoyEDnU/od2XA/ywxmFy2PAj8Hge58CaYxaxOddnQ5VLrfUumzbF2ziVaG1Vj2pVpuJGj6z2uF
hxFQEnT44/pC2yYwDms3LstJhWl0Kec2O2swXYAsvBXH2Nkkp7VNse6xF/uXxLIfAFfzz24+ilsS
F2VS6QjJWa03QGC2VTAcfIyroExLV10C5mBpUfmM3UsFfGjza5+V1olf/ARAEOciZhPCFJ5pE5ni
tgCRqPaSg3BkI9+wWck4rbMAuhX1LHyc1kW7gi3qs3a85xyn0WnfjzB8muSRT12Jm0kGWv7hSJYA
iZmThSlNvDyNdoks+/5fbbVdBJKpEolNQJvxS4quuzeeLHaJZ2F0w6V1KmY0HmOpBeveKk7Ig+6h
iLhUXvZpl5nMdto2QkWn7ll0SQv6VQKSckpbNPwsfrSz3ma21MpgpEHfI5q6gXqApst0bPPpHFXq
IZ+3eCgsLmE21XJVxDwrIEgK1SPIry7SuUSg0dpICtbo8Epx0pRe9ZwB1KUEJ6pLO3TgdEQeiEvJ
EcAUPMOxJgbtXr9s7FvbTzG8O6AuwTNTPV84NMiLg6sGMR1DpM3zxgFrm8Dw7nQqm565lbqUENfs
DgyP55cCrRXlxvgW1/6rp7Zc1BSW2X+pfouz+523hF/jpdtH8OObXbVtVHiRW68X3oB8y9ji/ZO6
YbpxnbN9vXFC4+ETl/8I5RKm67fp6OhTGfvzyWHdVnerbQbDp7N4cMCbErlnv3dwmeazOqJy+Jhm
7b4Wed/snwXSMg1WfunzqMOvdZj7STHt5HgDhdKfhwMF06GuliC6rOIg7BC4WVsl2VKMKunHZQg3
TmrLLjW7ZcUys3Biy1qZRAg8UE499JluakPahjdOaS1GisJepC6atXGYKHAK8GM8DZtNP7YJDDfG
w1fNg7oPb+QEkdxT3Tht/SPuXB/ck9cj9/qpr0QlUz01mETONNeI3NUQHsuGvtULvZfcYYmzKcdu
+xnGOZ2ujKNTP8MsePquDjJGdSzHu+fx+m+w+ILZMFvODoph5Vp/BleKTrQE4wh4YBDw2s02R9sc
hkdnwYx+GCdVl9+Am1To6igjCPU4ItuCBtiWwnDpdtB6Emmlb/QAfbq++iDb8dCCA5hF/b4usr+0
UscsG2gZpdNFliAyzwZHnlrCB5BHya0pXl/svwRTVdc6ZRBJ95KB8/1LIAJvSpzQCfKN1baNb2Tf
7QTAP/LU6CLIzMNEN8PM/1lGV2y9Ub5+UBMTFeZm4xC4fYcbo6xk0moEvRHyMreCQjG18El127ls
+nx9777+ZEliw8PbgjkFaC/cC5iF/A+sG9CE4iNKuSlRp2ycadI6wL37q9L49Rlf38kkXu36Ii9f
yesXrXvcXspB3rtjzzAP6MNl3vTtxhy2NTIcfsSzrlcEIO4ac1YdsnZMj0M5RRvFIdsCGUl56dVR
OxQxvbgiaD8KNj3SAoNn671ex+DQy6dqC19vs5bh90EXziJGnnZxZ6cvP1JIVdLbVIJlB5QoBZNb
rcg2ixnODy0dUrodKEkyuXKHqUbehGigOV1fc8voJrRMT6VSA3MgYVTSr5DApHd9jRfG64NbTGSC
y9zZz2fFWnpRPoSdcdfuk5IM7nny8U56fQrb9xs+r8CzXIXT4l5ItL7wjmENItUIXQgbP8E2vnGQ
B/PiLTgF6YXj/pXwuHbe9H62L5NCi+ifHkecpc4Xz1OXtuFz+GFGr0z1ng1DKzaed20rsP6sFy4N
Ndhi8PsxPKcQqr6g23K6VZBnehdWZAu4ZLOQ4dEUNU3oU1X0QhyCxngB1kd+LDzGdlXF/1JMlfkI
DoG6dC+0nIrbep5RZgz4WLybQH2xj70byt1/2gmqIBHCLKeXVvM4KTvEi2iClvS+TWq4sC6cwcml
pBepiEIHspoA+knR6L9reBM6loaTT+vMmS48lgBttgpoO71ZVLZsIRM2tkxKq7jL/HPTdi6EhJz8
QLT/NRuG+Xz9+20zGD7MQi+nRdfQS6BAvkhBeH2DTsTx5Nc+2/XAS0xdBtGQ2o3qscyTkcp3sgON
Ydhu6hnYfsD6/xdeNpKwy5pUhhc+M3ZMp15+1OjnOimUDPbFub/6a8Nxoktahpe09G5aufi4s/fh
xpXa4sImZAzUlEMNSVR1kXQoRdKOrBgPhZiqjWqcbXzjWEZOVI28XmB92YZ3wlELNKOgOXZ9+9hG
N3zXjWefgYY0vAjfkUmN+sbJR8fwvgPARI4BFOil3cTCC0FR752OB/4WTUUfdn26iRXjIGP1Z5bB
MCsmzdWyejtFanq4PrplW5oosWwRakbn2brpRw0NGzfLLjHe2Q/ejBbq63NYjG9CxVgmc9GiEnqB
SsS/UHaVNwvVxa5OTGJCxUQfpx1KSQTil46XZBocwmkP6sW56/fVV8lfCDESNlM8RPArEZUfCWtV
cVgmsLJs2GeNYX/fokGM9mdokBx0ShVYFi9t17nHQMbv2nysvmh/eOxXLSe8/mw1cNmWwjiI27SP
som7wYWQMKgSrhbiv4nADbKPO4uYHaV1X09jWpPlUoMUokgIUZFzB30tp9nna6byKSTe/GFO++CS
OlEkcdZ4IT1Uslg2HMJmIeMcLgOpqwIKC6h98vgJMj3jv0gixi3ubou/mVgxr+I8BLLEvSxSegkY
Zz+0YkgT0swb/mD5fhMtJkqnZ7obvMtYx9NnleMOGM4R37rR2IY3zmForgSMhN6CTKsZxTHrAJY9
dvkU7mOvJ2YfqdB+ORQ1WAkDoDR0BGrCQW52ndusbxzC3IcOVStTbB64VCILKEuDt2N68GJQiewK
dmbvaJtncT+gTQ8FBrl0CTBEnr6ZaO57p30TGC6s0sEvI2fyLkyiNt+iAJ00/t7rmKlnGqDrI8x1
BTr5aQqTdHaqt54voOq+fZ20LYJxFosM7cdR5WGKPAWxwLKkN66DJ9Ym2kkXTcw20pYRWnZ1Sc6a
O9QBKxeEBMixLFvOP+ecNHznYpjNpDRvaCDCab6wKhiy9zUFkhXMM20Tb1R4Xi/r/aViyrjHSAfp
q0uWZl952NFTwNT8deh61Lqbsvx1fVO9uiZr0fzPI2jE7VVqQdVpOQJ38GPravlqtMCwRrSYvdyR
c1csJ/T5sEM11P9wMP9uHJu2bzau3e2CdL2NtT7JgNRJ3YESVFFVHXhZ7J1infpF0u6xhccty8dT
79ID9Z/RyXsYpw2bv7q0MM5qtBeDO1ovjQz5eBpwRRXe56Z9LsQ9rzcOMtvwRpzoMpHmQY/hyegk
s3Ong/uW6sTdouOyrS358/MVkSpfRTRODapNcwnRcb1Vy7YNbUSIgc+VE6QwOwLpicarwvWeWgds
bpzuIIhwollh5LBsE48ckJseFufndSeyfLZZJ5ucVBboZxpPVZAmbUDQa7ixVWwjG+5Z5JEY6gG2
bkn3thrJVz5sNQO/inUivtl3OUEFqOxzDC1qVER1EoJjhwafJoa3wTM2yxzc77POuk9fbHc3ZM6M
nqPxBB2FpPOy88TE8frQlq1ulsh6T8eg95LyFNf6VHFwlk8jGECa6Exqf0uCwLYG6/9ffD8dybwy
dIwnaK8c00gcRLvPU81Oy9CZBvBMr54E/xyDCxgfsTfvsmFj09vMY3gqFUU7K9nLEyFt0jVxwvT9
kD10cotNad2Gf11gsIcMf409UGTwFj/A0fd+es6HS53+i1jm0/vN7WOJ9ib3XA+x1R7Nd4gJy7Ps
xlMW/VumdGMDWQY3q2N9TN1qiYQ8zcGMyvAdQeddF2+EBdvghvPSKiZF2v3nYfj42cUieJ+v73zb
2MYBWyu3L5BijicZTnexqtb25mOzqPP14S173iyJZaqZBUex9kTC6Wva+bep8jc2pe3L1/+/cKdq
CSPBA2c4qXFJghZqiJoewsbZSA5sX254a6P7PJpyDB9O3tHH9U1uvU6tpn1ls5uFsDZ20GyNhtVT
XvrRqdGRvKhZHqCTBL7ChWZn3m6dg7apDMet1eLruMLOcUMokehzVl7W3UNxdoX+874lNnwXsr/g
DcgCfRLVkGha30ZNthHxbZ9vHLaZwKdPYfZfXOP18xj/ZPxj590gLuz6eLN65bWD7/WQrTh5ffim
k/ciKvbtfLNmpbKATcDoDScPomAglzzjRnf9my0b3yxYpXUVF3GOQCbqNMmB9SUsTdJ85zFlFquc
qODggeDLiTeodsbeY8jkzfUvt5wjZp2qVpxKp0WUHNtLlUKZIr8wVkMZYadljIxV1SBTHtZg5hGw
Jw4/mf9zAvX69Y+3BASzMJVOGcnmCmbnQ3SQq8bCFu2SzSyGBzWhM7qVwDaHISL/Z1E/TGGI4Tde
bmz7xfCiZknbuYwRyUpxvyZnOFdhpQ2rWAY3y1Exr1wfD1njOviawyPtaOhWWmYxuVmKSpdZxmSA
D60XnDiiADdtfbfF5iaXWZ6OdQ6de5x77BkZB+42qd59dTJrUCrAV/MMH754P73mc1dfYJe9Qcvs
V8S7Egmmfg2LuDhFtDtu7kRLwDVrTx6EYzIv+M8quPGtweW/b8/pvtMiNFwUEkfoQJLYjE0RHpaR
Hnef2GblSfr+2PrrYafET9WJ4xzv4oGCvpnhoO5U6jnosJzBArGbFDorW8gIm/sYvom6as1jVORO
E3a46/yU7pxspu2Wwc3aUhU2vl5mrCZ8062cNWncm02bDYkByQvKa1+fiqxXH9M+AwNq5TTLQwuo
4Ja+o8X/TbayEdTTtPQAX40y/bkZpzdt1G0cRbah17jwInuEVgOdpjLGkqLd12vCR96pjVPINvS6
HC+GzkM8dGoK9wSVzplXOWQvt6KWbej1/y+GbrKh7XpBYHXZfh5U/rAsW0PbNovhmLxpMncq4D24
YfjDTxwSwT6yXOIHRhqa+1kI5Z0YV+t6eRP52cem2VKisn224ZolAzMbuiS6U60FdL9ZRcbpbeS1
Tn3ooCGzdb+zHBeB4acaj0SebhC2hukCb+qB82xW+txfu3ILs98wq1JP8BlhYCbid1TcTlssX252
G8680M6isK446Kr5mfnPE+5Lm2eRbfj1JHmxIyWPXR00GB7HRTWliYYABOphMcob+0yzTvxigqYu
R5TI4ahr2gXmqqQLdwlLELRQ/zm0I1SqQHeMG6T42WT9iXv9RnSx1DPM3kIaUxppwQbIGNzKOxAt
u2ARdwqZQB1vs1q4mviVe6TZZJgP6Mui0Nc9aVzpGu++H+6j5j4snj3vvM/2ht8Wckw9KD0MJ0gG
zv7BE4G6BcrF30XjhQUwnDeD4Lk3MCVPdVtdaCVOfverYeMj3Xo+sK2D4bZQ7ytbhJ7ftUmwmSzN
5wCZLzz3/3EUmg2FA16sNV3rkk04vEnj/p+p44cx7e6vL4Klvmr2E/YVqCnYWogQ1a+laFkCF27S
+74ODp1w3gMWdNrMzizRlBjejAAXVbPG0VU0kPZAkENmGW0VCiyhghieLADGcVIfg49+k+CICYJ/
EYaC4ed1O1nORlOZcxZD3NT16g7TCoKgYw990XxLh9g2unnyxpGu5VqDWx9yNIOkVLalV2Wzi3Hy
5kE98XmAXeLxmRVZonBlHdH1vD2D7eMNP/bKAcoGcv14vLCsEXr/0IYLN1DBYvx36bnsIDeJ56Fm
i0zTEt/MvkHPaUIAlvDVuBNP06/1dEFww/MWj7vj9T1jmcJsHBx19r+lFNy8aw9X4/rBqX7iruZu
6T9aTG82DkJqGxCXDlUDt/Pnj1SWy/d+EeGycTpaAtxfPYNOWWUugKpr6SCHz+aa3eIuCzvFPLqN
81/X7WSJC2bzoGpGoHJqiRqf94VMU1KxLimDXYgN4psKnEOdCoIjc/zRNU37UDbO/Nw2/i5cIEY3
PHfMMz9y/UaeOnQDzCexclufmSf01uOFbYkN/63cMWZBiAn69bGR62TJtloNLKHB7BIs8ZFZU436
tLT8efTBBZlON5Tnt32+i5sL5jEcuMhBUOcSfP04Rwc/FTc1/GzfrjFOX+gqsWUG2dSpaf1DPJfH
sOuPpQo29r7F7maHYNeECq11rT758XyUrDmM3N8Y2rLfzf7Azl2qOM1hlBavImXXHedsfiDLTsOY
fYF+wafUKWdgd1UuPouh6KdHiK7Q+EJ4mw/H6+a32cdY2WFMeTwUdPqdH64PJC6qoteHttnHWFlS
ARYDfPZyGnsfBDhzwA7UBRgcffB6Ywlej2x/tYqx1uHoemuGHygo3Ka5eIun/PcoeqkEnbg/aw8C
TdvKBq//nr+axiZB+NxXnkS+Htz26Aysw+U8Fmzjt9iGN9KqkrnFDK354RSnAGrwe4gAHejO2/Vf
DWND3eZB5c/ylLne3VLXv+iw9Btf/voe+qs/bJqyafEVMvTcyd/yuS0OEDPdulTbzLJO+uJqt/Sj
aqHkJE/QID9mxE0aWn2s+u7p+iZ9/dt9U012dEtoa4N58JQJZFMsakA47WyBqi2R2RSTFXUR9BBk
Qme1F2YXIkV8GILwrh667iOhW+p+lvzEbI/VSJfRudqgADZ46EfpE61v+mo5kLRMul2AQ+K7/p/L
AN64oAJ/GaKRCC/aXY5jt9VQ4K0B4ZU7qtkbCx1tSBnM4H/GK+p0O2DwYPBu2KzOw+y9Kevs0NJA
/qNCCMX7p+vr/rrRiCmrCZ63qnVH+MNKjdq3D8iHcr85FnovFIXERkLNF93OsTfJU1M6J4QOhFi9
EVpf37UkNqI2ePBa7VdwihXLAXDXvVP6e/pTCHjo/lzovI+0Pw0BrgH9/CgD912cfrhu8te9AWSD
f45MJnDRihwmRxkiy/sj3t7SeTpJ8Xx9fItRzB4/bwAWtuhhlKgJnyMpky4fiw2D277dCM5ZVZS9
62BsVMewWzLVJjFyQ6S5G/vRNsH6/xdhjjpxO9frxwPc0k0XSu9FfNfJLaCCbfg1ur4YfknHsBsk
hk/x1WAQOQB+opy7Ody6n1r8ia2L8mKCPltA475WaXh4djq83CBBxBXJQVWbq3TDSLYVNoJQX5eR
R0APfpqH4n0pADjst7gqbEMbzto7i2x5j6E16MkKfLEbbtX5Vhv/Hd7+6ujLvZGGeu7kqQTiSkTo
XnvO6409b1tXw1sRFqc8VsCkdfEdbqlH1PYQwojcxWtLiAlZCotQDroBqCv1hw91CxIpVYJrXu1p
x8Lwa173YtdQhWISYpk8KbxlQ0Qnmf3P14OBxTAm9XsUTeGk2IoiUPzUobsfmUO4hGiE26o5W3a8
iVpalmmEmAS+HRo2a2GbgGZez0kPvMXmq7ztVxhuOwlJCG1xxeDuQzjerGEHt/Y5fNxnJMNplUAj
JeCGv4NOleYH5Z19NzhmQF1cn8Cy9U0UE2SHpeO5NbanJ8+sfuwydZMN+04qUymzi3jkBGWOaACo
Z+hGt36/xcliuVdExvnqtrFy6yyTJ1n9CtvmBssLVJQi/5a9ehNu4Yps1jGcF5CLUDp6+T1Lrduk
hrblZjXGEtDMhj4VDwG6mFgPfr/gqAg9ODw4Xl9V29CG1wa81k3hRv2pC4pbR4E/Pd7CollMYgKi
3NDxUwQFeQrn4Q5y2P8A8HYQKfuy78tXP3sRbwSH0m+Zxriyw9yalhfwv2/4ku3L1/+/GBpdElML
5VxkHy2vwIZXe8kSzxIMLK7e9Wb8VwffhL1ehUMqf2O6FMneddW+Ag8xdSBDDXamuqB43gJfViL8
8mubFxtnlG27GEer5qlcmtDvT9MkocJR0/hQdvG+Ag8xO/Uk1dky+TL4wqAVkHAXt89wCX7u2y+G
hzphOnh5NwVfKsikJ51fqyTs6addg5uoKMlGWk1Qn/tSoHP1MITqs5vXP/aNbbho2TtZB4nY4EuU
xiyRPvrzyFJNh32jr0fii71edn1O8ZLifIVGSQ8Ocdxruk6M5+ujWzzJxEW1bTdooCOcr6zxaDLy
eTnMrUCvw1xunUuWLWmCo+gi8jYlVP8AuEjcUsq6J1lnw4frP8A2+vr/F+aJ88jjEPoNvjguOLBY
D/1CFzrl+wb3/xwcnFFo5+kH/X3FYSVNCAroRm7yO9k+3fBVXk48AiQq/6rGnkaJjr0YkKB2ERtn
tiWhMUFSKeC/ZZDF9Y9mBeusyqOxjt4OmSwPs1dvbE/bBjK81p+rKZ7DsvsaAmHzhi1pfIvSuzgG
LNhF50WIiZpiQnRVX7vd1zarnoQ/RT9CMusjgNT88fo6W9JLEzslpcjKDs/GP6aK9m9B+xicobrt
Jc7EiwPrS8jas4Kerk9mWRYTQ6WLPuDgk6p/zC197ofm0EbhW5mFbyOxEzJMTH73xRFTAcr44pvf
6enNGBT87JXjx+s/wLJvg3UrvHC5RlVxXZUy+zZkdDhoALVBsQbOyn2jGw6tGJHQI0e8c4PqSXPw
ReRqkxnOkmsGhkO7dKziIMz7z9hGj3NfH3zWnVBvQ5mw+FBo8Mc7W0Uv2zIb3o0INzs0isTnIJZl
MmnvbeGgyOaK4oB8biNAreWcV667JrG7pqARCjMfTxbKf+7rj4KiD447SVY62LHDZz+gb1SxRZFp
cxPD15t85M6CHBQSsfToRcNtDB3dcPBPUqW38dR93rUDTOxVNywdd/2afKZDdqxKB4LrDJJi1we3
/AYTfZVDOSYDEoh89p3qgMPoXuXhaZWjFfBEJ926y1s2msn4jroJZBQE7SAkxn5ytPjxoQVZRv9O
UPKzLPJb2W69ylsisEn/Tnt3xK1eNt+GOFXhzawE+yjnUa2cOvU+8XICyO2fTh/VAWg/cUR9Cf1W
QagzLB8EJOsSBV7+DVi8Ja6YGK3eIXWMEN986wdPHcYQ8vRunkUbB5Vt4Q3Xn/zMx3Nw1nxz4/hd
GHtgDWNgG4+78XtZFrdB0ewDyYKo7U9TxRCSxwE1Dl9jL22PWd9Nh6zbOtQtBXy8D/85OooIeoir
ovpWDvQDc/XHLGtv1p217qpMF09RyM885WjKDPdVjnzD7/FiHFaFIjVEwciA1qt6umep72wsu2X/
mmgtPped66Zd99UL6iABFRo7lKgPJmU5buXQr+udEmJCtiAd4QLoEcRfZ1adaXDX9f6vlEb3OaG3
OYIZ6eqD4OEzT4eHPmS312ONZUOb4C0RcRnF66x9VXdJBbKrY6ObXaIe+E3rwfPiGM5KD1iZlCxf
OHioyE8WzflzEOWtOPCBi7uAtq6zQcZmOctMJJcoJdZmbtMvqEjW0YlF3tyCgoFUZfd2mFrWugeO
Z8M9xNj4YUYGEPSRcCbtp9+BYa/Gg5T5h7xowS7ntvnHXlQqP0hvsy5niQvEiAuZirPG6cf+R+6o
2zUdA6Xag5DiXeE+ddgi+7aCERPK2omc2hvi70AVhIfAyTn61ZH07xvdiAlqDkUt2wCNM6r8zEIw
IroFnviuD24zkOH9CmB54cUx+54F9K1y1MOopve8HW+lmB5AcbfxGyx7zER+TUMclSlb2LMLXUyZ
4jYq4v7B5052FNUWD/dvjNErCZOJ/qrB5D52Qep8n73Wq4pDL6Lecw+ClcWok0DPdeOdZQjqsscg
FY72ExDvglmvBydr7H8ExW8jzt44gEAz8dEN0foX7rtljHDFQu49XTf567bwzM5otHHnmfLz6tjR
6VPgRE8TlRAmyTOwYe1SIyee+dpQDrrFo2xdQYsRApxJCS0r8GGLxd9Yz1eDXxia68nAnJ/hKGof
pR953zIOTM2HCIWLaeNQevXYwPhr5vUi/JE8HlywsYqHoHJBEyambirex1WFnGSJSLCVL766FJhm
9YoX06CAhofruM+fwMA6HRgl7E1ZoHyfM+g0DdmwBSx4NWHEPOv8L+YR2Qy5h3HJnrDrhoM7gSp3
wJnuFs0RAJPhUEb+Za4ZPV/fYa9eHDCdkc6N/qQU8rf5kaUAMbit7AC2j+R34IV+ZAGw8cLT3Zd0
8qGFVG3ppNgmNQI76C7SKeeeetRR0wOzW54pi+5Hv30rHT8+uE166Fh7l5f9BnOWbUIztvtj5KKJ
Wz2qsWl+T9hW7T0uxtVRVVmf0Mg7RBnSwXYfPzAMawT6VtSAhwAk+4R2w+hcZ6l7N0Ks4pQvvfPm
+trZPMuI9imvMUdN1GPNhuJW6XB6nwt09F8f3WYzM9ynumKyZ+rR5e0PNqrfa0Rn4RzcofohguIc
YtGiMC2O1ye0eJiJGkTDSsGFYvUTW4riTZCD/TPt+uxNFQqVFNHmPBYPMyGEbt8Wylfd8Ejnyfme
Nbo8pIKDOpKMy4E2E7lTuXvb+PC46z/s1YMzxKPYny5NtJM36RI0T60i/lFTzBWs/gyW6vjQUxDa
xqPYIvO0hEMTW9UWIo4kkD3/4Aytjm7+Wxkl/VKxatwI6LafY4SMlNTVyFSn/6lFljffM3fyg5tY
hClvEiXduGmOo6wHfZQSPWC7ykEwohkzimmWBUfNWHmMHlQGQMii9xHEYnQjQLjCI51X5+MTiI+6
9yRFnaySNOA7TWYEAzdqhoaxXDxqb5lAJYElF0vY3Eg03SczHR9jkomNuSxRwTWiQgmaQL8o3f4x
DYf4U714cX+YUH3Y2s02NzXigp7ypvCnsn1K6Ry5t3XGpMwSTeoeOgsgCw66Jsn7eWw3bgGvb+gg
XuPTiwNR8SYdhWjGp1K3sj3Ufet8535Q/tu4Kvpw3UNft1lgcqSlPORxU0nxqPypcA9jhDLs9zzu
5/np+gSv+0xgsqWNNKd6HLvqKWuhAls3I7S7azD3Z7QKEr8tm6OXb6YQNosZKQST44SLTBV/0O7g
HHCkiZtMhuqY5y7ZSBtsBjNiQBm49eKjE+CJ4zHnoa6jcbqJOKREb67byzb++v8Xi+5mKXW8LhVP
5RxUNyxDpeMEwL3aYr+xmcjwd71kqqqHpniSYLvwjm3PJPC/LgvZeW5ovIVWty274fcZ152MaJg9
MLFUb2uGIjbI0lvw1Pf0Dg/Jn5omCDaW5HW/DEx4IqRc9ej16DwmMlfQnMm5TO9C3UYZyP3D2Dnm
E/F2VTTCwAQsppyUKm5xKwYXbPguIBrCqJrJDW+xrI4JWlQDl3TJs+JpjDi9cRm6xtqZxre8areA
3xZrmbhFFvuadgHlT9qJ2FHl9K1wkdoEYegf/MzZymks+9ikYBv5/5B2Jd1x4tD6F3EOgxBiS02x
HWdwnKSdjU7adgsQQohJwK9/X/XbuBVTvFNv5+MFKg1Xurr6Bpr60cDzR0L8cP6Ap7FR3kesTK8i
gsaEnfv3JlCITDV8gGzxOIBHdoJsaH8T97C5uRyGaxPhhDneabtQIYF99EOwuYG8HOKdimycH9qm
TzcucGtj5MS6pNxYgkeSbz7hME8eFkhqZdVorrJFxRA5sc780AwVK/D9kVY4cklwA8FwVK2giW3l
35dHaiXSmRPpzAQL62LRPnZxXyb1oVtSvM3TboTmyg4kADt/jqTHxteBgfR91ZM6uuac9XNd98Pc
cvYgjB5QsQp7XODporZIBmvz75z1dsgDVdo5h+09RLEzmeuI7Hhfp/R2qady44RfWQBuBYIulrCU
GfYAe8Mo3zGjcuhVebjAX56bte87FQJr63bOkyV50IpFn2U7CZLBldBsiXy/X1WOiYt7lCNIQz4N
oi8wBiqDU5PyZC4y1B4ATYIPkUnTj+FA7PhXMJt5+En8Yoz6rKBNP8iskLPgj2XqEXFdQLkgyWEs
aSOrKvoWTh3bMT+fbwPcuffXjaazJ0gRlKruSfSNQMxwZ+Cv9bGJr7zTEtfogKtAAl0hom+4qMM5
jcGk8D5s5Bbpc2VBu9jIgsSWzIEJv7ER4ON7CrBRuVNFLZc967ZwQCtni4uR1BDA01Fso2/QMhe7
YWr8jyY0923S1rcB9Jx3lydirRkn+KlAraRJR/YFmCO/glSu1MHPsEz76EMilyC/h+2CMBuPM2sx
5O4E8FZotMK8yFKkfzHdBdVx9IvF3+jMyvdd5CRkpHq2zIP4B3XZkH9OSBH/FeNFwftxebDWvu/s
ATMgPF5XVsVDQXDeqyL+ZVm+dSVaWVUugFIAMZKHTZR/m4GR/4AXi4nuClpG3aEP0q1K3VoPnJOe
CSETC7LvI6wFx/rI87b/RdqgKTeAjmudcOKajhza9UOQfhuWpfhYcB78onNXH2K9yO/XTcK5a2+S
Fa2iNC5Y6n3saGf2eNuHHlxQb8zwv89Cf5T0Y+LCKedAL0nllcEXGURdeTvYCUcWTJ8L+SSUSMp7
kY8wMsuRMcV7Tnu28wXcVQ96XEb/ZpFLS0/wjU0eBhXJ5ob3uEd/prptvL0YWlwL2dANswI4zoB3
SooxkaeCmwi1KtFOzSmIWA9tq57G4S8Y88ET/bpRc1IL2ZhJ5iUXD108TB8HGEveQmnl6fLHV/IW
F8lpAJTrpCcEcnjcesKK7gvMyDwi2+uqGnJ0ZqsGsra+nB2k041K8y4dHkUzLfaTP0Stn8EEMFan
XsM18XJ/VjZFF985DHEUhCMX9xYE7eMMeJvicCjtAkDRltDbGLWVvrjyd0QHRdBUU/yFs6G9Iyks
rEUf2c8Tbbay1rUmzhP2JlZoXyxCVUn8xYqwvPeXpNlRUzNIExfF8bqxcnYUwvjSNKIR9/+GoxiH
v4jA9cewKMnyKN2C7a1sXC7uE2KbZi4hz/11ZlTNN4M06mjx2F5spDsrS9iVxjM0XsBR6swjibr5
psjTL4LDOATAtOGua8bj1cVV4mrkzWUTWj+K+0eaF8nwYe5rIpHnRRbbZGzKq+CmMflDLy8h8FKr
avbQVbAHoGxkj3kMI8PL0/4vXOOdjdLFg8qxnqDIl6Rf5zCBLdPRq4ep/4DqqpdmviAV+xSGZ9oU
lTAWu5PYGeMPYvTyRoCs0sQ/ipTkCeKKaL4b6kh3H+g8x4LsdFNxVe5VRRk7EKBNe3GsIVN0Kyo2
00cpxgnPWcwb2luRTnB8z/NuyWI6Viny5D4uo3sREt9v9lb3Vh+LhHf5aVapij8J1qdb47sSWy6w
jFWtMFGRyAceQlwNTp4wJtlRGymR1d4yX+VMFRMXYsbrdsSTZFM84IbeyA8dyQN78jzvypzJxZbN
XoXHT7guPMxFBRqXHAySDXhKxVtVvrXN1N2y8RATx1PePRgzxfeaVzDNYf4PTcrHpQZv5vJ6XJkN
F9YLnZR80t7Mv/oqqepbwJLFLwGTj/RT23TTxiaxsgn9geyVzdJVfd4+cJ3IW5V48e/ag9jtdV1w
Nmvel74/yUg+wC+cwzlHVpkfT9WHVlxnKR0TF8nLvR4PtWQYHwQt0k8U9MNPwK/GG8fmyh7qQnlF
XUTFYIR4gIECwC5ZUYHf8VOLRccoyLRR+Hme+5w9TYQasyVsuDYn5/+/OeIsEgyb0lai0XqpMl5X
4BpU1nhbbMG1BpzKjw0nn855nH6lZSXiW5kPPcqu/RC8Xp72lfhw1RND6dU2sSL9GtD8Ox4OPegb
BuJTQKKqzhLYA22FyPtPlsSF9zLOABtavOqBwrb8xjTdDaT9gLmscnEMI5gp9+OxbDedgNf65cS9
34+8mY1WD6orgltTwFApHHpz0014K88j5IaXx29lflzEqhm9ZKlsWD9ABCvM7+ceBfKvjZzpllTJ
WgPnLefNCtOk89pomNOvhFUCQDXaLlMGTcQttZWVgXKRqjN0bnJlJv2gO0j/WGGPnUGdugvxrFcm
1zln4yBx1jGD01coe6IehtQPPwzIDT96bfxw3SQ41wvey4mOHk4RoRRebgei9wZPBRvJxtoMOEWK
c7FTeIAxPRDOizsfmf6NTsvH6366s07nJK5ATU/af2Ss1cvgsyk/BZoh+bjq+y4iFcZGLCrwEvU4
CNyJ9zKlI7lLixp5z+UGVo4+F45aFGKu07IVwJPB+pQlPqSAJlbfJEPdHS83sTIBLvaUzn1fjvEU
fKVMwZYOY9R0Waq2pAPXPn+OjDcR5nt+0cSel383gaUftcBb4wA5rOs2CBdvKpHXzFUtvEcWtvmJ
6TbosoXyzfr2Svy6CFNI9kIzs1rMA+9mFuxmUjb5DrY5ZfEjNmM7ZCAIknYj0NYm24niOW/r3BsS
9tW0YGXjXPol46j4tvjz78tTvdaAE8lywQURyz/8OiSBuTE1DGLZ6JMjaiLLxoSsHEShE84QOMvT
pDLegx1YuiOLPGA9TR81g0udSfIO+Ei4YzcWFq+X+/Q+Com4UoNSxQ3u2GX0KOX03VSAhWWcxt29
tNHt0njZQia5i9KlpFmb4tZ3udWVbrqYxTlsZcDiZnxkFKAWXjR31mcvA94lMxQSh6wcyG0fbLqo
vjtxBN5V/w2iFIuPSqUlaGddmY3tBBngKlwyWLJswWfeXelo4tzTN3EqepE080zjJ596zT0uQAm5
H9J2JnsyDmO+q1QwbtWK17rjZMMM6L5EBugO5RDWHS19mQsid2ChbETSu5sOOuNuOgCe4UiMymfT
ISlGhb3l0z4qNF7WL8//Wg/O/38zWk3jGbykh/QpQmcOIRm+AR1uTmxsyZUtnLv2pgXoA1goKUTy
WQv+onSDt0Iv+jUKurWE18bI2W2gQ1UtNZXFs6jBoDnpKib5h6RBVWSjB2sNhP/tQcQMNhw4vz/7
fPZvvULLr2zR5UbRc229OhuNME0SGVj+PmsszK9zCSpyoUoYNlCRn0xXXuXNjqXkpBCx4fXsxRV5
Uk0u2j1qRoG+mYzQ8uflpbQyTG4OEQZC5Eucl8+hacWhJki0/Hnm1cYsrKxUN4OATkY7MdXSJx51
7MH0VQj01cTsr2Gc561G3t2ECSRj/jvVNDBRUnWpf2Pz6tHO9KYL+M6X+ouxgO32wyfW3dfCfr1u
xJzo9uo2gb/nnD/HbezXWTGCsJ8VzG7ddVeWlptUKC/toXlGqudwDrtP2oI9NUG/R8G29+/SG/3D
dd1wIhwYUyKxq0ZPEikSJJvT6XboxXhNXo0pccIbG98UVbSUzywplmXXTR1uNqKo0o33vrV15US3
8OErPFUyegLU7znS43CscjVkSdVsRd67JQf0wIlwNYCAWak8utHL8ltM8YMI6xNAq6cBmRhsTDcG
am22nQAfWjyZhWOcP/MAWVfMFg8ay/SHN+n+Jpiaa8pLJHQTBrK0GmKPXfwkAOlUO25BxT5NsDfe
etdY2UZcloOpvMHwKaieWmATb6JJh8/QQc239N5XpttlNzDUb2eYhLRlxjAbuqm7L7XSpwWsgJvL
4fBuSoURcqKa8TCvzs9zz3D34NG+o33+1Qtw/uVpkDGmg5tYx/G8h87nxhJeWWAutcGvkshaEdCb
UCaPosjLm3keogFOsvxpJPglC9wpNggGa9PjBHugaaUB4AAufs79bpcgecyzvh7YxnG49n0n3FPW
VjQxUj0HpTCfOUr4JKODNk+XJ2ft8060U39WNK9M9YxXrWDcV2khvWPtSXMNwgeT78T66M25HEqc
snjIxDTkVP7ThMZsDP7a4nVCvOOcjYoU8jmu4mA89BJ5GugcHSEP4ThtTcHKRuLSE2gyySSEp95T
ZDUTwS6dF21lhomGiOle5ktAvEwtjS/SjZBZmRWXqFAH0WJCq4vnkvM5yXTaG3OiKEpcpUOMu5Vz
ruuu14y2PfJoa5YGJeveHgfhARJzeVmtTIzLRWiTtE4WotXTBDvImxjXN2DhRN38YNAZ3WhjJTdx
5V6HQuWJX00SNdA2vT3vXiQcdqbX9KAjkIm6fPpdjPWdZ7cef9em5fz//6TuYCIEdIxu5lb/6CoG
NFkKGI7c6NDaoDmhLts5XqD1ilO3jx/bc6bL0/L4f7gZrC1kJ9hRogZEcdLqmaSht2vPup1p2/ys
JOoFdTNs4VXW+uHEPE7yqbYzUU+wd/mJTT68U70FLsYu8+ny8lrZ4H0n7g2Ey5O2xaGbhqOqD308
4yWy5/GNrjW1WReiID7WZXjdjQdU1/9OvMqDMRDwMnoOoxraGgHrb8bIAHd5uTvvr6vAJSGEOJzq
QXf0iUxB+VnoPn/0oIm3v+7rTqwTvBjhMYdHNwULoQvR1eltz+GMu3EPWfvx7vFeoQreNSG9UaL5
EUIFBhtwfpVAHQnS8xJ7G3FRjWyxic9SY5iEW84SlEsPKN31dtrXSFS3Glrrxfn/bxoSyzD4HZRD
byz3ulta+VOzq6qZso1JeD8mAlcAOTUzgAqiE89+5+sP4GRVX7Rg5T9VP28t0rUmnOgG6ZBBY2bJ
n0sf5PWvkDsDUIELNpok42EZbQXfWjtOeEOh1C9TU9TPne//Bgwq/ZGG9DHKbf7z8oJ9f5sKXIoB
lH/zAXIWxXNeKnYiFErh3AcBdqAaQPdabhF7V+b8D7IB7iC2zXv2RJuA3lKOh9tsJCndQh+v9MNl
GrS6Tvww5/QpTIAVmhXkkbmYxV4NLaSvbdtvXHRWJsSlGnReVZFKp/HTosL81I3ycfSBHKqB1Dxc
npG1kXJinCcVYcZrgyIbRq2RU+OVsNn3OcjXWw+d7/PyCYqs/41ArjmEjD1dPQEpjQc7ze/nGfxZ
vug7Usk+w+1q/PdMF239JcEVBZpWDzWMCIBe+UG6+MquOhuBH4uEQ9ogvqHBrD+GQOz3Wcv7ZUu5
+X3IOPrpnPJFM9YRgxnhTWH1ck+aHvRMnVsz7m0JXfFdXtjAZAJp2ZhBr6ZagI/BOORJj8fYkqlw
2ujp2vJ09gsZ9oyhf8G9LRa5Y7ZcTh08jnaLSl+8ZuBX3QACl6nQReA9B6WkTxBWwPNrQAfv77b1
y40rwNrSdFIBL7bYgUhfP9sh1EuZpVNBh1/dcn6d2l9e/ecV+AdqivyhkzB4MlkgD1o/101yV3fh
vK9rhmFL8Bx73SHqKjN3vd8kfsPlkwkMfBf68jEu8cfl378yRC5JweAlkLFijm+4X7eHrgdGhTaF
Ol7++soycjkH4dyBPasxOpQEn5G9mpOxnTFHmDvchvEwsI2cb20Wzv9/c0KPOWDcEAmon6fZa3aK
BlC1q32oK81FsMXnWBup8//ftCEiUi4lmGBPDZxN7T6AoFKTESS0D5fHau37Tux3UVOC3NayJ8vB
bGNBXng7T8/BFuvw/StR4PIPqBomTcYFhY+SdN+Vraf29zBO1O4gia4s3plnP9wZH6CrDIra7fS5
Ketk2MBCrfXOSQx8HXneTJCFD1Eiv9PRFtOpHAOVbqy097P+IHFCfcDOWNjaj28EMeNuIKJ/NJV6
6JAg7MtUd0ePe+lW5XtlWbu0BDsVgb8s3nkooflZFNBvExKmEkp/9CpzlZs2CVyve/i/lSM4VUg7
k/m3wv1+F0CzcSNi1rpwHsc3q7lSZVSmy8ieojL2YRFQkUOOPTiz0vb7zgRbhskr80LP7b9ph/Gx
UsSr9HM3Lb+5UlDzD0l3248q2c8eV/dRL4qN0t7KLkCdXYChptB5lOA06Zr8VPkmOlU9gCtVuPkE
uLKMqbMJNLgLqNHW8dNcRSjsVHlb3OJ6AL2Sy5vAWhfcTQAq6jQJE/pk0+WbIMEvQKB2/bKpCLn2
+51z3bSjJ4o4pU9z2oz7wYeIHuSMrjtuXdZAZ1Ubq2khT53S+kh9O2eQQpqvOwapE+GTp31GSrxp
QXJKRce0I1x94YZLuVFYe78WHbgkgTzu5aDnmD6ByvYCeHXywY7lgff6FtT5A/V4mEH65sruuGSB
euqGeoJpwXMNsUGA9hoSeV9UAO/yl8tLaWWqYyfCpV/LOaya/y10a12fHZZxGaDXTYcrDc28uCsU
HehT3FS0R8FTeHrfWo9cO0BONA9wk2xLFulnH0sVHrC2elFhnDxdNzpOIKtKLLVUqEwAGNbsZtjA
7lOp5MbgrOyuLiNg7H0VQqACu54CYGOEAUAGOsD4levzLbXj6q/reuGEc5hAx5fWuC9ALDrNzDSF
HyaTBvvLX1/rhXNmGxBmAhsn8U3oN7eybs2eLcNXQdl9avpwY8dba8QJazIoDwpaXXJjSMMhTIdX
XcD7X7jx7Q60gl+Xu7Kyr7pocp+2XAdTkNx05fzdh75Cxidzn+Z9vDHjK9HmIsnhB66kasbkBmW6
f+YU5KKcbnHY1r7tRLIueDvVquM/hwWPlYXJ+yhrh9l+v25snCMa15whj0PLf04sz79aBm2gMO77
KkNpYvl6uY21LjjBrHISau1ZdiMaXU8Zz+kkDgHIqT8uf39tfs/tvkkzyFLkvAlLXJxL8vPf+VVK
vJRDURwuN7CyTF1p6KKRViQMz4ZKnEtnahRVehdB4WQ50jqs409B4ady41q81hsnrA21qMHjMfee
msJk4UR/wSSNn6BptxV1a/PhhDbpohAwUwa1umDpdiE2qyxIxqueJQPihPQAEY0YxRrxVx7G1b5q
Z8gDVGHMtn78yvC4wDhC2rLxNYvvusH3j9SE8pYZCjHopNrKw1bGxwXGhTkpDFSTw/uBQnwi7Lvg
NCbelojaWgecgO4YbDF6Pof36ECPFzZeL18G29pyN00B+355xa414oS1FmUg5nRJbnRz3lNVWp+W
wBZZz5Jlf7mJtVE6N/0m6vQCclZaWO+nLQP+uSlykP5Za47Xff3c6puvdwODP0zBvZ9IuL2bRSd3
qFHEG7nq2ug4ibaQgKfNC01ugAtvdoUGobXg5LENoJVx3c93gli3nhxhQY4tqQ0+87OSF56Frrwb
ujLPFLq4OeiNMc4z6dFMjzX4aVcjFwIXAFdLqDlU5eD9bMdCnYaiNEc/7r5dHpl/sRbvFM1c9Fsx
4L1GFSQCn7zFgZne69ofThzCQbZU+ggtuadwAquVcnqcEv/U2xwMbcjj7BdRieMUjPWhUe1G3r+y
FFywHKSf+QDvNvWSSi8EiBeVicS25OAVm7DLtSb+CPiINFOType5LAOovPXjJ5oQU+2qADqhl0d1
5YRyBZ+LuE9Y0QowHlpVysxG/AdOJrbnZIkegpw+XteME/MK2HfJTE5vZknvVRsdfIhmZKLhT4t3
HdWIBC4Cn6ukjdu8bp67hAfQrqH6xywH32aeN/E9NA4WvZF+rmxhfyDmoJU+9QsIHKGPXFABvJEt
ChnQ5cEKztvJeyvd2QR4iGOwa/zohvAEWgNFChqm2JmE9QU2nBQKUz9CX5hC37ViNu2dSGs+55mW
CfAj+4oRNf5NDQw15sxvbe+nBy7jkW4E4lrnnSwgT6p4YJHiL2Upoa5kh2p4SpZSbATW2ufdPCDp
SKPlQO7UHM3tfsinNoClb9hdV+9x4XVGA0HkBxW5Y4nH6jqT7bDox26orEyyRc5ptDGN73YkYi4P
cgEhns48Vq8yKafPAPNAg8YUFqyQy8tk7fvn/7856WirKRTTB/OqUyjtdjm0R2XgsY2NYe3r57X5
9uu91yysFfq1YF55IHCzkLtULyj8XvfrnTXOptpfBC/rV12nLyERUfZ/EMxd+/HOEjV+2nKIIM63
BTxlMonnPNPmamNk3t2WMa/OAm18UJlFH9avkN6UO78AB1va6nmu5Bagf+Xnu6lq39UaiHtiXifZ
6w98kQ/w66o23nbXPn4uZL2ZWBGwpNNmrF+LaRLZkCLD83BuXzetLo8cRt+Tv/iVeYVYTf33VNYo
n0fDJrZ07cefj7E3P96WtPTLtq1f87r4PkDJ/64Lyqs0kCPm2pHMU9QlUTj1r0lUhFkySH1K+9a7
cmTOXXrz06HV2AtIh5nXOYhfbU/AhVUbZalzQvDHeYEf7sQqSM5zAmaqeVVCPw2kuRU+zGD88Wui
my/SKzZWzlozTsj6ddr12PjNK/RmxY7m5Kes+r9QJckzIsevY1wertob3DzVLEM8jbYKz4dd8WIB
YwuyZrTluBHBa6vIiWCWC5F4uMgeZdTC1jTu/WNUbPLaVr7u5qkQrx3SZE6aVz1BcaPtKnWvc7JV
Xlv7uhO+U4ESVzzE1WvqL2BfjnSA6oRf9vLxqrF3+RmDTHzIJZbtK+vgZnivfEu7u3xK5TU1nYi5
CSdkYtjYaJ4cixyaVlTnw8mr/H8u//iVFerSMSxdznjKObyjdfKoiurIi/FDIdu/z6LsjfVPl5tZ
m4Pz/9+EchlUoIc1XvdaQfijyGzKo3KnZwWUyXUNOAEN21eg2Gsz384zeZV98hKIzZrj+2Y/mAEn
jHUyjksY49dDE+1XH8b+37JM7IH2MM5mcbzclT20Lan3e7RaHqNSbFRT10bNOZSDauKJgLTNa5p4
4ZETD8+67ZZ/3PkAeGcLdLmdOs6XJFVUvha6E4cpALkOrLLwbhb+5yAtt6AJK2e/mzyGLSOjhDjx
a6A0OYSKvJp4Lvddimeey1O/1oIT3x6KqFMvR+zlrNPlLmm96TZdAq/PkrIZNkqF70OGIuZyNMoZ
iuGRICDwjT6OuFMDi3D2fRqYpn+luHTKI5icKl9+Nqai2GAqEfCwQp7TtPBRFU1SxNXDhHtVuUXu
X+u3c7KHEyTpoGYvX8UCTXZWpfc+NNJ2HrBnlwd2ZYW4FI7URDqgvJavMoLm/Pekk0nFd8nMwuIv
ISJUEuRc243G3l/riYu/7WhAUjX0uGTAPxvsivoHb6+y/YkSV/+b2kmdT0R+xDUm/MC1LU+jWH5f
HqW1aTh36M3WZjxLwmnR8y3v2iID7PZFlBCguPJZAivP3dpmkG2h5G9eI78KdmUxoqLfbCnQrc2x
s7WpOu8HZIbda6eioNtRL5+CfRRD9G4vjQ78fZ+K8O/LI/X+FDOXh8LEGNTphD3a+BTicyWKTUJv
va6sfdzJUGpq/S6Nxv7Va/uuux0YFerIItl5h6t+vctAMcqU4RzUmOcGYBTL7XeaelvIy5Vj2CWb
hJBInio6kbszv/Osm6eDEec9fTR58mVim/YEK4vV5ZzAPzeIG9KlR4Z3lWNBgOj1CZySmyl/uTxM
ay04u5IPSUYudJwelbafTABgZdeVj5Ar3gIFrUy0SzmZJR54UzMGd6AJ/+gWNf4/rsGuz4WeFHbv
BL9eND07qeCs86SKrXvw2k93IlnijWPWE5vvunJqP+I6oB96vH5s5Fgroew7oYz6dGn7aUmPsqkb
aAYVoAFQkrcHM6kBbllbW8baWnWyEqVT3Mrifr7jUc+9/RDa/rOFKN3PjqbUZKhBiSnLw3J+vryi
1vrlRDblbDYcohp30KbVd6DKxSprSo//8tUYfV5G2mws3fenJ3EZJkaDGu6JKLgLcYfiFCoadQ/Q
8+VevB8XSerEhRSFX+SKNrdkrM9i4dHi3UEa26/2UZWo18uNrPXg3Pibs2iGJ9GUAjhwhAIxzWwB
JHFyfRfOrb79emeHoNETPxoCBAcL4rsZid3Ry68SQ8I57cQHD4CT4l3DAXGXSLIOflmO5c/JxEPX
bUzD+4spSZ0gUUUBh5Rx8O+UseGBxWVx6JJ6zGha8Sw6211cNxNOkLBE8ajqQ3ZkbdpAp7sajjFo
WPvLX19bTG5IWC9IopbPd7oM/ynEMO99Sg7VtPkuu9KAS8vwSd7zxJTz7YCK6Y6M8YPF483u2qQG
rMn/rqXCixokkorc8dazp3BkASxatyTA1379eed6s1BBYQB2voR6SJbAjjMz9czuoHand5BZVhtT
sBJqrvWD1/Gwr5oUbYRh9WW0ssxEHXa7yxO8skz/IGKMXdcusREnZdkXAWzfOR8ALO8QsvJ4uYm1
Dpz//2aQVNy1s1a9dwTne/F2EMjAY08aDVvogbXvO8FMcNcR3dwOH80Im/iaxQ853cxj3j+DEtfw
gQuvaFA3HT6KNGnuqYbSe1idFxJp7wXvIFRVJWj1upFyYtkPC57mOTRWs7xCujF18ChWYfv3dV93
Yhm0X3gRhQ2+LnMARaJ8ErtpEMPGSlqJBdfegfUEYMtQmVu8t85Hq+AzqMI+/pQsXne4qgcucQLg
xzLqWxLd0bDD1j214a5etvL6td/vxDIt+ADSjc+htGh6eU+JGdoDs3UVfPInC4LA5T6sNeMcz4TP
sZ94Pu4mORj+CeRVLRNZQ5qN+kGKqPqz2pIk53bfRBvlPBckF5hlaxoCRWzgH0g//x7K9m9rycN5
wJqh3ntLvlF7/rc69V6TToBbqyOugaS+CzllS56hRDn2pxkbOwgPvIB7JhORYKhk5POz6paxzrph
lvoWShABOYJmX/nfIEnvR68RT+L4MFbwtvnsp8GiX5BnNAait+dMUzf9NOBNF2+qu1FArXZfwR24
uh9bOgbXnaeudYTyDGovMue4uGAF0wIP7giacmOs1mbfyQp01VZRuCTFafCNRn1ygANCP+1B0giq
HXBVdfjP5WW2sikmzlbCi4JOhfC84wAGXyfojQn7b5c/vbIluswMdZZfYL4QJ2YGcoB2dY46bqLB
aIM+umpx14jgJbCxq6z0w2VmiAhZOAVs6AjNI3qyM9ePaWXsw+WurH3dTQ4CzuJJpN5x1rXMFMS/
Mq+avl/++Mpcu3YRJO2LcLAxzj141QJ7qZ9sgV3ddFtvS2u/3tlKbLs0NdOYY1X08d6UuIYRQTb4
PSuz7HIvlG77vF8S73imjqD+91FYcqts9cQ9tZ/KLYGjtUE69+3NdmVAyo2mAMmBP1XzjhT0Iz2b
sxZiCwy0NkhOdlB4E+ttkNd3SDvmvVSAAHGUOq6bYiecZdv52Futd+x6/mIB/M8U5N0aBqLE5QbW
fr0Txoz6NWSNkvIUwmUTekPIXsuy2Dgq1sbeSQhsO4smEMo7csjFHeQ4fRXQcT0gEb9GLilCNeO/
k2sbvw5llKo7PtfFkUA/dKcGeRWkE193ghc+XGNRVUbdMQ3lLSbAdBTzlubsOYbeOdNcsgWEcbwq
ikrvaKPp+7nC5HsMkrzx3p+m31fNrUu4KBIRmkjAXWSI+iIGKCpOi+9NLC25cvjP8/4mtuB8Y0di
rbrzO5AW/A4g+ZZu7Q8rK9O1Y4BIjg+Qy6ju5iHXJ7/o/UNu5fG6oXGCdsAjPzN+U4gMbofl36KN
PzYQGL7qtSuJnahleRtEFoDFO+COy0/ch6tVzOcrk3jXdsHEMEpVCcPGmep2R1TVfgzmUVwDc8Wi
d2J2KFW5AGWg7uiIDWEIUNqGYnt7CM5ot8uDv7ItuNQK0nF4TE8RbGsDLBuVgGtnw/mfvim2vOJX
clSXW2HjDtBigSFShf5hLRcfgO5g8IIG8JArkmRBnnQfooGmu6BttxDCKycaOf//TTgoyOj33Thp
XHWDk4/TTNsR0NT+m4f0yAMk4/LwrQQGcU5l2IJxW+pFn6zFa5nyl/mAfXADTrL2cSekuRZ+nQRa
n8AU+jbApgTG0tNWLWDt4+f/vxkghor3mVOjT/irR9ktefHGK+FBicu38AW2tzlc1J3Ss96BoCwO
UcBeLo/52pJ1IjrUovA8i4guIOeQDRTnb5jA3gZOSlvKfGtNOCdxB50GL0yYPpmz25uQEEikxfAt
aTfZrmvr0wltWudVRedUnygZP/ggo/Jx+AYvqg9EwtTXXkU+ihIXwTb8D2ff1iQnrmz9i4gQIAS8
1qXv7Xa17XZ5vxB7bA8IAUIIIeDXfwuf70T0aJriRD1MzERPBCpdMpXKXLmW6tqI1HJ+qHsERNnS
MQVq178vb8TKEXLbLGqokhO0b8wPmrJX2fB+52X5VRQu+OWOAUMYup7xsG1vrcmeEy+Tu7Cfr2p/
xMcdswWZSlT0CCRuWdGWe5Kkb8W8meVcWxbHbLXp+iHoPX5vIZu+N+CBvqnEJt3Q8hM/iFVceQJW
95XfJSm/z5L2CURVBzM0b6JN7vxY2esuBRfHBjTuKHzftrck9d7siEhXzrzaxXwLH7S2RI4Ji6jx
SZ1TbG5VvpClsN1df3Ic451KdD72Qaoeg1abG0FAY16pYeM9vLb8jt3WwxjzqYy7B4v26/w24xrR
XFZoMDLcd01udHfvRZAjuaYZK4xdDBtLh1n2gGM8GDFOwR18HfqwGiFC/3iVDbvtEwASIvgd4xYZ
HPAHENaUi4r91+s+7tjwFDRdxucA52gevZ2Y4Ry8aIsKdOUMuQA2KCWhbUzV3aMdK0jLEgGpWWE2
LGDt444NQ+wdQaJH1KNME3qT537+1gVDtXGxrxwit0GC2SCpWm/uHqVFgDIRPPjQwpeSep8u7/rr
Ft8Jq2met2zs+u5RIGi/rUd0H9aQR984Nyv3lwteE+ju4nXV8vvFRQgK+mj2lVfd/ZSHvzuylT9d
2wbHlPMwCmTddd2jnnCAjF/lL22fkWs6EGBcji0jbCujAaKOeNUMUALp+UuNfNceWdTz5S1YTssH
vtpFqdGhxylF+eyR9l6A2F3kUD7vivxXUYzV/XVjOA9j2oe4vpqG39M5yw8yKV6yyv+uWPl6+fsr
G+0i1BJaNSblIyKIQT9bgOJ2UMt76CpxHOr0+Ury6zB2uYQnGgc5SlLdY0YVO0I8PHvpq0WK7/I0
1rbCMegAFMuJSkHWRqj8jKYxsI6N6Ruoh64DkMR/yM/exdM8DsCrnDbdo0oQrIOh7bZLwbt1+dev
2IEL1pKgkIzHLISvGwAFFRlgwLtuLDe1qNa+79zHKIVH3RCW+lGUXtvsWFDwm35WADte9/sdOybt
ZCz69OYHLlEuUnH1mkx82jDjFW/6B1/7buXrOLMwWVgZAeF4ZuMbXMn3cfUTVfitN+zK6fkXSotn
gk+93z0Gs3yTKNE+cUiG70K7We1aMTMXqpW0EBlLg6h7NEAq7LAhX5bSyYMKgz2ipfQJCZIrozsX
rSU0HwEMG2DRmpTAF3c74aEKf/W7wKUIZqrymR00eI1lV/a3Dc/p36MiZisXuLLhLlZL6KYxEPWd
H6YIiBESDmfTBd/lnL4RGW241RWLcCFbQNsTFKDC4j7rwOEz9cFwv8jLH66yB+LczbUCL01h5uLe
ouv9NqfUHsCktJHxWjtKjjFb0Y4itUFxj8a97/UMlQ2ExHe67s8QAlta69KN9NTaQI5V573sYRhF
+YyK1hvEZx6nkdzacfi2kBsDCLAxzNpWuNe06FUyJ626DZYmspqRl+2j+vEUmAvOyuJQgpu50w+C
BczuWr9IvL0dy/4YdIznn6THzWMczBAQubzzH3sS9i9Asiesxp3K7yX3+LyfLLSmj2b2IVoxEROc
Lo/y8ZIxF5qceaJLorDXD0E4NUcAlfXnlpD6qg0B/O6fqSO0WfQ6bq0PTub015+gux2gonTdT3cu
at204KwmnX9PWIWUMJTa2mlflLzfsI4PlyYCS+c/fzyN5rHglR6+ArMKisFo7EGNX/y64sfj48sx
e3cVBbVHfPAGhCcqAMm/YZNk9W2VRFtEKWs/3ln5bhpnLcC6/21oGY+fjddk6py3XjzUG6+GZRn+
FbJiBu7y+6HhyNEOX4mKHvOouBNCAscGVcxdYvBO9xrU1MZFSvy6FVtm+m7FprzLWNvV0QnIOflk
cxV88hlIy6/7uuNnAVHIQoBgmleRjGELVWC0vJj02OB+BYjxujEcd8u1T1Dr8iB1OYbBDYukuZkr
eXv54x83CWE/XB87t3Qc0og/G9M+TLR9orM9oOvpc+4lz/VSPUWe9SVK6x9pv/l0/NBJYVDH49Yj
i6a5nOnJVE19Q3vRHBaQ8U0M+O3Gqn3oeCPqRlRWS3QwptZ7JQqtf6C29HaJBD5GjIk+Wi/7gY6E
8Bqfi7Eck5csEXSI++6VeCA60W0p/rZRq754xAu8jXO8tlFuVJWLuc5QIDZfA+u/aCWiu4n03j6P
pv9OBtSSSZ6D7LppvT1N6YOXNZ8vn5AVl/CvYGummqAS6p/ysNVyr/zZH16B2mivouHF6jkeAXDf
UeeEslMwc97doFNwTo/EJMGP6ybgeADrdbUHPbPgRECqV9zkM5vT29nLzd+Xv79ymN1YS1EaZ11Q
pqelN23cSy+HIHUi/L7Zd1EotqRE1vbBcQMSHcui0QU9JWYIPilcPF9Bk7VVkPgw5MUmOG5AyRZE
3UCdvtYUXNGm1OwIYMN/cMSK16YCdunyWq1NwjF8OpFWdq2CbHe/cGPlgjD+1HVZ224ATT7ejNCN
txBWoy8oIvJVJZm91Xn6K6MRqI3sVZnlCJJS/7xPMqN8gCoNOaHhcErvEkJCetdbqrbEK9dm4Fzx
U6XKPAhwpeRd4UGXBF5K9B2yO7GqyfmabQjdAIs3wo6oxslvPE4pJCPTAknmIdoktPnY+Yau9sIE
GLyQSK795ODG7OobL4b2RbUTQpnkIY2mODv7Gq1/xb3iKfgDDpen9fEhDlPH0jXltO/bJj4lDelH
umtU4Vc/kUoh4Q+0u+kMJbygCDbSAmsb5dz9INBkYD4c5TfQaFUHjhr0I8hTw/2cjFuUqWtDODbP
FkZf0ozjic20fqbBRG50NmX/RYOt3QgAPrbIMHUMn/tgFwlB0HUyow3k95pGQ3rKUxluwEbWpuBY
fMBIPER1SU54ME79HaepLt7ArBF2x3ZGj8yG3a9svYv8R3sSi/DwEd94lgSPtPHepIfIm0fo9Iih
irLhv9aGcawf8MrBCIAuTwpohjhB4h7dH+ku6ZJeHjhQFAO4F4doukpsKQpdfYZgwMtdxH71zWZV
F++NqSL5WGGPxMb2px+G46HbD2DG1m+CrG6/JYPw6p2N9QQKSWbK52yui4fCmvK1RL6r0QifaOfd
2V5vhTQrR8PtFkDjUsTQVp+dZFl/NULl98DSvMwp2WJAWdstxx8ENgg0kqb+KUlqcYMgIztYg7OQ
55R/GQKz4U2Xzf/3kwa0HP+8Eriua+W3tnmdwqG8m8YRbRBIeVHEzVAuY7jsBKfFpwlaiHxXemMb
XZUTxvFw/AMmxOc4zzswphsaHSbwT/+KB5EPVwW2aOL958wyXgYRbUJ2qiGd+0R130R7ksbpXREO
5ioCIkzC8RCEpchN8j48sRqmc1QQO1HHDvD/DT+9sj1uK0ENtvpKigLvp2qJl9thBPuBt9OdyG8g
zDwc2podKlwSGz5i5Vi7fQVZN5c6nbv8FfkWSCVRnpf3idC4wSF1tCUKtOK2XWEGE80SzzYxnwLi
h8GRkSik894rWQwozOXb1F9O0Qfn2pVnYD0DK6evMzyds0G9JqAtBslPzhGTVLvJ9H79kGdRkP7u
9FwUe7RnDMUh413C76G4Qs0hqrO2+M69NO1vLv+mtWkva/7uNZ+g4BiZDAfeUK870VEau6uCRFyl
dxGFseMx8lARNL516UnpTnkHhVaDYi/GnPQbz9K1CTi+wuQqLT2uum9BZtiDmZg5zkqOf11enrWj
5/gDTWs0Y5QBnlJoOwjwNuw7uSO9Ev0+Qmf5eOUJd9wCqEiN9NEVctJz3sRPaNfwftva97PHaKR6
662wNhnHL+TIYYupkhglKMYXYLLIfkLZ/LZX/gZkeWUz3HaAoJk7qgFyP6k+DKYjWArrcceK0N/Y
jpX7x5VoMNkCyPXL7hshGgnyAsBiIPiLPYh98kNXDNVGjLU2D+fJkHVN0RSFj3l4igc3nE8Duy/H
Zt66Z1bieVemQXUhm0UY998Cq7vHlEIVbp/D3gNcc3M6nwoEjPa2ZVRscceujegYOgmmuMwinb8a
z6dnmmHpwMkqDjnxmwPPWv7kQTNz4zyvrd/y93deBXdoRqxP6MlWfgwUWwLo4gEcNuy6a5Q5Ro+H
TpqG6HF5ZWiE2GPJpjs5Vvl+wP29McTaFBzLZ6ZOGYWf/VaHwn9g9eRBOiMMr7tCXekGIUtAnOnY
PCGnRu5qyLDe1xXAwjVt0Y0MOhc4/G7c9d1mhvAPlewHl4+r58A8NIXHcdIitOm8/k6X5VR8M2aE
wBVTbZLlO4buwGAw/BNwuOJ57vl9UJBUHb0SVKO7KPDyI6qe1Z6yRhyDfpBfA/S9QsDIQvqntp1i
O3Clp+qZeQObb8w892W580oeH7gfgBTZs3Ec3kGrKSw+jTIR/TMZSip/QO5yUuiqLKHae9ta9Fne
XXbfK5vodjiIWKmiC/jwzXpeerLgaCnuPfACBRt1lRV/5PY4yGaIq7IJopMIKvI6WSB2RKGT52kW
Yvd/QOeujeP4Ix5WeZbqZvhGaPWVT0zfGWnmfTgjLxlW8+fLq7VyP7gdD4LxtO4ReZ8CvPZBOyK0
mvYmR9C682cvur08ytpcHEdkGm+GIIqqXoEJrl9sxcJbAcjKXgcCd6sv0J59eaC16ThOiHDUCquJ
Byepu8h7ITHV8U6Qemxv6ZjYLcW/tTPm+CK0FtEoQ+X/ybZokarz2Bx7LTde4Wsfd7yQ4dCYYJUJ
T9JQc8vbCWwII5F9eLy8RmvfdwKPIEjyWfsDCsCzAOFM5uXdzhNRxK7cAyfkCLq6zy2H04G+Xjjd
BCzt7L1BbUe+zWGu9Omqabg9EWZQrSzzJD1Bua1+7ELLv1e02yJUWbk63X4IRqtA1HUrXinHU0fO
9ibXeOrkZugPBL2uYcjJhsNaObNuE4TJw8CkUz98k2NPj7xIP1sPr/ciD79ft1KLVb67mVE/AUsV
8uqvNI/Zf4KEQQw4HediS39qbQLL3999f8ryhvKkEK8iqqodBCdALz4WetcXaLS4PIW1IRy7DlqE
97pG+WGKZf0JfGx9CYi8TJ+6PpAbNecVJ+W2Q0xt38SdNIjPmP/CuV8/a483+yocp50PbbXr7g/q
mDdJhyAaNbabFlaiVpsEXvtdk05Ot1LVfNpDZoZEWxqoK6kpl6CyHkO/ivrMvAYdGMpMRO1eRdFv
WcnPLGn5Tsm4O0yRuYur5uflvVpZRxfyC3ZVCF/xZny1qgg08uI9lO+YBizkoDmbxr2XF968EXWu
HQzXmSU+QLptOZ/yxGTVkcYQDCRTkJNDzlJynUdzOYyn1iQeITMetNmANEFoP03oGr9vZygaXLVm
bgdIDnoxqPVl5RfJIEkCFF7KwXPkV48cQIXn2c/qLVjWyoK57SAYCWrtBRKSAJWzPToG7oBbnO69
OckPl+eyNoITuOiIlxJXYnLSZVeMRxb36RvvIt+7nfk8X8VtEYVucwgetlWs/Sg8kSiKHi1h0aMY
4/FLrourWh4xxDLBd36NcUC0KMIw+E2A+W/xdg7zcQ+ieDJt7cbKNfOvPpEq9hOZB/5/+QR5331i
asZvSuPLaD8o1kFwNyJZAcGEOr8yG+62jQgQfQJeQcLHGgn+/1ir5v6t8MtcbESUK+FF6Pg3MY5F
lrZJCIjw6Fd2RwIQvj4FJB3jDQ+6dsAcm7eWCVG0dj6RuJQU3EE2+GTRb8YOQtDrKsWhq86RSDJC
rBEqnpCyjfqdhAoeu+/AnNEfL5vJyjq5TSNJVaQFaU3+lJRx5e9UomS9H+dIbuzDmhteMrnvTq8Z
/HngcZc9qoBWjwKAlGlEr7pAzunGi7boltZm4dhI0Nq6TzSyP3JsyzMhuPuTId56kK/stNuCUUq0
EdC5HU+DV+k99N66o9GcvHDPbFxWayOE/1wl1XUeYPkckmslRJoSNFXtRYf+4CHJ3q7bZ8ceSFFE
ijZl+03DHMwBVPXsuwTH1lYL3toN71iDSLnMyCDJiZYGxIJhDIkjK83o/U6GgDLE9igXCjyC0kEU
OxCe5fx7n0oFFYTrJujG+9SYzjOsP5kZkve7JOvj70IPycZz6GN9jyh0+zMUhNmGMcy8EwnC0txP
tCL6b1pEaMPM7Syi/9QTknSAZ0YTQhxwi3nxZxQpvOQQdWXhI3ijKrDHDGl4dHDGQ1sMGzNfgROh
Ofafp4d6VpYkGOyrZWm4r9OOHaFbcZR5+qzS8LcUSfGQlJTtW2K+VJm/JQexYtsugpGJmCaTnvpT
zb1+z5K02gNgTY4qCchuDLeAkmvDLH9/50LqRnhKTRplbdkadQpaQGJv85x15AiBmiZ9nj2EQBv7
/OFVSGOXwpINRUAI+hrOIG7NwlummqhDob7t9WE0QfrkGZV4B8K8eePd9fHuYUTHcnIoatR1Nciz
LhYyhiJm3z0WZ2ihzOh0DBNzJrZVd4r25W3NGvYERO1VHf0Y2zGaArwhE8mL9hzrfL6tppjeNALa
jHO6EbN+6JjpvzDTqopGf6wDeU4KUNfuZBR+JW3tb8mpfOg38Xnn5Edz1DVc5M25o6z9BG2s6ofM
8heFdpqby27lw8OHEZwwEnp//RSFpn5jMYLuwK9ea4X3pOizZDeKcgvJvPzgf6VIMYx7xosJ/Fht
oc5sjsSDFGWzC/y4BLpRnw2n5qjrbF80W7p9H59y5oJ6IJwt0hzayW8opscHVo35rhYq2ZMhzu/m
Nr1rzGa3ytoRWP7+znwDZY0XR7J+M6rxboJxkj/n3G+uKjlj5Zyrs2AoYHFwS53DKA4PrEC2nCYi
2Ti/awfMuTZFO9d+OibNObPIwe8nZKXZafaGiOzqZPC37HBtjRwfkHlE0CYxwZux6C4EnSZ/QuC9
lQpb+7pj5TQKRCUk+MxtibY/8EaH3iOoT+t6o6Sw8n0XsIOgTuSVSOqzTdJfygcDfuWL16vsz2Xp
DMZOBTPSB29o6FQPU5ho84rTW4QPGWCT+g1yoFvC8mvTcEwdt4qO8J4jbyYW4yMBhqbbt9nQb7UV
rrgSF59DyjGqCp+Ub7TDMzHrjYA58HBof4xVkOnTKKFQvLu8bGtzWc7zO6NjoCgKwHjdwjFm2Yuo
6uYN8K2tV+8fzbQP3FWyDPvu82jQ400DbY6nWgT9S+1NyruDpk8avhRMJPRv07Axmm/RSzKZ78bm
LIzuAqjB/8WwAl66N309VX9nWTzOfI9eS0G/BamPm5aVQGQePS+w8sSqIR2bo4E6sfGxHxOXX+rR
2PZr6OchHXZ8DtvuIcBLL94w97Vlc5xJUpuOTiZtn1UIbl4NEqy3hXzgmho1ZS7EB1WNErgV5b+R
EKUHo0H0fa7KevbPlzf9wxgc33e8iI0nMQDunz5pH0qXli416rR4AYJyRoYN6BgxJ3chi+6B/vhx
eci1BXNci+Z0LJhXqrNMFVgrlY6eJ6gAHS5/fcX7unAf0KiKkAKW8jYlYUk/MZbZ/A5SN34ISsRG
bWzL2ihOEDF7VqdTk8dvbQTCv9y35IiDOdznZWU3ooi1IRzXAuGZBNrprH0eGFojhqb4XYPyb6fR
JXh3ealWbnQX4ENS3QEyMrG3KSrDHdS7yRl4ufwmoNbcZ5HXPvQgStvYl5Vdd6lEo4JMVBIEyf5o
++IuapqYfSm1asfj5dmsDbD8/Z1/IRHJhQ3D9jlRPil2oKctvnqyVlvo4hVLcbk8/abSVsYG7jGD
/oCAKCQHtvVIGe3vAi5xz7SP7QSehbkPruLjpix2QgmT1Fnjj7H/pppHMJt+n5qroEL4smP3UVhP
cx3iBaFUSn8kXjLuG4hw72Zlw1/XbYhr51UpKt0gDgJGLSn/lkCfGkBtdLd1pazsuIvfQbNLiedJ
HrypcAqyQwA2WL736qK8hhyFMhe/w1kCZY6xac+I5YfgEPtxVH/xwozWGwa4NgHHxFkmMjvKYf6f
6GEqwORjq/mqAgN+vvM+gK5CE9doTjtDOsYWhzHG8wOQQfC7FbheN4KGlacoc6k9hUKCG7Vw/Tyh
cxaN5aLecSBvjyKE1A5E+5oDhUA92BBqeZp8/3szoQvr8gFbsUjmWPwMriJU/rv2bJUvvmZNWj9z
0j7gdvncjF0GtZMo3U+eGfTONvMWbHlt05z73ooaDBJGsjeJ6hA7Csp9cezGLrm9PKuVkI+5Nl+m
QcwsjyFlGX7P0bgi05De1I18AmdMvnHyVi4XF9GTqTolPYc3tnjH7XMf5HhBn7YPbU635vGnhfCD
gM+F8ORAvY2iUNObIFodFFC2mQ+OObkcAMFjH52Fwe+F7COEbmdf4SnZZLrYOBsru+RiaTiFaHQO
ZMNZ5zFQy8Ck+N6xUBZ00Ze3aW0AJwKgXTenlqZwoElL06VtvISLIPUWWGfNsFzS0GkEmX5pcbpD
tBsdqhoF1zoFTDH1oscR3VNQ9JLTF+tnPxAVPkCrwN+Y2crZcIE1gVXDMARZc4auSP1C5CDLHeqI
aO23NYR9rgubo2X0d9c1nn6+ARtRezYQO9qDaSm/L6FIdg0kkjKXULSWpm5prvUzy5Hm2ZmagPe7
6Xi0YT/LLn9wtiPHCSiWt7FojH6WArzoomo/5z7aC9D1+0NKlPHsHNlDa7ZetGuHzfEJJCBAw9Y4
bGmjmpcuKdqfpWqSjchpbTJOLEAHpktwA+hnze0NpaDgtmiOqKvgO0fcMUEg7DC2W2mktdPlRAVA
W4BrDz155wmFqhejgbtP2hrKJqG+qk6I+Gu5L94dLSBfQ0R/RJ6DCADA3UzMfVFk899XGb6Lr+mR
wcvnspVn4vFkr03m3YX+ZsfPivd3ITXIuEiI70362fRduQ+64pcq5QPAtuc0L9R1Fu6yik5CzzYq
BvVsGnAU2A7Ig6Ds4jtPoBP7ulVyzHvKWNp4JfwvX0jyDFiqDouruu7ji5m822A1qE7QPqg/gdv3
F51A26gM2XjZrRiDi6XBY15BkTmennQMLirWAb2Y2/qnXNqroY1T7NJmDO6GJbS4PJm1AR3bDmiC
kdoJyUibvM6DUDutAG1OprTYtyP7mkIs7BDNW6/vteEcYzdRMRZ+jOw6C/ivSerdQunF8Hk8nh4W
OvZu3CJSXXlfuuCTGsAtFad+/WmJyrK0OSwK1/CXD6YIvpf49+UFXAkDXQSKP1WsBjOpPFPATvbV
JBCOSbrz0uSHQq/V3gL3exO09T7Ik60mnxWH7GJRpJfyJuv77vmPuzQWL/QoiW8uT2hl3VxqUuCN
+zaoGv0MLvJ0x8eFllnHN2CwtDu0lR9KpGMuj7RyGP4FRQkLX9XIZDxNAFnvZWXR+FL8IrL6mY39
lwYno6J0A6S2NpbjEVQvu4FH8AjlLJ+ibATbcJ28URbcSlq+2LnPd0labAy2toSOh0BJERHFlOnn
us3Msa7Ybw2u1x0xSt31KUHZCswWl9dw7Sg4oQBKyOOiYAZPR0AXTON6emjRAbjxGlhbNcc7ZGKI
ddRjhxQ1Ec4CqO+X1MNisDIL2Z609HU529fNxXEOfAJifgTJ6P9cDAv7q1UmO1z3cefml2XfQEZz
BghSBNmtTiFfURQo71z++srF6YJSYlaMEc0Y4goeq6MP0aZ9D0owuLNe17u6tP7bdQMtO/Xu8lm6
YHObWv1MdJKigh3f/O8tzckWKeJKkORiH1GFR8egWpaqmdDpIJrh8Ee2sw16vrEba0Ms6/huGpmf
WfAIex1IXlpW7QFFWnL+Q/6m0Ea6AXf6GAABU3ZsfuqUb/OZdM9ZhX7bGwIGlhq6H6CjKiBIVfnq
W6DnEnVrxj2bjbsceJzyJ1FouHvzqhbIpQOpwrI7gucb+j9lNiKrf3kb1+bveAgG3PhUUFt/slPf
HhWnv/OwaY8t/uPyACt+4U8d5N0Cx6FCycZLmzP4U/phP/Qd/92M0ZbC1Np5dxyDJA1y0JXfnL0i
JGiCzH6agpCvw4zX9di2ZuMhteJ/AscjZERo25e6OZNkOI/I3+7TeRR8L1qWtTdLza5Cy73eV0U7
tzfXrZzjKADMwJYLRNhRT/RDMmXZvENIprZyA2tPaxeXI+IpbjyBBwJJm5+QXz8XJYOuRRM8Gwu2
d7G8teMpeo18f7yLOZIjV03MBd0IiA15ph/qTwlyLzvqI8CE7OWGsa2cNxdZY1mVp1UbNmfUC9NT
T7PE20UhR+bvuh/vOIxItXlfhKI5D1UTHbgo5F0iqq1uz5UgzuUF6zwqSNMHzTlvpNl77ZwjZZj8
Wu65JU1UdOn+T4ggKbkyhnMZVVnuB2kXds1ZgI50H9i5fgZboto4xGsTcsIC1QdROdd5+pTE6S9d
kb/NmE8/s0nxAwXo67ZMADic0EH7XMBRbFjr2hlwnAKaQKOR9EycB551/wFAvgf+s4jCu8tHYMVn
umRhOk0stXNTfIJO2tclWpRGV09eHkQbTnnt9zuWn1RdkwwZxxmDGOJz6FX+X8C2yI0tWfn5LidY
QAyeoJ4pPqGm+k1PEF2QbdnfhzpKzlctkMsEFlvWJ5mU9dkL/ZB/V3Sw+V8T0fn4lBmd0c/XDbNE
ve+ulonbppl1h4fVsDBWVkNnkHmX0cFvRPv35TFWtsLl/QLrrZcUxIjzHGbiAVpR2T2bidxqG1j7
/LJH76aAzr08ieMG94ogNL0f24ZX31gCEb/Ddb9/Gfj9AJ6u0c2bYLMjlRxrn2fHFK/pyx9fMW6X
80s3USZRYVAPS8Ys59mzZXl6Q5GphZYK+9yHEHtY/lejrs3YuyBDJbhNJY/rc1nocse9ttoBy4J0
MKu2Qug1+3DuelDJZT1+vjhrdCIcfK/sfiO1HO1ZZ/srT5Vj4LGkuKEQ+Z2HDk3w3xIyEMX3dRXl
8eny1nw8ichlAAOtlBj7pKzO2fJgCkz3jKgF5EnT5qOZ4QT9O/cbuQBCCTYj1fa+OCNnrQ98ljLb
s0qXfyVxoc9EzeQq6kcauUBCEY6p7MexPlcDiKWsP2Pn8zZhP65bqmWC70xkbDVIxQdWnckIpovd
lJfDDjxw3r6T3lXa3piCY+cxy01XNVN9zkd0o/RgLA9h+RvXxdpOODbOVQ86H6+vzqJnr0LM4QHS
GeS+wc3Ugnl3w9suX/tov52bXKrRsLwumzOECn8Jmu3isbnysDr3dYtoMK9sWp5HNhlQE+byHtzD
i7zafJVMAzbAMeqGSwY23QJ+o0VXO64JzYa9mOr8/rpD5Fg02iYqMdO4ApYy0sco6MIf7Sz4zdiq
ZuNWXdkAFytIRV3UnFQ4p/X4rRNDhDZvWm4kWFbKlJGLFuRz2ZVNl6NSCIedMAhWAdy86+dO3Y6s
Do4QiP3ZUHoYDLSx+gjnq6ivfIUjRfhPE5zBruT7KJOehzDqD4WfxfwGhFIxRG19gCMvb9Ha+jl2
HuAmb5s+E2cRW/VFFIwTaLwUGbm5/P3kYwNxibwgNGIiv2skSP28nzoGwwlAceclM7W8D9GoJ3ZF
2F4Hr41cHCFaXJMG1AvV2VI/PMzWWLaT6EHbAdndbnjGtRVzTF77QL1FFQV0JURiFFrpffU9bls5
HS6v2Mol5aL6JKEGolFyeXp0PRL+IMW8k0nk3zGa2a1n7togjuVPsW30XIN5jBg0gmcByW4zQuw+
po3e2Pm1IRzjlwmZVdjAAQcDGjmqKH7qezrd+nO7xUK1shMunK/kJeMhqrnnCpmI2waPcs31FlZw
7ePLgX53AebMo7Q3yKFw0/xIbGxfUtGlb5f3eO3jjmnLbs7SMGzgGL3yzougaRwpsC1c/vjKwv8L
uifiusxCPDSiERkK8HkcylYcy9wrN07oxxFu5ML16sQkyDOjSyIZ2T3l48EuiSU5Zm9Zr+6Xtuu8
ax7glqfd5RktzuiDW9al3qrBmJ0io4pbtkl+27kTu7Yl+QGNLhWav7sNV7iS+olcFF/mCwGucQvL
Q8hgRgAqEwkpUw4M05vK5dMsEDugBgJIb/cU9yBOuDy9tQ1zbnqJ/fI1BjnrXg17EG6St4qUZbIf
qD9s1XWXo/XRGjoWX7es56oK67MG1u6POYbVoB98NM7uuoJ+VuV4lfY4xa3nmI43hbzHP5/AdSf2
eoztwaYt+6sUeXAltixyAX6Spf/fPpcmgbgvX8elSpTNXvXspbr+b+TFQCxKcHsXqiBvNtVio6a4
Yrwu9A8sXZU/IL96jqmfEdSNEtYd8Iikr5ePw9r3HecA5m6QokJG4SxKLu9nNuQ/aBRG/7389RXj
dZF/2stnaXMk05b6uGrBeDklv/rOTkBx85+l/jlx8atSfIvgam02y6F/50etCYGH8BCv1CRCH2Ur
WJvdMHBEjBvOYW2A5e/vBpAA2tGUwN0lfTc+1ZNFWbdQfdweLi/Y2ved+z6UA0qTFNmIlih2G+Vc
3cXBFj3bilW6gD4GldiIzS2KOdno36JrQ/tHgF3Cp5BqcPzUteaHVG0iMleiMRfal7ZBK5JsbJA9
r35BM36RPZ6z2wEmRKbvQ5kq9HSCd/Dyyq1NzvEDNPRZo/X0/zi7kuW4cSX4RYwgQXC7snfLsrxI
7bEuDHtmDJLgBm4A+PUvOScNRmi+6JuiFQEQSxWAqqxM/okh3epMAPZpwl/rBiWP7ZFICVbAR4WH
rNvtkDPzQBNzu1/LilHD1bXDkFRTK5NLliv5NQYq/qMnxl/3NW4MSvPC8WTiJ5faU+EXzon/W81I
BdzROl5Fhu3HbHDzJWD8wvDuPqPshu1EVpe7+1pfz9c3phKCV3AZpTNfwjEf9nUZB6d51ZK/r3XD
0lsUzZE5jqZL0QZsR8FkdCAZkIH3tW6aeRIq0Qca4jWZc619pOiT5S5uKsy6YeJTAn2OcZRgiQsc
eSogmnLy5+Dr7Q9/9/KCxsm/Jz3uuk7OChR0GkTd2YMMkqrKzrxSgF7vUGPOW3fHlmpTYutdq0N/
xu4vomYYQwXOxbr2Ti0LP7oQlB+i+nM/8+dxnL7dHta7RoZuDDsoCpoBGRxNZ+KUzXhs/UWUp0S6
E9u4jlnmzUTqgUvA62LuYsHDiL6AkndMQ8SHDloF7mWBYtl9G8vE7E1hXCIIiMXXuCEf+NyIfYK6
oDtbNwyaey5QjEs2nSc1OXSXcRK1x97J9cYyrMb1n2udH5hwPVk0g3Q4qotE2Sncf5xZH4oQF39w
Vm6FiWx9GIatiy7LSVjqC4r0ADERALqJJv9raO9DZGMUhnGHLMqnwVfziZajU+9qVS3NHhdLMDre
tVtN5N4wh6RGNfd81jx8FTESuX2lXm63bZsew8DbDpJFbhyNIKIqyVO8IMYhiHgsSbbF1GSxNfNA
m6Ajz/pymS/t2JWpHJF0bhQr7jsVTChem/exCGiA75csfx16vOVWV3F7ciyfbgLwiigqY3gPddEt
apx118S7SEC34r7W13vOmwOtJqSM89ibzqHnke9hK6BY4QyEXe9r3jBeN1saSZe8Psd0+Tk1ybjL
p02grW1mjMMYHB+dXyWDunAu/yBhK9Mg2cLTWXynyfHElqYeKtKBWBiJmlR7eE6k1NXVwe/ATxmM
QMBtGJZl85tUTwJyiAEvuPjAoqx4YCwpPsX5oFJfICJ63yr4/17kUCpQhvdLeylUC60OSGqPI/So
72vcMF49RSoWfqcuQs1BCoWY/lA6zbwxO7Z1MM7iKeFsGCFvepmq6qsgYZQyX+SnTInHoBX9RqrD
tpOMoziDnlQCEZXlEpIo3jPfrQ5J2W3ABizXCRM7B7qrnAZVPZ/FjBouTqadnt0nqCKeUA76pKC6
eNdCmGLgU16gwmOo1IV2Bd+7jMLHibvSNBBuNgyZVV0VLQVD1TfysSzSYYqg/tYiW6b/P8yAEAvw
/NyZzqhb1+kwxO4umIdf902LcfYOEKEGfp2ierhZeH9CQDLzHgKWk7vIFjA166jeuNCiyvM8koG8
oNJiWXbMLacA+Qx3K6pmmx3DeqeGjt5caQnrLUTKkKWZunsfBaYSOAGVXYBqfpwuiGpAv4EPx8AB
JP723Fus18S3gRA1Z/lA5MXNW3FqBx0/QjsVAtFeVu6RtdiKl9mmyLBfAmaxQbizvIQDKiQnMrE0
CrcUSCwO2sSzoWgkQhQe8w82e/dhJcX+CLaEctdvUyNavt+ErhGRTx5x3OHCUaW1k1Hp7hupN+JV
tsYN0+Wjl/m4CYOTcvIGJA8OgOINxH0MQMvekd93rbQpAC6WCdyU8ygvkpVPYR5/jhf5QkBy4bh3
Ucr5gQliQxWAzxPKsVVnj5yzKYhSN0Lm/vYA1gvPO88AE6/mAnSFIL8cL3QIDnUN9aEOjlpFx9gp
nheS7Zaouc9Rm3rgYPlHDZIAC0DMVfWRt4gfABjp39m6cR5jL7X1IHN1mVD2sotRt3/Mqzu1tAHR
/Lezc/1i6B1fjRcwoyQ7PhZP2kHBflBEz7fXwWZthikPY+/GYTIOF1fL6jNYbHqUCVXhIVRjtXHn
tXglE6kGzULVaumyR6gJvjI+5Ce8QJJzN0H3CyH+6Xh7JLZujKv1MDpk8mAGFxfqzZe29MLrEE7x
vigFmO1bXm8ld94NSPuBKV5ZUz8L8gAHEA9qN3oQU7l8cqHEk6SIY5TVroUsr5PWoDs4tFEylV+c
TCE0enuUlvUykWw05H3RMiEvYIWrU8Y9KN519bUR9RZOx9bD+vub85X5RRuFYwtSYgbG+1hlyRfZ
1N1h5hnU7m+PwrZWq+980wfxO0LkDB8v2xqVVNn0rdWNPA4ifszxttvwMRZPbALbcOXLGlROzhfS
q+kj2GfmOV26fhN6bWvfMH0KPXJNJY6RbJVvqH1U/YLHasMwbVNkWH44ZRFtczlcapTkHNtlzk//
3ANr3rPHRW0F+2yrbdp/RSDE6wZY7bhNwh0RvD9wJy73AUeK/fZqv98HlDv+vdptrnNoPC3DpUjm
9iMBs7r2xuBTLrcYgm0dGKbPi9Bv4oSAdnKY2OtarXkK5rjazWHt7m+P4f3loCZ6jeaItLZ5N1wk
FEQPWTxOR1Rj9XtXrWA2Anm+2/3YhrL2/8YyROm2iSqG4TIpCHwN9RAfQPlQXfquGjeM7/2jl5oo
Nu4gdS+6abyAwI3sxAjBR+goRGmooGsRDeEFGG52SNafbo/pfTuBYu+/x9T2kdPQpBou1Ed6lUTk
O3RBtiRGbQtjXteRgRiBtpcXNoA9spXIsAN30u9Z4clDMIu7sBs+TQxjn+goM9KtIS3HkfvCDcpD
wDbpD22jMKydVHPnNJpM5wJhs0fSxcO5XgEWYKBOPvt4Dj7fXgrb2hvmHivVFjyZ9IMcdIry7IfW
m48MIhSNmHZey78u4V1ayz41gW6aOySfgxFH8ci+Ixqod36wieiwbCkT54bMxKIYhBwvrOdNylyU
380JoA+3Z8nWunGFL1ruV1mrEaMGK9YRTPrBaenvfH7T/9LguQAyiALeym0g1CDW2H1B563rie3j
V8/yxoPIIiuzAsHjiw7p8CkLPP5hVptcEbbW19/ftF53ndcrub5uYo1lFZj4hvEtbS6L9zPVJ4HT
pwMojzDxLJC7ukRGAMyzzUHp/K/7ltYw4yITrgPKg+Uhi+dvfAExHBLaW0U4ts83rFi3cx3NOapi
Usw/ClwhT4ByXT6lVS7Cw30DMCw4DEjmTZmn/smWQTusTh3P+XFX2yY+TbflAjh4Pl94h2tZLHtQ
ucvoz/saNw7pWIIZp+NkvrgRnjI9mA8P0Fbe4o+17EtTQ5JlEKnUWmDqwwSi37JDzqdOxm/3fbtx
KsPxU7cshL7IfII2zIijUQv/79uNW3y/iU5DmBIRuHZad40UoMkovPKkm5VHxg3H71F8r1szUWlh
QTwWxxIdaQgoAnc8RGcf5ZX37UwTjdb2LWsCD1sSfk3MaSjI985tNramxbRM8rhBQ0AtGht8ezHC
luIZ5eJ1nGP3R01yD07KpyaNXA1+PTZ760K0rTfuSdTD80CFdONUsQ3BsFwUtg8N7g36IkT0XLdj
sJLB57tmKIqNFXj/ZUr/AzHrlIfEHgK7Q8JeCWXtT8gpesMekiwoiWAL6neyikTLbhoAPtuBrnSr
MsIyNhNi5tJgALVur08TMvnQhIxBFeyU8/5e+WgfLH//PnkoQN9Oz0mBrN+cvxaE1alSmMTbRmjx
HybKLHbdphyrBeI/zMv2FDnREdTjI1k2lsZi5CazXOsMVcwbT5/qyXuC4s9Z+GQXzihB09ldVN2Y
IeNsBgdR0PlQzSwg9lPzFIxoP2LcW75QPn+ZM/xxe6rWCf9v6I6Gxo1bkABKqeDZgCZaBEngzv2p
Z8gytbRuPnQlnl0dLHSjL8t91YSb8Z6yJFkyfWJz8cRpeFnzOSBBO7URPWjm/73Sltwelq0r4/Ce
Bs/Tjh/q0yAgseh4T8KtEZF0T1MRPINh9zj2W7RRts1meAIKWTawwQf6lEGNbadLVGCAHW1jyiym
aJLFETFwnVcL5GpYk/m7IfNHAm1o6EspD6QrG296yxBM+UXmJ/OgIO/wkcYVOwqH/I3b+BZPiK1x
w9TjclkWFJQ7HwVId9az/A+c6Xdp/fjUZITLmmDJuJj8PAWV+UcaPBfT9E1P4jIzeVxUvkG9ZDF4
kxKOBHweusl3T6RFki2ug4d2BMvqhEyG42W723vW1olh8aTn4LoZHOxRiDrGhYLWn9zzLkDlwpZZ
2NbCsHYNfVwVBK13En74GhZ4pkQ+ABe3v9+2V43beEs9ALLa3jvFdQMSAbdIejctkH8OdmCbyO9i
ucSSG6YdBrj2sHbC6zqav5E6fF66LWuzOEMTVUZLEYIIxl9FXdWecv68Jptp8qtK6h8RmTds2rII
JrRsivquadXcn+sZOUkBuROot20Bni23BhNPJhMIogxRWJ55LYFy5cdhCb9C2+lYgO80LuYvddw8
OMt8vL3mtu4M40YNhMPY0BFgsjQAYCvoL2vJDsp+P7RanlZv28HzRncm5KiJOEMF7dSjkL08Ew/U
M1mR/xWRcuvFaluZdWe/eQ+HkZbK7zy4qi7xv2YZi56cGEURt+fK1vr6+5vWp0koSnVdPwJ9+QV6
GPMfSTXTP243/j6hjU9NjBmbQS/e9Xn9KDig3AEQqgCshIeClSKNsRw0L5/joSlThKL6vYzHnZqG
X0qDMk7Nm8lkiw8whRg5IYsT4XL0yHnEXkgxkR14ooHH7Rp/AxJi68Kwf8Jj5mYscz6CSXHeCbnG
uOPQB6cSFEZuT6bFE5uYNFCadWHShtXjpKohzYHp+k460PZqOHu2hyg32wpOWXoyAWosSqBvFOXs
sWinX2Ac0uAUmfS+qdmrklpvvLcsfs3khAOPfeaA177GeJq94PNhggLeCfVTHcpGETCZQ5T33p46
y+qYDHE0CIopTxL+kXlL/lxkAznIRfr7vCv+ut2D5WpnMsNxYILK2FH1owxI+Ri7gfODtUvlH1Fc
Hb6yWbRf+tEPHpzInbfiNLZRrb+/MV2JUnElIcTysc7n4cSdsrzUTh3sIW1257Y2oWxsDLsINDPs
ERFKFzge6KVAubBMk7U68vbM2UZhnP7MQTAudwr+WKNSOc0qKEQPOQBtCLaUG/du23427gBkpFy6
dYD0cDXGJ8ajC2JOiLD3ZXbomvD5voEYLmAKuszt3AyrP/DkKPxl+MVy+iEoAS+53YPNYoxL/aTc
Kkm8rnp0CaIfReJMB8CQi9UXeDuAoXz/APm5Kd44Ri1Hgwlz02WvPDeUWBlfrTryLfTydrPXh1uU
15Z1MfFt4cBifHXIHxlEMfFKRVq2DhOS7/qqTT74Lkq9N26BlpkzwW5U9ckywFQey2VEL4CaM/U8
INuWTtQv/UfPJQ65C3pITexb3KJkiEGINwex+wDGW/AJ7bbFeizmYlLEiZorbyyLGYoNAe6zokU5
TNyqn10PrvDb28y27uvvb/yKKqvQq0Nen3lUXuahVbgORndVWfvUpHmrVRxpBoRsnkqv/Uw4Kp/j
mX7t6OZpb/t8w9oLhpo6JLVQF86o9xtIhnnn1+4WuNe2Zw0r55CizSHoWZ15n79mMjq2+Xzk43ys
+Hy+b/4NMx96xiCMFKEOEaQD3s9Jz06478aIbxUrW2bIxL8J1UcZ5F6qcziHrx5tu5SX+cvtj7fM
jwl8K5RKqMe96gz6qAMJ5zMqNiGPE59bEm/Mz/tFyT41qds4zvOW4Jz9yCnKaAukrYui+5gFJU9x
71dpP6LCFUw25ah/Aj+7xVxqMT0TEUeWpvPZGKyGvbTjs4vS57broq8JuYsDEQNbe35jeXHZAQJT
iuqsK7m+VyAE0VXt9fbK2FbdMGuuBUgQqwSfjwt3ecFFKzmv5dv3tW4c4wBoRrNT/jM52VJ81BQZ
zcZ1Nr7dNvWGTbMCGvZqjvHtkB8FnwmtJoDIerLLlZAbZ4RtfgzLFvGM94fGZQSE0l6Y/vNC8LCL
7psfw6h55eXlEK+th+OK4uNF9X9U61nmxwTAxfWQq9gla+kyYGIpAD3Lri3mYddJscUQZrFsk6zN
9Zy+bjxAVFJBqq9yQqipDJ5LgCvLagsrZFkDE/jmsmyU3IFKI7QSFzBLrjxOKMn/dXsNbLO0juyN
eQ28JzmBv8MIukGmEGYGq+SaIBkJ6lju68MwYZCogSFnXGcpDHl7Rp3bX3GpIHWQBOHxdhe2STIM
WQxOUVRMoAu+RFC5q8vwAi3cLTCrbZ0NS0YJwzzj/uWcaFM9F4Ts4ii7tjy4gBr62+0R2BbCMOeh
bKs+lhVGANa5Ki0aNh8ysMTtS7CX7u/rwzBnOiSgCOpog4VgWfRnnVMfDEX1AKGJsW6luHO9Dbsm
Q9hDmSvHULIQfm9Ipj8gqDV/CoDa3XBM78+Wb4LbKq9re6cq3KOXB2d/nnY9RLq8fAus9e52Igjx
/NsqSkhlZDLg8pen+vAkwHR8irpCbohCvbub0Lphc/7oxhOvF/2rosWYCkeVp6gP/FM81+NBKFHc
YxTox7C7BLyXJEOV568QIoypT6DSDP3oemMJbHNkmFxWgaqpGEr+HcFLPw0j8BU28314WHy7YXF9
qUDuPZfOq69LcdQh0DqySOg59u5TYUIXhsW5ZZZ4IB+Vv6D/5e9pgLjrLLdoVP9p5T/5OrRu2Fqh
UNHFheN9hxyEhG5Acwyo66U9NGJVLV6aHmCYGebNGveAKOHemfRf0A/bWPr3KcnQvWGD4N6pqsmd
g1+ZA3R/2X32QnrIE/1US/cpnspDNBVn6ELuqtB9UhCgucPDEGIeum1JXamhxQrlqXJEHWTuhMux
ron4Q7RJ3myMzrL1zGM3ROF149dB+DJDX77cRV7TK6QuxnYjqPBusByjMMx/WtyoJkokLw4NH/55
iAcFHuOrgEK4PEEN6OvA8zMf1P72rNnGYziEtmQe4xT9iRghJZ2DhhXR+q3C3XfjcBiN4QZ8yvyK
5Cx+Ae/uEP094ECZf8hsispjB5lWr0hRSsGX6li146L/iJNZJhvPknUA7xiBa/gImg1BqDun+HPy
xCFEcqYOxkOF9Nzsb2UtbV0YjiLnQ+J2gpV/5jMkpbGZ13RQkXg7Pjl3pRswg4anKIYoa5hU9MUF
TckOkYDrP/Ss9y2+4SiyGHIqbqfpS1dhUohAVHlesnuu2Phyww1AicbtRoUqpakLfuZAoaY1ygA2
jP39beuZh3ANJW9QehH5IpruYUZeOs30nceLZ1KkBhOUH9kyy5c8g+jgzNx2VzKxFfyyfbph4UJF
U+mgNuxFedO8j136FKhlS/j6fYPzTFX1tmMExcKTfOmH8dvY9VeQe9BUueQEJcFPzaqyzoJcb9y2
bEMxzTtwClbjYn1tEj4Ou9xxlmGXOEX785796Zk4cqTZatQShckLg9TLLg+zIdXF/HK78fUj/+sg
PFNGfe4BVY6Wod6DNXh5HlfS4Ahn8mkUv293YJsdw3SdpfN0OBf1vqZAwS8JA908AUfmn/c1bxjv
OA9Ib1Y1vt+JLl03t09lT8aNY8i2jwzjBdUFSB1LUe+X2DvXinW7Nqu7NAYp4EFX5d4nk/8ILPDW
a9YyVyZ2fPGmvFwc9Nd5FFQtDukf4jC40+RM8Hhc9xnUk2W9lzM/6KQ9q37r1mH7cMOaG8gnxhK3
533huYCliz99HW/sfssGNWHjnkOqMiBL8iJBB/wBfDlQ7wpcAHwogmq399D7sTvimeSnMetKSJDW
0a9W+xJvVuo6kWh24LpCiWlAWxDi7cpxQLlF2rVZI9gOr8Oynna4LnR+eVT1Anntja+xDXid4zcB
gaWJqrBzMZezSPZR7B8ddnQD/87WjdOah9GsC9er9pTMGcpdZlp+BmmD+lz2k+vsb0+obTsYNt9S
wTsvQYEN6gj4UZU8+A5A6XJP4hSrZZi8N0jRFllT7ZmgWCQU3qTAfUFBiZ5uf75lBaLVHbxZAShN
+dC6Kap9HRXBp66EgjrVYwDk1CQ37mW2LWcCt0uv8ahyYnbtKWhqywPjqD3002VKknbXe1Uh6ofI
cbqu2PO8r5Zux1q9eLtJUyfodrxu5vjO5foPEenIEMhkJX2hEFQgddqJJZp2YPKs3OvtGbVsCBPr
TT0PkUZZxy9LFwFOUdfJt4Zl8cZz3tb6+vvb9YLEMwoPIHvUDhPk/gJUHtwpAYRAhGEwcukSMcxl
f80guBuBU0Bmjzhz/Lvqd9G+YSu6Qi5rIBH/03W4kxxDLluXnXXuCrkDuVlFq3MTaB1u4PNWj/zO
eW9CqkZF/Nb3puAadtVXRhGXnZv6M7Qwu9QJ9XMtt0gZrDvcMNNRFiOj+SR+NsP0SXVBGuPB27Hq
sAqSskilER7FKIpEEmkDyG45rk0+U9y+fQj4tuJnHQJ7iAvrScn6IWTxJW+qz+uL0Rd0I6H6/qsH
DGr/3nOZdsNYocb6p6v1Q9gtUKzvHyKv+KZzsdGFZVub4PJkVBEwfV5+jXKUu4ytiyAh3yyxt7Vu
HNlu3I85b1Dx6hfZnMO94E2/i1hTT/y+e7EJmCbYYfEIFOuVk1rmu8LzIeJdkWkrwvN+kMAzQdIx
hEH8PBqdF0SPok8At4VprWm7r3XwO1R5tiML3vE6HsguGTbLGfx1/75jQSY3J3MZwmDN2O4zDUR+
dq0pzZ5yxTjcjlOPUdIDgo7gaLHXqJbs631EoNX+UyoASgLMtvRG72Eau6V/rfNGe7+gZx2OKZTd
6R8DZIwclrYN9GzKtF2chPsIEtVz/EmRhPB6D40KPXPUAvRN/SOJGQqXDg6BQoA6x3NMi28RFxow
v6wvQ/a6knrByNQCDYqdg+xwIlIH4RNUCuc6zBTfykDb3IpxZIZgFYFadwAHHzcfy3zCqQ/Ty1cq
Gdojq7Rd9GzZt6a4bgy1C7A1kPgFziVJyQJkbgBm7vuuRyZociFwWr324xcUi37yuugCJ/UY+mTD
Q1m8Bl1vHG9Oqi5kBV2BP1fp6tNS8fBBCmc4aNLrI5KTG73Ypmj9/U0vdTiObAak+Erqydm1C4iO
xjZ4vesoN9GTMwPUAJ8qr7gcJ8d+7nUqfV9u+DzL1cusRxnyOpRCBdnLDFH71wrFNM63YYZ2Zp6W
ES31XVEZzyxLgdRsBUkTxq6u5/7WldPhTbFJd28bgzH9bQidGmAXnBdUa3XtZ3cZefzcN2BT+t3p
3h02rpCWVQ6Nx2nol4kT91N07v90P8+H26trsWOzioL1fQtNwqp4bUEZ705/NrgPdA70NNaANaRk
b/di8dxmFQUdwe7iZkn4ssp1FGr+Fg9Ibk95s8thzgPyM8csKY9htvU+tQ3LOOx0WZZBDtrQ68qE
n7XdxyaW35ao+hz35XGq1dbbzdbPavdvLE8Kn3Yy19N18L3fQxt+DEKEUgLvicnmc8XuKqRBWslw
I0grhI2TieLKCvYdaqzi2BVhvL+9OJZ9FRjbF09ZNSuoNr5USZ+nhALAomn8fLtxi22YDL5tGYSy
D5rktWf+g2bF32vT3XxXDhcTY1ymw2WqhwFalq+uaE+k+LJGvHvvzjvff+op1CoZn/PkNeviIy2K
PqUy/iuo489LvpkssE2/YdayCkac6jK4Ahwakb/xAtDBOfJKVJndXgLLLdkEnrezUC5wDDiDmvCr
Cv2H1cYrTx7HwvmEwsXTKgpxuyvLalPjCSAg6bK00aSuZCFhk5bZyGtUKldyzL4lGnxCp9v92IZk
zFmiZR53xJfXypn37Rh9jKv2c+mop2ZOzuuTBhJoG0OyLI8JQy9CN44nQdV11Qg7NG6GOM1mssAy
DhN9ntUJctGVo65xPC9/RU6rfrlBLv0HYGlktlMZrj2hn6xTCV1scd9haALRi0Qjyi9l9Bq5nKeR
E3Vp2QCFcnttLFceE4QuNM3nYu7oaxJPxyZSe5cnjzG0hXrh/r7dhcXrmiyqtJvCZtaNuioBYjWQ
di99/U+C0APcL6/6jbiT5dQycedZHDZe1PT+63pqrQ6el8i4cGeZTk3fnsrJe/WhX33shi3onW1g
RuwhFpKG4yTd1zqbP5Eg3AuoH/q6/rAOjE3LhvnY9rThNUFP5NJuduWVLQ4DKU7r7NSgtog5bBvA
cAJUQxSatpDkWRwfRXSo75/aB9XIT0VONgZgSbZ7vuEAMj/TSTNVydVTKl03GQoC//AS9jQX/gfC
MHFl+2EMSpAy1/WRZGIjQWAZm4lG53kUF7xDv8PcH7nr7geXfmBB+0rvKoUCRGJ1FW9vFPkwVoWs
5utcJNe2FDwVbnQXYTgaX/fdm8YHBQh15MTT1Y2BRe4Jf8pbnqSuUj9vW6ZlZ5mwc68fosiZ2vkK
iTwXGSAynIvBazYuq5bjxYSdA5QXVC5qM69e1dRp4NbPSOJ/Xc/j219vW911VG+mR3Z4srcNG69C
8SMyJ5/WNOtQB181EqEb7tE2Q4aJ03ZoKafRcHWpmB5y7lZfEfu/D+jkmbyrkDclceTx+Or1wUfU
m7FdpcnX2u9+4NA/3p4l2wgM+0aRaRvwZYqukPrtUmj8AfCsxa/bjVs8IDEM26ND2bSBN1wVFVdC
g79XY44DENqTMfg/opWWQZjoc6CyqibPwuG1UOErCaXe+y4AkrcHYdmnJvw8DnlM9CyCa1utVFA8
Gfs/Ouaw7yRx1Eaw7f1wa+CaWAA+xM4M3n+Oeut+PmcF/XtKos/wRSe+oJYR9F0iBYdenzoMAoyQ
5b49tncnDt0a/il0nS5HMbN8yihD9CQNUWQetPuld+L57/u6MLxUDb5J4AOm4iEU4wA2wHxNKW2W
etkGsBr/GyOn0ZgJCB+Kp6xaaZVnqJsGbLPq3tb6uiXetF50YY54BgufEPDJn/lcTT+iHLeG+2Zm
7fVN623CSYkyD7QeCwhc+VF/WPK+3zjcbN9uuCaEgudIMFY91BAFi1LiOKR7SEbfZRvHtq0D494h
p2HpaL+UoAfwRZjGrsDG5YEu9ren5127w940PBN3ecRDb5ifJh3HzywvhHjQIiwPzkCTLeDzux4K
nRgealpYVVSK5i8coHOO/ILrIfyqo+VpBfYtgCFuWLhltkxwwBQPjt8MM38YMtd54IHfPUqNU/X2
XFmGYYID3JaRMOmW/KUO488sog+iQ1DVxRUKWYIfI6TINvasZVFMtVTJsyDsk0Q91TVkXEggURSg
EGhoEl8ebo/F1oVh0uHUC68UgXoiQ/exCMWvoWo+YytswYtsK7H2+8bsCjlKn4Po4okSGYnUBVsK
u/gkKIONAbx78QhcUx7VdQrK2ETGJ5QQOUeeQLBRjfooNdDKzfY4bPNkGHixzGIGLdb0VBDE6TVq
Q0kIxeUk9/2v962EYeFscDQJc1o+IAkggw+Au7JfQav8BfrCjl9uPMxsZ5+JCGh9LbuZ9Ni8Euyh
JBdZOjjA8MfMuUoHlwUUbjiPkkR/NSx5TMqt2g3bRjBsX+QlLYuhKx6E7IRIiwnBmjQidLNE9N2A
ACiX16fom50WAyM6uVPGXmraZiConf+QLf0gg+W38MjfQoIILC/vUtdCZ8ZRnjGnQD0fb555QB9i
rNUhwstwY0tb9pqJd5hARFCUSJg9hay7/qNdQ9zya5NhcW5vNctamCCGNouH3Kspe5kmsBLzCpX0
hePcxdiCuVmH9WYhpp51iTeI+QmSdagYyEi719VYnhzlBRupD9sA1t/fdEFdilJ9LO3LMEVJmRbM
DT7pWcUv982PYezhPACl3ajxKW7j7rvL3KVOm76ctkLsts83TD32VTmhSIe9FGGlHnTRZiBiiu/C
MWP+jaOcDv4MWahyenIzMZArUVI1H/FazlD8MOfxEf8C/eHtmbJ4XxNGwBI9oPxaLy+x07p7UpYt
AIvgqgJFR7wf/fuEhQLXhBBMzhhh0anE7c39DaL2MgW5WbJxW7DYmwkeiCMS1GEdyyfV5urszLMP
Xk46fv8/+I1tXRj3csRcS62cYnkR4aL3xUjJA46pb54evI0Loq0H4yAfqgQa4WGgnuMJEuEpRBw9
fa5pF/0YM1TNbYR0368UwUKs3b+xPCYS3wVplX7R1F8JIhOfaSgBDFOWck060Ij1wOefOkcV6kT7
enE/tKribE+drpVnoAM7kQYZC/PD7R1osSWT0S72aO7RUk5PuIQBa1ghXe+4m0J6lkPFxGVkSU7H
gg3ZM6BA4hiz4AOIpGkqs+W37LIQAfTnXGziTGxraPiFIYgKr6kdjEUv0VmMbqDSKRvjl05NQEvf
njDbkAz3AGWZ2Q98DKkQ0DDnVfe5KL78c4MdAPbe6X+wGSyP9re7s43JOPcz0FJlk+P2T5mjmkOh
UaiJYofh4kvEgm93YXFCZiI2q/02dNjIHjhy7Qfu5a8uKM8ubhJ5abmKg93uxrLTzExs6DuToopP
T6QGuw1yZ1XarYfbfa0bHmLg08K9Jlcf4LSDHWC01Wfw62Svt1u3TZHhHXQEulUR4/o6TFN+Qi0c
4CB5Nu5aT5EvebZZYm+bI8M9aBQEOrJu5ycOGGDaCpDrz/7mCthGsfb6xvm4CBFAv8N1Prhhw44s
C7/GEG08Me20aUPyfuNQs1iImXgVTqZbEHSpDxK5GCCL5JEm8TmGM92tTjsIhl8O39ICstjHf9Kw
DQGzUaBxWg8NELqjdA+0XkNP3XIX4ChwzVxs6+Rk9r18epJJGe1dmv2VtFF1UNCg2SEGBdVZt9gC
ztuWyDB3rUc90gpxBE4L2XspZB4rBCDrmfbZDgiMAAIhLuF++Pn2xrZsOBOjqafJ+R9nX9YktY51
+4scocGD/OqcaqKyyKIo4MUBBdjyJE+SLf36u5KOG0G7ceYX9UKf5sSxUsOW9rD2WuC1CemRjCE/
6FZXr6OEasz7vr5w80Fz5pmxE+jTGkFdgLZnJAdb9/vyx1eWaonOGlxPPc5SpFzipt+kNYhqO4P7
5OzsRy2gTpeHWTlgS5hW6sYY7bs9PdbOeLddjZywgh7sBKnnK/ayNpGF0WdUoPHApvToU5duwdjt
Nn8iSdHMwX08d+LKBbzmfCwlVcGabhswPNs7GwbfJBZrY+mg95NDD516SHty6MjIblgDTp3S8x88
8IiMxXud0CWcqyubqoQCAzmmc3Wqlez2fUarK9v0z4ppQJZQg8ERyDoIau9ADHAIKyG2U6QOcuDg
EY9BZAyBtq9nmprrEflaKmAJObBRl2JIgeXM6AEkuh9Cnx4lhJ7KOHgIB9CQApV172tQA1ukxS8f
x7XDsrgg9JAR04Je7Q5MHUFSG6SP0Q3j3Y9RrVGXktcoK1eO/RJ8YKPJB/iTkKNWZwpiN23ZeS05
/uFdE1kCEMpwDsGAhAFS1mgkMZGcg1ac2AMX/ObSethfHub8/v8PhBbNOgu/QMR4crLM/f8raAwf
Sun7n0gFXy3y8htvBg3j5aFW7tIl/KA0rGEcrS1HJJf5Qxja/NQOcHUuf/1PHepfM1lcE1Mmxpan
ffRJlYo6tdVjadptoZSfSFQlu2+dxvt+o9GSqL7ofvS7U4quR9ttG6srUt1yMsah2AXNxL1nEc3E
fxShBWA6yUypyW9o+YimTJpCgFoGOGaWGZb0uVQ5Scaa1+ydnuBSX9KipALqEZLeWa3sm+zmEShj
Z67R3a0c3SXFls3mICNx0R8Zl+1patunOlB6X+a2urm8Fys7vax1Sl76eC9lcCSemX90eeyxJK+R
8Lj8+bUJLEMMV0xGVbw9WlFm96RHpC67Vj5ELromDrgygyXAJMt7DpqzjhxDB9nopBwnJ5Mxn67V
y9e+zxeuZtqweW5adqzb4Aw4nsyQfaqEUtmVitHKGnH23wPohucFTVN3ZBTNJQ1qnVNhPs7jXG3f
tQl/MPl/OctZGxLHiz69g5I32ddggQQ531mGU0D34vIQa4u0uMuRaRBIVhN3HEZW7aAb4X0Frj2/
Vv5Y+fwSMdLFXiohDhscpzSfj+FMxG86gVn28o9feXCXaBFR+G3AwjI4DmVwryPxhBedg3kJ/SOk
geOA0J7jUhm1oO/bkSWEpJzjOZhL6h/rAJzuzOlnTaL8Kfb6a20ef1hZ/nHHLkEkqfA60VdEHhU8
4/oQFsxVyIWPaFcULM1LqBAW8q7NSGg3E3GgdStCTrxHMZPwmz9mXvtJebYuv0ByqAM0t4mb6YtE
+an7wOsJBJVXTs7K6V/CUaxLDUpDfvrISZMXr64HDHxE4V1L9tY6NoprkLq1gRZHNJwi1/us7f7j
BpzhVIOI/Jv/w020MsISDiFmI9tese4IXoSXFLnJfSkhHdqC3uHT5ZO6NsIyChFQ/mIZbY/oQgG5
amo+lpJMuxn8uu/bjiWFUAmGVY7MqjoiWcx29YgD6SPQBokB41cyhyt+35JHSAFn6FdzBHi3gaCu
svhwLdEI7NPwOVekfLm8Vit3xpJGiID9Kp3GgR7T1Ga3Qs94FqpSjle2Ym0W52H/vlSRdQ6L3LKj
H/ViJyJIlvmZJntI8EAgGOXf7eVprHh9S0YhaagXRsBNHv/o4U0zPqxRsCuTonbfzdja29FcvQnX
ztfiKep8gKhaHmP3G1fdEqr5rRR4KUx6VTR+bVsWHkFZcgI54qo/TsD88204exEqBdEwXNn2syn8
4977E+L8tS/Wk+jXryp2LJsZwqqljr4CSfkNXIPhPu7U57mYwrsz5faVUHRlPkvqIJtmAZfUwsNx
Vj4AeIpYJkJ15fXy9q99fmHxtdVTH9m0PaoQcr4dnqQZFefL3145wku+IAnejdQaRHrQZCv3pCTo
BTwzuCKwFrsI9LTX0gIrx2qpQzvNRQwRmAwqKWhDU1tSsyraDb2kIplT3VwD9qzN5zz8X1vvx16F
d1yyoyU6SEKBJEDUD4dhJP4+MC54T+N0QP6HHYjE1QxBE3oErYX+PWUzLzaOSHLFG1lbrIW/OQQG
SUwek6MtEMLouA6/jxH2vS3D4Qp2feVOWRID+ToiCjLX7CgCeDc90ovybBDniDg6/78WYLsr5rE2
m4W5p9HUe6NrsCcdonpxTgMH2Bh3lpe6fIrXLGTxrvt+07eA4OMitsgC5zo9cos/3vFxiNEuoAR+
XRd6rkd2zCTv7Y7kdfYTpNB5fWV5/vnj8f2FeaPFP6q6Hps9MWo+kjlmX00OD/ryr//n4uPri4yB
71I+NF7NjzKdIJxhqOSfC1bE0dZruTSHy6OszeFsjn+ZXV1yZm0Qx3cyJ8WPsuotTapzY/flz//z
sGIS58n99XkyjTg/eYD4q8E73lGqoLSkILWZTq5gWwgWVTeF8YZ+f3m8temc//6v8eqmcX0Ib+co
ioZ8gU7ZHG4CdMhfq1GtfX9h32Fc+jX0vOCX5GP9SKZ+LvYAkPvXcD3/vAWxXos3nHVTTSrW8v+U
Efy2/CTEPL2cIxgn3+fEYZSFXSsQTWZDlfMjC84YgrJvZnYH3mb6K84suwnQ5TF9et+GLAx8glQZ
c/5YvP6RqOo86NmkUX6tTLFiI0uAIPPsFElI+B2V9Ifvg8fqX7byzx0wEP64PIGVE7xECfpeh3Qg
SFGPXeOF7X09Kq53acRt+ktqOzcigc4MZ9t5cIZfS0quHLMlYhDsHq5QMaHHUrUK8tMM8sOBJ8Tv
y3NaW7aF0bMe1JbdVPD/5DxLgXDKZPIGnAvd++xwSS8ENXaryozK11TkEQDaqIjzDaievHfxvaJu
tzB0bSASeFa1PooR9Pvoi8hu2Iim5rHriitv04otLiVqIf/tqqCieP1Qppim+IOKlb31o/QrmH6u
sfyu7fTC4AeThzn6kBy42ZmONyn3OAp5qrH99vJer53fha0zzaIG2Qr5+scjmYqBP5xdar9GsZUG
KFaNkzFXgsO1c7UwdqXCsfKIdUcCthjQUIT/yW/ryn9P/RvS7IsXvUYDftdohtXivfmTerF0YvsW
1bDKNGlyeclW9mSJCqzz0hU5RK2PItL2Ns1DlyaVyuJr0I2175+36q9HqkvbNAORszuCnjR+lFbp
Z+govquZGWu0MG7lUZH2uixeLehNDqWM0nZfnemErxyotV9/3vy/f73K82oiM+4mVjQaJI8iAqil
CsdMf3nf+p9H/msEFkujIngOrxkSSnddDcJ/eLVEvV3+/IpdL+mNNNjGwE8SuyPnc7hz3fx9IuOc
+IiaD8H8vjIj9mFp2QWqR31f0aOtOxvulR+a/sPsDYBbXZ7H2kYsLHto0CFNvXZ8hbGJ+zBk/cfC
fx/gBz9/YcuS9g555mB4Hep6/uz7yCawWQWbamzfd1sswYCg+wLxI9zOo7RtmuhBPE0u6w5RBOWp
yyu0ch8tEYHMVH7GdCfuVDu0u65rvrI673dcXDupawMsLFnOpRBllPavaeXR7VncLptB6Yxi2OHy
DFb2eEkOMuU9mEhFq1+Rvq7kWUsg1glTJH66/P21CSyM2WoZFYaT/lWjV/IGSYMH0ajqYbbX+nnP
sdD/ZHTQYrKw5UkU3cTMgAGQLLr1oReSP06mCvJPbEKWe1sHlkQvYi7BQZiDKeTl8rz+aePgy1vM
SxfhXPQu9neKymPYlvtSxTTRrjjBr6JX3om1QRZzs1AJaX3wL+06PdymRD9Dh+apUPKYc/9aufWf
BwATWQQcGWMzn0Lm78DYYZ6k36kHns3VtSmsfX5xSYFgi44Azvo7VqXDjzIl/Zegn+LP79uFxQ2F
24mZqCT+LtSga8+oP+1Y33rFJoTg8iYXJf5830iL22qMnXGAW9XPkH/7ABZ0RDNo36kb9UB8+v3y
GP/0pJA2Xzgfg0AuWkdz/SxKSA7V7R01w7MZwtO5NZ2eRRUvj7NyrJZM4yILEZzVXf58Vq0lAwoq
2O8DHYensh/fkwbDXBYXF4G4R6xDxXZdzcu7rucETZIQ+7o8g3/eKvj6eWZ/PeAjQJwVM8F4cr6b
P7lKml3hVfUHiVzl18tDrBzcJcF4jQaqLvDFeCp7CChZFFbgglzlxFrb6oVlT72JZDE2bCcsIJYZ
Jd8nEFZqbaotAaf9DK3oy9NYW6mFeY8jGamSdDzF2rnEM8BYQnMIrVV6YPvLQ6yt1MLEfT5awMer
+ZQjfEmMEXRj4kLv3vf1hYmn4GwcimnCBAJknP8wacSCvV7++JolLKxaIe5D00bOdgRIdULym3Nt
PZ7627x63++HouZ/H1VW90Hvj2F8UlBqB6MCPP0Mwfbl3//vpY+WCcIxc3Pa0tScWmDZN6AZ7Dc2
uyoY8u+zEy0ThOkkoB5Gu+GUM53uVGOAJEJv6Z7bQF25VtcmsDBkGYV0JmhaPfneg05/ReW7rp9o
mRYcG78QeQPNriymv0kYNrtijt6F+aDRkjx8LqJyzssU60LDXdyMHwr/mlLi2noszJWB50wrTfDp
3Es0KndZ/r47M1pm/gYLGExazv1JOXnPzfRZujpNmNDv3MqFoeK6FHmgRX+KIbhefaBxx/SJN1Mb
frp82P9trNGyKxjeNQf0qOlPYRuevGb4MrV6AwHZL63XvFweYuXEL9N92agpSUvSnWQwPU4jwIxe
Fd6O+VWJn5X9XSb7hr4qqhoim6d5rDsAnCH8NtDyXU9WtEzqEY1s/mRVfxra2CTVMH2D6OU1Uo2V
1V9yhrdpEauin/DxobNonQHXuWWDvuvjUEGBp7iWDl3bgvPf//W0Cy80LPNFdxJtV5mNC5ps3kwN
I2++7NiwvbzR/35/o2V2L+eExcpX+qS88nGm/F5G7LXuuts5Y/doOz69b5iFOWdgHJW05f4JmgDb
sFNfq6m/ayGMTWuabQMe7S+Ps7Zoiye4YkM+DFMxn2gWb7PRJF2ttnkQX3lm1j6/MO0hqNg8Qm/n
BL8RNKgWuto+BNChR1tdk3VaO16Llzgo1KiHtO1ObdTdk7B+O7vWUWj2OGMv71qkZW4vrCoO5r18
PmnvKSR/CLmg0Xetir1i2cuc3gQClbIOh/mEbH676QJgbiCy/r7nbNnpG2jeoNEU1walXpolbPDN
CxoqhysXx8r+LjN6adiOIZgiu1OXqc+Zqt7EiGCZmne+8stO37qGrDjQBOxU0rTappWfQ5f96tf/
mQGgUXTekb9ujKZqjSx7wU+Zrj5VUN0+C3bxQO7KVtycof2a11fs+ey0/U+yAUMt7Bmc4dazlrFT
QRD81fTAA29T9P63IWwOKtYfU9l8RpZ6d/nErg23MOspBX99Z3x+QlxwspXZRbx7QDL0kch082dm
VO8H2V6JFdaO8MLMOw/qiM6kLTyEFvPLUfn66IagvZYLWDtmCxsfIb3czpS1p7GMfk4q/slqNJNL
UV57o1YGWCb8/KHnXdNT3FOuxD0l3GEE/ykek2tNCSvPxjLfN9Igb1tSdKeRjl8I9e8KVx8QXmVJ
0w53EYgQLm/82jjnv//rSHtR33LTYaWUsweeRbsa2phRFdwFQfR/GGZlw5fJP6CJ04ixrj1VPW7z
UZN2U9ir7WRru3H++78mAQp0hIHNpGCXoMSfh7RJgE+Te0f7/H0ndpn8843H/Xma2lNR9j9QsRu3
uUGT/OVNWHmSlj29KMpxo8pGnyTUjRnu8nianpGP+1I17xKLpdGSbj2t7EinQKmTF7vyLqN1f09q
eY05d217F/acVkE6AoqrT0wHv4JhlOVH7ZQtny6vz9ohXZhzyiVYD6RuTgqMoGeHWXflPqywTqJ9
8DlYAy+Ps7IPy7bdEER0kEt04wkEXW5OKunoN5CjAY5W5oX4dO5o/3R5pJUFW3buDhRBo58rdzK2
DxJqK7HpLRjRL399xR6ChVHbc5uurRp1Cj0+bWToyAvxaz/ppVQ/3jfEeQn/MrkCTfVB3BTNifIC
SjozKKZSJF4TUWfXUg5ru7Gw6sDVpudB35x61JShm/VDRsEWAfj+HCm9bxbn7flrFmDRB0TaejVa
Wjqk07s70PY+oCX0ne/Qsm+3iNzkN0Van7ir5SZqQIMQQK5hByU2dyUYXlsl9t9TyIzXTiPDKoGT
7mnshmwP1+pB+uWwhRLu58vrtDbIwr6lDsnARNucCBRR7+c4az/h3QanTQbtW9TlIYz3voEWlh4G
UFsv66g6pUR9RnHr5lyLOPsh/YhO18tjrNjeskG3Y2hEaUJWnQDwnxIUHOutf13scGWp/LPv+NeR
gkDs5CASIE+4cI9FhgRf4F7Pmda2uAb1XTHvZZsu9EriYeh9eaKt5K9I38tNHFvvLRb8Wu//2hDn
2f01i1x4BUQ3WH4KIn6PxtxyA6868VDcunJs1zZhYdxTmZlJKZefZsLvmth8L8r55fL+Cv9PtPIP
73nZlhvkfejGzjO7ubROFluPUxs8d3EfUb2dAqDkoeXReICBbpqAxz1LMkiT+TNqCHUbsQSZAdIX
SdcpP4NiWSrGsdtkXujldjd3qcpsoqDdmx682p8iulU6ZNkpDKoee1EPNqQ/rMVb8pPwoPCyI+Qv
W2/cynaYwy9hO9TdN6vkBIln27oqfWMAug533TjN2ZTkHAmtO8JnIaEobiBt0G7QuT7MJAkCS3ej
YuXd1IVBjR/akUG+ME83XZ8AcBPkTVJqf2YkmTUw4X4SIa2YwikSVCDJVEC02jyBQMRreBKMphEP
YEa242euaQkeDNoX6JQm8idQ/WqaN2UkKvSoYlU8egBtY+qR2zrkfXYs8JN6t2tT1ZRv/VQx1oLa
E8zX/WPjOlBTbGg8VF65EyizS5dQHcbqCdFZOvdoskXdFEDfkmq/ABloNotvoQ8EJcTYOg+eaOg5
GX2ZHLrcgo/VyJuw2rSh5RXdhil6kk1CM1vR73wcZf/YzlXjQVaL+QKQBDZTF31uDFoKzaZwpYme
hxgted9IoCAMBwHVWoC5E9TSCvU8I7O4HqBf3JZdndBYm7pM5KQNTZO4R1coIFlsysNDXpYVEt5F
DhpfiFqXEHRhSdC4IPyhMkRoEPkRMuXlph8ysGcWbRfE7KkP/Zzf5yMYzGIxgxkKRfw5TXrX9vGp
cwb62/EAIqHfAA3kxVs8CNtX+7bgaigTwQKT8Y1rOu3eCm6IfNFjLdPx3gg+RUOS4z9CJ7YOzQSO
9NJACXncW6/KQMxly1xYcBnO8VvUj8baHQOXw1TsVWBz1iexzxGDW984kyUFDhP51pSVBwGzyhdB
9jMi4EvIdlkQl+GjR0tWVfckKIPguwdqE1rsPY3m2W9t4/KIJz0dbP6cOvyUF2D83HB0wEuqD0Po
qyE/K41k/FccBo2RGyacr2gyebXtdwbJNwBL0i6X5a45g/3rBL3zfTduo6FMzXMUOOB0EtoCkP4D
+kymlw+4h3T8YIMI/Ufb3ouakSbKRBGSnNnYNkGVREp6udvxDFLY7iFWsql+aOjnhcWmAYeWe2hb
IYJvbdBl7q4mboi9fdFO3P8SUw9QiP0EGgdQ6tgm1Lc+6UbQUs9K5/qTgGCK+Oppkxv/Hi2NIXAq
vusbf68F0B8fmJ9G7ZHjVNFbF8nBPIZD65lDNwX5eF8U1jN6D2gZbx7cZCf5AlSB9SBQxtElkPRI
1yVBNTEUuIqpYxNa44KoLrYABgz+Z2WFHr5EfeBB76lmQwMq/sDy/gfaVzKQPzO0lKsblcYMkWM7
A8WW+EFPJz8ZmjbvnvpYxDLb+GiFhQk0aZ53NokrNta7Wtui/Fl4DkkN8KSoZnwGjk8DQ+1RoA6g
bKDb73M+DvbeC0L8z9bPBjvf1WVJ+VfejLE8IRk4eNsqz7I421NjXPhk6CT9l5i6er4rcA0G2bb0
CkK+m7KcZYMzjkbW5iGNhEGZm81NMcpEpeOM/JZHafccnCOWYmM5neBolsqMPJl9S9Ft7iYGw/QV
QaHxLSuyqqa7DGJOAjKW06y7+0Dars2SuTfEewuqdDQvfcnT8PNoIL+y7aeUSPzcEsJLfZ+bvctb
p56mwad3/Rh0MfrAIfmT1RtYY0ZfQBs1sSfdt5UqEwMOSe8NLDZ07LaFX8UmRMKp4/IbrUrlHUFq
nqGvtYJom+lAA1WgLX5LPJyhJxCE5MaDmhYw8L95XVT8I+iNyJAlnosndQewXqd+sWqs1GsEoS/5
Owq9zn5jIx4ntgvhrc4oB6V9tmemjWa7aQMZja+GF3LcdzRo/HmTDsMwnuaybAOViNwbww4oSTuq
J1w3XfmIRF/uPhIx8DrfeBQM/L8zCQTqqfJr0IwcDNRkJptgYweQD4djUY/fQ2GMPbrU4m5PZj4G
EY6KBYfqFkRBtL3rhziN0yR3pg1/NpQAmrsRPChn0JX0c3UgHszq0dVU1K9Zy13+6FPdDpuBVbMw
GymRnH32orJw91zVdf4V6O54/EKlF8Q3gZuyiSYQbAgHf997AHU9sZYATZTMBqQx6T18FCmPrm0E
8bcllz0swg/9kBzEjHCrTmKJt0klplACMlxI13RSgtV+Ri3jkOFx7tobBIAgnnhJ0YXalB9ALc2z
4gHKRkrM9w7v5gSwZts2QDZs4iyQw93odTFr9llQtUOXzNLo/msMpSDvEbcl5rIhVae8t7pumNmm
EXS2yiRFG3R9cAbhB9uIXLb0J+yXt2FSMA8UAQ5uy1eRzTgLUEI+o8iyngFXubdaxO5zGUGizCZ4
5n08O3mQy3njpY2Pm9Ongb/tWFoXB+FaIbfN6E8yuovVhJTbpohGdAglfSwLEHpGfuS9QszMP5fp
qsD/CLIcH/zMvQaT6KGgZIo+zkOt8eGewI91iSwaNx/moByDPe763H6La5XzTRzKSZq7qsgk4kx/
hPBts01BqDndxsXExCmFLs3UJSPPqlknVZ8DfZLUYRbB2m3kNai4D50fg4pt4B6gQXca4WWl4AzN
7fgw53MXuKTNxDTxPTbT6qc8R6bkRx52WSASngMgh60QIttGZTD0GYDtBfqNA2iPtz/mmXV+u+ub
M28ikV5JyT5Dm/hXkTLznWGiNE9yS2cDGBdH9oTtO/zrItw0Ecn9E68J2j0OuTcV4SGVtKsf0rbK
crSOBqUiqG3O1haJ1hLqRIVMs7nfeLzK2q0THBe6sGBXRBHO8wq1bYiy6ovf8jlPplj35AYyIeEd
JFfR35BA1M83cD1120wV5B2zqXYgeUozCgmRwpgouzXFNPMcyKNO08emkiw84FkJ4i18zjnlW1Om
On2ihZr9YxnDTy238dyW/ltcpL38mFUpzW2S+2Ia3A6CBK9oYZfhczN2ufvKHaRYok3cFtHsb8cs
LXK5gWqKdfmmHMNGfXCU+s33KOq6KUoUugqETqLMWAT+Zmrp+GHOyHBn5DzCTGtOAuNtKuadwe1w
TPCQ7tCrWLAGUIiIZL9MHwfdJyCVC/9mqhzrhltWRFTYfTNW/pzvxyIqvB9o0q0tKLb80qZTEsdd
kX7w4Dw0v86yp+2QdFBXVGbLAmInaAZKTwlUPEMA6cmgOTUJVnoKQ6QpdB18aOCRjT8jyGfm8JGN
0YTcOBPU+e/a5c3QwImlBBrFAKYKNz9U0ZzxXQs9vsHfAlCj5ukQ+Bn6cZI6HQQu8zEMJxLczpNk
zSNgQoN3Yk0uK4DVZ1oOSeMkDcPtbEvdiNsQF+7cPRBAQvKPXle5+5wMAjKeUIuV7GS0E/VDNkKp
wGxJWrS8vGViGnl9IHmG9u67PIvb9gcayRENbosppjXecdFEur/r8UdpNn2DnVE3VcG47+AShCMz
O4A38jY8VLLRut3BnRlag6BAB315CLRHK3MSNuxZvIu59kvASEA72dyhwtvmbtNkNM71HuCx754r
yAZoxKaYt/CuA/NRNGPhj3Dm01hWG2u49PSWcok4BkmP0bdy486OkNwCTkyGAe5yHIAN3pViyrJ9
qSW8g2RsJpdW8IBM6EPLAq5N/tMFfTvgEOraxq8MLmD9maGlAZ2O8D34ZHZnjRpoa4xT5Tu9wd2S
uv5W9BmittsysmFL9zoA1067V3gHO/OxIJw7HynEqhlUgvkY6ScNSAjn4qxHOIj7Bs6HybErhW+f
omYagldH2xbbSaJu+pWjDx1swbaN22BvkcwL4QSWMNW3YUQfz/ccvBa5SMJCghUk6ejUim5DlJbi
rWU93nuRO7hwW2FyL/hMs6mongqdD9WxzUnGv+i2LetTCRJLRvZxOUHpbCNdH4hyUxnUFsOk4qTy
4F6ICSClRFMUrqPtmMqyCramAeVltm1SI3Io6ho1IjiZPTM8VuFMKw5glgrrjxYuvpdv2tn4BiRf
M16+Zud3uUYsZSVeIratqlKLQxoMkZqSKiWRize60Tb8YnAzuK9VNwLRa0iD3vbtMNcNeUG/QVya
HZ9h6zIpyZThTbfG6hK6sZXzf6Px2pcKYsno/uwgJ0w7UG+aiBC0mXojS1v/iXOcIlCGAuNsy0SF
bCBYzBmU+e0mlJmaf/qh9ICichHewDpREBUnUYK5NymqoXmBBjC8VUxnb92YDvQjHUGQbJMSd/LW
rxT+k7pgWRokrinnrt/GYO2dmwRqoDbIdnDfpHsDf8uEezxEKKLu6RigofuNQVVNUtQUm8aSTQNK
UcRdVoIAqUlGpA66+DFHbWu4a32ctABAqVDST4TaeiCYahRWCKbh0NU/vboDafsm7Y2tgk1fgl4H
/Vdc9eJTgaejaDdtjkNyTkJMgzg0osOxKnIlg6/o1VPsydEK0QGXVQbZZHA9V+Njgx5U9qh7V06g
Gs/6qPiQ59aSrQ3CCJkBBEYBRADmCIxGSeYk0sHwozgv3roI7TteAuK6xh6LTldw7HTmU+8bQiIl
7iOb9RpieFPqu9fSiAx8gHXbFU2XIKQch1fmd63WkFTLBIKwqgsrtAorsOl730TthfpbCnUsxR4B
ECy9R8/nEmyMQs6ka2RSz5xnQYLmoRcNfpXouY5aEPYkbeFa9xGnc8L9XkjA29pEFAKphPuWNTHa
qZsQTCBeMvVT+Cv1SvAVOkQ2o930BCrswQb9YQ5izx7Y35p4A1rgea726Piw5QT3rW6F3tY5hG7v
q2isumHX6E6jmyjtGRjP0d6ZK1E81FBwJXjcunTM1E6liMrCLQ/cKM1mQgaGB6jOEhhTQmFk9Gfo
eVExblrQmXkgPDHKvoCBTsPFgeNYgZkL0nnPtQhqDoeqTTU8Zih4xfxnllnBv0gcFvkrVZWyMxz3
buiPxYDr5iWegKz8lFGemnKTD45G9zWDHCMCGY+q8ARRs4ZIJAXQ1oKQnuoMEVUGmlj7KiCulX4I
x4bArGacrP4UQHA2azZz24Xjw5lnJTtEHphLa7AK6lTeBBnqm8fKdd5stzkRMN4NV0GXg0IRIVH5
OPpo9Rk2qeWlfWjoyNgLq5EGOPBeQcB2K4uChc9+nju0Qo+4KvMtCB57wBUqwvCdxNFwbLtXleVw
RDbUYj35QfR92OLpJHMEQQ+ljDpNiC3S/m4cZ4NUbZVGfZXoYHbqzoXDZAOgWqcMjZghLVP4qOi6
MCF8LjeIYQ/O4Q6Oh26JhcgGWoQj8kWBKWFwCai5eHqWLvDz1N/UKUJTjuQ/vLvn/8fReS3HqWxh
+ImoApp4C0xU3pJl2TeUZMukJnXTpKc/35x7lyXNQPdaf9Rh28kptfO9b78cmxJxP6sdPiSVrJZH
k016O2OUSeqi4ennlwKZ61PvBhh5Cfaq0X3nHVSNR6XKRH5zMoY95RWpYnaFzFirvnjqmRcqP/XR
JYYFe1ZlIecfGTWbPxvn+H4lFLGpn0oy8LZf2ywJdOCLI/J7NLmKyf41ru88R7chG0d4ZLryowqa
vI+e7DjfgukwWEO1WifltHG1XS0bEss9TAqnHC1aVVkF5CEbYTYAJJbPtk8MN0bQXW7rmZ/yz6nF
8DWXUzrSnDhGh2Xta+GcQtYOvz7vDl21Mx+jMeuUratx2HNLUmGmJmWGNNNbx1tud+/2sEYxV5UP
gjpe6gGArjhbpghX9UqSXPA8rV0YPAW8N2WfCqtkkMgCbc/lZ6/AC4P/vLhfO/bDsIoOFZXgJodM
KWtz0TP6yMMitkamauzR16JgqQNahQu+FzLS+5GGm8SrtfUrogn4GAX6dXFpB0pr0Ujx16qaxeik
UiXzYxIOsy+6y1wqNmRO+amnZFQWQfU5drMcrgEPUT6muV14vGiNnsdJ8Xd1oIzH3nEa59eimGn4
8VutACkjQnKs12UuyjmA9Z40HUuoK2px5O7r8uFs2Ijn/A3D8tq/rVpOzR9IRmuswNvHafrXTI3L
LyKXVr6N0rf1Xehz88UHaCskioe2b9z10eXm5e2K42nyTEKIUiO3Q04HkiiOPatcvadxb5ziUy6W
H/Fx9HtQqQu/MKdouvg4pa+118vx4Ht1574u+O2mnho5H7xLENbNy0dkRvhlE0COa6dzrM77wVi7
0DzRCy3UMQLZC6DPxr0/DbTqCbA3WY7+lkoWIFYnEpSatGWrGJ/oRPN8DkMn9IojUAN8W8qX48kP
PyB64D+bxbn647YcnP+N1tRu9GuzEZQPnrWJ4J345rj4OzY4GJDGSLPMhJEAj8QvAC7W/JOHtdte
maBFdDOp7f39aur1s5m5yPNkrOc9Pvw/pXVkMKtj+6FgQrHPhQi3+VM2PvePKwNMhnHdxEM25OVY
j/SFl55KAvaTuUhXYBT5DClWRevPwmfDESnf7Zo/9uvmrofAa0MyR/Ook0WemT7Y1D+jqgDcOK6q
4NPeVbX+cDlEzJbGNufVcs3dsK4gCed6iq7c/M4rCWlFmGmAvy0ZFTNwspdOxQdb55V1xKphh6nV
sUzeY89bxyvPrDmK3an4WIobEl4SRXFDRJWq7gpWDn2BhqDewnGdfkv5g1sA8m7W9SGOrf0jz7vm
d1nPfFENLZnU1IzUVXLRu5a2EzmIqEmoldWgYcEsL5unwqeF3fFOeFXz4E8Du4RHjsq1aL3QS1xf
Tb+DhQ6EfG/dn+zmwR/f3rcti+15PiuJL8A1gsb0unc6EkaHvE1XjvrpZPw9tPlEy/IdGH97bVt/
3NJ8VO5v5W/zS+sbc0/cYaShnlevSVS+CpVCKZmjwyByLEU7PO750IjDUvvLd737XvwqGbaD/0TO
FHiZx8GhwWbp9XzoiqHW2eDnw+cUu+oSiw0bvMybfUqXYo/9hEu8+wLT8ac/CPZvzKcCAT4CHw5D
1vCyAEHECzmpHa3v6rRvpbNfo8kiWajYeuGd3ckBf4tNXtpXXjvDOOsLYiPyaew+JM6x4tTvDSU3
XUD6ZK3iUGXuVmx/1GpvV0KemAX2WQqiJxczPsVOr8Kbz4VaskoHX501YaQCxvbqtOAOCQ+GuOMP
GvaiHnylWMpkcsaofRxtE1uZ0EXz3Gxaz+nq+Y14iNXgv9pjse0JFXCyOzOjiAcARverxoTLuT63
8VVoXuCkCiMXpMu3dj+kn1V23VkBGY0HXsTAySgk9R8NJFfw6M/NHqZ+K/0VVkZ1r0O31VVCVEbd
JQJl6tWqpxrUWjL6MXas/Q9STvg6AVrbOO2qtfYv4Np5ncqBCLwE91gxpo4xhXUI3cL88/beEOFU
2+OQlkq7P9lDNi9T0aZlFsl9+0kN/LRnQI5QfhPLTJOaUI3lfeDEqzhNgsH7FPuNXsFlwt3KvIrr
zEtYiEu0g/a+wlTMW+nfVatjIIgi23llvOU+G/i8mDDLanfP3g3tOHSs8I/a9y07G9HnwdwMnTDJ
atNLdl5pI/TT3F347pEFoMgF2NefzbSBqRTVDPkFv+jry2zc7R94XFxf59pW+qyKkU2qC+t6fSis
20cFaqGaDDu8d/aoCWzSMJzDJ+H59X/NWrTm6LY1T21Y3KKUxjoY1svMZOolcvFmnBvdZq0ZhwD/
Ju4b2X/rkIKzyAv0mBXuosRxDPqqSWNRVf6RPmMg5tGKC+8ajau69zQPyrlkwhlftKf8RxmVUUDq
cRi/tEaVsCNBy3gfV+aXU6NuT/1xqe4Gby/bk1y4+a/7aoLbJe7jZp24sePUs13Tpfluw1nIZgqd
x6ij2zZ1J7YDbmjMJ+9LTHIq20O/+GBuktaeuh32+sVrGx5/1dfuYwlldtlWQerAGDcksMeeRbVr
16jyHARUlR+8ZlwrPjxuuWSFBXtz5ly8FUPZz/dLOXnrJYIHHU/0X65vqJ27pygo/eC5EAuv9oDc
oj5MbIH88NGLaJaQRmZdsQc7LXSSv5uZSeMJXYkZV0OUOz9NGzvfZTgEX2sVlDm3nSnd+gm+UOUH
EI/KTivmfCf18LB5aTe6arlzmm6qriCZS/7LKFOxqw4M/m/aE80/aeZwyLpw981V2MrjapoCf6C7
bNYl+qjalbzyy257b75XQp72zmxP1CmFC5fmgDCuudYDgV6J5ZWDkyLLm8psmopSEoIG05nxV9rb
9xDk437HKOKOzxq+DlJKactPFwDs6axN0X7mK4fzCbBEORebf+NhcFfbdh+sIpzSljs7zGZ+NZuF
a8zz141pbzvHAtQsUaKE9CCK3X+k1tLOWcBvBz+3o9+eZeut5lLYzTZk+e3wOmgd1b+HPWp+0TlX
q7/N4Dj6nA8VVW3E/PMy9mu+J/sYiSdnIoE3IW2E4ECPGdPV+BuPjKD1B6Uq5qn31vkDx2jHDh1b
PaP5vArvRFpX+d3qJjSpUfNUJ7sUCBRICu5SRVvp1ak2K6Zrge0ijWyhr54PjXWcyn78OzmuN5QJ
4V97dxqVQ1mGvxF3dJ3aQv6V6JdeHKYiL7HH2HGOOoLYvXMRIV3IU666P/0Is85e7bt3ONH0f5sG
xjwG/R4HZ7q3Y/vLMzRlfXgF8cRHNHcRQ8ooxUOzTlN57LiArEw10ygPEKxcg/bUcHMztCHQgT9Y
/wQ1dE5G5SerZzgpq/3bdEvU/m3bSuhDQ7RR6uSx/9JglReJVbV999/iNCo4NcsS1A/5CEF+sqAq
yvNqVB6cx4DNlfwKewsx1NvTk22rZjy7JXKDY7/zyT1stRv251aY3buoXPNfKkxDdTbVlWvfC2uu
Q56WAq0A5UmyzUzhNvt93jC2VAlbfVUfGh+w/8Q8ElRp4d4i+62q089RszR/6FvJo+u25lqkVY9w
hal/K9eHdo0AUdE4BByVuRPHT5oxXL7NbVRhLgjjsm6XU7XtJlap5/rhfjKI5sYv1wnj4QSO7Oy/
+7Xm4dFbPGzJoCJ9X3EPFdmuVP67gq94skEa1F20G66LuVfOeHAEixb75BhjvKkrQiym1CnKfIOk
6cau4VyO8q7/N1VuP8Uns0ijPqKobPTwsRnPreXT6uMgWO4naZOOivA6ZhkS36qkUuxYwgyU3pV0
Er0tByLZ23BNRuzUwkiUhFa1Pi297JzHyseEnZoRpdBfaWInfGDRbhjoowhgO7i1u6dRwxIzkHLe
WuUT6hErxgcDepbWTceiHjFVE9IVK+lm5ACjeGfrLd4HN1e0NMsY/C6Ic48rvXBKgGDXEd1dIEoU
BTaxI17mjpFW53hX8XPluntI+NeuH12e+fLgr0S/gTLZlpcauBEARkMMRwLdX23ALKypqZ4Dbc6O
DJv+ubuFsiQRsZDvrPvrU7g741/uAu/Djie5v7RDwH4up2lAnNtthD3PocR01jiEw/C8hNuS0GJS
WgfVTiET/bxO7w2TbH+2YyDNy4Ycxkr9SUiPV7twi6xYwvra3ybqu3KHu0oldRGvTFx5fmhdFbYf
ZoomrtIoD14Rv7jPurekOEgS3t05mYeKjLajA7HH/UsZ7n0NXbxympWaGPjObdpXvVf9BamEbJ9a
HarqGo85yMfit/lyRsXpdKnGbjCLFNWCmQ9OpFxNnScVQ2giQnfPEIvwVrQtkHjGiCoZrcJA1Ic6
CAr5MFURQpF5trkKh6Lql0wXwu2TG6LUXAZc+RDRfGX1wZtEPGfKk05zKLra6c6BQJ9yt9e1egW/
jP5ttYzvm9mWe9KvlW0/100Y/AzGZmjeIwiqbxKM64d5KJ0OkKJw7QfLCW+BTwN/CABA7uq3HbYh
Qta0if2+axXHapivgz61JacyCEO1RB9yUN7+uwtzvyhTHvOiC9PF1cV+cNVUEMC2ACAflspqu6cY
/rzI4nCwwotrT0Z+s0nOMdmLYmKoWCbOOPhjz7yiaSjl+xSGSD06BDvhcdoq303WgnLuzqYn9QHm
d/1dKmvej9oKqNodCOVpvpq4lTbg9BhaqMKaJYwcndqtG73fIgCUTCPXcT6Dpe6emP6W6QRiVUbP
brDiIs7aPR9nGFwSQvanFc6XwHzPGMjNdSkXcSaWUvYXVpqpO+xeWFZH3YjRJYZBLOK0zpqP24KN
KU+jjBj+3EUHIhn6qKoBGGDZD95iqyKTQNk/TOEU4QUSVhRZELvzRzDO4R9OJJcBV0XWRN4lv1xq
k7ZyQWvQPpaL3x00+2p+YAsZ4gutSLlzKhHD6D6dTVQjgUP2IcdHPYRmz6QbKnMfjTkAcqKYwqr7
zhRjfRiUVaiDv9jF9LwAWxefLYuj9URo9g017IGhXqnjWe8sdxkeKzRZn3i97CjtlwW59ay9aQKW
3mdx3QQtIRcpzR4+3AqqOa9MyIO0MxE+eOvWPjVDuOcH0+bqxfaa+OquURtlorZJ5/K6vN6e6Xfp
f+x8KlW6DEWZDUKDH9N43H8Jhuazs6Pl/6x4KvvzykYtDwMKok9q17w3hCHqHlVt/C92iultMip4
GdDOvLay7axk95T9EdTMviC3zf6X7Q52ga2ufF7kEDx7rOL/cgoRCjDwdnjfqiqOvmu2bnEaOz90
UmhFFnHg5uLv0m3AkGbYq/uhU+FyA9G7xx3++S8iW4a2HGlM1jc2G8aMXucSMVIcixElw3lY1Q5h
seqgt8VxIdZmfArrSFMYV+o4DM9RRVKFA0m7phA7Y8/BskNc2UxebFwbeat5R0H3FHnbzyLmfbvJ
eYtskjMUwVBP+lRuZd2cinlcliymbeol2sb8hSPVupuDvP4jcShdvGkFZZ2Wws6RB8PqbfD9l8Fm
KsukrWtxnXqt5mtBJWZ9XvcGLUm1zRdDBdsPAGvvMDmi98CZjbF/GmqVLiU+6j8TLT3OMcc0otJm
FwzXjIn+frY90dmpA4gYZ549INEoUNPDg8wFUwA8i/fOunUDgz09qUNOKVyQ8sRFqF/KdTiInpkm
ycFEHv2qUvOB9FRPp4QL9P5Ric7U13aeqvtSd3I5FhZNvQCAMwh/qajL2weXkrkmqJoC8j7Y/TOY
Vf+OhFCAbi+mtRMarJb95JhO3Q/LbQYEc0SOJyPWJcJEsLJGVAw3DOYq8A8TSYLPOp6LOeUXox3C
thFAe8NS/G0Yp6wTk7Uc7/ugc5ds81YpMuRp1Stcdv3kDlFXPkIij/qkqlHkR4RRdfuwhoPpz6Zh
ECx2JwfYH5llongq3xTd0H/dPN4e2yV2yxQ4PTy75JfqrKhL8SJ9ktTyvnbeXO24y6HUFlwCahWb
jUurNhXCK5tEaCPvKfMh1YoalaI+g34WNsFywdKmUo/RD07GEB5+r5lDAaU6wOO1/uRrBs0O7SX4
ba+GQWPoQx66zupUst3wy0yMy7qk0ASxk7ZV5z9Mthsm2OHXM18p6NfCDF8vQAizVYRsEgABXtLu
lbJuRGm4sOSyQhK7IJjbIa9PBl0I99ZodU5W7GJp3txVyr9dqMqXxh7JjekAvtOR7NPl0Dd1fVlb
S2WTqpcfLAu3QqRqhxK1mrr5x3Sso8uE0k1lg3Lr0xq34XdlR5E86y3SB17hnPWDgGed5W3u+YdY
OnpIXG5M5n83rx+cFuYts2VbXHTucbASFV5Z1yZfRHQFLPQftNs2f6wgHjWMlM0JA9ppTUneVPtD
W4azTjZN5l4GjMi3I0gJuo98IU5tvG4Hv6wZk8ulCMrEi/Xw2BQh/FpYkcAkFItD51v/rXlov21L
0BCa2sXvRJ8zpRautx3CPFdLumxK/Fc1DaPi0CHoQ+0VRI+mbdyvNid77HdT55tVHNvaaeJzUYjZ
ejEFCtW0bcalZ2sHbT36ekEAGbRVZdKNO3c+Ab6wcmkxDJTOQyiPhE4GjrkvrBY5jV9F6tPRtM+d
2GpFOvYjXF5lokDezV0cwtB2Yf97yYW4+NCDJfcjKiXSpHgDNKISkS3oLO7a2h9Q1LR+dQ/4Pvwx
fk/8rNWFv/YaugXkdSjb4+b40FhBJPMomw1A0WkjufBDFQiL0sYemh8KTKFMIg8iOtFD23mvANH+
3UA7Yph6Fu9JAifPH9G1UHTHiqSM6WIXLI1sfqHY/3G4DfV/m9/ZQeblUb3cQzC16jSjrExU0NGA
h87aVJd8U3p+0FZZCHTBDqZLj6ihb9EV0MzjOv2OGr39LMcV0w3PuptTBDc3/7rKLEFiqcq86s3t
w2M516S9bNoqXmQT3prZY1+7GcEGRpyNlosGqZWmzwbAMIPYfJHPsR+s8TEClSRv39FOEhpOihyw
+CvmM2oyue0LEQgtWilH1u1jNOv21eRe+CHm2lRJwYgtUwThvjoaUtXbo173uEsBmsS/iAZY5mcV
bH/irTA/K3ut/7iycEdkUx1LwVDk87XN67k7DsTlr1fQjJtmqEJj/YjAQqRO6I/hucBd/eItVqCZ
W13A5cHYC5+kY+7mKO5+KqHDuE/EZk/zn5IXYzuGPdn155s04o5sjjntc35xK+SHwEgWqL/DFYnd
Ui/N1Yg8Ri4eui95H7p3Q+9Yv4S2rIPnwcIvHYpVQxLbmEA221PqzawcVbW6KHpRgLKN17T/0YiF
VqwqT7AdIaP5StX0oatRKATj6C/Pebx3X9PUAN9ZsfFmaBdv+i3QtnmnYV0n9iHZBofZCv1DtO//
dn9xYDk7su0uN2RLZlinrQvrMSp+oxYuR+g79xHRfvAb/fIQHhWEwOtsre5vngHvybfH8l27fj4j
K9Bgkky0KIY4haef2rHVhzvZW5dJyP5sCiVIjNCx/7zBqB5mupMrCHXsMmmgS4lQemmc331ZK/M4
5GyNwDbhjgnF3ZdDNPCjAXcD8dXsw/a6hxytHKd8k5vvzB8WksoT2PkKc+lu9/5eDHe179/Wg9br
P/t1Kr8bkh5+qwm8MXECiO6EQmJlUjlajpWUMLDHEgHOj3UejDq6tjtsZ0Sq3i8vjJskQPKVToyI
GTPcvh2Buqsua8faqRI6LX2Hz23zufLaYvpyVw8h6GZvuUqN2+4vLEjqTgME3/nb7cjHHpvNcKbI
vKI+K+QEFj6PJNU0m1PdoeRRUWrpUfYHzNqMg0GMv2J24Tk7f5iSCtlYmS5ms5Jx0MWBT7ka0k5N
iieUnql/thj8IGO3iUGnHX84O7fGq4NLjRMNTt7qf5DjGHwvZHm8aXc1vzBdVI83CceStKIbjwuQ
2QoV6Tqf0kHhGaI7fu5lSDOks3N0jY1/bgfEDKtUOXOFYeST9Saufh3rdw7mXSRjH+anAlDiAoG/
wPOiltoQaVbO+yIQqmS5ZWquqnAjSyLirP3WSMamRE8jWi3K08DQO+9GE6DaGtrEK7v+y5vtwDyE
Uy4fMbLknPNWoL4JDam6L2QoWiU76n0ylPlpD1uu84Mla+toGtptxihoHwyi2/iE9QKUoeq19xZX
LaBmjp9AJRpRzEE5bQ83w9iQp3nD/75uIxaNYWuYGgYxmPtZFmOX+HtJxqrTFtWWNtx20OwhBRwA
vPVn4CCTh9YCm59iu7uaYQRK4Px7bKK6/GF1O0f/VGwAgjWc0WGQcvpRuU1/V1Zd/hwjiXizEL3x
4NlDezRoF5+sTkLRWFN9XgZXk2ARBF9jfIOr82BFhdTN630lXI67rWymM8GL5OUW3Rqipmla/8wr
u4i7wijn2+7YNRLFudMdyGYGkJzQnR8QZ4CTOkGzXcZtiS4Mr7o9BLx2Omksf/7rWTsaiGAM7SSy
lPm1jIVDOaHhBnVYr7l/Znmw+8g7grWvZ9q8mNR7v2iclDQG9zAzg//xw8n6jrmwCDwu6iZKO2C+
JcWxBFNn0z6okrkZUbRgq9I/aulV/sFaXFklJrCKb6iU4p9XSfu/MmfhfmQr4ZWKxplToQxYSFvp
LF/cp85pFqP3wf1O+vjIX/YDKWBN48/WvPTYh6yTlmvwJSP22EQj1UT/2UZ/1hYbzXEl+PtrWii8
NxBdDxTgVeWxslZw7nUn5igr/FVcqoVzJ4k5ltJ9W/qzMrQmjgRgqzRs1/GskaZJDLJ9YWeExov8
ortivtIUHd3ZaFh+kPxe/mfGtlIYLNeyhOuW9seskXgMgooavbTmTthb/wPdjPxVNv78LPUA3IjN
6oxew38rofn/Q7BpejxaDQkzykzxfe6IKD/1MNcjiu7WRjYV2XymJeLQlnWnySlhjY12ed8naBuv
Y13OMFU4WdmUcbYaKsZoL+p59haO0Sky9QPUnvVVqYU2haic3AcO9igbfTFedGvtTrpQEPevd8vi
79RG8uAGjOPsYyDGCzcFEEOozzHqxSNArXUFlkLrAj9OKVsFaP1L7QW4YFvYXnzY41gjRqYbpEx6
Nw6ii+siHU0WkM43xuxJIwqJEVfseR1F16JhWoI+MyYrgmn/uxYIPODVey8d5BT8nJ2AbZgPbnmQ
dhlSGd8hgoMMAWYRTA9N4puwr0/WiM7wbgqhSJHMwxa6FHxzGPjTRCCD8IOXsSXfHncHnhx7Eot3
lt6oW6aGipD440R0fIMp01/86zj3+8suhPsiwEGOGhFAedg69OjJxph281L0NeipEPY9C0ahPsZx
EsHbPo+V81MzUOb8hiHsi5XXeX0kDH96Y2Zd76ONjRz3HqiVYL2SxyoUFkhJx+fr7fPywweRRniD
3WtKZW45X94Wx0hYA+vX+H+riwgrHkxjs3XAvTiy+ME9Fb9X1YbLBnKst8IyJeb+Jjzi3BXTA3oq
sEc07KY6zIOO6FDRRRW9IVsu9fO+QJuv5CitKGGqcRmY/sKGwqh0bEe+tnBe5meamNvXEtjxJWzt
PmvbuP9Pjrab4roo+jN7//zg2JH/ZTfD7Nz5oTeVP1aMFj+Ax8Pg0O4jO7WxYt+9rGvsYPkDNOtX
ZoAiL52rV01TcOFYnjE1LsMyb3aCX9ZZdzrb+/A/zIFSPPk7l097UEuzZg7KKpmM5WheggKxLcku
9dOq1uEBwwMXHu1dCL1NGfUHIDChXtAvhCR1tiii4ntnX6z8sLa6d+onxlwmqHpfWJRjajHRcQK3
xUnP5y9TjTaL/FsjXXNqG2+vcG0a+uOtmUXwbGAmXHjVGnXF2Du6SC0mOnpXir2djojMaJWxxi4+
BG492rzxjn2pvKB74dcHYZ525NtJ2dn8Arlb53wzXvTh7w4LdK8l9P+swjLiTLbz33FvsWK26/5I
eYa+WlO8fNWqQuGj/HwjVQgtRkWMBv8EobEbVi8RlhqR2OtgnjCTbQYghBi20xDjJEqcUGDWRl4Q
fBelDUPh96W6C+bo/1oSDFGp3xn+czQSc5wpQYRAomye5EOMZ21EEtLkEdSc2yE+ZNkeEiG3Co0e
0oofmA0lSDTzZQ/5y6d3Fzhd+IfoFXlmSB2fHGu2YI9ub3HHsGufPcteuS0CKgj0gEfj2BQCv2vI
VZhfy9JejggWYNesyH3RCzUYFaTisdoaHhXHGfZH5GTqjhO2uHQNrEkme3sC/leIY1N7sORxXs1+
AjJyjxtw+WMQgTILw5EjQ1SbT2MpFgtabIZ2fpWG//iq10i+4QUnJmbfa788l3w9b7hGo0c9+rBq
LVKe+9WP+7eQ+PlHyp1rxHO5x7chOj4GS8IZJ1CeU5Yj42L+416rOc1WeQ7sKJhTwXR9X8EM/uyB
g54jNLFoNBkIL9paodwKBzy3X8byZzg6vGSF7/4StVO8xxNqG+ZfvuySzOFfK0/8PZDC+nvmCXAy
d55J/r75trGj8KQXwBWV+xX55XZ1VQzmh7wO1S6Fc3ADwHXOu84j3PuN1xPGa6K7RebVa4WL6RTv
I5yOcQcsmfDpELWDwd6Zwt/7/0rdt+hW5zq+H4rCOt0Cin+izmA0m93o12azcSVlP8Dq8Dw4XxYZ
tisn8jz91tMQX5dSBE+hqdpzX6z5EzBzfI9GzH9u6RhiZMGuVINEK4ssfK96nVTUPilryMl/V82/
qb1JSjowu0NYA7q3eCU79AI2WiItOiAg31//RK7iWWq6EiHMMhEGC0dCaiUszRHbcNP88jx30v9p
ewI6wi0kz05A8GQVIMNNdBkJk3lT66M6aGQRHXr8Od8+XDtyToxXxw7XAe95sz+3yG8fJdtwysrK
q90L1ydxI/blN64uFAfEpl/CyO5OUVChHdJt8Xu0kcWdB3Jef7mTvFE34jZ8LfD4LAUlGbDoIykp
LbT+tKqob5EKUerrY5w6WQ3mhsyZt6b+9IJ6ujRFDj6ycOYnXEaIAVNfYBM4SmCu97ldcYpHTeAm
dIPhb1R4eeMraMHu/OdE5DFz0gzMl4BJ7Ixuv4vxRClePSd4Kcv5oG3jxFBfo5C/6losMNlBgKUt
DLa4J4i6srBUbJhcU8JHm080qHl4jFopdRZQgfTTghANH2+ADIdzPEZhxjY/iUNIV1z0xsq6/XPm
VcP2cQvG/8bFUus5KANg9ADHWVJbCgvy3lRVeI6tssLzGkelfNTUz1LUF0SkOu3qJgEtQhPNF8fr
a/s8wU5fG+wUL30w+jMsuNo5nJ0o+lsHrGZJBSfgJ81YF/nZsBqDjecB8m2/tpENddh4H5Cve3+t
poirxz1s8/jgGF9wScXobRO03iOL0KhhmSvf9ltcL8HyFS4QFlmrZYFrAFWEOs63oQDt5cJnTFYD
INbMiCcSXAtOFu5thIt6npdvbsZ5vocBcN7DzWeDqlGCWKyQef0/js5syU5ciaJfRASjgNczn5rn
ctUL4WrbQkxCTAK+/i7uU0dH2+7yOSBl7lx752H2+vRtThqXjpQGBZvBEn6IBtMu8yPcneemISPD
9KHFur+UdBbh1GbHpCww2q3lHNaIHKkLjBokTvZa50T/2NVgR1O0nvuN0p72C4ts3igP8/kM9Rqc
5dLiVFuQKB45fVSFmyDOypPSLo8bq8aQ1SSQfM5wpihIEu6LrsPbrFlIFcsR01KSVsUtg2MmOg0E
dLxzbSIu02o2sdPb2hYD0bDXrg0MC7+M+OskXZk85ku6Vgczx8PjAnz8IFrjL2fTI2hOBlKfs3HO
6qPf4qLbj7aDTZfk0kI58UffIw3SG64+rvqakD+WioXKp5ydOsHzbha5V1RF3hHZLXT3AB/NX9ui
PLfU8d8TdPLFpuHwL2G/JccL8O5vgyVKPPu6rf/W2bh8YQGo23O4BHo5NKZqx4dONriX8io+pKwP
vLeDxRuZZ/TezlKEsdzLglXRF2oSJo4cdDNKE6LmlRJVhz+NadM/uE6Y8XFJp3zQZdc+jAmrzok3
1mo3c91w3CJLhPueCO3oF5ROFIgDi/iMrpA7hnxzTS6GfMkmqGbzNei8H/CNBF54ltiQ1AeWBcbs
6kZzpjTePVBZ1ck7aAukQL6DcY5uMyTtep/gf/43wJ5kFxZi9i9xaoTZKJaudvkm9bbCNc7G4N/k
T+W7MT5qXb+u+jZbjUtllMkp5u7LB+fq5X6cYJkbym8i8phajWlZnFgoH40NZTWrevZLIbLPuan7
JDr4VeKf0jpc7kU3Ve4HwK8I/2Bq9fvsAEBq5zenKG30l2SYiQuIjhCn7a6OnSCm9FQ08fWCkRLa
pRTmRIxD6t7AESp1QlOUzABnd2N41lb/o6ON7SOOdc8cdJ71N27kc69miR+8VAuxBzsMH4bHhDTE
c1GhqiZ+Wfzi6UcB97Hrf+F83V5pL+Ge7FVl/mxE9EtN4Ga+UwyqYYrrEFDcmxlHerJLSUdNm5GV
UUlvtXfpwmWOD54DjbvHbgZzpmvO8JDubRFHLrmp8ffGDYvo6DGArJ6bjeYu9zjnR/d2Ier2Nxw4
OwxLWOnkASdmUh00/sccN0055i8pYLPhzM2QgfMkhKxrKiA2AhEwhx/w0/L/SmFX7rgy2vt0Ymn5
SSvcibuum/iCUgzvH5aAFtxIim+6RSu/s5ZSiBks9qFLXTieemGJQ1K8pUPhmYcS3RfEhX95iINu
vguFg6gSyLzUSCcUy3sQl+khI8FA/GfHilJgaiBAjErqlNl2IZAWgAFu+P+vNCJpArtazp6+ifFl
Lgc2QfZ/2VNMOEMbdb0559yzDBPhTPpbXfCyMZCir9Y75FIaR1MM5XGqcXu+sU7JTy741eGfdmvd
iHC7RK03y6MTDH37Q72JmLqrwddof4UOkBu1J8v+tcBQ1N+hF6H5LnEiijsDVzPhMgn66RV6dhWH
Kaa3O1QgGyx5T/J5epJrm9InMAlsP0awixfWxVXiOPaFms9j1E6PUehn+kgkQetXe8FQqLv13BjC
htGbotf34ESPBrMnQ9+2D55IoFiuENstdCuu9RtfV3AU3dKas5us3jsHcVd/uaSnTMTHI3Vd4xDO
6UoSRF1Q9cRLfLvQq7e8v6XsvlNAnMvABZtdmjHOMe8Og6MfOBl6ELre9U3xvDghjZQJpmss9KDv
8gYz1V8EulB866jTObJFpX8axunisPb9WDw3+DMZ9WixynMVaVc/5LXL0owdAXFi/uKtHuNwT8Qv
Vo2BgJDhb07mk/2p1AAlu/Mbo5pfeYPC/oSGubin3CcEHFY5ah0qtbBLzsyyYsYmYWx7nFeuNyXV
iye8avUOkcASfa1TBhnPRam8/me2IROPkOu8uWG14Rr/phuawwENVgMrcXmUo4wId2macIGL3jqP
vc2IHlv2yqB+PBgegPBSaxuQIAM/2v0LkXqijEkWx+rWvRRxcHHxp7Q/CW9Jf1sQXRAyF2Io80Wa
lY867yc9KT5NWcZ1vatCawlokc1YPbGUufOvKItR/TAsc5R47BeAxVUAM186B4EmZz1ay2uWJozK
mZKl/yqseOLOQlYRvOKYwQbfLbO5rYec1jAkQN2Y9DRLI7KbKfQGAjsYlOR3zjD0+d8VPsBf+LYp
4b8k5uka+AB4rn4fiCsrPuIu8JPPgvSIINupjOPxw5eNIGaf5ZbrwKizF21sr4Qx+Et/KQI1dgXa
XskSz6OxovKyF5UX1sNh51VNe0/oDD6P7dkZ7FkSvZvHxQ4MxubHJE0LeVkMkVnJYW7xK+8Suiuo
7U6b8FR69bru2y4PW+67moWdLh7+eUk/usnPv5ZVxsVtOlDGk8ZBzdyeq8nwhE+IPv21aPrZIYK3
mbP3jc3yjsQ/5PIlLDzmC4esCxvUB/aqDvGNH4/YuXcdGMDw3oEoDRcm8qjmmdVO+OnaEQRDLh58
fDf4aX2cGVEOrxDXcfPcmm4IbiHGIlrTrF7KU+74iXrmM1mfsLCF6phhXlxOBbO8l2iJI7VXdYnF
kkiHgJiTrqck9irGdMz+U3lpkXTtKYviEqU5mtNLPTsDUAoxSx4etnaoP2PLD04x2LheemWqIfNz
n6Q2g4VHGHsQFarUQxeQ/XTv9+VSXVz4o/XRqlzr7uBFsZZHVZF8cVFCZfzVJ3bJtk9Qb0XLY+5t
0+tpYT3qLkRR5V+glPuQw9rpoqU8N3GIf574gpoBEdoK40jO68hTZzFEfZ9wCQoa4mPfgCbxj0EL
r8Nf1vntcLFjm5b3UdpaAeTEZql4P/VCrXfsPZtXB03ZZZaaEXMy3jCaBj6NlwCdrenm9SzLRP5t
V3yjOIinLL7v2po5UaPg8HiqDMTTknqUzRj4X3GMdPHOdzSgPlO5+ck2IVwLITXrfWzg0Xd9HFt9
ysbZfXQZd67HFMMJ9VIXPDZdGSxXt47xlM+jr5htBROTRc9J3d8+6SvQBCpga+KC1lYc2TiIa1MI
ZGYdDfK94KUjoFJ0Lw5ZZ789ai1OncIFoo3H0hybbuJ6XCouWiKjFkZshRnyc6D90CPixUW9I+xA
lQ/ZSHz4ydMhbZw35PIUxlXxyogHLjpKAyuwsk3VZ7E0I+iLRTbZ5WNHZ9SbLdOLu9D/j658vOuz
mBiEZfYQc+OqTT9kAy26T/MZcnRdZzb9jLlsX0yUQh2mxGhRXtYWUcyIrva4XLP8qHJcFmSVQlzh
pMf+V0zM37d8tXXPqkrnt3EqwCwbaud3Mq+juvGYqKzEnyusG9jOSHOfSBEDayPNYdmaZpuyqhwi
kCFImKoNMmBiku0KYkXfCZrC39u4hTddpNO6lwrt6XU7F2+XvuUGlC645gsjIX0VlaRDpGLAopZG
UejtMib778zC6wcNpVAey9G2HQp6WxHN1Pn8bmIyD7BZ0UOsXAQq4FqOPta87qpplFc16PVhLiEa
dxagJwXprDOJs3J2e/1bOOXgtrwZ7Fy776MhHpnbjX16ZMiW92dbcAtWZ4snOG1xr3soVyVxJl16
jaI1US31ZaOyZ3fxjRr24wLSflppRaqZOeuwDGdkjdI9JV3U26/MCBnc9Axgp1Oezjal8BkndTOk
Nf63Ej2akWTd/CVkKgAjwFR2l+Vz/JWu2vmhKOMzmbhDqsNisEQyS98qZmV9iqYsm2k8lpVEOh6w
3unOoQAFv6kCJ1Hv7WxS5mhJg1HLOGNur5iBeSZysqiuuaWoBWmDh9iFbtH/Qk+kqA5XqtyLij0i
51ruGO9AL8KtYkmr0A+r1tKvX4BS8KVNrnFlta9X10vqS5lv+1sjiD/yr0ooovyXWeYxv8/ENoU9
lr1OGTIlHjIzZhEo6bykpwtxO9EYI0XYSxDg5A2eUZHG9WONWQ0EPRNlDXsVbVgvF/CsrjxFsUk8
1OZR46GNLTviXia2AD5Wi0+FZhljPLSgQuVhYsWvIg1sgisziwsWAQlLtxZZyTwPdI9qCb+AnT+B
nCKcyyHw2C5uSczbKbmK8VZBbX4Ajef9gx5nO5/SKqntq6X1vWsKufb72BQ4MRSxRumu9CfT3xLt
g5muztxkOMdicPpPGRo+AhjaMAAwDoKov8mDEYPENNQr5TNvMQhQ6bTzt52BRG4zo/zlmPM8Nm9J
RY12VHA5GBpCJ/yFi4MPLl6bCmZOeBB8dTq4+muYC3HXC19N58axvToPI3r8I0dP7877dagWjLPg
CzVEMSvSTp7yM2h4d5R/liET6sqvtuHBGcniuOPB0S1j11z755CAvuGrB8345yQos0z7FzzyGeX3
19oRXAVeEzfeRZmlXN/dQi/rfhocEWGHyZ0s5X4K9fdsZTvdYMNZ3JsV0vKDWCmV7/sUEeJSYRZO
SD1yuq9AjuMv1E56jq52ogZ7atFWp9XX03xeKtPi1JnS167xGOeNaGgFqVlMaElLys0nA9bw35oA
ke57Ma0YEc20uTh9Rh9LJpav2loSX1D64NvyTXqLy7BJDv4qwwYvqkrUb3Q8/1nMeTzcbRpUjyqv
O1hyEobXK+bM4Iyn1/mLzc67GoJO7T3hEZi9ew0c2vsrUiOcEHpmUYJUF8FY61PIVP6mLyR0dVRJ
2zxkg9YNdVOFsyuNm5hLdZypmKCkqU/HrkcpQcMVJF/RTW8xPRyC9+is+CZRHvlyUvzk9sq77Udf
mYaX2MVZAKCGusSV1tE9/urpiHBmoC7K3To0VLZmrvmP3LfFtJetbh9wIusPz4mWVxYLe9+FE/n/
xRFa219HqHS6FvTv+P6wi5f2J7MV5YgeCPk6b8Er6oCfMIWpZT8tXsUOSufCDlzAbAWKe55zdD00
NnsbrU79qJwYA+nsJmVw9gkdg2dhMxGoaeSGGYrxwL0XkrJ0HetQusei9MUn7msyOhksim8vU3XK
mmt38Hc0qhyEBTX/G9rkdImKVf1dEqWfY2KH7kkoXf45BXXRTkjEx/20GeB2uQxJIfCHMiMYksiX
+2SN1hfPGOdvkDvzumezZPosoRrfxVhx5DMfl8dOCv+/nOnyuuOn3qajpD/crYyt6UC4BSl7VXFp
/bwn+sDIo1sGXIztKvvn1M+CR3aZr7cKdyDaYVEx5VXt4NcHQajm06bRAq74oYukNTAnT2fYyEAi
3zgNxCCxULL6ELzfwxX5ixHwQPYPXEWRPGgh6G7LPkqupdbA/ewafxmxVS1HghG3UgbXrto3dUaG
g0eIJQEo9pft2bMANULKGZhlLmaepip/DwKvmDG+KDS4KncxtDcyeg9b0h52YSvdX4HRo38C3VvG
HdHB0LwE1UUHY0ajdoPH+LDt2uxR8TuO2dxAT/Pn+jx8EYu/b/j55++w68uPHGiUYf0azRQlXeIS
bzN3JEdetCri8EBVqLvbbJT8eIJUn+Qk6tE6W6mAUNjAZb/qlKE8Smz5wqeJuaVNneCdEKHpIMMa
DKPPRen/0Xobyq/ECp4ITywAeeLN1xgQOvBCXgM9CEmFS+CQkFulJxdVnnSZlU/nw8eazMIG2dYJ
7GxUPYD9YOQnP8sfHmmsVHkelrIsUNjpQh4whcwRx7FuX9yBSKh9TxLsnS2W1D+uMTtRjmoIXJcz
GQ4AnX479yu/q9tTaE3XPBUDeak3RCfKEVWEKwWQJ6F2d4NFVYdJQV/dALugioo1Jpk1obnMUpI1
TzjMkzcYLDcAutFWXvoVMGhX1mRMUMeCx+1N4PYPNZQlaWroKMGenzWzfxBf4/ncGHYMxXTmTuZN
ZzuFTMR3UtTt/3lApm/JLmSM6/12RkqKY1TGdrgsjH/xs0x+LU4Ay9Er7HaUn6wi2e+EnCMNnWQP
dfnR4R+ap3OdmI5WTfjBv5FNDs+REJk+ALYl+c1kEzm8OIUsrsJGjNgYVNsfn1c23RkI3+c18Yv7
joTkP/znZjl03sazGcADHoYJR+AO43BZPUETquyN+Rg2X/5Ip3q2pIDEZ/hUGx/pcQrIxCIQRB7O
FQRBVvX9ORtILDqQfuP8EASMfcprEvsdEazprsyylkY+unmNK3vC4vDdhDQbfGEK07gd5hi3fwJT
wekCPgejT+0rSuhw9McBOJMsEC0P05agCJLZQCeFfR4115EABcA3mInoQKCuF78nTcRwCLLlXRAs
fJIYPeURszbWbp1hWTgT7YgzoMq4c6m70qcY/wQxtKiUFLCe9S8VKZzjOS0Jb9qqEr6lEnX3wS8N
bMQiKueFOjOLb2qwyOAqEkk/3ehe6Zt6jPFmyizjStmVyhfkAI2VYccrX9ryRaxeeiHHZSEsjlcW
1/rgElyl8RXg9tBVft+hziDE9onw7tRqEFbdAXqE2RQmN+DNiPGBiVs0JodEgGUXLzWyegZK9jYj
N5yTQTYuGC/ev2Mm5PAWEyq077vMtMQAV3yFaZ1GH7nfFz/1ysDO6qRKzmWBn2YXibB+NaOq3nTY
2/E/WS+B+Q3lRRfWYb7rd1xPm1cn6+fhvGLu1o8J0qe+I7dzvOuY1x1xT9Xx2Zp44xcGv/VJ9m3E
MyJ3xcioLrDCQypM0XHkl+h9OY3Zp03W5GrWDUUwRBadmFkFyaWUNmLS6Xdr90q6rkxOOLhNQcZp
DTrFNspV7cJx6Z96WDluAT4cCgeesHM0WwzyTctInqG3z8hmzN3ut1ktJhDoKWAAMnqCPdQlesfY
Fct/84qx/WrAoxmGEUZ5Ru9tn5Je2eZu09jnfaJwaO+xF0fJY5GQ7XuK0UCGUza13ofwluJc+IH2
7uCFEmT/uqY8nl3VlyfgFRaWeBEK8n+gD5TEOFfEE/1wtbkv3KK5SdrEIlc3Dtbkp9xdxrMIXEQF
HdSlOiJxNc7tDDJ+66E3Py19EzV/etvY9CDcSDZfTm7xoSRjGV1JlOUZb6ahac4Rlkh1R24bExpy
hfS3yTP3CqkEvsLAsgz2raM9c1p6DzwogVcsDwyawR5Xf2zvZb+xj7nqTfcU2pLpPA6/FP+fTvI3
GSHh41uAHjsu8IHhlRM+/JcYX8DAYgchdZmNmuDwdE4w/GxJBMmYyzNqMZEVO5kH8gMwtJjOKXae
zUcaN/2ljmRryP4LRCf++BRc5IDWnfeGhyB8A5Gg8qKNk8FD5JDAtWciglk3bbHq3U792E+nQq3g
bjru3eLaqtBhdBcUGAMkT/uEnWYJHXxZkpZp7n2vehA2E+upaotCHDq71Wadp4uLivLqD6IvitNI
wDzAEZuH4TKD1P9s1hTScaKyf7RltE1ix9B9990BH0c2ZcTo6iKT92GKxPIzEl6VnpmQU6qOJazB
jSaP4JYQGSZWsWi68aKDNSHbMHILbF3LTAl/MivbI8jK9AlECNuUwXdXUPPssNixeAmmoM+bE9id
qfYkORCIMbv58LvFTJ88El8mhke4OffItIOOTZCGjp5s5uZocZriQTRVfJuKUnGRkJCJ8amks9nW
rvjPC5uvvVtpSwRzkhI3qwzNoMCMNoiNj67J4BFLrsCIhxhHdK/tX5KwwzcjfJwXpQzxbecc0b9U
FHJ8V227NodyzLjysNGByoIqyumwFBhWNNL9urOTqYZroUgA3JdFi/aS+ZFiPNK6SXdymNDwRddz
dZXBChBHVOpCtmAZx8clawj5zAaykPdZwI1C4FRNieVrWX7HWC2LnQSSf3KRPKFBsXftCQLAC2J6
CvC9rrzxnIWl/zQxMKv33BocxBhcNlA2g0jg4+mh1pt0np5b3BVQECPRDjtBVLOE/yO48JgsZGPt
aOedmgSBIX5Bn6GEsCaqjtz0ADQ++yg+Pewhzq5ss+TPdkW6uzCcxBPpOeIOCzD2r7ghtgZKccNC
4UQhsItzGWvgZuqnMDj2wqUpEG4DksBFVOmTOw9TfnTdjFRm5p95d6qlkY8W3eBZtpl9U/FKcRpO
Y/tg/S65Vx6nA3SgJDAh8LdADFRUdjHAfKsHfyJQ70S4pf87kRPh4Mo48rVugUworn3+oAUiSdxH
K6PdhcnrEbY3qy6cn2X7IPw1eZdlHXyFHSQZYYLLpqHR6F1MwQCI6N85xiHSST4Qa3HN7G01DQ+Z
5xQIVURsX5GKovaYeQyMAIlsiss5xKVA/RdgO+MUuudLq75U78PT4N9LEl7zyb/nyMBeRtI6VE2k
+RZCCJx6jylrM1rlTXbE5rsNctotGMYSdzmjVs755zLFEYbVngNir+YWwpjKmUqJ8WzPQLZRxb7E
NXXVQcU5GMkRuqHGIvZXED2UHsci4IgeozV9VXrIX2oC9T5TAqODneriDQtYY/VrXLcwB3/o+LVJ
lzQ/7kSKAr83/UjKGLeB27GenSnRd7aGaXDYBKFur2MidXeRYQprYIFeqfJFe1QNcf4HWtn8ORvz
FBCs7bX/StS6oy7k3QCuEVdMpyyFE16Uq0gWYEpf/SEBYiUyhtHQt9unYB99nahXje39u2b/irkk
wNiI0ohI/aGMClAFLdCqdiIeB0ismrm+YolYipiddJIhXQSj7NSAbvi6eMv7ZawwDqkACEMSQG3o
4rgeynXhlKsJNOeCNlFUn8XS5y+6q+ZHlKqJI5GgJrRp4OBxFswgEkqkAlsX4WtQiJsrMOt0Px9D
dO/gKCQD08O2Du6L4oKznWEGNmDNsfxsfWhRgEd+GiOBhmruHL1HpOc5MaBC30660E4ox4Kh4TdR
AH+L/k92XSMJwQr9C0HDCIEZE2U2R0RD2R6XVi//mT4FEVRkZwKtu6ykVigFNGmp6W5Vl9AfJpUz
fBE8ywNeRg6BcVG+4ekg3fjIaH5wS4As/vFXIVZOuLD9HHs0L35OxMkDcxUGImbo3PesDIsfH7e1
3llPFR4Li6y4kVhm13PC04Yh1mlJmJ9LiCSXRsQgoyqnOc+BhWiEJSbfhFVpU35j9dzHu7EYwvyU
9/Bvx95r0nLHrHeq7qHfgSS7Fb7r4pNhbG8a05f9Sfa1xTq8Cne5hr6LrQeaBomEv1zYAYcS2dQP
xIh/Z2ri7+IOmuNxSCcEdMxT5kr2JgihHsR6ayRVzommy2bv7bAQWpWsmxLoRW6HutlPkb3OlvOB
hpOfkSI6uSYFmMDBaDoYhA+nJbxDbttuYhb5XN08oeQbCK4kkwc0E7owmYW60/EYLKeppVJaqBmL
WyCObuH1LBT5/7QGEegI+E1558+qbD4U34J6DJnEdc+tKJEuSVhN/L2UlGt0KlErzK2I0ngakTNJ
6byGIdmvN5wzTf7EazB3nO7Uhntykbr0MSwqyAZQz969sOu3Vd2eWD9ByE9m+TZpCkl+Lxl3/2Xt
m2DZGC45hX7cjvwPCDfJc3tJBq8Z3cPo1sM6XEIiRmPOmnxLIsmyeKIV7Fg68aDZurKgPaa2PCQB
U/3xWAMSdeaOhVNl9mIXHtbH0evJPlZ5igwMBcrlfx0KxioPksx3cWuRpZ0joUq0N9QiZXcePbLz
NOHF1jbypgx5BUNUEVjok+uNBlMsZkRG7zcUSzBQe1/g/8WKVDCN7S7SQpf/quHzJFaTzvUvxPWY
rj64rDrQf9zVRT/wOSbLX8ZvmEEfgeIS/u4EoHf+Q1QPuEzFCpm1r6N6XLlYZyJ0TrRPvgOzOBr8
giOfHKbPFNQKnocMJZ7VEGCZ4mGa+PpJPUppP2A9CMWH19xiXoT0avfO733F/KCbmzzeDQRHZT9l
sv3z4Adl0uDemLGgwvuUbR19uw6ZM2yIID//MAnFGECVE88xuVN+cG/aifBfWY6Ot/ML1GcoSEFW
5W02l1FyF0Olk0Wvh5BQEivCmEUxQ1VE32RzpRuQCeuGgThYwNgwM7bNtWv4AjbAQ/sZXxK2pOuk
ora97+utM0/akR53Kd2G4D8vzsX0QdDsVD9ZptvlP4nOgqiyzOX6GBqihy9L6wNfM7jzk3sM9Zwj
bkOI1rMcyIp7IsiqBnN1uya870k4d64T8AFpxeTlh68iNN7yJP0Quc0lCacEqDZDuwvh08wlIw8K
SRkr+XySUxHkb7qWovlO3HYJ82NpPIpU8gihReCe0js/12QSTC7hUzFNQbfnYV3a6xyzBWK3OPGU
H6zHokJyHsL2z8hruod+sdMv7k7CktI8GWrCG2Y61R3phpiWFDnQ2XVsUOTQ0JNg+QNO7ubjAQnI
uKRYbVD3sGpRnzs8uJKxdmNfxgCif68Ct3xHxKfAYB0YBpJM+JDKRC5UiNKDSA7Mhhz9B59wNL2h
ZARIJuBPzJnKLFpY6hvxpbs/g6jF+LufAk0cMqtCh/rsr946ELPlB8kj4zSPstK35fRRF01bfiKP
OHjvCwcc5SggOvAujIkU+safo2HFEY2ighg+Yga/aVGdy5ONMenkJKzZQ1gQ0PeLhRBDdpmImKQN
rRN6WULEOmNOJpYE02PclfThIONM+ZCPc2qKhSIRDxUFS1Pq8Tahq18yXvCeKB6qsrRpMPES5NOT
YGgBEKaDWcbAP2fzhPq0KF/azwXzLrGAUhn5H56vQt7gGMVqlYQZAxliUKlFSI3HskJgg7xnXLQR
iDTLw0GTgFJzk5Ys/Njh7grmK5mOkfPhNwrKXdHHB8M+kRmjDeZ4TCzy0eWuAszsKEbALoj99JMu
JeYs9pbnHlc4E0NHczn5LJDTf93CGaMbDjXz6GyONldtqR1duRXwxMZipqu9xg2ZSLtlKV/ICmib
v2y+gVhcmGS6z3S74JZhPM/FCehgCm8WRvgNvrBtmo0GQBvBoZicCREbSklftiQRp7YW15r3F/N0
GHg/qnZd90FOo7OLVVoPvxYSFNiPheehCHgkyUb/C3fXZzfUVIt+8LUF9TktHeQJD67mE30hI8yP
HulT8pMmtnG6IBrwje/hgMEGRk/q5Lnn007iXUBROjC6DaAbwnmVM7mEk0IlMSk97c4E1Ni3bZnO
46GtXLE0R3ToYTmw0QilCsVlbp/UWK91f8dmBTE+K1tPabVnyk2yxm5uJeMTNxpn8mJXXBP564gS
1P6p+wwqjngJN+ueWOmwZfjBXJJ46iSMvrAAce2S4YZMIRXxk6T+KOb6fuL13cMarpwlPpGay2Us
WtzbroiGp5DQQve2p/nvcHYnnbnXOO5/xoFcmKukVel++rULkk/ts7HzkBCR298uEwznszc6SUOk
Rri+YU0PvKNNzOLd1DlhAr98r83mx3wkkuTUYTxwewAnn8N00cvQXUZCgzxiNwZ8HFk29uV9slA7
3LLHFBOMGftWfVundcpPkSyO88+qlWqYwSVHgU9CUbQTXREmA9wmA+DjGoHFX7nvNi9L0Zd/iWYi
RKFY3aPPmiP9avx1Wh8Iu1Y17ESTpAGMEd6w6kKUFH8aaUv9tyH+m4FPVaC39jHtJv2HW4X9EZU8
I5Q4R/6+D+VixpMdouiVqprkN9fnJ9wnvBr+XqwoMXtfgqofLFE46lk0SGq/KBSrLVgraM3JReAJ
COrM6Z8ITmmXM8FOMHI02CEs/kT/PO/SIoCeKssupedxe+MggMwaWzXpfUHEy18sr7Vb1M5j6Ew6
uQs9hDGOf7YZFDvKuWZ8h+0qEae3kFgQBlAPrEZL/KyKLLa3WBf8exxchIGQvOLjVkFH4pySbjHB
oglXjuEbKE08nBcvIS43ZG0dleakTPookhC3EYpKbN8K5mVie4UCsSP5P9sGAOnyE6ZyoufVMUdz
SUZsd7STTypJyAAqpSlA3D11eI9XvOjbzbBx+s6JmDxWtBx4e6vlVfDbMFhxcqw3jj9iRejZA+78
lo5fMhK2zIovKxgnmgr2/fGQ6UUlX0IyqTt5RL5Epzlj2nZIRNptc6S0Vbc9wSfxjw4LEiToQdnT
dIP7LwTes+SaO0fsw97BaaPBnNoe2zPpPISVX2uToZ6FpDWNOwtw92lSo1lixtaaowBubri7A9X+
zixrXhaoQ/h7HiOMk3OIOKlsBYgzkBR1oMWqfWIQCRE+I8PM7Zk1AJxobEhzgjueVw5h2RgR3oup
ZaqW4Wx3b3TMsG6cnYxdSpOXzDhmpXIe/KQGSyKlKR3OWJhInA772PTPiQJhuh3HwcspGFLvh66g
9P4mXqm9T4sflj1xbkXUZ72AAB3rukRIcht4rztlLUFoWUA1cy/qAs2My3128fEE5OeRge3Bbuql
iA9GBGa4gUDW//U1KUiMEaVegNR8Dpt2LXNcQ74bRcSSkWTOQqRVhQ8RgXXrFX9Aou4ZvJTmkMA7
wPyKFRMCxnJXXTxixaozDQdOTTrk2XM+GVsM1bdLOKW4WkZFjKNc9NT31vFAxOXcd/Mj+QPRa982
VhwR1ub6LSMlmJlB3XKF9NNE3ShCmYJSVLrHadMgBn4ka+5HWHxi2egrQlK13AiKXnvlnC3ME30H
DbscoPwy3FzxK5uTaMHBskikyNBGD8YtGMUkpVyC32M01M0laeaCJjbeYnwXl3rnfxydyXLcuBZE
v4gRIAiS4LZmVWmWbMveMCxbzXkAwfnr+9Dbfv3slqpIXOTNPKm5TAsWi3riYmojolkHNuilvEB0
LtIHMvGxfRnGnv7uI+Ibp+hStuwqhpU1JZ+lg0OgwsQaXNjWlsPPwGGV9lcumu85y8SGFp4aMyAU
/Wwa6hMnOzEf4ghNxN9GUOg8VPyTrwB+S3hZBs2DGgcROGFW2NzkOF2JR6mKDp+L1B4kBmPCVf3p
B5dgQNJ2gL+aJeopbDMrX5mQWvYHXFKLeOlBmv/C62jt0XYLEwgtTxiEdos3TO6hxD+lscysM57Y
Zs2fGnfkhrZ4E9HegeVcxdOg3U+MxZtxr4FjyUBdBW67t44XP7EqFGxaoQF3Z71M3vzIEiEQlwG/
zHAoZrKRD6o2ojxjZxdP7I0S/5bmLaNuxoXy7zRvplfe1t7wUaw2108wYZHZUXOIzgs8VjWTveXQ
qYYhzz6z2Az3U9AQQelyu4a3wt2ceOBXGAEDXQHYK9xma4RpevRw3CxZDEpti9rRfYhcklGYZY/N
v+u1SlmY7ydHqfchCPhXIJXab0meJ86b8SWnHjHyAFEYl1p7P7v93F6zsaOBDj6XaBz2veV2/mQz
mjjQl9IDDYZiZ604CuwuvM1zHek9s2/cY9Kc7G8Pe0zIRSznkC29Un5EHP4ktemm+sFwD85niEco
iTppSTmFYooAJfVEjYacdo0d7zIqkz1s8P0zEw9ZKeYpLzjKUUGFpu+Sy27HiDQ80PbAXixp8EkB
/Ymn8Zf04n57RGbbv9PnU4q3PCAG8qNo+7CnqpEdOKU+scOqACExKp7ILWwg6jkpH1Yw7OeoidPg
FsmI6X302MO81W3ge0zvPWtbHlu+OMhyKK8wLF3qPRFX45tl4l2vTZAHX4RrIHQGnZ/rG6bT9Csm
7peeVBG6gtaemm+JyTuh7sjIuv7LUkEb+1Hwnz0+luMsm+scy9X8EGTaNP1G0GT3GShdn86IgD2h
7Uuay9gbLw5HIWGN7GAF2UtYVohrCFtYuN5YzmgeOr8u10fJoO+f7SAxFkks5hjFEO7w8wfQGKqq
jPR3YVbHjMfGxkH9RH1W5/4dvaleH8Y+9T0oS+1AbxOXvv7LXWfIdwOWYO8RtbTmVl1MqsLGzcYb
0MNgBob+xjfz8mSzZQtkwPynrmcWpnoEsY+CtIQN9Hrem/7yS8001x41DNLyZGj41LugHkNx4Ybr
bRUAfoZBq1cwxMMsUf+x6QsUBcgAI4GgQi7jAuTCqf3AEyMIZYjZny9JGEzvVU3QEPKjlJbBsMpO
HrNIcSYBu0lOyKu/WXv5/VPBzdXZMwjyGoJTKuXZLKxiNqEHbVvTzPEPrU0aQivZfSQOToZ0jwUi
FrfM1uN4V+NBHJ6r0fHLG21XSDnCTQwaUxZIP3rYptXkgZcJidukAyx1yXJKAC5NNRZAZ9vYfVOA
FHvKd1v8rgcoSXPziGNyLXEhr5F6y+Q4lXdES3Grovd7lvIoIdyAFOeY5uGfQuHkv3IUsrghIRV8
Cd1OXxm0/fKxpUNAHSmPyN8CvJvpOyp4U5ySUsXpk6Zxo2EOZmZS321AQ9Fbwf7mc3BdzxasGSvX
Ocbc2IEi1CLJntyg432RWbHVBOQiiB4Em34+Lf6y/mXCYDV/BhYhi6cjphH2tYmZ2PaaXhr3pKkS
aV+5CJHJxR6U9Ro7s+cChfAQJv4bPTZWKMsuPS4t4KiZDV2U69cFSR90ucf7trDYlJKOquVsh5eQ
BRCLceBOMnJTCB4ht6dXAoZpcyFIQxS2n/2x/bmgdmocViTD1oOd8l7cRGBhsuNzQWQA9bm9yt1t
IM7CdBwOfAoLWwR8tOFr5bjbqTp43nglVMqrYvIKlV68HKrtm1jaAIRrA7gRmjO0tb9iYpRgY7BC
1lMk1cvjlFST+xYtAQKgwlvlP3mV4t01YTYOT3k5o8EKzyAslfGgBaHJYkHPtDL2r2xLyE8o/AiU
Vi7dkDx1QcArGYDXEp7R3CuXQ9K3VXqcgoT53agQUab3iEEf4BUJcagCux3nGpCmObgLvS479uAA
+HZpOxKb4ZDO1ydYump29oNLkcFjFeDBac/82Yt/j5N5WV83OZLvVRXSETCMLaRwBCe9pDviCZw9
QZHM02Vh+WnvO8ev3BfpL0EOYiAJWS0FjQB7T/1e/zzAgynv5agLdm4E9gNcMrxYiKbZPJyv/F1h
dNVREZtrT6zl1YPE75y9rIhPKLOABRW/vehLLG5bHwTq2oSnZQzuqSohv2LFNpHNlYNC2fb4oMvZ
G811SBteJuzP8wd0hI2iJs2Apg9uugiOARaUzXhvsKtjxUSnaNoN5yspycI0EeYsPJosg2w+9a7N
nxkiycNm1TjlnLRExNQpa9VQHUAipDiQgrbtfw06Uq17NNlQH5cxZrbFwwlZHKZ80hSHIq3m5EfT
yd55ySHleRfScSi5YiL0f8hw/ZLMLKDLsqzzOL7lkJfj3TS3A77EDLrBr4HMvOHvZ2mP6LmuXuSd
ChhcOJF59ZF6XKKxao4T3UrEzZyoEG/DFEbDL9EUwfOgAQO8MUeq9DHEXjy7l7piH/zEXDPYj86g
m14KjTcRNx2j0X4GLSTNoezyDawgpiV/WLloLOAwuAtc0lFz25y8ERK1pcaKPsm8JBmsyGYigQTA
0ZMKqv0n8FLbnAfBN/5csbNcXjlV8ONgbuv8h6ysSIKNFQA5szTTQjFMUrJezQayZHg8o1XfYkWg
7DzxY2d3bB5J1U56Qh1gIZ56P3lq/fiFRZQiBE/+zr6ZJoJInLmK/blTzJ7PPbXVy6NYYy97S7aX
9xEWgy4eYgVq8rpRonFN6BAYOITn3D/LHsIaVQGrVs+UWMpfURY37XtDJ7d3GgYZRs/xTJJ1xy0/
7fnMWSiekgrywEs3EKemjrZAqNXF6P5miYz9lOQTdroJLkV5p2frZQ+4YQk8F0pNwfs4x5N6KiW2
WbcbnfUcmZkjXBg73Gp3xrWGaovsPKucEZ1MZ9UD6fZGqi5CCRnZoykX5zr9jRrrhWzArFB1RYIX
z1eHgjSOtOriEWrZqxbGoqW0jEIBGYKZFKgnMX4fGH/HBidihU9nb/jNd/uETwouT09qBd4vJiQJ
ncmHOkd6P5Z/Rtdp1DOvC1CzAl5pdjSh9c0Rx4SVR1B8bXfTeUCWlLmMg5d6PZqndhZGCx3CKQX0
ZztvYOei8Us6Oqacj4Hl5KApZKpMeZLGj7M/VYfKNoUwUq4BL+onYDt8fYatq+jd9ykzBbjN5nC6
E3QrME3Qh95+BMh50xf9MmyKug4X1bETA98EhgYnGSiytKzAFF2x2SvmjCD7jrbX8MWaBjhVOZ6q
9EO0QDkgMTLQhRZb8RZDWdgnDsCG3mpOXR9NRwIlJrjpty9DL3lRcRA0HKG0nq9LwifSwh0/BlhV
m+w8IYxhfljnsGse3MEdokdDd0b8AB0QLlpGwBZTTDh24hhCzq+giRd58AxVZvHPbLJh6leQNtj9
+40A8JSbEIYZkvq/e48jiWnrRjLQAdn1BAK3Mw1V9V0N7B+8H6ZwYFi3HltJ6VaoaMe4wCEPHSrU
HIQLVjlJO4drhrcK8332bgvg91B0UFufAC2wXtltmXkMwCyV5WFUwQwcDRvKD2/gAWb4KcInuhpy
98wSA17B5LbcYXySP+QCHQard1A82GNlN1bqQUz+RNGS35atu0N14Mmi/Y1LzEB9LGgEw1R2Qe6N
7gWz5/QDpw6vbvQdIvxAU7wnTcRoNZgDfQrgcLuNgLN4ZcHD6iuPdnTeJ6GgtRuxLBF9TOiyKQV4
jFU4zO8jqfLwh023VXhKEcr3QBEnP6xT6rDWCmmjO6CR4xPwper6a9t4s2gxTqx8LxODgeSAA8eT
T6HrS3/cAXWmlJIrXdddCgXF4H6NSgsBDQLlcVYdQhjeupB6P+gD2OLXRdT+EaQAouzMWjnBaLA9
/5dktMK5G4Sb3SPRIDZl3eqae51X/R9Or9J99ljM0MhbZl75L7VNhzi2YNrjuOe5hKBZI0YDKX5o
fKwdcwgf/lEi+iyfoH6C/GaZ2hmy9CaF2lC68V82A4hr4MaRPTr6LbM07clSzyZ4iTMH/OdFBIoP
m2en5GsTj6q8hlgH3D03JLJ5XFyT7hKGeYCWTVgkScxFpdbr+ucNlOY/xHrL7QF3beqvAMuIuDnO
ZC4NjLj0v2Sp5ACDmxBHu8VG3PFXH4H33LtYnIc75KQeDr6e/QS4yOiWwWuSw//Odlo7PbNpOm+q
crAg7dP5E9h4Z4Fkb37lSvFrr7qZ/7CHYO2apD2RXEVZMK3POytLtf5GrEXp+hjNAapgLRkTP/G4
SPnNUyG3h3UcCgdVVXU406DshhUlAnFKyw/VVUnwvYzZZY97qqUQuE1cqelpxG5a3c0U9Trf3aHE
btMMK4EjG3LmvBAmYiEigrH6CtrtpKsX1N5jMCI6nfsGnBmbt9orXvAv801nhU8cfqSWYP2kBJTa
lmXOpw8aKOPivmwmHic1pXH4HkV+5r3bsgbuAa7Cfcel4UQfpmn794LUK0tdp2KVF1Uem7J+zZtL
IlokUz2ror5SFouvivsS7mpUKfZrqEuze8gyGoN445Q+t+PGrMQcmDOcxL5jVuvqhg4BxRqOLSqp
j3Mzjt3wDFAp5O8ojJI//ZzOsl1PJSiqBd7/5pHWoZJAu9TEV6CmQQalEloQgMUZEuugvfUV1wB2
z3Jr6GWXxf51YDoBJOtgTYlZq7f7JloTvFLslZtr0TejhwtngYJ3rII2ip759jDn23A08hyi2Uyn
gBMCOmhkBjwAFOOKb1k+yebTYgvAUhWQnX9v8ooC5VjhkD5Qm4vEuziDeMLLu44uOhvbniNN3sDb
aik4b43r4FcNuFSy940K3DoVC9Q1PQkw0hGrjzyovzV5mn+kFoWNQKYD9ZJpvIfg/UnE3i1+LS1b
ux+RnoDQHuqSTmEJr5KaIPLydNBNJ+Rub77pzEbtHW9HjPbXeXLtNxh6S0VDmHJWChJM43tls08Q
hzCE4PZeBc3fyQQ2KB0KFzgeGPsWynikmoQI6Jxyt4OXxCEYs/JZXhIySuvPyi9IygnW3StTAcoO
IarU/4eEHMCV/uQdWTJ5ALRYxWONwIQtn+mk5CYGQg37EOVMPDoIO7n3wdd4TL4S1p7tvpiIA/1A
qHSXOzCwq7MP4tqmuKq3DAQvym76zdwCIoUWHJnPFAjWzHJfET8CpUCsu5jmWZADBw1wyz77UG1G
nA2WFDCDD7GMeke5UDb950LAqY+9P1G8vMOls6FzmYjrI+Y4dgxwftdknweq+hqSGlNajj4aXmpc
039xfgI4oxPHPvvM7/LZkYRbn7ZV5bijUxTroMAc/uhlDYU8ySSz7DuPapWD8/El1lZMxguhAdoR
GixKY20p00KMRn+NCcHTjDY7txDzNQ/9rORLxunLY9kxlR7HDhTojV/1PPxNiOQ1V6V4JKAASm4S
dCGixCzxJitxIqYe+Bd2ukJZPuEUSWzaj/Eg+wfWraa9pJDvqDCWBhmYYEUcXGNeFKzALUhu8r50
eBMXXvR6pv2FVX82ZDTjdaRd7f0QTQ66/uwrfc8Wh+RVVlOdsRv9Me9e8VBijIuyRP4SHiYj/nE9
BHS7bYLmSgkrRGeS1TenT7DRJWnO3+RG48C2qVQsMHxdw+LivNukDEK8IYTKwp+eWPkwTlUdsKQ9
1+lCH5KEoA5c5L5v/0qH5MRd5mQRROVKA5bB9sfi664gVwZRcGga+Rl4HarKWVLwkjw4psPKZCvJ
Y4q+zosUp0omr00/a//TVEEvCgjjRUSqhrsX++OdnZs4v9DSRX6KHj7eB8gm6MoczVzNpn7EOZi0
xBkvTUvR6XriSoMNI7agnJ+dMQws9WFYp8boqgpnEmTTbRlm3KfJGS9q51VVGJGqYUIIduEWGETv
oMAhxXYEjVNfJ+1v5RZYkGRfw7hZMX1hdAOi9Ra0HdLuIYq5xV7pavMWXF9oATMUMjb86X8UDNdB
cplQsCAj4UQJ3CNBw5Wpx5uaOPs2g6rS3Nr5dUp2822y0s6YCVPW70PCOcpWEbRNYp78AurCV8DA
y5YqRw7c7p9RqyNu6nUMyJdb2/CRjqR9H8p+acvomI3x9tYIs47qXDMDSqN8rB3mi6itP1JOpLy5
v7RUGwXOISHPVIFvzo1ZnxnBPOd34Hc1tTMJvKYS6QNPPI6cNnRn0JWNpTxqLRqPL/TENSH9zVIF
yOluSeUkfsQ9XB5Ioc2AUakYu+Uth0Tc3Ge+IRgX6HC7u1aWBb7PnSbeRtO6EM6nz8NCZw8BXGxY
YLnfgo6qepZLg9cfuYfaM5+C/hn2bmV+B3rmT2Tf+cXD7OgzLezZn9UrtjuLEcgaYq6Kk6uwv3Z9
j1uX+sWwfeAYDcFmAMJ+9cvNskvunjVWthXzCd/oM4qRd29zk3+A0cJEZ+IRhxp6/mqfKKIKm32K
l+QK/3YFikLPJUV62Ck0O5wSIZuL+rDpQGENr3fP2peyjDFtff7PDEz2xS0CuG6HgcrxdtjjFJsE
SM45lGyTI6+LyP+Ha88yyd3iYAomCrwE4xJx4KIyudw4GMveQoLV64GFE8jzPAzd+G5iw5IeJbog
NXidYB3RpCntZuy0E/c9ZiHIqnFt1vAx6XCJQ++ewhFzn5PLPwXqJt06jOcvsSii5uIomkuPPtli
97Sgv8l3McXLd8LlLI/SpSPT0yzC3ZaAs5sPQMBGwyIp0u+JzWx2G3CC6JfKekt9b8rF7+7NmKfB
vsDdWh4qlUbZNdCrn7FPW8M/HNAOIpsTq/pOlN1GjCo38EHsmfI9WR3LeMO/PhOG2hge2QFWadRy
IWChGpMA85HU6TVAzF258/0FEoVUpHJMtEnvY/mGM4SkKQoDpXVIEEnvSUAADoijOvidhMacoY1M
7Wc3u/6N77jToY/1nj3YlRDCiSN3BBdBlm2tHkg+8F1q2xm0YkeeAlponlP+FYvZeVBdO6d3GKRa
fY8Pmo8Cz3D/h0Co/aSlm/dWtTps2+QahdmdTgHJP6oaVWgP4UOfWfDyU2u+VE9NHUi1b3qNowdx
X9oLmMvBfgVMMQPs7RBf8MeI6fU7pFjmwmrsOZGoPgeywegaPvltllFxBkyE/8RlGlksSYZH+MrO
HLRfjef21fdCSfkTDFxzIUlQtC/L4HbeZ4KjqSfwUIkYFQsXdoG6Sa993h1NKZfsEExZ/yspOHrO
wmvD14lz8mWIA8IiG5Z4YoZdy59N7NscsbbyvZcC2Dkv83YO9U+ZAdr4CXXTsJlwkKUlnVKthwk7
yXkzVm5MqNmEA+7tyUYQtBMFmoybOS7ff1dRFCMMt0bZuvrbxj6qCujZ6dVVIn3F3su0YDQI8uPm
HzTX0sdViYd029Q3xdYWQLgbP0VpwpT4+z9Y59p1aI8Hdsq4KrqIHNynoL0U20PDLl58btyxiWqC
iPojoXiLRN1GX8qLhCmKZ9w8QWFIxuccTZMuTEpdB3sHBcGkN+w8MxnMtVLMlTBnaNIocMX0/T5N
ctd7zvjljbioJW6Nw9LBxPhD+n2c3xK7tpnLq6HU+W+7xDPSA9vKSpGS8os5/LX5GjhzwRHo6q52
5oSaxSgInRtEDh5O8v0EIz6lhKn1wU6+ce4kGrPHbltYPVDtl6QOz3svLy5e6IeaTab/7BOp7859
lUPvTDQyqq+9RNyB0a/TA7ksfIEa9jCxgUIH6D8Rq+iuQ6O62D7nIgNiE6y6pFnjsJTUByAuJ8V0
Ct1KmhOOteEnZ/LGRVxSnrrBDj+17PimzxuQ9R6VJSEhvLJ/rM5rmKrozo15Eu9z3mXNz7b1yU5q
TFr+Y4Jj4xqmmXilxUvJY+CV7tdCe4Z+6fOAT1ZAoN3mhIxt3BJ7qI4hSblNf6FfkHOfR0cSFcpO
aclmU3dhVj8we8iHOQQpuJ1kLPpx83O+1BEBGKzrvISVqljt4CMeTNadw7aO/s4hIbhD4wYkr9d1
7bmIjIH9HbZI3tjCWTYfcgwlD1kbg6udoi1GEOLrOIFVYvbF3MYeI1hcQ9Fx2TYF31L2NzvJtFBD
Ndn2T1NamJCTqGHMa5rtnZB4eL1xZ01P/Lv2m47z9AKy0LZvYUpODZQ/NTf8VppiMljFJ7p7V8MF
fdeMYPf9eGalIFyjCJo4TviMbRNvqz/yyN4nyueiEQVpwhWwC3vDfAQd+33AsNhdWTCMETZ8x0fy
Z8EWIxfGmDgNnW0p5WxHXNQ4UTXQEsU9eVi5tuEHy6m5H3s6fvcpi6r6WvWJ/OzAK3QnbG2DOnJi
cafEPAr5lPddWDObpJHs9T4qRq1e8yoCHmljMiYPNMdH4VGlLlGRYcCrJaBqACOAxVXc+WRre/w5
mdOf/HZLGA+s3ZoL8LY+8p97K5VyaYP1QTIeWBcPkJQVAcE9L4eku2OyoovRGhl/srZhat3hLa7s
zcNqUm3c5m6IH916k46WdKb/Cr/uBMEeVIwfEdtSgK1udk25z8BGgDaJH23cwIDRymgl8eyaEzei
4puL7Sm8Ciuy6aJMtbwV/E4jNm9zJ4N811nbu3csITGaXQhMtvTDVBP/Z5/5iRwjE91ypLkv7h7A
z5TlN6dOOGFbHabuYV6zifpoVjblPQlb/FucKtPsvophJBxE+VhjEz6xFmnoibyiF31FDNFptA/8
pYweM+XXIDkpm7bZzsXw5iWXWLGxOcaW6e0BMVB1r6sYoKWylm9555AR5G1lYCPoWxA5OVXLXr9N
6hWzPTcVkRRIC4eB4FwMMq9JpfmqmILL/qxh5tNNTsptPZje09w2qNkmBwqTZ64e+NozZgaZi6lK
V5azHt5HZet7dJlxfKHVmA5Jzjj+o+m24LKS7jBHUEwP3ti4/yVllts/zJAseFnaFh67RJ2Jz7Bq
YhqiR5ynt6QPycxnduSSlYQSXCYisaPKXxWgCXVcNB6B8JB4IhlfZUaO/8Fg/1x+cei2jxruBEtd
XQdvkzPoB4tQd0GrwTBQUO0k7jG9+Nlt9mHSPMMLCvJL2k5b9Njz++xYhfwDEeTJiFDDDu5aYf2E
75fD8MOmUM3hp+lZLTd0Rm2ujMDDrIGaT3xiV3QQKahJpByEbvaGYYmdFw21NaTLPZyV4Gv2BVxn
yjOyn7UafbvHFir72xqGxJb9kPUlB27LpNm4pJ847dijVgXZFpiNZP+aoc88SA+0f2ZK4j8044SI
NAgPlxWlzQWZRyLvVC3o1Wz2Suq4N9MfQxdlOhubaV1ojwg8AiF7pb0t/mvQX6qsRyuvRrX8jPTm
asvLYqt0NAnFkSN1D+KycJZZMtWS5KcOfbYjntgu++gr00fd5KT+6x5DFHw4VIed0KM7vwoMlvVz
Blhs+kteCztMAd+2+0kqcWtKYUGDPXXZzBeYrOVDlreFpRNohVRM+gJ4pbUVwLthYFu62Hi6IV2z
dGD2pNuiStfOZdPXUOWb0LLw6JO3qM7tP5FS+FHiDCfu5gnd5UuNyizIiQ8HkO1R/1sVrH8Is2fc
awHaTsMWO6jdwEHkhxzbedMzbabiErL5jU+pXwTheYydJThnqyb2svCk/t4CgslNmG0si9yq/0U6
kg0IsCz116ucsC52lBN18p7jV9QPBCyXGbfPmrpfWHinbxmelWLPL4o7vA4CziHhDFF+z17FfjHu
8fvWAenUpuKFvk+8srIU2jvN6yJdNodd4XYfQZaz0VeLAMDrV+070abJ4k1KWWUFbF5A8LlcVKBW
Rf5b7k+s4xDF9AcOqVI/VZkjn4lUmwHzjQC5mEFQ7MfTkoYhZ7Uf1R/QdpqXCZWaiR1ozHsyTbhr
kVqmk6oa7JGVjTx1IqpTX0zV5cObEXSDid6FB7DqdGKH8a88tHDxoFBlJs13JBYaIMk+x1V2P/qr
fdV8SYmzcQzoUy0QgqC6eOt4oHibq0KT0Ui44L4Y4j1XfaBdt4A7Eg0byO+a1ZXfyycaTev8vnC3
NHuIc4uFdY+5ls8djO5CTArN/VzPRODA/E14zFXlKMZFei7Hnetn4dOwVHiZgOTmb5TwoI1Obgo7
beowy52zGhrPH8ikWOsJPpLSzXDisxSHwIu1UkT2e4Z8ALuHNvuY5CkVG4qTuGFnGtfeXRPMJHA9
vFT7pOxD53HL9OZnfo4EphhsBXIAwKV50hFSw/9YRHXORdhAOEcRCk7yvTRsC77RUpR2P0WH4v8t
cAR8wh3PS1OChC91k8QvKFcYWOEB1T7nZjm7A1Stwib/LXwdQn1I6afwknuEETU9kqlD1cHiX0PS
JIEX3ESewfHBg0ZhwCtr2jyt79gSl+1jjJFhfENV6Tsai9ttqAMzO3s3pdnEYqAzbF7vCN0zT+Ao
dp1H6iqcYYu5u6Xij4TDthx0OorxeTIAE798OUDx5mN3MT5ad+G0JMAeOMvwyhtWdGYX9J3MMEJq
3n7PPqUSlqEMz9gf17SxWd6tXkjp78ZWmoBJiaH/m5OkafaaSDMzW6Nc4/KAD+Kn9wRBq/naw6iD
uIsNIZswzqsyXvb17MsV/XCsxT2TMetUwGZhd1lZMC+vLNzpZzUebLH9RFUI2GW4jcWECVIuYg9Y
DleJiH1yl5jN5uC0/aHQ8YJo8l9dkWFcHSB5+PfL7Cj5y5Pt8iMre7e4MPzlVA9wEfSb2xp0XXrr
W9gRlDBUbX0jwAQTzpXDPP1X0IReHyDcIIuoFUGmwrS42d62XMawltiM4RYxYYtI4+tLvAnz1WC6
4GqiiLtR6FeLeSDPknccIAwoeAg7MHismNutKzCOupcUUzcppKJKTg0hXXxxlFhvQajeK6MPSeuO
V/OKWpkLOjeNL3qpxUemVVlTtwxj8btay+l+BkIlN4HA77586Eb8fOS42e/4gmw5ME+ZnIjfAbDY
hTPPNbH9/A+HdFiGW0AiHMnSoMazVlGSHnfslp7OQ2ywvLvilzpdwv7oOoUqCipsuq2Pzgg3/MH7
1j3Vc9sOj3XUcFPxPAfbK+QkEuBUxLOLRHXaGFeiJMIBAZspxiIYohpRLmuOSNWovCmgjl9VukVs
y5oYNTjTOaW6raZsHWRRVPn3U7fhfhLuqOyVY4SlM3AIN3rj1wnNpF00hb+2Uro7eBnrvuOwavzj
FYhsZ1eR97DQi5BKTk7FpQNssXiDGYv7v+hmsZwSQrIo4mHhD7eoWEg6j/FkXkinrcMDKS754QmO
qZ3CZXdzk7whNKVdssF6FOoH56ArmVMoZHaZkQkF8XcaERuWVPNsuueAEObXykrAg5POCuwh8REU
H7MR/uMh9lmk7XJMvxGoK+WaS9mO+YY2oulxJ6Vnv/jG+tkrCNrVfBQjF9gLVAWsTsSseLgRkRH9
SccYdZ78vGXIaDy/hUeLsx2YCySJzIMBoOvo2drOLc/YHWT1NNHF6X8XtHoYDvqCHTTwD0ezXmZZ
kJjvxmYdzsZehRRvs0shcF1I7HdDFsryuva4pU+lyxTzKqMJ41EKd9Tc2zEAUigdiB5XDwOwua2p
cOUxVRwMX8jNvfDBa7ar/3dhkZC+IPspXm1+lQFRKdpsPAEpCTsCjmO3FZo2C725ZEHSK6UsDDCL
b+Hzo/3x3hhEVHPkpl2OvhvwU52KtUJD4N1n4ke8OBzF7J0We4+jibglMLA5IxTQMZvh3FnCfQyZ
S9DOADwazaDE85j50QCONrID58yaJjiEjCfC3wPTeLtx5YCUhGzZd3SxU7PG9RXkEfkcDm9ccZvV
GZSduWYZ7W33ws8hkwykujOqQSf+V94p7AVMxH36UHRl6O2TzuvlSViPpkwg3iue1EoifZD53MwJ
UGAEWs0n3cs8WnDh/e/Skf7jspb8xqjKQJKC/yL678zAXL9NosH8EEEb+/PGWPgZKzf94vvFbKkx
1/+WXj696q7hK2KGjS2FUEx5+4QAwsmMU9PZDeBti31hZq602NAwm8BV/3fH3AA6VSawGTUY+/lh
pc8XQ1AexJtrw4vvUuh9fwA/snApQLt9lOgDDibPvECJ8BG49qptul/amvzKBi51DuDdApphPcum
mZfiYtgawgNCn11I2hyAvqGhBWLF/IiCn+gfiQ7sdSDbutwSgMF/sM6Tqc5ir+DAM7SVbV4/0hVW
UqF2wGSP4DpBrHyJXYAYR9xqbXtICsmNq0Igp0KlysP3DPOtPuC7IrsXS+v84gfU32QEuwAjMOcY
vqbM1DfCfRj78KbCvcAGxX9h0Tsorq5vv1eTj08PtwxUZOC1wacQlVWEqpDI1V1Uenw0GLyq6trR
IgvOwW3h+xAhpVqD2pPtogyIemcnmKlIQzjir1yaGe2bmCrUE6RrTMEiXpLwsfDASeyBllLcBcW3
vEkoBPYOsD8yAI034wiOF6Mksc/oyiTKYRs7DvFBoRWTrZmwN+5YElj63bpCsIzgT6exPjdodLzo
XloxMzdZ2Ub30BXlD2doiQqGjFDqWUgW7gch29R/CUZwJRDiNqDJkhFPIOi5FSWBmJ7voVqUBFV6
vD2BtxAGZFArnuMpAzqC7UFhySZXegQpw49hF7T1A3eVZb5PevAD2651Ybm1WfyMLLk5of6oI4V/
E3h2KrL6O40Fmr75YYT9RISHqdsQk5ZvKi8YmePZUD0XYxb7TGrp3HhOiObjYQ5eAnfmgtiYDD93
BjUN9a6eavXMOcQUGWD9DWFdtuQ8bO36/Y7vv03vutR3ktsSWep3iolFxn2K5QgaBr6zZI+m7/5a
yFAcLPIhUnGXE53T8xb44T1PJG9h+6C+DZnTTt+KLIKulkfYfysaEe+IgW5jCP0WzJU4oHiP0nXa
AFiEkfSnwDpY7dexUd9skkfyZ1gTnrhplnNvyAXFqY5yzmGtYRDuCi+v1J2JBKwCiauXTzeJsDHH
azO95koi8QubusdlmbuZ334M0QyIB6kZ/JLz/KM3G/wwbllWYWBabXBWNOQw7RGxJ/ExT9bfIzKX
fMq23JJEwK5e6gRj3clMHeAaRcOEx4NVxtRuwLkhK3zKkRX0D0QiWg7AKABRtg5BlQPrRP+Cj6LF
1pwq80ZAipNd8osq3gbq3baWp3kD70xm/S8mjEAR2zAUVFJDuDsPzYpFPo/wcF8plLSXovyXvVPU
EuDSbjHYkRYKet4g1F3e/c/ZmSy5rWxZ9leevXHCEo4eZZU1YE9Gq2jECE1goSsJfePoHMDX1+J9
E12kSJrFVCYjggSOw/2cvdcmtA9HosaUg1xjh4za+xDknOREmbQHhfyAI0EqvMeMYUQLWMMx36Uw
w/vA7aIX0bgNQjgTWsXJ69gNzOvL5Lu0JFm79qDl3gKLR80SPgi/LBgwp86D106iWtSS4cA+aDT/
EakHyTMZW5pnFYK6WXa9q3lEt/D2YAcV+FucqTjLidxhepbiLUPuUYwIcF3HF+ppov0IG6XtYN+7
dSsGgECWh1x15wQZMis3lfWtj+KsezDGgR8HQkS8dg0USpuOHq91j5+w1zZGI+KBUVbSI0KyYHKT
tdUa3zDVqIA+deYmy6ocTvUD4IDAYBLEFNpuGvMb22SjWSUjk1vgNDwq0qmGD5vMECJ1shj9hJ/h
iyfWus+0BXm5TD7+k20OMAs/TkASXrIAESW+NnUpH/o8R6SCJdHU1/QgigbEUV+Rm0fIxY/Q67Ru
X/YOyy6eNuYjQ2mzvS4B4MDOKnuejQQnDoty7OcsORr8hpG33o1ZFBwuEf1o7cqnOT/tPYb3P+uh
Q/hbtczGN0MSC2dp4m86umMPNQXevSh/+FVS0HYlmtY9unhL+ERuEh09uH5BBA8Qpuk+TyydEMBO
K/2NMdqyQ+UVoz5cBnjam4MWtRWvJQBQLbpRLL+4NPLAthBtmo1LWIwR16CCU46gNCeZ0onqdQxA
8CFjQfH3qKX4K74PYvSzj5g8PxqwdGxJ7XSiJpL7HLm7ccg8rWd62hC1kT40lXkypw8RiIvDELqt
ka5QfTu0YMzJzLYxeGkySRuM+Q3qQB4cWvzM+FKOt+kBryWAgLxSMT8l2eMEI4VEsU67pk7qCu4R
SUTqEUIDUg1bPznmRhZItYX0mL1AtUMU4jUakiZr7C1qGSlFdIgZBAykF9U0FnS2q8Nt2bE7XZdo
w4wnK22RddHPZAxvsTh9zfGxYoFKbIexu2N32XNBFz5/0UgsGL452E+PJW7RiQeuVqAaSNBAbpl0
8i9Z6IPJOzOuQ0GbisBjFrMJisGvXKpWAS4eMyRje6eyeoJEuTV1feyCSXe8xSkdudKXLgZ6fQkB
zmO3XXc9I2WUDxBuwRCEr0HbN4JGjimn9MCzYD7kYaHa+g7zKc+XY7O8sLeRykOUzig7JCWPPQkw
9aJEr7rKwaVudASQX9HcEcZUN4bcJxbNpgxraZiZLynI5+Jb6fsE94LLTG7LyNGYwErcRoYpnUPn
GYPId5bZEAtA+A/do3VYuFO4N6tBA3VZJmb+IS1duhvOwH78HVUVzWjS4M3qqbBbK3zNWK3Ue1a7
NEqYnrcORNMWWZ79GmXQfSACnjarXqdz/UByvv1Fl8y3GvYUbUXHQ05MSX91PUcJ4AoNckVQGqY1
QWCM+1Q6z12NCY43dQ9mmX6yH41Avj2jJeLBbfO3LoGGcsNTNDQxmqmSSK6ll7F1PTAZP7UfQ1sQ
3iEzX5Bk44dMAGJBmPJDN3QeQJ6uk+oVqUSmjVgAeH60JaqU5GTDgeXkdbuUvsvIwMMuHaK5ptpj
eer1EbOXwl3ZfGXaUGqvbu65+VMHRsDExmO0Ycq4B4UHvdUQfouBVSpAJp3gk37sHMvxiUHiZFAO
ewZsKtZZg5gTvDupSnNnkSFgdx9GtiR9sNCcqOvfPGDZhr2cnDHEopFrTJogSBnsxDY2w8dArpLI
9qMvplaePCegPMm2ReXL/oNqxZUShnA9RkxLaxc3hKY2UvPCWt5NyTgpe5sFhZ236y7G5Wov+tSs
HRDNJDb81fgozXBJqebJJu4cNkWpde84sam+AwrnxtubdqaMb2mEynahcyITSJUQxfV0WTxGGI30
U7nlVNeX/jqwytiQSy/2JHMAMyNP7MvkaGZ5T6O9JT0Jh5Iiwp2UYxL9sD/3t+xXJv+X4UF/XbaE
MdQ3FYdN/b6ceIkcKq8fgcCaWes9o4+P4tscFWt13xDOUm+UtBXTvqaST0ApWneFUQlDCQ19eIRL
LJ303plD1tYrKrLuJ+LAzv5ihCYdvaDRx+whbNnJLkNuWbZ1Krt3d1K5lvjGkBAOKH3SnwzYkhgB
rYws3HO2C6cw7KLk0fWVjvIvAyFKz8X13eieWTTW3mVD6wmHcms52gdx0iL5Akt7dJ8h5HCFJfkb
Mt3iNRfOOkkmTWw0jrv694p2p3lLNwzhtHSB7w+LyrD8F8Y/mBgKpu/iiVXV63+WWVYw9sybTvSs
NzwY+Jk6VlmaSEzSoyWjpfr1pPgS0E0Mx7xJmEc696lXQ1ypJSKPPeHQkK0XihAotk+NX/8KpZkz
HLK5d4uh6bxmzVzX90P8W+gUHxQ6N/8bu7tw2BeuLT5SRf7CSHuV3feDDnkHkAx/r4HWvNKE9aWb
SpICpgEd/C2ixzR5AMpUVLd9l5uQJYHXuz9HaxriF/y7qNWp60Hyqwl2GqsxsgVkwU64d4UrXEZK
rFmEZ/htBUgN8ta2bfyScK4hoolTx+RKn4aKlcFWnJSe01AnDVMNLYhB1M/ChcmJ0CiJrEOlCu97
gLc0WYpa71GqNQLJchJr1koXqf9WTAaSKKROgc3fJGy1RcJHiqtua9YL6CLvGStBS4OdV3SlW+qj
Av4brSYCJ+B/dE5qHXpEYpJGHCs0b3lu3wKzrPHCWjDemZ6CQJiA1yXYOIeCg8Un6e4Y++Tv9KS1
EJCDxMIAtjP/hWhgvCml129iTjvHLozLR/K97U3PDuBOINe915zM/xrYanjvOCKZRAFAUKCllMa3
A63hD49FDWB/oIfeTjOsEsc2iYq0yrRQd9nzws9YTqpuv7tF5Z2Imh79JA461cYNAyLfMubDP+GN
1d+MTJrO0o2j9OmkXXgmrtd4Rv01YA6LQ/0AwonXGCICjlJlG95nRUPCsNkgaOcUCfInVmgVFOkK
v4zKNW/grmS44OoQAnkz1r+wjg43bOpJd5kaIhrY8xTDT010obO2cvqckCRw+ryQ8O2PmIiQi/DJ
Odp8un9JzmNvRvRTTlpfzt8FEQX8lnzt1x5ZC9AY05bfRGTL1zyE48Fuxg7v2gB7+G4oSA1cszVM
yXjrWEuR8DKI7lNDPeCWZgrpSadc5lpm6/dTHQPLWBQoV6bXke2YES97OdVgwhuAUUsZOf4Pu8KS
sIoKx7vJMknXsazRlS2zCqBp7tkIKXkjcBxlUqeS9yIwoo/QsNPb3CReY1n7blXtmLvkeOfcPNpK
9zTipBdaOTs/0ZWzIasndY+R0eU7lJu81IGdub9CgtE4g6aQ21fMYsKeIVQ/qUfH0DKc9mFv7YEG
hQMcTLvQFwVNdt6hEOhcjGxiwAqYG4q0z8BpHHI5jCheg6fIMX4FXnlb5fpoLukZ5NbKzwpb7pkF
YFTBD0bLuBglwEDMnJlgGBp408qnKZct+yQVdyTVDysXBiXscyfzmv2EOu9bD9/FXpHwzipT1m7Q
YM9S0YvCFJWtOuav5avr9AibuoZr/gXSPMXa1aSux/JbW/2KDHrX2jlZ4mlrLW1axuYJtuaTuogU
EQJxLFDaJFeb+ArzsCkDcys9t89v2DAIC32SlnkcNtwx5bP+Hl5YIs/emMxDbFBFDtialY0EV81q
XpWdOf7Cax39hwln6ENLhAZHJDTtD2CxHXCaCfUh09Esf3c9gQoZ6yBWxx7hKTR1+AcYQiHvEJjd
VfKLbbd0qsqiY0jsG95hqMfWOgQpOs+1b1tsZRID5dV6lGbLK1+gWmMKJjXrIa2U8b1RTlvcYrlp
4tdSttq70ERVHhx7yO85STGexyVMyhHEDgvxFkcxoufKkRyaujXJwSaCQHtFVVP/NRrswAms1fTw
1qg9lr1Bk0PMTgq9KooeLf/QZeqn7Fo5xEG6ZIYq13HOUXzNODZ/9UQkqUEikW7doRpCzg8Ri3Or
Yscl0jkDxuzgD/3SdF10KFPOaiut9ZNXZAz1q80h7aBz8FE7n1gmDEboHwLoiJUevfgF1ui/sHoU
w10RMjKji2unwWowpgxRURQaPDNhWyH2iRCai9vEN5Pqta1EPtzhfy2blzQpTczJVVR52YJxrizR
JwJV37IrJ/UWv4Ft3ziuhhEzpKdbfCCcSrUXLzYhYqiKHCPM3ngzl0AByCT0/KJlgYQlntO7Gwrd
T4C5J/q0YkXm9weQV6rbWI/ybC2irNSY+tg6cgFt0II7Egk0axsj/AS+GY+Qs0jUpFdXMLhx96ej
Zv2eYE7xLTypVpDvU4jKIMd0rJxLBTuCZ4f71N8R/hMb7wrfYzMsQfrENum0aDOOuqB9tqpyiMUv
2sTx5KuPSZ0RbKoC950fRlr0hQgE2Zn+EI6vDLx8tWkYngHPQi5ubLEpJxhzQ3bQd9haCnc3KbNH
0F72NutumMQYNtzSTYJNY7WJte0GX/Ne8W+jEV7QV1cJqbGBfSQbShCMw/vIXSWKziT2ZcIrQTyF
fhotMvZYRGS6WPnXpD4agCDIJ1+N+hDGtz5dpmJtYJsod+SENtmj6zoen6BK6Zpf6E2PyNSMFNrA
e2W4UnLkH8thyfSqLF6zpsu6A6tdnn9EQalZmyRPjNpeIdNJMJ0Felk/ZJj7jMfBFWN315dRmT/g
PXAn5jvJyLiQfb+PgkKX/qHNmCsdR5I9jTUzA1KuqfZw3BAVbBQvSBSNEdQnr+lXA7FsNC5zyyLe
fprGjNGtEyMg42VVWDhEsa6+ZhiQ7J+ijQr38UQrG9fjVPEzrQoY2hZioxHd6cruI+muGX7kGQq3
kBnnegDMdSKl1PJLRPWam5xlCCY8IvNfDlE97VpTUcXLX7fdb8Pg5s82k5xkk7le16+6OEWg5zgR
fUNbwYql8Tei5hhKX75NuePSd7LcBldVqjoyOGi1Ap3GtJKufOXWwb2MfOteJh4+s1xq4/eWvTY7
iKRr8S05A9b4VdlHKV4Z5noLxTqNsNTwja81NlOs6DkbX9wV9OlpMmHaWuokWTxU7AdPspeoOerk
2tDjZRBzU/Ei6unJi+aHqZRQ+9BMWjjwsd/0O91guA1jICQZ260IBIRmx+QAJmbJUkP5MC/VB99B
kTX69FcVZUzyUFinTM3IKKG9zASs3FU+OZPQQ+ggYhuBe7TmNODX6zEjDncPE9jNFpHV6MGy1ujt
rAnXkCghTUZrNwTNSZSPNOkJLs9PY8ieucCS2XbvLRozi8MNiDvs/DYKK4LATofaBffU8jaN7dYk
Jle8IhZQVo2jG9CCWSdeoUEvZKTEmaqlI7ZsPMkL2EiszDzwjJXHPs7GLY1rp1tX+FGT9dRkurVj
3dLRSHF0ehBlAKR5GhNjgrEX1F9dq27GrxKhY082u6bGv2KVWOywSgcaDb+qGnZEl0T38GFE9dSI
CZy4N8rR3PPKCE2GNh5AEsaxTdkZC5TdUt0j1zTKnWNDygGQR6bLJlA+e0NZ5wa+mrrR4rtYwzex
ZMJe+LtIq8cSf1pFrOTCi3svuoEunyBs6LoyQrFghd+x/lsGSFkV3SQKjuU9R7VguvNV1zoP0BGn
DogmJJ+VrWnOhwukliNvHbPDEaXM0l06MrYicbFJTv8S1/cJIukDhdV9C33sfTztffpWhakXPQAA
8NM9qXf1tMml7T4B8VHDmoQlvECskKp8neiJIh3CYZziL2f12Lq1M3AOIVaVG2EnILVg8VU32IWD
4sbJ42TgF0EjgP66benx+UXgwM6S3XriYwjWAOOrrToNTM2rc/KEw3FCm7/hjtXTKzIn31gRTlFU
PERy/EA2RaClU0YC3LxGY/ex72q7uk2Uo5Lb2ksJVZywYZZrfyo64JlsZf+CI4XYvsi7+mOyK9Wv
A8Kfe75YnFNok1lgSe+nceO0keWu69GDYZORKWq+mDa4lB+i0pG/MkVN1ONEUMm40nrLrLayple1
9TLeWAvWyo7AldH0vFVp5Mql99wXRJ+XrCYbEjqq53Q02l+YvmEDYvhzHgKJDgndW4ecXjnA+fcJ
Uh610zwtjlY9PdTuR05PHcJ8xOgbVImqg61JZ1us0NJDZc9G138JOw3FpgGIIzv0udYWeybttb5i
cKz1G5RYdANtOyqr2xwrxs4mh9BjEw82Bt0lRiFlMHwFAf5TVDHEIUBi9yaT7u3o5WX3YeddhtCk
9755FcmldWHIrd0U2mtvSg+hCqD1pyweqwebFAzqHf7dmpIgLsd3y58tobsnCppAiJcFgcZW3zW+
VJUWfjSsgZsJifnB1vuqfGT/IO6tQHOtremmHNZMkJk/8zrykd1NzQGLtgMS0RhWNYPXZ5YzYxtH
msjXePOdNajcfAtpYfxS9bqJeawA0Gc2znd6dP1zFRHtvseQZf81shrf+GKgndAG0zcYqzBeS8+V
S6xMdCUbgi93SQ0NaaN3g2Xz9tBdc1UVUfNcRoNzaBpM1su06hGgxgyXv2jgWUyopomzRQ8VrwtB
yCgAbmdDRASymtzvD2hZO50jeuXE9+Cfu3hfGJbL00BM47LTYPlVSRzso2Yayc9E6rfATxu/1UkC
0FVVJkdmLUbjvQBnjlbebswI5QXF05PPyniX/mqrjjCLI0kWbYQJXXOEoXaltOungNYOEUdjDBuD
jgBRfxLv091A5oWsFpheux9kj7lgpBs4/TAX9OZOo5PQrGzmEHiGk3QkLlQWE5u7ZrQxEUEz6TaY
VEdQ46Z4oK3v30Ypvmcsg9O7q0bzldxW5A0cLy2wkjhVbviNo3hPll6C/Y4hIsuqxmfp0tDfBxyc
+g5w4mlvRLevZbrWlyAB2hSkEQ9i2Oxg7kzqdizMpFyCo8GtAceVodJeHxLL55xLBNgWgq/5CK0E
mmmfya1QTX0Dh87cYj0CKwCR62sqCeggEKTesONvnsKsqJutF/vQLWoObqzCntXWN0aKFJcuCtqK
hRl7GgOREhDAqujTkc4DqBFjRb4e/KxKWI5C2YyX4WuYQcmWUuXP5dgYd/T1atzhcGy+qkmWBJZJ
j3Ggh4RZMB1x+qLcefiy/HVG4DCETfAmxLj3tOgWRqEqXtyBD42eSGBuIdIXpsBkfgTrsJqSu+7U
7eEtMNBT5leDqgVJ4gv832FXV0K9MVyFBjgF+kdMgMQ+sEZ7h5+p2GMZSsa1G+JHW6ls0tK9xaY5
/6ZJ+Iwbs0gVektiQq2lXvk1vFZOfZwKil4k6zBhYLZDGE+aU+LlwPBpKubCc2BaFjWu2z42NbJW
pSq52y2nOtIrp2Eb12nfIMCOp+AGb8Hkv/oeAUsvkvWWbYHdkKY5Jl6Q3cKq70hrYf6+gF5JQozu
evZKeFX8PeHZvHHD1rpBUw3ZujbtR5RbAxsz/q0q+wx5pxTYmCuZLE2Afj+UoFD9opbjznROw+Qa
IgQBqTgbOfEPwURMNVLnbV9PmGYrcrSCh7ICwgUXJwl/wV9tHguLjteqzOP60LfDM8CZxLrXswQj
yMD6TiKDOcVgnmAVrRKLfKlNC5EXEgIdEAXjTuubA/I60WQLfBHYjOOqmChVkwlODEiX6W73OmoM
n3ghCICB8TaBYiKIAvSJ/o0w8rMlCh7Qg0/asNIQVnbbydRSToaaXfn5C4pPEbervNFtr9mAIyRn
FbsechTVlo9ugy1FFZqEIEm+Imywdd5yBm5XsZg02wIa1lhVs9I4pnflLcHGU/ZKHLJWHUfV9PxV
VWtYw8EWDTPQfS1dBjwrDx5I/YHQsa/xqZF1zBxBhXjHKHJc3+HKpnt9euQct2VEBdlxXGq+5T95
xGiwL4AYoY0Hh3d2+pOx5+jChkZDY0nOEGT+PgXSNo39v//13//v//41/J/wJ10+4Gtl8a+iyx8R
7rbN//xbiH//q/rPP+9//M+/NdIOXMthkTH5978+nmIOyPyv/woira9pr6YfhjUV5Do5cdgwrY15
KLfIUTk+LJKBk1W2qFjJG3PTuqKzPjwrVwNBXI2uezc2lta2W1z+i+wzf5Dxzz/IqNSg0yzpjihf
cUyXcZU9jb0ZfKsmZBeXr2Gducbpx/jtS3uennFuEfoDEn8mJHrMsrksDCE+Pvf5+j8/Xw1ZLYFE
9UcO+A38eR/Iz4DAtbm//Pnun/9+2//n5499LqJa6vG3Dv0+XRLQn5xx0I/YnKVQ4DXGrQiAuIwb
EP+xqFaXL3vmZ7O9f1626xniW7HVHRtGX7hxAoK9Q9MBVXr588/cevv0dX+7LQ5mHNtA9PaQ5hMT
g6LZaIH+i4cz/Nx9t51/XiAWWs5c3ZIf9Nqyp5YRzGswoSz/3J9/+lq//fkxjnG99YcWVRJjEeLo
3CBdk2Gmf60aV79SsOdu/ene/HYR1DAtW/sgP0oNwEMf8iN1Efx2hBibsg5QHJVdufzcF5qtDQ35
IBDDTj4qM2JzpE5izzghQoyN2JVLnHuk5tWOPTZgu10+xDXiSxbDU0ZuhUjF+OQF5qXud7S4bD0/
AtlqDmMcZPcng/uVB+r04Pxh9bRnhT5qXjW0ThQfvfyUKYPwL07xHNO0v3OA1v0YmEF7V651pjqs
WdGTbJqjx4jbY0Di0t5xOtRPesMrPi39w6duuDUv8FK0Es9ec5QBolOvqaMtzxSsQaI7r3yLM8+v
NatxzpCGhvykPuJ9mnJIhUMfv6RuBzVLryuG6F0tsRssMjKYMV5c/l5nnjLrdPt+KxqPgPopccL8
mDhJsM8qoDa69L5e/vDTh/zhGbBmZU+OVIcKIsuP8M8YHOkd2iuqEj/ZtGQAGK4+d5lZ4cc2gOg8
jvJj2BoYWHVzoI9tWd6uTYp3G8PvJ5+BWdFLFcEyCo3yKC2qHAZnuKfrPi0j+pe7y1/l3JM8K3oJ
UEdkzK6OxBuay87lXVIONTo3do5X7vi5S8zKXtfwq8VtXBwZf2CTtGonZIJw4uMgmtXElaucu/Wz
8qfTUji0HOojJ33i2xVk2lSL9zKsFFPOVmw/9XuZs8rnBe6RNt0WRwsi+abRI3fV4TSFJmrrV77J
mQoxZ5VvydGNS3ikxxGm6XtYDh49ufTaMnnmbpizoqcJoTJmiAVLVw1emjy3RUnezobDm/a5dd6c
lTgzD9uNm7Q6/id8jeggtM2mpXdX7sG5H2hW5U6li4Fo7PI4DgrwSxn4O8fJrywh536fWW2PwDXJ
qDD49ZseCWksvMVkcHo1Gc5eucHnLjErayzpZpA5cX0MapJPWKAUFOVUX+GbrFeXH9NzP5Hxz1UW
OnJhD11dHS3NM74goZxuSgvL/+c+fVbRgV1hCJma4qjnDgcBbJr21lGQ7taf+/xZLVuxCRGArdXR
0DDo0i4R3zmZR8dPfboxK2EMMxCOkFIc0a4TiRq0im5j6wO9uvL8n1mKjFkBpxkv69wfkyNB7YhQ
tBApsw+2FC/U3QSh/XP32JhVskd0hfIVzCSkWw+58OuVL/ziczVmzGq4Y2rggpVPjwCDT+RBsgHJ
fNVR/F++Ced+o1kN6xBuWbFT1Mh+eaO0hLgLT33USfkIbCy9cpHTL/GH7YAxq2XDsZRfgjE/plES
7MBVYbhqKxI+U6tb07B5qrM03XzuC82KOi3sGObLkBwtPRuXTej/0HFYEboUP/x9Mrh8lTNLhzGv
azojUdSSHu6RqQGdS2tJT4xgDhEF21vFlfo7d5VZfZN6krTaqHiA7cZbKunSWOIVvqgcxnGXv8iZ
BcqYlbiXsgsQVpowbDal2CjNE+QayZOS+1MXEPMqb2nQYEiVDykuyiXMr9u6r/orf/2Zp1fMKlwH
zypQhKbHsZREq/Lyv4sLE2kAISWLqTft58tf4vTH/uEBFrMSh/A4ab1hOCBxhxr2XINILkfzCiWQ
TQGh8QkJFmazg/L4ENXOy+WrnikbMat9yJh0DH2dowdIrA2YQOOGwR7IjNM5B2Lk+AV0/vTJ+zRb
CAyHVmc2xPlHh7phB9KuWg9lmV35KmceM3H6999OG6T4MMEi4PyoQgYlWKj+DhYydGyjl3+rcxeY
lb03hrSdiUs+MhOUBbBOTQ/2PrO35kotnrsZs4rXbeRBgZPnR2je0TZlOWF9ZDBm0GF3B/8HepZr
W8Nz32VW9l1JykJihckRj8DwzXPGhuAR/bM9GTEreQ4YPMmdUR+CoPwaJ/IUqaCMTVv12f5TN0Of
1XyMx64QQdQcgqa6UciHF0BePvky0ec1z7ClSTC9HcuRGX3KjAE0dAzcwmzs9YTv9pAYPe6fy1/l
zBKszyof8beEcRhl7CEQhRFu0VtvOcoe6Cpa9PPyNc7cb31W55ZVhG7uJ/ERXnFvwzExMPd5UzN8
u/z5577D6d9/Kz5DlrlLT7SnNop848j+Htqg3LljVHyu+vRZefOmHfgCKbAmTWTvTlQCK4raNP9c
b1efFXfMnBWDbqmO4B1L1MTOS6kP6bIbEsZJINEYqaftJ2/4rM5DTGxDH/Q5AINgmj50PFz53vMa
O2aQjKzk++V7cu6ez2rcMeuMTC4H67IjHmKhxhWE5GR1+cPP3fBZhefYVxTCDv0opfEQIoLZZmn2
VMe0YC5f4M9/vefPCryZNDUo5YZHnVwRKM7Kgh/OHJbB8+7yFf78Feip/vOZBTtndGHg98cY5f+7
0eb9aoSSfxj6/HNTFc+flbbDMJEsS3d6LtvgrsOHs0HGPC6KhLXk8pc49zPNCttAol/DKxtP5zM4
AhY3Joc7knbvlz//z+8kZET//JFyVTVZnIXpR+n6P2Cb3noGkqBciB/C6J+FaOMrD9S5L3L6999W
kBJEwYj5MT1aEaDBJ1RihtqmSdblvy5/k3O3e1bhHWAvf0La+0w04BfmRBlw4EJtWppUt5evcO4r
zOo6MPKRnFEOrwTfjgfcHoD9ED66/Sfv9ayggzhzXI/Q3KPEAM9XMNOvWnvKlLn855/7gWYlDZYN
uX3ZkrgpnW+EZ0OwQpmSbH296690Oc/8Qt6sqJnn66MjnPE59CZ4izgOSFI1c9E7V2r63AVmNU1A
mI7djgvEZQaQpdPL1YRSY3n5Fzr36bNyDsCtiLZoh2NgEiqyRG+IbYTjvrf63OfPirkhcizMiUc9
5jBkeD6DDgxTFPWAuz53gVk161LTEx982bODQPgedbj1g31O/vPyp595gLzTz/ZbCYOWdktkbSNW
bw4vHj4QFABQ6E2Dg/jlS5y7A7MiJsm0NCrw4cfS0CqIqk7VbQzEIp9cTr1ZCdMI0Wt0ht19gIN/
kWtYGifCya48/ud+oFkBQ/yAO2hH3X0TBXdO5hJOjbGTveZ45QE91dH/PkQyUP/nHchdTlZovdr7
WKIa9jTD2wO6AFtdeUO+Lv3ui91046ZM/QcSFcP4ymVPz+cfLuvOyjrH1F8mWiiOjqIhD5opQ2tN
JE/pJy82GRxXfr4zN9+dFbcDzS6hLtgSnIaKWGZp6ZnG6Hy//GyduTvuvLpVIclWGaM3XHbdtgwV
qaQ9cMEm+Hr5Auf+/ll5k0kdVDRQHY4Vpx0NyFPX3eMd6KbN5y5w+ma/FaAMwUOREhgcU7dyrLuu
b6vww5c14ITLFzj3E80rHLrTEALg5gGucGcxz1/8vW+CJn6tuXbuErMK7+pe1/Byj1CYHNz7IMBr
4G1I/Q3khoS0WT8vf5Vzz+ys0vPMtICauNNR0TjYyqiC0DqVjwhsXgF7FVcq48z2yZ1VfDdkiRiJ
TXlzepu89xDi5xKJbPuO5NtaA3WV+5RNyScLZFb+ZFO4PsOdgPdTC/TFzjCk9X06bS//ZGeeX2dW
5t0EfItgIF5/FXjS5Zj4sHKSYvKuzBrO3HpnVt9BUQG1lVX0lnvmkaErLVy/lM9Jm9tXKvDcFWYl
LsYCJCacj3ugZxKrSXWKjVMniMdS55Bf//jcDzUrdIgkJMKJPHzT9cqRZGy6MnnPVGVHnyt05/T9
fit0g3AJLPh99Ga4YbMKRaKvRNe8Xv7rz1SGMytyWbu479siPGIke5dV970sGH1afmYhPKM3ePkq
5x6mWZ3HE4L3rK41KFdNgoWBCW6/xOgjrx0oTk/NH15KzqzALZ0FZOqC4NlqxK9Yoy1BS/D2NLrH
H70bcX8RpFBfeXTPfZtZnROPmrW5nphHlLnQoULr56ARafO5n2pW1qmQWJpFYRJVLKYfHhAREpaC
awKXM3/6XNUGJ5RaEGV7T2qIR2pICaQYY3V1TRNw5j7M5WulFIIBbhq9lGT4LdLYPuQafk6MUouO
E8260KJdn/XalR/rTIn/LzWbCAFOp4FxhHoLbTUxgSPmcbZIqqt6nXO/2Ky8m6wy0rqEuh9XQFrz
ptb2eGeST36BWW2nOfHnfSrit7gmqsQAaHcwoZrQrYuvtSXOVLh9+mK/LR9haruFTcjz1zBBLFuS
brAi8WvYjbUKtq6nvV9+bs/dilmJp53WESTfWkfU2UDhvTDX33CdY0/VTNt7u3yRM29Ye1bmQUyw
ujFFqJnKLF7rJNUukDTbm6ntbwYZbkUPm/Typc79bLMiTztk2L3izjg4elcC1foydkxvq9kxoILq
ar2f+91m9W4RlU1nsASYYDRYr8cAe5JDR8H3rR+Xv8mZK8xFbZKaLHXD7+5Bpsec1Fyy5AY8bajC
p8fPXWL2Mic0AvZubtrYQJgAb1U0YnQeJXBR4LPTtQH/mVsy17Vh3iTQfBARqbKYeTHJEb8kcAF0
HSgtJjZXdj7nfq9ZxSOXQ7UaNfGbSXbWGn22d6Mp+4mznHml6v8ejfzhdTXXsxkZ5jp7KHkfNv2b
YdBAr0J155HSsC0HIB0SAM6e0LZfIjTyu7aJr7V9zqxm1mwxwPXg23qW9mCMTYPouxznnu9NN5cf
g3OfPlsDSKOfQnJQkzepEPAQS9ETHNHK1eVP/3tO+adfbVb9xP6CCFOwkoNMEytShvS1Vafm+wQR
9EEVWXwgq+SUigOFcg8IEnllIJsPPRLZOrQz8zZokuxFKOeF9KeYzMJQ+5wux7Nmq4WCXtBBKXeO
BgcL2JXIntNFy5nm2ip+7qedLRNx2zqZGr323jFBa4e+KTBGusjFrzySZz5/rn/LbVyU+FXjN8wZ
MPqbidg5CTxHXVlOz2wM5uI3JwsiNLymcQyxeW9CMxJL6M3Ya7PWABga/YAs0y45IkVXqvjcF5rv
/uOQIIY+Sd6qPMFg7JmQuTdeDvj7yjc68y6aq+FS3eP4Glq0XxSCu8DunsOkaB7Trv9C9mYIfybQ
r1zq3Hc5rVS/vcJ1VxKBU4jkTc945l3y7zroB0TbfvLmn6772+fDNzWUN5Ariu8SwK7d308E8n65
XLZ/vPMm1sJ/frg3Dro0YZNv0IYuOXFv4IGOS8Jsv5RRv3ENFAeA158uX+yPazcXm63dCL9ynw2P
ddPg2QKlLMKvjEDN5QSA/PXyJf54M7jE7GY4UWslpS/0DVFv4yaPmNdjJH64/OHn/v7ZnQghyZwa
z6BxtbBdp5WUKz8hck44YLE/d4nZIp0PgOLHwbdurPyUkeAz+HTcPFn+f86upDlSndn+IiJAEgK2
VFEeyna73ZOvN0S3v24miVlMv/4deuWrWypesKqIWkhoyJSUefKcaUSW5HoXpinSHLViiQspCW85
J9BHgSbXXL27PYK311s3zZHmawlDyIb43XIeS89HKhXSJNUQ/9P6GMm+HjRnS/wkQxXb5JySGUUZ
c4/CSTAiZ3diAiDyeheGKdL9bZzSwRvHfDk3EnKVDxXCOepzX0FNbGOWTB1oVzJ76cEO1EIlC4lI
SKRDcGJY2FbsaTWn/5zElOhg48ydHchy+QBBsiE7opIafBuzbMEUKdszlfEW+Ns0CM2cpQC/WO/b
zimGECy4pVAmfnCCuf19fREMO4mu/3/wewRMSjMvAqxzzF9s2AOYY3BFtjr/f9c7MH3/+v+HDrgl
U3txsMqMWuOxmHH1Xlgyfb/euunzNUtu+o4FNcBwJ0Q1u1Nsi+Y0JMvPIJ7dDaCE6fs1Q4b0NbgC
AwYNRXtGgb43++eh2QwxGk4GqhnyXINPYEjG+LwGbWbu/kY98E8opz3FK7i/I/QeNAlbMB/TZGk2
jSJmZbN0mc81wIMOGFSWtJxD5qmVqqhXnrVVCGOwjf/AkHkFarTSWTdV8gb2KOvEBcrJRTJ8mSDE
uJF+NsydjkXuGCMgH55iwL+HV7t4T8rSR7V8eYSixclBCexhkptv1ItXHUp0RHLTA3Qg5w4pelzx
IQ9QQl6g/zI69BzYErK9w+2uDa2Dk+dYUlULDt4G2yrJmeUuAZkGHe8C1Pnuc7xEs3kEhVNC4hKP
HwuMzpSD+WB0yZ4HECZKs3c5lDFb6oSe7Zn4j7IRkKmthZ9uPLMvZvzQvGbwiUCIk7jI5a2Mzfeq
sOfIbtMB7JrQKSg4OHpB+GaByPts2QBuXF8U037WfACHl+xQsE5AzNI9dr6c7zMX2JYRAroldOj3
hI8wNM0XVHWd4zXDyInmYobwiLf8VgyMKrYHasKNY93gzXRs8gjiBBuyMvM5RjH5t8or5jvQD4Iq
6PpEGZrXkcnzAIRdFpfgh0RUEoImnoRog5VZqPLf14F2pOO1jgNdsPmsXIWUDOrgwQ0DreP8fV/7
2k0dIvMSFdUlPc/glz3MlQvGY9Afb7wDDPtIRx83ceGWYPWi54SDn0hNjgB0CXVjGePgqkGs4/og
DH7e0eybtKAasx1BTgkUz6B+WkI5r2xAHLYPNkBR1f/vQz1pFNBKWU3PsVK/SA4esAHMSqfrn2/a
RJqJqxISiS2q584ylsvTyLLiDxRrm7t9rWu2DPJjv0yWHJ8uqu9wt+76Sk32ee+/9AcfLjtIczMI
dKT0XOXxo+Sdc4OkLjnktKEbh55pbbUzvGmDypEdVIvWHiCJkNzWg/s2+fsqmXF+ro73wxASz7MY
hGzhvwG4gqocrvuNwF1k1+zrSOMigZAdXfnupAScBZEiBaYhHNv7WtesF6WkqCMPAnLmXdmCY8TL
Xh1Sq42pN+xLHVNMgMeYMmciJ7VqaIfEk559sKAbHmxMjuFsszW7TXAkK1/UATb+8CQp/TGX88r7
mt4qsLRD2MWH4kDnhk7sbZymht2kg4xlg9BEmebBeWagbgN6iQ531YIHeDjk3tZLydSJbs95xkcL
+HKQ58qChlk/erfIYlSgE9zE95v60K3apqDYbn1+01QJhBVQQhQ1CSjp6IJQ8vXNZbgB2trxrBZW
ApLtkBPHNZZlDsWTkuNgqzzUFDsVBjVAfH0rfmDqTbPzkUAQL15wGeBonQ/kB29QhJMU7MVNUSZN
Y3/rgXl51zk68NgXfAGrlQrOSQzWUTuArnwDkgRoI4iXQrgvYDbofnGFQmBo0G5cEi8fhI4ORYYG
d+2ADyZAAEbxZ7n0VXGMY5DAZdPYQDrT7u0No728MRwdkZw3fFbYE84py0GRHSZIznKoIS3NwwRF
iu/Xt4ZpOOv/H3zmDDblQdoSLJ5DOf2EatHyBFVCCjRPooLscWTS3bhBXPZBjg5P5lXrZ9NE7VPO
Uv8B0Bdw1XvW6/VhmBpf//8wDIhhk7SaEGoooNl+T6A2Ds0UMERfb/3yjnYCzQ0UyrfmzsY+A8ks
wJ4xEdkzFKM6MLyQ1H6RdlNBtcMiEK+73qFp6TWfQEYCq2ywKmB9+GcmVX4Yfas/e3Suvl3vwTRh
mksgjLRtniJ4Uri06EGURp0vU7+ihPa1rzkBKMgM1VA1wdl30/q733n5nxyEgjfXWzfMjw5OJlNB
oKlOAxB8QCL9BoyS74BSNndQVJr3DcDXrusKGhWDj4zbCeTDoFAEyxUkTQA0vT4Aw/T76077sF9B
ojsUtlqWU1N74MvNAx8s8ZAG2mdrvmbVEL3rZgd0FCeYsm0fqwzKcj+Wxaq6Dd9k+v51YT58P1QQ
8jgQvn+OuwLUnQVDtKL1hdpwspeThdTR8ckc8shQgBtT6H4q5xOJ+19+kgZh7LE3sBADA+GTL3Pf
f4GmYQQl7ZvFK28CH8Sz4G6fQ2sZTlAEfll/962X5gFmD9W3YM7D90DWGQqvLdDqwYDk177mNXv3
wfWtBE7+c7ey95I0BUkVTH+jdcMx6Wu2jsS049VAtp05iHdOXIG6Fgp0oJ6W0IFyoWPSVw/D8rWM
u618pOFU0cHNUCALigEXe/CxsfwnZ+n/YtRMhX9l6awe6Mrr0+as0//fSDYEGv69DTmgMKkNCsoz
x7UTEPzuSEAkBa3D9pHPIGPiAXubhfsV2l3JgWdDfjMgSJlm9UOZIad1/SsMg9WxzhIVVZ1wB3rq
ZhgACj5gynKp3pdpZdDNnZzvcxo66rmrQWbUge36Zib0h3KH6lAm2VagyGDR3jq6DxaNwK0NzUYQ
CEIHEVf32O/BVguR2w13avDYnu4wumXo8nqGAXGqOqiKA69YAFKWtext3zKsA/swAIgxL06WK/QA
qZ4b2/H/mQdcA/IAtaZpwzZwu6ZxrDvxQy8Wjn3VDBCtCJGUBFMLSleKqXynEN/ZmCnTdtJ8Afdb
wcDZj3EwVDlCIJJCXb6MH0d3iD97TrExXaaB6E7Bq6FO2a7TpaCVcgBX6O3U2g+5ty/vTR1PuwJA
c6sNeLsu+eq/sxgsBXhlbGX5DPtVRzhXwYLUjOrX5e4BipPUd47O4m7Mjql17fQnoM0EVX+M1rOM
y8di6pExVqAMub5XTc1rxz8o5iGiC000HCcWBNFw146BcB42Tn/DDuKaKRMBjnUyQBaYI3seIlYH
wZNqDIu6fEYeN7o+BMOdWMc1g4Qgtksh2Wku+NssuyxMgAOwqfpcCOufIXU3+jENZp3CDwYH4RFr
8vq1n7p7bIohAmXut2ZqHvsx3bscmlFzCLXbyTiyE4njPIob8JK1vfX9+kSZBqDZs+rsxKnFzE4V
W35CCvd9fQkPZfaJ1uNxXxeaLUsJ1QNQ/2COBh/c8WQ8IO7/sNRQSpiK7tf1Tkx7VjNnDt5sBQVU
iOvaMQh013x9ta/ehjo6snkcoaiYS8VOSdtDoDDw/+eDi39jegxfrsOaJW0tSw0tA+McChXAEPdP
vje24uggZsjGSGVBmurU+PVDG4Nce6qekSn82gztr2DBebpr+nVmznHplZA+tpGyAU5LxPyzRr5+
Z+PrIfHByBiqtZSduthANj7YVuzFGTYpGkzTv/7/oXFiExciQnYFmJVdyJAtK5FdudNTu5rtshG1
tdVSWAg1ZWgdDPLLAUHyfmNmDG5OxyyrlFkSEs+wXnf8zGc8AG1ZfE2S9JbU0G3pN88zw3nsajY8
l8qC1iuctoIQZshsC9q0qs2O+az2xUh0Ks5kpZJfhplCCFMAgi2hLiOqXQXP1NFhyqqFiubI4R0y
1H0eYlbntxRg0tvrm98wOTrtJtJyCcDDf4W9HXqcff5Vclwe2z7YKAoxdaAdyGPRTOCNX8DEXdYO
dpL7Ni+yekjHybq5PgTDRtKxbfOoaJaVnMLE/OcR7r9rxiMT088CJJICTMvXuzEY23/wbdCXGpbK
w9lfVt8hDmNDEQ4ghn2Na5Zc5S5EgRoCL10CSaDw4MaVCy71euumNdAseXQ56MNdnMJdLGWHIyz3
+yP0AsR81w4Q9I2ud2OaIfJvd5RlLmN2x+iJ1O54aHIAV6Gv9b/rjZvGoFkxt0rVTWxiJz+dgwdi
ZcvnsQHjDbhJ3MP1Lkzfr53DWdF0Tq0meuJjbx3mALj2zt6q6zM0rgPbihRVkAhM0RPYBKEt20h1
GnBl2fXlOopYuhQks8pG4xCXC6EB7IZQYfu5r3HNgjtvhkxFN2DmeXUjwV8GScNyCxVkmpb1bvfh
CIMcTRyoCf5nDkaIVkFh4zBbWbuxIw2uQQeyAQrcNZgMeio6C/oO0MeEWh5e3qvc+ucY14hhQGnU
vmlaR/hxJC1I9gbaM/DYV/LJBq/QS4Nqho29adj+VDPhALIWhTs59ASi/e5QcFDUgbllOYxu6hz3
DUAzXxsZcIjXwo/KHmEKPiC11EIQe2MApoXW7DcbIPcgJpD4+46APHiNhbbLrSIrU+Oa5XY2E4S0
drGGWMYvoBGGxla394KoI9dm3lJweeXuiXqeEzpjT8I0U1spRMPK6oi1JAeHgzf6sF0PsY8kqeZ7
8Dz9rFm+7EIrOjpMjeSo+fCXGH5tqP7x47E7uN1mgNVgYjo2jTDBIXtWw8Qq/pI54iVO63tu8+ek
z78GdbURtzbN0vr/B+vKPOipxRm2jxKYJTWtRSylfM/FJpmTYQ/pGLUut8EjlAh6Skb7Z7eAa97L
i63LrqlxzXyh1QoFviqhpyobX8ds4eH/44Jralwz3CQAn3E8caCS+hq6J0X57jdyiwzENPGa3aK+
mtK2nAkOdTwC/pYWNh3yvmCm6va5Bh1/Zk8d6JvsVWoRd1EoE9llelMO8+9dbk2Hn1Xx6I60LiHy
3tEJwLlq7o/wbbtoP6ijU2MqQK9FKYY1oTh8IZCNjuviJUYUpdwsIXXWhbwQjNdpMe1K2YuESmoa
jlNFkq+JlXn8XakBmvUsiWm+6mnn7zOEu5dnqDGlwxTySkA/6lMBBeEsPfRBU8zQoartOVAbAVvD
ttOBa7aH8o7OajHyvs0P0m3GkI47Ie6OjldLPBSv+S4g1o3dPhZipMcJgfN9120dqpZ5dm5DSR2I
o877ivS/iFKK1+2+DafZekwgi8ZmAnA4XlPEcYHiU8sWF7jBHP9ukQ9+sM0A85cM18i+GsewGXsX
8uq47hV2uhz3fb9m8Yz7eHAGrXPyEVajCfTAOMoMwn2Nayd1JdOyyhSgakWJBAtnNYnqOEk2TgnD
ltRxamrg6ajcChjzHBWAc1e0q7ZttrFr1hD1BTPUcWpVMmRYSJSOqGA+sQhp7M8qbx89pIv6LvQC
K93YQYZF1skwwQM4Dt0AzMUKlQfNRQyhQdARt80+4gnq6LC19dlfQwcWofcEd715JNURFaJb2UPT
Mqzj+rBJO1o2UPgCvmZUQDyuTN1TIOJo1w76DzxtkSmxS4kd1FXPCR3sKLfi7O564+uz49ISa7ar
oMlquXGGmS/AZTA3UJAH1RkoT4NHUdtkYyOZ5kc7sGMuLOS5QAONjDf7xnKenf0WRGHXx2BqXbPf
WUHmEiTgzsmWw3j6O/217H/ta1yzX9njkTAJTNCYOt3BbisW7eWWo7YOO0sasuRd1zsnXjUPUI/t
Do7cpxGAxrXMUzelFtSr4BxsDwhof2zqp8VDMc31ibl8D7Z1TFm1OAyaVBP0VFtA5Bi/476NdDL5
7dvsBaqgu7aOHawb94NpSVzFasJW14AyDZWjNBEqQFtsMZd3v60DyRLUTJE0GAJEwp1PK4UAKVZ2
BP92u5Tl8uaE4NW/v99HzqmAyjKmaRkX3OH7nqVHlP2PL9eXwTQEzYBB6Ze0E0Bep7+kDlIMT2Ae
vVkjymKlmrveiWkQmv0Wzgzh1HjGQWDZ3VPnz/VamYEUxcYiX/b/dqBZcAZyMbtUqxn4EMxo8PoM
s5j8nmKo1VwfgakHzYwzniQoXqEoIIRAJKCdCPuCGzea5n2YAVvHkVUopUWcq0QHTLlhEvCHyhkg
6ouYoE+njVEY1kFHktl1C7BJgagpPAk9NEP2v8bjW4oQl097WweSjaJwpd/jGsRK995209tkwoun
qgCHUtUZwl5v5ZxuxJYNy6GjygiEmFVDG37KPL92ULNEmoIGYeGSDLqVStTNRijg4qCIx7VYHhSR
ly5QxPo1170LhhDnYA3yJXCrNLTYUhy6dDighm6XxBq607xVMqFmQ8rEfo+L5h6Usz9XoZw9i4+2
17n84AkrWQqIStf0nffj01hjbfp5M6pxcWehcc1N2T7zSeZW87tNa/vI16/mS9Fu3O9MrWtOKgP1
DCCtA31PUwl+Nx85NSCun6+btqlxzTmBtmyehxmfvthj4h2rdAmCSPpll+1BKGJuNO+kOLc8Ui72
O4i16d2SQ2qkWMr0dt/na56JuTaeHIEl//gppFIZdJxBiLYrUUc8PRku82ACeWJrv5dd1f8U3KlB
4ggJ9+ufflnQFM1rN4xpSNkypXHxJ/D7R0aCR6T2h2M3gddLINkZDnX86E7to2rApT6l7lsz7GKS
Q9eaYXPUb9rgQeG/4Nf7SOaA6GUKmvPXR2bYU3qKnAGWnyTDwH5ZEKiHPHQ5QEA42XB+psY1QybZ
svgz5H1/+T1U7ZdlDdK02R64EeZl7fSDlyBuxhrVVskfgGn6IpSzID+oABfTvonRLLkPUP8dL23w
e8VehsPkQj0wzd73Na5ZMk15UBYgbv6Vor4xjJ2+Oshm2hIiuYhdxcxoZrzkC6jAvYX86haw9ZW+
95s7iIHMVP5DlMxvF4hMg5k/CZGq3VLfMy21Ztx1xdxu4GR6r5mLYL1MluaubSHCfX3CDKebniqv
PaiVI7/Pfw/MekRO+IDkz105jo85qn5EX9/LVG542YvXfeLpeXNAUpSbd2P/DlK/t7YvD6LsI7tm
L4DnRnMzRNdHdPFigG40s/aQ/F8A4enfEb8L7lurmG6ShQ9JaA2bhcymPrRD2nLtrJXeOEVyKaHE
TcJEvpF532Hxn6w5YJBJreopcup7UA+FBMDR61Nj2Es6ZZeFFJg7BxNaLj457anPv+9rVzNpAnVI
JwFKMWrdGBrQov85Cr6Vxlvn9D/xBaynZtIItEA8fJinyOK38xhBgDRs2+/VuM9j6HRbCmroE3Ga
KVJJfTct9a+k8TZwHH/zUZc+XbNd6TvzkDF7irywfBijIOyPXdQe50MVpkf/WEdP/Jgev76z0DlA
wv44RcgfhmP4fYt32TB3ega9nSFQT0bMXVGdAfwLlfc95V8ztXWhNNiBnkRvU38hQYzJa6vqk1Dl
vWXPP0i5i6WPeDo3jBAJZMsWaAYGqsxC8H7d4Rx6Kml5XEqp9hmFTr6VdhKHvo1FmgAhDXPwxIdt
tsUWbbA4PZsOaGiQ+XzBwiZO2Hv9iZNx4xw1zb12TFtW2QW8VKsPqtXR833xGer15BYgwK0AjWn7
aHadtnHRpz2mJnffy/Spqh/doIYg6L57K9UsOwiKxMvqDuYxzTIkyfSbAFp1vO6TTNOjndWlUj6Y
XLF3HBADoNoipOjDbYLoevOmhdVMm6ipUhxxk8hqvlbDD0a+XW/3cuKKgETx37cvBkxKNnswqfF7
+dWOnDPJQ/GDIbB0FI9gAt849w3fr6fQraGcGfBNmPu8PgyqPCGGtTE1hpnXc+cDVDL5UmIEk/zW
2gKakL/aLfVm02evO/XD3ZRVvM48d5giVjfDH7/rWXlw8xLkFden3/Tt6/8f2qeKFPY0VlO0xCqU
wR+3KMI43wKVmb5+/f9D667LQRECeeao9O4SVSED9XL9s03PKJ3OpW1lv9QIiEc5btO/3Mfn6dDf
fClO1VHtojzBxtSstbNzR3gTpqb0c0SnqmMV7LRVnbEFVXLQ4Z5LGNN0asa7bKyRR9jKDJkmXbNU
7gZgg/fWxvPTbL3xnRcHPUnejq6PLBy8V+rdpvNLYG14xcuMrsTT0+NdPAADksJ+ENM8ZEq+FM70
dejcO5+Qd6dQp0XRL063HDprC7FgcPR6trxkSO7bOcbC8h+D06A+PgLbAHRM9nkbPe+94B1Jk1HA
26RRL89tvhE+MDwp9Ix3NaRNaVvYkyiw+z1K92Wcy0hY8xMr4jvl7+JiwopodjvX3HXZhBUh/UM2
3YMd9rrZmqZdO1/noKkq15NTZDMvWsmJlKfacOjKL35W7qIKwcdrdhuAvXIeWzwn8jn4lliNwJ5q
ttKWxs2qH7OkjxFHgePhXRz2cQ3ItQwdS0LMu76zmH/feyJqJ+/QpFtEC6ZF1wzaomXGUVGEzZSI
o+ROKPNTlvphzD+N3ufrK2M4B/SsuDOkdT8AZBNBSy4UTnfncj9MMrnxMjD4JD0tDqxynUsEd6N5
tkJZVefJphvuw/Tl2vO3GWfauAJf7vcPDFUC7V29pUNj2K56Bpy3nROLDk3TjERL3x4Gtz30WXFM
Sfn9+rybJkY7f9PBt1xQWuDrS5y9f8bi6752NQtG8rt0hxGHQOIVJ9S2f/FEsTHhpk/WjHjy29Fx
KZyDJ+LDZA0HOsqN24ipac10IQDDfdAJjlEt3pz2ZdrFxUg8nYIFcvLQvlq3n+02EdjDUVu7q3gc
TWvGqWRctsg/49qtsptgKI7C2UILX95+XM90Twy0gdA8xQWkSk8MVEpV95PZ6WHutnIvl22H6+nu
hmWQQQxy9EB/1+5bId5qb1dQh+u57nbIS6dq1im34kPXNccp2SrGMlz+uJ7gLsdCstiCQwR7/bEu
vy9OeapLfihd+JVHYYn7zq+PS3Meg12CcITrae8pcXxpzVhm1xJQZaDh0O+iJ0fTmqnGDp2qwYep
duIuaz+3XrTHBXCdN2VkS6r8Be0GFg29olljdvta1sxUVK6aIMY0RXV3K6YHuu/aAVoA7bmAmkk5
CHxxUT0Rdcz4y77v1WwUxb4W6G+9ETpSt9mAzX663q7h7YpM+78/eMT+InmChud7+aRussffzmf3
cG89J8et24zBCej5axB72eCGw02ST2/TSk5Gm9DzzpO3i02ZcD2HTfMUYBHKx8ihJCzn4OClWymh
v0+l/8YDuZ6zFkESd2JhmJ8Dv6kO6TE/VY/pCQQHX+dPD/SGHg5p+OWWWiF7OSc/rq/K5UOE+9qR
6rYKcnEeZkx0d974MPn7PJrOiqImIpuggEdzG3IHV3Af+ztdgK8dqWsoWfQsHiMqvOOEug2Pb72u
TPtHs9UWptqxwh4jHxSkILz8AcmiyM4mcOgtWw7ZcIzoFCe0qVymmnWZg+7Q+MljUAcHUm8FdU0L
qpnv2BZpyQscq7NLk1DYXRGNSVUdd22X/7CYCNRUUIoJqoInMMeHi/tlX8P+v53DSkbZQXEHixqU
oe/dSrjg6y1ffhBwnYpELZmvatDtRVBbue+WPkSk4tuElyCidO/u0gwb17HLRECE67QkgahpIQTm
hn+uT8V98uY9DeGN9Y3eV6f83n+pzrfu1+tjMiyyTlEyFB4FVAddNTKqs09ky70Z9qa39vchBFWm
AUD2bYLwoqRh7saHPH3tN1GaptY1w81cigIQULFGi/uSFe9N9mLL1+sTYmpaM9yFdyBvF2h6CETY
ND8ZBcvZFkzZ1Lh20gLQFdRlAF9msTIaxvYGhc4HP9333OM6+Ujv0EJCHg/3eOU/eVRGYOzfOHMN
+0RnHpGjnOo8hq8hEygUUcvS5ltSHn8DTheOK11X0c2nDOILmJX2dTzEb8Vtf2sdvCg4LE/P8kE+
uIfP3t3/5K/rC/w3cHapO+3lOg3gHLfX1479OP6On8kY8me7DsdTGY6//sRP5WP9aN3lj94x/rlF
5W44DnS0lQJZGy7l8KUBfEeIalOQdrn1Jz6sjwAlp4034urjLg1t3XcfrK4O4rGfBBkj4X9Lmgfp
B8eq+Rw737Lxxm22ongm/6RDsKygsr1uRnlmko0H113uVBDfkEWFvlLHwCefahh8EwyfaTo9lH58
JrF/WEpQN5Uk4sXyaZqt6PpqmiZW8wSVA9l0K8anEPUtB0NH+pzYz82Wtolp12vOIJ5kjqtBM0Zg
i4wCPp7wVN5YKtOHa66gz0WmFPhXIj8TwbGx6FEW8vNY30+8rjcOEoO74doJrjqvt9oYzh2I5Aee
omi9iuXZznfVdBBEuP+93SDl6llihK/0oTZi3bjJrngl18FabkfwhAXqNRrSI8luq+Rn7qMu++b6
ljHMio7HopmNxJHoxyhm8SFp609jRU5TKTaaN9igDsiqMqCy42Y9QIaD4yB78eDOZci7szWHfNy4
FBuuIq5m6MNCpLPk68zn/TOp+6/gibhpK/qoZHULScvjvqnSTvFadJlXI2EapfNZeg/ZAlrWDWiZ
aRU0wy3mpFNTMcHp+64AIx8Emr25gWAKL8S+M0unMcElcLaHAV8/Tm8efZymnbOimW6dl4J2691m
Yi9z8H1sHhtro0rKNCuaxVLBelGuR2HXPVj0TsTPYmdkSEdgqcrtitjBV8/TMbAeun3Zda7DrbIp
zwRbZ5lQFvL43eMbSReD89UBVsKv3MZa0LCbWUe37fEE2Xmb0XlJZJyW4zChaTZHgn6yxa54O9ch
VWNSQ07bxS2phiiS4zv3i7+FeTdYvI6pgpeNmRWkCNKQz/lyZwW3lv+PN35z1FYU2LD3mGaRfeVN
wgKPVgQ53FeWLU9dFf9RxbRzObWzlLnxao0YAPjGDimPD2O7ReNomhvNIGVRxICc13iYVfKAsgkW
9g0Js0E9jXlzBFf6VhrKcGgzzTxVWuayDAp0BEr8TMw3nH9zsuWgtnJOhj2vA6mgq5UUqABB2Cnt
vgNGWJbT112uXIdQxbYjPavFmepU3v96WSQHG9RRTxP0UL5d78EwOTqKig8Wi1WMHpae25Elhbq1
AMw/8qRMonSSfJ9b14FUZM67silwcXbIISjug63SIcPBrWOoRgdIeVZgcYm8EQjSZMmhd8ebijQh
nZLnId94gBh2K13X/sMlvS/qIMtSzJMn5yfXgiwEKOuAl3yu0gJE+8NGN6atpJkzo4GEbrZCHKQJ
3oA8l2CI97dK602Na8ZcNcT3OjDbR4OTHlJXhf1yc30XGbyQrrAVT9mUeBMfopqGNIfq1fBPK7aA
1abP1uy3Tj0fNeD47CqdIARQhAjmXP9sQ8s6nGpQ7jgStnq3EnzGt+20cYW/DAXnOn6qkqQeRJ2t
7XbgeX5IEYrLATJWqjkK8kU4n8W0VXlmMGAdUOW0PR1B9YoD1xsPyHiFIH0L3DPbgt/8hUtceJ7q
hCQg5QqCtF+n//uv7uA/v8zPN97jg32cwy8W0ODh9bUwbCFdLwsUSPZEscIRJDFI930koMkrX6+3
bVrn9f8PxlsLt4pphrYL+y6Z7tOtl7upXc1anYlSF7LTyEa174Gdh0O7i8aJcB1PFXTcQrhM4g0L
5muc8WHvVns8MfN15qOuU7kMslo9McuhN4OnXv/KyO6YaTSuuRiW592MCD35ERPnk6x75waVQbs0
i9C4dmMoRDVacoZ2sD1Y2Rm098+I7Fp3+75c8zJFIiso2UE4uAO2I0xwz3nIpyTfaP3i7katm/bo
zqyp50kVuI/JJMrqTxK4he+cgi5zivk0FS14YDbs6OKeRE/rQflhr/d+kUmElOhPexHurZumvAzB
KlJvxdNN7a8H5If2Ywg4t1WHqp/Cdqe3Jl+lp53Jklvff9Gf4fvX/z+0r/wxTqugpD8qP7GzW5mM
PY24syz9XW95RX5MQTi2q+AVna3L9aGzzEeMC0xa1jdZcwKRO1FPy20AZh5yvL6rLkOg0MM6jR96
UHnnkoVP82PHnf49G6uGyrBLZzKfwP8ZVMOhyQKoX/u9TxMIstcgq7COReHV+XgYytzbotY37UDN
V8XB3FSgIHV+oORd5EcvLtQ9EmkgFgxivpWUNi2eZv5Qc5B9hjl98EuHAxIFUoNoFJkIQYvspmE9
293W88G0DzVn0Nly4sEcOD+yQELYFtDodsYreVh23ZawcppDgP8RqQQf1nfSl910jK3Bu82bOt4i
4zcsiA4RTZI6S8eSFa+2Y1vnjrTlfY/QXNQ0ZFcoEdS4mi9g3G7nJvP9rz53/Eebljz5NMT9pMJ2
gUbbxh43rISODxVqUC1xveI1Vqw7EafPIotCAuO6BZla1/wBAJw2eFrb4rUh0o7D3FuECr0GacJ9
7WsugGQB5ZNdYR85zB/PfBA0v0lGZTW3+zpYB/bBA/ikIixmtLpnzkgfsopVL069KZm6LuV/bmdY
Ys2syRDXvMt8SLazsjq5NZtPnuzLKB5AQVOBIfChYIKFAdkqWjFtW83Ek9wNoAA6xd9s0FRlZ1VL
FyyBoMRxP1tzFu9Kk2NcmnlXscigXd1V913lVW82Y/5j0kv6gFKZ+Of1hTGNRDPwfJkTLMaUv1oJ
q79WyhM3SQJisDBvt+KlBn+oI0X9xuJ142TiNZvK7DRLBPNtvIOPDfywWCXGdo1ER4yuVNgtY414
RX67ObZClsfMF/+oxdnbg3bqj4VX+LKp81fRzxCsWooXSnx+WDYxmIbF0OGjPnP9PvGG/NXJfKbu
F16gOpdbdhVHHNy00+n6TJkWRLP2omGBcHpe3RM5j+ekBryaK6hNx45MooaXeyLCDIw0/7Z5HO91
l/EgfyW2Xd5JldvRsLTDbeL0W5dh00g0w7fy2SmYYxWvvkutA9hMka0fhupoD/RP0LZbSi6mddHM
nZDFm9JhEa9+npEB7hfu8VCD7/Vc28J6ub4qBh+vQ04bcM/bE4lz+PjBupu5+tIRP93IS5ka18wc
+mFpHlut95DMNSj7ISak3OxLZwmIsOw6QzwdfCoHGiNZ3OOMCrqehqJv3TocFsTuNzq47OU9HXsK
XaQYAl+LfGIUpCLKf87y6lyN6W0l4n+YtKqQOptsaZcnzNPRqAWzEmeqO/lEQF97yLok+UQb1m0s
x+UN5el41Km3HDZOQr4GYMe9zYTKHohyfgD0/uv6ZjJ1oJl4aS3LaA2TfHXs9Ectoe3891pV2SPZ
SBhcjAUyTwehksHPRVwy+ZrNzk2rYhn6dX+X219HXERbxEo2Vt3Uj2bi/YiwdV1W8hVvg+lnM3f+
IS/EcBDTTH5UCVLERZfu4lDBoMi/XRbwM0klhJSvrRj+j7MrW46T57ZPRJUAIcQtPdhu2xmcxHFy
Q2X6GIQQQgghnv6szrnJT4K7qu9cnZQASXvQ1tprgTYCVbzgVy2aS4TsW6uyiucm8mlMM8wZDdwn
KeZ2PxPxNABZsX992bcma2XmxNt4zugQf+OQCsqLGBIXNVG7NtRml5UftWsuIinOQ/6dc6VrJKtO
mwjCE7R41igxQ4NiUOIoWhn7o1MlMCKEpD+GBhT0eYIKgshBWhKEeX9d3zBF8+7/LpUPEgvZ0tK+
gfi7Pbhxit+GySI+vT6RGyu1xrgqljSyBPTlZaGg4Ejbsc4DnCNym4SXyFW2HnGOaX+kxKaIhxb0
XvYNs9TtfELekjItbzt+UW91w4etca1yMYMZWNO9KDVW71WY3Dtcdz6/PkNbg59//+P1aZsFYxuU
4k3koZiDTjjrwnjIVciyKyPKGuSa1g2puorLF4idyF9VI9kpaFtz4Vbvd9npXzt4ZewF7xcHiAz5
FpklVvsgGrLF5NnEwRyT85lT9QK9KmXiXadEp6K8B0E3OzQyKac9ePHNUEEzVxcuvYOgqBbuAVU+
mvwns4EmaEkO3VB9rqMoTt7rnrD6PW6xIn3MwPDx1uEmyOdjGTRlcjMhuWvBJ8ftgmbgmpBYoCtk
QieH3kVFl+k0V0kcRt0T+EDkXP0oGddguLtuIVdOSXoTzK7K5AuIrvwhYcYfpI2fXh/83wlaulYW
rIMpYVO1dM+K834XNSbsdh55Qg7iy+KmN9nFktmGOa1RuUULacRMUfHsY/DOTXGagxrhGJT6ktDb
hm9d6wZ6HlRQdjXtl7KUQKdXkOlwoehrFHSWbFeHzPzolS0v1Eo3Jm6N2KW+z8qeNOpZT8kvD1an
YmoNrvXi4TEYyXUahTRd43WBrEg7z7R4lhFvDq73LJ97cPS/vvobPmIN0SULyLLOEpnPzsP3i0zN
X4Phoibu1oKsPBBpScwsc+qZdmB3ksR8L+os/G66jqIBSnR7aOZFP677klUWAllsH4zZIl/K2dkU
NcNJ+g+sNv66KlWarpxRBE+TobGneaYcPO4kRiJbgOYuz/zFLbVlIStDr5sRgotxlz3U7sx2P0xv
eF11+yC9mDRvPWGVftCWR5rOADQnqbfHtEmiW6pA6zWpKr3OW63RvDYd0yWb6uxBlMVtNOHA2jJQ
Ab++yhs7ag3npQi9KLSU/XPk+yIXGgJ5USDnvBAgGFpY43eLddWYv/60DetY0yZqEaWVYIY8soQU
5Cka+9IfeBBM6vD6AzZ8yBq662XfsnGw/XMdQJQ3gzxJXru2yDvt3rdTcuUFwl+kiWWNwiqQrPxB
VWZ55wyHdlhKiunCSWNjV60xu/WYRKOIhHqGBjY7uIE9CNKguCMv0YpuLcTauEPlYx8N4rkkQcdz
Z1mk940uLtXYtsZf27YelsLNtXjWVtTvABWs010zGCg9v77OWxO0MuxionHb06x7ZiNp75iDQpU0
OLSg8eX760/Y+oK1YfdVFY6kyh6cwaUj6VzwJe6m+EKs2xh9DcY1pQggm3rOQNK46CFiMRbg9EqA
sLzq7degXKVqAjHWoXnmNMPxUQM5NOz8LK8S8aJ/0SSmbWTUEoTyJfb6ByPgWOVBeyFL3bDhNSYX
hIg+8JWGOFgP5dEyCe54MKtDuMRvGL9EOLixgdaYXE4D4RIiu2ftuPxgq0W8pxSyf9PEf163BOel
//O0MDEPTruywz2P5uDQaPs3E1Tcbl4ffaMytBYVRG8TKrNhSx9r6PAG4EkaeXbCb0u3L7yoAnMM
QzGIA0vc4L5E8SjIpY6nrfVZ2TbNHKdlP6uXUqLgPEbZEfCNaT+CT2kH9WFyIZPaWqGViTNjBjkt
DX0kWdR+IWBR5Hrpfw7uYp1lywhXJg59qcwPGameKaor2U5AGA2NulQW7e3ri7TxgL9QvDIb6ziZ
6DNHCkUPQlQZ3yk+XLpi2piiNZrXl6yK+JiqlzrAedp5RGuQXAd3S1GTC5+wsdhrXG8tygDklbp6
NmIhBz3hAitKiHlMtXrX0UYcr5up8+P/MBaD239LVFw9l8x0Jx0n5JR1yGxfH31rns6//zG6h+J5
0DkWP9I2jd/yybkjJ5lv8669pBy3kUetEb8Gws61mif1AiGx+a1OI31HXK9vVWHU14CIj8lwkXR8
w/bX2F8eCe15M0G9j6v7c1KoIQ9lvQ52gK9U+RzYD1Dhvg439BfVomtmUXQqrJ8hRKj8rUZt0n1r
siITF9ojzliYfxQl1mSLEVSZpWEsfBZZ9jOq36s0eVBDN91anDwH4fMOP6Ts4pbessqV2VMqxmFM
SvoMWvLm9nd6yMVyCbW4YTBrULBfGiHTDKBslfYhWkko/RU6vdyAcid6iKi9ECQ3tvQaIcx0MauA
FN2LSeIIJANA5wDFK+fnQnf8koL51kPOm/0PuzFBBPII3STPRiqo5dHKhPMevmyq0IQdUHnBx2ws
yBojLNK0UGMSJs+IZWav2z68aZYl3r9u/BuWuUYKR5mWmCyvwA46dSdb8+kd0/0zWEOCLzUPzWO4
XORS31r88xf+MWElS2NdQDLnRGqQBXA0kD4Cg7W8i+ai+SqLiX96/Zu2ZmyVvpcgawBIxahnXDh2
/FASCDTumBohe/36AzZsco3nKyW8ZWWz8LkI0iOd6j6XkOFg3fComu6GR2eBZPzQ9PTC9dDWF62i
vQ4n3ZlkiZ/VQlFWp6D8se8XYFbGKzfZyup9qEU9RzZ55n4mLwiTzZRnPPNR/vqMbdjKGulXCj5T
FEGTZ+8K6fZq8RmEb6AXdubYct5flxWtYX6RbON2KJr+uSDBuPNhq498ok+x7a9M79bAYpEQL5WA
vXjq2Yl1UKvjUzp/KIhsdvMMRd3XJ2zDVtaAPxVn9dwPbf//GAnL1Bdhg+UWPD42d0J8ue4p5+X6
wyJ5GwxJ1PIE1VghfsgGDsY1afOfrYdo19hLVFIb9rKG+2FIt3RtFD7Lkn1VrEaSkT0KWIcEYlKR
+H4s26c2VRdC5tZmW9k/C4E+7pMM1fpiTnYNJT43Iv0JCur/Xp+2DXNc45CVmDMwvpvw2UQ2e2Cd
kx8qNHhdqgNtvf/K2qU1QzONqn8xdVU+RjWd77p+kG9reJ0LDmXrESt7N+jVGBTI6p99YMRXUH2z
Gxm0jcznrmF3r8/SxhZeQ/nqjEIKt5q7lxLs8p+zhtCPaig4OkeF+x7DhV447G3srjWerxjasAwG
S55VWH6tCfjXg+EsqlUf66H6eU6TeMcfQbrHL+BYNpZ/De3TUM6hcYI6c5QkWbuPmjaUp6BBzeKC
G9t6wHlG/zBLlypD6sx3L9CEzfy90sC9AhGbSPH59aXZesDK7oEc8r3OWvbMPKR/ijJIbhp7newb
/Yv7EVpgajC8rE8mQcitZ+2PbX1RZnxrW62sm0jFbUlk/wKR0+hNzYl820aM5KTxaDKbu/evT9G/
mZnwFauDPOtiluL6un8hWfejLtw7N8s7JyCTx1v1jmgPxnZB9lKRGw0wCM+qr2mDf3398VtfufIB
Pk5K6xacmDyZ/bGu+weW6OmEwsYRV99X9ejhG1duwE0Dbmmrvj551n0prLkrCxjo61+wscfWKL+E
p0utat6/NDH9b7LQCwmiixcLW4OfD39/WAg1XeCbjqtnW5q0zLn0ML5w7ujP615+ndtPMl54MiTP
TonsyJfA31ypD0PTNarPp1HaDmDkeqYVKd7WwyIfZ4h4XvfmK9MGG59nigX9y29kTBaJDryi/BIu
eCNurCF8DFJ2ZtZV96LHGNEiqLo4Lyo3sbyOMnVh52yZHlmZuMRVBAAeUjy7cOhYcmA9rkIe3ESG
9Na1CeuXHFCAxDT5ma+8T8E33QUFunEb0zyUg+nI09RWVfDB+UlcSvr/veXCdZgxJE1kHHX0Xstk
xmuAY6uu5IVEbGvw1X6D1dWFoA29Z0v7hORruhtIcElucmvwVThBOsFGabL+h3ZBGu4oB4TlpoLU
Qv30+p77d8nlLxVdunAKUZfJN3kdlPU7pYpHU2NrY/afVBZn1U4taHdIe0gUvf7ErU86//6H/Z8v
ZJbBi/BXEhbRcYBs+m3bXQwxW6Ov9l+M9tl4yFj0yxvwmrzJSgFUwmL74SoCVBquYwtOiVnnJbip
bUU1y1GpSk0OtstLYKx/m2m4xonb3qCppO/DH0mF0g0gqcF+QF/bHp2d7YXsbusR69DREfTWjzz8
MUqihn3WpxDV7oMBfYpB3V1IUzcgOeE6iKQqmWLLJnQRzmIayo+FVT2wz5HWqgd+gIXqi5nQjxJ+
9ij0uOSA5iVFmpuom6bhxLUaenKLE5sqdrQb3C854/y8LwUujT9F4RTE0PjANfjdoqZmeIqoH8rs
ThdUYXiJoJiUO9P0rXRgVzFVsUA4ahjKe1tCTrUDTT94bNVNEhWDn46GQ6X+6EzvgmMYNOwSPfG/
U4GQRP+71+shGRZgaSPAsRd28rj+zEUIILCiDaQULgr0bD1mlXGMQCKyrg/GX0mPKuZhGQKX5X4R
8dTsxkbx7B2NZP98lf2uOW9FxZHSpDj5RUUS+huRCVPvehl09sId8UYM+UvklTBv4W8WxAiVIojr
AwGBApyQlzrm8T6Ol4y92KF2QX0rshbcjEcCWEJJ76A4MDB7zxlxrN7Hc1s1YidVVfPjNR//l0Rs
NNuqKECBemcW9lSMQNckEgn+dYOvIkkKQjmnpRQv1PjvNoFfASzmOvzOX7qwOO5CTkIRedItxNjN
hB6aahkuLNm/ve5furBEORHQfsju3IKKWoHGo/08R+7KeVlFDN+SoeWMsXtlcChxI1ly5+iFAPhv
Z0jWRLmC2g6svEyfeNO/K2aQA7bLdHutkjbFnd7/+gAwSNGidWH0y0AgL3rwXZ1EdxlLp+VS0rVl
/quM2hXY6Fw4dk9gmTltgh26oT/UIvzchZdUF/89TeFacZzhRkFpo9m9R9Plji/uaFypb8DyfB1C
9C/F8Vovvp4T+ErZZpZ+g9iJiQ6yKtPuwkr/e5Oif+t/F4IlAGZObBx/QHA0VYdadp2/nWbQMl1j
vuE6wRZymjBNaD39rZdXO+dBB56k+XWjrxKbJrXWFZBBfFnq6dM0AqU7nGVBXx/836v7l54wXVQ2
Jcbyu0iP30tZ1wde0CcULa6inIQRrFKOKJZhABgCu9NUihzH/xdcJrl9klxCtWx8wRrCDrHXDORp
UXsCZU15IKH4CA6yBHK19KrKEVlj1MuwrsaRlO3JuyDckwFlaZnp6/znGqKO0w/at+ZanniBJjTN
yHw7uotq1Ftzc/Ybf2Tc9WioVaKJfik/QL23Sd5xCKg+g8m/ufD+W084//7HE5gtJ7XotDqZeaw+
mrTAeWIgU4a+XOqufcgqDERWZFK3U3FnGhAacGRUOdAasAOtpgt28G8XQdYoddYXGco0VJxcBtJ6
44H5OKtcvm5kW4NH/ztJhZznMHSzOink+AcqGdsZN397ffCtFVilgJ64JTDSlycbAe7IS9HmdBpm
FIVnf+XkrGxY8bHTDIiSE+sZUOyh/6/vE76/6v3XkG8A6ztdBwqp8W9wuQUcw0ooAk3Npcr/xgyt
Md8kHoKFgTnrpCeUf0P2MUKjZB7GtbwwP1sPWKVvXuug6SDTfUJ5S+TQNRM7JioDkT3s1NdnaWML
rSHe0tAUPHdNf9JyinaixSMsmMauHH1lxTVuj33v0/pEov7d79kHic1VBDCUrKmYpeZ0ntBmeSLe
HRld3C6sNL+QIW5N/So4AuXWW+I7ebK0VrkVOGcVDcTMQgBwLzxia+qj/7Ve7rQJ0RUDdYkBOC3J
l7f9dPF6fWvwlfXKRaJNQ039KcpSlMRi2+4XJn+8vmm2Jmdlt6YQgWhLTI6zDZp6akT3UiYP8dkB
XfWENZDbZI1LSz1KuP/ppXSUHs+hcSYXk5+NT1iDuY2XSxK3c3XiFY5dEftIqCv2Y5E2h9e/YGMB
1vjtEjqYfelUf7JhafagG03QdT5/en3wrbdfxV+OM1Ea2xnT4+GWOS+BPTdizCc9Xsf7QtZa96zW
g1SBkCfB1Y0F8GjfltfmD2vQdlkAWBZwLG/U2O/MwqRcOn0aztHx9Qnamv34f22rzDq7jJXWuJRX
Fn6f8E+DZPzl9dG3pn9lubo2lRjGoDrZmR+js9MRpLtBB9ql7b/1+ivr5dxCJxsszSfTCQyqYWHw
P0ayKzfnyoBdYxfU0jOM79QPP+to1/uLdYGN2VkDtmt0uIHqdexOpZ9eoBXxn4jRwtrForyuZLJG
bEfQE0uCpkXcFfpkx3bYDeTKFhI4lP/dOTbCNYOaaHOicbTEeUk7PX2OcaUQXepU31jcv0Dbk+iM
tXDNsevBB8/S8v084nh91d5co7VLaMJy3qTyJJOl3TPHj7/tCweCp+secP6sPzJzkqky8lncn1iI
vFBhI51ozx/DSF3anf+uPpA1YNtl4TzrEFfG0Nouc+/GaMfRHHjM4KZbO5ib6z5kZcUG/RABmXHE
cIpDPVqML3ScjnEwkQtWdt4yf6M1yVruvlZSjXA98uSNfrAuEidyjmSeoCWpEQtAT6GS0/71r9na
VSuTVg0fUQLiWJZy+qBDt+CcMV9HxETW6GxVW9zwBRG+5HxUBavNI1uUg2LgJTaQjbdfw7ONjcdI
O9adXND3h9/BAMLbF9Zha/CVSUNEuk3AGSZOFEXgXFhU+xYc56+a9zXlsk0h8zCHuj1xwuITSdFB
B/WtJn999A1fuiZeLnAFkXS2OOO8p/r3xJcQV9rF9jowIUiC/teabZFRV3mhTtYjT1R21LdjW1xq
mdua+VUYltDZwdUZF6eCpB9LNPDsKnUlpQ9ZC9vrpUhMNZcAqhZ+2Smg7AtSqrysLs3N1uSvorB2
FMjtKsMJUkxI0PsB1R8DIpEQyk3XhbI18TLx1QKuqO48/cAo/vbU53aB1zfPxuz/ha+e6lp425S4
JvJq99snII49Xzf4qkRc9v0ydUXbnXw7HX4vbcguJs8bM7+mXCZx2rmmivQpCtGMKuvZ7308fhhF
fUmcZSPGrIHUcpIofUYzdmaZVE9R2cpjhAaOJz4nD6Me6/11s3T+wD+CZZEkSrjpnKY0EFsrBlBQ
pN3Fu/ww+U1v848YsyZd5q6akGrhmEFmrr4Cg6D7DxZx89kuoD46gIhF/CxN2XTgUqTm1oy1bYp8
YQtvu1w66IsfJh6OM4MATt9WOdAA/aG2mJu8qTtUayOXgeoR4MM6PKBYGcm34aLm/qQcCJVueWnB
eoXLk8jT8lDjjbn8DALSbhY7k3rQ6IkOr3h0QzFGexXPVbWLCK0hQJmWzRv03o3NPkogvn1UWkaP
OqLyMRqUPhkdDO7eIc8GzspBYExWQXPI0qT/guPn9EJUVS2HsljCb0Tb6n0akfitnotw77MofvKV
Wt6TuKg/lFNHbm0sJZ4GhObOTZa9s10TkDzo6+aFUpCARjyQ4iCL0R6dRPsOyrwF/Rh6l97ybnLH
SSXyF5OC3REkO9ONAZdttNMm4/+JofVuxxK0ShyKbDZvLNpRMWNVQaId5DzpT6NAzZYtKCnkWTbo
7k4ly/yVlaX9jIMQe2/DjB1Br28PuMjGGjAmx4/auzLOeTeM0aFEa8RR4pb5vc+q8p6er/N3JpRL
kzMAv3dt1rE4N03hPpZVVx7BKrGMuK4N2/uqwJ1HwcHisNcptrUTZ46qMsa6oy+0Piya1ffRgNtq
tJV3KQV1xWCPRGuT5uChUe/BM0B9TpasP0oIT3wdDC0YumBFjQSQTTDRbIR3NL0JDaqEen4goC3C
mauYx7eq9/yORTiCyTGLoz040rS9MWDP+ESZa+2+ZMLeE/Qa0VwJ27S3GiwNL6rzoMYupzmkxyKQ
9nOGWQhvcTgPaT4Rb76Rse0TNFJWIb9HR4z5JGwWfMG5stzzoUCPT8fmYe9iV32RZgx/lWE4lydd
n5v+WqVpso8VLbsH4ERwZ04MX56aJMjIsWy75HZmgfgptLbgh5Pl28I6CXKXfoY2tmqDoyWmvKvs
wj8pdGI1OQlD5BXOJe1tME7YqrZZOM8XLnx4MmXMH40nNH5PFlxJvavFBFHhsi1DdAgBYvdLBeH5
Xiobi3gfaW7UDUvhLOo5A0KG68Y9phnqRLtBFfyNJiPeJciQbueN70m890Oq/S4SuHLZgWuiemck
DafcjNE45gmZ0h/dEmE6oQhv6D6unCZ5MXrR35EaKBCXQYL6kUFWUeRyKZcojyoxjgfd48p8T70D
vsmEok0PUDvj3SPa5/rmWJY1bJubKvQnWzHyqa1dbQ6RgDvYjcLj77qdcWUYchvhNTSM94kYXcn3
jS9l8SVsbBfv9EAKCmY2r8ytZIZ1T2eZ8AfAae0HGTQgBgKtFwq3NVJDmhPR8O67C2C2O7Qm6EFA
PdnT5TZM+6J6lL0LLVLfcTB7U0Db74kkjBiIsQ9lBUaDMBF7iXOu3IF1ecSyFWbO8mhKXHpIsznt
DtC5h3YZi0bMBQB/EYQli5SUN3ypwvbGCTimfAFZ5E3caBPljE/R7aKLrj8GOkkHIGq6ntzgZUdt
8gVMIHTaFZQVQKZKibZuMg6lz9M4Ft0n3/ZylDtrm2TJIduT0IONoTy7E0aHmd0TUo/dG5fIGsfc
qGAnmlnbf6hjFMZyJx26PaCk14cPs597EMeCS6Vx6KwffTJ8ASg2mvdWRkH0o9RlM+N+1VtoozNR
dtkLy1SHMwiIQzl7EXB6E5jfFmMPQd0wfjdXwCSB7CU907PkSwTu4q8otiIWw8yZcw8qDMfoWAI5
TO/rTCgCKZqJtmLKI0w/eFWWYiDfBO4Ppp+ibCt9Qn2/AUeOCxrXmtxDStoiatiSfSDxCDSo9GSo
buvFtxlK3INY7mi4eAnJgsbYXZVmfXicwhD92dJ4wyCbkjj2pZ6YeSPcki3vxaT1cI8DlzC56NPF
7uQUoKEkgYN1OxPVrd4DXlWio6lKZbcztS/YXTildHkkU8F2qqRReaRhv9xUKbbBN98vdrpzIAW2
R5x4CnLnSNXEB4JGlfFednNs9mM7xmmfd1M0kHfhAgbh5wbckvYmoxl6aA6ZLHrzLi25juERh3hC
bA3Aj3sPKNKQ/VclgYzfFUWZsf8I40H4rZ6qSh5dkSEsgsqinm6aWTF3F1Qy7BbYkViGX77M0vIT
qk3CAdWegBeCRE3tcu5B3PfRgM3vI662PPk0ZnJqwjyzTWQ6nKGBJ6x3rLZZkteJYOIeZwmdQqOh
hGzUTopQuo8QupDdbW2iALpCro1UCwk5oDzFYZQsq76VmUQASR36ZndMZ1H6CWJHRXvwoBU2h8KX
QX9DIGxO8hpusd97NbYfgVjiySOYZCp22wy2q/YWMtHxTQnH4h+dbtTwkIbJhOQgiNo7oULd96hr
ctvcFrDiDjECnm8H0I7u9hH3ptxhl0A4FZRhVB+8DSf3yCz6bo6qSwP/BERj098ZPoffImYStuTx
2LbDp6VpnLmPzCiWfTBNeJNExMsA7b9ZZw8txBehTjlwZEzQEZmKDrbWGkpIDpqyswuLe0OhZG/c
KGZ4EB3MR7D7Zst9wn3zvRpJkdxIoCbMIZynFjEU1JD6wOp5MV/YGKbZI0gu2+w7haZp6PaySSd2
bxubxschNminnmgnyZGzJPHfNEi9s4MdF5PSnedd7yHYy5R0p9bFmftPkTF+mNLOho8FNnV5x6ys
vmAK5zq+qYt4jOcjdFRdG+c4xyQzvxFqWNL3dUpa/TlKu1a8F4SW/rloApxD9pSXgX3LXdt1ewIx
4h7nqjHQ2VvIhzTqAcjqQTxpoNky6DbwxBYw1q6Zb4gMC2V3rBv75X2JPGnA+/bL0P6iUaRbn6uq
9/UXitKOfuerlg65DdjovnLPkF1AgU2GJd6RptONR2eL+FDiOK3fMNaV9N7MoP8Pc9hVr7+jkXP8
kZRAmb6TpawA1ApZAJ08FY6yO+iqTSDgqOKA+NuC9Tbbm+XsSHVtaXQ3TwPUynRcztltS3HLcNTz
CKFWW4OqFZwuc0f8HROk1HeSguzlXdHOzr8UYTq4OyQ4PUGH1zJP6fexXUYEiapX5Zij5JmMZkca
aTk6/AtoS/COBrdgMpj53rfKhAcJzsVwHxVhhTjAaiUAle5SsqujQR9bRJg4ryYAlA+gSu3oB3Q2
VOaNjtXssj3o5NV34Bqz6i6WtH0yxVSpB4n7cHT6y9gl9xZ8kf7kgYrgChWzGrfyqAMWw88W0D29
kxF6K9+GEBovvvZoJzEHw6oBmjlc8HEXZX37cU4mUO8HlZoUdDCR+9yPlUfQnYMmyt4EpgQ/XNyj
kdUCghIdowyV6WpfONlkUGDBBRkcjRCtEDafvaB8zLM5nuNjTaynU64c73y1h5CUpF+odl34aZmq
oAJ2WwTNO1qqvrvXmDR00LJpaEDXuXRFtRN9hDzJdVG63MATe5KnIG+C6TUmw9tFaVCy27Juw+Cb
C7ThpzSq69PsNS7v8nbQiLrU1gKhyUazhlyj7gpW32V1QWi+kGFOPuGkGRfHsVkickhtor5KPvTl
N15Z5HbcIw3Ye+67bsh5DdkiiCXV+p2UQzX9knU88P9cz2T9PgRpDkDwfubNQ2Yq1u5UMkLxqCZB
VR2R2xr5hdXgeD9I2Dn5FVEAcPaIgQvauiC8hlozWP+qN2WDFQLDXDcMd95EwOxFnVzSD1EY8+E7
r+JmOIBMtaV3lPZ+PKIBxc87qvyoH6OkYu6XAFEH+K0GbfUB8ufTdKOVk/Unw9O4POqYRGZP9GzM
Z94j+NwGYYVEiCXTgMNHMS50OGpeIxO9oXScvw4DYvD3EqzfJcunirP6iDR/LD86m9H+CRoc43Kf
tYMpj2DLR0aCTyrohwQJP4HzmgOkJQS0bsWNC9P6Q7EgbXxbRwwmRdu4Vi8WjBya5xVTcX3ofM1/
lZAURWqm6wJULFPrIaAAERocEhMKUZ6PtT5z2JfN2POHDPO+QDumw4ECtT1X3cS+6s1DLBbdHaop
JrswSBAfcw0Ki+VA4bKXPComF9+4LCvlTowdzqYkGZzdDbOpasTcZZJ7ZhqkWhbJSriHRIEu7xPV
LCiSVcKRuwSwtZ8yhFxQntExEIfADT7Mne+Q4g3I6BeI+Gb9Z7lAl/XG4mB8T3qHJBGw+wU2BydE
7kSGqvFDAa3PTx4NwsivbNeOO97KXt4zHMKPZUcnucOhyHwvGzBY34rQZIPIEQHp8xTycXozj6z9
nJG0rz5XVRI/pRMfFM4gyj40FTiD78NwYMtxTOkkbsBbCQ/h0HePHvUzqEYWaTmgb7k/l86mTOG2
CaPuNFqN+p3HHRHQMQPBacNrEIDsiXXpE+esFIei1Sl9h6QBFk1ohcBMZ/TfQCKiwd8KZ5aA7jhl
fHnvQYog4MCHZA8N93TcZzOElD9OSqHbNB5xUFEdRSCgIdiNj2UagX1siZnf4x3rDyLV5psPqXpn
J9Kzt6j6ifaNAtz5M+KnNS+O2wky9uL8fztN1Q3y43J4LwP2f5ydx5LcOJRFv4gRoCe36ctIJZVs
acOQBT3o3dfPYc8sqtliciJ36oqOJAng4bn77nXJ+qfCLQnzo7I8hXmQECAC/+RGzgOTPIn27PRm
Suq4v8Dv6uqHbnQm7VDWGHBppT01vyDS9wHHUB2SYcrzYxLh+r42haPyJxWgP7pvSa28t7nbi6PQ
EkbPEPkkJjfDESQz0yvOFwOZgfIHRoekeW8V5mNSmPEbzTcGFEAToq0jVoZ1Tjk4oX+8uXesoF78
jQIcXiJoSnuAIYEEe99qQxgdVO/zmsgJMEENBLH9FUQTZ5E6Mcxdnqx0b5dJUaBFl6lUZUfZ2VNw
9HQyqFaZ7XSmIaH0bCd16TjPNdkbUrbmlJqnwfcpr3RzecdkrrnfGVqd3ol8XgaBvOX40PiivGtF
x1x4kCeEtoFpdvVJwC1VHgGMhy9JrmW/cbNJeSiYDBh2JCckXmnO9futi9wmObpu12PocOXPMmTx
nSIZifZUX6zqCNyv8U611nCcoDbCU1lpUNsnhB7nnlythx8ne9RayheJlhJqiEkPd8qbOPhRNITe
acQcscahxiZBsAe/S38Y+nqfFzVHLqz4LNtVBAPo5ZDVVZxV/u0WhNGM15qPAUHQgx+BT90l/Zhe
/BauyJ2ha9mTXYWTu0/GJn5yUtsN7gPNgFPeymzMibhYT/bSrJwfyhZxS6k+m9IdZK5cm3426d2l
N5teP5c4lmOdTzo5SoeIMnFuyqG0hrbmRczQNnajT8VOZl2f7Rt9lgVJwUll56DQu689zP/c91Ux
ZB/VIEkXJFRD4Vk6IqCCVHqD+6YfKdN8LB040SR0o/F9FKYwaLVRR/A79jHuKmooL2XGSLkv98D+
GC6D7EkdxIcMol5z13mZOnnkXHdakLYWWWZNYQhsA3wd81n+PBJKHpCdILHQHBiw2y52zj4opZfZ
Sh76sjPe+iYVnh1oF9Pfp15fpQelGZO2t0Bg/xDg+ZB7zcIof1BimuSeaZj6rSWqrj+MxL/JUxJI
zgRhoVHfWWFhlnvpYGmtaru5hslqDHU2vSGoN4JDnvThF2nAZJvEZfqO6HD2JH6dfEq8urxACdm9
m6BUvSs1q7OJCkJNPCTkvcUR1Wr93hkit3rIcbO4rcDsUoM6WE7QrCo88yNjCuYbU9Paj2U25cUu
HKP0V+qO1W9MxY0fw7FjFK6GlGveBYI6OQwojiXFKD+3RRP/KIOu/ZDIslcnp9H673A54GUaiGyf
aq2cOsZmLLn3dMZPaMcYRrVn+A1aDL93QWGHdD+z0Mo+ODWV2Cys/M+C2sd954fsCIQAwUVSpaNu
kugjgpdwoh8syxy+pbUWE/yo1J32kQx6h8idIvjBgXgfuW431HZ5JOpnh57NY+8EQ4F3NKO3iA64
0WGC8IkwvbGpwAalyO9NUjDKKF7/PYSZ4GH0AirCnd6oAwfG+d0UwdQdpOXVx9gagEZDB1fsg7Dm
rgDLRnnF8dP4UgiuCq82+e0hdIoXWEYJo/1gLKe9MBJqXlBD9AlegFnR3hdUsRIwyj97mEneCvrc
J9Vh03reQlBQm7azHzKpzp5u2w/YZ/8pLZCdZEDGmbKdTSn0swAD/myGTn0f+R0BfJ6K5jAiG/nN
a4bs9zhG059q6OPvgpIdgRoX1T4JDEwqAJz1+M//Po3D8M3zk+FH1kdU9kerP0MWLO9YePfSuWWL
8noVaz/aMlDPyvDjQ99zKx1GJ6JmYI2EagcVZV5+RCk4e1t7ZigZTIHNybMaqqh17ve/iyLUvlkR
cThM00UO+o/hM+gzrU8oBvE+2HZX7/qwrb464VCKPbMr6CHJrHSfGQ7u7klMnC+UCpL7VnPFZz7C
PkexO/w0oA94K5hiC3dCpMPHkTqlcUlqP/hukRbDMZxW6ccEsZT3ViCqr0GvuDWIcWY3aEK1eIhG
z0x2aEG7/qNM03ga9lTLMEaoFrT4oHRSxl3JDd3sgsqAWHIQLkX2qZuoV9ZjO/3ifgrOleka1p4O
RfsQuYzcFJyX8EnANeS9ybpEEcSI1OvovFHjzn0FLYRRONVD2TrV7xY9sL0q7LE4OEEaxzuDTstX
Si0cft0NSOMTra7fCUcrk09tPjjvuaa7d0zrZ7N7NggpW9yg2mt+ieaMb3kPvivaX5Tdm89FEZkh
1UnbRTGzFxTBYK7+MnZU/fZBR2BV9GOYnWM/kt7Zy5P4TgIKCg6Zk1Hk94pQPGhVFDkH4TH5SDXZ
wb25cIMG7jxHESQTWWhfIaMD7YkHF2MGUGBnUI0ZTyZVpg+uFpnarhtwMoemGujeTT7+jD+LZy1n
imjPMAwL3luJ/zYGSlUfZOoPHzjTyQlv0NyNBvywHSL11NnykQMz1IrsybO1sUMEURYkMjDtuHQJ
TM6OJz85UM7f5YkWZPsqT8piz6YEZ3IyJpKrvmhAx+n+u9LjQQ9Z19j7kKuXCEAbGLEz+v65E6q7
RBVXFH7aOumRz4hV6Xg5fI0Tt17qhM1HoViv3WAW2rMAP3uhuEiBlxvV/ENtvXkRXUs4CHcKdde6
k9O50PuoAB/WcxVWRTlyBwxOZkIYkyBGVKNI94YKbHnSR9+zd9kw14tdoy0vQ6cR9cvUij7kyo76
PXCP+Kmm9rlvPDJeVM2q/Rwh3Dmx09kUxjT7O8b1xytrrMAoPC87pjYO/eyNWnisiIi1c976LGmm
ud6nIIjZbZnXFIr90Ic7dcb8zUTtQDsYGBCXghnkH1HqU/eLQ0F5D92Kj4zPScJjqz2HEA9+EhZ4
i4MSZfrMN09/ksDXJPOfkmq13mJIdM3Mp7YqCQAsHA1nASG2P8ru62dQH/mdneEPAujt/rSOTH85
edo/zxHJhV0Ad+UiqeykofasuUVSPEorI2CVml9Uz67hqApc2TAeJ2+qn6kzE0fnoCT2NpxZJ6sM
uHkcIYpyVxgOUNVKkyyasD37w2jQGqlKum7tqLJT2ufO9zy1jfecZcoPqRbR3uLVn2GVongamT6D
OLFGdDrWneh3zZDa/UH0XXAo0gFXbNolW4w8gPzshPCC7zxaME9eZEYPYZtZvwI30r4ZWQO9ApSa
CSSyntI/DSI2u4tdNxDLGwE14KA11Dt60eFvTIihSDTj7qrO0YM7CQ3Y+D6DEQZDFEYgdnadNcY7
S1PtQ0Zhtjlo+nxQ6nKKq3Nm50RbSIj4v0oFXfEZtnbE9Uxlc8WMZS2efJQsupPSq/qUV3Z976Z5
grwXCifuHbkuFQ2h6cUXFWnQgIFecokDu/ID6onuJTUQazzoQy0e/QqK3EuRjeNu1DiYAmpvWJ7b
rPXn0bck+VZ1lnfne3AX7pNSCHlnxo71Ecax4mWIob11DJ/5bb0iud0nWVF+gNiMAkyZlsOwi2Nm
cQ6B44j7XGM2aWwz7UcCUuWHtK1mOgy1ET5PlJGLc9In8G/6dPg+TCTsT3Q/gjPelysBYtGyfug0
6Tb3eOb+Kax7NLSo5yvmAmD4Pch+DPwd5PZMUKRGXqX7qLH0eK96xyuOwtHHX13vV+8ZSDaOXu2o
b6pWYXfMiKyOggz3GWy4B3EpsZylInVH7o4CW06Oo8jHDFL7qPOzp6mLQhMGXm16cKcEL1ZUAZ2y
0m5wDZJap6835bCvDNN4bxRRdTTCFrkc9Frkrs7mxBzLV4yD2SRqsFAk37phdntpVFMupOjlfE+U
Fb2d6I6bB7wYrAGOLtRPGROvakNEMOqHNoQEhU52IbuY2HdwpbWLyAX7I4id5OSESvuRqrZujr4w
rWlXSBsUA8Rq5uPkUTzd2dIcnJMuQ+eszHT6VQnO+0XL56S81LPgWLDH+k5znSY8eTj3t6UtoSk1
xoYgCZ9CKSLLs/jiJTEqSpqjfmrmTDvjVak8BZVZoj8bKLd9aIepgDGK/yZmit7+0yUl0Ao/KgYf
caJgZTUi/+6tGznFF0NSr4B9s77kso9GslUnvXDUSPbmOj1DSklu/Kj8jvbt4HZufUphL46OocsM
8i4irWE82vK+wm9qWpeuM1VyyWybDECD84vyghs06a7IQyN61gILMuWQfhOTuYXJfpSjHnKtZeLZ
yuDW2gFVTZ+7iZczNSqPiLw6tB86PZl+KY5Y/2RMsGOLWM++CHLVD7br1p8LrfDaHaLIoQbuNNZg
iJj9D63v9Fhzn6QHUQ/tmaZN/akXeXlGjIjugpQh/9SIthG5HF+sztDDNxB+kyuiMz3eZYA5vhls
8rOZjnR8LWmqh27A28Nrk2gnIkqa+1TQ2cbS7t4WBMAlIL9/GgHJoCbzm4y5sQ8e3c8/BE+l/K6G
SJ7QFTe0cxJP6mHQovFnP5WNdVSJ3gWwWjiedWm60p2I13wt/1G74bdAb3P/LDteuFCZ9kyqP5GS
jhkFiBIqmtkTBUdyseKLnLIIB+u3NKZLt8s+jJFdX/Q6Dl8oT5cfuE7kt8LR6YjSZwt/h/qcF9Ru
nJp7OE0pcTS5OLQk2tYLLfvxnla70naubnbembqlPR60FJhOugsGJ/mEJGl5yYKaYp3Ta31/qWMd
1oGQrGVXdwzcX9Ro4PqgISgPcqjL4lIXwusOQ2uIgqK2H8U7xH0Br/hSDE9dHBbJm8ywnPijFtp6
f6YRmj5boSy9DyHkfv4+a/X0SxKnHEiC4oCx+wYVhAcjKhL7QJvIeAPjkBXfuVMXtF/5Cb25mKMr
J/oyAqiGsIPU++w2+fArd5N8rxVOLI+B6uky+bCy+G+pxBj53m9a40s+IcPxoigdqYtfxFN00MaJ
3jEmrfozeRP1GCrkkXzrWyn3CVknrX8/HK2i2RUTp/EdQIv2xW6dFJggRVqr3YClr+G9Fmg7Q+TO
WLSt/N+JJ0Ux5jJpm+SQa7++gMt6SaUc3QzUfUKh/FRO8y0Uuly1G1CpNczXAm1nBGkRzPQK/4v6
jczS3pdG80EfN8lg175gAZFtM7vvSoo598oEZPcwAnoQlDGAE92kom2Jf5grXsG9FJ4UDUBX3Y8a
E2HzJ7guTMM3YcmWfIaRVaIhbLFAVhw94djq3f8DqTnD9v6CI1tSGRL9obHLNXgvbCFOBqw+DT5s
0M9GaKqMobkhJJpzyUFyM7Kc2xCKS2JDEQ2E/IOXgZtFAKZXTrF30/799fVaOVDGEnun14DDYiXv
cQzOHgTaC3fOu8b0yo0NWXvAfM5e7bZDimcYTMzdMy7qvM/AwhwVE6B/tMD3buKuFcbCpOkPdCat
RMZ4zYJavUULyajs/8+g9opRGAuzhr1wbre5GIVFovvJ0brYeq9rk9qYUV0BWhpLsy6zsPAqV38Q
JoWOi6DrmumAvWbOz3yU7viTUssEGPG2TV/YOHVyElgXqD2x09PIeMeuneLn/8dg3cqmL4kMRa+1
tuVo2p01IqLWW2FODFn+8JOsve0TltxSpUuG7dgpSH4aHQpl8ijfdxJuySFW6cfry7Sy60vWQouY
XCZKpveGPzj3Xp0SRg9O67YbprGy6/r891emIRP6fU5jUdGytZ3F9u5FLwHKlBTE8SK3TXDoCwtX
BMTlOABeL/UCNIvpAK98N0JXLN3DVJOZbOHY/7rppr+k9JBWg+R4U46PFlSMOyOGoGVsIQNwY0Kj
6zvy1xXjEQs7FDXMBWVu1PelD8+Q52ZUOTMAVdBgu9lt4748ZWGNTqylWhC7PEXFvzzaxwfdIi25
/gl/XSVL6PNhe73pbVYKNWTqXuBMiEDzF5hhuKw2xx7XTu3iNlSNaQ8hIoz3STDhpOaJoywzf9/2
9osNoBsf6qWWc5szq0DuH+zEMHyPq82JyhWhe1Ch/16f0koQCQ3yDh8rv0k7erLsjzITfwBbfAAN
+yLL8JL34/fJyG80kMVtCJWrXkiN4ZTIV91hnpPOQG9eOu7kjctqZUuWnFxJqwOjbbKOScWAQM1w
E4r7oRTG5fqurP3+YsxABKlDm1a3HgzRHlut/qGMfCP4WDmuSwIa+lCBXlax+TDWnvHOg8yrexC0
wiilNzZ1t+sf8Fe7Bii2uAk9A5HCITaNhyTUxQlomLTpDxp9NbxvECPowYMKVWwJYK190/z3VyZY
DhQfDKkZD6PJ4EQiVfg+IIiumk29pbUNmf/++glBxEXVVBxiIzBh1QY2EKbNj+uL5fMjf4lCl1yP
Dsm/VthRc9/6FaQcwwGR419SM597X14sxFsohN2nBs+8/ry1jzH+/TGgesZ6tFRz3/tpSrfYKvZa
ukUPsfbjS3OXXTD59djc1x5D2iUlyEOabBIUrN0mS9a0Nmzj3nGj9p7WHN0E7nMa4h/mxWrDpKN2
nH0GP3pxvfycVzelmPiPeeNe7b5VtSZ4PoMSoJc2M9H9cAGMkZ2ub8dfByb59YWxU3nzoe4c+KSp
fxu0EEHJnPiqdMs35O7aTt+ckv1rusOTFiOB2VC0qUQ57B+OrpZJcSge2mPWIUXiNPuB7NAdtZfr
X/XXc8CzFjeAQ89faIXe3FvR+KlkAufQIKa5EWit/fjC4GmhR64Z5e29N8BZY7TVD1jvb4pEefP5
oa92Wwon0IC6t/eJq32mFwmavdblfgg2p1b/el+Zwlu8vkG32EDBXj8lw/gpoiZy76fqcx5tjkj9
fX2Et/gExJ9mGqGcBxSRjxC8Cr9Uole3UDjx+ouAxOjS2O8Mfh2qJQUFJY0T1G022L/W1mZxOQG5
zXtav/opklDxRyGC0Jlup0z70IW85WgKb3FFtdCciADc9wnCOjjYGCuhCdltxYNra7+IPoKsCTIT
9BzF6Bgi2Dr274EMNxvv/lfHaoolv08mrKYO6gIAsLAfPE978aLufZdHT+BMn64vz8oOLAl+vGqi
82FK0K5wUe7k2ItT3XXv08FQh+tP+Cf2+4/H4ysWF1EUTn0NaNEmmjWAOGhMHLknp+guSu/oJOn7
2Laf48m6b6iS7wp0S68/eGVvlrw/wQhksVCNfupn8VWjoGkK9fev2358YdVBaWkairv6PDcR76M+
Z9wKwdoNp722K/MnvbqVupbOmQ0uiAah41onIEraQ5dTaNfyzVh97RkLw458xtlsxiZOaSw+AriM
wX/kdxVMshsfsbb+C+PuY42OZZYbJytMs31AYZ2x4nRLJujvjlS4C7tWdRbVqTVYJyai9tBwaJTe
0aFxjHeaIBcfRmvjjlr7jKWJD/WkorykczjR7hbzMJ07bHJxrOzCkgVImG1f2bRSGM2dyvoMaiz8
CA7OiR5TEJdbMlQr37CkAmq9wc+cYLJPgdmrRyCv1bTLxQyPuckalkxAKvQ6lL9NrsFpzI8jaw/c
bItnce3lF8GFqpic0oAWnAC0aPvRcN/106YiwMoVu+QAQvrZCIwwLc6tZX4J1NQ8lT7K4lWT7UIo
Hw/X12dtl+dPe2XPUWGZWSMi44RqwnMboU8KdOUFgRZ5vP6AtTVaGHNNXSuvgto6MQj0u867r0bd
Tbd5IWdhx1EZ1xUwFftEG+dIq/AR1q1H7CxMtsKAtbdf2DIwimlIU00/2YHd7UGGguhLoy0V4LVf
Xxiwo0Elhy6LfvJMmF5BqIGOjuzf1xd+5Rr6DxNQDk321KcEX5E0f7K9OsBGallOFYknIEPZm8rY
vLL/HtIDQfn3MQqkyahIQCzmTMmJueoP/8RkM69sqzvvahsx6yrdYl5cObNLlqBMwW9vRkQGGTDw
Yzag99QP/ts0z/qNuvna2i0M25lEE9KwKs6enf9krPZYMg9CIvlztJqjGfmX61u0sv9LuqBa95za
Nyz9BBEgw9YE35lebcnUr/34/PdXlu3BnO+XYWmdrBr4H0ppxk83lcPn2159YdYAd4tUE3N8PCuW
g4QjIR2tm9hxTWEvDNthHFSZNvNl0h6H4z+sK7Bmfbjt1Rc2LaUtSgtBtROzdL97O4fbyK5v4jXi
zRcmrTovas2B6ItRBPsC+B9UBiMrzz51qPP1919xDP/hA4L+jJHl0TrVbWn4DwCxIPLc0cvPgFYN
KH5bELjrNoNE15+3Ym5LeiAnz43QySr9hFdWZ4HvQWgNiokiJO26/oiVs7pUb+0n5XawrVlc5FP0
iBia/x7FsC2BhLVfX1hzESmjKcIWjGsDmnSMYDIPOm+rxri2PPPfX9mZI/Wm6GyD5WkQBWCpmDvV
TesUG9FNhUXw+gtTBv1jIYk9kukyDrY3IlMd2iGXx9SClPr6Dqx9xcKeXeRAGRX1GPT2x/eJipiu
6D8q07qpDPMfuiAZtRqMPnO+mKJDzxStfEoVlA7XX35tgxcWbeUNwzZMW51UIZJ94JX9rvWK/sbD
uTRpux10CmM4UlVThOkzeRxmV33Tuy95gkodDrdOxTq5SNbQL+VwgvbcukhXtnUpv2qpNgWIXZJp
AvVlCiTvDpbom0ORbBK9rz1i9qGvzj+TJqEWhbUxH85vtQDyIkakTjTTtzfCvJXt/Q9dkDByJjhB
SCp6f7tkRvC65qa69tr7z39/9f4qmNwy67M5dKEMg3bsi/Rpj8+lsOs7vBJMLFmCAHbYbWWn+Juq
aN8ng22OOwOYWL5zLSv7jRSCdw8n0JY60tr3LCzZSdy6dXUOVFA29sGo0+AY1TN57nxtXP+itUcs
3HMf6MyEe3xRYQX1I6i/39Ygk1Myn6zrT1jb8oVFJ01iK5EQACTglQE9UrkHwZlu/Pra+y8sGs4v
tAlqKm8lTEVnOc9wz7Urfy4E3PT+SyzSmCXDwFgnTqGc5J1ECPOYzROl1399dlx/qVstwUjtAJ8T
9H8EXyGjoJ7vqM9wtpe7MGz0c9GL8Xj9OSu7sMQlFVPTpjUBBfhy2z/Vbv9Jz1zrxh9feOWscgCM
63N9L25/qDDv9kPY30TvzEz1vPOvjHpsezXEBStkIN+3T2J+3Y7y25zZUkRVDuNoZ8xfnNiIdG+0
ot93FA+vr/nK2VyCjmRX2S3jeLw5qDBauvHw3R17806TxbiR3axt68J8M2t0tSYi7eij2N8laVkc
q6QqNvZ15bpbYo7EGLpihC8Bl+NfgrC4j2oY+6qqeUxcZTBU5v26vlJrn7G04saE6yiLizOz6Iz/
lAwXpm8KlU/abQ9Yoo2s3oB20MUzlCnAdgnt0rFgluo2r7ZEGhmi9Aq98tTZKtXP3o6Tk+lo9cYm
rKzNEmIkhkqfSAfMU5CYPZOLlHTm2uNNC7/EF0UNNLeyaLncsvZHrcf5gQmSLeWAtTdfWG7fVMZU
Fr15ytI43TMM+QLCfSscWjmbS5AMs1gjZM5cy0mAeiAZB+Nt3WWEiACSNfNhiIoNubS1r1g6YTmO
Q6WRFDilpp9rI6YX7Jjfb1v/hf2qQh9G9A8ZEmUy+dh7jn/Req3bEP9Ye/Wl64V0IG2g0TuJYrB2
ba20fa6VWyXTFde11DkNyi7VWqgB/0Q2E5VT9hPc1Ttdzz9XwRa0ZOUDlqgYmP3h86qb4I+TR78Y
nfvatAgI3LT0YlHngv/HhA05/D+/0iLA9aaCEOC2U7MExTieF0mdsgrSdcAbLV8y0eNuKWOtrPx/
sDA+LJEBnH0nR/PeGTMTLNTLF2B6TINRNr2+PiveaynKxEhbOGWQWZ7LAEZbxyjkUVZ9sq/Kcguq
vra9899fufagCmRqeAmTxnHughMzXVIO+FbMGz9hYbpWEAK1F8r/AxXlyMgzppsMDTUuT25doCvX
0FJHEPWDmTq0gqtLyG/wY8FuFD45Kn7uo+7EyPr5+masrdTCkmkfDA4HFgUBLYYeEmy3UXQ3yceY
YomASbI4190M0kbPZhoHCtLvvS63gMR/fXPjP0gXWL8MCS6aapNvH1XhMfg3QE19fVn+ekb58YUN
Z66NpqhV8eNOar7UTgWZorIrU3tCy80unq8/Zf61/8ToPGXe+1fHNIosv6LNWJzrvIcmC4laIc69
aT/CvXUaWphjaBddf9Taai0iaSutzNCwtf/bZ8iemJENU6nd0mbkSxYeWfUSJvW08f8gOpXvPGaT
oOGyN2LRtc1YWLPDOBoDjHOXwm+Hx6hRD1YurFPZbcLM1p6wsGcJZ36VF1hB74KaGnWa7ZbZe29S
UTrvr2/AX+2ZFVo4ZEvkmUWjqDhnHUQuhKH5QQYZBKY6hFyWF8AWmuZBdYsP4mkLs3ZgqipkOGev
gPr3mcOgS9XKjc1eW61FUC1gbjXHVPf+QPYHJ5uFusxoAjvqZmr466u18oiltltCfbwWVVacrRZy
XyY4833rMzVnW7bYWKK1RyxMvA/7NINIAoto7M55k8ADqzG5rsP3VKAkHG08xv+7jXsLG4djNIGJ
tszPweh5h9ADg4vqT31Shl0/t3331nBnpfgW5o4sleVGlLD2cQtzL+2JWf259eIUpvcws9FBO5KX
h3i8DaluMLr/78tLmj54ISpg59HWxJ3QYYsM++R02/4vTL7EaSRJKItzVMEiEfi+es5dD7qRKNya
e1kxyCU0jGzKNaY2ILfKbciy269ECahM4F3BQFUHfUbcXP+YlbvXM/69UgFsuejTE1WNBUpDBlQG
qHIY0QbEbcWJLCFiAVPomV1X+Vn6+h8Ik77XKUqIenlXOdZDGOpP6BHfuCsLww+klwKgxiqDTjdO
0RCI+y5hQlW7EXaD9NVsRq9cYtYMyne7JochrLTDAy1pszlOjQu/2fXNWLGMJWRMdNX/hbgSZa9z
2fXGifnftxBZ1M/Xn7BysJaIMc+C/tAsFVTVVv/eM+WXDE5Oh6lXrw4+MzB8vO0xCxOvpwnjgyj4
DJHOeI8E1z2CKdquLyjVhKIfT6F5m5Ynu7KwdVTikkmNXGLStR4yw2mPsNF9dgsM5vrHrJiIu7D3
YEq0oTA6QbmMicZA+wnJyo2Bortw7tSZ8gTt7/zclko+SdhiPxX/kIHc9uoL61ZB2Hkt4+knI+Cy
+hlJlU6Psm5S93z9AWsnduHLIbiUdQHx33km3N85ofcuggHrEFJj3LCJ+cj8JQ51F3YNAgBWdZdQ
eoYxOFEKWlacLT39mXMtXv+IlUcskWIOQ3n9kHFLRVX6DLPHOVPtUaXW83yQbnvEwqFbPkRF0+SK
k1KI3kEgzMA7Z/brJMfg4Jci3bhwV87qEi4WVZNVWiWODyIU+6KhQ7vXtE1I18puOwuzdsxmAhBN
ywEMWnKQHf66tQdQ/E4pNrLXtQ9YWHMZmI3PHCyem6ZAYEAHxNzilvbX2vsvLBmxtTyVCC2fk7pQ
P0bPdU6t1wdnU8GXc9tGLwwacpBIhywrP1tKnRk0e/Jq7zIPnoTWTTUKw1+ixpyqgM+W4sEZWglI
XxqUZeZpka/mzMpx/SvWdmFh1uRJoZkbfEECtedJqDJ4irXipgoIH7AwaaX7KoBSk+g2Uy8BvBm7
Smkbhrby5kvUWCZLH1I/eNxah85DDFn+oVDV1tKv/frSjKugbXyantD7tHV/B4/PzLmfuXJrkHPt
AYuIXHRqaDrH1/44esH4bsnMa7SLh2gr91rx/0v5OMvWCfYGJz9nhntUVZD+b41LzDUux0WbIymn
jato5VZdgsPGsYY1PKPONYWPaRQfPBPKZXMU3/LI/XLTMbXnVXwVkBlwsuUi1LDnJqJLacz0Ulrp
qC2w+NonLIy5LBAHiTsX8LPBpAbrFcP+WX826nGmA7M2PNxKkLwEiyEBk0dQ9+dnqN+SQ1+HKTVx
7SFz0SY0ZDse2sR95zjy1/VFW/uohW3LNppsZDCys11G2X4ogn0SQoFOOQcYIsdtIzJYe8zCyBOA
rW6QiOyMEBbkjf0HL7YeQEqfJxltTFisPGIJJGPoipFFPUfyZPSGc98O+6S1xSGtEPouHcihblqw
JX6s5l6t3YSDLGdOb+mSLhvlG1LYJ22z5r/2KQu7HxH4HjUor0+Q9H4rTQOCzQREjQQRX98kNmf4
S7G5kXILE9alOqtRfglqIAk68pcbi7RycS215mD8Adht1AQ4/lTvRynUoYg26yFrv74w9MydUBny
8EfK6r56A0Wd3IeW4/r+rv34wsqhc7SbrKWe6hiOQJeFUo6KNgdOVm7cpdAcepfhNJlzud/u30PA
10Hj1X6dU3m/Rm9qG4y7EtxYC7uGHxO1CFCyp0kaXxBeeCmHDgGKpNlSPVtbp4VFW0XZhlbD+TGC
5ocB3/S+mtmZrm/CytsvYWQBUEAokLK5Blx0B6Op86+RjGE9htl4wyGtvP8SS9bHtTtoqQPQKwmz
gJKmFju7smpj73T9G9YesDBiSLl9dxpxrjKbxygFLFHWrhIC6s7rD1i5JZZAMhG4GhVNk54F2eLJ
GYCbKND8J0Xybqf1j+tPWduK+e+vvKqjUNiKCx9gi2x/o7qEdEHdvbdbM9gwuLUHzOv36gFzkzBx
7IbPQKULhsj6TUKgA/HVbZg+wzcXJq0sJGwS2WRnB6XlvYBB+sWj5Y9wjYRh4Poyre228e+vyDUL
ntiMVGuQg2HfVf5URLsU7fGbAEZ8xMKgHRdB8bCPTWAuY7SLJPKFg+skG5uw9voLaxZZJyTafVKS
tQ/RIcvprOWCvPSm1VkCyLQcLQk0uiFWH6X1RQc1uzc03b/t5ZcAMlX5o1lXOtzYrg8jb+hU6mQm
1k2arwYyRP/e2rGOG0PW88rrcVUSwWQd/MPZZkSx4hOWzFVWDkOw0U3aqR9o6xDAzLOao4hPg57t
7dG97T5agsj6vtPzCta1Py2koTurl91+SghhbtvhhRVrydBCxuOmZzCUhzzITkghbXQIVs7mEkPW
qswUesVP4wx2RpKfkdS4cU0WVmvkE5oIHl5SNvo7Z0S83K39G5P/JXTMG1M3cFNgknWrzlAHwiKc
oZenZQc73oRwrNyexsJwrbIrk96yp5MzMr/QV5gsdEzoINSbvCwrj1gCxzxUkoTZ19MpdLvy45QF
/Sfph5/dLtduOjzesicr6I4n9jTNKJHKib/PVejMHdIvtxxN5J3+bb9mZZp2OoUD85JPU343mRvn
8u/r4iyXHjLBLhLu1KNU9t5VDbwZd27t3bQkznLRGwi1NR/65aN0w+4dKpYfwAcOt1DBGTAC/3tF
3KE3mVdAVC4r3iXaJQmf0/z5psVeQvU6xO3MsuSnC+tR2c9Be5OlIgf671dGcSDIkftBUa2O/oez
L1uOW1ey/ZWO/c7TnAACHX36gaxSVWn2IA/7hSHbMgdwBkGQ/Pq7yuf0vTIsFm8wYj9sSzYAJpBA
IrFyLfD4xnvoHO0uD/ntd09qUn91ShWpAOv+3uO5uurPUjOjA5rrkOi4uioS1955TUUfRSO8XdVw
ZxNYAIVMv3+Sk1tE+DGmOPbKDzXjckcD6u8grrsyzW8fLNh+f+/AGgs2Mrwn7GPZgV+nll/BuKNA
05XO1/2EfRoM/2vIh7c3aeoYO2nMRGnTmaMvdi/7B5YeLk/OUruG80Ln0ytdZel9JbODBXgslGZX
ltSC/5rgPeFByAwcZpAu83/SAMJ/YG4pvmwatonaU2B2ryHWo1HUVP0Ec/b4o7Sd+dvlxt8eOOHG
nk+4IzpdT3oPVRQm/ybT34x9vNz02+YmJpqhLqBGXLbOsK/6I7iA7enH5XYXhsyMHacpRQ+IvD3s
VX7q1UvOo3l4d7nppSGfV//r+0MBaQGKC+M+n69ANB9vA3ZQExxpAS/aKgL3HO3b0v0s+RMkJDZF
rNSERmb20MaTK/S+S7OfgeJz2HOx6WJLTWQkuJwq8KOMGDfyuXb6WDjHy4Ze2E5MNCRICiEM0EGG
LimOTJWRn30n5U1dfamStRLy827+5/Metc9z/GouCwACslFj7FDk2vn62pm+5sFJuWv3kLeXITVJ
weYuyOfcRfsxrvmQ5QHeEmLW06bqN6SHjE2wRhmaBwngs9eDSroZDwh1VmZ1aeTGPkihPloyEKvv
R/ZDpD9c+gKa7XDbxBr7ySSg2oC7h9731h2EU8PCaqDL8shRBS3KeWW3XXBTk+5rhHIhcFHusLcl
3hoaTGmn523+9C9J+1frplHILuOdE9pejfAfkS/Sh74PdLtioLeNT0z045gmLmYSu2LjzxH15AHS
hbuJePst9icmq1eBIlvlOlpDs/1miD9Cax2yEXclA311s9vWxfnLXhuIzg0n6ryvN+9EcRh5BalB
CHkjH+JVK4+1S1YynNengQtxFOzxQXJfSxKV6YHma0HaUuNGLOMMKOmdWqL3iqV3cyEOomAnzZoV
93p74yEm5hH0d2AAhdTXnuft1egO116A2xRAI2CNWwn3lhzA8OC0apJg8DDLmX0teIIKxk0MuS5h
5496Nbl+h8WTjjD8HDzz/LaavqXVyzCuRGALljfRc9ydbZQOYc+c9bhrNOS0GNQi5Li/vDIXzGKy
qlkjKSaoAOv9FFv00fP6ADo7zvj9cutLgzeWjZ92egT9y7Afuruk9cOU38b1521tG7t95zVp7TQI
PHxgopkqdoNiO9bTlU1nyTDGeuFQB+kJJJf3TnBMGRQgVo7xJZOYuz2jzVkWWO+DIn1yCgaqwuoW
ehsru8DCsE1YnFuk0LE8L0aHJrcAjO66mD1fNvhS00YQOTWQCYNUJZpGwOSSGIJ41crptGAUEwnX
SN57HRQb934CsXtHfqPzfOKjv/I2udS84aG1AlIQZbN67/pfe+e59F8UahUvW+XXffHPoImYkDcf
gh323MfWj6nEi5VfWZ/yhrlhEXg3asJPhEVOmay/ApaaRlyD1sGBplFIS/uhauvHcazzTWEtMbFx
QQaEMB9tvW+abg+1SRCOexsnyHBkK5vzAdrowx6M01cubXfAElxN2TbkGgkMXx5n8IL4xaD3KG57
CqaCQfUw+Aqx7TUM99LaNbw5poz4g4/zK7B/BH0WDf1apmhpbRn+3LoWJMPPt8GB5OEM7STUrZD8
8fLiOi/QN9aWCYbjcxLQyoU3c49f27o4BJwesnS4LXS8kkZbsIzJmdY6IgWbRo/brPYRdrqfSc/e
XR79UtPG1RCxPpKiI45cp3d2Dac7MiYrhlmwugl+8z2mUbaoB9QTXINIPPTaWzV+2zbsc5+vznMQ
D1Hw757v92y4k6R8nnm8EucsWeT881dN2wS65aWDw3yiV0PzQQw/tw3ZcM+Zu9boDWjX4Qclvk16
E+OdC0Wm3wdM8klZzEPDdnfVZQ9qDVO/tLANf/RHN4dKLTb8wHfABe0jUB0l/Zt1TnH0c3dNHGFp
mRjOOQbVEKN4Flcr91MsbtwZLy/ttvjDBLc5pEJqqIfjdIO3K0uy19y5i1dTQQtDN0nQMqqhziNV
+d0fAFIVfvk9E2ChgbLexvEb3gkZ5EJ558s+b+8oxAFnvnf7Ffc8hwRv7Fsmsg0q3wJKmTiJPGe8
gsCVDpkbRxBGhcB0OVwNKvs65GwN4L6wmExwG4FyWe2OyCA7TVBCopTk7RhCltc+JaQYgVpQW6Nx
E+QGuXgI5jlS71MiQ+Lyg/T7qOfFfpMfE8OPp84jnkMQjQdeccXGcgzrxNq2rZnItqm1Ulmc53tm
d5X87Iqny2NeWqiGK7cJpOmD88WKKet6GoErZANKvNLqx7b2TR8uZymhlIcDlmUoh6k+UQYl5Zqu
ZOkXtmQTtwY2L97XQG/s8fS7x10llLZzdXnkS00bAXMH9fkEemPQr1UBFNks1L+vQUeXmjact8cd
mQwSEa3DwBjf6Z30N7GduFDA+X3LF5oVgMwgFqu71tnrYXLx/pK6KzHBgq+a0LSAdRqVehTmTjTU
qcWBpdOBDs4OCIi1OPjtFyViMpxZ/QD5jwkrsmJ3nptcSe97l153wSfHg/qpvrHXjoC3mfthK8Nf
oV49d74Yk5c0BSklitwiCWKPSDeoSakADD/mApzMDZhKhtgtDnjwyHfb1pZxMHdx6buVjW9suyta
vS82pklM4FpM+wYC92gXKn2R7zTHsXJXhrywUfiGI0/AXtV+jIXldUfNbzv93VnlzVvwBxOxhoR+
QROusAkFID8dMsjcCkd+uGzrX69obxxnJlgtL9q51QmOMzDzfgeZZJSnKpSqf+7puCOxgiRZDbY1
GvW41/tdn0dK0ZW764LDeIanTwKPhlWLvkmcHFngPQrkzfsYSpxzsJKSWDKe4fFctXncUkwMqMsO
hQsxXbVWMLTU9HktvAp4+8AG5W2KzTvzrikSQF6WRZcnZanl889ftzwwd4RMpt5b8l0sv0DN8HK7
S/Y2XFrk/uDJGSupH+YnK7Yfq2IXQHqXyW1xl2d4rvQLGcclopVsPrrk0Q6OXbIy9gUPM0FqQcMC
v2JZ+Z3XnF7XLjqBNjnwZAPduO94hhPrVoAE8LwcAysFaUYeJRXfNnoTpUaJJ7w0gwcNYNCZ1T2z
u5CTlYh0YVpNkFoa121Aakyrkz/1/Frrj5AHDmP9cnnVLKxGE6RWcRdCt2Adh9bojbT+DvyVYS/M
qAlOa7ltdRz7/D4DVEwmHcD7ZVis5SKXjGJ4p+3ENhSr4EOcfuPWE/G8sBqKyKuft1nF8NHEVjKZ
Oni/du5AQANI41oxyJK9DS8lcrQm4aNlbIZNW877dOrWoJ5LNjccNO0kYtoeVhGFDIfmWGWfp3Rb
AsAEQw1JZSvg8ZGi605+eUud/WVLL43ZcEs8SjRZYMHfube38oepfZeubSoLpjahUKWeUpWkcb+P
rTkPhz794nv22tvnwgo0oVAcLMDAK8EtU4i7h3Q86107dIbeFRGh8ru10t4F+5i4qBzFEHENNuU9
l80xcJrTIMm+mextJ6gJj6rakdogFuv3NVGnOaeRJbtt55wJj8JjcD5NAyzkWsGNk8Z7PHxuIedy
iYmAEqlPMxonag8a2pCBrX9Y5UZbWjSGf4IP04NFsM5jJcowsyGnY3WNXLHJUkBmwp36mjTKnRGx
ZI7VhzN47m/P2gyPFZ/uJr9yoDugn3rwVqO+g5KoHkCmkU+2G0oUxGybcxPowRPhNNClxZOoc6rj
O2/Y2O55Cb8KbGxIl0GDm/X7tBNRljVRHGyiw3OJie+QkG73AlWpPWHxZwf36hBJ/S+Xd6ClGTfS
AFyMpXADXHanyWtumn50vjSW72x71jLBYuBzI6OmqAQnM6qw+BgVaq3ib2FrMLFiWndW1/bnq7Qm
Xws5HfMMaR0U826yi4ljYiDsrYcAzQfxg89plIxrAOcFi5soJjEMjT3V8DHezPO+gifvuCzHlWW4
ZBbDg2XRwnWYpfbzlIR2dl85R642PZpAzPX8Sa/WuO+wbuL07DiTbEErHKDUK0WVGqtXy+PP96M/
7mzowhi/rQcb2hTSOcV9/iMjMj/4ci7msEuxDZFKQ6fYQZ3c/vIsv2kt9GbEDLTmVm4N0j3pUaWH
MoWkitLtdJWfOY8ud/HmdKMLw8HKkhVSgKTxBIpsP3kP1v6KHzIhWX61rQMjhihdt+1ZG6ADamU3
MSQ/DmReFflaGL4JbWwpMk1pkaUnWk915NcQaOTWGmnZm2GEB2rD39cTLWOnAECZ3mRkTu4gYNpE
KjmrrFkVve076G1tMpHJ0WT3dWHnDpItkjqdfVfTib5A/1pOT9vaP3/fK79geT/nJSQNr3XH7+IW
WiQ8bcluW+PntfuqcQtEAqM9zv6pw7EldlM7+kXIuz5YifbfPpUxC4ZXl6CgtdWIKcYJRoHtg0hM
GYPISPj0VM/6KQsqBvpk6kW1lX30STeGzPZuBjvwVgKDpXVgOL0E430+ox7pWkMDOBR2HIG9aU9T
74VQeyUhs7SQTVcHgLHgdeudGOjA3iXZQMajJdzOWrkGL32D4ecTheZn5ZH+xu1AIRjKzvc66EHF
VuuT0GKjp/AKDxwGCP63rQvD77EDz7nNg+k668BhS71zGY4bf9rUuIlHoe2IhK+U5EYlzgOemuuQ
1FAl2Na44fZTnboVogJy4w3uC8h1BPj8iw/b2jbyboqKindTR06TBRBHxiEm6vFqrV5rYZJN0T47
tq0BZO7JSY2k09dTzPg+cOrmLtdD2p42r1YTnTLJxhMchI4nKsv6OI2pK44oKLL5YZuZDJ93LNGi
qK1AjEAqZ7hPy6oPARYpVqKQBWczKZlKu0vi0UroqdB20z2B86as3w2W51ibnjs8gCR/3xVp0wph
JzG5Abcyq4Fr4jaLcsQlbOMiNfwZ1I1OrkrPOpZ53oYQm8/CIec/tpnf8F2pcKtB9dKYhL922tgv
FGovN+kee9SEn7QSUjcowFE3qtH30HHJv6SevakuDI0bzot0mU5y7mDoic7ETgWJDJ15G60+NbmX
tBd7soRqyClRVrKLxVlt1S43Xcox9rNbvzpK9chkW5audYSODumhKEmqZxdk49uWjKnWBxJI4tC+
g2lm0fErEeS45ELCYmPzhs/ajdXKwsnQfFfb/n6cY30gAA5uO0+o97txaq4KEbe1dZyqar5PJF6E
qdVteqyA6Q1/FWMNy+sO2SLwo975MwrJ02KV4GwhjqeGs9qTZqihw9htXtX+joG/1I5iAVRyCtTg
ZZ9d6sPw2YyNRGoUniWhanL9Zc4CHXWssu54u8ZwtrBtmtgUlwtttXMMyol6ls1+BG1wWMB1d5u+
wMSm1HHpsDj10LzMEOTFc33DFLMjjv+53MPC7c1U5Ws9HQSIhelNWToHnSH+AbQ9rAN2NyeI7PJ+
jW5uqSPDk4XXW4QVLTnaLbk5B4yQGXwCcdiN01e79TBo4bw3ISpqqiESEPD2OuH0VrvDlaJkNwXz
Q+5vjLRMaMrkUSQtmpGf6moE3zHuKWkSWpbUV5enZGlNGW6tZqcFGb7QN8BtNaFWcOs8nVfuDkvT
YHh1nY+D9mmvb1rBriT9KHN6SwX96DcMnPhQvd32DYZ7TySFKGyPCpK6PZNdqCION4daplrfFOi6
J5rJg19qwIunTFpi389i+r5p8CZSZfJr0AgmkhxFAUTYVGfNT4igq8/bWjeO4wRakWPNgva67tG6
1P6N7SFav9z4wvSaknyiVQmYpqCsFvouP7qTeJ/ERR7aNUHNNhSxOdg6Lve0sLma6BXVDfZUWrm+
8e3mEVdUthM6K8IU1StbCkk8aiJY3GmQXiCr/tD2ze1UILCYIUiwsrMuOJkJXSmFJV1rdoJTK/mj
q/r2NFtCrWyqS7YxPDhm6ezQJrVPLEZMBOnFXGdhJfusvvWI3zTbYnaTZCnOS1LnaQMDEfIiBEl2
KX4QXZ7fJQMZHswykE7FKN88+oJOzc6NmYVndK/U8dO2DozTWZRTPIDbnRyzzBpY5FvBO8Is1ENu
at4EqkBTkOeF60NDdYLweQhgVXlXONI5bGve8OKpJCQBEXZ37c54d0lcpFiIu8pPvbCATCxKrIqs
nBoaZGFbzHNUcmwZkAD2XeT77bFZmeKFs9IkVsr6FokPd+gPNplF5BP/JqZ0BkcUg1afM8fTz222
On/lqyC+BZe/nttcXJ85Z0OdZQ+TqDauU1OnD2TblU3iYrwRotVlZHcN5U/eUFruJsojj5q0Soy1
lpjqBKBIynO83w1gNGtW1bAX/MxEqWgZ11C7SeiRjiSND1Us0wNovCndXzb+0lIy/DgrsDQtL6PH
BApleOnFBkG78lMwb2OSg30MRwaz7NDMjsIy8oYvQkHXZSjbYWWNLhxoJlYFhIYqGbKc/gobp0CB
qV3Rvp2itui+QVl9DiJrggrUyqn2q9rvjdcME76iObKMjDv0CNWprgxbFSB3O44D9cCGqYE9LNNu
fpc3DWPgeGqJ34c6B5QGPLG5OHjA2ut3QTf6P6uWuO0OowSTGJnH6WvrgGjqPs7wvwkCIi9y+dwi
QJpc8iEr+7Leiybn8THPcf13M8qq93bj0W815MarKx9SIV+ROMnu47ZKR1RVOh5UKgq3V4+W5u5X
qvsATEd1POWhSqnH8dBcgWRsmNM62evan2MWUlpRQsOEVG4C6bVeZLgyNgBiuFFhWRqloJkVtPqI
b/HTh6nnSkBCDZzTQQXMgIXf7Vk+ltVHf1Yt/wgyAeRwwAsfZFHpz0xGbu4mLRZYx2WkZIY8D36A
+vzMmYdH2qX4cSls7/0shj5/LAqNyK1qRa4+gozBY/e+8MAr71AVjw/TzIbma1BZQbZLRAMeKrca
ey8KWDV+qzNSvugqaz+nKUvSa10Cx79DeqCDtl9s4VVx8Nq0jEprUGoH+tcsU6GKqXgqgr6OI8VY
6u4LO3VYFPil36+8ny7sqSZZDsoC80rMOjhq6HvF/Xmlupz4TpjGwRXBY5+17fA30SIxBDjUxAFq
E2fkK7OC+aai+bxyvC3sGibMKhZzbsUBpcfYTrPHeEx/xP0orhvSrUAiljo42+/VmVAD3tbZTNIj
QJddJBGK0R1ryKkfc51uCwFMJjA/rnTndJoe24w/snaAgC5FXe/lfXVh3zblJGsnmAK/LtRBkG6A
4h0yR5p62wJIkwos9j0l8pHQI+jfP+qAglExICX4eYIOANhtH+D+PgMoiR94CzLwo28nn7MMmjfE
AnrjcuNL02ucOsKHohjOTHXILFp8zkrfunOnPPhKwPq+4mkLXZiIJoi0DyMUjYIjAygrkh1YHLI6
i1GB1Lv7y19xDubeOAxMMJM9+ByoTnTh++MTs1yUTeqpt/+2OxxyNVbrCBm/q1R4uf3tco8Lq8rE
N7E2Bigc8de/vNrvp2cfAJttbZ8N+crlkAfm2vMSguIO2/Z2rg/uw1SDEPdy80vzcf6kV80D+sOI
jJME5ZNatKFPZfdlin0gwciq+uZSH97vfbRu49SJTPEJlJYgrAUc6Nf9trXVlioV7w9+J+DP+7wd
OnacJHKqFK867oOVDE66su8tTbDhGEBqgrimH/lRdvV3e7LSKEA524rXLTVuRGKTVVMClSZc/LlT
ozQxa4kgO9GNY//u8iQv9GBieFQJPs4sCPzsVxisU/+9RZGf2ta4caeyY3qOg2Z2zCB7mkUtddIg
yoWsVh58F1aPieNxCfTjoIyEwdex9ck9J7PrmX9yNme1Taha0ruS+06KQ+GcOVIJUqkAx/Th9qT/
H+xEyuZFmk76xm2qbh8HEJCuXXSxbQoMJ2YqRxzluPpmauSd4sjqIMpYkwdfsr/hvXHb1rGsHH1T
FvTvegRUcUpwJnidSNbKaBfCL5OZiDFmN3i54KfsbB1b6HcasgsPU1Lt8nSjTi+1DSemquNBYOf8
VOK6ENI26AG6XJW2X/Ixw4uRQKtc5dTqoAKoYNMErQdF/Xh5gt+eA2LSE0lc+a0BVfon5O68MFYg
Hy4r6uyKM3fzti4MN66TvBVpwxyw96Z+qyNF8cSWH3KmXD+/6ix/2IQG9v7gK7JV3SZpieUfZmOG
J99R1rcVHhk2BcF/8BVlXjEi4zjV19Q+q4SdBbETH1FkHqyq6r0918RkBNWz07R89tlpYh3d45bT
7LlLP16eiKXGzz9/dSIzXveTSq30DqXZ5E7MMX/X5HO/CZ5DTNzfuaDRh2gTdlPVW87OTQEDQ63K
puvNH0RFbo2UC+6s/ilJPHWoPZoch5SuhI5LhjH8d3JB7spH7mXhRMmLL5xiXzTVsNtmdsN/s6Hk
THbSPymEEHeyZrQNwdS10e4mvo+NLoSCsl+Dd73Psd21UVXqNWq3hf3BBPjZvJl0nPIGefEO5ilK
FU6BdPegwZ+uNtnHxPbJ/Hyv90SD3RNdtE1WhkjXfbrc+NL4jXsl4me3Iw5rTi5prtWQO58Em9Rh
oGdI6rYuzl2/cqukzlzB7KQ5JUgy75B84CHVeReNBULSy128fYwRE+CHEkhC2t5vIDFcTJGyoX5Y
tlb8d08ge9SnYKy83M+CI5iKi5DDmc5EmM1JtM0jWGCHMPdWo9GlqXB/t5OorXpI3Lw51XhBC+sW
dw5Rgyyn45An2jZ+w5F1X7QiGPPkum4gcqvOr1s9BDy3NW74ce14U4AQNLkWhVVFlNRHJDjXApUF
y/8B1+Mq6ALXhZ8NCnJZQkG9xZmzbU+Y5A9NReFMSS/gYz7Eo7HLqQ9TB1KLTYYxSaTKGCX2Xd1j
dXKbfva52/+EBEe/qfLRI39A9rJ8TjPh2NgbkLexCyjN9u5qZmLJ8Ib32tIrXNBjoPW6QuIsLixy
aIah2m+zzbnbV5sDrUsCULoH6QLbd34mQIW8H5ySrkRvC/uCidLzA4eyzLKK0xmtIc5aa1g8SYfq
e4f92PYBhtcmJdQpWNV2p3IkGiAN3FBTYXW7y62/nVEhgeGw4K7MprrU2V1WVRn0oiXdQ/AE2QJO
mwhYgX4H3B65G9gqAHRpvg0vhkSPpbPZL06iqL+7QPzu+dCv4ccW5sPE7cUe6pf7ssFiKtueRExh
f0iqbLouef/BU7jhXDbbwkeYED4xVdSaZ3ic8qvECyW09oJQdfNaDcrbryzEBPExkrMA9ejZnRwK
cvJlcN6uH2M//aDAi/J+yPAguO1LjPM5mYcClTQt9g6wVt3V8Vg/zY7lbsOdEBPQB2rFps9irzi1
LlSWVdNkoD8gK6flwoFGz7Pzyrd13DclZMmLUz3O3kmD6Pkx40R+dN1arlw5libauCLbnaP9JrOL
E7Oyh7bGjaMpIOy7zfaGa9fWrDxaOcVpUrq+VRoJ/SHZhloiJqBvKuiMVKlWR20jYQBG6Y9Azq+F
1AvbhqmdWBKeZ7bdDtA88z5nuTyJwb8RjnpX2u3JgsZuIdaqAhcm2UT0xbmHB8dCqeM0K/dzC3Bi
cQ4s0q99UVkvlydiqQ/jhhy3Ejvs0ClgEzSIvNP+Y1+xx6D433PiP7+P/5W81I//ylHL//lv/Pl7
3UxdlqS98cf/+ViX+O+/z//m//6d3//F/xxe6vvn8kWaf+m3f4N2/93v7rl//u0PYEmH6uY79dJN
71+kKvpf7WOE57/5//vL/3j51crHqXn551/fa1X159aSrK7++vevTj/++ZdzTrb85+v2//3L8wf8
86+Dmp6r5z/+wcuz7P/5l0XoP3zKkLUCmshFUHQuqNEvv35FnX944JX2bdu1A+JwAs+raiRt/vkX
+wchtuNw/M52fd85U7XIWp1/5fzDCRz8GPly5viU40D+36H9Njn/b7L+o1LlYw0Eljx/i/HsDAgc
DRzHhfYaMrT4EzdWRu7nbRtwlUae3fZ3jk3ADYPH2msO4sO7oRzEVQ+k+C2QJ/Qoxbm2qwNW8OaM
FwGVw5S2N0VpTfthdvynbmL0WPNWICcC/4m8wasi8BmWbqiht/nBZ5O8znVX7ZAk8PH63AbvukRV
9zJl2aNC+dWTK7wSWkZi9n40eGHZkabnj4mrq0hN04QEsx+7H3SR5CLswb80hMAXiodOSfAvJYCt
vs/k2N61NhGfclL3Ed6VrQgXAeeez5O/s6pZvLNKIu4rMYlrTE8SeQAh5mfN7A5xR9Y88iQZHjmQ
F7vOD/RDM1c1SM6KRhO8205wzgL8M1Uk58T+kExZfNSlkPdunCdfpK36+wwvv+C8m8dmH5/fMSUO
u4em4+2VL1h530L8/VsgAxTbx2UJiwex3nVJ5TwhA9c9utSFkO08yNAd7eC581XyjjXaDdveRYK9
rMcEVXx1DRwfSR4rv82PkgzVVZ1OyQOSGACNoNyhD1nrkUcnd8pbPEr2BzAB8wPyfORv6chpZ7E2
r8OE2fFNahH+VfKku+f1TJoQBTfzDd5S+HUyghGU5eCkdBpF/raqKrgBVzR9HwdE7tHY+CkQTH8q
UJ53cpnnvG+wofTh1Orhee4UDtrKUSdcC4rPbcDskxuP7ZENlYocHlhH5H2Tr71M1J0O0noKE38m
u9lrivf9kDhRJRX/XoCkcO8Mk8R7JG3p1UR0uZ+rQh1pquU1kTM4pgBueF+pwH7Ihprf41GiPZSq
FTdO7gdnEnonCGXQ50nothw3zqmwhhNnufWIvGT2XSIhtku6sgCLBRJwcagASfiexFMXIheX7BOp
pRc1s+0ey7qpIwa6/mgo+/pYecAYTGDaiHc6ScH6nfscUGmvdndFIvz7Hsode5+MSDo4fMrveInH
+dFzkOKIJWp3TiihDx4ZU94BiyL9mJYABoQz8FZfNN7K/u76GVgOZFCB0Ok5wStL6bbuaUQBxC7t
auVFvrIA6xh4eYYq+m6YEzYduOi6K9JQnOmjxd8Ln/X3NiSYwpEOAhW/xJrfT/ZInshsi081BBLu
52G0ZdTbFd/ZRUo+FIEYngtLeTvlO+4OCBHvVEqvPynUHD3kuMVHCa1AIQV63Ie4D5zIK6vmlMu5
vCaxk34eJ1RVYS23V6Lxq6sRS+2643F/M1l2tgua0t9XWVMfSUbGu9q12HFAkVEate44PpS4yRz8
3LI+tHbv3hRBfc6s1POuI5n61iTTcIzLxtmzrilRSEHc7MrzzwjsKhNXo07lngRaXBdeG3xOB1qG
VQ0JC5AP91MIQWdrl0qSHUfUw2Vhg/32EZdJQnY9luyxyb3hK3To4+c5yftriB6xAgVQXb5PZzXc
5rMaj3Oc4/Jvi9QRYM0Isp+JayePtrSSUxm46XU7zs60q3Mlr6uZyp8lVGwBdQfnfBX06mHQXfk+
JpMTjbE/f9dtLHZeNciDZTO6g+RaD6Z6LwW0FRevG7A+s6uqiWUfpmOZfYZ6Jr8fu65t9kk/1Xtc
XKrdrPLkI673fhoJzrpDVzvVMywd33X1WcIwH/sdxNcbO/SgtHbSWTzvsgRLctRuZUWJbIMXl+X0
vsuyNokyhLBu6Pt1/KnFOdBEjN9YtuLYqF15qwuuPmctF7cl9FqvkJ4SgCRlY8idqQxLDD2/auey
a8Igr7qHsbT11TDmzTVANjGJtKjnfZFa2SOmdFJXhaPIccysOQinBopbXx0oAT8mBU3JfuBOe+J2
Uz81bU8PhW2xaRewQH9zQMlzJbvC+VQIL77hQTtb+xromudUddU9B+zpak57EMi6tqc+Yj0kQRQI
cKmEaU+mD3MlxjugV6mOhKB1A6171T6W3pxYO62tpoqarmvet7YYDqOy9QmPzQONIIY3fx88Nb7H
p7fvBK5dH9nkd9fdpJprt7QykAw4oAmp7DHRuxZSQc9FLVF04I0Q4M4sJGCqotSPTpIW9l5ir3lu
XJnfzG7vfcBiw37dTN7jONhYFUGe+Kep6MjebzNahbXKrTTsS0s9cRo7R+ZCaB1naw38FgA0fwtb
BIes4s2tDc3HPZOkOyHo4SdrsMg7bAbWvTOO8v0E2qggqpvev9ezB8UI1AzJEyRCkDYr8oz95JMq
r1TdQLAJWfcmJE4+/WBu5jioWm31Q9E5kPbkcuw+ESslbZj0kj1IFxLdoZ7TudvRinkoberlsEs8
rnaZ9JwXnMMShIaBmB88NddshwXenDOnrGJXgdfxJ8Z1z3aoDyB2lFUt3liagdvXE55c0hue9eVL
Cq3oKhrTprT+D3vf0iUnri77X+540wshAWLKK19VWU+7bE9Y5bYtkIQQ4s2vP5HevR/tc+/ptWd3
cAbt9rLLmWQipO+LiC8CJcNm9gyVHZtKv5r26XfbedFYmoWwJPXNDOPBfWYbnFva/n3YlibDMBpq
h6h3PWRbO3IDUk/vGNNZmmEAyR8sTX8Huf/OsfFueoDSvJu1n3pDg62cG7tkYyS87rJrj3gZUk1V
mEJ6Au6JCivviIdsDL2bgTwPXrcju9WooMmBcFTLvYzXJHwQJOheyTZKjiQTPuvzPHDMzTftouN8
ZWNCzvHeav6DEzX5BeLa3KGRejr1pJXJc8dqQmEeGtMWuXGrF78wveJGRWJRQCT7NdxKh6Z6fYzn
1ZAm49bNgpYepfxNTLx6TZp4PtkEp2gxbJP/AdIZHqVhs2GQcTdAXhyJIp3NvCLh55BVYRpwmD19
jEN/1N+HBPhGKiuJVRnxYLbZGvudxr6zTDKVi6B9iujx/n3qaf/YMCW7nC4+3JwUx80SVT08hILv
XRqbNfi2V7r/ZqzsG4yOey0SmSM+vUAgGOVi7PujkCI444nyMwomzEeQ1FBhp+HDgCkPivoNWaCL
/QSHhk2nkOjorxPMUMs26d0jXcn+kaw9g/huxyYVddLDtJf2j+OM/KsUJzsekr43j2LwvAvtp06n
0vjylEDdBws3m8CDznUqJbJyKQ4E+6UnNVxuZ67u97Al19FX/QkuPv1JxX712cyuv65eIM8m6uhR
Ejd/hmy7+mCknnHqu2QsFtVWn2y49Tlo7/VbHSbdhziirE7XoPYPbTxuj9aM5tPcI6iaDlAO0HnE
/DZ4heiEiO/hNBM+fMCsPx/SLmT+ZxZbWVZsjV8xtCC3Ai4zzUNtVvah01F077ENGZiKzWcFb977
cE2WLI4SXjaitWXl8CTH5hpa/0xRM78J0rY47YQlqQ6W6LNljTkFWxUfdIUw5RRDDO0nv12mS+vt
zUEs1h35ZoIHzGrWJz9u4kz1I61hhN+7I3C2EU4dNoHeeIi3lCgO4HmZLESpQ5jGc8fgKABp1ae6
lqGXkXp0L9LfFUrRJoA3Gh94pQqgyXWd3c6aNutGP7nYdQrGM1jxfUjHuEM86R5N/pSOwdS97CGZ
n2Gw3n51ioUljP/sKwy69PdAm+GTdnb9PAy+HWDtKNYx9cY1/NbOHvmq1i182sMbexl48xkH5VxC
UApXr0liJmSg0/M+98kThprsVbdd9STieioc3BeKxQ/5UdaxLhuq6jKQY1S2Y0IPreAyV0NY50JG
+GEEgxcLRSRetM88r2iS5IC4NQz3Qn00M4VJlqJ+XlUkfpBrrM4YPkI8TuMRxFqR/SVuPf+I/NKp
nBod5rNpzaFVcjz600yPPiSxmd/vrOgSHyOOydjkGOz6QdHW5T6yIPNq4mGKP9rPg2yx5Hc9AQtF
PZly08WpiYPha7/N8wcCpUo59ErnTCn+pHcevXkhzDgG7GqwGh7jA5+iJtssa/PFITyA1Zo8xcsA
Tie2lb3nYu0vTcCjO0utBGPlJQVvK/3YWE/+3sxWf5iqvb4OinifKV7mDjL65OqkiLK2V9GHlRBx
7y9+fTBJaz+3Sz+dp10110Dy+qltTDOuh4g1ifYvprXVxyrw24+gUrrCGsMPuhH7kSrkaRE+7Yd9
9JIfIIW2H2EvTOmGFvLdIQjocYbtxwfeWoOB9KC6OlqjD63WrbTV1t0PUfjNM373sRdaZR2d5dGf
aZCqiK1f5DJGD9RGA0nXKtm/3mrmE+W6he+Z9rvjWA23fNJRJL872oiiDYh3MhV3dzFiCjVG+ciM
3AXdLzDLDSZxT7HsoO6sqMxn1F/fiSPB44ABw5dobryHvubVPcNoSZdSJsXNOlws1cHNkd+lVazW
smXRllHhBZfRsjADvWEv1RwuEvVfELwGST2/zp2PkHH0bgP8B/mwvBB7c4mo4aLzwMJJHLAzOzRX
9XqZN+thY9zw7MlgmcAze/7j4ieulI7EZU1CdfI1dadG1bxcW2yzcHCYi5FG7g3jqnOShizYT072
aHBQO8Qv89oObVobvZ43NbLMC1dyNNVcF55q+mIC+PxE+k4+DvjJog9QumCYXx4EEMvj2pP9jXQx
NpJtUZfGanklE60zQ50+1FKPOURpXV43UZLNibe9g8BWB2RooPqGe/ltX6tsCvF7BC9kP7pGysJO
aGjYNe4d6pY2xHDwlBhTokagrwsk8GA/RFyi9xqLYB+hMtFIfjoE4+hwljJdJtTbcl6HbM9Z24RI
i02c/YYqZ6Ulr9GnpgTbU7FCQ33liEeHf5mu86GxUalwGp4taaoS89uQzyGRI8WAxltD1+HcLjS4
5zrcU/SBK4Lban4eV4TigIKf07XdzHFPNvZJxtyWUHe4gk2LPoG3iUv8F53R8KsXFlTkNM9+kEOS
3pxgPVndYRnF2TIIcgG9FqBSSUyBrm7Kw7qlRzF2SRE59MtD5GwOXthkNYCHj2ErcDyMQXfvWdo8
StHGxzAZ1BHo0PYVUI0tbM2HYx0C02wkuAm8uip2zJjknbrtwXaJMBjSVv61s9rDJHwnskWu/ls3
rsuLVXGVOh6hApfcfY8UnvNtNDaLvcUVu2XDaQ0lCk3d9uJ34LN+Vtdu/YrtQRWMBeSTb+Oo2Pya
ZW2jXMHhWdfe/MUxt+aNwytAkeWMQPfmAB8bzwPQouaPQMfaR7vuPUurKJweyGSROxQm9rke2qbU
sofYRK7s2aipuQQUnf06d+RIRWSLphJYTort/Q2g0XjgXXdgST1dKInjgzEyzIQDj0IiN5fEH0lR
JU17adZY5J4l9H7jXlenQbe6d2+T7SvD9FicYuvui3ESo0urNdguwLu9YnSUPSfVMBxFYtU7i9f5
ZeQKyIIjw4ViRrhL1c5cubSYRcDdo4itUoN66vsAO5SF0/1pj4XIBs23L2JKxocuZuMV9j6mS71d
w7qkoXROQ04w4LfuquCM2jc1IIe35Ruc68NBnNeoSVLc8SJamgmtHtvju6CP9cHoAD5APuqqy4p9
CUaBAOkfd9cODyjRZbGagd6hWluOVjX0844Hp+wg8nztm7m/VYkMp5ndo8cFvnMvnRnEnlrhVJxW
4DozowFsTUYPOeysSQVdLsFnQciYKSq2DQ8Uteq12bsohZYWI1k0cU6lxu3JM5oFuJlAz1s9zJzT
jKJx+OFHDWZSQASuVzpP5tyZoH4zMBn/zmOpRW760Zz9PgHwWWPiGhU1plsgNWguSG6on4CkAXyC
+/cjAi74qSEbKzDItj0HuhJXgsL1tQYHdcQsiykiq+dvoyT+YYzFdpmHBuEMW4Poc+uZp5v57vdl
nrwLt3Vypclavynb2QIhdu6Tuj1Y0xzg+a6wu6ApafZs3tdbODso2jZzG8IGM2oF/SyhhIBvPGAu
iLzcJ7QjSwmcsbn8/Fz+KORlcduGOoOO/Qsiq+q3uN36l8VUCYaHGMXojCHqNv4S/YAVMP5sqZf7
DuvpJbFx8vd52z/A+z/h0v8kBH4lDe6b3103dD/GXymBP7EID/a7eRnd9+/j/bv99Sf/fyQP+P9I
HrxMrjGgEf5EH9z+yT/oA/pbEjMAOhwOLQxp2vDB/4M+CPlvPpB7qOCiIE4C4NH/pA+i33zio2jk
hLMAUNlNk/pP+gAwLH4+SaiPLKaQ/CfsAa4E/OO/xhRAucUkQUDjjdmIkPn5K7kuggCp4jhpgCze
8GRr7VQuQxQhQMND3h/KSVGdOkmrJ7Vb97R1MXAWQ30cb14/Zpxo+9B5MBzIppnf7D78eL0jCI9P
B9VHF63r4ASCYnoI4fIH5FTP+bKy9YToYoFZ+T3+yiQRH+FyNX9m1ZigzU/ElWMgA76dVfXDTxR0
gnoDFIyUz3LgfV1qNyxr2krG71vS26xv7H6PnKQl73jAn+Rct2GK4KewrDALLtEG2/0ST0B34iaS
XwJQYuip564fUjXBEqAXyfIg66jPLGc++pcE4FANMLYQDdrZhNdxytYJ5+ii2ZBTZOpmCfJY7+iO
ziEFLQeQki8TgDwGFTQij2zut2I9ypkNADe3EJ3NGsVIilnHbwZ77UO39vy1Qe41DNY6d5W97yW5
xNlxMAh0BhHSuCYDTFB/kLdSJR+jeMakntfGcaa5Y1/5PAMQBMpRE9hVoPg5iSGevBQT9rrPRpi7
qCdWNXuCMiTcWmS3jVWbLgHti7Df/RYCsbh7AZizHuzQzr8TLUFQBAAN0PmbYpHVnNMWbvpmJ8tR
QgV/mMbRf0BQ8Zb5s8HZE1Oa680iYmVU8rz4VDxNsm4OvjbiDTN1wwnvJFMcmvtHPYXsa4ONEY34
ZHG0qwFRDyhs72Hd0hcYgAPqzgV9o6w16N1xikinw8xPmNvSDajaMe5Wnnr1Is899OC5oaI96qUX
gAfnZMrqxE/uYR3pP/s7BtHTWSAhFIAETqC0gyTlPMaQpCDwzQ8PckdtmPSSX5Gc2R66QIATWLck
60GT5EZ3+6XW1JyHVpkvrq/6H8sasaz21u0M8H9/SqRQT2ShQ9YFkt5j6GcBSqUaqCojIdJ+Yc3j
2HfjUxxECAPmDN7gMZr01qBiS+EDagro73d8A1KdDO3pEyWj+ljx3eL87jykUYw+/aKrURVo6sCR
jX5znlqVlJqPy11N2+hFdMqeVYByB7iuZ3IREwTTTqa5Yzh77xjf129K6z1bPbcV7bivD+jRzGkU
yO8zmsdAyoHsYkhz8LI1keOJTVJ/0nSP8g0JIDl8O7VN4asoLsOyoZQES3YXAqt5MHUSX5wXoPt3
SduevTgW9yHr3Vsd+/Dt8DezXfYpYm99ZPpvOIT0s2eS4eQgj34Zlr77KhVC6hLJg7yHOcqcqami
OdxYPQQdxdGBxMbeRT4Cmrdk0bjHCwnLIa62jxNtKSDW1t8+NsTfXipvlQ91T2LIaBIF59kk8ckX
Es7tI5x6/W/jIuL7qm6WtbDe1C3ZOmjxyTNd1eWgEfFU3HjfHA1caPKlx/4yt9X4AM5HXqxJWJvB
LTns0ibSIkonb44ENg+mLhvIrkPje+KqpUBfQ+AcUBfLBF4q7VfZnQYAFJ+F8MeHJpjUAzYntJOe
2ONSJjUOfUUt9jvKvD6NVR8HJVciOlvVEjRgA1oLBur3biCq+TxOozgsXbgc4U4neHnjjngaV577
uM2GvcLMt3c5sgsmdUT9HAvk49bbDgLFRE8OUKv3IoDTeuUc6eSpj23yFPiOf/YBX5NcrJvnFR4V
dW4ESo188YPuw9Qk7ZcJxJGX2VE5DOrSuNnzYCbM/r6OTOJJ2aFyz5DQM7mXFg1eWc3uyQevl4q2
bz8HrEUWNnhT+4LByijCgFfYRpkle/1qMTb83q2ROPhqqLKda6zjTRzRkn3pgYYWODLfQY49LxUm
w+ahrt7AL1GB20dt4ZsoOOFK3Hcog9A+IkD5Uq/Vu2l5sekKF7k/bgiwQaWGQknP5Vh79Ars5h6M
zGUfI3vaJHCA1NjGs7DAGk0mk/YZupCq7OT4HvRRUhhUo+h/EBop5Gcy6T5PdinLzQ2kNFhBJUZT
lifPKHdcsb8/t8EeXOaRPk+xpoUjht2RtoP7nlVRKYGN9OluUDtmBsmE14l52wHLp77ajmPDa4Hi
3qzEXH+o9gTjLWTflseorr5E2lVZxBZV6IQ0ZWDhk+5taFZd3/2O0Wiago1jB1hLLAeXiOW6M6yD
1QV+RliNkZlmh2aks1PqRxxPr5jru4TE+ijQtyp0CfQ0AnLodnfU65oPa/txZ9U92Ttz8Bp1F2Fh
rGsAlEnpu3AnH+im74NuuRc4CZ4JgL0cLzyWg1TjnaTbsZqG+9us5alO6qMn2ku8hXfTVB/nLb7f
PPPY9BarAchTCTPti1DdNXZRfSFwuUx9HNV5gA9feE2TZEmn8s55h1VycVl49VgH7kdbL4/IZT1x
VmFqm6wbDOTmI7DQO2C1B8YV+dKOm5crAPApaz0LKAVfNczOjQs+YgY3Zli9wUrScG1mFBcjad/m
BvQpSv9ebUha6YXIIW2L/dSuvn9odK1nPN07pyATd4px+onUTRZSr1bpmrQ7WmVvtJeGU9BE4U/+
AxD3wHM3Ef9l47GRiIikIFkR3WNIDosU/QFq897kWq/DK5I1ITDApl7spJ8AaTKG06gxobSp82xc
xsB5jxuxtE1xV6oP6ieFM8M+7w2AJPgur6uSe9UNlUyxALsiaeWcIVepTylf6+8JjJVFOnOf3M0r
YACFDfyxltXOM4vgk+flxi4ttqngA5ps4TlE0EIhb1wUjnB5p5Fg/bAAe/gkZUd/bPXAj9ONyAoc
nX84Y6YOqAy/CQ7AeXWcD6C/OE8e3dp2F2aJ+GDBI50SrZvvOGM7UrQ3Hk3FnTkbuBDB4NGx/Q7v
rz+7YPfm3Gthgp8FhDbHudKo38B5nALqJa+A4uQTna176W98Hv1J7Y3tsJwqkbRgT2v6PIiwNlkT
AvrKl132j4EKF1s6fwHf2g1jd98hq/JFGLiIpt5CDbCUdZIvYk8SxCH3fCkTVZsrQUHxzpc4ESVQ
3eribpxl3a9LiWJi/hJumD0sMUQGEqCpoC1TN94TcY314w3NDT6TkGCzXlkbHqeffOluufcQd/5e
hD/5VNRKcBW+kaxMc/0AjA1ZHPonC8vjbcuiubp4YnsFp6/K+kbbzjcCF0dWc0+iNbj2IgKLA91J
8Ap7tDlKIa2+IsPYBWk7TtFVIHvmexA0XpX1rVdfOzxjuRet7DR6uveBSwVj7m2TKEF2V/f9jXu2
s5VHYcGrpCqgGCm3N81CJFEc/qSuG70k18SE9dvikA+McJIIG8qN795Fu6lUo7x7rW58+D4EiIW/
ceTYd/ffkxtvzg3Se5KOO8ADTZ+DFvYPkvXDDwF66AwUB/R71U/1WSZ0OWEqMsk825k7VCPTd2sx
pJq6dl3vTINJhOZG6Y9Cz3eoDaIcXAIMxMee7yc2uuV72HbzJ4um9zD9VAkgigqCgYStKg0izxw3
yHhSOi1D3jKBdCU70vUIIh6pSM2I+mzT5khrhP4R5kWIKYZOgasGfZIIUewBtCJFd1M09Ddtw3hT
OWBJ2zNyFoMLhD7qc9I3DASgmx9nb9xExiRTJ93M6317U1BENy3FVoVN3t/0FaPZ/bO8aS4As/Xl
iActq9HdfDL90pzmVZCjA7eTY4KnfmTNGh5AbaKACrl72GYxn/A1brhqi+u46T/aee/fW5SWr6sZ
k9zBQn8AEhK313Ga+w/DEDcf95uiZPm7uKSboEL5u+IEiAu7qVCAILmSUT2magmjsy8mAsJpRrng
1TgUm47fEeLpXHLPBXe0ahB4N9zkLpgpGGuYcd1UMA1d9jcsXPsOvBEgMrkJZvbB2+5Gi7sWGUjE
Oh+jOBnEUt+xIXdZbWvxbfD5+kBoOFZ3DE1l6sHm6Nmbeu+sIB7KKYJIHmG2r4+d28cC1F18iNS2
9DlEvaicN4aaqnFBwWgfnhyrvFKQPX7Zk10l6b8JB/9AQf5djfdnceZNIsgBG97kgokfcP6rlLhr
tOFe1HeghfsvpMuSISyhi/qPtLicxnhxFgMCYNyP8JtfNMUU4wj7IoYuA1VYODD1+HJ/fo7/hXP+
D7nJJ//fWtDHd/cupvftz3AO/sk/4Bz2G6QM+NITwmMIPG+OxP9Qgwa/RQw3P0oikOtJEuCv/lCD
eiT5LQBQzwBBswhuRxwS9j/wHCzH3yDhpByIToJfsYT+E0TnzysQhncwU+JQgjIoQQmlv5pBbApd
xhIJVVChXwwJpjRo/CAbQ5n8hRr/L97pV9cju3jNyh3eCbPlD6jNgtQj4TOVfxlQ/dPO6l8YVYTv
+iakDbgfEJjTsF/9Rqt26L1koHVhtikMoc4DBwn3FA/T2k0rbze0o6SI1kq88wb0LLykGot0NZjo
T7lceezeN6WdKCffJjTVIYQ8RRTpbszbCaPeuWlmDvGitWFJIxiDPTiwCOGRAileL968b7oM+22H
TnPtiL3WEvB54ap4BthgtmE5jPU+tiUc19BO07mbbSpmiF8heNhrlOpqNKSEr4UAl17NQXxH3BbJ
0q4Kll1zbAyB3G2y251bgZOcVGTJeOyBgsMSKJiXKCNIGmtLJh0u1o7dML3sw7T2WR/Gq7pDX7nt
OZD6aD3tjdv2Eo5SlBX9hO7sZFpP/9gWxnS22KEZc1EH8wSxQ+IP39eg4RvYsEXYXGpoyJ6htSQj
OBoksn2NHXddQTVR6wFBN2hcg1FGt22tWxtIC4xv1iFFQstizrWkK7vnq7VzjjO6876aRC+6pPM8
waJs77k5VCFvYKzbRtQ8D4g2Y4+opyhJxab9b5Hpuqic5nneCjvT2mbwK18ZYrhgMIBeoQ2nc+27
Cpo7MHpxaVQ7oWipFFtwTtt4SCPBH/2xPbZQFVZFjDPZz3oQ9wKTugyJeNWaJNsBg9g4vbgVAdyD
4m1CxdQxlc9I7tAFVILNM+c7iE29wSr0XIcL0gtJM0ZfEi3m/lBjtni651wBc3KOwBrNRFwuH4Ca
OBS4jepQ3EQK0RyzXlA/i4r60wlr1fe+yIFTkKsyrs8QD0IHBjHq7j1FQF3HZw/2ff3FlxuBHgo1
O7vEgKnMSe0A8DKzeFF7ZjHgsovevNY8hpByLPcOlPBcwmiuAyRWTRMYpyaoKZiTSH2MA79iqQEH
l6SYc++H0k2u/xHvjKg7MeN/RyRAjRAN7Cpqi1WwWkLBt49rTknXrujBPQ/NZdeCoUNAS9gCA+D9
MdSKQ6sNGxjAv+XctTE9SaOjKUO1Yzr4WAXAQ4ZY61do0/bXDiXxp9n3wXYitLxxKVONi4HwrUN7
gFs3W/DUxEMDj+KQQNtRQ4JcNX6N+rib9hBkHJDSlEZdBOaWg8gpUcj0P0C3UpJtdFPiROzO0U8M
da8y7uu9PqNXjf3XZGGJd4FsW6A+WKOtvmKK2Ccvktm2yvxuGDbUs2qK8PL7EmRsCEHVxXpq5HnT
wgPSO+8gN/1tDnISusrP4DG6I7uia5b7Nt6sOMGuI/RKGBaA0UqcB91T06++fVncOLd5RfyuPk3Q
t2APgIu9l3mri6ErcLEJ0zCG7W0+7NFIoOxgcn30RuFBGHqbETsMMkB3iHmSBQFgbkXxG3+Ucbh7
+6P2B2SP3fltQBn/YYaNcihJQ+aFj3EdbNt070NxCKCU1hFzp6mmQQhhm98FZssBaXsqF0k/DQhl
XZIwg+5wr6EMDCv2OCIpqsmwKJsHuMn1PJ1ZJ55HU0HBEKxsKbuYjHWhWgZRjE+dT9Me3/OOGGXS
fTd2SJprDwO+8ZogsTMAMrpAtbjvvM9XDBDNdy5YE55NP2Xg8wntAOtOsZuW7+MWNO2pMiYgCFdZ
k9/HyZswa+BHFpKtmC4KEG3UvAKLWXWJSfPepBBEbazcR+TH2YEGn8xi1ZW4cHr2fAahmZxGdQk9
CEszVYF2yVC749HbGezJH+GzzqFFSxBQ89Z5dUdz0bVg8zBO5abCrGvfXBic+OKUjILTnM0M+ZcO
RThUTd4O4riXcJtLDV6sP2M5qm9B2/U/XDBhGjHSMYQnMbSR9JF0cNbbHnxBwDvyyG2wvCMT9urI
zDDtkh7ia1K+oP3OGwmC/qKnfn7qRe/skUo5cnQoVqsBEmIK7wHI/REGuSMH9WhCk7zJRDpznGxr
NzQVu0xgguO1r7gV+qTBRUTXmUP39jK36+YXe2vBVYfKg0YFFNQ6p/BhaiC+GIPd5gAf5ZiBGyUh
Zl3bmhctUACTE6Wr6EyqCUCS1tq8C1eLOweW/hA2tP5aJXb+MsDToYVJSLuKIXUS0t7SC2r0STjz
3MfEg+xOOVfB6q8WBGoj5mD+J3llXR6bVq95jBBGKD991DFlvDfJfuPQ96TcICd35bw1iGVlRILB
mCfH07GuIA3gbkBrMyLz56hiE0SQ0ctwfweOArlnvQR49RY021tsgfZgFITE7MAmHnelL6gdCyC+
SwSljN9dHeYOgtxCg65yhVMPTNMcAvl18AGC2SHAfChsunht0lo6SBB3K8I2b5jdghMPm32FhUmL
zL5Rr0BOUbhE/KbsnBEMjKkS+COMYbsB1fd3TOkn075CwwDOBv2+9ND6YDO8B6y3IE6wcRI4KnTy
eQtRbXhAYifdsx3jkO7YzJWsbh94b+6WutZ9scbL7l90cstYpmE9ATLxh8SO6Qon1fgpIBtJTta1
C3r1dm8hPAzbJDFfTOdb797DsTH1aT148hOltQlzaKX5ev+3zWPhVgUEyHYfSKyaRvqxzMeBUHOH
KKGbFGfynHkPpadh/u7jYc1Reczq/LdKLbiXtoXyHimDyxUCvORhDRWRb2YINnH4m4LoDfIGVxdI
m+hIuoxONPlWI1EnXXD9cNDsJR3/YiSW/FK7IrgIISoUNTJhaNdRq/95KjNJwn7oVCKLvaHZstnp
GLcB/4xtKUnbwN5rOV0J0xfTaUhnexQt860I2erlEHUAEyEWhJahBxn4b83GX/aP0e26iE/iW3uX
xFjhv3R2DMom4jGpCgXY52onP3xsFVmLaRF/FU7/57Hdn2/lJwGoDRr6OCF+Ne2YgdE1TDZQ9aD2
fpib/aYasOqeMiCNpttwODYu+t++EkOMP2cMb5Yk/0Nf+d1Nf+4p8eN/9JQR/y3C9CAPQbOjuYGC
/p89JceEIUA7nwQJRUsH4v9fPaX/GxQCP4UAMe5fjKP9Xz0l4b/hthLCoZ/2OQbh/yOVALlNEP9b
A4aXZwlMFYIwRA5pGPxqUNqAFFGQzc0FO0Ayro6wt8h0GrcFyWAtcg+ji7+wzyD4yL+8YwhhRBwS
//aQkl8ngzlAbkwi4h3BcRfzqf/A8zH1yyAP3uRfjE3/t08XcQINFx6GACQFxRf5582g1zCDFXq8
fbrpY1j6U17lKoMBbBGLTOXmwIt/u/X/l6f8p7vxv3+feBs86cFNu4dbFP3a0C5TADDbH5bCP2wZ
5FeZLH2I6NLmHGV+hoSvC7RnOT3XF3rY7toTsiLGDMqCA7u6XF1hn3v5Kyvsn3my/+2asM4gi2DY
gn51rEarO2GiH984Aq9wTea/SDvPHceRZVs/EQF685dGlFSlsl3V5g/Rlk6kKHry6e/Hmrv3SJSO
eGYO0MBgMJgOZTIzIjJirRWu8uPgiE+qfdioa+GpXNyFj1LEDYvzb1wkdWelVtl5mi062UO7yVfB
prVZsis80/q3Y7dZHxb2/kPj9tKqripU3VnodKNOCfkyOE7c77ROp7ynPihaXrVLfWBhD4YzrKK7
pF4lXriCRLuLH40FB39xsKdPr1kqVQwuNC3M2WFrtLboY5lPD1/F6z9Vu3rdrEYn/Rpt1ZeFY/ah
2DJbqyLyyDPx8qx0PpSibjREgWAKeamAMu/eg0Z1GHaRCh71VWasnAWfUhCS7C7oqS3/OlI5Sn/q
gZ7LEJVUmExbGqD7FOiixnRCGpZUJkJnjzixRfZeIqXtSuAvww3UplZObADtoQCnT+v0X9EoUJtG
UVmtSnYZkD6xPBraz0JwsCCR5FFH4ZLH5vAgpeMhFe6MWNjXkQOPSQljiBY90MAkSwrqNnI5dCIl
n2pv/OoqMTbfLVhxR+A/MSmxe4B3q7105SGx3js1SzXLtkIkor/DaIyGP4w8yMwvcLyoO9hKUWT0
3tVQV6sfcOpLIA5FUqBdYbcdDcznTinIYJ/6pBF75R3GVCH2niVFQvHlAPMw+hnFJAudbQmReax5
KkZB9iZ1Ypq8hFGYSLveLKhkOCoYHs3YjVVkNA/E9C54rUSEuUu2QZSyjcqLXiB/7RjJQNaL0IL5
WePJMryF+07RP+eRSgl8RyF7X/w5VPBHnhiJIlWvwKTDwTEoNslvh0zus/CROWCjHkH8BN+U2mMU
yUoJd9PqeXCIJcNC7YJBZN09uetYftNjZsuD506tPvkyAN5pVqgg5eKbpoPM/Br30SFL3Sg4lLCF
j1FsPUDlUCt/GKV26osZao72XFc1fyQjVQ4vahcz5k8fBtl4JCWPUM2iMRZSbtjz8/RdYiYB5Bv4
bZD17DrvR+0FopoSr9L8OGVSFBl+U0UpyEkjARz857gfEqtAJA7e031tVaCDbQl5QJmHRg3TaKUx
qS09+syf06S7vKwD4WsewXDyRrXQovsk5ZK5o1WZzQ4EsAKqCWhxwwOLpi/U3jyRnwFq09JO05z+
v1mDyvJidMRrOGt9GL2LaG/3q5TxcHQqMsDA8m5UM1qQdWnGw0avhazmGQ2dnKaNhQq6qIM42oaj
kse0PiIluYfQr2mfBPRdpDXYmMb6DtCqij+bctF3b4D+CxJlcP3aUxumNW2VpCi6prcVRe6b+1Ft
i24nhfseuDzq7HEobcU4QaHEzBpx4C4blCt4BdTaHYCeuNz0YFPRGVFQZX9UGUieRjABNdjFoljr
rZMl2lHzDvSP4UfTjB4cKdX6NOD061342Em8ElaVKqrqY90OanpPmTWKnjgetfyoJLlkfDumvcxz
ElRSvR3BiKg/zUMdKb6SGGmwyY8JLz8VLAnAukQ3G/WZOL7XOZAF8On77miU2hsvwlpaHw9x2W8M
Y2SHyjISk4dMToreqXKKF655PBig2S2rlL9B4ZKUp6pgPc8mU6yDl6CQBuOHYh216k6O0OrZ9fzo
7L4aDwJakWGaFM5o1XU0KZUE+8HOQiFoH4eD1CbbeKCg+tQgTiPYx+M4dl/Hsi91wz4OjWF8kcpj
1jkwpfLKL4dcrSgpQfRObGYdjeJ7B98ipYxqjNJKSLRA2cWqNWS70GwjJnMOI+qJoa23qlW+9+zo
dwNSorw9dKgwmF5Oj3icpA/rZMgcA4IHjsXU5cIfAd51ii12CohLXQ0R9koVGSo3AzST9Kt5KKXg
l47YmvZ7quwm0Q51q4SGmM4g3RwOQtSLevqk6rCKmblOMk85xQXtVO0LR5AKo9hE4lHvVseUltSL
YdVd7FZZrU31vki0oj9yCVtKmIpgrcIK9LYkBshGBNQR4Yh4hNTejqm4io9MpNkVlVGIL4xONMV7
GNx66ulxh+8UJGOsJQAZqGxq+CEI2wfHAPoDad00DTyLTd1ZOMB7BLYPl1A76kZ2j85epUyGBMN8
KIogU960rC/NxwDMp/lQohoJg1XXYNh9AtahW63D7W2OW5AEcWDuTNhz5WuHCHNV7fKWkFF6+6MV
ArAvGTVR7IwYcMITr94B/oFU9HRlbbke8uxbYGaRsA6E1oheTUbVg4EVFLMb73hwG1UNmZAxjkrv
chizveSHhTxoo2vlylAfnbJrYYTV6h7m4HNXBOVeQcBXjHM37aHFyMAJxjB6xHWzPDsux1H4ii+k
oNJbxdGCScIMZ6foVWqmQ1tm2W94oHt0wLSj0MDmN/aqQu4He4H5AOBM4eFJQDkSYWQ3choDGmEY
v6fYJeSLnKETVZFUPu+6dUSDULdB2vcwUTLBgoziJFSkRfS7BzHWY7uzkJr0qY7J4RuP9oPh8s3g
iLlVJTNujX0Ljc/0+MtIsM22L8Iffdtmw941GcQHroLHYtV8A6WvmhEgi6gtiCJVtye81YX+Ao1o
kNeCoSbDJhigEn8vYZ2ODtPc0+4elYam+1RmDcXPbKq03wW8ZuCt90HSFu8I/HdcpCESJClw40hM
1d+E4Lj9hPegvnDg/8lL2+wzQ6z9+BDB+3QPDOetfJHBbabha3JDJ8MTkoPRZn5qNHrpEMibndSl
wYCcUZ10iuC2RShYwxqpiP6geSh71lAZG0Ue4KnuAxA7v8iYLRo2R9QjAAvpehLWnkhNODl4/GJY
XUu1CVDfZ08fnXeNydMfnV1wh8DAzxPUIVKoyFhD602p/vGl82jjbwXn4AsOCGAnWicPogtqd2e5
wkJjeV4XYSz0ZFszLf4wYWKumRSFeZUYEtnp9OxqXqh746dGm/Egqm3azLHfJjRQ8Bx/1QUA/l9X
sZkVIxSD/FRFOF2TeQmTWE7PwROVrOOxplERMTsZqpobgsOpqLLCaXAUabvXjgvWPnL807z43Jz8
sQ0n5hi6ZJa9xouP6Q4bbQWsjj12wAD5tY8y+eHz7UR8bg8iis5TFh1pCfw5afi0/BN7SRbKjRBj
T7NbV3Uqu3qD1OaIq9yLX5del1ON6GRxF8ZmckCQJasuU/mGe0ZBNSDojaVBNx/v/VsmpiN8up5Y
b2ooAtMjpibzcfT3hlOqO9Eq+Qwk9l576Z3eU5z2m/xj73fPt7fz6gLROmLsNVupzyXZBUD0h1Jl
N2Nxp9GrhQN828D178X7TDKQVpKNuV563sp7y8xr1vc8OKg9rCiTFZmt+bB3fWaWL6leS7Pz/9c3
OzEIPOB0Q4/7LNfqCIOqT04KLoxexTZygYOqoQvTrqIYkdHKdroAspn9f7Y/O6Cm0B8FpuYxq8KT
VvLb0Rkrp737md2b93TcVjQDHoUnXkjlkhzotLCLk3Sy8NlhFeMOkoPZUgNg3aaQeEFBo6MiSi5Z
mrnViy2endkgPxZW0bDE/D5cK2t9062aTekvVpOmB/zFinBnOlpcENfmQqeVcmijgeDGp6zvRY+Y
QYtSXynrel17Ybnr6U14InIUzVJl46plyzBlKllATeb1lKwO1VqMYOtRWjAd0PI+T3JA9eUf04aP
UzqCi5ZS5IhL3nteO/prb08sy+fHl6e+AjeUr9ivIKjTO0y96HEqEQYWVUJ3qqIJT4ullKt+4MTq
LFBGRspEVYGdnrzq6G5+jJ8tbCrbg7vNKZUtOIVr5nRKrVQJNdGCe3W+yGnY+b4HhkfRDkZnbJeb
yk996cGGMfJdcWrf2CxYvHY5poqkbFJ7VS+KoCm/BBfItqq+0TjB0ZHsxC1+SOvU7x2Tnpdbs9Wu
QF96IQn5AO/MT7FBYKRBYKq6PJ/ZoWpo97Qaplt0gBzR44O65V0GjMDZ1K0tuaA/XqOV4VBHGFzq
F7UfvCRO5UVPicPDGHUK9/ZuXNl+AEAGXWoLaNPl6VZUJqcxhBZQ88Fujl+GbCGszOuR0yk+szA7
xYWc1w0smM4baIR+Ur3Epb09/tA3kp/bIL2hPD3mvih5i7XXK+7/zPLsJO/zRjdGA8tUoI9OwGBL
h398tZwi84rObe4Pq/Cx9QV3/Aox7/+2r9O+n8TyEWiEoB841jky2yMaGAnicv/QBLmPRA9BI7W0
OMkz11tFmRmZkwk0qWygTKhMLSSuF4djsqBP4DB6Z5cIscFECEE74goy2GJUWQhUS5dxikRnN2Jm
YhapJJVWcFtgItnUGzFzZSdluoCd3h190y14C/jFd+0PKlJvFK7Cz7d38NLDkhnTHgIBZ4D6vHAF
xEmjtMwPXyeXtj7Y2kpaC6hh2aPfkml1r/vnan3b6EU8mWwaNHwMg3eB9tHFODkZfQE2Iqynzya9
g2BJc9Yl/bhtY/7ioO8oEyV1lbeGIsvmR2Z0YgSe0ai03Tgd/e6doX/m0ZbuTHcqKduSMyn2OPk3
wV1a2+Vln9mdfU6hgvklpmIH/OVVHN9G4dtQ89b7WraVO+zTVVu9SOF9Ln/t1W+BZsHE36XpNgFL
dnsD5Fmn668NoKpGIAMeqsxHYoyopE0PPnbZVbfWF3HX/U5+kUoLdKGUF46zaTuIvtgxPMvUtX53
62phtNG8Afb/f4KhEE0smmHzeZlAwTtDC/gG5i55ktxuF/EaUmnGu4Gt3lmulCz4nGu7D+eYnqeq
kmJzYc+dTpuZYVNNu887E8Us3kR5Y09dRTQix3XrWT4ixjw0EaO7vd2XF4kXmDUdNp2Wqq58fI6T
80YxNYvGmMA2PkZPcHtXMW/r1glBwNiaQ+PHPS5co0WT8vlih7oIcsHUew8w0hHxh03zHHuBG95L
6FGQjrkZWpPOYiI6/bVnDmu20llQ4R0qKyGCaXzVwAcRQwhfITTioP4UO8uJ74W3mJmbxZE8S1Wl
hrDmhWjFFvVdEL2EIMpuf74LPw/3HTK9Ce0X9VzalOdbCWsOgZzc6D0gZXSofsXmP78L0wA3EBGW
TuHq4ukn1ACXaKkACqQ/pzrFavjdrpFHWikeHB5IgguZ1pXTgQywCWwbOL+I7uHsKkRVCCOtwWDl
9W7xBBeMg/jCdEhXdGv4iY4JmmrB6OW3wiavBCotJundfBslAf5RTyvQE5NfaJzYxbiNSHBuf6sr
l/zcyszFgr3TEimFetyuLHSF1pWfObV9qLwjaWRm6/h3czWsSV5pDS7Yng73+eHHk/IMMkieRcLX
rKBkWkepafbh+Neuxm62zXzFZ42KI+1APrpLzdYrgQzAPXgMUwYiPnny2dEsKys1sv1k8fhu7Z16
k5FBlp9TRxko2x2eSqc+2ku3/PJLnlud3TpLpbYEjXD0BPU9Dn8P9XO4hL+fPtP5Vp6bmB1QgRZU
boSYCJTcNa3+TgRAtke/tXuQinfDTLyFb3fpuJAhVOHRSFBo6NHP0sUCKcUAsiXVRlj8brxOt6mP
WjOqKavaZ6rKUvXj4pnFpTuxJ82mPeSKQFu1KUZPSl9AJNgPAHcXZrJ+DBY938TJBq9yg5yKQW8z
x9U0WoN4EjamFxIC1LWMdKGN4oTuhJ7hUbqHwaX/RKDg8CvfFv5iELq+qX//gNll7PWDdgwMefTU
ZwCZdrOLHk1X85tNv4Ouu3T1L48ly9UUnBpPR0q6s8tQjIehLFFi9dTMr0jqtqq3d1N/BHmq2cAT
nfq5eO7W/deFo3P1U57YnV2HiGal0qO+54GNBcPOxMlnZBucw+/y4DYMq/Xpewy5Ha+sf+XJDbBR
JrkFBwrY1sznRDVyBaUWiV77c1yJXv2KEBiZ7L1p2YEt2wC/zdD+F/HDALIkIgRjcV+oTZz7HV7M
9G6kWuRdonxBOURZNX5d25aDkrHM25yxsK/NwnG+DMPYtHjSIWdDAJmvNGP6gF5aOmscX5voqevC
Bf+9ZGA6zSdZGgIfQ6fHhug1WeyI+kvdLQ0ZnuOACHwEBiR2QOOIYJ4m7f5TE5ERhMIwmZAa+0Nw
xQnUVe9KrvY59Cynqjylso1yBRdmevm/BuFiGL48rec/YXZae1AFmnaIJG/IdLtTNDvUv8lUe/Vk
YdzeZZLBvFz0csG48UeRlJn7SQrTGkotlHA/3Tu54PCQuJlzdJOHsHVkW/8xrJdG+n64zTOXN7M5
8zgSUGhak6xO9c1t45sb9PTsZiOvl2Lg5ftlZmkWMFL1GCjwqEWv/9m9F7/2buSCT0L37KPymDuL
7m06GzeWps4iBjQsUzocBBFnmnyKoD5j0XQ/LCrOVGddvOUXQfh8ierMt1hjDwI7ZzNRZ3X6exr1
qUOj/+AXVJUn75KQTnmRt0/pUCxu8MVBnVmfXcdE0NUWUTbJQ50G9YL37EWlP2G9iBvyYqd9FgZ+
AXytt9vufPput7Z5dkXbDJm/dLofEJzWeLU1/PjV8vKumtHoPeI9qdrPuz1ZWEm9ARnBS1QIhQjp
yP2Xo/49S74Z3c4Ia2fo3m8v7NL50GAFGc911EwRi7P7GCVU6kO0Xbkb1s/Rbfzgqd5Ezt4VHOv7
lBgHd0iQuMJGf8k+L9i+iM10dimSkRvDUpU+VMdOHV/etpDURg6vwSjgZ8GuHAqdm+hVcPaJI2l2
tclWAgNLndt2J/rr7GtiV1EpcUyVrIuXVaigD5oh18jLihJW4HOCExeyBF1Y2wooO3KGslVIj2Jv
rCM/oaoFGIt/vf07ri7/5GdMZ/0ktFiBqPfMk8ItWS3ipcxh1HqABEtl1cse4rTNJ3Zmn5ikKJHT
geXu76UVgoJ34sbwJZZUOKGr/fNF6bIsAxbSKKUh+HK+qESTek0bOE8Ml9/BXft2VBvgZOPC7NMr
ntY6szOLWEGuJmgus3nCGpLpVluP6/KHfg/JzGnf4sheCiJXPhaiFeQZvAIUxIFmm1irbd4lHetq
s2xtCP0frVfdQ3N8vn0mLhvaFlmqqFICU6EYX7Q7mFAiD6mMncqjtjphZEZcjrQufnQgsZi3aKcx
2mOOTitUcC032oZusHhkLp382a+YP0Qa2E+lqvArpoZW9x2F58CvYLHZB6f9IT30zoDAyks92v1b
DMvRu70Jly/YaRMMkVfsVJqDdHB+iIIAybEY8VtPeaWfsxG33A2n8i3P2B3BlrpTceywXjB6GUon
oygmAIQHNjzPTMp9l8h9+x9oBN07t19TBnzUyZmbR2ETLK1yis3nQeXc4CxZiIo679Reg1pqd56x
ip9jX9nmHlzLhST52tk9WdlFkqBVRl/IbKdm9R7za3epXv7WusNmYQev2jGRcaR6K8GXmH02RWsk
FUmukVqqtEp+IllPFDm641bZTolB4Wvgt5ac+dVdZFInrBDelBdvdDUKqRcrBg+tVfYwgG27Ozy3
1O0ZKLIRVyDYuvtkPWVC7VdqWP5iBnYlmOgk7v+xP78qBmz2HlfIA9O3vjCcZl3btZc+yXS5Q3dp
tVfCNWfmxNpsi/u8Rwq8Nj9e74GtGOvxXlmbruoykadFz5lKefMF9rEbvETe4r2cnOrFiYULIxqA
UWCsTQfgJGJ1VZEG7VijTu+07vGl2U30FP0RBjbNXySJVov53rXd1SmJ0A7Q0V24eN+Vxr4dEG3B
Yr45vDR+ugPITjempBWzlBh8BKf5+kDxmAAmiJcX7cHeyMQ+FauRDkhLWy1yTB9H7NNw8SXX9KVX
3afbtZLcqYItvgYozdnByvIPbum3frRW190acO3vpc9+mfVOy//v79JmWX7BfA7TjFVe1slbmDyO
1loATGwMCyXna/f31MzscEHxR8QBerIXWq9lMBEvYCdo3xa8xDU/e2pllsKLDTN7sjIRgb+kLxnU
ptXRV39JfvBo1ji/ie9y2+K1YHZqcPpBJ6c2FtG8imrOkBG2q8NeeY8Vs3H3x/qJAUx3zHP+FAWq
d9vm1RDGDSG9RNnagFJ3bjRTtZBJwB8Hl6TLl1bt47jOnBE8muQIf8gnV+lSPn31mJzYnCWUiHJM
GtnYzO9R80/X2cv0HLQc/RXlTa96klewen1tye1Px+Li1tD1lhWKF/jB2f4O9d6KjzJmp2Th+CB9
IJrUlXq3XNm65oCmPi0cQDjSxOrzXW2GYGC8AiHzaKGjhdi4rC6FZXnK5ObLObFhzS5bwygeuatY
Trkav+T0qL4UrT3BIKhlMQuOftkqdu51G3E8J39J3djltVBtDrQJjxDjbp+jK1cS8IusTWgCgtu8
PwI5r9H2UTd6IQraY/zZGAwnN5cYuNdO65mZ6QqdXBEpQQi2yTFDTZRu90oJ7GpnPRwFW/KTzEUi
3PyMhJ4r5avb6/tYwGy3sUzxDh60gmTH7J4o+j7oa4hU5LuqD5iBwYlT1WQMbZ9ZIk4PMJ+2e4u3
X4zc02G5ZXp2Xeqogx02PX2j1EAUoX1BCBowPpwoH/Gz0ZESI94mkoVMSsNE28IpGG+xktKK+lti
AJ/dl/K6OKiG20lhe1ekwzreF09Iaiz1BeQrV+xsl2avD1FDB29PXkBmZfq0qF3laU8fK3djT3Aq
SIpANe3Yl7Zg2EFhLb1Urz0hz+zPzoeCKGOm6XwlGA4+orEr0z26weMHKXW5qLX0YWa3vO6Y9ycw
LoUzkT30gNvQ1BfIX+3xrtoh0+KqpFjFw8FNVw3zM+2qXS2lzEsrnnuBicahCworVv20WrX8iKmw
Zn2TvwzwlPwlr/M/3MD/3gNrFnvHJFAQ6izBt72bzPixy0+VM9qm278oD0x1gdYVrcW1qmxu37/r
/uVvs7NgbGQQYdqg4Pq1pZPm+hppDpR3l3Tirj3XTw/QHFuiJF1fNMePZ620QkXqzkTL0dGeA6AO
tX8AXfxye2FXCs10uFDrkkyaXAzFnUUlWeX77cEBcIiCZ/rZvyakAxIUTjlSZwa/slm6pf/Dmfnb
5KwmURW9zpiOFi/Ks1X2lLXw0No/G/f4pK6XIJlXotTZ8mZ+k0lEgZJW2DJQ76ROX3+Sevktkyy0
U7PfvBAO9sKGTht26S7/Xt3MXTLONAqSnA3tHFShN0il8LoTH48bJHugphsLFZ4rof5sgTOXByf4
KJWCOnoDmlw2I0W/QLNciD5XHQ2NMrrkAGmlD7d7EvaYl1PKFmMzueQ1N7xeIyu6rv0liNd8KUzG
YtYx05kl2nJk8bOMoh8yA8oj0RWYANorIzxEXSDCLXyg6a6efqAPM2BHEUeANX+xGmVsA6FA1fwj
D5tIEBMqOLunUE3Wt7QmaR6S5tamX3OydyhdoXE0TJ4DtIh2n7/GQIG1bbchDfqxsLL5YZ9sAQbT
AB9TUdTmpRnSkzSEqU5iK6zGFaWSbbZLHicMR/Ld2mq76n6qCVmLxcwLt/VhWIFYhSwDdY15Qb6L
oXD2cFo9a21I1MCsVbseviYkgu5xM+5Qxl4MtfPXyodJxnNwZCDtIg5zvq+QSJuYCbNTEYXZO8x/
eqv+7D+1m3iL7P3r/jsN+s4Nv467AWUy7/ZGf6i6zI/QB/aH4d7Ux+cPfOaFCRZAmSnPAHMEDal0
xdjZvwYf4Z7ZvTjs/Xdhe9gkd6Xd0u+pHZR+nMNCxerajTn9HTNfo5VGtxeQqWLoFxL+FtMxst3t
pc4D37TNpxZm7qXV6j5UYJp7mvBYNWtFBs+x4MGmH3lrM2dJk6XXpYqivujFoVgxMS6noyAF+69C
uNcoS6Gs9fwv1iSh6ICmh2SitXB+dNJaQkytRqRHlz7FKkMNX+Tx120TFzHuY99ObMzCqqFlwhAx
5oy6O3McvRikJLMnt8jSgWVYjKhXz8GJtem/nzgZjXldB22ydvDyDZpXE5uDSVpr2PV/xndmrG+X
EaHzOPexQplWGM14JB/nLxJGSoa6GLY9QSF5CrbWXbMzXtKN5Ysu/L/hbunSXdT05gZnh73aS0xY
6jmKjEgJwaaFbypXPHZ6h1kg5LqdK3kidaVkI2yW3I1y9R6crHZ2D6AxyIxpo+bTroRH5Il/IVq5
bXb9nfo1dhjSuSYLd403Bmq50sthk3vZI1PGVvL26CV+soWB6U08lHClrpdCzOXHpw4nTpAoC0Ei
wLLnH39UtCqTEBf1jOLTMf8RMVL39mG+aoA4Sb2fF/ZFT6cbB/QZ91Dfgcs5MI3RoVig6lzuLks4
sTBzAfV4MCykJam6c+Ob6DVmRlcmfP3nyzBoGAGOpzvOoT3fpypH2uLI+GTPCJjNBlK0L/7FRjGF
AYSNRpf2osYOQZmJHfu69+KBQRmvTLS7vYJ5HsYYFI1ODwpodH2ApM0OYcXsoEhPj9OVqzfSOkYD
Z+I3Lh2oa18DoTFwURoof1R3zjeqQaailBQ26igyJgIdkKpPvDbcO7dXc1HT+FiO8iGiRRsf6vS5
HXmvF32ujz13Kn1AQ2lVfWtxWxlzCW2kVzb0Bt6y2glX1nrB8rUTTW1sku/6sDw7b3rbTsO2+VDg
iES4O9CWPwdPAhVAky5W29vDesmDXMmRJNDr8DKggyjaRbMuFpNEEDR21Tq6jReu60ceBh5yLz/r
9wFe49JXvJJ5nhuchbkD6WDAqMx+YkdN/rK+M94mjaweWtKSsSsbera42d0ycn1AU6XElqrasfTO
TIF//skAXJONIPWEtLQ8HdqTECcySQGBZrycTmmlejk6E+VB8sdt52oOsgWu7i1YvAxwE/lbQuKb
20w3abYm+ssqNC9totgO3p4BHT8mk8JuauOME4lvqQB/8RbnQpxZnHb5ZI1pJ5RjOa1xHI+7wIi9
QxR6ssH4T4FyTsabIcvRoUw+IbL5PIzGDtVaEjPLGxtx4cl3xQec/ZTZdoelIqhgbHomwx5sxmsC
he4YyPnr9h4vWZmFdF2rDvQXsFIqT4F4N9TruF8wcYEUmG/qzMuUlC71rMUGEi3lRgUb5EFd6dfB
feNSBgRj6klbVabxSm/usXuuPi9VUK+uEg7kJCQgI4M686dd1rRSrXE5xNqwte73ACWwCRey6Gv+
BdYpSS3ywboOuvT88NTHpmA4nNx5yuO4mshm5qZcF38aV/HSVeDEn29/uiux6MzczLswiiNgkmc8
xaKJnT1BvabK22Jnc8nO7BbGCC2TxUN1qmFbCSEwh3wVrZgF9J75ORok9oQxDzzT2dMqWnLaVw8P
gC8TUq8MGnz+yjxqQsRsALPzJODJyVT0F53R1dbHb/VT9oxQjN2/1N7+4fiLAfco4DFeZyGnuOoU
CMKUX4CeTZSd8++K/ka8rxW+K+RhxTk8NFRYVVf/WgPOlJwRmdtF+OC1A/uhcwgwCbLfPDAf0xKJ
5lFAUORovCnH8jua+3tmtYXfb5+hayHKpCc7IVwhg2rKLA4zQjWJzX7/F0Xz8Dz5V4Z6U3dMtosC
lXMAxOQHTm3N9jHqkLzbC/iBqSmfrpGhWGebD9La5t+sihSNYhkyR+C5z7+YCObqkBVcjdoVHQXg
Qb1G2Mc+Pol3S9fj2u2Y2LP/MTWLGAh+MRBJZQNlWuyx+tkInsXoPWIGZiBsmME0qEtEncvXOhQk
DfAP4pvE4g/exEmMUiKLkYPIm3tSx9jwMnGOZbaWlAK1qcVS6uRDzisD57Zmn0xsk0BH+GzSRxCd
8G6itE8YaGWreMVukXAxBYILa+AHaJmqoJu0WchLWwT9gpIxFFARWtpojCfMN6oXgy1XP42QDo8K
UgW9L95F/u0Ts2R5FgbLXOtqAyEdr07G576wYrcW5B1YxB+aPq6tzvo3sWKCs/5nqdMPOvmIVohq
f7LXW6/Zjqt4vV9ljv6p3g48J8Q1jvTz7fVdPTMn5mbXvDnKwRh1OsTG5LOSPOsjRRAe8eowLDnL
a5f8dGGzExOjElRUTIAgKmmrDk+J9ttquJfXi6dlCqc3TstceEnQOwQpo/4vARbQomupRI9odPbr
YV3mzu0NlBd2cK4UkrQpw3sR5+YmYHGtPxe8IWBC0OpT1v16vAt/q8QDyCOro9t6+5diG1F0aJeR
RpPzurXuWdwv0QXPFTOadhidib8qW1CwRid52a9pF7mLMh5LFmfuNK1bRroZnJ72i/LT3FY++mLO
uC33LHfq4i6la1cj7skh0mdONciQ6zQSgv5Us9Fku7L36Nyq1HGzX9YWP+suYkOmv/LWrs58T5GE
Vb7PCfLs6vvoFmB9MieFhQi/LJwAyGRwt4/U1XyRgVfT4CNA5XBoz32ARON4n4iEDngzK0Rc76wX
6WEAry+uo124WipVX6mITtzVv+3NDs409zkuApzcfnN80O5DOvIqx+b4VGz/5VPq1Nrs0BhxWSqh
zOraLyJqKIdt7MW7cHd0Df+wih/3z0uR+KIzPeUXDIOiiwqVlLrJ7BMOQl2lkULUn+A9xkr7zOTf
1URMQm3mQV+ptd3dLeWn1xK1U5uzwJGJ0n4gP6T2aL3K7aOo/rSyHwvn5NKGzFgqslzIgYqhzItO
5Z6xLm39EYSlL/IfYGg8vUWGadwb6D4ndt0D4FysaE+n4fxCnFudhYzkWDEkOCbN0J+5FN7BN7x0
Q0PnQz1n6eF9gRsBQX62xlnYQPZZBcuNNY0hfZvxfnhQwTTKAEimD6h9yw0XB3dnbDN34IlT+P/y
F0yq8graeqiinN/G0qyQXTTY5cpr3fyX9uXAT8hXB+SKpprNRKXV776WHhPTXfHusPSRr2433bSJ
kYiE0MUTdSyakCkhPB5Dr5xkvQmccWzn75JzcONl53Pp79hwUH+wWoDjoKNxvtys6GqZ1H/Sn5pa
FuO9tk5W6cSA3OQvEwR6qXtwmWKdGZxDQ9Uuy/dtwheOa8Wu0UBCwfPIpPN2E0wjLGPNXrg2l1Hr
3ODMve7rALnlEIOyT7tglT8KgBqtnTqhf3fJ29IBukwQMAdlkKIm78SL4rZcs0JU6nmyVYm9MixP
Mb9kR//2oqZLd3EpqTBAuYIXzeTb8682dCPUmyLuvCh6Q6XTVpufYvi7r54q8egIceDeNnclZLCo
E3uzQJzpVhOB6/tLL6z9VPlocdjmI6KP0IyWNB+vHklq6kwwQBDgQrAH9pWKHhEp1iFoAYrcK/Gf
28u5UkyYlvO3hekSnmTdeBili/ZsX/ZncGT5OcteJ/B0AQvHFX4zLQbpTsm3WKSJ5sfES4Sz8s/D
/vmPmH3DXDyIKfq3XIT3+CF7mbhkMdPwnNYTXXmNduFCa2dpW2ff0GAIaCpOaYZkvenS5zj4urCr
V2/2ya7O4u4h0JWxOpBXqH7+KXKaHYN5NhZdV/P3kc5gSn+wuq/c3oNFjtKluJqQxcdVBiDwX1T6
zjd3Fo+ZpZuLccBio/FVZx57eq+2v2+vd/KMF3dwUniTLcgFgLbOD9G+R1m60v9bd5vmIFSb/0Xd
7ep3O7EzC8DWEJRyF4WUndKV3qHWF01AJi/0tYdGWImr8Xu5++ddBLbvxOYsKnRW12RNgU3RQOE9
SezjoVo4/9dOC3U8mmgKFVkAK+fbF1Vy3ulVQs+pZ7iSVHaQgTtLyBnx22SWnxVj/RAHTLddigfX
IixukwqeCPyb83puWGfWsl5KvGLErdA4U0ZjOYd7eDewUFaRt5QZXjsmgPlhbqKGiprKzJzBVGgG
rafcigOPCBNyVnfX5s/77leWwEcGSdgxsOn20byaRp0anZ0ZWezKnCmG9C9+Gq+HNfPtt9kLqhkq
WOV2PVVK5c1Y2pYPULp8qf1uUVzhgrM6ZXKnP2F2hJRuSBj7xk/Y37duubFWjD+jXjsxndqt/HR0
o+8TXdZkyy1X9CviiXd7F648H89+wkcYOHHzxYEJf3nGEZuejwocGOnzBAMeUbLJvcTLfeVpweJl
LeLc4izXiJO+y5KD0GLRAAoVOcddvjZ8xYuXAb+XFZZzW7MgllklxfIcW8kmXOfgvCaRAMFfFgm4
eoIlyMfoD6pkNTO/3rcMfmZ8AoFK3mldYRtBA/V4z3zQPwxmd8xRsvMqd29v5aV7gOyMVujHCCf4
1rPjwwD5vRaEB66NotqMEzsE34zh05HUP/1529KF2JLFMKgTU8a00SfHJFO0fZ4nmGJKGROEYE48
g2nhuQFr1M2+Zo+dvdjTvHTqE+aJ6Ung5URml82CsQypEcHwPePJpMek+R63CynOlaLCJAMEAJCm
KaigOTCOSdqVmKQEwMrj2R07BzSRW3vSxsKjtrv/xUPxMvE9tzgLufu+U+vaJG0DgufEKPQ4FnIg
e7C+n/4fade1JMeRJH9lje/FKy3ObvehZMvpHgnxUjYYDEprXV9/ng2S051d1gku12zXlhxgolJF
RkZ4uPe46BVL/hToZvHIQr6z7FIOdhCroakjjDRdB0FlFvznsXnPZ0ar2aIVBNqElhhgBfqdlKOo
VzQVNknRhGYF/B3/FFQrCfKyt3fjVTePQfiUPgzR76MI/H4qtIaI08JzZdciz/6gbAVTW0UOksNQ
37T0z5FHkoy+6aQOtwbZmVW+j/vc41jpaXK0L2Ocy4+h/NkATU29jbFNQW7dgRaouYM+Q0JI7Wsn
eNIJRMhMvYmZTlm4PS4NU84tUMqyGCfMgvGo7sNjh8J/5gQbGXILuMBIukpCxvFHd4jsgZT70Cj7
X8AO8MA68RCQ5mrQBF36BTVQhqytsKHFe2hYVq+SK6B9JfKaN5AWV1bmsqKuhQvr0iJ1hPgMqkVD
DU9LgA7997YEoaRvE20txdI6W3metqwu8qUVPh8kdXqiLJzq3oDJvsD7A5mGcZbtUWdtpKs7RAVl
IlAjBnrhEAXRx0cuQ0ktQT+PoGv+AoFPNKsCAPD+wIHDK7MUp3WkCQEYyhHM5+S1K4Rt9USdIYPf
+6p0nIVZNZUJNjEpXsXfB89ftyTfueY2rcd2hFczSswRIi2UbBHg0qBWVYoiIywwo8YI0mnkqAzN
hCi1e9tPXPkjkFWAeIW02YK4AtwLl5uzRX+8z0OUxJnm0hoaiHNNa30Y7VliSj5c3VWqrIF8GLQn
kGLQ1CuGjHiEkMkEU/WJbrSxGhHtVATmCcq1Q/2eP4cMrPOSRY2gwhRQjaI9knobyLOmZwJ5quJh
HhSvefL99uRdHzQMSUPwD448DQgmOuWu+TM/yVpG8hmzW91V9wXUOohLNbzyjuQ0WN09V+EMZZDy
Z0WsdTKaUUDxyQ2g4at8K5UkaGTVu8qvHZWLGNtjYRNeDJCeQYheDj1E5CFX3Fic/9RMik2k4W7P
4+I6nU0j+flZ5JQkxZCOAaZRbb9VkLPIUSS5beE6mY+JAwRSkE/sIlfYL97XSylRYKJ2Jxxff4M0
zWHccs+865s5HEby+PffDSrom0U0cPDQeAXBMhV7SiJaRTpikxQQBCRBgXNJ0LVo3ItujODpF/oV
rx4ORIGJWIV7AjCW7ttQMp8buhT7Q3vMn8bHYFOugG97A63uhmNt/uu9AcpUGU9gHhhlyC1Qe8No
hEGYJewNsvnrtbRqHkhXpmwKG1IfISB1/eH2Mi6ZJPKY0EU80d5RM4raCAT/fPAVFZz8WGq+nQ3G
Hd9H/8wMHTv1oxH6QQiBSiiog5T9Xas7c+5YGd6FwaAzCgBSXGZgtqBxQOBIb5uYx/bgoQDHQx4i
b2ur8hk4S4YVup+zhKq3BNWtwSnbTaweGv3QIvK6vSzXSH4V7txA8koHwAjEi9S6GPPkJ1KTop76
gzDmZE5yb46fcuiI3CU7gsCFKh2hIlEffoV/UaSjS1jH1XKKqeGDaS+s+2FdBSqGmO5U5SQKQZr/
Q5R2UE5mZ2KuvRXMYf8hgAeCHgSbl95KgKBezYk11q3wzWRG0FywEi/Xi4bKHGIN4IqRlQdJ4qUJ
Q2gUMe8rBKvQ8ZuMH7p4FNAMe3vVWEYorzunUKDjK0gI8fpWrWSzVB4V48dtGwt+93Ik5CPOXLsv
9GXSDhiJiLKfDnwB1Ctt5Y5oWWWyhVaqe5IUZzazLK3R+QSSsOfMbK/w/Dz7WKMCYqgRmGnQwcIY
2dKuA2GKAqgb+iivbhShiJQuJJIKWVd40H4zpyxweQ2Y3hI6b9rT4M9mH9wrsWTGQ+IU4xvjA8gm
uHhUAcgHxA/+F3rBQIlSoVs1ool/LPEBtS19rkBou65QT5H28Wv2lAMi+vefFSeDUH0CeBHxN+2w
MqE4VeBxuYSIvJXPhBsicBLLGM3ms+iSYoPw5b8ZJJokoPqC4BH36OVC8qkvBmlKBhnYBvrI3gyU
4DnL99fqY3wH0ijQ1du3bS6cCwW1ISQ8gENFRwE1r22AdHwjCp3DQeakiiMzzQMT8CDGBlo0A1Qa
4gIwQCj08sWR0Uh+EaB7ZYImULSdxNHMppfbY7lOSpE1A5gQKGWNcI1TzkrXoC0fVVUH6CIen/0O
r1+nXQX30b41yx/5XXXgv6kZW86KHLCrzYnrAIIuMjQzaMQp11dR1FQ5sSt8RpPVMUOlf29YGZjq
yKkHHvQTKMAZtakrkmeC61fPzFIJa6muZSMXYHaw5NoUX0JreC6eQ8FMPO4lfhWs8kF7Kb8mCcgb
/Nfbc33dRArjwGuTXCNSnFfPjRKQP7nrYDzvrOYl/T7t0Xo/mIJgRc/qWgYZTbcTzRQJY+N7/BWA
rhXhfWWTxVyXWfEhaCsihUk0RV4JYEnQcO6kGR+ifx0h7JC64zd5rZrBkQC6mVADsoXopT63Rs25
MihCkaRJdwpzp9f2iOk+UVun9gA4ifJMyN7VB/5BXv0CEezSMTq3Tm1wtIDlslDHyOwopmFynw23
GMHWFz03Nu+Ca7q/awiHnXV7rVlTrFPJXnE0uqqbMMW1TeQhc3vckmQaocSKXJ21rRcHCUF4LCda
9gFJuvSCXNyHckjU6gljHnm7EKF6qJmZmiead+o3NnfUqTf/alXPTFKrmutFNmSaiITKQf4x7JNn
QPSsoDTZ7Y7XoHGyXc9MUUtYzWUWqEPYOT1ouj0Ch9e/T2+TnTrRgQUbWTKmIh2HVwva2qFdSHl3
UcqiWNWmFuUO35Mdf1065An4KxmcBR+IsJjkVdC8D2ZHalzdPCplbvCgbKk/R8JsovUIUeknifP+
/mYE/RQKgwDEayBboLaHEUdhqstji4o5xmRVnltvFc/RwdTLCgKuMQ8A/J3bovaFJEBZFnyRUGDd
dK9EaCy607EhCbe8f3zr0b0lu+WmWrd3tcd8US+4GrTbCQLoAfD+A+n65Tlo+lBMxBiLB1RT36wI
H139je8QUgLhcSBci9Ua94ybHLkNu4AlLSwomAlwCNERirq2QULCs6gy7NNMCAyMvXHio3EYUZgb
9sOdtiIIuhi6PamNN0/+iWhFVm68IlGYb80vgtOichEA/0EcIDbBljBTsMjyrtsvVbCuYXKA5scd
dFUKV7UOmWYJnxfvOtB1eSXQZumnfhV4xBc26+EzocT4Bf6166zUpWHqJZFySdJXQ9+e+iP6J+1b
tVG2sUuQkih0fOF+1KQVy0Ycztj45LBSTgo7HjBGCQlvlMapja/qkS4FDQwjtf4weNyDbPuP0wlU
yGLCXnIc4BhREM3AEITVKVtgokqMRP/DBxOWEeFT4JGabPbI4rhZcr4XtqhDFoJONNKargWhneRm
DhQcXBI6lBbrOC/taB07Gc06EukPplyUGoPLJFIxgYbxTYiQNgdGY5oKe+5y1lqRw0GvlY7svYJk
Bw4x7aQiAAelosWYZG96QZ15C7UNk5yKnDD5su7nhRsTsggf1qgZHAxtQIiEgQ2bzomhtG5Wiemv
q7fgKb+Td5BkP8YJUwtmKSwAbJjXENYDX3ZFYpL4Si74EQbJb4ItpM1tsCAJEA9r98OKlT9acIYo
8oGTFJkPNCbRoX09ojuKq08TSoQw+9W8kd14w3S61DsTqwXACXw+MhJod8RT99LrAYqiFeoAO6RV
oV2nNpAuzohoQHVLeBMW7pomI/1pj9BHQiRMRfaUuqH7uBdmlWyUGi0R6Zduqz2eqnaO4VSqpcbm
+C3PTX8Hlei1j7RS5CqbwjWO4p4g7CIbROaWdChnU2R2Z1HHhXwaYMV4YABTi8wdnZdR5bDuNblu
nc5A5Dd/i6rS5LlDxyq709XbK0OUR9XkTB8lrmpPaPcZpKzFDNr/wdvne93S79vdTOQ/c1N4aCB9
GoJkxWqeoqOEhkU21S+10X5+DPTxANsAIcUVvXFqtFmSy8VpU5/aziHi8gsiALSHvbJDXa+SDxWg
fMTCh2vdk+x5lW4179cA4vRBvbJFNv3ZVd6UWpnIAVYyeyHc8ONKtgkcPcbz7BeaFyjfd2WNWs4w
DKdZ4VsSOJAAt9pHXv3D2PDw6ACiPzJuRfLbzjztlTXqwM5F3NaCgvVqHP1+gpB1avvH4cjtJ1Lh
R7qNWQqg7uEri+TcnM1mGqWF5MO7wyLRbyHdNdqed6GZ6rKwBKdc8tXocAMTjn1wr9JVlTBr/tiN
0iFd9+vsLj/2x/rR34jP+WPx1V9LnrEp8OK3SziE3osshIvoQNV+qNvMBV+bzZhuCkD1c/AfH0RX
Cxou1WYxT8hlDWQDHmbiWvGgFwkFBYYlKs76aQnOBzVh5KaAF72cZkQEoRI0EfGM4oYw7YH7XzPT
0AzeVcGcXBJhgmjF5630s3K8bZy6UK9sUxfqlNWK2tcllrh5yOetAA0nTmTUKq7dHgIReFdcnwKi
7Kvrc8a/5wIORvy9gLgnAnCl2RDiT2WlbjgzRfcG6SkYIdno5k6EmJJwYfJuuEWDASuEuDq0lx9D
s9fJojiCSAsfoz2qeOFUyCmgTRv0/xmobyvG0OnMFd6iCIxI+60maqj2S1QkNpeCP7cSWPgJ6lnH
uyp7AA03uDeAa+gB5g4ie34lISA7X3R1q12apjEA6ZBqvF8q8E0CFlXdV3Jktuk67r/c3kI0goIe
o0w5+LEYo1pOtAb7F1hOEPa447Y1ARZpX/gnQqQuPjAsXp1NamiUmxcT38jqHBbzHSKXU/1V8SAI
smFFLaw5pHxur7VTpCQVUHIF5CuaduLNMUIFgO+kozhnrHGR03bhBKlxUQ43r+ehj7oSS7bXM4RJ
0JF8afAI5QA2DI6Dq23qh+yJBz0768VAJwCuFpFyQlMt1IJcJaCofYE2Bo6FiAYjCYgmfU3wVB00
VjT0VNb7+Fdu0is3RA2cckNqPPaBMna1U3aOUH2NI6dX5bssydDlEZipJFtcBe1wtGA0OLlDlXhd
DfWOWrUitWZ4/qt7lvoW6shOs9yJQRJAbVLPrFLmzcp/ur1/GaOlrxaVtJe0glg7DVSIwyh2xwHk
0JHi/DMz1JIqRtCUfsNB3FwEOxNEtPPvc8PqAGScEIVauUarwybpe87OFO5dTufUkkdet7hAVEzO
bwzGmOjKB71PFWp1srwsZrCccjZfWulaaddqbU4OaQAkGAVpXgtWGrhjgLI08+pY3BlgIyViIBDR
pJ9MQ5WXs0E8KnkyZQjd3cLirBYNx22EUARgQ5OlP0SGc+URzkxSHmECGgPcR/AIolevidab5HFe
5rJSE4ureGaG2irqoAGBYui1M6rJQU+ktV9y921a28GUef/FrvwwRW/+VtVAsSU24LYaU6idBmbA
P+o1Exm0uFZQBAUIg7Cx0OW+HHuy7hsJsTKkt6F3SkDwmac+dZ+zNed1B7acyOIcnlmkrkHV5+MZ
ejHYHWi4zzLOnFSoYjoiJzJCmGVffWaJuv6qHJ0LKrGU707vAAhTgn/qC9gNvsnH2ul2AOBaIa6M
0OxW7IHSGcmfZ/DMPpn7s3dBBuDQEEpyg8QgOkNtyW4jM4NilQqlvhZpUZIsJooQzJictajEsZ4Z
nqCXl4gKTsNgNToAx2A0+VRYhiV5lXhKDwYHps2rRxC5Ds4GS53AIq6kSFdwMZJDT0pCwYYkCIVf
qGLQuOariaWOYRd1fjNosIUNK7g53sqGJaxCW3sQVsS9GR4Jj2Nknrj1zzcfky9jMQQ5Gy7lz8Uy
G4SywycgGf7UIb8GnyOs2i1JfoPhwAM7zgoES7/gXlmLS3n2Wm79qEpLtFDHgSkZJaQLXm+7Hhq2
Qs8vjZqamtyIAmGqkYoQPqubk/wNplc2AQmYreaJMEMxNxBjXDQVvhIquRSqHHrCSaLtqT90ANQl
Hm7/nQ5equdfKGMuBhgfi0hXNOCKyqoqEE6JJemPd1rOFra+LT1Ub6R/dHwPwaf4iVWmv+0AkTCl
TifXtJ1U+pBxKwWTT+Bv5cYs/G+Dkti3F3LxVvxrfCiLXFoC+Y9YVEkQOE1SP6ZC7qV1vReSYgPG
7W3Oj4GZpCFvcVz/NzGt1A5Cb9ClZQkPAi2sOs5Wkl43RcgSm2rBopEhx/zq0j8bHtlRZ26uARay
zEcEbqnf2yqqswWH/5Zvk5bdCUy0M/nka2ugGAJDBdKfdOalaSFEDqwr8eYaCrWqlXxFyzgIOEQ0
Gudet7q9dsvPRSi5/2GPDgAKpU3BzQp7gzVZRmGSNJ0Gbt7kO1H9YCPurxOQJw/+YZDal/nMy1WY
ImyLoTFSHwjZ0Gjp5rAWt6xn1PJ7/2xw1M5MJW0yxiJtnOSHAGb3QsULKvECwGNITju9719QPbTj
VcK+HJeP38cwqa0ZDHzSxRlMD5Zx4CAch5T+npDwkeGKrvFSIaPEZABZ9m4fVqm92jajVHIjrBqF
YnOdZCp+xTjtrIFRtz6nKZPO9QUCm6Qx8wr8fkrWbZu6+iLJVcp4YLDGQ133da42mizCGDrEzam5
r9L72/tfXL5hP2aMuuSnVhELMcE9B1ArUGgRMMgWQBI77jFAYgF53djWtsKWc8B3bqDrBZvmQXzU
8JyCBjnwgLiEO5MlT7Hscv76KJpLKeDqZhqzCK+oXLtP8tKbytor+PLrWGjPeiuvb0/C8gX1YY5a
0lTqxDFIYE6TwKKkvIZS4sr6bP4zK9RaDk2Rd7UAblY+li21+jrIwGkN/9Cf0elbiP0NQjLhNU/6
AUSrsZRv3IkTSrC6w7RicVAtTp2O3h4kjNEgStcHlbJK8om4TwhImJJ6EIXHEPH37ZlbfmZ/WKEj
paLRhJyP4TNlD3cOJIJc+E2SshzsTZzbPNgs2b5k8aCfGaUddZLW7SQTR10r3jBuK/kx6z4XbWX9
w9FRXnoogLbR9YK4SrwMAaBEiEvia979otyTBvDY+QXddvL5Vxft2fAoB92WzZQWIEcGoJ1UFJKN
Dzz7z7wl6x5a9DFnpiivnHGgmJ3IAJuWF6yhLGOLD/MfgDG+CH6xL7J8zWvTM2NaF33nmVXqVCdh
n4Bzrq6hc5tloKJoAN6IgSBqJ6vDg8YZ9+07K5xgHAeDOuNV0/hlGTa4HLjkWYjavVYMn9HBxfLa
LDuU146rtOqaFvcCqfW1KjJOqNJsQaeD/E9nv2V4hRp7dMIeIeA1rQgcSPXSfcoGI9yeZGSiLoPD
sJx9udLgOgEbMgX5c9Qzaha3TyGUfi4NiCEcczbFgSPUgLSWeNL7wb04HgX/4fZ+YY2EWroU/dJS
IWEkVQ40axYhE8TyYwwTdPmli6GHVzVK7dQK8PpYl/LT7THc3haQYLmcLLxZ45YrYaBQt72ybuP7
Eoo2t20s3s1/HSuBLuSUQjh1QQUbXDSbibg1hLUBOhQj+JxzoXvb1nUF3cCtDL1ug7TEAnJN+WC9
6wch0+fGUQ6o0J3oTyLk/km9PmAKoiy4qQtjlB+ekWoXQlCpOykiHVUYLUleT0JgxtpjOX2dElY2
lcZyk+fbhUHKBfeD39Qpf3L8wCKA0EFClqVDCumu583slGFp0F80HNA175HGceBOrGnDjEzoFtOr
D6FOcaQObcuTmFY5KG+ipeySDYIhsNYbEyTkgCjcs7LXC0fhYuiUA4uw5LqW4ljzaBPonrTg/fbO
WTgJ57+fTsyLpV+NAChUDgd3z0md22mJ2eetd9sM3ZRGZg4QMKJaD2lUHrm5yxOXNkovqSAbxWtO
WhP6Cklx+if05qDrOH4Z76M1sJoP/R7dHTGzHri0bufWJfq8lyAhVxqEKOFa3iCotCJnNAkisn0h
aEg2yGQpJ3hhkTqQmlC3fdTypLqqex0YFuLHDEFm5WHH6rZ4GCAgn34NHoNP4O3AzmF/wtKj9uIT
qGMKTTnw2uY9yRDwQLYQYu4ZWd9oQzqTQBd2QJeQGTqo1DGTZ+RXUzHThWnqwELZYEyMnniI3eyC
SHelBaAHGyHBrrr8FpXY27tr4ZBcmKOOZYqsNshWYS7k46PWVoc5q5zbJpay9xc2yEE6y+6g93BW
FD9vnACcEQlpJUm+ulkHOc4GoEIVbd9mgL553YG/ZSJDmduJunQjX+ES9JiQOGa0efAeda+o1+/i
z6TJlxAf8KFTHUEUBNcX2Akp+LJO8EKAcTEBlCfiCjHQjAa+L5ascp1Bexy4ds184/aclZrG/Umf
4D34dnvembuYXEZn857nOZYXWl8OUNTJq2zxswniOS/ylHsoosP3o6/1FYxFIzq4WaDOpRzU+Zhl
ah+nE5dyTQ3vyxXGjwn8rZbfZLU5D+h0640W7/w6eI1L5W6ShGMjyneRWM/27RlgzDvdvFWpSm00
k1Q7hvY240rTq8nrY8HkY+H7bUun/r0bx5YmTdKDuUJno1gR8NRO3sSQOgOlBjQRkPEQwGIcOWpp
Nm6uW9Gx/VFDgs8/4H3gwYlY2tPtjyHb6da3UA4UGbEwlxUJAl9SWN9n0KwCjaNvyIeiCrljFQeZ
bCLLUYTWbbsiWdMrw+jfkMFiJ0NJnFpzUTNAiS2MpJQi4Ch34G9WVpOFV6djuIAykMwcl5joI/su
gipDsDL7F/iOFz3o2VdQLi1U2g4SzoCwyB5yTCZIR+xoP4A/+pf2+eIeO7NGOTctrdWybGEN99Wu
w1MaqMHAib8RMscaXUZQuQOAl/UIXIrrAN79mGrKq0F8BD51gE+t3XIHWkdgI7sJzH0NKMjDO+FO
PJC6B3Rdrc4sQerabNJ9sWJxMC+EQBdfQTm2dNQhzjYiBKogIJMG4CoEkHgABzNjY5Ede2NjyZQn
U9S8R4lF/plxIqpY/fg+fqqgcB7tUlABD+s8AVjJlAOzfdY/RbqpgSqCsb0Zg6VlGEC+zmnhhMEC
LmGJoGGBvnrx9fZIl90m8HMQBEHHFdhsMRNnPjsWAfmJkZsE/IFoPBReuZIgzkiay5kyZ4uz+mHr
qi5RwGXxSouXD/J40Sr6qjmkk0FHDYRVZV3KAaNp969x0SJAmtYBWVoiaz6C+LB0RaeCDkLiJAW6
OkMQvcqHmVDLvpPgbrILt372sYAxANQ1egFYN/Kihzz7GuJCzma50Ode0UEJ6QTZVhjdvD+ORWDO
8hYd3Iy9u+gfzkxRPtHo8ljLBOwavDKdJI6s2pe8OnmZZlYXEfFrV4fkwxKd0Tb8meODSoW0ZnAU
8tgEXQZjLIxp06iLJTWUVuK7sXJa4QhW5/swQkWrXwd66FV87TGOwvJ40ANm6LwMvhvKufSKPzci
eZhPG0DbLagaoY6VgSeXtEfAr7EL12TZr2fwwyLlZjR5lsQ4x8ujBa6zXQ/PP2U60CRwz27tWXQn
oN/4c3jUSS/lWOqSEca0CKzKDZ43IMcKotC+PY3LN8WHnVN0frbX/aIb8568ZWpb9UoArgm1c7XX
7WinHvVHlI6BL9z1yN2RLshqCw5YZLpZznOpCAoH8Ndw6W6YUU0jMevg2P4sGgirzPuZgs6d8J5V
NCCzd2MpT6+Cs1HHsW5wggh/E68JbXy/igCCYrdSLmWPLoZFHe+okFNBaTCsGBh+VD6fxdJMzfhO
Qj5dOLasm5DuqPuZDDibRiq4qWPF72oJrxnZ0zfSNkGvtm7GK7bU1vLr4cwSFdi0tRb0hg9UqOxF
d3VmzU+xTaBHrVPtmjWuYoBj0aUDKlfWG3j5wXhmmgpuCiGU+VKEeyZxZHuscxOhRQJaPGQatY0G
1hXBIvqiWe8qpLfKk55uH5rlrMfZF1C+J2tLJe3nukL/Gy5GJ3uOmtYVg41qK57k5F9z1ZJ7dCkz
QgyGyzvdome7VkBeNTFIzr0te6vCI6nQWAHGsg//OIeU20nGhudKkoeTve6FtwS7fTxB8zdkKxEI
xFiZRLWS1dXLGNqpJ/lsaE0xqZoepoEzDblhqUq1qeKJCYJcvm3/Gh2t2yZzke7zGawQLxNmYKgE
sbU/rAl97eCqbtg8jyCQQEWZtWmXCojnnkChNm0ljtqQlbh+CeqJMzNHFt1EdIW70eI8YZ/YymAJ
Ovi0R4b47vKz62OzavRJhY5kkqhdhSU13ohGD6+a2rZ59+0aLbe4M9fxqnDDjb/NXwWn9MI9O6I6
zewNh6tRw+fnNuwnBR+h7qGLgudI81x/Q+LVUb3C6RzRKQ/RxrhrczzHYkDMbR0qSflGwrIIToGy
cbhX7NpK1kS6Bf1NuqM/TA+3jzVzpqhjzU+9HrQyPhJiJrvujn8PFGShVCs9tFvBE12QXjxKa36X
2fXev9PRZd59+7sHAa8DUKugPQg8iwvoo1Llw6iJ8Ej2i5dwnswi+XJ7lPRJowzQYT0K2UNQEwM9
t4FCla1VgX3bAn250haoODBByXoUwKiMS89HSlRdo9Vxxe7YpV0VbYaEa+cuo8obZSZIG04TrDY/
Qh7CzATDlPpPPseiKrsKUGhr1E0OrmYuDmVcOrxHEq8NUbMssU9nC2wDODMsCkzaVdH2qFMrdkoP
bRvAwhUIyDtdPtXHShfmIz+KELedexYMh443KXsqtfd1JazaUYNrjPPMKtJvcQiRTp5RSr3ygpQV
Og+WJWnD6TNSboRclkSaM1Ig8jp6rh1c2pLTetAQjL6zHnSnx8C5+6HtUqvXj1ErSzPJELSKFyuh
60ugQwn1u1LjJ5PnJ7ebk4dW8nOzFKW3JAoP8RDtJKPdSSOU+Jp8M+KBVibB0+2zwph22jkHpY7u
mhYTopYPI++VUBXqGSauUL7U4GkSnywP1NEAlZ8jHMLv0Vb5lhtu/QkCTW7x1D1WSASOJpLun/7R
yHTqeBrgjE3wYMLI0G4n+6FT5kincz9uW7mKeOnBUQGL3md+JoZa7oh18KxGAhI7jbBSc6sPH3mJ
v1PHdl1W+aoujM8M04tHFJJXpDCsoARHjXBUshgqFfCk9RvYBSFqyBOlT5I5r3bxw7COnTAxU4tZ
tCW/92ozn9mlNnMsJ4avh3hUDJbv1cfE6VeCF4ymDEdLep8JFwOpT6cg4JLMdAemJkYgunyOzz6B
XDJnvrc1/CgWFLj41i53gog7svKMh8iqdh1QgqT/2tO3bLn2qzzRabXP7FJeUelA3CDk8MLSIUQB
rHmIQ1OM7c4DL9W+3ahr9Qu/RgUDnfstUkTAOFjyvgVmN15lrtQzySkWj+/Z91BhjTi03SBOgJNP
MdhoxGQli9V9KQQPt7cawwyd6xCUqQVTApwzF2bmnFTWmKwbrmTc24z9TKcCqoKrKzVEiNrqTeQK
6YzX1ahAWHEMwTYeJLlze1TLd+rH7NGl66AbjLSr+hxZP0OCtgzJ9Rlg3NB05MZ/RUXqeh5FyIyj
+Ro0yTw046jIpFV4bpzFGBQP0aooQegbbmauMRnDuj6fl1bIz88OR8JBrs6f0tZJXvQN14KmjbOk
ex3viqAzcxSMGfau461Le5Q/GCMjQwcoaAlI+5H+Ap04MI+HVv3Yt6awijwVydMMokSPfWUOgGIx
zJOzfumOiHlQIwMcoyso114ONwQAWe6NBk1/drszIDsK9Sr5SwVWPA5yOVb8ld3KTTJtt0xS7icW
ak4D5S8a6LtXYXpp5s+N/JIauZnh+TZM3xgjJCO4MqeCpwXlipPi9+UIS34QDWXEgsLf7UKIg8R2
aKfbbD16ERrnmNEKwx4dJfmqmMhyC3vBy4xceIM68HynPwLedpI55lm8e3T7ONhnJLTjg14KAFoQ
8ZJjc7ZhhTLQNT88baAc+bAEORTJ46E+zGqrPMFB6JkEjasKeilBILJ/l5aKUuh5Y8pA+OLGRxFw
kdSOErPYkE6ybi8+k39VPRsOgrQVYfMKPscrddut58r0kaHs39kg26tkDhk9PgVslroOliEaqDOI
QiFyHQA0rT27+ZEoy9XbFCDG+i6zS8tgJjuXzuuZQfrAGF2qq37Bkcw14RPvV507YLJZ22jJ2Z2b
oQ6JUWS6X3dY1aANXAk62dNsckFhMQ7HshmQscMFgB+Y9qk9VzZiWZ02D/QivnSJ2YK8AgkVUizK
vtSJqZMuFqbbYdmlvOwkikUZTv7Pyuq4y1aBow9mvwKLxA9SOuYQFmxZRbGFAIRsFhB7oZEWxFs0
2hwFDi6qgNaAK0Bs6UluCtwrlLq2QPcCcoXV3BLCJoA3hx2CoTUSKyjhQwMG7532naX8cH1jX3wN
jUoPVAi+tRXmQJsqV1EPeNBEmW918Zfbi7zk4s9GTbfsCVkWghEQo46m1GyiVyNhuaClO/PcArWa
RpyHeaTCgronD0OIg29xaXrZ8Vdw9ctb569FpMX0qizLIwEkd06nlxbiACtvX9Q2MG9P2lXy/6dj
+TBDHcBR6ZsiljEmkvI7lVU8YL9NkiIO71lRAGtM5OdnPjzq5EiRalCA6O1b3d75ynuS/v0Hz+V2
o6LdLE3ybkoxbwTzTaB+aFXbEn7WYo3UmG0QUkqbdWcsvDUurVKZiUmYSyhmK0hYQX5BfhFWhpNE
IEabwGcKppi9js8JXJb+J3P1qGqfHxrcFGcqWb3ZbddNAvpNImsBEc4vtccqSDFHSb1jpYYvCin7
6c5Euz/MK99uzXGjvpFRJqh7g0wTY2Xs0esk2vnkQl/tctskkB1s8wpLGq/T47QJVt1XwvKZf0rW
qqseunXtaUc2j8zCs/3SLhWJ+3KcxEEAu+CscDOQ/CbrcFV6v4A0WwqmPjyLRL/Sp7AuVZE8GQle
dCbcpZxFOIzBNWSB/hGyhgxnyVhKCNddzimvpkIADXdSyyxB+rNrDFAAFR6RbWp6Uwf7r4lW0i2Y
3p9uryZrMSmHk8ZDLg4phtqBe6QwwKmphoU56rVkjTW37Wfh5bbB204H6OPLkcZxnM9Na4CmRvox
JdtY7U1tZEjJsWxQTiecRg4aEWjAL6d6VyiqNxvFPdcn7j8bCuVl2trIuBkpZScaMzP1v6R+CUGD
9T8zQvuURB4NvJXQHZFD6Oopzx6FhlHuYZ4sypEUfT9nhRBjE8z91y4cIsuPg0ctVnZGmkAiSnfR
/OsVQraZ+WT1j8Z3+razSwidGXKTpygK58WM5rhwjB+mTqh2pVHp3m1TC8kDyF2DiB4k9CepLWqc
kZJOTVLgwkteitc/BaFBsjXY2kaxsgPrHiL7jH66nNlTKU+Z+1PFySXmNZWgKoibSJZcdMY+D+PE
ChzIp1+ZAieoCoAVDxQf5RzFOuPkQBYIqL4GM24OOdjC06zoPnkXoE+FrkPD015BQI07KbCGjGGf
ZZ6KxSQtH5C3xcyS+g1yqesJ6Eh2TfAKzEbiI0J9+ucwKT85FlJeNvFpBUm+otm3W9L/h2rkI6v/
76q0R9uiXGMzhhxolEUCMPNrU7ClrWQXD6k9rjLLdw2HUDiT6AXwIaffkws3/Cqtb2/ZK6wN/RGU
u0zAP6umFbKmpPoxZmik4a3+KT7ONl+Zoxnso3sdRdkJLdA5QG7d6dJPR+SMmHgbMt5bW4zyqpOY
BuGUFD9jUxn9E+mBiNT5hxrRxolxkFX6WbqHz1ebcrBVU+HxXWDw2qF6JQA/zoLkFFrxZ2dMzOTA
ev4uBnDnBilna0R9otYS2kvVe8Et3WDTmuDMBJAfYlfsCV26ps6tUe6IiwpBz0S4dj0xB8VEB7K/
QSbsefgS/oh/yG+EuzF9Z60jwyrdfsNrKYATM6w24Z4fdLMuG7PpmC8ZxtpJtEOapAYATR+NrHOX
WFHXrCE9YGtT8z6p45NUd5YyT5aW49U9JCC8DvtvhQ79rXnSWC9w1ogp58TlKaCFBOtbcClg68D+
jLmjxixc3FIodbacdNvfPJYGpytI7HNtKD6oEyrxotYANmlA23FXNi22VDfx/8X9eW6VGlxQToLa
zCj6Go1mh0m7b7ne9NU/gJr/8zb+b/BeHH+e8+Y//4d/fisQFkVB2FL/+J999FYXTfGj/T/y1/76
Y5d/6T+H8j1/bOv393b/WtJ/8uIv4vf/Yd9+bV8v/sHJ26id7rv3enp4b7q0PRnBl5I/+as//Nf7
6bc8TeX7v397KzqoxOG3BVGR//bHj9bf//0bJETPfDL5/X/88O41w997rruge52u/sb7a9P++zdO
kX4nCUANUCMRQQUAGL/9a3j/+SP9dxmyttDv4EWiU2rAoeZF3Yb4axL/O5rcUAckFP1gnyPdH03R
/fyZ8jvklfAXkTHSeA3//7c/R3+xTh/r9q+8y45FlLcNhkN81pnblvFb8B/cmEhCQYuLTh0OqTCE
+pBIpxtEQsrp/9n7sl1JcSzaH7r0BWzAvAIxnnnOzBeUQ5Uxo80MX3+XT1Z3nyBCB2U/X6mUVVKq
tMN4297D2mtVqA2LXa/H5vGnVWu8DKj3QK0CtCZ7GEIWFj80vp8E3mGtDbgIiTR1rYnPgS9GwJt9
xhNe0K4lWSWg1+6wp4bhBYuRLNd1WLGVJGC5bliyKfChyPMhRQbRB3yXD4HlZJqCCIV1e2A5jbLY
FfdyMNpdwj1Q4pp5/aTQRg8Js9dAzYuHUq8RFEB61zFaqbVHTi03iWwHXDUE1FGpinpTPtcpiGM/
eOE/+/xxX5dB+5mVxcGPvbGu/QwV/3jqAnf6YRYYxiU3jrxrDC+yNI1MDWmrbCVZWFymZ2YXEZgz
yRzLxwa27XQbc3JdywkC6+6KnvHlbwgRTWiNgTtuOfhTuW1P6WDYG4NO/owhfUtBmRrau+Hnn3Fx
ab8vB4zREKOBXsAFycK+aibpYzkTwNIQ/qIGCkU2zbudQ1Xx7BeVcV+A++j5c7NnxwDtDAdiMQTz
NkhIlstrVF6kGlS1qSUJ3XZrmDgBwEmWya8/MoRbyYTAjpZ21Ur1wLyf+mKV1qZMWrC5VzIPk/4q
bdD7n3etsRKoLtzizM7CGw1VkpF14HHPZrWJ6S1YBje2L6I/Xg01oSLxLqt6LucjBzevcYOAeNqq
orKqopg+gogkyFeFOxcbpNejBTsxIO34ELRZDvr5qYvOD27cTWEBeTmaARXG3slegQFfWRM9vZ+1
pffmAHRGfHIuIpHnVtHGoNrcUIAi0rgPWb4mqLdMfLUNiBNCHwgvCvx8qRVYykGCa20Gt8YUGD81
PdLQ38xTRAB66J4gxqx2LV1Z1zJXOzOqP/GHC3jsRGkRA0bnnya4PlIoEVU/IQO2NSJy/8d+cbK+
RaJQ0dQxmDDHjZj3bNxX05e8v7a9h8+tnPu4DYkb6Ix5EKuH2NjiLBXgL1G94lAwqpIgNniQxLfZ
6mjampXFSSLWgIjOSOYNZiu/JHCZQCXeTxvN+pUXxH0nFv4QGmCHbDDmQ4cZUuBowy2fyJi0KWbD
0nlj1ImT7lKIFZJQdaLPQf5nxunLUHrgE+HgSjnysZI/aNM2fFOwkqpHMOrGjRlY0upqlL0aG0h6
2nghG6Fp6me9uxnYlB9opsDE6XDDb7eeVZjtsW7oRIugxKbZwcD68UY6JdpwGF25TwZHPpO+9o5V
W9Borju2ibOp+yJSiJaiTWi6/CrlgnXfG8Y8jHsp6oTS6JLHLsmqW2VPxo+0J6DKaZTxpQHdTAWO
64R/b/zWespbrPG2qIAA29NGWZGkrXub1eyXMXgOJC6yYX5RQ/fY8X4z51bAPbGNvSkykilMk34I
Gp+PmL516XwEAYX4JlEFfBExIUfhDcWms7x85w1t5YZ1ryiLRmq0+V7oP3cyE42/b1TRdC9lPSiA
Txk4Jv3IgBjaa6y6OL6zVVcDjAXBzzAf+vytHnmtgr6zHCPING7iO01bZEhVn+o5m66ND53bmg+C
uTbdQF0e3yCfoeNoluqbnVPnye4r9z4dCNuiDZldlW6P/Rrr2fnbK0YCZvCUtlfZKNGmoCNoqSo/
uScTYoohqayNQQbnOm9s9xrqZs4eDKNVEUgOdjPZsaYJxjTBQVDmjBe0aM3rdJLVYaw5izpaWfs0
63HHAMm9SbvZ/8XLsbzlRl7+LWXhHkt/LPaoP5thVRk9WCjaJnK6KbmtvDLbk46JQ99lswioImSv
jKaLlOyT7TTl5TU0A6xNk04DYECTybb+1E1XCopOUdMqFlI+GUGNesXOtOb8uSUlSlODTKPZ5/U1
dCmaOUjSwTUCszIQwRTZtCs8YoezzXsZIIKr/pp7YkeOZabjJhFWCiRO309Q2fE6jPWXjtPc96Lm
Aw3jwspvCmeI7/xMiLtsdO2rifQEysFueZvJznhQwoLychc7BXh6Jm/cZGObfycpcaAE6tXyiXu8
3YistuBJLQZsId/16DjEfAB9tX1A9sjygNRNHMFvjLece10kzXjYdybGZQPZNs2xl2n3q05rWCub
8r4j9XhLRZ79jZuguy6EPb0WVV1Hed7mj36fWLiR3Y5daUbLnVuadCsyIkVYKRdqIKVLohEb/pVS
Ze8KniTHrKptJxIJKZrIjktsB26LQ54lQ4h2cnOV11P6OtM8j/pCOXvlinFDsx5AjbmIdyxx7Cvq
ZOkNmTg7jEqW25qyZJMXRXyX5x4Pe2nnPy1rHq/HuJv2Enr3vzACnlxVtT+EJG79+6YhFBR04NOj
dQaiG1ewKcylSw89aCp37mST29ITdljPyXwYqZ08zL2LWgpizbupl+Y33km2GYxsvK2cCSrSvQlA
SV2X/ZFQQa+EmzXP00hikCkR+DEZDR6ygpll0OA6DSYzUXesmbudW5n9hvnTfCOZHG7mzNaz+ZPT
7og5kesMXnZlD16xG0lGD8Mky7cpN8HjxSXnd4IQIwl6xvJj03C27zqnepNGae27erDyME/m/AbV
42KfxRiyQaGG4F7LMP/5vVF2+8NVLmph5TjgdymjxkfBs/HWYI7+quhrN5hJM21VZYHmyp6giDLg
S1dm54UDXpebYXLVcyus5KmVos2CUbH2Ojb6cYOOotjl8MRnr+26sE9ncowdSbARjX1MEmptU1kX
N2PdgktFqezez1rnNcV1fz+p1r7KJc7aNM0ymiaGK9rFfZV1PD4SLyuPfjOUR2/i3RjEle9f21Xb
bweSuocOJYmIMSP+22xzGQjSYuBdpTKkpcWfaYOE0RqrPSdWHZW2KiB7zOl9aiMHmtOeHQtT+pu6
dvLviNLYzsOlfZjUbF13rUSB1Cg7+twqlUbjbMTXVszHO1BmJde+P3oHQtPuuipNkKlC52kn0sz+
OtU83yBpn0hAEwmSfCe2rwi8c1eqhIadaVc7Sjq1V2xy7/JOmBqu7Ma7pLG6t36qikM8DWKrXHWf
m6QLKr8wb4Zi+pF1Zn0wVVVuIAM+brvKskWYtcrY84QOe8Erclez3rgbUQ/fJi0BoWVL3TtkFOaT
sGO6y7JZhu1o9mGRjAbeu9j8ObA4DtuBFlGZ2W7YAKT0y80NeYuux3Dno1ryQq2hPnBV4Vr07WGv
HKuMytL0d1PeF4EhUvoVWqvNdS/ANiGLqjq0Zp1vnCkpwtrpizClEAyA9He/bUgytFvpzM7OmNv2
gfgdZkOSsdAvbN1Da1ZS/qKStBuCuhCzJtHzs0PV5DU+cjqWeBh0/RHPA2Bq8LVHw0uLuyxu3a/K
M4w9s2v/tmhz87UoR4yvSafTLjCTNEBQU700JO+qyBOt/y0H90dg4EDVYdzT/NngiAa2bj1DkLuY
KheE23xSXWj5Ff27yRkB6TqrnXTjK9D1A3Xo0GKjpsluA78zGSCIiACSMAOMBf1ez537wDJJ89cg
ZtJFkzDYm+kMYB0dXA46b15VxwqzxfdFlU5z6MQiE2HRm+q7AeY3tuszx0UloLJ6a+tbPUaRYjNj
2wbEXb9a0DH9ZRYsi2or9+lx9rjzDFLm7oj4gt5ltepRbOckAVRReH1UuCirBJPN1ZEzTtpDMSQx
CWr0TUAq7jjlFLrtCB041FgT3O3APb56XJlTmLRl/QActnOsDdeugsZW/HlK7HwO/bIz5oBOVg1g
tm2Cd7ccGNqAOankfiAEUHHf9gRuA9XnaTjQZnoEf75/myOMA0FFnXUIi32czLDzG/7spLaBRFPS
DLjc0iwH0JMl4oGncX7AFHnlbDrqTxjTT5GQIr+KwUk0ORAQBV+solaE/8XEmFfSKB7OlTSBzXeN
mW1TkxU3NQPNedC3tg+6MYSh2OJ+LDUvDKNfJeIXENCUQxkHU41HDUGSLOR2Zka5M0wPwgId4kU3
jL0KbduxyMvnJo0JlL7blDtXbi2FGWa2V7chHp18O4GB4grBpTR+0g5Dh5se7cX9ZBR4FbophXpY
m5dJaAnHhMpLmnpdYLQziA8Smh4GMbEt8Stxaw+OcfRzM3tRue1+6ecEDoGK3nw9GpNTBz7c9Aol
He9unHxZRGmNZp7qXXdnSuGHlezlEEq76Y5l1ThjIGTs7wSfCwckg6Ppbcx2znAv1lU5bpuS+bcE
mnWbybDMNkxZO/5lKTpfx0QOyPtQeZtuZtbAZUD64Vj7zJxVDXs1LpXeaEPP8Md+C7iF4YWTINie
1qpn0BuhvPw1R57gP+KiS+twwqnRQLIKfk9dBiomrxI9rgTb649ma5hXblKWt5YYbR6R1hmCIWtw
zErX7dIAaXbzmiIKMgK7yvlTUpctJksyBbVe338oPVUciO2KvcUFQCax50eTAhi7tri7t+c+DcvB
KbdWljtPPm4CKEakdvuGkdfyx5xZQIRajAdy6oqtXXn5G7UEfZzLfG77oLYM1R2MaSybwPQrv9+o
josbr/a7u1xmYPdJEGa08ELXbo5VPlqvNCF2GTg2F1I7V/uV+CBg4l48vM25k94ZhalujaHGVIOT
tjd+k89DBOJBEy3R0cOkIk5L/4j3xQ0UaZIEPl9bP+OmmsE+YFTqMenANPJ/vGm2dHjlbTywSG5l
O7ODHJwuVKVaA4Gdlx90Dsh8hoIl1NOW9I6zKO3cQ0i8cdWcBONQXNv5+hTtAi78T6b5HytnHI/V
JBojRqaZu911Qp1np3F/wK2erCT+3rHyjhp5ERCZPFfc3n2eti8KwbCNdB11RBfYYajxLhEn0DCJ
Pbct7U2VJghbbXVHy/SqTMyoKkDmE89srxWiPze6hAi/W3UAkSaWxrnSJf6xAjezGgtqb8DFoKF8
TWC9GeHPyQc/GLA1IMha28klrd+7SfTGPeiDoqroO4vSbGGADUV2sY1KvwZHazlSMQbySYAlV2Pr
30kRd9lPaIff2itozCUp2plx7Wcfqj0QB2VJ08I4uB72wGIempskinfkOt+6UXWd7O09hoow0IBm
6gPBzPDa8nU9/7SYoWVYbZfhH1TdXV1X+fADZoUOW4GaPyAIGiKN/OLYHOz9mhzdeXnmXe1VI9Lh
TShGnppRQtRT53Ky4fwZtf/AUY8mBpg+957z6iOMQKQWlWnqQ5F90bsw3HyOR5mQDeU3nofCSgox
sfIbJofWinSLNu3vbfuvpeVo79yLxFK6zo6I8pGG4NKLGiP4iYn2r+3Oj+q1odjlYfQpgYCtD7lc
D9EAKp6nny8hVY1HALuEiHIjW6Dli6AwXobeDcb2J5crx3BJ/AARBE3DakH82/cgj/5epPzgFYyb
5tx5BQHtggaMpJCeUTfDjWbqo4HxwJ5zzVkHpxzebMSSvz7fx6WzLKy/Q0w+WK+IEZsGKdGD4tO4
H6UT36AQZ4VTQ/vt56aW2AWsFKpausvHIPkNHtLFlzUyThBjSKLVmp7FFQqhKO+yn7/5LP8USr+0
xhanzbMmxDPccKC/Bu0wftWm27QM/I1/M0QuEIyP1kvx5Efz1z9epcsstIUc1N+ZLsSe+g8UC9LO
9rHK3xBb54od0ldjhzgkiG/XhNnOt+/E2PIY5tnIZWZIbyONm6Rzg7Z5rdYEdZbvr08h7w1yO1Tm
UaB1l6X5ClMvbcawIK4wMdfkwAysNELPnqKFCbKoKI9FWgkTuJaNYYE5EDqswbh3Noh4BcRC1XaP
rPVPQcLwj5NlLR/8xKYo/sgSYfANZt9ftSgrVEs30KZ+6rZaINu90kQv/9j9/zAFwBTwCPzffwMB
zmAKr3+Vf83dX/n3U6AC/p9/AxX8fzHTgSa66wANYFta0P4foIJH/qVzAcwyOUAfQmcV5+AfoILl
/AthE7pHuFcQzFiaJ+8fnIL5L0xEoreoR5kpVFmpx/4Ep3B61nCeQUlMfE+3p9Bwg/+cHuyuoL2N
iSonbOOqeBMKY/QDRIp+eV4i9h++zIXW+WnPF6ZwylxoSphYjo0O/cIU547pVEkMmMOcA4LU6hx8
vJ2cAvqu2Rxw1h4+N3h6xt8NAhkCsAcD6xjxzUUnLEUsX8Rx7UBQro2/4KbmGPKGuN5KoHtuhngY
RzMpZhtAlrns9U6YN/S5j2qBi85rkI7TU6KKKvp8LaehCXAbngcZQ3iLBm8wTG+e7hM33cIsU/Q3
fPQlZuAb/KoKO/cVCITPDS0dYmlo8dFoUYyD4UELF2xYQdF8H3ITMIc1nNql5VAUNNAdt1yGRu/p
cjw5uhjjQQmfQJy2Nt8s+o01yZZnX/58NXiTcWCAMtCAhlM7vbSGDlknDakBWu5oyNnwVaHf0m0M
o55XKJkWwfjvTQIbDMYTXc9kdKnciP6kQCKU84i9QEO0vo5fvs3Qck/Blpr8Lf/2Nn2Y3rabjSad
FqCBXMMYnkZ52j7ATa5u1Jtwe3zX09UCXNZwA92UsJFEPXBw8srCRBUcEFZFp7A1oEI0zuPXz7/x
0v+1VcdEpgEXpZDIxg33MQNA83GqiBpB5kfKDbgL7+12Lf44d0qYIAB6QW8bS3yf4/gQ0KEQ7w6y
J1A3KQVQtyk91DL2QMDRrHS0LxnS6YXWuyYopy78sodMKitF4YQgna8PXhOnQ5B3TvuUJOUa5+r5
GUByzDSgAdO8iJMXKY2t+qahXUbD0U6au85JESJAou3emK0pVNXUr9y/a/YW8UjJPElRs6b4iH6C
QhZ1tsLhUd+KfZPaa9LpF61BZQ6xsaXzqcWXNIRAP3icAbPRna6uuCksZ29086731NPnDnhx0z6Y
0j/lg3fYVSe7kXi4gH0uIR/qeCMJUIRP2CbDGOSvz61dcnf3g7WFuyMXntNhpLr+NMs9ahvssZsc
tf3cyqU1AdCG7rGenaBLZXJHOFNOKxzlStimu2kH2VobTw7Dz9rrpr/+B2PASkLnHWAlcznF4I49
U7acKKq9BahmWPo3L5oy9EW8NrCwjAH0XQEIoq9jDhRnlplZYjSobQLEF6LbL6PMF8aOFPTH4JA8
LDv+tRrWKkJ6O/5bn/h9J+LFBBQL4ZK2eeocZe/5rLOholUa+Y/YxN1sG+mmmp0kICUen1Qg+Ade
DL0R6axEBhc3UVMtAOVhoxSmv8YHx2xbG7392EXdyUzCpHEOlsWPOWN/VLb4Z4lUgx6hgwjo1MJM
Pinqj3zApVWiGGy3O7O4bmb0gdnj535y6UwjUvyPIf3+fFiPSdIY078Mnf/WvaFlcTUaAqjnud9Y
/hrlyIW3zMUTaiPCBW0sWbLw0dHJKwSnILsvfk3FG6lVlKYFIAntF+YcRLty8V841SfmFkszSqNq
FH5LOPuYdhin7yaHWt/nn+/c+X0bpV7E/K4O4xz9Gz58vrYGCESlFgmtLi6SKyePIbJUAfmEUSjV
MQASWB83W3fIBfKN/yQlF0Lvs43DF9SJLu4tjyJrWFiWQ2LKrrNZmCrGt3mXA45McSZ8DOxumZjX
tM7PHF/bw4uGo4y6qLm8vdK04j3JEd6BK3aLw3WFDi96PmtVrQtmEHBQUz+jjuV5i6vYAo5GKqMk
YQn8QhUiASlE6NWO9ZfVJmgIff4RF0SqOGegL/5gbsnO1UwlgFSkcMPkuo+MwHizMPmbk7v4upMo
L1shwJE3NNmOaLwCBLPmPhdXa1GC/I9BIWtJ0zVU9QgRdwfRncsfACEAPifj6GBV/I9AwO/rRK5h
IzgHWQpK2rqr8MFPlWzdukTeGOZzsjXn6Ru4s1ZmjM6OApJiELTgTgZXC1BwC4ec4wkhR4q4XLVp
8wDJLivyABy5TnynOThl5kVmydfofi58QBCKok7vIgnFaVisizss5V6ODzjlcZD6v8y0k/eC5Pzh
c0c5t4N0HskG7ny9yGXeOUysTToDQSSYjZwotT0aOCJtrpt6WhNUP7u2wGxh4dXGRwSoEE/N6VbV
Q13wbJ7wwhST2JWG0e3b0XY3f74ggFjxuiDAR61gEWC5MoWXxNQIGdpwXv5lINfKWpulvPDVALXF
7IBmzIehxVKGOrH8IjHBJTHXGWhk2EtSzMDtZer189WcfzMkEdAIY5olyIIjnH6zbpCEzmVDwzob
pte5y8XR7Eor/HMrvm8iE9SjIJh7PbWSIRBq2ciMMB77fZzxG0Bl95+bOP9iDqZOdecJpXZdWDk1
4Y7GIAwLCQTw55xcpUXHq93YqgFSq06crOXsl81RtLqwPXDahTmgt5QDYksS+m2RvwjhV2wXt5Y9
vAjp0Gzl+y1vCO1sKNBinzBGgsfLPl3c3Gd11g/YpVE+2P0P2fzogQ8yTAXQUXbz+Ydc2vJNij4Z
OiQWEkxNEnhqq29B2ya8ioZTWpOo7Rv5mjQGJpVjal95RZk+AbZmvnxudOmGS6OLBfbuNA2Kpgyy
RdmPnA7zNs77tVHoC0Zwf+tyITwRUaj++w9XOSscOyPIZcMZ0giQIo48u9h8vo6lW2AdUIhBgY3i
XcK8z8KE4/VIXXtc5UCGDOhGdPGukaa67lk77D43pc/Mx1j+3ZSHQqKLXgSmKxYeKE2MebUcqwHY
6VBhUAR4UfyhLLAGzivl+4vLgnQhim3oalrLO6+aVeMVzEYIk/jenjVmDAA26+4ZdJi2ny/rsim9
HhRu7LOHvaejfiEFDQ07F6g8uJU4ZvEwz/txtIvD58YufUMP0ylweNy1KDucekQhIMBoVCYJAcHD
eHwFBuCdtOcErNaUfjfY4K8c5AsuiJTPRF0UNyFqcIt7vQa+RBUS+fJUJVTdA2znYfCfqdhaccQL
pxhzAsy0PQ9vFTR1TlfGOKgmpIs6VCbyKpq7+j6pSicAiGrblTYPCzmv+OMFi3q+EBUpDBTqUsep
xXzA0Cw4WXBvTCMPx3Y8GuZ4mGQ/BdL+6v5poRnuj8sXcxAmenG6cHpqjjS9y5zeMcIJg3sNuLdL
8ueeiO8HSAp8A3jDJUtVnTNT1RnqbGU17oDsfqTmYzPOKx5xwd8RSWsFRIz4YKBj4RHt3IzAhLRO
iIAaPfw+JcOTHAU/khnA18/dfZn+45sxfao0PwN6+0vNWadykskr8c00JVG36/fDVoEpZ03GSf/k
xc0EMx7AiD4KlQjHTremixvU5lXuhaDQzY4p6+qKRwIO2b21kPGOr7O8G8HqNiCEHw+dyIEs+Hyh
F3zx5BcsciEGSFddZtwPC3eK5PSXNbQRWEsY4rS+71dSoYs7iEDQQtcKuddSE66agLO28HqFFhkD
kvpgdu0ChBwrZi5u3gczi6clnqt2ytOCR/xW01vU2Lx3mqOVK/HCDQXtS1DE6SsRsdTiWRk6jqFA
YBFDo54qDEHYnoYVGv/L2fpwPS3ee7NWIxC4BQkdt8vrYMDBuK9aZ/pOgXdeSa8WJBqoN8HtEUyD
ItIhiEDthT9OoFFqpYTb029aJ6YJMaln3FWvxW22B3v/ZjxWaVBd29B2O1R3+c20a+7K3drU8SU3
sYCMsAGNsKH3vjjoce0VfOxQ/3KlYDdJmXwvLK/bOIVrrURwFy1hqNtCIEx11np6/pCtFk2PDmNo
ivRpsuJrn0KWSU3uikdeskM8G20rV0Oe/IUdDIMTA0M3LCx7cuwhIFK0oTGK/8FVPlpZ+H1DLDE7
HqDumZ3ci0reAX+4Z8X/5CWAr6DLjNlEJMYLL/EclE28KuURuJQe5TXo/DbzXm4BCj2SrSZJnHkA
iZZiU36fN/a+eUs22ZP5pzVh7atAlmg0JFLMs5rwzEU25uCsDFMEChvbagEpRgHpW9nl/JssrAzX
C2vXoBLvRe3llf3R7GLxSKzS3IauZdRvi1e2c4/Oz/Z6/GKHGDz9Fkf2L4Y5NEzqHIo4KDfpsQyF
ueJN2sTyJ2B0AHUlxHd4CxfnowUIVpUS16i+s42sN7dzYQINSnRQGw9rBaxL5lA4QjYAmBtwYAtz
IACTTl/hdYeuxRU6ajfxXF/FmfIC6cos+vw9WgzK/76C8CIyIBj0iLe5sKZ8M3czEA4jvym36DPx
5K7EXR6W07DH8O2N29VgBPc86PICz7xiXJ/D5Zf9YHyZKdi5oVBnjw2I2fdRd5tBFMd50DqO9W7Y
r7nShe+KKU7EfzrIxSjxwpNSf0T3Gcr2KD3av4aafqcSdD1JYaD3qiDm/Odrgzn0s5AGadTG4nYo
XQoSAhuVcaeY5uvWJ8Y3JVzzQcKlt4SBN3Zyaz9Ulg12wE6mNwKVgX0250kVCnDrrvyey6vXrLwo
CeKHLcJui9V2nIG5L6w9Y4sZi8ArxN5LspCQFbDrJUvI/DwQd6BI6Sw9SjadEkONqrJED2A42Pb4
xjCYlKp+Ja6/cMujCPAfQ0vvQQaGKKEyUSEaZw/K0WaM0vmgRGxFUwwqvRVvPYs/kPiBIQQ1CAQg
EChY+I+bcTGwsnPAxuNDq8S3MHxRGytrumjE81yUPfFw4QI4fSGhcS6SVuDjKV99cWMQkuUZ+XMb
AC1prA062vT34POHakNCY4wUKwT2EGpnCsKpVr5yq5ztjGUCAgCeD/zbPq8AJAYdPQ+1tdDDXCLl
f1c2Rivoyn6c+Zk2ggIXQhbsB17G00/FURv0cznoSG1SgWqqt95VXxvZmpuaGmtl/fONAUyWIHTB
gBtmp5fV4t5kkrYtPloKId2kDybXXVnPAqOqoa0wgdTR1HVPQL70bflhXxzDjP0ihXpQv52hpJVH
GQWF2bC1t+1u+FH9+PyCOv982hoCaQ/FQHST9YI/WOMdzVE9U07oZAzC6hVIr75DBiN7lH5qj2GX
eH/sdhZCMkv3RGAV+PBTg4bViITbeEYHVIGMpn1l2R8H73pYH+6A6rRFkYEvTAycml3D8HQOBtl7
pp0cpll0QQrk88p1uoCN/t6sj6YW72YnBfedGbp04CQFpWD3MF7J7rXZVgfNdQc6gkJu0KX/oz1D
gozBBXSOwVREED+zxZ4pzswZbGTokqdkuhvQDD3EmRFjKG2yfxCMWa60mBY+cmZPn/MPPjLxci7I
AHSIlTo7uMlL3orbuRA/DW9tQGFxvs5MLbeOpgKdAJyvpjayXVMA+8JBD7ZyxhaId+fMjHe6Ikdg
RL7q3sNJ42lyQFIRaLK+4sZ/8R69TQW8yCF+0tzACYb6ImPvPn6+hQu2kfNfsHCchluDm6WSR+2X
PuJ7yHKGIrQe9NxLvoE6VfS5vcVVfLbgRcHB6Vlj1ZWN0rLTAVjZeLkCIRJPyn0D7vXN58ZW/GWZ
onPedVCAx/mjPO2DngwHzOR/idEk3Ph+v9K/ey+kfYgesTT0JIHHBXaJQTBjqTnaF2VR1rPQeVHy
zG7Kg86g1U0C9kn/pgVcJKwfjFWe/HNHhVU9qIF7RNMGLfYP+V0aOwTPTkopWGLM+1asHbvzPUNQ
A3yPCxY0H4HqIlaD+HZmWTHgNwbjT1PF7+u8uZp96+vnu7XQsdKueGpnuRSl8nR2Bx7pqaTqmH3D
BGMc/uwiDPeH5UOJCd+wePvcqD5gi03zbDB0mBTICj1Wd3oAuRh71+aFvsKq6xnQYtCWyK9VqarI
Jd3XtKdr5alzp0TKisgedAQIfgHvPrUoGKlsLhGICwkuDgwot03ojN6mWcuQL3jGiaHF+62AqM4Q
8L/XUfaIwr82ubj//Otd8AyfAroKD0Rb/qwh37m+8NManmH644vpkX0+2C9G56881RfNILZCAKpp
+5ZjXIJb0i0pQt2Sd4GAIiuIHbr55+drufC5MJXzXyOLzyVye0ghU+CCHOPWrGNo5JUrt/2FuxYi
Mx9M6J/w4f3idlJgzKqFvDKm3jCEHvYBFHyO+q6tQyOqVup5FzzN10OiJmiNEVgvrz/LSYaUKTS+
cg9UneD58GgedQM0cynffv7xTk29l0BR/bcw5qNTLHSpT1fW0LgFlwoZIyGKHXQRvk0JjlKegyx1
LtZ6h6cFXhgDnAAjaYDVoK1xDh1uEqI4SJqNsBzB0NDYdnMg3BU7Y+Bl1FjNsKtyw72jbuFHKIlV
m8/XenplaPM6cETXDYv1wVWo//7jLjqFmurciMMSMzPVNrNqvw2ayeNp6IMu9aFCMUpEghlOtRLl
nbrovy2jMAIwFvBPy6lJID9ZU8YjNHL4XZuLPUAc+8/XdskCiq4aegDJJ/zH6drqdLB6CIHEIfg2
wI8w+SEvpyb63MiCbOz3Oj5YWWbKOSpYtLegdf67zkL2us4SB0hmjmsKKotX+R9b8H0Aa+CaSJhO
V0TTsp8aZBRRHU3vwrQYT4c9LUcA+aEQ7bDQP6wprZ1eWP8YxZWILpKn89qFi7gVhvWpYnHo5TEm
FVzlBAy8BkHK5Zo+z6Udo/BFIG1coGOXOwYev0YlY2aEZg/alMYZskAOxcrxvrQezY1uoeYIYZzl
uGKVtqXp1BWMFP2XVNJrXvS7wVsF+p6fbK20aAFqRdFaQQ3wdLP8iTTjKODg5rE9/G7dYJv2a2zh
i2xJ7w+aHKiEAV0LEIy1nDIXbUyztmY8KkUgDxZ4ViFMd2vea3LV+Crb+vdrkf4iuDk3qW/QD7fG
AHUdQPRR0bSeykPy1d+CAXwH6p6g/M6eMIa5hVW5cl8sHpx/jGLYC5Al1L9wAE6N+rXdg9oD3zM9
8H17l0ZGqCLImm1+Pzhr+hTn24fih6VTeNzMSI8Wr0DHHT63aGrDXHwst9lu2HrHdeErHQf+N2b7
vSosBm1rnCxgfBeXlDGX0klasOckyfBiuOWXhNNvjQdej6Z0IM/ZJmCsYN5KrHN+0HAdYnmaLNb/
f5xdWXPcNrP9RazivrxynU2jxZJs6YWl2BZXcN9//T2YfIlmMLyDJJUq+yFV7gHYaDS6+5yj4u65
3EvAn8ca5F6hA6nvuD0aYyiUTj2kGDu7HR6v7xfa4QZmy0I6DLpi5hBEY16q+ZLjsHVziRdYDolo
rdGVCIMdVtI6RjaVnaOKs/rttuGVzyehoYAsCyMXALmy3iJGLYmTIcbpizYZxDZBOowWBpe4nS6A
+X4Xdpg8PwIFTlSFDerMpR0GBUQhx8HLwBRPZU3VPxBVeAf+BMxlTdKHGco9FHfEBuQ2gTv1JpY2
+Iof7bXvokfLJAXEveQ36WnwjN3k1IJdALrv0q5N/QdxE38qHJU3T7p2KFEoVJAsoRuI6gnzfRGa
Mj3pUWavPelntGkDkDVtWuBsjV3n/AO1QZq4MmsHKAldR8Q6zHKxwGhtShd5qcLYjV6pNHuy0986
O9tKHl0hb3RsxXlhDNU0NKhQj2KVTHOSJeM8GghzFmBlgE9MvQIqdyNJX6ZpHnXPMFthdJKys/Tn
2+67FtUx1Y1HHHg8TpCRyxM6SWlhyHOduOYdpQ8oH6U/Yqqx5CifNLyOGx4Wi5GdPkUiYG1Q2Ecu
hlYG+ylDKQE5pamAGikHsH7ZavfWfQd9RcGLPxvPekyf5EP9ja9peJVuozcPhnAk94hH+hXlxLzk
pWkmVuTWSj49arOoNH4pttBZAFF7cowaReSU3laiHxpHFBQJyg5AMJkzC2bIKDatKXarSVtCdwHt
aUYrKiZvImXtK15YYqK7aMhNrwx9ckrYyNMS2ghFb5mT2+KPNLKzHmKDvItr7UzqGA6EYTrrjXmz
S9fR676fdVCDuDGwuM/ZJr8njkRs7W5xQru9TyFyyHlFMJ3OP31Hp4kO6g6orLD3SVdofVUkRYLL
sjz2UI6TAtmvdnxnWUm3gS0FsBmFaGQ9V3FdX+QwCq0pcYuD5PcBgUYdgt02RWGYF2hXbeGNi9Ep
KtyDl+flRsrToISNLCTuvENbEQQeod8eUvDV/wPlr5VYg7FbjJEC4Az+dvb0jSCdROcoSd3sdbof
oInb2thHgGPucP9/6vdUp7p4H7/zcrlVu5QxAU0lqKme9uAslSOhpJTTBJY/cwQet5acQS2cWE/2
tWmggsstG9AaFBPAAUf/ssdWJmbML1sRqBAX5XdevhhS7ffAoJEFeMUK5Km0i9r8rKKQkz5eZf1A
HMkoaGJEDeUx1Bgvv6UJjpZQArmaC8p1Zxh/y/LnkPBEc5g2E84BtYJ/HPAUwEYAcLq0UvSi1k8o
mrjaffxg+Avk/5AJfIKm2PsHZ4GNnCd0Cs4BqlZoBcPkpbUOfAlWksapq9mDK3pQ9/RlqLeBmNeX
f1CHIfcA+zm3byY2eDJG2ZH7RkH2v5hK5ipNWNqpGL0UxhTctnEVwk5GwMmAwTpAFICrvlyZnBpg
FxV13H6TLQdg1PQjCMfLz8b77Msu9Nq92wZXF/Vlj0VrhW0LCO0CPsZuSR7SsHzFQObrbRNX0YSu
icZGuIeOiT6WJGEcY1lQQ5w06FwE3baG7myz14J+m+5aTrGMdXbWFHPIOkxYxk2qg2+02Znxe0h8
feA1bZkBO7RRL9fDDht3kpqAU8nAnsVDEJnjPVprEJ5JgTzWSGHYiRp/azK8MXIRvFyyEYBQetsI
4rc2BXlu1IemLc6lYRtFuR8mUbZVqXyNJ/XHQNS9NpeNHUUKUHpVzX1KskGP/enM/pi5NsRCiZ8+
/JD85Zn2iQwndNWtdRcFnVc8EVDFC5Ud/cHxATb6nQwj1GJUWsWrki1wJKMUTfmCKB/eSf58R4IB
0s3lcxfwUte10EAnpf9n6JSYnIX1rO3lOtXg0GaXpjaVubPDultsJZY2c2TMnKBwleicFkYVx5FR
4Ul5OtBn9vocjHPi2KboF0m+eJe7uU5s0x395IH2bJWS2KHDa0mvH6kzq/RYn1lVBSmpahlWJ8vG
uF5g0WE93W4+wD0VcJ96a0ECxYe/18iE23wGfdjSLrgqQSSR2IZv7BOPoAiRBPFH9mv8B5+RZ5J+
5rMFFhpIb4sSMWPSftYYLs66bxyPpK5+fh+zH46JtOWAOmPYwoJmj176Ju2ju8kx7fahcmbumNjq
ufvaQXb8rp8x1YlOUuaCcd5V1Lt0+ZyMH2R6jSReorF6AM5MMUlw2OqJ1AwwFWogYq0bm8RPurUN
ozfOBq7G2i9DLCZMAhNCGoowJAZqMEGnr/qmgVAymLzGljegevRBNsU5bhy3YK+SBfBXYmSwaQ6G
XSfQilt4iHq2LkX9AsoWeJAh76U1xkvPy2tTnefWwv5JPQJhbBwqlG3sYkxjewR/syLIoBBPQ5+z
net2oUuDdxnwEWyJO1eMXrQKXF0Z+PGCbNMHVOK32UzO7EZ3VKadKh8KD1BS4uQAax8SWO2/LTNn
bU6XVCp7AcFKjmxzulPpXwVnSnvtBKBuQbVxdLz+2HnwTB0zSQALk1uPaSCTn0nyPrSvgGPaTbS9
vZVrJ+DcFHMC5LgUZdLA1JK8S9pnph4NNO7riVNKXN22v1d0JcpMQNQbZ1mcuRj2LOwc2gdZbkE6
Q/x5ezlX9YmTR54ZYmqWoRXKi6ZiPeOuOUiDDU5FX39IgulR2YHRDVreldPsYo932E7kEWyI/NpI
hZ3mEpvZamc9yl3tW77t/Oio+Bjp3c1e96sNOgDgM6f/AYWbrfw27TQI2+S7eLd4YAbc84S+b39T
iPZcnkpNonlLiZ8y1fVxCKVALMxNadV7wez/Xcv9z/zufNnMeRgBCFXBL527pjh64gApcWVz+5Pe
PgxIAS9XMy81MZYBFohA/B6KsSDXbpqHTHotu++3TV176UlkC6PJVJoNBFGXppYw7AzMR+SuKsW1
3SvxTokQl+PRvm1nJSVBHwZTBGjso7oEopBLQ1WdW8mimhgwpFU03QEGw3S7HRWdLwv7P+QkF+bY
kY8mL8FJKcNc8jq41UPhRl4SKMdpZwWFl79kf/EcXqgxnqu/rWzk+fpY1ma8bqGtmbQV2AkWCIdB
qQ8EDBJqB5x9vM5LLhbGXqvqkBSoSsCOZgMWHBCPvmoXXAJdUDg8UtFrR6TGQESFktkaSkfrw96s
oNFp6H9IcmPnMkReywr6Pa2j8uCn6zv4lzE0cy89xEjAv1tVXeVOufoE2FBsi42YA6KW/PvcDstS
ML9LR3ivAfjFPERTBNIfl7zS+tWy0V3oKz1jOBllx/+0h1/GDOYwR52SRCQHpZFapr+s2Xod53Yv
qeFdXWiHLGnk/3LS0AuXDB3UQiA3oknSWW5cTU1Va11E3MiqW7fM2+3QKZKtS8JnLs3P6tw+DWn2
HRrzftFlD6Fg+Ld9dM1rvn6AzDZeBbk3RTKLFUZEp3ttFL5HYA6048ncVzrAHvm0cJa8ZpCuFshR
VCPRw75ccVtFRtbGVu7qBFpLeDA7z2L0DaoG3u2FrZRfMPt3ZogpkJtKZGiZGuZongHI8EeIxgNB
iVXxvqGxy/UchlWG3jSX5pgT0aEGKfdtQtzOzw8AOj6SY/wGlWcXkdPOAEA6hPflM+DLPi9+rp3F
s4WyFAvjjOg5tErl5vP4qx3iIG3NChUJXmGQ8+XY6m7W15YwtVrl1rnS2MYCdZFk2DX6hAuv6Dam
XnHyTN7CmMMRRiAGRLG5cuMCIaxBFxveOFk87ucVM3jro5aBgUNgD1mKD1mMB71VeuLG8YcS71No
aY2qwnF7jhE2shTasERZnoPwM1GG0h1VA3j2vElL1V9GLe84V8+qOXT9cSMgQ79qMYryDCXJpYHI
T2mMnT0YuRRU5QS/yMYwf+McteuKELAJX9ZYGqBMl5apRY0LhZPhQFDkjLY1yOPxwThvxtVlUaZb
DFuhDs524otOiMx+xrLC9LsafyoEzAdtw/lUa5EDHGxfVpjI0cZCAYGAFqT/TnIUPdnLPDCfv2iB
6iu//0HbhPrxRW4O2kgLLS5wskFxF4Xwy5BYLEOTJ+E0n0rghi/ZaeYYnvY+eNFb4yRornX/DkOI
pV2aZFOuIVZUcBvVs2sNEiahukDQIj/tyn1vppwb5irdl1D8RmUfvW60K68YYAxJSDGAms1uG41O
30sboWpBDmR+X0Iu6OIqRDG2lMudbA1wY86xOrlQDMcoJwjZPpLNGESedux288/sGULC6qF4j/w4
uH0Grp78jGUmVjVkVhLLSmbXrIxjq3bPljJsFtMKRD2PbaGfd8o0JpzjQO+US8e52FoWxowWVDYr
ytRjPptOZ9EhOtXnT2dd++elGWZXZRLLNbTpeleTR6Ausvh3HUNW8PYGrrkJnXLBLQrQGTK+y0+H
KkyrTFmP4lOn2GOaQC0w8Ufjruifbxu6ft3gU51bYpZjGrUyJjVGY6GCRzYyCOoB1N2W8fiA7m9m
x02zHVQZ4ko1WATbB7FMOU/GqyhGfwCUycGmctLaYOILdMBSYKXj2V0gminngUY2o86bal9zyHMj
TD6SQBdyKFJqRCzdNHov418tpo6F6IcGSimVV0Jc85Ezc2xHLZSnqgExOE4eKtlyaUKTklcNPbEd
MO6OFJmy/ONJKipsYzKv5rbt0agDMgbdVtEjXhuUQRSQ36rbgY0ZECRIsveu/iOk/e03+ThhxkRA
7ZJ3D6046/kvYQ9e3tRt0tY4eFU4l3Y1KE9zW3kDid8XNdly/JV6PrtsyrUKMmM6RMNWEyEGppE2
QVAbHUD7ndgpvoXuT7LNN9k9L5e8ms4F/g4UUF/G6MrPHiT10OcDPmYPY31uL4c2WCqv2VgvCDJ+
eR8+CQfjYd7z6lMrgRsdRXTuQa4ODC3bBQY8N1vKnAZuS20OGZTB9tXUoXyfhMWW5FCTqtuRVyxd
CZ/QWQCYFsQ/YNZiqepUiA0uYLyaXEXQU0+1KBV1rCS7yHjRkzl1TB19EhDyJXbWFgInCKycT7AX
ItAhgwXW9iRHdLbR8yABwZu2o9sJ0qFsd6n6IYaD25aaE5qSXzY8bODKFp8bPCHfzgwWyzgqkVyB
tKmvbVHz5/x1Nn/nye9pfLrtsWun4/xjMj4UQkSPyAXuwhnKcRh9Cgod2l0ZOC5BRnnb1HVBlfrr
l+OwMQEiqMUIv+nd+GC+64GOGsSz+BLf61spKCAH0tuiL+yWl4z2nThX1kocv7DNrDPRu3QQFwgO
TyERDBvYVfNtkcS8DdKmmnmNwnVrOvaIXh5X465WKihm2yH6DVCISaM3SzgmM2eojGeDuYQrcKSp
woQoHqEMDjFXOamcXOPg/68GTE4xRv97JacL+swT0WMlqgB9RTwXmu14VwbmAVh2dEVkd97IPBKJ
lZsJX+nLGrOmBCNJmIyGtbnxFR1aXhYPXLBmgRZLwYVFR+TZ1KUwBogBTya+TP7elN8n7lTjSqwA
SulvA+zcT1cqcz2SbnSb6lnI783cU1TA4dRpa4hToFujh/zTiVIlCHHFd5rs6Ckk+8bcl5XUz8XZ
z5febQiPM+Jqhp5+SUQwAGAw9oXFM6lUkuhaUxRkdidfNR1A0n0oGBJA9xwNHdjFs14bSEV6Kq+I
dP1EYwzTHTtzobAR0zEaIOjVYV6oei5+NWA0fcoOpm1CPukxzrhV6rWjoUP3BUTuJsWMMfmUKeWh
bkb94kJ/c5/khSvII5QgVQ5f4dUUIt3SMzssxzNRpmgCjyn+7bzO7F6TEKw74XOaU89Mxn0TKZsQ
JJdeJxWYze75Jck1bwYBCriJMXkBCDm9R862NgbUS48qorn5tvQWf9RtUAgBp6DaY+OCtwuDg/8O
201fo1jzl0md/qQzk2YxCTqQkaMbLaKt9lulLtzb98TK5YegSTkFQdYL+R5awTizoMlTq88Tgmdm
WR60TDdC3YU2CUfRnwV5o4f199sG13bxzCAb4xbMqfQ9PbIFmCYyzNWXOkemZM0h8Yg4yTIi8LAp
U1HqRaj1iNVhtqnGz6wTHTXhPVUYLZQ/P825FeaO6zLSG1Qx1Q1f5l12FDAfn+yr+/heSZ3QN++j
AwVLdoGk2/pGwPhqHsicdGL1jj//DYxHypBljDGyO7l6Xh2TBdr2oglVA9EnbbQRNM2rW/kFkHli
S1O/WeZlA83zzAbEfNOj7mCZk29IgOuLSf7H7a/M+QYslTia03M/ZeYAvVnxpe5n0YYY9qvQQaf1
tqFTQYZ9BJztAatJs5C8Ca1MGVwIHmi9Lf0YoeWefavu4mB2qtij8/XJTn4AQbu4hVSzMnvmN+2u
IXYz293sij+paLCn+sSPXB5mm7cNzBU7hUXYhAPUlaNM3g1G8tSr8kYtxOfbm7D2clcBnD0h38H5
xeKMoGgFCosEF60gYkrPAF0RuluYPozqPQbf9/OQH+vO8jBT6htVfz+E5s/bv2B1oV8/wGAC1bgA
Dx8V2QjJ5tJeFskn1gfmHu5vW1l96GJWG8AJvHRRPKM/4yxaiWpdNZ2JdaqP1v34UW37nRkAC+Mm
x2STuwKxt8ax2Eg7PXeiX+0DeSh9cT9ujC2PHeK6rYHQfP5TmPNvDXVbLAoCJ52Ja00Xr6UC1zzB
U1u+Lz7qZ/mQ/WjeUTcRXF6R8lT4vHL6s31gDn5Z6iEkRRB8ZJH4sTggjZmPGR2CUrOPtJ5fjSX7
7CzABQUTWGrNrVK1dUx13InxDPbs0PpVjBDJVNJDoqUPCon+MHtkKLgg7sHOmtjyVHwI4wSlZfnx
9jdcjf9fP519bckUlIHJ4MHNR0iRq81RjHljb3Trb+zOiRnvzEtoor5YqTW4+ljfz43S2hUxj0Jk
HBYS8iDCPGPMEY8HaSFphwcqGIBSpNJavyfQho5ELdxOIB/kvOvWtw8tQtDZUBUsxu00rZ3FKUbI
H8y7LpbtPObVTlczAtDj/s+CyfiWNjZiVUg1cg7lTRcGVKV1Z47mH2WtvpGBk9Wtxo2zSgNjDGRj
RVL2WI7W1w9J0b0DIHyMEuvtttP9P6f1q6LBJKmyWFRS18HOoi1+EdVbcck+4tS4L1HJ0AQ8HLNM
d7MZ9G5SOfuYTweJbeNVvf5kpeRQa+Ql0oudVk93HRTDb/+6tVfMWbmF5eOSmsSSpwSnGepFuQ0t
qUc9a+/NzHxUs/qoWN09MfuMc3Fydp7VFjHitrBSrRndPi18Ja5sEFe4mvbt9tI4Vtg8AJ0qKU7x
JHGLWJI9QxlTX1XL2imLrt/eNsXZRTYRSKeEyI0KU20JdM3YOlY6OzHZFgjBnRn7WcfpwvIMMief
GNVQVzEKVZoweBA8v5u0fqvP5VZN5WOn7kCx6t1e4urhV4DUB4cVcKnsUD4hCNp5SB2lzu/giwdZ
zjgHcvX0n5lgFoUjoliFih6AkrduHR7I+BiZd3VfOEb0eXs1q77xZYptm4/tqCBPhAdqbXqswuQ4
Ru0uT6uP22bWk6MzO0xuEsnIRPsEuahk5dPgg/ODPMyyMv+IR4Xsa1Amf4p1on2ijjo/yJjKnp1x
ymq81oVW+s35Mcr13URVUfDt0FJHs5T+/7O7qdIiY0wMpA0pSIzcwpxEpyBWMKV9adfy+CaGzVOU
ph4h6TabUGGWBl9M08c44Q7jrnjT2U/BKPDlTwEjTzmVA15ic6AH9RFgDEcAdpEchv+B7v/T3QVC
EEqbR0G+TLDX5nAcsypEytQCZzeE3sh9lq1WCYwvG2wiGnYhJjo1Aqcq76foTRWOYaj4yE8D0/qQ
BNmdUiDhQLl9+7uu7KVqYJ4AZCeaRUcDL/dS7QapkSGu6JYa2vy4v7KK8ODY60+dLyNsbzpJVWgf
S6jt5ACEg4ffSXR7BmnH1nwkH+lb4acAuSSH8ufg6T5m6aDZNB/UzeDI/vQu7ZojH4lC782rVIsq
DtFBEbBTM+lIMUEUAI949USEpWy6DZ0FaAIuWHM1VpzZYVxHV0JVz8FJ7cZbzJy9/olFH2zhrtpn
WyEYgnnDq73wTDKVtMIalFiNYHIcVFttNVsfiF1MPKr51YB7tjImM1ExIZIbfau589DbWf1rGVp0
eQdbnx6G0r/tpbeXJLO8b41oLfnYooQGxtdDmQ6Y3mufFoMnC7h+GP5yCrzTLg9DOuWioGVoqKjV
sA1zc7OUhJNX3N41TAhemuiFSK0yA3ovbfckV0+xvjynYmlPfef3OS8/Wy2qQvz1f14O2atLa3Ne
CnI00gUFmJjbC60DEuLByV/V0pbtGoL01bC5/an+H5tg8AAdLF5obHNzaUZilEavod+YPht+4hlH
+bl2qcY5xvS2Y8TJB9cjJ1iz/zLIHGUtUjEiB1pYvBfLYhdXQJJnlSa2jh7J4k4jVu0iLS1/IOsp
bFPQGzcDBQcnjq546MWdxExyZ4JFGsgGje7UJx8DSZ6XOP8+6sV/6FBBzAJUgTSTwgAic+poK0kN
EwtpTotSSSXY0/iiCTVnNSsH4dwKW7Luha6a+xY3rK4Pgocm5PxeE1L+5LgKO2V2knbAnJkoAjNA
CbEu3VNIJQhmW5iwXPJhhOBiHdlEygMh1DxIJe6LkrynnS6h9FPtehL+ywc9a50JzZpRm5U2ZcSV
xOKhmYc7aVF+cVZIP/v5NUNtgHYZOllUMf5qEAzqigtB65u47QRlazDfdfeFlNsqAFJ6+1Yu33WU
NpTSaSTeGPDVsYBdSvIugvkc8phXlARCpEfWUuSYrCv3jfagaZtWPpjz86g+aUlli/lhARn67fWy
fkNtotRyGuYA9yHb1ookwUINrSDuGLd2K35PM16nkb23WQv0F5yloWqoCZM4YF6QtonIEYUiJ/Gs
fQRyG/Vb9bp4XVAirCl27PHu1avIxtpmoinF1yukIgTR1Aw0v/KHjQqgbAYsaeXwgfTU+y9953Iz
mdNhkAYE1Ao+oCnt6nSo7W7RBrtVx4+iHGPn9pdj49dpbQAaYIpbQyGWhbZHsV7FalbCUfv8fZGW
XS8lQZ2h+XjbzqqHnNlhkhMzBkC7iCvilsrzoCDP0xfOSlYdHwBjYL4oz5LCFgjAnaZMbQMeRgAf
D5T47ufiCDs+8nbt+5zZYUsEU9Y2+qzFOajn6x+RNkCNIu0OCGCvTTxw/H5t285tMdeL2U1jlUO4
wTUGGZOdWFv2cvvDrHo35WYxEC2gdcZ2n1pTq6tlPG2b+LmgJly/kEAJrMZePNFOXJ13cTPMzHhO
IVpgOsjAoDEA2ld0CqoBidjC7OhZHj3NJ0+Wn/rGU/3SbGR8s8gZAkqiVr1ID/3+33IrsMYZR8zK
1EjaMgMKRZ6cQlLteeIN7LG5HmuCuashfwDS0BEmima0ExBi9bljZUiEctWOI9645VXrnjGnMs9i
q4sWDdScBG3e+Fdk4FVsGXZ4SJz4OHmyXeym0hlFm9cqOlWlmTgFyRJAP3DJaJCyYO5RfESJpDKW
GYKX1qYSvKI3FXZbAiFrOOZW2WcBWs1uDpx/Zs9bdZ/f8WA+K2fRQhcJOmKQagBRDROalTYr6hQo
N7dfNG9YSqeUQVWXP0+8WdOVgwhD4OGFqivaVWx2q7RjgW4EDCUppAATOxcHTvxas0DVQ6gNGGAn
MCo5KmS0meGYs/AeD8keWjg+56xT52Y/GQjEFHBqYUAdcyiXt2gsyB1Yuxts1874BnGdLT6ea710
9zFQo51XLU68yVxM+wfar9um1w49OKBAtUOj8/XzwICctigKJD9xMhWaNy6eAB0hT9oYXiTb0YP2
Ony2bwTkad0d6P8Sn+cra5EOUU4DmacJdwVM63L1odBlSacuudv8mPxhS9Gyva+6mCdyiSty3+NX
SF0cTDqMiDEiMJjhuyqX9gp85wZa8Llblbb52CBxCe+qrRqA5MPNvGEvbxtP2cnb+SftAEL7AQiB
CH82SCp4pazrex5HlIISqAIEpBip953lT2GdKtYISjV3IBD+LrcKqj1txml3rhnBv49898TbdhoX
OzMyCKjP6xOMjEPviOKrIj8m5fa2I111RiApgRST/mdAcQTWLleC+zYW5hIY0+hV2+qPaFUT2wAi
7LckOlLl6LYQgGfUzYM5AK0DLxlciXrUPCQmMfIN4pxTND5bYzgRq+kWupF+d6DXZeIld+JdfQdb
jrKzdjJSUGiQba1NtQMDGSdK/D/L/7LPZId9aJRErGC/cSU/D7q3Yit6f871lD/INvZrd/Akrwq4
K7++1rBy0HKBJxwUlvDty423lL4TywVd2NmZnQLysr/KRxLUbngPnkV4E2aLQjfZUnje4NXPhoq/
RFfeN3SIS3guOQUH+TqYXfweNphJfZha8jLj6AbZCVEKmkAfQkTB7EV7a48JNpfyXUHm26324rbt
HVonBmViYet7wZXebjvm9VV0+XOYVG1GplaKAmKrqQ6VDjnz2AhdAhyqYUPnK/suZGHN08S9vjNg
E9ztSKnA4XQFwZzQ0ZEABkMmpb7gyrA1hdctXvV3Cu8ENzEoghQWYY07VRPysspR1sH89jFCOQkw
mOw3GZ1wmzyCn9EpDzNUNMTOjnVHUN38jpezrURu0N59/Qg2xakgF5tEJpweRU183tihLBzmQdph
0tSOdxZneHbNsxBlQJpGtRIRZy49PYECHupbWLMAWEdTvXSLZZPhXlzAOjBoiDacuHkaEb+8lzFz
CQ5BSmqNh9hp/WdBxWpIWgkKDKbbZNPFtgKQq/Q0PxgvRqC9En/eK1vQJ1YIZ+MfvJByqj1eWcf1
RLXLIVLJHuyK9JaSLChWWHWdKVtwszeYReqlAlP7S6ogxHXF8CbWaRY5qTLp5WAXlRVbm1iOGqg6
VBIZ7yOQ0WcOOppm6cNKPGxJVCnv8pAvy69lrEhpS0MqjzbGNuIQQpd62fsRSYsCdEy9ku7rgpSN
G/Wm8nz7YK58TQh5AcZOKT3hw8yFUaOqJee1nrulkDpdjD6rBVVDAHnr9i5T7k3147a9lUN5YY+J
0ApJs7rRAVcexe5nF8FNIY3CeU6vnYgLI0zyXUZjpFcDFtV63WHYFu7U2ZaX762g9IGlFB54HQ0a
3RknwSZiKhrEsxLAqEz0V83WsMIFq6rD2q7glhDalJNfRflrCT/V5RjiHXx7H1ce9BjBxh0LWTEk
jFdqpS3ack1NAeaou4DzGjOAvhCom8LhnYCVvOVEgAbKPRgT2ZskrU2hHGcwE8Sisie16EQqcrH5
9fZ61q2gHgi8E2hbTjf72SEHL3FTLx2qnkSobQXTuGpfukmb+7fNXA1Z0gQJL7K/jjO7GqkzLcQv
pJ0gI1AxXPdDRn5Q32Hiy8aEHS6JzzGxQ7sL/mN2go+GYwaKYgqEvYyc4qQnEAmecmRHlewafviJ
1gOt0UG2s0bG8gm6JGD2G5dflrmaMaPrPrdN48DZ/mbVX7ZHZ/TiYPLnD8XVNoNsN36xTfYL1C3B
SonnMZLERHYlZ/owiY8y3oYHvlr51OCepSzqgLjBg5mQkw5zlzQqql0T2CkVFPL6XHJLyNe/R6FS
bDkffCXgQK8UDFnQKkOCz/JvxUatZWTAu6awbPD4fYhgnetcyxHe0wRIDPm78Ct/4Z2ZtXSH1gvR
PwZJFYRJLnebdJOQ1eaAxw0eFOrw3o/BkkLOs+cMR6/EHfBuQdLHUiHsDnX3SzvZRCrcwnGBINDg
yZYFeLL5/+mLQaqYCuRhXh56ScwXW5pmVmMTVTAxGXK/ExbLK5HQBZi/U7zb32vFOdDEAdMzqHXx
3mefhXmayuCWjtF/MNqitgG6KJ+rFFBqlNFbXjCgqQobtlGPBxXsyRpLSwJRPJIkOYKOmE76odFr
aT+LWeUSvUOPLJ7Eb2YKCex+kRNM21b6z6kv0I2vU14D64qgE8cTzwZIXUJZBrB/nXl9G9VSzLmC
CwQaXg8YfvWzY3XQ73pUAJMdiAaC4lPZjdvCiz3dLo6UX4N3h13hlU6/AUEePwUiGNDhvnSmFlAB
sxywGx0eTzo6CGbh6O4Mj6LctBKPKmLlYCqQ/aZJFeqc6MhcmssMJV6sGuZmFL3BQJmIvDxg1Zew
EjwCkJFeSZRUWWJEeUtzmyHzOmtwhPpBCDe3HXZtGfj3IRwOuipUbZmqUTUlvdbQhoTW7VoNeF2Q
od62cEXYST/MuQlmpyozEbuuxg1cNr5Wb4utgZKw4EiQ09DdBgzs8Itxk/CC2ErtlNqFIoQEgMx1
+8OKFqGaQyxtdMrXbtuDwbsOTHfZzYfZp8xEAp8QfXU7VSjmQGbIQJ+CiZxDEltZqKCVlW7Bu/uo
oXbhVJuwsDsv3WQ+JY+rJE4cWInWkJ74ssncjcWolV2BER+X9C9K/i5UhWfqL6UlB7c/JM8OE60X
E1iupcfaTHH4DHN5pxJDtieSZU4mCByvoRvFxjYDRTQIAiKmIOdgjhewmWkfwViJBnJaxu5UYF5W
B++GkaIMXbq317Z21s7N0bWf5RdSi+JipeARak0FqqWYIzpYfVYEoVXwmjKr23i2MsZFmrFoZytC
qUVtDbvTt0WOO6/4MKKBQ828Vk6C9DBqwga0eujEyOWiGvAjjKWKzm3rhcGybSS7ERxjT1kEO1Rv
1MPyYv6RfWvewWjI2c+Vm50yk6OwgGSVJt6XpnEVdVVUYj/F/HNWn7W58EXldyvItli99cPkUMbt
259w7Sl4bpLxGKpshq4FVgtVp7cykkuI2ehoyoxCi0aNsZUmwZvr6sdtq6sPGSrvDnQ6aodXb6cm
FdFkxZg0Tnx7pOI95CAE4IP51wRSpzD6ZYgduFvIKETEgqEh3JH4eSpTO05+317Nmm+auM+gjoGY
ia7/5WebQWJQxbFeu4IA9Aj6TYuZ7WS1viuW6OG2KfRvqBOwZ/zcGnMxjC0IPcdWHpxFTLP8LjXa
MN4ZBlkkTMAk5NVKR3n2ibCkht+QXpk2vTFkP3oyTNMRTASPJMq69zRtBGU7LvjTi6sh/UgqJZ/t
UazHxY7Vfq53SdWGgivXWvuWS6VcOa049Op9OMrpsM8UIy1tJYEuiJOaRje8iHIbgUK6M7vEU9JR
mXdpaRmFr8cmZkUHpba052ru9sui1DHKo5m5bONsCDM6pVsPsDdhYmK3CEVd7ZTKCqedYS11upmz
qq+81piS1I4qcYGymdFWP+eiAnlvbvYORqi73u8zyDY70CloaxttlUbxSyLVvd9mXT04XdHWsqPq
VW3YeQHEqxsrgxnbLZkKVEtzcOMdZjWSiwDkvaQO4P99aOtlM+C+Myrtee7FePyJqbgx22d5loe7
Euz+gw+IkbK4lSo3ywFPjlp3lclqFLfqCXBUSSOZ5Ya0uj4eKvBcoJOboxHloagDIcsOy4P+UCWF
/b7vpCRxahPYmq1Y9GG1nzSJJA5qOI3mJNGCon4lxiIYrSsjbw9jK3Uo89eDQv6PoytbrlPXgl+k
KgECxCvsefDsOM4L5SQnIIEmBGL4+tu+r3aVvTdoWKu7VzfkXnrKUVKZ+ec0Fz2HznF2bg+NbtRg
jiVryfDZE1b8Qwpu1n6ukc7pg1BN0K+FG/d5nc4nHREaXRL/Hf2gehmzsy4AVd0t8jygYMsTiVgG
1uUauZgIoqosGgJVxnWQeFsTrMzLYujH9sfWLBomN4xb/RZGHrvdOApZPBAtl/GctxLlC3KhePOV
YhT4jVsk15W5BIpWLQUfXie84gFjwZZM99GQ9FdjCQxkfGDpfGRd1DfV4h3it0TTZOsujrf+bQ2L
1BWqCIxYbJ3r5/eoGPF5myIW69VDyMhPg178K4HMajhvNQm6msDFx2+o8ILHBOvcrPQhSlNFrobH
K99pWAS/z5i+pDtU8NpdXBNQmCwuVohtStdvdVave35G0vZ8X5zt3tJeMLqfvPdPrhnqh6UNXV0m
atm6Km1N+w4NLMLgStwwtD0Iki4YX9zW9VUCKIxLmbLuYwN9pk8LIsvDKVpbDZnL0DVzWWQ+exUq
C77q0C81ZT+JsWpiJuwj9h+7Q0MwtK922Mh4bmDMRPdCri495v3cuxu+EgMNsTTNeJpdQvvTuMG4
8SwdnstB96vsjyr0c1YZrMC0Ul5h/i7trfqZO8HxEueY2iqZcWn+mwY9QKmZK8PznU+gCT8MCfKW
ns0IeqhK82KA+zoTRU+v36Ez43JcBy3lXCZOkLsaI/veWiL/YKRHPbW0rvcN39K5WtI5RzEtWPZq
dTf9x9zW6v3amugZHmJ1czSbcf7G25yrspgt/Rpiz7tq1QHa+5rN4d7CDC8rY7qJF0eXbW9VzzA7
m2b2gfsOIbiR5wFCjk3675myGvnewZjiN8um3N+QCGiSvYbECCcGSoN3OrcSWow1noaS1cxjBNTm
a3vTPgrjXzZFhTsUYgxQkjbp8DcbttbueTu1eFYOhro7Gi06h89EmDCSACSoKHGdR7R0UbHKHZwV
LKvaYWbuuIIKpy/e19yXY9MWGEiHTRQGrKNuYQf8RYwzRLOz74OoVbEXymXtntA0fKrMJCeMesuL
CgOmAIggn5uKe3Igvtn+NHyddOmMzouSucnAYhRNMCaav7cF0wMGQ+KgOofk1qJhJewYMV+Yq8m+
5zKd/sVdukxPMZ1Tv2NwO4krkWdTi3zksfhLNhdFlbZB45hcIOl4xjI0KOE3yBX3SK6RutujEYdX
CdebfEqVdLDfcH2eht+JTpBCiAxQ+mezjD5F8FaCr/iare4F8+Upe3Vb3Kt9E7VJfnFZWheXLBkZ
lmqUT9iL65pDXVHTBd58i43XEqaY68dYjPN0HJYVn4nbJfOlZo7ltyb49Wu1fTvsqbA4VKPFN296
cOpPS1xclJvjxVD1yRg/NbjN5jOIHkwF5k0M6ficEXpJZGjMYUo4HmgAcPK0EY7ZugSa/nBe2jmY
U25Zfw8afVTZkdCc4y1uqSt5VkN7nuWJeO/wIySgD5lnO9ptCzsvapDkNAnnTrVco7RkmwggbAXv
pn0bJUt+VaNrV+BJgh8xMD5dIEoF6eB7SeU1ETGJLxHuciiZm2ToSxPnQXxE1hXxYzv78AoLTfOf
sTrBaK8e/dMaMsvxD3L1sMR2fMud36Z/aQzOolwhm/+x1HxTVY8PAzArHqE2vAw8NVCgdhNSHFIj
Bvhs+8lkj1zO63ZWmHXsL1NRLKRcSU6GBG8mwThQ2kwNsqbqaDQHr6JsflBqzTHcPTbe7+3Sa1pB
USsQgzfD1XSf2cRFD2JupPIV8mCNvzVUNKKqCecqKdc8NXoXgp2+umElj0DJkQs2ikhVrAvi3eMC
eBEspM/WkiFWIDiwFtJDUJOEyk41SQQH0cVF9ioym5OHLfbTWnrYwgwXYsQ0nJgfPN5qPaK1x4wr
a54UWXDelKoz3XoQTQfffVZMUp77DobxzwOri+ZskVpWv4h1zULVIWX+Z06DnR+/K9B8Zzc6i5d1
rs2DtAl9aUU+/ddgfArBL6uc2fwDvwJM3A8TX38xq+Pwj8NWs/lJJQ7cU2dwcJxgp7nuZuM3VsKg
h+G60wz6nr5tPLTeeY/FPuciFlUvjeZ7AJXeXUiybfmRCh+Q3eQmlj7oNaKkJBDLttU2ybUtmR7p
h5qTxB4WALJ5VQTuzUeRmmS7EVqr2FxmMdUQzo8bRr6yStGGdAeaeQ5UQg6TLZM4NNPe14qXZvEh
fcB0VhCPq8Ms8ZtK1Cz6PQnL0VrnzJH1tLDv6zT0KSa9izCWRmcPBidTuSbrf3ELj2eydN1uKkZT
wdPxyROpd8jwOcDicSnt4iW8YPqqHi2IwMhgY8aClrBVvci+fV8ydjZJfE7Xvjl6Q0+Nis9shiuG
iPmtTUdcyg4nCtQ/6Hemetgr1u9toQ6MgrOlaYuho8GeYq49SsZOH/oovU5z9IHSmsE2i30omqlK
2uXJRQzTl4yeMq8fDGn+y3sY19QS3tGDXl9mk3VVyMOvpZbQykoTlaJmxzTEOL4acvXeDtgt895Q
/rDIfCvhPos6Abk8dYqrnYcDy4eLz+rz2kV3urnnOdc/thWKmdSmlTfDSxFwtRvubl2nfxQLXUp4
/t9hhPmej/WTBg15nJL6y4XmzUvhUaWmHyldhzKZxMU0y39p2r/km3i0jfqapDgqlbmyCOzvrJfP
VU/DfoSnawlo7wLFzDHO9FGu21+Y2h3ZIMRhjIYdGB1oPzPdlCsuzgr2ued09l8bob+xREZ4rgu5
37RIS93izsxNmK5+Vq+N19MODcV/TJjLt7/rsajb6PsAFaUoIrSiLfk1muiL+WgfEOCEG9L8awb+
I7fFvUbpXAoMCe6bwoPGicLF986XUGbs2xRkQ5DviCvEBgGNW86cnqJaffVhOcF/+xDi4YAi6Jdr
+R4n653kSKtbsDpwcK5lRnpUXHzKjlySN7l188e4clg7r9FQLrHCJJrJaJXhGnldO8IeGhn/6cGH
z2gET12bxFUdJ4exr+8wLa9cjX2+jCc2uENmlt2K7riUfYOjZSnAcicyKpNU0/e1101bDXWMnoq1
UWTK3rhNVwHc7XfZvRws3tvCMwPuRhH7ZdOow/WOAiPygztxRp66ATYACUay922OX864A0qfj8gf
bpezIFFJuvgc1f5Wm/Fopd9NCdzpA3vwur9jPZ16kx5RlRwtvJFLOYW3OWNPiVDPet5m6K8X/CV+
iG12W1x+AS1xtGNU1nn8iOTwvpwc5Tss4gcMvaK2I38Hvv2K+u1KIv6b0ubfMrqKyf5u7PbmiX4O
3fTIcQa6daoGFJ0sqndcdc9zR/8tG7+tmALdyYR1FWqPDaEn8tUucD/z8XjtTXsacEuhJD44F7+l
ZrjN3Oy5I7/rkNwTDa+7rRaXyEXlbLA9OA7RYl5oaUVhdp0a9+AB9nTrDxtsk8FFxog+x80wSidQ
QQ6IA6l/DnQ+J8twHGOgy7l5D75+7GoCZ6gYht+J1B8uci99gMFgDYMSki/XulZHEeX7LMru6JRP
No7uKs1e6cgeBjJcZ4NqpUs+e1nc/eZOYRyOg+5O8xxdIUo7pUPYqpjKR93EaMrbc+GWY8MChOP5
PvjloZD9FRjNWVuCgI8J89Kzhmm9BUAl1so0uahG1R6ymZ/jYn50uT/ktbiic61MkkH7Fu8QrtaV
9eIaOG9hBw7zq471DyDgj7mpP9qYVK2EE1bPPglc41F6ilLR+isx301WX7XGXBjmKGYKvR7lh2mM
T1vdXLsYk2px0M+y6QnUBexSRMOpWbfj6uWZT/Dk/baQHQbUJX2WaJzTzQUzNv/1Q/YUhyku020e
Uailv1G/PqFgRdKqyp4kiWQ5quxhiIozT/1QxknzwtsGwgz3gNDN8OxbbH/QcH6slqbt9wIOlHuf
wl8kqP4m5xn1LmM3atZfpmsuUT/Bx7wj13mE4HDtQYWO2lRZUeg9HCpfwojUU4Sy3pYmq5qez2U6
JzngObkfyehAZMSk7HN/drk+E4YTTAd4SCwJcAhG/Z1qU5R1HbmdZvR9VAnsdMQED/WCwHsypSKu
HG6im7KZGUuikvEDeQdHHGoXVnTfRTSwlwTr1f1esQaxkpfXlbm3ZsthAAj+6i6nbm/G7QcMq5+R
YaZ2cdaDSwMq+zBsmT4FTcWb3qbuMhltPmyRr7doAv8d8I56nCrruJu+0zlOydS59NPpzafH3keE
/2w6IppHNHxMvVgm1hnrMI7QsTfehR9gKWv0bVExLP2/Vizx8ic16HVfhFRS/tETGZAINEUuuc5K
1MUn52a8DS7jy57wok5OPjTNZxMFION5Y0cYn45+1WVLR+nRnUxp9iVr28VPLTAdewskrrsHxaRr
n6Ilhv9Dk06qL2eRwfKZSc2RdE5q95lRre4GS9aexqTetnKNtR5gwxu0eCgQoKT2i91QD6rWpulO
sNnqco1AgJToZRi8ZBW45JIngagj+H3zHkV9qneR83ApYAl36x5j3wv5nfPRY/AFmYtkjwFwJ1E4
ihXTVPX63aapfnvXm8Jh08HZWOmqoJqcE0PYZYvQJX3GpFXmI10aQo8EXOkvzkZ2wuMLcCqdAv+0
a8CZq4ZaHrYRB4IUyfA8FiSpNtXW0NWBOsUW5niTJUui7gHJQqjPEkQeXGMQvXCR5Bu3FeJV0nMk
mqFCe45or03/GBX3R6ccf4MJY39GiZN/hWKJH/EH/Mn2Tfwlx7F5yGu5vaK8REcgYKS2g14pq+I1
0z9W0wK0mGRykkzZc2uH4SaM8l8TrOXWncX87VDyAr6Z5RAn3Vdsgol2ekN1D5eCFuncTBP4+Yoa
7TA+PEqz6TPOB15u8jvuA6sWA5rAWHXlLXPtYQwq+tlGmb65SdnjoFpaTS7JjtB59G+InJt+eWbN
92Pqe3Helu9oJRoRe20SpH8FFWBDPof2s1PoeLYByOEy5H1yAKUo/qGLnqpGZMPzSil7rlfAqxUL
hTsbHboNXzyKEDctxuI8Dd48tDpJfnjmftKNKsAmcu5+4wWvRxQOMO4lxXJC6SzeRTO6+d4Hvtb7
aGBpuQJ+/X5keVF1XoGjYZjZ2fcDG+8SpljInLJRe2Cqbl2lCG/lfenqfjhFvo/OHS6N+zyb9rWu
e/KCaOjln53iSJeMUli7YzMfY6AYO3Ci0fuYjX/WnKPUMSdv+8vQ5aYc3PLQz9HeoXS1PJzyhjy5
Uf6AD5GCvk8/oUF4gS9UlYweBxe44W6FxLDWezf3Hz4r/kQhjc9bk+0nVEFL295EFz3EU3PeAAqW
A2YQ0HX8YeP2Di32ayJTZByLkO08T25erLgLmg/a+rSasXJfO0J3QZBjQ6HYHe1eizyB85u9TlQ+
i2Y+uWhJwPvMpgw6/z2kSP1OV/KS5epHbWGAqTj8olyqy0nLvbMgb2IklpWNnkmZrxFgyzixD6Ru
cMZmOroWaj2vkj4xW+xpr07dNP4jnj0wYk7Z0H0AFULrJpEDOsA0cFaI35XF8pp7QyqgaRywyogX
lqSu8o3/F3G2b4P6K5vl2snho63lU/t9GW96iitMezW7YTWH4IYfWU1Ozg39fuvqKsndjwQ+vXSD
IcgG9N6m7RVjHH83hWkSo8Rjn0PRnc8IiWiw5EoR7DOZ8RW1vnDO/wHXOyB6HYZ/qy3jdlnKueve
JWgsABeR+yXgQHxPN+Rb23bEEBjyIsp+zGFqxvcdfEKes7WtOND8K/ZDfBxii8/OsxLhfHd89YBu
K85fo/nPMveVDAjJVkCugd+UnQJ+6+lcnLacdbss74ddPlnkrPTmLhaPiYZ0cJhARgk7ttkhSdyL
a9i1KYq7kf0th7unh0s4ndb3tVueAzWvRtj3NGWnnJq/35CQrzukgNfhEMsepLBBZUrbS5+xS6Pc
j7So3/g30I3dcqeGP+rcPyCZ/CYs2uFuqI+CZLZ0IUao8TRmVYSSMWRFve8mhq/fy+aIlgILbUnq
yo3dSXJa5cjVg4li/oK464PPtq++G6rFDEe1sLsd5C2J9SFK5YPwaMO5He6MFEUp+iKu/AqVWRPs
r8TL6VBn6zM8kVxJekw6zAB9UW1B+5mi9KPw63dYpQ2JXmK2/Gdqs4t0/DRQ9YZ77WNAJ2HUBJ1a
Hf/AMXHURfLaJR7j2z69hwxh3ln0hoDXPzXnH3AUq6a2rpC3k10GDbQz55CRmuHcyaLqOXwNXb/+
AMSgkEqIeWap4/HSa/lOi+KDD6quaLuB8yxyUbYbBhI7AFFHja4r2Q1tii7V5N88BIS7OG4LbO4M
9VU2y3ft7TH46OQoZmzr5bkGVAtvPvCJdQefwtCjSXZocySG8Evwxul99OSdpOCxELhNykjUpWHo
iXt80L479637jFekCiy5emE9rmixkXcx1PepFwmwWNTkQA52c/OXLb+829AE5JVgSdWOFODz/Nb3
/Cc4il1Hs9O3GT2lqtrQgpE2vrOwQoL+B+K8sm6/YjRHNdPnzWLMb/TPSyGuTWhxRycVQM33ZQJI
PPA9x+4LBYrpzVUyNQeCYrWZWYWFWMYIq/WDuWkpDq5Td+XrAGeP5CYScVrmFWydPfDkfURIKPI3
KoZKkBv3viTbusea18gegJC6aDMMHs3pI9BL+1Bk+X8jR6NWMHFKZ7PvMnZstXqGmdW+LqYrqukf
oH0gPv7S1O8KiRNfQRDWkkNm/zjrUbrQZ0rooQCTYLDGk663VdvPO7KEo7evcM5+7NUzvMuracnL
KYUEEnvMrnDcS5d/fffaiPVAa3hiZvdiqStR0B817TBStt7iGSLK5JYOBEnBEm2cPBF6X/STnacj
a7KdaN/Ao5SOICXaydugmyPR49Psf+bzE58/3LLekkJWunselH+bZ35o6/GaayBS4Aa/L/s3IkKZ
ihccp/DexdWNaLh0nq8drS9wyd3zrj59Zy1FuamQtgkd6dacNpAadBEVDfwILcIr4zDINq3ddXWK
rhevLnLnYXrtJTugRy+9oLiWYOYDuCnO5UubOHimT5d4MTsam8fU9A89LBUIJT9ttl0iPwLmORZu
PiYWU6juPPfNSaXjY0L/EHeNp/nQLMe+WG6FgBOCX6tiS3cme+08SjDS/mg7eAi3CJwr9DnjmNNY
vuwmK0YyCOwYqrT1FCKAI+30Mg3ucenocSXZA5ToB1SO16Zu7q63l6F2J9EhXatrji1KRdnovQxo
kkn6IFNIFxpYrveYDpjSvR3qXYg47vX5AqYLUUootx2WSzubSieO3LJ5KXMjoPJp9WWLb2od3voc
hOM3DhqR7ZAu4yNL2S7DC5s8Oc7KRfsEMRNw6yXhAEd79hyGLr14Vl/oVvxMg75lMDhkNZjooyJN
QYGWdwmgW3Bg5ZQLelQNOgmXuW6XOxvDET966mr2MxEo3tF8/59FwQXr8Lr9lh5a4GufKuXqMnXx
O+3X6YDOQl360DW7PF/UwUhlaAVUesjKjcziGBmxYAiSsfjS2X4AXSvt/AR/aQryejGFv9Jxrq9T
u4C+HcAz/4o2jIfv/FI7TIq2EYIQ1jHB9BJdw3OGxXTorQb+7oBQjWWdtPUZ9fua7qGlRNm3WFPz
fc89yOkkcwfFhx0RydXOrnuaV8PO9erWU9cRfYyXOYHh2Wy3MyqAZNd1Azm31GIDaRS9vURzabR7
3Hr/XkCs9zhOpn0eB05Oy7Col2abcHTiRaBYEGK9p4XsTtuYFPuYuOHe5OjpDZyXS2s5llvWmI+6
704oY6LkwXbM1ZcRwTbkMY4EBfyzAi/9QbcY940FO7XssBTjGPjzhk7m1eSbSyo61zPbpVSph3wj
vYJEHIgydsCCoMH1pUhqC1UBp/oiAPIbrNK+PwS0FGXb5q2pGOvoY7fIFdJrg1+CeUnhy8JD97QV
COyZh3p8aUeTTFUGoAWUIPr4v9j90d0MCUj+ZUs+MeJbw8F9LVaYOqz1NUxq+cT/UJ+upds9zVb9
rXlC35qhghlKMJFyH0a3nXK54DTM64acA5CHvaU1TPyzbslvkCb0jxtWwFvxreyPidmuqSUIEu2s
+yPWbQMPoXnyKvPvlreNxul1AG97AsKLo6WemlRUU5OjgpyRadeB0cSTh7Hdr36usTzhy3gikP1l
ZQBO+xcyAMDqW14cnJRMArHsyTEDV/KNTDl1AStij9SNCFEBu/6oXLy9ubbpDhnR9kfrwz+RNp/j
Ej1xKIfKOEOLSwSTuzbNZnCMdbNfPK8PXkIjsoJ1v/E5dICpoN2Y+sbtM0TeV90Y/UmaGRxXZ1I0
N8vvWmHrQTbT7iTv4n02URxgSFwppwWjFIOf/jh0R6cJlVQVGrdcbD31BzG25NjSpQDbnZ97H3Kc
s+nPiXe64tDBobLpxa72KabjGgy0eugt9kjgMcxhJ61TlpYGtPYzw/U9IXPNd+IOo2Og5XHNlypP
+sdkiT6Ldn1tEziIDGjesHRAMhcKQ/KMAOMU43e9in0Pr7tIdY+FCfI4quFiA5uqlUBtNBZvSwve
wCK/shLRfDQRRbue1a9tKAyMxrDPBzSxG9DTHK1OGiOxh/YJWiSFjhL8pERjAh0JaZbPrK/ZzlLl
Dkk8kUq1HWRjurlLzBRDcx79HdC9wzwGhQefeV21G4iSGiBjqZKQn/GvMY8QxxXtAvpk65fTkuSf
jNbrPWvGMyzI3klro33v5PSBuhGhtQqENsqtm0WzXMJSGLRnjbYqK5ZfS0I+Ocxy9pss/mMNufUd
Wha+NVuVBsgqigJ3u6sRRi3g7qulra9F4dgezSa5srhu0R5mWdU6fTWtuE+hdugVNhQnKTg8Odp/
8Ki5bTlK4zTItASx+3sJLfDDfPqEkBg8Eo50NAjzW2JbXtKu5iD9Dc47ZFPbCCRVOg0jAjUx25sD
4W9ccycjzH7T8AsW1ngNQf5BRZPTHQrUhR8571EIDYQishEtxcKua0wwS+iL3czUK6ClexTiUEYQ
RZRMLMctdI9TNKw7Q9kIiAFIjJxW+EcCdkgGzIpZ99rbpGk8HgSGucrJriJUGDWPz13mwWuvqwNm
73zlFyIPk2xGgFdm2tGBZM/d2tJXGr6Bf4iMkcMhYa/khgB+cm0hmcADDnv4I2UVhotHfOQ5y880
ouYzz9z2XBQEDCfUdW/cReZT6Ng+6wzj+UPaDFPl1jx6BRkEFi1k9SWlBMCrrf1lBgtZQQQpX0nR
hg9YBQ3PHDkqQJ9Q1grl4z9w2MG4LzJ7PZJlOoigbF+Hp20DeoaCu7M5+LkpnquMjBkvWdqCxEoE
g65rBJH3XqzbmpVIyGyBKM3jXHGl+sch8tOEYjVjiMmF5ctnykYLptalGCAViUJ5U2xX3fXbcOrb
lXAotBIAkoVtkp0BwLu4shkj+suRqYZQyQQQ1bDnF6Whwv0eLYVCOysafe3TzQHgl21acYylfSUF
ic45s81+GGbylXUOsdKAWp/jNW/vUUdZX4ps3X5KAYw9QdbyoWgbYLBis9BMI4NtAXazU7ADKvG1
/UfqoEvKDQSxwmh53NpfKfDGP5AyZGiBEpzTUYAgpQw1YD5dCNGeOcPBAOlKtlvYqB9w0G9P3TZS
hW+5RLgJBkUPU9/6i1d0uOVadkcL5gZAua4fYqHyGckpI7nXRdv/J21eX5WZa7AXqr1RUPCPZPLx
l8hn4H+KHVfUMUcLccLZfgcVlNCd4Ewbkz45ypG5Kg+KfM9I8UOXMHGbLULuJJJ1bsrNxd1isX+t
25z/1OmGBq6e+/SExJbkUerU/fU4jVDcZvRvs5kONW881HsRY6aj5GHC8uVLXC0AFHYTbyKw7bO/
mC5W/7hNkr9LpOvrglYW9wtqU/SmiC0C9oO1B+FhYdfoxXdxfFILCDcDFvWuwB59ft9lXWUjDi4f
YXm53W08UwNQVzZd68CR8oHxSc5f40zyJTrIxHDQWNTPN4dFDON9PKUzvHNHiJ2WBmbvq61rU7Kc
rGeukO5Xtb4dXl0yAFtdt7wD8jFN/CH2CdIl0q1ThxHzK7e4k/xxiXvxq6g1UKNxKcgLgkeaX14H
CqZtSfjbmlj/t+GZBr1bTAg2YDYt/lPjAFS489TpA5zTCHrSIKdXyhL/WeuciF3ayfYeSC5IaXUB
fKWztrmiCJNiDzVC+jiiHmbHXPlRVi2fFa4A69hvHXP/NIRo9iUxoPD3gg52wiKF8P9gYukBF29A
2L4vTtATGKID6aoxf7xVrOEgPVnoJeR0SRpMhfEr+or5s3o7QM3Wky9rVlm8uRnw41dbD6b5neVh
QBE5y+aQri1iaWvLATS4qVjxsKzNxnDqpOLdoU1Impwxuip5FZzH8dWi7tS/oeWcQUYb7xE9tNaU
HmA6F/RurGPc9rPQzbaHbbdvJpAhXWpgrjcVUMXOebDtKR7bJr3FEuOFu2QOLnpp43wd93DgAHVj
uk2lX5A5AeV1uIHZaQ0h9x6SmgQwqRCTumdrSD6MgJNO2Voex7tO4MBDL99NqOOWNDVlSkgW3bpe
bWG3ctPXVbdAGndbosz1tIwG9Lonm4G92YsWhPdVQTrHdnr+H2nn1dw4c3ThX4Qq5HBLACRFxV1t
0O4NatOLHEhk/PrvgV7boob4CAf7wq7aKjVn0NPT0336HGWK91Wb0HI2w6mibWNaLSOrTUGBfhOX
2XB6qdIqB1QETkUDNzOaFq330VCYAaYcA9CRAsx2UIwo9qLeqrX+0whl9fCQJBEAjFM56KPbVan8
klGAD2706BgWOz1iyIgebpw8dw6w3XsjbTuIE8haj/dKmOxkvbe4oQO5+c41bZSHWJLG8CkB0Tve
XIcXv8r5XAMXCyNJWhUnoVmPPFf2xY3qQ1PsHz8Md9NWQYMhPUw3yZbrBopZxZXRpWvv8rtojxCk
VzCoBE/Ks+mH2zVY/AX97wzitpmoYw4NKKOjC5B8NS0dEI0l5EioxAUHbS/5M5WCtJP37Rr8f17h
xQ6c2RIGDQDFMklsgnXrXQaitEPqB/Brb/pttB+y3TqJxOK8AaxP0OgYJgysIg+JVXdZ2RoQF3IT
T1tu+ed8cO0n26O95oOc9EpvvAOWtktXwfFL8wbnpgXwv0IAT0YjbkDhh/t2BzR0W9+sz6EuzjKd
2xG+30jttzB0lijven/0i23knW6r29qTds3O8WzXWvHjxYVBH8CEmQ3t4Cv1ztlgSsWMRd0mSsOI
5N8LO/lEn9Wh1sXpORt9YNgmCPeGKmDxEyRYzOg4NJ65S4INfQprO+0NP/4USHRIN9VubYz29S9e
uOeZReGAHisjkbOgb+B9QDDx+BvMuLXttlgPDvHB9mpvAJ48/89fcoBOjFtBobOqTDfz9Fz8CtMk
b2XR8gUN9MkYopNUafOB7H3dhXnwQ/M1dQdoisttYG3WIsDizIMJHA2iJmC3Ij1mIIdHJ00UZnKa
LP9omXn0Qz6e4u316HchEPkaZyBD0hidMi81WBw5Kju5nRqv09zh1+nG2Od/oPEFKPNAkQkaNrvZ
ZExjri1vyV0pJtsychA6Y5HC+VCsLLIBxvLEOIT7mSSsZ/4SMOXK1OLi1M25HSG2BSSVpkwqix3m
7HaUA5l/N/8dsuelD3ZuSZiuY3iY1MTU2lcHsQ/cJIjrorVJj96DKwz62czNVoiA5l0SnHKmQCKD
nYlRaNjw72eHvmiK0+kkQRc2mT8d+NWKxHRr88YKopWZqSVyEp0OGaOfDhNumiXsowLE0HEYRaBU
7paBfz/D3V+Yz/Ryl+dm/2t8LH4qH8InmcEt/luv3FELM1vvzAubG6BiZrWKlnlKn5kfdN2iagtw
yMuOY7XV4KTYNDXwKD0yjRUPWtxiJpzQ9IZa4GK+MDwdO9mRmKvXw/RrG/AQqtLQl1TygIk2xPXj
uLjMM2PCqbD1oJbTgmXGDI2C70PuT62meGsAtWeGwij3vRxFtw7g+jUNvrV1Ch+4so5MDUhj5qWn
/A6egccoQxvdGn+pA6Qz15c5/60Lt7UN/jMLszMc/d5t7SDX0+GEMwHt1T62Uf0linoGW5DcoHx/
5FEQI1ty3ebC4CZxhhRyptYzLpj1yg6yXS2hwJkff1nVS69UO2gY/OtGlhhZ3lmZg8TZgYyimop0
zcpq3/DmqfZ6Z6FjOIuqAQT2VvWc5p0Sd5K7iBEUjbtCFYkRgqykA9XDjjJGJ6o3XfjA+FHrNZJ1
rwXH+1iOHg1YSn3Q+/enMfnZlWsCJq+JxcVPmAeHIP+Ff1pkgFSNPgJ/hc/2bud1jW+61XP+h0n+
/Txc52nu8ZmF3zjfktsUOr+1LVi4SLgjASKxC8y5GPO/n+04VxfQm5nPb07oFLj8G1TR/o2Ebsl/
SKxkEiyoz1RHiEAx5I9KZjJkn90FiHOSO0p+2ru54knfB39OOgIgwB8oSF13qYX10fenSMGMHOgq
kT4g48GfOxNMd7CHgDWFty/42UInFsbU72swOkPm1wjwXLd6cZkZqg1FgkLY0xUH2o33uwrS4VRS
JuphugxvgPtu26r7+Z+bmAd/8Rx00TRxTHUAsWh1IW3Zvvqp53fFUK3s3MUXYw0c9lnXwmbgVhOi
jCFFE+XAI2p+9m9Qqm4pPznqmjjBZXYqWFHf75RdOXZ9ipru9dqvPxZb++Z4QNLiG8RhwJqgiAac
+5g+9vvkIP127rS18dgLBxF+gJADpCbYOrswsUPiDx7y3rg1XeMu9B2/3SUeoFKXdBVmwnqrHQq/
2B1vG4RcNgEKc85dam+6b9c/7PK+I8s5R3g+gXCTMItbBT3QFc9p+42k3w7DZyDs121c5q2vq34z
IhzHPDzFymiFKKY42aY6fiuL09aK9G3S6XQviw2Yv00cf1BBlEtOeehoieWt72RfA7sHtZGv+Nrl
k3b+PY4Fdl2FUeTivd6ldAG1buxgNbJ3yU3XbZxtCjHeTDOkv0gHhnXvKNz57e1aAFw4qg7gNpIT
6KR4TAvf35Kc1h6Yl/CGeQjF+LVKlX9xWzOrfm5AjAX2RH97VsUcphokhwSiisLUgYEvuDiKnumb
tdCwZnH2sLOYnkMp55hImXi9km8C86VqH7Km2YTaR3NNY2159zQor1VoLU0xFTGqIgZzjbNW6emu
pQkE0GPlPFyuBrZV3SIWQexnULZ5v5qsdywHka3By42XrI4/51wUofaXaR0ZC/uwci7mcPPuNoZf
59yYcPjCYsqY6OxB6u6QMAGX5ZaQfuV3feTXv+P1OtXlYX9nTxXC33iKAnhQuwoynd7fMqLso12E
4kfrmVt5/7vdDyu7ecls9n6FrxRDZ86RAk7p0wSLhe6ffhU3tPKQMzbv4t7Nmk3n8qT0iu/mftzn
K4+QxQ9JnZO6HJwHtsippnaTNOmo09OGgyzZsL+Mdf/A4+DJyfWvDAWtyYpcpOTzSt/siXTTudLA
sWaNFRPf8djsQ2045r7BNL51q5LuKTdyTcNqzYPEE+HAIcZhoHhFnjMLZL93Vz3R0p5eUkpClT6o
B2t73Dk+dayX8kb2ALV70nbFZ8V9nS0yoED8mpmwIKh5b7GdnCZTaDG/stlKm/KQfig/zAyy0r2z
M1xuz21/Cxu1t2J3aaVndk1hpTYzmT2NgBS5c+l439ykB8kN9oxKq8/zrV2r0NStspguGlUQeJah
FmWPhdhmG5FT9EOYQo7X+1i4VTbTvtsPbu/Ze3ObHNbqZ6+J1HlIeN3eM4tC/InC6mRKNJte2V2a
x+E58+iyU+quPmXfsq1kbdSnxneoilQPuRcdQrd/hCEw2id+dMgfrd/hOgu3+NAVf5PwyQF061Ue
gXMFQDK6xx/SpnvMD8gdurVX35h7w9gMEBhDmnW7Vnm6LM1yrOBflG3F1Ez5ksK4iopxDMhttdCD
HprqbC5T6Gduy5Wnh5kGXPLWaMeXwuSZzVeGk7OgpTRqzpDriaDFqHsYIXVDlzhl3HPFpefL/vxb
26xtrqdBbA6LHTWZ90epP/XKCO0g6CpokEn8/GGv7ACWw5BbueucmaIzC+ZEUrCitFIknMnhI13d
RcDSeMqsBN2lnTtbkSVk8TFzrUbaoUYkjQ8TbBSG7JNzr+zbyjrs+d/PPk97zMMhCgZatZ0DgHie
39fWMsQ1G8LBZ+B6nMKOaD7T+469X+g3jpvfpU+hGxrU6amy5F+jFbXPy4LEe4e4oHaC3aOPB1ZG
hdeby9ZHhnS9o4dQrgukGjhN4F/3QfFozz4BtT5MY7JlcUkK+SjgPKD0JbdkeARKmltNsZlU6LiC
Yg/bzJ08ASKNM3PlCy7dledWhS9oVwyx5CesdlK2UWNgW7qDWqO16VR5ZYFLHnlmSmQcs9nOqDQC
PmTwQSeXC46Vq7fTit8vfrlzM0LYNlFuYFZe4sv1t/Okwk73Q9/2UvtxLqoYhI/1y0m8iV+/nQo5
FoAU26CY8/4cVHVpTmnELnLCaNwy5ij7MD9/l3znxxBuGgNxxvg3iPvUdW7WePgW9/XMuHAdw2Ui
W2OC8eD0E8jmODzASrniJovB3z4zInhnbheZFIwYSVCiPD5EbsMA1cHyG/BtLq/15yIEC7RmdfFM
vFk1hG/ZTlUcqUpCFkUXwvkaH/rP0gPztnR0DdjpUb10u/sGPal9k6zYniO+eCOcLVhMrqLCyRwG
ipks3gWHWe0iRVzjtFtrPy48gDn2Z0sUHuTA3mqwQvHRO0Gw0KPbXjOVVSvRXjbLLdytfsSoRcKQ
MU8GwHVT5ee4l47oVK69wJK/qcfwRyRZt42l7a9HpEuCR4MKlm3JXIwONUoxcTenyLFTnY/OvLkJ
+7HbPyh7gu8Lutnwvnw4fipRURhWKjMLNYp3ZsX8HfBcf+xBcXlh/8PQOmpp+tMA9mNmZDPGH0n+
hxHOm8b2S8veVI7hWjM25mg/8qjaaiCWr2/Dgic4cM/xEqUKTvYjfKHOyeJAghzNc+y2ZrAquo0M
4yWWYTBUgpno6qZMu21XO2t30PyHBRd8Z1hISpK8LSzYtQZcsFO97Ml0k63zEKluIrkgar30yco2
jVuaO5iuwu1/EVfOzYud8WMctHwGzMO44sLLDtztpZ30tft9pry7skpRI6FS2zI5wjFPgdg8tLv0
vqH2V9+sq9de9uJmd377kPr8S86ylXye2owy/MpWvzHD4ELfcKjsE6DaT33yoW+iGyVkrLoDG0nZ
k/GKNqePGz3LiXJPD+QjWqN7WYk+mJm5cjWuuJh4f+iMOZxkmT2YWU3TwyysO/da1540l9cUuoYw
tKP8Aqz0IoOXsyG0ooGKSg+JeqYc3b4pN2Hyl8G0UiIba1/20hzCaJTCqb9T2LsQU4wVJZqJcVGA
9gt1A2Mxgwp/aV69gyTTHTUExBhg2RhuQvvauLl+aC+BQDTJzo0Lp7YODCuxS9bKlt7BVLM3vju7
mUA92VXeiq3LzwchNQASk34Kuyqmbg40Us3xhHorl6Ov/5huGOPsbh20PSY6HJGPIpEfP9Kn5//9
5y8kE6iTCcU/YXqGPb136mA4OYXVQx+mM8KFeKtr5V+D3Fz5lpc5xrw22aYaNwtziugVAlGr6WPK
FCiTfEUVuXnHuxiA8spOzrnK+2CAHZRSZmsa2qbCavQRwYt6iE2PiuLgFb/bHQPc8M1D+Rl8XUdU
LS0LKS96gNb86hN7Ke2oy/2YT3Cv8aZNDeWLCkZwk8F2tJJNXB4FOGLZPcR/THAw4musz3BVCQIG
2Ae6FwuWSrhT+6e8hztCC5+zcFqRPlxYmMWkPvUhBDbRLBPTta5P6zKRLQgJax9JA5gdYe/o15ps
y2agrZwZhFUqM4LzFUGpSAZm0ITdyBAFNMwnSPla9rlwvljNm5l5d88Ct80IUVFlmDGSTnHRl1Y2
BjK0vlOOMRjS+HthaDtI8L+pRvvrukcur3CW7QB3J+Mo702rRpYpdoVpmRk2Q5uA7Zbl/XGexbhu
aCFgmXSC8RFmOOy5K/veUhtXcIxRdmOqHUauzQRP5OBJDHjCvySNt11n6+AKWihjozr4NVip/AkG
R+DAqTytSOqIixaqTOJFeUzt3ArnUmY/xT6EfQfNKT9YXfL1+pLFQyGaEV5Nx76DDa6a+dHyZ4Oh
kl469BBJpap2qxvOSgS7eBc6TB7Q07R0hRxOdS40WKBwAMQNQrr2la362ahd5vJR1ih89Wv3Z13O
Q3RawZ4oB20mx4Eko0ZhO+uYSK62IRAgB9pOc98y2DM3Zipl7UBebCmLtGVtrmCpOgBRIcXpw9AO
mHUyvBACIEc93kB2dh8bv3Ppm2GuidlfYBrnJZ5bEz7g2IONposF3cFN/nGmfzfuLVCokDN7zs1a
2VnMhgVj4lsQRo5IqhwUy7UEHqYg35QNA6v9iYfR5Gnj50RZqySIl5FoUTiRGjMWWXHq5qLgCDwj
9qfpo0mHBpnH7Th9XCuwLn47ZMrRkSXa2ZYQs+U4LlX7xHlPx0cVftyNOkhurDILbj5F8dG/fviW
3NM+syYUfixm3qPS4dvNZbX0kO6M3fy+XQMSXoSS2UXezNjConob5k4w6Hy1svulBNOfQZ8+KFn8
7fpqxDLW66c6MyOsRu3MYYDwFXaiwdmYmbWxrR1TLG7Y/XXd0PK2kZ/oIEBnebP3URq+m8Eox8ag
DXG60YDNzPjL9Uz9tf93ngj9vaA3O0L6apWlnFdJpwGPiB+aG4XpvX9oAcH1uAmee6/wIXJyZ003
0Kcbhq7WXgtrS53//ezWbQxY6PKGpc7iMbNud7u1Dv/Gs2x2gStLFasMVWhCyMdhptQ6bScmVfxy
V387+dCBeaf78Xat0Dr7whV7otT10QzUmEGg3mvb+LQJnNRxo7RKVx4Fy47/rw8oCl0T8IuSag3d
qebOTr/AO0w59/m6M15U5QQvEbvw0HEdx5oY7GkbJkcPJtJ+5WfHT36ESDXOjQv143WLa6uaQ+aZ
TzBaVBU5Q4leqICWqzooUTQPAr+V4LTs/lSdLABcvAREnVK9LE9NPV/W7QGqxn29s4n1EkOkGwdp
hWCjbsrHmZoFGa56373Y7m+I7Ve+4PLunv0IIbtVrcCMMpUf0XjWr+w3PeSf3b7Z0FLZ0YnSPkur
qg4XSeDrB30zacz7f7a/EKapfVaSNMC7sJ0PgnlHpQuQ3H9e3hFNCauzs74xh4KQaVMMUEziB7kl
pOfudY9ZjCJINoFYh11INwSP0cIROql5E5ObOWCaN3PA/DfmK+Zc4+JUn9kRLhqtPs6zZGQ+1mNA
yT+4qfzy5u/+3WrNdjFindkSbpu+zZ0+sF4jFmJpFCV/QtO5UdzyEwUG7/RnzeBixHqzJ2YGNlRt
DPERS+rsCcaJqGw31z/Sst+dWRBWJLWhbkgKftcoyUfFNL2wCR6mxriBEuDrKQ+p+Wf5c1Drd2FQ
Qwc8tfbKaVuMLGe/QPD8wrCiMYJzl6lNyGlriHga6J/baAXOfDHY8Or2ZK2UswGFkiW/P2GwK8Ua
BNvQATEghpLWY7gbt5q/fs0sLujNkCYsKIZ/WT8OA0MMtbNPpegnN/q+qlblnxYOmCVb4DTn+gWV
NiEJh3QeZnUmYplk1r6N9bgdtOHDNJgPUjLdt2W5lyPJB4P7ecVlFg7BO7vCwTbhlz81NnbnAtvk
QTTmN7f1lobQx1nFWf0PKxp8t3fmhPOdDEqS5BPmgv6HpJSghp/oua2cgwtU6nsruljrHzXmJKCc
BB656X0n3qiM/h+qJ81LkD6UUGLsfOcgb8eb8Nvp4/SHV8jqrbPwDOBxKluabRkIRotXXzmoWqAE
penBsgEJo/Fr7j7PCI+4dfthO6syq1vVg/nlc1etrH/pRXduXMzFnFRHubdXes95nrbatvCkh/Fb
sIdpZC896R9XXGghZjuaCQCUyqVh6ZZwBcH3m9SpZBve2FMQ4x1yRKKwdECjgWFR92th9KKfxdc9
t2cLyftplMdMOvEY6d3J2gc7bR+BlrJgmrhvPdigkXlwmdn1ry9zIXo7lI4QQwBmihyjcEAhkWaY
K+Nmso85ENrZdTv3uol5o4TL750J4SxCHnVq9BMmWjXdHrX7Mv4F0Y1HX3HNQZY+2dlixEJm1IdF
ofRsoVmalgdws9kUY7yL4ApoKtXe2kUCy1v8BMX4XVSan+quHlduiov+4PwZz3+DsFptgiY7rvMe
1EmTewjGdm7ZBOk95ST7cGSOBFa7U+OnAHq8OpE2DGorXlDWyWPSTvXtSUMXLJWSTzm6E3peruhf
L8R9dESZzqPOJFsXKq68ZbJsKObPDYa6tJ8qRCyGaSX6XjfCaMX7W0xPYkiiKm7LwYq+QqB/a0BI
mvVrQXfxxDC2ObfNKEzosuC7EZpJVZqZDrL19gf5R1OhUt9tBheKVMOFe/qBQe7tet9/KQaemxWW
N2l6A1cr1PrJDbpGsp9tIeFmlHxylf6L7bUeoAM6ShC3rAp6L+7s24pfM6WzDDxpsrFmLIc8pDR+
J7n1fSzlr0YRruQhi0HhzIywwkQLtTQq1N7LRweGfUghGuDHm+thYanm6QAMBYVuK47siI9Qhgls
OcwpKY0HmWmG8c+s3xv9gHqFjyfdSCuufzHT9Hoyz+wJ7iI1cQkpNfYyhoqa5/JD4sFd4B/pcvBw
mi+uZgdJFHcXXCX37de1y3MxDp7ZF3Y1hro/KRvO3sy72DqfKrhNEPHxmujD9Z1dKEa+bawii+ci
a1Bmr45t70F5PmWGqzqPKCh7hfxNjodtwtDqdXtLb9F3BoWVjWpiG4OJQe2ZChcE7tuOa3JGwsyC
1HxOlybjyq2ylCu/MyrkXBWiWAyJUQDNw+Yw2fZLGiifummQ7kbndNqjMjArEsFi2sZptEsy8Bkr
y17+oDSQTYu85KIOMEXmSWlN+oFOCLoUTlLfhBcA9BGkj8yIxNZ+8EsvOayJ3S4eT0p8/7Ar5kEM
iLVTJMuUoBztaz3Uv3pT+7Oytnn3Li7tGTE+v4yBnQrZSBokMIkOFoflbj6c1u10O08cRPuSCQAI
wtf2cnaRa/aEkiKT8LR1IhiKijuohl1ln36Gymer+NOff8N3VlanCqsLa2lQm5odRGZiLuDku3CX
3uk3MGL6+Tb57KzEnsW4/babqrA6JNJgiY3mQvN4ujPa4x2Eee7UhLuVr7boGaYjIzDKOAOT/+9v
3iHpecNFhsMLofPsQ+QaMq7YbEze/83H/LG9XRtWX17Zm0VhJ4cxRaojs0zPUr6YIQIzxy9D/mVl
WfMfuXSONyPC9skyPLHDP5fVfWq/5Pvw0LnB8+n2F2oXlGLtn8l9/vW62YW3q0Or6p+bKfY8ixqN
HSPnFpRjLvPm5NbSXk9yAJSl5/AmQD7ATbWV7ubKUi1hqQw8orbX65TxVHOTZr+6XtmWI7eUkW/a
eA05seIvYrU5NaR4sOSJev1g/Y7l4EvQDitP48VdtJBbmBXeiZPzTzhLWRSaxFM+0h6eJxnrXffK
zSKvU5gs5v5ndmZHPbMzNM3UTqB9yMqyp2Kb75QPxUYjEYPWagUDuLhrZ6aEU6aPQdgHtu6g2jnA
A6ht1ud1Ft3gzYT4zu5juTN4rVDyYgKr+3060uY7vSYrCDWeHgdX2sHflfjtHt65626/+MyG8PCf
X0wXlichgmGdEmqvlRHjdXBdQTrqdD1qhFkFY5kCs5oZBT81Iy7vFE0/lFb1E/owFNcQil25GFb2
Wmxp8VyxnFo2yGWcNHPpLcf0/du1ALPsPDy/ZUaLmTefP8eZ88BA6RwNo9JfAfXml2kf3g+uwshM
tVvDfs0H+CKWIRn8D1PifFI95MiSJRzwkwJ/r0yiIDm+YU6bXspcEwZvVRrWvujideeYEKcxyArW
bT6jZ8sr4fjLJAlhkJnmBljOXvWnvenBh32U9gZV4Wy3hvxazu7/ZdOQhXPfIg6WMN9KI8ttGYnS
5+4PBZRmMxc01f0al8iy1zpM65qoQugXUDPN4oEN6c6MoOibu5mjQXKhw9Tu5tmfcb9KHbToMm/2
xCmZLD4pBgpepBBB+u0UgHHVrGdn6u9k6XSAcSg9VKgn+VDufSyOJ9PLuvrzf3FQTcA/BkRCUKjL
wl2hHYckzwpwW/p944X7Yht/br/No1Zzy3dtJH3poj8z9opfPfOhvDgaTqVTMY7M31Aq0pAp3TJ9
ub6kpdN+ZkTMy8z8qCEcY3L7DcHOKhVQKKWhrYSURVcBE2k4FA1gSBM7FmjYVOZYsW/BZ+Q2dsD4
0ERHD2KmKFsnRVrcuDNrwleq6rTXxozcr7MnUojf0+k3BST/+sYtRZWzJYkTQZF81AlCFpWvY3JA
EKzZoCdE70dXHus6firQy9oYGgqp180ufi9QS9STHKC0rzt95hSNnJrISY8gB8PTcweBLdpbUbmy
tsVQYr5ZEYeDJ2ewS2e0GX++/7vfGnh5z+sSrgzQDbCPfLq+qv/HQf61LJFkAj2UPETrkO7IUHhH
qdgnTXur58U2KKUNokWo3IT5czV1v8OxuAlOw0uKhM9/s7dwMoG7Uzjfr7tytreVZU5dcMJLo/ZF
D7+o/Z/rq5yvcfEiMs/+vuCXiHuHtRk55H4S0kFZYH6QNCgoT6bxZ8rjlQfQYq3uzJrIfIZOa2yG
KdYaT2GiXNtTmw2/o+njmy+Fj2JQc+88rd21i0cPIhldp4itcfEJ915eBsdRGSwPQS10czRyeYVw
sInq+uf1zVyxJI6C2jC6KDrR37ML+9DpzQP8PH8l0rD7n8yIyUNROfqgI9rmaVOLdDai0lNl3KYR
HL7XDS3GE0OnVuwwU2KJD0lZsSFrmLhN4ShDzjHSoTk7hkiVDDJkktFdG4V3g5muVvCXygDkKf+0
awqJWByoetZANv/aAFVdoNwfuttmgxSgf/rzX2BtuDYpHmvWjGgTQZeQGTtRcOSENfqwMdU/8fDX
9V1cDI9vBkSUZSJDvZW0lBnkpDnkTnnXGM2P6yYWT/GbCXGwv9PqKO9sifzYGFwK08gV2JviePTt
euUhd+nigMRhKCPSQwt10fob5A5de3qCUMJG85PY70okY+KVLbt8+MxQdBC0c4NCv2ARO5poJEKK
ZWJl2BXq+KDC7Amz/fGmOWo3rQLx8PUNvKCKdcigzi3OLnkWZ1XzGDTqoNLSdIMPkO08lA9dDLcn
nORP2W+UDbcKSsmb1IfSGqLY08fBN9zqYdgNn1sve0DfKthEJ0rWaxC3y0/77oeJvfOihYy+OSkj
M7dUcI5fju33djhu4eO8vgP6pZu+NyTsQFjR062safRkp7wJdXhTxk55KVQ9mjtRbg0jvTU9BsfW
l5JDr2ub1vkcmulLP0aP2rFxHbRb4Z1+aFT/qDyd1J+OCWpTR2lNuWdGDB0JmPxaCPTDny0Xt+b8
6FC40GI3Gm+YbN9N8u8s/pWbLwZrQ7n50FpHr6zb2wHp0vyk+oiFHlp9/Hx93QsOrasKJQlD1ZAX
EB992Skf1DRTAe6rEDp2p/1Y5H8UfQ1IvmJGjNkZNI/BEZJlLx4/K/3vYvphyWtg4MvHiIWipeJY
1syODcT6vQ/DBZ2FWZpYVGvt3fy4U2+Cx7nuPpelr+/agle+MzU709lx0RAnNfQqCWbJdzeg+GEj
8xNC3ViUH/8nS7qwqNaRy1yeNLLy6stgH5CFiHu6p9pa7rzQvni3e6/n42xJyKd2+TGnJW08jy7u
+jDYGwofvAm2NmJnG7TNos3qA3nh1LGRZOA0SC14d+dvembVyZJeCfXY8ixrZ+5mRpa0/3D8jL7u
ZvTM22TYF+5aC+r/Weqb0fnrnhk9Iv8BvyhLnQFGM25c+4mgGyrhDIXzLi92wY9YWfGYi9FGIuys
t0pFjF6UCdTgvdFmyk4oJGcBlCzOi/Mo7eWP+o7ix7aAUv9r/QuRQcWX94F72sIUv7bm1+fB+0T3
nXlL8NhSmdAw6ebPi6hXmfTuSIs9TBSv1uGfgWYYrTZfh9IfUvhNdUI8YMp3Ugkbeyu7U9a7rWzf
pc2wjRSHcUsmyhtgNqXzJVcHVA/XWPrE1wc0Jpxii9ecTWsb7vc5oJx9IxQtcsmq2a7ge227jFz6
3d6MGIncDf4rtEZauwD4g2cbNBsEnQ7/IXSzln5BOJu2CEJ0Rg45j/LHSD7Gp9ViieDrrxa40Gc3
1xyaE0JaJyuJ1k8mFvjucMx2m+IxTGEjBq+6NbdO643P8SofjRCp/jY6z5nMjxxgPMI+qoPRgERI
6Mg33XOTJ74axg92mH+TMu3T9VC19M1UYKREYAeSFjjB3n8zyVGiIsvRkg3uBxjmZQOeQMO3dppv
tN46cbVwp8xLe2dOiB2SpdfIHIe2J6GUdN9UbfCjR6bsY6JOw0pDQnx9X9gSsoNgpG+V6DE87oVx
l1TxNu9DBKHGr6devnWq7FOjS14uF77cdN8MTfpLCpofTWqupJ9iv/fidwjXQZPGvFRmL+3z8pdj
EsCSAh0QFCBrw1NPw/ZkPaXq1yFYe4gvf1wKRZAh6zIdGOGlrHc4F/hPnpGu8yjzKBkpfbmpq/6K
9ghWrE2liHjXv1cKZhKvJQpckK8GvaMgXJPaXnQT7CpaGdMOlT/gX+t9VyHd/tsUfUIbRk0IO8Xu
TH9CVOSonCxv6pWNMoPYIzSncvthqJFGGosv18/Jot+S25N2GRZoUCEOdE5qml3DkUxRvFbD+kEd
46/Tcbi5bmbh5HOzvpkRPlgZOENktoblwdWwMVLgkvWn6pSin1Ou3G0LgY0xG3UecWZwVhPhc52O
qnRnsH9Rrblpy11mpL+vL2Zpz5g6lg2F1xBAGWExhhH0FSrzNvOld6EsI2f2OW2HlStArM+8OgK4
4/l1BzbMtIU7utaVMbAQLaJ8brQuvAOTp2xmlsHaG8MdCliwxP3H7DB/W7Vg8Zi/FkVEYW0jAHzU
LLHaj/eTilbclz74fH37luIXBQU+j2qquISYZ6HeoxQ8IOZJIdnYNjf0ILstui27U72dGCrr41U9
ikuvsKmQwNc1M+0ZiiGEKp259ygqew1giAGFcHbbnFAHXlnXmpH538/ShHCS66OdY4Ss6lfEN6Ld
H6cbx5e+5+1Be03+15LWy4P1fmGzr57b7ORBKrTZF5tR+545rVYj2jZFB70MeEdlgbZSN7x0fpyS
9BgSAZnJE00IGKc8Vo8NA96wYqDzqrR1RjEquGUCLVrbz6W1qRpz3PQAAb2KXQElPp0Qiix0T91V
NynB9lDto5doiwrgbvLtZDvunf36e0pEdXMGZry/wvogoYBfSzh5Vu8MVmhgF8G9Hbqd8V/zIySA
6XYP27Ar/Ri3wb6EfNabsSnHahMdyrX345Ivnf2G17v37Lu2Wc4IfYOuKlIbwLr/pqWSoBU79NsE
xHzstT+DeiXmrBkVkpjaLNGo6GvNM2H0olyAOvDz9TOyZkFIXY5DKEdGgkhTpcufY3V6CiPGia7b
EJ9U//h+QH5tWt9co0LqdzKmUq1Gvp++07Y12s2+5JYvM2EpktLFzvAKd+0YLsS01xmRf9kUtg4n
imsHoA/kmuRfN5kXfp+h99IHmJn22edVe5dpwnt7wkZ2/fFYDyprRBvXHxEj9xnJ5X94Ievbhonq
dl+9TJ//4zn1i80VIqmZZ0FszIfjb/RIutMYBFb3ayj4+Yy9fwG9X58QS0+WdDpNMmZm4ZJ6d3rl
m+dF6q/4ymKMAQL6T18R4mdtS2XTIsvGdysyt/Ecrtnumc442eRgoTujb+OXdULfteXNP+vseB/7
kPZg/69dnDE40X69YLmQKL/fRiFaV6EKCcV81Z68WXELxQv1H+SfBK71B96qPSF9GAYjDAOFdTW/
oD5lGsaNPOX7DHYje10nZJn/3IWXoNxlw8kyUxgIkZouSDKWfat5kuSNx5PX1d/k4imJ7qT8VtaG
FYatRV95s2YIcaWxIEPvFax1et1su9buN2XqwC0XmvedPqxcAWvWhIgS6OWkp8dOh/TzS51OD8eo
RMS98hT15foZWPRFU525iOGSpNn/3hcZfzek2s51qD+fyszPpDupbVylSnekaT5SkG4w/rxucjlE
n9kU/WSUO8DX4xxFGpUjV3ihb34zkNn1yifpkHv9vl6jhVnIqDkM87tgLkHALS2c9cFRe904KYiM
pxsoU9IvA7q9P9C7v0n7TQJK7Ye+1aHrX6t3LV56Z3aFw65axxqNeyRD1czeFrQJpcH0rm/oYlZ2
ZkL4hnWhyuNQYCLKywPa21vjqMKAfvz0v5kRPlttBXk1juygViUgLkPPmvyx/eu6kbXtEg41nZG4
7wt8I+6+D+rnY7RW/Fo2wFNAhjsDvIlwhTXovw7GiIGkZz59kzCDtc2DIF4BJS6fqzcz8884i/F5
0kxV12u6N4DPSYsbuUK0szEKcGUDFMjd12yyvqq5vv1vtu/NrODlYRghHxrxjQZn/N4Zw2PmyPvr
JhZDEzjcf26g4NDpUU6tIsTEmD/Pd3SBsqU8QsBYTP/jYgS/7lTkXHOZPTSBPPYQU1lrVaw1ZxBc
OkOEeYxhK/Pi/EsqfW+kdOUZI1a7XzMmjZka6HWQeIB+7b0fJIpxTNEIn58T4Uf1PvIDf9bwgYXG
U/9YP0Mfghqj8LKNTOJmypv+WSUIrRZElxaqsVU8pVTY38SOVJOXUT7E/AwZ8d0bG45ZtK03iWd7
+sZ0NnLtl/G/weiyGOrP7QrLl8YuNdP5EyrP8UP01Jqb9sO0tx7QHx63Sb3pQK4d1mZFl+Ih3HoI
TVgKMo0XiQEHYEoTFmva1Z1WUaMhLhZFv/JtF/f0zYyYEQxKmufgqwxvkJ8t2jYV+qzXj9rSQlCt
ZqKOWhZZquCejt0jT4iIgKdl5aYr74Mh2WdO4v9vVoSQy6B41UY29DGWBPau02+kLPDLJvwv4sbZ
YhwhgRpGs+5GSbE9RZNcpeVEq+ldO/zR1TW0zFKEOrckJE9o1oyJWbCgwLa+ndTih/Z/zH3XcuRY
luSvtNVzoQZarE33A0RIMkhQZvIFRpXQuMAVUF+/DlZ2ZQQYS3T1046VjXVaMnlw9RF+3AtpB1H6
0Y3iavv15J3bBDa6coAghiwM8ran57uYnPnIhlvYkGKD6OjCHs2FlP8nE5DEAw0npCIA/AFqf7Y+
4CQslETHPlORz6y+t83910P4NF0OXGgUS5DOBOgGz+LpEHLbGsuWImEkwTWSx3Vlgby83af2UlfR
gqE5eyuEQ2kGyXrEWHGuPlOIoa/jFocGKwPXSHfIElr9c5FiGhqiOxttI2DankOKukZjAykLQHKR
j5s6uFs332b/Qaz16aSeGppDixKlTC0GSQ8/mTilwPiChwvs3u9fr9SnnQArGMfU8Q+9LXtO4dOY
FXOsxrL8ikmBpJSB0i1EOefGcWxhWsIjt4XKBqcoAIy+SBOvbl9j8z0ebr4exec48WMYQFLiagNr
z/x+zlD5aCOBiuooXKj3ViCMinfjoY2CP3nFlpA756ftL3vzi1pWqsqSO0ybYzvFJThJJB8Ekkse
3/mp+2Vlduv0jUhSs8OonER3uVy4dHxK0797F5xOnTkN9Wh9DDXjQE8No2+y5g6I920ZQ2Hg6/VZ
GMjcZTE0OugOxx5ohLIWPdmKnl31Srv62sy528CArurPXWDOtlpaldgaDGYM7a130BvXvTcyJNr7
0v/a0Nnlh04a4OUo2HxqsodEzNAMKZa/54NX9/UaMOIFb/9zBnBalyMbszsUbmRCmDZV1C/pheKL
y1R3SwzmAtznfF2sEXEqS8D5r8elybOnB6UBKPtlaFtpbH2n5fJhKNl/s0Z/DQucvqfbTZC6E6ME
E6DfcDtzBdFqNCCZriPkhU03j5eQI0WBFdH5JIQG6vRpU/61sdXf0dBk6xCgBmFiwfy4VpgXqW3i
mX3bb36PkowNCmtRu6fSoVKNCyevl8RZP9V5558we2ezDGAZu00if6KKj+ij0j4mA5hGd524kZNX
YoI2hwGxsnCkz40ctB4TAzWEqNB8fzxy5fcCgnaONgwCnXIUrdr2lgZsW66WytjzfnuArh2UNn7Z
OZlh5fds0GilZ0CKmZ2zsflLXL3wLgoism/yB6k1XElWXZqoYd8/JykkEyxIblh3nX2Z1k/S+KQ3
94Z12+fqwpPz6ZHGhwFuBW4XVB7Buv5Rkflr6ZXfUbrSeO700wS0W+QMV+naWqu+vPmbjdrTDJwY
Uk9nOlWtlFmKEL6dK/amyyEZkKBVaMHP/XQXzM3MMgzD0JQ5ybGg8i7dqMnOMHdTNWAMIEBhQAMP
ZXCX/13Q0Nzo7GFgEoD0wM0Kn7T3VZoECIsWwp35szCzMOedHyy1r+qhi/ysZt4AqTL7iuh/OyU/
tzJbozyL2xT9tmAO+WavTbBQKI/SDRSrVm0A4a6A7tr7YSMvgFnm8l3znTHHNmJocBXTAdd3CEkn
sAaACGat+A5QgBDZWLcv9IOzLYXQZHXovegqu4k9MMuuhy0weh7KdEtNrR+J1+Ps9nwiZgsKjAhy
YS0mwrg11zKSB/kGKK2Abxo/3xqBPJUMdjkSWOuP1/J/Xvv/E78T5HCHmFTsX/+LP7+SeqBpnPDZ
H/91Vb9Xt5y+v/PL5/p/p3/614/+6/SP+Jc/f7P/zJ9P/hBUPOVDKN7pcPPORME/bOIbpp/8T//y
H+8fv+VuqN//+dsrERWffluckuq3n3+1ffvnb9Nd9z/Hv/7n3x2eS/wz952W4u15/g/enxn/52+S
qf8BrmeQdU9FICRRJ3xf9/7vvwK9LmAewF9M2rbTX1Ugk0z++Zum/gG8DMrS6KT8IGTAPmVE/Pwr
YFBAH43bDDe6Dr7Kf3/ayez/Wo1/VKK8JmnF2T9/+8Di/doH0MCCaJ9imVALApxlgk2cXlqNKCWz
7jldId+whUzXukZc1kWRp0M4AB00vXEDXky/zYdDbOcbpWTrpDdcPraekyiXmQWWLEl3m+GhHXNP
YY1X9ROJKaRZONtEzAano7Sr48J3tDedPznQCYEvuwGw+BF6nfdCoM+qMVdxkm0UKntIo1gZWfX1
6HMz9SSAlOKMrxOePMbAmPcm9UGu6yaQFYrSwpVMbZ312gXCLs3ZULMrXRtgMScdYoB60cKiVtkd
MADfIqe9GZME+A9oPjt8bxprLddcXuaIRQpX6ah/tAl+zvTJzGLivprY2TWNmL4FBJLRFW+QNR9Q
fTCvdZEFbWMseFGnjtrnJZwd5bqp86SvsYSOei2p39sl8umPFvDTodiIcE3IZ6BJDhtyZqCxpIqp
WUdXdgw58swr7dsxX+VQnDF1F9zvoMz1wIbt2g2ENZK9RspVjg6LLLviNgN+tgy0OndpkeyYZKD+
/wggiS8rDz02TkIgG8QjN8a/zzjxpt/Fm+HCMWLX5MjJaqE0yC6EWbwMMmTRQIKhJgFDck/ocUA1
SJNJuLtI7mpV7lbpXmOLBfHPM4wJQHiPMwI3EtCi00MywZyjumvpipoxvjhd969ZLHuOeBSk3eRK
5fHS1YGKp0XkVpiUQo1WET7v726p08+YeeSlDDHEIcY6ZE6EtKrjDprjKsDXIjhZ2FOnr/G0p05N
zTxzUuutk8Q9rgVt9FVFdiMjc+GlL4xo5jX+287UUDqJbUBQ83RmnYTWBc8xs0y9S2pjm8mRi6jD
lcp6LSWP1LmAML3H9R2Vxc0oHQhpAzY+qk7qjTrmGtlXAiczeomQ6v16tk8d58+fNnOcdSb6lmWC
ruBWe0lv+XkCDAQik6qJg5g169ZElqSNb742O+2lT4dtQsf9nJHZhexI/RChtENXDYTqDUJcoqIp
p25XRcQWXK7z2/qXqdkVVRlpWscCplDecxmFpFf59PVglizMbo5EUDl3KCx0wxO17tDk8/XvPz9Z
qLYaGAWw5rODOSW168zCJSuUKz68Cgu7IzZcJ3r92s7Z4wC6CccxQMME6PfpNk0t7vQlg52mSFyn
XdfiQR5vv7bxZ+Hg09LbSPIaU3e1Ni+WMwOAT7nEjitpjhuuW9UDXrrU3qqj7PMcmsh25Nrj6KKv
apWae2bI7hhngNhrD31c4g61fqhGepWCrgZCpZkrpP6+5VAKM1PKXCXFj6L+6eVRu5EK46Ls77Nc
3uhFhWaH3KuS5EpCeFyKPChqYy3XbzHvVrIo0AI2Hrj1Kjdvko5/b9U7qZZ3SnJo7cK1CSTFeefp
hduNgaS9Mf0erKgj3XKghjI990EatG0rfD804ooGp0aCIFFareIxWnVlhiu83kZ97yUyuvRT7tPx
oZGUndaiHiFDUK9b17UcEFYc1OodYY9CXlJq/UAfw4NpjLd21N9wC8X+A3QyQ1FYPzLh+ImESphC
gyiTb5MWE5cle46JYwnorQj19SRxUwGRxHKSI4U8TXdNC9TPuycKDLGka2ujQy8iEgF1maMF/KA2
ToAtcl3y/JAz9SJv3gRcCNSbQt685uM6wts4DaGrjFWkjO4g3QjyXJmv8fgk9EeaO7uGPBtpeR31
hWsihNN7xwdjjj/W1CddFnDHCYbeXHUsuxx7ey96RAvJPQBZqyYnO9NZq1CIl0WDGm92mQ3dSuXk
YtouUvrWpHh37Xxtq1KI5fFtvJkCL0U5QIODGBdDor7Zol/pNjj7+7jwUtmCkq2SX2iqeklQinKl
uDtobXdbN91GWGzdN7dRUrjOsC9V5tdNGgi189BZsi9tJKFRZrPNjVwCcj09DylWu4eGGTE8cHO4
IgIwSAbInL9IZeZDABO9A17avPX4obSsXFoNoHJCyTww4y5IHWXbcH1rxXuCUwYS5m2WPWtaBucM
1cv8UMXwQ/mlLv/pERTQoJPExoozjwLAqaJrs6y1oIQcIW+du7K9Yugshh/iDGDJgNvHxYuaBDSj
rqMeiFh18rWMpscR8msZS25I2a5A/+73NdSDtfZbFut4/XSX9DhleekTgCtoXK3UrHUj4eA+Vi+d
pPWbQl0ZpDhQS3/O5ewp1ceryiQHMnY3rLMvSriysg7BCWhUGoZrwQnl4lVA27Ss6IMmFX5k3bdN
7gIb7cXkhQ/vHfQX5br1dBTkqAXiA2QWJcpuNZkEMdqUCof6qHZCMoBlb0qkuxrHe6goQYrPt1Do
BdeY3pmYh3qtmPCknfTQSyiL5cRVB89E82emSEGRjBc1NAqpyvdlQ7xErS/7uHqq8duEqgY2uSKq
hC9wMyVz7ZhfkZxhHjrgY4kLbP8qlRJ/yB4KA7FDU26EVGJDGqu8foqG+hr9gkFi6ivSQYglrj3O
s0vbvu1UEkSQeENOYd32kTsYasAk6k7OpMo8My5C8Mduu0546aBt87gPUlqtClMCwVn0oOl0Y2am
b2P3j87gVklQQnsJBNcXzmBdQRsULhqq3nVZu/WIbVmyrWONrjSUm5GYHi1GbxphbvNbk/XQM3xq
OxTKq1ujcMEdyOvuwEh1nZbpNqnKJ5tKYcrprmfRhTooXhZ3a9AOSqbqNVnisvEpU3NfwyogEezy
gQat0Xk4Y7wmKwWGlLpe6WW31aNiRZm+0SKx7VNngmmsdOEE4Ip3c+IEtnwNR9PXGrADmaObSqo3
lNkmlvwx7i40G13eOhRAIR2f0PgRaltrKecXpfpDRlGIydeJI/YDkpoShIuG+MJI49BS24PWPBlq
fENFD1TxZW2D4nMAbBydbINarWgBbEC1rdTaJQUAl7juuqwHYXf2QNFbkynJnprtlWKVl2Oeb4QB
sLKRBqpUbFN2S+N2Kb01PaUnjyCCWrBrW2BMglgLetBPn1qG+78E2wxchrHeZSqiACgBG2oN/loA
CdRiVVYICdXM7wfdlUTuo6QZ6Hayz1v5EiwoHrXbayl5oJm58GmfHMLZl83cb+hkVwUcMroyS5TM
aXQlR4OrZqNrsIcCa+mwcsV54X/tFnxyPWZWZ66HJjLkLFhNV1IPxV79gYtsratLbYjO5Ot9mnYF
inDoj7bBPzLLTicWAzmkmmNwVu2aAvLtErxtwa+FTAMiWT7pHdQDu6vJAcgSyBCpuuuMYt829rcY
S1FA5UNtvHbIPUvsVQ66cAN9tIitwU/sZqiO60K/1xsNQSN3dYQVJLb8Rn4zEqQTBogxmA/8hqd3
HJWM3oF6AVNcTUE3pIaQsLXRr089A2StMskDRf9WR4GmwzuJWSAgga2qWABNg9LOcKAav9atcWVr
72keXycSu57OnKm0D0ZcfpNY7htjfF0wJyic8jJqq5UTdw+JqUCfrgtZrT5V8ejZyo0ZgyylR7dZ
OYy3SIL6SSs21RA9DJ35reDxzYjQRFZBYAuxuQLRWG1lP/oGDhNECeKy8TjJfVbC0cBDoqE5fkgW
RckXVu4jxDrKb+MKjOggF9O2PMi4ExN6q0urKY1jj/ZFizkeHyBdwsgad2/kLHjG06Y/3TfqpGWG
ZJSJliX8v9lxbezeoDqsEyjlpGJVb5NDWhoXvPpZ3v9bmcM7UuK/0xzhaa7xX5fgEyeM/OBf/tT6
nUzZOzb/oZNk5P8f2ccpm/z/zj7ekoKUpPrHlhXP1Rs7zkJO//DPLKRiyX+gNIk8BajIjnOQimH8
YUBOGX2O4A+Vrak69DMFKRl/AMs1haH4K6Qp0ZDzVw5SUpCfnK5pB/kQ9Kjhvvg7ScjTK99EqK1O
QpT4VejDAYvttMOPdrAudZJm1lETpvVDXD6YRf+gNxsqb7tYDQy1WOgymvXgfLY3i0pzURWDntl5
mIzdYyQrT0YC31cb4wsbFElultuJO/RaHRh9VGwkNdNXsTb5qzwOc01uXclGyxyqXWueacWmZ0ja
6+JSYiYYV6WCejXDM3y0qtd/nqjjdOLpM/DzmyHPrShoEv0M9GulQkqtshFhUiR+R8IyueAKW3hr
Pjrwfp3mz1Zmj28BeVeSdnYbghwDL293L8G1iYerTh4Co+BBMci+aFAlGR5o1+ysyHiiBGHDeGmU
CFXJe1un75Wsvnw9+Bmk4/N3zZ5e3jvghFE7EU6UhrB9mwFq03qdn0HRfr1UyFs0N3tzZeaMGZfL
Psy2+Q3UGbZiRbayH0P8aLklbGll5y8vcjAOB3tgmGPKJda7FiJ3JXlfmMKzh+zXBrJmmTbQO2k2
YDEiJAkYXkAD3biksj0BJ48V5D6WpGsNUuZqj5BIE/WzHFuehbwD2i68iVxbj5t7nluPrfUIT/vr
jzt9RD4t71zJQe1MB2xkgwgH0V00DejBOs2z6K2tlGEFGZm/b81UZJATgJESWhizxB466Q1WZm0T
EmSlI/FiWE+lAkfeMuFf3n9tazow8wNlmdCawhMJX/bD7Tq62iwAUEDTnJAQLTkuUb711eA28oWj
X39t5wMIODM0iWkjP4/GSQcdtqd3KIPjAchLTsKhpuDUV6Qd600T4Vf6TTTtc2oXB7kcb1VcqTg0
2i1BVdyzYv2hMTInSAkN+0b+EY/pvRWRXa+QUGPme22Atb7j8RXwH5lbSdUdmKjrQOuTe3TzXXbF
8NJHaVhnyQo89GhPq7IenA9x4w1Z9I77svTzOG/9ru4tV1J7SMSOiJnyKl+rsYXGjCxX3DROU692
spCTMhBR3iM5YFEAWvRnm0UhifOnoqjv8KMrYo7bHp/iDaky7KSiRhgHtkNP5sWiXzVtg08ziohK
g7Yi4AOfmlFlmitSO1ThkI4CiR95bxt8RSsEWbL6qhF98KDjEbtNicQ/mLif41Z+/XpVz5xZIDZ+
fcLsHqqUNsokyyxDHvebgWhgqRlq5iZa/gxyhMGNiwLBJsoiX5s9cyMZMni/pigMCuLz4yh3ytDn
zCrDxII6Qgw5Yz+N7fXXRs6O7cjILM/dITMVAddUhUQmr1E/dG7XJBWw1NKtnJagFu+hGkv4Ahpm
etrni6rDw0AgLVtTu/bpMami3lAIsjjhmGXXvDNKUFmxJemmM4cezhQQJzp60CfE0cxIFpuJBjLl
EBm0sWlXkC9+MatoL2rk2L+exTNLZeqg7TPQXoUbZt7urg56MSipmYWtpnhS2wayU/qtkS04BmcW
CyqjEwQZISL4VWbvL1olIE4+5lVYgZvaAX9jr95IcJXktlmx4soclx78yeWbrRMM4h6bevhNBBan
U2j1XU6SxK7DAkkLN/GArd623gjyHlcFNQYSEwv+1ZknCIyRYPvAztcxo9MHHV3UZZvqnVpPa2YB
8TiaxmZkyMvwqtsLKYzk5PG/WLgjezMfFIFayUtRVGFc2tggyrZy6jt0qy+cshla6ONpPRnXbCKT
ODHwn16GtDabTVHGBxwN1TMVIEmzcbwYE+dQpektY9I1UqkXYGgL6Gi+j328MMNnjt7Jl8x8y0a0
FWtlrQz7LnsatSqGFFG9cLzPDnfSmDEskF8jsJkdvbHpSDVCzgKOIticwM1DYmilITkKfu/8ddio
N18v47lBHdmbY3/xDBVUZCIL45x4zLqRjMWO8+kinB+FYxMzd4VrZVITlufhQNSbtomEm4xlDNkR
DhFGmz1yFj3XRlSgfUlUrhKjD90o9bVRaQuH8twRATEJgKhQoEepdvYhHRnKNjEsGsq65KZOshrJ
u0obD10ySDW8fj2xZ1fy2No0LUcHUvSSqYB8l8IH755BPbnSIK7yIbsErosq9hyfLkm8nFlMjAwE
FGgeBRvX3DFEjaSMxwZxaIZsk4qcBtIqC77nTE324zyCNwA6c6psTYCK2SSSmiF2BA9pCLYfwx2C
Sc6Pyy5oJxNX3AOduTeCdOuEkAv1gbWp1sqWQdVj6Vo480RBDwzOL2ACNmjiZ58RRcOY2RyfgRT0
DxAZID3+mO8Q3nrpVr5tg9jrwUh3nyyBMaffO9vMJ3Znq6rpKEKp2TTFW7CzAHD2p5SWtCvCJVj+
TJvtz6mGiw+MFNKZaKCZXX0T36gKScompFBVMFbpPvOTlbIvcR1MpHvimt93+6V35NweOjY6u+UA
Oo9EasVN6IDrj1e965SL/B1nbgS8BL8GNh3Uo6OhpZXNpIY0oXlZQdxK2UhesR93oLfxpO1Sg/GZ
Uw9jKEnLNvYLFu/UWKdXQ4PtjAGZGfKxnQfyEJeLxLM6FV67uP375/7Y3geW8mhwbZl2o5bCXl14
9Vbz4ROamivfQnzC4x6/ZC9Lcj3nsh4WHBsNyke6gjLnbIgqijCRQ+0m5K/xQboyf7AD/a5sHK8O
9FdrVzG3/yH7KuhgliZ3yfQ8KtftNHGqEkvZgqtoIgBjrrbJVqiI+sp6hEgZLr2ArJB1WLoBzp1E
QAzQl2VP99GnbikeZ/LgYJ7RrAnb3brdvELM7uY/SKdMvtP80B+Z0mepB7XIzCSnAwLuxHhu5feG
PQLD7MEVRw8QjiJV7u3WuIH8JpzKYiXIt1R9/m+21a/hzuHFJO8zmRbTmYljCK0XW1rt1STkACrU
NahNJag3Goh7hYsoJGjA7AINYv/rjwDrwcJMzK4/0qWpzkynDiPDGV2TNNC+qqo9cviNp9bjBWnM
wWWNvkVIvK5ovrE7qwycMXowHetu0CXUfiG96yaNgyxNpe8qhaFCOoh3fYqgGtH9UCL5razjBxMk
Dx7TS4H5NSDRJkXWNm9sgZgb9J81dIeCNB6aW2bmpldAHssdKf2mOggpk4Zfl6byYNfJBZL/Pfp3
yaFXxd7i8j3TOuA8jHyvj6hClTkvPZ6V5k4pytLTeL2zOUrKrGm2hOSVjzBV3+hOfpOZBUIHkE64
4B3bK/U4IAkl6kvwTL/pA2AO+vhDGfhDDnKwqHJ8s9a/R/EQ5Kkc1mLw0b6HqiPSj3BMq6a6dGh5
VfMkCgapDaWetsGgjfvMSJ77VNuaPdJXXatcyNoQ1IP1Qxj5HchkXYPowMtZxdZUpZXdF7eVrqzl
EfnckWRvcPfv2yLbNDoeZFB95E70EKMY63NKr6qEX/dqiqeykHMv0eoDULHGWiTibiiN1I1YO7pZ
oa2FkV1nBn7GyOQwhzopAHr9m2zn6noccJ/I5AlRW496cfk9YfGNk2vf4hjwmFjNAQqQLod83ESq
IP6oxoeGsMHNaP9qygA41kSC3rtFG6B9ikvDSfxaAiDB0poiYETfqna1FYMMTcMIuAUDkDq51K+h
hPgU1cCu1XK8a0CFJioV+eycvMdl+46tUnoi768H1PKVyLigNHqVhMhc3QYnCHoogUYYkPGu9Zso
q9eAxpXrolF2Sis/tYV6q9PhjRDmwd1Z2yWUKLQYNa9Sxk5xomw7WiX6i9Mh4KN6KDOUkAtTeR+s
/L4C8jdJ2TpOjdRrtPxeZqPl0ZL5utkANNABRVN1tfBySVkPlryjSfGNFcl3JZffkolAWk60fRQx
xW+jlrjcFo1LiHRdow6rpwMWhXYJyunyNe0qcPsOyYvZJgANkOKlImTFYmnNezq6MYRiZd5f1G39
Y9Tt71HvfK+1tvJ6O94qPbs0Y+URLVhO8PWdMCMO+emlHF1M0+V59N7pkuMI0ELWuIfBxA1/EDkD
dJLm8FGgL7Aht8uCeOecv+P7ePJhjkz2GtIgte2QUKLJrcOifSrbg9/WRuJVJV1S/jzrQBwNcOaG
FbZVGbFaNWGsQFqjsV1eTxeOETaQsIkWAIFn3a8jYzP3Ky4BYNBkTkOHVGuN2n4qtgsLNr1Wn14z
AA6RlFCB3rdnC8bjpESSEqmJSZc73mubiaaKHv4DkaPJ7/jK0mydBiNrU2KPTSiv8weFuIPp9tvh
PkWJ4MB37UN0Ky6AkNuwq+Y2CZdoDs5O5dE4Z+tGHAauvioiIeE3uMwArvq2MJMf8MyvBjhbrdZQ
ulqVSzzKVfSm1oCFjXxcoaMawCLDY1SseZvdGMrwjCL3Y2UnhidGK0iiEtAPlrZbRR0hjV7djr04
ZFXxHT3frTf05TYz4lt9HG41bVi1iTgQM76vY+NeFQN6tFH/c5kK9S14t7LHeHFItVT1lTSWAhko
Sq9WW4CRBoDL9Qb6f1oH9htI3m0tZwwJGYO2G/EIOvAWwKQ8uIkELjb8ep8OjuI3FkXSSknddowH
tzD4j64o7nKrkd1mtK2V4aB7V5kAy7jGG7RRMF81nJfcAuxGty4Ad4+8nEwk5KkpXJ3DIcxRnxzT
ge94imclVtLHmPCVCUi614jm1iz0QxmJb8XoHEDGqgI/UfeBbCfa94zYga6gHQPZ1aCUpYueK0+8
z20XbMm4owv1Bc35itta2qHv6p1MIYAzRAkNBoNeqWZzJ7Tu3aLqTd/QrSyAlczzuyGC0DXc5n2l
2LeESa+SI147VVwn9bA1BXpUmXaX80Jx6zZ7E1Z2RXn9oJjxRVIAgVlKvpmCXpjG30BUtk7Rahpk
Gb1OtOgqN8wUaTf9LpFoEHNyhQtYcdUxDYcIpamU4Ksl1r20wtzzmDMw0oOYOOq3dqO8ZQw4priT
r/KqvxpNeWVHHYi0TDFp73Y7ySzfJKkMdRWQVdaJq0gu9gZtWk/TYx/QI/BbZhAJTVJyCYLUbzEB
K5zSX5iE95416PXq6xNw9iI+OmKzQE6GUEAtaJGHkq74SmZCDxwK8BLYMd1iRLfv19ZmnZA/n5oj
c5N3enTvm0qixBbBidbX5CAgz/ZqrKX1f3BxnXX4sY3RZ4vOy09ZuDpR88qwizpsRvgofCB+wwjx
gKy8EE3MAyKPNehf0ZydFAV6dKB0aZPysYyGXV0Bg/v1uD/N8kdXJpi6wXQCBPc8vJO7Rqppjxx5
U0aFP0DCUOG26qqJ8l3gcH9t7LyL/2vs84xghCw6CmZGFtqXUVge8k0OgYZMQV4lvjSC7EGGQF0K
DO8LcM3fv7Z99qU9Mj1L6gydgJKkQuuQxWjI0V5qLpCdlyBNDlW89sfXxs6hKCzAnf+9yMYsltFL
vOOgc4C1QBgrOUwPyEEShkSWr9wpe8mrNsyXwsFZ14CFEZD+86dlssPpFfr8hPz6itlrbDdD7CgZ
ppsiPVHFsmsiGzlSeWlZz+ZcjkY7vZZHZ6dSuA6ipagO64Fv0VC8lgk0YSuCVoBDS9a8eig1dUVr
sNxLZe+Oi7poSwOdPceNWoP1PON1CA2nQDQkNCp1Z5Tmgntz1owFgIkJiiMQOs2upExW+kEx0zps
qQGAd4sIWXhJOwRf755puj4t25GZ2VXUJ1rPrYbAjEmuwIl+y/T/pjZmQevpr6FM7tXRkplRXfZj
gluIR4WnmE9EqQIw3SztjLOXnT3V3FXAY+AXnppJrc5sUVQiOPDOVXU90V7RTYmyuW94BTQ2ljKM
53IIwC6gPVfBXsb/OLWHFrSswu1KQ3Mkl303XnMnukot5bttI6Il6XVNKnPhCj23XKiJIVsMqJaD
3PipTTFEXEM/AA2Ba0zdoW0RQTlxu2Dl3MiOrHy8X0cLZqkWb1U9omFpSntRAD5KHcnC06DsdfSZ
ZqUq/DGJlwpT08fP9yLAi0hwfghdzTOcjRhGpbBlCtQ581pT92y0pprZRZJ4CX8tup3IpKVNc8Ym
OnzUKduIiqo8r1NxLeq1AkiqcBLIs99H7hoXwKOtUs9aQ4oXjWbXINpdJe/WRXq7yFF4ZqLRZoRm
xqm6qn2SQutHApwXQxW8TnuOnsr8MlEAa9NG+VUz29iVm+EuLkvq6kAFu7lCDLfMCiRUpAIwXlVD
p0XbB8NI/chk25GSVQIvtcnktURrjw566Gj9iyOX90lXm/d2mtkoTBUXqsHQ4S6Qd1MKIiODjKaD
lEbeyPpb8LisNN3kbqYaL6KQDmbbv2XU+V5RdtlGzgUKB1dJGl31YHD0VL1XQbWJugXavzZgFJJc
2xZLoeuMswMe0wQSAlJAA6bGAApktu/LKMkLqU0l+LUx2iNuIhPgvwptPMptL/EbM9N8PrKVqqeA
qC+Esp8WCbZ1G73J8tTeBjL70zOXaIpQeM6y0CxTNPHIPNoDmBYwWQGKBu6UOxb9tQnWs4W9+ekF
gF0QWcjgrrQgmqrNXtSWUCkbTNQbE7u8Nwut3SaO/A5A3FLq45MhbDyUYPAftiBgBTNDGnTkKxXh
FdIQW2CkPAdB1uSpf/3SfPL+NJRKUG5D1y7+D1R3p9NoM62Ioi5TQyVtlHWWF1t7zAA+V1soQ4p+
6XY+Zw7ds1B6AqT1s45n3MiMQQlSQbnE2QvavzC0oVijCEurXiimnTWFBUKTBKgIgeA9HRm630RS
4I4JC8gCVIX6hp6iHTbMdV8sEFictwQND7AQGZMTdGqpLoGQikwMCgz9SPqhwdJ6amLpmkjh14v1
+Z0BRQJwxTh0qE4CjHFqSI3k3ohITcOI2pbPBNlmlVkGXxv57CafGplGe/TMlFkk2egOwmPGQRPJ
dmhgKNDxB1EOF7w/C6dpRrQxBV0QGIdIEAalgVRjPneV0hcYcEpDaTOutBV/I7ts1e6jVbr9v6Sd
2W7jyLJFv4gA5+GVpEbLgyTPL4TtKnOehyT59Xepz8U9Zdko4Zz70t1AoyrFZDIzI2LH2viTLgDf
rGM/88r13x/yhzjk67hnT0lp3bTmNuNU86tN/hjdW8viiNOVZ7ya98Ze+6TDwm9BrazMC/P7/Wxj
ZE3FVUGjd+Wb4XIVhjHlFEYemk1phV4m4rsxvLKyFU6zV1ocL5T+wqfwQxb165inhfXHO+2Qq5B9
Z5abZjOqbnuTbwcbJwX9Q12KTfxL33GyQCi48KjfPwyGpbxsQ7aG7vbPz/pjWAMTqG5Oo2Y/dTR0
qtaSmyxdbmQR6v/nSGevc5KVui6lpKE75Xc5y2Q9DlqDZID62d8Xzk9fx5+PdLZfoiYReick0rVy
4VojXK62X6Q0DiYFAIj6khWNwYv5evliBtkpQYRz3oCJ/PriEqkUTtny4sK+8Uwc/9oGvZd5QR57
xhn436/wj2HUr8MohbAzgvJmXy8a7OL71cBVD7oNV/X2WV4m6xQquLzLl+GyvLJz99I38dNCYZPU
cP7gcKCt4uv4Wk6lCEZguefOTtrLK2duPXRA62w8f39/P8geCEPo22BhWlwgjLOhnLrK49mWCHuW
5aP5qeysNaKHlbqho+/R2U5HdS3WyoUJ/iG39HXUswnWcrqPnYwIYcJdlMsQ3emAz/vyqKOTzW37
Rh4qClflSlW6S1vsj5MLWYdrGggbEGRfJzcd9S4rBrvcy5MXrPJFucre433kn5Q0+JB61WvyGiwu
3aJ/WLkoeejiB+aIjdK5e32QiG5CrVDsHaqUsUyqthg1OKNBdOGN/nAoEsUiz6c+iaL0XHyZ1CIN
TPq892qv7ws538blJaGx8i/Fz5cPkSwZBxU3pFOrD3Djr5OIJL4gXInTvTECOZHjfpensVgpodK4
dkv/bxHWkRtGwSGmIc6FFKq6PP2dVeovTZvS8Breqwl51TpMf4l2ukV/m7iqZXzKTrtIGyX3RiX5
FYC9iyccFYIeYIE6rmyhvXNjck15vpbLREOHPz4Is1lCH7ybZEGtqEGVKbrjUMnr0Iif5UFbDhjE
UVt0Gk+dowOYIXsnZ2nn1mXXuHJX3QZVtVVT3V7UCfewUtzN5WB7ENEPbW4b7jhSS62dznFHS5XX
ZiCvAom2aCS6q8Qpq+XYhC9abVN5leu3RhXrxAxJe2MTSWf+YaDF587pA1QETuHJMTljItcc0L9Y
qV28S6emXocj6cxSvnGarKHtmjBBbj56Jz1Sbr4OaMlWtegzRuZGF7cz+FVCa0tAW7rV3BSJCnKl
6gSZ/PlFi5N7R0x3UxPemVp7Ol40zOGGapPYALwC4hLVuq0G7JOtwfFp+lqbVrpvoRxaMssxMMaH
HLuFoKdEGkfh0dDSo5Wd3HdVdA6jkoMUsCMvK8atchJhBPq9A2LOJ4UynwoYdNrrgYMygj7PBAzD
JlHyX30XJ8tYFoNb14rip61G99+UFDdznYQ3M4JINzAzAyZOspDKqIXHLX2MQk0WjtxLPjIL2Zdn
/bqUYlhMQWa7A7EczcjlrRYEHxo6XS8v7CtJ7wevVWQsknSB/x7hyaYieFmbNagMx8hgGBj9Z5Zl
h1JUOUm5dDoiZs5z17K63ZhmiWdZvLFUWRenGnjSpttYjNc0gcSLcXTuYEg8O2PXb6rI7r2uOo3n
yNJyTgxsQw3ByzXrdAnXnwJV7VBT6e7UMnkVkc5OrlQFhe80pceT9gCt2IzZfCvNzEvKy7vLBkwo
dHrO3HIy1StZa2i8l2SxolQBCsuaiuVoBYlXAAhwW1K2QBjyO2eSZkLjWb5zjGFaBarzOzS1xgtC
EbtKqe3mLDbWICtfhSxvpVp7N2xQ70VEB53kdD7gpZgqe3eIAvPa1D+KFivtzjKX6myv4tpZ5t2U
LgN7yKgyGe02FUruGzW5FbufcFPR6/txsG5aTfug/+LKbK0FjgIB/fGoo4u4BFXRVrzbnhYaxalu
onLqF4PMBDlJe8jNTHXRg9zYUXI3hPYBdUICdiQffH1SknVbtB+SYT/EAoVI3amyR8PPS18U0bJp
gUo0RWgsJWt+zGJ5JYs2ouMkeRKwuupM+7D6Cd+lrvglBwH6OpG0mwhogGcXg7SdRRFuJD2AP1ls
Ysl6S0SqrwspWtMMMCwc/ssNZ2gDeRgeqgxNQFcqACVmDqcw+wzT4iOu6qU1Q4u2DaZnjKeXwZkX
eYIRWhKJguA7ItwPjRc5sEJ3Kisapg3zZsxZW8YwbCyabyQOJc+SnLt+7DZd42zDoI2QHwzsOjpN
zBI7k6YBOkoLrXHLqnuCAADoqNJv4Vc5qzqOf0s0L/uzow2eVGYPsRT/Ro+APy13KT/WnR0KYB8R
eeRGRnQYq7Jy4dK/0Txxa4th14XpOuuUdSyYYmFcp6PsbBq7OoZp8ohL7i9JkDZM8/Vox9cz57c7
RNbviP6dIq/enFx8Gm2TLpNc20pa2UHcUyW3yNm5NPAjehZeVbTrYDC8CqzyTbIKc9km/AaDsixu
AAH4EXtTF9U27es1u+QTP8jPTioQLG0WZOOs667nb2ry6MkIqHZqyvBeaulmigdniUfZ4Orz3Ljh
KC2ArUOuKQtfMVMygPcZ609SYzbRcse55Vq1uMnT/De1Q5MuKxMaLonQRRfyX209NgtSVs4CcIPt
xQO7fx1EIFgtOE7lMD3ZIon9zsqy3YzpYj1mcCK4gTZqdrTYnBZJIMMk0yhIn2wpzGj2m9h5SfV6
laER8zoT8VLcPpRje9V0HAJcv7Z6WrKt29Kq6pKl3aVUBsrtnMb3shU+mznrPMjCVREL7Urqg+eB
g8WMc8UrKmp/Yy0SP1aK7CjhBLnqYgdj6qm6qSpD9XmUiFAj+u04Ye9SwEKROYqX1kAq0+vBBCMg
4kXp6UOnxbgwtPIxN6i7TvNNUmeHVg+6RZ9GR6GVMZt59YAd9tKIxK9RDbVFP0EPMcqWw6e3oJoF
67jKF/GcPKUqltEye50djw9xIVdovvEinIZnERUOX3tWsOHJz04nsZOTSewy+cOaUssdOrv000kF
ARRt4L016NRmirgZUI66nU1XrSrwL5E1QqQRvypNVMBi7YeOTcwdtQBs7DyBBEsH/a42WLGVZNy2
DgeGM2CBOM3WPjZnfnJPZaR16pVqjAtIs74lonuppRM/htoAoEBa2T3gjpJ7QlOIe+wOrrTc3nSO
sRvCiZ0gih6Konoo5urGTMclLkLBkiPsaqiilRPLr0k8Tn4oTwqHGjnaobQsfnxNqxx7cQyfREuj
3K2E+pIL+T2fNH8uupUte6ombQu9PMzjuGqacOW0+m52YAuUovPZxV5z1b4vM0yfAsvaOEZx3Q/S
Oi81thagJl45KEdVja7mACpjM9Y3UWbemeqAVbkxu3ae4poTTx+Nqe24H+OCGumb3swlL5QMNwxU
CKdCeupFO/uiYzWFZnLXS9Ot3Wl7vYz3dmg/y9rg5/N4bNL6UOQnhFGn4MFYP9hJHXpznS9nWuVc
vg8+Wsn4VKdIdmVlPgCzynxZoh94FPZ2KKQrw4GaVrOSUPtFmD+p2Ew5eezFvbIJ2g612rwIRvIA
UvipjPNGysudIcKHuSr8YUKmbaHHS6ZjZzt+UPSrXnvvo3TDBfSuA+thZngjxpT+UbGtZr3a9sGr
QpponIODPkcrs5sfWr1b00OwmjmvtBHAqf4CZ+6m73tPxu3d1FABJrmvA4Zq50daSd704F5uVThC
zarg8O6liksuFMNhXvWysu2j0a2oq6py7CE1uJJ4u9Fs33IQ+3rwVKPkMG3skolB8vYgTaUrxYlf
RuYvkUd8mrbqNaG9KCp43bmDlwMaXzEunAYyVfoZTejfgs88gYg4trvMGNy2QO1Sjq5+uoWPqMOy
YTt2oTcA2DLFOtN4fiVY9LmyiJLBy1rc14LQq+vGHeAHjcgHy8q+0R3QhL0lPDMtLFezlYfAaDeF
4bCr1qtooqk5PmoO2ZEs59PXuEM8ayhpogBwR/UhS5V/agmWa5TIuepriuISg3hjEizlZH4sHPl2
6tC6iGxRG2LbOfBzA3kpl+EauBxOjxCyRPBaWSEql3lZYC3tmMwBks6ivpuyZymM1shwj4pxgDAD
rUpyU7NfhqXW0yG0N60b6hUcbfmis4prZAWnZnyvqY1dBW2a0lvGxTTaanJ9LLjJcjlaVSKGeiEv
zFT1FCnexQqcILlsdtyGjxTybhw1Xwn4Ih24ZBP2eGUZ6EG4bSt0JbBXUFjYmaHlKkO9Lk8qw368
gtbqChF62mDeRzPoEOMkRwkcC3rZdG0FwSKV2MbiYWEN4vec0d1QPudD4kanzzrACixX2ISqVS6P
vjFZS2Eg4nKwDdBfFDlyFXXkJea+BedvHDgcBCdO/rsP873TNuuglj1d7n0VYGZDIKGBxsnTW7Vt
KoKE5iB1FSdV7yHuI2JKN+nQrfQyG9yxatdaflPA1OLFgWhThNtG+bLA9cg6oTVtsQ/4g1Ffeok5
fsgVuCy0PkOVUtifl6fgJmN7apL6WVYnVFL0Z6NBM0fJ65R9MYYrKx597kjrVi0gcoaeETw5UbyO
83GVNZ2vjiDdG/OGPDw6hNHPm/hm6iG0AhnwRFl7SVVc0W+Kx3fuV3q3iGTlpaV52DPYPiPT2cSj
ulEjEyn+sNbL8ihE9zHM89qBk1TZJhGO6c9tulbj2i2SaW0NdCBrgVtb6XtodguIda9a223LuHet
oNkI/X1qgvWocwc8UcfN977MbyRDLDJ9xPAbkJOchWvgha7dKZ4iC+4h8dLJaL6KQJmF5lrTpGer
bH/JGhrmdtzmHGlNJi2Ew12rrSe3Kmw3GrIlilmgXKCSNG+UmpUTPiJso9vVGjaB/aGUMhut/BFa
zWdS4PRM1W6X8EfMML3N5sZrh3Cdt83WnB4LtFNRQcJW0w9qFW3DRlvGbbacOxnMFzt31V9XMuLe
JCXVmh+HsuI6M+5mOcQE5R4Bsm+jZSZ2JoZXXa1xlvPwHA/SktbxXWHLi6KMd5KGMV9D0F93yMNM
vm5lVYzyvSmVi0It4S5AWmMv3bTN+IyZ79KqhLaB0Yh5rK4/Tqb0MEvqh2mQX6tz8lzdXL5FEl/P
MGf3ZQBGDYHmR3VqiJ2C/ZiJj0RDeWUJ+XFWg6vR1B9IKNyPYhAujX7GkiM234BkGxcS1V/XDGx1
oWjiClUp6YYkW5t4/XAvnpZmo2ykXt1qcX1rDPNT1Za/Zqe9HuecIqNS+xmUfU0O/LhI4A2bnMCT
auxVDHzUKrSXqdBf0BI2NLiEq8hR/T6w97kUEKNFlLtDxaQ3tOx3hoUWU6I+lkWa4MLXvCHV3PUl
n1Rvc2HvW4fdOeVzmySE9qlO9DVbLEhnPK1YfdqXNjGIYkhH7my3k2kSnuQHvasgiAmoy7L5GurZ
Y9jQ8EoJ7aWjKSLSENyfMGsUmVZqI9WL0hpfmpyTBxvOj6FMdhBsl53UX8sRYFSr01Zz4jw0glDe
6qynVheVJ1rzHcYWILGwmjwFBW47SwNpDdUvjWxd2aL0h2T41OLeukqC9kGKtMepsF9GaaC2K6lv
QWhsw8K8Gjp9USj6FR0J3M4t7ZmWbWlX6u1ijCVfBP1Vnum7PuzvRyi5SohmvJeXZEMoDDgdXxmc
t1FfYrV025XwNTRWdDjsM5sNh2ywWHywc97JgXMH7sBcxFL91A3BNqsBgCm1cZ+0xXUXOet24rjG
W/wkF4CqVwZq7Y5StIH5fxUkwwuX4titJu0jMeO3anQCv0jr9RwLOultEa6buL3J8va6yPqP0eTm
MTT1S6gDcasL61GUZXJTTrLOScJHM8ld688ztLekmW6dtqAO25lrhJ05d/SAxHxZPYUqvMMyLl/N
vn7LevNBM+vE76NWAq6mP3FmXncjbktq2ruNHW+0OW22BjupKyp9IxQdllUobZpESlwkXdek3slr
jPBBRkvaFLPcu5o+vheVRAVenbiUBU61amb9gHz9We+rle1M+yKnF9xso4cxt8oFwolnklA3AMWU
EGM0wz5kPSg8HAoq7BbLZ33KTD+SoVCKid8YJMlqaqVfpJgMLxTCwMKzjslkhDivJoR9yWgNaO3z
z8rqTW9Oe8ISQ50WWZ7egSq+UrSUO3kQbEbquklabWsiPXPgkxtiDgWtGDmvajCRQ3BHJ6uZbktN
vhlM41apprcgzRZJM7/BELQ8J2xvFGVagyX45QhjbchqdD0mY8adSd7abeUswzqlSJ7guikydWfn
9kpN5701xw45qqk5XY9Y5C0yLSfq3TDOrpOSBVDE03s2t1e6bKK5iPubObCKxaAYr3DPPu28OUSD
VLLxZ7TxT3PmFfpw2hYJCwsaf9//nrv/luk95WCR2DBPkEmoJ33NwULKiMEYhslehm5aRs37bF7q
QfqWtWYIsLjkyoFBoVo6/f8/KlaDLnKpsu14XysvMbLESOo3tggupKy/d++ehoGxQic9OnmKuV+H
MSPg/WSEU6qPo0846p962uIVoHi8R+KldP/3iftWtPo63HnTYDz1NjgChTZstHg5LPBTbJnCJJVO
UJL67e+j/TiH5PwhL5wAFudQl6SEBKs6UrxXJ3kjBwOZQelRFvHh/zfMabX88apKpyTVYznxHlXW
k6oMBzFPnmVf8uf7adGZSIqpU7Pk0ECdDdNbWohukaeZuQ2ak3gc+rZb/P1ZviOVTm+IWYFSwYZu
mGdij0RI9P/r8UkWq+JbUlOINncwhv1uFfuXyrI/SGeYGFWHeIbCCgnE10eqtKoKOMySfWbZi3Ag
6xpIV11Sb4BKdB6ym11dXOrs/ukJIaXRIuuodLx/K/RXMZpnVTrpZjbiUV+E284FsYm62ZXdyz08
P7w1RrOomrJVkCw7m89GTtoGMUu6H/X3ULrup18XXtjpLzirB7HpWewSNBqjFjubQ11NpNTqaHMR
Xoi1prE8tRkbC1G6/2qFvSSc+eETZiD5xC9CzUKXwtd31iRsWrQgxXsYvEvdeEoSx0ViNUQtNhSX
vDUvDXZaQH98WnZjNagck3gv9G3GzdSsdVfJfql0g0rahdLoD7sFYBbdMUkiyDJMk7OxEtMuSkOJ
93nRky2IFmHTPOpEA//FC/tznLNnmoSiJSFKtL2cqp+53gB/itrSj8fnXA00N7bHt3LurnqydnVP
VahP7FcrkXe9bi8v/JRvBVldxguN9iiZf38nRThjMU8ZflD7ALdsNyyqeU0K7lc0d+NCCeZ4pSTB
cBsP5P70hBs9VQSVblDFuTbkolhU5mCvtBJ0R0WFDjB02P3nW6tOIAV4UJENA/rg13dSN6MciiSL
97E+bPuOfG1YkIXWL+BIfnr1iBoc06bYCTLj20faAk8PpWhfKcRFRwNnJks/XpjsH3YC/c9BTv//
j7UsAlmuMkWL95i42itrWR2jpelDIV7kdwpIgPi/6Frn/f455Nn0tQX1nYKWqT0Ojjfac3tjekCo
wq3jTUvaaznjN/XmpC+K/UvbxM9PC7MCp+GTpOrsayra0hmtFFidGLIrKZc+eqOvLnxK3wRMp8ez
qX2ydOXvkq1ZGI2cJVG8D6PZXELG/WSgnVzYmzYMt6CRd2lU3A812aa/v8sf14uDmTNoKhtpwdme
m5HSp4wsl3tYw66IbN/oaNXujQvP98PxeLqYcfnDH9Fkk/+6YvIiSFUnsKU7SUu3qogGyvR090J5
D4bhfVuHzsvfn+unCdXR+WgQJNTTGfl1wHAI6loNdOlOlY4ThWRTCKpfDTKRW7yU3XAifZQU678P
+s/F5fwEg4ulY2XK7su0fh11VmLq9p0m3Tn6vBzDGUp6AIQvqt3eCGPPMH/XI8k0I+2IJTKSWk1J
cq9Yh4G04+C7TzLVc9TmtSrkTV4FazVVVvgSbehCvwnMgkShvM+G9l1V0xcnLhEPKhf2j29aHvXU
tXQSD6rof9FEnj1C03dGAP/NOhr0qCmUfgdl8CMp8BttdBOFfIJ5yFsY9eQ/DEe4qQajcavlGHWF
wSoN9cXf5/TMcJu45PSDcIqGBY1flX3OT9OUPCJuSq3jia+keuALZj/3Kourzuwl6+TVEG51yXzu
29UKiSvyXW4FJh8Gi/Zsv0l6WrmbWlKPtVm5WQ83x0hWtaFfyVCIKpFT9Xkd42BxKm30srUZy/7S
g59m+s/FxE+AgWIDzLEAk33jg83NJPQQgQ6p8iDGs4H3Pfe2sQpnigu9Or0VslO5MeykdTU3Gs4O
wx5m4CUa1LeuK6rUCoIj7XSrPV3Nzo6UWlAB14IqPVKKze7jzKY+mZG5nsLCk3LHXKttUbkpSAFX
TsvHdh5/dzXN8GKEi6/CVVlimKLD5q7CZWQGA97f1btTypKfzTFdtVV3a8/TpXV8+sD/nL1/frVh
nbosuN1Rgvr6KaIoAhgfpekxh9/mDTjyFsdy5XhUHXy4ddt8aS4bb1pf0midbzzn454uKn+cjcpM
yUJOGXdY2ttima6Ulb68TDj5J+L79nwnwDLHBQ9pn21wkQG3o83r9Ihfu+rGkxH7gTEtLIke4z6t
qTENeuOOQsv90NKfUp1cKneeG6eAhT5MZkHDbNFiygJXB/Vl4Mlodu6dRIO9boppnZVltAGRrIEk
To9qTUuxVH2EaUq5KASPMATsXdWoLvO+O1Zmt67q5r4VyH2ATal+O+a3QUQ12GhAaAEcmPxSUVJa
9fTOj8i2r+xa3NFwRJsiaihsJ5oNV0PtmgCX88c54keyT4LuZoYHIc/5YxpS+0taY2twpVtLeV14
mpzfWqSCKEDpB6dg/aVacR1V8xahiOpSi9tJCSusHKIXKMvbqLcHL4xQAPDBJ3xMJCGEo2Fd0Bur
II/viUuxUxmqzkdbbXhdKD1LEprU3pSbtdC1z0ik9xbz4ZWF0fp9WGS4tGTFauoVbRMlXQJM1OSA
QZxUJ83D2EbBkj3toQvm9sL28G2dWeQ3NdohuefjAHyeEeBxyymRE4qpq2aDoeNaW+GfuLoE7fkm
Y4W0/o8IHymphZX6eR8WLsnGDL1VpW1oiCmVueYWKSuvwjee8lW75BXXm+oAInGlLNBIbC4lWr4l
dk6/wEKFCArSAhl+vtLlUi80wZcABG4sFrboHqiF2VeWXmqlGw75tJ1P4qaSu4ALLw7Sv9ynGGXk
0sIJhPmq4Dzz/PdD6TzaIKEA3JxGJrLAcIzO+3unYK740ZF+QHHgUlf1bHk5prgLFfv/eCASGIoK
/46aNpeKr7tJO+XqlINSP5DXXsdhflso2VuimOvSDj//w6FUJLLAqGTAZQAZv92YlA4Oi14nx3iW
VtSI6P4Xy1qn8KJWFy6dHKXfd2cWlE5nB+JPeO9nu7NG7rwenEo6GFNbskfQgB9luYLMxaDqR1Io
Scpt2SrL3ByOjpkdRSGsayvTFzpcQuR/bF2hrHUroIyJW1JUq1MFkX/3O9YwBhD2PqrNowpG2O7a
1zgpbo04+JTMcqeTnU7z9PdsRe+1YeWIgKzbIs0XQyfR7CV9Tj0uKD2MIWOGbdhVyHuN9NBO2iKU
2pU+G1fOkJSL0SqC5Siy3yLAFi/hr8M0KCsXcjUgRqmMdz1gexlHSm5ZXmJgFT0mVSRcw6bYOoTF
5IWptEpsblllqz+bKf3pJjfSupUo5jSnFrbmV9YhwXFQwLCRTAgq6JiLovy+G6VXrD8OkWEfp6j4
3ZTNK/XG65k7ZptupCE4jhlqoFBPcWoq3mYrWdYFsqk5rF2UWX6Uy6mvBtk1DjOfitHcg8LnB83y
zlZqB/199xKr2SbMO8sttPpOi6a1ZjbzQlTKCzo1uuEgLlRqt4Mv5WBsPZFywkDPhayKbD8xX23N
ekPLqvtyEdQrrRvWLIcnu+g1VDjiPbQnODeN/ml16i+8QK8qtdhYlXQp98wWcb7SsAzgGscdgJvc
yW/06xckVXo62WSb9uXM2TRU47zqUmHtGskcfDsboqWd4FzFH528QdSd6+iUXRNdDVHodJGPY1S7
iAy0kUFuqo8l9vGoDSbNU0UdX4ug0XaUfntIuP1JbmtnmPqanXNnxwbiyBjoFCXuIL9ucEjaTYVU
+7JZ3FhTU63qIdW2Es5LxCKUhd4njsRD3pjpnggp7XwpVYbrMT5BMEbEZEY+hIuso2l5BAZzK099
tuuMxNjGs1r9nnR9hiQmadatDiMXSwMNZ7POMBZW2fW3YrQ+DKV6swRywgDj1G0rYhuSVW654ED2
nd49FXmOO3AqZ4tYC+NVNgqYWA6xLui/YanIkrwiRT24dj/uJH3s3wM5vmpQ1oK4QlQEClyDKxs3
G03kFEU69BO62iDmEbdBJ2w3RzfpV7EOJ0SmDpASfqyi1lIXlin5jt0HfhAhdTH51ctqtp6dutGX
hiV1nOv1mx730TLh+F7FY1/spKYxfaset+hJ5n3ROsLLyrRaFXUyebagLE6Ak2ynyGk2md0CM9GV
V1xLJl9NK/zrYpoCAiql10q9b6XJWSZKV+DeVjb3RZLRkzELKmWhDnllUtSllJupN+nK71zqykVs
aLEX8NIWQhl0P4tFuJ0KffSdwMTKXSdBL1NFPPYJVc+mz/GYL+N8L6nRu4iaGnc9rd/meQ6BHxHF
hVj7PF9BrEAAR6aCbgz6fM/PDDpTajNJI+tAaadypzq6DWLl+PfD4qcx6KC0aX/ALPhbi2Mx2Yki
T5Z5kCq2lKlSDoRQl/pKLg1yll6sQ+p6dUe8OVC4JQDL3wIU5H9/kG/h5Wm2OMaZJhk/5G859DZL
VTvMDfNQ2Suj8ZUdbsN+vEKC2GoeLdEYvHpifYnCeNp1vtzeT6MaKAnICCJY+KcL+I8oYchn0oRJ
bx5Mh9OA5oYc4X1+sTPne+zGOEQHqkGeG3TUOVshFqAbZqkzD9qpkkzasHPDGtfkAKi2LalPssn9
2LHQ7KatfpvCREP3nC9Cw9q1MeFAVPa+02XXTjc+KOjluDRD4rUHKp9RPqFWCue3v7+Qn2bmz198
9tInS1CCbmrzIOTryVZcvXwZifD/Psi38P701qk0nOpCTAr//HoqIPrVx1IJGeXk7gECrfai23g1
LbVF8dpfSAt9y6mcj3YWE1rFPEbtyGjGbX6TvCA86VwJcfzVR3jfvXXcHnFqcpP9pYG/z6WpsMbg
JrOaSKCc5XJGMJiwFG39IBXShsB+Lc/Zr7RKP/4+m99CkVMvonoik9E3btMV9XUyq3FIhIob3UEN
FUTYZnPdxETd+Yx6Cp1RrZ5aNfQMeZSy+PvIPz0gKRqF3KzBLfw8CCq7xBFdzQMWxqcjfgfBrYHG
5e9jfN+FTk9HLYX+dHo8zmEbaRsZnJSMoceKd1JL0n5/Ycc+remvu8HXIU635T92AzQq8yw6hhjS
wY0RcmniLpnFinSKq+CaeNHd5ud5+/czaV8HjHStn8bYhK3YQ2KmFcrokUHaF4KX75HbPwvj38Oc
pvbP56pjjgiCDoJzN7qf3vJ9cGffz3uuWvZHso62QXlhQXzrQT5FZie3APrJgMob5+2xtSYGM4Pa
duiLeECC3qtrvRt1dwaoiHAFW40gmj7smt65dJCmnZom9sZKRXDfNGrp1qZ+g3Mtd5xKfZabZCUy
eTnF6X/qrXT6mRzR/wQ/1KfPz2jbQKXS1pZ+0HRCVfDGkYqpH70lf1+73y6/fI2OqhC3k3inif4s
fOSra8NsnLRDW2k7rZAxQW3t99xCmFlNyl6TxOHvA/6wknWZOgaVRwXrdv1sYclS3IZm2GmHYAB4
J2vohwC3rbQZsomExJaL7QQEVBQX3vsPH+mXcc9Wmh5UKsFQrR1iw7pJ0X5pU3Fhl/vWb8o7+zLG
6aP6YzWbWRakitFrB51OqU1NvIhhYPQaKh3OvoY5rMoaAh/52Feq20iR83z798n91nL+r18AEue0
0QIHOHudPQtZafKC2X3NZ09e0CrmhWhcErIyt+0u/5UtxDp8ujDqD9s7z/1/o54zctRKN9JkYG7V
gXbF0G5tty374jFW6ueWo8cVIzYxySCN3v+Qdh67kWPdln6XnhOgNw30hGR4hRQhl5maEMosid57
Pn1/zHuBKzEERdff08qCTtAds/da31J8k7avVWnbJiN82yrqY2Qpb0pN71kb4fgMtIfsqKj3Xevv
dHW88r5f1hX+PqP/+a2LFS+W034wzVRhXe9cxKWP+CG2uuu58aF8mzHsxmauVcGyxXtGt9B39Stf
wNdv4v/8AvnzW1KadYoMtVDu0d/Z2XSUtSu7iS/m7k+PY/GJCegQJW/kEkNZeleTntBn0d/4snYt
tOrLF55ACzJKDMuAw7EoMQ9W47dqEjF7JKlyV2idMXtRPXmvJ7j2oj687cS0eckmI9nKKrDkcerE
K1KGL2YwNDWATSRiAcULXY2Jd6jv1F6+NymLZLjF9PCWtXU9jxRmk3vlXRd5OouVWGWxl+eWhyJe
bGUCqax9b5rke7R720rofkMZevea8C0WBjekA+djqGxq7cUU8msdi/nBXYxNy57tNrKUi41GjmtN
xlQu/313h53y23Mtp3XR3u9Dtz9cO4J8+Xg5gKAcQqNraMbiWzHqSUplI2a8pnD9wNgm8rQxNIAd
c8lbttaiVRLUMuIivfKNfPUKU8tUTSzscwV7MZNOOKwIZ9ale8nbTUG0zTC1Rp3nXHmY86e2uKGU
NCX2vZSF5jba509RH9qhJ11DvG8UWLaj06ca/bpiNw63VqI8DoSjcvJngcKdkOYujLHdlV/wxeuk
w/gi8IINIrFviwk7pE+GJr/XWOYDJy6e9XIVIOiXpeROKqUt6de43khQwqHw/ch/1Y6La6fYJYtz
L1dBUrCYJVK5V0x/yLX7EHefkoSb0NJeE9F31G7AS0Z7pJaevXgTS6Zb5TRV8Wmxt7d9oukxD93G
jeVOCcxxQ5xN0kdFjteZ0a+F8Vfdvcv6W+6pTh+lUEPrZ23Am1cO/1pfxHo3b4yRX4GjvuxxaaVH
0lgUavdi9zQQC1lHv3tshnYoHlJvp46YwTG/tUO5r6L3QsD2isfl+xv5xeLHT9Dg5YB45sS+uI9J
WSJWgFZ+39Axyr0b9MPk4BwiMPp+puCSQ8XgvX0/pvzFGsJry8aYjjfqNHPx2tC+0Op4sjhyWFif
ZMNltjfDwlWxU3lB7ZhS/poR0m6k74H3B8I/LgRr5YWpIwGkb2Ua4qJ/nxFj1UzVMR1Vp9B9Rwfq
b0f9TRVNV2BNV36vNX8GH3ZGZp8VkpEo6v1oHGSDgPkrrQnYw8tPGS2TRXGGhjj7ygvFqI8uUEv0
iDuiqP+kPeo8uZEHlAf1L9gj5k4Nul3ph4VjBtJOKQxrKxI7uImn7tiNqu7IUQUXubaIRg+RVLfZ
wBZfphio+pNiWyW6orR8Sr10L07Wzkqmt0Yy3/xIOArdNNimXt4nWvFDn6o/KVL732ljzl+Q8Rwl
6NoGkQNCEOoQKDBd+QmZOikeULGw3pJg/CdTvJ9Woa/9pmNTIgk5CSPlT3PS7zytfUvN4dRKEEzy
QiO+ZXZbRuapwbDq5gqFZVUN8PVm1qadDb6qiWUy1O/48Vtds456jitGjt8rqMr9KN3JueHoWfMn
1iFA5EV+RwVtk3n+eaLyXHXtY1W2b8UAdUb506cmia74TLNwL4Xy1qimH30ov5lRcxwltd6hSaoO
6ojIpA1F5oc2wxpc4mX0fOOfwJRdq7XuUQAepjI4mgF4DasN7gFhv0M4vhNQ5gdys5EE4HyplK69
zFpLmVqSWGBuVbIYrSom2BuRAFHmWgdhm0UZpkkblI5oaXtjQO3ilX+iXLghQO9kBM1aJPehaKU/
6RTtUhNQCAYZd2rah1LON2HMjSF5HquCfpAT79TkjcQf7XdJIN7JBsEu3qTtx6g4BRlvhjCsBxrb
Vm6cGq1m/549dGkC+l/XnuKqPtVgpWytpjNjdBWA/DDQ12klt5jEtNju4uCpHJWAbyoWd1KW++sy
behe+6lOhqn5QwtVFW9jeiYV+9UofFKyxmyjGqwAVUcYatVjlMQbcDPpmFYCAsYNvyenAvIJAD4A
dZLl4Ezv7c4YD2mA4FucPVRy5OP38/5Rw/zUZMo+Sk0C+HR46VGVHo043PYiVI2eoErD/F3AoYMi
tUcR+bsru4FmWbiPcvSHTb4rjXataMPOA15te7l/LyR/9/MEK4jIVXFLUCXXTflhUK3Krsbxlzl5
j2S1GuccN5PQtzKGbvHkaRinLCyVe5UA8NionhPR28dlLzlli7epC83ICXNfd/EcCWwsOAC2ldk/
dBKIbMiUbq+ozmAM2MGmxwioEQRfU9lrWooDS9PuO0l2VRPWViK9sE35LSrtW1fLv9TSfPJjOON1
qBVOKimFE0rDax83o5skKoAlLElYhiMQTInXHeNpUs5lKOl7Y+pat6oqehSzz94r8zlBXTnXQU5T
32zyQ1yFlRON7ZXJ7GLzM09lFttZXmEqZkvYoUGDYkJ5pdz7wAGlTKILkax1pubvF5G/e4tPO4BZ
+UZTjRMYuD6MF58nZTosWcesJ9/rsYfpV427LQEMq3HUIWYw0UlWgOEzBDlSNeDk5TNzeH4T4rp1
lFBnlUvoD8VqUK580fgZClXo6mUgHKfQuLbJX87uhAHJ6hz+qUO0RT6/ODPFaVEJVZpO52aQN2yP
nQkoSj5Ut5N8HKuGyoFGC06+srT/1Xd/vEPLYRdre5iQURJNkgpOWlrXtQ114AVDamMPe2vzNwHJ
8R88SrXufwfL/xn+t/+G0C0ZffLRszY95WHW1P/nfy0XzOXI879/XDAbunyhKqtnP/pZCT965fXK
w784NvHwefxQuYB5kqy82NsPmVWKpLdybCKvq9t1dzhtU7jg1kp4Sm/qG5JfVuQN+Ojrd1eGnu/a
x7vKcZGVGnImpyeelby4q53fYScESXbfSBIPcFTo0eeFU8aMDM3BbvzCRKo0QOfxIQRNecIxss3p
lfovhVZfu9X6xc/htIwYWlIUxRT1ZadlnA9cXleO91lwPzUPUYIWlLWsnvor1ZmL0hcUKz5rUnsl
kStfXrffD5WkCMJw31OCUpNwLRE4NapY+eOE7AGyvELrnyv3evmY6R0hjYRpin+LjsbyINVXFR67
kvV1JLwrcaw74+dwww5kZTn1T6A6eukir6h3qSvslF/fD35t7PnGf3iHy3LIOGUgSPWk1qmJ7G7C
0pXq21jxzip3+fvRLjpZy0tdHOaGrJkMYOsIO270TQhfzoxui8Zun1hDy43p9mszcKenkJJO17iY
Wn2cRZGTON//jssv9/Mdn9+CD1etRgqqu6AM79uoP+nmllDTK5vpy8mQCGROxrytJmLwi2cqqCqr
lKaeZYRdECa2/s7aqFvjyncqLz+M+YZ+HGfx/NRehduTKepZQ8MfPw8u2DNXQA2wqnYa/UBbcP7M
oYXiI+b2x2Croe+K15YrH65pzJZfzvKXLB4tatpiSMgyORsyJiZVPDUKgAXD4lUajpqA0j8JrzzG
i1LqcszFc+yGeEJYxl1mwyl2rryXV7QA0YQ70i3temOTbLsjxLP/5DX+cNeX01FpYKw12kk8Fxo2
cUSKWX5sFf2xEtJqWyT6Xo7wsAeJXfiVSxjIYx8H70GYPnbw13z5tQlUu2ryUw+jJtMt9mRHIRvd
719ynGuLWXNxe/72Tz+85tLkB1ZaK9KZDdhrkhK25VvmH1PDYoau9r7pgr2BJ9EeagEZ0HivInB0
OhzLkdQmXBTHGU/rzW0bNo+t3N2yICAX99rnvuxKxzf0ba13yFaL5iaWgRl6kfhT7bsN8HW7TqSM
/ku/Fsch2HV1/yIO40Ovy+uxCTbhhJw2FrE1JbdxOeymut03CL3svpEPRaveWaVxjyxi75vFbdV6
m0BWnrq8PnRtevT9FCgDpSDEemexiF6NVttN4nAiLe2mj5PtUHo7vRR3maiuIyU9KJJ/7tEY2oLQ
IvhsS/Qu9Qulq62Wd+sMFHlqRNh4vfSsBeWpzabXpOPkpSbZnwmbDGqibA+DZu331a5qpJu4q16G
MXcmFZtoUXWPmjzcdlXxmiIdgtpclnaejpPTDtMfVch0RxCwCcuFfjvkyl2Z5bojlmV0Aj/4T920
P4lKUzaZWYBdMtRtI/QHTySWIo76dhVGSruTWtBhZq3dBGLzW5U4PpqDdMS6eg4tKbg1ckuD0wJJ
QmzS2Mb/BxU7kfNVbLEjkuqycHy13U5l9hvVpeIo5nSXF+mJvLhjrEqgn7DHh9O2KoA9jdlWTJKN
Isu13WA7w79/E2XlJgIv1qbDuejkH4EwqwhIt6ZGwWStJ7vC0+8hcCEgFndB5Z1b6FYJZpxt4As2
scI8n9uoPatttu0CguHGUufQERxqAKuuhMvDHuLhydPbcVMA/cMAbr71PUpVVRaOSVYEtkm9TUvr
g1IaG70UtkYt/jRGA0geWuCubR4RkBd2Vk4wQsB5RJMOvUBXf2qCucprHYTbeOP1cBEGsX2DnHgv
EahnT7H8UMRwdSZgRYkSAVegII1/+lbW4gdKOJ2dxfjmRY+tjiVtQHfv4kr52fTWaw0v0uiVmhOW
9+pL8yPKK8T8nk5ClIIzxLCaaj0VJVYQ60HtyV6MKzlYdYUY2ckYKlsLY6lNnOKNr2nVtiTX2y7i
8E3WItgywbQRfWhOtYKiErsZj32l8v6Pjfpc1slgk4sERkwd/onxuCt6DBgzn/RDIlfTPqjyx1wW
XhqiPuyshqI5JiJC8fi2sQKT9MhAPrVKDbwK1a4TB4m/64zqH7mVydYdxnCVe5gQWjl/VkZhpH4R
rnQVqpDnQ69hm4RXQJ+mvVZZT1IwPUQR/i0DOSMImrbAnSegBZ10l+bpjwLVJ4DNYNfU1YvaDkdl
lA6NmT0VhgHkkhJYFuTyIQy8m3nKsmsVmGWcrMtJfa61VFpLvHbb7yfHv1P0xw3ucvO+qF5HYxzp
QtGzeX+dF01l669A+RkbpCOxXV8b7XLD8flstFimJT8YGjlktHpVPle7AjcK7SwD25vfObLdHQX3
WuH82pCL9biaCkVJKkU7W9XRVH5QXrqyCl7Ib5a3cLH6TrUmFhXQUJy+opPfF3fBmnBWAtO7+2pz
7RYuD9zLwea17sNapg29rtIIMM/xxHxCukTrJWvrqk7kiy3FpyelLaqg8E8CUQstg4sCOknK2nrY
xsSq2doKXJCdrUTEpbtrVydd7uM+D7s46uWBnOWmxOUFu2yXPaK1WcVn61Z10xtki3vIeRCmtSs7
hAudxeKmLqOYiqluSqwBxrn408996I3/omylH/mefrST7opbUL2AkBn8mh3zQlWyHHpxwFRGkFCa
FQt/j+3eHlLsuvthrIyN7CKkur5nu5AILgecv5cPL1CsVuUQqpLH0QMVy6o51U5EWiblyt4V3WqT
bK6ZiL447Xx+qIs5RpfKEsgUYQfBTtzj6lkTNLrWNyzzspO5yYO1UjZ964AFgmegvRabf90dXF70
ct6ZFJn9XyFwDEHGxavMAgbYGsX9lYPIV58nCkUDc6ip4OFePE5wOeOYya16biN/a4SB40UME12J
Nrk8reIc/DDK4hkKYzbUVZNM524I1nAu7ovI/21FxluWNGTUUqO+9oXMf3G5THwccfEIgzHumgKS
zdl66IgStlMIFPFR/KfGRXOS7djN3tLfV5Ym+cqYi4cGabRSolLVMAU1uwSmmm26xlH/o6zGQ334
1+FvlO0+XuFinQjCmNTGRjQA6UvbwTvLXYJHaDdVydaXn76/tL8iwu9u52LJ6FFlUQJgMErDO8HO
98a2PZq76Ye5MzMboJEju5VTOATnPEH0Xil2flcdM+fa9HNhiJo/jI9XvVhO0jKpAk+yhPncfCYS
yNv3G440KzvEDfVjcNLH6VVz1INOePu1wb+c+z4M/vfHfZiKxNBi7ZRhmGl2cWPuq7thSw3Etd7Z
8lP5+A8W6k9FguXHKYg+wMy5D1OvjJ+K6+/JRF4jAnLi9fWJ9nIl+zzY4huNfM7Gfmno5858EoTe
qWV6TulzpZ2+f5cu54LP4yy+zLgRxiRPdeuc5Sp+nGqrNMEOAC7EJu3UBPqVCe5yIvg83PKjzAaa
bLnBAh0Xjl5B4xiif7+h+jzG4lOsCZw0YCGb535f7MBA7qFZPk4r2Q5WBL2svr9/yrUrWnyLvjAI
xRTU+nlKtMxOvVB9iYaRbgFWKMfLSWEwW+nkYeGQsSm6IdpERGLBYzAm886rkI6SF/5KW/1RHaon
WVA3NOv43yI8Qfj88OvQfmgqw45NjpZkJ+ECJXkE4OtEMLyWOhC1QMbJ3lNlxiP6ycpAQwGNTSjG
fUf00ub7C54/6c9zz+e7u/jki04CDVNZFnOPuf8vr2W9I8T02l7/cvr+NM7F110rldFnFBfh2bmS
m7jDgQBgNsbCptrIxv/nS/N3E/JhMgmnwQgp3IT3gTG0tpXN2bSP8lBgzRHGN03PT3Nraa+M1UOn
mHthVN8aWQ+vXPX8tX2+uSz7c0tszkqFK7T4Gunb4qxNO/U80AAWI4xTIAzrh++f4LVBFt9gOllA
D+VWO3cKSHD9dkxpHQpXioqXr8nnK1l8hGoo5JXXsUSZ7U0nvdeblOoJR9oQHor/pExXGg6X0+Xn
4RZfYZmKmdX7FP9N3Q059Xt9Sk5zudOmfP393aNrc/GQPr+Z879/eFXESAvEFtnwvUyuArsZtdrm
Y/dazImJcmr9SpLqaYRWL/nixkccY2dZ+KxU4rMpBTRtOxQMSnFDundkq0F/U4Y1TWEfml821cRh
D8UPSZJ/DG2QrYTYg5Qe6zSJVANQTxi+ZmN/SHzzKUub7SSLN4kSP9WDSTBgnd+JRe7qVbLS65wc
7/LBVKNjr6V/smDIXC8ZOJxzqgyDl37kZwy++isQzPdIzm+tolqRGEJ3Hx6ZjX/rqHnmaydXR8nq
iLomLleatmkbuI1CCpGCN97u2/xkWWXtlP3wwwrlTReFL70p3WHFMt12ks79aCWrJICJS4vvTON7
Gwj5m0WHirwNYUWv7swVngRZPZgiE5qe0tkUkiwF3l7fgKns1mmSZ1urnxO444pakFGfQaxvci36
jX8xt9USEdRQFb2dSRrk0Ko7xWL2Oy2Dc93W276X95i6fSe0itxOSvW2s/CrDaK1GUfxV6TId2MV
HKQ8/6OmRE1IKRALwH3bsGE6z6Hz22GHSEHvp/5YQMv+UQqVhOGxfRwbf1MqRu1YPfEKYTOczbTd
V7J1W+XmIWqE3w2RBp6hnAW/Hbd6bVC9j0uqs+rI+d403/0qBR0xCatKx1mYYD1qvOwOA8khjZt7
3pRj0cbMQCaZVrJeSucgpO5R+pkL/t638QtT5kG4b/XSg6l7mYPwYSuV5AZgvXttqavBfZtcM/NP
lYnvVsxfe5NWgmr6LsLzdZATLQlQPl+bqQxauZYpQwdGAvzbq1YV8VMUlQr0A3Y7CretVsW2Ho93
gdX98Mx5OIXalJdR/kxbWJpSEIFEqZonaOHQ1zxpLefQvVSpCbZ5bUIfLOQ/aewdQup0q4loPkyL
hLi3KJZ+FoVe7IXAkIF55vFKHoazofVHI48p9xkBPFVLemtS+b0LqLVbOsQFGruqk/n+nW+V/PBB
uu3D6T2zBtkZG/S5SRijcWraeqWOZWKL6vhgyHTjioa8b00wKkdR270+KT+MCpTD0Humm5KdhnNe
aJ1C80IkgAE5LQMaaUD2JKooLA6T1ZypMaIPjALCIUTD23SjcS/XPjqYNECVkul3U9/99nvUZxFR
CK5ZTsW+GKcG/Wh3UxACbndi/BaXpG2rw6Bve8MHsD22isOMMdoQvEiZzGTLyUjNcpMmym9k2ER2
74fvWQOIuCDiwpH0tttJRH5s+1a6DXm8VaetajlUKCh3xELUcbv34vq3JFWBozWt/gzsX3MIE3yL
TD10awMRTa0Y+nPfEf0oVeKbV0YUouS8gS3TBzd1V/trk0J2Kw9UaKF58JP8WyHtNVvHeipF6YtU
NbJdqumz6GfvoQn3PhxiHrL5k0tIt1JIZGYQjXhMo3RaWehNV50c35oCxFU0Z0+5Svm2NSpzDQNW
2xJ4ymedtQb8ccBkAgY4W5JJcBmM8pl6owSzNLn3LCGxa1iajmx4szDHAjlZCjeaotxaUb5tgvBp
NABv1HFiC0Z49mpQbKywNtmDe1kKXwrFeNIApbmIXtRt4RnVQUyn+0JPQZ5TVBYiOOpNQopPUA0O
YufAyVXhWM1VM6t5aX3C4sWKOtMY3Oqi8Nr31WNX456vdC4gUHtUdn6HLRpid2BNSL7KOc2VOJlE
HlZY7X2YRfXekuj7FEVC6M20FfTyMbfAWo7GjyxKYXMbFpJz488Umm9lIP6q9WLd5tI/dJ34YGPr
VzCWd+M4vAetMLPeyCBWvF09IhoRp0Zzi5HqfAl7G0mZ5xYCHQ6ZeAALRrgw5SMO+GDDUzr6sYfT
fxQrXv4ai9BgnIRJ+a0IwQvpD68y2mEnQVXamrzEg+8j+YyyN2kSnjATncwqcREJ7qVWfdALi/Ak
pbgH4kXChELUG6kQb2mbvyex8OJFauT03DpoBruKyC7gBIFbgDR3oqQ+kjXBHYPQ7kuHMAsaW2/U
XWbpD1HFHCASh5qNUW4r8MwjPYa5345HEUuNnQSFI/lNvoG2AtOGJMBuUH6yUw3sTkgPpQ+9IRXy
A+K2ewKLKMlltYFZ28DDz0s50k3ry6fOjH7JUBJoTVLSUvr3KmoRDAT+va9MiZ3l1kaPxAP++twZ
mvIuaaafqmzRstDH3+Ug/gkr45nSy2F2eSjkogB2PsamAsM+td7irFnHk//TLPN75P3bMqmjx3ne
mLOfdqFOosugDYfQ0rGMp9GhkyEHic1TqpIT0ITVnz7uD02u63YY0e+UsTDalWLNXRrvVxLlb34h
PCSZ+icQTeapJvsjyKbA7EPJRdRx9JZmdMzKghsQ3YqNwOfHnTVr0kL8Yts1PrqvnN4NlJGQQBRo
24KRIJepHF52UPQs6W4ALsMZ9UiHEDCu+wnHe6eQHzizs/u0PMkpgMGoHoll6NgYJbLuWFKJtq+Q
2bMUz4rfx1BzapTLsobwTtsHJkFeCb2crOvjFaG+I0IN2XPquj+MZXVWmjkRLZV+1iZBxqJGPZVs
BwBixkNSYRnmw3XzPKPsonQ3WgfRrCGBh35WVtl6oK6AE4wrc6g6u9cFHaVhX9qq2p0SmS9GqttX
oR0InS5OXiI9JBJH4HQAV6Ocpaw6Wj6Zy0YU3xLKTFJufIjZLOnpROiUJN6lvfpiwnMSErzzunQr
m9WL4EuZYwnDP/oU7stiOvQSkOsoXre1+iMAi9MpouloIWr7XIAekTbaTV2mr404vsTwGLd91L/U
XhC40hiu6YffKRpdpTx+9L3qxk+HW3HIb4JI3wlDCGpGgYGt12Ssc2rfdz6NSzk071RPW5kyr5A4
jYeG8BhPbe8z3XhM4mxLx9t0si7ZNUN0DxzzHKjRD0vPXA1IFICiYUs4hWAju32qjJL+qv+OTTmy
KwOsd0fIl2IkxHL3GVEH1U5uEnDeBAaRBefbMcfarur2Ul2TIyPRyopT4Y100C3Jto9mCLNQIvBq
KtaGN56krv8F0IBW1wiYPtDTPx0QPidIup9yWUOoMuX7Uieko0omZVXr5aZi3bIJZ1BsiEj0f6X3
HM0CAui1oFm3kkCCjjeqN3qrKIQbmO9eoj6libxPJQIDDPEI8CXhbcjqHR7uJ/KbDvqYvBpjocMw
EqZVNRHpVNAjtKLxtwpIpWnqH5KlrjTTeuxTXDdlfUa2sClzKO3t9N5qhluOJKiM07kPpRca4fcA
Nt/TEbxeExhzN5FpTBp3TVc8Jw16UhJEf1uYC8ZI3wdiFzhpG8YrEkco1WXwro1mIAhEZN34/uxy
eSj7fHJZlJdp4g+xUnGmVjf+Nlubu//iJF09u1+eMD+PsyheSWzX0i6tw3vqg4o7mH2N/tuLtija
sMRBSFj1HVvgwstMmkNZ5fZhhO5ywndDOapxEt/ToVJwRIFO0ly5CRdeH4qWGArAj8yIYiSWi6Mp
aEmFLS9in2Tn/TeVjJqCE6yuVfMvb/fngRaH0qkDdEFgnE6EARO6Jih7E1PknDaXDyHoOsEpiDvi
w7py9v7ihPp54EWNJiYDt2yl3jxnN+WrsZ6oi0I2QB8+14Sv6ni+avZ9vKHaotkXV73czfaivwAB
RG/otORfnTM3hObCb/n/UPyV53u3qJQAX4ZlOTuHFVNddPr8oWqzpuIhCtvy3X+V1gqM83oDNWKW
LsVOs0rTtQiJlSn+sQZ33UBIlJz61D5Ub/3va2Au9fKVh+H04fcsigJD0WFGjCgDynp3LFieIqXZ
oVw7juwyRiN7KCPKWA27cD15q/rusa2SQyjHuxykjcKJMsOAEQBmgyyA4GfndyhpOJNLnbgVhfoQ
Dngh+uIgp50zjK1DZBM5BA7AazeCOilZ29iLKUt5vxVP2+sSXs/WwFCQHDIzciN9dKoQU1tA0Nto
brqSLAG9u6LWu5BZz+2AjzdhMb90yTTEQBdp8+gNO6Bxh7zZ8cRqXcbTPqxzkMhkY3b6s5qZJwJi
MJm0L5467eKyRuYSbTxVPOrDiKkCJYqbRuP5+wnwS73Cx1+4mJlqrEY4o+nkqZv0dhYUxk4ILHfu
GFyrrH/x9csfhdyLNxRZRGSk9ThPM/6WyMtNvJNW4vVC6fx3Pn0J4HKJhRcRmMzo84uaoRVlwJR1
7xTtZJIBIZ+HjrJpXsXH/6Tf/HcwAJyiPuNClijQKsvSuX6Sn+N3SF+DK+s2Pjri7H6RaqitLJ/M
UFu+//6pXdzJeVCO9wh78QkAmftccJMEi+183vtnKWoJKBpsufXdDLZ7RfElNwkEjBuyuvRr0+hF
UZFxjdn4amgqOG1rMY2OuUqiTmcE5+hGP48bDrx74+DtjGN8LFbNq+Tg1tleq69fTCTzoMAMVQ6q
sgxd/vPFZloQqK1Uxuco7lfCxF45mVY6OT/f39PL7tlinPniP1QxCRc2+zTIhZNmZztvo7jKNnIF
GvmTk/+D/2n3/XhfXxaUGawNMI//fpgfhku7qs/0huFC6ZjW5DhRbvDi6MpVfTmKyp835DkQ3lx8
c57BfjswAv+s1bozVnS0JqoI4jWS2pcvxodhFpO9REphJ2mpcOoGUpAi14+aTSGKa7W65l2d9yLL
jxt0BFRDmbUONtPnpyRLTZRIdeyd2hYpyaiCVKjdbCC/z6s2gldfae5cNLPml4KPDPwhGGzACp+H
A9AsUl2qga61XcQpLL8V8IO6378K1wZZvHljDR+HtTs+I2+2W9YLd/CHax/vV3PGxytZbPICXxOg
q/bxuR84nY9+eMs6+BiD77TDZjoXRNZZVvrgDXidvr+8r78sXQV7IFo6pK/F0J1ehEOExePkZ2pt
96ZxGz5pzbPQKSdKoW/TKOubspx2fjwcJbGmChSQRBg34jXb0xdfA96L2X/B18BzWsybtejpbAgy
6+TFu2Bo1xOaPHPKr0yTXzzOT6PM//7hy57GBsh3ShSGNhWNXUTWjafX2b9/Z5j3gZJBFJ9XgcWH
rYaGEsZmEJ8ndcbSaiAUq+Dt+wf3xSszY8oh0JgyPDdtMYaXCVFTyR7oKav5rRBJtaqp8DpWZsnY
wEuMinXyo1BQ68rQOb8f+4ubyNiQTXXOoNYFwbgUjYTwpCk6lyp+3kIsJ6cW5ZfvB/liMvk0yOI8
olJOi8ge8040j+049Z/QlG8FTaE3Z9kaIabfD/flNbHZMrksk1dkcT9BXpsNMP/5fnazs7DbxEZ4
rR33xTuOVhioz7z7odK2GCTXO6uCNO+dSumRxPp0Lgrn2+8v5Ksv+tMgi/leiJsp8TQGscS3Bs19
JDRboqxditF2o/lrT2Y/oLWrRlUfWoraCXOmQRPr+5/x5aWyK+AFxR6Inezzh5YBZOW/V9E5k6on
RdNVl1w01mxL+PH/N9DicmtSraOAP32W1OQXTIU9PTZsuNK1nKAvLwhPP/g/AyTEcueaUlslFJWc
oG4OR6kpd0gNWXjAZK+8+JcnVCAi4gyHBuxGo3jp/wwbwfPIGI/OhmQL2wIrUf7UbOvIHpz6RnNy
Vzz47jXh4qUalVEVidwACNkkOy3PqJ4u9tjQI+8UkIE9CqaTt0QvoW8fAb8HFDwFcuoyk4Neg2wp
n7YeGbx6tp2kfsVsuErF4Eqb/Is7zi8y8CLqmgGpcrE0qaMSsRuCJt4XxlbztINXcSKpy/9kGDB7
iqIDqr7YtZQq58wxVHmwXbQeg/5c6OGDFikP37+nX0wwGDutOUzD1HH8Lda3ePKaTEIMd44EYh2p
hrLfU8TV94Nclovmp/hhlPlXfFjfRIIwDbPjaxiiUXuAokCXkdb9YOk/88yglKy1p7hVjVU5AgWP
ps789/Popx8wP9QPP6Ava7ORe6KZAtCquJP7VZYl4ZXJ5bJmxGWqCgdyEecxHOrF7CIGUZnmuUgy
nSpstPHNax4JLwgCxbWSN6KC+xaNwIgHHwh2L165xC9WJna5wHc4wGo625XPl2j+X9LObDlOYOnW
T0QEUxVwy9CDpJZozdINYUt2UcxDUQxPfxbeJ35LiBDhva98oQhXAzVl5spvpaae1QwmTbqBUuDI
CDLLg257lMKYsY+fnBq11e+/69rkMU0AjuZ2cDjJLSYPYIzqMNUDloIKV0bDuVQcGm+MsbrvgNmi
wggBzFG0n39+LrO1e6z7HsXH5m0gJurNmdeo+R56WFQ7bi16J2AXPnuRmsqd4vyIUwbScRnUtrNx
S1s7w8D9AWQIvwV79hK/o8dgd0QKs8P/6Kl4AHYpKnneFIi9Eyanzd1v5QXDo88Box7ZCRxbixes
iVYbaFbwP30NIJKk+/xXJXfmEagPiKf1g1R+b4UWXwMzWHDZDiCfBI3OILh/ft9Z5Ew2RZk7hKde
aDtz56uQXYB2HuJlqrz6fgp93U2RbUE8O0fqZOYLfB4Na0lToC4wQmIfuJH4mvM0iWz//SBfX+M8
CExP4GywQvwfFG5NvVEaIUeZUuf5BUDZG3m7tedAwtiG9BC3ii8XC8kUSGCGzgz12t6hs21fR3tE
NxsP8ud1fI5lYUqGnnAwZuF3iMjo8+vKtXiAVYVuhdGD9MfADFBI81CLK38pnvqeqJiMaH//TXez
JyG9pRpgCxsL8usV//NPWISe5qgz7owwHqNIoWYZDDviFw1CClWND7V9A8Z5ENlbfMuvbAUo+T8+
+GJ3q+OmaxU1h0UYMoHKE6g2w0/nujpE8KmAFYhfnFHnuxxMPz59P3e+JMn/DDwbYgB/AwrBYoLK
okQOZJhwcmTIugwwIzOfkP0M+valydCZk2wVmFYOSzzqnI9HbhBWPX9exYezCiD5LO6AqTpnV81x
1qSzo3UBKfpmI9Pql0TSE52coPIBRvV5MkEvkyHjnibnpu7vCYRlZQwBc+cgrWRXsJB3pArPdecE
mNYWBHdlk0FUg4wgTgXQl5Zwg0FHG2Vmcn62YPnW6Ehmw2O97i5SbUObvToQNU1k67EqMdTnZxw6
yJjhLsfPZq9ByJZDjiSTQ6fRJwjsNlbn/H99WZxIIzog/gG3tzwOdUZl3jAYhPYgxe1RhM1Rth9j
n6J7sEjHDPoKdv/97FxdF+A0wD8Vnf24Hy9OiKiDy0U94kXOnW/Ze+uRnwBUvhjX7KjscSr55QGu
xjx2t46JlcsOKNAgUWMnsnSEBIvZI4eig4q5QzxQ++l1v8/31aGFLns3s06ALtoIIFfWIeYJHhHZ
NTrjYD9/yDjR+wxbLLwhraTyiF36rDKOCBjuUUB4hcXzc8ShXfz+9a7MHt0CfXYOixEYL7G6snT6
2mmpHVqTeiEygrr+UyqLPeBpGyOtnB8fR1rW/2pDYSjs4PEiUZ6qFlK6kRrP+TD+j4+0zNAQUxnR
3mrTsKnaHXibcD+IIYJS/Q7Aj+/f3vozodoAp0XQNpc1h8geqqZssZE5kx70jKHrlrtKLzZAlyun
O17d32Hmv3/YL82uGSN7jPg57amvmCoQURvNXmtbMi59WGKzQ4+NIPjzECMfB9IgSROaku57cm8P
qkuE4C7hIsiqEUZSiH0b+W7V9camsvoSTbxChIEO7p6LeS+5THTzzwKH7o8xcLVsQTiauv890wlN
1YeB9M/PmDmlhJgHkWAJYt1IUdiDHAh25RvPs3KJxjjY98GxhMwJJ8DncXB10CeFM34WO1go7vJg
9tUGmHTXXtHDeCi3vt3q9Jj5J9ikkJhcUjsBqwKqKimSc6ToL6VZ34CCkKEuDBLA0JRIW7SZ4ppC
+c2EdZNVkLjNche7hqSgQIRzDfrY1m1m9Zt++EnzXvdhxnYZj6wqSeHOiXb0jOLoyyJPB7zu+/W3
unvNfn/gvswlv/lnfBymtYA0AJAzrMzemzQUNsfWT0fLr4yn/2IkRIAGrteA2i/9q6LObphaYgn2
CYx7Eu5mJgui8ZfsMv9/Gsla6CQEcv35AFOYMy/kZTomR1tojzTub9ETtXHiIDGOF7Q40HWsduTV
IECzv9y2R3N06irX+XkEVdUFFBxeddnwpPTJawVlzSVU1sWe9vx2UoF+1Z2whdoQJnZJe0IzRau6
/VTnezSqyotM5CgeiMQ3KueyBC3BlUOSnCbDuppk352hQIb7ZCQvJ5KlLrbUX9hqCFRm/F2rp2IX
R9VPQJ9+tklPXWSFrf1EjUfSd2CdDOor6Bp7LepApJZt5HaiG4FOHI+jDWDCvMkXQ3xbq81b3bVe
nzpHVqlXk9H4OpOqZ3ej9GXOnJ2tQi4rJwVY1OQBiMmLCA7Iml3So1DoAzO633rkwCyyFve5FkUe
K4k45IN9sBUAFvK4x1Ujoz9K8BKAmKx7j4NrDLWOPgLWkh862kOLrIrpwCr9So1i9JINjn3VGXUW
FIbVQxRnh7QdLomFW5TTAuOLuNGDIREK5FV3x6LuBLRcdKHJNvFaaOtGyIN2k2Xd9NAYmhxV0ZZr
9zPKT4f5EdeslySPdlltPdBueqVQD2e1AAAFYBUk2OD3NpXEz9s6OUBy+1yN9gCJyNjCxUvdAT7/
nnYkCiwzbzyC6MONIK0EZCT/TbldnDuFwHKr0e/VqICYsnWeCeUvSb89E79ORITIUGPCG87EElts
GLYQDVUZo6Hcldf8Urt0ghz9jH50YwTVPtmqn69smagw6wQpHQgGsFt/3jj6XkiIUk0SRp35i6oS
KFhzI+5fSezOVey/Y8yb14fNiUA8lhjZYIRIJ8MWa/KLFw2lZrAoWsM1XRuyU9/Cx/BI723dXVfW
NSzpkMKZW1/nM+jz2HDmgKl1behh3f+ouemL8q4TdONGtxINzCI5vEKUo3BTXgzS5Qp6gkoSn/Wp
AFsJgE6vydKrgrJXeJenu1ErzY2zbu2OPKvy8FBzvXuZnyrtguhS1zFNHMgqZOk51imqC9esz4Vh
7PTm7vvN+KtYCfnGDwMuGwyFWRDL7mh8rhGDuOivhWOVqNFOAEqQ26hV63LLCgZkkgLCyztqTjd6
bnboTFCOjeZ0riJshCbd9C5bBx05KpTUdIZV5dZ/c8H++FMX9yjN6uoaKCca8qhHkak/MbMKxvbf
6zHzGyHmjO2DC9wyKqKVnkLwCr/02a4NN22o4x8tXHv/qxf/d5jF6kmayuphsEpD4ateOrnxuzz+
cTBP4GU8y/Ty3OuOYi8f6he+21o/a2koYMBBsUYqCnhGe577HxYvxVczraqkoXYX32dhfmj3yQ0/
FU/ox8ByCuqr7Fb19QO/6Q/pEzw8N3aPlQWs4/6EWzFSoygOLe6QADEBq2o2Rpj16bFj2XOXZ8dU
pO/fv+a1CxT4vg5sX2YnomXyQAeBMLUsboddnbpR8URG8zjWStBa/2o8hFQIkuhIgTpzlIE05ecX
WmtTY2sDN8JcWq6U15TMFa2NW9rqW4PmDJxY1ZhToZ8HkSAtD5C6463ZiUtI46Gy5sp4M4H1/Th4
nsU4MleFGedGWAfOnepBM+mjxBpYOLDQvBMyT/1n/7M/7w/of5yQyBLC3+HzkEju2KNqRDNI6h4U
N4/oiqtCDf/9fFipReAzofCnISuPUGJpmBINUMgpHUQowkf7JXqc0Btf7GYb6G6XPdZHbmDSb53G
q6/z76B/gtMPi820eTl06LALYbyG+PZo6eNFx8v/4mKNplFUjyDqRv568QazUuDe1dXIC0zQseX1
We3TmxEOFbWqbwTsa8sKZFNEtCpoo+pSYYY+SIMbA95iBrOiiXSew17LKHLVcauIunYgOlCnI3GL
BrwvchRdLZJqSiqMVL5EE+5+LdqaEM5FGvBh5KiM9N/LANBP/B1wEUTneSfZmPaY+rJEM4IVmGCE
z07mGxNxJXU7GzHRuShOENYuNmAxtcxOGZYYBJXEVT12qwbQjF+6sxb3tj3B3RM24RH8FoIo+H7s
temIBg8kUx2QgL+oRWoowgoVPl8h73Pk3yrp8cTeTwxesd8P9JWTNFczP4y0eJlcTuI/SsQ2gUG4
6CHn1uvc3oEbf+hA1gOHjj+OjvqemgRtW+YRiKO7SDE8O2ogWZ+yjVNnNQ3koJERaU+gfyldHDtM
Kzvs1Nil4yO96E/5Hj0p2NC2GUYrF3A8+d+B5r9/WPKy6WoD4lwjRNimOCyImy0x2PpX/DvCYrmX
ZPz/OxkdXsqyQwvUM0x1N6apMe/0ywD643Msrin4fmkxEaw/0cpdTZTfkmBWZuk9h89jjwBDJOgU
gib/R+7Qx75l6M6VxbBLRi2M1TE5mGb2rmjl3Ui067SjZJ+lMMyYpuG+7ccQXrc3atHDEaBJfJj3
XYiEXipTFpSwH/GQlYC2eqAbG+VX0O2faYmrHe4EJkFS6fPHsQYJtVSq6yFVlNybCqf0CScvvV1i
zAgNfxk1YIrRX2sCwTSDFUE/+TFcImYP+NhJA0UnN/Az61wjAik8Lp4Yg10jrpQ3ZG7Ez0Z0NDik
9mxhoJtXFn6pyB/fr631z//3GRZLi/VNCaqsZsIDQTlE6vBYAtfp6uYWJ2MtCHKMv+MsVozDeVWm
gAKH4MAHwBztnMjwSy3yJiEeUDTdEM2snCyf4uTFtlgkqZGjq5uGZikODViyzoAmcJRluQug5eYt
fG242afSgqoegg9jMRyWsIH2/8oM2aPxJv3BR6P25e2tcAFBwBUcVC51E2688kahaf875iIVENEq
Y6Jo8Ubh/9BByZy297YKr+fEjfi/H9QQcaLMA49fRLDLmosKakPENDxfkbc3BVC24IkeO/SloPF+
o063drWaDYAhOUAF3f7SUSa4osLxZ0JM/rsPwA8FTlQPZixeQdzoZgpI6nMfJJJNjcXKHoUKjwaT
QdQQ0GC6+IjMsSDwNVo9jE7oG31I97N8X17rh63QUP+6q//ROCAZi9AJ5+di42ADqDUK5gy6TNTM
RWt7co+78U4cJE7x+6735sPbIm55RFb6kEDU4uknGsQnK9yK4L7OXGiAYeYEzDsEEZi+n/ewqC8r
tULfRmjA6wMHuUetEYBFDj8Ya+MYXxtqdtrB7QsdL1BXfh5KA+AMti6AbtnsBN8bV8jElc113Kkb
A33d02DrhqUIOD+WIiwqPw/EKdPUAVM5BEAXhwxYGiq6bNsNHeTKKHOMpkNhbFDIkhaPg15tQOqQ
NQvLLrtWTFAqdHYkYova/nUYEIlnk10If1GUWcZqMFSRnLb4QClVHsaeXts5ecxYef7+HPi6m2AY
A9ZpmJMIcpeZPivFAu+tjIYKAx2qTry8P7Vw4pIFcrd0Q0rxdf7Pg8EbDupzaNCXteqqpk4fI84I
qwZBp2D9c1G2L98/0Moi+zzI4upU6aSFOU+Oy8HwxFpUlYDEUdLeJxU5GnDZQo0ZeTjNZwCpQu56
k3dJoMOxFgl4z2LiqnP4ftAAo1Ne0A/vWXl+R2u4XIu3nJsevHbqjUvS6lsx0dSjI2zAP4tdgRRW
KfQkQrI1oo8o8AHUk+kbY3yNg/BSTIL9FTUaOI8tlgabilLRMKFCHdCJdnpJ4/E46NxPBpjcAIWg
lFtRwurE+juivcgBxASl87xzSJjwHwPT3FKO/hhl7tT3aFWp/O+/+tc95tPzLXdWWGRSI1N7EgKl
4tUooHA7cnNxNuXj9wOtfqxZi4f8Hp5uWdIuiZ4jJiYkVIDyHhUgsemWvnh9BmNfhuWHaUN1tLgz
aS2SGXBWGsPOiohLYHLiNgoIPgjH0LbHy8TtbPjgpqysgK/QZaDUQ+1GlgIsmF0Wvi2HyZWt2WJB
k3eeErAdM3YvtP4aceO7rlnvcM39iZ7RHWq0qUeBpfnnrRjf48MjLBZhkcNsiceoVxji2WISsTZ6
QNK377/F6hb5YZD57x+CpCJmcZpTLJxE8N/OZO5pah+mnv7+34aZ596HYeJKxpVgBQ2h5w9yO70t
I/nQjtNG7n51ZuE4RonfQQJrGdGrpMybNsHmmBHhjUOHUznb/RdP8kcpBEULJKWLiWVhcajoAMIq
aVBOK1KvBORd41twgPmFfA768PHRPIjjcRZ+LBULmhia2OkKElq14Wlp7Ssig8UgddE5HHz/ROtD
4X1Bi6tBgrTY1ypRVYAoJTQcI3XXJNhiQFdhAJe0rNh/P9Tqhmb931B0saERGCCYHPepsBjgimxU
SKC+ku4HKqweV/79zoRXCJ9N6LkpQQfrYmrbSCFBTon1M9ptICFpKcF6AgHfb7P65/fPtbqKPgy1
mN4SlK8UdDISggjn1sn7EA+uUP+9+jI/EBS4qmbMvuGLqcdEpZJencxQZdLvjdGLVcVFCmfjnFv9
SB+GWew70jZHYQvEfzWu0UnEwPoHSX+8qtT8YrDj/2Y9YZ9G0DCnheni5B70jKaxGtMQqXu06M9u
N20QaePGQ61OcoQF6CeFBsFY3mt7Uue5MXZIlmgwgCp/NvWTbv/MEu5/PxPWx4F+EbmtWVG4WEwg
QQwtRAdmWAHLCMhBYwJ+wC9kttWpsHobQVvnfwZCU9HnHRX0MVmrHTZulWKlKo+xND0dGLqqFn6d
APswZRuB7Nok11TgIFH4QGV0Ge7QDpWkXMeXQrfNZdX2j8JW7q3W2kgQrk2/j8Ms1hKZuBwsWyEh
8ne7hoKgwWCvkD7lwOVY/Nf3n2v9mQxKUa2ehZ/zj/lwLo0oGcm+QgqnUBu3gxsnkuBelWxlYdfO
JXQh/d8wi3yD3Sht0THcRvrZiaNjKdRDTrcx9VYHgQwZZSnUbrBBfH4WHYa4dYSuwDCDT6WVatcQ
QT9+/7pWEgzoHfkwxuLjAD3HBsFyMxzeyLO4d3bVHVR85ot53/xmob3TIH2G3cpGPLK2qD6OuvhK
aVpIsxY5bt5t/joQesMz5Q42Z7su+fcKDh4Qe8Rcj4Wie3nJz0CeR664N8OxgauHUqDbvaoT4imi
ec4jYyOYW51+f0dbXvDBZYMjDyiN4WhVt5nZvhRKfFCjcv/9Z1tdUh+GWeyxTDfBWrOkGfazfRf6
hzMImmDNqjQPgm9MkdVZ+GEs/fMsHCTQYxotzZA0uFlng1c6W3vs1hCLczAZJyNBLtEMjaG4HNLy
UIBB9v0bQwkcv3N5AZuFLRqIQqCMLCPKJBpVs9WxDRHe3veWepXY6XHIh51Qu7vMKGxXiu6UAu83
xsYD9qv3PjEPihzP5VgHsmkfwZIxXAQZr7o9BEMqAf5stcs4Si+F2v/kBO0typD7kV3rfmLqd1oO
LbFp7aNyuM0hN9Ol8tqNaVgXMihT46mUIL0bzAFlJHlk8E1tAYlksX2d5DwomL6rpGG4xGQ3Kq9v
CwPK2kgTDxo6n4ZuLkfKvUUZGHExzqOJ+5UGAqgjjzrtbiO9uFOS3B/jNpggRTMGdgWv5otsguXa
NIHRU6LGwGL5WiFBSmSMOKFGh2xnPiQmwCtdU+97p3pqwYoM8qy+QB+Cx3iDWDWZjmh3uQWGDXJf
Z4D0t0MCK28seikr53fU5vDwNiiUakjm6W3z0Iz9hc6Gq7Gu71p1Qvq5awJh0Dclgp9PpN3niq27
fTZcV3l3bQJnRAEkN9sBOzipLtURPNl8cLyhN09F1d+SueLRV/uagoAk1eFSswZY6RrsAlzovZU4
AP7VxQ855teWPuWA7sKst4kal6fsmKhVkBHl2Rzh7NEm0yGNIUQZ7QmMSy7vuor+UlFbyrvppBH+
DLzmE9X4T7W38C7sm6kb7iYBtCztI+LVcVu5Y4zGbDQ3gd02XQGlflVy/h4bGQC8dCx3wH8C7wrz
LxebFO6T6QlEuNytunZ0G2bs2rIXvlMkF4NTXY2cglhnpHtjhPUcV9K9iJNXQ5gBQHwnJ5s5xTK+
7LthttXK0cco+sqLoTF0lVi+iSJ7j0X3UI+kdwetKoK2FK5IgCQuG8tFC9uzNMUuIvqr1WSeCSrg
TlpYd111jEX6g/XVTvSTxyBNV/IRFNIS1qY6vDVy7aZv8kecVXcjHjEe6gPV64Pm5EGmY2MFZ+0i
H6L94CRHPlmvFpkOMSEnCJxuBDiehTkDouzynMv+MAAgzVsAU3Mlv6dxvrfUxNOH5LrkIDTBEave
g5d6oAAXAt05vie0ujdVHQ+TH6ARDvS2vOyr+AUsx4dKbX7gQ52iiR3zAY6RI93LRrmyJgHdYX4Z
IUkfc7Z3xvYCMISnWoxXhs0POBNfKOMt9Fn5DvXaUCn5NY6HfamRV5DB0O3fAb7sZFrQ9N2dVNsr
J+anMqJvtWzvYFwNsmyhH4yJ/BBKe9VFCgKg6JIK5UmLTeB2exjQJap21FP09OfRsZs/iq4Nl3HF
T21aXDcmiu6T6TwXpvU4WAAMDGpBvC6L8xMIxI3fAG6DfG2VeHUFeJfodA5ac3wci/y9tqRfDvpV
xrM96YZAKuaFLosTH6wLW8KXRKkOwnSYa6sw1SZTg/pLN1zgq+4TYdxn8WAdGt4eeylvKfSyY9E+
2Ym8bmh8G/Wpn8cWgKtjKDpF9SGXhp21isO5gp7WY019blLwGWM9YATe3EaEB0/VC25L6HBp9GPK
1OOg1jA1GwApVho4xZPiNuLxA8/Umy4eCTqOeJhZDDjsDkhnwe+6Ulwl3QAma3oko/YAkWtAGn6V
q/JEjPaxiwzNn2Bd4Rrm+GN2mSk6+9Wk1ZuTMwOuBPJspvQkYbSGFVE9qmp0nLocFjBk2nKYXD+A
/x4mi0OR2lHfMR1XM26rOzmBB+qM1VnE/V1TgoWebCW+V7Rl8zXm74CLI7KbSlDbmTDDRKONa5lw
4BPz+2WNcZST0waQgD8XAk1AWqvdjZ12hRY9zBYWQaPVylt76n4TMDpcHWx2kLWmGnJqow946/yO
YWEMrqjzz6qPzz95PvU/XMVZG8f5aNlDyIs7PTPcqDsjE7f7/lxfvUnO7SeGheQKso+fB8E2WTVO
j+pR12H3NNOAs+JsBJjBb98PNMd5X64PHwaaf8iHp9FGVljpRIcQC/7AkB5qU+lRuBVG4uek3TUs
9+FV+f2YK0V1vMIPgy7uyai0s1QiERkqwksfMxBPHwGdv5hNK+Id96jhqUd+shUIXGZfN7i37zAx
/tPn6gCP+P3P+XNF+vIOUP8GeQgNZ+hy+/wO6iQq9FKHOllO4/WQVuzQ1qbl8il/URBCMAB04dJ4
0obCAHy+IsCokf/mgv3hJyw+Q1WYVWwzHKQTi+A9Kexfk54GcDPcuGF/XXBIYzsUDZLgsyCtbS1e
PXjkeYd7jXkesfMaSCUbtXoJgMk+istDliHxHMvbRCq7Ynw1dAvS0tajWvuIdrVnwcddVapHrXsx
sjIoa+KbDG1yEL5+/0W+zH7oPSG1AFrB1KBRW4Jb1GliDq378Tyk/SPKjHeQyu8NM9pFY8q878da
eyMQi6HXACqnGW+62IJqKRu9AVz4TGQSzq661MC1TzP9SZQoJlUHld0PBb+vnRPqqG5hHieAXUbk
m3iCGDzqgVqO7iMiAxmb+3J6R16n+V9/5GLTUcGiUNWMmuijyo7WW3poT3CtyTx2Sn85HgyPr+rM
62GuhFjzIGq/jLytfMeXGBCa1Y/vabFKKI0yeOs49MyNM8DKaB1+mIpp48t/VV0tRlksBOC1I6KW
sXUuiu6iV8llHxm1HzVMCVKYBrhoDL8p4angN9Jq98gr3X0/Hb6q3Ocf4GiQO6PpHqrjRQwq8ryc
mC1G9Nj2QQ3k5SxLqE/iUO5n1z4VEEX0KTihet2ctsSfXxt8F4Mvzl+SdlIk4whvJMsOoKp8U9Ip
jPskCciE31P2oWqxSwmXjK5Tb3O93eusxSJVNXcCQqwalSCuJjdBG8D3r2Xl40N9iAWCYi7YFM7i
48tWcWqFVuY54bd5aft2DFhts8WgM1cWPph9lgZd76yoX2aOHfgkslin41mW2V1vxScJn2cLAptI
41dK+pBlz3qG+KLUUf16qBEc5vX7mDyXCbqecB+MerbTo2JfzCALDkeGzAzS5Kp2FPgCJJ5UsvPI
o0fSJMeCwmz5txizaxrFPq/sY+o4yHtR1+mjA3HkLNg6GaLxIl4fnfyHOnchlxPc4fM7NiguNyVG
n/x/f9Ef38BioVupUxskaslZ7SbYi70ZcAgZlYfvB/naj6PDwuXDe158zibthsYZU+tMX7PjNHvy
uNZl4gMu7aZ4tWd1NzwOe4SiG0etPk/gT0ftYuDF8s7mRhxI+a1zp5VNwDmnHtVhaA4TDcsnpTq6
eAHndqpm2GUhz+gGuCpGWDkj2XuVDPmpVdCNrUnYpeS4M7v6TKbN0t+xLM+8R24UUgp4MJQbud4v
09/AcaTbuDqiso529MUZ0U4IwdqoGc+meSnLE9Ouautfs9bzENh4kCiHxAz6pM+XkNlTBJM/H8+i
z4Kkbu5zsFtlFG18+nn+fPoA8zA2nVfy3H6wbN6sW0WPNdMYgEjI7k063hXllpBs9WX9HWLZtZnZ
UqvsFi+rarMLRcgnLq09SCEb8r/VJ5kZHZCX4CayTIm3sewHcCPHszOM8HQb3TbZSOeujQC6E1LU
iMIB1F3clUoV/Chc0fGuUNMsWsSsXNs42LFnLz8IKsAWlEXQiKEVDf0Gn7+7IyGYamsynY0ozwJR
Wj8VY8BNHD1VcoBbnYmoFxG4iVib/6hKQr2ohopX5OgDQgCU5oiAo5S1e66re1rGr+iB693YcMZ9
OdfJIWEONYIWzSwV8CmCEtRtDWQ3bPWqFdOvrIpu1FL34AgUlKXSuiWC5oJxyBD6+pcZycqrxZjv
EFNfmq16PVrDnlv6Sbb8bPSpBqGCtoOY7xIGF9eCJa+KiK+lLS6rMn9QEnJpTdVdLOjOdACoKPLQ
qRPfUYvndBpDqtNTB6sFque+WlfXqTQhHAaqWNMCK2GnVpJT0lrhSPC0eq/fOaPzApjRrYyaF6Gb
AfaTArYXeblLLCWeIdj3ZVu8E8lOUKG9ySo+QDmp7drKeTIH9HXGVZOf+qr4HWnd4GaacaosrXdr
agedmZ2wNFK/Nc0YRH3jdzK2z3BE8JmJbm2hak9JjCaXxGguJKA8xBBXDJUl2Lm/Jrm4oH31ljTF
vapFN2NVH8oivVK7YtdI/oON3Z1ZJ/u+SQLgYPap2lyjV706lKUx7se+vO2JczNo2YUqh9LLdXpM
h+LYTX2Oa6jiIF0E6b2l178GTnawTgXZpB1VX7bWXU/SH3Gr/+gMDpW+8TLVhb7rqGq5vZKe28S+
h+knjO3V6sYwRMhJEejZ9Kxq41U+aXBSU/NHx5y8LJ4ulMq5gI/XPSubnaFp19XowISqxbCFY/rQ
qlxEUX/Ztg1c0oE9Qa52mHaKNvkZ/BwA+tRc3qngyXNnh3TpbV81oRmZgUNaiPMUcs2RRoA6SDsn
BOG+aSZXuQWX6aQJpUEenCK7GRhu+FMSH7K43dVG3LnF4JQejfIzgbTXh47uzZyaygehJ4yBeHSF
7TwlPIoDkWo/BVq8YUuBPFUpbQDChHSTIc4u+gIGNoWaXeRMeSTSuVCRrQXZXRJPNWMKu5bpKa70
PaPK5QwUHSL5WBU8dEp9N6XpXUMYUK1F/Via7XXuNC/lZN6xrHKAlyOqN/L03LX2L1XCo6KDA1bS
FScr72HbIOGiktonsLUy14jZD2RRXyqWviasfjNUBGBwjXpSY70LWKwOvlTJPmqjX+i/L44GjFHG
zjrYojpChbu3J4h9lFg/jl3k7Kuhh9daZr7CtOqFjtq+UYb6BjYZcJoWKQx0su5iMqdLo2DxFX43
dUeVdq7FxtemIPSQqVrcwPTGwbfRusKTbQG7rbSs0Vfe6J7Vl3A0Qav5oBrwgBLSA63eDEQvcMdU
f0LpHQFR0cOpCr+U1eJWT9IfnamWeBtI6Q8IFA1dXGZTGntjXpRPxTS+pQNFqqy6KySMIyd9T6w8
6BOsrpZfq+1wSBJxysra50ifx3q8q83bluY+ar03GhmvYDl5L7l2bGuN+6iUx34rjMlPnP5WMWqv
S6ByInZ7bEz9SanBHY+Kk0HK60nofsyqoEOWNSbiwsmqF1Ymj8PIjgOCiaiLD4kNzNxYCdxA6L3T
WPdp4+ytLnukre0pNixV1LmMhxzTng35FZph33COggiXJDEszpjuCmACPSGs17GMtRuk0KgHU0e5
NwU/UHU8mak4E6N7yJXhWFXlnaIIuEyoKEymtQW8SEMOUeUcoKS5S2WlwKPHDriaG2iEwdvXU+0g
2/6NGRW/sWNh+bYBWqRjJ+0Ovnal1/cUEIJEuwR28SUZOFSP0DjrkFenWXrRz3BquJQh/arQIuxE
IY+9mqIpANNcZMUpg2ja7XXduJaWABfDbGuoBzPrqEX2IwqQqdvYyiOPFBloIr+KSQR5r4akXKGF
U1rdOaI7JhTLOrfqx6ytmv1QmJPLavbU9Bx9S2niS0fAuUqDj5xTnZjNHLdAd6fX0J64ohjgzaph
aTstzP1kbDuukfcsUDm3AmrQ60la51wlO8rSB6fOrMt6HOYaUuL2IifuQApc3nN935flLVjdJWov
WuFaA7lGLqHzWTZ/o6To3p0ODn2mZsHWq0TLgE7ko+VMF2k+75xCvygVlLKyJLupx9g89grP0MqR
+bnV+cAj1m49KOg4RFEDVQvnqEG05zOGI6polYPoQYh3ND/imuIqUPSMBtddySvs5DEmP8iNvhyz
xwR/93rx/0i7suU4dWj7RVQxD69MPXlobMd28kIlTsIsQAgh+Pq7yLl1Tzemmsq5D3lKlXdLSFvS
3mtgClBT6CzRXNw1tKz2iV05bibzRyK4pyGsixsCjBVHs/d1tTU8FkPgQ7dq8LBT9gvHo+Hbgru9
KT232ngvUAaHU4WAhbUGAwXgBlxiqRQl0wSOekX7gSoOqDa2Jp4MZUI9IzGbIOGwUsvqxACU2qpP
WeUkpwnyMxDulU5SUnyoY/XMJ/5WSvnoQkq9DmMLF/GidtCcKo9OXRjgV8f7tKngcRajdDV3jxKz
0DyJdyywKE2CrswUn8HVHN6PSGrw3A1R1DmRnuvQsE1Ln/T1d7hOPhVy9sKGmvmTOTzyjtqe1cHS
udQg2DCl+Yc54AoEfywF130Z3kFTu29paoaoKklBYskMhYGh35XQv4Zk7HCOwcPfWS1ESLOxeGwK
fuDxxPyEW2ieMZ2HnInXbhYntohkeDZxNMiViuotczLq6SWuDAwnJLyzHlSoQUvJdDeN2R0duiil
wzvUofMjBbHGc7L+F3o9gGd0pvoKbelnC2eaJIMX2A8qhf9gC794UfNAU0BmnqYay8MOAcJ+4Ebq
21aOCigoyFlu7WVm3Scdu3f0NrAGxasK9c4CsMCTMrSFHK30mJUceqn2NRiHtAm+amtpJzK2u46p
z5VlvyKbRqNTHWCuekhbFmg6UrpmZiTsE8iN8P6hUoDC0bK3Xkq+ZBl7ptasbYEd7Dp6/gPnwKPc
1z7sNPdMqPtYsGDGJVW9fM97+cg1BSaN0snIs2fVrmEXpZyTXLmrIVvZGe1dXU7M470CLHtyVxfy
S6LibVnibNIrPvmSgKFQo4Z5R45EgSMrqvrvJSke285oIPsJFlVBVBsSsZbq0niifl8OcGFNh2PF
YBgtyJNc92BM4f4MZ1g1wtFA3MLUn1JkDEmLdyUtdyALn2w7hkkl105mLIOmqYxe0vaxR9vqzsHC
uc+0CcNWYO6ZVASJOgNXa3LoveDwm7SU+GVQhh5NLimqM0MAHw7t7wF2H36dMgrzwGE8gQ8Bjdum
zMJCRTtds92xgSxbL50yeMd+7fSGeJTEzncnlR7RS4I7gaNR15AgUKLMTpgqkQsPRb4jH4svtFAO
Duh0Z0pRiWi0lO6gt4JCuIgPDpyIKxxBntUPu2bACcxrmLJZ9fgNKDX4fsoEZpxTjPtwC4q+wILC
OT5CJd0orZ891Ifwh+U9BNQeJuR9SdCdPJCfHD34MYGuM1q4gTwM9t0gOT9jJ018ZqXYsxBxhwSk
9JJqFcpvPWlhNiV9s41kZ1o6MCjS+FRoENyVhf69zLkrx7mAyDB8AaGUu5cSdYdiMmT5ME+sGCJH
qktkJZDhsqGQPCdlPxN4XeSieGny8Umz6Nc+52HppIFgyi7r852qQ+JgyH+JodxhF8wGD8l7p8Od
KK7DEsIyb7LU8rAwWRvKmfLcltKvokaPBmN8zFXtmBHjQe3QOmPaXlPysBmSc53hpHDo9ItrSRpA
mPg+iUlkT9qxJ7Oyji2eR2o+6o0O1k7np7ns533znEvwJWep/a7kjLm8j7+0jvnFzvsw1ZJ7EsPh
m9DHAruHSXjx6MV+mOoXW02DTO9LSPYCHyH6B2z5g6YzC02P6UAadsgS9PlxosDfN3vP5SzsaHrQ
q3QH/0M0FOXx+9TZMAmaFHhDN/o3NedfSh1dmsn6Upr5b7xRjlaV3pm2XbqpJaNNXZ9UOb+P55NL
yosjG2G4BJdFQkxYNuKzjCaFUTEJna47lkNqwzOjCfQc9yrYC8rYaVVhnHSYFKDpagLiLX0TLa5e
rQldosTE6xhFsZo/xGYcdHl3IrzpPFCfcOl2AKWQezyHgAif8p2ZwAmZ5vFHLmFhZpXyIuNWSws0
ENqSJO5souqoAwmahH/jCXTxcG2tPTw1QmrDfzNnR1kUvtUoUUXSt0nQcFb2Gk2DwzAUzrHGF1Jz
PCWpsk+oeC8VCe8/GEAxVn0FkAprO0FjY/Q1PbkHEfYln10teP+cmhPYH7mGV2aV0VMxEb/q05Mx
IhEOXdwPLsxNgRMyRa3A/xaVwNsFuc91z+siwAJ3J6EFrMnzXJq88QeR7EATumtSHMda+deV3OtQ
c0PwouGX4J1t9npjRXBRbMlTC4fS8eP2aP5UeK6KTFc1DTzIr2PUTSaP+lQaSMjkuyOpBZ4P8lej
a023LUpYW3byC3Mk68BNFtRJ+dLQBNaTElM9Xcm+UlIekVZ8vbbeQIvdyTiwVL18xKEHLbyq2MNN
Bqpj2jSbJ7Yofae93yVZCHG150xC5rFMBMlxTfRiCZfmqn1tjPqdTZDRKwSSWza+5nX8kur1wwDf
a8/pFdWTUWKmaoOcICf7BPUVT5KaAyA432O5s3ZMaAStISkNOgGhMDerTRsOkt13YvXP42C8whD2
TYMJa8uGR4WPkz+o8DK0aCO83h7eVQhdJVSasTlnjWYfRLTPEx9NDwUIyatsowBWIWYb+LA/ZcOr
T4F6HwqWYP+hgAhRy0Wl1zCqzOQMNSyo1/o12hn1Tj/K39WgDGOfe5DR38k+gaT1uMdV+Sj7zW6L
HfS52ozfAAsSiDYCLwuLl0VpUy9sVfSw1YyYT++KJ9w6jj3cUGGyRwMejD4wPzAMedx0VVyp3wEz
BXSzZc9l2yWWGv6uQmJN8U8rh76Y3rS3ntBedhXP3pfRsN/yEVypfEIXErU86MhBQ25JGCq6YhQD
U4aIThxw9EQBqzNX72KIxG3s4s+dIlCfZxl2FU6aszrP4rtaQlPzRBZjZN9z3z72D9Ib7BGhJrov
DoPfH8Zn7Zf9Yzi1f8tcQVyU9CAEBEUIA/XK661dVlxJbGAwIvhq+KYsYM0Q3c4ea18NFVeITaD/
BpDAoiAq2VjQ2K5YLXhyghoBLZ5hY/bWvtNliEW6FamTAfjUjBG6K7CZzPweWmRluSUe8Lm2O0+W
Bp4fmCQQ6l+WqOMUNrVNw4ao0qwX1iePqY5rpMOMH/Ac3vcDu2+k+tW0rH1PlGeNSlvLZHUuoV2B
mq+j4cm72HmEkGx0RtTIFVRtjEHawZzt+fbnmj/4IsFAXEg3gEyfa+TLfmnRAkAAlu8Y5dDq7nYc
Et3pnu62WqOfTkjkEGxi9M4dcJnhXnG97nCaO4Kp4xh1KHHnBdzKGMUbt9HqXUr1v18fIP0aeASj
Bwk/ksW0oeFgUxMoMbiiBZbylDmPGrxWbs/byqfBkGanKRP+NNCWuB5QiefDmKvwSI7V3h3FGys/
bgf405RafBmQiqBbhIyronu16GSnjXBY56CjJO31I3xUdmwfhzOeBhfYIPG30u3qgC7CqdcD6hw7
Y6UgY9Ta59R+GWvi3R7QvCs/jQcPJ0gigk78iRrDhTxJNbTnInTIPYe+qyJiVumjEV7yp2T4fTva
ynCwaWdGFnplgDUsEp2aWdAESUocHh318HYFFGR3O8LauXgZYtkoa3sr63ULW4eH5hH42mN9T9+m
nXQvAiXQT7BJerB8beNGsJL74CWgossIlgdmc5FeE9rrKV6luBCAQYID5F6dHN9Rs40wf1hri691
FWeRY2spNVGKdkQUf+kD3TO9MtRO7ZFlfgkJYEgEHgUEEKAhjrqKa+7zSIaEHqi87s90Y57XviS+
I3YBaJA4LRc7rUr7FN+vG6Hg+QxLKr3fAASuncXmZYBFU9tOJDRVRpxY2avyjnobbqlG7BqnLKgg
FgYr59pl7YMWpNh1ZnB7Ea2kXwiUoesBDhd6G0vDFBLLI2spNnkjk6cmRgE6NfHunDpjP3TKa9Up
PzUCJQ2kab4xr+vjvoi92PG4MLccTJsxSu9EOIVGSB5FHs54mfIEpb47FOROU+Hj2NuIvLaG1Vlf
AoLSs0j8Ym+yEZr8VYO1VWqvDiDOzYctft6e15VkY16EWOqw5UQrUjYv38mkj2KSICEm12f4FcMY
eaJykAIHfTKJIsV/n+WuAi+ytk5kAyhfSwCOhgIL7VyafQURyx1HyR81aBP0v26PdG17XI508RU1
xtQsKTBSQKVRPPtRan9/Zbwa0eI0VYGWFFRBgAbgKceo3XKLy7N21CGEZYDwB7eyT68c9CsGCQIg
POo6J2pM6YchWuuul+616izq/Ki0TPYqCPbxygmVkr2RXEQyIdbGof7ZJ0FDbr34IYtUwNALMGop
5rgNIQtod7O3toVXlv3O4VnyH94bONrxEJgp3gYKGNdHbi1aYTA632PRu+pTy4tV/aCg53l7hXzW
ZgM+AVcV5HPsN0iuLL6gOUymYpRURC28D8uhndDvssYzdOPPMVS51bLxed4cyjE+aU35wroGRBBL
k+4tiiZ1Yun72z9oZcni95h40+FZCRmfxf63x7QE6bKZ94jjKvWhh9z5f4ngQAscC0oD4O16ZlOj
yB0LRdbIjsuTqfbfhJNuZJjPSEPMKoAlUBDEvRk5fHEu6VDg6XMh99H0rD0Kn5ztnQLOlAdGCZBN
ZJ8dUAn9DlMfBcpS3VvxdnuInzMcHiR/1LpwOVThbXc9RNlOFaJSjYK60jzFsf3WFHEwlm1Q5R0w
fv1+lLaUOz5/N4TEEYybB3SIoBN0HXJqpG7Uyp5GEJ0GOcYOLMl+vj2qz0cDQqDQAc0ezOynqzvQ
g7pdK4RGibxv9cSzZQ44wRbtbj2KCWtJvHrgp7dI0jhd1R6sNhrBn7khUacrbmUw/78M5d8gi8Qs
0QkuDR2Ux5mE3uvwoSSPvf1yO8bKFwFDGrK60FCa88jii8hNohhUa/BFkt+8OSXj0+2///nZNh/R
+OhQuzFmifHrL17FhaRbTCGRzO1jWgGVObz1rQ2f++zvZ+sy0lKyoXPGNKaVINE0DsxNs+agl9ZZ
S6vg9og+U4tx68C9GWpQENfGU2Sxb/Qa4kFpblR/Kmr2kR861JXQlfFw2uAqa8su9IQ2MvDKNJpA
xELkG2V7sLQWn6ns2pRrEEKMEiDCSAKyKt8bZhGWdAPouLIe4CCBQcEDa9YlWQSS9Dhpyl7BdZLK
rlbea8XWd1qbv6sQiyMylcw2JS1CMJ/7zU9+Lv0kkDzu5Q/kydyrb2S3NX0r94NZPVXHYYHt9LkO
YmOzQoJRxduUWA/lUAGgY3F4CNU7g9Owlyqx1wqqPVZQVXJLyj+UuH6AS9Chy7R6y1lw5WPiPYmT
CwcpPunybNHHyeqzHKeXqXYg2X/jpg0zYbDNAGr9+7VqIxMiDZpQV0Wqut5+AppYlPctDspHdifu
rDB/z4IYKN/ezyd3eFFR7t1Sm1s5Vy5j/pEJvWgw6PFgAjTXi4gOIBrqfJ93v60SCokDQAg9MGqy
/PP2MOcdd/3UnAW1IKeD2itMX5Z60FaqJESa8AYC99Wtm50OXQQaC9A94YSSbflgzlvgVrTF+rXR
qMyJjDqHLN/3xUk1PiB3d3tAK7vwakCLFFOyRGNExYtVnXF4+stYGBvZcjUCCmqqblnzjW5xgJUq
K9pqwpO1lvdGw+GcO23kydVp0mAVagLNPB8B10tPVxuIPIgE9a2+wrVC/gaM5Z3T0b9+XODbX4SZ
V+PFaiuZpfVURQ1FbkcX/aLB2OrNrQ0EaMnZPwK1JxSfriMUVGoknhIR1fVrBa/25Im04e3vvZYT
bejKyPiHQh2qddcx0MJGlBIxBq8PxkCCIKayT/GQlu7VEBDFfbIphbk6LLgXICniBQ1Vm+uQhU5U
CN3bAxxffpg52JRW7rb89+2BrQaB+4YFGXpjFte/DiI7MNQx4cEQxSCjA1Pgd/BkgRfOxm19NQyk
k8AVc3A+Ltda1Qh4taINH9k9edbRrQ4UpzABOwBA8vaAlLXshprg/4VarDe4xklFPnAGv8bybMDQ
qv7W976YG0t36ZMWgHnTROYPye9O4uvt2OujBG0PvSVgS5ZV6b7p49KerC5y+KkbXwYZNDWt3pjK
lcPJhuMeqvmAo8OWcrEsJFWHcuP8Onaswk3G0ms7sLvVL8PkbE3lWg6CP8EsqIsM9Ble36KlCl3S
AReB6nsBE3g/f7Zf+Ij2XOLVYeY7AGZvpIvVOUR1CB0EqDB+KhT0Kc2o1TlDpPc/2vykTw/UeLv9
mVbKYiBYzJsY2h64bCz94wobkJ0hwc6KLQ9g2uLJ6j3FRzHQ4y4d3VEPpMh+r88oKW9Wd9eOQsDK
ICU6C7CiRH294ca6tRoxYk5LZI72+yilz6iIoupKfaWTt4S+Vr/gRbTFUVgDStuNSYZoHegqJ9P4
vjGVq6vxIsDiECFJq/RxYw4opwg/P6sey4J25zyAA9bWLiwY3rvCS/z/dnG6nMfFNjdtYBAyBYEh
uJ89qZ76C6YgtVfs4r1ZeprX/qRe+Q3yDrcHvLo8L8a7yJc4BSA6UhlDhEsbwI/MBswfwiB1vjGx
6x/OnEso8FRBE/l6mfBs6No+NbvIGsAA5q8E+PzbI1npfcKoQEaHC01cOHkuG8Vd3KQFBGDwsoRX
KXzBtD09zWLL9U8gozZ29doyuYjlLPAmg01rwIxiGmkgkKRW5zbjr3HI7wtng3P0mb822y8gNWJ/
45KLO8H1xEE1rdBqQPaidsbFKQw2ak3GcldWM/WYZ4Z+0DP0ceh9rDTvaStPwHQmto/H8UnnrQhb
nqZhnqB3DqIn2ccGuEu84qk7aNYAcLF8zmvy3E7KX8N+5h8OVW/wqnFI4jmw+OFZ2lm1jCkqZ615
DXDrSQuI/fc9OoQBSdTEtULVP5nopdZQgLg9F5OVLsKjBiL3peFLWqr4XcpCoUxFUM1ImturbW3f
XIZdJKKUiVarC1w2aY0eTJH6paPtsmQ43A6zUrK7Ht4iH7WocLJ2RBxtrObXTPldb+vBQzNA8Uxl
hLzqzN3qJXjt1Zx6fd9+NDIEULhmA8zdF7DW08x+P4zkEM9QXoaN42et9ptC9eb/OSeLFJYqw4jf
mzSRpP/K7Flw5VHafAytJZLLiV8kLEkuktaB92vU0T6HKlLyoLT27vasb3zcpfgYwcVSi0GBiRTx
5gC5xb8kyt934+cPi46uDKsPdM0X2yOnbaZBRlhEIsnxoX4DHhbeHsX6TP0bQb3egLbFC3Wgc8+6
J5FaGoc6F8+3Q6xP1L8htOsQY1qpJcnxxZ3msXRezP7dyDZeplsh5lFePLcUc1Rxe2J1FGdgxRe4
/ooJvpJbogxbYeb/vwgTD2RQTKELwOvzMzqcj1Vewgs3b7/cnrE/nnXLx7wFQjsyKwoxIGFeB0qd
lMKpq6ujLige7KPpCeLC3uwZOq/edGy+N+4UaEH9uG92YFVuNW9Xz61/oy9XdlUoE/wtMZu5JPzG
+ZDzU6H+krTqv6y9P8g09Ihgt7CYTm0wYOIzgiJNJMkzs59Jrga3J3LtWQSld6BzZgcYe4k1sSbF
avQCtGKAI9EqhWlmoHeAARfM6XypVjTfJlYb6rBNvR14/umfPuBF4MW2GjTCRhnCWdGAq/WQ/dYh
0Sv0jY219p0cjAxqELjSwzjrepU4VTd0hYmSTykdR6XyckUHPQGY7URsfKmV4czoulnNAxII2nI9
8oHXRFZRlxkF/vwA2nEyHFu+MWkrXwvwN/j3alBixl1mseo1DnCz3WHScg36v1K6Y8Y9zOw9Mb3o
uFA7yVZ6NefPsPhMUCyf0UEAYuD5tcivY89KsKf6Omot6VTXsk8bchgMxbUcHvQJYL7veX8mqnys
bPWOxopvxfU7p8Chp4DP2aAr2LNKWNrpoUNaOTBr9Y2Bw+NwHjgUxkygwmWD/dRKhISZxcHagxAg
adljSqXHnoCKJ0WDzN84KFlQ7vNNXElGszk1TeNyFQh53YVcnFeAWFiqPIT0JH4Ca1yqgqCSF2CX
qj5k17/nvEXRuD5ZrRV0GtjRnf2ldoDa1keAx/lTJz7KJH3UEz3oS3VXj1tz+VkyHi5ZAPTOLg64
0X16w+a46ZRZL9CbbB3HR5fy6yCsN1Gpod6GVmpDHzsBC6PW7kET/QaSyRH343uTmrFLTel73Slw
NmYESJGUgDwjurAfRaDqXdDJJiSh5RSmRmPiSiOGdHu3rhW6rn77vNMuErsgxZSAJI3isD+Bp+Fa
j0ao7cFnCvNXJ+peQOQ+Ghu3trU9peA6ChDkHyu/xbFYq5RZA0MRXBipKzdf+vS7LW9VhT/LCP35
Kv9GWZyMFSm7vqr+jGz0lJCc5fvumzhY7/9AreWfBhiKrxB0q8+Qr9y3b+PW43ElS2Fu//0F8zxc
zC2NO8lOOE6TSdaDVtguam8g9X43Nwe7cpe5irT4isXcTOQ8E5GaOxGBLCL8zTdeWqsfDcpwCnB+
M/BzmaISoRpGhgZ8luAsBicoqazjZDn+7QW5GkabwYQoIgPyuQijUpQYRoECJa/RwkUZNGVQdhEf
t6PM58My+yn/Rln2JnkFuU5onqENU4GtOXSQwG6n8kfPQNUEQld4DBrw3v8v5iLjWpPBS7gfYgLJ
SeueG8XxRn5SBkiYZTS4HWt15V2Mb3EIJ3VfT46J9ZBRt5seWfmo6x/jlhzH2usLn+n/PtaSRwCK
UGvHKoakKS45gCw/3ieR+jO7zzwcIgdgJY4omHjmKQ2cs7Flw7ixVMzFBqcOVmMJJkeUk9qlBWS/
zF9NsXEyrwYBKGR2A4I4y1JnSQgRi4qjPinFX8hQ72VAwvO02Pheq+vxIspi/zY9HdQeFNmogliU
6F46LfdjCTU10GpEEv+XPXYRbXF7gkQH3K9HRLNN7hZpBkIcKIjKtLHgV5OSroHnglqy8anCARgr
qruQ/Y64eEuh3iA2JPrW/j6queCwytDO+wQ/rgqh/9MwMQtYzvSQKtjAkX7+9kCO6Qq6ZSou6cay
vq85PIZobltHjvq7Bh8V6vXTtIXl+jwKBAFWDDwcVLDQl7s+JOppaoESVTkuYsVvqCc9DVAZ/esP
rqpwFQANBsh2AAnmgV4cRD3qlUo3L2IUHsGD/6Wgz43KyV9/7+soi0Wc6EKhZtN1cDv/0bWHwtwC
861MFRSZIHOCsWhAaC2mqpftQqCqRqLYFB5ENNzO3grx+SKuXoWYf8LFTJlxw2VJ5zQS/L2yuyP0
PQJHlF6uVV6NaAX0Om6n6pUb2BwS/SMTHRdAIRbnQgaBvazWgcFijut8gP23m9wYfHW3gaSfr3mQ
3g2SUGxRbj6nnDkszP5wbMP8anme47UkVGlSaTQpNOiaTLgdTb6NTvsgjzbzWrXcWB4rFzJYKoFY
YaGeowDguliFg05lKdFGGkltB9nf7Jlb/YdNmhNtyl9VVvnYas99Zf4YJxB4h6ndmSjQyjp7bISl
+j1KtrhSdm5STkrQFyJ1O2E9UVF/7Ql0DG5/lpW9f/VjF4vZMSRInvcUFewpOyZs8FmR3EmKtVEo
n68z1xeR6zlZpmKboMhVthSMA/uo7atddtBDfb9FBVldZLOcqg3WHVz6lnMPQaa+QUWAoqyihD/w
wir92ovvhlAEZhifGq/xtK+3Z3AF44OxXcRcTGHfgq0sJRhbfgep7BfongdGUN/VBzw2vWyzf74+
RrQS51I30JtLg7s8yQG5lzOKp4wS0oPpjfDl8rtwphc2RxEwr9nVb7cHubpMLEREmRImi3+aLhf5
Agb1DSckwbxCciQeR2jnQCmlaoP/EAZUK3gr2rDIW2a+QgEEvTAcYOlggCfnqtfVsmtv3YpXB4NS
AAoRIIZ+qhk1htbZlaySqFCqAwfxOXboTqqebo9l/TtdhFlcTtXO0JthQiOK+vpRCxWfEzc5Fl6B
74ZGM4kkP73fAteCXre21RwLxAw0m0GLW2y1kaS4yMXzezAx7ggtY7dWVEjHmEhFLklbkBvVP8pe
GvhFpIWUtzVAz9Op8te8iL/yvusfIJiyh97AmakTLtYEXpqxoAe7cL7qEoRh7NLKwCcWhgtlLhVk
/+ytocU9/LqTD4i7Q70fegzuQKqjJKZXTeH7ihVnUnTULRrxHdUrgBZziF4ZReiYFAI1PSQr+qSv
XTUvf7NS+uCWss8oi1SoMRSkfEhTcNSrYccbaOKYWvwdhgUWVPhx8ZcI0FdQvN8VgIUnSuk1HbuD
5tNh0OyjAQBYqbNjP8R+3vCP3MLfKLLAlKZdqUAqqAFJLR5eJUn6Cbv7uwJaAlDTea8c4x7CFIlL
m3xv19KDziHU4YzfJMfZESf+gBS8bzmlx7XxMR2Gyi2lLvNkhkaxLgyAmVku/1BpKbmMwSE9R2lo
TzU4w2sa+jJAeB8UoMldPqTyow1lqteu7qEq0Ivcp8pgwBHApH6BHk+utdRr5bEICqOo4DreQrxj
KL4YJvQldKZCtLFgyXcDckwYqWyMbp9L0OoF+8+DKhZMNSYBRMU0pH6v1aCtaflHV+u/7J6194qW
se/1aMWmp9lxHmod2OKSNuH0MevxgDtCd3TQAvFbW+6Oc/kudJRW82GsJQU2ZSgtdOyj06EiVZvJ
D1MzfheiSO+yjPM3gAD4Tqi1E5appQAak0mH2B6hJzdIrWdCMfMgUk6fCRhbu85s7HPdQOHHGw1Y
YrY5JlyHJ8dJs3MnaPWCn3qJQyWrTBvfgJBRmeeRCeUgtPZeJ0aaPawvzB2EfJP9CClbGE0DKQ36
SvbLGCrzA6vjZ63U5dGa9QjNTuRBnWaQjAEiOBNd74I6DxXCGMp3FCpRLnQRnjiMDWyprEO1IMDc
MHnaUyL/MInaBHA1kVxiKizUZKwPrUz0o4J2TljlwyMKaCnULFDyS4b8YRgH2YWaw+QRqgvsF9ig
VgT6/WyEuJ3Z4cgos+/d0P8uMwgcD7b1I0+dGOqBlq9Se/QYgU9vb0kfYMS+xrOElV4/Kow9GdMs
FFFAtVTNJNUdNYBnsHmTUGnML7mB21wxweRjQKdYKTV4/8qDGaAYv1OopLg1PCY9kU+nGupdgawR
Dyq/+HvcBDMOa9KdeoyxMGLqdZ0+u/gNBEqGoLVoMnFhuwLbk0Z+y4D+8BzLgK53S99pw0JJ7s8J
yyBQBNNHvTKFbxfGXseGdAvdMTwTOlGhVk8PxIE2lJrBlQXz7k4cfwOihBqk/xSIk6UyCPMGe9Tl
5iughHBAjyFmF3M8vMkQ9Jl4YAaQpGYLrZzcgoiNabwWMMzQJfpm03znCP2plKVnu8pexMReGLd+
p2r8rc74i1UWkQOXPcgDTl1QTTHgm/h65xpyYt6IFBI2bYOCpCb3OyLQr4Z3MWYlz14UhT03hv46
mnniNSkgWMT+Ldrht6OW+k6MrQTfiULyDTJI0PMmkG5KPixiYhfILLQmmKPG7RgfoESIckyVyb7O
ISAmTHSzJqmctWWtBmuwP5Xq+NoMVQX0WnXoBTaSVsvnJoGiTxar30ZVjqxU/Qr1zCJQE3jdYXNF
SIeVb3fnRvElEhqsRNEg7t6ETJ8KJVcZEMik9Qu1KiFD2doekywaTBmmz2qhn1VDIUtgbVKrtA+S
hvKQIaAjhh4+lkrakHt7sq3Hppl4YIGwAbEdaDE5MUSkZDWNQdApDAq/BNJ+zWihQcPdBuoa6htZ
grXCTkrrPOVCP9a93X5tNU1+Fj0pIPrC+2gcQRUsFPbQNJKzB35B21GSVt+IAW05GORJL7JUa4+8
5/bHZLcktBMC7eAhYz50YbTAZJhLueE1BEghYgzBT1gadtCaSVM6HYdBmlw4fjxNcZL9ddFQxYtW
txV0NdBpsBZHvTYMY4fzkEXtjNbRGohYwXNus1m8dnG5DLN4GKoCWqZwkGFRbOcepdBolBgy2RYH
ae1xeBlm8TjMx4pJJYHwpa3w2k3AfXPLPkfSVyxIV4oauQ6pYuJ0y+pwERh1UIBRgcgDkhqC7p8I
s63R6JVKVX62oGCqq3ejlLhEi3QhfBU3DmnYwpEtJvR/A+I+i14oREKW4JQhd2BL0GjDuWLVQVeT
h1SSvV7JNgosiwf9nzAA7aMkAcFdSGYsvhuUdNMiK/vhPOTMS2QDIlZ/+Qj5J4SFeoGloXn3iX6U
D73F46YYzhAebw5NmIbxnQnJsgj5N6xCx1e3rreLe+aniItVMma5OVo5IirPfaCF/Q4Z4Cs/mmhc
lyiD2t7t6/Tap5q1OdBnsAHp/fQCoTZ4a6XEz7wpdgPqnxrQ4ym6bhtxVr/VRZzFVuYzkEGZLA6H
pd+69K2zNlLFEsj7z7xdBFgshp4b0FI2bX5mIfe1ELCk7lsCiZh2Z9+x4A8Df18YjzDxqRWPW0G9
/y8TCYCoga4DtCYX7wNYuaEiIkx+VpJXA1YnQ0W8gUS3gyze+/8MEn1rBW9w6PcvH3KQuIIWU4zF
kR/YoYjYfgxnZYGt9/78tL4oK/wJM6PjcU4YcKBbouLSbOoANuJYFOxdUDDBY3ZO2+xr5kju7QGt
Lb/LSItHPiG5nBjJyM/FNNzppL4XE9J7n6b+7Th/ZubWkBafRzRjZ5fGwM9zBYMpkEN1q2NydDxj
Jx0VccjCLd7M2oq/HNqclS/e9lasW+jrCn5uQGo1htGLiX3YGNW8az6NCrBnJEGgtrAsrmOopK5H
buFD4TYC9T16IFCBMg+m4s/1ijT4T2O6iLcY09g6k6oLxDPbCQZg0L5MnzeGNNcrPw0JzhRQzAec
9ZNufqGzsXag+nae/Tp0Dzf6L9PO2dUhlA3D27HWdpNxEWqRahsyckYHys/6bpa6Qf4L9XBb6uZP
Dr01pHkTXKyErLQp5ImA+kBFNXQy0+9H3SWkS70iyUq3bywTarlw1qsN/AKJ74isb6TH1cV4MdTF
PovTvDKpgp+gVLVr0i9Wv0U0WIsAQjkQyJo+t2zmyb4YpFLYkKHPC37GI/ogJ9q73myexhsxln1X
vDmVSuDFenZgagdezQATKd3NAtR7x58syJ/w4uGJZ2wdXktllz8J8WJwywuNVPQUj17CkXdJ7Daq
a/+u/oezK1uOVEeiX0QECLG9Qu1VLmO7yku/ELa7zY5AiPXr59B35k6ZIorovg8TE3FnnCWUSqUy
T56zi1bkDaWJz7x3wtwWTprZidOtb/vo5JJBszboJxkaJaMT3sY6Aao3qF3SgTTZw8NCqtq5fu9k
dBzI3P5nZXSuDY6aDCOwkmGs571ah0v+QRda4Bg73wHjx0LMtbOnAj8K+UB6KRgeR5Pvu7u0eqeL
DGOFbmOyn7keYUSKhmfIhrQzN8zvNtv49OFaRoKjoCQPHNZ3Sx1mwHpwMFcupDBrG3xnPwQHFbUW
J8+lbIDU1/sJWO3S1DOoZnf5e5fpp1CCDD0QbpvWl8FLKzYahfSFWjyWAbnX++LNSmmIkYVirUDQ
zpb4MY0AODD75NChSob33zpN4IaAAb9Rjb8w3/sFTo6XOML/GrSU3Glyb413sW/XeImlns72bZbK
kIDIJdtXINyZyGVtd3EFJw9QrBUrTpV06RUs2XRJHSyVIokXIUMdMvstV1kfWxAWa00PtuBmK3FI
vimgc41Af1lW/mvbonJiSsGhbtVjJ2Ung0nsyDxe7JhHrBXonayFCHJ92Xuhuolj4w7ItWOn+A95
yOlM5FUm3NoAywUGycEcgGmyUbTwazmQ81zpXQ3s08t+QZfhA7gUF2Ft96gdOEOF/w/xNMMhhk0L
OS4GZ3GaRy6nZWlCYy/o3bQ195F0alWU3uipCN5uH9kxruGfaIGlgaIL4t5XmiyS3qYoROjV73ul
iW1lb7rVJ1wMg7pDHo+C0l5z4pV0SvfUn/H3KetDaogJx6EpiHGs7/7OVZBXUoFbTdroD9l2EOHr
N/Kv7D5Y5ftmRSqMu5BF8RQ8GFvjNLN0GX98dNgM5ItD2x4wH30crhjq9l4VS5UrFcFK+FAAbvvc
Zrx8kPpmpTXKinJoxHcQGvPTYgZsMZ7U+r3DUMGD2g7agwQyLN+Xnsg8NPMQH16swPe88jfVA95q
L1D82FYLsgo2IO+9a2bbY+qUNyug5cPYG3gRrtDmstxqGsQyKtf8obx2S+EqEIlYp3fqpt92Z3Hf
HH2MF63SdbkwHhRHc8gewgMLtlWX3VP+Q9/wY30s7gdyoLW5nNmSIXaPt4RATBoOgUlAxNvvHyXs
NQ+FdHwUUNebTk6X7SJwtBf8mLdwXa1SF6Tp/L3ZckdazOWLv18Kt4wPCexFViBEI3epYSDMO+m7
tQH/crJt762nfDswlyb76Av6sOjc9HtkRYv0RGzZTs7qiaz1mWLB1APRICCYwaw+MhSwwH3/KZqI
vKiusUnJoX3lW/behE53F9wrR+mOnXhvG468Iod0kc3KZE35B8H7GmhjNOixCd9NQ2mPB1VSYwvY
kvqhk0Ch7PYuz1kY53dKobQ8bSqXoJKb9v1CK+cehZMfENA9HYAZ1JH+6ZBd7mUdoW0lROXyhfxl
3PMtWfZbhO2lt+pWqqO9q1/Ezh1rli1jzML0+1wDQ42wAvNUUUcuHHQGqnMNLCeH7GSt2n3sqOvo
EdIUK2kxd01M3k2X1kY+S0gol2EPa2C6+2qeAyeCiqns+tv6q18Wq2A3x4U5kQsNilH/Lm8Utgqe
CAzvw2CqdKsiCxzgddMZObKpKDAMU6P/C6oK4KlGLth3XYAOce/qpIZ2dYSmGijnP4mXGos4r38W
hbdH32R72y2Ha3x8/IdRYGDEgf2EGtp3q21e6XI2XPM15Pgg2NcknzV6QDHm1UKkPfqOJg+3LU4d
hEuLo82Th6nqzsclX6hveokaNf+LkgX4gAER0DAWjFmlUeqSZlUCzQtLuNDsWpoQqABDmK3PrWM4
sNdf7l8r46cOxu6E1Eqe7OIs2kn0JvUqPtm5BTPR7Q827qf/PlwISsO5VlEbHsfFXKEx4L5UIERn
xFZXOe4p+jNundiBhDkiImbS/VUoz9idcvpLs6MnB9ovolbCpHdprx6BBF01lXTvYfro9vLGE57/
LA/z/RjzgCLsFcxPyrmZIY3u3ThOjppfrJvYSBcY/pAXotIqKDs0H4JEz3oBSlgGhXMha69+ApmK
xiMffkYw5G2AWtoqY2iIdJAB6x8JAPgOD/v3VJRr5DH+DKxn0okBG6TDECy4UUf3Ba3i0Ih6SIVi
dChDQtz80JQ5uN3k98ef1igGO8GCMboODUhEyBBc6jGgmux4WZ9Uubinaj4TASaXcmFmtM2dxjtD
hhSZaxbazvDJRpebv/laFyZGB5IafdRBX2PYYWKH6lGeldccvsXVYfy/BTpkvRc3n8lYTEAuDwuS
dNKNljpZS4yFwqNHq2KrvI8hJqUUdzIT+77E7EWgtQ7vA7Eo0SQBi5+C9j6av52aPpve3wSkgcwP
OR7wKWiBf/91MuTU20SRezdPI3CjnTSyi9uZ7GnKWwaeN3WYOEZAH33jPJHiQsvy4bTeV/QpVD+D
yHBuH9XJa/7CiDn6zFEI3uu8gZH2lX5ph4FFSn7SXys3R2o6l85MrgjtKYBBzWGSZHTG8jTtFR3a
wG5qyAvVakCZ85nof0a/NQQfMLKgwmCBehrj+aOt0UvVY9Cdgvf7zRHCCRurreeabRMn7JuN0Y0X
VR7NILnWu6VaQN1DgXjW6fbGTOQO3yyMcgetNkkOKrbebfJnC6g4SPpsW+NV0fBfwelhaj9u25u4
+wArJThweKtrVyE7ajvPQ7W+d/1BE6ZmAD0VVXaiyGqcAIX729YmHMHECL2Fh7o8oBtHgVBSM9Sb
fQ3i9da9wTaV/JXB4G0bU19Q1Yn6W0VVxdv8+xEtGM8JIEidq2il3cO92dqwiKPyQ9opUCF5vm1u
aklIuXCXD/rnVxzuUp7htRMgIhRod8k5hKRbw05ZPHdgB/cdxcWBdxo5EB43wMiMHCMIq9w0c69D
ocOCmNM6PQN34ICQAOC1pTHn6FOrQoqKbf7NqTRmLSUSrmhhUu5W7Kdi+stOPmD4bGanJo3gtCJV
HhY1Dgu+bsY1WM97N4mZjYGehYarnuSzj4zh04w/HciFANrHjDrKrsPvuLhS4iAvWiOgpUvVSLZl
qdt0LYTRsamaA4LVT6IkOoTLihUe9Sur6ahDSjS5Nf2g+mo5s+ipGilo2HXUqygd9C5GcSoVeY1c
M+5cIrTOAXfFC6sSkMqb9KmSvBM0ByNA+zJjW4gUSCjTe1UqbVWZ1kNXVprjKZDVkhsFqmlaGqzM
mmgfnUqWLLaSB4CPrLMiB962KUp2DpvedFirbfu4U52YFs2Jtgzqj5jb2qNSAMC8YWYHRXg/pSy/
C3RQwicc7AyKBWk+s9h4XP2qwlp3uJq4ipC9tdyyJ7D0nA0v88HmLAOxGxtvngXdoUyFdFOwYiDC
jHnwDiVRzIPzEPUvhT7nIgWzpPAfS6bukjzZdi3a/JIGLaOaF+tIt55LP/AWWZNjZk31T2qn/iws
flYNY1HG7YJFYN2TuPJhcKlzOOnvyiThM5tz5ZF49AIFgzlsfWCKGpfUZCngFvRvmBt4UmYLObvv
M8ioNn35dDtqTF0kgFJQ0KAM04DjO74IDL1Py7RzRQBY/C89+Lj9968WgsvQAoIcMwNgooQe/HeX
l6Dvp+px0LltVkM01rQVRKecFjPfayrWXpoZZZxtkzYyAlM5LGOYJkbzBIhYaDDyck1wqAxrjht/
emFIIiheuUgnRmcZGlwI64FUQHqTP6ZRfl+a5VPf8JkcbGJ/ICeOYaJhKh9TOKNom5hJBERx0rlh
D/g7GEP73J9pE15/OxRoISYA/gT4Gt5M37cIcEn04DHM4cIXnAG/W/og+zOzcmkWqr/d9yyeWdT1
t/tmcZxaa5JWEN7h9rUEVK7NFPB0iq7y15+63ncro/imdhGjgAyWrlqAPrjXbLA3r3zLmEn3hs/z
Pah/N0O+f74mkFBkKb3WNUTzYYTSW8CEAlCvv7Ki/OhJ4VFV9edey19vL+/6fTLYRfI/lFmuWXpU
XyOBn1mNq0uazUo3ii07r3s7F2cJkpm3jV27IYyBEA16QXi/X92QVE6TuqcaAEqF6qi1tWlbY3Xb
xHUCCBPgq0W1Fu/Tq0mClEOmMbcEnIIjvYwjwFhrR5efonoms51cy4Wh0YYJqC1YUilxCN5C2bJV
GGTG/c/bi5n08Asbo2Or1QXUiEyVu20qgTjzmUI3tyrmqEfmVjL8+4t8wiNeT0vetK4pHuXu5Fdz
2de0AfCaDzUJxIjREUL0DNNABdhOEpsq+ojp3DzunIHRXsgdaSpSyY2rao+WKCB+oT78zU78fwmj
ndCVMDBJ3AGWSBmEOt9qEPUq8UzuPbeM0UZonRyxKCQw0mYbTI0cRPAXDoVujoYh+uGwk9Eywsww
ygCDB27fNHY3wNOtrYmaxJ9/rEsro3XQtJIEKLAaN4TSb52VT2qwIVRZ37YyUX3E0UBNARPSuP1B
avzdb6EqkxSez2Cms801BRULCBXtdC27mKLHSAzmv2PhAL0915qaitXQWkCWD5ZWAGRH2UjPtDLn
QBjj7VIf/tG5KrdiPVdmmAplqqogOUXacy07FOceVN2VlLs4U5gJeCtRSE35Wwt8we0vOeV3F4aM
UfEkM2vWJnreuHX4ruuxXVhvtw1MxTG8yEEuP2Q6V9jDQIBghg/qy636UwyDKapuh8FMOjC5KxjB
A2W5CQWcMSVAJ2IwD4AqylW49xVlAWhZWkjBNx9xkym22lfPou1NmxFl7kU2uVEXlkf+ngGOhkqQ
2boChN421E2BEaxkmyfltmLyzOz5BKAIYGLU0Qi8Hrib8dRu0crQK/bDAuV9iEM4LRCr6UZ9KZCe
HsUuOCalnb61P+KnPyRPQYkDhsGwjCY9rtYrmKpoLL2tfCt3eb2XulXcnzCQMhM6plwRHG4oDKBU
aMHe9zNd0ER0eerlrkmSIzoZJymF6PFtb/wd5ca5FhJUFV1+beDPGSXdhDQerUSTu8EhRTeyeK+K
o+6Ey3BtPNS6DVH7NT0pa3YoD8WJHPRNsIR29BziYCphvvwVg1ddXLthnwRJIercRTXHvAtOkRtu
spXyIj0GH8RfyJ/WOtr05/Cp3KQzZe8J00i/Bj5agLdBwzS6kC2q8gytJ4AOtJDZrWhzeJKh2mmZ
tXZuknKR5QSi0tYc17g6XDCjT//N8uimpkqmWbmWVq6BmUYlLs8WM/aG0m0jwXboZB4yzNLYTZfu
2rhsHKMKOkdPzQXnDVsqmpfZVMaIm2qVIMMgYb0oEkh8JzKG5TzAn0qhu2FenLG5q7DozzzLuOOV
+atR6gBjJfLC1HPIDQv2msniTagGelU16mgzHjbhxujVg0MOxAoaDszoA9d9YIa+iUafvB663XQp
/6rdfgM1vM+mXkQrc6Gtm0PzU39hi/BN/6h+tmfpbe6eIpP7fPEzRl87ihNE3hAIbLpG1A3jbXns
juY6X2DUK7QVsPUBWjJwiye2tS4O1lfEHb1yPDtdVMSucKXukvVctJxokiMMX/yqURIS56UZMoFf
xRftgjql47k96OEA4VIcbhdPqAtLp9sbYk2EaBBqQKRl4OseSpvfD5scV5VlQpfF1atKQAoYj3oz
A+FtbGHOi1baz9rKjn3V7pJQ/zRYjOl/1hEgLlo0/FCzogwEWDmVekdL0rNe+ZqdM/OH2igylL8x
jVWXyqE36SEVrFjFgZk4flVYu7jrX70+3SY6JhmjWAZvEcYy5Kp2FEOCgnGFQV7ip+hpE7GiQf9C
hXKWqvIeU5/PTY6jH8RfbSc/dxaP7dTUAxSNIHaspv6Ry62+sEJD2YHY/1Nj/IcC57Lq9KPV03Uc
SabtWcPwoKyuhJ488SKu7FaCYLHcRi4mPJkdKegNZ50U4nAUssMbTMqRzHjnfncvUa45mgd8n/BL
zBFisAnNcfogh3UOwKoPbeU6pDZv03SdB8UBHGE+Hv7C3yaAgSxaX5LuaQX2WoD0tTUr2h+5koG6
Wff2XRyANc9POkfFwLcTJsa7hIqnnXtBseB6gxvNK7NFwf37pJHn8sbB68cxCHM5gx6wNSjXju6Y
jLK0xSidAKqpfB7Q29IxhuZIs+hO4CPe3Pa8idRHMYYpfVTuAWMYz0N0XCMyOu/CjWRoK3LM+ilo
Vf+8bWTKuyEfihcvugSYexutKPEVoxUSr1w5x3x1Ub1FavwZKgFIdmd7HpO2gJMDABPXMx3bikGp
a3UNIngqGas4emb+vkJYrjCCfHtRUzEUTfd/DQ3B7eJ+LFvgP5gPQzVK6CZ010t/puYytTeXFkYP
CM4L4TUeLHjKxsp2Wbrh1Uy2Nvm1ACsEs/YgczWWJ6uYUnVJa8DXLN8J6vBYN2ehHyXrr77W/w2N
c/iSdH2BQV7hZmq1KgvPCf3qz9/AEB0aXo1o2CD5HHlZ3EldXAY4N63q21Zo2TXdpdFcpL4+nJjX
RJyGjDCOzBVEhkS6kYeZcDuwIy0wePAw8BzUVN9aNP/o8mIbcQ3kpX9Ip4FxEeDDQOkEdgaUjciY
B9OKorQnLcncgP7qrEMzTMUYM83Ja0gjhqLQmwR5KCYdrhWzsxzORuM0c417MPtYyDzZ0cAwMFCF
dDcoSEAiYB0fcvLgvdrpSf/08IYdOtiz1D9XMRC/BCBjtMOGkj2UkL4fLl3DA0lQdEGCg3EfbuKd
vo1AU7AYhlg8p5/Jda8OGqyh7IPisIaoe0VnRXOdVVbFU7zU2T6MyjUt1YWvyDMvwDkzQ0S5iBhC
sKbyyjJ11Yzv8rZwWZlukrKeOdPEnAhNl056hbBivhEkeSowTNLuNasmm5Ybv0jM73OtMWypondG
FGxb4u3DBJd7m0cPcc8y2+grzMRnGD5pIzCgkS5tdkGfyzZYE35S0vRbtWqPWacduaXmqyzx3Lpi
hk21eo2YW20McOp5pZbsU7zArBwNML/6BPM+vMmA9bjaxQEAwynvPilV9hlJe8eUzAJUCpj0t4z2
XQZQCmit5EnrUlAQBNkvi4Hs0MgRYancNSAXYF9lmLwFjfCWvtz90rq8sZMy3KcR8H9VqeD0m/Qd
xddPKwC1pacntlSmp1Z064Zla+Aj3LDxjlHb7lqz3+lMTk++BHKHxDibNPhMchnCkIa+bPzuXMft
EyfZHtwyGHqIuwdJwvBWEEDToaKbQBcbzNDemx17V0pv7RvJQ6jKr6C370GKK5AucMD9FeOultRD
nIpdmYqVZqSnRMlUBywKz3VNBJ4y1qfeyxuQe4CDo1brZSIFvk1MyQ0r7eSl7Fddg3qAqNmbQaRz
gzmHZdKbe03oS73Pl1qUgGg20JAt+aFdhdl92HtvLRFHHjaPZgzt8TTfCkK2XgZoWNtDGbOtfXGQ
1bhcWh0J7LQAhywr1Ie0B/uoX/lnkVVruYmWcU44aFdQF2URWWHEH4QnabMUeVjaQYFkvFFfu4yD
fFbrHYP0EPHIP+KiWahV8KvOoCxQ6fhRuvFLDYCUJmRdEJU70ME7mzm0nYse2WvlozmZluRBaMk7
aZtTm5iubOE3mal5J4l+EcRF4PRyQmyvaDeUxRtGWW1LnvlA8vjJsPzXzNBPecXecsP8jIoErwfd
2gY9gNghd+Nawkg4kyMbk4WtrRjFl8novZRpT2WVa3ei8kyHFuYHSeIfQgLPDdH8u0b1UKjLGwCA
ldZCftj9ssz8hPGRu9TSHaXxdmoiY2YwN07IEj8ZjV8sOXSEV6wpTX4BYQVOCtUD9YwJNRCNH5sM
1RcQNL5zkdwFobpmGj2oaajYKA2BcceQv4RqbZlgP1FiB30FK6OdxPkqC6mHZnngO02KGaaqWxtt
vwWjzVPAUoe2xQfrmidwA+cLJcog4hKDrFszs2euGueA5R+AavwySOlUWrM2le4Ue1R2MmvgiY6M
l4JHPwMr3BFSPFNV2ptqf1KzNnRyxdshKDzUlrSvu3pdkvIVzA1gW5FjDdy4xa8Qr2pHARPGwaj0
c43ryu5NCPJx/PZFQSg4IbimrrjWVosqkN8gZp+tfa8RDjru+QJ9xu7gkW6gWpF/INhwp040/UjD
/A2zCdECHMXJoqQpHjno4tkisV5vZ3MTiRBCJjiy8B5GBXD8AJOszqplHSEzq3YUrIkevzfJoxT9
objFUKTCBMcgy4H7FTT+o5wuBlMNNCVCPHmLT/DZ2F2UOhihnHngD6nO6AmBoh4qJwDmoBo2riAp
SVgLqTTQLrPeDe3Zk/B69R/r+oPNcln+lpce2wLGclC3NbG88QuiMKQ2pWlYuhh/OCgbafmprZUl
v5uDkk9M8gEicmFo2MLL65PVeWIZAQwd4kcmL9NdvB6eRbJYdifudPviz99Gw7wP2DkUNC+vIG5a
lbBWljyOt5FwiJTDKWSQ4gR/XlOEGWMYUBzQ6+M+QVIBZKn5FndJj6plGr5prJxJjae8G5kx1LJQ
T8S8zMjrrKrJtL6p0QxEcMugOZavcZ2BPVhf/fkxujA01iI3e8mKWdJwjMpihEH5QRA5rOILVdPF
bUNTHj6Ma2DmDV5+hdpMM4VrVss5nnkBR5UtfWQdRQWgl+7wf7rHlGMxY/Eqe8PJBQMWUB7oqsio
TX53v7DoogQ6kdzljGxLVh4MDIoDpDPzBdWpvTLQNMJWgQ3SHCPP1LQ0IaDaoqlqSp9Rpaurnvlo
FknlOYn4Z+f374UC5sUEQgLEfCGqtxOq9FEr3Q50Z27TEGp3eB5oRrCGtI0dVe8g7lr1obJiqX+X
+D4UX/Kz2TTMlnl+6OXmjsd87SvdMvDUT0g6kkUEfYF9rwfg9+r0jRoBTNqCj2Smznv1SZF3/waj
IXZo6CEN//7iRDOG2kznlQn6oj3wPyT3nMTwX1iUSX9xxtAdRSsOmRQgIKPNU0UsQUMQfkkiAKlj
QJtAbXfbI6fqhqigYFLOGjhrrwSFIsNKRRsx7ja7bKutxL26rzf6tliIpbSuH/lZeZuxOLyCxqEX
zdKh4YGhxKvhPJUQ7kk5OnB0ba7lZb6qN5+t0y67RbabV/adelUAoIM9wxPxmgSxEX6QGUIvXAt6
ARUF8Vk/8wknLFA4BHDeAIQNgzXf/UGpuarGoOJCF3tXhMdsdo9+I8pGX+ybheHdeeFxvqaGcRnB
QrStF+ljs2bQ76uQWdjg2CHxon8JC1tsQCa0ktal2679ysbb6Mkz7PDJVBwarqy39OP2Pl4dA+hy
Xy579NhlMjRn82xYtozhaGqtLZCvWcVcyJzqzKFxBdqzAQgJZOvIjhfELaYhEFmCvN/yBnIPKTs1
3bsoYkfhxjMxHzlGWvvqsS1am7WK0+BlkZh7pUMRPA9mEFlTy778OYM3XOyF2lKGdAJnsg8OUbBS
lE3czlTQphzq0sQowCB1NFq/ETggbW8PqhxGPmNhCBxjh7q0METzi0Uo3EobxYIF/Med3llrLfc/
AbD97BLr0KmBo2vcbqHWcdtlJuaBMf5MLRMJHlKTK3qUAMz4Sojx9d9cIsIV9+W59xZibyz9Q+tI
a75m4ap7gYbpbB42nMLxkqHEO2ACTcikj8F6VOstIlKfI+ETW6tfxHfaUrfLLWgE6GLO2sT3HZBS
wIeilYxUbBS4qyq3yjoghcuy9LXN8HQJvogIFxSgpqA08bQulorBZy7hCb/BJCFmvC2UoK5byX5c
yLqa5YWbNP0qByejlfiL2zs44f3fTIzKx6kZV35WZIVb+Xe5/iOoDiqdqTdNHXj0EIYLCcPyFEXL
787p45XOrBjD6PJObIPG5vfVOboP70pMtXYHcmieQO6Hdlawvr22KejLN8OjU2HwKMl6LcH3OwSu
/GxsQKKt5Rh6EeheV1s8++i+eQEs8rbdiaTwm9nh318cRknWMOHGYjiL9kY4WqflvQoqCVVdNayf
WeOki1x829H+Qa6HlwmNCky2+jsTMu16Wv2FiyiYekLiDvjt1ZsU2SiT/AhICsvPbE+LdhjUO6ty
PRNLplaiAKeEFoCOSY7xA06hgJ2D3rVwcxptQKxhY2LkLzYGtw7GXpDSoqk/csSS52mrMVa4DfcO
Ycf3TdQsKHg8hJk7AXu/7QaTC8JrFHQNoBAlY64EuQaFZdvhaA1MIaJ95+x828BEig7JKyQoKmCp
eBOMgpJIStIEkGNxS1Q9MARsZxIeor1iB9Kvv7A0oKsAiQNUfnyCpUKXJRmC23gMgF7DO3nGs6Uf
kzCccbWJATULugG/n9cY29DHTmAUZR7Vfg+p33V6bNbJk/Uou+qDujNX8oZaM+Ymdgh03SjrD/4A
3P/IH0gRhEFe0sZljfIFWTkLbVoyE/2GvzG6pjDpgosDaTBmZMfDT0XVJG2ee41L9HilxM2vuMw3
KCXOmBktBUgjiiVAqA6Ip2HEZBRzMgugaFHqqkvreKO2fMUKb2bAfVz5+K8NFIuAhB4u3ZG/qQK1
Qb/VVLfRIfsFyHoRRM9KYD1YyacJydpiU3uJs1io/rnQ85nsdOTsY+PaCH0nFeg6dQpg7MI8h92m
CfStF+ybzJ9Z5fSHhBg1yhQmgt1okWBxDTkB4MVNSszC+ZzZuS7/IdT3n8WgC41Gj4m20hhgakgi
wC9nuispwSIFHj8FLv/2kR353ZWJYZ0XlxAYYpiCf6ibR/IqwZ8vw0dO4pna1PiKvTIzOkIyFNHA
wa22LlkHLliBHwonuB/m2tsvz44wpIZ7fS4Zm9wi8NUO7zNg4MacB1pWouzSp7rbty+h/xSFr7c/
3ej+/mdNF3+ffP90SSFHUJ/C3wcdObO9Pr+X5OhXBY5ls1ZQA1Znbr7pj3hhcPQiisyeRlGYUle8
ViAXeWyO2ouFea/czp5NO3/Mdz21veMcUnHuO45cBD8olXrBOzfyVqKOF1FqLG9/yTkLI+/oy7hM
/FamGCiElgAa77amtmLG04cU5yLC/ne7UF5G1RJlgfEIcNREtdzwmAL+nzoZSAgOcVCbC7BcZ0vZ
S62lJ0N1MlOjcnt7dZMhCY3a/xke+QkzvFL1qdS6TMf4Ts+2gAEtMwzyrjKPWTPGJs/zhbGRjySE
lRJAEhRgxNRpwqe+8JceGhS3lzRtBfyTgHwiOIxH4cASF/up6KiryUdf8Z2q+7L+WBF3uKrwGvif
jVHKSkTXp6ihU1cGu58B2oIHxZjppE/uDBAY4GLGNWWMGTc81W84ZQqmrLjvFMmzVqp2HzyUyUyk
mD65F4ZGa/FCgYFKDRNjcgAS9JAWm74FmF9p0LSlrpSaB13EZ2H0PwqIkuEFHmuLqO82bVGc4kTf
tWAdWfzFFl78pNEFxsyIaQUPdVfLq53eJzjW6gpgqJmyyfQnxvw4ICiYHxqfOl8H31Ki6IhZpel4
HSj0JfTUWrekc7pEkz6JYW08gQEJAajmezjOGSiuVBB6um1U2XFx1kArFeVzWI8pK8CGARevoIF0
ReoGCChMpwUulbBZ5BJgSKAcLGcqzdfqyfD9SysjfzHCKlNJLWuol9SL8oh6eWZHpi27ygPbevbA
7kQgviNtySbBQm028wPGCfbvYIkhkgHSBwwP6MO/f0xLTkQMFWUd7D313gr8D19LiY1LFqyXoCnz
4uBH2tS7sGlPqco3qVKnK5pIc5jbqSv28mcM3nWRnfRyAL6BvNVctS0cEfofFC9MB1oswVIy/EUt
/JmIMLm9F+se5cdch2gWZhR1FzCOpUmRp+omWUqhiGeO39SVB7LgoX2L7E4bp3a+GXO1NmPd9Uvt
QYjkUdeb9e0TPi6o/HcTEdZkANNVtC6+fz1SpG3XDHOqKB9vJcVJ140bny2ndfJ3QF97QJOLlbS1
/hDaNrZrjXJw2RR176sILeB53PA62FdAEHW5OhNaJp0Dp11GRROvpjG4DVjdLCFQcXEjnR+6gu+Z
BFAotDIYS6GlM9eUmYpkQ3D5r7kxTKntA9aGeqMhGf+SDZy56s5Q33Iyl/RP2xk6d6ZmXL9t26pj
IvcUDXAo9pW00PYO1W0kp/eN2s7dS6Pi6D87BYTe/2yNzpfOhneHnuOYh3e0kBeBh0O+JBGAOgcM
Rplatizpux9ZM7nYpPdf2B0dMxI1mZ6nBOdaUTG8DwS0/hd5EPrU/65sFEGlUCNcGp5OESsdAtnm
nnNHCcyZYzwZL4aqDVwQI2zjJgW4/rLEjIrO5aHs1Ck95QxzuNBDun2UJ80MgRi9EGpgPG90kr2O
eya6j64OuSdLqMwOKhOqUsbfPAfRLP3X0ChXLUgDFB30CVzeF3eoxy4lTj+tPtj8zXrQRgXFBbz8
ikcwYUanq4h+QL7bLEiXdWNAR0csb5v53YIb5/zIBf61M1pOzeUKCg4YYzHPYuGtBw0HqkGG3faB
mfmJqRd1jYwELCmg2FilUCMsHWM7V9iePNDguQW8G6KX131PJmWAuuGQxZrsROKBg1y8gVdawd88
cVRgdqhOgSbHP9/dJC9LP8vySHdrT9ikP/cBRKLSe893e7bMMJtx+/NOXjB4SakgJYIEvTJmuKWg
5WvKEJ+3XOo77nZ3PZQPsz24TGtAbQceU/0IYae5mZep04BiyAAXGsRAxkWsNDcszpOWuk3ZO2oj
jqJqVklPZ0o8k1kYUsmBMwrtFVzT3z8nKyzhpToyyiELM3fdMt4Ye8iULesX82T9KA7iPdpAY+7c
QRHu15wgyJTbXFofxeYmMMymEDgjrNOWcZVh1tK3NS1bmNnMaZy6SC8tjdymzyEgahm4SLt6QaWl
rEMyzgR+VC9NEFNrc/Nck9unDvT04GWmmLz8/lmbUE8MZtXDa7+/6/QAXOCk2Ca8ngGIz9kZHX5k
XQbNi4K6EX8jAsjLfG8Ic+YMTBsZ6gko26KuOvp2RpbFGLpDTaZPfkjdZ1W9ZsX59jGbNIEwCVdX
hj7B8O8vkmDIRXIqADZ2Vb9aGDG0rZonaC8tb1sZs8r+zgWQJKJJCoFscFiMVgJoRgAgLKix5F16
bA/NsX6Kd+0m+1DvMKe1U5dABt9pzPkPaVe2GzeuRL9IgETtr1p6cXuR3bHj5EXIZBLtC7VR0tff
I8+dRE0LTTjzNoMAri6qWKz1nOxBVKjbtHTwW0FDPKXvdnCVwiazUpVa0E6GR5NHpVD2EXkaP4op
9aYi4jfQ0WPlF9kopyJCDsw4JgmKnSFwAmmJZTFMzaaixt6WPmsxXOwRjcBNAsSnGmAjBlXu2Geh
jU3Ac16K2rJbcRQA9eF7AUVjwjYuTaMZECpgNVUNpEwGYWXhTvLTdbPYMj5QZ1u2aQCj7x2100LC
qTGMfWEZ6mfT/+znM2GiWaRNLVYyln9fGXhVg/asaXFRh378FoGksskLQZy2HAQfCABPCZjFiAlt
PJGXImrwRjYDBicDScZS4fe+09ubulJf4iI8kSQLd39war/FqVwGNAJIOG9KtEAS+gJ4wz1mliFW
NIq5+W1WUjhHqtaM9blZa0E8fqZt4WC7G62IWODhNmsBqEcsW0QaVu5kToxcYIBcj1A4rUuym0zN
MdlPc4o8hd42GRbzs4DOpT93P9T8qBR/YH/ofGAODvU5EAZwFj6VfYoJLJyknk6uXkm7sGWnRHn+
+PdCBIObgilnOHFOStbbZpGXCgkYaBwyLFfYY+EYpYh4buuDGXA9y4QDNv/5gIKauRyFdqqBKva2
B5oOMVMHvIrXddm6TdgHBiAJAjPUb7gKMLHnpgD/lRoYzQ9D6pAudH9g3WsJ3H3t+oZggRyXCWsu
N1NS7RWs0NQT3V9XZOvOrsUsp7lyC32npXFj4lnowtmrsvomSUCTC7bwsHWstBQkjJvR3lrc4tVX
4ohc6Xle4Nzkm/Zer4/Kobiz/e4mOyaBtuvcxEufE3B6R6/DXXT+4PT229O0ls5ZoI2jBPYpQdPU
tsAIXTu9nWIlWDRqv2kctoXhJERwMuAKLpUMc0bMMbbUAFTrZzNmpyrPPojj+aYKADpUhEMYAsAQ
66WMGVyb0bC0qTSC/eekd6UmdWTSCVz61mVCZRLcJUsT4h1EWm31qCFj7ivQGnDlTCBlHZ9pYwqM
cDPHwcuKLGBBwcI46aU2BCU0TSrg/dLb/qf5mh16MGDedadwVxzrBOSD456c2Ek0lLRl/G+goShk
Yy6AnwrB3mNRyEWoBvkQfbfar5rqy0O5R9YDvyvwsYtl84/jWhZ3n+tkmudwRqelAH9TYqLSPC/E
104yEMFbwhN0/GMbWFvBSsnibnmWwykr8pg0Hcx8xpQmsAcbJ9WKgFGdYKOmfcLyc+0Mlf6dMpY7
LbCkJVtm+9iQQAehziWKwLUvE+q1M1hX57KhjjHot9KgtLter846FgkdO431Q8qKY1skt100nUpZ
+W6Be9ltSXZObd0xqIKnkmLEsrXS+FwZSXYAD9j36w5s00JXypJL09HUOYuGxYHpyTNJK1c2JbdX
v10XsjlusWwC/XukvL83uh68QrgHBGPV2YHdVc/NCYy3Lhipn6eTJjCWLQ+yFscZSxgr1FR63Adg
hbgk/B4p5+sKbTrihdUCyQ6Aa8Dcd3ls2FjGUloaa4F5zo/1kd6rHoB5TiSwjslzfWh8Gd54wLxc
7ISutBO4le0LvxLPKThEfVEkFVxk/QoY58lpPnUBmMfPauGg/dKigpQ44Sl6kEW1t81riFAek2AK
xnN4HBngBjZyBxCIQME4AZDFwBOeOFq+j0X3ffMTYpYJsTuc57v6iVkYkQkKN/SIyV1m39nRj+tf
cPvvowYFf2miTsN9QHnMNKDEICtp6U9jxlybwEK2/z4csgKsMpg991bixWJTCGzTAFmDg9VB10hE
vFibVxeQSf+K4FI4lUnWmGCMINCmhwZjp4V834roqZa/8c7trmRwb3FKS0KKDmp0YATLZTRfb1CG
OpoFQEbK/KZTbP/6d9l8U34L5LOSuQdtaAPk3QDtmb+kkX6S1dHNte6AxV1Xa0SzZoIz5Iu8I+6Q
xSSE7qr2N1bWQTbVO9jr8q4r9dYpe3eMQLEFxZeFzN7grE3Ja9WwJlUNsp/GowUMufE4H7J9hZ0i
/yn+3u6LPZjmb7HSSzzj1OzLOz0QZcmbFglfhYUFAEHBai5dVj/ZOkjpEDtadHIQdGM76A9ibrCd
/JLAvyVZaJQdCqJB1P9VdKUz1D9J8uX6UW5+MMRtAGxAwvWOmCmrqNbTOccHmz9HWK2o9S9j8v26
DJ6D858IYCWEu1lE7ap6iOAcuuK5s6WdlCSgafhcj9qtFDWOhkLdMMuIAWKnkkX42iINuSvXFTNN
1CUvx5SWk8Wma4ZBb0SCb7X8lXcW+UtFQGFcWkNa25Kt9LBILWucof8RQR8kLEhcDkp8jJvXLiSC
qy04VsypXsps57ZTrRIWGBZ7HcwWY146CuDXugSvpPqDDY9YUndsRDxxKeK92Lb+f+0GDYhL2RRj
b5OSQfaAnSM1bRwz+XHdaq5/N5VHnFdoZpNogtGExrlJz3Vxo2IK4b/JWLRc5X+WncxVH4+4Ybr5
AgiA3kEM61GscwgEiY5rUXYliABadRhRDA1Yrbl692TOgpBQdFpLoLESUBW0TutJgv3Jn6h2MiNQ
UbSiIfltLUxNWVa0ForDSyFKNYakx8RNEOrGXZhhLwrw7te/yObYlImKzL8yOEVKM5Ji1kORhSva
cPVTfp6rA/Dr/PgpPpGDzlzgiIvmHTff5ZVULryoJ2BOWBhWxbx8uAMIEQgSf1Zz5KLX69JhPhpA
DLuu6NYHQ2NXx4IUZjXeLcADwwasHkpIAjO8s/v7uXvqRTRWW59rLYI7SqkzsdaQZ6ijTZ1vASgi
C6Of17VY/gTv9tYiuHOrsjJKexqpwWSZOzane0PpT2aW3Bu9aHFbdGDcI1LawD5Q5AoRIDblzPR1
MF/T4XBdnW0ZlozRYZB6v2u7JFkcssyqUcPVqa8DhSRRgko41CuSwn+XpGNjXqV4c+3OMaOTpCag
KRKRaWx//d+6cJ9mtmhaGyFwvDXw1+pN786FICbfbB+hrvTruLhPEqNyGmF0BV7NnXfWzQgETunB
3M0HBEO5pz/GT9auuZtkJ72jomm15UF9Z3kKaloI/wDAxJdvF6bZwVqeh24MTw3gYYAuEuqe2jGv
tNSbLCQ3Q6EfpT7x1EJ6uW4nm2e7NM1Q7EKViM92iF3JA8UucJCEyXfaNyc6NgIRWwGFha1JNAEx
E6vyffZQSutqlEo1mBE7tKkn06/VQJ2xtEFQ+EjlwosK0cjJ9gddCeU/KMDsNVIgBcpe2hclcfQd
u5upnwLgst/pN+NLfzRCp33IPHaoBHePXxh9ixLXGnOBWlioBquRvWIlz5qcFjCymis/0+foa3an
HVsPAJuJZ76khhffiPz/5pUkOkE3V1HRVeMuy5iZMpVKWBNpvhsKwFzVF8nQBS5/01muhHCnWza9
rXaYfQ7MXn6JzfHUG8QrpuZHWpW76wbKr/r//zB/K8QdZlVGSQvQIlwPDw1+t97VsZPtE7f3Zt86
NM/9QTS7IDjCtxLPKgKheZr0g4E7gWLKEenZbhqSfdWKthqXL/Hu3v8+RH6SgCbMjuYBkRRApnZW
Tbx4qlEmbMBefSPXivvfzvGN4XClFaDC2yGLYZS4hQCI+sb280kC1mVjeuk96rOn3BUN4grMhB8T
LXRVMocCpZopjx0VxS/gjfbxS2+LGqSbo1LW6iwXN7dSro4TGwgGSFrmB+vOPlt7yVFvm/NROcUe
8qTiNLqYGFV8UKchj8De/RfB6W5+zAUIfhklwpPLWWnTgy1XmuBv2I350N0uEwjVjQJQChATR5/i
p6XSjtn8z2CiuC5501jRKtOtt9Sd31os1BBbi1hIDkrroU8Ouf5qi7ifRSKWz7w63BJkJCld6gPU
zr1aPywAZibGz64rsmksv18ivsndp6o5ZZ1KEKZ0bjkXn4am25dm7+WJJUjjNxX6LYovJekScvic
Yo5f69KjWlKPqqk/IOa7rpFIDJfVojVSoADYgsclugc7jZdheQwMXNeFbBreShdy+XFkGs+VNHTY
w4hvR504ClWcKJocbUDeVMb+dWnbT9tKnHopzspbiiwAOvU3Su5a+6W6HctPw8l0QX41OwsVefxY
/YXB/qNAtOg4uTsODkSrxCw7ti/8yVe8xO/BKHtjHZW94kauZLjsEAvHHwXxEU+wplcqyeyRYNxr
rH+0tHs1WSKAtRDpxV2voSistM4MErRdBoyy3u2xAlLmH0RD++cdXX25xZBWtxhAb1UIZjL4f8Qk
1pA5Xa34piVQZnPe4m0K65+AUuVCAzOfUjpb+Erksf0ZAcV+wRRH/XT0Cw9sft51oxB9Hs7tanba
jiNDjg0ahP2gF8dq/KP09ve5aVw9DMADSDZ7OgYRtXbGlDuKnbq6kglu1luV9V04sJLDeYuqH5I6
r3GzmItpqPu48bUKFT6Pjm46IKs+hexQZPv4bB3bHfMiV9e9RnPS5/wm2hEZSEuuFL6MZIdtMCu6
bZ7FDOoCF61xviYup7zTw8VFg4RbD/eavFDcfY+JICUS3AiNczKIv6R4Jg1K/SN1puhH0nxKDBFR
kEgI504SjXRxLSF3HVLZV+t010rRQ6m1AgsVXQht+R2re5dQda7zpsautYoh8SWCRW/6hgSaM2aH
oXWQCpkCVyn6TpxHkeWCKnHXIf9IlZdIH3xSqo5dxJGT4rX7b+/2u/QORZM2TlpM7IBdcZSIh5Vm
twXzSCVcvBDpxfmWxIrMuSImCRL5KwBKvb4fHGYTcJWJQh7Bq8qHc1ZhS3OYDRieLrBb0pd+PCl3
bJkGmeZza9YCGGGBYvzef5UNYFPRMEPYs+hYAkO3jrHuJH0T4kBtB8q/vQzfpk1kgo3XpZYiA2Ra
/6yUdwRDCJnfflVOhds50454w13xYDI/z/22dIrOnT6HAmcncNs650h0CghgVCnRFA+nkyXLvqm1
godosYUr7lTnrvfcWH2C2UwSFG3nlOEOOVZjx66EIoCSxo6c/FEgvjpZ/p6bMwOuMlUDjMg5+tQ6
OnumGA+//uAJvJbOX+3BlCSrw2uEHpDiysUtFmxRS0lEE13Lw3nt+LhooWozyyorhMjpMdwvYHdL
1SS/+bMQGcAuaOXL6Nxx73cmtaRXdajDpq/5HO9oXe3U8vOfnNkvIfxGX2E1qkJbCQGW9Wr0hUuM
F0USDZpum/RvIdzzTaMJkNAJnpO+m4DGiRGWVhaE+pttMqx6/3taNndtyipL5YygDD5pshOF8rEB
Ud/SG/ucl7Ebsi+Zccsm24sLUfAo0o57kRsFI3PTCO1s80fZo5xWEO+/fSTuvg51QzWFougy23+N
QxBpeKyw+HZdyBu0zjuzxgTrwr6B/Rt+Z15KqKEn2EgIwh/TDblpv01uBoYZ4Dbc1LvUAz+vsiPM
MZBUdP7sy7fjffEwnfqDiGhxszsEXMBfv4R7y6o5MyTaYESu9YfGk92+9HIv8jPst8JNVQQBXvM1
8oyn6yew6T8MdFixoY1NOX4Xr4ibNgUvOo45Tn0pApg505x5kg/XxWw+aCsxnKUCRZX0gFNCOQRd
cauBv5UNX6VPsxpcFyTShzNMLYqohrI15l6L2FGs75E5esYkeEs2owEDk4woKKu4gJyXakvg348Z
rEbPZYdF4UHTM4fIqZ8mR3MKBdd8++z+labzDfhZwSIJ2NS0IMes1tA9pjWYYpLHuRNsiG26+F9a
vZuMRz8ha6wCCUekjU9xqh/13sqcRA179CW7hy75Epc/MSktUG/7i/1WjzMNwKjO5RzB5eeoBgLP
2tPyCc5SsD51/ZNhlOsy6m6xQ5NaEfzjNB2Ijk4oGzEa/3XqQZRXfRBi65/UenWSnO+yrbljc4Ea
DBClziyd9kY4i9ZMRMe2/PsqjUCTLZOGEhcXiNX7JkyPTZHODhmz8ePfB+AQ+KWYwgeyLl+WriUK
lDWjZsEEOPyaNvfZpL0mCTKI6zd340kBZtyCTIadJizTcZcqKeNGr6KSBW09A5vuPmpEO++bEnBn
AYKH5hpAbi+PzMgzwPLoGQsauXHmASxnjWBWYSPIVLDfARAtFcjYILW9lIAxi6qalXkI2gVTeVKQ
Q0qI31W/iCpgu1r7KewEvmirAodemoptD4Bk2+BRuZSZx7NkArdJBl1L9K2aHySQyhFfPYRHwwsV
z0Av4WF46QNyigVZyoYJKibG3nQghi0Ql5y2hRVlvUSkIRjsYwKY+yz9ms2z/3GzWNikyBs7MIh9
LtWbygnkCSXMwgApSjyMmPoxvOsito/QBqigvhDUY4X7UkY/2nmWq2CLbTzwi7gAjo3OgFCKd6Y7
+CoYU/w2c1F5lk9mIOqJbPWzFLR0EXzIy3gwP20XY+fYzvV4qfOgDxN/Gc+JP34mf4+Y73aMXRe5
tnDCb+vLrWVyPjcqplxWEuSXFfA5aTg5UQ4gH9ESysbDBc00+A0cKuBjuWNNKKkqs5ywTQoIp/tY
kZAHSdXf0jBgmtGwBM/XtjRcb8ycEEvmR3h6moaAXkZldupMJwdvI+vaw5Q/9222v24v26f3W9Ly
S1auV5ZGba66UgkA8uqEKHLX1dmqBHggW84KItA+WuJ7oH5fChlVQJ3MyYwpmrjqXGOgAcALXv9A
kZWM5TesFCnTTiqUDnGMUaL33QC/WP8BEgjBDd48rpWU5d9XUqpxXGZ1GSiE++avXA59ZmauxWLB
9xeJ4b7KnANpZJAbEuRS8awmYGnUsodabf7A6a2/C2fUWdtS08IaT5CToDRMbHV8HkUj55umvDox
PhdIaN2lPTrBGajEM3nAdi8GXUIsxCapIDAXmRn3Jo6pPLV487UgAny+N+ny9yoRAbMsR8IlWSC+
+GXKfMXcBreMkfYI9cMGxEdV45f2iUb3Wd34Rd0JwpVthfAmWRh6w5vBKTRlNgDqoFEwZE/K1HlS
L2KJ2JSAPQAbBYolluAsQAYS8KjHMQui+dmwRkcS14hFIngDUAsTrI2IucZduGcY1jsU7vjYeguK
zS7zMOLwVQSEv7V5g6Gj32pxBxdNbKgVApmNp+xywy9R5FkoXson4G70ZywMCr7UppVjR59g23sL
KrgjLYY5Q4QP5oQR88plUuU28dE2S4GkrS0YBU0ohOSwCWRQnG6FYvR6Am61ANRh4270skNYubmH
0s8xqxzDUdzpjOX5ZCftrnvYrWq/AmLZBfsIC78ATbl0fmokVwht3kKL0VOQ0mPlM9ovKPH5jYWS
hkDTzTNdiVv+feVrx8gyZittALyr97GjafMDS2tw9pZVUHaxKDbbvNi6gVwdE7PYXlEvpfUFoIuZ
noPsPstfozo9JZQ9FkN+TO32uQ/rx+uHuenhV+KWW7NSLsxGZmK5ngVFGD7NMlii2rJxiB161+Us
t+udvzLAy2kZCiCm+Zp4OM1ynY3mEITSfR2RvWG1nt4FskoxD/532Ytg2jZvO8IjjMqCa/Id0DQS
08nKNPDHaOWLAcSvSakEGm2dHDAPkPMgFiPYPr88uS4Z0mpIkCwmoGAZrbu5QCWhFSQ/V4VgT4Br
jKYlGmaMYdUstO9NGzx31mvHPl3/NCIZXFU1KSqijyXmelg0HPH1dyjpn2xqCx75LcP+dV5QhYuP
qWXXKs1jAEcZzYHlL/0Y3ugyqm+x7YGA1L+u1NalXUvjrlFNxzavGUZ2eiC4gi/KnczWU8vBGzNh
qrP8ct6217IWW1zdIW1Meo0tGBtGHu3A8ue0Y+1qag3WSbXC4KWKH1Ddamq6i6rqhOmDc1fjjbuu
sOgrLv+++hFx38+VoaKipZtPXd3vUwkzkEwEPbd1rdaq8r4wbmlsRbDHDmfq2LnxoExEkH2LPh0X
C5hGi9SUaUqgyCMWeB8VIzmYMSgyYhHOEM/1thSVUFCwTewnIBd+h5rWDE0+aTpwoqbSukljVDiB
w1JLtRfFuWdooVPpndsA+rQRbTltHiQgQsGGsGRxfCrSTlrGrKocA73VX/JwQDW6/4NsB8BUv0Rw
ZhkDLX5oEhVFJqO+Gbv5hP0ewRDBVrdEWcvgrI7IvapNca0g0Wa+eoss+2D60071tc8iZu/NisJa
Fmd7TRN20wQcoIDJTe32kfGgypM3zorHCvtAO/kG3K8eMzq3rsujPYIsgeIzZs1EHWmYdkmbHtSG
epXZP1+/e6KPyVlsIqPI20SdEmATxo0z2yXyX/9NAhe8ZikQ1/uKMLSino28uZOwt35dwqb/WFkL
/5xJVqENITJKuTf2bMgemVk823+U6q0+Ip+35JoRR1RWWJDUmCnD3C/NmB92AhKDzbfmtzIa96RF
pZl1TT0vABP2IY2CsQG2qW7uZVCbN7Xg679N9b7z/ytp3MtW2yN2mXtcgtYfPdkHSasXfgJQAu0f
ZNUZTmj+AEiVOG3tEa/eW09p5QDboFAFeeem41z9Du7Na+uuQhsIgeqgwTnHoBseIstLCjQrhbi7
G+ZCZCxvA/IJxJzvsDXG2Eb9nSFho9oNCvImoAXG79ctcuNWrUXwphJlQzrAbbOgpGSXagBUhT8X
wZ1slQovpHCmUjcSa9CGR4ncZ77hJr4FbLtA3ctec5M+YhvF9oC18nHNVPhNA84Zyyg8AE+aJROl
UQqwZmaCwysmP+uxFVjl1gcCtilAhEBugJYap1dlmpJaSUryaClf7GYvSbeJtL+uBv7S+8hnCUqR
jaE+iHyFc3ytlUQoQqnJI2ZqeqdV5WE3DFKE9F0bXXAcpN5AwwVrWwIidF3F3hSj6ktNA5ejsL6P
tDKw0hSjAC23bjKldzkpOwckYR4Lyy+EGQea1bWT1vpnwtq/aKlIvtkAXNHsfhTz+FcR2ZNrA2Sl
nIB0bQ4PYQxEGaxOnmUgM2PPGux3WTUDDYgh0WA1eKCVtmUY3jX2Q6diw1fXTnKZNz420YDhGEl3
dhidSa1it1NKPNAua56dSbeK0kwOSLLPRa/4OR2+pEaOETMz7rEtm4xeW0zKo2WHN1EGEE1Lmw9o
Kyxk0rLymJd0PEmT1r9IqoR7MjfUCaOucRO9bVyVDF/njH5WTSvIpOamK+1zNBaJ2+igxJ6lnDmd
or3G9QQ2UAz3e1Kohk5cg1i5adJnK0zvzAHtUjM2Xlo5PGZKfgrN+r5O1XsNxU68gTLm4VoJeMSq
/Dkum79JrO2iIgG1dWpSh0pLLaKlqFZ2lc90i8FtKIVTh2XoGWo7eUVEX6yJHJU6Ch+lSAoG8IY6
ZgjicJBzP3a2ekt1OQA+Y+lft7ANF3BhX9yzl4AKOqNlBvsqNBeppRfGomnrDacJzDIDtg2UvPe0
OihqFjWz5PTRqDAKKoM+VHOUqXAS0Zu0cVc0QPUoWNlRZGC8cg/s3I6ZFY9p+jjbBmbCytxhWXbW
qCQaFlz+EPccATXcQAEBJRLgH3GXkqk1SGt1NX1kSvjaK2bvhm2b4SYmiVNPSE/UKQkdi/YUo7a6
qE+7VZ25EM9/sxmYXLMaQTxmbGevdSPf8tqdvKt2yU60BrZ5qCtd+UOtqjAcpilFktBizVPy6kRy
AVMgcNhbYvCwLnUSAGyg5XGZXGWE5YBg0tLH0aR/a3rtpYrbt8MkELMcDf/l1mK4o7PyAViKWN97
NAfWedOk/JVIOeCPmTV6ad0+ZmMI6vA0+eCqGeAutbcO8dKJBriMxckleU+1PJq7gKGUQXUQ2d22
mA0ydBGADf/a/l/SAvuCN+O9bRpSXI59Jc+YDep94pJvcoVCrHxOv40+cVTNqe9E4+tvF2t1qm8y
AfBsYGcIYJRAm7n8eCmADyM5lrsgeSkbb95NeObLB6ydHuSjugdWZQfU3L0KNGI07NqTqFzJOZh/
xC9bgsDzRC+eL+hpJigDwmQE4bDa+Eqlnuyx87qwepw16ed1d8nd/HeiuIxPTpqiGUk9gz+3O/b7
bK/u4wM5iAYK+dLvP3JgJ5hIQxsNvFOXJ6qF5jCq5jxj8OPB2seu4hB2BOyRh9eYECeencozZEfy
RNwa3HvwJtgGMB3Y48iy58oJTmRqp/BoUyCFxo7KgJacB0FKuy0CY5JgIMbrzpf1inSq6rnRMLwb
vSahvevIB6HN/1ECJJwEtDLIcPimahTZrdoCxD9IeuI2U+YUGsrKin/dFt7rgWU1sFBb8FjgFeIH
CYBVEcdRbnUBYANkhzKg27BK9D5v3C1IwUVGGR7dZSQEl5ZAbJpNsaHNyP+BsYeoQN+1X4vIzUw3
3pEvYeRN3nQuv8YUS4mO+SN5EF3vxfVe3m78AnwrYHxiBQ9IEJe/QNGGpgXR2hxYVby3NGwD9wNz
Wi09qQPaLGr54/q58j0dfL5LgVy2N0XhTCmDQG0/ueFPexfdJK783d4rfuaVzyL9uKfn/+Kgl21g
LgS7bJf6yWmr2hW2AwHzF35RQbegqe0nmyYf6/T+IwYDpuDMXNaAeQhpk/Vtgjo6vFT6rPTGA0jl
3DLNdtcPb1OZlZTFV66KlJPeq203qsDsk8BkGX4ajcKt7FLwjL7Nr7yziZUY7swSfdSHGiNPgQFW
eQ8Yy6WfhGm+k8o5RUzfocaHnNJJZ6SUnfx9oOlRY/3Ralu3M6Qb9Lx0zDJptc9SFaxwjXKW2jRy
8Sn8lmZ73UCMb4xVhEXAsXX/2xFxb3HSS+asFfgQuX5rIPO0xp9p+bFaz7uPzUVNaVwMVWGmXRBP
9q63Yt/QYreoW8HX3nRBvz+DxTUvhoGgvtrAORDpTGvmzUJauM3LjzljEEmC3QV8rJf2pFUzCzOb
4fJTCZ38EIPn8dCOiM2qyZGs/JjFneB94HPe/x/eb5mL1isbRkafjFmLDzTdYOamOfZI8Jx4t8AO
1vcW5gqc4syETcj3Tzu8DhIUcEQYb0NNl1Kbsm0VsH/B0QJtaGzDsxFakV+o1nPdjD9Y37nKUD4P
g2gXYiNis+B7QAeKlSIZez/cEfeEAgkbdMPw8KRxlF12yh9iz/iUY6nKbW7Ay+h9nOkUhQsQaC28
lhiG49H74jQu+0pPYTfVDz190OpHbRStEvCV67fPCCLVBbQavet36ERtSjo5k+Meyaz5UOQpcmC1
euprelfNVeIWZv1FU1jn1HL5yTCTu1iqRQP/bzvQvJ9CTkjAsgraFpSCLj+qnFFWFQPcYVTObpS8
TmW7S63QGUF9BqQ1rx6fsiF3cpJh2eUIzlcXoKeuSYO0/gwYVE+rNHduzBPgPf2qecT/OpOR7ZlO
3bbt91X8V8+agyU9qErtYELoINXN8ePuaqUCv+bN9EFqWIGIDM2anQ042KE+k5wKpGx5krUU7pHX
e9ugE5GmoIznoLIpxgqoJqgZb71Naxncu26lyty0ajIHWdE6pRE5VOlcNn5slv7N7ADjpBDMLiwc
A9wn75mEil1R4jrRl7w7TyggJZrgtDY1wSguhtww4/a+vKiaXU4b3B9aBdL4YkufB3a4/tmXV+id
5a5EcE5wKC3W9pgKCigZZkcpswe43NzLFSV18ji2nTrDduKkiiCdl+O5JndRfeV8e7CphsoE0N+Q
AXtC+Zl2NWASPjeN6nSI/zLSudkkyKpEx8kFLekgUZ0xyByHk45HWb8tC4FVLH/imlpcwBKZKE3W
ug32JgUUvpnpjMUIIo/EbbEHdP3LbYoCjbRsgXxHexex24XUlWHEpiBnoFRJNeI0UX5Hix7EviG4
lq5L27y4K2mcnURlXSl9aLaBbmXYe9BL7G1hBusPYiZo80snzipY3GoF6XF8cTH5qnHX02onscfr
qmyawUoIZwYtm+VcyqU2aACaZ4Wtn2Ttt1iy/uOJcaaQG2U7F60Mh1q0bhiVGDh6vq7I5jdZsmgZ
BDsycJQv71DOpjGOGzCSpdpPGYV5vP4CHTaP6rcEvnNTM0z3qBgexSZb54Jrz2FD6oXZ63U9tqVg
BAxmDOYHHnc9aboGeFjZHGAUzbO7HaPAvcpFpb/NAAghAnDqVRQ8MHl9eVyoG2u9kiRTAIA3GY8x
CBkey4fuYMXOVDnsln1qz2BkJU8f124tlssD0P2KmWpDO7l9MbR7s/5ByLfrIrZcwVoEZwiyMdq9
NZZdgNaym863lTEE1awd67L3r0sSHSKfCoxmgchKbTqgDViHOgP+rUZBpjYXoccy81mvqs9TqLqs
kryolB/jMr8zG21wTL16acZZxEu2rTlaKhjOBHM6XzRo0lCaYaQg5evjXVh9NbEHAbJSnQlGMLby
EwTOiPAQ3CGm5U7Y7tVEZtgFAJ1H6tr6D9YNTisrLsjmI1nE7bZ1H7BsATcIoDkCQt1LQ6VJOE8G
GwCnjQIIBgudrLuThDu4IinkUkqZ6Gmi6JBStq9Z+9UknxrjD17DtSJcylGxyYgwSoWLXWQeoGNB
1zm4U/akkefrZrn5eVYnxr1OemmaTalVqJGRMvJBQH820/EeATt1GgOd80gqvesSt3yvrmInCw+5
gWrwcrqr+AU0YB3BXu8UjNG4Hwrrxqzp+bqIjeosxnJXMriHinQ9mccUIXnjZS/DbXQyT6k3fo7u
VJSoJuSqh9Sp96KNys2zXEnl3GTaJaYVUUidp/SQI1W0ZsPN4TBle3KyQjBMuHmOWAfDZKe1MAty
59jRWq8sBYR0iGR6LBO1+2TCOtj1k9z0EoDZl1F4I8Ad4+xwKOWpn4wWnr/bo+vsYCDBzQnSLvmD
zNRvWcEC6P+vJM4Q88GaQ1WCOmHZvGqd9Mmy813BTFE4JtKIOzaAyYdTHy4soamOxnnSYH8kPDK8
1X4nf5Cd5/9K6eh3YnMI/RfO+em9QvVxIQ1Ma9W1klelax0D/5nE97OqCL7VZj6PnifwcZe5cFC3
Xd6saA6Vuq2gWgMIQ+mV7cfDvO9e+gfJE5n6VvKzMKCaOgZ/McbBmXpIx75mFexiMrOdPtZfaKeU
2MAuDhg1+JQN7etCR/VxW1zL5MKBPOrmMFKyKSiGb7N+ALOCR8wHyRaN9W9dLDgmsJdrGBwEYe3l
MVZaIxuRgtBtahtvigq3Gb9c12SxMT7XMdALA1OcoYAYlLNB0GUqgCaFWajta1I/tRpqqcPLdRlb
dm6oJqJCUP/gE3EyskKVy0gFU2GnF17dPGRh40RkdJguwgTfbAeANI4QMDzaGDbnnERT5JFslTgw
WvjlsZIxQQSgNr9ovKoAZFrmYWdeNAr5ho757gxXQjl/kUrzUGpUBQDYPjrkqmNWTpi4mS/5A9Bz
XOCalSCtLXb5Xb3P0J071Xei38DPzr5db4AwAlUEZAAWJuAvLQW4nSD1Qv07SAg95OaoO6B9MZwW
AFmJNRKny/5H2pc1R6or3f4iIgAx6ZWpJg9Vnt0vhNvdBiHmGX79t/C+53RZJorb+8R+2+6oRKlU
KpXDWjq4N9rmmbfJXZPHa8VyddFU/3yAmHpK0yQP+xabHO/a6Jq8JNK+iLw02evEkffhtkYBVG7t
kdqRYQeVSz4ImuhHO0m29cN8Ba6VapauwDONiC1XSUwwvNtLKB12j6Ac0tTnCPX0JDkk0vu/sO+z
pQtBWGRw8E0hfj920Z2cANGur7fgE3TScI30c1nJFnjAVB0cU+IdGJkFKOmmYTgyKQcNa6QhSCYr
EcuaDMGac9q3hV5ZwzEDTS6Auin/eVldiyGRgQfvf1Yh+IOYRGYLwk2s4onfZEdylZ/4HqwfW+3W
svMH+cF4Hg/K7rLURSd0JnT++1msN0xca7KhR44MI62EwWmzG8mKATRtepclra5PuJGSXpFAo4b1
jftihyY0cBAzLwXw7OgbL9I+dzkuQd29LHXxGjxbn3Al0UxSzbY1+mMQTc+86jdydOx64relbrdB
7bPs4bLAxfOFTo75KQ5PawirLJSuDAHJNB7N/jlXd2MIgx+RSH1V62FlbbNBfHOwZ6KEtSVh0vQ5
H4GDWcS2XmZOQXWn0VYMX2xp/8eHIoowkQ+eCTQFu5TbNBjk+bYdfNBj/yJX9Sm7j27ZpvXznXpV
7bvrakBPzKrznqOh7+v7I1iwzamRrbqVVYwf2J3LtvmP1EHNYzfu4v1fIhp8W6Owa4EylHgYAAIl
lUCS1aRuA+xZvUudy8axaI1nqhR2LGNVQtOeDscCPCoUHWCl/KJ1z3XyI22ftZGuiFs+cmfyhOtv
kJsgyWRsXYeGIiSFCj/9QRpb8jTXwN1LvMTLjQ3z/xI4W1SnmFsL8bDrEDPBlekPpXmVYtpnzR8v
n7P/GoeYHTEDaqoN0LyQ8O58Vuk+SQDZr3aOMoxuN6zkSGbvfsEURcDLdARM0zRK5VFXoqsECp2k
+PGybSzHKn82S6wTh2YVleUwr0hRTyNX90U1+SC/eTY5QKPVoLNVSTnSAbDnjKkvl6Uv3QPINNGZ
pQRnXHzz56PGwFcNT5U3d0w/yeyHEd8V3cqLeFHKjFCNoBpvExFSBuk1rVJSdBU1mJpq0YxjZoav
6g36BU+X17PkGz9fdOj8ISihCk5r7GMlk6emPppDeZ0q7NXU8hPmz9a65JflUHDQoe6MShn5en9y
o5MnsDAORwOzInavWZsGPdEOS+o1eqI1SbOJnt3UaTA1adQicEuGyLVSTJ21lpvJxYrPWBMjKE6r
JDSWSQhYwZqwD4e6cSw9wpBgzn7/mx36oznBu6MqWA5THY7HVh0cDSzmWgWurn4tP7K4Hrx/McGA
Yj2YLb6qbSIBzROwLh0ZHXYR6+4UNb0dMBF7eTVLlm39V4wpy1/FpGrMmlKan77TKxu0/dS86YZm
Z1J/d1nQ4nqAWAfYGGRsv6Gd8JhnaZmaw5FYkj8o2kYts40kh5vLYhYcHkja0NyAfgpAdIngQmVo
9UUMBCsUmjUgHbdGNBNJr+RDFpSGDPCM+IhXtopuw69KG3ivatxERNiohqOFNLHzMXZV2v8M5VXy
GF1kbZ1vpS/ihNu3jYJWkgBIcrT65lcSWJlDhmSwwyhFHMoUgIeDxqpg/AUDIGiQifX3qmHu0ELP
GIRxhyAiTh32V0zeFI25V8tyG8JFtmk+OWVdo0HXkDdNmB/lCI85tQ73sSLv1YbfGqp6B/KaV6uN
fxVS9miR4I03w6sUJvuOM3dkmLtAXtxRgFZqZ5jyGKK422URWih6VL8Ss/EG9Os7OgcJMU+V3dT2
+6Zsd2PAd4SX1z0xD+il/MU0pMiUYLxN5WwbG6HqIK1Q2zxgfmmSncTj1On74SnT1L2OBllnRAeS
k3C03bdZspHpdChivgMR24HSat9ngJ8tkx/dRDdtAoAIufatdrgNzIzCySWnqEAevwkn1RkAAxDp
0ZXUF6ajx9VNlBh708x301QdmGp4IbUGL5AGbsdqcTf09CZpwsAz497m1XBrdNTrrdLJ2HzRQZnd
r6wgPlGam7DEg2gYPItkmxxIAwPJvF5KPKCqXvOIeDkD0143oXdLeRuIsiNdsMuD0tel/kUivd+V
3ItbtE7z9sSxc6NVyPZAi5/9wJ0qi3Y9r6+onHsJQO4ajR0kJfQjRX8hPN7JdeTJlXbNCulEeOLr
4XCKu8APGPauzXxudR4IeZ0MY1/AIraVHm1q+H4L421VzsCtXM5gBQnbd12L5I5hY3DFNaoHQO5h
fDe/6gzynGLchkzRDU9VYD6iZ9ZWSbtJjMoJUyANaqY7sArNiLmdG5bTNIWPRO1Jk8qbFOyqA5rt
5dLaItXkmEOHGRriphpgpYjuNYq0wbSyp6KDjrHhkBXa1rLAPluTbVuNNxWLgZX+W9FiVLsMp9C6
Q9Bgaih+aivN7ZLAY1GN7BBGkwJc2jINCleOAqTcrotKduK2tSvEzASoalQ5RXHqyurPJi4cI6Cb
KpZn+8M1BaykibtDXjwqxj2pFDvQ2Y1SUEeZXqtQ9aIJg4DTrtU1D+XRg94HLgK061ZTXExa2yUS
JEMYejkyOJT0boshqaRonU5ie13NvSbX3Cmh92MTe3nc3BfGMdVjRw2R3i+vG1Wxpyh3Ai26yrPX
JI6cIpfu4lhzeWv5TJ9sjI95gylv1IAem4k4cRbu6ualln8rSMt1PTIYpcvywOmQysegkp3Q6469
j9Kbzn9XEULrMrVLoCsggHOT6oUr1+N4UNG13weNI2cygPx/pvS3pXlGfW2OpWchAxtGbqHpjpHd
Fda2Vg5TeEWGq8DYqlwHjGt0CFLJVSMLfuEHy280kjs4QzI58XyvQq9KVbsDtfvpqugPpbXri0ca
D5hiO40ZIMyoS0KM1l2hJ8+2rF+sQbtzpHm5rgDtU3kM2v5QZ7odp5rbYwIHMOiOXNx09FdYvTe8
cIC4rtKDVlLY8HujbedShuzlqWu1+1Q/mIofSE5ZPvBpZpe7zpRNjdeFkaVOyx66cc80sAzfNdJH
YT6gQ33KMNsT35vktU1iJ44HLxkeisHTCVpc6VWS7pXslSXMH8uPCjxiVlTYZUFcwwo8bm1DkOfp
kidVBzW4TYbrsNgDGMSeGGjZS79vHsb6OVAezeJhyh75eGUy1HQa4J1nPzqO463DUAN7HPeZ4Rnp
plUeefSkRPdUih18egOqxKnLHVAMAXLpKkycsTtOWeYOg+E0XMORKO1C+VCq3lW7wg5SP27vYjy9
FZV6+sicQndb5J8GPLQAduiMaFRRJ9Ar9CWmBeGdqtQmCr/rOXHH7kkp5VPQh16YN7ae3DTDoYrR
S6ONsJjUy833blQPY6eVdoLW4IB1rm4Wh5KiRRVwuJPxo1QMR0naXdG8lNJtw0GHZt7ESWdn9aZp
ryUjt6Wm8mnWOxomv500Sk9m0jywLtgMEkD7M+Wk6ebvIi83PO1LN6nbrRmT2ygcDnQEwYFZKoeQ
I5pBM9hroOc3jdK+5DGcnFazzI/V1O/kooTbi5lnyklrN3X6U+660g71+CfJxkOvJIBblHXLTiX8
72RGX6RdeaA9ir7UakCJRbNHXesPRs/dojNuCs18Srl1M8kK2ts69nsCOYvdtNUx0zo0CUa7cjKf
sjFQoFXjKgCytjyPtCfttJ/i/IkyE0ipNHX0fNgRwn/KZMKGYdA+bXvVlnl7p7PcizSyS6TM4Vas
42LAa59UfCW+WYjVQKhmUFRRMQuCisXX+IZnSSNVChIYPUr3Q2fYBZx4Mq6NBy+GUWdihLgGnQe0
T1t5OEoq/Hob44KJt4bxpqcrseeaICGWbiNSs6ScgDkuv47Js2WwvcHvwPW9kthaeNuf601Mmksw
9hiTUkj8ZLed8p7qN438moS3Efbr78NchO0g/kQNBoVNYUVNV6SDNGX1EaUY20KPRfl4WcDiUv4I
ECHH+z5rgsHC3iSYn0myh2YM7Cp7ktQZsnWNAmhxf+YiMFKPFlX02R7Pnoh4fwAix4LejPG2w1Rt
gWBSSkCLQNnKDi1LgtZQVVFNpDq/SpLGFvObAOUESHd1ZwLjHhMTm0QhXr+GJWnOWyCkXmAMGBCa
aRF1LOurKEvuw7Dp8bKiJpiOy3wzdU22I30puYgfakdHS5WtMhSY2qE1Xdbkga0Y+Q3iMmk/NgqQ
+kL1oANjdmu2Om47RGEIrhBGG9K2Ioine0P6kE3+FjVhaodaf90Z5Wnoge+YoUBot002upjyT2zS
EMOvtSLxtDibXK2On6qy0mwJkB5ZpTwFKkBYZlfbBNarhkfVtmBG8mgARMUfZHYbZKA/6wK0wBeQ
n44d3ZRVWjiEtTlQYwEhQ/AycIhe+UFcmnZu5YhT0zRDp7Sp+rSSdb/Q09a29OLY8uypCoZfSZOg
wKuh06sudQCLpe07K8xrbSK/8SBCLJpMKYalaw4uiQSx2zhtaEw26Dp/GTGmvZmCIHetGiEZYKCB
ciTx35ePwIoXFCtODXoKMBePNDUJHhmUqpND3378bzLUr0ZCptpoqwz2KJEnDALYBTlJq9j3iwuZ
k2NA/57LNMLxUruxtIwIVAh4zd5oRYcYyNwYRrmSa1wTM5+9s1OcqymBwWC4r0VbvTrEiEMAlKGv
NSOsiREuJxVhidw2UJma/W4JmPDSwO7VtStw0VGc6Uy4m3qzryp5mDe/P/D0WPWaM4yPvaWuOPJF
L3EmR3DkUqt2FOVdXBltCRDpOwRgttT+zub4b3pgmYJD+nbZ5pZSJJ+50tkcMC0vpHzyxgoa3H3D
sWStz8rxOkYr+2URF/cIIgTf18qSWZEet0fAyDVVm33Zo9lWHqYVk1tbinB8sknts6SGLXCtvkZP
hG/k3fvlpYgj9/9kX3RMYCIWMoFWLZye0DBjFtdQF5j2IrfbTQdEzB/DB6Zwn0N3jbdnqfsAgHp/
xAmnSEvLCRwZSX1UA6XFm7HYsXJ4jeruWUmbxCmQF7SzuLrSpXCv9Sg8ppPH49gfNLTpVzpAyUiP
QJ6Mwys4v25KAnpaA8UURK8hXYkTFw/J2RUnqD8huFPGEKphReXEwbsUK+4QYUqgX+utWjQohDrI
6hGEpOJkRzUSDkoBZNza/Nh3t2H8o+FrG70iwxDORalUZdwgV3A0Fbt8Ir6C6rVmBy4QhjCF7QAT
JHXjH+3PtY6nZS3+d20io0Xe0TBHhhZGjNe1XEl2bGR2HfduP91dtuW1FQr7leEhAvKdCDlllW2L
PDghhbiN9W5lAnLxVP7ZLLFrJ4pR6hnN+cRY7WagEsAVzZVBwTWdzZ9wdteELInCOMRetfmvJsw8
o9mnw1NU/bissMWVnB1G4a7hKtNMohbwzlYNoq63UVvxxUsz3khW41K2ZMBDfGuD7KMilJoirj9R
BbpbKtutgfE02wCOzvVMtDxezX1O1l3/XADLC4SH7uUlfiarv8WpZ18gqBINoIiDO8C5h0/jBxox
65vxurzWTXt8VU4lAByempvpWn4uGxtseZeFLxrkmez572fbGJVtFMe9VoG8u7AjJrmW/jEibXRZ
ylI5+YuSBZ+qsCA1FEuqjtp1/yE/GU8j8dkPaycfi4/qrSZue1/9BlDSGjP6opWeLU8wHzkDNEg0
TgUY+h6BgSiHyA3JVxyoGJcXuKZGIVjRrFQ2S1CwHSP+2NX3yP9Va+/B+ScuWYkQpyhRnPOKqUCw
G02bBC95/xrS3NWR6qLBEVhYazOkK2v6rDqfmQbtlTypWq04RnJ0RWOQyktE/oir4u9n8zHcbCHX
hYKrjCGUryYYy2lXG6hpHKXyoel+pyH6Z+8vb8+SFzkXIWwPDaRMZjNlXanJkT1xAkDKpmpXrHxJ
YedShB3iamvWMoCQjoP+ESN91+X3ffn8P63kM3g52xSGIlEHGOL+WCrTmzXFnavMTF6XhSwsBFBA
mNrVwMGgyCIOiQz00xxwxuhp6U0UuSony1QbcdGKmIXD+UWM4PeiWs9iS8KhqdMPTCXbSX81uixa
W82amHm1ZyozZdbqmQL32lEQdYFVRw7qTdw8ManYXdbbmqT572eSwhHDlGM2X1boDaXFjoIcy+SV
TWi0cmcsGPQX1QlnpqLtFAUZHpTRGPnpCBgcFLsuL2bNCIQzkyBdQJQ8Rf4JYBZgbbVzpN65vNbn
urYS4dB0dcOoJuOZZwU3iF5tZrG/P5bnuhJbisooqCKjxt0jayNKPY+gF95E1LusraUw4osU4cE1
kTRuMc41oEF/cMe34X585Kfyd/OcHfRTifkrdJ9xN0ZeyZZ+TWtMSCubpalfLc8Ec6DRzFyLPTkZ
/etYPejyy+UVrhi32GTUjFTv1CYZjnkAds+G/TRp7lWEe0oUrr39V4xCm/9+dpC6Hlk5rZ0Ao5oV
wBacPEzD/G9nVRO8QqBytGKk0FiYfpjVK3KFTpQ/N+zpstYWV4J2JUu20EHyjS2wInFaRgOML0DP
UhncVuPpsoD5pAthgSGfCRCOKY9aNSAJrrZBl18jZfogJqpFxhgzm6j5XT1Gj5cFLpramUDhwCpo
rGPBTItW1OQly8pHLQ+eYu0v6f/mR//ZujDJ/dUEyqHr+8iA4nrlNQTLUV3rgBI9BWukOZf1h/r4
VzmhFLYU/N84t+yRT4is5MZt6WMevFOl+zeeCL034BmhoL8SO4qIPJG8lEK8mconKXqtkucov7u8
O7P2v5mDSoEZiMln5RsanM6KdMSgQn+kUravx/gKdPfAPEYJYYq00AfwQ+fJeRU/hOj+WbnPF239
TLZw/SV1oIWWJIMOpDBvEancB3/LkPuPVZyJEO49lY+VUU1WdRwnjIPk/KogoTuofOXuW1uJcKhq
1mucdkN/NJOHNhveNVqvoaMsHiNioOYyD3WhRfqr3VWYYM1JgYpYF70pAFsNsUVDvtb6t+i00Y2F
di8ZpRAR90oelIJMaIA56qq5GUJ+TRI1AuJi/cwbZSXIXpMlbD8px5AWAWqWdXGM2/sAt4IcPvXt
2pN1UY4BdEVDA/kZOrO+ao6WSpHQAA+hbAAJi/qqo7WmJk80WDlKa3KE9YxAfuEVmBaOjKP4C8Ln
Li2dLqnQML9GmKjMBvXt2J6tSbDrXK1pGU6sBuSgY5wUX/b0rf5T+YkBtYP+Y3KSmx5PFr9wks0a
MMyirc8NqCqyeoohUpdkip6OhdGC6Ia91tGjwf9FpRTeSINDB5Q2ml0FS0eeqAelDw6ToWxHWZ1n
t1f86tL8/RcRQviTa2rVosUJ856++VL8AmWOa7jgrPfTX5UN2DpnjTRnVSL5aoS9loVRI0Fr+n14
h9ltJ3PTR+uB7/S9tLcO8iHaXHbsi/7iTIvzNp6FRGVXx1xNERIVpLZb2UNTKqqKT5eFLNsCMLg0
Mifavx0tKUjGXkEwXkanuLq3pLUrYnkVfwQIZ6ofxlgpOXghpvK6Sk9WdDes3YCLawBWGsHkHtgR
RXMLK2sCtkgHapz8OBWRU2LE5F9oCenCOWGISoHYuR2gnZsOk94fJ966bT06/Vohb6kGgazVHxHC
bgd5QDSJQIQi+fxtNF1rk1yh0Ur7nIIsXfCCduDZMl3FQceZXZ24v1YHWdTj2ScIbraiU18MCYPB
YWxN41cWfb2sxqWkIICpERcb6OJBo41whjIJRigBhexzSketfZL6hT9sG3twOt3X0C1ns8JOPIw4
j+6K7KXVncsWFFxQo5abEbj4nV9KngJ0cKf/PQDUFfDKtmFrqksLP3OkX5flLopVAVuPPLOKeVEh
eGZRZBpMjqpjahqbWC/2mlbvLotYVusfGaYQOfNk0vDL88QJhp8KTD5t61M/OLFPndpF87HmBAe0
YF6vGczS2cag8H/WJkY0MnBSoypB+JeZ2yx5M83C6dcgLZZy5TO2BGjnAF4LairBKtVGMiSMoM98
BsWOB5610TALGKChY5NTbFy0TU6A7LvW1mGBZ72JdzReN+DotVSMj4t5SoAXdl0ql/0x2QF++Dpw
0X23Ud38dm18bdFIzgQJ0WdVK4kx8AD+RboGer8dgE9gxUaW4o3ztQh2WOnTWGg1ri9pOxNDEB99
uFt05+WdF/2s303gRYPbHf1gaD58ZT9XpM+/fkGTYhIzVVo+DRra6Y2T5czUOprT3WvcrWdCJDv2
AagOYF2TOWO9MZ7XaQQXLfWPgsUrogc4TitZkK+Quzp71oE62Ge9u7LKOei4tMr572c3NoB/rCYv
EPcE18HGemKe5DR26wKp2NiGq9SIa2sSnGmRaN2UREV1VMC5oZDUttA0adZrQz6LW4fIm4JAWgHI
mmA4sawnQD2xeqBeAEOQcrR+JByoKzBY1S/U4lS3wc3IwZOU/asq0oy08R/huuDZJhqbGHTGCWxc
ehuDvuom9WIXhTp6g7P4I9+RN9XmqreGCL6o23m9M64NWk6F6DzNR7VuatzGTRddtYmeO2BTuCoB
47NyLgVBM2GXRjVFnwGnZXTQCoJyMwWmksGto5ZSh09o/USCP2yeL1um4F/+nxR4UJCnALD9E/Ph
zDCTUBpC8KmzE3iENkMWPZr1cHdZhOinZxmIHeAm8R/IU0QiZ71RG5o2kgk/jeZrp9wUP0PLw0S6
bcFHY5f8cRt4aMJuzRUdLoqmADID3owuAy9lVvLZ8kiWNnnOIutYepNf7UpuW0/J7ZyITdsNnQCE
z9A0YpiOdbfG1yC2qnwu+1y2EN9W8/QVqwx2AlD3xvQn0IXlVxgPgtDMWauqCk78H2E64DaRWQSg
idhVNkjAgM5ayk4F7e56Cy/UgY7D1qjG1FEUHu0kjXtUGleSIwtGSikOoYxzSGdqnK/6Haup0TI1
BJ9LOtz1kuFPmL3RrWxl4lOcasXygN5mKsAVg6P5Dr4esJBN7VixU635rPnRJ8+s39fWUVHfGIaq
0LkesffLZqvPXvLMZ3/KBOCegvQc+lwoEQ5grxiTGcZlfKqUtnebmGJkZhgL20jy6hF1sW03EiBn
WWj7Mfo62E3gMrUrwJdXQR76jRzE4IwxejeOCeY0kmm080gt9pmWEqeMtF2dxonDW7MAXktpYv4q
+13nysGso9+0whCAUl9NBX0fePhjyjTM7czDIVSxHjP0ah4qLSkdDahrHhBQy40aw6qm5DocZEeR
0tpr1PAK/8b0OkBzHcxO6XzNCMyD3BXMpUbR+uoggxY4UpVdFciTSwfUkgezV5w4wrzmZWUuHMTP
fAKdGUXm96SgzGnUqlFtGWimTtkVhhDuh9yWvRqMGNV2GB3pLX6qd8k+/r1W9Z9/WNjFOZHxX8FC
AEVGnZcdjdhJ6iJXZQq6spANR7lCxxxJEq8Y6nd3+nWZwpVoNTxpUxREToy2b3GeprY+j1JdVubs
OL4tCWCQGoZRgQcutk1zxeijAMN2J872Ra2+GyNG8Skw2quwWAlclrRnov3NwM0wExGL60lMCqSp
3DiWVXRMUjRqWJlbxOaGmoE/WvFK+V+EGJrPHIKJ/8oTe/Ybi3Wgx1ZMZOBVv876a50w1VUl9aYz
AmcwxutaxyObkpntyiJgO8wBXWyF+mmk8Rq25+LXIL5HX79pgC1ABNoaq4AjClDIsaUYllF6AHvF
4YFFmDLuroHyngDe8G3MpNEuuvAIAPhruSqnld0W00ufOrE0QIupyNvicSzsgZH1xmDREKS1iI6B
qqh54+/YRWm8sTuP/dJLe9yaf1lE/EfoHGCpuD1xfwpC+y5LOSGadrSqyoms69L6CDCa/teGjKwJ
8o2YXDXhFgSnQBp4hRh4ksdaMrZdnG61Jr/DPNDO7NYaS1T1+6FB1hHgBIDQQypITGepddnlpjWx
U7RT9+lNs+t2mAM6JPfBjnol0O0B6uROTrvTDkAaUxs72+jHteP0/brUv3yEEBIYDZCykyClxzyL
bBKFjtZTOwXv2WW9LooBINgMxvmJPgZdnEU9Sq+PqSm39DjFV239WKJon7LXv5cBmigyD1QgsSb2
41e8LqklFeyktIMPMDrkoOiOFs2aR1jaN0DWI4kHknc4BiHCSLKuJiqYIvA6NTa6X24sN/DT3cxh
hAa1tWtq6c5HbI+gGxnwOQD/qjk40CnuC2gOrBj+zLeuANYEL9DBi7d5ZodAolvZq/kXRWeOMzBz
Uc0oZ+Lp1qMh4nzmfTNAW5eWmcvjwJfG3KmtHxJmx9GfArLqlXUu3CAoQ6PSBD5LFUUnYZm5auRF
Pdbq0Ujvx1K5y/g+wgR0raaby1aycB9iIh8cKxhcm0FJhBMud1aaTklvHGtMRlUG8QzKvMsiFowd
VVQwRaBuhsS/iI2sQXlZ2zXGkU1vGpePNKM7pdZXNLawTSrCXKLhGkDlwpwN5+xIGVFF2Jha0Yln
0gAQNgr4lNq6ZXL9HiUSqE8b/rOKiAms8SD/Nys8kz0r+Ux2kahtBOARA9C6jwHGUia0ETVroCqL
ajwTMv/9TEgIjnLLDLAAImNGu+J+B8RHGgYrAcXSbaYC1koGXCHsAb31X+V0AP3OuIKHSh71m4nX
z2gmtLPhrrWQsgMjZt8rGzPA9V4OipuPpZ82mdPFzYahdfmy5YiVtvmSA28Akj+IOuBbxN62PFSk
sGQDOZIU6K1wm8SVpZJgTlzfRE36kunxVZQmjzKV7mhVnABi5XVFu8OybluD4JPMLVi6rqlS/5ym
/u7y5y3tCPRDgTiC9xU+8aumapJFijSWKmqbJaaCK8cAmij9N3fwuZTZ/57te80zFiompMhqclfT
+mkYrUNVqA+SFu4uL2jJGVAgdeAAfYKoCFuf8yavsxxeh9SIXrIofq3r3L8sY/4NwZ3OSCPggUW7
Iq4/4ZwO5ogRiwEyMN4OcogTgBu3ehZuTQMxcp2rK957cUl4+sKS0SJkiR0jVi1NmAOptCOGBo+x
bt2TXFkxgwURGOqYc2zo4oC5CmbAx5E1XMKKJPKRoVGEvFzW2OLvA/geOoP7/JZFz6fMJEkNAwAa
h2sOGHXqy5avuM+lUBpAdvJM7IPj/y1tZtQxDQ0dq6jc6iq9Q2+fNx24oyGErX/9f/D2zWYr2AGR
Qb5oAtgV0Z6otS7LS7NIsKo5aJaf+AG4DW7nIONT281mLUsvMiXNnuSLOOEUBf3AOgY06mM8+lVg
l6fI14idonz0iz+Gu8ELHatE8cpaK14t7t7ZOgV7r7q01pq2gXVganvskFiSHi7bx5KX/LK2+RPO
PARJDaMd6kIF4mI7s96hug0YAyBv5T5gGuzezV2GcbJn03BCP/fWehLUhWAFr0/E7ioCFnQHCMGK
kSZSVQ6VikyvOnqNhmKP9VFXdnEVbPhhfNK8xG229Ts5xW8jw7WMOY3uA4P9k4OSIff/MgP8udcK
uvdmCj4kFVXhpozBYKJwBn0MwLwZ46duTL2haFYc2fdVz6jLCJ5wVaJTQnx7JmoaIqZK8TYq6IYy
g2y1vjYdopTo7KOr+ZnZi3w9LwhBccfMPFR4Z37mb842WQ5ZXFgqFhVNhacbzwF7sVQUD7THOHzJ
8vce2AxWnTl93XmX7eu7BYNpC90gCO0hH57uq3llqaxkhkXIMa6uQdpkg89+xUl/v0i/SPg2vFCR
oBoYzkgBNJIU3AtV3PpxvtbFtbKQT9juMxVGRkOkCjnBY1kWfqkDiga93r8uK2vBKlQCEhDUPFF7
RMPBV2VVWGhhGpwc0afjjhiNU2tM9RqvPHi9LGghTsNvnUmav+RsNaOR1GlQxwR1scabgv5dbq2b
zsoAv2MC5SMGIKQL9vLDyBPXJDrQp6bsoFnlYEtDOtljNKxMf4l9EDh3+CK4cwSpYDEjYqUuyflE
pk6CH3I6N/hQ0IjlcS+/HnunBqG507uV3d9qW3hZrwO9PaqHm8tKWTKkWfdICAPh8Fu8SNTeTFkR
q0erKE4WCLrtQGtvEG2sjRAtbbOGLmG0veKdBlCOr8pHwqdnrYWlljrgV0KUDPj9VH60fC36m39I
OPZ4PKGcRZBaR1egcH0Mk1KMhFQK6tjhlhya7ehrvnpYU9ziesCsZwEIHek9sR2gr3hVkYkrmLl5
zWEd6WTZ6ohKQctXErCLW3QmSbiIOxbqagH8K4xTUyB090B9mnJUnVDuuWwLa0sSNKf1RhGFFIKC
wtp32guGCca+3RbJ8bKchdDCxMvzj+6E6zcYM7SM4pb4bOGoHiQMI24jN3UwwGLZgc3fK4fGq52A
i4ZxJlVwNG2ooZU7NRVMQobbdtOA8pHuq9XAaW27BC/TkWEycxOApHg1eBUAyEzW2oSvTaYverNz
JQpPj07Bu67IDRkxjLXHdFw7OFTxmEM2M1l7X3pZ763X4ZduhHOpQu2Bt8CWDaVIOXYNWg/LWy1Z
id3X1Cf4CUuKhkkaca6UdoyBM5IBEH9ovQi0rSt36Iq5i6xG3WjhnYhM4FGuGHfLLH/LLOV3TeQO
AFvK2pjOZwnjm1/6Y35i9NNPY2mUnCkI36Vb6WBsZC+DYRzCE8BJ0pfalX3+oj4nqKN+RJ9F5L+G
H/68b852zxJcCW7fRM6RKgRTyZHoV2iNtWOUAf7F8dZVXccLD/nabxCZKOwlAa5aBYAG9Y1+KDfD
Ibw2cbavDJxv4hUb5QhorRWpn5elqGBA2gLHB4Ricx/T1xuGsFgJov8j7cp2I9eV5BcJoChRy6u2
2lx2ebf7RbDbbona94VfP6GemdtVak0J58wFDnABA51FKplMZkZGlHBNaNYZVplj3E4HCR+g9LdG
MdzLxcRFaKCZqJehO07DWBNDsjD8T7MttoyBAy1kgxe07Uui07tw7HtUcQI70fzSShXNsAYflJNj
mnWOLqo3nxh3Xdh+kcLQXTPUM3tUp85FGHtcwfMoHaDBIdSnSI1s0eib2Bi+GCjGWq3tLI33W43x
l171H9KhHC0gdt54Fj9qWv3UJ3VuDVQ04LBDzmXI3XcVBSHQ4MFjRtInGQR7Kq81qy1aNF+z3tKa
TvNAlOBEaXUvlbFmCb29r7WKHBuQTEfp8GYYideN8p4wdjJDOFynBHbXgoQgq6cp7CTZK13jJiMn
t0kUVZ5kQCEth9Aw5iP5g68Nti+KvVEl0LjxwWekWyLpvoyYoOaVvFUVgExFZ+xCqudWzbVPvzOO
SpxDu3Q6UkIkd6xRvLHNftAwc1qlZxZwzZgA9/HmEqAeNAr5CWAwBavGIHgAiiJnzIHOxFsRUElt
rFBANsat1Ommk+BxCMEEUp9S0BmBBpA/BmAa9RT0mq0qiYknNNkug/62qsyvph06Z8XfFgIVnkvI
3jTAPyAJM3M3U5JIHGk5XjOuBr0kKFN0NpLkjWn3XlXa0UNxC0YHul3DIS6ELdT30EKiU872V3Ej
EDU0mYKMnlQBgkRUM5HyWkYNWrhu5UgtxHq8BmUUUgBQwLDsrEwjgT8q0kGTdarEd1dCC6NLveub
ON1RsyN7YWEWjxIwXNfMV5GRG4k1CS0YQ71NoL8Bkgpq/IsU9MLaLL9BuwJj5KMpn4LmQZeEZQ6g
6jMk1wyilRC45BuoDGmocqEPiGrNZSjyDUzVkBCZlNB+hbTfM1JvdX8t0C7v3h8rs93ThpIYVQlP
iOVsq0vlMfBjJ4ybzdix21xaG7ZZMzfbPhVknkE1OZ7Wg9FTfQ0HkILFsdtFsS2PgX3dNRadT0YS
iCQejFLzZ6HcRmas4MFySht20EbzQVbz1+smFr/SmYlZppahuBVhhIjCRG4PMbPiApSJyGuum1lb
ybSvZ89OkvZjQmmAojf1DwUTT3IChfrrNqa066+DBCga9IIN/Pcb+HNmI0/lLO016FbFJTR8W/2N
lV5DzW3sf2lg1hjWhGWWghA7szet+cwe9DUk8Lrh65jhs0gJmJN7tO+p0+rJ9vrKFr3uzNL0Ec8s
mXJMoVUCWvIG/9dKcoY4RJEU1mH+nNWgoEUr9Z+noMChaBoCAmDYIG64NBkySSPdiAy+yPod+LIc
HwqYoOkFn+o/Xxu4+OHe+qT3PH+qVuASFaqPF4lQZcg+fbSyecxKdevHho38/l8EW+RGKgQGoCsN
ncnLZWGuzCilKdjW4GcGC1ikpdZAnlLNrYM1csKlo3Vua+Yf7UATKZXgj34PHuAS6JZDaqwl8PNR
gCmdxa30Z0Vz31BAgJqAr/SU3AzO1NoGjIXuWi956R3FHbeRrR377SoKcvr+88MGHo+JnB11E+zl
5UY2mGyUNWAhkckPDrVrO773T0np0tKqj+mz7tYO9ZLt8J0VwCrY5cqJWDp75+anWHB2ItRK9Cjb
YG87VdlHfOzdsQqhVyaVlkbR67juo/PJ///Z5D+rnZ0GPQMDfA7gDEZJ/E3ypag2qh3iCaIzG9Xh
O2UPLP3oxEjz7rrvwGlX7E+r+WuzAZMwpmKuAiHWy9W2oZqXkGshJ7V/CE1hDRlQDOpbr3+XeWzl
8pro65LnmhhfmVTREDDn7f0C0ToglS+fJNFA7PAVbICuDArh67u6dCeYFBheFYkVeJlmZ7HgRZjl
JJKhfqweMOS7p6G0QpK1uJDphFDo9YF7ZualAsO5Wtq08kmPDUtErLJUkT2IvFm7e5YiNICyGhB1
6IIqcxyBLIu2GSqkiUFQ70At5qmtdkszgI1S7nA5ef4XW3dmbhZazKFhRSjnCvTGzOdQamJb0kBq
fN3IYokKPX2cM7D24FKdhZbaB0eMWQ0o77mti7qsahux83vMSHN6L+N2m3qgpAPv+xpb28J3U4DX
gQ8CtGPC5y8dHkxCmAvyC3KKme4ZEnNSqbVrWf/nUeTCzGwbCy3nGPjt4ef6VsukQyQ/o/nshkay
QqG45h6zncyh5qgoZaWcqsZXLE5MN5DiQzxKBSTrI6/v/iEZ8++ANUnFYQBA1WVs4uUGlpgIp6NQ
6Ikr0iHOtLtMgU6QAp4Xu/A7fyU+LXwuMB0w9M4w9AZs/Oxz6UktQp4aeAYmqp0YqTXKGpgwKue6
Qy4GjDMzs8+lQ2qAcU3DIUs6J8aJNteqsssLwXgGdE1UILdm2zZAWR5MHgkS7lLeqhECbj4cIEbh
Xl/IAmxax4b9sTPLutVCCDVT0HEo3QGD4IpTfvcbNF52Oe4TPJyngU/uha2zFhCXui1sepAZABFS
jJ/MrhKz7OswCAXFTTZ4/Yv/qzn1H7Erts2Bnuhd9eK/9bWDwTDHvGkPa+/2hXNwbn1ebixwZ6dt
C7csgMtkQud7NZB3WqGB4IwOgy3nBv/nZ/zC5OwZCsbi6erhWFx+kgrDkpiOTOydZMXm+kdd8J0L
Q/TyyPmDqZV9iuYOChcoXMUQWqZOs6r0tJTwXdiZHTYTwhSRCk0VjKU37WbiEYjdYN8PmwB5yOCK
D/m72oQ/1no9C4fvwuzs8CF3bzmRcfhGNfgtqyutJgQLozX6hY3Z8eugeiv5A5aW9sUuz9HpCdHd
cmKAPqxCil/6ht1KuFBbWj5AdvAbfpyDhKsuV24+Nn2rWcJ18UPm5xM9OlYDoHrynwv1JU5+QiTq
kNLmO5RLR8cgah8bvqWb8c+0lN6aqnqgVWBuqVZueRq4RazsgbrbZFzajUPzKgn9x5BCdiZQMChU
I/uoKnmDqgWe2tR8oX6KcWihbBsWhY4UFbVTgy+0NqVjm0V7qW72uQggDlBXHkuM21pCWVPpPNbj
0JoSkhv2ZcYxeHnDXy3g7F42FUIgMf0uCeHkehs7ieEzm+H0W5le5Suev5Cenu+WOXONoEg60nG4
ht6ZzwD89hZJimbTS9BskCPDDjsoc7BQEyufaTGaGAC8Ksi7wLAyOwmBanZyVACdo1ftvpGHG1Rn
kIyQwSnH0dXzJneuH/HFM3BmcLZQZF0l6aQecKAyAKN6U2kWEXytpPXfDD7X3G9a+NnrBiIjpR8p
U1GrTnzbL8mX5sseWNzve1nHzNG4M6Do4FWs3bfIM0VVnSL8QY1z6tRxM9q+3nz4aXzIRLeTS8WR
68j1kXU0A/nEzNePNIFETh3oN32iv2tmWDjJRIbdS8Wb1EPexOR7efQ9QnJIrtBHNSEZCCnoJs3Y
VouE1efCAWOVA6VtbHq8Efp4qEQGDKuaOnHJNnKAuRUW6ehedTHoTgeztIc2N5yypoc4Z7aKSnbO
JWg36N6QqV41sYvnobgx0s6T0tCp2uiThpVXdcVz4quHEBJMYGEA6XGchUdU4X8ovnRX6FF2q7LO
sOSuOMilujNM487X8KTv0CNu00luyuB3IPpxeR/shy71QRCXvEJe7KCM/X0mMnAB0/pDkckP/OoT
l5uNmgaYx4AMteilDakDR9C6top6SCxTkahbqKaHmglU2nO203yDOIFgm4YObyTG3Feotbe9GRzk
Cnjl1iDHsslO1TACTMEgUBKbLe54cQD0GRowJqRdKD0OaguBH+hmmWjPWFkccjsQxSEsyQMngeez
yAFccIuE/FeMjpUC4SZ0+XdFyQ7Qtox2He9rKMVIW6WPf4Z54kxaHBhbC95xYXC7SiSw+7WF744a
NHY7ukEsFxZv9DtqxpBvS9Uj9OICjJVFnyZG3whGYfsC4bWYYB9KXUKZKu9+DBLdNnHwlHH5yQgw
HpykEew24jMEeNpqQLPWgaIesoDNR2Qq92SMcrsjMr5+lWyUTrqLI/OTV8VglzoQ1Yqa545adcFO
VVBDMLTnEPRPFs8hgxSWm1Rljd3W6aEJ+M7QwBFmxn1hhy178VWoyozqHqWJyFZr8qRKxnveQ8pe
KLeT3LPZCbEJ0h7dL4VAU2c6J9JRa9Ap8kHtAv6H5oYM0Qe0E78rv3/JfWgxlQQDv60yeuAIO4KY
2IMzowsWvsmV/4OkxraUwLel8BuKkgxEIpofZV1/yWrPbe6js1cFtcOIv+d5ugsL1uALGOhgBdDC
ItkdXqFbUnQZuMX7UzC0qIYCxyiVO+ILUF+rrtL73UrFa/VSnaL3WTCRpFznpYKg1ThwWJBgcDe3
m319A5m01brQWhI0Sy8F8C09UG0Iyf2r1h81467tV5ATi1H/TwY7F02hHKQiUoe7WcZosQGporrB
dPhwD70FG+iqf/60ubjbZumjVgtI/aU6dq9lTtIPNzpUoOrE/H+amSWPBZSL5Kg06SmPis+CsJ9+
kEzDn2uClwt1s4vlzK5McPMU+chGPKHIMWxl22Rvvfo5Vo/XL8rFb3R2Uc4SOTHIEAkdUEDqpUeE
KKvPPtEtRo5DbSPsV/Zu6TXFAAee4GPoBpI5KBjjGxiTBgj8VFPpR1FKn5Bz24mxBoyANyWCNG/2
nNJ4Xyrlt5lgHJ3X/ST9FeR2MCYf4FUA8jUkN3lr1LtsDFd2Y/FQmEB8gUoInYl5OU1qmBr5mQ4i
7AQajKLYKmVta2X2cX3TF7/tmZnZQRcZa2mYSgDDxM3WGAu7RTs7HcB082+eOjLFjYjqECid59Bd
w2/xBDHQ2tN6PDpYDEW3wu56eeXptvRhMdSnYwgImEWAWGd5UFVwkSMNIqhtJ0/9bXNXgrP93b/x
t8RrbocN3dLP4DF/XdOFX/hgF3ZnO8lVaEAqNJHxZnyJAgxy54pN+7X0dc3KLFbmhd4ocgcrvRBW
jSJ5XT8V5F/0EM/XMg+XSj9mCVQ85VMbZN7oD+4Qb6773eI6MGujwcMxVj+fW2ZjHKhCRh1X9GjZ
SAdhANqxSiu2kHtr4Bf6j5VZ7p1n0OgMUC48NXx0BQ3vC5OsDCWuLWT6+9lNqUP9MuwVwK4ENaFq
Sy1dhnQoBpj+f/s1e1waWSt3KSDTJ1ERUG8nSPSAxfE157qZpYv/Ysdmp2eIS5PlDKNztfC/RxVy
msj4n2QxBcMahGKCv9FKBrk4uqVD1RZW24aukqxRAS1/OKCRpvCH5+zsymlUESQQWSYnY+wsVt2W
yQo2lC5/tz8W5q4hhFYF+XSQbGJT0PQFLkstfLty0rNXtspNjSmR2B7fIArQfMgf5eO4VR+y/Ibt
1hpji78FPVOQcU4t6PlqFUGVMYsJQejwOztSwO0S894OKPLQ6993cV/PLM1WzYjUtqQc4UbEjGxM
mu0abnxet7FwpWAdf1YzOxHNWLG0aTJyyvjzYP6s8p9V+d2xlYxucSUAiEA3C+2gv3rNIDKrO7VD
tXWAOGXJZcn2IyDJri9l8cP8MTKnIOhTIuHaMsgpMKvEihICSVM11SDVytZa2mumZjnj0JIekd3H
RTwNFkrpRs7ZfSKFzvUVTbfQrEoA5gCIcIM5Ga+NOdVwr4ioEgHiCOQ9TBtwhB34RDDY6P8aTVxY
XZDeFF23Rqa8vLj/tYpk8jJI1lKa5wAskVM5FHsJKR5GqzeyJK0sbgnaC3pEyEFhCA9syvMB8Y5S
SUNlD9ELfWwvdWOUB+wg9zCjgKqLM42J++pmrfG05PAo/isMao9o5c0R7amRKk0ZYiy9wSMW4o9O
UQfbgY4bEY4r6jpLXo8MSjcVzBhObHOXG4kqBh/LpCIQjIMwcPRURb+u+8fvyZS5g+A0oY0BGMcE
RL20wAmqhox25NST8Jgyn1m5NEkhR+ULY9V7XYKbUKGfvTCOXO6+lHAwVw7d4nae/YJpD85uVDzD
fbWO8RHb5DVpDbxvb3QI6qryGnXq8loxxIFJBAxYYLzi0lJqVGwMS19AAULbg1HoM1XzfRU2qAXG
SIHjOnoKoa1iZXi/14px9LNSW7uHJtf/a78nyBt+BSCD80RIi1WpGCNV/CYuhJxG9iQ7pZ0eYzf0
Crd6Ce+gme2qXnjI7jlA/u71773w6ILlP+Znmz3Eqda2HJ+7CcJDq2ovupHttFr5CBrjAzpOK4M7
i98WGdDE8DEN8s3SVxAcJLGs9OIkx9392OujJfHpjafzO0aTlRzzt6/+tbd/rM3Dd940bOJLFMBT
Fz64UoYtmNNs877cYZ/3iAUrnrv49sBwrgk8GcUE8Dz+9F1YDX4qTwYztKEBUo8c/tzs1Ttzk7gg
peHesEFxfrdmeYHSBOwzIG2beHkmmt4pAp8dms4PUkkLe3KCCDKm2aInAVxPaQeueJDc8C7KLNNF
q8wuTyKxDK/amCf9tHqgpuDw14YbAJ1gTAVPvfmsUqwVvcYLEAeIGuQ0vgk2kzSG3DwZeWxrGqb4
q1iFVweSYhdNhJKkkm8yw/xuRILSbxdXK+69hG3HE4PimQ9MgKyrs3xWRBGaIMkoTqiK+BvNzh7V
b+mhOkCnfcdtHXsyuJCzfeSP2X3gxMRaY4ReOmDnP2D2LOyC3pd4NuqnUYq3AcrpUVxlViMqL6+h
hD6079cP9NIJo+ApA7wLzZq/sMcZydQxGIzxxMjN4CdekNwmUPjm0Rq59uLC4GwYwgUl9N8406LN
uW7gcI09tbnQgV554/xJ0g+F//Iv1qSBKQyeDYKgOdwPhMcAICsNPqJ5p5Zw8GqwqaZBN37tmbV0
v4KmWacEGdKUIl0eI6713VCAGu8kdRsDQggtyEavr0WmSykYxczgpD08MUrNjqrMUBPXerikGvhu
xjTQ/A/fYQp+4bxvfpoZFIHVAjQ9oaTsGWvRwhkfaxUE7wp9ThW2z0P5puqHvVl3EKAThleI/gUT
kZsg0rcFCb/APbKFivzRSHgH/XTyMpKmwZQ2piDjvoLcfffJ+/EZ4wOFPer8NpSL11jqbpMguB38
oLcgwew7pQZArxjIj9owR8uMmk+SlY/Af+J1NLQfVdY/jprphI18JwMm0mrNQUQ45gnhb52f36cx
d02GcrlCXwuGvhD6eXLZfo9R+VrXLabT85QcoqRFa7J/gUwoCG3l6lBQ4dWK6VJJGVFZB05Vk0E2
pVXdrlKhYNIy7ZYP0a1J019Vpd8WvllY45Bu+6lRKWd7o4PCstFL7jA0ULqtyftgpjd+kT8IogZ2
XqpPZCjeCN7tuwgar5tYF++kiI8yLw+pAsF6pfmgNZpXfYkhBCi/qhJxWId/rNIgxhDnOkVxR3vy
A3QotJwdzVL8DDLGbwajsweFYRJGx+wyxlNdpoalG1eFZEmUukmbVG7QSA9clr8hIm5YVV0+wks+
IW5/q1flblRVgZEIdL+M0LjLyjXqmiV4FlTj/zjfFD7O7glIDUi8b+DgpdvklnGsdqmbHiXXeKo9
80e9K+/GV7a77vKTQ89vhXObsxiMuakRwOBcQDABME9Jeuy6wO17zbtuZnFtyIvZRFIPCovffz9b
m1F2WQ2CdBwsw39rfUl1mNTFVuQrz0pkPsepEVmdlpTO2PLXMBuhhQxGDZvoicdq8yPJqsaSGf++
/rOWVq+iyKXhRYK0/Xch4vxXjcQIhxbBK4oSJyehHdJdlz1cN0KXAhfwkBNpzzQOPS8h9HI9CpYG
4kRFckqL8RVITGLpgCPsWK3LNwXhj+h25pbMuyMDiUwDuXBoq6X6cJAasjclP9okYDXyeIQhaqQ3
hWUk6OL5hZY6Xa2CCV32f7JkF0VS7K78+qW84fzXz7JQWY+F2smFOA2e4pGPeF8dxnfdbp16w1G9
dRqXOMaWHnSnv1c3QCY8V0fz6/qPWN5BzD8zILlwp81S06QeOFEk/IYkRKowPo7Kx3UDSzfz7+kj
ZGkYX59T3zZG1AoSMgHEQ7RNgsHuSdJakmq6XbOmwrpA1KEjC8So0/8Ym6UdmGYYOiPGajgAMlbG
RACOjr7bG3E0uL2WvSZE/Q60xh0kCKgqkoHKRksLxwcdQtoKd+p8JMrESKewL6Nh77wMV8LCYnoO
OkGcVmTMSBlnO274QU4KgVRFOxa7flNuQtTbBhtNYKsAF+8aIHvpAyMnhywshh0Bo5vd7f6oFLEQ
tXbK437TghLbErL2b8o4SL0wojxxDP/VtkHrusrzUrATyjcbHx6rKxu5N1bKeL9fhfOQit4GQJrA
l4Nzd7Z1DKUIMHAaGsZWOLebAmI6ZSdelQYVqqjrFJs0tIAu1lhafq0cq6irPTlrbhuJvNFi8AQB
rEFJTmNZPqdE3dZyEVmJ6H6qiii8lGOuBynSa0T6dCWXW4KigUATVJJ4dJogF5n99CrrWGu2+Ort
nt1lO8kqvPYY7GPb3w6AK92WHjnU23ylcLKUdDFIcgC/KGvgS50i0FkUjmrNKDEcqp0w1rQVTLwj
9G8qnu5oqO71Wh0hKbES1ZYS5HOTs6DWpEZNaW6Opzj65SMnUbqfZv4IFRIvXqm4Lta9JnawiRYR
9ad5ISMEOaMkSeoIpWDpDoMG7Sb0yK4ZrewjfcowNxx+r1HxTJ/pLw88M0kvN5REfarX5aBhjLTe
l3mn2rKvQz+xee0x2Ap5ub0wjCN4XsSK7y+GtvPFzj9l7utAaTTaKUpo49Ysj9xKJQ+50LibAkh8
h9lPcluykXsozH2McbYBO+UhVPoXrTEkrxoz35U5FIfMvkw+KVd+9FGtP1yP9kvX/vmvnH39tCkT
PZURbUz/WAffmvbQxvfXTSw6GHg6QKMFTW+wbl9+ArwP5CDV8dXTkb4EHdurZnBsw2QT9/GP0ADq
6bq9xSWhrapNlQZK6SyPw7SzlskFNr7tYjcOMzswNEBpVk7qcoA4MzO7uvJSUxKtwLA1MXngtlVK
3NaPg8wC2AG1qVQOrIyWhq37JLrNZNWJDACAiyJCShuZmyDOnbSM7/ypX8XlYU3lZ+kaBws+queg
/Qdh7WzXaRaYwBQhwvtkYwBXCgZwm/rPpbLGl7l4P55bmh0xzWhC0QUCjr5T9xNity0t/q2DuIw4
PQa2Ptf4sZeCJAhENFREMTuKIvOlQ3Gu+KEoZQTJtH7Nc+OhltkxlccfA+Bslcle9UJbuw6W6p9T
tQgxeaI0nl8HSQ9G+gbCJqcYcsVRnFk83Yv05om3idMCrq8qsaWna0Kii3sLAjEig39Om/SgLpcq
sUSh0ZR7sLv6Jd6KLfpH2/SmdyZNd363VmZdrAzi2YUBdDAWEeS6l/YgSdfqgaqMp9yNX4ob2ePb
5jHxAFncBhD+uAtO9IZu+4P8fv3MKkvf9NzwzIl0gmZ+yKeHQWoOdlr43hBCCSQtceEzLe89PZKF
PfHc2rUSPqpIBW1UaDfjxJQT159DiUFVQW6iriitftQ7gIFlV2HVVrQdXrTVvh/BglBpzZ1ejqEd
ceUWrQNbj8avUWkgsE6/iiH2dBJ/EMI8ZewgQ0o7L4nGh6zTXyWu3Wp07L3rC18KVjpm75GHYSYN
nZnLDY/MnjcRQbAateqxp+1B7rDRHBWq63aWssozO3OoBEmoQDmC4uqV74bwCTO3K1H3/3Cd/6zk
rzCPEUIUnBHm1Y3yUzKtoLayU/PVnSbSxME2hsdwW3rgPw/3axOTy8fkzy6aM++pSwWPhoxrpyGN
3HiQ0A0qUMcxFRHaptRtzTQ5dL1xZ8SS3ammw4f4SxlI7UDdb6V1sLoPs+gUmEbMfL/STv0+f6k/
ovfCC6k9vAbHbl8D5LmH2sK+AQ72W17pNS/6EmOAqfyejpr7EibdSNSao3Zi0Ato6scU4MEB3nTd
k1aszD2pGPxBZbHC0Jv/Mvihb3YG4LnXbSxdXjrinQaiLzwc5k8uzK5VaJP77ASXPvrmAyYAHOAi
LVzk1w0tf60/lua9l6FjacEb5D/0vrnpdmyrbOUtWNJkzE7voRmwz9zmWD2bu39BV6+Dox+1Fs2g
eB7NmzC1rqg8MFKcfKZaEVT+miLEC7hc2cqlzwUeSjz1COrP6nwq3Ih4mZZmi+dkUpyCutsrRn6v
tmvDV0tJHsLXJA2MKju4Ji/jWKmr0UC1Bs+lsNmW/F5BvbWd2jmQkujJ2rTc4mebqtIQOWGg6iOz
HE8aqQF61oGdpEPzRkcLrdAH8iw++bP5gTOfPpWn8g5kS89rutuLoQbRehron/SH5mVxXtQRmD/a
EYCcUNoH23KfgG4dJAJxsIkwEx448hq8Y+luRPsC5InoDhFMtl3uLdHAUNQF8giUUbYtyfigqMGv
sSR2RcyfwD9rFh36lfR20W2QYmkghkbSM8d1VrlZhFo0slMSP6vFjdI8JOzx+tn7reQ3f5sBivAf
G7MMOpCrMKRFgZ6TajyGut54shx89ixonURU/lFRay8v0IZSIj+yTJ7nYN/Dk5/k5ei0TTraQcEU
S3TCLgA/f2FjoyAYNaktdeaPThqGY5xIBzCDs12igg1B0P6zSboEZEX4V4MqE5ael91GMnswudUx
WnvKTdQ0H/hnPwuevWOcqb1r84JbYR2B7Umlt61UPRHQp2qpuKnHeMP85BZgJTfJlRvQGm0Frzac
hRuwd27raDyUZoRZhRbjFdAfQCMjG0vHqIsIExTjM7pFUAaRclRaC4eGKOrpmJuKGYXup164Q60e
uio+VE2DCeWqKLaAstVW13PT44xU2+sfZClHAMSRQTcEk/jm7+btWfEh9JksZRJeNFQClsHsH2uu
roG0F8+PqaDmo0xKaABFXTpzTUdmpGXKIBXcvPiaekeVIbsjQ5V5pAgKLykh+qT2yo4kgeKmmlof
NKk8+KLaan35en3FS15+/mNmHth2ragg2QIvp5nd9F9D+1CTfzFBrJ0bmYXGpOhoB6ErdqpHdVtg
MAJ08RkZ3etLWYJEGtOwGMRCJtYBY5Z3GCHXuZwxkNLKleUrxyi9oxV4b/TMMsSTYtyio2ulfYhB
jsjl4RpjzILzAP+tAKMChApDaf/yu0IwrRpFpCsnhjaR/0vFyNP1BS7kBFBgRkuIglge4gwzxynr
sAuhnw4tcCLbefgmStB/4sqs62ZlK6d/aRaXLizNvGIEyb5Jg0Y95Ro/hFrh1JQ5lG0SHxMfv66v
amnbpkc6eN8BxgCjzuW2tWJQRFtCpZsaxR6PHYcUZGXj1kxMfz871iSlamRGhXoqETv96m1I/3ne
icTizxqmU3ZmQBTUx9VPMPncgkuufaHkSzXW2KmWiocXVib/OLMC2g4qSGKCKMhhP01u1ZYJ0dve
+tm46UnCXJWnRatC2UuucL60mdN1utHWPoPTKW2IymFs1cWPgD9CDcLB0NuK3619qJnfFQH380FL
oS7NP3zpaxRrafWagdkZrfMI7H9dT08jrlJUyT4HETxd9+elsic+kwrFIvDmYohiVkEQlaZLWQSH
HjyeuQrG5UCe94u6uLH2kqvblUveynrHv2TNSj19t2J+Oi/zs3tunl56CR2DtOgDfLDa1d8mBUXq
ylv/q3Z6BwbXZaaXANoX650dYCAcssYYwdQtVIzXyS1mHodiiKxxDCqMHXZ8kxsYs4g6PPzUZg/t
KCeT/W1QRoAW+OGNn+jf0NB56DuCUcYqkI+VSNSjPgxvoSntkiTbhlJx02TDDuq9wSFOq7Unwt+R
FVKXsjHRHE7xdU5nTtJ0DNvUJCeSmhuSvGsxt01MGLV98C8yjPOMb+aA6ijpTdkEeKHyh1R5NKL3
659/ijSzr49mDdD4gFAZUCCdOR/QE0MLRAZqss1D3B+L+DVvVxRYllgmLmzMPKxJWBUWuAJ/M8cY
++Epky25sQwHqRxEufy7cJu5xOKO3NviFLqoP39eX+VyDoUnHSQCob6F/106eRxCETHmWGYxhsQe
hy65kfVC2uqR7zYC2W4P1UJVL3aiCj2OypLTj/FBaOqXVq3R8C9u+dlvmYXloDRq3tYod0AK05M6
sWkTkGOJagWAumzmT246+7KVgu9a5Tp2vXlo2WORn+o151l6VF4c5dlFaQxl5/tJh6Pcs02Zm3tZ
yx09bSHXm8qpM3T1fSnTyJJ9CuUIFSPJYKwrGvUW4sFPTZ6gPKk4HHM+VhFIm+vffGH9eOmaQJX9
HkOa8xX5cthIKbQmTiG0aMRo1eGn5H9ft/F3HIABzJBP1Opgi5/X1UdZCVuo3qonEOxsIA9oaaPu
pBg1N7XQu25q4V69MDXbakCnDXC1gNlNGh/lgVpdN0DrBuPlcWTRSHOvW1tb2LS5Z6mDYcYduASS
ASObFcBU4KCpD2Ws3CfZyslcuGAvljU7DFUajBwz58MpTAobzAIWiIevLwUwj79jHAoBioKakQyK
dW2WklRtgyy/MqAAhVr1N29LFYSJSOvLon+UICRkxaK+hYhrDWbkYkOU+NhKAKziW9rCNE9+p7o0
S28xtfPQpq1vx0HcPAUTmiYVwZYr3TalwUkp29QiVdJAbhVkvRRA0GicWBLjStkDgTKxQ+jQII4j
jynqFqNlmF0YQ6uvRtPLVOMJ8lVuOXbgDIG+Amjn3cJMnocwO5XU2OQcqEgftSjif+dN4vR+te18
8hAoD2FW3oQAopGYl47PoLlalfk7/S/Svqw3UmTr9hchMQ+vQI7OtNNpu1zlF2RX2UQQQDBFAPHr
v4Vbt4+NU0bVtx+OWuoj7yTGHXuvwbPizkmvu8b4LcW4Z3r+zA0Jni/QStDeTGOgl24GpzkQ3ZMH
IwvWHmV9lBgQUBkNKBS2qfE06I0ZEa7vqdY+5G6+8oYCzjBi5RJ2Yw3es13btzqDVm1lajdlogzQ
5AoRiyDz8eo2VrnKtrYK6jDTxa+KWzc283/njhP3jtry1n+xnPRY8v4GWFYVdjo5WQ06e7bfc5SF
2nWqV2fXHa9b1l6zRP4UJlSC+vTRz8w9yATbxtSvikBrInijBrHH+ucafrohwJsWEDh4mdY222Rt
YQFo6MRlAV9NBRndESora1WYm0RlT1pQrcuxfGbSOJBO3jp6+syVGtei1J/cETAbdAX/dI1GwfGn
BxuC05th6A+mMq7MrIfsmkrCpgOTWPgcL8ac7wrHvafcFKiKQhoW6oR2SHwnyuErlgfkOHT06DNr
1WTFy9AkwDnq2asv+idWKjBNuirHUgzOFtWxhiCOZGhQhAbn8Zj2kJdwNHYLNQY07vRIZDqEBvj4
oHtchtwGGrqTWD8NLw5jSXdM1CzKGERfAh9aB2JIV63KHjs+UGhyWQ2k5IcNqeofWmlCQkaXU8lm
Bw3d46i0I5lQJ0UO9W9ytEj3UvrjlWYBbWeK7JyPQxnD9H1tJP7vMlO/IQ/3HAzeqyVAqOO6Cd9j
/VjSYeXWalWaww54obPwxd4MdBIGWvVbjNZemSJiQF0GmX4XyOSmzVpIUYz6qnH5aiwIHkhBvbW0
7ooL85cam5VNaxUDQHs7GppYJSXZwZrywcicxyzRRZhmkDNp8h7uv5X/rHSLh17aI7VIfRIqbKCw
0mH3xgqknFX64Mvyj56mWohOHsyKC1XGoy+6VSUUAIU6suA23Zck0cKygC79OP08nmd7nxRrXWVv
uMEPZq3dajzY9pzs8arfMmb8qRKrDPOkjOHedKxFdVsSYYZCtjejVz5AwEjGVW1uuoId8g74ty7f
tDS4bfL02ps8ppIkInpxdjvzTNLhaMokxp/cigCuorKQb430IonUCprt6k41XRuqFoJdBp6r6XBl
J/0msDv4TzN0kHIIYeJVPlLxG+gho9gOmfs78IuHJlM3wBFB19Epfg0CCFoNEvwmg2EXTdcSeM4w
KUe03k3scD29SkuvRsk9o0D+6xtIHL4AcXeGJvk5pfXP2mM7NlIVF7yMe8M/5qV75HV5Mge+Iy1d
GT3bFYMoIjMn19VQhpzV4OaPGwBd1m2d5KEwgF8EB6wIC9N5YKkR6qJ9ScDhCVXTe9va5kAzwqDT
hsj71iTMiIeuBv03QN3VL2+6BF4PSXp2K3QjPdmg0C3BQCgaC2YkqVwzASE6Zg/3ooOoSuAHAOpl
+q9cAc6i5/2us5shHmrfjRxdQV23Ie0VOi7noC3FKqjNa5doxhZQ6D80t1aQTwOUfGDtui6kiHyJ
wrpegAI/mtZP3kPD1ofMTeSy4k9h1W8QH9u4deqHXknauK7VXtMh4Imc9FwXKTnKOmuvpD7NgOM9
jbw8Awbo74Rf5M9VQ9JQFdPS1lCq77TI5PY5KLgO5iIU8yFP79v1bd3BtFIYFGm1RyBQY7pHmzu/
tHTctAyipBLHSmoyFafQSAitXm6alMKsu7S1yC1TuhJC3jaaaMI6NQ+jnuxgb/7EHHEmfb/W9IpG
sjHYxmiKl0AHEGmwjGxDdLOJvVwFMVyaywPoP3mki3Jct9JDkge3n9AvBwjsNhq8ufXxken+q+Fk
NeSyrSHKbf5qZESfOi1u1IzaJmnpPkmqK9OHLg3XIR8EL1OsN+PcaNiqlI3HhOd3uJYtqIKNeEp6
kG7x1lnNsK6UF0urfKVDc9Cc/qEiwc1g0Uhj6cFHB5zm7WOTDVEri+vehIRlOiRroltb1Nb9n73o
Iz66Z5yQoMlh7efafQoveqf0bvyhPBhAGjlFYMW95bIogAxhOHZFt7JFsYX4N77PheU7NyBuLvP2
FloP8Hlwei3KePoAY9E/QYNvygHjr4NWHLnO6rDjsHhvSP6H+PoPw2VPcsgHqPxLyEcH55wMP4Ku
DEILpLawY70LsAwkgPqh2VlpeVSC3hc+LH1I9iDftajG5DqzYBEyUfBd69iBmpPLBvpO1UY45UrZ
wb6wyUNnoGmX2BL2Q7gczQTfo5X1dmjNtZmOLHRTYzUI5cQ1ijlgJcoxTHS5GmhwzA3I/TiEHnX4
k6zLztNDZBwPkMYFC0mHCA/OBiAKTDzTs3JP9P6x98mVM9Y72H/vrDLvcEiobTDW25I0KyWtLTBb
PE71eo1S5prb+uOQ1L/axPhBOFiCMiPFTS50juZYfgtvth/S9nKg74ssMs1+0xj+Pp3ktxSX1krP
rftB12HIIupV4w1nLfFuGjt9qU2ygcnVfqhGqADlMHfoY5XgzGES96B0zjmvDzB8fOyr7k3LioPj
tYA+gHthyB1ldOfwZOuMKe7FzIe8cuv/0fRuV5TtSkolkJY7VYQX3q7TFDoe4w142Xc80K5sKp9y
l21yS9HQR/bR5uZG4rlU+iwybXvVErWvoUOIexHMddM7mMK4zTvc6iXESNKsf01bWKSQcmMVVbUq
efAMCZQ05pzAqtY6ok8RgZ+6BgO0DzMPumuaSXFO0vyeCReCVTDlCA2/PQWTNJczWCsz9+wQVZUy
bJXhnM0yAUHZ8p5FAlRIleYhtjEw5FYd9cTf6RBph4gXUjEg0ELh0jtLGTB46IJdWYLMEti3eAo9
Vih2R9TLfkOzLK6L9iwZ6ukpRzfYb3El67hAxm7c5XJAtNx6w9VINsHg6mFBgBIaaHolDR0J3hDh
yf7swBXLH3gdd0VxX5T6lqRZXHG0t6EJu7JKR4aFE5xxud67bflHsX6ECw9sCpXtjGdNmw5/8LFU
BSHSgXLsn5T5uOHpg9sLyDdnpYiZohyZH4qVfTF0sQshd1Bf8CjI2so7ZgxrJNWgm4VHURsLkdBT
6tig6Q46bCd9ZMSBNB+JS9obQK230u9uBxSv9Gp4s3sMBM+upEq2fMjh3CP4yexcI67gCxjl6YiX
gvT7KIfWYVibKcUiAYFCdhwle2cYdtXYQeKZ+0PY6j36loWpQStzPGpSD/bwAkrXaEfeSS21w95U
6FzwXL/JC6QaHVmS9nOmeuqsWvTpJTWrt1J4o5AUva4TTEwebKsHVK7b6yzgoZ1kK0hmwL9QRi7O
Q+SckB93e/oqfJeHOctP0NrEe0CoU8Ib+LPk3qmh5kEj7qrK9UmxrwqbBACMURMbq0f+zj2Dgq0U
rHmXPKGgsvUZbAOx94ow69pbjzdwGJX9TZok0HzK27XH253XuOvEwkPSV+OqInhBtCYEmP2BYc/T
P4nbd1Db8XcWKl9I1cmBBvltWVYgro7boDVD+KImZ7hxkys/UHRb5k25D0TWRKRG3aozar4gS/1u
Tfh5VFFNNCGfDg16gAHmyoVwlulU1SXixJLcj0livtYkeaF1gx4r1NXywhBhIXqwPhpyz4W7IHQy
e+uj7AzUCODTIJkC8IBG1Oe3fm/qXAIRyVCPciNmw4Ep6d9LCx1d6kjNajL/hHLB2URpCxDLOUqF
WgTmekqxU+78kMQJy+COJelC7WIhyBeAypiDhNbo7CSrG8N7soZn5vyXIYNLwVTWxMjNkSjckjwI
mpGdhP5UD8Gqt1784hkksoUa1sWp+RBnVh1JG63QCcWnqKGM4M2BpAoqnklMlpAFS4FmJRIrHYIs
6fBBxPyR45zXzFtlnaolLMilqYFmNqTrAQpFK3v67x/KSkWDFLWw3exU8zdUHFD8PzTVkhTKhW+Z
lPEhEeU64AfP6SCW6aQJOghYZCOOmeohrdOQkGGV29rCSrscydd9IK9c44syPqAuDOlAkJ1QQokD
A1WBFoCLRkB1tIu/r2JdDAU0oDOhd6Zq/eeRa4sitVK8vE965Ty7BirnjfIfUTi582zlhv9/wWbH
vGRl2QdOkp066f9MAu2t5DQOEvtOh/nRQqwLS8IDIRKoJCjzA7026wYB0Z4AZOJkJyuVp4AqG0UM
57qr2t/ff9OcRDidPbhSfXMC6kJFfr4sgBmlzC3r7MSocvHWMaCnzehj1juPgQ7/cA8irrwKbnXb
v+kKN+JJA6Ue5rHYtNo3xmGZW8Lb5/tfdenr4fbtQooQ1gcYg8/T6ullmVtln8G1tr3XdHS5uu7p
/cX6X+IAMgt8P3D+80K12akaehRddjJHjqqL/wIp2S50KrnQ65mVWt8HGZP4b5zpv3/Y4LCVz12H
NJjNoV2Xjb0ZyvLvOlb/hACoHEA2ECL9OdvO6UtQBvwiO2nZU2X+tlE0aFCP+H68Lm23iU30/4LM
dkBhFfqgkQrfYbdQ7WxWpLCjvrjhfFGvcIaT/+d7MPkTPA4MH3fW4TM0g2f2yLJTXpWb1NCgZAEL
hulxSmLJ4ehRj4UWwx0P3V+uiVjJeqnaf3HWJnwelBQm193ZKjQbzx20HkMqMrrF3gGwSv74fkAv
hUCH0QDQcRJEcWdJRq60lIOYS09+82a5EgW+pf09/YUPWdT7OH6MYH5eetR0upw1iADVbLqdEPjJ
2sWbOYIkyKIy0MXTBEA/+AKgq+B94RwOMoWnYGdmJwVyVNaiqMfvTFTZYe6nzA4EZPHbSfxVbctD
5lUH07Lhnt7wmI3G2muCv+v1/fPtH37N7Nu5lQZOX+nZqU2PQXE7Or/74P77CbxwUk2MJLBOJ7Un
JG/z4YUUct4l5NSVRSSYuTZMAgDuEmhl+jOfZxEMS9C4Am+C4ELs8XMYqSkgEUdrunpI3KHJYaKX
gjdoWLp6TPKF4+pSNFyqwBSbUAv9IivVpfABE+aIsyT3QxHYYTO+uFzEBv1pO7ffD+DXHYCUB9IQ
roHXPLDFsx3gOdDJsiiOerM5QeyXiyX+0jQ0s6HDMQLKC1ij0Jt2ZjdpxyDwVw44sxwJn02H2E+1
IVxwRZkWZwrWnGbWbiAO9rv00iXNkK+rA/eXZwK/AkgbmmyzaWscH/ahFg4xJ0jwTnGamNv5usz4
y/eDeDEOYF8+JN4B0J638pRLykDrs+wUOGJbS3YkKB40YGl9H2aOycGGwvcEUCYxAQ0Ez2T6HR/u
MQnpZfDBEMfp3DuROVUMLY4rLeGRq9gRPoNQ/QZuWfk3lllfcc9/wK6HX2etDyuUI7poMvVYZ6zA
EwGVORQ2Fo67SwMBvhFEFKH6gB78bLJhQ0kpkahEWHkwRlpQPg20Vytet+uFoZj+0nxZQdzVdjES
AYDjs6HIIQiOtkZAT01c7qpTGxrbYVvHkA59zvfLdspzBvT70FsWkCgTNtPEevo89L0L4J2Z0+xU
JCNq9m7ThtRDFQc0yV+M5fskQ2lL+R6LiF9dW63Txh4x4kygzkp8vGAq9zVpuiczyw9OE7yonKrQ
aNKfBpQpIjTlWMSy1o4HXOvb78fq4qT4pgssJ/754l5HWcqBz7XoychlaLCzZthh4i/RZewp+ZjP
iK1j8eMhALT5F/RRwyp4Fo+46UYNIvuS3rpWmq09QVtUtzQgBOS6502+qvXulgcJ3NEbWMxLXp/T
Cpo+esW3tWehMBbQXyko5jH1UBa0x2fb9OE4kQFvBRlEeMlBhTaoHnhj3Se1fRitvolE00GKyurh
/ue9ZAqQId2HyashyrAY6DWk+M+wYYDaJuQ4EhDpQ6ds8LdQNUepEabcaLs808FTUWYAK+G1DpzN
ffpIFYRjOK/uKiaueupu4WJ3BdX+FTrjMdeKAnhySP4H0o8R5sCgb4aUfdjjN/0aPHlfmXIrajyL
JCw4IF3zBxraFN0F4ygtdIJ0C/oszdZr+quEjj91I3vpSwoDMMM862xcYy6foDt/SEyZwgqw3TeN
74aW3v0GjUBEHjfucwjsw00ZLrwy4kW/Mc3xCk+v+9QfgLUe39DSqqLe89tVIPk1FNfUkyDpT7gI
RXAsaEIhhn1upOkKPXUeNbVxGir1mjoqWHkuiIOWtQ6UdnJpci9yNDs10BV81au1noxvbR8cmBDb
ppBnajXdClQOstKovYO0xz4BsnLPDPhxQXD0CCjucYQUozm6jwylsBjqxW/SGbTQZu4PMCPQZ6/r
69br7lgH0J8HKZ4UUjliHOyVKFoZMU3HBPbs2a2zK5Ap2mcAVgG7d9LgSm/NH9DFccOgUBZ0GNES
/X4TXbgnsaxNiOPo4I1CtePz/peah3o/w9Fbg/tllZAXMxdJm0sxpvT/w/EubKwuKUkGSopai2dv
O1yhmRoFG7hirYo1sBGr7z9qLuM2nWqfvmqWPpkNa5CBICLACeO+2olrtqL7kcVsz4/e2XqCycCK
xeKxq0O+znHKrsxtu3A+XchaP/+K2bOmpnBOgC8MxhZOU/l9czLCdGXv2EHAn5Fs81V/teQU9PUl
9TnkLDPomPS1OsNxLiXqPeQavhI4jv54YiEFvnRlfxxhf3pnfZhTZgLw1nXTnO6BJyt/DjCgOBgx
Ww1X5i90/v079MpLN2zCSS10SQ1uYUXNnaGblpW1EFi1bpGfeCqvwWbZfL+GLo0kJNKgvodCCa7H
2RJKuzyFWdtIToPDDlp6zQy6y9BZ4uVfani/L1aokE51EiiqOHP6VB3UiVY3iNTxGzH+CurfVf38
/cfMUcD/bAgHVtBgaoPRN0/0u6DwctrizWlRdzgACeHGee2jVdolB4COrAg9QvCUaRKZvfsbQHb/
LvfAbLGDKurwiGJZQdB1QAvdlvukT47Eaveugc2rgluVVevKBV+5lzIaKTDVlV/a/+WgwosZKTcE
VaFf93nBWXA/gW4Zcl7fpGh/gambyYVFfSkZwpv5fzFmB1UOfreN0g2SodF+SXX6m/m9ufJlyyJQ
MO9GXhV/2gxycZxoDnousECpVIXWHxKESJYAjxV27++NnMGMNTHEI7Ku9pBZNoOlTyfgdktBGU+g
9iEGAh3UIF2Y5wsp0cddOe9tKK0n3Oiw/UkFs/tryMb19kIxfmHredN//7DxAzRNNealeFgNI/Ts
qhxe3PBV/H69Xsi5MMkoUeL2nNRz55MdSKvFu4Sc8L47uGn+1CTsCHGrN62rbhKH3WpJs/BgnPOT
/tmGKEHZoLm/b/nPH5YHCQMRRZGTmWj3xLFdMAM4iQGR2SjD2PWZRlaA9AFW0essTGhz5ekS7dCC
LtBVLp08Hkw20ZzCI1mfM5V8n3tEKwQ52YHqQy8vTv7QPyrA3+q0Xoh1acFAyQmlKA+Cq6CNfv5o
JFDU6CEne+q6DQXmsDt0S6/+SwsG9GGUnCdtii9yJ41dW2VRVARpeuEjY1Z/YNLz95VdvANQB8XJ
gJfxFxsSpMqt5iUoEKEeGzedjAz2sxZ0gY09jcbnp8AUBbo3ENrQv5qJdC6F+EGBwk8DjQdIuuUu
rrjgEYN4M6oixTPUe/1+I0DL91JMFy2IifJlGnPlVa9Ihw5ma9lpDPwqHGrnuqbVH79I/gBNdaWn
A/R/0UfNNfo2eORXpfI76Gdv8R8tiNMVZx+n0mhnK7AnH7hlrzKF//foOX9Ih5tANBDrK03jTjq4
tGsmfiireHVL9PAralVR5YIB4rJzR0YbFjw13PGy0gk1y0U2n2sKtjI5uKCa7cPA3rsifebszWKU
56ps8YhoAK3kzGYhTRSqkH9aA8yRhoJAVNZwrlVA7iTpPsV7JuwSh69omT4lpKzQ0sH/+F1/zzn+
pQwqHqF0S0JiAzWB6uzRbNoTT4QziXYdG1tbd6Q5dkX5DErLeWBqCPGWv6m84UhFNcRSAoWRAlCF
UxsM1a4nhzGXq7SGeAesalzpheVIg5CmeFmhalPEgKe1O9nYJ7Mt+S2p1F1VBnBbqSFgyYoaPGe2
0532pi6hfTj62UEJDcLEbn7btAOBP6G3qVCcBw9Y6KHN2RV6zq82lIwiYCBu+tq/wUTAZYsWXczb
FmMqjR8W/vKqATbR1tSh6IznSocWCCT6r83O3IpK3RITouW9BNc08TDu/sHVAPJP6fAChzHc0zS9
07v+DPcWA8ZoLuiHo4J2u+U+syQRIVpDf0kfxbkJg2dwqVx0eVAesWcXQoosN2MtOj1jAOuyGtKi
2RPHwfX9Rri09YD6R73NC9ACnveTPLOyOMCguP4toEVh6+NHXcNfUkpeq27UYVFpxd9HvHAhTM7V
/ws57cwPNx3TKr0pWnRx2tUQ27BZT1fBuVrVuwGm7ku92svfh/L2pKoFfsMscZdGgXPFKFECQ4dl
4EAKVQ6etgASOfWNkktC1wvhnFn6DsT9ADk9np1w1aygtxMzMBRLWEQl6ko1f52VTAP577fNWU9t
iVOk7RHMtGBw5/Z4PE9aGZW8/37Gvl5mn+PMJkwKaFXBYSI7wQQkDIgAMhMFBFwG34f5mpwgDCpz
aEEjmcZNPVsXpp0EXZCjf9PTeFBDDcFhZ41Nf64TbyeSKVNutKV68+Xl+CHsLDk1AbQug6noC9u6
1bQcKagUmzoONnytaaH3X5b/++q3gJZBa3/2mQKqKRovDQo+a7nrThXAYtsAWqJGBCi3vrV+fT+q
c72y93PkY7zZ9+mwh9T0xqanMUkk2nCAThOKg08Fx4CXe0ewjYdeeQS8yXOTjbvUK57rTOCNYr4a
3Ps1jsYrAFpsYRwuLSrADf69f2eP+CCtEyBDhwyubTRy6C8OJCYUGxbWlH3plgelycQTDYnSHHCQ
il5zCMOa0h25xUgc4Rn+4/sBvrRskejBlhxJBhQOpyPhw3HWOorCHAVvA08TOYgafh4lrb5OBH0D
LxGA70odwLz/PujXXBZ7RYeuC3yw0GayjM9B/TFBzpHiWOMuEsDU2qPNsHdLuWnb8uf3oS6UJBDL
MIFGQaXeQwH9cyzkHpYuHYxhH7kb56ZfwY5oTe58eEXu0aSMANBO4Sv15r843oo/fh/90gR+DD5b
vZXPel2CqHCqtSIqKYnsJWLnpYVoQWPFR78pgKj6bChdoNTSESL4J8qBAw9uS5QYq3SpHngxiuni
hkWvH6q3s3vII15RaoZPoUfJr7U8uGdEVaFZi81/GK//xbFnF9AA9mdadB491dCPToge5hlfWHsX
pwQGKFNzUw++tFJSJ3VzUZoI4f+szR9Zv1AuuPj3USGCWIgNw/r5Y3ug1KytDpk5SOt7JFa7PKXx
96N0cTY+hJh+woc9azdOWpoodJ2qblj7Iot8vYHmyJIW6MVs4EMKN2sCSVwspWGhl5n0oD1QWq9k
od956Osb4N9xtTD3l77KRq9veg/aDtqzn7+K9Znp1C46KmZ6z6FHn97a8vXvB+5jiFkq4IwotqVS
Ye71JzWkoQWunbWUb1xaANAjR/ILnBOiTd/5YXaM3KsACe/RGYIlwAirzXFYAKteHCkPQC3bQ5f3
i89LpVxVBuBsnpgJqtJtMN7k/Pz9SL0DTuePWsfANICPjqthXkuFRGiWVTlDx3FS+pysXoBE92Lf
ILASpC1Mg0wVdyNeMXjYbfAr6bqCEwYz1S9bF3tPF+YqS+w3s2xiTfN3mswOldbcpFVxW4PIuHBT
XswTUMnEYYsiIIBls8WalEqDFqOG8sgG6lb12ntpj9PxLuLqeiLtHCFVFpzY3VIb4/2C/DJQyPww
UvAFceb2GXoOthLEaOmphX7EdvSbXSv9ldH4u8L39/5gvzBnOBkOgRvPkG4NVqy1xMTzWumrygW8
LajBg2f6VS2gl+0b0NgbcybgqOzeQuwaL9DaAojaG7o1KSYNmaFwYrdL2h0XdKGteelehiMgVMMD
10ApY7YFldf1Ta4DvtNpFZBpifmWZeaVU7HblJOFq/HSIgbKBKGMyVBsLk3aVRDFaTtBT9xGD6+A
RVHWoSRRLhQmp5tpPj0uoBgQ8w6miv1sN7Y8MIXZ6vSka6kTsoKAHMuSnQuvHxBf+LOGcl6YQRYr
zOnfiZG9p65IO1Ddwic6WB2fD4JS6LCj7yW+0E1AIRV96BjsYejrJamcS9MGlz6AwvAPuvaz2xne
vnpjWSigwBxWgMlWPhENEmup8WJJtnAwXMoXceq44IjoKLrP83+nQwtVc7HcldSvBq84qxxUmdpR
a1mBj9O7K+IO48KFd/EDcYbAfEnXnS93tnKsTLAWuCdQpMJeq1AvhAg3y6FtQ8LvD76LoVwwk1FS
mGq+s3PEA7+VDHiZnlrU1ZoRHH+/j1swRFJrYWVeuicgUI+zFYhipCOzWbNZa3TuiOXhNwxc6SJy
vSUU9kKIeTvOCTRzaPtuospg4fnGHs7m/+Eu+vAV83siKQsI25stbjtvF+QHOvyUxkIKv/QVs1u7
zojp9wm+AhYc10q4Z6tqdt/P+sXr4+NnzKY9sFXCNDiXQDEpVJAAiss4ixOYWFUegBgrY6Mid11t
7O56aY4uLrjpbQL1IZgczt94+QD8sTFg81pV8RpYpIhJ1R9RZthoadUsrO5LKR3AKv8Gm3b3h9yE
pJ1TO3aN2UoUioXDL9tv3LjOizxOB3ILy5+/VOn55xDEoQRzKajbfEESNRAGcQ3Af05iXKW9WYYO
Mx9K07/toTb0/SReulFQD/831LSOPnxcL0pg3XQcTUOZgQEwxBRQFELK7d+H8aH57+AomiwFZzdK
N1SYR2nhhHAgizCYSI2H8UDGJfHuCyct3PVQp5jkTaA2OYtjaglNSsMjJw/Gl616SAM0HTsjLCUF
lAp8tEKPv/+ypYjTUv0wgIUv0K5oHbR9ALjWcrbNWyB3IRimUS1WHhQSQGv7PuSFOZswhFO6MZGf
5ph4qPBUrTei04RafthqZx8awIWdL2SHF/bYpyizlYEakMPTBFEyzQYzDvRV4cUiPfn+r//wObgV
QUoKgGSd6+Il/pBmKW3RLZRuTGq2KdoRRmrj7fdhLn4P1JInUUEUh+aZhSegmjj1E06kdnZe1dyP
LSpejVwTtDX+flcB3TYxrKav+kIX6qkVDI1X4JPKClU1uS68bpXjqP/+ky4tBNAi0MJHRgjY3nRy
fVh7bSKsjikG6RHNfO77FBbvvn0G/uk/nBLgX6DwDIQguH7zgkkycmITSLie0mGIMrS3ZNavybhU
Sp8L/00HH+JM9IVJbhdVk88f5BSZMMyGknfBLRX31x1MWACHdzbgJUetFpV/K/v3HtIGrN9GWQHy
HXMl7aZuyDCKMQUm8Xpo71NwkBtjX8KlKyifv5+u987KLK9GfcOCrSvuk691Q9AUpT2gsHpKjsZ6
Mv9Mtt7GjCdroSVYzxyAMZGSPjFeZ5mSloGGMYCz9v62M6EZAK2y/L5/LVDnlqsugnrBABDXTXab
PQT3ZAXNCH5D77Lj0qTOMpH5D3mXBv6wSDsFqakeg3wq2t+UQb2/WNhsSwFmi8aokYRIpdunKpEr
qlkMxQNQ1RfmbqqifZi7L59hfl6aqg48AvsL++RZQN6RCnCFbpKegGd0lGnDTu9gnudRKEO4afnD
K5N64TyebfYvP2CWbZW5pmXYNdZpkFeOc3CdQ7mk7jnP6L7EmJ35vddxt1dYNF08WdC3MCcdtAjC
cpG3sVb8TtyRW3G1tEIufxnc6LD7fRR/ZscYhaiT4xDfOtWZHeVyX0JfzVMLx/+lVYKHkIGeJ5AT
oAx9nr+ilqBTO8o4MfmiW+WmavhCPjy7YN4H738R8G+fI6ANqKrcb41T0+IMSR80N4k6WIfQ398v
xUvD9THObL07Q+nnjQKHHWDen1raPjke34AVvlBreC/CzFc8ugCoaYB45wVz4XVU/XKSSMc4SdN7
9hL5x2z0V0HEM82rna9k7PiNFxkFwddaVhWKPHiALN4fo3E2fOQ0srzeDJml0itF+Ah3TW2H4lkN
PaN07Wr2I3pwoVfz52pAnQmSS0BJaz67dsYBCoZpe90QT62bdLgmxIB5sA75qxS964WdPUvg/pk2
rArg0tFZwQv287R1IvOYLml/qqFc4mXil5V1u5KXV42rXdtB8+BpSB6/n8KLi/FDzOk3fTgTUzUU
GJeiByirORRJc110ZOmymc6DL9MHTD+MbADE+iKiXMIj1+soYvSRjO0fJRgPa1iQRrD4PHdeVG2W
2pwXP+pDwNlHKZKUrUvy/mTzNwgfRHnfx98P27wv9c9cfQgx28RpMeT+YCJEEV71KygDD/36xnop
oslF24joL0Fjd8vWyTXIVwuxL42nh0sbOAbQwL+oDXjJoAk6YDy7uF9VFcA4IVl3YbeCD6UIWUz2
i6jnSydKAJdo5JKQWECR6vMysYROe5YjZHA35Gt4Y0KvwnzANALy3crQciBBCmt49+qvYcHvIz1h
zFAcmzJmZ3bbJPZotByyehC/eK7s+9JeILBd/LQPf39aTB92wJASIECrEqOZQqgMqktu9ZykV9ny
mrkYCVA25JUGSqZfnheakRsVVGhOTihjBsuPfgiVFvENRBIjtUq0yDjSu/ZlKQO7tB3Asvw37uwL
i6Y3RJ5iBJUBGkn3UPX5wnb4GgEPNAd8MkCeYeM6B/JYbLAb0E8EHI2ySKvLQ46uwsKqn3bU51Pk
c4xZ2mOgQ+a2wShQ3R7u7LbfuoW2yQYwfHX1U+AXhBIgPt92Nk7f6Rvz/0i7kuW6dSX5RYzgTHDL
6YySeDTZ0oZhyzbneQS/vpPq7msK4jt411554QjVAVgoFKqyMjs8FpMyP1WVcqum8q2gh7NVQ6Y5
rWJwnVSjn/SAWFz/lbyNYJx16BsUsoF889t0uDGb9laNMcl63cbnawIbgfLtUpPGwWCnu0BhNOKc
qr2fNciTQwHovvmoNsWuHqp9RECKpQq8EL61LsAYFqV43MAgivl4SIxU02PUlXu4bvwt+aHbowbS
WYxBWao1uRqQmWCctlRuqNu2C/ZmaGIuZPXMldj0wtwVWSL75uSZoOv8CnC2V9qCnZpgybykj6EN
HWr3+gbzjDLXR1qlAwUusYdIDspDut5fprTkIey23HnBhfz/ypgLRFAhfC+lKVgKDzFCAQhQPN1L
Pd7syEYiTVCbAeUFil4YsmYxaI2gg+hJjUafHg2LEMxXYgLMKhyIYPqjVxBHK3adLZ/qL8rh+jZ+
zg5hGXobUI9Bv4GwteVSIPUcI7nw0/EMoiNMkt1jeMu+buRzTF2MoHWiI/CgpsIcOMwQSgWYXQYf
hL478Ju7oaq4Ux3s57zn1R4WZ2Mj0NrW4jerm0INmxxdxHEGHjk5tEntNVT6EmbV0ZSqb7Vg7K8v
bWv/ANMC7hnD1SgKMGculwI9qEyl90mbd1aVNV90NXcMs6WcgMKi0HDFgj1pZYkJrUGDIv3YzlBN
kwI/akHl3Sm70sR8aj3cjpngzpMBeErQSQ7eNbEdS+0rUAwc6MX2eiE5BFw5Culsry/BwHdQa4Lo
m/K56aJDI+8Q5njXyLJr7EcEuOMfK4tDrT6iVMh4k5fDgHM3O1CLexDst/xQe+kdLwvdchdku4B9
Amkmfqqdz1qHi0ZZXLOfbnSpAPvn25xJblFLO+4Y/lbMUtCqxIQxMFmIKx+X1dCkAJupuThLdVAl
esmE6ce/90cEEDxMRPBPfGJ/ESO1DsYEHFtU0+xYOY2Gamtc9oItL0ABUURZFF4PwsOPC9HBmyNI
sSEi3cMEH0DX40K813Fa5dtWTGgsL4BPYHM/WomBRAybVOh9NBIdoQB9cJflp6AuOHbe/xDrbqb8
2xATM+oU6gMYhRF9KgihE8bSr0IEt/Ao0uJADQwYA3pfe6MiOUokaXadCznY7OLpAL7Q0RrUbOac
su1ftMCPgARDNs82LgMw3CW9Gkq+VE2nXNHdWZu+QrwUdyr0Z9xI6LVTkI6gLoSIG+RFRcXRwW1i
txinBbsPMb9fdyt2rnOJPvgC+Oa4KiANzqp+pWEYJEVeQeocPYpcvy3U5K7HZMEYdVASjJ4pekAQ
cqyGwJLExGqKhTYQ+DJQ2Wax8DzSn2P1RcY7yFC8LoTkLW0sUIZerv/MDY/58CuZpEAZs07oF+8f
sTVljClskAfTWHOum9m4zz6YYc5xrcwzpjZS0Vfpq1qAhBoc5xR0t42Uc25Otgb8v/tuqgCN4m5G
VreseBUJ2yQUpVCIJJ8O37SMvPaxZKP+7AwdiEq1FpSCwV4xIUaqx4cMNJjXF7oRHfHoQlNi0XqT
oN730TpmXDD+ldZQW4yyB6IRF7JkwHXv1GBypJDXQtr6emtrzA3XtJgspRIEI6Zeuehy65Rzcpv3
BacNsr0oNErxCFqaBkxYwfRipY8iVLeA70PTL0cAm62xxlihfBclHWcLt3wF1BX/WGNiC+jB56RM
YyxKwNaN5yhEtxuDMOjFcLxye/t+W2JcpZpAZh+BNMnPMVMTag+ajmkeiBP9iUv8tsJczXWjRSNY
prF7KY56E9pQudNl9PMNTDFFvM7YsjtMZAZpGG4YRJwl9DAOWKOmsNCYaX5e+239ZCQ/r69mc89W
f59xuV4HBq8S8XWapWup4IYpn0eU6K9b2fQ4DbcyEm0ws7EdWBGUQlRSU83vRtlDWfFuyI8YXnLL
EnK0qIz+nTXG48S2VWdQJOu+mVd2P2eWpH2rGxPkrd+naeC499YHQiPKWCBmILpk37l9p5RoiAmK
j0bcGawMu6oz3Ovr2YyBwHriIS3iaYTG4scoZPRjMlMAhsD6lLRnrZcC1LIoEJMxxhVoHdV2qizy
aFVmC71UWVUl38Xiv0ThvEdiUGAtOvXQMv2kgVJVjRn3+ayCwC97mAu0jNQuPg69yhl13KgcgCL1
tx3m83VVletUTnW/W4RjxDryc63aK73kxhhCAUdUa1i6xou9W88LPD0X5C6m1D93Vcp4HjFtnSzq
pZMzg04AdN0m1JmFXe6ZLxrn2bnhNqhPAEv6PnSB3OvjJ82U0AjR2VR9MVZvcx0zeGPJyQU29nFt
gqVHjQwqFzPo7PxBAd03lCtGIbS6ZLJk2S7HyZHzf/8UxJCciLxeFyHXzaZIOZ2VAVAYGOyKXdKB
E5CGwOP03vXjsBGyYAYwARSXtM9gJkw6gXclzVSf9t/AYm7lZHBpxQvzmx9oZYXJpLQqrNu6QJPN
7I4dVIWU6l9C35fz9GEdjAuEJqQzUPpT/aQeIbUAoQyUq7VQtAJd8IpB5Gzb+8uUuUpAtGaALVUx
QSHHDsQMdadSAgl7XwBPkAfSZg8eDv2DyAHHgAsQ9j0YkyDowalcb36ulVnmhhmVAaApKFT7c9cd
mgq44pTcKIb4J863MsPEyEwScLZztHu75mtXftVBDJ1UnMRpq0z1YQuZ0DRKcTLGAoyIO/Fofm1v
hwfpFDjqo/iVOriggQ4wD7zC+NbT44PVZYdXKbBqFimG71LEiiOKAXYP5VII/34JgZa/D8/hoXXy
Q3HbH9R9ejfujYN+Hw+e9uP6qdtI4xb6C4wboAQDINVyxa9+RFPGWgKUJ1ADoAMk2gOGvRt6Dquv
181sZAofzLDHzgRpdAgsLg6F+FTXUAGQh8mTp3lnAnBvRrNz3d7WMUdPQFPxxESRmhUPU8SsBPH8
KPvSQtAu3MTxy3UDWwtaG2DSRYlC6aeXK9UfockpTRSKKL2tiuC76mZbGzjXytZXWltjvpLckEg1
x1L187ADqz7k1vBQF751Mw+DwDPEfCddV2qx7aAbJinfo6Q4lN1T1CpeWA8cv+N9ICZKRnka1kCI
TD4NI7vVoekjcyD0nKWYDA6hlLXQkKJZ9iflB3SWLXHRk6wFt07+4NkMBP0/zsZC6pSyF6YOkRls
+sJtlEFCpApAHTDZgazybpetsLu2xYRdfYxkmiJd9fvhmwx+97bdz+IfHNa1DSbmgkwfHLUQt/en
WcN4yeyoYnYjHmipHZQh4RWAN7+Tuchvo6ck4t+PEShrJSEpExxVKtxq4cub3j90PC3BLW8D08Uy
q4rBA8CJP9rAXL8MypBIR30ZHXE1Ki5k0P/Ao2UA9kCjiZmUT2TiWYC+GZHwPImb8ZjkEuZeeBL1
W0EHRCHAzknL05GNatCEb8dmGHVfUFGpE9syss1YE5y2ae8h3nOgKGK51+Pclr+hgwPM8vvHYSfS
GqLlNMhQKSHlT8jDQQgCDFw1D8i+tTBoqJkipmyg5M0S1CC9bHQl71WfaFDm0+PcgnzhW6OZAxhQ
esEd6oDY/35h4OICRY0KBhZQGn90CQxalkTJ8C5I5sKWkuSizMZz1D1ft7K5MIy6w7+R1n6iTe5j
UQKxGJ6RbSm5/QhVkptEB8WI+iJnnFO79aVQhEcTHNAx0H0u/7+6yaEVWiMGBYova/FdO6unDJOk
EOPoeNnS5pp08OUjz0VnjT2wdZdqQd8Zk6+r7fdeMQ9dFVxIWtzlaJxYQ6edWqX/KgEfOEPA0JrR
G5vmtIC4X38EwCOzqz6rPAOqV2BUoQFnGzZ+HbpJgAEgq1lI1phtAOGSGsYpMo3OHE+iCZUlWrt5
hzQKNF+2DD7Cf/2FP9hbwttq2zNtnMpKSia/mk3L7KBCNhJLrO6mzEDngFc33fjIKJ5jyFXH5I+I
pO2jtTIHvRpoZSY/VV6EqsZQWu+Mw68/WNLKyBJNV0tKNFpOY487BqputiE9GH2/60thT5uXpvx2
3RZvQcznEmlCaDINsh9UdJ9AF04gUECceMUHnhnmK0EPwADbD9RXqTrZHeSdxlGzWrHg1Dg27pkP
n2dxztXOpZlYNhPGTEDkEXzNo4iAyA36pH+3ZUyOJreBLoUjrudmbiyju8j6hBrYv89vP6yEyc/A
i9Ejr150XYVwDykoC/PqLjUil4SvDeZx/mpJLHmMYU6CEidQLCmr4FuUyNCMo9U5UHk1huUzM2/l
9arYsiuMpGjwtapfQ+rLKF4bI3YN7SWVeTVrniEmTcObVQGPi4z3jhzsTMxiGbJmt1JxrLiaPJsB
7/dpZS+yPBFmrVBQN4lMEGRJkQb1VYiCW+qEFnoSntuJ5+XytpuTJbwuetxsFw9MWoDqRLroY/rM
I20xQchRmvZVO73SwSB2STLi9VTFBKRUupOp3pWtdmoqEd9VqDy0lQikC8MdeJleh1afrFgTf1Gz
w6RkHl0Gpb/ERljtGtqAQjKS/evOtpyPz07wz69nJxtHaME0rYjWkzjrOykyQrduZUx7jRmUVoU4
xgwAmqEVmB44VwVn21hMRTCLTVsajeRrEQQv8i69E1QeRcV2oPu9OMbx6klv1Smmkp+1+2SM7ATi
XYH+72cNcO3jVf1/DsBWxzMjLkghJZJv0vjR6FsI9MwVr3u9+Z1UApwrJqFRPWCS9kabR2MkQLkO
XriH7u/PpTbikEPrtWfh2BxzL7pg9sZ0Uo+HntgqqikgdABtFqpqMM8E8jnJ9VbJywU1vEwAgDFN
OCXNzrRVC9qGjvhdAXFB6fFqQptfb2WWCe1RGbZEUMTRDyWdWnqADKbOHiSwtV0/AhsIYnzAlSEm
vEtiCG20EjBEdVfe6s/0pr9RMGgU7ZVml+8GewCsLqDPMqqW6oE/bbQZHjFarwKihWo5+2LGMVA6
RAOgIEHwDQh/MSW7GgLiAfGuL3TryKmYhFwIFhcax2XDVxcyiUtN7gagT3vTvJRi+IbwdPgTE1At
B652odFh3LSSJGrWMYDzI0hhAJunvFbU5sdSAX3BE5lgLpB99o19CX1lCQdBv2lHoK5np9+Zkj2d
4hvp3rwJ7lK/u9VP3U/BLzlFFK7t5UuuNjDThzRsoDrjx31/0Nv5LVSoE+XafgLtAuDt50jpobM9
P5mCcmxr4odJdErn3ikhXk0D45TRWYSSN3Bjk8Cl8N2S3sNLGy06vE8BpNGZcJeRqiqgoQzEgpg8
K0OgutqUo2cGxcl9WPf7UTIc0M3cN00j34bgv+Dtz2KAvUzWP4BNyKcsk5M8HEHph1k24jR3C0C0
BR133oMBnIeo3PRnvJAxI7po17CXvRr3cymONfDiQqZDXVeMrUYdIs6pkT9PeS1cEJCxR2sSu8ue
z9qQdcFchkFAz0Ds+N70IJX6kN40+84aGqiI2uCtdIxf9ADVSL8pPR58c9vvMGCA9zlg/+hrfPS7
Oh2rPi/wCyDxDjrQ2+Eg3iR3oAWOvugPM6BKNtTXbfF79tP8wUV7b31UVAWADCFLN+dTUTzQehm8
ccvyR1ewWiu9LPP8xq5wxe88Fpj34gbrQvigInAmeNEBr/dxqeg8pAaogoHMvwO6R700h8LLd+pj
4GjQVL3RfyTPsgdFktmpQHt6J99fj19bmCyMtC7CdIa2zFMzWy2IdBxNEy48eCCgscanXrV0p3EV
dMfs5mL6XHao9872pyX/Y9JgZ8RCNZbHVMcwQhK6mCpqM0vxCqdGkTGz0JQbjiam7UqwYu+WGQ8o
gjvZa96B9p1X7+Ys3mCx5VSgGIYbFz9bwOWK1++Gfd4f8jMkY+3cod81Hgvo5uFaqB5xvIAKAnD9
4/eucYVQI1kmIh6UB1DdN18hRAzRK3Icb9JL+dO05Tsj343UCyPHOEJh+IanS7l8Unb/1z+Biepy
0/RiVwGXLS484r8y6jXJDQD9Gn1G0mUrEY8aZXOf1xaZhKqlgyAJFHfYaEve0obH0mxIfngIlF72
JHAi2FbbH7Cu35vMZFI9bRIlN7HJSwK3tNfmL5qrW4FF9nRf7q8foa0n2NoYc4KGvBdk831xPSSa
K80yxHGnYTaWNuVRzXklp61LYGWOfS3r5mhglhhfLyyOtLwMTWFdXw/PABORtBxqsgp4yFCUUdzE
6FK3nKFD8ndGliC8yiyauAiMTJMGf8gLK5reGm4zi7cM5m7WlDpNyTI3VuvR25QbT7Ux8Bx7K2Nf
f4vlN6xWUQ29UWktIlnRHcto31Rgc88nzsORJQRYMAVrb2ZlJmmbGrFI4c3khj7He3jzPrdjO3io
D3hjP/Hn3jgerTEBIuwmGmXKMqbU9o0PEkzRLibtwYy6H9ACUSEKJAccbDDvazERQtJ7M9IMfK0k
C9+qKP1mliknKiy/+nPYw3MO5XhQOLAg/wpC7OrYwgR0w6wwAMebrFsReGhD9em6c/MsMftXQWW7
ossFR9rkIPfke0TBhT/qhzbmiT9ue+DvRTH71oIeLZRl+IbaSG6oZKnVi6Y3B/mPP1gSAJ/obSFT
AHfDR0/v5ThMhASb1yi/DEChMV8OEY/SkoTo4bql7eC9MsUEb6PM+95Y8q/koBM7B0uOGzjmt8mm
zlQ49FRz4vf27bQyyATwqcbzIIS4NVIg9Tid84t2q1r5Qdg1mGjl29v0jt/m3jOEVdCIaE61tMXU
ZybeSk21q/L8oJT6Xm154WnrHK+eJ2zgKKtBm6sJC9MnxQ1Ad9/0nU2CoyFBx8rkFbi21rW2xnh9
gqnkssCcuG/Emj1FBoaDv1SDch9qhBMs3r2NPcprU4w3BgBBiAVUDHC/Fwf9Fyhy213oii/hZAXn
+tyf+x/yfpIxAs1LLbbO29oy45wklGeUPkfRb5rHzlQdabpRCO+K3yxAra0wHqm3cgzZNmxl7VKQ
RFv9fYyUacCra/gmnkO7skOH14XdwkF9eE0zkIliitWkjXDvV18nL72NXuZD5pi5Rc7yXXmWbJBh
jg/jntdr4H1M9gXU0043siUJn96Eu/qWQCPuEnmGKxnv7OClU7020Ea7iZ0/KvSt9lln7m9jFIzM
NHFAUAEeXcVJL0ZuxU/QZbNm6ImJj7D5X1ChL6nHZ/cF1Q4ox0CCw9Y2RWSLEcF8oo8S7eCE++4B
zju4wnN9GC5jaqPwxyv5bfvtb5NMvqWGE5FxGDEm3SjEGgvJNufmLpfNg1kOd3MCktFKMO6zWt2B
ZSnELdJKlqR3b+BWshSoqmKegAcL20xsoEoDesaFdOjT5FikoiFTFoHoaw/FAewxT7FbG+f+bUao
l26Gn+XsyA0nm9pKNBbeoYWAjWA+dNmoVfRtZKGvtb4e/EZuHkcM5DlQ6OMW7ZYcmf3CqFwsZUfY
AbjloxVTKUOZDDhLkN+zIvE2mgWvV85aDHoPNJ/C+DbWnsl+KHjP+e3l/TbMBOE8aDOqyIgcjde7
ijcftFOcOvmNYYf+eNaeMHaOweLrN/bWe3K9WCYaDxRnaAj04Z1lSdkPe9Bi7fnVr83EYG2Hib0q
tDDjNsOmtu7oZi/xheAVmR/oYXiC5h/HTzadc22NicGtkTcFaWFtvtN3EHN8lvZ4tbrlWful2YsI
HS8abR3R3wZVtixi0AG18k7Fk6jKHGUmj03Z7RI55ISCzfLL2g7zvivJ2E3lsjDNEhtLsYQf9NKc
DS9x8l3yRRdwhZY3OuCnxIr2w658KI6hVznXfYa3WCYeNS01K3HEjzDDW5p2FqR3rTQq3OtWtlKS
9VKXQLw67HDMSA4JxZaSxAr60iqUS9mcYoNDRnj91IH5+qOdtkv1UBuRhWcgehj0ys6En9dXsjUu
oqyXsmzoailKlaa0mUPUuuPBSUim2HiYSp6U9N3zbIAeM8n07jyjmIjpSczhCjn0sLOk5Zz1zWR5
/TuYANP34PgHgzi8h7wpbW3V+pcYU2aFeNNlzwaQ5nGy0xIwpI+QsIMO7Qi86vWtuB5uVJaSqc3l
RATWaPQRVw35qSyRl1AgqIWbTGgAOJqtuOENDmxmZOtlM7EnlOIOYrow2rrBjgJ5mTrj68IJNnq9
bMnn5EICGxrGvJL/Zla2NsyEoWWh6SAGA+hvyE4aLAg/3WV30V18AUfkoX0UJqctrP7ES3R5K35v
vqwcru2MVooj3CSDR47zWXrEM8yPb7ojdFbP5UPzE2K8fxdzwb390ck1KJQLVMVNMnmKl71p+/QS
38S2blGnu8w6mA95QZe7TCYQFVqjl6R8v1TCe9Xu/PwY3S09HJA3Pw73iVvYAgdDx4lK70dstbN4
D5lBt9yXUhKA2jvSG2eAm1tKPJzqMufE+61H4MqB3u+5lbWcKiEpWhxYKRbtCfn8NH3vRlydWm0l
3cv1s8kJhO+7vTKGEKgWCSGzP4qvU/EMwDLn8HO/FxN/0LVRo7rC95JfMS5WHRSntoODckseiIkC
b2P9N0SSm2+U9SYyKU47V6MiiO/HP9ybIxpiGBQHz/PjdJRjq3ArGwKeUQqArNV2Fi8X4VyW7+2y
1a62wHSOYYNPmGEWPbqdx9eQ/rr+4XhewoSZMqyEPs8MnLz41Yxy3CbEFkjhEKoAXvb4V8bYCghI
Kea+llsRZJXBgzI1llzuoL/jhEJ+KUYetx1n92QmqERlQRJ5kAdfML8DIOXEoG7teh42k+eY7wM/
q48U4qEz50sgic4q8kXRBfzmodmrVu9E96ENehhuxshzS3aGFLCAUugWhp3GgaTcM9GcRrBD1Yoe
Bmt5wi4dvDnaB8DQeD0nWC833n9+4gBh8TFWCxXIBIoY69WMJ83cRyW42MbQGdWfmOdoWp5eLycf
B3bkoz210zEsNL3fR+UtEO/esBdA07EDIOGknkIHDFC8zg7Pc5hYk5aTaeQ9zh3UOKFkUlnmT9H4
g5mOdWLHtpvTSJVyhaBYrKBlFCpouM+hNcU8CVzO6wkT2x/3z5jVGtBKbfDBuvgoy4nuCWZHd7SK
fxVgA3ECcXg0GuUUzMpL2maJnZVkn/XV36XK7IxsawxzJEpIycNmvCVhf5hyur8eXnjHgh2SBVCl
1pqK4MQXVnaAWucj3sGiVe40t3Zo68oe8apj5PZfFE5k43gMO45pKjSgI0Vh0gizgz6Tu6qk95nB
YwThvQbeVV5XwaYw4jQudBz8waMu0tHwSFAeXFToa8LNQTcvddB0gMaLQEqOLdCFVZfoTYlFTc2L
Jt6YKQeSyfv7TAomAddeN0vDscN7lHSv88yLVdvBebUE5iFYaWJvyglMiEfNG1MQY1iJV+HZ6ZTn
CUTQM0Td7swXkQeV3PSHlV0mSCZN0raxMcMfKtntgfs0xh+5Ju/+xOEhh7CQ8gEJxR4qfcHRDxjj
95sCUofpTddFp7zrzgPtbuKmu0voaIdm+opBDLcuBWeK57eub12hVwybgKO/pf1lbHjCXNtu+vt3
sQfRrEMRDEf97NNo3MsTOlR1t0/l5KkbjXvdLO2IiL/GdNoF45sehg5nWzYT7ZV55uYP+kYvUghW
4KuTY3OArpRn4X6MLf1hcGVH3ENC3Sd/km+vjDLerI2SXBgZOBLnMTvGuXrSdLAuFXX3I67kC4lm
TrTbdrF/vj07kBN3UVhPFGWjKnRSY9iLaXI01Oj++l7yrDCOrCuDDA009OvN/KWpX+YuPIiZxEkp
tgPB76UsP2IV1cJSHKDsHc/IC0G4OChQBuIs4z8Egt8mmCu9EzVxbiLcgvKuOtS34o2yR7ErAeSp
d0QnqezmKdvxRkS3H/Ern2CeDx0l9RRqzezXqbojinHKZfUUyd2vRDCsVs/OFen8iYDGEpA+pQm/
FoF+T8LhuYIEYDGj8QNV6esfdDsfWP0mJh/Q1FgnzQiOOFT8Ab+KL0rlgvXKbg+ppyRcYmTeWWQe
GDGhGPNLk9kvEOQliE3nJnRtp1+qwQv2HEusFOTyVGuDSRxAcq7fAzex1yfxqVOiS6CYX65vIsdh
WfSvItKZDBH2sEHXJqGp04t/aYGJJgZ2KVIznLu+yg/6VLmkffy7NTBXoxmTuVEnBXWeOnmMMvUs
zTonRPG2afn/1bkW9EZKhwQhSqEAq1Q/SrzAri9iE1YHwbT/vwFZWB0k5yNAFOTZ75PqWW1BwFl0
mI5LK+oJZXSgcbUv2/p7P4MKqx+AkKhLh87dic7QXJZ0f1bpHamMvRZKHroZXj7WB4CYBw5imLcT
TPjRNZDmltOEGwnVRBvAntyWNJ4iCpaNDf30NlvtBhNvKCQNdQrqGz8QaGKLRuCBRetSCgAPGe0+
F4N9kYdvWY46cWY8IONPnKEX0eRQ4h2l5M3I2oOsyec8zPZS0B0TCM3bYhWcG9W0TQ38LLh1fhpi
9bWI41uxAyo8jTvVGcTRtPVsqCxBkSObViUQIhqJbRC73epR/TOJml2YxQ89oadeSg+pQu5yEMrQ
DBRISvY0Cek+pdVwygXpuccEpQX9210/DvOumZLILaZcsFXwB1hhmx2gP+yR0Zgg7FxiKgRtZHcK
Ig0RtCN2P2VH0EBYrZx/G0j5pasnNwEyx8rCIbSGKd5BvNgr6Hg7m1kHMUo8kkX1jHalXyxdYNKD
bTQEVWInHIxaPtd03AdmdUT6ckdK2ZuC9rkfyUM8iK9DmvqxRj0pmLwqEe+qEAJS0HINHREsYg5V
gpemEX7VpPs6DhVo7sy90JXnRFFftVq9wdyTjCmoqj5C688bMEw1JNUIykFqU0nbyaXiijO5FaXq
lCr1MWuL86BiTG40RFS95MjJw9rTk3QfFpnbzMWxBYFqIZl3SVfeiyQDx0KU+lpdPzUNeM2qSYac
OQqrsuQOnXzIE8UOUkDmc/p1lgavUMmlM4TEyqIyt7D3X+UEQz6JgrICHV/VRvEqWbtX4v6I+Z2T
VM4Hve/28aA9pIN8wPToKVbJXaeQc9sa7gCWLo0St+9VO6/GxBIirbOMySCWBlF6sE0eiJZwLnpO
vqIyt5veS9Ckb5FKxDPmftNnvAc9NZWc62GHZ4W51NIeMGY6gGc4HEDkCoEGa4qyX32dlJzbmmOI
BX12IlHzQMOdZmC+oerSAwizbuSKl4Bxrk52QnKoYxk0w7jPhAA0eFMLVilqqWgYjy0nEG6Xc36H
KI252PQ8JULcgq58QdnXAJ7vgoNq4Tx/VT0RRdzwjjdetXyMK0GRnZ7QtSHXVXRZQf40Wmr/0syj
nRmPBPJKtXmM1GPZ80jrtq8ltG1NEJ4aOoS9Pt58GS1ACNKgrCoe4z1k2CLZrm8CX33JgW1vHYzP
XTAHDyJxesrNx6a2eP2Nd9LaT6te/QLmxtGMaCokDRwEuSk/N32uWNCLBxt9FaQWXpKTlcfqxcwN
J6+6zJ6aqndrvb0vROIasXqu51w56ommPdRdOdupbt5KRXiLWWe/LkBcCJxS8DjoY+XkKBeltaRa
QTfdQLJNcHrdPBYK5GfjXsOtClViazZxGei1KtltNQ27xoAOQZxlx4QEkh1O47MJNiYbHcbSpQ19
6Ob61qDlCapDFyUNBSvq5Zt2qAq7HzDuqgo0d8ciBHEdePV1Q08cJSe7QmlPqlB9L2YTAytR3Fk0
109DehqJBqpZrZYvoJYNHdp0iUOrTHWjLK4cWcPaoXkV2LhJGrfO5Esr9i99WSY3+VTdgkd5tgya
8Di8Ng+dJgIJRCC/hS7DRx8x27mRqTmhvDKAMEYMjcdYp6EToOe4h6ABj3xy09zC5aZDNQ9k1IxL
DmZphGWXIe8H5V6YaK4B9rg6P6kFB6W3meusDDGeB3eSEULSwdc6I7M6o/s+FxknjCyJzDXvZhKd
rsBwXLpMzyRafk+k7iQ342ttxkcj7t8GCanBHwT81Wlir5U6DwslRmWxQZ0NBJJWo/eOqXKS/u1X
6qJaYwAcBgIRJieXwpzMbYhyFURrXcPrQztqd4tYR++0B+15fCgLS5wdXrN50zVWZtk8vYF8Xjoh
idYN6rS4+4s+B3ndBZClP7k4ZSgd/i8xCjt4U9CMlJrZg/ad1oepQ4qUa49Sp3LcY9MFV2aYS8Ys
tb6SA7R+1BmjGeYjSIw4C9kucYEDBDzbmGSF0OHH09vFZSfUBjL6IiutXMl2aqgfjMh8loTAkTB/
3UfFfT1EX9AWtXRxdq875OYKFTCVYgJSwYwocwC0pOiyNBiQGPT6l8ac7rSi8a6b2Mw9ViYYn5c6
IZwrEQIcgq6/dW32PFHpVx1kHKffdL6VGWYjRUoHPe0RBiWCF3tr611z0pXAraTqT56jvy2xBYKk
CLSaqEgE0jiGTN6tIg5/kq5hykDUTQ3CNCwNTTlSKc5JO/itBIXBBrmvGdkiTzN089uvrDABVuij
UTNTBFigO62m+zKb2l+ug/GuNOxpXUql6Kfg3a/AONMqAP3w9Ei2c8HVQhgPy4Kpa8QIxPvqJRb3
mA87Ac69w8wROEDPoOgECp87S7vp1SubjLvJNKzAkYEIROQcJPgPXdIgy+UVZzed+rcVlm0i1rsp
n+YEQO7+exAU9jh3dkwjq9VkzqfiOAOLKe6oVpB+BLc+KXpPkr4HMY8JdnMtq/uccQbMBFXqnOei
X5aooKeTU8s/k0q144kHKN1cy8oS4w/gg4tJSfEMIW2g2WUsukVp/tHbjWC0CpcQGAI+TTnroylm
RSX6U36eu1uBnOKe09ja9DE8gQ2wAwByzGb/kw5BeJpRmJjEU6X0qTXE2t1glH9APASNsn/sMIEg
6qJqiiNgA0ka3JBY84pW49wzvKUwHz8gWVEQGSYEHUyhEuZWh/MEh/6Dq2a1EObDd2asjkIJK1Sr
7Em6LebQQRb8d0aYky9QEqZ1Qnq/RwfaCOvLgBqrLXX8sdetMhyA7QTEhmB/A73dx9wA0hVaBa5Q
0c8O3SG9RM6bthsPACh5PN2oZWPYPHhtifEAvUOBZ1qEuUhavuhDjryxJ3cDSS9KLZ062r00afH9
+j5uPm7XRhmfICHNxUmgMPo6uqJrnNBL2YkvzUl1WsclVmhnx2zf2KGHviqvyr8VI5Bv4QmDMV8J
mj0f9xYtfqnF4RJ9aQTtajW4TctTVNvkl1jbYNJHzPXqkVnCU1oi2gm6eCHoyQTxu9BUTjc/0qRG
cIJaiPlyfWc31yYjAEIKGiLuLG+JQsVq/h/mvmw5biRL9lfa6h01gcA+Nt0PQO4LmRRJidQLjCIp
7HsAiIivvw6wWskEc5itmpdbVkZTYjuIBbGc48fdV0KMtFAjkJUJwYMLC+NzYzk0YH9ZmPSXxFal
YisK/NAkmVMdgFI1jYBchvABmLgvbJqGfvChc4JhGPwCqE1Ln/QTZAdAis6EMY1981MJiO6z1l8b
feeGanXB1tmC6SZcLao5JHlop91Cp00l0V0QfS0e8V3OmJq4kmbzorxUqnMjIlZ3ILAB4tnUp7ws
cJwrkcEhPGiaGeDPz3baubp8+bwnnK26d0Ym7dQ2ZcFqnQ3CR8SVwdeUOF4i8nmANUQRXyrSx83M
wOvoDMLcIIKwILZ0Wnsp81OnqGtkkyp9tErSBGxeOUdUBI4WuMzsH6Tx9V0K5+NGL6InBoqCPL8E
B/nQhJOXmHQXYjVKqgm8ROpkN0XVLpFhPbMK/6Zw2O3n1fvxC5/Ymkw4WSntPsya/pDQOzuo3AhZ
kUn0Mwy6Na2vTfsOQT0s2i6xfnzoOzCLkdOB1i4E1sC/cVrPXKFWEHGYrQsOx4vAprH4aZvR/PPi
fRhHoOhODI2CxAUsG8h6OjVjt3YXkQQoIYvTFzMNCs/uO2X2fzMy6TOsz4AjA1/MAVkIrmV8B3XA
hVXBmQ6BYgD7DSUH6GV8GOpzA1zR3RA+ZHXpVh2S0RTMrW4krXVL2/KCufO1djQ3GfWZlnEz6uDj
ATUZGA8dAhBZaCYXViHQ9EbtfxgW333bk04gQHllKA0GEARoWrBepl+VwFjW0P6OHGOOavxZRxYS
Gmy9dyO12DoOpB6Chq2CpL4Og3ITme3SlGQfyB6E4KUA2EwJ5+h5IAUtwBumXBtMvS1ssnYSsUz1
IVHCoCsp643gDAkxYXAfG3wFD+SsNqqrJFe8vks3RmtclZBOgtxO9iWDZ9VSuAlEMABTfe9WfbYR
STCHjAPS85Lg1gLqe9dFJmIS1nXUx2RdmNU8qtQvRm9/N3KyoraYwVF3Y8Yxgbq0fIEs7DeeU/iL
QdBki4UdWr0XhsmXRFiJa3TWgkft1hyY+AwW7ANh/xCivLF7pUNYoibzRAG7bZ85bMGMYpVT544o
/Eflq62bKiBZBM/enhfZT6WqumVqZgRqVsD94RpMfPdtiSRXcBLajMwSjtyJUlsbGdQ9JdTrQ/mN
qEBq2QqxYF1BPkCK3I6SsmcphO+ajll5YRHlC6dlwvUxuc0MJX72W8IXcGM9dmGyg8hZ6eYZR/gz
lHMR6XOuoJGynD44SXgTFuy6ksW+qeFK52xWh6G57CBA5GYhKLa7oAaylciNrMp12bNreIf3eac+
dVG6ttR+j/UBkrOqiMx4pn7PDM0LU156Ile2kLWZh2qtuwi/Mbev6yuZg8VGVmk2p3meegaHIkXo
G3MwIM/8JEIUrlDu43ygj8zLW10BPX+g2yVkkMp5VljfFGZ/IwrUTOCyv8Oa316pVF3HEcj3agoi
akZufAcLzRyp2LlMwBGKGCDjD9zqb8M4XCpN/1oY5ffE4XcIaxLw/vKtnfPHitk/9T7egVGSzUI/
m/ske3UyaNAQKNa5GS3WEBCG3GOFQK4GXnWlil0HDje30DvkWan8oPHojmjx3iIQaTLrDLE+x3Iz
q7pJq8hw26K/U2USe3FvXaV9viJa/5hZxVPMjc6VlvWldxQxD8z+OahVpEayXnFNmd2rrN2FqXIr
uH2dc7txNSgAu03XwoetzdNO2ZW+shUlOJnUDnGNmICi2rGiWzuJ6sH+IqvCfY8K05QIbJy28r1t
lI1I2Q/HMhegmMo91kBOjpmm8NIKaB+4VTKb5l6d5w80M+xZpRZiTqnWe3VlRW7RlSB01hwJrQ2o
RPQ6fGQlI9fw+vyIuxaLqRKvSAu6R1Kt4wknqmcFY/2ituA/Vn1IdXeaeuvoSYBwMCFu2lkH01bW
rG4Au4TyocvLbkGC/iZirQfxik1cQAQ+1q/9SHuG9xOkCE30yAlbFmZ/HynxPT4KuMFzzt3OgvRd
K1nvRT3SMWM0B5cEdA1pfB8Y/C636x3vASvK2Fatc7HLukR4dcOQuNXXXxQ/ijxVkIfUYYdUtUMI
cAWH0GR0Vjfd187MNa+UWIT4fo2hKPe9zG9XIPq486NkjxSarVnrHgQNr3jWSGgzxxvIXy4TPwRf
mdSfyk6HqGe0tJrkvo/krQzTBQ2yxivAMArKT9G4VWN/yWnkA9fGMZqY3HPybFkggs59rfNoDd4z
v4YeoNJ+h5ogqEMIT4C2K9RZ51R3NK6vBI9uut7GGElMf50U5S6swf9TFM0LVavIjbpBFMZUlp3Q
UheKmqC+IQikBcU94YXq+p2OCJTDGBhWFGtdBZVwmzBPN6QLfDeOofVuNIjg+Yr6o6r6mVBTMgd9
RDurCnITJPJBjxUv1dWH2DLpyuE6AorAcniV0F9JCK0F02kqj2TRLiFVOedEZYsgabFBKzrdTeHl
XlgOu4YAz04rS9VNYw5dxNj8VvicQ7/XCeYWC1Z1lMHXbZpLSlu6lgBxHCperSPCv8YJAmvECNaO
0NBQfQssQ1txL43khtLsEPZ6ipBCc2Xm+hcUsPP6Fqn+PHvFxmOmRCArbcGQsXBo8gq0ULJMBh7l
2r+pynobdHnmhmYr1lbQXznIGQWHC5JVeCyNJ3BNhhvwR0MSqcfHjXjbjEG6F7sNnc2L3noFz47m
Iu2kgrRj+dgkBvM4h9cvBEkX+PrUAgKAyPZH4jv0HO3+R6nQq6y2fpShBbnpotUQpMj6RUKdpcGQ
rc4a6eV1+RP8+JCLTYsXSP18U5v43ugHFl7a3Ea+dp1F1aLVk86z+uZrzPxX8BBKV8T4CoEBaj2n
Eo+0U8Cr74sVq6nqChKyZVKzezXBcGDECng7qmItQbrrGpSDC4XUIGDkj7HOt0Gpam5hyK/MMsJZ
amn+gin2S1Kb37uiWpppXmwL0FM9YLx2Foll8oWuN9+NxvkS2kDCiqETmxAQ2hiG3XhMS3SPNza2
ummSZl7a9ZAlQ3qlW3J97+T4BpQupS6tMFzbjN8GerlNDV2gI5vfRUMwSKrWdwSRoJsXJLeFLH2X
pBHYBRAfwdcm1jJid6lBgLBiGzvkD6rZ7KiT3vg630cm4C/90ClULXaTtsTQWfT3plHtApE+1UrO
97bdKZ4h80dguvdtXb3ohBOP5Z0YItPJ3LeMbZmSZR1CIIEl+bIJ/VuKwXyuGT1WQD74NADJJeCq
j26Dol0GRX0bUruf6blJPNWur3K12oW02OdtcaAygCCqyD0Nvo5l7kNnK9D9DNUQIsW+tL5SWwdB
hxOrnq4HKTKM/UNB7bs2KZ1FpYLKQXPuw4hWyImRzoImFuhXIm3R8OgZoMgVmHaXgFn9DKi6AXRn
YelAJ7Vxd9s12ioB+aubiXyTMB9gdeRmKyJfZZk6C+L0us+SVR5k18LyN7Vgy5CkyBxJSe+GAXsC
rcFMmgkWkspeY3bqVo5/i/XpFno7T2nU7cI2X/dYdwhaOG5nhBhC+++k9rdZD6kqQ1ReoGn7imJK
zE3+xFTQEtrGnPRilcAB0hrRlRrGM4TjZ1QYszSIFk6pYUtj7OMC4CaQTGD0qRdqHROv5+EaMhMg
XdIrUJeaVb03e8zknWUsVNPf2D59qFJ7VyvVlelbV5ift1lVP/QggABj9KoMZDarabVMrWLfN+ah
qVnjck19jBS5VRVHcesYA2fbaRAdaNm1MDr9Ci65Q6bXoOQ30UhhawPmn9/pVL2uO/NOUbUF5BS+
1nW3sGLk8RlM7hhnPrbW4U0Sx6h/traYvym1aq5EzkoVEuMFuHoUHdldRvCzC5BmjZUWnzt5uC1L
iGGFUOeBRsKVRtv72ALQQWtueotujY5uTCS+eUrdPgPVtqhVED4GqYlBqWELRcZ7cJX2bp1kEkvg
eF/G/pe8lVjXlOWuDJRvWoKtiCKz26Lki0zNBEa6AjSNllgDSANpCegg6rSFfzZNHkyr2nVlCVU9
s1y3rKRQiQuv44YsIHQNIEecX2uRv20i/mipzhUTDSg9FWAlEpt9y1rx1KTFfSKDG5Y236qi4C7L
bXXpd+2+dNSviKRujYZXSA7MVlbRrrqoWkrFqb1U1vuA+C+dIm4jtb5VYn6vAcGGUeS6DI0t1epd
FmPnAvfCnNNk77AQOr/QfYtKDcpQRr4tCH/BEuNF5eYdZDIX8DF8KZtk0cXFY1gz8AYXpmfTJvXw
61vTGJssMp9MoV1rWjbXrGRLy+Kuoc6jZeY3Zu4ns0KP5oXOFp3SZHNWy59Oqv9EbvWdHiKvCzRn
8yjrr8rMXzQhW/Upr70eGqCsDSvs/sRVDzboAQAXWmyNXQgdVEHbudrKneKQBbg958MMF4XJmqZ0
yVikeVJJtia4cmVqpDNVNHckyDGCG9bMypFFplAsDLPEuaYV2wlbfw0DscnqcBtWGOhVK19Jmr9S
B6lnkGB5DhOld1PVuk5l0GOSApedb9tPoQ5IUc2wnIvrdFva0bLqjYfWaKgLfMdaM9CiqTR0rP3I
XDfqL7ZZIUe1DEIXmNlLrA5nueHfO8Um/hSZpArNWwOwO6tT3T5Sc3Csd46nBYPygqNBUztqsjWV
lTMvArG1e/VQJ10KYCCZa7K6VfJ2KQv9uUsLjJgd33NkjUSmWUGTuQSaCPyzWR0FrgHs3ZLk8I9+
7s344GtAQMgxNEx28B2CancSHABcxi79rm4PsRl6AMwuiXMvsSUjTX/BzTA86eP2/5elKaSvrPRW
8iShwN9nX7SVue4XYpdumgt+ho8+vaFEJqJcJoEePESQTp1AauP3WpEgzlVq5m3kYGeA2SeO8nnM
tLs+ojc+8oFYCxnfKL6HGMclDo4Pvq7RvgVZ9VEvZpqjmnctdxBwIYDo5F7qWzu9AK2UqP+ORxs4
iH+bGbw67zDmpM60IAxQnaUTQ4HrbkD6dnxe+MEFp9r/UqFHS5MK1bEwshurUA/cClyV8VmWk4Pj
h5FbAjIckHBdp+asN9JVBi6rNmkv0AeA/v5c13lX1onLTXZm0dRSUQ9qIIEYy5FwqyRgx2vKlYgV
shj06dwoS7ccKGYv040vhd/Fa9JF9kxTyr0p63lgSNPNawHMn2btZasSNyHBtyQU6CFlrc0t6Pi4
0Bq7rbMaNVrpwbUQWjkrSjy8TeUt51nnOXF9E5v2FTdp4ZlBJ+d60T7i4/wKn90sI85Sxv6KFArE
UPAsYYRQpw6osiUqEFTEUnKvSNTCrXmTz/SIqwu4XKKZnUMRPNHKa83MMc0rujVvMZHOwlx8yUz7
BvrXD0Uf3qcAz2GRYV6DhHNWddWyz7Mt5P+2HY2+1lxuTDN5SiIQFoZpsEd23DwpsUEnQdC6gMLP
1VpgfAcq3+1VfHtWc+VwLDo1I9lofpZ6dtbPSlPcKqkP/mV704FUTq8NVEI9LxPwFFuY1CvjSQnD
77aa7bBBucpDuQBZCPjn1DVWpIDeF/VycBewUF9YvN9ZBKOvI7EKTwIDecVIRtQi0+tLZ11i4sHm
Q58VtF3oTvjDh6tsZhPNw4JvB6KKTeBgVisbjPeGeMwVZ66l2reitZ5sxACB48u+RroWeRjmD7EF
74Aidwmz51pR3iS5vmlEsGqb+E4xkGVMFXVnR0j7idFsOj+khthQHjReRur7MtOeyw6qb0rP052a
JeXM7FWEIcwqzu5p6Isr5OwPLLfJAzIAMMX1yC7MNB99vje3OXpd6dCXTAv5LO8ocpt9yNUCGH5f
MN1Y8lQmnkG7eK6FOKn79VKp1ZWpWV+YxFpdyrWAagqvox/E8J+t3OixLBZ8mzhRDHi6rGcBmOih
IIiKMdqwcLuWfmu7dtlb6UOMDrRMKcSYPp8ePviGMSWAuRnEzSZCWQjrno4yFh/wmxoic6XM4diK
lyViZ5+bODMDwYSFzxvVZ+nTCJbgKrZkvomQT117TZ8s/KjxNC2Zt/zlc0sfox9jaY6mJmNmx8Ok
6n2wddBWc204C7Ihzx3eIN3e20jHleUMoCy4f6ML1Xi2jKB3IZiYBubxieu7yeBtayunPXBSeSrR
PcV35jKqvQwaYp8XUhuWHJN5FmT22JloaDgQo01mdKiztRQoHMw/ygK9KMdGG7Dgoow6rzEqxwuQ
N6n2PgK6wYsppbECv2O2MoxoSXUxx36+XUSBcR1VXTLv8racwZ/47NAq9NqYf83zmyisu60lSmOZ
JuFXzoBVknzHQ/BtwvWKT7GyyLwXuua1edTOWgtYRItW6zavmlkVi2uzFuFCswP461qsgD8v/4eq
HiJcCOhppk10nUwBgk1i+0pmweEdOYcO7qLB7R6l8B0yGV5a/n2Y6ifRtMnX0THSIrERkTtZ8m0p
2cz3E3zV7fzzIp0xoxOTqDoUCsBaPy1SrFc2doBAdfrwAhcMfrUwdxv/EtXVh44zRM8gb4SQE9Cd
H/QW+0BRLAgRgamAbriMNkpSzEAoDX4G3dNbdabyCzCeSwYn03oKNg0B5avukCdQlc0zL3a+N4iS
C/h1IVSERFByoXMM39nJt2Eiox8DFsRRMEliTDsdznTdaUpAhxD+bJ+q6BYMzJgTvhP5gk///2bK
mrCLdrbFmDJosUSk9bjV3GoycUUAdk2oAEgpLoDPz3T7AQIAtUxoawEcOxlhIFqOZ8YhqDucYp0C
9s+wyIi1Lv3ukyb59nmH/CjiMNQjvrAxnqtZU0y9ZjLfqkowOiG3awZD5qa7i7bVDV8B05gvjPkg
CaJ5+pa11+3qEgf0h0lpYn3Sb2KBRBoRwbrOn3LxXcQXZqQz39tJ6SZ1WbVtjAEEOdMq9nSd3kvg
mBPX7PDn83o8WxBdswAVAY8BZsHT7lgqaSZYpyH9KJPYfwtrBkfzRaKeD6isobreWZnMeo4aMFsm
w/CxF/NywVf+qlrH7sD0dSnl6FKBJgOi1htEqzukbZkNHCOtXiyKyE8Xv19rcNGATdbRUWlTMIEe
FVAwcwABJwVEJ0NLnSeNol8wcu57grStqQ0UIA6EWk+bRqFpRmkARHMIgXDbqALoipF6hjDxF9IS
e/Z5kc71uPfW6Km1RNa1Y4YZUkfUYiZ9pD3qdGnB4fo3zIDOFiJfULzBTHJqRvq9rKsEOFPLTlwn
26dF7Lbi0mLnXCewMDIYBrTloPAysdJC2o7JNAHcHL6fG1LIZKb1/KKZs3UGpStMVdAh/qCkbIOz
x0oBoj9o5nPKQ5ckgFAmP36/xmww6A+ibOpHGnhAQLXWqIGIkzkC0LnjcpV69iUJ0nNFgdYVYlQj
N/AUNykzPcJ+Hkvg0BGu4dwxtEtE/8ZoA8lh6gC/RbHMnn43WglHUg0u4IOl95XHiwphvUuyBmc+
G9gwwZmPuDOk5CZDZ6P0qbRrQCSN+pGQdF35cMHeF9S64OU5U2MndoalxTvvh5UIHjgBaeERcK7q
wG9do+2XPVEvfDEfWSPw9RMM0Kg2BDmxQDg1lEUJV0XN39I25SyfpddsZSzNRTwvl+3fKdXR2NRF
BrxX3VKnbw95dQOXMby9WMJe6NFDC0yWQA5WedSGThw1EMU+LRCVVuinFhx+uhJdx7S/pbKH20j2
YKeS1swuFXIJo3iusRA+p6hFJNFjaX5qsiC5wiNLYwfE4q9l4B8kDw/iolDnWTO6Cp0/jDkAKE6G
7CAhWpvbVQty81VnISqgx24lXj8fEM4MbsCRoksALoj1+JSVzez7EqjwEB28elR93eVd+vtzgQMQ
LDYxpoVF+LSBeJYAINdY7FB0z4LNepp4THn+vBTnqkpTiaaqwxYJEuSnLdLYtc3rnLEDwjFuG6w7
wM/BHeB9buVcXWGowUwA9UUL0a5TK3nsGEGmoq5opHLM1HJmq8HPz22c685INjbJgIC1P0hE+12P
3ajvNAdmmIjcR8j2hQfKyOYkfxHi5XNj56oNw6cDeOGgCDr1hhCZOKXeWs3B0hQvD79XgB1FIK/+
O1bGRbyBEXRabWGuZ8yUenMwIU6lAD6iPAif/v7S03HedgqjkWEgfzeA5nAK2IypzaFFlgar2h0Q
HBeW0eea/72JyVygZVoDBAvKAVX2BY2irS2NC67hs62PNZoOiXDs6qZLDV44wFcBWHpoSHZNMlA6
9P2DjoUbwD4IgApEoC7U29ku8M7iUOh39dZ1zKRpTtDfuoeCPDT1vnV+myERc44DACtWNSq07Z1J
xTkWZ4bG6+bAjdDLwVamOMAXXiJ7PDdVQ90GC+gBmmtP98Jg1ANcLy2aQ9xG0Ux3eOyZZv1V7W1r
AeWbS4X62BsoAU5u+GMiNWiafhQjjU6J4xjmZLEBfA3xWXDs/faIMzxfh9MUmwPon05qTuQJUYLY
rw9cvLbIigZU90KK08ceBwsYyogDmVwNw/Rp+4vSkYXo7BqatelMD/D9iyetvdLgJ8PndP+7IwGM
6cPKU0UL2dOOkPRCOMgbrg8SYcBe4UsgFrDOje4+N3O2ad6ZmSymylI1Jcbw+hBzAIwb1YVI5G+P
Baclmaw6BG2YyC1aQ6hZLlppe1Ugbn6/FFS1dChLjunJk5YJI1MDC6sKE7R8LkXhcRXKE3/DBgWX
KNHh98Ya97T1wTiYRB2FRlhMda9s6cwwL7EIfBxgKEESDGCr+DIHI6cmdIFcrThg9SGCCxx93AvU
V1pdZCoc3E+ny0CKiR+uaBW+BwQRh9d4N45ZEIJpU0UyiN5ti9R6FLW5ks2VkLcmoha1TlaMaCvn
Im3wueINywF0akhmfYg3FyKyM6G37NAG1xUw3Q3iUcjkW3/eTmetYGXjEKzdP7oyWdTj2QCDHuLS
nOf+3IlfNKW6MNicN6JBsRvYOgtB9NMqzFKspS2Rs4NdBQvOI1eWjlc293+nKEcrkwnHakBRUIcp
OzSA3TZ+sRHIigG24XMr54a1YXuDUQCTAWhqTstSVkWliCBhYCy7AuN2CsYRq97lzVcRVrPPTZ2t
tnem6KmpgCWZUqcBQ7rBNjStHe0B6rtEAn/JyKRtwHImUlCssoOhXPs64F76JnUukWN8nEEpphjM
BhqSanV7KiULEHsWs9RvkITovDR+OE+VK4r4UZrbl3wqwxA8/VwB0YCMHzwr+G/SPnpUxb3qa80h
AcMCEpCXWgTooYGkhshmm7Zme0DyL/SJM8VDshfBCAGvxMetb4qFtRFKzNhqvWbFQ1+UbguRzObC
jHrOjA6yXVQkxYg0HVN7s9VYrCf1gfFwzvzYNbKHzKh3ffrwecebGDIhNwz6DewU4MfB5D1NYItA
wFMj01oeMoAIDAFyLvh0VHXH2PfPDU3m0w+Ghhd5N7b6vdpnpR2DnVYMXELsrpL9BfTHpH9/MDGZ
JTDVpX3jYPgWifNNdtaeKfxe6ZO/nMf/9cz/O3gtDm9drPnX/+D3c1EKIIlCNvn5r330XBdN8ZP9
z3Dbr8tOb/rXdfma37L69ZXtn8rplSc34vl/2Z89saeTH/OcRUzctK+1+PLatCkbjeBNhyv/05P/
eB2fcifK13/+8Vy0ORueFkRF/sdfp9Yv//xDQ6v81/vH/3Xu6inDbS64r17ZP9ZN+pS/TG97fWrY
P/8w/jQQbUF+JyLkOiQsbHSD/nU4o/4JZ55hOGDBsjUTDmosE/ICyiX//EMx9D/hsyYIBGPWReRk
YD9qivbtnPkncnvxSARykI+IjeYf/37Bk5Y6ttw/QEhzQOoNa/A+Y8znOGggTxgf1TDXQv0T7h7M
Uaf9UIZ5UQIOBXinD8KMzBHKRhcVOMJry1I245/xIOQZA9Bx4fR47O2a4+/xYPnrFkIhUwbOdum+
e9jxOcfHTh/27vLjIznV/b9e6GjiaNupYjmDYCWI5sYLj3aO1xyPvV0zKc7x9Pgvc6yB0dbUdqU4
ABUNxo73TIpz9r7xmuOFo/23Z58r0uT12kIiWcxpgZE/1wyTx44vdraY72p3vGi8cWJ/tFCCBX8W
gRr/rZTnrhuPTbvB5PWOVXTO3LnXnhgen6fVseFWbWKsGavLXT38qZyw3PnamJClbMbj4yHMjgmo
zRxS7t7+OR5tihACvQzA7/Fm2yxBbjmeGf+8/R5Pid70F4iAP7275mhwfO54y/FYWVXgZw/wXfx6
r+Nlx2vfnqf1juZqv17k+N5dYcl0drwczAvK+B5vpehVKcji3XsOVtNeA0b8WJbxBSZVND4xD1L9
zerRwPivt5vfTIw3jsU38uDH2xkC/kzk3aiGBEJ6qHFq/1XY8de7lx5/H8s9VvhYzuMJMwZ3YoWY
z6quGJhzBo+PWmnBzfinMFJzrrKumIHiLXw7xhSlXtXSJO54yXgCQ2a3lY68Pd5qmmqClBLM07+e
Nv5LKh3yJ3Xrqgmav6z0CbkPqJ5v311qo2/0yKRYAWuABBT46pB72Egyf3vI8MwkknIRdpXqHe8j
SluvbVPk78yS0CC7Rkt2x8uyAuxNWTM/lmo8V9lIyLIQ4T8eV/r2lcZxuhkvGI/rNUFKHKL1y7EI
4zG/p9Fcg1Tc7Gikrf12CVxx8u792oo0G0Cdn8e73u5vdWvvIF3naGH8F292YN1N4a74d82Xudzb
RdPs3upEAGztmrxO1kebuQEkGmvEf9SIOgQtQdrw78Y+bcTRLDy3yXUJ9r2jhfH40IhRz6yr8fhY
jE8b8ViGY0Mej2H3/74hxxNjQ5a0+08aMkde5FBJhkOiwBsaMbMdsT++869GPNoE52DuhejZy/Gy
sRZ+qxFFmz63oo4DLxgasAlByvurpcZnftKA4/nx8rERY/in18fv4diIbwbGr7DgpHjXucavcGzA
8THjzacNmNM8nptxVMxByh2uSG00M8TM8/uu16x1JIrKG38iPwJ8KDIDlnQ4m6RVfJXm1uP4ixAT
6DrH34y/aKemtxbya99u9Lv8PitXjbSAIWFlca8DQWLWUr8Rwyld+jcGFcjeGJ5bsTR29ThzduNJ
o8LQULTUeHsyuDDAs56U9mo8Gzd6CLIPJV2O96qIDS1CHtH5eLZPtXDFhf9XeYK4+6s841nh1Pa7
8nBHicbywLGR34/l8btgOz7XYuVbecZz46F/l2f8MZTHHsoz/lI4qD1Py2MO5RlPjuVxBDM2Y000
eml5LOL2ajzrqyKck6E81EDOx7i+/a2V/l2R4f/p4v1k0f+fbQaWr8Wwjm6mj/r/cB+gDlq1//tG
4PCUPrXvNwDj9W87AMTQ/xz2kioIVqhGEIL4tQPQ1D/h6kagcMDrDVH3XzsA+0/gCHQVW3ig7OBH
1o4bAPon6BQRl8XugOBeG6kLv7H+n+D2bc1AiBLIBbh1KHYA9jQeCgCNn6ttJ7d+G3yjpbME3Zs/
s7QngZ28FpiAiLF7WiKTOtbMr0XhX9jYT2Lnwwsg1ju4k2x4seEzHjax7/bBlQOqIoPH+tYC9Fmv
AAovKfKBU1B8RtoG7ow5owkWH8GtU4i1QiRSfMAmecFne6Ye4K7FpgtRFUh0oUlOX6MxCxJEbalv
TZbMSdp7Fg3v7QSWpbZxcsdDZiug+IGXi2CJVOPfCupjAwg/K/4irI+t4kdyI9MGdBzU/NU2LX0v
rkHOrvcDedPdu2751/bv/XZvAm4e7OiDa8iCK4raGGomta0Hip2oTpZv++SbmuUY1lpossF9V+r6
QYIorfer9cgbULS/XccmwWYYLQxeTuTFo9ef1rHoZNJGSCfc0hi5s5bOZjkSZuFafjBVZGiDeCwF
Yr4v6rkPpNvnJR8K9n6bO3DNEWoNTn8LX8406FMGBiiNzbje4cJZR1W0K9idibjQjy6ZmURJopaA
tqSEGeb8iHjmhUgx5NaFgOYlIxgc3n8yDqNNz+0E3i9jW4NFWKo5ErovYEVHSP2HGoPzX9cNiul8
CrlnGi84s/xy10OOHTQCbgJp6ciTnuph6lxdijSqxqlHDH1zaKKB/WfAp5qIap4WKydUJYlPql0V
BfeyDb0MRC/guljGtrKwY9NrMsPTwtcM+RWgar7h+QMSFz2CxM22MhZRmc1TolwLLbwqZApuAm1e
ttCf5citV0BlApqWXvTA8ZfqEryQcCFm0stMpMYypP5oOd9qUXptIKnT1/SFThskdQQgFFnmbeWW
pQJmBQAiIyQwJ8ZG9giA1v4yKvvvjQ0FWlq6Un4phLlJVbGyRLCjrepWNnVtSTYyebGDEuwce+S3
QnRDmdUaXrtkK6pjy0F+YvWCHORqJ1qwfpCnmqjLtAGjbCB/+nF546vlEwd9CzGkG9T+g8yIl/Sx
12oWMsl7LG/W0HLR0ieOHB4ZwvUbkJmDf4uYebnxtVEeK712O9wSIa3BDO1F2sZzJevn1IfaV/7C
ACwVLV9bSEfMoZ4QJPE61rQtBiZkP8TLTFZ70sUrGctvIcScnf9H2nktN45ra/iJWMUcbgkGBUrO
crhhuR1AEsxgfvrz03tPW8PWmKdm37arGgIILCys8P3SQ22UOyuCNGWsQD1MGNgJgPR9qii1HVfD
hnHIiVQiuxLRZi4Y5ePYVsTAoUDa+gm9/ldpgVf4BFxMxNorbv0aO4Dnzcyn8QMygWhsfo6HtyIG
bkv6nNBq2LUmyauUVO2TSC20HeFd2Gjo0AIXt30IuwY+aOIVwgtjLeBjD0VvbnMd5ayoMfvZmqhz
amB5OBQYEoTn5rje0pxA5Qkh5Eopg5SjbQlVearLJLqj7Um13MaCrn12LOToqW+L5wpRFLFtoT69
odoH6LS2ILE33jzNkiEqKDxVzjwjHqHIUJBKLFHaXqBZTybazKTJe581IC7p6Pnmg4TGNYpYyF1O
qdvRCR/ZlB2O/i9l2sKaEklRjlRO9vo4MMeY2juZC7c/T35Bpv3PQVWQmkO+CYkGBCL/flCBwy+F
XtfKAL0Mfhx2dki92BXcGhqCCCRCH9nOHPRPJivG9YKBsHBtAaSJ3hVTXVZARqjyHFUudQFoM3Gd
4TW0Jk1wwbL+bYRFUB6ldWXPWNEGEgAaZo0GivFRbNZ0s/+eY/haP7QDI2uLiwh2blke0AzqCKm3
tA0SQ/AEU93o8nvSPTfVGv72qwposU3/NtK8omfO1ajSEHxSjKTZxlXoh6fUEYi4FW4kv9o2JHKN
6zUd50tLeD65+e9nQ1o9OrMyJW4DQG7sxgKSvW1IuXYFXl5C1KXppom89HILQnWAN2AptIGFPkG1
+MWkfRu/cnVacRv+dJgQfNfmHqH/DiT/fTpGr/OqU7M2ABzVba3wXpSPhhgT0FWg0fCc6zB8k0jG
fi2Zt9Dr/GuXfI+8zE5yuIBZiymqvvUmk1JwMkh1SiFp7NodHY0wT9iKuMYSp1hJHF3eN3h7QH0B
VYZwmf4+61oQNL2UMOsZtT85aGOEqUUXnI34Rz7rjvupn6C4de2E//EagA9gzQ+lvwZe+E+5GGoN
ao7aoPPqrUhJC7wSJmz4slP0HtQzVkzKPJE/DsjZeAtXSkcXqDoWCXar/iQU2y6u3Q6YsaiBFGZy
WrGb83/2z4Mp4lxucXY0QlZpdGoxueIzp24F/uZpciKS5nazARHdtW7U2jVKor+BwOZBH8j5+Qes
jb+w2zEol1GZfC0u3YCj4vdetGHemmDCRQsggwmgAyCN/bsYJpKNQcpQmRxEHBINU9CrDUnYiqDk
grP73+NxNsriYJbc6q2pEyDn6SUZ6QDk0dz6LnGEI5yK2U2t7kcnVMGidWrCrkKyWRMPvnQdoavg
9zwXB1TMQZtCUX4bZIDDaXJuF+nNzx/s8nE4G2Jhv7WmxVtuQLP8rAeUPnMftBkoWGfX1VXsrPXl
XLSpZ4MtLDdcHd4lEebDcx2nHXi89DFOE2hRrTwt8J69dBLOhpp/ytlJMID5i5QI91JvmXZG+0Cm
ja+Yv6L0lxS/oiqHlPB90uQ2V6SD0IEQAgL2NhOzQBb4pocba2tl4tAZOSyr3lSXqHh7V2GdE+BG
ymMnv4EsY09cxw0OtTP1rq6hNl5FGyhXO5G6L6TnaXzH0XcTdpvnht2MT2Nb/OrzPAC50R760VFQ
jGpVx15E499mLPJtzFpfYT1IjlAZS030IEtuYqj3QDHbFoNIJEhJmblXx5mwC/hB7ExSA+YWJBt6
8Q4d3X7Buxdoqh1ymV9RQ3imFshUckqmQbZR9YT8Jeg8ymPO0zupb0DHqndlBYoQ2jxkHeo3pWCb
It9nWbwvQmvbUcNV4QUDs2Vq93IOyldC7RKsJNQTRPxpwjsmjX4VDE2Fw2tcbcuscg2t9DtF9jM2
7fnAHorhIKE+fRhy9JfvBxFqKuNLjMdKxVN45uNBqHCBJ0+ycCqB0Wnbd548V/VtKuABbUJWFcCD
LAOEKa08rR0cOWbEzAu30fIAaCtHhz21mAhMUE7MUdpUPQhbzVC7ak+3vTa9z59VY1mFLiMDNThv
lnFb6E+m/NCyzmnyfhs2Md4RJXq/C6AVStvMpV3cgsBkVIA5SpB4zkDPKDKA9cDri9SMMMuyaSNB
vHAK6MBAtZs+UAdsMwh8p/rkaMovq4E0uoqe9Roc3Sj2B/1hyCw71EZXmCqHKq1nVVA+VUxgAB9U
MBjiEYSVzDoYevHSVOEnGyeig8WuFdKB6eYeOvdOlPWPZaWTbuAdtigQ3zQBIkDhgdSF27gs3LyS
vSYpAgSxnI5hD9PeG3oLZEt+xULtQAFSksHXkaPBHaAZqKq9EwH+JRuNX4+Dn0DffdBfJiRkUKcC
AWNATDt1dEyKCjZD9QYKhYi43hdFtsuTEaKDSeV1XRs0Sr1rm5dWKzwrzF9kaTiJ9CZXgBbNpNDO
VeEGaEbSAKAMmW5Wa0TI0Pk1aWhlqkmk6W6GBoC4A2KgNWyr3HTWRwWMG4BDSj08oq0UjW8xsJ4b
IdxIQNZN+n2T3ZTKYxlX+7y+lXQQDYqXKooOaVkSxcD/Dj5hjaW1IGkydhnpC3odFp9QlbmhoehE
JdvmDShwDJhVpfabsvTRUbbr+UhYl+/ROJDamfghVvey+NaImquhh7sClxVKg2KIzw5vSYBtMLaD
qO3S+DrE072gmjOMnV13qZ8BjJmC32WUgt+244Yrr1BF1NMrM3+e1GOebpJ4myQ7KLvYZf1uIQ+q
JtUNN9QtmIY+tGI3UYqEZpheje10EiTVAeXxoQdupahupmEzchBzgG1L2ABQEdCk5aepAGZaAw6P
LS+lvpjcaEx21fRR0PCClW5y5kJOcTP0t02MljIdHIzyWE6xi6ecR7v8quOtXbcWOqE7Wx4jR6m0
a9V6EAwJgQ5Xvy2D/K2agkQt/DB5Hotj0ryNSXds0glF1emhFronddbdtoBFCdsxQNkjOKeqeZfy
cpuVkZeg+ClVQ2LEeHWzp7yIbAZgmDDhRRQBANIxEgv9VWmV29zKnzs+HIea7tW0frCkWwCuwF9J
/al6RwfwrirqX0YLegc3yTgO2BeCXxUP0Ku8yflnj38d0sE2wswrEGipShOWhxK9FAE3tfZCJt1Z
KUqOo3yTDh02H+yh3pxAmgPE8mZA8atQTa6MIyw1xXWJ8GximNCyDNu9XJQEbMgXtIERGtIA3Eon
AtIQJpDQ6MhLxG0qbBGDPU5j7tQVoHPlvSZZvgVZtx6QbVbbyXgPnVYnszIgNpOrUh9xPqN9XrUk
zZpNaiROnj1m0m2KAAxkjsKmtkcoQ06KSSJkzzsukhi7YIrvmAKH/Sbt96gXsFu8wdpPVT9oiHf3
MndMa0eBmefKLS9uC2GbTp9Fl26TNtxo45Ui1DYd6TXr7xvNA4w46QuiyhB3q5krNOFWEV9DE2U8
nQgoWW0zMFMQfLCMG1VEhCIT3Vb9ldNtY7xqaexVhWnLuer1ZUUq+S3m9212kwgB7D8U5LZadxuq
mT2OBy1M3KjOHMZhCA0AN6uZ8Ce4hgRjIM4kOG9UX9MuJHgVAo34LMq/pOTNiAxiJGCZFYeRmzCl
WwOnr3FN5RXkRXz/LZi5NsoKbTZZRB1fqnHYtuFzmQeAJidN5yf1dsJ938UO00y7kd65CrOTgq0L
VpdentpQ8AtcfG2yr8YTFYGB1k4CEnd1Qfe54Sgo6c0hUVDVkTvyhBhRT5QYxhNrGpvgzCg5Plzv
ASH5pDSlA9YgELDBgBLJzDA2MhilTLyPc8jy8sLjafWihKoD5qqvduIO8Gt81X3dU1eKtgJrnGks
HV6H2LgKYfRjjqNzLBugmODdHFOu3Qtz1Nt6U7C7DTlALfymxOsVtGgUGF5nYY0jd8iVV6VG9lVF
wDKyjR4GtdrEdXM/oUO2rytHtAonZdsOEDtWc6/qB1us76XOdKwoD1AnSYrhaAjAxYWoZnUqc5eP
0IEIU79hHzW2tQyxASEHSDJHdCk7Uob7on5Vy4SAne9oee4MRuf1wIIOo6dkr0oC56OHsA0eJxMs
mEZpIADxS3HKwc/cCKZlx3xwovh6aHNHavGTOaqVkHQ1FQo8punoVN9NcAPgSwOlUPtdhz7Z8jDU
b1GfeyPSED3lLohEm7rUdoJgbk1+h0tHsGQHIsWOClBjHMe+AlG+fASWZ3iulZKUoMdGSUqKqkZU
8zgU42ZIGy/t2W1jPKhh6wxgiEtQUpTGHic9cqYouwPt1isRKavaylHE0DGN8aZDlFCLLIgb001S
AlZqIE8NCrAVx249yIEktU4Eil7NQ6Kop66QXXQTv6E7LwDnye6sp4Izf4ymKwQNkcaSoD7bGn4X
qehw11EfMGI1TeOuU0Iyc1DHKd00Mh609XAdY9q0E7ayHJZ2Ad2OSFeI3ilOYfg9nBw5eaYCwtg9
kH9NHChjAvtHySQanogGBigD3IR8wDQfDVgac/qMETNI48dQY0TEns/N3YgHigXm3ZS/mDy3zeSu
Ba6DQuzSynNU6PW2nALjEflswDsKZOi6F/9VIOXM5V+EFHJdiuW+/nrKwIjv+UHfKn67ze5W2W5r
789FDEHhKGBVwP9F4IRuOGEvtLKZS13xuvdUr/aVwssPa5Kil4Kic4/579fgIpKgKRA9sUbMLw/q
+woMyw3kcyD5a3dwj2z23mHrEm0lezpP5Y+IwvegX9Grs3eUWXZW2arzIzh/Rvk5EWWQuuGPgFAG
9v1zIocrNJYlZu2vdzdyafLcq/sHHSUxRmMQKr0JKK2CuEYbCHwEgIntFAyHlstON/jjgCc49myd
+OEkOJ300bE3yD/bgvFriMH3yU8VvRqj65A+1ea2Bs4l10+jedcKn0NkvofDva6dMu04Gbo7gVzL
nyf2KGpHMYHN4uON2CDpMKK4ND612udIJWAUxeOIx1ptHfTqFm8Sr5enAy0lF1kVh4NwNERQn46a
FLkSDTVmgssbvNzggEuVJ1cPAP5ldbsx8s8RLkE6SV6Bp0dklfA+C+C4Q5/3j1F81faoJOyDdiqu
FWysuDyMZg3vu8CbEYe836U46512jXJapFtQaSLRA+LZhBoqshTDvcky+FC9q9R3XQfAlDnhhOe4
BU4xEHJp+ssKwXm9VuB3mpPqh+wgg/Cth5I/6g0ebyF6cNG5jCuw2SfxbTSyDTq4bcl8CwvxUI7b
Pr/OjO4R7DuvbpC2Fwc/z6ttVdUOsOBEBV+9yo5D326KHnKvyq7IK8wPDzgt2ZZxRsKsJwOsmNjf
GNG+RSkwZGVBbM093nxk0hFANMwktMeUgfF/oxjDXjMnL0QfctvzT5aNrs7yQ2YWjogHTkoZaY2g
gAqBEZWu3NR+1Mg2YtOkZp+VIO+VAXT68DFWJALkcQpim5CbeBeEJFbhLkYNurTZtspjkvWaIwMu
2BRiUKeg+KXco0q/keobkX+2oWGb+lqI8LI5+b3h/2D0CLkKJIbWBPoQu730rkGMOXz+OdBzOZSE
GnH0PBpgbC6MI+ClCrICJs6xiGcCCOhlefvzCHPl+gVT8T3EwiqWml400nxuTQ3hiRphx+IFLxkV
7anCkyRcJaFg982Jp9BACEcfCUV9GlHhxnC5C+gwFlC9VvqR8SThBa6JAxkhLJwXb9DVImHeOmp3
H0UKkUXgnCkOgvwEic9M6F14Eg/ToDhpgcNQiI8/z+tyqBo9Yn8t3cLuqpE+JcgGNgF3lRbO1zU/
sp353r/1ziBuABOTZ93s1WDZP9j73+Oqi2Bu2ZuhVQ1GgxC5vJMJwGeQiXLApyUN+qG+xhxXvuHK
Llk25MsztV6WYO0FMbZl5ZHBK/t5NS/v9e9JLYKqfa+qPJLCJmj6kYTwsuTnSJDsnwe5VFmAq/J7
lEXgtIjjsZJ0zCM8lFvJET+yg0UG0jvdcfhYj/H/QxT1e7xFFFVVWaJNaIFCvvKrkoGEW8NNbctP
3dyvNj/Pbm0J57+fXcm9xJIoFzE5KxUhI77RUdbUZisR1NUlXARQS7RtUHRQN1+BYUq9LHUjR79W
fKa5qqf0AL7b5ooLtzazhZESWCv3ZTN/Nn6qFAgG1Nf6uFZAs/qxFnYKwbWyAqoJ5zl0EUwk2Y66
KlJBTrGVneaw6i1eTIqcbcaF/ZDjQbD0Elteu6K3sFJ3ce60EyIfNofqCNCcduUMJFSIQgCNqGo3
2lUr6bYV07wkurQSjws6zCYs5MdKfpI6+ZZB8CXPX//F3kQVqKXqyD1rS+kr9G+ZYV7CR42wKXOw
pEM5IkL0+b+NstibZqhbjHcYpZ1eaHGbQhhVBpj750Eun4CzuSx242iGTLcKjCLuAPCNiLIZNpDm
gWMBMwJlo4e1tNZli3824mJnMqpWkjQgr1U7dWDuJKRF6Y26HZBr6o7lTeqveR6XU8BnIy72Zi6r
jVqUGHFO/wCgHqDKBMcB8HJb2zVu70AIxv9/GMw5Q/fHs+J73OWzArIeLIfdQtLbRRyVSI62N27Z
Fvo0V6urOl8pP421yBY2uZykyfwuxFYsO5K+0ZeMlLWNcBdEtobKps6aiV77kl826MxGU2iDoccU
6SfVb0/x0fCmDULTdvNp2v1WtmPv370Oz1Z0ceW1VEc5N5S84aVkr4LN9hDJJOkvtp1OcIN9/piu
Gev5f/xpXReXXjRy1PWaEeL+ak8yAd0seIaWykcuyJC82uvJO6NPedhuEF0OUiZsGAJefXVbI87U
xG6WIDgth5sizDso96hPTcf8CA08yqAhDogcgvQ6F7hNNcjYaGduEFlCbtsJQUPs0xH/0yODv8yN
EkFcKHHV0A5LoGjQR95M31c5gx6E+NAPx5I+JuKRZwcKJ7Tc0TpHUV5DKlS1lShVG1fvzrUdt7ih
IbXQWONsn7jLTzPqUNx2bghh1sgVnHDlO6zutYU1VJVkLLoGo2l3IGDH6F8lMQopEVWUn6BFgloD
y6Wedr9iHtcmuTCPadVKbSp9Vf5M3owkg5Cv4SL65+Vu7CnPPw930TU4294L05jXctIUGTYbqPqu
3oqO0Em+uqouKq0ZpoVBVCZBi9R+TlHDNxDs1k+vqG/4pve/m/uvAoQzI8HRT9vSfv5wduck1zJQ
08S61Z15DUGTbEh4u2omLubFv9dRXhjDNCy7qs3+O6YUsB2knrb1ES/mNQfy8v5AgBLNcagd/NJh
PJtdhWzslAC7FSTb9rX0Mn866rg6K68k/X7tEFzeHt+DLaxfxPioMobBdIQyTJU7VMNTHxodP+/C
f7gvv8dZ2Lw6lJFwnicVHhCPJiLbKyE0Fo+C2xF2TwlzyodYvEWTQfpibFcGn//zPw3u9+ALs9Kk
mtHKCgbvvAGKPhtpoyaO6QgjCqYxtGdskb5euz7XVnZhXTp0V7A2xYFQG5QTiTvIIvJh8P7HqS2M
yZi2EPmSaBsMb+0rtFts9oEEYBAdVU/fsDv45ise8XyO/1hLtAqgtA9IRdSY4u9nu5NNpaCEs+OT
bEHqd7tNvBV8db/q/F88Bd/jLB0dJTLVoWcYR7N1f7aS8CH3HUqxcnfcK2s75NKsQOyaGyDAafoD
0W1l6MkezYgHuU5/IdSOsONxUAuESUO7hGJe0p00VA9DpQpirlwCNYyhF2VOlaPJcgDpp5+guDUq
KKZuV+zBpX1kAIduKegC+rP/JLI6WdBStUa1RPnI6FU2mB/dWtGmNF8Dy896Pspit6qTPokJUKnw
u2YSDpJNdjZH55uSCA+6PbmZ0++bQ5jZXWVbTv728z6GtsqlHwD8E9BfAKUoyw4U4NEhE9mVPEC6
xrYgs8Y0kpiZbWTIUloudIZylFfPeRQ+W44kRBvkOzpHSMRPIH4RDQox6JO2JSp6U9qadgm1k6YS
R9RFIHMuhwT9j3aBvJYZ4mvhS1GKUiYTaUAkneqwIB3H8r5Xo2wLXDw2uJUF9qi141VqiH6oDFBo
FLcsfkUVzWZk6LcdGr9jxzxGZpzeVRBilD4pChKm1HDQ/u3IBQotaumaTegnHstroyie5eSEhlnk
lHUnhEZQw+6alAYJCiiHDkUnEpR1unEHNYXAqFiEgPrkoYrcj+obvTYfmPjajq1XW4gVT+xWpY81
0umUPpU1YsLoDDVTZZMLplO3gtvSNyt9gPqZ3U+FLSLmHzdQ+hKhiMJ1P+LJtYkuYRkhcaHID40I
J5t/NKW0gSCeE2kZijBu66jHDkASmKeuCgGOHl05ZvkMOejDgJB4FL2j7gAizW85epVCqSETIsq6
elRScycjX6YNB4quUcjJSqiu6iMbVYkHQyjsMf7A8bJNZvgJgGUaCpbSciLhrIFq1dCUhDKMjKcV
SM0QzUTGfJ82qOwCozysIfMWEyaARqmbjqRAoFYm4rAfIEwW5nAApN6RIDg6KJ+aGns6lqYYIN0R
Z3uKJjG0X970fTsviDNLVBUtEnRG6spIXWfYb0pn2Qac6VZUtrn4BFg5QtqvatJ7hiA/tfykRHxf
sqcpvQ+1+15hXgYJxwysfeCyj2qt24wqO+isOVJ64lQlphkTi1OfYj+2SYKMaY+iGogVS50rwOPX
eLdSgHnxLEPFCBW7sgwSyWxaz0x0j5Z4U85gzMo5szVIdhyeamjL132gh/dxv3J2pdk2/GE7zsZb
+BCTGctmksQ8MO56t7yWbOqaedAmeAtDMsdJ3BoFZKKNiqvVquRLN7txNvTSrYAbjVuKwWrgRAGM
XeLc/WyZLkYzgPH8bZgWDjTgLyqq22CYUEfg5dfGHt0d9lvrsPfiqrfX/LGLj5Lz4Rb3q5lOsY5w
PkdgQd6FO07wAN6zoHfQcOUkN3S1zvpiWM+QReAQZQU4nCUV1ZKF3mQlRhQ2rQt9Vo++KEfVLraF
l7xoKzftxdvsbLDlPVOjoVUcKx6I4bGimSsh2aisdRRe3BVngyycol4RlJg2OQ5ABr3HUCehdbOy
K9bmsdgVHWNNQ0UsGtTQXhtHJIYX7+Rr2EWSH/k28/rVNry1WS12RpqAF4U4IQ/0ch8aVx39WJnT
RSfoe9mWwc6wUiEwaODbQGcKkEd7CJpr3Jmx2z50v8TnbMvvC2fw6xeF7de1B1ZWdEnsH1RBKMYc
Kyr2D628z6BRqYXVir980VSdTXFhGhOhqQTcP/DzpmM7JiQbkGDVtoqgrz14Lk/HwHGSDOtPmjVu
7gTak/J8qkbSdXbv45qDWqWPsgPXSu3aVj5iZ+2ZenmPfI+6mJ8xFaxRm4kHkZBsDKWzBXg3K9vk
8hp+j7Ew92FkCuFgSBxheX6aoJMFF8sVSOkmx9A299XdBCVWRM7WHlRrc5v/fnatyemoFoo58kAB
ZE5AMVxN10ooLj06Zm2Zvz7a/FHPhkjQ2ibXMT4adw27uAUCBrYe7sixv1uPP12cDxDeUG6E0tMf
KE1k+41JqxoejOpOpAmqINbs4OW763uI5Ykux9SCmhJYMT0xfZVA2UUiWLzORrzEb/ycrSLwL26O
sxEXYRIzKbsRQEAcMBZAU5Mg+IQizqMVr/g4l52Os4EWOx1iLqha0TBQ4zEUXNqJh/Y5hJyyLUhA
buPHXnSgV2uNGBebzoyzYRebH6DdMDc4VlQBEj1EK4KFSsKszlDCVyJnIxFdjiBeJ9y37cq5+wIp
/uFmnQ292P+RXtToBujmjyl5Zexw0n8kXr2hYBTaEGJGqNwiumQHnRttUMS4SQ/jbX5AD+O+Rp2L
82+SjudLsTgs0KWJa2bhutAzXxROSfeJ6oI1Mzqv50+Tnvfb2YkELDrW8vZr0iLRPOTyWyd0OmLa
qIvf5ejs2KyYt9k5+GnEhfMgZrrRQq59tgHa0+CJRHHKq/gFwPh9FqRHSpobRKOf1zKNCyna/1Rv
nS/nwqNAoX/S5QM2tF4HWvyqaZBdESDWKacOT1uPl+968zIiMidaXSBUJyOXiaAKbgM6Ep2j8iF6
CFTbEK5ZMhKOV2ZbY4sw0YdkxMoirZgubeGKZEU1dLFaz7/1vbVOQvZvGrjOFkNflHB0iVimU4fF
iIs7PbqNtDXzsTIDfWGnIiOU0K+MAeY2SplwIs/7am5OQ6P0XnwUnteu5pV9NSNlzndyHUuRwGZb
rNKIcEuyo/6lHKBsflPIqb2yiS96H9+2YgnWF0tUpelQ2Ayi7eRlt811eZVcxQc9SF/LY71DdzGq
EVfWdG3MhX1qY8uI8xBH1dT2GUNSSbvtstPPE1v7bAubU8d4nqPaGWO0txq7kc0V9OvaHBbmhjbq
INR0NjfRYMv0jhZX1toc1m5lfWFhLBRyF5GOj5Nshaf6eXaeVFvawRFwqqvyYW3jra3ZwrAIjKGn
j7W4soRXVjxAeWdlt60NsLAGYzI0kBHBRwGMi+jo8lCqcO3yWzk9y1I/KLrJlHFMAooqrlbY7S34
ItwNXRP599HlZFTt9gNysy4CUFfNnLrdKTreYuK9oNrrnbQX811nFspYGBCaNdRoUVSJB6C+64//
+YggsJyaVZ/q8gv9+zQbC9MhJUytwhymo3Rad65enjb6dUyUnbmZ3Zyfj9jKETAWHk4jSo1JFQyG
hgXUfp7yAsK7+dPPg8x77s9LVtWhjADyD6jYfzeGDAxHJR7wTlH0GmiQdzl8RyvkTd9yRw/lvTVa
7s8Dzgf3pwEXhyDBt0pqCzC+lj2a9aeE4G8jIXyYrZney8v3PbPFYdDrxixyGQONxaeAUn6LjYDW
bH+ezT+4ob9HWWZAU7Gr8s7A+qHEZpM71K03o6d78oavpHsuFnFCZeSvL7XMe9a6ZjGgN4Cb3PJX
NMKYO7SN+ZFjuJoPqevsvnoGAmXla82L9MPXkhcbXtP6JBVHDNp5zZb7czv83B6w9qK8mJU8n9xi
r1cIW6PlDx9LiGz6OBRIfEzbybQTx8L0SsTvdygvi/aZE73Itz9/w8tW83th57+febZKnIWCFeM5
Kxc9khhvo/HvnKjvEeatejZCohRo5qxxmbWG7OSISMfQWft5Ev9wl32Psbww607OdSj4fNVBiW7q
mYJNffDYvLm4F4X26sqyrRxkeWE5NLkdhmHEsiVDuG9pBYAJysp4uefm/c9zu8gxQD5Q1CC1hTf6
ksiWmXUXWUM2vwSaQHTZhLpDdBsS5cg98QkeDsy9K+6rx2oTumve1OXt8T34cmGh+tEyHZFtDV0a
qJxP4nbtbXXZVH0PsVhKpdCmBj2YMFW7ettdD/Y9qGinDj6wQtBZeJMSwft5Sf/hwH0PuTDDTRFC
sihKMau7kaB1DC3BBOiujtB7sKyOYBNtCZpY12Y6X8Z/2pPvYRdGecwqKYw6zFT1Ne8wGxS0Cnpf
mf+fJ/hlmX4Y6QuvcHbmaFJRkyPkEugHkBA7eMGoQAegzZVwdU+OThIPtT47tUVDtQ2bduTXtb9m
Pi87S7+nu9RqyvO+4KqGH2EUV5Owb7QnC2V7WbkNO3VlaS/uIRUNyJDUUyHlubCgdc9kIxWxTaMQ
OUz5SpmgQV6ueOUXz/zZIAtTqddCUdcJIg2JKZGo6+3WDITU8kWJOT9/v8tu3dlQC5sZZaKlCvMG
NZpdNHSulrCtlSiECrdZOUt3DI4pXxUI9jBLXgs/XvxuZ4MvzrxaQCqcywiBR4HyBkB/+W7tq4/s
Q9+WnyGc2uJaekDIgzr6ilFd+4oLS0CNrtOogYEl8Tg0SIhi1P5zZWnlS4fwbHbLs9+F6HCfsLRT
nnjNiJa4xCBJ+MuSH/A4JskAJF4a5FJlo0F2qytrdZeX76qzH7CwAjVEYlshwiyTLb2VgtgdbIbm
BnRgzvVHdDUYfzlG+T3gMorRtGpqtXjzB+pNjRyDk18VJP4Qkc8OmpPgQ0LtYUblE2vz81KvnJdl
cKOzxEQTR6y03j30EUWh5muGTnNRWVEFuxyzOpvg/MnPrJ3YjlKlqpjguIuulTd0rUpv9BbSWh67
yR7KDaAGh+YVmARfRjE239Y79LhSZ+3LzjvnD6N79jMWRigJY/BR5xStnKskVdNT2Ps6hLh5liNa
NrnxmsL45Szt2YgLi1TEg2HyeSsNT+2r5GQ3w6PpjFfwr2Y/FWUEwvNa5nRtkgvLpCvM6pL5tjb1
p77Mvbh/topTmLxmVkTotMr7mhftp0VdGCOgjjnXZwdk3HGIrKRO5Bm4puN32RFtYDRXLO9lE/S7
aMFcHE5JTMzWaDCcVUoEojCO0OcOy6WV++oLWvzntH6Ps7yggc8Ya+S7Z6cuuq7vjT2LifmpvQ24
m8ePuVMn9Awf4M+n1oKDZ+1Q1IKo6mAjZrYy5ctvq7PqhUUMIZQiKC6m+KQzUk0Luq1kSyjnz/cq
CicUMjwUwmpZ4j9s3e8FWOyjSUFLOiQVcFj8CUkDOEOtYxyHnUSEXf4CYPsxW3tDzqfhpzVfbKWw
qFpqVJjnnFiWXexdICkBAzkCA0vazf9jZS9v3u9JLi40CL2ibn72gLjYBGMelElEag2pKA0sOZ30
ae7SUiASuoCNybey5xR8nZ+N8MVJfyV/LUC8/8Aai5owpSJFxEqIb+Xk3UTp3M8DQE7owrKejbC4
UFNq5jxXYYQspJhNv9mmko09NGfsQ6d2Rc+6SW+Fz3qXg4ToqCvh3ssxiLPhFyc2ShgV6wJe2Vz+
MGMDYjzTda+4WqvfvfwQ+x5peY/yiYE7CNcI7ruFgClQN4hJFSj9BrQHOS+81GOCa4456JOYmK28
SpoTe2svz8v+w9nPWBxXS0yB8P6qBPJC3/D6l9htHqcju688tbGTj9Vk48oWWqYMRB43g1L9H2nX
sRw5rmy/iBF0IIktbRmVSt70htFSq+m959e/Q90XLQ7EKdzou5nFqKOSADITiTTnLHFvZGoIIegx
uO1ij1rRfnSqm+oebcvz62Wt4slcLGt1pWPONMzI0n8k0cREislMRZGnuJvxyWojl29Yy1BbMc5n
yOhd+pIDBfA1cbKP/8AeYmG/NNVCr+DwxnO4m3fMSi7j+gSATmk6jAbls32D97sYAwyhUuzLO8iT
wni7uk3Fpi2QDg/kpZ3wg/aJmUPSZSk882OrCBMi2TAMPjcxvgHuwE671w9AW7F5sLE8jWDcTKeJ
ehD60EKli+1wnkyhIy5nMZv+enUyjC/x61HRpxEyZsCtAUjCSkHHayrX0X6w6SF6EbkN5pxVsQWF
SkqqRqyQ5p4DlESOmIS/vCSOFrD1AcCRDUh2QAtafQb4xz24DcwKXbWXpWzf5l8bx5YGYlke+yzG
MhSzc3xPdvTn0MUEgNXZ2Q3gGgaTl1zgbRzjINBrPbQDYkOQeL0lYWW1YOXiLIqjDfryCSv/oMw0
AU4GtKH6XVwbT/JjZS21Wd1LA6QVI5sXWvM8u844BkRE4AgpIXAB1F+GbgBWarWH6Ea25V1k87Zw
+2G4OjXGRYD5mnTlYlLxvn6gz8VsVj/Gt/iteie3FcYci3P7EdUeGt45O7v88LdIbCWYiYtqyRjC
uUXpcSgt9M076N3K74UMjckmPQGN3zf7W101xWNgKzeXZSs8i2D8CMljP44pZGOw21EnQAY+NbIX
ywCuLECllfyk4JIrYsEKZc2UW/IzqHGrgm5CAo5mY9wnVfm0YKOEw2xn4e8wPZZK+BICoYB8tGgS
V4zGmcv31McAA/bEUaLEToDapuWaUy0oU8pTL6fe5VXxFsU4rshPssAQ4IWNeZcEml1oDhCrrMtC
lh+5cGoG0w2BxoFKEJY4YMowOpULFrhbzLGN7XIWQDv4FBkTwCypfVkqT0tZAhqSpJ2eLlmhBhVW
kln1a30fHQRLR4U1upF+zqf0NgR2K2dLedZoyP80/0FoazVf9hRIQU9oNUV5CxwkJho0MHh/4HdA
b58hAWYScN8V9fPJuHI3EQXHdhnBo3XxsJtAWQAMSXdOeFmKf9nPLzmM1RNwXyWtDgNQPYChArvb
BewZBmqKnQEcAwAlXZcjMEEdQKf+ZSj5JZs1/LprjdzHdUTQoy+Yao4RefQO4YWLERPZrE/DkSuT
t6+MwVOtDvUEfLXwqrObAEfkIQIURmu2Tg+4SXu4F00DMxE8H7d9e3wtlTHJOcr7AqA9yM28YyDD
IrsucZB3Q6YPUKy+KYsmV2O378Q/IhXGQAEaGxkjgQaNrpzs5neAm3mCg0cJCocAbLaGh5JfvNxe
p6FpAI0AJQvLVdCgstcLAaLZeN/bKDM4iROetb12nq7GR37r4/Yav8Qxl3LdRoAd89E6LcbTzm8k
Wy2fOQ6Ht6JFoVaGmGa9T8eleDIcutSsNHMpl9RHtTMHO7+Oj+ntX57c16oYmwRua1REClaleujC
kq3B0yWrf9OtAiMX2et0D/zTlpdb2zaML6GMMSrI43VKgZMLZs2ry8rsFcxCibJzeT8X+/p+bXyJ
YeyvmpKWTAPE+L62H3DPEil3Z1z1RVQCkJhYIQKPyyJ5SsLYng9OMx/EKs1VIlAzln5ow6/LArYC
GAMU4JgS1HUoPqMiYtHogZpVQLqRAPlV/JTJnTpjIrE3OCvZTM6tJTGaQTuZClKdI310QECRzWZ9
kznjDlwL9W/QAbjTfY3pKo+XZeAtkNGNYFJpL7YQG9UxiJ7BLNO99DGqMk+XN5K7PkY7CoCg90IC
QcvA/nDdB1eA99UEE2BjUoCm98Eu7AYUAdkLr8No89Gy3lpGS5qkUOqQQPRywWuf+DBSbC1d6bKL
oaPERK6M9/bfbKICOR+GPwgC4G+kWaJeAu12gOYoAAsPpSsxwbAoCrSS/JSEgBZ9agF4Pw63MZ7r
UcSplGzWFdfSGe8pqbFca0PTAug4fgU7sGUU3Q7wKuYM3MRawo0MIL+0BRo8MEgl/4Nz2FuedS2e
MRs061aAAcHiuxBt8mMMaqryFfSDXjkPdlMcfPFKJy9VfkrnmyAfzLrhbMAigPVF6w9grKkH2SCR
/ALYW8FdT1Dduwt1zgNjMyOC0WFtoUUjRGPj1YbScUzLCIscgWOvN+X9AIotEj3EiXilRdSJQ32X
ENVtNd7NtVzw35f3JZoJWaOsFWtdTQED5A1PnTfulsgqvVN33e7ySW7v45eg5aBXV2SByWYjNxJg
fMrw6QXwwIOXYOKw2G0b6GonGW31q3zuMyAnX5EZKFT+z8h4ENEQKwXEDUbiCGp5VIKPBPxshn/X
1s11AITRqOTVw7e1VhfB/0ipiv/8c7FqlVRiHsFPqN7kCG+pW1iJ1yO1oVj+W3Qfepf3dvPhYUh/
5LHjMkTP0gmMfe3VrElXgdrs1PpRAyl2OD0mbe9Ic7JrevTWd6U1tS8CQCQGHpDg9vl+fQKTY9aj
flA7MYOdoPGtG2y9vtHTwL68UJ4QRlslvWxBjgZjFCLRmv3XAjPPLQh9L0tZTue7TXwthVFVAHvn
BNyO7ZU0gtSb6rYUzWboozssu69RIo2nxPHH2b0sdbMDZ32IjO5WoCcRRAOmuBSbwDpV3igReBSs
pWrwCMA/N7+ubugTgDCnzJrcyU6d4djtNOfyd/D2ePn7ylDH1Jj0vMNniD2gZOfY8n3BogXPUpdw
4NImM3518keqhHS5SgewzkuDVSKD2otXFa3NBdmpSoB3LGU7kQCyX9oraWrmiGer5nflIwVEFbMZ
ed/EMVuWgY+omIT3dXxT7v8UxKtMAoGo3QOJfSm8FQ6VHsoMM/F6Z1L60hgJZ+d5W8IENnKAIbRI
gAmh7djSs/YUjoaZtk9jDp2D4Mvn/C83+5eaM06qyMBcKw8QN2jEofUAjP7hSZF2WnasjIXC4lnp
gC9svI8C9/QXXb5w+mxhTKf+OA4SZE+41osRSPrKx6hJbtoTq0x9u0Tjx5Ca4M2zmql4BiPkDpSH
Xj8U+8u7sPkhMpRIU9HO/Y0gtB8TqjWR2l7VVWGC6hFciNxhRp4M5lyVKKZyVMjwWrv6qn8A4J7j
A55itzywq1+DgcYSXi6BJ5I5W6UVpCIJsaywOmv9vRi+Xt627Yv2a9/YPu46KrRQyKX2Cn3oGbhH
bNFpPKN31FegJ98MoGCx4tuEF618zmd905uVWPaW6WgSJCVK44ASuY+mk5YA9KRMrJgIlhaibfCR
EnAC9Ad92knko+jRyq5bIpA6dIxd5MAVbmbAY6BrWsTLNa9UZwB5U6vcK7JgjcpTB1B1ontgGzMH
QzLHcjLVFLgmiWFnfWmHSQWIkkcxhvcRG5tqqV3WlSWlIGlSezfXul2K3y6BBONrBwGBekPRRTkG
TpDRfRjKyF8RN1bHfQTyoEEB0YtqUh2No5VkjUJ0zMLckeEIs6612hT/D8FLBR4MdU5tUDMAEAPM
phnSisPVDDZPPUcPQJcADR51ZeBjmoZ0b+DhDxYkIh+K9L3VPnw5sMTpBqvxmwANOEhFDtfxrO4H
FYDYTWJlPn6gUa1ZyG8L7SkVnsHnbOYRegibAZ2g4GnRb0cjfp4rV1QUIK1fF8nO6M7FZCc9qGCV
26FC/k8S3RTDzRk4PoqmssYGZENA4xHRKwHKCTpgU9qyeJT1zKnQIW9UAqC0GjNVZjzX0OWATHdY
lmD3AHI7CFCj/iGOJ1MsSi8nbwJatPSmMgm5L8AmS6rnUvoBNs3WlJp7WXktI8UERQJAXrJTHtRA
BwXEUVG6iojUHWaUjVS1Ono7GMGbqO79xrCHUfYk6U2OAOUcFzbHPjZv0ZWiMpFKqQVlWQSwj9oG
tPhD6abov44wQx9fh7vWQ4f5NTdtuXl/rGQycUs9ywo4h2AcICTunOzO+AiQnX3WCzuxlrAeFBCh
V1vtKcB7seQETRyP89lxtwobIm1uAE+PBcsV2NSR5s9LmbOpvD1lIpO0SZLGJwpSKCDpqGVAltYT
+NhUzkq2EwyrfWRCk7gu0Fafwnk2Tl+YgMxzqsICoY7eIAOcX4O5zAqB0Kpyvfb2AhUAWYOtWtTZ
vn0xSQSpHYCnroMDR5ecQIVFA0n/sm5uq8mXFGZ5vVCJflsAfB7U2NCIfZpPptaUlp6+j1z8PN6S
lo9ZqYVB4jScVCypEHNTn8AZa+gOTTgvaJ4U5obFuyALSQMpVH6Cc43zDz24v7xry098v3m+do25
USeQKsx+A2z2uAHlsmIJE7qwZLQpgZ0IjECqHzmXBW4b1B+BbL9fJJWBPlQQqJY3ff2cUU5v+nZe
Sf4SwNyl05SWKeZEFjWfnKXcEByAFAde1NwR33jP/+0n6koa4xATYF6RNsYRVc4C1rO00rXPgVfs
AwuQUtANjrPgbR/jDIN2llvZWLavApoVqlY1r4WBJ2H5+0q1p1A0jGKR0Cxc7d1Zw2V2WQU4ak2X
v68kIEGOi7DEnk3Fh5I8CPmTkOgcGf/i7b7UgHEHcwmqjF6EkEgUzNjInYrmtqYp+1mPj436PoJM
vdV0NwFuROTfFXgAg/R1pwW+m5V/hSJlrNSE8RdprwDRSUKsvCjluAePVHpqzQb0RGZ5DZIdD/SF
U+j+b/vMuI+IqIHuy/CI2fCmqCnq9o86OCsvC+GpC+NA6lmvaUUgREVEqimhlfP4ODhHaXxCFa70
pZPEvGs7HKVYt3aUhuYEkr2i6cwOMWGHqcBG9b1BrM0cXD7JkFn5vMMklUtRzJWH/017DZaztylr
TWtzLBhEbkcVzUoyumHy8K+2dUG/VMEDAkCaf9pIJWFioJYH5E7n1ww8grPR/5V2fElg7LztAxmd
GZBQ1o2diHiriicpizjr+Jz/+37BfIlhjH0eOyDtTD0YJdzJUjEdO4ZmHJo9kFliU0Fv9QIUA5yH
g+rGTuoVx/7UPNQetSdPt33EeLxGvW3v8/VBjGNomjImhTbi/IyPIQJiapeY9cjrQ/mXl+SXGMbi
C6X1U5SO8FTdi4fRjo5Ld8Ey3lIBoQmhFp+UeLMt11BEQ1YVqupg2PqnzoBnqZD1CIFkDYQSU6Km
aMU3436BrDNedad612+Ll/B6dkZAK54DN/irRtL1FzC3oa/r+hy3+IIif05VV5h/zT0xRQybCIDE
AdLjFDz3qGxV+hmI0bBjcMuVwS7y32mvPV12TNtuY7UdjAnJpTCSOMDHNEArtSPRycAEJbnJxwLu
DcJrYLhT8GgCw56Xa9zsLFnvA2NbRRFiDHeG6N5V0GAv5SYFu9pJ3LcOciM3rWUgygenxB3vsbSp
3Ks1M9ZWxWWd1ktORq3eZzTVp20LrNz95Z3lCWEsCH1f8lBQCAnANh3q5zJrQBXJKVBtDoas95Ax
oLGKuj4b8OyrpvQhiQ5he1by2IoVQEXj2qyV2suN92wAjEZixsqvrJRBxY08wjy7QxiDOLBGkgMZ
i2K+8Y32pPsfCsjmeq03gZcDwNG5sC7vy3YwuNp95sINwOYqJhU2xj816SHZkaMAHk4L9KKDbGa/
pEe0FnA7Jpbd/uZgV0KZC5h2hjQk5afQyQmth8qjy6v8VDqTWz303mMOMkhedLUo8AWhbIPNEEpT
XeYQOqGVSHtSF7Ae4nS2iFmk7Dz8mna8Ovy2Q/1ap8J4N02Nk5xOEFl2VrkfTjUs95CABNpMQF9P
QIFtgat1xzlS3kIZj1YpojYBk6DFYJk9A0df2knHzNKdbG+44yOfUIRjWwrjtPJ8rrVixCp18HFG
0otPZBPQhbzzW37m0vkxDipVdZBXL2KU++k3WryvWlRjPLwllr63CZhWO26PLW8nGddEesOoouV2
qhzlXXFBf3oUrqVr6MznkEpw5j2VtisBKjjigKOqyQDr/ud9OAsiclUA0fzEqFGuFqgA0G0fDITb
vGbabe1cyWJNP50oGXLIktHBG9oTSHVdUPoeVVuYd/XkTDbILPhkKcsSvp3jSixj/FoVSZ1aL0mP
9/4Kdo9mQs1KDsUJvctXipPY1EaZS+CP0i7WdkEw6wCAttr2Woz1BsiyHDJnadAOkdZ022WK375s
hZ8McZekMbZftE0oG0uKLJdnO46VA22N0yhHt34aPg8AxK5qdIZ3wTUFn1xNOktPfqZBawXRVR9i
XFD0yZNcF89ArAQGbfkQyr/FOHSiId8l/qtPdoP02w9kZxDBJUtu9PZNnFuzalP8EN4QSJdLTXlt
iI9y1Xmgq92Bqh5d0r/yKudZ5qYD+DpRhXE4viqijxCsLohagrvJkVF/AHngW2oKtyCcxYnmHnnl
bC/vMBmnU6L1pgHd+0KRppv+gRz73XQqPCRbj/iKneb5vzEQ5Om7eSeYoHJylowvOHsXHro7YhXn
3kFIe4tACqUfY1d6mIh/zi1e9eczgL2kBozXCvPcaGsZamA8qgfpYTazU2IB++M9PgNjHdSfEJ87
+SkHPyOsrXnmfcGmD1PxAlVlTaEA9P6nR8mJKvcAw4F3BulZn/9OuTh4m40rKwnM8bdiOarNgNdJ
vAfYtNfvUmS4u/1/gbWzeKTvm/m1FubQNRSn9aqDJOEIeutPrJ3+gRxrjLjeg1bK0d6T2NQry3DT
g/B3pJDGaqHMWeqN3kdjCfGY+30wDv25PIfuQhFWXZGfxtt/Mf2/bVlfC2YuIFEoxUYbIVG/DyLL
v1WBAxIdCi+x3ocO/V94lqlH7igLT2WYYFnNm6See6gM2LfT/Wx3mJ9Af7kERG8dl4TVw2x4/nL7
6bPaXObmo4Og9En0ubnZDJjOpfuZNqasott7tDR0uOGG9yWn4yUPN4PRlWDmGgTf0CT7FQTH5Jcm
/U6nyEzKh1Eg9mWXtcmPsVYf5uKberHsWkw+LQHoy4S5cJcc3fJ+3I23OgE7jxMfjcZqPWHP29zt
K/ePGrGDam2bKqEvtohjUBXMhc6ainPnPwT0MUYq6vIyyWLu34yUSKoqosiFJltmmVpNtHyWUX4a
pNyuKJ5btUNBNqsrv4zRd6Z5NsXoodFSpBWQ+xInOwdAik4mUJYd6zJ87tNJwlupPxgqKj5gaRRJ
vKMgnW9D1IDqwZ7Hn4nhJiAoNtLSNsTCkQTZ1AtABWfSoS0f6hEJC+UkY5Y3mQCCX01mWU22ED6W
te7IqlsKD7F0RWcwgAi/c3CeVelDlx9r6U7HiKxUeZf3ZPtx/bUnbOjR+UNvJEtqrJlQD1StDPxB
CD5+58fFVwa4AWIHEQ+vErj9ulvJZZw/WC6yoB4gN93Lv+E8buN7wfq8AxuzOQd8PrTNIH0lkLkL
dEOQ/L7A4U8Hwxv3lYVhjUMBVEoZ4Ae4Yp3LG7tpuytxzIVQC32uCNDsKzStgLPCytPa8aMraeBB
aW27p5UkxvdP2gjV0ZEb6w6ThdzYTseLNbbbHe5ytzT1Jz4E03aAvpLJeP+ZotSul4sfvsIK3SFA
2yAkAqUSThhFPP/Yq2b2fHlLN6+clVDG+UtjIXZ1ixOMO8nUhskplVOK4utlKdsPHaKCUEuWJFBA
Me5eCgNNS6tqid8GGERjUeC82dQrXGHPO7ztJX3JYjx8TTUj9rsSobj63nQ/AnrXgWL58oI278zV
ehivV8SKlEsN1jMngFHoJSfseHH2ZRESW1MgSjZFQvkpgmBI8CdBf8vlRWxuFGAaVUMCM5fBvuRL
I1cHtcTZE3rq0veCPhYJJ0e2Cd9mrGQwhqTpaTiW/rwEUTiQV3IVHYIPgI7jsRDv0lv9NQegB58a
Ytn/b7fSSixjS0EIrL9cgFjxoLgdgtTa0Q+tx8OZ2Pa4GpFwNymKJLOlFjUqKz8ckKUYQK26EIdH
B98GnO2hNtEftecN1m/e7CtxjL/1MzoPeo/nhTKGjji+KmVrSdoLCXyzqlvrsnpsn51OVIqWDFVT
WIbhuCRFUoDhb0lP7zHm9Nxc67v0PrTHW+KBFgAQkaCf7HZoHbwsWd68V1aSGa/UFEmqhmgs+MTa
ru58w8b93mrn9JfxVJ0Mu7EFb0Z7T2OSR5o44MUA/BeevO5/8QzYvHRW38K4Lh0jAg18CjBT7kfZ
THur/NXgnht0p7HRh1Waxg7Vig59U/wcxqYPWMlmXFmcL7mBUV7mIQcnATuZaKOhC9jPo4PSd/De
PmLUnLP5m15hJZNxbcEo1XFkYO819I1J/mtUl7gYPi6f8LbhfEn5nMxYVUyR8+ppQZTlhHsQg+c2
0nuZF8ExYJjurnzkTRBxdvLzglrJ86eZ1Mq8aNTwTHuojlRy9o0ngbHNcggNNBXqQDnALFIgg3BN
+snZtOUnvnm11aYtZrNaRCkLbZNPMMhPCmlMjSxcmNJB8DA0evi7xpGVNMZ1Z3mXqZKILZNvR1u1
qkNs+/vIG5FTIY8LBeb/uDrGZ3eF3Mltig2M98V1dARyyCe6fvKrRbaGlyfZjvBWq2NcjKLHuV6W
MOvW7m3QxEdHjKpjahyvF8+IzOHBP5Yn37m8xk3/jSFEGaOZBnjbmQOUpmoM5tnA1G//7FeSNxWq
LZfdDny7jjj7nPv9X9zolzjmBGOhkOpggrhlYA9AH0fjED/0D9NHEVjFDyTJUNTG+5dY6k73JCd1
9OQo2Dyeiu3AdrVq5mDrsW5bg/oLSKXmGWQpN+78hyZGYEsmc3xCEbCweI/g7VozOlo0FSydiqgy
jyFZDaQ0D+FhVC++EUFzKlog7Ouup8fYRROqS9HCeAh3KdAXLDBUlqJVop5/+by3tWz1EYxTmHQ9
yaMaDjx5qvfdtfaxzLOD3PHaeKGHzK4fuyNPs5fd/OYkViIZHRN9qdNw8PB0dDxVZWmnhXhFSh5i
5GaEZRCdUqpr0rf+fSUUQae8+KKigLUIpQWoBHfMc0sS7kUUEw2pOyTN/eX9lDcv45VU5kLERGSR
dzKsNkXnWjuriLuHY9BQSxZ+iwH4iDG80qO1ezTAljXeV0Jud614kATlWh+BsTic0uyVVqBcKx77
+ZkgSd5gcDzUUVUqAjtUS2vseOEM76OZGzWvlEhQRny0rnuKfJOraH2I97lBOPa+bWhfu8POBsSt
qNeN9qnyaFfXrOqHb4uvOpoKTMRLJ2BFpB6XUHFb3/4oAtvTMaahIiaAMrhSYsOshxelBzaNzgPJ
Vz57cC/pNePMZNhRowQwpSzwnZoS4OlqtaujRyerQi8VNStNAAZb+sdCIFarGFaixIc29DLx6AMP
hmaiqfUE3KLRYSIaeEz9XasPZtRFIHItTB2sOBpg4Aqp8ET5Rx6qpj+RW3hQi5ayK6NLHizbrkGH
3JJnuM5Zcyv0QCc5sKdGyDAqE33xtkpj8PreteQXngyWTh/F7keJ6znJPMM4qoLoinphkr6zaRs6
/hR6iQhofAlE2vJJi69jAtSUqLTb1KnCR028GprBAlW62aJ1fFJmK24Gt00qS+gnO0T3PfWBezWB
nSC6HavBGuPCiYCp3tXXWSObJATmuB86XY9JBV0wdu1U2H4znRXlCb4CQxBeZwzYQ5QLCCa/Mi+X
cBEYw46GsTNIsjXXuZXLAdoUgYWdhFYRvw7zTeu/tELrZu05iW4TpbGNxvAk+SWaYVKTgY43wayr
2ukbDSysNVripslJFkbPZLImjPcRBBSAK2qwOhQJzaRI0VaemoS2u0Qld3nYeJESWGF5VkXMnQkx
Jp8rapZqjbqGsA9y6QfgLE4TGKSa7ti0kTWgYVJtE3vGxGXbAnemeASlq6YAK7x/KYYDhiX2fZQf
yfwGBlyU10wy9I4s4QOzm1ZrdwV9kym1lfJDB0eX4uPSCH9G1Y+aDphTiazSOIkR6FvJYGo6XnoR
IpO82weFdtWS5DDrmmkYV/UYO5rUm8qAw5Bbz5eMl7AAvlbZn6OUusbs77t6flKE2TKS3IpKxBzF
KYnzvZxoTqSOzlzoAI9HKhSpUVoKXqmJdinVbtLUN4HgZmjnbsVjF9UmHZyxRMQSYn7vHORPunCm
GloPwvq6k3W3iFKbFLKdNoVjDJhirzEgNEuo954amMI4ATYP0EkErRhNvg8Fum/8GOTGiasJBxkp
thmPqrJ6N6bJ8kUFz5+7GrdoGhJT0LyyQh0TDUt6AVwDUrlVgH4udLA0ye1MyF1iXAd5YVeGbFZj
AeZTzI5GFXX7DhwkpRdRgDoJZwOKbsgt0MZRPTOBRIzWeGOngRKQwkMGxmMsaV4MdgCSPRllflRK
3xTDwotrxYyDsyDjHyWvrZzjGYZEcARrmOvHlt4JgUVE362Ut6A8S8gaV0AgmSprMH7QgDiN8RYP
p3IqLHW6p7l0EEFZjPLLAdVqq4BtzRhUahLDSudzpYB8ieznMAPo9M0EkZV4mIyfSvKeSE/5qO7r
3JW7wgkBrlsIJhGBhlUDrwfPwtzHq6YxzF6FSRENvD0UWAUUTeylf65LPKCDGo5ERt8o8KlorGIA
6pxo4TKODrAfaoM0zcoksAjP9lCiaU13/SjHe/9AhsoStZ8+FhobsRP0kavk02Hho5bVU+UHLqHB
odcbO1bfg26yQfoOszGDsXpIYa1R4N9kxnDSZzT7idJJyu9U4TkqqFnIyF5M4MxpZUuhT1NqINee
mcDM2ul1bZMmt6dYsuaJ2EEBw+xjIDfrmluH5amT8Qhv76Y528mx4V0OADYRTI1VdMPEkqo2aUjL
4hbQ73t4RvgrUzxFjnEjPVMHW2c3aGJKztlNhhPj4+9uvsBW4plXQ16m8RyICK6WqQrSD1bQYKId
vVz5uExZfGiak/VISqen0P+pkIj3RlqCt0uXIJOMUCdSSer0/wmBJd8kHUM0jVT25/DAM68lZrvF
bbVeJt7SyjQQOhXymt9L6xY4wfAGnD39LT3Xx97Sr334r8KimLBX3cReJuDeZMOV3xogPnOx6LZ3
/0+oITKBFPHbqKXzZ0IKTmeX2vCw752d39XLC5HXqbis7fte/5HGpiiGFiiJU4D36AibpLpi1/lD
B9SYWnoV1Fd5yjizNNs5ka/w7VuOopm6RguxPONE32HsXuQkj92rf1ac/jH/+LuW/5U85nFSRfMk
CQnkiQcZVC8BOp5QfsMb39IElxyg1LPXfvDyCgpvX5kHit80WT362Nc08a2U/ohk+PdZdhAmW01Q
XautYEaGaPaYOoyibt/2yp2SAzI9+RGDv71J31Nl2CuK4OlF66R6a06I+oGKshujYD8nGBJDWC+F
OCmQBKD5yIsIoNKqypGNsxx8EOk2EzPcFsTNq9LWZskB3jQnFudExZ+h+ipV4xcZYJSWLNokT16m
nESAtiRK7nDc4fKIvaSjjDvsgVxTYP4KOpoA/VtENkjvPE3CvLP6ZgjvnfEWtSXCrndkqTkr3AZP
WakP4wvjNBOjpoX6jPSs6iqKqqk5gFQtB2Zp3aHgPaDTUsNLMOKJ5j0DPxEdVrtLUwWPeyz8KknB
3Fq8jGhe1oaHJHyepNdC6UyCJjehkxwlRCO//qggrk8Qn1dK7/Zi6ALJ25wFzN8HZhXcdTRGBLjM
/i5zvE6mVqfEl1zOUXHU/jNZs/rm0lBqsRzwzfHV7BIXwCDWTLz2WXdSpHPRZnHKfxArszXdFB4u
y+YoIzsiqihyHQYz3oXK6FIgUZWnnjelx0kHfF4kq9VFadMGyuK74v3SzPHf8m/xVsLo3NzM+TiV
i87loiNQt54KR1U5edblRy4YFduVmdFGq9IMDkrNqEXT80Cf+vzXWJSc7ND2YqgMJCOg1aB5At+x
2rMQsx1CJgQYwPDPufIWF/POpwqHnG/7YL6EMDc4+MQrP64AcdQor37ZuWOH584AaA88d3O0/SsR
UnB6zXEOy2P8+xZ+SWVu6jkWhKnKBJA646VNu0cF0v5Gp/9IYBFOU70uZyWAhDT5YaiDKfsHX+VN
4vzLlfwlhUki5iLNNQKSSpQp/lPfw0A8wkwNsLflIT7wqhTbo6FI2P6/ShjyP1Wi0csQs2ohGoL9
kza3rh+24JkNPNoDmKT8HSSJ5SN9lFbvQfJTQgx/eVP/JYP0JZ+5m0NpyOQqhvz8anAGatX35G0p
aCJZUZsEo4AWCIP5IMPLsi6oi8HkdiI/TttcxDY3zmd7MFDzqDMeZHdJ/fO8Icci2GHvZlCrvBmX
dLQ44tFpOOX4a+oquxSQUkQaQQexr4CExuWt5Ri7wXiuCNQwJJdg7H11EoabEtnIgPCq7Zu9mSv1
YTxKIfdBVww4vtgA5TedzQ7tV+38UWGapAI6f4x53HgqXSHjTbMuv3zpBBk30xIlHJQZ5igiKRT1
tyqaXbPkLYP5lyFvZG9TGJXBvgRNNbBx/7SSzkgjwQcy7tUMfJEgOKth4GQUYCQI5xKDh1C5qS8r
aczJGQRg31MPaWErAx4quU6N1wSjO0Vy18WaoyF9owGn6rK6bDrQlVDmJKkqVWhrizEZW4OmojvV
amBdlrCpkCsJzIkpeijOVYRlAdVrIsjn5NcN5TIGbgaoKynMRWC0gyjUEzRS9YKdiOEiOBMoIQjn
j+IujzlGtr1rmgQIB1QlQHjIKIYPdkxpxM1d9gdZuof35hzL9oVAvyQsX7C6s0dC+24oUFJTzktR
NLULLzjNoMJZCMGQc+dQpvAWxGh6GtBsEnKIaxUQUymtpQ5Pl9WAuyJGvZWmiJO4hDvM28ocxAyQ
Y6DxIOeE3hN1R5EzQse3RfNfedYc9AK8j+PgcL5hkfHNe6x2ldF2JWpoOqj4Blm3APEQgtP3Y+mY
X2rNylMCKBfg2h0KFyPw3FfwtoZ+nShjB7WmCr4PhInPQjDIcHbqnngAfTbFXbO7vE7eabLGkAUp
mcCSBdprySRor5gS7tNo8wr42kq2BkSnaAg7HzLSq97OewtJ+XsVlPULVHEOPjmk5csdmmkcPEYB
5O0f/4u2lW3X8mdL2ZKQnnZaosnLcXpAGpNcyVbeABiUDWjtrp9UF9xY+SFxudkqzv6yz8I5C6b/
Y+/LtltHrix/xSufuh/gwjz0KvshMJEUJVETdaUXLEmkMM8zvr528KYtCoIVWelebpfblvOKk3iA
GE6cce8i47D9Fb5Zy/1N1W4k7q2C41f3ISm8N6gHAModPPVH11yLgLIrkGEQSmjYoiLiVO9KTbSj
XkP2olqJ1SWXpkAMuyvGjqFHTkQ836z4uTfYGpWURiWGaEISk0NKRKwO3IDu61oxK08hcqWSVivM
XAtNrsydWOlWkwCmoqqzch38h01813gZqfzC9nt/1de8oyAP2o28OYwIdE/bCTS3qd+4ov4ib+l3
VroTgQMp6+/S/DEuOVRL+xcKUjMYNiKPm8JokHl4ExEEauoQINbqTmh9UxISElaZGyHKkiaRM2Wv
fXg7TMBFFACvWd1KjUjaEly3yUTyBlUpBn9dT+8NnOzCj80RkFrf76PlE/ljfc2UMOpVI8SuMHiy
W60zR19TblZxxWxcZa3jmfbtg1qUOrqehh+DlVdm+8BdqevkIu6IsB+ukFRD5m2XM7TE39DIhiJL
ugaeVH3mdHRtrvZcC1uqQGkK+tdW6UZ/eovXohP++A2Ncku7xuBVGXzFgiGgaPLzkdYLpR60NGtc
wvhuOpNiVg83tM0yfkLB2w27RGHRzTkXOdO5fgpWwk6AyMFJuEtaOA52de8ebXCBVbd27DCnkp78
8/12LnGmeodwCOOog0TgSlrlLc7th2alX3toqWkekktW7Hix4BmDqaEpQgb4+FwFqq2sZ0l3Ki/q
7dAnykXstk73Uj1nJusIWzo9z2VR7+rMJhFjT5aLHLKM7q7PX2U/t32U9/AGY9ux5MysKw/4XEo0
0joGXrBEsSVFvZNUzdYHFoIJS9Jsg8t+NMp9gI1nAClLS1W0SRbEU1BowurVWMxwnPxdwD/rkjyH
Hk38XM5SHhmORtPWCfckIArTqOUmKB8nvyWB7BHwwa/lUkNyEkq5QCKYyGVFPG3v+VulQ7Rckk2J
l1Y5V1zx6WhWA+rb+xejvxBSfo2FwDg8FqqKUA4ugWGc19Fxo6szvSToUp96atlu8xFaV+tcAw2l
oDu2AMlrZkj6N3l5FUehKWs4BnuSKMJDWD3xUgwQxfrwvTJeUFe4GlXD7lIAr2+c3j9bfqh0U8aa
G7st78LYoMX9SBLdV3Z06wHIwPoNBWVfN/NnibPl0eZxGvb5hAQgqq7LqwACkYOySytfy1tuzWyx
X5SnC+BklNHR9bM05ewOtdgHeJoxdLDbug3IgYisbfO2cMo8d1Ip2dTCa594Jvo+CY/hnnTA5RaT
9XvG+ewq6KY5u4qeBxN6KHQtDFXdpcOcm91jRxKSr3MrulFvGfK+GsYY5TN5s3NBzLNiQtFBD5U5
gXncLtGH2G3KrXAZOix9SWfss3r+LGt2IBRRKXR6j3uLmlXQBaj0YJXFLZw5VITC66qs6Ko2xysS
PZBodBkmsbKM62pNV6l/pP1YxW1zybL0v1oOn4XNVmgceoLXx12/LZQtl66M8LJO179rfj5uaKYF
hiYuJCONOhyinptuAkeqrzpzsClYVxKykpN0tr/O0Ie02eoLA18ftBLD11iCU/nJiWlFui0t0eHj
28n00LEZWu2B3Su6NJZosEBroYpiwy9kSz4CIT5c/XarSPuau+UQQssZa/3reQNgSRhaqoKaXO0L
Mc4U+W2Y6kq7Hfl7sbwQaoCEZQeUwbP28NIonguarYs29YK4KSCoN+XAHG3VbLWdoRGad0Xna3gf
wIS2Uh00R1uUbzA7BJf22bn82Zrxux48mjLkZ9sMrb4jCElBW4dNkK/L++EyY1fAsiTO1k2ut5LQ
hJBIm0jSl4B3ahMpW2+dv7UiUVMndbjeDB4Ym2N50XzM6Ex56UOaD3mlUrFFB+ask9DIAukbvdvs
SrIBwPtbSEOW7lcUFFWRZNBKYDV91tJcBXTvcMTZZA0On5DCGVYdCp0n+N+EB6nugUGVvLR0Rbiq
KEBQDB1IbJ/ldTXY68CM2m25GkCp7R3vGaj3A0flgTGi1IqcK4AzQfNyCE6JJI8XxH5rBCAcqdvG
CgLNyvnKBoWPqafiMaOlWKj+lEPRbVDSrecsx28BZgN8LGBXk+EW4X9fWta8okzEqGm3g9ajELIj
YEgzpeA5HHYiB4QFn1sh/n3Pi70loxisHsAfAM0x4rKVrLWqZrI8KXSabNOER+B8EXUsrbF4QJU8
UugqwKRRCplJ12kKQu1YR0Wg5vItCNbieKUCtEHPI1BAtyhTy0lUw9UG9HM6wKQfL8qWf2UM+dJa
QuW6oesaQPYkfraWel4Pu0Ss2hNIV1gfFSDE6JaMBSy8hPUT9qvJOojpQTufZbDa8XBaeJiXc98z
TZTeV70YRkb2HEWruHqY8qe6BxwkkA1Rw+9+f4tLdyjDgoVRhRtU5odyWXJAxUVaEowPuya5G+TH
77+fjtD8dmRZlEWN6nX+ZP2f2Ux6V5SlEMKuKFEoEBihlRoyMmiDVaeT1THR9ZcMRXDJ6KqkCUBE
nBOsjXqkGn0Pw7yxfBUAkKTcCNB1VmfyQPxyReTPWCnDr7EQgQdfgKAJqkTXymyNNGqit6IUwHJa
Uw652K3s+reAcSzOFNpWRElGspqft66UelaNkT9g510PDizhK2HVvfJPk8s7kl3FMPNZFtvi3J1J
pFd0NndFKIQ1l03YvXJHFPTkFAjSdcZdA4s/kcj3C2XRPAQsxF/vb3YyTmUkVxI/tlvkDGDuCvfZ
XfcoPAs6sE1SJ0LmwmRIZI3o7GQsEnieioj7m956W7C663oglLdSwJCCAVgFjazAgtVaaAnCcgHL
PUoOaGhi3hUThtyvBkj1I7oXzfZmik0B0a1CIvmmu0ARtZXLJgeFjhR3aumCKV6EbxyT2/VvjPfH
hdDj5mx2UYUviVoCuyDaqpvCSS9DU3KN0xbxme4FUxrduGfSRK0U25SHNO+ZGl3lpXELZwZWz+Ci
2NtizOzinjwb5NnK1YaIi8MY0nTweK8F0HbS7ZK6tROC8l5t0Y1BE9vGIUM06PesK2gDCcCevALW
snl+O+4VgBeUfr9tfkwIVdjpTeBkKNbUSXxA39cdu0d2wdj6JHG2kut00P2pGcdtJbyPHG/y/mi3
PIskZuFo+iRlpukEHzW3Sq5BSiLalMQGlL/FOhPRF6vUMtDhwFMoSC9GGa5qKXBENHWVjYrw0XRU
i+laTCsQy/TrQOu3GZOqdWEzC5rIIyYN6CXDmMf7tCJq/IiDGaaMdxMc2CBl1aIsNLQJn0TMdow+
9X0lckm/1WIHgdp1+X4qAF7l+RYehGEipWMm9ngxvPQHZOzYPZMLCvnTBcw30RDwUqVO43ZqRFuO
OHcUnpVq3DcZlCS4QBi7aCH+ANY9QAtryB8rX87uPqq0tmwBn5msw1X/AGgRpI/QWLLjVznDiF5c
wGeiZgt4QGIurHlu3KpGa/dAmvLkW973WXqBztDMGvl0R7MVbNT5xNeRNG5lUJp0eXYp9MOFnhYX
fp8hQ5eQKAFaGLCuSgOV1MlQX2rZC2NUF64BoymAqc8QZE2dM6TpSiwGYnyKnXUWehKBjVDYvEPd
99hihUEWIASEc2lzfrQpi7WkCSGtsRqUnridI4/Ab8scztbBPr9uHcFUkHFGEJ4le2G1SooIX14E
2jDSKDPHKBt1bSorAeirOU/iqN+OUgWiIfTu5yMab1kVbwt+GPI1EuQgIqsIcwXQyWBJ16Kq2uqh
bGlcR0plJYsV2iJZYCqLkgxJoxUOaG2d27R8r3dRVDXVtkX0Vy80G3iyRBMK0jMbzhe0GpCaP0TN
9kUx1SPfxbgp+SY6SFsK9NesKKAQALqiVQTIg/Lx+/V5GqfZHgGWFG0sVzSY0HM8qaT2jCjq+mpb
N68d6N21DJwpiv7Dq19Tbg9yLjtq8+bEQlJz3k7hsYzgd2qTb0foLS700o51IPZ4LQAqOlR5cy4Y
HllnEVV1X68S7eOCIiuSOre6EYeVvDIZcZU2jaO0rrcWXGFDgY9Ciw18tAAmBoQtAbg5moKaJ0Ta
P9svsj5U+lBkFfYRVf2Fo5ro1AFtBEXCaMwKJmNFNllMaoZmXMo1QDL+L8kG/Iu5x43ykNFP+KI6
wYbCMkT7AwAWc3OgrXv2YAOPHb0DTloz01qnsuQvg3wmemZGCUBsCPQRNx3V1TbsJ1szulveU1co
/zGLCN44N+2SIiB9gRbu6DIO0OFbhU6sAZCj4PuVnOU2apxMvUXjmb8PAB/Wqrd+3VyGXHzQ/NT+
fvEulMTTy/0YrNk0pVowhGJRVttBAroNaJviQn4dpmoTaoNT6+CMkjhUftC2S0T8vhe+YHRSTxep
RlpKqMwDT4ahcF03tNirvybFe4dz2UnxBSvsk5hZpL5N6yishK7a9tPocuhPnKbNJN3qMUDXcvU5
RNPk9/e1vALPbmymyHkF4Hx+A4mVfwJizADvCVgzAAS2J4NARZWosRtYAe8Fm+D8Rk+hqDOXoQk0
I/B9jCe6b1uUF9sFth1ttioShGBQMT295A7byGKM79xB68LEC/0QYkWF33WC7Oi0PKXrECKGk903
D5PO2OKMhSNTi+HsRj1Vq7y2xXlSg/2Ri9qrhGsuqx65wlh+HQPP7OSLhgk+tSwVyFOUgEAyvoAL
yVOdFD40qGqMFp/dpVONPl7fTMv7wr9JkW0tK0Z57KJICZakIUkqLXj4fKMgypA0z8DQctJrWTX3
eug/o5mc6A3yh5m4kzPudcSR/f36XTpD5TOps+HtS76R4B1UW79FcVvu2/L0+r2EJe9WPhcxM8yR
nPW5YoKIvgpNP1U26hS9+mppmLoKCks0yjhAedsbfWGNIXr4Mmk9eh7Lul2w1z9dxUxdR4YWITYG
VV1k4LxTuGad+jcxpzxogfyAnvJGv9Ir1R7D2s1iNWaoicV9gygiAu884lPzODgvj0U8aTpUL+fZ
kV/dt3AJQxUd+Fpm9aF82RUPjGFfMsRg8/1F5DwibjS+CqQqrtpmvejWmbyqvOhWnDyzyd8lND1J
aCAO0kOcFi7fD8QAv98Azjtfw0GNYGD3/nuuRxYMROF1uP/zfpKozGKscVwPWjrQTW9co4cwsxKr
BP8d96AaxD8ogA9AXyyrp29xjZ9Jnh0KA2LquZT6KDqkaByHwGCBKy3U0+BYPZMwOwQQCzRKlcO9
8dG4DkXRmuprLr0pVc/x4/c2MOxU34d8/dICI4AxrnSHfrFDFAO5cEER4drP3DZu1HJt0jzYIWv5
fTgIF5pPQvCkADpHdXycgKwizuUj70zibDxVsRorIObQs2eq0ZROBExiLJOOoPekWuukX0d2zTNj
kotnHmKDioQ4Bv31WUP6Pid3TTVhBRl36HCvwJ4xFivGcLKEzPSEB0Jy3zOg+Vuzs0DMEaYkccDR
iB5iYLoONogocK4yw2KLJvvZvdHLOjvmNB/QA0WIexuc8oV/SRwP8FIA2AyxI4BZ/rvicDJ0w18H
c+Y8caFfi54KgSeKlZfmOrRTM3ikqXKOZgMzIJMwluriPjwTOVupNfr2daGEyGK60iMfmPDT7znN
4OHC+pB1UZ171ehmzQG8AGOsNEpSgWdVVP7bDWvY6R8S5vR7YiKLiTpCQhJloEoZrNEbrdYfX3OQ
qSccYCQyfe3LRmB/vy4Xl+WZ3Jl10MVKOQYiHM8wv+s1gchIARpMs2dZCrgekMcU4eTOZmgMkkSc
Jiz+adAsVIiAG3UN2DPGOlhWIABb/YuYmQJp4Ll6OA9hRd4Id6FKRlvawkm1QAGZWIIZrfQfjcss
slxUlGdSZ0qaa3Jp6DRI1e4wjKvS5YB9n71I4CRmp4f+xj2iKARlITSdMdvQYR6mJWCVqm1ASUmJ
AoTeeCAiBy3po+uYUOTyykWemBXfX4rEYol+SJ7tbH/yRblsNFjMo1mDYQCsK1Bj2N0AbX8KFQvx
39zkTH+LckGkNaZN4f73URrpLvm4hNk68ruh6tMY5o5WPCXyNR/easb++w2x0Az4WcZsEWnNAItO
gQzg/vyYLGDk3QSW8QJ28HswG6OWATzt34tc3h0fdzVbQImoSFOaQWIHMJthlYcPpcpQL0vliucj
NwfnDhqjSpUcMqY31MLvxssEQIM8yDKsbq88BJvp6ft7Yg3jnBaoK8F/LqLFFudArhKg/NUoqTcR
mjLz8hJUZzWJbM+Wepchl07PF7PlY4nMeTrEKSuTssaNDgJB+FW0eAVo5Lw9ody6QwtIa6GSNYnR
ZalfBPbvVAZ/nct54AjgyCDwkSCeUnYMFoXGBf+ROSJdXLgB42YXD76ze53ZFG0sFQMfwGDKfCB1
J7rdwZ1kjOeif3MmY6Zv4nhMBSABU/O6chrw50zIQ4EjgqhZeFGkd8Wg2XJdOsWAvpLCd74Xz9ga
0kzn5GmiA6PHwLIFnhuXAJVcS025GRgnB/2a7xbNTK+AAKlN1AhiwslYR2g4iQHSIcXA8epZsHgy
/a7vZM30i1zLo4eKPBxSqeRItE5ZSq3Wk0wJe8LnSzvQNDMfXwQ93mQqyG1eWj5ehc1maloixLlV
9aJVhvWmTQcyyE95ewN8IFf0tq3Wrzz6JsDFJn9w1YGzwCVJvCQ0SwBeddllwuV2MQ5mmwYrP1dW
bXfgRt3k8yujvOUV9ZoXK8Q6wV0/pNu270xVf6u61feTylq2M31XTKGgejlUQ1wHRFKeZa+yvpfA
UALzKFbPRUo2oFl+K0ebqFwFUWLLCPNM6A2OpNQu8mH9vUCWfp1HWcYUGFYA94WnBnAx1DUk1gQs
IImMTn5P2YFQdMfUNYzNMQ9hSQBoNrQR259bjaaPCjSQhK98GxSGp1opFfU3K51JZciYPZl6HGce
RRdxQiFGkKrpgSkp0XWltz++H83ldMiH0pFniq2YxEHtZYxmsu4n4D3JudmHZvIkqyeaI/lQowC3
dFCGFpABhY3pikcGgpl8Zh1i85ZreQraNKS2ABJnwO/jV9DnthfZegWqShg5jSkBI8ACxNz3A8Ca
2ZnaEya+6yQROqJNNooM+AoA2AkxK3jEmsmZ1uv6sY2AiFaBI6QivvbQSvb3t7Ecojubx5muM3TO
b7sREmhP12CpZnZXXABF3ZaBuMvydVm3M1MrCrCQuknApi/Tu9YwSJIkrMOQcU58SexWjZLmE9al
eIk6V3u8ihz1yevtwPGc1vIPPWoTbL+wWAjKLNtbmbtpgUijMRjIaE2R/VukJHn9ogSacUd6p1z3
wUVih+Cy23SX3O9hPIFNrEtg7INl87VSvFJiBBF0iJddyQkLUyvt3KXwZ8mV6oyqG4DOk7V2FvcA
unzgbctg9JpzeoVK1/iCp1BLqreLe22VHrPXzkyuJHNVAYzRZZqsLInU0TvTbCNKIbpag0SvMJXG
zNayDWz91il70j3K1mRONlcSFNSy7nVxWZ3d6kylVi1MglyE4K7wTb16aeuCUBTUkGWULxpzZ4Jm
ehXgUZJSdzL245ZW0YB/2HpTXJiml8yu5EWv+EwUHeyzwUSwGuAf/mn6BAeQAQhY2oHiKuIDN7w1
BNR9I5K33kXlosdf5E1PWvPNhZADJ9bhbxl6iHXfM30aytWEktvTxXTWtEVbItAL2nV2ww6ALZp3
iMSjHgocI4icfr7vSE3QM5VBdXfyq1euska3E5231fguAWQk477owvhiS34Im3t1dVNzutxCmHfJ
mxQ7T+CJ/ERLFSYbaLTjamLlBxeV7JnEmSISObXllRhKtrYFx1MJRep5akA6WN+XT6Fl9ISNH79s
XJ0JnW1Mw0fpWQNwa/ALCvUPf6VsEwuARPeF+DTZ/XVgs1bvoiY4EzjbkA2KNKU8wl1OiFlqiG0E
rWiOkeYy5o8lZ7Yfp9Yf0qDC/FVWdO+5WuSMPbK8/ZPewoQD7cUPQKjm2oZlOi7JBY+PLKiIOara
vFgy5MuuD6Ye9kXrbQWkdmPQXVStcPM77u9czmzfacWYpEEIOXS1RBLJLGASBkCctoJ9bwFMpkWX
plXyhFVFvVg6ci55Ztv4/CSnQQTJ4mW2nazmkFgSTxqd/CR7D++jlMRPxQZrxycSyxtgje/M7qkU
Pao5tUPpZeqOZonWyX1se6CZ79Bi9VJWFuqNUT7CCtEtbpTzu54pnxh4CCNqJbFRLnt7fMkQ48FQ
A3af4rSws/ZLykCB86+gMwXVdfPEScQBwiTTBmwTVQBNHUUUZwIILspQFcVAP7Ggq/N4p9pGTVrm
UN0i+mw5Ylwo4MjgTM/Rr6OV+ujfsQaRJXC2ZqdBERAqwxkpycCHbnuiZI/fb4ul414Fu9AJyEn8
gtcj8UnFB9lYb7niHk3ERJRKouq3YIZk2atL6/Bc0ky/CKoO2N4Ikrr2iovv+ay3O2/YqcVr5yUw
MQ6ito+NZyE91mNzhW7AS2TCUOZmf3/Dpyqc+Tl1fh30Os+MgUkfJy0wJtqr/yiILxn8uBh+2wS8
fi96H9SUBAb65ETR9uU9D7TZpvTA4JBeaegg88sSiXuXz2OzQK2XUl3oOZiIUjeJn4QxRtN5Ynmg
ulDR9gSn3x7G+3AQLa8TiQ/E7nRa6wBg19QH4MCTHjCd39/c4qY7v7nZgtFKhYvrBoOc9pZ304Az
KrI6VJ5nmcvDIv8N5jg9774bzplyS0E8UU0pDySQG/5dc0o3RVW/Bm8cu/w3ANuwxM20WZZ42jAV
ENc4wb1/EW4QgiMUtB4ZDja94vKaRZMGcEB4Q5yX6hqwhVNDHLBWcjg5wzpukJUynhmTtmQRgnn8
L1LmnhxK/mS94SGFeheTVTjRXbWSNvoqvmaV5C6mbM5lzWymrKiUUqSyZBcklW/tw3DBAbw631L8
rO5yKInvMI+gJdPwXOjMZvJbRN9jn259JzjIprKKLPVJezbgfKPmOSACy7dgzNv8MJgoC0dOtZqY
uoIj7jMn99c/qZqALO9UsNQykjywYEBOB8DXzfAxkzMdFzWqYPghRlcokPtKt2p2DWA3N5dbUqe3
bclbuWF16rWPuuFQr6yQX2cJhSzYxmLp6hnAqArNd8LmqZQUK+VBGNHkF1nMrws9XMeBujktvf94
G/6Pf8x3Py+t/vN/4vlbXoxV6AfN7Omfr4tjdtdUx2Nz+VL8J/3Tv3708x/++TJ8q/I6f2/mn/r0
R/j+X+VbL83Lpyd2Bnjw8aY9VuPtEawuzUkArpR+8re++Yfj6Vvux+L4p1/e8jZr6Lf5YZ798utb
68OffpGhGP7j/Ot/fe/qJcWfmflbXv/hf10cj0mY+f/7D+s6eckO9fwLji9186dfDPWPhghYDfWE
Z0chD3/5Q3/89R30NxvIAkoAXEFrDN7J8qoJ/vQLJwh/BC4iiDZRAa+ge9TATqvz9ud74h9FAIeg
mBj4NCDD1JRf/nKpn+bsYw7/AKqvXR5mTf3z1s5UsGrwqN/T0RgsA5NwgQgokCcpK8tBdjWikUvr
OSfXIQnMmOTk1Sc+edvp5HgUyP1Otna7x6eKPATk/QHw4i3Za+TaIBc3h4jguW/tz4b112s9vzbp
swXz9dpm+rpIgk7rh152Qe9CnmsCtEhkZkuCiywBnzERDpmpEC+qxHArgqsQLfsFBcX0GgtzxAPG
JZ0qtT826ddLmhmmNUihe47DcAlOiSECMS8JyeurgOuio5VZ1681AXH8QHbA9TePPjnepngLpJmP
PNm8XF09vJernACumsBpHxHtDchd7OCfpyePPGTmHjTeNk8eRvL+d178HFzun+riT82334z8KdR+
ZnoNesdxIrg63P1rSV6xAghG+plOwo/RTMkPAJbiZx+Tg0b2OX2IyAx+0BEO8N9n0QwxOyHRrY5s
H7ePwLCj2Csmqg2IeOc+PmbkUTMfHx9VcvtGqw8KmAVXWO2YNcwGFrdGXpF5wXTTuesRsK/M98Tc
79/v3r9f97No85dFNgfCE/kqnKYGt4poyCZpybUyke5CNoh6ceA4wrNsiM920Vd58yiBiqallu6z
ujRFwF2ZxlX0WACs8Q2IjWBjio6shC9zNmeH3f/k2eTVT1bu1+GdOQ3ozIgLRcZ0/rgfsHxiG79y
syavgLAhaMiBsojN290ugbK9vT0eO4LFeIucKDme/jkebxt8Yhfg40fd8qwjZ9JvOL5ASQT24XDR
kzvfujEsaJT9IXI9E2VW5uHQkwMg8c2LmFwcDpUFrroDXthLRIMPffN+M5K7d6rN35lRC9aKokNy
tlmbv39FgYaaMcwzZ0KoixR9YVjFdL9f48SiJwP9OXYrNLyQyAlxbHDkeUAORyM6TpWcAD8X+xkd
gy6sZ+cHfXjS6Ao5KOQZegNdqMAf4c0fGr61tkfTwO+c9PYPNMriAZTR/tBS9UN1Do9iCYD+4hF9
Lpuv17E9kccndHdZW/T2p1tgsbrp+mkynygK+VYniCE/PmUoeAKgOynItrF1gs8jLUe2GcE7W1qt
U4FkAK9eCcD1e7rCi/TTOgFq5AbYiVbugLKdbELr/SYx7xJTv7o54KrQyApNxUq3sYd6djD/e6h/
91AzlcfM4PgXUB4ss2+eDPgHmH3UAfjOSp4Xgf0jrWSWtfClUOzvtBZO+cqvhpgKHD1JR12GPnPI
pTSshjimhhjlVIAZdl+aqXmPcmVqCtewsvDCLTWUUnRXwvCaYDWl5nGHMEEFDfeCCD15AAPDST0l
5k1LcDK986SEFTwSw7q7e8CnNsxT6dTW+d2Vz+ycDphPiZDiyktU5D8L1J4r3RAX+tOum1CTETn3
9DZqlEfQ33/5wWnyCk0fk5v3/R7W5XWNz4J+wPQvOfPNxZl9QZ8db19GVKPzq3dqefoWflFbvkHN
uG9u8BbZ4z4f7gISOw89PgLr/+YdJ/AIcKm7B/BAnwxLRvbib6zejxmbGVuRzEV+oeFkRAgfswSM
Mje171+vj0fPmgjZne4XL8Np2aG6yr4CmivmiJ4eofN+E1B36uBbMHYlst8fDgdWPQLzCmcm0j/+
CtFxvqgCPgZxZtJMjYHYrIdBpIYA6nVxvmtkckac+NSQuKBPqSNCn1LD4BLWgwHbghoQvC3iFY38
+Olm048YcF3BzufkIFAHU589OM/U+Cjx8oQXRPyt6lI7JadODt77+RPs6GcQZjfpPN7ewmh8olgv
BXl68Qi8824/2U9XMBWeQCsJCwHvIkezpq/gfXKlkkcdnwZ3JXnETqT/f7oqiC2gdaPAG9ik+Mgj
7BQUu5rUInkyNk9XnMu5D1eZ+b2nI9Ed992OnNls6HoTc5Drym4gm41HBsn20eWvmj0KsCPQlpp4
CvxvVSU86rKt9Egb5NAvbagk66zxDgF1QErEZoDLrU0OZDUlQZMUvxUd2jnHitExr3dm+Py/vl72
qp2ZD/9etb9h1bLOkXmPy7/KOcI6+WlU8tyr++c5+Zd1N/AVBQkK/Et+F2WIddFPrewCzaPSCSXq
QvCnj01mwaO27IV+iJqdtUU5BI1UQtQFAPegolE/S4OVOBquS8Qr4fr7eJU3XwFqSW7dkyc3ofvl
lR6/8PePx11GXh4q6gMixEQQzjyFtDQ8K8xNRY67CB0HIznAaMC5jDDhe0/eD98rZn1ZMX/cxuxA
Vjo57COuQZkc6U0UdWzDK5pekk2ZspaiYyZApAiPtrLJ4zd42i+VVWyjCRyWE3qUVo6A9DbYVWx0
/aPv3kPnfWdOqLRDbhG+7Ig2ptFKbgUTCC/waVE1DpsjuZ1sEFUBUwbwACS+rlCYKiKuS0sCPaTo
AFREWpPfgLgViHU+fhI25CnPmsLZSQ/eYhDutbj3ysrtypIgkv50Dh2JzmkRBKhtiqM7OYMlOaJZ
3dMREe14FV+gNBStNqXZXpZu4EROtwJRA7L8tOM0uBqQcARfIJJmMkHuH3CQwD1xIitCd2EEFDXD
RgvlaZgEVM1QqxEEDjQ7aQ4ufUwfpVaywjpIkZKloD/0P/oTOsWlcRoVz9TxE5mqTR99vzBOe/zr
if2xMGYntibnodqi0M8dN6P5DFJhi5o8z3hMTR3RhAPwSq1m/DMhTIvQ9w4B1wTGByJaNBozketX
xaHuQU69BAHxltGmJo2ADeCj+wv0FTaslqerF2qRXD005gP+ByOU/hORh5eHF/gPWBpuZr5zVg+T
WdsdDvvvb/RvKLuPG50d9Uk5dWWNfQAjjN4ZjehoBEg1+C27KJqFqacQRIWe73Nz97aLTRfxu7c3
Gb3FjwnZ3XaII9MAzuYuMxFLOgWnb95hYO0EEw5AZMNVYFwzc3Jmp/2/7OScYoFn8cV/hslBC/ai
sfvXFXVacWcX/f+VXhE1qlW/KBZJVYHuIVDalNnajbKA10Kult0emla3S7vFf51DC9RVOK4tHqOX
Hno3W2fr3vZvs7WOvam73p63oYXtBrHW0K4f4htgJrg52mVRzW5NQFUtXVTt4iDK3QGFwh6qrsD6
ADy6cada4N6GflbRTA4UHCtGMbhqqVsw/NmV3Ww0c7gJwU2gouStIb5bgAdEx1+CWBTPDbj/6lq1
DJv+JXBiV80jhz5S+hn0iuO1DvoetMiWjL/5+VgzfVc7vUpf0fA96GmyWqAwxY5vik6OQ622RZw9
9OSNXA6FMKB2dvtV4oLoBLH9dpW5yhPauqB7KYmZih8RI9BswSvg1hg14CSReqXbqq3g2PTscRXZ
+bq2gC1rhQgwV/ih54zmAvTdaYFDoFiFGzqBjUMVY9/ifJucDjQunp3gPToPyRqN93jHwFGjE/la
cmmkQNrwFjgr7MB+L9weWQbPfn9/2B5T93b3SOMHd6f8Jg1r3L0bAKhLgDPloaXXQO25ji+DAAhR
IQaN1Cv6HD9mgk9olm5HZoVDtzV1vPa9ep91xPyalPlYbnMbnhM91FV5OOTzlAihE4Lm5TKkhGUF
CrDsBsfsZKUcErQDCx5iOYd8JnpmRgPZJPRGCaJpvoAjrzStHSAtiUwFTevQQxIRNBqUwSEqrUIa
bUKkimaM4PJz9u5RMHEUvhfmHU1yFyZylIgdPTzcAXueZpJD4CHcIAGQIQ+0R9Ln+6E7VX5/s1ON
WQAwk0dOGUTs1EYyR420ugnUKAn9WtVKy8gQWCIaqlWTR4hDMDm0c+EGeyKLZIjMMjfT1uIBdYlU
TEGd/BpWTmzKtdkgX6GypnkxEXU21tTOPdO5QuzxSd9hrIPUbF0U7cqqCbNsr6FqvjSc+rp9ZYzO
qYXlu+GZeQB91YmCSEX22Ea6qcB+P4XN9qN5KhSAKUDjaIWFXNwF8tU9/pV+Zup6pJNTGBtYErm5
HqitVCIAlGP6qTl1zyHuA3Z1GN8UxY1GXLFUfBuxV9hS6I/ES7c5zEoQiZk0KImE4vYRKo120iGx
jfI62ChHpBKPsFjAQ4t439vbdoes9+MOD2Wg64MmBx/aeU62QiwQbWrksbIN09saJjJV0FbrfFtv
nwSEhmCkneJDYDFByjIh6Jd/fHx7S/Ds7Q0ODP40Ie7T5v0d9s4dspG4XyDoh0g9nrKQKFyGaZ3C
NcJNg8HSudhfRCa3bWnycu/RwDBsb2jBfWXtFeg0xVLooKHwBIsangCCkXiHjuDNHuN5Gmd8c+Pg
H3zCp9uAtfiZ0zvzjP49vf+Tppd5LMx8v/+Lx8JyHudMVf0Xe+fWnLiWbOv/ct6JQAJJ8Kq7hLnZ
xnb5hXD5IoS4iTv8+vMNuTt2Nb2iOHHWXnt3dxCUXVgIaWpecmaOzBx5YVn9eVF1dSO6NHHyol20
Cmw5xX45LnECgpsPAdXyZNl8+wq0JSlEAUlD0jF6zDuGzp1MumciEjBg3XkEbIGRR04CZk1OHVUW
5DTCXfCB1UaQAUv/i91qGgBZ/F7aXn2EC61x9q/3CNc0X7J1/nGPumm+N833T2i+V5YMdHP/ON3+
1dRP44JM7m+qexOavDZUzQ3TutiBx7sm/PytJcgMFqGULDnKILMNx8Mj6NwO22WsyO2UYvR8Yr2M
Sfatw2VAonMwjsjAoHRTE5wOxA2Oo/c9+pGMuHZQeBmc1o2h/XAgDfocQI2LHeL4OyySWVSGpmsE
dY4fMZ/23ppIHQjdMCHxSgWLsIHn7hwukj1OwQaFg2xMSxiifGrQcDUKbflmnGFkTQIzpq6rv+6d
0NS+K8JA78IcaJEAqLtdSwM0qwT/f1JKf+mzy32tuR2fJ8tVM6LSoL/269iXsqb3WHnfPXbm//nT
MTyG34oroU5pCfq5rc5rYlnqs5N3DpdvFEUIjbCVnvFgGr6F7T2h7KisbzKagn3s3O9j4Z422wMd
W1nX25Ssqqo7TuEe+LfO7x127+7ljOexFmEBJ0cs5T2EBBYdZgRUWKBDSGvw7GiKxV97OHlTqiIb
0OcfvBU46Lf+eRbetvGJmetBjgg+2PDwaurVQnu9iz7nXmugALD7IhrcV5Y4Kgx6csm+JUq+Y2qD
ykkHfoebQcF3oPKn8I4tjjdo0IRqvYHDY7yiWMp1ew6lsILLf3SeBO0RC+a4QwtN1nLRWj/UtWx4
c/9BsXV8LhIdSg3xBXzn05StEJkXzqK5DzZAAvEuXAXqOeqnjqhoFNrhHItctnsLU3gW/X7XrGLL
/xls+WU6XOga6/20tZgc1oL3/w5wlwG5dp6GexdY75j//ophtqPd0yzZAS9QJNNvwAOk3w0YEAxs
kV008+csrI3XBPSHXzycsKQy3mfBGQaPMWDLkf8FvWQpjoFQYIzxU5C3nAWLUFNmGU0e9L25avpx
bj7MmUwl2UdlVx6EaWj81BWMeEqKELC6z7IFZhGQg+nRmQP2VHfgzM2nzljymoT6naWzME8NyMz4
nzvmAXZ0RMqVn7NiZ2FJQvcsLGhZEcCnQnUzcg0rCH8GPQHAfCh7qvJfAPDMu+g6PM+xMwmzdAq4
tFR7Qv1PO3mSb9jp++6T/gQpMOd7Na/W28dzrxbwLnBYEE6QVyAUSyLY4nzXYpBbYBdufCVb1X2y
3GCAPgYQVYbHwOLImQoRJlT/2ccxyFiMrYjRqRbxMdwC0qwxjyzfgM58wajIUVMEC+qYlUGDKFAw
lmjpz4IlGZvb3hk5tvBY0IHJ+GXx2bcjk/PrLC24kvG74IHBATG9tzyD5Vn4gEMDyLmRX0s8UeBS
NeYlVEncmDqegDgnECqaFZxCClfz2TZcEUxJ+5q0U86TnTeJ2rBltLwSKTcNFvfyAm158lN45gnh
0aK+ktChPFzz1ykmkDXOQz37MdhypJZAAxNBD4HXZ6yQBVwlwHSYpTUPhgPgtKNKNRHvUPoNL+Md
jQnNcBaAPQGMzZI1ImUVbQHCtsE+AHDDj1L5UHgygEagNLm3LPpWgtAILVw8+iZ16ADkJJ/HgVqk
pN911KJneWj8UuoGcBA9F8/Y/uEwEjtWk+OfgN2gxgQmXAXjh8JbEgZaD7fsNrLSxf9SJZ9xXYun
OdFmJ5o/muwYpY+PMpwnxePOH/Xumkij90GEsDt6347Cu+fSH7S9aK9kA+VDULEKFwzSZu525gSW
dAlp/VtYyWummFGkHKa6zYWrgPcFoge1/Y0AkNFoFpB9QATpgs3ui8j2IWr7wnsY9d5wuhCtpNBh
4YFDPlt4G9I+MMCRfIqYFS6FhCX1QU2gYDt2hEJY2lgUag3umXa8Bq48A9jaEVMmbg+yEPFGv5Zs
2Crro1li0ZebeMocmHrF85IZUCGB9OyYdK+ygkmFEp7opTJxogPALD5Db8GGphFbMlIwfjM5W6qm
wvenoIx4w/jGjP38TJlZjb3myZGtRqvr7BWPlC5C4FIlnVnaM8E0tUtpCHQLkktYpFMWEEBhyIW9
ZVBAgyTwcsErQ5Zr6Hdgshp+NdoOJlysdoXs2/pjF88vkvvCZmuSy7XaHwW+hdrKywoqZiPHMakt
+hsiP1bbOmXPmdOSE8se6k+YxWaA581fP1ohJeZx3hrI8V0v6zj8vU2A0QmZjpugyfqgW62Eu1UI
GrUbISz9RZ8Y6mCD8JS43CA6F2GR7iLASkR+MTyNdtH6YYYveBMZxLnrPARuZHSWEdsBG8AUQQ/C
ycYwQVMoIsW1C0sXRCV8fJ+uA357EoMben/rlr790OhKc9BZOT9OsI31rsnWvQooykQNlBpXlAKn
z+uDNnupxLG2AgFllaBncyoogSvkXzUzdV/5ATLWFWh40Ay37NcnFDQgu2oEBUS3/XrHYLKQ5R9y
lvQTvnMY0LL42GFziGYPGQuZ9sc5gr6NYJmj5i1IGJkhgEDrnw/Pa7SbEj0ol1jn+prAUzglmW4S
fi8SYxKBub/y1wwjXg4GdxJtfgKOI1rMIXoQ9cSkMUwjI2kxz3boRSemOxA5Qy9/Acn46MKKJNv6
litNWNNhhjpa4rHWWZom8mQzj/uneMEykWcBSB7RVb24mo2wE5C29neVstr42+a0RWihrrIaTmGR
uyZfdcg5VS6B5GKGdstHvkn90xOr7MQASrJrV9vwmxUXnFF62jxiAyBPtxsjlWeSlrg8JFhQdLzG
YP489qxk7M1ZlwwVk2QeyQGTV1NEQ6Arn0Lp1Ac6e4U/QUtNElcylxUc17im8+PQqSUT1nz1Cmfp
nv1vzu66Jmxei/sUOtEpLBmaI9NLbqC9dwgbKZSgSGrbdTSpejjpEznqNWErtw6DLscSyAfTUuqt
1Wv5DX600xejcVK7R0vozEdwRHakJaDJVOfXcCQB0TI10ZBCkpHiuvgcWWriVCBAIDACO1Q0hCYD
OkAsEaMhmrI3mOwZ2BJco4aiPQ8O0cQT96VoS+EtIa2ggV0hN85CP56m8ua5xcDv3JJBlRykdCZu
8zlCTBOLPZS+00g07yfVjipls3zWSLBPw/LIOY/a82qPOldHJZ313kqmkQklmxaLjtlMoXmHsxGN
16wXyM//0Dlo/pfr9AJTX9Zbc6fRIPiy1jEepHBogmIYoLHuQ5kyjX6zWx8y+jB0KExDLqxpQsXY
6r3aKGl5RAv5fgotFy0U/Y+7zNukmpdadlOym/chFLh+9rYg6Rgt4H38qmPctc+ezre2vt8capWu
faOfAUKrSbrUzjMeVi9lYPRrsVQGdXw7Hn+u/HYMe3/0HUmyfjGHsrxMrlE84cULx13sMDIYWaxa
tDg5744vxZOk+YRj+3D8urirp9Nk3GVx93XG95mYRIl0dp41mSXNqJ7quH6yt/zNZkfYoX/Jeaef
XdB+0FNLJ9tV19h82ZFNMxpsANVLX1XXzJ8Wd1IuzdR5mImWJ9WXkC9fCiPWtjJLVrlbT7EW3MXd
jH7XBaSRtrqThJ4kSuf7knoaORT1oDIgty9r36Q/W92/71Zbfxc4/RMagPZwvXRrna33OCKTdskD
tw33lB6IcaU7ZjCIqa3jVz18gQVITxGolKhFu2AFT3gzNYlRUYvOgAFnbBl2wqczDUfX5ZM9rbWH
ez/r6W5NjEwzhaULYalWzOl9O1KIzzjK39Rrx7DxcuDackbLzl/87Tr6a+83ua9yiJpcAyLTpDXU
tdBpeG9Iz/acd7WpxTXXySpppltfbWjRKkGutCYdR82UUxoqEIc3V4cNGtCK5PGu7N7AeZkOdk+r
ZBydAjZ0z3zKYyvM2bXzWJt66bVDotxIWcJma7DnZ7Gc47Nwwr0WHJ0+dmW7n8BC7HQNC1vTW95v
3upBHu+p1DbGqt9SE6mI5wGphlxklZie1AZdXUqCNIQ6Pvc6JsY2aVa0AzoK+OFPB7ouEVHJSShy
b8v/Z8wLYQWNEMNZUVM+jPiNcDrQSfpgDWMQzAUUQD36817RWydHTtalqNmSOC9UCXxUI/TQR4qe
2anpbZ5OdAgXy10jLO6hGQ+IBKBP9FU9dovOrAfLnulRHfNx9dh+WSd89YvbMRz6XXs3qISq3hUq
dAjq3pYBK58go1ZnL3u6KO34aH1tkwYcHPT2bDAbjFP+pMfzeJtY4f7RoGfqgRNuehYo0/J+S8lI
Ar7pnVXYepIupb+ssMF588DiW3XMMplmh8jE5Ny9ylybowCTL+FnRJCdoIPEoj7DwNFAR2vA6mAx
HLtoFTqdU3eZYqHybuG3nxsd1K1oOSyCw0j2sVSSb6t0CnUn4XhYwMvuNKRmdzGkbgombZEWqb6E
3jZcDjdsPnNpamhJDVWgxWCu9KY4Z+sy4u8zZSTPwnNHel+JqUvaRKVhKbhPqEUWFGkZbaL9xN11
56+FbP0qDG7jHaIDt+Jxwy0fRg2enMfiTgIPNlxH2tmKejGjKTa5EZ9RFsmOjPI0HzZQsRrxqj/j
uRTCUfJsU8I6ZEdrRquQlppeerLK2RWhQKIvi6ARG3TMhtMNcv8W/SKlu7hEAyBApvq5I/1QQIWe
VqMhWKCkXXpmRTGqPxahRkSjQ9k5RkdnGx1BCDSJ7+g+m0gwxiES/EcUZPU8+OwDNb1Il0PdVWca
rhMDEMZUThf8ALjgQMJZcIyrPANxPC/6WaoeptY5uvaUq9ECumRaPXjrqQgEJnyDJgXLuokmfo7v
dYENM4MB0qUIwix4NDWeJnU0sdR4SqvRV1LZj0xjOKxUsnU46e9jwh6637rNqpNHvFBl13GBPuRg
J0vxtvu7sN2V3mUEu9BBOzn5cKgQROIQBFIkW9zGe/Q76WWHkPRGvxFMe3WFs2DdHoN8sExMrHAT
UKvNFqkwEoDFUMGVgg4myYodYppIkIN9Vju0YkGkPrfZVBt9bHP0nz0qaJNICRvzbKsgSdohRFZ6
4BntEnxV1jzfKqvAF3b6hBjRB/iqwVxn5MeijqPgmnET3fFM6wyswV1oRBs0wINvycxLZRs63oqr
cuV4LdUcnbEFtkO4D6kH0px28QFWxRatsMBqy0Am4Mo/xOsRKAx6XBu0akJv1ARkyj4NzPAQKuRG
RgSGjk+RQe4ih3sRiVsEch00KKkMslhlTM47tbtGpblZ2MIWuw/aCugLNQnhqHRI+TxIr4b4HDRa
AT3gIKBSlXYpGJZym+iQC8jrYfKkT4QANfCsj4NNnPG8a08gziFusIcrwIdZE75qcDYMi6wOveqR
fs87+rveqxQlPhecNMHikLKd84DvR3prTsKINFeek9bYgK8OfQk6nshwUOBrHagTin2Cmk+0e8tX
daFZZPnLeIfeqB3f5IYWihK7PjNkXB3F3EkmEVMnBzQSnALg46+J/hRIAMOlLC26g4jZmNqiqPdW
qqQXLHcma+6570eGaSvbMCoSh2mzZog1CBgRQG2z4NwF7CJGqgipc4DKLFm3CyapzXAsf2ZV95Na
jT6NRo7hxCw3sE84keYIvt2CTIizyOIpiZmwiNlVSW0yu1gL3qjHe8h1Uc7BEIJWuI8WmCUE6yYm
RANM6pC6QqHdmWIQyUEA31KcY41mYe0uD9s/FhhJlbrb23lFOOdsAn7Dgum+8Q9hs3N4ABrj5gea
pzvRYqYJ8bHBuIPCD+C4DXjkNV0gA9boZXeaJ+zuB+SbYCgZaUI6yPZpYWgqtjrv15IcYOPwPIOJ
VbHWLUZIaq7sLKm8OcFqOY2kOeE6mqQCQSjj95DTjQssF1lk5J8DhLR4sClrRI2m6loVMKbVSEy3
ZnSk7xfgM83YjqdxtaYT0E7hc/Tfkhlk0R3cD7RD4YCzRO4K6WzYNSCGNvf6jiRTSxfMcd0fC1Py
I9K1676C69bk3WU+hnV84KV26v7EmNOdO7AigK1oxRqf+4vAZL5+27EbzN6Tv2fw1l0+Icv61KGL
GZRv61WDNotOzzXgA7DFaMXz6NtNZN9akxS5tcGhME8OrFXFvp9ozXdot55W59qhwR03/RnfyLTO
ufqhgxN9RDntqv8yYruAFjgXcIqpixMltPtNV1Y1FaqYvppcYKV3+6dioAy+BpLnhCzOPAeb1oqU
fF6CQlZ2Lsj8nmBIJlCFWiOL/HFiJ5JLcthQJ6/THMgv1gIucYLWwOLa89CMhQAjUfqSgwckyYkj
mgWzEe3gDPw8GLLMKMeTQSxwFpMVila2d5LOcvQNo9IYgCwF5RMnaQ+yNAus++x1AkaDMIwEFgAV
MCPbbDElIF8bsM5I28RWTnAVCMR71lJoMp8p/cAyz5GLk6C4c3rNFfc8xnvIqdoM7jEGWWHqnWI6
kImEgZ2KWNwiEKxM9oioDSCCw5QlGhKToOUNx1gAJqpkHhLLQP/Oglpos8S06zTBa0/PJvNgmq4Q
G2tmzDSYh2ui74v+iQinnO/lzLsVHMr8xa2pD1FxLgD3IPEaSImMuVZZ5KyHU9gA2f9+vNlT07cT
wlAZJWEM+BzoJPkfCDGVEGMnxJ8Q7MmuQEz1JenVZQfwlvwuiz7BnxIwrqRFz9dG84SS4UxuNSNj
QjVjwd1/G0IWxMFni2JC4RKo0K8NHKSnDhOalxoONB4BK5CocUakmyFUrHynEuhMB0AJBNycSWt5
uzsTTE2uCrlNV8Cpk7gWWRFUZO48EQDOhsBGmz02kXeke6QV6sUWVscJUIsgMGMcIPNHONhx+YEo
rRZozbcxojYYmdNECQ0779TRs7S8GkW0FozvlruSY8G1iwT3CtNX4JDaqqeT00QyXkLFpu3frc+8
U5Kma47bHQ2dEigYRHqm7Vfo0QJBKoGNXKPPwZO5mTIsKNqFlDLdZjxjtZnulu5hirHCEbORRKgY
GhwevMaEZb0jXBmOSj8yefBaV5kuwqBOfusdqRJYTGbhN+/gnfQTbU43xOp+w9sm6R1j1wKm0nI/
equnnZ/zqS67YUkf/AYYqgCgbbUXFIn2Ngn5Aw0Skrr5gSoTrriNE9WG7aid1qJJbPpzRpbxDfUw
GYJCysRygDOUbYLcFNRGXGNAV1SgCx300O1D0yO+GOWyGB5Zv5qEbfK+JSxmpJ5qtA0pIaiBXAFV
1ECDPcZbVhqKSCARekZNOCIZaqga6NCoHNKwT912pSHnchKi4mPshOfk28koJ1bNddC5Nb4sdBQp
ja2cUscqmUhqn8AxKYeon3T/GJUIKYMRIUtHLkZtdpIFQph3zLKtKy1c+Tc1jjjRnqGbJ1L/gAG7
8j+r//SCwwmLBRcQtkGWksgUIlFi4cjSJxCLgu0Yizpqr804ZDz1PGDBIqMEEtZw77cSvoMMO9Dy
s7e8K1nKsqswZHjXRv7J9liCYoNpc2QZKadKLklZjBMk54RzN551N8UCo+9pBS5IbAw5Kxvxmd6T
ckqke3eK+Ca2ljmv3tFmc0b4y31Y4hI7YiAScODWUPKl1i4TPM/qD56lQFrPsPzHqWTxifO4JkKo
hXTW3ELdVu/jBjSRrsLMz9EmBIN/UCQ9JICsSGBBtMWyI0VgR1GazLtXYPsMCarBEQosUF+yWr5i
yktJc69Wh7wxKHeA0tNI1sEGf8+CCUqlAhov2Jx6a6TSjf0fU7YfNCbEKz94XwpucfItKe60TRvo
ls0VxQFF/0AUPBdkSUuuUUNDygbnEw/PHGL5Pp0ZyR2zR046euwLlyQw7BaJuODGmmcYMSx6iP+4
Lps1Mkqpaplnh9OO0V0y+76XtOY3Tkf6FVUG4U6hAAAsUHqMCM1RY7RApamrrZy1QHycn3RtlHTa
PUclmMaWd3yr+87XHsPEYjaO3Q1OrhPqZu7JSY6op6/3XvaYf0dLME8RM5gWY1qmdUZMfmcinS6W
7ruNlQWB0SSoBCBhhumM+cyaLZnZE/TjAyZaLVimRQynMTAVIMwYdgSWH9MO94o/Zipwk4DYilh+
agclepzsvQYLSGACNDvainCVs0oW4ephHiyHcj3rRWVAcBAT/EMXnPKzwcW6wPqV0apNTXNbsmDh
r0Lc9Mw6fEd+K8UpjW4KNTcojvh35CCUk0sWByyT5IzJYJHDdoHi0mJaSUvQ2jozHhkzlCbDvWAj
NRts0HVXSeGaF7sEk4weQD5gicsjJPmoOVxZFsgRRgniAywM1kHBumErvmsHjZ6MwlOYs4ORHsBu
qlkjadtG/hrIN82DyT27I+MlA3NZyXNo9vuKeNndzXptdltp/Noa6Mp05da+1pSDbGgnA5hHDe2g
aKDoggczh6T8oTqP2kl7oOS+7ywNqRtH9izp+HK4kDPCrHPSMoGKloGR7EcqsUow4dmV30vf7Gd3
WsxjIho2iLTJ1M07ZtCmB8EtsHegeo23zI0psIGgoyVIhsCEQ1cQAlYCZwrLMh7lFpwgl4UECcU6
9YRwAeaBCTYZp7qwLpAwJxbgQOoCcETOMe0HBnjMtpN9KuyJYHRGHe0MVOOIR69ybLAZHvx8gMY2
mN5Ld5lKfY2kdNXYsXCKsFbH+OTkJhFAgdqD1JSmKZzkiGyWwir/3wJkE5zufu/DswB2ea4wwgOI
dg3McBypFvvRbzIPl11pS8rD+d5j2F+Z5trHpMVisvrjH0K91DfQmQAgC2O0OlYItogppLES+i9X
6zfUC9aZu+PUfDuykc3B7pQSWwTrB7lDAc/SiZ+PKhelIlI4osiZpbccmQyh7IMmj6ntSlv9GntT
k7MRLRNttOicGJmKyaD+CCbsdzQC4oQukc4/u0fBQoiNKwt8y/GWu3zkekxfA7XL7KNeoBZPGGYT
uBY4GGv7zLYrjJXyMByjSD14zAJMdl5tnqjuLFQBUkwPtkUyAhhUvMcMLGKJIRBWpNZKpkPLwKQ0
GByRtIIGSfiyRYEwVSmuFe7BFaW56nst3yL5SvtCTjdr4CrkP4VekftsPAMxpu4vifLIgVoZOLpe
gKwKMmi4SzYrzW6JFaL4Ig3csQLyKHr/kt3Xg7IngNpOrVCQ5w4UfsOTa8oyBYDcttgwWybY8Y1l
qPdMF01fpj1TB1M52iAyv1UH9RcyMnRQDdiOmX6tOwGZZ/wY+B7AqmkZSD8CEeEA34YHiQpFIpLM
7SvPh5SNNhIs5O+CxgNmKugId0LJg+3Az/d3ynmTyw1zAWCPYnp0uWSU8tXoPuanNNm//wA5ReWd
E6FlcUx6ECBdOAOEI8E6hx0T9byKsUGNz90me5/2HOnOGCIytF/sWCE/Rwxcdrm7PcVJNo8QjyFZ
vtOxG8ER+0jGKntjqP1wGuyRWEt/smYzpIBQMO1oS+XHPyQyKfBlEm0ky12IoCzXBheTuJKqjSXJ
rr4daRMX4jBJm3UMuAnhOZiTGPFEVfRxf8oW6Qsekz/+OzwIkxp35SauPcqT/h3iYQ1kvgMo+HIj
t0FBvt3LGe8mXYejY4AIsuYGet+qelYJZmUsh/OG32VcuyO8Z1OlmXALMlG+41CIzPEbiYIC9HcZ
K9pHonnL4ldAiPyh5DF1ls9qUkkOy9Rr9qZAZFZCxhsqChYhTyjFZYYKsiSvHZUAVWUe7oGe6B9w
qGg1lH26eQCNwuyYq+MwtRV4Ncd5LXMSawXLyfjuPOxZAXsHrDWsImCWZWd3JXvqGgtAFUr8S/bU
fxALwBXGCPsiXvZPMEb8P3i3L6Ixb97tm3f75t1WVPfNu/1v6N1WuOzNu33zbt+826iaN+/2zbt9
825joYBW3bzbN+/2zbt9827fvNs37/b7zbt9827fvNs37/bNu33zbt+82zfv9s27ffNu37zbN+/2
f593+xpVv31BpfAvStVvicL0n6idGvBgkQGtKrMXudG11bk2rU92zYgadCfYOChi9/LNGjp3X7s6
svermqnUpGmrksyGSkXRALZOisupxAt0n9ug93xHTTrC1N7eVPkHKhBqCf6eduhqSy+Iu/73WnqN
4rZ1MTX+Nylur1OCXHAg3ihBbpQgN0qQGyXIvzMliKmt4p82vf+iQbIvOFMbtfk8ax/gM6zIPggN
/Y6OfCfJkxdkVMpOEZXagkhBkTqZXctv3/1+Q3MUmPW7VlxQadbrZTFvH2GiPEBUIV7JFVR5u2Bx
J6IQcScelOwMRVhO6h75ZkQzrqrYwzOhok3iPIkiJnvjTK64ckUmVTIXgbCEyipvriBC3SSjp+la
XcUmK3vlO3KczB9SKpT4dlRwL1GadWLHleJbUasRMw7/P1GBV55XNel/+8CiW/8lIPDGG3jjDbzx
Bt54A2+8gf/LvIFXCYDti0IYtRsB8PE/lwD4Koe2fQEa3Di0/89VZe8Cvfh3V/auqtgXKRB/jYpt
/BG61W45Lcc27Hqj7lz0emGZRdluLEQ9d4LKa0OKtS2+oSrNNoPb8Pcqrun8kYr76w0vHjtvHSeL
bI1Ov0J/h9IN2wFNmpeIskU5cgw7Yo47waJkQNZ2IN9LpchWsJaJL6xOAqRJZtyKNErSHmPxVimt
UoROG0ikKAsGXXrDd+CvUkqksspIySXVuiJXJRVMia3inc7h0J7DIwCjNhxeLd9MHJiFZN8owV9J
6KRKKtE2Eu9xIzLIrhIXgUyEiuag4uJRapj4CZSav+L7jjeJp50ZScykMZOVJYYmEpJJqRXVjzjs
YD+j5TmkaOJaIYkZElGLpKltKOameQc+6b5NomMd6jfRi4qzSNRAYoVpkeu9xNghnckzO2taNIl3
fq1rkWC7h1VJafAttyQ/jOSzKoVbRBNTEtbW1Wc5BA7K5hMxwMTbkUjcILyc7D3Ie5T4VKV2uwvS
qMkoJ0FqHoo2wobqgXqh4fxBrJfimlFa+CFedlokYH8zE9Y9sT+LODV/gluoYsI+klkJsSxtI4mU
XMstfQTrNskYWxgKlzBZwmsZKGHsR1UigAzRNumYNtRKVFPakb8mlsw/OwMv0oFuM/A2A/9bZ+BV
mXuBfv9ZmQuN6x/ACu1202m2jLrTbl26ME5GzdpO5gh5/+VJVC9ixqynNqSM57CqTASQAmmo01e1
Wd9RcSLVU0XefHDgiTqsLy8nr/vyquIMYemG3S6//P5riM/j6HfD8Gc/fA1JYe/2u6QTk1Zsez/D
n+Frn49gMFABNQodRYkSyVEUl3ADUVINNv9EXP9V6dq5KvPBXQSDIFTrypg34D3P00S/zp0zF5GU
h5YDej/yvd3+Y6PTF//0489HSrSd3UW/9LgZ9wx/8t9jHlS3Tu7dR2vrJo/JYxYkyH33PplAT3BP
QcDMTaLPmvd5L04RygTyw7H7zzEJ+tQ88LL02KG1kD66XGtG6YqFuyz0bzZxN0XQzlynl3+2Vm5z
6q5+WnM3K902ZXvBl+bueOrW6MiStlFtbjzgv3vRMUzDZO4lqjUYUflJZPNH/idFu6rmG0Wfket+
3pMWn9x/KnX+sx18JlTTcN3IpcZG4ZkDIKx7ikAOKES3997dT9gi7ml3sueU+71ux2Mk6nm35X9G
Sdvj3kkyuKe/oQZQMbvv/+/nsMzcP95/cjnKdqgvMhqTkA0e3S9tL1uFeeHmsMkwW342nothOTSg
SXHueUCjA+v46/mZLfRzRQ55K8igu0TUf26O7hrXV38+aib1BGr+WCwCJdT13Tw4LWF4FPsKZS46
5w50F7E5dQvo6yxOguYFzhzymfvNwexn60dr6i67ReaVkNyRLb70Dr3j3lvAQ2O705V7XvAs7ozS
el/kxoe7pbteu8vBOjqXbrZzDXr/1cHpdty4zb1rPdnxsl+nOClcF0d3Vfictnk4Fm6z8BZ52hjt
PpaDw525h4ppTbNtvHU79u5D2hqdPxZU6IIf7H47dU+M9dl3Fp5N5eKtP4auC1oLmGtsVVukiMNh
Qjb32XurU69rDr3SDsK71v1sVBbeZuJuC3fzPnXFekLBcbc4ueeju52S2z2beIdHuM+UcNwerLyl
QW77IogmX4eHub+buPn7/tWcuI3R+XX7enzN3/OXJtXB3/Wc1ufMhXhp9DDyIOQeHaM6txiJWaWX
9ih33rO8NB2lEOMFb5mX9jKvl47d4Acvz4uHM8//eHpquB1oMuCAptKf7z91Vz61y+IOSohLWQKO
dPyOHyMcKA5I2RXa+fS08yCN7kDQ73X8LgXOJEK6nS5fiTsfkIpQm0yEXSeX+z+sPc/1gp7neQ9+
Z9jpDP0n30fIdF9fuz9/hvfJ42PY777+7L4iXV5fcaq23XH0egq6da/u2ekrFQ3gRkBO/Z3CmVKQ
3arMoQraPB1oRMeCwxqmSvdFb7Yhn+5cxFlHNWVEKK0KM4fUjF5UOcaijoIe5umlA8sxJRV0kOtw
LqUeLAnBuTixU4s/uJLuYkZ8yKf6XKobd1DFRF2X0/VPRUOeWh7dom6la8Zep/aozPnhx/Dja/jR
JhH/62tY75zch3n4QGlRL6YKPbSL9s+J6837Ij+LY6qRUuORgqQnd96nI6OHrwc6NPeZZid3ktb8
eCj68WF8cPk3PMDgWPOHi65KJ/AhBeJm0cGddYcqZn/ocMLX0OFLvNHr5GY+n0DCOMz8OGZcoHzy
UmbEB/V24s5Lp+M/xTGD/3Sl4sL1zenCArltTrfN6bY53Tan2+Z025z+6s3JlIP50gHdxmBqNev8
Miow61d/bPO8zJr7XGX9hEgdYDMSEZv4mVQMZw8dmIhOxc+qUEPL/z1WYdhCw37TgNaFH74orZm5
XEyaUdY75m7x1u4fWt6JeksAKTN32/T2j62348eYulQjs3R3R5ffNahJgWvS1UO77pYQ4Z6jdctt
/MzTOTjW2Dc4Opp/ZsMtNMto+DC1jWq9huNuO/mofnB5x+/icx/P6n/7A87Xo+M25u5h6h4zd4dh
82YO4FLdueuT236zHArF2T/OWD7pAvqkeeJAW/R4Ts22TshN9/RipHW4vN5qLe/8tvs4YEth8DW9
8cwDvxqOqUT9DnlW280G5dwzKWdeuNtPqHfhV48OX/P70rVnbn5flF7TcilYsbgrT66Dht83owM3
hnLtK/tyJu7Y8WtoyV+TpZt9rd4X76v39dQ9ZPrXWLl2r+zkwGUo35Q4uTdq7q5T7MNJETioSCNe
TXdKAauf2YMJeghzY7/or6C2i82fHN9AfLpwG580r472NXGL98MH76bd3w/+tcnXuoh+WP+PT76L
aITb5PvPmXzOH/gF2oZpNQzLMBqO075wYJ3O5nm7m6kOGlhRzd1TVEM0tVZnjTk8WjxsugYMqWP/
M4dhbuZ+Ft2qagVclbsRNTY9yku4EPNRSsNwhUJQsx6aeEj/zh6iJLLDc1c49tSFqmsP16JIzOAk
E5vYCKMowpCeDFfRcuFOh+vSxTCt3ZXQ2P9+jV19zEvj49/zMRstDdfFPtI2GqbRcuq20bQaF+7p
2W7b2izPxHPVKUa+9lVjyKag6jGcPNqRRfVdxG24SZedTUqZphe7uw7rw+XX9p3zVl4tPjEPtvgw
nmrhRxk3fqgSGIWXoHcrMH1bI1GkDcfB8GnmGQOb2rZ1rxtC0SiuSOgHbcozFhAGKvZKZMz84BSI
BoL0BAB+nqHTPON3WQWf606z4TYfC89+/Fx2x75o0oHoIli7nWCPF8EGOsBfALMfEVytD+AtFZKt
h++6ixwwq3jRoW4dl6NkAnDS+8DquvO7QYuyoFYAFFanTIEoSVWokQp3W7cO4arDYejZ+bsNTeL4
bvGcc0OKYdw7PW32RlRPnqdf23QXPhMXlvIg73B/2v7dj4P/3Gu5VI6kVu4AQA2WzWcjXcJHv4BJ
MnquCuhSK/d5hTvobURdY77SSGfSHurhMqG0bvowHAp02IaWawcdwRqbgEqThdv5OPYLoJhv2t6t
D9ryAfSwD4Vn4IvxPgQ4zPnWmi2RspThS2fndvEpgfPK0wK2a/UrKMQ/9id3HQpP4WyDWDOcJId0
/1J+ndYutUSh0k2n1AmhUJZAFFw5KSR94XFgov5M705po6+bqn0qczH2QH8avKjT2/thReM+lS7j
L4pWPtWHuQ+4VnfdkiK/qrMpptv6S/CDaia4dvbBMvkhLlDoiVOqSHTpaNW3hK8xOgFGQFMMZHHN
99j8A2XqHxbBhUxrTAvjfNiwCHwfJPt1RVmZ7iuKg/8CrgzuGzC5Nn6r/8NTxS43fniAphFKdj/u
nLyX2I9HUzf+vQC6vjIvJNBtZd5Wpsrp/EetzMa17ekiKGC1O09sQyvTAtBV6TlESzeERB43Dg4m
qsFROswfONHMNdIfmyQwUoQHFKyB518BJK9KiQv38P+MlLiyfV94DNfbstwe11X/SNiPu07/EHRr
pBqV3qsB725b3ZW4wdvb6c6DyZg9SltiNrgDbR9e6aKrw3WREfNXDldDj/4bzaZ5YSH/xV1j/IGr
tW1YttloEVTT+A4M+wUx2Ni79r7Ii2a0UP2VOqa1h+ur6RtfcJezTZ/92uGKElu5b/+pC36554Wd
ttlPZtPzgXu+UC6638+I3/nxY/TwcGXYzWvPdqFEHqblpl5fT2UTHN/nR7/dnz2WuWdRCwD3ae7P
iEBBe3TcadwgUaDxWFCM60xQRzl2Z0d/t7n24NcadLGh/3d09tVOuNiv//JOuNqgC9mZrY+tvFwy
KsuzW9xPDu44I7CnHU4GBvTGXrlEr12Th5h7i+EqLftrXGhNzynd8chJfq/NWNcG5EJ22nOnMPMj
M1HetXa/7mXxHldj7h59FZEkhePJIdrICZtB+Pi4R19WOZdNoooPK0qaHe5WvQXvRqNaNOsZ3oLK
6c9NdOgFLlDTjaUc1vyPP9nqC+n6r9Hqq6v+Qgj/VavevBCwf+X8Mv4Aj/1VulaQ2S/S1Zpkdtua
M7+wa8aunW5ek3qNuJJm213NguNVyXrtfheS9c/e7w/3Mtu2mrYD6mxWm8svj7ckRqdu1oCbDyV1
PZdESbxtdu6ku7giOE2tw3/aMX650YUkX2wKO1/nyIx2g+gPZEadalFj93B2y7VnU3hv72VUJsp9
gOW9SxfXX45U4ikHO/DavdtcuM6xu3ibEfngLwsiE3+/Ik3d/3ftuxDs2XxWb0/ntO+E6ZjUqIf+
tXjcP677+bAcrfst6PRbsfmy6p2/Wv3Dz30X8vxu3r/Simu9dCHq/6d76dpsuRD8//+z5dpoXEj1
v2Y0/i97Z7akupKs6VfZtu+pwyAxHDtVZh2aJSTmJDNvMMhMECA0IInp6ftzVnV37d1tvcusr9qM
xcpMEFIoFIOHu4f7/3f1Z9D8/z4qZGb0oDDXe3+S08m97t3TutCcI04IHCMS3GG+EXVBdMIkDN7e
tLD030K2JCReRQ6HJgyJBC+8hUHwbr7BC/4rLISDXCYxH2/vtWFyBiEOEy10ieYITRL9CeMIniFv
mSLEzTZDQk9C+1OoKiTQTT4SBIcXoU44Ae2b1P+BnCrxKs845TIiduU4zWFDhqD6PYX8GtJxuyLg
bh8VbxBswERxFx8Kzp4uXrme0vyekoDglBAmMxb/ja1N8N/geJF4Fc1h+4RXh4qfcNfdWWPfCMpZ
fRYUhIuIeL3CIubk8k5sEezpJ1XEwuFOzMrVJwTm/TBsOy2cOFc/GQo7LFzrNl+XvvgDd1DLOPl7
MhzMcBCGK3xRuI70kc72SgYxOA5AbiDG2cGLPXEVrT51FXu7dQKNuzikjm8XuwXH41AY0AtrBU+5
sH4fvH5494stfKOfjZZqOvroDpl3wqx2jm+dEZ1whWY9GaK99lQMF3U/NnbTrDBatP6azajtfloN
k/kx0t93bjpvQaQC7/QQ2eThxzm6N084Rx7q5BNoCO/uwdRdKIoJQxTa585QiIDhe67tG+y0zZPx
uI7vi9K5QzOU22XX6J8gxIBLKYQlLIBsxKyW3n6x8gjng+3G+lTjnykBeVPC9HBRKY/oOgIaHY+4
RYwuj2g979Lyuudg1YBFGI6PG9xGB2FIgkpmsV5AMoHPsmP4MaQU/mzd3qvF3mbLSC0kJmo3w/NN
aDV0h6g50ccYnpaQ+L7a/IJA7WPlETPpOs56zXbT8grjBftbQnhYuxOCf2AH8bvvQlMj3INN+PZW
Af48rD9iBGGNHZ+M87KBAzNRztfJ2Bf46Peqodq49fdqnhkExVnLJc9S0FwtviWE3tmpZCZhgrBO
KR2iF6GFFibT3GosLpAESw6ttM3R+PkY+neFHzLDJZiwF7ollsiIouFKSIdgrilNy8JNDFUpZL6c
RjRUw76yX9ZjU24ZF+r7Tkv4H1/sCCp/hjPaOfxciXnKf7awnZrJ55kQOUtcqSU0jKWZ4Xfdh2fI
bpoEzjn98THkCY1TeKsU25rW/kZ4aTzrZAQTkvOLn/hrYAkGx2L2LWSpv4hL40/2+XbsE87Ydj6O
FpBfwo4DNZ+8YrNyIbRTHxb7e7Pd6OoWmzvqp/+LeSpXa/pMiIqF/+yqUgNSFPYoiLsa476MPi6G
bu2d9oEs4x9n/PBvxs9qzsBTm1BCbt9HN0bWFH6vSeG0AqIq/TPPxICN3yHFCbNPEgQU8YsuAa4w
GP2kBCdCbpQSWJd7AzX3IBxc7vBa53iohWNL2BmvXzUMsy0jmgUAklxMnPW1K9H1CducUL3M8jBW
XYbZwVrAWmkuNJzRjMnFx90WL9xYOrXtJUvNS5ftXK3snaOpjzVez70JQdZ4L42RfB4+hQlY+Hxj
ZcXB3Tur4oL2nuDVx6W+aRgXqK4vqoZWCdf3x8OCmq0pkWsBG6nGQn9rONFH8rYkY4LLumosrDvS
6GRqm1PrQ2gq4bsRrhviFIV3esbOLAxVQlknLHPFDEY3aENv8HO12FBq23dytKF2y5lAK17Q6PDV
GRanj5PXJa/7QppGCUcmm9NoNEwDnxhkc0wFCqhh+8FBfQwmy07U/ri4khJSLYW+qaVaamAXfuF3
3E4gXOcwm6sdJEvngL0Gpk6X8QXjOGZ+fKfwzMuGHwNH7BqCLQ+4wO/8+FH00ZcRzBODAuMvIKWB
zPUMcY0MqiuBfIT0HZQWyI6Y9uSqxfX8sQRE5sk5B7tt5gn1Zw75MizQJltujhB+yq5JB2q+OLrb
FF6/D5fLh/O1dGjSryfB4PSHLrgZS6G16zgyiRL1tVzqT/vqBonVSi38GUSzvOzZdWgRPuzOvVLZ
njMUEJvSZG/jzOsAiZ5pbsKQ8MZaFa6swQRAfmNxWkyGSFi69/ZdnSeMrzX/Hoa/OJmQsLUM2Edz
ZRGbvFjEyl1HlkObDT1o5ZFBiU08NrHMdAxRzMQS82zm+CuhpkLJdDTGw9v2gYnYwht/NSMhFiej
ZdkfLTlleVPO8OtraX0sl8OOj7n4VanxV04TpQhuZPaOebV5cr4T+r3yfmLzovAkOl9K/XBHRPqU
OWo4jpozWYkLZxkhBJXJys+DoHBqdzK+RPyzEUWI9XwuBJ1fA2NJpHRsMiLUdArFGEHlEh4CI71/
8oW8rwjRqI1frwcsm5mBvH0S15NndeD0Z9A7p8yFLviifvg2JdwdPs6JlMWKZEx5emNoS18MIwNR
604ObM58T2a57JLIouHO4Eo2EKOQqbLU+G2TkN6cMAwRO8TbUwjE9Go+Gsm+ByHwEog+ne6snwtt
fjQc64N7D/jbtBmkGpNyuWTu9Gnxlu8yjoVPaSc7t+xdccZy/PM1ThWXsr/D9XBsIsYI0SeR6Mbf
OUZ+ayiZAEfYLtNRKyi555zl0v5sGp+atSlx7TbDzK8nJ7cD+93JengDu1SZb4smBSvwNsNrIO9H
G5pbMghgGqWADisShcA6BX9sw0N4J8YMllUJniU+GrmMdGLSpZY/+a7ZRZoIbTRslqyPcNXDHk0T
LVbK9SXyVaJqz47vR8hAy/Bn30Q+O7RSyxwE+6AHq95mztLYIDlhzq62OlqjGykKLIkqhr1M8sta
/Egwe4dlFRo7GoFuHl2nG1j+PgvDcxg802dcvTVvKYKY0V6sTU62RCwiPyQjzac7hioi3NYwt1QG
J8gF3s6dZwy8Z/Xp1DUihCYfkwdwQ4DJyDx+SlZEaqPpQC6654gILGGRq2FTk6PzmJyIxy/JRd1Z
G3+t+dTw4jLJE3s0Z0Kw/zXalKpjftJv5G3MM5Iw5pIdsTmx+I+mCvSqr+FwM/dgQPtyPpjMbO+O
8GYySRhZB1Ny6QRmQxI9RJVgmpBPQaX2nEFVlKe7D/qSiBqe+kp9N8KECCMlj0ILO5aSsb0yWGv2
osjAASwrgEhNZ146PfQ5hhMDLJlJOIFDIHkscQEET8dWOWrKuRZVJsbHLchYoB0GS5mOImKYyN6c
wHzD+5nPodwLGhDPaTAvtjjfc3J4dJdkP0iCidTpBK9t7egBjiteEN6peflsW+nz2Jjv4JqT8/Zw
58pQ2KTjFjSIAx5VDlK9SmnKeXYVOR0/ZHsUhu5urs5GyBuFCLShRnSnrH6yS7xksb8NR0oNJi3u
RuOfkA/eNEFgMYEhtENbhuSTQfNArWK1RIAIly9Kb3hrsHDyjAVZKgX3LELqO/JGUhe5cI6vbTRn
lMh7BjCckWTHbOjAcMS7ktH665A94kzpMc6WVqPSO9aB+XzKhWokCZQoIzwgzSknkmHDDr5Jgs5T
ymX8lt7kG4/rRf+ejzawUtIscgNuuOH3fFMYG6gaFdAs3BANx6ZuvJEmHs2pkrx5njlPyeUhF4BE
Fv7bVEJ2ORDX0x/6xfOmc7KD0MYZljdJsvHsOalIn13j0yaNYLSxbUm4kYQgWFINb8n+vKaolocw
ZSaNGS6kGblTtFjnh0Avxu6DxocwlVp1zJtHYYVqkqopHJebOYO/MYFPeY42Wb1JnoyQK0pCD1zh
kkIksuEoNgdUqzclxOw3mZu0Bvd4BLQbHfepN1UNKWVL9ZB9BY/L8b0/F60bKeruiKvhcVkYaVrs
DWbRQrRYeJYnzGZ3BIUrTb3RjIEte0Cb+cGe7o0xuqYISmFKTEQm8BySFtWhsbGEGKZHt2Co8lUv
QP7CPyqiIrcHQdfQg14wQGoLSeWDOjXXA2yEAcOy7yOrEqhlJTErpg/nYlbJZCxZ3YRpVl6ytj1H
KhUrSc6V7xGAIpegiUZO/VQBa4w8//QUyrKjMfxdGJITdbVbBAYJ9k60zjEgJg2zH67CevtGNgP0
4ahoO9SpgZ9a61Vwc+Kn0XMdYfHAj1h8Cx/t2f9l86yYUje2HJYS3eE1nsMf4QqPvRoqn85Rwft7
x94whQkrIdeJescjyH2t4XCIuh9ZZMhEBwIy1qRbjUajgl/znx/HUeeT+kFX8FhJGePPYT5lXMpU
oLcYpfSY7UGi+fw0R1aJPGYqMornI5kVDIM5o3VKKdJRx/Di/njoPcqyLJ/EHIOkHZFqEetYZPn+
+m76VAQbksgDEqLE1FvMdMOI0C8tq0WSBqEjBCj4FsiCUUQxa8UTUAwGpx+to8i3Fn5TbZto/ZO9
PfMjrlM/4ykiiYcSKYXGx4WGzzOzysxYAy0WoCi6k3YFlW/h+S3r6q0j0oXuaKdSkb59cIV9sphz
8PHGYno142ipo2/UxNx0IcQk6obcaiyqnGBT1rueTYaSL9K0CnIX1exNwsaW+zHc5hhx9nhgdccI
2rDHUimKj5AOj2vSkG8G2cMMnPkZwyefvyPtzVAGH2FDMTzgffPsYgui0EkMiqiICTWwonKY8nQV
khATKpBcQiYnUWqiX1LcwbyHMUTgzfUF/0A2FdJdTC/mjJhmkvJXOjUCtqEeZt/pQJ+mYVqAQXUx
z0Pyvp58z8eACNwxGWZea/jJ+ukOeExux7R4eBpJkExt+rs2rTGDf6/04B6JLc3iZMIPvG7DvSzL
bsemDDh0m9ZnH1EjdMyjxPwM+/7e5W1XctdZdw4fD6+9ZtrTDg/zNsxxhcj52VTy4tPxcXq3Bqwj
e3cPea4oGt1tEd2tPg6c6tl+TXL8G0zsfI7Y4ZsGpRYR5cGpKnyvn3e2k8XuvHjSICert0SLCROb
ST+gxCsZ+Pe1bq/8nl3Qot7DjD8etMgAX0wRhdzRb1KH03Tl6PaVByQcGWWKvR+/DR0wzLfDO+JU
xLGG5lQwS8jLM7iNvemQUsm5+XfzTRLBOuao/1bQdwV8wn1fMxBepncbJmNRUlATz17f37mw2UMf
2/UPF6A4H+ZleBtmJd6NE43R90M9Q34XUfxx9iqCGHVZXUYIRXLS1byhhJG9mreNzbOeqJ+jNuS8
D6qbjjvDBn2zc3k2czWhmRVy1T66mxoKbY2WsOfo0qL1ix9kumOgs8I15HEyJV2aengMe/bncdrC
tGH0bC6ejKcbhNuaL3BmfSdAJ/UXQll+Vr45wTMpvj1BY3hPxsL3fEcm3+BSBluUGoeja4hMwrrf
Tz85R1bwnY8WgLpwD0sV1taRqLB8sSecEuWRLDjgFDLaI+wpSIKDngo7ACtUw8ao7/Sd2uqpu/VJ
wtwEEeFXRLMj/ywNOT18+D1MAC1TPhlpQuruR4fogkde5WRrtFV7uCKUk226qxA6I4CFNhqfPD6B
2G2b2biDxOjaJ9IpNSTG6fus9mMde7D0bm/51Pd3tv+Bfe44wzi6Gc8V2LFHtCtCvPDWHXjiZ7E1
Mb/xGYK9quElfTARK5pP/LLJRa0mp7fKDHExTh6s8TRGPiSarYcBAbjCJPFOBKhJ/l+mNrKsif62
8X6GH9Z4St+hbxBV7reNkYgAD38KegQSnWX//kbX0YOl9Xa2JchtgnfLoTrU3zVMsF/PniyWKxYm
Xk2rfLtaUqvPEcNrxyGNSvbUGz46MvCC4OBduOp98jRObtGi9CBw9gb+bS0ZoLQm7Tnwe76sZh83
QYoV9wE+v6NZjDCjMaydBFb7kzDW4hI5G4WN+3BvN91Zhrp8sMQpQhitnAkNcNOk4KYC0qEyFj5+
oLf3Lt29msRjMiefuY6Ta4Djk5A7tGhxmItDXFe9EeOKoD43ddrBAfCK3NDcylktpZbVhHUqmQoL
dj7F8xMVQveOj8Y37mpLeiPhwiyBNGxYDS+xqfmJt4vwxZPqGIf9qGeSejgTal7cIqxvJVTWpdfw
79SX9aeJ3+YsS5EMp45RRb03YSnPp4l7nnZxW/rgXYzxJg3vXnTFzMVRhGNAKL37eIEiIyAntMIP
L8r4PuqpBv5o72E3Rr0voiJ5zq2/FjO2bet+Y/LR/ur4jzMrhlBrizvKWi86lviNcnXgBqiLy6Ws
KXQHKbQEbjpD0rbxKIIMYnxhP+Ph5PIhoam4/DrR14qs4a5afqw/ZouJe3Bm+HX8dYv41sIbbItn
TGhPxzcmkCJDa+bOhHR5MvPXXRsPx8m0XOMt2EV3Rh8IGQbG/s7exgq71jUiWa+X8RSvj6yw2RDo
wgmqjqYMsXX7ROFyRWocZ+0lrZj7ayYki3NfkegrQ4aBYaPZcN0HU1jGx9GeTWpQPbClsbuaS6pc
q2/BInkn2YThcODnXRBZZD9C7Omg59W8zc338zBE1w5D9zt32MV4zDrKCHR2Dcxv3LezlcWD4JgI
AoGXqcweocLEqYYkC8tWPkKFbo/EVSda33YGgTPeKDQK62ZJB/ScoY5ahv8w2hP7RecYbjsEBIX5
XiK3ZGRhqrOpwi1PQcxOAzk6+Eae0eJXyWmF19n8nkxmM+YATtsIV8rRGxJ5gI6GpWxuED4GKC2Z
fWbadYwuCiV6z6zC0QilOLKQxFzZFXpnl+d9oyGLm/jNgaBhNTqzGLH2zffBbdixwyIqVDbNossc
VBW+GLBsPVfTfSASAgMRwnMNoz8fE7c1vXldNi00VI7aaSxr5/6pB4Ng9dYEQSHzO+bR1S8sP5eZ
sLSL3Cq5MWu0lYzL6DHU3u4oVaKwt1j+WI+MC2v4ZY4aEnOXvRsb/bcWvvsNBfKkjeURu0As6CZ5
Qk4Ft7aV5yjo2c1obfRKtZYtfJxH67oga9+fi7s5H5ULdlwNfYnFAuhCX50+C4elM53l7F6YxefR
x9MQnvzErHechk3j3qBbhwOeJRa/dm+Z+dx31grqBe09EyCFzlJsiYQUgvuPGEGHJ2M8tgLIAGK7
iM1wsrBgSDAonZJ1+tDEp/b8gLNEDJszRmtiY9aEYm3oQeZvROYCG4HFNL/F2P4lxtXRuswGaBaY
p/5gk4FcIEtkTfm6e7Iyan2OaaHCIGNK7pbYg00H02iTfUoV658rimIWitZYhB38Wns/sWtN9ZrY
aUfeFzTODTXT6Lm6m9uX8dESfCHpq5OvB9UstdlgmlydfFRMUrMXUC++qcOkMurwvqjpa3ai+KFH
RoDy+I1NHdKkE54P/7MI0pN1iXFCs25RNQaEuJxS8+RXo2witxsE5WdBtsV9ccUWu3kYeVybTaSd
djmD6zQBrqKDg8CzUzyTBcbp6VMsttSu2Lt37zIeUu5eNWhcbXEPK2p7ejpHbrPUvIx6aMEgL1iP
ORZxz75GV0YUgEYf6E/jFAETXbyHZjyG2VS3WVErD5XNrKPRNUrnn2yfjtghxZAORbPkDM3QbVSh
inmAjd7yNye/+Ew8NJ/A7COI1CAH6MLpqmxI32EtZaBXsDDL4twCyUEV6FYpvg4dQIo9cE7HCQAh
m5t7U92D/B9Eu7CBPVq52Jr489sNPGY7TV02PXxHbl+08TGQB7gz3+/mccxabLCgqf3HEWuy4Zyj
pnlGkcF1zWIAGBIe5yoa+H329GpPs7t2ye8HUgrzhXArr5zf3q4zpoCh2bmqvZ1RzkuPJa1pdjiI
YGcdTdjWaJoHVyyexG2aDX/gd+02q9vdy6dylo4AaqIyHdzYXbesFpJp/cBHTz22+ZowqLfSXOph
C2PnbC1Pw6t9eBM7+oNayqpWD3X/YklorGwMtHiSuzlgydyhYYjoT63Foh2Iy3i8kAWBqo8xLVl1
jQQTsKkWLvAMxmwBYgRO0rYCKmLBtdEMLABs05kxK0Y5ixXiHVNRtMKmopyZ7CKJWX6mnBmXkiEH
wEUxwgw1KA5RL7udB57nbJQclero7ESiyZyN2wKj03ATCyWGbR0KZfGQK/glG5xkB9kpXtqDJW5o
UUTTSWYfgYdqgs0rYAkXRwuqsC3OAmPRdvOjSicaukvlFOgayC6/mF2cNntWUkaXb+T9outqgeZ2
l1JsYh3NixRBgWWs+hu+CtpuxjJwCbOZBmrI7ae/rELqLHs3pAPewqZqu6Ibnez+hqWUSwtWMVQY
WWylEuA4cKOKqov7+bJYbY6mxj0S2vqJy1E56GehPOyxpS6fmU193Iqr+MK5hKzh1E0WRtKjJvhE
wfzS0CAT/4LCRgIVXbboBnx0+lxycaRFbqHmXri8Ms6TlBsBNkLrNVEHEktunvuZLWfWoxaGhyhd
FG5ltmzwyEjpupepdJacmdJlJ7Mf9F06mx2349MF0A0W1VMZ5TbUL5+cDbYTxXhom4VNcA416zDi
GWMm+2BSSMu6RH1brAvGGs4X3ty9rr2WI3Jc1t3EzcaVcZniW+BStsmYEKhdaAhGlLHBfXNoVj7i
dZCphoGAR6ht+pzO+IvY90Brw2u8MxYd7pzTFm3cFB1j8ZBf/7wwG7d5VFntucdKoQdFxkcHp4pJ
JS0fK2dntCzxduiG6B7sbbKZxcEPthi7dsSMtKLTOLKMaj20lh+1uTx5eBYfoMSxUzMcDx18Fjf2
263hsuOMl2M8PEN+1BAHTUokwDpikjFlpO0ujA15nIXPlqdh+QoDgN1z/DuRQ3qQIo67NnFliPOf
fT9EEsocdVwb6zNTb8jv9YJ9oQX/KoNi8BadwXfJ0Mj5hBbI/5PJw/t0LcAw/G7zl3+M7Tuf5IXH
i0ko8/LXLzmXQ0DFSBnsEoMk03XZKFzwdsb8x/IQbZKzXZ8X85x2Z2f2OZxmT+ngHgXM5CkYZoye
GQOR4YM+BY4JE0cgT2a82Rqz2fPUGeXwnhLvfEuRT0tpy/SOLZcT78wFV/QxmUyMQyaFv+XmyImZ
P5sZZjsQEQR6CddSRW4t51CgTIHuBnwVrvgliRYGlTcWfIN/DMm2QIwhHOUtAosh+mw+ThewnBnH
ecs1tCOSij8iJUSGIS3lm2c7uX5mUibyVKa/lOgzJbHGaBxAXHhqgyczgFdxzYkbALeCiW5uBbNl
66K0u6YxmbgT150YbMbyls2gyVUFzx2uifkML5iYKytBVJIpyWX8H5j9KHFImxzICaTguZNvseVX
xreYWt8TuVf80zP1sVu7A6AEwX1hK32ebVzXNA0Tb+s3W7jciMv5a3BMqiTvwYehSlRBaoEezWcU
+m+KQYGXXE350pzwwXW3M2rFwQnhHxP+STCEVDOgrGDLV9/cjwL4kT+851G5104MQnPLO3kgc8sX
/KxI7JDKue43P4Gg21AMCr27NWccMbfyZDyflCKQNQ1Pboi14SQOnyUS5VkBKkF8xnZLbiJl0ZTy
2pJglmI5S/0mMwkrADsH8/UebBsM0NRJQyKNsX9n262EHG9jelG2WlPjHgDYQ6yO7LVyKn+x77e5
seXo1Z2lzpZDe56BfpWLG7IhOXP3oPa4fCM3EXfAhDsL8o982FICtwKFhxbY7lJF9hz7mtxLzWTM
47zdyrV8wFqcubLJy0xgxHNfQQ5iZAk8ELtm7L8fseSYL896p8wc3hztLb2z3eL/ZYuU4Zdj8rvu
7Cx/Ypm8+c2IP1e6UzQayg375xktMaORqATuqcmW56LmPKGYodxVKvx8GKrVIHaBz1hwqeNPUL15
N+MSaYitwe6lgD5xb1CONsQ7UE2aMTVy58qUdk/MTpfFCa8uk9q+kXrvH+0z5tdpdF7k7HSOuuSA
svJhdeg8YXIziAIZnX8kPTgN6aklGRX5jyBlSTwUCJW0rLR/rJ7AR/Q5bcCTbyf0tMFT7W1+TXic
Cc/3bOft9rnrSAtzVH5Jd/NGRhYS5fnxzhint6Vb3C3tSil0Oua7NDGbFmxGYktLb1ARd3s0EWfY
negCrr9IUDv8rusuRHAgrgSdE70oRXogaRB0IqSkZOlj15BxGkwmWzA2GcoTXE8M/ckhdLdMOJEV
wDQxxvhKgKS2GOwyGZjA3wRjyDT+To1DKNIBL44RbClACilwADI5AyZnz5wE3/xFfJhcBPgCccam
wUyXyS2zWspzERVSItOkP+VGK6uW+lB+4gTf3/gK5GLkj1zyveX9FoHynP212oqIm5RyARLiO/g+
ODgn5LbBN3BYCAQ2ewUFi8+lq01BA40kjkEehT+UY8rjfQfgTvHRdM3guxb/gmkGwV/kAPwb0aV/
iqd/RZe+oktf0aWv6FLzFV06f0WXvqJLX9Glr+jSV3Tp0/Z+RZeyY/KKLn1Fl76iS1/RpbJt+Iou
fUWXvqJLX9Glr+jSV3TpK7r0FV36ii59RZe+oktf0aWv6NLy/7fo0tRu/7yCS1/Bpa/g0ldw6Su4
9BVc+goufQWXEu4lsZiv4NJXcOkruPQVXPoKLt1l6W9pfRpn+7Qq//673vo/Icl2Ws2+3us1m4Nu
909Qrfq+cSuzY7fjCCFsyY+8Kmh4uo5k1kKyA+ynZP2T9++X1mGog9pXAi6oEwkvEf/xomcejByG
OTlWGzC3gMVwBYOgCYbDgLzODnANA6BcTlb83iEb9BqBFWFpVpMUU4FIOIyvQAmkXg2zSd+ojYvN
y0ye5Qgug5wnOC9kXIIapJOvKXmMkimpB5JgeZJ9P/Iyj1Y1y4GNIQmRXMaUbMeWm5j5DCRDg3d2
J9A3B3YI5RtSGAFUAksKgDAwpuydny1ImHRbbgzqDmBUgKTt/dZmL2U8waAk67TjHj8hlgbQIE6F
kRsEscwBKU4OUMyzgE0ygxTcJfPvk6M2J8oHSMUXOyuegTwChmPfBB6yF8E5tABdjZIaBmCRpjAE
9c02aDlQDHnCRyR4SntDGImgnh7uja4JAhqwc7ABGWmQunvwZCCCNh+OZjZhs9ZmEP/5muqQoQjh
tC00gCXwepXVmXQc2K95X5idT9DvKbcL35G82w0vpARV6jbRlGZCnTfsSRa5Zuoh4DcUQjFOBzbv
M1w51y9OBU6lq47AF15hupBXZemTizH4zK3jUG7yxRYUt6XQHleRUM7tASbiXTkcODcw8pq2vK6A
srS/7nY5LIZ3sBoy8hXJgXIlF6uwM9K6TiZsXHY7uBSQC9/dBhgDqZMYh+dPSeZ8j2yPBtkjQihM
foQz8OTdzuaotyN7QmiGAQA0iccnAJ9cAKEeNgfeNWh4ks6ws+NPyRCQswYNkgSu3GTgpeE1SH6k
kMOnXCjH+ox4CIaMPrjSQntUMmIHsxJAB0HFaDI/JJ08IQW8MgWfQciKdJNceaA4n1WmehCI2aRT
BFfi+qXSe7sxluoDK8pset7ZGEj13Dis3XpJYgxpNAOvDhKndg/h4EMekHpEA4/5t7hSt2SxsnrM
x76hTQfyGM+SD/IXdM3OOHFWlLmCAEtARiVtvzHXubrhNcaxL0ALu9HBkVks3Nr/d6zqvxYxfwJp
fomYl4h5iZiXiPn3RUyrL1rKH/HXB1Dg6s1ut9fXBr3OnwhJH9rhkNwGnbbTvYAVcwkOO3d/Dvrt
0enkVWezS1pkOktS8oG1ndKa7q1yu52g+7ioO2gBReynQPCAEA1cWGzm0Oc+3CZwHV3/3Le12upq
Vh84jNwsytnl4HQaTmPlnkGP6JEqPjykR5Xtrbhr9w7+OfU61+Gq611ja1UbemJ2ScK+BfnD22f2
6uLu7/PTGZSSwaRYDVulF4OKnQGfnW3z86RP8n0/0BuLvD1u7sNj/N64B0ntgV9xU62rPdhF7d1c
O7pJYl/ObqPwtKazajoXzUy6Zi+1tNi5d8P0Zu92tg451dk8LdvgnJHs37EPN6tD8u/D2fcgcCCh
rb7/3FkCdUXLZLWpZ+71ENSHr+6xox6Fc3iEJUBJB/ueedXRaYGQUH8kje2dhPDTNVY3NLe7WXGb
h12Do9V2OqtJesrVvf2+2s1aK681T+Ox1njTyKQ+OFq6yQ7b5DpOpIpvu2NU9T/43+5al7Otp0G+
C7P9YqDZSS/IyrB5D/anoZYstEfQSRz9YZ1b4bnl1V6nF7QvzmA3r87Rvj99dPya9MeH1XNad2jz
2mG35G7h5eZ2K08jv55EvYNR3Ry9FTQbQUOL7qfJ/vBx17zT6i/IiP56NP6JI+I1Gl+j8f91NP7H
1+0/dz/Z+JcQLP/xX3z+yvL7eb+Lqz99/Md/q8vqvE726/Q3VZ9/1vVv2fa3WbWu9mW1/yr/Swr7
nxf/448fKeuf9wKUa/2HD1Za7av7pP4536c/ZZ1Uz1pQKznz3/3yt59nKfN7/vP337+yOq2ktN0+
S3//51feN3Yr9Db/8a/F//O7aH3isig7V/HPOf0tXJ95yPVvXpms0+/yzyX8rMvq77+3tO7fml1t
oLW0ZrcNc8r159dh7W/9frfThVK419dhSvv9t1QK/vvv7ebfdL3Ta/X1brc/gKOW5aXMavmqpf2t
1Wp2eoN2a9DU0X27v/+Pav6hb/5XX/2rOd6Wm/zLQgaPe7PF+sVLaw70TrP/p1TPY9Lo68fdvT26
dA4qboHM2j+4WnGB+vSrU2V2ft1emmCXQYBzbZfRsdmLdl1QYqA3z5vZMIuz8F7EVqwDXKFX7uXe
tasEk+Z4dy9JPdlX3UVy1Z1+F4SS6/zWuxp1B7CX0omzprG/dqzHoDLunX1wHMTTTtH2zpd7rhJ9
oDpZaXSPwMW0z5Nd72pfy/38cG6oQxtg/cFW6yZuZ9XwjmXbOF781e2gVu2eNWh69TW1eRq7tW+b
911b9dKelZTg0+u7scbinF/gmCjGegbiYqYZVaHZfQ1wjupYK30AIiBrUnHY7PcHJz/6B23RSiMt
b/n5cTUeaDgqOnv3dlupsk6NIi0+S3DTVle7zEvVPW1a3VLd+plxZs0qoTgZYAofdKfUoWYqv25Z
atw6LbO7B5w2Bmgru/jnGsyhUzY8XTOjm+CuOPnarTR6A7fXW18LyOMP4L6mbrMJR2z7bJ364+oI
xGcHLo/zcPXYmfWlDFbFSe2OA6OR6077Vqrd6vZWVz1QlfO2uWtp6tYYdWrw/ndd1ezXtVol0F7U
tG9ZGaX+UXRJczqQonxIXC2TxRyNo7+yTsM8mZ7vml222+Ygj+1eNw7iB1TBea3S/GomK6zoqs0i
XKy+OmXX6pGlXpWxce6hJTQO7fekQFkpTmaZPKLyAsKO9t7fx0Fyf/TV7pFbl2P9rWdQYHTK2Om1
UHauELg9bsm4zlZBfGtN2trpotp142B0r22rXVbv6UPPzGsCPlgNXh3HqqKtyvtVMW283qAVnC8H
/w4SUwMmp+xSqxzFJjuBTlmsG6dgd4G3vn6ofm83Ow0mtzsAQicAbK61G2fJvNLwQsQwqVSbQRr2
28Cq7mK7X+wnjQtui/5S64Ca14pWx/dmyzsUXlPvG/tO2yvzOkz1LgqPrqtm1bDS4mwPWkBYXdt+
fCxv7mO36hoDvXVQt7idWW39PLp1oYxIwKhIrtZq3zyY6RUO4qytWXWXUTRoD770MzB0/dYkPxZW
cjlOL5eVBkLe3W6eANyp8/CYaLPbA66O/vmrPkC2GF/hhri13lfVzdqlubNqPOZpvwCjvn3/C667
Vu+PZHdPKaK3uv1er002eafT/pMUiVPtsUubg+boSFf3O1cwmavuzkgYomlzduwDHLair48gjZ0B
JB3k64FeqsuVQdNvjaDsU/m+sAoYhHrd/87cd2w3rmzJ/tDDXUiHzJz0AKAnJVKOMhMsmSp47/H1
L1h1uq8E6ondqydvclYZnUogkblN7Ng76JzINwJZGr+0rW4fSCBOprLbOKvtytDrAKPa+qCxR/ZK
+vCeNmzRWgBE0nwnU0wbHyPbMOhBQnXSN3CzfDdaG5b3ITvIEYhkWZLY1lGz6r1oH2X1I/WLOS96
mLFq1QRhYtPMWicehpqExixOyM4dMI+ZRTNl0F0qs9lg5rZVQtREYJ539BxHmMgQrDycM4vUDxnx
NkPWtzh0vdMEauZm4bwdCqfM47eaq1WWhIC6uvwmziEexmkLCFPr5eD3z73ih6BUxqxrm41p1PMw
xXbJoGK2lUXbLnK3KhEPXSJ2YUnMbdqXym7Mjzxr5tUAdK277ftgrkmy9i1jE1rWutXjdR6PK2a9
tNqFoIwx1raHt0lgSfzCvM6z6sb1nwkdkIRURzPhdlFVy8RsDyyCqTD4VVs8+AbkROJ8xnpzWcWb
0V9XieWQGMAiAziEoRRthQmjROxZgYEjQe70FKaesAeFn2VN4NB8jSWdVDGndTHvx8LoY5k9m6E/
761tnWBqth8j8TGvTYxi6ztlh32H3Kn4HeWPbVvtxhQGe4gwIsh4azMPqRGm/RVh5/gBxhLH+wIe
QCpMbQsf2qJ3XL9aSSZuicKE7QxophphD+7STu9YKxef3P8/fvWzH/0Kav89/4wypgmXSqupF+Vm
N5ZF5pN9k2NQv3kXKoz3MG4Gi9p+OCx/Xuyktfbv3PPvYiddPKoldFWVOblsVhR1yABjtg8JsDYk
U7032MLSF5TnvlvGMgXhhDFmmdZU8k3kueaJZnsv2oyQrGx+M9ldwOroV1XBv++CUIYKU8N0aDpR
3/NS1yqJitjegi7WuHCX+UcG7XdMfYeZdZKP9DounGg3fPSYQYU5W8vAv/DpTrs13c3PTzDJnXKX
12NGsZvmhkHooF0xiONgJNqFj0a+StT955tyS1naNDmdHhEp0jKu3JxBc2yYY1Bidm2huKAw2jtw
MPn9enjCnC67fui2/SWNw0nN5T/XVoRSJTn2eQKIWlWg+5Bjl6GUhlmG/qJzV8EVKgXR0oJOTAaI
OyMOe0Yqy7P5z6f1u6uhGRFCKa6IeYp/8/fX2yD1UB4i/yfXKXx3krI9JZh+zR8KDsFK86YpwgXn
5YUzSyYayH9eFatYCGWpgnSkNbkcg1mVERvbeh+M9W0nqo03ZDaRmN92crsJBsgJ+ATCDnWj7Lrh
D32v50ULoCI1t51u4dxx4NQw4yOGZLrV1khK2I1225rhwiSY2Tp4AcKGdqP8+2YsF6EZvjCTLxlz
VyRrd0PlzaiLudBxucmq/GDl+cJl9Tu3qs3Qd0vhY1yY781YaN4agXksVHVVF7Vvx+ydBQDIBwQy
OJUZvJixaHWxjdJsHrUPImqXqRq3jS/XqhWbQhjEViHdmzTfezQtbLMgx8IV66Itr4mSDyzO7jpP
l8sqT28tbeyCTlxzE6F7k/jpvKGlC1wn/q3G2nP0+Kq9+Hqsw7cyDMgij7JZ0AaVXQ7qUBX9StNu
xtNsFw8kWbQy3oosmjW9OA7VJu4xPyrWgzMk5m3TD06GiYZMkFlJobOb1kC2CpuOdWJXgeW0QXNf
ndR3obPkY16ximzT7x0vime9iRm7ALAa1dgtEDR1TPN4E2oUcHrrVtAMwmkWbGxB88esjR5cM1kO
Oj70FVSVFMU0pdF3hOEeO798tQjmzheoIAl5KzH3srNOip6Yf8ZRTXFRwWPpXOdw4jpZ/XzoT0Zj
YlQUQUDEFDUVM+Xk0NPKdevc7+s98zApdbxuxuPPC5BvIi5FNOVUW4xKMj3nqk271s3Leq+u2h0m
s29yCF+5GAkYYbBT6Py8Gj897+R9NK4vnIhJqSn+/P2nSyzKNpMuU+OeuHxdMtvM3J2VlXce6Z1A
AMTDgGsXehyZnhGVZUsjwdRzCmxso4BNYpb2BmnwPrGaWYCrlbjGPGTdKiziI2KtMLwLjWGDQG/R
eQeLsK2sutIuc2/RhT6mlpv9ukfdrup/+QopkO8d3bqzOefzMstn+cBWfezhK8Y2Yg0L8c2Ft7/w
8qcU+tPLE8Uy0xrFuE9pb6fhnfbvfl6AnLzc1+2lHEEDgW0GRMDNCZrcpDzveoPqvcB4fcggOOOb
xkjrNQzzRq8vfU12fjop16aWAp+UWdY0gMg4GfsA4cW+ENXcs9R2bK25rlHpJJic78UL6YdOQTEf
Oj6G8kMEO7M+plF7yFVipy2CewDQKr7jXFy1kOZNzALmgqzjEbMZPYwfD/1taqllTiAiKXJnPKUC
+biJjAXrmB1796V34cLhcp3v4ek6CAo8Awjp1MdFueGaVpLpfe1CDtl9ZhnsfvBhptSm7i6K61XA
EqcbAjtnve0C//UCbcf+L6+jNlewc/29BliPNEIUGLQODeBsDGYs69bJIHcVqWda1I6sCGBoCtWO
lLzHCVRfFCTI3Hw+DI1ddb8DadqyjFZZkD+zpHuv3HofeYAq2GNXkaUKVknfXRd9ZI/WrdYQjyvE
IRfHwo/hPq7CUcx6L11yJA5DV69M95fLw5mb7n1rSXyMbZeQlCEQ3gih3sVaZ2jide0rJ9Gj0+Zy
HabWvPOkXWm5rnW0onV1KxpizFgMmfMsCmxXvdK8eusyb+krTOE2zFsum0Ody9s26a6FbmaVFLu6
2fZmbXfxvsu57RfwhF0Gn+EvRANdNksvQ+D8zVAt275f617NRHBtBXQepIjug5da+isuy+XoPqZD
4Aj5Wrsw5sE+w9DpgD/lYb5pm/w6DKtZmN/+fKPEucFCdGxqRZhG8CrNqQGOxqZkJPYOWXhFcrUc
A4xtSINTVLAzu+E4GJjuargzH2pRw/XoIy0uMdtYVrtYJrbbNTOSYOSHCXkQjuHzvjevE2XjFNkB
G2d+hMnRgFZ675dV3UTpnhsDdB/vLfq7jHzHDZG8pBgHKBcS3zpKZ7V17ffQMkrXpclnpG32PAFL
pYtst+dLhRHYSr1UwdoMni2G8e0ZiCkYSOrR7kqa5Q0b4guBkjizAUSZChdUaEKgIy4mgbeoujTP
eBgdRnqbJrchqx3u0d+sKzdRW69CQW3Xf5TufRpce0HsNONba9yHwrOVm27DSMwSjNJ2M+jfGFsv
vvPVbQqQLhtv+uZB9OPWB5JWQbNaVfsUyWOTgUsQrzV9dbljqt9U3Uq95fJqyMVuzPNtl3Xw6j0M
SeCkqE9Fwf500IYeEoURx3TydZ8dXK6dKk0YoIQRUzii8IKp/25bmOAo7SmBMJKzybbg1FgxM2h8
yPUDTcwPgcjDSMt3ZRXEkZ0xM4fmrbDS2eA+DS7kXfLnoRzcWeQWsyxp5mHH18aYbhgGNPLwONCd
z948Gdm9bByGM0HdyClaqMKkr7JGqh7sE8gcykrMx/I9ge5P+mKq16TZShwUs4auQ9fO62GEIPlt
jYCv7PJfZZGsU11dJ5mEuR5e/AoCtAYYKwnUDhV5Kvv2uhzIJuHsUthxZmWJ4gL5CxNUEUGm90p5
ipIwMbMDhNkxSxy6a4aTQp9BQ4u2/00xida6Njj4WXy88GnOI57J0hM3rBqN69mO2eFE1jJBqILM
nsPv9DID44Zf/2xAzl0yVrOAaRGYEBOA1iRlAvxB87FT2WFs7OC1B6MsealXxRPS7REUIWOtnAsr
yrNMCUsqAsl7jiyNa2sSBYSljgyD8PRgREHnUIFJ7t5H17LAtqoQUetozapwk5nR3KCWXWY7Mvi7
Gsq9sbXK6mNnYGY36DVMYOw7ZAU9dzbmNwHdl0bmwIrYZuLNI4n/Cx4xKEcnU82rn8YY5d66H3UZ
3ls1TuFg3TU4X2HuAZSjyEAYgCGl1knypM1V7SWQjZYvIu3X8QDFe4ZoIN9WIY4yIF+jwpxV67au
+YK6d3leOB1Z87JxSNjuwvg5BMiblSh6A/QykB6kzRWPDlJfZeIwhGsrvM7ijTSQHZcAUcaDWb4A
0Fq6Rb0TFQaC9/S5IOLVZNdB9haWNxHvTrszwrcAERySVZhYH55amzS7r0JAtAHOYe7zudGOc88P
7CA1bixd7eVYaNtNJBR8ZO4UZBt0/iLPb8twnGchpEOgFF48lAXYbP3vrrxPZLfK6O80Ar+sRQmh
GWYsOFYKyp14glD4c2QDjs/b0vbr9E7nwyJPmkVCoLiiyVzGGMec4l7kD3AxtHrM+L4gV3X6MErl
1ClElQTQznYZDapfJJa5MStIM7vPvS9XtVGurTh5Gzo2UxyDsuWRG8WNlXZ7N6Przm1nIVULI1Eb
JeiCZvtRQPg9jVBlMDF+PttBQCxCVMRidtWay6xdsJbjzVU46zz/zmBQm47ejNKbVU2zESOihzyb
VUGLretWtOW3Vjsu4pBfcELkDP0hqDkpbTKLyW8umYooQQDBy4O5EQv5CPQawmVkXtx5sCA/X68z
mOe0lBYa6Rg8nzk17G0dyzwNxxKGq1yjPgSYB9oGILj9vAwR5jQOnSx0cryfsgWDVIOBDLg8aJyo
LMFZH94jQNnCAo2xfOp7aEK0UB7r/Z2wjiIyHvG4qK1lju4gZ2yBa+DrVSSGVVzCG2pIWKGaNKBo
Vluuzb1uYaKKE1twyTnUfPVW5yCVaGFzBsJiDvnlXD0HpjoUfuoQ+dCYiTMoFJAyaAO5t6G/a7ri
PqDQyy5DJ+XQlzeOafiiGzjU7sBxalHyqoqPDJjUiEBYqX3Ci1WrB7j+DzNBijk8tS5m48vXsFBz
CkTXdemcdcOqaQdp+0i3eXkUfb3JNWSH+BPHzRvpPS9fvA71r6FdB4a8ynkw45F0igE5gX7uoCSB
Kl1UDjMagcpbNYuSuYvWrOakfq+7lzQ+5saTOez80bqqqnCFLHETiPe2ageHjE8s2xbDx8CsuZXp
Y8+A9RBIq1HUIPIT2gUJ9hyxB4fsQPKr96Cmjrqeu8xYuhDIUJQa7KS0YAG9+eDxh7RpN10ENVvI
spdBPzf5YNfpuAsCpGUZ9L89H7erdldRnVwj2gGqgxnGRXmlURdM8nFF6mOb7SyogIGPAgzEl9ki
sD5QALLFiChALkSJMk8sl3pI/pfHfRL/NtwYE0pwCvnSW0GYEmxaH7OlL6Ka5/GAFkhZKbEobhdh
EzeZWqIIQxJVB3aXrmOohkBXF1UwqCw16whKIhRz5+OlNf/5ln13mZEwn/A9QsQZyNfUQPgyrcoD
ZI/AoNbg+XIMyr70dud3mZooiwOVRsRjWeSPx/50l3s5uKhXkvZQBNopIRw/7Ez3LlHPeSR2uWjn
dCwCp0ENwx5Ru1PjuEOa1dimF90Y0jsGg0TZlB3GELxhFLuCunxwh3zeC+TWJwijuvPcDyngGMhN
0f32umSl9EtaxXYyQAvQO7bxW9g/dAX0UNsOufeLn0L1oh2XRnbsywNK8Pejt88VO2TWr1E8VtX7
SOkiCr0LB4qc7Tn2gmkuKbgHllBTHLeHZ2zUiKpQu+h33p2AzpS1kat+Za5raJ4ZEHXtIcKZzby9
vOAnKJ3a1Mnak9CvSIxSdS7WPs1lRt3j3lsNECIS4CBsW8e4wnbcuJDMiDfNql5kW+Oi+ziH74Et
MKGQGEiiGboXvpr1rC/90M9Qlqwwpj1X9Vy61sIDTGGnks2yPnyAzd839K4d933WOZXX7jqzmIWd
tYozDf6eu0hTMARgEX++DOeB8enRLEoZt8A4pHTyaB5Bfc91WXcIdA472OxiFKZltw5c/y5oABpb
42sz8HlthTe09q8jHVy4j3/KNF8ALIqMAOUvE3eECPknmv50UWLly1b0Q3co8tjJXDxGC10vdqVl
OdMM1l8U+4hsY9NaAOq6Gk33dyhz2yVo4NDtnKOW3/sBqngcs/sLNktGEA/GZFa0+ZVHxgtnmZ5Z
LcolLralUI7QiLknO+YPkiUwXf0BtWF8u2xpAqEgZQf0qrB58pEFgW101d6NXbv22caiN0Z9sOJH
kCM2NCYbkqNk6Qs7bh49ZjiVuSjc8hfu/zryALG0bbDra//jwoc+KyFNHvv095922VOJxTix+kO4
zlb9QmfQMoM+rNNCfRm6fByqwXyBItlVsPjnCv7DtDr8/ZYTGtfkt/9xFbyXWZX9rr8Str5Swf5j
n/9K7+ry16/66jWf/uRpvf8ifv3/wfSS2MX/N9NrEYTBZ1bX6af/sroMItW/4Bk4MH6GG0gU/uof
Zpfk/7IYQVAr5J+/gi39h9llEPovbhHwrRSAV4r6LWzdP9Qug5J/yRNYhTAVdhZMCvo/4XaRU6T5
70tpAQllGujXqXqLigZoGV+Pi+YaKJebGMccjSFQ100XwcbfA0CZCQkZrxriFOqCIZigsOdrTuOO
1AJjpciRoSDugM7eDX9Wu9gmm5N/rt7Maw7RkEux/aUXnbgHGYMW4nu9cazFCdlFRlo+fvro/5z+
z/V98TVTOX+vydUb8y6pezOij6q13G4gc00VyhwoIg5O0hGI1cmqL7d/fplQrxyB7LjJpiciSVaf
/vSHn/37U0Gq+fvfX57+2eTfv1cqAI709x/497p/F/v7P/x7Xa8S7T9P8+c5/v7+7yOx3vrnn+nH
vqzvvn/Q6c9+Wv3vkrK4FG59tcqnPQZ3ghNQ6HBWJfiPX8+rBbS1IFQBC6/Qawu8LQTnjoI65V+C
+SYu889SqGShBEKRdprmtOBSF1kX1F0tjs1GLcku2Fj3lj1CRyveBItLx3Pibv6uBs4UEYhZTVTt
JheRmpUhRp6J46m8095TEA2gsevk4DO95uj1UzPjyjiOUOGqX4odhPGgodJsvT3r7EvP8ufSfzUK
CnxUiQiGm+COTF2fabUWTeu4euwgf23OcyhvqmVxC81FiD6eegPRkfdU7ARU0iCKuhqhE69O2B7k
xYYVahOL9Mpf1rPxEhNkwlE4bRJqpVyh/KUVgphpUaqow9waxlQew527DCCv/g58OXmIHHpXQaDU
0b+S1A6vWvHfqW+eWcova5NTTv/JsY5sIG1boD6h86s+IDYxvAtB2rmJ+rrCBNvTSRI2XdQZx96t
nhCx3VUuvdQG8DVKPtvBP4f+01tkoFoYARmrRxMqzr4zPiYOJH0Zhjjo9aWQ/E+8OzlHFDQLCrAS
FCGTn9KFT4vFriF0XRjtIxLD8NqlAPtTH6KjZrMZh1QBBKDzIQUcFtascsyhuEsbbxPX5C7pe+gc
BnAIbXkc0hJigbW5ZA1RthpBmCJp8mCy/r5xu42PHLpgPlINJlYGM3csChZNVm60Ab3HOnZGL3pU
bs2dpKzAMWvkDSHtsuzJG43Inec1L6mLgk7sly9Vp94HaV3TNl+VI3+PXZTqvMR4FKRcdsNQO4Yb
SBDtuueSmkuQAh7yCCgnAwPWIM+dGz9lBmeznz3Lyaj9sI9/UtBP++hZRUwK3ltHFz4jZuW9GNyV
X4gnv4WTGeP1z8t9e80Y4GWFErB1zhuA8yL14AbgVTzVxmI8qaE3t+IRzOM1WJhgLJYzNtjoA0Cf
6KVD8010gFjp34vLyT0jY1rmfqL1kd4kr2QWPlHQkt/UfbJDceV3ewt5u2jWbZsLl+98j8FuNwUF
AMjAvJqe1chPCuGFgzwWHiQVQZRhw77yF3ECFL14uLDBJ2P+9YNqDgRcSwvpEGK4yU2P+nHM3Izz
I7p00XseL+p2oZEaG1ChhKBZBVTqQjozqVWcLv6fePFPQQ++bMq+DV3i8ypuosdq7i5PrLJyGy+M
uX5oIZtaLvNLuO0piJu+ohKmMBlsNTCfiaM2RwEHk2M/ifdgFk8mkMz85edtpOcGE4nZpzUmAZcI
w4QaVs+PMonrpZVar3GhH/omu41bfuMLXq5IIlFBiIu3FOWBdkR3vWttSBePc9639SwA7cyuogAt
7rqAyCLjoY1wfJ3F3a1PEvQhdIlTpuxIGvfCFzl7eLgvFMi0YhL/Ra751TgiRyOtn8M0VYAToMEO
CdjCbS6ctLNw6bQIIAmB3basM4fZoC2nkWVsHIfuNVAAeeWRjeGyC4sL1+e7twHJCCgfQjMQQifh
S1Z6vVUJFj12MbU7smPJ4eePfXae8PAw4DhMaKpUSk0WUAOqzlUO99uhpm56AZDSuz6/sF3fxHx/
qFKI+ZBGAzicnFo1Rkk4DAgwULKS70liF9w2P/oBsYV5j96X3r4U0F5ccnKIQ220aJAh1WO6q9ds
pdb9xlx4kNsE9oze9593cUJ9/GMGTlyw/3rBiUtmg+X5qSFcoM49tXvagjVuhbA8ykyuK5O81F54
8An1bYJWnJinN6Qz3r0MqDxXHnykS53Ow69aT+3almmQPzR+uMgfDA/9LmXc3dDMB2m1pEu/A7YZ
Db1pq55bDq/Za2KCv+97OpnXkX9thO2q54gZqYbmOLiBsLoeOLZcV3Ziij1I7ezStTuPgL58Yjrx
L21SdH0QN/5jELGd6ZvhXKmRrVsSgsQgOnebMPpMJTpl6h5cxMxztdPGeVQ+WRVBEUU61O2b7RAy
sNGTLL/uDHTrahRnbK/Hn3lZ7TqRn/cPKRFglkK4PfD7Te+PPSqrytq3UbUOWxDR4CMw3aRqb5QC
E3JIPJDpu95uARqAflgDk5coLZR1EtlebFhoxMGxD03BNoGOQF7vaX/heHxzyRiQciERYhPg2ZPT
AdaEUjSqxLEtr2Lwl7rqpi4uWO1vTBI7QRtKIIZHR9vkItNcWnmcD/Q4Rpldg2nJ+3iJ7mRu9buf
D/ufx/3ig5C5fV5qYmKlrA03UgY5VlG+NpV67Ltsl4/kakxkZYeuus/yfZbLeT7ot44mx6hcslrP
OFA7jsL1qXupoP7MY2RBoSrP+C42lmZ89DGSo+A3VVLPlUbheizXGf89StCsmttoBBaIPqMQVasa
BeOsnFMfjSy9nLWDZ4MSszDZrDWaOa2h4Unp3ERBTBlLHbS/jKicmWi2UhLsyJ+34xzrQe6EiTqS
C85MgsbBrx6na/LWjPPKRdRBFhJTaEi7yN+aBTqbISiMSrh7fSns+OZACfQLgluF/sTzTNILs1Bl
qMgfk/iOSN+WMnHC4sJ3/u7FxKnhEWCWRNA6LTskutXMGiXiAGKbm37Wr9E6OCtXaPRI1hJa32BM
L37ezO9eDMudQkaF4s+08aEGfc7lnkuOXjCsaTpsEhEuekYvvNqZWwUKaGEHKXAPgaBt4o9STtO2
Q3XtGAVAkHMwxkfzguc+3z2iNQB5tC9ykHVAaPl6LJLKMxOrytTRL/oFi6s9Ibx3Rk6u8NFoGd2i
P3QhDHPhV2pbG/yj9hOI0T76F/mZZ28LmIUB2aFoaT0dl4n5IUMV5ubY0qO8g5egTmZifJKLqUJh
AnDB6yD4ni/FhWznmy/5edFpXg+Odxp3bEC+0XoHCd4ybzAZKiKbnw/MN+9GyKnygYYci5/xab2R
JCAht+6xkf3aS7O94PTCmfzGsuLTCCQWiPbO6XpV3noVRVX3qNEH1nvVLIr8lZeY87q9RA08PzQU
OQQBEg1Lgo4+NclgeNWYRgSO7TFec+UYdn8XzJNfp66B2fgbnANIKxsYh/Q/38PPi55c+6c8eIhD
TMoIenLUMCXKeqvYJRr36T5NPAb6jOCVFKjNKJRNTmAeyWakea+PEt1pvus7sfnG9GEcc7AQwgvf
6xTZnS2G3m2T4sRTWMevrzP6ZaNH3ehj2aH2rvsNI+N6pPGN17fg3HpgXxRWdum6n15huqqUQP1N
9JQj85iYlLAPXDjmhB7dyC5++z5mokUYFQauwXv4WGLWVXIYnXyul2hLA1Hv5y/4zWVD9I6GBIXB
buCsTF65KBMkUzGieGY8M5T/GmvtsvJCiIf29m9e8dMqk3MSaOE2fMRdi02q7VHF7trkcsEz8Cvx
4UubtwhwmYB699CBlOzl7SOqp9qui+5ZFT14Z1FxHTco9LVpNTNUcMWk38y9EIyZor+RlveqY89d
uqJ6M1T55hneVSjZk0/p1uMhCnxi0VYW+NPuA+vEmnNw9Vj2OLjas0lW3aExWawC10hnKEmEaMpx
fxfKrGyRj++FmT95Frgzcay3gMdQfgItyAdzL7HyyOb+cNdW1aHx8qckiXZjm2NmVkdRjQzCY54h
PXKtQs/CCJAo4ACc4UQfukKBE1DUazfz0HkY3ijWr+uQLLyy+u253oeFdsm1q8VrX7cc02qiRdOj
n1olxTa72JlCvzn6J6AbtS0gTDgLE58TjYUvMsXJESQkvoiwZZYLSpm28F2Eh7FzPDTB2eMAX9xs
cEozX7dhuyYRWtFS4iSp65RDMvOybNEbep+57ZGhylJm4wLfYe0GtWFXhZ+h8VV6dh2BGMVzjOdj
KP6IKg8uwaqnpGFyqcA0AXBknYrcePCvVzmO29jyuBs+9oiwbD9LNKCDArymLH7rLA3QLD51irNu
XaXi6LLEn/98sc7TSBhkieZqFPglaiNy8gT9EMfEYKM+RqgfDHPfaX65M8ywsxawk5ciyVOMPnld
uGf0UJxCSYDWEzNZSVPm1RDQY4FIks4xRgFN9/diaS3ypYVZR2t9YcXvbjTOKgPYg2kWCGK/7m+d
5mNSBTBarQf3krfbIAjuRG3uXC4vhFzf2UfQllFeQCjE2BTJqLrIqgufkGO9sDYgAW6bxQmWu+TL
vrOE6JXCBoIiDQhosoWkbDiPNZrQxNgvzUQsMottlBtc2LjvlgEVBZiJAHh1hjTWLkm5lXveoyey
uRmJeTJsRXTx/J8s6vRAfF5mYnHjtpNj07jucQRrvcJwzfhO3xYzuezQLPmSYtLfz8f9u/Pweb1J
Esl6oxhlopDZjeCS1Y1NSbEm1h3p8wv+8rwYhov1ealJElkbTWRhDIaLEDzny8EY7os2Q6N76Xez
YAxu9FB49y61eic1XL1UedKhAmFtfbTxd155NGMQbE0x3vcNm6tsLNEQEYtZFGMuWI7pDX6/jCr0
6gi+IDF8kxGjIDKM6IHypTUjsr1GX8GraMOdzIdxFlCvXfHBSGY/7+h38SnyAIQ8JkAIFCC/3rCg
Lobclx05xrKd+1XnqO5i+e6bNdDGjf5eThh4NdNMo6vcyo9bSo4nfuhrvU5nbBaA2ON0zBnn1QGd
/8vx+ef3+uYCfFnzdJI+xYxxLQezdU1ylL15NIrg0LvGlpuXsIbvAmImBBgZBEkM+pgn+8fimDdi
MA0k1wgbqVOhWQx87gXasNArtUadtLcj5HAX7vc3F4GBJQJYFD0XoFZNzL6EIwhLHwl2D+427a/8
snM8vYIhveBgvvl2Xxaa3PBMVV5mkF4crWHlm6DqmsmFm3ZeAgdcg8531F9w/PDkEyPfNFwWo6it
Y28k157WKzAPnLAuHHN80hgBkWjTFqjMpJgG5LLs3hPjEpUwu4gMMDp8QGmYaSmzdwG2fqWpDTxm
WwXwTEbkqDF1TNKtYl9fFSQpLuzON3kDSHmYhIBukFMRd/L13RYDh6wBrj1HF91I3hi9avDAbW53
+v7nA/3Nh/i81LQYSJLMoBhDEj0a/D0vwFv2/Qsf4rz+hxQS/cKI0JDBoW148iEKhBiiLAr4Jlvd
wMFbduX4C4z/teUGzeG2eq+dZI82jUtw0XnxDyszxISYJSEwJWMaRyGGIlaNroRHtHsXx2Art/2j
vE636M+eCaddsjm1I0yF/XlLzwvVp2VRjQF5FbNjMEzrq5H4v6Rd2W7juLb9IgGah1cNlu3YsZ04
dlIvQipVpYEiNY9ff5dycE/btGF190EDBfRLaFLk5ubeaxjktJIGooi4jNmRBMZZiMsDHYrzQDvd
rpGTOGaUf6rmmEBsRALgbzAVl0TxXmmyTaOaXtVYW6FSDsjZFyotqAMGL6gRYLtpUr3NaqCrMojx
NDLYr1GOrWvZcnuuTeqFEvFJLTyLqbw19TRzAjbsK033AIRU7fGbK8isTSGSbSVLz3EPUptgZCe9
FH9lifE+svoQtMEu1dsXpTRHW9DRY0crs3WyHO8FrRIjr5Mqf2xLEKFbyBeIkLFCswnAfaVUVo/X
ctrpXCZwtZRcvA370gKRBbEWhQOcuv6UaloKNiwQTlH5JTXVSp0kbYhsvT4e+E4kBMoA4BmoV0Ao
hK9IdKTQxxBE2zMjJjCXmUvLcp1rh6abRQbNDcXFwiFHx7AJjOScecG2jW1S2eKnBmqK9pL+GR1y
lD6NT7rTX/7FDFEbM3A8TP0GljPixRdRgsdzrw92Ql4S9CKi4Nwbcz0S6c6lidxUUQ2UHvEff1Er
eZeUAFcl52Arr1XHeAK7eFIHL4AeLe3Wp6+4BLaPZ3dn44BPibEggmehOsGdQcZGMQ0VJTmrfrwE
18qnK9kli7ly3/25QUzv+5aRDJULbrIakF7rgC9onPhz+BMuAaDbFlszB7Ch91TqFDswYGby1Xsh
FQ2Pv0Y1ryNMxEIwUqdRzR+io6D6Pi7bfeEEbu6lp/Q5fUk9oJh3xczD9M5lcTUsdy8NZl4LPVOU
k6a/9APamOPszKYMgzvw5sSwwONzKj5+z/wiwYrUTmsoq5QTKICufIrX4bb28BA8hND2frxF7s0G
ZEuQS9HLnihU14toNYOutgFe2V2VOnLVoUIyc49zbDP0R6HFgX8nXi/SuBs8LFJj2lqkUE5QSYdT
gAICaflk+OaCzDIW7u7Ey7Gm6V6snJ4OZR/WPapubr7qW8dYsl3mE2Bve6+Ftt1WXeb+LL5mWqSb
7wXY8FQkQKueL8GJhtSU/YhFbBfhkiwhKpM5UPqHlIyvPwXP6OMuHn+1+/PUdQ0VbaCWb/jAXZSM
chEL8qlD5W2dH8F3cSZAo+SX4LAcFSeD9vzcPO+FMBhH/HdQ7h4ayRgFaPQqp6bZNDWz28qwSaS5
M3O7k/gh/f5rGC6aWBqw4bKmovCzoKNTgz+56V+Vn7j/XdDgoVrwktJljbZFuMhmUv+7MwR8CK1a
STagI3O9fSIoBGhMNuUTxJkZ9OqS8Ezqf466QEYO6N50LPSbvLYzjDHHsyc46aHwXPfxfuxz8NfS
98fLePdg/zUMn9PmidYBEFWifACdOgsyFHN6//eeZ+g4owsJbDAYMHyGJ1ApQctikFEe6zy8zhwm
AznqA8bnyXByAB/XhtzSzOop5p3tgUfZxAlCLUmVDe4bQZygJJASTc5xFUJMQonfmrCC0nQFUmG5
N9owswcDyWFtGJqDLFFyIFD0PJIGFJNE/ZEJyltKi20tZe8Eynu+3ISnKEFZNFeizdjpX9XQnlW1
hHCSEaa2LiaWnQNNuRRT4S0VC+AVFTRlKCkhA1VBggDCDCBWj40HnZrIbkZobpuokzrVCDU6pLdP
YczcSG23qpguoKy1a0bRNSCKShl0OpQg8SuLQJekEQaPjB1EDLoaGh19obt9ZQlOpHVreWBvhR68
sVx501rDF7VecmKInDgxYzFkVgXqVYEGbW083GiibMxIX4Oo+gdit7ueDM8NatdIGbMjeEypM3RR
65ji+CyY1UsVWQeiRO8yzV5lo9+FJd3KUa+7AwF3LpLwREkyqK+g2Wm3gfKniCxqd4IMPB+YVraR
ieDBJDk0ZnroTtFfYSLIdpM05wDCjXoKgEXA+l00JC9BTwEpAzwsNYRtXRn7KBdcXU4SSFN2r03T
PRWE7kW1eo6L0ZeUEvxxE+k5pZ5egJakURh19JXfDE0Czih7B0T2qWsSP6yArS8NkUFCpE/tliog
lps/jUIKPahAfEWR5nWD+ToqGuTbo10dEfiJjJFl96RcWWN3rPpxkWnpJ0nA2B8L5PFpWBQ2VBs/
BdZBZSk+6VSGt0eOUlJDok0QmpEL3UrI02QlBe4Wr+KAVUcJ+gFGkS5SSfkS67Gw45w+i32c25kY
bFpIc9pSmAFybo7LNCmIK0EDUxOgnok0/zNSS5Bzu2aRj8xLh07zZAL9dqvK8PVyc1NFw2og6jMg
N786Xeq9KB91aEFDRNasm8Mok02pCV9CiqI/mI6+QQC4qqr8lEjaB00J1IQV8TlSyk2Iyhs1c3jr
qMEx1YotwCK7sussu42jg2rlygJg423Spqi0i8ZOLRq/h7CQKplTx0d4smoGsaiebvNY/JJT9mUS
tANES1jVfbPpR2NfEmjzCFBeRu9D3cvauCkLAZUOOkA8Kv2ADKtplxVwHP1gIW8Tx1dZSA6doT8B
0lw6Sty+jVXjdzqOIZR3qZvUeP8NLHcHXV/gOD7pNTmkcXImGkpBjJa9HQvWs6WMkExTwngV1Nmx
yCssea7kdijBUsZKRcdoG8uLdaGwe2qdc0Hw6aDsOhFS/WH1UY7SMumBOamWYA5uzarQnVLLQhvY
Emw7Xfml5AEWdPwQrGzHmLCB1osnptDHEKN1FtafOq2+dHgRKH35BzisZaUHT4pC7CGJFBsAYXeE
gGefIzKpaYvPY21CITnro7woTQnImWoXGkbg5awEWwG3hFAJ2HQNiNCxQF6h7Lk09WE/CsRrQxgn
6cJSreO3DKHNzlQoBuSCzyC3z6AsIIVd7bA2XFl5eqoG9rNIyT6VtUXRQPA1GYFKoELnSlm+bbvx
vRyUTWmmoa0Z1EcJBhZJWe/3WJlGYb7BgnODBquDBPm3qHdHJVDXupEsa106BESBdASDyw6KZwgI
rEDva4DfkwjSAjiswaQJN9oR6MxPkKX+BZmgNENHqQY5Uzd/y1axr0DEdfsBSs5V0YEublhsRdrv
lmGZeuaErEtpCqwiob2vGiARlkKE7l8BOVYlHl96Cqmp0QrPkhp+oRFxttQeSPi8zRdWW2C1ChH+
T7mVLQUrNpe1rBVuL0bhWhUhRp0UIJeLAcokuLyfIS/zroTCW9lihNBIFJuaCkyGpPbLGtByJHK8
F4RwN+ZQ9BuhAEVBBrIDIxo8QUHoIdDObSp6HAiw5TqkAx5f73cyFaR9QGKpFvKIm+5NgnutSHVq
niSCHlEeQhYIDkcQbn08zL1HFnSOId4MVNmUsXDF0LzWBkWhtXASEiiKBUNhazKcmmj5FsniUW4l
xSFNvh5EcVhmmgyN2xqF7ijJHOAZdkLX/LLCbF+V6daA/tjMj7vzvoXEJRBvU2UTIpvcU0yXlCis
BSKcIMtdZ7Yi27I/LiRYfimhrW8ad3BTb/xDQYinHxGckx6Pf+8bKGhPoj5tyJrBQ86NLEvVIm/T
8yDDCCEjfpGlngYe+r8YBq8K9OlQp4Da7XVSGuIhCPHMLj03eWQzidgEWhZi++fxKHfyRUsBhRjg
bxS4Ubu7HgWExno0Ejk5C0b7UfbWuVeyz8dDcGTu75fg1RjTb7h4naGUzzJiiOQcbcJP0ek+2Wpq
q2YHXcCdbVfvyXP/2b2KZ6D15x66E8GTf6RZkDuZ8Bkgh2p8utrEQ4YbQhIASiJvaCCqNpPDN1Ps
ftQtWcUx1SZ9ZjDAhkDeQFvgLU4HT+vE52zoFySSz0NlAnJopWvT6NflSN6oYCyrJgTYNdpYvQ5M
ldkexkHIINQHHdFUMV8Qqz1tEidOYEFTiYbXGPmLIjQzK3t3JxqqgqbFBBfnG6yjJsZ9nuEBapqQ
/WtC+ACASFKPMxv+++9wD1307fCSR00QkFke7tiIHWV52JFzPQkCbKgnPUWuhSK25HS7+m22iHzn
k6H+iNL4VIIEWuR6vwgCdHBCs51sZSj4MqTTbCvRf9QQc/Eeb817C4hCxQQng1wvwsn1SHoO2aUu
MoRTkBbrqjCdkCZeoBlzR/kOqAE1cbyg8fiY8JXT77g4AQnefHGYB+TM4gSE3BqXn0qynxZB66dK
jRPtlWOiN5tIaybrHfODFOmn2fQ7MKkOSdol0KdqgKDOgDQCE/pLrZRlGcmJ04uBYKs1+0XRN7bj
RIPJnin/UHLCHDIKSOjFfdXnQIAEyXthqaUHkN5ByaBylfYApijSwayNLaaMpIm9kCQpHGEMRojm
hBL+uvIqFcaZycIPWC9oXmOqEMhRwpfKABBGQEOjGd5JJvx8/FnuNS+u1osrOeRd2DVUpikqK/nK
/B17xB9fQJNch5A4YT5gKehvztXfpsIhv8svaSRcKNQ13PRWGZOzEbkx+aUWGuDIPmNvXbRJ2o/H
U5xmwA+GkzR16IAoQPJ3vSO6REmpzJrgVEO0X5NfzAx0y4Qtgn50Ho90B8+CjAGBDYUN9AJvpERI
KOhB2xgWerZuuUKbxFNX8SY8Zt9V4VlO+rRM1zOb4IzQ47XQxEULl0sdgLwFoFJEuSjsohe9lp6C
3jrUnVj7uRwsISmX2IM+ik7RCyAm0hhA/GL08ppC5q2TyQxY9PaEX/+a6Xq4OHnqmA5ZriLNZoAh
FlA4TMG7M5Jh5oTfXqMYBo1jGVVwmMzwBzw2W9Eippaco1pbpUUNDaV8Zia3OwaC4pDfAaBmEh7h
d0xYQokePwLoiRG2nrmwYXrmhTiqIGjOzOb2JEj4+2DVKYAIydg214vWS2WUNSg1noiE7WK0Tgcl
c0OG7xfz8uZDMmbC8J26poR0CjRJEBbROVS4AS1jaCQgAFHXdESnXUUIgusIPL7GhSysyzy8p+fr
mneuNYw6bVLAzieNRe7Aw3hG61I0ME5MYatEjHxZysHRNLdBbyxLKsHcIM3O2QhSCnS6lmWaQoFV
6sFcCqN/ntgDV2QCMoJupgyJJ/6GSMec4FllnMbwGSBCuzJGP8yl1eNYcGcPXY3CxVWawvvDGGrx
JEO/ZiihvSvHr4aerK1Y8R8PdVuvu54Qd7WWAtTcB7MQT5AffwKt4RdY+ZueBhtUcTYJAAVzYe7e
3HTgHUAiAHFH5CWDEFiaOOg141Qu9MMkOqcYAAs5w56uJg4YsKGpL74k2zl1rHvxFTj0vwaeTtNF
iKHZGEUZGc1T6YIwcazA7UctyouWxavgkpmjOTsaf1SK1OgJ7utvdQNjke6sZ0i59g5Qxu6wZMm/
OJqXs9On1OZidmVlpFaDQ3RqYRfR+NRPz+Ivupmkp7ql8losBz+a2Tq3bFRcIBcrevPCIiF4Itlg
nppB8INYWyvURAMA8n7bXoVYgTHVCsQqimHehGImcKy/SisePwASgMIbq/8oOgQwTSWEjgJIs0MU
ggGhFuPOKC1ImY6QboSYiw4qRigs9Ujp3REuMI/3vzzdc9w9iNcpdImlSc/0hp01xH1cxrRpENOk
hQqaMBwSGzSI2gXZTt7MnQvF/9fawQtDctIfMVQ4ocExcyo4qajp7TWRCv76FdzbqySxCgW9cfp8
0T78zOHPhe9Ive5kPRU+nLogrf0J0NgECqm3AKov4Q+21GbK93duYQskFCj9IsbjR3GbVkqEti8J
8uwU+W2EcnBUvvXprGbtnRBwOYzC7dWwzUu4oBXWCRJYqIba/QpbCOF6Eb6pqDXbqGkXu/Gtg6ro
zNe+O8FJLQXVEojL8zif1DBaCaLE0imCZUIHPdle/NT1fOZg3J0fAF2g1sNI7qalWvaVHiUF3rJj
g3YmWIVUiqA8ajh9pi8fb9+5obh9E+I12I6xZZ6s8Umuty10a5U4XKOePBPQ5gbiLr60Bh9Uy1IL
REk4OPVN4uKp67EBphFmZ80chzuXEljiIvRI8VoGupvLTU146g2NRaxTFQpwUnhFbuOV+rqLfurC
nBPLvfTiajD5OnKKPWrEuhZZCADjYpIIUZbxGsM6/R8dTfA5eOY3N48LOFfjcelM3phtZUKH8zuJ
CgH4Sl/jLZpU9M3yAH9yoL6b7ZFku4YrLE2vxW2l+vJz9zQXv+9+UujdqEhHQT7jV7mux6AtBEyc
ZL9DWtti0jp6fZRgtfZ4k05h42bGKoqAqF8Zk8AQt8KBno0SuB+nSdCWrGO/A0hfnDUTuj8MFIXw
tL5TdCVVP4SlWZBzUiXPYT18xQLkRcVyHyTlukAJOapDiL9CP+nx9O60WiUoo08aPeBHonnMnY1e
p0Udx5WEL2r6qtPuKz/zw+0E4ZM8KMiLdjWDcrmT+V+NOH3ai9tek5NUqUwI55R4lhKxWGqd4LS1
YTcoPmaNsJLHn48nOQUS/hvCHWNqvk/0T/65GBVQ2091Gd8wqF8g3bjLYBr3vw3BHUSNVbRQkyg9
1yxb08z8qjrx/HiIe/Hfmh5NQDBATIsvWTUKwj/tJVTI9PBnHYpPKDQQqLuEM99nZhxe0qUXe6lg
ZkjOMkgqG2bqS9x5yrou1fd/MSHU1sFzhoo1CDnXG2Fs2lJLpJKcCxmmJUX9KycExkZDPxP+737+
iesDwC86G3ysUAomS6zC548aGEuj/4umuhku/sVkQECZjM/g/2pwcaIf6ygnFIotcgjXKLN/GSuQ
muC3/XiYu3P5axiTSz8YyokxrFSB9WtTu4KxmsXmKom351OeOI6QhLVQ0kEl8fqzpGPSxKFG0jNU
5ZAZS7Y2vI7ofxo53qhWupDRJ/ink7oekbsy27JIRaUE1V1DL9vUlkkyQ2S8vS0wAPhIeEApyJX5
IrZutWEkaUCsZJLmGHANFcHN7jUvzT8fz2RuoOnzXcS2SKYhyMhZcFLbFCxEUsLRs7dpKnkt1X48
HovT0J3ybkDwQRQCZEVCysufn6CsBaMhkjilouWmd40n60k+oZtc7oIV3i0u/aiBAF0n6+f6OXRe
c2cuJZWnvXAdWaeqBl4fgBNi7/PF7VoYkjyliobbo3WlyeZouQozJ/uNHGtAz0X6JG7/NixNRz00
kDCYA/feJlsQsYFJkI42mYreEnd7WaS0zKBozVNWLlRYnTXJU6oe0wImL+E/1kjCcl+ONX37y29b
Sg0a96Z5MuT2DbXwg06pgMbOHCH2Nv5O40CoAFguE+V8LizG1BLQd2+kU5Y90/IPgGM2NeYGuY0j
0yBovYEdIAPDzx05ncGxNWZ4LcHcEy5Ho3zoO3Emv78/kb/G4O5EmPF0ZZaV5qlGYcQyjx26R8nw
jy+R64lwqwUPEb1RSBSeO9Ms7KiUfoclJCCHeiaEcJOZkgfQKyaGhTHJufJ0F2ZEnVH3KT0DtAYj
63caAezRfTw+0pCDvTpPN6NMsflij4U6TCJknbIz+HLJEk9BMJOhmueUer5gSgtRegmUClVYMgrs
AAnSDU3V9SBny0YqPZh8uUpgeSh+OkCVvEphetBh76qM0it8Nd7CuFhCzAzWtz1sjMhabfPUK4Rh
gi/I2xhKETaBJ6uXqtZTq1a7qjaWVj+u6gBOX9Ggwl+pqjaNEuxCOqK+B9eeoiiOEIk4JYOIR0db
HIY+EGFdBRWhtk1KO02k9yLRiKPh71axdqR9DE+PMQeeG0BNv4jgvcEsqLh142QflQPSY2nlq2YC
gjFUwldmBvrMdcMjD25WmburBRGgLYQ5epYP06uJev0y8BnIbYITLEBLdIo980AImtMr4HtO/MD8
7Z0KWjSgxEvP6cb0Iyf5oqETucWk0mf5DRh1TW03T8J+Lk7PbF4eaqEpoAfkIZ02r7K2cuis1e6k
WP949/Kv0ZvpcQe+HY26o8CFQYm087rnvHZCD0J5a0Cm4AKxCIEk8x4Pyd+BN0Nyxz/XGj2L2oRC
KE9aiKdxlboY2lOdyiaHYFV6zaY+RDa+qQ7Nql0Ila7Hv+A7Hbq4Am9+AXflGzXVRIPhm/6/DUm8
EvwEeq9z5EEuZN8MNH3ki9jAYCwf9QSry+BpR+Nn+Lg9nsrcANwFpwhDrzM67U7jC0Yaabp//Pc5
l0I4TV7H0G/87cUMYITewe4LM8hF2NrLcRz5wIFN0CaEA6MuP2F2gv8bKgJ/NphPsoxt9AY+2zHg
kSoLf8m9ikaK1Lgljf1Gq81lA64SFBSMfV3XZ82KF2ooPeul8l4YwOHBFNWWJNw+6Osva2s8gCr7
BePHlRaWoD4HZC01qNjHxswTirNW+M9MITcE1MSkDI7q6PW36gyhqhtLoOfCM33yFH2Flc32qofK
pGt5gO8DQKSizwyDWhNbZd556s49cjk+dyxGFuS0FYLpWMDwqF5B7qWAlaZdOP154urAOIZCI68i
zlKbRW9zSdn3Z74cnDsRUdtL+ZCFDCj7aK862Tp/tZ4LgOnsfhk78QqJaWILpvc3PL64/PtmaO6M
5Bkee6mJoYVX2ZE9DfUpOCxmvu7q9uA2OwLgpJPPdhPmhuVOTt4GktQOCj3D+HqTl/F+AATXjAUY
vVszxCu+j3kzxWn1Lw5RBvD5KAcRO8en7hNASzs8UKe2ha36DqajQ9zqPAdwuhvYL78ol5agrF4U
wF7Ts/Fq+skH+KWu9KK/QuXJqV6ZP8tBmbJPPqZejsdd0NEQx6neY46TvHb4VMHtpltUq3Q9rzTP
F8D49eTv5DKWWviAYG75O1v1R6mFBcPkeFPgkCLTc6qd8DF3Pu/dxxfz4+/jmsVQB1RUei4T0Onb
VxXI8KCW5/KcKco8WEaTi0JpolelAgXJ87CuV/QAyImToauGDNLt7Gwm5vFtoJuF5GKOkdSNro+I
OTB+B2kOoAuIqyi7cYE6iFNtMx8vpalGnCzVc/ye7Yf3ZvU3HH5m5swFn1oKo8TMU3aWikOifZZ0
RYW5JtBs1sGdh4SWshoFyDoAH+9lGwK9a6gCr6BV68LWdQF2BQrw5ae8oTu2lhc1Qs7/mtJxR4Qw
PdH6CnepAflWuMHBNUiZ+aJzebLFVYJwvyWp2WGasg8azoktUJ8zXuKN4Su4PMbt1PPuljRx5qr7
dxNlmFwAUQnNFTxXuL0kmk2Zl23MAM4CYzf4g6JG6haNSzx4o9jmLt7HUPHEuoOgPZNS3p315djc
DuqIOKIzFE9ZLJwEUNOIFsqz8fM7lXXIvv+BNH1ZreWXx9nR/ZzhYs7c3TWYFmURlK1xZ+ulHf5h
cCFsneJTdwroI9b2ODijb74maOzKtvl3HJHuJYCXM+eusbAQQmusNYQlF4L92evUigcwxw0gLRa5
1EWd/m/4MN29PC/mzV1odR0JRRpg3lDdWpMXEVQEOIAJHjqoPoPbrM1eev/fHaDLyXJnGJbBVqPq
IT0TspIhohVVJ7n7PfNN51aUO6XgAuaG2QcTyNBcA4S3LHB1lssvOPNBAMQWPozjzIh3Y/5/VxPY
7uv0II3UGKITMDZKVw2UIEYb7Qi/cMWFpCPwQ2pj+XjAxzO8MTonEuuVBqWkc6Upq94CNTYN/sch
uGuMIZqHxmBRgOFhl6uNzWeRiHN9sLl14yJOqBi60cj4UtPbNfqInOlL6cdgpy/AOQlmgsx0lm9u
5ouvNK3qRRInQYGMoczOzqw4dgAqEgbjAjGwH3+bxycL7Y/rUaqQFgGk5ug5Md/C8mW0epcNmWdl
s5nGtDqP5sNFjjSPFVlpcYYzHNi1jjIw3bInyR/hH9fsooM4U43jIUr/STYuFpALGkkHLWI9xucS
181nvZsUEb8at/1EtjbvFDed0kez40JFFACfNGj4Wp0DpVNMMdlbi9Rta7vwKdQHbbisOIbffiJO
ERv68LMJ+DTCo1/AxREZjDJWaVhfmDR78TI6kufspYDjjO4aP2KMDRGq1+hpPkreT/3/WuibblBd
B2HPkAP8B5eP5oxL/diZpOryH3/DUGImnvASSaDEZkM+YK3FdbwsDso3C0B87zayXfsCRArkma10
97V6MUEuuoyNRupaFFKgd4FzlQCRanay8idBPdOawyjdf7xdDMZFmcYAFyCUp4zcUb7KFWx6lZ/1
E+wjPeUkHoF8dZqn2c0zczi/X0AXwUZhgYWqCJa0RG1MWeT7btsutW12HJB/h66xehx17r+oLibJ
hZ246mkO9jk764fAr2DPYY9LneGNOq5hBGsbUAn26o/Hg85tGy4AlZ2Qa0GAh/9Iiw9Ia+5aoPYe
D8Gj7fiY8504Xqyj1MMUkZnYKRocgG0BEla4IpTn4BQfTLddS+v2BIJvj0s2eMbTBrnS3GXLC17c
/AQuEhl6ncSiPG3W8FlLYDeKLrCKEhI0UQBH1feF/gulMSgb/Hk897nl5eKPodTMoOhJnOFzbmvS
WhR/PR5g7mR8dxovFndgBRTHp4xfPkRHdqyPFnQnwAleZZvIdJNl+TfeUDOpPhz/ri/IpooMNWux
a7LI0X0YIqDf8R8LxtgXJYhe1ADZSp4AtcDD3DGZ207fj8yLGUMITpTR4ZjyXtwq6Upa6E4qOyNu
ExwVJ32RX6dIKxzAt/lR/jZcNivxN5OGfD/pL35CD0NktIAQjipPmcxtjEVNoHLTWy77I621NfCa
aFCoSE3+t8zkG517MbAVZUYH9wZc3wP1QJADduu9Un338aaa2bW80vyoRHJqMKT4qQYT0ojYcjVH
Y5gbgos7RiXl2pjieuwgo52BgW8IL48nMfeNuEynSxq9EWXs0a54GoI/cr0SCjbzOeZC9rcC8MX3
IAYTUlYThsZUANkXBlEEWxMnyY194yoo5PhQEShnixi8sjAfz3jQrlE1GhQ4sQGTFXxJytaG3lly
LFfIrsazuZJ8tI4W8iK3h8Xoi3tQyh19ka7xKVs/h+fK3F05s9g8uleO6iIEBRsHgsJfHO0HNVPW
Rij4j7/pXLRTuMCjjeIQxQzzjlM410ib6WGYbZOz5Aev9CjbwU/cyzMhdmarfrNYL77xCMm5IDNw
Giw2rXNlg7A7s4/u5lJ/tT1uSJylNSiwP2Nng26tyrWafRaeFPYCydeZBZTvJcQXI3Hnrp+MWoUB
C1gjp1Gdxk929bJFF7V/Zv6ciOP0x26y74vB+CNIQkWsJQyWD4k3difd+KUPpZ0D2P54Wnc/0cVA
3PXe6rLZKiMKMCzviC0NyA8Fgbw8HuTuR5pAalA6ApycpwGlYh0PrWXiVQiHHF0aFpNIUCQtrBRJ
TXd8PNj998PFaNyHAmaxhuINHu8TQqhv0bh0rEWwh2S9ZkuOEDtk3pTu3gxhBg0xcrhQwYiDO12K
oCdNq4kgPrrqOt2Iz7o/utqS9LC/HHZkI627o7qkr3Pp2b3ocTnutGkvTljRRkLGVBV6+Uq261U0
8yFa/Wx1xdw+uRs/Lkfi3hGElGkSK6xFSm/6dCqOxr0NlJmKPtAAv9HkBzH/Bkr5bs5yOe60gS9m
2Ma90kF/OTvDCqGDvGv6mqnQ4jOFLFxoTS8u0fX4EhVyEnu188y+gq1EAclMyGbGdsdY70cVRDqs
sQQoXpR6t4XOAwzC5M4XjIjZklJ9NYDPLh/vwrkNMX24i58dslQ04t7Ai8QMeyj9pjvoi6Z2LCOF
thjq2l00m1vd9rDA+NaAbAVbw7g1asmqsBgg/PyfglLzrD3VSxWEnPIFrskzhfrbsHE9FHfG5FEu
xbJLoBZhdnA3t1w5npMmvANzuB6Di4FBL9UUsijpmZapoxi/E/KhWXAXK+G1lr6V9Ekdv+gc5PlO
H+B6VC4gloKidgPUXM4QNjr2BbCu+iAuh6SDRXP1YsDuT2369Zj1rhSkS72GNkIjoP2SKe9xBT+c
kSSIMaH3eDvNrTf3GpLDng5piF8VWM9QBscLt3Eej/ANsr6+cqaJQx8FlANIIvDKHFBX07MML1qI
ASVLwyojWCHmgq2BVu8WhfCVxLmLYTOniEW8Xep90xjwoRTV2iV9d6BKCCOFfCycIle/ughUcwW6
OGVh4NBGupvrtQdJe1Sukib3oEDCQPHVfwuydSxBHvXADd43BgKYWGWbYZD3Qa5ChW2A9WQI3zsq
/raGPLfTmm5MFdIBPZW/lBYlE3Al9oEpd1CkYL9wzUB7oMsdM1HfRaGW7ESHLFCbm3ixliBJV9Aj
aqTiGXavG0MulgGVP0MBPw0WXItqTA+DELd2PAa7VmtER47aziWTeh6a7aZjthEs4QRqlznDdw9U
+ICp1Y+sVmde/t8sXe5rgHelKfp0nG8tq5Ju0CFOUUdn1jdLnOq3QlD3Zi87qnou5T0V2jUhrwI0
HrKz0IhPRlc4FIo1eOQcdfaLQatoCA+tnh8EES5lbT96KDWvZcvTtEMG7WmNNIuyV+A0Bz9RKtqj
sosJtQH5W0bqjuWFHUBOIRihGfhsjOtGgT+f0XuBPiJbN4lPlfYt7HvfGo9VODi1EbaQQ5K9PnqP
m/Yp7AQg7TS3Fsx/nLHI8FoBr1oCuRkXLncUiqaNq0ks51xH5taiAnzySmvG4+E2/YJJGCR0wcIB
g+OmxSCqrRKVehqf+1Q4971+6Gq2ksl4qKo5S73boa6PHXe/QbUKBnM1gnY8JB9K7OqlfhRHcxvr
szZoHHQaT5/robg7yQI2yZR6BNRkFS6z9STrqfjRkq3nCg13UrDrkbjrAUplbSupGCnYmn74NDU2
JtlS+V22E2++XD59cu6wXIUu7qaAmaA+pJlJzmkdJ5ARM6JlO3afugAOwZjgvjAz6acWh2+oqc+K
oU8p1qPBuQujr+MqTwIkRkYD6cjwKdkZXgXbS5CZAEB0514G05+7GQ5gbZjm4hxABOg6sRDLUM0B
Ck7PAMmLi7qRljoUEtWwXMFEFtbLUnyEZejq8eVw91aclHJkMFFNnDtuVGGgllaUCqrIkRMuKz9w
hc9kF7iQTUDHRXRLB9RDeO7Moe150vT3nr0cmFtdeVCGANYleN/lhSv0je5AmfF3kmrMhvYeevFa
Cao26CmuIeevQpe4YeuxLnZ7PYAQnP4SBdqTRCCzLjLLhcnmT0utPIILdR20Glp7cu2WwwdRZlGa
t6k5LBQvloyLU2Yaa2BKYclYBXC4N7rQzYT4Q3QS4L2j2GxAoQ+Y3/Vco+9eqmBKcBqC4jLyQL7A
oVEmoX0JIa+QRbADtHz4Diz+1Xb47xh80SImrChqs0wBNoSms4PXMEBg+cJ0m/z/SLuy5chxJPlF
NAMJECRfeeWh1C1lVumFpiqpeN83vn6dmrUpJZObnJ596R6zHlMkQCAQh4c7Hko0mhtr4FbROR54
JFcClfkEyP8eib/GZ7mW4YNCqMEHO3W/ZVf9UYTmYEvAUEFNw+Y74xayVoOj2DIILyugqbaRs0bl
pC857W97PC9sYAgeVHa0Tk45aPfB7UhePbBJthGUbQZlw+hWzdRN1+RPCg9vKkPZ6EbwPAgdia/6
XGWVZSSNQyjZempvMSrtoGt1lHsPMlCfBkTIBBaV8nwb+fEOTGYOiQo7hZ6CZ1Bbp+Bi1DQr78uf
oOLcFcaIEDzyHnMq7vtUvjU6kP71nkPBdZQNuUkSfuoibhtD5OJM3vtJ7TaIJPQ4Bq+dhtL9Rjay
99iDNF9LzCI9coBfYnDDsvRII2FGergvWb9vFO2mJc3egwKc/8CM0SqE5GZydDuM+iEJPqCu7eot
OI61U51V7xrYBw2IIUSBYnmQThUjJvL1F9rGppZCMI+q276XHnn+wMNiJWBeuH0KmIgwfAkKOEzg
zd66stdCPqQDJv1YcaLcKyE6XR3DQn6+fhWWnp7vJ2GWFo9KgUseD2iPHFSX3kyoQcil7tvtdTML
6ffkTf4e+lmYkNd5GVdVMXWCQA5InAkxiFLUL9WBxsQxtY1dv5deVoxOP37+1nw3OttEPyGhgChz
cpIqfauA3qtioelnqN/0wwZDMiBsbSySon+RYGAk/iXU0hkhqnb9Z6w4NDoLJhIVA+5R1CYnkbd7
oec3TfRfZLPf1zl73XSPJoyyBi4zKG4w0KWX1RrYYyk3/25i9o75EYSGVFFOsBy+p7a3q111P6Fj
1vGla/s1e3iauKMgG8B+8cSwDIJeSrl2Gpdinm+rYTPIT9NJTc80vDHDxBHv+PsC44ZW51Bn3MqR
s0bws7IiNvP4EibRjXaAuda/V0GAq8NFXj9ji8WG7yuaVvytXtPARzHwECOs2jRQBwbhvTWpFKBy
srZ3K28Hm3kMBvH0xsM1BMRx6r+VG+hLOrElHjvYI+C5Tw6hu8aYMmernD+abNrib+srqQCJrcCL
FaDHAeIWcDUXjUmFrb9wAN6GOwB0ZQsvBxiMVavarB6ZlQswd8heWKAGnONUTgDrBnxCUClDzzF/
ULZr6cdy0AhaTFAfgv8TQev5YnkATmjJR4ws33dgtDaVP4E1jQLQO44X1gzu1bvIzgEPYIgU+l3u
9lvtQCA6sFk5VYv35O8PmcdJzQAVy9xD2ab50dmqW2/8V4p4mQGfuw5kWTpY4BqA+AvayhpodM9X
LVE86iVXEXCmwacGsRszUprfcaRv9LT+8c9XhlFgMKuCP2LSip09DenYdCkqNZDamMZwD5Cgn0YC
RlexgUfKrLXuy4IHODM3ewOqsG8GQwJPvsoyaAjzJDbBgbrWTFpoSoLa79uqZlsYZVES5kY6rUrf
iENp+Y/hBjL3dumq0xDHymTF2qpmj4I8lLLiC2wi2P9dPYnsCIdw5UMtvOFnS5rdhUI0nGYZdg7s
PfhQ42f0rDnQXdxVn+xm/fFZClS+25ujt1oUuCEPhDU1tmYKGzFD7wauhjYq3MubjvrejW+vHY8l
931mdf5CpFETCojJo7TR7dRTCvetQgyMnVav9IIfO7M0eygkUYJOU4alyY+F28nW73QXbaPH/7ep
2UtRRRF4b8BtB6wEOo6v4kZyJuAddcCquRZgLsXLE7cNlB0JPKY2u8+sroxOTMekVYEvbDzoTt6V
zefKYVw+8H+tzK6xJpB7SDLk27yC/Cg7cC80WnkXSsWTkgRWZ1S2AFUrj/K9wpStIBmzPAx3WVGu
ulJLJfP671lb9Oy6IznykzwABY6fCctjnTuy2tS03L1uZmF4A26FMXCVQk+agg/i3DMroMKRAinB
HYSYwz2qpuBxF+FLWpUAOYA3PmwTB5oaNh+jHyHHPPIouxXv71T0R1VopNmt2v8qRPQbRKi/E61A
AtBIeEbK5FXykntBG+2fuw0Flc+JkBMsFpPe4vlPHtXOY6Ph6V+0S5IJcDK0rs3GrI6+ldrZZvh5
fY++ZLXOc40zg3M0FsRTmyqhkXEMlW2lHIrxsRSg7/f+FKjySCw1O2gOyPEPwTEs3UbHSP9oMbBZ
JqmjS4BRBffBRMikRqaIU6tqc1eNe3CyQqjA8O8GNBYm6cuhSR0tNiCo+yJ5T70HaCtLzFIFb3dA
7C4GqVV2GORtmwTmYARbdYCmIMdMBKsstb/nY/eSyD6KXYZDQaB5fQ8usXbapG+mowGD2h7YY2bn
pMxHqeNGJR2zg7cRu8iGHqgL5QFMXqxVUb4CvrP9ntma+TGIKIZBWXLjmIYQiWwFtEdDtHVJ+Ag5
gW3YqS5nD73Ob8UY2B4lbgDpQChk2KoMMDfxvI2ekJ2cBzs5ZbGTBb5LlHjDgP+ehDWJaeSFDR1U
NKRjUJ+glwMViH1XPeDG24bGLFSQLSL9lINiL9hjMxKX0RyhPTQIcRNzr3Err3xt6J3A2N/Q3KRt
snIvJ29ztgXguoekHNi/9QmUMB/5GYH9GzCsFpxasFB7waPelZaRo+lR/7n+YafLcmFoAj9A/xXz
EXP8gy7XcgnSUAz88VKx1FrmtvDBoU5iEdsgu30iMqqbQ+G5PUba7OvGl5wcmLYwEsxkQnCVz29y
qECwQ0hBeBqb6GemGdC7aPkmjYp/SK43pRgTW/u/Dc1O1FTr1HiMpokhvNDOCpAyDBmOVmmMpqj7
NUQCu/x8KIDLDEKH03sF7rvzhY1JKreUVlhY0BhgwIJYvYpRIjQQu5uuLi2WF8TOhaeame5tUac5
NBm1mwAzXZ6BcbmY/kiaClecvzRaDQENnZlaRgur6ct7xUvv69E4+DpGMerA/eogFGlhQQrkBp7h
FRWJ4Hbg+WuuScQsZb1xQylQNzGoM/dZk2iHUKpGqx66B+B4uk0wNvfc5/KeNiF+I1CI+9FvIT7L
u585ST69iq8c78vH9ryJNfseQ14kNejXIGRY+WZG3rx2pUm5AGY9tzALUIbBKKs0y8NT1/a1jZcd
0RegPjbJ/MFiir7rQh3OkrYPBUpJ25DV8l6IGoJuoSZtSGsMN02N0XsSIOhoufJTapqVTbg8/ec/
cdqkb3kvwaA8WBFD7yhJ9EnXArceKqcDhvn6Jfs/tsKAiosG8hFtTpWmCU9pEPuGiNW8jcfw8ODN
BJ5xanzR287xmUUdgZyTW56zpvS2kN3jvSB0aoyiQ3PxcLCQQ36mLHWISxOE+TBeuAPAacnRQc8N
2WZsR7eJ1Zurgfela8MdNJBwgobMwC2chVAs6xGk6jFogn/gpbWSh9QJ3OJGj8z4bVo7Aw9G9lQ8
5ugVmau1lClBOnesClVUnGGGUAUKarMDyJuqpFo5hCfmNZHdF73hJIoe7NIA9jwPnzorjWanS6iu
EDXcg+vFv1WrGoQEQpL2PSrHph4BbB3n1QvJwTzGRQEhqLAwdtcPyMI5nNRVDJTeJuZDdfrv385h
XUdR1yk+GOG0GOwSBkSEftdB5vxzK/DyYIODn8cpnO1H1kIg2BejcRyK9tYTbB9V9KVTlJX2+EKB
BYzmCsNnR4McetYz16JHUEQzctCn1UR/zkbALLgU7mJPPggSYSiqTyEFoSYa8Mn8Lhtjq/dlb9MF
3Q4ifAcatC4Igj47LdtqLXf7MroFS8cIWHbi2506FtZQD6AvZgyZY9ENK7u0gCnDTUFoC8kh/IPN
j82glUDdKmqAYl95B27lbWPnd8zpb4cGZYyJx4xa+k3yDsyEyU7Zagtr4die2Z85pXoswLhfwL6o
pB0CfrTJHnRyMiBVpQV7UGGveafpe8zuyZnB2emTwy7lbIDBKWlt7wA/22CoYjMeCKhApJXTsVAC
ON/e6eH+dtbLtOO0iPTglP4ZrdHhx3bjRfCEDK0oVAEMMPzaoQu9zeuHf6FJfW535os6AeaWzGDB
ibDiEKNhDOkQbhlNcPT1EAp8oQt5B6i8F4AIQJgwam+hWegKwtwyoFbnt/d5NHxc/1EL/vFs52cl
nqwcRQIZ5QB1fwxfbaf+EOgQVslcV9c+C4bATctDHXnMSX+jvwdbccp9CeGyE9+VdnFsD9zlEiiw
19S8p4Nz5WDNGwHI2Bu9hVLcyfPRlaxuQB1nUeCNrm/impVZCNsoMu9zFR82H9708kFG75xHK4HC
dCivrWS6Qt8O7diPAu5OwIYn3QRav1cN/LvunbGt7f9mOUirkQ4oU/pxbop6DelCfwwwrZZrsqm0
z7qyvW7i/7iDf23MltPypvHjov/XjW92wW/5l+Qwm9wjeSvBlxy67dZbI6Je9mt/jc6eHySFkSSG
ITiNnTBZDfgcsvO4eUmySQQvthA3r5yMyVNefrW/FmeetG/6vBA+LEKpyhI1hqfQ6L6+lcuH76+J
me9Mo6FOeoqdjLGKJkFIr6M7NHxet7JQep6c118zM6dZAabUomENwF9o5keKzlAMWm0Ekj/8B2kD
ZuZVxbfVMzLzl0WlFy2Zzoj2HKkAqEwT6B3+hdFi4moACVjJvt+uBW1rn2zmEXlHIdEhY6FBgsnX
8jFcIxVbQJ8hOuEq4kH0OaE9PvOFmR4MJEpSD7WrL142q2VmhWhY3eeuQszEKlaOyMKSJpUTROAw
qF5AEo0O9Y5cbY2jL/80CPTRNLZyzpe+Ff7wRJ5pqJOCzex4DJyBaJL3+pEbxWfX5Qc/Gx51HzqF
HOWUBENKKgA3de9C6/SoNv6jTDHwO3mXqZIVrLSzv8LV2b1D4QQODGwp0JTQZ0dnSGsgN9QcnP1Q
1Ax1eRv4SH2V8D5sIV7vlbktAxFtIg98yXT6RJGgACau/CDKH6V7EVH9R3jaTQ/ydhoFVsoMs/Zb
YZb5J0sgXZfvVcibxvprAaALQmezzmSn8hOrygBxJaUpYwI10z+7HkMxZVm5ZSJtmBG4Qd3sMaRz
C5X4Q5ghJVB9uDmMgdSQGibtS8LJDmgQd8yVD1qPoQOKcoyZDYpvGjF43aRioICxpj95pfnW9Su+
4EjO9mx28OPMH4eEDfKxaYd30RiDafidq8RrScCCFz6zMzv+BcUUT+h38jEc+j++nx5KCpZONRQb
0YNgsu+7BHvK1oLMhQf0u9k5dU/bl2nkRTBb9r4z0hcNlfzGv5dosXIXvmZELw4fRAGQ2QMAeaFB
4neppAQAbJ9ATwB16sYO+9AtM3ECiQ6GfKpXP4/2mRicsYCiEU+JYnGjvBM9OaS1tC3BQQfyjbeG
+puygchniKnmIHgD5YHTV/4t9Vduy0L9H9k5kj4o+EBhAu/++YOfSkUYhxEFj++X6lISvKAWDfyi
8SrVwFkLhqbp8OFBBQZxDf/RhGzvteD9gX5tr2gbr0f9KQx+sq68HTxIAZUDSEmKKLKaGk8FcPnX
D+qCOzur/c8ud1IppCswr3VkpHdS5SEp/RUL01+YfcEzC7Or0BsBTfIKG6IknyEwgnBuVqwlLlOe
4m7lZZ1dhy/OasgogEMX1IggVJ5dB1DXUjmXuHLsMcuRDtIbCdpHzNY5qLdC8FvnT1pbblZ2cAa1
/pdRqJvCPeogi/4qF32LJjujV5sMnIxHoteJ1aAakRrBB36jSzzVSiFDhkpQtiNe9EHCDhKvkrLn
YQ3BXz8JLaaKt0GKtzmlO1GlwowpYKpyACnyRIo/lQ4oZgYYqVo2vxM/g8ynL8nbMmtK09eTLVJ2
p64wkEMS71Ej+V1eBfu2ZbdpaDyxDmrucYpSe0zaxpHK/BQwBURPnXa6vgnzd/hiE2ZfGc9HEFUl
l44d+KX2mR254BWWABQSXzkgGEtXB/Hm4NALm7OvXZRalRgK2kiDm96p9xPUBai8ccNBEg60r1m7
E49IsPdrC0KT9Sl6W2vqz1Ox+U+Yd7JAB+e1HWaiMAto3GP8m7qpA4Ly/JCYonI7R7XK+3GrgEg/
XLlWsxfmwvJFYlGFnBBYzqvYTDpuovVicf/n9e86cw8XVmaphdLKusSyVjrqapmakWfcQsBnxWXO
HpMLG7NMwi+rHiN0WAkzPKvsf4XBZ0D9HU9+XF+LMvNEF4amxX67qFEJlx1Ni6mdCnwv0m3RgRih
fNKeO7vy0H3dQTeze8lshFGTAlqB6enKzFVH9e7k4bVWQUiZOP5qf05Z2gGwbRvQXsLDcTGC4hVA
IaREIketqA4h1h4aFExAoI1oFG+TdP5nquShm2k9f+J1I0zf19G1Z8Op0clDr5WRncX5c6oYezxw
QANzA3x2QkOZrjX2ChlvDOJHlk48oKcFQYsuHu7z5L/5kIAiQROUcV2/qIvDRRq09EGWnub1jZQw
h/jSzqtzl5Sdc/1bLp1+AJEAvJYJisJfYcP3T9lJoAYvMRJFe/RLMw6Swm5rBGv3e+nEYNB3GpSD
nNulTjcvJK3vKuNYdKeRtKaEOktQgwZYslV/7SleXtO/jc2DqlFRM19WoP2V5p9N+iMTOwEW9uv7
tuSwIF6KeGoSqkCWMXMbYy51Qhp0wJBGM3iBfpIT75P7+DW0sj/SNDMd3BCIpw0P1+0urO3M7MyP
xG1dQFu0BeSkZFYAbkfVN8N1buCF9//MzMyV5JFRlH0p02Mo5Psxw9NZ8jS0+1a6q8EQD8n70uEJ
2TR9tsuV+hnS07hMY7WtBm4AatZudTl/0zJcsV5Vjhh4fb6+D/PuzeSD0LSBngX09DiU16cT9+3g
ejKtBonr4lhQiOrJeCe7mwqk9Bg9tbnpP3AEtyY5+RYx12en5p2rC+uzVzqlWsNCSRN4MWUQ4Iyv
jJtJ5USY5lA3LVjUC9P4JGYGgOgqUdTCEThb+ey1LnUaaHhOBPTY+DPmAZAoyg8dJMtXdnjhyTo7
AzMvn4K5zdBBn3oaYmaGXWTmULkId1UKjcnsPQMjVoKhkVh55In00GXxVgs828+213/GgudQCOiK
JowVQKFf8dK37xyJdhjhT5AhoUpaZInNvcDEjKOZ5RzAi7U8aSn+otBtgko8hRbNRec/LWsf7WwW
nxp8WWrHexURjwu1wBdikq30Ua882vMa1nSUwIJBIebLJnnIOaAiDYuWhhIhxxGgUEVYU7yKoafW
lUHDVRlWsl2XMVvYVAbKcw0ZFrqfF8XUmPlM7huopakZpkt836kb3+YYiVBgeK3jvWAMslGqhpoH
kSf9svObqhcdr9Koo0cmtlSnABM3ziA/agO6OMrabk6H/1uSNO3mmbHZoQ2lFPLLeUOPkZEVlpSX
ma0kcWfJpf+hS9K2krXHjIDAtE0UG8gLbZM36Yem+D+liHROTpunPm4fAZ9wKhWUgUGRP0F9Mbeu
n+p5dvuv3wl5aBXdNJzqr27bt2Pt+4SOQ43nw9P7Q64GL1wPILXO1UMU9b1JSrqBRNmHRLoT9KNv
R08CPbOS7uQ20k0eNBjh1uMfKdZYAzIkJeV9SzpoBSs9uI3yetvr9PX6T17yuJAq+/uTZ0+PnCeV
GKQ8RgMwHmziBCCpxwQ5BmoAScf02hPkmTfJo7GDjrB93fZCXIe6JGSZDQwpc/zj/AhpFUkRLUBO
q49PevJAKTVpAZSsZqw969Mi5ucHXU44PoZnRZ5DEgQUCIKhqOlReSx2/BMsiuBuHF34mRxzqasT
Bkt3A+PqFO8YBMMhJnS+MFGNRhxWY3RS3vRHf0tvNBfyJqnJHmpXe/Qfkm13CwW5h3/Ygvo6fl/i
dKB8YZey3nGs1BLR4dtZRXcxuuuFZOyUwdisfLfpw1xsJ3TmOURKJ8TDtP5vx7wHSwALdQGKlwFS
Eq2KFoeSC7sCRG4otPskDu4LGv5QoakdKv6eVKKyGpFWZmfQPXhk0VrmqPkl48T4rn9SqUQtLmfP
OQ0dI0tHB5QCxT3xg1tpNH4bBTnwaCxspHQ/mqq3AzUEDrYtTxh+fOmm0bqxkG+Ab3SgjPPSFEnh
6N3gmwBB7DQFuoZhOvGDBapuG4aBvmsX/dYHLbazqDwpirhvx/RB9pTclUc2mpoMVFKl8acian5m
SiPZhihHW/ZxA2j4HnTjvg26+3oo3kNWAWsZv1zf34Xjg5IewtBJLw9P/ez4lIEOYUg/JEc+bsXw
Wy5fNIFN6p0BP+O6qclxzr7kd1N8Nr2kCNGDlconx1AmuzHKbN0bVy7fmonZLad1o6sFMLpHDYC0
EXWZVFVW/O6SEztbxsyJqXqbiF7DMjqXuuMd6JsS1LmtOLL11mz20zRWsCd3meYUKvRR1y788gcD
WwjEZgDAm7v9eET1a0zwwbJBssomx4zpNumfCKp6VHRri124fYYOyAmH4pqCqerZ8aCl1uClwIb6
lQsqBoyc0btStieuxHUK2oWX97uxedalRsPI4hY765XFTkQgx5D4RhliB2hD29dkGzBvzJOugsim
8GF2MPEuIBNADosq8RzRCOb7JJcMgPBrpz4Wbr4xrN7VISMy6Sf8B1MTC+E37OHZRmoO/NYclzrG
pOlJNSpH7Tl+z3Wwi/Y5qBq8F4x06tD2ICEG+4H1Xp3qXzg7qjqFweAxgH7YXFia6lU+cMiiHr3b
6pCb9XvyEd8JFFEgM3bw9hNOorOyI3MNR3588J7LQ/Mu3xZv68/W0hZw6PjhKQZyT/uSR/vm1SMU
guWctOEJyj33ilrdBE2+SQy6koEsmjFUoH85qhMXgWPSDGqDQi4UDRTU8NPCs0hb3lRtrzrXfduS
IVS78TXRm0N9YnZPsgAyH4S0ylHxxLs0YAisGeP3Qc8+r9uZ02F/PbsatGEVohJU19XpLH/fuLzx
NCOiIQAnmOfDyGS8Ge8xQQ5Og/Wy7lLQBKyEhixGWRhtQ1+064eow6paxU7YYQA3pIHRdc5XBKkW
DHEAdEGAhMxJBQ7/fFXouLSZ70XykScKOMOQ+yZFVZkpjR6aWF5jdZoD0aZNBCIcSppMnwQ159hs
vetJLSdcO7INqsT78ta4Yw8Y2HX8V7GBA0fGP97ozgCKcRrhf6758Hlb+eIHzN6Qph+aiKUhP7LC
KhIw0mruiNDhzfvpHfhz9p53VvO2DoBbSk2nRJhOFU4doeksmGKKXwqejGhVozmbJaVLUYHhJLMq
cJkXNTfzDAp5mY5EHVRD4VNnHPC3VuKA+dTYtPqzXzEvfXheWrOB0iP4QGw97m8xcZWZYxjctQO1
MqrfTN3oJk6fUWp9WrlAC0cNFUSDA6oJ4ADKoLOjJvIaSri0PYZH4eZPsaOGbreNrfz3AAr7ZhNn
pvfEf5W/rttdMgtmfEBRv67t/NkuaBqqvV53x7IYzTiMrQ6RY8lz2/fXhMyX6gHGxMEwKRQDjjEH
YhRaFFaDloijaiaKKbuBBwnC+tZ3+AH8xsrmi4txVU1lofdmcFzfSVJYxipnLpCIdPSGUCHHtHq6
jfgfwampxs8E7/VYF2YgHWq2UtlZOs9gxsHUjgFqKuBvJ7f8zRt6PSixaJgStBG8zdi4FGoilYNJ
JRDRbPh/Mr+DPzgLFVA5QxILWgjFUNSZo4J0pQJgrCeOkhLfe5J2Iw/q+/WTsvj5vsVcxswG5UOv
jjFirtrJ34MPbo2fHuCEQMdy09iDHhuqNNdNLgVe08AZLgS2E9Mk59vImrRFP4ORY9MpbhU3tyNB
PwYsfDu/LX8Ouvynp/5NyJqVUvTi9/tueOYH+zDIlKIfyJFMulUOqlbArqPVs2FuZcHvbq6vc+kS
fjc3u/tKMtSFkWGdgUgA0RkQ+EjjhwHEYRm3K7aWyvsoxclwNcD7YM5p5muh7dqPaet3xwz/B8Bc
vMaMo9yRJCHMoKx/VF3z3KvtC5pugO77o25nggVmVumPhlwT0BsKjGOGnpXp+YoTvIxWKEaSZA0I
WCCbLoDYGcD9IVHhjHhzIISYedebKIya13f7MhmbrExAMDDpATo1cwh0KCVocfvysUe7ZuS/imRl
EEa/DNxhAZV7oikaxLG/jte3668LWZEireiOdGyJ6UEn0uyUVIbIio7JMi0BcanOT7IavOdD+oIW
tbQxdCkDL1lGLD8aIR4tp4ElRVJuI+J6rDGCZI7DuKlo/8JLlGplJDtZXzlhTzee5D/yanyJQINB
s+EDOIMbOWfhTdJpzGZJdC8ZIPNJauNDdEAHSAyFNhRJ950hu5LmoenXv4dt9EKG4FepoJTAwvCg
sBxjqYPxRwqEDkIhNF5rr3qOQ0O2EMEbVlTzexlFkGeQYb56AiLOnWgOsjfUECgpn0mmHsrOS82U
sZ89ITcDFQTRJ71lqd5YakI+Msl/qAcwbFBAulpf+ZSj5hHKdG+eqiomtuazFf29oTW/66S6B+QF
c0uSt2miZFOm5X0aNjdUpM9tJelrocD01J/7U4qYD5MMsoo2DHgNzj2P4o3GyEuBedd9cWB7SJ08
lfviedjiNdZGEyxaaBCAJMN3/ykzBqIQCuZgnB7FQLHu4niCXLKSlEpowAsQwOXB7LMnO21TuuN2
zdbSfUPKJauYRcS83jyLlgXPKgPMSEdw5bEcRArlSwL29evXbSE1ACuEhsQA7USksfPIZpLD1PKQ
i2OmQpUnrqGbNiYGUJHc1kX0lGvtHVjZUP1Sx85UfKjoxr1da2sFkoVrf/Yzpv/+7VKmXHR+TSme
L9BZYZ7ElLw1zNsXa/rs2KDxgH6HjjEScrHUMU+rwKBBdwzSWreZlAMl4Em7vot++rHys6jit1Rq
37mG8B7nwCkZ+1AVbc+80E01ObFyEf4C4+yt4cfvscru2TgplXbDqzrmmLdtx20UHGg+lE4igrs4
zLbKoFZOgsDH7oGjwiQ4lwGJJM7KR1zYPYr3AixOCDBU9I9muycXoqp7rT3SZ/5a7Ci0qkGtOn4I
wGgVG3nJ6gzD5aOIYjeSAqR4KvoQ82PTG2WTVTJpId7+BlIxZ1B2bDBA4vYPQePThZtG2mXAElBk
uWgZ9eUAmEA1oOtYGHdezj7J2H1c376ltXw3MYsnOllEMbTPu2PbPLFGWMj9gfoCbbW8EqRNj/fs
ACJPVYCvAM3ZdO3OP1PRdWMpFITYTW3YunLLUyiqg9Z6aH8FxYqthWyRonGBvgUiTs4v3EedBSMo
b7FxEwW+ZPYboYK9iOzAdWfpprQn21rGiL39z/dSxbFgYJ7UEcbMXDOcMj6njL0kqe5ictQEv6Gl
hc8eW6Fj+aLjmW3m2TM+8xihlqqoqIoO6xv/ePvgtgUNjOK0TrDpLUgYjE6NBPWL6Yb9ljeyVdyV
h/YltuRN45S7YbPe3vzKkS5/k6EytHL4ZRNXSdU6yXREpmyj75mV3aPDaTWQcO6deFNDZQ/sRWxb
/1IO4OB0V1PkBTeALflrfnaQI6nVUC83BN7FCoFx4EJ1VHamNtkIecZJDBPK4KfrH3zpnCFtg1wA
lWWkAnMkD89lrxTSZNRCeHQT72uUtoHl+SKR4dvyud+uVkIWLtKZzfm3J3iENDDewaaWWF3wBMQi
iGvYB/gMYoub4AZogluwAEEDZM34HNH8FQLICsp1KMQiU6azI870gSmlJ9pjtPM2zBoHU+FWjmij
3xnOsJce64fhsxis6i25jd5Sd6rIhH+Mn2s/ZOnpJni1QfQK2mlQFcwSMC+MaxVXbDh2v73NhNjU
nvgBjfxNboPZbS3rmv7a/GxPEYKswx5qErPAPI2zHAM8jUAZWHanieXaTe6q/6jWvXSOv5n6Yj//
Fgz0YzhKIoWpwHilNaix6rfrh3YptEIJDzUHHNtLEBUQtVGXRiM5ViLc5F7gxix/89W1THUB4IoE
Y4oSdVTNkAvM9swv+4jkXjSdUyAUH/J96BRueQsgfHrP7/MXlMk3ht1aUWhWPxSwlnxcX+dCVeDs
B8wJnuRWBDSTA3KEMmZ6x1HPUV4j27OZrT2CABWVWcwM/TOCxn/dDxXxJEMjG5Xt2SunRGkZF0XU
HWOG3sRrEayFBJeFByzKmGoOFD4HT9z5M6q1BfiPDHicnDyG0WD2AvOxIJ0pOFKhSUgeK10Dpi+d
mAkvA6vTYM/8S4LaSeoySW2PnX8XKa9+9KR5n9c/1tKpR20IzyPqcPAtM78yKFTygz4cjykHh4WQ
1NHy61ZbKZovuc7vVmaus8m5JqIsRjyFRmcU+NaolzaXfZMbIIXRV6Wjlj7Wd3vTxn67ywlAfJU3
IiBgm2oHxFppVg/eo2INz76j3UUeCjflLreT2Db6rbRONob++ILjQnCMyJ+g5IfU7fwXDIhSFQ04
0GOs+zXIh4ffMR2YxQAHMmr6O09SAIK8dyPjr1VINgaogzIQWlWN+BG3zWddIPuBqoBbQjWXSaBs
QO2j1OhJapRD1ik3FJEOiIA2iYwZZVECCJgqNwXrt30lv3EPKXzct/dpTB6olD7qbROamVzeaF3j
8jb9VYSANBriuS262z6njhf7G6LHP8cW8OWQyJ4zpOE7o0lt+lrppB7iiSEEIWMdVHZm1C9Ik3Mn
idANDH1DgT5A9ewX5bFro+Qp0jVg2GkgA1avAnHM2Ya3+AMYjNM3MU01O+jx7SO52dBO3qlF38N4
8RJDaNrkXYexJ5n/YiEECzpFbJqq2teJh7qAf0ijWDhELZXDMNZgCIqHX0lLXmnVlRsvSFyt8jeJ
rt4NmppYERGAJ/YIP6LxVPvBCzTYS3uU6V3XlglmI9gN6w0XOoIQCTZ8R5nw45sKbNXOkIO7OC/9
TShaC5Q4e0VA98j32sCsq9FVNcxYBNKriMJXta9/y7F/C593iEsM6EcaEjS5zJ4SKvaVpx4HKahM
nhcnj8a3eprueJe+xHLzBJKo56jX7gBacQ19RKoWKPuUJk9qoD9JY/meeh1aS1o5WKMEnSIxtpJZ
9n1lyix84GOfWZIG2foKY3D0fzg7j+XGmTVNXxEi4M0WAL1EylJmg5ApwSS8B65+Hp6Z6a5iMYrR
vTqLU7+SADLzc6+xVD8LUCYAu+DbTYt4eGSXnhwpA50dJ/CLeEA51EoRX3Ym9EQtEzHpNjxOk720
x+QVd44DgtAPQSghA5jEnzlHyEW5OnHNQQBDtNqPUS00T5/1t7xgADyH7euAAXqujaOXiejN7KJt
XWDUPQzawori2sWn9SgGGleMG5bI8aBrG00MbUVR+XNpi0Ua1p+jiPzKiYUfpR3tKwRB4vTGGoQ/
W0nuhY5Tekpj+Ii+OX5tztMuNgG5YVawSS2xitGBcApZYAhoO24odfRmqrph6cDaRE0JjadSnlNZ
Dl1NyTrMnozWU5uRo4LCggspvvPU0JA9Sx1wVy0rT2uNY6NHq64ObsYwp2DppC8hF29G4zQuAtr3
ql0li7IMvydRzb4p2ai2J8meGIRiqsyfyPnvvTRECCynGl8iKIn8OTjEhdbD6QgHGaB+qK+Kyr5P
FIVkLaGjhhTAXjLyd9FZT9FpOtFJq0TC06jMRbVMFaMBIBQ6L6VubK2pW4ARiFC8NxHQUSbWbEW6
SmfteZr0wu+yfPIlhCo7wyo91eh+4FNlj4WBLQmztcekaXdR2RwYnG7aMURuxMgUt4/nQ5LMCpEA
GvgcchsUUoQ6h5kbzEbQaNDNO3zabtox++yKVWXI6PL0lJNBTGejkq1dalaRazY5DTnbzxrzoXJC
IOJ1dMzLblvY7ao0aTCX5aSup9LY2j3XW9Wqu1pItwWioZ5SiC/R229p3UYel+g6wrbC1fqC4w3i
j3fwYoEDYgcMljuFlulavZR5UYmsgAT9uhfzRrKSA6o+33qvxpiWGXt1kh9lfU5cFRknX59g9lkh
BrBOC6a8H6TFbJGaEJrUYYJsp6HBYotVpzs3sSXWlaTcdULZhI6BZFGPAFzz2I2prxvtezZmy4Lc
1asj807SpxKHc2vyh3lK3FqTt2qoW36VdAdhWMtOVm7YAqNrmvVj4oQ7htmBy9c+6OrIVaM1vavl
87Nkm26ez5ErmfLkZWmcuHoR7xTH/iUsbZGW8zvq5Qe5VTo/xGmW2aAR+Wkm1640i5t5Ch1U0gB5
KVOsckuYWOvNcn0jV1286ILuMUYbcCmBEFpLdfmSmmHqonc1+lrY3gUz5mSSijKu2r3Z9nxXjrrC
TCcLPU2aDrQjPzpTeoGCk/lZmLSe1DQBPsXTfakGr51AgFWS0Y8PmuYZk/RPJ8n2aosmZWY3S10L
dpUydAs7FQ+WNX3ZiXIfDMnaTqGwyOGmLc1va9C/taR8rqP8wTSzN/k/snA9F1iubZ1ZA3+uvRYi
fEDt1csKiYkTEFO3teddD9K3pyMA0b+PFlPPhw6yhTPKtzOSt6CpoyNBcx/aOmLvQIWk9CR8L5yl
MttPGZf3Io+nRaFylAENYg6XGq+pYX5Hanw7Gd06nNMvESnzohjlgwjDo57Mfl9MPyI8gfAN+842
0kMspzr2ReFraQOyy3Szc4Oei2yO7cltw/xeicVBagvsIgPngZZGuLZKw14YJ5RuY1T3VhsU0HEl
/VYf6zdpmB57x/ienOq+qZN1k9r7tjVirxjTbyM2t5Mdf0Cw5aRWlmfEjAKCchMxO0hU+wafXBey
oW/l5mcskt08RjdWBWJY/TylsH0QLjP7iEvJDzX3XlTlLrP1u8nqPWlQNoXQFvmEvq2T7Eut2sMT
9BsU3FwMwJ8sDNZdq9OXjTI/pEWxG3sOt9MC6+2r+1Yifyjsz8QynrJK4qjAkZilbBWW2auKjuHC
ZJ6wVJXmCHneK9v8tS+CdUL3vjfK+yqRdm3fL2hKL3VUwLK29DR73s5dfK+QOYYCxahERpERWor1
7kSOl7XyrgIoTFTYDug8zdhy9fawT0Ppi+J6JWn1jYboSRXv6WPxT3Wv1VM4wThaZc+pAe3jJHk9
N0tRBXtMqokXluf043rU0rciHVHg5bInigbm5JkNXm3TTd37ldTCptI9RAUWenyIUAsCUNsyZ3kN
uZunaEPR4pPGLEFYLnp+cDiUXi8/KaG6bpt5nZrzwgTlz8x2VRXoaZqqh44Ysmz3fdEsQ51NoNyj
uWrEVePmPf59gfXcd3ir6N81yIQIZHsX294Yn96/sZyHxivLdm3N9yV8v1bbtRwuuWo3w6yujCRZ
C8vwU0Ug5w3fW+uTTZtaa6V915nt1T3EPXtgGCR79Frc2Kkf0mhTA6kp8oh/VbpK33pJJm40K0DY
5UmSdml8MBxok5XkRZbfz1s7fLQ6hJ6cYK06+Puk7bJkKhQCOgqrxpsNgTyn5UXDe6JtZfOmnXCN
UGGXjB+9MNx6/qTvTGYF4DMfgQrXyxZGfttmbhpQdsk0FJUkRH7vtctfWylyQy1wS7uALqy5Vgh0
gR1CM8MPsMbQimVlkPc8W7I/5W+zthyLl6YzvI7Ell7mop2+uO5DDdH9dCP00Y+iym8Z0qkYaJva
TR4hTZR8T4ayt6yt2S2SanJVLjt79JvqdR5+zdq0glcLKH3kVGVe37ZeFnaerlcuzUvXcTqvmoyl
anc/bVNiRKK5obNzuh8jSH3kTeHe803EjLLVvAjKEsdGwrUNThh6cpYbnm4fOwAxILu8UCVCK/GO
G9svK2UtHFqQdntIWgbS7PzZuFMk9Umv6x3D1QVg9ke0Q190hVCgZzepJK8Fd7o7BdmqS6dF2mk3
XTIxHox2mVX7cUt+HqdeWpEBZRMRO1/raeePHevrxWIoOw9onHuqHax4ZcmHOdXw6QUZqNAe7ZJF
a90bBkc27TzMuSvjVsuPtdau+hINVm6CTrlz0OmuToWRihnL+DTPnlo+pNZ91WOchvBDQXyr273E
xTI+BaqfJLQu5HItKdtx/mijd63dmvqe092p7cIqVtM4Lnot8Nr80UTfKSIQMOJZ1PykGnlXvUSd
Nnytok0Y/NKStVPeCYSXxtu2+FGabzKurttqxk4dM1AF6yF+TUCEzLni60q0TgLSBLwlk9gKXWSr
Sw0tiDpcRLX140yxj4XDou+fqNi1yVzO4b4Mez+rnUU/5a5OYVMzMq/Mh9D+wZvkLu+Mg8O54Qt6
gdmuK308tha0Ubta95OO9skDJpRtHnySx26zQByUbFrWxa/a/tRajFW6ehsU2aJLsV+BNZnXtU/A
8+AXu0WSrmHdLtp5XZt7miN+HQ6uFL42c7scmMhWo+ZmZExBUUIVR0MgwUJ9YoeTx+kwg7OiX+JH
sVT4t3oPSj3KhdehjZlmSGbhDj4Gz6EQC7mtdjb2x+Z7MN111mudzqtsfARLyi2VuAZeHEU5LoFl
uA3Da7mKbpq84yg8Zgic0nPbWGhkGp2yKvPyrp6B78GktdWldBp+2R8qXywYu708rqQaE+RWLJxa
h4i74YvsM835SOrgvlwkoYasIX7aVC3JZAG9z73YfB6lH0l5ViYYe4rqxooOFbOke/M8IZbc3qSc
OZREcCncY4DATTz6grtCBQcQZZVbBreR2YJ0eNESZZPGX430VWBrMhfflsIlne+QFlGE7JXJs9zG
S4HrlGwlxMdoUY/oqhg/c6Qvu7iBDjy4KhlM399IyZsyviNyt6pJk4MvcBkQ+Nmsqbkr8m3p7KQ4
09B47u5Vrb8b5DsbaePCkT7UUFuXREIJtS6S7gH7MvTzUmlfyGh5ccMU+oveP06qfpvL6T4zNmNj
8BYDVIxnDylEt6W1KcZ7Xe+9sS4XEScuUT6V+VaMli8JH/lpcABj/tDRK+wbv3NI2UxKbXtA8ZvD
1BQeM/mxX6b4KdVKsmoDrytAZnS1O04Il+bLFmZXqxaYOSceqmO7mksg6AGY82GTIL3XBb9jVrjf
v+3qV1vai3SQXGRjvUgkiwz2/RRgxih76K0OdreY+33qrLrgFxX6KkHYK5J/xark1hJadQW3XVF+
kYUtwpLiVkVFPubSrPRtmJqMSsd6VaCAMbUI244aikmcYo0LslaqbV2nyzJvPFMWSzkTvkGa2Kfs
0nZCmhh2UZq9xUWw1ItqNc7VwimR3ralZZc1T8oYbrNhXJLpxt4YvDnUcTO9LM3oS1cCv8DYdNEZ
+dJI8TOKWuHOJFualsMCnm9RqV4NHUremhMwxdW2uoYLcRMtgvG5J7lSp5gaFrVT8vTVnJBep+lj
I1CjzMJbEaBrwjTCpzXwUCDmOfQ/TVG4idFsNJHc0MhcKxMuc8iAZLKxHmPEcQrORTysg0BCcDRs
XCjMBzWsb+qyWNnTuDAVEwUdC7HVvtp0Vr6ZZcML22GHNci2UxRv6m1uwLuheCh1VJtnvoPxVuu4
qOXOTh3q26xNnltdvqlqg8KDUGUk83MlzJvQqZYDr6ckb5JjsezD7B4JzdxN0m6lNOZtpmk+/ruz
62jlSyk3e9FNCy0jn4qYqqTpXTDKqHiHByuejxhf3s3WsGgoSkRQH8H939RVQldRtyTPtp+lgjrG
njBoTW+1ZBLuWKt+p9BlAGyjS6+pmtGQmFaM129bNRpde3J8RWsWvVyvaN35MiGtS59Us4KMdvLk
tb1GF4fcSjZjId209Y0Zp75Ih0UpTBpZo+eI9NaeIXhPxiJPwa5Ys2tW+W3XTV6QK9Ryoz/on2oR
rKSRuX1XUp23CE3NHJMsI4CToBgf+ix5hhb6mmqhAKzTm/qV9ftW/cgn9UQe39VS8isipZroRNjq
wYheRaUhm/ZW4ZiSfJopiuTiyzALt5Ta7zAY8W2Xo4NWn9Qs7I3daat+Kla9Hlm3pYzCcFy+Sy2O
nHYebOasM7ZBYG7ndtpZ8bRRCQYbtS7bBXKpIHXaz4mSUhppLlEEyCZXSSxWpnnr1OgdjO+FyWBM
wJULir0a4usad99K1wUbK6wXWUJJ65z+T5uWie6F/X6cpnWa7aRKuI2lePhBepCrj+whT/TqQpJD
f5oUl/74HWRcTf+IyqMyvUEn9ISSvqXDdxbdRFOyNdp55eAXPnLSsvo1MpmE9bLbp1ye27i7hzzk
lrh7Z5JMJ8Es/ZZMXne6FYZLT21k3eTpbsAny0q8xAweEl33h+BD0jYVu6ZWjoXGLaOHN0qBn3UQ
LHLRLHK9WGq4cpTqJkYsJNdu8/45sZ7C5Jv8YNPIjT+k71YqeW0/rDN78Cj1PNTMnymcyS2nezUv
14yaFo0t/M5qVoUoFujqr+JBWalGuXZM5F7ED56FN5pkHwaE0KpgpyQPOf9Yret1g9D/WGLVOaKQ
M7QgpnaFuhMKlQb8yDztudtv5zR/owO6bgr9KR0OkqRu5FDeFo2z7JRiWZqT36NO0Gv3Qg5+rLhY
5Untp/OmSJ1j35p+Xf2y6YASQJIu88bUdoXyC4tgV4qhZ3LXm8Fji0679ZkhZtJH91Pau4ocbE3J
x30AdtNjE94HvIiccbCB0qbRVzsAwatCjiEijfLSlIiCWNV2Oiaq3NN26sUIRXM00l2thw+DYfhB
SHsL5KxZwS6Lh2WRPGeDtay1O9GZbmztVGH7Q/1eWsZyVINfZsEZ7KZ2FYHqMS06eHxyM7ox237R
6vor/Qfac0nhKZ3sUeH7ZkEuqsTYAlSbJjb9xrgv59tOzHszlzdtc1uWW0m+FTK1V9cSfjiddamt
psgmpEsrqXhPRH9bT+ba6MPnVs4WvVodRFVs89O5qt5CUztEIFa9KquxloyeqlJ17R5p0ZPx8Lwy
i29nwgEVC3Cp3xtQGYLTJWkrSysPKTVst8+30YS3eh3f6ZlYp5QHQ+4jQdAU0bKXh5soMj0a9A+D
1q6bCRkbWHtWHnu2SsE4BvdOvemzbdvdJWV3V/UYRdB5rMHQlo20TFTrRsTSzpF43ukAtH5nx/1K
0F110Oef0xdHQjirtldF/trIjye/5bBCCnCCNSoMVGoLrySj0kbnPhqnb7t+6uJncC6eaA03jvCi
c+KFAFceKrUXq09VTrbZpc5dHJmugSLxEJGASu7M0zRRuTLt/cydPZSGByLWFaJ6wHKCm/+eoQGl
Ak/f1N/Q8aMa6y8wYphKFmwymDwL3bBJywhEVJscsi7dl/W0qPKPUkfA2XkbapMgti7Hp4Q/mam6
W52cCcPQr6rvwvpGHZOZx02jvqtiW+SzP4VPMxYHOsbX1dQhh0I3KYyXaf84o8RgmNFHGlq76VQD
RKOf1kj6BJifCQYVDa233uAh+nydz2Lfo9dyihtvdoGzABDr71A//Sv5gcMO4D7eSUP5KxxJe3pT
fc6D+CBUOi7OW0wTCRcyD3YUnhOYKAz5qp30B6u3PovE2gi0wmpKaLu6bdO7WOPrk2bHGUW1agLM
lPZKa28tEEddHG9jqGpS27mjRKoy6+vQzH0xhJhjP5fZLYwoyILmUSHTs/Ju2c7VOgsG4s0AOVtn
84RR9tlyGdL1Nn6BnY/d0kIoI6cPim7uXCxEIR8wOr2dcHfswIVYIxmAlH7SrSRBLj7TVvoliVNt
37pVeatz1cR3BQ2IyNwX/RtMUjr0W7mX12ppPlVUg+P0GMW4gUckUwy9vL4ONs6Q3o9G+VRpdwox
Ix2OQZ7cSWW17WJSSLSeTs9si9vTvAcYMP1wyauLV8uwFqNuHGiv+bUmFnM+u8W0L+WSIvNBI9HW
E8k3zXU9/GjDzKdWGN486jPlRhcuW2PapZ1C11kOcc1+bOjyhc5wa0YOqT7+mRbyWaPu9mHtzZ3G
D6EskfS1nrwGenwbgKtNohi7xhoox4eW9ltFTldakDMze4jIEpSpXA+hSSb51TV3qV1zEgo/FsG9
ybhEVng5JAozedMAM2ZKsiVU712sreNTOaDHXjAzWxjICeTc1xNSO+NoUxD0JbWq9hoKnDgS5qDy
O8K2OJjPYmEp9bJm+GGnbtOfEuE700ae7J40+rbq65vKHBdZK/ayRKSrkMln6HicyzEmHULPkdnx
59AyAEtpq7kZFHuKMmCd4wnQW1XKR5axtXpu5LBHVU+eK4OyTqOjL1FSJ3Od8qaqbpVFQ+dCAHzT
dcfyW234Cfq0xsLVuB/gYPlOx1xqjiwaDqb+5DRDsLaC4bmXsw9eybqYjNitAuugWtTRApsF0Wcv
Wd2OHjbpzErMaHCtOOKqVG4RtiH/wIZ0rHGjUNosoDqNjY3Wy82ydoTsCyk/mE6/bSm8gT3jdknA
Ze75Yk/ZEy2aDRTt2U1jRO2dzMj9jhIuMlC0hB3E8e5rgkOE1GZl0ANI1A4R1RJuRGnu7Lx7qaRu
xI9VbR8YAz1jhrAQc3qHuOadmhgWRax1UxIUo4ibMI50omVUOqfm+q3adK1L5tZ4cj6lNO3yJzBi
r1UhDlWH6pBV1t/i5NPUdAKoea4uTAxkvDYTnLZO8S1DjdcQVjoqZpNumQMbxZjy0Eui3qaQ1Xmo
ruWhdJhtasl0z2RKgnnDLmnkhRlV4yLvNerGjBKIepAz7gwMcCq0WgZT7Ix6/IRi5Ws6bfhIU+/C
HGnFPhYkBczH/dbs81UuyU8jPHM/HqvCtcjVN05JW4ja8uPUWy9E1y/S0TiJaTAO1cthXalXnXUu
YS0ADwIjV1Cj+sumIDfo/IemcULN/F9J2DFeYq4DfC67K7di2e3S12tEpAsYUNkwUEPQIAYof4G6
wiFphs4qFETyqU9KOL0zkYltboqrWg+XkFQovKJWaBsseG7HNyiZXKTt1B8n+rxZuUgLy9d6DLFL
QV6K5Es9bIIKeGIWLHuluwLPuQAAoaGlQqO1ZfAs56unyGbPCpjXo4R2UJwdFeXZ1r4ipz/ptnr/
hrRceKuqSfEK6NOE/XQOvehFEkxdFM3HmVGLVh2sucUaGQqCHfv/XukCyAMUHOqNpozpOQiaP0Ee
sWLGreUYI3mr5WpMsUOGf1XwrAU/xAxH2+GscwU6f+FFggTSeI+I6JwW/XNJrJ3L1hyh6mCDxFiJ
lMv+idKXrEGRObuCdr1wJFgLySn2pwG69vT4v6FoFDwyp5ZZ4bFJ1oZxzBuMMZXXf7/CK2sY50oL
tTXEtW6Da+wVjIPRrOj4X1pu/17G+pvyB3SczwQlzpTxwDx7b3lkxT2JZXfsVPoiVlKC2QzjHaIY
HalSdlc3QDuyInu35W6HTdVdFuprMUYb1ClXTlse5qRb6ijRSFO35u9QDiraAlbYZjKzbRxPP7ph
7IyuuLHrhBzRIdxlZcWYKCnQ4bO3AZTD9Rw3L03hwCBt8txvct1PtIEI2Yj7WcRHLkbsR2eiJ+Zb
h5JotEBZ4Y0Ytmvi8H7KQv5LNdrIsfXN496MQfYI8boDrDO/yEG/6W2SBgD0T5hs8EeYI+tJvQ0j
+w504+sUTI/zMO9BEjASNg2EL4PEdsHnUP7Sru3GjojsKKRY0huNlyufWr2ANeMb6OwpFXT9X7p4
tlGQ9fd8A/u93AAaoozTGJN70wecz1W2Ep7z3vn6MvyCiPXafygm/WoIzuFVA4oLV8Tvv+RcvkFr
UsnOZHZ2VyF1mh+FDIYgRw0zuf/3vrvyyM7ZtiPkiqKxWCiSPkPrZiDQ/y8W+I2EcYZ7VITVQmeF
hNEG27kPaLlfM9e+9K5+B9efYffQxm5mqa+BvI8pHlo/ifoZBcGDoGP470e5IFcCeYB07f/D+E93
xW/3jYbToV4PLSv5J+Bq6isvePQsq+eTcWy3nPzQa2/RxHEk95rZ3YWb/I+lTy/ht6VBMBWhmiXq
sQqHVdM8Znrv9sOewmfXWeEvW/ulxFeOw4kecwZt/mPJsy8HnKW0UCbqj033qcSgNeyHkqaNIHFV
jRu7z68ITFz+jg6SDzYax2Qbfz5imnSjEmao+KlVzVST4QFVSc04NUmuadtcXIpcQ2cxpN+ds0cb
gyBU5BH4JXJHbl8fglRGWHRfR/GVLXMpeiAT8l8Lnd7xb58tzdS5olzoj6k60lj65rG9Ur0qk3dx
GYrwUxhEneZc/tIe9DqTgmA4Kl/MGffGLgEtkrnhjXOLb8paQbwnck0UOx6unIhL0d48YbllcidI
eWffrJoFvqN13IP615Yxbf6jFUN0SJbU5ZvoJ8685q5maAIg/hoB+dxq8oSoJi3977XPzn2ZKx3+
TDCQJ0l9G4UIXb06QVlU8AmWfQvi+hDM4hkcyUc+a19Kan/9++kvAdn5BSRYSBHYlCJnl6cVgHLM
4ulEMGMUtK22eEi3M3Ws290idrquF9LK3lHZ1NOqWIKk8a4JkF5gfZ9ewn//BPXPDYaoSOVEM7Dy
ZoE4gcck5XO+jx5CSB5UIevoSsZ18XtzOhGut1TQsGcZFwzBuQ0Z+x2T0u6XNlMnt8zmpd7nDzUK
wOvABo7677d8KUKdRM//35LnobAFulxIdBCOcfCSSfRvhivPdOnw/L7A2VfsLaWKFKuBZIk7yqzj
pxreWO01XsrFx4AHpAPSByh/noo7UtVgOKbOR3ukbaJ9tIF8JdJefA7AJ/8h7ZFDnl1q02xUEbjy
7ig5zD3KJti0NZT4xrySMlw+eL8tdHapNVVodmFjEIt6Msy2egTnyJjZWCe1czs569F0/EY8pcYT
8l7Lf++Gaw95tgHDrBFWLA3dMWgf7PG1Vdayuv73Ehe/1MmMD+VqBBbls/cohrptGiivR6r9LSaj
hyaartGGTvfieWw1f1vj/BVKdqyZOWskQIqWqhevu5UskVW7DmrrR67M7f9cmIKbAuE/dOlQcJLP
Y0Qh4dmsjyMpZVhjb/uQ0NINMFjBwmZuQVh30SLqrtAq1EuB1rQRVGQCpiCfchYfIqs24jigeoLI
jFh+pW57M2XWnp28mEsqfD06AXWynsEGM7VSkg5RhdFZCf5YGZncNLa80+VkoaVUKEWOTlOHnoNA
M4VuovYrmVEZsOR01+CH56LJh9ZNruKlCPz537vi741n6fgS6hbpCQX1XyxVhlPCTlvnKMAI6LTO
U0bjFgPgfy/z9+Gi8wGNX6ctoKGxeR5RA505dXYiqJ4udI1IatM3PUxLbTGtOVdXVvvr+5xWQwAP
zh5myn9VPKIaxmwQXK5W3mABX4S/nDAP/TBKNk6ubm0NHGCv6d9m3t1ZkXWvCPUB8dNDK8Rzm1YP
ZtU8JVgvXPlZpyv3j+PBz4Ly49B70iyEBc62TStIc9qRlwCT0a32YnvSrZ+9aK1e1TH5my/4n7VO
3QoLv2Z0G/+MoFAWq3gYoNXVfnSnE0Gz2/Slw+KuWNa/1GsJ0+Un++/VTpfPbwkhHdWpl8aMeC0X
X3YzrbtI3xRts3b66EhT6FdUYq3uAK2I+0e5ip+uvNm/AvjZ0562+W/rW7RHQwufIkoYZqB170Y0
hN6Llfz2xeXT0ZO+m3/pL/Eh9K8Scf86Qmdrnzbjb2uP5mjPc8SbPnFi43Xqy88jjFgDFrK5bA6o
c7vOlZrir7v8bMmzu1weE3QkTvTMoT6K+F2Rfv79Pq/9/bN7fKyyEIwMtWcg7Uvj1qbn/+8F/k7w
Tk+gg8Th3kFa9JxiN9Q5vDSLCmIgb5hnkI2mDj5lxLHZ1pAkbsNdVGfvXTP9xL10qAbpRainVlBo
XlFzvrR1IOibBEbMWdHnO/t8fRlYUapNRywFQY6jyJy5hvxm2XdhdyU+XtopyP3IpqoZF8iSXUwd
aPVdf4zl99F6KmqA7VfIrhefRsXSCMkUrsBzQ6Ncmmjpp8Z05IE/6Prf1Xb3KRpcPkHlG95oXZOj
uLRVUGf5rwXPdn9LdxvIvTMdRaa6nQNS8oqEz8UFLFQUHG5zVjr7PlmSDXEFlOAYBdltIvCMaayv
K7vxry4lu/EkjE7VjA4TTrd/7gFaLaYZMso51hbKT6FmLFpFewkrJnm6Wq+nKTZcFUaBa9BlnqVZ
8/83P4DQaPHVkKI8p5nH4cjAVFbG41BGdyLSMK4o+u9WHtcoRTKpjCrk/nF7Qi4N0kbfm4t//4DT
gT6PTEg9ESkUUgEgIH++AJCgFj30Zjympn2TZRlm4OmjZTALHLvE8ENl8CqDa/Xfq176tKT1zunj
GjrZx5+r1kYgxZU1jbjATmuGuofGLq992lOc++vJnBMXlEzNgdL+5xqhPEU00qrT9tG2sZhQwxjL
p05yKk8gl+SCzl0GZTh4+G8cWmaqoeK8RQFAKMZ//35c7bTW2W9BREClhuF6xj7g7LfY2my2lJr9
Uenjj6Ss8DAuQ8kHiHMYcuSpkJwZ/LFMFjUiuG4Rd4dkFBti62EuEjCuElgIc3yQ5/ittqXEA0YU
ep3GUNEh4/Emox4WadPrCE8Dj5UzDTgLf9zTG2daotFUMNsrjkWa309gi2hRf0TYzS2GAULulFXl
klT7Wn5+8RsjJUt6aZ7mNWffWOkkS1LmbDzazmPcvlf2979f6t8iaqez+9sC6p8feBaVLGmCBU7h
NyXVSX1nmfrhIl6JjVS7hlevQKNcK3wvnpjflj3Pr7JujIxCjEAcAmhRZfAkCu2zL7IV3iXvWZrZ
gF+axb8f9lJe+/uznl72b6nGjBty35kpmznLP1I9BSuvtp8ilZdCMFD592IX3yw8j5NBHs23v+ZQ
ojDHSMzx6c0OCwWZoRg4UghywUN6a8x8wO7LdCUmbzS8fy99adP8tvL5dCrqS2ZjOSu38r513lLx
v8k/LNJVBCG58BD3OCu4DQlqHmJYA/UIduZPwwpGpzfirooT5TZdXetzX/hwvy933u0Z5VYEocNy
UvpegHoYpn3Vwuq+Nqa8cMMwaTZBm/DJ/p5st7E2SoHZD0eQOWgI9v0X5djodaIU13bH6VydXWbU
MNSeMtN5/D3ODnbddmHRJPlwNNyZUh+L2ltIwd6ppJNfrk3s/9ZhoWHx+2pnp7yM1T6bi/+sBgB5
b9CZnP3mfnxp3uFUewjVfaU/g1+7cA18/OPSd2lj+f/jXXmq2k4v+KSufD6XjdvY6VQ1G470vyF7
NCECkYaeXtn7FzK431c53/sw9wN8E1gljuev2hnWiL7so7CDU97krxjzXFNwv3DYLAdZahVrLgQv
zlsAGvbqjj4Ietz18NS09jd+21dyuEvlPyqXJPt0PA3E2M6OW23k/4ez89qNHDvb9RURYA6nRVZU
bkmlVp8QHZlz5tXvh70Bj4riX/TYMDyAB9CqtbjCF96QS/g5sS+b6sUfywPr7JRa/ybS7m0H4/cA
gfjQ5GgptwmY01hH8vD61/s7j08b9p/fMHdEj8KqwN44mDZs6wSH7lXtbZ+Kfm9L9gScupdR0kl+
/Beayouf9MPIs6Oij4KQWegqwG43IwC21k/dwm1+SI5ZIRV2IqowS4roNGg5cN/hzqrlcOO6oPFq
6Jd22De4TIcwrEWhoeMQhCvp3rT611ZmdriyOs+pdvH7hlNwkA7ljbaXnXK/5i+9dDkBABWJxGSU
HOfhXt2BVhpcUgVPK7Zl/ezC+PQSf+WULkyGkg+RLJrxC+AQQxPEGHHN9qxlD1CG7hoz/RGLwzGp
iqMeGrsujxXUf9eaVQuTM+kcSORcKppv85Jg6Usl6xgikKsV9xiKHdLc2zWtsFvZxQvx7MU402n+
EAKEHppypUdZ33goj6Dusz1oqa8l4p5HuDuOeEj7/fUhF2dGE0wlRTIQep/tXkX22ooojhGRyYvK
BpU30qK13HjhhaTdQxopTS5Vn+Txm84f5XrqXdY9/P0BUzw7S6CU9Tq4fPy/rs/pr0jibMszHC1F
g+YimdV0ZD8sY6+lxVjp5UixXwIO35db9Fq/QqAatzEKLjtouWQKhajY9OLIG/rvco/AWg3rGQbE
OU9Q8YiE/OyK2bapIJ4l1ilNlDtLxrwkVXci1MDOouZVUuoAVx/c9FFzGsK+h/hXFmt32/QNZtNh
1SYRukkh/5M6mJE1daeLXv03CB5vm7155NV3mmN80o7Xl24h8L0YanZZYCUl1Z3pVudqeFDyA610
dNi1jds95+Zga/Va/2epVHQx4CzSLosROnga1eccWQ0bZwZkc8IwgQCZUm3Xw1NNOtxhwGgoUHJE
V4XEkSIK6+vWkzkqydoJXFvr2QnUGlVDjUeozvGtfrJ23qne6Jv6DHt5VXV7KQQndSJXpLNhqlxp
l9s0UhFHIHbjr++lHYpe++o39MOX6K7cdsAyED6AfpXaxQpsUFqICSgcExKQbehEyLM1l2JDbmQr
qM/xUf+TUNOcPKome2AfOoRT2uumNX9LHJ+2MJGPpVtcoCTJl1NNmqB0rdGs6Lmrp/YFakmEVVX9
mICWeCm+qUiZoU5gw5fbxSeUEb5jZVa8i06//z6Z2EmvEEgcIAH/xfs9bekrP20urBb2rWVGGT9t
ihzyR+3QHpR9dvTs0kZY83D9fC1ctyAMaaaii62heTZbet10vbL22F5FGW3dYkCfqlAQdOn+vQkA
6sYSYufgfrhzP0XwSZPWvhkwLfFkbXw73CV7jKAdoM/antvX6Q5ytr0+ucV99WHI2eUh+oXVqTGT
qw10eqC0SuFKjfVzrKXqPA4IJaKWSEg7OzFm5iZxkaZ4sSvSbQRBUgyrY6cPvzNBhBFQKyuf6zN6
Cuk7Gqra1EYjF5Kn7/nhJYHwldS9y4DQGIPNYOCuNh4aZSM9+YGNT6lJBSJy4PubB38b29Hb9RVd
uCIux58e1g/jD2qL4recGGdd3bUOMj7Icm6L3wbaIZuW/2o70ckRgI2RU1h5dozPb8Hl2LPFzsMe
9M4Q1m9t5qM44sVbwTK+hx1Kb0JU/U7C+pcear8Qs6g2QhJzeHT/qKal6shWq+4TQ/0TpSKQr0FE
yVtXgIISF1aDdZvoAOr0MZFPLsiXTQA4Y9MaGcoX7nioI9UiMAh7R86HaZYwiy0BEFdn4Y7r4R0b
AdoH1prdIDXzq9Obuw4/EbuQ1G9yBZmUQsrXdOgfwz7xEONCRGfyoidNLqS91SEkIbtx7QB2riCw
lU+jlP0MKhmOc3yTC/o7WlqQfMp6M4j9rmpHTALF4LZX3UfICv4mqPUfmmDBDdefxqR4RrjhVCjD
Q+tDRR+j5MH35D9x+10rmoe6r36ye+BHFdFXK5uEiMfgHJr+K5CHPytb5XNorBoiPoBTyKObn7ww
QhhGMNcHi62aHzvT1n17kukLtog1FOrGdOqTuVFsDTZ6a+NstTNWYoeFHOzyF8w2qwmd1QvQfyZO
yW8xy/7VHtEyxYnU2/enGluHU7+PT+k+Wzklny9Vytpg/QHBqzww+iyGLaAKxqjvuOcRZFwkP9To
Z/TRr+vrO/34y2eCQagLECr/RYbOboJcVWW5jjr9rKqjZGM7CN9avB+UrHJICHL7+mgLHd7L4WZr
meilbuawQnmj48cUh5r6NBVApjdp3Y1reW44+Uiqqk2qmJe3jGTmbUME6+Jqcuay4bxg1duhtkJB
8Pq8pjtjvoowQSaVWwD+/PNyJEtLah+xOe1cBwkM8dR7TM0UYYTxJi7G71WXJtvrA35+k9SJnSHR
lVNp/8xLgVbtjnKajdoZ/Yvved7ty0h+uT7E4rcyDSI4yqlgM63ZpFQUEwQtYgzx1B61m4Jy41Qq
03ft73UZzIVvRQoAlgDfAgvTm1kklcuZ6iFvYoHtD7caej+NAUpTlaFWr70AC4EiAvv/jDUPjdD/
E5M8isy/iYds63aM1CfMa2ANip0/Bbs1qN7Se3sx4uwoT+LxbTJ47lnde+MmpbGJxG31NbnV9pMD
juioh/S1usnxiV2r+U9fabY1wfsANKKfNLXKZodAy81GDlRBO+viXdUDAtV9OIbBygH4LLINSh/1
UtzOCMoovM++X5bGShYUiXUWapvnrftu3BS/8wcPg2x7hKe7R0OkIjt11mq6CyeB/hS+1JPLIeWT
2dKSZpkoU1rGOZz6xRSnFX/NWG1xcvS+J2ctok51ftrqyO+qSui1c6Oqj1Uf45zAXVwr1fe+x84w
asWz6QmlU+LD4Knae+TiohDm9XtnZg6eKd7ei6kSrpzP6cvNvyxo3wmgDf6WRuHlpSMLelj6Iy9j
Z487eLvNXrhH09NJHsNDekrttZ20kNTCxKDXzFj0W9V51JjFLK0yEf1VEju8ahGPRx1k329J6p7/
C0PJpTvh43izx6INxUJPQ986o03abOGkj8diH72iLDlITnwzOdohdsUOA4W28vYufvKPY8+ixKIq
rcQqprm6224b/ppadCgxGtsBr04H8TgSqT2ib//DA3mxxlP0+iEy9iZYguamGmhEGLzaTjoINgQ8
hEbtcLuuyL+4xNgPs38Aw2pzbXzJNdQYBijHdtQR+HV30NQOsNheZWQoru/XhYN6kXN8mlmUtYHQ
COcC5YFGUNAsSVdexYWSvcrb8RdDh+LJJ9wtDnF+mbGDORKt490UNqanWxLDbX23hnlfuFcZCsKb
xYVAMjq7V1NpbLPW69u3qsudCOWZsnJvvX71Yl1aNkPlVsUlg3BwHlq0nRaWsUKq1mF6ZMu2vJUO
6FhOj1X2AjjmNwdvbRNON8fsZoEn8c+Ys4MnSTkIB1+s3roTTnui3QV2/Yz6wQHlBtpW7bY74tbw
WJMjWu9rHaulo3cx+uzoJbJvJaoeuzgRD6btHZAgyjJb2FYOHIb0C/q8ns17aa/1jtdWerZBR6WE
xYBD1DkUNWecXEH01Zrn4sqSxmjsHAq5c0/evlUlNYri6k08dd+VW+Wg22gWvaErWx6CI/y6o3oT
78OT622MR/3L9RO4tGXpBP6FUkNrnG9ZPynjKorC7q02cMcttC9N6O9KWd5dH2YhGIY2xHUC8gk+
xqdQwIrFzo99dqwh3wWqcosZ7m/X30dJ4wiytPIMLn01i+UEngpM7RMvOvKHWGpTUzuryG21ib71
6lXPu4UZGeCbeGn5h0n54PJS9sMkldKRDLDAvaU8qna0zfYoSdj6RtyN25pnyN+uozQXpnYx7OwY
xqEpyDn2RmcDZLUcfguMFbrF0lHD7/Gf63/6BR9emzioTc8qA4t0LH+hcFDYPXhbsCH5Fg21R/lN
+d0dzGrlky3sQxODBPBTBG0Un2YHPEzUEfpeZtLw15GAQkZZFmxRXWuerg0zO889ov4o5wjqedC8
U6yDdy/9fVs02+vbfak+cDGdWRym172Alnsz5bTjbb0z9wKhWH/Texvzubv1uCTDPQI2jrZSNVzY
Hh/H1SeA4IePh5h1kmhFbp4xapLUrwMB0srM5M/vAJBMkga40JBZ5vt+SIzYGr3Q5CYed4g6H7yT
dq+y59Nt8qysTOcvRWv26lyMNtvuqWS6QoFNLi+d8NA7yVZ+kn5Ku2QbPSHP5d5qyT7AvnNrHnKw
LvI3wGdrb8+0Ja79hNnOjNIicmXJ086aR4sojZPviLPfguP40kgEn037hu76mgbBwu1C+EAOP7n2
8UVnt4vmVWLchrp5FnnmFAF1hwa7EPoD0ffUl52Vb7q4az6MNltlq69GwJyyee4f+l3Y2uppfBl/
8MBvBfk0VX0x/lqJJ9aGnK3qqPjI6QSieS57xN31r2GzAiBevMeASQLVMP7eKrMk0BJHtOkEwtjx
p/6q7zMP9XdHAU8n2FRYlfDYjDtzIoev5USLU9NpAGP9psP+m00NyW1Fa2qMHmv1nIovZfDrf/lc
JtUXFQoU7ezZAJEuWZLQjIir7dQTIlK4Yto+7jjZbX0ejkiz79bOwNK1SRsHZDkTMj+FKL6EI8PQ
k3X1ArLkXYTW2SA0G0wXVl6faafND5sGqwZRE5hQn7LqCH3Dukv5aC5ob3jFkVDYYgtCylqL7BYr
Ph+GmkPZAm+IUs0NEDS66+VN+l7YeLvY0gkhwCcR/U/HP41rKjFL6wjmikNN8YWG1exZ8GLNQ1e3
MM/VqNw3qbDPQ8u2+jWz6KUdyLafsPk6AeV8Bxby4OWSm4VvbRki1lNt8n61ajsdn/mXmriMU9sN
7OE88cfMSGnkRFfP/Q5m68/gNGUCCnqW1HNWv9WUOF0bbHZB9VhcuFqsqpCAzP2E4HSd4X1KdzBP
3lvHNdru4vqBQsDiG4EpTZldHXE49oaBV+ZZT2rHUDQ7SZ5WzvDSBU/q+58hpmf240MtK42pdpVx
Fg7TM0rZu7Kz04DW1F1+g/jk98mkrLB2aGev3U/y0hP+cexZmporUkXozNjdqdumuG4HT3CiKdyc
0Ah5DU4mNV1rr5wh9CKSvs/3pmuv3Sjm2o+YvsGHBfB9MPOSm8Zvit7WG01ro1elqWR7CMIU9S7U
IcuhfYD99crn2Lc6GvJYFp+FDAZ77okNgsDmTQjifTPqsBpGGcRbISTbAHPvjeG3e07Ht9IwHLAH
h5QipNyK8imVE2HroxO67UT9S2gMiKz5qK1hOCPbTR2ljtFH6FuLyP/LvW9gaEKcPYxSvsfd/Xnw
0YYcUw9lvhCRelgqMLKS/peuyfj5FPtcaJ9KeexQlzYouuX9CVYi20clmavFaJua8v2YoF4+lOb3
scs0WxNo5OSlf5d7nousy/ilqAgLqywCJEdJCzML046S4V1I2mGX6fWwDeJOdbQyROQ6TL8ISoEM
F/p9RvNMy+xbCQX8BjcYanH+FELLRbkvIRpXCUY+A9f7L3CZwfH6dl44MHSjLA11FgqPojL7mGXg
qkYBrfVcV9p9G7so3f57fg5CbRi2430Hr4NhLveLlmSBYJHwnc3Y/eqZaKphZL65Po2FTPxijNmh
NIfBl0sRwUK9OEs4T4V64DTRawoON0SaXjCOcv/r+pBL5SnmRDUejApJ15zXUWlJmuD8YYKMKfHA
dY/e0dpj/GL/T4HJtHyg+6hiip/6KVGUddDOShMxmZM5gPVaNUReuNUmYCT8CMA+xieSiiZ7VZkl
dFEaDZ10MXnJq3tR/+5r7W0Uvl9fub+P5exRwJ8QPp3IhgNqMouRc3AlTa5m3ptca/EBRxtqouD8
HVqzp0qg+S1Mfe/c6IetJcNgRlUs3ehe+S0VcQ8LMrXfFYXe2WU5AfVEs8G03kcJL8xcp43rOyGq
eWakEh6G6N9mulrariYQc5UdbkdjBAdUswSnx1Z+18nFL1wq8LDUEWS2InSztaKONlKMY5iBjqVY
I0idR+qxT6yanmp4lHWwXbHk+6d6bEs7VOV7wF/9URA7/IjzQUJtVlPHY9Q3Gcrr0u768i2/Ajxu
OHES1SGnf3mgvD6Tce6pCFOx2pUc4Lvlt+hkHPJfuCYQT05oMGvYmDeTNaf8ZrTHIXNWG2+LEdGH
XzF72SU1F1CCHEg9sDHKs3xfxOj2BGvly7+g6NlmIX79Z7azmNkzNS/yUNZ/I24+qD73dmy1wr5Q
IxdVcf+PZ4RAhQT3xQ37W42ytG265U1NkWnXRcmz3xpYTpVCj56p5d7Ffk+42EZobLnYZvfBFiHT
0O5MC4176aus5GirIP/aShVWGJDShxHD5LL6oWs+4IABz68ifBrb/DvgjxMCNNh+aDICuZitRFHy
agr5rzZFUfH6N/+cytJMFdk1fwnOnyBZmdcInW727nko0XLH32VQmk1qxvt6/JbiNQdH//qA8lRv
uFz2qX2rmjjOQkv8hMk3UXpqhS6Wzr5im6+9t83BGornCStB3dbYZD8R7c9u/S8uETfAQ2E10fy8
wfgF0C0nGRbYDvNkSfWtvNIQfD178Q3mggie/ondNd7j57SFQUiPLNog8Dvm8MbKlSq/0DX3bKbh
ux8kr6mBG4IbYLhiKv1K7Ph5RqRiAAwRtMEg8hOWsoAijpwOl6wWp/tYs+whb76GrrByv64NMyuV
JVpXNyQX6llFUFJ2dTvpsfkSDtd3yOcteTmZ6Un+EAZCyhSisadQhig8GqvqBsHqfSZgAFaDl/ae
wFOv7MmleSE7ZFo89UgXzJvDNfsETNcIzmwUNolBLU72Nm2RO9cn9tlWm+73x3FmwUSUwHlEftQg
QfIfRSTqCtu6L190W3nznyN7fMKqhoYxWn+S7asbeYWqshDLoHmEboSlEZl9ohsHxohgZ0cJoq1M
3hv5oIiYm9QKJerUxyq+LOxKK75qYT+szHxpZMILylbTqQPye/lJCwykQrnVlHNuHSX8UGKAmGZT
3siUz/Kuc9zEerfMNbjNYif647CzGJRX21PLYKDpf9Swep4q/9iY3xSOvBuOFYLQuDp9uf6NF8Id
uNz/zHTaah82L2TWwp1gauewGnBYOht5vwHutpWkBx2voOuDLT7YgEHhHaGqxbM9Oyqalgbt4JFx
Iz2SgXMdXjvvNG2lHvfs4KvvTBQgd1M9YgZwKJ1QID/AxXvlV0xf7/JGV2GH/OdXzMsmw5BNISu/
Qv2WnWUba4Bte6M+Z/fJ1tuqR1ypUWE0nR7QATLAJ1zZPDxKVqLmhTMMsgOME5Ez9+78UvfxOZUK
TDewuCSQErr3VMZrqVmD+S0t+cU4sztQT5Q880sqbcMp+d7vlGyD8ofyVbW7fbFv/rZ7qp85thRo
4//sjuVTeMp/r3WVl3a2pcC0FomsKb/NIzWhJrQNGrRt4ltzr9vdHcZC1n1rt9vm2D2ndziTXv/I
S1hcRpz4bTBKQADMjrBXtUkXh4yoPeTH8SVN4crgaUtM2NsQS7bND85vDZ/eAepyfeyF2+Ni6Nkx
TvtGas0EkEV49A7Vvj3gIbeXD6uLOv2d2T6+GGd2dgsj6Yd0oKQpeE53BlNrZ3dtaKPLj1w6SI78
W/47+nF9bgv3xcWYs2BXJ77MK9/Xzj7BbqvctuauwInWSJ/zYqX8/TkiAfvEBzQmmjXCtbN0uc8l
jAiGWDu7FG/KiiZe2W9zDxVwN125EpZAgWh8Q6iC86BJFAIur8HCbSxq3qoBBig4yL8nBJB0in5N
8RyORistocX9MRFXEUGgmzwPtbrQyKt+ZLB2Vx8nfpC2r47ITu+vf6qFuIQ5/TPM7OSbeWXFnRxp
Z0Rvh80kp4EG0XPqFedRwAHDrc9aVZgre3/pWkO5ZWKwAr/lfy8XspVqQTE6Sz0Xxc/RaOxAevTK
tRboUm+S9u4/o8x2IXjeKohDRlENW5+sfTfmXt2GDp7f3m/DFshobnAXf59MhVa7acrnjECdeDG0
k2AXEjTP5hgWehVhG0eJwEfnQNs1W3cPEQX4tneKbpS3ZK9tq1tv38JmdTfmQ/Io3eV2vJ8oYPga
HdfRkEuRGmRH4hUA5Vhizm+7cpACd/QyoHwghAxvj1pKDJS73vhn8WjdweAzTt1RPYQnbye8aC/X
d9r/MbwmG4wMLXF+VMWgikHtu1OPE4Vsgdelemp+e9/Ex+jWeipwjbNFJ9xG5qbbxHa9VvRauino
VEkqJxhJr/mBKpXSp7gCuozajYNFzlA+jMO2JGK6Ps/FcThQgARF+sZz1uzoKmIaBCF91BaV6LZ7
ihJjp5cy0LLz9ZEWLySd7jRSwLSSEP+8PEdJPo5SOyjs8L0HQxtkbYW+py1+1Xf5Ps9u1yrqS3fS
BMYnt5bJKPRZcaH3hTo0lN44i6pwqo3kICXh3hfrY1SrvxEX2Kae/NAqa1XXpevi47CzaTaKl6Ns
06tnsTNsEWulvKTvvwamXfpuH8ts07//EOS6cVZYrY4ROEUr2xyT25EilZRHjgkX6PqHW3qT6VrR
HoP8aXwS1wuyKFT6WDDOOYhoocYTZ21rLE3GnIBWFuEUMNnZ7dM1o2n2vaycKyXH461t8HArHaOT
JqNJ9e3fTkcDiU9RnGMNCGmeaboYshSxQDm57Zr7UTdRVJdwE78+yOdNcDmIfPl5Sqy4jMAdyEHq
8djH3Y1WSdshGw//fhjmwEQQUFGUuT6qkoqBZcaJcm7z8qlSwj+DVhxxJF1TC/8LtL+MyzT+OrBT
UOPa1EO/nE8ht2FkKp4MI5k+iTIm70B+f3ej/qft5GcpLZGw143K0X0Ml4a2er4+z+nMzIafWJuI
ppC7g72YHeWhcK2uYWeeNdMrn6K4f0yqtDtUFADxCqYp5ceHVra+Xh9V/7zzEYL5MOzsKGtRqlM5
Fv03T3N3Iqa5pv+WKnixK5mjZPpWM4QvUW68jVawCesK0zVKxIGBXpKyz2lONW7nNEMHyQyFzZZW
RUvslXz3+vIJz8JjX+AxZLWPfbfv1fAgeaG3CzT3W4BLixD9KbL6QcItNYgzFSfT2hF6POFSbUdD
5Kfgm6fOGI9mHz1YZnauDP9Mu+e3icFeAj5EGOKtC0CY0tdfg7BKTBwEhRy36k+D+8vSv4Kf3Cl6
edMJWNgJ2NXp3a7EyhW72ZOWuvtRb1a+4kJXRZuAZASdZIfAmGfhr16l2uDmDRSmvX6SHGnjO9r9
xFPJHtZ4rsb0t2ZbBr4kLT5cX9SFpn6filYeiMLZwIlTMOpTnLq2ir6A2+ebTEJV2oBAKeWPGUU0
TZJ2VlTsErm1G6zWx1y3e6m/H4NpPVAf79O7mIoNKr6O70JmTYCsxFiVhdljhbWeWlp2VWv48oFF
olkouxOl9mkw+VeadpTN9A7bKgiBgFt0UPFCaz2phosUqmAPbnqXA6kTw2hX+HwuzTW248jG1o2j
WMmjXcbeyRX7b76PdVVV0RDuuzsBlT/F8B9ySd5RmHYs1cPyDihsRhlXazBG1d96L/1bUpLTSEIZ
NtvJ44DwK+BOzkwSxtvr52Xx+1p4tIiwSvTPiur+EGGzFIBYAiDChPzCt83Muw10EcVrTT+2Alrf
wJpOZaTdVGpzL0X4nF3/EdNVMPvuF2d2nvaY2AjTCVPOvY9bvVDoiq3oAya2Lp6dnSKp/H/u7+tj
Ltz2jKmTHYC5QPdhdjvmuTK0ajHSBc3iO3oSjp5Kb7oUrBQPF3IEcEXUGyDv8FDSeb28hTs9GfH0
4xbud+6wNdMt4Tk9LAcDPAIA0uP2W26HrxhKxd/WUq+F8O1y8NllGLZc8nkkSAyeiEfAP9hJQeos
viINgqLhqp7LUpfiYrazL6kkbd+bfaqc9Txv34cKF2K3UBXswHXclCX/ZFjxabCil6SJpOehC5Qn
vvmzpHpgoMpob0T1uyCMKo5cTbarsLjbaCm2ua2H4FdM++j6Jvg/FoggGvVd0/xUEGryOvZhKstn
BIhGB2V95WBtK+m2cagoT8AlQVjZ60vvEzKcU9HcQFp+niK5+FFmuVgoqFPLeJsHRyEfdtdntbS1
8c9CVIcIAy3F2db2whiusVLo57p46oanwPzx7w2JJkgZbJApvaZ0aM2+c5JP2uR5xOnx65Pa0G+X
8OouMOG5PpWl1SLKpDJMz0njabg8PT4ItlrsYgUHKfO2rVDFrvIVDcalOAl4nErCCDWdFZvNxcok
AYBua53LEuNn/MI9G881MsQmvCUveMFI+Fc4FSwLY5930eH6DD/7If1F5/1n+Lm6F81zySUDg4Jd
3Hd1/KJqCBWbwbYS4TKq1a7KYYKo0bYU+1Muhvdi+23U8IdG4qd7EXGd0/CoFrR+QwvfLunAuJPJ
avNTHpVbo3qz8J0McLPtuuouEb97BfRBVFkMI96wrjiyqrsoULDPhAASJFvXe20zHlYK3jJW4nWt
2oYy2po/3uitRun/sS7A+KXDoxvxNmmTlXjyaA7PnhY8Clp8b/nNly4Mbb3C2RnDujzx6UIRsOc0
+HU6U1Kzi5NJx0K7VfGvT9LirNX9u5yXW3zBNkG5phT3OVO5iGDm5NfCqxOIflPA7Y2YpNbtQR3S
o2BFr7mRrRy9aa/MXrKLaGmq2XxI8TzViAQl4f7roPLd+Nhwb8IkuZNo5aDwFzdOHhGLV4VQbApD
7pzre2lppniDywCewRNyLC9Hl73ETBpZdM+xVp71MrERhEZlQnPfsVjqV4qVf6FI87kCkCUDnLgb
n+hgheLqjVrwuCRNkh9rqUJTQrIefGl0hACfmSrp9XsJ4vabG9Z/xhDVljL8kphA+UsDc0myRKnQ
ArvpC39rVm15HIGV9IFwP8a9Z8fh8GgUhyxrbAVvezfxTIeq4avJvpysI0+ZJe+ESjm4VvAkdOZT
JIvInprE8tdXdeE61WCCT4aEkHs+4fRJYURfECP53OnqxpJ/kNVgLbfGm56e4k+r+WGU6dt+2Dmx
auS1DNaUog4g2jjBz7NRpFe0OANMN+VXsxAOblev4WgXLlgAtJMMPw1oha94OexQB0WuE+HTNcaI
OCn3WpCtIJEXeiA0QP4ZY84IL7RRdEejwk3cSb4P5wzTZAjaxtR1eUFFa/f/y9trpaSlz4aIoWEA
WqfNZswCL9rdFswRVTjj5wnF7TmHSaiPv67vjaXwTkOLSqaPx0Ew5kl2HdY6yiDYVVVUX4d7vNSU
w4T4SW4bazMBf6aWixfZqrH59+VGlvXD0LMdw8UOaRqM+TlQ6n2fjwfdC16pRx9CVVt5IxcCdPAY
PPUaJ3jCKl/ukqRPRBAhhnG20vhW68ZDyJR8zbM7VbflPlt5ExcQ5X9bZpPFC/+BJHM53pSoNFFd
uqyqfJJtY9fi3QFXV0AnFT6/gkRCsqYqtnR5UrSd6mWTCNy8LuP6ZqllFcmnpUWgaIONFaZ25BHA
VitaWmsjTWfyw1EvNNePeo0949WxLfR/wJRtyvFd7le+2uLZBreuouM9uZLMVrFpQeY3DYAd1/+q
60dqxis344LyAjcHxwuQszTJU81GyIUizmRfx6Tmm38n74ctafZx2CJLdtceip+tiG2rsE92luqs
wZ4XQnfGBo0xtRpgH8yj3N7MZS8rGdt6ptK/HQ+UBjZVu5kQn+vA+c9reTna7LClutJIBbHLuQ4b
FHueBVwdr18ln+8rRkBZDW8xmXhk3ryolaJK6tpqzgYVqbqRN4Oi25K3ht/7/M5cDjOrcvp1Jw2F
aTTnTMaKvW9wA5bF11prD1kXFjbmu6gciP1KGry4fB8mp1xueZGqtyn1TM6rM9SEaMzEa68M/Vj+
yPwJ5WqYBBTQH/lkdqfFwNak0FUp4BpIcZQBEnlU9Z3Gpd4eCu7BqjPhYDQgCP1COhdjX2ziUjMd
QUtv1OyXlhN+5MIDqeKuhT7flODPS4xJgZuWv7Kss72Ubj0G9NquHYXvyNYh5iWOWIn3RClp4lMZ
krLjaIjvgWH9koORu380XmS57+ywGo9qqIy7MCluWm/wt4UcbEtNRlo/A6CYSr3quE1B9pGqKeUv
YVco9HWG+jT4aPolUdhujND/4VvhjdHUX1GQbu1CHp97r/8hpsTcYwL+VojNele3crnxNf3Uxa4T
WFq1cdsqsLGxV+xRMpKNGOfvRZdsQwGcqhSodmbF2J/KlWW3cnvTiMT8OEJTxt7lkY8mfo549EB8
3qs4oCqeo3b6Uylq+zxyaX5q1X3rmo5hFq9l0x903cVFEX1CsdmKuBSQj2jttjUCY1tIg4LPevee
xSXu0fltLQe7SsPqI1LqhzhLfOBxzY8QuoDdmFkPkl/LnFGdsqGheK9qJM61NPkRuph3N1HcbPU4
/VErVr+pwOmjpdtpW09QJyZE7lTtGzDuHLdcc0ez9JuahsHG6Kv3rjR+KNmIj7neR45X9g9p3p2J
rfdDKDthmrpHpatv/EJwZIOQvajMYtO05R3ch22fCoGdV/nWU+qfeVhmYJU80aZG8SxVHqmQLN2W
WlNuTOIeaoMjXrW4FDZ+8C3WmtgZ4+APBwL3AZgZO12t3/Fm+yG65k0bdtkuL8wfnaENG0lNb0bL
vFeRPttjS9DfyNbwPolsYxCvEQ1X+UbMepWkxqXCTX3dVnM5ttOWin7vA2jMatO68WBj7KgqG1/K
Ri5eMEfvN50i3imh9dWQOJBhpH43jTBhMcq7alR3fZndj9O0rSZLNpkY7LIy23f+cCToxxk8Nl8s
pXGdpg4eB0/1drUs3bWpkW7iTuhJItO31KecR716mzWtXYqcpKHxHsys+oEh7lslae9ii9SApLQ1
JVl+ue5X+r7oWuM2cluK4WYKOkuOtY1eivFr6E08Bdxyu0B9H3R3xEuLVpPc9FskzPKN0mHpI47j
PkUHvxjCid7yIzYDAiPhps7qg6A3GMFXX9xR+B0bZnmfSpVTVsOuNsDvxRY2vN7OTIZjF1RAmmuc
2JW2e/UjGGzc2YndlCU/t/ZeNDH7pkv900jDytas7lXOrNs8qx7VCu24wIiCTdJJW69yt6VSHVzd
PA1jA01G3KdZ+uQbBt6iPfZnvi6/eUF+9vuApFzJtmFWH10Z91urQ43CN9wbS41uS6tsbOTr/uSi
92wMw/dBwUfeazfkBjaSp8+WR9W0wLbBj827rMv3WVUWxyLNDroQv+Z652BdaVeV+wQAdYIqqycX
sxlDTU9j5/sbWYmsjSKlL0pg7dRSH/ZF6MlIpqqwuisOpOorxc51y+esS77za/5kbXJbIiZb/JQ6
fSPLHoIH5bMR9ydKbKT4JJ0w85C13TTek6ck9v8j7buWW8e1bb+IVczhlUE5WLJl2X5hOSyTYACY
AIL8+ju49q3btuRrnd6n+qW7qteCSAITM4xgm2yeMAM0AbnrbTvzTRXiiNwZscN0HNX8rUzSxAf0
EJquzbltRdS25twdrajuKqjBeLBsqIyowKwRwBU/qeM5H0mg5W3Q21kok3eiPozxH8iNh7VePkCT
KZCqGXgMEwSdQ4EP2nyIPAAqhYInz8a4S7P4DxxcQjMufJM5M6eoI2EXETwSw3SKvvBEr+Kt08Iu
I3mCxeCyZ6mf6RS+zurcqC2wmT4IWkZxJt4b6IWPpXU0edqEBaiksRIH0CncY7a+sZR3Dwwkl7th
xtLItqrAYHWoMO5XKj0g1Nc+0YuFibOlpNWq9FrfkvW8GeRDUmytrnhHxnh0RbMaZL1KDHMuVXas
NXtjp2nIoFvX4Y9ag/B7L9tQ9TOuPuJ83HIrfqtFthYdYpWunzAAhOWWuxDVnkAyX9sT3uxZ+tJl
6bxNBAZg68azZ0CcbDruLhCell4Cmdd2WCl0eKSeEuVgWTm83ksgNAfSBCz+qByxSDidxyS/jwsz
csHZcDK2k8yBjzOsC2nEMFsAZcenCQkdRoJUOiurG0LDSu4F3+qpORt7jI9xYn3VGtYwB5sr6Wtj
d8uWsYj27Zw5d2MFAG6qztUkvktwK3A3nXeKtTRIvcJM1fdiKPnkecS9DOLedMZIM8eUfDbGra+6
5p3MXxW9XxQiD003XbdDDqJI51PdEv5IKRQj942yzASMLEQ1c4QXgkawYBz8pbIKHCu+S/NqX1An
IkaOGFHMC2pAhHIIEkg654mzaMx3iL2FMFOM9CFdZogbfe6hu0FXFud+SVWfjPEy5/XKdd5TWAVm
ZRaVDeazjrsb6SS3pIeO3cA/hIZ2462E2/l68+G25qHh5847qbLYp3Yc6ZBizaiyNBG7hg7MchKv
UlLfUQ2WzeoYGd7oS9H4paLtB7OMrKKLEqaGI6xMLcQmF8BE3+IQXG/MRRx7IdewLYe3pMkiyNMc
zPJZMpw6EyMyTy4HlLZa+mewYVGDWefgvbrZq4HRl5cai0yaS5O99W67cuWqtyj6tO4ihw1No3pz
h4l9VULm3sxmqQq4ZzNsJPr5tPqAE3kA3MCMuN0TvmIoe5x1Q5/HA9of/RycjtBpvB3X44BV2qxJ
AAG3s8AQf2JPxSuQgaNUOwedyQpbmHU4seWQzqBUtlLw17DOmJlGcVdgRzZljTtNeaqyHIiS8ij7
Zg6XrzBv0wiOX75Ku1lh86gldRTLHCELBTx3jiLVfOhABFWnLU1V+iavolRme9hQvbXM2moVCxp8
75KQe0LujLgMtZqvdeI+50hacjPdxtqwyGx7FttgTgj33sqSbUVRGimDXyLDz4000Ah+ZqxuAAvG
NuGhUDYMQnJVpcEgz/Kp+oxB+13qxUEMT0Z4/jiERXb3qCLly9okkHyhaOC9ZGuvOiQDQqO9UIpH
tXTwCTVf6dlTr1I/dzdJR0IImYapitsy2VUCursaXVcJO0MNJY5B2py6yroa5cNjmW81K/Mla4NG
qCvFOzIwfiyFzjpQi8QIvjyOLCwo5obJFzYr16VSbEA83GH69mbadxBiZcZW1PZME58wPcADQzwN
D2ga9QJZJRjBn2qtzFKvntWmGH0dFC6tFvM0LTDHhbAbTsnBNPmr7jDcch8ZyedCixewBiv93Map
wh9btWMR2OTTTnlQlTPUN77d2/OcQAYfPKhDChHRwVv1ZpziStLmpUdMv8PUvE+0UGmzhUdU8Fwl
NqCcpw4aqLjWHJB5YbYgy+ee3XdlEhArh4fSsO+qp2aSpq2oOLl2f4rV9KVgamSpw2uhlSdIFiQB
ojuGe06p4YS0JS4HLUaQL7dKSxTfLro/pt0cRy//U9gYysW8h1ht4r5C5m9bFR7I7DkGzDGvet8g
KiKmojch6Xkf2rx3MBHuk4+RIcPDPurV4o0CYAEAy2vG4R9qdWs1He6drl5oYxs5CRSPci35SCrj
UGBSg/E0f5O5jIqygXEPcTYVqgNMWvELUxXZOsbqLqQoKxhsI/XMK4DyjUNV9kDZqnOnl3cgS8zy
BM1XA0tpco157RxT+APqjRXgaaEEZY+DTRi2fR3wEdkE3AnMYq0MY+43mRvV0NQP4QEWyiFf2BXO
dw1AdkWjTo5vcZ9FXfZBu2onW/3IC31W24XvNjoyzeFk9saaCiCNuZw7tX1UuAgzGHTJrgt144Nw
128wvxuqapH23YxogCAK0CgVKxyKZmkBdxqDoCz6fuNAESRr0I3MxzWTyQehSO/d0TfofWHfKWB3
aQbE8KSyqopuo1d1mFrbYkyhT8t6Dczg8YzdC+E8Wne4CzseaKWaoy8Nvw7TgtZPN0KsWFT6C8ic
W7BHDqI1ZmhZ1lgiWcew5upr8gh5mWGux14SZbgCAzcBosTp1m7vrOGcAcZlqR1jN3khWv6stOK5
MOQ2KdIaiqvGWwmZCahO8r2WWmFa1nvHpcdcyaJYTVpfgLw8B12VL4mqncsBmte6Kt9L1T2MA4Bn
whwXdUzenMICiUaFEBkfnmpVPeDmRIpmhXruNrPBqccAUzF4PWAwGCSl8RYbDpJagXzGSB5LqYpZ
hizN61B2mDHUj1WvhCWPRY8t0bqQ1uSzBkMGLZ19CrULQNOTkNWQsnTRuhn4WTZih0oUzqtkafDm
yGgeVS17kYryRD33qBLrMPbFMkuzg2XSg2GkG0q1TZ8yLWgdB6g6HDjiFjuuxkfHqE9O5byNrvNH
VtYOSqv3nifntlcBxJ2SOQxAZkVnvanM+hM3PSKt7rzZarprWTzRGhc4jM9NnhxL1MB+0heg2Onk
o67EEJC43XpAJc69AqwReHz4pSn3SkI/zIHPO8/cWlm75wMaOZR/gm/+WJs4D7bLln3Gj4ntHrRR
vnstxl+t8zm41itRQJildtzvLA+NZBUiulxLzl0vQIStIMTI+9zPeM7D3sN14NilnNOh1CJVxEfZ
uLgLlOKopOLR5ZyfGvTrfC0md5nelX4q4U5k5RkMq1EIjWUbwtrtUUdxXpYoHEvQr3BYBJ2lYHEG
lW1+2kO7Jh49oU95pzMgUMqaxFvw8RDXsmKfgQq86GpgoRpAqYSRnoGWfJUOa5FeDneszO7d2DpW
qVAXQC/D2jbWtp1ZI+WMF31ON3UFN2YNEJ8g90QfdFaDO8mSqGkqA5JtCdvAjePNK/UwyY0jEMU4
AgTJBnT8+MLU+J9GdpE51iiEM2vpusNsUPAfvOhfDBcGSRBVWcTaiNyuzee5gyqiQPVrFY+43YGz
GTwomaqljnoz/4QEdRNR2X8IS9x1Fl0OeTzPmqbEnAeiisMaVGXLN2sooA6jrULXYMyD3lHtsEHo
9qFYDP2M0oNJshFDNb+2mgj/G7ayTzR8tXZBpI7mBs5omUioaSMc+X1TwkLReao7NCcytz3CbPEx
y+RTSeihaZqodvlBb+Q7dIKXntrPTUOmvqrUq4y57pK4roi8HplJ5vE6KIj9GufGk90pC2ahqZGM
8sEt3TUfVcxsy04uqdCWxWg99RjMucz44xiAxuHiWVhltTK0CiJ5hgRGKp93qv6IadSm6pmCcVp1
1D0G+nWrzscGBZimzju9n8FvZlkJK7CLdg4X0wOQV6+j4KdWdVdtzXdDDZ64TiiqXKZZfp7Ea7NE
iFMQxhGL1rZ0TN8AlMinnpj3dfWZaPzDJmxXZRnHzDkW8O2Vn26G3lWfF7OMAQcG3DM85VNni/9q
/VLXn3RHbGyWDlCGNw5t1p6IVDZpaa2Tmm4NF9c/BDDOXk9nCpeHXqsPkhZrzE2QftoVNH9YtigM
qFf3YKcrGQoxyVRA+W0+y5HntzTGUFPb5bz5YypIz+1eAEGDqadvD9qsHzWgoGHE5YgO7hRCgWR6
Q2dqU84q9KfmA0ECDiGEo6qSF5Xiii+RXyCQ70YZv+XCmVNPW8QDBC6HuGV+AQJ+QE0UtLWWL0v0
/oDI8qAMbbgIWNVrno13cQd+9Ai5K58h7StLY5WOqIjTSYfJQTGY2iHXzW2iQJEDKtZN2BJAGZls
QUEAxIDX+UMi6iebe24A7yAkfwm7Kwd6r8UpuNoEgcN20BVoiZipajsnpNL92BFhrOfQOI7Pqhi6
MLbKU1GbCXj5yT2I9nFgwes8Ygj/YdGirgf8+E/f5GB0lSj71QY/xpAvUif3nojhdqU5/jgoO5EA
hdSW72NRQ/Q/AXl55GisjY4NrYEWabim1g+0tu9qSPZTAcK4Xuw1iaQZGA2CEKe2YUwN4KmJpfqa
Fr+ijTiLHeUUjy62G0SWSg+2WT3tt7VS3usthF85kdCHGOI7zSs3ypjee2l+bgx7JVLzTiMVDQzg
gAOVARAkcwPsc/RAA92pZ7KkeiDS9gXmWFlolPqudiX326E4GRWBvonVWnPP7evQs5Vq1nIzause
GvMoz3lTlr42QkhlNIa1Y1VLMWiRbdeH0mzbNbPYaoRT70wxcFwxHK+EqCIr6T9VXcBjxYvfBrvZ
55756cWoOaCxzaOkyZ+KnFGfjw7wqk51NMYaHaq+Q1ZneD6Vse5bUKkgo7P3BiUyO2VbJDFiU5nc
62J4ypuh900qkEub3Sbmxd6S/R87Rg5Vx7qB2oKpU4sSCjFuwPWBomXRvzToFACAUAKdOSqBNh3d
LL9TOGuCCqBGNErGO8ES8Ck7F/57vEwirB7ouG7C3GEysKQybzwDOQOr35hq8ZWV5jXa0jocCFwz
D5tcXZGsvifKEECF6b7QMW6sIUMhezjPEgvs156LGcHx8FuGKQYaSqVV6HvZGOe8o29tBfnv0t54
lqSRzieDMZXdkdw6NVgJP4dmc8CktrhA2SwGitZXUG2OfJzshPvjqBm7dKzgoqWnEMBQ9IeOIqcs
cV35rOJLmw9loBdmgEt5VQyNcYQSG8o4jQ4B0neUr2CAlKO2sxtyiHvgrJXUOArTm3laVvmNyN9R
JgRtVQx+QvA31wOnfmtaS0em2zwZuwDikUi3arKrAd6T6PT7MHRa4OpNQswqlz011+h6nlnJXxLP
Gn1VIl6kHWKTkhuA92COEcmp5EoMsSU5ZmO6lp542aJaNscsGqkOlecme6dCPIkMMkVtCW5HyzWf
Uw79TU5A9vByJWx6XMCsSNslNsDRbMfPujJeVFeio1w+aX288yrN9plGD0XXPqEJ+Dyg/hzcAs3T
AlkKVCkfCsdbwD701cvqGVHHu0y0T0RaW7Mwj1qG8YVVYSMPg6vOK7d7iKt0X0Im2neEoQQuJMIX
vYqUk+heCdQQeA0sbyMY5JZBget3ljrmU2YDKZIJYJlsrcj92BCOj/B9qj0PnKjUWzijehS0W1QG
SiobXVqn6q2wtqQNuSR75yhZBWyJtuWJtcX9IHCys4fMSk4cSge1gnoij7ck7o+klY9WmtR+Ssgn
s7MlcxndtlAyxe6YDrsRV5EhQKxthtaONHTOLJdtclYvtdq550J/6gfnIJj3Wpc4wyRbMWqHPbVW
ST2e4rreK5a+E2b5qnTqmrr5Gh1t9Mt4Aj0U9cF1RBykJT3UNkM8RILTj2vIye0MHM1FkqAtSQf6
7oyONxexcyZFuVVLvkpsSDw6yXponUjhxRYonOdBjhtp1PAjw6SmBdUdZH4Al2KSHaTqfdTOOKsE
c6PKyc2NsPTnlBq48myAo6sBTCds1lA1KaYsijwlMe78gUJzgBUlBbasN2bJiMjnImf3SLFI2yIO
+mGw/J7Bk0xvoOo08J0pGGQ/+v5YCTusSjSpylr/M+gAmMXja8rqe6hFu+jj1jjROGg1BxoQkAxc
u9TZtukAuPKk5ORJ/PUOjFw3hd4CFNcBFg4K06YrbSgRWfiy8auRCEiMu8mMZZizxjAPgEtZj5WS
2vC9xngaKjtyh+5Q9zGwPi1UkpPmlMVJ5Y+MISw4UZpA66qLh7lTIH5aybgkrbIzEvWuoog7XFta
1gA1hLHZtV71rNZy3TXKUzq6ECxxFczm5Lqx1c8iTyw/GdqZyG20nyucbaIk90Y8Zr7b6Q6aZMPJ
IMYZHpGDT3uO4oQRGiTA6izYyMD7AqcY42SCQVuuhwrwZUGhjizodYLbCx4PlUnHcPTQxUHgBcK1
ReOLYBF0KFJvptTIDgyDo2VnJ3X0+0z7euwLHAdYXBY8LkBEuYRvKk41WFXsaY8GrLk6C1d+m89+
X+J6bI4loMICNWSUKTBc+j5ZdkkO0R/F0h5pdsqqZSvvM7L6b5YAHc2FtBScXC6G10TvPTuv8RQU
BK5ZVcgGNi4OKgihqzdAdT9AQybyGxhb0DUEYuMCtARQA4ogmBs+lgkyJ28BFaqVp0Acn43//r1h
JcCD4QkM/O4lfELoBS2gsA5UW/M6agfbWiD3+f29/fD1bQhXAG8AChA+/sXDtIZWjCTp9UcAa0LD
awHfuSWLo03v/mLm/22NCe7wBUuDEZWlSh1YGsiZR8gOeA75PS/IHifmOe4/Et7SbbhGGcAdGkoV
cGrQgTu5FOXoaky/k1jNz+bYqr4s+Iry8TFt47uxZEhX1C7quzgLahvZ8e8v9Hqvgz4IJVsNSono
vlzSw0VtEIe6PRj9er6vE3tb6yApuoMI/4t1gHV0PahTQGn84kwRSzYawh8ErTon7Lth1bTKqyP0
W+ri11gUBwJKkzMSqPX6FcyryVNmQjMmOSeecHCLF5kPH7zXrEgPrYUImtAZnIf/9RHDosCTTwRh
/HNJyIAtupIhGE6KF01gUx35aL6J6xV3jBtH7IfHAwkJdDTsfwCVLuG4ZSypmWCy8ujheoL+IV2o
YuoVud1cHSfGEuvvIJz6+q8/HlaFoAcmWoCrXj7fCA8oqih9fi7zcwWrH4vEkVW+/b7I9dHG/oOv
hQp8oXctpKHZLS6oGM6mdk9QBq1p++9lzKcVLAQOQPGuhTPIOJAW7YH87Hn70d52+kMubsSnH2CG
WMOE9QOGsNA2vgzsLuCHNBvj7GxuvT19mISFygBzKuKDbgWtttvyv9dbAu8L9xXoBrAdu1LaKyur
skSnqo9unb64WfyatNqdgen2rAW6A5/V8vXu8/dv9QMt3p3kELHbYYOIbuUFxpcVCXfVouOPNohV
NHlznQcMbIIORtNDheFdai1KcLtNjI+5cSjh8MM6ZAfwu0vRr2qH+q5kyV5YmMFa+xu/7Tqkfftt
f0UOvsTvsciJlynqhOIzBz/+pGEaKgGqJ0yZt3xjwYvitm37DzSlaVVYl9mWhaN5eUacBp06zSr4
Y7pMjjwylvpqctwx4f4B7+QQIzhtZc7qjRaVoRJa/zq8uroBy0voFOCDXN0gHsgeEhU1voelRKJ9
kxaSTH7rAP0Ezvy2zHSGv7xa6DP2tkQX81E8QXInhDhtVM69wJkLnxyU4N2Zq/BttcEJm9/4qBOG
8PulPD2gDaq2iaDuXcJ3dQ1cwQ6cRegw9JE++TmcOr8NJ2V7JbSPN1a7jkXTapNqqgkpTv1SzamD
Kl0CrUAOJzU9mJqFkWr4MmBLtN58HX7yvvNcL/6LRWHvOemeTWzVS7QwBNGMATfnfx6xeejuipAF
yRYuSoHyCenm2wZR1xjsCb74z4oXnzNO9VbRNHxOzI0CmgLiSl6AJ0SDCkAMT7v1Da/TnO/LXeQA
uaKWbdpjuTbqlsmOLGrpd0uMfc9yMclj6bMWfYZ5PctWxda4FZlvPeyUJ3/ZuwoZkzZBYwOUAcA3
lu4qxe5VdpgshcoWADP4mqeAa/i3KMg/oYq/veXph31ZGKC+omwzLGxCRFbdsgD12h6tKliQ9Itb
CP4fmBGTN4GF/Ys85DrRGjXFGnRzgsW+jrOu8sENxck0P4wDNL+eQQM5wCkc+/fh9937Q9DFshBu
AHJbUyG08f0hU69wHDG6gG3X8da0yFIfLQCDTMjK/b7QD+n59ID/rHSxaSFbU8IHHWhje4vu6t1k
zAdt2dch/CtRubzlhfDTg5kg26IPhLsM4fX7g1HPqjLU3fwxA+BDzdc2Oal5deOhfog3AL3bpgG6
hwrXv4u3J1hRd4Lb46PU+kU2PLfyVv79w+7/tsLFW9MNNL6hL4zIjeZdAWBCvOENEJGPHeALN77Q
D+ccsPPpLgS7yUQy/v2VOXpLKDhl/JG8Ynj0SBb5CjvwoZ7HYLHwEEray/wBavRQUR5uRe7r4m3C
ov+ztv59bWA2zTqVWLvBKe93QB8cxBvOuO/NC4ye4ezy+8P++OW+rHfx5VhJTXVgJg43g7rfyMKK
P/++wo8bEP5MSPghm3OlKEr6nLcZuAKPgF4AAb1qUMar6sfvi/y4Pb4sMiWZX2IUi7mAsghem6Zt
QAgrxk8BefkaAnaqEf2+1E+ZEj7RPw90kTvmhZKC2Ym1oG0FLn7kzACSV6NuA6ZHqEQZn7XvRuPb
MwghaAHYp7rq3/Se/3mP/r8f8VeS+MsDOzW4hgNQnLgNIEbdwjJQj7rUh21ZoO+dXbKZzApVWEXP
4Fu2GG9dRn8Jahf5DPQvUDFCeNfQrnpMfHC60YxHXL0ZGIoZ0DRBVSFxqm33rgMQs9DrXVx4YHlZ
tVyMZTFHYdb5KOBnGR/uu6q5Fwbkq5tUPLsmPDwdpmy9eLK1S9sGfW/AwuzqzRvKZVf1e6suwi63
V52igoXkAG2BQa+h19BvoQRQdnLCiGBTSL5urPHk5nyfMy8qzH5t0taAqIVhwvBABYuJADeH2edy
TIHg9tx7VetXXLFPbd/qvm3DyyXW9tw2onyMh3UjYlgiknyRuE4x4wYmT6k8tJ7z5HV0Y8Rkp1fm
m5G7uz513lkWd4GAr1dI84T7SVqtgVo+DwaQRFZa7pXKSaM2AU69G/mH4Q4PQJ4yP5NoSwr0RIHk
BJQUHdgE3AO24Czdm2XJ/NwbRr9Uk3eetY+emhx17i51DdMWpemrmVdlSynLpTFWx75wNTRPB/wO
6o0wuSJ4+wMQUpnRLTwNG1LjHCqaFXvIbCkhBQ6MWat+spRbUV4TN8pceyE8NmODAhh87dwiyV5F
HGuKqjCjQ4sNDNLLTHiQHgH9IOGn2JJH2sR7zbwV1K5CDpZACwz1vgF9wqtGXu5mQGQYXndi2nPn
pfNxyKMic4LfA8H1TY5lIJGAdhAakxD0u7gnBMyeYR5stqeBl77TQwcmgQmk6QasxFbC/MrJj1Z2
qE2oTGSvNQgvOZgIv/+Iq8A30fPA70F0tbRrRSOghLu6cL32BIbMUW/EUrbkrk2sY61bkIw1//y+
3PXHw3IQ1ptcEtBGvCwsSjkKTMSs9uRYnyn9pOzG/Tclsd/CyvQ4//z9nvo9jns5+kMNyuqTLYDT
A1gexIeIltiQtzoAF0+CDp6NyghNNhOJC1ptFx8Pag20HbBJz01BVi1GhQ4ET7LEDazkQRnzUBri
o2mUgPVwC4fGvjN6h86R711l3P/+Ti/1Zv7zU+AlDE0USCpDeOH7Q5dM53nZuRqwpu2MAAtKK/BN
gCiQVjrvxbqbMIcxsCEeexDOLaWZ6208taO/hPKLwiIp8oFrHYrFNoI037O2tpc8xMXlZ5ERqetb
h/OnIhzrQWcYVTD4YJeptqF4HVhJ/VQnitBdoYwK8pdu0UTq7JnuJkcwzHLCg3brzppSmW976+9z
/rPutCO+XJmG0WixsHFlqXP5ZMyshYsp1cSeBR/ZBz4x1G9Jzv1/Xq1reVPLeOLQXizplCkaeR1u
6b9+dpA7grKtDzAU1CfrffHnFsH76vj8fcR/1rvIHnFXcHDPsJ5diNDq2k8+YNzMbEfxK4Pf4Oz+
0CucNs4/q00v/MsLhY5uZ6O3P71Q92DN+u24VoE+C3ATBc0Bnnm7W8XMzy8UXp9IOWxoSl5y81XD
op4q2qkWHdOIrJMVZvJ7sJNkZEFVV7nJqb0IE+iyTrMaDBiwog7nyumq+fKMGq8bq6uxaTipQmGu
zNr2fz/+V98Mt8gkj4lJK8iR6uVICKQwPTOblp/YuKSuOVPQKjHGHLCUWytpP92LkLYFKt5C9L7i
c48Z0+1JH/WENuZDkvjmCQIoc2ubPGgBebYX5tkLvRuM6+vjPj2fY2CYgd6ieUW57ofe7ioZd6c2
Mldgq016sONiAE6OBr75AKx11By7Ocgi0GSNfn+3V73li7UvzoMcQQFlGhKBZBz9FzkeTba3LVhw
zL2a3viOP75diLSha6FChxTn4vtWkQBxVTQu+Qks0A1wY4C0TMJW1RqcBeojHdBeoeF9UG684J/2
z9dlL8I30+qxUCiWdUx5r+RpNMTK2cuTjc7pranvdP1+C6F4n1/XmrKRL6cBaWeR9zLjp6JB+gyl
k82gQOKyl/ZW5fFmLOCvqqcZphO2CVizUYBuIDYqa7rAaAHi5vl474JwC0YJMA6eWxuh2QLOD5QW
roJWxCFkmo4U6IaMAc9FvOZAVeWd5eo9AE9t4BmFG5YdQIOZlE1QYtQdKYojQ+AP4FY+6gevk6s2
y8+O2X1SkGriJn+HvN024SRoSt2Gz7IGnLkLqGdpgz2hu8UBJ3zdDIq9gCIOStSGvf6+Cy+PwN8L
HikG0kSUjVNX9vtrg4wmJa5djGct50Bg0pcGPy3I3Aw1m+tRH67zuIEykoSFS1c8N596pvZB2Qt4
pZUpkOLSVPy6Y3BMN1nUVS7EjY341tf9/nEvfiXatd9/JXL/QWaZMpxdJNBBlUEcWTqnMRW38p2L
i/g/C0EnFW1+XIxXLak+aVC50Xg4g806g8zfzJRzCQLj3IFxOgjW2kx24e+f4CIQXC15cUjwM4xa
V/PxXAkYI0F2G4ilYj1ajPlqrGyrTFsYcXHjhV7k5leLXpwWYQ0QOsJbPeeG9RrrQJsYdZGHStfr
kdLWAnwWWt64lPWLcPB/F51ADAYYS1etuKEo4tyEndtZPvWf5mezJwuQGVbODCyG2UwsJmPDXfzE
wmYutsXOOhkrPdQXtxSmLvoTVz/jItlScuFZaoWfoa5AS4XSPp/1m/+B0v7FlfafdWwolHk6/v3K
jbIwKSt0hw9n8D83zb7eTTMdYDr33ireQ3CJ+qAe3njHl82Pq0Uvuk3OAF43RtbDOVtWy+nhprYg
eDjzWx4RP0eOL493ETlyFWh50uHxIG56AHkZrjU+EO7wwZi+Y35nvAwzsMBn8fFfppKXz/i3C/Yl
1DPY00E1bXqxMt7IFIKhWfpITHg5DvX435zOf57yshbjEkzFmg3DubLSR7ScXgiBwKbqLXppRrno
7nv7vzmaX1a8TAw6rxsJwRfstDEwihH8B+geuOB629sWfbTfo8/lCOXqZV5kygkYxMWg91guVANM
5IJx4Yamz5YU8S6d/y9Xuzh7ueNpXCjttD1lqIWAT5sYcopIixpohoGCEdxY8MYh1C8yn9JIiZma
2CtDYM/HEHBlJZh65f0MBqMLbQu93t2tFuStNS8iOgHpunD4dDKA8jYknTlQkaiNWxfHZcVx9eku
gjjw7JwVTE6fToR8ByPVuRfp71rQoD5GzXi88S6nkvBLioX1QJMBGRSXI9SlrnwUAf6okfIY1Tlx
oZvCeS83wMe/dbb1XjVgTDW4OEB95XYoPEgBUwLGPFAON+7ovzOOq5+BJBaILhPIqsvjr2KCk4FI
Is7odJ8dQxzB9S3AblfVUBlBIVHaApRJvY0hWk36RQoIINQ2BogBqE4CSG2HqXbbzPqBfQCOC/y4
pD5JsnVeK68a+KJkSFnUwnfXB2zz3e60c142FeREGCgKWsHC0miQQsO4b9G37a6GsB6IvMMGIN9D
Azc4H7ywF8BUQQOOiztJycE2xaHWxHyMk7NpZC/QYXpsGfL+eDQPVtW/mDUEYJIqO7aqs0o4jFKq
ft069TMtLDxQAVrx5NEZAQ6rBlAijIOibVS/EuO24C0qP+tZmNaTWhl92BEk9boyrl2rfKwbiNM0
lmmGaQtNjpqZj0Nh37p0ppD07YtgLxi402EaDHFe81IllUC4ucibuDjTTbkzI7lwN5OZDEg7KwgI
3IjIl8WMN+28r6tdxJA616mExA49pxvx1Efq/yHtSrYbN7Lsr/h4j2oAAQSAPl21wMhBlEhRIpXa
4GhKzPOMr+8L2VVJBmmiq2vR1U7LqYeY3vzutfyPcVGuMRFrArDwE4k5ezYxdOEXMjIZNeKnRZjX
xE+PokNeovW4mNinkmV3h3k85IRmkwnTGm7tKKNCigzckJKsJPBDq4P/lMB36J4n0CxtI/8sRx0Z
DOv26/62ZLdEMtok8JUaeXkssVsVsR6CMx6DBegmkI9+bFROCUIiWcU0pt4AXNWJ9RLcTwH2es49
Y8vsF+fLuDAIYXmZi7kYay89oJRhHlB6S+3kC9PHHUCPdG20mm39jIm4mT34bti9tQeMT5PXkscp
fpAe1Q3GqIhvCk8YEYjB2fh93k+AeSSHcoXYZ95fZIt37LrZuhn1i9YNWhxAZeGOAcBpK5iVA7iT
eOsjWB9dI8CkAmq8tNUjRK2Y2Hv3Z3C5Llz083vOZgVjxFnAppKT41g0mGcHcCACUmKBePGzi/1k
xjrP3HKJcXXkulRQ6MFLjvydj6oZ9Yb/UML0rk9cxbYISZADzwwTr/627hFwSLNtIdPDYC8N2MJQ
jUfyCvvHPJySIneLsnhy9A4iiMWp0WwUG0gLpmzRPcgOQcNH197DnBcsXtNJp3KZd8LTMsdEdZcc
SQZQfOTv9g2VQCQeNu91jNxqUTwPdIHhSc+SI3GtcBmwbBP/XuT8ZYuh1dFNVmiVMjMimxg33qtV
6XTghYyT+o4Px9IceTpXYbt0N7FBpx/NvDCCVok6r7FZHViQws8ExqIwqd6/AXsY1eDbOu2qqUAX
JuJ4BbkvdPWeH7+AYl6Icc1JjZKX0dRsoOMXmFXBc57qCD5v+K/u/ayXe+0VnYpl7jWwsZHKxJzk
sfipaHoof3oLee2bEvC/AEFXmkXjyKU+WqXRYsxz+R8umrnzAJEf8ynthkX3Zr2M7f49ffdWASzW
VDpxeV3L9dnA88I5nA72ZKsZqww8oHCM/Tw5uhvRQP/XCrPJOlmptr+aVdMXDjYji7HGXNikSe5h
f6djlZegQoTEeB85KvBCTPdDNIeFNIOJeNU+ni6QMckDqsNqPR2qrI8vvQkuxOf6SA+VMVE/Yn7P
VHbyqnzkdc7M1inw7WYu8zVleSqfUTNITQ5aKOMulzGC0Fiv/LlWqauW91QEo1GKmjQjJ0JE/dHE
urDE4LCT25mTvhP01y4zdNfCCNlzmmzuOBmdoKSiVqtBnRwb3Beg1ubrQfw3O5e/jevJ0r7zJieG
QKJjK/NhmSD3hKlJwRx6fVLRYmp8YLwVdN92BrS69+g48xivKulfz+K7wHoiF7NIY9tWkNsBN1JH
3ADQdjM9Tk+RfyrQGWnPvn8mE36xVEb7BOhVzlMA0yC/BdSXFTAkNpI9XUsyo2lmzu07Pj1ZW1oW
wyDyEBQjenG9BcZOmmjm4K7LgGYBNDQ/Ufqea/CEc4HdGmV46sXUevMjATJb08287b+wE/+SojD5
5UhwpWpKiX4nQfCmHeE4JQkGu7mr74ExZynLuSQBW6L885h+yWRskwSEGRq1cXJsbW8BbtOdD3A7
UN+J6LtOqSEdPXuWcm9mNxXmaqhF0GhaDiUNsL5Vc+8CUdV2t8DE27s6ejx35BnoobMO/fRbLxwk
9ddKGYOktloXJlo0qesJbVhY5Ed30Zj+IndiJ3ifeXHXDdEvaYwhkmtvKKoSNwYT6Yt075sfyTJc
5JPecm6Lmu7erXVNu31y/ymyjUPc49aoXmf0nKv3vW+04CgGCoQlKbu4Ixjmnnl0s3eVsUOAz1Qk
t8b64oYDcpLm/VSq+qUpsp3HZynwFf1F1ndLnnfvaiQpzDwviM5TF6y1jbgImuGRunVl3N6Kax4P
mmAJKt/AVVcoYzmqOgtQbeeg5lDMQp+D6ar8k6K+CfHM8V67waeCGH3AxVkpSF0CDdr0tpa++KAA
jIuft1dz1Us9kcLqg7rimoBOuKiFNRjfCNlOZvBbYcXf+as5z+IyZw935lQaowkA9VoBOxdrEoBG
VwObsEGfKG2B8ZRahIBDzIU742WAd/l3OVGhhES0NCGRhtwNmgnY9LaWa5UcV+CTgkMB5AYDOXwM
fmYAxQey0E+M9UyoHZt4F4Kg3hBngs1Lj+ZcOKONyhbNb5kcaAcCisCy9A0C8q/bJzknglE9tKjE
IsoE9ZAgD6ZU79nweVuAOLld50rgfBHTF5wogU4AJEdFwKesDVoGuFhA4A3h8NgJPW+CVc4twAsW
q+uqSRa07yakaUFPfICRCV17BBkjAJbojoaIzcSWrKPRW4+FDzAscVV45VsxuvtACe55IBx3bfsJ
WA+MuqevtxdxxRadL4LRZIADCgIffKiYy+VfwfuAaWlTWLSL6of0ga7WUq+dOeV55Y1NMuk0pi2j
B4NtLWvCsGjyzJvYvdu7KWkIUMY7wZiarDRzNqF2qavPpLHdexjBdUtRhbQSPi2CMqBp5k8V5o+c
ce058SG7y56qLY8gzQ6tfDM7gfQXW/yv5WrMI89zThmLDpc973snKDlfBz5hfkiSQd1KUYUuuqgx
JCClbPIxBeNGCdcj65ZBIIBlfQQUNq11RRSOfODaasPfh3UQPCRKu6/y3jfHKI7RnctvXeoC69TD
bG4KKE2zAlSFntPmPfPR/wDF/aT52iYu6BJIOaC7UPjnCjVKo++lXtcwwSshwWsqWrsYK1gvIJ0v
pTJ99zHnrAPyfNM1+Uvfh1+4o2hOaweMoQOULeoWeDOLXOrsJulzE3R0j5FcPoh55XheuqAxuikE
l0vMXpN+pMAy1THj+IzSCIDcytLsBUKAKO0e0F75HobDplRzILUGo9ny0qtQ8mZLtCVtNbwPGSkc
zGxryI0p+RsHTAVVKGwxah94Fe0acgwsFWGickTuIoxSePrIJ+uVLH8UkeRUBbFrD9CvFUCSF6Jc
PCuJ+JSWwoufhO9dFwMEGpxLpAG6C1/yDwGN9kNfv4GKSnhBZw2AfOr8TSUJBWy2AOgMCqA3VXUV
IObJg+FiOKjxSkfUyAF1imPU0beZp3pN30z0WhiIxGwEfOJzfcNrABaJlMA7qmirGQuwYo52peav
QS99AUiDAtMblYs+/wlSSzsC/69UQGUkoZ0huaYEFdWbhKyzMp59YpemWfwm/vrzy9gQC+hTmuAH
uXoYNVQrdBlVERT4JnoVMbLBnfcJpKE9QHhnXI8reVPIRb8mBWkNNkRhlBeX0LYBZoGHEKuxtEyv
UPfRxzUm4CbZANYzyvthKdnCT2DjWt5DyekzZ3Lp/Zx/AeOSqbGIPFxcAgDwBbe5s2S7MoBmkjnq
U2uIL1JpqjYa2LZz4AbXrNvpyqe7cmJ7APwlBEoXescYCMMhcLxrTZtZ2zW9eSqCcewkPmmBMVN4
R5SteqDBaQBS9ZXSUNWvEVdfEH+EdWPN7OfVm3Ryoswdr0OvGcoeQoGxYg7gYCyA2q1HX+6Tsinu
sq2/GjFJOXeMM1JVJghUyIBepjD3jvyEKLQnUJryjMczc1FYBpYxqPyEHyvvCAAos5XDe04hoDBo
76IknXkWV7zKs0upMt5VOsSJ7Gl4jhPMaYOJ8Q5AXmIWA2KPoIYTmg1v96NmdYM2J3pumYzXNZau
Bvh93EveAaOEkT81lQ4OObxGYPku03vyNk3rz1WwLuvhcGZP7qrKuGIDP5DWlaAa47t8Se5wacwp
6SmvBAuoZvZcIfKaJob+FdE+Ck18QQEjZ4KADpgCvrPy4mfu3k+efOA9hUK29uR2eftNXLucyGBD
ECY0KWqt50+9kZJG4pRQPWTkR5y98OGdhALQbRnfdVrWlz0RwoY9oSKUwZD3ygEddoaSACJKih7Q
pqpLlbRPgBMMSgONDy0xVFyjGgfwHXNGCwA+BbClsjg4AqgbVKBZV1psF957LH/EPihcwHHhbjPM
XnrW0DUrUY4BowkL7wp5bKBn00D6xcizferPscFdydqe+33MK2iFRg4BPYgYY689ACvbclfaul2K
X4XjfYFP+jB12IcrtNqA1ckBt8lM1vbaJUHFEvcDzZWXwBiE6weAj0rqQRrosgPB6pCAxEIUHDQA
L8Zmrp/zssduegM8ggiML6BIzlY8YtnPsgFQusCwVawsGZ4p/wNsJ3Ye3vUe+gtV6psuJ/8Uqvi+
6Is1qYA7nVhUCV/bCBjobr8B+LiOEUWjSnYakMPjwNeLMduQLliClkZvtNe4fbp9864rq5PPZo4p
TsFlUwIV40DAHQAoXfDScIukAcxf7iMS7SY4aJtK+QYYkTMndFVZnYhmlFWjKF0Cxg//6HK+WfSN
qVSAI2gSdO7MJdivGtMTUYyCQit6IyRAyjvK3GsIh7vqf4B/Uqd+Dk4TwAmGP9qqnXnU1y/grwsx
KZYTH8FFKFCCO8A/BiBFJRjf4wLN9EBlAFDVlSRVM3rq6m6euKeMuCGI0a5Wxd5xADCcz38VIETw
OaA4R4eZKzOdC6usTh3h6UtOFpa5OS+EEdRvcuiscjtRnWsGCHp3nlE7wew08pW8G17WycoYZwuo
j1XPC7CnMchBLfqzcwpDU/R63fxAm9dgtiDL1F2Lzk3lf4Oq3Foo44IhgFbdpq+9I8YjGl2j6U9M
EBoVwdhCnBmtlnwNhbAG9p1JES2ht8iKtTAwlK5eKXyw6EQgSReNnfn9Mnc7S+0oYEwAf9FjFED2
e70HZwytVctT8nfFJ+95kKyUCrQfkauu4pHb3z44cu0VnFoZJhJOYsCp1WmqHkoKdjG5ACJRplNh
rfqPYJ0simpV1MmiRotH+yyk9UMKDHRMDwG2b0sytDZ1w6YHA5FKCzMCCnCzSPlHMJkO7UNVpI5H
KjPqtmOlWW4KApLhKW7u+/LQdPmG755lGbwb4Iwa5Z1EMQURz3EgzxhqNsWea2T0gF+qHEqxsD0A
OvOg0+2ywri9i1fzCae7yKgtuAp8VbiZemi0zCFtYQLeUA/8iXoVeCYIOTrVP4Q8QebwPkMYLIIJ
S21lqwW9xO1PuRaFnH4Jo9VaMeVTT8TDCEGiGVDwaHX2bQlze8oolXpwQUZQx0BUyJ98gim1+r3i
32/LuL6hmKMCeyzMJnTxuT7x0yqQaxEbmoHFcrCISRaI9o/IujjUpsfUmSt7Xim3AmjxRCKzcQWR
E3BIYVm8Q3fEBhb9un9H69yWOFNzau0A2Rq40XPdetNCWH1yKpbZTT4YBqgTiE3vqjcZbjJnAOXj
PrnrrQw4LXPgY1ddsFN5jKKuqFfxcoT3HmOy3QoDC9EABZiJge7fxxbNv+U9BrzDBaCHAewPTGlQ
14AkbbZ/lUyK8tbCGQ0u9h4R+8liUOC6eTIHSFpqcMUmHKsHCsMPNgmgOAZgJXDtDskoEcDx7Wao
QcKn5DpAw/U8ei+T0chAFVD6vNlpHgbad3X20FNloQyN4YEVRxmWXKfqMYehWc/08ldKP9K4uIt8
YkRwotMhN3IEsGrbzbgys3eYMRVhFUpKXE2qFWFz/xSbEUhN1pNZLJbDUwiWcl37vP1urqZfTo+X
iUyqJAKS4iQzXIIPDclbGHxEev0qWcr3/Tq3emO03HX6Gha68BlEs5N01zyckw9g43aZpL40TppQ
aFYAbgBcwV0RfAblrmol5/ZiL+ehoRxOZTG2S6iEXIF1Ug/ePZhJkCH/mEYdpt6luTL+9CpuXFY2
fKd5gkG0Hq+0GjcUVYKqMzXtJeqHGe19NQ9/uiRG73U++qVReEKEshNsyQCgzD3uvS3Z1R5elHF7
A69q8l8qjw3RgZ3v8SX1YbXyn0MYI8e6Svwf/5kMRr/5aS5nEfKbh0xRrLKd2CBz8HjNzDZe9QdP
941Ra6MQiEWbQkxnAOYkfuozHS0QDmcE4OUyUDrTVkDDM+cCyqtZjlO5jBZTAh7Rcov3Jj+4zrjs
0YpM9dbiHO97PH3uxObuIaNSeqLCtPeEHmqJblvJB8KVDMoEfl0DaP32wbEc9d/VyNOlsaqkLHhS
Z9hSaRPcj8DAA3pN5mT3osOtW1M0ONB1CzYoR1e+jRzIR2dWy2Ar7Ko70fRX6n0B1C/MZ6I7em7X
r/o4v+4tWz5KMFTKdYIHHeMux/wD1EO3lz7zLtjqUNgEHYgieHoA4xqGQcHIB66tRpjzcWZMvyae
+zieX/XgbsUG1zYo13R+Uxj9kd6B2MICbeM8Ct6ccmGB94q8a2INGDR4JOr3+I2g9wtpOdggK3qe
O6Q5h0pjHKps5L2or6DKOmO0M+SOJ3ysxABC+rIwR5ih8v/QvXalD/fMJmiMvlEKXi28CpsKslr/
CfMfgh690h/FxnWmCSfVbGxoA+HgruXXaaS8W9bAH/Bb6/YVmnmoGqOPolDmXA80Mgdp7A3gWgGk
En1L/TsN5Jl3OvcYGA0EkB410wIYXC1JdhTgo0kyN1LyjXJ6af4ogDdFApgcthE9qDOJgvwEN9Wc
OOV9A4QgXyS0AZ8eSLqyBnZ8s/FAIoaxHhOofwJmDl0dUaLmr7wXzyzeS6dy7ZwaYzez/L/wsn59
G/OK8qrpQiHHt4mynjwKZmhmiMN17pAtRbA2IJ3omTA7t4/3e1Lt1o4wdjoWuXzI4pGiRg9W1QqR
lr6pl50FFiew/k5YfQpuemsVW1XVFfQ3Yxgr+ERWM9KD+Xr6VU0CzARVAUIE8IsZVd0LJWyBj3r6
hJTiJ3ayCNBhXFucbAPtAqpkrtZ19Xr/Eshq4EAm+Z99Fq7yqQoh5roAHF6LpsB93N7pq9f7RBLj
48U9TTvwKnKHTn2punVIZ7oNr+p6FTPQCoA1LgF+tUDo+1wslcMof0bpR4T7nPDuzHW56hT/EsIi
9WYoweQcgZBahlaSQPjJQxlJrRFx7+1sYvMbRp29nBhzFgRgeADp5PvnJ8m4UgFbG3VdhLJhvpU7
YPWhlYn3UagrMWMpTc0Juf8oD6kDejLL7aKFPwzLuhFNOtK9H2g7NwaMkFZztiunu0DhLYKSWFqk
ewo2NNAmgmo3cDjSWEKAnLQY3pedI4BtXXMHsx+DRS4Sg6T9kgJBkgjECqj66AnvYDI3fa8D82Fv
hWP02CRAtoxEK421jQAK1VY8RIBUAmCZXg47nsesUeeBgZm8Je7cpMi1i3W6Sax50jyxyFycSQh+
hYmZC10at6/utas1IbYADAbAPhc4txJg2bxuqN0DcKPBjKTX6HoCvddtIeK1OPpUCrOOSvLCtOMj
8SgIgr9J3LGq973Sl6N1+39HDN/88788/Vun//zHbzj9N6f//Fe/YQxrDEn3g0TNHjxXQ5HOGNfZ
NU87f3LBAdIAjMgpaQLe83GFBMKDAL7nBZErSR+9uDdLcKiIboBxjwawn4FC79AGRnRFCDy7auhz
U/ILzu1AUhn98OJxN6blQylyiUEaZePzCUY6/cLO1ChatGmTrTsxz9Yc5ePdRHAncsI4M2d+cVcU
BVk7QFoDimFi5GCseFujBQe0zPKhw4MCN4muqNyan0f2mdTlmWqY5ABNA/Ai2CSJbViRvLZ0a5Q9
JjjGxlJa/xkteY3OieGb2IX3YpJtMcu6jdXE4n2AIiC6jmeehXjx8s6/gW1N6VpZBf84YqaetofQ
7W1QDS9yDYiDvvSQyNmT6oN0XAL8RimbYAsxK1Gzyro0xL4DKWRuetVOjHb82FpBBIrXOJuIxjEa
h64oKNMhz8yZNyZe2zUFkKQqBfCvRBlrP8Q+mt7TSjpUiVJYkprt2iSqzD6V+/chCibdipyUi2lB
Lm06vdMI+CBjTBXJqrBLXa02gG6yJi34uEjg58vY1wDvXYjxlsNQGO+1n3lK+3tBVv5N2guAiSko
hmOkWCUYEge/6PlLKfpEyrMMlepG0pYVmrxj0Exyw8wGXYbfkxh8HtK1EkrwLMJhMAbaCB2oAavY
u+c+JENZw9d3wMUO+sfeqo20N4K9sL19LlceDVqvgGACnkg4piw4f5OUg1xoHoiXgZtJ0A+joPVb
jj5vS7lyXSFFBure1E9N2YnCgI5jqo5oxxwyzGsFWwg1bku4cA+we6cSmENCEJ5SZeDJQcLdaNXy
AUCgoM9Udm6vGq7wdluacEUcUPx+3WYmNnGDeJS6vMBcu9SPTgEQ41VSUAokDVlOVt9//v6nP/7l
rz9//8vv/+FGbsmDGByvDYxICzFsRuf2R35XZi4U1clHMgrRI0Xmi2C0O7YezxvZ6Ao28D/jx0FC
F73Y5Y95Po739ZjFd02l8PpYy6Elo6c+gsUxCAe/YRi4R+RJbFD/2V2E0cqJVrKWQeHtqoCijZ7d
xBOcukcZFj3fC9J6OVLC1EWnoiAZGQEMMdwgsHtH0TYm4yH2pAc5Vu4HH0X42BOPsirLVpK1yPgQ
DfGOxDWriOt6INDygq2GSA8igwJu6r7bNYOY6hK6UVKtNROPW9UTgXAN/Ffgm/WaSUvSGQFpjh3l
WoeqLmijk7G2JTHUnK6uvcUYobRWo41o3dWZatTjgHQy0DQcTQo7p5Kz4T6PBEWPM/UIIjgJTOti
s9ZIaYlloXddEJYvtw9JvggDJk1+ckhs3AEmvjGlaPZTtbAEaWss+Z7dd/WizYEpy1WgsNRUHt0o
RH2tB9D6EhHu3OTTyT6IojNX2geSMoCBkbR67cdLXwMOgzJkD4R4d0rqL3o4GceeAEii6eonjI39
yPrmqYQFBZ0ZALqahH+rtGrdJzLmKjzUEdU0NQUBlKND4ppdhvpwhnIV0CPap4ZHoKqOLrj0BuDn
eq5839HhVUgIKgMdmMH5UDjWFN+Slek9fIvnMaxAMahmiyTBWrgaY/ZZ3VTPCjqChXXKtdkuTPsk
noWMvaJ0FAEUO4Ika5qCNqNzvR3VA+kzUYA/ADwfHk13GehV6BM4UnUXQA4YH5vRpZfJoeksTyRO
X3TiU4VpGuYNmIpROVBxb80JVaFd+Y/EApHhvz9lyEhjPLgioL3UtYN6yAUf4385go0PEs01HF2m
ZxkxjKorU4As9x4Qbsm+saSf1cTjgbh8ssNGYs5n1Gd3kVFbHUmruBxxbtJG3U0Jr+AZIMqgQAbI
Nzi7Z6qH0/u6UJInZ8YYjgYQu03UQRoFI3A1xgbXVKCQBfmBgFhuAM9Fds+l77df/dVHj+ASFgum
XmOTQZobuWNfoWpQhrEpFuKaetEL7+78emba8HKaYzq9E0mTW3ZyJSvFSxqvAJeWq3iYyggmilM9
bj5DEMT3LYgq09EavPI1GxM9Cxakiqy2pJZfKzAYnuMlQN5PUqv3BZumeD5oGBe51hqxQdXEy6ht
3Bh8mD6AvmO6uL1LVx/wFPmBRmriB2BV45AmdR64yiF1i3tAWYNSwT3cFnHF/cH2/FME8JDPt4eP
KhBgANvoKA6ZBXwfcyqtqP1cGHv9Tp/IYVIwAUZhEjfDUgJQ4SiYQFYsdd+Zf86GWLcXdZnAxaET
QD7yyMYAlu775yeH7qZd3vqi2xz9ZXeQYOGQTWvfY88EXDk46oF1kiwzFPlAfz0pp8CGGe2nrBo/
V2y57PXBp0jArEcPPXD8JbZBOFNFGoxc6h582Y3WWh4vm6qw5GoEnnqCFrExHjCbE2pmSikMrfch
x+m6BE6HHoIe2An7FAMAKBCBH81f11pqk0peqV0NhCEu0VMCmlVfzd5oPEUtI7BUiJSPpjCikiKS
VV4Fd7w3sUkn/yYU6BQVnC2MeVga7So+GXrU3oWnOsMsWROY6JCxxIqfOc5rkQFESRLmARCAAAP9
/JL2GMkQEo24aLlEW53uPUqHbpqT0AsTQ6cw9k76CDSoeQtzLcxE6DORx4GFQUHP3bnkAASk1AUu
8WHwZPAMcqZQD/dV7trAPTVil3tGYGQUPiIHkAAClEwX2mQhxr0l5Z2dcV+ALAapdWp7nbqgNNt3
4NOtxXyBAFr3uk+izCjzy0z2d6z264OZU6FjiKxaHboHDA1xhZkuNduzgi8p12U02k/03htvlpLx
2gGdbRPjaaDeTElHAhTTSLAr29bWwk2bSkYa1pMJsQL1uRGBCinhrGIQjASpxasYpOBLp4hC+/br
vwxNVJ7K6vepiYglmY9pekwwqX3FHcCNtyaZj2bTn37ows17LsrZecvpBpybT9hO5JYBwStj4pKF
o3NF6md8kosHoIn1ulwFz3EM+nhgctCgepAJOXZx5aSNv+VTavHKLBLwpf2eks7A4CSSDHoqVsEI
aA8cfBCqgSGkNevE1ipQfuV2irYMcP0ET57vNMs8BldUbQCHGFHC8/d+/9dH/9/eV7b9Y7HVP/4H
f/7IQCgceH7N/PEfD/lXuq/Lr69685b/z/RX//Wf/uP8j/ibf/5m861+O/uDldZAQdw1X+Xw+FU1
cf0tE98w/Zf/1x/+9vX9W56G/Ovvv39kTVpPv80LsvT3P3+0/Pz771NLyX+d/vo/f3b/luCv2V+f
X+Vb/fX5277G/6t+y37+tgk+yiz9qoI39vd8vVX1338HjevfkCdHplZURGiqqVTZfX3/hCh/gy1C
eI55XEzmTieUAoXYx1/i/8ZrEzHA98guhnbxXKus+f7R33hcXhl8YxKGr8ELRH//5/eeHcmvI/ot
bZItuIfr6u+/i0y6E83q+BWCIsjA4wb9IcaDzzWZGxNZ6zMu2Clyc6fKiE/SPkXNJeQWI7+PNID8
VjxGo7vwLlN5PU0eOu5YkMwBeFahpwCQjcIXrQjehExpzAQA5Uky7uHZWTBeu8a/E703Aawiheyi
JR2BZ2Cl47uixMbgJ3shoxaGQ22++NnE29hdi/wD9RqjhFPTeZ9AHEZF4IPEr1Ulmi4ISIpWNjgp
MRM+N8nA2RmQNWBc9YrQJVQRKFkQWfRfyYABJvwfaq9+8NaMhV6HIRraN370CTRgA/iFRldxe1KD
3nyI96NQbATpMe48LLFU3zQ3fYDzuEy71tRK+pDW+Pw4RZJmwIA0qkZ6F/ZfAQegrFraiOrwE/iF
Biqcr5HrvWd0IQuLOOz0eNi1wkYTnpUyM3zVkir40ahAeOFzGTykGEAchK3o3sku0OrB7e11ezV+
ADNMMKa6POxzaZu3qHh2KvBSBAM04yYtANWCMrNcunduxVkYrAYQYc5bgqsamhYaGfQMxucsLdpW
5KsaQeuSao48FVf6wggpb4Z8ZGdZayDfsZGFbNPzjVGXocPnGAARYjtHOsFrFFNIIlPpHsUaDcfj
seql59pDKjVrAkdpD5462uUICEJfe2llZE8L5CREpVi1YXaQ6w+gJeoapvRIGe2rqTXZpYkpoiqV
Z/hJnbxnmLQsRn/XKzCaQSndR5xc61oXPbgVkgtq+1OVQe9GrLJZRsqzHxZbEhwVt/3qCaxr4S7Q
5byW2/xFcUVdKgFe1xaYpdVdOdfTLLMJXxlS7QIFqTKoO4HKofuheZEG1wCNlyGpAOvk4B6Jbzm+
TwFBOWZVDL+R9FyMbTlrF6pQ6i2IN3PaGY28kct7kY+NOi5XWvIYFJmeyOh1CxduCScMk6QR2MpF
/x2Z0MLoeLQVIs3+IqeKNbQEAI5zsGrnOv6Px4v+Vah4SaMyZSP5oKeeXAxSsAOAAa/UtgrwciIO
ekmHtVenQJHcYkJ4JqN4HhpcCmWCeSlK/ZoXYdDBA6yH7TovYiMoZmoWDOjwpZTpK05cdYDxqh0J
sTS3HuxWDRHmDonF7T2pNyo0JPmjADe91ZXuXRVyx6dPNAUWJ0FmDnPUxXs4eEs82v/P2mHYka6V
Jt3N+H2a3IttGQnBrqne23ovoL00VOayJefh3Z9LPxHC+Gqor1RDKojBDktUfaBSdPdkjXwT0blX
8WW0UitL9TkEtfPI+1Io4x1RztNoAjzbHUVqPXyQ1M0A6vo5hkMmafKHGNDOI+ohUyjGOmHlWDbd
SIZwN3kloCTS28kfmdhP8cwxsmLOlWKvXqRTicx1HaIhHqsWEtVQcNr8YVDAoYNpNjx5UxFTs0lk
qwzQOdsNlihwmDaIV5pY2gEQ3JJEtbQYTI9AQEJyjs54pIxXfrkb7CUvB4AFl2O4q22Uu23Zpp5B
1u2C7jW0oleNnm/UmZou45NfypwuwsnD4tII8LVgid65X5hV0F66x9iOHAzqyxtAuaoGbyZ2CH7N
mZfDDH5dymWyVzKS2ho3ye3RkdY4idMAmNkF3sRcP+01/XR64EziKsiVROF7HHgkPpUa7O9Kyx9P
3L4/3ahTt4npP7tcDOM1VUomqb4CGYWFcqqe/lDeE0Nayji1cIebjLYYY24KdfruXxHFhUyZScnE
oZyrtO7Dnd/1q7ZLjbyKDDVKNxxZ+ONugDKcWeWkaG5JZLRdCFCDIdMgUXJaGFjLW6Hb2+iQS0Dj
z3yr0TVrdnJwMqP3ilLhxVz4FuctwGgLHFrJLmfxSGbuB9vB0knFKBYuxHhBr4vhZwiUVQ9ICjOb
dx5u/vO44FcDuhrTZGw1vPXUggcTe7gDPn9iyPt0mSwAG4N0BCaVRTtZqi/Cod1Fs9PKf/HC/yWZ
rYFLNaqNSgvJogNqi63wJLe6vOYewR+q8zaPtjUMU/2YG8q+st4/qsBgNBPhjDCXxas72mscDXYJ
Eqmke1HIlwwoo0AsLbXJnZndvXKIIsisKAJ6DTR+7PRrDhajUuLzcIda90/Bjjyd75HMS4yG08d7
Mli86X0Mi7Kf80uuGOczwcwlBeA7kHPlLNyl7bDtKJpp4RECD+wr8kZAjhMkFV0rC9xsmVSCAdCw
jdBXi4bbDdXcvOA183H2LYzN5gfJ7aQAm+AdsAWVnn4XVkoPjxT88NvS4N/nlNA1c3omkzGnoU/b
AV0R4a6yXAeTrYqymvg+K1t5xjZYroySjmerYBL29OE4K35aEqOSQLglorkEGLzoSWSWnMphLqKJ
NPgWHwD2JvouumQYaYpBhQpXwuTnLOYVvQSZSLbLCiaugf9ybjFzcYQrkwxwjTDE3nFoaQ5UgwOP
J4ckH5e8xmAD9guU0jKy5MeXVETcU2IWJs5XXly8SxLi0OhIPADShB+33wGT0YZWQREAI+B04rCU
p96k828biFqWoGCl26FNQO8Evp5CMkcNUbWfKsZIKMq1ZAnaEosb8neEnqs4RiQdoONeyhdZVixH
dGyAeW8RDCHAhSQ7C/p14OUt+BNkx4u5OZ9n2q2zE5y+WETfCJSihsYH1udxB9lDFE+3NfBTvMXE
z/6H4Zxn+buwmIwoxtWhcVmKaNui225MHniy6SK0ceDGZHWr01QFHd3/knalPa4iV/sXIRVQUPCV
1Xbbbve+fEHdPX3Zd4rt178Pd5JcN0Zm8kbKKJEy6uMqTm3nPMsaYPpy752FnH2PTC2jMJxG1/NX
rYCXEohwWf5RBukWtLKPSJUtKQF1U/J2chd/SmMDe1QR0gh02zHt+Xp2XC5WFb6SAO2iuAM9KjTV
fmYHq0ZskzqTT178S9Pju1AS3qGUlFg8+pX1f3XCXzVuvDoHarOS3Uz/1bfKRoxGYKsrU1ehSMVT
rTaAnVrbvy/W8eyXzT4N0zI/Ib0sn4ig3bG02pXacNON7ZGBvF6S0hq020HTtnIi3qlatelRqYyB
rFiZoIvdHBVa1LwoOLETXnN+Fxg84K1StMhPItt2/KuezFJpZQhUNeIaKAMtNXQKX1WvA68ITJgU
RXMhfM3DVaj5xYGmQscBkFo8itCXR3/q56cqcjTJ5bjpTkFLHer3qFhBtJq0n3ULEWsVloYpfBsD
JdoXE5M7gbILV/YRl42mH80gptbK1EwBf6zT2Q+aXaNBuhcktS+6E3Uhav1S3oU3idVuWt+Izdoa
4MBh5k7iSvdaZV4PvTYVs8t1FQRR5Hlld9KUV94rZlqgSNffXQ9yeXj+HB+dXae7hNA+lv49vnhy
bDLTxoJKj+WlcLQAksfuK3sl6sXuN4s6O0tEokVjgCbQadIsHb6RTuB0iab+HOzWdtrL3P6RUVMN
+fyhl0HarA85prHrR6MC3zhdmcJpjV7JkPlbvhbEVi9Y3Z14fio8H5W6yFDjWzEo12ZtJSPo7NIB
dGAIU3fM2m9d2dydfBpK4bdFQhnawU1hmolZrvVoF8fHUGvXZW0Cz06/6uyl3DVi2MfAP50ogI0N
TUDAEKyye4WQyMo+tDi+s0iz3VBTfdaQLJkWv2LoEco+yl9TGXIl+S7Owyn5zsLM9hiWs8CL8ao7
TeWG0WpObWhMq3rSAE0M+jq8iibf4qX3ufYmXziJfoae7SZZOyZj2mKE1PUAkqPU30X0Fy2g8mCD
OQVl4tB3R1wbvTzcsfYjGG0K84tVJd/FRXE2BbO9JaihzMWnbxrDujEhHxSIupVZntbVxbJggPIq
sipJyMufaaMGahxmwe+NRfgqHG870TblX1BdRnlrLUfl5dT5E222NNoaMkNUTbtTq4KPJjc22vNu
AFP1HnKeRcWNSPMMrw9NLco3ShA5XAkdmY27VgGPCBKOQ/eWpZOXfWrDuzOR8SVgQCJon3R4StCu
gHu7EQ/kZtTz55Tj5d/XtoDSOOHpANlI5GyKjgIfnHBczZrF3fJsKmcrcGj+fQZN3KPmEQhLuNx1
VnG/bsoyQ6LgJv17cfyZyNkaLKE3CGZdPu0xnWYyJ7yb3stVavlmZQ43ay+Zte82W4uZQBs0iLEg
0kYyfa4+NnEC1cbVY3wtG2cLr8o7FWxJnALJNtxoUFcCTTGFRmI0SS+s13AuL8CzaZwtMADwG1mM
kY86NySzvK/v8vf+Rr6v0QgCRMPsD6HlB4b49r+turk2QAKB7tIDwAefLwEdDn6TQH2CKGJMUpA4
y1fuKDN9gIt0mbfXqR5rPvgL07w2W36YjEYaO9g0h/+aW3sZa/rGZwdR0iojSE+I1Tpj+K86nAof
NEzn5FO+tqesjm22g2kkSFTKf2/WojNRsdVtAtZltFkvxk3pcGWznMsERH7baaGHdAE74rlV3RKb
Cp7ZhlDAKrcrXjRhMOqsdq5ny8rim7skpyWIaxpeyychFg8VbOwKVTNgvHg9yvIV88/2pc22FC6g
gNX/zhF8tZ1o6RLEj3U73o4J0rLBHn0QrFUR/unrXJvS2c4CpghtsgJTWv5Kj6mdSo5/oIb6yk9k
qsic1pgSM8z/ZXrOthhZlau6z3HgoRZnJyc9AJ+/BKi42SQ1ALGDIwWwfSxcXVyF+i7daBQiQwAP
BRAINM7GWmihxAvetKc46C2pkIwyhF5o5aS9aihQwhxQrL7+UdWl3AGuBpAO2BtRRP25GLM80IKY
9N1p4NhJu8EAOeWREcjlZd895A4TyLr3DP6aMXRhY8lMq32qH7sGxMxUtCEKt1NRWGk7yWEjd4b8
oKW+oYfDTo9zo8H9r/FQuINwNdyJwXYuDYoXMTixtjrWN2GtmERUdx1rUcPVHTXct2iGjnpiKeKr
SmtDUlEKpR+B9JDEG0V4LuUHf7gReGZ5QFmVdeA0SQdYmgftb6DagW7ZVKG0gzU09IRji/OHEOVh
NVcsoW6cVJMNUe9uabNSVFueRSDnJJSv8M/sw6ElB6fFgrWnGiiN3P+Gz4/JIBNy/WMt3fbAT4LR
NwSD9Yv+OKmVgAectKcsyAwPSPo269YOgqXldh5jdgFL+7phZYUYHKLE1ba9ndxmALoYXWWXO+jU
/pdo+r/X23nEaW7PjoMgaSAROiIivCgsfyNb6MvgXhQcq114u+pCsXSBQGURl9mp3H7R8labkPcD
w6OhRp2dmsXt1AXiVtcareuv3mcv24S4P5yHm511egw3hqbE2RNsJ0sib+tvdbdx12nmMwznv6bx
bGCzU64EQs/ra0Sa3LMkGyoOOxgGgWQPuvEmePAP+iF+HAVbtSZladkkuC7loxVBXX3lybCYpqjR
oY6L8iFqzT8/KC3LtNalrD0JEd4IcmusMtGXp/VPiHlPaIj1JvPqqj0xOIBXrbAfFRDnvI0ACmQu
NoDHoD81Yrah3XR9DS4+/SZ42b9GNzdGwsf0UXfOsdTt5LFMNk1ll8+yE9uBUzvcElwFymB+De7O
bt0CfPFwgnUsjgdA8FSFzTaagA8Jieq6PamHxgrvq9PwBNm8wCk25KvcD5ZsN++hlT3pj9eHvbjB
6apEABRRpyz7+U1LzdOFIMYx0Y6BVXTfrULw1FoT0lm8qoE4iKTBJoo1OqsnaZWYZ0HSdqcITANl
UKwog7seQHaqyHFDZEYx5jYLe4ukyYNfr8GKl0aJMUrAN2J3ZfPDUKvqkQOghooCivnA9TqRUwI7
gBVDnMaMdsk7KiYv12d2ujXN7zdnMeeCB4mne140zWwg6jjMAJwemAk9AaNmK4+KxdFRoiF9YJ1y
QZyGSngjaSXtpuqwqOxF9uD139cH8zelZT4crA0QfxUZwKI5hgvF91DIRhFnVCoDMu4dqmKEoP1Q
mtIAfebmRYhUO6b3BWrRcVSfklLa+qXseiAKarnilMBsdGq1GccIIMfnIL/1AnJUyR6oF2Cmhg3k
RB71QYR+KMktyJpZpQpT4zQE0rGG/jmVgfcDJqOCdH9cbdTqXhkDWBRDQRig5KCSnAgPKjD/zR79
cs41AwxJQ8/ssgd3MgVrDHestmdG2H/X0kPUfnrCVgkh4RDKNyK9BUPZ6FoddH3VphDEq6TC7ArR
9cGJC4J9NfjPnaIafkUMXMuNokxBsIGzUTK4qU7AnHz2hdAtB4huAcqW4AJEldzIB2I26r3XAjPZ
SqGRNbGLzh108b85WJY9062U8ife/NJy+RDWoi2w94JnZkiGxzFVnvJgMOLY94wogIV23LkyCPEk
uG+hM6NOxLxY3haVZheCO6rtXsLeKKbE9nKIUlLBZslb5WWHnEvv8GgwiV5tNPx3rAcmZhSMs9qs
xuxeFBVEQRceXvIEgfJURwVRvcsS1e0j1UpYZYQFNfsCnjwNnDAUFTLtDMWbDiYdxBw53s01GBTE
z0zgCC0C0ycQpFCuiYD9eBdSaeNLHRw+C1Stiy1X3wKumVIq20L5MPbkxc/bQxLfo4MDrDtKtNwa
FGoMrLPiOoDIf3jCpoJUkITbyKcbMgTHIiSO10FxB7eYGnOq+ZqRihsilaCLPKdV/ZSXqc102I94
X2V319PRoV5wHNLaBqkRCq/xbak0B/D7nQjBwlEyFKVxg6nxxT5EqCcSDldMqXGTEX9keM/Y4Na8
sIWkcyvpiyuQxYLoeRI9aonulgLZwP9kX/miBcCjrZfczDrA+4BlL+S3VOhuM0YddLFMMDVNGJCZ
ZQtFzxSaj7gR0/DVTwHz9zRDZJ1ZaJWbt53Vx/c+eJZg0ruZgAJ5RAND6T0XrE6rTASXyb7T9dV3
VWU7IKKhbfwUC/cqSF2gfahdint4aNc1NxNWuCQQt6ocWSL3QK/wbUGLtskEYpaz5i0LhJ3XK89j
jGegfFtFG6hC9OIT174I5HuHJD6A+P7lQ/O3apRtJYtOG/YuFIrNnO5Svd2LmbDvRWYoJIOp4XOf
8VMCFnDTMqNMoMKjwjqa8W9p0I1CGNBtxAdJIzsRmZPK4nZk2TepMreh9aEbuq3U6wZlPaLRjQ6l
Fg8wxkoI8bdsXdl1yosWHCSxMZLgo/O/RfodRG96gPa6wLdJDpl/BkX3tnSxOSLVpEev9V1Qo40g
rF4g2gukIlC0uGN4oSDAQ51bVK0AOpFf1eGzVW1d/hJr383zxMy95r73fauTmC0zWF2qiS3g7RZB
lUWQjJSNTk/vGiAsiiy3lKS09ExEqRiw61azqoEAOlgJ8d1YuINyiILO6ZTMbrzgBr8dojRRDT5Z
vBfhuDdmkPDkgUGUey3f5kWOFxpKoxV88Hhbb7Tx6GE3YDUeRikMa7O/BPUEg2QjyBsLJg4Hld6W
Tpe++63DyXdTkG0FXE3JoG0aHWh5o/Kt2p/USXO0NUc9tVvWAR6LWne3E+XeTfvUjpG5nhY7UneX
Fie/eppUcHrNaeRbUu5VHfssOEHhX73+0fvHMDpG8bsIcg7NnrPkoxHgMgXGDpdew5FjQDcB/dbJ
nokfqvZUeY8wqAJnHpru0m1I8m3oy0ZSNmBgafccG40GuXO/ULGWnj0VyMuMQCeCGwylFigU2CTk
DzFWXZrmViY/6v4b9Q4RyEL14GQjgRN1ZsUeNSPWonMu2zwG1plATaNogHXeU4ImAk7hHBFDGAGo
eWpqoudkUuTqObGYcFcKj0xDNbzLNyKP9hEWbBbDiGl48CLJpkJyRBNhy6T4RZTwVsX05qXqcBzv
4ATYAfqfnb7LqsYUEoC6c/l5pKUxVk/9IOw0ud0y/jTUQDMM0o0/aOYYtEbH8CRmwUbSPjJ15+XP
HmxBNUA3xq8OYtRCsk+aUwKSWK3DDQpeP4H/Du6cqeDMozXYUuVrXQ2WDxfRpqxdMXqLy3c9rYHq
aZ7Vcp8VMpaaiBJHaDB+n/bEHbvmWcccEWyfYV0ZPn3v5NEE1eFIO/qGW5zN8dqWo7t8eBk52Gqo
0sOa6SEVaysMlD0F31/LY3eUCqPgkOwu4ccQt04MD7Fi0LeeKO+I1uwSeauoiemVUA/uAntgcLwp
74VSg+5RbLTJqz8+cMD+ixLbBHD6LXZBIQvtEbPHSHIU0ELTokPC0NfGDQrgkarUHHlgjk4OkPyC
WBV0asbObHzPyqWD3O9i4MphxecVRkm3er3r6G2B00OXQAI6FgQWHIDbC6A1dPpd7stQyBXNGvJd
qSxvx/au94NNFnIYk+ygj4spuaea78JHw0KCdBh2K0kHPUJKT6p2Ht9z6MdA/gNoDcUdVNHM8tig
HFxHVAkbyEOCpDI+9hXZ0UzZxXqPrUnaBAoYGC2Ud+mWaNySwScRgOsfJM8GZMpKcjiupxFqLi9i
+jLENYR5PsdRg343bHBrZSvFt2mOtk0ZP2sFSq59DvDMrsPLqAAJlgjUQlH9AEKUHXDPVX0wWoK/
ArRJSFLZInvqc2LH+mcs3kucmp4AiAsHy4ClyCh0z4vBSP0bsXhShd7K/b0C5luosS2XwCzA7+6T
FMdub9D2EEzq7dk+pcETTM0MkoY7QYItF72JOLVr9GoKudjEwSQy8UmDxBXa4L7iz4oMdFaYP9WB
uuGhsPUAqOBstHOvP0XS6CgtrD1ovGvTT/4if3ERq78fzDhJHV/vXNK9jhngRAW0uJA/g3RHG/+G
sxge9Qnc6apPHxgRTYqcmHxRWGm1uJ30Xr7LRA1ffupnFBuIAR1hNof7nkuxjcKt0y1wACZKbOZs
NJLwu9Bxr6CbaHhQoMGQpBztpHuPPpXZ6OJ24TbjNxH2ZCJyDuwI/IZddpOEgw+hxfzLD7gTsGBf
S8NOVPFvq8GxDyDSyz7zEkrevDmCzfOSyprRVPKGlPVN16PLiVtYNlRm6sfbELTYPGBWl4h2iIe/
As3BhEBeSkqdBHYGOaB0GvYGKcvMsS3sLJ6k5mu7wRIugvdx6O1R9nYD2IzSADM0AaQiCFRUBZQ7
pI1caVtB/hSAopED6rSlgm1SNhTcHpPWd7Kpbte9c2DJGDaBNKtMWYabVHSr4L6VD98a+RCFB21k
ThQcBgi7YZNGYmZmHsFcZIDB5w0pZfSM8A6QKtMLJCOQTyWInAQWg9pHX+LzUbLJINbu+f2xo2jc
qf5BAZ0r63ZJ+9m1zwFXcK9+8IJDH8VGo/2lym5NHrxctHpNMP1SN4TwJhVBbWGiC4Epk+dsE7Hi
AO6TA9aASbrOpQ3fhrGAHaYzNDIYuoL9J/gqMSFB+zQEHxU75iVyZiThFo1gHILar7AITKnFnYfz
TRyPDqyhzdiH3kcp4a0ClwJONyHoNTUpzKSIzSxAs8NL7abQ0CJorECSjYkvKyT4on2Os6mwYgBP
8XctUX6px9rwarrP/RYeVgIEnmK3RQkwh50UOMNGO1A7HWVbUx44TLyJ/wJeKNZUt5OlxzH5SvQP
0jxmPtg0FHW89BvblE3k2z4l2xEWDHHWWCD/RmmFJJ7cXmBF1qDKD6m3hkkOrrBZ+F8zQ1AcYypV
1OnBqMDl+mdRQW4hUwOIQHeCfg3YL4HbJ0+iTLfR6MFTBKIh7U7nlTPE9zXvXUkSLJinG+GQNWtF
naWn8fkvmbU2mlHIJ7wksB/wC087JxIjB2jxLx+Z4gsEnKjmpkbxM+mFJ2DwHJgf7llJN54CnXtP
3Fx/RS8V0MA615gCzu1UCfk5L7GiBz1+EB7qCRTXxbc2fb4eYLE7jGI11K5QnZykKX5GGHSgLKEc
3516cT/Zp5a7CI1Ur72Jjoq53habCST/XZxkOqIB7KoTOq+Ph206yHFHgFMQG3cctG2AV7YOeR9B
FUyCV4cwPkvtB6wNA3+0qMRQ7MEzvPRuOoJzKdOhN7MLdUgP5j6+RpvaY6q7A0oMfo42Q1ZZJCCb
0fc3lQqqG84orG8r6tOtWmfbCAiorMlvok63VyZy6VNpBEZaEjCJk7LWz4nU46QRkxIDo+/xUbIb
pEhgYEN4nEDx4wcoDRDiNK8HlZZwBOdBpx91VjGvdQ61xHxAszYMt63cGKq6ldKdwLHD3saxZwlK
5NRpi40hAdiOWTq28bzCc7++j8ZdMOCuHrtM9QwCT1G+Uiq8ZJNgWZ//vNmyrmW8Zlk4dqeJFAW0
8CRxJt60N79Fco6TUyoI2mG26te9VEk7jztbxAHxspzjgneqyscU5NliCA9qLO/yfA0UcxmJURRg
UScEWBkasrMqbNGNQgTsNirckF+qb3w1tQvauDVUe69/6suG4BQIYbAJEIb/9fNLh2XVQUkOpXSC
lxd4ZkbFrBGMQF4pRiVtE9F3rwe8zOefAWdzGOUJino1Anp8NCtAt3K6ZvYwTc7PCiFCALP0u4tF
yZzrUFIyVmmKEDBywp8XYFAB58uKm2Gc2IrQr+3t0152EQ/fiFJgXgB7n9WUJd+LpUrU+QTh6Oyw
cVAaYF+9Je5rtLZioGJAxpbfZRTJTBGFfGethX15uGDAOpyCiQqRqot+iCJImjdqAQZc3tUxCm7i
OxPXSteLKfknyLwjUozQ10dzqwWoIjoJIJLCdhvlawE4QkN/mjSmRSCfY1u3xO31lFloxkzjAzB7
6vdIFz0JUfZZ5SsqP8kM9yR5vPfz2mYlscS22UAyz8jhu0kbzZDBUVyJvZSvskhgGKeABoST5ecC
UZVBFXDRaU/g8xsHwVA2CtxvJqgTKoJv67iqpeQ9izdnrelcSCAM6qNZWcA/l38OBbjn+qRxF5u4
VjrXh7eUOTLDSqGQ+FGAnP85uqoExb0QRH7ScpRzHkJh165x/5by5jzErEGptprQCh5CCP2NrhfH
JnUnWdWsX+mQL7R2phWIS54oYwlATObnWLgXZSCHau0J6gvm8JE5qSu6IiSKoC1WrqyGpaw4jzWD
cKhc7/KcI5YENohXQhWpe7v+ZS6Zv+rP4cwSL+saTdM6hCB3A/yCawMQkYNg4iw2knu6WeMzT39u
volNNvcKyEISvKxns9ckBY89D6AU6lZbeTORCYN/gF9aOLsxLGi8wPJRxJ1GnMUhKQrH+vgbNojS
8NSR153xRQfkswEGwJR/DVs8Jk3sYivzuZSH54Fnn0xgUOhSWhAGGmuEfEO9rSTVbLa1G7rDrWoA
vm/47GsCL/4D1OkEjr+c3T+jnn3MuByTvzGu3qHHp0QvNzAKcfqkJjGpOchOZE3fdsBcANeLzbTY
oeIagpXnSE7+JvcTvv64urMuHf8UJ78siniLXljND4lIISKBnj76C7gr4+GNwjaASCMzoXhqdNO3
cIMt9CHZR2it9fF/f+zLaflPeH3GKaBFFXVsCLtTBmUIwdZ28o3iG/C+So3uC26gNoSzj6jWfcKh
bk2NV1zMeGT79DiECrMyu/oUozZyb4LSoSU6IA8xesH6G9wtiQa80k3N0d3JH3cSZV5Hbiwm5Fn8
6f8/u2QXmT8GTYGV0O0maWur3covbDPRKoAXkfatPdU9jcTNNysrYXoyXMz6WeDZEmQ9yf18xFKH
nke1TSeMHdQls5veFNz+8A8IttMfvBZwtvRGkjcN5wiY/5JlS4D26h1uRxaGaqMnCjtM8b6xVad8
+AdyBmuDna28pvCVipaYZfkWbUKrOoEAeZDeFLfbw9cFTqNrs7t0pNI/s6vOchoELE/0EgwWRS/U
R139Rv9SNqk7MdneKrgRpb61fgVceHBjXz0LOzvJi6YbWd8i7ET5kOzQxmvbGXcTIdwz2ZrF09IX
Bc9DxY0XUEK0+n/mri6C7IhiJWAUWwX2fLgSHXQ73Wt7/Q5aSDtmJXuURq3hfiV1l9YMznf42RMy
lXZmo2wILod1jLjjLarvaC2ajJrqd6sBoTK8dY78C61xgPULd1WPYbqnzJNYwTUJd3wEZnN2i6Lg
w/K4aE8aze8EhbpMQy89y2AjKZlRR6166u2zzFFiHJ6tCgGxfO0MW7p2KBQfWgKSEmogs+Gj2FZn
oKTg2gHI4a5z0eGBSjl/E+86wO4TO7lD/3D15FzK6POo08ycbVRxxyOpZIhaAtFW3ufvATI5eAme
J/bL+BRbEPxAoX7lU6+NdZZiRd35VMoRFTLiulFteQVlLbPdBL+AGSBWtYM0nABzF/t63MUMO5vi
6WedDXasxRqeI3h5dwlaUWgZUeZyoFUJuiPXI60NcHb+cKUZEgYs0kmU903/LPD3639/AU6NLDkb
yuyAgexq3EAebgKSNXvtl2xB1AAtAQNdBdHE5vcuvMVk5bOtDWp2tmh+7EVdhpiq/oCrP9R+1pif
ix8IdcuJzw4pgzn4z1d9QUvTsj3Jyl6oVOAUnoJiL6N2ujJ9U1pfLHiFyiJopjKBtPbPTEiTED37
oZumD4TkI3chHwzdRyAbx+/E/H+gVPG1zsLNDkkPWkmwX0E47wBxgo2/8/fpVjQbE5JehrqS5YtL
+izY7FQcoq4Q1GIaW1gZevmp6Ha95tSw+Gw/G9GcYsI7Dwq/LYK0jraroWDT7wR3IooqKytp8a2k
YOvHCx28bYXOllLbiEJcUIAWp4Jguy0eprJLb8IrFlTHcLXesvjUPI83W1mCP3Z1XuAsUNOTjHZR
JZ9YA3Oz/EYtnwgaO5mqOAJ557jrrGTl8pf7M9RZVmaSIoik/z1U1YXNAn8XN74NVIc9WGSvP8dW
saoQJC2vuT9BZ7nJhKLkyQA0rAcXbcO/AeaLmLITHltnch1MrP5Fv4cf8GFwZBu4Bpx80mtxTOzi
CfLy1v84BbPkrdpUlQBDagF5bi1iZ1bpBrfFS2m1tmhWO7TX3/q1TtLyZvCfGZiXZaBsrYVqAOLE
BNxstxmszVKz2ZV7zRlu1vaCxU10slQHEB/XnN/pfnYGsVrUI0paPP2LX12Efqx3vzKFS7diSM78
J8L0C84iaL4P9izBcPAe3atmehdTQ4HlcLkVD8Bto9T0cj3ilJbzzXQigAByS1GXnRe0IeeooGxP
mhO0BalZN6BCBrukSI6QvSgMX1xz+brU6UT55DzgLGXFJogyXF6bk+THFnwzrEwCgBKLB6giCvfM
oYFRwQD4QCzqdtQDjIDH9ljCB7Ee7sYm24hZd0h06H+EPazrehpBWy58TsadnPZ3edLf+Gm9D9Hw
6YGGUwTiErS3I30t25fWO7odkDAF1RIP1dk1SGxKWgikwzh6bpbwuh0glkxl8/rnmZbM5ef5E2WW
D60qyGOv9M1JDaE96sUVIKhbxfdaUxzJUSmORQCwYD6ulNGWwsJqSQZMCWhscX6nDmpWeHj/81MX
oCuc4MEbyUc17rdBGZhxfagU5SChlr+2iS7GVSEdoRBGNP3i+cLlovHhRHFqsGtHQPiRnEFoOOt6
1ADET1iRQE9cNwO//ejEPDYFX7pVOh9q9aEzhKhNpRRIhwDwIzG2hARmuh67u/5FpvycfxGGt4Ym
AhHPLoDqPWdSrtC6OQ1ScID8SEd+qSwyKAUDzvsMQmklA5a2+PN40wZ4tiNIQgMB3ZQ3p7L44pD3
F1OQHABslr21m/3S7nYeaZbRGg+9RCswMl29T7sXMq5sbktbDZrbILfBvgtUhtnxUBZxBPgSRqLF
ENbyegMycI7EK4tGQDHBVcu6/qWWViiEflE0xfrUoB/9c+aaYohIoo/NSWmBrqsfNG8XFZ/XYyzc
pTRU6dGimyydkBGzQQWFSCE4WfNTE76rFSwX/OahBMC4T0R3TL3bRr6JmnrDdNhyXQ99mYiIrOqQ
WvndAZkXhouk96H11PKTzyLTUyUrTsVbKQTuDGV8HlUbQdO+roe8zMWfIWd7t1IKIKC0HF2JETWE
HkizEde54aNbY9UtXOQQiclwyZpQEOBl/Px2NeS5GC96UD13+it340ODC375mMGndK2pfpkmP0PN
7ozlwL1QGRGqEk8NxLAmY8Uc+NrrU7dQB/oZZnY/bKnXhlqJMMJD8lgbeDHD5R4a+lt+wkV4ZdNY
G9PsQ9WVR/Cfjp/a6jWpoHS9JU2xMqK1GLPM7z0lTCIZMSTk2wAsIgGqQw+1lVW88Fr+MXFzmgyp
x6pgLSauu6v2I8WtKHfVR0goASKHWtbEHO/syL3+uRYX15/8k2cFHTK0FGL4GFymM5eGviElnhNC
1YB6uNqXiivJ4vf1kMvzqcPJCGWsSaHtZ8rrPiyqNADQTn2PV1L8zbza5Npf14Nc7vGYTNT1CbTL
Jl3/6UecnSYtKeS8638H+ZUU8Nt4/t/+/mwxsSaLoiHCDuHxxBiUF6lcE/Nc/DJnI5ito5D0+hgK
GEFYnirAkQuYrrbhC8/fdQEwbDSfr49oQQji55TN1pI2ZjBFyDAk4Bxh2dnZuPYAHJxY429cC5QS
OXxy7v6BT9Lidns21NkK8yPf66GGzU8AX+dAczreL/+mvU0cz5IeETdtbGhg2v661rCENPh5yfkx
ZjarlQcDF/UwxJijbQ17Mvj/wKiQPiowqHYnR/L+7f8xyQytHk0HLkTH7WCWl7oYR7pX8FPeAAgu
gZZbFgDotsdQCjbi8D2gjpmNkCcUIKkzYQYFQMtl9KRYD88xFqzJjcwWI8AawMihmouKNpw2LtZJ
LREBIm5MOaIJZtJ4NOL0PVsTPVwLMlssXqWleuprynHsMzNI4EouPgzemlTXWpTZ1MpgtGaT/uhx
ECESXX9BNs9MVt0tZxvLxYTNVkkAC58A86kcJeCUhZaCu/lyPUeWIogi1WAxMX2Q+XWuFkX4dxeD
ciw47Mu5bsUa/++Ozd+DOA8x/YSz3REmigPQoKNybORnBiJj+6R1v/63Ucw24FCn4BHnCEHChyh5
KflaQWS2aVyMYZZUIN51ylAS5ch3dDda/cOQmyKAgWheYrP8ADTG6DVbBqVnZfLmV+GLyLNEG5Q8
13RBVI6sgXNroUG/n3jeq9jBKa+Dp1OiPCUwPTC8Tvuu2zX9gqU0P/92swREYTqLxwHj9sVHeMaq
8C5k8QqUZS0FZxty6IGt24IKeQzK20B/rPI1nYd54/33HCK/JXipAK/G5kk+ekTOa+Bpj3jpKw/K
K9Q4XLg2fPr7KjL5l7gDz9NIH9DY4auP79mmfxF7lv1SQstIGeD3iF3IrLZw57WqG/46WKkV2GsQ
g6WpPB/obB10kPiImhDB0vgFrysjBU3v+kqbF58vxjNbCaGfkQjWKsoRQlh2pW9QubhrNzC/NtPW
haCJflrT6F8b1GwFVAC8AweNDV2Fux5qCMZQu9cHtRZhluVE0BsCSCGmza+wukJ4zK8IQy/tH+cf
ZpbjedqoReLhw9Dh1g9KI2lUuw2AbVL1tWb10pL9E0ojs1sGnOMkmJ1OoVwwoQGlMqHcm22Z7UuG
D5wFQd7x0OHcuT6Ja3FnN+02lZWMKEgMPYaccBo5aUCNRFizdVsLM623s9MkGPIWakJYywqujR7E
xGuQqOEYtrLvroWRf4Zp4dxF8xyzGGnwQU244UNgrl/5Vst5B9EUXKpgYj1/nDSqp3VeHKjHusnN
WPoOqo/r32RKq7Mb578W658As8mqmwznhO6rRwaddYgLmUOjbjAauw5goNm3VpVGu1ZYWU7Lyf4n
6mzuPFbQpKsRtc5PeJJBYzCF0HtntH64uT6+aelfG980wWfJ0MmKVOgZJpC0yl1Y3LUktke/hU17
BVDRiino/M18MZtTzpxFq0mmJIWOaBX0h80sddAXccTUQCMhgNOxJVnZOwTG1xrb03TNB8kA8fw/
0q5rOW5d2X4Rq0gQTK8MkxQoybIs64Ul2xJzzvz6u+BzansGZA3u8S77barUBNDdaHRYi4Gao1uR
j+LrJmgT8ATr95Jizx71kh2y82Fqh3sZ9adQcv8fT5Ut9T+XyXnEqIHq1AQyNTzNTNOhXgqWJ8nW
XfIaPQU2hq+1IxBwBVu8pa/nYjk3GTcYyu0yiK3Hd1pZhwIj6xHOMs1AijzGbtxTNzbb43Ut2jxY
lNd1VL1ldPfwdrhMTS2F0u/VhvdN8wwyMNYZR93AL5oXuJkbcTJpS3XPZXKmaZQhRdkL7rJEMUAZ
GG/W96hJ7Qadzy3gcq8vcXWeaBBGSznwrJH1A+cEZ5KZlKaJEvW1H6I2VPbTr3oCqOdIBBWOTTGG
LBs6Mi46XNqlhQDURorooNV+18g3pXmTDfGTQkTsvEz5LgyCLeZMCrd1mDrMDEAq1D5tYndUX2s1
B7d2YUuYhu4H+jkokmD7RBK57eskU5OabKn9odG/lOWHoi9OsXSupOhPvQUgCal2rh8YnyBRKLdI
zrVhHKkADBqpfakInUhBU2YejQdpUJ1YAfQUm7iPMJadRnsaNBg+Ik+FMjlFqBzrbtpPGMy9/kEr
p/77e0BWQoAIryk6Z5rRgvEypdbxPfVjpzV2ZWAa1fCtQZSK2tahfwTxWZJ+yc0SuFO1v0TRIZyP
ABLwluj1+mq2D/SPEE5Rpz4B6MeI1ZASftuS7QnQBkX3qY+Jp8g+HXT7ukDRqjidrWkZ9kmCVVkY
rqbxSa2rnVF/vS6Ebzf/r9L8WRanp3PRGv1kYVnyyUwPYG9abOVb+pV10TeLgzoqBvwwkOiMB/X5
umjR+jh1rWfUHKQY69OR2jFTcH8vTkgF4Qz7I2vD/7M89hFnF3AyayMFPSAMfzBPVR24clF419ex
fite6rnB7OBMRtgMYdMy9YMzoaYTzHbxq3no92z2J7PjwVZzNyF7FbixwZMIN3Z1KXDC2e9nwq2x
BgQjZeeng3Uoqp25hWpGGOquMP0uCCxER8Zs5ExYHSYTwawRjiwBqHd8qDrDDoPH6/spWhHnNggm
jHVgL2I7VYLuFXl8VMmjrmJlItIfwXL4/qs4oIMUsuW0Vbgrh7clowfg1gnsWKCCPLBvkvSS1Mjs
hAZoAwbeJenn9R0TOFqT8xSAWCoxCg0JtVWd6qyzA0Af6ERx1XL4X1+ll+pmcu6i1JNE0yJsmTkC
xhCz4AbALGh4P44iMiJ2zFcslwfybet5iClzD7QDuALBm0BR3Cj7HpBf6G90ZOCRNaKj4qEF/+sN
f3dboKdgRZqBALICnM4IoaCmcMfFmTD/IgHExSa/Og9UvifAfzjARXiUxDDJ24ryRzhnXYtWpE2n
QviUvCtgie/GSnAjb4cIFptnM1DPQD/lpQGP6I5IgbdVozk8CIDYn960e9NFlzqIVgHqgCB9qm2g
mgj8xoaCIqsA0miEeajP8/1adainjR4i/GpiPPAbROchartuPb1cN4QN14F6CbD1UP8H1THfRAVY
a8mKWxhCrNbeGJfOmH+XAIIUSQ+aMgg2c8N7XAjjjiujSxtGBMJoAzMoDhpgaRJoyvUlbUtBAhJr
MlDq5AyOptkETDoKlzu/pUA1MRJAWIvyZVvngzL/P0K4q9iM88Ao2C0ZA9cfLfR2P30jy0doCly7
aDGc+kUtCoZphGC/7lKgcP8YAZFWwF9d37INO8LB/FkNW+3ZLaUqfQgcQ0ih1pdxugv/14o78xIX
Arg7N4lHQy5jbFcnfyv6+1b7hQMSLEK0Vbx2mWUkTYPK7nUZWDeYvwsqWw0/rm/V+h3LLYW7bEew
d5g0gpjOnVHUzFs7UoCeoD0Zb4NXFS7QAFNHVNQXrI1y+UYQoCYyJlVqvwAxQpM9NtAGXRZ1OIqk
cAG7omE+tDZgOTEceDk5evPcoNnp+gaKhJBLXeusMicy+oz8uFT2gF0A/XbkYK7T/XdiOC9QBpYZ
ZyPWIpn7wjCAiwNk8urbvxPCeQFpyC3a1DgWC5BFeP3bS9zYRvwvVY6/g8ymV9DzDjENSGPMT+uG
EWP0u+yd7Bpn+PirexXFY4zUEjzL1NUMt7Ys5QwMxNpP0MRbD1/KRXDtrMMGNg/MpiQBCSyrINu6
1ALVytN06pLWHxdYaznoT1lh/FCkGTADkZfRAOx5DYCFtOTXEtXoqKS7cbFc0o3HMZ9v4xzI6hXI
uMZjYsT766e68ob4NjTdgdQbw2/o5mQafOYN+xI5GzOsW19GTzFe5ChuL951EeuwgsmgbOVs8GvV
jx2XkppZMWQAEfm+vU8P0yG4Vb5Rt3e1z/xn4YTuJGp72lwXVQ0Gmg9MGz6s1tKxS4sMMkOU6KTq
pykKJkQCONOuCzQF1GxRpP4cUeHJUkMQQYgkcGpTtqCbV3VISKoSYIrfTaAuXT8ZkQT2+9nhj/0S
FGYPCUPxrM1+F37+u7/PKdcUzEMyDewQ8OBNf2SG8i8XwN3l7UiLvCHsEKbYa9A40Raim3ZzjzC4
iIhRJ1TlMbB6c2naxIIIC9QgUvbRKCJV5eGCFHS+asCRsuAiFEyR//797Bh0uenyMWlav0UJz51u
38in1mMSp3gAwLVr/jK+gnYhd+t5B/5qBw0oADA1/mYnz76BU+cBOMTF2OAbFrTsyAXwA1MhWSVT
2Is3G7dOTqHnOU5yI2rZOoM9RuVTbzh0ud142VMCtqp6EU42MQVbSwQ6B3BlVNYkf6ngwbjUKqbE
Wz9f3sz0JqW/NFGKbFM/GADIf0TwM/jAssZOUSzKUNALkH9I5dNfGNGZAC5QAS3jpOkqBCzhYudo
uG8zkRnxtK7/0UATCGqsrwswOJyh5mY4NSRYOt9M03e8nx7kPnoIhvZGSjO/6jqMegwuuMyOodJ5
cjC4OfDWQMTizEbnVnX6Ad7RV7QvfQWq1ItMMlQdCsCzA/O6XSxABg6i5PHq+c9UCeOLQC/FnMqq
/DAGQxEMi4oPpmAr6UNghk67ulBOyHN5pHgDZ8qRSJHggbLunYFYtAbgrJkrWHGtGVldT4rWdD5m
CQxkGLrj3Mk7E3llVZ1ewjQBi2nlItuXehRgUNcVgTkzXplBXoKJHvTms8rLpTKTpWxyNUDxY5Ey
YIbDTHXzQJvwptIEod6WToOdFOR9GBHV0Ol3Kckq+2CRlrLzFblzQnM50lk0JywQ8Xunz3xeqCd0
0ru682l1IzX3+fTr+maJ/j63WTMaFK2WFp0vtUcaJvYMmMjrEvhW8d9Gc7ZLv38/W0JSd3TOCuwS
yuDLbbZbykOdeODYccdjhrGJHlVjQUiwrQL/HAyfKUGx0cCsFfTPGgqnV1ne82E0ekwZiZy1aP/Y
72eLk+QsJnlRwcBQQqz71plMS7CBW87ZwgaqJuikrdX0UlE0oJZFI4uvzTdZNx6W9EVthACAIilc
iFAGjaUHFFIagEkgr1TsFOu75XWYdQTO3ZcApOmphynrXFC53NzAs9VxWYB+VFT01qWdXwBBGcQY
tZYJlIGwh/DKIZyJ4JIA1hRKwJuGCPpYv8/v/X76kSeuhaS7XWO05al1FSQjMeoEyFaJcSgAxt8W
dYhtm8HZV3DOQkvjZK4CfMV8Ik4EiG87cFkT4+w2j7EvEifYVt5vtIU2gUUXdq2rz2qJGStJFHZv
XS0WON2hkODIWMHRacQs60BPOn8qrd7Jp8yt8/JlroGDrX8bQSFh0vqDqpXgbtkwbUwJIavMcFaR
peT0RbfGomytrvFrI3eI1XyXtNfS2HeB9vW631KZ6+PU5kISpzZjbpHOiofGp2MIhNum2cf5GDhh
mzR2RLKfAMMDoZqmyQ8qKT5TQl7m/FshxyWyF/SOmDL1iGF6RVy9gFT7qS8QB4yzBBz4In3PQMIQ
NPm0Z0wS+vC6xN1BVnK3yLXMBj47ElXE01qQCASRwB623pkANaGEGIqqEuTnL32WHJRpFoJ1yG8g
+hRX6FOTnJ+TY76CuzCw9RtQQbqlwM63pLImD4xf4oEP9FsudsL8JdC7FcSY3Wv/Hr8nD+UpfavA
j/WpWzaoQhC4A6kelOv/u/u8kMs5NlzLg9wbkKta/qQdleHr2InWxnaMU5ULGZxSWs2YSVYLGclx
us1c4FVHYEDQHhn+hfktFA8YMN3jBWLwUDZQCcAoID98aOANotPeanzzKwUMs6Pa+n5xUa8E1Ffp
BL+iz3k3dp72QW4iTzSOteFb0DkH5EsDMZay6kjoiJJmS4DVUuPVyg+6cXfd8jZV5UwA34kQtka0
VD0TsCfA3tFuytQNveIbmEj26HUFEGPqWO68F4jd3NQ/6zK4WKhT06I2O4htPWWn3aZe/FGC8oce
wJ1kIWAhu8wL5luMXxam19utoCi4cQOfb6tBLs0y6KsqVyWIj8O7CQgA3a06HgVL3JSBAW8CGmQT
xSveCOWEjmb+nyW+NscULNOhZ9xTu8BgOmw/8ZqvIsi/decyai7KmVDOAgmtAdc942U27LqjrDuJ
nzvLPYMBa06pKyueqHd/e5WozwF6BF23PNVzB7QRNdQg0AwedO2LpYKsR0Qktq2krAj4XyFc5FcE
GOqkEjIB+mN4yL3yLr47kgfyiyF2Kl50Kk3gC14/vk3DOxPJnV4vVa3UZlhXFTxa80EFecR1Afyg
KovVcVR/FsUdVTqOFgplkKDZ2TE8tAAOtO6BtAwCXRGC2cZFbhDFxD/M0QCrgbO2OCYpLjskjGpU
pkuN4QXdWuFrWxWCXVtXZ1jN70wSZ1hlmGSFVuGkxgh81YDgBrEKyjEY1LZBwGqjaS0GL5MYdnBL
Dc/lcvdsmfRJ16mQC0zgyU0PmLH7oR5yp7lZEEG0gOlNTuoo5AkWieUUs0S4q2oGS1EFpz5/qKdv
oJkW6IlIBqeJ2bLkrTFDBhtGKAs3ckA68TE9GXt0mKAkjYKkEzjd9+tit/SfxSs6JmNAHconAINI
a5aAFkjCB7eqNNqBLirhbmUugH7+RwSnKzFt+w5FNKRi69Qmbe3p6byvhhjUR8DFmLTnXHqmenkj
65XIN7M/zd/p56I5ddHpFA9ZULH0/+BWD/1dh+mO0a3BDxzvRMVD0VZySpLHQ0wWHcKmukSjS2mP
oi6ndU8cM7uzreR0pENkS8MZBj7sQCYr2TH4c78yPBsK2AtAj3agQPiJPtJvorfPpnKeCeacWKLF
jWy1WJsMPpqyfJ+p4liFUFU2HdiZGC7oo3lJi4yVTjpXdhQ39TDorIE/c2od+WHczQRxvT0hGhPj
IopWyD1NpEQCwDmIjxAgRQF603N0Ft4tN5JTeS1ojQ94zbrZ/m+un/MDZS/Cs1xHEGdamIH1269B
ykLiW1OE0yJYFj8bD1LxXkuksvVTREATcHrLz0w09MZO5YqV/X71nS2C1oaZB8zAx/ZHqD3KKd6u
5Esb5ehi7nbX/ZVAQ1TOmcx6B1YZBYpYhEAJm39KyTcag25IbQRXnGjjONdh5qaRmz02roy/WcXd
QF+VSRCUk00Z6D8iJl6uxioNFeuZEWchQbwzdvsxnb+SVJbBFmjeteNwAvPLE9VnxwKLTRerp6jv
HSMA3VCkgDkRRXA1c9sUhl+XXmcuP4YsvK1I9mSMuR/UgWMF6Udi5JMd5ov7F6eAgjKYkhEMrmDr
szLQh0E2W19BgNEd8IV2r//Uc1F1YHOD/sjhUy5aOHWdVkBOvRCMJKuemp1UeRC8UkRSuLBpiYys
yxJImQoT/EE/tfAVjJ729S0TCeEUN22oWWSAQPWLNgQDGcgw2+9q8XRdyGYEDT4BwyB4yTJI1Ut/
0qhp3eqBhfgIzYDJEZ3FvyKn3uuoqqDIb+fEzVrbvJEPVDD4ur28P4I59zl3oKrVEwiekYkwH5L6
JxG9YUUieF+59HVkNRBhAvEJwSdYLk6NJUoNbzqYPzvIt94qbdthxBVSUkwcTvMIqsjS08BslQXT
8787LT5ex+DD1KB4CPUGfMN784vVXMFtGN8mL5PXAbdEAu8TBqVFwEDrxnAWR5wtklPGGgSe7Wji
2ok/waGqPmt2dcxBTYX8aQt0XjTX7JVPCnal/wei+tYxqihjKZjQR3Gbx0Pq5l41pkBp/T6j+7p+
GyZ1h3G0v7gnzqSsUP/SCrVABY0vWQsPGQGJc7yRAfNbiQCVN5ejyADFZ1QsmMi+tDipahopK7GV
Y1jbsfRUDR1IQ0Rj31tXLLgl/pHCmVfQ0S5aSIoDU+SjPLzr0ovcaoDDj52o/HZdLTdXBEoJGXVG
lOX5CfM6Tno9TVXkMofaNcBa2aqAMsXg3HUxW6khFTPsrDsHQvhBNXCghVadS8i39dVtHkV3JUCx
cqhjDnZU1NBejEaE1LIpEvDLwK1Dv++qC1eWWk1GGrXxW9y1IZhQxhlIxJnkRFMKFuHFyytRJ/+W
O0Fi9h+R3MHpQUxUdMc2ftQrdgCSkzZ8KupPDGkL7hfR2jjv2HY1MDEMnFqcklNkNPs5xg6OuwwD
gJP1ms+iDp7NxAaI0BG/YGJ93b02pn0Y9HMEl1+8lE196IYJ4aXpWXp3W4fZzQJSxbEpgTGdHCol
EiSIt7QUeSgZ0wKIQJDvuLS7NgQz6lCjlBCbyUlpDIyfT6inCV7lbNf40PZcCjves9AWzK61WSYN
K4286nn2bpBil0XVi6QnJ600wBA7O0FnHK6bhmhtnE8JsiCKan1qfEUyvWi5RbEa3KCit8eWT8Fw
PbVMRdXRWcGFPenUkqbJCKRU2m0XgowVmBFZ65hWaye6qJlpc01n0rgrZ0HCMkuipfGlZTr1FpKU
Jsh0h4/rO7e1JoyEolIGrHkkZLmdmyxJb6wGpaxIeotBW1ip1AMfmg0YyFM5iIx7vSbgcGHnoH8g
GQKa/qV2hNFiWmNjJQ+L8tnXt40JlqhEFDiul3QphEsrKGakV3RJ0gfZrJwp/Z70YBQJKVhvf6rL
6F3fP/bHLvX9Uhhb8Zm+KxLrxikhTANiZZy85aEAJmAjG3QpgbOobLSUaJDD9IFq8Rclib7oY+9Z
gQZayRI23O0DvPnVwLqrmlgkW3RenHYosdaNhR6nIJV0gBur3paPfW0Ph9oFISf1s/vOmQAQDpTQ
67u6eYTQffSDGoYKUrjLXaXIMUtdriYPcgacONBv5RK4obXEBbblQRYhMWytEhl0FJEUVtJVuVXK
bdMOCW7whyEGS0hY2mGcYUbpb1SFodDJKD9aCBc4ValUM6mGKU8f0tZy6DICNKgUBHFr74tmIxYk
yozeaNW93IxxP0s9VtJYMzpBMDqGPSvb8hiUqoNf3SLWnVk457elo4AnQN8eLhfEQL/f7WdWkCz9
tNBCih8URMBFZYATdwEdczYXhw5YvsHY74OY7lD3+ewC9fW6sqzfcBrRIRUEABgWUhFVXmpLA/aO
cay1+CG6lRl9lNNPTg7m5h3IZVzrs3EAfVHvjV/Xxa7iB0hFpzSSERZAQRW+llyMlhzrVhA99Hn3
kJaVm4BcR+8zb9Tk00jAM5P8uC5xvVC0GiDrTBCWYODL4nPPA0kNVTIQo4ctyIKH0S5VNGinhTd1
H5keup2MWalOPYx4ALUVAb0QLDOQMGs0RXg8B5ZA3VaG8/t7GG4CZk+A3shtfBdE6RhqCOWDWQLD
9UuUzzYF7bhg2StvcClm3bap9UkLEmZ/HrGSHKnGQXkwA/lAosA1zf4uNMw7M6+cRsW6U3R3qa1b
zsaxVuk+r6hX6hXKK1+vf9bm4oG/j/5CgEcAWeFS6xZdssypzlHiyEo7ne6M7t0SgvixkOLiesHS
gdwMZHSZIuTgq4jAW9LqAYNwfpZQHGJmdwvqGqm5PLST6jay35iKTXTpaZHIkZRC/qS1fKKifolH
Dcht128OaZ5mKWiD3i9H64ieY9ecU08LBzvJSncOJlevJb9qxtsmlvbmnAniunX+XkeylyFKYC5A
xrOAc80z6JODxjB6v4q+NkZkK3Ht9eN8M5mYOmu/FoV+l2XSzkxrDyBLAJp9Vg0weaL3Yb4zImF1
fnXbs89BuwEsH7VkeLzLM0dTgE6myOxRcsJ1WC0gBOgiOzzpaBGY0UwYvgJBAIimglzRhuFDLgwe
IKNo17H4LJXWJmU7ZcPgT7GUOEgI7EIDteseBGuh/FbQ2F0ScpKH4amSHoDsbsNC7AKfSNrBWcr3
65q/dvdsG84+h7nGM3cfV+kktek4+AaY7ecxc+rSckzUVvrhm5brdhRjyE3JnTAVJmK2FFIz0PKl
q2w8hW/xH1s5zRS9H/wOqLE1ZqdAeIyxnMZt+9nW5BSE7e+qkflqLR/H/kOwcBZzX5ojANwxgAT/
i2ABINWXC88WXe0kQKX74bu5t4iNouOOsW+EAC8NUSETVZHWDXvgDUQfM9aJJql1E3NVKoMa5eng
942+LzTFmWemcPk8OSOd0coVeROtXDXROhtzNI/pHO1FTFRrR6eiOxmLxqlbaLjhbFBv6TCr2dT7
0wTAIzCayR9NIMoibgqBgisEEYSMh8jlzqZToNas4caP6XcqZZ4yAeotFVEAb+wny3FR9LAydPFV
qCDHpDFKU0VZzigj2+q1zO0q6z6NF6cfRy+UtcIeyuZtUdQj+iru1Kg6qrGgyYZF7JdaRGWgbsKN
YIAaSDlMx8/MB7pljPpIez/CFV2r8QFXwGnSy31fjIJH/4bngCwgR6GjQmPlB05WKtMMn4Ei+SBP
dm/cT1W0M2hWOtpgYoSONLvReCAZwEESgNORDLA2OXXirHVD0h2NQhTCrD0olVH/QAiDER02qnO5
dhQNpCJelB59sOk9hmbcxUb+r/zJirHGe7XX8aQWPCZ49kOQGjGZaDT8fU+vIrU+6Qs5RC7Lr73W
qwbwuQDvwi9rW3LM2+Szy2yyAxaxTQ+xa7mxqBNo67gJAjYKRhDFILzTQKujbOVtiPbsEsQaALgs
F8VJrVMubDPcPG2A86vodMLQNGARL3dXmWewflY5u5+0n7Mn2ekpnIDbZdyNLnCW/Wbf/xAtb/NE
kciF7SrsP+cemknNjVGl6HOvQ2dUfunyT4HX3dxAxNgY5zDxuuEfTl0w1plV6h1WVTyHstc6SLwP
h8GhP01beZ8Whti8a3+IEgnrpjGmOGeC2YedGaqmJPIYaHqDlsrqufieueWddl8wdQEE0mRnX0Vc
Ves2od8SLQjFMDhov7gESWxoC2iPkCJkLKEvDDHUPA6VE72AbciR7eIuc8Jv17d37XmRUKawDfCI
g1OKD7GUSRn6vG/RmZ6D6CN7UAI0tbSi6WqmBbzPO5fChQy6mWVmNGudX4XwsIhKcgx6TMUHWAKA
pRuKTH4dJlwuinMzaY/M8WBhksCsQIy8TLvOJEDEVNyStLZeBk5WKyzPdQsCxUwWMmmv3oY4xrPV
8sSYcZ8uQV1jtTJj6VrcagfGrNRFHsrJZjsA+Yu7eBrqVchTqqpdaIIn0/aZYlAY9oLnAx+nLmnc
acCw7Pwh22VV7RTdS588X9ebLbsHlAX+Dnrv9RWed9OWc6bVMeye6jYYhw6Tau6vi9hUGvAmM9A6
giIl586mPh3IqEq9j7TycaotDO7qXt/Vu3iOHDRyC8Rt+RnGjisTSMPcFvucM3OX5bgyY2AQ+hQB
9pxEtgZOjhgsI2Mm2LtNR81mnSlS8chY8HdCW2MeTZ6wsmFXvxOnteFj3OBX6vRuYPcPemf/Da4j
tBJZLlBhIY2AcJLbzmoEEG2Uj5izOpiPSoNGIdWtP5obanef3ct4G90Ub8bx+hFurxTBB4IuRkHE
N/oDBwdALiU2dTwFH9GxODIMS/04PZrP1JZ38q18EM2rbWk/UszWf2ieVzO6fZ2psS5FPSAWflBJ
t036q6UiYPMtE0cmBv9xjMZqXLXpp16LSrn3g4jYjdY5WviQo/LdE7qLB7y6GgHyzpYxYHiSgGQC
x0h4my7GdimSGG+PGK8rzfjQh9GzanCJq6Eb9qLegc3loVtFZaEqWUHDLwgHgT0+tb6UDLZm6Tek
Rv+hdJONyamTDK8UmsSWP2E9PaiyI7O2bpjuh6U2B4TmeL4WxyVHzs5OdnOFPKYD2RiPcssvAGQb
vOsauqktBgAyQXcLTAk+Iu2bPKvQmtP5pIrtDm/mNP1a0/+5Hg3bQwYF2cLfYE38sIRcjL1VUkwq
hQAoM5ZPrca0ppUe0+ypwoTN9SWx2427bDGcLrOUNkse8d5FL6U27iv0ly1psbem/ADwRtfqiD0A
7E2vn0O18iKzE7jPrXAJgzVERjc1ivurx5Wu6aaayAFM3Zmd+cW4CU9waLvwAbwabvQoat7eUBhF
RncnZotRJ1jnxkIpH6PRaPyq/q43bzOyUte3cXtBwMwG3igcmMFfCCGpqrFiPRGar+yoI38sPySH
YOriyIYGJDcWzYxuLgmD0izdBwoUvj5mZE0SToTll6rFyRCPGYOopLPhRmBjFl7zjNIa6cXLSy5K
zUaWtK7z+xMwtLNn89S3tnVTfGl+IF3+mj/3g90/d2/Vh8gtby7uTDIXAipqAUML8PSL8SYZrdpR
IhHE1kZmCrOAZzK4uE+dwE6G4fjGt0i7K+rEletsT0q07JTZLm0BaIyaezl84mgFF92GG8GDHraG
+r7BiiGX+4p+7SAGhx8e2gooIhhRgwXMuVTUZbnuRELdGZc3xIAvT19RsLVmW00Z0m8wMtLYmCS9
x7PEsZ7UJ+Oud9OH6V62MdFsudJOYA1kw6tAJ2WN1b8BWc7t7UhTvQc6TOcbIct+Grt4coJiV0Ze
9QQcPQ/N8KXocbmRsMGgEEb1dNQBUcfhLaIt8qzXDMw2W18WEFfeRV8QQmd28JPYqaslQsqNrWME
Ag36MxDYYqO5fIlZk7mZAcsGCBGg/Fg7GZykWSUwwo1AE9NPiFAUBm63usqBnVxpWoorZwSi3TiU
dlz4FXmThT25W9EX0mm4vy2ku5TVjF5Jo2HBFqJ0Eo33acTeXRoq4QQVYy30+ghDBTQYgdYsP1nZ
8KyQ5ZST+l4zpEMP7gpbrhSBnTAtubybmH3geQvyYhM7wL1wa6OuYjThqn5RtPtgLvdIke2SOTql
6lNYZl+oOu3aiQhc+TqcuZTKfNNZaK83JK7gWVU/ab7LNDmRGgnUHEhiwR2l9a5PM09gLWtvBwuR
CQaZfpPt8Rd+mWt5vhSBiimmAXM36WOgudONDhwloMfOKElKki0aqFijV0F1GOYFWFQBp0R4bJBJ
mroptSCU7sND6iVfpNy2HOXQVCfL6Ty6a/Z1ddJc+TAqjjBZvVbrS+ns97NNVjuwegcGpI/O6Pk1
w4ypTghYu8MCNmzrIxh2snZnHUWCt1TqfNXclVaiEKsF5n9XrRzSPVspOZiiI91cH2IbML0pQPXg
ARzzxVALM5LU38MxYPZ1NOBwm17utIVDbaSiPPnQhKf+b7f2TDSnv1pAtWVmWwv2AU9xY1R87Xba
F80+kG8GZ3T1XXeHeYtCQownsJ0NJ4JzPRPOXW2RBNjKYIZwVL1cxc12nXYXBD9bd/LKHdCkg0PR
35WlK3w7rm8cCFZRE0DrK0W+gnPGmO0KKjQoqX7+OTvhodjle6N9MO7kXeGNB8w0CGx2U5HO5LHv
OVNgDZC4xKwgb5ZPieYNg03bJxQAwPRgOXGFJGrwShFHGMfJWTzzUO1FGNAbCUBMI2JA3UL8h3Qn
XxtgNq1kykJ8U6vfgly76cPMwYfd0mo5LlKyzzuA6ATRY0BuyvDGDEZHB3p504nH0DY8GBL1aFjB
hD7jCOOOfUn0IbC6VvHNu9EzdsuhTfaEPhgOY55YMIC8j9WjLGKS2bjxzQuxnBdppX4oeqNR4EVY
0J2hIGHTY+tK+3ynG8ILf8OoIc5isHoy5q55o15magR5RBQ/IZrb5j+ogpqM9COthLWndU4SC/vd
PKhoeLGstTkkOdUn8ts9MveR34HyeVfugFh9EGjyhuUQIASyngyUAlb5pR4M32Ond8RvWo9lkUsH
xN6KrVaOsS+8Yg94y7+QiACDoFltq1Ip1/Myzikl/vKzObaP3bd+Fz8EduGl/48pMKZ6XBCBMuEf
YZw7rDKAvBmZSXyri/d9adgSyu/tIEJ727IAhLpIllEQiK4aPkNJX4qwDojfLpJNEunUTsvj9X1b
P8eQaTwTwbkcINxWSFGFCEzIr9m4qdXEHYzRJfTrHArPaHPbkM1BSRkd1pg9ufRvUljJEoopqq+m
u1l3u9vhaADgcaDQB1eKHOtx8RIv9kUV5N9R8+q80MAC/QdKFcqZl4IJeJTVZEhVZB6zxm2sYzdj
DL/5AtAPr/HSB731+twpb82f1YyLlPGjJY9/c38TFAP/+QrOsxh0Ck0lzFh8EuGRWztJDoCFaFd5
Ib7ALVobjAIhQrO/AC7VccxnormdR9+rHoQLROvAB8UomkxSkQGywPnaHnPPayk1yiI0scedS2cP
c/N7RlCY3g6f5XPoNHthsLnlOQGUSpDTMhmHFXeoRRJqZSqnxFdDzwKYbbSPnNgzXfOWgRnFsdsG
dyzzk/tC0VvuDaPXSDLJJgCc+UeEimie6CXuCMoQRzD33f2IDW9wFAdD9Me8FBTsN9IKYA/E6IWK
LihUdvgk9hxKcyAB7hXgmKYbB8k+XfJdpbRH0leYykYim9TO0PTHyIx21x3Els2q6DVCCgqtP8AQ
uDSdGPSO3RBAtCIHR7l+C5vGUwHnfF3Klhs6l8K5odBsm9pErsuHDu2iMPLm4VuCGY82f4wxynVd
2HoQAtZAdWQIkUrA05Rv2IyBVJhXNbrX+mlC8qkZnA43+6jH+zLEOP/Sur0ueTTRHINW/jIPgj3d
PM+zD+DBXZaRDDOgEmV/MUFEK1vSMy4QUMCgbalonLROHrokuZ1C41hZojGetXAAN1IgGEN7qQnT
4U4UbNFpbkV5D0MdveBUnszjdJpvi0dR/LwKZ5kgxG0muvtR2OV7PyKz1sCGhObB0KhsmoS2XukH
k0oHsGM4gVq644zBBbN9vn68q1uTE8vpUmfWCbUypFCCJrKjAMDtH9cFrLsCIQELwgYiHkbbNudN
4zFPKiWgra/6wy0KutlO8sI9uiMDe3lvjxm6ARKnc5fvArkrEDdOLudilVFf4qJFglvtkudFL0+0
0G1k4+5bi3pzXbthoHtaHriLkD15DfvJyWaHffY2Qb9lReYWxbthJ/ljY5tf0W5MTyqeYxEqh8Ht
/B2Zac1DlKchzenC5TvzIbuTZ4GrWFsv+xJYLdqnUF5YRRHZYGAIho4Y+ARhalbJ3kSmvToNP+hi
TjYdpr0WAQZcnd7kJb9TpPRJcAxMgS5uOnwA8HfB2cqCGBRqL7cCrWHK3AAkCfe4jjyH8SP0kEbb
RYfxi+QKM5Cre5VJQ/cQaz9FaMs74GIu56BoAF867KZwHx9q3KtgPG12uGzAAyQlYpi+LQs6F8lZ
UFtW1fB/pH1Xc+S2uu0vYhUJML4yde5WHEnzwpoZaUgwR5DEr7+Lct2zJbKrebxP2S77xYMGiPCF
FZoBqNfGG5MtbFV9ZcttPOapb9r8V+Eyf43DeO2uQAakgQOEvBPw1u9rGgRAEvSRDmDcnqFyZO56
H12OzdqVtKwlTKtJKeR9JmgNasnfx6liMRBhoUw+1YgwvQmj5A0Hy6EbiLI6EazX177g9an9z5Bz
MEYajgIsf2yXeFIT2pi7ZKd4/4t46Oq2hIgQdDJ1Q6XzV03io9aQDmihxmvDTf4Eg0ho2ulHDdir
xk5W5VM+o5zFOfjPgPNXrOx1s+KdVmMtUUMWruFTtHBim7zmD1DZPYWu9n776C2CkenrfRlx9nQ1
XZDpdRiAQ5g+lsGTYcK2+dftIa5eL+ifyJOtDTCC8zaD1qaGidcZTTe4T3462AKI4U1pa/mxlhJc
PWhAnU6wMjQ15nFkWijVGHRoFw3tqyEpdguj0v9iOlPwOLUqyYR5/L7hNc7FZNHdXNrK3ApdbIuo
vE+kziWcbU2uHNTGcNs8/asECSo9EBxY+QHXtiXMZnQFDBmwreeFaANa6LkSyBDsoslxKGNUuzXy
0tXy38yMvKzaKT1YFFQ5Ylv/4C063yX7e/s3LDIFbBvz01BABVMCt8z3NeBgHHVAEKO13zJHD0Nf
SwJg9UHmAJXt9lDatAXnh+KTCwSLBATN8yqL1ZujBfI3pptf8lb7UQqQ84N3uTpzpQb8lfgj++BN
640KYBTwu+fR4KjwZ6qJfIzq3/XwzDk/WVG9rcbToLQ2uISOGkaWjYazgHAKcUYgxjh/LkS9Jxl9
LYUO3VH1RE1gS63aEYqyNWBOPGT5oyC5HRJjy/QcJDad2mbWffTKc9FWjpxBGDiRTnGMy2F8YWp7
Zw3mBq1up1N+316XZVkNhAW0fBEQov2CUzWLXQaVGFajAa8iw8I+chrdmaRfg0cI4G06OF283B7v
yqWLvYZMCWr5OMnzz1AbFQ0a0nSXHqRSTc6eaYy+eUJcpUfRUM//Vh1gHrm8FtlfO9FfP/90Gr6E
Saxr0xx4P/D+ReBLUuprY7FXEtlJyyelaR1JMe2wKHyAW7aR3ttKYB1Z6nRrtM0rv0NBqxQoTuAG
0BKe3ZS87YxMi/AYyDDmjIefSr1CtF5kbPieQG5jl6vANy9qUyK1FCVlUX3BnfxI9Nwd+vKd18yP
EubWurRSUbw6ny/DzdY1IVEblUlcozQuu1Y+1aTXPt2VWwJtFYRZOLiyAvzy90/HCfSyEH7Vl/QI
E2fd1wDF8YatltlRC4Qa/8HgfNzZ8m/US9dg8ldXE2w+6FEaiPLmte5RkCGMYzxs+AXAFofKH860
rcWeFPW5if4EyinoX3WsamtCGCaOi43Gq8fYMC95TNzKYqCpmvJKm/gf7PTsMkP3G6hqhNmTVMws
WhrLtE+qtKsvZNS8iin3RE1/MoF9a3DjwoP3LIWbXkM2TBhHDq3/tABumBe53ajx3zQdfB7LfhEa
dqKBNpdkia3Vuo/OLjhxxI+1GO415m/dqrbcGh3NSB+1VrIblnvYvCi215mvlu9wEHBqKD1USOi6
8heNobcKQGug2h1NTqT9aKt9aGmOji+kSB9SeU/HxO0k06ZNZetWBivDAM2p5A8t4ACo7uMBlnUq
343sWAedbVqJw0vdMyS2FbF1QKcLRLc3tXpWRLnvAEYpkeCB0QPdpF3IY0fmD83IbaP9wRt6V8MU
Opbg0pxCCyrPwYsq9xHpHlANO4ZVFYI4FyHPjZCeCZta6OsHo9NYva9ooWsEzYbk1SFve7fo9Z2s
Puf0yQCFyEDjgVFgmKjlBOEvDa6S6L1IFn2XsB5qKW3zQXUrGeDN4tD2fwqoGMskf9CryeBSPY5J
eSjgtGyYW7N6r9pzj4zNkGBqbeRuWcu7tE681krdgYOiagU1djfEEWD2y1XZ1aTMb+jvJAVLI+JO
qUGsoQ/OVgb3odtX9WfZd7HL0DD+bLRNvIHvB4+KqrE4repLAfkLwvaVTp775k4kAMQlsbHN8j91
wZ1O3RNg0WFJsYMItZNIowdT1m1GdTcyMYO4dFowtvvEG3XlZ27Ch7NHngR/Qu3MhkMKYRSpQo6u
/WD1OPlQ+6kpbKbBqCwcnQhjw+nYj0MIFjNIXA9nvLd2yo+ZQTxAGFzeh56UlT5PT2082LDRAoO6
tEWPTQf+aS8nEO7kIbZ65JaSdcol4jbc3BqZ/GrGJ4gM+iOVNlQADaT3z6QZPLm4M3BdFn21D0bh
CLWx5VBDnaTwWWz5RqQdByV/siK60eN8F0At5Pbaf6LrF2sPMtIkY4wK8Wex6Mt7VUtRXnJoIlyy
unYaUTjAVV90bJRaS31W8h1w2x0q0zSCB3QWAzf1ogqwnBvMsfzVksiRKs0ZjC1h75V6XycDCMHy
nrNuEzJU0rUfY4E8AH6lWfZglY1D5YeY7eS+sDstsBniDS0yn8XAzpYZOF0BcoyO0951L0Ep3Wsi
PVUwOhWDhrDmryoOKVATRS1BOE1HdzSG/Bd3Y9wZhoyGf7MxNOnQEmOvWR+3V+raAwTulgHhFASz
i5KvxKM0CBQkjob2EIYhPvf77QGuRSxU+UQwQARgAYxTOxKFXQetm1If7dQY77ieH1gSbzhOnFJZ
GzBlfQ5P6tvDLgFdeMiRHpiTfR8ChnnmPcpGmJgxVPI1O/lV7oiTebELaaRJdzN0+AaXKJgfkbcG
n1zSor4PPKdVB7qSFxApnmg1vRe/NRso4nV3loPqa7fXkIp3UMXUbOB/cSz+N6AG+Uo9DVNHlI4Q
EW1vMivkSJBB7JUIdbwBW6yo5FfaZx+5lW1E99RMgbMBLT76KseG3cLqyDI6u1UfjOQ+1A+SdqqN
+FQNo0vDZstb8cCCR63THVGFJ6I27zAE3iiV4WcD/OKyzJdD6uuF7OYELdgK7NTAcAv1j2KYLjYE
WM2nUOx1NBFV+VWhR2E+Flo1Uey9GFwxVtUnafiZSm8K2THZR4cNIvrVPs/jN5Y1jtEXHpOYU/XM
jrqHrC29oOo/4HfzszDP3QgLzrdEoAYrpfeJ8ZaL1AVSx0Voagdp4mjpmY6GX5YHBQ9RL6sgz5o/
5RoHNgPhk8aeOT4k4CJkefRXknB/9rCfslDsG0OPyQiQ1NcuvxdgNQaqwCv/m1tePDwN6oPan0n/
3Jt/YnWtkE6msG9+fUH0AQwNlAOBS5+FuRqR+7hKUDaqk/wUQ3NeC2EORR50bjjDAJBAbQ2/YmW8
z4gJorzSg6NrPiENPGZauYU4pdMbxraWjL0cVptW7t41CiatKj8YvEjd20ftWoBJkQqj9w74InD7
3985vVcSC64lSIGArK2M0KHRm66Xm6xO12LZK0VD0A0NUC2QAiGsnK2L2YUlbUsFBKC94XeQJx43
/CXZ1N6k396o2wjY/ZX7awkdwXnGXyAITL2FhTpErnMoqTCrvaSpI/C3b/ixb96xwjcrVwdomRyU
fh31NSXv8y0A2Q3AlSfo94JVokmBErQ1rI4QTPUecfpzd4rd/He+hRWx+geZvrrNNxpd+ZjXql/Y
crg7gJZBcWPOW8NiWHlPgaifKoklmKTRY/7SuHjzjvoL2Ej/Rb6FV2daY4iNLAgRE7ZSEMiOXlrN
y+XWzSPJ5ZF46Me/FVk3LLp2NYLrD5AkxN7Ay5uVTDqlqiTB8SqUsv6oBtZWGIWbtUeZy36XwdmL
9r1rmWJTVO1KCUW5GpQg44DI3ARmXpgrhHVGUqbA8AlQQ8dQjrJ2aaQQxSnIumbaU6RQF9eBz/TK
G4LWrsMnXULiUdB4n8WnctB9U0IzHaebR4ZbsWbHqt998UCqd6aFjo490ddAR5uBDV3FjWbyCzCo
OjtECE7G4jXu/QrIUOh1+nKp7nRdPJrWcF8Ed6WW/wVex46tZ2q9kbE4JADhm/FdhvhoADW+TpVN
1oA8guwxzvSHsLxYFnMV3jwG5VMJy8FQip+aqPLyJHVNLuxa/lHr8M+G2qdUmYht3isYplZB5ZAh
uUTuaBHUf4ZTVx+a8iCit6AM7Ch667rY1fS3JM7sUN8DuzG2uz78k0twgwl/6ND2qemxVC99CdKM
wKS5Ww8PKXRZiXFM67ce8k08NJ2WF5uogRkPu08UnymnIoF0K+2PA8/s1hohEc9+NGKw8/pY6Mhe
BhVGg2q2H2FCIci5jQtP0OSuSZ5aBf+H/GuofLP96MrYqbKHMN5H/DfPsRzI18pE8nJkQ2YjdnX4
KJIGIgrlVs9LD7CJQ0S4Y9anhkIL7En0CDvq9y6WwAWHqsROHf4awy/CJUcCd7wOZMiy8l1LxWsJ
xR3RobjVwn/87fatffWgQzUXtykQgGB6zK7tqOqpBi2oiSuXP9WKrWy1BwRHhd2e6z2kfQ79Kn1U
vXKnfRlyHpVD7bMCQhhD9nvoPADgCQ+C8APE3z+Kg/R5m5n2ajh27clAeIs8ACpGQIfPpknrnCDH
gJ42KFYnUHuczEKEwWHFExfMRdVin2TE55H5g5ujDTezY53UBwOb4fZ6X7vP8TOmhxKdebRZv7+S
RNAOBUmo7RAoX8sohtQfcbgCqLi6vl/GmF7qr1mPwmQzphm6QID5wegqBd3r388CzeFJkwrU9AXt
UE/NKs0yiKZmxUcm7xOW2/V4f3uMqy/u5IoGeAYahAtYU0NzbkUETx/70XvwdXgUph35ZAel+fto
m6Ha+LaGdb7W+wZe8RM+ASQVqovfl65pA5nVGUMQsxF+a+1GgD9Lu9hY585vuo3wjB89qikhhGhX
walXAqhvY89qyEXQtmZgglg5qc1X5wrFfMd6mbpcHGnjEwSGnSz2wcpYG/nKfsHACDLwIcEPnJcG
CWTv1Agky0uKSm6Mu2xYY8FfS8O+DTH9hC9b0sqgS5iCFPfZVA42leGkd0Cf+smmcmVja2Vu6lnu
cKdc6BrAelq2WQSFPQp9CHTTZdBzZ4XPiKYwVaGw0a5gxAl7T5u2upskR6A1Kfd48uP2tr1ywAkk
IiiKxuizmXN2oEGjsQGFr4Jp2lvVv7X0SQxrJ+NKPfWT22zImNnEU/q+muhKKlbRGBWS2nw34ALV
beqKre4GIfCNgIfBVAzgaQ31MJvubs9vyYJAD3siVv//wWe1at6jIaOEGLwYbeFTzaNHfkQ31tdd
om/53+YI1xOvOTSSEz6udZuvrK4CYouO9EJFe3sOFasT2BwHRgvFKti/lrll93HmKOz99hyvj4I/
HfghDDYvGqQATqVBgvYKD2UXEll2omAktXVvDwOO0HJvYjr/M9C8SIAirdIV8Hm4NBHuFzW3gzG3
Y7lFJQqRFifvcfLeZ7tCcoRco+rc+mH2J4vabWip9hgceL3LOGJBJFzWk1LdS0m5KfOTkO+6aGtN
il50tPnwAltY2XTG2tFapIIXy9gGUudI8SEz7Fy+G3/X0X3Zb9PQV+LCLjM/7M5ttrfeFe09Q/CU
3MFaU4tTW1i/iXBh3GVXtRdLtlL6Yf87rl8TbMTwV634Q9fbsDR1CCk2jQLZrv53ajK3wzZNceRI
fqhkR81DRwXYAtpiv9P6t1QfiP6AoDaNjlyqoDoiV5uG/CiIP0BeobLb8oy3chz2cb4pC5cEJ5Ie
4Ecoj3urhCPBz6R/CgZflNvC8FIopeO/ssQn/amBd19y34NVEflp7Zi5mzFHJC60s4zyLEpX5NuQ
/DVA+JA2pbGv5RpOgG7f7vXkQX2soicz+6tkb72MPwqCvue4rdyA7JTyqSm2ubTRywRyrr9q5prt
c6EfGqCj2r1Sxm7JK2dAGNq0pk9RgunNV4lEG6MzjlEAiQqhujUcPWjudnXq1bDvTRMoJ2GeQOtG
aWmDaO+oxtlsfjLpxEzJHXV0GPiRZb+p5VkUyP38b27em7Fsd9Kls46Z9EcTJ8L3aoj+I2rcWm7I
dmxAgKh4TEqK3/MCpkkr7wN+n5M3SqmfQMxy4D/L3rQN4722ctSHqC3JpS2PCGNRpMnD3qGN4cnq
OwRb7CYgtmGOTmY+3D4PVx7Ab6dhdq21zEyUQQU/tyaWGxnoD7BjhCwoM3v/9kjXDjjyaRUYK6D3
5Hlhpe5IA5EIaETRQDjG0G/DgtuC/zdh0teu8CyaqLuUFaoiMCFe2zT/EYl7BZT723O5smrkE+mo
AwUAjdBZZBuzJobeBYOScZzbCqphWqHbct/gdK35Sk5/1OwpnWCBU84KYBgQW9/fHWWojC42lREf
CPaparzNcT8mnfWQRyCTwOa3SkuvF/Xm9gyvDjsFm+CiQ59hXu6h0VCmbSDGSwYfMU3K/STWbBI8
1h3UX4B4b2Qwcpvn24NeCQXhJjL5gEPlHrSL+WRpakWWlPT6uS6Jp2jxNkDddCAs8ZswPjSISwsY
RxUiextIuMdD/ciCntiVibpc1KXbhEOW1SQrkfcS7A/KI/zUdAOgU/i0zLcuzauhZ9CmOWN3eXpI
wFdSsx9Fmv5iWue2XeZ2lvYcE6jXK8O9ZOlA42dYtWAv5MSDjzF6gRCalNGZqFuXCvLWIBuy4nLl
cVuGXfidE6gPMRdCITrb+9BgaiHyR+AtN0k3S7WtKxAj0y51acFl9ant3la+1/JMfx9wFj6PETqC
cqpa53FQfxepdYg6PJuU7PU6gQYbyh8pYBkFyTdcQKJdgYmnaT2IACJChErvtFnzcVlGadMPQu0d
QGwZCKXZaUmCHn92rGMF0CXuWhX2WLJTDr+SDNirNlpJ+q6v939Gm66JLxF21TSlwhqMNhShU+Cp
J7mwk/xSoRDDm8wOjLUFvza/iZ+AOtaEJZtXDoJo4EJq0/Ci5BRu7+CsG4ajStoLM6fmI/CyRTxc
GPQ3eNxuR033KvEjGXO/LoaNGtQHrev+anzN73x5H4LLaOIhQYWYQqVmtuzlmNRSiQDjUsW6r0fv
iYnkAqEVK9Zsh65gzaehTGxy1IOXDKY0imE925HwMqpobLQRR2Uo3TYm2xVcPdXdGNpxEu9S8qRK
2W5lvy+bA5N2BmqXCoSOUKmdzROS2tBUVGVxQVdb2YMVtoncxBEZnBZszSHbagXFMaVo3y//T62O
iX82ZeNzzJFRh6qa1p24JFljqyU8WqSV9395gr+PMM34yxaOdbms1boRl0Ab93pKN21x16Izv7Jw
14ZBMjj1VSDisqg156aek07LZNh0n2SH7xIPRiwhVB4gNZrclfcF86HRtjbqcluiiqHie1GIB06a
xt8nlyjtOCg9RuU+d1UHBXXXeij24R7pPRjGxO1ye3wha9q2a8PO1tQSlEMxG8MqF33TnQGdy7ck
3oxvyU52Yy9KbBNSoAe19JSVJOpKZREzhsIqEMkGsuE597OPTWkwaCHQAVU6h6DfCnxwslE2LdkT
v3XWBV2vbdFJ+RJjQTF7AQujA9zlIBUyXhpoFKcj0Ex0u7J5rp26r0PM1nOgY9oK2RqhmJHvDL/a
1Nvol4AJNLDqrrbyhi5v2GkF/zOfWelCzpCFjnUkLrVebOUAaCGp2w2F6hs8eeaK9np7cmTZFsF4
JroiiLPQ/Znf6FojRKk2+ggpT/HKXowLUE0e5PQnirbpNm58zplTpzZumIl6tk4HuPoLJk7N9M+E
25jNOIwiSQ2Qd1yEZTf5RtH/EAdidEixnD/yH2CI7mAlbv1so5NKHcVTD5a7JqFxJfBD3ebLb5h2
2ZdrSJEaUw5KRVwi+LyntuKSDwo9FC9y623zCqxHbTopiuOJ35Xe7S+wOvbsUtflpkUBexCXAn2L
FlglF4iFDAVI1eUeM7ZFaToRbKMd+D/6a9ypK3cFBXkaUOqp5AqQ4PeJa1VEgngIxSWtNZuhcxsj
YuuOhrbS7LtSDQTi+ctAs1Ct5ODJQsN/BGcgfm8a25j68GBg8L/J3bgrN9Fz+jBZokIu9uX2Al+5
+zEyZLsQHSBqmbMqmRpKiV4wcVHR/km0p25U3ChbkyO7AgeeJmhYEIvFRlrUxwMFlpC6gZcMrBZm
95sYtz1ABB57DyFLudrcuHJuVQsi+dM/EM2b37RNCDUNogX9ZYDJpSlJXpKagA2dWxleFciZEhPQ
OPNVaa21/XplPb+NPDsreiJ3Zt5K/SXaGX8MKLw9FvcMT9p4kU7GPnwdADF5XH1Ll2Uz1FW/zHd2
SiLJMFoF9sAXImuezMtzI8lbQ6J+GWUu1UcvUCBVToC7Hi0UoJLN7U00z0fhygXtCEhLYwuhOjjP
R1msa0j7wAzRCLTYOgDlAt1OU83tGGG2zsyTrgw/W6qvRNyL3G8a2ALeG2kpehRoZH0/oFlBpQHG
JBMHRvGrfXnHuW35cGi4TzaWF0AIhu6tfXwgW+0NbQppt7by8wd29gPmNnZtAMcC0eMHMEQrYtyp
0Nm7vbaLqOFziInACjEHBA/zS0gd8yGqLZBGwMJTfGAT9yFYz60NIM6kjMH8dk3Pb545YcQJ6o28
GiE8kA6za4+rksz1ACLeIxwYQiW5C2Lo+8tM2Faf+Qg2AKGlK16ri4v+n0FB0EV6TKBcPXvo4GMD
rbEERAqwi1x2KGE1YcePSeGAYUQ30mZitNjpRy9c+n57hedHdj7y7MhWcYP7P2jAWwVctO/vRfoS
KGLtM87jpPkosyMKHoYc1AXmZ0HSfl/6me7AFK324GOxLZ3Qldc6A/PH63NAXHPTyz0p5s7iawvo
xjpXMK1CeMiw/UicCtqimL7Wwb1yBqAQ95+BZhFgH0ikaqf1KxLDibK7NPh7+wNduV7QKcCVDU4R
ykbzHqTWFJY5TvsxSxl8bLN9D7WcAop+VBT3URLZGerpsRyupArTNv+a32EBqQblU3CI4IaycMGQ
x5qjDm3hcom63wKg6JRCKYKNj53xV6SSfXuSi9x5Gm4iqSNVB0JzIQXHC16lrAVzK83ErlDCfS0i
wH5km4v2HsTqQ8IrcHwEVK7aj9tjL3B1GBuVs8nDCfQO8FlmeyUo06ZtwxEUpsg8yazf1qYC2Duj
Z2gDeazItQ3VgNkQshuiEO4gIYaVIOD1woF1xuOg9cbG7GSIvojuDKqdo0eQvTDoq1pkL8O/f2Wn
cGVS6EMqMHWk5ozsoNeazgrl4ZxTE97KMrOrontqI/2lMjuAhHaJadyBH/VhqIFDAhX9lfqO1S3q
wVHqk2zNPG+5Q01UgSHUNeXP2sL2AMKgRR+GhXY2tcwpw9AxhwJiSdsCkpAi4IjckS80aypzV54G
CNpRNB5xUcOjZL4McVbRPoLv1jlO89Mo4mNdd3e4YT0WIMwYK1/vgDSCEXevokcFgI5ulCckwCvE
keV7AWVBHRyMyaIEeebsFcbVZo4sGbqzXoUwQ0IXlAoPklMuyTTAmZvnTjQrp2V5NlHjwS4DjxLP
/8JjoRVJV3VjIM5d0Jxb6irtAyCjaNHdSanh3T4d84tUBzoGpCd4nOGMTApV34OMgQT1GKisO5vs
ZRwB0hkg19UJeCqsWkfMr9LPoaD9M/GsjKUCbF3UjZngLTrLYC4CoqraTapu+76AYsW405qHqiAb
YHHuBTFfeE29nqOj+UrUbGV9r/0QDSU82JZMBg/ztnIriSiz8qQ9pxJ3sXs2WbBWD5+fmWmuuO4A
r5/CGvzr+7LWqSazOBTtuQC4rOwmrJ++75secxr8hFtniE3dhUW+u/0156/9P8NCJH7ytNUXEGI5
7GqFQeETXUTxEsqQ6R+Ym7Qvt0eZHwmMgnAUlcHJO3eJp2RWIPHQilogsTU/5LWL7omtxdamCfNz
x/T7oFkjF1+ZGIDGEPMF0gLJ3Lz8iS5IKKet1pwHUFzCUN8UrPVJcn97YouCBBR4UNnFd1MhYLbk
90Z1OxTQzmbnEJJOcoLDLuevQut+ZKV0KBQ4Y9PhmI/QYVaQfg3EkeXHRKc/oka9l7J2k+vZscTz
0VnMzlnXO5A4/Jf30edPRMyGc6RBfGoOKWt5VcgS7AfPYW6cRcJ9Ep2tAXwV0DNFdgyz15U1WSz9
tCZfBpxukK8FEgGMY5xiwNZtUjtM4Wvhgng1ia6Fnr5THuipsWx2NO/CTedPcoJQK3qJveot36wi
tua5IGaPYi7yIaS+nwST7z+GiTriZpeEZ6vSIDAOlGUEkLzagMxQvWg5KD81fxwy/stKrY0Mcajb
i7E41t+HX2AZc7kfojIPz1Fo+LWo0AJNpw6bJyykozoHrrS5g3qbf3vYRYXhn2kj2IVIsYFSzeyW
RkdH40ZWhOdEk92B0S01AJUAgNdHdOrHSbljnfFHVSPocI3tgZlAXGn6v1XUnn4FuqMAjk2miQA1
f1/8spSrsulMoBMUoBgCQFSDze2JXltf4LYgCYomIvpo0178stcIHdQUpnzh2YQplyXYSxqJxO6V
yhaCntV6U8bNcah69/awi1jjc2Zfxp3tcYsZA5MLjNtaNgChpa+1AB+2Mkr1UWMXLlAfPQT/VnbT
4h6d1pMCX4WzDK7BvPyppGqp9j02czWCp9SxF62LHLmoNjFpvBASiiYEBm7PdPpEX8P+fyYKKDyu
blBzF7Gw0vO6YGF4HmvfMltXQcEqq19zmAKEQ7LSpLxyc0z+YBAdhgg78ozpa3/5mkkSDUasStLJ
JG+6Cqx6YbkxV1c6VdO3WUzpP6PMz+RYYXXDAaP0yr3Oc9skf/vqIrUr7MJFCvO5dF/GmaURZtSP
g9xiHIlbttB0J4zYgQTZG6vM46Brni6H2DVSs+HIFW5/trU5ku8r2cpjA9kHjK2AzRtBcC9hP3n1
nuX/Wk7sn1mCroCKLXTC5ziImNUAX2iydOp4dA4BtyqMwhfgaMDv3Mkb3a816jVa4Vp963dd9nR7
olf3J5qcMBhDX2KhgwfBZSJlhSqdRi3cq/1vZQBKDowxGTVqRVm70K5u0C+jzY59V+hB1oZEOsmo
v3dl+KDmKqD90tr1Mn2exRb9Ms7s4hxAJ9LKgEqndNfukuoIvy0QVKHCCvHqGEhYs145E2vLON08
X06eChFnuYHbzwnAEpuqULjCE13xyImqOxavnYzry2jCZAu3CpSkZsFuE0pRIsHD9WRKxV2hdxGI
yPKdVJ2s+A0wXUctWuj8Dp6RiRMFazhq22MYj67BkNo2K4WNtR8zBf9fpt4PpGE10aRTUjyW9WEk
d12yVs5bRiETwFhBmAi3FhQzZt/TTJWANqC2nrUJhKWAtAv8XpUeFVI4pXRRwARJC+KUAtEQZE5u
H5EFUh4xsAqPFdgl48WiC30FvU8aNK0wOrmX99TPXYRhb/U2OVobAD/RVo5W5rvcTYg10cTG5Qc2
xSJfEmlO1SGuqnM/QQN71KBZvm8TsIRGCI+E7Vrqv4wCvo83+4RYRRYaRlOdYw0FUbXejwL9uDh0
8rxyKjOEY8/wIEDgv72wV6YJH1RwZxFgAfg2D7JMIyhZpmNY5MMgxuceLHvcVs48IwrtNOgf/u1w
2DuAk4DRiLoKat/fN2owVhbsuDR6ajUwCSsEGZFmI1yAGx61Cyv0/m/DzZ4Qi/eMDqGEYD2E0W5w
bwYBtGqSY9YMrsiSlbVcnsLvk5tdCX0yyqVUYLRyOGT9LrYe4zX8yOcp+36rIreG+yiKwFOHZK4G
JVV9N8RU0FO3D+71fXhIp8Y1ZIDegtw2RsfaxPC1CM4dwri11shiiwLjYFBQraECBPfc+TNZMg5h
B6MYTqliuWCfxdDfwZAskjZ5hZSglQovKkMFfL6V23ba/N9mPRt5/maBsRFo8C05ZQA401zym0hf
6dguoo1pCJBDcMeACrV4hEM17lOaYYhW+wgGPCBhurVKuLuuhW7LmGo20mwyuOWExglGUkBJZ8ix
hyr1G+UjH1/bvtrkTbczAbhYE+C5Oi4MM1DVhMLc0jU27UfQgYJ0OPU9xDYq4XfmRwaWYy7v1foH
a7iXxhRqGCvf7trCArOL2ok5CYnP3424L3rQYqdhhbCzHl5xEUQelech/nv7sF+f4NRUQ+kSncM5
yafuAao2OzacKrAFOo6gkQA6Nh6p8NOi8Y1U2QZx4wSrJjOLriUiCuA5wNX+RMqhofH9WkuQlDId
bLJTGRI/kdDUKHRo7MQV+5XW5JdAzZ/m1E2i/p6W2c4aAPY3qvs0KZ+HfC9B9caMpUdVbh097g5x
MW7HDpR+SV25Dxc3FFzKcHOgDzg5Mi8cr5q2yoA0l8lJFjnafx+a9RjSlSv+6hiTYBc+ODB782wr
GYBMahBxn7rwFOXPffnU09+3v/RyS1k6xe2HFUezGLWr78stskbKIOxDTkbwDN00N4BMV8fPtFTt
2wMtklWU/1FzwYYCOR3yzbPnqlCSgud5rZ76hnpqUcOYT7UBvrAz0LlyGDwCqLAy5OJBnoaEeAjY
55PBzZyYE3XhAEBkp57CtLEhq7Md5GPbGA5YPFtl7U64Nj/k4yiBwzgPMM/Z/BK5grKhiRerByIR
WByl0x5Hqd0pauJHlrmrM+TIt5d08e0wv69Dku/fLss6Xc+yUD3J6WPDPjLreUhek6xYST+uDgNp
ECCsAPRaiLFADyVpBUdTu6yfWqU9N0V4pxjMB+6S/R+HmuUdRpHGcQSs7ins2SFsRncoXrqK+OYa
Mm/R1IM5D9j8cHNHAEyAX5rtew7MLzDGBj4XnC2GJ19P7e7cOMO2Oal3UC+e9F7yxI7uwYpxJjJl
fL+qnH51YREQ4xGBRunCYNjKtbjggCWfGk+6lE+SPTz2H9EjfVA21qZ/Mj4iz4KYz8oaL4tVmDqY
29ijEFEHPWMeW0n9/yPty5pbVbKs/0rFfW6qmYcvuuqBUZKFbXm2XwjbxwYSSCBJxl//LVz31rWQ
ynRVv5yIE7aVymln5t5rSKhCoZFo8tRrQWqChsCHdEf0JFDUKOyU6RIjZ2fyjdknO6ubha743c9L
9/SAwZdAORfwMX2uUy5zV6LYZGLCczXUYXFucLjx1vVtM9a3oG+EpG59wUg2etk9SnqycoqeCwuo
3aAgiSP81JGR1LqeUsDaQokrji5zf0jkgANyUE63ONDW6lYnQRw9nTMhGHCI858c2vGIA7tUTDks
07Jzoybfa236wVppjT90LgJBlk7E8w7CnqDmHoeDuizMoWClEhIr9/u6sdNJtPUISTp5gCMqdUaF
ra2lc0sYuHkkIQFAOJWWjORBjeNhfoRA+ebS/IT2HiwA3MhtnrUC2vhOcgP5OEfcrEalE/XieQfP
xk+zCggcFJeXIUHnYiRMmMaofBvbap+TPOjj+qYDKc2ZFS5lkNJ6lNxlqb6wwNzNdZ7Zg8S2rBx3
zZpy2+mzevF9FrEL2TtpYgzfR9zRa2OT7TLVlp9rd3Z7n8LMR3FhTWbm3NLC/sENBJCkWb//eMZx
5gwwWkmUsBjjbcPvLTgisFRyft6rZ1sx5owa8A/Asi3SsF1b1jUKynLYC7cV8r2T0eE6RlcOs7Ot
QPURjpHg0p8E5FFg+pADBhAaI3WK8ZnoWDzGGhbh3Ho1kTHHu0+FxezylBbrBFpGNMZZxnsUon4B
9OPV9FCtoXLOt4OnDzIBsMVYVv2tBjwSaCwqoSRSJ6mgDEceexoyuhZdVEzx0XMOqw6Ukj8aWmLs
egm0tnzAEuitS85vef358+SvdORL4vdbOoymihDrWa6EMnkk2FRqE2U2NFQuocO++U+aAttBmZ8d
J1i+oq7VNMXRFPaiYI+EuVZUeKVI/JJ3K8fP2VFDMQxEPUQugFKON46ZtogSUqGEs/3pQFBwpSst
nJaC54nRIZCH8Di7six2jaSPUizSUg0j+Dzdtp60H8N4o2zSIMObG9pbcE5TfXFDAuZnpi1QZw2g
fcK9nyPkjFKExjtu3PBUPu6loFeCkTe4HzaejhgU2Y3dg/soQW1YVOzxvYPBjjTYVQB1UWix/Qci
FV/fAM0jSzvrpi6fkbwwGjVuKwxCcoAupZtE1S9GuaeN0paUOZBQo29U3RVEnHZELCHkCduRQoMd
rdpKYOuLMJEY13Ivp4kfjAvOqpkPBeTkCRdK5KXa1RruHtGLARO/GTWvO9IbgFFO44M//2t2E1i3
Qj93Pn9vdt5q37aSUFJJFmDLFUosf2eKDs1YPehHxU36yq9M0WnTZPvzlvoXXTXQR7zl0d3FQs+6
NMpzEUtAuu2ejNFXfDDTQ3ObICLdVw/kJtm0V+pjf7HqUHu+t3+2PG/Bb70lw9TWVhMpeJyAchvo
s1vDDD3+YBuQ1tlnetfuxSfRZf8LcZST7No8wUhtz67KUNdYkpwtLTegzYNnxAhQYoTLVkZ85Ns8
Tomtj+RlnD5SzlYi5bkD7FujSwcA8B5LQUMdPxxM1RlhAkC6AsJWbz/P6NlWAOrScYpJp3zFyUhI
lCSyEpagQZjWZ5rDjGKNcnEmPOpAcyHHpOCFcFJ4LSrOGCyTldCCjDGe0TZqpCvH/UoTX++Db8sj
r6WsV41OCfW68iFuGwzSSg3rNJM06wpiyYPuDv3tkxxrJKdmoiSNEnbwNyt37X1ylR0SN3WEFxGP
usyFu5In21CEcCs3uqlXjrMzM3XU/GK7c0EeygkwtJDSzo8B3RpUCJ0Ja6yvtWYWQb4sBokUkKwJ
J9o4UjnYLHkyjbWi0Zk3E2icWHfAb6Lwv8SjaZKq9KaJa8DUJW4BaaVBVDeVrjlRVdvo6crYnQke
UBgDcQGccBxeS9p6P4q51Ip4ypQsuen5A2mYjRSrnKTbXqaQnP74eVedSKvMJlg4D7S5PqWcpsEa
qlG8HxIe1uBKdNs6qB6tF9OeD+hoDZ4pn679GZ6JGzVo0EDoLntXkimuqEkbLEwIujJX2MuH+mG2
1yjCLIj2BmAALt8I95OjpjYMvV16EC+os3YQnobJ4++xyB/1faEIpMD3AO7P1xlMt4ZfUAO3E01z
4iJyMhR8NS6u7Pwz1xJYOGJOUfzAq/jEulcw8yrhwKCFaqA9watNMTeMe9km3WUOEi9I+N4B4Dkm
HrGc5CLftSuL60tD+/jOjCQd6ksW3F0R3papSE1IWtJHOQ/B8b/LOXEHAL2qmN8aw7uk7aVSco3e
cjP2muejN+ntxpJx6UVWvxFMJ50qYO2JXSTDg8LIs0YkwJdHp9U/c+T6AIz3c0l25eGjrKMdb0WI
BApeJKubRvQHqG2n0XunPMZd4+ek9OsOAvtiGqRCs7bQYD+AQ3bR0/kuDV4ZcOW47i6SkrkJ0QnJ
UFiIS4CnqLWr5vl1oW5UWCbhmuWxuHkz82IHSQPw8beZtY/K1JbLN7N+V/N3Aj2agr9wQOQkbRuD
G4YXmdNpvybgHJQcvGdYz+hXbLyEYR0OCXqoh7DDy6pIHtS436TVYNctqCrTNY0fRDqTeckGCC1g
IxGIB0gOtI/ixDdUJj5c0aGAIdpmqbtaBcHh6ReH/nYMKZ+2e6PalQZ6FvhptsneIF6jmJ9td1UZ
9wlt3bK6gQtOAwn3+JJNQctHoK207WjkAWkOXbkn8fzdDHuYoCKGOy9TREcZbyTpXS/DgqiuCiEz
QbnX61tVftcgOEn13AeC3CcmgQI1JG6UGmrc4DkMI1hcSqCU1oZDfbKoh1uxEjdtp9yLrLPLHrph
JTyiOghqpRm6AexS4WSy5rVRvs2kFhYok021m6S7yEd8gCg6DC+rHnd0RXhTR3DTqC3w1JeZ5VV8
P4l7Ej1ayQjQ8xNtwKTN4W89FtD8vBigYCRM3Mm756ndUStxzR7i5CnSDnHlGZy6inlP+usIouwm
J/cC/VWL3qzxToC6lyC20WmPEBOHIIRddWkgtpBcBtOnNV9iSDIA1umUumgb/YsFtLwJy4dZmmIa
PweouFeKeJk09KXn6abUmSNatypssQwB+Prs1oDIMR4WBY6kDMJPIzwNLDyEiw6q8cbrRCDP3BbX
RSx7QnLNYwzJONpSIQZZ1WOkLYhgUnuA8tJofrKu83pt2sDboNG5r5hVIAA6moDl1b0KSuJHYu0l
+bOVw7k0yzyxgTIoEmClEGhitZfqx9aC2SeDyqgW71tB2ykk8QW8uwBTuoOqMySsc99C91RweM08
3mnQgYa9zL7FNOrQTtEg/qm0pZdb1a4BYQDIDruaUp9U9QaZVnsQnjWYxCYKNEF5vrXKbQ5RJxku
NG3NbgWJOlOf3BtqtxEhFdp0MKBHfI9aJ2veh+JgxpA8gWgvJAydyAQyNtLdPBPcNtG3UGSGggJk
55EY5lC6uuhzN+4mO9IhEqJIB2wGjYJECVJKSUZf6zUviyDk1Sd2X3Q2pGtDofrIOViHoLE2GTvk
8lM6X1CV50ScPyPNbY50C1OMy8zqnnujw/4h/FCqituK9xUpPKuGJP9QeBG/4CoEyXvJG1vZE61Q
ECcsrdo1jNZtCYSkk8KXJsM2hsKuwXeo5E3XQlHb4j5X9aDLC68yhQCIJpvAmy6tJcg2Qe8VTHEp
fix02bZGcUti3Uur5yh7rUuQ5hFEBus1wuEA5XmHxp+xCPXYNHtC7sXJlBp1QNfUt5X0UrInxvLr
FEItMW3utPyiqVMYDaR+arwM9bXVfVgQ3UJ3vzwtI8vmPegE2q8RK1gthH0OWJ6kgM4Dhfnsve0v
tOo+47CiNa5rrm2ltLe77IIXW8Y+5OndaD7k9JlNoQ5zFNH6nBBlSnpXzG9qqAiag9uRy74V3NLY
lbisCzH46bl2PUJwt9Y/OgZLmizyIN2PUBvUEKkz++jCEj57BUpyqhpE9a2hlYFh3iYZd6SYOWm0
ZkwFuvbpSaGpoA3NXIOZ1j9fM7/dx1mSFrmaiqh+iAer1exCra4t5aGBGJk2+dMAFp6yHdqdSGqY
FYguoMZ4RE42LraXk/5mmJMHsSHYKv2akvu26aEZFDmmkNhDEw79h4hFkiOsmbHhgndzL+lvVX5Z
tw8y4P+5wRymDjbRW39AIX8cSjvlkGef40rTuVQFiFdM02AkuTeVxmZekNgKEIB7M7pQyqGFhkJ0
BFw+YqsaZlzxzZbbWqoFMmGQhn+pjAOzGnsCUYx2W10ZQ02YHNRURXLJQYOu9et+tkNBTbKqDil/
MdTrKL8oCQiX0kclZHs4+oZZM848Plse7wW2n+lnJmTcOxXKSU1HsEn7mzoRN00te0y8TzGMFuNB
1KpeDU09o3vtCO4NFiQS2Ec8fHD9qRif4IZns1rwrKS3G6Nwo+q+Tu8KaFJE6eBRyNTHPfWJHH1S
NXO5NLoUgINYDPjInWQAVxvcokzaRuD9SXLzYpaXCjhcIuzMdD3fJdZtlhP8oi9Xd5mB5I+xE8r4
UWBkX0jic8rBRJYgsAzNOYHT217IbR02aOKYuDqlYcKqC4shSoApBa6bU5O9Iqluof7KkeHPos6r
CYplhLqsg6wk3AlEad9ySOaKbzWONZNuJSx7qkg2XNYcuGuMRXSRx7qTcfnaAkwiJo9mGnkEiD6W
R7v5WkDz+ykbnAhs6V66k7X3bjQAMH4EkttvjI2kX2bmpjNB44Y+c2mYXjbCsQEC4PUTNTScHqpH
cesRpotUcFMU0gy4S5XEG/Ewalq+glP+opItrlkoJc6XWljlzQXu483TFo1Bq8nCSqewhxwTP026
LeFA9gA+OY7vrLbsqPXbMsJkXUPMwBnKFzW5i4vdrECofOIdbpsbS3iMf8GbhgyPqMJnMLahBBQB
s7sdYx7kChY8RkzlXlPvaXsl5Y90uIutT2m4YzwJ5B6af019nSSgt4BqPeOM9XLwOlhq9VBOkA6o
Jget1nrY7D5t+3ugCyD8lHlxnO2g5H1Rwp7EEmlul7HkTdOzQRRXgD2ePszg6/hdwJWxKbV9W1az
bpGdmodpus/zCRrI+uxj9qKU/JqmDSQCUzgJiL7eZHA5gdsYjg3jNqkvGhYFZEghikt3ShxvZdb4
OqxqrL4BD191OmEIOh1eBV3u/ldTQEAuLgkPtdKLBA5LlMSha5X70xQ3ngMz4gRFATw4l5dkqx7S
sW/GJoy4ARL3gDkqvAQiWLS6//mZOa+Dk3XyraXFg2vsCiLXGloyICHeQs4bAvKqGXk/t7LWn0XO
T2rMUsV9qgl1AbrwguAWLCxjBe4OqzWv800BZAGRORSxlcX7QjGT2kyhTx0iBJuwf20D6bGAyE3t
plsrAPhqUwV5sOYQduZVMz/UgS2D8gyolYsOlnU7ZfUUNSGLMUnlI5Wefh7BMyVyPFFRtQW4cqb7
L1Ex8N/KBHOE+rp2NVs3TBtcBt3WnaVy53zlGht9tb1FrkhL9ayG3SDU3pF+UJ15GHEzcsrZHNUR
31YlQM6M4FH/FkkjLY0jESVwFnJkv6FNelnuuovUaV16qe71TeKtgg7OLP2jFueMz7f7BbxmFWtU
0CJzB1fzNVRC8iuOhaLDKBpbvrb7i7VhXevlogRjyHkPOPfcplr7Yh2qfA0ac6YIfbRQlknfzOpr
OgmYODXQd+mFGOa3gmc4WtC73SXdkQMgaM7Pi1OZo8QiinwfSmOx6eImSsVqXpyz2YayH3e9JyF3
ZO6kPYbWxlm/g4upC/NKL/PwdoDMW6Djfg509wjPOOTdySbz+83atjxRqZiloHDvQ7oB90jo1S9W
lTLiUk51OQWglu4HCJMrPs7hW9yLh11yGeFlb7Mg8tyfx+M0NYlWgWGDgg6Unk/kbASpqGOaTCnK
03AGghtPL46e1ADVg0MsbtXg5+bO7NXj9uZV920lI6+gmLWEXk7v+m4q7XgjoaiXP9DJgfyzC2Xf
lQk/3Tpzg7O1CirWZ3TKJvD4W1lLUUnhm74A86MXLxr94ed+nbYCTUYZ5X2cgiKkNherSp30LtMi
JQ2bhOFijeuU8DoOawTIMxvmuJnFEQjJTZ1xA83k2/qVb2GZ7paB7nZO50EmunArhzprO+Y0DswC
tDjgobCpSSfAmKzruCKSLgMwpgpEMKAMcY0SfpqwRhMgFqPKgzrrCYwSmAI4tNc0C+sGqSK58lrF
wsu/sptBQirq/g9bjP9+H/5f/AGWSz6Cvd38/X/w//eyGlkaJ3zx37+H6Tsrm/KT/8/8Z//8teM/
+vtV9UFvOfv44OFrtfzNoz/E5//evvvKX4/+41Ge8vHQfrDx5qNpc/7VCL7p/Jv/2x/+5ePrU+7G
6uNvv72XLeXzp8V4Nfz2+4+2v/72m4kl8d/fP/73n12+Fvgzn33Q9+Qv8wDRjyZ9Xf7lx2vD//ab
gLrBXwHqR5kX+vN40M5Aj/7jHz/S1L8iUgBGDQUTUPhnLzZa4oKMPzP+ihCGWQQJCXdhoGJxEDdl
+/Uz2fgrCvmApuAzAbiBzdZvf3zLo+n6c/r+QpHAKlPKm7/9dnxzmrV44TIIBPHcEvK2SyAKhEaq
qBRrUHB0faNpgE3BlDjlxUZao74vgEmnTS22XJyRsgSfQD5EYa/55m4GaPENOMdQ8h5tIShd4Xrt
vD+OJqdtLq5oNVMjCJpz+UDq6IL20KusgymuVyLj4sT5oxm40YDSDdz4EmZTc5Qwqy6XD7MJhrSf
D0Lkxjx4zl3BudIpfP4Rr1pvHO/1fzSKlQDsCBBvp95eDcB8emXE+mEUn8VRDxRWupn52YiVp0nc
N7WV5+XCHPC0wcUEZrGk5XFnagfYzGyHX3BWIr5wmcNPDKYJ286jN9Gj0Nvqo/AMNX3v2/b6feF+
X6gLpOZp64upHHJUiGpmaIe+0d2+6X34MLolY9uyFZGJScCzbvAwE/xBHlfm99wq+j7Si6NWHKI6
t6DWcEh1E0nt0kmmwosZs3/uIhBGR1eq0z7OX+TbmV5TKaZCJWiHJO5SVDXyDeo1dts20PLy8/gm
g7kfku9m3VynBZ1lXOANIiMDmx8KA/r5A27tYpg2SI3Xwr7vuS0SvO3ZdWPMPgPThk7hECdbsYOZ
apF6cpTeFhN1QU3dWUYH//MY8pCxV0FQBIn23agojgHSONNfQLmCMrLsch3u5xnESkVrbyFDTz/j
RNsaiWXDMFfR06vRyraxld2WLSqkSP4GpFDcPvqI8Jo2e2NXWYoNRNW2V0cvgRXY0CSbLH9jSP6S
7LmH/yGDJnsuIRyMt3UE9yvcnmSnlu/1CszyXQxeplJDuWeUwlpR7k1KPd2KHZ7BYifTH2mK7FtZ
2Yl0WUSdQ8fci7X+OtFkW8ZniZBylkS2kfvRtsgV9HKeiHDg0cUgKXZSPYl9wGCeA1YkgJuyK7TW
Q1QCxMlqTy8hs1tLO47Si6G9JfhkvYJAonBFZA31CRd+oXsDTg+dyuzUgnckVWxAPSDs5FTIUdIG
r235MYZbKn4oiLBDlCOnEV5prd8o7FLrkMCCdmh+KKcnMLAqsKImGnK13teEw+eBbIzuE3QfjwIj
TeLSlgGBbBjKEwTzBc44pYkNxIava5mdVTDS7bRrURsdBVum5LErqaLNFb6ZhtLprVddIjZSsI5W
4WNb6jEl6K0EwErQ92HL2Hb6vdR+QkUerAjWBLXVwRq5tC2zsCWYtOhS52gD28XN4CgV3ceyhJmN
vbIHyqvGeFmV39PuRuwj2Hb+StqHltw0iuD0KBoVueaXsmwXXRQY5DAI8UvOBHBNDS+FGVnTbjKU
p0pQfkiKirC4KWXFGYEDMbgvalEYawOEtlLHkAWsm9IhE+AUyDcasnE/gZaUVbHDkg+aQ/IgIRCa
gKSLOqK7yIRB+Zvkd6O1q/rWodDL4iPQGJ340nTJ44gwynosbDJcVIngdark0IIGLfZ7DfvgWGJB
IQBZXHT7GIM2kDlj3IHyg16LBapJ192cVhnfk1FzjMTYTuYnFXgIegsmaFcp0Eg1NZcwKL+Q8YEq
g9v0SFgCcniwZDh8lKYjMNGvwPbLIMBSq/1jAl8SreZIdYM9gmJ8NN7nE7MLzXDkctqkI3U1sDuN
/pWR3KGoQhVlhYT+hZbdI5640xAH1litxMXjC+3v4QrijmAu4KIOyslxuKKa0Q8KkbSDCNFyGX7O
Rp1tfo6JZ0MvUB2zg8J8JVqEXgbJVdg16NqBqA96+Vq1Nyz+/LmJsxcTiGP9s41FN+qONyD/zicL
OBj5NfXjg+BE+8GJrwkYF5FhJ2uPt/mo/PPt/MfI/dnkfC37FuitGrXesR61A3hlo6c7xK/eLAdE
ugfq0aB8/LmHZy55oHdCm2NODeNxNT9dv7UmkTTRS6HTDqbee5w/lhmMGacaMEfv54bOLAg0BKol
rqbgXC6rN3rS5HlZqdpBEglEDK+M9P3nBr4yeYuBO2phMXAKzJaLqUYLZqjuJpe6sAkKzC0AumH+
htTps+XnqOjbBnHSoPnKlGkQ5rpXL5LM7e6TQ7tRbwQf0e3nL3ZmnR59r8UQ13obS0mFrVBn2Pud
aYv651SuwZ8W+CCsG7wVwGY1ZkyhfGoMzWqDZak6KocxedRG+BonecDhOcMtxROkwespcYkFDC1R
PA1wj587eaZ5IGgV2EPg0SDORL3jhZRAMwFeVqJyUIPipvA65M2iq1nWOfHWsjjyyaKFYNz3thaZ
OrFKS0L1UjnIAXR0AsCSgmib+4lTw3gRx54/IM+hb6j9Dv6ew2yQLt0kQGFgJQKtfY9F9g4XP+wa
DX02a2Lz9lKz3mqJO4rSrUTTYxjUPLffOwydmePBTVkGoidSBAd4KuMJVvnqbEdcPMU66krc3Ejs
OimUYGVKf+6etASBwVXEUIeMKAecJ4mdlPlukPi2SD/hNQKhUOF9kBMv6kbAAGAv3zfX1RCFldB6
VgnQCCrQvbImY3SylxYDsXhnEEkw4sLAiBtqYsvFm658jv3nSr9PQtWikfkq/i0mGrEsV4rQKYc5
1S252kXtRNeGNzmjixoX3ImVFTb66TGzaHFxlBlZKqsxQbfIHgaiQBDghZg5cD16Sm4gsO3H/hom
8/RdumhyHunvnbSaBPqy2EPpw+gBebWJIC0g4JzRduCbbHOo/+fO2s5dW1Hzz781ykwwwAxlUA7w
gIZuwOVAqyCOqZvlayo/xskxuujfIh5pZc6SCtjWA1yEBG/MUUrPnjNo7MBcrHdi09rojXpbWGAL
VTr4B0X2wHT+0hostZGBfO5S3NS4aDGnrJQ7Bc7qQyQFcQGjN0nooP/SKq/WOF2WZX9XZrE71biK
jo3N6G0i48rVjBspImAJdBu1Hp+MAijUeqwCUisyrrxGoNTQY2YsTNLcaeR3IU2cQbvVxdyLQI7j
SofnnOrmg4wK/pvZXygo/KsAzQgDzMFxuZvJCozsxASFzja9L+r+qigqu0vB6h9yoJhg+Yon4+TI
WnUAv9SvZZhvyoOrTjIk4t9aRi6NfOUQXtufi8jcp4Ns0RoLmUNqQLcaL0tHr6/XOFJrzSwCb1Oo
Ks/0STnA9QSADhSRUZ1pK2vl5F5wE07i7lfi4dt6TcWoRF527o6b3MmmI0KNXbYbJ/WAaQt1voPH
nfQAuIu/zo1Z6ePXgfutbTmK9UqJEYVM/ga0Rz8+Mv6yEunmjPnRlel4k3yJ8n1rw8oiqg8SgkAU
Di7MD2287y96X/fJbo1KvNadRVDlHbDuDfAXhxb5GHjh2BTS9qa5eg2aP+e0S8hWzo4purqsi6Zp
pvS8Mf+Rb5vm3H1mFyhUGgEwyrDdWK+MzpHkpxYXQa2PolZvLBmJRARvybUewRKa817vKLdESPJx
h91HN9q2XcvoLwhcfyzPP/u6iHFCl0pSCeoyDqrkGixSZoteg4DqCE7+CXXyPSyo/cKFFSZEmw4A
Tvz6ef2cn9M/21/sdpTxe9pSSz6kxUfTTLYMaRqJN97/rZXFZpf0Cm9uDPChFqDTJsHTyEyRl1jZ
C+cP/X/2ZVkmNTKDSYUcoRXpgLe3X6Vr8kRrLSzKV9XAkJUdVOTTewVGl6MryIb/81AtKn8nK+Lr
VPy2ofuBwh6tFGS8V6F5hNXfhDEckVC8QhLdR7Lp30/df4WQP8dtsa8hJUdjmqLF7KH1DD/dmQKk
AwP1uvVxXXI6VHp727pb6efaWM4//9ZP0uJwjzlmq/Hq19lRB269SCy7k4N82g7M33h1n69sc2Pe
DN+a7MZWahSGJsdZqmMsAKGObZrVjoXp5LxdWfX/4oL258AuwgqEJRNrBEXnUHvIR0YBdSsWDBfA
bnbO4MmudM9D+Oi2mzVD5JVdvRQJAzyR8l5Cw6Wy07jxAdcDqN219ytTuBKojUXw6HOVyD39WqqT
D6id100uEB5hD84pCxIoaqwIds0D9kOcNhZxROZjW/fj3GD+WVnIlw77AjqTqbxmg7wygObitRZl
GlFLAQELEiQA5k82FPpydS2t8C8eDf9cIMv6nNAKYktGnHSdX1y2lxOAE8hjoKgUzC+VAkXdLEhe
1t68a+tyroV+3wdM7EeULNG7+dBpLrULJJnrj4HjlFXtzlOcSPZAqrC2a2y1lQ1oLiKNJdRUEec9
39EOSZwrDRKL05MIb1DldmVtrs3gSXjJekoLDK06tK+op8MDVvhg+p61yCxXMHluLy2r9ZBzcWap
ATnVH7UU+Go9hy/xGn9+7Zhfps4kpsX6ZM0d93WPuRC1C9Ls4i56LkL9mtv/UIIhB7W9vO0v1hhY
q/O9iEOtMBXQ98NYjDvIZ+xUz3jU+23kWsBiSUBuBuoFCyNvrag3b/8fdqu5uNvkqUUK4L3lQ553
fiNXLt79tpAA7V/0bmRUgcX+7YTy8VFmLiKSKESTGTe4TinmNuqfazXxMq3a/ry2zp5cYA0i5Qqn
HG1J/AUZVo5jE+9SJTXtrMndLFpbMAst7d9vAX+2sbzLoNiSk8iskSW5mm+kmacRgANBTNzTXb8Z
ViPRHDlP5upbe4ubTamnNYGRIAJeVoJohpKYWm/6FHLpFOxpAKltPdNuopjtOgo5uLjobVkbH/u8
CmjRbBJ1vJ5y6V5JxO2U43VrqU8/D/qC0Hc6IougNbbcoPqEqQXoDIXRQPHboHtDkXgHoVon3eOm
jrqSHT2m/hrO4OxC/jY4i7CVTEqmcfDqodz8OhARVIIbM0ptiNJ4Uro1+8Zd6evZzMe3BhfBy4Cw
ZsytSUZ2tPdkrw66zXitBPOpql2vXRZWlvPyVgRJGZIMGFls0/sIrPKerUmlLkjSp3O3CECpHoul
iA2FO23vgUqDPs3AwfaQ+2WYfZmN7qERcK3EziFdtaxc6+AiDllmmYAcKeJ+myMZMzklQtDPE7bW
wiLsRGOmaMBLyoeBb3NUEQkv/J9bOHtyflsRi5uPqcaTwilWPySMHQXWR1W0nWaMBq4+YiN6P7d2
9vD8s7Xl9Qemm52qp4Z8aI1bJkHYEKg5xNaV3Ix6plMzNslA9Qq47hM829gPWUIlXTjUUGIuUPa2
odIegcWRFE7eytD0NNkALo5CYBSAvF8B6HxvqkDwTbFXkDkDMduup1lyKbdgnRnyXLtP9AuiFYU3
6Hi2DIp6ncnckcddYYxuLem2kd3VLVL85a9Wlj0riiRbk8EKFAcSmtREgoGqjsTqK60ePCmC+VkJ
6QAbuPTWjqtscCO1b+1U4mGbZo0rtxF1YdQyOgVhdy1ZQ/+eWVtHg7TYO2ahDiDdFMKhqGHSzXh0
WQniiliZfCbgHDWy2CJSnjdAm3LhAJfsO9wQnP7DumwulYv0Avy/Mph9iOcXC5jJWYXxcEiY4Z/g
52V37j4MbO1sZAgdKKjKzGPx7YFmFU0FF6cyvxqgIdKOYXWbBcxr95O0yZEwgAw5kM7/pu3XV3Q6
anXeDd9bjfouESySXyVqaaCIL24ksI5HcNLLDPzXNLkyDH0vZTnW1krZ4MzJctT0YnIlqldZ3tP8
KjPaLYNWdcQMzzBBXoTZgtk1rr6upnZurr8P8mKusY4LZHjRpnTF94KKTGjkjlcT1Ggg9J6tHp5A
LJ5cLY76uAiOWlmSIiuT/KqH+kw+Ca6gbCr1RoysTSVO2wI4E1K2z5KRH/Am95MSUiBtPD6qEuhY
GgdqcVTMKy5Yz1NGvYnhDCnUzxapM6ch+Y5K4odALqIoHOX4giiN34pkC69OO8uFy5ZWryNI27oB
hhD0WVQ89IfEHYFz0kgH6MzM45oeOp1riHD4BkX3PpaSTdtsE0n0RTXTSylR3nsYCmAPMqN2Swrw
DMjRMDu3IfLnyjUWpkU3JmAjK/thbaoWUb/jFNXiFFPV78xg2E4bc6/bCIvga6zrKJ1W32Eh9m1h
LO+cHFoK5tRg9wl6dlUPzwZI0BHX3RghMGKAmKmNz+Ap1vDW0ZJAy0ewLVXHApLHUgpn4pAnyCa7
H6lNMGt1ETuzkEc3vZdxAaAFcbRiO858MSsJzJi/VPzKbJ+Uae2wPHOZPerI4jIbdTK3sKOjAw4X
Rxcab6p4mOstKPWaPZEPKRuD0co3K7N15tQ8anaezW9xRMUpZgqsyK86GP06UZx6iYb39Bi7NfiV
GW6tOb/BTdJuGgqXSxUix9cyexbm2/Z/cIIffZfFlRXnai1kAlYO+fL/ycAmBQumWQM1nnunHLWz
iNilpVSZXM8rFDc7w2+cCbbYfFduhwDcj7URXtkPy6tqlRKxkg2MMMPECjpuQuCbZwCmRVm+4Qib
2f8n7UqWI8eV5BfRDNzJK9dcxdRaUl1okkrFnSDBnV8/TvXMqxSUk+zXfehLl5kiAQIRgQgP9/69
qR5mFLJZKewZZp2vf2N5Kfxw76Qv6+Uctp7UTRrXuCPpNkQjctdYqcN+tPfzRoVyhC8F8lEH1rny
W3/pU0B5wLyXn82gQiuWWcItRq38tQLu2nHnHHrdMigeiUvUNHdoVFpslO1WGjHU+lyZICCcUAQ0
urUCy3KCvu8E2AlUwMOgUcdZlQzQrBFKBeT0xK6Aq4q9DFmC7scb5pvbtfGKS0UM7Pwfe1wY6YWa
GLVuhEtLn1pEfqhiFFQjV4BGSY75Ln0j5DvDM/aVvzYb8/+c8j+2OT+c9n1TsRTnbsGQCVYH8ewC
p1zdAaHir4q9X/6e/7H2eQbP/AhguyAdBR1ioPwk4m4c78EaQdzcCbdTAHrnpLDBcUIVt4gdYIIe
KnvYrL14134C50H7pm3kNsNms2bXd5I3Nxi8BXi0lWs3rAEgRfu8j35cv1yXMt2zL/w5kna2bjqE
qhIOWPfYGjaydaDYfl23cKmIcH6IZM5dQSSbtEOFdS1Q/rD0523C7GhT6Og+JMd+Rzwd6o5bgJCF
0cm8tQR3bYVcpmlkqjpF0rJCRbOqRALHpXt9hcutu3IrZc4/4ZWtU7mDBQaC06RGFO63fd/ZkRAI
a9oWa4eE8wBklAad5NjMKp1cXew8scz8CIBXiN8dU1q7UZnahbLyVllWcG2FnB9Q6jgpAYnPgwk6
L8CPWqjyep0AcO1Ks2HtY3GXnip5No7I+oNChp8B95IwrMWz5RpdWYvCtRmqzqyShGAtCspZ+j7a
jdK2dSenCYZN2W2vH41LncXzw88zUjW9hjrPYs0YNV9gP5r8tetFYIlzq0kkRxOZJbWoxoCoKKvB
1vQ7mseV4/l9zuMzx/yPb1O4HAnMHI0wSfgN3a7aFptoV+7pNt2vZ7Of4Ipre8tlQOHcFLko4PPF
h3Lbnmo7duYb3e9Of2PueOWoKJxbAaauCmMMdATS6DbAzllFYQEAtOkiBwWC3JtdkGi4q1Xbi5cd
urgyCGBBeypxJ9QUYgLSBCyxHNVNr0XWrHQ2QjVoxmp7rtaK0hfv+x9zfFyKww5M3BTmRD3ABIut
RbtQeZ9J6mZzZAOwCvR8+08u4ZlNLhAJIbDbpYIZDoaJykbG6ytdrX1fzOnObHBnUmV6DxkSrGuJ
7uZ+3JAtBanA34jsF3Mm0MFhrsuUDfHzhp5FOL2ruiwERWsgl4nfs3krhfI9NMdtU+w+akwQCKJh
5ZiIyKPKEULiFjIonEBScd0TXDw3iyiQgfYFCCk4x121rRzNSVYGgvgUiZozkhEiWdmGjdId+Jas
69a+T5bhzgNCC15vFYWdb7jxBBwIbaQNRVA9J7UN8iyw8Zi5nZ5ivBYKv3YEcQckkQwmogdyqGwg
7Px/+RO4sEhQwaNjUZRB3WNKNtqaVWHLUmKDVcLt8P7S03a/CKaKb1KJV6yJ91L+oDeZNcfzIRdi
T2nvtWawZ3B9Xf9plx6N55vDfQuta3KzTrA5UTg+ZmByqWXlsQYf2HUzlzzUuRkuakaGkEttlZfw
/ZsuVpxK/CfAlWU4EkBniIJDPIfzRoOI3i7VlSLoPWUHyXo3842D6C8tRrQttmvh+fPvcQ7+3B7v
jqiSRJVYQAhljBRQ8M9ISDFPng5H2tWORMlmFhNHVF+HHqRAhnqISWyFIWhn4o8RlFhmajcRprpq
jEQ1yJOmRyW+KcufJaAac0ksUxH8sDVuMC8fhEXXQtxVXfn2lyLylyVw3i2OkE9PsVoESK3zLXj9
BAtkCq7iiChfu4B9rVJkfD7Lru0a5+zATwQpyUYqAuqSnbYzt8Km+CFb0vLFdgTznZYWmH7saQ+R
yzbmDajWPNHNvOZH+Zi8XT+Ul8CZX9bPxeg4EidVqfs5SIXZl9txM4jTY6WZj7kIajnysky9CU14
GMDdpYRvcz/YGeCi2lyfxHm04eA2+SrXrbxcuWtbxEXzXjOFZQqlCBqNOFI82FU+b7X2aWS9Xcho
fBqnUI520VSdAOu3ptyvGhOCpycdQJFSUTez2btUoTc1ZI+b6oUN0NAcNKcFpiIfHgsj2U3F+B5r
tUtZbUEqcV+MsydGQOhP7KbP6S2QvZsyr/ZVq/mGbvz3/v/LtnPPEAyhEHkMcewyTLWRdPAbsb8D
21JsBHG1Vl6/kK8bBqKMusQ8CDRyDk5ONEaUtigCIkVuR3p/0gDPlsCIp8b/IJ/+YovzcuWgTWoi
sTlghvExssY3F3SQ2e77ptkXNcgIMSCuE5TbDlP3cf0wSxeC+xfjnP9DzltULXS3A4WMGEwF5T2Z
rELX3UZKPCo3GwGTp5pcWbkhosYf2SnRfEbkmzAM4rHbyvq+KCuLCTe93jhF1m4qFdxu3UHN1pj4
OIKMz5bH2W9FPoIrcJaIDFmnaDSD7ywH5Qhy2tsJ12iaKRhYR/CiaZCE3yj5XQvWOIk+T4OI6WB9
16GwVPen6/t2qbjy5bdwThDUcEM1idi31hvcCWwySMBOGKJFCQ1zGtt/aY3zf1QSM1HEdQvGBsrv
uuKJhbFL9WzbDh6NGhtkWazDW280N52W/AzFNWjZ9fuAzP3r1it5hO4qxXJDGSO+GGBlxr3ZYqCu
X7kNF9L1L/vKubGwMnOkNmMRLHq+ta9tVV8D0/TatOOFBOaLGc6ZSC0mL02KowSlK7CxPVJZOk3i
GgnYmhUugRNnsEdTtqieZZDNnvZZYxxMsgIgvlQe+rIWzlcpPYsZGPDKgGD6EOIFXnWQXHGDsV8Q
G0kOWnM+SquYFVirMJqLZ/oWc/7jJdEC/XoqGiXOSmlmZcCieN+ynzMEUFBhtXoDSFVgvxU9cedU
sWoTETGpIDCrbEyGgfoTqtEWOlSWPGuuhoyn0ERfqzD+Hv/UZh1kttBrbQOS70y2F80jqwRMgmtW
2gbTkvq0qVt0L9FErSk08VYt7gwR68vRAqY/VBWEvfVGzsDIOO90UjtmJtxTudpUaMV1zdKti0Cf
G4OM9E0gCNI5+HfBQInfUxRsI0Q1+h8gImSHcZQ9WoH313iaZoxrNujDZc6sZC9llziahvEM4WMc
X7UsBQvgjH+dXQMEjzSLt0VbOEP2kjSqn2fkvhxbRxqOEIVyFVVwtekE+j5Ms22lufYwX+nqdXSS
0sLLJ4j/igbGhsTbtMIUDjZPBG+gEIr7BozPK67lwhk1EeRAYU/ACqPwID+hn/MxM5TlHUmwE5YQ
TBjKmluAt5mbPUT2sBydtVLtJV/+xSx3NXpCcd1UOQ+iya1UG5yzuWQtgOraF0Cdu8Mzc3IoKKPW
LF84s18Mc7elIUqhdoOeBwRSOgXmzyuwQTPw9tbgyC1n4KPWxHsuJcxfTHLXZKQKKC8gThrE2+G3
6okbMBKfRD99/eTQt9WH65/0ggv9Yo4L6Qz1I7Drw1wJ5t+axse2ZG4jS16Td8gMi6M5Eq8eW/e6
2c8qLecNTFNZaJ4waA2VIs6uhhE2Gaoqw52e/uzSkwh6p8loPbMO0SrXNllP3Sa5xaxYZaHg+5Bm
5WNpyM9do78U7YRfxjBeimEVMlKvGSF5PnYJ+BTYz7ZF8X6i4UOVU5sw5Smr7uuofwcSZl+AJ5pk
u3l46cpfavpeV8c5O00s2lxfHXdswGaz6PRAGxB8mCB1/EasyHRNlDtNuhtbehja8CCat7FmOBM4
HYQxvwFfxYpFPsX4ZpILhQXGG1Kp68SgcUdHdDBjnLkm+kYYrfHi0Y4fr69wLcRzn6/MIlnQBVIE
MYhr27mB12qsKVLtJc2/bupy1gliOqBlQKmm8BO+XSaXEzVZEZS95IN246SC5NSRdPEuBx2fICUP
QzbcSkNuA/dgyaJ0V5P2OSNqDQDnvJGYYrF6/pU29CXJs32HWatxatBcjR0zTR01WxsgvXCnIL37
5wdzCZiSgYZyamOkyaDybPzMX3CN6W6tKXqpU/vFDpdnpTp4GfO4mINWjKxKaS1BYG44J2/lqB+H
8Dctmddm0ynuy91omMfCbFVf6OJn6PpYyOTtSAM5cYdaVdINdruQnEcV5u4zjIdjhvk+mQCZQWcg
pm9ULcCb3oOTPQhHcEyK1L7+lbkrswyPf1kLd36zsRqEIivnQJhLO8rKHSXPEBRD+4PuZPCp6Gbp
X7e4/EXOA32xuMS6swdCqGatEouLxdwDBfKNEK4JZF4ChX4xwcctGmdQvmhnzLxCEpTsgEG1hBSY
beA0ps7ukJWI4D5AabkTzcBIF9CJbtXDKxkNHw8mS5+KQ2KGL/Uk/SpQFg4R4v/dLnARjlTyzCYl
KZAqQSMsA7XGy3UDF1KGL3uwfPizbZ7jdGiFks5BNj926bil+QGQnxWNoktR84sVzh8VWtjRPMRO
4623ZVtQLTiqC0Zk6zMv8FbnDS60tc7t8TO3WqeMhthjVUsiBERQ5xd+57HX7vQ30p8L1fsvxrjn
o2H0k1Evx2jxJ9ORYnJy3ileeatv/9W3+gwyZ9+K0EJkE0mQooOnXUV6A274Mi+d61YudciwHg3x
H9KxEPDh1qP1OlVqRUM6Vy0q4+gFmOn9NFHHHLa5BtqTPoLyySk3VrE86uVL/8c055qzTBaHeUTh
S4VyhCG+Kjo4ioTi5yS/GJlmD73hzMR8ACW9PxQA3uTMHrrW65qNgfF5dAD8LvsIIQ9Smr4xth4T
Aqpvc+lGxXB7uDHzhw7MqWAMsLU+cRGRN2b70mclpLMjS9BRFxrGYldG0Chu0hMk4F9VEoO0X/md
UOkOyp37RGq2JM4h7Q2NtZR5KREx4Z+ewHJ4b4adk6B3aeLfjFh150yCLsvLqN6l4bw3DQw7KeYb
658iQKi12vBRfLMrsKil1Wyr4C9PxHorGNlm6Ht7UsCLrmPmS3WTHrQgrLCqFGgLPJcGs9skUNgp
TVwgc7ohhG6T8TmuZkcrfnaF7tRaeieMvWWIoT+TwRm60dfC0G0TciTJLybOfkMFK4lVr03KbWGI
XikkO7UhTpXV4KhXA0I7nyaSn5ng+5PvpRHzkWXpGW11LyjSMYp0u8ufpEE9yjJ4EYi0SK1sq2T2
UOreDom2bUAtBxWMIhXsfjRtUrZ+o2SIam+pvJ+jIxnA7aZ7cvELwdrSWwx6zvmGdj/G9AeptpAs
wRedrCwp3WiQLGGQgXacrRFaFlHcB+ANc5lUPo3TQ4S2f5ezH2EX7yajehqT0KsLPC6v34zF2Z6F
pG9JHBeS9FrT444Z0p0gzp4xoZ5WQ8AJEIMad2W14MDjjb6Z48KTqQtRjjxWuqNNC5HI2KZFuxuw
o3E7QlSkbLymIE5dvNTJK9TQTBOKTL25qSVI+chltIPO+coGXPTj0HaEQhqoQSEry4WjtE971WR4
cEm+sSsdzL7YmQ18tAPIlZ04a5kanzZ/ph3n9rjoJFYkTZQavQLFL0+lM28gsgPW6XQDrZfV4dxL
SfO5MS5IaT0Bowe0lIKpOyC9yY3MTdu7MqSH68fo0iwe2FX/s4uf/37mx2e8WzU2mnkww9EkSRJE
xgiKO8Jihxnp8GtQf7XEmBwlE97MeddBxht141OVvecgIaxovBQUyCk1Q9kpCV5gOQh427XUY23z
P9Ons59Z4DlWssQAkicP8haS122FQz4WQNaGmEGa1MLJAC+cauqPguI2BYX0jlKule8vdW+/bBcX
FKYpBCtqiUOQw8uhGW2RV3PfPRagM9uM9uA0D+zO/C2/Vjt6n92vdm4vZUgm2FokzCcAtM0XVYYu
MmszmguceR2URc1G21WnzAVi3od0VLYFGo72KBWvRftLswjoVqNzAQJWTfkmrZumRThJJfY/lu0e
dPKx3T32m5DtRgyokwOEHR1lDbV7ebP/GDW5urw+T5Dsg7J6QECBhtgH5Fb9imkUsHok/nAqDoVk
QTuNPCcgr4vd+Hj9blzc7DPzXO6RgoAspj3M4zkCIkjItWXbOJdWXjMXy6xnW2tyR6ocxRE8Itha
nF/okWm/F7LgcKveoPF5i+WZtyaqra1d2cZdF6150eWvn8WRv7za2SK5h6HQhzIZuk8vCt0jfwGu
QqDmIPjlLvLEle7G2o5yLzeVGoKoxdhRjb3VUTBIiZWy1+tf7VLadr6dXGAcEkmNWxMLAh1TC86Q
apX/7nLkOdszLhj2bRtFcolltM7gzs7g507shIfWFe35GO+EFR99qaZ5fvn4puFcE9q2Gk7IKB70
YFFOTlzDUWtPCuJX4i16quv0EGvfigt3ZaJUMkPXJGjat6l+HDH01aQr6MU1G1yUIxCMxmAbvlXf
PBN6Rw1gDO6vH4fLHwuM4zpBJXphiucelckEitJ+qUPvOlf2Si90wKl86hzBX5QRzLWPdfH8ndnj
9q2dQ3QkGqwp3WJK5X15YFLbtJEEgt50KzmJtyY+c/l8nJnktrFg5mz0qboAJ4Xn0snvh9LWjwt1
AbMrxcptpGj/blc1zjVLMV4PaoJVqoH+/JdaS+UageShrOeYzlr9am2JvGCQSnplhuQ50JoQfbM6
RAGAzn0wb1abGcjzDqjJLFBX3BWf9f7lHP9srMa5ZoJAPzQMr0/MQYKEc6EjApPdLvEXuRHpHmj/
Q+tHzhq08FK0/VJp5yJPJs8DxYsYmfzT6LQQXbTqI6iET1qQPchgPordaXWi4MJd/GKTW6tsyGle
q7gnxlEIOs0CyfiPcYOn0juKpofupOwjr/4HtZgvRrno001jKbcRjAobJFSbZbTbONBnNK8wNFL8
aNZo3ZdjyUW7L/a4ABTqTB/VEBvbNrckZyC0zuOt1IBrDe0pMOcJEuTplOgQm2u8+RfcwnkTg89l
1DBGYhVGw10KKdShES0t/+/TlS8WuEOjRWaT0yke7uQhd5l+28WlJdO36xdf/74OiJOLBnp6i3wz
4en/41ow+6g28ruh0e0WKFvGag+Eu89Zn/4yx6i09DmVLMUE66NSSHutI44S/9Lmwm6U9D0n5ask
T2ipgjYcrQ05yTYjJKVYhBqzNNN9Rgy/IOJLWnev3VA1Vg22ngb3j6AOr4H9UIMIpXwzFJIdRQ95
zwIjv5lKcMXkJ0DfvFSo9rRpHoFvy9wwSQ5Erm9Au5E5SjvfArshQkNUyt0hxe5AvjMa610+ZUfa
K9sEgoKqWG10pnyYmLCW+l8SG/aJwfxEBrd1Vd8ZQvmQJ6U3tOyWpT9yoUJ1JfYaUneA87SzHc2G
rSbo30D9S07alYD5OfN7doCXd7gkfsqdaGgbiITLboR4AnEKqOqDjEl2HxbHMU2e6nywc0UOWEJ3
kpQD7UwnzdUhtSqj9Zw3KAqoP5LorkFzvARXhdhAd0pIoVeoQAOD2GBLzoaXmDJHgyasBjE6iZgW
BesrXnpyjmbB9C7WJ6a+TsydopMxHGscrrx6G+XcMkl/VKXRrtTqAc0stLpHu4bu5JDehM1WGV5K
wMLMcTtKj1EIkkHpBiHSR7vF0/OFOzy60XTTKgY832fAI9VnFoebJAYvC/TgTGkN+8lPd/+1hTrU
mRX8Z2AlXxMCOrW0VkdJDmSIOcqQAAGqLAqzTSuTYxhJjopfRsfcymnuiZItD9TRe18Jswc6ofou
f+jFAoJrbiagEeIhfDfBGZ+V2+sXjX/x8j+TLxurTJRjLcLPFPp9udVB1G26kCpQUOn3VUwmr74t
F//w7Wj92ZfPEYKzJ3abtoLada0cDLp5TA0TqKd9D/2oLKZ2GGNctf6tVYc4/xE3a8/qT+93zTYX
fPK2jMQkb+Sg1KVnCF04fXGQh9jRM2JLSbYb66p2Yja8GGK2UVQKafoR8KSqIe/S9GAMcwmAlo6p
fGFKnCkF+0Ek66jPELDdZgCrFt0DeCF203QfkRB81Q8FYV5fsTda38VC7lb1oZioTcUBk7FkttLc
yB1JHDaC7pNul6cAP6t0PsAbDPmhGqBrFN2R+T6X9XshRRoCNUpLEYuHaZB0KwSf3yxs9eEt7yjK
X090+BibU1+XnqLd9tPPmEqW2D/o7JAWT6i9lvFD3h2Xptqkd1aqPKsYj23hjVrTsCKjs1qlt9QQ
znbGtcOtGdCdTlvJLjuwy8jkuWYUgN/uMKqVpcZgxZMAnSvcVAQ8NCzc60fzQulRVaBaC/lNDQhn
jQvaRO6aMpQhBZGPoV91H+NUOSQXvaZUt9m4Kv7FJSbLRfhijovZ6pCOGU0RoAdbD9KH+hWFzoVF
Xnel975Eu3QZLl1lBePi3DernKPtAKJJEoEKgWwCfSuwB7WSHTU81DEGkiBlUckY/YY48KSpjsrQ
0IY+A+3VjQQp0v9+u6G0ZiiiiP4HfthXf6VUYV/ICtbfaxoYOE7R9NgOjZVDBkcI05VvyzdcPtd9
bo1721Itb41mhjWZ9t7cN5Y0pK4MEl91RhNhSqHSua8hHZ/Gw0q2zZU8kZdB9RGlyCWzECGMzD0p
zMgk0iD25KZqio0woI2hgfKxLu8zYw3ZtpzQL+6GM8WlSlDUaWIInZIbSA07CsBBkuFCQdZeaB+g
gF5Sew0dtASVaxY5ByeSvMnLoiY3OXsxDJCupagbQ0kF8w12jXnhFv51Jv71kyOtbSl3UytqSsY4
YEvzUfwx9shI+gfInW9i4I9VvEdLSKDL6knUPKCCqwgTtD2EsiNInZQhWCcgYlPqbpgp4L8CfPso
GuB6mIAy17WXNIv33VTuZaVYpbz95mC4z8PdeF0AaKOO8bOZDGqr7gZQDd3EeDP10f6BMknrqq/C
ZEH05HOs/Pqm8U/N/z2HMh5/EAqT9U/horM4KKMLzVQV1ge7051Yfwe7A9ThMVoNptbs0Ee3KZp5
f+fZd/lY/rHMrdtMYjGUooHcgJfheWbQ7Gx8w1k6V565W2bm1p7VSy3i+6n8Y5BzLYaIicckhUEz
LW+ZJtq5cTtJoiOp1InQ85vA/LKyu9+yjM9v+8ck51+GLk91s4XJArIzs9dvF9QaVA0Gp1MgHraW
1SwruLZCrvoDUNUgSMsKJSROYv7c0QKd22RtVZcv2p9VcUUfsLpQnZmfZ0b0kk2O6QZnnh0o6thI
wm1QKJa+5laZsyZ3wpcKvp1WLpsVp2TSaoIFilVvg7t9w6TbCuRU1fhB2S5Lmg/IZiA1sPAwsgT6
EDa3eaSuRY3Fff3/22zwCPpMNWoBXDS4MyJ1xXnclOpH2olbARo/BVyPWTpDP2/bCOyOcQ0y1GRz
/Vwp14+ywSO/wL8vJXo7khsZqCSjcJb+5Jj+HI0K+td4lC4wJsWJoY09Kd2e9a0lR4cO0zzklxb/
MrTf9VzvzRY4QHBoQaDLEYF1klgFiTUwmJmSmwm5M6IRVg+nuhBvs/ouRYtek6CdZfSP9XggAnjU
VXT0aRe0aWPTvAKoULAZFo5WlJ0Ip1k91GBHNKN2x3LmQ+vdvr4NfLWTOw4G4eIMiDXxqKLYhrmv
Mb3fbWj0MnYFKH5+1xG4ERjd1YMXCoMbkdKdBMxdDMnKj/iWOn254gaP6deF1hzTCL+h6hNf1pGN
dvLt9XWumeA8pdIPqgqSKHKjCPeaetKzVdHUNQucaxS1Uu6zxRcvKUL7UPa+9lofQ0c+au+hpQI5
tMpcsmaSc401iSfwucCJRGDwUObnECNw17ftcmD9PzdlEM4bzlVJSoxjkRt8+IXcyYH82KYpf+qj
5nTT03Vj31+w3DngnGKiN1CDhtTYzaI/veBMo5/tnrmSRz1w0a0WMNd8EOcJO0GUSIdy043iK78n
QJ9ASmKBB5Naf6dGu+Jv+Of5IHWGPi+L00DwZITpWzLEgNtDDEnooaO2E4DQW9nP67EMA9NwwmeJ
SQcea4YBPOwn2E4KUHaoqIIDmQmJgxb4nm3Y+cTJnNJeg7CtHJvPD31mGOiANGmXg0kxjC3IeOBO
75L+3pSAUWfv11d5OVH+zxH9dHBntloSSYaQwHmURHHBkuVXIbKDdAqkOXNCNd0VA+SBhn95Mz7D
7JlZMDwWMatglvXpqWahJQnRi6ndR+YPjMddX+LKPf9MQM9slU1ppGTEQaXsw1R2CkRWrhtYO5uc
IwGqHbWUEAdFnk+xUe9ZV9tNOP2c9ECQf0Xlw3Vza+vhvAqD5FoxjTCXVsRtZYzlRCuuZO3kc55k
rKR8Nid8nV4Vb8poBCSWPqvQmbm+kLXo+QlIOPsyatUOrTzATigCDt0bdqSYbj++dwNmg4CNU3rd
MRUkDekJrg2Vodjr8n+wmxiZEcEBKmI0kW/2Vi1rpa7Ab0CX2QZVNJjJV44Hjzj4TBLOTXDbKaRi
q3fisp0dSNVl6oCk2FagdSGMT3Ek2ebUgbziNqoWCvZRPZbA+5qNdKdAHEDq5hewiWG2hnmoOf+T
L3D+0zgnzuSoToocP22I7Sq0mAhGMWOr2/1v3bDbO2INb2ve7WIK/ccmxG+/+lXWQwRJyT5DPTRl
0Vtvoa1pOO3n0Hm5jH4e0+NquLrk6M6tct7cZFpvVgQrLQfTqonXgubJLCHgWm6E+FaDepK20LCG
8X0JmUtjOiXhbTHVYLuibov2XwS+9jzCxI/yeP0WLN6Bz+XPf9gSZ88uQdMRBmIc/DAZFfwKjT+G
7k2Nt2CyvW7o4kv73JL81dJQq1McLr5+EfeYsOOSI6O9iq/NPA3FiszqP0J3WsUufy9yITM5N7x4
tLMlhhWVE3VxkJWQW2LVoM9xKwDayeZ9WG/o8CwmiT32xcqCLznKc7NcTmlKSddVy0HDLJitzCfT
iJ3rW3opUp9b4D2/SUkcLY5yVt77cYQ41zL/Bp2tYroxwe5x3RrfH/9fR6JDnhGFOwi8cwuKmKDE
VU7gqwCEGbdLlSTz0cgJoc+SPSyCooQAK2utveovnhxQ4i5CqTImp3hQBzwTEWthaALV6h16N4Mm
+22Bf4J1ywaECnSkpZV5a+WSixntuVnOcYpxKpZmTEBIBX7HCMhzyEJ+5pjP4zFZxYCurpJzhkWq
5bVWzH+ZI7OrtJ5SwyECwwz+YcZQrnHi0QWiZM0NXzpHZwvl4R0tgq0+QGT8c2Yh2oDurg8oUA/h
vYgS6XjEbHz8wcB8v459uOR+zk1zfjGXCjkZJLUJmDO5EpR+7iO3h0RMQ6048haqV80tt1mweqaW
P8z7vXPDnN+b007C+Bg+brpVPRbEzkLgaFjtDdmsKX/Ia/vLeb7JZBSzwyIWSWM3nUfA5++VlqLm
ui+Gl2xGcRglOLVALj+bDrjXXCMiniBtpKxwwvRRLZhV5Y5Bcr8rfjLS2C2eIVT9IVTUSvRfU48p
AuZQNb3pB5RLMXUMhtmkCSja8vIMUGHcYjC12maQTFzxQZ88bdc2kvOunah18SD3TSDrd12a2DEd
niIp+mX0D3mq2lL6IYFeY0jphk2Jp0E4G6RZFCUhGUxsiVlYU4IqdDo5RvVQVKHdGw+iiTNf3Cbx
XciWTqSnTk/RdN9kGFekqZvQZBvXijcLgo+XO4ZSR9Al7sAbCXTwU1inNhOywl/xfpci+PmB4bxf
k4DaqpbGBnOUxEYVvLHrjw7y9Zh1tsS3zF9OT7oBxhFi2QCeZVa3uf4L1n4A5+2ZMYPkWeiawASB
4gzFb2k2dku7tlLrYGCpI81PwrCGoVnO5rXPu5zts+DZY5JyamJ8XjAb6SiNLHBc3W1/V9hsS9sk
3lqqxGNOPsPM+UZzbldqzShTewW3JcNEtxrZY/M0oXmvYoYfdcbpSaAfoH6zMLsI6Q4w1j/P8hPr
7okGbs72yEB7Mmq4F5GJj4NbY76GcCwqqiw5vYlT0NdDugIymYlIbEz5uRj2c0zpBYwpHfRRkfy2
GZyeWrtZPbsUPUdDhi5l76XTY9I+RhTMttqpgJI85oEsIOQtBezo2TCAlzW12xj67wo4ef0hvsvN
N0AqbXkhFVAwJm62rpEnjoC/zRrqaP0e5D7gFC09qpXbFPL25RzfGeUzMUHA3raYB2hzA0Lw/e31
o7QWa3gZF1FLsrEl8EjLYZbhJFCvWWQG8RLYobO5LV0o9a4d4LWAqnOpd9+ModIlcPaqNbh1g9k4
we289im0jB+Js8Yr8VkhuXJ0dS626OqgQshdaj6n4+JnyBo6g8dumvt1+OzFt+TZoeWV68CxVoy0
1pdwUtyJVmMB7OTDp1mtDcnj9WRhJXzxg+SQdohFtImboDyA+cArfIxH2PX279S+VtfGeXi1ycE9
3C7hC3lf9YJJjKXWVmwNjz0i8qwmBZK0+NJrX47ztUqpMCI1WF0OJos+OehjuAurEBIMppPPxga9
YpB+qCE7ZiHyXZ3oC6zsdzXO6CrloOcwB5GA1q/96CFkYdGoP+oxZkRMWZ9OjTL+gvzzgSTpayKO
vUMMBk6QUMJUAegm7TApX4rISPZF2iGGtRVIB0Il941mDCppwOBb+l7NuV00uqfOqQNeBNtkIQAm
Dyqe04W+kYUn9LetOnxngmlr42BLIa43Nk9W/WoS4E1+6bUAXoMSbz2oTBMa2eAJtPQSQ2dpY4k6
/t/4npnML3NwSwPYkoaVLWZPRdfZMwBgBgjo+zC0y/FmGgxA38HwWcMNyW5b3aYhsdMCxjG4hz4Q
BHQ1YyeYuRWBGTsWflH9TszvsoUat4biEcjCm9EvldCDXpRVVrFl1robZ4KrJqGrQOQ0VZhbxoId
j9RqwCeivOiTiPlwKEzpOyZ/SOovVj+aOQFcBbLP01ZLJb/FxHLTAxyYmP4wdxujQ15SjXbBCifN
+p9JboJyCfSyEkbv+v3/kHZly23kyvKLOqIbvb/2SlISqX3xS4csW73vO77+JuRzRjTEIXyPX8cx
KgJdSBRqycRp9ezFnUjiWHLjV/qNnkiPeolAkJYYL98l8c+hMiE92YF6H9WtcnRaOjq1vdHSbSWP
zkTNYFr7R1KGUrmzJojtdNQbc3SrVWgLGuL0hYBFzcrvZjDjLe1TJtmeYQ+NW+vqVZZgR5c7W7+z
0ZkDLgaTtK1X9loc2PGPTr62TILuNzxB5leUc4J4fLYysklb24lqSGz3tzmesFIBAfcoc/I48y39
IqlDFRSW9WtEr+Tu3tZB7gxiFn15aFARpfaV1OxJ1vmTjjh/uUvH7QiiNA2692gxat3F/rE02vNa
9ndqXDwXy75N6CGt97k27OtsJ+Eai2rMX07RPjFqv8ray6JfdxmqV3N9leSjV9L0QcegoF38GIuf
QysfJG24F1wnDAG+nFeToFsRHNbg+OSQdtHmBvOyyXCQ2o8ZCZDRo7tX8pUQjtxuWQOb6HXGooBz
Jrn4PR4UCiUyMPlI5vRChwtzIg9Vabpma7kaSKyKWdBwezL8OlojF8RPWWS0hYUez9mOXDkJS9p4
KSgnFhTqO+22JHtN/i7YVxEOciGflcVTW9h2fyhbxe/BrTsSKGNnr9lYeznSckrTAO8iMN5nTiu9
NvEDKc2AzNcrJYJe1K+NlMiiHN9wXCA4aNpaVSsCwVX3+uWbhb45MlybrXJvmjsJeeCUYvgXUXn0
vUmbizFP3Jk8qq3mxmini5aLpLkswPWYU8VNk70tnlJgn/yLS3ymCXhJzrpcixpydOy+V8ZQh5hr
6ZL70ZseI+Kw6Q/B1znp9Uf2uAc7avFEUlcEqmDlD6BXUwXTZgzANiN7JQY/5rs/YHYWPCUtLoRS
Y62bM/PDphqUqL4n+yJgjw8KdjqMuGQhhGxwgxCP9K6oTU7gjrxkZ9egJXaNkIdZJdnthrtKYrgi
4pISvSh5iU6qNKllFFZ/AHWVkaPZWY2ceLVB93MvlXdG+h6XkSvZaOCcML6GGe8KCD/Pm2WAMHFC
PVnRcAvi3sBYdg0oz+8V5aomh2V5KOiM1H7nQeXFhZiqpxq5VyTplTKCl1Lv/KWw/bGoHUlDNAX0
pJaJNsxJ8lLE+62kCQfyBD7Eq4Ia9WJUoMv5FVsN5m3yzAJxpLYgrAjDUDysXNELSxMkXSz2o47e
dAMdjURrENC166ZYmi4gGV6Rw+WMR4o27woATR31aGqXHH3Esw8EBY3iWKCEG54aOfLkZnRrMHpr
Md706GJVn0bp+2B/i1rcjsVzX1vOnLzLeK4PCTRx4nelfMrqrRJZbp2OrqTcS+iyNEjl9s1lnhQe
zqxNEk/NdrGiOIqGGcyHUeq88wf25F4fITi37HiQMjs1gOBTUb22fXWRmLLAxOlY+cgGF7nO0RQV
UL+BjQA0DHPh6IG6scCEPi8XIFR1xO9lngXp13v5yCR3SRRSrc3x8mFyfsQb2ERjP/jPbDe/pMQh
Pqb2g8Y30UmHArLlSbsyYEVjMTiJ9pe7IWqdpBA9xZU8Gd3GqK8arRVArgiAuN1dyRDVY407SJO/
1fljj/kFtRLUa0/Wy44uOovbT701oiFJcToGL38lj4yTM189RfpoCqQ7ijAaXGEuUg8a6wsUZmMF
1xgvHZsk7aquKVCWpZ2X+xE0UUyZWAp7XCgiLBBBAZdsmcYms5Uai5Wn771xmxfXGrmWUtHkl+C5
+oXUrZPwJumwpgHNIcZjhSsr37b31Y34KX4yTvu8lfnRK62GiB0kgdhLfMA05rSZgx7tO8JkhmBJ
Nhfzmnja9ZB6xRt1W12zj/S2BlLI3sOibyTK1vAz4yXoLfVJwe49lw4Noh0IsjdvjoEBU9kDUazw
ghAlavim2ErSU6mtkTlhBZfoHalO7GPvKW7/g4UY52H5ZEX26MDZHC7b6jw2/TKwOCpC7211KAja
byekM/CgMp4qtwD7lSMwKshr2hyUgKLJ6BKNxTI3RmhCTzcDxalxN3sq+lLFfJGiZJTNoQpmUqZK
anDRa6H9/CthAzm7Z20jzp+IEIxvKjChMzfMMwKowZu89nagQfLMaAYwYcNIK7bL47B4mQOlnz9Y
6En4MmxFMTQDE2v87K6RlCSTNJPB1+I1P1hQjEwY3qkOgmKP3Aq+o8gc+/ejWMYqI9piQH/AvtbI
WvrZQfPMm9mz362gEcb8PHHbr8v2aHXcKzAfpTRRZ1y2WjhHdwOKLcRL2heM2IEQ5VBDvb561DrP
wsuju9LNi1y5xm3hiIH79Bk9+iXcqSmNIqnGGrctO6N6+kE0NgAUbBQG8F0NgRgJT8/xZeXcgdHt
fkzlHivPtgpB0cadMIHoYHRYqp3mJQV1P/6Tr2IckbpG5/Uytl80V3E6vDpaNHeKMOZF8zzFj2DO
hZIs8y7NqZz2Hl8bNEDCHLLIvbiYZhyUpZHlj+8tvWl+HeYueHBeoQv+BwHUyQq7dbQ87jZGE2o0
FhWsTQEozvJHgxV5MP6EmugGNMwoORRO0qMf1Sl2Qhg+eaEdGeees1OajbZW4yTJu+6+AOOR7c+B
FrCoQzTyfjKO+zTFFwLKiKg10eC7bXFXV9F3tFijuTAR1a5OBqRHZrgrGoXVtGrifDiYdo9UrbWZ
5msqg+mV6HuovIHiwpDDNKmQOGmCrjc2eipvMnu9oMPs/R1O8QWCoZ4a1WLAAfHEEKw2mxKutGJ/
/ySDLgIHvjwQNSiiRei//4ghZQPnZIFQPHVX4BLAQd+eX91H2uFL6uVopzlwIOhwlGRdQtBlGT4F
h1za14Feg8J/aoLE/jFXh9TeydJ2jJ8LE/RSgzvGmP/Q0fUZmaGCKTsz9hLw1El4PIIoJKSrtNHi
8aJVY6Shx2CRVzfWFbean+Mefexx7NG62epLHq51skHm2pvlJWgxECCjdymTQtC4ujrZFHLpd2Pu
Wib0KjPkstkvIvgNErR2rNrrRmXTKZVr2FdosHfz5cqeij00HbxYL30NqYZKI16PCroJAVNfz1TX
XCxP1sGRnt0mteRb9mWVmhuktavvE2S6Vxntq6kLOlSvsGQU4EFaVshXPW1+ZCreRHYqas3h9WB4
cDY5XASFeh+3U4Q0AvqR12Rr1IfceOmxA5YM8KBp0EiHNHtoR8mp7NJVLMzkLw7Gj/wc443mDHLR
rgpGjBCURekV0ugP0qVa2n6Lqa8s+V6amJPoi6thwYgq+shFx+NkOHbkQBzOZplh9FIHh2W9RSir
/xfYp0cMhT1JYmAXQRAHtasxgkAWfREIOpst2ZnQI/jJOv6hAeO0pbugTChWoDkd6h4tk8NYUldA
ugHnpADzoZfvUV+CmqbtFoUjByso72/ljShTLrpV+JxhHEftuhpwjmxLCgc0zI0KWXPMAICqpvxo
LsqgMb74f7BewZ3CZww1LVJItmC98T4K1z1rZtLQpb+8iu8vIviifNpwmiVbxTgfLpUJdb0R9P7N
pi/nA/hVMFEN1jjk9DTQXJr5a66bj1J7FzfJZibgbZ+uQS0YzOZ2NH82GSpYkxIu9s0cT5cYD/RK
OcWfs0SjviJv4JN/EE2R8mhCep9Rc4+ouyNZFi6bxi9eFbRdzRPkwP63rPWnC/LJv1rP43YBnH3E
jSpxoC3HgrcWeqoRwlk39/4gWD1ZrTkyyt0PhpUuqjnj2wweDcCXAUo/6SnesXjVeEYwFSolOM8S
vw7+IKEiwBY+odMYi44WaKyYUfIiYEUHfn0TbVlSpZ9c9A7+geOLbHJ4Jq2VqmsNPi2zKT+SymOb
rIbR8wB95vwPWgLIyWjnMw/4cUccvYTWmer9xEhI0kcQy6FCihYkHxXXH30Oj6YHPSjAhjU4leV2
xZNZ+hLdtPejuQGdq9/9FMaTbIlfYoLP38NPeJumNRLDwLbjZYbyOnpM6Mbw9BC5QUdxdbfYFf5m
dURvhJOudmSWA/bMnHXaqnA1hbylLShejJdpfkJ387UCIt1VVwSxz+lY68ggh+mgVokz6DqxoD01
kO/9NeIK1XdGyCXOsp6EuU9zH9WTo89cW+Am0TWYq9L5UU7pjUrvZyp6VrM60pmPp3GhM1TADPDi
wErfxcFi1l6PwKIqHnQzsKFib1mXsWzdSsYkyr6KDHPv+bSpUf3RPrzG2I1IOylhuwWxmSsiuWSf
5dwKuZc8srwrKdln08DHLKvxdrKnTTFCxCNIMYkO8uNYV53zcbLo27EjfPTtsqhM58qGzVGznki6
63TyWBaVf96K4OBpHNiqTVmPcosTYBIodiwgsjDju2bq91m5U4UaZyJrXOipdfHSQC0K9P/VfmXa
fdR2lkrDCJLlq/PL+aV9ENSe+2ocrjbrYJegohvQi2T2fl1sivSW5BumpsDGr2drC/4ULUXfi19H
TgtOH7/7lnoislDRonmQaSP0qRfYYr3F2M582cTmtRWt1xBoQouowGsEwM6TcFl6N1KdZXpMJfsm
qeSxS/63OuQnquhcXdmcjSgnJvZVd9Q3am3ZhrK+fogRxIlP/WYnpq8/tYm2IqNjBLKZsm1ywEnH
ssCnxLoGYMu8hJg48Cm1LtoVnNxQET7vOvqpw3dkjg+DZ5RU4nG0yH5erTttpv6M5hTbeO/bt7qX
wsaaGz8DgcB7ma32vYle2+daRm/SWA62L60UAwBQG9khARWCvB49N5KTLUPYovMzawrQ1auNG3XS
bs26TZLIhwkq7pOJnKuCWUZ7GXTcvIi80fZM3TLPwIYgje3GkNOrOKoGqEgpd2VTSn40Wb6SQ489
Nz3ag9BxRa/vWqP1apg1px4hxb0qb1EEK8p4EVWNbzcQdKmxgRUrperbpbkF95xo/07g5fH2cTdC
vI5LnrVQGpfRsjRWTtO/acvP89/o1N19bIP8jo/aomCQn+Ej2irw6p991Urv4uQSn6jR79v17bw5
kUdwV4BdjaaJUUOyt6rYyeTLWMME3HD3d0Y4zDerfLYiVp7Vs8hto1fahVry/byNk3nR443jIb9L
/nOxaGFXoh/iIwxJQ7txJdBYev3dHyT6T8HSsU0O+GczW6Cpjt3TbvTneMNImiBI5rWXgF8kL/9g
MlnkHhz4oy/7Py+8BVxBmnzQ+8vJCJdW9jtJvo4VzT2/rSL/4FCeVlFb5qygnbAxYZbIki4WDEWf
t3KyvHe8kRwOJrmm1QsGP/dDkFzbz/QyeixvypCl00HOA3kIbZMINYJEVvk6KegsOtMuIrJfO0gx
YorXWa9SH80dd4vbPaL7ZNqXAaa5luvzyxWgPl83pValSQNr3KM98RMFquY9SE5tsonb7B6ijeF5
cwIv5WunbYI5H6nE5i7RAyZh0SQqKs+KLHAoEgHf+3RiFqp7GfGH+vB3K+AApEDbXU+ZF2pxdphp
cqmsN39ngUOPdV7zRKpgAWSou54YyHoK1nAyB3Xk43z5s9Oy/3x1kCkmXk99tXTjC+g4HFJ3AIG/
S4JYw0Qs5LJFD9FTgf6xaQ41NA0kA8PHKW7BmTNaQQrGVLuqMa/RIzkrOcZyndSilCxDPz5QPbbK
YQdR6sI0WUA1pwrml9AL1EEPPJZDNOsIAEQAizaHH4OSRYrFHv4raTdypYdyr4RR/Zqp86UEhazW
jP2/cBhF5meoEeGsCiQzyd6E4EeZPaTN9u8McMGGro6yFrFvVufZXaRrV0Yr6Gc975FYAxdrlLYc
T/WINfR+vpee4wt9U9wtFx2q1f3lzKrVybfoVvfOL4wdpX91C1jlwMKKEkmHDvlwWKoDSRpIkuo3
rDn9vJWTI8//eB/McJhREqTtK9asrJcvHQofdXpnLdDplpDhaxRfVTUIFNU3yWQLPONfrhXVBIEh
yFZB0v17CNfZjVQOqJHv7bv2NcILvnUTJJ0KJzrU9+MWBCbCVvCTxHe28mmTi0SKLjfXpsemTq1+
WXS9K4OEiYI8E9ygHoEgObRYw6qEHOj6rkXvenxRK3cV5hqIWQRDPHva9J2AP2tuym/qFNiG/X00
TKcyNkzfRFP0yWnBBSf4Rqcvws9fzeHSUGekqBPslLSJ99CxBXcoAQ83o7qU3zAooO5+VZlFCbLT
99WnXQ6ZBtpodqGCVTkpoadbJ84yC06vaGUcIMG/+1iqsLIOkxR1fKCjhoH/Xd6Bnjh+Pr+Np3H2
n9XwD1e9i0ilsWRHRd7lwb7JVutJVXfpKAhbTh/cTzscIhlKrBoWWHMPydjcLVq/o2sJZhyBU4is
cKCkois1s0dYGezq3VrJa6GDLlYYcYo2jUOhrkkTUrNejuVNOsQXeF/GF/kOFaFnkAu9G0F5qF9y
sVov26Ov4Pe5hxwqDTEEyFeoVyEpjja20NywCgBofB+1jSi7J9pIDoZKfKpuZgWHzpqfqBYi4Xab
pIIGA8FJ0jncmZTCbEzm50O0gtPw25DcnXfuf7mkPneMwwhJjtEZ1zAcR5MPGzr+lj4Mjh6iyYdJ
L7A+XsySCkOmDzWtc1+Kw4gat3vcMmxqV8cKwTz8Ivu9E9+Yex2SW+X9iClZFKekreGfX7EAOnQO
Ovo4mqDHje9mZVVgWFdJ8ZCP4wZCIRnUWs/bOtnSdHRv8LwHpF0WbWBJ7hlqpq6Rb8w49NjYm+p+
kHFuW9WZg9XLNXdE639ig4JUFJ2Ktprvl2vsNSlaFnyvO234zsoHaditTno5e0oL8XWQpOML12i8
FBWGBSjA611I7aAOycIsK8atLGfBiLlB0lmbZlo9wVafjlH/cWSeRdrq61rVKbYaRZJbtXYwYlDd
q889m6NPINECjQDQgI+XKuqP4nFZwUH94Nk/yrv3wzrmBrskJErCZbCws7eCBQoclydHiaqaJBFq
+/Cl8hUj6LbmV/eYGXHzEN0w9+CzyPqghtKFeBROgHUGB0MUGrBWPGF1DVWe9Da6zMbBidTX8ysU
7SEPRVre6xAXGA42iKmXgvqFqF9LZIEDnXyd/vuV8Iax5TUozL+7xPmx9w4EhbbBLvE8bfYNhtCI
flCKt7/aKL65LVcai4zsWLW4YhFc1T9aIqriC7bqy2g7iitSwj6GbPe7ZkA3mfV3dxvfr9ba6jp1
zEKmK14RFZ4aPZ7fp5NuS6CFDl0Roml8WWNQs06F0KS611UwPkdbqfrRj4ILlF0XX+6xTxt8dDgS
XZs7Vqex48JL13AhGA+zQDCjv1og2cqSG9MS9oyexNUjo1yomEfJ2usjWxgmfW0HDGuYCUZcb3ml
jWEpN7lFxs0BQ4jtlU9/tac6Fz/KlTXbFuTK9iX60NS0QfGAOtByPW/lZDO7fbRCLn6UimpJjfIj
LJnRYgAmqF21AWe3z3iPz9sSbSY7CUfQPcfppFaRRPatjXddvWxHO3c0DJ8tjVB+mO3OOW9hHntk
S6vqDG8/7F5x2T+CEiM0/WU3+QZ4iMRzWwL354PHfhy0tWUxuGRE18VouGqZP5JME+zf6fji6Ftx
uJ10maUmJRbVPFNUTKtQ9nO0E5fPfchoHBKyG17VxzwA7Z17/tOdLNYeuwkH6KQC3xBSiuo+67wO
PePgAN/WYDcAqRUSfo2TPKLvzQ6lHRIupVv4qTc+CU+jaJ+5iNKYQEHeUPwIezP6zb3h2tr214Rl
yVo0plB+MjNHpJyE2ejzzsQHl2krE6uNFvkQTXqOIVSpDEk6G3tw03yzlwgteOvD3L73EggUXtf8
pVl+GPN1o2213muTSzV9wQhmDU6jPMME3xz7SRsjEs28mfYYosYjt3C0+qqNtuCwxngaY7wBzkiJ
X/XRZd23rl6iZ5XEbqy+V5PsMnHqht5Q0ASgE65s8qCPh+00pahWUq8HCBf5tZV8IxnqoBQadpbh
EOUJTDzeCCoHa9pRerW01ClN/F+HflIcswXVuXRpL2gjJAWmPTdjtBnay0bdzsp1P+EPoI896V7V
5FDNB4PcKaYCjgjwGlajO/UJxBdikE7ObluOflQbvg7ehMjW0KX7kGSdk5n1i1o+o304XjHaUNxL
Ron2W+zUQ5t3XgISe8X8rsi3ZYZ8nX6IbbpJIF1rKX4VPeRoM7NBq6ilRqApvYdnu9MjHaGCeAKi
Mu1EXEhQOKr2M+ly18aQUTOiM6kYQyttoNBgbKJp2UeL5UbDDF29Pl8x9hyH54+JwEH5B4CiFJGp
N7ijLJJeaFrsGcS+lyrR7KTIH7mrgYDodNYznIM6xmR+fGcuENret/l1Z4FMw14Fh/9kc+PR4ecj
fq0xc8nSYc/4RgPMp6A+6DF5g+hOe6Y+m4QVJbZOv5Y/oY4P87U2N2abQV35iBKoDLJH4imlq/m/
Gs/q7kar8W6O37KdaDT+ZEB2ZJp95KOro9eota4yTPeg8iTy4kCx/rybiCxwUb5pNNIys8XJ+H6R
8RBpgtzT6dTt0Rq4m2Ka4fXxDAvrDQ6NhdY8yAxtMfp3ofto7FHe4xeMy10IP5toZdw1YeqZiSZ8
2AX1yt2Ii5eVIU033io7aCP9wZtbZJC7Euo5rXRMuuBKLGV/WmPPpILoWbSX/CNgNSB0mJpsTUjc
LCAhuIfK70dzOXTloYcGEdfqQbSTgliJfxW0qmEnc46QoloXEB59o/S9hISQVooMnex5PDrc/OvA
jKNEKxoszzx0l0wQNAqSvYWz1UGbVjgRLYji+WkWc+qzMZawLlzmeyslro6SRl7s5zl3aX4/xKjl
pZM3Ka/qsFmnJ9V+NaARIFX2YYYInmXNYa1QvzUxOHX+UJ7ecVMnkKAwCDRkfj/2rTRIVi8jOp3W
xSnMxKkl3LnIqWtdJzB1useDfNrijgktlwXsqxiRWLpNBlRzoXi4tR+kV1V3FLf+AWJ/AeSwX/81
Hv60yJ2TvmYEthNaBPrWClpwb0mz5XVF7Gog0u3o8/m9/JdI9R9zH+HkEYbOTT02swZz0FyTdi1G
tt7kxybor9Krzh/xYqpC9EpC0C0C26swD3f6Gv60zr3awJcb2VH6MTJFMXNyNYA2M3XKm8hD4PAO
xRrcHejoFSYARXa5e7lOylbKDdhVMmlTLS2KUvEhy36c31yBo36QSBztLSJRu4rZcF+2tlsr+6kX
qDVNBsauBDRJwq/IwPfIUtQ1KKVBhgfIhzRYbDiYje3384IpA7A0uTr0fO/TJBxc+hPsW/75ZZ5G
9s+PyF3DI60HPWHncaCVu8gvtS64JEVfi7uFM6NqlJjARw3S+8X4s5mhi7qIbg/2zc8cPMLBSoqW
FWss8bWSbQqR0Q3yOy72kjjlPUbffBGXwb881D63jYMWNTaHVMZUJlq5jJ1x0/ogJ7vKeoilsamF
Ppje+xfMu4Hzc6+72ndFkE8QbSqHM5UVtSOayZDAbOdtPwS21G868+mvXIMfR2jseiZRhD3tOuKD
Uc0zWsFnEzgfz4KWraUWmSmWsdTr5UzyrV0KLAg2SuXyLnk/RO3Qw71z+06ZrqXpQVkFJk6SB9if
14zKnV+KFxG1ol5GInv2JSSuqCPdFu0u8jpMJpX3IOsMyrvqJ4Gwkwg7ROtj/36EHTlN5MgcUSDU
HSNkUjx6oF/Eu+KiBBu1HdYeyPGERk9WJY8WzB3pru1pIeUw2oP8AUQQiZe6aechwe3Hwf/U/3Fk
jDvZS6RAOkPFScvxkO2LsKVQB4z+DqRU7jgPFLRLbQY3MTXwB7bgGYzcEUJX5w+U6GNxp1aVSFv2
FdwdmpFhDiHFweq2Nf35V1b4cZc0J6pKOliJtGWrrBdlN2yt6Oa8kX8J1/8BQH7cZRl1vWo0kDvL
u/o2cesbemF52d3kDM7sQR4mcSTwg3jnrbLPcAblNe7ml0CbKFUqEMkG7M0gUyDTclW2uxRc75Ku
u30Xnjf4L3nbz2Vy+IEalUplUGRimSsiqxKlqRmkNcuVWEVIEHBoHIyMEvhGh4g5uglHX7aS1jgN
mkyV+uH8okSGOMwYh3hNlAnOTtUfbfezlFQHPVXQuTxvRoSLH6RqR9ikZuak0KiWMc6W/FCeLeoW
eNE1G6I6g59sGjf5hllvTNohOBV5iuCoaRxqzO2El12DNWp27Cpq55rVe5ILGD7YHznnjhxqtOsk
56qBWd0kR45NxrhedhXlU1BOYSzqaRUtiMOO0pYsHGuc6qpBH8jc4u2kXKwi6SVRXMOXf6I5pXPG
4ihTRWNVJYfD9LjESkDAa1v2D8v4qhug00hv1qJ3OnRBO9d9Fazo0rR1MEi2oDHJXqei/SbwJUGk
oHNvDVWTpZGagJt69rpthYMob38NZyo76tvIxoueN4KPyxeGJMhWtxl7W8my5ETQUiqVzrfbb/Nw
Q4cXwfIYjJzxJJ2DGTMhXdF0DRr0fyU/IKu4YXK7IAMEMy66VkSVBtHbWOfQJmm7IlpzWGzfrVBO
UXbPAibogJ7ibk/+RBxE9Ak52NHnVipnRlhgXKm2gw4q5SNtNbnlJWgjSMDIjkQwIFwmF6rM+dCY
ygqjU2Fta7t1WqX2qrQMVKnb5pkdRv23Br1pxiQhZQ2SRgt3VykiaxAtnUMjSGJ1U0fhS2nUYPTp
rRWJYv1L7vife0rnoAhDOV2KqRlkAkB568+VD/5rDJeQO8ZC8Yos0zcxy9rX25gQVYHqNuRtmCg1
90Gp3KFK1ET0EKmNA5kip8lBLo2JoAJyDp06O0ovCyKorxv5u0nuczYjRQ1VAuLWyXxl98U+h/LY
//ss/m6D+1g6WatSKmHDPKS3GojjJkcDd7u5Q4IcU+jCcptoTdynI1YUrUMOe72vjtBLd0Dwjakg
PRweQQzVQSRITC9wgvrh90Vy10lfqFWcMvqZSLEPhFwoZrkzKHVWZUCdEbkrfMY2mpw07921Rzey
GY7oc8on1Y8UFJNGUKsfLBWC6/Y2VTwVU48lvZUqcJs2GdiKW1G8+fXN8dsP/vIY7RuVrh9kyrt4
s15BSAm0UtRlIzci5D8BGr/b4i6bccJko8W4F6Fw7Q9biMu0TrrLQz00QPjyP1W2fzfIxbWKbksq
yO7oQetzv8XJgaqFA5nC8LxrCw7sl8fw3JlNraOBX+1aKH68ZanqVvF3iq6LeEjDWth0cyJ8/n1h
zPePQsA6MZI0jz6ICkH4fJd5k0NvFh85ydgRJb2/hrW/2+LgKKddib5ABrIoz1UJRBAjCBlINJhT
Uanua2zwuykOhvIKkl+LidNTGj2EpdEZr4aaLW8bM7kiqyhLcmI24XdzHCIVkEE0COn7g1H9rCx5
p8smBoBUT9Gpo88XPaYhZiUKjSwXOMyJEP53yxw24QkMSYQJC9XC/hXoBHECaEezwUXLoyF6Eciz
eRNfmzt98eRN+f28vwqQUeVASkaJsOvKTD7kzQ9qdG5Pjb8Ee/6xbECiCGKBCIMY8SNG8N25wbVJ
Q6ROAtXybU+UzjhxU/+2pfzDmchWWWsqtpTxnMSWZwbx7g0cSraTXjOwz+9EXasiPOOfzb2Fxrdc
tSjojKZtr16kPoohGHLaqCAIc+WN6U2zwHMEUKNxAa1CqSGtNg6+tWIkpHPQx+Fi7MpTjMjDDPdS
CftlGUb+HkL/vq8c1MyZOuRph32dAnDZSx/kKaY/JZgJNSD3LmZWFC2Rw5tVwYwy6eGdrT/6q48i
tn5ntn5zKHPIvaSgqlN9Iz+UBEKNXnEjYpATwB3/ujabWLIydoPHUO6qyWUc6W7V9lc5WubOH8Ov
LmtCSNCA5KpODNUkPE+OLFeVEVmLBhQwTDgshCrgP/Q9v9R3jP4oPoiw/Guj+e8m+evelAqlKnSt
gskBD73pu7RcRtt0l3jKvr40AjTCsNcCCUe3km6Fr6Mv0QZnnosAkha8AqWiVod+eVgjyavaxO2U
F2P8Ydi7pkQhg2xA1g3Rk1vBXn/5rJxl5ubHN6ZWGX3fkQqApASqt2wiafvTuPzog/bioP3+Q1FB
tyb4xF8uNM4qd1yhB9dTM8YX1sFZL2s3loQSSru3lUe0YwlWKNpb7qBWdkHw0lq1A1W0q1SRHVO/
0PNLlSb7MX5ZIFADzIjoYymi1P5ynXCL5A7sXFAwrYzYWkYexh6fCaa59nKGlKXlYLwvzPVQ6Ens
e/0GS5xRLlTQU5VM4AaqAfeYrHPRy+VNIHUyQytYL4SXi8gaHymUnazYRKk+8ghoM4U1FAJ8MyRe
ehA9rkX7yQUHiRnPikFn7TDJmmt190YmRB6RX3IRgBVppDVlmGDlDeR9vOpuSJzySr+lIdMfBgPa
zfAw964IXZkvnPlsfFzQ1eaQJHpdH6qi2diTiVyBGQx5L6odCfaQjwZQ9c2XosVhGDyWzsYUy6YI
JBeiqYmb7CFv9wcsMl95z373ST4eqNo4keWksQ5QvsJ5cAbyMKr3Vs2yPzkqfe/N+mbMlbes0Pmj
b5LeQzOpdKBU4CwoA9aQv1aT1ywu0OQUg4aleljrqMID8LG2Sv88XLAvfO5DcMgk1/aSRwo2yFLl
ZzpPXkdL3zAi15hJiNqQE9nQxhSkrgVux6fiZaW2GzLBKFhhvdUGA7jxVLTWbs2/UV2QRP7aGcR9
DQ6WSDr0VMthjIniaH7hdbITBaOXbLKd/iLKyn+JWjhrHB61XS9RYwDSQyEYnLDRTs5A/7RIaN2o
fLp0d5EiWOBXHSTOJA9KEVo05R64m2yrLfXSTRPkO3l2MGg/bezOtVAhd0YUjUoPE2s0c8xttu6K
UISOojPN4dVKl1SKCNUOklLdRoXqxBqCiTwTeKwoXOLHNKpJ6YppyOqPD2pfsKKHjv7xMWBqg9Y+
PogCfAGI8El7SpalSFsES2v9nsjt5UhSQZ1ZcAr59PusVHOtS/BRXW0vTN10MtVyzA6Cc4Gmoj0G
8mtTTgVBieB78Rn4PJV6c+wQhOm0D9u2v5RKkNwWyu15hBEdQD75TkuDRqWCI5FtzTcW3ebwR72D
aMmfpN5E7sFn3iO9KDtbhjnjxlTR6JPuJOTdh0f9RrpR/OwPSuinV2hiYEhlMTzhxUTKaNGNKaEV
niqrS73ETXfa9u0jBtmIkkwnsfPTFs+So+VQkiw1uTrYfXVVzddjAdavCvXu9DUxMu/8tzvpIkfG
uDh9inMLpFeId4Z4r2oHedhJmUhd62uTNMOvIyMs6DoKyTOMQBppgw+mjZbXtPq2Tg4dKMmmDW12
PQ2KBJ3x3ZutPbYomknp+mDWiPQIcSZZUAc7+To4+incbTj17QwtS3zIxvreV2PQG+ivH+2Q6k/n
N/ZrUxq3aIY5R4uG3m1qYhKgOiwYP5WcIqiu2fjL/5F2XcuR68jyixgBErSvtG3UankzLwxJM0MH
es+vv0ltxKoF9Wns3n08MXFUTaBQKFRlZWbOStx21QFU2NgdxBjtUmD5/HXx72+khNvTCvneFCeI
ZgRymxj09cLEcpfkQ6sOncHwWhjtpkf/c6AOcGsQ5Bxcy6xA7Sa5GRlcE0TGw7IEC/jcpja/MinE
MI0KCEgiKsydjYonv5RzjHooSyhKYzeK1sTsyOhq4W1hQayU3TeV4SwYx4jrybm8M5ddgPJ8KK3U
QGO0wvliGYHR2u+KblVm25RtLDD1s/D4zQkoT4oClpRwrPASBxV97lSZ6cQMrQDrIxsgU54NTiTf
1Kbst7lII/3yuaZk/fcT7yOKNfZLaiJlGPvNog/bKsJwu9b9v9Lvkx3ksiFGoB21sBA6JEblKPpo
DxTq2Zl8aMhvE5nIBG3M2SCBPr8ki+7Io/GgNuhYDqPgcXr+gw1LsVDsJ7rG5UjS2Cp9maEXIydv
1QyQ9lwgz/572XWUs09v48sKlwGROk/SaIbDDj71YcGIAwpb+8xTHyXFrgPTtQ5A7Vq7/kZlx1y2
Vek/IOQ9m698/Qx+0KsvUnlOOrhVk7yVTeZniu4LvpScezacmOCCiGq2Juo3+FI1iDZa6+bdI9O3
K1297i67elvdJak93GKEvw39Ej2v9TtFD+Sz9y421FBU05AVg3fjfCrY3Ne1ecyfFn8F/YN10rVu
V9C/uKd3zoVOjXG+rMeVatIarzqFVM9RlNlmZ/kzHhOXl/ZnTwdB4dQO56qWnPexBva9YzMCIlI/
DJBSXUjmzuMBnSRHAi1B2b+mLJrsLhbxaJ3Nnk6tcy4ca3rByNyrx+ipSuzhqg+6TbjBdEPtLqBE
y30DD4tA8MmipeXKEH3etaOZlSYyxOUYB+tDjaDQWwbqlv2tnkbk9aImpMDkZ2g+iYC9msYmS5B0
5Gx5j8lzVEW/a0mUYv9sDXxupiXrxFQ1mfCDIhjfTWBksD7PSevQ5yzQrwBj9ptdjO5H+HZ5JT9x
V/xz3pK/7HFpRdJbprXkg3qclhmKuKbNyiDPskOalPDV0ekgUC6nTypQwQ4JwfFqPpTWIwFLERm2
YEJcgXHLZCFG9142QcywPvbsemk/dDM6mEW8y4yqRyXe3BMCXuPZAK+ykjLLX6wM/1cu3SpFeGi6
LrchteC3xdYyDFsHd25GjCCKWsBlh4UWmJzE+5jp7G6R0netsfTDJLFt3IqEfc5Wuk9XZHWEk42e
yiVNpXqi4GdWdgqa28DJaeD6cFflpM4DrWSsI6FxFBfqK07pCYPUeU/72hIubgDMqyll1ZqfFUqM
tUI7Cc+5aaO6dDftZrd0541FBYn7P0SRL6tcFDHHTJlDDY6wjPp9X79bEToYyY2FcVRl6tyiKjwz
0p8nPQp6XcQq/tl+uuSGXBSR89TIYjOsblg+7WRNQ3FrrqgXQ/0mTCZvbqmnGdNBLvIIlU1l1xJi
j23hsqHMnbFmQWhNL91sXGXWtKcg+oCKNq03xjD8Hsvhbwr2NLmR7yncV0q7qwGK8XnBdkob7s0u
eWMqhTJsu42S3GkwaAxtJyRTHTha2yL39dm8XuTMcGYmgQ4j0wgAz/LsdEl4bUmZiAzx3G1sUcUi
qqESFVCe7w7YTzFG4HoKPfS5tnXprreEy70u54/lPjHB+fiSScTKGnO4ldJyZ0rd77BRZTCOy9eJ
avztoIA0Jq1thVjHxoBiF0jfb4q63o3obptkeERbfUoaZ5w6rwdIIU83jfmrlPptysie9dBtHidX
6gZbI8eCjjbBOyEnr4v2oCqyR8Cr3sbydQQs/CBXkDN+G0pkPm3mggjSU0GfbGtKu6Pa6EP05W7u
buM2vG7VwTUIVO0rIeXf6tzcesgaSDw0HXoOmkZ+HDlTkzNCLAww3w5T/JxqBUMLv99b5hI6TcG8
1lSe27a+qVLqQ935fk5Sz8Aa5WryaxjU0F7Ak6GrIrzz2Y06Cc/cRVcMS7aUA82PgwxRnwm98Fj1
u/Y9ZpAjxDOg77zLF8LZdyayXlU3DV3XZV7vpiNaVsm6lh91aJ6rTenNxLgfk9yNht6rcwB3iezG
xa8w77cyYU4xFfdLvo4Q5dtkkvyIGHe6XAlqlmdj4smv4l52ZtSocROP1rGG6CpU8+b0rhkfLn+6
sj7WOS8AlcvXp3OP+doqQyNPForAqwfJNUXdEzqIQXMD2JEz+dGmcNHskLzGk6z7BZWhTeEIU5tz
ifLpj+BOf9Jlfa6lU360qmTH4tmpEI4M8Fy+9QAZ57LlSMMHaSb38sevf/bSt3MRYSi6pI+yIT+O
xl5jjTebkeAJIPQs7pDpZOmbvIWJwWcPyWYMtH3yKzsU75U3QLVnyWxlMz8bN6XgKfcTNLPmVCf7
yl1t7STXRgrNj2N8Nfn6DkSBe8y6Zr+GTbJVX6CCrKx03+u1ivKJJPhs0cJyN1seFW0KkbL8KCVv
BRYWNMv/owUuRpTA06LkhnW1pKM5zF6r5P+vfPtrBfka4qSGbEk0OT+2DKQnXR0d8qx3qhRTy5kV
6BnoPXCRFsmuJ5Yf1eVuXmqorcc2ZRBjUkU4f0E04Am4I8AfTI0iKrZq6WEqbm9MmPKD6PrlMyEy
wwWdtIo18BDjKOrF74rcY+rOKeJGUNMRGeGCzpilZbP0eCVOhraZxyBMtWBOO9EZWA/XhfPNKxRn
ZcMAipuNY/QWPSm/im3lp37xLN2pbgRwDCRe/yPVrDMX6+nR4zWK9dxEtiQjpLbe6KlOvZurq6x+
ayoQaXQgzilddcKo+XI1P6cH0Sjtz+GJ7wefp+yus5aRkE7GUT7OsM58PXLIH3YvoWwqHeqttIss
W4ae5IroR3VJdPbls53dk9BjcaEHhTSlQeWMHtGRUewmbz4qM/+jNUZj68W8lfLmDyq7DxNTicdq
faeOdeYavQSyLct8mK1c8mdWls5Ek3C7hPSxWGp1m1gZKLkS0IPES/IUhmlqKz2awjoULuy0m1Jb
TjCsFA3ZRqdko9cJaGuNWLNHpMjAvGe4WJbUQ7F6GyfN44hiDE01fwH+Ag7uWnnpd2wBK09FN7U5
LH4zmO95nl2FpjpB+wvsANWQ/Daj4s9Qy7e5ofpTOjoyKgyRNYElSdqPBUyqhZ9U1DWrF4R9UBQb
gVVru1ytr+U48XWZbZZe/rBW7nQG1mqlap0kKe5MRdLtZNHQ+o6kA6mHxlXjZHGlfvQI6tALSt7q
lO+TSN81pHwGeG2vg+6nKfEDFpY9DwbxkvCD5dAQa2+tbn5ulcxtqtCLl2arYojDGpttktEN+nQg
8gGJdTHujFbblU3y16r8sN7nerDkwdQCkmL04NwB+2FROyEQAZqyk0C2g+T4IZff82bTLLtO2xVr
KZYyZ6glu1ZHu8+v1fI1HBJBL/xswDjJ3blrNNWgewAyn/wo9y8ds2ymv6qKoCxwNlqc2ODcNu3T
RZGM3DqmLaRhIAeEJ4KWX+vL++UIe/58nBjibkew+WiylOCt0/m9t7iWb+7YtnognhqY0JgtVg1f
lOhkBwxbLnwofFkO4tGi81WXk5/BXaGhtVhJPePJPflgTk024Np+X1UeZUBa6pvcF3HtCPaQpzlR
wr5EzRU3yySDsz0Dq0BS+IRFggvsU+X+R9T/+i6e5CRtem3qCxJeo1sGCvHUpnJkG1N6GLLqPjVk
KD8VlNqx0TV2VUr3lqI/x33pGlFzJVnZ+2Rpu2ooNnqXMDTPSqA7NBBzRn/K6M4aQAup6uQFbJF7
cJRo8tDb0zzvhyK918ZhM0MkA4O7BZrSf9MKocWU3WqMvRGP+TwEY5mpvi/tsxpeT2Nl6+xQdcyr
5sFXjd6TWuWKEh1sb8+QHLPnAJjq5WUqD0v4N8+eY5M8QBXhVpl11+wTP8yp12oQZOiBZKjTK3OQ
dyHN74iONgIUbOuWQlZG3svsdWnjPcrAXq2CoyshIP8fQEpmeBhl2ReZfJxidteV1R5/2tbT3M+t
qXFTSYOCUYJnbNnQ/QAKsU59zYGVs1SMWpPJUyzUrEH4cfl8nLk+v71LuXPI6labpabOj5VGjwUZ
MVBbuDPtvFpHfXwyby+b+zlEbJjf7HHHUaq6hbB+sQDvUnZZ4shXtVPisgQ4eUuD0QVpCtbau2z1
XBD4ZpU7fSgBLHUfJatVdwImD7fA7iH5A9hu/CE/W3c6xgc2CypfnZMdU2CdQFBbQK1KPIS3ZnTc
eTn9JT+KvMsSQkDbGm4/xdkL919jf71bA0+3/w9ogUT2uK6ICVB2o2Sf672CEVey3dhPgnw7budN
vbm8zoKXiMVtbofjHpslLo4R9Oi0to3BtC9bOB9HT94J3E7KFIoXZg0TakB9COltQhcBR/2Ec6Y7
y8VxE1hc/yK3YycJpsLreKAwlWY62PuO6i/QJ12Vu/oxQS/6HknSdgRkS98om8TXtimoGYW8C5dX
VOE742Uvq0tW4x0iWUGtNO4k7dK53Cx1tmGqYncksY0x203DB4QmXCkCj5ah2hLoCC+vwrkT9G0V
Vj87qVl3QCFUhYE0c/CHK/Npuh9SfwH0HUoMnS0PfgwdvN6NnKJxhkOLSa1H0jrlMa59Q/HJXoR/
Ov/U/7p3eMRVXdZMDuvMOlYWtHn1YFB+D90BuT+JVQwkPy8AhcgqyBxp4cat4tQzFLsNjLz2lWuY
ey0WYUbOusnXD+IRWURWoVRca+H1zMiVJMdXmClEInc3TBA2N+2pY5uE1ILovR6oH755YpQ73WM7
pxkr1+gdZlc6aC3DInXpmlH2kZ3M993EgsuOcNYhTyxyfpCHA0DV3Zwf+1jam9YGHri9bOGnUsn6
pjoxwb1Xm0SrIVeBjG2A/oH6hhaVH04AfNjhjm6i/fgLcFlv9CGPlGE8U37L8AaQ7fYKQ8wbaSuE
c4s2dl2RE89fFCvUzHmywD0vHcen4ip7VnYrBwrAs4aXbcn97E9PRWsnH+IO7/le0clirHneiXXT
jNomScla0qI+yH9e239xw0aP4DFF1qpA+Cwt3MaZn9mj6NsFSTpPv0vHEX3Xek2f5N9Z+ZdRY4M+
mk1qWRBezveGTj6TS0PyXMuboi8RZA3U6XJkXoNjhtturpy8U22ZeXFyLw2l3SqCO+t8e/nENHdp
DZmSydMEwHnXGS6rlHslOnaGn83so8P8q6FZO9o9o2XiYGzsj2S0rjL/yuP3y15/Jg/75vSrF57s
c2llRKdJj3x9TL16fNfxQM3Ux1Qx7TJVBWFDtNw8HKNRkmiB0Mh6izZbBXyj2/kIHlq/9FkpFBEW
xWqevJUUoQJWVRXYi119jVvhV44+Z7Zdhc1HN7XZ7bhJnXEjmigSLCkv3VBrbUgW2uRH2iIVwfuh
V57H7JUMA4rcoSBNEBwVnsm1hFaqPkBj4KiOwNlkoAIuQCqsdQ7LRCS1Z9GJJwHS4CISMM0tlSJc
NYxU3qRfVWrh1M3sK8O+014hD2ijG+6kWeZmqPAPqeIofeeEE/67Tmwyvlx2XVVwCxlcjFLrXJWs
CgEbLXp3Ai1aTwq76ZLtEu/kZkuk2e6H1lfG2c466hnguWuqGqTEmR3GZFck6Y2JgcEuBM5Qi4J2
IPYMer85s8fJ/NVEV3OY4i3y11gMBIUlGPXIt4oPaII4FJrpRdU5qqLbJnRkiXw3Q9A5GTQ07meX
dI+k1LE4GGIliUf13s8h8Vz/Zkrnl5invbwSAo8zVic5OcSQvdQbk4FRk2WGHzahk+rEYfOm0K6N
hgjKuqJjZXAxszfzOaMxrMVXg2VLso3b0kuP4TZzdOa0L5BuCIDZhCy4aFTmfBb+FTMNLmYSWUtz
UuNO7Nz4Ab3V44po7uz8Cpo73a/wWnSURUGal0HWIQAey6zLj+Q2ugt32nPqArpHc2CABk9xUciT
XPr6P+0mr4Wct1UYZwzxowLGd5pu0kpy6HhAt9/ORpF+9Vng5cmh5ruiVjODOqnTBtDsoM6Zvo4A
XLLW2I4G+hyRBCrXbi/T2SNEKIS3xosLWaTJ5XSSoo5MTnADQu9RDT2zvAmDwo99w5nC56hxpUDf
i/mahF/M5XkhIx2LSphdqiQYCAY7GduZhXarqHsIHDuLNexkqCaWrQhrKvpgLoDqFsAPEwUSJWmS
TUurQBO9Tz4HZC+tKRcTJQXijygR4fKJw6ceovJJubh0uNHkp2XEO4VtskLedxAx0qXEKxCblSEw
iiuK4axyuG6LV4oXTNZiTKZC6aqv7GwK4vilizCZFd1l8XsnTTZpnqxQRF0jOt0mF8bafKBjO+F0
m4NbbFUPRWm32Ocv0mFlRAHltSDjF9wfJhfIlnDQ0yrHm16rlG0aPVaFbBMIeZHoLpJGB4raAoOi
/efCV95TLV5WJFIaxls0b91lEpS3RRb4dG6ZSdXpSOck4wOCzJ481sHl6LQ60AUH4xumUVdpkbm0
+XHRdAib57ZZY7a/aLzLZtYfeskM98Ksp0Ym8ghYRKzmbgqlx2K8yrQnq/Np8mZAIIASEVbm7DjA
SSjk5YgtaKq1yojFm4GOCwPyNj5G6FtBhsNDoS7aIk91W8mxXHnbONO1sg/x9ddClp4zK3xSqlN/
ACWjYcRoNiLySvKprnO8+iG+p0bkJwcaxJsmMIY6YEheBVt7LsH7ZpmLT6rRAZhOdPPIXihG9Xag
mduYN8274aGKbtx+qq0E+t0i6PucAy9/s8sFrRKUI2EyIFH/1xe3TmHaptv7il94MWBxAt86dwN8
s8cFmt5syDTW2Oisurb0HVNHx2gbT6GDpypI1SIwhrFdW4jatmcCzje7XMAZNDRCIgNnZ0iSrZxr
9mTIXgxgcwjawAqYuKKJ3MvnSORMXMhJkqEtDSnOj10+oZXItm2z4uJkgeuciTvfvoyLO5k2hmEb
RyiLSceYvLL04/JniFyET4qiuMuNpq7Wl6NEnXV0DvzYL/k2cuhjLESqngNMnX4PnxXRmMlqP6LA
pQbVNt+0QYpZ8BJKg/d6eRX3trxBkQDvSCmgf9KdBGZC21Q6u9Nc7VUInBLsIZ8nGfilXbgY5rF4
ARC9vI7RRxj282vvV0/qC/Uq8PoLKQzOoLW+rQCXJeWUNnHb6MPtSouBqbcNwBsupBGCVgTgEFni
ok4B5lM9m2CpUn8rGvG6SHuOKwAQO4D+x8SO541ZNce01gQvmTNv52+fyIWdJsVcUxFik3ttb1Wb
SbWCob5Lo0QUbwSng09sVKPolXQt5dF7/Ta5Hq7WLBeD1y94Fq+oZ8kVhbhzd9m3b+NCjVXpqqLV
swV4ioon7jYCm5wSJG8rsgK9mDyAeCUYNLepCypGBCIQKmf3wgtFtLVc9CktapEmRvRB1HGmevDN
6q2QweVEJttQay8Nn+Zmo7aDYMXXr+Oyh29fz4WjlBkTLTJcKCFJXlOIk+lmgSfGTq7uikWE2RLs
Lp8R0aiN9NYA5NjUEf+Mw5TVd5ejn8gClwzN+jTMpEnXZmnsGBYQYYso+RGZ4N5iJpAyrMjgL5qO
qFb8oSLVFUWwJ58d/ZMiBUFASXrk3LfF0Dya4+jXBshluuyd4aHRFLVrTIWrNNqdwq464KchjeZ0
5VMGbEpdH7JGczBO5qPt4ox95XQodVnowlM4Vt2a21nqbYKxyzK7S5pcMJMu+unr4p389DGJI6OU
kxwzghYywMZW+8HWp9pvGagnzb+Xd1sQ7n8gy5gZdcRA61RWnzr9sKqAz4vAo0Q2uAwItD9amy+o
a/RG6xFt8AvzVWG1ANt8rotweg55kFhv6UYMMoR15oflGAe3JIcdJQ8Udr4JkQlIvEFrytW2/U3m
R7G9vF5eSZFTc+HHkMqh1Recm5DedlHhYcbUv2zh8hWi8U3aLMHrx6wyACnD0JmlGppl111z13a5
e9nQ5Q0DsvC7C85ZFKVLAaeIpOuu3Fn1E+sFXi7IsTTCxYBJ0aYmj/A87UFBBRAskJSxbzmaCv2g
VedYdD2IvolLMRq5jUYtYfmxITdq2NjS+FjBCy4v3OWzq/GDxTQfNUsFxxYm9mvAPgAjbMDD0Taz
QwvUPOqZCJZR9FXrv58EC9x4faEoEjtaahVEFVQSlManQnTtT17V74iWz908sSO1GFaC4p91zPNg
RZiRA1W8Et3n5xAA1AU0DyvNiQTFp9qTveo6RC36OHnqJnKFk2XrTv3zfat9VnZOfks8h0VmGmsl
bwHqsTv2+UfaNfdMep272pYGzVVYeEAPrTJ3elNndlM2gpN4+axrn5Xck5+gL0azLJBGxEPngcR3
/fj7sh+J/j63rSGR+65rMUhDij8Z5sh04Qi8IJZ8vs5PvgBdRlmTCJKWGfxdiyvb2vSkq9cmNI6q
xAG3fOZFQPc+LOmNaDLvvM9S01IgMUdNnhuqUulSmjFGQNsZowLkHudy0xYPl1fw/Pd9GeHCSzd0
RblIcBKatsAF9w+N+tFBYlKWNpcN/cP7/ssSF1giQnRQyyPup9riFhgxVCoFRXsZ9apXZX5S60Nt
YnRTUQUPinPtAtx3X4ZXJzrZQtLpZNDkkGHCcuV9a536kD+CGtKRAuZJr9aNqFN+rhnzzSLnlhUy
EBqOyNtixUZPCvW4/tdKA/QxOToIC73qsbozj7ovhpaKtnP995NvTZJkThPLZMd5PmbTVoX0W89+
DUnlXt5NkW+uAf7EDpEohD7btYLRHEwK/VX2WmX/tVbcZzD92jguU2iWOIwKCW1U1o4gGF+hRdRu
q1s6bS9/zbkW+LcN454mNVWykUkGlm3U9nJhbnNzBIizcnSSXvcqcwyWOVG0p6XqSHEhOBrnb8N/
fyePFooxYNJrMxwU2ttOTXq7YapX1Z1nDsXepKogAfyHS+rLHpe2VGMrdUaiMwyehcEIgoTWMaNN
NHqV7IAOsUb6vKNQF9af019pMAchXol2dGRBnzr9+zCKDui6jz8vqq/fw8egyIiLkOC4gGsGnR43
82JXi2ypDqxPkm/q5L5UA94D2mrtNXm+vPnn75Av61xckrAYC1vr/212rwKOTdNZkO0IDgvP+NRO
ql7nC/LRvggqafQbJUD67V3+jHNjZ6c+rHFBpzYjRW+IxdCGHUH/j3izrYEojW4zINqlIPej+87X
ASsVhTuR+3IxR06kKirXdLuPyHVFB3eMMq8tresiYw5kJQWnRXSR8FwpBtNYHING6zguGyl8zebF
yQZmV1YOyDTFXP9dt2RexwzBNoq+kwtHYNyuQEWJ+9hozU07K66kG3acF/csvcFUhGA7V7e7dCi4
kESsJjRkCUGBQMm6KqkjjbMDeRZQKIP3gqIqZhIXSohOK+lOpiTPKhpliiqaF/sHjPa/jwePDkri
BO2X9XCm22hTLivQDSxYnvpBHYiAA9rxB92XCM/F/+37eZxQwvQIo0UI/mSn/lV36hNzgej4rduy
k2EO1hPCws+Xxb4+lItCfd+WUr2mW52LsRooMS6Kq0LbL7pjN3QjIV9QMcTz0A425oEwSobXsVBW
UBApeODQQHu1BkcGO5btO00iJ5nepExFnh4HmG1z20z1mX7HjNJR8sJpUCOstCCubtu0dOZO92e1
jSB/bmE2oILoV3GIUNicat0JezmBSHpQKdmdYKME8ZPnD5j7JolbC3RB3aw7iXkz6w+mFR8q82DM
IdQi/oZR7PW9aaf5H4xbuWAoRMos7FOLlo4Lf7rJTGYUiArAJLvEW/kzzBRE3CrAoAUAIcxJhKVU
kU0u8mVhm0vqhO1i3eIv7bUJoEJt9IL7UZDT6WtcOsm1tKYeu07CBRWlij1Wk6PVvxVlS6L3yzv5
D8XArxPABTgM3VZ136KiljLJm5NbU4mcbiR+DKKfhtSOkU9OutB92Kt2pvzSut4juYXgayBA4bBA
4HMAnycDlMpSjjOUdsJQfy9Zc9PRg9a9rf0DVUrchIl2X7REXLCseirJrEfauwCAPiuSp6aPiXK3
9KJJqn8ox/x7jXiZaq2ZrChrsBkYyfeRO+00r74KwRUJeWpHhHQS+Bc/tyVTiUYZW2+cEdD6UvJY
WF5XTJAAnV08qmKYQQYBg6VyJ2ewkPr2IzWh+fW7xhyl1DObjXuZiNiGzuZ5J4a449LWslWZpsyO
FWnsMRm8Lg0dowuPWodx5wRNJSv2L/v02eB0YpI/O92YWMxScIuy66mPQS0ufF6eTQtOTHCnpqjn
nvZ9Dji4s/idb7xkf8Og8pf9PNoSRNK8dlvcWn/EmCnRt3FOL7eFaioZRe3W6p0GZfeOkODy8p1P
Kr8+jn+aqJCVSklcSHg7z3/pFkqBWx0yfuNdf5Du1sSyvkIZZGjRghTND60//0cCdGKae6UYtJnK
KMTWmWG/7S3ZLpXUTcs8MOn9QG8NdiN3Qhjl2STgxCiXBDRNOS9DjsssbbZmXO9StEEGlCdHPPo6
Ndk3Y+NGqb5b+ofLKy36Wu4V0ilhJU0RUB4rYV0LUjMtWKu7whbk2bTy5ANXpzq5TDAUmbaJBKcx
D/GVjKwSfQxn9pqbactcFGXagwTtivC+vdJfusKzdp1D7LVeeflzz8HKZO3kd3BBB8PXmllXeHH/
ixc/dmhnr6jRAr3XapcdRQ1twWHhpxe0LltIkcGbZtOy03Rbk0X0SSITXKxRhybrE1k1j+AF9evx
2OM133TPVMadRBNghiTiKjoLRinZmHHuWiQKTKX2WCfiCD17b5wsLheSpjRlIYBmylFPtZtOD6ps
RnYm8FiRES78jAWomBsJ1wYeKkFZj16YARkFip7LniI4GPz7wzK1OYnC9dLQjGBAw6ofXzGD57SD
bNfLXyN6VZAVX7YpuKj4t0cvFwYYVQfkkr1lkxRU/IbpT4lud2ChisC5S/poc9nkeWzA157xAwox
7aKxidPoZt4tfnmXbyLwc3bburWj9qYnHkDNYALC5G90o0bX2XbxzOJgFP9BB0gU9PmMnukV2pA5
bjQlGFz91gwoxDIKP/KSAHgsX3Pyh/+MwvJ8ZepkEbio0KidmbMc1033UXrmbfFgQMHdax8lvGo8
0KgfOk8K4uvZXQmz5yvNSdw0YAD7iGrv51F3J7+Ey1V0CcGp0gCcWpmvUCRbp2Xl/WcJd/CGJzCQ
OelOFJ1Fvs5FkFaRSVnECzvKmPspmzcCbrhiUJ1IemzmFzBv2m29uJcd7/wD/+RLuWBRxqFhGfnM
jpP2US8PfaQ6cZjaxXyTqvW+TF60sPLnnnmzgv6/3HoLhkoHSGeyoRIRCFy+8nUupMx6VamSGkc3
lrGR49faQAqlUvA4m/U96Y2bIt22o2hY53zx92sB+JS+r+S6KzCIfiym5qrAsEYOsee42hUFEM8t
c9LyPZ4KKHQ99oMIEyPYcT7D17XQtDIKh6+bzF7668YEC4B2w0gOFc0/FRvcqJYFEXV13QuJFc/S
EEsyVUPMLxyX+A5dGUh2Tm4vPcgod/+/XMvQqS5TzaB8B1IKM5ZWxoTOS2mPHnXRY1zH+9mTfNd5
kJ+wlT0kQkVz0ue/78vqek+fpDjUClsrMzEN3GCmSI2e6dD7WGPHikRdkH9wnS9TXLxKBgZBIa3D
BzaHlSdO7RRIpYwB1DX3kmnaEu4LaQptWQlkvRJcGT/yDU1TZMMCbatmgiKPn7uJVu2dDKMLRyUe
nXIEGFh+EWzgmu5+cxXOBHcgs6iXpblaTaz8KBiwZ/vFWV+7scccIcaaXrbGw0lDA4MG0HuhR0Yx
74GnhurFvu5CpdI6SAcQER5EYAfBEvKIUrAbNepYzPSYgu21IqrdicryIgvcg6ICNXwxRBiVj/rc
a8gj7URl6Z+p9PdNMtdlPfH3RZKlJcKkIdonZrrVfHljYSK6eNIpCGUwKysE4v4IWpxB7oD1yVRJ
BIWgI9smG3mTfAqjkv9eSYIzwx0ucFm1SJnhDoUu+UWzr5UHw9wBhBUkpWz/b57Oo0GT9Ryj0E1R
/cWrSPNbaNwlTmcCDfWfCFOvl+qFg8VPufRAwABngyUMu8pNytYul9sO9Ym59WnZ4DGkuJc/8EdQ
5BaTu+VHSCXEYJOiIHVHCdYAU05XeqX1kf73oHDOEhczch1sPlqHbet8+YP6FKQcmkc+VjqVAq3E
y5/1ExP+3RqP8+zKLiS5DmuYNF1erHstcadms1YpUjf/80nLUdrd3waV8tyOn6qneJO7wGYfhdFL
cNJ5lsAGrOXglcEvyaTRG4w7HSytEqAOVB9dRjGGCo5Xs34h+abOSsjlVE6JCVkSSm+Xl+THuwwr
gnsBbEWKRSEMyx2bMtGNxDThyS3mKGLqzFR3chB3XbbyM0HmzHAJMluGxFCjdZvRbrQ0D9NA3YA7
ItwC5cAWL1KvSrcCLTzkRS+bPrfQpx/IZcllOy+oheIDiwzaZUthMxF4+NzpPLXAHZY5mVI5mnFY
wC3lZvNGm3Vv0uo70pB9RcBfKK4inrv7Tk1ypwajpVaMggE9ascFwNq7FQ8eurXb1of4DgJZG9Gc
3U+Qyv+R9l3LkePKtl/ECNAAJF7pykkqSd2SWv3CkKX3nl9/FxXnnClBdQs7Zr9NRE8IBRBIJDKX
+f4BRYvNZKjUoW/wAZMdX26gLRyEfvUrcLnDbCjJsHbXWG6p2arTOdVmUP7LDaQL9T2OXkNUrBF3
dPS38dGYbSOz6XZ19n4zuN0oAMhld5H0aSc5H7pwI89113QswsfVaQwWF2QhGd6RKZXMT7JLRbPt
nsUjvve6S6vSrsPcJpXEvUQ2wvrvJ/c+CLPjHKsYoZwaZ1kMKJN9XD5psqUSQkmaZUkZUYzQ9YDD
0CfemrZeynaCbB5CJBnqeqzNAhtxjCc3z4m9xDK86c9EXdjsQszQynmg3Ygx4nrxeqbZLL7PgrsS
pmUjAzh98bpe3fR1cpC+EX6UlNehNWIamsZMxkWI/WjlqHX2lX40j91OxQMovF5ru6CybS9/rfMn
+mQkYUNoHMXdmPTr58pjZyKFN3K4Smb6W9HC3HS4VpdDg1eersDxFG28EDl8d20FJXNz2hoOUxSf
I2u8/LO++kdirmNZBPZjmmHoTFRn4jn0GOq5gY8bTMFM5ij5skJEXHVWr7X2dlahzlrcN/WO0gby
uruh3lq0cMf0kDbQ/54fTfM4R4pDQgh4Dvu8jKEOAUVQj/Wh1yTPA4PXSTE/N8P4xBbVn0mGZiwo
NW1rmyzxkiLYj7XmkFndtyaKZgk9pFXY4KVWQTQia/HaSBYUvUeIhykDkXyWr8qdMH9KVQoAp2qa
KifC3jO4qliMzMqRwcQoMYJfMVleRvhrGvFjDmU5zl66+Z4U8I/qF3+ONS9mZBPEiRu3oat1FUj4
hkdDDRU/aH1mg9+UBVgz4SFb0r2VAumjVg5UwCA/2oCVAIWNxQqOcWTsmjT4pEp9E9SFy+hdbTwH
2ksDKaj00GmPC/+9gGlfT695prlJP8zO1KcPSVtusnS646OOwseie3qEDVIxKKg+K+o1M+8Mc7BD
MCP5tI+CY8A3vD0WYXTT0OTu8ub5WYvE6TnZPGIDygJVsm/Urjjq9eCUyUcVQZCn+10W5U0cAc45
IjvX1G3K4bXFYz/toCVbpl4Fbo7NBoij5SAnT8+6zOBcP5dQn/4w4fpqJuhPp2ZbHNUGVVprggli
AcH2KSigURDdVXX9HlnQV67hIV/GEO6htR8Uyq8MXaQuURxVv26i2u7D/qAAHIH4EAFJZN0kc46i
7+qrONktvrs+mnava1vLeIWapa2WCyzY4tsq6B0Ycx/6Ve8y96D3K0Nfnlt6CAZzVeWWpVumJUT/
iDeMKpWlAYGjx3YN5cvHBGoyGuTdUgfEw6vCdNgTiWz6skDZ80GW25+5fb6NL9wLSQe3jRrb48jI
dkme2+6OlLvL2+tMovdtCOFoZszs61Bl2nFMQ48W1yS5LxTs7aRx6niwyVLKguHPd9+3AYXMspxY
2lPV1I5Lel+Mj9Es00TUzzzOv40gJJIl5Eg5T0P9yLETObR3NHqjDaO9QPMo6Tu7aeHN1O7UeNgU
EC8J82dQau0Euyy2nvTEn+a/4fKr166HJIeWXuT0SA27Od23YEzkylVfI+nO0it1Il5T830E+l6T
R39n4EeH9sOIFHcA7GJIcMloY+xUYwGwSCSLC2eShtNpiu8+aE13YVgp2kql3EONwIzRIYjg7qXu
B4iI3ta3ZCuDiP3UNqL026DCmQ8NHsB6KtDQ2iN3LBw3dQrBNWg9K8ZdMTG7mSF5C/5KVMZw8dDd
wujtrFUd3hyC4UYLuJtD0pUkb0GKLMeCwmf5MoM5DfVCl0X7YrgnnKIG5RfqLtNfk+hOaX9Z9V1M
YMTMO0gZcs9SNcekB2V+zzpwDtP7LDG3NbKajhOgdO6m4i2ALJuKi7+Cp40kq10PhHCXfVsBIXnu
aRXqOsey50Hr5NPvvpvhqdL4s/mR95+XD6dsrPXJdJrfAjeW1gMOZ9LuhiJCvvCeNigl6/Y4Pl4e
ShbrRL16jURNS2J82fU1292C1HFP0NB0E39lemi+BQs5yHv2R7kq65mL5NuSCmGWt1bZsA4hIdEV
3OLM4cAXLgbElAxTEn3ORlTOUImgHI5f4pskQjk6U4ZJO1Zq6oyU2hm4ztlcSjbJz17mek5OxhES
0WJemiiFqdFxhJi8Xza3rTXDLPIG9kpJ8kFrSEDDaifZp5BtChp4ILXaw9K+z33goJLpQEO+hyRn
ASmecobtOI6ElFa3bp4fG/nkJwqrboZtphs9LpfWy353wSaDLMshRX9z8UaAkeArL6s1/+ShCKsi
3Gdq1cVJzDrtWH5Ct6fbTb8zF15bUEoN+k0DWph8b52NkiezFO63ySjT0ArxwaMmcZrgNlvy/3JL
CRdaYPYprjOMsODtsEAIAaBLvDQkx1M2D+FSg7oNobWCpetc4gwAdaIV0dnGr96d3XlXHhVX9pg6
eyr/WTljfdWdBJ+Zm4NOe0NF3b5S7QQWkZGmHlVaINWUATy/NPoubMYfTK9YbyeW4e833fg7BevS
D5QK7mtzUcEfrDG92Kz2ZkM3rUqc0eoP0AGFZ1WWGuBNvnSqjlTXauxpINw2O/0BdIOHsPvDwnc9
rJEuH/rgRWsHMJE6PXZR/7DzyfxlNlBMS1rc0uZ9WLCXecBpaJgPeu5zXYTbUYvfm3F6n0PgObOx
tdsEQFpyb0zHcBy8IqJegHeTa87Dpi8TP9ECh80BcG94qcQmXBxStu1nsleVEsnFCLve7nqg1T6z
9F1owDUSwhkjg9fUg5LAQjnR7aIObWLBVaH+rDiyEQIXrnuOBzSM/h4A+wf6/OPy1jqbLp18Z+FC
430WYj16DbirbodX8gYePb62lcHZJRv4y5DuZDsFqTYGFKZex36+zvTdXNSSmPsTmPo9uhhCzAUb
K53gha0dIZ1fXDW7wg9c673343f4mG9kqdC5gsppiBdBo7ifsmEGPh84smo3bpQbjHTbwNkEEV0S
YmRrJ8TNjlQhzIaxOSHn4E5dbLfdn8ub4KegtbB4QpykQ5CES6eoR4gYzHsLnk0UJSIn8cl7gg7G
/DdxFWdwRrdu8Sh3geMCQz67lte2pZ9RiKd6X7FEUWIN4vSDW96r2wGOFLOvesNDIRegX//apcAj
xNW6n5PRAsHjaBQf8GrPwl9F3+36gDj1Aklh1e1QilN1kAs0ONbEo51Bo44M4EbA96DU3SC97kOZ
9IwkSxGf/DNyIW51CPbW9NLQmzH9pYaPFi8hzHSP8pQddbg9tbssDu2suC3MX5WOTjuXYcpl9zUV
sv246yoCk8E1RSCzvbp04OJxp7sOKCwoRHnms4xJJdnpVAhGcQtGB5BnmDni4NLczwOThAlLNsSa
F50EorbIyqLGo/+Yaf2d2ZkvaYn7jTbP3fQOSCbqom+9NXhx/TBND6XxpLdvMNCxK627b636EZ0l
j8TUMeOjWt3OqzjrGsh1FO9XPB4EmRQ8E6diP7cvYf2YQFamHynUgn6zfhsXpmf1wLms7h4hCnTa
XdLf6H2MlPe97q+HhtgxvVfmz059rvO3GjSERo3tRNPc0cJ/08AfU+LCGNTJ+XVqtTZNtC1r+198
6h8C7VHLbmaztXXrua4PY4tqb+KuNoa5zlEOhOJs+aoPnW3mtwpfPIiIQmLoNsxe047a5QwZlwL+
39Gw8lZQL7UpR6N01FVvLGvZpS+LoCIr0MxHlRVljdwsBGWlTyDXHthJhmRXmb1ixMIF7yX8xxvr
kDBpt1Jy8kW2IMtHpZs7qq4c0DsVYIurxW3e8QkdtLdQ/LAj/ABXd4YF0G5ZB092woWIzof/vatM
8zUYgUBi9xr8sC4H9Z/Atu9BXeQJZnOVIy1ZkJoex0/lDyR0Vg72YtrZYUIoN9HeT+34KJucJHOk
QgRfZq2sCV9vxgVl6xCqxp+asm56KTVvDUBi9FYJ0VFcRl/hhx+E3nErV3JVO4YBVKwTVPNr7iWq
vunm5zBOd5mGMo9lx7o3JrXkUj73CU/HFkJVhbLOQlE9PhbRX4byX4JkMoXjsuQbnmme6KfDiOGq
13WrjYBkDuvGCYrJLaM/Fh6uqQqGUkX2tH2bltaBcZ57eeRzcVJVCYMOCVcNPNC/x0l9rGozLfGE
DYrPtPmjj7vLf//sRX86gHAGjHAhzDAoSEpoX5hxAAq2uasyDeVUbnqahT5GNTg5vL6ml2kx9w2c
zi7/hPNTNFBSMhhFb0pIenhWl2Vv9CpUae9rk9tjPkpGOAdN0lX1nyGEs1BNAS3bCUNAxdhfiSNo
9DAX2D/Alrlil+VWGtjWjffjUJwMKaQ0QO12qL1jyMZdh4w92Bh1CGXrkNmDTMzo7DH4ZzQRslbC
nV0nA0YjYCCTYTuVH7XUJmnd5BemJKLUkkmD6p9VwVXwzvoL5UMv8bXb8s/olzvdgzSIf3lf6Gc2
BrYEsWBNzKlFvvqMJzlC3xiEzBSTgk+Kk1jPkNqyyzHcVJbxpIRmsxsBU1+G0itQH5/4L8aOMb/O
KBJVtbbbSLkbtOg6Mnp3pH/D8sALWDJPvT/WlW8ASVtEFrLbEabZzV4NHhR4QaNLk5bmfcQy6pvJ
cgXtk9+XZ3UOsPJtVsJeVEZWTiHBrNbMenV9qtGJtKtfyk3xuqpGGj5UBtSD7Do4c9F+G1bYj1Oh
Vkqa6yo0c+/T/NHIIzs0BodG2bbPf9egTknmeeZWOB3wy6Xy5Ou1ijWWkDtazxxxvub5EG7MDVRH
rmVFknMd529jCSlyN5jTgHrEOtaqits6Aax1jd1C7PRD8ZaNul88PKaTzo4+ZHfDOejXt8HXSHAy
0T5YeB3NGLxzB3cdvNC8MHR4sdPrDfw+UcqDC2TsoxwxpB53ocL0pwecREn+zRP1208RrqkiMf9n
bwVAmc3VcUhfL3/VM3Hm2wDrkT2Za5hOYLloRLtXaGRH8TMPr1NpuJacexE5hsZ6yIwKNa8SXmhV
/TQ2MrLButmFSPZtGsKl1xcKHZT1ypn8tdqy4lQNn8g1k2VnQLjagPbOktbEOHi6OevWQFWy8kBZ
8OJjLXmvyj6NEFcCZSEdtJpQHATPq1zvUeu9JKl7eQOc61B8WzohjvT8f4812UOmfvTSyRkg3Ynu
hAoZqqCza2IjlSavzT7CZld3l8enZy4hasCMycCvMMC6EpZU0fOqGKNOOVKFf6osfK0H/sbKTzUc
bH061gsMyLLZMVXDhmQl2l4QzIEAEhxvR3jaF2aAjvemJH/a6GUiDy1ejJzCqGh6MhTIyJu6m2jl
NqstX4E1YwQJ5iCL95VqeHGu2LAjD5S9Yvi8+Z1G9wC52IP5PiCSQ6ShBdBeLcFYGWoXLrdQjibu
MHG3gyOEpqswHCZ4WOHdmo4fWThIUFg/Haoo/bYwwvefoKJqDUkP/m+6z+ceupj3elL4A1/cEsqU
sxECRTf4XQcsS0qcUoOARQYZi2S0qQV2afNWatd9GdgauJhQ2vfRT9WCfULv+xC0AU1GG/h6gPw4
hCdfUthJRRxToxpT5Zjk8C/qFe26rDnABMThhvLelH3qdFlc3kVa8QdmyqVvUKwyLaDbME8ZfPVo
s4GJqhuSKbUzou2HyPLzHmUxZdzw5DHlo0drurVQsmNDt68HKBQ3XHeqAMId1VvK1F3JejuE/y8s
H6D295oYpa0uiTM1eC8F2rq1020LP7kIDFFKKicxebONoebsc6X6U5sq+qcL6OphVtgjcIPNHLuk
TQ+Rld4x5RjnA6Qo0MVBxTooLZvXrSc5D+ci2T+LKNISlYCZPDRxHJJq8NvJdLvq0E2by4P85MN9
31siETEJldio4cp8HLXyhozJxxD329l4g/qH1ypbNb8lA4DV0xXvFqfvTY/SYTvkmdPF8PxRQpTx
PlU4o6EQD+wqPKDRO66h8omS8PysjJKjcDYSnqyJeCEPwQDvH6xJ2qmbKmcO7KJ9HV3vy6tyNus4
BVQJJ64NCz5O2nrinOh39A4YZ7iNYLe9YldHP93VuwjQhWfyb5DH35BcwskJICpcTtWgHI0BArca
DARnyRKeK1qcDvElfnRy0U800JeQY26DX+2yDhZ38Oh0geaDUAJ0JiwfTdFbXRLcz138Jwv6Vao6
GRQ1NmaoCgaNF923lMxXZYjqs9n36RDC3mgpRzthnRcs827YJwOZcoHOde5UXnibTCipd47i0sqW
7JVzmcDpuEJmhgwx7ZMOn2yE5VMZPKQw+NWujHmGLVLsVmrsqWntlwZHYUhWIzlXQcbH5Bpgf2Bp
aaJpRK3kCi0aHIgO1ino+YJWAlqC4pHdyqLSYerm/5su87cx12998i27Je8VlPSVI5Rjt0vTHsMI
/qvJDSdPaXAo5qeghotECAWOcExuic59eAo6kB+QndKzK6/hAUmJqVFdLC/koIiGTQWa4agqdqfX
dlm/k/y1y9unDE0/xbApq554sXis7hzJZz+7o08GF0LEZIzpmCbgVcYlqO8cMtRDDmlq4oWEbQwI
MlZwxlrSR3TIESMLp+vm0K6BmIDADpP8mJ+6OojiVNcJ6LsG002xV6ZwNnZ6lShHSyvB5u62cx7A
wWergwcSALljAboJCiUc47E5xum6gFzjNI8PWhFvWfORQ027So9N0h4oD676pv7FhvS61lu7MAq3
1QqPRWPiVCR414bPyyt5LqYzaMKoKjiGJhFb01OqGFlrxRFwN9i3YeG0sGbOZMYGa94vpiSnowjR
wUrMuY2qNDouOZiiae7m5I+FfndK3i5P51zZDcXSf+YjxIOgU3jepE309TpOt8WvwY6dfIe4CtNB
GZ/7XI3/22jCYcypYjY95I6OjBE7GFKfBrOvWAEgtZY3zJ42oUF+sMJbxXy8PFHZiq7f9SQMAIye
6E1VRsd5aT2lzDyT6r7apm5IZZgw6Zquv+VkrEgxK21c8PXWKp/BbCS/29XOXvns7gAPkAQW2Y4U
HiJTEk5lsu6VcoYcVRpu2FA5atfdXl7A9c9c2pJCBCHTvNRZi083tlfhbPnDfEUysjHNp7qUXfrr
9r40lpBXZAPjCUr00ZGQ9KlUc5/pT3HGUV8DsDEBb5oFO2NUDxRK0mVmbVB1kdyTktmKPddKy3I6
wl/2GGT68zxB56dOnblAkUxN/pJc5rl2tnZzcgzF3qqlNEtf6/iIazEuel7qo4qDeIDgDux84Q7p
L3/LwVGvV13HR2AbN9Y9OJ9ygNTZXPL0hwiRZ54hUdZlAUDlEAdeKwVptFXgYsDdeq0bDx5xEy/M
r/kuZnvZo1q26kIw6nUrRv6O4BqRzKsITKWW0E1bPMrqbRTFknvoXDX+NBqJHcc4aYHdVIvoqKMf
ZZl/Ceg8BCLMfYvARPZNEuMNmrsF5q/PV3VwnI1IstUlYUlsO2pjAa7ygp2uKA8sv0vLjd6Hx1Yd
JEoSZ/Po0+8qxKQ4YMqSdlF0RBcHEOjxyuA1rtDRU/p0r8Gxowpqj1ezTSt1C53NKzjE2jSgTsco
kIdchpOTfer1309iZB2V4xBrCeLx0B7y/G2ZZnvsRnvUMi+kUnci2XBC9EpyuqiaukYvZ3Kpb9TO
Em2g7cYVtzjmmwE2D5Xl5vGmj+DmKEtCzwFAv+00IaBVFmU6XWP0WhdmmT3tpnfy0N+UNwbeaYoH
X5HNcKOCaKi5zb5y2td/1WQ+/Q3iCz2bdFMNg/XuVVqHAKemTld61kk2tOxQiU90jSp0itdh1io0
gU2LASOh9f7r3d5wymCX7WUyoV+KjxfuC1EraBnVCQRfnKKS0D1JHoHYcIck2NbzsG0i0J+VCOXh
25bru1qHNkQEQC1khWbDa+ldMGabAdnwoFKPTXuNGahYA+OMwgHV9yYJ/HopvTVE5NlrnevAB9YQ
Em82Y165EdujYBXBWbBn6UabN5oC79zmpq5KsAEam4fFJswA79ANp9NToPl46Q8J5BELtJKgq2rC
w1GljVuw+IHov5r0th1LVzNHp6pSdIc0L7UAI6UpH5wCEHk7roY3gD+v9PCpalvYzvAReQwACssQ
SoSxpd9SiMdBWtIpz5E0td7kspfyLt7nm9gxN5qrQQ7Al+F9JKmMKLQ0KlaqN6gjHfVGd1LYNGe5
4QCMJgn85x5DJ7GQCblgOmW1Hum4Zpaxdmm+Mn0lKyebiBBtSWShWhsiui1jDCNEqDsmwxVUIiRZ
iizTFKVQy3AmCy2RvadIG8gjgD2bbm9BMq79pUh1rWWTEmIolJ1JXZT4Ok2AQvRbFkGEfpj+u2xW
lDxiXZpSQDfXPH0LVWcoOpe+HAsj2QGixJGZR60On8HomEGnpko2U1JuL6fLksUShYyM0bSibsij
ozaXXg/ISQ/0QhMkkuWS3GuidtHQQJCJUZzQCO8MszmkNNvp5UfLn6kmk26RTUmIBgo0xrsIAMgj
euU2I+BBgk2lZL1/eeXOVokYN7lhmpxQgCW+pwZqHNBQyZrwOO7NSb3SzQD+mqFTztWmjPmO6qDo
Zn4D3k+ZofNP+IYmYKtKgsTZCt3JzxCLgEMQ6bQ0camsmTB7DA8oq/ebfFN5MPuaPGxLZMKgq0qb
yOs6/rzN/m/+X4f+JDXSSDfOE6S38RYYYZkDtH1hD/bqlhPYbMufZQ/IcxQ5ZAb/DCh82DQyOiPp
TeT8II5VQRBD1fjWqD/6kNkcCoPDqG2yGAix6Ba+APCpC/XnLM7R13IY7sOkMe0RH6gwn3oYnnUD
LqkZ1nmTi/ea3ZkjVNoIFJAptPpgcNdqHrT5AWBHuSaIFOygyp014sXBw6CkT6gpR7aeUW/OX5is
OfX/KUD8M9U1MJysbRRCaWaVNYfIA9sbTrpvDjrI56gxScHEP12uUeUyofNl6HCpQpVLSHGrLOtr
ta7CY8gBtFsqd03tadvP2zEEl7Bj2XytmilEuXU9OoAnHaEsOPrAdttaHW0hs/oa9+Z9kGegZk/d
TZhHbjNNtsVMza+agW1Srger/OohrOc76G3uK43vOhI4sCDw01wmznY2HzidkXADNOM46IOGoDY6
9C37vUorpYCBZ4tDXAh7/asb53Q8IRJ0YLEvurauWpk7oKOBqhHbDbzAJRHnXL3hZBwxNV5Gqo1N
2SLiwAAkAcYV2Nvt4PDNku8jbZv60kKYbEQBKNKSdLHiFCMOvu4HQDcDI7FdxSTzYV/2GFH2BDkb
VU/nKDzsk16FHrnarXOcAPdRAUx+LTcr2wryTqArz/9BaUpfN4QYyk4HFSJLpqGv2cx4YQf5gh4m
4LPjB0chIQ4U2Go+seZWHa84+EqINLF+iADmmPoPiCuCZVu5dfVpkrd6zjbZfN+XkNC5z8lxnG5y
iHvUpnHQoS1fWZ+syjc5eNgVGqWqqvshK39xJNN51kIfgERPqfprLGVwwXPX4enchFBiZiFRgmaE
Dwx/7ZJuZ6SAgfeyvuq5AsHpKEImaVA+FHWPz6bBO6ldoDMaQHoR8MhSUT3JMZDNSAhYWtT3DcuH
EBa+ULL3yj0UcLhlw8X4dt2aCOJWeMh96YUnm6MQVmplDPLcwEoaG92vs027gL/Q2cnkB8yB6Y03
+8Sl5pM+zq5cve1sEn26xEKUURLoXGYNzmLrBRuFfY7X1q51vw7/f3YUzyVtJwOK2ee0pBCqgd7Z
17MK3mLWJ3lINLBrQEL1Fw/My4c8sXn5H7ywzmY1p2MLgScaFw004q9Qp/qZejPHf4zmc32hk125
C6NDZxzUIQXc3Y19WaYhm7gQg6pmXvoin0Mof+QbJQlu+/ranJ7NALS+QtpwO5dHnU5VCD5JkuR5
zLCdK8pua7BjouHejCIwxms3rV+q6kBzMDnA2Fa12W70wjazzpacKdmPEKKE3vWVVZg4v2Q/XBmO
WW0TSDiuWDwL2gIP/8bm8HvaYa6n/CTFIU3R0GzCpbmeJl65yJFXIMDigMyyLYtriJdLAofk/JpC
jKqK2OjR1wmPdQvgaJp6ugbXibi3+16GxZUNJYQoJU7mggXYvpwmyKCQFCNAGW3txVw2K/18OOSQ
FDVMRi0R/hcWlEyF0sIroR5KOzPMl7JrDwZaUyVrN1HQujSAhlAUPqil8ldlKHAt2YYpf42A2S3g
Q4rZblsTXiFQ6CFWjfdSuWkKQJ4GjysEWK/M0VCKUosMsMwbi0W2xiBRBHmsWtul7AHSAtd5bd63
Rf9weVvKpiZ8MTRWgeHS1/pEC1ySEYPu/aybV5cH+ULW/rz9/1lA4WNFsIOf4DSI+8SgbjI/Ah59
k+SKvk+S0dfDaGMm80GZ2NsyVmg3dhkUCRXFQXbscJBeWb84BU/cNvDKPHKmma6sCufyj/xqNl/6
kcLlk80sNXsI1+Iarw95DPhUvg0gRqhph34OXD3yS2Vy6+Ep1mM/Lx+oNbuAN7hBcTVS1ZmSuxmi
cDnEDEdw9C3czOsn5rDzBifUiYxNNWsO1DrT5krRmFNMvZ0g059hjk2ibmNA5CBFQRbOfrbZh07Y
x1ctuxqnzMuUagtZCVCYcxgPp2bhMFr/vjx92UYQ7j6YVfdDm2MjWFXs8kFBOXHwLKX4d2Hw/7aC
KK6nwQi2jnK8HKY3DUiLbQ9m8bIB2vVt1U//F14gaxA0uGGZOrcI/3qbnQTBzKhD6A9jXhGrNgmE
QeZu+y9W7p8RxBkxli2TNmFzG32yRxNlE+n9jmrEvzzM2YB3MoxwXzctytPajEYkNd7GpHH7mN3Q
WHUyo5DULGUjCZczi9ulLsD/PmrUhIzYCyT9oY/qDo1MfO5LK+DHkTuZk3AxR1oIhrlZwE5Av1Jn
5WpuwbpXNCChFE68OSjvVzEK20q7320bvRnTcqQmhMejwkIlpIxuddbDFJIXrp73MFyH5Mr4xFni
56x6iWrUZFjXbbTQ2MZQlICBmQWiyNS9amp1Fyb1gzVrrdPP8B3ur1kwfRpZ5OFYg9oRf1CruYmV
4m+qyBRnfx41xkAtgnoUMbnFRfzP1LdBBfJaeRtxxIkosk3NsKdRJnh0Bhj9fRwxoGVLlPBFLW9V
+sqt1u96Dj0e7kC42tbAYtbxssrHl3F+NViIdmNrAxX6q2k/UOn39azwi8UAclqWCa2R5NtHZxDO
Mim0wTWmG9YXEffkRE56U5RVk4MagarhyPbBsjFbmCstr3jyttne4JLQ9jPVFUZcP8jJiGCZwFkX
fsVfb+zqOemu9W26wb6CZpdrTYfQ0baAnSSOJpHnWHO6n1PlKjiIuqlrosCfYdVJ0zKWHKvl0eh3
pVRL8+dW+hbdvghLJzNLmsWgxRrdvgp2bEdaFRC218uR5/y76OSYCuuX0jFo5wr1/jWRbAc33odY
PYSebTJ8WXZLxjubKp+MJyQleT/i2CS4iTvX6gBh/pJsQGEXmlHVIwqubgFi4O6/HFTIUSoNbAVj
xiSjq5UdZKnHDE2UVdogyvcA0md/Zc9dWZwVzqdZt/9TiBkCNIKDxFczejCJ6RNTsg/PJ2AnKyrc
7mpJuFFTVOwHfcEDGliS4bYw1DXzzOyuaCNPVTMv0dtdWVixHavNoeomrw5W5qXa27nCDpqe7vWR
/a4i3Z7qD9N4uvwFJMshCsvUedvNqoEP0DVbEqGfmbyZmuUug+S+/nEov2cEInCvpXO7zBl2l9kX
h4yj/cskCCnJqTSECzTKuzEsDEBnTKtzYWDstEEOAkYk27KyFROuzxxmFSk6wEgJ0B/rZphihdr1
tECSNiPxtUHG+3qCrbd227N8o3UfENw/TCHMWhL4CJRafZU0UmcL2W9aV/8kIoHaMCcWxzO39VQ/
eBxhBA+Jx9St4F4Mz2LYg7qM3KejH0uts2TLLoSpqWVZGMV4fa6v+LbbNNqOS623zzYOThJKY12A
kwkSTQEHVEV2FFf5rhzvEvK0IGvJKXFHVA2S7rbJPlmKwlUxPVw+IWsI+nadCDtXCFF5ABGhqMK+
SjW8HUBk4MMDSp5OBIeL7vnyWOdL/P+EjC/Jv5N5xtPUN8WCeeamO2f2Ck9ZM/W2tIuXetehJCUr
CskOphCkiDmFXZspa9O/dyMduIno/fKkJDtEBPNRq5ziBpbIR2uo3MV4HGFukVSflwc5Ow00VTUd
OBo8OISvtKCMWEDMEoZqDIo53NhkhoRYd06VBzAh1CJQjzChayy8BSo4iA5JvdrHDPkjI9UTVCtq
W8Ub6KqYyz3ryJ2aQ5ndSK6SCZ24SgkCN1JjQIgnOIgnk9ew9HEutJsCdWrCVEcp4/eKsJummvf4
vw+jTq60sb+/vDTn0I1MR+5LiYFiCmR/vx+eiitWziMYqYZJ6A/Qc2wDajoBie4LlvxGIQIluLI7
1J11l7fZJp6eC6ZuwlR9iOH4OxntPlF0xR+qbpvwVR4jvoV2FirTYFAh8Rkyh+bq4+Uffa4wgB9t
WRaDy7lmiCxzDqUFOCl0+bEeKWDy49Wksl8p/BZNYnkxMQ5zZbxAcOIAld9jCzkclr+bi/aoD+lL
PfR73sCwhRs3pKgfSQkOiUr2Kb2JWWibyhXeIu6czptFWeyWYYC5/sxQjEnhXcMsw+1Hza61CnEd
6mTLmP9RwNmt9cnlUXiIw2Ez89mfWlAEFXILM9w/igW4LL785VU4E9cZOvAqN4DTN8Fd+P7l5sgI
+Uh6LAIHBLe1oD5IPPP/kfZlO3LjTLNPJIDUrlstpdq6qqtX2zdCtxftC7VLT39CPfjGMrtOcf4Z
YAa+MOAsUslkMjMyIsVvM0VwzE8HyMColKFSdEqJKSv8A6HoSkqHEewdU5cc63Ted9nT7cV8+Nkf
kZQzwa1GzrvZbEiuIqPtXgZPdu6e3peZG3wDSHih8I430UGYYooWxl0dFcOo8ihjYQtZX3Pq8YYF
h5Vua/v2lLrdNtoLm31LqnFrodyBm8K8lakVylDl1b4vbdqFxCYAubdTQyJOFME/X47cvnIpbTEa
apGE0CZfRuxjDBHkDkiF0FdPxKyRS5C7tTTuuujyItGLrFHPWix58SztZ4IB7TjwzGA7Jp3bjGgV
d/EuBkChnOmbwIU+PVL+XCrPs6vrHRnkgKlIdBToHcee6dZeCMUfKOBBzSV8vW3v09XFmeNCPpGr
UsLrzsJL75cCaXNyR9Tn2yYE7mlxaSvTylDHcIR1jkPVT1EDAErYvm3iY0rvxkfjOf/bGVqghRb2
gF0E/gKiCTGUiBF0RyRrunz9W4aWxa7SF7xxai3t4R2qAT2ZAWwy1uB2SufH5MVAgYl9lSoR8YJo
A7moQisTgJJRBgewPm0jjHrKIlruz817zg34ENLPNTUzhJBkJ42HoD1+qFpByx3qBNC/lvbg39uI
EFCiveSCSAtGElBfwihymfulQ6j41an1Re/hzykntzgueqhpqSYkDXW0j9D+NR5zYz+2DIfXTqra
C4IfIDu+b7SXpHg3i4NVCo70soxbLsMFFIPoowrCXVBRSoFTMcsuFWWvjjGk2aHTvhGchNvxA8Qx
fzroECBdYWXe/Q3uivfjQcKXtMBIAl4ZEdLk0wX+x+aqhAsgeDokY6cl/VnuW5+o8TbUQHuKVkff
fbu9tNv7qBIujkj90FMamsq5Mg2bZrNdoANIuvoQzvm2zRT/trnPEw1YGYSdLJkqpoI/uWewJcWT
FMVg3DLvAhBtAkC2BeP5prWhhVp4i0aPxdBZEN6t10Ly2i4XYoouiUIt7qaPUZ1B/yDP6fz+ANlv
VI3QHFrGWEWf8VqMWRvlYkxfzFHISlw72TS7WQVAYimaELn2/dYmuBij6D3L48rQoHua2kmwa9Fh
7QnQXRgO0eLvhv6u4GIgbeq20bdIh0SbHhzYkJW2gaqy0fplLhLVEm318pNX0RyILCThbTGduwLc
lmllV1HkzGJlh2vp0nrpXASSq0iDrsc8gSOrfCFe4YITkX1nO/m4TEFqTwLPFX1MLuJEEJ6LlAme
C75fuin7Y245nR9tYoCxLLILcmcAVtgXee5tszIfenq9ZapVYzfb+qyaP3MqUvwWGeBiDXhQZTWC
cM4Zw6vLBO95NGLRAPu1S+n3pwLDz58uEcH/qZGp2rmTvypl5agkeKLalxGgR3OhzyQ+IIrO7Q/2
mQDsj1AjEy7UdDk1RgNS8cgqVBuQDr8tgMnUoV1jZzSZTiVk7lD4GVCpRv3PNqfosRmrb91YbwPa
em0fuENh7dU0O6nNAOAClL5sNYV8CbgRQTZ6BzozCKJYr1GbPulR4jWVjBRmar6RLL83dYyIKIOd
I6WJO4g7fAmh6nN7iZ8nlLglcgFG7/O01sB0hrx2qH5I3xe9tUXXBH1tHOvRS7ZfUQOSNPsv/cfA
6f1Fa/r2r/jccuB+BReDhprQQImnCQ+JYgcZGSe+AJtgLz2H8iyydju6oJ7ypyt1cVEraox5+C7/
1Q/3DXC3w/BLsKLbUVUmXGiZ+2G24q6fzuOXOMGijE3sYdIHoRVYrwlvh4U7F51IYVlUuJdclOnq
tGQMqBbQfbbu0kzBFTUg0RhA/Ue2jWh253Pf8c9vxzN1MMUMe5NoWOkm8Mdd/9idqgCzz7mvphv5
e3rfOtBEvSQ/wcokSvsFu8xj9adGrWk9RT3ImDpHj02vBHk6nTWvlac7LRARWQg852PrV/cSxJSA
m9BTPGdwDbZy6XTgUItEZ/Jq1r+KdR+J88pMpOtaOGvtchpGt/pBNxEA69X7dx3f8ONCFLfDBCH8
4yetTNIpB5wcazsDJl+71owKfgj2AcOALsVgTynZWKXld9YFhNMU0PXIejS1MxN2i6//Dg3VTvxH
NH6KsMC0uWQVWHpXdk6Xg9d//nL7ZF7/hr8tcBdJ3qgpw6hCf27SvdGNNoHsGaPPt41crTjJYPv4
3zq4m2Om6dQ0VqUuROpj6Om6a5zLk7Ep3PJO3inmY1y7/xQ9f/1Q/La97PHqWzZB2+usw8O+G1GT
CTo3ngwnDHe0B+5bigT5o+iLLfu9soY7uSSZjAukVmsvg1BdS/7Po6UfEeb3grjbwbLUIGWYpD33
mIJoQXCVd7bV+HrYOk1yCZsEYnDBKStBFSuHdio9kyz1BR9U5DbLpq+WCQpuQ9ED2mGua1tAkJtC
9gcjkYCv3yt+xkA9t8gji4KryCp3i+hWEzElaaZzD1LumbY20ShCgOreXp3IDHdlxJCF1OYc1SZD
+SFXD6YRoN4rOHfykgXy7+3VkeDRz1GWzlpdfmQac2k3McRLsG3fTJDivBsOuHCd/mJujF+aM20J
hoyc5CJ6TX2GhvzpSXwnZYTYKhBFyFT7zQhdDqzSHaCv6i6cWb1jlCfL1yOIGqBAtf1PW8wP7JEp
mfsgx01lgL9BY5kTsD1ItOx/YUXRcEHI0KnDH396aZvQfGTxrJ+DeTcj+LAvKAgLbFwNLysb3Gns
gICrIEje4apo3Nr8ZtSZHWdfOlAvtrFg164Gl5Ut7tSVuqHNtSpbZ0w72nnwZimC3tpygD455crA
8verYx3QQkebY9TPDXBmig5yWAWAzvhbVRVOrw4nKQ0FZ+367b4yyR02o8CoK4kb/Rz1CpgHwHNd
Sd4wjLu4eutRtSTTAPXNAxlfjbl2++qZqgczGgVvG9HP4I9jpukkaRmOo+prX4iHcPoVt61X7maP
wP+zZ1G34OoL7ve6+bNXQEc6qqa4P4dk2lbq0ewhlDeap9SofDOfnABU3wb9P/OXLyd+ZZW77jUm
B6Eqw1vbqXTZvJ8x03/7zF2tY65NcHd9RAMaTBmiJ9lDblb2QOxwMk5QyHBASTjb0V4NBUfwehxb
rWo5Nyu3bVQK2vRIii61Gz2xbJ/dN07pgDEGfAJ2AoJ/hsm8BPSnumixghPJTxmAHk9OY7nVlxpG
9zIfMxekXIfldVGfCORZxOWLz8Si3CfkAo5ZRMWAQqB8luiICdPGaQdqm/2TkTROOEEdFjrzIaj3
Me5hW53pYYjUiZQ3lj1aobUhKSYnk9IrwYxaQz1Pbd6tRsK4UfNgJeG2zqsZyG00YsFDetsxFEGk
NLjoRUAolzM1iS8swKsPv7JolEshVcFe6nsgX4PpOVenHVTqLmo+fI3MY9XKvxpN9ouCbocO0wMd
anASBmmjdEM163GUsYjgIVRQ+wiPFR29xgDxE9Eu+jjty7k5sDn7Qup8280Q1W3APamAMFZRwwco
2VqQXAwMW69CQZi+mj+s3JGLog3kYeq4gV5LIz2OIRDsaW3XkXCwZzmrN4K1wUXOug9B/GRG8aWB
MrC91OuiTVWBRIXtMi9lnqhQ8AHYvGHQ5Ir2qUElpSZMPyeD6g3QpHHr3GDu3AB+MKSpHUh6ZceG
/nXuLMWXqBk4ecYeGz3aMVwcemAdmqG3U+3HpDZuAioPMMe5Uay6CVNRDXqVLNACQxjUrJjdR9+1
Dm0d46jk30kKLr6kcGW6z42TRn+OEoSHkvbNCiVf102X5v22jOdnsEDcmYoEptPJeggaEzSy3bzt
KOazSRskTphrOahkB8EXv+7aFiVU1mSVfGJeIQHmOGSIllk9Bd6kdWopdsHJ7QAL43WJsBF2NXkE
KdP/7HExttBRBU5VI7ooce50SX7Q09zroJNIgE2Vdwv9cTUYXqWnmwg7dPsgX3fv38a5aFsagUIG
vTfOuXWy6tG20u2Yfr9t42qrVF6tcPkRq5DeKm2hxWOpnk24ST5fAoDglY0elI5eP+XppYIYtYgc
73ov5bdRXggzDUg9GIUeXbo9QCte7EFTwTVd1Y4lG/x1tr4hh94Q3CGC7eRRzHHaKmUMkt7zFLz2
4KkFoKdDunV7PwUO+iFbvdpOmUCMXs0r49xBQh2TTtvSwPB/JjlZkV7KXngjX49Nf/vIx12wsleg
IVVXGXZyGeyG3MZeHUDdABokH4OzxBaFpuuvqdWX40Iu1LF1dQqQuPbRQ5XK9y1TKkwjVeepBgdz
8WUcZgeqyk+0Kh2qZjvQW0O0rUPdHFeIkj/jvrDxHgHBEJRPrZ+N1v8c5UgQJa4nC783hQvYsRxV
TG/xHAGzqR12PVD/otrAss7PIfpvEzyMuJFHK4OaaHRZ2DrG4+jW99mC7Gmw94E9+ojWzkJqGZxA
bPqfXIxHFqtaDYFpM1PPYfsQNeNjUNd3VZtdFJK5itoIgtCS5dxa6OKAKweLIM3XaeWAMhIxD1CV
dQp1AhhsxjDLv6no/HYtXqMRx0ZuyxKRiAVIqnrmNVMq2DqBY/AijSZoF+JCbo2z3ELHjrSQM1IE
AUDkGFw8raJ50lpWqOdBSRyMUrmy5JrWYPdYlMlA8id6UV1vpaz2jctTw6IsUyOCRXC9Z9Kh0hq7
WxQ7SWYbVoZnHrMDK7JzsivyixU+DNn9oEhbvb3MBfPm7nnsj10PREf0LaFf+kxEKSCIu+oSMlce
RNRGJk2CmmSAmT+tC+1WG9xWFzVvRRu//P3KTJwPE5hyFwFOOUHoeSgxGCwNldtjsKBtUAAF4/Ht
g3i95bHaeS7O9EOqkhZbBzzYaKsYry0zEPRKk1OylyqYbdnUwCwxvEDmCbjY+1qK3Nu/QHDb8Ehj
ZdIYCxqqn2mwG5Cbtu1o1yMYXqzcDcZRcIEKTg9PGlrI4zCC/uuvA6rltdu0gpEGWeArnxQYB7ME
QZqEFhJAt5u4mN8lTJXYU5b7JZTjtITsA6l7TMoivKNZ3LvmLL/Gg/SrXFS7swnXXhtt2IgbJh/w
VCzb+hKbqk8q+iOI1LtCin4oQxhA+qEdHDTiBffCZ8z0x6Px73vhQ8Zj5YVI1lVrsrToAoDzbumf
LIwSmDG+l07ygBautzTdiTv60AAAhMrT78av4I4Oz6ISruhjLX+/+iGqBC0zmeJjVZCgm7rCGVRB
vBaljjyZ6JC0czH0uGYX7V7l0G7BO+hFW7IVSbwIjrbGRbhRryFtDdz4udW/R7l0J8nkByHRJrG0
HVHyAzVqwdEWHSwuZrExBnsn5OnAc5Y6JentKRrQXFRUV0XAlMv46fZBFvk9F7zaVEtYmyKdmMLL
aM72bC7zFsKAJVoWF7DiUUlADgCnqL/PGbrDgY+yEV6z8n1muZYBIm7FS93Cyd9HUWIsWCHPeWQ0
c6d1yWScI+sZkoF2lj/mswj4KTLCIUK6gWUUTxcVRiyHQfm6Kf3Eern9rQQZkc55o16CSJzpmn4u
G2giKjnCTXJHdCCdp0nghsv3uJF88XyLIe2LGNUi9Vwkx0qKHYJxgID0B2n60ZR0T8HxD8a0VnCw
BcdN55wxtYqcYkghuqR5uKGyuuniu0aKfYlgGidCqyKtvNtbKlon55eUtr2pBfmEYTmkfk3k9CGG
B0NgXmrJCavInlvDA4eNYHtFrxm+GN2UmDcoCOQt5w6CNRgG7/OfBS1d0r8y8Mgp8atZ/rLye7UK
7ZD1v2LltSpMKN4gzY8BbM81e5G4nU0QuJIB1DoAdQm2RhDH+fJ1MNCknzHlDQr7HiPqB12PBBmr
4NDwLaKAQtB50rH5xXSPLx0Fkm3hUXf7C39keTdcmdfiaJSsgxIlSsel2r017Gc0ZduwiO76udh3
c/6oZM0W7DmHYDBdjd7H4WNEF/q+nm21cDygO/GoBdKunEBm0WXkTjHTb1oYuy3gTGzWjnpZX8YA
5fww+Q6v2WuavCva5kcHr5mK0pl1yVH60Z6GdMsS/WgWknJIeqCzJy0H98as3NPUYqDEgw7ShCNX
IQGZuv57hkERO0anAEN3qYAD4Xq/3tBNS7f0RfKRC1iQcA8sSUfuXrumP0HCD7R9muSUvuUcC/Cq
jt9SCi4XoK2FFfWrYWxlWv4zQSCKXnXGgO428a3zWNrWd0h4dye6XaT7aOGrGViwEk9yRfXUq/62
Mqz8adhkrTyEhmKgNbIJp8DpmoveibqFV4/NygiX/mTxNAxTADBCnaGpVGVODdkVgUtfC84rE8s6
VxmWgtGzLmDUOCvjQUkRiMV8u6JvxF01MVhWS2nBOENp7oL8HuSY4and6R8qNo2bBY8LPC4Cp8Dt
pdGrAXm1Ni7/sbSclIERg8uiC3xDLd00nuyWSG6ZMa+G9t0MAkGj2eVkX7RfB7rV0nSXFoVdQZJc
JWARJd1TpsbvXSVKza43oVa/jbue4jggQWR1ylnaTo66r55SgKKeFlXWRX6qNkC08E/IIUVbwt1R
QdoMXWEw+ZxOYLSf38ewBEP3l1i9kDLdzGq474tud/s7XL+gfq+VH/9RoVSTBRPOSoRx+Yf2KdRs
FEp3WohgZM/+AuUBF63hQwDaLnxoeCuDjRAr6FYLTqzFRalukuRRBY8ARp6VA4GgXhPSJ2YK6AME
zs4PBil5FNczqdmZ1fnOIGxDwua1ji+JJnhlCmIDj+RXCaONuSwnGsY3CVTsQVJfbn+466WB1Yfj
4o86sWCeQV96bjf6nu1LyLovjLqjF9itLxz5Wz7Ap8t1ZY0LRWVoSLqUtfKZVSZc0XR6ilewpHiM
Vs7URnZWqpsifg2obNmmJlSgEX06Lk4xrS9GhWG1qEJnm/kok+10mre623v17CUYOdUg5FGBslUU
hK/OAsqrpXORKob+X9lOuEHTReNHbbJDk5bHzHhNQLZn5t1+CPaR+jgNP0ZSC46n8CtzoUiWmdJb
JcJkskvuc2/ctnbjDkeMh7iDUORWdAq5AKSoiS6xAJngTH7N9V7P3kJFcDJuf0fKQ/brkNFikAzj
bCmAlUu1zaCJCXY/vHxFubfIFBdTzKSrWZyqFuqk+968KBWoPju0DawvgpN4e9sgA/fnNd1TKFYG
y7aRb2DzNWtb/RUf6Fbyotc48gggYU/QQbXLV4Hd21GG8iD+tLAqMyKTcs6O+Vvgq850F+8h7emZ
tYs2Nc6CaIDuOrbm77MAtbM/l2pFgUq19gMRov9KD8uo8aL0Uf6QbWJj8vf2Cq/XulbmuKgT9YU0
9W3CPiaT0u2ggTu8ApTX2MuqXZHjvDUcgLSGYwssKlib96m5r35a8qYz7fq5+PmvsG6r38NFoWZG
fdIMkJDV00FO6o2SZI7ai2oM8nKo///BlvI4fhx5vdclSTlPiXwwGEqNgR70UIXOjmak7NqgQa0N
lQH12E67FPME7X2rPZV4q8RRZ6cAxsnpMY9TqBlABgdKxXKL5nJhmE4jv87a10nCKwVaIbn+gKnS
/3SVU34+YKwg9ZrLCJetq6v7AFmdqYm0kkWezwUqSdZGiAnjNjIBzp/weMfwym3Xo9fBOb+/NY/+
j/Bo71ihKAvT8/vYqYZdm511ytRMcinUJcFD5EX9/KDUbb1L8vp1nPVNrCduN1JmMw2TukOHSYHy
TlNC0GeG81vHgpM16G/VNBJnDtJ3VS6BpWqoZrOZjT5ppcQnVAEJPbFjDM6EuR22wTaaEglggAmv
RDDUt1HsaUb1bVSaH0ow5z4IkADdbabMLQLrQerGh76rTrRelAMtWx9Su+gUoCfuF0bPjEkHFXKM
XZu/jaHuy6Q/D6A+iMNh15uWnSf1QVI6N5fabwRMDQ2Gc6y3ahg8Ky+cQrqHpPCuasLtoEO1YD9L
vyStc8z+PqSbUQGFxFOEobo4+Flpr1pxP6cHy/w6oUVpdtshPVuZX6ZnhT4p/bGsO7tqzI0SHzMp
2vTQPpPlh2RK3ZqCUqDLITNf293wI68StHxzJ0gMMNr6lXWUpoc4fjTDfJOnj9L0BPojt0RZoaTg
DMLmhjgLc7gp2lOEHJZB6DwBbWxrd9KF6e8goLe1OKEbAJ8F5fmr9c+V13CXThe2UqOPSDHrPvFk
5XuqNl7VlJs6Dp+DRiQ8KYrH/NxGSDQS5fOoYKACwlc2RFfflzQQACuKJwpm/ez4/fbBENyq/AhH
plf6PLSacs4h6aaG5r1F5x/N8KuvRESRgmcY/Vj86vk7VTMBHhfPMM2eN81pPNLIVY5/qeV2Lo3u
Wgdqh0IkoOA6/4CWrMxaklwNWmwo58TC9OTcOz3okKZRxMYrMsPdJXOaKnIM8pCz1exkkCYO6k+G
oH77ay2B8MZN8lEdWq2ljSEoIjH4x9JAoQfLGzb6phZOvIucgstSk0KvSAIU0zkxvpuJ/kwl01GY
4Qm7GJ8J4Jbu1+p8cZFfGeuEhHOroJxVHdsYfTu73TWnwVfegb/dL70vwAIBFI3vQa/n6w8i/xdc
PR8/cLWjRT3WVR3E7GzU87PatV4UB5vbH010qj/e7CsbVgn4slGkDFfo4CFUotE7b1XgPSYXE5ZW
eiDzEeA47z+a5fNYFUSbeqVGl0WmJd5Cybiwx/cFNDW4UKt5rH8qieCaFe0mV6kr+5HNoCFmIOcq
a7toURgOlLfb6xI450eSudrNuiW0ygv0haTEhCZasanALVTndmfJgtMm/HBcvmoEM+YlGzRuNAXx
F4lJP4GglRYOU7yy+KFVR20+Ddo5745ghzBArZQS9/ZqRVHzI69ZLbcop6QIFKTo4HNRnA6TKOyQ
epjUwlM5g1SgbrMGtGfpJnNEFV/B5SdzL2WkF8GgNyiJatO4GaTQ1jrZCVsTckbVvs9FuJTr7eHf
weAjj14t1ZhDKU+TAGPZUbYP+34XNcRLB+uhHtMN6a1NG6Isn70OqJ3e3mVB8ObZmA3o7eYaxTWf
aziTOnHnAtTeoyI4kqJwx3Myl/pQ05ECiVXpBrUZxGNsKqFM20tfa3PYJEF51zTzJU/vcC3YagSe
Cs14ARN6bIcGZj1OkAXQoWwTZ04GOYAYRBb/aSMULt8BC2MSRkGN8mGeuFpf2zSN/O5fQcR+f2iF
i0xaPDALItvKWZ/zY6VafgpGh7pI3SDRBAsSvL144KhaT4SpJp4W43xv4flUY7aZJE4wRsdwGJwa
PAC3d/D6mPFqcUuMXHmxWk4YhIN487lWkK5n5uD3tXZg7HEK3hv1NZqfBjRPFIYp+5n5pdw7k/5D
ajAw2MdOHcqOYnypq1z0s5bQeyN1+BATWP2srFaquVMZkjy/e4nCU/GVOYG7XLAz2VYhsggR9FMU
unhoawAWwILqKeA/5kECmLV4kQfyqCnPRYWB8gwoKzI5VRefwEh4lJsG7+9HkoL4GQrDwpFoQeeM
8sDXJtRYQyQUHwan/xAOZvoAp7MXjaFFNbi4xNQushP4Q8pCiIMV3IwfQkSr7a9GjbK+zhBLJTxW
QFNgdV9vO57IApdKUUbbQV2eKsH4bSTjBqQnglKAoLlAeQzrPKuY8qyRwSdH3afNNushfmkrkCVF
A1JyRid/qnU0um1rsguo1aqYNq2dwvlXE1q/jxgPaI2NqrNYpZnw5XDb+O229dSNLFSDF9wKPF8u
IAVjOC7EYyS8k+aHrDxUuqB+en0ma7UULmOi5kitsUfRr/HC2Imc4e6vrDftnWW6U6z6dvUJYRIF
wQcUhirP/Z0wqg8qBd78f3ungQYPFL2Cq+46Yv+3HR5pSIMumtJxAc+jttfFKWaXmK3LMxhAx2/J
TFxiJHiG4aHbv7QN8ZuIfJ+key3az6i33D4aVz/k6rdwt9ogK6DoNELzXPatrVTwFvY1YK1oyVdP
4MqM/GfkD9M5GFIdHEjhr2w34lY7JI+mm4GaYAF3a4AbelnojKLC+HU878ou50Ny3cfgN0aJLjku
1BZg8Bi3CGxNarcSmIIc+XmafYhkoU2vbli9V54T874f7yo/EnTkrqdwq5/CXX5A0Se0Z3gAMC3d
5KH6RoEYDmIDRK73csZcuZpA8hW5UhGIkBHLR/x0wa1ML06wirCmlFkmKPyBrcWELA2/ER0MXwyd
76ZyelbsMmNPg9cghcDQRAVlIpGDcY//WtWTvNR79SwNhgvl5rZKbNX6/t+8mEvHUy2nrVp0MBK+
GeRB0jD2MqvObSPXL+3VNnJvf6lSKm1OEfQaT97rv+Zje87vqF+9UKd0o72xX4jLhI2IxUVvfTzu
8mrBzZtIBBsIctnIUR1ql3fq/cIjIvntSRyePq6IGwZ5dOFs0iRt9aA6mwbFOKia2nr/nNP0RZqg
dNT7Vfbepe+muW3D0JOnztXKX5Gp7Swz3qq1dizi8tRN6XEs/ab7GTWbqc4wFVw67QzChWTcURPe
Hip2PJwmlm2sIT9Ezb2V9dt8NDZGvCcB9WtWblH1tAtUMBsU+Oci95NZE5xKQVziuUoiueq7gpnA
zxBkmQYwF/Plttd8ZOy3tpMLfVKoWbGsROysJMNDnlcnyfgpVdI2KS4RbXYdyJHqZ6W4HywVYKpx
t8hLlfQCmRVb0mNXkS998AvbOWQXSizHTL7FUuixFOlZ+j4ZuDkUGVxUqWPpp2L60VLiELkVhZDl
V95aBRdIK5ZNWTGnaDFeoF26Zc/BU7A1/AXVBP0F//aeXa8u/D5pvJg4UHqJAWbO5eqfvOkbBW7Y
X8gBqRMd2KYf/4FeqdAmFyTnUlUrpcM56zftcZL9/umv+mu6U7/EP1QVrG6iZO16w321Ti44ag1q
GG2FGt+SeFcfRJ0qkA3Vg/jJcbU2tDLFhcgBWP4Z/N7mubEeGe6/sUAnuotBEjb/t5SCh7w2ZC7M
XgckJDUg12JoXhxmO61+u+0jopPLhcUxlS1taABPpgsHCNuxaRDEe4EFHtBqSlLS02VEg0LiJh/I
RtcLAUW3yOl4RGqlV7NSDAgOAKXt4wO7A52omx4BR0biaQEuyF7/07bxAFW0nFKjSfEUsvRmMzAZ
RaTNbQsfdYMboYJHp1qtGfcEZd1zXkHdKU+3bfKctBuzeUuNTZnszfpxYqVDBmWnDNs0Hnx1bLyo
uZN1v1N6ew5Gz5Q3UfSglUcj0yBg4Ev9CxrDtsk0W0NlaKAhLqAWosLaPZCkdpEsg9xPtxdy/Vn8
+8gYi4Os0qaEaVICdVF2Rp9vm0AiNs+tbVRQhwbVHQmal0SBRBwqu3vVAJ3RiKHfBLULK5vfeq2I
DjMpdcfEDI4tR8wV/Lir1ZvVj+PCFf7FqWamVaFy3rvNQwyojh16y7hqcK4OtTe50w47E27CV9EI
iSCU8JqRqWn26Dzi0mzoE0VSTbOtVodua77cXqPoAHIhK9FS6GqPYI5J9B2oBSEQEgpClcgCl9HF
EpHjIsERZ/PZrPWj1lWiEy54VPKEByykUhqkLTjPwTbbmlsy2eql2Gmbxqe5zXQ80BW8ZzXdGX6U
m0p4x1wvrP52FJ4AoaUz69lUgds3aDaJDhGHqKkeIygfOn0L0qb+HSwbCqja0IScbUmNDk1Re1rY
nrXB8uZh3pkdaNKHyc7NxbsTqKbQWohCEPgzj94mhQRaEsgBniXZkfeqF36L7XlX4mnWfeknu3oB
IYgXupobnkUPcsETxeQyNH220kI1cPMnQGpBWgMFZUy7NY+3vVkU600uhWK0i5BkmBUu+4VpHwKU
kNc5yF9rD7KNm2lLJRvTawKjgqefycWwpk6zAL1l41zJLWa7EnsmkGEvsVCQaDlysIP0xJR87Qtr
oxTCyqpoZ7kglbb1XKkot5zp47hZaDNUR3Fj74Mze3LYcZw99fAPdHQF2aq5RLBV5O7CuNDnqVro
z8Ot+hx6qbPkVey+PIutCYKIyYWpIMtyIs8TeDTmGgyzz3Tc3v6IIgNclNJDvR/iEK9bS9c9Mn2B
Op5724KoJGVy2RSYDrWoxtwnfDM9LVra091wmu3AVd0GrWdXxctIGJoE3sEDsgNaa/WQAAU+9G9D
/TMAA4pmTYIT8NGKu5GO8IDrPum7gWgoftTuqDjghs8fMMDsGx71Mevr/+x+mstcafqcQmcDA1nb
QXLQ+ijP9SU/S662u73VVz+mRaDMYmqWpfFDrV2qqpOUj2ADnzVMcN+zdBB9THLtrbYysfyElfdH
Wqa2ralU5wzSQaPyHobVPp5fE/2+RXBjHcYhFRD2m4I34tXPuTLLHXZdTSWaaAijlvY9j8CNVOB/
Jkj7r3vqygp32ozOquQ4wf4Fz503p88I1RgFL1xozQMPqiovYeCTJ7GiwvLvfnKjlV3uENYGmHhI
DrYcCYWzqZBOPegPQxKB6w0di1KExb5euVzZ406kLBmZrsoYNO4xNmiPoL8AsZ1jucwDEESyIY7q
1QfQJvloiOICiQpXLO9w9U7+/Rv4SlANkU5Dk7XqXBNk89qEyZTuPtAwwFcksJZtFEuYB1zNl1Y2
lwtt5bxgGoDytAUvGjd68Usq7Q+AMbC37S9lDyLik7zJZqA7gdP4J5Mp15P+lX0uGYgnApFyE/4F
cskdAVm/vun6hwWPDniUF2ZHBj2erzGkQc9iWLpo8VyKoILW0pgLWoEhfT8jDiEjc8BQYrMQKsjT
iSSWGyKDux2RrqbzqxVz4UIKZzXvF09L2n0DLg8DiSiAHNbP22auA/xXdrj4wIraGgwFPQBowHsj
FAES9a5uvyjSE7QCbDoVSDARnTNmK+Foy2MnWOf1+u3qB3BZwSAnMhS3sFC6NJ+3MUYpPoa/QmiG
fgxX1IUnY9xA3Fm63h5cmeailmyqYWxIGI4lvurrtW3us6f4BLn4CL8AIn1702528VPwGD61b+Y/
6TgvrnMjfvFVmZ6QMgHDkX6ehtyWg5f/R9p1LEeuK9kvYgQNCBBbujIyJS91bxhSGxrQgN58/ZzS
RLwusesV5s5dvM3rG0IBTGQmMk+e07LnmkNVeNzXEJSrs1cgXT2GZ0rU7mcyBfagKyKxIvLRlUc7
crYPTYqwNMxTMLNdzRzFF1assK7YjO0YSRYxiaeODPPsRitKX2HEZ/PpPx9yXbCBnDsSalDGfT7n
NHy+eG/u9NAKyk39/0n7TpZaeaI5HiuzPT5LNCldOu0kV0l/foJ3LhjFulQT1zKP7AE3wsLjlL3R
30MK0l4wLt39r289vlSmwZU/SWDW8MT1xvFbnzi76Mf0sryTbekpA58ie/mr6mI7plzm4pivtb+N
OZyDxAPv/q/ssXnt3HTH79k+eTfD5l74oG7Xfl7+wiobWnkpvdPboZOmPKQ2C0HB73KSKzgBjn/i
0qmv/JATaSPtEEYPE1KJxGrQg4NwF1eYjyqSrakrc55MepKk/CDfxIu5jzbDToY1GEbNnT34oMvd
1Yf00G8XReNekTWw47+fRHAxdLXQutyBhPbkLuQ6klCDsscNOkpWQjdRo8BeqL7Yyq8M+ZwBQIKI
zWIexNN9E6sKBOef7n+u4rqGwgiMwUkJXipeXeBF5I2FbwZHMprJG/Qb8EM2ewgkKJpTqoi5romU
STLSvC34IX6JH8o7seeB9pzcJtvOS/aqTSoS3HUVpJSjk4MBSEJt6sMZvy0VqkXpjnbbJtIVF+D8
SPTJea7yHFEn6WTauAH63vRarxYbEAhOV9Rvw/ipvC2+xSj2sG/kpgoYiiOKQKS6GeuiSFkxIyZH
t0c2JbAID3p/bflZeCwSZHZYX9t75FsD1D/dRL244nqsZTkjaIrwOsLiQ5jvhhi8ycHit15buzzA
9k232LXXUeP3O+sZdGeKvau+8sr3DFrSRGONy6Kh1zD/aMmP0dlP6UMZ//5XfnRdFRE60XpuIJVF
cyMXbGNJ1UC38lauHE0uQA4pCwDH5r1VucOhxmCw9rKgSwhc/FXqc1/7dwnGukzSEJZHVMO3S3sZ
ZuKe26YiwVB8n3VNpNEtOccNMAbxsqtBoR9jIoOViZugApM13y9/I9UJrmsjeWQuiEZIyfQ9Ry7T
UwweuSTDUxpRHllo2l0lgIkobFD1hl9PpxetnLI0rdBM9vR9+w6FCxQFMfQUtv4UyId8qxZhU251
5XLmLq+GcUQpEsjWa7q3fETC2NU85lUgapJohir3qQhM/PjvJ4EwtoAQzg3ctUZzgsz+HnX/L2b0
P36Ur5IVCOLGInVwyWxnGw+VG1PlOLrCXfGVw+hB3yJiDZs45oLaD+c3I56Qm3ajfTabqifjZYw2
kLSBt1SDUY5//UKqtFbmrjCFmrMqQ4MmazBBBxrw+LkekVZwVSvofJ3w5CxX3mSG4hIZE8T4zvKi
OYjkHSYKakDNAQPAY3Gbh44v0aYMQTaO1BdoBHsfvQ3MN+7JW2fdH/XVAdlQeBxVDsBX2U3JaBZF
y5Hrq6z2AvMxoq63/WC5FWgsZNIDbDpvq8rZCmuB/DpxNaGygU/s/X//CnQ9yi4qzqaKITXowjHA
3EEA3uxYXhv2Bu7CvuW3ne4uV40DbkjPvEOpJkBuGZIrU3eZT26y57TagbQ8Lz6gsFZ8XHZil02E
rlUydfBNi7GCD8OMFCsM1xj7UCuHbZt8u7zQ5bSdroff9aSqpdDhmo0K6YkGSiGC4UOVFOcnD9nf
h010IF8hRw+JzK9eY+kxLpsNOqq3PcjemQ4C+eWIGUbdKa503S1ovGvsB8xFDBMEDsH7PP0cTcPt
in0B4YvOeZO4Kz29XrqdmT6QBTJelgNlrXc6pKBKbNH+ucqT60pmfgYm/mT4TaObiDghaXaR/rCw
IhizxJ9pElKJ6XqQepBCbBqQPGaz7zg32pS7kt3zCQOqdurL4lXkT534XUTfAFA/8vlD/fUOzTRP
UO6Dt9+J4Jq6+7G3fHtkruAdeM/toEe7IbvNnbup54q263mj+M8hrukU07ZNexwiSj1WBiZ14jfa
vNehOYDBpH9qFZwwByImYFHXibUeC4ml0UUQlR6xFeHzknp5rGEA/V+usqoF8FKKHDW6EXJd3+O4
2zjdFtODCl/zd+7xdSurEAn0ccylrMaDWeIqgRcnOrJlRc+x6G+qXCiygL8/0dfVVtFRLAgseoQt
2fUTSNPdls5ekrbuyHrFSmegt5xwC4BuBx+JGGQVJlNMufZV3oyHUmvDUtq7ZsBUexX7y4cYJWY3
IXlQAW6tN5t/bhynCx/P4CQDmHneZwvvxkM0vi/xtzYGJduLYolzX+10jeO/n66B9nVXLxW4x3j+
XTNRXJw6M+yil9kst4MA3VRWeNWkh2OSHBy4gMmqQF1sQg+2oLvWdryoEreaMb6gtLxpNIH/HwV+
Xd4UGQ3q5h1OZwNi3B2RQLOYUKlAK2JpN2NfhBU4lCqSbFkybJ0OeMYwd5LrfCK7RvQ7h82hVek3
ic6uGlMGqZUf2ljs2hIyxmx6zbuHoY1csAp4tUO6fWVMm7arfNpmvpmUD3mp3y0GtOBtKIQoTu2v
vOKrRayCfU7bUR9ziVtbco/HErw631Kq6n//HTG+rrKK3XpGrI7M+Pw2yCqM8QedwPrduZe3cu4e
nXz/9TSBw9MWci4DFsklRLdwWkR6DX0qrEpxj1QrrSJTChH4yNZwjcau2NltHzryG1p+Xg8e+n+3
p5W7652SjXONz5NEYM2sQy3ZpeJQm7liR2deBV++0Lob28QYxsgyfKHsutz13LO2griFl1U+sGvy
1oQGiy8GpTz7+TvL8Nl0zk17TS0wN3IkeStALQBqhlg39lQilxrNTTH/rkelGOX5D/dnuZWrnZfJ
MTMSgz6HZG8Ck5Zubz1J8t6L+6n6Vs3SE0Pus2TXUMfNW4KirybdGrmtCS5zbY4Vx34Gk3Q89j8/
aOWQi6LLopKgCz3vgd7UwZu7fDio5RqAhgAb/nbkt0oC/g1sSVkwb8cPVW39/M388wOOJ3biNNms
T7WWptahWnSvRamy/24U/xwIi10SxySQOkY691mGOlmknUjZ6AszD2W0YDYZ1ST5o1OxZJ81pZNF
Vp7MIGCZAouOeeCEYnSyCaIanbUjSadgXlt1ik931pROllu5NLA1U7h3yAQhBW3kWz2SfT5YG4YS
6GUXcGZY9MvprekHQEmTjX2G0ztio8GINHm6E0AIKktcFgE6BaGozfgTUi76R0Lv5lcVOPusifzZ
6ToPT9sao6o1Lk3UXrf17LcV3LiKv/PM8+7rLleebmHGjClffD7b1b3ot7EdthxFZcObH0Wowp4o
bMW0vlr9wuSk6TlUuITxRGeCHuv92IIJF8ptc6JiqT3Tbv26tZXXKRcE9cmGqdiHAewOGvSErdfh
agzz28/BOi/1nQfluMzf7aOvq65cy+LYukEnuJZyATYjnTdSq8O8YGGsNfdUWp7t0N3IOpcvpgIA
c96tnZjMyqtU0NywOwKTtR7Thykke7qpHspHDZWt3m93pcs8MFtcA94cCvDVX74wfxdqvmx8/RAB
xrTpjmC7AymBspM1+vh4omo7AJUxQAN3Pv68vKDigqxH1ctpKZNKmuZhsBKfSea2JYTOMYhyeRmF
0a7H1J2FpVlqTMdlgMp0joPIhktBZwxxIFCSKTalWm1ltB1owivUW8wDY+KayDkspuyWRxBoQ9Oa
UNX9V7jT9eh5BGUGFo8oOkX6zZBlEL9a3DG5nUS5vXyKqtu4njhPoKdr1yU2doREOjXqNfHG2Mxv
5W89NEGh1384XvOmq8pq599ef+7EerbcLsrcjkpuQimqSty5yPa8/W1T22PpPeZtXXOYwkwD31eq
KNccv9TXOsrX+7AKjMx2Fur0uIx5QfeJ/QSQr+JMVbayioW9ZRgxJhLAeC4ct7B44OQtSPqATood
z7SYIiIqLvh6xFxWlazHDBdhmsEFYadJKKanAbodtIasRyErH90dxZqKQ1yPk+e5Xjq8hFNhrPM1
fmWUKgqgM0A3fCfboIxBBNrm637YHKWy7HqgQG1Rbsax2ki8+GayuD2j11WMqTe7xBSF4VpNHNIk
+r3Yr622xdiIRvDYse7t2grHIvOYwbjbAFPTW7k3RpoqI1H+0rV7r1OetFoOEUsePTZCeov1rLcM
lQQjKHKMbHetO6QEo9yTNzZ2SIDwbPDjlhwDEpaB94sM+u6KT9dy+IgryAqhM15DdkBx1Y85w1+W
f3KiR7s9yTt1DYx2NB7MQ1wuN2nBU3eQg5fzHPxeNwk0LEcr2ZGoeI21MgDnyqYcCoXTPhsbTn7C
6vI1Gs+mNmmRaWQQHchuoQyAKfcHxUbPes+TVVYXkGTjlGAO5ZgijuB7B3D/nj0MzRUUHY+dJNQf
fftuSO9a1cP+fNr2Z+V1m27RIjqmDbxaVEFrV9LtxJddNIEecOTXaXyvg79vtjovH+cXMtwuVqzI
Nc6MDn65NuvWXZca6ZzFKRJxkPHXs2uwHwN55yz3Ym1LJmdr971329mqIuF5h36y9aP1nVhXZ9tA
JRo49HR4zjgGFzLD1x0dE73jfYNyNRz6tjmyvOmqsVDzTI/m66ZXCexIrJyZJdTS4iXNPM6Nn3Qi
H3ioell6XTpG782G7VWDubjdNEG5r6FWaM1NtrMjhLZ4ivc9nTQw13LqEbvCf5ZQxEI6/dKK5Aqk
EI9lVt5k2tK4WZs+C57+gBwtOvJD8qZlxTfQNhyFwGJAFhLM0INHLCzmAaJgxNoMoLKcCoxlR+wB
PuuAcdKPPNYjt826QxXTF3tKel8I5xei/K2d5rmHkrLpQRxh3NBIu56s6Tkj84OYQD4eg6AYdfe5
9rPFQVjB6Lc+DoG1EN9JS8jwoYDlG3wAV3sXH/X/othnJu66E+Ed77R3WoduAKH9tTmC5b6LpJ8V
2m0bt9uiygMi9Vc9eq1aei05VCLs3yXoVWOj8CgFNL5vn6wi9uIGCoQc/wM20OL9PYiGH+zsetEw
ZdaDmKgt6Yb2lZdQ43bq+lv0qtxmHN0YZfY+6TxH/9Z2EdAMDGdvhU5cES9Dz2iQ7AOx+beVDpve
zB+cGYM+FVQOu6sUf6WFOlVu3PTEhs5buzRB29uBnbXPwra9Zih3htbvBf5oncyewaNdbeepS1s0
6Xjn1k1yt2iWaxnZDYGii7uw8mGyzO1cFd/nMsvcfgF+uBmbW5Yk0ouT4XlGZcSTOcqZopiv26m+
4fN8NXhLVX2zDTuYCieE3QXH86YWZFwh8l3nkZcuHdCUEjiNPKm9vncwi4iIMJiwMejESUzAVpkO
OYPfED8KS5C3zqJ8zYv6abEd6Y797I1O54FfK/FQifKXznwYY31rksY1My0YWmOjCczJl0/WKILM
JHezWbyADWuXLlNY1OgRlabpA7UW8PZ5qhvU0U03z3835Wstfjja7I4twDzcM+r8CTPc7tRjqtQo
g34yt5aO91FjBJEBAS8bnaG0Dfk0eZzoPhDvD3WXBa1uu8nwgyQ/qH7LkN1UTgSKHuEKzGnmM8ZV
TSPCnG+7yTPumRrIVZsI/FupByaBVBHbzsQVWwcfrcHQfzNw8l+dj6NnrT6UiX5I44N5dDLxCxAg
/3KRVZyPC5RyMo5Fcus6AiNWA1C0nbF/HiK/bGUVpSXHRWgHyLMJcOZGQ+WJlAWlXoSKIHkmhfuy
zioUZyXvqOCxfphRRzmirZrHxD8O02PWJdS3fKd6gp+Jyl8WXEXlqKvaytFz/TBJM7SbPVRoNk7b
71GEVO3tzFKnueMaYTFMfVz3JqonKMGBvgHT7BFgHLOA3hc0l2ElxNzzOMerVHMt+jwmw77IiEvi
fDPVpgdCWYXpKBODlYHaPbW1Use0UbbDc7UMJ9DYZy98A2oQL35UIWk+i/sXUr01OqPA64O3ejGA
jjS2g2pEVOz1+Lsj9rqF1m75u7SNPYGoSqrN93oTeTbVPQsjzBAiRaMn1gJIYvjVUHoyIaEsOkSZ
zJuMJDBH9jItAOalw13hfCsdJ+jya9Oxf+VDe5jw/m7Tt26CpnZp3/HkmUalD4D5XhSJZyA+2Y0W
LuApzvvcbbT698xB+TakGhRe0/E3T6HumrXixdAW4WrS2A/NooISn/sYp5a4LiGWpQPkmSZ1QIkF
pF6sq+XK8ScIR/AXEao43RSuaV0vLKqx0JgOr2HXN7nkrhSvhCobFmcs/suWVtlX5JClyKcGqwCx
fcQNDg7UtMIj6WUHpjZ4KaN2QdKm+SpbU/iRdfFwGmtrspxoOYzQwRgRSJLk979zVWv+UotPVVRZ
tY58vtxZYREUwpWviMIewGjf5U2/VbWGVce5uq5GXdAqYWQ5yOrbVFLM98CPYAYRSpiKvR1T00s3
deXubVOYmZ2iWGDYO3D7uhGS5cYDgNCV+bsFZNNYQH8I3c/W+lUnIBUeW0XAOd/sctB1t5hOjxPh
X4OnhWHLsUq5gePVPTvxZVhtCNilvfbaxlPJuVVPzX1axV/bPlnzaFUnrwWN9D2RPDKAMOx2GmCu
ts+20b7dRD7kFGyXQjPM70DmFkOmvN9qj5GHkn4yBqry6BnQId4OJ79k9anLhkWOdFDKaADb4fYQ
Ywom8kg3+on1UpHZy0Xn9w5I+jpz202F55DfFojUtQQyM6IOLtvD2WLOya85GubJuZTcnqsWCiSH
NoJ+mqa7eQT8HJ2vJka3x0IGrZRDvqo1VyZYjnY59IZjHEhHE5fMxn03GdCJT0svH/J9Zr1TXvmY
csTjw/SmLnIzaDHM4F8QacBIDf4CwymhY8L+L3qaZwv3JyeyylOWdtF1jaI5YYy1N9gvejLcZMmD
IIY7WaDPB8SwMyNvFCo1zTOO7YthrPKVEZCJ2TFiVCjb52V+aKE+eflbH8/1wh1YF+7YVCZzR1l/
mAfq1+m+kGLLe4zB09dxXBSG9UmXeWm1VZd+tKdZoquJrmNVuU7FXI6RBSsDZX4C+iSQu8+g8ewd
YIiGG0LvC/aWNDE0AW8cqLr187hxMnatM0irGFu867zCfmWTdKfY8pK+Qldh/NHiFUAwdZt2c1Ay
eW1pDeotGB+kJH1NrNE3G+nKWAt1x3IbwVyyqGoBx9t6aZerOGhlSdWSDr4sT95ljgFgzcGVUXDX
ne9B/rHJtYx6OSViGgaYxrHAhEMgm8nXXPYa+QMSaEzdfkx7pE9+cVBlEyqbWfvN0Sk7IbEyw/Rv
ygaXITSQhQTVQgOpaf5lEz3a+F/HiQxM5wgMmE1fGY1gtqA5GzGfuLfDMhy21qbdgfBqd3mZM+GW
APDwn2VWX60r2RI5Y4uEbEz8Ea33GowUWW3hwTqH/26pVbAr0jGO2dTphyx6LjKUQMcfGha0o+3l
dc4X4k72tPpSUbMwMoF17VBem95xMHvaio2xz6HdrBLlOeupTpZahbC+ZWXhFEj+6vgJwxvxmCg8
1RnOVQTJkxVWYSnTrBLa7tjM1MmAVYNb581usvxlOZgzik4ZqV2BUcCk/dnUC0Cd+g9RqVixztr+
yY9YxSmrmy2tL3r9kKD8kGWOxxn8D9UQilBHGlvFm+2sKzlZbhV4bEHMuJzxSkhE76bxtiC/W8hG
XzYT1SKrIENYN9S1PugHbl4TdtfE3zo8tC6voTCPz8rtSU5h5gnQfPmoHwx0f2sRjrYKAabYxedd
OFnBKMY4baMFR0V/mvZtpn/PB8Vs2Oeb/YIr+nzUnawh2MD6WqJd0ubdPd46gSOI3OXmUoHpMHuP
2HDdxpiPGuu583Ng37zZnsHEMN+1NAXJq0yQQqIw6eqodF01DaKe0+LlG88FxKRKgPt1Ac89kMcU
egFJ8j2aiGeafGuX1v1YLB7tZ9cETVNtv8U222fo5HDxQYv2Cm+FO32IXMv8MZElqBPtRrQoGScd
Knkg35LjzwXd9rzXUeWE7EK5m/NAytLXWHxlRalvmosn+g5XqPsZgYHDi8xip/ft7ZxW8IfVc67x
cBY2VPaqvSHm6wYdvSKqrlIdfF6WIV2bN3dVZgTMtRJEhLLg12Na35U2QwCmLwCo3w9ddxhkcjO1
2SF3KHBsUu5Gm7lTS5HzZm4VQ9oXCIh5yvcOrd6MtPcSjN0TGiPMC0j81grLVNnNyhk3SDvmpYNl
Ws5Ok6U391uZOYoYBn3Fy1Hs8wF0YjqA/i7tIE39EJPKbRZjN1jOtuwpdAvYFYeYgAWkp501D+0x
m1x6jNwBlUWyYWdauq9B/6kCNTccTNm8OdXjXO7zqnZjKFFFqHNCPmqZbmUC+g0++Tp71DHyEpOr
urkinQhrJw5GJPK2gz89/+xB9z3RH1ZuXdVdgg4NCqa5cU8rKJFB1Sylb6Z9Yy2WT/vbbMy+AxPn
2SAlJnpya0Yoi9PlXQMYl6F6ZIBW3PmYs58pBNJy+9ZAp0HIh2F40lDwF9noVoArNsmtpT0k9Y04
MoRMbz1I88c0dSeQk5RI+Lt6HyXgrMh2RYu3Rje4mXU9lx9G830pnB2t68BqMeNjlwFALCHBVQA7
pcvb2acMhFELzkoSsJ2wKFyy8pZkP/sRVKZP9vSr1H5p5GdCoaIFFG0KUasydTyRMOQubNPK+bov
IOsG3LBnzs2DkwHuOy/6S0esGvyxPbtJeIdEh9M7CfXXqMdGJ5M96QAtX2U9vzfL+DaxyF4vlweo
FlS+Odsfl92nIjlZ15ZnJtO6LpExaPYQdFYfNpkTcqi6FXP076LBJ1jjxFDRX4BUN0cg75sfDrVd
xwQfV64SaVFtaBVHe12AymQ+xlH20UjDzbU50MC5XYDn9vLRqZKgz0T6ZEMmLeoKfgpJkGVcF07+
lkQOSog5ppToDp9qC/KJuxhlQq1IfTuKNpfXV0W+VXQdp6ICSR1CeGtSv7J/aEJVeFO4lnUp0dK0
qiParB+KFClrkuePIIb0Ikt/GrT23snEbQ5oRF1NCqem8Jx/VRUnIkqw7aHet8RuSh6Ec8Pmt8un
p1rDhFs9+XjciAp7ypGbNCOc2fvQPTeTo7CQM2uc1i3XmcNcGUldUb4cOKJWYzxFzgPH8NHljZyr
8XxZZbUTzLDzaChRQKyCo4osZFD39Q2AxXI7h0aA+Ry0KpUT3aqtrYJbmk85KCTt5UD5YySKYAYE
xIjM4PLeVKscr8DJRyKa7TAILi2H3Ghdmr1k8Q3kERWPpnP3+PQA15JKGbfMrgGW4VAYZuEutrkV
xoCW5uTDZ4UTmutDPAW6A6lBE0qF1fvlTZ5DUH5Zf+WyJph7wySKzFUAwUaPBDOUTpH5ycOydfxy
Sw/9jgqvT661/K67iROX3laKF92Zq/7lN6zeA6xtjTkvoIsTYe4aFSkvBzd4XVguqZ7Rqz901UdR
SoUHU3zez9Tm5PNGdCgSqaFplvPMhVh82CBJqB25u3zAimXWKkvEmZdaz9AM5Ggcx13sA6WDpzFT
GOuZyHN6hGssajVNuO+x0A96tgQcg6lJYe/t7rutqfDoqg2tbjzFXGRfFhQFfL5jRzXg/iEqjX/u
hL9sZ3XDLd7KgkOO7yDj3kXy5BtMegx50eWPczTu1cvnyzKrK05bh07g4cJeoGFbpHEg87fKvKME
UvSV9e8Mbo081Qd70lmKmxZDKtW2bqIEijXi4/KOVF/naCcnVj1HbWRNHczNQDOUj4vfxYM/A+d6
eZlzmKQvJ7dyG63o46axsE6ZDsiMAQOMg4XhhWZqXtXtGFJs/cgSrorOClexli4CD3Iz5xzW5xjd
RrZdUExXsn6fIJduzI5PsWu9jhX+SXW5jj/q5FCZMGI9X/Dl6ul7L3vPTrkXoTIyxD8vH+vR3i7Y
47puLfUWHHQGbjFLNT+PXjHKoog3CvtYw0uzhMnZmhGvM/OFJo8GnhuGUPX4zvW9Tq1jLVYkJcIm
xNd1QJ+tEPoUh6M4KHmaQ/26eMxukp32z6d1vyy48hcA/jHTHHBwE32YoUWdy18Lpk0vf51ziO4v
q6zcBbKBJukIYvVRJCFKvfkdz0wIl9nQ0IR+pp64zTMgMrGyE6wwwPU4rb7EfQGxD/3QZVBZNqZA
YKyfablfSVVYVJngyoFw3lik1JD1pNL0NXoFQJriGM+bIKW2ZTOgj9cUaHWZYqKxMOF0ITbiJKAg
it4pCLAvf6zzrv3PKqtv1VR1x1tjWA4L4WB0/Mb1m9kKBHB+xaCqZ57/PH/WOu74xD9olkWyuu2R
avevB1pOu8646RBNLu/o/Jf5s8rqy9hLmi+ZoePLlMSvrOslUdVzVF9m5dQznk+zHk84syUkJca/
uj2xG8XnVx3WKtkbO0sMNB+XQwkUZxbHGIaGGZg0KGMVIZtqPyu/bZMoIYmNE2sA1Y9N9JzRXOaq
gQvFKmuqMlI7QswMG8rI5Aor86ucuDMS+MufX7XMqmHEZps2tDKWQ7RsqwTwk+owKC3gv8T1/xjZ
mpMMhBEyaTFDeRAzAYF3w78zYbuRdWtV7S7W+g21xOLKiLukV40+qHa4cuJaajosptihaCBdBIHs
uTGDIrUVB6nwDGsuMl5UtW6auK15dNNE93LQvLSGBrH2LUtUjWjleR73fOIahlYfzV7CDQkh/KLo
PYLJ//Yjza6NAqrLaR5oC4bGjGJz2VqUC6+8RdtUSDVb6+gtxrAB80gtP6xh9GT9qxtMT9eigGUi
kIXiQam43msWshQAX5SRsW7GhGuWVRBFkLmjpWvHVPG0OucQbQ6goW1g3NdZt1BJbc/jbDXLoQOY
tobMI4i2FbZy9hhP11i9dtpMAHgMfZGD2fVPbTLdJdX3+UiwIr81ECC2HWs3JfNh6IQi5zxbWTld
eXUbLDMzIsohkwFs4HtaWE9WXt5zaGnmIvnmEBRYaGS5RWPcAJG4qxoMy1Y0tLPRM2YeUF3FSaQ6
7eO/n1hyabC0kFa7HBJL+CT9QYpGseVz9/90x6u7AonPsRhTrOCkb7pAa1dsnWYJL1+Mc/Z5usjq
XtSiqwZrwiK5BbXqJd7EVuJpwKxXpgrVfM7RnC61CqeTYfWOYXcIPyPQ7bzdORA9FyPmm8d4a47c
U+zsaIvr14PNGUW3GImVsab7RbkqN4slQSkJnTNrnr2uvyHAlCyaDrSXllqeZvT7Tgd9ZmfCIRh8
fkTA/6jk8la307wxm2b0qr6HMhaQWV1FvARtFsvJw55bR6U5eMlo8qzZCZo024CapM5yOM/FZ3k1
u2hTXmvO8lCipZbIJJxj7drRJXohk7iJ2u6GIvOyKQtbEbsJR0dljF0Ho0MWQPuyY0GbPUY2hJfL
faY/0b59ix2K1lBnXlF7FCiEkdcoL1+zCEUxvdtYDlilMZqaJaM3iVnhQc9b439Oc01tnBPJJtpl
SIYybdcuziYq+G1vqqgiztvjn2VWYd0U8cRrkS6HnuleUVsbTMKEsynczFBRsJy/wX+WWvkyDhJK
TBmh2lEABmiD2qOfVNgM1RIrpwV2tG4cUYI60AJg7/ZBMCO4bOW2wsrXbMVTXhR0wrTiYZqOSM7c
XbpH1uqYmKjDuWjQC77p22dgwj17cjwgn3MjcbkDEZa8wbDIUiV+Lw0/L8wdyLJumH6tL/idAxhc
Wt/JIBaU2y6xvudmuSvifpNX0cZq7sEpcjXjcVfZYWx8zOWjPv3K4/dSNvtYAFKDJJZlyXbAkbaa
dlMbeB8Kx7o3uva20vIPjWkERDHHGm/X5UFvYJbEVmG0zvDGceDJGTgwOGfEdFbW5Ays6VJInB2q
6qqyb6M48aPBCvpa9wkyUlE13zES8yGwGUgd3idz4i6YZVowpd87V5G1w/jndqrEVUHHoIJc0tAP
gZnFPl3GV8zeQgO+HIDKGqCrrI0tBrz6KozKt9ZQpBFn39qnO1kZaz0PCbDJCO6MR8dBIyTuv4ro
sWp7MAJKL2peMi7Dhj8YKUaIyM9Ux5x6CYJAZrpLThWh6bPrs/atDrQXCAhkDBAKrA52ysgwR+Ng
3YJhxKuSwZ9GYDjp5BpF7XM9Ckbx0UfxVQzcqs0kWmKWx2XydByPALWLR9Eypnnjl7m+4X3ulZgl
O0p4Xr4c9PgzLv3M1allEdIgKxLWbYQB788woJub2SHoRLIHbektL49EUI7ld5BSZO4nTWxX8kAk
cLoC4KJ9pXUlVN/7j8yAYpZGw0FPvcHI/SSbQzDM7uYqBiSu83kK5hrICEQE9yuCToKAA9MLLZxl
jSsx/BTd5DInf0RfHvOSZR7q3LwqTQsXTW5z+7GB/nFiGC86T/0JY3Aapjfx4AjAqnDoxM88mja6
rB4HwBb0ZPJKLfMcUbmIKpsqroNKex8cYEtEf58UwN+z/yHtypbj1pXkFzGC4AKQr9x6V7d22S8M
WbJJcN/A7esnqYkYd7N1m/ecCT/abhBAoVCoysoMluhur4CdRKMgkTGx3yZTqGzMnqqjkFQdXC/K
gR0Nu7PFi76v79Qd+FmfgJW/Z+vImUDVAHO7vV1vpHsdkiFo1XI/KDDWybqy61+5m6ARBc1vIN9g
zu3tvmJ1nn/g7IGb8UQ0ZYIPjDb9vnOzH/GWr3hgTazx+io+mRQ8AxLgkrHHF5NSV0jz2ejzltyG
qzxqfVk5NA7xWq/cJZvks/xZbIgzHBDqmGiPgUIMahEFhKCMNd3FXuCoCzZ/VcH6+gwFnew6cKOE
zNvZRRd0aZHW3YGl2Sox2o2aUhth5H4oCijeRjZXIWsafUIhZ80izW45cUwjWaVR6YRkT3Osl5lv
CmCIQtqvikh9vL1NX0wPV6dSYWiZVwFrAoX9Zehcl2HasaRT74BbtOBc3KpFdGQ8cnMXda1T+scM
DI5atDfBccnJPkyOlX9qxx1p4Emo2EU+f2VANrV6iszPsFXQwhNXgzWMiaOJztXTU5y1td103MNj
ZRu30G9VzB8ojqagLAWnRsYdv/E3UbWkMfGtozbOJjcLqDsQvLYhhWfUrQZlQzQiDdKrjEZYaAiA
w9Id0Y6kAT6j2g1McekIfBelnY8+i7EBoqWD0WbqHbpricoOygio5Lgkqf0dShMqCH93cOYJUrCj
5VILvzo1chh/Cs/fCC84EVuxlP9CTu27oPB8uNm5DplP0JKbqndpMmw0tBgJ+kEJVs9cKnJ/F7Cd
jTQvT3ZhZVZpXOHCaLpVjiCGtP3CAf0O032+ePPaZNUkSuQHJfaIFoBodYBdjdrKoM2BKdExRDNm
QnCXSOrGwCuiJr5Tj5DMYwEA9KFn9NkKlIYGPTbLxrtgPnNGnaE3EZ81+DR5O7z0OJ2DaY+hBaZq
G2jcbZaujQJSA5CoWQJmLy38LFIOS7UIaA6fIBgcAfQhs3/Bk3qx7NMXnD3YQyDoiNxOcwvoWwEd
euYH2z55ue3cllZw5ts42rslA0WDu8osN2neo7ElRzdzsmRE3zSrXMxm5mYKotMBhAc4gcpTbCI1
mY7OMJ5IdaoBpKwbkNxq4E/VFuLQpW2a+ZdSrvSsHuBflA4uFw/OKF/iY/m2afL8DM6cC+uKQQwa
xtBW6NgCa4BHHQBa7GhHelBcL4GWF5yLOnMuZZWkfj026h0pD2WRTbS2tplGq6hPnNu2MS3OjXtv
Xs4MYjNT0Cur3vFWg3JMuQoM3cZdsBONvurMf4H4PjeReW0zrDKFMQnrmGiho/LSqYa10izCpRcm
NQux47JXmliup93i63gbryZqNWWx82Dpypl3whhmG+uixvGFLNs2r63pzpkaM1mJS0f+L4qMCydZ
m/mLYjRDNfJhF2p16Bl7MNNuL6HOeNsmFg7UvJQZlcjiiC9j52hMzsg+EP5CvDWdl1tmN3MVjaR1
tJzCraGLNnkNMWiRuLzJVhScFb6EZO0Cgn5p5eZOgvCklk2EQBW0ERs9ARNF7yyzWy45Cm3mKCK/
M7uEw9dOeqH6uFN38ap2FE8ed8q6W/8/HYU2cxRdMAyj0sPSVeC2+zy1e73eiMHY8GJJhHDBJ80p
dUmGreoK2F6A/HUIOInf+XYP8o4+r7zbBvgdqdS5m9BnT/lADgyJ9zhYU0N3sDPf9MaFuce5G0QH
+rseLe6G3nTUgsJKQaNUkrvmoV3Jv5ZazhY/ZeZLuKwpBTIG+JQje0PLWWranB8i1SoZiHHTVWt3
ThJY5p8eMIMcrQQWY7v2IXbiR+1hYVkWDuYVMa+a5wi38C2TvDmJHnxkwiTXRM9hhUKwl0WIisA6
iB480az7F/CvtVb+pL6oZG1qT81i59rC5aHP3FFYR23bhPDmUtev6/6+h/JLTDxfHay4WeJ2mqKt
K5ehEhQYFfTjEXMWjQl51OQgx8lqvWBNYjvtocTL7eiOuJHlEzv7vSQL9C1GBsPpxMCL0KDy7HQl
VdMLEDxrd2aFBFYPAh4p3UVGLG20Mj4ZAYgGVMXpJbY1SOQ2obHr+ip0IAn+VOlLgsdfzLjnCwCK
dtVAbkuRTdVUUf/FAp0FiyC1S2OkQVAaABGABs4SoVnlc/qsOR14NNuV5IQH6ZQ/Lh2Br+D/cmDk
WFTFMAko/a/VeVsz7oiiIoWhrcBlvhkd8zg6aJB/1+zCG1+DVb8G39umgStw440GGs9sBYIYu1hl
z0grTCqt9hL0/PuUwtlHzWwvyvGojGp8lLKaxJmJ1zjZJjtBgciRXPXQObLD7oOTbxnrYrW0JFeW
8ZXQmAgDmI6i5pW+Bh/QqN7ro4K96DA2X5fbHEJLkwAKw1saEoBLnv6qzPm/Q2pYaegjI3U8s/8k
y4kuMUYOEAW16wbwx4mYieIW4x30KNBUMhwVym2/jZ3bfueLNu3cAGSdUkUFH6GuK8SAnsOl5VGh
yEEQZ+IoD/GrPMnMJKSkGHB4SASo83qlAENEoGlb6FrFrPgN1OEOjEG+B26yzWDWD5qkyValM7Bd
Ikk5bNoy6Cy9pkdF5MAQ1Cu55dswaVSnKkzJBadGvNXNaAVqx9IBSefvUoNOdZXWWyWLP43ILywZ
lFxxty/V6g4UI1augrfM7LywpF5aoFfX8I+KnG5MFLQkc3Rj4zHqyFMOuluKtRtBoi88WXliFVul
QfpQ5xlitrh8V8nDmLZ7n0VblrXSjiklUsP6fZC1boxOfI7Oag8UkN17mSFrjP9i+VmFqqGWISfK
d0PeGm6q4Y5KNbkAfiB44QMa78LqLo3ieAtF8ceuahNLNlo3qfS3OjOOZhm+aoJXQPoFXm0QkF8J
F+wvdwGJnbKrH4WyGOZdee/Zrs5OUKjqnYaQS4AjH4z1UBFCBWLMP9Ap72TREqfrVfw1DabBjUJx
QlX1OeNpnKLBWg1ycWT5j4gehuRn0q1vm+m38zkbYh56jaGeRQzz6eo9BCStsM88RX7lkO+Uox+3
x5o8/9WJOBtrdjPELKrLXMN0mgrqw6NqKWX/FOBSMCNl1Ur9sShapCQysTDuwjLOn2uiCVExM6Zl
VP40OvpGPEV/vj21K9/2ddr/zm3+Rov1jNVpgHVU7rM9iODBlGwHrmkjogSQeNg3z8Cl/FNw6KV5
zNGonYIqoQrB8KPJUKROf42RAgT+gnTkVQQ7G2TmxiKj79ooLMSxKtGGVzM3F2Dlk/9I//ixMRto
drIKTSiZQjEb9Iqg+nQo+hGKIAtpjyVTmP7+LBwYoa/DlMkUCgnEZeQuhVvr6qfbxrA0yOydxrRo
jJUctjCYkR0Z9wb8RK0vvM2m5bhxmLTZ26waKU7S5Bto98zLZ4m93p7E0u/PHAM07iI0aOP3dXDN
BpEB5fCFM7O0TDN3AAYHM60ULFOGu5n2CH6G1KrI2+15LNjv/AVW8iYc+DSPEp28JM8dph4AHLHr
cbRvj3RVtfryASbEgQgBsSCoBS+Ni0FeLhJK0R9RZHbysNh1HTr8oJL9RvP2vTTHz6ItT6ZevqJS
+GIU2cOQ8OekHn6woHzlg7Tuw3Kdmwa4rHPpl2GKBZv5+oK50aCCroDQHPTI8lx1siRDCvvXspPa
mh4RkuuDlNmRBwYuBlM9sRCyQq3u6NVHUu5LUBeUw7EefufhfaE+ShVzMtTFgQFNX4H9QwNwwVbV
spLBVUoUngDEHrqKZ6IsXz1a+j4Liiqj2Sn1G89oje0gwOE8GCvQOE7N989M1t2yIHc1is8Le/id
uZho7wZwgoHjic2MMtaiKjUMJT91cv6rbIxtJ7JHKHU/lMAN5yjThiA1Qvi2DcrWagflORvfO3/0
SFCtxuzD1/i/saqzL5rDcBs/lcE6MuSnIQ32GhjTehUZupC7ow526wyrEvlv3FxHCbTJkMztxgfC
up3EwBCqG+gaSR1Jlr1G8j01XGoMvi4BAtdEENNTRCiE4s+lzWe6jDVsk+KEWovLg+JgiGSwZMX/
TAepddRh3GRV4ZqRdKjCUbPq3oewIESTHJ3ktlZGDgSHXtoIugaxto8G0HWlWuNAyMIZWIVs588m
kZ5ChQH18pN1kDDV+Q4iko6iRYeucpsG2gQ8km3AUbdSUlbWmEGIM19q5bvuZ/yaKCoLsibrGqCH
lxNldZAAKJYVp94IIGRMf1UaBV9zuJKiN2if7sOCbQK5QrN5Ha7Gali4hr9zLgzPCA1ERwo16fw5
IfIhaloSFyeNb8pJwlUCE43gq9IHviz8kyrPflWAchWXNHNR/AL77qYlqpvUyV2loZCvk2PFH83G
dG8fGf06hGQyirtU1RUDnaPzB7/g6hTB1uJEe92VUCtFCzfo1BN27/fhW6xKW1GUT60+7FW8AkA3
X4SbQmtaJ8sytyCDU8kAWAC1wfPeMmNwpOXCBlrfhiOEatgr6vGezJ8GCtxtR602vxdg3jTVCOcx
c4MB4qtNlj9rQ2ex1rCGEhxOcQGVldRmKt/X7XDHOYOeGJgcKnBVMiLtKlI5ZYCaPrgSQKnhQBTX
GQEoLtqfCY8t6IU9yEW/g46Y1Uhgm2TZSzgu4dau8546Vs5AiR93hayYc56AbOQjuDwqcQIbU7UR
EELVHPoYPLEtZIsW39/XN/rlaLOwxMiroQfphzhlpQ66BP/B1B9vm8J1zXw2oVlQUoaKryKGFyec
7wgEHaY1OkDYeMwG4MwgDgG7uB1MBKbOIkXndAAv77bL6c0CFrDTA+gmcXEKFABpopcY25qUUBnt
gJ/zUy+RjqNfrXRJcUIgQKPxQwbbcNzedxTu1LfTtLBiEMFUUJS4vSzXd8rll81cRwx8lS8KHJAg
/91LdFuNHz4MjAXxwlH8xklcjDTnFtAzcMP5Mkaq/xhgkQc86zCAIHKVutNbpA1tvXXMyuo0F+Q0
XvP8X0B31NvbMA+ChCygd9LgE/KiuwNIdlsoJxzJkxylkEd8HvVTUbMnDhQhqHUsM3gBpcPt5b7K
csmXVviVnT4L8jMDNJGdGolT36yQZjdWzIs8pbNaC5mOtRF7+Rsyr55h+Va2XUuO+uP2BywctC98
0dn40mA0ethiCbKo3UNQ1amCJSmbb96blzs9fcPZGHqSK0We4aT5w3r8zDbMK5+rnXTwGRjDkE10
kExb3Z7WonVNAf3ZmC2LBlXjmFf7kelu1NrgdTHf6KoDuzha+6G8PXHiRrUn1D0p7sAeLq+XcDEL
Z2lOK4DHZw9wViAAAVOdjGyz+AiglB0ki5Hggj/5UhA4m23C+8yvp9lq92a9lbfEE7Z/MFbI3iJz
axx7EOUG5b3s5Q73lqZ53SUxs+GZN0PhXPhjgNE7W9VclT6oziQbXTtDbgEsVSZe8AOo9ccl+MYX
ZuvajVJI6iHaQOFgFtB1bZ4WJGzEqUw/S7bTSt/19dDuwSalBs5g7Nmo7ll96CmYBOXaCoMQ8LLf
EwtqJD+y7hlMg6PRPEC7wAlCYrXJLmBvfv2IBm7vtkFePSApIYguCR40KlOhcHBpj8iXdVI+GtGR
+DnUCgICnoXgs2u1p9vjXAU4s3FmSyLT3pe5hHEGFO70LN5zDnwbNLxTeWP6S21c1wXyr63/uwOz
4hnze5DEygmOGfJU3iRGEoZWDCm3EJSR29z7L6zte1v/O+Tk1M9svS/abKilL2ubSodkLdmy2x1C
x4ShG5ZiQUHupNrT2Esp+qWhZ44MsnVBK2mYbe9Vm3oVr9BQ7VX/Mvj5O8OZ78KbNx206WbMu8ph
Y+FASPy2lXzzuJ5c8t8h5vGVkaSoQmCIqf4K+h4CqWpq1aCtANJqPzoUCUE82Qo3eQhkgFTs6mHg
zrLS/dWxmNnPLAhrNE1nfYWrQSqDQ1Q3lhK0qwgNBbfn+x+ug7/znbkoEtdZBioeBBuu/KfVbCQ9
Snkt7sg6WI3QHRx9t3fZeyiv8TJE19MiUPc/hJt/v2CyrTOz5ZlfGc2AFQfqbvulC+jkNn9Of8c2
+KI2iTu8UvCILcQXC+s7hwf7JBKJTjHqYIZ3NPkAvPKh6O4XVvc6CXJhTXNVnmiMfBMSv9PqgqZw
la40C4TJm2VAjjLt0w2Pb878TRyXTKuno0EeM9Qpu1UitpQcVCdf+XvhjKA4oBsKJoBknYEwaJc9
tLa6ReU+XJeetpOcJdmH7+On/9vWedEaKpZgwyoEHpRxvSGh7+rBQiJsyXLmcg+JXqljmWKIbquj
BIq2Gac6lTYQfvCzELIOUIldpju4RoxeHk1z5oWEb3ZDg47LU1uXU5OC18nbmBn3JmpwPiSuI83B
tb9RCxCDxdQWZvuQp9khGXV7QENYi0ir7EGu55sLV+kXIf7cCKiKC5/KaLEj8uzL5JwEeTQ94j30
cRzV3GqiB2auxIvsNp94wuEmAMsFh9AYCkOKlbf2sEm24TZBzXbhfH13I5x/ysyPJmHsR00tNScg
yU0/XSVYidrY1BTVFCEcLZecQErd2+ftO5s7H3TmNJELrH3+9XJqVPDLAO4UlAsOc2leM3+psyxJ
pBDzmnQT/3833flMZk6xZGXcywkuVMPvnLZOrF5fiIe+9fxnQ3xV3c/8biWrMjrTcMPI98INABbM
beiqa5GDRN8q97JD/jHaUGb3JvuolQX7WNiqr0zd2eh8CHumTM87UiDwl4kt/2M5RhzT8/nNPGII
7RUwT+OREegakrx/0rJzsuFTHQf0Ni2G+gt28RUPns2nzFvQHULz6jS+AR1vleVdmaypXa5Mu3Zk
FYoK/COQthw6VP7jlDxZvkmXPmFa8rNPKIyGhCadPgGqKlH/c6iaNffjfaT/SOI7Wbwv1oKvIWKz
NZ45nLCoYyUb/ebESuh0m2xbAi1hcdl8UME2aVHpt5zV6ybDQmSDG0uqzZDcHnXJwpsMTLaoHnPI
U/UoR1DoNkEBLrDlsn7TdN+t8By97R6+TdWdm8TMKYFztKzbESbfVYjumBdvJVv8iDfAV9jpo/hX
Js50qqCQNMlsXO5H2KUxlKNggBzq6awHZ15WLnj8/zCjv2PM9tw0hyoNQ4wxkf7UFXB5dIOmU1ve
ox16+Y3x/an9O9xsvwnrk5FVuGB4Z97HOYhktN2/2qO/Q8z2KPFrvUBIKE6iJK5BiNMnB6oZO1kG
yZ+cuAwFiYiBlKWqnjMh3MroF8xkaZKzWwTcyxGwhpNjDO7D+J6yn7enuPT7syskAUokbINQnJI6
8nwwQ3C+ZBdfdG0XkQAaAhWUGdBxLyOhP++2V0cWg6YQ3A+y0t1ng9JM2nM/iSQjaZcG1iAKyKZz
thUsPows3fWh+ScMNWlNdD8Eigj1nT7SgaHs0UVUp8CQC0nYDSMAWnLyFJJyHXTlZ8VVaAZOrTLC
cGLfcIJutCinu0qRfqg5iho0cHlmWmoSOW2WOX2fLxyBL/zMfKo6sGEAo6m6ac7xNZAharWW9+lR
DCH4txMbconuKLHMroLqNVG7VT/wY913n0GleKpfeTk4IkCWaQed4nAwEgbKm0HBOwwubJUAhyWV
vxoSPYtRua+C+7x/I8nnIMFfySeuQHR6iGySSlBtjW106FjEAMk2ChlhDyGkmO56Vf9z22KucIjy
LHkxu8v8KB/CLJWjoxijleprqxTqWErWrClN91D2XJG627EcYIs6EJmTJMmD1BhI41XoUTKFusrp
z2hizwdEz+QJRDzyOwCGAAUp15UWQAdBZZqV8gSPgkA5AIJn04GvRhzBKpV/MzClKNmSusCXA7zc
OaR+DFOXGdENQ6Wz1E8f1wORSEIgQKN6EXqP8wKVMNxd6R+oTR5Es9eztVTo25o9c3UnF4Yn0Ulm
F3IEYqtU/TbLICEEftVM9FZQ/NbIC8/f/RI949kpEmKb6c9KnG/HFvo2pbaukGAsO92Rfdk2Qe4U
kcqSjAHwe+6A0tdC44TVRZXdZImTqonHZCA+SwI+xNxucVmhH81SIPsIv3OYsOAlsgMRR0OhX68F
TxXQpRu/Qh8yhzkUH3X5wZc4FFCjEhDFxMccHpScJ6ATHz97ZANFzjwu85c2JC4tssHKlPy9Q4qK
+t1B6celx/6V44FT0PE2QDMq7Fib1/gMg+R+prTFsWm2fjzVZY2FAPwKqStfDjEPKqXEVIY+H4oj
RGe3LXuoq5Oqu4WXQYLMRYjgjdQy2KcESl5PWiwfTXfDpUFdTHAeVJI60tB+j9GxKadRfBad6oYq
2H2019sHcrrnbg00O48Fmng1bFJxDDpuS/1LHoMegy5Ui5cGmbbzLJ5D/Z9m0J8vjh3v7Fj17YLd
k05biFKuosbZjs2u9DAXAOxxTCWKnjNa2nL3XmnPsvRTSYQjqeBHAUnA7dW7fnrMxpzd8Spas2tR
YMxuO3qSucmkYy67nGwyVO/cFO/31pWrw6g9xZptgEYzQCV1KWSfrtlbezi75tOW5owxGIuvadBm
8N1S+9TpSoDY2KfvkfT79qS/wIO3xptd+x364c0E0z4acefxBtkBPrCXKivWvVbQPY/4WmmN+7bU
0QcUQsJZ0wQq8BFZIWSFtnv00Gq5GzaDE8T+wcxiiOEpxkYOtSezBT2QP3xKVbUJZXSyyfk2rmuU
cvKJ4B+EyQB1rIcE0HCQk3LdR6MR6A9KgoYZf9XUMvQv3sOsWg0pANbdn6ZRFlCO17ma2ZbPHrQm
rUy5bfriqANN1Real0fPBMKwVMocpU3XcSLZcb+CtodLgHce43sdWreheSKh7hW8XZByWrD6eY0V
iBZG1Aqbr9ICiiKFzcPSokPkZkBSNYHXDuVaQB3itg1cJ2i+VgEEKEQHLxjM6/JIA3XWqqDdL45t
n9ltN+AWau0afamg0bYIREbaAeog8VM/vHaVeA0p9Uqabhs6QEBr6F4zA2RCrDmgP9cSRbUbpfIn
chzSM59UgzXZRaP0knb79Rtj9tEzw03qmPoNgptjuOcPfD2irtDa/Z8pu7bswr9qf7NjAgELmTFq
KpQidrpcorLIZb0jdXrkIQh7ue9C4Ggf6t2m6/IdSSqwjetOJ/V3WaAlIGoKnkhU/gat6jsL4xVv
kiMa3hKrrkPX9BNn1KJV7UdeKvmHFuB8m0Piz1LbikKCeoT9EX3BtL5x2+bExYIMvUEBcZoVmkSa
hoYRQnygzH+34NVS2Jqm2ea2JZnfGPDFKLMbiLKEgcYWQgBKAU0O5U5N9ib/Bd7SEW3yGXSk4yJ2
SxVZfemukcjKb429nv8awZcodSk61x6J/Glmd3ELGiIZHZsUYi8KxGF67gCrBgF13RpSILLQbJT4
oC0of9dphPASuKzBOA553FnC0A9K+1TFYE9QVatR2ynOtwmELCdaS5RJDCicdMh1BD8UtGnU6bs5
QnhlLTfg4ip6qyhK6GGzdaAP4ByC+ohS3yWAvGmBft9LqmOEwz1LwHoEsfHMCWPtvYnj+6oXmwoE
pgrkULoSVfMKWW2j3yi031dNCdKuYaehU00xUdc2YqgpK4FviUDr3BFHTEFd1BJ9/UsttZXZAIjW
msdiGA8tjVZB2H/kuVYAuwlVZFV7I4C08hpEFfFI39Gq8ZMYPUQZFbcFpd3YLjxmrivGUDSE0ShE
IygzoeHp0vqlSc2+x/Kgr8fAOmSuqdkadMw9yRVen+KNtWp7V8fNvFiIubbby6Fnduv7QwBRzFa+
A4uZF4lorUl9CBnSJY676yj0cpyZ5UIuUvLrvpbvdPizvrxX8n4hOru+2S9HmCVezBTeVI47jKBW
ez9IPBD3rWrlc2pZS+m76D9uH8YvPOmlz7occBaphQMZwpZh1zTk/7smhoxp5pTxm6x6QtJfKrUB
GA2ldWh4MgmEQXq2SqU49ULliYgnn8WWURdWlevbtN1SYEHUFVWeJOW+hTp9Dr0hPqYuxOvcpGNO
DqF3dCs5bYF26/hDE8+sesrxsinyY9FnrygrNOGHCYgBL0MrGutP8JxDgttNTJCP4cUid3gF7yIc
SF3skuGD6tUeUkMbw/9UBs0tQrQRkaeAIxr4NAEAkMefxriv6ntBN4PgVg0AZxAF0IgSj1x7NpLk
GCgAkEAsqSsk26gEuoaMd4095X29U1KxMxdpba/offDQMFWVmmio0SlIa2Y3KSvGsZFavTsWLNwn
hqdDTDatj6bMHL381CX0WCGWkUy4iBRVoEzZFFz2VDjLFOxgnCe7KEIvq7KvOSIOdJEOtLiHmFaj
LWJQvkAml+Zx+a2zCzRLtFZShNodfUVscK39Itq+7ICTFFVyx3qkHQwt+lWI8U+SRgcUMR7TKY0a
Gv4vhdN1ZEafPeRqra7Cqx+RY+W0RPkjt+mzqfBdC/0lEG3eNcawzvT4SWYCIp++AdZBCGSwH9m+
7tGTG8LpsWYtQhQBA9mrAXwVoWTrJd6B0i8OXKaeDlB6emc5cYdiL3o8ndYGzMhPHgxIW8XytgXp
uw+h0EcdXah9T+Gg8KD7A+k1gPSeIg2QZgmVzlh7ziUI5gLwHZURxMgM1wera5No22JkiSMgdeSM
0UfeB07dwdmMBPRovF33df0sWmgfx9JBiivb7yKnAUOPKuHfJy3IJ+oIdF60+l2zxM41EGwZUE9D
BUHRX3jyAT4Rj5fHPNwikLVo1dsdgWIp0O6GNFgsva/Eng6pDeS/ZeZopr43gRWknG9Icy/rpyiB
5hT48vI4hSTqi4p8Co17sEIOjqGC7QJUj1ntFAWkdyAqIRJAVU798BTr0aMpi13RSz9ue5Zv8ngT
OkafmlCRuMYL/fI+QJoUKkNaTo5DBnU7KJAN0HEvcZwMUEpqCXXMqHINv96GA+juyMtQHs1stOv2
QFhjVUXttOKVJ92xVNW9rD3SHmhdSpwQEls0Q8WHHCcWJs1/xc4nLHYpBUVYg+2vTWGrktnYxtC+
UvCy3Z7ZN7fNxcRmtwB4rZpC5pgYZ2gdL5/bBKxk5sLyfXPVXAwyuwjKMspyWmbkmA/C8UPZga7x
UhF6+tDLw32JX5qNoZoacoU9hapW6uEqs0F+iqwpd/jgo6bVW6qmryP5Y4AoIERkAtuUll4V11ij
WXZwdv0YNIkTNQvio2bgUiVPBmKWmKLOm9LY6cCaSpJTNjxqklPwvR+jtGK09u3tXPyGab/PkhXM
9w10hTMZjPZ/MoMjaAGQGypz8FDgX71nwNhD+Y2DHNUs9rF8Cqm8YFGTx7+1EbOkQhYRA3xzUnTU
EvYiQNmXCx05WbaPMuL1nVgabjp6t8ab3UB+xGRJb2Bcfp+tBUAVDFUJRJkWxA2tLCq9pDyGoCEn
zRtY0Wy9xmsPOsjCdM1qz1hoCQinpuJXAq7TRNXtBhJORHlWiruyLHFD4x3zVJCT1j/VSI+SYktb
BVxT6LFQvaqG5DBoq/HC8fKR2EzOXCkkjmEmOyUx76L8Zza5aCnARjT2AI47XkIaBDJ6QdDAc3JL
M2U78KH2025HUNGZINsMmDulX1X0fgyt7/hGa4lacrIqdYrhpUHONVHcOmjvNSAHdZ+CYzd96kKh
WrTo/7GSz8yoZ5fm0Oh10lfYTrTD7FKlsWuQXQTt6bbdfu+G/qIPp2fWmdnmukC2HxQGxwCMvypX
VqMfrSq+UNT63g/93yjzRHdOmBbiKRsh+fGrZwBDVP+cN+Ryueavzl6WxyHgyB3Xbu+0qVcnKx+t
15rV7EF4GG7wbuNAj3feOAFx9OqEFLdsFToeEksg/m/C73NEJ525dglMmoMszOiYtu8p1hKCLpuy
jo9FGa76+MNvft/ew4WDT2fuD3l+AckqkLV10FOXutHD694bg3s/jBxiLmmXXj+8L/z9nIsiUqtO
F0iuHwNZsrIEPHAlo5usOejweDJSa2ykzMYb1bk9yyUbmrm3MOhI3kAf+xjUHCU5aYewZ4loZGnn
Zi4trvM2SHxcJHTQj11THgOyBs2T5YtfJqpHYSo7KVREVVYhM1d4CR/Xg5xteBk9UQ7IEZo1WjK4
RbREdrq06DNnIDHaS7lIyTHZ6J6+a9ZTD4CyW8JNfzVbX/n0vxWpOc1MSIeRDqECWccUpSBfQfxX
tNteqA8S94Ul5SWk3zozXMsQC14HSR5ZcubfRTp941JH0X5S72v6oqjvPYjbc/n3hAXJks/Wr1/j
4FCnuUMgoF3uWRavTeAsq+yn8pXwHWTDUY3wM9cMYSu5+cOgu7QHu04HihURfw4Z3XUJugJFdyqM
6IfC66XcwxSp3Jr87By1MRUiSWKU48D0FoLudsdco3RaV3WLlfoZol1rISv8rU2fLffknc+8b0mH
rG8LFACr+keDivRIFhzvdChuTWl2aEq/lLO0wQC0iqwKQHd0/1lMTF3jS31g394kZ3OZnZ0GcN1I
n+bS5PVvUoA4IEQmy1zkq1ya0uwodGBl5A3FLslbqd9ptliNa9OFpssbXnZ+7Mle6cXHwDGW4qvr
bpXpijmb4eyu1PuhVvKpXNskqT2y7YAooiFoUaHvjXnnZz84SKKotlWQg9MYMFBmuUcS77Yb/C7Q
BJ5GZqqBPkoDWeJLm0E2ZBzCRIUCapo4jZHUVjQgziP0f0j7ruXIcWXbL2IESNC+0pWVSq4ldb8w
Wm1oQBL07uvPos49WyWophB3z+toorMAJhKJzJVrueAdUvvMW6aDCuhQBqnn9gfFaCdmpSS/4cI3
OP8NIvt+27Oe9xruAKPf66bm1ZUOqmcF+iXajBwb46v5L7UkLi49i/6KlufF6dzSYgeQcHujbcv2
5MI5Oq8aio3d0oqWtF6rhp1PvBnzPMMGbbRNH+K5Gx8yUD3L8b0XP8RZqVJs9YJ9O66gY78aHQPI
n4+3aQA4VUgwoQ9OLqCPokC27xdC1PlCxQavMkxjrjWoHWoF9/LxlaaAsSg32XjPtV2BirLqbDKM
PCz9ZsSLw2FTUETLYSJOOPaVO6SIAtFbNZzA0D4aPztrEyPsdAuqWnFRvIIf50Zx1J2uFuFQKRqY
+RUgxcyl3Zg6ni9GpSXbRF9iL58G59Dr1SuAwNQFdxVmmk3UTTtinoYF9fJ2sZTnKEJ2bXNbQzUD
7JwAlPzqaAz0TPcGzM4d6Y1nag4bGzr1hlMCS1AXj/oQbZNlejLSBKi4xQ7LvgCSBeTUifKjT7Iw
brt93fzKLD0kLPKLXruFbggkvVuPLfsOmqyLHcEdn4exd1WDotyD6cEWPc75RYuhMMaBRlNoYCYx
Rs3/1kC+ZEx/Rqe+Ri80elAjG28KVNSWX4P1jK+MwiJE4InlWcO4i9TS75rMX0wFk8A28Sm0UEgC
yXglfmTFssWUDah0+x+DaWDMHjxNBHek2qHGj1sboCC9vBnT/jiDQ64u3wbIsLm6Ua+cTv0ur0t/
Rg3TjQd0YEsCtY2uPKZ27umVfizNAaoEgLio6W2cavdGUWNoWtvmhfViDtauGqN9CkGmFNZIV8yo
27w4rA1q1h87xu8JXsKtUXZuSjEGpllHvEG3eIYqlrHRUtVVmuEW8m8sGKHiACn4OkhM69kGB5Nr
lcmDmqh4HTzPduwZUxomBSqhi4zq7FJkOT9UQu5ssWzkmLkkt1Af+Nshn40Vthua5zJ6vn6WZIaE
sgVJWAOXg6EuAcH+AuwLbnwDuiWjYm2um7rQQPxUHn+/WM6ueTsa5pJoDQE/NQbLwRgGAnjV8oAE
cc1w3poyqtX30CNc+5/ChJBXYA4CvlD05LZRUX4koHt/qmrtgEFAN6+Yn8y7Vrkbo+/X1/nOx3zN
7LrnZ+ukJCXJOCM6EcqCVX0WTAhoerGtFj8AKutOaFg51j3n9wVe3L39KyI+igcbFSwAUMTagex6
09cbXbmdk2NFDnXPXKV8Ge0Xq4w3jYWMFMpA3PDM5vuAsGOp6lbXxvD6MqSBXchkNKNs0lJBYCd7
CJbOYCidQDoJajlw9pPBwzT9fzNx/LnxJSrGg9JstI0B3ae0qI9Dp/pt/JOkQR/fKCXiOKjApgJo
5tLl+YuhvSbojl1f9oWOwmcvFRKLWK8Ks1i/HgNGLnGrXRFkvvPQTnstu3MVaAWA9NgFuXPq91uy
B3vFYnp24coGZ2THRSTkHxOkeBj9gvf6c6CCcLnwZoCUAcXbtAdFkiFftgZUmEHUtUshQhJmjoZx
Pa+BoObHvgYQLp7CkgwBz2a/BQM6X94akD3HT6CMc4yX67u++tKXI3NmXchmuTktTCGwjsENVHq0
3WLeK+nfJDd+2lym2yxdq/CJCfrKIFCANcBXE0BnUNDny4OxOG4SaU8GGncDMb0SNHDF/Pvbv1qp
iGug9ayVTg/bZYchSTrdjOxPxx1PRzE+ySXbegGHB2f+2FexbxAPVZMOHaxZqy5UB3p19t2CcOHC
e58bN/l4a7YnBbx/DhjbUsgiDOlxmr7RtPJQ3XAXmV7VBcjX5x8kXGxKD7iGsuAHzewRM+836qQH
hFmuppvQ2XzrKGCRNWqobe8lmNSOa+5V4OO29VcIESGR3hdoPGUOQAab69/lAjLp8y8Tb8IYgSdd
DwA1je8lHlCGEmTLzkDjJ6pfqaLf1flrXOgekKK+FT1w3vlp2ruUxi7JS0kY+kpRswbCsy+35vqf
LhHMVEB/h9wmivrGqoemi4Msdza1sbNBcpEsw2Ex/M546HPJa/zCC/aTZeHWTArVyei6EYvJdqke
heWiIR3jEjOX75ezFQrXZNomDeossNOXy8vcpGCZwfEPFOe+JJ2ra8A9EOuk9kdtxb+BN7PLZEFv
PehXwo6oA6lbGbVSHT+BTz/SjvxR+ASJgEfq7FWytSfrd1pt4wkQ3uaXttyQIgbB17aFlBdAifHi
8ULZOpqMmkG2/0IsnA1Db0eKH2WMzjcUhpxG/SHl1biMMDnbfSEG2vNSFI1psBNTzL/ORE89+gka
AN8s6z0bk88gMNZv4tJ4WjRzB1q9elS8goGRYpgDi5Wyt6vkBvgyiDsCiU9Wf4cO4E5jo+cszKtN
/pCUzFUVJKdqchzw3/oJxNtJhdGq7Lc6GF49bxNz2C7RsNUMSVB4x9lccZAvg7tKTvIqQzoy7wlE
AXxzr3vjg+OEcdC8YL7TH57VZ4154HDaIhbIJ23Wj33tBwjx0knLWgfBFrnNKPluwudoAo6saAxH
/rvNfzBdAjaWfQYhCnZFPObd+h5IWI/OMBrMuBwMNd4pg7mJR0ml+aKrO2SFyGkqdOWEUDOmJI9M
HQl6Pr/U0Eaaf1T84Xpcv1gTOTMhRJmu13NSrCYmXrtN8eiAEeq6hcsZ45mJdU/PQnW71FPVrDij
qtTCGIy3drGr0eToAV1otPw5hQ5qofx0NOKWNnRUSqit5bsGdLaRTV3e5W4cpa7Vfc+URw06Y9l4
0JbHArqT13/o5cv37IcKkaVGgSEa2boXIBBvxxO0j/6YYHmpXEyl9er7K8wOZs/6BZeOpTJIlyqH
oDv7+NxCzEnwvUteYKPa2rlPu0MS/6QQcpvbmxzPC3MCk71efNNAI2Q/KvWdrs4bZ1C3kl344nQW
xEIc3B2mjTwX/ImfPxdGoydOhkk/DSFEE9udo/n1fjqkyOzLfLs8k+PSuo0UZ/51NF+wKxytOkK9
Xs0NTK2sbIvoIDjG70F3nm2+T4uEuUUMweysdpEgQocNsqTA52AyR0Glg5ubarF/FwCLG7Pi0TzZ
8QxXvzHXoVprhhvrgWqMdyzufQfN5pAlFJTYbeLmgy7xovXAfIpIwjKExATKe6iXzEQ/NTp/LVHV
AWuDl9jOlpdSyNSXwyvYEuLDwnJg4/tFP01h8ZMvXrdTt8O22m7Yztrw1kd/U+IdXzICwaIQLoD6
ibvFZjXkfaObcYo3hKensl3C1llOMZ4prsIyP1FkKjTvOhXXtlUIIn29ZLrVY1s7n92iZpYP7uTz
h2annABfdk49mJj+Eg8pOorM8RYoEwpQGw1HD7wk40+ggbxuy3bZrfE3clvggXZO/Qui3avaWdD8
RGVzeO7xdoVGoOZnty13rY0emmB8kA1UfOVOEfZQCDMYpVPmrKbOSb/B3AgG5sbn5eiEObRhqgN5
LLg7/A34bjyOT0kQBZknVdv7gskQfoEQaKCRBb37KatR34VGrdZsh+Ut1ay9Fb06jZa4kOI7ODmk
9Jjtqr2xAxrf46XqURNRu4BaDj22nNzTpoVEXVPeTGqjbVKmSo6SJBJRAeVbV2RskGHoJ1J2dya9
qXKoltbW2/WAJ7MiYMdQjIL8oopDBNhyMCDwggNYk3FOfMkbPu+4qFG2LEA9pA2gLr0x7Ikd7Yfm
+zzcj46zb5kqSRu+PuAFa0IojerCMNJsXg8L5rc1oPu9tdGReiRU+qO+lTWEv+aBgkEh6NkAoGgk
gcFkt7wiEDFQ6m/B1uo3jzNA8aHuG8BRhIAn/qjMcJXRlEmfUEksfIcInmUZaktmU+VwFu1+/hu3
bodi4bFnO+cXW7wU9Sm/xjS9C91PUIuNYd0F/Ak9ZHCIZj/nUP07/Fxq75jeGJvInXfjYxLIHi5f
8wthl4TgOakaa4vVnwGmxCNB/wt+N285/i8VS+sv+ClsNzXPiQbB4o0FIcwgDntpmiM5/eIk8EQ1
hqKHWp3yY7Oj2zgY3HRn7TW39GSO8fURKyxZiHWLAnVisESvSwY7pZd4/R8MDLjq3gz1N1zz3vWz
LLl8RVm0qlJ6QMSxwyYGrO0JAa6/ySv6ZFeSe1DibboQmhLMfXQpBN9ODDzePMGIcEk219ciiUsi
y34/1to08FY/5UoOMldlh+IvRn9lnGRfs87Pn0hk1q9izeELEO2ARI2QhA+apyqctqsibpr6yaHF
SZBegev2XLnNRV20hoGhtxoRc9fbPMeBm3Gb67ij8QjBEzacw+Zn66sbEuKJpbl4Csh+wtfmh7Bs
IWRZQ95MbYVMpgaacOjusu6VqrkLoHdAjT3AoqHVgSjC6V//3WcVcraeJAj/C5beAuutssRXkwIc
vpIr4OsInbA8IdYwzWaNauOrjtCb8TDPs9bIQaQIHkXUC4AGv3ECoJ4DHTiI5j6/n1+Gm+J348k/
9tdSivBThNStptDC4VB7P3FImniMb0yPbyYMV3m221Zu/OTsp2+lJxNnkh1RIfQUalMVVlrjXscg
l0pBiEr/ZRAQ0igjb7uS9QhuTRxvjPymSEh43VkkazCEMGNYEYGS/WpBGYKIVG7OS4kJWbJgCPkP
w4iDao6YMp5CNVzJcyFjXB50d/Q1jBNzWYiWpb+G8L5MaVtN8/zumQQEqn6kbeo9WnjssHbPmiD6
VT3Hd/3O+mn9QUrZYyTel/mGdNFChjQVy6DnaYuJNmcXgbAPHHce7ZD8Uyucdcev8ues/DaUSFza
LixII7moJPmgKIw2a7WWaREy8ARYXVUr9+rg1aQNMXHjx3bxcN2NLsR4G/I5xNbBpg4CbhGNWVU9
y8yaO//7pkfWc1TdzEddDrM1vrXvPDkJ5Xq8Pof4zyaFAGTMbcq69R2sjTWmFwC4Gb8Dh/I00EPC
3lRVkTwWvnYEQMd+vkYhzIC8dW6jHuCMNenVvdKP91G4ovLA4ympAl5wn8+2hNiiJlVZ2XNaYz9B
yfGaBpH/q39NoDTXbCD6dv3rrTt1bSeFMDMtVhobY6WfoqX0gWZVYjtsm30xS7xEYkeEa1lJlTvG
hC8GWNlvDIpCPGSK6Is2/7m+nq+JzafNs4SAA/dmS990+FDNbgadFaYyNmNRyL6RxAEtIc50DpsN
oDbsU4ZnCAhL9vHD4pc++2EjjDq+/tj9BQp1V4TzIfJayXTz13bZZ28UWa1orKpLuj5Hiki/s1B/
orO5aWN902YYny3LO0vdWXXk6VAZrZLnFi9Dm3gVjkUXP8y2ZDO+3iOft1xIdhSjZfo8t9UJEKTQ
zB86xd5d/6jSBQt5jRGbIJHD5MbJcPugvu0B/joBu7VDFab31zef4kPbeaURkBwP2WG0hEgzmJgT
YPy9CpZ1gRbUm+aAaQ1MZIJw1rqrJV0x2TER4oxjWk1kOTDHWHfMJwTSekRSpQSYn5fEtAt35efv
JsSZESQ5lQoUzKlujL2+jD8WJ3ch1NKm6qHMoTWxgIDnj6Jw4MciF0PYro0aSWFCP2VArgBcdna0
wMBp8hsbrEFcOqUs3XwhOPVKHSHRUirM02Xe1KJ/cJcUtpsYuwIjkzpmK2NrcSdbDfqMYbY3NyV9
0tXAlegoAgbamUd1NKxRq8j3WQZgq9JtlbF7Vtmt3XRu1/6KqKynIfEBETeAMWZjSRScJ2cG7/9D
p7e7nAFjWRjh9WMliZW2EMRMhy35aCJZyrv7qCxc6HsDvCkrCUjCgy1kQ2YR2cpY4ezai34A2oo6
spkJ2YYJAUjV5rkfVLhJbEX7hqIAq0YBVHY8YIQlDiFbjBCIagYxr3GNvAqnr9k4HGJUMq9/FcnV
Yq+rPas1NXxWsryAiVijt1l0KBlBz5UAlkFD3kIDTeZvF0pHnwKB2IlP9GEA3Gl9NQasDZ3kwWi2
za4MEyRx2XM7h8ktNHWdKIiXUHNXPVVZnUD2BYVQpM2g4lPWbVWrfN90DkpYT7MTv5UgbL++uzKf
F0JKV2rzaEM/6WTUMZAtYNPo91zGDCLxErGfPpnRpBrrcvK6+dYr27xMnq4v4yu46HMKIDbHp8yB
YNN6UQyhHd+kqbc+wJF8YPTRi3qPY7jTLW//l31ZNlx24dH9yWFEouterVuQjPQO3v/E01B4w9t/
n5RutQU89+86qhK/ASkpWbLk04ls1qBosHMnxZIxgZ8fuemuZNNKUB7YkR9xJa3QQObLqoyyb7n+
/ew4UlKrY1whGmM+HH1i8MuN9ub6ymQmhKACLb0pNzOYULS3epnBhdhJMsavJLGCuwhBJbImbZm4
6pxW6jvNXcL52dws/iqtCQhVChCln+RuegfqV0gUzLvsR/dDLlEg+4JCdkMHNXcyG68om+Xg5MZA
BLl17ESSQ8myRUeIJlkX5+1i2zbiWV2CInpVYZge9FcttG56HzyacBPHLyRmvwp+CHsshJaoqpWp
X3DRrZjRdSgI3Qlg0/oNu89KsFoG+QLFcLitB9rvx+qPM7rJPVE85UkBpvUu7SQH5rpbUSLUd+K+
SSCYifOS1xUYOB6G5u66317/nCD//Hw0FCuq2zY37ZPJHpX2cTBs34ij8LoRydObEiFLwXw0G8sR
aeo6VYtSql948ZHvlptyI9WmW3ORf873KBFyFXXWabokCNzGqQInMsZY37V40OxmRweVjLVlKlne
6vNfTeoaYBHUBn2qYFIB4rIrksKBSQQX52SDacnn99MBwbwDHQOmD33qkafmG6S+LImL/EMk/7Au
RLe2LQw7wuP81AGConbajh1mrT/og+a2gHfHHNo0CXUxd+GCJNyd+tFXwSYwa2/oLPqSrbic+Xz8
GCEOJg6ZtcHg+imjv+dsa9YhiKVCjEzfxjfTQxLdOemLdT8FYBDyY59Lzu+FdtJ6q32YF2Ik+tZW
ZEBE4JTtilt2WLY2SI7daT8Ea1SMT5grkyz4srt9WBTiYZIoYEkqNYppz+GoB+19HDDP+LFSv89v
2V7GDHqhk/p5hUJg5AVRcqyS4t4GDxduz5YF/B70LNCd8szX7Fb1Oq/7Nr7g9bdVfkeyoZDLAeNj
vUKENImWs5g61alYimNbkHuDzSeu15Ik/R8ugP/YERto4O3Xy6Qv7BNgy/YNmPvxkg3iHwqEpkB6
yl39lQbkADkM2Qf92nr6tMFiW2127LpgxMZx0v9MkKJgThyY9CnjZjDGWTiBG2DsrfuhWCRLluys
2GdLJtuqrbkAP+B8yEB1xWq2zRUqCfjvLc4rwUpsrS16oqpstiogYjCzZ2ptBebEPiyBZ+uKovfz
lb7Iad4I/9tCxcBkjjsxzJkZAHmNUwCFqxmTRr12r5cYQ6q9ZWjBfFdvW9AmQsTSH2bLn+r40ADr
0+dRB1X4/kYjkMpg82x7w+Lg/ZHXL2pb0pC1za+RTD9X2jzbeYrak9Wkkn39h+L2hysJAZI3CuBc
RVad5uZtadPnrly2WvK9y/+sFZClfTOXt7KBSM5waw4HpcVAmrZI7oj3O+DatguBMSsgATs2+Lrz
mIaF3oRONyBbix23HP+ANtwtq4M+zq6dvjGCydfW3tSTFepg/+uTZ/zlSBol1PoR4qUgAjuqXbsd
kiZoxltaQ8ez+ms4xk7HwGWDYKc9Y7BpqzBfs5MQJGMyth7JjacLcRa8kgVhagOI0g/zvtxNx35T
Q65qutcA6EeCtjyDAcpHuUlWg5ZFeFHq22i13oiAh0X8szdx7BrHdVxWB2JANdEJhsqjpFMqO5ZC
wNXawbIpZF1PmHf35p78nXU1TOr49fpFIjMjxNUxtyN7NOAfmNAkiXmsnEcnHiWHf/X0L04IwV4H
5J6oQ4rIDtBtgnNC05yTOjjgrzzWxp/rq7joF2cGhM3qHBtjl0VcnUrU+IZYD6fkidJ9CiANq1Tv
urH1H7u2GmHL2trMp0yFsSh/7nsSNtMTTU6jeYrB7aj/V/WNj6WJF5LDTJZ1VOGnkVsuwbEyzV8z
/Tk38fb6stazc2VZ4gUU65ZSmTzip7n/qWTA9/Bbw3iqIllFXuIM4n2Tq0rp1DkWtBRQ1bPRRi1l
1cnL1d+zTRMyY42D7r7TLXB88jkwQfNhF6Zrzcle7Z6MQX20SQEqyWk/Z/bRrqwDRrtlz+avaCbc
52c/QYj+NWSq8fLAMte3h+7loNgLGPcmjHxnzOW6uyBBvO+CtvDAz7QBAz3qdInl1Xwra21fPONn
P2X9+1kdwiFKo5QNHFZjlpfZmteYPASqUPIikDmQEJw72g566QzmKYvBAa6V3ogRkIJyKCj2kt39
KuK1PpjPliSkv0qpZlCYdfjJVrtvFCrTU/rUUCdsx/vBKoI0+pUP37XyW5Ysh7wdg7iz3RGUeHXM
A9v4XcdJYLejJDBc3gCbaCtC3fii39XkYJVRLcpPDCiSmqPnYAYK5gocS/Gvn9XLX/TDkrDVk+7o
ZdqaCArqKjR+T6HuoDuyNs8/7PKHGWGXFxNT9Eqsrz6MYwQGKpqe8tYD6WJ8nPb8CVyLDM+pyld/
jfdjLwnqlwPFh3UhqOedU6A2b5knzaqDJXOgX52H1/fx8r3xYUII5WTUR57qGj8pKEim3jSou2FV
bO4gkCw7hRLvEAk3irysqraHd0z2tgDhArd3wHQpoDy5vqb1N3+N4/9Zk0iyUSbZZJC60U9zWwQl
+4m71yXTqeqB7LR9SIf44C6WHH2ZTaHQonR6BRUMg5+S7JgQ1SVVF5pO63L1m6phVO3bQGTtVdl2
CiG+tMHhTYvOOln1dOhJ6vWxshkhcG9SWRJ9ucthfGypEMujqJxN1DL4qQ76QA2ru2I73+RIqT3t
rtE3iOUe8bMAB1DJ/PyPrW+uf1LJcX8vxZwF8KKGcBN3cA6nAmDh6DcztuBglfjNP1yaH6sUgopZ
tHUWZRE9acMbHkg79JJcJX/iWhySRvcSQ/UBWfMyZwwoHaAkpCj/Tc57ts9CvFFMQ0lteOiJR68F
RN6K4jgwJjnzkrAiUhVQdWgKVS2sU42XYkwhHJT0/3YrhbiS1krdZ3NJT2pWQZnZ8UqnmfxJ11+c
6rkyY0jKBTZ5Q8UyVNUs9U1dk5Wk1iN3JQy8F3TOfYbaZKlK+GzjQwYXBZvhYO76UNkUYeyr3687
qOT8v+MFzowp9QitVA0OSo2HprYBCx4CxQCY/c60Tr2ForUlEz65eCYcDCBqSAOgQCSc/5gtzUCK
EloMygnvC5RqwLRQyWgsLzrLmRXh5M9xbTAFvFlI71uM2qGMqEl85eJr4szCus6zrRsXVpedsvBT
YR/6CagfijF6EM3mGDcEGNAlaRNc/1iXG4BnJoWDrpaOkjNCOBBpaw+uCCD67LVQmsbU9JEdwQsd
QuKWuE4luSYuh5gzy8IBb7lROkydV8sgnUJSbGcbBoVFPSzCfpAquF+8I87MCRlES5C7dD32to9f
+4qFy3hcwIrqLP//mHiko2eGhPM+q7TicbHmEUviR+m80Vrq1WMkeaJdTFc+zIhEpEPN056vpbo2
e8mcX7HNQyMzA9S9vb4y7/+dm4icpJSnM0jq1fXW0zdg4t+vLT9Ma1dgpX/vRiVb4Jh42L7UknVK
zrZIQRpVVZ6rPdxkoRhoTasj3rx1XUiqEpdrOmfbKYSQpqr0eVSgBDFgrhbl7JvmLX8ZvMUzw2qj
ZZ71dH1HZcsSgoljJo1d1hO8f9gkWr7VTGC1TMnplkQsEVJrtglY1gd8tWXODjNYGkCtdX0ZklNl
CuGjbWxixDEiL9X+0rq4TXTi2svgL04SXrck83chXERTUS1Gg7W0WeOq83NeLxvodxg5hn4dTbJx
smUJwWLpVIU70Qh3105OmqBjtuPRri5lAhqyIChSIKYamZYqW1cVRBuzXgHP33QfoAvw4LslhBj8
67t4uYP/4ecigDa1MmXJGEACnCQPMVWCVIdqgD4+dZmG4xxvpxH95Nzwc0y8K9ly1+p9oJmP9US3
VbZV80MdQZ9ooMdiat6oUoCC33isunxz/YfKdkZE4DpJhuoExSdYKUyb0woiovcrNkPbWneyd5Lk
oIg4XF7ORIsnBJmhww7oB5LImN1lFoT4gqxoMCob592w9W073RIQ50l2TOK01voTzrIHJWudyeQw
0eJdsoJpOuI2bwoArSC5oJ56ox3yDa3cRTbjLVvbGuvODM82z5aKwImdqg276jCVreQ8yiwIYYaQ
JquIgywF8/VuVIEtvZaRwMtMCPEF91scp2w98tOuWzo/kh72dRu+ZOFnR08IKpjZjVUzgpONxW2r
tBuwh2P+QOIFXxVK1mqY42iGbagOxGMER+scixFm4CKDVkCItArNmEfKfX5T2mA+W26jJx1kfckB
XwtPVOrGfnZvB9aJuVFgdagJyFkTLrYzz36S4Jg5qxYGCeg101unHlpvIS58s1OD0fCmvbVvbvMt
C3uQ67nJH+XQG+4oq7jQdXe/7v7HvghOqo3zMoDytjqpNlpC6e9hPhR4mdQQVybg7oJEe8hRGFZ1
dUcxUMSWwTUY5otAE6BP32fKXROc2OAVOJmmFaglBtLjbA8uRIgDqPjfbH+wMHUOyCgBnzZzBhck
7mHHEyin9PpbzNLdUtBnluebtM8TF4xI38029ihmdySB4LKjfSxVOC05WXSbWB1qj5DGBjoLlH/d
m/WAZI3eFLsyAE8jBFlk40KXD9CHVeEAmY0+FG2Jr2zF5W5gL51tSJKNf7gTPkwIJ6iuFGq2GhZm
Rnd29oyk2rcbCFvN+VEzHxLd2PTAvURgW9UgUNEo/9Xz7MO8kNn3nW11zGqxQja4XbeAnH8J7Vl1
i6RyZ3tnWbV//VNeDun/sSiyC1hjbAxG1nNAWY7tCBdswA5tvZFUSuy5fp0rx+NdtvgshhvJpJko
iuN+gs8Mu2IPdR4N2chws5KqrBWtKPJMO7QfHAjuyIKWxHdE6gErAvNAbsA65uz+xtsSrHrbprsl
VjCAYbS/aV6KfRJ2IMVonvNtCUxh+jbSHaW2V6C7L7ltJOdHxFI5Mc/NKFn7oBD5sPvI48vfjj5e
/7QyI0JQnPoy0TEKhk+b/Big0BR398Yse4tertp/hF6RcWCaa8z4DDgxM6A6GhgWuKdyHztqY4jn
YOG53R9LTJ+1Kqrqft1JiniXITRn9oVQpA1QL8aAOAfb/wrwXdmKSOdrJ0w13WVB7DtbsJ8/yEpQ
MncSQpGWZrmhzQhFbbmHaI6/SGceLoxmf7pm36+bs/OiWFSxqgILq0CASP862rhpMupCa7Qy78Du
7+b1bZVJGQ7X2/vaMRVCUGW1kWEk+J7aRtvjxeBlfuSXbytrBg3QS+y3/8pLxY7zkE+gL6Pw0j55
pBBRtfXco6qsZXARHmMRxzABnFOJKZKIETTsWc/4mrQQjwTr4KcFFfZ6M2D+mnoIPhCgNGSNw0tH
8Nyq4Jz1XMRNFTMcwV12VwTLdqDbeYC0ygwWkGazNctdsUgBgpec89yqcImNKwo1KoGhpn20i8FT
BfiAf/2rrV4gesm5CcFLeFq2kwIYBBa20i11W2OzTn3KyEIu3RlnZsTbieYlBZ9KhldTs8vGO4sv
W16/JuNRMUrJcODF+sy5LQEkPE7DnMYadBHnZHJN82XoXqFAtSuM30oEgp80MKdXDTMtI7CWerfP
uAzXKfls4hVVdcQAlDXHYjnSPH6XgT/++le72Fo6X6OQuqtGTod+gD+uxYDSb2+gY7dkXpPf09vi
mN2+A1abjen4HWa+h6BoPdkqvxLh4flw/hvWbTiLa6UzalRhrX2Kc3du3G501d9g+p6DxKs36bfO
BcH6Iy2AKVZ+kLB/ncMZMNrU/2/u4PPfIZxNvQVsz8LL8lTavydUYDr9uwno3/Udl5wTEYtkmZFV
sRjnJO82zLottPuGNJt+eUzBXmrXr/PCJCfzUkJ3vizh8CtlZaKB53AMUJSh2gGAzL9N3Qg9WOlV
IVucEAQUCGYuvbE6LOa/hxNiaX+nUAruEgNQjB312lO1gZwqmLT2lm9CPjiUlVUkAVa8PWai2LQy
4NCd/TCZcbiwfT0ksjB+6U4821MRrKSM6ZKpDeYHxn1xO5y4V3ipFz1mD4UPoL3HJU4j+YQiZoka
4NUpKpyQanx0rD8kYv6S3IP7VNIgkQQcESSLbiQEmLTGPqX9r8LeLfPTdeeX/fvr389Oej6NRtRw
fJwc9PaKc0cTmZKZbKdW9zizYCxK3Mw5zrDJxg0bx1Bt5+0EpdJlLsLri7n4NDx3gvW3nNmyVKLM
aV9yaOmsqgQDhCd+gLLfqv5fCT/VZfhTmXMLSebMBpXaDSw2K20U4iNe2aoHBrpBDSwPAw4B2TLy
JitkyDZViCB5r5e1ZRfY1AaEYTeTVYUq29HUkLi5LCd7Zzs829EGDemccATHtZy4UpKZasi/lW9V
sHj9DmuDrKCsyH8xrT77jCKZjKplaoE6Aq55uunVp7p4M5wH04QGev6Nj5mX4VmqdqN/3XsuHgUo
1RNNV3XbEUcCdRSa4xEiLacEymCNZfulwmQ9+EsYQOvMhnDcpigup3moMUzgjkG0Z/vqANLHdy9J
JMnSxSL/uS3h4FW6iepPGyP0x8cFGjExFFlJ3kGgfdeWcYAa18aqftUx6sPDIVFuOXs161cIhrm9
2UOLog+Wxt7kFR7cQ+5XxV2kSzGRF6P22X4IB3bIrESBuujqXismAQjqzLPvah6qL8NLuqn9yXBJ
qPnzNvemE/0OgpYQVNGJIsm6ZN9eOMZpZBK9NLFXBIll11ieNkaSSH45eT1bq3Bm+RjbnZIjUf6/
tUZ3GOUzj62fbLM9RxXLu+7QF+/+M4PC3T8WEEqlKu6Ontt7vf6t0ocJmwmOstR09pxDoxlk7Ndt
XnwN/J9Nh4hzgkMZGVTr10M0HZq69hiptnSxwgL61wsmBa5buzjP9x8fhznhQaATWs4WAY48oW8L
af3cql/MzgpYbPt1W/r/Q9qVLFmKa8kvwgyEELAV0x1jHnODZWRkAGIeBXx9O1Hdr26RUYHZ602l
1SZ00XBGP+5SAvKtvmUZe6T5fmPx5cD+SLAuvpX809tUcVpE0QLUQBdH72veGR2HFjMvlHNtDo4x
Sbdl4DUH6V4EmNQEnluZeLK/7cLOH2tIVCWRI6i+cexfuqSLn7W8uQuTnYW9UlUWUssecCYjqbha
34baJhT02yeDrV+ZMlN2MhwipbiWy+SM6kjgsqJwp9pcS2776qmI79X+iWH0Q1jQQLd4NyYbJ7B1
2VYWLqz1WZVTWAA4XnEI3ebg6In79wrzLOG0yWzwVQPj8q6tbJUloVPWCgPv156O85RAf+s6Wjj2
oyudUJ4StEstwESN/+d5rmwTRMsTwzDxpFQRgR4OyhH1Sx01Dxu3eevarMwTBCyhlYk8COUCcIoH
ytUc0D0075jbecptyOmuhxzfxgP+cgjsclNXNmqIwrIoLGlCcjN/NlWJ26KhqYLypG72J6NQeGpE
hyErD0NF7pMOTIQT9TorUPPxFtxFGa/19Cfa2DNXO/Y7bsiNWk0HJiD2Rcixjod0X6e5zStVFY5S
ZRKEzCi5xLXS8ioEn1PbPoQljjHS01/SVl5yu4v4pFdHZcr2Wmz4Zahwhnh/41i/BF1dfPoa/ksr
ZpG+hD/Qxqc23ZOF2bHhsJtW9HsoXF0zoU8aubFxTHVvbCwvavY0gnpa5Ud0a5pyy5KuQcIa5rvb
dgA6UE6ImgWYGBODox2OplbkzFoNLmDL61N1N4G+I822GJQ3rMlnZH9htBTdngzNmi3QFny0teTJ
fPf9/f4yYv7bKn5654sFjGxiRF+QI6loAqVEIBubSHqVHaXDhln63tPb6mdQfbFWS5RJEnOA4z30
nvFSvdcOen2TDjoNmA3jCV7X2ETSLWb9G2+0hgT3yWjTOEYo1blLpA5HU9yZTr9wSzngBGDhcSux
39rSlUGEP6sABQbGLcmekeJzNvfuVAu3E+rGjm7djpUJzHqzR7oT2ddozXsTJKBbaHR8fz++rLtZ
UOGjNrHgjj6f68WhjXk5Fak9/pXJTV7rFPdyCjDmqHTHHLWS88DnYD6U+yEY5haCkc5/1dm8/Akr
E2ykRJtTyorrym093S9c4SqOvAG3LJozW9zqXznPy8VWllfJsy6REt+b5NV+zjJvaBMvF6rDcoPn
2+HvV6nPxXpr+LHSVUVvNXYB/wIeXd2dd4bXeexlvPpvtExRwLxcbBUXKsTQI7PErKRWg4GfxkFZ
jHeiMDjamx7p5lPUQjl0vE4zCu2nx76bTL8EbmXjTm3s8VqholObsDQjkHeqh6XxpWjO/Bzu5wg3
Kd/PXudkh+mY/Qbd3LY92Fp7FQbapQF5T4b9noJ4Tw7wHV4GAIi1t95Jdjc4o1d4cofJ2Ll8/P6z
v4okLjd/FRlatMdYcQEQzaSHfh6XQWmlQTEPwffLfFmbuFxnFf4VpkhYn+MLFz5osWcHfRfuhb8M
4ao+YiUUcTfCFfqVIbpccmXy7NaWaVKaxbXKXkq66Cy1XhP+Ylm7LxXTbULPAhOsFKlv23ut+h1l
hVNDZ7bO3bbd1bHu2t1jDaDAWOWunR4EAecQ9FHntHcmHZAU6PN0d+U4Lp2Mjt5X0EaX73pxn5YN
dFWuyADeDK3E3/xl1YqjmT4Qchx2izPFbaxwa4u3Hu1yyS6MIkxthMFWCxH2/NypKZj6rkcJbeQ+
oNlLGhO3Z/tiuIdGxNbKW5doZQvbrMrHPoQtFFCIT680V+MjBEOSEyakQGkh32x3y59tLbmyiEXR
GbrNFvSDPTy2aXYMTfkcjXTDmZGv/ObFJVp3zOraCvuqx6cNPVcPsxs7kKbr7zRfgTQaBtjnNySS
M3iGakD2wKJxl+jAw3dP80/Msvvz6/fP6Mtmz+XPWdlKtWplkqnoJqus9QgE85IiDbLWvCV6bXPV
fMk06iRW4pZEnpLmXTaTC8Xecf6VCwn+hQhKXoVTFOIdHT+Da0X8gyo/k/R11LeaYxsntG6/2ZWQ
zGzR0rdCDB2Gym4uwctOs41n/mUwfLklK9sJ3h7IG5pgZKXBeDKOpZM60m/3w/m/EQL4h6f6VIu4
eGEV7ftupHhh6WDyYYydBi3uNIrcrKNbPZKN17zGgRikBHF8hHy5oD1AaswnFCLWLWBLxakVPZ/t
2tXFWUS+rW5UPjcMp74ynOMsylGCwP8610HshlZUu1n8/yo/vzy0la1Sa6IVQsAdLPCBZJf5zXHy
mZ9uSgv9ixegmgXZPd3UrJWhyPBeoHaG+nRBGuKU0UOVF16uzw7Ylnliog4y544FcwmkvVYfCdkJ
Rh8hZoWQAwl1DFnxemflZ0TQ3DRPxFS5bmP0LIOVA+WGSEq0XCsnbSzoX5/TSXVsvLlsvGdl7dUT
OAXse439jCFy09ZNz+NWvIa1FkLKV7wJJbnWyPw+FbcFUbdexldZhsX+8+lrNkI7n0Q/KuB5J6jM
B2HQByEmPzDbgmTnpHmpvwUvWOz8Oq25XHBlnYioi6xO0IDQAQiNqz5gRR9YleWnsjlmqHIJDCZu
WMSv38nfH7kq7Kla1PSDtZDZu9MHlhOgqL2ZfnY3IH/zTEStFpSkePcEnsAQ1wwjz9B6c77/EV82
QS4/fGWDMLzddHpBCjDq97zu3vrY8JTiYxjAFwOSpfGBhC8iTLb87tYBr4K3kpWynTRJYfrUjPdX
0MhybaSRkz97KmSetuQtts53FcSVlW6EmI8CKy7ktnmvP0eNfIiaV1AU7GvwiNlR7n6/s1+bor9P
d2WKJqWzKO4xvTZbzUkg4dYW6cbhfUnfd3l4K1skYBgsoWAXDQh33YRQQDU4BY74PCKWwawUwI0o
iFsuBQeFM36M5ABf82LMO83JvG017q8jjr8/eTmECydjYL4tQpmiACHceVBPdlcczOoYYdjj+63d
WmdlGMG4NE8hWT4b9MZ5MTrqcFPL+3FLNOTLRu/f+0vWbQZL1InZUq24ZkLelyS+7jQVgqbdIRq7
KyNCAtucTQy1K5XiGNaxxjjo/+dLybrx0NvqPNrgl7iOq4rHeQPSxcwjszzO/dYQzLJp/24ByZqz
sIbKfUMMfOtSmNWPwB1B7w0uZePlby2zsjfdPMg4XkhgiQ6xRupFuoqqVXILJaidwU6TBY63etx4
KP+Sw/3fzSTrLkIxj0TrY9xMCm7N1Bt34buBObtPtHHjyOcBxF9bcNTl8X23oSuTo1hLoTGGZV1Q
zkterh3zQ+jeICcfEGJXUMwsd1vNuO+tDlFXVqeac4AebTyNqm4DK7rXIHP7/ZX83pISdWVzRhbH
hrEwcCv5Ywpur0TuRfios8nVFYN3ZPK+X8/Y2seVVbGSXurDrOIRJk0wG/AVZHwJVdujSe5J2cGa
G3dzGNY8R2wGVXBiggQy90eZOZMlD1qk+nmqO7HcqQYUdvrn2sqdOYVKeA80HzqxYTy506JyHu3V
2q1DcFpi9KenvSOn0ssbzSkpLGaYQKMnU2/ibNqhH+e3A0R6pueI/SzqKDBn1PCrzLP1BOzMkVMT
C2JqN1mJXiixvDx/jA3i6QzIDQJF3n4+lrW+M4oU3US5UYXeugUrAzlGLSs6icgChPjOKKFL324E
2hu3YN1V6HWwMobLCokS3VaIKuNovFHUY2TpQTp1+6x5/P4abPg6su4chKxK2mGR/hl8RAxg1puA
tpqcMFDTXXnVLtOMQRRgmtEIENhCyKl3oCUI7UtnoYrZatNtff8qdqsQBzMx4xWknekkWhnIpuBD
oQUGWpD66Itqw25+Fta/MSd/dBYqEOpB/hwc60/9BzsYu9i4Ts6hH+2teyhRevRZpFdb2g7/krX/
x3CuewxJruVzocBwLsC+wp2Po3A63lQHPArw1jjKY/y20APrnrLPkXTY7jAGBja8Exvx1NaOr8xp
1QuBqXCc/0gRm3bPTZ8+tlN0yCaUGYXKZ3S6N67c93EG+Rw4uIhn4i6hLFeQgC1z2jJyYl9VMA58
ikpnMAK7AvTKCJ6Za18tY27mob8Zz7GHnhLB7Ep4pBgn2XBkm+exsr6tVmgyHAEInOt8p2h30mB7
UwM9aP5W9G2Q96/VjEJ3ctWm71BX5MkAAViI7sbj6MvOcDL5okI2QRtrh3bgHyeA2obhXlGZsmG3
t3zumu+kzYa0qe3PBysznrccCkTgitUD8VMJ2n3nqJu6m/9SUfn7uq4MXx3L2haLjp4YzeuWplcT
VDgydeADxQEZqjvZfg17OI6VO20Rmm4dzrr3UNRFIvtFKVo6IB1Oue3qnN3OvyaIsJDf+W6RRRpQ
1eQgTF/K8naDeYNus3y8ZSrWrCi4yCH0g2Aq/kIL5h6l/K/0qt1D4BdgQUiIbfI/bTiddReiBAVF
HBHEO100cFUzgtKeNnCQGzbg8wAuHiSUZtSILDqumSEdXRd+Wz23neAhC5+LEDOn2c/vTcDWgss3
XyzYJmieWwTPLYT+U9v/ijpjlwwx11EYhAB7uiU+txHrfDrBi/WkEJ1aRri/M2MHEWFitjQ8YRz0
eLzNk/+Gze0ivfmsIF+s1k8g9y6WKktrHMda40P1rgHz+P0WLnb5G79FVhZLsoJ0Tb1wcJavGHdO
FmkQkLx+v4i9tcpykBefUiWzLHI9A4AZDT/tbYjByWpqHmAfXEeSqEb7QdM4+m87MqRuIW3IpiNv
A909UXbdfFMnELy2f4K7l1ewjQroMQwr4bV5qnXE6doLuAQBa7yfmscc1UyVVQeaXFGKLlDcQIr9
3pp3tei4joHfGYrRk4k/0gAUbo9eHyeOGf0aSuulYW8jJinqruc2e6usJFAHhbd0vLGK4kT0c8ig
ywjfmtc3g/UEIuK5VyEjtEu17JMIa0pfmu6HiVlBpr0l3RuzFT6kg5Ob/hAdOsh9D+D4pb3tlHbq
q9RySmH9Xqzf2NZ3oS11LhTt1tTFvUg0T0Bzc6ChH4dToEly0BMgMcY+SFpKeNyBb68Z8U3Pog7B
Z5yyDXf25cigZVJq60uVk3we68WxRaEws0z5bL8AST1D+zmwvfm2d2v4h+IACSEMRaXX8pR5BYoY
GyHFlxbrYvVVsqTVVEu7RVhlaCVn0V6P440P/EJ2FHX3iyVWt1+nwLeIDJ28ZczGwGXczR3o8T8G
xckqd3judqYn/fpkB/2+C0AiqxrBZN2qKkR0+WB5/xWU8fIHrR9KqjIQE+HNZwMYgyzTmzJlZ3ZI
vjW3LVOXKT8kKd2WNjurGzee6eZ2rPxzl1VySGB0rqlhOMYYYTS/4jVSMLX7YS8RtF44CdU5DQd/
qIfdIlusxi2PyMQz+VwgstcF9azuQWPRbVzIHy2Q4oByFf2zPm/B378Ga/zn9P6Qo5iQbqSTtfzc
YMI4ItTaThL/ZU4s/PCmOyzVSt1rQEzJ2duE7VKft+ol+h9FKI0auoWLQlRbt3W2pr1RDCW3aKWo
5yyMdrHe8Gp+n3OybzRw8pIjkIKsOZnx7yXXszOTF8XgyA7K3lV7lnnsGOSKZMHcwdRlNXKVCkOV
pzp8kdAFEyMgPGSG0seI8lLsSpJ6A3QMWvJmo3cgs8zJUHVv4pQrdeek8TNRp2NdVje6Rj2bZXxk
aC4YP0zjSS9K3s+zY2QGGNRfVG2v6omrtM/9kINAeDoSMXI7qc+tBuJOCwz32rBPawh7y86TmAjG
+PkuLlF+T0OnHnKHFpUv5VmH2ChtR6fOu12RGIGkkdMqYTArD6TBx+SRn6m/6pTxuCkOCejMe9Hy
1D6NkPexBXGicHRiyFHXmGRL26cwuc273sNQlKvJmKugcGxk7ioI6Yv2mdTUYeBpABk/p4nl6X3s
6ulrVD1AVM0Zhv7U0TjhVvSsN9ALpibI05uTPjxZeYOmGloswDqYg7KXg+nZ8n7GYEielKcqvzWn
zGMxWP2z4soCvwNoNTwida+Nwc2r1vuMZa5eAENYFlcNoG+KATSvpqCQ8TRoKbpog9PrrcfItBOW
5Tep4pJs4PH0G0PIzhC+9fZHMt0q8rGocSuzap/ZBVfz0BvSeIddvek1dlCY8GVr8zSHdJYUV3Fa
cRtME7FunrKm5epU7EVKz3oZB2rZnEDBzoX9XJggYzScrvkYMivm0ag5kQU10cw8FTZA5UzyDhzU
iQpNu65BqwYZ+fQeYXy3Iy/1+KvMTyM5NwwUPjZSkNqB4DUw9tNZm6ZzHkGUfgyGkrrm3OKPvSRg
1AMKy9cnSOCy+wLO254qPyOgUzYGJ47uQlyzJuzcirCAgAmjVY29oqteKx/VubkmWetbOTAvrTvm
yc42qxNUpn09YXyq0PSCj84EaEvYQ02rW7Dwe3P1Bo1MYKgLL6qhDVDsBgYRmviYABSppCAQgTj1
OCtonCEm65BEVEcwaRUUtCfspkvIAWo6AMC9WTL0C+VpqLSgSZ7qelc3mDCohn3bjX4Sw2GbiLXQ
lCtxi3NFOjESFJnc2QRqTUThxlC5jGkO6PN3BI+yrvuDgpyTscirQMYt2e+iTRB4JPuxQUkKzWmT
YdROgdpJkttuGjV3yAnvLHVw45DsCxulEg3jcDFCiTkQ1aO074Ezdgoo+bAmvE3y38mM1nA3+BqC
pd5GvFK0rkK1c6J1h6zUoF81HRKoZrf5sVXfZ+Udw1YQXnz6Poz7wz/A1jENQ6E2BrNtoL1X/iGs
rRJsCFQ9wwo8FLnTX6VeHlA3fF34GPLH5iieW7fd9/cqzwJ21zya+yTmW0b3M0O6DFpXv2Nd3rKH
xoa+G37H4rZjp7pvbuQjsPfVPdS69+p9eBqBbEKIMjr9GwOAOdhszK2Dk/VPWHUkI0GjTg3xE8TJ
CiApc6jeoj1z0/0y6yV3padv0dKtk4+/VqQEjWCqm1D2+WcM3UiZhN00Lps/uNER1IxQZlO5tlR8
/lcCylePJkKG5y1qtz8S9/Xa5J9rJ7pOGwAm1fPSVV+K5eVjEpiB3E+7rZrW1xv792fq/1yKkD4h
ZT2o55ic8rBwQDm7Eeas60afH2ObNobLdEgPrKfZOh21YLss1fNk5n6iXRuq7cy95cru4fv38keN
ZVmJ6IaJqMDQsD+r8NLqp7YXfbFsW3MS1KFP2WcjtfPqGbwCyHScraAIU2rYoNXjAKCcGMZCgsps
uqrEqXEuprie1XPTJwfs80kI6U19vs8TzQUAj0/IaWYo29a9HoTtL7UioDUSDmlnJ4phyJXElajW
qVC50Sk4mgBFmctmN1UiyHPApVFlUwydWxRKTvkP00JLeLQdlVmOmj9Nyo0FzpjulOSG11cfNqQD
42rwc/jdfFHYU+a7jEJ9ti55ZTOQLVlBl9xYFkJHmx3U+YHCS5BFYL14T4jtVQo7MPpM8vvSuNJy
6Aolr0mFbkB+O9IPAT5uYFk4yz8MxF5ZNQQFsq+YPqcIaUC15rXVDKcDWuJW8WeG1G9qnXx+jbL4
kMBbKClGA2LkfFHjjHUNfLbilfmwr037rEWIP1LYYmj7wPcpRHMmRBRaegKptMvUHMrI97ACnOm9
0+b3yRhUYaDDQ01KvleHF1U8pEPHCQtd8MpBZ+Vh2eC6nh0JKLiRq3uhXxHL5DrYt0zgv/LsZa6P
lan4nY2iZf2mtSE3zBEsVT+JOjtwLFwZ7mnxUs4FCKpcs9lDQ8OR6Ml1puZQ/FuFLY/lR5o2wQBq
hF4Xr4jNFUJ9A2B+1g5cNConcP0qxOonI/apAlhhN/E+NY5a2x9F9BQaL4aE1wLDzgwmhfx+xv9J
PT+b40eLWQAjtr2mnQN7VHyJJCFvf6gdannwynB24FoBg55TGMyhZL5uJUqZxW0oGC/zBKncABpB
cpvaOhoRGOlTKl4RjJZCUUZZIlSZBCGZjqwhrqUZjtmPHIQIRxuXrgwxV5ugaEozbpT9c4kQk0jb
rebSUevCDQ3EEWc6HWSC3cxHnoAQe26e9Z45qgYBrGp0GhRbFQhYTw10yTHzbhh8HnQ/IfdDJrwm
rW+o3jmUXg1NtRdiV5hI7ucfWcKuk3R0rLnZj/WvfBAIsXIQP71Nxu/Zvhla+F/to08avykeBmHw
1rbw16/0NIQuTojyV8Kr/k0f3s1odrIONGtGdKzGpZ8l/KbtdpP1kfSTQxrNnase7Jn3MYK1wTad
NG0doSPOiPkM7SIbUjPJOJ4x1xew+b3tP4C25WNSgCdY2ZMYlX9oSgIx2k7PNUgxxuwXFZCBtJS9
hTxADvczaH7Gprwxc+lXRbEb8w9wAzmmeQPw/s1EmdPUJgS+74UMVAPhDMFEaDovfbTz2CqBMLUP
XT9rJoyFmDFEAxRMcpSlcIrqeZiRUsx3enUVKyNvO8xwmtcyvTVgOgrriUWnmGAEQoEeBKrdLc6X
WdIZiAkO3gcdCuQsFl7GoN4EMKRSxZ6aFnumjkEDknFFULdmKJSSytgNSuLo3VUE2dUGzypsQFKB
YgTqRKnNcPh7gsPUXRm+Kijd2CgU9eCJGj4GKJIZGje0DubjNVXOtP+QyqFH8TAxEiC0BowU/U7N
62mqdhKFlnKfdIjMC7DUQTckL2pX054mCHhHSrSDumZS7hqMGyZzcxNidCgW88FrAQJWtKAd7hJY
vym6nbtXDCryIkm9CjofeYsvMz4MlnlVBrI4RQZTaHuo/oNGpcdcCji6lTuthaegXoldMqrCN0Pk
sXbOI+M6185SLcAplztGJa4zEJYPhYmpN7pRJ/kce/jOp6xKMZAULDVKzenctHu2qIWkzW5Me570
oVvLHtolgvfAshigyUGYG4NKooamzzAaByuJ9+asoq6ebYSjf1QV4V5NYqmYPme2ycw/GFNNBeAa
DWgWoWtuTFq/EjksZemUUKepM9SgQ/Ok5LcKjXlsNy4RH+38Ms+ja8HaU/kWKXetSbnspoOOn2e0
5m+Z23vB2K1iwDCx3jGVRw3X3xDd/Vz0iBGQVTQpZ3BQef0Ts/aOmYy+SUFXHSVuqOiuiG667CWb
LUfr7aMJ4sAsE7s6bGte2MkRBRavIimGQCGnJenJMn9NcJ8zba+IMsAIW+c+hcwnI64xLVxyZ8sc
3XqKvVEdgpo+JdYPiQJpWNaYYzhWzD4lGLEt8+NSMVBGNZDzfdnHTpQrrt3+LBfts94twcLXklcL
GSDgTpDmCmHEs8qp7DZIo3NDmyNFgpPoEyqVppPlw0Er1BsbkxJtBdlCSNBsBEdLsrC+Uxent6af
tQ1aGqJs1TPAjmrtQHdmfmmv0oPlTtfVk3ErrnRnCNIH5o/nyN2Kk/4oHv11eZZAmpmaoa0JX/SK
2FpTVqjbAFDTB2XQn8H7dEwfB44b4SKWOEw7xIfgvjtuxdPrcvjn2jZVKTNs3N41TUlqChVoN2s+
486mseBZtpfR68b+LjH5H/t7scgqZq8qUY+Vlqln/Xr2Tb9G6TbcLWQvwiuczcLlV6cJjj1To8Qg
trpujUStbAWWwydRaGwi1K35cJ14wxFxkzdiVItXV+W+uWK7KgXR6Nbg1ldB7+XyawMFyT8AUuf5
rMe505ivNH3c2M41HFQDUwIzqYZ4HgMA9ppS14gam8SRrZ0rcLlbU+0NFKKI0UNY6YhIHsLx1apu
k9mGiOC821j7z/uCtS1KUbUzDUM1VzmR1VlVOiQ1OdPgL3786DYNyt+WOzqo8zg5qhzc2Mg3yZ8n
+s9Fly2/KP6nrS4skcXkLPYLBVVySEGmkv9s7+Aj0x8RuNEaD5Uwz+JiF9/mJ83BO06d4rxIIRuu
3NSr+gMM+3kEF9uwymxAZbuAWiJynjDIhJmYI+WQCTt0UMn6fsOtP1BNywvVDQLlPrCAAAC/ytxo
Lcx5GJv53GH4eZItn/UEY9cQWOlir7LNo1Cfrf5JSX88GcrPaDacfkA5B8Ze6UefVYafq8wN0VZn
U+HGOX7n3ASTeNS0xoltzYt6tKkm8iujj3X5oDezn5TJCdope9JHAW0ei/6jrnonryhvpjQgYfk+
GJ2LmrdPlNTX59phKejPrbMibb/KmlcLXPhL+8hJ6/feklxakWOq0IZuU7+cE38qLMzm926Vsn1S
VLf9FL50RulD3uWpUfM9xpCR2A3OlOWBifH9OKXQJimCKY95rcpdRxMUt+pdhH71GN6ZBaA1xY20
QHeDrIh0k1+h9GZpjT+Y8anqXtFA4xK0O5D7aeqfTK/9OkPNdPrdSnxYmp/tufVlRl8pynWpkGfF
oMi0fk2idhupufVQ7cNI2w0o5VbUkw3jYvgF7UqgyFC8q15FcUeit0HowG/Bo6KBkyKGXY7KJKkz
F3cC8d0gIJcR6uTaoPFraWQ8iwhQFZDR9jC5IqvJ76sWPfgHpqOAGqLwmKkYZpm9kACB31AfwnBh
tmsjFlTtQyMsDjEvJzTJkZSKY0e2Y7HWgafjSSL8Dilm311pxVtjK4GNemBJIOXW6/j2BFy0UD7u
3qR9xcyZt8jhWqvnrJhAGwFC005xaa/5g2VmPG2QEupQE0wjZA22N8VorFSIdm0k0+XsqunsZfGA
eGEKihoLzwD3ICvrQeIu9ALRMehamBqoIcNMGACwesoT+3lRXFGMh27okHHMXGb6zNHYXDo4amMj
SmNBNDSBMYQISZCem6ULEtRA6ApYPCyfMgYRcsIpQCsKLXeprgQpfektLWCkdzqwOEc93RHA/Roy
O2IRXAUsNo9fTU146tIODX+jg8WRrzimHWOBYt9b90xHuNXXx5q5pS79UjuXpMS3IiNAEDb0IEfW
xEuuEpxMddfXvxPQWsysj7jZvDaZxfuh+2U1M1oRvUNs4lQNBjA0AAcj06Vo6hkQ6VXYhMp46M5T
udeU6EjpbdYirWX3FdHdwqjdrqoALFwy68lBE9a1qzNlN3M4Lc0ZTjAU32BCJgmJ13avptpyY7Rd
M/1ZDLdpf11N+S7O1F2CQCqcsBsoLHdphnlaVGMLMEmjTO2ahrajC9l1e9UgI5igsWq/1BJOMoE6
tv0AXXBdQf9blDwnGirNEVRXC2cscDElLrhsTrnV+oX1XGqgaQVPNvJhzzDviy5z+u5hspExPOVl
zgcFcaC4yvRon0a/dfU1wt8z5F2vZwc7gSlR8VLj2qnAax2rr9087coEaoOg25TZIziyHYW9tP0r
2gD7uKm5nuS+XbyqsDqlprpZcdNM6B5ZfG7ObNjl0BIfs9s47ty2OtRLl4QOOz0q0GRqEMeyQzcL
9AfvgFDlQ5dxaWCCAVUxC6WOLpkgiPSYDaE7ytk18tnp4lM+vUxRIZBWCD70qBy0jxa5R0utDIVb
FU8ReYkz2GYDtRtwrNCqdEVOeDQIL9bxTuPRU+bWi9TsOle1xzTfdbANNvgi2Jg5GI7d19Tw2PQj
1X6qaX7o2viahtrVaGa3hYLmXf2KWSkn63XPrui5Ap3ImOJpjfhmo9u16cBHrCFtDNdrj4b6A5WN
1MScYgYDXxtuOxLP6B81ZKZ2dkXQ1AgL1WWZuE5qe5eB1kiUuTu10dVYp4GefdAOw3eRdIUKKiAg
X6fmVKI4I1IEwkK4AxgYlNByrAFacWF4UOz7ooRuY5UHCqmcWkNDJG9QScKE2mT5Jb1vJWAVDMN5
pnmtF8jFITIl0FKqwQGklc8hrbysSBzEiqBOwUuxYtfQND/Tm3M2lcEkTZxayycFnbxYAWjD4iFm
+nJxwhQeF212R03bneFZwmjRWntHByaQZnHODQnACuo+KI/pjHC9+w0mIPRfatdcNFJT2GCdOGjL
+RE6nAm51Y3rXnnW1F9ReYy6xTKicpOh181a/384O6/dxpVtXT8RAeZwKwZlOccbwm7bzDnz6ffH
PsBZbbXRWntfrImFnhNdElWsGuMff8CU6bEBNEkkfZ1F+Bh0tx0vs1hMnsnYa0g5I5bDtyzfcG+n
djdfpEZZCePnHFR2K+lbM9YftF6mF7M+rF5Z9YNKtrSxbnsLbx5yL/TIyUAOi9pgivPVCdYJ/d16
SavLG8WbI3UtkJ+wWA60xDhmhu61vOJNPNfsgcSOISdQpjlq8yAQFZj5lmOOmi2BLQ8KR8Z4k1Yv
VjlzmjaeXNcHPU73xKrapZ7aUqA44fSacu81Zuoqzc1oWOtwkG3qe09i2KZJN5peHy3hMDSvdbgy
xMRRI5V3HOOorHQKg/M41Yk/h5SQv1qTui/V+Thad6K+qYX4KgFPUgUJ5ithIrIPTkQas6A5Pmeb
MgVOpua7GqQoTEeYNsxNwgzT75e4fyisiM0XeWnHz1TfTyUk7qbf43/KtHp0G/0X/aU3yK2rZNOa
aBkfP2tSoh/q5tMMyFgNTjJUupIqwoSiHfI3Bo+V/KnPSA+NBVws7Thbx8znmwSRm1mtguo+jjAI
6Fax1nlSVDg6N9gY9vvB59wYBtfoM3eaA1uCrI3wbVdXiwS0cqLSvDZy9RAFBQNmyRson0IK9aa8
L/XX0eJW89VVF73LYs/s3HpP6TsZq9slZRqcVS8NTHeQYSvku2JkLABDWfHxP7tDq73t1dEOesm2
jGdD9O02firmYTsn+pUOpVxRXuPUelRlA/cEjl86eJxo7DhVdiSVOX3NKag/zMBMktzvZZhWnYLK
CT4AgXb60G3AOCXlmM9vVYxvpQbOI380xQ1TbNeYO1c0Tp1RO6Js3FY6k9BS8Eg6RInbulkHuVXB
/rmadk0ROqGpOVbRIBW7V/gjq+IHqYO9YAKIgqLyr1cTnXcsM+aWTom2i9LXospRofd2woxbDd4t
U/ZqkNk5LO06Nuxa4NlBjAqLzk0a+vXQ+F0UN20GyvXiU5z5kspGP43FQxffmo0OchAQKgOyTzSM
2rx38y2SdR89sRofm5nTT8DsfIo5sAUnoZYRjZda0hzUx3W2AEqB3Y9vFh49ZpvufED833QGhHgI
c1dpKHq6+iyBIAYVrj7D4Pj9c21s23E6LNu7NR/m9D1jnBwOVwwXPGLNlweeBOuuvw4SkkNTedOG
tzH7fi4wQwBB79WPSeLdwp0i7Y91+hQF3QYrvK2m32qNwvnxq9ILR7O+hvxoxW+t+Djo4qpMIAOK
06YBDJKA7xuJkU+L9gKiRG18ZqZAVViuIvNGBRSWYsElsctWO6ioEgKp8Vcb5HaaZK4++15qTmA0
xkpXkYyF5K8JEyBn6dZUUqr5yrOBbVGtEuY42Gg6/+59fmj7iOIGSwcXEWnozxhIGoyazAo6giwX
odFmERotgV6XZrg/NXPf1lk+xx/t5ZiYuZqrDeDd73X6DYwT+79a6W9sgBiO/3wjc5EM/7FSGmTY
e2ftxBRudMoPY7MYqiyrgUHLq/gmty9Nh3/o17+teDaqVWtBwXU+nI9+DpYsiKdQydz2YmTlb4b7
d4jn+zc7g3gGwtBMtcqn45Kbx/GsOMomdDKs/CUbRmBx5a+oTJxLxLzfYM6/1j3DI9Q6gQerZxPz
d+hdTrstX6o1/JU1xiYOrgW2tVbc9DW1TdQdGkzyyaGAuZjj9+NW5X1ZYDT018ZZk27x4lXcuxOw
iOYpe+YnnurFu0towA8ULx7zH+ucvRJZGZvpHLGOfCPaqq1szOvFCiDc9ACTl5CsH7B2VsMf0ZQ1
HRDifH6bT106yqk2Houv+N7w/GO7jRCmNQ6VgEsX07uTUziBdxER/fE9+WPhMwzN0lvJFwZ5PIpr
fZe51Ay2tMaFiw7JwXvoynTxTfv3YfObXvzXTvpjzbOfsEHV3YezMh5pd0hz9oioWQe7bh1iUz3v
Rcxqxk20lq/AFlayI9zAicWvJt+lD+3nxSPpx9cWbgsafMNY2HzfD4oxN5Uh1erxaG06t90uqnbd
KUlUWGA2xBm74Eq8JEO8tOYZyqaTRZkFy5q1U27zF6Z8HE6MyFeLxZRwvYjKL+7n5aH+9dD/+J5n
OFpeK3o6SDgGL69vsaPNdfGU94gt4nsynQBP6z3BucTs+AFyZ2f/se7ZBqsxfzKCiHXVdXQb7BUv
2ZNI8JS8ZlhrzKyNCYW2g1nm5J96cGGr/XhY/LH42U7TRUWFlhcv9027TXYWvN7/RkD7W+h1/nBN
mNuyDAwkm+dBi6Yx9WGgsY56U27Nx0U5XznWTXorL6HoF33Vf7oDDF2igJQsyzRgfnzftKCYrSb3
snyER7aaKNB8sqjUpUXQ0k1nnCzj3jJfhep9hN8xA0hKY2Fbbftp4ALc/6/zJn5jtJIFUG0Zsi6e
s5SyPpNiP1MWqHoxkEzWy2P+L8qHH+H4P9Y5u/p6swlkcJhlHfOr9PwtPf2KUnOJnr+kFWbQ9fcb
w0P+z7c6e8htkPpwniX52MkqZJnciydQuUJch8qvFtAtUe8s6yEWzW1p3Q9UyhMdzzw+N33kqGJB
zt5JFx9k6IAZRNg5EcEzUa2VA6Asu2IQaIsoB7UnsfJXw4xUhkS4SORv6xii0hDhaZpCSpAiwxH0
CF4O4e1iBZum9ZQKoKCW6FyR/UVvosrvOrfPcdF6kgovh1FnhlFF0wiwJiKnk+EfT/PKlMYbMSI7
CV7yHBa7LL+V6t6OJ8UxBJJPCAUbrJIGk247mu+ErnTaggaHEplKXREmcoChrwqn3mSglBI+I+3q
8VqTajeBi12ARff0kMQYO7MED0SEFje+dDI9cUl3I8huKLXQbQowONLRBThJ6Su1pwd3pS7EVab0
tlzeQFyyi1q5aiv8tU5iAxwrJzuCivdtJoF+oy4SnklQXfNqOGGenFp/AJw9dZiOqYnX5ocJLxu8
k1riwIz4LaUFVDLNkdL5OqTeB2Z8j4Ub2bqdTc2G4bgOE6/S9NWoYApXUsCE9y0e2XG5SuUbU30a
UwJwoG2PvyThKZECexBEOmt8VrTwpM0djr+zXbbvkpC4TVA7qMz3cYmsqyFSec5cE8aSAs+2YBDb
MS/xp+ceAZ5aVY7a+uCMr6H0bHSRI88wnnXjmLSTY4CbZzLNGHtBVq5ThtmGfj8uHku/YoBdWT6l
MGJy/MGUeuLj8FigMGvyW8VotQEyUk3FCaYlkRXFyOS70gQUa0heJoxrMoOFiOhZun9FcITqJNXc
Ooa1kusbq9nHzfVQ3uTWQSkeC4UsyfEgWBssw2lSgvVEip3pv5GFALCDfbdS7uQSOw2IZjVYnDbi
F5bd9d0JJ9WVlZ/gcoWtsQJ8dvz6MEgC3hiqU4SPRi6vsvga4jBAlgLee1urzwME4amHmgEAqHEp
7+thtAvlLU6AW0BTCIEEqnib5nchyfah1sOLUOzIuiq6eRPoKCuzzhYsjafXHYTAhIULAY6ZjlHp
q5Z6RgrSGyqCncFjm2DQpj6+0U3jCTkBiC0Xk/k6Wb07GDDJwYLq9K7gTzsxd4UCfrgRb4b8oAma
PQ2cCGLpAMYdkHO6mH96Ev49CgBlXnl18Vj6/nvQdU5dpPt4MnaTqbhlJe4tLCp84zMJspXhP8r8
DJL/JfkYLyAGKEAScnYV3RqMvGidjf22nkpmPw9zUnq5hCLKeGnKzTjhFBsGTq+QzspvZ2Lk6KOy
bvvGbUGu0vqtKEwwHUqo6RhlhSPJuhNDN2qCCqj8KY2so9hIQHImlDNPQmuQQ6C1+nclDZwoZlen
sS1B7y+qkqN2p2avM0h4NT2p2oOkwmE3PKt/mhYWHREYNedVWnZuhropCXOnxCiuaW9FAfSXAUo/
ZM8EFsioY/W63syw33y0X5mEDpW4PtjNdjFAx4CxZ7W23sbX6VyCe42rCmpVOdarHvUEPG2yb8ZN
llxFeeQo9auf89YIW4s9GPoPxnBM8Y9RyJjsGihggmoP8wecC31EJZAKTlRj79PNDqE+vDYvAqyV
ObkdrMnV06skkHG/fYitcSVj5VdLj9J0HypfZvPUyG+afzSzcj3Kn22JWwYTt9m8lPr3A5uTKewf
N89ZfaggzVNM9tJv1u/CvJ0YZmG2VGzH9bRRN5crCnkpw84qmG9LnpWH+OPKfqey5OIhWzx2vCj3
8XUdOinlaWGbjrKuSOFxBydg0OaisnlkBu21nzDahIvV6g8F8rdPc1Y0ctmqQqOoPIABqYdi7cMg
AlC8ZH38Q/PzbZmz8rDoulEu/E4+WsZ7aJLZNhcXClB5aRP/eq5/jK/PvslIThxDOsbXi1if8UTf
e6mX2YzW3eRISgnT9fUyThcdLMLW8Wo4xJv2IXD0W/IWSw7+J+nCjP+nihxigcHhsYj88B75XjzK
0SRLph8tE/WJsDXiWGnn6UE88RjsBAb8km28NdvgOfIuaeXN3/Ss788DgEnWdbAmTReJmvq+eGFC
LCoySTxi4bMqD33UrzsIgpWfrtVRdyL8DyuG6loLc2rW8LuxSJoffVQ2gxsFM++vZuxzi/tlVDCq
fs+0J7W8NymB5VDfGgwdzAimVvWoo7ks2vaGsbRjdRqU8vCZ/FfmQ4yUjFu1UZ7l9mbgZmzHcINr
LEeObyONdayUsETmaklGPJMyMkqHgiowUK0LV8/0HejLAfCeUnDcT9XgtRL6oLgBjBTxoEewhcqn
VDpEab5/RBHt6pz9UuTbfvkWlq8GmHeRqrYsvcWB5Vayyrwk3SZETguiaofc9lISu4KPg4D+lENy
tBBKjSoNOsq7gsIjVnEIkPl15HYjqnAItdAWG8GNgfvlqrdVHtMwv0tZuclNf5UbkyuhAZoZF1Rz
6dVizvc8mbXkNg2Dj2orFcCw5uRGzbslk+6Sf8oUKq3/y4DBKs6MZmTNDSJrzaz5geQOJlrI3XLH
oEJNssGpQDqrcd4kOhRa3tiED0NVJsojo9Oaykr1Cku1C3Q14GEjJLgpNtayRvunF142F06EZV6Y
f8nBtToVD1Mh76ouXkrXnUWargmvV9BfxeZR5ncx28jTkuQqwBI9HO5UUFGxbe5GyqU+iWFjBu7i
Rmlm0r4h+GTEU13VV5kZoBBqn2sBl4Map4ysW0vMcSaDWSXKKKvAAYH4gDwunVKqnAIyZpHhTsCV
qASVm1vVIUeaoGTjfa5RtRS7CKpwGFvPhXDd68Y2KPKNZAB4P6g6lbEQCnbRVuu2vhUpTyQTaiqK
9bFO7uIqAIaGkNXeIAbK7al8DBi29R2UjzyA1Z0MMoX0abZmT7OIcJgpzc2NMUxvdVkzXdeldSxZ
h7KnuMtKuMxq1l/xLCroZeJsPWtNu2/xFg46SLymYVuC4M4tLNMwhbcxseF6u+1CqArWZo6tbRVA
j6izcl/oudtV8l2VYT0dja4mx3ZTH1qrgPZ/K4SzbUp0KATtBcPbALVCPPr+o2UBXcD2Cge8JLS3
KZ8pNcOtn/SY4g67Skuu2ylag4Wr0UdrPYTGZ/OizRNcxme/fU8ajoK2cjKlceYxdqt44ZtU7tA+
+vWpgJ1hasgFKXmHbhsMt2ok7VNDhmXjw7oR8d8FG5cbRy1gUhK9ocW3kwi/e6L7jiLy6TfWROWD
NrGiU0y6e+pWLvyXQr5r5Ze5XBSFMxPibN8jc+wkYR0ghRSp0NRe22dMYoJA305dZ+slDP5OXs8f
rW49atKvgXF83CR2xhtU6O9hG+xGnAplfdzmbKKIiZo9ib6j9v0hbetVxy+vRIxnzfLQ+alriO1u
9G+ytHHaEduhadxj+rhSRNq6EORfCdutmkhbvbQYzNcUlf56bM1VVUYbld4+t9iMH2pauOnMmdHs
fdrLNHnPQ5FBkuaO+oxd4qMYjDAO9r510/fymvwyuDzMx8LanUzKO2N2oN8gzPRto5zs2ErpWvRj
O9B0vGnV1RCmx0qtvfG6GDs44vFGLG4Vk2muZW0gHSj1u6RBwYibm04w3TowjiYMuW4QX1CWrTKV
HAlN2ZZ9w+9zHPLrFkizZRPlOmVnErqdznyOg7lUXvx0OpTzI6PJuxJ2y9hSFsIXKDhm9Iz302ys
k2LCsy0nZJY3IVxoJartTo83kXFljHhIjepwl/sG9F9mzT08Xv+lQ1RfdqlX8rGK+m0aYVobFXcF
7CJaStVYp2G6JW5jZbTbArqIBv2rsp6D+JFgKBjqHWT4x0SY0ewrnkAt3rN+Cw9iOeTk8bNRP/rx
3loEGgtNP8EFlFlP1UxMhPJVCz+6LB+yrrV9X/WseXBLKb+DLKSjexBpSazy05hkp+2RJi02l6hT
CpwCEBNtGlqlKAw24vwq1Tntx7ySJBo4pNqhLu+y4Cm3ArvuEbXG+yLWrowu9DBcX0FstKN5x2Gt
8SqoDAcyNd5oDeA9Uu/Ql+AXXQuttY6n5qgn/Q5S+kqzri3/xWh/lQszf2l6M3lT0ksbcCXSvLhW
SNPoq2BVCZB02XhLklBTFI7IZZZj2TBINCxC6cTxVzSM6zEN3CykyzaFg5LOLG2ReR7sO07LRrae
Z0k4mKVwN4XKSpuv/BbLLl6aJsoYS0PQySZ+qXITmu2r7xsO/j92TMMyEYlZ4ZHcfwQQgXz4ALJO
tSR/qoAwQ10gs/gI8uQwWrljorPW2E5t7kWjuh9hWteM62UpWAkRbYY0fRnheGJw6cxiCL7SHcz4
A0X1VmRPFkrBHam7hXad6aqXCpiaWbtBOQ04O8zmi9AkK0Umgbe+LqxjML/F8208PMv5m8oEMiPL
OnmmQvIQptlS9lSXTyXT7tJCLWlyEOBYqNPPGFZwWHQwwQgNmbowGgRPjG+5ST1BhtfA9dI8j7UO
WYvAHSNb1TWMDWqcvhPRSSeukVI/5Ke5bY/YEa3ajLDecHiwhIHRf821FTqiKn4iWQvtcKLMG987
uXZ9Qaa3Gq+m9sUfN+mLKQiOIk02X2wQFLtKNWqHm8YImXZi+z04HAxwDQ8FQgkybwpSA9R03AWi
ekr9lKBHhCZaua7rfbMQZpB0ZNgnGNxgyuhvexpcvyITI6W77nmQnPxTCMlJoqtsNi1UkKmD8Rai
2hp2sohFhuFvRaiPQQQPXyFqHaArn8H9aEtnaHhTOu0ygsuCnEIC5dfE6zhLGVPqY2P5bPgeQk6F
ZgEWlzjsugkZ0aCj7X4W/SsZpkJQFTtl4gyT3+GXJvdGwYCwnLcidUCT43l+lSi3qfjaTtnV5Ad7
Qzq2WupIy6tS73OcbkIDjThSELXeWUpBZ41HApTgPP3sB4UPYu4EtdlI2uTkY2aXjN8RwLi1hdvg
9KVPI8QzEzrKPjHeR6xeBmX5xki424i5fYqAvbTHtlv2GReDHm31CiYiW3uwpDehWWtD61mRj6gx
gqhUuBGkFlV4EAPJWYoGua/pecGAGhjMOlq8Wt1lcepKfrgVJcu2sjuE714430cqLcDE+GU2bDXG
1ljzbXkuj2MBO9HA109e9N+nnHNE04J1aX2JFbCFiS1ED/kl4+XMb1MTWqVZ7ZIaOIXecI7uG39e
BxHgTlJ7EkTZkmp8pnFGu75WFfVU+Tg3CIFX4U/GX76W1Yd4njEQeivGYhnDg18doLKAXdROraS4
Jfe8N/F6anO8/N5No7N9HbkOzzBV0EbB/6TrsSetXpcgfr1irJluuyIPKM+6LWg22jmAjgx7UEFd
KQb7RwkTNwk5NqTsXkO50hjaXoTSYnC96frXDDjWG6c20TeGH+7jHjGdn3uy5nNzAtfGna1YhReW
hisvM/5Flq1/VemVOhz+PT37YVSIFpjWDRWnIhJXcjZDrzOwf7Yc07OtdWi+mGu4yhKf50aHdj/u
SPo7zMfL4Lti/d0tf1v43AA61LU0mrNqPMpFYXeljxHShx5u8bbciKbsQCBaiTnUl1B1asQ3snbX
cUcuzEGp1F0hfTBAK8dAc9ppXodls66D1gEpu464kdICaHJ8UnIAzArmo9IRBdW+FvnjnMFdET5M
+b6qQlsOnufsVhNoPLRwnSdEE+NAqRzy4djhOuHTSyZJauvyW28+BCEERnSIafwgJKU7atyYw6dE
HSrGyXqUqA/DFpeC+yHnP2SnB8+J9lajaZqxlu5bsIcYFBHxQhs2m2JsIeG2K583V6hMNEDXFhSp
RLoRyocuDfmLEqoJdIOQ1dpQWyvKQ1MneBswYONxyTQqpK1sRwDgmoIj2Zfa42TcRfydSfIUC6Fn
KIei++gn9rqEc5+R3RfKS0oBXAyTIzdvtXGczLsCDl0x/wohC0nUhIFs7a34V4M0t+RInjKgqQgI
EM2Z9VaAQsucJGr1MnJbSJCBcmxISwDzQMNlAj2cVL7DpN6GDerOlC5C2s7986gKjinr2yT9gH3u
+pCJ5j7f5BjtKiaXHbeQ5G8toz0GSoT5y+BF4rzLJPpJJTpxnQKiBhtVLqEFt9se+o9GPpCCBVMz
xruWT5Xq81UdPAaSDKkOFweju50aBu3RlTXvLYpwo8c4EsgEv5G6wbGBUt6fee8CyWuV6yp/nHqQ
knlwuqxbpTlnclSuEo7oiYSeYFb2PSQpowLiK38hL3cnNmoAfS9K4x16ZzeSn8QIOpqZcONBPaRu
I6gRVq1/TDl3g7a8y5pkX4TcnsG7yhneYKQozYpXinCeErSRmuhNIAYo/YD2NTvON2ADo9puc2p8
QcJYY/CdQGaQnj7miY8vBARJtLJ5mSH4Iv0B/lLaKgDyuau2FEmW4JnjvW68AVfsNXzG46M/B2ux
lXdWltuh6nWyv45V0ZnrT7nacOrCl6QaTvghis6x4qswe1L6a2XeRuW6ItNNzl/nznica1w2ghnO
+VVODVUM81bGwlxoTv7i1gYDkh/x9y1RgeWavwVKpKENNNJkFYaGAEoOCCAg9hjVE73uk08iuXqT
+BuTRxH20TpFkaI22maoJqeJxa8mfU1IvYrrx7DZz9n11IynYWhwc1XtRWEsq495xAUnUIDzxYfk
sZM+sHrdmIAepUp0JLz6upDsEuKfOT0uXjklRO0qmrfsTVdWHjJ6CXOvVAodUbJuufgF/7o0hnWM
DqKt0lMgDnZc72k2X0Kr2UXtDfozFJehS8G7apC9G30AyaplxFZ4lsBjoNZLJRzIkYzrbwP00AgD
nJxuPjXIuChuRB23TS29kqGCx9rgFs2dPHriDGhd7yPhJCrtahAfWioVI38YmMMIeMGMpXVMBVBA
5W40uFo+GHKdmix86iLR0xDrJSWye4sqp/+ctMq2oo9cRNFagncHX7mSeYW5HYaPaT7N1Vsz407F
v+ZQXpEi45rxvVZfx0pFRXto9cc5vMZQwY5a/GmgIF64ghaQ7hzE++MKss4QxLyOq7KqsxFyVb4d
D8lO31pHslmumguWtn/jwN+vnLOBbzCLkpQkMeSMsLcbfd/PiJyDyL3wff6e9H5f5mzSi/e11Uc5
y6BHdoTVa2OHd/J2IWNsQle4cIH/TcT4vtgZuF/KkuCLNYSIYelJwR1TGOZ9q7iddqXUqfPv7/Y3
/vx9tTNcPw4jKxAwuUF1+C519apGioSVEP+DpFZg8MSk+N8r/oAvL0saIMzyQon4LbP6g3qnyeMo
tLE+wzRJThn5PRWMgNBbypTFCQNhui199SfyHhOn21xY/Oen+5/Fz2hbRm/4CbmQC82ld/Atd5g3
V6/Ku3CrwqWSHSi7+nvh5ceLsPrPm+g/K5/VZfDJZV8iMpsJSn2ABmHPG760vRCp2tv6olzt0mPW
z5D0TNJLOfS15TFLHrqaPX1wcozWnK+H7jB4o1s4wlb5EDbDvrjwXv5AQPn2G+tnJ4DZ+0lXSrwx
SwBXc8qd4ggBAv/vVf9Y7sqHeF2ujetLHMQfeDbflz07D6bc0MsBOTNhCoxq+vvKXuxr4dIWVL3c
GetLK/58AP3/H1U/Oxl6s5KnUA/EY67Im7kuHB9rvtLSLpyof0/fvn+vszMhD8vBagZ/OBaGsBYS
zRGkK0UXAdcvfaEfeI3flzo7EIitkZNospZtM+CB2yCCbje9vSQNTu/+hZP1b/7V98XOpl8RfIpQ
9cOF/GWS0YbcBV7xZenmhZdeP5vj+ZMQF4PAtijjV7P9Baq9srrHgjE3O2b97xPmh0kp38mSdLhe
pE4bvyW0fxxvNZhulbTBcln4N/k9FsI3ySelhGOtLUi4a+kpeliSc6eDvq/X/sk4WNfV3riuLhx1
P21NVNeqZJjok/nH90maBmW/mDDTP7bGh69di+KpGy8Zxf74wv25yNkLZyEpVfRZGo7izXKcapv4
DjAbsm9+q28wLL7wHsg/9Zh/rnf2viUq1IC+Zb3/d6gVN8xzHnJv3KM3ddun0NNuxSu4SzBCceKE
IGK8WBtre2lO+eOP/OfnOHshwykqxbrn4S7eV9QewyvmW2vrFHGeZ/fgXWv0GMeFwkg+zqG1hZf8
tVynR2WLnvTfG+7HR4IKXJcM0TAYRH7/ndOuKac2jedjVj/U9XuhGBceurTslPNyTlv41IyFJcze
zl4fTWzB4bRgZiAcXhMxvEN79RzYSxrGpR/45y/zn6XOrmeUPLUqlbh3aIGAi+inChL578f1l38t
LETxz29zdg/36jQowTRhCLRWvICRy4O/A7Lcje/MxFZ4EHMvKoE9Lmr1/wPL9tvi8tmlXOtNGhuT
MjPu13dcyhtj4++Wqme61taoxx7iVcRc/ZL24KefUIINL8mqgSMb7jbfN0mbz1rYip101KKHibmQ
IBKknBGVNeunzEffF01XMTLvHtWaSWbkv5/5D8c8TFSo6yIDdtMUz46ipLcUI2CoyiNf5CPtZuHJ
Xy55frglvy1zdhgxuQs6sHLpWMu4RPa7vvuaxGWE9fLvryP9fqe+vRHYv5mqCAYGpZXElrNLMpZq
JSEjFz7vGOHM2V4nsEwDBbp2Nx9SqBOmkm8CC5rGFCF4Co9Gmd/MKXAuE/Go0XYxLDS4R4dhKGx5
DCAIDggpC+O6b+etMcXXqlHakVHuZprutNSYmrTreVR2YUmrmGd05HCidDFeG1kD8I15UZK/F4O1
bdANiVXtkYG4N8L5Zlq0nzAkReblQ1bYvmBe98w/yhyyQ62HD/JvTSk67BomRS5vzek5BhVv5xF7
TeOxVjHfkur3lGxRvwlQXmabGplny1y8sz4L43aydDfW+RMFq8PQXE2SedViwRSM2AYY+EEA4M/M
UZqsWCXzV96QWWpZu8iSt4lu/hJFczMb+LR2SH0G5m6JD0wHx0QBjJgma6UL8lbPxStTkBym8Y+6
r3uphKB41lcKEn8lH+xFOGeM4ZNKFlFcTV5V9d5c13ar+iga4cmWRKSNxVYLPur4GJRU+ajhpF5d
+1hEVqK69Y3xkBFe2QHySsDLGk6uQRYdZthcQQuHGAFYaD4bvgVwE7gp0XvGHLkj6LuFH1siLoYI
HXqxTLYxHcA9HMq+JtpxANg9am5StS6i6U04lA9+cqWDVXbY9HLeOmHT3muGddDbzPGh4/VywT3S
8rH/vW9/ny5/bVuYNYYo6qLG//l+ChDE2ROXrY6cPigcjefpSzoomkuatMe46lk7yh/UynRBwAw5
CrmLkW5/NyW8OJao6UgpTOqj895PyaoCe+1i6Qt08k2J0t5GqK684VR9snsU2zqOruSGLu6yV+Gl
ZK6/Doiz1c9ul6nQslTUclQ0unk9xEiTEON3mXASekSNbVjfZH2wzepPDZvcbH6AmHVnMK3Ktek6
r17iFh5NiLPfwO8uSU6HTpvZ88rsXnUVjbbeOIvVRFeRlA2HhhDpKClOgxRcDz6WEwiwSzG8boja
UepTN9xZE64MGS4SJllDOa7Z8sfMwFuwai8Mm61SqO8h235k0txbXguBQpjb9di/t1xbkSEw7LTW
eoBLgDbtm1Z+w51g1wYQqCXCIGH6C1q7B193o+w+gBTdVq//3lB/36VnD/TsLtUEK4Ckzc/JwY6r
yQ2aaG9wGSztk5sQQmJ2aJ4BE0D7xaeLd+nfvyYFtqabCAoYdMjnlp1JI5UKB8hSgxWP7T3YJTzO
4/jO8IdrvLs3vhoAsIt7+K8SRWNZgxdIRcsgG799aP+o7+UiKKYmUfpjBKM9WeafuINdeK7nFZdI
96BIEt2DpmM3o55VXLLe10HpC81VXQe2OuKpneGrTHhGR35VVcYYfUheos6Orn2O8XD97+V/f4U/
z4nz5c/eE6YdYqSEQXvlw9SZswn6irltSM6Qh72u3GiS7xVQojE1T4eBQVdoC3LK0B+vszTwBCvk
ZJUZ2qYrvyFXyTC8eG4v9cTnv8P5hzzbewP20LUu8Ixmq1ybuewN2oXokt+n0T+eg3ZWrWW9rysl
EYlXQTy7enXV6P6tPBC9qqlObE3dJsKbxzHret5OaiJi3jBH/0Pale1GqizbL0ICEkh4ZajZVeWx
bb+gtt3NDMk8fP1d+OhsV6drk/ueLbX6xVIFOUVGRsRay5UnWqwtA9n8otTADD2O2J9Jc2Io9iro
jWuse+JLL0kpReiTAy/3IEmjXSLZdgIRJUqc0KMPLZO8xOlwN4IXOsy1s24WP1mhOa2mHDPkA9sI
SH3/lvp3kAJCvxfEevQPq8eb9kev/0iVmwRsIqqxiZTQLZB5ToJN0O8y+mblj0F7b0V3w3jb+a8V
E2QvBauic6GeT/oiGJJIPlUgmQhjNAqoIkzivPmXVoUL81S0IllkbOpToUMgiAGBrmRrhZBDmD4l
gHMvHwb+Gc1tM/7OHPpECXt0WJ7kAirWP9X8RSNvyybm47Q0oHlOLzzKkCRmGUuWepQQi6TFNq1x
GdX3nZGjHCo5IfbYskHec/Jj4sNXAy2fQJ/XJ4t1aAKsDj4QBzWa88ySCEx9e3nwtuZvuRhcr0tx
E0lYLf/GeoZg7gph0brcjveorIhszSu/NJGc21TSvi71rpBPzapzZQ9iyj/ULRp0V6knnUU5TtGq
cU6yAvNYxUoYo9N5JPeBsivAZIcKy2SNYLgXoWJFa8a5u6y1DCXDI+tY9MY6oceoAj0CKtW5Lyrf
zNttYRb5xHEnJwZL5hVDH81mGjaGpHvL+09kgXMSRpgmVCLYfzKhD2Wr3aWdyHULxsD5CML8DLIV
DNET3SftC9pYm+hpeRDfomluZ/O53xCsh7FvYgNU7+NdMmLdbWVlONO+20c3rWQHax8PXesWhVU0
xqzytcgRiqZx/vvF0cppVIP8CtMIAsaVj441q2SCUOBbgo8fJOcqAKei8TD506lxOxc6nu+xOzMM
9i5KtfdQrRNkZ67vcg0hHSr36AzhXigZIWOimnmNZMTdYKwBUkCD9dkHF+ry4l0/vF92uKkL6txE
9ynsaJpxM7IG04d0bT14oWG6APACnCkSRSWisXFTWVMZ3fU1rsbaY1v0Ch87hHWuvgIccI2uqhXa
O/D4IlAoNBA2APd1RNJYXYEL6kf+mAAxyzwkVpkdgDvhSeQ7Z/fx/dB/Tcj88Rd7SZKGHnXiqj4l
aFcskTMIs2kzBWjOB5LTR/MEBLeaPHeXl+FvIs0vs5zHRlKIQcsqkE9hrdhRAw70Jlv5Rba1oh6a
7mAVgouLkdKMcSdSHfI9DRrfEkengC9sswLd0ij4GxK6/Qb0RYegefLNh+WPnNdlaWo4Rx/mWd0G
qo9jFvSPhVEetfY5AmvZspW/OWlfU8E5+LCoB3DLw8xcmYwsh62yNajE5tpVc/wnTBnX46j/GlR5
pezamoDjVWAwIvE6HXUQzZWgn6uOfkjPuTDoWJ7Gb7rYVdpJhqQU9alv3rrpEJQW+KUUTzCL88H9
+8VSeUlsaK5IeSfBSvUMVnA7BHUCmmHnisTkqW6FpLXwHXr9sfY1j5zP8segn2hV1qeglY4T3REZ
XBygQkwbMJxJxxTUnTI8TBOgGVLyBZVW0Xjnv1+cW9mU9TZGb+ypi9HJ2OyDtLoVTOn8/UtTyvkt
Zo0hGOrgt3qn94J9CklQyXkHKskxN7IwRb7smZFb/XNAfQW+DeRXMZtoOyIqlEV6ZE53YOrxx1OD
pIdgdKJtyXkgM8uDoiPYMOjwOVmQh9mi2dCdJhft88giHIqX6EXcLbl8F6BR+c9RQhUzU6MSVqXi
RQtB15hLTmb+SmWRBK/IEOdVessEyFnF4nUjZMM04qjFTWsEttaISEsE7uST2+liJ4L+q+sbwPHg
v4CT/Qm8EUhLkByz24foARQ8HkgGndITErQITsDnA+TCrkH8NE5HnIAa2XBGATzIkP9R1bWPDPVI
3osCoCR5D3TH0UIbbgGivrz8qNGEJdhJgnPyWVm/+JC8RlBRFfV8T7jtk+GUjgnNAnjw7ieSOBtx
sewbDvg/wdlfnufzSrmw2A2RbrYMAeCY13sIWQwZiO2GD2remcFjhPQQU0C/bKDxIlxDPAqQjAm8
f+39vxw454PGQjYLCnnVU103hwbiHb0/uhHSzKlsubkao9X5oAOCEEC6kBXo66N0HU3R8/JniPYB
56YqgG3CGL1MJ6UgZz+G5Ez4smxBcJY+m14upruX0ZRMRzh6KVslvrUCvlMB5TYlq39nh3NJht8x
QNcYHmBpva7lAJllxc57cIJIgyglvuzbecHnRmr1OqoxaQPE7LQiQ7MioPzM3CTCxgiBY/8sDVzM
HrTjCPEt7BKd6Vs5Rw6rtm4m87mNniZsjiKxfi9P47dWFu548MVWNaurwRhi+TTzYqMlHnDHRyl4
M80AGJ4X2cR9TNBWB8SAXj2ZtcAhXt2PyEoryOBaYPTnHrmsM+okk8PmlOvlvhuhZgv2E8EI5wTk
t6v5wgb3zAU6QVHQht6cgMM5y/EeWtqnbq6cZxawiD+DfDxm6ltWCovo8w8vGeZiHqnuy8qIsG/A
I3GQf2besGlXYOJyulcJbn55mFev6ItRcv6FkThX9Q6jBP/6qY/S3SCdh367bES0XJz7APBjhOgk
jCAde2NUw24sStFyXY0ULwYyO5jLI1DmJjLGyKtXwKF3zLRZvdcIAxgWbFDJrdFGawj5bNE5e/bB
v708wKve68I451X6YhyonMO4HPRIXN+EFGwpAySOOiYa59Wb8MIUF91kkayhFo+5hDTBk4a9MYvR
dV69VW3miJkVr78iL+xxQQ5gg3USTxjaHKFKtuZlQAZEdu2wU/xCDv/RcAeiLAODyzr15B9g3Rb4
7G9sUJ/O5usb+PAnLnXg2uaaydw3pz1BQiQEQ6w911YTB2Xhzef/HnK6ENsKHNA+d4OdotIpeslf
9bMXH8L5nSqusyqDEOEJgJU4lNBusAnq3wVEokjaocwtatn51uvJj5xzQmNINaDc4Qu09aTaPtB7
5wwKkHNrK/IpR7TnW068h8yWt7yhRQPlfFCrTUoUdRlSFiaIZCyQzUsJiOU7LwB1q4/HXl4LLF5P
Zl/MLeeJwHelKGx+Ms8bTXuaOxZnXRj9SfxC+FZb5aeVc0jWZMgB7T83FJhpTFCCINsBAjCH3gI9
DOgiEiNesAIq1hbzPl4N5i8GynkqrY/YoFkJXmEAidMiv6n0jWaoHjQW0ObQDYKJFZnjfJPaSaPW
aCnMSWTbmCb6ZmJvilE/VD9KkN0vbxyBq+eDHmpZVggaiuakmNUmq+u1pm2WLQh8LR/rpKBPSfsR
awc5oZlNpKhWLaTS006Un503wcI9zIc4UaihTjxiKA3w7aacAZNu7E2grZfHMzvQJTOcT4nKqCqG
CWbCKtlL2aMmP01TsAVbnJKB5xjtMtHwa9mkaGScVwFCrFD1Fl5FKoIbSm8iUh2qRJR1E2yFT69+
cSPHeRvkRg8rCsDaY3gPilVB8CLYCp8drRcWtJwWYztvtiqV7sHknarxmgwqqOlFD1CRpXlGLywZ
UzUVZA4GowLE8Emzifwz1KLBQyjY3dcD6y/v8Nkde2GplBpVacina8LjWvWiHRQ6DiXI3WxQ4giL
AgJH/8kXe2HOAIlOGMRYpBogq5GAcaT292kPfKSKHrSJuoMSCaLBz+t6acfP33RhszbjOFbn2kpI
rJVmHgq85P0YjGmSvNXSW6qcGbkx2n+56blAJuigAp4B9nqKrPoYViudqbtO/7F8shTRjU24voa0
rGsN4oCov014h1UsPAWm8QT2ZlCJ9yWoTSDKCub6jRqDcrCQ4cPQ4+Cv9EBrXD8AX2TIomzHQHeA
bkFJgk4q+FHmdnNotiuR01UjmJoy8ywPPjSQJnAAhJAynzUSkOWSYjQWGhE5pJl5zFgDC7W8U/V6
NfanNgf2low2BDPwXQ2wT2DegdwlGJ28EOQZqEi4SnBHZw6UgG10cEsGIAFobkoQ2UPWxU5i0Ps/
hIpqqyYEVsE1H/rtDmoSOxBWgujSV+Vd4lMIbwJnugb+FOLIw9vQnQyTATOyrorHKdsMZfNAc7T2
SKbD0GxVapuhUWzTf4lLsGQiztCADoe25ntjRL/y/M5kz40UevkIYdfxrYuKmxCUOCWCLdNC92ae
WFtfqV9ZH8/AcGiFQ9YU7PIgrdeg1ZwBN+1FDCGrGecpSGBQxsin5pcSTkeIOEFGPrEt0AhqaLyh
FeyiWdHLgvApbrRbAOAp5qmDuqYp3fr5SY1PUiLPzHWR6OAL3CXh7oFBbwstaOfrBm2ZmQfpDM1J
XdQpnFRfgQJgdNONmNJbZJW7Cgq19Wk63z6jakDdNL0xwdO3fCYELuZbf3RTsdqc71Fo420CUBOR
96r1SitdVf3MvxUIbgXhEZzHfOFfgAariUwRSWI/r9IP2tnmU3kjORE4j8N9cEYCrXTFjwPBHUG4
O2Lo6yxq5qapGAB6P2jtNv49I2ozwOCWZ1QUv36WQy9GGLVNEmj6nBVEPrg+mr8oKG8P2DQbDEze
qqvkfRaFg1wKIPOC6RXtGC6ezFS9T9j8mNfRP9x2OLma4IIQbRjufkiKVPVjkmEi64cmrTZMOlpo
4UTTgZ1N+6nKVsvTeT0cMmf5OUJm7fA/94ukmoOWFRhRV7dwluAmU0C8IWje+puL/csKN29Kagxo
YcP9o8E17vSVsplT+FK+nwUik9AWJu/nN9r3a/bLIDeNeaLNYjnmdOpAO1OyO1qA8pVtOjTvF6kz
xbkdBNsJGWwCDDktoR4O5ozlmb1eeFW/voG7dGsjokY3P5grF13R+gqccs6wAyvqCqxJUEoQPZiv
b52/7H2jOKwHSFyg+nrKws4t0PWM3vW4Ub2gekwZW0lU8gQjnB3kwixTzm1j6+S5Nbttbd32P6NZ
stEBz3fvdhDyQ+/6Sbiu1w/g1xjnL7o4/GkNNIoM8gzMKX3vrLXqKZsZ/eaD5yhC+qNyov8xTfhl
c95rFzbRqK+aFZujUpKsRunYQxWRZYKs7t+kAL6scI67jdSyqqr5IK5i5Dnm3BZYJHZzZktUWRZN
IuesWV34WjMH9HnRnZnR3eidCDx2/T74Gg3nVkBbrCNzjTnrtOSUZ+mND07m4CfCX8EpE/gvXpZD
SicEMfOLGGRdjjWUri+TXe0/LO900dHi3InVxWqpoQP+lJRgVoZXNutdOUK9UGNrbXwKhFoVomFx
vkMpWJiGc+5L6e8nEkKWHtDO/y8N7X8yQX8tEq9VE1TULKwc+yCyopMMhfdQelqeN8EweKyoQkMy
qibmTQvlYzLljjIEbgmVtmUzgg1tcl6hicBiZqQwY6HaxKxko4M75d+Z4JxA1KIXGoBs3Pw6JI6Z
fyDxx7IFwZEx50FeuBkSDR1IjmBhZMEqaN8TBhJD3zHGX8t2RJM1r9mlnb5tEeti1SF5dojUZCtD
pnTZhMiZmdzxzwEVDKYAYwHj+1Z+pcG9ZdzhTRTQQ2/0UHJF4jp4ZlIuWCXRHHJxxtRoMg3mAkFj
qJtQSb04xVU4omaf3QqGOO+pb3efYYAjTUEd7psURqN2aldICEPjLX3WvAJ56cHx3wMIivyDivy8
vZascZtDa2u/JCn8Qe0hM5LdKXbgKXfS6+Sg/Fi4EA//X/p/LobH7ZIEyqF6qsOgydIbBkmyUtSd
rlx1DhcmuE0ylfWEbCYWqwOJsVwnt2kV35eNfIhQVk0o2YEmdzemYOGyqvs2628UbasZ5b4CLC4e
ioflBb26dS6+hts6Mqgjc7XAgEG0+Wxmd1a/maAiF6iCWHj+naWV5K4SrTITBU8l2Amms5ZuywGv
/PEjG0G26Q/u8qBEU8xdI6Zpjro/wViaktuxeQos7bHOBQXAqw7la+b4XLFvRFZcUhhpimGjDRSM
W7rgtAkmjcdGKWY+GUBuo6WwrV4h+MlasMEDsGHP4iIW+708a6IBcdcJ8sNlmhiwRiVjn2rWJtYE
p0uwLt/Sw3gXgMkbRGRqeTQ1f5eRtxLkUcvDEBmZh3nh6DO0xDTp3MUT6exnS7PbmT3VNAVL841p
/jOKuFj++TMuzOimT+HTlek0WNsSFKdFmrhIUIH+VLUSl019CZHsZuahhVBw4tCugu5CeahAwxmP
aJA2CUQ+PL8GWVyrZY4eRq4FHYrQeA+NzkGR3g38cxkcO92yOzAmWiZI85Zn6nrD08UYOFdUMTJo
7QwckMAL6qDNDKhKZwBsv/MAYv9n1eXrj+ILo5zHMSOLGdV8OIeVr6zn19PcAd8lG9mFEhcU0P7l
IDnPowygAU9mzzNzSyAnODyALRxgyt41QaENeQfRO0PgUnnGkkRnIBu2EAWkreVqRnCOy3ylgS4o
h0jw8uAEDoLPPE9Qv04g+F2fVBDIjsmZdPpPpsV3QLSfDNFrQDAuPlsZBQFwLBl6RvRIdnL5JarA
1gvodxUWgmF94yXhDhfhXBGb1LGU51vJh/aLN/m905ibZtwbo+rIT6xD9Tbwmo2+RpqbtG9TCV7D
o+UfW+AqrTdA9Uw7EkohCvwjn9S0VKSHx7lJZwR2rZD7NypqmhG4LsK5rgYi11M6wEKhkKMSvFET
UEXjfnnPiJaRc1wZiZHBi7CM4LBwkMAEi23iyBBOVulq2ZJoOPOXXLjIhEa5Yc2raBbVc4anfdu8
9LVgONdxQ1/+hHD+xGcpmhbacD7fysoHZSAUDsd7gKbfTHmTu+HKchov6YBxcGVyiPWHAYqSop4q
0d7gnEwpq6OPiiRWbqTgAm2dwBBcayILXEyj+bFe6TIs9GZ334fdrRVulpdL4Ew0roxlNEan44Qj
tA/Vdz9eS4N/KCFnT7tTKkJ7Xd8aFrDYoBgxv0nY+Rn6PjTUbFGOrj7kaQ2tKShmiM7T9a3+ZYVz
IyA1l0ojh5W2sG6V7rckoQU9zpyJ/lieur+51L4skT+3OlgvSBT7COr9m+yI3OOuA0jCfFdt2RZn
5ual/h5Lfxnj3ERZlGWjQs7jVETPUpzYBfSm8KL1QouspXxwE9D9V+zxXw6R8xvMyn2QpGB71N7g
hupnsi57niUliQnmLVHO8/p+/xok5zxqKDCDvijGLTo0z36Qn7VCCKYV7Q/OdQRRLEt05gWY6a8C
8M5P+whllQHdQMhElu4ERs+NTmd58128M0S5z6vtppDm+e8h4JxG3+ttHcgmWnjtzu22aCbHjQa9
MjF5oWgyOeehq01CIUiAbsz35qC4LL+JP93iCIk7u6KA8eRrS/Diu14I+BoeT2CdhvoIjnHMrrZG
xUoFQS5Ixf6DdoRoYTreJCthsCfwKzxV6mSQIulUDLR3LIwTgUpzqAEdkDwws5LfpHwfvMbJhBl6
kV3O0wDWHvVhjN0amARaMfpG95uPUBW8n/7mrvtrx/B4Tl2b9EiayASEAorbEL5M6h9VtaX6Q4Ye
gQD6OSzdaFCFSEj40UjdLz/x96DWdeVI34008so2ujNzcOXkGXQ7utWyjxDNAueYonBSw6TH7DdG
4zWGeRhT+VGSieCiEk4D74p0I0GVFXbmc8siVz/Ij5BKzOon2ngWHlMbaB8A/GnKR8XcQ2xxnE+V
qDP0errvYoNzLkpPAgjZaPiMGCUnVXtQ/IOa7/qegAf/2VQ/0g7k5Bp0jcb35XkWHGeL81tmo/ZN
WWC3VXkAyU79IU0FF9rsehauGItzTR2jLEsyWJi0D3PS92pG8YZO3CKOnmZVIw2s3f9uTJyLaps0
NIMEk+mn4WvP5MdQlH0QrBdoZ/68pCuTGkUyr5eaxe/V8Dsu4xcrQVdM1J192biXjHNgMsjrvOfB
dnl0yydD4dEL0N2cuqLDfGpIn0L3tAVhf3mSUxG9xvVGiL/2pMIDNjUQ4DRYvelEQSU+q9Ikk+4E
FURgjNYzIOAR9c6syALKMDsb0NjrQ74tHtZdnHnJZDklDbzloRtX9xIIqsDspilEMbnTijKYTJiK
rA+QVzYCvftRpcAW93iBhLW+ZmTEHZRIqhPgmgLt2Qh9BwgDTa9VCuER6Q0QBTct17SCrnLzOOFA
TaBsaSxoEacdCOE1T4EPzA1IMue6m+vkQAiAU5CGM0BfViNdpmqlm7eIW4b+WRoV8Np/gAbeM/TW
tpKjBn70qshBtsYcjfieH1Cvr37o6b1RDm7VUoeWj4Fa7MCDZ/fQ5bTiaV9Lvk3is6pUhzL1oWRV
bKyyAuvaOVPORXoq9RcqMxs8VK7adFvW5l4DcqPlqZ3P+bdTejGznANKK1ATQo0OeJWwXZWscMLs
UIaQpsCMyQb5n9JFF+Y4t6P6oCGrsjlz/YxuJTKuwGMAdOdK8ipPRZVrdDNXTLYo2j6cK8rkutfH
AKeWVdlbBXrJZLoNJyDeTplx10DR5t/NKeeHpmagAB7OFa+mOA0Fs1v6c9DVG6U9dN1m2db1WsDX
jPIhUm6k1AKJGW6QLfSJg8n7b4+If4/ZhSzYGbT6N1TgjK6GvRdWuf4FP438kc4AoFD7GOX0YVCy
E0EdWdXXy+O76vUuDHFRkd8y9D/O/ZeSlr4AwHWrkac43C0b+UaC95ksurDCvb2sQUmrYm7HaAHT
6tN6m4B13EywO1Hjg6wH+t5jIq3HWtnUgwqOr7PiB5BnRweqnqwZKz0NcjP6wCAB3TrLHzfvloUT
+inycpECCcxGkxoF3yZFEFsKHnXJ2KRTgI7P351+lCCPJme1wKbAK1icv2VaWOMxilkfIU9sMskt
0/hACTvUkBshP5YHeDUUuZh8zgWxXEL5SsIAS185+SPZ6aMpOJGi7cq5HS31q7Cd17co6KMRPDBi
/mj9n4EQcj1vx6XF4jxNNVVxoIYwFPzU381dskvWySEGK6YDYkJhyuh6zsAkRAWDK8qKPBUWJJXR
rUr9Cs+/3use8lUCaVr5WVrP1vSH5XVSPlm5v43uwhwXnCtDA+UnCYBy37A81CCdADKfrYEaA1lH
JXpeoXM1ajujGN0O3FWFAdHo6RxB3CVLoFsFsuuxf437dQk0q8KgvNJC977wYhNVS8gAAX/nUQhv
hOpxrCAwyV677hl95l41HqX+Q9YhVRSBlBHiW/kwQCEMHGv1zxBCr/gRfQicVH3T5B0JnrTuMek3
BmpQKvTB2eBGwX1cnMYQBIjqTWv+kI0VhM406KQWP4dxhNLYUzIcFHOrxZEzQHqKNrWDuC40dxNx
4YHsRv2NiqsTBBkuqsLJIaSFQNCNzGg7hIWnNPe03WoQgAS5nj1oit36x0mG1CuDfk/yQowDpHpk
FZ+MnOKA+HcIqR3l4JAFlLhTzpryOKFvIdnX/n2f5l6tPLSgM1R8yNxWkKqsfDepxm0RVSC1i7YN
yni68d724CTN2S2BshBTOgSeQD+xYzEdZAZpjOo26Y5R/VQPnVsmYHANdCcfMweiW69DA6blFrC8
DmSREFsL+xe9vjWrwYX4KnQD73qI3jWYEaNyjP7Rr9aqeV9CCw2MwqsGeidt1dq6Co34yLrta9Br
TupLjC5nExqLfhHfTVK3rwsQ1VBLL109bF9o4n+oMdvMcEoT6o09wU9YhIVu7Ff3QO0+kYlgIOGv
5Z171Z1d7FvOnUUJRIDVOY1A5QrqlypEAGEX4uG9fM4qxV22dj1rcWGOc2h6luHaKmEuk8DJvQX4
ETzzhVaj89z2gcj4R30O8427dDY5Fxc1ox7rMydOU226Q3Wa61MYLZbKEdcxrgZUFyPk3Fyay5YR
z10q05A/TOHPDM9W6JyG3WgjMLBbCL8uz6nIIBdShWiWbPUeowOo081qEBqEWzNWdjrex3n9KKub
ZXvXH3pfI+Qp16QJs5nNqUr/BvmB1bDxN3Q3M6yLwbJXQ5wLU1wslZhJqKnzdgkb/WhALlmeypdA
ffuXI5qvros4ojYMAD1aYO995aWSP0jzYRQvbbQZctlJETcOLIWmb27HvaiIc71IfDFCLryioKJo
6dzxE4Kopt4pKwIMruFOul0oEN92OhABiUEKVy/9C6vcbVUWlhEUc5VYyV9qqN/iADaNCqW/9+WZ
nX+HP3k6UWSqgchdIXwjpVGAVLOArOapN7KdonebrA0F8di1oVya4M7bFIXgSW46vJW03z6RnZnk
Vq8BxqQiXKHIEnfQlMhMsrEC2U+R7xOo1LHKtoZHBZqKy5N29d1yMaRvLZRh1/h11s5PsOfagk4Z
C6CWJkfjRknrX3oOVLamb+OuadZJTiKINWanpEOeXaq3mfRIEJIvf9G1S+Lyg7hjGHSK39AAyxjT
jwwqhSQ9kOHOx95J2/WyKfXakb+0xZ1FAHZKY5hAVFgW6dHILBDghKU79uqxLgJQ07SgmA+TR9/K
3CQ6G+yD5oVDJFBomnu1TL260vc+hSKa9l6rZxKGx7TWvSki3ohghjA0DYDbevmjr15rlx/NneKs
z0ihUKzYDB+RbLqnb77b2Nl2WPuQeHVEkJHPLofvB0sDu7NpEItq3LXdS7He5G2B4gaF6qtZvhrF
OeyPja96XXPrGzurXbcKuHTi114FAMqbNEiMQ7i2SxnUBoDikjV36sEeb0G/Ecx+qQ8iDgtywGno
f4wU3Rz9Qwd1aKYwN6CiNMD1o/T1+fPfLxyubplDPjDw1PpUdyARZA/mDBpLVmXFBBvqqofVyZct
7vbXlbhX+pnKDdTQOSKOYJcrXt6B6GBATqVwGwP64OL3x/Uz82WW8xaZnsUSxBJBoMjOA7gVUgDP
lHPH1lZ1S7PR1qXHFlkXf1pRfwTGcG8Y617ZaaAQLLTkZXmDXj9Uf30Mzw2dq2NrhFWGA5weihzl
oenBV7fLNq77+i8bnJMoZC3Nc4IBR9S0DR2kjNAMXDZxfS01dMdCj03XTJ5FvWZaEY4jbBRKZEGN
Nd2UbIBms/EUxsY5Te+HMXZMKL9HgXZrNgSyoMOzAV3xFEDE5W+Z1+/bCfz6FH5K8UBLhgacOaes
jtBQBoZ+YEkVFSqM07ZgNZQwLWgmiLgHrh6cC6vcJLeqZo7AQWBXhYZtIbmRt3sAgjYaKPyWx3d1
OS8sqX8eUUqzOB9Q80JYSb1WG9w8EqSWPhv1l6aQ85qtn2mMWel0MmjrUUOGgHheSzswY51SFYSL
CTl2Vc5AsTmBj4QhW9CT1pYVvC+tUH6pqJHZvVrkaP1GZ/sQPER1fws8+T5X9HOdN9sIHDZ21Zu1
46e1g/yqHfg/JqLjQbcLFWZXXbSD7p9rFhujL90GWftBCrd1QTyzfzCrD2ZKgP8F91lqelacnGvo
YqChx6tJfpYC8KHmzDUHvLmn/nfht6hsQ042BzOojtdrn8O1tsSWQc43IR9eEXdKMzvQazQfpwez
BWSBtgcN8titfCtFA/ZMDO3ukdVoOGhueuAcAGdToeM8hPIKzmSbFvd+BNEmA0il/L4gP5KpBsyY
umpRr5bX/6rLmBUPNapbRFU4t0lMKGWPUCoBI9QduDadVl6VvSA8vH6GvmxwsRu0gPVA78H3FyMl
Mkx3qvqQVZDg69YdhCGaNABu93Z5WNcP0JfJ+ZMubp6sr2iWpykOEPqwq9BuQ/8IFXPP90UtRZ/w
1O/b+y9TfAsz+P7HOGcQxfC709gCeQyRlgwE2FF3YjrQ5y2QK6TbZsRcxaliq2A2L+7i7Kc1vg8I
yA02QeOW2ZqJR0jsQQJ5hyA7tjuzQYD7WjJ8vPxMSLZFbUIGXj23Sals1CC/lWi89iHAoFj5nJIQ
OPorqwYqS02HGKahKjpPetlEdUPKgjIEO92BbLrNP9PBu7IB/zDDbcChKAKDqqw8jVD3VAjkz6sJ
jYoiL/TZWMgt0x92uE1ICjPz8Y+hj46tQjm0leB3BZX1KtdWJYFyhQXtXDl2fK2An//Vx5WjWKOT
QnUFTYS+ZW7jwjPTp9ignsQOmd47errXu599t2/qtQ92TiXaABlns5465XhI0FRU4oaohD1m86dy
Q8F5/dpx3O2A4h7Fqw7nyVAfDNLbbbpjSAHS/rVVLLuyss3yYfp0AksGuUuigiJinzRwEnPXkgLh
9uSX8cFQFXCjQwyW4znAWllbVK9YK6hoX03wXg6Wuz3wRIrDoIBtiHe6OdIrgDhBnQhyk1O2Tocf
dXrWlTdZuU+H8IEMom6Mq/Ed5Fx0SKsousqrao11E1dDPU6ntmxcqw8OiRVBFOc2Y8+dUvwvzvjC
2OzVLrxWkPc+zjVqumDN8bLkvdTvJlSel1fzqmu8MMIduKDSdCxnBfb0EUSc7VatJluCDruO3b5s
6WpRSb8wxZ05EDlKcmiWmLyKPqTmtEpVrbo1JTCA1UryMw1QtNZLkEaZWvGe9Npez8ZT1bBtIHXE
jsKaehEAuw42ee0yWS3XvmJAx/1/gbpcfid3W4RZUQ4kGybE6aOtdbltpgXYg0Q5jOt7+Ws+eJR1
NCrK0A2AOyAsWLPVjPsia1z5wH2Jk2pCa5ybMAYrVKMAKZOhHFZDdZPor6zx14l1S2lj1yDYxtly
BgodeU2G0LkIUHeVr+ZiWinnNuSkzVMQeqONgkKJIHhLc6dtT0XSelU106m8ShVe+YBlCLad4MxS
zmWA2siwhgg7PJ+JWTx/nmpHcszGUZmNtvdjtlUgxtnvk5VQy3n+7W+u8mKJuZQbwiwplCmOMIAZ
675G7PlJmk5ngN9zhPLUStTjeZVp8HKauSSBGuioGTAV8XWYrZviJoHgZnJSO3JsIZ9otxDbUiEB
1kjZdkTzhu2z0TG65jX283ejYMQGxf49pZo7QhMLvMVOlk0vkWq2Au8mWhbOuxm08UulxdRYVbEq
Q2JDDM/VZTxuiOIWSi3YBldfNhcrwfm5lLUGaSl2QS1vQ8W3IyKCDl9NkV/OPOff2rRW1UbBeZ5T
5DOn5LQOzjPi5x+gOEXD4XxUS7pBbxQ6nUBEbkPL1+60X2VwiMp3Gv5Cbdeuho9eajeN2nqpVdpt
/lvNRJ1RV4I19WLAfMrS1yWlh07PBKFnVDLZT58kaHYSxO5Xw5uvheOB3/4USGw0aiwcQ1my3wCM
hoBat+NA20T0t1gx+Eqk+8eoOD9lofMh1RW4f2i02nLxFkfmo9YRhzRQQc1e4wIFRiv1lr2UYD1N
zkn5fhN3Q4rt2frPUrU3hcD2v/H/lmYamqYTg4faKEqFam9JR7QOkxU2BBTt21W9lW1QVzki7Mb1
qOLLGOf3OlnNwW0DY+a0larQSaLSS4LClqJE4Eau580ti1oaMQyT8liVvtfGEu1u40mi2woNyglk
SKsqWgfpM+iNcZdRT7Y6yHuqm0Qmr6Xl3wddsu+618CvBc3E31sFIWIN8UqDGArRKRSP/wzZ6rjI
2jgcUoTG/prulQNqnbv8PnQTZ1zRXZfY/XZ4LH8sb57v6XPOLOfcKujjhkYLs6TbV9YG2pbIp4DY
PHw1wpc2eJCVwg7V54DdSpLldlbnFahj1GA9iZlkZ5Xqxpo36VB/hN9VzAZyPeBin3qc6Pz/WLuS
5chxZPlFNONO4MolmYtSqaVKqtKFplKpSHAHd/Lrn1Nj08qGchKzPOtDH9paSICBiECEh/u+yrgs
E/zi+4XfK3hKB7JAID8acmC0NAwM/nQ2fexZnZtGmxhw9nkz+5axmUtwP23kDFNfLriwuuA7bZtz
s6/nHDeh260QES1sd9D6lRnDl1mEv68jlgKKOa2XeVryU649RfoxmUlgNTtFWwDuuB+T330RHcDB
/SQxhi85h7CskOjFBVXiOE7pqZ/zb3YTuynoKWNIFcUKKAmBmSxeePJn0G/1bP6pGt/mAnz3HTAP
VN8azjFKnpQl3pt2NgTZqpBX36CB/6hFUmX2L+FD+KGCoyVLzbU57XFZLDd7MvcAnW4LT98pgXUL
necADNT6VpYffU1DhVUFT5vXkOpMzS4Hn1O8jeonG9roCe9dI3qjJerIs7ZvnPa+LCtJIPvqgYWV
BaeoORUzx27db6B6eDcWQbQz3erG2dsH9SCF0svMT0gE06EgDtRcyMk6xdvmcdgOHui8H/4fjlTw
eh24eEyFE4LrDMwD9GwGUK3TfScfupE4Dl1wdCZmUcigcopZFBIWT9YmC7Rfi7mjXvToBJO3TqLU
YwBpZelxrpv4WyovfD3BZ80qyxSew8c2P+YAnIIbawulwNj9wJVAEyu9B9Janul9HcwQ1hW8lQau
yT6NP7wVisUKBKr3GH33wIaXhavKmern+3aX3FrecKQ/073swujrNbyycXEgOiF5vah2SfF1zT15
srYYY0dBUvOykB2bgIAryzyoG5BnhvTOwaPuOT0SScT4kh79/RDEOWlotmQ6AIv5iRFjW1oYlhiy
x+t+UxIVxPloykzVzlNlNeJ42yI7MkLoMUn9j8TpiWmYSbnVQoAE3rn6o5mnvH5fTMkQ3EfKc+2L
CY4GHSLgdw1AU+eG3g9L80u1e9cxoHOu2Hu9KyBap4VK5hyTuNwoOVqhEGLR6+4xNrMwUYtNZ9z1
eudCOdAtmAbVUoiLc7zKxmJn9DRUbJRnNmpReCRvAjSl0asAt+cE0KPxfc67XUHebLrXG7qnoFdN
Y1syB/d1mF2wB8G3OaUKNr4IHsfS/jT0LU0AM1Q3nXmb8Qpi55kHvsNpAiYzvicG6FDrQ2SdIt74
arnPGUidfk3ZL/yPOcXYw1LZLwv9UY2yCCczKcEvjmaaxYTAalUzuiFLDibgTWq99MkcZI196KL3
fPqPO5TCyQgecmmSgbYlUqtFu2PFkUUgxBlPg/aQVwqcRgMKDLK5fnO+PnyFNQXXCHVla05auCgV
zbtifrPNbxTNqqk+tMXrOt3RQecI/H5bg8tIJyVe2RC8I0+h09jnOOIR3peb5p6ax167UweZXOdX
8MXfNymOcjux1qRaX9NTkz3E2vcMSE2NvFna6Dop93X6U7V+MKgJpzHmlNOt1QHDq1FcrZCzIwpf
p2S6o0CjahGml5PZ05yHyRm29lS8tyb3nOZZKw9I3G6VVHZdJN7TFDLCzqwWo2cIXQV/64s57CIZ
f6PEq5lCKjdrIzgxC3wG1Jncls2hQnAuvSoJA5ILZQq5GwNLxKAvan5S4Mx0/qtC4XCxrLdiKLZD
OfgZSFdKWoYS+764O8cyMWhlOhRvu7+/6uA5IbIORA6GdBzDc6DdS0LN779z2wOeBmXzDdVDfSub
Kbn8mjxbVzjVVpmKnLPZOS1vGA/3KITtEkhJ+rmreeM39VBBLVAOov/aG1st/WxZ4ZQhjA6CukWN
71oVwFL0AwtPK+zYLbIOBfoZxcOo6k/QUvtDOPw+yVPNbYkGws6+giKdEfGtUSVG2DYg6oYkw7LR
U3OPISDIgi72L2iahmVNgEICrfexi5fZtUn+Owdqm9np3VKoil9O7RjMKXpmdQ1QubW040ZRncNc
Fw+Sj/thNF+i5dl2hWiJATuSVUrnnLga74AuSXd6C4oGaoJiqI2z17hwRpc5iHb1koDUm6lhZmov
ut56ZpsfiplssoqkntIM8b1ijejMtnsDqKvJbP7MEwiyiVZpwRhzjOqpluLpncPee8tyXA0M35sO
nEVTYwPWZ2eKD8kidH9RgYJOwgJ+blVvXWui6I9nBrCalIVEy35YqhFSHYRGdG42HVHd0rSONW3C
JeU/TIfcJZa5g/S82xVJAK7vsGl3YN4HsEDxG5WHWpy6CjB9bYP3L0lCPRrcOg0T8oA+aI7IoZgb
SiD3yvlOU/sDVXV3ysuf+FD32mSY4DLK3mqHbiZHeUQ/cMdt7b6r72lTPjWEPw2O44M3/ZlFBHmi
o/+Ehq2DKcF50g9R4Rz7ud9gEOCm6Feap4Gl2xTFJL9d8lcnqgOF/onMNA96Ent9liBuYSd9aWL6
kgEq6ySYdZhctAI9NUFCnM2Dm9P2WZudx2RojkxnD4tmvXSdueBUh9mPp9kdB2zzpR6su7KZNDfK
NYxCRiZo5GHEupNi6rn3ev3PNN847Rg22e9UiX5w7S1mUFLpWzeaDyR5yQvm87reqm0dlEt0w+Lk
zbHTXympgr7TjvYMtGvZ1hLX97XOJdxKIeXR4tHiSY40fPboqbhtW7cNhw/ZIiXkN5pH3+Wwdpnj
ExIYG/mhXjE8txoQDYA430UI3MT88foVNC/Gp7MbKOQsFPKWfZnYyImRoTnq46w86M5Pa9x0iulF
nEBkXjdcDNoclUnbTZniauBjaqaNnTk3tCHoXO3bMvIWi7sDM0/23HpzPOwNvs14H/RW7+lLG5SU
+6x+syNI1TlJGPemp2W9r865OyrP40xCpv/k+V1S4nLkd6U97M2+gDhQByKVtC11YC6X4PrepT5e
yJ1MqiJJT2IHL9rBb1/VAL3stVyYu8QFb3dYnOAWpXoVl2sRZ0cu5E2ZOmZtPiKbWXky8t+AW6EU
sUAHstzL37AXw/bnYmKjM7Xa2MjH3kHBrdmtVjtCKrqQdtsu5oJny4hhetD6YWorcrKtFhhY083b
QwEJBmWSYNi+9tj+fhfFVuZg9zZvyOSgFjAAAaE8s3szKFG7VEAgnb/i3eFDcsmbjvoBU1exa+0k
VrNu5UrMEnuatFf1JiomilaT8pZt4/14tyYFC6TtpKjji3Wks2MV4mM56c5ir6YCxrCbrnLHBJZq
bFqvB+96kHnJKw1pYIUqRpUxBSVX0foKABWOW3R9Y5W3EI6nJ+NxQuoVb+GzD8QfMFruqf9WDvRV
GkBYUvB8rEqXcbLX+8GPKhLytPqpaz9yDIFro/JLo7/iFhyCLPHsFrNnDLjXCgKO/Cnr803aH4k6
bk1TP13/7B9vjGufXXCUQ2yTwtBLcjJJH8S9bfvEWQw8KUi8t5ZqCjFaqHtodUBedjaZGzEVHC18
fDSIVbtWF43IUpLHbOx3ZTu5Y2+B7aTdRDawlY7uU71/TkpIW2XVt3nKR39OtLeEt+6oDT4hprGh
tJ0RauOdo7LhPh/XFEHvQr2dXrWkeamXMIo4WoHDA+gZgN/SJe5S5kkEb1mCLsDQqw9P8o8izepJ
9O1/znkjfH7BPZZTZ0HVVKcndQ+6Azf1J9VVbrVVprv3Ueny2GPCXUuKkZDca7GjiiykpAnDvVb3
0b66R5vezXZApD3KnfLX8YW/71FsrNr2bI1Dj9eF7aCYagZIgJ7tHffjb0sA+ko5OF7in0VubRZH
88Ch+4kw4Pwwhn0cu8Z2OhRAvdg/6nlX3ir7tRkpI4X6KAJcuTZEeNA4JQcHCZnpiXdOkNKHyX5j
teY1Wh3o0894OuHt4Y2gVCI/ivlBwc2YrdIfsx+FfmrGxAdJowfwsFbpSIrjUwnFn8ZIXeTYngKH
qC3TcWiPkfY6aM8ta7wKY7UVwXRva5nfTQV/HLRNeCil6tYp3ln1QitNEpJk6eEXzm81i5K8WJwT
sw+TDwf5rATllt7mIB5FDv+E0eMulL5QJZmbyEPSLayzJhNuEmo7tHc7lD6gtsNQRcS0JfpHSQg4
l5wmSBaARVZwZbAdwFsaeiJl7Crjt2R+V8k3UMK76si8BrPKhnkTscc4PVWAQ6rTTcsOplP+SbUq
JF3u8gXfLt203W0jH1iQREwiuOlCMdSknQznVETqxgZ4z0GHC/92Qf4dOmzxqqy8HasyGBZVUquQ
ZOxEcJBa2ma8zJGxE3XyVP3FynGZre31OCRLWonoHrOiyQmobaAwEYMPkh9XdHzvs+O4gSiJW7/M
z/m7VUmbMBJzE7k9lhKP4xLTAyei3evmnitSpZWLzQ6HENshQL87ItFsMXX1rCXoAnT+4CPEeMtB
3xU7e4MRnp1MZmW1g69+6a/FxM6KzlDDXtYOHZsWN+0Lf9FDlt2V4LuEv/Cvf7TLlvG5mJAdR3af
6NaMRxantQvgu2dP71V3d32Ryx/ocxGhYrVQFjtFghS81b9NDByhoBq4vsK/cHSfSwjOHP10rSA9
inHGSfV0r79tHrVf2i9Mdhuesu9P2QbcuY6k4XC5xP1pFyKNLNHKwukynN76XmLb+lEJOndG26/7
Lmu4XbQKQjUHLIggshABLSi7GLSta+WUDqOrVctD1/9WptFPDLAQldIpxovO6mw5wWNM5cA7o3LQ
SgFlRnxoQ3tnhVpgHv67YHG2kuA1Rox4agzQefS/59AOdc/w2b58hpjfZrzRXTl14UVr/FxQLNl3
ud3MSgprpN2+oO/Z8Oe6Lcr+vnClSD9GcQMtWDD9PCzzSzPI0O6SbyOW1amVONmSYYEYzFBONvoV
4b5t0qAs8F6nTWDa2g7cSq4uHcmV7U24ZlCHRVNHo/QUd527mKqb1bKURba79Sec4dsjB5WlNIXl
pbv2dsXhoOPoNrdy3tOvyPM11T0zBOEBqZpzqnQNbq9+nNH9hOMwPTVzc7/yMs9s9q2vb4b79pvu
Knf91thdN5PL79ez5YXHZAkC2c7o8RmTXbdrUc0EaKDbx+G4sTf2lqEQQv5juKuwYyEFScpMjQ2Q
bp2qIl5B1V4m7W5etBCq25rm4B9d5N/LgBVbqM7ju34cbyFsfVPnT9cP7mLIOltBiCaRrqDoy+Hq
efFuRTtKR7eUaeXI1hDsHE3/emzNXDnVTrpt49lNi3pn5Dy4vpXLBbezvYjG3th6RoZZ+ajzLejm
QC1ulThzwE7bvctiyNcZnfX7ny0nWHxj5bHTxYWCt1b7NNx03/7J2k1cy6uDKaD7wlcP0nXXaPEl
pTlbVzD1rjbwssqwLpgSMceIGonvbHI/JS59XTzyQ/e7497Zqz6eQv71I5Z9ScHkicHTMRnxJSOK
/os5hnQ0AjAwhdeXWXdwbYdCvOwdLWfGgh0u5ugV0y821F6vVb5qySj7ZWcpxMtUqZJqmWEyjr1A
LU7dte1rViLhYcs67uRNpSzLuZj9fn69D+zcmUdepkZnCcmUE6/HUBnj0ePwTHn9lDu3SkGPvDDA
C7BSJt139o9pJJKzveRSHFM1LALbBdGmYLVxag/xVJnk5OSoRoPyXRm+Sb7eep/Fz3e+hGCgtVHS
OW4yPCEgLwMgqNvFCugjElfRG3/hK/XLr2wCxVNm8W1lxbtUbfbp1N+j9YFarg6BodbKHbfUBswN
ay30pGfAjFUafU+q4jlmoE1w9PgPj4f5PRlrYKsrcKvF3zF/6g4tKPTo94FFBwtI6A5jhNOcHSJI
7YJ5qbZvaPlctLqXFT/mhd4NfKq2JSaQY655jN6RHvpaXDv2bThnUOFd5qIBfcvdVOtHE7wXidXE
QZwmjTtxNPPwt6KqDjrWgXpMLQ2fN5xtDcMK1G6QXD7jkrEiXwUM27ItCgr6vwdzZTZUaDF3a3Gn
2Tlb46CSwMyClAfj9xph/TGxTgsPhvEu21dHdjR99TQ8acEUqiAO+KWChtKnLMXcggfUcuSTzm3e
6U9SuEXijoc8/G8gZec/WAguGXNSW9E5OY3Oj878nk4y3oL1en61tM8TESJLHFkM8mioUZgcgwtz
7DIteVv4nUHZPsLX7l5y/b/BYZxvar1gZxc4t80lKjF+fiqqQwP61zp6pNXkXb9DFx9D56sI13Qk
CwG3LTBsH1wMsOum+tWabDcWg9vSQ5q+d/NN3O/ymAWSpS97iM9DFa5vVBp0VPvOgJl1u/l7/JKc
6MMSFjfmpgmBZGufZdXDS/7+fLNCWClmRst6bX+UNVheUvPoLNq2A7NM0XSSg5VtTggtgNqVIJoc
jFNU30297prJfyxug7QArRy4VpM4pkmFzfS5BudVRsaJ27E/DIlXg3JwiCN3BEOMMssmWC+2Uc7X
E3aUYIIyyjR4234fvQAHErAgNQEgXVly2pUnx0W3brNOSLWyvtVFoPf52kL4jGNgC8ZZN05EB3SD
0WAolU1N8tAYDaggv5PxVwmpdK0ZJb7wUiLyubAlcmJPmH2ZlFQ1TnZp7SPN2XQ5lOgAiJPchcuW
+RkthY+JKjNp7CGN74bNoOzr9CE+/EMNOb81QqcMoefX6r46uPJc62IV5jyMCh92TpTSSlmr4C3P
n+pv2VbbxgHzer/9NjyttHCxn0tuh3RN4YM6KQZvapArYk1j42yA0X9MwcThg+HRx9CshlkfN3+X
pZUXa81nWxWrdEDRcFuvSwMlQW2jvxZbcMJpvwrooPc+99t+7UIWeDrWnv1gLm5yVF9k8leyrYv4
Z7U3c3MsP0onYN/7yWK33KyAfm12y6dqF3vFZnyOVVdiYWuI+hrC/rIwERPdOE0+mnZu4MSjsPXG
78kjMJ3+CvnujkjRZGe9Wuy19dbfcxa+1NlONTrq5MTnyI8NI1jqN9YBUl6YIBtX/psBnfMvu/rj
s+Uqo49NPqD+Sqr8LuurQ5HyHZ2TPYMeu0macEzTkIG0oa2ppPhx2dV/nqwQQsEsEDnEro1TqrwO
ZruzUlnVQeIdDCFSljmwXpaVUExYA1pS2YFKJtSPftI5lzgi2V4EP9SrnNSzgheRpqPlNdXeUuky
S7ycTH2el+BvSgikjvmEQKKHBnA6txhh7ABBYAH1TDd6Q1+FM9cEeaJvBPPWqF1ZBVi2ScH5GFDU
nmOUa09DpwQgGFYnZfO/3TaxXFlbZMboaY1qX7u4IP5JXKeNdjx+HclbXrQBjV/L9rXqoDZSenn7
lIzR9+s/QbJJESiMwdGcmEmknPT8D4uRqOeKpEFwsQ5ydufEkiYUgpNWJyy+WyaoiDwXgB1YavJ9
pKof2/vWpq7pOPct+Ij7lAYmoKXXt3gxOH8+MUUIMditMEPEY3qa2OjbUGhw2OCDsDj835ZZT/rM
taQjfBmP8C2nenApqBaA6lRl9WdHcsdFQsCCzlAxTRGaYow9xEPjGX0dUEy5dmbscp1tY0PjXuEM
N7XO0bDGu2oCgaPqgPeBvamMWMFUcsBACbA8k04ADe/1UxaXJOC19r3hIOh1WISfPqHVpjXLz8VY
wb61+rO14f/B4/Q8GPShM3RwX6PZmej9fT/hLyqqfrsUY+RarChA1uFAprlqDkb0NNb9k2GVR3Ps
gaikoZl/U0CXuCzgBh5je9pQDH3aI8PrFlQf9kuc15u4icqN8Ug5Pxggws6XJqj4nlaWm8fvNU8C
3iKLHOOHpLR3nYLcoFKDwnxoexu1ihfV6P2ksvYOT1wVD/iSbUft9foHvziDe571CQ9gLeumEQPH
aIXr2m1V842ugKtJmYOIVnsTCFjlz2xGvgl+jXzGQ8ViW9r63GgOvVFBdLEM58HaU5QCuuw7GWvP
sQ5VWgBvZeim13Y2d9V82V7/1Rcv/F/vAUuUNmG8d3Szq+gJ5QvVucnU39f//sXbdvb3hYDOCp4k
YzsbpwEbaSYztK3fS9fJPOfFvOFsGeG26erY0MzGU9vO3GkD1ZPYbe6sLciyitCK3Q4J4vQKIm1w
i8m7TJJHjqUKsbxP6nocFYB28vZeYxlQV93NxH4lZurXvQLgFLkf2h/lUt6TePDt4aZvX3pF87gV
c882GYBSQGe0ZPkfXZ2QAfAS0tvWjF42rVPfmOwNgPobOWecJDSbQvjH8PmgLBTzxnpS35dUC/QC
QPem9C2QrJOq2tvJiWWWf92yLla4zwOJkBFkLFZ4pKDDAUg0b4Cxp6070xI3fTFyX7Fp2JtsP+vJ
zxrpgEKXXUN+pfwBSuvQ8lpMUK+o0Iqg0fJy/ZddnNg8/2VCqoCkuaoLhsoSD5RHq3IhUQ+0dgTq
xufp2QqcMN3WRji9dk/pQ+elQX6U0S/8i5/wzzKJIYqaJbla1HkNqNUK0ADNXPON7UfTJze56yLE
2pt0r7ugy43d7bylO1DjXz+Dixfyr2qgIWp0LCZ3mn5AejsvJby8AyJB1UszGjZL6aezI8mmL8fB
z+0KNzCZB0NrUeoH8rt39RnjEOnoxnbr9nyR+JqLHu1sZ8Klmoy66qgDgE2U/GmL6i5dvrdV9Xj9
+GSLCFdKa5KFACuHKlephDczOaaJrJK2Xo+vT63PIxOuD+SbaKtWLerg80sB1Tpm3jEKeCj/3huF
1ygP13cEcjTJgsKtmPQcI+JlS07QQz/oyAfaHtx6paJgWLxIMQtjLJHX6gt41SxuQGkm171qjCe3
q9LeLXnxpxszda8wanpc6QDRTyCbzCMHyQkBCAxiWS4bMc6JLB3C23hPWSb1Ups2u9SubFcHYLPS
MWvvdO/ETkCQR3sSFAQxAWOLz3qCRmnG9Z81WGx9J62JH4HuDUNIEfcqp+PHeSmKbVqg3bNY+YB0
admRsQddY5ksAXiZb8p5OWRRx91Gm5/7FASGZMDdixTL+AaCaxSx08J2Z0Kcg2qDbFSpqg1T031r
zSHoOsLY3M32tOO8QqQaBh4CLlacLB0wkLQBwgUSvK2tJW6nxEeIjvgTs4Kij6ApQrE/XHikXWnx
0E91WCnpqTNQRdehzk2NElDeGUroXRZtCuePotIg7ZsdoZDAqK1pm5vgu1cTGnlGlr9Ew+DXEwkh
hR3G6rBr1WhrR0iXYTIRZBAtAnSjRlylq297GwyUnKlJOBWYXNAhUEj6ZF8lejAqLEgM43daYHio
Ju2TXRf3I5iOi2n2GAbLmOmnJWR9M4iE1Gl1NCNrW2DwibXlDyX/aeTZ3TKANKs1LK/Tya4uVwGS
Qq/9eZletKW9sUj73Zlyf9ajbaNXh15rFZfY5Q144kY3adY8AKrBWWpsZ8OAxRiByjGjRlG8xsDz
PHpxomXuYJXvM1TqlvYpaoZAYvlr4vflpp0lJ4LH6HTmMMgaGh+d32zLvWnrBODvBKRMNhdwMRSf
LSX4jSbSTdZSDaP6M9+Y3S1MyWOIhkwzPNO0cbJsv2SOxNnLkkjBlQAoXRsA6KOozECK3D6QfJEF
+0tQkfPkWnAeI0F6NQzEOIEzd+nAKZRXzM2bLMhVgNlQ+MIE3k2iIMaYsger5EzFnuhIjE7TKaqO
nY8xMKBbMbdHSDA8t5vRB736r3Lb+xhn8cuwiHxbNvJ6EbtytnWxsVYWJO7VHu8KsNe9sS2k4fAY
8M00NG6BsQOlx1rw0As3up3WuShfVvi4GIs+berjQX/2krVLu7IczPafnD7UEE4dtsPU/1ZySSQ2
9AFWP1ulw7iWmWiacWJPswdM6aY4oj8b4WhXEgbkKeM2Ca+veTFpONvY+pPOlpyspbcibhqn3HqY
ukNq9F5iPyPuSNLw67mQKbYDmNWODmgvAXvDkGXJMYV/q1q/JwPyTBgev76nf1Fe+WdYN0VQjqZH
qZkpCOttMAaLXwS5PxycYEUq5i9SekPZ1taYf3aECWnTumuatTT+j7sBMpbFNw5wO6s68BQYQRN7
uuZhdBOoU8ler6cwqOn8fXWoT1JNIXj18cDp3fjJ2Ol7DatjHJ/tofscgB5WjUN7E/8YDzJ2p4vX
4q880FQF60nHUh2nET3QUfs5mveDZXnFLMFjXLwUZ2usv+HseJnu1MuY4XhZSvyS3kZLJAtOFy/B
2RJCcEJoT60ygr2kO2ujWn6VBXrvG8NGSQFOwoAXlNPa+beBghAIfiVEJbIPKIQrZVFbpqKtAX1a
fV+3+n01/yjTJkT6i5JcF/ZEkdiMbMX1v5+dqGFydBg4sneuIr8b4nCpshs+YeTSUreshr5XNUve
Jpcd+NkRC7ErIQU6xw0c6OiBFhIBJBpd4sdolemb8ld2s2CGLQ0i8xT71jeMdMseg5JPLAYwyFAY
kbFekwgZcNShU1TwoK/tQ9tI56Ykuc5HH+vsfCMATDJETLQ1Bst3rDwYOei7GXK6QQ0ddFsNZPp1
kXtLowU0ebvuES636s5cumDNA09VZ4qQJrSBAjYx6i4gwN71mEYhhms8RJvW8DQv9tL7CpDj/HYF
DcicoixfEIwavNN12XYfCIV4a2yJzzDAJR+KvOh/zrYqWLJjm+pMoso8pckIlQGIBXLqdZqsBShb
RjBeThnKmAsAA0Q98uyOxp3f59I39RonrqTIH+WMM7PJTMOktbmWK+JXQhRAgpb7MWKvZhRVe2rR
V9so/AaTiXnyuhjJJisWr85vG3VyjfiRp9BgnqlnYVrc5vs6Oibqntn3KVCHldYjW8NjY25B3gl+
43lvK5gU72IUpTEwAD68FDP8UE7k1dHOuZtMDsb7ORipG9CXw3CtG03/vSSPLTgUS/OmyH/aSeXn
NzQ60ujPbHwrKhmv6sUb+/ltP8z87DhiXY3jJlGAA+nwZuuO3YjXWfZaSyWeJLb6Qf11tlC2xFG0
rNcV57VlQCTPGy1QpZnWR/b29fs6lkEASNeJSJuuzHbTqWP/j+mJYQeVXF/xmj/IXT3VZb40NbjI
D4X5ib8WFByBQbuMoQRnwhFQsO1xDzP++MYT2hmnBSWxPiQY6fTSzn1bvCWIf6TbIX9ee/hyLtTL
AeDsxwgeoVUqe7Sq2gRmKb9jtxCFWJEE8fYfPNT6I2cgcluZ61SoLknnty8Oa52fheAp5lbplShV
6UnRgfNZVn2JxEO93Msz1ass1GqhsBWpvQvUync7Z/vUnDfjiOHM+tTTCFoSsh6c9CcJXqVplWQa
FNiDGSotkjdP6T3bi4Mu8tA+HgIFfEgMEIMoKEMpLuhiVvX5OUQ2AqtY0mapMNmgYQ4AvGf7GOAV
4i8hhFcMDyMA0k9wMU0+W1FoDdldVU3xBGu0h+XIqueKYy4TDcFhuVNkIVhfs94rd03kJogwvDYb
62LrBNsAijbuaRpER6ygmx/HbKe46JuniUu9BAjSD4iQmYKK6jBanTe0/8a05mW84Nn+hUS9a9pi
Mghy5aSKvdj4ofdFQJspYNCBT9AftVvUlshrbCunouCSlO8yduZsdSFTz7tFdcDwQ9GEeNS6O4j4
GXHkVdEfM0d9EPVGJ0O6ixfEkDxM/WOkvuvjcl9V0o7F5Sj3l1NyhHS+VCHmZ2g4Bk1zV8L/aave
9T2myNbpwtxjz9ezoYtjJ2cX/6N7fObdNRNKHekCSxi9MWigH8NciBFtUbr0pj/6xikDOQfH5Xzh
c4+CrxswUz63NdbUjD92kb2XQ/zcQvJWsrXLEfJzGcGnmU2RABCFPL5dIMOi/XYGx9dqQIYnSOci
FUDx/LSo0H5XXpoZWnkdWuM88Yz8UalwK7L0/foPkm1bcGiZHrekbnNcOrPw58nZl/qLk8mUzy+3
dT5NWaQHYIVuJWoHV76i7thDfad946BTYR6g+dRFsRoFKea3v9beTgwcuuTYZWFVpAzIjFJhKEZh
KAxYdn/xQXkyuahIZ0HiO7dx6q+DVNqR3+VgkbF26MZGCKjoCkoJxi9nLn8ZgMgloC3mDHRxY56y
3H7X7GwzY7pq5tsedecF7PfN78SSvFYl31hkEVABZY15jzoOIRgCzbMd0QBClqKrZcuI7mqoGjub
J8xARFD0hXaQ8t20mexLXn6ofZ7f+ivOfEPSVEmx6Ktv2Dun6tZ+1Tb05Lwlv3MwL9/Fe8jYASpy
O5NtstX9Fc4pC1T/Ap/7+ROEHA2924hHBpL+pIc/1EdXNUAfUN1AoGFUBo/NbFeyaptIQckSPyyO
50cRXZwFaginGvLTYRGAr9hVXpd7GuboxcrKjB+wrSsBWRzJX6DTAOmsjqB2/WLBDVfglRtMgF3Y
twYcbi7IzbYzcCuDjilwAHocz2QZ1FhMcIOa5cACBf2YrgLLKpImUEsqdZgBQZDZ5FuylEFt80Av
V5yL+WOCtq+5B10N12/75qa3bqI22UHhPVNNLzFZsKT2O23ezbzye/ChtWVycHoaXHeGF9MdahmG
qTl4uH1IpJ3ZFlu6yFg6HSxlU49dop90AvWFV5PX2flvJmQhl/7XWoIRQTLNVkYKWN5Kn4XhyrD7
ECaTP+sv8n+eryRENrAARngCwuPQx1X1ClQXdoL0MT4MzIVEUelXGM9+GNDXBAE2BQ8UvbXBqIUo
iw7dHIOH7jcm7/4NvsbVIfzNvmxdt84EEIRYaDuQmufoeZ4Y6su2duhAlnf9g36JtrZuaBRZkkYg
saB+EEaefVCOTm0NhkB+okz9P9KurDdWXFv/IiQGY+CVsaakKvPwgnb2TsCMNjP8+vuRI3XXJqXi
nnufWq2O2mWzvGyv9Q02nAN8PhkorrYesF8rQ/18Ki7GWqQ/IwSgjcqDOEoK3Udh56NXu61C07Fa
yUfB3paZ7lch9y0Gdtqo2EYPCwuota/8kAur+tecFwlybNOsTekojk1m+MI4SWW2ub6qP+9ni6ku
Yhe6ycrU4IJ2bCsfj1PjFeYVXg5Gsgm1n8rtD8DRB2tn+DdUfBEuf01sEceZ6IdE9KU46gmHXEea
v7MpgRUSNI26ZMuNDtA+QmwiAbWm9B9Snx9CyYXJBkRON2lZ/UnHz0x+0pqNAEeL0q8xew3Fa5I9
m+Yz6smyPbQfSnGvml/SSFyYLhL0j68v3drHWYR8QaJuiCV8nDbpN4MFEU50d68P8eMYXnycxY1O
kVoIRM4fB/qCTkc/4bCx4eLp+iAr81jibWO1knCLwSBya7qyZKEetZKL10ZQ/z7noXxTzRoC4thr
UkAL1UvqlTmsJIcloLbVIgUF3l4cK7XBU74NNIYaYZF4U7e9vlprI81zPUtDZKJpEcVIQ1GDVl0m
3JQbu7atfWtI3OtDrXz9JbB2UrqCmPPXN2FK1YqvaSqDMvSvD/KzMPR3jJFFAsij0erkshXHpDCd
2PrIKQwn2+41oq9hmqFGc0crYbPk3gC5pRYDBC1JEEqTLdLfEmy6W5XZIokcGBE6Kz9t3kFXssQS
1Cci2ja9XoljDSE4W8myXWvBT7yJfThP2TCycMem2WZVbUcgssOV3jfkDZiwm1bzlLR8o2G4rdrU
l5uVW/jqoi32ft+QLJKLOaIdtXeh+P4rO1XaQfZSb7ZioAQNLOjsbs3Xfpu6kitWcs/aCbW0o9YJ
nSYtxw8AtRXETg2qiH1gbsejasK9r3H+FwjTHzeqvwNlaTvNmnLiCjTE0KVT6k0V2t125vMbHvQd
HhtYMPSQmrLlw7pdwdps9UXtKsr/Hbq8zWFqBmcP0PYqlEo38Bpdybor6eobRHa2xfNJmYx0/rgW
rOyZlflsddOtDbEoRmV5yqQmwxBAC+6kY7Sf/TSIzQ13cubid+jIKyG7kkz0Rd5imaajzYoRSaVs
2PBaGr2jTcHKjr08CoFqlQnRih+d/z6PgDMwESOQGkOl41X3axS5OaylM0iSmnbhSdv8BRbDK+Ne
js1/x12cMF3bMdz3Ma6863/J1I3ugc/DFTgFssyObuQtNNpVHy+rwVmjxa1NefEpY1nuy24euukK
x0xfYLfrRtLaws4T+JkK/53g4vNJnRmabF7YyrLr57mBG+PBKCLPCko/8sn99QVdm9T838+2wBSH
WscLiR8HmHLIVrw30bbKibGWxta+2+LwMfpEH8MmmvPoXAavHdpvuAoF286pEDsHzeNB/hKOrlb6
ay3ptTnOv+1sjiMEugepwNh5wk95FG1rVdxaVbtyYfhZL/vOm/9+usVZkdFyLKmCT9dVyU1aqC4z
Ri/qmUtDi+JxTT+rFtjwWLel8HdhHNX0RVOf4MldktJvea7YjFn3lhK1jtxVm9SoVs7Zy8no3x+4
uGXSauBhUmMhCgtS/kATd2v+vpeWWj3z7V6EU9WWpdTyRDsOg7Bz6bni0JPXX67H7E/YERb6fJTF
PDrCYhI2Fj/mz4NLHLYzTxQ2bu02h5Do2hNm/p8tN+TZYEtAA+W6xgaAY06zBsD84tcD4sv/vVPP
33NaAu/yRldLMxXiyOWXsKAbvfsYFHllG/4sqS5GWaRPmotxilVLPqVgq9QTNHJmRlxrbvS2ccaC
bEze3JNE99Qqc0ld7Ysid2F66BHAIFmrb0KjtlWL5CBjVcekLOyY5XYavsQRIM4RdywtXvnNPyt3
i9+8yLtyNCpJN1EOjxlxwwF2eDBTiMh2VrMxqRgB7iC6n1fp4OshNMssvnKgXnoInAfAIiMzFQ9T
Q8WXmZpgql90C84B5CCbfO2CfilHng+02DxdDkxzBmTwMWP2cFJ3ZNdtcWmAcBiMWw4WkOBwSfQy
L35fi/GfPbPFGi/SM0wWtLzNDY7jfJZQqoFhmdvzmhffrVVif+rvL8ZapGOEuTyqCmiEY1HDDal0
izT/VU7Za6wMgUVv8AUPIFToFtu0DXXTlLh9CzVTGPTpzVY37ssh93R6M7XYJMljJkEfPBbUbkj1
Uqc3OYwDIJpxbyURPCdDuxzQ7Cp2KPTkdozCZNN2rtTWja1GfekR8djBG9LWtfCXJrdHQ/BH4NSP
cp4+ULlx5ZXz9ieRaDH7xSEx9YXKEnA1vyVFUg/bsE3hKWH3n+kTca2AbiAOvMnNHRQVHlfy5rxT
rqWyRd4Mp4aFIwQ5QWs2gz4QSGYoArxDEQctQaDx18a7dN6cBfT3gXl28FKmFYqu1/N5IzlhlOzi
0fC7pPfasg/yHlLM0jaSA5x8rlTX+57APFpJbCbl3srM137J4l0BCZk0Fgq2FrDMu+kRqDj4PjIH
cmhOBa1ce71l9LMR/PeHXqJdojIR8GfluHVUz12N+aPeruqT3YOrJoiOlnB9a03sBp8aOk1VLuk4
KWuEJuxS1jDzF49lAii+RlRVVq3Fh1fkmDUDy/ixol9hAinM9MEYu+D6Iqtz6P4Ir39G0ZbQY6VW
DW0ckagzoDsbyDZ4/AWRDUXHCOLtPktdAst1OLR8MjiS4yXrQGyJQcg/tisKCwW0Y9zscxSBBPuN
lavPxdx69tsWAdCMbVbGVcqPInqFrclO1FuNMehgbQmUs68vxMVgOxtrccg2uMFxM8c6RKEFg6Lb
hq3F80/TpDm4zoZYnImpPOJGq8ccz0oC7Xbutzdh7+iTWwJE68SO/pIOsEvonAnrDPThn1npPHTm
7E49aDPKe+VT3rNjltrtx9pp8rN5sfh18wKd7Xu4S1dhV2MBZqAXAL4WMvFnUtjay/QBTrI9CxJC
byAN/iPuQTYgMNmATDqVU0NeBNz82Nbf1qA4ayGwOF6rBja8pU4AM8riIAQ5WxGgCVtGsylVUFYt
saaSfn3XafLiUDVbpU3x+OBo4c4bHGBxufT0LlvZd5cP77NgmCd+ttxDB52abEIwzEAvArOK8iY6
iG0XrH/atSktTi8WEVpMic6PiXjLTL612I2crtEz1gZZZKs2gzBEHyN81DG3677e9BNYblLsXd+m
a+u2vNnzWE0SVQ7Lo/nOYtiNdK+m/AqdFLc1O1TaCteoDa9tHwy2IgVzMUHoli4rGtF0zVoEBvzF
IM4ZWRiY3CnR4EcQgrk+N/PbJe5HMv73JfYN3DoLClh91fAXHYxTmGHn9ZrlqWhjVZV0Nwlpo46j
DRpuOmnbTtAXtU3sZkgecSgAeR/6HU5heWCOXJm7JFdAVawyx4AnJzXr267p4OJ1MFXT7ppwj9Kt
zXK6JaVhD+ETY3Bt67p7lC1BSAQ2Qi1dtax8NFXdEsaZcVR6bIpsDuttUT7psF/T4nsBmnp3w9NN
M950/JMp72abO62p2ALw8QT1/ZY/iaSCCwx1lRFbKQN4j+UOSSpbzZkDBrBtRfizsrHLgt+qYWRH
0dGoK7sL90oi/IJyiDTUh3bSDr0V+lIeHXOePpqtARGLEt29u9Ag9kiAVcp7z2KKXU7pPdRoARUI
Ygua6SrUfFXTRx/SqVrhQLDITcK3VqOFXXHN5fj3jCv2pNTHiEbOIBubLhy9rK0cJQ5BEdZsJtDf
i0NHUYmvwbSxKeeDiO+JJjltIruSghJIPTvXB6OuB+qYbPICME0Q+FN8TNhq+kVUugJy96n8pSSJ
35V/OtYGRm9sQYPfVmQMcina0zpzc1btLMht23le3tRR5xW9OCBdBBC2exDDE2wiISvnh40cYBJw
RkucWsHAJPosW3aAX3Zpa53wJvi/dIZko3yBx2K/gXTMM4wlN0KZTvVQb5qWbKdZYwBeFVuFhLe1
On4mDQpKHUpXeRNIEndVsR1rFD0TGM6pXyoDM1OGmWEJvUbApZRbSXLzurxps9q02dCcpiQC1AZf
GrJ0ipZ/oFW86SVAfnTlvS9RXAFTFm1yOKtlT4WuvleK2KHCsU16yVWldh/CZy1k3I1DBa2L1paE
Dvh2fTALdW/Ww3PGilu1NJ7iCLs9JfATMPEEQLuhCW/05G0aY6+dJSWn26R/jo0Pi8i7tPV7YCko
TMv7L2U0HXnUPigz3jq0izM93DRJ4RX6V9nrnhm96lL8SFMagKOwJZOys6BkinbohwyrvbJ76Cqw
WasMDfto+Iigud7r8aahDTQFrDdWh75m5l5ZF6WnsGgPLzp7aA55GeRdaauG8DVRwHVC2XHJ8mQD
L7ZED/Ksu1Wm2I6N1wwFJS0e7KRPXXS3S4nD5QsWEGVr3YBQtMNt0Z9Isysn9WDVhpNN9bzp3YxU
zmQ+xLG4m5T+Jo7RFgbiIxohPloSuOa9SupRQUIYC5QBGqjGm/D7rQu/zg0v1Qe4+CoVtQtaby3z
VuQ474vKhTHju85/E1nEQUHlg4h6t9LLfRwnYI2G0oPZg3wLFMqvyiCbIiu2MBwEdTbahykHzzOG
s9B0L2vRRk3DRyB6FQizIL0YqmP0B0GpAzKGjRa+OzLDzjUoleOfphFDcRtXTbz3ZKkA50jFTkm9
KeJbtbE8KlcHaFf5MA0GAFlyaAeicRlD/R5GKyUBazgPOrX2kv6zBfKsKr6iamegITgCQTQakheP
/S4tj9CK2nVa+Drgvt8W9FaUhds23GO57IWFBXWh3Net8mQJOAVPN6jD2YZ+2wzARqYvVvZs1R9j
Cb/r5FdiGD6JX6LyTrRfsJgFDMdT09oW5ridpBYYW8Cny9wJFdyiAJ9q4zeQwa0ajbCpQUKO72GK
esyt8FQbxLFQ4lGIFoSyjsev4jVIUUYVuh2X6Q42TjTyEtVNdZsDrqnDisaUYzvDS6XBS6U0t32z
oWmgj0cj3hTao2o0TkZvC9C3Us/McsfKtln+wMPmgyi+Xv8elNdQq5xY99mrnvpMPEhYWZDuu/Cg
1kCGAgJcCBsRiA4Sql1g6Nhx4UKzA38m568wMswT7NWowpt4X8TBpG0yCrh0BMKFQgOjBlGs+EWL
IG3uGf09doAWT7DJjB7N2lNkj8gvKBi9lxlc/ML3uC3cDH+e+KqBowZejQaeGOFzpvZeb1RHGBwc
s7CC+hpam/2fPjkIGclXyndKxDa1DtvV5jYWD4ka+jDCxAbV7pm0l2TITHDJV7IE5pzJo4in98rS
Tr1lkACMhGAKk5eBtvgN0Zg4JoEGeyrBNlIds8RBuvczK4HizujIUQsrLZhl8dIrTNk1Q/aOWtMm
YdKuj/FgNLKNmj2pkM6xC/7VhvJvdTK3FfpKdjqWuxwn48jjXW2+4ioWRsTpDLgcSAL4oE61swJv
3Dw+TNbocE32TJZ4UbmHO56bhuz3IGUPucR9rg0PrEtdY9jUOWQsxtIhTYyvKPBNRjvNhUOoXyOM
SX3X4NE8bI0MFZmieexBf1TywOS/2joCJyb2KpaGOI61xxEfui+ZqzW7lOq7liTHQR9t2Ho/WhlW
UOrupwZSOcn4J6+7e0mvTpOU31SV2FIr95ikn7IkvR2giJf2EnK5EQBk7AkdFUomDinDvYZRazMT
cmQoD0vp5JrQgAor4uZZcyByFVjZO07hgNDuM9F6x6QRSFnvsZQhEgufchAjWmUzFOZNxECS79T3
hFc7PFaFrNl5RgMtyw5xcq9Vhiv3XtMabqV86VM0SyQFasJ9cyC3mSn5g0492scB1+9j1m4NcRsb
h1a9bUATb0JIKo3j71EMNiwCPzU0tlkdeZNOnVhETswMr2/BZgcfr2HwCdWKTSTBPIq1N6pUbCpQ
zpXmtYq0ncYNv+eQ+cF9J53uhhR+MR09mv1kt51mdzkUmJN+3yuvRE5fprT0QtzTitzyo/od2jkO
Uzunx+2PVL9rqEkmY+JVELSgxLT5eEOKBlcsOLf21SbShwc86INZEEPv+Wui9zCKkW2SQ2oCRNuZ
CK8WBwoX94xJPs2f6gh2cLh3QRqiRPuqhauuCd1qaD5BSAEwDVW7UfhkG6B9StF4wnXFmRTmoiwD
T9UXqusnbBCYVhVeg30Smm8RopHC6Qnxg1Z76OoEAlXYoYp4IQ2eBdyG07QvVTmWcvhdluJZyTq3
Gu7TEl7A1Q6QAo+apm/mPUIR+kz6cxL/rkZtk+rTI+AOzyqT3yBfgzxkYUPqEBS0bKGjHhilNiuk
mwz4ryapd4XR+TWkJnplgAUsdh6rhQPBAyiOqcjHxB+I4U/ylpcapEZAz2dw4oZ+9iiF9qh+cFN6
ggXTXadAoaut7IZmR8jS7VEHdeuqxykAvQhclLhUQ5wrchPGDygU4dzTHiY80jtp+DMN0X0iw+gK
7r9q8xVDTS6P2kNmtYfQvGOR5qqh6uTycwOd0tKYHIlA6QLFrWhqnxUjdYHc84u+hZV1Z08Ndicf
o4dG40FP+4dsvDP0/K1Jh+1Yar5JmKPn4A6psNG1xCaH3rwWh346tDMew68l46k3cqhyyEGOoFPz
r5RCJ1Qr75vkYMq3Ce8CWXrJxVMT7UmzL4s9WBEO7zNX4DjjzWiblmSzMICK3LGJIYUeA8yepYFh
TRs5S5DTPwtQ4sIBzoINu6Fa5sQVvpwwXcnKN7o1eEWxBj6c35bXnk2L0kWTdHnaJWhg6bRx4rH+
qvkY0OZNTYunUhm3iahPon25/lpba3F8q72dPdYqudeaKUH5fSZM4dnot7hAJbjri+wdl2z4Dj/z
xh+raKW3cvGlLRsWBXQWfYslNrmNulIYIcYtOYMk2GDTcd9Ef1Zmd7EueDbKsmjQ1jq2m2Sc5GDu
1rgqClTMM/s7gI1B+8ZVEahVe+YS9NndmkfExarP2eCLYkKuRjGbrJ4fO0ytnvxUbPu6cHAodfDt
vT7Tn2yo75rvP+tpzcIiZ9/RwFunL4YY/NXkISoe0qyDQzx0Smyo1bu1fp9CoH9SJVu0uEtmsZ3w
jxavU2MPFRnYXlIbt2QHrBanjCS7zhqnpOCmZ3AIjLX/mii++K2LimjIpi4ypAz16QnaCdIvQ2OB
MfX7Sum3VvhWQvIEArlBXd8LM4btOr818X7QGUQbM3T9OpiXI7drlThA93+lpLXy0axFBZVUxErG
rBDHONxF7G7oLVwJu+NQgDcQ5iubYG2wRS2Vo21pxVMOKEsr7ITg4CiFm0t3BRAlmvp/Kf0QkGqg
hw6RuCXZtlU0w8xqZLxyeoIgXKAn4/9zhMXadZVkZjCVM05lKjwmHyJlTRr74n4+m8NyweJ26uUE
p3YlQVmd4vGAVxO3PjjyoykhadE1VsPlBHk25CItq10U1xFnAGOqj1HI71MyoXOFWoui9T7Irga8
5vHlIprZVkzc69v6Mt7gbPQ5jZ5taw4QYJoBBX5kHRBHeR6EjHl903lq/1SLuYGhuVIOQx+0IjOS
JDDEqFeKlXNJ8Me59E+NV11K6UekpHi7o/A6Qh+Vil9GY3qAI7u5ugrVuXgEng21SNdxM6BmWSro
BXf7WH8uoXmUQyC16U14TKvsqah37UQD3sEAoTT4pkzYc8HG2FEr1TcNDVyPctdm4WjngL0UdM1K
4yJIEByEf8qn84Y++xwV6lOSUGl5xBMsbEGtL/5EleHpOVoe4WPRHFq8muRyn4Aqn1aA9Ocr6eki
lv78FyyWCC+OXjbNwTwJDyhMj8BoAG9hr/YFUPSgw91JK9osFz//2ZQXp5jgdOR6SMpjUXG4ezxL
Dap90q1uRitgh3kj/Yizfwb6IR9UlRqPC5gLHaUMFltqoJN2JT9dDK+zERbnTkfVPtYKtTymXXZT
1uNRt6QSbHD9keIhT6JiE6bxBHmt/v76Nr542TkbeJEYy1aDg4Ghlccar4iBqEfefUiZsjK9yw3+
s2EW2bHkbWFq0AD8B+mWA4oIyfwAOkHoeDvmnvnkVnygx7W2M9Y+3iJL9mZExhQ6h0cJWoeJ0fsK
iH3XF/HiYXk2u2UqTME8HfP5/MpTF4SvUPVGlADrsvLUbCXo16azaJMYBleKOEWbZMKTT9VeCKoX
K7OZP8a1cF+kEjqRrkqnZn6AVL8zpXuLLDlCEkvQD4z7FB8OVREUlDlaUo41DJ+Z2jjQfhQQiS7f
uqQ7mHG2Kfl9QU6alb1NJHuTe4j9WHsql4HVvqiU2Kl1Ap4Ez3oNBUrZMchJiaYTXD5tswEX5yZK
FZ/St7wcnyfLT9TIHhJuW1IK4cIKt7A7g7Od3m7rFKwzdGP6bKeIwqnUGtXxeC+6agul7M824zre
LJWfW/kTylAgJyuacEcKhehuLNDkYs94KmtC30OWAHQ/mLc4PW1PGYlvmjh97qI29FW9lG2jC905
c+M1nNcP1xd9JX8TeZE9VZkrA9hO5TcEBjVq2W6hpon06UpBFaADYRf9du0dcPkQP4vcRQodaF0n
ek2ME5D8u9FDRdWJXfk08+HT49poK7lm2VqER3cVpfM1D8gjIaHaQ1EfW/PYvbg/qGpphob3m/m9
zmfnYF/SoWZlb54SVL8tFFSreA3KoF/cIGdjLFIK19NU1GWHPZjwDSA8x1ykYkNJ/8XZEypDiOpq
9MuJHSDc/grt98iZUoHCeU5/kYbCjpubqEK0kLPRo/EZFjjOMFV7jrIWVNsjfPm7BJXeHtLxbgpn
3Szd9LGhz2qocDxp8xN4ITHgz+0O9o++DCZpHCv2EFsvfY5SbgrFJZQNCg7dHcjb8fpZJ7iPtjWq
3YYDyqitUQi/h/MJo+mvOkSyw7F18y6gFKXRaO27X0b9nK3XIj/SrLVk1g443ThxcFOsQKRtoUTf
nyg6L7grJirapDArtLIgnmBioxy47DUiXaGqXgzAs9+xyJ2RRlrVTCvzZE0oS6OVPTA/g4nbylae
z8wf+fNsmEX+lCEAykZVm8GxMh5OIGwot70/CwOIh8JZA5asTWqROJoaqok86XGCg+rb9WQr5zWM
CMLt9Vld2ldEkSnq8paqUXU5KUDip1CXjVNVQZEJ1FvgXq+PcDFMzodYzCTJjXGIJqxbAyL8EEIp
I90lD5LDthD2ncCeaG5Q4/VWRr10izwfdZECS5p0dBoYRnXNQPJ1G1flAJoKszPoANMqBzvVGTdr
15KLCf9s3KWnUaVAcgUFUYpxIQkPynJ2lG5hLWzLLr8b96ucqUtxQhQyu8RSqkC3+O8HwtSq4SQo
n6NSiQLySwEUjcI9Sf1t2miqgL4EvOP/cZb/jrq4Xwqd9ZHUtjhgdnQH2d/MR58NAKxuXlcGraV0
ZfddTM5EBSIFFBxFh2zZ3/OUBDrok1omd6qa7CQ184tpPMShtWsoeSb66OaN4oVG+ijH6S4k+YFy
YGlHAsLOrL4cqwBCsYiDbIe+NnTjM6I+VZUFM0rO3Q5CTL31bpbWe96XB2qlW41PnsGftajwwFeG
omHtNuKpYtsErL251lV3vVML2P8K7tPOeByH/oH0sMOGF4OSM7dq6l8hoduI69DLV1z0o+aWDbrg
0tz0jzYTSOWyoP71wL8YD1SHU6RhaAYxF+skx/1Q9BXWaWp3Ua2jk4xyebG2u+aoWuZCAkdKWaPU
kqET9/fXADgiLWDPhl5pJ+81GGhE7LGOX3JTPxbiTsYVh4mb2jxYppw61yf4rbB/ZWy6KDyqDJYo
0TiNx5bV2zQSdkn6AyfjoSjpRx+plR2bEpiVcRo7VI+jTc3N0ZcYibYVwIpuJab2KTKqyasswENk
A/1D9EwU/GjIHLoVybZop7klnEq7GmShuN0qwO+SIXsqzeEu1nHuRxwYIRY7Yx0eIUfukOiU1spm
yn8r0L4rc9OucQmOh0ObvdWC3vVZ7YeJclCASRgKa2NxAeFE9O0z6KtANEyt91P6CVC8bwE32kd7
OYXnE7NVXjsdJ7apSb8GyJvlaBYnIYd5bOoRtJqG+DdRThEACtSEUAWqq636NJr3ynhbNuDlTC6K
J7/DVpy0+p3W011txkESftH6TY333ajtqU6cCChJQ9lNKvpWxmas6Y7hnSNDtaro1iQsLpa3zkLn
G8x1dpNDCkuVLNTpCeID2+oYbiEe54DUvlnjsF082oDMAuaM4OKoLWLUnGDO3VjpdNTGAvL3AFzk
d9dD8afaGurK5N8hlr5SorMkYuiJdaqhxoviSPvOdnyTmA4uY0ZQuiAGtRvjUVpVHr1YlTkfeZH2
NWoWLJMT6PSXKJLUL9V02w/vchRu5RbqLkaETjxsvIxZoUlzGetsDRqhXPvvSyi6qVpUnrMNMZZa
vZT3TSv3bDoalRpQA7SUVS2HC6/wv4aYE95ZvHCp6824q83TDOi1oOTAvAFujLH7O9+2aF468l53
2/0aiPrSteWvcRe3yolhVyRTNAFpqmnO8Mo2qceITftguGs8xRnwTt+gzw5BnZWoupDC/xp5cSdD
lbmlGhf/mXF5O/MixSewWtgn4Ez46O0Wwep0Lzx+/hp0cUvjoaIqZjbQk/UAYK0XfVN3oVTk6UAq
/y8CeG28xe7kmdpqIUoDx+eb7rtLNm0C6uZbzWP+Wkl9JYSWL1TkALUCAh6f0oKjbiZ8A4iJtnQT
AUPoYVr7fhcSz/lSfmNxzyK2G9Fti+RhPMbbNIfGAQQYQcLA/ahsnQlmX053u85kXxt0cSPLDEa4
XGA9cxlV4iG1J/1xJS4vHPp/zWv+pGfzaiyKXGtgCA5riU0dpAGkh1GWcQqv36TjyjKu7ILvDHg2
Wjd0phxmcCKpZOqZRe8p3QGXjZU5rS3bIrvUgCZLSYvs0rg1uoAV2P8CCuvNbrJuSebPuqXrqpVr
gy5Si5BbOVQHTE0Cyy2Rf2XZmrXCyu76LtyeLZ6Ii5RmBlIIDiafBuI+3Zlu+aoHgMXhtbVGN1ib
0CJ5NCSdQtogMlS4BA01ihjWylG7Fg3LdNFlltlRjKBbH1bU21J2y4tf14NhJU2oi4vlaHFgM0uk
iQl1BHGARSQANU9V/Z5B4vj6UBcXTNOAWTeIocnLpm9tpn3MSyhLtXrhsg7lOWjmXh/i0ktUh8Lw
P2Mstit6W3Umd7l5qvzJHw5il/lAOB5aVB6HgN/oKzF38QudDTdP+SzkuCwYAEWAT6qA4XRNBUug
zxRM25VZra3cYsPSMSXA7YTjsSuGDfR3XwzR4RqefMQhbMvDBzX9MxQUcLf4EPf8xVThXBrTN6Ea
2+u/ZO2HLDbxIEomiUwbjxO6f5DNtsNVteq1JV1cBKoIb16NY0kTnjiyBONGExjZ/P76RC6G/dmH
W2xeQ6ZJQlQyHgVcnovps8nFhvDXeAL+NV25L14iZZ8FpbLkzVWJVuA9mVtzeeS12eYeRORv8x0g
+zfR3UzFTZ3yAH2uR8UDpJa7WdD/WZfqur6wytLLQ6+MsGehgoWlwALRW0LuGYDk19f10h39r7ku
jmQLnkFKRto5Cae4xc0qOoYHRWgLjMB6C8BHu/oumINu8Tb+a8jFntciKJ9ltTQeS7RihPmcixur
uhXjSsisrd9ir6cRkzQSz8eLwZ0kOyqosCjpSkJZXb/FVk/iWoFnRT6XtuJTtJkrro2tBB0u33AH
2q9fSr8RKdeWb7Gny3iAqSyLzBNADY+hUO5h7+AYhvWYKMm9hJZSWPQ+6hxaYr4JVtYzGah1VfNO
FuS3bDJXlhXXUI4CupKlkQbcZAEBU2clsOaD6NrPXOQFntO4YD127Fi1KGB1gAFjqHKjR6U9VWxP
caD0AGRm2sopfEkiSjeJBlAE5ApNxVh+eIiywk8bIU1vGOy2jv2X6oC3dKN/oLYBqW+Nus1X8wyA
fo97/Noj5fsE/jHxs+EXETEZYJlCOmCOCN2HAVx7377PV+vhbnydBcZTWEWZfuqmD9JWfVnL+PMd
4+fo1DDnggLFVfjvEw4UpjTlnFgY/T/X38qrt2jiba5/3u+a+7VxFpu466KkqwyZnTRA9asUK1xV
h1zn9w3o/lmzHwAMB2R1gEwx+k1G0gV5Y20K0rggRPtElKfCHO4V5WjGMag5AOYS7pV9nUCBIAR7
BjwiNjrQx9iaxkqAXOJFI0D+XaNFgKgj/NjaymCnsDccpdSf9BQslORXM1H4r0Tck1vQ78dq12hw
SB42KVFAZTiVDXrP2p+JgZJiPZv9V5RID1kMF8N+H4IqkU47kbb7uMtgt6q7Al5341j41xd+7fsu
oivihYWEbbITg9+zXMI2kGZBjj5jkwqYHBb7QjfR6iZrV5qLSftszRZZZzDHttN5NscVnIIGW5+J
w1v1OFcZAL4v7O6mcOKbVRXzeT7X4myRRv6HtC/bblvHtv0ijkGCLV7ZipIsyZ3s+IXDTmL2fQfy
6+9k6twTGVaJdXbtx52RQCCAhYW1ZtNTQUAtNVhaFTitKOJDKSCxF8sE4uan0BI368TktTG5ZKNs
IEsxqikaB5Injj/a6Kc6rr1G1tZx+fOLTHQKWNWkVMM6BqdonDTTiK1iBiil0qyR3gtdwMx4zSj1
GsP2cufzeFgVkqaKhFrhCYIT20XOrXWLw9Jk+g/0FpZIc2Pl+OdDHzIiM3i9n0bQl3KwLvQovQsq
YMjh6xaA2qbng4mWuQmMuT0DaiRVhvdfHZZvPrg0jUdNkulJJbmdtUDFa4Dwd4Fdya6qPNTxB9Ab
Kydl2Ry3ps0FFyEu5FENpPjUTJlDdBW+EjGYDaeuStx2VL2ACJp5e5rXk5C/h5NyQSFBc1Tpp2FJ
4kanLuwgh/Ub2+SvWoZjwjxcvfHqe/r62+1iVC4kRMHcqDol8amSQ1Nis1dr7X4OoT3fniahd+om
NwsjOnRTBiNR46DqC+t4Tatz9WdwESID+7JqGpykrvbD+nMCw3hswRHOoKmtSo9QqpXV+1F0E0PZ
KVn7MKYrEKyVcEG5cKHD2HZiKcMPWOwHxMjJKAj/xho+fCUC85ohs4y2EYOKN9BBiZlKfpUcmrGA
wbm6iQR9A1qGPQhQKZMSsDUqE4rOtjL2WwrbrzKmzjA0K3Wp2yEMucbXEFY0MzK8WcUzKVBfEjqZ
UbYfJ5CMs2xXsMTLIYk9T7l7e7P/0Wn59wcMPcSvw1YTbqE2MugJBkn3wivwWTZgfHeazXbqS+QK
TuOo2wXUl7uwtsZLxl4r1V7fcoaiGqqsKoaqSl9/AhpOjS6UQXwa3P4MD5nUnH4bvgKfefUshFbs
rgEtrhf6L0bk0i2Q0QomzGN8YvJnVUEVv9mSgg5AehdvLQDWZZ1vSmTUoe4RAf9bClCABz1/HHQI
wDcrO/67571GVOPi53ABB5bXejj0ND6pzEVGJ24kVCQBrnF6tgMDdHkDwZFi8VbKbQKi1ub2Hrh6
FC6G5yKPTAuqFhCBO6lD8QTZctmC/dl9lECZQBM/b491/b11MRgXX5Dkpm0+YrCYtlaqNK6gBpDB
EKCzNjIU5uegf6gC2FmViLhgXINrvZGhq5Qnyh4dYFMLFgRUPrmROFgwA3Qo8Eepmu9oW/6j1+jF
b+WOZGPApAICp/GJSpBHH0roz38EyrZJgsdJCfZiBq/YEN5XNPbHKHcTcOFBRUREWasdXo2JFz+E
O6RCl0eJ1lb0FOTQMYAle1u3lhT/ur02y136LRT8HYXvssdaY+hqCXJYpCmQgdYtdc3Z5RqD6HKn
851gsOHFNhvjxVOwPGvbaLCCrfLemtj3e+rOG3jb29WhgYSs7g0ghrkzs6Ei69ye6DWw5JefwT3r
QhIBKy2ByKQK9S/gJ6yKKM6Y9RbMeS0Yo+/AEDgX0mDm9TnGvdtV+ePtn7D2rbkIVMUwXQ5ziZ76
6lzT3xVbeZVd61N/mSKXOMFgQMtbir2rJeVmwpmZi9rXpcyBAbGr6MSRZ8WHeobV5CngjI0HDorX
6GgaAzpgakMvmgFdKyJdf+debDEu0hkVhGGkUMRtg85u49Nd7UEwxFu0+gdf3gX+0uWFzAIxmWEt
ODtxB6UTcQMvwWmXeKtydVcv3Yvfw4W+doawCdabAjU7QGqztWBnWHrNUd0ASQlIVfP+Xj0MHv2B
10tp394C158PF4NzoRCiflklUtx70SDcJwrkA+jkkfYYJNCgTgE7UrPdlD+n/fMgr6TyqyeAC23Z
UCsd63DWxy1cqHHyiN/ay9uzgTvNP3qdXUyUC1+6Fo5JkmAvxrPxUsfQOgDWBAhpdyC+EmY+XQoX
gITf/r7GyuLy3nRSObLOkDPIRfTPCYN+GFQ2cqG0mgBy8FAOSem5AHRIRaAZ6Fuv/gSR1BaIaEbt
DKruiyg96pFqCUlyquNtAN3apEOBPFF2BYDtSSG+Q7UHBjTOIEdQBWmTQ6jfj7O8a8vnTn0okict
7KywgJzODAenHjzJ7kNvD1XwU0xSUxQFU4P2ewvhzaLXbAphkpK+C0bn1Npe7bcgN1tk8iT40qTt
Foylon8vjAcineERYNXQnVE3E71rwt7M+nMbvtZdbZbpLi8gPhH5rNhp2mMB5YkipA6TnicQQ6RK
2kggfhsJLJYFsiuzypsSxWl6wSx1SQTRrC+2ExSSu1Y7V4HxPk/BSu5N/iAUb9w0PIIxpCm0kmcN
vIFEAhM4rB0W4+yN/kCZmw/ZwwQetw7ZnXrsrXr5cElkGSDmS+LeGFH0GxS76KvHXokeZHBJk5za
ZYUG0WDspW44jvVP1ItOgjZC6aHyA/JkVINtJNSP5tIWiteY4eYpfudQ9paYWUPAJQkbS9c6R9a3
AlQHINzpztrs5n3ppUnuiRAxHMZiR/tFhK70NAaphVT/UUiQzFBUvxk1V6gMUwqO/eIrkH/K8FEY
waUeAs1RmngDEVJLZj/z8nfN0BPAC74hkVUX1b3bmsG58lij7pmRuSLkoSh4+QSeLBB72GR6Z2a5
GkJLMNv37XAwdHDWJrE9tzkEiIyQ2GMwfRpq5IuC5hbdhLWjsam0kV00j/2YOTFzwAiymFpZChSo
i9JwCcQb8kTckLp8m6AZUsEmeqLZBq70TjKNNqLDSe5hsgPbkSBSjoX6qpWjEyDryhrjPY/in3KT
7sN+tnKVOoZWPjHYIjd6+nuu5GegCLezrHz0SQWvJHmvLrTBcXyb5NoiHQONUcBbCiI7pWgJoNyp
aPykmu6P4kup614fUDdLBTvqst9iYPg6Ba0hqlGia/E6oOIx0HY0hvdwlf5MBe2HHDzCTEiTTnKO
0kSouPmUQgIaRuZQ/ckaJBTEsDToPRWC/DRSCO5D5KYv3ofQzeMNS0MzAhRAnZ5l8T5t36QKVC3o
QYCiY4XNsw6dBp1BVxJ2UtL0TPqT0qdOUaMxoMUedLmssoVv0ZgOGCv0O0izVoU/gPZiBNAxggAk
cA0B1InG46DXj8Zc21ET2qE+b6HY53ewGSpOMpPNedCdCu97I039oEolaBwopgQKahpDbwQKwTB4
TYUPKEt86E0B0zi18DoCd1ENmgM9pM1riJg1A8zqVelJ6oEGE2a7Ln/OrWyKTeSXxWhLAXuBSKZX
NL4kQB8BQtbR27BoHcOuxp3Lxs/CBIynHZAYUA0rnax8HQZfHz8KSImJHwJkkYLwJELZlvZQNUxk
p9D0XVVStyuN11pJXQHC28Auu0HwXKdblm/1WPRTCJ1UxAdhaCNXDH8OQIzevVA6+jNk0W7Hfn3J
n25FGC7DK0eRQX9KJ0cmQX88cGshPxbx85T+lgJ938rZMRFC0HuHfkLPMcLhDecfvdExe+rlFGo5
EDjp99oo3gEgdRgiiImpm1Cr7gHAs6Quuev0X63w2pRvgeyDUGjq+mTRCd5r1ezKIngJoZWWM1o1
gEaLuZOlkBueOqsN1N1c4/YrXvHgt9K4gGLNWU4PZfuRGrOp0BKiNHcDoLTyu4z2vbwbgrsiAlu9
fWix44HrN9FNhSocAJxicTbYmQXbLAJiawqtPnweWLrYM0IbqzPHodloLNiUhuI3YriWRCxJwq2P
zCWxkNRTBMikLFXs9j19l+GFWhRm+CY4y+O9O7T71tc2+TF8XMso1l7wfFdKUSpZK9EfPyV+k8Nb
2gTUUUvtpnfStxQv59kxgsScKjtebbguadn3WRsikWS4L9M/5YyLWnOXx8NcyHjBpj2ERPoIax+K
ezQMrCgEApiVont7M1+v0Rh/R+Sy5iqFVJ3OUK6APtQhFySILXQ6UmSYMx4NuRah/UV+6kgetQae
A+RFCO4acfA6CTUcRd+1BLJUQd6DHTAEBw1vZU1HhNIUKK4Jwz6XoNN2+xdfE3DF6+PvL+ZS204p
p1wQ8I3y4AX2Y6o2ONTY6iANwjZUDOAW0PXY68bo9S197xlQhxn8QiCwQxpqi+0LU9uHRJWeqx5q
S3PeOZoaHwQD08trGUZZs9lC2y0PtW2GaEvSuxI7T8BzRmtSq+hOTXcm6tvtWf1Z2W8rTw2ZUKKK
YF9wsyJZQAaxG2IUhiVc2uMdOvuL3Qm8K8AUMPE8t1ZGvJrCXozIpen9FOgEktYozcB1uO17v6mG
06C8D+XgVPnwqx/TzlQyqL/JEIsDSKqV1QNQRiih6LvaQBeklfOdAKX7gcpIE9SVVO76O+LiB3Kp
fSpkYkMafJJK0izSj24PZgCYRz9mlkFucNjpiExNLx+pWG0UIffjTlt7zV97S1OshqYSAnqCwR2P
PtDiLK+x2Rp7cliAfW9Cf8Uuf4YQAnJk1RaJE68aJ1wNQZfDcm/HykANsR1xKsUtFDoXzZdwu1CN
BrSICQYOdusvqdVBuS0ILXlBgNXcsgUDr8dtlYIPgTZeZBv7zimYrb/X3eY/sC5aLkx+71/OltuJ
2TRUXaIb6D/hpSzZkDiC5vcCcPWVTVda/eb2zl8+3q3huH0VIm8jbYI1rfraZmViVdqd0J4UdZWr
tlSXuZHQwKUq6FSU4lRzI2m50dMIBZBjsYd3OXYO9L4g2iNsG2+VPnllVpdj8ahkWWpFkUxLpVuG
MGM+WCSAepnyzsoI3JL5GIjpHdFha04e26m2K6o6kVK9izPbxE381EXxx+3P/C/c043p88jleSyT
ZIZuIzL3cMITo8ETYWwgtpWwU5+P22mAqQtNFUgS6tk+oG1vdnn/g2aOOIzPkZR+NtB37URI7s3P
9RBZgTDZJRTDkB28Cf0REHMTHCmzw18cQT6nEkxG8tSB3hWUw5xE+VV0eIXEOuyNq6zdQHnFGqMO
zmj6QQw0U+9QkQPIJYQIS1JnyDcrJ8ADojc+BOTzXQO4dXEXLeoo0HZc9G0isYceLbWbAMQ44KFy
uKVO7R+8XqkdFfIIpSgTlgsWqUo8/faxcRdLEAEhJ9o+qgRKRempjZ+rwpYgaJdFgiU3rdsg94aG
Lzx8B/m5heZmTPunOun9qmicmAD8OLcPRg6+QhreCWPy0Y04oNKnlD4nZGOQ+y6hSOV/jpRaeK3U
CnM0DTKcCY2Ohpr7t9f1D+eQX1YdMCVEQ5UoUFPHrr9MUnoyIgWVyNG4g6IbsxPZxBOBPSbtHcQ5
O3Kqt9hT1uBk1a5/SuA8h8qP4pY/sExoJEufOchvFtlVeHau9l/+CH7d+nVc4qj1ca7GOIwQkQDI
G9JYG9ymzrzPApPCQixyF9ksfUvvJehlovxX26NN9kDDrCJvlrvh1i/hyqRdAlcYpRMYVNO3+fxq
9Ft9jTDzJy24NQZ3PzWQkNbDHpjOAmQAN9x0R/mlDs2l0YZz4aC8MdkMlrc2hC5Xwui11FG73Afc
JZU0lW4YGeanaK9VUz/ngwJVq0HxGBJHEzvErLv0YWajq1bzqxTcMYpUtjsm8q+afSYyKFTCD1Em
W0NTP6YxMdVMN3sIAt3er1dyao0qmixKBIwiaM983a5TLpKiDyFaMmV23GanKfI79a4XQTRnK3jU
P0GWX46Lsfg2RxElpBypTI5lXB2icZsdhxiqPhpMYufkAWJubl+jFromjfUt9sPx98LymH82pAUM
64oRzupTPjvC1LupKlmJiv5mulL7/5YPcSNxe7qaYuAoCwl2hkHrkCKxWRWurNf3PIQbg9vTeqnm
JK9Qc2mdFmw+G8+Rbn6EnrPXma3dQlzH2DHQDtY8DZc048viceNy+1ltM5AJmwL+3/XvqRXvI2E3
Qii1andlpZ1Kjaxl4EsoujUgl3BJrVJUtQZvd+ZWoMoDVgSvyNgCUKt1kf3b8MpbGfIPS/HWkFyq
NbSZ0ELN3jhCuMQyaLybRHYe9XIwiww14ygQIAY/wl9lkEp9o8iQWc4WkU0VKrKBYkspDF119qI2
6ORqUwHmRBK+hc28KTs/KrVnMK5B2VDoA8A1dqVE5tTdZ6gSZwSX2kGX79MxXvpF4f3UzPdilX9M
UfE4oORV659dWu0Fugqc/paFcevKBYCK9FErN9hP4rZ5kjeg45iqB5PdXbgKKV05iDznQ+lZR5Iw
V44QSWwSHBKU14UfabzW3/leg/o6J14Mry4KVmdZQI9EjA4TPQvxg8qOs/ZLi4HhhTqGQV5CiEq3
IYq4rY/CwqajXpc8KeNzWuYQKgUKAeYiqEVvCxbaCrQM1Lg2xQkPi8KJ0ElgLwKYD1U43Ddztyn6
5KEoQwd7wxohjaN19FiS1A9nb1GcLfsnnT4biWgm0kGZX8fiTPr5rpuYbxQA8/xMx9Ir5t083E/C
S5R2fkhKh2r3VE1hcqJth+6+UnDQoY4S/KRx7EsQ2B7YG6y13AZlCRhTBVZOiNcp4iK7D61pVKqz
BL85h1OEc/vOWAlzvANRjn0fUFDGjs0Mzv4yjrYW5daG4PIUMs9xDnyBAt+waq9tx8MiqgNbXGSC
SJgWnN/ai/873pnbNMtPukjckmaE/HKIawJXNHxkSHYORkdApfluyRaAj7BAdG+2CsSTwrfsvkS1
w1oDXX8vdHA/govuYjrhPwVBD0rovWfUCHqLxAQsqYMDZPIR9Nbmvfal+bjeMyYOJb50HYg+kDmO
Pr3f3i7fYX3cpLhIrk0igMk1vuxSvYGEDnVlELdd6nSoFo6aX71BGmsllpO1YMPF8radwDkxUgXm
nH4R/ND71JqzfldrUBSDGq/dwkezKRI4mNR3Ea0dBbJmWbCHekHXJTsxbjdJobr1uKsyyZ6LR5jH
QJIIlbwRHfSi88pmcKJ4TQJzbTW4aMzmalabZTV0NCM7NDBVtpKYLjvoxh3Ha6b0aUvBmCDGscqe
WqG2pvGTxWu28yvTkJdL5+IsZXHWZvoyjWyIvUYBklNaSSbXpsE9s+qqJXmRypiGiPbRyGDBck6E
bK3KtnzvW1+Li0Ol2KQJoCpLtpW/E9Xt4auXa4VNHGmj+LKntP7UvXYpHk3MnnN7UWkUbGkFD7X2
K7jQhIY9U1KCA5T4i1XosEl9+DVuV6sk3x4DXw+qzJ0ZkUGyDq0N5K+Z0ynnTnTkcQsppDGC+JbX
kM9El5x8Kh8KmHcLyq8wPCvQ7e7Ltx6yqStRY22FuaPQSl0FEwDsodbJYJukOrMAC2Zn3iyWrFP6
rM4b+DzK0Bjx1mpg318qXz8ErzWhCKOhG3qOZDd90WkDgy24maLCkZQQGklPFEp682OYv65MeeXY
KNyxmduIFLWM3abAoMes/OhHCwtqaqEi0Loyct71tP7fBGdD10UJ7FhicGNCuzIPWffnM0N6AeJo
moXQvAyZwX/VDEzmRc4qDnTZSd/P1d9RueNrtIOhpEMFxNu+d7RPxakAf1Uf5hfgJQA/QqeTbuFf
4IQ2WzlL17/x35G5Ew1nHuhLh+irp1nq5M0Ak4S1p8v1q+fvENxxhbNU0ZcGdo8czBZUEk2mPcXC
exT9Xtkvy1e69RWXI3QRZud6ULQpKZRjYwOwci7cACEpO6DLsxk3q7nJ2pfjMgU4beuUdUjfF3GQ
RW1LBEEWSVlv136yA3H0x+qQ1wPS3y/JZQ7y2AmNMZTKUQBYifR+1P4CWqhEAA6HAbgNAC9kCAMN
MnSJgm1J9V0z/jKa1y48BopyaKi4ptm89ou4EJlJaq+LOn5RXgAcU6rOEAG6BGEkIBfQBH26vcLX
Y+Df+XMxMMOrO9QGHE6BCfY4UJcsbh715+1Rvteq/oS7/x2Gp9MYYhiLg1DhYQbjEFacq+IVMqTw
aSE7PYGsTvtaFfd93kMiqdwZ3Q8GiEE3jLCO6VWgO2IofRRN7Ci5/iqn5McM5a2trEuQGO3FX7d/
6/e+F/dbuXgF+7y8qbRQ+YOfQ4LmsZ3iZ2gcuImjHcoVbsC/Scj/fhouUBFtkqp2OcuKlx8ke+n3
IJF8WEjFBJSt1cC4hJ8bR5qn+gCyEuTp8vAB75HZ8GFaHgBLOFZFP9o01n/QTlsbkgtXSIZxNRhI
paAo9ArHE4DeM7P0mZOY/wkmce3G4Vk+LSB4hcAwXusIx0m3Oz9zUy8613vAg/QtQGarde+Vc8Qb
I5bJjA4oWBBHJYaSOgy+J4Zm99y7/+Xm5OIVfHqaRK0RHVTyu25mU8ALGVA0vw01qPJL8EB46oEn
ixZovawhghbtSg7xnfTPnQ8uQElg2wd6UQJfatXgdES4zePn2gsUeMN4gM/ZvS3aIjxIdMtwBfTP
FwVBchB2axXw1aPDBa8+BXU6zpBNokJmhzvJBK0FyUzsQ60LRo/mWvp6bZENkYq6ASgO9it3G9aj
DOBVhI/fCe+ScgzVzyJZCQdXI+XlGNwdSLu5Nuoe4UC7mx4WO2Lye/BbK39LjsEJYABYCt39q2dC
FZP9jm0tNOmKfPXVEvDlj+B2GTynFaWAfCOufcmFJ+8GfkhJBH/eBfwj2nFndYqZ3a0u6LVnyOW4
3NZqkrQfpkRbFhTpBhIAwC6rR6jjJ0fA9RalBeZ0lt7bGF74kTzDZfX2+bpao7n8BdyW0uKQzcmI
6ChCb9GUbOYqoj8WDixAPYrS8NA/IEMApMVszIWhHq6WwVc2GX9VSiyHEF2MTQZ5WptkNYxBE4tV
D7cnKq1tNMpdczP84iDdh42mo0wMpI1F0RN2I7AyQg0mlSQZ3pQxwQ7PT4KifqQd0G8RbQRTYCpE
sLoORjBROYFggDy+E8YKNlAzTKtqZTJZo73nooEkbgCMNY/YMUqy8aArIFw0IxjJ8p7opd1EsqdN
kDUdXqOu/WBz9HMiIQTamJWH2e9AFH4N4QNF1bqGHIKK676fu3zTx9Dd1GThdepmsx6e4ro1Ac2e
0XTPVcWdcs1hElns2u2h0mHWR3d6WaIHvRV6eJyKmj1CVVlWBleqgcEEzYcCX1eEIZhikQW6vi9P
kpcljgDmTxajlVOK+Bdzc578fJJ8EoxmTHInxHfo251AD6TPd50wnFoNQh15Pz+nM27v2tCtMmsK
k8Q1MrjErw0JKpXzZtReQOLYEEWzckwlSB+r8a6NcTc10m6qY7NIPRkvwBxYLmhymFQ0UGV9zcUH
DV0sEDPHT0U8FNoGaiBGDyhx/gQ60ydaQ1Y0gL8qvYelbksqODh0lB9v75yr+1OCV6mCbp6mq9xl
XoVyWdIGT8hez7cLAjocZl8t1+j7V4O7cTEOF2zDqC6DgaFVoniNrzxDbtVWAMAR942VbAtrrfu0
/Gw+Lbocjou78cTKLMF+OE4hfDEFwSM19Opvf7q1MbiwCokRY6IysmBJb/YCrLXrdC2Ara0OF0EF
I0KtTcU0QqCph8VAWCXPg752QVwN1BeLw4VJQRNaee4k+Ti48iu41Bmc0YHGfoSwKpo7AA6hgjL6
xC1tiDI7t7/iyhT5Jm8AG445LDvjaKBko4ytpw07CRa+t0dZ1vvGfuDpbGVcEoj9wIUCyMNtUOpW
ocDFLyOQgl1js6xNiHsBpJ2kUNZjW4jyE4T/ILkOK9su+L+njiDbgOcCMi5EmXR+RqTLoNTUo8a3
IDMWGcryGXo2C8LRBRFr7WX9fa9/HY2b1ATTnTgIcY314lvQtY7cTisTunKDfR1ieXZcFCdUFJbA
qseEIp8eK1+NHDjK2uqObcJ9vk821d1W2JawHDWJq1rZNnb/0Vb8mxDyyg2FCjtcQ0HBooIka9d8
zkEINRO2suG/o0yQcV8kJfyTbaJCCJEmsJ2AiPYjNHh9dVe4yWMH9Ax6iTaq61AGf8w82ErePgVX
65SXQ3PRXmQyqpNQQMbQ4SbfptgwhQms6iqA7vt++TrH5ZBcLOYcDnE9VYQepXZrgK9NcZHdnsu1
wsrlVLgIH6ZiIM45RjDq0hLSe7k+dnHhVg1UAc63h5KWf+tb9LjYGFykN0gRwwo7w5FGt92d7d4r
juin4tmr/UzOQDzZyZbakn972KuB5GJULvjLWpVUMwnkYy8hTY/3E+RXwXe7PYhx7TV/+R252N8m
qTAyCRgUWfrMwsxT6nAfhclD2aujCWLG7zZpdNdo0oNQVT9ADrwLgvS1EFnkNj2prBFIfkObDasg
7BSgADFJxK8hv9UUlQnOgwGDiTnMrI7BOy/5Faq7Mjzk6qsOoJuUP6lo0CoSA8Hcb5lkLiR+RTtn
GmxuhR9lsVV1ry5eW/EuJYod/ZFsRUN1MeXeVmzwanJX0qcxfZQYCLFQ7JQogFLsuLhvsBYduPRd
DaHhqZuR/CvVHwYktqpwFsUNG7FlRrOLA5vkMPokg08HIJlo8ynR5yje1g0YMYPcuwOZ7tox8mep
/QFut9cw8T1UpbWwcHUhLi5hLv6hZRDkUSoaR5HpZhvBzLk8wPYErQxDOLD2IQxFENf28IToIXTc
ghD0Ahn7ze3toCyb6utW/xqFuQhRx0EMZcOBHjOw9xTpXmMVyg93qcDMYH5L51MvPNYqBWEjhhUi
tQsJjmzF77KbbEV/0ZM3VpaWViJfGHYgPVmwd3YaY6PWKdSaHvIUUsl6b8rsIEpHPXjtdFCnoFwi
QsNZPErxoUxAioElrNK+Dto5acCthd5TxX4NEtTWw+4BxTx7AHbCarVxo2Tz8+0P8F1FTf/6AbjI
BTsWHYqLOA9ZcYTfsRvOxXnOma0pkT02e80YTMEAnFUTwC5CL2v+iLLn2HDV4YGNiVOEcKh51orc
uv27vgeDrz+LC3cgrwRV2+ACRifTbILZbJoYrt7tyg2xNgwf6Rq8WVQFl7DaFdZE4LwA7NsYrzIB
vm/2r9PhYltIIP8O/idoiDb6oCiTpnCnAlwD/Y996fabVT2ttQG5MNcoeQR7UEwseJ4gkAy7kd8p
OkiwDTIlaCQXsMhaCd/fJRS+7iSe1RzME52AlcAN9dZbgbPA8ZOTcj+hFIL+qGFClRTdEBn+w49A
Y4OshhZtdL8mjHel+rN8athAKCrMsyXCzTyg1RSpKWYu4nXfOuFm9BK7BB2mw+s4twy8oTE0pEzW
mvrfb036P1B9xdBk8od6dJEDRLMY1ZOSCUclyTYLIpt8ihM11TXd0itZzdeBuJjV6WkxwFda+Fe7
24pQHYathy+uuhaszYiPDZUgRESmeEXAXTKVH1P1kwEqPBlPtw/7labF1xlxp10n80AgFopPBx+S
Mn5Z2O8R1FOmDXg82yg4CMM2ph0a3W9UKO7/y9G5IDCNQtwWKup2YZGaaX/oGYzYChXXNbizFNgb
kZg0eARDFmQ1KH4OwwpYY1kw/hL6F8njXzuHiw5yRNQ5nVAJDqqzZLwY6grp9EpC9/X7cmeChFkU
lEa5tBTkV8R2C2Wd0hMOMLH3VQt2x8ehBi7jn7yiLubFwwR0uSAjpNgAEygPM8CEYrK2cb5nxV8m
xiMCJCIQOgTYOOk5eUKG1R3jew0YRAv8stI0QO4wIa2/lZFLOf+g9/V1cO6RKPYKeJ51bRy7OnLi
ZvRS0K1oc181xZ5EEKsadTODCbWSlaYwPMQJaOPZKuB5qXTe2DwKl0dV0vw/YWd5GPcHeTNsAMrz
Z2Cc/9v15AIPLcMIcqworHflfZxsI21YuY6/izDhDgF9VZah2wkitsiVdXu5TCRS5RRls+hErODc
/Mpcw0dp1I+9wRJUE/wdDw9+9ek/9IL4pmfL/QJuUSOI4dORxPQog2iiBVjYQXIBCPPjIbFaAbzP
3yWrHL1IVrBU1zLRy6lz6wht1VqsioSioh2bSQvlf6HyFmeIwZjsLGhtWhT2SuS7lv5cjsktaBpk
YRlMGDOpIMQfGU7dHgcSmUp1SimMRlB1qGESlTIHnWwrNAAQfiAxeMWye/uXLAN928SqJMnwvoT1
G6+0Br5iTcaiRu4AhzlhwUxN59sjXP28FyNw68q6QIGsjGAcqfHBhsGRqWSXMIbVQElNQr9q1ji5
VzfSxYDcek561Y140OroxYBvBYOKFu1EZbMOir1+aC5G4lYxmpV5HuEsdsxQ5SAQBNgnkWGR0EeT
Ihld5Udtl3vRhhoLWqpjXjmCegBwul0Qumtw2e+Sccv5ufgxXM4QaQU+MkHO0DoT6nTqjqh2I1ih
k6C8D2yAhh4cEMrxpvrdCOsgnGUZb20kLpMYEj0gkzLiOQOKAaRPIzf0hm1yZg6x1/liV2pbX2fL
pQ4dEyfUfbJltsM+8g0vsujLvKHviyYeJOC8aks+qE03tzfz1XN78ZG5hAG16xD+cQG6X+GBpckm
j+FvDGPN26NcT8suhuHShkFpwYYTJ/0oo0BZufFWANIbpJrzYkWymrivxAC+Mi6UA8nkYjkwXo+9
01q1NWwUdI1LX3IIfIbWYKMrIYEvKYOe1qJKg5AwAp9KlNHUIY4SJ+OvHDTONCkf0yl+uP1JvxMM
vx4PjQtDigTxp7wtQb3w6E8GEqRqwxZlrx/V1/KwbFdQHD1I+jCreS9M9a72m4fcHTerXo0rB0Xj
wpNcKnXWq+hDdDBrg9LCS13BlgykEAcy2FZinOXmgD4SCkJekGp3cNZe61mtbGKNC1uAxEahoVf0
GNfnPkq8VqztWWvM21/8+ijwNgFIR/sujRCoOsy4ZYzSkHOUHvXyQKp/dBr/DsGdxqEZgJ+hSBkm
hdhaRZ1RwfMlyJzbM7mexaOS9/+nwh/HOoIKa43jWDqjtIVKzh5wK1C+gO4SnqOHeA9ZXme9tn01
x8ZTesGN6DrSM4Tci3etSpJASdsRTYopcYIY9r0UIl80saT6Vy1/rExybTTugJRiDWKZDn5Qsdcm
M/BkW/m9OHoqsNy2Uh+c1PKp2kYgSJnzCvT1ery7mCl3JrKcaZCqYMFxeIUxOO4sPTd1Z7YCs3+c
Vo/g1Xh3MRq3/zXSqaWUzQgFOnSiwhfKyofbH3PZEN8uw4sRlrNxuXJUgAbTklUN6geqInZcg0Ka
vUOj7WCwXwb5f6R9WXPkttLsL2IEuIDLK9fuVm+SRpoZvTCkWbgv4E7++puUv2v1QO3GOcdPjrDC
RgOsKhSqsjKZ++/W4y7fGixfemHRCHQwuymx/Kz7oQzfZZY7JEcthG4w4SZ4Ol9ptOMGvtgjdwOD
fxR0F7oknaBFfdDqfVqQH6FkvpbVj2kYN0Zf2CnE3AFJd8ySvC0zIyjmyoKdC38GFwPCsgJHE0VN
Zp3hgSBC6Q8b/XFxQOh1H97FOxEQUvRpuViQ9WU71OOMMbqp9uNmthvIv1qRct/KP5ORQfxcsxcm
6s8LnJMfjgHDu15EQAGc2pXtLEltxdJekuXnKI3fsl4Q765ezx9flh+SicFxhaHCyYJSHpggU8M1
QHbMQLALGvTTilAvrfnXbQO+nr1erMlFn6yb6wJhFh4DnSqMYvW6DYSg23wdgN1qgPdEKXx5rVyM
Hbq1wIZE++Wij8oUs88yeA9Iatpo8BhGsI0G55yCt0J6HUUdmNX7b0QHXsV46RRW94sanS3wmY/0
fgF/P2g0bMGRXq1PXBwpF4RYxcDda6IsvMLil/0q1acGsgN+18N/j3D8IxaoXPwxFqWsZhnxOyoe
azLtFbIyMGWPt3ckcD2VizhhPDMtj+LoHOmFA4GUDVO2jdLZUmw5NaB1Q96eVUsQykV3Ez97lGhG
YWUhxS3s9r+TTe7Hrv5l9EEntvkPNLWv7xGqv4BJoQHyzmB6cXOYwyLXvQnaxCS3k+NawGdP0a+m
3Jh7KB04GOQ60a0Jcg5f+2q5onbJZ5KQNUuGguP/Lc+jCM3KmKM8QWZuAqxWV81Z1RSoOjKvHhDW
xgg1CT39psjVwSDhuZXQG1JH5ixdvwtXGO/8BkW2VzaED6XZxLYypr+mmoK2fZhsY878rG+zO9no
9Ke0WZD+LtNBHUGwAlKrymmNIEqj/5pKndsSl0URMsoy4DFrZcvKfdXtTuwQuupBt6HRjBIlsce9
uqPOIMalXq1EXJwmF9TkUlcqPSEoacUBQJPg9jv0wEYm4KGrrec4+l7pXjuUgh1fDy8f35ALZ2Nk
sUiRYUKs/sGWoO7OXSXwxOvX0ccSXAaVFrWqFYB4nMLmTY72ep8+URhILj8ZQF7+L17/sRYXxtK+
SaHOqUfg9QNl6kZH5XztIgk1B67fAh/rcDHMGhazU3L4OdkZGOPz4sf6LftlYYoII40rW9i2e0oP
qe70d6IH2Xpcny+Ej6W5wEbLaQyhtmWdwJoJ3UKHVaI0SfTBuCypqFo1WkAtci6hTSaVsHYUL6KJ
7AaQl2rB7S/2DznZx364HGnJSpBaQZ8dzGCYVLfBAfkImUZg/KptuUtiW8jevpr0Px8gNOf/zLfD
BlIoKfClK64QlJMsMMFDFgXZFqPUQeioXwQbvH61/v8NUr5aLmmgUiIruS3g3huwr2J6ADx32+bl
P6jr3Q4iYBn8c29F3k+zWWBv6XbY5qckqPahjQAS6KKMfrXwW6fIBQ4iDUqdrK+wVQpKB3udZdjD
14YGEDeBChVEUR7pcKBbVfD8u33nQUrnzx32mSrFMzTDzh2UzCz62oBrhEV3PXA9UHv152V0+kEX
RMnbHkEJF1ZUw5zHcUZsDgEDV0vTG6XYa/WNYX1bauOrwGBux2RKuOAiGd1SqOuTc/Ar3Q7vNW+5
Ux/UA/Grs+J3II7In0QvlasN+Y/LnJL1CC5yCdB6Dr08w0rjbbMnXuGxQIX0L5AIYFoDvBHZrZ8H
pPJub/Z2NKOEizVIMEAepaLnGS/7qP5ionJwewGRvXDhRR8NGo5aKJ2M5Wx10J6GfBzIDwi4PpVx
skdAmjRRI1cQYd6hARdnyRJzVpXU/CuZXkdM5A44khUGOwTz3X8w1Lq69Q1nlLm0RYtVGsUtPl6/
m/w17QzdEuP1mOX8D7So/yHJ/Tugvf/9Yntmt4Bqq31vHoQBRp596HiBtGmvenVQfTVE8VMQ094v
kIvloGwF3QkN9ZEVHtofsgDNEl/biKdirpfu/k7BMH3wpw8kaosncofoCd73HT3NoLW3GWgqwUn1
jfjZ2cSy2aMI4Ctyvfe/X2wwWpJwlnWEtHUiadqjOfGWvCSBEaxjhPpb9ijuRgmi9/tJXCyZglK1
LAzkL5pEnakvX9J8cEPK9iwTPROEp8pFFhimwdiAcFYAwY/CYI2WAXRtnfDUbosf8i4EF04G2V5R
onQ7R6PvVYSLPWIiVCtSE56vxeFrpWC0A8QnUg8RtjDemUkPBYVUEGyErsFFmyaN+jmjeD9030YP
ldCd+R3sJ9BQN7+KP+KVGdTLBxh9HzS72GFblVIrK/CMNXUqW0wirUSu7ugTF2K3EV4pkpsJtiiw
nE91ZsmYsga92HMTtr5prYCtOwxHYVhvcG5HbsHV8A7Nv9hdOeR6aI14XiqZ5oDgz04Ssrm9hOh7
vaPlLtZopLqLRoBjUPaYnfZY+gXwC6veeeNkQqEswb3+PvR6sdgIliliJHgIZcbXSKYH9OdLSRLk
R8ItcblKEet5jDm69Qk7Lo4CVmGgiydHdthPMC8FhShbEVx27xRGF7sa2laS8+w9aP418hF50grs
wSEWfuRXgk8mOkQumhShjKy3l3GIkemZLU6yGfyayM+3LePq4MdFPvQuW3uxrVbKx2oxcKWuBTGq
2OMReuOZ3W3kI+hkp93sAucd2n/1WGvJRgnmrglEd8OVWVFL1gCx0YkFoQaVv/zKtNdSZqkScsG5
cBcVF1OymY9A+t9LnhTZHT5tpDnjPvux6HbzkrjUvX0S1w788hdwlyJJlKaphiI81QPYMQxfy2av
C9vg9ipXzfZyGc5su0KPIF3DovNQRk4HpphKXexlmXuUgixHS9yq3QyJvCqm/SQDaq7Zm+AXXDPk
y1/Apd3K1ERgBEJPSwvWd2F7kAwb+H/IGoGOm6GIJpwEFm6aM+a0GWZlGdPwlCSlAUB57ddtCNlA
zNRDCkBph2CkyVZJpU0vmyiZKOMxSzT/9savxdnLffMpeEvb0Kya6Fz1IAdCWxMNA7UTXBsiK+Iu
xikvFmjewY6lsA+WqvPSHrEhtwTLXMv2L/bC34gxhNh0aUGT9y+OqQ4gO80XUyuJluHy7TyvMRam
Syi8dg/p8hs1+aAcfukdc03ylUIpI4QU4e2vdDVLvNya8mdyirIW0QrFxEhMUdraHNoJpX62qhc0
0GJaMHVczihUssquqnNkTeeigg5LqNgzVe1wVARP4vc3Bf/muPw9qztdBMh6YDVRuxy2q6PriyLU
AJpreTkR6zvuVDsq9ouRPajhz7L4t0tzIUkxRm2SKxz/oGaY1Gdu20O0WIZISRfvhljBUGrjLtVw
mLLNOhx++0tcRXJd7pwLVTG6CbNUVyhBuCuXPUjfM1sC91PDPMkbnBU51caQaEHIANs5+J+k78Ii
1vq1b50+F6xIiyEcPYehS5sJAmwsAATHg7TL+4tPhChdw9CtxbgwNZOu0rVGk07dKGO+5nu9AJ4/
lLsFJKT4DIIMRuRcXDyibRkZ0MHElVdjfM3K7Lw1nxII+srqtmmf09Cy28EQpBVXMWKXH5ULUEqG
kQSrhHtpQf6t99ZmivVmYgjfUU76jxAAZXQTz7EnuuEFu+WbtQ2Rhwi4FBMXvLlbWfFWWLAYHiII
8nybNsfoLwU3vnWyJMPRwyDqFYFbXC3kXpwgzxk/S/kkzU27PmP73+1x7chmT/KLEZRendmRKzo5
kR/yoxz6ZMXyAGlcBPtscvvX7gvbrcodkMdyWZA5jaf4muRau/VBRACG0x8EkeBaaeJyy1wgmrWk
mKcSSYsFWgQtKtyulCFtkQ9+wvQgmV7DGvRRIFg2KslWyRQ0FTkYdQrZQsVvmwETRrS18V7cVMWe
DYWbTJrg3hD4rsoFKwmM1wkLy/Bkdk9V9IWx1qPJtz7dQz5AZAEiI+OCUtZgAFGWcCWsqFLigaS+
n0CuZnhqUB7pU7PSXYtik8hx+UYv5nkitYxD4Lp282+8qFxj3hdBgtEl8P7dVQz9GN1f62Cildfd
3IiKfK+XWbVUGr0sndjwxha/wkXTRlCcfr5tZFdn/y6NjItMEyaK9Yku0vtUGpjT2vvmZ3VvHdFj
daTd4GU/id8dC8yn4coROZkgb+OHQwqZDglUMLHJKXSl+CkfwE6giVRUrr62LvbIT4gUkiG3MuTA
4Mr676qAIk3lWA+dPfvk+5qBa76yBxHOKXWoLT0OL4mQ1lsUvrT1xr3IZ2hWyyRbcMzptv5CvD4Y
7jSsr1d44yV+7vwvQJLLLXP5Ux8TJRkkjGmYbRN0zaZcUlsnq7Qg85ZlyxZR5Ub0KblgZeV1JhkN
siary7ZQPLK19LVOK0HxW3CfaVy8ySU665TCYLSgA8srSMqQgQPQJrqvr3XVLo+PizXd2NV9vyjS
qe9B8Um/NsbPiWj5Ns6yIJkxlVtH/jIf0mTX19Axue2TgkCncQlRvGD4oUtx1YXmt7j+maWC/7/o
U3EpkCRVSp7muK2LfAuS0UCCVM1SiQZLru/C0izdtCCoyZOmzqzpQD8ySyfTrJ2UvGYgIb59Tv/g
1x9LcE41mZNFyYjiweSDVeKbhEr6ExQ+30oMMtvrTT15pl/fVxARQH3PLw868qzT/xbEPn4F52pm
MTZWpPbReTF+k544qvwiQTn39l6vX7Qfi3DupTfptCgYdD1FQ+VRExAWxuyWWLsk+Z6Rx9uLXYXA
afLHapybyWOcNKUOWNg8d/tYM0pnUfVTOr8t4dGQUjuHTE/ZQ+bOKh1FAc9xJUO0+JCZ2fdEg4xS
q7hdqp2rpBOQy4mMivPLiBi0AOxPOtWVbBfRHVg0BUYlOmjO+bIRTJZ45kIpF+RlmYWwiba3rSaT
PRsm8ApE8GFFO+KccarKqm6pjgTDYkFVzrvCqD3B5xTtibvj476OSjnDcGtr1SA6wwQH1ORNfQCh
WOVGWuQu2rmJcndJC5tox3YaapT9GjubB69REzunR5X99wKdQENdGBkP8KroEM4Tg/cq9+hCQ8rW
1rIAglyd5IBuHmPikDHxlE0Z7lMUQA7CnvR6sp8zrL+NnKePa/XUggY90DwUstuWAgkvUy4htSyh
QJU+keShH8pjVTQ7qS+2RdmeuvwN5JV2Axn2BRRKCts1gMBSU5CSCb4WT8kD5rzF1LUM2AdLB1ti
Dw3Wp4ic5Rmg5VAT3HTvT7Nbp8BFLwo624b2GCNSssYeMgzMLsRBUJ1d8OD1TpkMPwezP+VU3uV9
tJ3y0O2jQz1gALBpXZMCL5q1NlRHfV0bPTWWAmJ0+4Eir8oLW1Xjn5oWeTWErE3joMlgwaX35oLR
Y9SZDD0W9ciucHv+aVVcoISsbZYlPV4kZEd9Ql28EbRxq4GAOXNjxSnBAWnezwA63K0clOkG4Nqe
nvQFxXZjV/hK7Y5vIlMT+DjP5jqVlDBlGqFLTEqAFJ9z4BEFLr5+plufkQ+MkpbXig7JAv2wjmmx
IHZrQGWUdxmg/6CZfT2H+HAeLkyWyaQnTTGsz3EzaM50A/pUTPYpP8y134phpVqI7L3a6r0MGFyo
jBqzjUOCgBFv9WAGLKi4Z7oj361KjwvAxOM6pvo/8Vn+aVJc+BzaLhz0osMTKX6T+8iezLveEvWT
b9uIwePG9KkbYogrhSe9hTTwHDpSl/m3jeT2N0Op/c83SA/eITSC4BohhiHiePKz5Flrlfvbq4g2
widl06JVloWHqwEh6Aq6UKBOur2CaB9cyNKkrOtzVPjPBaSD0+WhjV+k9MftNUS7WP9+8V6TIiVZ
0hBryN0XXQI1sKhlsTrkPzuswYO+DBmScsP69NXkLwywAbV9lJcqMBbBYYnW4QIDSErTwWjx0Reo
1C80x6QYwrX8VcdA7u0ju31vgeH9zyOLJKOKVbQTT1AH9crku16EHsW0PtSSvZmJBKyuMqB8RAOD
x3YpipJ3XakAKgDNi1mPHkyI+bYQ/+qUe7N7HinwIFK7a+Pmy+19/kNl8P/HPoMXZc3rspiSFOTc
/V/UaNBIOCRe/7LqLynnCbqV+EWRg0E5QJYUCO3+y1jBI8BMiBrUnY7HAGG/GfDtsym4TgQexiO+
upYuk8RgNEMyOGmNkbvsSZXZ4+2DvIowufiE7w3MCyczh0RrkUmFqD0NLnleR+QrjMgr36r9DIHP
xAWDrGBJgZHyHe/eBOqjCnF05sGwC7DuAvD/rDN72UAkxZtdpFwttBfR6EhcTYBqFbxXDR4BVqk1
tCF6bSWlxlz8s/LaBosL4bqn5k4OgL/0k5O6AyzyidhoumG8SDjxe72u8bfp8mAwq0DcHGRcoSvu
AKzcGMRJwJlPbABORZnlGuhvRDgeBTaN6BgaC6AbTat7pfojnS13iZ5y4Pscw/jSKOqhhb6xW1jV
TiqqxItVZJ4zCFdpdopBzZta4z6UGZ4iGWb3ku20dCiDgyUv0VF8NfI7aiZBSYofeQbd0CLEdL/C
9pBUOjIPCu+Oipq4wH7+ATHxcYBckEsKpa/KZu00o0mV2K2C4dTVaus3/RGjt8xZB8RAYOyYG+Wb
5pPN/zLfdOkzXBKkRASoHgtf0MhfStT0W2ba8iAoswluv/ei8YVjKpJaDOFaWIkw1jS/mUBBC/xw
vaM/GQcoIAjouWSMFa8R6GKFLFqiRKY5/DDF3KKS26MBOm4p7W2zgqxf+4rR8KcJeQqTQ3sICeqY
y6YG27bgd1yNdBe/g7seK1LpVVrN8TkkmLrJKqdKjwt5GfOfGaSZx0z1ZIu4FM8+gFIsSfasvrPT
YXLwXwruz/XL3ToSzrQ0Uhgqy1F0meQzQ41xagdnCMFWzhK37b6kYSrI1K6mBhd750yp1GuNRBFD
K1STnJK0thlmNilfF2hT3z5m7apBXSzFpdAaa8OomeXozPC5F4kdiZ59ya1lp4XTXUOUxiuH8qXR
dIztyQ9lnURAhev3bUV9AMAGexglpPuVdVjk8WAx2ZktI3dLmIyMZysNd7XhS2HmRx06ceNgEza4
Whue8on4ZQhNmIj5SWQE8wxSR6PoflkNHrdN1f7QqmynN+1LZCk7NFne6lwvXDbhB/RKA63SUXDo
Vy+gj5Pgqx7zkmfmUMLg2r5yQrDOjBTCaBglMmK7Spl/++CvY4AullsvhAs/G6ICM8IZ0AQGFDd3
pb/cmS4e+cmW7iq3FipWC74zX7tI58TSFVZiJJlouzFHMdQqBS4r8FieSni0ZjDo03Uu0Dob4Taq
artVn/7lsa37vDi2xJz0mMbAoWpB/1p4qxo5SMHPmDtxRyHRtPAjccEwH/pKM3sWntIwd/pl2xvK
cVgMP4Y6uqVAhlF6HobeURppa0Q66EkMwZl+flrrik40i/4feSGfiUkRZFyN2UzOS2ac0hY6gYPi
DQvYG43apRY9F+n8RVrMYxLtJDkxUaozXNNkW9pRvPhDuhuhin37I3xOl7gftd4hFx+h0UtGa91K
zhKhz01cn0xpO1mHUddsUzEcBeg9Cr0nWSkhVptDj0FyJxrCqUJ/7MM7tSw3UQsCngKCX3EDAHr8
i2RREOmC2/JT4OZ+J28sDON63SAl57YE5U8MEm8LJJN6hvEyFm7DpSe2ppmR4Lr4FL25VTmjIfqI
WTMJq1ZzB3IHDO1AcHAg0cMU1wJaMtFS698vPkShqxg9VsPkrKdfYSmQgwChpZ4Z0GmWRY0O0Vrc
LUisPGQSi9Lz2L9lzWuELpuilWubTXB+Qpvnrr8cISo2UYE8t9GXNh3tULnHfvxwYkEiEWbHfeeM
WvsWzXc6yx47UznWGXIBOuyHOXfGftncNvjPmszcJ+VuyYr0csswDnm2rFelLe5MY7Bni9q0KEB7
uVVp4y1K7LYScOSl6cRaZKuFvsuXDtisGn1rSg9V9STrxkGOyR6Ky0GtsYcsOk2QMgoJ9droe6FN
jsTuFDUIO3XPrMo3Yhm9YXk7aho6dZPlZEZzHKzKKTTjmEfq3Rgt/lyDBb9ofsdovLAqso2+82oz
9Zo49rsl93IdI+jFLpKtvZp3B5M9mBBslrLZ7kK03A36WiuYIEelwyiUM17mexLrrpbGv8oaQkcg
TG+dvG4CywKVcG39HgYFZL9FQjddi5whIlriU5Y+ITB7t4/9c2/+z2PnYZ2GREEB1SHOrNBcuS6w
/8cc0ruNB3QnuJkXep/5ojz+M7KEW5W7mdHFbgypglMNjeI1teFqVnygw3YuoM/CZsfQiZ3VJsiv
DyHE3dFOtYflRQIcMpEk20SXPWoeb5+EKOK+//3C0eM4Bq/PDOcDv9BdvYehn9gz9SvU0CWbruRt
EAnAK3lUHEwPufKvHn1VV1Qu/4xJ4Y6GC/wwFEbBFZqe5bjGQP89DfFgtrpAG6ijkxQU2aBORsB1
JaWwMWg126PeHXXcjOZ92vzKlOUu6bq7FhoiKRNdlWtc/SNN534cF+1pipTVWH/cO5eFC2RWdl7n
OlBsd7vDwOzunnS2/P32p/mUWHGrctGeajiRpIC1SEu1MyUjAKuqIEm/ujEKthaTGIoJCs8/o3xp
LJI5rBsjpW6XhmqX1W/aiIrQ70iXT+f3sYy5ot4ubEyNByrPFrwtY9qGtKBGpQVEftogQbI/d5Zt
ohNX5rXdpN1dUtQ702A+1EDOGB5zjYIcSEFeljp2wxYDV2hgjhCRi/JoL1fguunnCkT4u0k2ITzU
y480ReepKqajpjeOTMfvivZKaP+QAMOrx49TN9pSqdqsJBuw3Pk5s4KxhLlD0LYihcB2BCfMQyIY
AmGsE5xw2pvw795JRtXJ52+3TeV6PLs4Yc59zE5PVF2rG3BBjs/ZXeoWjnyPlM1X7OIkHgu/apoX
y3EOIevxjCljJCIRrQKmVn5NZ0GGdT0wXazBZSBTPmp9t25Jw+BZrShBgdshRhMWvPybGolWKQUp
I0HcAJS5WHslM4K0v4/mPFDzX+m8kbvMIxN6zF2VYNRixJvRcGd18m6f/dUvDOJvSi1LA+iFO4u+
U2Ldqgd6NIfCrklxiLvunEoiQrvrucvFOuvvuHCiTFKrWI5pgvbb7JXfjc6OHw3PAC2LglJe5JY7
DSOBIsH4q7nZxar8V4B4rDYuGT1WC0Qpv6ZztVnGYdPngjfye+v9U4y4WIhLAotpDtkoI0bQpsZw
c6v69TjaBYTM4hnDnfOmrok3zqpNmztjZpsqfoRSByApd4aBCRc0HDpl2fT1i5Jgjmn6sQyqW1BQ
6C6/mH5PRv3IevArRrWn5ecRUQLt36JWTlb+TSVLYDG0qXuItdajmyzf9GbZd1Hm9Drb1Wm7syaI
g0SLDSo1Z0rQo6fdtreWk1q+WtlXGeEDW7MLZGpKIbtE7R0g/2w1ejZVgDhxZabA6w7x/VBJx2Ww
7AoSbBVtAqVJv/TmTgakeNEfyFz6UQgWXBXzz2r5kGiWY+QENbI7E+zAFovt11Y7dAr4XPMxSPLF
qcbGwZSIEt6DgcIurX3fRE7V9rvZhFopOHv/nbFzF8aQZX0N6mvtODGAcUxInJgHiRWCpERkdFxS
XLbhVOQ6ICho5iR64dP8IKtsQ0yB0Qlcly/MaEXYVk0qaccaYYXmumcuv7Jw9G+f2fprb1j2u+Vf
OK4yA9ZLTJKAHg+S4eU2hA5MNDdOH0l3WQYKhBEJBGDFt1cVnCFflqksvInnLKVHZj5q7c8qTN08
+5KOiuCh+E40fmt73NWTUTmt6krDOEUHZa5wX+LJzYptpL1YJLMXugfjoSvr3SFt8qCV6p2avNT0
cQg7e8QjZ8nyX1NUvFp6FtsU2HdnnIDzzqrydzMYTlNUDjVqmDKCa/9LodbzGOUe/PmAWV6nw2Mj
NMLCZlLhdT3zZ8X0R0P2jDTHv1tH7Cq319NHXTUerCRy//tDtjRdJbJirMKCXEI/saRrJeionKz5
PC2W2yKvJwQevr29zupW/BlfrqP8Gfs7eehJJ6lYJ6NP6QjhM+qH2mkBqETv+50misYi4+HuNJI3
WTHVBT3K+oMkNQFkJp3JbA5VKAD3iTyQu9QapaJlL/f0iN77qzoA2FFXNibQBWHr2vmRj8vFWvd7
4YKyMkpp2iX02GLk0shnp0trPP6h9VBhhIDUTjsvAv/73Kxe0/eLNbkLLcxSM4cQiHYs2y9V/9SC
6EVPqNdL4c4qzvX0PIzDrmfLw39vKpfLchE6VedhTpqOHo2MOJllOsi7vRxCVNB811jpVFIqME6R
sXDROos7HaqToXbsIYeVKmAYT6zN3BzIuDzf3tt6ZLwbfOztE2AmUesuVJKGHtPylFo/6gTcJK25
JWyXxiJw++1dfULOaFI5hXGIdCuDYCOTaOqEVhNMxPhapaoghorW4ty7Mpd8aGPcd60BWY5S8+ks
+1nZ3Mcgsbl9hJ+nLP8wS4Nw4bpUp1xNVJxhpBC3orNXq8gb4gxtj9ghyzGrHpRpduo4hsJtJoiX
t90dJvenH4JTKVIzC3GlknpXjfDPpjn3serc3qTITrioMlWxpY4h7r4lgfKfso5B5NsBir8ZgLat
YgW3l1t/9S2zXD/vRXTp8NY0VQUXvI7ZDnP82jRPtxcQHRsXSpbUNItyaNfwVbtSofkmrF5rRJ1u
0bFxocMcrRAJkYyOAAOybvxCTcnJUJZiimWXnQh1LdoUFzZatGCnOBvpsUPTM+8l6AthLN4Q2YIg
Dhs8ckaSphZ8HLC1rkjP5hh5fSw7dW9sU6U9jqril2y25dC4S6no8STYIo+pGcFM2nddhVhsgEoB
ft1nLEizH7etQ7hDLnwkZV52ZoRl1Dlz8ilycmSUsaw52kyCsVCQUan3unVfM5HYxe171eChNbKM
53UFChK8SYkTgTziJG/iU9i5BJiolVkskxzzDfo3Qf4kmpb7zKn/ZyTjoTVh06J0TsfknCaoYbeo
KKmoHo265YWhRby4SQMaEr8AmZQuTwdJtjYhyulIOdxyIo4GKnOlDL8pKIXnGvFyOXW6iri9ZQXt
3AeGCXA0KEWzWESAIYgXPCIHk8g1k8zVnYcnNVN3ZmRubpvE6js3IhKPw6miZQEqDzWJcHxt5cJv
ZOZGzQvDPB9r4w0GxGxDHgVJ1vUa7t8Zj/Fe/r6Ig73MDLlKEd1Xa2jO9Xi29IAau5WsHhR+oCzq
we4DDM9TltqjiTKySQSRX2SQXAhjBHNUVEMukmkzVNrVDQVmY5DOIMlxrNxAnUDgAoKYycNm5iVV
0wyN46MeH6Ze8nuZOGac+DVD98VKvt3+roLt8W2LiuWtxCie3w3m+tqkApxBdqKy8pryeZ6iOykp
N7dX/Ix++tPL3pGRFx911NNonA0El84K7WzEjEB/mICEQlMeYhmpncSdvbSNo0BHVc8kWyO5F9Vv
y/QjBfy+GRp7wcCOVNyB3NFX45gKvvh78/+GrfMNjALtrrQxJ+QSWf2VKN9BIGwbLeCZIY5mmA9Z
rPqKDA5hPbKlBMWUIfVi+TEfI9WuU9UZksrTq5+jeldoL9Nce5MOikKLHMbKLboIfxvuVhKXVPqp
94k/NepOtXJmK3GzGRq0z8ZC7nwztZy0L5+KERKIGNWWpuwbQeGy1BQv0/XUJviDpQKqCiUFlUIN
sqlxuf7KMedtDjN6c40z6SRg8YPamJ5UD5tu2uhsm+vkmGPuaiYMSpWSY8nzZmap3xsJouu+bCE/
K1NHTYhjEYamGmpiQ+1VwCxpPU5i7I/JLIO5qYbArnHHDPPbNCyj28oTYoJGGzyXUzzF+1lyDdaa
Dpj0E79i8ew0EA5P2mQEfhh51LLgq2dL8TYUXdCNhUMzIWu4IDLy7Fmgo0F7bEBOAJwSXiupI1Wv
t+1ZkGrzlFl4rIdARuN5RNJqU5e/CzBP9OSXHAsu5es70XUL4uWmQqj6Z0440FhjcZRMJ8N4kOtn
qxMMdF7vJeofC6w/4MIvs34uoByBBTp36aFQ5pnQudy0QeF0tkqBwPchVgwsO8iKDRdmf/sYRdtb
M5+L1RfDzMYe768TwyhZM0u2PgnnW0RrcGm10SijOaRYY71OZMVV3WmzEiL3GA77i+HPyQXBRLQk
l2jTeSj0ZT1UeYo9im01yeO/OzjuglrqtpyzdQWzX0l0vrSwv9sr/EM6+Ldl8IJK1gKAg2bEE8ah
hm2Pgem/6C0lISb9enr7sRBf/VqsgRnrB8qMb+X0s5O+WsLhLpGd88pJVqnoBRQgplP9zZJt17Bs
VN7vc9f8jlzXdED+hKFFTACJ0svPSPX3i+9jd5wHL5A1QTERC49OCcSeT3tnnT+XgBEg7MvKiyPm
DBDYH6+NtGhmoo8MJ5pozCODgbqpgAvnXd7h83X5sS3Oc7uBVbTPw/FkoL0S9pArgb5098L6BbXE
ZHq2ChBOdTFx2zh60BYDof57VaHzhvG/MsFllUj7sX6WwItkvrbzz7CSnEk6jdqrPmboIZeHNNuP
mJ1Z1PIAgVeXNcsmnr8B6Yr+LmkdScmD2xZ/zQ5lAjyVoQNcjL7wn8EoWlrVYGuszcHgnGR3Sfai
jb9vr/EZsAdzuFyEc1x97IuC0tUcygRtKbDvFt+pFHnq/FtijZ3PpzkanGwK7Xwo7Y6K3rHXTONy
fe65XE+q0pJ1k4rcBUNT+33qC7Z4+xxlfh5tNLIE3hatFp9J3hJDsZo5vQbCFTS9HK3bNbZuotco
An/c3prMD6kpY2IM8urifZnul6Te6vKDYGvX0nRoWIEoYoU8fhJp1vKy7lCm7E9JdFiiAK89dwVw
WLFT7NMH3Jfmfn2wpneZL+IKuNqbNxQdgsnWaqP/j7TrWpIU17ZfRAQg4V4xSZpKU6a7uvuFqGqD
EyA84uvvok7cmRwqb+qcex4nOqaUEtLW1t7LrGlfY0GB/qVN/+ERlP2c/YWCoYUY1hsTl4VSfVwd
+319xC1zYQyYMA2z1rlHGydG36IHCAWoZmc8pHvqw6j+5+KFKLbmf+70gpNxPdzyea9ygURLVZBv
Mb/oqMHhIt5HW3ZaYLP/hjbPEnTvTW0VvSKrT3PRY2owiv21jEX9yQMmZL+MJ7/hbp56C7MjKDtD
MHP9+un1GWJ46Sj+mpuJffIvkc5xKzXRvHUAr0dbPuzVSs69BXr6rOofGU/MD5G6Nb0q/HCBqL0U
WM/ZpYlPt/+5CePHN/x7nqvLbkDvHVxbIaD3jXeEO4bJWeUu+bHYdtYbZTc/o+kkOZOy2a72jTXo
PfwgenFO4tFX4+6LMSpeD1e7pro4w/tckh2PUNOy4exRBOP4i2oPoAix/vv9H3Ir/Fyv+mpPmabl
ZEMFSZc+G488H3zeyDSzbtVjrodYpbIAIUXpzLCNsh2a/dt/pWS6lCgkm8nqIrS4mEtRYyapQ3Yd
a8KqkXQqbqJQLMtyiG0YOtU/inJXW3RMk5iaDEPQEGiaNvVGYEeDRX0bFR4kDz5zPNDZoI4luyU+
dH8/nf2roVeLyHonAunLwNDVqY5flapEwf37wMswj7+r8RjOqQ5DKxJOMepNmbGL2dGxTagbJC5P
8ISwKHy8isBg9dlo3415nn1Tz3dGb4a2MR2btnCHvvXu766beeR173Z1tPpRa/oUurPncW/uKbT7
4wDHy0fWBGFH441uZSy8W0Wi6wFX56ob2hTFDTSlc/tZx8lR9diPIZXedT9Li+8d8XJ/hrqxrPy9
L7PedxrIPirYzeeqelYcFPFNVwNTDo9tsiOzSH2kROdxHMG2HKfRRekh3tAKAaa2ktIdq75+KqxO
D5gYtIAwsw0ix4TGXTMAlWhwddNC28qj1gyX1BlwhroN60H9Uk/WU26o3mDnu7Fkbisg7FBPIMeS
rRb/igDy0x1gVfWvevkYT2/DtNd7QBJq6lKrcosS2aL2njKIj5QG5IAflKSF6iecg509txPQ0oCc
Ky7JsB8XolpS+qRpUR7CQ7RMPTvX3Ch5YdlZjO9F9U2IdwUkYJDc/H6s0MazgB7y0Yt10/InUCzu
pAnP7NsNPK2qDNoY0Ma11R81SFh9C+jh/FWjmxYyhymAQwV8MrLIpXzfkaeWjZ6SMo9GIEtOOv5P
9MizXxPtvEyLvJ6TB1YbXjVAujV6HNlz3r1ERrRRU1iZA3LYqKbbqfO3FMClGLjiOCJBU9RsmYpX
JBGaVi2BcUXvVhZS1zQ923n0qIwV5OcSWEmPgWGaHIZ0OjmAYBnU5jc1f8K32nHyVZnDqTGeTCgu
jfNz1PabDCwBtQTPdnxv0BOwsQU1sOxqbfb4fNHVIqBD62dqvVOj2demcDLARYtrFywfv+y/GdZl
UH/H+PZ0sn2r0l1neKQGZNPEr0krvSIGd1WJ3KaFGrn2QrnjiUVOmTzG+dkxf0FIBabXo6ephpsT
3Y+TdzM7QtTFaHZTcenRCDeGzk3J1uSt2+FbGdOraexyrXdpvVf5hVYiiMefenNq0l9aUXgK/P+0
QQMLsPK06KnLGEAliReNKb43XFH1/VQ8z+RFT787fmk99GSvd+bClfBtS/Nr8V6rs9vE50i5CPXV
ygjkTvWgNCZPbbBByJGSozZtEwWE/Zr7ur4dpzgYLPgBw/59zBo3rh5hOI0+3OxpherrUx6MHPBs
uwztyUJxe8LjC0EFqs4arNx7lPoHe/QGc3RnlGo79isrYTaWvI/6YyUcN1JRUUm2wmrd/GL0XBb2
bt7uV9F69V6qEqOZNAUxATrjQf9Uh5Ag2sMH/Dt18WHBks1TiNnej0Q3m9vXt9PqkaS1UeIYywUI
vcynal+Ei91M9bJoqsuirGR+a5nVKu5tbhsOIDnUxNHI3Zz+wSP4/oRuPlv+XsQPJZ+r27ZtO8F0
yxCwcAtqiMOz5Gygx6yhkRn594eSzWcVw+fJgPpvjxQlqb4zgkAKIvU0yaSObz+Grma02haRwvXe
HLEt1D18bNwRULgg9eIXJeyA83cdX4T35/XRTbtzOZHVnsicPot4hzUcIH7i9caGv+Ag4/6F0j1Y
BD0AtNMp38jSFdlM10KXE6jtVaEjmW+D4mTpbvVoXhY7UQP6zSWCgZSIKcvN1pqXmWJMc9Fh96v7
GmlP7REbE10Kwmho/NFBkV1eLqk/HmQvl5uJ599f9YMAcLVPlXkskW4uWeFk73nHNy19v/8Zb2bQ
VyOssyirUytFsYwzhPB8wmuXW+0lmwqvZrFrCNzXpssmWXPp9vvP1ohFDUgpGR/Np6uJqbkmtEZP
AbVLqIv26WaO68e0NTapgWKIOewULRRIORQKVsxYHJXUlJzLm7nV1S9Ylv7qF1iRZrOK4Fw6yZfZ
fsoBgq/r81A+3V/fmxwN62qc1SuoZjWNuqSgZ50IH+bphyFnvlaKi4i6gDaXoX4fdLSh6nJbV8q2
015rvTpTmEpW1qXVrV+2QsJe+aW04xNrm21uRRu9y75z+60anojyOGrZ3gCZzhY/iHEBRMFD3+CP
jptVFORdtXFL631YFuOJNgDtm071g3TqW1HpkHtBCWoGjuf+nG+GvKsprx4UTTrZ3MhMA+xXNVAb
GljMcisjlVyFNw/H1TCryKr0U64OnBhnRRwGCGHMLZPskdv33tUQq6jqKP/7viztL7OTuVlRf6/z
IqhANM+tOagL5ptiPAwakOjk9f4y3npvXO+cVYBtNSdDI6AyzyX5PVUAVjQUbcOwMZ5r503kQrKc
kjNprsuUmTpmWs+LpSYThc5m2g6wLJm9erfUgKSVkfuzAyfyn+ePUjPVFSsTEBxd9MeyTfeuPZkX
PHz9dqcvVacd85KH+jBLKvXLtvh0b/31Tc2182JqNVxliYVnnMW9oQEtvPqel7HP8+KQT1/vf8Ob
d4ejLxUuCjAz/WjDXIWZKcnUIs4VCiSPcp790q+P6R6qh4vQmg2vWvOQ7Qe8m2TW4rcOx/W4q50L
c416LFuDXpR6cEn125Gho25dHNcDrHZnaiiD1UUxPSvpU9c3gVb3DwptFoOLrcFLv1LjrWBclnXo
N77e1bBrpEZtDrwyNaznolwOT1V4gsYPi3KxirKhLuFKSea4rlJmNR782Cr0MhHFU2voFrONQWeA
CsihbdTtnACrYUmz7eXOXe/Q6zkua3C1Z0y7jLuxMenFsOcwbT4+oPJudJE7m/wAwvTvhgpflCX+
G0K9dQXhxdoq3FSR0VJuHdLrX7LKDgyDi1EjBAtQZD7oop4G/VBNScNJ3zNYHwNKHEgOzM1y1PWY
q4tZiWJh2mOCnGeB2Nkmf2qqBrS7NgaGtjrGEwynLasfvLKyyGNaZl+naHzOCfit9azBj3ZSQxZ9
yef8hU9C96qonsI20qBtAlEWL3WQgKdx/W0wIHkXIwnBaxxP52boA8W0QZ/uHyNj9pUsdUXenCM1
CkC1tr3C0cKZ/XSG5jTmxauqzZEHePG21wXKA5WbiQI6M63PnX2pRn42vHId7MceZ7zcis5yIXwz
5K94f7r5n3kE9ck86fRgJ8NTDnN1ULhd00iAM3yZrfeJ/+6UXVUCGQJLhgGcJ5R1jnH5R8OMRgGd
n/S5tfBjxVMXlx6ZjWNP+w1rhU9ZH0aRFkxOurcrHvCoPzrmsGH9UdMn4k71QS2arcB0lGLYK9QM
py75ScD4VEbtS94eRZqkYaIIb6ooyFxTR4JCj7dzbHpJrDwRW/2mogZa7A39Oa0Kj9Io0FVrDzjL
mXd2EPcc9ZB30eyo2YEOII7RlD3ZXQzRVcvluYEkc/JKIBt6DnWnDsUFydV58y67rtWtsq6qihWl
BHgY4lzlrn/jmwo2EygcQMjuCHic7OpcLqtPJ/aKr7LcOVcndtIzaC0Az4UXQhQuRjOQDD2MG3PT
HaUX583ocDXWKrI7fd8mY6yKD5eBpe6pqa51WgS61YcuVHxUcWRHUjK7VaiPuGPMORC9mB37NYbR
rvb5V+EXEACXC/LdSh6vvpy14jRHTl03vbMMhpwqHxu/Rkkq0mvZJ1v+zp1PZq3yDwCiwa2NME6l
0+e5jwCTPtSDtW9qlJvsF2fSIG6kIN3Onv675bRW4V3NmqjvAfeED0ZyoUEVggfxAEwd7ILljOJb
z5zraLo6CI6iDAhDCT3nJrSpVf0HUx5sPBwKMCEk87q5Mf9OdT4C+9UhoHE9DlNMoX/taxsEMr8D
qgFtRM1DWQ0usLol2ZjSq2J17IaZ2F2FWIejMMMiPN+2X6Zt/Bvikd/i/U9A62wPz8l0p3lloOxg
SXHuvfG1faUnqXf4TboetqVhWMSCKbO9Wmi7LTU6IGieWVa6vNRPCWn/WKI45a0YXTG2pq/xYX7Q
IJkVoCOI8p0Cmb0Zf9FNLVSzeVKPKPXCZsaC0HLev4zRoxntDethck5O8V6bv2ftUBuAOpadW2an
unpp5sHVlTeKJmKeDqFWvBvquTUf8uSgoyw813OA7usbiZ6jqg3Qi3tisN1OSPFNHaC+S2hzEG0f
4pp8MTq4kJnpa8MujvF9qE6q+k6d4YUJ5k+54QH65MYDf2jzR0zUS3ixH5RfNqk9C4lIa8XAMGgB
3kc8/dma04bFzOsaBSLouVdXlV/yHyQ+85y5pCncGDJ45dC9pKAhFnnvo77oqxy4W/WbqX+Fq4Kb
MfQMRvj7DX8aKBmUaCwwSJkAKOGksPvDY6wFC5lWe73ZF/kmNRN3KHRfz16TEvDMvofaRelqyo+s
enMsdKkIsKJ4rtU9LtAx9prsXSmAJc4KIFWZO6ECbeCXV5eRUBSHH8ryD4kKT8cPTcRzMuPizNCc
aDmYgRMee1WQQ6JQ1zsXtHnVxNktf0bi0sJbrbXMIE5hbgSdRScgw+P9g7bs6k+RywYex3RswB/W
uIeJ8SIdLMQP2KB4TSx8LZpxqyL+T4nPamk6evNyuxpv9ZyPddqZUNMTaE02O9QuXkGePmYnHZpn
Gpcc6ZsvbudqsNWRjqo818sGQITFKTc9AE7ildtqV/nKRVZcu4mrvx5rdZMSpvI4QicDT1D1j7k3
v6JDlG+tQxXGYYOOUzCFMNoAWvk5/yb3E5N9xtWtSgs0guwE7cQyU8/OcHLooUz2Zd8eWSqryNx8
Df69qmuuTtNlBSvAgD+TCC+lAhJHSiOrldwM/1djrC7UMZ2mvlqyBBqa83nW/eV15sBelmlHQwm6
8P8JW7n6gh9p4NWVU2uMJ5MARIaG9E8Jg3PF+4l65RPsJoCSkW2Ym6+hqxkuK3A1GqJHKxJAZc6W
3p8isZ/R2DKb3yXZzqZ5ZDLd7Nu1g6vxVi8hbZ41FGdRIqFAzBb9SRSvk/2IovumJRNaVFPOgiEt
NyqaoIzDkJVkr2WN3lk85vvELMGq7CVf+cNN907wWXNsmho6aeO/QFfm3nLncw9BaljwsY3tV9+G
gAQwZf6RQt6o/T28QmcpMB6tMPbQIjvkMPvpJD/oNgzgapFW0UlToY2VxPgo6HHuOjSyB9f0wDmA
sRi6siiyFB4PZa6OkrO7rupwGERr1gIFgBE9RLnRuKa/7Oop6dixSaRAsJup6tUUV3HKUWxWN0mh
n/0ib2DroXkTaNYaVDtzMW367ghwayhZ15tp+FU6s1rWHiiOIoHJ3YUifZr+iPS9T6UVx5sh42qQ
VbDXSTpQONAgYyTlDippD0oB5TK03w0z/kmaZp+ALWG29S7Ko4PSQJZkso2g4bpksjfrPFe/Y73A
GVrfzFSmcwSpGeEQKNc2G4AmNyB2sPRUk68s2d2/xG9fdFdjrsJ/HPfgRkNbCPnG977v/BaYAZuh
f6UJH17SO6M8WWX1O7fqLen/Y1FywNIcqtsmdIBMw7ZXg4NpEmfO8jzOhIChFPr9tPZ4KvUZvHlO
/h5nLQRiRt0M4OYA+6I48fSKH7oE3bLW3FYsUzFVkGpYpz6ojh3yXt1SUYQZlh44AI+hIa+An2NX
ALYYkySH+ujwfopjV79sdVvpjTVaaEuhzQxlyaWcguTQN9tN/TYCa9UFDdzzWhh9Qkwd+lKb8jk+
2mcIsKoAbpQBAZ3nRLqH7o+VAHsClqQLOaRQ9tZfDtm9H7l6KY59DF0YC9dbDa+VZrwY7cZJz0L9
dX8v3jzrV2uxute6uszhmYGcS68OfaQGUfOtrGT9Ytkg9J+XZzkK3jZVhnQnH/3ZxostQw/FZtv7
c7nJq7va2muDmBGvgzLmKHzzpPe1GAaxfQezGNJ5vG72IAFsElPx7WYOc9CwJm3ycxtP/ZSHTKNv
AnBIqKeA3W41z1QdD6YRBUqfS37lzSb29a9chdeC5NHsGF1/1pRNFOJQLOL1cWB5zDmpGxZAoFES
cGRHcRVrO21qc8cR9GKCIBML3MzQe1Mh7zDq6tHoJaPdvpav9tQqpBrJbMTAZ9MLg09k9jLt4r3l
1Q/jpnlj28aL5XDw5TDcOyyrmJbAAqFUEtxYA4dYWbHrzVdWT3+sHJ5qDt/jNa3oz5UAfCvJd84w
Su6Q+/vbWXfPbDG1lRixvgQAJgOcdHUsQ9bIrADvf0Zn3TaLUB7XICALq2OqhC2848CbdM3xK8/n
oMkk/Y/bBZa/vqKz7pVVma3OxoAApIdROD+MYTu5xnnwy0sbAooHNfmgfJ33IC9s6YN5EK/1BnZn
qK9Gj5Daun+yPzvpfVxaf4kCGasdbJiFiPqlYrfw1sp+Pw0utT09WHpAzE1fbP2hfTD+EC/3B9OT
xeJlw37eXn+PvtrQ0GidOm25MlNYKdgYe8YVQYw+sJU3FukbCCQE9yf8Kfovpm5XeuOrGFGyiPbz
ABMYZzzwZkCtn3iOeOQkk2xd2UCrhU16EkUjt+OLXj4n2kNuqttaJD6cxMP7M/rgDP9jEVdTWi0i
03meWsYcX+K35NJcpl9DtrH4VjtUXvbef1sMr3Q9mL8MP9SX+jI+88mNTsrm/q9Ybpp7P2IVKBpn
UGpNaeILr340VhEahErUlz6/3P4xT3sdDPSoVGs7h900LGofoh8l0OlocftKQH5MntjkLwKl+lYy
6kc78v+emL2ODT3g0EMJXjlibrp1nu1QlD6DxXa7IX8sqFbGnn1mT0PIwsUml0gtiD/ntKtpr/IV
reyKtEtYcslhB1Oav52JoVoZFf7URX6aTFsrnYN4aKCWkHY7RK37H/YzJG01/jqRIcANMkJjNNt1
wOCSpTUSu7879wGeZsEELKuUq/n5Jl+NucprUMFJLd40MJ30Bh/QO896L0LLs0JzA+huLLU/ln7l
5SK6qkKYDLgXo4Gr5v+K5kb5ad4WAPw9dq9IYHdaUO7ZI0e+A+VFv6ldR3FlksufrqHVrFexCRXH
dmBcUc5lMbgjBYi5B1fe7N3ahszyNEiOrHSVVyGqmAWxad7Flwl1flEFPXTTDuS0NBeiw+Q8pFKc
4f0oYa89sdo0J7U2WPEFDgluqfZIImS6QJ9ShtUirgKRmiXxlPUwDYnnrWXvdWiqTBKwy20Px78u
EXtd+YMEgYp2bJpcqtn8V75gVh7HNS5A60R9UznljLhZnm3Rm/VbIwZ0NIyqOVAcrQLTQME9ByPV
vHUJoOdM2CFxnjk9QCna44B13T/B5FMS988l+YgwV5u7NJOkRq8EPiqb8gXvUiif1XuIyG9JDndC
G6AZhlan2LRod+p+AR9iw4eB4bYMqAshZ3Rc6aFG+1XKpZQu5Cq2dR0Z1TmBV0YbJBcduPEtBL0B
vgYsfE+DbKNfhi1+A6DxkUsC7rHf8/dq228TyR0qu1s+jsrVEim6aMsuU5cgNwbVad5xdD5eLVwr
JMg3yiU7NP9GH1F2Aj8S/qthIxLDz0LAeHMxGJtQ3NVQY4PsTJBsy0d5aVdy/NZ1RtIpSEtMbASY
Crla+yRMidCD5PB9LPPVfPCnBfixqJrCOIlmXxsObpzkESSbwypojWNbgR4L8/EYwpt22kCuP5fk
iJ9FCVYHZpVRKW07UdPGnS9mEtgcmANwR8bBCZj6g9j5Edyu1wJYQRTQ7h9V2fqtgldJIFmssCm5
pFHmFXbmiwg2aNSSRX7JOGvAV+GUYo4nWAtbmua344OjA4VCkocxfS7wyKdVoCXiawy3hvqMaslZ
G9MN6WHzFEsU/pYJ3cmuPu7lqw1jOU7BW94oZ7X/YsNNq0KbMS72JoXzHIyTIghhO1zGhiCSi/Yj
o74a1S6rNKdaYZ+Lln8xzddhvqQjqB7aL0fTvLEVrpLbP4pBOalWn4GmFz3ZBiJRO7+WRupGAN3k
fIaYqwIThg7431ZVQtpWHjNKr7MMKDhRryYQoymtJPYHqPbsR9U4TRM7sawBTdZofydqczSKZ+oc
7HEjSvCTlD/3d5Msqq0VanKm1PXk5M4CPn3ED3cgsAHs0Tbdm/4Q9PZWhXAILEqB75cRyWUfdp3B
pVNrVsWQXET2aqnPio6DKnR828o1o2LbJod8gIfVfznhZd9ffdjYEdXAF9c2Gg4PgIamLhyV/WwD
Qcxxo4TJyZrhW6j4xi/JwJ+K7v+MGGuYxtzBkK6xYcGb2gZMPs8jKn60xjUGx26z9dXya+v8NOFM
w1sQ14CrjomsLiw706vAGDcgSc0OPMXUSoMpHP8162BVFTLwrWyYVWw0JhIzxcCHjfmlsi8qlLtn
6CtJ1lO2fVaBMBtpOWZj5pyThniG+jo00L3THJBgdCB7UR+2eDk82PEInUCkqeIHG1S/hGx5Nj7B
L2E7dukTU6f3ph9TT+UklURQyS20JlQ1VpNNWQW/ODAI3AJ+DoVMfVQ2wqqWnjXKpBclHtRZ9WPo
f2mmDF8nG2CVewE8mTYWGZOLUUMunvNtm0qygWUr3AnuZPVyzJimCMWEwSatf2qjHhh2EmqVBbk5
/jup+000WlvJvpFNavn3qwCQTlGsQMQSCZXjgpgb8k0cAJ66mx67YAog8Sh90siejmQVczKbm4Na
tcllwCsKdn6ZH/laGG1AK/YgHfj2mh+h3RFOYYru+aS4qcypWVYhIOY/Jy2iKI2qKQbuLTT3ixkc
D9RNhNaJPINc/tS9T7oKMryriBBZkVxY1G44BZ0Zgb3OsiADj0LyLZcdfm+sT5EGpGNlyVZpWJ34
Bj4Om/K0sCPlBQdJuFnT7uhIEr3tO9xWderaMewVhmQGPXvwUgbKVtuUAXec31VtyjQgJeF0TbzT
4q4yW61UzkT/zVI4Oxw659v9hZRkO2umXW4MlCZKllw0uEx0IAjH6ATyAt+vewAWQpLCSk7gml03
8WTIFAFj8tJQD30WB7FmvN6fkGQTfqAGrw55pRMrntIBh5xnXtXHPtDa+6qMgrgYg/tDfW65/PNi
p6uAYlcKt5V6gtP0hu+gjojKtNttIcyKfpKy676wUCa4KpvdKp6QwawAoEfgp3ik6Y0I1Uj7mkb5
zzqZNvdnJxtq+ferhTS7NNOyGs+AuH+I2dcBZrpP0HiVHeTlJrlzkOkqaMRZMtSjsjw70UHSOpDd
uekOA1j86auWd64qdqoNYYF4T+Y3ThzZ+JLkjK4CycDnTrEoKpi5yx8WulC2KY50t0RlNAVLacl2
+Xv35rtKXsZaHeZMhVGuqPQDrapd2j5qaePboLpbtuNVmpBN8ROa5Z/b1Fj+/epLUmc0uZpgiZPd
culN2/xBh1+3/AKQHG9jlZaYZuIwJ0GkrPXvNP05mM/3t6QkHhrLXrqaiKNXM+RtUPk14yPwDccm
fsmNdnd/kM9MhtVyrTKTomAdXBzhH79I3DTnDJphJCxPkGmAN7YieePKqjzGKoaoE1Lzcqmgi8Sb
N2pgHNI9FH6PgFEbHj2kcjlA2SquYggbzWquFBRJFlGtloVZiaq9P/UHgAeD1lc36NBbRvxvpEOS
y+ZDfeXq+/UqvLQ1mGBdlOQLd37DutBtcadqo+0bucwRTtL6stfdS0o0s1JV7pznPA0za/LrkbtZ
3R3hrbzV68PQHBQQf4n5nVjmuTFQxKtRleo8563TqKu00CnJbNgXMZfDbIM305co17f3dxvQ+vcD
grEKQGMeKdmUGPElzWBMab3bqKpM6VYhByd6g2iCxzNwkNHqBrF3GJbCce6SNh69OochlAU5k7nr
Q2EBVqTX8IcG5GPH42zT6N1+dMhFgzoLSYivUfJF06GQkv5h5a6Fz6xRKlCc0feKBRcDPUgjwwfg
8iKK4TSN8A5WIHxTxrCjNl8gwv2FCCDHq2lXAIszx84fhSqwso7yb7VthETMMBxPDch2QLqwjlgQ
6dZmUIodRC/d1Oifm2rWjy2EGbyiAeJHcHS3+8xrjAqoIxAXEgNE6kmU3xrQu/pOZ4HQsy+2/XVO
Fb/Jsm3VRShCE9FA++M40mcHvecR1MCh/JoR6jsR8ROlZD6vUtj/QueXzaFOYrcsUq+bsTI9Mjcy
eK0NDJS2HbXHOIFOkrovKIoNpcCPN9TyHR6dW8UfC9K7ZIDfVWvAwZsdVKR6ohde2hU+2Cr6kAYA
QsKx6kGvOliTKl4bQ+MkVx9p6YDzBm8z8jaBdMYeajpgBZogZS+aNW9o/V04UEwXXslOUz7tDP2S
woi4BW6/bYnrmMJvOmDSygIf+lFt8IieEA+YFzu9Zzbo3Aq475XfCojtpDH6BUB2JRMHxscIbVr+
4HbbbofK/Nrpmu9ox8YGW1Gxg7G/CNQrLdsKSDo/qzgKJKbAXuUnK7H9IqsvBbypmvbbrJ/UGNDl
r2hUb2jsBHnykPEeukTWYtyK8FBiL9hCc52Ze6ldBEnWdkFxmLkvTuU8Yn8JH1Yj2yiqTwqfvL77
MnOIONjZNhcthK1AraSIeE5A4/SICHhJ1PmH6MaNNm77CWbIlh60xAgcQYKKFUeQ7kNbp8EAxj0r
vIJRCHe/EOcIO/Kg6gAHaJLaHTndxtZ+spXQ6kD1G3+qihXgIpqtDP2UcmPW4yauoZro+Fb8p1yc
+IY0dbN2THwbC29pu757MofLTMCfYd8aDl1tdcJ3hp5+q74WAAaX4s2anuJyylzaJDsnT3/2w1S6
RlWdNAAKy/Z7Bdio6Nk+HRI3GdWDVRUhY9DJLhI3hYefXnrzDK3NHizGYku0B1278OKphOYNaIy6
rnmGgmqh/R6jh0rq7sxQG0M1w+2G80x0dwS5Mmo6r2mBUIhxmvIyMJMRxMDYjei+6DVXnYagmavG
nXQ7HOp2y+WVGMlVYq6SN+i3gzlT8Aj+TRDvNk9CVG85VGQadT9NXwHvNPPvCGbYxjvDaH06q+5c
NpuGSY057wdRcxVEWR4Xdq0hiBqQSKvnZ91+vB+nJVeXuUrbpp6KtFKQDYOW5yoRmuvQ35pwOszp
PA2dJPeWrKuxGi3OnVzpG0ynJt9r89lAwZ8yCdRo+Rt3EtG1uHKmOj3L+giJR5P6OUTbKUjy1Vi6
k5r7FI6BSYr/iGKZY7EkSVw7jWkjYxVQY8nFEScFEhlE1uSVPcvWQssJUwfWNUhwhPPaohGkOCjC
mzbqvQzVAlt1GW4YYSEowmpDi2CYh6uqpOAa1eBq3d83ki9prpJJnZR6RBhqgZaNLiWUwAQw+YaQ
ajxLsoi13jLTmTkkGZprTg9Z6RYALYAO893CA7SfZEmrbFLLv1/lcZTqUTMSdGZN5xXZXIUyp55L
6oOyA7d6fhpOlfZ9DrxDMj2n8DXLcrazIRcVO1+0+dt/9ZHWDNhGJ/DvsUrnrESOV7Y6uB3IYYQs
1V+C0J0TtybAws2MWqWGYmC3GcFM/6Zt6icYC6KbvChHwdj80bA9AX6hOxwVed4vWdE1C9asIUFv
ztgiM+hX6bY9dq8aOISX6gvEpHwIKvldmJ8NGJrIQAafeV//fFJ9eMdfbZh2hp/PAoGHhoS2gY5v
7CbcTQEBXwqSg9vDvsHLwazGETHxTyF/lCvgSjattXpombxxIi3G4zFi5XYo96J/5lEa3t9JMkCU
tT4aWqmymetocvcemBRlaC603O3Y49p32ZvzByQ+L06k8CBZO89anZfIslShcYRVPdQ21IMJlO1O
rw1s2MHKWarb/EuqQ8xUTlaXhB5r2XdXH7dxkpQ16Qx4YakH4IdBS/KpKN8ttGgT7WfRvRjV1uje
Hf52f61l+3l151ddb5VtgUZ8kStPbOy8AknRbNRb05z9zJC6Ecg20OpSzmc7aVT6sYmjkL5lP3ug
T4DI3aYfSBBl3BbALPkyDtzy4e5EjbXluBXzxmRt4Zztt35uvXL8QRg0ewYZYxEa4pKRlg999SHH
ou5oZKF0msDYMS+8PDYeI7jVUvMVgE2nhfamMhxGE+obxVPjxF6BF+IUgZpcVFstor6Jfp9WOocJ
L8qmSLpQ62r4vaOBXol93ws/ZWrAxXeRPJXsf0j7ruXIcWXbL2IECfpXumJ5I68XRqsNCXrvvv4u
6sbZqoHqFOb0fpsYTQyKMIlE5jKvQS1CO9N8NQzFV5LgQZdFH/3otZjGEUQl8fCMe6sVNafE1dxF
f/pqeiB4QwSa6CSd6OZ1scsmdS3JEH6UdFvsKEROJ3eGWcyUQ9/HnOjTCIRejuMnPJjqNs+KLXpz
djXorpij4ZK/GSbqAu2LggMqB5codiFkEtCfSe2ZUMvIZR0uWrnXt8ewDC3JWMGurowescvtGi9y
KmhuCTXDItkJyaFpPio8toGcczIA89LkZJDOTmfNrdQVMjpLk+c99I/cLFcsFdUdSBGVr3LvG+Ix
IT9T8VTWtohzW6StLQuLzu1LEu6ieh8ieUkRJetf4JCHk+QmU+uW/QcslKvgpTUhC/prwkO6hSY6
gbBoYhw7ZHH3zxtn/xtM9Q2U97qfRQVwDFg6yB0BoM10QKTnZEyc/NBgMiaoo1BVGVDiFtpzOwUQ
i+IZCvN6Yt+MzrUpL+sQoOh4HUyW7I/bDKzZGb0P9MV4wE1ehY/VKeg7SUgDmJXh8hud+ld7jBxU
FICjRFkg3fDxqjyEksFcBRDaEOH2jXPcZuEqGv9E8CM2psY36t7O2vfBAMpP0G1Z4jk78HYIcxPQ
dqBNQgGvTNMABQoAZCXJKsxHzj7kXDgGG/hrIka9gRK6Kv/JYcmVG787iPSY86kdz0QoDtQAwAIa
ffJTmb1THQU8agADbjzmuXToY31VmI0TIIYVR0nfK4LqlDHxKmWwShVYp/53Hb8XwUWSxGco+VqN
rOArIIEggexa7mpU6qGPmqZeJ0ClIQRbrYD7wiQ50EhyIm2AMrDxO9IWNPCobg0AiOSxnO1cLtba
/JaJXB0Q3rwzN1OYlVoazujWp7t2p9j9Q5bALKd0B0e2EXH2PUKHx4MI8E4RSzWMlCmGHzUFngU4
bAXYb/gl+qKXu/mq8u8vOeeq/6yhXt1Mk5FRUSyAwM6qadVADrAT1kYMBI0iroQgX90fjXeATCbS
oY/dimoFwGfjyp4Cugv5FTxoXrkyZk5vhnfnsrKcVZAFmqF1AlBYxQEg4dijK5R62nXugIF4EUIr
RaPUkleiI1p2P636fWmbjrAlZ2TqxQvnyzk7yWSS5GjGaQkStIpab7InFzrh1FuE86p1As8b6L2G
TrOpOF1h3qDL369WV4QfTamJwGVkqHPEKVBY8bkRvfuf9tlIvJNHsc7ZA+lCQhs0a9uBrDTYBYnC
AyTLvGjOXto+P4worOYzrtsS6OfkodXWQqdB8bxDxVxyVeHNhLB53xcXyTy2ybCt8tCP1GOT/tHn
yuky5SzE807XVmRapzP0U8bBbtBjiPVur0TQPBP9PiZnU4m2Ghk2cxs9NWrpm1hmRYjf0xDpUF3W
q7iQYX4HM80kRBWU6wZ9+4UCbhSYzqZuEpZJD4zijGpBTrG5lQ1uhH6n4BH2+Ur4I9nVL8NPN7w7
8Gat6WpMJmIPVWmIxCzpCQT3j7RQH+SuxptPBKg93BPUo4tgsLvuwFnyW/ns1ahMWMw6cZDQF6cn
kqDe04tWnrScUMELTMvfr7auFJeSFinIiaDz5snV7JNUQEshcBTotSmUK9bCOyrMRBZCIdQQgV6g
6L0jWBEoTq1oKao95PZwKta5S5FHWyP9myMqy0RZdJZ0SWWOaB4WQdSGOtLK4Wj0kEGA+lCOPtD9
Bbv5dVejMInLBLJS1U4JPXXoeUj6L5wNO+eqO9zcjFejMGs26OagA0xNT+JG9RpclOpK8f6FiPXN
tvvVOMxawQ4hD9UQ6J14LXull8EpyVwtECUeUfLmJrwaiNnncRikkAxK4V0MQy8Qhbyow0O8Az9+
1A8d3h73V+kTE/Qtkn6Nx1aO577O5Kam9FShrgNn0mi0Tf1SmMVFDd+GIN+N0IKq9MoGkNzS8uIo
1pnfVd1rXPeOPOm+Iav7PkzAaglhyxN2dq9WpUXm0BbiNepvDmnoRqIQliJo2dWRVcjQHY+tCNpP
BN0o6LvCOwFeKGHutbr5M2or3Wrn5iJK4+AKcy3gV6VPoko4G5SzddjadRdMXUyLFKizunZy7Xms
ulUzxGj3JTCR2ZcBvI3whrw/37cBCVfzzaQjBm0UNdQAEQA4xhMswIzWpT/azTrzQq/h+OLcJgRd
jca8v3oal5DWJdFpTKENEsRoqPWBJ+OfK7W351RfDYEEwZvKFsCALtr4fW50PzGzfTcPT4oZbdJ5
djX515g9qvFLMnaOQn7VQvDRBsJW7poDocZH1CZWaJzzQYEu5h6d4UlrB0sgUsRpc3BiClsYp1Wi
TQAAAMakik6USs6g/BGhffZfrhETIKGXAYGaMcPjeBPO1rA31osSD5qBnzL1Fq/ev8SOe0eQiZSa
qWWkKszoFBPNQtXPmhro70Qo5yrmkzpv8uAX5wOXZb83IhM105w0NckxjyjhFpYOeU+6gt6fDW6D
h2/kQmd568ZEz0hrUjSocNQmQ14LebsXKV03lXa+/128iWRiZzFpsaiCC3E0hsQtouMIsdhMfpmL
1inyd5G3TzgBhO00wJJwGGQN2wTNjI28TVZgd+xqrowJZ/LYToMmF0k7BAniVCd7bX9IoYQ7ARh/
f+5uI2y+QgXbUVAMNRUB2xNAjJVeawfK3q03Osames+P+UdwQhMK8HsrP9C3pa4y/ouuBm9CmWhl
jlSX2uUyJ6vQR6EOGrDNGkk05867XV6/+lTmYSQVBhzJTGMp4kgemt2pZy5i2FDdonCXtiQbMomJ
k9rQhfwvJ5mJLIKpxZ1UIo2AE8yhe4aopKsfZch9wox0YbhDFKLatRGY5pIbb6DaxPUrMzgJBttb
EMQCbxF0bY/CELuKkR2VRl6HE/Aueg/jihoEdCvTFtsBXck8uUmpT0PII04t3KYGc5Ogx9vNf1RQ
MMS2BniospT5Zwg1eANAiBEyXr3poAlnqfHvxoAglYDeBUTO8lKxy/EViPLYMIHZAWjCxL9NH2AM
BluX2Z7AegfQHC5Isd0liivIv0MjtsO6caLsIgFhb2Bx4kh1S0EGITdYw8X8EPXSRlbUVTWBJIjy
TWy+Qk3Ym2GYF8SaGwiDVwD/VCejVQ2/G3KeyKlpT3IVwi5rqVm/SzSxiiJyhvHnTPcNeTLy7IcQ
zVtosR8GPfwI48JLIxUf/6TpoZeaw7OUB4ccTuyBFjh1GHOu7dsb9Ouxw7L2RhGibAF8T097vbOi
xxp+yYI7QXKgc8394Egu8aHgCUBtzW0c3LwaroZm+gZiCR1SOprhSetRaetRRyUZ7B2T0rRCyPwa
0m8J5lWq3uzaSnkNWz8HcKyDbTknHi2X3p0rim1EBWWXlEIsGsc+2NT5q64/0HpTUw7BmxdbmYsp
jiMyAUpGT8KwFYaTofwqB07OsgSTex/CXkpQ209hQ0NhC1N5ff8ziQROVLndkf2KZ9+6SkrXhwL0
VZFThhf9WK7RMvwAOeQh3AiAu8qbbh1tC68NQajgdbQ+qYV3vs9gNgwkMYlkSoMJZvdk2EjJVs0F
eh0T3rPAS4WbRUhQ/5M/d1A6eEgeIer9lG/+hYj4zY17NQlMYg0zaEkqgVg+Kat2jX5JDEnFTHLU
pdiWW4u/wdy598M5Z/ew3Y2xSIcohWz7SUTo0sTONivJ1VIOeOKTYnZvhpnragznvq0gy4sZDlbQ
N34Zfoi4iN/Mn+Jz7qVLC8KGFfbkGD5a1X9mOMGm7uA3v6pdYKFn/KDp3Jz1NqH/arqZm0xstXJs
lqwkz0p/7g8lFPFgW0Ukqw9B5S0urXloyftktP7U1LbaFWDYYE0GzcnFTRFscM9bED3d1RQkXAmF
ZkrtwoBRhPojhpPc/ZXiZIZsF0UVjBDS0Fgpo4/XDVHwEIX6cNusFLl15+kpqnLeobzZ2LiaICbH
7uMgMUwNScYiNNA+ana46d4WKV5IivAyGt5GZMJYrYzVZOa4L0IDjjro1Q/CWdN4Ds6cSMbKHmZT
FyXKgLpRLuho3EZ2Vz/cX6bb7bWvSWPbEMU4GHmrG0tKXRx61FdApfMib4khAXTR0XLjZoPfJe8W
PMvVmEwAE5q4hikAjpeyGp6FB9nLnWZPM6vBnQulcHSerQwci9pu0MnelyueJdvNxfu6cVndIWWA
k0YhZbggCgwYqkBVamhTPXGmdol/36LI1TBMfNQo/BfHtKGnsqwcI1Bfh154k+reVwM0p+HwOFWi
JcGLs69g/10k6JDxfsLNO/3qJywh/KrAOiWFRmiManXvhZfpR3GucSxmXz0slG1tC3EjUGw9XkWN
N79M+EyyAMBd2tIT1AqtHg8nIUxWojnzkrabF9DV1y2/4+rrygE+Fq04LLV4yQNSyEPKdlpsJZdm
U/HCY4/dPI1XwzFVA3VAl3Am+CzAdWBiE3jNmHFSl++accvRuBqDiWFaF6rA5CCu5Lv4JLpgJqBe
dVLWjTdvUCvYDr5eAiUDaCkf4sVLglkJIWLEKTRPsVvo8wAbFquBy5VgS6vwJOLCg0mxnXl8hA5v
Wpl0rW1KuAep+OQWVqWD5ncGZ1JvP7S/JvWzYXm1T0Kj7fs5xF2ELuFs95jUzBHbndBulNqq17Iv
uDUIjnb7XOM5U/+UJxil2eUlePkXOMKbT+6rH8MEPwWupIMkFUvqOLiLHYoKcnNgN+M6SeGc46fb
xcg+hNYF5BSicXBAyeUhCjlT/lkyvZqQMcKzGA7hePaLxFbL52rmvbs5gefz2rkaoZhTGDALmPJJ
fyURXk71W2A+dCoPFMoJNZ9g5qtx4BRf51KGLbuo/MByQVg2rZO/mHuYsvnEqkHU5iXgN9/zVyvI
hJ1WbalSlwg7nZwdTRMa/KT0iQIjdLVwdGF9/xrhzSQTdWIxBV4j7TAaqlBaV5yo9hgVGyp0b/cH
4myKz1N0NZWtFspjlmFjBppqZUS14jj37w/BmTlWNEUxa6lKDXzLSJ/IMJ4nTXmXQmVNE3GlRvT3
/dF4vdrPjPrqi6CRTSWjRwdzsOVXyUm9CBbdNrXpI9iIVgMLxFW0Uy73R+Wcb8LsjrquU13Re3oy
82OYLmwnGQaXErgu2qEcDS+t213dNR/3R+XNLLNLesDLGklf6AhqsQJHAEp6lx4NeHiZ+kJQc25e
3mjL368mNk1R7JnECnuyKg9LTSoCQ26Id/WcrvJe4ewazhn/lPi/Gq2nDSpaDe5dQfNVuEsaB0o4
03fztfJ1pMmyqFdDmM1Y9X2LvU9bLzHBfxsvBrr69J3KTjJmnC1yW9fiazhW4qTSpCroElx5qmUe
EbWWfkDrp0ByQ4XhQfWQydjBDp2fAm4ewroeLO4VcPs5efUbmHtIj82kBIpzORyiTX1tWtHUXdCT
oPod+s3iTzwqVvMA7Wk38+InyQW6srHrERqRPEUjlRN7PrtqV/PfaK0qpP9zKZqQMddsugFa9yHy
1MYeP4w3CVJHVvWE2mf6oe5SwVYzq/NG1/AiF+6UYPqm9rRdVEg639h328mCKsiiMAcjlsqPgbzR
HVhaPvb7fD/vwyMQ7LBD5kAmOLH6myqLEoU5hRHfqTSRPfXg/+hrIv5s+sG6f9w/N+Sdt4W8TOjV
hI2TBvcqVGBOoyL/VqajBvZpNZw6davJIMmJcu8JqmBnYufm8PgTBeMXaIDo63YHra2OYWxrUFQC
3a8j5SUrD11xEeEpmmn5JR31tThr+6kuH9oKRFKzSXxVjf7q5Xm1AZlACaTEmCgJCDA15PnAYV5k
SICwXIO+eTB/Azhl358z3h5jQiQ1qRjESxao0vpnUNKnPnu5PwLvwvkUR7taFVGlAZxOcL8tUqft
egTGJHVCN98Ca2enfvE39nP/fDDITCGi6lWSiOjQnkyp3skyCmOdLbfTM+fLeJPHBEiFiMJQw+T5
FK3jk/JM4QKnHxQHEpYoEBgf/4Jnz3ncseottDfEMVY+H3dLgQC6aieyDvzFsWV53FHODcB7/LBS
LiolRQEXAZQWo9bRCqD1wVo3UBjQcuOUGWi0QEADtbSoSf0QwiiF7kZLSCogXDueocTCKZTfxi1A
O0MneBDqKsuZLEYDbSPIp0MduXzM36i7IAnNVd1AVI6PgvkErn2PKP8Zju2tFgHtQCzHcWyBys9j
QOEnWtKDMCsWcl3HmLdRVW+J+KiMP8LwWWq0QySIl7oBqh92Ek3ZQqY/RyWDs/Nu3/5fv4u5p8ok
KoYuAnVUWcExb1vtdVcDUrZ3F0UJYa078Tp64oxJED3vzcXy96tzXIkJfGrDGU9SR7fI87RfGoWK
JXrqj7+tlnx94HIQrgZLK80Ymnj5wHJ2jaizFdJC7ZCu73/U7ZztaxjmxhiI1OTVpJnHHHeTEHqz
Gf5Rp/OUHSm+lbNqvEVjYrsilGlZEZGe5tl0zAgYb3DRh1Jy7n/T7Vz765uYkF6pTdWO2TKMhhcg
WqZFIKxCPV8ZkJ5JSHAemseu7bz7o36Kft3bHkz6q9U1ScqULNDt5QmPjoATYbwQ5Ec7eqB7CuOI
FkLeS4PZWCcufHYDG+AfW/PARxdO0RPo9AlxSWALXvLc2c3L4vZ4/1fy5oa5GBRV0uQ4wdxU3Y+4
TtanJnov4Cl4yJyel78t83xvQpjbocBemnRAVI+i0VtBWfzIM5/M3ZOg84LizZHAizdEGWY3GkuF
NEalaLochyV4StftugDM1263IGJKq8mDo6+fOPQB2LW/2tBX4zKnR52UxBwMfGHU+nMqWdoEDJ5Q
vv/Fml2NwhybojNEXZNkXOZKtxskUK2NZk1F01L7H2F+0VBOJWrO2c63a45Xoy5zfhWAssasqSir
y0sAmvDr5gli5RV4Hb7hNI65KhzqmE4+WkhfFF/mhKWbicXV4MxZoljluNFl80hhtpnXrlF3q/uT
evtmuxqCOQkBUcsBfpjYnZvioO70bfXUvhhO5aA3hEJxtM/Py/vhr7oMV8Myh4IGwPwWGo1P3YLL
13KvjNdjovG+jnMi2Fb0FIpw39JzDLPJ1ynEiHzhUPrTMTjWz926tgkgLdEejpv3Z/Uzsfx25r8+
j+1CF2XVD/Ajpp/dX0WxKCKh+QJCtuSPTmSbpV9sFr3GFJii0ZVcmPf4wSU9By/5mXqSbXj0p4EC
q2rDKupd9P+qQ3f1+5g7PC+6uFAK7GoxAtxneE7zeJVNl/uzcLuVdTUKc3kLcFbvuvI/V0HqCIYn
lZs8QfMRCK7H6Wie60P2piAwBZe63xfJ+f5P4G1vlo7XREpbdmmEtHzBcNVuFT1GNQTeDaeFlB6c
2OFJh8ARq5Y+rvnWgjdLJ1czwMSsCGaGijKU8UlTNEfs9YMJuZIq6iw1BaZ/kKEVw9PAWGLCva3H
BKw2FOZSS6C6WMvgihYfITxkQxgU52XqS0XJQQPwDhgToUJVAGWqWt6N/UOUBFBaiu0U+r9jzGEJ
3H4+Xk0lE6jCZtRyaVCwZVcLuF5xzY/AcNOH2m9d0SllDz6r0Ub5m6LF1ahMnBJIDpZyhYMiB08R
pKWSRdoDLAhxDDgxgzOTbK+ZZr1OMoJ106sSBafiYqb9emg1LyxHTmZ4u+fz9VUs5y2PqQIjiSQ6
lb2xriXJ7SrPhPNBfSgTZReAUZRWuFiJTj56afKqKVmFWu72PZAKGfyYS0jQ455X497rSPjYzPMj
+NquYFQe5/wu83tnN7N0uYj2ai+oZLl+i+fiR3aZUA5ZFWc8LhddVniC9z+6x/kdwmXtmW8UcRvL
dDVTTAiT57Y3wiSN0abuLZiF70M5cZsk2YdZCNT6NL8SLVJtPTQVW86rJ0F6BGzVDcWfdRa4RFxS
2kQ3HVgTp16lJr1Vdt0fziQt0freJDH5VyyOig5HYNxyxaGaCzDUB4uGe7DOnEmroLReu32Z2kUZ
e0WR2UVWcDbUzRfN1SwxYS6GNFoJx/P4FDWFFymmHQj6qh5LTtbOG2Y5Qle5WBfpMPiOk/AkxeKq
InRtRLkTEK4L7bKo9+aTCWq0qGNIWmI+tXfVtMrHBve34NIdbOaAavIov8TLGZCJbYJipoDl4TzW
Ld2UQeIOarRra56r3e0yztU6MdEMHBNB7yiyroV8Ku1gESCjzwNheFg7A3jkhvpqegBF8F90dm8y
lv4ztM6aaCljn9IywJxKpPGIrFoB/GYqDcbSqJvPYD9XZe+lIjJN+a9CuEHwpNNQUWVrV6B9BRql
bQzFhHANI8hEP+TKW1VyzS1uX/ZfAzFJVToMdd+GEvSOj8vLt8SFaEMj0LyYdrKTQTpaLADWygFI
MxH1ec7huP1W+BqdiVTKGGVSUjXJKckBICbKsS7p2/1AczsYfw3BxBkjKoS+T8YYvk3GJkVFegHK
EJ9nk3FbZMv4GocJJ4KhgKhXlgmCPihXcIDGmytyTMgY9W60zd/zJ95z5Pbl+zUic+INIS7zKFXM
owogXt1Hm2g6qq1XDzzQEW+VmJMe4jEXyegZnLLid0WOhSpxtgHvS5gjDrXXxGiCHkdcmJxJaFyq
g0Kjqb7MM8T5X57G/5k0Vvs31CZZT3s8Hf9/pSd16rGxghzFHPNcPDanFpxuHY/IArqLNoo6vCLO
/xLOvn4AU/2EsGnXaQ1WrffEP+DH4TJwxF+LjVhri1tAguItX3f/dn79NShzyjOzIEGi4q5LoRZK
jBzSmJcQijZK8Ya6Bycp/C4XsNhkXrmFM8sp5QAzJ6rWHfNd6Kvb0O2hvGZulC3v0JFv3/U5kq7K
xFTxGmGLR3MpKn02wZmprQYIShBzsqMygQZ9pW5LfVXqtZWFjzGEMIbHLBsBMJ5tgMdtUs5OgGpM
U/5Iw+6xDqUzaVpMjV4dtKnd9G3nz8ZkLwV7m4bQJUkgk0NUTnXo275nfj4TmxQpFKneCd1xGMEP
aA85RDXAIXX6+ul+EPwenZiRmOikl1lag5hNjsp7MLlNtyOf70mIvKSWEj+BOulMPi9A8VaHSX0y
oLSKoINh6QSF2biETVcqHBrTr9N3hSScXfe9/c18IhMOCWSAUgr3SXhp+fX8TOqf2IQevB8hrHqo
itBSo0OMjumY5I6E/EGOt934QxhXAy62UNetECQaxXw2IX0kRcE+HCfY74SZBRVv5/5yfAuozE9l
AqoRNVXdoU52nCrprCvyepAaznTwhmDOYKEFOTQFUlQrdLRyoLWYdJzKLWfzsmWqXBPKIGgS7Vj0
iTWD2dnCzllt0falBme+vhdl/jlhbGkqqIoxTgyyGO9KXqF50NXKQazqIeQMXAzIZ4GD3r/V/pjl
VVmsoBmowlGeW4HiTCqr+JSqbaSXAMocJQJhGyrYJgS//qutwfIh4oTEqVzS/qjN1FGl3KIFT7iN
cyzZ8lIErE8Npkt/hGA1BMJiywzOpNubbeVXHa8CQthXArNyTOAZNeBPzZB0R3G1CKhEnxRBuFyt
chcJy+r+5C3/s3+8gZjBmIBTBSQd5sUhuTNhtiIKTlkZnhLwzhZvGCbSSHSGFq2GsJ2goTz2o5UD
yJc2Iycr+i4oxHwOEyaULI2ndsQZ7ooVUTuLRGvIPAMqnDut8dpkr0Fz6RcNZHAO708k72wz0WPo
tUolCr6QVOhrRcdufMvF0Cm53Z8l27mzYmwBKe3muq/kIT6HY/ejoLU7AsSngvlYE7Thuu5J15MX
A3evYehWPfWc7+Ss5LeaUhlnfdhk5Dhn72kOSDt8CqGJwznTvFGWM3JVAuhFeQzbPuiOgJOuxPJ9
jDQ70zm5BG8Q+Z+DpOEgDmOLzQJ+pmCcm+ml4wm2cnYFK4bUQZxAgunudCS6aosKqv8B6BwBsM38
PP3b0/ufe99cPvdqztS5BEdycZknJLok+aY2EQqbjVgdi+Ilkog9a7lvBn/+q33PaiK1tZARsV1C
owiCuKjaVU48oj0nCc9n5eZVYurIkg1dN3WWmzk2Y2pStSfHtPP75DXSeFH+exdhmcGrEZjoEUSI
HfDSiM+1o53lV7Jp16mXrC4FPFPNfXxIG2DSo426vj+Fn0Dwb0f6alwmdlQSNCeLFisH6ZLM7n7o
3uybENTtGw+CTlBc5T2pbm7LrwHZRKRpyniYtJEcJRhgtoBb4Nduxak7KHHCuWA4q8YmAPUYDloy
4A3czh4pcgfOxZxU5ztI6J/LxiYAoLaHSpNg+hYQnQSrK2fE9E2e1qzRiudTp3iftPz96qDJbUMh
HtiQo1Zdkt5vkTvd3xDLet/ZD6zcYwTkVQKKYHyuBmMTQbxzrFq708dVX8SbKVEd2C46afh/d/lh
JnLZNlcfJhBVnwS1RGxv8LYWFDerR7sYYZE+FKdOoZbaDgfBNKGVyiNeK58KAPc+mkkRaqjAkhiU
7nOuA5kqJ4kVGM2m1tqt0QWWaqAPMZtQoliMGkEVy/WHEjromp5/pOJkq8pvc9oILV6CkeIYUPXp
Ax3e2cKq7/V13KIXCXizNUu1Xw/AZ5h0H9J8a8CERB9K2IgkmwrGGYk87YO+tuUmfxZHYWUScfEQ
2QjVU973uxJ6vXBnXUup9FiqgUVhoSskwn5OIl+iT0mW2ACJWkExbCeh9Cp4UYVqaSVCDKHY6UzK
E4lXUrWe6E9xkq0++DEYslvXFWxHQr8LGlvQpMWJwQ6i3nJDA8lSk6ABQ+DwEULAP1u1anYpoMY5
DKAHwjGFwOk8TEe/geZ4KaDBCrVJIe9HJzMG1wy6VTxBW66IzI9Yan3B3HVt5dTUPGeC6UGax6LT
22iWDiCW20LUvQmSBYUsPCnZkqUVwssAJYUurO2kaNeZGnlpkzzpQ3rO63bfK7iWy+5l1mtXCwTf
lCFYMHf5Lh/CdW9sZTlByAwTyNZuW/jAtHJrFXNtmQPEJiA/HMwQt53EfTXACQFeFBTyqUkbebLw
ChuTVUwyX0wexppuZvSpmjR06wG93IG+in3hNLFoJ+Vggd2AhqT8MsW615qnjFxEtbHy+rfWRQ7I
9hZeBxaO1KoSYIcimL6U6+iOKA7RVJcIPkrHVjxDp1g/CmMOaKwIPQrZR9ELXGFx2GVD9qrAwCMi
4qaceviKSfqzgSewQnp3DpN108I5VAVpVIyxXudR2adN58iFO5eC3xiDNYs72r434MHDYyeFb68k
7BIjcooWNsSXOTsr4SXon+Jyo+gnU3SleauFZ/R2BPEn7tNNHKyzJF4p0c9yQJcizDxzfkxTvxTw
9d3vJARsvn0uG1RQtyDj2nqqOsjn5+AhVjdtgHISfTPFn33jqloL/nMKTsRZnV6TyVFqcC7VA9p+
tIS3zjOdLjOxRfkQVa/KvDGK35PpToUnKKM7jr8yAYdCHva6uZ0G+LMUjTcGbm7CNWaw8jZZkXHT
w6dmeFOnn3LZWnr6Kmp+1fyYq2I3R5KTy08dTDx6csrTcxOsRCCtU5zMllhV8kKbYzKk20l57NXZ
y6TMbY1sVRfKeooDpxwkq5YuhlJcFPgNa+mHrLaWJCQWrTtLq1PHaH4JfQYvgecB0O4K6OMOdLaR
WAHkwZT+cRxSq5ZTf4ieCIQl2kq2QP/2xjJxhbF2U+E8h9Er7HYA/N+HMGhU+gdZfBWb6i3PnoOx
vZh5AcmqFg9qeBh1l0R8RdFkkw+BU0yzQ2U3w38zqjaRj6D3OEF9bkPQr/vM1Uqop8s/5Hw7q9q7
Jpt2hZypiygexYMVRa9hetantRyUtlwIqzKp3EGa3/roXE0PsQBflzk/Tpq0h014XCrOpMaPJNB/
0Qo+bEpjRU1pzwOkGGvIZCMMGcbvXuy3pkqczEQPXXsz5YOW5ecewbVRZihwjTCaLv1ExR7VZTgP
CpdW0g9VrjqqBmF9Bc+medXKsqVAkipETSQaPtqpWpW0dMTYdDT5j9FC4wQv7iwxXTWfGqjwG/4U
C07R9W6WVF6QVSgXF7ZcqY7eVA7Naj+A+LQcFTBXD1wgr6ALpq9m9FE6WfJGWGqUGZJJo3elfHiA
zcY6jik0LvvIUUdp1VBzUw1/pkUx+0Mzcev30nsE6W742e46JfUDKd50iDx1RdZ9Fe+DWL5I0XBO
yWqG/iqRfgUqWU0mQm46XBoTUTXV3xpQL+cGlfScngtlP83Sus7D9ylQXb0JDo1ATl2i7iYg9CcV
nWnB6sqNgbJ3CSMn8DZsKg0/Y6AcpfIczUAhQaNhlafPjbIwmwVLGOVdoM2AQSEAl3RVQXFuMMXD
MCicN9p3EIVG0HqTiK4ZqgQ/NOYpkCq5rtUSic/0WUyt0F8cBCKv3Kru9LNad+t8Y75JnCz2xmvq
H2MyycM0EbkGoTs+a0XrF/CVnwqQeujz/dToVqX8H8MwaYKuAY0AR1PUr2mM527k1dCQlKaXsTB2
KYVocWBAk9V8KsvM4wx94+X9j6GZ50FqxLLRahOeB41+DIvEmTvT6uAOU3aRHQ4vkL61u6re5BC8
IwVner+zXZg1ZR4JQtOj0iW3GsQzISDUiB+C/CqgKB+rcJKNyg0x680Mxzbo7RkW7cDuHeR9p6er
poUqSjxBVt9YgQx4yboPSk4tDEJoZwGrYDWh6uSA7S4gy2r++H+kXcly5LiS/CKYEdx55ZqZylVb
SbrQSiWJ+77z68epnnlKQdmJN92HPlSXWUUCBAKxeLj3hleqdiQEH5z9W/JpJsI73z+2kZSEpdgl
S+VCTe3mo1xnTnwXeapoSafwVl2BjZHH3Ld8kWsWmc7RLAZtro84LGU3rDVMSxFjLwE10Y0Batij
2+YNp8T7k5jm+2dSmMqFmhuprs6zehBOY2HKH2pm4qCqEH78NUCdcbRRW/aiygTxvVZAgMAkL/NH
uy/chAs3+JFGIEemIghXDU1RZJBNfA/nJ0GNtHn+TCsxPfIpcEy81uO1lJYb922TGTNMOhRJkiAk
Qh+fBEmwZ6HagiQLwgTqBjzBGx3Bx/Vj9LOyzdhjnFsgZXqIUq8IYhoEakfZkW4QF1Gz2pH9oqNB
HeMUr/r3Fgl0Yg6g4Ln+A36kf4x9xtEJSq7RbGlF+FTd6TrZLcxi1038dOCMDcbLAd6dgTy8iU8Y
43OAMnDyQ+ZJt9DHODTr1AmddDc/X7e5/Oxrn5HxbkLXadI84HbWY+5Ae97sUsGSkfSVIs+R8kwx
rqwro46CfX/5ggHod6CteJ/ahWVAQSG5zyAj9GRsMjv3itX1JXJOqrxU0M7y23GMqmZQF7vhsFPj
P1m0LX2EnlPmUHXiHBPeN2QBKYqM4a0QikmneA2uhX5ruJWXFyvVbjoLmoHzLnQq325eecWdn+Wk
74eHlciWSlXuVB/LVKdDBao99O/dnD5PMvg9BwSaFAzsiu/GnTs08zoBzHGaeL1F7uoZ56POg6AQ
ij6zRk1EuYjAIU3vBI6ERAeCqNb4GFiY4Hrm65gt//KVg8xKas8SEaqgLzEkTWOXFp0jlHtDgzSr
gthdXRnyR4T8Q8XJa6PufhpSRyU8JyVfPuJQL1Q00RB1ll5nJqEekbmbTiiqPNOi/qMFygd6BC7N
m94UGgi1dMASTiGAexXNX0UoDs558NqXAGdWGElqNc1p/XY7KslKVD9U8S0GI17jz3YvnCAhvyhH
vNQN+MXiIrWHLjupOjlNaChCOsLxkTeETXNMtGqbtt26IQ8VcsNkhlRNKGBcJAHFn5aloKv37SFF
gN/owts8+zuf/pqT9+v3jn6+ej++iaRSRVIVAaUE5jRAGTculTkLTnoobJWKrNJY3oCjzqy1lyAJ
HB8KOH4drCWhvZO1ZjATULxMQBKkA2gay/ExRrodg4wp04idk/sI2OM+eVGifi9PzWYOIkwWpPY4
q05McOK0FjoZOsBm6SqTU69XyrteBGJAA1lkUiruoD4r421l+BuFGHekPBIiuUWu2ikYDieIUHUy
9HPmYaMIkTeJnaOrx0w1TLBeWEmNHKHIVko4noqseY8xDtPMk1WJxROmAC1xEFbRsCmJio9XvMcN
FLmT/Vz4NhVPoNKW+9QZB9BQExVSPQ9+BqX3ILSBK4MybIVij44TMe7kFpwJRb4BuEENWnOGlXpC
piREZhUrdkPuDVRU8vFUJq/zUAIAFGyGcPDEZk9Jvkti4COkZF306O3ntefPFAQk1Ipq5a7Xcoix
k12CifoyVnbAEFmtqO/7dCkn6FY4l04hoFn8SwZIESTBdljtChQ3QF8yxLd1CcHY8GWubuV4N2eb
pN0HyjpDiTB9yYlhkgLcTnp2v5RdfAyhKbRfjdCeDQEnAcDBbnoVDBDRq4I4oazwvs3PigTKkjlD
Z7pEDigfRxQ7FVrvC3/eNFH8Mib9pi0m+/q5/JGyLI5S0yRdkSRVx3/f34POb+teDGv0yKVNPTxq
9dEYvOsmLjvjMxvMS95rA6h39HB5Bfpt07pQc1nPt9Cpn51yk90NK/H2usWL4cmZQeYdz9U8SZoS
1cbBeDI0V52406gXHeyZBeb5LuRWiSfAn08hJv5qFF87yKnEyI7JjaKs0hbMi1ngQgaXgIMjlmNv
MLL19UVeAGwvse2Xf2XC7DztfF2cEzSD1sFq2InjShJMyBCi1OAu49HG4CQHFB3ik3yTngbznwWB
X/YZhwZxLikJKhF7AKw30PyDzkPvXzycZytkwupaS+VKm/rolJLZLPN3LbgLq/9vB/QzUvhaBRNK
j31P8zRHiEJq4TYE7W1ZyKtq5CE0/iZk/7LDXLS+qakU02E69S6uGWgxiT0fK4iHaC4GJKFcSV6C
jb6dPwS7uOMxsV1gGvl+VpgrqCZqGypjNp0UyLaai7RhfVholxPgdWdL26gY4Q+8Yj2tF0DXtEl+
cQ7rchh/vH5nn5K5koISyIoQjtNpyVhmG9oXL+1NZSsblFWfdQ4O+jOKvWaNuZ6hDkahqO+qQymA
4XkRujbStYQi4boI8BzV2hoyKi6Gq+/CNn6WjNYD88gvRU8i09AhaKNm1kBVLxx0N+9SLyGZZbTQ
tKKjV4yFnYoz6tOdmfhvQS6thfoDD7idiU9KP67SHvxdjR4fgqq9yYzWSWPRLIRwLWW9DX7055Do
u0DgQfkvaCB9+8Qsu9nURHOWjoF0ENRyo8W9TfNtpEG/K4/dUn4c29YDeNFWoXre4Zi3IejjFEUy
adtZgvoyVIHlQ/ZWrKANiAggr4y1nuwmTTWlqATHHZL2Ci9UO5yuH43lW1z5Vp94lvOMRIqg/DIN
Mlggx+1C/iF5yfG/gFovR/yaHcZdNpmWoxkyLnZKw2syW/d8VIwsqDA4KmbkRgFNEU+FivlKXHX/
KO36z+1ng7+kA/t40sFXj1lsA80LBi/FjdV+AzCQnQpchRvOdftEdp5tagbhx7CRsKmDlUBNY5W6
wmCi5WFqm+k+cXlDlpxQ/zMTOjMXJmRGr7GKTwnELQRC1pl+EMmiFc9TEL/4tH9F0QLjruvK0POi
bid0FCDcA19WJzzw2cUDeWaC8dSBkEnlrOJb5dtiP+1biqQN/bjY0jC675sIJtp9tYYUrJU+FC33
Wb14Ts/MM6667zRRyzoCYEJY3BbqryF/jn1g2os/aV7/oxjizBjjloOyTdVcNZYyhI/42IlzqzxO
ZJ+VFgaBLBBC0I2xgaDjCEj0UQ+3/MHRn4C15QU++w2Ms54rmulyngSnTDNWpfiqT6XrA5NdZOA6
8WdP6csbSjCWqN3o3MFdzm6zXlMUxwQ4VxQKwFQvmqKluYu+JBjz+3tpG22WYSHpg26oI6/CVeMO
drUGas8xNrnDv0Y/YRzft4L1hfrYlf0s4ej17oJ6LPFGE2v2PnGPiclDWl8Qqfm2858/5+za9iMk
3jNJ0A5oMNpR/qeAUF4jVUdMpBxE6MxYeps/tlAXMnTFoppuFQ30WChxxOI9T44B/d0hnSWjlVb3
Y4jpSTTexW5LIVYDPuoQwxhPoeGEU7mCxJflT7d5dBtLaCSn5j94Q77CcbaqVUxiHZAKAX+6jlbJ
pl5pHgVSlOfmLn+fMztMMZ1McVHQHjn8X0yzMZBRwhr8bBC+Qi2bQ2p5OWT8uhisE0+rYRzCGJcz
F460RL18dAT1xhiUB8FITKNMzapTTF18oMZ+hrpvkr4o87QZlBJ55gtYqOcAA2/hqx/zCnscF8n6
+yiqRWUW5+g0uvV6Ef8a3P9G/Oti/H+2AYwnBnAwnwKxjE9d8ZYvQBA06tvw4/rZ+Ql5Yy4d43Cr
eFJ8iM0BnmVTV8LNF+ycviE+hTrUbNW3UeIK/Ub01+CQs9GwvG5+8bA/wpKzNTIeWFcFAV1YzFgE
XXgPZWPEEGhdhW7ReDrZ0sK7bu5yMn5mj/G2ZazJBFovi4tpfsuPSALc1pxclEqWYiS66NZ1g5yj
8nnIz3xM1LUUoozacoghZIEqi96U61iGH6k1kwY+QBr+NgTA4t+ZZW4qFVs84T7SrSU5bjx13Trh
is8ucbnG+7WdLFuqlBaDNCXChMhHN/Ogb8w0AksKBh+rMgSsSb8JAs1KsxMyeUuJo11bP+X1Qcq2
fT3xztLl+2IooLcXZTThmOAoDYNYBRpMO1AAv2ij4f2uzEThmbkY7UlfZphrOReVHg2RNJ00gIt6
eS32HgWqyRC5+ho/8LyfV/PLEnM1U1pXsayjAEDLCQIz07FEOhLGz7JddvpNrmFSpx+tCQP510/P
38QkX4aZW4lytFZ0E8JMbSnUdhg+OhVQis2ybQIu7HzCYMxaJ95U9xzLvE/IXM9saqVeGFFYMsqd
MX80zSZuM47LuXwl/7M4FvoqNokiJxNsxLgbS1NU8ohXe7ycR+SshZ2/adRAjpUJrWdN+oDmnxOP
YeG0OWIaYQSukvpeGtDJ9ENy4weKEw49OBKN6TaoY6crIJdbSUDQdH9I0lZox6mrfBA+5DkvbrJx
EdKd8PICel/N1M2q6P76EbgcGH5t0pJhnfmtETLcZQX510M+7wOC0aBI2gh6te+nwCtbnfNJ/uYR
+jLHFNOQPlUg0yXkf2lYU2gome1N+Yt6S86BNOdB32c3dvXr+ip5n4ipsFV9GA5CLquHeeodKMmW
kIk0CC/QvPzGfS1u+RVneylODRJEXQVfnwowcvFilMAnA5lTNV6fqLae8gQzOB5KZzzUQCJSdz2A
ImnRIwrd1/EqUjGfTm7/3fYx/klVMAciJL56CLJ3qv0pfMNSx8frNnhrYVyR4YsVZgrhA7UwXBH1
zZgQlrS1bQyr64Z4X4l1PYVYZGKOft1UfugQ+iL97Rx8hF1oxtkNpDJ44e3yBP+MfP5zKtgpHg2w
rTxrEbQvwTTYGRKH3sgLSgvz79l6UR6hlmLJv0DtcRNvAptwfsDlUsKXfSZEiOK0H+UFRpUUvd0B
51jHPFEvngnGiQQdTeWgaaZT0CuuHk42FAh4noO3jYzn6CCn18UENkKIIZbuuPJXS3Uisfmx3N9k
JF9bxrgLre/rzldwRBZi29mGxhxUZTsbMsbCYbSit35feylCSIxrePRA3rT760f0Ap3PkrF+/QDG
k6CEGlSJiLCudcVNtQ8t5RegXvR1meSM99RJN/l77fzlMqcbesy5ojF/E0B//QTGt6A/2Q41+Yws
2zVkOUJQ+gLdBBHPGn4apMtjC6irc33hl5s9ZwtnPM2gyEDAd7Cqw0Kvv82DYZW1Ay12VwT9gTZI
JkT5EKEYL+Ay2lThbUFuwEZrVr1HMGZbSKGlNr6jxTbnl3EeSoPxT6iJ0zJLJnwSO9o3vyW78ohV
pnZmJaCxCG8DSzCNZxBg15zM4gIpwvfDwDgsibR6lAGC/XkaRUhoVFaPvKLy6C2ar6aECkA2g4/I
5ilscywD3PX9QZPboTFo3GOcAZxqrmSnkK2szPA1NZN7NMPQtQYhRICBcZM7RvqZ9f+925RYWEUi
DMmgaMsVQLqarVJbothpelqcJXrnUEzc8SoRF/gvzndaEhg/ZvT5GFN1nk6VA1Crk9vAKYNgEPwX
wJqBwg96MGsgyeGoeU3Gi7HqV8XlM8Y8Cx0yhFpzFCM9HnPp1GovM3gainA/pMQJoMjaNF6tG5yH
8KLXPrPJ3HADSA2xjGBTy8ABAfaBUBk4XvsTePjjK57ZYO4z7VR0NxcbipmvwV2iPaVvQeFJyXZC
ZRGC1I3Zb1XodsvWsJ+BmEKKrro5RklyC09V0K4EiAIY6/h30DoELPcpJAJCB1BLXgIv/sRzLlnY
2W9lbniaSsVU6nlw6kdqjeiQhI2/ycUH3D03oAaKxigc9ODVF3y7A/tWUI1mE45HbKKtFJor6hs5
qs0+XuadZ1Pw83vMMW21AnQteULNeajRuhZX4E3a1LFsFxgFMCYPgHFH6YVdD1izHmGMQkutZK5v
aNbuZoDXB0UXzFzTvCJC4RpIEvRXTExZQBzFDv3crIi0rlvgeid/A10Bx5/ujOghNjBBpcZ2gzEd
rdNsf8GpqATVtabeQGkehUzU1tonOf6AW/P6WAYbxMMEUH8H30nK0lLyVSK8EKW2+szDb98EGtys
ETtDl1uSlN6ok3pnQK808QG8IiEF30DvqeRWr3dxA7nLODdLjAtnjbjR6tyCcpWl0Y0ob0IZMB00
LGMg1JJtPXSeUPhOJGXuKIfbusmO41hthvEpTWYg/QXHKFWzbgITKg5mp9ylVMK4jLGWxxiDk6hf
E08qAeahCEvDzEmyDOpxCkj2o8gM+t4zUNaPOuEYVdKungt7NHIrgKBhSuWXhIa32gy0Cvz2PCVW
1Ri/ZpJuZKV56UpwfOvTRgPxN2nlpwVaDRSoVdOXbga4ZRbvQPZ8ExnKKksUU6m7jdZTu69wqEVM
mxgoFlRQkRIU6Lh2Vi2ikErSWz8UektStPUMjbBqLiFCMZDWVLTu1scwkS/TN5R5WxdTEaVFexWE
oUFX2dmk3E+j6JRD64aSbwP5hrEfKI417WGI250uo/+ag/1LUvejMZqCsBeUXUSgOIuvLsxOTTo7
1HK7wthQFghuWAGVXEKBKqjfq+YoVtjcNFmDRDprNgVJrExJt6o6vYedvFV0KGUEg3Qqavlhbot1
IMqOTAqrBgc6CtNmJmNWNyh/qbOPkWfq5IDKyuOrn4ggGfDNso5MDSwAeRc9d7LhAbjEiR1+cpx8
v78sGLJVQPqdDsj3Fy60waM3qNrYogXUvr9pPMORgTb1/yhW7YWyCfYuSzQRb7vE5UQKyytxxefJ
TKQ6FMgBMdQe43dMDrUXJnsKBboZorqBLdxet3bRiesC2IskKqgqq5nYF7UKPuq8PwzGXoOgYRcW
HB9+MV/6svAjfxmhNxURNJRbie7rCWNMMnSFUkuv2idJEyxCOO/S5bDjzCKTsTSJ2NdDg17Y0qOi
CLQSD0LrAc7aTedm6+q+cIdV5lsTL9S6mIOeGV6+7NkrLIRBS1VdBh9HYYAzT4TW+iy/kvp3H0Sc
eHKJ4H8ckjNTzCFJo0qkZCr7A4SiLYpp0lnaTAAf/KvTwZISNDL1aYHiwAFkGLj+uIU8C5d7RWcL
YVKVuVCGWZGN6AQISrCiqwzPhalhpH3plEQH3pwH57yzJAQx8PJQ4vZhrvvdalDQy07Xt4x33JmI
Jc61AUwHSneQa3T5wrckvtd70TLotM7izh59nlIBb0VM2NEXSdrXICM9tMXztAylYXju+pIuf6Oz
yIbJIMB4nvt5hep9/QRU0haSGrYcmz2E9+bfmBL5R8iCL3MSkzbMfRYj6JPIcfTHu8JXwB9sFEDi
dCehwFBmKUed3ZL2QKFzUgOmo+LPRivgwmEIsxsdvwZ1jDCOe3nUrVHAi94GHB9zOcU/+42MjylB
UCQJJVp7w2b4KG4HL0Ym12+qh/4G8pN2Z89ODiEo4Qa6SanHy6wuOpoz64yjyQrSieoYBUisjJU2
37TqJm2z7SA+/Lsvzw4GBV1TFXI1RcgdByd8XhiGfHvea57kFKHJmw+6nECdrWs562cO1NCrtNUX
ROpCqzF9ikUs+ypDFyi0Vewqteiu3eUeL3rnbSjjhaZykodYROxuANAclOqjNLYY2p6tCYEXZ08X
13zNdTO3qYvzsWpiPLmLEHhVbXUUgXrwj2OQGCpivvgK/BgGjjlWL67wP34W03Xft7ap9aYCdrMD
c4iCES//qPwRVdA0mPlr/FiJNnUUpOaYzbd44JHrT5XGZuKtpNQR4sTukLXAguj3LSafK+OZs77r
fldjc+8CDIyknkV0BjbdowymA7RsQhtA8VlCkXQJ1wILiRAY6wC4alblP/KRZ/vLPMgNHfo07Kh0
UE/BatpB2R4BY7gH5aQz/eIhLC4Wk86MMfck0I2ybbWsPwSRaCbyPcmBtmz/aCNIsUeeIgTv5DB3
Y57Hic4zzmuBSYtYLawQk/Pib3FQOdEG76AsP+Ts9ktEKqreb6MTXJvja0hVaGkHav2PPpVBKcZt
JJFCJOS7HVXOId9U4EA2DsBMC4VOYmH2OUNlKIF+LM9ZX34+z+wxL3QczTklZCTHHDO3NNyLifrQ
jeKKVFu4ASuYYwzXVpas7GR9AGlcsrl+Ny6eljP7jMMZGjWSOjkUDqTXvCx4b1V0BhGfTpk1zx1v
dy+6ty9rLFSMqJmf0IUBT/agkxjeLdgsFeqMklVO68jtZbvjnJvLteYzk8xjjPHlDoolYQ/JkmhV
BL/+zyRUAMTDIniIudrrW3rxTpxZZB7g1KDplAew2JCjXv+W/Y8Ypagi5ogpcL4ci4dVKszxiD3M
GDS0spBsqO/4cmgT8V7kTmtchkafLYrxKr5m1DNkdMhxKsRbALhCs8vzldJ04HLFJJjmQ00y/eX7
nSkPIA3LjVUVQLQRVB7F4EMADvdIrbYBShiK1HohxuYEDNsK4kfSAt6GeIE0MhrEHw3lAdsuV3vP
fjrjo0IpKJWgXzj1QMljRCsf2d5n1QdiNcMdGA7cMRudZNyECCDF8oF0wAkqBQ8ycBkQcfY7GBfm
R3GWNALtMEZu+Z608u0RRDIecpn/Rovg4pt3Zo1xZGM6x2ksIN9snB68uhgZF53oltrDjqKZ4Ezu
oDiVvgqs2OF3uS566zPjjFcDd3uUdkITneL6PlP9mxhEH2I1cC7acuZ+BEtnVhjfNUvZRMCE3x/m
Re6cvHUYcbl+lTkWWOSVnkmxMGtI2FAgczJSWolOOYMWnz7vyipExkEpqV63hhz3h97oHSLON1Hg
6TTf5E0IDKJiR8VB8xEDAhd1fXF4za5vIIu8qpVIIdNsdAeJTi91kIEUS9G3k1i+C5q/LULlHbKJ
H7JA460giZMnaxB9z1NDMpUh662yHSu7hDgzoUlhzrEE3fA52qlD1ENbUbvtCNSKhBIkECnqxeqr
ImJQICGvra88xG1xk4gFiC/kbaY9h3LhSplmpioYX7JxL1JUYYIROuClo3SDSQCrBc4PTCfUGnri
DtNdGz+mfmmWIBJD2XKVNKoVoHAjYh4jDwzQEz1OGBJoSWhqxfsMyQ9SvGfSK4qSdZxYk4ip1eyY
xC99J4CFB9K4xgcNKquKVyVYvca3WDqN3WqSZmsE/5tR3VdQcalLH2onD7EcgPIGJeYBrFbl05ze
4v9YnfJeSA+5vKXCYGvivqZriAmZob+Nw8cEyrU0BCOGkSEqo86s3KtCYtfSowAJjDq4rchvDasU
sw9JfBI6iEYqwKzIYIr21xL9KCfJnImEoTjUQOVdBhmqGQOSZboWu/dQDOygRre/eJ2afZm15hDH
UFs5itnN4CdmSG6bcBeHSzn1rsBDEQ4PcnvM5Lc2/hDRDxpKwSn1j1RBPooJ2LzcypqHYNwkQ24K
MbSBuskpBtWNlE1cv9ciBqB/h+NsyfjoQ7WScXZIUYOkIjcnzTBDEAvpuWL1YuBQzGfMKmryzTH1
wf6WQwuZpBZN1zptrb7BrFiju10F1Dqx01R1wVht1vHJx75cP/GX3JIkixLF8LJgGGxBk1bqaAhC
KxzC4lmeT1NVmmK+u27jIgzpzAhb01TEUqG+nAsHpdwp6KE02nORHovkqRh3evHWC6qr4FRI6UEH
uWUufUy95oD01UzDEX0OMVxd/0GXwpHz38P4l1LURT1Cz+DgF+iJpZijFF6Csb0zjOb231liAh9Q
wU2VUjbCwR8zB/0NIBvqeK0FGSeM/HSJrMs8X9ISZp4lAwQQ8qEsYEg6zG4delMDEgarGW10+kCJ
vZLX0Vb8E72R2ZpLtHZARv+MJhmfG+ViUeL8lzBhUTn7mAsscKJa9AMkYT/Jp95f56BFQNLeudW6
ooBcR2YeQwvITE+pxQtwL7Ymzn8CE96AWFEudCEFegR+Up0EEFw1pgadBV2yAg18UtmbDzYVWQCJ
2QoDMaZUvbSDZidN7BXJqu+PoWBYaTesGqijTzp9HbLoUUn3eOuc6wfkYstWApkBSCtAXIFp6e8f
Ti2opNCyFw7yTDahLrv9jA5KDMIj0MSH6ameXDIB91slJhLYqroD4U6ku/jeJu2OrbGR8Lej+EtA
FzfO7tPwIa4LeO8/2eRjVtxYiYMP59NDMSbKDaeO1LUg3OltYwrKP7pWX0thgg91SNN4EEFJXsj3
PprbXY+dl9AWqmTOO738S+xph3DD/6Wkn73ls9Pua4OsgvQARdzFc6Lpl7QdImrJGXJkppOLI2gh
iVxf/1ac9OLz2J1ZrXs9plKK4KpR+qe2u9NDxRPkD5CvmjI6rteNXW7LnK2ROcRJp9KpS6UlWi3X
dJu7xGlcTTPBWGDJbroha/WWHHmgSl72/Zn1nC0SWl1lkhMhOoH084/oBBvZzh8XFEjiEm4qygsm
mYi8xOcD1ggpVDcTU4/2BUZEOdt46YGjhqyoiiioAjSMvt8vdPLkqSA1Ks+WgFKMDRa/lWZhSadF
fHS6AbRsx0t3/yav+TLK+MAEaMoJ43YoOJF+I6SveX0Mx3cj2qSRZmuh5Oh9smpQpTcykfMSXN7S
L9PMsQn9LANGH03DLv8gkBHRMl6OwdtRJmlTi1HRiAoKcSkhaxIG1tyrXie8X/9wPCvs0ahKlChB
anFQZtWqtcHNQPPS8xDSl6/0124x3hcYgkIKIDV6wPRVBSTGiIiRYKK6Hna5xJtvuhR2nB9Fxj/m
Mk2CokZrNx1Hlwrvmv4SFo9y33EKWJe9438WpTG1a1AwDvo0a91hqoFWQxjq65WjaXhzBaO4MSK8
uMqtNp2uf7DLgJ6vm6YxUZUkyGnYtr2MshJkBiez3QqbwdHc8q6wdJukDpIKVwut5LhM0Sl2vG1W
kcut3C8hFfs2nD3+LMdzoII9bKxQWQYvyHoGWlBGWQG1FRdANmObP/C4ry4d1HN7zHUgkDIyDAn2
DP1VTjVLniqzwZt8fXcvnZ1zK8x18BsiKf4oSAcJqEAR7A5ZsB6K/FedUE4/8ZIDObfEXIl2blAg
nD6vt4zc9EXWOcfzQoRoUPlLnkxhXHINsgNcPEhskRX4fzAv3x/jP8HNgtzo3Po3GIuqt8JO3NTi
6UH/vBnfLTN+WcDf9voMwSsi5IdmQnyXbOSgf6GQ1/HjP2nzCI6h1+tf7sKL+t3ocoDOXlR9VMRc
TqPomG41U3KRVv8qb/7Svg436u2/tMYcR1WiGlgxFv0ywGFI6yyTOFAdBQ+bObxFLi9e+Hlavi+O
PZeVnFTK0EE6UwXgJ0eEP/LCrgvp43cbzIkUSyNpiggi1P6u3ya/F5QPgG6dbGq30yG4T/fhzVyZ
ItSguXOGPy/3d9OMyw4GpZGI38RHBcNGOnGIWruolXAuN2+FKuOxiTwNfq3VCVSWo1UPkqzxfnwN
NgvUeYS2NSafS08qboM77ciLVS605r8tUWXcdkAkqiaCHOLAgN0DHCo94iMMcCKotdsP0ZWcpX9M
VuK+hcg27/z89GvfrYvfL0fe0h4JBc5P2JLPorccg9cTrEf+/3su47shxunoaQhWZ0jIHAvkcXIn
3FII3nHu3s9o4rsNxr3Qbkh7qLgsd29w2vIwg5rQLywR45tQ1lveoCZ7mV8A4/svlHZ5xhk3I9JZ
IVFjhMfWDkVbDC3Rwqw/xuU9ugFfLUhxwLZtJ0982QbuEWJ8DiK0tO4LuNXWBuF4AIUNL/OaHUCT
drNVHtHs2GCcwmq9/CFx+aV13hlifFBc0qJvBwiUAtVtBystM5yIxKuq4OnnXuibfP/AjCcCK7Q/
AyybHAUkR/BCXnhIIP3aQdY2ewYTrct158ux/B7NfLfIOKChaTtBqeGAgt9oytz9NQDR2cBmo5P9
Xwzj8FwRGzyWINyTe6UKj6Knekv5aAZRiX4EZ6IDSWKzNP8aAhqPnLuzbN2VhbLRY9bKeTgYcIFk
pZ6y38rT9Cg+GjfVrryZ/tTkSE7LyEdwINte4rnfn0X/b5usMU5InCS5rBYnJILgaJxCi1YTJGAT
B2X+fZl6kb9HzYTUHJIwzo1lFSNJpNdlBWLv4zij9pQcu6pZd0n9nBRrGvCCrmUN1/aX8U35PAbB
1EB7dhnwCIGBelvircoWl5p46/G4wS40mb/vKeuOVLGhc6uExyJFBc3qQehAgEwq1qjQQOixNvl8
yZfOrihoiqZqOiJuQ2Uui5LonRgacATS3eyCg96rdkpsLZNDwO0AveOhW2GVnvHM5Vu4FNOem2av
TRzpRJFVbO+AcYRts8G01np6ANg8240ALm00T9gOd+DwqgEbeueCpJZHmvm638wzj3gaqXObqzhD
8Xp4XEoceGz+CO6iIGvcX7+pF0Kib6aYy5LJ0B4pyQwfWAMZFNCDJCYrBar2181ccOrfzDDvdZMO
+aAZOoK+MMAM8ZoCfTqhb6O2vKPKs8TcDCNHyBHGUnysqtuy1XZKqkDMBMwyTf50fU0XLvy3NTF3
IqThpKVliq8U5LYOmZsw/6jAjlYm6F9xnMuFJio0dL4uw6cs0FnaEYmJP4rNGB6jJsV0QgxCg2lF
uwaMCs9iEGF+A4RxALQJmCy8vkzeCWHeY0kIskwtfOR3mN4Qumjr663TdBqnrXQhmfu2QOYxbntj
NCYaJseWHuPcMDXIyzfNNkR/gWaFDU14t9fK1fW1LYfh2kVjXIyfhtEgkgE1jORBJ28TKmzXDfCc
GMuj0KrBNARxsYh3w1F3Tn+3NE4at6wsBeN4i+NExdITwbTM67tfeIPPd5SlVhiI0QwixDWOrTs4
EfzneCMfofRzSKzaGezW0n+VXnAIufzhvMOqM05FxvivqIHY4Tj0t2kNkSdZ2wpoZfdgcujLzJYC
EFvn6SrUeR06zgdlNc6mQB2DupsRswej2QqyKcgcVBLnOrAapy0GwmdIjyZHSagPHdlo1QxFHR7s
kPcCsXUvIw4jfcTk22fiXz7HJaa93O6lPLSraCs8VethnY9ORM0Grf4bXh7HcW0sNwKNBNT/hv8h
7bqWI8eV5Rcxgt680raVWm6k0QtD4+i959ffhPbcnR6slnXOzLMihAYIJApVWZkLzgUEsbPuUFS6
rSNzm6b9va5TFT7ykHAQI68WBH9MXLdd7q6Rm+8Nn4Uzc4ubfjUcKG6OnoznKlqon7bPJ4E6Joc6
hV628dpjZPHAJID+Eqmi7X2pTcPhjJwP2qREuCp6UDs0C1YeyY+6l4iokPhqfGF+WXshNMG0gWPU
a2LAFDu7V+XBrWbzvJoxcQ4+Cgmv4YV3OG0h+tAuKYuRnMlbVz+vbe047xp39sbknNpQrd9vfyzi
cFscrJQJhLmtEIe7h6GMYcjQSvq+PcJHT8JfJsXFKcYU552ov7/5qzchhgtJfcsqTKLfxAETv4rI
qhmxN/g2o9xUJmsGwejSKYgdYtWDtaZX6FQA8UEZ/ZcIgvc9XZVWL1Y5jC9NUt+MYOaZ3S0q1U/a
+hjV8cUAGaVoj2L3WIYIOQ1okke1n1raeSl+SGDMakkYVK1fTtNFhBlNt5punom4lBvbmLVD1nwR
jaNWyzeCgU5FAUqpgh9Ft+MED6Ddqk1Ojz731NxXagI+onbbSpET5aWvtvCfjNA1Yqa+nj2uQzBB
AF3vSqfNRVeFFG0EV1srVJwJHBswlrrwoZAS3xQgBA+yVHRZIe+vRt/nYXTGVPFE8WmRq89h0d7A
T0ZUH5EWFivR1oZvoARqeuksingqwhslOaAsv5sLP2Ti8S0YT6ojGKqdgW43oEFZUHQnNCFtmD5M
bWn3FeN12gOMuIQmhS1eccrLux72d/XwFHcP8jgc68lVYCSWqaoLFVK0tY5uaiJbFL1pKgq/eKqM
630Vw8EwUtxyeFrQaiwlIZTO1Bs0L6Mnt9W+QyzbXXP01E7LJ1iA3WRJf1bg3lbn3xQzmCIimUaE
zHxbWNWXtSDnRnqpo4s1lwfBGG250p0x/I0y+K+bkEN6XYMFmrIuDDQkX24uJcRcvkFTFGoBvuGA
Hmg6rYmVe6HldSn04KF+BRXDKoHB2MHH1Dpqefln0aTFofwU6mHYFlF2WVJIKoPyC+NDAgI3wUIW
+UYWCd1esVjjHaUgVC2jxkUrsqFRYfFHKcCfMIhhuAdoN65rkiwzy4yN+2F0xe/o5O4aW0USJfNA
e2JvcKagIj5CbrGrdzPMXdvvVKfHdmCA38EhfjikC4R82R2D2qN0GoLuqTqUtwhk97MznOr79Qwp
6u6Z0oailpm7BiKjj+ARhptmyTpYVsI5TLyYGnFdb25ITI79/epJl69aZUJuHdeZOh+MqdinFnGw
qRHYNK9GMNNpHGbo1V9EaA1qeuKaoUrs+e0wALNg4HI1RmsMzV+XMhi8Aes3tpJb0J3QwSru9HIf
n6lvQ24KDkNEOKO2jaajyLAXWVr8ZWogz82qK5NbohQHBSVHhezQU0HUUqldwSFIgkMBYQwgyAI3
pLBr96NQ+TNUH7aDEOqrcTBSKnqGLlCkpVVYeS6sayAXiJlQa/j+grv6arA5b7uuwAafNDCtfP1Q
eEWQP0Mvuw+95vR2k3sOvh+kfiPqRUys4jvb5mrovpyaYSwrJGjgVamXUDeoNLBwoZy/dLam1Dd9
rQluD8LvkMt+LhgwjbwflfE0aAnMeDKyR3/z+pNhB/nrDq7DxYDBExIcMZQVqgZs4NBf4P+6rIO/
/WW3YzAMxeGKUKRhI5Z4PKpBdh8d5ScVWzc5qPlNDqX9eAc2QOEkaC2GvkJoz68SfKWTyNG/QNAp
eTA+m972DyK22ns4fP0t6kFSJQZBkpEiRa7AupZqaKaG4DAoNNt50jIMYTSPyfRYaE/bU9h89GBJ
OfwZ1jqUI1HA15seZAQusToddLX1RIiMhJS22AcSW1fxC0bjsEcVIwHGtkl2YeJmrCRXvMoITiUH
rnqe5s3vnZbj90L2RpR1oHe0PVnq7HAIlOmJJNUVagxwtNZR5J3Awq5zChzYhv/XrBgmyQFQOotx
OMOwGUGa6MBl2YZm1i708Qbyy6AhRiOmxHegZOYcF8i0pxcoGfeNftDlYpf870Ifv3w2vgUlTsTW
xL2Btw9o1K002MhtELj2AWf71zE4GNGSal2mKv25NYzRH7rXXPqih5+Yfqrow/fxCUXNUDhmtavG
nxPladqR2RRqRTmQsSpjNQqxyC6jr/hm5IwP1nPqM5X6xc3xgv2qHgWX2plUHMDTafM6aYZ6QsJq
ctCJ5ZTu9MSsY5jPZPsKrT/iJBDHntf8srKkHRO4aV6sIsesIC6Fpjao75Sx4GiUmy41GIcx4Pzo
Y2GJSN80uzj6Dutk8LcewPY9rML37RP+AVH4123EI0zfV5IuA2FkNMhDHx9iq2g5yVS7/gIPcUYf
ifbxXfSQn+OAGJraOBy6rKK05nDaAz3mP8qN0BOFdwV689Fm4M03JbgjM6VyRty+736+V1fQvMji
aFZLfDGzBxnGekk/+ijfBKL0tj09Yna8sEZbq0Wcp7iIhAzGFf3TMvtrRnZufFB8vn45KdzLSV9k
IQ8t3PDpvi8c6dTf1iAVsMdSAokDeHeqNjIEDmw7HW0/ffnf9Up/2T3vbg5Xq2ka8jwJIWJHyXhS
i+cY7vbbq0h8Ll4TIzdrKdLELLkk+Q9hRdOe4QO87dD4vD0O9bVYWHE1kUhKTcNSMJEeqSHsTL+Y
QV+gIzIGhht3ncJ+x9U4RZPnmgDLaERkir/urWfIbD2m1t363IPNWvl6amcQ7mQHT5rOFszRM3j/
uQU8549/GI3xPnvxFM7jsKDs2wk1nOT1fZ1TCkDUsnLo0hrJMMa6jACi+rp0oitCSbBGO9v2x6Mu
A4VDkmaslW4y3y+DyRv3uWshde/Ozl+WOOXZosyMqHlxIUuxFHFvwnrjMidvpX4rVT90KoYgdj7v
H6JAHKWpOgtFiuzZzBMnGiYo953X7E8fZ7wjbt+uxiLVyOOPoD1YR+m5qByjsOXJTt7dhVJbPAqC
rYJaV7tU6YdYSV4IbpAsMLCmGsyd9lHO1++CfsSDjDJHJF4FvMxbqYemVod9flmHl76LD0pKreK/
xGOAQ8XUDVFR+K0+QpSglBHzdUtpz0t7eM9wWxGkHzrQgyEMb5UaTAkhk9hHsHIWP8OE5tIusjM2
1b5tQezPMt+KTPT9D06fZn5bqHexFP7eWvz8odxhMUw9mswBD+LQrO0yO0sSUar5+JP+HIA7HNMs
zybcPNLL2typ0ImIhaCqrN/KZv09CH88IhjjjnKV4ymJh1fRB40Yetuo8vGe+TkCd7XCEg/yZT2O
BfaMVqEvcsp22yMQC8Xv/dJom7ZbwSqV5tZectlpw9RJ57vtUd6blP555/ycCBegQ68snpYYYBWi
T6rVIHda5C0q40v2YIlq5MZSh+HV5ZwLzT0sPCO36bqvtZCqdiFEqTPPlvVY99r6Wgx960t9U9l6
UaFNvMm8qABns8q9cX6aovVc1+ocpJrpKHPZ2I2u7kpdOstW+wM0T6/UhtdEzd+0vP8+VtURVRp4
KHzqG+s018n3qgR/Jl3LnQolTbRQ63e60Ct2ujSKPRqD25W5U+mFqwrqTZQ8W4nplanm4WfYcRwy
m0RPh6VJEotObnRuCZOublXQu13LAZwfENZWsVOapAbix5f6zwXmggcdtvBo/mRH/4d+QOMlE9Dq
beQHZVtzmA4LBZr/kjD/OSLbWVdhhKJMfdyNOMNxeJ7TYQelp7T/psZfdatwQunFtGK3LJ/N+rFH
AGFCbFuIz1K6oN38dYQZbNqj4rUTLOqHUWeGe7k0YpEn8SqmlzpLPV3/3uDe2N7N//Jg+Tl1Dmdz
BZbI1YjHUbyfPCuBRH/kaTfts/VOd48c+Tk/RA9U2oAclkPNrp9hV9xiZmpQPkKWD150+n5sPNZX
KfrCoXswq91EKh1TEMFhqTpGVWYmKh7Xy3GNoF3bP/ah7G+v6QcS9lhP4+811bgOgqyS9abUMLkl
kL7Wow3hiHRf6HYk7locb9iXjbtor7V+XLiisYvftMXWfdFOSAOEj6Oen7+EA90Q9K9EypBxapYU
zTUwX1lzB+LX9jhrxNOC2Ksal0ARF3mW0J3NujMqV8PVXBeftteVmgwHvGYv1f0yY1kjbfCGZj8o
xzBU4ahNvKSJTaJx+FNakwUBAly4Kb7MfKknaOvDFnx7Mh91Iv2ySTjMkQstFPMSOXwoJz+EwRCg
N9vOF5vVP+iOBOrrsLW9QjjBrKJOS3BpiSOccBsDEspEJlBmSLFxL2o8ksS1ITbIRL83XDAV4jlz
lGoPveS8P07ZMcqOeEeYrmo3+/zQx7h8ijsTR+MVSTXzawQBM2Ef+TJBpKO+Joc0oVboeQadsosI
TlmyRo5lvOjZC/E1qclzwKI0i6QsqpBcWreATvsb1BHPEuzs7oIBrG7hDr4Vd5ZbHEm6PDvBG6vO
dytZkmjlcVcDa3BV1UnpadIhg72P2NbOkt3HUEZULTAYtNrWU43axMSR5PuVdDNai6rDUUGyMn2C
ur0OILfQnqAd1s63Ci9SncVt4RZCZiyJFdd5vMnqcBhKQBvjIph1ZxdgWkNL2LFip3ocHuvWiXS8
++P/Qj/qA0+4XxCeb2Sv8JzMkljBW/+HcFvdd/DZnlK4705uhOSQdUA/iE/lF6i15mBp1hpVnBqE
t930FubLHgd6n7cRVOEJLi8FTToHTaVcrSJM/dhJrkTYbXZBEiCkLgVPdPsg8qmu3X9JOPx9Tekc
OrV9Phnol2L9ECAKoO1thcnHs+XNjuyjUSnzqLUkQEHnsKrKyjyBXTraPBR4/OowFSjmwxBS0RX1
yTjsyfQ2zIeY5Wuil3W+keLS1RuoRdQEU4AKp/7RbGFovaWU+GL5qZTR7D2fQmhxPPVHpkYN4Xe0
fTx2D79ll/rLQeBbLabCKotpYSUtZ3SzXeNU2CvM1mkOEp8qRlIbk+9LGuI+bKWOxRi2CbtFuzpA
vgnORF/Xty62I5dqUSYwhu9FqpPMmCwd+xKdp06YQcMnfa2ql2RtUdWPXOIO+Tj5/Pcp4FuQTDXv
qiFCfIPkM5JuVWB56Bb0xB2lVUzsfoNDErW15lReEAWv2o8Ib5c0fZkp37R/oUD/nA0HIuinigQo
rrIzXe/Xk7IzoLMnMYV09SHZlzdgQB9gtvqlmk8CnpJftheTiHf4hgt1bSypjlhGUYU/uly4Rbn/
sxE4CJlVtYU9Eb4WHKtsU4GEj0qMQJ1qg4MPVMsLWH9hiPzEmgAEW35CPWncjY511z3Cd+I292gd
GAK0DC6UkRtlQF4dz29rVT05zPdhETlCIe2tkZIOog40318B4SQkNyTUAVekE2TQKfL6nEHaCZmV
TFltVbiXW8lGh86hk76iF2L7ExIz5VssII5lCXmLXvZpLZzIGu9ybTwp+adZJgMl4sjxPRVGpVlK
Gvcs2l+/dp/+3wQPOmB7pH+EAIJ1rkRMjxqTey+JqabVa14AT4S3uZ9duIvZDTTdtheRGoUDEwgm
oiInoGMrml8Va9xP0OcT4f65PQqVD+Y7KpQRfL5SAxRb2v2CbFQ31M6kioFavFlF+yhNvYfekaPB
PHqz9nbU0Rwro21+WC5tsr6txXRX4qowpNZepW9prt5JZkY8gaml4MKYYk7VSiywn+QJdZP0sK5B
QfrEEchmcrizSEuSjgr6Y4tItxUtcZP88/ZaM1jZeFLwXRXWUECCXQLsaGqKRKQKuxMwtMsvs9H6
uabboyUQI1KXBa98uC6lXqgru2htUzqMlV2fwqCGylb0NN9DpDD9JNxBjnxXDEiSUFm2d87axoT5
zgu0HCu1WWDCLcLPCNKZBwumNao/vyb0u4XYJHzjxVDHRTkP74PhA7bwr3Ky2Y5FKDDb6+LpfuaH
nnSrv9vabX/Yf+mP+PtO5lswxGaYVsWALIHyML90b8wSYdzNh3aXvkmOeqLTDtRkOQiaJaEI0X3A
aheP6fQpVjRnAHN+e1rUIBwCDVbcKlJYIyFfPKgJ9MTw0IczmL89CoVAfAdGt1a6UGtYPDlY/Ris
CjQOjHZXuJov7Uw3/VHsFZhknbTARGSKd2cEA+OAJFWzJdvarBzIyItcLrOKfIYcgNnt5X7kjTba
dg5CUPh5sAR/OG0Ob3qotao5I1OrwfQJ5YvhPled6Lg8xbejPV2MIL/XmRi7NwYsgWPswQslTyg1
aS4SWlR5MSMYnSGYHN04cdcOBKUR3UpgsVd2McHbmlxoNrGthebioDweY0sZ8HiL9QmqwpM3j7kn
dd3NqN8v+mTLMKxroIqvjy9pAjlZ2bQbw/RMdJ8oOM6p9dKsRFS7vdNVvn9ALyR51dhOj0zRbqeL
AlnWWomIa2x74pBPxsJc5QrDzFxjqKHjPEloLNKCqvATSDvWU+imAtViux2DqXyPQKshhSSPGqZU
Hmb9qZHlm1h9ZNWs7X1MLR2PRMKkDloJ2J2tt7WP7DTfQfh7e4zti1PlWwJCAZ6xk9LiaA6Nx+Sg
mzl6LKEFutTGbZgaB33o/6huq4ps2lffKskGAd6EbX4pRRj+DYdpohjfRF5XFTnAWfI0nBOkLaAx
YC8eKn6xHU4gOqNmY8+Cs59jJmnrjkgOmc/ml3a2lx2cQp0ys1OPPVAo8iBxjam8CYaciOZUNZg0
Y7iil82uULGEpM8zes4vmZsH2v7PPiwHP0Y+D/3cYsB8BORIfpJ+G2p4l8mPRvW2+7OxONgph0Fq
iqLLL7Xa7mQJbWOJ5ZsDGu+eYqP3o5kivRHJTJXvJpi0RTQFtpyd1+/THimcorHxlfVL7c0eJLDx
LIt30Lsi7u2P6dimpUmSYZqayjNlZqFpBii+sRQuGlBD2KQuoBtZRxR8fRFmhTv9dn4rIZL+mrnW
XqQcDz6EhKvhuQxyPYN6Ah4qKIXK93YBPUe/GdaEuD8/3qxXo3DAA/15S9Zy5KzUs6I4qjPcDWfm
f57mdmkbh0gBHYhKb378rr4alAuJFrW3RilBOYLReVcXgd6TiRo6jFTd9JW8KT/E8KvROBCKFEj2
JDCmu6y3+kE8Z6/ZU3Revk1+vOsDhND3y87YZ8/b54ScI4dLolnLUAHGqNotg6XUf9QfJ/cEscJb
aj2pncJuzCuUnTolnZo2QUI8uq2i73X02MBhhJgP+yb/iDeuVpEDmcSoUpCecEO1X4XIXSQwGiH6
sKuPihgYEOw/rOffxdKrUTm4SSszClOormCnjIhkdaeHwwFktGbUbXT00ULo5Xd05qBw//e55+vj
cyzOpZmxZEiMk79AFV25L9UBzrHUHmEfZmNNNS6UiVPRaqvKYKx+PQjLoL4gm+QaXp3beeh1LxO8
wxa4A9izSiaPie/JF8ShQ6qaBSNvJDDoDesnU//2ZzuG1+5coZifoPn8r1MO513UTY5ZoN11+9bW
d9lt5P6GnSJej1efjgOWJpm7Hlwx9hqIdlOQuym6BFRYsUuf2oDUQPmwuHk1Ggcs02CZUZkAOwew
rn0FBpvhSdBQImfPK/I6ImBM4wCljMN8WYWYHYUcL7jEkd/Y64rNb/wkfp1clFHmQNz9Hhnmapoc
vNR9rHeaiPNgnrMb0WtmvOosb70D/aBGQRM6M06DyubkGL9FvL0amcOcMVdVMc/Z+7wUHgRw0Aw0
7llrStWnqLPAoUw3JS3MRYDVM5paOkc6wvZSvTA+LGs0jWLb0hzqe8rsx28cfr40DsmOwuhVJJWY
WWHnrM/DedyrgXhjPfYuU9MDhkd3w+eq82ALrR0YAwFkvV0btIf0EDo1VQ5ks9z6QRwaSZJeL92C
xi/mY8jkSjTmrhSQnSDUOFxgE0dZUVtsP71v5PTbcgMZ5PGL9u7E3AbTUT61n9bDsIdo4TmhMJc4
tHxtXFossY1FfOsUZZ/qLkSsw9qI5idabJLYVjqHRmYaScsksvpqPnyBrehDV1HCGx9mHn6ekH/U
wmuhKdFNx2rhUIACu6EPXfnzuy1WgH3bwLqVOizUkBwO6UKcTaWAfTs57Wl1O4f5iJon1bYCPKcu
1HYhYI+vha9iL4koHyeXqpOCqLodwIzvS+Z1rRNM5o/7lq8Wk4ObZk3AYjAwFNsaeDemL8O5eFL3
4U44awc8ADz5aNZe+0Q1TlBz5PBnNcHvLEbQm6HvXsrGziqhbgK46830bvtSJrYkXxAHYXPtVHbr
D/LnKnoIQyIFRL0n+Bq4mYhFtSbYkMbD4hQ3UxBldokrAq3zK3xCwZYXQZYl6WrECvKl8LVepMpM
UHZoAZ3lhRE2i7PhrRCTFV3Iye8gsPN74jo/9wtfEbeMWU8q9PdcrFulnJ6sLL1d1h/bH4y4Jfhi
+AhriEqXMrwCB3AYpK9gce1gi+XpyqVYvxti9217PGohuZimhWRtKudgTKTQll6MxTHSXcY6IEXq
cqe2IvslV68WU1FkPV9wDSTRS9vHNhRvqDcLu0k2bjSDi1wMdY2TIcfDaPa1F0bAQkLcLVCaZjcp
2RpLRPN8PdwQ9Qp9nIjm1eCs+eLsRLPXPSFZEYJUOHqKU/WOpd0kPpmqoD4ahx94RiSC1JiQjdO/
1b3uyFmFFvV4X1grtaTEV+NL4kaZyFIVAkDKyo4guaTYnROhtmlrZwMaVpVkqyeaXPZxEujnUeNr
4TVcjhVTQvD7V2s86HSH/JYl1XQ7v1G8xB++kHk8YvfwRfGkEYxohD0QuOf1vvCqwDytUE/o34W6
qHCQyheYXCJmis02TSfEJeyli6yhkxz+yonAl+NAXarUV2R/vzp7Srouq1rh7BVz5CcJblTUFbeB
5OOuhatPxiPJoE6SJuPwsU7x0oW+bhOo0lGv/OQ8pg5LyaY79QjxCZTditWVDGgoe9lvCZ5c/QwO
ZoxCzcyww83Qo8NlGp9DSluUnCiHMlVUlWlnQb4YkmE3yBOaBziCQWvrmD8I0NuY3PEGPFPpU/Oo
7uJDfqZ0I6iPyYUtyjxNSSIhzMxl8TAoWFSSDk4ADF8AlyGIny8tFtFoPtfKcOhm6waeh438RGwa
4szxte6pR8NON7N0ZFCV3jScJHf1B3H3qsI604083V38ovAXqNZj/4zDlwivz4gsgxNLylfB40Fe
S11DJGj0D+36Jc4MZ3uiH3NKf25LvtatapXcxBJOR37Sf6SPyW7d6W5xGmQbWUmow5NW2R/S964G
5PAlVpNcDI0Ur3grOphy5xgSlAZWvH1yEJSr4lJrWSApojurEgEFFHrzKoTqHKtRr/wnLSM+iZaX
ugrEnJzGFfH2khpbHy//RQafeOvxNXGjSTo5YekgRtzNjl2g76Eo7pg+TGH32x+U2jEczCDImOI2
xMbt4HHaRYOtZET57mMWytUX5HBm0kxQXzqEm627eOon4QXOo72OZIzgqTZ4tFFQw94kylmnglt9
2Z4fdT9ZHMpYcZYnMP9kcN6fmGx45ky+hSufxVLk3UsADq92l3ZGq0sDnhGshhah5IJnROiuQeIo
gY6kRPMsXKQ/+oQaX75uIcuGGbI8V236kml5zUT5oREnQeOL1y3e610XwtGUOU5p+u1fuWzJ6S7m
DsegeFAa+784/NuwqvFlbDlcayGualaSnF0FwpIokDLZCMmRzstRv9/eK9tvFk3koAbCRlE3WhhN
1DUnhtRl3VluDdntMU92rdnYgkE2tW2fP40vbuuzIBZF+j7DySsv8GVgeTxZc2v0K/ns2hCQQYMF
9aVy++/WZ7hl3ulfyjM1d+KcaHzJW28LuZjRq/yegm7uKidzvq6OcOjPdILpw1NiyZZqGLqswJT3
1zBuqRWrjxYGOtlDsgbQy/W0PvOUlArmiIH4GmzYdcgBV8j5KBKIQ8tuki5R3Tl6+Hl757CY8B8P
tp8T4uXb4PA4Z5ChxOJBnrnGg9CAp7QAddTtYT4O2a7GYeflKv5trBjtMQarmMF9Bwoj62ny1GDx
zMTR+ueciaijL8p4W8bDOLoJfLoDKuCnlpQ7JMsAtoRRgllS55rTwP/abG+lHrkRPSRIGO9fZ2tV
2dm5mq28ZlU0sWeweEh2pd/v1FvUYND1RCEoNScu5A8zQYYCO15pyxK6OvjYgvWs5bOdwkdw+wt+
DKRXX5D9lKs5RUsdl1MU5SivVm/mQXdYG7blLd+YFFbj56/WnqJZkLuGu4AXtWtrsBHgC/XDvOu8
OFBs9dDBl/yE+8lLkEeuO1u4Gz+Nb2ARtgHVGPFhguFqztwVrLK6+WwiFySnkieIkGdv4bUzFLY1
S4GsvG0v8YeIejUaBy5mj5J5qyFgTISHqH3V0Fq+PQBx2N+X++oTjv0wV3UB9NKju3z6JMV3tUEl
q9lB3tj676zJqzGM0hjydMSOzE+yIyAoQ7KCBS6qj0wFXaRja7I1HIcr0Rxq8AzEDlmg+K7segiz
dfv0QBX8iY3Aexqn8bqY8Whll6SZ/CmCyqZ26i28H7J4tyzEGlKDcehhFjFOcoTBUu3raH5VNese
8p6e1oV2lhD4/3FPyc9NxyuvxYqeDkIKqGKVuP52KXZRe8/KjQyPdVjyIk8ouGroF7fU6fo4dX01
NgcpQ5Pl1sReKT0MV0C3QSs8Wrhdw1Huqr1SoLewdKikIYGY7+y2q/05yuVspnOYQRpbcSG0oR7G
OA5yOhtDDcRhRz8YltWbGEiGOGj/2N7WD62JXgOkmcL4sKItAbEo/JttyREf84MWw9rcVXcgclam
vTwPR8obiPpBHLxkidaLkgbPmcEcbwTUOkXjS7wINwbk0rdxhgAyXpttNKWyrTodVeTlU6dUvmzK
xA37Mfn659b5hzCbnscVBADYtpV87TSdk9dwr0X2fBS+ZAfm54cSLozffBUyCkyYdp/SdVViRXl5
trKL4F0t4EfEoH6f1EO/79/5JMxLK3yAbWmzT+FhTQUyH79LrybPRTL1ohdaohvJxXrQf8ToM/bZ
oWHZvcZP9vWO9Vuafh2EjvK4/WWpGXPQpFbRmi2lkF3msLB79PMPkyPHzZ7klVADcYFNXYTtBK3+
v5Kz0PFnApRVMN9Z98rd6ijvZa1nHexz4ookNxb7YVf40MdtlwmFgJaIW+UrczPNT1NuS27/gHP7
uZog7W+L/rRXj6I7nvsZXaZkKzs1eS7skfRhkM0RoZYaDJ+aG2MXef1zyMJIvCAVBxrtRWlbZN8L
NSyHWNEQZrkuIK0Z6kpiC/X6LRdvleQ09A/bu4i4tBUOiZqWNdiwsG7051PpF8HgT6f/wnKOiHd4
EauuVzSh7mGX2HmzqzswS7QLHc9D1e7fIie2d2ljUzREYhF5DmuqZArE0FjdJHvVdLQnpEgw9m41
CVRATqwiL28VigZ82Gr2dAvyS7GTGzhaNPaAvBQkPpnDThbBivJgfoGlaXqXPGCyzW77Q1ILzAFR
LzRF00mIVKJct8NyuuvjNVik1dse5mOewE/AUznYUXSx0lWUmy/1C0Qqg1KB7WUE48thsKVD8rge
mARnUsK8T/u2PTT7zxvxpcrhkNDOcMZhD/4evITSBx+YAhxqBA5wREONpHbFYe+81ZdXp7opHTTy
BqVgo5vxoKIwJaF7BFRPF+Upr1FOzWgvpzEoHsiAjH2vrdlywCMMyDaIrQqPMdeEdAcMTQPtHk7D
711o+ZNISLFQZ4UHHFEYs9Cy8OBh0ih95xfIyGnSq2RQoi8fJ4mudhAHOW0vq5IC99CLOg4QY6+R
44Ds53JXygch0lxDwJHp5WOifR/GSyxI7vY2Is4qz3DtJUsUhgaIx7KQ0jEKtADnkxZEYCu28QF5
fmtilUMDMboczMHpx+y3vnhQfAu8YdQ294ZjxM642OFLCZIr5U5BRfM8vxXc/SxNJTxfWV6n/lz7
rDHE/cqCkR7GS6/pE3VZf9yo+fOr8oTXPsqaYV6wX1vsV9GDe/txvbFAak/gg7f9BT+uH12Nxc7x
VWAQCmGvWysqVO/e7SiHa6B6OQYoi4ojPQmpTRU4yAXlsMdY52FBmZOxowrQQGFTvR8PupuD94WS
7m3oUFEXAUU84bVSmH0iYzU0ommH5leleSIWkdqfHMCoE/yQBJZEkoN6391Uh+6MOkMTsOQ42ygW
miC89rw8W3vKaOT91bF1Nji0SWozV3MDNzOrcLR72Su84Wwc05fcggLLbpadXnbEzG3mz7Cucplv
NAjv0XSzTtA8j6qzpfhajngeNL+abC9kH3Pr13EAJeil2HZMIRnKN15d1J5ptk6ribvtL0AM8w8O
rKEVk6YjWT5nCzq3mG1YY0s51SVKPVF4ISjT6AV4bP3H8FD/LjVe7DMfGem9y8VDkAJaRxbbw3P8
JP5h8pyXguoTJZTjEZMUxNPYO0oGUvFQ26HSE5c3lT3hua152uiVUWOa5pkRiHu0enbOeFTul1vh
zGjpEPfZF6O/ft7+jMRJ5YmurRCmTfLuJzkl3lisTpYT3Mz3QHVjQ/JEV9RWNaWroOmbW8Z+HMGl
neA4VJkPWSjaxvQNFfvbUfSEPIJAaRjAcWVveJ5hOfvak1YIChYBlPP8Qj3kwnOpvpXmTYUsS6U9
5sbnuJHv4OH92GSL3Y1HiPG7iza7k/5N1c2bxowR433us0Kzs6UOncRqHps1JabIwGZrhlzkNWRi
DY9dVLBq7dtSqu60RkGRCrbWRe7Uy3+6VzjsE6EsItbLf1S0BbC40AAq3Bv3CHv2yI76gL2joNiz
4W3vFSpzr3PA1xdxDfUbOEgwqqZgl+6gO6V1VwSN2+zbQyRAn8POLJ/sAyPCSV6FSpXk2YJ0DOPn
RbtwcNfdu3DrwQogU/5UZaSlJHG98GTbaGyUzizgUy/Nz1F+HIx6t6gXCf5OcgTfnSYm3mBUtoAn
3+bWmHSjCtRmDP76IbG7uw4ivS5qodA2HCFSqx1woc12Ods5fBSD5LbrHDJhQKA6T8bVNWlQ+q7I
L42X7yuvd5lYRnw7pLZ8a9yxlor4idLCooozPBl3rHOxzySgbO9G9+FdC4mq6NAE64m5/+l7+Xb+
kd8rb3BE/m651NOB2tQ8TVcoItlK9ZIV2JkmfRjEeK5UgXCTObBe28FKl26OI94rBvsMVyFgK+ar
uPQ5xoyRYBNqr04mx5peMqmgok0C4Hm9qlRu8qasMBQax+HDJu2GHpzW1VlOjH2VO8OBeukSaMhT
d5NxkkI8Q5FOiM7Q3NdV9I9DgClVDn21uAQkUSvJQVIngVtTSxhMujUDw2+ewn171M4sBJRhNSu4
TP+IMnyj0gi8ktWgLUK8hNgzjJ1Ufq5uJDfzUj97Ym46qv9/pH3XduM8uuwTcS3mcMuoZMlytm+4
OpkEwQhmPv0pevbZrUZrhNn/XHt1QwCBL9ZXRXsX4pw+CYW5g3rb0/AYXnWaTKYyvM81dxhRqc73
aNVG+QYw70hUgRLkmjxyV5LInEOVbK0LrSLINFqbb0UoKhYIbC0P1k06S0qdCstANAQ9/Ec7tvxC
KXwaE79g59xMQ8GluQou+52B8YDdcu4Mq7Hw+YCfjbDDoKTaptEhuKYDF21gQD7xi0XySjA465mI
10qUAPJS4Xlc6GTScWe7H1MIMZ/9gDzeuYtPMtoMji8iwRR9Rs7YxKQFgKfFcvk22fR39rbYmmG2
6zeCUxWtw0VBSa3HoBnEdwQTdL5FLwMkQBXSsfJTAmjwy2F7+UN7okg4RRhJgZWzuZBoqTIpGUu8
i1HexM5Pi4g63leRGMBQWrqmW7ph8yTEZokZ6sZYMIreGm7MwF6K2HSaiFsWqBk0mp/1hqepUCVe
HgQHe+26Xi7N2bjZaRywCKC6VbJy30xT7lKmDa5mPsi4oFreeH1tvIOMmwGyhXZNKWQBvXa8l79g
/fQX/qqdxoYO6wT5iuEvB08tdiWwi6umd7w8rpre4qGMa5b9Yk0+wZSy2l6GGRj+JavC2egiBGFQ
LBg2JSGi6OsawvZyrfULXOxPNQhoHY0W5co3kI0+mMCfGcjYA8lrfSP6Ub+uO638Ejn9KT0L23DX
Xs7l8qvVv1je7uI4n2z0S7KtKgWrSBpTg1UlLcFsINR0mUd8WgcgeYUWNRSiROAf0eXms89uAXl9
vagEvD/AvSt2BD4gjxS2H2uLP2iF1yxTANTT1q4mUTZzzaVdbn69exebt4zxf2gs1t5Kt8abRTQg
wS+SPfYdCnN6wV3m01F1Sux2kXS8pvJ9cED6Vgmps0XXibOEdj9ORLX15KtI29yB4xgdZAWjbCLT
/lXu5TPPy8Pj7J6VDQMZzCq9J0Pu1ZAQN83kYaZzlOqWS0sdEXSRL0HaL08D7X5A0vsJJHFPDm12
4OPZJPLeIvEm1jBJm6kffdkFdQu0UDMDp5tBmmKMd+q8rdXHxsAolPxepMWWaYkbEwzLs3EzaIe0
vWu0rQmelWw/K08VYLA038pAAKrGgCYn+HzGe2CQnxp5CUy53JXy8K7U95ORoUImSqSu1ucvT4Qz
lrZSjHIzwVStOaqCcuA9wTMm2xT4rhWgK0qZRGaKM43I/WXHIWieFdp7anZuumoG6XMwIeS97Qeu
5WYXO+Nz0qzL2sGw0TI3uxyWAWHDrASjIcLnCd4Hn4m20HFLm16DozPMR1XtD2YswnaJluDsXVqN
XafKoJdoIczaWzbwor1/+7AEn+WvnBIHpbYlUOiT9C1BbaiUK491zwr4M28vJPoq614vzNfgdFrt
EG1lKa0CZ3COkL374cxP/90qXAzHSGEBcroC7jpjrzQYMet201w+3l7laqPg8opxhqtTJjmpFPgB
YiMStmcWtprkNoCDThTlLCSo6P3WBRADIMuowQ7mkpFSl5U/WmoKkDmig+VMW6PJIOOi65arX2n8
XtMNJGsET0rgePm5z6KxUmaslIc5iLHXDGcdv1f3ovqVaCucjRhsK64nhmOdZ8tVyLvNajexmCCK
EVx5PjdkSWr0BaAX90R9stU7Ka63LHnqSmFJXsOVvuF0+LyQJW0ulf1X/2Pwa1Ak/MxDaFkGakiU
RxnG9p8NlVxcTD5HrJa8pzWAw18AjOqBbgiGOhHk//92j/xkfk/PmUCvQHSi60FcvG02xQkZVAx2
ymPhgosqsGUr0ownzCMKzNVqJW4dKWdFSjUZe7SNAcQiUKJCJ4VMorLxVZHxyzPkbEjqtLKsFavV
tcH2po/n2a5Rv120j2R4qCDb45hJOLJn8I+7ZoqIdyxdiMG7mQV6enPwMma9dPKJVPMhG+fZVdM8
KtTVtD4YzXeS9YHAGonuGWeNqt5OVUX64lgawDWm+fVjAdDNyvmxPIuLclfz8ssD4ixOzvq2h2jT
OlrAtk0CaEjhpS0mh2NXuYOag5eagpz5q41+67tz0QotF0nGqD65p0jxXDltDjlk7/1RfsuMTx2j
ITOif8RgGPpr4+RuaJpHxXqwUxr0aIB16TFljW9LUKNLHQjFn+S2PaR9Eg0JCfJyABmVTppoVHJ/
LGu3SUvPSWaPgBFYZ0OkA3Rcq4MeJKDtdws99WuM/TTKFJZG4UmW7Ur0Z5epmEqfPHl+Tcq7nDjR
GC8ovI+Vp4INggBTUqckMAZLYJyFF5Yzm62mVGYyIVLXIwZA5PBYnvDkIXu57P6VIsi+boMt1Zfp
l7DRqgewJ4/5h7C0ITAE/GxrUqREKxh80aoGa9JN+YXOdLw+rF9XbRbnE1J2RShs3Av8Ez/M2mlx
kaoSzEK+rZ+g8zUHJUrT5cnZr8wtLMiPUA+W0BgYfs17UVoq8Fr8nKuRjVM/jR25V4sEBmE7Q3Va
Ib9uP3L1ax7wzydgWZquagrovxAqO9wrdyZTBfaiI+eJyAC42Z5OYf76/Kj3NJincTPituVz4xUS
UNax7LW0ddWMHlilnS3rW27viLVLpedMTj1T1v0W3eBpNnwViR2xKwb5wwH6TCWSS/Od2W0Ebt2o
Ak58TBSPVh3oWmlYJalnTD/tGqo+VAFbVR0a1uJq1T7TCvTuW/wVIoiL4tp97g4ScQ2bbeoug2Lf
0DxkmvNI2Z1CQYmo5t5o31PtM05rn8pLOMalxyYp6mcrHNrctZpyp3dGuBgsis3yrBsgnCDKuSGS
Zy/hgkvez4WfMn1P1DMFXYOObAptgpeKdr40Wr5G5WenLh+mpAk023Gp/WuSMESjyGECLWSZ0p9t
NyAXk71xsHelrgdNDbFYuwmRHT1aU3qYKrTqiHrnJOs/z3daZx0M4BZmLbkruvbeGqdNb8jeYgZm
rPvMqN9aSd/r8XRWDLajunzU1GYL3jZU9ju3SEEGQIuQxvBfveyvPMKTvGx1Qz0MsS+py3Hu3toc
jFhO+WxY08GaJL+2E7eFuqkGCrJSNU/pAn7AwQjMFBxp0keHafzUeSck2Votw8ya6cqLtbMVC5pf
SVARcsTQvGtoUDqg4+vgyNs8AeQiTk/pVNwl5hJ1Zv0gp5Y76nQzVMtejUFGWMDYKYsP2m1/WuJA
b9/t5Z6Wd42ECDB+l+YNS6Y7Cj1nddR8o6W7nMz32pzvW210bTs5tX3rK/LO1jcOMCgOBe/DMm4N
qwrsQt3KjYVWHfhiMwiUsGxwTRtkF6TV3DQ2XB396+Y0aifFfLXj7zFzfKKS3Whiap5BDaatwgqg
aKrDsnT0vZDLAxjCwYirbYb+mPeLS0HeWhr7hv4wp8RLFGA8MjUwq6CX70tAyJu0uYOG6Lae8yiJ
VbdXmDck9Z1VqU9tboKJvtuXOdtDATKM52GbpdYP1Lz3MwXHZX1fA5w8tZA5kJowkbUtc360pePZ
dbOprcabjS1QbneqhFa7+VnayZkplZuN37MieS0VVAf0GLS5DYRx6y60+tGXqibIJojn2uND0aVP
yeh4eYmhjHwOKcIqx2wemdM+sCJ7mFGbcG3cgwVfdpDC2DQCPWkf1Wk8mmYNT2dSr5m1wCQNChPs
iNkqfArA1HrLNax7VT03SrwxzOZkGKjq0+QxzT7SMvcbGVwuy5OSP9SIagA2DZVx+Eg09Sct0o3V
ikYVr1TV/rRsXDwBal9Sx7Xan1DW89BVfLQCIwIniLiA+HektK5kWLotG7qt8fC1puodIK4a+aSQ
4SAv37r5vjOeC+W5l3rwinWuXBhAd3yO00g9TOm4Sy8SgP/CdP1tx3//Bi6ETTJFdSSqqafcqSNt
sr7rRvdeoBLjKU36bS66hxgK0l7LCHK5uASeuaeesTiQZJjr82R2oZxqZ9Muoi4tj1RDkCfpHmks
6KqTwoVZ3bK8PSBIA9UC8+I0DSTTiIp+gLGBWEVxSCstmprlWOctVF1aV9c7v4cUoqsbmt+3r0Ov
7q0Z7ftpAjh0fpliLUrLd5mMbjNGaoZ6lDZvte5zNCZXaUxvaD+XDtOCNNuytg8qobjf32H/n9+N
C8lZblRZbur9aTb9cqujTRL7bMYwpA5uHCjM+/NeBGD9O5T5c0nO3aJmNGha35Jz2xM/t/TtUIKp
FKVlqe/C2759DV5v3QguuO30uKRZZ6on+IAUUW1iqf5iZNEwHgqgqfpBEEtcacv+uTcuYFRrKGlB
KFI9rd3RpMAMa1S+67/oR+zXgXG2du3PBTkjiagQoiL4kny3wjIqR0ntmpxrkFqrJtQ2RW0gwYfj
gXDx3IKTkPTyaSwf+zH3bYxWWABpZCJ8o2ghrjrHUHmhMxnkUzE3G4zmo4MP4eJGOq4V4ds3ZLWA
N24I33eYO1lLrAJJpbVUfkwLPy4zj8rZweyNlyJLg9vLiT7S+veLfD5rHGtRaqk/yRZIOOttPRDB
Cl9F2Fs74l60XQC4rFqtekoTIEFTy2vb/NyN7Clms+zKpfajkufaI4sDRjFLRUATK2pQTcNzadJz
XXfvOemhLj8E6Oed66KKcu3RHK0no0tORgawvi1FcSp/q/IJg6PI46aDae0nFXnA4rh98uGoj/20
IrR/DYridqsfX95zKE0UDOJyzVnWF2SFv1i6SfPB6xQ1HOvcy2LDl+cPMh3bFMCJpNwseQZxcIhy
m2/F8jAqd3YFIZfWeVva0Sd6eTLKCRoZyYna7135OMmIluLv5VLdT6TZQd7izpwED/wKSuqPB87L
OSZKaaUSKiWnISy3zbG/WzCsDhTtmGydGvh7l4JVbGWWr6mLoqUJCtTuwx5f8khEc7J+x1vfmfPt
eTaSEt1u+aTLH7F+r5o/mUhE7Ar09Y/d8gV/FjfzXCWGeiozNWzQkKzVcZPliOXa5kVOsp2kOwe5
Pmc4hbw+sPQb6R8LVvhaF5baicivFAwet5/QlRLxnz+Ka5VmiaQocr+6+YPxQ02Bf24hMEw9CAyj
gmHsVF9+FY3vX1/UMGXDcCxzDXT+fLiNnkmmnEspRvf7VRZnjDACDjfZgU80WHlsyn8ChcNGL9bk
vJc5M73TbH11Jhin9WgAPpBd5ZFfbaiADrN6zMFOLTAfV+YQ/lyU82C2Tq3UqLT+tIz7Kta2jZrs
5rQKFFnDi15ODMEuZUY09XBt9uzd/rhXHfbvLfNObGSD2rWD0p/K2fLnfPGs+XHAqQ9z7wL6ENqO
qBN09RldrMjfJgJ3CaI+QPyqzDNMC2265TXBHM3tjYmW4VyaJpmNqUz1cCra70xa3CSe3V7+cXuR
q37zYi9rkH7hXRhRtEG2rPRMrNCCzVVs3U1z0IJYQj4p0X44R7a0y8yAXyLn9FBu0Zg50ID8khiK
o10wgzQ1NyBrIUIJiBZd/36xv15R1Th24v40gmSpLM/2okZj/nT7EK9GBBeHuB7yxSLTbJcsj/Gl
FM10U/37aDlQt88Dbdo66uvtta7IhPzx2ng8MxmQzTSFrZ7kXQEWSmlXEE8OUPactgrQHyv1kG4E
SnxM2q3sRIaXBdr77d8gOlTuwXcxmrqmboJAI8/9epJcUz6o2X93qLwjGTWK7NGCKTPaHWWxm6jk
kNWZ2zrNVslYeHtLIiPGd5D1ue+Ah6+GU8VA/IVGBnQmkKxrJRJ7+VGvHjpIeRTPSS+YAlxv/V8+
2XB0R3FAz2XzDBSzjaGc2DL7k11293l6r8z05fbW1q9xawXudmKKhnVQZ4VFDO3dv/qFS/AfzBv/
jfhaL+bvnXD+DlCy1pQKpz+pUu9XBn1KcvWTmU0E+qMTs2d/WCoXbCUbZXS+DXIS3d7m9UQK4adt
mSs7Fd89nyqp0ZQ1m0G5DrKWtbsmVKsMRHKee0D5lOOEzgiEab3ulwgOqq6H+NchXyzOGTerKpM5
jhk5f5HlAYxdD6GK+uDjfJz2pj953Qvd9ofkfgYTEnuOj8X3zlfCAhGfj1EnwVH8jeXBp7j4NZzV
q5bGomUGq2dJH1obMZqFRpITr3b8IR0Ca6aj2xL0VopOsPQVfaw/l+ZuW2GqFNi/YY16lHD42f4C
ay517a26TTtXh8jPinGWNwbiHwvodXWn3X/qG/JIQ9D6Ca7E1bd1cQzcjdRMVcl0Fb/FXhYM2mBE
PN0ITvrqpb9Yggu4FBQ6U0IGck4a69jOzFMrkKvE9T7uli3N3+LxvYKAJnPuUDURgA2uTAH8edac
HdZRC6pmeZxPemTu8tqlhTtDZgx9bfsRsy1uz4L6Q9xzvBpx/d4z37NvsxQVOgnVmGka3X6Uw4q+
sDKSU1TRx4OcdQImyis9tT/2yffux2RyNGct/6zTDnSP6ffGdV4hPgBSSLLtdtnRDPMA81lAq8Ue
Qyc/i4zsH8z7//kzuICsW6a5AfgnPdNE8pjyntlv2bi9faG+uJRuGBIe5j01RTWMMRaBUPexd4u9
GpHCz2IXlZNmV5ylAGRElUue5oNcgeHQVSvX8DCMK8QvXPXyF5+ZM2m5tqSjocOIsMQK0UL1VfR5
JKG+4vWK88U6nLHSrdjQu+Frx+C+27TPBPPhNgbCROZAuBJnm5xqrBVTQdcOnjACq0qIWcUIFEVC
SXmBN+CR3UPXLsxc24NSPbiM0m3FjpVpBix3BGiPK9BBy4L0paVqJuwZ5vj/jD2byppbjJPIsLer
7pexcY4raamKmQfnXqjNs6YD/O28XI17AibQ8grqv8p53MVnsllHl3UXja7oi4JCyMmirv/frfW4
9ITKeZ+kY4b1vOVN670GbUzVXWeC8nDYyNvFq4/2D/M0++AbGl5UoI7FoG7hGXMvIbWXouvmEW8y
GTeEVHfAau5SyKJPKWgAoRFk63fEHFCy31CbuguGMwRW4Zonuzx37uZKigSQ81IqZ8xB7ZzH6bBi
2lfKN8jdbtDI/BUfwI67s8BbBvELtCfd8ld+J4KNXrMIl7+C86c0JVavomF5llBmq8CtmkOJMBNY
+2vh6uUinEdVjboHJee61ak/xkxDs7KMkrZ+7MDb56RGZE4jiom66CFd82qX63LOdJIquyitfL1q
QMLGRVCzJ0P/VAMQRwd0i4Rq8UAxlclgPCjAePxPinMX6/MkGYTYTsx0HC4Fw1G3fCpgVlUmET29
4HR5ioyszBcM8uFBDSHmaiC6tI5H/Qdywdci0MvdcIYiYZZCVB34gHV+Z2VS7zbF1oaatxBuIjBJ
fBtxRGMoh7D2GvYD5LAO+IJvHAG3DsGI/8gvio6QswajkytMT6lyzr7wlwOOsN2K86mvzO+G7TM4
v2jY+lgqPawOCupuYYNDwAqoI332jfSy1M1zEz+xenah2Qlxore8rFH5YncO0w71oG20dA6yZDtY
RtgD8TQbrWePepjlql9agzeqLMLokSD6F1lKg3u8na3MQ7yezapMvfKWoTmIwXgLI8/01AosxdWM
7/KScU+20ut5UWysVuUoM0MI4V/iUMSTznGo7foQjNOBuun3otLcFeaDP7wuX3RMSJPZLNWVs3om
x3qr+U3ENnkD7F33Jb0CNI7dubknyjNFB8w31KZGdqyuxMLxsxIqPgEjyjr0O4dmWD0K35bgFfNU
EmVjKWVTGMp5gUIdmWSvZMuHkykuaQMMmntERjReka2U5+5tj3fV1aAorymGgaibZ56ajdqcx1pN
z+CH8gbyPtUQqTZE2t5Xbf7FKpxbpW1Tp7KEJ5ZWT7EBPEg1e7LyaaoTpuRy13Teb+/qejxzsSDn
QUma9xOCqNVYrbx6BxDAbJZtXboSePXN0V2rdxCH+xgwMB80p3mfo+37f587xOW9+BHcI5X7SbP0
Hmc70Y/e+oZe3+1dir4d9yyZWhG9NY30rAHo1m2GEkCHUcgcth7VX+bx9y54f1lPgJoZBlh80ST8
Vh7aneXrkRSad+XWCavICuytcaefaJRsdSiOblZELKj8dxnYn9SH2zu+Gp5d/BYuCF90u4UimJme
Wf7cyG96OQqew9Vm0sU34+mlaFvW9biusJZViOyBvNRfCRaSe2eHDI0i//tH0d7FprjYe2Bg89ML
1A31LnPL9lFiPzW0LW+f3HWDdrEK501hRhsHtEjYmKJtpXYOVIDxVFQHu/HVIfL3TNtT8ipDaiY3
er/LXm6vf7U7e3mwvJe1WtJgknK9RmMwvlStOzwChZH2brKTwNxM7pWAnSF19dKdgSrY/PfnzBmh
aSramvZzei57GAAl8xh6kgo0eW/vVPReONPDUmqbdYeNNhkgC4PtDkW+QUMdWHV3aJ5vLyY8Vs7G
5LHWz3MP17yKFMm7ClhNBjA8CWjEgvKb+TaH9tvyqf7QdkuQBRJqN7d/gcAIGZwRso0xbkcND6Zq
a9+Rdk0cQ19OUIETLMKHAcTptdaoLIRoiuYrKKpqFfWr9vX2VtYLcMPS8T7fzpisq6s9ra02TBzb
sys5AHjOrZro9koCO8b7e8uqrGYxp/Q8D+9S2rijJcKaiPbCGZVGlhUoJ+KzDHa313TmkqL2B+B0
CjIILvz18PC3aeFpoqjRa1qRxelZGqeQTkbQGvHRmJC2D6ZrJu1ulAJ7TDwEARAoKcu91vdeN0Bx
05B9dTZAV12fhjITfE7RpVn/ftEtXGz2P2VEufzMukdlXFwrE47+iz4lZ1VoOShNPOPSoDY8u4tf
h/3dij6QH1fKPl0Cy8h/6TBMzsIUFMg8W4KFUZTJhQ8ELPthALr49h1dH+6t18BZlgQEXAU2hyqs
bbt2lnsqAaCbuk51lPonqqLsbVX/KK+5uEqcNdGWjBFm66v7Xad6/pXQGkF2BDZdyCWprQd1Y4t8
61OuqFZTigCN+WZQHzA5WyOmKe76d8wThvQuPmhnKYIIuAd4zesPhOa75E6J8qPhmdBrTiC0sdaO
4wfME9zlkWiAW/AF+FbplHagkSnhsKavGoK9pdsUy4oANIJ3wtM60VwDCl1H/DFlmOWfMUUFp6zW
ogllUQTC9w0JK9I5z/FSkhGzOKDFj+yn9JUc0Nfwsw9hEXq1cLc+LhfwKIZZOIb5VYHRbU+Blseq
K9mhZ+n/Z/UKUezIEzcNitk2E4XNhchdMHtKCGEKaEXknyBU8lHK2ooSjKuNqYugiudvGidKWV4M
6Tk/oNAeLJsWrJM/oYfoa0EZFa/xUY5MQSP9agf/clHO/HRkNGU2p2uXCPM2R2VPIxPCM8Ajb0TM
zwIvxo/gAvA01wbEBM6TDIqYBsMoxYOSDQHAwwIndrWferkrzvLEmWnPcYIUtQT5MwZ1vPZZ8gbP
fEp0P0dnWQZwwO3fmq0KngAUeqRNG1j3AGF9Shvz2JUCSyj6PXzzrzdMdTbX3zPvBl8hLnsCTfzb
4mNYJ2oe9GdlY4VlWHlrJaT3s42FWDboD2WxYTvxkLImeE18a1Bt+3wiC2xRtsXoifPjyzbvEMBb
35cBufzWfhkjYwNqNI8e9Lfahk6QO28nisEf19wMR3q/tqLH/XLHPtJAVNQVXUp+BnjMgRObodV3
Ts0fUsnOkqQFahLMzWNXRTOA3Sj42i3bxWPh3/aTV5GYFzeH7yRmGpMsrYFdawN6zCIVU4D9F+px
gg5b4Q2uc6fCxCXh/30G74/6Ak8VteRxbAwJDLeZDb6t9GBcrAMpfhHsT71tSG0ujiqduZro+umn
cAabLegVUXFzrUiBgK12v9zfXk7w5G0unhoaebIrE6sVc+FWLchR5NKzzW9mK7BjohoR3zy08iTG
DBmMpxotYRw4mxpDFlWEGZhwQJUIw5Ret2l8zBeCtQ2w50j5L7fKR1hd57SFjIsDBge31Y8axuIa
c58NAgZSgYPnVV4LfV6KAU31k0V01xgmf8JIGskMgQkVLMPPwQIjwXqlRpJWQLqqbPysyr2lEqgW
iRbhKkDJNGVSm2KRWXuPlRrjksQl0vvtOyiI6Z31RVxkDkoyNVJi4w6a6j5l39tUWGYS3HJnNbcX
KzBqG3ZDZITwPyYfE6sNEMtsszruFbA8BYbHImcrShxEEYrDxURQ5aKVbuDKd+EYgOsbii5QlwJD
K9o4ob4x7qXwvztJznYAvcL0SUKEDf4oF7zcYU8bgacUfSzOYHSmPbB6Wi1/sYavgwv+CYGJ/4q0
b8SSDhfy1I2SV/OALpsx54FTK+CxpaGeYJY4m/FgM/aqZtO2XJQ3otZvtZWES1lHvdN+L3M7dhtM
YLi2pTwX8vTSgZ0trp+7WkMvG5xhleXnw13F7qbpOIzPklpjvAzjIEtjhKb0Oi5Q3nFAp2+Fc/5R
lWs1Qg2Hyf7e0QdVWTyI8Lpzd9Sbg+I4riVLSLu3c1p4/eK8x7r9lDfaxi7aMGdr4f2pLkGsjEHA
bFPDwk7tt3hUAR2rfIliFHC0Mayf75vlh2wQ9LswTzqkfgwtw84sTvGMMWcLTxu0PLcvyhWe1z+c
Ga9DC2rZrMf1zM4oB4TNQ5EHqNY3CH32K5IfY28vTgNszhpDuPV5fIW7FbS5rl8kXTctA90Q6yvY
vniTDgoEyzKV2Xk97gRaxqOQSu56FPV7Ce6uzpVC9RSDrGdbw+RsOr4qqqm4VWY/1TU0yRJM9emS
L+EjZ1J+aOwS9P+1D8awMG2lI+ubYJlyP5cav9IRWS2gxExPZhEWU+uS2fh++5v8m6Dq98/lrr3k
KEaT14kCz5/eF/CN5QYD/9DX+yeSp+vn/70U5wsLDVdNpUl2xuitT5SN1owbSTsD/y/wUldx3Zcr
cYF+3hiF1uaDdipACukiKZU9NSOhCYnuCbDRuvJr3WrdSgGRvP7Y1pAOmOeoWfal8m3MpG1v5o0r
U1D1p4FNa4Hrue7f/vcc/hJPVLW8jVvqnGL9qddbfxpKtxSyhf2bXPz3MpwbtRVdTlmN4x6ZOwbm
Fxln1rmdO4da0P0ScWSIdsU5VB2N1HnuZu00O0en1PzR+EVMUVNctAjnUzHaqXaVWTkntfo1IEmx
rLep+7j9JERrcA40sZ2UdUbunBTpJOVvdf2pCud+BUbiC69wYYe6FLUXnRpQBtPG70Tts1DXAEo0
xtRPIQ4E/PrnoiWmp1nacczt1l1UCehE8KnOAgMg2i1nrkhSysW07rbPGFYwN7MJUq9ENHn5ZVn/
dq+/byNnZ1KzHJFfwvIarn0GhwooSwEZ7HZr5Y286RuKzHsv8jjrj7+1KGdxrKGtx9xM9FORQ9sv
b0NH/WBEc4s4E5gc0UqcxSGOTZM8yZcTIC0+rV7B97UDn0UM53r7dqrrb76xJ14SkfbdoiRZgzgF
TnTVqpl39Lim6s1d+tjt+3AKcrRlF8/eAry4w6hAJIHmGyQ9gPOJYj8gCAQ/h7MyplVPVdVk2Xm2
3oy6jsZ+2s5xcVgGtrNjEKnHVbTIxSad0XV06FubmV6F3gAYADyprSB4DUKNiW7mevBjaw6zFuOE
mhXppr5P9clNi9lbEALN9RxNFqwYrqk9PYzpRu06V5JYwLR4i3lVPy3N+9Z0XK3c64R5vWL7mQFU
fEkRVLSOy0YMZuczOhX9joLjMp1OynJvtNKGtMxv+0x2x6XcIolyiQ7+8KQ5xVQp4SU+57HYaDYC
6Qx4KNXYVot9LvX405kOSezs8rTYdnpyzqwuQgvSlasKlBrdppOT7WQ2QW1Y+1RtH0x2TjrTHesH
adjneb8l/bmpoCmZfB8b9IXlxMugQuQuzp0Zn6vmNatBNWxr7lAeQBf3MLZpUIzlvlD0Uznohxgs
KfESSU4VFJ0BiPp8XzsY/0oHP6OgZcmy3YKiddadzOG5m8DX2wFsPe6YbHhDDv+HatvsnOzpp1md
nRqcJe13y5hdvSrxjVjgSE6Yl84drc1gySFLoO3HTHsyMvDGQ+hBWxpP7VLIrYJKpaWePC6o2j0p
XeUN2V5vt1ATOKjaD6tCsZkadGsM4KCnhVdRkGtp6U+FkufBSv1k1B7ynATgyNsvpeVqgzArEl1T
zjslDZgdStmZTk3gnOptiTJ/HcbbcjN5GnDfLtqm9yKy9n8T7/6vzfsquF1YedWxKrsuYH5GHHbC
SkR1ISh/liGJRqYEA+t3TVW/yEUjuXHbv4KwKMLrNt26/qmA6ivsK2jAxHIwFft1lNl5uW1LRCGC
xrk6qzK1AWxhCIe3DVYF1INB+BTgjspvShdDAIIM4Os/vGW81s90cSLQeUgnfaj0E+pa7qTjqWTq
k+QkQWM7mLiTDNB0kO/DaL9kpbNzLAmS59i81H1jYGBS6GM7gMrJfHKs0qUZ8Vi2bGyET3KFNhJ0
BtKcgfRB2mSzCpLsCc/HNpRfQ0cwJ78gb4SdBqJtSmEL1XHXtIJqzzUvZ8sAUECFzcDoFM8tPNug
CG8SSzs1bRE43figy7HXNAV1VWX026L8f6RdV4/bOLv+RQJEUfVWzWXs8ZRMvRFmJokqVajOX38e
5QM2jtZrHuxeLmYDWhL58i1P8eseyjbasMloGohS9wpot/XaQ57Gp8FggeQDL7fqtfe9ut1tbqZ5
O9vpvTHdzh7EnW4X3TD1UXsDNRUonm1yS73u/zG/lBRadHXzjrnoR97V+qlm72P6NTNZe0X7NQK9
9myrK7cGI4lquTKdMnOpjI5i0oNpxM56oTnkY1TPjF+71Amp3SPS4iqAYDE6FCl2dlVg1smmtPvp
5DTe2Ha6t/D/O+Wm5NiUvRnXrt1Yk69pMWSDk+ytJfwBaqENIhtf/HZg6lPq8Tehqgnkw7QuINwk
QYx6ujCH98yMffQ3XRgohGyIgnTERTdlx3mAPhRKC9IXbwbTbyKr8IXFtmUEZYaxDKYoCdI+92lU
bVOn9sfZY4PjGWPl2pETJO2wmeppA9SqR+D+Yprzlgr0kbpPI00P9pBtiGqgowrdsgaCfYl1pEZn
4D7tgnLAv4vUUAHgqRDsKVImr8io5+iDx6ofqfgqitaLVajtGINHMY0wii+thQFMZntqdWNRnE+r
csn4GLWKN9mwW6J2qKEtraIynY3RVwnEa1jkR2bvVt0jj5XtSD5I984aEWgJrFzmOEic0S2y52JK
wnnAkI52rqZVQSagnzeluMzx1EPmqi9T5TpG4lHxoSonoTxgWOJa3ateHHLrJ4QMA3QTNhZ3PNZs
ikWG6sCVY2l8r2EgWk6WaxcbjCHTb0mpL4fP46j48/i5FlPI0EO3zdnPLQIlNSUYLR6wknsLMBI3
V0bQyScOLn4jaAxYydHvtYLTaykQjRpRMTbQ+U88S4FEYr91nAjtKAa5KmyJEqKRyYGbB9XCKMTY
KRBFTJi1qDC6CttXnEMABy4PegeJDSCJAZFSlBAqrVStkCpNvpO+8rz2KsrdRj91UO2Aq6efTW8O
xC3mKQ/UAflyfpycAy4KgEbDed5WtPK7hOFuBWnD0YEo5T4yuQA+g5tx7pAdPRRTsZnVyWsHx0+y
r5x0G9HFYZ0VblZC6l2BrH5UbvXkpPe23wnTpyX4PNUrG5adMIQoWG8o6/GIaYBUhs7fea2BCbmH
cn6Y4tBgv3pWBMPxhcjQ3M5qoOKNGzPkn4reL2zVr8rnpEy90XHu6tK+s2ykKJWyyRScKryjqY5A
+L7T8O/TDJKKw31Dv8HkSml+pCN2RCrceWzdsVAhiRL51yPlP4Cs/rqr18awI4eMSIdAgLR6DLRn
Y9t4/AWuJ3CwAALe8gD/Dth3ZYPRIMAeCaSi/muOoq8ux7hT1Tw1FXoqX9ug27F9vK8/xUPjK5vk
hvmx327/jRjUWaNEX1VlZjVG0BxFs6oHxB+5wE4V3J3jwmVtEV5/w5IKSV/dCAlpe1bGCdoRWefn
BCBdGGlpDoXXsKxGkjW11jyGoZgap8tngvH14PM7JBFbuqlvuSd3W1xumSu3kLFKoXpFJVXZU3Kv
TgIz2qLAVD5Bqq1qDIqxMQOf6ckC6AKq4JJK8B8wWX9t2TWpASlIErczli526bZ+RF2V7KrN4jcp
gkjxxKJ2D78eTCVlbdRf1/e1p17lFfXAC31Ip6VrGG0MwJ/4k2O9ZyEsX3J32pKNcoyQVdfesIEy
S9AE0YkG6ouD0Yfm6mh8B3BZtt3xRGFFdWQQmEW6GVYvkOeXpECXqR+/u45r6RhNFbXRjPipSDCh
ZunnMKz9tEIVhlRQrWleFwhX/GV/agCLRy/DfQ4+UvmgucCKy37KUmRce2urIzABMmoqKn5KCZeR
CfiD+UcKCPL0DYasECiLTsSrQuVuUZdh31S4+v5LwMzvLbPKmabSHPRSGwngK3PQ63s1oNvF1in+
nnAP2bfcHkFWY6xxnSJPqj7mWHKh2akfS9UFYSa3eOD38gJDutqqHRGldaakOlazj5q3WCMWJ3u3
DOn1g5yZJUly1xBP3Sy5lWsDvufUHyZN8+A8LdkzS8y/smXWAmmOAkpqQXp8sGyrJFB6acKGS5EV
sgdZBbHOUFPooC6rbLSf5nPjRYBRjaF45sHSTUp959v1y+AfABV/bcR1oVTrndnbBlZcAAc6MFun
OICL473YLHyz0ddcJIfFpob/sgxSIXvYVewqeFZ3qYJTSBu4oZMgg0Wx5OkulF3nZeCaGQgSDs/U
tNRPcBbbWa/zcz8cUKFCQgrONmi/q1vIqZpdMGyqUyIjX154vj8WX7U6hommmd5jcVx+0NZUbxfj
90pHDwzHDvqb8S1ir5TfdCnO/rHsqjWfUjgYlXA2g1wW+2BQiyVbsw1t9V2JN0q7nT9atz0ON/WW
7tEZrCDkGwr1nQ8PA9vDVnOplv4NivaP37Ta14ZjF6ZD6Hyyge4Yj6S8NZO369/6wgH9Y4nl72cd
DSvpk1QQvO3MysB0AHOuQuHCHq6vcum8/LHMatP2hZJqROvoaUlP7Z/9vQCkIIMF1xJL64cuQIXl
orKV66Bd6Df/sfIqRYRr0KCSrKInbQKXYlaMd4yug7rHrJ/nxO8tKLPkaSh53gsDkj9WXV+VhbBp
wxdyvGdyQGMXrZ38UDy3qTv7HWyh/kVU+GPB1c0IsWVA8eYl+SbVNhNHK0kls2fJTvnbRThauREB
m3EqFVR/Y+J2NVxeTcnxl62yugAxX9eTBJPmU91bJwuq0Gk+v5ZERp6UBJn11QdKmjoacTaf0my4
YWV/Y0VSOpNsjVVE6UdQptCTWQJZ8zwDQ+MJl39CwznobBhi50hsZSmatIG3ihgK3JzmvuH0ZB5h
bbJjUOQ1M9/2B28AYKe8n47jVuYmeuG2OJ+L6wtz9CyEAD3CuWk19GQR15ledDQryyl2Bcy4u1ia
Al44z3+sttoghJg2MXD/neyjcoKok9ccPw0GlaXFzk/8BFCk2KrbNOxvZMOiXwXslWRGX91MnNgx
JzVqbFUMR7sY97Sts9089sE0o71R6FD87rXuAJxn6S7ctVHZleh1jc4JQwyX1o9KKTyTxIcxmTfA
qkz2EFqGsu/QCq6wAVXoNjPrTeX3JLtXVMwoeGqig2zvkwK1EGCqLU8KF6qOP8qaokkGOOCoB7na
3Bo6vcWoaFPO9cZR+VYBXku8cyoJAgB3/D2jOw80awnTUa1bvaCmfaL5U0o+LXOA5VodtJH1NZm0
9aGvlLmT3eduHbXCMwp2m3K8Cmj7e0ZK7a0BlYxNTsanQkXykqBet4hn6LeTat3ZFQ31Ec52H5Ae
B8j/HWob4Kw/QetwqN+n7pUBVRwJz4EiPkVPikMcH72VXrz3GIOwNA4VpwhifqtEIVcmV63uYv6W
js8KeRYm9BsG32w++XzsxWfJT/X86piPzP5WOl+9vu2cJxts285A76z7muOD0B+iKXFb0e54b29M
Db1n8a5nEAC3XTUG8Kh7NNhH3t9o9W2p39bWi+h7n/DbwkFziD+kaAVa+hsl5bPqbJNoctNoZ6R5
2IzRTqi3k/0zR/exFSBvsK9U+yiqGP19gLfA5Bfke2c2bgVdeGZ8TPOLrn+MXQEN/kONlrExnDhe
QTM/E+eHnYFsFlduOz8YTYsGLAbSEGQib/x7hvdgT0/zgLOhu1khmRnIotzqfi0xwoDeOS4eqJ96
2Yy5hmJLblPZnbC6TJtcQ24PefN7Gn9EauEbRrlVelkVIVllzbRJhkGAkoZwndDDMtUVwwHZ4PW8
QPKy1vwSSMCOVh2h5RHZj6JTwrzjwfUVZOdzzbeo1V7hYMfAjaMptrqICrcqEyAxmtSC7i6DhOFi
g2KrXtLB0VGBTkZTi/t2SvzMaYOoR9gwH/VsDgoC48HorhyPXf2sGJgExIe0wTCP3piQ94KevS/5
6Ze/gAGq9sL1V39pNp1dJMyoFZLUozhZDOYb+UZPgNlPZgs4w/gnGlWb3DwyJHHQLfE6tK053Dfm
mm0IjQOWWVsofyCxs9F3B6Wtp55oo9DJnrNscAmsPuDw5OZ0kPxq2Y9e3UfozShR3peQ2dXvedR7
RQe7lUiSpV8Our/fzOrmsbnaDvmQ66dZe8tbuB9phN1m0OHOqWSHXurKIb7/XmqVtWgwyyuBBQUS
xCt3NAnEYbRvRlhqoqhemsgQFBUf0HCGYHd1kqVlS5a6umH/WHw5P2c7IGFJQ5IZClYLnWzJmf8n
SSNb5vIx/P2Myzc9W2Yqi35Ic4hfl8Xol1HmifTH9b0s2xXLBz1bQYnTVLQ1lFmzoYSzZrkrBHWN
XpIsX1Ix++N9rYIvm+ApTMB6uXdy66bKap/z2lcmQBTGxo8cxdVrjIX4V8k+/9vzrUKy2dqw3Iod
SHtbJuY1VdAhOnSzhFMt+06rooYLEz7j2bIKmtGseFYcGWz6UsPt/A2uwYxwOkUJPADJBsGILwxg
txjIHZwNUth9LK3nL2TKfyy2ihWaMQ9zNBN64rB6KtVo48zCg6cJpl50o1jcvf6RLmGt/lhvFTZE
mRXtkERL1Y3x5EPRbzXT7R9Y0BxJDdNvtJCdgCSeFibbYpuHxVMaIgVNwa1E//1ow/520RwJrv8s
yVf9JXt4djYs+GUVXTOCnKfgFjIzj42jd30JIgmYv2Qkz9aItYaY1TCJX/2G7DvczUN7N+Zw0u3c
alfCIwtp3v9DuUu68Cq0EHsc+9ywivtI8FCZGl8b+JFh8Gyqb5FSemb5DMZGYdZurQBaAXoyJwpI
34DpVz00M1vJHriEJf5jD6wiEWyHskyzoUqqmj6UZn4KQOZvWQAwWX60AiVwvAjoOqhI3nUP1Z26
lfbzlvLvSkz/xSI8+xRTzku964z5NKnPXTE+RAPU/U01LGAKATOLTTFlWxQJqgzMYslO2ypGzbFq
sr7GZZJm0L7Oi8NglKHBmrtOtOwhGuf4dSx71Ain1oLXivVo1CBMo3I1augqDM91Ffus3PJoBLlr
cquq89TCDov5W5J+8AXyAI5SHqWBWo6QKIk3xai9WHynJhvNeBdmsS8Zdlt2O2TQtUC+GrHOn5Rn
2/lUi2PtgHRYMw8ZvTfWX614pN3Jqj8n9DmzGp3dxPQ7tdrQ+qksij2sI4K8mt3GemDzoUofclNA
jXp2nfY45Tct+xm1gN+l5VuuaX5Wo/7pQAyLX+YOQDkGhp9ibPKMbnXjPYUMRtN9u37kJDeetorV
gIZUdodZ/KnqKfY2CRSyV/o8vL7KJXrQ+XZew0fNrk/y1MF2XtzWHc1nQbQjm2rXfeRv6KsBKSqz
k5E8GF0F7UqznTkbADIThLuRqW5HLQlM4CAlTybZrnQVrGFWjC0pcBO1Qb3LXWy6PbUhU4w2qe0b
GzV1qaclbnmf7WURWfpWV0mflVSkmdolJEP5xmb+onQIvIvfg70Gx69RC+RSmv/Qcf8rC1uj99Ra
SSw2oeBqmPbQUsw143Y7VSU4qoN4jEmP5H7Ypbb6c8isjxlqdwNMdgaMBThcCdoU9nu1hblVBa2g
KJwigA4UigibQaMRGJQytp4MaOJnQpFcYP/QZfv9y1dBXpCoNifVLO4NAFzMqt7Njv5YJkC+go1Z
Tg9m3QdxBBu8GPRegCc9GwgdNc/wA4FRIrJJumyHrkI8oUZvRQq+Xu0cYWDfQf8fPbjr21O2xirT
TBRAkwsVa9DU9oauh80faBkJkSwjy8fWwDs7pnoSawgj/xu3dqdlyt1DVdH5oUg1ZWX5M10FrZJl
Gh0MsIf0zbAjLvCjW2uj+fnpv56wdZM0ItBYHwgGAtPrDDU5zChhxbLpw+gUfZGAhbF0TnihUXoe
KddqwKYYtAKqiCkEfLgHzt+Wi88x+VRQIA950ES1f32HSFKudXe0KOZKmxM1vY9wLVLtR1M/mNYp
QQPz+jq/miRXEgp9Faz0wTaamfTipFY/OIxMJx2Y9HQbca0IhBbjP8bGgsOqpgIPqMRwDYWsTqHF
nQtvZCPQeliZdnOnAXrWjK6TNGkYK/DtbAuvbHovibf6JD5SCjwxMBcTwBQQPRtm1VOg8wnVMz6Q
W54+Te23oktdaP2bbqaWP0Bt9JTcBIwF6PiBtL7QJ9+OkHGrUQOaYuU5Nr03xuM4xgc4DXoqmIPA
wPgcDTtdLAaZQJWXuMSj4lGtu6AxI/jWFtYGvU3mNn0CL9MvBaNHM3qt4zwYGoEea7qfIg1anvCe
pZOndO8DRHA0YYYleZ5zmUrir9HvtZe/JPdn2Rw0NaLK4ogDJoCQWQQWejdt21Y9VFl6apwSohQo
4t2MfdP1RIN3I2DPsHcaAInX+EM7IydoXEN91VJMdJsbMmVePXK3038qoAhZTuO1APmXvQL72J8p
xJhECS0H52cfN7DDQlM5e07RowU0fc/rO96hTAPcUUCJ2u3z+d5RiCfYHA4CQFC9eOipsx2t7zNE
juKMupq4a6pXo5fkPrI4soa+aVmhxGKEfkNx6HY53J2/lsaFfvMfGxf6KtInfd7ZTYx6XwXmiFeg
7crJh5I8ZI2pg8uJAbQjdClxN+cuHL4dsLfUl8F6QwvxzUl7iNDvib4RrL5tko57REf5X1VBnPOP
WAwvuQkuFMkl4UV2M6wBeJOFHp49xBA5gRwnhWidAfoHL3jY9l+t860fpl3GqSss5aZhT0MpSz0l
N6C+uivstNCtJDZBEJw45HXBaWvAAYA96PXwdgn8dx63jdU4jWVjnLJEIBeb4YKXOe5EIenv5N5A
USRBX/U4qN9GNKjlU2tb8u1/nf6z023AXAFHyplPwmp/zhr3LQf45h5+q3ntt5Ud1jFMG4fHhMQ3
tO2eRzUGjpqUR9bOH6MyDoc4ea4mGAWaoMiYkKx2qAETP3QsS3Y/V9YLTWvAcaoX0j06XDHdamqR
ttdxF+gsU56aNPY1ZE9EUT+UXEPG5ECZWKl74E4i5300hnt1zg8wI/AwCPSoijEL0OXKBCgcgxZt
tVRaDkJK5dsTjIJYhZkE/Iv7cT9MbwZ5hGCV31dfNJvDGc7RBeyZEOW3BISqIoZXUh6y7q4iM1jq
9K7lHcDrEC2ZftZ5uqHq4BnwPSSAxc+W7kdK7xHM/Gii3GQwcoNVwz6PR9gTOXCcf5imzoOFq0sJ
cQsIAvcz8vi4dUnyAOc9vywqN7HC3rIX0pgP4zDX6onb11hPee3iHh/92VTvG73z4sTxeQpvB1Xx
jQrDohE/vfiEn/Cm1mcvz6ewidC7qacHQB1AErZcUFl9tH42Y3c3Etxu3fcSJWgWG55u/NDJWyWK
IIlTEKkAUjLzMMGp6ucTJrdB3sJDo31qTeAazcqjfHSNTPOjOfL1XgnMJ8v+ILUaaBYoGJgolDDl
FcsLnJNgvNfVl0jt3bTY2jqstDNwxWtXpWXoRJ2X48z0KbC6cMDTqB8bZVCJKkhtABa7u0QMLtJ2
N4re9GwK+oohi0/9RPkoYbZtDnhLqA4sPQupuEeWCCkSaHRlcGZ1Rt9K2ru8U15NHQW1WoB45LjQ
hT05c7qTHNGlFPvbJQgrdqqaBOXfr/rg7JhEKqy156iBvdGG3S6CLOPdAk1a/LUKT6Z9Zi6B5dpq
q6DPNLXuGwZLsbSPg2IAgtvU3Xq58KCHTB0BrwHy3o7MhaP6TrF2PcHcOKndSr8fmhdS3ZvNE+s+
G4wkOWY/1ijCak59g2Biaqru0pVKm2eFJ14MtyY43rpO77hK9SrgzZTV7gxnkQJ8JMX+SRfOcvtq
09Eto++F2uJDOu6I4JTnQIQpD8TeqUhWTAOFY2x7ZdZuGbSMNfomwElhEc7fTTt9ZFbvcgsHP619
Y4TtkZaBJsIgSj4Y5k9dhaPDCFi/PQHbapIwj6lnypjDl1t1lmpR26A6tMNXeSSKl3yc9cw8UeWz
Tqjbspe4oWEzPMDW/YZbLTJLx2XdMx2OQv1ujKrfRRgBV1MTDnA5lmyqi32ys5+zyqwcrUlTTlUH
nejyG0Mnetg7G/smlboLXB7xnK20Kl9rnsaxylpMOptjk3plWbk60fzqYZm48MDUy512MlF9v/3P
mlJ2xS1P8rcNfbb+akMLOml23WP9NgMeqgPLc6y+rr9N2RLrcrUYDCdt4PKZjOVtkYz7wqL/9aJe
NWzg1aaNTqVTTMrGYMHqTuCDayEMPUMZ9ESWYK4ZAUUSzVlnI/GrZrJVo5Pajf7c3HNbC1oWVmkV
TNljmuYSKSOynIG/farf08A1PYBXs6J0DIPHerI+yDDeaEOx4SYL8mxDzQhXwNM09Ts7qrc6yMMJ
VDG0XnIyLjmz/5ERrfZrb0AGwuYczXwxgYf6SAFAQ2jYqJH2OGUzVD+MrsZVXtpbK3uNysGt7AoW
RWGTTL6uNuC6lG5h516Npm1mdB72ptez7/lCnTXagHd2GCdvfcL8GuVVD/6XM5xU+IsPIC91neIz
YfkZh28cmK494WGDe3g2yHZuTU/RiTvONKytyTPih2r6rsQKqHTjJh2eBNRIeWa7pMXEHAoJJdRd
GUclOn0XaOb1URxc3/gXLwtIw5iaY1CVrLvtFdSW6743jJOm4mxpShk0FVr9TraNALMZ+9uxH91O
mSRF+a/27t82ytm6q2Z7DAKcTphmnDrDDhShhNQQgVEawHvGNnz3umaTmfuu4AG88VQMPerPvMB1
AYESpNKRthP506h9mmxGsnajdTEIcHVI5w+tHgLuiJ1jdhXujPKJ9DHqniQ/OV0tmTdeTPHPAtPq
IdISfDxcQPSUm8jNOPFFvk+aWfKulvD2t1d1tsqqkMgdOsX1BGyJ2XM/bx949Dah1ZoxyTqSGPgr
ppxlKaZVwp5caNqJFv0NrZwN5x/XN9vlmuzsq68epYFZPalGZp5GGH73/XtGQdhhgJQomxpj9QjY
pqH/aDU90IdbtZYNOC+2uH4vvx4G5Db0okZUGCe9+0w5D7Ne9+x4cFlGfR3m4LHBJbHo4js9W3E1
DJjhs6cMDE36MZvwlFWITsVG8lIv7o+zNVb3is3pMFYZMldEJtAuT8U3PajBLyAPOpLMRLjpm76V
yxtdTgvO1l3lQxYr4sTuTDiVxf4YWKHxAvCo3/oRANrkdklwkQ6EcShTUL08fThbeHnpZxtVjKOZ
VynI1kM4c1fbI0rr3iIPj0JhfoWzHhSFpTjSizn82aLrS2WAyhUXeMug1h6UJFhm/+UWrVmMQinY
U9IFL16lZwsun/3sKZXaKEQOwa5fRCLNAzX4ZZlGm67t8n2yl5UNF2PZ2XKrDChTbKWGzBxOPz0M
eeO36W0B3v71vSrbqquA6WSYcOoMKRBalnHNQw1Vfzo3XtZUEinMy5nI2fOsQg3oz2S2R3wvdJ64
DzLtIryNutYzcjiIgncmRWvIllz37DNkPpU1YdY4gPrtapAVhU28Wx265yUvjkNZXiwJZ+uOPRRM
YmduNQcIRLRRcX1HMfM068tuQgpz1EzySiWxbN2wn2I0nPsc0TPiH30Grwkq08uQ7MF1p15w5ByI
Zul9p1Uo3e8jmBYI8Xp9Dy4b+W/X6e+NsWY+69zoosaqzdNEFB+SG64pnkfnbc5ghglK4PXFpHti
FTbUSFX7scQjLdRczTO9GAPoHM6HC6okDem/QdeePdwqaOhTGqu1jQM2cxGgSPWatJRBupc769oL
XEUKo+pTTakR95eR+nzbeEm4WGbRIPlXiue2evY8q4ARRxAmyCaOj5WRN2EVblQ9Je0nWBL+qGeu
M2M4BYhzMQ4uNe5t9qSNMnW9XynwteddRZLRiFrbZAjEo10dsfHToCwTLSwK1AzAoDtRvBEacCF6
ia2keDRFi1OpXW7A9uY+7Se3TRjEM2PP7OMwprvUJB7RajQi4akWlUEbL3YWc70z8uhdSaS8EsnN
tW4Ql1FUaWqFc1ujCinogGQaHCrDftJb6G1kmMLsuA1H3HxnV/nBbmW637JEYd0lBmaOKQwISjh/
Tq+IjHDi5Lt2E/lGYH7pJ+OY75x9dJNKkWOyfNNYpUZpm7ftlCbzKdstN2i+j/yvxXFA3TryNokk
Pq5rblh3RoU64FwYLjS8QHeG+2PnJiFEF33VX5DuYfNyPbzIllz+fpYjtG1eIZZBOWMeKWDMN1H/
eH2By0S83wdwTbpXoGEQj86vtKct3PiB3fLv+k+IpEOALFyutxQqFs5ijp7XUNGUZkGSO+5XrX/2
hKXVAylloE5U76vnyUe0BuAc96qAtZQH3a4lxaXQf4Puq1BciMNInn853FcO/5pOXyVKWmQGEvjF
nN0EKYujWRxgmLpdlI2XfMIGzkZN3AptAxrIR3iX5ztnX2AVArtZE9wiSgGZeue12ke7Pszv4EYG
FSNZQiHbTutIB4G0SRTYTmmGxm9DjdvYroPrb1SyxpoWSHEjstQwMPaHUnT3c5lzX1/gMoLx9wsz
VzUXCIEzjGZxBw4hDflb+caCecJU5SEDQgni637TAwm3oFbTZsvf4SvqX/8Fkj27JgtC0q2aOmah
zIxJKKCoM7AGg6CXhPTAc9auQzPJitJnXoqJs2Ni4apvhIIvp260PTPdRXFSbGuUCz5o19Aa5lDf
Vt35wL0kkD2vJG1bmyUNuaMqk4ZPaolbs/6I4idd6JKvKruF1wz6CS3oTmGIrij6At1bSNQBuYl2
8HZ8ZPuFs0g3w8KXhcJXdKNuYel31G4NSEe/sZM0LF3SujtPTNa0tshsdeKwWZwiwQIwQ71MGF8z
HI63Rsp7ALiS73rVj14UzQJtwakP+64nG9WGCTGAluVwaOJDa7fQaWo9mveeoyKmTpD6NhFQBwpO
SA/Jsidacoz8Cl+nBjQbhU8Rg4TA7AbdwKo0MFvngWZ2Lo8eB+A6jHx2J2hhDclxyu4cJB0a0CI8
+56VB5hahZR0UGlRPId8J30aNO2jwOwGjADgjh+ZVQYCP9fQZ38awYsZtL1hjK5uOjeKCWyFVYsg
HaC6/Vqy1hvtPc9fOmg8mUKHnNHnorLEgX1R0x3NynDOW/ARjywJk04LCouDu3hL1XLHBQ0MqI2R
kYZ5nnsZFb5dKlurHcFNhCQzvqLeh84wg2o97zLSYN4AF3uMqiCEJCrLGzG9UsUhmx5zwA2i9GWY
PmBVA0bfhtOfQMvqducJNFoV52McCy9R0JqYaFh2IlCc8dTE5S5iicscEIe0XrJXL1a5IJ1auqHa
MFdfh9GpNfqpA/NZheqhEIekjNwUHWc6SfqPlzOr3yutOWgayXlVW6p2ch6BwpySTR4s+Yb2hV7q
h3OcglK4EOCG/oHsBFw882crr4KsGWVVGWuGfeINhpiFE6Z9GTjckNwWsgzulyreWWBLUzUxUwX3
/+LMAxEAr9qkm/9VT6XUnUq62vqurYamnSEBdq/uNahIGLBH91LP2sDTzU3Apt1evyguEy7OrqrV
TimEZkO5D3c7bWZMJGb+VOrlTVRDF9aqbyY4U/MM820rTr5rOCxxwSwow45eF1X7Np4CMIxBADZ3
ZW34bEEqFD2IA4l9IH3k4w9uqRVQZIuIuS3bBuKtBfSOxd5mQtLYkdW5653YOxq3jQnto2wX7REO
+03jlS/Lbev8MCrkKr0reXcX55+/393aSowVeVFlM6754jA+l2aAGPWSO4GiBbXqC/ByFpGIrAkN
B8JwW/GEINl/yjImWXa2dhrLAFgwzUYRp5KawRABT8SnfVGiALBnb4BMr03ZBxfZvm6MwEo7yVuQ
NDN+YR/Pjoc5cRUlDtLTodBdztDQGBqXEVi/wVyhUT+vv3PZaktud7YaBJ3swrDReEWvEFXckYzE
5cK51bLyfhB1eH21i2GUOMSxHc209bVJT8XB2zd1jH2H0KgGL5qBnuHtTfRwfZnLD/V7mVXLZIhI
ZoMcoZ16FXKDJaSadWOrAytXl6art4/XV7tcT/xebfk1Z6/QUSpma7MOBt4wYL4YHZ32pYiPk40y
AthU3cGNAY3N64tezrl/L7oKa8LIJyiS4hGTpgUF9FBFTLIPL99EZx9rFckYeGMDo0Dzgjq2Vzf2
Jo7d6h5IFyiv6l8zRBUxC7B2xVGGlP6HTOyvh3NW+DcoTNtt1KBCRR4CTl6fosmWhR0Q/352y7fG
BlIxWxq0B6BGEYdGWQi4eBP+fnJndRNa9sAgTE20E4ESt1Vq+2zedqVksE4lh8HR/tw3ow21RJap
xX2bgjNA9LtOhwgAyYfRnaLylYzxNqIJ/FCjwvYg0H3EiBkylwX8eUVALee1iGG6MtwqZeZ1TNmZ
pAJlug10+Pu5lch3prjRNZB3+9vWwKWiD64CfrtLqfFACGRbO2gHFBMNmF28Fbx3x+gDVoSSOubi
6TjLKlZPaQPxbJI5nk8aiBi8SzwEB/g2blL1pTIZPIW+TbkuWfPi4Thbc1U6DcwprBZqZih6R7T3
4lsiy5X+ATn0V0JoLT/h7NAXEFihUxUZsFj4sA08R9H58QyW7XuUxG7TTT5k+10KbOQEi1lqQ1yR
wCBvvLUtKGjbiuSJ/6Fa/H1kVo/czoTZ4wyofwFwgx3ZgPn9aKMDGLo3Sa0fhhFpNk/A8EfTKuqV
E23fnWQMZ2a8qMwMta697RnarkD9hlNuSdLn/yPtunYjR5blFxGgN6+0baRuypsXYmSG3nt+/Y3S
wV1RNdyuPXswgDCAACXLZWVlRkYQb/RnyuX766jZAj+nVNXNqJ77KgSbcQu0UQiuuaA6NFx3KwM+
P3L/hjka77lvo+SUr5YIULi2qQa8YbP9cCWDJCbdFXcklhYOoTU5hDE98fSnhNWRvbnjV3ap26eJ
GsXQQpHUByDaQqp8nTkcb423YC/60s18pe7EXfWZC5ZuMVFCm1t/ZZy6jIZk6hODAKsQUaJNYLS7
fQaOrc6MMd5TdJv64u7fHYaVUeoykgMQNhVpCsxwCAL+QwGFOkBIvbFCS6U1QACgNyenQ5ois1j6
v9stZCvb1C2V9SCRiAOssux1e1BiBqMJLC+q1/GO6BuK/mRFt4ELNs/ncQ8t+SPaN7qX8q19Y5Hl
/01i9f83nMJT15YgDVoxxvgUggZDZ0bq5FB/iEwlsDQruO8OArQscjdKbVGwet4UmGn5yxcX+DN+
bvmFT/iZL7H1iLJr3H7V0HsvPGgWmswBW0TOCFTMjMN9eb8rPOXhWzUJhNmQoAQjFvdKqXkKWpmV
eN80kg1u7kMc5jslYR5v4tH+3qeAL+TnWMUwNqIoR3iiXxMi0gjFKpckbydHRVYCjd0sduPLUaXC
006sTFD4mwR0RaTqPkZzQal+xMgHgSvRksOI5dHJWl0aH+W+Ur5ohayT4puwddOlOrfDCDkL5GKg
DmBVIncrA2QvRv0xHYxjrUnO5QCTtZUoL6YEuPsSQgLCZRWQt/fK8jrIFSvGvHwxKDzlrkaQ1Q+l
CBK28RCfhufeKU+SHTtQd7bQgT2R/jhQAcs7bs86razxUT4rT9Jswe0HqAu6DzrZVTtCH844Giwj
lHPK+VEsofGKVqlWODQgxOqbKzFh5d//Jsfxl+OhYV5GqM+paswZfGC4G+5I5hQ4+ROR4TZ8Vv2b
cQy+ns+raxX9B3ghEx8zLxU0OgunAWW8LoKxKzW1+fnyLtwiNV9d4srX0FfWGr1qjWHEKecPzX48
ENHjeTFFUIY9Sv9JCfzm9xnSrDbaKMEGZolvCqMAzxow5WiaBMQmY0IycmCB71OiP6MfWkE3tXiC
JCFLFoKxZ76gUqsRB7GgzlIKN6O0+bUaorAhXUe5sbs8sdtw4r/uTYVuYEiENFfKjEcdVUvcCi0c
sfI4aLioZ5CBAKuhGu/i0rt8NbHOPLkPLji2r9B6NUC+CKQAWkoiYDzq7whPGGh7DiDMre+FX52n
7RkDZbiYr2fuypwhc7qgEah77YAWPzOhKlB3LnTWUesEcc19dNuobvmRhdg8sVszoBVbPOM/NjDl
ZxS9kKq5kLIbQRhLNE8lITA9/D4aI2sAOqVxeT40ueDUokigppLXvqjaXqseW0XZaTX2c8JbkoKC
wsQdwoZ3+gxKnMtu0U58n5y6Oj2kEP2LIcVSqfYSxH7RTL+yELTR8exx0NIYCvUqKdtdOZa7AIrX
M3/LmOHNh+zquUV29GqGxbmIC0LPhphzdKrBa8EIbogm95x/XcmzWzWPMkSWXNaNvHlUVobpOyrL
J0EZ8c7jwf2varIZCmBPTFl5SZYZ6pICm2YNxq1oOGfpFej+rbK6D5LIYczi5n2/Ggy1Udq2zvva
wCx+yTdYwJodxf1/WtFZAfvmI2FlirqWEKvnUNOAKVVq3CIEufjI4gTczh5/26CV4cMEMlBoqwcp
mtM/Vv5/CLkV1PO+lKqYQeiXv/rDq6zsUaFvV7T6LKBOh00I0Rtk+lPoowFCylkAnFkgN3LQnla+
MRaNMZM68XWrrR/GfJbKQ0bQKOqhuVd20y62FA9kKzP4XaHVYLWMAhHLInUb9ZIShOiYRMJWNvaa
DMam+ObyoL6Ykf6YytXVQG0PYJrDopPhoEdr/j0ulrhYaKjknpqvVSR4VTCR8M+SpTwov0k9ALcx
sgrDPxAc2Bzt96d8ZQpX8yt2oAeC1CSCDagGy4YnoPp1ebRkMBcG+xWArCxEcig3rYAQDfwPV62X
e/G+3bPfyKyBUBuFF+KFbwvMaZw+oa8NGjsjy4GQlb80Enpn1CrUuOQveCwCkwq56I/CJvuxt4EH
k7BqzJf/pmdUVMOQVQliHTTjT51oWaPVEwLPFtTh8gMApej0De3LSySSyfljZN9maJC/1ChTJ/wn
qTE64RG3i+6NyIkGpoDHAucMFt9bCWRC7nl3gBgdFDpS+x/A4zcXcfUdlI+JjLTO0gYznOwn6Upz
s/MAMVpwAkW3HADrbn9mIzFYNqmNA2ZOcHdKuON0Rb3W0JorAHJyeX5ZJqiNU4YKoIwNXMqiiLso
Te1c+X3Zwja+fzVz5BNWp6wSZq0JOpKWakzBRdDX3IMGB3oJGVh8kBxCGzEb4L8Z+a2Mkt27Mgr5
spqLJTyLBLQ8F4KBpursnM6yO0LATCsmKEKqjGhzcyr/agvWDSpUaPUYPQWz0eNmTaxIcVtof16e
ys0jt7JAhQmqUCtBJeDFnEJXW1JeW6FG33vN8Irb+e2VGeoOGFHSSuQOMEv09zuChq7wWjIjpO8D
vUysUUOmTUvrRyUDQYAOLU5ZO+KA7nU06Zm8gB8clOCgQBcxrr9t0NBfH2bQSba5bYOxCqfhrANp
w0vJSx21toBG/RQIlOEFhXEzR6e4DLHFquvNdoJj0gDWGPK9PIhWnoYHGYVUYwK5aXbXoklaal0U
XU88RLbBN72Y/bDYQdlAgKhkzeqmI1t9POVA1Kkr8kxG17jsxTvtCfw/CBaI7gFvFswy2vahW1mj
XMcgGnMpNwhOJvRjjOgYL/oe6tnFZ8CDpLoGb0BiCklk6Sg7zUJmNdFhHO/qnFHo2rxhV59BuRcj
qeumSkXCr9ntBYj1KJ7ssu+i7YhzZYfyMQunSXlRwMe0jgKGmWZfuJFbOYV6VGVnRCeky35dbpcq
V0YpHwOsLtq/SAdwsg93vCXfJPcEy0ZE13KrM3nDFG7yPY/E67hLmQRPjGNq8NQLCHSGUgycYH/W
BvEXCJHcOs6dRR1Mvq6tqiosXnbUQHB6/R202Z4B/st6RF+38RhKgTkqEmuHX3ZPBp3Qi6M8W5KW
68/lqJnjNO25vjgtdYcvGvvPvh12Y50Bwhb0fh7qe0OIj10cocVyAebLSEw1Lu3LDvOySzZ4ymF2
Ii+CiQQuua9aUKwf+zlkDHo7SbXaBJSzNKa67XnC25ddac880EWD1Uuu8VS+1q8ah9K14XROYJ60
zzlw0/5p+gcI1S1hWp3//gg6Cdj1JZwx1OXPnb24MpgcbsvY4h8B2PNncAnexk5gkwd6e5vif5qF
UOkWPCzQhRjtuMLEm8ZvpbY4/St6+gdkf5t5tNUHUs4vjhq1zQcJC4E03ih6TX8HeBtQyeUrl7v9
Q+qJd9kJyO8IjR82+rYlS3gAoq/9yGNbQ2WHs6E+zUzrb0YJq8+i3JOiRqU2k3kTOB38xee4rHa5
dM5BU9LJsq1xu8v78Sta/SOaXRmk/VQYJ2XcwS0D2CkeuiulNDXRzK50L93VXrcbgIXvbf29d+Pr
4SlG6YYI0XWfmTPopBMTFJcl45tYVwWdJBviXpuFVCMXkwycXJybyhXR0+jd7jEAGQtJ3jiX54Fx
LXxV01bRWTcnY7Wk8JzjmD4qXObOUw8OaeiZCrUjd+0vFcwuY5MyAgjmUKnDqizod+M7uMxsDz3w
O4AjLMKB3Dgj8mpm52XX5dPlkTI8EP2IBbNmHikFUhO9zqPhILJyjfFk3ybE+95T9Ct2yUfkBNoK
D5AyO1Qxf4YSiQ6pkPGuC2Mvz6EpscwpiA3iUrlVBQFlYB1MQ1oc30vRkwIZn2K5LzRXagBPRBK4
+xAWdMFOum3swJogp7sGdUukVnJ9tgXxM2oe+7QA0yoe/plwFprnasyAKuZuRxnUT91RU5/lVAA7
Dxr9Iauqyx1RUq3MUZysGrfizOuPPMRehaQxl+hD6mdLF2trSoMTn2q5p7bhkU+FU7gUfpnKrxDP
vhLBHtREe0FsbQ4NymX80QGJX6dHfMpNGIWIca6qcbYjI7ahEWguUPYNgv7h8mpuQy1Wc02FVaoQ
d2MCvMwZIqP9b/k3aNhe+M/IFUJTOKZea492f1YOaHyXdfTPsKD5XyjIC/6DJs82MrWeor6dz/Lw
UIAqSp80p+dmr9LFwAIXKm45eWkOg/hWjN2ViBRiexTmc5Oehv53BHSKoZ0KbEZ4/Kw/CyoQQfzz
MGonffw05rcmLCFvj8dtcysEL9n8gLk28frfxwoea7yvzgk4cBOzhbpIzSt2gN4S4aSUPqRUwLea
Ic2mdh7PHXlOOvLzCAKpN73urABtElqi23F/r84fMVBOeIgVKrhnPpb4d1M/qqAS7ULg62VIix+6
fl8suzq/KafZiowGoO57bmBhNcidc2kuKV+cCokkSDWcAWl87D4I+80Ah1t+iEed0Wv7tS6XbFGh
Yt7k4KIcsW8aO/DkB/L+5az+ufXkR/CXeK1bmMYhOxGhXPAoHisb+E/W5mG5IipeTCA11PWEFEcL
s7OUi4dp4RnR0NddcWmc1Bs4n9CEqOnLDJCneqPc9Y5oJe+1JXPIlSyH0Z6c9EW4Tl0W9Jp8+yW7
VKCnSl2rxAYu8lSLjylSGW13XZfHKWMsJCvoprNeRg+W745c4I3dXM3za3If7iKLf5DecI0A7IVS
Fn8aP9hHfzO4XtGGUBFUHS95KadYvVTRjwbi2HThgWd5vezgNvfIygrl3xSkfrtYxDyqUJ3K5Mat
usfLFjYCZgPS9rwmSzI6KnSDirnUMSurYggzv7iqT0UBolJTOkLgMb2Z5xvpjbycZpe3hfZB5u3+
TnyTB7e4Zh2GP6fz51dQhx9YGQn5Cj3121GEXnnhhfKDLsX/dcLmpxXq2KtiI4EeRYOVAn0bzePQ
yXaeP1+e0Y09+dMKdbAnvikHBQ96nxTfIqu8qc7LkdRVAUK04FLcyIkLk4XU/XOr/LRKHfU+zftw
FsrIjwO0aDUIMkCmeHlkLBPUqW7FFnSkiZH6C4oOswwssiy4l01sALd+DoMKCes0FytlClKf4Cdk
p01B0AgKEBeNKWg5AEo2/xhuBvIWKUprPLIAVBv4jbX9P3JaSqPG81RKMRYPLVR25ubXigMKnX0O
Tgvu/vJoL0+oQWPEuKmshJITE19GV3vSu4h0GDt+IxPzczyUBxHF3JiQs0/98VDtNZc094Z7ZOlA
j5jixclCpFw+xwaNBOtipYkmoAD9qjtMaeSOc21Xi87YiMxRkYldPVhQww+WaarRqRsuhz5tXvNp
AlVxaBuJ6rQTkhpVvuPj8LrMb5uoA4Nx74DNz7u8fAzfiarLz88ATY7RGkmZ+cq5/gVI/vwa9Sby
XcGLcSK1ObAft2bot3ugGtzqNS/McfdvUh4/l5jyN3O8hHI4ZalPSNqR70Lj7WIiu5R7BvC1yylD
K7Vod7UpHZB7B1GS8FYrHsuDb8TiPz+DckAdNAKrXMdkdHZp4h+EbfLR6a/jEgiyDLw6ktVdYwoE
kK1+MstfDK/7R24JnTmAtwdF5jf2YIc7yW7O3K0E4cvbTjEb54suydYSCIcwXrGsQ0x5rFgMR32I
ytTnwNw4gwk5VhfGKf7zff5jaul8khLHojrPVeYPeLEqCxgwZNDil52rQdIgAwFbi9h+Vhkv2Y2E
6k+zVIwDBj+jHQpsLJF70qXdnCr+jM6FdLyqxI++jUy8RCbldW6epelj1N77oQF0KTFrIweX6Vsz
nqv6jsOpvHzsyEb6GVz+/CzKpWldrVdZXGOlmxstALN417pxCsRJXVgc5D8vW2PcSMaXL1r5GrnI
xGgSsbFEr7pqW3e6AjUnHgyaM8wgtLTB5IYSZ4hnAvqKJRYsk9yplwZLeTpUVuI5VqLMN8r7WUTK
eKlAwDyZPfiKla5E9lZiPMRYFimnVqsZn5UZl/oChxywMh/HTLjNxNiNNJxcBQQRAJMz5pi4qEuj
pFzY0iTg751TbHBML38Q0F+fuIU77bSH4hfnqbvK016Ydz3jsqIzbenYgfxRhQZntM+QFHd6b9gl
T6jEtK7hFYcZ/JXAUbCSbRtZr5/7lwqj1K7vy8CA2c4NvPka9MmaOWlmuE9O474CKryRbWCL/8cp
ptxUFaG/kOdj4p7/0+qLVIJxKu5mwUVPhAM1GwAhzFnapf99F+WP8dI5t1nOC7ntYFldrsE1NPc5
RFVvguo6Dbj/cZR08m1WRvS0hjgu+W/0XAguyr4AHkV3UBJ51c/TY3JMAUcvGchC1pJ+oSZWPmKY
47GuKwwRbfY9zBJ6iKFy0CyHGCA6Fk5yI98yFpQ8zC6cGTr3xHdaXFQlzkyDxmTwodUeoMbu7JZ7
CczXULNmXEKsC55Wcct7qeUViNj5fGNW+96bdlDGSGwZckggcLVbtHRkr4atOvNTfWTJWm+0Av/c
RZRb6louSrkWwx0Po4PWNajliX6HBgMkF3aMqWU4hi9V19VySsIYSx06oPEIkVwCRCqeAKqZC0tB
08a+3gPAdt0kjlwwQgmWXSqE0gUUyOoGb/EY4B2hjtA3FJpD/Hh5eAwH/9U2vxqdUBcgU0La1M+V
0Fa0V6WIzCB5lPoHIf7dtoNz2dxGEoqsHHoUDFnWZfGrbWhlr6uqsS45Fa9uJ7xVXNkpkPC0Iju2
Ztc48Fc6CKP4Y3CKGBfZdmD2bZe6VDpeiNRamWM/kF9aEG1AKIpxJLbX69sCtV6N2OdVlGBk6KOD
1MXoTQWy9EitX55BlhnqwgCmuVGXHGkLzXgvwvRclQnaYFvGYFjTRV0QPZTjg6LgE78LrielMVUu
ZwRu27f8X9NFY8cavl6KZcY4cv25BzRs0uPnfGh+QQ2IMRaWJSpyzcOYi0oeC5PlMmjj9He1AI+q
W6Y9q+DMmDVJhJdebe65TUFRICqp36UzqN92icoU4ZI2Hf33tJHfr0yIypLxC1kYCEJ7tWEVbg6p
quX3bEP84pMN5d52tTIOqwZ2FUOimTaNaaq0HHJHPmFVzG9JWPS+WPV95/X/ytOuTFEL1S2NUg8j
amAkVwb1iEN8KK87ACV1M4DcKQpY4451ajdEueGQVkapNVs6NFwUEiY0uxLceCc9Bw/6K7m00wN3
gmqDDkXnfYcnY7sHUaYTPUQH7ZdyKN35yKpHbh7t1adQa1uIhSAqqpj6PVdZ/CDtpjSGBBVTWFcj
Y/ozWvjeRGQfrzZRqEPRMArr0Jci6YYbph2w0p5qKN4Y6B/qpILfhihyt+nwmx+F3Mp6Vd5V6KjR
Sv010xtP4GIXUo92mKBCqYvaB5d1L+Cuu89jEUk6ASpe/btQFjs1AQN7coSuyjxDd0lS3SX6JYfg
6fksRMUsWkiygGZuziET3leerh8lSMIi6h6gbiFCULBtRNNAs40kgTupDi2ljWylE+xygtrNckqa
D9TKKh2pQOMmQGkyeO00AeWwfEIrvi/Wbqx3TiXvw/Ka56vCFKEQgSK2zYnQ8mzeFaActZRzpKne
5bxoE05I1ahMOULvUnySht7K29DkB18LG9MoIJ/U3WXidVHdldBw1qPK0tSTgpoYjyKpsNOET2GO
XSH+nHvolYEaoQCoUkwDKJSBSz3oTKUuzEZ9jgrgC5DMTJ6UzJ9qcOt10MhpxX1U3jd66/BGbyah
12hoYcfjWo9uhegd7el1i+DcAIoKydDB+FSVnaS8RWOMd+BrNbw1NZRoOsPuhlt9mKwejFNRd16k
eymFzmjg89Fb1Wo2PxVWq12jZGpl064KA0tvbqrE6zHTQoTiwmKH/IOMZIk4uPUoO4NUm6IRWCFY
xInQUD2WDlhBoQn5luAvL40vIo0dls9c8CSQxvrmTUjBRROjI6zDb6IYMDbxtyxkO6VhZQC3cwDf
25mcq9V2bsQ40YRFSnxVLFFKL1XQgPJ7sJw/ZjHEnEPVu3wFs9w8FUuEVZupbbsk/oRDkneH1GBU
ev7mCfE9IiqWQJBkCAK5sgYitm72n7FqkR5akrjK7zgoHTCT3axbkooramPkpxxvF3/usxM69M06
BAiygmhOF7AKdX/yCf0IAiUquhAifVig7IC8/rwTtCAx0X5lT9IhKsPdohi7vBSvgiHYSdrj5ZXb
6Eb5YZm+zbpUagtOw8QSjknZyiC14wQfDRgm0QuvXJf70jX2SX7LMMuYXJo+Wh1B4QWRLCTerWxf
OyQnSUhZ4Q28EJ20hlfahcfqpGUcC5m62aKhFkiwmPog2gFN0bTYRWkctWiP9uH/Gkr6c1qpm0sO
9GIqAgQ+3Fib4ZjZ9UM1Dfs2v0EHE9QT+4NW/Lo8p9tp0L+OCM0tPapVKWk6plRR3+o0OeSD4S1B
5RqlADbmcNcDvaYJL5eN/k1i+dsq5WoMNCWnaOlFhEfe2cO+9jgrO6bXsg+u30fVrTzJB1EYM6fA
CPtkyuXUgNvwY4S1JGl9kP1VSIeR3aM/Q1HaYdOTbm7Y71CELqX3i6FzfVCFfpwuTla/laLDFVDU
rBgx36Yr/bZDvwIkfWhLdV4Qm1eh1cQ1tNFuLi/Z5j5ZWaCCyqis2jjWhMTvk10b3ovoxiyh7FnU
JxEPeAOSbEbE8DIbjVo/Ykr6HSCWsi41EmLmDuUHtGihLVk1Cd5CQQNM6eTxdfEhO5ldgRoVhUy1
h2zvuwgFu9KDcto/COI3t89qEujzWUaLKo8annPvIvq1Czd+EO9DhLXQBHGTB6ZsBGP70PrRc93m
SlPAH5D7CxEhgpXsbnrSQrMCRaoCzVuLwNHe2NiBDTTPz7mnTmgRj3ze8zANxOTv9rTsuXLf11f5
DXhmvNTK99FxeYD9+jy9GrFVHcpz98m9sNJGjFj+i2RqFZPEoTbWi0KcL8i+K/5tMRBk/rtn+mpd
qTiBL1spy1q8mBZDtipFtWSDpTPFGggVFxhFLYd6h/mcBD9MHxvu1Mh3l48o+RN/PEdWo6DCgYyL
hyRdpNRHisbSh8FR25PQXMcZ/9pPrcvXqXXZ4HbJ+NsifXngyTdH2dyFvjg2FqpaZjedxnqwE669
G+fRjmTojIg94NqDOQnhUzvvmyRjfAVj2LQyraLIk1xDctzPgbUUWsFumtwexMEUwbedZyCQR3c4
Y+CM1aTvkcro1EqHZpev3uSIzFtH9wgn0GecODyyqCfBGVI4oH9XXVlNOLVRw0UMIsXA05YgOSaU
5V9Jk5nkKYfmNJ3aM54X85GFgvm6pS5sLFqXdhzCPsgHHrfLvtuPt8gsAVGcm+DA7R/wMFXAqOsp
CgIxgrWXLHBOYfAp3kJelx7lY9mb8jE+h3fBSdlfXgjGvUcr1qY63rjQPiQBU4oWOFyzvHPZwhdd
/IXB01oE49TLqiJmIB5Q3vX4vWtkM8quyhItYE3qycEpD/NTPznVeG8o+864XuYbpTiWyV2pig9K
40mAB6QxaJIr/RBrDUhEZGtJ0NiMR2WPV23cDHYjQhkCGu1zaNUNtH9VQFH7tyZZTLBYoDNAt9pR
8gw+8PhExFsiGuwYT8FhbO/mUfdUsCZzRbYLq8pZuhjlptqSyg6PSe1uyKLrNk0sqYZMatQ7fNsx
poixCAoVGkB7NRf0Gq4tDe4kFYvNbNdjWaBC8LSf+VBKYKEIzlXzJKgMz8k4zor08+XL60bejQGO
VWb0vgboLhc1r+G/ILH7cafSUoPVUE9DAGYSP9kP+y5xddEtQegAlA36QezgvnEmp4RQOohxrSr1
uPQ0H1mQEkZIQasjKEY1V92ASBGswSh4J2bXRwcVVIpN9HH55LAWjXzJ6uru435Bd/uMmjdyRF1y
G4iLfdkCK+lISx0YEfxSGGNCs73gAqWD7pIIKcfghnek43w9REBcRufmDRrADm9Xh+WzmZzoRnox
XpgJUMY1pJDfr4arCeCcSPOvrKvulU+NXewrN6xccJu0vR34ss27pQ3ucLQGAikMbIXhyOZi8TaP
nhfw6wfSjlUWZy02FRGUKEt1ISi3fbWL7QypQPBo+YvU27HIqiUyTKkUOdwQB2XQT7gjIJ0+tOqv
Wv3MR7T1RAajArUNEPu+A2mxhKaPshIK7njD3Q32l2gJ/BtESzhLPoMI7i1FggcHy1Xf4jO3b99k
VtqFeIMLNwItlhCqHReFgkwer8Ue2QCodHW7HAB3w+vPhScysh4M56RSzkmRssnIAphD8qFZIK4J
wn6R1RC9meRYTSo5zKvdi4xq36UxJjWYdj2I9DvpHGofclQ5qck4tCxTZLwrU4aYiG1FnDk4RQCj
c7oY2g+918pmdxdBn2Sw5Gf1rryanNZHz77VmLk7PpVv4imw5t3/GlLRsghR1BOaKEwvoQHPnaEw
CbaOPwvebIdWwJsocTks2qTtBMhqvqlArk/k0ShGTEIL1iYk0NxO8UTZjj3xfnSDMwGShqLTJDZv
MJzmdul4ZZpyVNlY1uqs4qQm+0o0CbegdGx8dMNZGp7UJjqJkRq3h8/sgTnXLCdB+aOOK2cD2qgk
fzfZ2ct0F0PfjjhnCQ/IwUHqwiqs+unyhiN/9MJxpXnepb5T+QT1FJ8/IDI6GI7kqS5q44woaBvl
/D2vX31Nq32NZHY8JeqXWyB1r9Yj/S/xFXFF41FlOSHGVH7VplbWdIh4oE0K1mIjcPkeQSlK5MVQ
eGmYOmJZu62YnDRhMIfhNzgr+fquTu/V5rFOJbsKWBDlbUCfrBmiJMmSpv2B2p20JQPAApvqqroK
FFc/VD5Kjx5at96DK6iHzGZ00l218UYmjGWDI5XEVd/GyVyt5gId4vPUcnnkg2Ax3BGSohAObB9c
le8duBbxDcBmy7v+2Fu9E9xmz5pt+NU7ymKXd9p2xPP9HdShDqRMkeJqxM00Rntd+1RjVvTGskCf
Xa0RuKnCAQqV2QtqZVclLO3ebff8PQjqjPK1nOUQhAOgoLtalAd9DoCOfROGwq7GijFh21fbX7Zo
DK6IAo2QcAPi+ig3BeUcj2iUGV7+p1X5qsyvdkc7ygGnGknkR+LjPN+DaYdxo/3Nyf8eBvU8GSUQ
tdVKT2r7gsspDgETQLrBjgcLeUjoPzOmjbELaPRsBgq4FHXgxB9L0RKgndSKjKrANkz5+0h9VdZW
k9ZJrZ61C1ZmbEzd429GZ7FTcPNYiLJwrIkcZL7nPPmNv6oOkcN0pttO+3tKqSChm5IlUfIiRoFJ
cPvFxJvopj1FQLDqEMQKztEuccad8XuM/kELKmt+KX8SJpmSt2jb9oMY2pf9XdyySCIZh+zrjl5N
L1z3LFR6G/rCoDrlzJu9/ibptQlqCbNkaWCwhkM5jXjhJpkP+tQ35KtZG1xkAXaXjxjrHFM+Ix6X
UhSMKvJrgJCG+zl4S2IGHJQxCBrw2oB/eyg1rEk4QlX8RWHmgBljoFGuuE6HKesxS3N9koJ2z8eF
PUsl4+iyrNCuops0I0iLyG/7xso5dFzVv3Xj/vJysOZK+nkfCm2ZFrOAw6vVqIwMhpMPI2M5tsOP
v84njVtNhmnmx7mP/Wx86pHri1r1WPHCTa3+G/jmtyOigY6NXgy5qmJZ0k4z0/qzlTRPYQmqkBPw
Z4j4PRrqwOtp1aGePYQ+BzZSaDCj7YG7jwR0BiS1PYPhfazT/f+2RlSsMOVtqmspAqa6e5BTiAUU
gXvZwt+8Mb5HRZ37ME+WiZ9RPpsrgFya1hv4yZNk2QJS55orl4epXHbJVNQga5+8pEh3ogHMThe2
L5wuXiV6flDBV8H4Kobro0uiZcRzcWgIoT896weNtzN7OhI+Z97lDjyc+eQ1tyByv/7vSUF/BIl0
iVThy1BPIjiQcniVx9HmNJ7hBVkTLlGJULUCMwOYCyJk5wV3hI5ZDfo+kuXBS/JF3WkHyVomi41Q
YFyWdJ1UlYeBC8OOvOhQSkd9Dop9eOGwZpCxchLtVgY82mOM0NfBTDjmaD3obbUpzbqW7FzWGFEV
w4nRtc+gWoJgismtBZnrjBAxVA3Dt2yj77+di0RFGSqAHbiHcQj5w3IlfyKrMgX3teaD4J9EOKAQ
OvV31WsyQ6f5OpnQG8tKG24jaVafQLkepVB5MRflEIEOGIFEM3cK3ZRHS7eBi8jQJk6aSGZQrjJ5
DMhuvOD0JMoDSZMqdFVXhBi84vY3RGreuI52wyebG4l5MihXpELkW4PMGMnZNVfqIYcEZgX9CKJW
ooIA3ELFLjuVduxWrDcZK5KlQVK1vCxT0Oj9OYbgp5nO1duUDuAcUpXSrqcAdOulGVXqTSWHj0Mj
7MOaP3DFAi6HTnK0fHzuNRTeswgqmZy11Ii2xeI1qllQNcZq0Igqpe4Dia/whsj28U45llZnjq7g
FAc2I9Tf4Cr+uhhoGFU2ySUHLnRg1DzprB4Kt04d9CvEKehUoaJxPX6mHnhvfdU0PDS5Psz1oXio
RtPwS9YuZMRDNLgqC8NFDRqEKir06EBtNx1jVjS0jQL8PmIy5beAyJZLnhyxDl1ahMqi9ZYnyGpL
h+FUWfMby0/+DXbie36Ja1tH9z2Rx5lx1dSO8J4fO5zsdDc74A4o7hf7lTwPaxvdAMDgiu8gDgI0
yOmZZdvNnIxoKCrUNAVdU+iIVpomXtMlPfJ70lsk2R3CNORXq8f4s3IALUbpAZyyKDaZ6MpjXfNb
C7s2TgW6wSDy1ZgXJME5O3ljabv2ulS/SAN7aIujPJ4sHhtwxTJLrfWIUG7SkhS98iDFJKRMWeCP
ksQaHfl62neuR0et8MiB4kzSsKWItK9kJ25gS6fR5bzGC+3lhREysaxR11TOGUnCB7A2PYOC0Uqd
EmRy3HW7Hz7/AQvwlidaj426kTIVEKdS1UJAtX9JumqmBii3JBXakFp0Y+jNczTpbtKJV0MJcTZJ
5pzLwyVzd2luqXspr2M0HGd16uuRtovkaR8KhnXZxGbGZj1G6j4KJE1JI4D3sX7lKXeCvXxHCg1o
1wR/g8oY0CZMZm2Neh73EtJDeYVNme2JA9CO5YNuy+jeb07/DCayFamtDNKxbjtGed/WLYGJzE59
qD6qO1Qih524H99Hm6hEJTeNCH1nkyVHwTh/dAhc5kvUtRpC0bR7bMbgphCBkVFYlyXZghe2CB3w
Qg66LnU5if3wMca67f+PtG/rjhRHtv4rZ/U7c7gIBN86Mw9c8mannb6VLy8s21UFAoQAAQJ+/bep
mely0e5k1vSjy+VUSgqFQhE79rZ2LVIoWeTcT5CgqjfFoTxmL+rRvj9vN7NZnBt34V302s1UUmB2
To3TMWxkbu60+qjF9qnLQSyZkr9oOssoOPVMlesujv5MbamB8b/LoexRh1aDKk0T6G90TdNnbW3n
Hf5weQnopvA2FeykzGc6pZuB8n3v0Y3RF2tedMXTLMF9ltOWg8MwuWzPbivQ0YCp+Glu/P8PvNra
1i28ig2efXd+dKOb2NnGW7T2BsmLMaslz4EWBA0MxNn5HfSETtbKU3/tTCydzZC2ZTU1oHzQAYlz
3I1rkGDItO1541wbZuFlMm4YqRwxjCUPg/3aQjMkz1cOwIpvXkapQkOzoeZhjMa8QsJv02Zri/Uj
53/mjC2DUxBUSb0SyPzGRxehaYa6vrUV9+hIXklhrc1lEaFk0zTFvQOLSPPLwZ38aur98zsyr/i5
qSzchSiyUVnlD/uur4yLZjduyKY5ribLV+KDJQxTjVnZxhaWbI5GHOiNU4QJPwhqqq12v1ZPWd2h
hYdIaWXomYdpzXDADpSCDJUAc/cfPFQ+a3D5cI8tYZZmIhmtbPh5NE2CBwaRVo0IctY1anf/pKDG
I/3JCNqgvht31tfz27cWJZCFzxh1A7KiGiaaXpbIrEwXbEuPU2BEDVR511CWnx9fD+1IhgcVendx
fBsJRmmNxxlqYd1OIy+Ge0GG7L+y+d8HWSoPGx2zJtGgCT/R7kr3hiRrN/Ns0n80+Z8DzC7/w+2R
WSBCrykvEPYPM2/S1tilYQ+uoLk3p3r4787wz+EWZ3ggvDN6Y6bBqL527mtWrTTkfB5I/fz8xQnm
TiJExbXsVGlHI7ECT0f7mJR+brzLkq/U9FcswJsd1oe1s/EYVtQCc1k2pmFF3hpa7jprd96o1wZZ
HF50YQrgIbBBTgnN2JSDLx1inebD+VE+v21/rtviDUEHw6lAv4n2amRXuNUEE+N+PniXJbi6bcva
rSeWP49bfg65OKyyoxmp4wx16wKIoYyECvIIY5YFfTF8OT+7z2+On0MtLvQGcIM4cxJc6AIUuQqt
H3zN8D5F6SDd/m934C3cQQqOeWfUYNn/bOIeH6prG1gk0J90gFiP986FeZHexFdrD/fz9vEHrj6u
Mc3RRhBZjPW7U5U7Q8ah7iQr52ptlIWbSLOsnxLAck7eUEa0gIq0dc/aFWe3NsjCOeSsAg7DHDGI
afq98aoZ90pbGeO8KfyBmy9XtPJqhuaDok8jnXWh3qyEdWsjLLwC7ZxsUDpcNuPqxUjS+8G4Pm/O
50/OHxj3SjCtlqwrwMziVn7RtlGSgymATn6/pie2tiMLtzDorGrVhDsu94Bs60H1bg1+r7G1vP7a
OAtf0KRlSqU5c0CiTQKBwjY/iK2zdwAdmCOVEmyCV6vgtvN3xR/I8qaC5gpawDN30BjZQIAVyAu5
4fvMk6eDVmLOtf135JA//QTun18vDSsmngRyHb6oAkmceR0PdljRleO6MrUlToc3tp3SGlbe1zfu
RKFvTyN3sn1eZFEBpZXz9vgnict/+z60aP86J55PaZEINqcvZn1xG9ATta/rh/xhJoCce+14e1Hm
F+BSc6nv3q4mbNbmu/AcJsmypnfwBaxc22cpaB5jk13naXaopjbULB7Uqoioww+JJgIXPAw1Q+fz
3i3TnbJAEC7jPVvrBlwx6iXqR9diBx0EcAQ9qDVIFhr5NxPsDefXfsXbLHE/TTLaBNxixalzL3Tr
zgCpxPkB/iSo/rm58zQ/RDmlRx0R2+j6d0HPzQl0g51rBL6QcPneWPdpd5dWJDCL+J7Lwk/K6WFl
/LVlXPigtjA0RcwhA/SGhoJf2fkxNu6rbif7G0PcawwNLDXMLo5D10QzmSmPmYDJ0zVZsk/rEh+O
7hIEVFoaWFwlIhayhbuY2fn6XYLCywQe2fitOma1v4Yc+5NU5O+rv4TRjCOTmjdDFD326nrPUl4q
8dZr1ZWdDX6Rgdi+dnYCzOxc7Jl7IdNyv7L+nyd9fn6DxeE2655wnaAUqMEGVNKEYsKjlaW7Nqan
GjIh2mbIkms9L30aD2/nR/+RUvrz9wku/l+tj1uktAeKBAZSTlCoqm+Mxz4OnX5Xpf70CPo+onzr
UR2HnQv86LQdNyPypeIOovYdQ029K/2q9hUSpxCeNrdukGiBc4v1WisMrxzEJROdIc2yGZsONLjj
dyRVa5/H7qqa0dogi9jC9by+4wr5zHZDDsMlu6jByxZf2hG7z3Zm63v7NQNc8axLOI8YVNE4GZIu
pr7LGyBzjXTHO/dqGi4ysaZ9uXLUf7QPfXA12sSbIptkcYpL6Hu6aNmWXpBpq9K2s9GcM6p50h/G
IRotk3o2qplVYL6xxANHAobiycvu1gL0NQe6pJpLhE30OgNA1/bHwAzKkL+gmMn3VlS8rDW6ztHD
uZktoot0qoxSzCAMkyCvnmdbzkgo5c7r850w6KamUFZRZCV+WzGSZfmii/vONBVmWKRv1MhDVnd+
1QLpifxpJ1fFgdaGW3gkqwLHRtbNZgIJojABK8SzfGlSv33TLcQbQ8Qtf3oFBdJzs11b4LWxF/7I
rZhZ5P18HroRVBg9ZE22RqFuPHUxmStvlbWxFsmMNKNodJxhgZZbPDs5P3Qa2cdxsdFQAkZD00o6
Y+2uWdYuCnfUprqCd6mj5nIKZVCjRZjs+0Dsy4jfrWWOfxj+GWNdonkSL4llEtv8x33K+9C+QLn7
KbtH9R0qPdDYQis4AvImSr563zq+GQHPTn2y06BoY4bxxbjvRbC2wZ8CfD7c8ssix1TSzJpGfCvP
1u9rvkvsawppmspMLsZB94VE+sCDKpBqLiw720q9vJIDcKEg6uK6WmmeW/GIS8yPcNopdpyRn6zh
sU+SN61GORnM8udv2R9pxHM7sUiQONQmOZ0GfqIGGsi6CpYN7lbIxIMgQDzVuf6aiuFtmsybwnXB
O2oO32OuJETaYuIXUFc5OrIgQWmrG64PF14qVdg6Y+HHqetXM/9Y0cSQui+uvMRE99/E/KlzA6Tz
/QkczkOV7hkrAyw1L8E6Zn0p1JEP4GFypk0v5ZepfKF5CmXPYiOd6dAKiWoQT++53gSN5kYdsTcN
iS9I71wbur4d3UcrrUISZ1viuqErx11u1a+9kYBdrTFfRi29gTKVP4ovI/xTPSQ+E++jN/o0EZum
OsX8aqTdpTJZmDeeXw9gUKMP3ZT5eoURxEZMRjCAMSGrvubG18TWnzNmvyrKj6XsvqRmemU7bJfC
QJt42KqGXFpZehBdGpzfuh/dk+e2buHxCRm9Fm3jHK30edjEPAT7vA/Oumf0HB6oajakgCemvbaR
OvWzER1zOmSYrSJQkNqRaGvXvybliwV5cjUYvgCrWVE5KFt+zezvNf61IligTr/kOpjZdPAld6c+
eWPta0xdpApBJ5De6KbyM66Fnc6iSmiY98ll9xWDQkaPFOKpLNLQmYb7onCChthBMg3baQBnErJX
T8TOvMBqQSXudHf1MFwiuHyoiATCdQjSkW5nakyEuoFM1nrrVuKpZXmMl5zrGp34yewbiEpBYFU6
arXdZOVSXlbIzDLuxrY0+amp00iY4OMf8mFbuPmzmp56ewxNG/bPx+Mg6UsPRXFwp4RdAvgpGs6l
2UcqKTeNYeKZWh1luhagrC3C4kpj8Cse3m1YBDm+GcYLMKN/Kf/qLQFdijq1FDq8mG6JPe/uba9Z
ubvW5rAIjEVMDGL2WGKeOIELpV+bWdH5k7a2i7Or/hA0juhgQMyISRjxm9N7R70AqZnqQ71WPrjV
Nl2BtBEjf+0CWFbUxt6L6dBjc2J0hVvWUQzDVUYez0/tUwDchztvWTiLJ0iGTInOgbgbwu52POq1
j0xCdTd3589spCREpjQ0L4oHcjlDo5naVA9rFbW1PNKSt0QrvbTRGsJPdfaod0aU6Lpv0+wKEphg
FFY7UsUPTPWRELYPyvot7brrunbQc3vDqy9JXELPyN3o0/SXajDekrVENK6qGg/XI6nMoLP1XaI1
gcjWntqfGbGlezBVwyA6SGd/tTBhu3UHIEdxygfLF44WVGsX/acEDB+HWJwTRrqU1TN9uXnjFBGA
2opHrfsAUI5mhHL0QY6jIXbf88h6nNth+yDOXnizq77n3UxShtSoCTbYtZ3/1AA/fq/F4Up0ZnMw
Os/E/O6NtdF8QnxoRJrpwYPuXB4wvM6iKTCZ377M5VwXdP1uNOWhqmcdKf32/IFY24lFzomTuC2R
9ihOdRkjaol99HafH2Ge0PLa/jjhOfb/4E0aVWaxbSFvl0M5jYtwyL7l/xUNy8dBFmEdMyv5TyCL
4BRZz/esd7fnp/HZE+XjCIvoY2iYrQibnwzApnHGoq4CvULZgVyuCQu6xrf46Vv69/EQyS1YK/Cr
1M4svNzbUEVGCCT0w0xAQLdllAKhujK7H4nrP90lDLd4aU6NlVk1VGHxQpkpoLUov6z3pl8BNLoW
JZxdSQy1uIVV3PW5KjCU1T/W6aN0+kvVGtAlfU/NbuVheda8MdbC0TCzt4Tbt8VJmHWkxdvGbFdW
brascwu38DNWL2ncCfQ9c08ePPfQuoAwuiACRI+SyslGltPmvCV+WoD9aBoLF2J6k6k8+WOv2j0k
qPiLeHBO5n46eFsjarfZQTt5z+kDWfEVn6aFPw68cBbQLweEWdX85B7tsIWW5ozcrCJzP9Oa2AFU
W8LzU13bvtmUPviOiokx6RqLnwpn8Cm4llv29fwI5/0xLGThORxvIlpc4Sa279ir/r30fFwRya4E
7ZEXmHcoJSHGyjWfX3qv48b40m5ZmAWO9A3ln/8qa5NdeBgx2GnZjVjd1H1Nm8Yf5f1fGmBZKwNX
fVmlU4cndvekxieQ0K3M4NOwxjJM18Y6Us9aEuB0JTpFQGcO1Q5gQrNnedOhQeWIZ3LiU+RWmltn
B/G2O4C1n9cu1s+C1o9DL7zKKGyUuzWc9MxEG6E6MNxnTcLfM7t7HWoagO7JN5o12tbPzefDjBcO
Ri/7wVUzuRDZDqH09YNXbEBTHdQBRVNoMEvvgX8YKi1ilmSrT9aWbPRVNqW1yc+m9eGc1DIxgbHE
t9AP0ELbOfu5Qac4rN4S8wH/g7P7MNuF5xn6oYYcFx4fszbBjJs5NMjP7d1rE5XPZCMvIBQfsM1a
E/cPbPYfxrV1B4qluJoQMf46v0GbWseNZXuVJexABh4ZqDJqGkVZubp1evWSeu1BzhLypi7Agj7k
V7wguS+8Do/u/BbGChJ4IPTqYdPyrAoaOuyb0hQblrFgLl/IAjyxFNqB+jiEOhLyCZANW8uxv3cu
2lDRdSA3+QguvPNH8gd2bjEzQk0X5PZg3zd1Z7GiWs1SJ7Ha4bp33iYGHvgSPV0afS/z4uDEqvdF
pg69uvOqndshXJxq5G/Qs5I277rV+YUF3HXavVvktq+b926ooaVgNJsJtPd4SMTg+L6NhwJMXvWA
hloWtq141qT63tpl7o9FtSt6dINCE8HWgpimr7F+qfO9IGUwZtOpq+LvJatO6RRLKJDXD21Kn6ai
f7ZLfVsOMSpSKg214rXPKxBa8oti1EJdjL6ZOpsOJSJaGM9jW2sgyU9CBr3ZLuW3RW97IS1Ytq1a
7bHzOIrWlvs4lV04aToN0lIcCNP3qQNd8hLs/04p77PEYdsi7b6g2gyO/irjgVHV0w68hc0GHCtX
vQRFkO05+5wY72XbXnZaY0ZTakR5aYVuGreR24LbDHzV+/Ob+Fk6mVDsHzUsiPYQd+F73DzT0OPq
qWuslYLkoHVPdchJuHaQ0iKgvX2NPQI3Yx9p0PzO+uoQJ/KbbrQrr7dP3ACh1NJ1atk2sPeLY1Lp
HRr17Ak0BI4Mprzapbg2NWKBTe8VPFLQPMhuPPFwfvaf+ISPgy5ZKM26jRm+i7o2k2M93kzOU4bi
D1kJs+Zz8Idz8nNqSyZHJx9pliiMYtjMN1zIRdTgp0zXtHc+C7t/mc1iKyWEFhzW2+p61oJCYgBy
64Diu/u5La2IpNivcUCtLd/Cdcu86hqvwICmdROre13fMLxL13tq5y9+bgEXjqat9LLNCiyg4NBc
15skhEs61KkV6c6D0t4ISy+6PHH9iQwBi/NLuzDDv2Ypi/AxLXs7VnJU13SYs4NaRMtm69ZvtClX
3Oq8aH+YLJyqYZvUsb0layaRtUk8A4qUfVpEpvNN4WF9fi6fG8qHIRb7lkD7NKtx9Vz3ZXqRm09C
dVDakGHjHaWdBKV+U+U8rCyUjut8CusmOv8FPnlFEfRI/j7FxX5mwgNh/NCqa1VIX40s4AIwd2WD
bYtH6Pdfme8nz5xfhlvsnSWKqtSJxHD121hKkIOUQYucGT22eFn1xsq77VNP9mF2i8C/0IfK9IAu
vDbRkB2P2b4go58AAdEwL6CAOoiyPGoD3Zxf1E+9jIsiEGR4dGIt+1KFlhkM4Ew4cqi/kUkGpafC
YpXQ5dMz/2GYhZOxtSEDpQ5spxw28XeRxGEzvViWtbJna7NZxKZTzHOqCBax7/muS6x9M0AccbUv
5vPD9nPRFidBGI7DvKZW11py0fV3Jmj6zu/K56b+c4CFqY+mJKogWC6vtVGYue2boGuisb9pQU/0
14ZamHk1gp8O9X11bfcD+FG3iev56DoNZEn8dXjG2sQWVq4Lxho3x8p5kA9SAJ5m6HVvuncJqQTm
GNH5ua1Z3eKlK7SEl16n5rnxnWhfCsgbOaUeea69PT/SmuEt4hAyxhXUKksIAsfX1ML1OUDaKfl6
fpAfBYE/OvnfzWKJxXATpSrqcnUdAwjes+bGaPKgJjfOMPmzBFHWskMiqgfe1sQ3mbyzhOAR1HV7
n3gFcmgNQyWsinel3exts4v3jiBdVMbml1KfjsJQB6GzjUT87Bc9l4GntdUeTExXMhcgr4ajR3UX
hbW7RE4PeXGZxtl3iCI/aoXl23nzvVHH1laXtKn2Tf0ac+H3+Gpu7hpgSu2jZhXu89kOewg/CYQj
deqYS3uqNX2oHcO89vQ2SAYayczekwZvUW+tF/OzQ/9xqIUxNVlODZqN5rU9Opue1QEIbFZq9WtD
LKzIlV6ieGKZ1xabfKZfyF5bcZA//PnShD7MYmlCJumFVpiaeV02N2mDx0SpbTSlQbYDvBLmV08+
tm4aMTZEZABXlblt4iRKnGyXexDjM/Cuh42ldC4JvwqKaka5+WHk//s+/L/kmzj987vIf/wffn4X
1QiLQxPyrz/+47r6Vt61zbdv7fG1+r/5T3//r//49Uf85b8+OXxtX3/5ISpbBmWV7lsz3n6TXdH+
GATfYf6f/+kv/+fbj0+5H6tvf//tXXRlO39awkT5279+tf/6999c2ML/fvz4f/3u6pXjz7bfRJOw
1+UffHuV7d9/I87f8HSZn8LEIjbV50SA+vbjN/rf8KwxDBeCojqAuDZsvxRNm+KPrL/Zru0ZEBt1
bMNyZsJRKbofvzL+ptu26VBcnp4L+k/7t39/sV/W/ude/E+J/JdgZSv//hse5L/ElVR3dOBDbDCJ
6hT9J96yh9wF8x5FGqKJYqJP2s5kLH4yYgdCQVpBMukjJqvC0nD64zSJMag0Pbk1rbyBjqNF0Z5l
gYTRba2ws0fld17d7XNntPyqlLE/gft0w3PjuwkRvT0wBHJrM9wJCGXRa5pa7cFVlvRB5zhd9IXt
+WbGk20iexRTiJcUIVp584cplzxoJs0Ju7qAPtOUyAg3cnEYYr0KwStQH3oL7Q0ulDm3PJ5UQKrE
2SiJt0dJSf9dATESxHkMmn6HAh7FRm1T44BfDL2ChJfyrBDYbi/UbcOGWmBLv3u9bPzS1RzuM1Zb
wdDAJVC9f5+YkZZ+ZtM6KChgqjz2QCvnTqUXMuVCmWtAdZOYtN3UZlHs8xaK6uboNbeN5UF1T1MU
0UrhbbkFTYIOzSBR76X1ttYTpPYA4wkFG/jGzajaCAvPCccBtGrS2iew8RUB7vH4hGl6oVtNw8aR
U7vpTVJFFp6NW+QPaiiqE/uY6c3kk6QeIVPbQbBQaOA/aLS5haAot73rDODlcrBJk0dDlpB3aHnH
EdGL/spQeC8lelmETBurkMbA/DM9ea+gshbKJnssBL8mkFLckzrtglE2BZBAIFPkwLm995wif25B
osOIgRtitq2FLJXVxpwca9eZgxFlMR5jNU628lWhSJDk6L8TIm5Cu6v7CCp+3tYxmb613MEOXIhr
hkmqpmcpDA6JQ1aTe9nL4diOpXuyJRESAk+DfuQSPMsgICHNBm1V9OQKW88vSs0eokJDwjvtDjVG
udDAzfhsU0/t8sSgB0+55HnIyuTYmb2+lZUtngezRoJBZrynvkgztjXKdrzVcg//2AzxUzc2aGqB
UaW4/hwK+RGvyDbSso0X0cjiRoDb+xrSunlYOLWqfLADcsN3S0EOKlbehrJCHSxlJleiyu3WN3LP
PeqDxnfQXzQvkirVbxWvU6AUWn1fx32F/rAy2yjBk++T1edgD2rj5iqHdva9HuvlvcldBAeZEs91
jAaJbLTUhVbSaevFI4dulJskV7qYhmu4ilz4GkKDHWRVBA6TQcJCtzI3ABNtdZ1D4HJvW/V4dEmr
LmvXsaBXMMZ3EC8A4X9mlAelKXbXW462NaZmZPiwVIyhF5fi6PHauc5bnQ5BUaTNZalDM8NvlaW+
WblOj6ok5UWiFfWp6t1yO1YWasJN1nZPNM6LG81Ji8d4EtmcW2PucRiTYS8MNmymuO4h7RlT9h08
nsONpibtBIEfd5s5dhPUfZNuaVJ03yqeWlDwsIBqmjJzQpBbdcVOG6R56Gg/M6nJTDtWXpe8GxrP
HtxetRvoeUHMBgAUA3kYux+R2ccql8FUVFXi57bdvVQ0TW48J1XbkSJRCJlNWl56GR9uzcG1UUox
m4mFQ56nJ8jmOaccBy1AD4l1QwsJ9FaZ0ZssS/k3HcqENBjTFiPG/aieMu5521aR8alwhAOt38w1
6gNJlPyqEacFbzLTdizNAe1JBhiTVTOZh07uqhhXtMOjweqU8Bu4aQCiG2DGHIZmL7wsWf9aWUUb
YzZu88qczp0iUyowyALm59ejql5AhlZEbkHqrzkFbCFpGLQoIT7G956XGbdJ0fRfC2i+nJwYxNeq
t1QW1Dgo4DZC4KnvCzRuRGISXR8aTuoCMJyYEI33JATmtCzdNqMujk6ugZK674crDyfnoq7tel9r
VnXs+7FJAtqaQ+zHWNFrnoCExiM9g6yNy/kDGwFP64xpuhmngQkfgMXhspwgcEv5OLr7PBE1jgZ4
1XyntZkMkhbaFKNR70ue9J4P7mxiwqNrzh2GIoWfleiUDblQ6ZehocZrZ8fWRvS6tvMqAijCwNJm
x/tC3zg95YdKuEYa0FoNe+ynOKTEsI8jh9JpAUXjbZ67TEMSnvAMwItWDzTdjv201JwkamSZbJjn
9qFsoUXlM1RVS6TlvRZJhqE2jrXo4w244Y3L1mr024mzJOirhl0LkFM+DAbq5BBQt9MnSUh/MUHl
4XtVTJB0QgfHo6lccZGlzoibQzNOSMPqkJuAnuEbuJL6u9jLp8Gvik5EAFvmGVoooL/sFxrJDhN8
/gvOUPOM3xRfZTXhYCWjd6oT04UszgynzJkmDpnbG6dalSLHCsaQGmIzStRrPTr6I3HYvjASuwSD
/aA9ZnZm73KtSi87o4t3ZBDsDlTJJIohzvzeagl97ByzQbYRSZ5LL3ezI6sL+lS3Vn5hlHHxbNSN
+wQOzbbxWU2zyKitepPyVN7WiVt8a6EhvcWZsHel24KdIK66Doq5IBI9uCaKqKAw6qH4W4gds9xp
y4gnoilrWwB+shg5pMRwg6rKGAksnjk7jRfUL4m0b3UEK18qm5kbBnAqupHsut7oEBK/qjSnVEEl
TQK1rabnTjAmCVPQxbVJZMPKNno7ZVeF1ySZLw0DXTSDnX1BKaP/mkKxCvXyXiTK75U5bEread/b
3O1PbePSyyTjaRaqRjeOymU5TEC3LT8jaG7AjTPq8KpVSQc/Nmr92BI9ARAUPFCVdDx0c04JoJX1
CKCnbAwFlJVX8ssRFZlL0jaTFXpmwtt9ruN633YG54DBJoCGhjmtEJKUZg3eephn43fW6L1NRgO9
pNp2quuuFoC5tnHfw3gKg+yMzLR4WLeg6wss0+vqTTu2kFS2ZQwQj1ZrHUMlYwBUVIfc8lcETMkL
zi8uU5nkkK2Sec4vJqyVhFLyhHUyRjFeabZQjypLkzGQqT5Vftw4dh3BV+gTdJ5Sa1O6ClQ7Boob
4sqkBukYOJsNtY2txItxyQ9gC4yLAn3nk164pT9pdnI3VW9l/B1n5DiVJkxe+qadvE5A8ZKs6H1G
7TZgeY2KEtnYTR3GdhEYduHrk7iSNAsg79RUXzL3oU/uaM+Rl7toOaR4YVTVcBjpNwk9Y2CKu8QL
YlGEuYUupv7YZ84VXuqygriys/OcZsZ8BKBB83Dz7TUSwV/4BT5E6Xdj32yLbvSJVp9wpvZjXTxa
Xf3A7e6CtsbBzqr7urIfaFNsx7IJ4mSK5PReu1twDKPMk1Ff18oXocunhoDVrmvvm1w1W5KN3l7j
ZHh2vVCbkJowDV/n8Z3OcuvCqYA6CFqLxZet2d0VebzLmjpytArCydkgfWIodDeqJozLkT5Az6r+
1hZsU8Bvu7E5vMJ4xkil9NpMtdL3KpkfWjnql3HNpq1KXbiMxEr7TWa3js/LzBqgeQPNSCjx3jNg
/d4AXYOsCLMNSGyD4Hea5al5Eb+4cQdBSUa/WlydKlyAAYgF2kC11Ubaw6NrdaeWt0UwjYV32+VO
xf245VMAKOe4mWo39FhiHwtBk5tWT4wQ/c5OkE4yhypl4UUoBILOs6KArFBADGuhB6oCCRjV7Dyg
rEt38UhQCW21/jaRcXvqoZLqA6IvfKDVIwfkWoCMtxCALOs6EiVaUTsyvoHbCGlUqCljPA+2oMsM
6qlp/RAXznEQ5Eakg3fwrPK2IsoBmYo3hCXgLWAv6J8QrL60k2eEuUi2WjZd9Z7m+bE1BY4OfSo2
jaNfC2aHXYPbPmfkTesRNqAq+thW8AGNhxsdcmQ4EXPljaTA3JcDhae3uscpwam2hSY3rGsgeA0i
/igegOhqiLICzerR0jtYRjipvEBa38jCjldPnZHHgCxa4p66SRqhdIsKOMXDoeL0bcJF7IPnr9lB
8xhUgl4MapHSNre6sqC44emvgyWscKoHwExRMZwRd12Qa0W1r3kufVuP86ivW/vJSwf7egBwocNj
bJDfIdZKb+x0TC80t7eOjhnbj0xYc88vwq3LEQH37ZA0+Zte6g5Q54q8SsKrC7swUPruC4CFNafh
l1lSFQ+5RowrD73o4IgAZNvZShAe+LGjuUD9a4gjbZf2UTvpxrXVajlk8tISjqeNUSkSpoBFcWfn
EDavmmnHUdfHuOU9I46DpmPenDHIbisTMwVLTb7nwnPfutqJj1XjtPcoxiQbl1fFY16y0df1zrzU
Rwvis6oYmxDWnyHeNCT+2hwriGS0tLtOvdp97IWc7jRbmpty4A3dW2QiD8IzvXtpFPoFh/PgeGRk
ngwqnO9N0gshr7zCUk/NZALT6ZX/n7orW64U17K/cn+AChASgsdmOvM5np32C+GcxChAYv76XhxX
9830rS73feuOqHJUVjrzGBDS3mvaBoyz1SSR8EhwaK4/P/EwzD2BwNIYq3FnEtGZUWqYmAxmaaas
SJv52OxQjJEvmcNJFZJkXCRmoVUymjpiBIpx43XgCf9hdvUQp0WFVkc55rJzkSmgfc5reY9sqsoO
TT7KZ7Ox2N6qh3KXFDnOosbIttaswTQOfYsEl9mrORJ2dcdOCH/Ca464gBq1A8XoFG64Y5wbNAs8
4g5b21zcCO6Tye9FmsQyncXRsvAeSxsDUL3FNqLcrfXOnhFwg8DtoEpU/9OtrWWTWAh8Ntpu+WGS
tEGzuGDwVqmVeVTMhHeuTkVzUKjXTxaFraKCii7ia9vjzyPyziESKUDOFPYL9NQ6rPq5/IluKjvi
prFNis3uYvVI0Wiq3jtUsyx6fxz7+Zs75fORjjM4/BSHa6hJVR6WGty57hOOyBeK0TuFpvuFw1AD
6US7h0WpFehn5uEJ5VN20HWnwtxO50tlIEjFxi06Om5fh2njpZAt5E3cGq0ZC5M24y7hOWt8NnN9
EXpEFN7QVlCuCLc3HiEvcx6GAo1kmNkIN8Los2r4OfSeecYIBP2YVJM9wExvizyQSctjoWt7J2iB
BzFqJUPSLmMaYCRJcsvQJzSBnqZqky1Kb0kLiCpiQmgghoPysGb57KLQ6vv0wUK8ehXWLcIzsXlU
hhN0Mqnvuhq7mEmIuYHKbiiDrIbMpSiHx6ZyL1MOcwhlCwrzusaMvpmgD7DQh7CpCh1iTBjM1xjB
5JgOuiUCghch0ngdTFioa5m2z+nQ2zdmjTfrYNspJgOzWp3KMYXFp+fLcW22XjBxClJpwVv34d8H
Mh/qCv/8Dll+wDqBDq4wof74Tb+hnv9HYE6wHv8zzBmrH/Jb+o/7FYf8oeQ/3uT3f/yH7N7Uty77
9o8jfql/g0Dxl71DoJz/4UA9RxE15HiQOq0z3N4hUGb+YXGTEljDPW479uoy/BMCNWz+B3ephWeL
P/I7BmpQ7w9ugQP3HArkcsVB/x0Q9OqD/idmjrGlFECryyzHgsbEARYJjPQXrZlqE7vIzNVnRl5Y
08xfBrBVnrFsDexh6Ae9cVMWrNl2fc8OghvJoVaKhWjSjeclAUjnRvVAphtP51/TdedJhQkfpKQw
U3HriRIFsC9t6a5zdJhPfI/jPn/+5Vn8iez+iuRemZBfLoKZtkMcz4ZMBhfCyceL6ERhY2tB8ugs
jVfXW+7zYWKHsQVslznlE3p5gATemdaIl6RDPt8AgT5wz2mO5kIPoCXa7WD1QItyODeiCSNAL4Nq
vY0kXhVkvS02nb30DxWG4uU186K5NOtgMHMWTUmB4DFl7v7+iq7Gld+uiCHV17YJxHF4r8nHpD3X
41UqXGuISyrlPnELHrGL6PgStXywMZi7DAlGn6ju3kXndyMtjH9tai9G4jb8cGaFFLRZehuFPg3M
tyve/5/d0unGqPgp1VUKs5st/UpM9tZO+q/dollsp8r2AaoM/li04kTM7sByDge4o/d593XG5OMn
r7QYeivcitEzjo0puijrRBUYuQD51qokRpXS7Tysg1hnFJdAHOxmi2uZgZwwpLnq2LdPbtfKff9+
u1bZncmp5XFOvI85rSpLWzkohWbTg8bdTe7sopLPU9glcHT3GDBxM+fFE6YZLVFdYPTEZHkyLPLR
2c7cQ63AXkUv+ldn7N7s2bZ3I8Uc8AmNcK6sM8S7BYD3i9vDyjOgoXoy6RrOnvWXYcQsCYm1Ng84
ihwVE9BoNw008AawPXTQmdhgLpQddWAR0gBKOd8wodixJcuDbqBG5uuMYCphpl+zsnbDv78vH7Tl
LqOmiVRuDCZ2EMxN/iVkqzPKaTHT2tm6DotHND13RTr5nmGoXSt/jqMnNnXyo9FaHDPR0BDNjogW
I6lv7K7xNnphuLREIUrYQHwW/v3k5/udgXn/+SBsg28IziHmrVzTr7sPa4lSGV2cLUxpbsjRSA7M
lPDj2t0Z7NHocyqriKkFhT5w3tNo8QQkrezz2+TTrLCPeyHuFggpD8uIebbrWs5KYf6yFzYAmjpz
ZN52yQq6d0ArB6RDu1byicQeS6vHglNwwRIddZnKfdpe2qpczgXXT2Yl+W6ehRUnrTYPxBzywEzK
7OCU/Qm0zrhvpTts3MyFHxwZsdFk5nKFKGq/58Zn4oAP0u31xlrI17I973pJUDH+fimuHqfMMe1k
W6lqRI2BKVfhiL7mEfnFw7DQAGTcuBkdElkKZYV0CgV8q8ArmpqlDDFCd4nEyAbgEzWPMNt13ug6
n3zlWuwTcdAHveWfPyt3Tby8Hl7fj96YCf4RG/FSydYrSIqJ1WUfzjAA7Tu7rx7ED1h+QUX14gBV
quenA4gqgVVysAqU0QOz/L9fk/9ymNC1JGPgLZlNQc59XJPgqZknhCN2XumhsOZzHs1G/0NrWM6M
fEKqQKEdCFcWsBV5FpXdUgAhsXeWOee4PyWsaARjsK3Z1QFNW7FnS0ce+4r++Us7YWjEWqr3YMJL
sIrwaNVy0fAUF1VcNp46wjvw9ZOrWh0/v+6QuCrureH8xFrp1Y8LQkLn+r62Jy8D6F6MmAZglEVk
kBGzFhbdvHTL7J75BHazupNipTAsxQ75YD+Y/TBdPGXNgRgbYPsdH0OV19jU6TzdNFw/JPNiHolX
fkbpw7Hxu/pkXR2oj0AeU9dBGYWxl7+v5Fmgl1ySzti+nyBuIvP9tLTBQqbyyWrBBSLkZ4Qs1yFw
hyvr6PHxUHvedMMSsHh9llnHBLNkHCy+HbDaJ2ch1tFyANypKQWnWgj46QmHKshpBGDp+ptNQFPm
S7pf3NLcVx3g7ca7Tcti/oLuKOgHgJA9V6glkvLYY3jcfnT1ubPHb3Q9P8f1DlPbWAJAzzaEIU9J
19ENdNNGaPdzFesUw2ycJWk21yqjdqQD6J5Zu9rTtj9P+VczB+nmTPm9hZQiujRuTCTinFEBHSZT
/8wM7u2q0o4giHEjwKVRQ4oxmCnpYqQ5ytieKyzKMesDSzgSWUMJiUgvWIjNgN4sickO3vwDU+CH
fd6DQFjOIMkdxBCgNjL6/LmZ2zyeQGPO80peArOLOm8cz0S7KVgvocExwdIoUuMA0paFpsXg/Eao
7CkfujesKehOVXZXE/pNCysFRIrtvU/nJwY9PIFc7nRdOpylXqySRMTc6wAA2RpeB6tJAqPW8kAm
4fiyHBQAGqIiORuYta3LWI6YHbI+4KnECyOgL9hhJvQW++t4Ki3IN0H9PNFpaBEKoNzj9bNNTDbY
jr311phof9+XBxNNYFZ62idJcasKO0NtJeYT4+V3N5ndULYZ+M9EXsa6frreswVlz4aK3N6mbLAB
yheO3+RJuelL/XgtuBwtMMt33nCjY/fJaOG8Xf+mai5DAbwnzEY+Avl1aIiYBnozT3JvUNDUrbkg
dobYoSSOtUNNAjIlwflXa9CEInWzgyggL2zyNDkaifBiipR/rxnZoTF4C7RXlsGMh7bReGrhQvqf
ydIgdGLOq23aYRZHet919oa3NLt1kEhR5TaiuLRuQlU8Td4w3ngDYPjr+mV5z07OiImHM1phX7FC
71CvhNdq4J9VHjj3PtYYC3Ji0FNhyAjAw1MP2HYPC+qldfXB6Ru+L9wq22XCehNmKm9IRTGAs25R
Qzk9lpJqnJdSbKyJbbEo2zOe8RwgWjBRgCfG8smVIgs60SwXq0ifJ+TinyniVACAab/NyrkHuybe
KkvLmyyHkJR47XJo5dw/LZXhbhxRYpcekjvDtTa87LApIJdm64xA2/Mk11vLNvTdKCiiDNkNoJLs
JErLPl//cDN6tQ+0Sh5bfWFy69h9em92gAUkxxR42XsRqD0dD1OThcCfACY3JYaYro9eSCALUqOF
mDOOYyODAazEC1Z25AvJYqHGH5NXPfXGxPbwqjTB6KDWHjy9qxt8L4ajjpGqpmRD07JE9pezve7b
04QowsKjCDOr3YjNPXnuBThZR0pjf32lriX+VI2HaRE/U1HVe1j/gb4n7hTUsniQsN0ALIEMi+HG
kqV+NqCInxKrPmb9aG10q/RFgSj3zAnvBxKC57eWjfe0rdRusuYlLhMHJ4aqOuMM2B1cUpYhN2TC
jC5zbYsQ6pfv6gXeGg5GsvemBRDLoo7VUoNVxjZg0LPMXCj6riVmsULZ14PQ5Ko+2zMsnc0AoQnv
dP9+SeirrZ2ear4Tnos2x3GOxCqBtg+TFbST6u70PKwTtCGTQwbv5Du6l2E9NeB3gRu+P3dRFPle
FIaIVTmzQ4FowEMxOewg5wqBdHiqBTCqC3MhOlw3EkRAPeZt74bXH7DiYoGYpadnkWCxuF0Tis4c
wmszpiac2D3ZDZrYjwNF0BvDiOS+l/1ruVOQBi5Lb97OkHjc83zAOZ9nGP63jFXiu666dYelO6QG
UCOmuqhJeL+xbJmHmcUQCyGzQK79tcpFUC2sPisSaJLMAc4efcGxjt1R194+ncvH64HdszT1B1tX
mwnTMp+bDHDEesXXxkXrFtvgkGBGT1/M8cgm+y71zhjwq46jOTx6mbHsMMVKR65G5ItyjMLv+tKA
OsMtQloPRYwMHBK4MOCTklyszBFB2ijQrGKnqsK4bXqDb6yuTQ+yuTFcm8Va6Xx3fZmbZFoiJnsd
W6P7wAQmE5WDN78OKQvzbjC/LqnpxAInEoIx541MHNd//7HtuT6bGsE7IxR6FdjuNE/aF16aP64n
aLKYGAeNlMPVjbMcm9bq3p/b9Y5MBnBc2zDo6XoyJ+ilE3PRO1eQJGjAdY9Jl36FFixOGnvTw1UI
QDN5QfoHONEi3cKmdEfGNPlBjSHq8Uq3bnLrZbm173udb7mNF3AYBTu8irH2Nsv1yU6JUYRJVpen
nnl7ybS69Xp9zprEPlQLdTdAmiMKGYnfdq48C2Giw26s3ToVA2iFQgXZVy7mNhHA8mVaLbt88GyE
aRsVbEjE/JpTXRxcMtxDNpseAfOTDSjjR6fxkkOZLMmh53D0Qma1G03oBa6lhXJa8Ha6CwzsQzck
ayBpKJLXcebNi2FcdZn5D8m+Nby3Hqjm1oPuhgMZTTNs8nKMbPTYfs1zb3M9IK8bqs6Use9wVgbG
VCK3zDQBZKck208NjG3rlisgLsGyqe2f1Mw35jDJkLtZfT9mufd+FgBb+np9/QG4JAejQAMCB9/p
+sU1VL95b5VrtAJ+VrUNnLsXctOAHT7oztywqbBbhM8IF4kzUIghMTt0Gkf0fiLq8UhP5CabU7w6
agwSy5WHUjYyGnpJ43oMM5rzrdEZjb8UUiItsny5HvaGm64aOnFiLVRHttFuDaLb2KDFfJM0SGla
NAji2plK6CLGWEJ2gILL2whSb0x0ALvabOoIzorDmNTH2urARbdTFgPy8yuE8McQ10HBxA7dSpWU
1im3HbS5PRAbg11QlruRrBqUkwI3uE6G6VaOOUWg11n1k3nMQGwjFsmQx7rvE5y+GkETJv95fSFM
WqkDJSUSx6qUww6JDaBcuDpXFUhDg7+Odsru5wW11VjRN6kHGrlYAWG1eCRcGNQPmFN7qjwH1IUs
STQX+bCTY/9cE44G1k2rGMbg9OhZVRpZ2Uz3xKx1BGHXfJNzAbrbgW8YAso7Yxjbl2RZWDT/7EWR
7q2xb3ZSW6cS33dUukPjvy6Ta/EJWVwVZwI8O3GA648I0TpOuIO4YXiYpXWDRJM06ioHRDKeZAAG
pz63PJ22Zg+RSWd2jwOe7r1pd68zIvyQIIzkG4QzAqahVchxsJ7ytT5sTSVvURuPKzleQ6zB7st2
3rC5+sI1bXfUgipJ9dZuYsuXvOzsI+kkC1Uv0X7CjbRzl9zZqc6x/KxBdzSw9CY33QLyTDD+NlgN
H+Kp9CTz9MkAchKDkDQ2WediRFo5d1HRltXGrB/flwyY7DvsQjUKG/elMz0ILCzPBbrYlXFWQUhZ
CqpjOqXefkjws7SWEbK5dE/XOyet1j21pYhMgCwHl94K0xanXNo0oIbV+M4a4eUuzRIaQyJe8tRE
tSZHHrQiXYIBsphLOtrumTTGoUqH/BYFCbLNhvq89AePg6ZW7c8sM/O765el6wH2mdu6oOJmQSN8
VM0FLzkGqyrdbOXosidGyZZZ5bcpzd2zgubqfVFQZaOYwQ6L0xn+CDcBdVOIDLEHYoS0nSElD9Tv
mbREOsH1LUyrHrkuySJO1y+TjVRolM6wESWcBTnUJHCH2m5EdWJAzTabd9Kd90VRqPM0Qz+NA+PQ
LnN3BH167zp62ODOeioyiTP6WlfDZsqURl9BikNKCMgm+F2VQTnGkOkse1RzbMgk9xmo6FPbmeZh
HGZUMn0bYqmSLdh4gfdUp3sQu9jYOi/70lbdi8EkOh4YgqMrdnj9gkNkOlWMlU8zsehuZOzHgNT1
WGASNJ3r1PJbr7cCOhlJ2BGh9gZLXFQz2IcTozcDcJd4sZaaAzZMUPGHLSayAMtNMz+zIA82MFoa
gXV2e2srNfhFx7ptkztvyhzK/TzbF5V1LBwbzP5uzKraoFTj/nUF8aK5o8wYTw7vwuuRW1louaYS
wQKwmWL37tNDCl3pwSjrR+x7EJiktgltqWEcCrOjcGkP+4JX/RFpwxBMUWhXy059mUTOz3ZZnicx
vtIVfm56AqWLnO0bLfUGeYWo5otiOlhoNEUuf7bpMN3kI6jHolu9dv1lVIDiqcSbNhbZjNpygpK2
2usREmW9cHrfjd2RDTDJScHTQ6mK6Ipei7FLg0bY66TllAZDak4Ryjp0S1k/bxsuAb3ZeX1sHa22
feKpW9MrDuu/bSkhs1LpPbYuytIsdAtKb7XitxrT1EO8oGAEDLWAWf4+QbmG6j9dDilXNwyswAyx
g0oDo0+gh5YWR00IzPj9Q0+lY/AHYZfWV8cUTZRD630q1y/Cy5qgrakXttfVJ2CNkm7/U0hkR84L
KnrLdJe40rZ5x7Xr7ExeonXvyQhxMXC70WQgZftq2I6GbAIIp+/KehF7M+kKyDnW/rAFny4K5uyN
sTZQh49ZwGnBd5m1mLuXysQ744CxDbq5wlaqiYhoZVQQVSTjrTBEs7Fblz42Erdwnd+cOw076hSy
NbXixDnB+MdBU3Z01760yC5lPs2hzCnm3q2HplByz41WhW5m91Fm4DnT91db29DCzDOEMrWgxaYr
wR13TgJp4NowwL0HOmOFmpLZix2wUV/qdCme5mZwggYiaAuv8JZ6ZrFNXMV8BrI+LCHVCTwlwenw
dFunRh7PhbOHnM/dUISeYpXwYzXKoEcE2w43pP5iQLwclms/gvhSfhBanmcmUNCh+P0EmP8QgbCi
WpQQF5jn1c6AX/6OatVYRgTOimJnV0a/gwApws/roSso+50p6rO70OaelV/yUSW3StZbtTYlzsgP
V3Knbb0uxEE6bdvFiZxp0DvRA5GBVtQ7jXV3gt6lPpElR4fA0jBZOhiEC97fSQRc1uOsbrPKeynL
RRymylXR/wLWZSsw9zviSCEyZcguB5ruuOApf0PTe2hpqGB9ucO8czccoRIF1txAr9gUmOSETeOO
l/xw5RW1cjyIGUgdmsW0hJMz4b8g2UQQ5trkTO1za6lk31k89b1Z5XtVZTdW0aCOSEsrvlb5ond/
FFCxnJdxPDZJsa2EYZ8g/x4P1FCXwejVkeREb9IZKo6ZDeTY1pjENUC0AnlU56OlsA8whNjIHoBo
1ePLduolzF1drTZe6hTBP4vSxEEERU+pExrWPB8gOp5xJas6SSwWqAJjjvBZeZQ58/sMjX/LQvS/
YN5P2TeFvu9n95F6/81v9P+In/fgfvuf+flN/1b9SsCv3/1OwFuU/gEMygW/7jJIntfR3O8E/Po7
oMXgucYwCwtsL37nTwLesv9w4FkCpYw6heItxV/3pwcJv0VsihoBcDpG/Xruv8O+fxhXDYrJW2l8
D3yhCz82yI/f35FBmXnaEKO8rAk7mD4RQSVTbTD6KYATJXC2zSaL+c76hF3+AKm/fyp1CJxUkCC4
V9bwF57LHMx2roVTXpb8kWcYJ+l8b+Ca+eUB/AUp/7t78c9L++VDPlB7sNdCGCHd8oK4ExPiO5H+
lDBcGP0nQ2U+zN3+1w/CY/yVtdOtOeaGw3A1ly7M7jLMYUnGwKYXN0TucjzvoLERAZQ5sXfUVpC+
Auf85FKvcca/7HV/3lHPWWUIWEzuesd/uaON3XTcmT1crOvEkEHGhQVl7ugeR0pC6mHUAvAwaZgv
AzwCoob8GIIerL7thNK1Lh8G0NZ1h+YWmgsDHnlr0rsWIAsZrAu0dTvBcCjVArapJTB7FXoj8adV
SAowcwIrViVlSIHr+iJZIwhNv0irsGpVYDfyZqrFJSWIJ3bQCUIeoCeOAFCMRGdFpJAMXBjGpjBN
/GHubTXOfwx1JE5XQBiNwfS13OnZ2sAGFxO43lTbn1jGkIBbO4cMGtgBoBUOkmi27yAqFRxNoP6S
N2hzRJzUMpwrElETCiqYoW0vAbqUvsCtH3UJ1vuUB2WLh5PnG7wkETG900Qk0P0hhjvo0noq9gjO
tX62tmYyAOO3H8ngvtjVLUDxh9l+GSzETU6YKO+8TUCsRfelsNyNqHRUo3zDYDOOARNex28hpQdW
rnCBw6apkXwg+7hFGM6a5zxBzoz2DFrABcMoasgZxW6y+WWmaIhGEZJ0DHIGcWPdP8+0DIq6jBFW
sTNMtQXVei5ROVV53futTm8MYGYU2N6cDIGNcD/NyIPXEkTYw4TWTn5XGpHFL6l9l5zbn2OH5q5C
92eWIdJ20f+QOw9pCLLjYQVvWQ7vEdotx4lWgEEZdzXijFlZbTuzieARWSAyQFFUWTeDke7kQu96
edO1zrNtTfuu0aF0VjzJNk7MgE+hdfeu2+yxVB5M5FS7fb/r9HDUrRf00BV3kJ6PRR8j7xg2GUga
y3YLZfs26+uNMTxn+YjOAWZkksQTQYQSgeXGs7d08C6FU95JOu3t3vIV74K8k5u0G/C9YGnhlYKO
3rdryxeADTPmoH9G9YlqDam7oUYYNTx2pJf3Km98sFChrZbYbvEqJx50g5nlo8YN82SXo2Sba7qF
Kjoos66Fa8mcg2pktzx/nT3qq+E5n+ejYSxhT4dglGC3bXaTNfVl4uHcgMC/nXJEeGBq6cb4AbIp
B+uwKR7EYysi257vVDoHbCq32qlurY1XmzxC4PuG1MsX9PvQtAiM4qFw/KSIlQ7gN7kjTV/AV0CB
mNYQ0KqUPjhJt6uAsvh9pr4Z+Qy339y2QQtZbVDj5YPux19m5MQi4+oAAbI/tJDzYN131No6S4Vy
rYG01cWlWT78AjFJIePU6AC6fIqYNo81uhuA06HlNAFLjrw71MKL4GC68A6qUvrcsCrIlwYNXw4l
448FKxSiffANo7OBzNjvxpd0enPBtKXYjdrM/S5a+9Yqc78Z2222GJD5W98yBZCQIatr7O/QMvjD
grj7+itvvajRiKwSkCJqTL/TLblvasRP2V6LwS7e1m7lERniNRYU/zan6oytHBkPUJfClj1TsKtW
Fomu3g+GVQaqGoAZedNKb+A1pu1GzzowCP1aT3Gb7sZuVw7WF5hOX2mzVD7ssVFaL2EDRFMJDXwO
ZlQ0RwGxtYRChL9Oqoax24Lc4XtBoFiTA6Kr6XcNnqUqzLtCt6cBYSeVkL51NbseW/aYiX1ltLdm
Y0Qt4gUI3L1tuYTuXMYJE/4Mby+snfcpAD+MFDqBU4u6gUcVRAJe8zbC81IkUAFVJCDsS8ntAG9m
qLt2T2T+XZTDczeApDKrbdlOlwLz4lt73MF1skGTFdlAo1QNAf/8ZBpTnPM3oVt/yr91dXcuSBfK
8jtQhm3NvplkubO9fS2KJwrNagePD2ms8zShu/IQJ+wgegwNM4SEpzSnUQ6lrAJ2W86vLptO1J0h
7HC/JEaY6hJ/AildDgADyEHS+ifs0r6ir1nnmeB0jXMDPqtkMHpRt9pyfVJO4hsUjnnsiAscRMgE
H5bLSL7MxqMeR5TvRQRINgLEYRRV4CD/eOqCybA3K3OLPLOope3eAcczJMgF76svbQ9hR2fd6nXD
G5edOdzaRN8o4wxDtT82mDLbQ8cqX11anQp4HOEXArhM7rDSgaG+lea4rcA5G+xWIpZ8hpPBnk0M
/MkPVuscC+Y+dAbsCMQy3nL+CNNOIC3XB0wJf6jnq87wUT/u54Xdj+ab58QA/2o82oai/B/KmBjY
mGG2tDWSjibkoSlIplsNC0W3V5ZVwWbY70DvcReeXxC5NNmDG22sPCBKBzm3ct/r0k3K873rPILc
OUr9w6HSDmgLk4SwgKwzyInwbdZK5l28+q2zXhXkanPZInpN3tjeggmTLTkwcwoSOSAcTfbPfdLf
Ddb0PedDYDbfCY4XwF9vMEVE9TyC2ODQGajviywPngQ9OuTZSrZFRCLLnqUwDdahDaxFzdgO1EnB
ZKJJA/3nzyKlFzm8LgTURLXNhnxPufRtcEvIfw/7IYfNoto2BiaWJW7EW7SjMgnrIrk3bLwEOJEz
3NCKHFEWHZqWgtg29m7dAFXrniEQvMum/sUo4KpYHqbia4cfIMe4zl7AjoIHXZEHiqAOMh8T+zZb
zauTAMRr4SdGYeM0NyNMKBi4ANxf9fytBMgtCxJD6Qqn+W3j/Gi6FjqrJbaAFwpLxsBdUG5UKMpg
i4EdfEFuPjKfPunrP2Sq/lcx+s9C8IOctrZsnbUJCkEwDQyLCoirX78mOx6MIV8Cu8X1I4b3s2TV
jxqq9wKUIc3VRX4NZ2wVSP5SgAoiWqtwvOqio+JsYfxIhX13DP5rjF3mxcXz3xe9HzKG/7zUXz7y
Q38PsZ5eAGxJZKshcOU6fbePjQ1SsgL+ScOy9gofy2vOHdNFEApDzPiH8jrFkId5sdPq4lTjZnFg
Sn9i8MJjMoejN3z+8vdX9lft0SqMRlMIBTZ6vd/vpQslJXQeCRqKBlXmjg7Porr95CM++wzy+2cw
uwYJPE/VBZ7QJDXPsPQ/oJlacK6BgKU2bJWQ8Yzspeu3Bb/YuUTth+SXxcIGs5xdCRtyegBC5Y43
SDHxDfEVohqkKgWJPWDMmBe7ff5VMThGMkwzydV9zaodUtStwJ4wy7qr8M5PUb/I2MpzaHBu1QAq
pOl9nhXh0BdbKDN3acFIACUy/CMVkguo94NlOzVchvI+74V5QAG2TWxvhgxv+MLS5pygQPz7O/Vh
rM11mbkYUk0gD0QpRz9GasK8DK/NUFYX61txZnG7Uc/loTvAZrJfojzCUOEkmD7JqllBgY8L7rcP
/fAaQ/Gd23pCX27edqEZmE/54Oc3xAtQ+8T5V0v5yJMn/vKzeEm+Zqn/2aT1v1jwv33+B1wg40VC
O9HJi8rv4OxCRscq37yBVs635LcFmR6f3OUP8sB1//j1A/kHPLIAId8jTVti/0g24yaP6zqmPiYA
R81mmjaffNpfXp5H8G6Z+FSIAH5f/bAAmI1CnYaG3YrnBbn9U/lC9jxetuRGO4/mhV4gJwFE7a/J
Tp98/F+8e+uC+u9P//BwURsxr26X/2TvPJYcR5Ns/Spjdz0ogxbLoQgdQU2C3MBABQ2C0MDT3w9Z
XX0jI7Mrbi9mMWZjVZWVERQAfuHuv/s5x9NZW2Swl7ftnTrXN+0vviQ/h/G0Bv6GqgNclADz//yE
EeFsURlpMhN6baKl1I8Iq/9+FH/zGD9dYhjkTyafuoQK/adMZhFHITSCHjvSHm1df3OZ757kS3qF
RG0i0ss7mbVyPjIJhIrum6avv9lsPIiKDK9Ieu6XtsD3PNQTUxy0VWiiqzwBH3j0n/LH75zIby9j
AOi1OFIiaf3lQZyAY0PZFzGdN6BNe2bCyY/sR9IcK9jOaoxr9jlFOt91Pf6iLfnDgmG+TEO1dFMi
E/7lwoUZ1aoj4puHrn31s1lN2idaRD12E070Q4Lg6e8XxncX/NE169PKiMJMJGKtEoKQP9sExjPq
I5is+El8+q5b7G/yfJ+fzvriLQNd8ylQmsP6aCdKv72Z15oSamV+06vvd9MHs4ccE1QPTVe+RDhG
Lfey7tfJzESk2jwg2ARgeqbHIeIGlJfzN6u3f4zjv5Vq///Lo/9P0/SSROzRv86mP92aeGC4PRfD
/z7n1X988M/EukB0RP5cVjVDNmAafKK2/fkSk2WQPAdJL32S9xL/YA8YEBNgm5GWt9gX/8yti3+Q
hR+2Jgh83AK5ef3fya7/aF3/KWwELY5qvQpwWdV1DVbQF6eG/HiXo4RlckQaBdELlGRPmHrA0lTA
l5y6RyUNtBvpuWknTvZa6lOhf4AnnzuPnrZIAsSPEYobkRD1h7PlBNGSVjne6knXv/jNR5BW44Ru
TUVSYXY/FGddqq60q9qFEa2D7C3S51397sN8QzhFt0ZZwLFu2t0ndf4AugDGFLhaL3kQq5e+ndRT
zjhr84hmeHCfRNqTISFCC1cKiPJClqdCS7U6vD8oLWfGadegCY4SToYa0ljxdjdt063I2LbBKlPC
cQBfpkNURVSfOLtTNO1V8HpD25mQpt3NtOknyTFRIKGOxKW5EV693f9unbIb5PDgKf3d1kEZo0TX
/T+e03Pgpv8xO134c32BxUSVsPtpKw1f9A+SqPyHalEoZb9I0g+W6F81KkOi2oQGOBUsiEmmbGJd
/yKJan8QYKBcx2scinS4Hf/cSILxB0QJPsYeYnv+u1WqL8GhjOyyKStUvKjmiuzMr8FM7HRN7EQF
LWcTVRzXyK4L4Z5mkyMkn0cDZ0H0j4pAeBD/aYJ/0kv8zOxUvlj9Xy79JcjRKlHQb3KI3IRS0io7
f3TQnxAbZ2x20bvk3N8IkimiRGipKQ9tTm74fjAVNI18eh/BUwUBDXQ4fYaZO/Vy2O7C/cNSSWrD
me9v6sSTEMpCab6qs4e4tx46QXotROXZ6qNHR35CSWpi0cyu94MHToyvSDgAJ5bfS0RW/e+aXH09
dfz5sMNKgIpLQfIr86gyONECBi0mREMjwYF9JlZTA8bE3bcN5ajFNIS29LGD+H6oPpiF+p6TZBEM
HquiRSNiqMFYzasHoMbfhGhfD/t/3hqHfXBJBs53MOifg80aaGmspJQTKpSSbkr3iM7YuAjPLffU
CYMqvj7pJRRoo71Z+9+EoL+9OmcFgzIubkMyvxjyBKytgvxdMdHo45j7y7AjlVk2o6RbyDRyVNRq
JKC3ofvJKKY7wacN/JtC5tcT6I9nH/Aag4S0ilP5sgaTILr1yLoXYO5zWpvVD3kWPILKWhu0e03Q
gSIP/RDo/rTInMcUamXVmW+pBwsayAMYq2/Oaj9OvJ/c2nA/ljrUpnWZDgX6177MYEUBlkAumIia
QKOlglNSPct8OKlaaQqjUm5cJclIsoqPak1Gz9dIC0qOoo/uIVhL1B77LpgjF3MJ7sinGa1E4j0C
/Fyd0WWmKXxGETFMxadWu82sKovHSVHJIy/pNobPT36HOmGO0Fgou1HuPYt9+yzd1JHXI0dH/rcS
tcd75aTjeyej1Z5YuN3uijTKs9jlb1EPgl1H+gMJDIk2MvglemVujazc+72O/F3N+vGM6gP6Frnk
oZBatjS5QIZJljqgrOSSQxRIEBdpRlIvgfmvqxZUc/0SCLIwqtr+O4LiYN++DrimSSbZcqhzHOl+
Xvyxl2WOHFK5CD3X8YD5lkchf4cv5BvvQbbR/DXFk1F+P3lr2ThJxUY1F8FKgJ749ytRlX93I5ws
ZbTMyTH+CPw/BfaA92l/JYmsxNSfRxkNSTlOnbBrL2Jo9aiGpOkYTsxjTnIG9R7nJJJcT8C2JPpO
zrtzm0sulOBVYAQgsYI3P4SWH5yQAZ2lMV30UgjRWa49DZXrXNHnnjJrJPGtgXxZ6ckSbQ4ajGQf
Rm7OY6VcIwwzyqzGQ4SQSlvgSBMzl/bkfw+3slmibPzNEeBrdvXHykcHmUyQKImK9tUKgaHupFxT
CrrnGaNGt57yovtQqf4MFH3sB7yC7rGuggn0LQTCZuntNpU8GkDlxcPfT8WXTkHmj1tBQZbjJAdX
nbzkz2sCaJVSpS2aBoHljDvK8o1XHREWnaHZ9CEZJVXHsnqPxGLfltVcpIGdkFjjPgGO4Klout6w
U30G4Jd0/mio0pV30miKvyx8eerBo/n7+9V+40hR/oYhTxhscYT6YsD92NClMGbplHq+g4rFkam2
PmJZnYqZ9iAEaJYo5kpF9agWzRVCa+NEuK1MOIuj3OkgB5P9LyCFjCyld+BnoNA2iJhR9ES8H86b
qLLcuxSAVtEvgl7f6OZAMIJPZxX0FEOIrU6VV0Knx5sMeBJTYfrFWLtn8/tNPqpF/dDn2QeJgEMs
D1UIoTiIpjKCHL5BH2cfd5YLnW51i+OpKCYs1bs3b4v4sQj8FhwsFGGUT6d+0k3yGOBoRPlm1Bj+
WkjevFv6DeaExfbLTgQVRGtWUIWSSQQwDPennQj8v871vC4nd9oXBUPyoG+0SVtRrvMwofEgMZcr
/aPVwbdLtyDC8JMDlDlQpdvo/U41BrCm9FjpzRutfuaVEm0khecLg7M49DrqiDiiGB0nS7m/3OoO
cnxAX6TsJJZyPDIk4bWTu0N4ax4DMx4j9TnS6/RJyvOPXtP3REfntmy3JeLkIGB3vlyu60cEfx79
5OVuKK+akk2yG5eINJCjLSqcjp1J2RoODWcdr3jX/XDcEs+BdSWuG7ycYcSvwG1nMNXiETv+3THN
Z79vXhMpm0dqtCmNfIcS7jkLxFmyDGtxqd6UbSrBj6ccKWlqOLqpGvru8bjyADJQdHZwG34XLyV6
GAnZXDfJX6fKRfUDKrp3b+NZZMC7aGrV0pNhtbMitD4iIOz3Z7SK5pC7kBMUJsN/Waq6NU8bJMm7
4NSLKtW/2fI/aig/u4EfuRxFVBBe+dUNqB4s6djUSjStysekp5Br+R7q0xF6eTFlO6XmqLUyW/Ws
CcUafctdKNwNaCK3l4yyqheqj/p9QD34iTK+FcULwf2b7+Xqs5E9IbkyUspBXjVHsK+P7vuGnsPU
OqfO3dkIbbYub5SFOckC7NUqSrB0896joHoEPfwW0JgIYPEyatDbpEXWbVpoyos6IA66BNnNOBM/
HD+eyXX7BFQpHMl39KuSW75g4Y26UhjDa9g1qlZ847J+nLF/GjTOHyxcU1cMxZBQrfl5oziVI4n3
G+VBzTLsOkC1OiueCXSbEUXgqVBpCBer4aF2Qn/iDzHW/azCmbfSZ03JH2UPlrHkvKuyN4N0bgny
u9emj+wH24w5KstO9Zj29avhAxvpjFNdNVcVwszIDOJZbBnzv7eivzqgH09DLsEyJMzoV4UIRVBa
jno5eQOtGCcUG0N0wYH8Y3RCdMceUMbUqPE6ZKgUJCwRcwVwPoUCM/n7G/nFmnMfAAYpzNN2lzwK
R8nP5kfU2+zmwBhFyA7gbIo2aUuANjQ9r0/U+cchJXynlr+ZzK9wRVnjsobBYXBIZJI++eL00jBo
SvSEyklVZnNRqz8anq42DypKOA3yi6gJIW+rP+gkUpp8jyufIDG2RuHmnAh2mn7XxfXX0JwbQu2F
qFwfNETULzekOeFdQtSnnFjhmyi+NxR15aR78LV80rQvshm8wH+fooM2oUUX5Awk4gbfKrzFRfaN
h/2qtTIMDkE553fwf+hyWkPw9sklhGLeoKrGnNw9Cq+SOrV8ZFOSRxjH0yi8vzRZS8vf7CVDe7MF
k6gizZvfvbd75q2sxJsm6boSsm+Mlj7sry/7D4+vSwYL1lRQ2fj5riKn6HNK8NUkRvOWLvEZSDcj
l8hqLZIilkeKiQyoT1dsS7mNWtO8dugzak2i4T1VGmY5EOgVdaqjLQTM+1q35Usi0mVbBNNdSqTU
hHqQNpP8c5wMgqL6pr0r3qiW6Joh3MyPMkwWWj/xBB9cSD7xW4j6kXbUO/Hi9fL4btIUTgU5kLz3
QgbPIn0FsPDkoBmQyt1Ebc0LEN2NY/R0l791Co2yp6JFOx8/Ad+fo0ksqXDkgE9cNfkWjBRvUijW
Owox6UgzPXSQ62dAClB9/G5uxXf6R2nI7MTCMwzIb3q5/2Z7mJJC1wIEK1iSv+jHKIlCVFJKFQQH
dZxkyXMlBogEgnkbRfWzrIDWz7xHmqEHiQkWyZjmUjMRInXR3Bswherz3xuJryIwZMlpxq1ifS1m
Xqby8PPca0GJSB1V+gm+aswwgWMhPkFS1IxGXjsVMa6IOKvJWxo+xcbaLADSUVNPwkNR2tL9Vfmu
ycuv9vPHHXGQktA3s6iN/XxHih93rS6hJ9QaG9/Z+IQ39aMa0EDvyby9++g+R95rbk2h4nhvabr8
ZkB+3aM6amro+4hksygnf1VBkeI0ZvGb/YQCCW0B6ud20IvklA1sKxurntiMnEi3o1ac6223cQCX
aZUAHq9dwjZfBAXbl54hrecPNM6XmQxlMI61J9oEPCJdvE81gJk0U2wCiPxq95Cl4dgJwI+h5OXX
wdgvKtQDukkIwTHVQSgWlP8RFo8CupPfgQ/W+ayMjc09qZ6rVFjAa3+kxLeAa3mNKwBcGuqS9xK5
5ccw08+iU8z0kkvDlvbSFqVcz76L0iYgeEyV9IB64mvf2ChwLBW0BGopHctmN6F7wVaTpzoi+Y0g
vkdhNb7f121jrO+NcS7LzM2qmDPtqBfvs9xBbBr0cn2LHm7pbaKaVjUyzfud3ziklStn0UTR6o7N
R7YA3YGgNUdyIZ4CQdwJwLbuzf3FR4GtdwI6fN7NqXwDGJWVoCUH9mQuS9vGA2A7yEKXYYYeegfg
SxEIefUbG11IzEleV7MeELlUVMtb3ML4dVMoYLlEn8q5Si9Y2dO+dXZfCqxsHxaLolLIHTqVkHH5
ebHqeUQ4JfniRFNSZZSLwo29guQstKlEBkSRZyg7efduMsS30zJFoB8L1JjtM9SxO/LbNSyWUh8E
ZYF0c2jhJEN7zbs0bqxq1d5qjsjCpLsVyNgwVJmXjNZObQZDPmlmCsaLD2LXMPJjWD0pUrGuOmfS
9tLOjLxqHFbyKorgw6blHHUZf1Kb8MQqWX1BKOIjHEhj4EmmpGE+0OAl2jLp2wBkdJC3tl7u6sDD
NKHAA16IHWtV1MyU4tC6D3ndidS1NsnWCYTpV0XiJIWy9KiS4jeaqbwnVTGW0ghcJAAnMXhCvx/a
iwXnMnjqBfkRWHrk6a/lDUEMU0o+6FAA+s06AzQlKCnbjy6vj1B/MM1ACW/rSOzBHpf1NNNaER5h
dAjkAtLQU5WAFIyjN/SfEYRBANUgB9wJ0WMudGtUMhCZRtk70BIPxJ+Ujz1z6SjhAJK9v6Prcams
5yEQ8RvSUoo/6R1/It3e43olWBwiPf3FiuhhQOORuxU/eTowc4FwG8GLOcTkaV+rT/e6fQ10RGgC
a25UkTLyJY5HASpV8PP9kaHwk+6rB820aKlhkJQsui12b1rdaIoigYuseeRK3HwYogRYztjXYQSM
PA3odtm9d0YjjFpReEMo5U1TvKeOrrUKItbphxLdoLALAFCzJzQDxkHo7JWWNjO6ZVxCM393Umud
g/ozkgBR2Mr2A/XP3Pt/Q/nzfxCNSBrkvv515fPl5iOAckv/479KMgk/lWuGD/5V+dSNP6DsAQm1
yMTiSbAMf3KKqHxS4NQG9ThS1XQBwqb8xSky/qDYiS+mLiPrOimjf5ZrJEo5Q3LRwiPJsoSf/jfa
GimDD/0U8ankpBAI1TlqEYnghb54/ZsUt4KftdLaNzuIaS+C3vcKDSAghdPc9Rgg80s2F0ZA5Pkz
Iqha8CA6NIqcXW5CkocI7hm3JK2q+/Q/gbbc5aFqtaY5Qnuy1E4zp/TiQJ2YbtxgTVqSvXRnKdqc
7WD4ym0iY70BxEZdDRdAUerg2cqbUnuCVgCj3UgN9L2FnIzZAyJWOZrwYlsp1A1Mg1ps3SKUVKi9
FE9TOjZrU530XfSQSjUNgSRV6YLvQoIvRp7R0ihp6Bzqh5gEHMrPRh71ad+76YGybqLGmjaODhnB
mVpIVuCQA2Tekd9Qalpv5Dq3KrxwwnyJq7s0ce432gNVAtVjSrOfFt1vSg5fEs5/3hRqjRzxpKEn
6JB9+nSUSE1D8FCVV9aKeBFaqj5UqDLnNm1h7qAX983VvuJFfrncl6isvkf5LaB7zPo+7W3ii0dh
6vsAVKSp/6J/9N8cor+cSH652jAjnx+urcL4hsbqOgpBtGMkC54QedYnGODfncmGtf7zXmB2Pw3k
l9lN+xQt1+FaxoomtYgdPkVjYG1M6Yf4HD3HH8hbjaMHYXJ/7Vd/P4e/bsOfLz3M8afHLD0RUkgQ
85g18DafA3Gcr//+Er9du5+e7stO9ystM8iCy+s+kR9gWnCmucN3ar87R2CZ/nYUvwRCBv1j9MRn
fdQPzRQA6jR6NN8obT3Ai50kf1Zb/hvczv841M0gS/uvfc9rkHoJaIHl5XL9yfMMH/un55H+oPxK
/Qcm64+K/19+R1f+IINPRgUFXI6gOp/5h+Mx/pBFEXcwZIwUSK+DNfkHmVX/Q+R8DyAOsqsBHxRY
0L/heQbn9tM6QaVRAh2gDwe7wT0O6+jTkg9Z8WnVhdkia3rHfAjgsoSo0pcqyqFjKbzrPaIoZh31
Dxw9w3e9hRDUGqruG6Ms0XVjTiiHkOBYR4YZFWMjrVqdWlROyrWqlUHdjkfptB3iQ0n03Kl52Tm0
PEDRzXy93RDv0UhlQkeZVmmk3rKHyOzb5KSFqJIMMmWDaszkP8sbijOWH8QLBQHjEkaUrpoj825h
3+mMQALJ1KHxcBAGjR1aoYrwl1FWw2+8bGkN7DiOJJA8kBBTH2gienuVI2BSo771PZ84O+I4kope
QRGjrPIEMVAFyUHz1nn++E43K5qZIMZP1pXP8370GN6bqJYhQdJwZlTQlc1Vc3pEiEhHmCM/SNtJ
Q5OFjlhYhlbYSppEU5Wik8l4SiGgn+bmD3iBMjE3sa7VxzgI/QctSRr6s2g0FDO6QSWsCOWsoEzq
kwO4Zy2il4Ehd1dVF2KS8xFJ41FVxNnm0xL+jSf7moMAHcZaGGAoAFigGg/r8vOakItSoN1EkCyQ
4HpIJ+GDfs6hnpLnLx4pH4IwHstPzpQD9d2adPWEg+Df38GXrqCkKb/cAcv/8x1wTpRh2XIHnOOn
UfKoPwZPwVQYC+mkfKJOJz1SnVBnzSSddk/+o/CgPdf7H/fwvzbt/0gDdvtf27SxnwdFmbjF77CE
w0f/tGuSqCFqL0PwUIB3ihDs/wqoh1fQzpdNJpEXB7X7v+yaIIl/qNIPMj7J32Ge/2nXhpeGadcp
eULJ/ncNG7ZrSJP+v0ACnKJGLoDYHPQLQb+ifvHmueCVkUaq4smSx/2JtKdz6Bap7e2Us7QqT45b
XNWD56qH2G5tccEpVH5v58a5n1trwuF+3trSnI9Js2BbXZOrsdJW9GTqz8O7hXV9CrbaSkLpiF4j
KLUso11ve67Bl9W2sLfOxlpcGCeftxsrzxUX7SymW90x2UYo/I20VWojbXnqV8apWdAjrLS7RWb7
8shat3aw83bU4g7ysrqiBc05tz0h1WLthyforsapcmXX+ygnvGLY+law47N+VbeFS36uXBWLwMXA
6lt5W646l1RGtq+W7bld12tv+KFekxnhD7vlP/2KsauP1k7eiJdyVWHnNtqxuGg7uj12G9LPVB6d
bXGQduUqPpluiyLdujjwxuLSbHw7eUGaXxjfF82lOtSzzm3pTbdqDtXBdOVtsYT5Rhp6XSzVbbzX
3sJ9uu/XNNY6ipt6HSuTdp0ARVr7tB1Yiu/1Wtw2bnb299yqvjUvg8yqzcGlcBH3LJYKh/7bKD1T
U+3X9YprdR/dhkebl2dUsr1X7zXc53t1a27reb1CF6he+Se+niYkb7eDsCsW5Ure5PvwJEcjy+ac
ZV79va4/8I7sjIRZ54Znk26m175+LJIXeA4uJdJzvw73NKzuuT/PoknZqOUh6lnOw3CZPS1SpLUe
TSjpCAwUj71uXPA3x2GEydTX63YlMyN8sJwxduaVuXX9Mze7MrxRsaiuho1ETj6St9zVlvaO8lW8
mlfOKslOWzGKrBsnH5X1qOKGpHokuuiaw3PRgATZoKn4CE/D6DBQFmLJjEi1QAuJz6lXip/1EUZ/
u1K5smAPb0DUzAX+wnIkhXW27MQ1kDmOR9LJWt2pWa+1VX+ibeU6Psfnmxu5Oh/MV2o0Mbc8LIln
RPnwRbvKVbfa0cIVz9Q1VWNWwkLcim6D7Pb57lJAt9aI5gVbWK3tvD85V7LWzGSYPDA0yfAunq+7
Jm7lilfENts1zyCdqFsbp/CkHMkk8u1km5RyNIgZHW+H20HZAZOKDpozQV9gadH56UB4wOgejJ24
yVeccFm9xjE5UOVvNsbOwofsGHtxo+2KixhN+RXroVmi9s3qbNfGTjma+3Zd5OMOGiXr4b7s1/Km
WBTLcs0Np+fuQ3sTN2yZDu1N1mM9Lw7hiQiCJY/Gwq5aVoth8UXZmNxccigOPrNZnskVmjH6ZXBY
R7xjE9rF+PZSXdhsuwqiaj0q14atnVq7uIKPyZg6eYv23NBM6Nxt2elYgrsbuMxv5VJA9JkR4WTZ
4Vm+WrZlw7tluIaVJo/Eq3ztvUdyh7RG7mfKKdrylzqf1KfoqB+ibS6jWwD4eITqGAsMW7ZGpNql
iN8sh9t0+9uwrOqZvy8WwrHaWMf2iFVYdFyTcjdXCvf12YHre22HtUc1198zQKIr+VN2q2SzTlmt
TGtYTsUrreWyemStWAV8NQuCG2UL80zD5V3J7tE6GwmvSANAer/x65NAU8IVS2arrPq5cFb2/Ule
Ri5fLtjsJMwg99+58V7f5md9q247a2xu4xOtspqP7MzUIPI33Ji69c/Oo/niXLt2wkV1YTrMCDpU
hVsgJX7le9ggzCY7P+lHGAKejwFTrzwElUnhRMbUsIPkpXJvrn7g/axfZrRfq1fyHOLWvKZn56pQ
nRu+xbCtE49Y0XcZeTcZWvOUAc/lSVg8J652gpfDyxL+QrxKJC5hSm9b8rzMpGQba9wH1O0dFPdo
a538PbO5bI7qMsCNaKvcZj/Ly9JOMRdM2dZ4a0/e9nbVVsrK2yJUDnm5P4XAV5bCWn7X1sK6P/E7
QATZxdvKS+VUrv195CZHWjXv5HfplLjSSeO3+rac8wTBFvGR5lhvjL00j3aBi+qSvsXPqFPh9b7D
VxonluaNsBey/sjwp8KJ4RKRQR58WW8b3vR+dDaZTWew6/2Ky1p3i/6kLsWFtzMP2r7h07vWZnHX
M2Gn7fJVg5cNH50pN1Ow4oelc8I544BXzVU7ca1tuhdOzBJDJ2+7cOJt+iPiKMpOO6prj4rCOogw
s9VV/OhX4oex724THuJkMazoAeY7Z3+/pIATd7wZcK43cvYoCScXfvQ2GBZ6siW8UI/U5+yo76OL
sjP3wcUMR+b+dqE/2O3SwVYGuHTwNvkR4vft0h4RkIbryauaOGp3fL+5p26r7/mNdGwuRokF6ubR
pcenRodB6neVz/EC8T7bG2xQ2NOjxG1XxSE+djN5Fm4He4Olzh60J3DUEAB6G/+1t1YGlsTZIlFR
z8xtey4O9dzZhiHfIbNB81Vx8enotbgd2l2F59GOmJdLOa9n4ibhsLCozxVevF6pLsoUIuVg/5GL
12uaJbnsPnYd25b6z/B/at787BySbW8+s2v1jl3MFmbX4DLsfh+4+Vk6ysMa0AeLpW5Ml1XFX7bR
AbtbXWoMWrgP7W5buSahSLtyrpUL/33u77FnKg/NzcMmH/z4oOuFYcOpFEt5K+zuB4zNR2IAWMOo
OOvbJVvJdx4iX5XUUQAVjzDiw0Q21cRgoJsLRjk5MBfRITlog68LDv2RyTX3/MHEYI/5QHNoNryG
Jx9WT0FEwNiwcvhOoh9wqeXwXn6n7KL4oyEOonIWHO4Xia6KOPcezvzwjhaF/cELDLPgoc9zcraE
B9K6xPJUi3QvW1OtHqMgTU+wlbhJzxgpMHtUbwhONBxYwT+VOqlZavcLApLdxj9xsuPbCVqaDcHW
HidfznFSx2E8N6Q7JZwR/uJQztTN8Le4HCu83Lks8Ws51y8SMZ547Qd/QCiAfdzG5xBfIm4CFyOl
ELVUh3ZV4c4E+0e4U691t5yzDnz2yfAhu1iGp8GDqtt6zTRcpGO2YssTIBJEtKtyjkO4MITFnQ0Q
bYA/1nSSGulvzpkNFDvsTEQIhQ07rJnTJHtNEdLahG62c1btQjmIs/KaHymqXwpb2FgHaSGz+NbS
VpyBSBVt/a2/evmg9yLO22szD7eNXV/La3UiDygtfFc89R/drF32135ZcGcHvpV/Ypf2CcqyOIWs
F+5m3S/zbTcvj+ZKWponfyue1LW1qKfiCkkI3+1Owka01VVni6t8+6Yt+iU1NX+nr5qTaPdL4SCf
1BMsCWftu8p7YysLfe9dQndprpGHXKsrcBNEO8ZBXiFuHI+yXbjVluFOOYRH86y/+f2EZ1no5dg5
t0yzsmjm3ltnK0uGhn+zHZ/mhTf6R+yNpURn0gvmpT9qOwby2VrGR2NjZpiu/sjyjDbqXl1T2eWj
+crZy/P+yshJH/o+uY+iC0iWzk554sbu5pUtfcTb0u3dbmVtk703rp7vZ/2Uud7+BjGEcHKr285r
mE7aj/JgbTU3c62tYzcAuJbeOdoPrZjXxTxbBhAV+LlYW1tlU81S9742bW1TrTsi+5NjI3HM2w4I
3etHPx8X63JRrRpaOBNpZRPN9c453834BHj4Tbot7Pbq2Iorvfcb/ZihMOEW80HfaeQcAWLJu/sq
4YyxaWapOC5d01auxpVanWo7J/lGYmakn0psFIpVrnI1T/1Yeqmv6omcSrgtt/IKE3pS3vsliJlm
rJ+7uTwnUeNtMqJDkKb0LUcRPhx5B3mu73EN7H4WrLSLDj1JD/MB1QlGGRkLjP70zgoRGTZ9z2rc
gq3s5uZKts1Vu+zs2q3dYK/vWvpfu4VdumBqlW10HthdIN4PgFr6rcn57dC/l4sGbdhdf2ndah6d
6gMakrdVeR9lBLR7yrpgF/ieao1sQLLPXaZI2TbnfqMRbNE8YU0NUrmUl2ZVL8pF6+pM/Xu+BGeT
aFOJOIY4/uqc8mV58Q/FPN4q79IiuzKf5kkfJql1EaOV3qX3at6zMnh/tqWFur8tSA3b8TV0kzWz
JNsCW1K0UfNIXdE23wpbZ8bUExsydJmHYdp5cm+fusMb2ArDxozTqW7zqt9PwUr1V9OOXWar8qeD
NtK1wsBvvTP9uPk3GZYOn+FPlfg/oQsAbbWQVxqFiCwlNOSdyDbfLkyFZMr7uBXVbmy+jqXN6c/V
V7d8wgJQ7fzKW/h4vf1x1yt5ll+lBY/Fd8u2tJW2xjXdtvyOTWr3C9Wm62q4rWyud7OGLev2H74b
f4gP3IrvMlyVzAILsTIKW3/Vf/CIbrgFKZC67VK0Cx6KkyjtH21uai4c+EJlyY3N7tyz8s6QnWjN
zCX6j9g1V9w/RmlY+vGVnpnBaMDnrqJ8ogO/Z52qdlQzoL7r2NJVt72zatPqVGPPAei489KpRLWc
mBt7eMqv7VVfgeudRM8annd1Z1P0C+6JN5sn4cDVuFPrUNKVY8Ujr8orr9AWON5We9kW93RaWesr
YdvsMWl769Ds5VNz0lfWIfvxTjaUuhpGWH9jFLb9Ql5nbrgbLlvZ2E1pIWzkMyOy62yPp9qyutZM
9TrjiVPXONxtxq28ZlvjsZ5aG+mK2aW380ic1Rhy5b1jJplEaYn+0Ny/+rxurqWF5Vb7xk6PiAoR
4DHkqZtt2yVTL66YX30VMY60LmYadgV7UmcDiixBfVifqxqr0p3aq4hbMM/yCcBu/0FD0Ox4s31u
sdsPhlFdB5wEuSwBGQcqb5LY8GnoCB26wqaZS4vQZeXQYXxYTaKNqsEpPDorc43ZXbWIALLcGBBO
LwtpMfggYWOu+kXNV/fXdNd/NLa6L7C8GJwlUPCU06Sz1ogqcRR7zLbcDP/yF8y8sfQu3uXWjFPC
TLioO3lPR8YjiOIBbnVsn9pX+h7+8DDynNHae2+Z65yjC8a+Rx3xQqTibfCuaMa8lbTgod/02oBH
uney4YL9R3rka48go5hiNna+wxF+8A5xpr/9eAOudG+erY1zVrkDnQfl1ZvtbVAGg5R6Cbf+Tj4r
BhcQ5zlHQHptH9kyuCvmcTa4b3GWsoXMtbAdDI6z7lj1PLC+Cm+T+AjXZcOu+5AW1Snb4cr6hTjH
7Z3FmbkmhMahdjOnHFOeldc1s9ftCb3fCK938ZHbx6W8mefySDDN4ynv2ZEbzHf6HjuO76w5xmc7
MgOOOsEJDjH6/2XvvJYb15Ks/Sodc48T8OZiJuInaORFT5E3CJKiABDem6efDzpnuqvYfYrdf19N
xESpnEQS2+bOnblyLex6Xk996qd2j/hRvjkph+iBs+flzuAIVu7DkoJ09Nfx3t4BhcjDI3lGjKeS
qYxh7oz5tqjZ5p6ecCpzouxSxjFmivxLVT/W3CVUXFLzE70gMJcv7U5eJReMATO78Q/WRp7TEE7m
lX+Jv8S988l/GeE91uTcvSeK7R/UNW9Nd+4GZukX3FbW0NCCS8e6geFsmZ9U9k9EYdfgjdJlcWQ2
wABHNDzf0cKGFEY/lk7Q3QTDS5JscMk66roOtCWYcF3hqNv7B7xKLjrJoT4puxDk3AEfE3/CYhEd
cs6kalyuCLMR2COaU3JDWuEwHvFmyzXBAKIZR2OXLRxYpDbKDleUxcKvcnBSggudiC7lTlnSQ3Mv
D82sT5yoypKpYmpE1m59MtctC8fZs7SH7+2FJWhrqOOC4U+JjQxCtN99zyXU2NqSmURSfc2SHUYp
PrkXvPiNsqTjO/2lmcuYJ3ejfyqL8gtfAGtBMIFr+QclFBxh53xbwOPJXv6UOI7zI7WwODOf/ie2
jBUEJ9yn9lWs/Q93b3xJ27gfBR/NinTRtli7e0+0jW2+iPZUxPByZSuuxTW+zzpGmAmXyhl8pJzC
2qWxbVQbySZ/362qdY8jI67LJViuDjzsgTdt27dmnR/6jfvRrBNCE6v+kB7qpcj8vSf78pAfpEvw
oZ/yRXuR2pGyyVYpAatJefHxkdyz/sBQXGBM0HflRt7Fl/gi7uST8Enuin/sElJVsOpxJ+HiMFSe
jsoLDsmm31MNNFzju116MdbNiYiAmox5V7UjGtDs2ndz08+JCsDYd4ov9f56CYgGEGU+IZsirKMh
AiEur5eMhw4VCOJIG0II5QXvLDzgpvEXCxOCERjyTqtklR90fLeeHzk750ST6N3F2amn4h3of3sB
Lapc2k1+UC7Sq8mFGy4yWsq/KkR8VjhLDa1fOifl0qybFUSQ2V7Z9JseArVd8+585IfqPTyQQavx
f9x98Vm9F6ti3h+jT6EbBXtlK31V3B9q/CA8tlWOT2OeWfFrDkmcAP2jGAx+eqy3CJOIa3hYhqFK
8THxpnoLT7TBs3PccXzEiXE+/E++3+qjavB/5+7e/awXkLZKm2hPHT8uRsfpwsEMx3y+LOb1QtkU
K3FthKPgE//N37vn+ODs6q1+jvbNe0mj86V7rt6FwXPXtuoJCCfcJp/iB16HegpwHzftsbyEbBKO
mW9nK8fFVHfNDt9Y3PV44NW8WuMm+COciXqLZ4V3kW45j/CMV+mRGwuPiSf5MV8OvsTwC6pQrlT6
Snstzs3cXKe7nD3JnrqOoT84iGf5w/l2QaBLzBfSpt4ox3rZsKar6xjeQVxAmd/upxaNy6N0tPC/
+Xj/g/G7dCs6w9CwBQlFH3J8xeEA50Z2Knf5LjqoHBfO+tsVarfx0VkFF41LFEf/3tg47IRz+MUd
r4PkbVQzZ3g28RZPhn6pyMcd+8Gl5g5RHrN52I/oOQ7tR71l2vBMv90nHbfQHDtn5oQqStxRqovP
+ZFBtGbVi/XlfuIii3hV+6a2nQ+Oa7zRhqFb50ccbBruHa/4HN9TxKMwJtoXLLkmnuDeeR/mrt3y
eardHusFD/A/kSrnUD0ies5/lW0xhxE1+FBfqlXeTNq3Yh0w2dySVsZW2nDNqVZQHLJLxR3TXG5y
gtfiOL90pys5l5PXTLT9l7JXgH6e2G7WXpCmwqe0pziO/ZrtiiFUt0fJi1f4J/HNP5FK+pCXPrki
nXhgva/QX1kEp2xHvJCEU/0R7fpVtnM26qF9J7X1rqz9bfwhueP23J+Fs0xaRjkTjyNrRYxOGgfb
6Mhv4gceS5vcwcjcZAQWpTNlUcWXcs74UY7nRGaCGDETxKV3yJxB70L6olg62+RIZJA4cv+RHXOc
VmCox+ZreOmRwLQwxGwN7nDCJDkWx1Yek2aRief1H4Sg8HWJ6hIZ5ksjNs0Fh68P3ixRjKBNzC+R
ZcfkE7omOD38LDvyLe+zBCs0RHCHJAXxQf4lfjVDEz8SQpsZnQqGkDKBVwqCD+42OPGS+uwcKnpH
uPYhIGQqv8YfhCYXQsUH52zqjw6uDRJy+35OvOuEOWzn2Ze5Geah36P9Q66+3BenfgXmAEmZ9TDW
4hIuOGVV7Pp3/RB/GPvm1M+dgzRXo5G6JPzO5XLpbIzPQTuIRtBCwl6s+w/nIL5Z64RU4xAWZ4Ud
+7m4EN8I6n40i26p7bHnEvdIYR9eKOu2vo8A4ot7bVV9DQFYA3b7sbxIvnqyit/zJy/1TfTlbcQF
PBDiQqGTxtnd9qtuKS+HP/MPustImwdlXfFZa1DHcKh96Af9kH0pK0Zuy5nR7zk7xAUN7hbR9jvo
vytOuTq6XqKdc6gJB35o6+8uQtNEd0QSWu62WZTLeiOsCWj3c3WZnfJztJVf5WU772BQHlF8/Gl8
8nhxaa39nUaUn2FJTllnMwClzKIT1uwWrsjFqppLF58w3qW9eMHI+HRP0bBRwouxt/YeEZAdWYxT
fqG5vMVAaRAqsmFrFRwwp45s5q4hAsCG+75uo8h14LyRjhxnvP56qU4WO4sg4Y5P5euqjgKAJhyC
u2rgjPMuwmeyi3bJTj9EO3cb7bIdz2JzFjtlnZ+lVXhJTi4IlRVBfDjmDu2Zrikr6VN+JWxPmP9Y
+gT1h8i/u9U+xbdmIS/ZWkRcWW9DCD/5GqKwq5rsMDOE65nbJD128gGW19Ww7iJWm/mKg40QFIk8
aUVOYE3foBR0dxXJGObA23C2k+4eDIC8pH3ppSB/wJLbGFiAbgEdBzXmRgqHNpm59l1YI/q1I9/9
wSxx41hemeclPY84ct6sfbQz1gqNKs/tu7YX1uahPPO64SnoPGJiZAhzxv07+h/D/PWw/O2svbYe
rM+QGk/PDMIqZ/E5R97nXfo9mQB2osS36Xz7IZ/Ci8dSqvflPthRAMloERWfVyf8jJOyZ20wt8Kw
2a6TFmeE5ZvsvAu91dbGmmEKhimST0xIzoIQ1tr3xhTfki9nE528jXtqdsr+GQvq2PGwgJAyMrGM
4lL6YL8JZ/3LwB3Dedt57NZuOayq8qIS3r+0Z3GBZd2aG2VVnZyTC33FPr3ow/Kjv+JJWw/rjyUS
jLwDHlm3Y/DoqbGvTmzayp9q+1YdXw+cAatyiXOYXvDMhtY63VjYk+kXR0Lz+5utNSuyxpGg5mBT
biKCrvPshLfFF/ElHmO84InRtlP1TuDuIsnP1wMvYw2kF/6mAeECqdTfz5maE2fdHsBsqid953/U
B5xJxipsOWPig4Yq8KFmT7nnfNG868LY3GX7DC8W94zHSdtyWS71U78VCAhxa9jXl3yRzZG6i5fp
0f+M9u2bsa0X2sbcSRu6Vr23b9JRISy3lWn7xf3wce43xK0O6k4U7G7V8OnJZzXH17mYJxzeC04Q
vcOdOOWHbldfspV8MnEj0wUys3QKb3rwgGl2fhlibMGkvbB58clX6EdKJsV4Q/dF/M7qHfmynXmC
eMnHY+RVOqms/OCgLfzebhgOYpcragOad4T1ImWk2doRV3Kuk6scvB91h495kLbXo37WvpQtxN/E
Qqt3zbWxvksTj/AtQGnwhEu/at7TQ7EqF/gfPi4ifsIiQsH+vVz6Z3NXb/CQe0J25gk/mXlRT/QU
oxRe5KGJG+fEdLJC+FFLq2pcr3JRMO/6brgQMCZ4YugS7igIpCfBmcF7by+JSYKwOvGdckmQcM3b
r5f6ou54dn/MF/rJPDFm/cWrx/nB/XBODb0fHA2ZwTW22R7vXOUWTC6O13Unxo6/vUN8oT1IjBId
HVYx35P7MWaeHXNITs2pZO7rhX/2DqxAcckegv0e72RY1gfeKu2BjI+dgzGYfLR6noe7h3jydxCQ
78U3ThvcEJeo8HD8WZ/kCGPOseGIRGqCzTzkes1NOxeXBRa249SDDdXfWkAROJ36Pe2U/j+wXv+v
Ksr8GA4MUKMqvxyrvyRff1mVmOOi9M/FrSbLgCM7J2mX+65XFv/1/WNCNWO8w5/+M4lLv+wWqJZ1
ywuMjuX/gDWHV/6zP/zL5ftT1l16+c//OCdVXA6fBlVH/BPodNDZ/nNc1/wYRl1+/AdlEsP7/gpW
HVBY1EIooqbD7zhg/36Aq8qUJSLqDbZLkkGC/YFW1X+TZFFSRF4N6wJwVn70B1pVpeiCXwN7xe84
VulfQatKNOwHSNc3LpCyLp16ZrBdNOUGG67JWgAkU3AXiWeTkFftYBJsAtvn5vZWjNtJOMlhI5/9
MEz/CA854B3/BiT7+6feAMmKQjZdDY35hZeP3Yd46k3TB21hLdpJaaP1Mr7zuFuw/QDJ/bGTNxBx
PXMKQ414HIWxwqp+USfRrIDy13ZntW2OYPJ4UI75zJzceS6z9Mtu3kDGVRFdiwDM+IJevjXbHCr6
Z2ecjfWz+4mDfipn/vh6B+l5Ww0+ID1/7Kx2U+scqXGrVX3kLRq7V+xvcBM4MsgE7BJ2PXIY8YTL
dz67O6l3Rlm74cD0SuDXXul6iwLth0k3QSMe+vurra7qifdQrCCkwRZlI4TCR78e6GEcf7GctBt4
7bUuEHRvfW8hPoFqfdIfEd+diM//7nxqNyBazUcX6xryHP1Vmnq2NEpmqh2OnbE/02bCU38R7k/n
na2iDRv4Bzi5YVUCZbqmy3Qihj2vZgFr1phRdmCLz3fn8N5IDiv6h6dZDibMjDEHzOEj+MaX5Emm
qgIK1REgsbHxlC8lTlnCThcOWO3eRr1jjW6pjeDA8CvfYgm1U28ez6NJMvPtauzPvQd5lNruOLy3
W25Y/f5ut9xYos4Ez6qEPNFI83mf1CY6NOZGKvVxXR9yXZhagWDHuTU2C8i/Xb280+V7m+bGNMk5
5EIUyHgLy2zHRiGNGvGCNMm4cu+R1w09+dUmuTFGvhiGKLOzeIsJOVJQ/dWofihe/VnwiGNqx4to
LU2CsTuGNevX2/POrN4yh0VBi5JOmnqLpK3sirpRSLX+vSfcmB69cKTaaXmCqxDkNUSogO4cWXdM
+S2CP78WfZkbmHKlryddtw5Tgyrce4bsluPvdjnqNxYmhBIOTnAeEz6Wj+Bw3ckggybZ9SJaVQ+/
HrRhaf1iQdzSp7RFWThpGHj41t3Yi53HJsumjsTlPk6nnRLaTurceeQd86LfmJcgQfLUMxJvcS0f
NeSgEcoxwRNCKPlaZC+JgUhTHJZ3lp90Z+XrNz5OoF6p+y84Edtp/pi+QNA8llBqwOWYSTNx6trB
WHgUH+4a03vPHX7+gzFNmzSoKAcddlz82E2QuZkNOy6ykXR9sZ7kUTBudgiX3uvvsEh+NbE3NkWv
XU9Or+x0jWy+HPg2WjYPihaPVGsjGgfqhsgNuKTxfFscSxHx0+b066V1b8ff2JpCcwpTRxR7kXnO
REWpvsvukY/Jv+7kLVd/2pSJ0FbDUSEJH8DIOP5nXqFfB81TULKStHUq7a2K84mWtdLEuqYmSejm
DsP9nT1k3BieNjPqQOs5L7sK3TChmRqpuDGq6LWQrmszakDBJfEdS35ncI0bG6FRXOVWzDFaX5Co
F/AwxNNfT590b3CHJvywcqWoSE09Y+WigzxO5/G0fqifzJFCQgm6sn/zDDZurMI1bmWjT1ivjW2M
ZNuz/YUxMWbXBwpvJ3d6due8N25swVU1aqWJvh0c8LWz+rmaJmtwxPgWdz3xe8+62f9WE8WlqdKv
66P/UL22o8AOHr2HlCvOPVtzx9QYN1u+VPxQja7ccHqZ9O9VF+xC/rz2Koxw6SJXPu6M4r31cbO/
o0q99qjwDE5pO87nyoM1IZwxKt/Cp9i+N453XKRb8iavggNPqViMsnQQg+s4d7YZWU/D2d7p1Z1B
NG82c+TocAcPNydXkxzKzBsUm42Jc9S7maXD0iR300KEY7ESSa9EYnTMY+So0KciWxN1kY0m94yK
55rCx1ga32ncnV1vDlPyw5ZslTSrssE1bmxpikhyCgqOQ+w8iKQSRJTTMavq3s68c5KYN6bG8IQw
k/vvea7HwCJGWj7zpvDVPpZLMbC7h2j3627e6+WN4RG9VA/NHJ+kT+PnJkWZAlaC5a+fcSsT9e1k
yTJ/UZwLj/KtFEXWGld073hIOSY/2O8KbzGEIAxbnAZkhw0qC+7ejpV/ZAwoCzYkWMh0HX7zn+cP
FcQyD1RPn/dGLaTm+9AC/juyLMri54ia6waZT6lC2GpuIdziGSNJTVCz9EMTjTukM/xmFsgBAW2n
llxl6otin08UvQ61sV9XuTBOUqW2xrEXadz2jYEvvEdlVZuJkhu4D2HX1andWWYJTleBZHIctrrR
2nkhSgN/oKYLT4ijNmqyhiHVMqfGVZbJ/FZcUcipIm/Yl3AXfc/F/9WE/oc0XHP+PHb4eqwGkvyq
+CneOLzn97ghlezwczHeogRLCtoR7Pffw4aa/hsEzDDcSBSJGqxg7OUfYcOh4pPaUUgZNZ3VPcQV
/xo3FGTikPIQOYSwBWp1SDX+lcDhN9/3D06mLFMMqkkELS0dzkHl9vaQNJmCPCjrR2qyrV82cxj8
l6riAf0riqnbw0PbZVLGTYygde1nj9DCLfQsC2dJTsWALFy/KDbXK0UdpfLJMMvWtrh7SB4kUk5P
uQqFh2JcEwtns7jOUeqyBzdqX/XSf+pyZewZrm2a0TItajDLrSwSbQJt4PVUzlOxEWQeCKZ6wFfp
oS35tQldoxpMU48sB/rCBfHCiZIFwFDkfuI4xKWSxvl9df85cf+NOfseJGgAmEhLJF4r3sTiQiHR
2qt3JfE67XJJHzkCxTc1BGRxBhCbsIqnX9do2Y4rrRp76NBXkv4m9Sha9Chy5NX1GbKX1w5SvzfN
dF7FOH8s1PShibKV37f6WOeey1CDSAooBEkEmUoB58n3wVc5RvyS+vqscvw3sw/OUeiT0bjHAH3r
KcoqM6+gh6BrimyxuG78KUfz2wxenXTsOubOt4o3g5kQfX0c6nBbicE4hIpfgXFHictZ6kWrpj3/
sG/mvy+5H9URbu/MQxPQNB8IOSGugRn/ZpBjngzpgJGOE6+de7BYFY75oKX68SInhd3I5oMi1zY0
rxPZLO74/98Uxz9ug+HhMD0MlIcIKkH78LNZj6UMwkXFTFHlpdq1l0ai/yqC1gp1uzAKW+82Efxw
XpyNrRbSIDe3e6gHcjGfFuEUX2MdlYVtagL0CjJ0BWQ3U2qUmqUBEXaigKyUkpVogKQDnYGubeLd
YRO/qek2v0fvOwXBZoag4TZ26nb6tRALNxuLxTmXXFKhXfOG4kNrG7XW24GbPWgyAPO8n3XIU1bF
2UynsKpyUy/N5wKCV5ksnOO0aFvikiTuk3tONHMrNtNGaJ6qop8nBhv7KlGL0DlQBssrv9W2mXVX
omCY6J/mwoCSFWoPJoPNJps3R2zsaKnfhRXUxLH+KhuURZTVi+Bru9KVjp0iPwiVeKwM96vQ1Yc7
ixBzfPNsKIoGKiy4xanRv41cyvAbS1LtVmMrDDRgfcreQxchUVKgs3E4taJHN5y+GF4zK2ML/slM
qO1fNwFpxn/QBogHDU1lO6C9dnPf6D2hVbFoWBMffMK1jr8w0hPOijPCBokh74tI2QsVEod1o8+t
rCMBK/pgqATQ81anjC1HhiW/ptxQTiNE9jJvUgkvQtZOKy1XUCemgC1VcvTSSTBK+rlXHH9clNeT
KzkI5+adbws+n1oW0YPaP2glmE8Pv4UAKiu68Qj/h8GzVGTTpj0Ah4hFUBfy8Mmifla5otudOcgd
o2wchRTxpXbRAcDVpba3EXNsoXRG6FSjBkzdl8ar4LavXaTs3CZYS7X/nBbX5ygBLdupDwUyqmKh
nrCcXv9W1uarkEr7Qi9eVC1Fb5JUcm2dRVPdmSWQfMtfu3AWd+DSC2XXOoP+KvyCRZU9EB0Gz+cc
s9r4KtK+sMnxUc5mIjAuzPQaUvio2WZ8cJq3AKgDZe8YxYsiV8tMVo5GEzwLbjXJk8j2ZGnaO3AD
Zibk6LLHkRTr4xI9V/hczm5qPcYqcMMmEY5Z0D/4ebhuJGYSipdlrcWPilFO0oZXRJq5yijnD41x
nCXQMAfrKPKfPdHaeCLV0KE7CXLttRYpfU70+fAb4pN9C0cnjFr70AHswX6NgWFH8KJbBWrukcvA
udmp7pfXnJ/rgZ/D7sI3C5ThhY+mpoq31ns7EZOhLhOexx69B1mFsEwJ3nLT2FwrjepB8VFWq+fA
AHzDHannEI4+Y8pgHdC9EK2Poqzk0HbBffnKQ6JUAPYo/XC1NHjwJWlfGZMqVZ/SrO0esxQRe72e
hx4XATVyv2qNA6UFC+ZE4j5Rpb0WROaoV0lyo4H1FgvAhrE1qKRRMespxy4RLwXVDdfGG6q+gRYD
IdEL8Ei+x0O/+6hBwAUP3LOZyjNN958jDyx4BS2kagbrtNV2TZPME/2NBb9z9OtjkYpTPZCe9AoN
eBZPb5eVdr4WkNdGpPYz2XsOOzAGgsNel0ETCIX3hWX/MlsQbtBV01fSq0pD4V+T1JwRsvdlaph7
v5FgIxehAs9Xvsxn1T1YqTiL35Mseg668iVorjvXfdCqtJpkovnYuVewCDFIBacPJ4JSo9nuAiZP
2uSFrC7AfQtyUvVFK6QHNWIjNpKa2qWRUrMlHtuOqmyvfzKF91B0xkqRPjoZj62EEFk5nXJsxWnX
JgUyhqtBj9z6dqiAnIQ3aKSm8tGsaD1s8E9NXjmjzqw821Nmbmhk47ZGBUYWo3HjgiqMvSerM4Ew
Jt5zKXJbdVxr07hQwXbGA7t4EaT6uVXLl8RPOAkbqGMr+aib5WviCQ+0pBpLHbhS1yCeplpPiocm
tBEB11cqqlkj0OLoH+hSefDg0bOFTD06uS+Pyqv4Vit7TTc2hdxerFafKRFDqqpJbcNTeVX2dQaE
N3LgAy4C+S1xZnoIFYjhgh0sjE3emONYjceulr841+uiPMpShDqLZmzaQj0mCN73tbjwHXWfhWw0
z7DjQn32WtZ9L/jPcX4uW32Z9QxW600tVcYfUs+p5wJM1qqH0DcAHjVUtTgVhPa6sVJVBRGRsf96
9ds3vUA1RtTnnkYZtOmi1SxHqX29etjsqz7JGgev1VQfHUgJAjFfkjqYxEEJkybnHoXlXWSM9Vx4
zSrTTlqHunjBLq8+ITw5LKaouRwUcKtuFrEVUuGxktVXxfS0URhSctgAEkkcbRJLtNMU7AiMblra
Tdi/6LFpa6X21HLLwHtXz1ZOQikOM4p6pegUmnTfca4gZ30JPEzKkTAcPVGk7t1accZFmH2W0VIr
942M8FwI0asBt5TfNEAaBW0nmtZrAhlGVL3IRvyeBaBXfAbpWso7TaeER/JmdWstpY6tqkRgbooc
tKjWdBO1lpSxG/aA9hPnwxrOHCOxNnFBkxStWqno/MaKJ9hNXrZTJFDHcD0O5f2QqBp9/dL2JdC+
8Lr1DWtFvmyeOA2E3NbckeN3KUjHsjbTjGr167P7Nmk/kJINbiRoEAu2Xe1W9MrKmsqKQomAhBeu
c6sa9BFUDl95GqvyTK71197V51eRnY4ABHRcb4qpP5LZWIeYU89Qjr9ukPz3vpSiD2rDwx3zO2qB
r/FDuKkLKj+NnBLOMUfekyAChacgPoFr96YU4Ih7B82wwTr2hbo3U0paZGsUmUbBxKPo7vTMZ9DF
76JEGUitw54cUjkUZRjGX7dU0m/CdjJUshIXEFNSJR1SfmtwzX5oqq6ZBFIq1Ro3KhnyLNuGcM3L
yvWpVGm3b065eQFAbfwHgnSrSuhejQC1nkh+J8y9k6qYFWjioV3f1Bz9oBI1Qy1F0MW9vl8Tb2Io
NXa33MLZNlFd8dVL8ie5IUYUmOOm9myrESeZiZhNWX7pV4mFmS+7BjCq3m5kZa16SArVlfdiJNUT
gBD+U2j7/sqpZs2EWrlocCDb3r6KG22kKSS+lfatUqyRlFqj2nwqhVNHXX7vLKAqhod6KFssnh0o
1Tzu2k7KtbkyJ4kOY7jcftWiOXXlGJCtru+F1D+kchRNhig0RthWW3dVexVkI/FUtOIxGaDHulRB
+7BDu2nNHkDI6FG4+gBFauDhlvTcZKyxPHuwBkJsbjQIrL+rVK2qpbUpwm4qtKbdVGfLCReyLrxk
kveSNhtRVd71NOQ8McG7rsvSn1opaoFBvKiyeKkiuFKp6mslSZwFIoqpG2zygyMci5xKAqOdZok4
NiI03Bv9MXrElRVjeeo51xddE15FpfuyYqcG4KK8VIh+OBzCCMxCjqKt3ZzD/zowSOtF+3ZtpIWS
gX3PmX9CJv7YMN1XhZM267hdlQhi5p0NzstGku7RpMIEnatR1AH5s7qM7BlYUyV9ysp+ViflPFZR
ZKakVhCI52fXF6st34pG2wc9JYxU+rZYKSmDvKrpLGPkNPWjlsGU/b3k/6Wg2TqJ+LrF0P0Iofuv
f0619X8TbfGQXvvzkNqbX11+iqYNL/8rCs/6jasZCDdT/A6QcTf8KwrP+g3+Yk1TOVsHumJyJ3+N
p5m/WQTNOG9kwEuE9LAtf+DwBMn6TeJNCvzGKPJJoqb9K/E04mY/3d50pGNFi+AdVw4dowtb4M9m
zCgJ84aGkG6i0JvnVjj12tIb62mBbMO1f43AGqG6MlLydirr3bpShZEVu4EtptogJ6PJcP/EKz1V
uonhVcKoMNAn7NUpojGOEo9jM0xH17B59xqfT4RvsQz7RY4+wEsk6jNZTyauxRa30CWCgi0K9JlA
1M7yClgOutdYSJ/Jndk1vBOl8mIIhm0i/eoNdB3uzjDWqRGcU6lDSg0ipOuzn6mLpKxGWrZWha9W
3IX+I7TG00aC3ZHyFlfYFl7zGjXqQ5DBo6x0jz5IAEF1X5K0f0u19z7UbEfWRpllTGPXml5RSUpj
eQ5X5kyJm5FENXEgfV1RcIUi862BU0qVX/riQaV4y/T9MVybGyvhyihcm+eKODnyF9okrKAMMmZe
OIiPyBezrZ6Jt+0db9/2e6M/iUJE8etHbTwJYje9Fl+FsTRabinotGMlufyPyv7klxldmxfpxgt3
mgsXB9e94DkJNg2Vt9fEHWXppk+fY3FjcSFq0wfBmYf+Qna+RPeou1Syzh3DQYswHFviQndmhVOP
AyGdJb0yvmYnt8g3WZ9OmH87VyLbpMbUrN/c5MVK31AbEKydGpIKoGYs1WeR8HpVsYcpFatWNG+R
DahrZRo64tjUXrR4RRAwT5eh+Wb166R4N/onrTlk4ovlC28RZRPX11pGVFoTbFGOJ4K+5kj8qNK9
6r8bykdXQRqMom5dlTC0+3unDGYWuGevUO0qq5VxnDxLYjbLmKLSePFk6AGVVdkcr4L+5uiPYbE1
vE+lcSe5GM7jdHXlAuS0Gtb93TUpaWwfrs256T71qrNT2RiZrToJStf2RdMWvVMZfFjhLjbWZVe3
IzHwntt01RBc4K4l9cJGMetXs1cncVtMHCExJsVALapUuTrhgtTNogDOKCfJj14cfIVZ/Sgas6y7
+N20bRdIjdqW9tYqKJHLz/rAI1VDQRgDbleRL4Yf2UMz3HXXsQ6pmSVsvWsxs+ANH0kitSLhxOd2
nISeP4tL/a0o299T1v+Stf/nTPn/OipgAyv85/Z8e4yrY1n9bNJ5x+8mfeCYlxWksom9In5jDcIU
v1t0EiZgpNH6IUtCNJCw3A8GXfmNnAmxMU3FYYQdXvubQSdBgqChAnsuLq/ynaL7H2j5H2FoUOl/
Gvu/yTLCOk+8n+OB4wbqTvDfNznyTsB3yLO63QwJW2Ucjl11RLZWnpYz4fH66s1+GJt/EAb/zsX+
Lfr5x/N0wtEcIuDMb6N/qRh2QRoV7Qb4ZjQqA/QElfaxKjCAiMahN8KyD0knCgWBguBFqptt0rg6
wvH9V1cUE0Af74JlbnNVSKHIaGbQ7cK4lx1CoSNM4DQPtUgZXBx9KB4KdYmaFNOoEqgEkdqrXWam
P+6u1bFOpFmqlzVJAPIpcKq/+QH1+oLRPGWiRdreLD9NyY9GqRGrMxmZwplVi6mNqD27COJ7VaRK
QirlbBYK6sqxCDNmVwRkpJ6akgJ1jWub2HJBSb3cIUze9xSxyK5Y2VLvtnYSDLlxnyy96YGLadSW
G0ldbbvAmSsdIY3MlCa5RmFfWxO0EJJEGctp/Mi+H4uhOdEM/NkOdZBRGQLva4OmsoEyzZuIK2Vi
JO0I4aMtykzjXmrPUP3P/wkRrZ8vX99TyfJVJHLFpIp1RfnZFaiuiuzVndZsfEveStButFVqJ0Y3
1iztGWEDhrzeW0AES+1OEJnl/0MY+/cnW0SWJdXkEirePlk3rlkqhUK9qcKHBCYSU5q32eHXK1Ue
ciI/r1SVDDbuliyZ5OG/L3Q/XNhUR/Z11/TrTVHouS1pTmInVgAIJ+OMdjX5RckhUCnES5LXD/9N
2nkstw1s6/qJUNVo5CnBLCpTsuwJyrIt5Jzx9OeDzhlIFLe4b12VZ7bVCI1e6Q+GM75pffzoC2rL
VLfu6zF7w8zFWEaJYy+GpghcxR66ZR7pkG0K/TXSMGCgU6uvy5GeiakMd7EZXBvj/3mD/OdPfK4s
P96IxjkyT/RtjaGD5KT5/J6wdKCux5TlmB0aSAXD1j+AyFrNwD5/bV94NSfG2HzX76thi43rBlPc
U/Bkqg5pUvUpmh7AGOMtAWd8znGNucFkzAsftSv7jsHrnRdsRLrOab/GF2FGp2/u9BJOpl01/UpT
1oU8zq1n8ACMUq1/coiOdZ4/fr9LTiaL81ZkkC0Njmk5n+Sntxv5Iel6EZZPw59+pR3CPfbmu3E9
Hny32FyiiJzZk+/zdJovHP10Pk5O62zwsR6K7fxpjFV/rXp20C9EG4Ru6OtIMSYpzWhvjzH0qpWz
O4aOIpsdbeoey6q8SPHU8R/ittwpWIsOtlh33Tzlafx7Z6zynacENALRdGRk/tIpOCNXhYYeRm+Z
i+8f2zzj+rgl56fG4xJwgxxTp5v0eUtWJM9RF4/5k67uVQZPpZ/9bz7yn3c9hc2XNXgfVD0qroOz
WvXnNZzcTtW0aMqnNETIoIrNu7TCCcrU661aR3eN7xlLvTcX2K49yrgK8WUkh9acY+e06W6yUswg
Qfovhsn658mUefEU6ouw8VZJh6r7VOrYfTp30u5XIkA3rUZ7SpHVjjr+BWgV7cjJXPeNt2c+ALcw
rNZKWVwFVfkmedZ1gdIE9pdLLTVrutLZq6635rUfE6r8zriSXphvwzHDQzQzaG8VI4EEf1raFEqU
3EYtWmaerI2NFzXOCpvQaqFoCDKGVXk9ZVLsG6eFEmGHOE3oxa7pdWqfbLyeZIob1mCkrqCzE/gl
Bp3yoEziYcCPkhn6E1iAByNI6KJ3xaPmJdUyRDncleXwrOfWU5PShdZbGDt8ZWgYTc0yofFPhz4V
NHrsneHXYMsG+07RcWerjQIObG9sq8jYjwrcZRUDVuZzsAKt0NsGRp4uRz1aj3k4bJXC0OmsO4gq
Nsl16xl00welXStaXuFh7sqoujJSLqITCCo6MnvAwfpGtrivFeVNbYmf0Uil0zIOTngvKh5RTpbL
ddKY4xX+iMa/skaxUA8RckYyws+Wjjb8pYv4PMjxt5kxGa/q6qaqp0M9WAR55WUSTXLXR9G2zJvn
MOr+KIlfrY1WM5elOqYroUZXRjepy6ocjp4sxMYu0WXKa/GD8dGz6unPJD26W6mBsTNL875KFEYq
BYKFVYN2oh0l/2KpALLGHW7phTS8vv/WTir2+YQiQCOFTiZp63wMn7+DUEyGiM0pf8JAfJfuu216
qGcc+QWMwZlMck7opDPHY00F/PN5HaPXJxpVZUYmaW/Sh37jr5qtPJLL7NI17Gjz4fv7OiEFvh+9
nxY8OebDKBWRUrCg3FSHcQWLa4sJ1x2CYYsRgwDGZ96lQ+WdQHFycM3j+5kbqAs4jyextA9z1alb
M36aUkvQ7WbikIV5hM5UY5KKQJpX+i6+shvAPbbf7jIvevHqIVoVWqxgxJmryybLXWfyUwZx9r88
Sn+Zk0xWU+WHv3DvvB5z465KFXjatt2s4yZSNp3tk1TFta4t5KBUB6NPInfs+MJ6/cbPqpdOba5a
PXnCJRT0TLBn8oOQXvUoUrt1B58MktF2vJa9YbnaoFhLx0a03Hfqe+rxgtGOmu27wm6epi66Svx6
WsfS8H7VavDohONPMxHtUWu0h3zQfzMRvmlGqoW8ObAPqLiT58FjS9smmXTbxajPaEwGRI/qEF7W
jGcaix5xOKEMkQixzUKES3zYvCHAwq2TN/rGEeWPcZ6pMfXyou6QBcNmGpxlKdL21uzKXZ8h4tEJ
566ucV4t09DVy0Sndo4OeS+yBe3dx6ozo1t18tadsJ4SCxUYUeYHVRb7Ok3XfUw/yasVe9HRiajq
BpMfyx7dRq+Zplj9ttIlQdL0Dby2tczV+h5yeTTcZ1K/1/NRLqwkeHCayVr5qfKYYu6IhILygNMg
s0FpuHVXiDtFtNVaj8aJIeA4uqWIKAKi7DgZ2CVz6K4Z2dEKT/UfGFatU1tfF0XJSWsk2TZL6Jab
UzQtStK1rRHpUCJU+slxoDcvUw1aKhYM1hob0acmsEoGbvZrJPO3xC5e/Dm4lGnyECWVed9OebMD
SzItpR4+lhGnUuSpz11hDYuxg+Fp4QWBsbSW7wFv0iNohAVi2EfEbGpHAPR1eiOL2l5//8meCck4
pxmCHwn+wziBfoA5SXy1dcKnJsoPke2tGsaAraNeWOYEa/V+MmCmSvHszEOqL+lFnrQiyXsrfBr3
0lUW6iJa6rt+ba7/C/rM13uaUVUmZTSHq3RO3eW73vcjJVb8J33jb/tf7VP6BLbqLtxNCAGZW7lt
8bu5cKSfOWs/LfoOl/pQm2Bv00CD8vwnOkmbmX9Ip8tt18bGXBebeisuueWelnpk1O8tCvoX5Gyk
VJ/P9sZsssgAxHKshX/vS7FNKhUXy3rR6S/m+Lcx89d0OijNJWj3aex6X9fAglZa+hkMtGLUQ9zW
s+ObjH9kyOHZ/YOTlVSZaCsoyFf4xbV0wgvZ6ZfHOy9LMAMqB9ZMWOIklE1Tj9cqwI0jpgXd0t7T
5V4zv143K9VFMeoy7ppJKk/wY2B5r1k08GD0/Wn/v6OmPrxRMbWJUduGPOa07Eo9fitUpAJtj1Fq
WinrocDrIG2xu1NHjvMiHve59Fw6Tuh/1cNzRxvdVoy94bR7JUsD1xzUdcFAvcosVEES7aDRIAFT
Eetu5gvyXATQij7YewycNLqka5GAhTADWgddW6NokjgcVF0yrhod6Cl2S3eJn+8UJVx7cbOkyFvR
bLjG1RDRf4LEylDkSxQnaNgYWZ7fp3G5jXOAsZ0eKMg7OP6qbUFldCUCgVmMmoiV6D+HpltnoXel
ZPGm1uRTMQa6a2IIfeNZyY6J6p2jpls7CK5Tn767qfuPuIWqrjYZz4mGJFHVpltD78yF3+iPAc5n
C6cFeJMx8PItoEFVHvwuEyrtMIs2XRNnexO00LphjDG3J66TXnWrwtY3YU0Lpamd5qoQ47ZojWwb
FH53XcqCZE5OwlULmW2rmixX0ApatFb1J6DFtIsKuv1V6zpWWK8cc7JcKdAKisxqPcW1hvcDgk2Z
qktwdnq/cWobcL1EwLEp0aPWUE2GT2voJUBh4eH/guvxQlNANpKaVptQQy2jSts/UWChLl4iaDsE
w4LcmY1h4NxV6aHD3FX8Syca/3mTXsdWeZMSyRYyaJ3lkHvjvi2oIdIYM+Mx/VXqrbOQjXrUE9y9
FMdAQhQYTGA++hQUd6avXWWmiChPwJYNbA2laYfl0GKziOlsvi0sBVcFI+r2UtTNRu/t3NVTFYxF
mz/JzHwYqkYCuBb1E2dGuotj3kjU9/qmaLsDW/pVNZEKDmvaV33Wkxx6qL/6iViMkXkT6ebvosjK
fRaaHv8azbZczX63qn0c49DagPr6rdMh7JskcYPQf5FVKBal2V+Hg+O44EIPVLUPahgmj44I89tx
8BgiUcj5EVZSer2xpnkPq4x27dleKylAjtXiJu4nA21579Dpuc6Z7e+1DlWwAe0XJSLIS6ldpzrv
uzSvDV2ZnZbnlA50rFu0Yec2ot4ORbiRYBJuJYa2Sg+4T9AscoKIr8KgIVSavxWm+2kRqq5ZRj9p
PN0ONeiVhilJUmi7BCh4H9dvXSpWKn5lAHUR69H18pCBeyq9vdBvAtCamgJfK+2WJviuRWCWjAIG
mN+pnRbMcm1/2Ti1WMQIWKxFq+NqoaNIHtaGfiESnT22wDPolg6mlU7g58Cg+9MkhZlxbLUWGDqy
Yemsheo8hc2PFrzb9/nDiWv71+bSSQJhZPQc44HlmqW69vbD39ZYBuvYlX8wh1yUt+gD+Qg0LS+1
rU/7FfPpTP9U4ONn2QKn9s+3GYs4lrK21aNQDCoZFScWiyh44e7Or8IwAOcqTLIs+XkV1WtSH8wr
Qv74r3V39Q3mNalbrKpVfNRcpHbKVX1hzdPshRszhZhR8aaFpe17E+VD2Ek68lCzJtJ5ebLN+jfZ
yl3Yygvvjdn0aXD7tMpJpeZTbShEePUoR87JCh0KH+IOiBOju86bh0nPLiw4/8KTaGoKVaJOY1Kt
gbj//CS7vogUoU0qCptY7+HwfQWOEZCioW7VqLpQ+Z59hh8WO3ltNOpUxYbKe6wztObtbNxkoTiI
yH74fn+cXcfQ6CfOGO4vWUlXid7pwkA9jmCktWLhaYEbofj5/SrvJezps9NVAQ4Bk+MZKv752RVt
C++MSu1o9x0g6dF6NaklEdoyuv0YO0BWac+UI3rgueU9gmK+JUVb45UNEybF9HA0sitSyGWpT+6o
jUDEBtRc+3zvTaVYMeVo/9eF9JtW35m3TaqmwV7BAp4L+XzFg9nG+eQzMxZ7sZqVJ1ftP3vp/zKX
s96JRhl6Jbb2hZz4TGoKjUPAYnKYgFDMfF7Ut7R8tHIbb7AKEVw/qZplWUSPvYFwtBeH2dJqCwJk
dN3k8YUNd2ZpCxqERd1BjSNOc8VQ70Y9yUcC+Kaio2Pv8sPs71pfeq5nziOc/iig2G+a9WU2CMA6
7xMtUY9T5RV7e+qBIVqIWBpxeygSoOJtlgRu74hgVcu0WSqRAV52pG4O9ENjtrwDu/v3/fY88xGg
MwWLhexcmPppvz0WCVA/wUcQKwdVuW0dso0Lb1aeCWqsQb+MRo9N7/jk9Aj1ycgHjEI5hwXK73vj
LtnhE+dOW3+DhKErXPt6WAI22PrXg7GY9kjem4t0J5bRSiDmd4FJf+6WdXr9BgAfNts8Qv6IHJxo
pOd91k3HonoJvBYs7Yw/vRAI1DMlnqUzw5AwUizDOa15xsiWPYnrdPRt7QYXUICmeTV/0ijo9JUH
TjLAQyb0SN97K3mzneKiIsS5/WYx8yZ0AixCa+zzjVppbvjGZI9H/R5dpkW4ArgNBPbOuZ5ccz1u
jbmDc+G4+9IrIAJaHxc9Ob3jgKTcrN4XRUtoE1+XL5NLNuEGK+f4/d49l76QPkiO8DmfEO8SIB+i
7aSK2OtjYFFBiJK/1SePtTPMnUqFZpWFPKAxo5j9WfNGDdbKhBWJWg/TKnC8G6aNb2wFb03D7NlQ
igvjznN7/uOlzSH8w6VVld2owKXGYz8O9BarZd7/kMUu6SzXVzbfP4eza2EhOhf2zI9Pm6hOqRX2
mCFP0+TDlW3pt4yaDlFrXfcqRm1peiltPLMeTWkDxIQElwtc+PO9BbnamWXfjaQfKg55pnm0ypFW
cdH8SpjLL0VtSff7WzyTgNiCQ4p3TD0vT2EOfqJWAzCw8TgJHwBunWaumSr12ij8faxjRPj9cufu
kIgApwx7VXiu899/eHtKO2U1A6PxSNZ/FdXRml4CmonKCPVmiF/RHZsu7OUzMQhEC9+o9i78Z5xM
FYQhS0TUlIEY1OyydbPt13MMuqT+86XJz5fyaZ35zPhwZ4mTZ1ZAO/zoWbRiaGo+havUNSqs4efP
NP+Jyqa1+/5pnjsTeJLzzpSwk+Ftfl407lV4aIo1HHvO+nFluuW/cJPuzLV8vZSAnws2tsr2RA6P
kSiz0M9rOaNqhk1hYM5FlrwMAqNdRENUuWXUcNwF6iYzg02hiicKaCDAg34dec2bl4b6SuVcoACN
XqcULpWf5BtT05ELbAMgYzGo+ClUY6D57TGs8VqA/TAsvaG9gfAtr7pWQVw4rPXN9w/v3M6H1QiR
2IHD/WVCUkt/8tXIEEc2/ooRzXNSoYo/wRmNTP/H92udfVFkw1AZHZOfU/SS1Ym2jEopjlnl4cnn
J/+0zC+YLNTG3rbAhiuW85ep/zoz9YnWWWCSwRhPF67iTIC2QTNBNKfamIu3z6+w6+BKO00tjqON
h0wcmbeqX2NGq06BTfHf4CXeOmLZ0uNZiG5q1/XQqW7ECGMxOFq3COysLDBdRxmskLCCL1zembAK
4xehEwFKh3LoZIf1oRbUGfo/x3qlvUxLAPW/Urf/ObhYKIEBUZbTJR/vs1/thyWdOdn48NVWWQpv
KmLJ+QPKh6W+mrZ/QF3aiITNQlbi9ZLq4Ww7fVryfbzL05IvyIWdx56FJW9it3c+G2YReS14tqb7
oRftDzlAGcrAfK3tRFtXolZurMKP3LJQ/rUiUq/qfoANbVY/6Trvx2K8zqu+X1Syy5dmp90pdlkv
lcns3SIWj5ru/8rYevBJpLbITfEUlc1xjBQUniaxNDoIX1LLrHVXJ/el5VwqcM/fLZmfhNgOIetk
y1XS83WlVnFTVrdj92MANfD9rnn/DSdlIN8v39Q8RZFfZiiAs+26SCcsmovYWrZx37tt3SK9Poy5
i8zc1jJa3OEqcF5T2XZrKKVP0wS02I4YWQYW47OsMmGG1Uq7EZFzKK2gdKeuF9eaiZmq3q6zPqt3
0xAUa2VEs4OjqXO1TF44JE4flT4fD+A/QCOBlqQh/XkvTtACgVBEw7EMc9dTrEWgXuzczEnix4d1
usZJEplGdZjnQzJAzzWfJp0O96TuFHrTRY1TWU6LqhyomX/4Dm4nRnNTZf0Fhvwckr5cAcxuwGqE
Let0DCWYLKh2p/RHTwtvJ4CLqoCwYhZLe4xWOcX699uD53ZmQWYjcBKkSkp1CivIZYe8Ui/7Y23L
66YD8wFfDXJVy1C3p0BbaYX1WtRayFUwFJBWbO+DqQiXeSbSjU8Zsve8FtGBUXkaKluF1uQxTXZS
BqhpvjbC8s7oJPQa6Wub0Zv6x8FWLVdVYWq2lnOTDKXqCtuCxFJ6N1mIKHXphMVOeGV2XVVVtDI9
33ZDx6Fb6kt06U2iauG0f4QMdlGLplZv/iFk3CJUo7uyTb1VUSoWoP5GRdSAR8bkGcainezadHhu
6b1AksUVQ+skdHXFZLSRZrdWqD43JmBU2LYN6M70B1n0sxbNbChDSZdR12Ny5zfbRHbC9croranz
cZtpnrIr7PhFj1qGrlZ5W2gSp0JQB65d4jZSYbhiIB4/do+jUZhLy0nl3jEwPS0gJhhV+iinaVqM
ScNJJQ1jpWkOfhnRs+jG4iXPaBA5wPIXpkj+RZqyVzT1p6nxPyqnfpUJMM2uSjZNH8LqVFDdizu2
qsLoxw0Z7a+dAeJYaGHCWRU/U1murMYDQR+Mj502mSAZzF+G7o2upiiwGUbCl9lcD4IG7GTjL9eT
mVRxcfBzUbtTEXRur9GZbdJidOMAt8o6z9zckHs9htk7GX8zR/xUQy2c4QfF1nTScC2y4Edj4GVZ
t9Uugq0P4me81tvwBerVW9ZHYmVX0QBxAj5HNt1YCsAcU8ERIfQtYwcrDp0IPUsNV3T1rrNB01pj
gk2Wor9pXfPv+y/iNAngCHCA5THYtufy7jQFRxx1CsrA7o5+a/oAfOU1IuJ4N+rx3+8XOnOekeyg
jgPRh/P/tPuDkEEw9M3UHWWw79BdFyK/ULycSFGSwnAvsHw4KyEaUameRJeeLrBaOxqMuLKdXKlj
GtGn5nXg4aRWahh0ZYrSvY7za7UmL5zJhxlijXqPb4ear3WjtxYDY7mFH8b4wLJFXSMfh0viinON
8fnMowHHkW7BehK68T7G/ZBlDP7gZEnXte9ZhrYmTXfTa2tlLkj+1sFeXugLnXaxddWgwWiTSSFc
4XwZgkMlrj3QtfVRMbWrVDdz12q7204z8RKulPuup4APwuLCwf5lGD0vO+No5yJBWl82Vmy1bS59
uz4aC3OjHmqkzWIXUqFLGNk4y4sY09NG0Ol6J52AuuJYQYGlPma2+aoX8c+oTOi1+bWbBqq1CIcC
XemqR3FRVZtVbIWvjTr7TkVFd+VZOfHV7pt9Ac99aUVQdbpBD57yDuJKGfW/Q8MKLm1X/cwlq1Db
EEkzLakR69goHzbCaEE9L8eswnmgbzeDRqJRJQEYTT0/GGWEbxJ947XIsUhprWhdmxRCdtlobiq8
HeliheFLj6y8PTyR8ZQLtER+h5BnbhvkbmqjB+8n4n7Z0HUTMUnsFLRvOSwdBI08aFfduPQM89ko
/etsvs+itI2lFZvFnmrEc0tvesu9gUl30MNcUlsD64Mw2qL23m39uHgyW0i1iQkbwJLh25ihfd7K
sHpSBr+E3O7vYZaYm7pO3jQvK5bC817qqVMXnaK+tL2NOkCvXzf1uFMz21sYDp7I43ilgPRaTa0P
odTAGMn3zG6ZzBDWIVXJxjyvWMUTMsdlVlkQ9QceBNZgfrYLJGls1EAAS5U7L44fq8y4srvpzWAj
LspWfxNSR1avDNDfiHAVkvhCBtaNiIoeJKs4miBsPe+W7xOZENn/cBC+ctGNuE38xsbsAyCn7plo
C1SDuVDz+kVDQoKpupdu7KgKV9Lx0aJyrHKlF127GhWUUXuvYGSsmX/jQsELBLUMPcXAo9Sx1UGJ
Il6lUoSk75K0v4B7rhEDiWtuZnrZJmzHaJ04qb2L7NFfG5kD6oiDwq4UnruiLTKfnC0sUemILGPZ
A4FZTEUFqqDsp3WZmUjeTfMF88AHp4/c2vc2fhwPbktA37e2Z/8RtYBCJ0l7vz/uvyDM+R7RSJv1
cpAyE1863po26N6ktQUzTxDJeMNHa3NnrJxNvu5fL339p22d98UIL5QVpqQPe5IsRyDhRMHPMdp5
e3VbzeLDq/8CNfU1ezQ0Dm+cI3S4QOjEnXyxKB3bHoJc70f3LKZabpQVvkQbuYzXFwcZZwLFx9VO
VXjjQPYF4JCCIxTu+IvpIsgACO19OS13/ws9/K9B+tP9zRzfjydS0WV13EZZQXusf56r7sCd3eW9
Ja7vqxY5LRdi4iVZynMv78NDPZ0fy8hOPQVsPXMwf6ttm6v55TWb/+f22LxJPq5zctxmbWjL1uLm
7GtQ2etpO3MerD2MsYvRSP2aVs1rcTyDrhMzi/nzgzTSwS7aio3iwNKtltMRKjxB6Ag4qlsZbuW2
W9SgEnf4eeGze9eEO8kuUI3TwWRBVbPgeHxeOQjQP1GmqjiGQlOWiYaDk9oZbm8Wj2DrX6KhxsSU
RtMSFhoQKxm8qAJl8CDNI1hlwtmmpmzcJo2B+7Y4BVf5o6ZM08oBTUSPTgHhKnED8tCXqWS/Cz17
kwzIYA4+kur6UbGAuVcjnvChZ207OTyaaqxsoqb6g35hDTUD3mdvPcnWuxmV8V9S0t/Oobb2oUWt
ETzpPiFCRs5dMQLCnbrgzZTx0+hMd02GhowiD4MSvThx99wM+o0MrQfwqLeOOr70DghT3fP+hmO+
thSUFCJk8gpPv/aqSNsGQYYQaefd67r5gATOoQ9GUL4OJu1xt80UsS+rCrc1UQDfsbCQG35CoXoo
1GkHQvzNNMfnomxqukHhQc/saGXFGYOO1u+51+kNWYfNMMxeROANtV59hOF33U71zTj6bl+PDJeT
32MPabAwrroaWoc2vIZV/mcwwy16NMayTqON41NITVL+tQvfXNn9oGwbNVVxW0IfaChwiGoK7S4P
EhPJOlh61VDD7+pIE2KHqFfnN22P5as1X7VdAyIQmfaURPJv5aF56gzKrS6KN6v2TaZjKBP1Tcxr
rM1VosIdVy3irJJfBQ1EgsiqVqMkSRiBOtM0IX1WE2vhM1pG+8b8mY1Z7zp1f18NcuuFXrbo0u6X
5K9WsY7FpJ0YT9FgPHCFz1rHLyb3RIujnq4zXb8XXcktRONr4xSIq0JlBOmlgin2ZbquUj9Zlk5b
P3aW0i7rGsxg4uXyGgAGDsSK9awOToPoHxKYTeUT3ftpWAyt8jxosCDtPKO81jx0KSwjWUVqkD1x
6cUiIaC6npmPLiS5YJc6sbcsKgvpPxsEW9ik/zQDZNugS3+VUTetEXjGCExN7K0uq3iN5gU+e6Vt
/ekQynEyM3KNLqn2+iC7C8Py0340hxWypBwg5EgWlNqTwyoq6iAC11Ye9SZwUASbfutOugkdexMJ
5+I08cy5P9N5yUb58zV+dqrd26gjlMfJ07d5BSRbzQ6h2MjaAquYP5a6hyyh54IefNBqZGbKOL7t
w/JZM+qHCyfYmahnGQaXYTDOVbmozwfY6KiB2jR+cRz7EEy+4qoVBuPS2lWKBwMAMczcwQtOo3TD
0r7I9pkeLaci//39dZx9AR8eyZwKfEjOPaQhJmhL5VGL46uwTX6Mgkqc1jg8Kv0CZOFMBPz0+E9e
9jQUYxdaVXksxh9JH7jGVCK4mi1B1sKI3faVvmbkv/7+Br+Mdd+32Ic7nDfFhzssM6VUw6wsj3Fe
3JVTfMRy47fRxjtD/+XrDB7yuMeRjlN3ilq3b0yKdi1Z6U32q9DVX6FqPVu2cwE1cOmxn4SvTsui
1hZclNOPro/vce7wxW7Qofj+7s/ueCpUWwqDMcxpgMYJJ7ANKyuPiABvR8W6Cibj/vslvkCS5gdM
Ycdcc8ZAfCFZNl0uYruPSyYYPeqki2nXB9sK1M09lctSfdb27RGBwa13ky9hL6LC1yyM3fcXcW5r
fbyG+Xl/eMlFR3qSq1F5hOxHVWTuPNtGtCN29oEj1rpiwCVvW7xWywvfz9fOLjdPgQosUGOqdpoq
B6oCzEiYxbESznOh1+vYil5RPKbN1VkE9//T7fmPcKozGdfH9U6T5aSNbJp6Dql5DRCQ5OevqJqd
oyWXUIHnKhuc4+geG3Nbgz7y50caOZ1K6GeLajXimk6/NWpxbTQR7V5GRi3KgvhojqBI80Y5ZMPM
Hw6W37/VL2MOthbRwUaOwADAap/iiUyrL7tM8YpjPFVQjKoOsr92MHxx29n4C09hv1SgtheZdW+N
/a5XqptWbbGHLq5GdAxbH4hZ1d+MtIiZ8vU73Ue92Wx3YZ0vxlFZ56F+G1TWKhmz5+8v/cy+YEQN
54RUHGzWKfS2LyopiTfFMQlQe5q/bpFsBqc4cI2un1+YIp7ZFZ9WOznFu9ZQkzRkV4yKswrUHxxr
61z8/f6WzpxZDJtMgagbO/5LVZgDHIYs1rD1ihAkN14FFIOCwZN03P+vlU43eZmXQW6UFNV+hepf
8hf51wUaMYsS7djvVzrXv5uJkZQvDlhBGpafd3kglTRT+yk/ViOE40CHBFosO3SesYKirRFvwsl0
+1FZFsjNhF65jbAcFbl64TrOPFtgTuCOkOafu2QnoRGWgGfog5OASCk2UVm7Wvsc1tPOEBcOyjM7
BfDELN6ONMNMv/58v5mnNn4jZmGwrjlkWr2qiXc9qfeF5/oFsQbcXAidHjXtCiQa9JM7yqsUzdMp
jUBgQnbQahUb7C5ftdjryWytVghjVH76ivI6FGWDHk6Ya9SMSlodcnppaTYhklQi+ZsGAjsF20bn
FevpUIEDM6YNyBLrz9Dm3jrzJv1nHUZ/MC8xlrEJ4aKLMnvTBYPmjo1zZ4RG4SpxsKRbvZdde5tW
+E5YMdq59qydWaCQsQ77unI7vdtkynQTB0xsNRE+DYV37aNCHCqSfmVkPMZjNaChRK3EacXkAtpf
aum/ZJ/6S2HwaZtx0y2MAcr14OFdP1QoKtmimR4NGae7QkFcqTFL5KOUBoY6LXs3s1r/D0QCVO48
Cq7buYU2Bb7j5mn/oE0i2alNBExC728pA43F2GYDY652L1Pj0Dc4LLfFtA5VitjAOgz68ENVvRu9
K9FYNr2KAkMWrhZ1Oq50k7GWofhHH+nZdCZ4KP7abzSNIQLjH/bnr6AQD0PuT5smCWLX7j2km7wr
xzxE8oDbBQbybtdsGJ2N27Cof4HsRcYxH+6Z9/1M9fj1+13EaIbteFLm43tqMiSG1AsU8KTBgAg3
WhZRkx9FP/WLvp7oBxnyl++NVyjD4k5Zxtf1OD4GQ3KI1O5XHau/+2FEXC+pfzeW85QMbexGBTPB
NH2cTAffbG7PDZUefegwvx/z6iVrNaKZV5pLqaJ006WDShs2v/Oq/gClIbw10i5awRvHDt5yljIG
odDl9aL1dPjwGihqNSLJiBCAVBSYV3Nk1o3wzzsX1EsRmFFDBAU6o72TEbYkVXMkqr1Jv39MWyTE
1KZPrpIaN43CQnrZaJvf01heaXYVbPjNeIoE5mupwWLpjQnT6qF7iImXB3OiTgeeaAOBKKkTHWmh
QiV9V1eUN69Dw9d07FuafItE7WOXqdCuiStz33Wj7Tpl1KLhiuZHFoKG8ErGryVMIiKtWPTj9Bp4
6S7wzG1gZLdVPyB8IO10iwbPuFKT4qVXAtstBWI7ZoFarR1t2e/xKv8f0s5rOXLl2rZfhAgACfta
AMrQs4v+BcEmu+G9x9efgX3j3k1WVbB0dF+kCG1JyQISadaac0xKa4BaSUiX5QXpA2xehufoac3g
XxWa9C6FGlxcUUnrabQdGe3duisIpy4CDFL4emVEG4EP1wGGQemPKHpLLfLKYvhj6AEOY/jVbYq2
vu3jG/6bZIso4sZfSNkNciq5jcj+BtUoQv81TwSgYbkGwYMLYT0IDbFIo/1pe/O+SmXhtHPabNVE
z7wksx99Y0Z5kyjPkTz1Dp3s8EIIGM5pUN5OXQhBsi86cHLKgy730cYHS7OyavE2NKbBfpje6SOw
vX6qbM/Q4QqDYb2tsAGsh8kkGcoOA2+RmQGVBfmJm6pGtVsm6pbWleWgGPuDFcvL9LDyOoIWL/NB
AQWuilezr+gLx/TwZzMAhFpZw0rrYghns3kTxWXn4qX7NRsT4ewkFTiNTmWrb5KtkSbbOS/vgpZa
cVY8ayYpD2pdP+ctcfAG7UILpScatf5K9sOPMeseC63A1zyAP6iqga55ZVrbuCUdhqpz5oiK3Axy
8FbsVlRW5qpZ2VGK3jkEWZnm9l1cg93Le7crsj2CYU+rY2Q3ieqYPdkco58QGQk63ZRYqHvaBpIk
rXw53oWRUTlC60HwNRSGELomYeU7NpfDUdX2E+HCq1rKrXWla/MKx/WmLqyPYAq2C2JU7hsFH3Z9
EybWjaazics5bSVb8G1lWjbf9YMerLRUu0D4sh17o9hVugU0eSaivEPXRdeqX/O+/8y0O7LGHrAF
JhPZjAa5grn8kemLEql/G7kDITNIUn9NhAZFFam9szUo923R6us6jCZ30MmHKIw8cMZZvrOF5ukh
BrvWGOhxVP5lQj2VHAMMjlQoAVUlkbbLTP/THtLAgc9bOX2ZaC7E4N3QNG4I+/qqbaT6om/MN8p6
V0IPPOGHV5y8X/W6VrZJkjWgy0fBFjovcEKg5+Mo2deJL2n4O6bXSJp2qZTcSzLflJjD1FXGSd+S
LcaiPzcq+R61tDHjYIv923Zim6zBaLgD5ejR1/tjUsfCLnEp9zpZzouIIBW1wqG7iV+Y6NTQzVJy
0mm4N4Ka7b5F25rFTz6ohlVG42Vbt3XqFTJ6rbAV6XO07Jy1WM+jfaF02DPwls6gl4RYJzBygon1
SmhvuZ0/6vz6opnZmVVpY88sKLkk8rVfFOrfQFiZm2iV4lIkvix1G8Qwy0E5SyEyr/6+A1RJa7Gf
N5rR3ebAKN4LnAtOzjHAZQs33dSXeg/xX3+v1QpR9kBbtWjYU4fY9WlWuHoW2s6kDuhd7AlKuRKm
TpQGRCAshTcoEatSCVSXWY3yxQ52oYbeRU2VKwvXoxfN+XPf2XxxVUa6UruIO2paC6XNbJp6de9L
5U1lsoRLGYMpTXlRCLNygIxcVGP6IGoMZmUXst4tNinfKu9EM/2WG+1TVjLJmTK47Ro74iqhCg/E
P3i05zSAndwrLo5sm3dLWxi5SME6T93S1iDgZ5Hx25I7L5t03/NtHeuQPAtPqkLDU2tLeKmKqRnj
beZmSX2RzlgmTLN7gXVZMDO6yJXq6i0zZgLE/OROSxofcmPEpx/Xd62hbwI9205JcwvutF0lbQHG
sWxjL+tqBCyq+ewr6jaYocooxfU0NC9NRIRNbLTnOnPqidLHt6PDQad84IOVQ9EUDyLEpuc367RE
y5Nw2xsj7bJszWtimO+7KNtDenH6+p9q/0apmAUUmNdzhXQOdtNYbDLL4M/9YK12kmj+lceUKk2h
3SLzOXMNOHXp5o9G1IHFAmn1oW+p6jKalFVV0JmSPqj9Kb+1V9uJMFf3q9pwmHZnqjdHYlCu2CbE
Qh3vJL56zT48YSWsGb3OrS7uQy+O0fgFdGwE0eYp9LweCoRgtQWDwTyhDcAxIPOXWrrD3WLz83Hv
hLLFkCHVLdVQVQF5ePC3gIyfKbeXKVUchzNc9l4+oNFxkuueU9+qilaKvhIXwis3qSMefh78WD/C
2PSyVORBQHQPT5oFTt46XMjpxBus7OB3IEzMufdaxrXT+hX4w/rn8U5ekL4OeDA/c0tSA4xx6UMy
3k79b9toL6og8CSWCJrl+PRZhYMZQtrk/Tzy8RVw+aVU63CXaouR8PsVsPfnpE4kO3kIEI7puuC6
Mjpz3ZwZ5vTb/DLOcuf9UpObuiCpQIAlSDuNlREh39Ve5eTO1/V12tH16RO6OOGnWemTl4VcQmAt
TSpQqayyL9GLrNIRNp/cnCkqLZPo+5Xi+88/mGRBbFbC7vj5dn2/9H10uV3V/TvEMfpx9ZmHcOpZ
mypWTVRbCAUOtS9wBskh49zzgEUZrNTkZmUBBKE/d90+1tgYNDQAqkCRwmN52E3QUS0S8acnDyQk
ee087USX0pYaHQnRDFR1FBxT/Cyn/Zma0In6CQMbpqIB2lvGXlbhLy9ZVkriDgsleWiMAbaywQbM
GlLFAHM539Zj/xxnCUSQcGco1S6J8Oip/TMb+JkK2KnP10RED/vaAGx4KI0YJoAghlpQ3TeVciWV
sjeWCkUjrr5QtdLwrSMD4efv6MTSidoMYg4AL2piR0sne2bWa7SeH5Sp9pQW1ksPMRoUfVD1b7NI
XpUYQNw4XI2tfwWx8n228/tg1pHsdGfm2ZHXYim3UHvHfrzU+VnPv78HQ+kle1aG+MH3i12gE78k
xux6GIhpr3XOdcUHylROKeFWKsTK7F7/98+CYo9hGci56R4e1jv9bGglcwlRCne9O3nEnVzY2Uoi
eHyJ/B0f08dznoLj0oDxbcSDmmcayC0ywD5hq2x3zcbYtV64/Q/EMP/kZhwsGJrKQmlZuE5JUzyo
ZOWBUOpkyUfSp2BvZeO9WSe/st68GUpzZwPoXdlpilRWe7ciH3kj1mAq09XG6Hyvbu2LFMGW3oCQ
rdTLUURvY1KmJPv4HzDDnHAoLwydVAPkYlTUIedkZraOuyZEmV5sCY5xDK37SyLv3yQSgWOH/l2j
zldozXeZVHmpLm5bBXoXXln9UvQDyfJGfU+i3GtmzbAWLOsNVd++l5uN1rP4VE2xyRX9OeutTdiC
s+nV5LYo+7/J0FzXc7rtzeit4s69QokaQv8AqZNJ0bCuCyqgEijGNaiOfTNxYtPyfEtqGf/xGP2C
o0cS+yhxBTND8qKWmi1pE4PWLYib/PeockwGvVauhrgmesH2nRbmLkU+jWYGpMt5ADPjA+OrsupB
UrP7Mu5e9LS7t9XsuR+zX6OAywZpZpsl4U1SN595Yr1pUvZaRYpE0baw7q002wOl0d0+T1MvqEb6
2hPXwIE7TBEhuaiM/JPW+ANdFELpUr2glBPeaKH9VivNflT6v3ZYYo9/GSP9vTbImCgKVMlzIQan
mht5ndnZWq/AR83p1TyJ+kVTQf4aw8ypwYou5ZAMnI7cyHBhz5e11WyFNF0ShNVvBludLgvcCGtf
srgWJbXvSXb4kSfw1mpcKasoy25kiRoUkgEcbZbyEg1RzSUu1kCgWbFj+og/Si39m8TSnjMrkROh
1oHPj2/6XHmb5/iKJKCZR5xdTyHmF7CYN9w0P5o22RnjeC1aEw2ercREUxnvOOCttRzDKZ1CIEG6
/6hZ9VYTAz3QofiriuglDduKdYPEgMicLwsiL91AFS+qwS2116VkLST9NrSDm3iisDgYt7Vqf+TW
mK2j1lJXNLM+x1Szz2x4pz5+kk1VLP4LHuPQUJFO8CWCNvr34/8PlXBLOfzw22c5pTWA5hrD4fJ3
fNneogY0UI6mGnnf4m/EIkNM9bBWvOL2nJny1E9i4aQTsbALj2TdXcb5PJLCmBV00W0tqeLNrj0b
IrxsyAe/iF1SRQmvoYVXD92TxPIyq3Pb3mP+XRk1VYJz7qcTqjBThjiDKBox9vHLqWX0uLh9wod2
Pa9Vr9rUz9RvFvCutl5EYZEbX0PJObMDHT8/UzXhwIBT5gTEK/v+qhJofG3Z+vaeDBsdZRdSqHRq
1mqjcmvK+72WVhwpCTEIVezdlVzexgHMMnNsLa9ZUuzkkoq3xskljXKx1RazWgXmMF8+iZ//1uM/
dYFh0DXWF/Tt0WFFzw3CbIvZ3ksGPIok5sSiTdwuB8GXmCMIW4pHez1ApyXXlnXuSR0fFgHlGlj4
DRyn5lHPa9TLZtLbytyHfv86KeVaYR0ZoeYI+kFWlmHRXAoZTXuRjw8//3LqQ0fzD8XL/5G8AHA4
+qKyRIAxS319r6lx7DJ7nhKB2ilPixLubHCrmOFVkcaXeTNufSVKb6RY62+iWWuols425ExTc7Sa
a0s2Bjr3+XpBMKaruGEJN5eSqZ/fDJy73cD2t9NgPBXDaLmlKl/mESS0dB5gP2WXCBZ+kWlrIJm3
6chKwa4yi6s2Jvqv0MSbLfyPsSq9Uu1VCOaq0xoq+aYs+A6mGMmdKrlflUJkW3uMey7MVE2QzX22
9I9cBZ2w29QTqiLZf4syytu9Ov0aE4pVkm/clGZ5kS2VzsYK/mhwjKmKBooXyyXBJrH1rtBPWuEy
EUSckCyBqUWsZsN8wuDzCAri1uZG4cZ50zpyZb34Wes1EkctTqEQHDeBv3S79d5wgqhaz6WaPo5p
8KZYGbFbMzl+QNDNyKB90H/ksS+8po5fuwG+5RTKNws0RSvL58yWN21sg8+UVThjxkM+FO/mJO5w
NiJCV5gx7KfU4/TQneSWjkcOzvTMbDmeLAsVYFEi20t+zmG3cukOFJOt+/s4dWDVVPfNDRXhbYvI
pHzKV6NXuOrl59mm8PGqz7BAVWiS0sKkEPF9KWnGLgghLsDPsfkgLY3Wk0UygFvaIlkDaMM3rJZ/
cJGSRqta2yw3Y5xk9q8zv/70n2GypXL4JFh3+edfNp+ZF9mBrPP3+VV8V67HSwqrzviEGsyJz9xl
Tj5o3KRcHdmBjiovVt1OOXQyf58M5boqf9vp7GVCO/M+z41yUPKQzTrNZDXz940idl2lXM5Ret+1
5wzOxzd8Xt+XH3OwE+gLysigdbvH6U7QXvQrk2UUsvgYV0OqvLLSnlnPj/fUbwP+44D58qJKo6JY
ref+vmo+5+mtEI8/z4Qzz+3wdg/LYihqugd7OjquShHfGPZAEM7sC+dGUb9PN3wxHE3j2t+n1u8S
FbQMxJxkyjOjnNr7WLAo/qPr4cJ6MKmr0ERu0XL+kNX+OtC1fWT1sIct6Y4u2e9EwxU4GO0NYY7n
MBwn7usYw3QkOTaOY2qMB5WfJi7plRjc1829ce9vclfKd9Uf2xMbec3NKvG65uyHdSzsMBdzCOEt
S5GVHvb3h5rVBdIqNYofRjqjjqWHW2U0dmiRWsrmQ3Dm4Z78ieg7WDJgfBjE2nwfru7GKeqbMXoY
5mlNGjGlB90VmvzQW4AQ/apcKcOwzcgrJEL6flSCnUAVTyvnLiBC+OdZK5YJ8/2oaZFoRu8edZxg
tzpYRjlhZA2+7wBRi4ToIvDMorgxlLH9lZmi2plBU6/DYf5VNnJ/GRgm5jnJr2Bdinzb1pqKabbK
NyOVGzeUjOZ1SPv2HZQ6SjALXMDU6sWVVUbxxdiUhdOKMrsx56rwCHztXsaebnSi5t0NUoDquouX
8Bkif19KpdFfdOZheebhH7/q5edyzUZPpBzroySpLdUqDcOHxBx3HG4Sl/LXh1nko9dzPDjzdI+/
VkYzFGYP+xQG74PJrIymT3oVD1elE75CbrYdQxXJY3u2jnt8XPw+0sGqje544gdbwYN/bV3oz9Yu
2iHUfQ7cc4ip0z9Jx1yOIBzmyvLPvyyjxE8TdMtJ7EHiDKX2+kpuH+T8zFp9bpCDqrSgVDESkBA8
EA7tFsQEGankGur7z3P/RF10eWj//paD15PPc6IMUxA+pDuL1vAdVGTH9ICzP5UEGPwHsSonWkff
Rzx4TaofjyIrmRALn5JM3YRSktMSyal4UuJJrv/fTECUzyiHFx/OYcNE6UeznGiAPrTq3VBc1UXh
9IR2nHmOx1srt1Vhcl3lWnyMVZTsOFTnIQ8elFlESCVaHqWJTA6sv6vTfURqQHx6a41PkZTPF/0U
UUZjF7m0aKNhU8xCV6vqc8LUU586SZCkNkCD1tlKvs/UQAzFaKZx8FAYEUFXTZCsEp+sOb0bd71y
FqG4LJSHCykEG3kpQZrm0THYCIo+tmtT2g+cgvGsODHIa8DHV5PLFeCyOqPTP0oJ4hhIUf/f8ZaF
/cuHqA9dZ+V4Uvb9en7BwpmD1nYjj07vtnPtC7wnrTetZ0++qi+m7bnh/4k8+unnHuwbdR4lHEUs
aR/zpV5JqU2lSaA90FpaoCIAf6YUsYmQo3+ua/+u6DpYkhYnFqsbiuuZPNzWrHMnmway+yaCMENk
pFpgi7VKAMlWZcIF1EvhVUxNV7SrSsmmXdwm10Zj3cDpcAef31ZXmWsXwKlTo65fgiKSzs3tk7Po
y2Ne5v6XxzzJoR/SVeAxf1gbzbEv5y1yWil3eyd/Il79hj9AWpGrUng/f1XnBj5YaKW+VVpsgswn
KJWgEGjtUw7JhPjf74gUAHAGUGhYTnsHn8lky3lUl760D7Lkvemap0iXMxAX4baXmoeff9Pxod9i
LGhgHHuQ4R9W6owmzKqUguR+KGIUfxpJdUX1YE0tzNNs2hejfeYrObGRKBwjiVwlEVZYh22BdrLJ
OjZHaR+SPknoj0atOfSffv5VJw503PwoZmrcaEwdqOj3OdIVc5fGNpkWg5O9izUyvNjN2ElaD38D
uphHlGVnFvZTOwm0M4gkjIcG4Wh1I0UaI34g7fVb1QG+gqdtEy1WDgccSbmRzry5E7NRoZC7NCiW
fznkWTR6Q2bPbHD3jMobJUevORdhRD1OuppEo5z56paP6mBx+Tba8td8+eiwi0MBkrjbizSESD29
RATB//zSTg8B85Yg1+WtHbyzoNGCRq2ED4xlvNJKc10kxrl3dPKhoRYkZU9gwLUO7hVTNEvaoE7+
frpv/gbb7IIqDBA5kw4NxunwctraV+hkb8/t+id/27/jHrLDfBg8Ay+Tu3WvPRitvFWxzZ5ZNk59
WThP/u9vO4SFZZPwM3um7oEU2x/vp/ZFtu5/fkUnv6uvYxxsceYw60mQMw2QWSAXVR02VZdygW0Q
voequ8V3nqG+OPfelnd/NP2+/LaDuSGjeFR9n/e25DAtvAAOKav8cnbK1bgpN+d8Uece5fI6v8z2
vlzuKQ3DSTT0AnS6pDgr/q+fH+aJuYhJR7XoWdB9R6X9fZAm7eyRNpG/x1K5Ft3lLEoqhL4zkiz0
34xkLIDhJSvxULoyB1WRdzUjjXmO5hEvDVk5bOZaKF8o4Tlo0IlGhoUcCJ4EfXWZUv3B/lVOMcsW
mX17/zq8Mjay16xgE0iIKijEBXeKl6yJmDsDsjkukOCWoORJiODScz6sUijI/oU59XzZVfgyjMUf
pJsBDWTjVsxS7JFh+acL6d9GOLJ/fronJgtETa6SBNdC7TlciKtIC0y9jfx9Od9F46uZI75Wz+ya
pz48pBIgKGHaoxo5ZNonkpr3BRqsvbJPQzfY2nwBLYrz18aNIVe5kCLPEx/YlY+/OxXUO+y1RaQC
mu/7HM2M0ppnmnx7m7nq4bLmVJsUf4HemK5k288UoTUHe4biNG0XrqsmHS+rXNmlIGVWC6MOmlmX
0/pOekdPYACnSuDqU4KOWvkVzzo18zjZWL0xeLBl6zUN+8oryYO8HjOVvXvIQi+xp0vZkB5r+OAo
TVsvF8mvuMn/9p3wnSkP39iN75ogvTTE8GJN2meJ230M89sJYswUV5epmTh6hEi/mQhUKMKnvlWv
Mmwn2WR5mk+qlsibWy2iXwBjrKL7b1w20/hiz5VKEDbupabAgZbeDyJyOCxpDrNQQFkZxwtLKqVr
MWGrk0flrZXHq8A3/0ajHO50sJ0QctXEnbXg2qz73q1yGjLB0Kuv9J2D3xmrzAZBMLoPQD7vZdyQ
qRFq7xMR4GOfo6uvYJySWaU/WgVCoVAd31s9nFZ1A0xBtksiT0ACxaP0Sfcu8NIUZaquFdug0HHL
5+GujQbPqFFe5ljuNoXWk8bdN5LXB+GHXMuPUazdlT5Ehiwwr/JWgsKUWpCGSuOiyeN/IoubBCRW
E7BJZjb9oVmuLkalDFbjYG78tOR6bkBRmxSWSujOn3ZVhRcd4TfXKnFpuyK06cnqanZHpOxbXVUX
UsudgzWPuAmRI0BoqlcaBsi7pwbnqz7OjhLBf1ODrnAtYqjWc229zy0xOIqVUMjVJjIZlSb08iId
dtDJxKaTx0/+THJW7OsmLNr7tI9u0Cy+jnWKvnuyqKNlF4ocblqzxFrRtTSRuNm8TkXl1n2674vo
AYE1IUQ4mR048NMKua9r1/XvcURoO8Cas6bHZJ6DdV3NvwReyVU4IjloKuUDKwKezlG9nY2RtMv4
VakJpKwM3kFWEEA/wP9eGwVpZJagmt5XRealDQ897aA06NN0ZSL7Iv6NhlxeTYiZa11ZBXKMzHge
/oRJra1MX1cw9hndiuTo7DLMl6kMUHAdZuXNmPKNNJT+0qalKhNXa65/+XpUdLxHsR+gK4nFSkSt
Se59KGcXyB+S62HsP33QR6vcyruVlvT9JmsRENqTNW4qPdbXIV/9qu3n0M1R0cDIzzahnvjvgTHU
d1HdjJ6dggwLq1RZt4JJbsdTvEU9bKxUrbIvcF/RCcZhtMoUtBjaOMUbXKvtKuvpRPo+QU/1qDfb
IVS4HRejbzmAFcdNZiOHRqTebZtYrRz6sYPX0ercFXY+u0bImNLAIKIK9ZdZ9nM3nYiFJWm6ue3k
KAYzLn/6kk0lh/o/cLxa5UmqNL4i4opJlGxcf+JPM4dARZ9S9NBOgXUWmsVMF6NYDbLxaA/Kn1iO
3tQ5yB0tmLiugOZ1/FHFMaL01m5Gar7GESMj3G8I+ptDivCW+tgFabQalCdi756iLnhMFVglI6qQ
NZwN8n0y60b2u30aRe+FaNeSjRRotK3QjYb2rffhOOGZW9WD/25VZIzyWBzJ9v+MOZHNNUiOqcZs
afjhQxN2oFRmuUM2Y7QYouILXFYoLYCrTFn9hL2C3nyCO8Iaka+FZtF7rUaTdBJ07muSSrVYopPu
69M6YgFxVRQI132bEmA7lH9kOLHXidzN29jSq9dAaqdVGjXWRoFL9Rja9i6gJXEnstF+NAY7Ak0S
3sUTcZCKlBBgaJIn8aHYRgejIBh25E4/xot5orFREhj4jlZxzqNV4+4uD6V1rUe3cgdeK7CGB2QS
PSSyrNjIQVo92QjGvMGOIbHUF20nGXfm5Cc3U5ZYv7RShZuiFfU6bUaUU5WEX1ELL5jKBT1h4tRr
KIaeJQGPlqXJvoaBMvfgA/pxO+SYUqakSJ2qD6JnLTazTSULkqG0JvOaQcO0ZM4rQc7wakL/i8wM
vknF+xxSQsD9GOFB2D51SaWRVY6rL0wGdPwSyymREaM0DPeY2deNLN3ZtdWhxGZOKtRn1jS/DDrF
8mUbyIlr5jUUtbw8p+88eRbDCL4IPDCTcir7voGngcWmp0rWPl1OYo78pHrNJl4j0Ae77S7Y4v/g
JnyiqMCx9t9BD47PlW0UbTkxqHafvBsX3cZ368t8328JDCeabNVf5xvpSns+xx0/Aa1YztP/Dnxw
XCH/Vp+5a1n7xkve5UVO6Rm5M8Jy4oW59Wp+nC6JfjgHGDt5OrM4+nFz1TAhHLoBaNlEZo/Ii+vJ
4KEK2PRbVuz70atX0AZc8+5czf9EsQH8CcpKHMnorI5yc0qpCf2mKSj2WZ2+AboiuXZQj68E8rIN
QwxCyjPh+x0ncouTFrcgRsG1Pk8Ghyrj8+cT8AlRPhdqVSVgA52nOAqrCWq7siScjXsOEFdJNY+O
0VqvltSHWCRT8tjy98as9ZUmI6aIpnM0yeMTOMPTE+UITpOSkKTvk1yeSG02os7cN0tyfWi8KFhP
nUkbnuqy+yx78n1i27c3mTKVV1GYQN3vkJzmAW6JxMjtvYqI7ANlrDh3bz2+96NhVyj1I4WD4XhY
0zAzK8T93pv74T7f5RQo3eIa0xcLMKzLwh0fmRzuzy/j3JDLP/9ydzUBGJG62Jr7WUxX2K22kxad
uWudet5ff9XBZ0aqBxW+YDIRI1FKLw06jv0Wve6ZgtCJz2p5eswpGO9grg+VHAPhLEOLXHjfhQ4C
19BBucvhyC1eUOq0HmQnyUUVeu6lHXfuvg97UOSwoq7rBqUx961g64S1tPjXoE1OJeDnJpjvUm5j
hKaP75Om3InWePz5DR5fuhhfJQYJTwLLyaHWcNLKtuYaYu71weaMt8pg7w7GvASfn5krJ1+kQQwS
5VhkoYfFWLnSqkpl79i31u+Uvawxf43zy8+/5tRbVLmyLjQPsjWO+tmGZNVGk6TmnuvENhDrYkNW
2pt/O1zh9nycts0zqLCfxzzxuwA98uTQySrUIA4maFoJeZprYexJGYKwJzkNBtTpvNDqxLe2lBso
dRCIgqj2oIQzziK0ZqVV9xm7yz/UQInE2hINau8J4n3Uy/89p5AyIfVsahxLNeBIiAqRXh6rfFL2
C/Zxqb8Vf/C97oQXrc9VmI83GVXhp8Eo4t8t7G4H66oVNVqh67PYT0pdOv1I8CL2NmAf1swpTpKe
lcmLJY1qN1Kby7Ezp53cxJorm+3dzy/06JPgLwAXLGwUAlRYDlsiaK/gNM857k/fuiMh5FZLVdwA
tr4WMwrQ/2Ywy+J7UE/0RAIa99Y45mJf9Vcxjco0QWgZrPGkn1ngTv+q/zeQWBaiL0v1VBXAy/tM
7P0yvQ769iGJoYtL/e1oZedEgUf1seUJmpQtwRkgKzlkAln1mNXIeMV+YS+RajluGmJ7CEAmKr1S
GjcIEdooJrbNtH/4+XkefSUMjeqcibT0fI4KnZqWgKIQg7rXDJ9eYrJt+3PpceLUo0SQA7GLL4OZ
cvAlYg0nukOK1b3Rz8APLUctB/qspINuZZ/KRJuZLWz2pl0ZIvKBVQhzM4bvfRZPjtHMn7M+Ivg3
f0tyP3kzLbGVGnWPVTruZhHDEumBA9h+SJxupf0eDP9pKnzD9Yfsve9SonIzLmx1jqVdRaJd5rnu
NXIbbA3Caq4lLfN8QdF1wEn786M9WuiWR7skJMG2xVB+ePDE/h6rWZ+qewCc+6EVH5HSQssEtfnz
OMwV5uK3CjwjaVgnWAkUVJ6HW8VcdlJSVUJlLYAy3OKndhA3fA6DGAmAh6g+V5Xu1b0lrcxm2PVL
Qwon/e+avJJVn+a7bhAGqZX9vWSVi5VKUPebQlIlclKQ7Lx5UAo13YZDe6kk47YOlefQzx+HfLLc
sa/nVdEEj+gFE6csQx8BbUAAcVPdmKFCyuzQCUeWm/Vga4aDXIz/QmDcqf4EZLR4NKtoZ+QJPE/J
YKzSvhfUcOY8tXbUY5oVMEdyeiv9A1caCQmhPEBskS7zZHzLZqBFWQLfG5H06PRydWUmGmkNRvZq
8xNro39S0uhuiMv7qukvmk59BqceOpXa/TaLQXeaSr4qNXuTaOWvvBv+zH31qwkUyxsbLVnXw7Th
1lk6YSoeQq1cq3P5N87bK9+UdllVPMZp86L70Qf1E3cWarmNcoUmfT69B3L/agU2fDpZJ5MgW7eV
fcf1fNvOGVd08VSZ3d1kL8QgApHiIbwb2nw3GKWynlN860NESa2uq31Q6xmEHzPgeiptFZYKju+m
O/rli839fubO43YSBImWyIVYAwU6a+ZNiCHgOlGKhKiFqthOaSnfzbAxV10U6xejTMmL0vFAykpF
DZf4QSoRWu/miuW0rXrRzW3vnZukx3MUd5VBrDq6OXoBB/sVEd2FlU3FzPWv3tmX+u+Rz31XudIm
hdi5GqvV2Rvnic/i25AHZ8WpMkimHhmSCJ6N4mKaBGG3EffaWttOz+bnmV+4/IKDr/DbcOL7joEL
l6RIk+H4Hz0F9aNcfQwgxeb2Lkc2n4Wmk4xcbLRpLUCp/Dz4iWX829jLP/+yWxkVGdKBz9iBel2P
t8bw9PP//7GARSV3TQMMiGWIi/Rh30hKkqgFLz3vSYMXjqCmTNCJ00pB8MuPos+mGWuIIOaVAtDW
ksTshH1TbkYDyWYgr8tMRKveDiCsyEbhtjVa0XS4GC1N2llRdJ2PRn/VtTbrOIGMmyGfSVBt/doh
ytzYqK3/F/t39CSDGrkeEwrTIizO3JtOPEEitTgmEmpnCDzi35+gT85rTh6yspfbzinN+zQ6h284
McKivF+uTKhZj+6bgayX8pDa8l7J8CiKWA5gGAMN/vlNnRqFc7VAnmIiLzv8zorYskfdN+R9Uj7J
OkXB/+LEgA7g3wEOvqoKh4ip9AxQzvpOa8K1NftnBI3nfsPBu4CdLvslh/p9OmH8i2WsIrnI/z8f
1PJHfPlkZpBLZm/48t6M3vXIdoiiOTPCiQPAtyd1cNMphriF4cmTMobhqklUrD1jfhkFZ8Eg/9xl
DpYeRiJRG/oOVrFDZKfq6yEhj7rM4mpt5n24U/9qTuqGbvkMFMh+h+m1Ltbh6PhnlvUTR7uvAx9i
DaPCwHqAOW4/TZ48ZW99kD5zCHTk+Qxd9sQRWaMpxF1Opa52lBZbxVYbESaEhSx8bFqxzqI/ctCu
OB3mtAin+bJt1z9/SCceqtBRRGLGRPWCo+3g2DrnQ6BoTdHtjXK4UvEPdVXVY2saW5gpqen2RKty
gjBj/FI0fKZiJD2JgveVX9FzNWHOcdAt1jCougtTj9t1HRSp+/MfqR6/AEiPHNwVYiupIR9qxDCf
9MlAJWYvmd19YQKzSzBLO3IvXXa9XSMcx/FV9eXb/7B3ZruNY1m6fpVC3iubo0gCXXXBUZRkSZ7D
viFsh81B4jyKT98fIzOrbNmwTva57UY1kAFb3trz2mv9g1DlAQSsxjPicjClTPWjULoUD8lzXieL
PGrXxzF9RkEt5IoKgkV1SJZ6Md4Cbl/GYbsrsWcDWIyqIcWns/y9zztewQaYNBIAfyCxp/ispsn1
QR/T5jqO1edKqBE8LEKnVEu0k1D8OSa4QMdiekmB55pqgkidgtponWAe1crrNFB/fj+uX34f1hns
eE7ST0jgPEFCusER8zrIUmcod22fnpm5z4hUiS6/a+IE3BxE2bzNeX2xZ9Gfv0l+HOzcqx9Dx7Aw
KbHGp8zJUERfJMvMO5dG+wWl/3hg0DiAdLC3kGbRw/14+B0IeMvOEOrr5Ihd7KHWEg8nlvsipuaZ
irPQ0xEKDOUCW4e4W1C+tTopaTxhKu2Ks3pyvBTv1KKRydxEd6paX8gHr0iVBUkXFCOLCqUzoh5r
aCXRwicxsvdFuRly4VXZF1spb3AjFpVXDMxzmKyhF82LzqyL2bVx3KfWEAqVLUnBsCiO56zzPh/K
yiQqQnZG4c0kna60eSqIVIHL+roM9BW6pahl1R6v7KvvF9DnzBrT+76dk2tyFu4P4pjRzuRImd2I
dmnhDmoFrrjUlpgCL4yb71v8tdVP5/R9iye3pt5GSSJERc2COjr7xWG7heTvivbeIdyMbGik1FlU
Z6r1jJd7T/XQQF4Weyd6TCHlerOdfub+++IE/TgG0y57d8WmXdgJacoYTE4yijdfCk8ZlxKWhPbs
EtSGjRTBNvPOZdk/3xU0C+DbQHeKwscpeOs4BlFRjkl9HcSJ4Yzj/H4WITZFnRZY1XCYmcdeTnAg
QrMmT3CV/34efkWKn+aBHDEwYRBPnyBWOQpdx3GvV0QvUXGRoPpKSQOLv/oYxv4Qh6A8cG6yqFg6
R6F4yANgB2zHa73Ilx3Cw/I+XEfZwTWi5GAedOGFo3HL9XQ329eqE3Sy7Kl9L63UIKs8iJ2brqpi
k9o8DnhkTtRDsVHS5mC3gu4CwLgEBRBbYd1fCZ28POazi33eLtCxvVDb0DdGY62IyU5Mmjsl1Z4Z
0MhUD8ftoRIHN62ql7GH6FNUnEVS2owL5ZjJvhC3C7kIItLfWnhm/L7aOaSF0e5i9+mIZp2cTY2e
CU0ZiBWMNg3fKXMPSj/mTIyu9jth3QEpPLdgvmwSdS6OBKDPkwLDx4WqIFXbEftX14JXO80a7+CJ
3GJYionuaetTJ3T/bPO/Psie1//6b/79kuO8F4dRc/LPf13EL1Ve52/Nf08f+/evffzQv7bFa3bd
VK+vzcVTcfqbHz7I3/+zffupefrwDydrAOZctq/V8eq1bg/Nr0bC13z6zf/XH/7j9ddfuTkWr//8
7SVvs2b6a2GcZ7/9+SP/5z9/g2nxbsdMf//PH26eUj63eWqr9tPvvz7VDR+dz39HKc7gsUk2EgoO
p3f/+u+fQJjWyX7xECUk++0fWY6M3T9/mwm/T8c5T6WpTkKopk40KwKzv36IUBV+smTiVFaV+Ntf
Pd/9sWn/mBRG4s9//yNrwTvFWVP/87c/CFvvNzclr+nmAKpJRRWezMniPChhms+jLNhBjzFxLHOM
bYs9piJ7+b5x8I/ZFr05WzXxar4RRVO8lluzXBgAPC7yVX/JGyC8a9Mj7NCNMLITd/P6aoZDBo6F
beIjaeqOUDxGV6nLRf5Wg90LTbB2s/uuK90MnE+h/qz2t2Lt76PLmHSqZGayPX9ND85wHY+XlX4A
IIaxDY8n0c58zYUo5WD0DR9EvW6dobPIn2oR/lDGc2IbVxEaDcXhMpHwh1ArNzcLhKYmeTOpk3nR
X8FiTSvRmUcXR/yH2mqj6LvZfnCNeo7gtILOPKqj3augJvZMGkk+mo1xE+KZgEeenfc3KFKaeb6u
xdUQb1UUGdLgNY7v5ukalQ41XYlpglXc4tC6e3nT7RELTf04ulN4HSNN3s7cgqTtLEOOt0An2joI
izlkmcxJA3PS5bJbGd3O9Ho+bg7iRSU2nrosVfFFJLM5Ey7UuLNrfbALWbCVAz5qSmRK+0exOoBh
88Dmt1c1Q2n4SoQrkI+jedk5nZWvuycEY7o3sol9ZWe6LUG6ekH37QFtfnS/l7d/gDMkxZXFu24w
QU4Y1kt118SWsgjkn1DVopfYwY3QSv2jLV5Iz6mrLVVLWWFQm1nG+uArb5OcA7DLbdA6+YW62nuy
h6n9s75Ono7rdHLK3nXaGpva5nbwpNSK1XX+M1WwtC6vJbvzyutG8mPNMxRTzF4MsbDqbXMRDm79
s/Xrde2Om2YRLFDtFqBVoV9j455cOtIy18CBdyEqlde65IyqfQxuCsKFENaMPWkywUrKrXD8GcTu
MBTWIK2aPUj8nELnCIbBU0Ng8gt1164OgxlfR2R2kxuBJbcHSVXcHuuVLLrSBj+F6FLRzHHw5q3L
fxizKyVqL9sV8rMOmB/x9k9Tsv87WDlYef3911/H16eDdRc3L09xlf3Drw9P2c/64xnLR/84Y2cw
b36HcgcgGYq//P6QnVGP/R2JCIWyFwIgnKJ/HbGS/DtPTKi5JBcoMuhTjeevE1ZSf59EJSbpRTRg
Jovwv3PE8sDisn13xIIPRy6T6rryy6PjUxV1fzCCQY8jaYMNZu8AzEDK/Fiaqtu/HaMtGfNHYzdz
I8kMr8dbkvN7h3y4qywlK3Xix26brY+LudNR9O3fDoYpBksMabSb7DbyjpbwFqK+WZm1M9iSE+An
F72EDoHgpLjWrCXNnmqX0JH0hUqoIdntiPoYet5OvgEAXMzcWb5u1SV2VNN+2LvHbKlcwdAE7SAv
OJlc2U4v1R/z8Qg481Ly0M5HR0tPzcadewPHbuYWiPhrNimDiNPFGe39UnNLT9ukP6KtLnmyOymE
Rm5yT9BMFmd6ERati+xu9ADYIvNHG9T2JdA3FMpgTPnYDZVmvilgUFar/QJG82K4D1/DNcSZ8apZ
DAtkiN/KIx9VnNxTr+Zr+TJbKPbMQVPwRVmqLjx1W8IF4qf0ADbIT1zNraf3ilNtxecWUFrgX82s
bFE9axtMrODlEBrZBNfPuOIUu+AS1TKv8GU7QXvLHFbiPTMmOXu+VHjJN4e/plmahyqvH97gtQHh
XWgpRpnR3XQ4MXxPs4Rajo0WW4YUVW8W99V9iPi9Ka6ia/CcV5McVrKstw/VW7UI8JTj7rO6myww
qbNfFj+xiANlz+OCxC0/DAckJSgPW4ZDxGvFZv008WGa1fTFmRA72+6RyvbCy95TcgRZaxfppMNq
f4HH9W3iIuS+HSHRoJHl6pe9AzpuhXsqc5FdMz+Xpbe3+p1xiUmoj/o0LYMRtSjRWiIDPhnmDk7v
p+7B9GbEkdTgHAgWnvxMKTe8wI1gAbp5hUvTLrYCX1swTE657kyRCZXt0RWcg5vfUq9357bszYER
iJ7mKT68F0v0jg9I2u9X4RKismvcipOMmq1teHA7FFAZKQX8KI0e7kqv89PL1IHKvOohe9jdonV1
P1sED+MaF9PcmiARmnV4A6HMhGvQ48A3syUMtHEu6BajBjp6fNb9cnPAOnO0qaPgY+oqlurjlcIi
Orgiujn3PWpY8Y9qMVbXuo1HjBtUvrgIN+OaZ58L3EObvETtKTE5eRmupvvxZYT6x1JidSDCfoc0
XwIqr/d1JmlvpV7hNCvNSra63TiDo10FLuLwy+GerlqUbcNH3Q79di1cB1BqTQx0rMAML+TnapWu
xbeEOjB4DxwcE17CU8PMa7AsfySBlWLuFE8SvKNTbtEGuRaXcwCua+ORgsUGw0wndGcXiistEi9o
LWkdLfvCkfjIj6Mr2OWWQIU3rGBXXstQcKNi3cOm1mzk00PKzU8lwqh0TLTQwAV7wvwDTKeuh4mA
06/39KD0g59zs1wrOwNbS2HXPsDiKMzQqoC6mhkOzObRzpziVb2l4QHIvmwFQFUt2UHhyZ5vgh+B
O3C/gjih8GhVb8z5Yn9dbg8LhCWsWF/qaEuJpno5uVfWunmExJRbdJSH734XWvNVrptaZgFqj25m
1wRb86vQImfIq0e5l+xBs34BNCc4auZdls8kCCEY4ybCozPNHH2pkKezA++4nDvpHfSSdfCEmasl
eLoVP00W83Z6P26PV+rP2G288FolLCVDvZlvtAfVN3wKmKu9qxW3YeKG8q1AgIR62N4OHMmL1vj2
kfvD4jJZdwoeIwSI7WJ+Ja2lRe2Lb8Yyc+qjO1NNQ2QBSUyE4GPAznmcL3oO5LkXPomQ7gore0E/
qnmkXD3/QUlatBrrwAF5W9yiWYh0PC7Mln7f3GZW+VxiZOyNdp/ZRuQgEhXb8xZngNxFAkMsefb6
KL6VpuGpVuQceJCmbx1xLh4Ok/eDPfTLukGexwRHXQGHv8FiRY38/UTBOyB4aWZee53d5k7VWqN9
oLcbPDFQq+/QxoSThTJ0/vMgW/ungtXcmmlhN3sv1E1RJHB6FyR88aY5RRJ9um9PEpFUpI1KbmJp
k/jHO7KdC9GbEFINsnYh3/ZMa+du9yl58y4nlAdSqugHbvfEb/zuOnSmbFDqT9Djyuvvz/buJJP7
Z++IaIAeT/KKJ73rg0CSi8wQN7VDbf2Ge/YZ1RZOm2Lzaz+E9tm689dd/E+TJ13EpgsBtv1M3KjX
gw0J/n66FQhjlvlOMqPlOaGrU6Hc0y6eQpX0ud43YcUETrCzeBEvA5J9pPcQFT/nbPwLnfc5OPt3
337Vid9N3zgL5b3U0rcprVlukjV21VeyPQ2qAYP7Jb2d21P6mswi0u75ormrd8rzWaTdlD397mtM
U/DuayQ8N/UGfM1G8nRvQMSSUpfT3FUcG5l1bg39IvCdtEaieMJQU4Ci7yfpIa0r9E4pG+mC6vAR
0pl/TCQTjyH5R7bPgC9ZAiZEKBtIUL4IpTBdNmeQ5BzpRUCBkChrv+5UDKLM8KfG3c2Buc429c/U
1y7mN5FIqgmOz8SBMqEmEX/daI8yRwoZcZ+X3UwENWKOF5V38KSrzDAJNKHBfL8vv5rYD308yVfX
Bux46jz0ERIgV7+MQapZPg6r6r7PCI8y3RwLe1jFFy0SrPjPVCQDbI3Qm2gOsXVpNSdue24eznyv
L/bvh+91MtPlIORjUdTSRQCYRTWJzjXGu3EjzUskC8jRzCEfejRHeLMX6+6NEp3xJhFKyCuYOMTd
yWt37judpninHffhS50ktgu0llIcscBalOQMzBZGGqOVzpxxtqz3fmb4e9GXy4dDfdlSzon8EUzy
4Adza46F+2u+98ZOMkfJqcjMI46PbPwgmHMO987VM+tAYXNmdvVmIL2gWaFylfKOyeFLuF0IBsrc
z9xOs9RoG92Ljwd0CytwnpKlVohf5S8zDLrQQExh54lLnVx7ZwsNqCOv1T25ctGPabl2NDs8Xoej
uwe8jTMXxizVZqaY3W183d7PbubIq5PE2XEvCkSsiZvW9wUVBGxNRnv2E4al3/mJrfeWiPmOZeim
QGg1p9yJFLBzrF+GxukkO48uRu6SlxhGXIAbmR3el29DvVANE8zXUTWLxuMRQ/QhXXDP4ypyV0I0
Yzv0a6V0sQJjwavXNV8+WVBQihLn4Be+4kV4ypn1KnxGxBAoWZ/tiNLv3ODCWKu9CYMtm1HUGA1T
UM1onWXoYa7DZy7p+E319QIjZJPH4VBckGCbKx5VUrBqhs13iC5bwYx1N7vQVY+bN4GOQyzTufun
JDCDy+aHsTb8yBFs4wiFBJi0r7uHq8Y6LqQrjbwcND4TUBP6q4XZldbxJXnrSf+/oGrc8rYaraON
pdYCMXmJfb0LFV/9mRFJxL6KYMoSROTez3/UyYqE2DJd8wJwC8E6bIzLFO5aa6U3gWTWlRPKJqtd
ZSOuRWfAI4vHTgs7ypwsiDQTj+M8t88CTERRPCk6T8t/eu5DK4G5hKrOaRK0PSLaDKJrM2gegSCE
TMHTeH/5hDP6bVXZcfZ2dJS7qvUK+0D1sl/2IzbeT0fec5R/scbFjQzQ1w1OSwah8YCBwGrOfN4e
b/EW0xWeYELhTq+/8DGZj/yGr2s7HprIutwKuZUmr72HNDVlRBKc4joYQPs1FEE8HEZy+K+11x5i
5A4e5Pk0KtcdXnQGKLqk2g6E5ZM0q9KhXxV4hfDalIv64M20RyPm+S2PD7j6Opo8OHOYQuJVBZaw
3ZNXvSar1/zsrvdXxqq+qPfOCOIR+RK0NMt17AwrdGcXoy3bAs/Fgzs9Nlr7dbJ8uD+wDRuT+NDH
dQ+N85t0EeMsa8WOwCugfaytX69nO73AKOK2vhh53qFe7R/r2/jgjaviOdp2QBpTXvHHN40l/Kp1
bjj4cIhrHPii7LJI3Jz9arhoWVi9tpPD9SG7PGC8YUhkQ4ZdiKVWtMrTyhz0q75/TnN0YEdHqu7k
/W2f3qvCRoXabCaNn0GZ0+xx3XWWxi/lnqjgdYUnOShSU79MQQG8kHhA4YEA4OAfvd46pG7xI/Pl
NWouCBG2d4bqjLwf+Dl+HFMmZz3YpBUX+1X0UElm54cLYdn/kmEa7fgq4MWXOfGChEvhjvfaIueF
rWxHD2jojfaES/w6XXNhFua47Hf1GhKvrW6GZbturjpOGat4k0RzvsYzyAq2yV29xjpJcCNS5pvD
BrF3R9wYt/3DYKlL4SVCedZSQ7N2J9GDw6L0MQ+C+cPaKHWvfQlplj+54X33Ml/zTnyZnsawtrjF
Z+JNcxemVuUI1zzk7O6JgaSsJxnT4y+TbjJjQ+pFfxksUT7asYcdOweEbkIQTo/ukaJgwEtv5tQu
ZEW4pfp1HjpYEZj5BNH80YjL+OjuORlaK1JXsxJEhBcQVzRWg295uYIhrVXrWLtTGisr0VdKfsz6
NXmTpHA0dcnbP4/vRmkhFvfD8SpSvQjJpwZVqcsoX/al3VXcVQzfmL71kIvNasphZN6ktXdZvZXr
WX9L92Rcj2/2gSk6HG9LYMOl1dvaY+4nR+5Vi3T80VXJaB9QYqtXbAOTpdYI/mjNHqsn3W24sFft
z9AS34KYgzK77NhjNq9tzet/5jv+m/cwGH7RES/IOfc3feqWu7G/4vo+BkQ8+kJI3fAnvzWgysIY
Pwj1pRRs02KrQazW7PkPoLU87zEctFhqVvlSK+CQXLgPOsL4+JO4yV3zpl7MPGwwhUU2kEeB0ds8
He5IWJBRS03Y8jzfk9wrapOV5PGdb7TlIbaiRfDrbXzXPJY/E8PS+XM31Kw9rjou2JcZR3bntWvw
P17zxOzBKmEB+UGz0N4KsozQ3Mgn7AhH1skVa6u5E+/Q+JCfDBZtmlrZVVdjqWfqOFialbA4kBo3
5buxpvZiNpdCZ3ab2dt8UTyOj+m2e8S+cSWtj+tiSf4SobTKogC75X0/qe/Z++vDUp/Ti9tQ8/hA
a2bDQoq5auS5BcI2n3vVJf3dX5OiYWglukcmLnOkZ16p0yQL6J71vsD/83I9ElwBs3qpbkUSSbcB
/Ph70geCKTu4H4y9Q6FgLtjz1XFFkh/30fjHpHNBO6xzbRmmN9UeSq9FaaZY9vMLBh/VAoxG3WJv
9ovA0W4MQon13kBV3yK2uAiuuDdnfrbEm4+K2BVwk9hVODnpXL3tbgvVnu2Cq1gwD7f5fegeJ4iT
m5Ht88otQ0yWZH6P+mFhVfFSzLmOZw8MkJs8ZqXZPlN8mOQDjt5kBrZIHNQKoGW/IgeSeOmqvW8u
EmYerPnicDFe96uZy/183z9T+K5e25U8eNlFcRH27IVuw99odx25CqRhcvQ1zJg/uuw81KT2Ww3V
ItJ9qV1cRK8GTnmXs35ReJy5K+EZo8ufqU2g1tySC3WriyOuCaZ4O3vorxVusIQPv5J6cYl8rMNF
D5TYlf2y2/TJQ2yXCySbLWnRXI6vOKLyqK1yM/Jl8y23R6v/kfvzKcey1bDhM+ut9tBc5jeNxeVX
NiRhwVjfCj+I08tluK1uyUpwaWYEXZTi/IMOFh6RDTPcZpelK6xutWVuU7TrzeaCylFvRrcAzePr
cUao6iSDOXtI7/dvLA2OfnaQNYOPk7vls+xrfsEcEoQMij0vPYpu9t7N7b1NOKklTqKYst+5U94l
vT9YyTJwembNzH6I8OU9tFP8fItxGycGdTm6h8Xu0SFd3pp8m/h6vkFATxKsmX+Amb2c+QkhBhan
R25RhWwME7In/9LYWmH+HB8SDwPK1Ow6p6ZeO7/QnfKe8JCvOyBDg3T/vHRRY1CDRfES3o9IDHBp
hLZy9LXWidaBo1tqY41bY5cvRMqV19TOXDQbyFTet/fFjJInRd5IcnUH4dLwLfKLdf1EQtxW/Tl3
zKJ5iJj+cqE8yrDZnfpeNif5s8PghXe61S40ZcPfBfJv2LLf/OjwhUVA2FPt8h5Nksqb+WxRWPP4
DOhX2trYVbKpXLHWOT1wrF6RxnITC3wnG8CFrW9TqqDk7FUWnil2ElrZa3M7v+KVBKlVbmxlMbPV
zCIkcIvHdo2rhxVv+/t2xUfgfzCNXvIolV6mkPPbk3COltGjmF0hrJF4veqRpF8eiMLuozUEUFPe
VeGU8DqKrFhGBU2fvWAqm8A5vObbCgBbuRpf8gUR+DYqTd3JfuROvQi3+22l2mjEMDTDNn6ObgN6
8WpgVydY0W14ne+t7AKJlymsDKxLKgtP0oIgfTSJxkjbicUlerum8iNz2FtnEOG/8iYnz34VYR0D
5weQ7/zfxyRDa4itHvXJuKlslhouujbikQ/H+2QZ2jlA21RqufbXyp1qLPTG/SO73Npz4Gzlq0bB
v/M65TJZjbfn5X9EcUpcffftpiD9XQpEDtW4PdbZuBG8srfH0s7WmuIkvnAp+jzMKSNo2327zqQd
RFmldimID6702NhR6irwPNYHyczFy6i85BFUiHcVmTBAlglmM/cqwXXAY9YFC98c3CPJi9AzWq8n
TX6X/QS+PreOo6mtDiJGOBs1XI+zh7Z57DkL1WstXEtUgLFhJIblHvSapWLOdS++IbBoDvcDcX10
NVBwofTB8XWl14uyuugO5r6GET0neW6PkSVo/sFsDVMR103q9PwLwq8Tdv7oyUeHCtZTSIWK539v
N28BwSC1c3nA5WGd7uZuoC6QjEEBCSbwTe4Sc80tXoVkNKdTMHz+lab4v6Lzb2Cf32VsPhedn4r2
6R+b1/4fXhtnr08fis7TR/8E9qjG70hkyQICjAKc1f/gehThdzT6MThDSRx4j8JH/io6T7VoHLIn
shBoul+f+0/VWRR/nxgvIN4lKBWgcuS/U3WWTsk76lwCNzTHGwF4j4Ho28fdpNVy05XJWOz6paKa
Ne7F0FeJb6dd7ZZcfva+sg+bwhFepIb8uOhMvlzyOcHtT0i0P77HJOeFZjSa8ie7WgKWm6Qy36Pa
93vKAwSKwtiQ+cIGNatE8iUDrlqxZgA4j/fsFW1ohStlmCOuUsNO3Y+54cAp78+QfD/JSExfDDYJ
9FRkw+DAnyS1+z6QhFpti51mhI6Om7Rm9PhepQjdSIthbthDswxxj8CF9oy+2nTMvjvomN0PLc9P
mLiRJOQNgmPFTkVoxo66gvJUQvVcCHvpTBZ0Slx819RJojc7ggwt9aHY5Ygn4Je8UeuboBHvc3D1
0H/fbZTdH3/2PZhsGrHPjemKoOFgPoHePi45tKGOokZucyfu14VKRs7gWiMyM1rqXNAINCrjUqV4
37d6em/8MZyIzchQnWBTCCe5yzzBVvs4hsVugkBQa7K6zgxXQCccUA/Uj+fkZryp+hc55/ygvpzJ
d02fXKjBTCyi9JAUu9LYZIeZC3h0karHq+97OHXg07i+a+VkCzWBHoYoYhU7mfd9RdybJc2ZdfLl
NsWU8N+DeJIB28vHpOuMqNg1oUPISXWdCs+kt2EZj4Y3lSGoaUbu9x37avjAxXCMipOhyS/gzLsb
PzHiPXoher7bN1eB0K0N/HyxYLf//1o5WR9iG3bdPgny3SDmNh7KiyGMbaU/Z24lTdv2ZJpkdIBR
aJgD3ySN+HH5H2ZJfhyS/bQORbforGqXX8420rbfwbRxqZlbPLKy2/31bD1Qkz1X1PlilXxo/mQG
AyNp93EZYyWfzalk6Aioqc7fHskPTZzcKT3eR5IeskiM4T7LLpvxAF2o+V80omBKJvzi+0GO+jiM
kZrMKduo+a7lOdOG172a2tGxPbMovhqt962cTpbRjTU+jfkuDA1T7kMbx4EzB9NJPDudS/L7Jk4m
RA96YTgIrG6p2o0Y6KTJRXiYeRkJPwg61rFvzrGOpi99ugLft3gyP0fJ0FM5m+U7BKLIYCi2nt+O
2G4IhnDmqP9y+AhyIH0CaAes/HGSkEY8lDqGWrtevRyGI45Y51wFvmwBYLIGo1DmxXJSJiv2vaLO
D0K+S7XrY/gzA+bx/WL+sgENqtmcoAR5k+nn7w4fHOv7Ej3HfCeAmBnEytq3g/19E18eCbCR/t3G
yTApSYngUNnmu8RXXUBZENW0BvjconwlFQx7RbIVXKUn2IZAKgUBA4X36Pdf4stFMdkIQs5Cdf30
0cduOqoyKom7Wr6MSBjp6i5SOhOG35mw5lxDJ1sqasuqm7Ulq69pSCA8Borqx/lDrBtnQrcv4gxY
of/p0cnGStoo0I9Gw8wB9NsvJ7NHxU3OwhC+3L/vmjnZTegMlIHSFNxOHXSiWnOSFplPUjbBgOa/
aCXjuUPpq1tYxhOI/02GPJ+4zkOi92oxPzBXTrWOrGobX07QB1gtHgBxnSTBuVtjGqvTI+N9iycx
m5I3uWFEab5DuIzaZ2Al2soobseanBEpmu+X4ieBwOlIhGdgQFPDhOcTrRfFj32MDfLUPwCIHO9z
1LUDH+VSX16WN71/vEZi68yFIk19+NzHf7d6yulVKp4ZytBPrQbefpEBYQE1eAPastnNX0tvQuZN
RQ/1bo5XyXU3WOcZOdNO//Qd/iSBSDR3EvNrmdygXcaaPSgYrhLnjx0IPPlcHPdlMyhhS/BJMB9U
Th41M3me1ccQFoYx2dN3d+nssmWcv5/G0zVjwMOfDn2Q09gA4RL68eQUykGqjEIpt1mLU+kiDDUR
w9uxL9Fi70Ol8ZAirgq/Cvq2OqO+d9o/mmbwKODi6TJJUp28Z6pmRGO4C4qtLDeVVSpAfY/KptOl
2v2+j6eb/7Shk33Bu/A4KAgcbKNK9fIRqdZ2plaWjleXmcyQ/Yml2Uvdw0r7vt1Pz9Kp4ck2EstP
vGwV8eRwwxWlVLWiK7bKsQTmMFawwYdeMWA7drP4PuOmWrZ5pdzqalhSn4hG1SkkNT6zab4aaGwR
0OLmfuR1fHL9op+D+nBuDLu+A+qzrAFBJpffd/X0AqanWNzixEUuZPICPFlGnSiPalNmw65GxNkS
cygWdZIXZ1bM6a30qxX8TTh1DPTM5ZNW8nyvCK2Gfzait5TL5zEaWObcyKqNjvcMiEQpQPb77/cM
MT1EMwkrkBg5WTyp3g30bp/sOvztpfBgz5P8zDr5Yn7IqEARg8cPCHDKMr2PXnK10hIVof3dIIGl
icwm8hX175o8MHaksgj5kfJCTO90t2Ge0USBgLBPpyJV8ix0EA9evh+qL/oBkJFQH/1+DW/6kw0t
B5kE2fPQUtzvJdlSMN17reSou50fDnl1ZtDEadW+P4WnDmmcXTx0MRmkvY+jFhyyo9BpSAAnvux2
lJE4+2MqJp5gqwNlCc3Wzm2kaX2dNmlgwMXLGnlJvKM/NtnmYTrLy7qhyXghLqpF48xdShyL78dx
+jPfNTON87to9tge8yo80kxTzrZ5u78ZdPlMzP/FVKGIp0BiFeY6sgYnUyXJeqT3YVLtjqhcV9X1
AD+3y86tuS/264dWTvaOMiL5NGALvJHa1vC1Ohpvjm0bD25WRlLkKAdw1d8P3ed+4d3KwpAFRGAw
VzidIV0ODqUqB5tC9wUVpMuBqKQ999z4qhUdDrCAogkuOr/yte8mqNMQ7EYRv9jNUsmXdDTVN72a
+d935dft8HEZoJmC7t4E6yQFfWqh0AezvSGpafALHCzaEggAZWHU1gwmRW+HP/PCVOcgvNEZC2Gw
nNlfX/WRLcb1TP6a4+kkYh5KSOKQTINNrKNx48RtKspWi+cB3Lg8oRD3fW9PmpuYzUgLygQEk4wT
//FxzZchSpGaVCIDjkkoe2wxawu3E6ozZbPTqPVTOycLJAvEclYaRbTb300G89qqb239IXk2LtSl
ZIuvM2zudsbf222fGp06/269HMMhVYUDjao9bCKqCsBKZN3uy7/rkYWNiIYqyGSSh7Q9lYePDR3k
uO1SRQk2uSHZ5REEcpPAV8jv/9Zk8QVRSSPVTqIdfJ1wujbaJmmMNhSDTajOABvOE0TR20PglMfc
ODNhn89CIl8R0h9PDQjPp0dujGB8FONqtsuk+CnpcCA/zOK777vzuQ0cYxWZ1CXpPvbZSZimHAs9
iebqYddEs4dQD3bYmZ9ZAV82MceWFab3xAQ/WQFB1s2rw6gj+JjPcQOvjsu9Glz8L7qBMAl3EwnL
Tzf8ISxq9Lr38Me7VnOPeJs8FpqsPHzfyuc78JcUAVbCBqcCs/JxiVV6gK7Efkx2Uf2QQObFk8Jm
c68rjEzk5i7XZj+Gcf63V8EkTYZqxqS5gITkyQz1Q6wNY2PwOqDIMi/Eqz6bn0lEfL6rGLNp9qls
caxOMgHv96g6VEWjR2W4wwEdIpTUpusy7o/IKaYjwOb6TKw0feN3h/vpkSCdnENdxs1cJfiLcLgu
k0bJTPYzCEEDj5bjQfPBb8dnjthzTZ6swXgUheO+EvWtJBatr8UZZDck327SOAYwl44psPVS2H6/
XM6d66fDmmdGjaJShIYHdkMzcVwOmPbaZDHPPZdPttivEZ0idKzreU3+oUP67pCdqUmqllWobfGC
dau424pxkp4ZwnNtnA6hEAf4R0bGlryPFWDSM+7PJN6+Gi8soQjMMFZkLZ6siyLel0o97rWtkg64
HP4Paee1I7eSrOsnIkBv9mX5tuxuqeVuiCVH7z2f/nypOdirikUUodmDgbAwC6OoTGZGZkb8Rt97
RbH1+rVq5my1/2eyzsLMNlRcZLmR5VHwkiAS0FfDnRkW91kLO7Qvk5VJW4rl4Gukkxiwap7nPj2X
RwSZVMvlgbrJtfpTAo5dzfR3D1D+36+281CzS0uqlmPjFAmrLR73re/fo4p2wODrn9thZgUFMXs0
/i2ZS5lJu2teMQ80r1YLNfFfJtnZ9PU3G75JX0S7unuRnGmrJq+3481JVFcBZ+NqDWOw8TN3XMFL
A1MutBjUA1C7tQLzvGr5n0gKbyqcKHkWzG8QFe8CHt4Rxj/WURmfhUZHdIDe2n8zjI10RKJ4239e
u0//WQKzbMhT7t+os1WfDWMfZ5bpv3Cll7ynqMiG6i6hJwUssg0D2Jq2juprEtTvadTH3mOmWyo4
28Qa+n1adkV2TCVzbI7N1I4mXHBZj356Y+B8Re17ApnWmMjheZJcahtn8IBcDuApgn2kFHX52Y6H
IT/2qYJZapTgo3Qw/MjGCb3qdfR9ArVQdpojWc0nPKw9dxqcutxZsgVW0qnacJNXFcxUFAjkb3mt
J+2dqeuhaw1GKVuYMSmWtDWLyJTuQ6fM+0MaNcPnVqkcGB4OHZ7NMCggmYMJQbvAlHLfRXK3RyXL
6MPpOcSEQ3nIA27hEd4xVqHdqWFgl6esLaLhhxz0YFrLSRqcXap5U7pNPR1hPzV38t+mJ/UNGsdp
6D21ii00kcpGCqJPBk8x+zQ03CMenbad9N3Kgr1OY6gkgRyg4IT7HMiVy9MUJbYxk1IWrH4M3xQ2
CTxs41Q+ASvfIT7gvwhU8GF19YrT5HId8YKgYCrURc1rA0HV4ZaY68Xk4vTjSnBhw9TcN6a57RS0
YyzrUTXfiyZ5kaJqJfMsPCzE4wV8DvER8pm/1vy2CzDMiiZcAwvqe32+lyRg4v7b4Kt7csWPzqe8
mn2Nuu/eFN+XsXyoK1j60g+EwlZ+zMLsi4eU0CPijn4lF6uUSd767TC66JlvUP7dhtRHfPPb7Y+8
GIX8J1z+6OnNHYK6YMqCyjRM13FgtPVAQRGkwUn0r48PJvYsjDhezs71qEyKoWkixw2U34H8KQjL
TQWZslt5bosVOV863GnRv8UKhtvzbMV6XYJOVkHBZRC8JPCryrS/PV/X5+B/VFBpdqGGztv5ciBo
aJe4gXSj60vVwWnRX+r051bV3mS4XrdDLX0a7kGqQzlWHFWzS7o8Rpk1eZnkas6xLPCOMX+3lbkS
ZPYS4KigX4ydNiUkNFeuTsGkZR5bHJndBDpebPAQVHHM8vONXXzsg3E3Ta9qEa8s7eWgQF6piNCt
ni86Zxg6K7aVwQ2s74n0fVKqfeHXu1L/bPjqRrLrfZKtpZWF2RTzyGNHk1HXmqsyhkHPq8fqdNeY
UKxNMNmDGtX+pfXIn+lEls8Urg7g6+bfLMrtYBgLVXW5g3twuRzIYmq+UkFfHIqBtCZ2R9QJ5tMn
dbYTBFWvuroybLWGVk+SHg1rXPlKCxcWsjBUPANcgcyszQoR9ugXYZl1ikv57ItSGh/NAiIJAL0u
kg9xlWIYM0LGqHA31NXjYFmH2xvg+q1DHZrUJzOVaAbNEQdhV3DQJRwEFQxYmmhbv0LFCjvCqUjw
EPx1O9rCrLIXOHWQczRQmJtttyCpc04VSXYLExUywPkthTm1WXmhLkQRJuFsO5KHTvXlMn+YRl5R
0kknFwVyDjQAyRBmwLv/9VgoClDYhFqJqJJQqztPtzG9uMmkz+IOcgV5sN545psjf/n7IBxOGD5Q
7ANJOgvS5K2p1W04ubCUJf2b3D8Hyl8/pNipYCRUhkClft49zUM79sfOGd2MXjugE9v64U8/bg/j
T1VydmggN08aVMEwyBy5l5PVhuPI3XFIXa6gu8DwjGPTxBISdu3omnW3l8pwN8WYNWCxWvh2tLFj
KJlBK79EzOlopXup11+tNjzIdvHFLsxugwIkavTYYiaxJdxOg0NTBHvNT95GfNiyGhZi7H2sa8hi
WXgHeGcrNcig3B7Y9VJTqTkj3ky6Q4Rr3hV20OuvZS+xXV0dHxwv3Bmy/CL1xtv/Kcy8txb2bRnE
Hv4SoQ14BrwEYm/5z1Ct/JV0cH24X4zHmh3uU13LZtJ4dFNSyE5T/U0N/HHlOLw+3olB8+FP/gZq
MtuetmemUdyMlpuUT1Hi9pVyXyK6kJlrO3Tp9XkeaD4YjwqB5CWeKzcjDsW4qeeqfJQrt+rMndOo
AFqG77c/1JxU/edZeB5TDP7sEmY1QcHwdMkVYrnFV1+F6Nq9aPpd91AipZTsx/yutJ5C3igOrrd/
nZOAB9BuwTKLJulVg1TXazXMeu6z4tRSzXHTO3dN8/eVKlvnIssfimUq86OxkRO/LAfbcJNY3oYo
IRXx50Rdw+gs7CyEOVHtFgR1KuezoyITVc6CHq0bTcPBmwBRj89OmZxuf6/r9X75/JqtRS1oVcwa
LdPN4upXaUdPaO6uVJsXloTw0+LUI4GbAuJwuSRyFP/bNo1Tt/lBlaDZ5yiwIzEGPPwfD6IoDd+I
/+WA3F29stOuR8fpJ6aQ/AQMcl5+IbFHWqwEk5soLwHAJqlec8m8/kpEEG9ItAQ5OuZFbgWcqqWN
1ujGaFF1nQdEBe4tPP7bn2khDNKvPJApIlFJn4cZAxtx8ynznhsb5hgzZlSffKyc/zYKn4dVbRvA
s8UT9fJDKZmalpaRRC+e+cWSh12PRY+dqn+95C6jzDJEbWV1jj1X9MKdf2cPou2k/XUaECG4GysK
Lfjru3+Oqk7pEKJoUWNIgm0A9SqI7N3t+Zo3Xkl2l3FmCdYak6BK5IChBAg7l/DZUUdo8i/p6KMq
i2BiF3c/pAb2fG87u05F7AQC+1h/9nQatMLT3BYG35K0RjZZKDLwy1C5hKcEDIHH1+WnDDJVwz3F
j16SZNtUd/LvaYe+IBp+nncoMLlA+U2FVbCKO71eqJdx1cu4juGjlDtI4YtZhCfDbCDyd/e2b6zs
h+tb+2UY7TJMnWbYj3ZM/KQFUHGp31RduUvs7Edh1y9RuLJkF8IhEkIalNkYAgZ3Gc5qDHUsSSYv
vpU82BpcZ/OIe+mnSfH3dbvmgrQwhxfRxLF+doQ27aCpja3FbqhkqNxkYyKNR60f1cbtphQBmdur
eG1ws/Rs6r46aUbfvdTKqzR9MAVPguqJTUGoXnMjET/98hrMq1UcnnDkTBrDs1hjpoPhtWBLTIP+
HlvZJyOWP2Nijly0/7FWkJdECeH28Ja2ArBBQwY+KPOKmMN/HL1UiyLvy5d+Gz5rB2qsiEkW+/6F
G4IGrxI1Ox2L3HCN53J9zQPdRi9agJx4RDuzPBfilJOASwJky8syit9UHrJB9WnM/v770QeiEkWp
Aw8MedY48/oxIqlXklub0S9R5d34RXEfeEG8G2WEMYapvbs9pQsrBh9qoHUU2Snyz9+XFJrHoW3l
8iXUxuK9TDGzgwSDiEQzKQ9TpUvPcg3e5XbQhV1xEXSWWewh67U8zsuXQHu0W4RNVPkRq5X/YvOx
NkXqVA1et3/AZGebD+czTYl9OA6yku2GwTtlWbPrSmt/ezSLi0PEMSGFArmcLQ477hQ9syOoFMgQ
xMoXI5hwAcrQoJxWUuXCvFEE4JrKExog5LyYGEQt4GNJKl6UJLkvfOU5Q3NrbNOVWx5E1autzXqg
LgWqE+LpFVBsqgbFjMP8pdoFH224Y2/qPrwPT9IPeR/v//jBfMBDArGp4AGJxBPWtahbrjWIlkYr
BgsV0ZGBRM8PBhsAjWdllI9QDG/sY5D9zHT/70AG4tjH5PHfILNjv2s6qwhCs3zhgmn/1jrdQzQg
62pzZZEsDcZiEALNwH/nx47vZVPjy3n14nO5zJB0zcZNhV7z7aW40MkDoWGJQjM4fWypZnPmQ3hA
5xkOWYe8EfKyh/yX9Ibem4sazSb6ZkSoQtwOuTiws4izCZTqUfMMq2Mvo4whFNrJIJ0SrmQMcZjM
Dht2GHdArujggkxxGJ1t5bEzis4LSVNDnCr70Aaavh1qT8OLrZKQkkl9U/1Z5/4/0hRyM7Oj7svt
YS4UN8GJnP0C8QvPfoHchlLoRQrJRB2PTqo/yhn6BU5lRrso9HadXwgjY/xJjefIclDlkrLPKz9h
IVfT3fljNQE74Aq2rw5Gz3ucU2j4QWh0BxW01k6BCzsRjY87+YCD+8fwC2o2vrvWXRKf8eoDUOig
3sVJQaq7HL7jqWUX25CQisIro11f+N5Wq2VUtG8PcnGMHH+QMC2E1ucnoJxmWWAEpB6dvmzcd5tq
7LeN+VqoxzLq3m4HWxqUgysPHDUFWOfc12WyQ9yAPD9/sdV7Of3H8H/d/vuX9gbdGBBm4inGgX45
aZYvB5oTDp6rDtK3pEBSZQj3Vlev4MwWDiBelCb+07Yg4s7fel4TxnKAg9RLWigvqRJ8MOr+ENvB
MXPylVCLIzoLNTvrmjqRZSPti5cRGeBCeui5NI9rPaa1IGKNnG0132qkVlX5LFpzrLLqFAPtNhAI
uf1xrj8+IEZsiqnHYJtCbr6MYqpJEDtZWrzEMSLv+hdnWmmVLjwpLyPMPn/S6JPsq5FH/WyAssTJ
+Ut7a8xd2G9piKPGJO3wMEHyy983a16SC1dlEZyDRhfY/6urZNwnKbiCMXbrPUcBOOJk94Z+3bHZ
jzszgw6ORNHx9oxer0NCgsUiHDIY+pzSENm5kQRZn774JVJqCF1jsarBCM/HNR7a9Qohkm0KX1SO
hKsrV1gMGnQlJX0JB0Sk4EfpDWrgzZr4wpzLw+3gMs5sJRZ+rvY6ZTX8ZcL3bnR2uCDfx5p68Gsk
HwDHVAonEPDsaGj3fz+ZuA3R72SMKrD2y+VpBE00yo0Dv7nz3vSk/4BM9dfMsH6Dq1v5bkuzyaPD
AEABowcow2WoSPGV0LAtqG2l/cvHm3qDqdFGKxDxuT2m6x0BKRynTHg1nF54wc4G1bRZYmAuNriT
v+fZ/UegaCDPc1ye6OSi/LgJX5Cv3zq7Yq3VerU6MXEkLtVX+DZia1yOUtPL0gryRnGzrL33A9AL
kvfYO8PO0L2VhutiKA4v4UpM5WreiLQVCS6OWeK8FD7K5cPgReg1Ymutrd33xPq7OJUZE/whAMYW
tWsOgMsxtenUT5HjNK4UtBU5Es3btMhR6Wu1PTgpFdk+axXmI/7SeVDxnGKpOJiRzt878AOjTgHc
AtbSeU4shAILpSFk/iFOp43Hpo+a74Za7DoZWTp5euiLNci7WCdXP8GilajTsSSHz8Zdm0Yd1VY6
uhY89jelzpwvlHWqzyvLVdyWr8LQrOYyDb6HPy6n1x+8uLejqnX9T+q9f7Ie8nf7xaaX91aifJcc
w++3A14/vPieNN/+N+Bsf4DKUrJB8+jDxjUWBoPqY58udUki81hAZ+fQonEb4qFglOCTy14vtjYt
9+Als3Mrux+tUh33aoz4ws9AqSFyxpLeflAVPaZYYqfDdG/WbfTIrKbyg92Beka/U0EJN+QWhBBe
5TdZux9LOhYrp+1VjpmNTPz7szNdpW/phECQXcX5NiEKaiaPnSKvJLKlZcFv56WPZStVjdmysHpL
6+2ga9xWzfCSn4qg+5hrQbJWQxSpYrYuuC9gMcQDi5b8vGhSy1019EOhuXLlTztZDaIDUjk2Luoe
UneqPX5r29H+OEz4Hd5eIQvTiKQCm09QZ+hazRZIFGU1D1a1fk60X130NStj9NHW6MFLQQzOVnro
EJABVl9+qzptrcn39frZmV704p8C1ZNGers9kIVP9ce6nS66SlF/fs/nUK3SIdIYiJFgCex8Ad+4
Bg5fOm6gw1DopcCl6lclSsUuq8FzzMYV1gDTTsFyxbzLX6fPHh4stush6qh/dr5i5XF7cNf3Bt5J
Z4H//Puz1S73Xk3i4pwbZCydTDyiwoD+cPGl1IcfXuZUW2vQv7QjfilO9LdXdBEbciTlG0CEuiPO
jLPYiZFmejwFozupiFgPn6wA4Trtn9sjXFgiwB3BdgtY0TWWY9TtsJ+8yXtWxrbe1PDEN0kTfU+8
VWGjtUjirD0bjpoPfqA2fel20iFqHwzb2/VesbKtFs7Ri+HM5qxq+iL1TC9/tpLqe+2gJtiZhX4y
pvC7ltWPUDbG3e0JnHucmCDJCckbl7ICh+j8fgdLvGslrepdbUBJ5F7dYzWDtvfeABU8YIyzrmCw
sOWgF9BCEkgwAI+zmUzkQariMdcFbsWy0dnWA6St03Zlacw5un9GpnGGidUBNXj+6vU9oxkc7nnP
hY6cq9zgzZ2Eyj4b1J3h23s7bPZ+r9xJqnPyi3bbe86hTNPDGK91q5eWjsYWoFmt8Qif13+nUUmL
LMzLZ6Uyv6qa9FqkyrGI/hpDIICw0JQs+EMCfzzLyaVcYOlSFDq4S6Pb1sg6bKupzzZOiYLr7VWz
9AmZUEHohlFG+/hyM8RZKtM/LvGtRszSCF4t/W/hZowFFD0tdgpN15Q1fTQ9XYlbzfX7t0l+jazD
EK5UXJe+iglRFxtdgf2fL8Nsqm27jifNtcNUoa+oYPfJannwMmsNMyBW9K1zetZOqYxsSlIt14D3
ylvZfm/Az002stdg4m9/mKVBCRomrHSKyVdLTQ3tQMsi5m0wzE3s4f7i4LLn/L4dZXFrWdge2oBi
RBl5VoTMVJrN3KM0F6Xio7mtX4cH8w49Ivwbwh/jg7RylCzNH7xcKn5C1IYG9OVy89LK8CZwF26I
F5SEj2sdfUvjt7Rbkwy7xpUIDA6NPdon9L+0OSgCqn+QGLGiuuNr+k946o/lU2dtamM7HduddMRq
9CQLVe9itU4itsxsjXDFQVaJPIF6wTxyNKr0tyxJcZ0P9hHvdfrq+Fh8xO8MaeM1fvV1FZke/lm0
uTFSi4UtiAmixemHIo5PZttsygordBs/ueFLiNx6hfpb3A27UF97Lc6FFkVmvog+K+JyW3T0JvNV
N/xtv46/lcfyNf7mvEn/xI+kq2Px1r01v363p9X70MJCcrjvgJXjsmcD47hcSDT4p9YwGXbxRX91
3PS5u2tcQJH+q3433cvS/XgX3FsvykrXYGFXXoSdPfn9YsqMfPIU1xyTTd1+HaM3DeXm25ty4THA
5RJBoD9pmTrs5dimRtTgUlDPgULBstl21kep/jGWH0wM1cIVgOviAjqPNptJu5oUNSsrxU3aLXYX
B/8eT/CE/d8gCrC6XBfOm4uxzSawiIAM94AaXaE3LWAnXX4n4Ubc73I0/tGU98F3H27P59JHOx/h
LMdZ8FGVUW4VF20dN4rRegaaZ6+97cU8zbe9aHnDQQTQBpj38qvJcqXxzs4U15+SjzkS4GH40/Dk
Qxlgx2CtVIKXp/HfYLNjW04NP3XkXHHb/Ifs+RvdWVnoawFmhYqgYXmqeqm4UvHVcnCm1YyVA25t
vsQvOLuGZ6mU2LnDfDX4Mhne99x51+oa1odbYsV5ewXMpY//5ClYaBwDYLl56IolchZMz3zfnuSQ
Up2OlmlKx1naqrjU5rv6YLx6J/89OwkupH5C0xRjSLTi5U1+uv0rxDq7WiFnP2K2r9O60vzG4EdE
2MJgc3UK7ySOoTXdl6WHAEVJ06QRDbn+CnatS56EapIju9yIjrjrsqWLffFPBekSR8eVZPWnyjkf
FcoeVF/F9Qt/5MupbZrQAEYM0h+n6y39QzySPiA0hnHmafzlv8ZH+vzHFkoXjp8YROy9Zy3eYJd3
j4cDHpbh4f+bY/8Y/mfZwH5x/GgNg/E1uWpc1fL1tumjjCKL25nIngrrOmRPG63YZx5m8lq4VZDg
r7vPVfbBTMYXWMwrt5ylzUNtAD7Tn3rHvLUJuGaqW32QXbX8naTjpg1WmTFLOe08xDwBJI3U+DUh
hNO5fS9sf9OjQyJtdxW+rhh2btfkN5euVOB5/h3WLCeYxEurjJj204DmoQlQF+TGc3VKHoyn/gd4
qfLQP+TFXltJRouDpa8GM0JANuc3qgRMfyxBJXCl8i6sXwou3V0arizkpaswPQSDmyF5FcW1WQJH
kzz3JdOX6W8ph2CrPUwnD3crPJjucMl+XxOjuO6nCfQlhWAQRbAx7HlZpTNzu24dCZbpwXtFif0h
OIRPk48/c4fBsYqvs3CAkFZS4cJ5rwjSuWibkAivWglq3kRxbNM6Dg1cn6t3YxyOlRTuvBh/sRqi
SfYhwZKIXsZWX+McXN/aLmPPcr4+tL0nlILcCvE6h1pxJL/m9DPqcA0dsxZplvC7clA0I7Y4IKPP
sveoMrh6+jR2a8+067uaGBHao1QnTLgus0VjRBKFQtaSa1sfCrN8iHQ+HX7hnkZVznoh468s08WB
iccaQG+IYvNaSD+obR9ZNteMMdwH0zc//lRHLdiNFcjWYhxQUrTByaC0nS7TOu0mbRRihC70sF1h
3aP6uElq9nu5Bja43t1M4VmkWSrzg7DrupFIQSftSk0+pX6NZ/dfd9CE2Jp4lIHQdWhxXY4nlUvJ
KWTIdXHWcxzZHyx52kPyxvrRKFbu1Asjuog1GxGMaiDmMQd93CUvXqy818bw6IXV/vZ94vqYuRzS
LB8PNuXANqe303V5+aSFdnti1a/pay5GodblCFAuLdbZ+Y6kgtX4jSW7OW4oDlB29e9bEIzj3wjz
2nabRJ7nxIxjGr3uMfABGGdB6p9Ke1zTSFwcjA6hj1KzDXdmlhaSXlWmOlRlN0i/2fEnh2bYf/FN
RDaAwcWbY14hRAqBu1fHMkvlPRKdGy1YI9Ut9CCYrrMQsyQqDWAPm0bQRBOsoIoDDmgY3fVbTcYl
tts3mJgnv6y7/LNe4X70fxvebP4mzk2JwjZXAAlr5DjdGvnb7QjXzwJGJ0S+HTBOJJjZcut9E560
aFiGZfKSj+GhTrsnKYiPaQ2TlP70++144hdfXl9FPBIm3XWur39m++xlUIe1HZqDxqkfQFQt5M2k
accil3e3wywtPNpfVNqEsCXq4pfppw6asdNzmzu5/svpUEkc0pWDYeHai8qeponFjQbvVcVQjmS5
0zJZXAlbdDICcSXcyh+cY37IjtLh9niWpo2GJUcQDyoIVLPx6C2yL9I4Co55s2t9desZPx3tw+0g
1+BTYHRnUYxZuXUYpwJCxSS7Dmr8/4x7cxvf2y8hNbwh2KYvw1Nwb+9XYorkPF8Q5zFnB8UAESf2
JmIKp/HuDhe5fYd/5LTlXv20avIt/rZb0WZHRYI0TDHIRBvvm7v4XtrGW1rqGOP5uzVQzsKFExgv
3ws9SyG0MadLa97gR4lnTlxw/Tc84satdmgBcKkfQJfGd8CItX10v1bynWtt8/YWYWlnAETg+j5H
ENf+5AhMmQirHJo7I4WOvK3aTY84AaaC33hBPFR7ZHne/Gw7fQvKg0WF9gWlz5U9uNBEFV4wwtgH
ufFrhdwml+syVZiAxKmncNNy9d0pVqO9B3k47Z3atvZZ4GsPQxRKW2xq/PvUtKW/vxxc/Aixs84S
zmClciIlDgovmev7Oa57j125xjxcSDe4SVGEoifi6PYfF4KzIGGQKK0BZcaFdRFu46D4oBnF2tN/
IQfwbhFPJqgl172DYQLDC0oIdQTnuzLF4LsQU46//P1+FMU7kgwXUY2eweV8webyPBkzGre9b7HO
LY9itbQ7bZvucMVeSaIL80bipGgCLQ60xzyt9RZtRj9rB7d0gnDbylx5bO/7yogW3gznQeZZrQji
XvHKbuDhNx3kfXLA2zj0t81nZ4tdOOS7aKOeinepxwR0Lb0tXOvR7waLAdhE5ILZndEGXd9W4zi4
mfrY991xUL1DX5s7RSs3K8MUf9UstVGdBw0r5E44z8VPOVuDo2WE3qAavZs0zV1TQ/iY3qsw2NVY
ySs+ws5a/EGr8q3nhJtpgoo06A9VvCbgsPTe5Wc4f+hBQsRhlmHbMC2h6TPbelVvujH7YutvQ6Yc
DAozcPe2RalvfP/LGJtbBUPNlUlYuM4ICQTwq5bqgKybnZNQkJJYjSLUbR49il/Yh1Nijw7OttmX
d+Zdted43oWHtVS3sDV5taHzoQFoE9Tgy7nPgrJDKHTsXTN/DvuvFej+0v/6X4ztLIghNtPZBy5k
ucnLUO6p5eef6Id4v9uj8jmGN/o9+GRvsmfrU/fevCfvzseVyEur+DzyLCfE3jCOra/1bn+fP3eu
caKud9LSjdIeuBz88aXNuBo8d2v6wgs1MFj1tBYpraJWdHVdLPQmSEdv6F35VUMk6KU9Bjv6isPW
f5FfpvvkbThGe9811kYsVulsMwFNpr+ASQbtTG024iiV9SrVy54+rXZoXEQCpZNwXhegbzxR22J/
e4oX1u1FvNnm1RDh11VYda5sh3A9FckN/OygSYiPOEXu7Ay1XWO9LeTei5DiJ50tp6aMjCAAguim
tvOlSAzkPKIVcYalEOLTCZ0VePnzbYGj2RjnhdO5YBO3ZZA8RMpfWt6I2w69dBQqYenqqOjO0k2M
D4YeOH3nAob5J47Cx84r74JYerabNVbd0mjOQ81yeTx5qYncWOd2Pi/z+q1oV7pMC9vMtrkpUfUV
Kk+2OMjOvoiHmkxvT1bn1ppz8kpc5aP6m6b7x7YaVkrmS+tNXCWQTKN1AV7kMlTQZ/BGM4UvkyA1
h6BdYH+As/ENR6w7DAfWKOLXUyfAbIDx/zzUr/iIVl5JjpfFuttpP8vwVFnyWuK/Pv0QNINViaoZ
QtpXbAlpbAtKTooCUnDYTbtk1+sbafsfZEXxKn9f6/pcZ3wufKhtwuMS2sNzwSUP5K7vjGbv6rmy
l8CztfDr+X+s5IWFjj9SSCj1UUuDu4y+7OWHMse6A7ik9G5jFnKwmSowEMhBtmDEhyhT7EMvKVb0
FoD+l95KQ3a+NJX3j1R4d1PYB/HJwuEzwM3XyPOHCGPP/hTH/YiSZudp7wPqh8XOacvq9XY6W/je
isqXkA1bSObNN36nppkz6QMy9GOswaU1Q8yv/1o2lkujBl4HQJxA1Brzl2NSQ3Y2O+/ZrpVTMOZP
4/SY1cX29lAWPvRFlFmCsT1/gk5Xe89Sb+28Lt8kFpcYqVpZwNd7H/E4mVo8F2E+9ZwZLOepGWhD
1FLDtPrNEOvpJjG0btN77UczTrSVUS0crFCnqPsIKgeX/HmPh35OhyZr1LsBn+axe7RO8b3eb6Vi
H7Nr8jt5lxon4QQlv92ez4WlcR54DqCp9KSUPDvu3Uj/5Xf9zqMpfDvC0p65CDFbGMhJ93Cfxdju
TFp1fbnpPjoH6a16yE79oX5U9tVWfcAaHY96be2WtpCImFlghJTyIXXMn9992FV083M2LJpL2Fwd
yl+OkE/datvs9b95YKj8B/YgRSFhQyOW79mZkaSG1MWS3bme83mke6Y9t/qj162szusnFCRIehAy
Yopous8HZQwjDsyD3LlAtck7zj6iplY22YNsnFrH3/rKj9vfcGHXwWPC3JAnNf8w13Xv07GVJ1Xt
3DT1RPcx+B3kprQp9L9nHKAQeRZovlZkxCjCXu/cMfmhjp8b+9PtgSyUCYX9syh/CNIS9bXLD9Rl
WTXkEnegfttxMKV7ZRPsipNxZBWuPjfFO+Py2noZbHZaQKhxCjvwuKIcaFIfG0AWwUk+rb1qF0pb
0K8oL9G7FafTvHerFGEOAaVtidPv8zfRDvd2wk9RABkx9XH/2lyVi95lyFkeViJd7judkLL6Tcp/
5kO4ssZXByV29tlWimsJTNHQtW5abfRj82ic0nfu/Af/Y7vDJ3KD1ddurXC0lPbPJ1Jky7OYhZQ5
zhD3pP3prk1+AHfd9MOLY/srg1vKuudxZmnCj5NhNEbG5jffh0rdIC61EmEpRZxHmK3zJIyCCWmx
1g2kJ8vLd1XmHSVD2deTsmslfV9LawgCdW3yZqu9T6KIpzgh9WMXbsyj9cE8mvY2BNOWbOSneD/w
ZsNV/Cgde9rE6UG7jx+NYy14igjNrIJDl5LW+RTM7u+SiXukmvB7NIfX+fjq6+pmNI+3E8qfAsp8
j59HmdUalK6qrG4iivcUvhmPIJV3qDp9tfbIw37RNwZYu7sfxxC1efnOBAYk0CnOTn0qjih8pBt7
P7i1scnWgA5LqYfXMjUQYQh0pW3Q5Bh7WeGfj+GfasrcwhK0Oq5RlBcX8r9h5k6SI83qNNGa1s0g
DMMg3Pnxyt11oQtCpjkLMTsS6qKNhHZ1SwFdA5hCBdQ+QI/ca1v7QT552/E1XK1bLS6ds5iz7IYq
c11ZFjHj3/orxo13Gk8YYTxqK5vs03+KVmtPmIX6/OVAZwnPk/Qo1VI+WXTnHY1Td6r2A1CY6rhm
0r54CJ5P6SzNhY6V+UFOpO4QP4sWKq8XSjgip/qrELm1uZzlOqk1adNHzKVjvAXts639HKSftzfh
8tRBFYCpJcvXz7+qgKE1VHHr2nZ373jFT0Mpf4005zamEX7WncTeRvAi0iH9KIXpbiX64iY4iz7L
tYYqe85QZnAx3UjdeMf2KGgE0qex3KV3BkIx2bukrQRdizlLtnXd9WVtMGJTazcC5q4Ya0fIwofj
/a4Lo0MgMNxkLg9Dr1XCrPWTytWaYN/H9gvTeK+syqIuHBs0NqBQsSKhkc8xRHo4tIMHSBkaVflb
y/0Ptle9K5G3l1o4H7c/1dKQaKLQj6PJfq2x1uCvZPeVVLpKGriou3/MFA8F4fKf22GUhewrHEuB
jdBoANwx+zptzDNVrurClY8goY7OIfe5k9kIAezqnblRtt5DiFaFdNe766SIhUHyKIBPDuWUhvtc
gzUYfadysqClz9c+Dm3zoGbxg9bKd7cHufDdLsKIFXp2V/KUTHGiymdfl8GDYw2vSGtvhgBEq5a8
3w61sNgvQs1WohzXgWV6IZnRCLaW/iWb1g4Z0UqfneIXEWZbOBoDP9eDpHXLVHtS/PguKLOPWAjt
Hbl/GeUKj1s5uRsn+wMPn5VFuXTC0a7ALouaOkI98+t7FOae1kdS4+qv+n3yUj6HD/E+OGQn5Rh/
hP/UPNUrXVhFLMCr8Z6FnB1w6FaUtmd4jasek7vuUYGKEN+D99wXe+lp2MuP1VY+tafqcPtDLi7N
s7CzI260s6TVVT6k5z8F8puDbwsF4pXUuDa22cKURikeq4r1X5XRNsrzQ+uFR7MajmZj72tnrSa4
NqbZ4uTNIPV1ztdDXu2jXFv3eRicxmyNWLU2qtkKbeJBGdDMatzRcJ60sdtjVH5XTuVhzOuD6nQr
k7g8KvKkaAcDcJllsMgIs5o913Bqh8CcfhbhJyVZSZOLMQRSnzuqyp+zGO0gORmSGPRzytfWRsUZ
vde6WDvGlpIxLDiqeQL2gL7m7AONmlznZQJrXX+lFv2Yb/p75aDv+18B+GblOEG1fg5O/jb/UDyt
YbeXCnsUigVLDMIIApuz54GoS2vgOxu6hON2eOyP2kmwL7p749jvDEhxwX17MlZS81K+PAs6v5W3
Sh36nTQ0rkJd2ih/BOEKnHRxTgW3EBlPdDyQoLlM/qZHnTtO+8Y1n6Yf1CkfERV7lJ/yp8E+eD+D
z96H4VP3VryOJ2Sz1xxxl4ZH90JoegqN4Xk5GzfjXg+NrHGDpNjW6dfRX+n8LHTNsR/6N8Ico1Cq
TeejC9EIrD9KU+G9ecdEHkEmPa0Wb0Sqnafi81iz901SZLoHPIXR3A07ampuunW2/QGC9z0eGGtn
zVIaOY82S/yyDABicojW/Eh4ZvgP+nu4R4TlMfj9/0i7st3IdST7RQK0L6+ScrWt9Fa2q14Eu1yl
ldpXfv0cemZuZ1JCcnynb6NuAw1UJCkyIhhx4pzWn/3hofoVnfq9iBxshYkFYDnAEAy0ToCI4P2J
rLQh5jJz2N2au+IAYblddmfta88cXWcjvUh3/W26T/fZ1vGjD8PHn0+iH7Hib5BhgmkdU5NsuJy7
izSc1V7CfOrJ7lLXsp/b6F5Pvk/2Af6zL7VhZMwoNXI3I5prc0TnvIUm5b09tJ4Z7wjqH9+OoxdG
uGAAfRFaoy/YnixANucULJThB9piAitfGT53NFFUxMwJ2FkwZs+n5k6YyVGijS3rSpg7+2h64135
SA/KXgp0v/hLPTapAQ1q4iKdfZm3jHCqeEB/XBCNVm78xQ/hTi3o3OWSjvghivWYTE+hLuiMq+yS
LVcKYLyD/hXWy4WiuaalbCZdixdxdYhumtP4N9xV23aXbokX7q1d9HMItGO8L4ARdHzRbNxasZPJ
Wf1jn6tV2fqAUWIobOB6WCfzOBzIQ6bjYmi7+tY4Gt5Uu/lOf7x+ita8+IVV7kLUShmOmgOrxe10
q08eahw/6Z6g4zTCF1gvxUa+Se9mN38Qe6KVy+gwSlWAjoHQWbwuwekZ6kNvNidJM12dDq4yWh4t
RDdlrfuEljDwuCaYI9HA4L4sRhHI4CRzfdLHbkdq6kUAXPUgSesmENEXqU97IKCcG8kYodRjQDf2
70hBSEdaX+4wBFRWT0V1Q4QZ+LJAq6EBz0af0C2FWBXnJ8zBoU46G+WpeZsxedzvpMg1GA89ujkv
1LPfzG26mff9a/2hCGDsK/Uf2IZ2FfbdAjCLfyFGiG5abislKrUGhDDrH6QEcmj0lY28N9KNLCp3
rwyXXRpk9/vsrQh9Bj1OFRhkXTjTSza58hXkQhf4nQfrYHxeP9nM/11eZ2YP7CzgT1QUyE9c2qum
ManCBvZi8PiDVPVhjD4xJfIrE3rilZvLAH4IazjJDH7O3aFKQf2itcPqNO+s2u830R40QazcmxzC
fU58+mKi5SNiCV7bURUwSvQYgcICYR33kup1qrWhpJboYylbtqPTTehb4MHUt2QbnXQBycjaMi/s
cTuqpIoc2qlWnoxTGeieto+ZoClw08aRgbAYe5sIZC+0yV2RsAYpKrjq2BrHTfOpZi7YJDbGQ/Yc
7/XbZhduxlcRqnclYQc1HSalGBsfY5bg0rE0tsqiInJ5kg0IbtrH4md30m6yH5ib3ZWH8jmNXLSk
TrXoRc4+GHdkGSUeQFPoryLccn6KdHIHYY6xRASyflvbepfsjE2zYZey2xU7IRyefbClPRPYHEyV
ggGa29zMmJVQSnpmD4e2dRkjOWuvQYqV0SURZGDCVJfdhYVNzGYwbhBtSbiMhmFHkrIsT+1Rit38
oGwll2yyYwwasanxjLsMpMuMKaTytNEVTUYvIw6+LFC/mEPBswG8KPh1Z04o6cO8MBqzODXdW5Ge
5uahU0VfccWrX9jgrgmUaOTUjmADVEUaWkIAPAQgMTJuphsjmE/2U/cyvc+DR7bJNhbMLK58Ueia
gDMHMDL8w3siq55oYkxqcZoVy+to4daOqMe38jAC0RCKVPgDO7lgsGn0SAJncVkgckR7B7xvA1xA
ui+QIAhvIkvquNMCCD8QSxitBystT86D2DyqI3CXqFGpf7N9dESIeut9xQM17VZ6vh4x1hwqU1sE
VSQSBaCYuNNhD3oM1l+DAKps7iCmBqh9t7c8bUe9+jPbCu/CSoi6sMedlA4yESRTLYK2FrqlTuxn
IEWge/O+3Vo7UrlW7pa+uheD/FfcKigdUW6HrB8wA5BTvbwHjaE3eVdo5gl8jgokcFIwN3ttgWe1
GxVO9DmlGXm15CI5hpqWTH5WGcnPsO6n3nfaeQYPKZ7+5E7ube1Gk2jYer0iyeXu+gdZ7o8tYzYN
fzBB2QVfrzo5EilsWgda5RTBJFl/pFwv97IT7ntSihQ0VprXl+Y4dyi1cTSOpmEEuiM9VypwV1UP
ESBg0xvql0P0owonv+20rWndZ6ED2N69Q/I7O/rMczR1VYwsTV0wSIUfK5Wvhs/T3HtR9MtGX1SP
MC04IKdsqGCTllcenxI+DU9ORkbLM0tCw1V1wh76jFlj38xa8Qe5iqDUs/SaOm6hCU5CMGoAbsQ9
vUidN3amgFiyHTpXy2u3K57SSlTSWX5tsEUxYCVjxHfQCro8k3WJSf1cG0DZoQ6TWyZ54srUfksi
UAc2hqhCvLYmQPsg6wwGAB01rEtrOogcKFham0CNyOgqFnkcuoy4TQnl0euneMVhMhosDAkyzCg2
kXvYGU0MYeJxUE+D4rNxVVZztGsAWDCoKpx7WOkkYGCd/QcwfcfW+aCOHdSr0C5jVBvtHfVNyFq6
3Qnc0L6xi2/sCrMWIje98nS+tMm5Ez0qprHQqhiJRHrfb+xfURDfa7d95hZg9vXNg/5EDtlz8Zj9
rLf4uMlWVNdZecde/gQud4rDJiR1iJ8wH4fbfgO9hsKFZPltdtPuok1yJx/0yC8P+abZRVth334Z
p2DdgVIAGGDwrXlWYzMe+rnUsOkMUlY+9rvhi0wn8gZAPEQFvC8o+GVUvLTGxQ1Dz6I4rpIYcSPc
yT+yPb2pj8mmemWYCOmobrtN8tweaiQY/b7cN7d4cr2K6hVLv8N+BPCAGm4s+ttckmxOtVxrbMO7
tnIhIeVGhqAis5KHw6MhGIPQE6QkIOO+vKOR7YyG1MCEjmgc3Rh74yN5sALjjhwAX663YPu/R8QS
MWesdMYu7XIXdi47LYrYcVZ39q55rl3MShTb0E+88laetxMeO8ckdsNHUY3rayqR/7LnK+a8Uo18
K7MmWB6P+cHcVYcMcz2+rIOaENWBxy71lF/xS/h71r2ycp9mN9wInNXyDcLWDvExAGbBj8JX9bMi
6uloNRHOVnerv3Sn0pOAIhw2ceTSu3+hSGRd2uNcRz/nBmQVcHN0q3KZ2E1pPiazCEm4jC2wgkCI
sSHMni9ktIEiSG2dNCANdoLMrl2iavcmJg7Vofp2Bn5piYuVmKWTHKJHMaAM420oS9tMOD0pWgyX
pkb91EmkhYlhK6NEOQZfgDPAd8y3CtKFSI397CRMVtfu+/kWck4niSGORec4BqljtAc7PnFnZduP
X4Phsp9t4/mIGrCIboFd8cWFAJEESwswhMM7VrtCEb9rR/tkTPjb27H8AZKPO0zreEolBYNZi+T+
lu9TfD88AcCehbf4gqZgdEpSjU3KfM5/43UZaE7dfx80d2GGb89Nrd3oIB20GSt973ZhWG8Qtem3
E7dLK5yPrpoSSmZzFp8s6kBXSfXm+bMHd5TAZ6xFv7M9W+SHdltUDcWeaSco2G6To+7jZYE3GuP7
FEX6ldOPWICMDXraqPx8Oe+zJ7yuzxJhg+ontfkYhhGTq2imWtZG0lL/+rpWjgLohWTdAocp/s0T
AOVoPUaDDarbSC0/SaNbXpEZNyV0WV1DUn8aVrzPnOFoatLbdcMrVw2iVPDBqM7i8ctD7S1jtCxp
NPVTYat/Okf5M+pCcPDKNkLxFxO5MsSa4Bs5J5JrjVk1KQWleUjSj9lMmgOIbqTN5JBig4mQ8uH6
mpYkCCj4sJc1uu+YBwMx3GUwl81IytVwMIP8UD4Con4TxW67Z/mS6uHteZdXfniwAA02t/2btQOc
TTwUvNhYqGDhHzyVFPyUxSxyOLVTIg+KFuhR7dbpC3AP3vVlLvwVs4CRQZBLADIH+cfLVRZJPYB3
oNaCJiceUD3bxtykWuNlFl702fv3jaEegfIIJnKReXKxxkGHX03KXAuqOYF8dDVD3DKbOzUYR7vZ
AP8N0oPJgNjXdbOLo4NXhQJgGxiewCO1oPcti0IySWyrARJRjyS/YxNicemTI71ct7Pytc7t8HNJ
ZahmRSgZahAVmkvyW4sIPdfiFcg0xCEIxKhmURXkr7jcOsBcdaEdMDWD4VA8Ta/m/XyfHNJAQ+cl
wtwVxJAE+7d8ooF+QMNMPA4KMC/wLpeHpJ/1KocIjRUMW/M4Phqv8GAe6nWbIoDm30P6R2hxeSwB
dsSBB18Nm/fke5uUMp6MUraC+EC3zUHdAIRyQ28awMvK2/TRZMLzN+GjiCx4mUljpcBooFCIygTK
2lwG3+RhDsLM3ArSmrWIX8L5g2TdbVqYd/HQ/HUc5BCxnu/HbnDz8b3Maq8vRrwZMyiXUqjiuLYW
Qv+wE7j2le8OzBGcAIohjDedHfGzICKpeUmh5GsFTV27NIE2cqm5qfl9bwDZiDMz3PIlAllk1Ymt
oK7N28GwocWcUWNT9tVjT6d828oi2PrybhpM/4DVMJEvLdjMs8oB8UGr6EGmoyxrbYs03UJx1q2S
z+uXc1Hlhr4bHCl48UDNDmkyzvekeiVBOKfVAzLH90qtuBohQRw+lRFG0AC6a6xZcG0W4RjGMMQH
jSQcVpwm7pvZoMKKp6xWAyI1B12nvxWcD8+uose2tfcGaVtvMm0MT6vFj+trXWLLmWmmgoP7A+gI
v1g65glVZ0kJDLCiuKGq7HutuKMl/eiz9idESLbdlOztOXkcKypi3F9d95lx7fKs9k1RpuWUqkE5
SD9UhWzqMXN8K5USt2uKQ2QbPyNT2SahsLS4LIizdRtoMAIRAfi3xjmqDHppJqW2EsS9o3qA+j5A
/u6dVMl7VJePGk3vyxwsE7G+M63hQc8BVA0zsHZOQ/0k+ATLYIDMAc83vOFAAYEH6uUuGEavmXGq
KQED0c3g9ko2jKcb6qCu4tn7avf99ioWf26RW7w1pgOhOSxOg2ydSG78wVgidYdEyjx5bAIy5qpf
JRVxiwGOah4S2Zs6bdikpPlbZNLu+g4sbzbuGoYboHrJaGscbgNSPbFzMzaUIGpLLyGWW5v7qi+9
2hHVl9a2GsgoFEcZMmChJgEWtUwd9FkJzBEangMpXJor/+ZKMe4BSCFhWhGx9/J7lmSQVKXUsRyq
34MbLtzRtJ79UMrh+BXzT46CNPoSNHYdIz/kChGhW9f2E2kTsid0ejF8wF2ruWtTVSZUCSRZgheB
wpqs72l420l/rn+4ZezFOTozxLb7LNa0pl4WcjXh5BLyAf22PRoqbpI9yPmvuPs33w6tMg1hnhFx
8OUbaVTsYsbKkDPNJyjK3UR9fLi+nmXsxHrOTHB+OE3gnGmfqEEy/VChZN2YgMiMyva6ldVdO7PC
hc5cT8Y+m2I10GjmZTOUP3LtVgP4am79ImoEsUW0Jq7iB9VovaY5W9Oselpk+bbx0ksiWYPVOAKY
Dx524PlA4s4degIATF1VphLoNblV1SwwkmxbI+p4VJtt8AHT4+jkm7qZ3yY6ijq3a/eaKZ0AoMJg
R/yTjzaW0eRSqATgFHyXumSLZsXr9a+2eqkclITR78A8A++ksrw05h613EAd3m2kOxKdPLV/dfT7
63ZWT8eZHc43Z3NWmANm/YPWrCCG2pQ/MDT3RGLlmUTNXVeEAuzLMtvBmT+zx2U7StMgy8VjPUA+
dY9nV+9GXfJZJnLlKrX1Iksgsyz7/OX6KtetopODnjRUug3uVKazNZoV5r2DaDA2tW7cECmx3KyW
jxqt/iTpVLiVpgp4aJbIMBb38Hz9X6vcE7bsWoKIh29ozPZj32X3qjYG2tS/lwrUYuSwP2b2XHuJ
0x1JH43sYm6nHjLo1xe/diW/hsHwSGLoQM4/h03phFGhIveg4yEpp0MpqfeZZj9fN7N2Kc7NcN45
MbPebmZE+aKoD3adPScgdRAsZd3GP6GbbwCGQ11kESav4V2629HOjwWN3q4vY9k5wFc7Sw/4wsOc
qAkp2TpivbH9KFTutAjkdoPSuVaBOyLH0uwZxhS5llZuYjXzJ6P+FeVD5kVJ/7PMsw+Z6m5mlBFu
rXl05P44kGrysikXCZKvflqQSAC8r2OCgMdjWmPSSzWLiA4tnqO8NKFPAM3TXhMNha65CZzjfwxx
FwhD7nI8t4oSDDieDtrwshVvOidQoMSlt/71TyAyxt0bimGBaqiQUFhD7NtZ42ntu1Nkvm7d0Vnw
uVdtWaBxRpUAGYzOLQxDh7EyxAgkCXjRvAmCh00BxYNSoz4mn+AsiAhmsG4R8piYYYGuMf/6cpzK
HGUVSSGAnO9Na93TKTumY+cbDehAlBCN3uvbuRZKEET+Mch+0FnaNEd911JtVIKq0rxJUm/G+JHg
YRnHoeDDsc266DGwq4NjAjAMwHf4X5eWklhOTL2AJYBi7qAMvE8k3Yvs5AAJxtukt3Zt5fy8vrh1
k+zDAbnJqGkuTcoF0tt4HhCKJ8vA3ZQBvpvDR5k679HYhW6sOsStY10QUFb3FAv8X7PcSuMCM9Fy
CbNWGP0G9+ttZua/Q8nal3r/eH2Fq+cFjweoAWF0bMGcRqeBzk7cKUFKRuQB6bTNZwSLZsxmN5Ok
02CZIl6o1dWdmeQuYJtpud4ZDS6FSjXXghS1PKXPYaPuu2n4Fwkjm2RBPYKx3fEKVWFLrDZtWiUg
Nbg8ree8+tMVgi1cX89/bHA3gHatJI0O1lMqKaRrBvrSDM6rhOnUsU8nwXVb9clnC+I8yjS1bZ3q
bEGdtrHLdiPXz4oi+kQiK9wnUpU8tZsKS5olxPIb0znlgwA1sL5rKMMD/Qg93y+sypnfqPWxksyW
wOfHs99W3bM1JL9LpdHdkaQCrOfaIWcPZAwxMKkbHihc6CotU73AIU8wQKDlvq5+9iCI7GntziK2
0bW9OzemXvqMTJ7bzB4rJeiS2XTTcPijT+3zQCbBsVu3gxIDEBdI4XkeMtucOlDFJUoQZsY9VN5O
0tjdhkokyDNXzaCag1QTJctFZxckkdacQy0swHi67qr9dIDWYyBXSASue6JVQ8CtAXvFGJT58csa
Y79D06Q4cySCQP3PTsOMWy862SvHDgOsUFsCyx4ABjzsCrSg9YhLJAdJYhxNpXlz+vG2L5RnKOse
vr0g5EzAdqGLhvo6324dMWjf1XElB3ppBYoW/Z0VZ4tEYX/dzOqKzsxwCfjYy5hqjjs5wNyDV43m
RzNpSCEnxXDz0Pq4bmzlI12siUvDZwg3DkPcyMGQIFw0ZnLXz81jXlXP1+2slTTBDqmxFxWgjAtM
UdhBNlrvahkvVPPOdqSNY3X3CQh8tlFYHju93CWKtB+rGEFrNn/Go2W6OKYHw8m/25wH4P78l3Ae
F2jQppShohpU4e8uf1OAloMCtODwr37Es+XyDrd2pEGRCznolYfButPxfqTG2xSTzfV9Xf1+/7Gj
cwkNWMCwEgeL6YY3bZ7daX7v8fS4buQryeQytfMt44cR2zmfxzzDatSdflR8Zd+A42wEqVR059wx
mjPIqs/V0QHJhmB9QtPqpffNJafUQrTQ0EGD9Ff1TPbkAehoX/fl33R208fOSwAMdoVDISup4sWa
uWtYxzU0rWOsmYkHjIAWkp2auuRHc2Ik2v3WgPE9OdnVBstWBHUWdu2ubTh3LROn+h/j1Lgl6ms2
h6JPKrLADtZZuHba0qoLGfuagmJJci3Z7+/sQ7cZMW6auM0DeSr+iLjBhR+T3Zozo+1cKcbkYE87
DL4wctrmKY3d7nUIveQQP4aA3acP6Y9SpPOztlgNItMmGo+QW+HbsIOqj+GQYrFJ6ETuHCstJN6L
D8EtWbPCqveAyEAdC6rTl6uL0SdS0IeiAXRJbI/I+2gPNlZfd00JpwUA0XwTPYlOyooDAPkuetk6
OHGdxWC12uidYpQZDfCA9NLRdFup26iqyAWs+LNzM18V1rMvhxKtXWYJoYGif0KzzTUaaVOboZuM
xe76Nq4uCOLTIKdAhrcc4h7TWI5JTAPI4QBbX24iBQeyDRWBnRU0AGjq8QTUgU4ECwZ/KEyIwcpO
Ec0BBjHgy4hX+OAJAkkQUf08kP3/k2gy8xqXFxtkFBjgAY87NISBur88Iw1RqNw2+FxaSH1lbLeV
DNZ4tfKkOdwqUfWSTC/2TE5lPdxUceq2xeiPzr8oiF/+DC4GDr1UdJgkoUHsED9MbL8otKOqBY5T
7OW52BjQKzVMiPT9C39+aZkLjHkUOVlhYAPUneUmjxaA6+MuPFQ34Nr5WwT2FlU6MRXI0plfWOXf
/WbWqak+wqoB/XTX/kswROJi4qD4cH7EQXeMnjG7CfRmDikG8BN8fvdIX1rnHAPpB6OvGux20nZ+
G+m+Ghuopzj775tBUQpVN2DXILPDRaxEqlooqWVzMFafjtW7Zv4jMgQw2+XtxDDFmQ3mA8/8gI3m
DApdsOGYP0qkaYbt5iJ9yqUfBekzWKwxIGIBMca3KOtGG4DjqeYAo717SIbs5SER9BXWlnFugvsi
kxnHNOyKOSAa3HPeuEqX+JL+cP2DiBbC5S4IRYVutLAipUXrq9WwzweF+teNLN/Cl7vFfXVlNCe7
Hso5GNAl0FNt0wGzaNfPYzNvlF5UUl/GAVjDfIsFSh/M9vPTBxnpaFxo+P5G/KPr7hI73ve65RvZ
7+urWt26Mzvc1kVZm1OdpnOQVZlvGblnp+rmuomVM4BgDTlSMBQg3vCNaBPYdJrgJRBgaMcd1B8k
7l0ianOsGGHKzyg2flFS84/6xlBGkk3lGPTNS+jgnCVvs4hBY9WGBnAuYI9MDJk7AVnalEUpmUNA
659tV7pm9zolgoR05bsDswrEKh7ADL3KfsPZvaeNXaDxLQ9Brz6n1l89/KMDA0xCUR99ZS0Q32Mw
C3wWVga5tDPROtFnyx5QnTgO2XOn3iUiGayVowWGAvT1MGoBtT8+7neKKtWd02IpbewSsORLUSfI
LVZN4JkLfgdAwYBpv1xF06kYZ3OSIXCMz3iavE41BPn76j79xwLf8AWXkGRIcToEVgHOIkm7jbUb
pxR54jUr4HBg8hggcliMNc9zW9EiVfrASd5NkBrWLykIb65fQ7YXXEakAQSJiRcAnlSH/xwGMUua
R2MfFP2bAhho/0uN3vMOJHgu1KFi5e26ubUlYcaY0bfbyNF5B0bQp1ZDeeqDGNIlIbh/K2hYVr0t
WNVKwsFwnyBUx813QIFyeQL0qahpETdDwA6Cm5AWhXG7PSWydDRQi3WprBB0b1XZu768lXuKlq2F
uVEg2SGaypZ/dk8xWtHDcTp9EOZ5MPa5T1XblerfSjILVrgSd+AMGBKZUW0C8nhpqXVCMlkVvhuQ
7qewqBRPxXSMlxrlDZ6WN600ifRHV24VkI+M9QwAbwaQu7QojbU+5FARC6y4v6mp9Yb3pCDsrJwO
KHaheQImCAw+y+wnnG1fWNK4rCCOHeTS7BJLcUkNLhpLlH+vno4zM9xKYgsQ67xv+iDS02Oc6jct
HeatlNKNYhaTa5nJHxqOj9ePxgooGMjRM6vs7JwtrpARVe207wNC5QqsvDLR0l+m1tqvkRqqH40Z
hfrRIWmfHnrAgJQd+BVLw6upMzg+TUMq7xIttjN3lqpe84Ypz0FXEYbZ4GqZldoPObT/RBdp7UCj
WQ1PDYYAzGZwmVqkEb3R+gTkxVWzteT3vL6fEmgXxv/mm4B702DoeiZ1xb3MBksfW/TTugAICM+W
gSvpTlX4Ok+GG9OHevwUfA0Vu835PR1MsRqogKB0hLLo5deAnmyfJnbb4UmSYWZnn2+znfIgxZAN
YJwuotrLclYYJXjEIzw5UfzEXA135oqsngtHSrVAO41QM6R7Wdmqyb0kb2iQv9SHaSfftB9mvdMO
OPcy6BeeCXj+t9eXvfI5L34Fdwb10I6Nwoi1gDj35UsMMhc99gTJ/YpnYiQj8BQQALShOXq5s+XU
aknVhGqgSo2FaTnntu9A1QnMUJjHp6pKBN2o5aA5tvbcILe1iTkMiV07Kmpp3UG+Y1MFE8Tgukcx
6fuKg4Lrg2qwBfw8QJy8KaWaMCeKtZUN5ITyubpT51xxMz37uP6hVjbxwhD3oSAAMcokhKFJjgs/
x056oFb+2UraqaHlR1Wof68bXKnHgOfgbGncBUy7Kq9ZXwy72L7b1BueEmxk/jqBHStUXR0T9ELV
zTWfeGGUi2JGEtuFNkpqoPyGLiuo5k/qT7CBWcAbe1XtGV660S23+mF72kkkkLMSBVgrghGemEiy
eJJvqtfQHieY55HbegMxejeVXvMpdRM7cXNoninQiri+x6un58wi91Gp1hOnG01ssSFtzS486uau
iUVShWvrAgcC8zGot6LZc3n/0PIbs0zBwEBkRWA0mopj1uSRl0vSXs3A/x3O6B+Iohv76bw7PQ9u
3OkhJdAzhdT1gYEApWd/wCwOId3MDYWtndU05CyMckcmGQ2zpurQB4NaHKokuslT0fth5TthyBKj
O+hwM24DbjGOVptzMWV9UNHubtKKLTElTzJqUYt2bdPO7XBLyZK8kGeozgbhfHC6h4x8hPqfVheN
e63t2LkZ7kBMTo7atZz3Ac2NnZOVT1KkfBt9gJwXWSGALwhycI2XZy4sNRPTAmkfdPFj1EANOOm9
icSepL9++wrpGDJEaLGADQX09NJQ4kza2MkwVJS/7LLwSZh4Ul8KkuuVA2CfXSG+rYdXqd02Da6Q
EybPKiYObIcEtnCicMneAVoUsJ5rBptzwVQAVzpQijmJKj1Sg/g2emkxw3NvbcmGSRiZh2I/HeNg
eIn3qIeDD1c0HLdy+ACJAtxBR0sGq+WcESFGbPYDkOZmAr2kvpB9ZdL9VIoZI4xodnJtpQ6bOPg6
IIwz8PK7TVE01VELHB2jQVQgKWKlHim97sOIXPUQHRJUgFnFPwyaaK/dTyIO8ZUvitEpDHDiraQt
2buqptCzvoyAKVaPlTm53VxvDCndfPt0XljhLjTGhjKlUyU5mAAOtMgv3So2NC3/n1a4+xzOzkgo
s1LFj7MK+gi5d2n4cn0p7MZyDt3RoJyIogATE+aF1ipIPEhVI8tBBHm6MIrwFAtkkga28gGY3f66
sZWzCE5OIM1xGaD5zTvcypbKhE1xBiqVjvb8jMjsS8687a3n7xvCgxiz2Og4ARfDbZ3TmBpJjEEO
AMR9Qo3CbefJrUJrE5kCj7h24PBoAv4GhQg0uLgsOHGgaVgYKSxFmKXNMDkCBcX60ambTOCsVty7
wyikkMQAjoXRpcurFSkJehlDztZ0AsNzpouaj+wv4I8CQNb4m5nIzAIDK+tRBoJGg2IKoLjrEXJd
s4y2kap9Wr16P86KBOSX/Tbb6rehIjZWBbehY2ZYw4vicmW5EzdNZcZykEntsZXBlDJUGp4SUS0o
2yyJ4SApeG6J30N9SBVwi8hB+Vc/zhvNzzZ4hfqQF/gNfWefEW6KnmLLzwaT4KJj9W97yS42yBre
hOVMg4GGrmHfGKInhMgAF1yKwi6oNKkUJ1DeNeU0ufEEUvzrF2p5zLEKdIpwOZnwCu/XhxxjE6M9
ov9d275jvlS6cm/NuuCJt2oFRQGWk9nOYm45tUoLHAY1hZZyuVGI+btumh91XQuq7CszIFgN3uhA
mKGfjyLl5YHT1JjYtCtx0tmAgG7lyYbOUbNV216+S0v72VKb9k4h07Rtm4juQmWStvWMp3w5x+m3
21e4c4ysGBPHTNuX8yC1Y0waFDXRIB/T0EeC1UMmwvj7/e8Hn6vpuN2oJi48b5rFvVJhZ+fypWtO
MujDou7bORu4FpFh4n0JAW7wRFzuKnoN7ViM+hzMeXg3ztLfsQSXZVi9XV/KMmLBDOggGHIBntBg
h+isvtZOQ2bZ8Yz+azM/m9A78tUx2uV1Dpx+BIb4SosEbmPlhl1Y5FKoJMypAvnaOSjqmr2QlR9T
1X9cX9WaDcYdYqAnA50e3gcaLQnTOkKbbOxGxcWc2Z+stn5ft7FSnAKZxhduhrUbFmXrpMEw0wTA
elBvzB1YOX37qBtum3imF23m0a3/dHtjQw6TCSkIuskHXzqIaHnZKbiMMgBkgJwTAQbyTQtQcRpW
WT5I0oABY6d5mxR5cIcxUwBUNH51ylzf9SZJAbCTRRPGKzvMiId1VADwhlmwo9QlBMNLA8dTKfLR
r3Uy7klMQkHnfiXE4EnOFOIxXI0klG9KWbXl1AlUbIL81jlNfvUTxNWutek207txZORV/4JoHu8k
sEeBIFNn+qj85Y5kgv8StQtmwGtaVLjnZ8sS5IlL18xsQPUangpJFX+5zTzF5FxKuyCTbVcz8j1a
IC7oRQQRYG37QBYPViLAf5HE89unh5CvxYxaC/KQaZs8govrQA/FNt72OBQo2sblRjqI0F3LzAdT
o7gQbBhBBeKYSwsAgK1NuU3aQD4yMFm205gQilBKcum5HEhtQzccgHCA175we2eeK44I2OKkvAmo
Um+ptknQhIhANGDKULcY99cv+8oHw3mADjBeYcBA8S/oUqUxKYlRA3eVejT+cOpxi6bOdSNLqCHr
IKOcCAoUdqt4RuayDy2qmVV8b7ja7/Zd8+td9dHZbnhIPPtUP9eVW0IALhQ14BaXGXZRH0DSDcIE
ZPlsq8+20kiSfjbVLLpP1bnzwAX00wRdg2Bxa0aQ72DEBy9opgN0aSQuJLk17NZEqTT8yyiMt+HB
9LVd9DlD0hvtAyHP5+KjYVmIbEizQP8FAAgXaYqwbbPEAIRpYuW1+r3VfpdiimuW3ly4YCT4gE8y
jWggmGT+ozmZkpg1PtoX67zuKS4D5BkbaweNhK1QH2rNGvovqKJjWgVeiivlEGvs9UYGS1txq27u
Esi+JTtrp/pBtTMO17/YF8CMWxkmLuEOvwiIkHdffrEWgqY0lQgCXIPB3W37V0VoM17TrRUAcXfq
/eoxfFMa8D0ymdrEB5bn+i9Y+YCg1ZMxuICnDBAJ3JHJjKzOB9ump2mi8U3e08RXQLJxO6aWiL9t
yZMKyAMILDSQRzNJPR6IVhKpKyMtNdBqkj18xsxrYldGzaPySy89hfe6P2yaIDCgzJi5/VP+ywaD
4V3l5XeiItPKslFFRWhlJM1LKuu+UlplLufp1MR0kPzCyhRkZINku73ZYiTu+iaveB2GJWLgKNRt
kUtwTx4H7RFdzdSWYUpDCwxrLfIXfdgPslu91lh18YjJfLB5R7Yr6vAtl3ppmzmNM8+TVtBbdkZl
Psn0JMeftH0xre319S39DkzgmQpoztfkJheOFDAPNbFUjKdxkgrVG+a6Vdx67CKBncVSsIWMu8qC
/B1cN48AtMrSHOLWKu6L2NrOTY/GnboNR1FRcJHxwQzCK3gZdBUCQCb7/892bOykUVZ6q7wHzY7f
Zz1Cn3ak0k8K7fF6zI82pCiub+Daws4tchvYx5bkDA0UEAAJe5G74lMjFON+/0Xadyy3rgPbfhGr
mMOUQbJsy9JO3mGC2ukQTCBIgmD4+rfgqvuORPGK5XMHHqnKTQCNRofVq/Mv/0GMotfGAClkeJdP
rF+kotFES06UfmTjOQd9Tmr8ui/jRheweQgHQMxkAi1xU72a5mI2q1mrcUYcMxftn4ZT/bgv4raw
qq4SklfAB8HvggN5fUA9tVpJ9Ia8YKz5of+ipiMhlorKB/phi2f1NgRRshDcAxoGpPsNzZU5S4dj
ClVwcksjkVbxJFLymc5/cgKLXExxrY2hLMadY7cRyX+Yfb2jBFNzgyGUbbHnZh3p1h98bewP9FHD
SCc5bIEh1vb88hsX++H00tM726jPrts91qbcp53cCPrXNBRoZfgwijbOXBbP54JNjTWM9bnTugd9
xC0fq0qEM3U29Ed969WLiP2+FKQ+5OLysRycJbZHqzOaM0BzVLUT05+Lqcn002i5LXudfVf8aoUt
N5tflLOyEG3oAF+o2Zfwr5eNGlIbiDMJpzpb+ivCrUfe8tgjfVLJDTt2GzTAmb6UZF4v0pn7SdiT
W527Mh4iJsPh1Y36vX+YP1Rdov0oX1jC9sb3+/dmRU0gFe8Q2IgwvWGZZG6w7HQsLXYmzJ1C4YxJ
O7It47miKGoCkoMktQeakGU8ZFkjm9LCJC8pErch6yVmlaKaBK6LttxIc9xymGIb1XgeS7Hrqcld
19toBE1R0rwpTtMHGetJ8WSE6ZAEv22MTaOxRLUvQbk8YiDgQBzbPxgClLHJ1gOrjPNSbS6/YvG4
pwFIJoReFSdCRhnmRcBONZH+U2qncF+mND80jaXtMw9c0GnHNwJQf01rL8WrU7+4MPY467rGx+KE
PJenRxMM5gejUSDWBoyEAQmRlKLwsFIiSEIACc+e3Q75wmgaXVSoZ4tlVjzY6DEHtMmmqH/NtKjx
traN1sea3gTTs2TI0O6zqZUWGN4GENj+sjt/MPdTNWT+zgYPdRalDgGasOnKoiYhGqFmAYryho6/
a6/V6Z6B/3aO6WAZX/2sBc6M2VqVuEKr4cvX2JnYnY22eMi1NNBfCLd7DHthnlce02yeWIwnsSiT
MbcDOwHbvdFFms5FEw4eqKK+5JnWyKSaNN2LOXi8+tfCxFu0SxuHBGjkLLwysWdQuQFFJwYtRCk9
60Jkc0xg2KgnvZiUYmx2o2WiEELdlP/KayKyJ8K72T0EupQpcoRVX7Jdk1G0yWuakQlwNgmbVUCK
1nHaBWz4XM5+UVehYYqfXiDFzi4ckR4bYve/pCtK7VM1MS6HqJTCqcMZ/4R9CwrumwebTrb4XKSy
Qd9PkQun+SZaWXlJZ9Rs+G6NZZcmPAuGMSSdBWK72mo887ljnbNVlVzRKVVWAR0qjOEt0aBlCq0j
DmfnBnQKTlOjcQ2TvoC2MeXf+zZpS9LiCnNvLGaoIDtn40nzhghBcqKbTVTLf+4LWjF+qGOrwheq
ARgkpj7k4pqgz9jU/M6vzk2PuQHNt2neuIhrAhBBIZDCzDkMyFmsBIRXnAec2C9w/0NNPzGysVWr
ApBvxRJQl4FpvV5BOgY0p61dnR1aRabZhVUa39+jFduNLg7w7mJIn2KrW0iYrA78175VnSvDS1hW
PlNGMKePb3i7t7xreOMv5SzcXdFmVKik3QtqDNaT2bV+vUcjR49pNsHkk8RupSd2nJQumNgodeV+
0Lq2STTwRG/GZso8L8w3PgaRGQhakQW11bZfKEbvmrlToennzL85v/Oz9VAdzUOLiR1G1Jz5fuu1
WN/jf8Wp3y/ECSbMkQVtda7dz23ePvT6rtbFewuU2GCkP5E0x4GhY2qxwZVZDKjD41bxtH9SdTzm
85AbfHdfX9Y0ErYelgIFeUD0F36npGxyJq2pz2mqzXGljU9FL7eIIbeELJTSp6BUqouSnSd0m4SV
JZ9tc5N+feUNR7T370oWGzZoBQA7c8XO5oAGQNQYqs4O8YYmWfNJZ9+wyZHJgvD+9q25uiohAL8L
RWT41deq0JlpoY+SY/sw0CTzykNufvbrAH3BBGQHWy1aq/sI/mMd3U2KMWrhpsxOzvuZIPsiQPCB
rLuWPvV5VW7c7S0p6vcL9e4F6e2pwmkh7XLMRitGSWWjYrFyVnBj4cMizgTdxnIhQtIx8LPcR3fB
GUPkUXsnoD2vMdb5CyF8P/UG6BvfTdzw5rH/K3SxrtKmYBwWFDkBxv5WPeigoPJoP7Nqe6c73ZbS
rzyLwD8hDsKfhXkbC9UYtGnk9ViQ00hI4mVBMorqaRysMJjenZnGysD8qhpSADm9Kee6jZXWtSMQ
PDrjtLNy2p+1NK02LNJazI7TQvjxNuUAAda1Ysgym2hnQjEKMNoxu4xkWp+YaNGTCJpZ1T2gz081
tx4BXkZX3/t1RukKzCKqTaCEWRgR4qOZ02ZTebbmPymeT62nGAVHdvrMIup/x4P7KPR+Q+ht2g9g
QHWxkUUKkPxfPi3woRjaI/rynP3joJ0UA8BsgOi0KEDKIMIWqJkcFeprW9nNlUuoLjoiPAtdeQC7
X++1YA7TSr8tz2ikTTJgOLvs4d2my8FeoqMYUQW6hxbXAZQisijdFKEy/242X7Khe0iNc+WIUKuc
978yuOVvbYxI/d3chUrPOvD4DeW5Zl+HhkcO75P7q1G3aeECQDcwmhhNAWpU/MI0Ts3QsjGV5dn1
PjXyebLOTbpRm1k7EtAKIK+IyowLosDrI3Gy3uotAVVAF3+iYT4hbbdKW1siFjajKDqJuWesPA8R
/dx+bk/1vti7n+RrG7IEZdzT+5v2od9oKMdEFoAAQEK8cHmlbLoRN6g820fzcYyN506NA37hD9nB
iODhxEVcHkn0Hw4LTzWIt5VSLLGpdO78WhZGdQZVYUR5mwQaon2xkWNc3UyVBlaPzO0kiqY0aemB
l+csuhSRsoyGbMsTXBOBlnk1VkYV7LxFnQl1sgAUS1Zwsko9ymXf7aRlk43LcztsHWd0KWVxRv40
W35j+8VZNaGomdTtyXhmsYHZ1OMHZ+88WsmIfm2wHkRbTbsrjxhEw9FXUQMGKS+uVWEY2Zy5I1JB
Wvo5yKowY/ajPtGETu+GAr6t8l9Ri+vV9UVRorJKXsYx03b+MFC8KeYnNk2PDcU0bLd/0DoUX5xg
+vR+dfSRFUXLuGqfWubUg7xopzYPnFNuZWFWHiryF0mPDU9xZSfht2FgDyY7oFlvWQAFwXOPwllG
Xsz8q1Gc0GOZpObHhrnvv1sI/VBaQSkX/JvLDGjjmq3HUL570ewhqoInxqZwyn/e37HVxSDWAv8b
wiC8Utem0PYnjMfxEGVyi6qWjEI3orr+4LybzAG012CJUMNkVEi+3DRjqIUn8PCfHUN75iUIPjJk
l0Oqya1GBvWeLt4PBUgGNkjVFG9c6xGAf7MWyC0MNscgQPEwpIemzo8cwCAb0Zftvj8bj5YGNNki
VY2irbUw9X051LlHu+LMm0CEQVHYoWWClNIk04Y/v+JsX0lSh3nhzxPwQ9pTx9ITq9J9nrXPOXVi
R06hJX57o/uCZMsuxcCW+yqyJvWt+eltiC7Ac9dSO+CUbCEQv7Kudo6ZIdrHKiPZqcdAioNejUbY
+8hgtqNhJRiV3P+X+waqIXgE0B8c7cJyAZNfyzL1kJ8fUOjIvhfFGNES029Qpr+/0hXXA94AIJ1w
cVDJWsKx3U50LR+16oyZxUHYCTMN83LWoaWW9n8UtVQaAVITQDerM8lJggH0kTekSZBnG2e3taKF
xhSYR5WLEpehAsdFODVCj9DTenRm6m5IWiujYPPUuDQXPT43MUXbtP4Mk+merDRun/VkKsLyRA7t
w/C7fR2eu3N9Gp62KoIrUbsLVkllH9ETcIOYKB07I0WjV2fUHj7Qrj21wP3adDwYUwm0sfkfnNMr
eQtn3mV+xnQ2Vue0eWXt3q0/N9aX+0p4y8IIU3m5pkVwlmK5PJcIGLJ/MHmj/untSkx/m0BO4MZz
1B2qk7U18ukW03wl86aYT11q6ox4LkA9GKmaZFDFKNuLZE7E3hqirZho9djgIKDJ2UCjzTKiFiz1
Z4MO0P6g2OUpN0OCjuAon4xH0AqBTU9srlBZieWzAMcODCzIqPrBMuVssdLhRaXc4721E+AHNM/B
jznSHtE/HZdRV21ccPVw3pO3sJq2AyJ334CmaF61d91xb4txwy1e38V/l7RQRnRLTYVpkeo8CjOZ
sdExhpE/9cbwmfjpP30zbxmttaf1cg8XmolBTxnScNjDkTssHM3mEc1pr6nRTREdXBbSicpYaoG7
v38l1qyYmmuJeBC4X3RxX79AvQDv6YBa8YsFOFtVdIk7nKmRHe5LWdtOmC01eAdJ1BsXBawLresz
rTg7Dg39ut5jwnpYy+9k/ORqW2d320mNG+cANeG7iucfbUbXa7L8dHCyEldA6WNtnso+rI9+DJTq
bkCFtObfzKf+4f4K13QSfQKIANB0BDD34iXVRZp6DvWCl7J6xiiqXT1v4UbXJGDAI0I1ZFHhhS1U
UpambLhXkZcOU58wNrMt/txfwtohAbuPKBco2FseJYERPrNPOXmpAayP2YC5gPpAd2lOHhFjPFXm
8O2+wNvucxyUgmPDIUAex3x79y6cLoxHnkZv7gjGICo2TBRmJ1Cb6vkLmu1jCykjdEayyBZPJDLL
5L7w1e28kL14volZAQAJdt2zrFGf7FjxwGvr9b6MtaAUqEMHHSQKWY9W92tNtOt6aFIDcx7L5+mj
/C1kqIVdRHf69+wL2dl9WP4kYavoY/uHrUFiKzcbl00xXIMUy7rpDBpE0KetEM6pA0F41tjhWH8y
WfF++3ElZbGN8GDLrNEM52RRuusIcMa5nViBFt/fSfVvFiYfYoBOcvB+I8O4yCFkNhkxrwXc0x1/
nZvHvP/JrH1jbyzmbbjLUgyafsCI+XbNbqyho2GmANXsk4hljOJB1E/78Rex0FuCVgFkjaGTmNXw
FFih2OX76aHa0aQDSnzDmqw5KmgYAPgPeWSVc1qsVyt7Azl+Yp+Ch3mnoO/sa+NE6XOwV4AZPQ3b
LdaCNav51r+jHEzUCZdZjDZwORnMPj/zMnL3QRsbn8udFjESTVbEs8gE/0QAptyNk125h1go2IyQ
5wLWbVnC4wQeRVp2oMEcfs3uk08+39eclWtw+f+XE69J75f2CK/vDAsy8U7sh3l8UhzwG/Zk7ciu
BC2OLJ+72myFzJGAGs0QFEroIrdjTPEgoRnq4X/oLkHB5GLnllnJ1PfbeZYQ6PEPw3AKgOdw6IYi
rrwJVzIWz1rW6ynmr0ApiroewXdn/Q6I87sLtGc7H7SdrtOtkWir+gAVBJ8BMKk3rchBiiBSNg22
kfVpJOYsPwRBUW2sa13bL8T415aZGCWIcQqFYgjr1/pjkfAimmv4CJoTFn/MkCY6T/otFPraiwcY
J4olpmmDA3eZeLIJRTF7xJm13+hncWBxE8lfuGIlAh4eAmcY0Qf/19DsxyJx/ty/CSs2FLko1QCI
NKXqSLpesuW1RJIJskejTcxiTAowwAo7e8r/Q+h4JWmxuXA3CQaHQlInflfEj8T0a5i/FoEXjZvB
wNqqXKTJEf4CHnfDijZx6UyelYPKl/WzEUrS0zJEpqxwQCRjUJrITOBs72/lWkQOygaUy2C28Lwv
Hwo3S+226lrQ6f4G1Eo8m5GZGA8knl+G333MXvo/xa57P/DmSubiqS1cY67t3DdOgazpjugOSmpl
8x9wjVdSFloyOAQzZjHT5iVHu6Mx/NNTPWL51kzA/2UDwdfp4bXFuSkzcOH6pQWahEANa58QcTzC
69t3kQWycPGAWxczvDYYw25+3Di1lUBVhacQiVcVtB8La1YSkHgbhZ8hFDd2iP13xRf+VaB9DdwX
ew1kRxtqcqubSDEDIgqICiCIKK9cL7Kvak5GtL6+zIEhvzhItH2n2dA+o82SH0uz0b/fX+DtW4da
kOJlQYu2moC9kCcxRRLRv2jP3LBoXE2muQuMnIfOEGyRft2aaR+9ZWiFUPA5VU+8XppvE9P0Bp+f
LbPsnw2Oqo5fW1vAm5XkiRKjRnmDZhFWaxEWz32f+W6XEzhkxs7F8F33nO2N/Ry5O743Nn2glQNT
1hGZYADc1Jzp61V5ssFo2ICRUx/1iZr22++BxaFxgSHp+q46o754Ko9bsxZWju1tSjoIQKEluA/X
UpnO897TBn4eLS3quz7sSz0U7T/vVo4rKYsTG1NQWU71zM8DBWfqUILRoSzSkA9b+L3V5aCHDdhA
xVex7CtDr2uHpMJcnOy++qbP07HW+we84Vu3eU0FVR/l/8gxr7etyBH9tEhSnqyTAHfZrnj0Yw9D
oDGYToGh4SePVog88/1tvPWIVAvZv1IXh1UNrEc2xePnmTAZVZNRPZdzW4UEUL4YeZt8T8wx2GKq
WmnPuBa7OL1Bp0bpc1yEAWT94O/ZoRQyidgzD5734nThsJsT86H/isjE/JjlkWUAk/yA17au4/sb
sLrt6BhCE58BCu8lJEKr5dwTXgJHI3473od0Mjd2eE1/kChSJTPFg75MJzIM3czaMefnbmZ25M9e
HbacdrFGyLf7S1k7Sx8NnSjrg9QZ+MFrDRoqPmeonjFUzuQrsOJfGhY86wN5sjSxBx/JBjZobWGo
OKLODmwO3Gr1++WbN2kFinWotsAyx2DF32PifIw7uHFAK7BTgFdBIK8rOQ6ocK/lMOnlBsA/9bmQ
phlPJPd2BmgmnsAEqIF3Py+eqrZJY86aKUkZUiBOUGzNbVxZa4AcEkhLUfMBf8ziG/rcMccuQ452
DoqwBX+L+SqD947ywhwJ9HSCvwXTPxCxLyIubZpT00dF/Fxz/peSsgrnjn/B3O4NOSvOCjLbihsJ
/czg81tGWiiL113l1OSFmqG/p2jMrf4WSFHxEBHKqxlyZKm2fIeVeBLPK2wbIFXAciEjd32KrgYc
b+qVBE3Ozrf+QxPBOwpddM+GVtJG2iZD6gqKS/UAom8V0Gswnrx90IV66uh36O06tV/QD4zuXHbK
MKz1VxXNHzUMORr34DAkoNivQn0D0XN7DVFkAic50rUA8t6UtyaQzc2OJ4tzkGOkt+fs0UEb2qSO
psx78jfTjrcGDOJQi0ReDrfkxgvMM+paDCNLX+a2j+uqj4d8i5587fDecAWuhTGwt8NVSi/rtGpG
/kbRrdnwW8gheFHHp+2rXfml3ggNVlCHYFpH6y2IGaA0UJlrZQmMCbPZGm8GBIW4Ikwnvf/eFoz/
cJiOmYC6TrTQbHPpHDq7wkDzhjpBBCL6po1bPQveHwAqUgr0/4NFGmiOpWHVM18DzUHhnNqARl2r
e88TmsxCfyho6LbjN7yYGzp067ldS1yELUbuEh8IxOI8SAt8416kdf5TVvCEovXs/qtx28wOtCEC
ThBHwZYjY75ws3WChiN0Utqn4XFItJDtMMSpOlL0OIMN/OCgdBkCC/GgnfEYt07kWaH+S9uwSWt3
5vIbFrbP8NjcTGjiOwntxxQ0IQepugVO/7bZTUWzu7/iVfW6lLZwtTQxS0zIwYqZ44vQlkZ3yquO
6aGlUfqT13ON6fX6Ka7mPP9ra1PwfbBlswHRWD3ii21f6LgngxQ04VmBsXkgeeh/CP+zZrj7UmzI
2dpaZT8u7KAzutAkbjmnXu2r/6Fxf1X8NNhfAF2LNjZWffN1wvlalRYugWGBKXZIsbHkh4wz5HmD
RD5aez/U4zxJ4y2On5W017W8hcfjd3mfyhZ2qUv4wXkuEqQsPoqHfgf6+jD/QOAvbpimlVPD6DFg
oMAH4iIcWCiqVWgjca08PZtVh1HbXuQMDDNz/NCY5X5jN2+dDsVNhuQ9puMCKbEkeajheQW5g1K7
3Gnf7MdUf8gemr14yP9hZQgCwOARcovdVgp7S+wiapyFi1CkBqrAZGcxP9Hqb7s1XXbF/79e2sIb
0Dt9GFUO7JQf+Gd01WmhCgSKB4HNBKOEeTY/u5/Mb9qj+GA+FZ+CwxbIcU11Ljb3BsfgDj04TClW
Sesw+IQywY7G7VeeTD2irTTCHJFNfPea7mCKCPjgVLMyUErXN5FRVszD7AaYtmSNkSl1LUYXYv9Z
GmkfFa42fLqvQKvyQHSIhA006KbPB7S2ns8cOCJ18NJZcjfpbhgMJPLeP8cZtHKgc0SOW0Fibygd
09YfMfhjIC+GwYBJDVIE/pn+iHf87/0lrQQD15IWD2NFurwrMbH1ZMBcS4uEenUqrD52AEocqtem
+eYWLOwdtoGgWLsUb4RKb0kHpIiuz66ua43IjINPgFjy1Aru1+HgUyOP0oqRdx4cojck0+EnKu9H
1a+vhck8mApPusOxAND5Cd2u8yMFGhjEBbw/9g182vu7ulwc5KHG/0Yvii7+G8IoLjNMjytLeczR
MJoUaOX/yOB3nbluNxsx6poo4KYVRQe47sDfd700Qzhaa3uDPDpi7GKS2yTqDPQbweRuRfYrorCF
OC/ltMG7WagKdRnpq9GUR2htZLVjXFZu6M6/3r136qAw9EExTaAt6npBzCDoOi4NefSNPZtBQPBP
qn+8L8JaXmQVzYMgF6hsZNNu+fRy3aqDqoEMDb7IXtDKOM8j6KOLbMgTX0zFIxFt+8QwmvnAyxKE
2fhiG89SASfVcoGvM6oqSywxu79dveCRsDzwXcB33oN7qtm5TVvtshap1UIrzG9TNtrf2Yje6Jy6
n2felFE7QLCdpeRArLkOpVvr4Ti3uOY+ZqFpluCPGdo8weQq9A8d58Zzi4dtY6tvAte3fQBWBLYM
WW9rGdKB38WD04IT1VionTDoZ1c9jk/+Id2nh2CvPbY/sne/hkuZC4XlGcjIxQCZuENhIF99o0Xo
MYb3j1j9l0vH6U0KeHgQXeHe3xSzkFl3nKaT8jhSMu6KydOe016Iw30pS1fwTQrKO8Bvo84Dj+Ja
Vxs4G8zMBKQMTkxs8zm13W/CaFF5sVEmz+puw2quLutfgcHCkGUjMTShtxIcp4EeeW3/V+v98/1F
rV1zjF1B0QrRC/oLF9fcR+1lqJsGFsUcj7IDa1+NoY+132yEKKuXEOly8JtjeM0NEjFoidF2KeSY
8wxouBOa9QetxXxdzEp6/4oAXIJZUd38N4ar9CUxnNbrj7PW2VFb5EZCKUZOFXpqJfdFrR0QMgeQ
hPSWCgGvNQIcOZljS4jKalqEQTVVKLo7G8/ZuhBElmhBUNwE5rUQKS3N7RyrP3qdVoBvwpl/dSV4
4Tbu0JoiIBGCehHqp8DLWddiPD8dZc2xFqHJpO/8X7lp7Ubd3Hgs1/TgUoxa7UU81Y/e5COT0x/l
bDnJXJEy4VbZ/B3qqXssg6rbiN9Wl4UCDkrsqmS0fMYM1mo5uB6wrHwcn4w0fepqvwZxETE2zMON
c6XsA0CN/1/UwvMP+gYjhz2ISqsCPWjVfCSkPAK3D7jQNP0lbl58kIKkcZGhn5X6GvsP6ghuSpSh
kZNwveVjaqUBm3Mx9cdm7n/6svktjS3SM2XjlpYW7W8KRAa6G9zl6+MrWs7ysUDTaO0EzTOokSow
GVgtxoN5vAvrTIN7zgDFEo5ofxJg6uL7N27NBmNhQC4oTgiQFV7L7/JSL3G7+yM1mzkZeO/F+Syz
GJQKuHuBmJMip8OG0FUduhC6OFihd2XdDB0sCnG0Q0vKeg9QyhRjYBXZEHUTWMGWgPvcBRIScAKV
sL9eYGVKTZoDgb7G7pQASfBTsebpqCahd9fGDJ75S7bbRG3fbOtC6uJWaoUcdck0uMdTGbYDKkjj
T5OlcUCNqO3ajZtys5+YagmDiYoRcq63fbQdSPhRDpDi6KVF/TzUndzzLpifZWOXv+/ry4ooYFzg
MUNpUDhetkAD4zaCUrvsjlPuYNKXYfA91bQ2HnPNfbgv6ibNi6NDBlkhT9C+jmb9xWuAyaa5rDKt
O5bP885So0M+VZH+yds3O/MX2awJ3FhSyEEDILoxEA2jLXnxLmhNzhq08zRHPyttGTmVNhyHNqUc
rAoUZTIzkPoW2H5lO+FKB6oJeg3YjKB76C2i86PoxIFmfuS0Y9KkW2PP30rrV2YGQtC8BjcBBZZb
RE2vtWxuZ86P447s8xQTSsBsFQdh8dQcnRf/nEUyGZ7r3fBAn8u/fb9H5y36btOd8YlEwWGr+3Zl
q9FuBpOHfBle4CWGXNZkAOyg4Eev9cCMSBlI9UPmOFyPKTe7D2Btq7egNzdoB+VVIIRFqQntGzDo
C3XimEDoYQhMjT0oPnIMxNMPYOwFIar+sN08v7pCDMTDEh3YnWVHlq+RoLEspz46VgMUUTDnlvag
FRhzH3bUz3+TcfTG5P6FuZUJpA9A7NhPFCkA0r82dZ7dpfWQW9XR6AXQ3qP+g1c8D62pYAlof/7e
l6ZM2LVKKfI3EN87GImEutFCWskLqyzdEal5V/9MAmFGPdHcDSdqTQiAGxCEkBaOgLo/F96NpeeY
QdAbINOZ+XgoBw4I4STt/yIF4T8A8x4APkuUbMt1MQRdVx0DffoHxHN9OOKOvH+70GH7PzKWSFlQ
D2SNN7bVMW2qsBtk1PJiw2DebhbYB9SoD5RSAVVa4uFdh3t60eTVEZPgwbGt1UZ9YEO2BQ1ZedvQ
LAc7qWbQ4nFdvN6YGlZqANTUx2wCGLewj2LMPs45AHpW+ifrta3441atFUMnyEDVvVUNstc6MFCw
4o3MQfqpq5JZDFGPptgZcw9AQ7dxSCveAmQpZlgFe0HTxEJWlhooXrJ+OKav7bNCGas5KXboPPJX
J9LDLPaj+2qxYpkNoBVQbYZpxuuyRM21I5iP8hIStacRj1y/J/E+3ZM/IOEL5jD4WcFTqUIbbIvR
MIT8VxMH+zIpxzBgUeeFbR4a2kHQ143Puj1k5d+DTVYRMCq1Wmw6Z70vCg1XIvP+MNk/5yABIbRG
KEvLn6Ou9WFuVgTMhOxYt3UTggbwY135j25HPjgl6+N27PZ49p4q3pmhV3gnr0X+R6blQ++yE/PK
jxRA1u+tbOsTBrHqIcY4/xiGydzfX8pN5R2fj6UgfQ/YBjzB5Q43Kbj6Woml8G/pRzuSZ4I+56/8
yQ7znwYYX3+2UQmyvr+bOX2lLEsLeSlY3dcL4+WUPSOZAcEeC7vEfhz2OerBIUj4frjhW6/UKY2t
LZjdqtQAvMaIn3E9lyUhYHkwVQPTJI462u6LFuPVfB65fIt26tbYgJcTTpKhAkGY6OVN4b3TUUqq
42R6r9JzHgtCNkLNNRHwipAuBYABaJfFgz1guGMeyJQd7eo3s6qosY3kvm6sSkC3N4BWSACDkvb6
hAZTBFR6fnVEEj/yBv5IerIh4tZ6mapGD8ulo7kGMd61CMPvjFmbvero1oWe0IHjcjvex8q1833a
FFvHchNPKkrWCx9g4cSipRh+uW1XR4C6wNSRunUsDfNQad5ZZhmgNQxs6ehXYgkNsq1p68ooXCv8
9QOk9uJC4Qeut15DM2xnP4eY2gVPtgntzApdE1PWMv2hEl/vH+DtchHyIDcF0CAYJm/Hquj1NGAh
xXEKvlrmGA4BssEDDc1Kj03BDgBKPdNy2oCa3RpH4GjQjwuR6gYsnbs+nwpLIF44ij6dn/1XYMLA
v5va31OwQYF00vS3bJjKTF7vLJQTdTjwJGFeC5yh650NeCMc8LzRY2OS+pz7avoD9e2dBNnpfsa3
xvCKgn0GIrCE06KJ5onaD/f3+vaygN8Locpbslt1kFx/Q58PadrWNDu2pnWiGCmGuV7onb0v5HZr
r4Woj7hQIX8qeRkYEGISfYhFhiYRTfZfSn+KmT15YWdsto3cai2StbieePeBjrqBgo1pkbllmtGj
tN3QDiTIZ83EJ/8U1nOj7zrT21jirc5CHs4SER/sAkCY10tMDVvWds/pcUDRcDeWwpPgFPErUM/5
btJ4pRM3xuSqOOGb7cwb9kjZm2tNUtIDgPSRXruFDjZj6rRBVdCjp6UP1NKjgv40+g3LvSIE3XXI
SSCVi+EIy9xnYMrB0UefHo2i54+lzp14sIsqNlNtCwGxopUQhVgS3DmoISx7fqYAKfLSdugRJAsP
HTgvCmPaSLVviVjYVI9aASEZROQaKj2Y/fJYtqjLv1vxVaMuiLCA+lczXq61gmglOFGIRY+jziIt
qz/zmR68rA01XrSha/28L271hDAJDuEOTBiyedfihikTla7N9JiZVYJwZB84067L2vfbDBvNIArH
BZwqkP/XYuxgZtTsXKxqnsaHNq3yXYGu2Y2ay8oNvpKyeHeywK40i+OAjK458FSeul7D66rrYH91
jnpQs/3Ak/sbuJJOwDgoMNeh+IIWm8Bf7KCWdZNXDiaF+0viSXeiLtMPZtbBdJymZvow9g/zZISD
+QUNRSEvN9a8YiivxC+sSJ0jAzAF0Bc9f5xMFrasOJjz2WlIGGTOxmJXTNaVsMUxTs0IelsHa6X1
+KsFZ2XkeuyFCBfU3l2FmZUUI817b2e1Ygv+s3r50FAHFUIGEL351xqEfpFynEH7cgyEhz5J+aHS
t1w09fULkwgPAvVyGGMdDGqLrQRLldScWuAupN4XA/2eKP6/5n694TWsreRSzGITq9ZrMYy4p0dz
CoKPnrTYo+ZSuUVitrWaxWUgA6dZp7f02LnpZzSW/uSa8ZRu3uy1O/c2fQ3cRqp5YnEumj31gwXq
uSM8BXA5KcJ0+0tt7LieJblbimhotOT+lVtTeeSDkbkDHgV1SPX7hW9g0tTsaTPg4eS/27YEmdOn
lDkHk4Ojn327L2t1F5EOBugX4ATAtq9lFWZtyHxq6HGqyyglU9Rbc4xeog1fYFUn0BGomo0hKFjs
Yg4fYWoc+AIIUX+MY/MqspZsyLiNQDCd6ELG4vnSq77KygwKwfwpDMxml0uBDlX2xbW+3N+01dUg
9HzbNwBElBm5OCDNGgjRtJIeBTdfrGb+HqTjVm/jhowb1JqghVe0DJfVE3sb3Qjoxtg4+1U9+3cZ
7uJQUCrL7JTXeE4yFs7DNwfjNVXeiVTVTqTvbcnG4/tGDemgAIgE57Ihp1Lkri5CafAcp26ky6re
kXnudu8+mispi7sjeTU0mUswQ8Agf+yAJn7Wv3/b3hxbNVgbAK7llelBpoxUT0CPml7HbVX9sY0f
yESHGvhEkSfa31/QilaDpwWuiwn/Ar704oIa6JrNuw4REdPs6P9x9mVNcvLM0r+ICPblFuhlevZ9
uSHmGduSQCsCJPj1X/b7xYk4XuJxvMfhG4/tpgFJVZWVlel03E6Q8Mkkhry7h3+/0h+OAlwJkf7s
oXkG9H9e1XOx2Ml4hId1hk/csh3mSV6WQv9fbghIBGZMUd9hC/18mWS1fYBqjl4nzjTlvDVzIGoO
KaQJfPt/v6M/nN0ZpNlwikL2Awr95zv+X/vUmLFzS3mOqats9Eog0LLVcrBY5UNtyQcp/nbFPz5D
AC0wHgbX7nfpSaKExvvCOUfzPV3FQadpmwV/FR7446oANA1xddDs0D78+c6UnTKAbkhU5rGGOJfK
4TS5qy7NIW/XfRWfih8VrChg4yKbv01l/PGhYmQK0peg6kIy8udL58HWzZPBUd7BgyKN2m7U/+hS
1EKkH5G1F9Cr/MvB/oejMAPEB44WAiLKn1/OKZMJuGBSHLfB9iPLP0CKa//7dXI2pkfidZbY+XUy
q89ZTumCylgCy6m26tJ1Cd+73LEzA+81NRCqQPP9+O9X/dNagRMPVMTx+8yK+PlBFvmQWksrGKUU
j3a8keIbVLP+/RJ/WibQu0F7Dt0enB+/hESzpOWYTHhywzjaJmYE9IeoqDuy3EG8VP1lu5137i/5
JYCFc2vpvC5BaPn5hsKhX/PgDDB00fZpg7VFB8dAP8E+oWPDmtkM6i8r409XPNNZQQTFA8RG+PmK
3GXmzLUm11qDGQanHVvrJb2Z2KqaxYxv0yz+El9+J+sk/78PCLQTBeXvRJI4JDMo1+Q6cOVDZcS+
AhEN8f96KqENPIwHjCy1az40q0z+skx/G6BBCP1PD/J/rv3LAzZFSubEk/PrbMI1+1yrZW8j+ZKw
qiHV1FQ8Ay8137tSPAzb31DPP9w6slG03BAlgLqDy/Pz0xamD8MVuNKVTlndFZAdycL9tKgjN5ho
DMedxs8Ig88RGZ/+fSGfP/rnpQXmJJhJUHCFWR4i/M+XDsSaE5NqdQ2vlSfIshWHQY5TA8qtAb9l
5GFbFnBh4pGN/vLCf99COMtx9oB8+B/b8192KbcO7qaQpr9W0bWC9/jKt1pHop7nvzXlfj8PMKeM
SVd4d4NGF/26mHXQwTeuCAXYXyR66rYOmj8BF8kzLCLI32YL/3BbwKxQzmCfoub8lRxYGZ3bdVXi
GtOx85HpctzHnfGHddvCxmX0b9z632/uPDIEIg0OBjBgf83+uI3VjMQMUT9a3scyDOp5pKzlcfQ3
Ndzf7+znK/2SX9hCFyPwZXo9Jldc3Kf0JWCn4L+VJ0AN89P9/LIVlSuHcjJA/rx/PPsy6HWq5+lv
sfaP9wJ1aVgGYPbht1i7+XzN7IgEBssm3VlSPEkXXsDlMW9A0vkL/PeHi52pjljqaIYCIP5lj5X9
uqCrgYqjmytMrMB9olbj+iEhBlp7gfv79y19fkI/bemzuTPACDh2IJf4bbRDL8EaqVGXV6DLRz9C
lmdvQ1bOT+g3RK8rcrpLpor+JRE+/28BClw5x+z8WXoAQzr/4f3/r7RwHLLIKNsVV9pFMB8jXATf
01GGf7nMb0sel0FZDaAFOQW0HH9ZiML7HtQyXGbQ5d6OQV3qaV/19C/EWAi5nd/Mz4/yPGuEFARZ
GcjE1S9nlBhL5zfs8ds85WUbm+BbXtmHpED3pMsQoohETCJEfUvF/OK6sW/1HL6IMHoB+HqV80w0
5TC/c9hu2mR7CMdwbXhJvwXafaRa/Ig3nzaJV1kDFmqBtR7vUtNfGhhRBbN+Y/lyaav1webzcy6T
qzi1j3rrXjG4UUAIeiJH7gLWpJSqZl5o1JJKHIScrmhVXIq1PKcG/J/U9R+ZW+eWreyF5ZBIIfgD
gQ9gEbEnOSleL9rA00Xpizidjt2SvY0zEAvSu+t0wNAhRIbGHY09XOThioLBYRRJUXkicBqs824e
90Nhd4IEMPCT2fdSxN1Oz35tBSlPEUoSeGWAckM1yroOQxY1LTKOUsFu9aD5BZfidXWpO8ke1g0z
/UiS8/Ptc7szsyjxtTf5UnagdhW6owRSHkPRhj5AVq5o+Rzwab0aRjO0zPFpryZSvConSohZbdw1
GYacHkNLk2eq7LewcvQtKfPuGuy8ZTsW3MtuPw/wCBRD1j/MWXksVNK1JF/07ZjB08eU2/2c67VJ
UrGPi+VBd2Zu1ODU0Va9q2dHIECYe7IP/PI5Loy3y5RDD4AR3WAGxew8lb4pmLuYUv5ehuzdYz82
PS3RKdL8RRG11QXz/xSY/mxykd4EUPNvpjg4Qpz8iNz9YHqm9zqK1zqH0OgOU7YBSlb9rmNMNUb4
kvEI/1ejt/Jo5pC2udEH12+nQFS+nUg57vouKK+rbFRVO9K+/2YGyFvaiI53ScnsS++n6NXSwToo
zAbFi3DcPY7URg/oBabwtIX1+U2ILGxrNp0YUGfS1L5MTkWQHLBVeaReY6EslQTDRgcbvF6y6Tqw
SquW2W0banzlwNSRBF0hzuGimi2c7teyV5cVmdgn+tpwMcwDCYGIKL4ZoC2yJ6Hjb1OH9kyLCZzP
oo+/i4geaVp9iaCDu2TFTwmD3yLrtW2TgLPWDkXVEmnDk3SDbYpexE2CwTP4P5D9XPqizjb0OudR
P24ONK0qmcdWEgNBmgkqNbyU/CUNTdBkxJDDkIKU5mwIfV8DUUd0KV5SsABrNXdnRbpF1TpbLtBb
mmvZp0MbrJ2qMxF+5WPFjsBn6S2Xa9EC5bxLOEsa2nOxYxOHz3g3563IQbRFd1lC2je8T6PR1eDB
9XUWRp/pGvN6SMFZLfwdrNBdLXz5zUnybYXYfuOqkRwSjbeeqegbo5jdUDAsn8X05KWGx8B8rn3i
zzzswWyfqws3pEUtKvcUkfQx6frHgtJDSF1xHELxOYbyIwvyH64oBDoOS1BH+VZAA77s6q2YlmZF
u2A/hUNXJxEebGWT8LoaGXRROyxuHo+0MYnC44WjAlR9sqruxEZxmyiXU5p9RVy4fcXkh+fDS76Y
BM3KXN0txPcPW8yCNuFT14QzvFHTBWwav0BJI8/GLwVVpFouSY43t37NOHABMLCjnUZIoFWydilf
9pFjEdAAfz2n3Vr3+Ty1M4yBD1vBJvxcvnOfYlhc+gxnsRjbGR2lok7HYJkaG4zDa8xEdpEIdMvA
B8ggF9/LfUSk3mG4sLresk61a0R9K9c+xpHcDU0nYYVFCWXgrWzZDuj/1hoJhagVuVqb0q66PFtl
7GTk1U0ZLtEOg14fy0zVrkuq/EtXJjt0VWj3BcMiDapNHXqcZXtJYtYWK3zvufHiShb99Lh6H+/h
0Un3mnevFo6e+9E6eSo5EuYuj16n87R/Hi2Jque0DJ7stMDJkzF+rLbpB5Dw52jshus548PtQIPv
Ec2Dxksf1LkveM0K+dyxkTX9PL9izG6pQ3Rj2mw238H5hcDPEs27bBumu8qbrc74luxL8CgbBn+C
RshZ1ElfvOgRK7jAudtAAbqrbVr0Z5HiDC93FW14XtFVV5FnL7fiqGOX2HpNq3mtZzJh3h2OsUJZ
XVdBCDWaieD6sfueu2h6ykUGe1aSd49byj7RYkkvsenprhrCsfHjPLTKqfgSPFB/4XqRtgIEPdxX
0PGbint+YD6K9jGj8X2cLdneiPhtXLOhngJoXozEVGcVjnLPBidAgujymziHBGO0JfQiHkf8mxC0
RdV01WwxqJ706nbjEHIA5bSK8SEsvkoJDseicp9xQnFshJiMeHVzVezHSjEcFOsCl5HiYWZTDAHE
8FuazLIWdMr2fYr1WrkoPm1pYVsWguwCjOh9wPBPE602uoxLChW3lSAsbq6rSW4R5xf/PMfUPi5x
wB+3ODP1Ni68mbNwAn1lwnoos/JNLOMHWfJyh/PtEwP+5hRmE61XwIXtxrvoqAOO16DyrmEUKJ4y
/atj6XYS5TLWkB037RjBE4J1Rl0yYe9NghOX4jw9KZNWdTol7C4l7Kuc3dQwbuQVn3DIyz6DiEG1
uiPyxVfGLUI+OC/q2hhrnkk05q3tUnHkUw67BGk8JACK/BAL3EdA4EU9TNVYs4nAZCNcSyzRbHkY
A+r2Aq3D1hCF2iAM+V5vvdmRNTWnNJFRrTwmtrHoR8zhumUHw874oqM41c6G0BBrhwzYoHCIEJHD
23OuQKfr3CUG38JnunXqLe2rsI2CGP/BEXW1sfJDApdsqnh88d32KMyZSIZ6cpfSQByczf3OpYlt
PKbF6gWems0E48s6y3z0yTaQ//uSYXVlkFUpjG0il6mGwAe2LRYGHTknlsOYTnMNwkOCwIQqMcAo
fwuKbn/YSqmPFAnXhenW6bZQ1X0mxVCLsXvOHQnrTUdzHYL93vAiEPDHVTCd7se56cGnPoi8RNRb
+bdZd186zx24VAOMDby4wd/8A8EZuGJ3JfwV0FtqVNUvh9yyftf5qKodsQPKZPqRLeOn6LBLfdTD
PKm376FirnZIMPaoMPguj7toZ2ieHYOZmYdS5HltBjrVE+G8WWdbvKAgdmOdWUbryfdgzCfke9hV
xdvok+EpmxZsb/hHO1UTlvTHcVp5i/F1HCIm6baPcd4QW9DlgO/abDvrT5yM5jIxIJCmbkq2msEv
ub9c0+zBjCu87b9PkFgLB+CpNVzVhhsMuIl9lij6lCW2a5dSykuT4ptw9BovlzKDDCMiKCSqLL/x
C82uEyG3E1O9EW0qA9TXS5VLvPmC63ZLe30zxxuYacbnC3L5BRoElVS0nUWu90sRB4cyhxSDsxHc
pf0Isz+bSISywnpwvaA8mZxctFVN52bdpCrKv2vpzGUM/a8XbcgGnVvp1v2KWIYXMrFwqHsfgpCZ
bmo/BYn41E7bZzHk60cxAvGPWIwzAiPNu2RLWMMqj+0zLp+JUMPFnA0YLg5Xssdxwq8zhYxsZDFU
GySSTzOl2X6UU3cwqYOmO8XgbmbxxkM2YHP6EUzXUC77bEWOl/psaeFqzU69mauTHhONbCQAB3bj
po4N0AEwwL5B6eiCVjEciKZlbJMt+paq5CMOoFFNQUZrt2V8xgxlWkc8X5pl6HGUZAEUeWYy3039
tl5Evdtgac2y5E7FsX+HOwjVOwVv8DYadYekjCFmzuMcvOUunjHwXYh97zd1D8UoyFGmNLoZeJeD
68ww592H7oRpMXk5S4gS2mrB84EPKbjRADXZrdJ0bbKQD80glu6u14K1E7iOLTq8F8nS3xZo6F0I
SpPGxfExj4KiWaS76+32lZ+1BmOnllrG/BE+ag9RJveFXnYgjb5atbZ9aZpxsZ8m6W/zoXpkoXwZ
5vE5ztS7ThIUNXHhIaYnH7WysskzhtzfsFrM6U3CsndddSefdoctV6YZfHft1XwFQsUTKgOzYxX8
t2GlWvNsvq0cXqsG5622s34E2vjO0eE6ld4ZROQRqkvkK1/HZ05STJ0P6wM800AvHnMISJsV/ZXw
4KP5mbJE10qz99yVcb2J8LhG3tUmK29tR8OdGMMPCBBUewIXqOvegs/NwgrNVHHc+mxrqzmDkUoI
SiUywgtAYt+GpHuCCMRQlyK5KLr4QFHota6UEYrj7AesBlhdknhtTADQPi4+Z1kG2CnTHQnAxjkP
QLXbkOK8ofHaFqTaSWPh0u2zy3SC1zuFjV0jJbiquQEU7xH3Utv61X4vhwRWl5DzcCOg5Hj4DBJ+
E4fB2whnLBOwp2TmH2d5rugscWZBaOJ5fDll6V7n+qag/CvC3qKpYo0c1YkaHtU6yO9UOtwB3kC9
BbnVpkts3Eysu4v6aQ+p+sMsFRSPPXubkYx1nn+TaQFEMLseNOqVeSAfapq/u22+7ePqKyH8+0Dj
fyo4yDdd7nFr0WpqkYe3wRK82n7de0zjNqrsn9ciN3CTL+82qZ6GaHzU3n4Ubu33ywSVZQ5XGzAC
gxYl4yk1SwlZuugt3exuPcuYQhySF13LCvUm0q1ssHKS1i4YNARDJ7+TQ/S9HGFzMpVAcuL4BX7c
V1unrzzMPFHROhjbQTNh1eFSgx51Er7/sim9MH31yeV0osmUQJGh/1bkyzVqQyx6NbcmxmHX9zLD
JjNz2ymCygLIS4Mi/WAoNe18tszNBnMtAsjnRxbpCproNe9X0k4+cQjIU1lL6q7LbbujQt+Xsvxa
OT0it31gFUzVsEcFTsjkQs058tzuIpxKhkiWfIv89m1U8otu/RUcKtHp7Yt3yJP2zZLqEt6244ex
Iqg3GQOYM89bmryBkbbt58oOiMj5fQpYEvmIK/ekGO6kXG7zCNQOtULRhHW2CQJ6r0J9Cw09/KHr
XRtQHrWsX6rdVkSixfROjGiMYe4Nk+91H8gZ0WN9wcTeKQFWUa8juzUVatFFLGSXiKqVFconItej
2viTRP+MKnFljX1d/Yhkoxz6fTnJ906Gn4XvbmmEJGNCBp0x1NqZkNfC9beDi9iesiKthRqLnY6X
C8PdSW3kthTVtZ3CvC5M+TZvqF6geDVcrVx8Xxf2D+InBfQfJo3n6/2kwNGJTMARJSnqegnK0yku
HalRUuLZVyI68AVLPFrWCCMv6RztSIoY2AmfHMcNU2x5sBSNdkAgbb+bB0eantgrFU+mTTBhS2ey
xyzck7HZW7+FtMEQiainkMTNCP2dhqb+vpJoMfd9FrSpI8MB4EW8p/3Zik37qXY6KJvBBK5B+0Q0
RTqkrTc9WMbTsPKTHsD3UHKJTnE6dvuuyOz2kBZD72EOllcHALhds2Ve3xqyCnxcQhazE1r378s6
w1nRIcMQu2FNNTiWWL0Xup+Km2IpvYbrXepPq1/PGHLRRXdDl/nXbXXTxUoxP7nrne5uQQUkXx5W
x9d0cPkrZlv6paX94k6YLcNb5zODwVuh+rPqDxQA0ALL8OAIssNmKqxostlO14NJsvdhFbKJdbQe
kkxExzlNu5ot+fR9jhZ1P62e3ksM55gmiHqa1KtMy5MFAWpE1shBecJAXPHsO1demdXn4BqG+UNI
GDwdJebiq5CyBxgJJhhaGoPgAUSK5BVQGwFmTcPhILOZwgcXyQ9ImbGq1YSAUE1V5A8W/njqaJgI
AOJLV7Tcg/e942E88CYaGD+MmlBU0Om8QzMwxAU9f+WGLFmjfQQgb7LzdzoGcY7KUxoUopRgQSfG
q4e4Y9N+xNAreKAk/1GOLNkZ44MBCelmTzIOVgtT4w2pxDSXCW8qk4PSGItFfowqmSGK14HgXi92
DNHZzH31OEPxKK0HZrDjPFS5b61fnGpSCPG/exD7+gabLKzaKN7sbaLnNhTUhacw9XOO+yYzbUGU
RtcsKWZI/6ieVkk9DwAx7eCWFrJd61UhR7ubaACh3Iqm4fPMYdLgirR7CbYAFVAX5/NbUU3+jlY5
/Shn6W4DINPPVSnzE4Th5BHuf+PJlD7Y03KGpiFGfxlDwpWMmDKbi/gwdvF0lDTgtzKf9FVa9QFi
pQ9WoLXwpkJBFIVjq6s8OAwRRDUB+K47saho52JbNtibJQrjtG9XhimjIYQR1BgN1UXWD/Oly4Fy
wD9+xHCo4ruh8tWpKvrl2jiS78RKK6gtUXQOJeRXOp2pFnwecjcu0PXhChiw20YGXAEyD69TNrBD
GeOxX0EwKfvkUCt82sqIcDhKlBIITy/MfrKRPWrC2VT3G6QEaw31o8OSJeaomLTI5uHqV0NDdxkP
gwbNB0BeWX6oWLFHpOr+pGaCgsKOyrW2H4KyDs7pAwrBQEKjLIVBq56nQxjOy4sqNh+D+V2Ii8lk
0cH4KN+hou9htljN27cYcyH/QPl4kugF44jbMG9UZz3HHIMHVwQYTWNHWdU+mwXqKwhcATQoroC5
+IZon7asQsIcwAnhpvfcPJLU0xGF/6o0xmvKCjJH0IxEyg8OF9b55K6ENLDCDYLyh44m3o5o893H
TG9PozgbsEf9uO0ITqa3YJ3yi9Kj3nxLtoWETRKa8hKlLEAEo2DE0xV1EkJHHCCmnz4UWdWFIiR+
WedyuUH6RA6Ce3ooZBG1C4DLBleGbl3vmb4JuzhjjeroeNDJJteLOOhveRpdIaYOja9yHMZBh5wY
ZVO5TyNhrvNh8nXI0Y2t8XU/QHsc7v1aTQeyVex2G0CkLhIS18a5op5Qru867j34hJlrlrDY4PSa
sr2FFcV1JStysBJtCJPRN5D0HeQ8g+4HGXhRl2taHjIP/beKhk9wYI73NoMXDroP+JFaIhCScOuD
Rl68cNT5occX652I9lTQ7bKEwHIdlOvlvAFNwUHnG2if5kCTLGAqixRkltX3lbMvzVAAkW0prvKi
7Gs7pDCM1YjVYphhSJJ9wj55uxmguF8XXY8lWRZyD5TJtiHzfdOLTtx00WJecAM5avoE2FeQXuAQ
Q+HDudmZIr5PZva1aDUg1UYiBoS/ArFqittCgsVFbHxlqPjKQrvga8HxaN3cjUiTrfG0BNYaZf6g
VPxpuv6hBF/kGSO1xQHDg7YGM3rFm+lYCw30uI65L4DYBezIEsA9iR/WQ5qPpEkNyoBuMv1uFSDk
pml6UpFN256s7iqwBDPoMTxtoHpUxuQoo0ns583IGx2w71UR0NowetqK7SpU4hlMvuxC+6FrO165
QwYI7qjAXj7Oc8Tu03VNL+cgCz9zR5N3w4Hj6mojDQIEpsCFt1ckofICfUYDE7oK8y3SpTCj4zlE
wkrwEcyQXwRTQVGOKuduMoJhUfjZl1lfQ/yVIkKX6U4FqDNX6sqWLvHt6AbdznweLopNo+CJ5uCk
NUxlUPiljRxgoBPIPALRkE6nddpgODOiChdwg6j7yul9oqcErngDjmhEg92KeIZ36GW9EtY1Lsfa
W0ZHCwQ2YF3MctuwEnEO05ThvWJFvOvLCflpvowWq4h05ABdTrbL8hG0zX7q72WBoNfogsy2xugP
kbvFCjDAZru5pMFotniHrEaOCV4/9RZso5F/jiXA6Toq+6Q8Vo65pUBHapH2gD77sHybqIvRb5L0
H9cZ+BZkkrGkZXoWPZzcyFY+QvyjDK/QHMuii2FQAch8GLexAOtCvZe4cSiforKbICs5L8M9dwVl
9x0wuGeexmw4gViiJ+D+ob1d0SZpes2KPQIUjE+9ITs6O5h9K6CDdW8Z9v08p2iopIkgXzjFyUcV
kfwyDfSEzL3Khlun2XCz+Cw6KWEX3ul9KCXw+pOOJNN1GsQhtG66+CiKbrvliVq/eqj7NZDZDXcw
VTYfq/Mo69KY3A5+Tt44d/wCWkDZ5bBqILlolhgkhYa2apPyaQvi7K5P1hCSOTQ7VSxadirGkTCm
EbKFEDm9qIuQ6yuRcnKqtm66S6DP/ZB60zV5bKuTKvMVWeeKBBGPoWwo8UBfPargMhTZWE/ptui6
n/uS1kFWsDOQZy6BJ/mbQBTbdYR89lZ7n96Ma4IFBXGb8nssK7Ufw3zAdMYMDuLSb7sAbIaWWjGe
tgzyhqWp1iNSD9Vmith/YNc3WQB02wyf6ZQ8wCltw/6HjdNLasjw5Hme/JOpAvQN8KyPC8EIKZRl
+Ey8Ky7MkvU3Cd7oA4RADABsuVlA8D1+tRTN6neqovJHtWGl7saspHmDHAaQOKdx/ygKDIXVIDkB
ooYwl/haDRmD1qYMDS8CsUIYr9scp1UXrwOmOLtgPS1KATWNNb9faTfwtixZ8dBXdD2DzUV8NbHI
fUDVSAxN3q39HbZzep92PDWA2QF7oU8QyYaokGfwy+gj1JiCwh9K9aRfa1NF3bKfg0qp/RqLyN8B
ymVZSxZ7rmd6OtygB7p0Bzka2NqotX/stBiHyxBod2s3lN4aBIoF9SmBIQeNFy33yKm5uoCHNwDk
hUACvrGqANA5V2p927ou/w73jnRrN5NAAnXMuAXUaSVO0W3tw2temQUtr3C64JuLWmmQe12BWQC4
vFyA+kK4EIIbj0G2sq2GhEyAczFRPEITGmkg5vflUABn6E0ArGiBJ/ed7DzGGVm5EOCVIvyBkQ2e
ND16dw/AfZEioCU1upbnkkCIICqGryFwuaglZxm2DMnE2iI5A9zrc+KP1TzBaT1FPnABjXL9WkAV
+NFarQ9miYsHgy5M1WATo7lQAFwe28EXyX3ZZ/qZaVgu4XjkPkeDK1P3pApKEOigBbXPNKfkMu4W
nDDKq7hNB109DCVUweuyCHt92kBhGO48SpD5O8LqBJBJwB8Rvf8qHQ8G7xzwoDbih0Lvpe0XAovS
FFmbhKiDN+y2OjPIYhapncDrvcTXSJ+SaVh26WIeDCrD+yLA/BjMpko8DMt2Us/B/tx+czfJkve6
yQo6P1Rj1rVSoles4Zlbbyv/yiGC2Q3IfbfePpC1G00jBIZGuoVkpwgjcLsuRdfco0VXx6lH2C6G
RCOIJkO8NSn0zRoRTOKWL8AncgpCQz3Mk9sPiU3qHkUfoKzSVkPbK4pQYhexA7n6efH93Ezc3S+6
Q7Sapil6RihNoqYwvWm4dhcg6hm0MeTw7BxuqUZzGQ3pkfqT1Oay6/BJA+tvp1LeqnxDalDInalE
ttcjv9Ehioa02NMsn3be5Efk5U+SRt0+nNKj2KpHND0P5bp9ot6H67hO0Pjl30iKBKBaPlD3AVQy
rAOMgXosD7EiQyN2SxkC8MM8ZS1s/JGnKNp9t6gmyzEfH3Y0ulhRAO58UPYdGrpsvBzzEV97Cqho
wcxJ9sTq5S5jodjRzJh36OCG7QSxjmtrGEcaEKqnee5QnuCkrT0U5HSPgrvcSgPn5sTsgKOSmnec
HydB0trI7M54CWX/mF2M1fBkxARFsvg2XNFiCDFL2eKcQ0e4A0JThe6GQC5u4/jsjhiscpBQcpC3
HpI+yv9ZC/S/odp5LAp2gvJF2XRrV6B6cjdobyFWFPY4MLabInHokU9k2fQwgb7R5fFVjCRej8jO
4/wxY5gAHejOrTmgosHtiwKNDjfC1ARJFXRk+QItMw5MgaAkDeyEg7T4Nur8yqgA+WRxr4nZQVnq
Gij15f/j6LyWWke2MPxEqlIOt4qO2JjMjQo2ILVyTk8/n+dyzpliwJa61/qjTFAX49bRxlK6bdJp
uy8OY7tTtPgam/FN6rL87me/rmWT+HFrf/dbf6L5x69U56Xucr+whoe56MI4jpGO1GhQqMzAviIp
SaCM3aeZqEGrVaG+cJ+kE/oJB2GN+ZYmLAfrKFf+WBEYJJmQ1ONyuUNiyrSdi7QISTFT94o6u4ih
LE9kcyStK8C70B70Rj3OZWV5jrT5prqey3Tda/FwnDqDb7D204HVNTdGrywkL+/RpBbG8LUW2sEG
t3StdNmPhUS3kJw+9WIwkQkMI39AmR8mo3gFWgru9iHTLD0xx2GeU/RoIJyeu36fx+O1L1K4/Jtc
Trt+nQ8W/whUeV6sV2jkcKEZr02Lb3u2d7rmRAwC77Qf+pJSzH4Xs+qu2dj6psFf0HTIDirR5VFb
y5kX5+sxTtcoX018juY1FuOdOThLxrtqvRtZB5bMlzvM+VPXWldZLxM3NQh2s8nwYpnaxtkDbrlq
rfVsW4y0HHOdShJCs2vKfr+JYt9t1rPall4zZSMW8GKXr2eKHviDkyg1mD8bkAdS/qMc6M617Ol5
E/k+Fyoqh+zEG/HWqM7O6n9rm20GEodLa5a+rEmbvBTlipsT3A+uguervfZO92it6S7vxdWOYRY6
hh2It3Kf1Xy7W71Lm7dc4aV0LBf8JK7V3VI9jdkU5vOyswFquJWrxk/A3O9MWbutO+KrzlWRBgAG
j6karkRBWwtLdaK9k+YTrBIngFzv0baCAcMsKFINajdx8TiBE0Puxb1b8c9Fi6Em6x/tUuwZ7cC5
7ig14OCuTHmOtBTcjD3Bqqq3KquA+JZvaSB6oCYYoFkuetodbacPU5ZSVxNTUK33NLq1gSJPXLlT
dyBsiL/HsIylV5a8QwoXYpZgNrBhhyy2X2uleh9a5TwOzrXi3PZV0dqsaUzuCG0QDSCE6fhIs2rz
8g5Eyu5dQkR9VUp3RmZf5jJ5LPPkr5gXZDGd3XJD9GzF4qT0rTtt6Y6x6dRP4J5QAq7dOUYgpytC
KgYbV23AQgu7wPRVPLAH+lUuQQxv9aeTGEG32AUqHPXfXAGbNEmYm+ObTc+kn/SVziegv0LZf5S2
WNwFZtWlfPqqal20tNXOkFpYHS1+WczyCfDqQ2jyS+OIZx6MB+5Y5Hzx0PgdSJQnJcnV0KYEdkf9
N+rm+1Kbwh1EWnhalb/HlnTc0vkRfPNBrTcETGL7m0yHOzGXh0Ozjl0kN8voaTPOpbxVb1wxGUqi
5lglCQXMZZcdqrJ8zQXMn2NOtzJD+CV6vxzEm6w153Giuk8tlB1z+RvgcyS27UmuzddUld8R0QVa
ZvqFXr44FWnOsfpl2NlzLMs+9z/wgeM3s/OimfLBUNC/6B3hJmKgpi/n3m6dRfZXw6kA2u76JnKk
YHejrZODrah8fvtortJIqPKtyuwQIU6gasDs1fJpa3GwyvqNEKpLLqqoasqHHJSGetNzut2tU2qM
r325rFnzWjY6ZKJVUxzWvw/WcGSG84e5/RRq/Jml2WmGbLJ6tGJdtiCJ6DeYxeE3l3lwtL7eG5t8
3OTku0mbd2a1nzjZvuaapKLOPgJnwq72aBLNH8DJbwVJoNs35m8/5/Qi2B5rJ2z7J0U2D4yEvmwN
IaDmqbPPWcpnnm2IixTEQjIUc9OtD8oqv+ZVvnrN9jTac5Bs5ZMKmqDNn6li7FhzwdbqyIyL90ya
Iy37MvVjbnV+zcKaD4AcTeMrY3FZpWaXV0/pYL5Ahb5aw62F6F7V6yIboeWIQLa7SFtewFzeik6J
tIIkqeQraUwofPltzj8Nm+mv55OSKvSJN2Uxb2stB9YifCSPJL7tq5LKynsHVZ5N3xu4Tatdx4be
X36Oxquoqq7SPt2lMA1iomzE5qVHm360yeFP0gckZUeTTp5RScN8sc+281VbzCNpVr+AuezQme80
qaEbsDWerd488Yhrbj91/6isRqiiSORk1NmT7CSALKy9ewvj9gEbzIOViB/NJudmTHLNjbvqSZ6l
16FVn1U1GXyRbsFkSifaYE/WikxBqVF3UNZRCfWyIgH3evh5r4c7ieCCE38r50cKHyvXGmw7QBZM
G5WqHXpTjQzJ+EN58WzIsYhUQJkHaxlzVzO3ZylTolwMu3UZ9wTV5p69pO9CAgc2m97wmGzlYIDI
dcYvp9kRyuDleuLRg+3L01k4X1LNed8fLONRaiTPdl6LKfXKSd/36HRi4x05y0ncG6uUiZUNHskm
EJxOPKXnrA7E+it1u5QhVt4+NuNWNPtCQ4Y3JAHaDdWS3DbbT30FsLy4yfLVqdVb4ehnm6a2DV2H
1IZaX8FJq7e6GT2DU9KCe6vN6kHN6kAGJ8/YEltrwmrCa9IlT5XxI2fvlXTbliEsZ+x91WFM5AMp
8V0zXwYEPjIrQGIWN4mkpRTyuSr+FkhMlY8tXo9z/bKW5cGc3+4HXeH4orp1G/hU9k+Tn+0luQhd
39fyr17UJ0tqiNLqQ1EVYdt+o9oI4Iw9JPiuokzIYnWvVbXjIGsBGIEu0Jykh46/Ljb7SCn+uvpv
okxnteSDLeWRZGE6s9GF8NUMyXmdNz9B5SFV4VwQ6ZPcmvmtY+zuFLALJC0fhAP9NFsh0NBoG6z2
8qDpA78crfBKawZKwgM2JoyORijNTupu9XIwtTKM7ZFVqQq0WVxNo6WLa/NsND7lUrPyPPdQh/At
Zyu2jou2Pll1+5RN1iM6i6Dm35qS0OiNPejjHaT1VOupRrmuqow4JTcbRq6yRirmaJ4E8Af1R8xF
ubml2Lw5lnbWvPgJQKM3w6bTLOJWm+7dNUVb2+xMtUDql4I8tftYkVmIhd9KExJG69DWCMnqoLXp
sSEqLmk4t0vETBPKEhJgtcm1c8ctyVWvyo4+zzPyFk+Dg7YRwxvxt4H+jNplOuUIQXxKRjvQ7B5Q
Eeps/SeS+wo4uKhr0/JPFNLbWP//KoRwabgcUY7xcbaM9GNlfjh2/OKsxnGwkqNlpX6mrrPfGPIl
1axwzMCf8imsjCxsUQluzhLy7cmCH/WmW2mgqz9LM0dDlZ2A0J86PlDzTjMs73WWnbKOrnuILmIG
PDVpH61SeGh/Asm+M6zoi5csrLLhuiSLzwJPO/xM13JmKV5bidWP6Vzv79dRp8lRNmr4DpIbHD8B
HfOIGGQ65E7PJZZzNm2w4C3wwG41ycmSbmPnvMOuHON1uQzKGMZK5psyYTOsFnZ/FvZ33CD5V9tT
23+tyrpTkcjFySP1DGfYvkPcr3QDLIHOBFCYglWXPNnVF+aPNP0m7VNn3THF+lls55ropia9WU1y
lePHTqE0qEzOQ7yGNDQcFIJYKymc5cKbkiudg9FYvhb2P019pfMH+VB/WO3htja/xv37LS3XNK2j
RS0m8kXE3WCc43JuQO0yW4KJ6gKhg+p3u2az0MyJs8Hy07eOVw72Qcibq3RjJKE7GzqBZA1NjTB9
a0A1Zf5Zaqiue7P6yOzjgqRvhMuXeJsSK0MRm0dFVlxKE9Lb7DySj906z8P2PhQ11r6fnUDtCsa+
sJR+HOvRrKYzriIu+M0dzHWfTJuH22uXwUcKSNwa7orqNt+x8lM9/o5crEt/wCrKbLn4UkWKq/UB
jsrl82s5adgOkBJADGK6zSvwtZqRtmGiuJFenWLadfMUkpblDaP8GE+zh2LPS5fsUNIFN68PQld+
JbXfLUIFwtR3nR3fGrk5oOb04ZDeK5NJrE6OQ1mf7aU4YpwJlsx+7B2EvaZx0rIuVFbDqxPjjAGB
rpk4SHrtXa8+yRv8tFPnNE04AJz4RYIIGEstlCfqlEri2FIZVABfual6SyL8ys7PJSWncMMTcsI6
jTLtPi6PQXaXNNEM4Ev2DGmCTWRaUH6OZb43E2Ontwh6suQVzRvukJwaEfpoXrexvlaEHroV9TAu
xoLc0x2eUGNmuxN5me9UMV6zxCGYRzW+E2VFtKcSN1z35Z9TrKObULzkN3VSXLtYe0FiYPGc3Slx
W/txtJidjX6rzupTT7YnlhzkJoPYDlaWBq1hBCWP6oIyVM+Hu/4JqDF9qJLU35Z0X+ktQ52ytw3M
HERzb6Az7hJX+81KMrdzBprlqt2UphfVGH1umf1WSp5kTZydZIFmtZuu8r98/p6ab5Rxb07x0Uj6
S9yKYJLsvVRL0SpzZFPNC3Ymxo84if0Syc5MVqg+JN6CxtKVuvRdMrKDhTh1zfk/UuVx4/rZcta9
vKG7aw7GSnpsFNw6NS0C8dIubt9y+ujaw2AtiFgsCbKJilwgCjba2VSAP+h8ucCb6KFjcRGWuvrJ
/J65GVFZWDFSZZdVZge9YkjHdZrWS1csTxJ68Uh2+KxUI/3M1vKbxJAPSoQwwlSPK1x8O8pHo4IB
mGWXnIRDKetHhykyjZWDMq9uP6A666rd0phM5s6BxklfB1xAFrurjJdxrC991bg9NBNNBUHLhWQ4
q5+i0NkqiXJW5yyjp9Vwe8VJvjNadiOkBFVVXdV4dntm+nVTn6hXolnV2MHPe1T3vMUo97Y5v0zj
/UWXTgsIPSvbTR5Mf1TzzM0nbNyGjRUmjkYTMo5XNGVeFQUiN4ClUs04xUGQVq6zQc883YJWLyZl
R5/jGaXNni3+QNLfdUhhAyf9rayHydVm3dMT5Y/ALroOuStFEa5K45HJhCmEwLpSCaryZUT+xKP3
zKDDMFkBVf5khf5STAvTWeVNEsYwJXWX0fG10QqyVeGouC8TdzG5+lHVBUYfSCb9LqmtQ0kdPyZz
YXVPaJa0Vr5ehjnHya6xNLsI/2wWlvVUlshPRVaEhbb8suGGeQlZmcKXz9ZFhjzXReeBsnp5TPRr
Y3t1+tjO4zGeGQpmJbDihOe6OOpM/2qa/7VbvV9WMzLu0aXg/KW9MmoQLVQwFDT9o6nNqAa/UYme
S2vx5dn0umXedXp1cIr+RqjGOVs7UKzqkA7ZbhqYxkYs9mWTvqqmjkMDUV3GARxn0Vw4V30cvWaQ
vaJr/KKyMcLR09dJkUEK4LBSzrrZH3LTBHqzcTr3nk330FxLaIeJg0fClaqj18fqZ6yPBwW2tJEz
nzLgXSKjLK67oC/1xgUTt9R8f9fs6nPqTZgHMah4pt48Stz4I0h+DlNQFatvmuPrVKy7Is4OJIVe
FjV+bnqHqznnWZe9PlmPpB5pEJZlwUAinNAwqudRlneaJvnT3PpNsl7rbo5MyfBXwIluugrB2i2O
yvY2wvKTW+ZnHA2Y40/zWuxJ4vXKnhtj/sN64qeycZas4UNJ/4faD07HRhEbl3F8yZw+sopXptdA
LTZEsrJv4GTLQQZtkMV8c1xFQwuRwdjaOFkyEKVRDpXmn8pTLZrURyzt4rcB8WpCp8PLILpwkrNj
btyaIXtC8OGvMw6tPAPbAPyujQy7Bm8vzqVjllvnXuFkktThMshtxAwFN4Gff03Unc6U1w3Dvk/x
dC483pLS7IhUQWemQX0DRsCX/hKsWIUYKa+9IAd/A/4026PZbKiRY+duhFLrsJfMp9HZCEi1hwek
7eBrsDSXcirTl5YjATIFfZxut3BVvRW2pYLOG15rJ/hBXnJ3y/ULUMyUNBtGpyaQVoEf35GyQM6N
A10UJ7H1yF1s2GTk590eue/k1njHXJvyDXTxdhkYWmHtJ5WWRbCmNLQV7Q2n6utWYaViKKG6m23C
WzsAKqDZN6mlFb1VEI0m3Vij89ieG6vOd73ObJ8bm3RB+v4OzKv9Qk9z+eb8hk6Z/CRDHdSx9tyX
7WUxi59Bi/9EmQewEf5sqvxK2GxKUw00QXxUOhswFdPBsr6MvFZ8MuB3VTnyv+u3vteYI6GMNTXq
V7SXmjMf1Tb5GmLzI9k0zasctP1D8rxNs2+0aLYUiaU3iYZljGiueLTj6qXl0BwNLr5m2HNEhGUW
c1/wXyiai25ObqmiV1enqDXFvpJfEZE/Llv6tCaL2xkwlB1uEECNTLIiG9rHsHrDTUkbcZMmOcO0
uJokXctm5kpjLZia8z30w6kZUDpgak4Sf4iNx8EePb1agjgme1GxMTdxGEiOu00jhb+1eBzZR8G0
fHQ9hxb9rWZ03oRiyVWrokWHn94/iks+GQ+JQ9j7khWPSZ4/GQbkuoM5rWpP6phF69wf5s15m7p8
t3TVz+K0F3scT9ySwdzVkRUbvNFcfrONxRXmPh2UVzreMO+kCz6k/JeWdU/P5HdICty55m1LeIL5
N/yElQHlG/dxTd+cWhGbXoQ2hfVOE7tVX3hV1gqPg/sRDweoBnq3RIWfWtsdXPK+snFElBWmvy2I
y/XLXqrnfpzfJrO5Spodyot1QO9C5mD2ZUtoa2PTiMaGV6FFdlwi896QcctNvzOK+NTMaESNxRZB
swLuiPKnU0YV51ZsukXfhS19CK4kS6/g7Ldt4/ovS+eSjtuKNIlZoD7HeOa5mClaFlDH1l6zCDOu
h48l+bTql9RiEZw3KQLejFRSTuApfeo03xoIA7MWvqnV34OATdDag91grVjrD2PRsO0IT5U5HIR1
HNsSrZ30KqaZZ+lttcRuKa+aPOyUhiFALv7Vq6G6KyuBlk+3TTFv968/XY1QJMbp/moMkG0JFxZZ
IUHWFUeDgm20JNafNirfziCizkwfDGqLlS0YFTbHHAeXUiH7W66TbS/eOJwNIJFukKKRr5vGgD3e
3TDT9O/Ysa/2oB40MaNYd5BmFBE5AgctzXizXge0+ipcmoqPy0nbQ5NFdNZ51lCHVSvtNtEzCXeu
uq1hAqZoACgV0z61gR5TCZxtC9YseRA5sRroWeA5Jy0PhvinJ045zdl25qfZhKG4O19SsHr1YWWz
7WomdilCrktPc3epmP+mpvdk9DxN8Sdmxe3k4WTze22TQ8HxGpYIOl0lb7qg3KS3rlWunNDvG8tk
XVZXu5Gw3cnP9bI9Fob9Pa9w5c5wq2U8sEP1NHODIfIMF4tVn3DOn3RgqkDyVdnKOcGVps9VF3Sl
zAUOTuHIguR6Lv3WCRW52o9lsx/kXww0vl4AkRQ7i8VWmcjq7CzGz6ujY7NSYstCZxifZmSchROH
rTQ+9Ev1MErTPVK6YLvOT5Lc8IaIQ2qgfUnLmF32pZ/jYzptP8VorpGT95ln1BNB/Ytt3Se2OBzm
AoZGblvfsswNdA7vSpE45UVWmjq0qrhnmms42LNh8csyDpgtmRk1B2Zhjca4erVE8iSL+gUl06Ur
6xdz6z9FhsDPkS+jIR0SrmUIoq9uuWQbDzt2X2PYPAU8oK9RCpBkCjrcN2cItvNITBspNSw8WNyV
BQNGVlc+opaPyRD7jJIPvy+Y47JKVZ7VTH4GsbzJ2wgClLX2Q2I1+7QU9XUeSsNDc0Cs+DCqO6PD
G69N0xHd5G7equ2lQL4tT/WtkCndq7vFE1v3bxbpRPKDelPKWHV7g/fQpNXUzc1qh6mfw17U/8a+
iAx5PC0UH7pTLt9WYxtcp5ViMhnXf0Uto3so/0rCBYAfMWASfA5MYx60Wuy1rMeoJn6MNE/8BLW2
mw53d1/bU22jrEfFMA8WcGlXWJ/QXltIsl2A4SYomrSKTKV/RAuBsnSN5agxAZsRNPv2vKLTUdKv
anKwHmLmLe0dWveTNvT+pLMKlFLQG+aFxetGHOeLpJRJMPT2WTXjr7Yhjn8J1tqgNKmKuW7K010d
3yvi1vRaMBntSSKmpbQHwNn8h9wPFAzws7l+gMH7kElmiLf+PNvoJmT5G8OCN+cTuuU3lYW6Q7GD
J5BNeQ3THH8EHXrxfW2MYaHTY61xsaSF38q/KWIFt0nfMa8HsDiR4rTQdsJ3svoBcunU49N0lodF
QczCV+9pgxP+H+xeybz0bOi9Zdx4G6JmVaIYHRWKHS6bGp2/IDBgaXlqMPYSzhSOiv6RJSU138rj
yKtAeyhG66+5VWgA3huGp22ml5bFk0gVVDq+bp+MIbI6UHD2ZIkB2QiG7HmWQrGgVqMwzJ3ZtigZ
XYwzPAsdsRjS/xLmi2R+TEV6VTccNlX37Ez247RsD3GMIShlqhIHB5cXgaHcAUInd4MNJplGIhK4
YCH9zSkOzPGaJA+yLaKmeSuy98l4r6q/Rs86tk8ifWvJR9zOWGSsD2qcYnnnJzvFXteaIAdzl1sr
KrlYHPWh5r+RDDF7Pv7ZTQo6myaybNqJmniPAQmNa3RoK/KZTIa8Rxf2QqvG2U6eMuPApmr0jxXY
FFC5eln4G/uzvAKAzPCe1R5XuoeGlEEvPybY+ETzu5j3743Hd0kPiNDdUR0RtX4VDI0xuu75bBlO
tLDi4udxS3DFjsjxfjnnyFXIUmLOKiyOCPMKYWLL2L8XLUTxOVPwUZZmkNXfMf6UEh0nDJ06wCdU
NDTa17wzD+v86pDbYSh6qAMfNcZ3YXU7hCx4Gxl0nfnsxGx7L0K0D5LdfbBknZZBe0ewvdPJxXVX
K7l2+vopJDSB06PSH9rkPS8XV8EPNeQvi5yFRb0+9Ml0dnJGD/YRvdKiOf2d6neD9mW1fzXVhBMA
haKUkUprgqg9ydrFqLVImR7N9dJWT+jwK/Y/dAU65g9kFpue3yRjjFBa7CTeXYk9qO3zfaqgyhfa
EX7nXMcC04HuNYCWRptcMHKQtNDwupahtdZRj4xfr/uDAI6swAWS0XyeKjImJn1+mOY5ZUxEHIvu
XEU3NyXOZdhqyS2b4pysUlTHj44qLlmmePacqREur8fW0P6kZHjP0Ml1kMKJrXptq3xPbROij2P1
xcAqFAHeIQeTqPkqtOE3Iw/MGzN9h6K1c9ux+qam92rF/yyCCXVNeq9bM4zxjAT5Jh8GW3meMHxJ
8erDnB80FGSCy3PuEHRY966Iwr6sU/asSMvFnoi6qbRmLxbxXYnkIg/vVY+reOuUMGuJQkJqFYot
s5+VaYLLUqeP1UnCOI3tU6xr0yHOjSmQM/p9S6t9w3NskdhgbpFhzC/07H5O+XDL8Dq6i4QxaVoH
PB5G/iMUzecTiHqJ26zIty+WvJ2qWLupG3b8kF1dyjhV7bDEpl9v9bOJlw4wDjgH/mJFsHvCoOHl
0MXjED/qDlxoVmR/c6LWB/xC6W6Dc52RnDd4I4q0v0m2MFFuoL9zF9WJr3Oa/9SqtbpYUBD+M4Pq
scRuMAznNmcxciwRAce5CV/wps99OFhS+7c2i8AApiPZ0xL5pgP9yPVdjAMq0EIJz9ObUrQgzLpN
V8YaqLH2qeBu5JKeg0GWH/DUYKros4ua8d3wOEt5dl4S+4E4ix0ZpIjeY+Zf9WZU4wcKmf1atVGc
iwNMOc9L5t8N+DE/K79r1audncpPtaY+Z4v6sKX0rAqKW5p0j1X3oVUdb9DzT5PxmTxD+ow7sZ9H
41gVHZbntbzEqMawQeM8kT8SOf+q7q4LI6ZibJsNbyQuCD1PMA8/MVKJZd6vugraeeoQMlhVAgFh
vZSqOBq9isNv2qn0OagqUgtctYIjGJvIY1zkj31fPRcY9HLyJzKieMj88Gqr8QV5k1jXHyYFcWeb
PIvVYG5XngfaRuLWfICPPwD3/6FdQ6xRRVuq+r3GPojOXlDxiB/QHaV/VLMFjdRekENfUoxCNMC2
TFhFlBVKOJt4+4wy+2mmMd3x9iFo5jkQ/Q8hIKiE6VvHJJo+Gevg0DuKHGYE9e4HBFKZv2gpy8dw
IeLej53+UBviicQfj3B6Xn1bho1ijuzaSJp/SwiGRlnClajfMj8OTHlGnrGcJTSEVefenO6EVWQx
yad5+TRDFYjybs4Fv24ah81/3A2Gtu/0OhoUDfUrl5PFDrA2EGn9CkM9crKc9aT4XLQukBJABHZF
uRjc1mTnX19HPfcsC0P0VnkxrRNdl4SOdszt9i3m10nx15EqIAWlYgSEKPijskZ1msInoESA9iRb
8txmN7OXUBsQeLpp/iJ2KxxMTw0t2p0tkuj0Hqs8WhyZfcY615P0fKeFDYKMUKH5rQiTKbv/pSTR
fNXSXVhv7GynfiwX6X1B+MNphd8xBQbkzQarYBm4ZlXxWTsf451OX6BmwRDu8mO/y/6EbgZS9lta
/d5u57vPIcRnhRSkdtvOQMvcR12+oh1QsfZC+ma//QC7E6d0QpkfrdL/2yb5p7tne70ZNiRXBg++
YWw1x1shAOQlg8ZtLMoh+cNecodXHftVmfWvdjRcqU8PQ/aWth9LV+/1/lZI6Vs7xJ8pGmGZd7BA
8bLGasjOtiMl4BRrHLF4HG4sRZ589x5Ck+RuM/z0MYBPnd6WPienZlek1slsy1+r7t6Rwd+RyNcm
1f5fAlG/I6laOJpeF12hrpt4MDy6iZGC1RBJifnpvOndYSURoehpGesLf+Wd2O44kHFl5HcTlKMO
rqFx2/A6wEyjVk8x3cwcbRVaLGNdr4jmvYxooYRLTS5JKlkab4LHKQFSjLY53r9zdQDNqaSHBgBX
7fVjEjfvqZzsyY456cvdZUUmYFuUXpmWu1p7kQec/nN1ckQNpZY9N4nt41v+P0PEJbrqTdkMZJ7S
MzagS6/ruww4S4j1qqLLV2ZUeIVJm6uanefYem9kKAWGGrmEzYI1J9eC3JYXtdEjjfLVYbCCzSiF
K/FhqHcukVb5o23N0RS3EPEsfgiRcrSZqpRk3mD2h57lbVqlz1onWVozFj40zIdt1fziMArUtDsR
uxMURoXpMeOPMnayck1UVeBHPBWW8ucAJGkFnH2inMjrQMSPcmZGgzFbK4FZxgfZR19si8E8D58W
kJ8Wx+dEcKLhcH4lxfWzjOc9UVTA7NeuwCC4/ot5iJr2IjJs8rN96u4GoXU55Yr9iqbQ8MixPoi2
feyHq9m210FNghLgWcnxX+UTSUMiHv9J4CeORJaN46BbhRVqtvymTi+yGI7jiO69ni6xMh/mQjpT
zXdKxw4TvOM5jrSrjf6pL5WnVCAOp0NbggxVyMZPZOdqNF/YwxQ3n+GdO3JMPEqUwFMk7RGIdQoz
zEt8gMTMdDlmFXUdv6yegbxzJscmBkWOTxW6tVNh6NZFGIsVbnb/VtpyyKcOzqZkl6p+Gyb0gcn6
KDpuz02WD3dFXNddh0SX+PMWx+11SF1CsxChifzNaWx3LkmIaJYbETAnGIQ9cDaFUSvQFQaNQ2f3
j51sfzg5uQ144bmWJOvTjKcfdMnRpo3XdF3ep2Q6DUlymsz+H3gwxT269NrOGfrDOlQ25zIi1u1J
i1oWttGGrSldxEWRU4aD6V8l8zTY+VYHY89Ya1umjRwlC5JBOqMhJvxu/ISBR47Jm4aDDfvt3eZT
v+MYvQtRMPdZ091yz9actxUZgmAf8gafVYMaZJEj4C/TFMFbDJcxWw/x6kD/2emXGKqLbKZNlAhC
DUu5ftDQ4OWK87Yl65OWL3th4ZSeYj/V0luu3dpijQZGXRPjqbr2/3F0HsuNI1sQ/SJEwBaALQ3o
JVJe2iAktQbeFqpgvv4dvs1EzMR0q5uEuZU38+Sjl2CpXkiBieBot/qJ5fxr5rZ3p28X4Sl+wyyB
mP7YMWyDLthy5SIk8USBCrNzC4edofqL2VEYI07j/hsP5z5Liit65l6U6hRCP9NSAj/g3GpY7rHC
Rmex94EoMt6cDnNbttwXTsI6CDLj08gi1Z2mx8lHJjWn4S2U9U+RFBvRA5gqvyWH1A635jSG1ioV
6oYv5obCdeplGjV1cB3r8tY7uDJdt4g8Aka4FbtrOFhHk+1tR1IvQGEJ+W8Dz3MB9x8RblOaMHCa
XJ3aubjO2Pkqi+10gGCJO/Ba+ZmPjLmsXA8T41KtsY+DSOIanZ14p0WPA06646FCbs6Udcw8Vuxu
+WK6JV64jMcu/ruOaRyhzsfVr8YWgInam/5vGVh7U0EQm3twc/EJWYQ/aPWmveTBKlG/78DBXAW7
wqkAi4XPqQdzhqj0o+tnJ54se8Ldb8Iv/tJg2SWKYFuVPWr5W+ONvKtvNo52Aq+RoZ0dA83eVyzB
0ElM/nEP5qXaZhs5u/+B+XkJq5aUAXOW9sK3KeF/8gl12Ozm4qX5EDE5y7DSB8dxDkmijmE+edtR
92/0VKN56gdyYftWTjssXwfcsY/5POwDV57Dovp0SgZWMDnzatAMi2XzU9jqaVT4H4eSvVIyjG+9
7V1Y/lZM6A65tenCdm5fmtatjf2rLZOn5e7l5KCTSeNk9u6lNRqkQpgvWEL8GI2mcclUlArbrAre
+N7wEnkWc8HAimLBh+B2ptwy5aDSKATUAJK8bX/hLcWLLHCWhWkAqKFnLFWyte8tuzrHoVOP+SE3
wqTkjwmkI0S9fmL4/uiX2d6PmbYmppicWRMm+JoAcvI1s3c4dLrvt4RTbrriU5+Ux5a+lFh4UzQb
YvAVG10U761Lo9JfNfrlNk1k/CNNHJyR5ICyTmk422iesoEbkFzUEglk+Zi6dF+L6oHXJnSWoj2F
gGfuOQ7tKozus9rKeEHfWvIDh71Nj7mW/CvN0FN9IQsQ+Q2nytbuXpsJ8dzvuF10H1A+upDYz5T4
ZWMfEd5iD6K/WgtzrRztdzzh35kMI3eBewjp9egsyUE6bEcgsv/0+KN6HptOmb30aYxhJ8ZrkSmu
JYQJOrDeVdYf0fXk0zxBtHZ7hlGaBN/z1H2YgAvsRdzvHVMlDwArs41hFMfcYBsLW/PCweXiDIT5
U6/H4Xs3wMFSvCUqa3cGh1Msb1GuCpSusbdI9rW7sMTNE4e3uQeN1xk1Dp2UjJJl+Rvumndz+jIH
voOh/77H5SrJg7BBuB6G9upwr93b3Y9Jg3Pa9+W/uiU4Vi/dC5umN4CE5QZc30sqlx82OcS+df9M
Qm4XN03ApsjY+iGggjQ7y7Hx2RjNNm/A8ZMAlREtDV1KFiXoaMHgqFlhk2W3eUqGxptVlK+tRnpY
EQ+zCBDxgwSH1ZUsiRuj5d9nDg3XaX4Kk/5gKveAl4tUSB5HVYUYlLiEPRogT5Hh2R/WYHsne8Fq
60wcfxaivivoA6DMoHxvRy4E4jSsHL0xfhEt1z3+jY+ajCjWEltsEidx1w3kRVZM8KbEn/L0B0Bl
oi2cFbmeAxZWi0q2Q5iQ7/huON8L8dq4oYrGgjetZcT9TtQdeTjIMDUhSWQ5f9vN/ni0QctFY82b
Bj8t6XLTxQiE+OjbfHK198lUvU908uGX+rVqjMdqSli3M9IZ1nZesijAgtajimW2juwmf6qd9OYp
HcXky6jY+63G5pF2Hrwm+XsM+4BwzReQhqPjE5C3McfUxrs/4J5wzPMi7I/M4I4flk1f1EcgFOwO
eMQh0KTzCwgNeC5AMkTMudynfKKx66jg7ghKCPwgLc/9EObr2Yo35hA+JY53ET1NmYxkZlx9xOVb
N/WkBWB9jT1mxuYz8PWbx2mvTZyDCfGOCQIYEGq+315HTEdm4FzixXzguuUmTlmp8BAKTOcgZ+fc
dPEWNsmTSvVTEi/b3kmeAXxsNO8yxdneiTnX2PN/nYtKMRQy2POEeEtG/b1YyVsdAM2qG/iwza4z
vLW+G2J8dQASsLYQOeXIJJAwBCO1t2mzqVCUC28lkuXHZZQ2QWgpY3juyLS2Am1tLHc+q4l8zk7T
Ej8bhvdsgQ4eR0XCYjrYbPolwqjk0RfC8Bx7/2IuC8gstYX8uTEW0BDyOVTiVXDKXcZ015qKM4J8
LorhVJJpZOHIbJ2P4Q2pyYX6w4oUH+ohMAFIGu3dNv8ZLwlL/1ReJ10dvep+PGXrYSb50YzLR7oU
jhL4KTtv/BGa4apB76pPA6HZImG1bY2bvP1nlz/WPf5Mc54CeBuw+e0Q//DFh+UTE2y+WlRgrQQv
lYVJ3lTNWdn/hdwNrm9vRGvA0WDVYgLljN2LsuqNq6btkHV7+h7PdeA8hWm6zXy8kUDJVDbxIMvf
DV99OZ19N/RC/go7Fu8Tpm95tmPFB9EwA4CTViu+IByuECqOvlu1m9aY+QCrD9trjqKZWCfKPaHV
TaGzT78qdqOHMKyNQ56RjcEvxxoVUdeMg2u64KNtvPrDLK1nK1VgTtnJNOyNN4NmoLIIs05Zs+1d
vPq+3lSG5E1vXLDe7O7WpHoeTrl/SjrnSXBObMnZzMjO44gYwvbOX+Q6KYLV0HFvZNktXIhrYsxz
fNJASA70qUQgQ7d+Uh6Ej8OWUaPM74dVOeysJNyJoDgwLsJ38ZeXtOTCEQU+wLuLizoEBj3oOxh6
8NqtNaq2zeTroennBnhZt7mEhO5GmZ6dsOeehEIt8uqTFC6jV6/3+GqggGe7JMCVDauVGPlXUmX7
YLYgRYuHdtLRPQeVVNW5KMcPQoEbK+fbtUde4KXcZi2HI7e6KRAZbRu8181/nvfaJD7XZEiaPvAe
zdJ8EU77RnBqWE3O8JJylGsMWIqakOXAJrTSz5CcNpNprfG1PhFf3hY8iIYl+ejvL27B3SMzaK74
o8Fy7wqMyQut3MFPaQ5RW78B/orC8L1semwvUJZsxngcr7OaiasZ2xaCMaXxWGGsG/NZhGi5G+zX
0Zh3iLPrfnwL2EyEEiRDey4WtBWf465DEifEYF+YqzhVmBvMXV/1e6m/KuTPmkCedvAG89wi3rJn
vf6NKfS/OUhRMurIwVhFHvbDN+KnDqxr54uDmRibpvobuIYL/H0krw/xEOzsCVkJl23F4Sbo50eA
2MBG9T+OvD99YJ1oC8cHbk//6XB+EDza5hBPjWnaUYbMWrT4fC18czbCQUU+u5x+VND+c93gCvaN
1QSt2A4Xbt41UWIvL0Va7STVdcMk9z19FoK8Y5BZu6rt2IlwFAkrtiH9zpZgpvr0cN8JFAWcbwvo
kADDlcx72U3PwrBuc5Hv48Z9GGX1MBrGcVDeZSS05mXZbhnDTcDdHdjwL/nE0xklxZSnIAbUxPuM
wzKriXFru5zaoWMSMNyqjGsrnz7dJOCE4aKkv4bpEnkqj9pebGkIgA1C3Qjw0HQJDgmtWKH/WZbg
wPhXjwGsyaxTjNDc18l+lssZh9eR8MmJ7O6l4fhqT9UzvzNibrCZOSvPeO8rzGmCZw7Ys0tcJC+g
ufdDK3F3SHxX+EaeCS/erKYiuOuvF9ffNmNyUuS2Ip2bJzGEj4sfEBSMI6mdD2UBFPX7qEFTTdv2
SPPOI+uR0flTjReJJI8mcSjt9sKTHDgH4MHQI/RFaK6arrmX7jDsHI16+Rencos1EXQ0iBnNtVj3
dTQs1bYtxZls+Kmr+4elHX9BhNxyoM2t6E8pxuX6bvVMnOtEEj6I2UR67AfsiXhyvnWbIuqtZO/X
1jphSRQuwcnzAiZEjxn3z7TUadHFTjt0fSJixFSC8eNOTjo/DmHxlnIq6MkneKSaPRVW16X1vAcG
snnDMOGyoET6GQKxMyW7yzk0v2bJr/JZZmbJ+Ifktg4k4EhEmbRBHa+Wz9pQP4NmvIWJB8/jLE0J
uaBlf6bjj8UwtoXtv5SOcdTxvI0xWhTF/GYz1U0ewBN03V1jxfnBJY0iqkSvegeWkmwxGhIYWoXt
+BJXzlbMBKqConJWmtVvCdsm9skip8rbsGZjdIjZzxobP/uy3WUbtoLQjvmg7wlu10wj7cTRyGRX
J/murtn/cDpRrnwwgVv7tFCXi3n1Cn1nER58q8DzcNMOr0684fWgP3x2i4usd2WV34JyuGbyy1wK
yFL1sCbO+l9BIZ6nmofJ4eLqEGdoHvjL4+SD8+kZ1QPnkWN928PwA4r917LsV0eSf8ClA62Mr3o1
ELtfFczlbsqjOfeoOajuV1K3bqvlOTBcTjtTlJfTjotkl/jzFXTFJuGvDwcp/mr4PpSu4Iym9rsf
zifPCn/EgjRtNsuT39tn3n/sujHsGrBlg+5HJmTyjTIq4A4vcC2G0vnECPthhRQPGILZdyFL3u8M
6oHInPMszV/8BeO6qJ19lbWbeRgelZt/9p3Y5J4Pe7sYt3ADHkbXefJIGjRVspFMQrld/adbL+Bm
w+xS2OnRsYsPF0swbcs7nPcH8gE76FgkPZe9bfg/hRmuElwsCLjAGC2OP75TQGVMTwnL73YJP2Q5
P5dN856SBZxAfCPKE46oMZU555q3CdPBVRTB9m73g+C8m510O4y/CjZhMIevZVl+VW69X2C6+Jqe
Aw7dudFGFuoviNWjF0vMjOQxMAq4y69ZfRXyO4fEyMoOPjcd0Q1UWvWkmNOQILZpT2EbV73CUman
T5xHN57bHvXEoxMGJTPKkS6HX9KmpxLnk83RLnD8XUqdhpO6u4baJaIXh7RzDuBpOPMQIMKeoGW3
VmN2UJbP04gfJXHwAo7UfXyGiv44T1Vk9OPZ922ihYp6jeq+OIEDEmHS2M8NczqwUcgW28WyDl4B
l3r6P3yr+Q5znudBHa/MYPicc6SVlLfeABR6YU8LSG7Kxn1JKjaQNpYo/8qkei7jYQs2+agrRDp2
bAPzsDWw4wn9zRSyeKHrkA15FQ1FdU8IPQxECQzAE/wtuLptAA+ePju4KWVwHxLiCxS4LzE40JNo
Owg/MY6/Lilac4GIR9K/Xl6mtkJQh0qeiN8SShP465MxzU+gwnA4YbMnWJSYrHVngvkWuEJ67pE1
heZSBSTYCYLM8e9AsUZeVifXyaN8cCIDW6HVxY9tJx+MIX9tG+MUT+m2cfIPAxhiyW3Age8epFRR
HlSvrLIYZNpVANNtXtxtPs3vmWuDryjWo9Phmi8fsbZshEWSzZ5Jns4Z1Z/OMbnz3ABTM5YGGHua
SLTupvOugf87gXFOQjPSREqrDJmUyFmW1eccZcqPOegETGDZue1fudGwdv7pThMCwZcEPMFNWMR1
bw6Iv7vLEh0vIIo6Ly0mCrzOfhqN/UQwGuyanWbbgsUHBMm9xjRDB9d1mUzMgNUan0a64rsv17bz
zRKXRAbvyAbXocasVrWCdQs+95zpjNXg2B3yEayYb+/CEEfZvZDDQG3KvVe6rzAPkHKzf1G0aWwv
91LkjwZW0KFddekXgwXoxeGBhnGuh2lndqQDIZNp0mzS5OSnmxzbUkpjgTwhFAQvRVliQZ+ND+qM
ziHQA5wYlxksqIpjHK4ePxyV5Maj480UPUbZ8F/uOFFdD1BWLKjcVniaOZwwNO4D3b2WRbgX5rKb
2/EECrdazWUJXcTj0wh4Ailx3yQitmlATbZbrkvDP7CD4jk5Yfpql9PYYrwAnNNsTLd5diueStgt
HrOiPrTcn0XF7jt3fjip7+0yPVglTtNUYY/DBmSROAq6o1GGfENMEA4NJmDHyEYu52pBVljafRgb
G1t678AQc/xM9SXmbWwQ5sFjdjM6hwrvzzvSrnBUJCXe6IzEe8w1sVT7ocl2owYpxXbKQxNIe/av
mJGWhb4ELgAv4EASloA4ko2VLp8GYGSvHR6tvgRtWLGs97fC+1Jmchwn+zEs1WZKrIvlwDlN7TUr
JLwX5Yl82U56OnK9ZueYv3UgjmPab63SuLbOeBEiWM3avakwPLPKo/Gm3s25T3iBezuJHHM5DDUs
S7IKsx1vfCEkT5EbvQ3bxsquljFHPnH/dEb46gRKR8WzwiEaLjj/WLBX2AefiXaw2NUz25Fh0/Un
1KqNl83bgVNFmvI4JgrixPMT/tpT7vDqa9amzB/ihLxzUYBmGSnxwEbkeW4PonxaL7P3kNr1Le3u
79gmCkR5wZl8zUGqJyCe5rp6bPLlUDOaFMnnOGAqt/u1HcLmdYDjk9Uf3QLGDXi0eiP7c1/FkTc9
Dx6QFkOzQeYGL+sDFzW82fqFo1FkFRytznlHt0QX77Fibs36KJPpuSmXk0FkcVbIigJqLMYMEy+I
7JY3DEqHPkNS0daVfjE+OpLHarw4HK7z+ChQzBeyaXJc9qzxn8YBOtGsHytOUqRpHpV9GHIBJelr
YNOuFIDcEYU+6/4pZmnZWlyBwTmkG4LdM6eRcdfiHbawpzVEPccGHgnrqNip9rG7nACUbNhBbW2s
yLl4r60UVZGrfIoPKsUx199HOCYM95Ka5bbiLBF3muvtLxsefB/x2D2VpNaGluZvAFNM0QWHNcuh
vYTLsQTGebd9D7sBC5UNCnJJPkueFQEwrGQut/Pk7jw1fpm4tDQvzA7L/n+1RiixCD1U096un4zu
aagfwiRcl7VzSZZkTy1S5BG9ajsMvmo6/r9uaOFyUjcP4G7r/gfEBJm3+AaneLTT7idFhO4rG0oA
jwZyP5IsSoJjJIGRlKDukMLdWBLkPC+iO47fGYstvUvRKF9gv/PVIVn0pRmNjfmvM7uvchQkzFB/
ETN11Bb2IzooVI3E+GfmJRRpiDSWm3OO1m8QPuG2LhYdNFn7lMnxi4sFzdcZ4u3kqK2tegBM8j0J
7V9bzCcpigcWWG+sAAO8+RIxe+F9VHKGIKLVuv5Okjx1/XJD/oqPub9zX/AGVhahXp5Fiwh2ZUk8
y5+KZ5L+705/L0TCXEvLIHEiIzl4qXhF138f5jzksKk2RoejXdOtsSAS4bnEitqnkEGzQjx1Plt9
x+Kg6t5wKmzr+CGBxNWGnH8Uh+EFkPrMch9cHbeL67WnrKMhAYfxznSz/xoCp47Tfc6sMrnE2hdy
C+Bb3InPIy5qQpSYfsxBsrrtF0HUst47XQyKZyZHxSPoswgXMAxUTiGs8CgFOEkOEPiJ8OU73+0l
rtJPTXsYO6gRurhnlLtmWdLPUHGq1dWEeQu27xaGdQxzC9Gt9cvqoelG74xOW31Q7oE5VhOvrhod
HHPdDCDXeMXkzeIjdsQfMqYYwKrlW2pghOO8SbMC8U0Q3pW7T7J8OFK1BNCSifmx9KXRIlf584Xe
hPsjwKoV3h9lOnuwvic5UFDREOmvkW0LD5GZcgKwsUc9cozRVf6aC9KLef7tDBB3HRWe3fuDtG0R
PXruILY/H2k2EBLkeMdGGZl4MblAbDrOlhyOZOFntHFm0z+nBhU7Vu6zkxZN5CYw72ZnxAY/9Sya
h3h8sCxz2s+9Mz80eVA8NzALt0KYeOyEsZmqCQcE3pnQW/DnBF5yG9uh2EPaWHUDbw5Hf9JULleV
c9/RsFlUqaLvow9p8CC0GHKvDVlN9gK9FwdN6hK6hzU+wlasrPgUwDxNjOqYtWBha0STrtm7Qwti
lW4bon2FGdzQhLGl2ThzsJ5iRSO+b9DB1tkd53qvijdNzRPUrSDlxKI7EBXkKjeYn9l91hw2/Qza
JXlYX2OpdeP4VgIfM+fsApQkannrKiFZ8XZHdIDfbKmYDdMuIlQoN5NrMD3YjItaYcALJppF0iam
vzrwDnzYauWm5qWq7iJrG+IMbn/xxZ2stHJYj8XVPh3Vc5ahQ5bCwDtYPdG0d01RYrKUVb7QtBCx
9xq8J206z2WFFmq4+nVuRgwA9XW2g4vZVZe8ba9aZgTGB5AWw7TTPafdJHv2bH2GeE40EC/85DxW
ZvVqQZ5pSY1hLiYvMU/I201iPZhoaZ3vrv2FpDT5LuW7F3vueDUa94RHNaDOk+oEEcU7OhYfXsdM
xBHK7sAOV/Qu+IAgajf8swyg46HjgRu0inzL9S72ExUuG1i6FMgN2FbDnlmK8POKPsQiEtBwd3Y2
hW+9hcNxgaj2r3NLPNFj4M17R1jWra7KiKd7uI1H5x/PU9A4AD7Yydy8on+IFYdb3SCsExtnLxsn
a6/PCOzrUezrDC+2k++qOKDC3AEvVJUoPoll8vcCUG0ONazShHe2s5NzeYLOuV1CLFI19r89KUSQ
h/OUnL2G7QhWqZ0/SH9TaRp1VHryC3UDyoxph0IPH2nHCfA9mwQmAYYFbIFivj9Rbj23fkkaifAE
ohzQSglJqzeR8jDL8C143osD7Vn2hrdDd8zonYNK1nFKWbWz/qlwisHz8UEJyXcfwA6R2oasTItj
Nbz7E1XLoXr6MZfq5iyK4jAZm6veS472EAoCQM7G9+CCZIXejQT4JJjPtuov1PldB4pHZGiwdvQZ
KgwEoN40npXt/vhW8tkVBqExPI6247BDxA7RJVFQdnjz6reksB4qaYBvQiGtrO/eHP5cCbvLvmdt
cHTfEKlJ1MwPeVdvcneIZIXBkMZ6CGR7YFtYh8z+giK0hiBEhL6xPxDc9ubIBxOk9XEwfH5Z2kRT
QoshejGBpkzdqJBuNgPriK0RZ+5et8qKAsf9XELisUhXYHNzE8AFwdKSa+RItwLmHgdCF3nb8YAV
Vx3LzuoxHLv2CXbDjC/NUt4by9KA4XD5yu5HysWuYO+WfcC2oDnieLlQYXSS9CCNZb3Lg5oIBSNU
TVknaGWUIcA0P3OfQr0ueZ0bzXzTpsXgk8Ww4eZI3X2GefgA/jlj6quurHQJ3hMa6wN9toNeb8RI
mWfD4McHlqz7rnzWnYkvKrj/phr/0tiJ+51oy0fjzthO2uyfMkAdClxgegnuNSZvsxh+OuSU9ehj
oGMjrMLhX144615KEbnucC5nNhccqN9LXeOGxwGaivqAi/SAeTbYA8dlV5o6Z5/H4qRGEi53x6PZ
k6TxXRmFs3yxbFiqvDhfa+F/F+F4DerwV5v+M/iiyDeb8xDcu0CHn6KJMfKHhDc9jUcWbX6lM66Z
hmBoyzlfQW1cgX54mRzxSlvUxZL/ZTZhjdTTz/YA6KCGsYKba2I3KfchjWthCk/SGMsDkepxjSh1
7GzxYbTpiybmuWpKfIy+n+K1r/BiwSNxfBBlKFQK/7HkTDhO0L3EseSzCUW2I3SymwYXuUw/DD3t
AKXw7rfn/CGa+WKNwQOxSbSCJaMrx922btnuiA+uFrAPrkOPSuKTZRJF814Iy2B7iW+eBVPEEHDF
bxyJGbqdVR0QbXdlLXioG7dBWywoCETmLNyq4aByKuhGDmO6m49J11o4ySj9FCZwZVcL9t0+HXlN
ov4F/vSvCxFSPXlAqSbnP2FEdxSLyCbzKP2BjctOAqAMe9icoXqlXOOvzdgP0NCwrBYkKPAJ/skE
Mb3BwwnTqoWoyaewpsSNlN6oxq0hICvTLHVQCu6XquWqb3rsD8lHwnHNWTK43U1NHWvY/LgqfQgc
AbnUY/vGYZOKM9GPCMK5tY0t0e54QA+UAmBRwMF4x6ksi721pmp4N6gS/2ZIHU8L1Z9uDGee+Keo
X2K+/7/Gkd4TPXX5Cb+kRi3weZWTHFPHIdUCE1NDHrPLhr+hGN2P1r9jYxSJo9VYciAdIIds6pmD
Xb80cut5Onnpe+VhbSeqI+6hLb5fnY4XKkIRFyuyXJZVnCi9PIA13nUgGszc5eXUHEcLeNRcvJpm
titNPG9ThxLsH9hBHZNc9YB6wkOD/5Ij3SlZlB31RfmNf+/FpxMVLDiae0WYiA6EZp5JhyS8Jq37
2I9xY2daxk/p+AH1w9ZW6+nFCXMT6w1QVMu1uONYGC2j+2UEuEmd5i7X1TadNcsVPMY/L/BvwaB/
5vvKw8OHF9i0vllLBhdJ0UGj06tomg+8x9jthppu9rxcd9LoyALGBnZqite6mgiskXPmykjy4tkt
8M1SR2O4/5VJs007qqTk5J8HGeLkvr8u20c7mCOc6PsggRo2DAiNwu2OpXD/mXbzTLnZ2+QzhHYA
R31X65vfkYOxKpvKAvGHJeuOEMeE6HroDvM0L7RMUQfrWVhJ7FkU66G2wC8Owx+3w9Wz+ye3Mc68
uyBBCDY+KBvRUMKMqGgHydgaj2756qjYoG24EpHVDIcWHBGxi6pBP5MvTW38hj1/htnucS1DYXE7
RrOkSY7ST264A86WYb+4RkubTRJJTwCVm/vLFDq3spJ45FOf13lC3cIS4ENpRosnQ/3BlndZpxYH
nrw+Isu+EIU8zcu0sU3nNJXtUYah2lpiTnZjizUkt1jXYJewqYQoq7g/EwOPV6UVPCYKA2uKNXyk
RSwfT9oyXxbmbHpbQhRRu4XODQh98vBCMOB+izDHShywGgcYWlMUkf0UIYqyr1F8uxm7f2Zie5or
2AP97MHApQZiw2Gv3aoFQAPazI2S4xe/mEZIQOlWjtOaWtUoJ5mlBYsL+oAbG7JrfWxd87iY7ZY6
+BlnZAlqLI+vrsuWd0r2aWGchyJ59knUtcDBavMOwgdpVEOVMP01AUyCH+6mn/qN6zNdcaUNaK1L
qvfNUL176DvjnB6LlGSXesbvuqm8ZDP39cbyocDZyLy46nNj3kjyzDHW1BWrIvrF6ifo3wsI9ObD
cF+zftikKR/ILO1jwI6lp4aAz2O6cZbemAw/NArt3KrZcIttFMZ6Z1czrTSgwEA08Sx8owHg1FKq
yLbqfI8QjpRGNYsGPdsCJowJntlsQ3FfVN5vUHmgKKCIcowKyYTmtnkxFQIwE8fidejM/WNG/I+h
bmvR9Txoml6t6jSPp8adL7PV7Vs3PtjWf3Rfb7kdIvorefsjgoEH8FMQ0gRTjOqbTVkk62CjQHtl
wQtFH7tJsGvDnu7n0xub3rPQE4OPzeRffuYNKqNytzpxN5J6uTzVzwCpHsTIW913D27926UuYY/4
4qrHlI/Gy8jUik1HjVnjV6e2SyPBFDy03m1kWZuWOCNEm3yKhrqdtPtWXXwOAqywZg4oMVTXbvke
7ODBwivb58+p+Taq5FC0E+1knNuD+8aZqtuMU5i8t4gU65SLviWw1cbTGbBcpHHVmZ8Q5E+GpBYQ
LEsWBGtVu9dieQXTzpO946epXcjexGNjR3+IDbJs4bFNvj2yxqvZ/dk2ixXvM6Z9qe+qd7v9yY30
YE/FFofTZOOtSv8Zw8EylqifryM8AnOxNxZiDspZdHc+p/LLJVpgWR8zV57tuBcA4rexH04JVTRJ
80l+d1U3zw2IY7/togSnEUKBMfrrZgFZ7eXnybwIeanE9KWpJRQzpJaAbWZgHDKyLW1AunExn3H7
7RhZI4gzgCGRe7lcndZ7JzY6Ny+5+umwNrVz/ZnSpORSxFh74NOG/zLjxXKCQ8hrgKULx91TUpC1
Ly8ieOaMvSqh1Wh+L0CptH/ke1sHL/WE9mWqZxozKdyuDkzfJInbS+iSFPEQb/VfjsH5TsLQtrm3
LLnprfIgA2JmsiAfnyAveu3awu/MOx/hKAViCIKboP8Ax4FqymB+o+Nqn8Yp7ONqHRuvolzopCbv
X39MAAlI0vZsOgWej5H0T8PSLi2+k/FKXchL0dDAVZUEUmNoQPmTJS8UYW/bXBx6QSAlLEoWista
tKwpOCyk5M0W04MMtqwozMZRylXrYehmw5vlcCM402W+9wyH4iu5R+ofFcvdGL+aqMF7ki9rJfR4
yInshznJk+AnADsxCTWyhyfmXziDbxpFcWKDXto7j3fen67hDzrMrl5H3gfo3VDY73Va/Xa9GPCM
FW+B1+1ai4UZugWBHNMjeVv9J4fg2vBVA/rYWZRahJ642ObfMKsI3zc6BZCRHB6Zn/DcLa4wp46t
5t0VzNUHT+uVGw7bEelh7oM3CY2kj09FtoRXPccPmaS1vTLcf3IxD5O0CYVPzkc4DEeKNvmp8bWf
4qNbmY92ilnCIvCbxPtpyDnZias/hBhm6scyrb49kzf9AJ6G9zigha7ssOVy0A8KdOeurz/6sPlS
CzdFF+KtMcNHrygfgvtf0u45/eIIwBIg7Xzr59jsDAzntYsuTk5M7ZWTXT062gOjOqnRPCxmtzGc
/DbWNCTXANTj/OTICeEKbDj1hlgezeAQWNhWrOZhbPJbSqV7uUArT2FvJvJWUJxThgjZnnvFyn6e
Mu+UAiM/VHfaiy5wMY7zf04OE/xO/d+l+VCSJGMQHpsAST9tsWkTQ27i5yQrXrC8dvzM8Xm23EuN
MaW0u6Mu4vP/SDuvHrmVbEv/lYt+HmLozcXceUhfLplVqpJUeiFKjt57/vr5qMHMzWQSSeh0NxoH
OGpoZwQjdmyz9lqwHnxjRvnN7Mbxwg6G7UJ3fpUtMV0iB8mDUVPc6tIihXqjuKNMCfi0pNmfgXCt
aQ+KZv4zNVDrFIYH/PfGQ9+dF/qBWFSiStLQizUfe2C/dSU8ir6sbMvG/Z02IAcSxdwXifPT6Yo3
GMyeUlUFzigLthy7REn5wN3xPoyMbnM8EtwZrfbBxB8wxhHYKsJvTkHwqCXiiVHcr4Y1vDTIN4AG
ZI7VJNjgZ1orZCv5/Zl/TzLwUctYidPvQY68ppgy2RH31p2H9hGg9AjVGhNkj2e8hUyYrHWAX9sC
XdW1W+THBGyKAaOnqYY/zcz88GEPpyjm79qePpdDUgIjkdUA4PCyNWCFvRH0vwoQGh3MOGik0eQP
VefgScpH2SpfIClAB63y7uHwpGwhQEpXaV/48KgE1sXnuNYPNLTu+lK9c8GDZB4uDrQwz2asfUiu
8gUt+GKt8MwyrOauIT7aDQas6xxeW0rzuwgJcDXtjbVLk0Pplfc6TyDOru0szu6LYaDV4hbPXRR/
UgR4DTz6mUbc7SykJ2J3iOGYpNqUqcOh7eqtoQu7BPJaSDhQjW+sN7eR7SpzkSmF+1s163dF7agh
a9arOkJCMshUZMV/lmvxRUcptnaHbdgClpQzUNO+rpGuK9l3sUtsDfAz2HvqmnH8wS7antNDU2q8
gnXbgvH9IXneL6ANj2rq/YJbYe9INZOPKWm7CR2gQOcHLCUsA3SruyJ6BH4irCMTgsJA/K6renZn
wkJF4RKSQqq9H6IKwQOEP8zLoreemUm7QmjZXzF3p6HRkOI9TZNRQxEJSes+jRyATl4DQE3dyrL6
u6rTB3HIQNDq8r2AWFfj9nwK9bWB0wjWfhjRGmhv/FHC4JuffnYTqXrKnfx3kFFSlVCrZz609ilp
VAwjkTDk8C4mubzTpfqHT9Du5v4xDd03xB6+5DoUyyJRLKq2X/WKDSkUAMR+VOnU2rw7kWEaGAIN
hkq9+JvZqvdYg5+DzkJQxuFI6fysRowa9RoggH/9x//83//rR/ef7q/0hIKEmyb/gWrkCYm4qvyv
f0nav/4j+7//+u7nf/2LIriCjJXMyLeqm6JpKgp//uPjxU/c8f/9P9Q+GOBZ0rwTCO998AMgLDAT
Ou/JGswVcksrsptfqvPAKPBty0uG1UvDjaZWUd+Lw5Eu0mloYjtTeFfq+uG2GUmaWyCqipKoa6CF
xfHPzxZoDaEgZ37fH6tNdgcqKbOrAwoU9+1PaFdOt43NrunMlnxpCxkqS+txAHYE46bb0wl2XbvR
yrfbZsatmXwzTaFOoBuybhimaV2aKYwYgoAm0mxFQ4tH+6UO328bmFmHpiPnqRiypsAFPv752Z4J
gtWWQtl7J48WqydKMGZBttPklb+5bUifWYkhUmlnKRbA74mhFBarvm162dZgs3wEe09YVjvRNioS
f1taSrO/be9qYaqkKZJEsYHjbonThQUGxCyglXq7U7QDHn+TZsK2DZLtbTPGdFmjGRY13i2NDzU5
c0nHpGadDcAcnQ8STiZjoW7EiaO/Qtr887ax2TWdGZscupbOaVPlTWeHavUD/TSSKwn3QqFIX9+2
dPW1xmXpyAAroibKljTxFbJc0W9OIPXtymd4MBkXbR6YKX+IW+vLbUtza2I8WlaYgxclSmaXBxD8
biLJmtrYVV6c5KZ8HIp2F7nNp9tmJHHmQ6nUESVTE0VTVycfinBW9csiD+3MdIHeiw+Ck6fo16or
hO4gUEib53TQKafADWU4LwvWr1epAa2TZA6kJeF+J9YbxYT8pE1Mu5KTu4RWMhJjhLTp8FhK70Ok
7rxe2InBlxbdNMij0rKzqbV6sFm39SZU7ds/Z/QaF15FHX+NqquGpmsam3655wEq9WlshCYqcvom
jMqnvnnIHKbTgcuBlFMlc1vV0cKRut4CU7coRGiqZGiqaU5eAaJEgWMVS3aoP9TINFUvfriwLunK
XarYoDBpMXbNfI82Huszb5ZnwIcVLZLsds3w/DradIdw7z5VW3NF/+JJexd2t3dyZlGGJCmSIhuK
rvF9Lw1qqcRYPswtduB8r+pTo77W1uttE+bVx+LQyqIo4sfYeW1yQUCTx2YBpMOG/2tX+zAzGsrT
0I21fnSYkMSt0EG4bfI6VFAvbY6/6WwfPauVG/R4BnB0K+dZ2vmHcOtv5Xdj3e56csND9+Tde/vb
Vmf20tR1S0dr0+SAyhOjhEy+A9kkgmJK7a5hJwGwpfpUPpQ23vwDUwakMKqpsanW5Jx0cQPTexwO
ttm7W/onFNQ6MDHp9raZP4/M5UXjKIIs1A2LoERUJxct1BsT8fQottU9qMN7Upqde2++ijY48k2z
Lg4Ftadv1dbheIYb8yXkxh/Eh7xCsPOvT6olqqIKnScPMD9ocv0iUQzi2koH24UGoEGFRNYSKK8X
Duu1Z8EKh1QZzUBnNXrhs4OjCp4VSUI+QL+mr13a6QH4syxBUj2kBAAJqoukWp18vb3P1yfn0urk
FsZmnLcg9QY7T39qsPOI4gnesdVtI+M9u/yWl0Ymj2/RJtDP6f6ACxc2SEE/ocgJTJl8S2PoF9bu
2+Zm18TDx4vBf01j8gIPSpiLjV6hA5q9atWnqnkLowV3OZ7yqxVx21RDHSOk6ZPYZrIiZ2E02COV
GgIhCQVW2U82rj7c/5PF/Lelyd6JZdGoMIoPtjN8gyDD1V9049ttEzM+i+9DCEtrHReii5O7ZplS
abZDzNErDAYu8n2HjwT2uhuJxZAiP0BAymAdWM26RjENRoImPuTlezmiXxgHWPg543262lxDFLn5
zG6SdV3eBKWGNUsUao5LTv1SCW0erjuVOFRU8gdoMbcxBCs5NU7BYw5PrNdNpe3ixHszevGw8FvG
7b31WyaeVex8ILmAX2FdNF+Yh90odXWXBA3334BVx9gwqLoNI3FfleBUYe0TQmVpP2YP29l+TD5P
KmpKZgJRtw13y7Skz8zvmmI4NIbHHzo4w1V2dKg3h1vQU8E/uUumYo5BJu5JntjOKZ1mQEkGoPID
pGrx2qCr7njuwrMpz+yzZOrS+KoQg1zFsnKeWyHwcGbDWqpmveyWB1HMoQFyfesF8TbtjiaOsnGq
RB6J4RjuQ5z9lZFfAP9Fi+KE8J5XAyWIoNrDjwfqJEU/Lq49615BjHbTh456B1QfMnG9WHI4MwdW
sogzyGEQ+bW0icOJ4GrtGk2JbSXpmOrN3zLUdW4fxCsTmkj/XBJJmBSFVtzEDQyG06IvQViRAI+v
UXTqE2tz28SV2xxNcNtESQIVxUt0ee16B9CSriaD3ff0gjroM8EwM3q58KmvHoPRjGGhME4lRdf1
yWbxLRNGY7XetlTKz0zRlgbCe6YKfivYFLL8eHtV4wW9uMCYkdUxeyZeIXuemGuQs27MgQMcKT9N
/2tB6yp1XzLpKaAQ5tDXvG3u6q6SFqC3PJoUdZm483IT6VMA7azL3tYqZvoS+CPfde3Nq6uFmOR6
WdixxvjZYgZSMybnAeUhT4JliIKQXH1zTFQrUq+4bxk57WMmupKAKj2Ryu3FSdff7tLqZDMjFN0i
mlWDXWycfl1/du69dfqcvlkv1Wq4l78GzAa8qA/+Jv2+YPn6cF5aHu/HWXQUGaFUB7072OVvOiyy
v1YeKPXZ8H4pvyEjC1bVnsHod/H4b9qdXIpGjEonEQld2nW32QCGNR6CDTNNa+rx78n9IVkHC/dj
fqUqQaAF7h1m6MuVMuc80vUT+Ep9cAogrYMGX38TqmKh5idfpfXjUaUr+P8MTZ5ZtQmiKNZaNnGT
3JXHFoydvke2E/YRYw2h6I6ximAtnHI7/mGC4Acgbq7UhQ2+9muXP2JyX+K28bo0lSPkQU8mzF1F
v+A4l7Zz8oDx3hQMxHpQYStg9KxB3Xtd9qVoQH39o6Py//dTmwTw42ezhq7obe/RP4rb/li/oToQ
r+U7Ghn76qWg1fkt2N+2Or88UxSpz2gqJafL01K0sA3JBSQTxjDKxNanXqNFCo3nbTNzn0kTJVUh
J7Oop04uPmOskLEWQm/XgmcgM2WUvcU8vcJQym1Dc+vRRHJosli4haaB9SCZPVhKKbI1aHkbhVK+
38IF5FU/b9uZX5BJmdMg2iCwudw3P0JISXWyyI7Cciw9ZsiDqcL2HxjBgmoYhsj/JjesBovZu+hx
2hQEV43BWEnu/IP7Q46jSxblOZWC1OU62kxTXKWQyE37txC2kgwtoNuLGP+GyweUQpcsi5pGDWpM
eS4tJIk2ADnFQg/njkC02VTfwWF0gL7+PUOTo+y0ddrQ74WPQQr3VaN9rv3hawpWqSubf7JrZIgU
FHWdGunk69ep7kl57FDRdCDZgrESvZqqXdi4ucdSUzRjLNkbOnHb5cbBpJ6g1E19OyiCl7pGvpOR
Rlgvfui8Wtrg/G2iOBYkVV0SyZksSZ1mTRHU9T60JQNszLn7mLddsxFdNFITnwzl9pe6ThgntiZe
2+/lVmeuJaI4I5ogSQ5oolC02BYH4bmrXwJ/DbPPXtg4C1s66x3O1jhx5p1Aox2hM/AP/pfSp9NZ
/KiHhYDxz9W/OvD/bUSf+HFtkDIniET8+B00/ofuABxkI+/ETbgBtrawotnbRRuJ2i41Nd7iy0Oi
O9BciRkM4npWHWBZHLnZnlSAGT0I+4ULNuvzzmxNvlqXi55uuqT58Lu8VlX11qPDt3AyxnrR1ead
2Zh8oTxPTD+nAm7XGcw+zUhzoNfvf1iruvSgDR/18D1MENAa+XOUSH+7bX/2gKDVyBADzTBmVy+3
06o0eciUnlSZQYhEQFChsx6rPP31D8zg06FgoXhtTLsADMj55WB0vB7iKWNUh9rySkGJ7baV2e9l
UrwGaT9XEbT8PIBLvLMHp4UUrQt+Jnmy8LDPnT+qq5pEVVGlzTJxUui0in5sCo0tQATQQv+ReTBj
f2N4ceHwzRuihqoRqsiiOSk0lqIgDFKsNbYVvwugbySGMIv8d9ZGC7s2dwR0leCBV5dsVp8YIrM0
YaJVmFtVf0oQ7ioFuDxk9m5/mz8bMz3oOuE5ATq+li28PGl6lWphZkWdDex5b+6RK97CJfCY3iFi
tBIW/cTcWRgLMDqFGK6XOHFKbarCkNWmvd2imtbDrmBl/UJCMLdx40kzQGKZLG38gmcplm/6gmO2
GW3fXEVN2ByCQ6/owUnJ2r9u/fJ+nJuaeD0A0RFoFvLIRPmtwPBn1PB60UJj/h8snri9/a2WFjZx
CoNaS2ZgNond8f5GdH0bBidd46+xGiyKCio9eqJKVZk6BTDmrpO0UWt3dJWh+4GCsIrVZgsmUt/9
/YpojgCvlsE3mOrk8MUy0b4Zua2dNy6UVt6+F7y3ypMWqtxzhw7gBOcODkjwL5NDZyYubEmQPdl6
WMPBpye/hgbI/O21zDkGWjysxKBGc1UxGeiyNq7mYgRNmUZIoUxkUJ8J3xaWr9umZg7CGMuyb6aq
KPKVDzKSLieRDm3kJ957xu1Lj5q9gEDFbTszkR92KKUrpmRAtz0JL11Xq2vZY0lMVDMXKMIRNDJT
/WiL91JsFxY185GIG7ivkqGYdI4mHlxuB4cH12jsshl+CSMmkpG3YOEKzXykCyOTAyenZkgpPAvt
KPhQs3rbWIxpqeVPAW6623s3+40odlPVIjC/agsHVJvFGDp0228T+BibDcogK1MvFszM7tqZmckn
AvpZBk4tNTboN0rn2ibP1L8/2LopiRoNWf5xlThVRSnFpmEFpGb+2m+/oLQE9fBahwXr9paN/mvy
FOmmJpFfEj9KIKsuHTfzx1Rt01w8tbS5w97fOIpz31aw66XOOk8ljqC1YHLuPJg6z/gIR+A5mjyy
fkQZXkaJ8pS2PioCylr2vykD1E21tmDp+jyAEhgxQqOz41GfLE5qR61JwUR+N0AqVrH2TdtvXORZ
b+/hTGkT2Bv5IJAxnertFEwzmBVjJIOe2sGdBqXrGiCpv0trG9pHMJ3E/zA3BfswfvqErku9ZH08
bpefkM6ybOGVFAI+NvXyE3oCtNeRoKWUGWGpXpfrkoHiu2ILtvW+FldLWccfcMWVPcUyVI4LPfyp
hzIqJUMJO+tPeRwz3lnq6A2nsLXAM1pG9Poy0I7MVTGPjjoiJDUbzYrRDRlQng3XWuIw9zYYyfA1
hhDd3JRKQIOw1i3nKW4EhqTTtobwRoeMH5KjMiqRcQkz6B/KzquK/e0vd31AaCcoFgJz0HcSJ0/8
n1tUUudW4mBDHm07IpUjp7sT1PrrX5sBq2LyuGsk9Rz9yy8kCFnSyjnVvXCoGka++mycGhtHnd2F
OOz6blGWIgKj3EYqz7m4tETG4QthYfZ2n/2GmpPk4r7Vqm0dvN9e0UyiC5JVIlEyZboIyrTh4zuR
w1xbQq9iBbL/vX7SXtqvMEiDZs3e1Jfb1mY+E8bAqNAgo5c4/Uxk1bmPQhNZdaO9u5L3Ix+E57js
Fvz63OYRShAgk/1ZV88HrN6KP4jKYIcZCgZpC6Nl/6Tp/UH2pIVCwawphUIlxVd65tNEIy3bzDL9
prcbwNWthgwLuDSIPFd57C2s6vq14kupI8hPFC1LmXZhqyFPk741Qntg8mFTlYiMME2f/YODRwqI
E2VwjLRmcvDSEM7UWJMoWOXPg54/FG2PMEjFKMLr7bMwf/I4AzSuVJMHa1Il6LIWARoz6G2zoDzK
ZJaUgdHPkTRdw6UQVL9Dyw1Rzgrk3rMQeUhjDU4FfPSws5w4ZT4Zyir3JUo6U/sHW01CZyocHjLV
6SbUvdOpskZeBz9nuS6yQv2eMYYVrW5vwdx1GK+3BMoJwM80FE2CoigEE+ymnpr3Vj+g2iI8BKW2
/ffMTMIcc4hbwez11s4sGE2YcezuvNpI140n9wt+eO46gM4k8aF+TzFhktNBUAMBo8dwTC0/uwgv
teFTEf8YfGvhrZSvo2tc/ZmhyVuZORnTfCZMdYrnrOkuPSA1lu6coULDQ631vSxmzTo28s9xWW7C
foC9wEJhLc6/w1ZTr1xr+CyX2Q9RsF4LRDlWlVce0tKP9vDEnSqxOCpmtZWSZFeI6k5uGnMNSzt8
ppBo/fXHAVbLAYA6nVbfVcLYtUJSwf1oxxHpFcO/OTxIkLwJqf/rtqUZ/0HrxpItzaJFQMHq8kmp
m6LvgpIhc0v81LQfQ7BQT58pCJOEUnQbay6mRvh0aaAcqrbuGwUFpX31KH4wu/fAcNpaezbuxU10
z3TXfimGmanAjA0PWceBmEAe5cmimBlTNUK20aZgO/tsN1Zg0EV/gvT8ebkCI43n6jJmAkpGsYeY
yZjLhiEq6BkSD05m8Ang41tNo1RLqgK6Tm87eMyoq/5TLP+MK/PJK7pviCD+UoMG9g5GfpDvQyOs
hQdbglt7+HH7+/4BeE5+2x+QNPkmOB1x2qQZZMUrdebMTkwtCSB4Fa0x941swl8jhGKyQ/1X+BqF
XiU9B05bol0cF2Gg/TQjqMPXHfl5BQuek9eryqqjrxX0dOYuGWT4KIS+Fa1dnUS1iMSPL5cbMDbu
51xOmauC3DT8FGVJgLyub0avgmhB/B40bS4ycg5ZIZRz7mdPK4NiwYH+6WxdLpmcAO4v0pARl66N
HvasXNXnTqgjAFeegrvmkaLlBpWeoFzXu2aL6PSd+iV4MuFv2psLCcn1XRo9tkoFU5JVgqfxz8/s
6lbruIUvxSeLMw4LRwUg6/bXnHkeMUE5FmghyaM+HcDwYMRxK6MP7WanQGS+K/do3YE4UHdIUWdv
Sz3keXvjJpLM8R9lcpO6GNErB2pZ2jn5hwXOtlpBZcbgK8ja5Yt0fY9Y3Zm1yUNRtK0LF0/p2KFj
fU/hzWi0cBsH/m9Z+V7AlWfBkXR7Q2c/mQUSFF8xFmYm3glWKciT2hpurV6qHh0L6o66lKW721bG
v2VyICmijzMzVMqsq96DlGiWHLhJaCNstNaC+rkYtd8gwjIHAQ4q4kL9JwHLwtqUMSq7ZXayODVP
07LuLMtuBEHUH8KgCrp1mcISuDU9B+xmAoMkLA2Oh/ampg2g37Ve/qIXVlAdFLmBVIFxx4qxv7ZV
qy3qzoUIwlIrcmanqaZtufm19yIkumpt3LYYhaQcQSveGylh4pVcJkDjCw4S9OA8ZejWOTxyCsS5
rvIdauZMfYqgCuvhr+hRA1D5+BAvurDD397964CKPqvOWCIABWCs0/ZnHcK5LClBYDcqBL1MOcAH
z2TIxjKadKG8dx3pjKYI2giSQcJP0fYqi5c0mKRORtGhP/kMk9xOcD6l5ZfbS7oevBlx7yMtmkSc
TAt+8mkhdrGguAySU1niWsHZ56mA1oP/ILjtfQJhIGpGH5orobn715j3S9N/ftqZlys0X6oSN3Rt
vYI46ih2D8Qpt5d3dV8mJibphjrAElYgH3vS+57R6Og+d8p7HbLbyEdKQxbg9CyCRyL0hRtzPeqi
U5QzyUIV9pb+zSSVb0oIyOOEPspYbOnuoHfaIFm6hiRlo+8gUvj75s3E4HSlgA4H3c3iU9QlIsDD
MH+FD3+piHTl5UYrpKHkVWM2ak1OC0eoCLsodY6gPA/WAEmrh2zg7W922waQ18vHr4AXqugrti4e
VATvteGIPq+wYOTqKrMQ3nXCSeqLgGcmzxHEiG4roK94EgVfkjaoABTfnGEoIHWIGmWpF3X9+ulU
WwxA7jxKBjDeSSChw0Hh9S37Vm2ajf+gHKBl3gl7CN3WPH4Lh+/q8ZsYm6zNaZLEqaPaOUZBFRNV
ffIasX5reFZ24uAnKKFk9WOdFt1Cbn+1p4bGjPhY3aTESetjErUkQVcVcd7o9qilUqrPaRVtE/Gv
m7yjFYYRCV0YgADPMDkeYRHSmkIR3Dc641fGO1neq4Sk8U5phCDagiqOpL+Nx1gSEa+ijWXi62kP
eMfLzKt9ySZiU+8MJ47uoNxbmla78vmjFeJ/w9T4gsq0DE1RsMhz6BHsVjVXsRyg+Vls9OyrtjTv
eHXDMET7EGT0iGC46lEFmpmVhlFyw0RxJ+c9ZGv9wlNpTCMGTIxDy38izHFi7PIriagcIW5l5Mcq
RcsW9qyN5XYdgsGavCLyf3U0YSE/nFsU5SvKZJLIMzatX6VWWfdC5Zeg15Mn0RO+6O2wcAyuDzhx
8jicBR4DJOT0UU4CufOaKsmPnL+HAn4wP5eeIE2TFpzTzOYx7k2r0tJwFfo0VkYgUxIFOVdtKGL3
ZcKjAfmqqr/IHVKBmbQQalxnOQbLojjL8aZQz4m4/FY+0IzOZwzHFg75b+GH9FjvUbx7gKelfu/W
1r6/y765QNq/3/bzM7uJ82WwiX4E+zlFLrZi4FY+uasdejDECfJGSZydG5S722ZmzsUI8qQuQa3t
GiI3WAWBeZRkUKTFWwXNZdmpnm+bmFsJF4qTwSwYa5q8ilVQQgASu3DcSV9baBIF6VUv84XPNGOE
+SmqXnRhSS8s5fIrSUMOuWKoptAzQHAJn1ACh4jXLQRMV2+HwY1VQOko5Ppco/FonsVklu6ViSc2
qd0jkidCoVpXGgTI4apPUHeIf2coFvzt5lFoG3sDo2USm8nmaS4KAWUBIYye169RRTiRNc5jUPg/
btu5vlTYkfGwFKhwftOE1426ws0svbOplB3rvr9DWO/RLFR4dBhsCjR14RJfR9YoOuDGZXMM/5hA
nlwrMYasz1PdDNY/B66sQICotYAeJc27p8J1d4bZ9rD2ur/8JvtpNtQQby/4+jm5tC9ffsrWVCFa
9/zCjniufDdaJ35LUbYZqfkPt01d37HRFBgyEIbgh6bcJRrk+KVUyCpMiJBtKXX0EPjF3W0b1/W/
cT+pZvM24jYY3btcj16UcgP2Kz1Kn/q1s4+3Q+RtVJQKhS2vC3IVK7iBInUTtE9LEdX13cNPyZpB
G4srSChwaXrwBw8QbuMcw1imaar2BzE3NIpy0UK/Z24jzw1Nzgx0fpEfmnlrC06F5HlBx0dsk4U7
PncTzo1MDkZi6KEkC6VzLK3qS5HGay9DpRckDgJLivOu5N3CFZ81qMBvDChmDKMmAWkTGBn9JkWy
k+IuNY6KRO3HGqUNJQz6C8Zmv9WZsckxaRvHCGhwtbbkQ09ZQREEzjXV7gcNpcqFIznu1EVdhPVQ
IBzxk39GFiYLczuzdmUzdI5xq+yCnGIlXGUMmbl78DnPmY9oa6oxlV/5d9moFJrr98x1Lly+2QXD
DsPT8GecYTxTZy471yIX4qKYnAy6iDQtXEgL4Xv01dPt1c7aIboCMjNOGpjKpZ2uNYo+dVznmIvC
L7/UXxX0v33hr6l7xj09MzNZTqbJAjzTmKkB5TjKUa2eGwQA/r21jGs92zM5FPyYwU3WEncvIfrR
bSQ8lUr217HHuBaFSoBGHQfA/KUZqy78OpYE65i6KMR9SMLv28uYfWMA/8ggE2i98MhcGsjDyLKQ
yHGOrZUwQa0eEZZ6QNzQX0V1MMqUwd/ricwkFQNKUijM/IN9PLc/hhNn+wilk5iZAx9Lld6p2K+R
0B7yv57m5EScG5lECLFfaKYzBJyIqv0qdAznwol8GMr8QUWPbrm/fx0DXdhTpt7ekoLUbCLnmFhq
tqKIK/JsxhujHz4HVr2h1PtF7dKlssfc9Tpb5Z8a7NlWWq4b9m0yXq8kXQumtB/ab15Zb2+fmCUr
E9+vapqAeg8nMpdfA+hU/faTgkzIbSNz/p6qLX0iAjrq1ZMNZFC6Miw6D0eaURtDgYSxU9LNUAlv
AmXkVTV05YLTn3s3NaruMGWB8bwK7iDJMTSwQVi03qT456B8ur2i2SNx9vdPHD1DE1YKcfO4bcmm
Q84zYjxUOno0vTUUStBEvm1vaT2Tey14ugTciPWAiHzwhLJcyYP0cdvG+Junj9f5nk3vbhIy651h
Q4EPMjCgl5MPjvbWDcrhtqHZxfx5/GmkEh5OPLoad7ncCYZ1hBvy2XTDE5SEC2tZMjFxtPJgCRIZ
i3VU8x+16a4i5/O/t4bJAYjapCRJYbMEeIr0Z8n7dfvvv8YGjk7ubJMmX3yozcZpmWk/xr/1Z/Ez
IqjfO3EVfRkJslf5nfyY3VdvtBpel1pKs1tHf5sBxRFSPp3yTotWDrJOs46dXhyCyngquqVxp1mn
c2ZiEjmEsYqIRalyO9EwBN69svJfZf334YlEoYksEgSYSlnr8imKIPAS9cg0j46cwoQ2IKjYN565
iWq/+utCpwmmxgI3J1pM/f9BDZy56n4gvswjxTz6bb2WUClBHQBtFWPBCcwUZsaCMQ3oEfEC+nay
b0njqI2p1+bR/YwYAFPw4SFfe7axbXfSNv5UHKu1v1uaf5PG53TiFy6sTq5rkVaeIENLflT3/qHe
SyIKoqsgegrfAsqSb+5euacrtIue22qlNM+ltl8a2L6GGjAfcr7wyXWuwM3nssxPcJ6cvfxNvW9/
W5+6TUdlyttJL+WTeYKx/Mk9SVvx4O3h8HB2w1pZV2uRbryxuX03Z44vnQ5GXylUEWtNgaxlTeqO
lKR5TLziVGfKXm8JPVxtwU3SFprb+bG4Df8GcElz4pFdLa8KZ/ze/Iwqvw+RGUUAVXI613bDDm58
TetEsE+uAuaiGfSnDPFFWI6SoFbuI3Qjo13RSU38KTc8WeffJ65ul7Ek2kmNXtSj0BtoDZoVhdKN
ETHJfXBrgwE2ptcFccMvosLdW6HSr1rPFPRtaTYSAmmhqPfVox8aorNPoqbO1oLg021tmZXcJSqM
Neuk8hskrWV0QLdBZpoAc2H+TXZxY3gg3OhMu89RitwPDyf6EZVYJhWiP43iwbdiVAaYu5rR/N9a
MMB0jKJHfCilKA3Qc3bhby8U9J1hcopL5TGADjHflZkktD/MyEDQMquSRjihJxbFOzVTtPgpK9wh
fEJ9Ru92Q+uqEqzPiaQd3MaHOI/pmlbeCrQOYAzusvI9T2VPX8kiIntrWrKyfmgRR7R2WayF777X
MmivtPn3LsgdaV2ZNTJbcucivy63OdLRmRn24UFqI+aihb4oHNAGkOmdKqdw9rruJwa66q7zK+vV
2j3o/OthLxHsfZJlV0ROtahia4euXGErIRJHOxjLGtTM4gBtlr7yqgricaQmnmIrCWXk3JM0PcDH
XyGSIiRe8wxdC4rRSa+J0d2A9g2EaQMJFsIYTRKl8me5LwJpHcWiUq+DKkubdVUi1fjSjZB+xO4p
gm0GLTCQe+pd1TskiItESCt3qoa0uE/xeWuRxxg7IIrRcN/HKRJxBdzB5ioqLeRz2kgN+13WRwPY
GLE0xnTK8KOjhWKsB2dhYal3AoHS9xa0d4NQLWA0hG8GUERZYXWouFWQ8+zKgQGJrdS7/MXogob6
oe+F0LoPLFEcNnnrBuk9/fa8fEiaBBLqFvFgbaN5BViIrqZRvlGtEmEQWHzMUXtIU/utZsRFcdSc
FJkdr0gDxLciMX1BP6SSX0X0SwukiZkzp8YeSTF6hUKq5eFdLotOu0044dQLPaCC94mVV8KeT9XU
+wEFmPhRl2rve2xmsnUqm1JJPzwwO/o6gH0m3wZhmCe7HpWF4hBXZF5oJTqxDLVb6gPEDLvS2Pmw
XrqwYhfVNzizatg/8iLOnpREqdHMiGWx2MKf7cJBn3pBsWVO09H2kuTAyJp2NCP2sdgoSPSabtTu
AgnfcEK5JlJOjmn4GyVCSEAF0jucmlqJ6ufS8cT0LlDN4jevCnGsN7Cbu9IPZGPj+bq/lAbMVezI
SUdAtgmaDZTR5ZMMQiuEIEY3jum2+Vq2G2mX7bx8bC38FJEBv0vuU2sHx8OCvx7d5OQBwyxNNPq7
8FZN+QpcQk05qQzjaFpZu+ldOAUadBURsT20mfG5dVJx5dbN7vYrMS7myiqpvioCAQIdPslStWIQ
xJgWwdHVviZwcUD7E0hPNdIzt+3MvEa0asZAhzyHac1JoGhmaJOnqmwcjU7Z5HV4EtDkRghye9vM
7HIgL2BajgLGFQRNpTuOHs5gHIPhmEc/auu3k36Nou+3rfzpLU13jaYTsH0wBbwwkyOiuKrl6+C0
j8Kh2+m/0Xl6gNE83yOTdaBevrPW5UbYi9U2fZU3wRZV4iWM59x+nv+CyX5GLh80hCb0mPcj97y7
91pIJ7W/HiExOBRnC5287ZIva14KqetRQxakGjnCIHgf5QMXNnTuu53bmRxDhYKniBwydlbiffnh
PpRPlvksrPVH/wk17Pthm+8QEjn5v4O1tYm2w0fzVDz5n8AnL/yUmWiGQWKVobFxeMGYtrMBslZl
JwTmsXAT63PpJsMvtUZ59faCZ63AUQXGmQD5CsiheZnQ9zRYjpAG34Nu+MTbv5BZzMXh41jYOLJF
//cKr48/iTyjM43jOIedf06P5Tpfm5tYWKkrniqYoRj6RXdpwY/NLu3MfU7KKH1ea45S41Es6SSI
EPS32cLmXVPicSrPPfSk30BEohH0YUL/1nyVvkIu/CZ8SbuVeULcZxPfla/lTxT67t0TCc4m2+cP
6ULUO3f9zn/BJG0b6EPkBtiUozkwCSLpH1XUnQarfLl9TK4R/ZOVTnIpRRvoYDKUcUQbeF29Ima8
ih/MbfDN3dTremvet0czXfv3DNhvRFvbm1+JfNPX/0PadTRHjjPLX8QIWpC80rSR1EbSSBrNhSGN
Ab33v/4l9Mx2g4zGm/0Oe9nZnWqAQKFMViZo0E/4LwQ+XPRl2Z9fJJDRPE149vFjrKH2BvVVkkVE
NyILbNsvLHSKGrZmgm0NrPu4R0ugFLITrH65ixeCMyEZetIi5zaP4b6HQCSknh+SO6DTv8cf6ka6
A2rAzd1KkHqvvu0XRrn3AmkNoHU1niWdTFtlsrdzr/qtZiK0byCWMKTvDaSSvduHhz0B/COF6gia
uOhTM3DV9WbOxOzTZMTn0s0Ckmn9gwae9TaqvmVGfqeW3eu/MIdROSSdGMlawAmymgDomrbmUYK8
gBtr+Q+qTD9MKJhonf2o6v+iYwYQxv/Zszk/0wcJMBLMXmbLZznIIXInkWcjjgXrWjswoGTE1BNw
kUCKcduYgSZRHVQ0ADvaxV5mT5pfFwQ8cFbS//0FQ9EE4H20qzBJyQdJqtVaYwf8+9EGQ3Ve/DFL
ERPDygXD2D3gfADpgJNhASfQwwFqnhY5anb30E8N5Lwz//Y5EJngznoea3SsI4McceSQl8SOOoj6
N2shOvB0QDRjvhV4+QX6IsCEGhq/BoCJbCgYIo8v2dbyap+VU1Qn9vMX9a+BWohdcbbZEA+gkHw3
WA0kKy87zTj2pJRBsl+WD4D7pYLDtuIoAGsCiA4coIhCeO6UqquGDggL45jW2WfTjO+YtXujQfoc
2skLCgaHDIQrgud05YBjshs7BhZVRMx8CjAZBYRVp9o4ltGHFZ2V7qmPBbHI2pkA7J+N7BIIP/Al
omimtQIefeOoyV3kzgQt37hqKoHDW7WCqRdMjaF1rPFR+VQqVmGGMhaSBtA+D6Q/ATiS/81ugavH
YIypQAtyL/8QU2XIUAs7ZrL1BkHq+0yOD3Habm/forWPAgodC9h2BlvmR2gh+prWMc30owScaFR7
RZJ6EUQG/zMr3GIkEDNqcQ4rinSy+z9l/UrUfwHoYfzwYKJm0/QLFEoYyk0fAQJ2jFvo49EOeI0Y
j4JBJDxIUEC9vaK13vKVOS42jMO4g/Au1Y/FvNeHQ2WEp3l8stKHeTqk1Qsu2K7LcoHV1a91sUZu
H6t5zCujDPVjA83i8XGuPiNd+/tvBeejIKnF4Aj+0a6fc0VPEpDNNOoxgCRXhrOtv5rFXzekbDYl
AqgEqnVofbB1XsRfE2ZhhikLWxD1DAAMj2fF7ASXdBmV2IaMIAHkf4ztimcLkKNWxTT1UJ+mpDwO
oPCym+hbDD3JIIxewQL59w1qHD4AXdDUBV5vMU5cpMQa0ImsT0YHoGaLMpQjU830S0w5b26fPfay
XQdc0JlQoRECLSLGOsp9IQmEmZYGjdOTlUCX1aDmNtQqLMzIPgsqf7ttbNnvsIFYY71q1N3RneQy
ZsuoprTWgupUgs6kqH9ZEB2HmvaDFPYYE8GLaNdQgBSROC8POttCnWhIkMFIvnifIDpfYdCJCb5O
0es8yuYTTYL3XB5F4PXl8AHoR0G/AJp7NnCPscLrs6jYQZvKY1afMDi7lz5BceKmjv0Y7uRd+iIa
XVz7dJfGOK+htYgAC2bMnOIjspwDbWQ3qKwGJPKtAGS+todovzFuNBVeke+PAeyta22hIkPTIYuQ
/ewk3YVmgsBdrMRIoG9FLGEpCF1RieXuMri2Ta0MqwocFp0PSdpW9SCwvYOMsms8QhpgUB1MTW4h
oXj7YK4u78Iu2+oLHxKrTazGFewWqFJrEki+Vehtv9w2slLcuF4dV//KlEChRQQr4J/2ZR/qpabT
3kOC0fB7H4PVfrlNX3pMGe4Fhtkl5i/55bZy6UBlVVEtzzDMQk9jk26oD4nJTYvR2nbb7UQSB8uY
5nqd3DUnJXoVXVBWJ7Qm8HhWANU/C1a0jDmvTPDAIYbRGgg6GZhx7VWv/TZsq21ymEGK8ND66kb1
6kcIc74ov8WM3gvTwMbamEkABhfZ1eKOJ0pZwXHHxSkoo11Mesjg0g3SID/QK7fo0d2qyN8eT4aJ
BXs45GQw2qTyUHEMm4eKWgAqLtNDTn/U4EwvOwFU9WvS+eqQcEa4Q5IqddN12QBqJl8pHKPxs9f2
ARk/uI6fIZHoKk/ghN+0buibe6iGBgfFxc4fhnthW3xxXLlfwp2fnGhhlVdfvyQ8N8dxn/jzW7Jt
vAk4AxfylgLntjivV/YWjFuUUq0zE9hLjdqx1UcNXLSC87rw1cwE+JYNE7MfwKhzz+xcNcFgdl0B
NvF4r2x019h1v9FYS7bBQ1+DnT24B6tA9SnSzFrSwn8ZRgKD8gZUGnhqr6qKpRFF9wIc/9Vr/Evz
lHu6qz5mL9+Em8ht/ZI41WbaZYGDS7MNfMHCF56V2ccYBTo1kLbT+FkKTI6lrU6l/FQrXucrm+7Y
/RjQr/my3SsHA+dJ3Jf6eo8Wh/nCLPvkFw5dowFIXQs7B+uv7Kouce3P4Gy7o2s5w7cW9gWpzyJC
xDIRejJIHGtK8aNyapaFYCGc8hOkPQC6ypH8ZNpzN0yKD/q2bZxAd16wsyrv1GGSGWQZF6jOeIm3
okW7LZjxZe1nBSDU2In8/r70y9fil/Y78izRl1zxewALs7E7FgUsIDLZMGaxARo/uNzJB5IBfH6f
QesF35QjEJSoYYAp4m56697s0iEiNZO1K3ppnPueRV6AbrYF6WeOxyuCm49FIcCqBVRnCFHRr16U
Z0ikz+hOVflp0slD3ieeDRco+GQrjg1YTPz9wI9j0JynCTIS0xhmG8oywaF7ZYENgfYZhB59aPKx
6VRXYI9FgNwtQEKEmBR9IQzh8gl5Y4UxGSwlw2i07Ca79JRACcLcprt8W+1u21pxcBhjQr0EVEEm
cj0uGDXLUYp6s8xOtSUdy3JLf2lAr4xmILhoS8wU5Fh0plSHki2KP3wkGiVaJWkFFCDoB0SDQVy3
UbfqYXKTJyCWvJ9279WWW+2VDyZcItzRlVNyZZ07h8o86oEGXflTl9wlrxDX9YO9/i2fHOuUEkdz
YyfxGsHWLifcuSUzH3vhzPIyyiK9hdH8IQ4c+cP6nW4CcOMA5DD6mg8MR3wnMipaKBcRUzVuB4lt
c0Pf+vqhAEXg3x8YqHqjRo0SC3h4mHu7WJReG2XbDiQ9zW2znbUGkuq1Ixn9c1893ba08gRZl5a4
txcvkDbXOiwNzfSqNOg/Ga1bGKKDKTLDHQ2aNEkHerkUNC8JpL0liHvpfnMg+8IGG5Rr/JHBtfOY
u6I0cO1LXS6POx1Kb4+kDE0sb0CZMqNOIQtGpZZpGQ7gpQnuMJgxGH8UMEGekB2N38md4rXPzQH6
FHQrHZJ5oyFzCXxR9XopY/1l1kawjTocijvs0b04InMemSpoNJkuAcBcv6kvwX0Nnvah3jeCZtf6
Jv5jigt+Fa3BZGGKFRbNLyM4UxE741ochi38xwAX08pkDAGag4HkD8H7qX4M2/w5fgZ0pSogf9l5
mkt/qvfSe+Z1QJt5osbaqhO5+AF8DUvTsyg2ZhwT9VFp/Ln2MjhMya+8efASSD74mRdtRGdz/U78
36r5V4GicpbMGlaNYr2nRd3DYNTfkiH5vH3Dl5n19Un5ar5fnJQ2J70VGl8nRduYpacTd3ZYfMtY
QFxo3JFd+5JZjshLitbHuRYEE6VuVdhUTcZcn5aNf6Yhvp9tUWV9WVhiC2RydAowl0s1t6aVhzSw
scB2I9cOADvbdieBpNXDd9sM94agYrB6HS7McRceUlZDh+c8PdnoTbihXVnO2A2hID4RWeHuN8TW
gR6rcTpajTrxXABeKhoNFpng7jUwmz1A1jARZqYHJkEHYdJfP2ToD4BtC/8nGM9R3rz2UmZJzEiO
oWvZordaml38Mx3azaxmyRFQCFGJbHniwByACUSwoSKwQ1v02lo4FVZl6W1yMvL6JU2DF5uAoE/J
Xm/fqK9K23XoeGXH5CqZJa2kLqUd6K98kJY1zrw3dsoblB6iH92LvVG81Pvv+2Vvs18v/THbZJ6l
uJW+E7nmlbPPfgpooMC+jRYWX+Cn0MSjGJzBBoPRRfEat3DtJx1zyFDHuyd/2zJlHN8ygkskV+gv
8iE6ugDEiqBWdZKk9rnO2nNLGu/23q59QkC1MEkIkm+CXvD1JwSn+2SQsY2RyzSuWj6hnOy08e//
zAh3g3sVhHN20sWnOindMOxBBTJtIk2klbm2FvglxnBiobTPZxhjalaznSvRySCfU/iY1AjEhTjM
lfgDLVhG0cUmbxnP1PWOqbMlA5IsScfaG39Kp6RxQjfyLa+/q1MnfKr2hptsRAnvcjQCctUXVnkF
uNaMMsy3wGrjj17+nj3RnVU52WN8sp+cFkI4jvpu7bvN4KlO5iWn8M7GCJ6T5M4g4QUXIZlWCnTX
v4dLsbIubokRBBKmRYLJgW7u9pNkGFYx74O96Rb7GhNM9lbzWSyR+tFzfQC5zf8jklj55lf7wkXu
Wl6kscK+BgvLyo3dOqFHX96ivbRtt2HiBJkjLAkyP825oyub3EOrF0qR0w42wa+wg0XlkybQMNxJ
Tz9HF6GFP49O9D3xgicrxByCwMUvyUK5o8CemYv4ogJUESq0X0vumk3aeMUT+V0/jyBFbX1QKyqT
0+y7X03pGL/rregkruS811+e8xhtY6sUdOxsx7VNAtDuj+oFkWP3IrlMunJ4CHfWLr3LTtJe6X3R
5q/ErtfmOV8CPYICMqFY/eSSbQberu8/VBeg9g2BcHq/M/zBq53yEcg6eYcxYSpOu9nnXXx+cF6A
9AJkQGBtut5/qy9BM9RiA4LDBOxM5GcHG9Swkxc78n23E6b57Ajfsset2KibHkUO2JtB1LBLN9m2
vM8NZ8IwmLyzjpOwmLeMU9CaRMAFmA7a5Ys2rBF2mHmc2Bcemtcm+EFGwwNex2v6xMmsxzj61OTv
OtCSbBhDhcqusTG65NvtN2P5IzT00UGBiAYto/HhLnY6EJI0Qysd1XxOMPFC9tUciAKYVSMQRmCc
u+if8IAX0GQFkRqU0lHLUxB8oECUlZjZ+BcruTDCxWTaUHRK12IlRvUOlhEnAH/Jv7CAWUE8eVAJ
WghMkCaq7Qxi2kcEyHdZ3PkNVnPbBDtk14dQQySCgqEBiU5gxrgQDKi+vuypDMYBJf6V5NI98Lt7
LcIQnlX+vG1q6dKZKfQmFOwGgBT8/QIPV1kOQ3BU6H3dv+blVtcE/aW11aBAyEZFGNqJr5CTrOgC
2QCBhzGNThz8tOgETE3ijJYo5mcfl9+3S0vc5e1o3lokA6lARiV3DEeotdhgSUVwWp860bJWjjNK
WBqwJ5BrQfGfSzAStclCqceykqF6Dun0jol8UZC1tiBIIKBmDOgEuPy5h79upBFqkOArSEy1eowM
K7wDBWX/hKZD65ZTVXuzQkUUg2sLY/IObPAFHUf+nkrAYxSoAoKaIUrohthFvKFZIApqVp42cK9B
5wjcazgWYBy69uwNVeaylzHuX3vW1vqYd+VOmT3LG10FqpOocLLaUuxiyqoBOlzo6NdOJQrJQIUw
PjGI0nDmc9om6YB5aXXL6sntfthq0IjsndHVbcfeDnt1J4krusv3DKu+MMs2/yKeCOQyGwZlZqse
kdJULjU8CfM36K9uS6iKnkXln7UjdGmQu+DEHOuhbWWsc/yARiXeD+I0UGmwKwkzqf3fu1/cBSZ3
AgpTqOpxniubq6S09c4+kmRU96o1ZrtSb2b/ttNanlBQYDEyPRvdGsbgfb2JKUi3rCYZybGPdCc3
c0ehb//Ggo0uA+4dDLBdvfxMSleWTdSRI6YI3NF6Bhxe4OOXa2CYKzBsAUkAORC+LyyludFgegAA
9FR6NvUYuvbR++1FrPj2KxPcWaMFWDxTJTWPqUZcwBkwfvnQjtvbRlbKi1gI1PKAcIabWgQwlpaR
GfS/AO5vZb+WvLy6awpM7uhoURiuTfcUbE0YDBXZZZ+Ac/bwvEjYAc8DYIj3jS0pMMNZUzZsomyk
79bsxmAnQ3tE3s93xl0XONpHsakBUxDVNldcByx/iXSBzRkiK9eHI2+HOC/igBzBbezp8U8r/IGd
doL+l2Brl7kPtha8niBAkJEC88DxPspyO8KcALa23U8v2Q9FMl2M7hlP6jOkLVzFHw9G8VSq95bi
R8a2eLv9A5ZnlF0udJjR+QVrhcX5yDiGgKQqqaAIAC5EUT6kUlBzWX5DHQ1sIFvASYhWEJ/eY/qq
adsew/iDbHwPO+K2ZeST2AR0rvgw8kJQ3FwBB6CU9DWrgGeNkStff7l5ksOqDTXzqMTmIwGgLQts
B4pGv0uTuAAFOwbJXLN5zYGpiwYDk/j3AdQh/npXUWkC5gwxJFgSeTIQogyY/y8xXKpH5V5Ne2RS
InLT5QllJbN/THAfLolCpcsqrLNQILEse7EOHQAJqWqZCxgzVwrw16Y4J0PGjOiIubGaw7whd5pX
nugjspl943UP6oO+Kw/BUfR6Ly8GjMLzMxUv1ER595xJUZwPdWYeVbmvj2bU5/dDOBbwPc3gBKWZ
b8d4AlkXyUSkQWs7CwoXtC3hdZC1cc9pm+hSZE2hicEKNfqdoyILFZYp98EE0Lp5Vcah4LSs+FfU
/sG1AvY+DI8s5EhLAlX4YKjNo3wX7ZrwWWvc/r7yejjXpNmmjzF1y8IVwnfUhXu9MsuXga1MqrJ8
htl4D/HLZDffE2/YlB/2nepAkUDwoq90/K7NcTcT4gcY+IhgLm2yzzr/VUClJMnrcysRT4HoSA6G
Hnu4y4LUaydTcIhXjhMyOTzFrNcIR8QZL3IZha0KHzXMC0ixApw1vE915lZ5SZ2mmL3UFAlxrrjW
K5Ns+y8CDDbJbs9WZB6nRPd0AwQjyffbbmb5+uN8YlYXM1qMl5eHDlp9HDdygcejDKkbRieFniI1
FcR76zv3jxH25xfLkMCBYdAAM2B9/R3cpG4wfOuy90APnWY8Z13v/Wdr4srBCijILKlha+qR/4SD
Y5K3MNYFVlZeJYYYR5sFcE4NkqzXiypGQwM9PYEVrZvdPtF+2zVAT0rTqZhzS1+yoPnxL9YFYjqw
35ggPOKDQUKtKehUEw/98APUM3sy9Bu7qQSXbMV3YV0mUjrGQr1ABNZ5nIUUzKHHyn4zm0fJMu5I
DTHHStTeWz0VmOEE1h+4qoWseh/bAKjZWE5tJui7QXmTSO8USA+pOuNhH6n2eXv/Vr/YPwZ5Z6Un
eRaFJiKytHwfQ9PLFOgOI799KMp5C/Te9ra51ct7YY73F9C1lWwZoadqDH5QGU9K8NfTGWBCwiuD
gVG4ffRZ2IovLpahVx1oRjCXKCfyc6IZTjlLWwPEOnE9CY776rHAaL8MfgjDgK1rU20TR7FZwZRW
d7s6wGRqBe2g+o5Wb7e3bdnP4wQhuEXVWR4rdQFSXAIC6n0JMHpsbNmgRLUnu7wTijQsXCCzh1Yp
+BExQbrgFLDBNWNOYL44m8lEH4o0t6kz9cEEb6u3pWB168ZAQoqmMLIhvmhXhCWN0CGhJ936DsSF
k0aHQNh1W99CBAL/a4U7etk0qkU45/k5reIj+Ni2oXUYEwDgeumu08l9qMTPUYfoK5Y2mmS7+jQJ
ApK1dQLRC+kJdEqxwdzLpUxg2U47kp5DzJtkAEynoPUeDUNgZnHH8FeDgAXeA4yrIL5mP+PiAsSQ
dW6nVk6hmfN7Mi0/N0QDmGt7iccRbDKqiWu2mFGrUMhojCywjv2GEaEkj4EXbdu7zgt35TYSjgix
2sdVworKyKU5tuKLFRGadFaowpy+HR+0Xb/Tndkd9vVWBEleXGgYQkzMhEKgS7kIZ8wBaXE3K+k5
UqLG6+fkjkrBuYysV62aRkEEsPKdoCzPCniQo4Gv4io+Bl4PUpsqqoW0fgCdmDtMold/8ZwQlHng
BEFtjQ7QotxTAVTdt3j3z9UQ3/XxU5mE+7KYN2VcuUHTunqti3BvS5NAHoBShSGtV9gH66QFch6E
lOd+A+ClrTqK6lraPQEh6X3g2W7tm3dS9Fy1+/pH5IEfSpAYL3f12j53Vlje2OvRDKLasHoz8502
Ti+3nfGqBQVlBRS3MEbNp1A9ySrFbPr8DGS37DT6uFNo9/PvbTD0HtoLSPAXJd4+b6ldZmZxtkkP
JyxX6R24MUV0PMvcAUorWAJjCQCmAoLL1xergBpiX01Ve26s+XmWusehHB/VWt6P6NTrcvxDtjDr
oJWNo1fER0V9e3uZS48IMDJyUUzQY0p0AUzuDGvs22Rozg2JXTWTMasyOEb2dNvKV0Hr2n/gr0Ya
aAKEhcCK/2J0ylJCzJmZMe+MfPIVkIkaVvYBcVhw2ZNN1Dd+QZqjPbbfOzB1gLrrYaImeENy05dj
FH5baXyEsKRP2/m+NeSdNLXfxkJybLN5IOX8x0TBn8bUM8YIo4SZ25SgR0adaXhoh8zpkuCV9uBH
7X/m5csgRUg8pwdbMc9R1fo2zR4KUyTytbq3F4vmEoyEdfPCAqJOudai1TwNoMazj7FmCl7vr91b
7C5eGjazAqgJX2tLwiax8zptzkELRWi/rlTDr43Aig+lnZiYeErs5tuUTMF+ICHC2pRO8bM1KgGi
2qh1huocTmgESqBpwbzdQSsx1Ne21V/H8Djr7EH8n5/J84jUkJkdA80KjnXV2LsqlgsviCko34IQ
uEfobAngscv6DjMILjSkxsC4LfR4KB3lsEj78gx6vm/0o39ojpmPNvzW8EnqQlADL5grfwoLAiyV
474H5FFABIWyIzIIwsWKamrp09DjXUn3qts42r39iYE00CYprRPE6Jn0rropPBVElKOThI70LnpG
15YOyhb8AkafgClz7idInS71YTJb0PXFPKqTn6djfooek22LJpGB0ReUX8HhmB7qze2rvnLokbkz
ZwKfgo48l+ZaMpVNsGHqx7Hvk5c+K6PzCO7AT7VuiKAkum4KxV3dRsq7EAjqy4j0thLox86c3o0Q
2JIE1OsprUTECivRFpvEhntGimGgQcSilovwB+upZDsYtaNpJ40vj6irqmBxyIoxdEGNmjsIx0af
JGrhyon5PKZK73agQ90XIBkRBJcrzzvy0n+k4rjntQeqDW+GTE65LD9R3Xorsuyus8sHGYIFThUB
vClpmqimxs4Ld6SvrHLnKTTn0JTrgZxA06ZrPsqIeewmshLOGx2iztPO0sqq31m1FfaCz7zy2jM5
TXBNQD96SXeUKEEiZ3qQnEkdeO1QM8pUQSC4cmEvTfCeKYmjIBlSJHejDV4GkHAiNYhjHQV22QrS
ZAMuAhT3oZ9Q4DY3QXYei0AWLHPlN+AQg2EACmVfjZPrMxZrkzmUXYsEUytKZzCDpziRHoCeeISa
wV2Tly7SduKUtZF7f31lUREGeR02GQMTPIKGWJ0CNVybnBQdOKgaleHURQdCcG6XkT2CKBQeEJcC
pwp11Ov1FV3XZBOeYUhD1qXbUHUX0sZvovwTglsi0ag1Y6gbAn4Ohghkz5wxM4DPaE0jPc9glQJb
cerWSuoakErrWmG6t+KHkKajJgX8kYa2HvfOt+oARSMSk1NilcjRIW4LTHUq9kKsmMHdQRNCF6gK
qJD2XdCMAYlV2ykZp+P8s8DAth+ggwcRIHcOMcdYvMuYFFCEgzrLxYGuiKmKAVnMGr7cxVeCYe6h
gK0f+3Y/q6c62rWDoIS9bG0BJCLjqQK/HsbkgOi5PhrdPFV5PNvWUVGc8me+V30MGWpO8XP80+zx
eLmiSYGV5xEVNEScbCxhRY25K82iYBfiWP8sXguwYOaeBA2uI4KjIvQUN95lm8gz3jtRA23pR2GY
Qe4Bj4JYPQ8LLw1c5BbYYzyPtppse8MulR/2MKN/OEIFEdlZYUe2myDHaf/6miP6xrQvLoSJhgVP
DQXd10ZquzI8h8mL0mO4Un8wEhF3zvLisRAf/hAEVwqm/rnXqQonIN+HOTh1lfFbJ1LrgYwKc8XS
U6228+a241puJoxpX5NWSKKAxLk+N+OISAujnfQM8uhXxLd3HaDrTq8XptuqITioa1oLNnHZ0sJZ
xUVAfYdx4gHXfW1T74xQD3toY/YbjCPps5tvCmi+ADIAgWtEVaOXeXQjfPWXbEtERVEaaAvg+0G4
aXIeTUvkSbMg8Heec7xQKIfvgg6drZhughTVx7h1hzB8GG3AvmNRyME+2rXjgUldQRYMmYGlekra
2tOk01w+EvXRNE7h/PG335H9/Yw5n3Ul4WSu9xQ1XJoqQ62dWikHAiK2oVxoJe0n6KHJ/aCXwKiT
WRUYXfuSCgMoql94SDwU11azJoUIcgdaQ7nTNnSGXJudOiX5IycYGFQk5TGVtF0Y9Z4kZS4xZjcx
aOu0tba1FRE59IqXVUBSw6BHUE5euIW5o0kagmX+TKZcd0HnPm1zrTl2uRBkurRkqCrE6DDPjdME
RMH1qiF61mtFoELxenhpwjtFPkyJADS5vJbA06D+BOpY5uV46iKwnMl51oTRGbXPzNGL2R/ofIwq
+b1OzAdLjgRMGMuIGPZwIdnJYX119XpJtA7bPDTrBIT6kxNUnTOU5LX6ynMDpx7oVp7T3e0Tu7KL
YDBAfY3xJS2ZhYoSMVrY1sapql6r6V3GeFvcChprKwcUVSGUTcCFiL4X/On1uvqmtuq+0sNz8ipb
bvAndEHN5Od/+smZflqO/CDvAhFF4fKqQ1oD4iXAB6sACPHIpKrp66bJbeU4ENkxy7c6+n5759YM
oE0ITAAAuwRe5XpRqiRTTLdFxtHSHjXzMRKi0pefxgRxJ+gqAf7RGcHntYE4S0qk3ik4WPpZc4Na
P4Cl/7FM9b9G8hEYQocGKFCU+he9J60wITue5OEZkc2DPmHIrFMED9zaZgEAaaB9iou0wBjFmZ4C
O0/oGQJTPwprfjHSXHCSV3Lb67CA7edFbvslWiFJtQ5GjnrPYKSZ223kDeQXD2Ji45WPcxWDsPDh
whiecNnuZsQg8zDuapodcjl5yhGi3z5kq1HIRajDBa2YwJZomVb4NBW4t8mHWYaOPJ1bFEP+hSGM
UYJWCYhORCLX6zHYjJdezdIpGiEeHEBtLgycSsEYxCiaKFw5C2gF/mOK2zq9k5I+USSKToLupXH/
aZX6t9urWT8LBlD1jBJmORVaAh4YZqNMzxjWwrz3cOh3pY+c84gy2c4UJLzLZwIH78IYc+sXZ6GS
UuhFqnl8tvu3JHw0s8qxhu+K/pjJor7f2t4haQLsCh05xG3c3nVzMIVyLSvHqYwcXfndFk+3d25t
LZcGuAMnJ1B3biFweA4grtIPwQ5b6VKTbiJJckIqmqxeu0YopSJUQDwIsVvOx6EXN3WkL+g5t6CH
XMGjOkqqPuUWFTytK6kZ0s0vAmMGF0W0dP2R9DyWyspOo9M4oiis6nvNDpx8MA9p2u7DPnSH/KMI
6l0RIYMyGtWBno+jFS+3t3c5ykZYLxwIECTYiID5Pn9eDCC2tQsZo1QVsjX9g6Zejkm23qH7ZD/6
ASa5lAJCrt60E5HErLzDSGRMhBYGdJcYFc71HiRxHCdUwa3QTun35HV6ld6Sl3pnPU+dO/vWTjzF
ufZ90dRlBVRog4Jr5NoimFvjOYW0y3kuH2PzYINKUyeCrJtdr+ugHuESChaIlxBdoNt6bUObSgXN
9yw6SYPhGFWzydF9yW2X6j+1ACDEVFRmWmlTACyLMB9TWgj1F3FaxkoJHXJcjC0kx+pY/wLtx7Ad
QChd+sV+fJUzN76n3/ODiBR+1a+hx4ZOOeq45mJ8aw7LwlCyUD7az2Cx9ukdFF/c5BsjMBKPZywf
H7AiA/+Cz4YSw6IbQ+c8LCCyQU/2oDid/doCpds5Qj275fe7MsPXLDFjl6Qo8NOzUQx7mqrfBrNy
aP6kmo2ThuVG70V9jeWpBA0po5JFjwkVIT50a0drIiHImE+F1PRuX+X6z2aKWjdA004EoVjbRIQ9
eB7AcQ+TXHKWymWcy5JhnzB1AipGCi0zCBtt6qDet3acCjpFS/eNoBfulJWYWdDI3o+Lp8gsNCWt
htI+mTUeITRbySg7FoTFGjCwFUJlhDVzLLoGwAFZNcD41+bSVA0IxJgtUMS0D/059TJAN/rneZfe
93eTZ7gYSiX3NHRMwQO/sqtYngzAFJJ5JGjcrsaRagdlmNqnYa5RmQnrzEO927ehIuYYES1cgdte
vrsgXsN7C1UUsCkDcXO9UKuzkymEWO6xgdQ2QIvv+WhBAEs/hOXkh/GwMfJZc/L2VzuCJrWMN2P1
R5J7qKTJ/u2fsnJ2gV/BqlX0ipberpMnK+nkcjxVI/XzoNzMXe3mZrG5bWZ1wRdmuKeCSIUsjVNg
nao0j7xpLOxvoO9NBZnhuhWUS/EdEXPyKPyigGi4VU3WKejl32bRvWWx5P2LhVh49VAjZRo93BFV
cAnU0azMU0qNQ26lB2gufvy9CQOYUVQLcRwXZQJjkjAdP8a4BbViOnNm3FmFIuo6rAQwGE3Gq2Oh
2opsmp/qSiRSZCjIDgBKBXfUcFLVD1GsY3QDku60I0SOlPPtha1dbwx9I1BgBZZFDl3atWGD10c6
oXd0P0JgwlRAJE7zzKFKDDhOkf+6bXDtcGNEFdU5DE4gauA+ljGE5tg0lnHSw9GRQvmtNSw3a3VB
wL5qBjkv2nCQd18MltmllWraaJGTNependNnWamfLGr/ub2atdONUiMAekD3oOrJ3SG9m+RiolFw
SqRn3awdEBA6ty2sLcTC+CbauYidTV5ZYBq7zIpNyT7F03Ni2k7UPkby520bzJVeh1eA4+PuMFEB
jMHyEHZbohUpkTKe7Em+r8mnauyL7jMrCz8ZAjh49RlssYJLu6QcAVLp0iiXUkV23oPymm0d7Tbo
j78WifmCvOcQWN2hHx668Mc4aBuC/pSmxLkTDpBujJVTCh3cDpD021uw+iHxzmBYCTAEhH3X3j9P
wxTi8tjmKZKPaRj4IxWJEKx+yQsT7M8vHm7SlC0IY3r9lOq/IjlzwDXiarYIUbdqBfkHwyVimJlv
2ihxabeFgoVkf0Z4kfBn6DX0LgH4N3yKwH2WQxArc4TiK6v7d2GWu9aBZgyN1aKKEU8bKyveoCb8
cvsLrSwMJVqkVHDwcI5f6LSL7cv1ngyqFIen3sbgo58n30sRNRH7kdw90JCnAoGCcTG4ef4QRLo0
KZFpnoLsqAWfNKxd4Ls83RC8iWt2ADsBzhL3miwGGydCMNHOQriosJKdYaIVU4Cgy9amwSlM+f32
xq18Gow3fmniMEATDwjp28IuJqz5NHWYuC4H0O0kInqDlZYPQt8LI1xRwaKmmTZji3dkDDZZMzkd
mHzCoHudmtwlgbQxotFLZxCYlPXfX10MKAN9zt5mA7X163vVJ4DrxEZin6y+7TZ6Wqr7EGzhm9u7
uHb8kH2CKgpKDkgJuXA0hP6m1OVQCJvn+kWX8qNWDN9rIQ5sSQtGQK0OiC/qwgDjLmDfkan1JeCc
xolUgzbmDsGg1ujOthzqTjWoYbG1rWIqHlu1LMi+C5Q2cC3kBIdYyiPQxch0GisvKnM13BG9bX4P
+UzAqIPS7DeQfmfyOS2LOD7gFVZAcGN0WejUihFNXjHbFZiVMjvAv6kMqmxpDmKH3qk6EotGV1bS
XDQkQeiGrraM941vGJDsvzi7suW4dSX5RYzgvryS7E1SN7XYsuwXhlcC3HeQ/PpJ6M5cd6M5jZBP
xHlyhKoBFgqFqqzMrvHc0XLfxZr0TR5CRStQD86u3CgHS5LlrHw8foVC8wMdkGtKFD1nU4wZdjOq
neS33eifjMrYzKXy8ZOGbiewDXhvAvgglu6ITazadQYt0gb3MNf6xsxNiRuuHbQLG8JBA8PenJFU
nSO1fhxy4ADsX63602CdH6MlOBfOrmvRDZRd1yshC/c16GTQDEE1T6QCsKG1bKrxMJwaeF075XWQ
qvVpMK2vuanJOlYrEQvGoG/EqeLQbRXOWj7lLK0cvY+8pS6CUkvAp0xI/Xz7RK8UJTDsDYQ3igQw
I7b/yWikLM07LUpzI2Imhs6cCgOCCU2OtpG/Og55y1tTRjWy4ooOwAYWEgGgLq968rVKBxfFgimq
B2h4J8a2dqAp4rWb24tbNQNqamSMuM+Arr8MijhcQ4NxgvY0NcUPh1ZzMGjlbsE7TRJ9Vwzx6gCv
wQO3iq92aYiAMy2eB+JGA7BeSGu23qLtdeh1317P2tvowg530LPrv/diKMaBJAt888hT3zhL4bQv
682w9Xb5BmAw8vm2xRUn5KQlmI1BDZ6Xry4NmlncKbRSrKhzkXhm9pNaok1728bKqXrn70BpBQ/x
K2bLJIGMh10w+wScBKaaG2jP/4GctT+k6f62pZXPhJIiyIHQnwXCWJR9rNPZZOhsW5HSkcLPqiLz
7bbbxbQrJWtai+zIoAG+eC+DX51eFiuQ69aQ3TCQmY2H4TPBIAfEvjfTZzlf+NoOnhkTKQTnKVnc
YoDi8ZLXewV0j+AL8lO8G9Slky2Mww2E9PB8YZZQhY5xDaqThYWZO7ZZQmNf7Iats5tDFZzkuRTN
tlLLdy/s6ZceqKY5aVwk+pHep8DNUbfIGj9mjRkHHh3nO+rV4C5TStNXwfi7GVlJAKzVDGVvukVS
BhlR9C+zUZnaDpOb08dhtni+nYUY4USCMRQb0iLE0Kl7yrNC81Nr+Gpo/Q+r1B7zaak2t32Yh31h
/2HQQykQ5U+A1YX9HxczVeIxmaNMH6xnsLSSh9nLlR1TG3ogdCo3lhP/ZpZe7pTS7l8/Zh0xDuVI
jv2DGCdqF4L1JulTN8toekJ/ziL+NFvqXUytBVvuNRsltbuNndj8Xafo1qNq1svL7R8gHuH//ADQ
0qI3iIRJfKWTsXWSeVboiVnFHJgMjwVbAb7CSj88e/huCtB44DYxEobGzqXn1dOgNcbA6KmxpnY3
6pYSLHU37dzEdSR1VzHMQnUHKC1MSgOJZwLpKniRns8Z6MR6PLjgUFoYL8tsbt22dy2JIfG65/I+
AGxBFELHlCpoRy/XZHi5WczdnJ2yDC+RmAG2lfpt+rXRXxjTN6xdPn/0e4GYCSkTOMUgS3MlEZt2
eq/UiV6cMBzbko0+a+CxVIDYgx6LPeoyNONV35EvEGKaKtegAeReDPHKPKWqvcQ5p7zaxjtryzBE
souhfU0/GTs1WoIY2t7b8o5GMhEcMQqLpoWErTBTJ24ymB4ZbgXfiNn4h3ZOuqtabXpG/VF2GK8N
gtMFAFxMx+IBjVbI5ccs1T4nStxmJzeb/I65O6fDqLPzBVuzvf0VrxJuFEYvTAl+U2QZpq3w5090
1AGr+zbiMNTZz6rcFRiUqZ3xu2FPwZTKhlPeKdXPw937pvK8ine1eUHnco0gd0idLLdyMIP0h97a
Y2DDKqFB878c/ScVqgAu3ap+63cPVTjagcGV22Ut5etzg/ImiJHw5AVtJn7P5c8wHWoOI1T3TlnS
6ltUaMYXp8OUqA9+7LBgFNlKUziFn3ZZ9Xp77/nWXu4ATKPsjjOB9hMC/6Xp2kvtuJvs7DRaBPTX
9kC90Ozn9tnI7UpGBrlqDFUZRHikLoCUXRorGcRU7cTJTu1UgSjIyHrvz9Cp3W7G5J2MoXrFf4GO
R9EFj30+bStcJrFOSrdN4/REtTyH1Le3QKN+sisjrPqiZ8cEjZjw45sJqiJ8RJ3zIYmFQa8bLahn
jOkJdPp/So9hRtRSOsdPNTuXwbevgzrH/mK+D9c14GCW4DNTP3ZV3GfpqRzqcQwde0zftLZNZeoA
q3ZAsgGAHqizQKlx+c3M2cT0lk1gR7XrA9R42k1S5oYEWLJqBeAGHgkwoWYKnoGJk0GniUNPhUWU
O1dh4/PUjbIC05oVDGbgrGO4Fpx+Qv+xXyhv0xj0NHajMvhqW6mvFNjUbHPbD9ZcDwHTxh3Ii9Fi
n3PM8ACtTJWeYlS49cWLT6aR4Eqa6HRP1PyjQ7vYNBU+h/9BLowGq3CGedK6oIvKl9VBVRxVmq7x
a1SL0TEeK4xn3V4d9ywhZCBKYQ8x5gGUssjebxYGmXBBktM053oI7QPNt5hnvtmL7d2lsa4G1CGx
LnkarFgF4AfCETy3uKYxnK26JIzlyQmTyVYAzyeHEYWiHZTbS77OxfG1uislVa3rL8lpSwCKeZ+H
umqtlmpr90bvKcdlIXNgjMOdVfWbPk6GPdgv6eH2zq5awzwhqrzoEV2pk0GnWVHU3FSOeenUYKKI
R2gDFEb/rTNy7bHuHLa7bfD6QCCdAbAIWRsuP/R2Lw93swwexNVtegKmn9HQRJYx71yNdbLez/XX
Q7qEwj9qW1x5VUQaANrHDAptnxNp02dvHHaaqSy+PtmA/HjzYVommcXruwYWASBF4gBKh6umXgPx
38apenpqazbdI/1VQp2hzDAVgAF/fBfReEfJyeboFLE+ozdp19jzTEG0PXRPRGMZ9S1vYR+OkZwF
A7AzlOvQ2RVfDH1fNslQDfQ0k+S1whSCP3n6z48vBYhIjEIhEGL8gH/HsxJQXgOoasYtPdVmjZaW
UsXHxHVlQJA1bzi3IgSspIwTJNqwstBvOmSU/blq7wf9dVCb2ocImyRgrXk5kiY06/DoQuIhXC5q
Mw31ZDjk1GRt3e1VvXRj6A0vKtl+fPfA/YiUGU9ogBiEdaVa4cykRWRUIHx9cuskRndLHaF0+nE7
vCGOD4UmHaDGl1+pquyJVYaBCDzoXWQrmv61W4pKgoK6jkYeSh94NyI/RD4j4ruUxGZ0TC0CaigC
XgXF3TCV7FuDQnly0CXOvXZcQaUORBnew5D74/9+5njIO5ERZti6JNHLqIY4TOYrRZeEU0UHia3V
hSGoA2OCqiA4cy5tjcAzKO2wEFBnghTN6pIsSlFs28yWoaC6tUz00+3vtWIQmEqUNABg42OEV3mH
MxkZKrinIbYhOY23mw/8dhI4ZKzDCRxikoC0spk8rkPfkusMAJt3ucCZugBN4CyfrHFM/LpIt00J
CSTs6keJ8KEejDCLEhqKRTz3EFZWUZahLVnAE8txDvs2SSMrHsePX1PgmUalHSNKmIoSOyNGq7EG
tHLJabH7dNOiQOLqmRre/kgrUeLCiOAVdVo0tbJ4CWo/djlGjLJu3DKFMRlIYc0QJp5Rr0C3DO1i
wdWzqXe5EiI5oTPtQimtoZm+9cZUk7TA17wAQYi/78C5i2vw0gsym7Cx9uzklFQn8Kr4raP62vJ2
e9dWjeA6wuAlLngAai+NVGPqTmo7JKe6XJ7cVnvF5NXW8cYP52EoqvPzgwDB6z3CnsXeMluj2ySn
qc+Asq7bIUhj1c7DvOvbwU/6mb3+w8LOLApniBjFgrntNjkZ6XCXuWXoOf28Qy5RbD9oiA87o5EJ
WybIn8Vp59Iul9SumHK0mOWbk6ccUns+VhPLJaeI/+KLvB2JM+jHwF8Earzr+bGuLZdEzZl3dNT8
Drgh8LRb9MWusiRcrERGn87vOsEaigoe0NVg8EJAF+6ocUC32CWYDBgHSw1HUnxlXX3XGuwutkaI
LuaoPibqJDnEV+6I4sm7vhLg8ujyixor0wi4dafOsLoUzRGg5XrLdK/ZVlUmu4TXTSGig9YFiEjR
86mS1g0QF84x6fJgjLeJ0vvJ9EHyLP19PX+NCEEJtWE1HWMYSdU+mBfw41pfP+x+2LG/FoTvhPPW
JUMCC0v3ySv3FLRTH4UG8EWg9oz0GBoFEL8RTBRJX2jjAhM67THID9aOzg2Nod9/fCXnZnjcPUsh
+rIYAImCmXkeMP9SA9P2CaOtktxr7bOfWxEiUcGgKOilfL8G8uAOUKpWpzzAA02ymqvW1H92DTcr
RGYwQC/619jZaj9QuDILsu/QfH3INb850qN1HDdq2MVbupUJLKyv7a9JwdvSpiUzRvZxejo3SFLq
6xT5ECv+4ZDiCY9ZCLiEhu7H5YdCSuY0NcrYx9bzUryUjMiutOdYn2X9iNX14GSioYQKNmqBl4aW
hoE10O2cI57a9xCCdOd6Mw+pZDnXXQG8nkGth7oSwA4Y0hHMzITFmpVXyrEPtS0JirsRlE5WlFsR
Ws7eZroj++ZlzDZd8ZTVIet9d5DcIdy1L4Pt5S/gwfjM9ZfZ6PHWwC+o88GnhhG4Syzxx1UTGIoA
uA228PkuTSgamODsOFeOhVb/Hqws8koZS9WKCWRDSMlBFgEzIiYljgEXoq4VH6uMnVKNfCGL9f12
jJCYEHvZeV2bqVfBROr8dNPRH9ivfzDAVQQtvDTByyLkQ1NfT7QZYmijk2TPWn2TFrPkY197Na5x
vMr4vYpmntikpChC2HVvx8exHH277H3QBPlpkUoC3dV8FiB4F3aEL75onWKYlRsfl6n3wqS27pNx
AqOVq2zzmVPxtfmh1+J70+nfDLP+ZJf0wU76ra3oIYDOvdbtyeS89l7x8/Yer20AkNSgn9FQaAfR
9KUrZqzSq1wz46M6410K6jZ7PqXxR1E3fPnnVrgrnZ2pplG1pIv1+Ajkim+Nv3qFhZYzSXZZthb+
72dWqJfSGiWF+Oh1T7HxYiVPHpG45BWuR1wJTwzPbBAj1RsQlcRHpdF/eW23nWIMFEE8nKKrpufJ
gfXWrlncwJnKO1KxfV+TreN+lNRC/BlimFRqWuYKNlRbin2VxVvbbo6xUmxue8d1mnv53US3nRNw
oqnY0Xj6DFGOTTUe7QyjHXSWRMS1uH/hIcI9hnnJzjYGA3J+d8P3GPSBpzysduZX7UQxg1pDVvGV
3GdbL3Q/M9nMwlog4/ofaFvyipM4rqnUJSvLRYnB2rc8Jm6yL4ZOEmf+n/X9tSGkAxMocvvZSJSj
t3eixPab+p4zIzVAhXkbMxz/LOWuQ8P75H5RQpkyzeoCDRxATGihtCpWO12nUxpngtMWizoF7giB
qYzJBsHXjwYaGbzcidxUrCwsYD03ukWNkWSpAVsCI0zuWI1xIGUHCQ5Mz0gVUNfX9deisKlLBoKA
eIbFuf81tpk/A1Z6+wBcjX28HzRAZJFaYQoI5NaX5z02pmwy8iE+Wj7baJiJ7nxvO+2tk+nnr8Yf
7Vj/Lray8X1+rIQUBA3C/xoVb1ZWjfUSuyMCWfx9jjUflKK2V/ug5QUVCnlslY/SygurFKFiDIXq
XFexysypn92hvMv1JnBj4ynpmITBZiUXR0w5W5zw0bqiH+uhhi0WcKmzPJzu7UMGYXYNVGv5EyRz
JTMmq0HszKBwxcUUfWpWwKDqpQFScj8m99RDNsm64La3rPrjmSX+72eXQ1OwPJ1AxHrskQ4ZBa51
QxpIZDaES26OTT0BAV98bH9CfUnxjQdt7zz3vnPsqN+filD5KnvKyEwKd16qMS1xbbjj1NuPg21E
AAVLalKrVzcQXOCDBk3VFYmxnhXKMmUwgXE+kDE+1HW9td0PP8+55/01ItxmA1p3SbKw+EgxGbss
KIpjyxamSmLG+un9a0YIGX0+FwP+w3YZBBRNPxpSBZr1VMYn3f3WUzu87XTr5tCfQ3+cE6kKq4pp
raBX28ZHMy+8fUs7gEG68qEph7siQdpYLYQTJJeSasrqqeI4Hzw8AeASCxGxVpQQ7+ywyiq+JwBu
WQ/WnBxoJhtX56nMVTA8MyQcqqLN1bibsb6+JyFtTKh4LKFmvcw986klywV0XmW/ZU44X0ylkH6J
G5yvEER0la//maDunPilASwTfkCAgbF8i94NJNfujD9qaH6YveU9Gp+tWDhv4wyVzXTBEU+6Vy2r
N6DI8Iv4kHeVP0IW6Lb7XNGki9aEVNIjJgXBM6zl2QMqe0GW/SAF7u76qS5e2AiNJfvn0EPSeml2
t02vxpWzdQqe26GuZPYMLpTGOIsZKMh/3DYgXZtwFIH/tIEihwWeklTPzj0Js8DYdZ+qSHZnr2d4
f1cjAlXw1p4AueB36Ouy1V9BwNEF9M5l/vQlC4afrPKzX33gfil/u4mvyeCU66fE4hymIJAANODy
6mGG1pklKfEucahfnVJkQm7+rVpeylwmUbn6mEWf6r+2hBt8TPVR7x20s7UIGpVv06GOsmMB+Dyu
8PGUP+thHSCb3ReSJup66nBmWLjJq6WlStlikfpu2Ghhscnu4kO2owELs8cSCveycfP19O/MohB8
AH4lEA0qUIK4yw/1wQww+FX65iM47Q8ERKbq3jvYkkeX1KgQgrKE9uguYJla1P2JIZ8JMP0mDut9
8za/ladmy/bLv9y/Z+sUQs6CdpBW6zVeCPXsZ/qbl/9OvH+MrX8dRwg1MV7ndu1hN5vNsEn2ZoCx
DvQv1KPy5myzO2eDCAeFXzQ/AxCo9+yQ72Sg/PWY8/cnCDEnTacMUz/w3b5/U+KHfJFQ/8j+vhBx
ulLVlVrH31eqyh8609dT2WzbFcMuj9gARmK8E+j6ax54Z54ddZixjd3GessfvW26tR+5RM0SzOG0
0+/rI9vLksBVr4ScBZ7HwGOCkFnYOa/rsxKyHdi5cAyX0NvmIbTni6AHO+scDi/6lySMJQn1Wlp4
blPYzb6pW2hqweYMDe24hYA39ExlPWSJEfG1tUwEtHljiteWXu+Mwf3OvPZTOmFo4vZttJYxnS1G
fGRV6uIaqZ3HR+JRvzRZ4KhLkBSjH1ueZN/WP9Z/8ARo8YPm8PI6SFWzr7rM9I6GP4bFM9q6HIht
7Jw7EF9tbPBqJaHyD+8sMENyDMO7TSGG1GPWJQ1ocI65fqpo4lfG5Of2iybTJlj1/3NDQhgZO7VX
MBnoIYzUh+mh2CsIjTtvkxwaHZfsfMg3+VM9hLLe22qF49ywcATyPM4ninnd44B0Ygo7n/3mCYXt
s3A6qXsZlfY72FTMRcEni//QwMKtLtx3tQuRT3tYvKPK77utCuf33deePMTLzqWB+bmNtyzzuewF
OKq29hZMxdZB+5y9pYVPybdahdBy0O5kP2z1xJz9LuFWTI140hZ38o60GrYGw/z1iCdOGoe3D8xa
LD1fvuDEbulCQG/UsHzoRy32Pcj4/umcnK1E8NnW9qamd7DDfcg2xfNwGp6anbJpN9Zd9SvfV9t5
LwOBr5/NM5uC+9oZNe1+nL0jOeSHJWwfMaHwo/jsBfwLshKlQZ9uZdNvPFKKrsQRGBhfBxE0umuX
AcE1YrfGcxctJ2vJ7jOTxs996YDntre8t8ltIy034VLpNFRfuwEzFJLgt5KfQqYW70R090AT4Ao5
I7HLYVrmBBsNKN/y5LG5Gg9GAmH4U43pmO7FNhWreACSsbMlH/najdBKxMsYM8zvAC7BjWI91Vk5
VNqRjotfj69j8/pRP+UGeFeUN9uueihJ19VJksCA56S+Tj7Po+Stfb15wF+AXhO3roZZOrEpOjZa
XAFcoB7jRQ21/BuksANmtz6KveEsK8VwT7j0FMxgo8FrAG7C68VC0JmSoe21qlaPToOHL3XvgXfb
Go22xwiIbKD4+tNc2uL/flYwo8M81HVTqcepmPaq0z51Wip5NFzvHTDLaG6BXAYgvisVMC6OZc5E
x3IKxbN8D7SMI3DSxI5DSBWMdFPXvW75TjoVHwb06YjcmPgyuQgeh2wIq5vaufOqlK/OxNhTDopc
Z5AhS68PNmy8E6+hcgb5AeFgVQXHE7rqcszV9lmtYurXdg+6r3GX9Hrmt2jepBpQkXYpVcO73lrs
J/AUeAt6aJ9eQQJoSfokrTxeya387o+xNfbKZqA7zfG5iCHKuZsiUh7rcaNsbx+5lRsIKFDQcUCD
AK76flOfOU5mTmjYstk9msZXMEz4pvWKkffbNlaWxwcUQQ+NZwlgZbxSdGbDZJPJRmAejiXdZSa5
L+Z230PfkrOO6JPE2PVJsDFRCrQul2YEKE9ILYbWbChkxZyjkT2MbukrpgzEf32uLy0IuXRJdOpZ
teMc1THBpMmnkbmf7H6vlMbu9r6t1AcuLL2PKJ5tHNWygmDmDlARJJ/JfXPn9H7123muv/C3AqBy
6HSF9bEqfWkR5vo0wLQJXBSAgEiZxB4UM2lqzq0JDt3KtyIvqk7WVv/cfOs+j3saQEyCbMrvbe7H
fhXSbSIr/V67JW4CDBUA9K/DN0VqzQX456pxZu1oJJ9VUBbUpd/Vh9vbu2oDRx04R8C/wMx/6ZZq
3FBFr5h2bK3nGWl2n70YtsxZRN8HoQ/oMXRQA2M8CahnoZyEAX2QLgFEHCkVw5gmaxOjBFRUq39N
dl8PAUlmDdhRM4mpJF6Ly4Pli6l5IZ71emWbqdbY0WzcQTpv36ZD0DT2B9MRbgXnGs1esNM4V7eC
RRrKnLZ2okyDN6g0DrMcbA9L9bos6o60ueR4r63q3J6wn44VQ3bGTrtTjAGrZLnr8OzzTEmaIMYQ
vih0KC0Pzgcc7Pu5PDt3ZlazePb0KeqX6c1K+7uJFJLyxtXZ5jZw22CuwPQcjIIKNzYh3Wy14IwF
W8ayxSHT3ooS3Cb0W/wreZgC8mwElIGW2293/8CRe2Ga7/HZ8toUs6mg+2lPZqEVW+jraIFTaurW
MiH2evuMibHyfZUY49KQcGH8RKSjKUYbcbqF7JRN3pK5C/DhSnR+C7P9uCHMm/LZKgxtY5hBSLaq
OhmHshs42dl3pXtiSrmxaRJohsQ1Vs7zhR3hs+lOpRcLVZxoBPWM1Y4bw2p+4sapAhCfIVCZ9dfb
O7jiizAIdjqw0WCmVtQPygrDyCHI60Ztb493iWuRp0wdlZfbVlaOlY3WPLRPOcUezF26BHDgelM1
mRtZZmkEReG2vh0vRRDXsSTqXr394RLIwKGBYiCjs1AHuzSVaj1BGDIcOL4aQHoyoBae/mMLpkIW
gp1rT2QamytOCItAa/BRNUgg8H8/83cG+gdm1fEYQfR39t1eNw61V00IWaQ8DpqVSZbo4e+dJ/7v
KzTwfMH0IvJVcaK8guyg2YL9L0Ij1gjnKjt2bH7TsvneUpWXNBu2Ghm3ai3Ls1Y/IgffoLDoYPZP
iPgZK7XaXVQWxYQEGviDmUMCUKhLjtpVM+h9feAvQocEs95X7EWaReycLSZ4dw90X77wyuUMToIM
iYAMfXnVqRBtCd5SAjSF2UiwM4NenhduSLDc011yULfgJAgKmJRFR/4Xxa8H6AEm8/hcD2LJpbek
9bQ4tqI4J6N906v6QCGWp8RfO4N9sYafjSEr5mtr7oKXDTIEQMBA8SJcaSRtjb7IOi/qNt7PLgc/
03akvntnBtb9sm/vMSSQf7ec0Jv98nmI5MXh1R8AujBUow3QEIvT9HOSD20MKvMoHYfEd0qA1Ts0
Z+cRArhF+0Td5LsKwce7Pk+eb4edtZOJEar/WhZSMH0q486rGzXKcD5BhhkbQa9mX2cGxV+l6GXi
vlecHvAmbPPf60iIBCiQ6NZIGuVUtHSz9OxTU38nOgN3mQJ6RTNU0yF0MytkVPbOWjs0F6aFpY5p
Nbl0wX2fHopnes9ZD3tAuopf5l52aFbiAExh1p8XHlC0FjwYI0l1oye6FVnDdLL7hvqq1b+olT3L
IsGKJWiTgYABeHlAQkTIRJ8ZruLFILWD4OyfefGbYEF74ZP1BD1nHwST9nb6TSNZB2XVKqYkuUwC
hqjF9RGaZe1SlnPkdZXx0OXtcr847fxCnKTd3XbQVVOIBJhVQ38IdY/LYNBkKgiJRrBy1oMT9ja7
a4i67WtZJ3jlHCCBBncGJMJwaYicc60HTjaitt1pLjm1Y6F+ogXgNEAB3hGpkMDqmtD3QqEBjx8s
63JNtZ4hi3LN9hQDjUGMFvQx9zkbJQ+DlbwFb368+22w3WpXcsRWYdgD5n+tqHSNb1nfffbS7uUf
Ps6ZCeFINR1Jxnayp8gsXpE/KBhpTvUvH7eBSw7VNXCk25AjuNwsu8iMLLMzK8rqxJ/7+VeelndD
zySPtTUHODfDQ/RZitLEDquIktlRR5Z7xWIv2tiGwOrsafJRYg7EQCgM4N7mKCdQmglZwjJgpM9W
sKJRcR+sBcyXedU/2qUuu9jWPODckBCG+tFS2wHiGVG1DD5oX3dKJps6kJng/36+bSqz7dGpuCiM
631jk9Mmd1XWTJokDKxxG15smhAHsrbv2TKDRpFXYqB5iNaGGmkg1tL35VGGMl67pmCNA+xAKYue
o+DYRj+AaCmnxcnO0Nik2raEFEXtsmPXdftBAaW3sUBrxNsUi2xoZy3hgm1MMWCw+Z3x+HJL49au
VcIgqjDcmXdsVxzBGDMG08YKyAZqH+mR7Bwa3j5kKykX5nQxsoiSD97dYgZUK4UxdorXnlJD/ZrV
C0pq9NGw60eau2/qpLyofSFDWa+eOPC2oLhkoAAkJulKqk9jbTs9xtGboEBP/kGxxywcKyP9UaTF
R2FF76cO49VIKFFrusqxSq1pFy2PpyiFymSZbNrhtzVjWG6KA2p+cMb63RZqn6AuwMQS+hmXn7AD
aKO1K7c92VXyYCYTagicQXIuKltyLlY3EWzOvA+FCClSjJsKSxIswYqcbA4YEgDSTj6BzquqZhIf
Wbu1oLXw3u4D2d37CT076q2W251q46iPJH6hpvurH6t7tCRkrOJXXcX33TszJIQtNpEa8ulze8rf
pm2yT4FuCVN8KRQ9p9fWN9iGbKoukCE01s4AWKBAz4T/wVQknPkJhYVxnDsjSi2MODJIZ6KyNerI
Egn1gfbx20wmDMj/pPDSQUXyr0nhbvMwTJ42JepAg0k9f7brP0ruHJuJfWLp8M0dl9ePH3POffbO
pnVdZKih+pB2SqWcFH0Jl94NaJ08aF1ygLJ7iCHprVZ1m9sm17yG85FwPWnOlyS8rZoqZ2ZXDUaE
WdbQbr5p1PZdSzYWu24Fun2YE0TdWrxStaagLJmZFU2UfbZT48kywQwoFSeTmRE8s4qTvk+cxogG
iGVkNCD0mNiyQLXyGHTR7gThEx741+UZFWMFmdu5ZqS5d9M0PQyFelDiZEOSyVcVYCW05vfiUEkg
WXXFM6tC/uN1cWa3Nu0iUBkk/qSUz6SK9x2jXwyMLHnWIIkma/YgiQoUO2oY3lX019MZhRsob59G
FD9H9cEAlapJ500/Rp30hb9qDNwG4LwAZfEVmQJp0iS1F9KcrAJo/NzL9E8uzejk9wWFTGYzT9Rn
S59I0uO1wgLYPFBU4HUvhGgh0ffa3qitIR5PyWv8TdtiWGmnK771Y/4dg5nZ2RWPSdBDQ/UElOnR
ONw+efySEYMLCK7Qs7XANQfy/ctLiKJVWi9U8yJL/UnmH9rAJJ9wzYCLy9vl7FbX3GsjRNy9vstd
SPDEeJYlYd96bx9fA365w1lk0Pu2+U84u3PGWK9dKyXuKVa8TVY+zBORLGLttEGSVUd9nBMAilnI
PNnOqCqdfSqGZwVE7WwYDmBhCV0a3+eaHeZl8skkhaSIvRJIOOYRNXm0nA1DRCDqVbYYZgbljJGB
zpo+tQSdKWDobu/eSnKAgWAD1JMQ40OdVzjTZacnRZGi7KpXIKLGSHBh9fe9fswGJrF0BWTDnQ0K
RbgZdGK4Sp7woWyn9vJWme3I0IMZgDITZeXsd/t1ufdwbSdo4QcqxuZSid21fcTpwlQ15hG51val
f8wFmqSkNIfIiwfLQROlqodtAu6XOsiGUpFRFKy9C/jcIViN8IRDfs53/MwfzQwTzqBBtaPYHAaf
zOS32v3+3dnZQ9yoO5q2lt8V5Ddlrit5za+uFOrlIGn5D/jo0rI2TGU70RkyEIPnbEDhMwRGojWv
dtmNkiNxHS3fqVgRlpEug0lZiFrgNcR1oxR6VDZPtp2Aevc0q49p+aWdZV1m7haXMQr4W3gOFD+5
MK7YnSIKBxHQNokS8F6pCgnq+dPtM3C9b/izaAHjmcF7YOIZiOmkgcAr16PceKT9DoQchP2LCZT7
kVjh7XTVgZ0r10ha1mpR7dU1chxG/dE1+sDCdN7txax9GVBJ/NeSkEx1jDVLZVMjMjBmwsmb9PwH
aX6S4UdJZZLf18EDJTdodHC+Us68JlwfCa2mCtGjOxUzxvK4dqALyrVYNx+m3JF1NK6jMOcDgiPg
EYPDLDbpkwJD9b2ddCfWIsEBcD/Of5bGQScD5nuhQBa/6rLQseZ6yLA4lo6XT8XnjGEoaoaaH8rB
vRKkzbM+/Ln9sdYMICwh34Z7A/UqRF+ocrgU/UkjKqolDXK9+u06MvqNFe8GjQlG1wBbAmOdGP9q
0hXN0jVm5KTVwfXmU1+nu5jIgHTrZvBqfW8ho0x6GXycEtyPWZ+g+KJOfjy6vu5mvjrKSHRWijyo
eiDn/T87gn/rrLG8lCH17TZ8oLbbTXu6M30PU9fKV1mbaeUwwRimuzF1jWqcGHtcCn4DaG+2J28u
Xlss8NgXxcOcOWgAVfkYKrXyfNsjrl+YfHl/LQq3B2eZTiezhW5DmweoHAWze28NelBOil/OqNsb
kjrEyhkGFTSMohvJCWuFM1xmKqagm6E9dSicNW73U1GdvReDe3rs3R8fXxzKVuh+grwOkArhKq6c
2Ykdp2+jyk7AqUqBZ3cAHCpAxpuTYoCWFcWEYSebpFo5ZYhRJhemA+4AlLyXrllwJHA3oFiwZHa1
BCko0ZetoiRmIsGLrOwlmuZYH7IbkN2IzAOavqA8VULez+zpvi/TDRmte3NqfG/a3d7JVUvQGEZU
Qti9UnwqiLLkeT6TR69HywMFiFgpt45Z7ojE0Np5g0QCRLPQrkb0ELkASan0HvVGAiVIvIWm4cSm
+gB6BeqnBGrbuv1lJHVIS80nOd2orL3rya/bi70aNoR/IpdC1sjlfnC5CWe+A0gEAg2xE7Xb+mHe
sA29L57A4JcFdGft7O2A4aNDFpa/88b/eB8LtmEa7Lkc53eFsavoXPQdJJZb8ycF8FOx8lDrZe+k
leiJEg8ojnnZxQTY6NJFM1NrkaZSJypwVWwmQtMnTFdq22Sx3e3t3VyJaRemxIJSZQ9gY8z0KK0B
vZlf0YYECD9S06+9+Xjb1Eo/FYUyLjsPyiENB0KwlYymXbcc8EMO7WH+xkc3TH/cNL/0f+inwgyM
oVXGhdDE70Qwb5QzZXIjvaB+0f4PaV/WGzmPLPuLBEjU/iqpVruqbHfb7e4XoVdJ1C5q//U36Lk4
U0UJRfgczOB7MdBZpJJJZmZkxOz1xeynEPW4v6SVWAKhZA52BCgKaxJiiTKDeQNEUN2FJHWG8T0T
82FZou3vW1lzB2hx4LhBDACsVkJQdgvozJNuhv4eeRym76P9fZ4qSV60uhIIGaKxj3c1Hh+3LmeP
0H3Pe9u6JM0QHZwB7OR9PKnP91eyagWPQ7zdISS4mNdnZudAvCUzLlNJXoZJOxeOrBOz5tC8KYHk
ALTtiIa3C7GsJlRYObBzO5eBrkyelb9UYbst+6NFft5fzkrcBVG3baOVDtQr+j63tuoYSudtNEJE
kJKDWmV+OEU+K37aRIYMXbWET49gAGgv4t6tpapBvt7GkCu06auLZ3yh/wjzH+lkSNxgzdUgporC
E5YEdBn/+1W6WjtZajTK4FzGLDp1+fgWsuQtLzrJPSIzw5d7ZQbQrrrTbOj5YfbW68Zjbb1kqUy+
bxlvbJTQAF7n7zUwiIq1IAd6emMbwgrvAKZ79pfjN7hqJf0hw28sHJubQk0BSDVYWzToWVcgyMxg
6jPr3ssoZNRmR7JnCxeACai2qniboR5p2IKzJWSw07JVO/B0h5nfVbVBvQwow/2QMTWIVHvc3vfu
xUe6NSjWIpUsHh2IJBiXMVJfW50+EZBBezTJJbOTy1IQNwRBBvBTolSxyHuSQh1HpphgOj/1AZ4S
GKr/okSeExiX4mfoOVvrW/UaBbJy59r6UDdHiYRwjQ3RPUbg1LqxotEFOhde2RqY/W68iXy6ZYPV
XZsRjhQpzBJtPFc5D7rj0Yr6JnpvWrVlMzTb1UhygLVF/OPmLA0lPFRx1cXcpEmjXMHzhUHfIv0G
KOqWafmlbcy96+5sKwmaNnrM7Rk0s2+Gm/pTq/M+zrGDNF04uB6b/tp1t7nvSdIfxY/P1XmfjLIs
62GaLm2g+sXTCFFXD/RHWw4LTLVgeK+YB2W+Cybvy0Bimwf8m4oRNgScmihs42AuAU8pHTSrZiG6
kNs+aA+xn8UeZKE2+rE/0+dP49C5NTz6oXYFPNdCV1bXaT4zRQX4RLVORW58GVrZoMdarLk2wT3g
ajNLahQjG6B22SQqgkG8pUkhIapaNcHLhhbuadDcCK+BqUvN1Ilqdganf4exPvpsFc23+x9m5fjx
gWkXyQTehJCAuV1GhYTF6XrgzNMcAlHUcjdDy3JP12WNKh4YBQf4Ty8FPXzkYWLOEpam2iZup5yt
/CGHo4Ga6Jg48yFyJg/K9oe2zDE3Zkqi2so5vLEqPHbLCojtpi/YOa1LP5zTjT6BI0RpX2rt7Ooy
RaxlYoa0DIcdLQLCS9tiOT0bjR6saUja6aH6Wm37PUcqYuLdRyIkbXyvfDrofGHgAFzq0KgQ0adq
Y6duwlz7TLL8YHZAESeGx/TX+w7Cd2jx3YBDA5QP6Raq2LcOMjVRlBmM2ZckcX1LUzy8Wjd6O4P5
6GfYD54Z/blvcHVZyCzhjUhRgFS8NViWEfo2oQ5oktp4Obq1GYjnikimWrJyuLj2wP+Y4X+/Or9a
VRrQhjTGi6VTX60Ur7Wyw/2VyEwIW4ehn1qr5wmjFbG+bfocoV02FLDyHLlZhfCE65WsilxQy13c
qHlC3A1omp3i1N2ZyqeTbu7bKIKB4Av5MJQ9bjdsCpWQQWJrvISV6wNjsQcqJ1AKGaJz9cRCIA55
A+zYYtDLZse2qsxtL4ld77Q02TWm/bsj+d+yGg6DowX3v9H6keVQMT7LiUEYwd2iqLXcNgMWcvCd
XXvowKfQegPotca/kZQucvVzXRkT9tCOEy2ZQY996cf8Dfqd+zJsfpYVjE2yRv2aKfQo0XjCskDI
JJhilTW5LldjxkxD/6Lm+wjyFMfMMqfvA9ilJSIsa1GCozwxLgJpGVSCb51jKNzCrDOlPRc5RDe2
OkvDg6JM5riLlISoB1pMpvm1dYiRPjFCQX1//zOurBYwKqiGYggeEwji8OrQzWpeQGkdeKptW5qe
VmDIaC49o5VpEpAVB4UpvOwwcI+HjBifBoSjqCpdgGeh8+rFvvJt3psvlk+36qv2jeuHmhvybr5l
m/gFQ55boLnN1/joBunkdQ8yVgP+GYXwfPNrhM88legfM53aF2U2wbSXPNGulFSMVgLyjQnh26aK
qYdWjAWT6q3I3/XovS+39z/fEjuG2jO4YdFLAu6BI4Zv/ceerLCjnYPRIhRwfrVb3omuf4QBKKHZ
d8sDihLSfp+vIyKkQekL40YqDwAiRjkGBpbkZWufWyhZals9Rs1x15c11jc5tRJJVvnRmlh+rP+u
UqiKAChWtamJVRaPxO/O9oUTzLMfnDnG1jaesjG8Av8jAWa60iD93u8qf3iopHOMS6wqthvjVcCZ
48QsC6jQiJvauckG+HADLoK3+iULuOg4hjgitPzTIJK2/Jfja7AJ4giMrCDKIh4JmXM3omlnWi1m
oiPVOCJvNs8Z6/IgxzTZy6BCRAIzLWYQT3O1nZmJ91I+hEEfzuHOKtUqKGetk7wOV9xOg36iDRQr
CrxIQMUXdmJ1XP5yuLS/1aNzdPl0yamFNCx2AiKxF1Rjs52sNrY8T7dGRV83zanM0gnTZqAinyie
iNYfzJJKiqLStQnOVltDYTQ5zGBGtsS8+a7aRs/q4NFv4Z4zI8yvYET+34iwg9/5ek+FC5XGNuR9
lHm40NKb3/vH5o+xqXfJLj4b3Q5jSr4cTrJYK9pzaHcjRQLwAUoDYjdpCNUwB9IiP6vH4Wd2MLeQ
Vg+SU7lLQWkT74HqAJ+N5MoR7wGU5TAqiIITHxrEKI8Qece2zSjwvel5cNn8VMyNsXegZ74DLZH6
3Q5n5xn5sGysRgz3HFkOCVJc6Hj443IXNndKci1WMZB0MsoQZNOoFuiffedxE8DmYAwTMRGjn/yq
vXoYj0g5BwvDnSeDxe9arO/dMb+wmUmS2+X2wQxacgi7vNZtCaegcqjLzNKG/okVk25jqVNOd2AT
sEGy3nPa2L6eOsVHEt/IRu8XhZCPJWKQ1gK1BrInsXdFar2vErReTxPKlT5UZdJNPyLoQ4Fxn5rl
sVSxch3PB9AFbqxKexu6CBWwsH/rlP456qw5IAXa6alKwZlEK0NyUSziM/+B6MhC1haOjdlGwbdq
I+/r1KjNE6lK6Mo1L9kAmTQy0ce0cys/H40Q+Yo77glrjtZkbet+PlgEoyITaaBpzdDrvH9Dr30u
dMEcznaCnyRqi3ZFYs5GRc2TnTSYGIrtf3jGzp6qAaVWF61fMEM2aCAzKQSwodK6OM0T8+S04aNT
kFMxjHudKXGAImbmc9JhScwUI/PHtl8tUjhdba+UQMTBooFNzrrKM633oZDpSi9SDm4GfUt0XnAX
glNJ/LoxBr8YdYxTFv5SJvqjMck2dTsUIjWMT0RlZ/mkHf4WFeZotf7V7GoobBmVBMvIz/H1Y+Tj
VwBnikkOE0ArMfHBFQvsVeMapzTVtlCGBJcTfLx7Z6kMqykmB7CEGxaIMARJoMk/juNVRGlwDHtX
a8wTZdmGqKDAajElr7FA7eqHara9rp0liKt1k4BQch5AYIWENyuxStSgACw/sYp6jP1pMrqnsbUZ
jeo4odBlFtrrpw8Ix8sDV4vCL1YqxrMpo+gZ4qOyGQNiv2Yy7BNAoKiWBU2cSe6elWuAl5WB3oQg
NUYeBGOOHY9lp9TGCfNMJvOLSbEsz3Uq9ZNAFEwyqejvI1BCFAlgqMU20nQgBjFPVnnW1F+lRTc5
Gz0ES8mClhGPWwLUDycCC1pcB1msF5OF0VtwF4f5JsZIAwrTToWXi0/eNV+ztsRLAktyBhaPUiwQ
uBC0wfEy5asUNlKZWoiVk8k40UewDgQx9TrQvs5BnvnqFjH2R0c2ruxpJpZCP4xiN1EMx9FDY/z2
hs3JGKW9yoyTq0zPpgZKb5c81t1JqZztZGbfx2QfDuaXT/onXymeuHyPIeUnVgsdMKo1TgujY4R0
lHb7JsOcQjns0ioO6ph89r6AOeCj0b208IZANf52jRh4CJUh7w3IDX3j6m1F3Xhd8d1K62D8NKSB
b+iVMZHuKYwsaKuRFmvbhrsioJd2371zcmQ3GL/f38Y1R72xJXhMb6RRaaSdAb7GESS0PG9SKda0
ix7VLRigL0W/ST6LD/lYILIjfEEUV9Aqu91NPZkbTKLDKHCWezJE21Jl26mnm3KI/U7af16+p/mG
grsEPW6IHy8idmoNxIq4h7JNuKuPNLD6Te+Nfrsftro/HMg+CoPy1/2tXQQ1GOUzjMhJEbYX9Wx7
tJ2pAA3ZacDQVsLe6tEM7ltYgJb4Pl6b4E+Oq5soqvU5SVqYmFX3tdGKn1ZWbqqBl87LRzuKfTKC
zTQP2bZJ/0K987nr6Hd7rDa2DnQ8NTe0zb3ONDaxEb/c/21rq0cqAX4h8Cxi5wW/opNb4U2PkJ7O
7a41h22Uy2ibZSYEL6qnKuwYpOhPWhX6U+F4zvTn/iIWQHu+wQCgoyqGegrvuN5ucJ8oqsucwTg5
mCtH+hlEgBZMDA9Fd/L7CDR8lurPQwsMvozrcPms4rYBlsRcAW/8mcJlhaciJHhVhBx+MrszCMsP
9sbekSD7MXiy7G81DlxbE9KkxphpYUwf1lRf3TCPoMF0cH33mTwm2+6hf5XSti4exMICBe9tTXU2
9Bybm/9zdoYPVQ0t9xHuAhNcu9CoKp9yKG9kXuNXJxm0YjET9fFlr3aXv7iujk4+VYMZdzAO/nJ/
0IjvKOq+y4ddAnRPnzzWKUqhM/ijWKCldkB65gMNCTmf2Le16WS26FE5SoD0IaiaIrjvd4uirPjr
hOumSkHDpXO/Y5v8bPjNFzSroN34w4y8/sB2ud/sp+28oZvi1fSdX/pu3jR+eTF/Vn4UyLCtMk8U
cddZQxsG7JYBiVRnG5NmgyrMqE4HYipfoNa2McufWfKsYOBgTA/dqB3u74bUvhBLWtuMIlP/8M3i
EOWe+y1C+NZ3wyMDDbeU2XctrqAGAtAa5N4xOi2YQ9eTlY4Gc7kW+tT8TnQZiGjxnOeej5ohnzTA
NKA4DRJpYdeRCp83xTh7DR6oAk6nzM2uUrIdcX9NVJE0NHiwuMmOYBFwJX4RIZoBBnrr7hXG+YFp
x8Ow1//RugyohgokeKbvf6lFDiZYERJOg4RMTx3c6+FUveTopVFb2/djg9kyGdHtiinOyYfhdh2N
VSS5twtC/p7giQRTNLOTV+C+nLeGqe7vUq/oswLKou39pa1sIFhf0TMGVApXrpjklkZF1A7g9tMU
xcdWS/64o+ljfk7yHlszA2YAnuJhlAz50O2yJmCamhgVphN0qE+9EiG4OFtTkbxmV6yATRNFYq5f
h7tZiLwlYJnKaMH/FPriKH+s7DHs/97fr5XgzmsBoJBAWQy1J+E+KdKmNnsNTxOr/KPFjyCTCExy
iCFVXpazJFyu+sKVLWE5qG44RubieQdoaW/Wp6grNlpi70HwJsnrVjdOR4qF86tz1YjbzxO2ld2U
TYQ72d7ZUfZYWNoTC3PJ22ltPSBYRjsOwGbQ4wtOgCR1zmr85RS6sVbuWZTqv01tTBQPFDSq7lUZ
Wg6So7sSklA8IYQrvWNAXrTZtqgA1mZNgM80jyCKD9xmAh/2DIREjHy/7e23orRl3cdl6ZIDDz+I
I1AZRINciBjxXFJFB+XBST0m+yzIXxlUDms/DAjezAcN5XULDYXWY3tX0ixZ2WRY5tBn4ACWqbI7
D2UKAShyirPW3g96zvy6sZ9ojYk5V/9z/zSsPSQBo8G3BI4GPSNV6MzUetypaR7iXHfAZiAARF5m
K55BlCDXm707z6E3WuZfew79pkllg7ErV5oOyXmMGBA+5i4OYZNx7uoQfzw1xPL1sPNCTVZnXzWB
Ci8anvyAiEM+KMAz2qHochrnp9Z6s7LPgsnxJkLDjSvqGhYmYETkjtV12QwROPXUZvHfybK2Cq0l
wzVrh+DahBC05oSUap5GILY3naeW4SNRPfdRCfNtUzlHITukXfd63zXW9o1TRSA5xfQHXh23IcUA
gHOOc6KfWuCDtPC9iCWVkjVHR/YJ5i3escSE662BFKIlZBp6/dSEzsawJ79Etd1lvwFx2N5fyqqX
g2kbgV/D4BAqwremYlsrRpuN+qnQNDA153jcP6Og524hqpuA37MGjXlrJaCFGavk5E6a7qPALwNP
rARpJJ248bGbH3D9218xzorBUpOR01D/1vrISy1Ma8hmEVd29caI4Cp1k1o2ukgwUsZeWEL+MEkD
jZa+YX+9v6srDnJjSbhzstGqlaJscLDC154eK1uCh1hbCQ4VIJOoxgACLqwkAbEHGcisndqo+tLq
5LlIx9HrGmh2g50iCu6vZtUan14DEwAfCxGs6U6YqYUFsm08tI5aaw9+DIT0DizVvaeQ3JFE+ZXN
QwsV7T/8Fzo6IvxKY7Wa9LGrndJMtb1cAy2RMmW7+2tacTjep+XTjfhSixEkrpA562DSOhmAkk3h
2zjmXjnK2nyrVmxwGmCqkYMdhHNs6R0rWOtop0x/02LNS+q9wyS+wH1JSBOAiQSfIkZP8PwUQQ0s
rqiRxUQ72bN6nDtM4xVIULr3KlF8s5FU41ei7bUxEa0wayTSKGqEpzw6xRbduuPgN13slVaMKUB9
l2ibz38nfv2h3QdsBHz+NjCoauZ2owrSHDU3fF0Z/VB9inQZ3cXad7Ig9oFuBrgiF+QMcRE3pIUE
/KkanAna0DPFVG36M86I5Cit+TZuK+R1aJ1juJvv71UJI2prx7Y7R4VSYN4c0D/tIKQ3DJ+lhMa9
iwEulPfBHoNGkDgUb2ddDYnXST0RIzpMhbpNI2gnddPnPw54L7nuxge9tYjHTCNTKXUFyiUWY797
E3XhvvhREZnS0kr8QTiAHV4KXoq7Gl0zKc2cqKjKjpee1b6m0Mdcyb+hxCEb5Furz1poBGGEFk8W
NO4Eh5uVKXRoFWNNp+qxe0v2NWB16a782+z747Q1/wE/ssu/WC+ykgnh+bxwkNEs5GZBboT3vGC5
IWpGc0ZmpMc+hEgP6o5XEQ1/ei0u5c560l6Gp+Qx/OL+0HzTt77Fqef+uX/aVtyTA55Rb0AoQfmd
//3KPcchtnOWjSAoLMzHLEJfKAZri/9/M8IP45URS5+crOnm+cQyPGrSbNtNMsK5lXXAUTB/gYwP
A4CuUIszyr4sQhePwlzR/bKsfDpIijMrPvlfC8gNhOQgmZleZQ4s1NDMq5P27NAJL6Wk/NebhQwo
LjMmXCN1XdqsdxX1FIeneXpT296brS9V+O/+h1mJgjdr4g569WEmjfZIuhLtVMZ9MGnJxpq4llq9
vW9mrY57Y0dw9DJtijIhsXYyv0y+uUX/L33of4WV9zvzND/yRxRI00BlvpF7kRxyyT++cM5gHlxD
Dojj+DjQ7TKB8jEZ+ILVk1aH1aYxQ+rhffvCqHnoqIHePPtb1Sl07eLPwu4QlvGqNzgjPx+bEPUA
Btd0hp7nKrVS/YTWBqaF03dsxvP9DV51F16/QVcZ+iVi3Qvy0GEH3Id6YrHiqzFmJcb+qzNl26rU
v9w3tRjZ+1jSlS3hMFMbwAkyYzPVnY0U1R/86qAH8z4MQj0wgJolwfhXDrdbPeD4gsgWEKzA/HL7
DV1GGkwqm1hiW23N0TiHfS55V62dBp648psHXNUi8MBktqF2gwW9McztKGPs6Uro64OkUL72rYCh
gzYEHBLZnvAgSDotg+QbU0+0mp/GQfsLqMO5CsfjmGcSQMrangFrixsGM6Oc9ft2z9Ie5IADZixP
nasAc0t3pJ4lR3vNBIpReI5yBApgvbcmhqJBWU8Z5pMZNw9NYvyetVBWsF4DTICx/KNGyVnExXsy
il011tpsPlk/dICXNf219F0/73wFZC9pENevMt3AlWXxdigmxkD0jUqyELDoUDlOFZrTyeozjyV/
SS/Lf1fc4MYC/wVXobc2IcHDVFgIW+ijhQdIiEIFgvp2LkvmZGsRTk4M2pPMimCJFj8K9GHBXXE/
JKycm5ul8KVeLUUPXRKaFAZU6z2bEFvnb6SUFH1kNoT8up5r1x1MazrVeELQZPTNZN5UbJS8VJZf
Bc0RDFmgAAjo2GIkoG1qtaUalhJP3zo9ecQU2hFjHY8m/fPZPeOGXACqoNgKmg9hPRDsYgo0yNCj
VP8oreG7wGKDhFHyZVYqtx+FU4BvABtGhV+IALM1pZHbhNMJ3JyZMXqIFDsL6G+QfB9KdH+gwYlk
u9apR+tpq2bDRo+ASNJR1+2abeOwoJnf76985QK5+U0i34Siji64mx38Jr8PmgPZGP9m0DfRYM6h
n8eg4/7U+ETzZd3kj+r47TMAhpGUo7qGniGg97d+qkC9FSxe/MgplnZxVTZv6qidX8oZolh+xabu
z9SZ0XcwHzphMBI1eixTtUYf386sXYgi+G7uWPPURUb2pCpufiwxaPeuREqZeHGXV8/ErUvHj6au
+5Jbw/gvxoTQ11oZw7M2oqmS1bQ1dlBE1lwPkjb0PLvDsDUwoxp7dpsSJ6AgwHV3c6Ol7GvL5vg7
JIDwICrUGkMKaHr9oS0DcDLvFQpAnAllCmccjq2ilccB4XnwsiSynqsBuGIrpIYf96PKPMWKxl8m
1v9Vw8DLNpzy9N2YXExis1FJ0w0ZDJsFjtt3b4DDmA+tYSFLtVon/znYKh29BLicczuExvd5UIc9
tL6dty510wtTFY16edblbhBigC45EScPjwzwlYdBm6fJz8Bdgf+ibXG2jVqxPAVX0l6P7Vp/ahoI
Gj/MlM0pat0kv0xmZdBtaPdRuU31Vo2CJCrtzsfdX5gHw2n7F3Oe7Z+ZGaov0BVr31vW2KfESsLB
03ozP1dJGNte6bBMWjddxlG4D1rNYPtA5XShcmcmzA6xwunUUqTwzaYhLy64Clh4LqdjW1vb3Pw3
DLt2PMyEBaa7K+K/kqOzLMbc/AQRczZPgNKgS8GPjnupLS/7am9nb9xjUDUDv4Xfb7qDsc920eCp
0GSRlOkIv/XEA4QkC09MkNQuK8c15F9Y7MJ8o/vdRt24D9o+w/A+hXJwfQgf0wNkl/34h1154Pnp
vWhrPGLaRC7Kvhamr3+IcONYNG4SN8Wn6Mgzy3Q83C/J+C9t33Lte1Se4vZodZe0t712Kp97nflN
33utSz07pZIQu+YV1z9FCOS9FpoNWLFwY1D9YQhBJ9FlW8lnXxb80FW52nfhyVjpc2wmMZaraJ76
ZvjJJr40H1QGe54/EeIRj26GX3IypbXVgXYZ7EBIq3EjCkmvChpzwqx8PKHFaG26qUoeojikktR6
bX0gPgTcF8ItS23HYeghJ9DW40kNv9UgArCGr/18MTLDi4Aykmwm/8miE4PVHEQ6jsmTPjG1dotQ
rdUMxo7QM/OyC0fp6JvqJHtDrl5015aE+waIkowVEyxxEhpccf7gPI7mLk8f3A0AS8h78y9NB/Yy
3jmVrJKv4t4qhQesPvWAtOj/33Z/0L7B//+j+/VFdq+u+sjVhvK/Xz3/gCtWDI3CVJ+4QTcwXy1b
iYOs9Kyg6nJlQ3jDwjny0WzpeCqi4qDqCfOqevAJpU9OinqPmjxkUXOElvbzZMlELNeCDXR+wPYF
fwFuWzjhSoIWYzFAz4OAerHKCh/p9saIK282Pg+WRL3gypRw0NMsmpQuN2AqgmJsru+quAnue8ba
13KR3H70Z5HqCqtJk1qNWZ/Op96ofaurPTAgS47Y8q2OGgFAWRjlclaGlXvau/akjtMJElooCpie
kg1+3shEula+C3YL6uMQ5ATMQySRNLtMsbMMKQGN1VdjnKJ3xW63CdWGnVXHMvjKyr6h74bXum4i
RmHI/dbLp3KMy9rsEIPrrxhl91ghE59dWw/03LAUzg2MDsitBWJ3zRyn6QSAjO1jEMtTydlQnI3N
ot19H1jWw0AnhnCO+jpmghaTi2OqFKTkLxkKScDkmOzyg7appJSRa34AN8B8igF64EUyVWptHo2K
ifhnhp5lf6vLyqPsz/21rOAO0b3B/xHNAWvAOP7ttrmJarMCuQ3eRAMkdrxuB3JWLz8oOz4BLwNQ
rK3p2pqQUMVdZymYohtPeoJ4oymAfra6z1Kb+PfXJfobuE8A0QAnloVe5ZLMyU6Qf9hKb146wKY8
Fmu1l82FvvnfWIG0J1JeOJ14GebWrJOkUqwLSts4prE395KRS3HDPtZBOG89aFzQuhbiTUGHNgS3
nH1hCGmNq/jDTLf29Hp/HeLZEa0ITqAVYFstohrK1yjjFkbqU9faKVrnGcjkPm8KuSNar0BrcDjI
rb9FJHQSUqj92QmtfTTP3+repF5chS9tZH1+WRAbgCGMGOMCEqsEdU3dtDB1dmkix9oU0NOxou6o
A7BHp05GALiyh3w8CGyGXFdygXFRHfRPINOjXbL4Z+HOnkExbNrtTeff/Q1c8QhEa8D0Eel4I57/
/eq9oNeaYuSEQBR62tfN69i+gKn+vokl/x+a75w8CP1WAmPixjl1rpA2cbhs7Rhw2dp5Xz3YO32T
bGPJ22TloHKMJq48nFSonwvLcUMyWYx07kVrCWYMQAfo/KYovEou1RUzaPmbuBcwO+kAnXa7a4CC
slAb0+jJzIZ614+AO4V1bUqizooP3Fjhv+Lq27C6gR4CniFPoEuJcXfTfZxEj0NVPjbkcP8brbgB
n8PmeGcEHrBb3prKkmFCRq2ZZyV9revcy1vNs6Jsc9/K4npAZLg2I+IX+sgirdMb05kmXnNIcoAl
vHxn/pghBwfcTLWT3RCrFqFUAHZBAwhN5E63C5tMi4KCKTfPZsECQ4FeGcpoUBF7gjqhN6T1LkRA
TwvF1wz8pBQCAJqs7bTmLC7wr/xCVDlJwe1PQNG6R/4Tm+cQXg+pkCl2g/v7uvb1ri0IYd0ckjEZ
mzJ+aqbBq6MmqJ3QYxOVdDAWORT/fNd2xMDetaY7Zqp1Tt6UL81Bf8xAKBF+nV/mIz13h/AhPrJv
qiR8LAodolXhE4Jhz2BNm5hn5+TsyEZ7wPSuVm0ScMynPgvmTY62QxQUR/KQ7dACexi/Z7tPiw58
LB2tIsKJQhbTqQmkblpXBWNJQ8FSl/2bh1xy2vlHuk4S/7PM/1oQEtRmKPWkyCDZgSc7JrEfVOAQ
jO5XOEK3cIokDwG+Z0tjqCSgIYrRbJEuY1THBIwWSvRkKKqvqekXbSr3jVIFJNwpBMwZah8MSiK5
bFYciPP1Y9gWkuJgfBDhRGAAtEet7WB2p2+zzpuroKu2BRS9DxnEAsKH0fILsmVVEDmetATAo/Lt
onF/g/CB90sxSSm+6ZkKeUamzNqZHSdff7e3eGbxab5A2bXPSRBdZEIFywB+a1AI4I2V5w2lY/Sk
z4Wfj99ZBGBTn/mzLktXlhHg1hL/+9VVge4mChcUS1OK7+EA4vUQU+hScM7aBnLOcMBy0JFZcHz1
pFQGVjbWmW2qg/oziwLzQd+3+3ZDtmW3J3smizjL2In7FYxeKI+g0onU4nZdmKAq4swotXPz7l7i
78V23Kvfx2dySb+iSwKmSi/9dj+WLo8hQVWBKyG4ENXEy+XW4hTPFktoDhdNuz+hhgpDGWnNMe7S
M7JRZ6u6oQz+tnYsMBmhgX6OE2PqYmEvMtIQWrnoPCdv2rtzBEXyK6ra5Cnchpf0aXps/XRLDU86
+762Vjz6kBMiF8BouLC7fdMZ4NBHM8B4BtjqZ7J3t5jtL3cuRUeXBVNg7Z3eIxASkErFrzisAcoc
jDIA84y6hOCwahNlgzXXDvSYisDM3GPeFTt04/f3v+aK//BAo+HLAI6kiwkPI2HDirZwLpE+0QvX
p9zUeSUdCV9ZDbhTP6ZceNFAjCxu3TaJHaYxXrjDxvDzTZ1iG60AAlpPELr1Yu6pUhGIleOIg6FC
9pLjeRZk18oUoa9VFONFjRQ7D2x9aOtvLY1b9CIqDbPTiW6l0SEx3Zh4aFVV1SYDP4XywMbEBM9N
xDKyUa2k1H5bVuVYkjtm6V3AKnPwBij5AIMR4TY5K0E4SGl9ZnbuV+4PjCP5FkNXjCETDGXN4gWs
CYhlrtsKbIWBD4AM9/bg4u3mRoNRmWd6qH+i2aZ55av9oj5pIHJ56wGEmfbaQRu8fkArZNpLx4H5
/Xx7u9zaF555SUnVuSCwzyVwon2xTSB74U9bsm133bfPJzq31vjmXwX8voFGnKvAWpTafhI/ymvz
y6Nza0F47GWaovTtCAu9C1aY2fHLSiYetagki99MeNrRuIzQI+Q2ts2h2tKg97qtfWx3Mq7m5QFF
pxkk9DgkeIWjqnu7XcNojtpA0R2EU5IAXJgUJF1gvR9LidMvr3xcjYA+osFvoFQg1nCmqrFmhsL1
2VZAHhIqXk1+J0bsTaWssMv3X/C3G0vCe9HN6lE1u5mc56oO1HgMyr45peMXyJQEcxnvxv7zsdQ1
sXkW6Bk4RbxwM4YEA2BMh4aZ0c5/xsbajvH89X64Xu4ewSAXb2YiTQTqS+hw0WSK00Q3p0uYl78N
AzVRNduHeFL6Cal+3be14hIATyM6oZcHGJPI1AzCeQda2ajiaCEA++0Pp7MDoAH8z1uxoX2ABwUe
TAsBrt4YgMaxcvMSh3Hr5/2kBbrWmb7WprIItLYgLAdmsHkmOiS3Pp4C097hrusu1HKAHh4scFSU
BjSlQRNwf1ErrociGEAsGO8FNZk4V6HXRtsXNcjVS5yD5xmdhdgbMsd4RU4RXpwhpuDwjFKt8rQ6
s+LNfesr9wpeDZhPAUwaQ1piEqGQOIlDuzXOeQR0RjwFVfbemA40Mq1NKH30Ll0SdwnUZwFAQqcG
ZeDbXXWiqLPMqNMhU2X6vaFtGMDvVA+SypXsqswSD8hXIZ208WRQxmCJfQETSaDnX+rvxJJVmRfU
Lgi6NysS/KSqykJLylZH0I3O6exHe7ZLdxPgHYd2ww7ZMfliB5bko/F/VIxWUIHhcqYA+6jiGPAY
EhsiiKV+duMKY22I9DkDdEwG1V41w1tCqNKDYE3MFzSzUEoXlfnzBHFFFSxfDvV1wGfue+CC+uNj
C6/MkNtPNU1VrwwVtrAKegwJWH6JyRiwRnd4M9N9u4ufZW/1Vee4sii4Ye+Wejtk2L+uST29+Fn1
g1/qsaeGkhC8cu2jG/nfHRS8EDwLOuuAVD6zavZH410ZXu5v3roBtPwRG0CELeK/exTL+1zP9TPN
fmbOe0MkOeP6Tv333xd2qusTq0pV/PtxCAbx8jslzdboiedW8ydhkP/xgv9aEraqicNWRYUZK7EO
/4+069p1XVeSXyRAVNargu2V5BV3ehF2VKICqayvn+K6M+fYtGDN2hc4CdjAaZNqNpvd1VWdUntd
+tKV36/v1lqwg6bRP7slHdZlqnM7Z7BBcsyiulY++722gGVKhdpVBz7uH0qc1Rslt9VPhOYDoiyU
YDBsfu7eZdJo/TTCqF03hyppbipl2kgmVr+SA14IHeVzCDRIT8/YNdtcm2MtovHD0L2U8S+nvwUP
78ZJXYsHyFkwVIaqNtpq0koaw1jQacv0SOtmr6JPzEz9mKcfv+TFtKSg5YLc2UUb36blUDmKrUV5
ae57yw6MiXjgv9lYzMVwlHA4kHFBwFg8qi6iG4cUKXdbpkUcQWeM+A29d/ag/9ont9Wd+UC/K/v8
0DxVD+nbdS9ccwg8cMEUKSYaHBmnoKQT9CFVrkUs/qIWb8PWzOnaZwIXrovONNKJC29YXH3QqqzR
IpCb+m5Ld2X3ZM3VBmRubRWY8UAhQAPc6AI1gP8hS9q801Ake6AjSnHdxzs2eGDg+YnkBOpdF9wM
SgvcZ42eUdSajY8xK48RgsbGGAztlqmVLRNvGXibgWIqvOH8jIqXMCpGlhbp7HWJv6bKS1Y+Xf/q
7ymwdGkLJhIM0MLZIKklPc/sns2dordaJOSCgFAx/mi3PBhDDXTOpT/MweLfq/dgFQpiyAa1jsde
siDYymsvJg7g9qc/w5ZeBVqpmvhw+BltyG9iy2teJq/0i5v00B7HX2m4VbZdO2cCyIITDeJC8DJI
r8VlBDI3GeGOxn4O58KzLAAZ0HdARcc69pmXfJ2i+mW+s1GD3G9S1F3W5sVy/7Uusu+TPHAhXZyO
CZYr+h2CBFN57l6rIAmdYEI9ob8pg+Yh8Z276i+6HMI0YMyoj4NUVJ7rqbltMUCxtQjaPF5u5PjG
myRtK4+HMxviZjhZ3hBzFKvADRTVobafds1N/Ef7/n/L6z7lkIJ9Tvw8dG/Yxp1zAcD/jyP9uzzp
u7rAIQCuhgDAA0C5FjQAb60nkb6B9N2nsW8C+ayB9rMKwdu6iQJc/67/Wpe+a0yWpksZNvc/RUI0
WJ37+sF8bn/aT8SHCBboTZNgemzvSLIJlVlpwp9/WuksJ1QbQW0E68be/VIeMFPld97iD9+Nw1ax
ZS09Pv3EMjKaOLWiaBaui+T7HOoBZLqVcNlbXv4Mau9ddoyft3qsmyalcJi6ep/SCcsbdoL+rfXz
oyD/a0J3T8PkpThudpPWAjCwbkBTidfGRawHaVs9Wl0tNjQ5uD8AAS7fsv3gj4EaOIf6Jf3WH7ZA
3ys3GMAg/9oUf35ydkhlM1OHZmdEBfcOZoegmxVcD/orzQgxofavDbHuExtIaMcaQ5FapO3pjfJz
ulcz3zxMdy602oyfBKqNeOAkL5vV7JWM8MyuFBdInS66yv53P2MD2bTHfhf7Jixv6LP9ib1on+kD
eazD6+td2VKoAuJ2QxEdQ5lyVYuaTlE2w4SkQGc3trJ8hpzSr78wARAC6C4AjLzA2GCgo41nAhOO
Xu40K/V5szVWthJUAXAQNSZQaYsM8fyjuUo1WoM5aJGFiRFa2cFS/WL1iBGjOjQs6qmYBPv4ogC8
EiVVQaIvI/0qhwnqGnyuadJ/pzEomho0za7bWDlieCBi8ku8RcQc6Pmqcoi8d6B5IpjIhESc8go+
KJ9s0SKvOcCpESksu0bNlmpQSASUAYgri8DIdteXseLZZ8uQQm+WQNM5dmBhnKyAkme918Mk/0Gr
LRLMtf0CewKAsWAFF6Xa8/0isaFOnQJDKsl/YUyB+Z3VvvVuaW98/C1D0op03gE+U8GQ6c5eXP7E
XKs3G1uEhWtOjdadgyci6GTR2DlfTr6AQbpXHBLZS7Uv6x9kfp705EYzvjFW+QbfKBysOQK0DeDM
qPa5QDOfmwNmuU+mBT30xDW+m9z8XKUQS7nuCmvFNyGg8I8Raecg4ThAY2+E4jJgAD+nAONZ3xzF
m56UbwokMXFSd/VOuVE26dXFZkm5/Klh+U6mCcgLG3AWIftQ/foZtbEkhFL7zRiMv1RPCYzn6yvd
2E1ZYYMaGh9iA9LSankLfQjPnLcgOatOCPo08ZxDwVvuXkOploBw3yJR3fxuoW8zdZlfK1t0GWtW
bPA8CWExICTlzlEOPsGCFBpAIw0Jxyzz2GwGU79B7LNuRYgjvLOfyIDCGGe6tTNCorx9nexvFpqU
+fD1+hdZtYGCPe52FGIvXox1P5pDrgyIphgTAyUjpBVrD6STf+PigsMa6uWitS9/Fytza4uylkSp
9ntow/YT+dk8Ck725s5dHjAx52m7MlCCrWfbmscBRA8xK0zxglJKOloJywd9yiDr2ZYWeLjQ+TA/
f3gH0e9Ag8pF5Uqomp9HCOi7Gg61ShJB+NNLjTej0X0z3wqua7nsmRkpE4rn3FIchWIh4F4HOuJu
Ojg3yV5MKYFANfXcmy1mx5Wtw0MXXo5nn2geSZE2aUnd9mYO9zM+WUnqOeDrv751K7EciTLqFShc
gf1AJkTmVHVHFYIxERk/K/GrqqhHw013jntTWNZRm/qNO3fF2c/sSQlRnymM6kNDItY8ppzuTCBO
e7LFSrxqBYAPVP8I0hP5hqrNNq4WHfvW0s94X+2mvgdTJdnYu9WvgywLLWUgtS/KfpjUzZs2TuB2
/KmdMLlGttDmq+sQkt/AGwPXLMMBR4LLnIMdMOLGfVYpoBC/qzcFuNdeFi4I7ED7hnE/nE8pnSNT
0/UV0NtRfq8c49sKIg3Gr87rwOsk3hRZQB/Ku/pw3fFWl4ZCDsp9Qo5b7hYmQzaU1WiqUWX/pCjJ
5gzvCuPj4RtxFW1CkXqbRK6boGUyOr0CI8Uy3Lox9wnII4dsq3W35ghAieGoCnKxywmECsPZ6jKp
EZsfdP1bUrONQvZKeoLkEd1VhFCodlzE7qxrMwhj6Soqfs5e/YSZ4jvj0al2/a6+Ue8xlgng5uNW
xetyWedGtfOwOjdQs+LATkeFcVepXx1rS1H20geEAdx4GHMAsZh8M8RkVkqQKKqRlWsem0pfb3/M
1sd7j7ACMja0ZNGaBuPt+TLAUJB1Cspq0TLnIA5rbddnrHHDwlGy8KNOLUyBfxLFSVy0cvGXka7T
J2NRI62YvKV46tRjZW1d5Ku7BqSuIPjBiIMcFEABkKRFDV+gxr3NPoNEIM5fr69jpSKHhaBKjYY0
niwXL7yi0qnWNzNCAobfWv2uuJ3unJvBtzzdZ1/ZI3mDeCp9c381wXXL64v717CU7OvdjCEhC4ad
RfGW6imfvqX11vVw+fDD6sBeDLopCO6A5vfcI+JsoR1KRPhM7XM7fIOGi8eN29La6EOunR/kdLhY
0fKG1K9Y60nFhlvazFv4d+Q01S52J+jebuXaaysRNJ1YBwIDuifnJpTMgsvV1hKZ4xfmZz1K/eRz
CcGLj38VlGGQg0DHESm9WOnJSvqmmnXqmHNE5zQsTN1XF1jrtoZV1z7+qRlpNRhG6vK6IHNE0srj
AwYhl/nQt1v0oysXHiaE0EMV7Rm8Yt+HU06W41IC4pZKH/Dm+s/gU1P4ThGWe9vHGEhg/qZPRhyM
h62vtTL1cm5YCkVd1w0uKNCHqLp3Zk8Ll4Mdzl+GMPGb220dzJWEFb1VvGnh5OC1Aefl+Wczy5yD
HN8cI9Ob/fyxA5SPvoP5WDBCOMjr9lvFdJHLn79mzy1Kub7TAIteVMaIZ3Rl5v5UOqUCpTXoTB7M
ul2e276j0LPrqOrg43Zgl43Vpi/C6+56mdSi94bkD4kZuiYIZOfrzgyrmuOiH6Os/WECeeSYoIJQ
D4xhwsgVhGX76/ZW/FYMiQMiDo05DOJICZQGCZWmLusBFYpkAq0HkikQKWduGfTGTF8+bgy0SBjq
BsQL1J/SFjPAuAbVLYZoyfvA6PJPGZQC29zaqLqsRBaIgIKRFSRAIBWQk0KLTiaf1XSI1Gx8KB0L
NQnVzjAAo2Gmrp42oTtre3hqT/LV2ACfj1smQ9TfJt+Vo3M7RhhI9NwQTGnxC33mz+phC6y7vkah
eYxxQdBqSH4Sk7IvZ+r0EQE1v16C9TADO5/2S1PsLWjeyl2Ao486M8ZcsKtyEqJCiwCtCm2I3Kb2
NEwRbI5zrm0g5qBRahZOgYLzudPjFEF1NhNBzbRGdOs7W/+ldU1XBXPb8S1Y99p6gBqDAoDhQBtc
Fq0z22lYqMuHyKqaG1ud97Wy5RIrC8LrDSPx7/wFuEXPF5Q0ZEn6dOoindA+mBRtgeh46Xq8Zluv
0pUbQegmgEcXXGN4zMkRg0EPOAdjYxtVX7QUEhHeiNZn/uKGMw8tb0CLfWcdAFg3vHrjnF1uJCyL
YQsL96ooM52vsmhaNsSTOh/rJfPj/M38qHgb5hvPDEhZfGqRyZjZ7ETz1HmG+axUdOMd/F45Oo/6
5yaka42N6jz049yiyQdpXqIH+gu/Lw+6ChFkb0lAKOQNITSe7prbNJqDDvxHStBv/IpLdzn/EVKO
MhjtMMXEbKPeSlFXIGoZtPXcexYoKT6cDglTDgjwEIOR70vxviT5OJYWI8cFg7sg/6+1zFtyxu4S
TRl+XA/3q/4hxjRwznAS5Bg1JW7HgX5tI+6+pfMvdwtuvYLiwGJODEhxI3bMpmgqq430Y3NjhOQz
WlLTE7kVguAo4B6Sz9cXtILiODco7d44tUvpUhhcOtdLpz7S20+Mc6/Khl3PQMTGDC+fmb8YHH2y
/AVdDTDd217ixLdGUTzkehJQR7kF8m4DX7fSjBc/DchzgGFt90L5Q2mZValgFY6G9qnT+KFxFHCy
fM80xzd0JXTd+g4PcQ/6IIFjNU/XN+byNjo3LjkwZCZyprWsjyzwJeix+UsfymOMumnJQRN23dbm
SqWrj/WF04KaB1jFADt71++dm0kkvzd8v0V9tB5cT3ZV8rAkJanVJBNOJvfipzkk9zQgd/Yz+td7
NnjVM+boAuqzv4msJ2YlP3Non40VgdmRHBzyK822npErRxOvB0yXoTcAhh257KxNFMJgBcjXUdT+
PM/tDhQ+G9C4y0wWwL4TE9LWGXquTgnG6I+QztipdQLiZ/eAN99dXBf+ovV4iJWv111jxQ3PTErb
toDNo5kZAo7JwN5UuuFEC9AWmr66JTyyUtU6X52U8xUOr1slN6ajGM2C3PttUgT1/h1OFYQw6KnD
5oDjWrwDyzN4HsFOjreR3DhKqsToG2K0Uc67P8TOAnfU/BToMV6YXsm+gUTVK90JlxawyZq60zX7
VgOK+Pour7zNsPaTnyGtvWIQFUudxgFUnd7we/pIvDxQfMMDElb3RR9m6/W56q4nFqV8anbUqnIV
qzva86PdPs0YH7u+pjXPAb4fo0IY0RWltvNUZkTdhvDYtSN1+D4vTxXBNZ/dOk6/cf2uPKOh4403
IxJq/OtCgmo0prix4tY+stDZ60G+U9F2Duads2sejGh+vr6stX0DGyoqbmA5Rp1Q/PlJtYCyGNML
ma4f3fmPmv0wShJcN7CSuQCVKgiUgQvHY0s7N8DtugK4x+ERMyCNU8cveWwFM3e+Xzez6nKndqQ0
raeDRqFWrKB/pbchRqpMqKCDVNVXvtVpMJVB2Xh8T98gzH7d8uoCRXcJ89sCuy7luHZN4oWZMY8U
5a1xAOGzvqvDp//OhrSJplu1icFpGyVaxjLfMHr3UzcMIErEHC2yiuvWVl39ZEXSVhqVaVQgkZ2O
i+7eqjoNss56zZbsTVX5/rqp93qulF0DQ2QB0YMa36XE5oL53MYli4koaYV4PU6P1c3y2u9pIACo
zE9CKxDiz2yn32qQmFV36WEIzRB/415Ngr/gbgGPmBj7x82HArT8lnWMZARfvyZ+EKaqp0A/KGG/
G1NQfmgHZfQ2DYrdlHfg1KB0Alu3REFEnEAedPfmzjywB+1r5rtQEM6O3dsWTlLccBfmMLyInjUU
4C6eZEpNFt6X+LjNopcBy3LI3LVOcSi1yn6Nk9i6deuGv1z/zGtnBI+Sf4xK/lsBqYULI7GOTIM4
Yv4t1t7ycqMgvRoBwGdACPqVYCOXHy5EKTjazEYnIsAXt/YsX8VfimcFnKKyjwuvD6BjtYUUX4ug
p2aluy7NRppPrt0d5zb3ZvDcTSD8+YvtE+wlwNoBQ6FKWUtu6KBCVqo2Ajtqm/5xCZQdtng21pIx
3AL/2JCWATofHSoVrXm0dOgod7NbIycCHbVi/W4U41jNTeOptbPRw1xNWCDgq7mg9wclpYx6LxQ8
0BK7QB7rKySway8VQ/TO144GTRWmpYjZv42t3tzqN0NpDBV/LPmC1HaI7ankwNcel6HZkwlQNV7k
9V/cfCBeIrhWUUW66Jc5y6AyysDf5+Yx24vRiSN0PWPU4HL15rqDyIda8LCgZwY2edBG4iUtZT8m
BTeqNbAy6hbwBHrmmHTV7WQkKcD0ltG+LDz7NHcxmNWv25Vvine7gDygVCbogd9z4JPsATpt9ljO
eRlhwLoPB+I2QhKsgxpoTycvbhpQ9V+3uLZScc2DugRZGFqE5+lEmdjLXDCTRhqLM91T+kFfgqRO
8reauBXxGgzBvHVlrv68bveC6UEDmRaKaBgTN9CbvFD8baqEswKMG4DxOw8TGGcZ6CX2ZrKHCPte
8W1/NMJ2uiPmjn/XheK3v8lLc7n2858gRVFa9Ibe6PgJ6U37h6cBEEdsCsSwBjANxywNqRKqYHS/
6fbN/qN44vf143uDbhUXNbzsfOMTJy0zldRZ1LMEhE0Tkit3w4svvQnrOzEhhaC2ATmkU8BERjUv
c/lOMalfzu3e0LcA5/KF9L4a1A4dFfRzwBxIbsSJMVvpQrNInwvF4w5qEFPbLyD0XTYbciIBPL1x
xSExTBAKIQ5A0E5+SVOaqkmX6zRyO/JzyQ3tZlx698bu2/y2dqtyh2aPe684sV16tlPTfaFm1hfQ
0Nufr/vwpf/gh0DoC+KiKvJ9U150ro0lnVQKTlkdorYQoem+NJ3tfDETZ2JeNhlZ7Nm5M7PwLwzb
iE0AKYhJNSnFmQw3I8UyYgeGQv0S0868pVWLljtn852TjlMEWKX547rRS28SjA5CvBKhFdLjksNy
O1MhgqBQtHVL/d6o9P416VTntqlK/ua6ypY+yTvbsPydAQwFQSNKmWKU6fyEdFDFnNwS3znNnBpc
H8wOuGa8GrZycDHQFnBUO3031m+LLCm8xQUTodYn/W5yiAHpAmPyVUjMBgN0t1uuHAtr7Pcub1uP
ow/omSX7vUCiddLJTeFCp70l5QiSYHQZzQQqu3GtfAPG8okzbvmliSF3ZEkJOnWkxP/FbsLEMRka
ktzdof44P7hm3/vEGUII+CCjKP+gErlvivneGsgbmDgCFBh+U1opIXjbMBGhxiD7sMC+xQvymFju
nZEMT2lsPQqSQVrwp7HJHFAvFCOoapXdBOLf0G2LOoToIZRGnOyVENQhDMNEDj3w5tXIwV/aljbQ
UaPDQsNMfqdO9yltZ3U/mCOoFWp1Qjy36cFw6mrXLrXjZWoz7sx2/rkU9POi0LBQsbHcCMremv3C
6n+xKumF/NttmbI78PIH5qwWvpGonzghNOxm1OmuO9plLAG/mwBa4JwKtK50+UKZSO8H16JRX/SF
V5TKp15V39J02uJqkFM0EUgg1YcemLhqcdOfO1jWKgM1+YJjlOG78TYZ9ommt78wDa74Lsmy26bR
kh3JhuTDkRmWdUh/C74wlAOlyMFUguF2jHREZl44j3ZG+2OduhjRrsjwmuAc7q5v6QVHj1gqhJeQ
7ApOkQvmhoFbFetZT6NOrzIkhaZaV3eVIW54206aT2QopzTgtbEUh8oeP8Wco4zXN91GiXLt24oG
AvCDiN/IFs+3XI+bzoXH0KjSnfItAeqFQRVlQMkcI9PtRjK8FrGwveh+I4Rcor5nWgxcnSiN+Kga
r2izmg/oINQvXdLGN2OjzhuOKxxTDlgCSYChYQfXiVzS6hSmJrzOaaRnaR/OY6Xscm2IhXaK+4sg
kURQmQHBq3kMOeNh7jcSZDkLf//IeGyjVOiCGlp+1ui1PaJTgvWyccFhqW0O8qxmAh3jhjetbuyJ
ISmxsIAqSLUehox9diinMLFfslvXn3xMQDoBbyEy4TufCzWY75av122vrhFwHNMEOh3kc9KZLWeT
jfmIPVYG8CcoVcigxnPdxNq17uCkiGEyKMm+P7FOkvChVWIk6DChsrbimJ617MIH8U+8S+N5GX0n
7qrXFFzM3cb3uzSM1i4KJdDCEUrErnThKUpiNX2v5FHX1kfoDNVob+WN0fnpZAkoCo3t0XOtZeOY
rG3p6XrFn5+st4Z6EM8bpYgwTjiHOU+yPRh7+EbIWzv5gD0LZXJRl5Lz3cVoNQe7XUR5znG1KFkP
HTidFc1zTTjbGiNY81Bcqg4IqFRA4WUsvGMUjLlVgdDuOLnqafrCgxYl272axQz5Ypt/sCIjzh7U
Gd6JZfF006VNjCHX4bqNVkS1m82lnzp297Vv+tr0IINZlRuesnZzYRAINTUU1EDBIlmDdDitnQls
lpjR7YK0jB/jdn5O8/hzzTD8DEpz7nVa++n6wVjdVNScUZeFzPMl3eNcap2ZxUVUKVVZ+A2fNTd0
SodmYT1CMh2iz62zVQ4WSzkPqhjrxBgc5q2QBgLVfO6dBdpk3MiwVKVUnzOT/UKB8+n6ui5aBO8f
DygYkEsjp8Z/nNuoeiOdlkEvIocRDcN9GQSwRnf8SiFqfUhdWt7XtLYOaZ0CzuQW7WFU1P4BbaHe
d1RUVq7/nLVtxoQpag9oKoO8QEq0Uy1zR1ZixXPVuniwpc7s7vC5Ac4pR9zWgat1+lZxZc2jBBQZ
lzJSRmjGn2+BRqF/XrC2QDObZmC41qy9zjIkzJY6+53Tk3DqbGQOvLSKDbr3tcggZPsEIQq+gJzv
zeXUpkVVFNHUsK+0jR/1ulOCEb3zjY29KI6J73xiSeagUAriZG5HC1Q0cReDn+BnEro+Jld2id8r
gXrYCkNrGQEGcfDCxzWC6rf0KalrU+JMeYEXeJXcTRAFnMzB2jGijoGRpk3v9Uuf36rohB0oxlN2
f+FJJ+alj8qYVuRlUxXRQrLuxgDsxsug+b2D5E5yp2Je53Dd3uVZFfsr0jpIsaKaJJ0jallZGRtp
ERVE8WoN/YV0q0K26qcnJsThObmsltmcOs5hwmWUBNkMWPGEHHtns6bytcwwvcYmlk/qfNiIEqvH
0gJPACoPRNC1nFs2sXO2PjdFNDYpZMOzgQKtauP58mjUU7w3tXIL4by6nag+illWDA7JQvemNroG
i5MCk8BorKNaXVR/cSnj9vjHgvDfk91kCV6IbgELPFWKO+aO7k5z0vq5XJwmvO4bF/17HD7kNgDS
A+UOuIxMFmXPQ55muVpE3Y7eEAwtPru77Db+pbfAe0H97mjdqZ/NDw6fvxsF+ApzCcioEE3PFwiu
Ipub1lJEDDieR7fLoffesXaX6lW/v77AlTCGctS/piTPxOid0WQmLhHoTVWftcJ0gAdENPWcUt0q
AK34IsSghAI26BNBRSQti7B+mCAAiZRN1e/iAbAY09yVxTOBeuL1Va1EMAfMXu8M88BAyJNX86wX
E1HiPJosEpijeqvbNW5+6uG68Ekze6P5Z6i3mvYrno8xWjCwOg7yG0ST889GAMdRaxXryzmGnZfS
zO9pO+kbF48mXpvnuQXu+xMzkvsXc67ORVGDFHzf3VRQHxgnzzKDGZCyoxJCQy5g98au81EWyXdU
31nVg77sXcMrdltMJGveg6ImgjWoWVEb0M9XbMzalPc2rqY6bXZE7XfpVOxY81FxaXEe8D4VTydM
6mB84txMA0EiUFSKJ4ZR3ZuKvu+M7OMxBV9N8HCAblOM/J+bcGqdpSnIQyPVRiXDmzVnmoJicuuv
HQhj442Cwsp9gDQJrS5RR8G9IKWHPeTcED2RkzpKWjzHc6UZh65aWgOap+hJAa+z6F+VOrYQZfTc
frt+OsRaJAcS+F8h7SOe3fIzA0o1fEjLAedwgJ6N17vNlKKGmPc5wFDZWACiaEDSvTZAl7TRnl1Z
OJqymBPCP5A7yX11i+kLjVPc7bOToGRHSEv3uAQz4s1JKx5YVYt5BgIuUt+q3T/X171qHBOmJgbx
gHWRU1Str5TCLXEXaujzvS6JwzWvzufujmX6srOaOP7ZVAsKL+kWq6Ec+QBQRp8KhgFvwOtH9q4p
q+qqtQRyg+ceNW+6IvGK+qkkG19WjkCyHSkC2XmeJnY12UeVPnI08nW6UURZM4BkG+UpqI7g1pBj
T2r0DOV76E+R1ggWWx/2cULt3fUPJYcVsQwUMtDdQ8oOuJV0PKhSknHWUvOIOuOh01iQUOc4dFu4
dNkfhBnxJsBsLiqqmJU7P/NwlLhxc9GaLZEUgVHGeKN1qftWqkI1d4YXfu1qvXmwU3dL6mHNIcDq
i4zCxlg13sLnpnHpVk5SuiyKHegC6L3ymCrKLVhWzcCMO3PjOlxbKLSViIqUCaUF+astyjLr/Tzz
SKeQAZmrKfGI1d6QBZK5Cp1vtNpJodaubRCSr31GgNjQekECaqJfeL5IrvWL3igDzPIxv82NLg5j
160ONjhbNsL3ml+KRzBq4jaooeXUIksWPXG1WT8yhQZT9cv9aBVB+Ipg0sEzEwK4FwwWywT9tXSK
jaNTNWiSYV5TL4rvOastD5l7Glw/AKvLQV0GXA/vyYTkmQx6WFpTAA9lV25g6/R7ythW3XfLhnSp
VkiQRjG2fFRZF2iWGwCqebi+jFUHQJ8Rn9/C/Kb8Rm7cQuUtaXiUJCgp2Zmbq/7QKwI/BcRh+xex
CbU4oVEsRhANeUFqaRkZUpIjeq3afQpVhJ+cjMNGbFo9S0jMUS1DCwb357lTW/o0qI2b8aiYkkDF
282z1eFHFw9/Js6/5P30KWHxX3i34AdEVQWlMzj5uU2StbOlLg6LCi3nP6yZm49ALW/BYda+1qkV
af8GBt32utQM6P4ZD+XkPuvcSbw53qI9W4t9YmBHSHQg8sqvGzJNRWvoPYvaNn7oB/Jcu1oIPu6f
THG3cHXvB/801xHn1sWphXqijn6s/BrlZj7YS8eNY7crP4HSBLOhtPWnYZf9tiMbxX/jZ/2zhl55
EeS/CxVzDx47sB/lMQnKH9dPw9qBg84dSpHIflCvk/ZX6yz0qEYT62b2W6kn+7maPz6DJ5b7rw3x
G06exgRyh0m+wAZvmszLFpBbpFtabKt+ghFQZFEoHkO079xGO5cgph81sY4UIBgxy6I3FrvttKTc
cPyLDuD75zuxJX7LyXr0FrVNR4njiGLSdIjroCeYp12+KO382Kp1YFfkcbHtnbY1lSDnyDAMRJPo
sBKwUVzgBmhNoGuHRkqk5DNgKJN1H+fJs5Msj4thPjWx8vW6c7hYiOSngvcL4pEm3iG2rNRXVrab
WosVRwnmwdGlgaZ17xvKt8p1MNFbe/qk7+dmS1F+5ShCXlY0GoHLROtGcklIydMYM0gssqGd7Gt1
atwNCSjIHC3pdhxlwK26+KpBNDg06CfjASA3+5zcYSo+KcOknspDbZnZk1Es5YtaGd9MZm4VaVeO
HM4ZOlPIfpD1y4GzHbpyKCFwHRVDTnZ4VeOVCqzBxqNm1QrqhkhZMSaDkblzJ00HWueFDStNXARF
jpjy8YsU0EEMewMD8o49k44BlFKhe173HCwiNQ+TynwsxvFXT5ct4fFLt8cNige9yKNMjB1IDkHo
bAKAVRvHpP6tZ4Hu9sgUe4/1n01zizh11RaYHURKhUxHftVnlCczagf4OPGjaSae2jybYDzuUJ6J
qR5cP1+XQUukBgBoIBURzzDpSTHYHNqXaIAdef2gQteQa9+gNLC/buTSERB6cYXiskFJDbwv546Q
Y8KBDLHbRBBNLCFynQKbeN3C2jLwdndE7MWYtfx0t+zGMuLcbFBCQyFrebY48apR9a9bWQFRowd5
YkYs9CTsdrHWgtBAb97FkZzaTwM3BJPuN+InfkI8N3Dvt5h4tlYmubii5zltgVCKxsUJFqX3K2Of
WlvkDWs+B7Z3KFCDuQ+iwCIMnyysHBJNLenYRDFJ0p3OLRZAvBBaSW3slLMHDLe6o1NubjjGqlkx
6I3CErlkLIWy0JzkRcGP6CYFylTdgxjitifg7M27fcy3iKdWrk18vxN78jJ7tUqbBkcLldDPoLlJ
gryvf6YGBC+n7rHPzRurjY+oUN53y8dj7pltXXr1qQDAl3UP7TUjg6j8rIZmSb9c98+1c3ayPF06
zIuJBkNXYHmoddyVi3VnNeXGnOzlRXW+CinlbjU+L0U2smiYDXufZdWEOllmRUPTGmFSZiS8vqRV
e7gRUUM1AA6V7/8xiwfkryWDPHF6UNI0zObC15Iq6PKtmc7Vk3ZiSjjryRlIM8LbuqPiusq/EJf+
MZLpoQBk7L9bkXQrAoyeFXPSwA+m6lDaLvPmDGPOul58ZyC43whZ64sC1kNI8QFmL0WsGiyWwE4s
CIxKb+7nOXcChdr9DQF0a+NTrZsClSBKiAiCMjmVricLyEEqBsBUnR/stmYhBKfo7dC66UadeMOU
fJYANwOrqOXEkVrFXqn1gduD4ADB8S8+FbIj5GRiTkG+iXWlSzPQ2MURq+MvfAHGLl0KT6nSPcu2
Shvis58nujhY6N0hPkEY25FreynX26nP4X1T/r3VX5QGQ6HT/UzcYEh+1vlGWr0aKVBgQ2oN9DV0
5s99vS2pRUY9RaRQfjD+5Eyfru/cyuA3lnNiQPI7F53O0o6Rt48++bKUvn2XhcOh+qE/jTvi65+a
xK/8/wfpvIg/0jYCKQQ8uQmpKYhUCM85OcQ9hIap1bfNO3sZ81voUoN1wgPnEQQmiRFsMbiuLfTM
oAhgJwYT1cw7knfNuyBHsXhFmD2VPqcBL8PFbzzwO/nuYwJi/37jvK0M8qM3f7JWKWAVmjowpvDm
HQABxYQd6BvIXuhqNnu+RZO84jGYQMJFDUozFK7k1kySGKOdVE0TaRgaW/Qbs9hCCl8MkYgGIZ6W
qB2JFhCoL8+30sA8TGli3jpyFyjRat5kaFyHbmqpKrdZmhDQzNAYkN7DRDvdCMscIqbq2Kp+j5lE
fyqMZMetCRMYwLWQ+Q8A1aJ8C+GQDrng6ECAoAWbPYpTHS93NMmK7Om611+GJaFrL0ZggPkTqKrz
BYz10sypoZaR5WR2yEsTGsEjNUPwLJUfvkXwKsVEGqR/MFYLTP25qZk4+cDzuIz6anE8YL45GGLr
L/HUP/R03CqfrC0M0o/oUFsgs7v4+FPGy96tzTJi7Q+IZmfWFDTpVg5/mQxiSWhNA9UsaLFNKbXQ
EFNTx8KSQD2lYnxoeTXj/nVRnEfa6D+tbiOTWVuTgW4buozGSrmtXvS67KEDCXzmbZG8Agfq9fXN
dYe4PDTo6iGbRq8Gre//Ie26emTVle4vQiKHV6DjTDN5pxe0I2CCCcaEX/8tz5Xu7XajRjOfdHTO
wz7a1Tblcrlq1Vp40V1+JdKQPosx+hChCIe5vZbeGYq6Rk4sIsxlyIMRC+6GVxzwLO94uLMINFpu
bNiVUUYkhdRVOcITTP7YlF3qZ4jwt1e0uGvgKwJiV+C+5Y+UZWObo5VSRm42HZqO7Jg1fOvbfuUk
La7pzIx0P3HIgDZZq8HM4JQbBPS929ko3HX2V2OeVpAD18ZcvErheyi7YuxR7scoY1/pfTzGUQsx
A5JboTc/Kcark67SoYhTefmphCUUEQQuGLejtKxydDyMi87mA8SqMFhV9/q2K4y9ythR7dhpjJFe
0KKMSigrQDR2pe907Y2wLuim8NhHSiM315jJud737fCQtpl313RGfEjMtSro0mY6GqoWCE0LPDqg
vRx61NZoRJsvSVYEeLqGtE8DZIbhR10RgARMdqpCEQ8vA+kx1yR1ihp2TyO71nYa9wJF/ZGStcrc
tcML2APQCJhtxGyHXCCZmnyilVnRqCLZwarZZqpIaJC16b7r4AczaCuhGYSW4FUBwyzUnnGzpCge
A4Vjv3AlDh3W+XOtg3jP3H9464Sumwv1W5DjXtFOUHVQZ4trVUQGhiq1qx+LwcPxMrLnzxgCsh8M
vGDLka8pe3IbvfBiGCpHFk5OVYRW1xlB5bJ893FT4EMAOlxMTF+9FAt3Im2fJlWkmx2yLQ0ySrw/
6uO8wi10hS9GmoI2DUqnaDu9TzZdBvVkQhj2KkpFartNgyocf4EXCioR1aZ9+ziT0aUx+VLkwlQM
9xvjh1r/qVW/bu/aUknrYjVSSBrmKm8caDsjiRTiRT57zDdpaId9mHBUtVqk6WvNpyvk7n92UBBz
Yy4CPGrSya2TLNaR1tH3nBl+1+3SLXj3QGgNgz+Sdbk6sUtS3EWLEBml4AUVr7nLT6b1NIPMs1KB
DbW+p1G9TY7lt/hBA89ZupnXQsaih5ybkz7aMIIVinO3gtjWGGKUNKSB/t3aAXV9QsUpWPmCCy9H
ALQwqgRJUniefMYSOhhOadXCWg1HxKMnAvF08oPd1Rt6aGLf/Eae1fv51J6s72saUdfh/iLllYOw
i0nhvnfnMhp6CMZNXdDX36C7GfDm7fYyrwMk0J2Ii+BJxE0N0MblJ4zVXmm40pUR1OKfy0mrntvW
utcIUAfEpOC3rcjazgo3vPQawBXfJ3iEtPUVYpfTuNcVpmIM2i1AQ6c80frLwH/N9bHSXzVa/lDc
NW6oBZNYGjg80WUDYkNOEGoy1UkzTRkwjMke3Nu7/KBtgBFZiZULp17gZ00cCQB4r4kl0hTMsblb
Ze9PRzX3NUzVYk4/C3gZGuLQY+aWrCpOLxz8S7NS7YvpVpJoJWbYhd5e9b0ffVTQ0WyOjSDd47F0
stZELlZNSrHGSvsZbLkwKYjG+ieP+Xxv+tmrqvvi8BfBJ6jtLxYpn0eOWeSm1+sscoZ0k2THYkLZ
YTUvWfIUA+RzYmYdnC6OtK7aAtpCMUowDnRzc/LmpM03FrXVX2pn0Aaj8gwQ2EJvqz+lg9kj36w6
Y2108Do3wkoB94Cv6iCdkDvelcEcb6BKGrFmtvw4Nyd/GuanhPaPtw//kiEM8oiZV4zwAbZwefg7
qpnxWMeYsGXtH9doT7M102DU44/rguFGwt+PKgTYja5h7emUjZkGQyXoanLrBcK3PuYuAjdZG1de
WJLAS+ElgFFx6AZId4RqtKbiWkkJKHacnGKrwPBjvNdmbVi54RcNAfojAJ6gOpbR1642pMxIsaSx
UvP9kJKfjts9mUZWrlxE7+VQKV6Kwi/Eo9GrRy9O+kp6y1jZqFkSTUFx0AMjBOTsDtPlfn5snjtf
CIp6gXFn/GoaH937wIPwM/ULkIFAtbXY2XfpxqsC9rt9UlZTgIXr4+K3iV06eyQD8JRmhZsnUV7m
JMBIlu36rkbspz5n437GzqU+r0vy9bbjLoWfC7vi/jyzWzBmK5aDPTF3wxcLGp95YDy5qApCrWiT
bNeurKu5DKHYfP4NxD6c2dPA7ZJNI9Y5HdvM1/8RHtTb5uSA6iZAZZBt8KbQ/Xqd6fP6cXlpWArt
FNQJ1ZyQJLKf4l1zpEEZCMi98jSFLeJsHKzJRaxurRQBRzvNuQHE8PsdVu4xthjEr+YD/yK2tthV
v1c+5YoLyQO96Kt1mpljhd3kQztgA38+moFI7themwKRvOKtxtAFVp9XTF+neBeb60nJD1J0axhN
YXqjBoLSptxU912UBhB93mm7EelJ4WOkcZOEqz3ThQwPlAZ4KgqVFowaSJVGNNZzwuc0idwfPHSP
9s8ZsqqjP961+/Rn/sq/xLpPNoMWDKV/e9kLV9yFZWnVY1qQwXOSJKI5U5xwYmPavQ4trfhfRvsu
2/e0tbife2MavyH4gb5btzp9TVJgocQPQTuA1PFURlMBZaLLM6VQiAemjaGc3Dd7pwfzoX8iYfZW
Of4YlK8xzpP5Swm5srL8hcB9YVY6yo5bNZTZmnLKm7sRnK9p9aUc194qa0akYxs3Q6wrCdZmsSMn
38c6Ssy3259x6dyA3xKJJmpeUIOTzmnm5Y5GC5jgozXfgWqGBICf8kOdWvVRKwEujA3FXTmtS+sC
3A+cQijsofEpbV4CuTZVY5Ny0qyJBVBTeys97VdM55Wa2qIdLArgNEyOXD1LkEYkvdtx5RTne9r+
IMNPk/29vX9LBxC9NEDDXGD/r4o1NnPGyWgY9g+4BIDjcdg5sCdjlWxGKLhtbltbiuPYGtQIUfbC
TIa0caQtAUqnVEGKhcxch0rkqpresgnMg2E6GTVeGSrcV2bex32rnFjO/ValQdu+3V7E0lcBCcJ/
LUguRxWrt9yuUzD4nW30IXlktHhTeyRyn7ED/Du6MCoUUaXIUKWs1HldYbN0sjcK62uNx2Ge8jXZ
1cX1gLoRcxmeCVkEKRJmg0FmrxvgAslPwlq/YDmUTVZcWf4sINIERAsRVwwKuHhZXIa5uGHaxMF9
GVUpDxxostXZn9vbJXvyuwV8cqAqHcF1JS0Dr7Am4Yk2oh3yWytfq6H3QUNkVB9EBwgzojeGlxEy
62vMaKGxOW67ERd1tnEgtQx2rUNpHm4vZjH/wNgSKlgou2BeRXy0s1SLs5mbLEFqF5/c1hdlHpHt
jkEhlLIIruI1YODSqx22/mdRcrfJrkpvcHAVzw/jNq2RUcO7Sag/iupj85j0/rRfrWYt+d65Uckt
mK1WxKxgNE13OSZum+ZBr7/+P/dSuoZMfDJLp9hL923eql+6HQnLoN6zwu8PgBlv10qQ77JV8lvl
fFVShEhoZbEK5WI0G4M59FAQ1CLIK0LCPWB3FVhmy6DwEz3kX6rNtId8oPEybwQ1t7XmRjrc5PqX
4AVoQYwcODfpo6Ys1fR+ipWT/aRtrfsmUILfY2D9w/szXKO3Xf6W/7MlfUuI+kzTYHuIvIA4jeXw
d4zZ746v6XfL51w8QtDDAG4GfSw0NaSUcSRFBvknXTnRwnmzhww6DnGIBqvpT/Mazc7iks5sSTHF
1mKDAS2gnOosQQ05KX5oDflTu91K7Fq0g167mJfAtNh7NDg77RNS/9IYkYzGHrRmHxp2zLW1NF+O
wO/7dmZD/PmZjZ4RVasJbFg+D/m9Du5MfteE1i72i70ORei17sJyDDuzKFZ9ZtEaO/D3qLCoPg0b
LRRE9O3XwgdwJSqOVbDW4l9Opc/sSc4+Ag0+NSgCRtMOfa4Uo+6PGLFNguwE2K4FmE7xXB27R3W/
duAXoJ/wSXSHoKCJ9OaqVsXH2cydHH4CAhZMaFbAjripW/q9PkGrESi/gtaPGG44pZO9az1n/kw2
L0ap0f0F+b8pBRw+tl7rxqZyGsxp6wy4JkDBPmYrzalFDzp7qkjfk8eVo2UtTp7Gntj4G4S3KxnP
lcf853LFoUb3BrxotnTe0raawXpMR5Cg+ObRDuiP5Dg8jkeoeZC9uo8D9v323SAfPNmgiJ9nLqoN
loIdbcbIVr/jJeFX+nd3XnktXEGPYARsp6BCwr9RFZfxz3bF0IZLLR6Nmk//gRdBEGQXYfGANr17
P/yum8BpfZCr74RWXx1qK7fAwiKF2CZ+BcZu8SPk78ZGp+B5xQFMnv2OQ8uR1SCC/PBWAskPJL4o
O2JaUx7IAIOc3iR2y6JkyEuf1J7ney2yBkjm/fzoRxPgEBAQizQMHQbpPi+rAjO0KpQ2UoO1fcB4
gVk2Rdcgr2UnCDnhbXPi3jq/Q9HHsICdBCUPoDC4eoxLH8ntNh9MZmD0KvmWdD/o7w4yawMey9lK
onL9nVAbRosNKA4XgzNyu8usWDvZkEfFlGNmKUEOEZgSBOp6nIYdwLvaymlbMgd3BDIfuT8qqtJh
g9TakIxAXqHufZw7FqgthDHpWqHhql+JGSdRWAdBJz4Z3FA2k47pQCejisyneetsm52z8U5AaWL4
L1vvV4q/7fJjXVqTDnTtxklSDcLazj7WW75voVcgqiiwtbvtFyKoyqZAVA5IHtipkaRLFyqYGtqx
znr0fWtDy4+TaYz6o26aaf0AJSrbPo6qOo2+Til1N1ajG+0h60FCu739M+R8SEyvQRzFQaUf/7ni
rQEziTmmZmqdhq55mHiVhVVGEr+JzS4A70a94jXXq8YwBVqlEI/HiOAVtXqFU5lVeNtjBvHBiTnK
U9BiqUYPvdnanyAjQfm8m1PD+YRdDBm/s4Ug8ZNPoWgM5FnaaaeM/RqVIciy+ASOsjAtXhJIZ+Vp
ciJqs7+9t0uLFeU5OK5AVcmRszMh1GAVHIvV/4EaeltOLppQXWD1dZgrk18XxiHNvtw2+s5veOlY
QndXjGc5YvxYLmHEzB05tSfnZDbG1lX6Q6d4+6nKNlVlhZqi/tGp9lwXxdad6Q9daw7MsMMGAakz
899TZj/iJ+/79KMYGNxcIJ0ETz7qN7jM5CZ522DbQdRin+AAfm3RwISkA+drnR45y0AWLJrxIE7A
noNVUwq3vVGTwkpBI1QWKRiQO2P0zTjPVtxJDurvVnAd45lmYKvlpl/KSw9PT7DbkMzFDKYa8qm8
s81fVdU9zoR9sPohW5NuYAfwYcQPrCm1MfCk9OSh7ac1uR/ZWYURPPE80OnoeEPIzjqAVQUMN+AF
6ovYAF0c2oLfHaepD6zpe58nEKtVICf/0lZqunGc0ny67bfyffJuH8O7gj9LF5fm5T3pgM/DHAYw
hDViwNWf3VwDYf/k5n/6OQOfyG1rV7niuznMCANha4FBV8b5qF2qTkZsE3AfqiamW1oIAPcsUe9i
5AeDz3nqOL46g9EL2D0C5Irt4Oj6qaZBQVLJgUGY9KkI1cSBMMrt3yYSkPMDLH4a2PQBBQIn47WS
emzkrV2ziURFAmVWFRN1L3lV1vc409mzCSzZvTXE2aHEGPQKgnbp8CBwAFKCMV/Aj6Vv0Hc1VKBd
g0Qag64gn9uXGb3Yze3lrRmR3lntVOidRVQSOW1J0k2n5Wbu9xVR+cqM79I+gv0aqRcIGDC0Kq1G
oUUD5VkdjGJzS/oNjQvMZ1lgSvtN21n/zePCfgQ0Z3gdq1L7aFn0/SMiXweLAaDjKI9funNnu6PW
FIgQkGAeMn/0moQeCDXVt6nKy35lqWIpVy6DlBYIBAAmkP5dWkMGqrdQMCDQpx+zkBpl73daPKCZ
jCG4/9/nE6Hx7M2jsqnsagu7WmiV6hsdeySz8ee2jaXwqkM2HvA7DJ5fEXU2CDmWSjQSxRP7wmaA
/3Ivr0Kj0EGnb850M5b5+Bm3BAkJEmcEH2gBXK5rolPDPcbhllwn/0hsQT0qM4qV+q+cbr27Bdp9
6P6AJQnf6tJKUSu1ntmwoil9s6WkHkKMNMT3mVmqX9x8lfzpqrbwbhBIWoFHhhqkXBvq9MxRi74h
kd03GAo21TTEFBLKKQZLQqOpWYDoijaXA2qUXm/ch4la2me8EwTJBi5/1N7kq4UR6KhOLiXRbOq+
nTv3I1DRA/toe+h9qWdmpMCC+UFkRENNwJs5bvCs88tcWbs2ZJT8uw3wcmKqAb2OK7SmSVMKAd6S
RB2kQR7sKTECdbIU37J6D+fO64523UIj0mkEa5jeoVtRT+6vTxyPsx8hvVIUEHqpUBQgkedNQ3uo
tGGOGkOMcegg8wb7EEhcSj9N7HRNzfiqSCbWjwsa+TKEMsDDJflv0nBmZwaCdwOgYCAI5lGvqp1N
DoK4kGO0yTdbMvtj2TsRuIrUAIoH6j2GZFpIz+RZWLARSAFlBl0rUgpwudnO39ubsxgKzzZHSgA9
pUX0w5QnGKu/OuxpjPtQ6ayV/G/xDhNK90KkBKyRUnTPGmhK9LWSgRND814EY8VRZ2P7fHsp71Nl
V2EdwzmQfEE+eyWmUNd20duMIPFrh/pQlNbw2Gp8iKDz5x0quwWRUc9NoNtYh/pyMc7MT5xstjbU
nBLL151ZuaO2lmQBwfAcYBg8wwgTmdVfulX1eQBVhCRClFOjSi+qtStwaZPOfUVyU2p0cQJAENzU
AR8wq4aXNi1fbm/R0tcG6gH6dGCjAJmH+A1nt1Eygb1yyGeElg6csr6R2aW7I7oCGUkdkxHVyqN9
8YuACR2nQHBtYPji0p6n1hR3MDIkFkJh8D4tX7PpiTRHKw6zJOCq7zw3IXQKAgKdgvyRWC+JvSuG
Q7oyF7S47rPfIZ3DCQo5DXFwC0MK6NhO8QNRzWNajCsvjyUzmJj+rwNKeUVRZZXOvAxmsuIFeeNz
ZzsPtLQ3t7/i0n2PlBNpEjq819Bi5tTGqIHnDjPTTbGvVZSgvYbTsCro+FC5+uh7VuZ+xnUw9gEK
EQzQoLZ5+SkVV5srtWLgtbQL+icZFMvaGCxu/ppdm65VAZc2UtQdMMsllGHlEjvB+zvTqEkia56m
ym+LzAFSq1ebU55n3drzdOktJ/IYTGwDXKlZ0qmYytpU0AdD5sumZJPaw3Bs68beEhazHf7/6akq
M3PjtMwiPmOk/3H7ey6tFhEQVTshnoF/LreWDlaNNBtJR97Ov/p29qdx3A7dtPJcWTMjLZN7BLvp
wEzszpFqFQc37/6mqyKOV8BFcemdL0f8jrMgo2Z6QqcRdvrs0E9BddA3xdb+DjY3/YUAhNuGGph7
s1VJ08X1oUKIOXjM5CHeXNqldd7/57IdWo5esKsodYFarotYY1TmGoX80iEUWSmGnCHFCV1HyZqW
T1WpI32qGQ64m/fZi2PAd/xpYu6Tog3GCfUB3b/tKksJMXpfyBYE1NiWq9YVBIoGinHhyKJsemWd
rh9sguBZFHMVurzX18gMFjcVE68oeaJJhArZ5TJBGdPmuYPkKUvQXofsb6KnvqqsPeLXzEjRpW1d
F4T4SBSzFrQMKvqWwCByb401e82M+Khnrgk92FrF4DhOmoK8j7Own2MfxGTb219p0Qwe0SDrQM36
CnkVxxmHHkNHIp0mBg20ODHus67QI1tgZoLbxpbe7ehkg50KCn8CJnO5piStS70s8EZyiZduUceD
iLapKEEJIZcHtUy0p7bkXZAq+hqJ0tIy0ajB+Ammh0EqLe2m0YEc1Jxw0OvezAs/jd18Crp6hmJZ
gp8a3l7nkjVoc6EUKpAzmi7lR0PcWTZOdhaVOvgL2zHo1XRLVinOF0tdGHG0kYuBtvaqFDESOo9u
C/XJ+hsLjW2/S0P9Ow/Ypr+n4bRfExNYXtZ/zclYZIzust4bhDmaBOAEDvIc2EDn6TOb9z8rUgJk
pno6aBRWwAj4prdJONllqNJk5YpZfPBg56AYgpghhHcunbGskBhAABYJ37i1dw6EBEplT+kWZPFH
Zdc90IfqpJNAuV9jqFvexv8ZlsLx3FeT4xYpcn+VF6GZJcmmqTongCTFGjJf3JPyMwODvVgiJslU
FH+lNTZ0RLEIsWqcyuHZsRsSNLWxptmxtCDUVUC3h4kFweF8aWU0GwVkDYj0LTXAbZUfbb1Cx2lN
VGvxtj63I32xgeojZANwiMWcmibw4MVLefI27cb1W9+8K10/Rod5JWgt7iHY6sCtgW1Et1xaXea2
6lxZWZRD59afm+4uq/W/H/d5EAr+14YUMLqJYm9dJ4vopN2NoO7PyRTGzP7E0To3I6Ud9UzqdCQw
g8C35SW0J3mCXuBauWbRH4BNRU9OA7GbzEiCJ2uO1xoet/pkYyloKRy9nmNWq7bywyc2TnB0wutQ
2ZbhkKQwK1vJYwza6dPvXNH+2WDyRmtV+XrbzqITnNmRXHxoYkVllQc73vjs9O2feSRrSMul2xGV
FyECL6qUjuTebl6MDStMONo03cWG0QKT4X0pzP6LYleWbzfsjkJ7cSVNW1qZDaYBQOYgGn0FMeug
h8XLxM4irabuvivjr4aTrgGh1oyIPz9LZjSlrCqOBjH04XLPt435Di+Mt49/ovOFCK88s9E46cTB
yww1aFDu+mWMvmejfqaWfG5E8gOUWws0d/CNkOSQgHXNplAxp3t7JUvnB81UMf+CjB1d/MuVqEXT
t6luZNEIUSAaY7y6IEGhrwEElm/AMztSZHPUDDOOri7mfhXPL8rAgqxn7Qs8nht24ZRu0mrTHeK7
fLv2JFl0iDPTUsAjZtcozQDTSavfQdKjhK+Pn+kYn++jFO6UScvbyoMRvCQDrf1dZWsURcvLADUD
LlfgS9479mc+R5u5jkHul0FH2rPDzrO/0gRomdvusGZEyhfMzvEyfRhxOdgk/1pg4HUDgri1J/ea
FSk379XRyFDBgJI5SH2Stj3QfGpWViJOh5yOiGtUR4nChcKpdEQVVeXg5YONNkGHCe1Qn6vTpoqV
cLbTze1dW8wWUMHF+QFH+zU7K6bHWtIUHRbUgn0wQKl01H0tzDfKpgm5flTa7bwR+NZ4JWFYPL5n
hsVOnzlF06FzHFtIYMETsM+G45wGGCQOby9v8XOdGZG2kitpX3Qznhizx/4pk/mSluVKc2fNhBTr
RsARNFpjA8dB87vM9Lu1Mb+1nZJuvLHpDRvDdAhARRpkEwn0FKpQ4O+5vVfXZnQhIyTGwYTsm1z/
yEGnbWUGntK9nsX/OrCKud/UzuTZXWK2arv/sDV02gG2BQU1VMosadvY7DKheYPjyme9DTI3i/HI
pMbzxBVn3tw2Jnbo8kSBiw8MeXj/AX3jyTmDVoHoy5qhGIYpnuxb6bndiVhxsUt7Yt6XOF13Q2HS
tfr/dRUSK9QBEEThEzKs8hi5QEVyxYW8ZDWjNTXE86Cje5sxlOYHyyx9tGYaLyB4Iqo7DIuN/BBX
HNCP22u/jiZAtQHn74AnU0AVpYhFNZY4IBlFP4imz54H/Go6FD+dImmDWJlW6uXXhwHGwDeAaTsx
ECWjSgjr3XRI8JKK0zb+w9zEUr/Q3LGKt9uL0uQsEIKsSGU1VOuAoQNTnLSqxG3y0mXZdOJbfk/+
GPfOncJ8uiuD6m7YlhhQiYyNudeZT97KlSxX3tF32zgrYnoCvHHydZYNhWJMXjKdkrgLhvRr3/6g
DQnxuPvgifyPIWC4BDwP0w3SGUl5HFeYoBxPnVNmvuooL+guvxYeita3t3NxRYADA4OPXt6Vp4K+
GiokijaewHq2q1nxgpnKLYnnF0Kbb7dNyVHmfU34aIKr3QZbpfjzs7BfTKld18Y8nhr2y1J/582r
vaoosWZD3jdljItZmcZTTHiIVzfm8Qa0+deAPHJUeV8KCljoMQDaDMTx5VLYTKCmymDGszPbL7Nx
CIVGWaD3KRhvS+eREp1tb2/fsk1U51AyQ/tdFQfwbPuaik56z9vxpJXqbiA1JB7ykx1b+2FSnsd2
jfNmcSeFRgAGoECc6eiX5uqmG2k9wFzZDD/oEP+wyNT55tx/v72sJTtiUEjgqBE/5OoBY8bQQ+ts
PJlucTew9qDlsd/3/Qr6ZGn3HAjmobjpoN4jNxQKtJ3AkmgPJxBc+Sw/mbhEJ/5S9l1IYrZyeuVY
KNxDMNIjRgm8i1zGzVRn5jP1Bnhh4ivsflJ/f3zTXBUdePzt0ACUw4PeQaZcaR2sxnRPRfzqdOq9
rXyUpVos49yK2NMzjzNHMjuUW8Mpr+7c1gQ9XIlC7Zra7FIEwh0JjShU1yEYJJ0lTWFKn8TFeFJR
ERGSl3+MqdxNVH/6aN75vh58Exe8d4AWybeyR1jWDzQbT4WFyfAEt4aSxRttNn5++Ou8szhZgpcV
DVZpRTPAap2iU9CKEZDqxQxdMjL1mAjNzCT8mClQ62F0H3EbIRVIgPfZ1LNPRMq8qnQ9L/EosfDM
JtR1vtNZTQZfGVv778eNoSmBpxzG3q+BfU1dZO3I7CLimYGpPoeXzAEEuB7fkIGwZnfbmnzPC9ZA
4D4wrYgHInILaRepOw0aSt1lVHAkcEEOxmCyV+pKLX85c1OTnz00u9uDMdMOh8wwiLuGopRDk/gF
KM9hMAzOAhi7FAKbKgVNbVwUkdJoI4gfx1ZHPyZzhzlQbHzllahxlTQKc2IKGwYxIC1HQq8wE3Ao
jlDOzmviEzLZvovEvAJC1GUkiLu+epgbh7wxpZupb+rzyntGPolivXBcEErDZ3GrSevlZm9b8axD
H7VuTX1T2kkM+AwD7ekGIhSls2UZs62VhvnSZzYFnNy2AIAA3OIyyNiD3Tl1Cvlujp6GCYReKvg1
SUfIV9ChNXGgowX3DWmKo91ZM0BuK3nr0q4jxRIPEkHZ5Yrfd3aCdK1VsbvNhG4liX08JF4nbj6Z
HgtQTfCJQ2ffytqHxCmq7W0HX9puB11nzGQBunf1DtKGRNOBkB2jwiDJQwFtA2CY+sb29mNZmuxY
ODPArLdtyjeT+MTnNqWQnjZZAvKsfow4pb5j9b6i8xU3Xjo10NoEDzHApBj/MC431K5Bw1qN5gBw
ienXQxpmfAihzXa4vZKl3YN+jUjCTDFbIdcAVYPaEB0cotLELqXg7vcHhb7YFncDw63XOCUWNg6V
MnAcgp4VVGdyxodBVS0biDpEYGP4BQ2oGVqshrW5vaY1I9LXGSEZX+DyGqKUW681M7TQsOM1baGF
jbtYieTweFDkaVxrQzTWDw0gdK3t/hu4+Zo1a9WLK2YEeJt4KSGJBHM42MOl+ilQeSqujHZ4n5yG
JoSV+YkagMl0mwV9OLCNNobldk01Z8EBMQYLfQiMA9q4qaQFjmlJsW0ui2jhkU1nafSQzl75MujU
3t/+YAt7KZ75YLQQVEwg3770daDqW2XoLBaxgm77Ptmq6fAAH/I1qNffNiV+9UUhQ4WiJ4IUlCJF
tJSfvUjDFISLkUXKlD9Awe5r1cxPjaeeCM2/eAa/s+155SSvmHwHWJ+FxqFTrJp2E4t0Pu25135V
WSyEjrdd0j452Ynw19trXPpyZ2t8l1Y4M9ilOh4dAww2fbY1hsmnGGQyp7V1LX21czPSPTeCOMNp
TJhJO4As1C5IqhKSdewNT+QVB1k40SCoAqIDbSt4ilx+6tup1UgLUxribTOnP1EDWtm0ZRO4r20U
upCnSIdMo4mTpA7DarwSgKVvTbbWnLreLw/jZGgewusW9KB47ihpC1xDpIOG8b6jKEd3IHHyR6UE
zLp0lHFNjWchcoiOgQANungXXl0iMx95gUG9FpJe7rE/zXf2o2n4zmba2tt6Fz8biu+s7OPVvC1K
SRc2xUafeR8e+yq3atjsNkCWb+MDv0tO41GFyWkPPPdtX78+XEgsATgzbYx+a1dDgY5exx0tsiay
FPOt1tWTF9e/E3v4rrTAZyUs6EeQ/dy2ee0qlzYlxy8b21A4T6C3iVkqX0XKXk7EW1mYuKQuA5Uw
ArEcHZpvHnoLl9vIaOdUlVDzitNBORhd6oYpKhpJ6CTmPapN6rfcTfRVfeAFJ30fNPcQ9WFUprms
rIaktQ41O60d/zrmHMSDviOaFRZTsucmNKTrbF8PUzhnzYOh/0Tc3nbZ8NTFxZM7pYeWOg95loV2
okZovDy3dh4UuePP9u+xzTAKaACKNb7qef6IY/iv4OYu7jA97xY77po+FEXCUk2CMaaPQzXxZ9px
8IMU/A/UAx7ULt9lFIw2gOocS4PzqLGyeesCXgiuJTylrO75E58aD0MQa6NEdSXup7pGUem1XUdN
VrIA42ZI9UD1Et62ch2wxevof1akI+OwKSOUQeCvnI0NnVB1NdVj27bb22aW/BYuAkOYuwatrZTr
xbxlgHFhvl9J1ee0A34YeKU/t20sLQU40/fhWQhmG9JSRs1mCgYFoKTDCSZNC6XaFk3ahPHofrQO
gUADHluENwxg4vUuwz/ozIs8S2gduXjl+DkzTrkSf82r+MvtJS1tGyYAocaA6hpgcNJJjNWEDBZL
60g1q1/qVKV+lUFs6RNGRE0Ah16Ft0nXDyddwQGeoFGr9HpoaE23Ib1irJTvlk63kCBCp1IMrrpS
ouXoU28krQkr5XywSxY2cbwXXA9u/MF65PvHObMk+YFS9qjcpbDk1J675WkabyDp220NHfzNt7du
aVGikoKxY7xi0Du5jJSu0zVuNVmQykisKrDBTF907ra04ru+5r8/YQvy1chVMRd/JV+qz9OQ281I
ozi3WbFJZ21sA68q6hfgCnQz0EBlaK98tKsjJQZAMX8nXB0knbJQW8VMI7bQXIvUzt51w/ythRS5
3wNmu7KRV3epMGRjddhM9J7kRhcYNMzeyco8Km2PGIFuQKcmSDMk5H6K4hBXm02O4oYeUqx17VK9
LiDgksOOiuQBaPUr1wQiNwX9QhWhKOs9wnfIGx1b9y+hBEQrxfQMyencj63Bzfy8TdSXj39YQFvf
Z8dx48pOZGQKhskUtYow4PjWTmoWqGA3B+oCsHLzo9J7OBzozIL5BMAbAVKQjuHIlMYunRnMHbGV
ba22pcckY8aXOLb0UGerkfLqw0r2pMM4pl7MKUZVoq5Mf/Sz+9QMuMnNfHxz1epgpCzxM71cw5kt
xE2sEgQ54ouCeEWyGtcc6Uo3VlFGIEUQQIO5x3MfpIL15va3W0pzLyyJE3SWcraaFeOtDiYU9cl5
aO/Jo7UX4AuIRZGfU1iAinpNuPZ6KlZsKV6r4KxEb8I1pKBTxE3DMlJWKOLmdJP1tNpUtFOPxJzG
PYCy9hFPlsqPUYBHAjQX/FhwO1/BFl9FPojOoAruidEHcRVKFzrPQcaPy7iKkM0Zf4pOzCH0ya8J
lL57tRiV19v7fPVBxQsCSkH425CTgoPlcptRg8tZ24BsvXXsKWBT/urazdfbNhaCHYBoBtqaDpC+
gNBf2tAIGt6tBxuox//NTe5Uv2L03vnzjKfoz0/YAm8vigEoWmIk79IWdCJcXpljEeWzDVGdSnsB
5/89h8RccNvQVWzT0KnFgcfICOZ+QY5xaagjAlDskiJC8X0y/HLQrcIHoCLNtn1iGDykpgvGuDbV
8tFXamLrQZPz/MOV0sufIY8eNjOyTCgeY29Law5rDjIVX8u92PSTpq9+zIn5f6R9yXLkSJLsr7T0
Hf2wLyMzffAFW0SQQQbXvECYTCb2fcfXPwWreooEYxjTMpfqrmIm4QAc5mZqaqr1pVn/Mzt0rXdX
BgfU1L6Q3yU9LjLdbDAiJ0i3kjymKU+1sZvtwayhRqbLjXX8/ll/rT8lcMMhJIymP3D4L/j/bMlD
lM4CJg5n+GWDDNxHJ0ms2+e8DuWYmtMcwUlSTs2e6p2VKXbQWOVT2i7B06CHkk4VIy7yf1O6DuQD
yF8Clsf/rrZKm5JRqAa0eTQTQwBdxPCZPQSWcKnVfGaXoU6x1hYwVHtgGf95lxUxDNIgWZNfNZMu
wrhbakuNTp2ZjejNCnnOe32CEUBUq80vDEwOIclxyl74ps698FUtGJsdRmhoBXxeRDjG0GDKm/wK
7slJyuFuOfd22zY6SPRpDvAyCzNxYd+/8zOBCUc35g6gIwZC7DZxMYSsWqByByK4nKQ6GRvUsLTA
6MclyOvsI0ZZvDK8YC27/YKkrowC3YLlYV5bDVGaZHDHqg7pHC2V13dj4FhyKOyrQtVTouq5cCHg
v484fEIF1n20Sm294x0QAv78eNMYrgCFAK9KzD6Vj/gMYlrrY3gv5qJMsrYe+bwIz60egRzVhX5T
pCWNZTOF3a541RT6b0NuEqrp4a2UmRNLIX1PBoyzkUks/MwygEiVTAlwcxL4mZ65lvRtMsFMRhUu
YXpn3hruBQ3QdVYKDfLNN1EAsILACmwQwZ7EKKueCUQSk7sgBkFCK6XGnpEL+30oBL7emDWFVWjF
OiH0g0VwxxpK9bLBrEZ5bcDqJHKePwpBwZYo8+GdQspJa+1UGmmKB8S6WbyOUu1ellK7TfOXQZZ8
oO6OqFWYZdICDzHK7yzIQvfW1RDFh1EYbSsU7KwtPTkZvLIVvLCQ/KwWr6y0F+mUT96/v4t16AEg
s1jP161+kVkGowpDAKhPFNpxyhO3mrI/Ttf/9zr9R/hWHv/YKe0//xP//lpWc4MJxG7zr/+8rt6K
U9e8vXWHl+o/17/633/081/85yF+bcq2/N1t/9Snv4Tf/+f12Uv38ulfeIFW5nzTvzXz7VvbZ937
BbDS9U/+b3/4t7f333I3V2//9ffXsl9VCG/fwrgs/v7nj7xf//V3zKV9eNrr7//zh1cvOf7e4aVp
o5cs+5vXZi/Fr/bLX317aTv8FkP+Bz6v1WfUQA0OfuHf/za+vf9EF/+xthfBRIAxHqQ78OUVZdNF
+EvqP3QcN2BhImtBQrhqObRlv/5I/QcYP0gR//p7f//XI/j0sv56eX8r+vxYxkXXrr/48ycDCiKI
pRLM4tFJB2/vCxWxDoNer0sxPLV82OuZN6a7iFW7qCCW7iwCDSFVAUuakVUt0fflW/Ks5kwqnxUb
oTjEwCOMS2opRPHIhsJVQ1dPjmp6FLVHAWqx4/xcZC99c2U8AlCL04esaUgp27K8qwQM4vlD0fAZ
8m7IXsLFF9H1UiGpC0uQkZbQlI5m3o02BG9TRwjoaO7j8LSUnmbeSKWPMWAd6gb97Cdw8A0ETze4
obj4ST7jV3mFTDVwtSU7H3gj0flNfmmdFMbPAZtyUh5kJPNofdla6SmDHbC0tJG+dEQnM5NJDRej
gCwZF0nenuZ0JFGisiR1JIGo874JEm5iUrfEoe9aymkc37TheeqhiGj62nToLNiCLfpjrWe0GLkq
0To/TKM7lm41pG7WQyJjfJAWp2/8iiqjSMTkOqv2bX/VjZ6RskJ8UpveycWfE+QeLzFQNznNn+8d
3FPo1oOy+SU0JEaf93kihafBxupWV0aRhI5Kak910SJTLkSizcDn1+utp/yHgipS+jkuc1xvdYFc
bWCWn+bzKv8uOBkPgoumie/n1l/n2tcLbjC2qprMWchwwdVbKaJZv5OsG0WgkwuUA4bupI5jok6H
RWExuZMClst2VzzJA9crMtCRqeKVhAaDyELgzAJE8fe16mmzD1ow6Lo3lfVgqBfH6zdKif9aNugk
GhICYDSbishq58EUOzk8deNusZOWmambVzCuSScfXmyYOaipaDqqXdcsZUJpF5dKi/dC8+uT+2sJ
a8j48Kp6U6qN1sKTm+xMZjOPkPMNVKi5JBIwL+p0Z8p2yFO64C22e8xaDMFhmm2RJgrBTLRc0pCP
KhyrUus6bSA9UoS2EsOwThk4LA9h9wBF25SVECtol9tSdT7E4T+D3Kegtr7a725gk9JYiwW39VkL
T+pN+TDz4Q7GPzSKiMXFnogZXejyAHo7K/FAiwuF2UYa+esL3Gx0S8RmURM1PNV8YAszbPlN6UjA
sp+Bm+8jN7ctplRE3Ocsge8cu3Dv7/Pg3938Zt+nAlwfwbALT7JGjIZhXDKprheGhESaT7PsYM7V
hjxgCakNyanDHWjwYcoU1c011qKTF+wlzKRa3gKDKEccXCu2Y3k3qS+V6be00F7CieO/oaNS1HeR
B6ZK5alUnIiyMCnm80NzjYfNjnNChpxYt7JOQBsid13AxIehIEtHkC8GXjvRyiTiISqBixFBgk4O
qezlMeuJPpMQsdk2SjY2pBg4/kz42L1K12VGGg8R3EbNO5EO+7F3x4GHN8lrHFPt1CUsJcap3cFf
yThGb7DwsxIi/gxovuv5wpInKOIIFetrIkl0IsXPo4JN+FqqpMP+CKh1Pd8Yv3BTgSNzbaf6g628
QmACQglQVlxe5eQuhFRy7ciIBc/FfYmcribxdcAnG+62hS3pDjyWFFiWjdxQYTQIa937Jt9BlAux
HueHFxs/8/qwQC4YMrOZdlPrXh/cJPlRNok0eZr0lE7HBJITuR2qPyPjsZ0fCseKd5gyaZeWGNHb
oh/18bhoj8b8dGH/nM0H0Dv6V/xZgb8PH38uFOD3icr68UNtuGXRU8xhdLlXXyc+gwLMLptLbAYH
vn4yyHY+XjOr+rgJCmzZpnN6yZEHlnnoE+oUmjsmznwc5Qjgqd/GBGPaED42/aSyL4kf69+HDUAM
n5cRzYFuTBK+XNWJZRhXtaqvqRQ7Ma5ta4DXRcjlydG6Y7UTbiXEjp3qSTfWjeAbNWnuobXGp6fM
K7lw1N4mlQgjURJSvM6rlB0xjvpu1Hh0u3Bx3+5NhSu33Z3CdAq0JGFoNR5g7zMz0NuuZde0yzuR
lSw8mbeQwiuoqHgXUc53lOh/jhVfBsSzJhVLs8IdL9dDRmW/Llifu0PplfrjeoNuM8MFT3CQf7FI
Y/rCltBHk6+8E/zxupvI8qN5QWOOYMzy9sJG/AzbbTcFpos/v41ObtNWzrE2+ablwnV1l0MBGnEj
pUFEWpk0ZDwlPy5ugs/A9tfLbs5faEcGaq7isvqPnqf42ty8xrc/cA1eJwWONGzOmsk9a7odjhRM
FSx3RkkKRC7YQCusNfkg8Uq1RzYi1IOmyUPVneVr5JNA/efAR/ZLBrjwOuJNvHiz7McvRU2mwklg
8Si5KQuZVNCG1Q+y7qSsd4uChk+Iu5Y7LnYDm5Nk9iPJ7ix0p2nS0NTud5foiP9DvvavOACM8fPj
z5ukCZP1Y0BHLyOxW8PuVuNrCFNozlIEvO/f93stut2LgFqgjLpOomAg7PMFkwF2xfBPCE+J13OZ
GnblyW5BTdqxBgdMxoSrgYo2mvnUQEGy4CQgwe7yDOTZ9OfjQjYRMM6nvCzWOzcPGCEpjqmvID1d
SAQrytvUQZ48d9fic+cf5562Fkm9WmaNn/0IbfkKtPVqbzwJz5WTUVXkslO7AjOe01Nyn0rUutDI
2wxC/7FdPy52EzqhZ6d2kDJCtvFbwxc8ExmGOAT8zgnhKkE+Ly3uAl/yVL0PbfUCdnS2iPjr6gCR
Pr+z3Kj0Zl7fWbFvPAxVeHCssUXs0VWcXr94tfXb+7JFpHW6DDo4K93z8+WSthdirTLxZtp9IPCI
gnhNTOG3OTlRdxQVNmpXGZy7I2cueJTc9gsv2oMxOC1dCEo7VI46Mpx7nVhOkFPhhwzW0rVOQvzH
yQ01mt5hIkApd3B1ziQuljYaLaTeK5qdsAh1sB6ypnLLlKN47URWVO6MarVkyKGG37VAhp8GaFcz
TCdrnUgB5tH7yLcspgENQ8uGmgpp+MKXgEJ8KXDU1I1zp+cW0jSENY0W8x64U8/W+hPWUeNe9NSO
WajMuJGT156VQKFaphWOTKYJKlF8OKjhvghniC5ew8xSQqV4q3Q2flhWbFBNmsMzMPTqAtIFrr78
FILfgLu68a7vQAO6Ey8JaJyNG+i5okcERBHgx2ZDCmGsxhJEFpH+jry+Kv3SgXftXqINgegU9FzJ
93HjbL794YJbALULyjQEnxTnxMDG3wumpKNT9QgIoSiZUfLHveGUrLu/0TFID75NcilunduUH6+/
2ZTS0EPZYny/YXx+9cSANULqAvyRAqIud0bAkAnP18lLBGk2hrTRYDIk7uGxeIDfBqt/Xnge5w6w
j+vZnJttFZqRFmI9QOEUoi9ksAUVqW9Lcz9ikQRj2y7xBJ2thbfALolAns0pMDUkI4RjQuMLfU5U
qyVe8iI6iX7f3xYtXkhRkLhnhkjFE6ov8bQ45UgmiQ8JrXazXap0uRcY+sdpwMJ2Fwq0cKqQgpiG
SvySJsFmuv6PkPlxgZsHZElVFZV5GZ1aHwdNRqCfNJHq53wNodj96qshsKomc35ho8pnNooBxjWI
HjAlBCtgc8CVgOIEczTCU7Qce57DElcnS4h6rCpIThOJh5I9BLuWYR0S8t2aKhkRB9JXXkUjkwsx
My9RAs99rp8WtTnspF5asmJASIWHj13Y5QGbNdjj2KBIYpzgqr+kSXTuzPh0xU2AkGDtri8xrtix
whOeKntyOxJ7tTfcQMP/Ujl8ppz5eLWttdrYY+p0kvDQZ3+FueaD9tO6jYEAwH/3pP+0vP/r/W3b
VZlW5vE844oSDAsWWjZIXSK25AAWrZFNBauciyfjmcrl011utnRRd7KQdLgmckLxN2x94IOm/KhD
1NAmM0+gXD7Vx4Qnazb5fbhRLl16ky/PS5rm4nq7GgBcml9JzFiYPnD12Dzn/uCKJ/05eqqpBcJm
4UmaMwM7gsjN00TD5/EEp2vtMKPuhixWys0GRyxpfJwUTU3gSpJM9JKn37lq89PD2mS2Y2T++R3m
v0V4Ga4WhsFd/5Chhet27or8zR3XHnI8q+n5+6d1Ll37dO0NMiWn4DFOCp7WZGuZHT2DyggvB6r9
WL+5gUsPmdvQQbYv3vSaiW1SJ3SLMZSKrgKaB1vfgTGBDIAix9EpOCBTuzeRqS20PV6e8TgHYH66
0gb/Muaml4whjU5NRls0/SSWyMDBCpYfhoC2GR0bZKTZxMQVv2RggV14xuc++Y+3uomzaA3mqZnh
VkeNwNN95u0Cr1E0CjCwk+4tJyEo11HKXvwUzlSsn+58E0vHaNGhbp5FpyHkXU9rE0j3FJCgQXNC
J0H7GlS/CwPFq2KvCNkoOAVIzxXNgSgp2HXMUmwJvgLanBE5swXFbllAXooMDyrudsCJctVNnFS+
8A2/s1K+2xybkNzNbWp0JV5ZyyfWeZmN0/BJtRvHYssFLsXZU/DD29kyhpUhL6pxiiLU1zPF6DKm
8c3lTkJDp7ej3zCFT0hDp5KOw7pXcEJyjIAkGptCCNIcAzpdoiheXNEmgYPQ4jRmKVYkTHYroPQM
oKc4Q7VC+lH8FkFatKHKIcKmHqTFFoOI/hpMZdd4ni+6Lp6Npu96eau8LrrVm2i6KKLZW2sgF3+k
D3AIgqZVd8quo1OBCkTgFuxkEy5UfKmdBmqj8r1F9evQN4Eg2c2jduhZ64V0mQDIZMXtuLDRsuWZ
KaGfDseM4g6+/9jeGSBftw4E/v5c8CaYSpgwSc1yDWgWkan80Mh0jHHi1feqZNcGV9BWq6GQdWNq
tLV7Nj3obsQ1uJn7sV2FrrmQBJHvDZz+mM0SBSSvXITk15Dz3SI3UReit0FoDFhkw4KcYxo7+A2k
2ZWA2EwgK9B0sUdPA9Hhou6ovG6er5eGKDqmYEF23WYDXVbJ86SjQjYNqt1BCs+vjgUr+omNNQl/
BEz2Ft8kI6TyVai6AtyJ1Zeg9KuEXXhT56PTXyvZ5AjSOHWxvq5EdTpvPrQAv3siqddN6c3jTdYf
jQymouZANaffZ3yK4GeKliuFZhe+vciimJ9T0XC1q/VZ0WkkueSPP+tT9COjF41W19V899w2H0KF
YbukjvDKVsHMOV03UUeAtTulXcvwir6k9n7xRW02cpkCWMBQK/qhr4sdFmx00A8Z+qv5WfqBWh6D
DUDyCrQpp1e9wGvCIR3J9iWC67lqFmfIX29ps1WTLg2EMMN9ZyWRbAmG1UHojgqaz2hxKyBYAXgg
wInXOiX50VcSXdSror6P9Qsj5+r5jOGvlWzO8VZbrFIa8UDEnLcwFKPVsXcW46YBFAavjSD4reDj
HXWJpFXI8gVg57wX6Bw7sQmERc5pEDqAVNBUuk9TdPz3hXyYAI7PvoJbGiLSDc8WWAHTcGeZD3I7
0rx+HEaAJNdWzL/f/RuW03vRtwqIo6UKmj0EnDdH3KgtYV00a9HHM8z6pb6KA5ePpTMKXEw9iWXy
bQZXhMZZZFeNWZM8lvptDr9wUlH0LBWTF+AnRHD9sS9Cn2czlr8Wtz0TjcyEE1+PxQ2dg2fasOF1
mHaoxxSSwD+lR/2QqqyEXs6t8Gae+ojHEbcAM7H51DgNOov0+8d1Nk/98Li0zZnYtBkItRCnOok3
MwX/TeYQn7vSPZQxOoEa2TH7URwuXXVjZPHlJWmbEBUZo9QXNa7a2TMd4YtYHVt9F0Agl6IJxQdq
LV4sE/MJn2Oi7yRadUhSLrUAztbEH29+E3uKdlBHRVhfhy003rKPIfGIlmNwB3zegFuM3V2+5rky
6uM1N+FnaEoxMdctIAH1SO1u2tXACZE60/otp6V8CgMf9up55AD/y3jhhNnThXe+pqdfQu5KqcUp
AGmP98T+Q+cvyTJBlLMqOi3AMFtbepY8HOoYR1TpWqTHglu/hh1fUre6RWvS/jfHPP/1+v9awCZ/
NiaraCsdz0B1Rpglo/2sw8s7v1t9VUN2SVrvfK714X43IUGzwrGvxha7jU2GGwX3enBKmyO0RYmZ
XRntoX/RWm+wvIiWsT9aXE25gvUga6czDO/7J0PyGsktaxa5ocKCoOGSehNlXtA7GB0MSM4KqsLM
70pQLmDh76Pyn18WiI7ozkA2CUD4F2FACPPMpaiF+Wl6jR+KiC/TziLqi0Qak1SWHUOdWyWAHQxS
FxSCqA34W7ZR8Flg+XVomyI1dIDedHR3YXchKTxTAsKoD9Dv+kqhb/d+1n7YSZ3YaU1mjdkp1nZF
cBhaV+YyWlzhPqn9kJf5NfoTyt1ounV3SHjmtNqF0+t9cGDzfD4tYRNKltpSwlAdspNs0CzwlRpa
7MzMd4XpmBmXwQsREdLAICvv0WRWQbeqGZjM0G0CDaDypw6mqBSwvVoDhFy7PMEp0kkVU3ThJiBz
gOgcfR/Yo3XbVRTncjggPgFW4okvDGCiEThiqu0uTSlypMcxJJdSBRixn/tg11mf1ZYA4wabDRxZ
Vd72DXo/8kH0g5vsGAAv7GwMGkHOAXSIMjwUnumLh9QH+pKd5oMUeMkrBk5LgC/oCUFF+1dwl/yW
NKJFFGHdgzNpe5RlMu/XXj9ROEaec4ovojDZROP70CuT+wxJSMT6lKQ3w6N+7BWiwRYBz650Umoc
Kndwu1PpxHR8eu1+ouOijkRF+o9/MsXpamSY1a5zgU2VNDllEkxEPEXxOt0XKkfsWJwcc2MFh0cU
g2V8HBOCxgmIiGZpzyaH7SWoeqTZlW/ScBxHN7JVb0HLnjQNTL6IJVLA8cRMeCdxq3ClqkNae4dm
Lbo2gwvFbfw2eaQ6ZOzl+1IF1pvskthOaswTIsnS/SSvnFl9rESLpuXLlD3l5X4Mfte9SbT6Eb3g
TMTlUYlhBgPyBK8ddIYHT1Cd1OQgSLUC6fHrQRlzMA85laxR3Kp2JoPosYPhvlEg2DNS5UR5SrHa
GaQCHkOPai8n3Kq4yYqdei2iGJj8NNlNtVMFtGipCW9atwgwcT8EzHwuoD5MQUtUfykh0cw7MT72
CR/npwG92hf9FxYQeklNQw88HFAgA7t9FSxKCgVNpQx1xpUaAQnF9fYdbmNgKTQ54iNeRpngmXOr
JbFF4uqgZDPps5BKcJsQg9d2OEVZCF9ykyyiY8Tw93hNqtdMBUG+RYJS5R5cWZaDaV4P1WsNf8ta
ehifBpB6MjtWbzGE3IFUYSSjM8A3PqwPivaUg3A6ySVpMWElNbea/jybbwi0Gh6UQcFLMgu7Msis
3yfRdQvRpU65ho9P0R/b6NeaH4tLRbT+KFRAH5OKZdNDkMyOZt3h2RgSHzWFTmZoh9NN218Hw8GK
njFLSlc+6mL1wFwSNO78On0IJgebEu16UjtZS3udFrYxUKgNBb+ByqMNHXOwnXJ/fmvvTdZwBIX4
DkGicpvamQVXG2yDg0LBqokEsa1XfhL5clwRAS090borF5UaoQv2Zzm1pBgPiQ9ajehq8a/JRHUq
gap+a9T3GB8hzQLOj/oi/zTk3ZJejdaNVvcARk8p3Jqvlegk7+R5D42m1IhZaN6EykuZRExRTor6
2Am3ucTb3h7wpCdQpnIKR+C2eymmq2KsSKgeYgxBthmz7mAKDr4K3iafDVo39tByuZxBnn1WBoP1
oDRJiQBzpslpq5KCcw4wu6Dgi5NGfc1C5MhjjwCPRk+x69qI1RUa35ZCahecHvEK2XPiKL+sEhUw
TImtkPY5ryOaT9eSDJKF7pUZ02Wvst6SoGTqrX5VJTvlWGkQ10Ucait07tgIvu1KnB8wr4nEOO5Q
ymJBaCMU+zK9qRK+jLSF+x+IwfCKzqw3VU/2Pb4yefgVtXCmQx80ROXR/oxultkP8f9EkoHMM/lW
8NamN7183+sYLo57fFnY/wjstXZoype+XpxKOyYxohm4mDUPbqeELcEbtPiINBJZepHMyC6GQ0YN
IIzC7aA+agLKINJqP/rhAXSPxELT1i+bE6b9QSXGhi1/Gqut7wqAQzO9iR+i4E2vTkP+0oy0yFre
XVIVfS90Ph+M2O6rcJoMAVNN3mp9ziI8IeZkWvG3BDwUVlnwozA6+EKyBDnLch11XDXBRGOpzkbQ
4iByChIQm/BOFy4pe1ngJshruV31HCbFBk5EDqJeVjvGdJv19kTB98wRuGEIdcwhPlBfC3NMkX4o
QGOl3+HoxNkewRpEPHZpnlA+eyZikAbTvipsU79MNmfDAMmkJTph9rTKEF1tdLCCl/Y3Ig1GnFti
grkj0VSjMrgzYGVh80kwewftaolciymX8M6zANCHBW0S+zkfUksppQj9kYFZyMiqw9CDyU7jFxEM
N3Xy4DouYISKAzbLwRX6LZSOjFjydkm4/mzjA0b3hoxJSwwVvCfEH9IyIRzieqi0tQaW7HLYl2uF
EcBGo2LNmpcNICcINyCpaHdmf8pBRLgANJ9/O6jDMYqCgVEAnchoPqxAK9tUXUxrfRhjBxgOVV5j
1wvYo0wziYkxcWqVPJfeBP1ZJSZJ3FGgJTro4EVAkRZDt7++L3rO4peKhMl7jJZh+GFLV8hh3KuX
k7A+k8qbsQxkO+jT544024tFOnuxBwBzGddDmFuDjM3rnhVoUEsUh7Uiu8iiHYnrmJEAD0P2cuk2
RZBLL7ITz2T8mvFhpVuew9i3Wp3pAUK+tut1FoGTaqwN4T5jps6gqaujqUGDB4S3vKFFYhfpNTZW
CQy2JbXgWzpYKcgLf3W4Q2gFPf0vuq1rZbwNLhBNgGgsxuYwoL1pvaSVgSl+LY9P8YPqqxR4kYuM
8EfuJW7GwY+8MAL5Lv3x3fU2FaO01Jj8HHC9kYo0cMDDQ8cVEC8+/tHadSrpAzr0xMwd4VVi5kQ7
gSWsEn+aHWuRTBaAdnwVlB864Xiv2KhAb/8RscmJgDFe+gCVcxU25vwwb7GWbhA6/bz9IaYa5kqE
7T/YcAENRha6BdjY/XPwjMFutGsBTYsrr2m8DxiOnlIIiTw8N6MdjoeodsBwqsKDRNWOtwr02RTc
tvAkDLRW3CH6VY2uCKWpimb3Bvv+O5HP4RMfl76ppzQxK/qxCuPTw2FgWGYZg2Y2o1roWfyj66+U
0o/l07AcRJyc6b1RXuEDYaDzunnsLdYhS3EuTI5w/D+vbIPWwKk7UvMAD3UEgbVZbKPlbbvXJz71
NDCY0PEZfN2Uto6Z7HSwgh5yz5AOmuJLhSOZTIMhmKcV3NxdJiedIzVi6gsaiKBCQR1ly/mIsiGc
mkxew0vjNSf1PobCB3i9cJpmBbKX2MOjMVgZcYkW6Hw7s+LmIBgmdAGVHJBzDCiGYt71+9epnOuI
fFzX5sMJ9LiUlxJHgSFTM3srLQbM1gn8/j5iQcwKC4JIh7i47zuUv4/hwOKUYRK0nX0TJDPWM6k6
igEByoGOWM5yNDChlyNCFs42613UH+TCrSNb6i/huOc+oY8L39S8Ym/1umC9n2FQWgVxDokIBtIC
5UZNwFomZWhLmhthIr5dKVg5FA11BpPhp/q5yH0Jwl1D5gvSQQbPDitmlyQOz8LmHxZorrD6hyMu
K8u8klO88Zq3Dx3KVOugNF5l3sMHUUq40fOu9YOA9w8GdK55f6NHTxMKAmSUAPnBudZZKdhK4pYN
GzMKx/DhATKdasQzNCUiLliwa8UPPetm3ucSifjFMLWmJNuo+vEWNmGq0bSi6DQ848k29V0r/pgx
tFCcqlIEFAj+LfiJFQ5rewAA3Tj4xHYrV/FaBgYQ/xJKi6oSGJG2WtwG+wxMotHTMUOnH6xnaCHM
lxiH7ynd1+VCa3TVdAbctAkAamKB5DMjo11Az62uZm6qN0hpAcGYOAFG1EtWhnEP9bpMOmKyufZA
PatTJKqtl/gi8lTV0wuvqezQuknB3kOjHdPKaUV6qBghRYR569L+gLH29x/hOwz23cI3qWFQAmfo
Giy8eV0nhSJagQ6BKUts59JpHYGvo4ilxkEczQqeDoCpgISCFQM13u+XchZKwvjnOmSvgsa7xX4H
S6onQQMW2vKZ61Ry11GY9+E8dYdpwOVSGXK2wfDxgpsA1EBOtdayPjopPVEbUIe4FvEJ1AOBt6zW
eN75IxSJvHVaSrqQk5/BJ5GQ4zZX6w0TuNpmgxtaVxSQD4hOZf1qOpgRx4zRVcTmkby2Ks8HEtIW
/a6CNXR2x0sMsbOEg4+X35ylZa9HNcYTcXkwmMELY5INmwoFvSYkuItdYbwA804mXr+c0aCHISwr
RbuY72MAAqS0UYDLl06Es6n5x0VtviKc7aJaxnghOHLilyggMbCJgULYwkrs7mS1aANRoHjRg2gn
rqo78RPQC+C38m50Lz6is2HeALgNquQZQfMZvfRqlkdg82h7LNiNB8keJddApZJU8NmxNQNgq1U4
sYo5KqS776OQWJVYXKveRNPWk68tsKS7A4p85ILffy/nnxZYtjCDWjX83s/9D1G+0GsxWkK8wjgj
yrXqm5kbZk4m0OUxlG2AgaPhzUwSroCyo1eyIhJj4gZvGCJFTB/J98t51//+Ekk+LGfTq12kPoxh
bLNybnEYyjzmEcsqHqYPMTDLQrvWlyewTJuO4J9g38FWB5gs/on/0r8JvHA1Z+FAMVkB1ek2VFHo
a8CD7hKq3H2/1o2y0h9dHgg0/Pej29QIJhiyQgj1abRd0ivzDWDKoSMtw7jMr84paEYveb/KZ8+z
D1fcxJosGOS4aHDFzAPspl/pyh1Awv5HEHozdCoAl2oVH2bwtPdQOco7rpcETR2lv+6CBwOeu7Hh
GxjrSa8uFcRrtrJ5b1CshjMn/Aggs76tPrt2WuJqLtaZl1XYdHB7W3DWpPn7Z66feQIfr7OtHYEZ
xlZr5ivndh2+RjO1u5rke+nnXNLhMb7PAUCgpfoIv+b0foGQT0KNK/hCDwvLndbg6X0EvPEtqEi9
lhykQQEzO/IzkPmiw/5yAob9FLVgb7qx35zW4eCW9QOJXExJgNTpFn5qR7xfWKZemdDfBGJrAsQF
WpotJM+eBkAjg/G+7S4GkzO1y6e734R7CRLTjRjjKa93r4PuOcEokoSht/THOofjDYlLGjVOfA8l
2+6xAelKZ7Mt8RRGzzdirDFDeJO1w5TsMF/6/as5d/J+WtzmMIjqIs91yIu/E11a2qLyw/PeL3Tl
34EN8f3lzgUuU13NYzCiAenjrVj1HHVCZ47a/+fsvXYcx7Zt2y8iQG9e6eQVRmHzhYiIzBS9919/
GmNfnIpUxk1tHGABtVCVVZQocs4xx+i9deFeUe+lbiWCV1glWywsmfqBFBEvTH0oUh/NG2ps0aC8
98TaP4t2q7mRe+2nATXz3RtgijI4cBgYyufn/bKQVrMhnrU+PXN6W/TZDDmwDWsrgSUdncsjeAlZ
sZcR0YOR2CxpWXujMeLJ7CB9Pz/G75nm0MFntOnprB3PuGwrfS0do96r2lfJsIm6DJSlrtZ4zFSe
xd3QeUq5KsVVvmMS0kj+ebX0AT0RW2HW9sRz3Heao1r3evcwDI6A+nCR6EqqH6D72WsrxSn89EAs
tvWa3kW1hwepPYjPVWvzdOSo3uqdxFh2lmzcNQL+BfW+wsX8QfUvWm6v4Cs2EudcuAFW6FFzsKAL
WIozTz8ghm0xjSIz2s83hmQHj62fPZt3HRWo32wtN/SKE97cclq1hT9Ogjdbv//9hHynfgAR/N8v
clkIzI1YiAG/SPTUeRqegGQ13y++P9WPt8P6Gsbq+xfgy/WWtevLE8B0sxWVmLUJTRlVMG19Nq9g
TcHjRf7/i67sj2930YGUhtiUgplvV7vmSnfQYDfOIoWWPNSuvPdXzqvW8vpervCaCCtbpb+4JED/
+e3aCUIhkWHCfSTsE6YmvbHqyo+Cx1LeFsVKzVZmdmvlHPjcOHWiAWe6g/QrV9EMuHruoggqBK9Q
HqIZXIqjKiuruTF/yLWvvcjeMnI9PxK2rDO4XOr1tHqap3VhrgzRS5M1AzRdWKGsBaeSULoNbpjh
COQ4s48EaqhjZfSuEK3NalMar7W6YtDNuTMO6cj6Z2mPnBSBPiOu9kh6Fqo7gFB23eC8TQg/MZYT
PwMU7WcAFO3O8sl2yG+VaDWVHvLAvF6H8YpZBzOOa1Kh76oIQmj+u68XVYRuZoAtI+5riFsUK40H
2YWh3MogQh69yEd2umayUL/bRAm1hZeDg4eS76L10LRQyDlVCvcFSAl3rkmqcsa9sNNXsm4vjLCn
8y65M+6nW3m+5SdIZNd8CX/XEp19kTs1uNXDotwR/OjY9575br1Wa3EbrZm+9KcF1UBHDavx6AXq
JmdYdWWr+UYToXHP/u8XuAzmyBURo4hmsvaf0gdpL50A/LjGOmZxa23xl37Hjpy9d466Ehl7olu3
FRfuk+REK/mkC35snoqNdOhNr7m1DvEzDfwb3WedNl9rjy9kY0o8iO/0jvZMr3pMw/HKaB2aWQPE
nWtF73ctyT++zsW2bpAVZWqjxSNQ2JOTKvvJOzc2Ng6Qg82d8WLtYj90jcDhGB3tz0xFISTe9Xi9
loGt4rSrcLRFybtqcfrOQWxq4DM1Gn5Q8y7HHLNQF1YXy8I970WLWGxkJLqWXIshQeEwRbW8mZNJ
iPUr9BFP2MkbIcYBBVhgJ/eyN68zXuXkvEoyX4+Qw2Mgxvmcnd8D/SdJlWenRCx9dS/+biv++qkv
liq1USfClEThXow2YeprKmCm3eRlHiAOJ9Z8Yz5MFtyKwGYUU9L3+ffG82lB+XOpRDUE1ZFMEoCg
QGz/XCrP+O75X5fSgzAXyZ/8Ky3XAj9ef4ijVY+Lt8VlHH8QSJtUe3F+7LV1V94nBNSNdwXUuTig
l1DsMzy7yh0ADifzp9mtRAAnesgxcZBwg7TPuX7SNIxHcY+3rlhTnubpDrsy/QZxuvKlvtlN//hS
f1XefT+qlYQOCSFIxwYXQh/Z8hxsWppnouyoKAyuVPufU5Z/3MjPmdeXHRWkYNwXM4mRjRfpvIbt
Z9ELBwslhvAjpZpqs13QiuSE/VLqvRoDtsVY7zUh1sdBWTfma0ht7qFl8vRpf3ZLtywf5C5AOkI0
Km2qdW3t81VaXkmc+vZukeVOciMTaji/F7VHbQ7QPUPu1ugHq8iwI25VN6yWUeDZMdfiWrompPtm
IyEC7csll1X/y80KA3lu2oRL9v55HQ94wD5xZ423vGf1VqS3cQ6vVOHf/kJfL3pRhehBNOidyUUH
J6p9eRvjQWCvD4/ADe1mes3q45A+EQurSfdjRpYkqAM3MZ4s8VGqUKe/jl7a/MzL3zSoEuR81UCZ
nr6o8uMgP6rqm1Due9FTZ791rOHhul7526pGRXXIZqLIunHxO5XnMhDquRbuKzJQ86KEnNO6KYBK
APHIDy1nEiq2xBcpUJ2hf2uVX8qH1jmKeCupoa2lpq2ojoqWHnrC+ZCI61HZcwPMAVyRoz8GHETU
5Qz+M52AXJR3cfQWSYdPD3OC+IymsrS1QucsPzWzP1reMhWjRw7pCEHPR6ghL+wipy5+N9VDMfmT
m89227AYS3deVt2JxiZuAHd8AllqecV/5xwc0miTTh4oPLvsY/z69AJM81DHVDFrM1if5b2SxwjH
7DLYieHHoN0KKFiAWLYN7fuTHq96fTtHoZuZe31RqZROi90xXp1L30C5QnaIneoZ0RN34rg18/tU
P6TKm2DcFdUPo3oWpncBGakZGpROz734LqkbUdrJ4U9h/FCmfXL+nQ+/4Ic77TzZVrMj1ZfoCBNr
G1K8xO5MdEnQtYansZNtxXoYplXJTDOBPhXxhXq/tl61/jYcfQxO2MCL4qZqXTl7i7RbPctdwL12
GT+k2qGi7TfhuwoboENPQ7xLNLx0yo+lUl5iXjqjw0R+m+g/TAzmUnBfSzs1eDWtV9N8LeWTOL8n
jFVzjlQS/RMkimYr23p3S08187PS1c27Xjkl2Z1QvBXNaaRRr6gS0j3sl/m6T1aluVfOv2JspcJ9
LL6YgWBn4++k3FaInPAONSdyVqWF6ukI8a4bflrBTxMWb9f+HqMPPX4oUDcO0c1Z/1EP/HwPgviC
jcVQj2fp3bQeVPWmhaKSvc/peyr7KaqQ5Kinhxx36o0Ufyz0vdkCMHE7aKs8gLUgPcbBlZXaWN7z
P1dqhJsUCYhlQW3/xeGfVCvujaEQ7ola9zHpr1Xrd2n6cnQ0tC3xxUXht8ad/NpTardLV6YZnLNy
EnPH6p4U6W2UCB3Xt4idFp3kbNjDa6WgPLUTZoeCchDyrQCVpNtozSdVIoPeZCXvrPFiZoO1KbDg
KYyZEThuG0xHzY0A9SteOpQTT3QdOgZn0Ye0e5DFx1w56tmGRyV2mARp0ZHjrtWtmWiBq4lXZe/h
NLPyR0nfaw/GFdCJulRzf90qSiqQvOCu/5qd13OpBUm39KeNDahURjdJZp/XNegxT1sbHADOz8xP
SmOroR/TnLO+n5SfSejJ4aMlPUDuUC08PLKdP567W0mI7IHGLYEO2I+rFfYmbUJsvoA3tOSpQnaf
Iwy66u/5buaDVBftFRoqIg0/+yFfths9LLROK7Nl0JJw+tpJDMmZNyA5WeTut3QTpueZERYflbqk
ssv7lEP3NeHENxvtohj+72NctESloBMI7cSqen4jqHOtv+raHirKYek+GhvFTporw67vqAt/XPGi
ujP0sZhNYqlOQ+jksit0jgga+KisLbpdi63AOkqe9Ctyr+5W3xiZvl7503Xy5ZZPZjMNQh7/jwJr
QUEG2nFEWwTX/6bCYgCxxm3DzRDgurBxnvZwx9j1/13dfl7lr+f3vzt+OXMaiCrq85k7Lm4T+qgc
9VCcGG6k048toQfh8YnQEHHEruoSZtxBJk3hlScgePv3J/lOBvbH/bjoOLZtQE56w/3Q75o3KtBH
4zl41X8KB2Yp/fZ/4KfTmkIka+1rr/G1x+BzNvblx4hG2RykkYsvB19t3re381pHT9A+lcdgl0JR
0qOruYPfdhnpMDJaIEed+OeLeiutRS3R5TA8dZoNO5Mhdgiz2bXuLXLLVB+hbsVfGF/7V08137X4
v1764lRV5bHVU+8xnWaWJ62kFFfX0xwctOJV1V8C6s7oXjDp9O608BgOu35xfu+k+IfUrNHmnXn5
AeiU2W4cG48mfar6snpvyk9j/osYR4JL1vytePxR1RtD9WfEu4ekIYp8O6l7OXKbmwjmjmIHB8oz
7URz8t+P06cp668H+8u9vejEKEIq95bJve0/tPFZnNf5Q3uqHmfLr28sxCF3Mco+1OelrRyzF7Zd
VGsn+VSX0HHdyXiszl4O8+/GeCxru3uh0Mjw3FVOBnz3TUFYEKIqsVEW00FgszIrP3rOX+h3zdJT
+ZIvfVYFMdS7le/F+39/t+9fWtZpnf40icf6RYvB6sZCDhTrfMqavQLkWOB8RLcpmrCDEZ7W7MP+
rSvtGiF+DygPRev/nM2NxrT//VG+U+yYEHUw1ZD7rkqXp+PWGoNIWgbmi3iz6/eifCcm277aTJwq
FVdaZyxb5h6pO1WLG0sHKcFdsxnkfaSvE3C3U/TRVI/MZc7sc4qXWp5Q7DVxF6rPUGRDcw95PpGv
LDbfzd6+fuzL8++5IcjbLJhMFrU9mU6Qe2nvlD97JOG6XQuu0sOq+gWyWVR4FZN+1Sm1HRrUtBvd
P8c+iojSC0IN5fTq33f0+6Xovzt6eUyWtaRoVIM72rqBZkvmppdRPS8MEIbLHZKi/bD53ywJn6ej
yzfmU2QhQjUECX+xGgVJOqpaUTM8psM+pqod1T/xnmXBUZH3lbgpxDXKWLrA1sZ81uRDdHYbYLKx
V6tenRV2JK5N+U5K9qZ0sDRPyhwo/FH5O5M2MBKLbewG7CU4P+DSxSZHqnXc+sthEIVhRn/SfA+7
/Wy4teanqKTh+mNnQe1S7qrc08wV27PVbKZq10yHlrnfShhtI98J7b12Plj4iKZnRSGoJWJWIjtx
V8N7saUC3buXXpuPfWfcJeESRcr/d7Mu1s9gzGgXpJgCwYlEuSd6RfNWAcjILfZMxo70xdDhUx9D
Q9jG57up2yKUQmgVE4fi55hfwq1awNt2w/Aqr+HbZ4i5FWlxRHFYf4WRBOI0paRwMCzhE7FjA2bz
UrddDx8TrUfIoQ+zt/Tvrmm0vt3Rvl74ooATJDM1FAwtpyTe0KqHCe31N9kIjF3eWE7IjLNyWtwp
qEHP11uFy/n+ryf4y9e+KOaarK+EscIbTmjP6DK2Q1tpy6+L9H/+kd7lzjXK2+cO/Y8rXvauJ20m
HJus6pP+CKjeHYmmiEhuuCHTFzOV25o+RDMpo2XqDLILXvm8ykoUfukPC52/E/2e8VwU/pUl5Ls+
yJdf4XJ/UEm8mNBNQb/wz5GzdG4NT7sbXAJZFySq9+/Lff8u/Hfb9YvKrSqEYqhGbvviJVAbn7vQ
aD4oQUwDIThtR36MPCt2PsLfozOL61D0AuY2u+ClpXCgIbKwQq99KuW7Q+zXm3DRDKoEM+hIkF8S
BIJVoNpNDkNlODtBxfygaP0ABjM9tcFL2XV4ZQN9HzlZeB9Bwwu93Cu0zbBo51dhAyAPH5Xu4JpJ
BYT3uPv8yL1Wk30HWaBzJdO5EhcHzCVjPZoVret1AOfS2autx0i45YnqV/SItZthsCMVjaY/Wauo
d2TBrayNul9QRVdPYUtv8a+H+svnuOg95nEn6oUM97iBGFmiZEKcnv2qCVNwLbLSmX+yil2r/9Vl
afjXVS+2n1EqZH1SpvPJqjbDIn7IGzxN0opwGSeOHyPs34L+XorHpU4GxEMbgjal6RXgfiG1IW9y
YtVv2/3EM/ggN6t8cdmuBHnTB3RNBcMNjE2r+lHrndsHpmBKeDOqN9mws+KNttRyTlQBgx/KbZHd
Venh2llL+26SQYgalD3T0qjcLp5Iq5ij8yS3n1CaxiwdWQQTWr8HOcOUatO6otPz2XJelf2QyPas
enHmIBgeS3tE76Z74eAFntI6LK5WuEMZanr1y8Cf+tFyYIIBC1y1cxkfdBvUYSiqXqIZIgZ+i62q
v6cTNOUlkOJuLo6jVzV3mfY0l3T/vK5eDQrGNyCgiyzs2jL5/X705ZtfPFFR2iSKoDRAO7aaP/zq
xYXGJngd5wJmSy8kameiG52unbG/6aKDAEIMJymIWRQysnjmvhzrkqEoqrIrUSZIbuuGt7IjvId+
71DK96GzQK3F65vv9z/zfxe92ANToawys6igz8LMSnxpoVxm+ZbzwLMJRIHy8vZMvoeDSjrGx3dz
Far27fL/5VtfbIMqccqqLhSsIx/kMrig3KAYfUp35oPgIie4sv5f+cKf2vMvd7m0ctUYde4yiNn4
vIrISB+W2rXjBMBrxVCaPBI07bAinfloPKbiZvSGn/ObaNEm5L0r1Z0Go/ThOjTjOyvO1yfgs3/3
5bP1XaWPY1gDWsxWWXcfZe4weZO0VTLeMRyNN31+oy+w24mjiUs6eTGg86jG7Zi8IFYwVbzJp1R5
SMyNbNkzFvsfQrxOhIMpu2rMLsDbco1e9W037stjq15sqNN8FqVQRXwlwU1M1uNLEpxaBoUeDu3b
hkWg8OVNsQ+mk5B5VJZhTn8w4cW9tmShVP9mVSaKdcEmoITCLvLnG2QWudmPQ4xlN95O8akKvMKw
8QzIh9Q6JLUfElbSuwFoX/0xgxyebQSN+nJMyP7b4yTZSOvu/CsPSj+gXJewNM/14nun8h8fFoT5
Wdnl2oY1msTMQbXrVDoqvJvlwj4oFVcb6f+llZ/l2Jv1Zp0MOcFqyPpuFOOmiu6Mdt2s2jXECDcf
U7shqlva6OdjzfjdC7IfYX2bp5uwOJEfFmGJO/stXmWblReZsKL7qWZbuZch9GzcKPJQ12utH2cM
YWyMJBGDtxm4ghnaOm3uAIpQCUQ3Ujl5jI9Gdjqn+2n2c1K9ONTKwXvVbzXpxpAPsbIiPtbSfA47
huYX4YrknVBcmcmbRbIEsosAQ8WuJZgI+/jzSFhDaJv3c+6EgxPqa4MXwoS+GB8kavjZeIrra2f3
b4t1i+xAwutIaqTx++dvq2UqsS5zgyeYGaO21/DEWWztfrGy0E1MrmJ5Q+mK/G3OglfLHfO7MuPL
5a0LS4oQTqRLG1xeXSlEVMBlcui8jaQ6SC9iuC4XC9BOr2eGZqemd1vjpnwNIzd9ze4ZxI/7RvTi
ejuR3TH24VMb/mhwrhLspHgaRVFKLIzbHeZnAdNS76P+8UnNSVjwzYxvk0bbBCHb4NfGMUphUjy1
BJFrd8K8sog1nd+6KHYlOD7q1hKOsrUBNiHAwi88lfOUtYJidzPDHkhvS8zK5CqV9y2IZ80tizf4
dgi/+9LXMU5ZvjAQPL1WOK+6V/VG3514vt7Di06QJOak6zY46jVb3lovZYdMzWJfVV8WtVF89/8C
ITK/XvByaTo3maDmjFixynoLBvAnql2HoSXY1KD/X5wuvp0JfL3iRdVUtxJw0obHZJHJ9rdxhTVR
h/oxoUOzLZ7Mq83R/59LwopG58+78VnIfdk0SHYkSVAZlidTN52F+IMwctO5sNXW8e66xuTqBS9K
BmJGKq1sRuF+JK1FoN6Fk+hbWE4Ecrg8li4ZzdK/d+1vazJL+e9LXrz9Z2PEtRbwJYmS8YOn5k5Z
0+I9MnGiDdc+MmuCPeJcueh3dmGen/971csDc1M10pgqfNMFoNeV77OA9NRNP/obztG2In2wtM4P
se6JjyRbzA1abKzEt1QQYI5E8v46aPMjBoETpBi193JWJ2Mbd7tp3pLgGCJa03hV2xxQiJ7aWRYg
YHyNmt9t/iDrJyAzXfyrikM7UV7K5Q+PZMKRTBCtheBuwmBDdpy+Yk0B71BX64ztJpvg2++FihiS
j+7ARJvlZHgs0lWR7sR5G6c37FXGM0T1M5K6RZ+S37VgmdCv1Y+J8t63o1MLvW8GDZG3qZ3kD0JO
Z8jofCstmBlin0nYE9tNsWydJAi90WQW9+PRmsFa2CrNRu4StWIzvEgDs9CzbaS352ZlhNui2uZN
znLHJJn5TLkXhk04HoRkl0fbdh7chi0tEh5aRBCV184rY95q6RH55JUuAFSwv0sFcr4/VeOk9KiX
LDsh7zrLjBiML67nZaAll34b+wOULGVXPZ4TAmvA/WT89c68LX6d7/jxaijDMuKJyJd1Bx9NiyT0
bDEOGUli8kzFzwzfxC8uW54I+EL0jNkXhBtLuu3Gt1hmH9Dvc+GQlbeluTb8eZciXl5LkJ2yo5A6
CeExmadgZNDvQEkoSI5IiDL8BMPdW3HUVyVWyI1KpFLzC5pp4CKtzmd3BGRDu/KnKJ3CJ031M8VR
b4xVNu0MER16g3oEPE+7NcddWR31Fjj6U5jr0Gr2pnxfJxMG5JNQP2ZY93OE2DmUn6HyNM2tVJLI
74XoZ1++tRijE4pJbBz9dcT40oG8OE8v+AATp7EEWvCychMnOerGIFwU/HSQu8kGXnam2l4ru2Az
aY54Q++RMixDcXjNbmp+sy/9cfGLBS2N49KcxWhpIfQhQHXzTj+IhoN2PEMfM970H2lkG8MOlkuz
rQXbWluyw/Df2AeHicMD6BEv3EgbTeEf1dFjieovXksn8RhxcPTNu2B13uFLUx8lFgBgKeZiCkl+
gRyKiej6ndfvDHCUo3Z/xkOBSWxczRCOmDiNN7F1VE/tFo7QeC/flMUtJJmg8TrIuk/tUaXm8hnm
/GzzVfEw7XNPenxMgcNeW4C/E4pyjwDU4rSBffKpi/2yy0RDIMWthVB0XIriTbPU+KPdyVtS7cw3
QXJ0zYUGi+TNns6AHmgxk8K1qtots7RydjRHr7wSahjvmgfT61o/6nPS8PcT9N8HvDi1T51a5gSv
fvYrDNU7myW5eJtYRVDhVYzLGhtkSH4r9LZl+Vh+RcYj91LgnA0PzhLhYqOzdOaTDWfdzgvlNbKr
TnTn0U3vrqkLYQH+9bwzDtMkjVxZ4kTBaf9ZzQZnLZHlJEhOQeU35OsVT2V1OCebvNvK8qqWjrmB
W+ZVr0CrcOhWHf0XWDXezdjPDgLDKcgfOINc5G3xjbnBaLU1WKx1DyrQ9KA80W8TezvnTjvVCRJN
dlMe1HWwi+adLh6r2TfNjSTcWsGzAKQpl14t9SUpHgbx6ZyibtdfY50mo/HE5M5NRc4AU+/oNSSb
9ijnbyFoLkt6RHnjBRbiFn3wx4z2eb8BCSYNP2uBTbm7LVDZGHsR8I8u+4C/Vrl26GuST2kQjebD
FDIiAoDTmtrtJPyKOjRDg50CkaqCkFo2dULMKgry0r45yeffTfIxBayh9XPa7iLoa+FWUDfmsCm1
m7Q5iQDZrPRA1otMJnDxqMR3ifKsaMtUDAhd/nsGpFHY4W8l32aDbfUuwaghnAjFFvnNITMK68J6
Yq7kGMByBe1HJL70kKQk7bw3a309IxVrCUQZsxc93onnNQBpWSW6Zg0vK/ipRit90Q3tLGXDf61E
OyX3D924bfI3vpP1lqieyJ/C/+SMd7V5Ek9W/FK8qILP0LaeXObri+wIeRLSm2awm9fhA8W1ZSz0
rgLCU4XpfbotJ+6aHcWerK/1B+0gf0wfEPboTrcoHPVH/j8qMDqz9tl8rMYTaB5rRpO11cfnwLqR
1cULrZkOiSEKaTpI/ZkIQasrbLFUHNNiWOxJhlsOriKupurlnL12/S7WtgMmmyQubCVhc7e2ef5z
mG71aqNpuyHeF8a6Qi9lnqLoUesztFYMePu3TF4oZ6712MtrlrEfuHEFw5nObiuvC4mmUn5MoZqZ
wcdZdcNxn70k07GCd8+8YXA6ATUkh4P2Zqh+SKEfaweBh0fv19I4rEusZjpUioATloim8Fw+FtHk
j+KMaNDAa/ErEH5nSPfKjrStEaRdaix5idKIfnIs1oFEj7hpnS7+SUaaU7eY9jjN18lNygEforlj
ZQjDUsxTIsBimR3oZE0/82o7TQQTGum6THGAChiTMNSW/Poz3Rn6uwVp9bi9SncCf1xS1exyfdUV
HBoRxiYYxAiy9SPe5jMf1NULnK7bJrmR+TdhKzyW1S6q3Flz5XrVCQQf7SDtB/UzmideTUfFm8rQ
V961de6q8wd7tSH7Wber8/dQf26T4zl/scKAc92uUZdIiDBiVYHk95KhOm+CB6J4H8rSMd+XJoOB
1WIfzaYXkZFi3E7GDz14SJKbyO/FFw1ncnaQcTJM/W0e/jb7eZUYB1Du0vQgVls+RZkWXpM+VMWG
DBQUjxsV8rDaZBSBR5UnO51fIm0F10tWD0X8MBh3FdRy2beAmQWhh33RVFdoBPvhLhj3kvWkGPuz
P/Q+PIGheq6MO0vcjYgB2uhWZVnOt9b5Kesex35XNL8lY1ylREhW70NtwGQkdLJ7K89vEiy8Pomd
qn+02lVgnsL4R32mZQMffepdeQaD58oRC8XTjD1tNg+ZgiFO3Q7ZbrJuJ+tZzHcizU9lmwfvcbga
znd1s2lR205I6IM3pbqzrDeTdnjUPwrVZj57E5zTc35bE+mcT7equiuGfZndtMpHpGzKwa7MYxJt
dP01oIhX8kcsS1J3qPs1YvCq3M4dY+n4puOoT2693e1mgqk0orfWeXIsw20EXERD0f1DnXD198eM
3oByBni15lclHnnsVDv/QftDqY9BBVeRVesUjU8K+baFLwWg5DgboAOXS0Ih70XlYJmAUzaNeSyS
kxhvDXgJ6f25PeZnFmgNp1RyZ7FNrAUBVbdnDPQFWluSfbTG4ZIk0I6vSbez4MCP61RB+Efb4uyy
IjhBu5upXgVyove0kFqUzOCPhV2BHnTGhk5+KV0pPPhETzM4h9EDHzrGV6rwsgW/CvWHJD8L7Stg
CruWNeAJrgyrnw0ImS90SwGKsDcXj3n/MAMIKRLJbSipcrwoGAHR5tNj036cac8Mi9XfxJ6M6ZFG
QHycexFJqm4Lxr4Rdhm1t8avZjN+ZlcD+icBckesWz5Dk2vGj864C4hZNjq7KhjaYAWXq2ej3+DP
CqVdLfycTB+dF2pngpiEDTLPzHgV2watNNV6dCsPjOVOKd/SilaGchvDIzdPJt++u0s1xwp/GMVd
TSaasngWZfHaIfbvnuhSaaiko6OWlP+yAzSyStOpD9OTdOqYkGEbBqzLUuTCJXgzZidmus1SdK0e
++bE/ud1L+oxuVNbEXFkelIPMpusl/5EPjvaOD7JjGN/4XxDG/Hqof2bSeqf172orGYxxHimRlx3
NXkWWqNjg1MMhMxKeKFWpf4D4Zi+KqKrI7HPbtF956fA8KqDtjM3yur8KqR2DNq338sEKkA2sn7p
UHoY6LGQbq/ep78Pon9+3gttRkgGutkuvw8+p847r8sbOiq8EhNdKiZjaxyCV9oaf5+1/rziRZdc
jKdBtrQzh9sJCTRTcNlBBmxJ6B54v6TVGcuiCEkAl93DlUv/PTb989IXJy111qM0V/iysu6qiJnA
dBnaJjC9OaK5vcIziVeBxDcU76jVXmL8NJF/tQ/5dy/3z09x2UxSDD1JRT5FS0WGSZyIbbYhznvI
vgZfbNbxRFqMOO2v1f3fDM25MowCk5rfwvZx8f2VThzCQI8/PStHcp8fGi/faL62Th6Lg2x6wWaJ
NqxEv7r9X4yXPtlof56R/rz8xRdv04FU8jJhLfiInqlOtuf7+GfJQqB7tXwLZdFOCvRb4qmWnqOS
Uj5YFO7UW2wo9W3XfZxlxVM5k4z1q6Y9RXQlGhwmIXZWlF9xsIWJS8raWp3XgeYr4eC2RAUNwFh7
Kr2JnjX43SI4lcJ2YmBeBMcgmb2GRzwaHkXrOPWGk9fumQYIKGUSjxRHkZ8CDdDk+YD1SzwfAGK3
42lq702wwIP8Oo00yLt7ZT6aq7DDOoLT4dhy5KwPDbKheHDNMwYeQ9kGxk6ujq2615ZGTHMX6rqT
TI9N9aspdwBfHZRg01NsMG1lH+mD+l7uqOdxvKTqr6782TLWT8iR/qGWyKLCwJHkvTaQ7LDSm/vY
eK/jvWielOlW0deiVNhy9Kz1pyg/FqFlW9q+Cm8GsLtIH6luF8v0IO041pfarsIpYLBfU1KyodMS
dOpnQFYk6kW/KoSG9OgyW1iNW3mD4Qyt3S59717nO1DrslvsyXWeeJDpSfrizTxv5FNDW47y/1cd
uOU6f4ohc9JksON3DgX1e/g+fOCwaX93k98yXxT8xCDX3FHU3pblpxg5gzkxXtTw8QfPAZ/Imuzs
Z/UaArDvbGoDfjsIH8iErNpXzZWVbEVzY2h2+XtZOazR5SxaY34tbtT4sZnYyGunCh5TdNrdFntO
cTuuVMp3WG3petgTQxsHdA7SbS+u+9kbkba8So8mpthd8moIHqO0cfY6DixvIWjjJ1CjxIslkdtb
hMoCF7AcMXRllDwNbop9F0KFXgvUrIFt8W+rv63yltmtfF7xZ0LQ0Lrdv8kERctEVqzIYk7CVd76
Wuaa87GI7qNkL2Gpwt/zRvhwfUyLnVXcGhSWaAODel0Wu3Mek6a97qU7UfWQitH2c+ATE7X9GJnv
dbHLw0NjPYoVMzqMRkSfxBtOtNjVCmGrG2ssqHKESHPXQ0Sn3JV5RGyq5fhZfgX9B6zhdryvf4eE
N2VujaVZLGzascjhkp9iuxzuh2adp9tpPIUiZLGeQ+xPITi2wkmpn3DnlskmIGij3ZTE5DQbqfHR
UGiNT1uw7nAz1a6kbOfcQ+I0p1uUQ+clpyOkqzXaMh3lB3U+aaCtTTeRbxsqlbPxWyCFSyFAPLDW
Cl3pmKWhEp8yBo5dmUEj3uvBqubPMNjU4NTKgb04If69h3yKdP9cxGgSYh/XFYvWCTm2f7ZOrPHc
aWHVZicMRXLmih7jtlojEd7RIt/s7/p8m8/rTvOKfiWiFNd9kHo3MCudJnSi0aUZRArk/+HsvHYb
x7Zu/UQEmMOtmBQt53Qj2FVlUsw5Pf356I1/t63SsRobaBS6gUaRIhfXmnPMERScDkMvSey0Qlt2
UTBxxpvr+12ejJ4mKRelVqzTu3oknW+heLEGHuUzD0dfX9lT6hY6tApAJj3daej7nZ8f08UbmBGo
L4CdkqfV2EddeteO9oQRi1die0AB64EYz5bjI26JkunQX5JmAN5/oe6U59fw02s6qf/6sS7FPm/T
OyDyya5WZriqEbMTVPY81xnoc8TKaTTvYCw7E0ZAwbibTnBd0f09/fwsLt7LSU14FEtVHweWjAJu
Gy0JMmjdhDNPx5TBViSi0hwRI2ZUIw5f4OgYc3ew4dzDlwfi4893c2aSTewE1gcqDssGRq8nbyZK
yyKTwyy9E5bZVvh15JNbShtSrH6LexnDrXGVe1O5sK7T95+vfIZf8v3KJ+8kD0dEFHXKlTfBI1HX
5i4UPOQc2uB1z8e34Db83ayCTYOkh9DJVQJUBwCeeOBJ8nAl3hUGW8M2WJFOfSUvhWu6Kf0Wy42f
b/NM6/D9Nk9e1zQe1a7ReEAzTb/7Pf4huse2dtmbRRbSLNvHzvMS6wvrrDML9utrOSnEp0OeTEGS
p3PgxiQ+htZOtVon+E8IYUJZJG/xl6kCfwJWKMxVL/oUEqLaujlhBL36TP0jiFtsc81xFdJR5rV3
xLSxO7xZ4a3YM12bIQkVTtu1iU+pdDgwOEpxfoJRp2yTDq91P4lrUsGekOuWKaExajtDActkFH1x
gFVw/DWht5qWQvCgiejcOHildZtdtW5MLEnI5ATxBJTEHH+pssbcbfQSa/lYYi0Px9jwJDa7aX9o
btv4TsGZrmXI0GqEC6NczVGu6la2ODR3wyh6CBtwXE+7gNnfPcknsIlqlTgUJAcqw5nOXDaaZGv5
PucwLGb7eSbr5moghYFGL0dDk6qYLP7uhWtxhBUIlzX7PadpSI7KTXbKhyFhIyHsedeLVIndwcBa
PMEYd3qV484J2tuoXSvxNjreHnhccvfWhW9yfhVS7BjKnyp9jYraPpIofwzvYWRouJOS7lj4tZ0P
9013dQzIaGBOkrZ+3qkIkplENvJCxK2KREl9dqFHOTFhhXTMtyhGDwcP4m1AoFtxbVhPeb4wA0BQ
u/1d435QLFMslQ6PQrfD6b6H8ik6zCaPXvhgbBUSOSHuim8lSbWzpf8mEPeReJ1KvnhwdeJThNXR
9HTQT6PfZYNtZssYQ8i8/1OT5wlPqXDbIw7FlNK63cqu1UAXSB5N68YKP8LOUUhvqwjZMv06wTUm
3qbKXObk0KlkP0rWjbiajE1IO9/eTtMr4yBjWlaDU30cxavRXFrTchghlvKj2WqLbaDfBlTCdkVu
jNQu1QRnDPg9mMBQsyiPmrhLWZapjpGU/KL3uNHi/xq4B3MV5cdF3vqmgbDbL7cTHFCwR18+7Bp8
VntK57p5DqLbDo8O6grJz9U/FKVh5k+4BjNXHeW7GEhKxLGZ2bQg8EHEM/D0J6ifY8IPqZM0UPDA
HytAzrVBS2HWTjqUsNNnnjr5DwqWnhZIqaukTl6541Fk5bJEUIRLm0Zgmvwi9I96vxPj6y65x0M3
W+IzQwYRjHbttrfWkpUv0vi3oK8bTHalO4sPYVRhzUDKJTi03KlYl7uRtojKTSQtCybSYuNX1l00
7Xvl44ilhhABdd8iGxtnel1U4zonaOCxToCMKZzjbJr/2LkQJJnaTAOwCSSKVEPXjxmxrYaOYt6h
BzkUO6mhXiOLK9ilh52B327qq9m+ke9nqP2Q3Yum/5Im9sDNtbI9EQKuI03ovdRKFgOGSOOo22bF
Xzi+8zlgwUndRjgzHtwPYGoDBuZ4x413UuzLJJUY3oX9+u9++vt+fQIoCAEsuQqpO/s1O4P5mHkB
NBtaxeOWON4ZNGHYb7g/X/WTcXVaYKBENCUiCj4T6b4XOB0GYNIxPJLeVD73bIF1smhBY7WjSQmr
OGX+u51WTMyl/i4guKARPDmiLHxmLw1rV2VDJEadiKdpx0kofqgYImyxB10XmwNcLAfWK40qoS2B
I92Mz/ybaq2FByW/bknp5AfGCww+hjV1fL4YPtT+LoqeaJvmN1MYWCMukg/0SFAdU7t4nPzsnUih
9XAlrPst4XlglokXPU4G5hWrSodSirXUUL4fFUTVpZOF3igwT3Lwj7ZICMRMbnZxFdplLS+Dg3yp
WvwbmOEVKrrMYFfBjVM7eYWmMFlW2nD4Dazy+djVOEsq+zgRaUDSj5G7WOkMrqgybPm0seMo+3Ox
tJ+v8vcr/ecuTuCRwojyWpLKFPzB0VofAVdcuGDHLYSEJVkyxMzkRM2rzEzCdVcsy3CJpD/DTwHX
ywBbnXHc9OgNZgJg54rZ8ucld75y+/KUTvCTvqksIZ1LhNpFqjIA1PWsDztgXsZckdEZJbW+sB8A
DXO4iNWFwuiM6e23t6SfkBDbmrNP0rl+1totRO1+IlRPBpZkwgnT1DGFRVfZSNLofjRiYEmGwGIo
haqk2eRBrC41GWcIt99v6KQXE6xjOxlylX6KaTBgGRsvCFdyuGYyLeHb5zVMkUbyqV0AgcwtzE2U
bATDDQD76WcrNEjePLviHL+E8p0hb32/t5MOLD+WZSuVLKZ5OeODk4RbrcSHqWOwG/6qMwSgT1Xm
qxR0wvXkqgXejImtpVu8GLDdQOnJBNyurFtoxFrlht2lRna+gR9W+ydH4EuHpuWDbIU5LWKA3Wzu
wlBQe0fCqtihhCgZ7CDa7d1cdQrU/qqXQe5LPPyDwDtmH1XhctN4treG4kG2goykEgOp73uqko9G
Jgs0CBgM6JzYoERgRPlegcuYOHDcVBUvFFZaHvlQJoribkgQDjrkm0nYWwEfuVL4J80dmNZBtuK7
nfvuC1/h2UL9y02edDEAUq2OOmXuLOPZ03GQrii75ihgkp/mZApc/HCykZjyYFDqtGyesqtho3Zh
0zzbVn59Wid9SjLFWqQqYYqYk/q6vOIExkljZ9T4U7klNqkEbBLExa6AasBn5tchgWE2eLml/BvS
Z61/eSQnvUsvKiFcxZg7Qay4KrBGKDgACZiDYBbCyMa4K32RP6eEZn4Razgj8f5++ZPTY+r1NEVY
keL/BPCpybO4mxTFmImC/jtnRdvMVBiTpy/isnxXcpq4A4FCP6+L86/jS5zjyV1YwpQeZFFI7rQA
hXmus60wX8WpQNxJCxA6KP2d4eFumq8OyNEwIv01Nht8cgzDvdROnhGIYYlFf490SZMYvZ2sjVEe
j9phmpK76ZfkNb+ZMkmb1DbblXXAsu4wAtxBnN1PsivofqXtK83v3uNyldL4243u1I6u2NqcQW4w
OC6Q6rpi6ebJa0KdE1crbT0nL1jU1dsSoay81OOd3lwt6/YqMtxD5sQKM9sLn94ZJfr3X3Wyzsxc
SNTmODC/2SnI/n6F0UOOxC1DqoSqejH+Aq8MQBE/SCCKqcXW44p+ikjw3yQMri+pJj+lJSc76LeH
fPLGRymbWksck7sIYJs6j6i7AabKtj7ummmjNo9iWNmWvJTk404SYK5M9Axm4NeV27yOGxNy0SJZ
6ceVZG5NOBPDLuiwZzb2bbtmm5WkVZQ5AKmZRjNANQRKZhh+T1FYeVHbLX5ewGc4qTxdUycihiCl
v2PFCkPoJxmvJ8T0TPPv+3lKOzcNk9u9VuXiIqfvzAEkYwNkzFoZPNjVkzVqVHV5jOY12lDBcAw6
lkpulVvbCVsmVYXX94vpuGKOLXoMtK1pjVhAkIAUbHFR7C7dzxlTFSxBv9zPyerSyikx00Scp2Mp
qAEHYdgjUFcIa5gjun1q5C4meGLFOIG170irUdn//A7O2E5+v4eTJVUKepKWyrykVsclD6HEZ7Lz
DXU5aeECQdY4bPG3JlVkeSw3nNMUopO2MzOb9lBKHSYRCHTIKx23TCpUYacYPSMaWgY4W8YuuoJh
tQF7EZZ1dN8MNBDahW/UPHMW8BQNzbLIokC5eVKTZakkRYb5+QsGy0eRVTHWYcTv6I/ta/0aNjjk
2NpGcdhE9pxcjbkvcHXq7oTBU7IXeqMai4PWy/ASJvxFW+TR0tgfr/ALUKisRVsLnaG8l9mGmAzR
0MIuVDypu7KOL1buZE/1c9/aDComwR10aBDsXbbxkVyZ+7kb7G5MBgiVcwid3sQaol1Hk12T7sLg
SrmFD1t72uAKD2lLNQ96vxA+rMATYgfmiMyUZF3Aj6SVwtoJn6MLD+9chS/LCraCiK0lcjxOKnxd
ZRLPx4ntY7YBEbalbg2cZFftlWBDv1P+sxFonOPaVeJfAqrPzIdZfYqBxY4m8Yd5svqqbFJMM5Bn
I0XR5igFA5w/g1nmJJPq4eOABwSHUtFOG/sgYIpwrC89gjPd/Ld7OGnCFMMouyFU5q8wR86Xeoxi
PVnyRu1d83ETdCHIHGz1UgTNuSKCRDtJURUV8S3xit9rzxALHCFr1OQOeL4ywSlXoKKZ9lhO63Le
AHqQk8BtYSWuku49E+Ho+uTvOv/CGPlMN/ztVk4qzK49SFYt6gnWDLvaVSoO07Xcbmu6LQu67eAP
2rrDTdYEoEyYyM3Wdxd3w7Pf8ZfncbI7lzBDLK3gJoiTYZg+eWK67BXPMta5nwzbg7nPVzpWFYsD
RMVjsTQy7+e98NwI6dtjONmPs844xPpBS+6wVoc7FO5SdZ2hGxGVxWyKTVkJq1tbNgjP/Etn+9nD
cA44xPxX1w3tsxf+0h31aREm+cxV0HdQhFcghLbmCrvRSRlYXfzuzy56jPFIdIQlBQLxffFFk2xV
hZ7ORy/sNJwAX6flbCYGpODAcwfP3f9vv/DLNU8er9SldSwqXJMlBkK5QHXiGz6OMBRQrnVtXXD/
O7+3fbneyeaSG4WUZSXkk2RVrIQF2pA/Kpm/K/kaf2dcH53pUX1SU1DxJfTDn9fSGf0AO9uXi5/u
KppGvJQF58Zq7GSV4xBb59u8BivM/1i2Trcgr03hF4agMmB75wrHFUXYkaZYXsgYcBrrbliJVMfs
PmnvQTq/0M2dfTwz9mUBHxumZZw8HsOsJz0LTIhYCRY8W2hRnF8HP3Ma6LJEXtcOzqZHcyVg8uCn
yb2cLy8CYGeGpvLXezh5SnEqT6NxNOga9pOXQj1IvQj2ol271i9au9GtcOnCz5fQXiVew45JZzn1
5SH72VLs642cnINdIIWHqOZGYKVZOr6t68Gp0zUcdDv1h9D7pS+O2m9d/fSJhyV06W2c7TS+3MBp
BFyjHGOzTLF2y4FXdXxpdSZhGyG7iUmeWKfqVQFhHnOa2DZXMTq25hGlFAJLTVqq2xxxOVGZVvs/
QDZf389pbRUlpc5Y3ZrPxlbyNWrmbp0FTpr4g7pECGBp65gPCdpBGz+kaOSAjHEh90CQDni4rFPr
0qo9t3F9fU5zjf9lm2wacVLkkFWbrKCnvCR4ikAixuu8ddL7atHDyC7c6ffPX/OZAGTj23M4Oauz
WJXysOCqcIermSD02WYHe2XZd8tjuGwAAohOapyGjPIrYzNtUUyFJHojcLQlQhlCW/Kq6xhqBCMo
b+YBgt9M6e7gKOprT7XjyHAWsg2klPo3CI6heMcar/mlCHsh8NASwYa+vAnI5w5dxUJLqyvzcP60
JaoTxl7dAWxJh8oze/dL9+F1D1E0p/feWAc8D60KY3mdLMqAWqxkssOkClYTlYhMBGm/uIGlHA+X
Nm/t7Iv+cmcnp0Woy0alhaAbxa8Y/SBzNj1eBt22NjdFu2mRwww2TPTJi8ObXJxIHHsbSZnooJjJ
ylrM5k4gL68Oyks03Y0YpKVPSftMRHnn5OV1x0RRZ/pJBMPEJy+Wjy3m0QkhItk1gfLl4yHbHFGU
N88qrw40R4cJFTe3ZbgTj3acrA3dRbqXvBJ6Fixny5tQXCjJTfOZHICy1VMjSEWU+Wg9FpjedLYS
Ly1p3ed7I1qiS8zMq24tJ6+x4fbUmgiZbsiV1a3dy1RcmdVKhracorb0kZpBfrL8dNiIhE1hvftA
IYwqM1pi+5hrDjZssxOoMAOV7cdR35rGtrHuzWGtC6sOA0nsoYFY/TBeSa64LCLf1B5QIsBmisFa
cZ/xk2qLCMMikMxaDrClRCeQGCDvyTiGtK6qq6N0NwT3WQy4Vz2qkCCMDQy1/g7jEMIsWJ3DdXh4
1oqPzC2nbfYQIdcp737+Cs+fWF+WxMmJZQ5Hqs8ji7V5JoSHcFTGRXTtxm1KSLotew0ifhKH2H0u
XHj+vE9xl69fyckxZcZ90BYJwKfsy6DSNt/xtfWm/sL3mc8Av9XQv3DFS6v/5DyaqmMsST0/tYQX
/XwgdSbyxtwT3mZPngbn3wWvVrhQtJxRurPN/fOAtZN5S9L2Solh2FyhzazNxBFgqvroZwF0m4fo
4VKyzjmCDhckvYEedO5AT36mnAz6kZi19I6F1QKr505VOUnoR9ayFa4CAoo3IacKfIBuTYw2TshA
RAJ6BuaOLFIomkREx4TGQ4l0Q2LnI/MZPR8kRiXxLXEPGPcvAPnzL+e/d/3Z2X05g8ahD3RJnIeH
0uwMiwMBXtsKAq4jcJvkEsWZLloUKpdez6XrniAdNfS2pAjmcRz6OXkx3I8PuX/0K0a7rH7F7f5N
3NbZPvXLOzpN2wqaQy2mSjHPlSC2MCcl4hLWzApP+Yhhm8DAfvFZxqtLExLuR/VLQor6BAP6f/om
LMUyZcC7v9y8lbjK2rqD1cbsAULOPYjdXWrnGepQcB9cHReWg5zm56ueG/mxRP+5qvy94KBGLtU+
/L+rHvBEfURMpfGiUUp6ORNJ0H4a5cNq8kX85/CiK/wOU8PiFqkd1ukvF2vF84f2P7d0Uo10YSEn
iskgDfWXULs42Nevg+ZbVIGaO6H2IGkXMb8DN0JKUM92Nrm/yRYzv/g5x7gFUTnkqMITkLPaPz+u
sz20KmLAQYC1Qj978kVXTdDHachkRptRtmI1J8Ho19MVAtflbHM1PZbeuDm+X7js3K+e7tBfLnu6
c2mJJmZ5zGWT1UBD6SJlHxgHETXtWKhECUCFta+9XJrNfUZx/X1dahERGIsleXIkgZ+laXD4/Diw
+CVLXsr38uTKwxLVZJXsI1K6Koc4eaJcnOw3sdwQndTBLoFzUizpj8JCQzTmWN1jM9dXUJugjIeK
X4+4eB9vdflaa7eD7KfVOg19GC1ayS5HUN3mCNFnvDnGez25h1B9UTZj/LXdmCr8QJPYP5lxl26d
/La4rS3zcCzj/54Gx+PvHHws7t1J2+cIr1lkso1lRCG7bb9SDFj7B7v90+g+nHoDVDVy1YiZJPwG
QgGWuuTJwbrqPohQglWGGKpwpP6DtDM/S6OlgLi0LN/omv24BodU9SsSx+2mwaR4fEmSFznYtxOz
iKugMJZ9ukaMkSrrGIdambLjTdsHj9ZdR3n9kRwW/WSH3XOp3iPkuJFbB3UBW3TyNBaMbQ6YT+De
Rzpy9AatPlUfCUuWSnZwR1eRI7mT7k3FRtfQ6em/swFDkNBPuCK+69Pi+Iwqzi7VJerVdg/rG0Lv
yP86DA+R+tIhZcqGN4PPrNV0V6uBU4/2ob7HxG9ATWoZ6Ev8mPNcvCUkVC7WFXBAxgS5xFAhjvaV
ejUFSyvadONa6l7aepNYjyrK8ilvF33350C98xL3j5GqLbLk3QlK1+z/JCYRpA6OKqmwAdRI32fP
Lrgz7/pV+17EV7W2b3oX1/KOtYkGDAZV7ggvE7b1wOORTzpG+DowpHuFyklZr4u29Tv8Q8zohS1C
+6vpn9cVvtiqyD/QgU/WldTpdRwHKhLMNXRFK9kbIR+E9awIb1rwXqGVqyZ28mp56MheXJEgLyLR
vRIGQq9AKBzB1ttVUNz0irQYmqvosNHq61j7VR2eKLmdQ/IgGjVucB7cxOJ2ZB6MtEo+RISd3OJK
lA5eg6kF/Lqj8jAlj230IuYrrA+wRQsvOn1c/LUntWOGUNEKYzGmhe7ILjCC68w6LpIMYyxuKe1I
+LuZmuUx8GpUGpT7+i2CIzlds5HXb+H9wK4OYXYbLDMPTTGO6LtsXBjTKm7cnkUn0r4cmNUE01Op
sqHYaCHKdi1qLquyMjeDtJz4aJiCFChG3BYteKiw9c/v+OdNWD7/Yq3Z81xSAfVPQMUuN/v+cOjm
DcN4FhM3OqxKS1wgJv7MqjejDTE8qo89q0AOHiHWEKxgJY52fnfZHe8TMP22NX8us3/u5qSBPGKN
1xIcEN9lJtl0g1McUJ4o8129B7mrzD17VqxVRK+OEuwOGFpDMjq8mxq+Q8WbdNhCXaC1vXhCnttW
FUkhtMzUqHpPJ+VZSbZL0gs8JdiWoNm+YC7wE6neO/vIvGnyYHsmbr/Upwvv5++zmSfy9conT0RR
JEagjRlzSLI7moiKMmwfVknpVtlyzo1vQ/CtYroRpXcIvhdPlHmpn76Rr9c/+fDLgRgxRTDiu9yd
PM2T39obMI67GHlE7xgQPJ3AjtzjXbvUnJ+X5t+NxslPP/kK9aiwyuzATyf3b2rWgYGW7kagc85A
u7sEdpnEhiHiBo5u1noo50BsyEersbtBtYWja7wU8RFpnqUjYjr5pmrfU5RI0i4+3qbTk2ZPxKJ4
5iU185lPSgOdFVV8XjQJCOrkkxIHweqGeoR3hHAVPxfLh9rZIkhkQjGwiyyOD/q98goZmJnjzdgt
UmuZHlbyMvPjSyv37xxgFuzXmzlZP5FlxlMrT8VsXH6gvExt4RfExY3yBEbwIv4OP3LwapQdeOJA
IKiTPeRlGOAXXubfYO3JfZysI8mI1SGJhuJOaxdwPuT1jKfF6+MNjBIfOHBFbBNeoExM/0Xz9/ci
nh8CXTIVLsGYp2O7ukyNpKm0gtOrWs2x2DizSIcNQqdZtYFrzC/hg4S1TUHCVLK7OESZ6+fv39D3
y8+7y5feMxnjKFRjpbjDnAnDKDFzA6KyR5ch9cTFYdHht/FytEd8MtcK4+WycWnZbshk+vmT+rsv
/HwL/zyIk6XZyAMh6apUMLuN7ie0fd2ifAtDp9pOW3zP7ug+dCddieNddWXwPaG7vzQz/Fz+Pz2N
kxUZdn0YxUwN7wRr14s2NqySJyprA6gML2zRUxFZ+aG6FTE2RvGam3DHJzu5B2XQpisR8zFhF9+O
+cYMbmb5CgIgVq5+KzVudvTLZBNUDxmlNqZuVXcltNdCZct3oYmqamvAP70flSsCP7ZB+1ICQozU
b63diXuQOy1xrGCvgUlY4b0lEUIikjkgvh1VhGiCgDvm50Q/i64JQmHeg/JFfZqijQaax2gKf0vh
43h4OVLPtvKA8hbZYrwY+n2XEwb6PE1vwnQvQOa6Jknr51er/H2Qs8hMFVBGUXVOqJMPjHpMaANT
L+bh1eBVq+yl0P6I6bq/Gv8M7+3Mt0cCOia4ILm6tRBeO8lXrsABgGSvFTcnPqZ+asiHJ12OsKbI
iZ8u3OG5rxDKB9aoBKHB/FC+fwbqITmGUcEdyrgD129ddMu0RGVgc6uQy7RodZtE+mT4HXWeeq3c
QsiFoI7YgTwv5KkhCbRvouR0HwSH0B+yb0LSYP9fWq1rHIBIr6YaX5FuJUV+eenez33CX+/95BOO
GSDIYse9hzi9eZJCiIoNP5i6dnbq1CtcRUr+o/XJOxyvkEvvzBftqvaqaoEEBa6JcoNzkuT3Dp6p
S8Ti00sg2TmRuybMOYfJ7YX1QM/3167DYBoUhJhV0bTk0zaX5WtpbZNEd+ONsuhtzfCH4FYPw2fr
APK9w3flNx4+ITlCRFpU0iL+oGYtRs98Rc2CBwzNzVhvu1+ZtMWZWNNxZa3Xpngz9BtResmsPSi7
KFVeVd63RD+WiFprkOXrtNmisKAwFvVFWtmhcGMUS4DAobsW+x025Rk9o96v4uQabk1jLCpqqoj7
my2t+f+IE5gVzCWJ1tAJsUPrr9rELZBnOMqzbNNY7gSsfTbxQ9OTHbjAMOUpXVKfExHHn2Tcvc2J
36DMTvKO386EJdOTcQVTGa9KS16Usq/IcxmlE0TPYm8RsbgKjWHhDTRolgeFOMFUzeR+YOM5wXCv
zSnJwkfZkkIxkdmNKxPmPy4al1ZhxmhD8McUSydJq1zkFEbBkiz6o+aMsSvJbjDdNPxlBJseCc8Y
1wdMOEP8mTTMvT66YiUitYJRiRUaCU43+6hYdSUuKyE+8joTEfyR8J/H5/ze6Lwyvy2DP23ktxGm
Xo6GQWO1qSJMoFbcATwPBcegex4qcYCsvcOA2njTzGG0dlHah196OLcYiOgl1HAfwhptr7kp9/ke
t2Bb35nEAD+iOaHMVSivrjGcggp8sOfwYrn1gg9F3xb6tsXL8zA6Q7ckCibU0ZL5obwZ5A0mQJZy
JwTL+A66xS1CI1myuzlzcR6QN8yiCIoUsCdaFVdgnwxEHP22NdY6HwIHcbnQ1VUt/qplt6KrtbYG
MKkLXwv9gmPaQovTlp3Y5YZBiIMVaOFEw5K/nj4sAiJDSlTDIpMWzYN1rRFOskG+DxcQF/4/yeuI
LVDkQhdrXo7aCk0ttBQpXI7L9knYluCktrLKdnAYUarZoCa4f204AmeqA1sjSeeeOc6GTOZV8FgF
68xOHQh2mMOMN4JHGx/GmNEtuGJpLlTxF3mt9b7y22Xp9hss7grIWHhXZLtPSxljdae4+HiSDNA9
R5Rb41J9MjekBjSLZqcQsPInDrYR5eLroGyYkBYggWoDiqRuuhvrA4HbCJbpk4J8X17Ly3o5eMIv
7U7Y9svyrvDJbiz83OtX4uR1tKZevMKukXkXTsaodJLl0HhMQXi1MKgQPWwFL/yT/CnWsld8jCiM
w7VyfbiN98RoD684pWrxyuy4m9w7JFtqpZl4OtsaiONGJEBDtXPU/dGWARfuLNgtQsHJ14dHUiZt
8fqAxfBVvcrcmOBm7hw0jA8K/tQKq7EbPnPkc1uLv6xkdn/0mQSEdrhEvujIt4lf+INfrzizong5
kQor3eD0/VqQoznTZbkQqFW2J44VgghnQ/bWvEnISReVH742N3zqjvwcvuEjfjUsSzqHjQQX4AGD
sDvUMPFKd0r/4PyiIrR574zQ1p1bucEq8Lt37iWYlW4xslkgM20xA37Xarkkx9C1BlvJHuPDNsE+
2eSI6sr32eV7whR1e3DqByTjq+ijbvwh9ZH7Ex5GbRfALJRm/0nkVTo2BDT1GNGVC/Pe4ArjQq6W
sJJFfPNzYtfTa7I7PCtzyl9htmGci6dHT1DzY3uPAUKlO8Gvwk984ULY29/UBnovw5RkmcA3/AtO
8Z4ByWOeS01EoYgfSbcWHxSiXZho7WlbVGBzYccZrIZuddv+hi75Lh4chvh8hTsyYC+cZWdqm+93
c9IJVlMyZFNQR3ecTBPRXcTw4Ht3T4Cp+QDTmYHw0LiAE+oftcSahLxrjF0odJC3kVscYnRRfmKH
iXe8T0hQCxwo16vWuvDUPo/U76Xt9/s8AdLp1XEly3lqSoA6ziERV19nyqKc/F72Zotk4u9IdKbp
ZP0ovvh0qbj+nP3/cAenyRF4urSBPPCkKpJlfNxx7jAwd4hbZInEb8WvpHGUF+O+8XrDmZzutzqs
GMunfOSYv9o4QMMS1rd4OkZu/ozPUVXaEs4ImYv6UwYRwvXEGd85jtmQNQeR+IVX/f95hKaEJmGe
RugnjzAqDwe5rfIIPApvtw+CjbBlu+nIIwivGNvb3Ss7jB2tLz25vwX9nyv+vxc2TuaoQnIM+lRL
I4AWHBDNRbuTNoKrOsoNsyIsYCr7MDljegnf+bsonpfMP5c9mQ+mnVIWhzqbq7T4bbY20Lb5WlqW
Pk7eV/lW+Ri3VA3NTniRb3+ux8/gFN8vLX+vx4+qNGSyzKPOtvlbdq1t+XhizCf3h5diqd1Et+29
9Sdy26foRt0cf/0LX7GzJeqXH3/aEYSTlBQTzxz/DRLVbviQJ8Y/C4iGAfba19MtuyXlKeY7ZEpY
5YJqZCdcoK3o8+/8+5v55xWc1PYEQoq5QhoFS27yyoyqbMM8qk/WCoyh3klxJZXW4rg8vAWfToBs
ddZ1+w5gjxBjuNZWwy8i4WhXFWW2EcGHOa42+Ye1H1aZ+Uo1GQ/4lS7nX9Qv2JSMB+2VwkZCBoV0
P2GCjr8yWeoFTU3jNyDmlL3l8FSb7FQbPrxj5rHTY/SWvLabSwjRWZjt6wo8wQTEYMynKmMFznlJ
xe+ZSR3gGTHe96/jQ/un3Mmg8NGCSNK6dnNlK6AmxtjouduFr9pK3/VEjuyHFx4Hxgxy4WdbwxEv
eier81v46S2dwAatYYbjhAv9p4xTfDRau7hGtcSA+0Ye7eBR7BxrG5XEPkc75TrbmuTOzq/lc+qc
uGqOAdWcnl5yQhB8jUARUnS+6MChwG6PZDDbMpvmh964pe5iAKUu/0Vu07m1ZtKfS5JhGcSNnjzs
IRiNYNSK4+evmHPupacZgMKX1M129YXz6G/tEXvarNWxMCMCkNRPrpbWkkmqKS1gtGLMOTUsT/Ce
w0du2GqdEZt+XLQj00ns+ZeJsMVfmV5bqDzRwU2CCPe5+DeJc5tzwiXohAdHixzwEoLn57XfaDau
QOq0zQFecRIuXJxBstymyL+0PZ/drL7+lJPXrxf/91OmT1AVaTy2K/fN/vBoAa7eGu8hI9mncT98
ULFruT+124jCWwwWF3bNs2/wyzM9wVny3uziY80zBaXAIZI5oauiNYqdCI8kzdeF5Xh8hC7W1d6h
8/EV1XJPO1739SbFQ3d2Cuxefr6lvylAJ6/5pDzKijI0lYxbyp6hhXV275OnaiebCTzNlnahewnR
PDun+fo2Tk7pQyD3itByxcEb4N9RxGJSRPIfTTFWJ3i0VC6Y2VzWO8Q32IT14DFAkoutdHDx9kJ/
MUflb1HU94dwen4j8K4NeeSW5pmd3OFU6lCyBm5EmYP3rImTb7TXg1VOizr81rsXVb3KR/+YUzZS
IdWYQ79PBKXObPoUxydk/PeSsKrG56OwOeYrJVgb/b1WCIuCzrwd/kwabs4Xk93OQLTfvlnjpCBQ
0rIqR4nfMVk4+Dk83hhZGxmx+HsCOGF0oN7jkxfnezItiOVbzF03kWTuJbzu/CdniBqLndGgfDoa
jPIMK93884n2JC246ch5tsbP4NivTBzGN4Lol9CLXSlxKx96vuqn2aoUNiRm5KZ3YZHPH/jp/k9A
7H/v5mQDAAqurTjhbpJVhf7vbXLInVByBz9hlGBrDtP14WnuqMeLM7BzZQqiC6A0zTQ17bQm1Y6i
PGhSPC+t3pUwqmncSCKRk4zLYXSkeN0HPgrMOaZknolSyoTtvlCdn5+APO8sfz+B/97G6Qo3wmww
m+DzfYi4XtAOezHpSRODlMzEu9gzClfGd5hRsj27dVC3W3b8W0ODhrl57zegRhKuzz5O3Rf353PH
85dndLps8Tip9VbmGdVuswUuU81n+Mi9dtXRVkOzHhbtSyi/mHPQ07wXJBivr4zIAW7OD/egPf/T
2IdP6Z/3Zsxb+Ze5S3OMlUoUuKcQv4QIbQSa62BlSW4QrGPBg7QQYy+VAULl+RoeIw7MOe4L/s/v
TTm/cv95bydVblsH/4+089qRHFuS7RcRoBavQRE6I1KLFyIltdb8+lmse4HJjkpUPgxwcNBodBUZ
FJu+3c2WZXkN55tLY8SHwNybgG9WWXkT5k9VftMNdxOUTfXFH8/pdFP2YL89UTiFoLCi4+IkimnS
6Any5U1dOSY5PtE+9aknr+OI4rACC+GGlJHeb0O7v3V0y5qKt4kMCKbexqXdpJH7rkw0IYLLrLxr
XnbdCztJduB22QAESPUjAMChgQ2GZvKCdcc/k0G9agt7ZqrwO1Xhxyv57XwuPnQZWBGtScPlSiJ8
Z8MPxWDpwtfiyicn3sbu7Gc2XLo/3n3rt73pj8/4t8NffPWCOM9bvGDRQjCgkspJQ7Nulhk8YE80
HvTzmsffTPp/2y25BxaqGx5kok61Px//bw9xKpV+Z+VGdAuMhIY1e3XmM/t88CrhE4vdu5A6Bv3d
r3RHIIXf7DvU5mmw/S2A5u/kz4vzWC7Ot/PI65HHgSxwmNXNa053jffGFrcqfeE/kaP0HBG2XP37
3fnxa/j9119UsFE/zYusNGJzkr3qjReO3qKbb9oTcCvVg5OPoiaiGwyvbEmjruj/DTZN+l/O46dP
wPfzuPj69HoQNFLLeSzVBQm+oY0EcBjcdoCt355E+bYwHwJ0apW57jUvZz/h6pwi70Airpuetnf1
0ibrON5jzW7XjbZLhU34W4r6D3cJbRYiTlJaVdVU/nzTv90lPe20NjXV8s959ihtYTe5FGFs6OiV
2iCroZDAGv1lp/FDCcpxDVFSRJ2H9C8202CQUSEpjLgDaLsaItv6Q3vk88gemfCh1OvXAUv+v2/K
D72i/x70YjmQpbqcmoYfCy8z36InTCwnfP9T+65qAu8FN2Kjaq2XVGckDaL3y/GXh++/H+T/Hv9i
PYhzIQwbSf4j9CighJJftg4YI/Qe5HoDH8h9gNiLbvs6QUElb/9vh9cvOlZkf9TiVPDzccNrngDJ
DSWBoyD875xSJvBlO5TPspOvA/UkZa+/HP3vN+I/P16/qFNN4KmTmXPHR6+r6Bx6kI9N/D4uHCUw
7XwZOpDWTmRtlC9gK5QgmrDVf+W6/XgPsKGzucUPT4rAf5elNgisSW/QtyRky8iOzhZ3XazLim11
x/ZjvhpfxxdaV8Lab87/vgTKT8e2FEmH76Gjnr4caFc9GINxagq2goM7PRSGlxvraV6P5abmAoiE
2CMJoGF/np5g743yruVKITHFG9Svq8jRPuFfMdJqk7OvbCq21+faMxg+PKLklP1F7Vn37r/P2vrh
rHFsYyHFaohk4C+J8Nw0o1K25a15BMCgF2dr2EfBsdNKUOM0AFfNHtC9m69Nm92dU98howo3VeIw
yjT2au5EBH463bQSkF0gy2IQ8qSAtV61p/SUIYcmzslwo3tFTW3JjJw2OzIW9YkDYi+sblXQlgqk
nexpfDOflfZqLhz/DuowJAG64iQ0HQpHf2sxJJDgonyqB/MNza4cecq0axNHfayv52alb9p7NfKY
hhE0mD0subI90+CTdA+mM901p6ZzZVKxR2Zxj9l78MQIkiymX/drylK9XSwC/7mcF4tQYvhFZaZ9
uTCMxXqlvatfIypQ7AbIvV4qClvTi+EcPhfv3VMDSBj6YH3dsjahFPDQxy7go4Xb4tsyjI6rmgo+
8jI8ac//vvE/SAl1RRNFUzQRYSjyn1/y7dtQ+LPe+FFNRttxCUg/AMRZKftx377BhTzyUFLBeMP+
N+3w3y55U1dV2dRkeAnor6yLykEUC4sXiOOCXnT73mbvtAgnyONyx4Kd428F988H5HW0FFL6LOUP
QezbD839TvcZso+Ef6K8C7VDDpeickY3Sm6A8Nm//cIfdmb8wv89oHKxEuvdIGu9wQGBwuhPYfs0
IKIbyD7el/o2KtYdj2Z21yO2kYuDwbgxPAwGIw2VB0Yl1Fz3t1ryiJh1RUj9dE0p1X1ZUvVLEfND
p/e/p3mxZPe12NeVxY0Q6Y0Ox/GtJoGNM1jaWM3K1O1ivfSAB3gmFPLsbitMOmjncWct2xDIqY5G
h57h8OzmxRoqaknR9atK7YchFueJ6tW0yFmUqCv+u6ZHYzmbgcDlLDQ6syvrNLkCntHqdWIhnw4q
zXMd10wMyyW57rpTEqAC6eRViiwfRHW/CQbcRhis4gIvgL9mN1DiwfZxdPAp9iDcE6LzQYdIcUbl
qg4+BYwn8oIVJgMNRVfcu02x1dRVqv26Uf6hnufHWcoyVVAIKbxUhw6ZHyt5U443lepNtdciyOjX
DQ1EF4vPCijrbKMHTSzCJJd1ASbx7w/sD9Giyzv57Swu6ll17IqkS9vlnYSnS86mcZyCW4OoFWl8
QOce1HDppKd+Ylmvdpl+BS+xQB9k+gAkI2wkmD0CKP9TZov4ZGEgoHi3vCCdNjGC0i5/08diFVSH
LDdsuT/1IuqUAlQVgRo3iXXsIdiWyYaoOK2Ha84SmLrIQ4hF762HJq3svrzPpLehcpuKzSbhZ9Pn
1Hsprbc22sx8HOr6nng18zHXnSF/GsftQtoBI0ky1eIRORjwb5AACsGuKRxCB5nPK+78p3X3JZQ3
CVa/DIbpuCUqTNVPUdDbmv6opqpr9lcDivvhzn+LPC12uQX0JxTkA4BczFWIlYa3u9imqAXcaFic
QlkF3HrbMt5hAIFHxfu1Gfd321lHTcw6SiCsyPDgoolAepKg+BmRWNV8jNsdpBV5PaVuZWvWnRqS
cTDcBdI+N+Ckk2kvHZvuSSPF0nJS6zNTj+CWEN78UoHKy4Lx32/ff0/qYmU38iZOBZ2naFntWEPs
alqjWcrvhjUDd7Q3pNmBjO0cFfoKQVfCols6Kb/UYdL/07L990RUdmdYuUzToBy73CTPUS7E45gy
Vun3tbFVRi/cAvG2bkl4aL5KyQm0fYceFHnjwQR2DbMoJ8Cown8oIgxL6ScwETKjbR2449k41+Em
PEZffrRV5E+MiznFNVJU8ThpKxLIzGPx2rY8X+iVvK64ikw7YxGNl+SVmlbtphBX6otWb1QD2VqI
iBZ5IPkk0vWQfhUcMBRe/Am833lmmmZCj0isW83YxgTCzfCigyy8GdLPpLtPZmh72GuNjVg8xGHn
SLP5YkkPQnGnSYegRCEjPkvVNg3vg/TT4M2FioULIIVf2n7q4aOafNXSZ5narfwBWXxd+zszW8tZ
CBbATZ+UcwDHgxTZ+C54zaYTF6f48ktbYqIn7NNDXDvdF9ZVKsP5tiWzEmi0eZqAPFfbpduJVhy+
M2hJt7s2dTDhqrnS/F3UKhhcnhKJYOYVpqaMpcHp7HA+c1T/mnIxAMI3nbhHgaCthOrJr4DVGlsx
fuywFGQNC7+6KhSVrHrA/gwk2/xZgzvcNQezAT0o4KonHf1LKY6hCR3xXpyPPbmQ5lUn3WnmaWQM
NJ/les9kEplZR5SZXdGqZr3DfEyonmhlniLRNTK25q4kx5Zhq13fJiV7qOXLl16RVtmVRwv1Ubdt
HH+Trad7cVz5gV3R+0IpjdZlO38FsD0QxZR7AUMKaqPKxYNyxeA6tZwuty3L1R0mY3RK9C3MTTrn
mCa6MxLvW+FlOhdE523gSFB7Bbfy6nXwiCRi95gQ4SJhn7tR6P/TrZzrm8oJ6k2uraqDpDuiFxMH
WzCOcAE4T098OZAo5TEZQmudXwBjm8xdMAUn+a4R9/2OBEtGQ+TOIXLm2fT0WzJRCOIEv34Xna2v
/orFUfsqH9KH6omJTlpwb4Di24DhlOJBP8hneCFAQlbzRt1qZPmO1VWGG+NafWPERVmbekmzrYVH
5K7Te/M+jti7XxkF8eTRJq/t5tkk5ii/CqDWRyAyKAO79XIlmXmjUYxjMmLnG1XfINrJLUdv7QwW
Ajqo1D9TLA17q7s3T9mdcd2vxpXF13LDtSq/eld2iFy4RQmerp7pyBQkkvLSQbXLn+vmZvTp0zhk
wkjZup837MCYjKGgY/AuP49v+pm+DbWX1b5qzWGwVqF0bZXVxhJQZQ0lOckxWYFEAzDX33DuaXiy
+pdlXnovVttkfGo0O3+TrmZ6sEnsFNO5qXDp0uU10NUzNIkeE0L0MIBc+9KhMgiOWrWI3Z4105tj
my2qPG617j59LVo3Q5ppXQ31Fgx/FL8I0SMaeKxxHN2UVgNg0MZlFM9Txd1ONa+B/V8/JWjhHtC6
SoWjoMJqlvl2OSEr3Q6SI6Jyk8Fb2GQbMegepxUBpFn8QvTXqpHEO50rGZbv4bwBOGFA1BVcenoi
XQXiI7vXFOMIcqYaL4tXPJVfNJJEPteG0z4kjRPeUI01+XOqGW5iEuV+rR+QBZoH8VR/SQCxxr3u
GGuCqrzgjjaUlbkTV5hEigq1BIj6Md+XqE7rJ9D9krhWmgOvzkTkQwNgr3k3LLubzjwrbCCVm0Wa
xGvJ3J77NRrg0fEcep1EmBPp9M8k5Rajp7fHvlybwXugXAGVBGJuuOIobkK+ACOCBiEkWOEhT67L
fCsqtxExbtfBUXjNsPSyarOVFLMbFA+o7Ui4rWInB2knkEvcuzNsBRAdGi7p8b3nSgoNGn+Q1oDJ
IfEju4TQ4aZoz/hfe6XF7THwUVShZ6dahh0VKY+WchLHtZATVHnszecgIlEVH0LNtsj0E7sSUlez
yGdXHnVaisO1OUBgpLTpt1W8tvgSJcTJ5izd/YOc3Sj6tSBSOh0N/ZpHTBx2hNhGxHWSd1D5/dno
WYjmN6RpJEniLS+cKXY0cDv8TNOnY9vx+bhVc/zKcFo3ZBbZM7JKM7rSo3OjXkmYHCJK4vKRRAL2
j7asLPebZPl1N665gkr/MfTbKJSBu3SO3hAEfQyRWUrzG+zIVUMUVwkcuixd8dnqPs2cwhLHUefx
Z80O9dla5grzvSSdNrZFDDE9hpSqJwNb2xXjLkcQy98zAUtCtBd6HRfb2semxzVp1RPiFCPbssEu
m/3c0RTfpMl1+ihulWuhp/hxCuuLG9cYbtyd9Q+/tytUC7VdDIB2VzDRKfmLaN+1jlHvWR3L6EQ6
M81cSSWz4shPG5TbmoTTdEnvfOJymdOTH+1NYVtF78xrfH8TjwcS7EeuBfrM/oFgZd2i8OrOVX/k
BY/howLIhjVerjMk024KmrBcDbEDWzOQvEx1+M+FzlOiU9dvKmEl5NTkrilfdfpBM+6q5G0udjUX
NWNwbl63eW4H2hU/nfcinRal6BjgfMAWi6QeRfuzz6iLGLsK2PRgY96e4gc5PrfxScueJPFmbPfS
7Jgf6aP/YaoOSCPuoM8fR82qbSv1yojv/OJ1WNBreb8z6tZu+BAMDWl82q2l12SEyWcVNY2FFbw/
K/0VjItVBM+jWQ/zLhQPJGwlIUlc+VPADqCY1zNRlinDQLOlI2ic9PpsqIc+XGfqs1nuG+IphH7d
S1dtu1FIREgCr1qN4XpUXIHC0fKSzpnwDcCHTtl/2uxDTGHXCHyN0OfRVNHzxs5Y5LTwGDREV5vI
6UObzAxbQDIi6fTcdDa5ykMinfvgSRavkhIna7udhPtQhATsoDJjfeX/Z0ao+CEEx+icdtwY4WYO
N+OwDfQj7E2oRY7qOxHic7qNOqCn+E4dDxUOIcbz2apgtZD8myq5ZiBTEVgTWM8SudEdkW52O61N
02uFm1m40Xn00uRKFPbztOuQxxM1K7HcQcYpX9Tgis/PgsZCLd2HdA677RKeOyR3ObtSLE705Aj+
HoeUcOZNDawZ0L/g30hANjjJMPg0uy8sSVp5v5wunTOiYRviYYRFJp/zH9jj/FT2tN3ik8xpNvCf
KwZpyUwvGe1x/2FRFwflzhrXRrwvpvci3zbTjaLZaoWYYtXgPGhjmhh2KRPH09tzf522lJD7usu8
criuxLfSdJs3qb9G1m7kNzOjmZp6Ai8pLZkcXfNBZ2GRSTfHOZsEuYsInfIIoaW+4z+WWkfnQ7n0
/6a3RW6hHdly5VQw9bBSMfWL97GAaI7qC24XpAD5Mck3aradAo2V7bPVJluQFNwuA3u3PN6H8ZKC
C1fgwHi+DDZTsZv6j9GYCIHHlrjhGPOwavVmzTMeTa1T5RBC+o+ebES/XIcVPT1Wx65wEDvxRxSW
W/VsZDdJsYvjdWoc4o7yES4qFRc21OQ6UzaafqjaL+GQ4hkLmv1kXNdWQUd6RZ5gRvM3OqcB7hNX
7h+qlDT3t2x2LNZTQGR+6SIfUlgjFMmtzYe6JzbpDXGFqQ5eqzq6sWKkPw4rWXS17k444M/IWC1D
68G8KeYbXT0BDlf7h7kr7SYiVekqkhfmQImOH7FcK3lK62j9tlcd2WDzMZC1yEJFpDmLY+wmnCvF
kcVIEfAWkT+ESEXZ0SjvCUhQxnVdeDRLxKu4OVnGQ9lvsmKDSJInYyJHpDkpMe9UiSiIL62/L6p1
VK1FBOOEyk3OEJ2q0vVR6InGc6ds53Edmy46wqLzcM+myhWIspTDZ6bpaCLKR03AKTZTf1fo7JWT
ykMjYvtt4ysIhJy0n600zR76jzZjESVJN4PuLydPQUoaOLqMDYPBkd/L4otosd7LzZccH//dZlX+
3qmzFzWoAUSG5upfCua2bVkLxT+DUqJ3SLHeMp+0a5+gq4OSs23ojnRnXRwA1ewR7A7/ADoV/TWF
GSEPqUuuQWfQSXAadS0rp9Z8CMt7rKkiA/9fRmjqDxN1SwT8AsxpAXpfanykqm6i2pSi256Zdlae
9enEpYGbLjU79sLIqDYkgC/KHt81LVdtCSd1itAekxeL7qr/PnozcTK2Ni+iUYukKaZ9ItYkfG/K
2RQftNBbx1Qv6o1u7dp5a1hXmUGoGIEyHZtXB39JXHqsiU3/8e8b8ZNIbflJliZKumX+xUnO1Qwt
D0e5VU6dC/BfkCDCuQKJTcD7bIEMkpU8YCYnCXVPeaE6c7KBVKl71EjRczBDgfvlcv80zraAh6Ol
UBWwXdrFtCoQBbEZ5Ty6JRkKSESZk35C6yRD8gGVLHFpmFQkJGF6qk0nufOZ1han3yenPzRu4Bdj
w1yyiYD/Xw7vBCmSlbjIotvEYCxHUBYRFWl6KFrPj2i9OWl8itp1IhyFEk+Scc4VD68MXRx7+tWz
8MNc4r8ns7xQ39r1tMXpNuqczPJ1WEJ9+KgTt9wj7rBbixz1HYR7NaTZHOCXmSF1/dLH+qOcumwf
KQbjQxGiGY79i4ZzFpU9sEJuC2eQ73trO5fsMINzoDxhq7WNIUA/2K4UKjAEVn3Jv+oeEorsiXBM
tGBrClycR4A81Ppk6Hd8wuJ73oJ1Tlh1sJm7E5XtS4CuNnZBX+1Jm3hqNvK1ZhzC/AYUn8+Kbvf6
xuwfoMMoJGz/ceEC9MMgZ6F0W6n6tUSYqKqtk8oRGafXxwDhi0sAGYKhmu8x+zxHi5x/v0Q/tKuX
NjE0LVkSIV7/eZK+3ZysEIY+tbg5xG+KR/y5AAjdvOQhdaLaYVxHJOzkBAOnQO3DB42ai5L8l9OQ
f1qnvp/GxTMycoZ5szywMbCLbhF40JECWbTMHflUhoEDoyl2QHVOyEDeFQ2Co0yXCQo0ox8iPjBL
ITEzPpB5/fsK/UBYwCC1eDjo5cvmX53ZsRYltG9BdCvQvSC51MvMvYGlPtgPzNVo1ZI04oj6uchv
Smmnjo/JdDsh2Pwi0xALWeA/06D+9znpy9Dx8oH+fk7qf1+pom0Gi+QxsByT2yZen9u1UzxQq5Pc
6cPTeNb8V+mjNjakXBfhsZhPAgbbltBnYgPsKjjq+Vcg4hG2xdHNVRS+56z2uHYDCwUFUC8CziIo
GSlOr2wSNknxWc89fdhFAMNMlpWNLFyrdI70amsI59zcL4ym4V5p2DIfkpqCbF+/IlXQXOiaVBya
M9ZnQpoVWpTYatnh4k3891X54U4xgGTp1QzRUJS/dJyxFlqzaVnFbY5hcy0EOHMJqEKx8EIEDaY+
M7X9j5FEZ0dQ99k2+1DxdxKmwA49/W0M/8Oq95+TuVRzhnNeFLXGyTT+GfswTAjdmUltXggMCUPZ
0SFHFHzvxkJNq/0aDGQuA4P/PiL/Pf7FMFCL5qwKQ6O4peigt50aN0Nw8hvC1Hm/grI4KsV4K5uC
i9Rsxnha8bLd98a1gJ/1KnEZ8oDm8nFmspdg79rQSwgZl7wYN5rbHf3t6h3HJTbOB+UKgyO5NuGr
Rd8zuS+XSOd19jEgkV02BdV+6p3Ed4xgJ/ZfFJllBYrR8obb6Bm4zQBQVQXiXr50d3ro5F9LfDeo
1uyosB1S2crngow2+TPPWAcm1BYZIeWMryqstuN24SY5wiIN+/fD9KPSSl2c9YqoAsG8dEiKwUwG
FZuBWyMogXngTpdWYrHA+7oFv2mRFE8xd/x9vP3DWsid+3bkC8VBViL4T8blyXGtmG3u+Bhbp4RY
t2qFBvSO4ZNyN7ljc7Ss67ohbsad0h5j1deoHwXAtVV9naZ8SgaiTde/cVf1ZWn567n6dnaLbujb
B2NOIeKLQVjeAkLraPT4R8rK6pUUe6lfT9JGD6+H6AlclkYT72FItyHxQRuTKjnaddXM2OAqe/G3
mPf3tIWTYaWIds9dRUlzg5EeT3u48hW3ZYFZBevaLR+wKxPWZJ3zlzrZB7CRyIBB/KxotMt3cn6d
0mzxsYNHOVF9OPrtKXRQO3Tbgs9xgIH730/GT4oQhawanVmUtgAfL4q8uBUyTY7j8hZlLiXmvO3w
tn0BRIif2ZYGhmc84gWDCuh2lTMFjmERQglong4FaZjNHz4taSIHdsKwT2KD5vNqeLRIj/3495n+
/CR9O9OLKXCZt1Fayn/OlAjhvt018g53fviRbGBt7S0GJy/K5MYZkpTVIK3mnbQzdtpn5Vk79imb
8BCJv7xXPziPebq/ndNFLVZHzRiaI+fUP4mI+oFtgeeuHWAQy7IDlmQ9r0May/FOfJ+//Cc2Ghsu
UPhC70I6G7+YA/9O6IOY8/10Ll42ho4INEpOh92xUC9NBv2emr1KNpng8tq322Hd3OvPxg2qM7oq
p3avH/p6VRDPOu6ZhxApJjs0H9bqL9rYP5L6yzdNE9nDiHzPSEi6eM6aZvaHZLlSi4zAsw4THIG7
a+22pOPb85ztm9dM93TiYA7TMY+9+rbaKXhojdVwb/UeAl4GAPTXSmzVd81o8+8K3hDP6mkLkzas
nvK3fC9bR1l86MWd0lxFg50cBtVVb6ePUT0u0mcypwBasHVyOwzikl1Fzyop0ONwLcuvFdHFmEob
IoPbgRYHmJcNNW3yDm0Tbt9vtiTt7yoRESBLMsgTE4HbHyTKt7WnsDpDyPoMQSgCJ2LV5vpOZexD
xzFvj37E3Sq3WoWKDEczBPq9xlfIXMevMb4fapt7BZ6lPUEf6cEZejlTUQ/iZH6QoQyQnazd9h9g
w0GXMMoiNY9EkxUFaHDQpl02P8w8mHSmdhqdQnrIDdXT1Lew4/cWPQrbfxsgav5S6f3I1fr2k60L
6VHmD4ZsJfxkduds20cnId2Jjx8NB8c/TB9V4DbYWD1/z9SzsRnR/rbe/XoKF5XEqMZW2yTpojlO
BBD0xDAwI02d8U2KkbREPhRUsAgynRgbp2BB5/m3JfdvIcJ/brx1sT0wGtMooy7hSWbO/oK3nf1b
EaFk8qDM69M6KQ+JeUCMCxmFWBipcMmuY9/C4I5s6GN2mxm7oL3195I7yY4E2N2W979J6JW/q3LO
klIBJybudv7hv59GZAvC3FcFHDAXisHEzByRJY/ex4Qtc1eemmNDgpp6nycnSuv5kQ3mo5l78432
YtIsoHcBlsUm9Jaq9M1Krgpty8pXHwsa5MPR0m2UBpEneP/+Smg/fdFR7f2ByuoLx/nitDVVT42p
LGEKoJvg+4DO1pi8MvU01U2AroZr83W6T0/DOriR3kl+ahxh+gqZmtNUpp2w6WSCy28C7RzeFmuz
ddhEt+IqOYrbyesONKLJ5TOCR/DY6VqbX8eB8NW1QGeMjx8UTNNjgsEbVFIFC9vftgU/fq8XRaQi
i6KoEyn6399nVUNqFTEKzidozDRmJnHxcM98EJkJOUN/E7ENyqGYwq+Wm5VykFZkjtxZ46p4YojZ
1fQkaWpvo4xWHkHKq+JO9rT7RdH57zuh/PSYY8bBPWzS0VIvpbuoHYe67oal8oONCZUGrM5nrbjq
vfWmYL1V7o2Ox0P4akmBYFqyLNDCGrI6sZpyyVTKmwB+p9f1sM3qx4K51ATSRtkU+k5V1/8+Wbab
XLf/fp9wDoIjI+BNVP+/aOfbahyWdaEPwdTf1EB18sB9Cs1tKZ2rNuYhAqrDiDWRXtQM/4yUPAzk
jYtMbCbpqGdOBidYpe0vTmB6y69CvTa7hHfDctrusfTfRWq6gjyTPNPsQH4ZrXfDr936rNT+nZK/
iEjKUhUtcbmPJqKO3ywsOpFFChxH0+BApabkFH270fhTDQFuOvilTMjs0JSJbW9cXSeNWx151M+d
9iyzKQwrZTfCpc0NhivJjSSPXtNQ9sugmhqa85pkM4elB2Ow0E+E/4FRiqx91n7IBdN3/VmfXyP9
bg7uCR4t9DsRvMG8n+pzipVvDN+E/knQPzMEUxbi35l+e29tgN5uJKFb06MlY3Nc92Nuw5JP4FCQ
BeTN1gKwxnFnEjylPkgCWk3lPKV7w3/ORSfVXssm3OIM9BVmWR59WKO0tclFZ6DNR5y5BEYydRLG
Z0hk1rSTcS64SLjKQyY65Wgb9Hr5Zs22ClQoXbMvpDp19Pm9bVb1Tn+MK/Yajt7vMrpfanwz+Ccf
FYy5lZsNiXlt4FnkAvkrJE3xQ3U0PDrhlOyZ9jlSthEGEL3T34Leg0wT30KVvvClrVBdnEUEOVfZ
FsLrWn0bYTKYj1NrMpY7R8yKpST31MbVSBdqXYM+GghSy6m4DtuWpE/0A1/hEbU38JLxvqlQAN0r
OVAfkdZucepvxleZwGUbdf3RfyMoBEmD9jorO9pGGvKabc9bnl7N4yr4WM4+sC19lcs0RVZz45W0
ByZU7qgIGqjM7Q4yXT3el4T69KsesrZEnH1Kbe8CgjLI+r2nCxXEnvUJddpoPSmFSs2kxdXkfXst
vMgooxap505c5eviMbuF+lRej1+iM/kQ0K86MUTUtRlahIhIXO2SEHjbMPed7LiDv1I3HaAC87F9
HV2kGEXo1sLVpLtij0AfpRGgp+KcG874AD27ZdBQvTGgex0nN6XrfIuJOPuUOPSpP6UfS3Jav9JP
igEYMj202SbFTovBip13h98uJYl0g32Tf+zim8B/n9XrDkZv0W0WD/I+TPZQoNGDjTgxpvvc8rSD
VbvM1HJiYrmn5Z6fIlRfcUpWGyUYyT+O8Zo/tAt0qb9Je+TRdpw6PYJjTHboGn3gZ38gYO29JJTs
J8tlCKzz/NvVR3Vi4nCPtD8KMQLY+AL6V3HV33OlNMIdXfqSugmBb2Vgz4FXIKyKeR8iZQHsTk5U
ceRo7IvdxPfYXeL8NvF/6gwlHEk6imiGUdLMdC7w3AFyTzdi44iZrbQeAX9MlNFQtKTMArwj/K1f
M1NGrCb6K8qHDBgcYw4otTLf7ORpJBT0JTiDUrjvbsMMSlXUUBKxweNEgjsefhpoIJ9RKqzj2lbM
vRRtfMH24xuRlcF4pDE2aw43XLc2Vb/jDQz8bUysAiqurMUZ6tXBkqlep2s8N6ZAteeALSGKDpEj
6iysXxpMPXPH2We8Zejw6eyteExEFfylW9OHqU5AP0kqmY190m6SDqWRLZCUBPDhD1dZJx14Gbjv
Yh5DSNW834mDtkh9568z4PYlB9zGlUPGTYaoWftIwyedXVylPjBkKJ+F8DiX7AWEq8Jc/nqOTIpO
gU3tzJQbkHuSefnI2yIcJYSPgTu9W6o3DHvGR3PZIhB5KrvPICGlmvjzETB6mulw+aNtzz8LRJ0q
irHq1dMikRktWDaM2P1zyBC5sxa0X6yd8vQoI+FBbOxjTZuQPmNcgpYgk6ATbPvek6WtPq4iN8E+
JxQOpPoYo2P3XDNgDNkDt+xnrnvxTYwfBuAYMSMv7Sa41hbI+RLGxwWybD56jEoYayGKlhlnw/EG
Qw/pbNqjpdC2Paz38HkUPpmmpjBnRNrnAOsrV1EfU+TsPmtTiMyiug8hDggE/EaIDD/DYRsHtwuf
ExW18hqKT12xmay7dNrlcYwy4SrieVuGvYL/OfSeUREQKjF7jx7M6tbEKtY9lB04wsRmPg+eD4El
3LopuW6YhGv8Jeuu3KXx3tAPLfPTf5cEP/TMIInRJqfKUmgRXTpQxqoP9TjSe3wSszcQp7SKb6M1
QrZlAYTV8sje4NdIwaX2vyxDvh90KW+/lSFlXWt+b2r9zZJYrNsp2UP+pnd1b4k8G3/TIv9dLPMT
lxhBEVC4qlwOVCN1zOtaioYbjU1kD1a3W49wuhF/LCmBi1/i1/3Xsm346wd+O+RFF6cq1S6S82S4
Cbfdg3JYxKmGbazbV2S7IP5+Pd5Pdd33n3hRL6fmmJlqxk9ccAhUOerO1Nlw0tMab1ks0c72biid
0H3Zv4UPSst29l+/9aIdY2ozkpOA3yru8rOybzeLKUU+/N5l/WHw9d8bebHrKcSk7WM5HG6mJVZw
lewSVgx9haqTVlTY70qv31Cj/eH5s3aGbse+1v33C/NnHvzXz8WuZSH8p8C+dMLkzWzWRtf3Nzm6
EIpCPu8AkbnsXYSXF3nDKY9PqbrptRME0zr2FvNrGXpFsOtLxu2O6jTKahEcp6wxZKS5yE60s6FB
dXuiwKtJyo3sAuIT7QpwA+tmKRXQMuLYRNDnzefiq3fwuqvEFzwnZ5b5hTX571/5A3pNxw+j60wY
sSP+1TANs0LPKpSUmFHSO6zlYwvjtVqbBMxT0zwk7wIpON5vNjH1p/fGBDSH+AGZxl/2zaaaUq2X
peWwkzu32y7dwJMeCJMuNijGTkxdQ6KwKaJQTEuOoNgIF6Le8fGAI/3BgxiA4l/1+QK6QUs82+ND
iA6QD4a6FRm5uQRHs5tNttl7+wmVoHqjbm9h4P4yv14excun5PsPuVjhmrhUisifhht1XVzlEPCV
dXm1oEf/fZ+Un4x1yvcDXXQcIy3LxIhopZvCdwm8Fc897dn51LAPTUWsKJTkKUxG7anoXs356GPy
KfzbRniUZLz66udID9kvz0H5GSnPqPEVsgGLgRjtyIWJtW6ZF8opys76OhBoHXGhRww1fUSESrL1
u5uiRatrPnUWvO06Xws4czIcCciy1m1FbTg+Wv5uor7TUHEP+jIMhvyzWMGadpt02Wn4H9LOa7dx
LtvWT0SAOdyKScmSLWffEHaVzSwmMT79+VgH2L9LJVgb51w0Nnr/3S2aYa255hzjG02G5K5bjAL5
So3Bab+FUHvk62BiU5B+DmQhHEZfIgKnpQ8oKJ95+ak1qNylW+tFlI+LjlRD+IR2L/tB+FIVSMq5
zpEDS40OUybpR6INajZPMNWA/aPJC1NssfiRtRtU6NPRxUAnE1BMNDKVtCOqq7o8mOIvoZ5QxpqL
eliZnDOt8IF4wbh+JahIyNbH6AUHU5HSi6SwpYg6jo95gqKOE2m+tgpfP71wzFTciP8BJ1PuRhQT
zewrAIlrVgwZHECkho/OstjycjJFQZSepn77KH8p99gMKP1naFRHUsl02hrCVjBtg8WAPu14Wz6x
jnQfygZnBhTQ0rFcQrymWdodvsLi/VQRS4uLEtUcP3BaJ5h6RSc1P3r5qUq9HGin4UgFglZ2p3gW
/FeRo7cIC2fReVaxd4h3YvxmNYc5ZN1YVcDwa6/jH1QnuH9oIfn/CwIo4QJ5QfA8CPgri9cTAv5i
lzOpkPDgvFL3pzSnjm5r4nSxM9gD8SM+/Baf8uklNJkNvVXRezg+H4mOTCnypAVST8aMWbBTGk+S
/DE9mMMmiSl8Z5GpDO1WuBdoB8iyMzu4RxfWzrjJRDcpd7rCg2g+0oSYYBSJ5soMD0c8P0bx2Ul3
HYmnvP6cuxrNZRqA6EnilBINiDdvjvyg5Mug7vO1GvpBsk1J6Gw48goAmqMDv8VkXAzWNZgawStP
h6h7JC+Ro2n3CKON//HRJNLVK+OHGq3p8SCp+9bY4n2LHwvlK1rquh9z68NtSDt+IZYcE6nvZIpZ
3BbraFgHxZX9Srq4pMok06sSjDsG7X/XWpEc1EmWmP1BQi3deGrtAYx6k1kwtbkE4n2GHnd1Jb9Y
V5o0xmYJBr0xY76sbyVedJSkTNfa7pA+1Q/5ErqPzQFxPSdx0zW0sZJc+UP/THf/WXK//eLZkquY
VXxMcjZmZkJ67Y3YkWiNLhp7WlrGQ63AyEJLttBOmxHNdPcQJQxTWngl0QYsSLmu7hNfukfsl6Cr
BDvcsi66vzFuoaE3ZK/isvtV9fHzAq5eqtxMXRNlyaRApQX9932qhSE8qh33KUDPVUGL2aaY4db1
68jIPfUbcgmxNWZ3wNIaBjpIvqto3ar3eroxmVcmfLWchIk7s0m0wCGcBk8lmHPe1wWrFGfLYbiR
kQtkt6nwOjBvKcfXQn2P+teweR61my7xNQ2tw0uW/pLU56vDkHn/+fep/Pf3nY0BkIEbo5XyVGZK
y4mwwRDZAfJQe4aETVBikBpazrD/+bZerl++3daz128aEzhJ8+uHtPSXrG3K1dFDd89rD9sAtZY3
wm5jzkb7+udf1i+Vw6aBUXo+c1A7nX1vhja2dZTxy4m+tIadetz0pHI7QP1RXC7adFeBYtd27ETR
tC1rNyPz7DaYXtLhlaynvPGQTNga8ok/Ahjchui/4892uosEHwbp6BMdTEyOjXLZbBciPf9Vc1oO
oaeC/Sa+kaZ386qSfEYL8YTh90i2Rfw7Af2CaMNvDC841NHNic/fMRz1GgHlgqCHwvHbn392Ghjz
+KRnHc87n8CbrzpHtRENxt4RmfA+ZjvLhZWg3iCssenxyuEGvRUc+pidyDOvLX4XRsV/X83ZiWHK
miQ6HbmalAWh8fAtwx9VPHYYm64Eh90g9ZVwM9vsR5W8HfgY1YpWUWnZ0qOE+B9rgbiiO0k46lV2
1iVGwfd7ZZ4NCkU96499zNWZbymdLvd0WxDph/r29xyIM+f/THb4+yguEyQWe9CC+3YDAeQXuI6n
GU9RXakmLy/ahIHM6tzZ1ny2GElVcDyFARcEAIFUl5rYyRCKIbZ9yBh9t2A68IeP//Mnc2FGzFP6
9rNna4SSBKEVD0x1mPTEo4vFFz9s/CT9bt3+qTp5Zb6tdbeXEMD+FvNdCRRjU9KSMjzZdAx65hik
5sivRXfb3BVv3Uf5HCyNu/I9ahYJHVWKMBDGjMoYJJBG9Uv7yhQaeytLfUXGqmMQVbftsfzTHH+i
V2aVXoGzkLFTwhDpygKhzV/APyuiCTTRmEfiWP7/XvGVQZmMPBu6g0Hrt9ixZWFpfByNjURaL1l7
DgWZPqxlmU66+pbakTybUBDO05rNSLIZ6QYfbZH8gPJA5liQ7o7drTH9UoAp9KXgEzVuh7QQiVLf
ZNiuHKXISL54JJjLCldZTt8Rc3rQfZVZi9NhibvWh0EuBU/R2APNh6ptkOVIiOIkvbAR0iAxXed4
NSX50hHJEuHtMoCVxH9mfHFWW5M2MYvC0iJltmhPDlGeKimsNiBF8850ek/TPEP2NaZlcD1ZIa41
Ti44A3SFkzxKdO4n8aNnx6esbbU+a6Z5e7L2iqdsT7Ktvgsf5t28DDd+zXxKt5veNVckg/nF73Dw
jGIj08shbgCrbUGUBU5upEwS1lqnuDpgvNQrs4D9EesMgQMNxd+vS4L1rpbw4LGTAVHl5hTltkn8
o7AJiq2lvA/Cpu1vMjVbqBiPlwypXTHGD+BGg8OUpvanzi2YnsSo68M1WY0iM5rZkudokif9/vlT
5sH9+3arLBwqCHFDN1T57IZCwzTD1JyGQ/BI5BIKKza+eNnm6+H0gDtcUrc67tkRdhHnVlekiBfV
whfLr544YLUjAc3kFMC/RumtPOGZ9FRbVBc4ZU9MK/Z6ugvJAOnvlGI90YmI9yaAJvOuMLcptkX8
uji1NIbTUn5PXW98zghGKirsfbj+dLQ0y4wiCDaGLi7QpsWhEwkoITKXJBDiX21MFrTgA8KqypWU
M5FSXM67AvoIhQiecdFbdwXjMv8Y2Onq/ybtEexh2pK1GGll9sv02erx9YQY5FCW5dsKx3YUPijV
F6cV7fSrGSSMleVS1b+YsQX1a6TdWXQ+yU0hePkkXsHAXepXqaIFnkIXyXnSzsk7rTkUQSAoMwhn
DvZ+Je65dOrn8M0gokfaztqUB+AzzwUuE7vdR65wG9jB2zRsJs4oO/T15ugTjaFwWCGlIcteSo6o
Y71PzVUR+jn08S8Q6d1yXMFNwXXOimuYT3S6s8Hvx19i92lJXtzurO6uFr6OZBrQWL9S/F/gzukq
vSpJVEWJKNDzNrZUjkNjRfNfadi6P9QPpeLge8RV3QirpthPNCswd3kayecUYxjhuqeyX195+y8U
839dxdkRJO/7ST6d5Bnhwgh4IH/Gy1C/rHGKRfGKxhQK+AWikNIelPu+3f1/34azr09uA4xQHRcg
rsdsnfP560R0iseJyfl+BE6beRjxVUbELssWjzPM76rnK3fhwsL+1104b37LqmYdFS5CnVMWa2qZ
geGhLWnLRFvGblLdd+lakNdm4GumE62H4KvWcAJc0wNfqq8QOZC6jHZRNszzs5V0LIlZFKT51Sf6
o0+XQ+cfFSpuHkmAgTpU3aO2RkrJfIiB6Wv82ul4ElC6F9SsyS6gPVRSY6vYTIEp683i5zt1qVj+
6wLPCh+1O56mYb7AwTvJzHRtsOUhl2dbFKJNssvqYXFsPZRGYWfjRnKIJtOKdzUyGP2+Wk6duNP9
lWu6tIB/v2lnJ6e2VBqtOPL0iJkhVoDeuo3wM2JyvcW8hT7xoTr5sgSm6Q4iXbrouqUyvRSnnZI8
mdEVodMfENlZsfTXHTr7omopawmu4w5Ne3Icwhg3ug1CKIcQHtpiBfmFSllI9hP8OmITFiblTTGH
eekU9ATUzSkvdXcb8QwNbLOoHnsxo2+ZLuP0FjuT3hMeC7WCRBW9f5BbqP+aDx8QizvIBDqnfDYv
+gvT58zC/ekLBBPc1Z94Gy1M49Hv/IT6BBc5tu8lYzoCohN2ov5TTh6wdBIBffRRHdSfSPG7zq02
4k5bWbfjMw8yJAwpvc2JYEv4JAPZjsWDIm9Mrmb+u95Ojb5syWUz50NJc6+IL0LwVCAPDe+DlnfT
BxNz+//y8BWFpHI+F2KGztaPICzA0MR/Pt0O1QJe78mL2uU481Xy/iEuDl32YihvMtSYyI/1FTSo
DFJX1tGk7W6vKdcvHUgYs/zHqTt7GYeuDQUhATvWuAESjceu8RmdWkgFVY9BeHub1Yf/xaDpQs2l
fic7nd2GUbT6qjOBKM3zSdWWFvFdvaE97WcufrdrLYOLywDeVJFkWlGFZ35W4pWj0qhd3lIzJWua
JLl91OBhL0pAK5krkwbBTgyUhJOB6csvk4tqnrG/jH7MCYM7aBfKlYXpghMGitR/V3QuYSXdydCj
mSKVrOIlTSXWHnUnJA/WcYkZEZESg1o4DdrNgAHu2rp98al///WzY2heT7oiaPy6+ZZHNyLYAYDS
CKlOaGkUO0bt4aICyeiDXTsAXzib/fV3ny3IgZpXjRrzJNQ3HUAG6hx6FpEj/z6OTuvNsejF6/SU
uQKkMZyiV76+f7WE811XoATPu5V83qoNS8UQ85Ffp1FVL3TDOWkuf31jgazZyqj7Z+ySq5i27mnV
LNaGoiZAVqJ6bZfiVY7rpe7JX9cz361vPdxaU/q2irrhYNxbL3F+j3lOI6APrlzoxAiULKDLgVcg
U/8FKqonEyG18duIhs1BqLqdTG0ZdXiYlWYZ1KkXx5+SupTL99GiWJ6zrfi/Ocuanb/EDwxETEAj
szwZDhA2NFvGvQjVROJHPY0GMmddzPWZnX8wgHTSdI/oNlqjAHpI2ALcSQYXNzz0iccGjgBD6PZN
t1Me2we8KJ8s0ebHgMUGZQ2FNpY2mwO+krLSekh2ZiybSrIVUqOFeD+nvf2aUX8MFRiD7JIDhJvs
oHJWxgsfHDTMGHx/Mdw0A2f/G1oembmEF4vSAlFQj+qUQCxra0FQeo+WZbw+oqAjWQaKRY7gDY2U
Y1z7aP9U8ud7paFKkqXNVM9/ujfVKexSQxh5XIJH9FFp+r3kI5zsWrrDGemW+q2pPZfyYysSfLKw
3jLoTPwZFBlC6ZXhCtmK12ErqcsNA7jZnBlfqQ0vuK119fs1nn1ghVDU9dHiGnF+44g4sowJLsWE
6HSYOY4rwe2IzWRiiFzpgT6crXa37WkDISC+dva/ei1nm4uoJqYZVRxVuUW1w/6C7mV2yxftKyqC
kbNfwNuez0JAuy690CsRNbZOK19Zdf4cTn56cGdFzqR2UlYX3BSoeBp0PmRJDyrW/ft6VTSPWiXx
ZVDMCFhmbWSjeeP2ZBFiNfNRaxkw2RhpoBguVnq6N3GMKNRl8+achLxr/RJYEWXEz2vVn9r532tW
ERNLskFFf9a7bDojS8JgPnCtOVYq5mqKHOGllHa9ZUc9fTZySAiatdUj8UPAURY1jQAQJqpLb6ra
ql6Go8Ux1uWBWf1SeMg3PdY3AC/pL/pcSFinm2rPUTRfAE+MBv/ny7/Upec9/O/yz7aYzOoyGP4U
OpW2qK0FSew0yaon3bQ1lBpwk2VXJp6aruzgVKLNgicthzmlchZuQG5foJ+u7ckFscbstHGqLRFi
vuKKG1ZiQF9+sBh/Vb8s/4RrIf/A5uZ1hOVJdDd/MWmdNfanbNmvsvXcPoqu/XlzgfLP02EZEBUw
3Bbjt7OVu8rG3GrF4RCm93QmeshkW9qlcG/TbJVrr+GBXLcMmW/GaNV6OWrbhmQSL6XziNCDFpKx
zp3SP30q76LHEDwj8PP4PKivNWyZRY8u76F+T7cVzRZUKP6wQ2Rf7ClO9Xu0sIqtoIW5iw6abT5r
n+kWkDT17qwFVTVXpk1wYP1GBuD+/FQvFg6Ghjse0AdOv3P6d6Glp0AI1IFZ50LDcfM0x3klewOg
7IIuS72QXHV5TepxadakGjqoSxK0darVs/JNik95mUl8CqqvDRtLvMeQRPRBYI/9ZjRX4S2iatmu
5h1pea12vNj4+Pbj55WanE2DaCb8yT1pJACMARN4s2R4TPxBXOuZF8W2Dn7PgWYU7MDKXLuCSxPM
73++dfYpBbJWTmnDFbS8FNYelxZ8u2rbkiQLlqcmTm2QbB2aWuGAh6tBxz5hLy08CR32JybzjCY9
so7ydmYUKmScQbVDKbqI32Uwd1+Ey0Mie8VcwJ7F7gznDv5Q5h1lf94f6BgSIRP9P8wP//qjzvap
IeKzQp40HGqHth7Z2epdWvp96ocdnOWdNL2lrFLQggc817B9riyv196pc18SlPiTMTb8Pj16in5p
NWb+LORrYelUiNOPk4sChujiEDDltc9oXh3+WT3MOezTnJvj554WmYVxakqeaIb1DjCjHxubPKOf
ZjptvzYVsNM6jdDViRoKc9tV8YB8qRA2UA6A8JcUAA5nr1QZh1Otd9r8RRXisuXNBtm1pFsLJ8n7
1cwcaWt0UWFw6tc3QEiOC0q763iCS4pDeu7/XcjZa1AIRpsrBndC1R1AzFHnG9DJFBQcqwDAKE46
2WkzD9oG6dA5CaXj1hyf2CySK8/kIij8+5WcFStlXqh9rnJLhCU4ixARzIIjYpLzATD1ecJSKjkV
LV1AlHL0yXS5BMiB+9/Ai++O5uOk+sFWZaDIVAnBwAIthLlVzTtB+DLjitbtNQPgJWXaX/furKrp
jrKhVwr3LrgpH9j8/WAFvhvVOdoKHA8/L/0Xz9Df78+8I34/q0hTXEKaYOk/kodMtwCs2FF9bNKN
qD6P4brSt8BRymnP0lEeRDr6UbIpQR2IH1O4Skjqcn6+oqvvzlkbtC2KsC0LrmiWHWMY6qudNj2Z
+UfaAwes7g2GlncSkTTghtrN0O0FpwbumEBwu3Iplyvdb6/xWTkQ9wMUMW2+OcZKqpeRcEMnFIZf
7I7dUofSTTHOjK312bzDV6N3KP9plUVQmRfVtew2bf5ozpcX4DD6DGdhs/6jWPr2qLosPcKW0+cO
Iz3ZIFvrtnBq/RGTn5qjuG8e1eIjcapiK3zKLHJQT8ddWf+5RLw10UCOgw0EVhc/6uyXQKzJkTqE
9Tg8PSeyLzvhgHusJGR8ziUSZxxvtaJhklMLV0uYw40nLjl+gSM+ccYJOLNe+Vov3vDvf+LZux8S
mVx0uslRTFqcghuy4RR/Sjwc3xrQHtUBPgkXXMGQC6PaC5CvIVAZ1/34e06r+/lFvHgu/H4xZ59G
26vIw2WDkIlmCzhbsdbc0ZD4E5jLuO1iJ57YR/O7ot0r2rpNtglR8STWbAgRBNyAo5qBohbC0bjt
FUem79c8i8LrfOd+vtIL4ag6CUkKXnFGnfTDzt7TTK/Rb52C4TDemW/GngAhe0BhaAdcNTYcFrRf
yjNw2LrZRGDCfx8RmhpO9hR3i9pVCR9fBA9ondxsnSBUEJ3hhrM+XMYb85BBiISi1qNDtdFa5x/X
eqcX0i7/vvizbokaGtmoVVz84I2u5anvY+EbL9zwcOlhbKIOavGNJNM2SqEHb8gmVXubPyOkopH8
Y7GpZKe6LdB4tKAIDXfobgTyqHRWeA/IHz2FdF/wMOriqob/4gn0+40/K2GbqVaySLfYXaDfESbR
LCcATcxlRUC3xk0QrcELlTonFWNtkGnWEZFDfobb48X1SXm4G5fHbpmEa9n0BFrwCuinjGZp7QvR
nUr2zsSR6NoKe/kr++91+fPPvy0kajNVlZ5y1XScQkKD8SvJaxGFsdthOfRINgByHaPrXfXGBwJg
czmre0P5KuXgYhX+7f79KWi+X0kc5eEJGBgFi4HIF/jCCh4n7Tl7rF8UagfWLJ8qd+6pHOu3qb2y
4Fx6gMRHkAxoqKL2rw15jIArWbOYooFcZxdLdW75OAE82/Y26Z9ISlowwx19UNQnph5O9DTZzcPp
oMuLR8Wy88A34AOkzMmLaM9uyFTHahGDoxF++vkj/6MAOFv+TSzdIvI4gwPqHx3nt3tVWs1xPA7o
X2LaT7AJ6S0PRJQeUGVqFaj5VVffq/067W2Ku73q5cSMuEWMSdMNwrc43Ardg3G6mURPP17pxBjz
UvjTtZ19ww2W11roUCLFDb1/xpZYMeHeg7ubkA86MGldVm9R+Oyh1cTKfTCjlOP90XxoY8NWwHN0
tydt34ovClpsoa4BA4yLmqUUPhdOkLSiWeNgSd834leNEh4DbVJsJm0TmtujsgKLLKjvZf8kQS1x
5WKvzdsXISsfGuHfhMDLm1T8SIqDlNy2KYe6mIPu1Hlt/5uir1/3+eZIoSO/C5RZySah9zBu2+Sh
S27BxPZs9bmwyfVrc+8LE18i5qA60m0gC0M8q9cTBkm5Uoaz26FF1yfc0QUmZwtwbuhSTbBuYCz4
HJA/sgdCXTGPM6j3asU576pnT++vyzir1iMhNZo8ElBW8Ql6otv65DoEv5H5+9lhHp9Gb9ccK5fk
1X/95lldngRj0Re8M4cKjR5p8Ud3nkjSfrPzaTfDBSM88v6VT+jC+eivHz0rLxSzQcl7sjoqqJb2
KdneR77YmWs60CR3UkLYXUnzxJy+uS0uJTyx1Fit0zAPXV5181287TPO0yTRXPkHWFqVojSasy2L
uK0SqhVl17BkR0blQFoAFS7tr2ulwsX7zrRM0k063TqV/9/1flGeqijX2tkpNCvHGruZ+aGnRXiL
OhBx3/XMrPlJnr9d33/xrJ5PGr0Qm1M3/2J8oCdpJ565Uld0DlfDjuXp9eeHfKmZNXNJ/ucvPCuG
knBKjWL48xdqL8i73Q7T6i0OYrvBpVLa1AHX5FuXSkUL7jxQSX4ZCunZb1atMR2tGjcRpHUMv07z
Vr7WwhoZR2MsKK0xvaCrIcJbk1yI5ZHHZH52hDEW13SuaIv/OKmSxazhCp3qRDf057vyJ7fr/Cmo
gJXmvjP6yfMSsZFDNQ6qbJ5M8oLHazPE0uv2YM9F2iO/9L3x1T+YgOujcobag/NqVberbPxMJJsp
8NicSXlWm9shXAu9Hw03cyDozxcpz6/CPxfJjVR1CwW4eL7FCcyW+6pu5vlx0iwJgnzGAQoPonA4
mLM0oqiIPNRpPtG87vEGknlGy5vzC6pjBFi/y2Tx8xVdOoxbdKz+54rONraqqKOkKLgiPNpIsksc
abGvLiyfAcFV0b967e8/KydNLdIldU57Q4b0NB6fCdIinwo2NpiR064maWXRah+EY1BlAmv1TAds
6wn8DCuG4c/zloyGCtmEhX30OciBcj3Z05FmVKgvWqJUIFWb3iguvoBxCAlGGqfL/KD7X8DzLrU3
v9859WzQEeSmnClaPRwwHkLBpPE1NzLI4wB8lsnupK97OO62+ZswF/UBUkb3gJ+5vSVjIsf7PdjM
PA1joX20PkNsm8oZLQMyMB1+CbR+SPxCMf+tvXaTdTeoSoQ/Qh9yYNQ9jD3x2rt5ae/49iaci6JG
bcisdODZdF641AiGZ7oeRlAz7lTGoWt4kKtZ89t+tIyNMh7EEotqTCnt/PxKXmBB65ZG6OXcZpTA
c5/tnFNnxq0WnnglrUVXLmbHp/rU7zize0O+GMkakZeZsMEymMV8LKM3I0USJKCmF/4RF/58PZda
rn9dz9mmypGUk3LGjVF9c63j7U+8eIn2OkQAL/5iNbElZh7e1aHFhZqT3zXQzOoyafbnAl+1Odan
XuMU05Mgb0tzYClTZHIQfJLspxk8jSkuP5EW5UnKlYdwSejx/cf/yHm/FeN5Swp6XnNwEddi46WD
O4He5m5H2kt+8megmrwVl2WyE+IddtCfb/nFxRx0kjZ3glBgn/sNgqPcnkSd4L051OBWxuxrOqQI
TuyrHOjsZvTlEyK3JXEqofk1d/GMLfKAzNNTT30Y4YckOExt9Pptt1MRqSXprV5vSlqzP1/ppY60
9f1Kz0rLUDsadV9U832KxF2nH9IUlBY0IrneSRytIE/TONGadwgXhq9Oz3WBl4dgS1F+z+OHn69G
nVfr8/3l+9WcfTpZktZDEbImodF7n4sfqfNUaQMEG4DokNqx7px6nx4aCR155nenYfFQMJLR7w1C
cKXAU2ZEBuQQ3Z2YxE7L49HVxKV5Qt60TRD1xYw9Ma5Wakqc2jL0Tt0qTdYh3k3IpfWG9RfbDkNO
iCcfP/9tF4hsLAu0BefBA8lx5/YI2WyiY9EgOjkmWwuwUAVkSh/ejdnNqt5JywgM70ggS1Qgywqf
aakFRK15CLpf2EVnJEv/IWDBRU3vDHNmVnObuFXlRrzgm6a6Fx5gOzf6GuGdIS4bqIysdldngnOh
9O8TMqFNUKzoaJL559++K820hNCweLP7tXav5z7ZLKU3aXusyTaJJmhO2/gwOoOFkkqkLLiaOn7x
AghgxlIoI+c7H4UeBwbAeoK4Ye4+s12Vqm1NfCaOls5iKpzwspcka3hQtbJWrwIELmlvLe3b75+t
pmUYDBXc0PkVBT/YwfmrEpLGABDjyqxFj8tAVdYxl6V8Py4bp3wfjvcaW2nta+1+Glbh8THsXxRk
8cURyn2IE9j7+V37U87+/ZTIR5c5scoSS+8/J5d2wKpmlH19ECuyjNmHQ+t+hG1kQMg9bdvcNdkI
9U1NpBlBvXicb/LpbTKIlKX4LuH+fHHqgjUsSPbEqKV/0pVd0Pu42qPjJp9uSTarTYgOa7VeacVu
G1sUNwDaQwvykRHekQoDDAJ0EnGC4U2jUhWEvhG4kb4oJZ9EtFBxTMujk0DtY86C+in5MNUrx/cL
Oi86RjwrhRQE9uI/p4JvL6tcdXGacbY7DC80ZMyv4p3WTPOkNauBo5R+dHFLzX405SZyxkd87U6x
MnSvR8hR3xntITytYn1GYV3v8V0gHf51bX+2kG/XlhghEodTIB60vTkh2gVrTvCggRf7tovd6tDg
X8i2fF4xQfMVIesYI0Gozyti8ykDuQMPxII4LIm6ZgIt348v0SE6PYXi/Qz+mvwE4ZGBw2o7vgyw
a+OX+gblKwXdc6+4cPqEL6hXAVl+K3os8pu+uS5UR1n7z3LBX8kGyC6o0hQ7r4UCKT8FlRqJhzBZ
WoR65X64A+Y4Ffsh3Vrpo95u9dMvmQVOzWDvWsniCMHeqBJEciiGkdYtE8EZC7ubQ9YhPZFR5MHT
Qy5IGFU4elaywgx32gXPaenk6gpHBBZHHNnivqJPqQnPnXgjNQzcs84e9IcOs4I2rpJpZb2hzFPy
jaZuQsOthHjBmuIXtwOxvZGvomXxI85QlddsdXlu+IwgJfO7kbixZw5gvTA3YY/pjQYIbFwJzaIl
0UHyMnExiTRmgNX6TJJ9mJVfKIOMt34e9XOAE2+ZsRJ0FhN66yjKvn+FqnX8iip70hZq7Ch3ylrc
Wn7lnDaqk66qyFVx+rOKuDXtMzJdkCMuBss5tuGi5W+QAmIiHBkEdWnD08JWCxUtcTtwX+C6fIvm
geLDWzq0/In0wFmmOPOyg6/kXxLJBjB2Q7egi2qHZCAFy57E4kP1otxx3hXe+3jXR+hiYH1ET2pt
rFvQarpTJW8dchAdyRCEQ7oTSAXrd2Igt1UPuuqdBVC+r4jhJIpU4FAErtUP4524p4nL3V8kpL3Z
mmFX+hINy2B4f9DhMwihfwl0VxqdhFMUmczvyCjKp3G/UAj6KQkN8Yy7QACPOIdLloFdmwTI7BSw
s4VXf1b7aGO+zANRbZEkdwVclY7wHiBMJQMToF1m+BspZlSsrXHZJavSgLDFsmibwjKQSDh8DqRN
pjyOCR0XEeSucGiYolbsKqmrSy9m9jRoj/Kk4aR4L/Lb0HI7Ijl5b0K7UReckuLP41K6Oz6ZL4Mf
3YHklQkv7aFdoCdfCF9TtLI4FoWrEZf4Wxd6gy999pyPSSwTgaStkRzdi1tNIDwGb2y543WusOhi
4UoOvNcx1lGsY+GufwielXLbEeyQPOVESLd7GTkKAfDISHucyb/wRWc3lnqbnlhRbsthrZoPg+qE
p11+up2KmwT8TSq+6g12Uga38S4QXck6JAC78gQM3L7n+fTgSaN4myZL4k6BZx13ikjCE00Sp432
hDAOQH+Lp9K6UcWHqrmVpO1J+hKiR5m8EoPC/8Y8PSbSk1YRMMWO4cnaIuelUWJHTF/IhAImbyb2
8XF4rNoFqL6Uria95+P7Ea6QQHL1qj7trX4tA8xDR0cjVndC46Fodu24lPMN//Yk+HmyrJptF/No
bvriSc4+9ZpwNWt9FL8EbZv3v9T4YaC3PceNdSlVFA3upr4fLRnPHuIH50SaGNlVwVI+GPLOPJGH
01wFjv/bPwBIhoRVA0oGuOJcUVV3ZlApfSMeRAIzfV1fqJ8teEAypOyWI4q2kvsbkVi+0BWY/CCA
cDSGu8jrqGZszXQFnJEdnMSHwCU94eei4U+H6e+igdPK7CiCjmTOlrq/SztFzU61BvvrEOaO9iK6
o3GrPdebk1s8qJM3VLawnt3iyoyuIX3l51/X/j0t/v3r8637th9q6lQEUz7Jh0ab3ykdpAnCZbZj
eXHEL4C3ElH2y4l/O033MiYr1Ixq42VHZgTuiMcRxKupbLD1FT7ZivEbbSl3sFFFpNVrrH1GaJ22
sjMVuILzDXhoq95NAPeKjM5V9QrhEmUsEvSa8ofZn0WQSL6QPi3BBaZJNsfVNoF56WX4fr/PepJT
UMRxWikylSSSzBDeUJWudHEVCugyf+vAObXPkeSCRMGKMHfDnSh/q02yg6lNJjyKd3p5m4JAbgGf
Pk0v2ksDMwjZQavcWaloH9HthPVvWXwbxTdBixadgWFcWqUN9icGajtRvTvJliPLb0ZGVhqZCKK4
MFGXT2sRfF1/c8RE94kkKE6fpug1RJ2FdPi3qG9ZHdvgKyHImZS6Kn6ygsFuJE9AGCfIECXHg0Y8
7ph+9IgcNIKRGa2yVXREdfXKojCeLHkvtw9sTNqd2K6YionWZ0zUKWgbp+ZpDuT98d+JHfqcFnYs
dqxutHlCNXm0BBLTrkC1xI4V+MW4Mc0Vn3ZK4AJsnk+rXyb9XpE9BVnQW9H7wEBN2e26fTmhdLNF
GIXbiq3UjaxVKi4riY5uumyK3wHBYzWZOjbitCneDuzPnIHJIa7XXejk5n2Copt9uV1WADRZjoaA
rOxnHcWGK0CwDJenwccxlg/boH2ir9fWm0x1SOsLSW+XHsPKZ8WLsxvjIWf+nCxUZUU63kAyHoPU
LvjqqY06ulfdqokpbTYZg/VGXc3JiWblj4y4pl8io/KTvGnZiQm87oFZJvFnk7ya+h5yUf8AkUh6
F83DCOjKDjq/gHkpnhS7iVxImIm5US1fuCu2mmveprOhPnDKj2mpkxUd/DoeMHeh6yR9finvynXE
FwIGSHiTdgMNm7mD90ro715wOVLfdrv5P0enkpCUPFgFAjDXDYhaMxcXxg0lQPEIufMLrzH/PRaN
0i+m57Dz0QdNkg6D66AWUJYCgxr7LjryGYu2Mr2VwyPBypwSEmnZB8Aqf8E1I95gcttbJNW/SQhc
jYdofW0NunRe0Mg4UGRV1y54vIXAbDWJ0eOMiYDOPxAcwMgLZjBLC+zP6U7ob4fxqUn90vKsHa/v
nWwsW6zekQur9RTuJcTAOjUEy3kE1eumxUxypUlyobVlcpWYgUUd5uM/IVBGVHWhklUSzSUZBJCy
1VmaSc3xdMdkHKs8KCTOHzjo4KK67j39t0Xz96+fnX/lgp0tUGrp0KFkfTpNu6ZGJ3riK7qRVBA9
Dj5PHInJC2Bd1OQflO2ORERudj9la0iv3buVPbfpAY4sfSToLvWVnUS6oMPiEhHwI7cBQyHpZ1Pb
iFtnBVhW8Faif/8/pJ3XcutMlqWfCBHw5pYA6CmKotzRDeI4wRPePv180ExMSRDjsKYnurqro6v/
YApIZO699jKIEP38TvodPgctC3UFooYQ4vRweKUV+ggJVaJUb6dcoviNPPl+wCRjhdFSYvwKYG9p
oO+E7dYmMkfsv7DKiihJtIXBAzAWGNPF3ESeiAFT/FbVk7ySexsHmkBaMnYi8RTp7YSEBC4PK7Ww
HERrJIsHBRmcNJDe/NMU8GHd4fzemA6ORzKRAYK/ioit3hZkWl9e1KOo2Kp3HPxVLSJaXMEGK+UV
2k66O1ir6o/G4qPadlA0uvpVjJ6aZiXABsrl7WhjG5DLjxMhq7HBw4TUTbMfHq3UZWS/HjrtN3Ke
qtpM+H3woPJ3WiVHpMY/znMy8nuJbDEuREykTwr+x9hRLbJo7+FQGMjbIvshm6vcc9E7QWUr7AQZ
l3VI5HUQnbrf+mun2iYhuxLpB+0qZEJAwEpxwENAOuU7A7MBJvp3zNU4n3Awi+HREzzuHcyz5BJv
vSqpqm9YB1xhMH7dIDPQs7UyOb7EozSx2MZXXqGULeA+O5MkriYekUHrkbxzi+ZtWJOQiqf0LVev
K1Ana2AjThYdbMgP4svnekePpLHtYvmh/i1S4UMFQ5Jp+JOOwQh/FuLRsDZZHjsmct3Axz6ze5V7
J2olx6qcsSoYxpvRQiGOF68vYVX8GPHZwrMgXtdQK6yTx0zKH3ZqeRibBwyULTQz+qaQfjcK0fHW
Uhm5qQ6p/lQZh053o9Mt/P8KH4a/0GRICH8HC945eSKLY8GywkIG/yfQRFxbwSpOd0HyMGq4TZ/T
fCUa91S60GE8YYkZ4SIqH7xi217wYix2XuFq+Krf3yq8Poyq5nUuKkwG7ArY2DdwjBOebHGv5Mk7
JEaky4R2GfXTQ6K7hGOklm0hiHHEv6j79Z/KuBwsF7wFclq/T5/KI30N7aKtPBJjRPGlvasYF4LW
tNyzqtzgHXjGjxhhO19KCsGb5iJfaP59VOH3slRNV5/MXAdrEYmbDLgixTtR1l1DXBFh1uJkn60S
a+eP70m5T8KTYryY/r7z9/HvhhNtOPnW9kOfLC3AeCFihFuBXUKymmS5dfqsQ8a5Pcv5PlzjXVoo
1kVFN4FyZrVqHBt1ZxS9DOpqHbE32AVHMpht/8dthPUKA+Lrb81Guo2kpZT5/BbgIfJFUm9gJIBi
uEO1FjHZ+y/m2t9B5a8/OUO1y1RqRC8f5IepIsZRxm2J+9r7IIJ8mKZLwhspi8MbSRft7r61xaWR
LLRJkvLLw9Y/XdbP6lJkAq/c0q1PA4/5Xp0UOAY2enxL86FBqI2jqZqcEpff7NZJxIXhDZ+MdqHr
dYjBwW6GySyE/ZbijAmruVbzNaxW3O5vJT1eIW7g7iRL7F5JQxD00UB+OrKSZqistE6nD9pb6RxA
bbHymfo7w3IabdekpuMYM97oS+VrfdLnn53thzYsxJaPS36IpVXjCiAVzgUijrmXgUUzJ42dnnwH
3Rb7x3SFqQSDD03FA8fNO7fubSxaLby+YrvLbuHL0z3x7e3gbkiRoSiQFGcdsxlkedqXnvRQ473v
NuJGq9ZdgekdXCnlF3l59aJw1N9i6VgYjSJbdagS5Wol1rvbldnHwP77atgOogTQilT2awcNNVWR
OzORH7yW82CFxTAFLGGPFQCredZXhWUTpTEFxjsRG5l0MY4QZYEkv7HT/gybUofhy6vsV+KaWJDz
mD/J3b7yNnGHKJBYB3ztFjxRwRnRQYskLNx41cq1YwZtzP/9E2bF5RgKwigZHzusd2QMTSzjFEO2
urxkPdTuhbzN0nV0OfAh4iarryXU5MKECjcqYbYAfKio6gdSu1FWX/R7Pd34/TOpmsZNXuq1E+Pz
SmevPtGENm6riEPq95RAEf0ou2X1hjRUPPg7c2u8luVpGJmH2dzaLbmS5v1klh5r92li409Lykdn
MgBaNL8TOF5wZEKsYR0Zx7cCRujdcHntxIeyXf8bZrkymeYbtkQFjQo+1N9cvhs5uhRM1qQHC0tF
srVxjqPACPP3eMSmajz22JxLi3QLQQXkfNt1KyTgDSFXAYDr+BYUd+UI2XYZ1m7i1k8UiSD7fePC
fGwG58Zir24HC5sb6AOAZh83xacDpyz64hK0LYsldQReGh5DPrkNLsBiYB26Kc46u+vP7UbbKb8s
ZT1C3gJMEZAm2KFmI10fiaSg2m5xPX2VofAdQmZ1/0Vm8LWuCIqooViSxQE5r+aE0u8MPxLlh1Eg
o8rR4y1URcJgyB9SVab3zEanN0wCHM7KXB75hdMJgBtmwDJc4rW+xlUd49w1+SGTFWF9y5VOu/Ys
KTfJAQeAxIV8+s8/PUt/EIw+xzfoAcSzdnzlVFfrBOMPINxReS6E++5dYmKXknCj/EkvO6bUZNcj
QOExt47+jgsC5FZmA0lzV6NR8Zaada8iUMP3eZvc6davSN1a49ZUn1P9oa8fkMMarnEiDMnK7xFJ
jzZdcoh46edE8+OKunFXfrR1s/NvEkqp+CLJvIj5aWyw4y1fDNWH+D3lDyLegtgdrBHL/KgnW0ZU
VEjRQh6eRnVf/rkoUP/IKHLCxMX5Ga+XGm8k5ThEE0Ql17Z/kJQNvvDCggwQo51iKbXJYWlJL9aD
yqYIi+2aELilmG/aU0+Oi+loRKswPYRUA4GjQGkEAWowQeE5iBf66CB8iAXbL6b4o0uDAnvRUh3f
gnKV71cmTEds7jWDMhef4tlVIMSNLmV5At88JkncScklKU4t7hMgGq+WwjgHfwnjrX4RN7yZCiFm
w6eyG8mwEfnih0Vwl97Xq2FNHUFKsCy7Og580qLDj/yvLLmecgyknV/fK7eIO8Z0xH99i1+XPrsC
hjqoIl24lOeRgDTzWGKGX2L1TgrRqkgI0WK/dpxFgv4bqNTEQAXx/cDhc9IQaUtIACQ8i6oXq3++
qD8TUBj/JEhAXcoDHt/4PA2KLW0lbmJrIVByn7Dh1rbJQ+AvFvIrtmrTbO0hf5nQLpJqPOtUjc9e
jhXNSuB9pu220d2LtLn0T3J5kK0NnatV73PpUGAGoroMC5dEOZ+98izjZIi5FvxpGRnw/3sPOz0n
HPBgYkA0M2ffsxRHoxQYRXnWq31VELmN7v2xGflIuRvty6/CCetXKX03pB+jnf7JlmRq3VK8XWnx
vi5i1kjnnlyMRVOWZ3FLC2v8jseNJN4XhLcXxHf3IKx29Sa4QPPQh0ZGtcXvngAdCIXw4hwgYtg2
OpRC998XxxUK3rQug3EGjq8TBevrYTekqRrlaVieC4vAa+jryGacDnfsFM3CgooCM6zWcy4tY1dY
cMTsTLMWof1V2ka8KhHcVO3zv9d0pXpGEQi/V4Y4YxKUOWuhFEZNdYog6cx0g2wzi8YhXyrwdxxV
33dLvOtq8tLgyxIV8++fvoI1fP3peQVteZpeGGJ5Bu8QfEeNXspwYZYLAQY0QWvjwtJcT171BBfs
9L/Z2+VMWtzf5q2ipSDkMbKzbB9JyFm2seFGka28eQhoEI3sjdPlZ7Mplv1fU92oFCwHplRSziD1
V3T57cdLeXdhjC7fyKP9qGXnpwQCKU43rjIUN7OHGSX1Jc0zPrJ+mWh/8skIxrccGrY8WBkgW9By
jP6cyquE1DL/WGTnrvhTKVuPeDePQR/RDNpzPeyii51UmxoZ78QdMlzgaPWZubZNrZzYEXVa35BZ
95TlFZFKd5W1EfMfurkOzXAhbHPs9EF+I9RizGAkd+pNb8EVV7SD1ge7mRB5pkXfCE91JOJVJGKU
pnIwv6SXlTUsR4JDkbJBFIQl6PWy3ZE1QNNjFC3JduuMJLO6OFJXJnfAAUz6GXjahU9OhBsrhe2B
b5fqoxoPbq6cvOIgdU9heSI2oKrWYb1WvUOjPygIS2/32lccSvh7DMgtU53EVT07uFQrMSKM76rz
ROAKyLHQUboTDievSBmsIkgw/n3RO/yVVcYoLt5g2UXJtB/Fu1A8Yn5CLgooa3FkUDfyyaDeD+0e
XUiwGvK/TfrS5kyxKMSDEy97Kd0xG+9D2yRHzmPsZ8RYUft3Q/WYQ6K7VM84KTqBxDfg3ZUarm+s
IIweAkxMxmVePqferyjficCSiNxui1hh91+58FRj0o1phvF9JlynIjFVnVKdm+1lA3DUU52QOlcy
sBt6SkRcWjX1GZvqfj0CFbV7PKSbycql37X5MceJZbKSHbWfnXDn5XcC7YQM08p7SMjZCx4G765o
CO6ot3G6ySv3gvefTjRtbwDZ4wvJBX8hbRQsscN2bRQrAgBxLGrvs/h3UqcO7rMNBiMdzqKMzo0n
rGF/wMso4ymSebxPSIAuxWOnPKfVq1q+GhBJAti+2FxlEEOGR2BJjZCUD5Gy/FAkmhOqv2COTc6h
Z82877UTM55ucwFCy/yd1vFuLy+lfDKIz0wkjAbl1eCtoDPgrUWj96dAachwfNxRRpOHA5fEb7eX
ZFP2P/32Nddhe0vr9vQ/in5g55oQySYWp4ih2exWyXypyMN42rkdFsk7TLonUrfFRQepxfR3Et7/
QIP/Pr2vzHu+/uysIiq5Tdgf/OyUNFDk7wmQJKOwFZ43Nn+s4RgxL3ap+zt5fVORdW13oupQ6BjR
YELn/vo316KKeDmyqnP8Pi4xrX4RUcuUi97R9vUxmmTo594eB7ITjw2NFt8I2DK+0beEHld8ECwm
PZLEpY4xBQX+14XIUp1RFrIQHFQmYRTUPYV+ZJHfww4TURLb8hnNNP5a5Pg6k0BtQAiwHJEqeDf6
0iv63Gktqs7HzL9Awr6uxfAqqRc81kKwBUPr9tWvFvRHWFi/WQ/KQ+yvMgQGz9K2eoSZt45NXClu
DSuv1hOfFzGrvdIg6Kh/WISBPbor2+ka0ZBDwB0BwUQjRq75cMvA8AqH+esfPnsJXVEZ6qjym9Sb
Ro5tF8clZ+2mi40FvK+hWJfD70t718ROiQm8vOGR2OYPmFt/QLsreW+gbrJJC8vsVLKZbsSjw7Bb
yfZpi2H8dMLCa/SSE32lJqxv3aUffc+8bMBCbmrSQUCMuQ1oLJuDkAisH6lbsgVMXQlYbkYQV4le
JZ/79vV9BdLikX36yalV+9R3j1EYd2XqTde3YGAK4XSjjTpoxLXZdD2kQ+CY+CY0cAFcGD/a4KgN
jnvifuqRi2zdtg4BmPKOg9NHfE8G99/sCBxyo0a8IgT4us7Zh16BtGRayTprx1Ld8KclkWpvQxXp
3lA5gQZBtmgBAximToMH8B+sz7gQbwkgzWkPfXtHDLh5ZtyIiDi+PrBMs2RV4RM7I7fHpyxvVha1
SL+rxxet3mIZVyyszKmLrUjASknKTXxEvJ9rK9lwVe0+J8zN4MHe6fr+Avtx3EAdMvHSQHVFbDKk
umjdaDtxojlLjzBvVzCU9fwudZNjStlHO8n/m3iXwsbjul9aLpzl50i2BbdwtK2RbiVxnVBrfcDt
YnHIilPyDv3Tx9YvE5eK5lxWeAZoHpHQ9H4+IwQpWtUC6KX8pL5gVF9hQTLgXEdu6k09x9Xz+tPT
m10WhmWYvWfx9HIyEPBlx8dsmf3s9/jOkVWUTwwnrH1qPlqXfUYnjHFYgDre+/vvW+sK85f99Gkh
2tfXqI2VUBYqC5H4oMfD6K8IYzNIAWEGvVC7RQ2l6iE4wsP6SVdeF1N2s/aMHXT0Pnn5JK61qSBZ
qE56jJ6UPzdWd/UxYdQyuZpRi2qz3d7lKRpbcTrBCeQgbdlW9NWUu146I8HKZOqkf+Gmhgtqfhge
5Qgut9Zso3GYfXO7/Q+cqXhan9Yz69AaWfVJP2Y9CCsfG33REohwMNbTdDRn5AZsgXOJypgD9vev
W1fJ1XbZACUyKT9Rp8x58qIW1XVoePiXl2sDCgDkJycgUtA1lTNTVPT+O2hYVObQeLrmvpPrBYHS
sbFqs51iF+hVbtLjtO/Mcbz9NViIhqowc9Jn+8csqrYaTLOYOFfs5TxwlNIRn4e77q9knnJK3DH8
oZWAk4oENRlQvZUXg3quCYyoVgpq0GZYhHfl3lv1j9kpe9Lvg8xRa7sfyP2Y8nHxKUQ8i5frIDiK
j/EOAJ5LdEIZ0EBtu+TRyH/GKd7+zy3miDhxFbgKOg2cuPbehNxUwHLpTknr1sFv/9aw7WqNYUHF
JLNGA8SYwwViImh+yyFC1Tfd7hUjmno59p2tBXS1oJRKfCD92DswbEK6HGArSxHYmScPHZGlKLeV
6de+GQI7GC5BWsCUY171iMYgVBelPCd7fWUsi1W5HrdTUsRk/nFzT04H1ewakEUd1N+SmDl/GzZ2
XpT4ggGEQ+gEVjjjssh2ZfVaDmdt2SnL4i1C51WDV+/Hy7afLnDaADld9uJGTabLc+lX9r9PjWsl
lyxiyz55AUjfJ2yh10W9N8FKY/rjsjGWSv83cAryFo3NdGZZwUbFvRxBx43L+eYPz071uihbrkS/
5Hi4IHQGsUiOtPFOJvmLScuY6m66LKCbKZv/yZ+MTtiUp8YH2OrrMR4NelwVMtsQnjWWP/C2kAdr
+QdrI4GUalvPtz9+/drLl0RG3irNlgkb7+uvJpWQVWHOr6orf83RrGLx4JMjua3UwQ3xya+b3SX+
IQ4aje86qjNH7zcpPA38bQVb/muRcQKkxv8tcQNiwkWu4J9ImmBzGGsFeT89mw2P+Z2RJt2nB1MY
1AQ1arqHmublERPkx4L0y0G1EWkRbdiJ+17ZeelpDP92de1eOjhaoWtp3SJ5UwgSyR08xcjK0e6T
w626+9oBTQTIf57HrIiMWsHIB8HiMOQMZA7G6Qb0DWiFA9GvrnXFEmo4CjREI4m+EP6ShaHY3Z9U
dDzUVSTsoX7498a41grIMrfnNHEhvWeOP/uVpgilYEx1rfEqaG5C7nqATgHqDH2IsrBIIwG6t7W3
cXRygVRbV2Qs7gEFT1damB3hEsPwiDYyfNRyOSKDJDute8SYWjSXl2zZ5WiDIxi9NwZF8rXd9Xnp
00H3qSSX5VwIytSkwqz2ZJYnKFTI91zF0NF81/qNMU5FLAB0Z2Q+WL0QHQWXE2qdzE2INSOtVY7r
9Y1v/FoBTpQ3wIKl41KhzNGFtm5Vuex5oNOBf1FtwkxPEXmHZKQyUXqKoUlNge94DrtquOyfbjMI
jOmzmp+5n5cwO2aGVOj7RmIJEzRXb1RiTteXI2QLEpp6kI03D83gh2tG7y3MZ3yKSKJmLr/sRpJE
F92bgPhJZloDX67bpJ2Lj0CkH/z4rq6ZHf3kcw1RfEwZSNOflQYP6JlESnpSQ60XyIbjO44WQPPb
MrKnaO/8ztvhruP/vrx1KqxudtmCljFLDlnyqirKogB0iIZt3jh4KSkYH3brgieF67fu3KZBXWvm
vryj2bmUG83/eUeFi1Jnk53Y5I9Cs8DIIQaVew/ugx/mTzQIxcG4g3NhLeJHmiVCq8RXs175ZGcs
iiWu7hvoE+oNUPxayUAojCFC0OLYZA993dd13idZZuns63d4B156Hr1jFdJBTSLHCOmDg8VpJ6A6
OqR45MG4XGjRfRvf4zlx8/6+0sZ9Wcx8L4V92YUBe6l6RxiwKDEKxkIl3h8AkFiRnNnBUhd35A8g
HfCOar8M7/GAzTZ5mJCiat0aLF6RWxCFZoqTNSPNJdLlr09Hq+pJgc2Cgn14Z72Sap6T2ZMuLbRP
fyRzKxRbsvcmlDibjLsUf385Y7Nk5nudWChQZ2pEmFh2rr/BMJDumJKOD2m0Q+SroKwTj1p2Hxpr
RND9O5q14VHNYVjQgKKXfwRLFquN/jos5Q1Wr+UvffPQENFChHe2NpioAMrmDMkWBuQy0cGj+lAp
aw2PivIl+OuLGEzZNfpCWNfPMuCtgMm8WysvCVMcY3jNu0dFux8Sa2FBuiY+wEK35jn6rR12Za78
5RnOTk4vb5KoSXmG7RIyM2qM0MnFPREqBJ0tIOpmx4lx/BL9yZcC9Hh9UT8raNIw9WnjuylQByng
jYvoWqOJEF3RRB2XagTps10vtXHQE31WnREVEIljmyIR9W5ANjHerO/oWMZJxuy7TPUNbQHO8xOz
x4KB12+92HhYLpD9NVVvNSHmUrExb3mvyVMvOT9VPy9w9iUovimFvcgCL+EikR2Zwo0IwPTlssye
2jVjU7TYzWrKTyiOw5Pv1gtZ2ht4ehMyHbi+o5Bp6FSDE9+yN7taVlBaK+joRWIqv1X0VWiZYcIo
Rk4c+l9Me6ic5a0CvNO78FXJQ/OcvkcfijNzJzupf98YIafdA/QqgraIeA6sv/8uLK6IMGh7Pi1q
tsckP5ckxWBRlaszKLbb2r7ET0lNLceFvGyao9DRmFe7IXyGN2XFZxj2oqPvsNYRg2YhpGfNJuKU
OWeIKyY2ZWXzow1vzN+vHraflznbdvEwyJ0c8FbbJfPllCSF8QUNcfeQbsEUf6CqTUGr6DJL2KEJ
djo0SVK/vZlmcsWec3pe1OaUydgvzEehYi8XYm+21dkHL8PTWyUZjpDdhfiWb1Q3ANQaH8yzrCzS
wzTY9PZkqjODWajRTmzRt98zF68h4jeo4y5v5EGowY8hX6fKooF0/Bo61k0K9hUW2tc1z+AOyaw8
dZzWPMUfSfXJAqlKjjhxx881wq6O8J1KfSmyZQt67m1z6yxIj3A2HKgVTsiRKC8TfQ/dh/CIv5lm
LCIQJfgWzcvNe2y6FuZfr8HIAS0JXHaIlV+vDbJe5Da9lNNS8fKdRjBMW/FsMLd+7AhIeglJCDW3
Ge78lJMbLy5xrRlu2iyVW3bH0neWmUUmxX/WMjtJxrwdRBSkU32WmVSJCH8CEmvcMFiPxDZOc4/S
6Up0cO5EIitr8IH9vz9P6dpp9nkNsxKor0ZJFId62vcK9/ky0tY9MREr/uR958ShI5cH5nTRBzis
Fud///zVzw7AjlxdDi2s+Wb9qFUFYRQkH4+gcZPaBbSDsU9bhrtGtUtx97zc+8O5g/m6J3VcwmdL
TPBJEOxbBfv1J/Gfpcwthgq5L3L+eyrYpeVYuypHoq0qO5gBLg5HPd5e+7hyfI0QHj/bBLdAw6tf
kYGaGGtUekNp/uV7ktiqaZJX5494LQqsAE0CIQ0a4ZTZU0jgQIIvZ8oJGKgrtV4Zl12OmUUTPw0N
fh3o8WzvLm82mI5awa5Qx2nmUshPdfQrSP4HNG42rybBgMH3ngXPINeg9wwlHiKuwYbM05WWnwY7
vTOW0i9vb8CDm1zSUhXJLgVTtNDeLUJz6Hl8dFNTZg/kemjn9o3tNH0x377uT4uaHURajMvlJWNR
3t+KmFtm0vSoTbCu5V+TxzYmD0wVYjufTngHyxPzaDY2mT6465E3QkCAfrnVWV/f4p/WNNvisTym
piUmFKoofrG9xU0WedKCCZ8raKuuPaC8gAO7SPnWmMPTEerVf9HsXAWdICSg9wAUNgGHv558sp+Y
WeOxjgoeIBNf2c1FwibdsCYnAbV6iEHJfzExu9oIf/7dOdhhJVlVXlJOmDxfeLChj4B/d6qbrTTS
EX940LiwPNxStyFlG10Td0zLFan9Vjen39Oj/r49TDatKWHGOZ9FKQMg1JAG1XmKi6tWmPrex9vL
EkipAJGGNLpof6l0LZc9mQNHypK4fDSPU+put1bFnzXRxoYrQQUFtnX+vXWv0F35nnSmBthaymyX
WT+TW13u1aM/rQ0jRvrrFWapuXnIJfx8HsMYr0oSbkhYOmj61sBDLEGVylFF3Jsh25q2xUAaqVsa
LgrMehouNbezjrXhaNouhi1CY83kS3yDXY9nyiV7Txj6i0cyx/gMaZSss5z/VuOzJr1H0Epw2hhE
Nyx32CtLwkaJUMgQ52csrOqYD/hWqndddCQc5+ZLunJDf5yAVEHIZKz5gyjksNCrBibkBJyY0Iiw
ndRXVfGUtT9CeYcndMoMbxqgpM1OI/bXwqzeFT2iJNpHv77Rj1yja3xZzqx+NTKaRLZMeW7KpY+f
6nKagXfRSrmsc5capgaqZQBobLRbmsKPBn+2XckgE1UFZRuReh90zU/AFr78aZaLJbYWdpic5fCY
O0TnKEvffNG7X56/VHJHg7XqJksNPb+COH1tOkwRlrWyYhaS1RurXPZuJt+b/r0nIgS/pDsR/vw9
wvZ/799rnzkDeMypZJGk9G83eTmgQpTpX88X320RW8MumY5c8kwtx0DN705zwj+9zdCLkGzKKubh
hN3d6h+vHXOf1zG/xn3lkqd1r5fnLHFqa/Ex2rCzv+FqKkQ5aWD13Ua4r7VeX3519vUWoAk5rF4Q
fetYADNcNnBT8XXun6GHq445Bfl+uGryZY52KdxZ0iZstmZiY3biWJuwutHbX9+3/3kfHzy1T5sn
bA2pxFqtpLDz1y0eeWxbsiX4hsEdfZsswWncr3SL8c//306Ys9WbPJGNUNZgq/PVPvfJQ4zGMjiK
OR4p/1uUq4jk4jgaKGO/8AVqO5K8PG91+8SXxCs1Ni/GpEqhwGTsNCtTMLwfQznqy3PFbsSupn6Q
4r2ALQPSYC7jwPYO8Z05ek4SOknjQky0hl2aj27XoZQJUih0d2TYgIWr2MNVm4twECGqC/clkkI8
LPLATQv4pZdjGr1k7wFXu7GQT8JZHgh4dwmuWKenHGZXvOpw9ipXZXogvkxSSpygl8SlCv4SR4zC
2HCAxTX+bfDnICRsa3waLMvF0QrfJvnylIePlH2eh8J8cua74IIJ42F0g/JvmWzoUyrm/9zh9ZKQ
duisou7jHhFG7cqvDoNA5HCHSU1ZOYPwsxlfEmk91GtTtZV+0+krCUBA+lWYILC7+olpiPZDxahM
AtODkUGgBXxa5VZ61Afb7NsBpxOEPlW8E5D3tSRJkzqSpVSF162I+Lc9o1ebQqyy0A7XKfPq+GBk
W3FT/DbGRXcfPBsna1XhZPcnumuWPBbuvmf0580SGyQEkxscTe4YNKz1J/NWVMp3rNgSwaWgKAM6
mkxIZmVc3bYR/vFGQeOYIuOXMdknNvRs3nMJZz+Vx/x1MuKXWmhspQnVc+UBjoX3BjF1UGysy8rA
W348TbdtIhDk7Eg3Y92/Vb9flzg/+oxq0BorZ4lmy1ip3OTLDAYjCnh6a7CCTfOY4sC2LG/98EeI
4pf3OPvh2eknMH8JiovCD5O4EfTnKlSBhw9B3C76vIMARm0Fxp/uwIB4bZOCOk7xiDEXob7EYAKn
z6he441iW+EycuR+ZYl8ihg5wCFzTTgBpyR5qS8uAlpHYMSk7EPhYMrv9eW9g3STiveh+StJVbuB
wFO9kjk5OMpPEHonV28Uat9JZ7M/dlYQDJekuxD1XZz1Q/jQTnPbjffIH/AMaqy4Aya07r8PVLqp
ed06/aSE7oGNx/8yP8QwxRbUruyLM4hwkqFpv8PzkUaCgKQi2YrCS5iqawUfiaxdmEO6wH/Kew8f
XgPZUd8NRKyat5xU8I1dam5trnXpgE+VtNf2ResQfXdBXYl0jMDqbklVuVGRTyCMauxMdrxXOEa4
J/hIH4ezJa16w8nkRWGkjo88ACb6ATIFaeDYEw0bSLwD6AkmJvV2CJyfeL8M5loy7bh0oHNK4SZr
Nm32kom7iHRmvOSkbFsmHFBA5Y2jLy9v9SkYnFreNOke6zLRO+kXvprgjWKhxrnO93atN0VJZy8F
EduPxg1E5Ps4cXrY/BcyHMNAFz370JNMKfOughVgPlmIN9Slptj5FAG7bFYX9B3q+nKOydfA8Zed
h2mAaRvJWqXZHBwZgtkmfscQ7JYG7Lts+uuyPr7BT/d5Pwwclp1QnKXytdfXhUdjqy57Z0SE7JAz
H+AVIzgtcHi/LfEr9BdcBqkTPVwYr0truYKBvQ1gzk+u2frDv7fod1B8trrZCRDJkAoUsKyzhboL
8L3agNbbwoPisBfzZWAuVHEXmy43f0t81sJaoU2TcBEynMsDATwTu6MW1j5yyVs0j+8ThdnaZh+s
VbU5xtWwLTKua+zijI1I7I3gilmwkDBt8Y5RSC98LpBUgQFeNhdlDb5KpBd4dLhXJacjwK/nOv/h
Na9D89pCTl4wo7zV+kjTffftHP3P1pv3p3GlGfUg8Y4xtfS24kQJoIh9qRdxt4sTW/096fIx9TK8
9b/f33co8uMZWQRU6JqE4nxWJuVZmY2eGU8yvQep3TVuDh8m3FbRXVCuREQFv9t37d14rkO7FAmJ
vYm+fXxW3//2/6xgBt2UY59eKhGNY+jhqA6jsv09jBws/qHupYXunTuMiXz5h5K8eby4MUSl33Cm
kMqZvrV8oKaxK9CItLA1V8JwVoTjgMLHP4n1b4/kMrV499HLY9xRH/pmK9UbUfshaWtfXwqMdA3b
i93iyT/1k2VkgZi7QDN4OUj+W5691tYpO+ATVfVbuJbn6FeFz+MJVLKWj1SyFv+siW/UlAuAz7Mj
vfV2QSYz5Rp228+EH9r+I4ZYOIJg+yl3L5r3wk1JzOBPvhU7OGl4yqPcevQJX4tempXvjvHpt/E2
DbL0XeAWFBN9+CeI6wXV0kV87Zuj/gLpTXTKleEULg6sQex48tOY7zXxlfShy+XXkL1GJ/WuETCc
ZOyuIr2oUCpnjkXdO6KRafCdRLFTmg6JNItMf8AayByXloGzKQfKm0fZGObHySEYR1UMJPlng+1t
psL3pm3afoqFW6FmKAp8ia+FYFKqfZVLdLryoXby1I5NZzhMeQva5CxE9Dl+2Le9r77BQbNfneqp
T0fqpRbEvIz41fz3R/iwgaHuZPz83qtwJA/UcuUHayKAQbkZd+0CT9vKO1hbyz+FhNUW/ZlhGvTb
fo1/XCm9/he8uW8j2tkaZyXyJfB9Ix5Z4zSqAP5ZTW11v/Zip9iyb6EsueqiJhMaTwKbKwq5jcu4
mY5ky7+xN24cFNNB8O0z/fSmZmhehaKoUqc3xfxkj24tD39WxT2ygam/xDVni7GbhuletanMh49I
n38v4Pt8bPZAZidVJSiqHA8sQF31whZRkQjONc0NYtwjzXWRrrWX1jxJzX0i/coIjOjY2WO7EvtV
Cc+ttPuQTF7XskuUqya+GG41mQIeAu4lOX402o2YnER1I0i7Kbsx8O5lzwkBeG49yWlP/+tJzg68
NtY8XUDqy5PEDIE0DgcffFs7XAo++ikD6uYZ+60Xnh4dAPAUY0BxPWdJh5pYxPoF2hkycuOoYsij
r8CBnyhaLpgHOEh4bauwMdLHCofKffHvV/cdJJl+Hw6oQlyv+J0DqwtdnVpwfJEXdxcXCnmdLFHI
5eOy6p0KpRri2agl1aHjykW67bmG4Eb5fQPV4rLAGF9yL+3jvxf1HWSbLWr2GvKqLIKK/wnuSqmS
qVtD2IK2ecSB1Xt6vGmCgNjAIjOt3gkkvaQdkTTwDPtdJILOguQLbxSsto+5dCot8v6k6gfCP70I
XRluPgQ53pxiXj25Pj3JWY0q4l8ja8S28RHI71xww2ATgKz9GR0/glsc6CXclpW/hZMywV6IMvsl
qZMSUfARbOhHIkXJgAc4RKjX43MF8ZVMJOXWC796eP3fZRoffc2nA7bp1eASqCzzIzIkFjexzsmw
pAlhph1iznUnLD5oE/BhaPSaao0TnhCtKxKr8Ty3MW+PaUz+C/nZ1Y/v08pm9Wrdj17XRrx1EBdj
XRNILmxHp1ScFH2Ovx8BTyJ9la4iD3beQ6/v6tS95M/FJkMJb9KVEmqc2Den/9er/E/rmtWqaR8R
aTGdbvgxw02EaIaO23wSvTMs4cA2yMqYaNJtuTT8Q2FtrGhbNk+UoqRP20mwuRSMkhfezcQt9cqr
ZEvB3rUwRKFEnd1Deve/ODuv3ca1LV0/EQHmcCtSVLZsybFuCJerijlnPn1/rD7obcs6pUYDCwsr
7L00Sc455gh/MCuh7Xhhs2CqoynPCc000pnE9eVVyBgSdCdDW2vpC64hHspqg6lAWznex1S7oADT
32lIE2zTZ+gWOEW9HmuXqoXa/wX5TQw7isfKf1CRWwEUqcf7mY1Uk8WsGv1e9RwLPe8bZfXfJV8E
4C+PdHGVKXOM1JlNnVPOjrWo9Z3WrmTyTR22zxbCweAkFi890NaJ51QokrcrXTulBClE3jyVwfAK
UeHK7uf+/63rQf1+PXxZ3cU952V+N1r1/MJddetDeH6eb1icEXFqgt6ySJ3Q7W7Jynzv4s9aQjNE
m/kYQ4dLrc1E1AKxkvnVTJr7o0UFPILIDBIGIk28jM7+k2WjFjCkyxJcHzKR6KbY0YzYlG9GuSu5
xpfFXBwGVIi7dtRYzDwJgjsG9EsCs+s7XB2cC3PCbA6hF0Hf0jFKds1ox1Ddeijz7mjSe3eaVSa7
tTSLpjwlmA68/fvu+D7avXhbl2lrlHudKbJAjBAGbVndk2sEoVMvlJfAXcm/6L7Fa24y+iloy4OP
RiA1627s4+9d1ItVzDvpU5QFM+DLEOwqEgnD+NnUDzSo8cXBwSDYehHzhsJBzUoXi0WEo466AQMW
uGPGVX9GNb+PXR13AW9G0AtLXwZmslfdiP/n7EH8gEC9DM0x3vhKg64jgtRLsb/RcrmW/iv0tUA7
mbOG1SUrYVS7tKri5r8/NGxK4h69yydUqeFTbnSMexnA3nLwuRZrP//qXzzGp/c2GpOVhT6/ajV/
YUBMqfLmCTdkK3GtdlU90sS0gzMOWz9ACShw1wV9p+B3ogNsR4vIbYJtozpycwvQfjXW/ud1/G1F
f1qYGum+Wqh80ISeslQ9GMYpb09qBfD4oKEWgdiNrf3EsnQZo+8mv1XxmXGodFej/IBBwcpAzwtx
pOdb1PVrudKXN3ZxIM3AiiUp4I1pi9JEJk0bd11Mg+TQhocMVsC0yLuDilmQyLi4s72mXDCmYC6t
nYI1Jj7R3aQ5pB0Bt1Q9G0MG5l7LRScYbanfjExA+Me3wsh3edj5fHx6nRen1CzVNI8FXmeDuCIa
vbtSPgT+Tl3GD4ETcjyQo98rwNUxESOaD+VTNW5v9nauXDcScgOM+C1UN0VG21+P6cS93qmTLp7F
8dBYB0P9kIrHptmK8EupW4pd02wa7yPq7+IU87CS9IiyQxif+yhcyNG4EKbfHUhE7dGPDuq7nJ2B
2ZUy5lauUTllafNnWXmowe8XFKeS/oH+G3IRSXQahTOD9Em6k4NN154rcztJHz6VNX/fIGs460Fl
UJFeiARNuhBLjFDWufc+CwYnNOxHxL61EPIrNAFvK3P74BJUCj+Mek9nOEDDWFsCiRYmUpCXgt5s
PMBtOwjFvjL3XeT0qK2A5oyx5bAb/WVsd6GwGjBBgKpZHaB4ITyMHlcywtKYh1sdaLh8kYClnYjn
q7JfdckuM2hW/BjMXZW9CMlLpmxl8GLBSozfU2gouvAEYasqXcvfoMyVp69tda6Uc6hvlbqwgW/g
VpkNWyVEQv3l3xfB92GrJZmGgZoLvkSIf1y2z6qoVDJhVLNzMydFDd+LBjxa68Wv8Snlxow3KRyj
bp+6Nx28vgeLrz99Ub+0/SiP8aRk9MdgecjtSQiWGo0IGjigVRbhRvRXlvKAzxt9fkaWN26fq49u
osoEgw4T0W/EzibxrbIareysYtEC2bZey7blzomqZCyqEfqHiXIcbUMbh6x6/e8Xf6WklNDK+s+v
X+RwepLK4jQa2dnHcsF/kOsPqTxq2kYKXTlZTfERMMKipzW+FFaRYQ8MlBjCBema/W6m9vCDtd3I
3L5TqdgM+IJYkiQpmFVdTjX1sLFwlKmgG2jA0ytoAdNdyeZDSNBwNXEBeQYacMY/s9yu+YOFdh3e
t8ic0VjMBLgDuq3XxwR7R6+xo+a+nMvN6Q8W8SiwxCs4HpYzopyYYaisxnhjNPej8Kp0hhvTtv73
C1a/p6Hzw7C3FZE/vvHCVAXunm7l2VlcSa/xetqJUJpfKsiSjLt06eyHz2H4oXsnWe4Z3MYL1bFW
cxg1cwRGbaVcKJljUQUDZhXn8D69TVXiiA8mOm6LqFn140FN1/HPUmR3QLzrnUDc4fcnLAT3389i
zNfT14T/67NcXF+a2FmNomUZiZLkImviViFtiOQgye/mpmHKj/Ft5eFkJi9jNXKUYotO7UEI3jzh
90A6ZAoafhEk3v9PkUSPjqG5MJj/0jd5UxF3mMoVvOPpaTznoHafymNbOPgDoRiSPEhP4NeLh+wH
o4Ss1bAuYr6w1pqj8KtHUeNUvdZ/rKMYr1EzWsXZxOf+E/hbDd0dufu9tvx1gPgGY51QcYTHW/iz
K2NNedZYoy9De4j67qLe6KUkyNUky88e0Dj6UST+ZP0ZBHq3R3KQY+39L3zTrlzO/CycfVlFMUn6
VnBEtH5HJa9zekICSZZ4p9ppuM7UtS6ssQzBhVDYauMR5L2ypO2PB8ewL/J3HIT+vTm+i6qBNKMt
Jc7WptzOlwTtpm97KS6r8hyqbkYZaqCCgho+lAW0oFG7A12h2ONz9CriyqFCS1h4xWIh3093fuIK
tAk+rINMJ7Fyum2e2UyPzNIZpUXQuhIYCnJZiLagPoR3OgiuyAQ1dPpf3IljvhG65RQ9V9EqU5EK
Xf37ya5UKbI007wlSUdpQxMvSvckLfwIaBZP9kfe4gN0oOQmMVPu2mgp/0pmVyKbKfK6f5l6W854
+c54Yw1XP/PnNVzEaVPMWyvV0vLsC/tC+Z0Za5hOKq0q/8F0FG/fdy+j8GCJq24JL4UR5SpCcNB8
/j+9CnQIFHjoKsIjFzlYYuRKH0eAOIQeWsJ9h1ka5FUqnj/qEoOqlAoATxk37gnHMrruZfkwyQdx
LaJGe2vo9peP8zUezR/mP6u5KNwqcs52KILyXIU4hLmphfj1NqeF3yLuPzCTcUp950GARynXNOj+
++m6XRmmSxY1t4Dwi2DOhRiHyEccXzNxhXocwQJ7mvukTRfoImgoghKMS/lnTBlcVquUscHNScoV
cAxPAo+e3UWLCIPGr+9Vi6Vx0BqjOIfPyWNyP/n3I41Usp1xJ0oHM1kYWDjnT220KgHGzDoD1irE
xyYBP2ULB+Cbe1P5aeTor1O34y/HzNEOX/799fXvTb+vq7xIlUwr0aGjaMU5exW1hdC/iNM6Fw9j
uozxaDftpltYr4qjvdStk+swlRaCNVNrtHwtIQ6hbTrI6HTmX3NMBXZ0vn6khxCOdigvEJHtvXcr
vzOxI0lcRDbCjTUtIAi9tvtMd8NfCOcqyWIZ7NQdWf19F90L0U5NDibH0E7RgxB29U/rV/jzVp37
N/n8ts0+fZyLZnHZZlNsZHwcrj3S6/dZcp55ohRZeJ06DMDZNBKNC4NTh1uR3AQ3kojrEeg/K/gr
df6poM0KJYj0iRX0YNaQv0CZBRfEuVHtlt1yxrsNRyR1MW+hAgv1owTT0MbS82YRNn/hf7yKS4Yc
bu+z17dVnDHAA8wNo4vfDBzJmUG9f7VZEvEg6uvhj+4OKP/cZCj8vUa/rwBLNpqLDLsvg7HaK9Eo
NH1xxqbdahCr2WJKEwUAnR89meINnHfzM9FwgfJXYfWhBgcjtSUZ571VBP0fyGC9A+HRAe5riQHU
h1CV7XiCs+1Wd8aABSBdnQWeQT1Ib1+8lwXVHqtNlECrkReo7mnBoTF2/V5aJlS50lH78LG3wGMU
taqzfgoDqJ/NXRU54+nf5+8KSERG/EQUeck6BM9L7lUQoBU5tHJxVtVd3jvFpgmdplvVuG2p70Vz
R5hg9m/ZvXpXjc+KOC7q8Nk0jsSxTH6blqq30Y1DjGGW1/dkB7jaRMv4xma9elw02Ke0o8jgvwH9
ElFIrWpqi3P+B8AkxiyLBKofCvvI/0f6jl72PJ7D6JYYjJv2LcmnKwXV/Jb+5/cvUXxpVyWNp1bz
cR0patbTcE/stMc3iPPWE44/88y/x8m3gz5/o3a50onjx+FjWiJTQvQ6LnIFLZzJt3VcUE/d+cK9
j4j80l+aG4ufSxeGTnIPBIBNequM/D7Rmn8YO0LdpFmDntvXG6Qy2yAotZG98eA9lHc1dhSQM+xq
J27CjQo/ZTYETbb9ul77N+6FK0UkikQSKHsyFHCol9V7V0BfDOKeEnYVYylvA6WqqpdSv/eHBzO6
l+LHPD+F3QGpXDI3p8TJCUGh8E2KntXpYz4wjbhrgxvlyhU0EMtCERqvED7HN9+rTGunnOHZnBrr
f+RyBxNMfud0oEKAOg57cJwIXltF4BK7cQiupiYo48yMWHgyAPq/fo6+LYxGMZvsnHvLmFZfvazj
dXqSHuHI1MJvM1qJ5ZPmvWVwSrujHmxHH30yu1CWwk+4ak9YY8lYZjNd/EtgDCRAf39wqhu9Rfhq
/jQnpzOXoBSEbj0UT6P8VPjrOFvnw63jfPXuQSBQVihiZ5+Ti9sv0cSoDbMexWBbtLFwKC1sqw9i
3ICaOKTjK4AJwB4QyXFUqlZTTl7v7Sp5h9IkNoA3IuCVDASXc0ILyv3k4pfHK1M6et34cp6DDVh4
5Os9/zCEy4wh2i4Ody26izND++g1K1RXq+dZjCmzDcmVLbccwdOD9tncWJP8/U6kIYkmkIppjom/
89dPLcq5YCkhayoGYKAflvqnU/d1tp2m/QzF3QLGNskLcF1GSh0cTLbLN3rqAjTCvjRTz56t3gJb
XysXPq9JmwGxnxKGyaisNstYU4Qv5quObm5e0mc8CctpXIfDjmRKzt5mK+VwYYH6Hrd990cAFb7o
bqEWrh2FL2u56NvKxpBF3TwmUFdjvuvpPPq7WNkOMDMhOcq9zdYH/6Xh63ifOemqgr4MUIeZ7CxB
PftI71oP1NiiwW/FgXuH3yFUHZsdaFZ2gM9adFdYS+5nDQbe823Nyms32pcnmHfAp7fZlY0ihhFP
UC+rYTcue0Ya+H34iCRGyK6euMiKZyP/TcdG5Wp9vpl2id+7SLLMta/ouom0g2Ze1AdyrkiB2RV/
FctVCdoLvzRLdopQ241XLPpi/rp/Kot7rDaou0dCg9KsEnWJQzFNogo6kfQy9Fu92k3jq4Ue6rgq
6h9AxCP/7Iunwk7W0vN0KBBrUhaTizNCWdkztKX7Ke3EpbwdqDX2A3PmO/CynvFac5FSNsUbU/yR
vDE0o9iLHcV0jTvjDi6d94tuUII0HOrx5Qgd21yO0Up9kwI3m04QSqZiKdbHjCan95elYS1Uhshk
+bQpoP2QJmTLEh3mMt6H4cnUQeliRlBGcF88uKAYOsZPmPwFLRF02/9Cdk8oXP94C898/SyRb6m6
bkCBuZzcF1D5sBEyAY8jYlutOwD0kBDorzFRHblEiifd+63ry1l7bnhX223dPDaGjXIAOno37pX/
z2J09McAIn03u2y0TkmrGpRnOmI5yyjkmAUnpDvN38CfjG2ib9t8b9T3WbOXXYM5DZRUFKR6XBJv
LOW7AjH6MaL+n6VcVN9CHk1xLAN5xaNW/GOq7lRuKhyFZ2MwyGlwdJjCxMsES3EHnahIWCbKNg9W
7S+6yk5+a0x1ZT4kk3rMMql0JwBoXWRAWS6FaS8Ws0ha7TGveUy0U1ugyoL3o/XoF5hbw+TbRI7e
26m/Lat1gzlgcT8tB+kYyOvMZLDVOcmPW8f3CigAMRF67Ew35h7SpTaY7tMcm0q6JpP0XDQWobde
NMURHdZyHjIs9LOBQU5+F6TSqtEW4kZflJu2sVtt43Gd2v++sK7011mOAT6fxMRCTPIimDRZ4WdI
ys0Jcp3CuWl6YBln4cWz9mp1J/vndCaf42cAZb/88AArY6bXO6Gyn7hQCcXZinYzbZHWLr1d5GVM
pspFk5+QAYu0c8KcHlOhlUKlD6R2mWU3HuBahv/lAS76EKQqQ+6ZPED87GHE6Sj60XiBumsbImBO
jdGbf5cD70iDN+2W09UVNPz89jTgHRpIW3q9Xy+DVrNSYCVeMdNXGG/jnCo56gP2RvcNchdn+TfN
TXx+7/0VuJ1xASArI/edU6QE6A5K1LN7trfsaIdnN6qP7zqBHEmVpBMT3HmIdqn9M2nymAwdfYIS
kVRpMdb7Hgh4HQM5GY6GjvBBcaB29HA+VQne0bDdUX8l+/A9xpU1pUhG+yn4yERaik4quzpBzl+L
xGI1ovP11ORra9iXHnau2AWREG5ydBP+tG/FWs32kFF619gGuyo8DOiRW/ikMvxMxxcEhZC0G+He
Gk5dPYCjxqW6Ux7HTXiUIvxQ7PBncBOLc6UkwowOY3nEraHrf0NFyGKpxKJanAUaRtJefBBPxh7l
h623DQ1XfuoP7ZOB+Zs7/VTRktpTJ31QnU581XQLDACJw0NNE+Vws5C/dp1/WtklciLpQ2NSI1bG
9kGu3B+XFtdua+t/vD8G9ByE3F0Ekqu1dlBS1AwBRtrCH41vtA0Z+myz1S1hyyusHZTcqFn/dnC+
A5eirlekpugKhvyauRJTUmW3XYblvQLbuHYCGNQQCvGIiWxg9/lu6t5l1O5rqDPU85mCbdetQeDV
vOvzmi7yrrJUy8gzWBP4pZ6LxcKxLHIzfJyXZbTE5SK/q+O9j56IoTpBt8lvaVXpc1v9otv05a1c
3CmSIXV+KdPLENbmSrW1dT7ZYY7M5RMtTFlzSmT9/D9N91y3iPDHitNxz1bpQ4NLlIjgyCxIqmR3
EAj76kfYYBLqN9shfmmWEeIZCeBpP7FHeU9lVyr8bx4o+VC+0gmyZEWM8nR31pSI7GBvnsJ0mdO0
rkqnqsuFF2O5iTfHhO228aygJV1Hjwzrs+CX0D02wm8hguNF8I1CTNeMh5v37fz2L98Nntt4IUAO
tnDR+xoI04Rajzp3/joCFsFKYaOyVGx0e9ScYnz2MkbYhfUGnb541LbdgBTTPtEdz3uCJOS0t661
q7eCDnBXlDGl0FnV1/UUkRjXvZgX5wGp5hombIhnFxa/q5AZ6gHtBu8Oskh/UpCT/H1rr/7t0H97
G59+/WJAoyRJFElRyrVgAOJwyuFJNSBqJVhdZQUTkncj3I/RBpEi9P66XVic6IgZOPOsIgXnEYfO
mF5ts/oujOBmbs1+pyugP5zUWDEJN0FzTym2JDSbG9ubuf83wUlzHfavJ7hIC4JQUPrMiuYIkBe/
ClC9m+ADDvFKGujv26qPagQ5rjYcaZsiDAdtGNjpYtaJU5AJ8MAZh9y6NE5HosQyv6Ew9jdLuljf
LLxrobZMJvXN40gLvNmKRKPLhBi69R4HD8awk7ufhnZU+7WU2jiEQ0EaHtxauyu4qbRVrr1MSMJa
pKa0SI9G4JqSmxtLFECmce9361pmVLVRMqAw+EgvxMjxsZbWVimQ9ceoXMnK0qhcVIuqFJOGu0rf
+eFJLWfhyKx8SYwH9langUU6onAEhPPVdAfwpYw9zKUsQGgSdEdQR3uADJBWuzgiejM31H5k3jPd
p9xym/HBIvGsD/WvMcM1A+V5ryFoCL8t/+YuJUH//pEtAwlpSGpMm74JvettbeieOABHKBix2nWK
YDI6fIq5ascl9jhCCuzswIorUOOCO6PUzBWtdsN3tPDJjM9mtE78d7nee+LKGjAoWqMGKxgrVcJu
qXsBLmkR9gwI/wuGlIx/Lf61TuCCxeyg0uUBJapPMSoxVf4ose/VJYif9j17ix/UflHh/igusNia
7mI8uTxXJtHAFSLc9XDUgaAiXUhTB0ejzM5mwWdw3As1n/8sE/ecxH/LEApUF2nhGjQWpfjBxH2w
o1Bf5x9iS9ZyRl8f1ztrRUbWOXHvlogXDFuc6FNvbs3OSIPmlIdOLjxNk62+qmS00iKvnCJ+kbR5
NiVBDULzh7mXYk8BnBMPC4HeJWE6QgWzAe8Nlct8YThlsNUZ0lgL8xhu0tdpi1YBxwfWDRLZwFph
Ak/b4TmsDroJDF2tSQxJvnBEmzWz8vRkYmH/Wr91oxOJixFFV5r2ykYLjzx0pK7TYFvGO23cSwNq
O+DF0odwsMm/MPx6gmlJVXZKrUW+n3U75HXyhKXmGiT8qbiT996LFC9lEYgawqcL/pMv/iuqz9p7
pMP+xs4RPnLsbOt77UlJ7q3+oCLulzslJiXI5zFy86BLINdxUKVl0RzHHGCGhs3JLZDSlUQOaTPA
QBaSQ3Or+WtkT0kCcjnqZtwJm/SXmdv1byM5xIfipUGaGn4uQFciEUktGBjzgDWIk56V37CP76T7
HreqlfF26/67QvnEf+zTqi6ykynugiSoWVVvw7He6s/jYRxX+Q/zDZxU70BmhnIjA/NzZEj3j/8u
4q7BTb78+kVmknlBqA9RnZ05qJAIZFu1ZyoBB3I5urNaRbcAMqjd6uZdKx6//O5F1e+VoxGbbZud
jTO5UEN7cRFQqaJAErrNT1AbyrRosnX4xDXodrOOItokzcratNsmRoU+seUV38ct2bq24HonfP8w
vcjtFkk65gO32hTX0oIvC75ICzBPn+AAsuD4edbssrDxXRgncePRZbK9j9kZKGJ2SuP4/cYnmv/L
lxfW5w1ykRJkRh9XlcYv+8/RfXekVej9wmmM2yZ4xml2jf7A1njTlR83fvdK0vrliS8u8rZUrDgz
+V1AYglTQqDgzGY7GkSerS3Vo7b6b0Uuqb1xUHEiuPHIF5W50SqGH4uMPax5d5g/Gh8imi1PC7my
JeSpMdKJ9uSz23Ito6wULsI1/jQOFfMmeBc3mHArh/YVMhNdwuBnU9hZ67au9dCqS+NJuZuPuriA
qbmXtsZWPionJILR8SLaEdqT3qkxXTKWrUDiKyBVvBiFjfxmajagO9lf6/cF03kQlXMwZFbBiBaQ
h7/tgXkipsB48mCZe+bmU45RloNpl2Yes1ejnYdmZ+0teLAccZU8Ij+7FNAEWmQf1mPypJ68ZIkE
8fSLFufu1mTvWp+Ndh8iL3RrdLDBF3m23od6Us1wyM7FePhZWmgokhRPU4DR7sJSVy2ejX8MEG+2
CRzI0YQVpQESD2G2sWBB3Wj7XVEEwhAF+wNwuhq6WqQSX6NxNhmSoOopppjjvWnYM9atP4vevam9
duaq8rbMPWNdXGB72ooHb1oTG20ZK5GzFkM4mbv6lG52yhHAYUqbCXaN6lbjUn71qCSfhSf1V4fd
rE8s2aJ5gcYRMSXet1RgUFdsoPrMfY76EarnrvmJ6fDSfB0/AHirDuSVXr2vcqdVzgFmKFGH0ED/
h57WZLnmuDJoPW6tCG1QOjIrc9dvIiqs4s7Qd9ld+6jEuFi2DKrv6nbZoJmzL97L/UwIBkmu7orp
IeaeZLrZHePC8QArKmsp3CHzI/gfqfiej0zgTjeO85U668v7vggjfggbVPZ436SRLl3wCvEX1rkM
98LKD/83ok9XA8inL3wRQCZTDEJt/kUapdmqFNe1OdtM1Th3M7DhSM8m4i3tNtOxzCXdrBsNPuXa
AixRVakr53H2pTa5oAVQS0Qrpct9BGKqPujANrEudlQwNqSF43J874DofzBdHfmbpeLAOrGDyk3Q
xTVXQ7JoH5lC2OOrRLtC/sjVpZaiXcbsfXmr9DPnoHYZ5z+v9iIRsBJVDmIVfXn6OPkfywQujgkA
2tYLie7gvnj1fmfedurP0zQshvyRzNkc8Q23hRZzzgej28njIQ1feDg1WYExo5DvvZ3UHEaQ8KmG
pMeeSQ4SwgvDOoTRxm/j5YhhgMEBjNa9d6cBAUNw1U5K+vz8azSqVg35Kbgk4SXB7hKRAqgIabzP
8nulwgnERcKAzuWjrJwG/7AP1NcgfDTEd5PZRbqTeoqYbFvXWz12w+q1y37VRryQkZXwLAy/tlL2
ywv2AsAta9VRAJaq2/21xjZv6qReu1IsEW4AA1YgDpfhz6qKNIhEIz0b/knJjkWzdcbm1McvkbWR
nPJHt1NWyJdHydpUfln5fTUuErqMw8sc5G83pa6G40/rMS5Gq/GENhvlC6raM4cHNq5sx2sU8wU7
L9yEUSCuxcvQXFvStnfKe+9F2DRvYuDCScn6G8FYu5Zi4GGv6BhAyt+NzTvVmpBGbdMzeLx+nkua
pg0Qb8ZiCrbedW4x/pTT96zf54iQef3r0Nx1gVsR7Fo6wffasBf0h5oTraPDiCUCurJW1qIf7agQ
dpG6DB3RzBZy+xv1qTDbpYTzgctuU4dH6O+BnR2IpqSb6kqH+wXcBIdHyyml7dAtTf02Deiv7t63
0/bpkS8S0CQSR2U0eWRL/RnsG4j2LaPHwniy0mNSvsrNu9g8dfoeGHKTnCrllEnnuGDzorXZqRHF
DrQdcZvUx7r9pYT30YAyzXiXsb+Fal0LLzIpbV6OjJsB6Je/Yri5I3549GW1XzqKIe3JUn+LxW8D
hcKheKvFY9BvJdkJdzO3WDxDdlbrda3sjfI5wYtYC7iH5AcB0zRtqXe29SdMfyTTkfGlz3gTu5dA
eTMVpGoAryLD8pHlK+xgNGad/mnqfxjTUyg9j8bKqk5p+CSNh5BoVr/nyoduwinUN7V0VgrMV4dT
Wm9bZSEqy3SkumVGGKUbQ14XEJqLFaxFPbyTTmguleCkwW2g3LsSJ7xCHEXeYTKRPf377royk1PA
gDG51gwYHd9ylzYYJLFMqpTKLSkfRWEP+l9xobr1f5Jx37T3pfXsSy5VeoSqSgF+fY0CFqrmnauT
pnnPTXM0h186DdCb44HvTfgva7s8yOnYpk2clym3nOR2qq2DHngs+yX9BQ+R2ORQxY9iepKDu2bZ
Afym6N3pKqqT8KntKro3sDqtNFtrN/9+acb3Qz03MbEUQ1fcBEh/cf0OowRvLBXbs2UeUFLozJ8p
ssYyY/FeVRevVf9irvxduxp+9khELcSnAc00uzTudOzSMx8axuvgRO2CRCF69NeJw5CDPpX4DnpV
wZyFlgXNdKw21hrw3OaIVI4WPHrhsx6tou6uW9MwSLHlgGtS/A7qD3K0UHlWpK1V7+P+pWXTpcay
QWsYGWrXUl40hOf7cV/hAFOu2xmyz/Dnue1f/XaXiyqKITvscv79lq6wT/+2emcnXiBn31hCkYFZ
QxXo7bmhA5kxNNn644/GXKX9EwJahEIGFgPtNPomCkiqR8xYa0zSwhX9luCQlH/Cdh3PnJpga8aH
fy/uypj+6+IucjYw8pNYlUp7HmkAJ/JeUv+gzVwuzW5j1DtddClDRExnDBAk9YJEYbBHZVmtYvMt
jR7+vZi/06SvEfPrYi72E9PevB1KrT1P4V4vXdp6DOszlCCnZVYzwsEumzCVQNZ3224NpNmaaVZb
TYLluJVsHR+EWXEce5xeOLJuPF3WyW2G5xUY4dd1XhSPma/5SlHx0vz6VKa//WzJDFMW9rRsT2h2
cjKXQXsfdkvE7lT/uVdP4AkggQjO0DljtUKl6cYmU67EiHme8D+b7KL2aptk9DE3ZZM582mXF+qE
lsF2GF7ocmql89eRgw1/FDN7mEmSO9R628FFb5Nm5UQn0saaEJ07ylPsMyUSBhbcreAkseBIdidU
3W6BD68fDWX2Y2YgoeNg+bVCC81JKRTJas9d9ibU67TZJyNebSsoI410V5Vr4ydXZuRadm1tB3RS
IfyDi41CuxS2KBYiEiidOjx4QzeE7n7jpX53NMFuUfzP8rSLDErwzT5XW6M9A3eIZsP19n1ykS1F
zz3boC6r2kG5xiXNpGGxnIafU31CEUlCUKJaosRXaO7IdtRf4Gg3Tp8c/GL57xNz/fh+WuFFw7H3
4lyvVWLL1O9K5loxXTakAoP6MOACs2RAENW7fLiTCKu9WwFq0tHXqmHAVf2Nt3WFM/71bV1UF6Je
FEOkmO1ZkuWFXFP7o9T0rMAN8e9V+siQmzN6FNJT4O3UakmlMwEBa5zg+DHY0KQqgrTiqNUDtOAT
90g/OdB7S2NVTvoCuZOpf0C75t8v8Ari5euila87MDD7VJYEPnG97GmGw7M2mNs+MBGA5YxMacod
66/hag5Lrzt7wUkHB7MKir1vPfwfAJrzYkxRxWfBAH1zEf98M4sHMRBaLvoRb2PpsaB8RUCneEsc
bzMyoKiNvWTdW0+zjn9cP8b+nQ+Xw1SPE/f7jev9yqT963IuwhyE0ECwRg9nik0gzTLIfA0uCSYA
YLblCBf7frxHaUhuVvroIrxXb2TZDrbECbh7eMmV0k2O//XYS6SQLIZrTNEuPphYDWKTK7wjMbsX
yRshM+i125q23kNkzJQF6uiBk0YrQXoaGGibR3zqfDRny5OGyJBTqES59a1m081lXST7fej7WSsF
3VkQnbg+NUQLxXsfHHUJlahEsG01thuzXRvhkdrnrJYH5ORizNWZkTISmZEBzo2tPQfPb7fppzc1
Z2+fwKCNoRejMfrdmfDfFI8T+3pRv8Mbn4LVVD1Iqm11LiZDFhSNBWZog+nyRd0B6+5+lgX4y83J
m90QHTqfGAYv9Rbg7Hr8+rTGi/TDS/U2V0de2/BhVWtwWjhKW8zmZy5Ctxh/qaGjc5kyJHfGTUxP
Pv554y1dzWFN2ZBg8xvf3eWMtB2SXgs7Ls5+WTK6TqDjDM7fCfisYY4HImJ3qE0rdx46uvhpLEV9
iU2VgR4NZQteLGV3nxcvN9Y1n/VvX+/Tui6i6YAGbFzJcXeWjsjz5ONSkp7BBnn13hwXSEaINamF
7Y2rDskFgMhYpxFUqYDN8wB2zw1faf95ErWakyZzW+oW3PSKPh/h4dMKL06iICiCPDZJd6bt4ryC
yGqfJ+U5RXaS6PShj5sIU2p93T5DjteZcx5Ib7GHLGCXGLYm538LQpBY0cqLVsadeqzem4dWw3+D
rpDj4xnVucabco9Y5Y3Ipswv718v9/K0VlMRmzUvN4MPSnM/0Hi9AGTtjPNaPoTYTIPg2SBRck5e
LFrHiHOWmyA45vGsyp49p9VBbLZea6NGyAxPuRejtSLbcuv+exuot7bBxSGOcylGjyfqzsoieJSC
pZK4IVJ5AK2GH90M8R46sL5LYJH4fnvTyhTuOrJ12enpPKEOuVYNqL9dYfMUhbZDBqiuXtUzMJMj
rLExwPMTAZEFGr39Wf/p4YKMupe194tiCaO9Iu+Ll8HvfP3vx7pCEPu6dy7OfZTRNxlj9k60h3QS
lh9TZ0FN3Obvcb0YzsFH+QQoJQRpHbv+6LYWMtauWdE8Q9pu0VqrXrXFRzBvQQGBe5neOH1X2FHz
+jBp4R6WpG9cknb0EgOdV6KCcqIMne+90u60lVwfaUfou5m+2MBv/C/Ozms3bmxb109EgDncFsli
ZWXJ0g0hyzJzzvX0+6PPQS+pXLu5sdA3brQbnDXjCH9YpALNP/zvnfnPhy9z/USoJtMKs55WHEi7
cptRIOORzeZKervBQAgMW5+sgGQs3cX/y1b7z6cvYkk5q8NwyPh0XD4W+ad/3prnm7ntNZDIJD+T
ErqgvsH3k3IcXf4zyr1P8Q8jeDahGFo7AyGELDw2z2eHV1iTbGmkZlS+B+Mxdsxor2uHJHS66J5K
b4F1c3snjSi/7App1VEVJ1x1JnWr9MdmPGTi08KG+xtO8m1B/yhGfHkM5UHuBF3jx8GMIKaSPG18
UOptoK+Se9mVk/0grdny8ZPfeVFywPMzZP85lrOIy13aW5fkSDXRhCYL2VugVZSUko76jHUEImIA
09J0pf+od6Unxat/n4HrTy2QWwDBFGH/4mRmaicY/lD3D9W07ddI3qkjJ26jTLiGNJ7gytmhKA7Y
nkHL7/Fd+1l6IUQ4d2EY8y76a4N/GcbF1dtawmhETdU/6Dhy43007odb/YdmFzfLmrrK0scubs+4
NQuLq6wHaR9sIHJUbhk5qrhRIGSFYH0QU1do0qxooKp35o6y+E14Q+uI3EXCRoG8o6s2kXTyzw9W
shUjZ0po9AKZWpiUq6Hal0m5uA6HsGrPgt72D6b5cMZPRxy3qMxJDp1wdVOmP2hHNj+s7h70CsHZ
sY1dhKuS/66IgDazpULg0VT14gbIBMtI2uQ8b5GV7ymO8rNDPEfyCjwIkPfiLsLkGQuizjY4Q9So
5NeSzKR4Kyw0b16EpxyodnePekZGpF2UjtJv8bqdfErzq+XlvZ6ffxnvRYyk0H7rrWkgL6vvEwEx
JE+SDgq2k+OaMrvuRZszKG9sf6UHI9/V+YbGIBxkTXalfj2yytm2wBYVInVC1TZzci9bnNO/e25c
PF/GeBElDWqUpanU9w8RgCi5f4L0jVO3zTAaG9JRX1Pt3nfDT3jp1DRxMBefO3ZkQ3ZsCzRIcGRE
HwxzWfhbEqGmO7xSoqFx5kjKepA+dDlG0PK9b9dWCNw6R5w8aj//fX/+L+foPxvj4tCmaeDLvj7y
I7S1jBcvFD0U33Q4IM+zKamK2btcf/ricThDOxreAcwQOxFQvbXdZxCfWmBac2E68Y1VUhw1ZZ2J
D83517DRHv99qFcTMYqseMzAurT+clc7n5UopZJPFeJG+YhAYTlGeRNTA+ZiQ0zbw7O5kdaasVJp
Kyh25rThRjfuEUjXe48C7UKkc0XtHoVecP2zzeMVFkZvVoFSnau5wOB7HaIsao4XwS6vbxJrH8on
wdok6m6ADP3cP4BLQ5ao1HditG9eiwjXjheT7eFvIEZayV3tE4quRm3VNG4M72xwcEIhEKS447/q
zb6mRIKBUU2aMmQ/lGBaIUgkqQ5ozX7YdsU2p7mH8Yq9MOnXolS4JpCINQkDc/3ing3lMm5FSeoh
MGdnt+wp2diB5KnHJrbBoWyFG6MD6PX/ID7HBBTCZ2F6kb4pfxNWK56QbI3f6mZp8q9WML6O6+Je
7fq0rJQzF1odODKOJMnuXG/U8xGFRYpkduUJ9iSu43CtVB4gTSEnrF5rNfZhXhNh5t1COVys1V7r
NaGC9J/ZmmfzSyxS6sp4Psdy/zAhsdkeNL1ZDbQBxPrZD2Fe/ZSrfNXL4spvHCCZPraEsbEeSPhk
bQOMwSgPBoIwq46nQX2Ip91S5eAKqoE9+2WAF4UfPZqEYgqUeTnPXPS5C058mm6M4q6XT6rohRQ0
RnmVKXe0lCF3b33zuR0PmFiFtPDT5j61TvhX5T7/bVc5Ve1Yd+N75hQ3suz61mPd3cQoGNvZUkH5
iojZ95HPD+2XqVV1tWnSSpzDvOiUqwdZ3+Ohk9cbHFSA+CLzAM6X2M6UV2O/6xUXuI9irAYOFYys
yEM1fnqVH1UqyjVOUyu42egeqjfxCa1qf53FSAPPmodyeqOX26baFLgtb5vDrNSwFJBfwW3O4t6U
AqkF0jn/U3D98mPSIQv1ZFR7rDowZXgB4TLEL+auBVbj9pvScs4jDXB5l2RrxQ4JHu8iJ3xaONrX
3q+vg7i4+ttQq8RAZxCt0+LYokdbY1pn5y1xAJClqbqNcxLGuxEw8dxUvhU+g1nK1E7CZyn7pFgP
7wrZj+ogCq9l+XPZUORqMv91hBeXTztGQaQq7FZkhF2efgvHrY8QlG2xAlWYQh3PHkrfo2hPN6g9
0U+Y3jhXSr1v851KDuyU9zy8DBXAdPELBQNiPXklJPuax8379/m82jP9OtqLK2kITSU/V/pc8Yru
LU5x7kjdzvBXKmhoZDc1InBxJixPGkW5p45bKyc5ufOL23LcY5yct5sCWnSlPPrlraD/UurHJCdN
wQbRjcZNCzoVZzRpD7zQkLe5tbeQ1IjfUHAeqZaKW6g4qoTH6BEf1vI5upWeLcrvuqtEdnkCfsPr
Ej9zB+LrFPS23O86tAkjDJDKHxVt3shTwY6D0gy3MXCKGL30jeh7QuEh+bV8V87h0WW68HW6Lu7K
Lra6zBC0/mG4AxmZ8vCtRShe8Uve7nrweDS6UBeiE2ir1abqtll4D+cLodJZNqOS3aX1u9rl+Dqg
i7sxOud+P3bstnhbPlIWgOpVTnvJ3EQpAhc3evbQonxU2ci0xvgQu82JrpsTHYcPpB7OqaPXmwE9
VY+/FDyP1Vo3EVx90Dk+ixCUq+019HChFKqibhrKxeQFXV0KxWjx/H20TpM9CGCa0XmZgXKivg7R
1qa0IbHzQaqCz4AChihaacKJ3arr5CNPPdVaLy/qnz7GX4v6ZVwXczianWydQ8alrbAaNMtfPY4r
CDNuZ6deZKq0FdyCLr8RhZug+z8kDldz4a8Tc/FMSBiy69k8Mfk0+0MOvFqTm1OuMBGFSXGjmWX/
fvfC7RhvFXs8Ncg6UhlbSsmvFXu+DEO97C/qdZvF5jwP6j1Gfm5d3+BduS78+9mgY2g32rghtivf
Amext3mtBPr12xe53hgESdpO9LSCZ5UKXACQ2SN2q55JTLxyOvhUBFEyvZsNeMv7QTxU5Vb6TF6X
nWbU69OgAh2m90Xr6+ICz2N8CMpMmB/tQnAtkQIfl9XwMIB1V8xNhv4vt0u1D0zWAome8a49o7x+
/qWPj77pnls7149JuMVLySdnmjlo4G/96TZQPi35LqxoksVudib+lLezOu2ddY7tuLovHhr9Rs+P
fgmN7VTqwf8Fhnet8gTijXRElhVSgIsEcEr8UkqkYHhIQNuhgkFvxUIRZlU3oAJRFtkIn+10U9b3
agvYWEIbJCm3lbrYa9GuFUO+DuTiJa/LWJuEkYGg9i87lnXU+7dReq6EhxGWp3IIcURtNxV3VBy/
duNrgWGaPdP+xLt4+kkD2Rx3cvUeTMTN/Qsc6gxjt9RJwncj+5xQkn62wIrVGzqTjwqFCuG1q7wa
Ell6HIS93oZ2oDyFaDz46H9a+qlV9sOmX4LbXGHCKoRN8z/gDf/mB0d5F+NAxc9UFFexjkF73zHl
nd39HsGWnm0wNz1WruWtSnte3qUK5oMb1KAQQ7WlTfBpovKK+uvjgBcVAnpA5zCPS+9KlQCo3YcZ
7mCnEk1bKHXDYyXt6/5Xr2yFhm5VJzkznybEdushVlRH1NzE+lnq6K2l+sqv74RiP4PFn/K70G0Q
fLRFtHVr6LdVvp20t069UVGflUavjJ1/jzuu1UpIikWL+p+BjvSfRvjXYNKYzuMYq0hQKtQdPLX+
dW6OZrA2pPtUdKAgZvptCxFRPSXwk/XDGG8yCu8BlwKMTrfUHZS5+/RUiPed8iSgDFWgH3JSF+2M
52148TjoUAhoxuGDqf4lTBbIhdX1fSfyOHSYPqCkfN6oM4ttBn9q9vkTCb2F/NVc+uZFUBaaUVMH
8zf9I3sjB4sgr5RopQFy1FfCj9iHE7jiXTdoa9nhIzYUyg4W/PmDM90XFAu94r1CK32uJaGJrZ53
Ka3ezfDUPRVH8K0HgL5oxkAgiDptFfoP048YSqritri3li+yRTEq3/R4H0Gg2/mBK+Unid7OM8ws
13Qh3wuP8gueiRpixf1WVj004YoeeNS2m31Sna7Zt8YBbGt2dgzsHF67BnnplfGKXUeRr6b9GYeK
pyWd5WsP+be1uggwumDsRH1g3pBYdCKMhsXN7AaJWOZMLcwCD54EmLFPGjWIWy0d9Wu1HmQAUFIB
hIhZ72WCZPUiBC8t5vPrlD27Gteil2/P3KrVMXvKxZVarno6N9Yu2PYuF6szIMUEkviXOC2dryuE
VeXbYOY99uWA5W2qjKqSioA36ggBPxuMI8KGMYefADp0kCVSpFWhQfNY9d3xPKwIKGKsTvg3XA9d
KbUzMlFUhpC4f1KkQ2WeUHpv4AwEM8MnPFQv46sgOGaKnapbYihebaVqm9A6wNtV29O1ZHOZb1No
i9gstEdcMAfUT4nueFGhnXozqqXZQVXoYPAqustfO1tA9d+reCtQ2g6UYhZBrnwY6ThO2DU9UcPe
W9FBHF2l3pnZRmntKt5QH0bm3OB3IZ+kP2rhXoegCgW3BqLLQt+cq+PZuinpSEvTiw5OuVcOvOO+
4KoYbgPnulOopLcQgd6yaSdNH4KyDcFAHoRP8aacVuiRYEOrFb/5wzCuKcz0w0eEXSPSgOmxEu4l
VMwo7LLVRRsgcVj99CnYDLZ+O5CHIhYZoetmw9PVH/kmpb6Qnj6WzabTlCsjuNOeaVf19yFyLIan
Pcf7uD751DoUGLwrVFC4puGNnN/JBmtj7+Pc1myibN3nFIZWAS4Jtfxo+bdScxilXcyM+scGXmy9
Ba5AaSuFw2ESbzvUcVU0EFSDGteqAlx83sKY5aGQtH0t4YzMDbOpoBfmpBFOWRurUXd0JKgntzqY
yNkrIlTV1UQYPN6k5yMK97y8BuagtCwQdKamuhaU1ZQ84soTFEu7+kpoBlUdOgOEBmBJl5yGc1K0
anCm/RFOJzD0o6PbxsukO2N7BKOnQaC2dcqLHH87fpdriCs+4TRuPBipf6bwBjfqixAvYlv0K1UJ
dBJVTUbBW8Is+SKoajKh8pNaOT/Ib12NMNyfk5bZ7EtpPR56XENnwWlQtbp5UKL1oGJ4cQsRGb51
mnMYwlXLIwbJk8ddxuErKin7PYTdaVQ21n0W7wMJDrwTotFQ2nG9YiVKUEYSQA+KQulWateNPtup
w8Gz4n2VHXN0/YgK/Psh3ypoflRsgxXGJ+UxqFwFU8/Xwi0Dp2lOeWrDyEu6ZgWm0lR3Y7Akhfgn
sbt4Q00ENlF01EVA7dbFvdwm5TA2aTdxL6M7y/mdHSU16X7sT1roYhmkU218Mgz4ydI2EW8GhR6t
X79xsIqajW6jOJpu/FUSeWFdOrKCZ0u77fv71h72yi8Z0RXlrSNjjR1j6hdeY2mO9/8aPQpy8Ahl
WeMXfL9Je1Wqy6KcULwGwcJ5KbzZHTcb7hTRm+nTFO/wi54EBBPHJaLKFdUkoOxfPn7RUyp0OSI5
7fk4flhugBbt+a0s3yY6Nttoo1SKg5tAd5uAK883erDTNZvONggKBea6mD+WXgKgZNKeQlrkw5a6
SO39N/1CU1apqKPFjXvX5bEMRj/X6kiaHkoEDz54OVoMv7f1LT35DOGO2DV/fSCWGB4VSB3baK0N
eNj9e0D5Rxj0r1UyVLCKsjLXii9y6CDJxjFo4zPpBI2N2qYmmIwILMdrwdUb+ZQA2UeTI6Tf4qhr
U3SE59lMKaPqhNiy/sQfEN2y0chJH8RqnSfcEi2me6qyWSpoX32b6cCgxCkxb9RDvu+oOBT1sUqj
80MQbw3oiTSDX/WnHkmx2UUREQ26bDCLACsxVCX10B5wF6brShoI7ckkBsf4il7QxZE0I6kq2yqY
HiIwB5Z8kKVdANCZbhmCZZT23bzYTnhfBbtRfD2TbfnCh2U+Qq4Z7wHPwqe0Mx2Ll0P5Zul4JdiI
mXR3cNHzpVThWhEdESpkqGazhr+5WmchFKteEkZ4vAjl1Gu4+Sg+ecZa2gsn8jmKzi9Cd1tbr2b3
apBRxBaX4F1iPhe1uhKLp8oR1xqQRmybI4TUfUcLyBxfWl4umUdfww4wVG+j5+G3efSfEICPgdPF
UO8XG1NXcl6kohRDNM3Z7OHyoIRnRRGsgatkLPAbHqBflsYx8yx0QVYpsLXJNXoCVhy2rD/J96QR
iXtL5jVXqGCKqYvq3FSR6QZfLn7gN6NUyeP0IJlHHWPfCaN0Yond3MYtSxjeS2XKa72Db1+8KLEF
Zhkok8Y1xj4j9gsrKO2IZTrNnaqdeAUNt3GaA0KlfYVfXWkvYZmvXuJff/LF9SA0em7SMZ4eKjd9
VN+FeD09oVeG7EjtKruAtom2aZ/CJT7LlUzu6+82L0pqFcsdKPPvFvbQUTF9cbSDBH5bxHGHVkRL
4r10u1zLgr598+K9oh+a9anCa6t6qIsZK6J8G71h7wOBFJvljenQqQBLE8pSCyXEa626b9++eK6a
hkX22eEPmk8OJLqGvx1x0OQ6md1U0WVx0HayuYtjB4nLyXiZq9EYPOLKBZYMvh8abZODya2Dwvxc
M7e2+pMJe2b5EMwx2eWD8WVHmBcxW39W/39QYuL7ABU65+pz/e1wOxuBxhM49sWVuRZJfP3kRU4W
iu1UgMueHizg/CjhRiCyz4+zvab6mK4SzeVZShbl4K4+NzqPMyZZAK0wu/n+3JwHo1AloZkeIDm6
yjrZSxv9dTJvwcrMlkLTCfO+la9tYtcHsbtrPxeP/7W4/esILn74GGiWELWMoF8rax7nxBXc0FyH
+L85ubaf64w9pt1N+iNTF47gn0rSX+v85ddfPLaZhhKeUrfzccBUPfkVoqNAnQPn8q2cHmis/U5d
lCB4+Vsolv5zLdwvLfzVysDX339R0On0MtR1kd+PZJSaoaZCVGKrIPOxV7GxUGbzoVw4bobblluh
zp3pB4o0hre8B681jACS/mczXDz8bZcqGJsxHSTzicQNkaUERjTQMCBE22kgOnLE7Hm+r0wwV1p/
AqRioUYjgbI6+jQoUrqR87WVPAfQ4Zb7/ddXDBYnb6RFjCJe3NVJJZa6WhTsFmGNWoFsB9Qdklu/
eLbUZ9WugW45NXJONHV5Kby8PvT9Db46kY9y8GJn4lqkZCIbPD+Zigkd9/vpCbnDcznWc/xw02yW
4aJyUiHY99idQnsOQXTgpb4tbzVPq2yx3Sa/2v9GLB3JEIOYEZFWxaR//H0UWonzhKCrs7QEYYL5
Q0jXQ3Hrx1tt3XiRp1BjgoLIM+YgmCrGb4hk9UDIqAIhebcUx1wLIL6N5uI8W2Ug00TQ5jlRAfXs
gx0qYQfJ7rY5Lj9Lhsl/wqKLI/ztcxdLMA6Nqg0hn6t/NKgUyPjI4o9O3WMVGfZwj11Y/EtPNjEG
cMV+Jut+lMUqeC9Dt3uOMSPZSOgqldw92eoTFTvE3H9SKJj9sraUV3J9hbcqjZjffrdCg0CB4XQv
+x5qKaCA4POoLlIPuIMDwyD+7QsHWoZ4IxyFOxTVUI4x7fhOrHYIbTQ/I3NtRHucalNh++8h+zWc
zrdZuLhEwA21edQwC+hd0EDADg/USGfHmV0+muh5qxAA5waO4pWyZw1kL7euVSGskK7M9bSB8I+a
ePv676PSrlzt30Z1eZ9EymjlChsz+U3bUlIPlXJH66YAvnC+QRUcqz0XVKuCeE3iaGiRYhrDbScj
WrWCe9E1bhJ4s3QdgvUlRNnV+GLcJ7jYK6t+pR2lU6ytR71fidZNk68xn4rTHdLYI4pqhG7Tj8ER
qpkTKoNFM+8G83Xobpv0zh9/VSxnPq4sR1hg6f1phP61HylEzRorBsryFxEWRgqN1PusBOSgzhVd
Egh1cKfCbTSaV4+dvpa6fVOtR/9pBLWTCc+dssfTA6f09nMsUWAtUbQkGjunbqU8lYlHxQaHWjjP
KhXh0sllqoLTDgVMxxqPkgniaRuPi+iP6+cYRSIq1ijEaZcIW9Ogxi/UJrJTsN63zVvy2VLqs2Hc
zpIvwtZQnH/fLtda3bNL5T9fvAgQ87iNotTENxPWPLIXP2cNdNfYxA+RJ3/oN8Et3fbGeApPAAJ2
S2K95pX869vXL25RM87VMFf5+sAm9BSwD1zhKAkixevD86eYxngGNzmNDn04ksfwd5Hu9cQZkfP4
rO719/ZBCMBzOGJxn5p3dem2QArp1Md40a8zzWkgQQmrDjmlbhOn1CkRLMcXGWbUKcb0K7UD/Ek9
HVg9OUeN0Em/qtNNzBWUuXSJ83pV7qd1vIF3jPJXvjYtV6tvzoKn5Ycaz5J4PySPWXdrabdWcTjL
ayE5Jc1L/JanH2JyQ/1vyWzcvHrCKWrCAEVVCFDl96cnaoK+qXweQMwuCB+7e0RADtGpfvTTzVn/
7JHu0vclRCDCmAldzjXKVpTK6JZLuU2p0RJmlUQUJHchFBkv/aW+F3cT0lbFPaXGs7/3Y1fxAdGc
qhEh170muSIS2bndi3bB/yu9G5MDMbz6ELUPtd7G92j3iE6erQiUkBhtejsXyRmRy75TN4ETerSY
Km0LstU628CV49HJ6XQXNyNNlxJM7dTg7N0fJwzthG0QYsNso1qxXBe7Eu9DDP3PzF1s9qBNxrzv
2G4T0tliAlJvlaeILypeuGkhmKjIfRZrTV18oK8hpLHvod2s4rDyt7dK0IdNnoes2WDDv7dqCr2A
BFea7BS/g2aFsHmHnuYsBHQG8a0f/fi27J9DQmTqTtbT0Gzbeh2Ebim+db/ETWeuUYbRUKxHr3e1
FB7/Icle3qdfRntJbA+loU79kfs0hUgmezOESpJ+jmCkXZTT/X5TZz/kaYc+Ez5QsMY86YgqlSzc
8SKE8jsNFzk/IFVXW47fQTvHrnQb46cqrT/Semboo3mHAYqYHNv0Z9sfB3OtrOJmp/ibAeQ9daCu
X5/l05A/a8VTahxSpJ8T/3UpD5Lnx/CvHypjv8ZJkhTrjyzRl6ac6vea6kdyPiurkwGGrvjevUcb
6i8FYI/uxh92kPeBKMcE4369SXrPimyp+tN2ladtbj7beX6PosligWQO2f5taBfRRVi2vWwmDA20
k6P/Vu3i7AXkBZrn/8iDNe6UL0uxg3TtZpG/TMdF7KAagzClA9/s19YHlQqMps5O1xMRuBqQ8blc
QZDvREBv1mLpLTxFS4txUZPiFQ+s2Ofr6pHnb5bY9WDcJHYrzSjsVnytZrHbeE/h0DYVr83eFwaw
NOUXeY4YnvNGrOcBeAmQT4SQ6FU/JRSotV0Nf3WW4VrCFlzL/zA7+GcL6hcVqUbEGHQMidfm+uNg
Oh3mBuMtygiCsQ2nPWjeMxELjBCvBIGubKPqzUcTKTE3ZvykYKT+FHU/9OoOPWFKqhZ4GzsWNigg
Nd1na7hithD2KvMlebkxFZGqlUKhHDGCi1kSLLnrG0OcZ0n4MOJ1V92GkcsdpqzHaF3T5LIzzbZw
9iOLV26S+HlMoQHCDnTQhhKd6Ie4SUooDDdqd9sLcMqFkgRik3ZYKHhL6eI10Rjry3Av77JsYklV
8zynRr4XxcebZB+5sF6DxB3kdWq9YhlvQd91ZMFbpXSC5eRgtii9JmDRbeWXtMXvXsXYASvS/lNc
xLNcaVViAWZhiimqcwB7EQJNmuwbtYWQdQhQxD7D+g94p9Fd9kJOITGrLRub4Nec4idYguFXHe+X
Errrk/RlEBf5o1LDK1XY/qxpo5Mb7PJf+bpGGqSHyu6Gz1l86is3GDcC2wyM2txwDsVtgiMNbd4Z
SvuzI/Nr7Dy7RxQ8KhN6ONbmvzifX6fqIu00grZNYpmpmo9Kd1+HSL8kR8tOp5X+Qd9vE+7geP37
R68VP76tz8U9bGborUnnKX+QPRNkrJ3Wu7DxKE1GyelMcplvpnydQbWu70SneaBohlK3QZwoANy4
WWoVXH2x6Fdg4kTLwuBy+B785ZVWyJk55OCLe0eBt4Q/wIjgAIq0GI1JroaHLNU8hIxX1Q8VIF2I
N8OIHVb+iQTOGReTszPyN5NT9fLfzJQpgmU0JRGD3YvlMVVhyiOJoYVbQGREg+zZ12oX4h+ubtGu
x0l3atEpX43mbNL1FAwEMbd1uCuPS6/ntTatBVr0n7FcrBqsHmEsJsaiP6Eg0yMk2AyvRvMS8LKX
B8SMum34jAKT1K3VmTIuwuYJKLrh9kPm8EBMYhXvRn/USzdPACctVWyuVCBV7lC0Z2eEAus5P4Zf
Io/xnNTqkLaz+uLssE54Hj6YmbWtJzh+412GhkrsmYi3Sq+Q7Gd+eeNNpSPJk2umcOHjZwlJYMye
evffl9H4OydjZHCAdaTursjiZmmQJ0nD1DVuiBfBVvQAHdHEvZOabazA+Udvfy1VO67+LNziEZze
RHcG8vCCTRGw7E/VJ74wq8l6TjpHMTIyise1GYZcGPzSckQt/l6MfimN3VYu/u4tXiwoWYdr40i9
CL2MTrLFn1rvWlQVZZT7US2EpkGTSsEl4eRHuKlTBIVScwzQAOxPRf4jM97OM/MpWykJptMPXUcS
0byk/Q17ayFlvvIAzhNkGaJk4N4Avuz70inieUgHn2sopuOPVZzaH2tEXJKVBbjsZwgwKhkAiBPD
YBzXtQ7MMSA+1qlbowWMViqkXXT7NwmBhbqdFOQ0IW/qCIZr412ZfOjLFidXggyGbLCif64O+bKC
G/LAnMWESyzeTs85GuvD1mj3MWH4sPHLwzBsC3otsETWONNBeApvWB7/dm568ka6OSWRvWhSXPYy
8f6M1aOy6cPdIP8MnEUm+p/5+x5gQEfAZwxCJPtP0S+uuKgHTtDo6BmK0zY1vem38QFyAIcvc5e5
FeBsdCu2YnejV+QJwvOQJDzmUBfSk2QcI9gsOZaeCMiiVtahdfxrJDveN2/RDiciHgviWOl9QgNr
HZenvFkr/imFglwKD8hZqiTsGTUDPXo/V7+C+D4f38PCRXPkrNuhcTuI95G1loRNkP8R8h3WTX4s
KWqRnyDp1q7Ee7mgj4bnxNtg2D5avuIe3JWk3i6a+lyp3TBRzJRBfAN44XJVg0ZPIq0ZMhALEz9q
TXqpS1uleh1gCJGbDVCYad3JK1l97ox7s3pVxmPqFUsx1hUe5TwQzRItEe7LX+AFP5cHy/IVFCjj
ne5ZiH9qNHb9Hkzzc2Ud0tYOdh/NR16e6vNGSHYmx3Tb2m26byXAjed9MX0Gi7TTK+kMwzJ0jBZg
rPNeXmwkKoWGUkpm9lDFL5WxN9t1jZzJzENrd6BBQaMLNznNLx+Hjc0y//yKxYAqYk+H7vMcJ4uX
oV3mx1oTBHO8kqwJWXIXk5ISzJ61tkpnQDhlnRbIlwrwIIUX1B1a/Y5LH0hFsgEQDKhRVRwTemex
Du98hKBcFD8Ch1Q1UklDPZxyS3g7xc7HBGzJefXKC/p98BchYSj5ky7nXBkYeDjjlqbU8BpZBwVE
XBU89KVb9Xe+sEE8O9tWIK3u0nfqRBstepaCTdHfdggLjgG+hGvZXMfDVpSflm7iq48oEKO5rALI
SL4MhpowMYVutkQofkvrKXeMaocxOsw2kmdHlwCi3VTKrxpSW+7KaN9nYGuAqoYCCciDZgHjH3AC
spfUvtS/UyTm7su4LupM6dQI0dTjaTF3/GWaEg9DtVpH4bZLQHyurMIx7tVHUJ7Tr6p9VeQtsE2R
LhY6ve1u+hFgqQIWAdyHcKvdiqdUcowIm1bXtGxLcaLSNZC/HT2YEwYCSYvGildiXsY/d/qAxsz+
9BcHJ+Kk17VfzHWAKdv3tLMaRLkb0tBbMTmZjvDEUJV3DOS5XKxdHpF7zjpHSxN5BabyfSAXEynK
pTxGUp3D1h8YgaiuehGF9LHyzsBd45fBsQS3ejBAbfnGCW215fzs76LA9yFcvPZJVYhWnlVz0uF7
6ow1lGdNg4ID7SDX3SEYItl49eoLcdiVSP/7hy8O4NAFeuH3LIIe74TWQ8YaPoibrlEoQFF0ZtA3
qxjo1Z31c5TdwrYIfrp1ZKvGFufIEJVsSCTFMa4I01aLlbO/u7DfR3cR7OuWqNSTUc7lKWTZUIux
1Yi2n4NOjhE9ssdn1fBAob20Q7fRwRmxDm/D2NOXvCKv7hFkxhQLPygNQaaLBSpytTAtIydBu6Pc
XYgbXVkHGhKlq/MLrThXXscgWGhTU8yxtsOvZZn/K4AOdVY6+2cIF0tlWl03TDI+A9yVxSqkSKjY
TUNz0u5wVJLemg/xI2S1WCGgJQcVIvRm2C89w1eUg74P42JN6kLo8ZVlJhCrdEP0SLPVHySBDTGG
wvt+tqtbRFTN03sZrX397ReZlpJ1tUDlYK5s40f3apmrygPA74xulNvl23LqdAU69v1nXqROFpqm
YeDzxRqAZnkLEceiaUyKsOqJSvmxNWTk7TIN6Gpg+vWnXhQok2Ei0Mn5MNLU9FZz0kpbxGZNum/k
fVNAGXTnLKB1+94Of+DOIcc/29KFZRK+wNPeytm6pUrS2c2TWq1kC5c3ANIG+lZ0mzwTtw5czLtb
YT7aDhpYYjnb6uUyhgBOqnnqtt/NAmyuLDtmfMDgqnyeLT1onK3iQ4tljCx6gr/GuE/3D8H56A83
ko+h6QYGUF2sR+JfbdjIjU1tYuktvhpsmTzCZLMzjFa6eDOmyiqlboyZHAMN/oN5phy0Kt4C13Kz
A6JRJP2NBr9hhbsVjOyFMs3VJ/fr5y9eCksAwttVfN7A4GSidCw1jk9fV7W5I7mzC3pSD7iMn5M3
v71HK1rrPe7xeC2Z3Jmz/Rk2lutYgZF4V86+Zn1lp2Qd4943j7Nk+HmDA65obRSwme4YUww7+O0p
TtxoSaXiSleUDf5lKi9utH4s/UzuQs7xznioDwbfi8CDISyHLj6Qd/vM8VKwTXdESGXyKjJhD72R
NLFduOrhmvsnwT/qxV4QdmVwQkzIL+zhifVHTbEb7mLrMWZ1yCrYhcqtUtHe9+8n5UWW1rIvHXMT
2yA7oZ8567kSzNtd6OrKQcgeUuFhZsBA/Q3s9rwLosDuST5UZrmQf1bZXfg2oDFgdDfJjURm2e4b
8d6UfpoCMqLkX9otXoGjTrt3NbxkzV5Vb/KcXqLmoR/a/Vyqs0iLG+Pibi5EUc6HJppT30z2pvNb
IIEdOaALG9bHoj34wm3VHlTpThJSVD04vxLVRTl3obLoHlZ/nt68CfFjXrlTte4+o/61guCBBJ7j
595ZOJbWpvOyYCvYg/lb8SRxI6S/quA0wjkzNh2IBI7xXijc0bjT/Pm8xz8UZeabQonbSmjfZLbZ
3bfNZt0qANFkAfiLRRblTT5vyX2ebHuQG5lbv5/Z0OkOu1Xa2ONPg9jrwwyO/0Paee3IjW3Z9osI
0JvXoAlvM9JIL0QaJb1n0H39HVTjAqpIQXnRFzjoU1XqOsFgkHvvtdacYzbGll9bfBLw/zWOUv6Y
HJaXucwxEHfS0WZ6mGebChwpOZzW4PTGuxDse/2xN9ZWtOqwUBaOlpwtlBCEzAgLFq2If2sDBjye
3tKbl3D+4LaYa8g3VoVnL4MbNG8ncnwVeV1UmLkGk8hEeZ20alGLL8qAPQofTWRRuuiWa/mradh0
4stt4X93BPhiXgV/Qow1tlXWHXyh95IwP6zjFFKr+GAYazLkJnCcJHl84njDbtYSB01O05V6i6Lf
TgSCy7YQW2W6aBWATtLcso/kB9REs50TG74f8dyXA/eXd7dFdrmaKKrJ5alLMV9CQpX8xZAvRBzU
M/JQN9koliI52tf4Uz9W63RVHOtHUpkAJEvVYyG9JcGuVx+jY79qttKP+LEbyBD69vwwX8efW/nv
69TQ9BuIH+m93K078diOoTqM4ow9iCAfKkut3qMN8gQ7ELfzbEST9lLuhBZRvt9qlb/oqWjWijrR
8ihyZ9fWb9fSHy1RMSY1LFNl80EC6bsD1/FsungNG8g1NNoapp91e9AZeZcusi+D1e4JqZjuRe/q
20hy4vY7/+oXG9n/XBFtDcSGZMTdkwcCKw/GKOrMB+WY76SjkRMxXh36p5zkrI9SW3PkCIY5xgw7
GVU9w5FxADawRlFbZte6P9U1yDm0LHbd2LcKX96zEXmTBiHJRUqUk3ZJapyG03FBHHXWzFPW9BBu
Neh4LZnan0WwqyDDLYbH+Kf+7LMe/LyxztCjeiDBoyc+9+EmLjT1werWMD8lYTFydT6GtOnSYQz+
Trt7Xwz9viF0VPiP9pcWf1DScR+rxHrIX8bRtsZDhBaBxwKX+jE4j9gtD+nWKrEfOwkyZhaGl8pf
yBmQewJJUZ1Y0bb7Dl1pfHdVd+9X35V+NXShhawjXSd0vMB0rFOW0WPVIzpYciZXiWRJOaASMJXI
Sz8kGzb6DGiqTODw7JzwL3J2b6CJsc9yknRKDLnMAcm2Hh4rSGpeSpTfoiRqqmWRtU3NmQQ7BGG+
0bZkRtvpVjoPF/IcWmNW0fWVAycnIj75tixQzkyoQn1GCqfRfxWLH3J4aZNVizrVuT1U5Qy+Suzi
IXlgqfymjPw9SPjvS/0/TbD/+5PdnZYbvU7GQg6sh5uwi5SzQWPBXKE7GVgNP2BdytKyXCdbnbY0
gQl4+WDmusIvWfBiDCCrykSDX2412DQL1d+HlQ0YguGffyLWVuodjkma4CY/Mu/WkpS3ED6EHZlh
WrnQD81b8EBy6BbStLDOnm9MMm3iDCdOn8NS+Ub4+KX6meXAokazAg8NlLnfopY/lo/ETySz7EQA
IC6xMtjraQst69V4bHbxCm4XiW+Xf49KwA3cr5h3n3l/uCh7WREig3ydpfGQNGg7CzIXmc7sUHxC
Rxpci9wx65CyoA8P5vBTP0MOFzOniWzhPXmFDwAHLyKwatg2jJ5Rt9a3JRnFN0xo/H/R87Yg2S95
wQBBhfksjhOh+n0OR61fiMgck0VJKm68DqdD0O662qEaj8iYt0B+LyaT0KRPstcAuZKBZZTXPD/i
/86SVdY9SvWquy2VftsAMpCtB2U6TeZSC6g1mkVortHslgQ0QbrybsWprddKivi2OAXJakw2kr8x
UruQN5BGjUX2CXMazVkvn3382UJ4CVuEg5/1S7yOEaLJxang3GDa+fh8m45QwPV4LRE8pevbKViG
J8GatbNB8BLddrpyhYoCotDRILrU67JZScGyD/fQXuLI8cP9MG4zIWNVPRtwUDts3JiwK1v/DFW7
DJaq4QDCHvj2wHpMdGsHzVqDNJL8ddosTc7seL1vv+qHdKCd4mnNvq+85jX9uC2Z1BQbuFvalqQz
chiFxZLiICj3SvvRiWyIC/ggy+wYPiY0DleI1FYoSoPb8n/G4YqB5brekDwCUDHlmCs4iXCW0nVl
rYzuEqPu8M03S96U4b6u3yU8+cBV8uWs3ii87jHrvZY3cdMc+87u5D2IkMBa6tzodbiyniqmbQks
OdGRqicOMHKDgX6mdlXoel/jJ+NxfGnWw54Kq1uaL8w4SEl11W6lXZofCj7xXXdG1Ir3tJsWWAYj
f6k1zLCXncid8SJ4Y+/QUNzRqRztMKcR36LF5KLIrIhSYdIPTyB0ozWUrx+BuvCvHKyYL/uZl1JO
WIvuKV4VXH66EqgJQmKtsfGjeievpXfSiW8xjRTnV9GrPpIrejbtbCyHJ4sI1dA2AamURKaQqOE0
1kLYM0Ukfu1CM2lJJIhXrBGZiYGLFogkq2Hjr2IDqgqN0+g6PU2vMngNjUwTDxgIy5csQVOwRU/c
AXl9DUE4ddvmpf6Mrrm4SlOm+PzAbslWcFvw3t18/AqLhF8+IsJVjR+bYqH87BGI3pZp/5gDhdO8
jNd7XCln9b2G7B4sDfIIMlfnGEAoIU2I1+k1OI0sdO8BkJAnej5CcE4Po+CVT9m1OSWnjNpd3nGr
2B8yfZWsyydrL/1M1iNX/8McntWKSqo6yylzUEfb8yMLNYHcXJ78AltA+iTikyfOip+taR3zrsnW
EcifNR533aeRPBfDVgCysRud9jw9GlRpS92LXTggsxUg/PXdImjdC1ju1927rpMqC/pU8UNfGQ4+
pcmOd7atoYosjYHVo15zGjeb3dx5R5cfvUaAkiHUTiGUWpQ1If9NXQZ4h82psURbhwsqLdvkZ8wo
UmtecHjHtyW7On2e8qPaSKs2OcvRlrccx5C+mp8L8R3aKRqokpr9Cbu616xNqP3yMn1Nef2RiqQb
dfQw/i1azauxyoRu+MpTSax4+5m/4t3vnqrsZwlbI2QiVSCRn1xCS24C2IY3il/SVW+o+z/1975b
FKGTFEefwHdzTe9bJg3PMz554hnVYFrWy03BLPXj35uN/KWKYK+ROJkzSFIlnXkbe9Ef+5tiFoqZ
1l16bb3qyZrhhYvwnW5GvDCdYB9+qvOjGH8SaoJ4mekBwRPPY7I3vlMJfsHGzT+4ZCoaOT2mBVfl
rtPTaULgh+ItverJZ+2x+Ks/01298zfJtnzARZDYw0WUFpNhU1wmLEnZMVlPbupa645VY2n0y+mb
m/Olyv99TSg+AL0AxCT75b83ZwwMqY0NronjC+R2nXy+baUt1H1uHfE9FAUMtWFRNO+lvo7xMBBy
Hj3kwg+YYNhfFeWnBW4hQ8EQ7GcSTN45HYyKKi3ZAs9Js9cst7R2fbrT0ERicQB33S372sWzaf3I
hO13fQvzvq16/4Xufu0yy6MMJFN67cXNYB2n7lkSPWGLfFg8NT00vlC3LVlwFEVzysg1+8gJ+rek
+hUUvDZAXUKeV8s4Z6z9upOiTTh01nPtP+dEyYtQ64RGdpr2DAAtth7MhU/qdGGLiwe2jjHdC/0m
ty7yG4OzLLiM8u53V9XpoAaYxBq42hxJQ2bt7UPAv6Nt5WbDeiksQaDIW5WyP17EbkrTrXwcXnPA
zw4uYqQddIbSubVm1U9NfQY15WKwyHnpX//9tnwx3f7P/TPgQ2Cqn1NF//tAKFpqaHUvcf/sId7R
AECSdIOwsY0ULyYwTJ/js4tumXB4mLXInFn/fQVfNBf3V3B3NpQ0K9Ju1pRex/zQu/R5UmsJCUpl
GlNPnonzMGojO5M3HNrKzC7mGQpwHBP1GC7MbO5hHIoJRzqaDUoSJDbP/FituGe6o0Eglf8fHLFf
hID3F333HmEJNcqgFn/fNq5hkxTLILwGNEQ1L0IrwU8rWI9MhRVlJ1c2tZ/K/XTiiGyginalfBWD
Zal7SvMhEtuYdoQ6YG1ufsXJtjK+ucW/lSD/qW1YiViHTENDRSXTMv3vj9wIQ5kkOQYMSKN+flA5
LeC/Un/V08EyVrV4MvWX0dZg7JQntEyk8E2jJwonCRoP06LamdoefvHS3Ci7sSJG2K5XQgYm24mu
N0QMS2Pfw9r5hF3jb9KKVGPbsg7suxE0D4QkBWneI/utWdLyWvFCDeWhnOyK/SJfDvi8Mk4ByKY3
+QXmzeN39pnfRuH/fH+cXoaq839F9W/x0pIwaYoiRRd9n6+Lwww6JRaSDCJbIoMxcL7L9NG/rErz
B2qQCuGKWOaXhkgUq2EZtkZ0SdfWSyS63fX2mj1hfqMUkKYD2lFA1YK8KKQVMlZDem+HU+PvItak
SRCOllovgnwzMT8hlybEdM+yG8/QnYQe8VqWVorvFdCqHoOf9XO5lR/Uo3nkHDlQpKvhUqMZPaSA
AsEw0BxN+4sYnBL/fZy2ZfSiARQy6pM6UQrwr8CdlU8RNja9cUrpOBzqb+ntXwbl5t39uFulQ93v
lKnkfihH84w7COqViuWPs8mn6kYoqvTcA6hbw+MiIvCJIErX3H6f5fxl+HJ/HXdFfj/lpaiFXIeM
A5jHEIFjh326XndHXKj5DmiquDcXpAAk3nejl69L7XwT5gMJ9MCZjHO31BItOYVSHMbQslZWu0mA
Bd1QIbm55WUYIz2ZUCTS8RYJbLCb25VvBDfBO/j3cvtlDPz7FvxxFXdrwaBlUxK0UXzpqrUIl9LV
+HAHfRtqC+kAXWtUie5lOghVjAIqYWavfEec+zKavL+Iu+UzuKVFLejcCtBonHvxr+lPv/vOdAaZ
hGHhXnAwbaGN2d8N4JAVsdp9WQ0MmpWmqf9FhZWUVjaVTRpdOPhEyUNL7yPZVBOmldcMxvpgTqtW
mpxQFuxJz/axRAyDvmZaCAAqHj0/ftalDXYxOWdYjJWgDpkC7Zqy9JriQ0NeDB+u4jEmAE0g8WdD
qF7YrOBBNfKGdL2silmECUOj35X5h+J2ESaSHd61XHRNCqyXG7axTFyHqbnIo4s5lI7uP5sFhwe/
9SBR1FyD6qlsjCB/akpon6JBkRZtQCiqXb/HaAGndVscRXoG1TWS9lNXLQqAaKOP/I2/1tRfppnZ
g8V5XjoF3Zs8PKbhEqBVGzmFaCP9H/HrILNnbMWoljyFXDuWz8NZK069sJEa1MELwuEzaRHpfJqD
FnUqvBKKbLIUetdK11QIVMfTViu3irIJsZBFIMOC6aFTfnQA6cK9KZ566oTqmvqHm3aZaP+kD3Hx
Qdrgeto3V2EEuL3LKrCpCwLszGv0CPXByQ/Kkr5hB/T4HIv78lVNdlSkQvnk+xuV2xEwoIqLrahD
IKVlUn4k/INb6qnyLgKQnC9D2gr5J+c+n1+bP2o38UH7HCwsJCjKhmxuF8Bulofnm7Hif5jEqhdD
e0G/RR0VnmlfmeKi3FThUmEYQkPPjSIHUzWplwPyz6VAUjwtm7B/zUzklYg6Hik1/XeSvynVUa1R
l85kN2bcDse8MfUwfNQjeVyLiF4SpSoGYBLMWxYpJAm+SyMRByY2SyN1hs/y0P0kuJ3YJ4HOKNWe
4PrmuFCyz0Z7z9ZB/FjIOx+PcYV49bHMlgxUPtqtkNF1jmxw5aI3y5Cih9o2PfyIB/9IVwGar2Vz
mkINOmxGj6hg3alIo+xw+tr8PW3NF/04pI6qr38n1FT+XjnX2izIij+NcS8oLzQPEpJlP+lQGPvy
KaFVcK3rRbQmI43BYeEmO7jdCTXZMYLDJHMs0FLXXxnnAvFl4DIhyzDDFI4qLPPuwxRwoD7fiseh
cPBXJvu+8OjRdPSLlWrJQLqr6FlvagS36V6BVpemZ4l57eA7Cc3lpF8p6X4OValQeRpISkLlsdc6
T2T8B7jZRr/qJ272U0KO/SC7RkEiLQHbNsyv9NDvlKcUrKhlFz9YiwYXAiijPbhp0mNd7ZLarcO1
3nszWxoRHU1EXOTWAYyhKTnmCxBEVbXH6piVCyGyQ3U7VLumJUx7odJh9Z1Kee2YBPZ8r/pBMJ/E
fCUZbqgukgelgl27mOOXn4WPngGzsh7n/lL7Y/QHFsurDnKvJorczzE32ewRRIWON4Ldtl3rpOML
zeOe02R0+Pfe8fWoPu9gpsRYwyD96otQNIxCS7nVrJxZ+RQz2BIG1ZtV+TXbVbUJkG2rHRZaSG4n
gz4K/f9T6fJWDi53o1wVrKIK7+qyp/EMhJ8prXK21KvonwktS/cWYwDv//OS583gj25A0UdTEqlZ
dKmdsLqW67ZfJsFzrrt9vgQ6Gzmp4OAdG66psK95XukeA8e26eXHti85PoLl31SKjIUL+nzkKvCu
FbBA1pXqkvLv39f79+3ZMrE4MeL7yhfu6hrmsBrHFwilKjGELj6CsoSKf0jiZcuKjF5/3aceuQw2
XuEW76Xty994176IWn/vz39cxd1dG4dpMFSNq+hINQvQyWRvxeS2qSeYSxy5Y8JIb9kYNr1lvfSG
AjPyynTCbI3FiOO9pl177SPMN2LlCuJLY53NfC2SzP6NmuWvd8vEDaYDPUeAadyd57Jo1AIVIt2F
BVuxI+lohU4rHkrPErbcuoBRNS1jg76ZtovrXQn0Iv0usFmbD6/354k/L+JO7mTGvgpYIWGrtlyd
U61TVKeCtS57FikIa7q7VKbmYUxWvBNOflKJ/cV7ZAL75Am7DYf+tk+7YCEXO7U/ZyBLVfUhpM9J
8mRbbbDwN8iDMlt4nBfP6NIKbnOz2WdS4TmtDmNzZSdLjoV1HsGfmnpGDltMLYlZQn4tuBEgNdN9
+O33nk+K//redwbHulN1Lcx4tcoX2ruyQ+w98wzKxF69qjidrXUjrThxBLSRwWENjix7WfbWt0dr
dHBA8yhrrmL31PkDsHanMPYdeOXCDgQna9cT2r/ih2I9QyeAvRGdcm2vlWtKt5szkbhg5we2Zgup
wNUa1vVvxH/T4eYf0dys1G8jJecz6ZeviwPawAEt6+K92HdSUyOXdZ41sDlMFNCX9E6BCWlOzXAn
6HPlQeEclizEb8GLf61bsONTvYomiObfpcUfq1jQ5fpoRtxq5cjXM967tYSnT2GjPM0RB7e19tT+
jM/fvV9f2xws+H9+7t2jPY2m1BoG35kn+FPH2pxvW9WNd5M3OYTnPMNBCPD2VItf+ZuOCP9D/6E6
oebpjFQo6k/wgGdotuFCcf+uoY5X7m+/yB935e4BDP1Q8POEu5J93gjzZQi9zzVb3RCD+Sv0nSnd
dxjyO6/zf2TJCRfrgI1NLnfk7CBHzNNjp62rYV/dfiYGc5topW1T4paUN8DjirkZ+F4A6VaDbCtv
EBsvyt6kCT8807TgPFfrCxo4Oa+xsS0yyvHFNFftR8ZHqjVXUcZmehXkpZY5HHaYgDDSQQbe6fMU
paeXhRteJCSSzhVkpMo1m4fkeCPuO9c5Gj0qjLk4uozFajRrx+wISoXwrBdeVS/T/dDbTF6IvlMf
CoFcQKbt/Z6D6fCjfpFDO3mSjskbkAgfeA7EqdN3ybPK3Lz+8jbMiUoYpoh2vZcSCTcxNuNbGbFD
hCdAQ6tAdTKJzVPE/AqxV3zuw1XuRy5Za7ilcA1C6/X6eplD2jwMxY5coLR+5IWF7YNzQziZrqp8
sz98bcHz/Foi18ipBQLIPcC3LxN5VmhEl95muttl3oCAYBQLV2QMF26E+kE+9d22qFdT74TGVuJX
siNQYgwDg1OoH6TgQaPkwKRpp4/F9t+b/W/fxf1N/PPy7l6vrBvjFLjj/HoN8N0DEagZ2Uu02LLs
ebDeNP+Y1uvs9noTl+0s4m2cqdqgM1J/EuXbjTtjIGJ4LzFlttNym43bgPx65IzYjot67+u/hOYp
Bs7nx5egAhgb0GqY3jvtoMXu+F1rQfkqLbBkBGYzcUzVpLnPwUPzxzJlxaXS3UIzuVSwQStQHOtA
3kC3moQNUhJWzbLfdjfWcnuYvFjTIHYfQuax/ptujKvA8r2foSHZptgfxEFZZAxZlWp1o4WrBvzj
6WaHUujE+hwX1OO/w1wB/7zzOfyyEFnxmyAe6uZqxRcp3Ylue5U/0bh0u+FqPSstkYl2tDQ/xA/l
PH1S4yVX7VOm+w/DsfEaDRf+qv+h1kfNOMjdNr495o3uNESeRcgJImM90rCkeOmBCLCr4drCZEQ1
6BrjguWuvLTnjLMwzrFIOVYNNe0CaYDZXqZ3/jJDXCvi+F/kjH/fUd/muMMxfcZkpDP4W0gPxg0e
1EL/2YP+8PeluazfVeBSnEMtR2DWYu44jPLd5QzW9ELr1tm4E4h00BzRInyPIf6hxAfPqICJv3jU
ZYf96Pc8FNsMkIHBrhjf0q591aINES4Ndmji+yDsy45sPUbhMqxtuXEsZdNi4ualmZ51RngkYzMK
h6lPyaPsoV3ztVwre6/6JSLJobvwx4WxrHIvipa3aXszPmL1rDHwY75RrUT+/W6XcvKhB6AhxIaC
vjIwGuU4ilFq1iiffO2zFAHeUG013bKmNwABPrwopJtPxfvUPvbsNH1EO3R0cCPjv/Q/mNgM0mMX
Hcd4OdxOuWRH04tu7DTUg0SqFl6i2xVLabVAE04kR3DTEJQ3Z8xlfbKQ3kjmYYH34RU+wl5HaZb1
e+1ZiT0khwqpgd0eBnRbMqE/JaU99QfjVi9ycy9pxNevRoXx+bE3TwKakFe58QTkLCRfPnChMpug
sKdiI7GkK7c1tgbx0MDJMC+I0eP6lyQcJumnQa9vXEfRmwjQTdtZvolwanKQvjeyPTE4UrZROcvQ
DdXhMammi+orngjfiixy8g2ERSnyP34U21+aWdkJOazE3uT2WBLY8qlkryoSMjF+Cd7G7j0s2b1H
pHC2bnjWbR18V2kZ9/NtCysXKG3NkFAWzXES/335R79NzWASkkv9Un0yX6iRY7esMhs/26jTo1gs
Vdhq3ELBaxmB8RYwFiDYQVikwYVxpyVjdLRvm6R0y3fjoZI3wrv4So4LKezDOnxJZRv/LVHsMUeg
+taDtcMsA2exmmAPT+EqSt6KgaitT9VfgcumR2RCIgHdfR49NB6r8SE9p8my022hX/vyW2Yiq8Hl
nywzuEuRgScHfPJW6va+5KYEhdcBOzb2ZDMcbaU9BhEHCJ4OO3j+9z6g3FcQ97furidrSUEqx3KU
XpQH7b1BPadWc5TU7Rx1Tp3Dt18gipy4SDv0SrwQpIltSpdeUuUUdrEJnfdkbZLKc6q0Xds+aQGz
nAWHiefiLftuz/py6mLD0izm2aA4VYk8tLtFXkulMBQ1cbpI3bYVPKNdpvR81A8CwEgA6jmXI+ii
tG/R9bg0E2VE8zph63b1K9pYBtY9p/Xt8aN2mfjMfSjHcFCMgsGELRCvXid7lnzstGQTUDpV+2J9
wwNLEbSyjsmTsQNvfSY4l7HVyiSj9RVhzGgXqTcSDPJTIR2gOWEJFca3qdiMgub4KPA1FmT/M62e
O56dPnaF5gACraDRoihr09HaT0N6bbBEwvBRFwxa2me+H6FM0RxfMBgLEUrF2yxoXE9LtTzziX3g
FDdYXd6EeG3CtM/oz5Z/iGsrdcM3+WGovfEE2z6SvIlGW74Q4gfkuIhV0GuoXYnM45fRflgVOlCf
YJLNzdoswmjtMzk8C59tinnRFjskYjBiYIyQY7JMWkII1jlVZRS6U+amPJf5RlL3ZXwVht0kbGV5
2ybHuNokybIYl1CoDOrBINwYpYskuGFBwCNT4PM6lfomLdBTxe+Cj607e8GlmpKFWhBQwHSavmQe
OJ382Ip0ct/ps0nRdexYzveShN74lxB6VGJjcmgjT5+n55upgrg6wzVUxjusWWG5iEXwZ9HNlrKF
ILlJ6enFpWp/3tRFEDzoPb8FbbqZocinRD0g0M6ezMiJfpaIkYAjDvy42GRs+qAg5tpgAQLh1v1g
kChfK3RwmYdaPz6YD40neoWXw/YpLvQ4Fz69xCbdB7rpGeUieKtqT3kwrqpvF1yWxjqRr8MEv/nc
xmYb0zub10YOt2hMJ6dQj424SClLBdqR1BBu3dHk9WK2FNRe6j6g5a1vBpZgoiFg8ZUkTa8FjFzs
POjWkS2Bh/Z4QhNbRy2BBqF1VHmFrNdMziFIMH0/qU6Qr1NCqrr1DPaKF53hmvh+BlIhVrT9oLu1
vW3SxJAfzWIVYXyaXhRhxScZ5JbSSQy6zx7AnCAsiuPt1DIZD91W3lsmrcqFTo/adIvEFrOzlLg6
rRySxFVHx8UCx7yXXD6pHV+0217QdzkaPqjK7dZnUTxEzyYGj/CRSVWAC0isvRunClcHdaC+pzC/
GGV2OP05pCTZL6uhYSntWvkD+YUwnCp51YpPgb9NYxfh5S37uFGESNmrIhB8Ibx0bcNk4YDqgIdC
W1hXuaiRwbhd+Ugv07xIbHb5iwkaP94Wt8+mexJphfQxVbe6L2ZrAi2CmdBX+bzZjik+fgst/VJx
s8rpokzQnAZ0RBe/iHduvTk2pjpdRlT17Vq+ObU4K3bQtGxC98F0FSChrFz/3gmk+5L298cqoi4C
oYDRea/tT3MhqoqGj6W3PNexS2BQSwkjCYrhb2l7X9pn9592V39Y5mjgG+bTFEK+B3iw6Y4MiiXm
G3dOCYvskQfZzd05POubL/p1y+P+ztIoQEW6DC75v6eFRNJTM6um6QL347acJPjqo9sQoGqTfpyt
e4/Z1Jx90E/fdw3vG1fz15ZUXKiqYQIZvO/kJIpCYdhynpojNwyTU8hGy9bI6jitM8/xG2aeurq8
ad80d9FX31XN959811dV+0BALVBO1KM47yAxV4wGULOY6+GiEJ9TLYD/aOo6p/vXZXsaLHv1OqJc
OxGnl07vxQ1FnQ1cMqcogY/YnFhdr8RNHsNhwaACxRDtB9ZLSLOs8rUbbWQqB20PnE4PPoqYAcHJ
6j5E/r0JGsZx/HEDvBtfA/XA3scldNa83QXreXGFzwz0dYRI1jr6NaDyeclfBdPuPRo6NOvjAzF3
8MH465vCMG0zlUtR303taUj2Gj0+bM6GG0NWyk++AjLUnSmHk+Q2vR0+07kg02svnkDfAEQzLuKJ
mZ51Vj6Fc0x2OAc/lvEfBRQVza5ZDu1xz5DemT5rEsGQez7mb9wMJbYnY5E8CtoyYhpHNIawCJYT
IDqb3zOGpOH20J179meUFtHS+rAYYdrqDMtjKOFG1IWMWD4RZRduvq9ae3pkuzwFn/qFPaBakYmJ
e/B93Mj75M1SFqmKwB++wEPzLOU79ebFFpjc9S1h1HSuhh27A+ue4CXFJu1WubFLkvOtPeXRoRy8
iJVUB0/nlOMLw9qkuy0gFQi3FZhAUXRBoQgUu6Wt/+RIhFGR/aTQ5pAzti7CXaCKOkFyzok6DAtP
Xs6Iv9uwk277hCW12AX14Aicrur40DZAAL4b3Cv3TdD7B/jukJ+YuRTJE68Oyjk63ZOjmIurJNgA
j1RUBLYVLM1fGLZC730dER4ubDIAq9pB/9HNahvU28ELLRjE6b5dkWDR7wk3YSdVRft/scD8+ZLf
nakbXcj1ruNKZ3T/sBbeONADSURqQpbAmZ7OBXceuzPng/y7odN3d2n+8z/6IFrXqUHB6ob8J0KG
a4+/whd/g7IKARUvj7jIwNGq88NqHHwPjbZbHvrrCFuzWjTH6hSdrJ/FvPTO2Nc5loyJc+TdxLdv
95vvlsJ5mf7jSjNFy2vL4kp7Gy4Og4lgxAvS2foiO2HOsq11UX3TlPsi/rh/hu6GNkI7SXJizr/M
++Tl12g1cyJMJ3shSONVWKaY5ppvqpYvouDfn0nfHMUrIYeWcvfcDpY1SGGWTBeAVzLG6+owj1XO
0L0rFc6aN9GJOajHKABniDy5O9Q/5XGXk6ykHYOHavXNwzl/3J+Nv/vLuXs4BUHK/bRM54eT+Vps
S4vAbaIDazfFxFNJItctefn3Z34xf95/5t1DWVRyISMwmy7imRY4BJDF0HsiB8FD/wpOUdHctrOt
N3gYP+Jn88FU3VGi+jyZlaOgPyfD9X3W+vr4coVVGD19c3l/exJVA3Ui0U6AgO5Heb01Znmlx/OT
GAJ3HJz6o/lJKdzxxhJXSsLjR2s56gNP5jWwFRcHcsg8CZTiDRfaylhL639f0V/PYgxcDLTSsmaS
+Prfd6OV/bHHMTvRndU8gyA6G6vuYVYA1Cg3tvn7vz/vCwZp/oH+/Ly7d3FqtEq+ZXzeTMMhTylF
FubTsNROtf6qTkwPhw/zMV2rNr7JZsmjC1rb9WM0x2h22etD0neZi+leRUpY4U3Gc+JZHI9fBRrL
tKzaRX/75mf7MiG6v+i7l7kGGyWGMRfdjYfJE90gY0IHqU7dj/0ZP5PpRK/1WttVXO94RPcY8nrJ
sYdZ1Q5XtwdOeDjRxB1S0G/WGflvh60/7+fd6VYUGVCOFZemJZ6+5IlP3TllbcSxPmeVJTZtYBvQ
WQ64XHL73hv/d+vrn9dw1yzJKyvzi5RrmPmK0rBVKVkPwyq//eqw3GhEhb6RePgdpxTG7F8WGPzJ
miVj9GZAfne8bmVNuxURn9u+zOVLs7Qu8AO16WI12866JmQ1jg2eiJ4kxl0pXhomxlm4qpZ5chST
J8YkjjoyAduUKkXytMvSbTOsVOPk9wSnwLJTBHoefUt3Z6+Jjll6fvKUNY8Jrr7W3IjBWg7WfumV
9UYtbOYTlpdgbJh26nguZVJJO0fqkbHRxbxiNfOjT1HkaKi7evaujsUiilbB3FttvLBaWSBfldu2
LNfGtJukywSdjOZroNPg84aPsl8yceLvUuyV1c7S1gbStTa7SuPnRDnbFir9EuPSNBbsCkiMqGMi
Wu5EVe5bf4matuxsuto98czIV7zaWstg13NXG72+/EUiRKoRBTGQKHuJuyV/09IVz5COeRLhxojz
1zLuvyOpOKHuwkMmFI1oD/p1xd7MkUr7RKPyZ9KV/oUsbnOcaJnrW/uiXvuVk352aHUW9B+WyKRo
GdeRXQAEgm9G0isKNUReyKP5h0iB5WXwEefzP0N8aJLaTj8/O0Udf7j4P5yd147jWJZFv0gAvXkV
RVLehY8XIkwmKXrvvn4WozEzmYpAajDdQKG6K1GiKPLec8/Ze23ds2en+g16ykOjf8gJ+XjCYewh
iUKfpRnt4YLk7LBAlDEwYU+2inQ0yFGPFVgD3X42nGaRrWTPXeUWL8oT/ImmsEX9CFYy09w+/Gwi
gh8eR3lTX34HdAAEzFl32N3kjh4Nbb2cTaIbR7fzi50fH1iFEljQeRj9roKtz/QH5iCyvEOCpPSX
VC8Zul7UtyF0BKJZQx3IIGAYBG1VROPIfxI1hkNU/bjIFdwPhfARzV764i1lkOFvpdJVI3dM3y+V
K2pPWmWR0Uy0QLcRODBd9HXrPQaI6bFYV2IEscKVZ2ctW0j0lxX+RB8+Jsoqe7o11Pvm85pWRLI1
BJB6TB6x/vy9bUhmFEdF3ApnZcc8IlmQGnJJMEBPW62r87fJHpO8UwYuPTaAJQ1sDZQEwkoJsLK9
pDz8+NJ3GIVc0Cnr4DPZX2j8erhUl1LqEg6Dx2AK0Amxsa5ac+7viUiGllAem50hbVQmGba4wMpR
37f36jJz5f3sMald1NWJcjbLbZzfycqz3jwk8mciHL3iXkicMlm2gs2UAjkjIgY6aQ2Ok37N4C1+
FXsrCbbpK70/WqsYVGcHg8yJFaMY4sXFhfbBc1gR7M1J6aF/oK6msyjcGjF8my9e3VrzigFOImWV
NTmgFJJT0QwDnoZAAsgUUg9yg/5p4obGPfwSu9FP/96dv0mi/vPZoBARDWtoEa6qgWKQGmnUY1Yf
EbX0gthePUL8Nkl6xuETZWGf8CsxgFHXE0tk9IAULVQ8hY3A4FVXaSKe0mIuaO6FhKxmLqkuXcN/
X+RXkXRdV05IMRErD6jsazJFfhm9PKfxciZTOqDrOnMwIV9+pzhz3+QPRVil2rnEkdItyMOO3gTI
Sr59gRihPOb3MaPL7eVJ2jW/03thtLFfp8fuXPVz4803n6H+By/KG8xtkF1mwmSqoK2LABVj+6La
YZK1JijHjCe+tlXQLEa7NKrnqkrI0dsOgQ416B7N32XYiPK9SLG/F3fNXbws99XR2MSvwvtYvoJd
Lug5mIvh5olQmDb873dHxgWDHwYp/tWmGNSpWF6yQDx3axqb3ivTVl3Ed0z29kZHj1itdIyrkbAS
GxehdiGiFhue1AuiqmzfSS91vxH1ZeC7hb8bxPWQuEFwZtsizDt0yed+ajYMbPMOsNLEkfJJSIZA
8UFvdhNuGTyQ7G3GMODUy5wo71B9aIGAseSGH6K2TiO4CcNW8mmC33nRe4RJlhGimdnanXma0Uom
GmpSmS7ojwfyyr9sSv3OJ/K63QSpq+nLWHJBDoWoQT8SEsUGV+Rx81Z6cLrUOyKII/ND8zd9uqDH
YdD+4DC86dV7AeG3vynxIoF+mNe2d+850mF2yvf8q4RlceMo9g0WMr1IOmI9WSDF0/wWS2yIYx00
lSiciSTr1ozF+2fht/J7JA+44rC87X0GwAshoCVsrAq0Mqy2U0e9/ki3SAg89E9OsU7bPfpumkTF
Rz3uMHMmtKKDRTcwB3JYjGS2799miswD67eJEo+OgxM8IrhjjjI8C/V69qq+yi6J5svoWWGDpSlh
DNRo65LTKNlIqDuJ/C0OlwPNfsqI4v3WCUO6hgP+51boSLoUSSAn4Kp4jlpDaLRyEDhhlPdS8qjD
I4cvPKPR3FrNc7bqVuJD+prT8ms2fmm3D5fbZ9GfDl6o2v7nIq7KZEP0/TwVuAgah27McW/u9feB
o1sM1lwPXRKXsbnVeFCnr3b9LhJMPXEoZBxp1/qhRPTiREhrPlV3hXiR4/pIXi4927oluaOj/Yb2
xKgItyniRjdu1sqjxIkPWnvuhCA/QwdUV35XPAgX2qNdhuLein41LyKKS+KTDU6QjqrNUe7QVkkO
w3u4RuBxRvURRksdLFX3FL8FS/khvawVg/mexbvqCwtYBGir+pd/L8w/nkUw3dJr1pgosPhwO/7o
swwX3U9mElBof7IuroQQTCZbukT3F0Q+3PdmhsEOiUYo7jAtxCSu2mVPJ4T18JZn9psqanrs4PNN
yVl4AQm//vtifEYPjUc6Md0HgyManm+raRG0QDZpVTfKHKgMI6xVEnXcqHkOPbTvMjMIOiYieQU1
GD1w4c0JKuy/b9NP/XGMOdIUFoi8HDLs31fWy4ogBD6z5XLKc27wUgY7sB4N9kT0tEhnXCAYhAAx
X55Y4K0tMLBl5IfsfoeKTvcdyAasjF/5FIpldI7sn0Kb/Phm+e9L/ekX/fNS1atapFQ8E1fhMA0R
YHsFkx+/hv2qQYjZMgSnpwUx24K8EEMBmmuztcahs14lDlq9mxj/HxaSKT98Qlzzn287m5LJo6Fm
wIzkA0EH+UbASBNtS281qVMZ1PqZUxGw6GD6GQtsOgu5choVhtctNtYPt8WcNCDIVDW8Avp1BeIZ
HjlpLc/WcFI/ip42k1MZi5g5Nji3ZO3bGkP1OaSAUZsDomjKe9meqM23yvAfuox/X8jVQ17oSTlW
gi+ckWRDTYjr5aA6pEqKS4luuiULu1FysW2bIOgXN2/D9x/k70+/qhYjTv1qm8+mXk6X/Q6qnVyt
ZO9BzQ/EloYLpuMKbBvOgXeSwQJXrZLyPszcFGMBoIAbj+qPFzNN20CPixr//fut6vJQKUX1ItBa
A3bDeRZeDmAExWKq6tvslbQCLdbAwB0f1WHev02d39nnjauYPuXvFZ9b8sdVXM2+CrVK0KdzFZN8
OEXytMfNDa2xees/4wMnaprOgTbndMsyjWdgRQUQvN7aeH6Yef59GVed4KQPk9HPQ45n7sV/rqLV
BVh0bZucX6xgoXzCdTGjVUNxS/PdEp5uXcAPHbO/L+DqwZz1SWPWWjz9GvA/RKe+xJNYsss2jE/i
bcU40Ft0RylYI7CwRoW8VNjmleeSYRtMjY7ahu3cbugSw0U17Uk/8++f6ksW+6+f6urplZWoCWdt
KjCc9U7hCqdPmVqo73L4OuSYEv2Hdap6FOmPANcYHVLRJZeXPWU4f8npfugfnAwAjdPa7kx70PZd
TAbuW8KJp5YfBvAuCVlG45aEGLXZRMbRL84G0QkJyajqXdQcwnQe/SKfEKZiCTUJU9gcge7GO1zw
uxnWbH35oIM4uO2wLvtVyDGQxK94r3Fk3U0TvWAejY9yvwKdXxlr7HqFZLfE78zuB4pxGg+Duiov
62RE1b68pPdj7BbBJpVdM70T/D1pUQCrdZzVDX/GUSnc1z79jtszeGn6uf91r6+6vokQJXEhRNO9
DoFYLD3/OYYOwde8D8Q94XuXNbIDNJqIXK3xtxjsamNhKI+J5xpEfHn2rar0h1P29IDqxCmrMjqv
a9H0UPhRGhb0CsMVa0Ve2+llynlezBjzOqb2PGpTqhrq8huP3dcR+vut+N8PvqpEk7QdMjGUaZbu
pBL5kTt0by29Szw9OAbhf22VFWZBZMz3XnYI33gWBGdaMtV7Q3FvDWnkaUH61+VcFSNdnQxleNHG
s6fRNWJ8V1mKtuEQ3U5sopMPgIuOCi1kTHxzeenJxEgUEmnCAssJtwl0Ur2NPqNPE1ths+4ByKmc
ZhyMfb4zHv/9zko/jLj42dh4JbTXsihpVy/tUE/YyrhhvpM+9hoUXvKxyPIy7Tp1SJRR+BKTugwp
CV4VMmyfceA3cGnMuywV7Rl6coK1Zk/0l3ijOaICxk6QjuVWdY5fZs89Fj6kh7xmr8zt/fRF0Jaa
txajOxBdUKvkk7/NlyblNQ5KEj20JWYJLA8N9cjcuJvsTPc0T22phnpgRXe9q/5WOYAPFg5RUQPf
scY+mi+Dg74E1NL1i2RdL/HDGtm9dgiW/U54irtlArOo/m3coSmTZBuJHgSdAXUBiSXFB8DIpeCU
Ngq72VuYLSqZATqqQHQFwl2rz9ENDxdXx2gwRzYAggd14brbV+gK4qfh2DkI7aJFuOFiVbAX0Fns
5BmBVYroEsMLSWgotxTCJV4EwrwCItDblY54gqGp2m+j+sD/HWfLgHrvmIWTAbKl9tolDzIBAZg9
hewNdgYKu5Ggp8JWs6XQUZ0gyjUTEqLXnWGXLPCnqZfS2mGC24s4g/v2hBq4uUtoa36QoVMACcPv
tDLGhRm6irxEXgZHOCXv3Mdy0aMsdNAmGV/gy6R16DppoTVkcJ4Be4S2cUGL0X1KAH3A0Q5avsJ7
OrtAVv2Q4an1WyM4pL3b0a0ejcdctWDRfyrjPK8OyNdvPLbT8vbtJSNOGZipocEPvdqOCVL3KgMy
wtkM5t5Of86Pwi47odseMrZB+vKe3SZ2ei5IVGI/ZtVe5Ctxi0d9HmNkZxBxq4mm/vje/3FJVxu0
OVOR6Shckkhexuyuzl5UmVQmGkQjblbs8DNce/YFn3Z+mRuczueX/KiNq1L+fUlhmqMHJ4cKp260
Ns/aFuSZlx5gQ2u121YxRwEnwdBzILUSAY8817O9YDy0SuQkPLdSCZtj3uuLiVjuO9rIpIXjluOd
9dWtNePnlZ5GmKkpGNq+idzkrhIg/HFsMJfxajYVQxKKIWNRkcW0963u8H9AcEyr5vcf/H8/86oM
5OEL2+piTkcV6gcg0tAYV/qmmja6clk9E+TS3yH9t3Co0E09BjfGgl9Bkd8uACgL5yUBENYXLOaP
o3jUZfk4zArymQ7ts/qhk/3GKAMz1wvByQ0jZZ49OrjAj9h1NDRJbhLNQ9bswZU3wkOxY3k7++7s
gS7niXH9Wn8skGabp3Str4stCS5LSDl7c6UsmxVsG1rSdrjuNqU8N8idFJ4aItdF2oyLJl+gTY4O
GsO4W1ilHwSMpigRvaVMJ30Sra46DkI3hv4Q0mBR6A1OoTrpgq+FpAppMjrXxUWxGGlNaSRT/+/G
a33z06+2cl1KZXWml7QYPgBqGsADHpqHAF1h8Nj/Fq0QrdvzZZHeDB37ZqkCQvzX177atKtL0Fyq
mBFBhRJ2Akh3iAXUgxEtGvYm3H3eyatfYeR1AJGFKU1YnbzeoR0V/WRz7kKZ+dMG74gUTkD3L791
MTvQg5SMedM/1qpgX7Sdr7962ARKbY9BowVS3PYvzfjZLYXzv1fIHw8sf/yQxnS6++N57TNPSMOe
W6ntZkjc2b9R/EI5m3sLea9MZfGSxdybsz0Ud/7NbtEXHOr6faHaIDuIG4vx/6quaL0mM1OPO8rY
8DfDT091IoN53+STydx6CTtCRdXv/yp4d3BS/dLP8dO4T3+jXH9hUksinbepDhxiKqtEbq2vQ5aW
7ldtbG+N/L8lfX39+rKkodlQJOLar359r6uq0r809JYZWgwWQ2ZjWR/ru8LClWg1gLaQ8wbADxG3
crs0WCUTgvffv5jyU0lPM+a/r+J6TDXKQW34Fa9eZeer9NNwe8dcknmn/tbbefCc43/e1njig3Ur
njV/JZYuVdPoWSmiyo/mAxmQBA+SJpaNhttqgD0UcyVhuMdCIqBO13cavBXv0fe3keaqjNkfbr9K
P7Zy/vwaV20DGrfiGEw/fLDy98owV+nKM+zZ+Cc4DgvtABySbitxHY7m4HHF9LmD4bD998388XxE
e5zQGqoDjaHW34+/lvpJ33mMU4NyoZHZa2kPzGW8XwqUVgadxQPEweqs4QKbC5+eI57KR/2RRE0b
OPAth+MPDXtWlz8u5qo0yJtAFi4Fz1c2LttqqcRPO0Rz82SN5uWTZ1uh+TgH2NJiVzBhSzI3N+k2
3Tgo/bhv/3kZV69k1xlV1MtchvTaU4tPYUtcwnRSNnWLLQe07skgTfFGz/MHRdTfX//qrCrPRDEV
Rz433g4zmzGMO9UKqsroqEQzfatR/WMP78/vebWHdbEvFbHMb9+nh05fyE5CFhwFfG8HIpOb4l5l
aHNBjP/vZ+7m517tXkV0EYqy5HMLdAnlitGduOCjD0yZ6SfE9G2gCDf37UPxdOOTfyqHZexgEgnH
U5P+arHv5NwMhmkixJnT7MlpOGNw7VSMAG1ISIujSve4TX3LMNZit8I9fTNn+6c23Z9XcPXW+xFT
A3Xsp7qBMaikrP3yKOofSk744E4XtqN2EM1Tg4BIxYbW7S48+srZqNazYSWB0iI0UgZS01tebifq
oWwPIXgHv08WAmUGJtZbi77+U3uTqEuSWCeEJSXP3yvETGLfyosKnRcRscUeQ2b3IBENe4pl23yK
Tl5rG1B/xMScq+9kaDfUXMngyPUmd5o9Prvq1Hr3Mw5KmgsXQN1W50RczubvNAQhYEriYvY6O9EJ
ikYnGu6ST5jQmc/PQ9XoVuLZUB7EhlwQVO9HRVkJekmL2ykILcBQJTm55AzqDtxPyemORs6TtsfJ
4r+nbo2PhnnKvx+hH8yEpjidpZjs0IMXv5b1P+qFRDJq0C31ePZDsrzD+3GRmJs6sIWp/CHnSr8X
lYeRfyQ7jMHsAeEvkxLlDpyUJWfhnKhPmo4tUoqZuaU+RGreLiuTVQ5VXzG/9cAp08t0XV8oaBam
hF8sGdcLfG6I6aXoetpNJPuBGv5QmdHaPUm/6PXv+mc6LJe9cYJL6u/1Z1zPdnhXvgfVhnwLxf81
xicTixQIH46rLr2E/HfToI5aVtuBWVCL1dzu7k1QDnjOsHqJzgwKZTc3j/kv8yUS7Zs71k9fCFsk
MhGV0FHjS0P/xw/QRr6nDAPvMMn0cXkqW1dABdmhq9s34bG/vBgBbUr1tTaPVYokEj0kuTqWrEON
iMV50X9Gyc5XJu9YuY7wRloNHuBbe8j0Vlzf9j+v8motb7JIz0ODq1RcHg7USBEhO4vYEUIEaiD/
Nt04YcIc3V+LSPmsUb5RJv3Y7vvzCq7eW1kqqjQLR1Z3p52t4WBKAhrVbTxueFCxjrRLYkDHBRML
bakqjq8vi1Wb0gaQmwXGjQLa++XDd5T/T8H953Vdrf7gIop0vHBdXowzAzWbAx1/1e39dVtizuE4
A/iDNZhO0S+SJnW8hDe1KtMOfv3r6JhrqbplSAr6VdVTZWY+0zquwZ8IW8pvDP5OUhN/sZ/ZWCQt
CIH+wo/vb00S1Z82IN3EecaJUQdAdfXBQl6NfZUQGB0lbhpbhm4VhnWRXPSRDcWfv8+SuUieEZPq
zknwc86WsrzElanl8+Glo0X7iYuImGsRrk/U2TI/IHCS0BJexNfuAwWLdlBf8WtuOxj74JFp2bcA
lZVVTAsL7Pq7ucKwCSDNMOh+YCJdq8HvuLMxL8bWreSar73h+j4Th6STisS3ZXT6994hZXqYejq7
nd7SUjxLdvcQOJSSubKS2lVEPI2rjHvPd4FaoZVyhODw7+X6pyvAZqgZNG0liFvXDbC2Ri4oD4XI
ezgD7Ei5b2COnNN0daa+N87bSWy2QrxJyPj61ub5Uyn518dfVbSxlxuDaBLNF1ymwc6smeN2Yh1Y
JG53lBO8h8j64vWt8flPp1pYIbCMCGWWkUtelRmjnJUNJhmRMxK5MYh0F/qzZCVLcdPOGe7P69+y
CpywdKubcUU/9Qj++mzp7x89k/I+NCYpXwUTAYykORe7p3LYo+zyEUNQ2UpgMq3mlaxCbjqUHcA+
iDZo5AElReVHzz/HmLswSE94ll1Yg/06x3pHWWhMxaEmo5jArsvyaXgWEg4hcNTmRpUq/bCC//U1
rl7VS180bdqF4tmD0PmbzJj2owUSw1KxmJ0nz7p5Fl7GZfLaLvG0r2avuAOBuNFF9ReRaNHovXlA
En9wmSDf4I1Cec4TrV6/UKqmz6QwHMQzbVEgEIK+SAQSgyzYeqY6iaMN+EdYPIkEKVlSCqcdHxNC
g4RgFc5c5oU54jTkGvFG55lk7KjUr3mk2GZ110AMGj5lIA5BsbhIiBzeWzzCzTFgnk1gn0hCJCoa
b4lZMM8Wg7adJg/C4yAfNckykkOY/LqUq1QnznghNaAyJhynQv6KudaWyYGMqKVhwVwOkfPJc2ld
vJEu89jLFiJpHTXUcYQQas4LW2/sUnTEVTZYBVRNeW9iWwr3evGKvSYlPvAybKP41BFIucyT9zb6
kI0tyX4CeDJtF5AYgrALzht4j1a9C4utkD1TXRVb2V81w6cYbUzDnvmrul+a2lNPRx9cDN162Y05
dF1sJE1psLroLn6xuJ/rL5enG6vSD/sPXCTQTsB8dEi5V6+nlBRSMLskqF1ZdOs1UfIYH4FNQI8B
eQY4+Y674gwCLc1/f7LyQzXP6YfCCZsW6sDr6aMuBbKaN8okR2sXwQvUD+BbFjHCcEZrdl6wQIWT
9XPtV/CCyKaYEC0eLmm5nofFnQ5nO7b0wR4vu2J0smgb+w4uhfwLM1GopKhrJ0+DRboVIYk2SylH
oHGjtvpqM13tKjpbKMqqSeP4rQIkZEFg1tLRsjsJMfTc0uq9d9N7CImzDsu56XCy0HYmLPKOmfJA
5i5TsVq0lFR1/EnPFhK12e2a6jUIAkaMWFxNJ+8gRC+EEbmanSGBJ+4lfg7IjUnnoE+xMZOeHfzK
IqKEGfHRFZh74lxELbmW34LLsqPrTEsTPi6j8Kze+KFTdE7RbIq2n8vtQaNVJ6h0nR41waMP/t7m
21J9gh/A3HxqfX72b13jkozjdk/qvSeuBbd4CiVnbEm7ejCVp4Tie2g0R9HWrHoX817MYPPeh6+3
ihT9hyLFhKSNvUWcPOTXo05ZqLOui9v+THa66tusM7MPJpaU2YiNQ3MdYSzxunop1I7EFPHYQB4D
+JYiLplzWPDrg/GZ6/R5HfNN1Qge1rFn/IbESGdBkawKLgW+ZeOFMMpIdMChoFogDuNh+PRkW2gm
S3PB00h24rOwhdczuxAeRSpPfGwjJlLxh68djIaTKL/xuRHt1PtlXDTY5hs5gnmwatGAe1bAUbjA
tjtbqiwmmVP6azk9y/Lcv/k2fzuSsBSjWzcB8xj0cq/BXGmQidXMyyTojLKt+o+l8dbKZ9ncSZyY
vWNuri/jzoeMVAKaMYhnuzQyHPJ3T3umC6G4mKNL4GMCxGVvitsitLg66t5JFbrNCB8pOaqsuCaI
D19ksEqVWmDybV8VAUoWEzrcc0bvliwmCXkD5CNY+lRWjCSUb3RaKuRPJwvR7nfJCrYIm6jXBVY1
4SMkxYIDre+gidFhSsf7AAwFARryr0n7MCLBH15k/znqN0jfLU22gsEm12jq1i9HQhlUq6XbrDzS
jBbKVVfuLqhX2C6Ct/H8VccP6UvejXOlfC4VGCQy2VNsChJ8Rf4dPuPeRZu4vbfhTQMZjG6bwWTg
iP6c4+Rs7b+SZmdQnDptv82VZdgF6z48zIqnwNuY3tYYyDdlRmnNTkxgHpCC32nKW14zjJHsOjsr
sKYuSywsqoTW5FjPfnXNEVn8eKcCBz/NqENWimTD2Q5sxualhjVEYQS8kImMrg+hyHW2q38vwd+H
N19Pi0m4rgj6QtWvuuiZpkSCb9Q8LXa/qKv7Fg4uXr4p4ZKXJT3qYEMepslRq95oXkhTzfLXyjl9
tG7qCMU4fnzfd7yszom/lM568OBXTnwPFOqymGY4QBn2+TvgT5YpJJeAx4hevfNACDxKy9BtHzr2
7Rs34tsueHU1V4Vi6UmNOgtH6dzjBCDca4uiyZ6lS/QAGMXWgjTXOCJY4Y4J/r8/WvoaEny7E0wp
JzMs+8g1ICMzy1zwUlmatOH5AVtdssdnRs6wJX+Yz5O8dGxplhhYhyjr0BAingB95qNtYpBMHhwE
7mAbK+/T//BDuOPsCxFmKEYJGqP1MWFjIqbDiVeCVR+x+oW8ZfFerecBlCaVTpYyLWbDr76t7Uh+
Fhui5vynxthmWGzE3JFJ14pfQ/99TLbM1zTT8sjivdxpqT0Dm/aeH5XLbgBHJ69LMOPao8dT09bL
OHrzlZOcT7XELtTdqDuwq8sg8QRUYwlwtrwEc/pmNNvGFEBdyAuh2bYLiRIoSBzCT+1+EOcsRCV/
VRal5gZ45HW6FM27SKifDw0wU+4FMLO48yRJga/t0hbE7yfhr6MmzT/NyXqBpU9aNG/+piFBznca
12Sg1tqNv9HH125AiGblI6lnDDY0XvfioHp7PJMg6Ai4+5RhPQU7qemXZYJpGbR1Wh7zPN9HPhSK
/FDU9psa4Tc330v+YVMTmCY38zpC7yIz/WTeM62HvwRy0Qow4W3LvL910xLRewFX60MkIwTWW4wb
mES3bvhVInnRSvqbHVt2eodiQKWEXQ0zvG/pIu/Mt6x8nhpKZvnWaWdhsY6KRWoVrYNVroHFGS+F
yyJyunfoCzwNpZMh+5zXD7Sg5lMQikR/1AlGF/+IICzCs+gSIkcBwJ5FKwLw5HDSJNvMLKWwq3QX
Be7lU7iv9z3hyb5N8JyFm8/s7dYW7VZ6zl11IZGvFa2HeDE8dfoadb8jfKBxsdJX5OTJnIq3QP23
mK0Cb2sKS3xLOIEHa3ZH3vRXwEB7nrkT/6ubty/VgcQM/GyTHp2C2e1nk0MFcRGzbSs0kWwOm7az
KPXdf7+P30cf01Lwx+t4tRTMsl4s5YbXcQIlUJa+dA/tsoTcMDLncW9NWr4PXUU6P2TpUkKapsBC
/PcRddY3WmOqhUxX4JLclSiuZJCQKiHXD/GwqY1V1JwjghTMh144ElRasTGJTKmRX1p1YcP26ooV
lDIJcElgV95BNnJLKk8dWR7C7C0m2NT7j1kod2+1Fo0fqg1Yq4Zo8iX463UHusqCwUxSQeZedbYg
vJask8wEIIgLCGOCAbPRr67Y4+dQWMQb/yTX67RZ460lcMjoHgrNKTALp88eBRJQy3SngJeO1BP2
XLU+dcNbpGKnnWeRG2qr0XylrNOBvYWYmYd1na8H0YE3A0lNcoCxAXskA/QMcaTrgtVI7Fd3jgun
jigfEKGuxzaFpLhOCRCrfvmpE/hkiy+KzwbXdGEN5Zpxh0rwBCb7YBuEz72eucVk6VS2l/qU0xnT
mTnK64Q2urjnbZ3spjSrxsuNh/B73csN1diXFaKc8Edcn40aIdeaix8qbMzBMQzc0mPnkzknjQvt
bfYO1b6uOZkeVWqr5kmm3A/h20LyCDb++esMFwgdmMy1qRxyHNn0UVF3lTZWRFxHmEDc0lLe6a2G
I2hPEibwBq81bP3PBjkf/LFohzePWG0gf1PPPVzWpwHFQ6YvpFOWLyc9jE9D1DIOE5PIR8ODbivj
XF2f60fVmvVWP9x8WRT9e9GA1xbhB3IewPnfWmhNr2RB0SlIaAmTqZ3Bs7MN49+5cFlJ5wAS2wJ7
rErhF9imhGFzkjGOruzW75woyxfS5ptToT/R9LJUW6fn5bdrP3lIEkd9CM8CrkYB7aOx0E/QH5CO
SBbhlsd/rzDfDab8uORTwcPS6QN+E2OpXaaIsZxO3yKiwTRby8mrjgHosmNzLbQnsI8s2VYItzQI
wak/ZYOjj8sseZVArC84iaESqA4lZHlcOnCXOSm3WE3n/77O7/Ol6TpVU5Zo7pj6N42FqNT0rJk+
cZ2C1a4uIkCKmfLgMYkO1BWy9RzEwIXBWeP4RwbDr0J77Ic1JWwVHTCTiQjbJpfVA8lUo+XNswXJ
utgfF8Xh9ghZ+3ZUFBks0Ymalu7J/XBVy8qdWFWXMZXOswLI4rwhy8BVHRaPIF914WMGFQj210w+
KM3Oy7a0jhT5bvbOMD28l4371rifPWVuZEl3sKZIqaLE8prEGaN7w3jkaxJ1MXL85nkiHyhbT7pN
zTHqudJahMLokAcWcXgcJaeFMdufhvooiJkVC8+eQtX4HoQfiXE/Kk8m6tuKs5+CeJA4lPLusVHg
ATiecKPBYv5Q1FJaqzoNflNiXnp1R4zZkGrZLJLOub5id6Csp0NonJCyJhPXhYzgxk4Vw5EaOyC1
RkdQTzoHRkvlzmdYuNTtwWkzt0NM8z4UDwRfJ2DFVJfDkmldZk4rv+mAiS0qKcRv8kZWmNhcXka6
A+MIwLhbNvk2ntGTAVdF4I2L4SOYxgcFSFgKz4rp3ML35mkzdbkOk8IJJ8YJtZh10e/jyfOwhYlF
d8VT3kpzsPLYlYJkyif3VVeol2hRFjK4RlRJuXqkNdddIOJepEVLW2Vk9qbiCgy6U4bA1VTNRdBQ
Ak2tJWWvB8c+vaFgUX8406DAI3ILNK7M0Wb653/MA2e5J2e5xw0XjL2iPOMAnBAkBTNxGCRE/WQI
aFBaC0xW4F1qwrMpPxQ1ZAvjlEOIizZZAXZeqKzE1UtL63a0OV60ufcRPAqscRzWf9W8SaLV7hmy
k4vYOrF/JwKvjekfZrA7AFGTryDrIifabZudw+Khax/H/lm7lRzyNdy8Orb89WWv5gltX0hVIoX/
OTsawoFdalDWarVMItYJNZ3XROBhmFchH4TpiuSdBAVevEglV/Hm6i+xs7XCbqBUACHl11OOSr0v
+RI6cNSdjMyFk3DsNjdWta+W0bfrnsL6JiggjKjprfnjR1LFuAyHMuZHWqtOITvVuIZBwuI2vA5v
3HokGDi2EIjqR0l2DRAllX4M7sDHPBaVLcTnGdi3GUjKvLKN5L0ptlJFHZ7b5MsYPKRlCvck4pQD
umdXVA/mxQHgA2QRtlHBOWrf0aJk7iOMW4YiY2SL6mJqC6TdqVWfPCjjUZizCbsprQZjq6dnD2Jx
Gz5GiNVlsj5CFBlpQD3w7+X+e0OfBRQtikTAClR35WuY8seNScIyLzOpmApf5HTbvLnLZNeH2S0q
pEKnJwN8Cucl1Y71AwA+mqqkWuG+1s3nWH2Ra9MKzKPKYx5jrjEWXfY8W5g3Gq7mVH1f/3oGab/T
G8bFXq9ps1SphsbvpqdusFUFzcYqoRFpMWlI0gjQFeKG7Ln2H2t/U2TvsbmOk20h7SS40PSaVrWy
lUxuL+xAxYI3groychH6yHR0xD0W9Zx0ADznDmZCgdMJCq+cxs1GS1C+GdquKsCLb0hLgxcNfWmL
Lo4AvRHJBKKPmhHpnJB32FmulJ9nAOEKGlVoZ4xim0H/WZDr45NPtMhFW6yOnCpGu5U5Yl7m/fim
FYoThL8RtDFRCneJsPegDd/nPXNpeWQFQ8q79GYvQrCvI8qeWx35n3oyvBIiggYBuzZV1t+vhtiG
lTTI0nRzIfcQzOKRYu5C9a6DTd8S2bUGX4l/sC6OPVOJmZsl21lmlb8yuAjpelhyZ288lD8tqX9e
0tUqMwsav2pjcbqkWCK+kY0JATmlOYj2qbjDMDYNgZ60rQDez6bDDc+EJfVSsqet9dDmB/v3Jcnf
5hbTe6JDCZNYPlTjy/D+x3tiJPgK+yhSzqT/5cgZ6ne/e1OyI7j/R/0AEmkXLzCGzKFgUjYY6lbS
VxW5bOUjlu9iGnUb3twQ6VwS7eSax+gWPUX54aah8YcNMkViMIK4WuL0KIzHMA3kcz5zppa57urS
46xa46dYkNM3rVTjO1E2Jyhd5kPDE2pflmzOeAKCFS10KE73sbG+6JDpocQ44fiI9iuF6Os2HDaZ
Laq1I7JB62//xdh57bitZVv0iwgwh1cmpYqqXC+E7bKZc+bX30H3w3GphNIFGg2jjbYkhr3XXmvO
MUWiv5vKB5V5SS70VZvHGw5bh2G9acraF8x8qJdpKQ/0aVfvJL16J89u6vuVV8CWCH2GBTT0o+vv
7+5f2cPJAsOMGlWIZIo0407V9NUYhmmuZ+unioA8KG7JtZc3RbsVeDENW9F2Q7kD0loNNx1cpPYl
LWBOP+XRg4IbaB0izjEHKpiTv1e4gxY5VB8YhOplE2i8+ktJksKd1NliyiHGbR4JzBg9JLcQV2w2
ixY4l+VpiIoINBAYOh4H2BmuZjpT86xwwvfN6hU9WpARDan+yJa9Pn9AVwpIhluFMiB9xJY2Svcg
mVcxa1W0h9IDdPr7C6WdqS5N1oJVfkaRiaTh82IRVJY2FlqqHPH72D0H/o863xP4KnvSz4LAEvWd
CGxLeBn73WQ8AI0qOEqpv7GBaFsVhbgaHzSsXYTCrulGpOT9VqGukNI7GzYU2tmLErqBN4GHccbY
jVQRovFLvwIiGlBA7g19XxJV7MpYFJmzhr4iidsQ0JJVvXNa/v7HnisaUOgYCjI7ZU3BOVkZq86q
KkVMFGaVo7cgmlD094YpgarfJQvTZ5/AAhW+GmujsaeVuRy6NW8AD+ptkt42JQvAA3xDOTlwVG8N
rx4erCfzVn+VMWUvDg0F7Njd+BS81m/tAy5WggpSizPITaZJ9sSgOVJJEQFW/gKmM+3vakYEhMfQ
snwRf2JPWIniTnNVt2ilGcHku5zgwaTif/z+SnzVIqz77j9X4mRBrqV2lAuZKzHvSyI9rlrP4CML
gmdsGZwKWnvz75Fg8uhMpzC0GUyGiIZDKGHcG9tkZs4Q80Jd8FVcc/K1Tpa8UIJyMet8LQxX98F+
2XHw4yW1POSpNuI6XkRkXNkGh7NwoezXz9QkrFEckXVOyapy2gUzsWxkTcpnRyGBK1ejdigBvVnE
vXlR/Sbr67iSC0TMCEclppPSddDtud862doQjo33QluYL/w0YxJa79XkIwmv8B82+f0g/6wzsqTj
t67pvKGfAC6ifgSna7iCtAkH01GFPQ76VCQTcmPm1wspEqXX/0nbQw1zxJuHP3N8q1VP2tS7tfhT
CbfkTc0TYcjmVR4cqvgC9edcd8NULBO8p2mh8jytr4UpCgcjCddXJZDepLVt1Xsr/oR9O/TMYMvA
MZ599dFM3ArLJdTA0KsNEpnpEZQ28JEK5H1Aygmt4GXYXpz1rE/o6Qr/7xc80UMOgRHrTRCsda7o
LC7MuXG7au1GN/0ovOTeNGz1+P1bs66F333k2tf6p2TIAAE0SyisI55wi1nQ+2tA3Vwq4b+ydta3
4J9rfyJonKe2i7WcjT+VgAjY0urbuB8QUKAB2mXZY/MQ+QS0vpMkTMqsn/tWgvUQVykkdGaxzeyJ
Cujua5CPdUi6sS11N7nqTgFBPC1SPQpXLIue8qMAkbhb8BSTWNQnbvMQegZTAezSlg+sQFJeGuMq
SQ6KgoU/QRxFpi/Nk0EZ7fISbP2rso1fTXlAp1SRVUU7ff+sIGckJKw3dI+QBKKgZD/2v9PNuGbb
ejPmjNtLqjb5TLeJB5z2LHNpBu6nT3nRCYNopaZ8bJAHuJWJrZJ4vM2qCCJZ7BHZiqJuUsFeAm+8
An8SQXEIXcVmjsI5Yn7GGv7/sFyeW4n+/VYnj7YyNkYrBRY9sG36bLIbG8puvu1d3Ze34LcvwY6+
avvWK//PVTh5rqvWkJUu58pj8UQKYcPclO32x6ouDtxgq6RbhFl4vxcvo7S0Lz3v5+/8P59/8ryX
RVPMQsR7xTh029K0ZmosvdN79igKVmK66AQ/vn+Vz+406ipH0SUL2dspY8WsyzxXY+784Mt/SDPw
IoeGMp5mUB5ojZy4cGB5W2i5L1RcZ8v6fz95vfv/rCJm3C6ykhvy337sWhBTV0jNQzA+quUPRsjI
pW86ihJ0vezCUMXJoqHyi18KWYWfQIdWd1XLV43rUL4zxi3Uwn7XjPugfihlXFRld5MSfU2RAeeI
8CkkdsMzihFd3pbxbYxk/9JafLau0lYGhYw2VNNOm7bFgC5drzXm7oCxq1/QHkcAfNi9NNy5drCv
9wxq+EWEAsDMkneEY0cYshAkgabqmAK9q91bOu0t5TYB8v9YuxZkgPiueSbfHtkOQaJeIPoxSQFX
i1PZhYdvEwL4XZJs5Jvoqv3DuASAA3pjYoSeapKkXmYO+yuOvwZpknDoAY1AtS5VdiRcuKNn98p/
fr6xHjX/uaOLqsVD36rrHV2h7EQbDShTMC+0CBBNw+uH69Js7N7aT3t6LR6CojfQdW2xbclW6OwQ
vkES7mJ1lziC6OJECdqDpF4YWJw9ibGsrs48DdzT6ZmozpKsrtNVHXHb4Nymtql3BQ5y1PKuiOyy
2a1DWqh6F4pNZR1+nu6b/37wyfstpZMAOo7Tf8rGGXjrZ7LGxrcDBM6O7DQlixEwbWoCzeXqer3B
66Dwvvpj2qutPNtUxVWZ43yBWOMoMOLeRHI4zNC8kJf9FcmxCgBROPMEI6n/MnwQgjFVwkpUKT8n
IFR2AgLMusL9aY67jHo8Ab5E7Qfmnwi30Vkl7skHKdscYy9vA2ceK3IwLeYg8GlVxrInxXAzpdLQ
gFg7iu+zU3ASbQmDtHW09zgsII0ztSSqK7EFbS8S1xpsJ4T/7poDwD0cBldjBlButdIBmsUgHyzm
pZX77AVDbqpZq+4UcfjJ6TGXG0MIC3UdcBoKiYdbAnZB6I7kB9J/tcc3ck+kVQ/vKgGSYLt3JVyW
qbDGudswQ+cLBwhl3ao+P2oqCApMVAqTEt08BdKJXDFdTw31KGeuJF/p827pNoq5g2sthFcKGY7c
06K8N8qdKB+W/JXbKmmbXkUOg/+hepxgv25URBTN78X0iJdbxNeRAT3LEdrmGTHt6E/xn6X7qBQ/
9C/RNv9WOd/8AO1kLUm0wVTzRlfZCyso1ohC6MPTDquhS5XxpgFnUY8cPyCW4jWykoNY7cN6301c
Tvn4/SZ59gm00BSrFmNO3uCTwmDu4tKQR1M9ThZHWQ9mhqkfWp2DB107VdjKw3ZGaTLQnrPzVYYZ
9oS4wJNB67op3TTx+/ZlrLbqzybzZnXLO3Np7/k7LP56wf77jieLSxqEMDlLax1vhsUmqW6htov5
XgJOgz8wxnRpeOnwoCR7QSLy3laLjeqVQGXibo/mVobqBc3bfFWcUnZiRKCJ7GjmVYWWamLiRZLj
he3iTLnFM2poyGBlBntfjlYMxIM0E/jGwrZHC7tXMqfYMcFwwv3IQLFzkEMYzmpYDVB7kSmeXHhL
zt9Xk5miIqFW0f7+/T8bVlkuQhHI2ED12aHtr1wpEznRkZ11uwhP4W60rvqVKdoNHwMGF+5/xHnA
ke/WAgSjNPLsGUKOCoXmdzIC5KvtqvKhzH///J0RCnCl/vuef3u4/3zPPpw1ZbIE9e8sozym4xPq
Lrn4M3vYGxWM7bg9yCXqX9FPY2EqyMfQXPJsiKd7VE1HpkuPaMoZjzyw008N10p0iyoum29FyU1u
ZgCUnBeh+hfXZuJkkM9AmAXtyzrOSm613fc/58wG/PnnnIiEAnMo2iLn56DTDN3JL3W7Y6/zBE8r
9r3f0j5y8FYlvy+9JBc/Wf5coVRKKVVyF2q8JKOHFIZzoj8zJ4YlbVyvu2z/QCPhkioKeMm55dhE
EEWus/xVACPGQpQPU6Qd4cWOBB7dxmhlAQbVzy0iw86TZFdlp5V2hUu+joqVo92mi73wKKZOVu9z
+bXXHpr0dowYOQ/XorBN8GQwiRG2+rCbRGQ+o4xc2UkWR4HuxXC1cFWGtZGr79ZRdJdti3RbLDuL
Yy5iRGTnMKMVYKWhO/ZverDtSgg6MyoMmFTAOoBj4ZcwmXYCYfbaaK9wzCZucbf0fgYe2glQxwQM
PV9D4YjIWH3E2speRxgfByZ1M2sOU54wvps4HGbP0rtpgHR2xl/xgizwdRG8kX8faG9o54ci+mje
Kwcx+ZB6REKp5RYpOm2dYbgysm047pUqtKeAxzvdMTgkRmv5g9r/LnUhuqJQKD21P4hbPbSRoSc7
ZgTiQmvIbqEd1YtAEhEHmnhngiwsrshtMnEywLcHeY1ZVaSzREQLb8v4UklXY7EXDlIEdvyJ0nTq
t2X6CluXgKvW8IlUJL5FtB4F5tSgdxnYZ6RY649pxlI17SePftShLrbfvzNnTujrO/PfE3SyvLfE
Hc16E2ssAZLq1cKd0DtAp2c8i7eKv+p7ma4fG21FS1x32+S51zyz2+s1lwxREd3C4vKe87Wg/fyl
TsoeiyDSasl5rLnesbw3l9s63VV3rQMK2ujs9hg5kYlyAvCMK8/7WGXSd20UN8z+5Udo6yhNOkfT
XGHNiZYY8zcTd/Mh9KVLAWBntOH/s5XrEOapiU6LSBOKca1kqJRgQSJZkZDTegJPUOXDR+LSMeBl
hDWYB0VfbcuXVp5zWw22dooxZpHgw0/d4l0jJlFuNurRKK+7qHKG6aBov1Qrc43ZByaOV4N26H4F
g1TFTpB39Uzcy4RNBjrGUO7F1CcZTnGCgrn6A4UjgZ0cnfq7i990fZJOCgm+qbmeYIlE/tIRGNms
mzKW10KiznCmeU3uMzVaFclEjyx+RMy8o/a0yF35Qx4PBrEeTpK9IKplgnAgrSfHuNTid+7UB5y4
F05RX8EqEnfSpArTVVVUIAx9XsNrLM4cvRETEuUJG9hVpodFXaH/gmzjEonDXZJdL5z8Z//tKsKK
DTbwqYx4tt5ynXfCvvwiEFPw5aJp3FUZyRbVP3PUkwpRrgxhQUJNAy3Ym7OTJ7tI/bAycoLLG87j
arKNSkh37ypqPoXsC9FAlM7zfy0E1zKt5ApYW/2odscsqZxpOhTTA14Gji/gRt0iPIzdzyEh1wvX
zrYYD/Hz6MH/YigwI30qyKZmdOcl4N4koLgxltvX3HC7fHCSnVFvU/LIJ4OUwXeTom8dNFudT0B5
bjwlgldBhoh3pOwSpkhLxdhq7RWteKn4YxmEuEtXwnxr8v/uGzcJVSdAxAsOkrvsMQ+bcxB9Atmy
obcUdAEVZ+z2Q/kHqL82/OiDaz0+5skTrgC/F/aJtIkQjJT1TqGAJwpmyF1DQI5KFla+QgRhQ2lr
Ti9w7OeoFJwBWRnWo774MdQECoNkmjcIBHu/fDQgZLcMoTdkX5Z25pHsMMd+N25pYSpMmdb8EnBY
iXCsOTGbzw1ebH9paMZsenKX7Tg4NBNpkw7NBx3d8aVG7plD4edn4mTJ1npjGAwR81KvEkO7uA2K
XIwhA1H0fkgcLqGQxOSiLPICDovQ1vT8uh//IGEzAgiKPnkS328i+tdTIaUu28g6zECIa52s10Eb
VNAHMKgmnJ0WGb0+aT0WcRIotCvr1gxCJ4qPix+rbyU2xvlGip944Cy7vdGd9awgzA5nQysa4Yc8
j/Jv7TrL/qThj1khqP2hApGZuP24AqvU/JgLO+H3MN3OvS01vjC4Otrmwu+Y+BG7fFOHezVxl5ty
N90M14KrvU1oEAHIGiPS5uu4OQzB9kPW9oQJayw3eOrDrZncf39NtK+l2Vr+Kywkq/v3iydPHfUy
l5J4nZ8kES9bbh6mcUccNKpfugvJi0IAkV4fOgNk/64oboUmwW8C9WFpvbK9yoU7pk+qk8k3GDqU
9rB0B5Of1Qd7Y2UuFof1fEEY4lL/KuGOivfqeBjNH7P03KcDZTmZrbMvtCR9jT3RcI+yX7qx4I7b
Chm6E8r3tXl/ccD4ddz9+VeftNaXSJ2SKeLZbD06KiKdbU/gV4IZwWJjsCfbyvSE5XpjXMRnfN1f
Pn/0yVJZllU+FUW+KtbiZYFnd8ClR6FFWkRI/81RN0uDMDwbN2H6gXjYY3aj2iAVWS2o5lJCuhWB
9qeqeXK1bZUfF9NCzzTi+YrsLGtavCV/kTQTdzepuRisJn9IENjHaMXPbi0xrgdgQbmifRTSw/cP
4hl98ucPPTmbmOkw9pHBh9b5ptGcSXJnDf6z8CKSqzTXd5gYJ+GaB81nS4Z1+57AiwmabUpvMIPy
jP92ZGJbPrfTTfeHNCvmJPM2WOxYtGmuNoxqHQiriXrhFH3mUPX5iyufN+S8J469W8L1WQJDUJAz
/RGRyLnKBGOCGOLjes2IYr5QCJxxmvG5lsaQmjmZ/sVxLRBYJciCymq2W+eeNdQyZ+KKlVcqklvB
xtyUwffAOFDbhogI+kquEPogz83QnFZeGX10ZL6P5Nt4KYf38VmfWqeLDDfubzPkMhqZPitR83Zs
31cJsIZcdSSZCAw/1gpcbPAlqtsuul7n1yimalxXztxuISibkdsCFjHtFg3FvA+ya7yyJbvMdDUE
f8aSRtW+5L5Yb2O177Gj05ZHUNH9UROsMC6HItzdRgfZGB4rEpJh2C1v012MXqjZ85LUvV9zimEO
Zv02dVBH5nPHC3z8/pk8/yL8c4lPtrBBM+e47vQV8hGSEARQJnKjyEeF8KvwxANU0PdqvNDt+ApD
JIcBqyQUIpw4uNBPnic5nrt+TDU+lJ4L2e0Pc/4w6DtGKtGWFTpAhrQ46Z1FicLGT9k5mtR0l3hU
2roZfq6DP3+NdeP4p+miDGlkdYMsHSfkrkgZje2CDm5Z7gKqIk319NkuPgAjju+Ua1tV/lMQvVQ8
EYea1u8ziEsCe9I+c1vjiqBnk3RjUfiQiLFuHDM+GDRcqA7d7Pcg+WNok2nfdLeWdBCRwjwBm2zH
P9Zbnb1W4ZZM79Cvrrvf8W3VvEOC0sJt0t/SqhlBvPU9UsFL92BdbL78eEiQK13XZBpwUin0lR70
KzaPdzrYrHv/2LEI/29JSTbtpUPH2V1Y/e/zpJN27xyFZUTClXScqdUaYBKuJNn/G5BYN2P0XI/3
snBsMWg3D73Oyz5WjoogrDyOOjlqkz1rrgUNJ34bF8jh2q2MdV24b92k+ZXI1xG4I/UeG5TZPSy6
k0MMwy1hPk+kWTMN0+GcMYnhZuXLMTVxT5a+xhn1ZzdvysqF64Bq+KYXDpc0qtr6LH+5zgrQImZR
Ghf6ZLZhKImcWDHZkHTdjeZVBgDRuIXmLQqQTLunJfGAbzu/bl6Ua2xMnWfOPlUDnoQUXyGO70mg
i6NuLA6Mw8NMNGeHLoGD4ZvGyUA7rBv5n9IvHOMtkPgvBoG0V9JiGwNuKI7pz7r/kOnT8BYrzOhu
UuFQ/2TDsPrH75eSM0or1IfYhQkRWnWIpwfgtIv02Kwn4CjdXqVxmb9VO7ZWrEvV/LMrtmJ/PdI1
QPT1S93Fgwfzd/OEcR2LnGCXjCkqb40bDw5Fd2EDO9Nb4UzO2FYR2UV06bQNrFZWzHmyUY4ZuXO8
3Fl9rySgusMtjl245+hyfzMYoT0Yvwqav9BNHTKK55tuCxfG7ndkprkXCyXpzLPx79c67fomiRyZ
jdIqHMSF2/lHv5kOPLebGqZS+ku4mJ5x8fNOD9a0KDJ16tDZ/opv4u1UbZmraTcS7a2h8wm8bZ1L
z/9fFf7J8//pN67r0D+LrJpqQqbHI37R4ibgt+UbBY3un7L8Az4vZGftXgkoGuIfGj+/3crKfTRs
eqRVwKYe83fBk25QibaYyKcZBOLq+PmYLMSZHFCDnn7J8i5INAI3Un2Ymg9smxPmcZrbF4qRczsl
cjlRAT5j6grnq88/pK26pYgxI6xV7bbflJykXPUR2v+qVFiJa0wvLtFu/jatTq+eKa3LBtY7VKsn
23Og5bUZj6umGOV1eBzcsXbodd7I2JejHbU86WTksQ3VjejqrYuAs3gTOn9galZAcaDejubX79/z
r+kTIJQQOIOzNGizQZP5fCFMcZwCktPkFWVsqZ7kDyQG48acGVj7TbUfWYvyQ5Ij7+vt9VBo37yN
2BFIg16FlZw4Klw/tpJu8CcMhGSS3Rk9m93Npfrx7GtPH4luDboX3L4nB5E8sJSkKVBrJMq6n0vB
PtF1KsU7Qbwj+8lHAM2GYHritB+Is6/9GezM60T86nOpXIntfYPyzfJRn3PovbABf8UJQZIAFIMA
E30q59OTL1crEs2/cpAYwc8eRb+ro23bV0AYk02i3calIwd/rPBtVN2ZrU5EfexLBMCLG4vHQKKn
79AvlN0ORLOrqS7wSCrKgN1CVDccqjO4rOhqQVxtOV+XBrEgd+klc8GZruvnX3HygErGmHTSOLLo
69seSfAVqhBMh14Pu6xF2YwPfUUeC1A73aKpLryUZ0xdnz/+5KWsLHXJLYOLuFYx5o/YC+7i/GeT
3M7DNZmVnCSR2aC2WLBQ50AReDNWfijS858RO//A2PagF1vSGqLrSrCp1LLfmbZeTgVjtX5fXiIw
nfGs6KJMwa2ucVcmLZrPb4+IYSUuSjgiqwBPG27M8V7sbklCUzjA8DCik/8hZO7g1f64lXZJ/Z5b
b9ObZB2B9CTz/tICraxV7uclhsxRCpTVuo0M4/Q5VLJekqO4WzVp3Y4tYYDG0G4yl/zPyvRV0R/7
x5BxU5liPif2zpshUyhXkfSWAVjIoR2TM03jrUARxPWlL4ejSr2L+z9q+TJquJEYWonWhS3d+Fq/
EsyhKBJmG0kjfe/kOgK2iMZ85DCNsYZEPkgb2jFS/jBiDkVuvR92oD/2Ci8JUaUZ2d+NWwuenOxE
6wZUmmo+SK9puhNF6EIPks8fLZK+tpjsbyPRbl5wMnCqZNwqPrAwJNLetIjHy39PeQR6xDEVBEQA
pMwbiY4ZKFqQBnmzi+GgpCpGbOuHsezmnrakA5JTduuHLOWM740vbBPpnKJHdSfFDir6bOSe3Aby
VgVKoXvxpSfu3A0Gu4toBXONAgLvpAIdhHTu5lkXj115b9Wvk0rLw/LN9K54qKO9WPnzuCtwta5d
EKd1AwwhqOKFDbBlu5poPYtPIZYbrKmrK3AFas/5dStScCP1Wo+48o+FtebCLrOeB04eSwgT4Hcl
kYbmF1hwueSrXDsF97lQymY0GHFPMM6mMqOjtQoJ6HOTY8uopx8fs+WqXU8tB5r/jY9ylJEd/I3m
TTR3sJ/3k3BDz83to7eLjbZ1u/v6RVdCpwhTDb0jf/9PgQMRrk+jyVhT02r9QM4NJ2j4M++LtJkw
lF9ui5wRgujS3+0X9rz51dA1hIXW8JCtZ/ZKuO6a7WTuJPMpr56j1lOk33LmsTV3uM80gtnTtyJ9
rNRbdNEi6ViTP0WPFbkbbtph3EnQ/W8dSQKvtg3QIuI/hnJy4V6eu0ScCACHcOrnHLT+/T+XKEra
rm9qYaXOVW7+0vj1+F6FLkrI/lmt/aVGjUwEoosOYz4yQOyUW84L80f/C4W3sud9qq/Sq4CXrLGJ
B993AGEu7sfrfTq9j/9+yXWd/OdLTnRwC4R50GTm21R6C5pfkWPqIybCRiR4iPc62y6yK9gZeDQX
K5VCrKfmN4RLzwdDgcRxxKk9HOGCkXlRW0818zTmt5DpmJT9xartIKYMpmeNu4kZgQviLL1Upp59
OFgZ1/GZBeTklMSxahNKcZjFI7MjZqDCL6I/ib5Icmdctj2dr9rhonvp9Ba5o3Y3J4wnZ1ambcEg
aT/qnpB8hD5TofyAJyNVt5F6X39wNngRLwEbvgK218zHf77rSfFQN2EzYQcki8Wvf2ToV7UYccLB
0q/N4DlpX+rpUedJnmPQBBp6RKk7yp0zOWpG6eZq+aYe8elbJKHgxyKemL72MGM4BztRc3U5szGV
YKkwDeaoN2p2i/agQE75Ziy8GEieJdqwQ+LRqusgMm7H+AJD94z9d93mkYSozDQp806e/KldFFNo
JvFYgMkigt4fHsweStMtWcFgktnyJ7ulsRH5yBtZRMvxQZM8zL0S9kGIGp5RephPdMNrhY8w3LXs
GtoGowNEtyhwC3NBysdwtr9pGnCc3jg9WNRfZrfpyoPZefnqdOS0nxzU+t7IN6trC8JWxzlTxBgp
OSXsh22YX7Ntqrk96FtLfmlLBokT9PgfbeMhvXOFAove3ajs+uSVPmQb3YaDP+pu9xungPIk4nmZ
rUO5uEJizy8TqUkIN2EkQEj71QOo219adNUzu/+n63rysuplFfaNwHVtvTTbKwKbuC1dtRg9/8aY
+zIPCx5+jG3q5hdJXasobt6O0HcIZ7AVEFtO9LCmF4KFUWzSpAOCjp7KHDJqRdyh4gu74KmtHZo2
eu/jinW+XxL/xiWcrjYcntbxtr6ihk+q/3bpNXOygCsXPMv8B1n3qg9APrPsV02PIv34i07IgQVt
yD+tc1/d/j/m2muZ9N33OH0FxT4zsqGngJ6ZRWWU0RxuYSiCAqWYdiGcKct18pyTZyGjB0ZlvwN9
+/3F+HsO+/IlaA6u/l8NzsFJhTLGGsESWUEj1p+JvIcNxKVAgoBJN9nEGx3dBpKxFiAbaD/l4rxq
vdanHw83RmWpoUXEUfvzyk/qVhaGIw+Tuua7z17f/xrzvQrdv/Ry+W2xNoO5FZJjC+PJjvwa/0xn
A1fO9o35Ogr7RrkeNCqNX2O7qZ4uruhnKiFIeypRaLA6cIWeXJ0ml4tyLHuRceuVmW+y+Q5jWrlN
6YBsqFkjVO3Zb+FheqTMZkQ0tTzYhnYPMyUF47FoIohosHM4GzG8eGb6KJEjdjE3/UxzSf/0NU8G
jhoQid6SiCZZj2IS1P7DKkMg5cDLY6//YJG4UFacW1w/feLJfctmrZMWizQjGaE6eQxp7ag3ok1T
BPRh7Aq+eF8+Y2zuHuND7sX30UP1Mt0b9xEsPWF9x34KP5fOkeBgZHetckiXfaZRM61Ba/XE9Ce/
zrmgwKhG9SYl2RAHATGQnZOXlMh3SeUarWPVnnWYHqWtGkBIJVWEfNThQ5iOY7Atu5naHupRaweN
tyzXaP/JUK8mV5vcZN7W7abJ7iTtJou2jXyYk1tWYi05MCQwjXvqatARtqqEflyoVwlWi4T7XaiS
DbihVLaRcZWNjt5e6EwYZx64FXXJ4oScSf9yRJUMZQn7GI4bLfjwB/++8pBAdmhd65e6n16Fq+a6
eOdFtAnxRFmww23+SA3RFQ6i1Xa229IlEalZwY+sZ7XNGUJH97Q+DgzbHNGVwZ9NN7Ifc1CiREFB
D1P0qX0byUHR3RKpCzS+Dmq501q2dazxlXu1O3mm3z3J25bcmUfNGWGjpRt8ly8XVqMzYBFM/P/9
/tOUrLZIW61oc35/sh2BsemM7eX+SRgegngHqJn0H3sYH7LxoHEmnm5T7ZD3iy3P13W1SZBZC7bU
ewo8W6a4QFf4V4CNL54R2Eni59gNTb8VttW21O501UXPNOTdQayfxvX1tZtteFWU7vCT1xjdUE5H
wBH7jUZ9NvNir1wawttD8uXDPRbmlJk+XoS3+B4MmFPT/mEYSwLl+Ghx8CyYT5bO2HhCw2c5CuLK
didOB12Ctwlq8zDwkpibcTzIwb6avUzay5MPSTiaElYZv5QOKa0UfO4rQYSTr2c22zF0K8u1ar8N
9tib8DbR80N0rP2URFu+A9PvlPDlXQYSY0wFQqr4pjb9ZX6tGS3irlzepPxK6bdLD/WW1416DwgG
9i7v+3upnNnegCPq9NlY35UvCvR5CTKjDML+qNnxDTywY/UaaLZk2fp7tsGLBGbidnGLyiZ/dLuC
GpLjEjmQlplJAtWXbPG2/7XS6kh9+Fg2w2qIuZ4ZwByZXB4uJeqdaw59+rona+icN0YkUdocg+v/
ST67h5CO6S2d5d8ZCdY0XF9ww0wvwdbagOaI/ZDEM9EeCV27tCufETTyGvxz7U6W1zk10gLmd3+c
iUI3YT5EDpTW6YMhWW6P9+YmgZNJIZX44T6d978m3Y2fgjfjCbE3LOliA9ZxP0QwFS4s/GeMhes3
w/0CBdiUvk6a4lX/1Nf9sfllEV/pF1dS6wnKGpfZ5Y68OJhq88YpPtQnqm1QBzE9Xqp9zJaL3WeM
B7bhtf5mOGH+twSuNubij7dF6ZQVwP3xBXS9RL4NNNHCjt9WKdCLesGCdWae8PlHnJSwoRlGIz61
Hi8qqyuZbcjBVwBgeC0/0mUL6BkRB3SRSfjXV3NS7Xy6eCflBJGJeSob68WDklcsPrHKBsjaDehO
xdqQLlHBVYUah6AExDHiYiwQKUmjXjT4TLa7l+qNk7qrHHFjKZKH2KvkBAXmJkN2zvDFNcNNVrNE
iwBjil0Nc7LG9zmBFXGICFSI89jCAax+gzYg3VK+dKo81+/69ANPXqJoXPo0rPmB1at1K8TwlexE
88bwfoi8/ghfz0cN3G/JT/FqZ9im3YaB0Ya+1l6V7ZpoTsLu7fyX/NL/5DlIOCNg8iFn6PulSV5f
n+/uw8nrlS3THKG9YJeBSiG8ImVPBvTxdh47Farp2/YpcCVetDsSPRIqt2fSonbF5M2xJ2/X4WC7
v2zFOyP1+fxUnpwH1ETWuyjN+r/O/3qP7lP0EEuzddevKztXG3GklhcYDNqZ3sunW3bSzF2yvFJr
sYIcC9Fc9aLHGbY0vax2DS0mhaUWt3AyMTtppp2+1+/hOw9jZdq5cghSzwrc9DeHZ+Voyi9Gu3aJ
WID6X3gIUF8X/BGT9wf1AoYXrE8WROjAbmOvZjINqhtMzipsTqC2d5rThO6cPMam//3tvvC6I7r4
fMjo1Dwtm4rb3bkspjmHCegj7rLpvOpHdpTt1L9UH59fwC2Zgw3eK442J53JeCbITxr4yDU5ZJPa
Eczy+QZfiJX5GQnmzAjbDT1UeDbke0J4agw3gBFVHlqZUTgDxKcUXcS4C3kl2AOTTXCp1jzjmOV5
++c7rgf9f7pu0hDH6rJ+R9pVtGqMB2Dbc4Tum7V8npjCeAqLCl+zt2MPdbAKq/UH9Gs99NTWy4G9
we6FUHZoSG5HJ62ZXgYb6ulSx+HMLPHzFz3p5Kj0v2NL54tWCt+uUh0LqO7sKLMvtn60pqG7IpBj
6i78KTgNJOiJNgl9seYJ2V6DKr38TkOsM/Yk++FyYRzy94j8ZTWxVrQxk+mvbT+xbKNhyQseL2sf
TF6g+kZy1c5eonpIbehpRCBEV0EJojm3z0DgSNrVAvCus6EG9kRByx61KOB1KDQGbGfJt+L7VNgY
x57O1IqF0vRDYhySwlVMt5m8LEWL/sN8ZQ9tHxPGe0BMv39nzk33eDj++1Eni9FoLSMQapaF0ZH3
2Z12VQxOU9nl4Jqjxx7F8zC+mbQuXwxcAIY9gXDB8pg7xEc85I/jjkLY9ACsUR8BlBqortEjJ+TS
2oiP4hf5Ehz/3CH40zc+WcjyibOTkvKNueCP3a65Dfe5M39ktrbHvQpeb/v9JTojL8KTTI8RIRfz
O5q+n9+foTU6MRuD7qiKjwljrrLxxcx97V4HN4ATaK+6yWUr3/En5mR+O9rQvVpwxMwO9D04/QmX
GUJ9Yz+nN2UGrZ710pqek3I32BnxLsm2ZxWuCDcQaDgwPs2YvtyJUKNMT0vdMUW8uI/2vbHXsUzh
HLbeluHxIhxWFr/ulwYYJxGHnSgjLzhtpVaZBGU6rMIHM97mIr5mppJ/2uVaSUV7CPYtYjmVQOK2
/AjzFtJUT//ItOeU/GnttRoflI4Mxq2ou8X4UljXSvSUL8i83U7nSK+4XfxetzchVgUwxnP25/9I
O6/dxrls6z4RAeZwKyYFW7LkWL4h7ArMWYxP/w+6L7osG6WD/g8aOI1G92eK5OZee605x9QCL1TF
lRZD6yPXpm33rQA8sAZasE7pNJA4SQf6rZB2FoYttH9puY7q10rwe8NPKEdTLyh2SrME9QWoUhT9
V5z0LtFFKzpLorLV8QUKB4HiXicfkv+4N064BImvrdoj1SHQzbcg2xFsLNe2rGPOsKuIiD95p0w3
SOUqhtdnHCBLhF0i2Dj2dGfBZWtAwyVI/eqNyrKW01Ma3amcENOfVv8uaYsihH+kMSN6i7EIbFuy
7rGs68StLFO2hsxwRGdZ8qOIN2OyzpL7mAoFZNbkhI/MnPT1mO9mC1Easar5TSDve5IEwL1CG0+2
Zxk48b6ViGLYT9ZpFP2se5rjB5PWsBrtgnbLX1IJLs3dLPerzlOeBftn3q9m8XYudjMsKuMR6H7m
Gw12ZWKnZw49+MxyWDWMAqAmBERL8WbnZ18VXg3pSEhB54iefl8KzKrtlJCU6kHUb1Lhl94/mLT5
J2aXgYDD15XBu7pN8nKe1pL6QjZsvsBeYzSmTkPbFeKwsiJAbXaiYR1or2J8mLEop+8hxqJxYaTg
Xe7uUOX+exl/86Xj5VYVFjAcP2RqF0X5EHR12I1GeK8cdH9y+w1BERDprbML/2GCVrxLfp5FR7K8
BekMh5Ej6P30pNuA254tNGOil/7MfyU77OfArFZkJFDmVDqRClfLiq+998/XelFfT0E+t9EQhPdk
/PqzzOU8zg/io56t9LdCZMNzOqIKaZ8hgKWhoYIh0I6RvL5+Kd8YzD9fykUNremVMRSyFd4nGwxs
I/alHxaoRYjCWFmZrqNj7uG6nWsPhK+S+SDHrnQYvpHxcAmairAQNPpXHa04pqM1CGF0jyEWy1F0
XMB/23AAHc0AFtuI+acjuq++U/i3piPMnpB7BeA0J463oO5j2TPavfpA1yVhnA6/xRP8+KfADDsm
FIG22nS7VP1EXJh3kkVw37UH+s2B6dNPuJTmVsyoSkFJIu7iVNvaC6rIfNUds5818ynOShybb1py
vV77Q/EjxcO1Gm4LZVVnfnYf1ggIPz47nJJy8zbEmkAXqna44f+HS/16UFgulSk7536I1cZFRaBm
RsDDyKJ75j46jVa/3JMe/FLQwq1vrAqftKdaNoK0HANmiqpz+EEGIrmfHw5wBmlemD+wMozyvSUu
OmpXgskaufZWaN+ukb+u86IOKLpRUdq8iFgjxPNwqmOiwohK/q28tyo05BWxNSl9T/rxw+20PxBc
U7RO/0sR7FgPET+6MexwgMo7RpOr9FYhE2HhwZNAOXmyY1SemnhB7aooMXS/Ubxz/gTSb2WnhOuM
64hJjXAM63Vcr0k7/T+cE8Wl3v1ccBoGjgyKYhlNiXz50iiTokxTaeK9E30QJAXKeRl/97DDYyVg
UywzynE3Ht6yEJbHQync6XzeJYeGTTbvtWbTZB7pDKG+Ks5u2d0EgssN4o0rznaN1+VonbLn2Z/n
NQVJho5CX8V3NECj6q7/kxODiQuZnZVjAJDdeZ/TzUC4QleTZr3bYcVE4sBQs2OzmHB0eaChQxfn
R2XtZGpwsIoigXOLZsRhc5Tv6X3yH8KGo7Ha9ay8lRo/hTXGi3YXC7/H9Bg9K0eCEO1sC7/TrIm2
qW4i/U4x3KFYn5M9FXY+3sT6Nilv5pjQrN9zshuJjCnWtECbq2OrZU+4fAL04uVlMmTKX/aMKYrz
KrN0gbEVzXb5j/kavjU3KoiPJ2XH3VdXOD6T548eQolSdqt78F3UwGk5zGPBvtbR+JiTfbkgMgUh
+EOW/CLJyvu5WUSswqkH64pwN/Tb3Onrh6w6BMfzxtoNoDNmmoTiZuGR3Ok3veqlGj1rbzzpPxdl
0bBGlffe3E6bEPjVPiO1/Q5HDI4J4FGPsw9hhWGg4oIVmG8bP0WbTa45c8r3NWGUw2GEtbyl03f3
7/35Gx2uYUj//WmXb3s1J3pf1/y0dkvMgk/mEZaJdBdPvjrYyn5R3kLv28fEfbHrNXC7LHUFVoH8
pNYeIftn11hc34zAuSSLIzyjQUkmSOJz5W/k1HLWmUsipzPz8omRKZ2umtKXMWr1QnCfE7vYnQwl
W6khMIiQzyEZeJmBgsVODEdqViwqAxdUugUqsUD/mGu8nm/Fd9h7QbHeqemt9Kt8n4uTRgxWcaUl
8v1N/esXXHRA06gThjLkBW4REePl5ai/0gjrq30V+yiJfb+h2kMRy17b3bQWHnCHTs+SsAqM5a4C
6nz491MmwuibJYWEG0ze4gv8MgluWyvNu17kDT77U0JSgTuaPugYKnnJgAbsGnAju5UmAT+wy4j+
sQPTQCG3ik/fvflaJhuOBoK1Gkg9sDYWuUHzriVSy/ACaUM20DD77bjOx7WK7B4hhrLmm46cY94K
PqkjZbgf5l0OKiMWnYy25EALwUXWi3sjPJQH4OUKQn2LOMGbGZti4/UMZDjhMY1wovX4G7HFur6Z
J7dU7ZIyfls2jjVvEvkhQ2QMwOJJkrbTi9qQZQi6A/ar3aoOC9XBczJ42msYOfJhuDNGIjZX6OyZ
l2aUkvDlEEtIKGsilyjIkogLY8W5JQnXZQUuaTWNrlC+Xnkey25++UH5+3Fc7Pa1SZ8/ameB0zTR
Vkik273C/09oPzOOWoSn46u4xmyLAOXKn772Jlxs4GfFCBm48qeRuZj+gnHLYmh3rnkTPiyS5i61
Oz5J5ystD20pni9+sqWLgBo1XNxfQVSaHg2hocrz4lSR8PJn9zA38ukx0s+cBjZKT58eAzV6jAxp
qW4g1qGLHS+BHSm+xbp+ZcoRFeuhB5hwExG7EfJfVcUNrtzV1Bj3ZvJqrqyZHrKCdJJMx07BenGY
ihdJvc+VRxW6EFqgdUPO6PmQy+sxhqjiheV+ig6xONvG/EKFUSK06cT3M+kz7/++9d+0skATQ6YQ
AfjhtlAvWhrSkAySHhvzyViAed5AZhK/kAQ6O0j9hiSpWmJMTIzpjWjsLGtdMYCC0It7xI6GO+18
j+3dbB9T5CtBsK6nPa/6WNHk52sne4G2Ga0bccLsCGwsBsF9IlZ03XW7KbwBREnOlOZnQPqvPNlv
lPKff9ZSMv7V6cw7ZZyEVptPXWSPoa/qTiNwpnWKB8PD9yOvpfhZGh4X7DPJL/6/b+o37cuF97xs
yszNOKdcHDC7LJnoM1gzU59Y3KjVPmJQBijobRGsMvxZpcG2J0SHZVzgRFhhmQNaTyUqu5U9BI4A
XsbvrzlBvyEofL6si7MkdNC809NgZoVjx42C5cNJE6oPvHRYW9CFSpvuQy059aY/9o80ZJTEKdDM
gQWV3Va8bvP5bgH+faMujpSJEJ2nyuRGLQApQXbkdIseYRMDQU4yZvzeIKOBBl4fEpP474f00cK6
XPwG/ycZJokhFHafXxG9ls9aYX7cjQFLyHTb7qO7SryTTbvdzw9St+PsJbVLMdT+pGVBOSzwEj9z
l1Drm5ueORZadWQV0FI7XmeKlMa/rhr7bude0OG0Oo0F2HgpKR9jIt71szizcy8K+02LmI5UaGkX
Vm+58EcNfk+0wgwyS3CUKjGwTV1/FfVtAc37fOi1fWyBwDhZ+UnAWvPvu/j9q27RIIRvA9Pvo0z9
a6FlTSd0URUugmwUushxWmeOEFGsWjsDeTv8AOFAag75nKaTgYcmcRIKa+klcue08w2l5ag5c/DE
UebKA4Zi883nnbgGyOtoQTk2XSzDRCkgNGcRWnzervNdykG2fiTm2G1xIqHkgDMYQsTTidbuV2Ly
u6ORWoNJk9/11M26XTv9ECvaG8VRCvx+Y8r+UBBZ7/KGBJQpflTYMlGnZAIZe7n7ScLYqpBhXkhl
ZS/JijTIsV85Zj6uQnljwMMLn6T4VIG2EPdKsE27G2YZZyoHh0SkZc7blw6qN6zQNcpamPm+qnmK
vLKYnK+E5BA4mmgDYTExD48uuXza/DoNiHUVskTz5765y4vXDD2PAN3WiF84wL+Jc73qRVdZepz1
Rk6rVTc9Ffr9XL/FlQUFXNh2w51qHmfluYSMXOe3qXWcUmKWrz6R7x+Iho4Mkcgimf685MZ8jrJI
4k3OGqdazuBCa4vpPg7XFPZgfBehH2IlH+DwTDAp0OHn/0VpgbtvOUaTGqKDPLp4K9R2NAW5Q8jW
ui3mMz46He4vcY2qwcTrVZFmZC/Tcls7NP8ByAmnbLxRaSeDNLEB+rQNHc8lD3elSN2KJMDrPQ2k
kN+9vMqSoEHrhbSdi0/jgCJE6Ap0knHgdq7w05xdadWTtxp6hP3SmxZtDueeaKPlP2g342H0hJcS
KdctOVQKnEInI223/WEavd0SGkwIME3DspDtTqHz+9iS3pg0hzK0iJI+TpNKJ4+jOmLlYmOCEgZu
4dfpTSOuZZ6QjwV0iaQpqYPOCOwwWmTeqO8U1QuhQuTJa6J5KmVt0BH55ICM6udTkd/2CHtacydH
x6Z9mMQDwiyrdiAUwu8B/h05arZROFqSF7F4lMkj4OajKnar0Asf8kcBXh/rAl2o9ENq95booruu
IpiMjpq+IsRp9ka+FUM/Fe8kIB8HUg5AmJygmxSsoTZHoWjdc7xNfxGpCz1LJzLUWnWcK2LiQBQm
tcoaXizDAnm8KYJTchvNLzHsCUO/iU1iessbubuLukOoPCqwl4Wc2Uz7mgYPZwK/+HcR9nBBhQiX
ejXRhaNNCNe5XhFaK4DACe2O8//dAjlR7gILLudavDYH+3aDgOyv6VizsL1/8Yg2bZNXE8cEAJAL
evRNlP3xJiIYlJrTrU+ICQc/8eANvfYzgFIX17XqWdm27F5wvmPVubbSvzEbLOmVDJAkhaMdgvzP
Kx02c2YWeiVS7tlzuwbavei7UQzJK+2FrCajs4ve1+vfQXgMNABy8x5ENfOi5VXnjfYU5PmlOxWu
LLiwVS0LQBBOV76DeCjc5E+HJddNu+0ob4uBZnjyKBciogWTc/VR78hozUnNejWtzRILfmXT+/Y7
pilYpWRqPCJuPv86S43GSA4QCVv0ka3NgGZUWk8lC9SDsynZpox4a6Xg9O4UtzmyYu3JVuEzodjh
ALrDpvKRenK1qPlG6b5Yl/97ZReHuJjktrQ3uLLW1V64YxPGuXlFbG5L3CHyscjRDNoXXu8aNCHI
st62JFMeryE6laW+viyu/r6Oi+IqmqQ+qjjTnZplcujjv1PTlbw9P5B4H62nZNeGG3XYJOMdj7Oi
cwkYzSmR3WNKJ6VY3CqoLPX1ufGqdKsRueYshXqCPJWOJfiofz/QbzTx3Dadoa4kLSI88+J1TcUO
88jInjBw4EWK6FeU6Qy6RTuBfKec2BCdxXZZJW5H0/QqzeHrC0UHBN8gR1EWzZcDg6SOTWpmo4Dd
nY94yE+3s8Sj9jAM0KCGPW6nAwV6mayy3dldrsV81n6Pj6mwTNu70pnvE58jcn6Vcfb1QXJlMls2
kD5YzZdVcowm2zDrbqG+YW5eZZordXa419F8SL+zI7qtnbLpX3AKDq7kaLv4FaRqmdKJ3Ao9aKXA
w6lO2rCh3aIiGnC2yriEjmp3EJRHrXgJjTsCbabqjTkrJ6GlsllaDQQxp41Lkt9wfgjV9yzf9/NW
i7aMv4vBNUsnnE8ckIb3qF5NrPRhW1pXSttv5l2ffvqHtu/v0raqi6QO+OnZDTrztF0Z8mq6DcZj
CN9WP0SnhGMtlhKXMJrmd3Z7bRF9k3/ABZgGni0Al1+/6+MQmInUhsGplo5Ks+kbILevZuHyr+kV
SAtjl3cVfQvWc1xJZ7ubtlrspaFdT9uMaby0o6fUxYw2gGtYt7Qft+aaoJ8XnaHX2em1lWV4NRNb
YxPVdvMm9yuNJMvKn0e8cquzLa4yf8RTfEap5Gk/kPsU42ZmXGLiO6bjfwxM0Mh+bWx598rWVohk
p+F5rfv6jYry841Y+kd/PQkjPc9BUQvWSewd5FWM/ohnRL2Z3kbv+S1kT2V84lgm9Z4UIKkhknql
3GZP6UMzrQiavG1vYju9zTsn/K3HTig5uNMbRpQYWhfxWlL4H9nyXreaiEEvjojee4Gb8xSSbNHs
omBdyc///uR8wyf7/JsuytA0XRZ8Elgn+pvVzWJGKrcoC/DZ/qJ/f6Pagz+Zblh5NGkbaLuEVJz9
pfynW9uuksaTX+TIIRNpsQU7EaphIlIpmY0JHUK+CUHtXushf9MF55otBbOCpUoynbOL5zCpotlM
pnVqRg8+qJ0/jTiHmKzdQnqo7oMzQtXeYBqFROEhD7ek6o6o760nooENZmlog+5RB8xvyFQJGhef
E5uEHGHX/K62qacC4SLsON/IykbkG3cNTPPN6PXT5X+ZK4x1UsyDbp0GqCLiD+nOvGWm7qiP8VY7
lY89391fwKfu25O2C+70h3MDw89RcjD/0HNCu/fjO4VMLbtF69T4A36Wa9+c5Q5+3jc/X+LFRiS1
ZRP0LZc43y+5WKobHlM33JGhse7XVYWAEfOKDzFBfqbj/fDvd/L7L97SB9QtPM9MfD8/X7nTCrnJ
0wAVi62ACQxulnCMmFsC24HZUYhMMHRxfS5uayzennHl938AGb7+/v9ewUX9IsZmMvb0qBizKbC2
EVIpTqU4feCHJ+0gvTBwy5YG4xrlQcYMl9KSzxoC01eJffB3e1QLtxZdPfXLYxrT/6AyXFW7ErlM
77TWNgl2Onmt/aZ6hqvqanbA3xCrTZ14xWP9DOXlEL/FfyB6IKPOSL6CGO5odKKRB6er+Ykk+Q2H
QCjVp2w9vGAWqV+Airjhg+qNryF6Z6C9iU2UnX5mQmYR8rxBSvT7rK4i6D+lDb0uOy5xI1ce3fIJ
/NeNu1ianSBq9TAlwUk07PgNl4VTPjJskH/xlcf2szQ6Ce5Ir/EOvv80//eVMS+UtmOfFxTdcXBC
7DhincGD9HbGkmZtMnT2PXGG9jCQzuqa47aBRF4xCFlxtOQDRvpTextsiwdaRQ7e705ZCVw8HCgN
DoTm87/fQ6RTX1SP+Nh3QFuDdtsqaznyWmR1HNTTXT6QIOC0z7iA/n1DvzlUmTL6N5xJDD6o8S++
z702RHPVcCIc7PRNTTm3wGMsfDHZoGxHaQLORixp/lOfFbtzvBkACNd3c3wrawvIV/mzOIOuty2/
0Yx/vq6LJi61fzPLXR6czNuqsxP62fP7HNg6wenO4gUa95puC5trJfI3Ff3nv3vxbZj6oerliPtR
4zUTfYZx6qu+jx51d6Akw6+/sg4LkKaFq8WXNHnqt9L6vIMjIBqPA1icrUYACnpGu/hN0WZcyVn8
0F5eLABZVEkVETX4G1+oY0MdpfKI/ejDaREiS2md9rV+JFXxDrwbsoY+YwjhyBi93cWNxCgRv1/3
fu3oa35t3NBdwldLwcyoWL7siHa9Xs8zRJ6Tlf0oUbyxjzG/7LHHm4dG+cmBKKoeFKKnU+8crMPi
FwQJkSPSDS12G8eWemu9iSTrdF4UHZI/oggyBPkfrb/H6LxPGGIqGwQTbeyzLTXB8/CDRQUvWtfd
LFhMbC1oneY0sqZk+iO22R+bSloCVMja4DzBP01/UI7ToclXKSSKFTVE+CMrHMjeQeXMmStr68Sw
oUaJNN5TG5ImJXZAPOa80gSilhBevyfN2sLupt6ef/x74X37goOOw0JGl5Dj9cWLVkxSYwjRaJ2m
Y/gWn9o9VpfU4QjBIJb3u49tIBZ07MIrK16Sv/mGInZVIG2pQIOsy5ZbJ5pTCwrFOnUGjd2nud22
3ZslQDzI/0jVgzTfob1RztBZfDlwI8UWuhXTsopEUZq0/Vla5RNa+ZX0Q09X0k80UyUAwh+05n7O
HnHy6SpfV81t/UF/Lt7bcN2fd+nv7L3+2YImBd4vOK2E4XUNs5SeFdY3HPMbhMFK7eubzmv+WG8N
z+TxLNJMedQyN0mYRG7rAQSKefjw0ogvWe4Kws0EP8ZaHDY4PgNK+UWaDvPP3KP6RCmPEFVsNgCA
B0bq0WGQdo1xrIp10NvZrsldWXGLZpfFh0HZm9T/D4hONaqBGlcXZFi3lFbtAWVUzZXC1nmeOk+n
JphWOQG9WHhAKgVg0R9wf7xE5eO/35GPNXS52BWZFjIviMKJ+eLjPLaxoXV5b52i6Y4EgM7w2PbO
L9XG8OQnBGCIm4p76HUL1+uxRJ67lX2KNWC93Za2oIz5C6LNuG4TV+VfvZsgcUAAVSHKYx8D3cCQ
HZk93yl3+CkR4ofKH3hq7CzcSMmO1hlpJxDSoaS8jbdz52igF2tfrPx//9JvTIqojf76pRefe33K
JH04d4h7P8wE9PeCrbbOGibTy3AKoHjkLYGp+pqwWEx5TwYwmtslro/Bio0/tr+Wbil90xL4dEkX
C7StpvN4Pg/W6ez9BymKBQCyJv3haF35wzWL2UcJ8eVhA53iRmBC/DKiro15OQnX1kkFb2fuO9FH
fzO/FKELZD0N7njWIMXCpTmyzFnB3E4J7YC9ZmzQE0Tlavaon2+0dbhmgpOvmhcEzfMNsIV3VXUy
EteFVVK7HdbeUwWl51DQtghPaDfmZCvzqpcr67FpvLjdipxsiF3xegTk24nwdG1njl7PcSFkeXlm
7fToJgo7Ve6jdyO4y07JjjMDmP7kmVqRRtaW4GbE64rktVRDz+EhFK98x74ZyZlLWxL9PjlQSJUu
nk9dmvKkqfTKkhtY9EA1FnNEQb90LVUOnmGoC+Rtc0x7AaR73uJDWuxH1exLnZNCoOrd+Vf8LudX
ruubgSvXxaiVIaEMSuyyTX0umlkI5njp4T1h7OYovw6Rfz8xW7vhSL4tgeF7fGumwe+Mp5Fc8lR5
rhp06HgEDs0fGOVExa6SDHt0SAzNqe5+U25ryMDUu3z4+e+V91HgXb52f1/uslv81XTIxazSklEw
TyXZguahj28U3bW6wm7yQx/d9YJvNrvacjgoAZbGCjJ7opuRHMO39Ey29q969HLluSs9BUN+cpcx
d+w2Xe0w4uiE9ZA8sSsHgw8AWtIdDlV0rYPQLyNfjfj6EKL7uwc1+z+oAD4/hotvZ4+ZVzb6yDoJ
O9yh5W444k7ZnH9Z76kG6fMmfGRLKOHikvgnrozRtwabzCFxLfz69x02lr/05Q4rBCLiLAZncdl1
zbqA8+5gmCeDKlpj3LoOtRetXkfCZiqJonjSRMT1VGw4/a3Ao9nOtsvaDQpfn91e9LJ60aNYmh/J
rniX38x/KmlD/X0WN3jnx9wVDb8p9ioW07S6zdA2coKeiIv3emA/7V0ckjbd51RJz4l1nNX1GX8e
aHxh11dbbMxmtBh5pgzj2TL3K0TCNP/AH1VwrCZuXLt1dhvJ3qT5ZrnG0My53OgfjDOfKU8CCawz
ZrqGztK/AiNAWNItZuCuE0Z4uYxkTQ1baVTMkz7dav29oG/IRanTdXS39AmSh3Q17Kptkq+yrbAx
3SVgW/FoEC7GdjYyPj+vWr5KSicfVgWkDkxaxqqFKmCtAtPPiBwnm6SiXCZ1waCLpN0KJdn0dNTY
//kvTS/Lh75HIA3A/DflToMhxCTUDeQnVEqnuOZA/0bM8/kXX6zEQa8DQU5l8xQ8Lpy11mdfPu/0
jcgof7HJiusAING1I7X2zT6nQA3ia6UpoMi+zLBCeTifK8k8SYda8rucQ818Bz3hI/MFMWGJpCuv
3ubhjx6Ce9lKyqYWTiP0cegB/Sr5w1tzJmVlWvIzja2RbevkRnhMN8HPXvYzyybfLo85JaYDvvCt
RUiH9cCoS1gHnRcC1OdeMhS1kN85aum2mIZ4JlcW4XfnJoX3CHoZXX40FBeNgzZJBcXqTXPpuHi9
tW7pnjC1HG2BQyXjDglttStljvzzjC+aSVfHh0mcefzDcap9cFf//ip8V4X/fUGXQJB6zua877gg
U+QLu4peUNoJk4N7Tqm2qCMqOna/hMdxHu2uWS/DAnPNthX9hrca9D+7ZEvXZro2ZP06j2fvAioO
IE3ReSMue2PRlExq2sXNyWrcytiU+dnJCp6y+kfLBBpOG6l9QCligdaOICDu5HGrVb5q+MaEvHYr
M9dW7tGIDz/NEJai/6PItlOzrjJnlNdasBv12C4E+B9uMPS+SnMkJMWndMwbevt7ZenFHyOkoeik
THce1ucRl/Zkl4STITqXxltEY2FxnLsDktE5+CMxc63KE3LtUn6c8zdFuv/3g/q6LGVVXprAIuwa
dvNLzveMuyrSA61eOgKkbsnzminu6OicHG0YBhKGelcmPU334jOEoGsH7a+zzo+/r6LsEZFkI4L/
vEHj5jfVYeoaOjTxPsOLpnlW606uXvp0v9J9bmvdrx4QGSRko77Jawc6bcGIz/v3jfiYgX3axz4u
BCmZwhARc9LFjirmfVGrw9DQoWyUJ1K+5p9msStZ79ik/uNdrokg9OlGGtnRMr3AcHHJNOW2LT2j
9hPLa6wH5hbSSbstsNE+nbfFdAp+tZ7lizeIpWgWgIGl94mmn9on1n1B3kXMYgz4ar+bW+HOGpEa
rTTn3z/t6/Fj+Wnk3WrIZaC6XB60hlIqzaQQm1MauEsvWDujP3ajaD8pDOm19EGjCxD7nWOam1jY
jkRUeYG6SQOvye7UHeOI+Onfl/S148glMXkn+Y11iKv0okU+xGJs9ZncwDGcXAPlU9Y9W/3e0EGD
rY3uZWr25+Ad/1e6zxC0BEddvdeMrSgKbonEqX/IaNDm6q8Qq3Leuwv4bTl6I1QRncFkDoHJoez2
AfKQInkXA/S5h0YlnQ1djPwYtvcQJTP6y3zatfqRxnAcMnGpYQBeea++6jVlKDpEsYj04qGyXgr/
xNKS9eDMAsuT586dwqOETt3TKjc3CfSa3+sgWqkiLze7oNm/0L+pZuKdHgBWqcntrN9M4wmU8b/v
/9dZ+cVVXZxIk2ko1bFU61Mq+XNud3Ah14VyCKftYhJ3AVf53E1t0wjrHARC7M2Je+USlg3/YsF9
ujEXK380pSAMUy6BJl501/lwkU8yXJSVThcFnJ1uW074fuWPfpnR87JRpgKGMzTW+CXggSBnRexl
Vrkg3kSkSkzeQvcEf8MtKP1U3U9nRFnNoaUIY0brnUc79Kypt/99HV8b0zJSUC4FGDysdUlb+o9/
nUvECaFokjbNiUi6WOcc5Ial3zdOl24QhhGjjJ9QWpM9Ovg/U+0UgKCIAsDJ68nTniAc1n4d/ohU
BG7/vjB9efAXTwWuCIhclZeWzMCLSkI3zj1ReW1zKv9QpI/O8KblhA4c2dikB2gi67lmvTJFSQ91
9yrr+wI9Nhz1U0Q08nkVj4wMPDA4IUDuzk2iXXmUnmfWsMEsYGpvZKRXeXifqYA5d3L9SqpFSqsT
YEux04FMRU6tuyI21PJdFaHYVhs1PUwiSLz2WQc1NNEk0IzVkBxq/dbS70RMo9FMRBFNFaxnSfg8
Vh77K/SNq5amK/fGuBiTzKIkTiZ+b/YqwBtMTqEcfewPmXCLOp5k2sRL5pMUPS/Jf3awakQMWmiv
hfJt0n0JEznGQmW4+tS+xgNxYIBVTS/tI7b5slsgW1MQY/NEgh3SHIcmGNkSXZCQ7ycfb6847yA+
h4DHsSw1zQ0GSHmE01m51wTZ3+w1XInMJgOmForrZYWlkqKmDFm+yHVJP9XjjcTLcUSRA2MhumOk
hQuIw9a4JYSBswo7KPl5RWzHD7KTbPPrOfTm16e2XBEKTBwS3+j4R72cLGlGQCz7xqFsvVI81OEx
EvfVdN/OB1F4xlugoEMT9tjuyvqX5Jzv8xnGy4rKlQ0k2IaVH7t0qijk4jsrsFv9rok9sV+jUWhg
DAq2Rgxw9hCmsMCxSdoagHwELc/GjtPtuVqHEHgFw1m+80Oy4Po6ms6SE9yHvyqUXc1dATeQPHH8
S+Eih2SBYVzq9X0T3Y+oPVswUiQrCBoJWi8d+cyVE6uQ9lYT3slp26D5D2/qw7SLHhEsypz4h3Xs
XPPofrNrcCtpZDLaZTzzxUB37sJON9NUBHUUbOHwphbe9dWMkASF/XpBw9Z3RNc2uGpQqr5e/ftf
2zm6hHEWVDPhhIhqLjdTIVHi3gjq6djD1c/9UtomKF+RUYQNEyqsDuPOpHeJCi0jymzNmKjYVDEp
9Ee9P5IviSatA/JS/TCGR5KA2xZ72nIiFhVHRD3ikgla/6Q1yHgCsVC/gY3+NB14ZIOXM24pIHyB
d5JWnF2gW9vDXfxQ/aG72JWPIUfqhoD5JTxNwxKDxjGyJ+aOiasYthrvG2bt8v1cLhTBadhG2a36
AVGgsx/7tDUQUJ/poShkekoRswDlkJXbXnzEtkgvdD+nt5XpIQtnFqy2B13BbFbsJyBOpMFR1zzq
mCoJYYBiEvzKE78++8WOnDRkZojAmR9391G2Q+ujnu/gCOrT+wTXpO/XusS2Q1xabShoMSNkwKzL
Vl6pXExkxP6Q2MaA75cilV50yK6sk7EkN8NapqNEUPFUeml2e85ORnQ3qLeNGnlq9RwbD8Bo+Kdh
Jya36EpN+3XA9PEmmAsImObolw20mSQrjc7ddFxao81aCm7hnjuYFM7rxtzT/IcaSu7q/bRWYv/f
e+RXz+PF314qm78270HPQ7FDMnwczYMQbEVAbhslPyZeE3k5oKXoLSndBLWjDCDryt/+8jW7+NsX
xxQhFobAqvnbrYuctm82kicDHLDP6oZxaYQUZ6u8ZRmyDvaZa22rr/vM8tdZ/DrWXsajl9p/dBZ1
2gfNRLdxXtKiu1eQG9jsIzRDFZmVJNa6oleYDtRjzr2Eot8I3r/vwNfWwsU1XNz9RE+tZjbOyx0o
5R/t+JqQSgZYr90G2g5pFZrz+ZiPt0rg9OJiWzdTr+wYiwE9mQymoGRvpOf75PfVve9Lr4krQy29
VJbmR/rQ5/dCZfM7q2m6XJnKDAr3CTBTH9ORsjGQUarr0fJM+uU9KrbbmtDAWyHfht1OxiUSDE+B
9JY210Sx165peZ/+ele1ITEiteCagtfpz3kjrQW7WIM8nV2aDVely193iItbcFHUt6UgGXn1cQvi
E6nht0Zgl8kvvl3E2pROqm0wHjAqr324MFc/Cktx+ql4Xf460yUN+S/go8s2WKYX57M08Hr2ngrM
wHQiawMNqFHcDunOAv9pSHvw297PO5d+Mm0wnaH6/D+0NT5fyWX/S4lbNS8UNioGlQgH8DdLwKEQ
0c6U9dVOPKBYLP4k7ziBV6InBr5Wr4C+//r3Wvn2S/XXDblM2siJ0R6rMzfk7ORvIpMJ4tPt6vnn
2RUjF5dTSXfw//sxWMs7+dc7F2u5GVUZf5WTnXmMNJrsdtyuirt4zdn71dgHa/0esLOFtobWKYLN
9bVS4Ssr8uIBXB6wuniYIoEHUE170TZeCAId0Zzbk+4tMKBDegRV+oPxE+4KamJcv4SpMRrosGzn
d6U3vKfSKiB4dPx/pJ1Xb+NQlnV/EQHm8CoGZcuWnF8Il6vMJObMXz+LNR+mqyRPCYPvoRud0KYY
7j33nL3XvqFxudbnXVzZxfql5KXYmDFXRjh5xwmr+Wmg//yJi2epO4w7zhjhcZtYOifPfKUfb7wS
N74R62IDGYpWT/v5z+OgQQvOJqJ/tfx8Nxjt8SPZBE+E1zMkEesVFL7UCzxxeXN+9f068Z8v1bpY
lvJ21AWj4SrUZX/eDGQJqAsVdKjT/GiHBepYkL3gIsimdLEW+sbDzTiBucN0vVZAwhU1itorX2F+
FqskNYvxQSbVG4FFvS4BnaGxKHbU85YbSF9xsiLFx05EbE4eYAFS2jNgPpz+COWubpy8/5f34j8X
dHFLMqU2lc7gghjoZWtIwQ2naCyqwa9U8GiKQIhGK3mHLxA3iEMMx40XY/7/v7ohkBx0fLRory73
9iAnxC7Q+fsxAtEReR+shkV3KB/+myLpxET1dEs0iB6EwJtL9/za/euvX3wVod62fT3OXwWq1dqd
NL4DwAV6bk8rgGng0WhOE7lU7sxsja773z/+mno9f5TqnOjFP+uYTf9esrKyLbs0wBaAy1Ranrtl
hY3FhlmXr+HeizRt++c6+xh8JwCXKezE/rFvDmdc3tZj6ODZQBcwuhjW4OHidnuAW6lb3hmdqG4b
4WelnKLuWY/nkNbPeivELhFq//4J36/1//kJl90JycikVAyE4QHvi/olOeIvJV8NC2bV88GsOqJl
1fWNegPKfI1M5c6RUkS8o6jDTb08klEKMVUQzOHBPENHlu2idNBh1Iw+iBOJKHU47UbCujZWgbBv
8z1hSQCwHJ/+kKN5GYMo1H1o4VuHBNqCvrgGgLiIto16g0jzbfGqa6j5MLTNsfYXPWfJ4iFbnT48
FIAY4LYmqwo4Jlmq6h7tFXwdmn7a+//Emb9NJM7IXnbTbT2/ypev+lxA4wahR0L+69/v2jiaWaq2
0vAQ5XeI7Yet/EU34lw/yNXCJMpE+dHjGs6OQvdVTJ/JEqCkUv+QCm5Sv5P6vQhUZNzVHNVuvEFX
zVGdoz19atZlw5BwC/19YaKRqkjX2bfRpPauURzUp7NT/WA5FGzUZ9IyCF3cmsm6Wka4RVCtvdy4
gutbMzcXMChh4MLR//v8/0flIKalpMj+7/IRh5Ii0WxZyGAp1tLsPPCnU63gIaMbfXP1u15//v7L
F6uvdNbjTBH5y9JJR7mypVQIdKf+VbzgvG3tqH2VFwXOx+0tH+I3W6FMRup8cGBCzaHqomT2A4t0
wyac64Fzt0gloiEmZ9y3qF7l9dxGyNw2tTGI0N65dWS5XjQATzEY4htWMc5d5cgUrdr0jSSfT/KS
RU5LnjQZpDqIMKdDMjVLzuf95tY58jov4uLPXtxtMwgyPc+V80l/UN+DZ7CabDd05aSzB+qz+0mi
DaBxVMf77lRFboZ7WHdg0Yl3Gfx8XKEGFM5gm7ypq5uGrat98Pe1MSWb4ZJzd+Hvr0BNJUtoamBs
UFM1YL8tffBc40ZYbAJ23j6dhaUSPdXNkdhEldMEc4JkwzChCtxxWp3bZZ/fSQxOh1Mp7kNl12mQ
tAnp2bb6YqDR9Cx8ziH2X0blzFzTBMXbwrz3PfFVk5Zj8yr1T325DzPQzcYPHYls75khTFz+Van8
RDK5CKb7imZMAdwjGl6IlxiHlxASavtYH/Asjz/yH0qBn+5W4+OqduTWsIDO1ntgM1dr/ThMalgO
EHbEDZQIUrlRZfbP4+iy8D+Hr+OvwNXc7COdvEw4hfClb5IXr7+W35egyyRTqFC8Lgcnfl5KY68k
6am3tWoVmXYOXIEb6bbkgRu2iPDPcMgVSu3mIbqdB/39HfjPn78oU7pc8ztBFM6nevNbLJ/eScQs
vU8vwRM9wx1fDAr16Vna5yfxxb+7NZ4xbv39i+q9LdvOKlVC8aDk+hsTA3gJMwudgtuZyxajHAq0
dCWFT2RjkVCgNFSt4r6WHyZPaTYFg/wOkY09ceS5x++uF15/rE7RLCZKnxRxUaAsBNiqzoTztrdN
0TPOrgqY1/ogEwxPmDUsjGOkkwOHE4a2In3QbjuRcxAsxnv6j9qwq/sHq/WmI4NN/3A+Th8hqo9y
F6d3JrFo5/OzAItxuJfwYjEQPxT4c4sfcDr1eq+Ui4yAmn/vKtcuvYt35mK1Gc+l3o31OT2lX33q
jpsk2RAOnS705ulsuBOzKQqC5+GxOEgvA/1ZgVkbB9YNEa41blZEfNUM/C2I1XykQ2xkW2sJ78cO
XURla9Nyb/k0vn/LZVSWMpxqYr4uduI86Osol3jLi1d1Kdqia6rAbUnXYkvQHkAyAfJ/46kctbV4
q6C72gnnu/XH3744vU8Wu+B45m41HA2fkhd537rilxXBN8X1nTNdk58kTBcIFcCW9mAkFvkO0vFM
+JHMncqCloiLW6WBOi+7f1VNF5d1sSy3RS2kpcgtUZcQ1FI8FAtAvySim19kds6+fdXWhZP4JVaQ
Hf2v0pjhVyWXqx5M9b7B+1rYgrQRoVsB1LScrvvZActTvdTjPBXVcL4O2jl3Ub1nZHok+bq3HoZf
t90/1+KH+aeQnaaRaWAxBL74iJmG1rHch6xhuAni6Emtj+N4CCoP022FdIiGMv6Dz8EpQVbbcbzg
lrbvcGV9BZg8Pzh+K99LMhkCkEUrAfuvvzLUjTBryzwhtIuFSXYlTGsYH+goi62UYfu4C+4lQs+R
l/eAqxcFRkmkLKoT/pLW//7gvt3eYVryyzheU13Mq9gfZdyoxcWQJP751GoLmdE6g+Rd9iYHtpCv
jAaSzSJhCsanJVDJIZldBBhRDHuy290ZZ2RQujkn4ICuUGa4reX4H/++wGtVION/Ah4s5u8E5mIN
+/sCe0Xpu0GKz6ds1z8LyGHiX+HgDc1jibS6MPAUB4cxX9YWyMLXFrRMAp5iLO6k8ENvGH6DPP1R
V/d+fmrOb63/ym6YuN2qxf5qt+ZKR2yui+ukeizFOyhy2biOjK9EeOC9cHVyK2sekei0FZM7hcfw
UmWbUnqRkOOkz2rhhO/h/t+/+LprbhgcNmYFkMGJjHT3v39xnCfyNFZhfMqo7TVIxPNwMwlfrcTW
n6dXfZNvEnqkkyOIrvROHhEAKtpS1S/YOtpTeqp/kIhw45rmleTvT3q+JpOJHnw+jbT5v69pCg1z
9IssZjObLbyZI23DU2bS/gmW9OWAzqa7djcDFNsXZT0+aI/GTxIJblzFdb3391VcrHdpPZ0tqwLa
jh8a8i6RMj3as0fuUPnMcVT9xeAAWqDhjl68yh/5eqxwzxTBfBVfU8qMDyggy1unAmX+7f+6NxfP
KxA5bU99EZ9KNiiH5PMP40QhKnnRqjtlnr8WSWcAtn8XYix66M0l2vNzvp021tNEzyp2N+FeLz2M
PNhFcX7duGnXdYihSzw0SWcNQ/x98QGJ5zTTYbXEJxFmsp1+RepSiMhddYNkNWHUGD2ULDRaCd9i
YsgcE4cjSlD5q0k2Kgkp1WJRwRZU7Up35B/WW3mjG6LOp6bL+0fDCmqYrqP7vbSJW1GrGloGkdTE
BGes/GDvYytuHGHYGuMJOq2r0t2ZTmQKMMWmK06mLLOZgVIF0ca4Dk1EfVuKHxnb37TugCrXXpFu
hAFdy04r5qhYuTy05WEKHqr0ZID7b47JfWDDHHU64WeUrYWB/cfl1qCp/vf9/y1b/tfPu/h0wjS1
otLvuf/RuuydFHMkYhnTVpMVL7D+AQy/TVwRmrK6rvBsuvlHtDVeIKc5hTuO3viJd2QcPNN4Uk8K
FFa327T5Qn+Fu8T6ltuiADuBRCp/hiiE+PZuSaCUKwk8KxLELA70OictbC5/f/1V7BeWMUowY0+N
sU41j64DPaThlS8vI93nywgc60ClitQAgClNiGcQvKhwG/LkK8S4P7vNZFub4Q7dj3mnu/++xdfK
1Ivrm7slf2xiWtxrYznI8Wkuct28d0RoivFaeO33/r18f39Ppk4L19BCLAZ51iHz7LaXXrnqyVxc
xeWHZgmBEpvcpfM6vFeI5jrAg9KGEyXr9Ck/WPQdF4GHkxQTADgtCtVDeaetkicQnmX41AcuiYOG
SMNmpcFjw9Fk7ScIccFMvS5c4rpMGOI3po7f7jZ/PNtLQ/lZaINKT7l3jeQMAGfwOJf7/itQNgHC
Goe9ciuvZWPdpMuOV5eNVXdI8V33u2JTLc97yBE3nuZ36+mfV3TxwcTtOCfCcEXxunz293g6pPJB
MtcUJl66D5YplHJOknRfUqd5lp4RZf6ODPv/vIyLzcbQe8sApByf/D0smEeSgyNb/RqfLRIBI4jE
kNmCdgOW3cHMtdePwvrW/Pyblg/fnaGoKtpbWECX0ludVpSeadwJRi+al0wumCLy3dRFQWIhL1i1
qB/VlbH+9y/H4ne9ItP0ZL9nLkuy5KUKWamEGDiSFJ2Gyh2knVwdC/MDI26UO9KscnWBu/rTwkc8
RMPlqD93gOiez4dmiwsa3Uvh22H5EnUPLNAZLw36F7J4iiUvOkoynSQslMTvo8Rc1Wo8hDhDSg76
EoEMkchnpIk7/LmUm/wHyrEUFjAfQBT85H9YI9p+ZzGMrEUFeb65M00CWGAbrYNh2eUb3UCxYz3H
nI1/5P4G7Va6iz8kQi/hpyxV0VESB0VWmDgCiZz9klzOYtgUhpuKj0br1ta2yXattmmLF9Ngw3Zw
FRH96nMg7oFnOpT9VnXQM2cQlhZXLCwn5cZq9l098dfdvzgDK3LXJHWtRafGYwFB9VtpJDlMd7Wy
4YARSiQYketibPxnDseSTfYj8iUAlKjztNSJCY0Dpocol1i4SnTD0uNEzynUh7F8f6vLca2OnYmu
f7wqF1vDaIpNHrdGdKpNwtntgQyf54Y81+hIZ7TdDeESLKJPxk6GinQhvMP2rsu3dvJk8c4fvclw
hCVVz0r0byxs2jfF4l9XdrEp+NkwGpGsRKe+4CUEeAEndKEKLhrqAHdP85mKdoBAC47WCy0RqT61
+THM15aEI8QOfsn3/Vuyz/fkxZe/VEKTn+R19gVCvPsCY1RF4MbhHGWeOHl6txzDbUg+bmGnh4Kh
CWe1ZNHAIQ2cBEbiQgSm0T+LBVbKlYW24f8+FZufA6Yp4BkzLegSFWR1iTSltRmdiOVt9RnmU5Fs
5ZDtbVlPlnjXC3edySGTiTXaV+bl/Sph2ETA1cfZwfHXEs2M419F4gCzUDFfseEjiH2PRzup90Ey
b1iPsWXHW2Sqb7f6Pt+csw1DFokAN3UqwCvsmTmqnRjXVXTqUOzp4Gs9c1ydz16s7IqzVzUbUm1N
3bGsvc/R2XBKeM3E+HX4Nh3pEaxJ55KYGP1S2V5pL2Z3pNtKFWKiJYF/crU+E8bxKAGoVOYRQQzD
Bs8xr6vmTbSZgqPxe1oa7y3lJPwMhw225X8vqtemFR7QH7/w9x34o0bJirgpY6GNTqjgCgVH6s5X
tyqKP33Fb8tVr9deRyZt3ZaG1yAhibFJTg0yJ2FtzOc+XxPbnUV+o6vvCt/ti30Rr7Tzcgw+tWwj
yO+ReQiyw9B6mjuLCfG54ZZXF/4LWSAV4j9hxb8b87UhLGbh5S1a1XdVGKpmJlLI9hVi2y6WgsnX
ErXqs4hILYSN91DDaMrZw8pk2x6Wtbilk/DZOpObel3ixoUnoDkUF+Z041ZL1/0nbvUfF3L55deG
np+zgjUJd5Jqc9gBt23Xzmw7ARXK93dLonDzT17UfoWiB5I5/0nCBaHUefkSHsAmepwp48Td3uwu
X5vO59fpP7/x98P443VqiPEOCy2PTjxVpi2bHuDkS/BuOsLHtJocGGFMArMvX3HjORpPsYm4pEwh
ycWIcULZ+o1epHLjpl92CNTJF6c8TqNTTC+C2RDrhgoyt7Xn8rdC9eqiqbJ+aGRXwR4mlLO5S5uD
Agp2OMJmJ+IGTCYNyvJThEjMm6o8WbInA8zUl0GMIOx2HsG1MvXiJl6UeKKV4XyKeGq9na2r+/AT
xJ3d2cOX6rH2LfF53ZSbff+m0NsBZYo488rWcm6m0EzMHLG4p3hK5IxP02p28eC4/GXMA9Nbeo1r
fdX8K//4ixe/sko1UQnjIqR34y9VG8V84J07u/kJjLtiJxAPjG4tc6E/j3vpBaorxg3aY163JyA6
0SpMs2itD8HN2SJqv28KTexlIpa32fV2OV+PBCGDZt7O4VyJ7oWNi8eG1BmUBSHFSrnSDqD6aP1K
EZkfGUHd9FUfisjVxJcBLif+OOo6hhyWXVJ2lsAU4abJBPC4EaD/1OlDEqQWCWPS6amwVrmyNFKv
R8TV6gjzt8H837mk/U3q7uz/KI/mLyYsCfTw7YRuR13548Z/U9fBmh6XyBlScyvxXYNE1jxOkX0W
3dE4Dumm0j32k+G8mZJVhqSeIheVSdM+KSQwos95LdfT87Avk4NBCk2MtluDglh6o/SpEupg3JN3
lRrLMvPaaVuNHz0XGdyfm+fG3OblQTdXZr0yQxJhl7fputekqfn9gHmJ03Y+5l/2uMXGz5oiM8LT
2Vwq7CqcQ79imVtml0j1KzveiZsM0ouGXJvf5aLDmF6g7jbiQn2sX4WHflYAudbUcvrek5Q4Zx0B
rLb/vYP+BoVfNFIwAsuQ7wnO4GIv+mzF2MIamUTe49chcBu0iJvpFXdPUa9i9ZmnbYVuJjxF2+ow
/cjFVxBn8r3ybjxoRBITGJnsMC+GRJW9TSzR00ynKgpk8XQPvX4l7JLW+/cVf1scy3TX+fz4AFXx
4svT02oUZPLCTvqeSt4AYEQ0xuSWm/OB+RCFO2Rt+TM+yvKiejYPOuOtB22TO6x+8WCnWBooRH/8
+6K+GbFxPSatNri7Jnr8i9tojbJUJnoUnZQTnRKdJg3NJGmZyg/jV/QMHZ/DXN4AG3epDsGadiBA
DsbdeKBwglaAoUA7bwDtkYEXdXZurbt6UVOIBcvQdIqP/474+L8bY3lJeT1FhRRCaGOXR2Gz02rZ
t9QIjj7EiYXyaX2WOAMXaeJUxMDCy1qFH8pX2bjTR75O+VyhXxa2uApOkXTjhHbN5eRiVBqqWHUV
YAWXQX1iGg1GaIjRadyYm+otQxOOSJtmnmWPGDzaH624ErEHPqtP7T59qpg2FNiM8Z19ZHdKaE/S
pqIx/TqOdzHilZ/NlwzYcI2leFhX2OxrEqldEyn6vYRhdjam3PqWvum5kjMo4x3U8LmiZPy7Y2Zq
g143yRid9Pf8Ob0rCZX5xbqaRcsR2TP+rmDL1yQ+BQ/NVn7MSKC0FmG85ljuMwJCb0okFOOgs62+
WhvT01+yZEkI6oAHNX09/yrx92T2cEMWdi39m++7RdtFn52hxIn+fdVS16W6GvcUPQMBDIETE1iG
JoM4YgS61iJiOmK85sfuUL+fDxiUM8vrE+rpbUS2TrFRTC9s75r4oN+bj+LPmPCTj9aLqj0x1iMJ
CfpClViNX4ZzsujUlzR+uPHpfdMhNMgWIFxk9lSbl4c0QZZSQVWF8ARU1zrJRFe1sxJAIZwc3sch
C2FprrN7SgKiDppFiDGa8J7MAytcRveyZkvH+2nJE4A9laTvYrcQ9EVAffWUFA7AGCiY8uqcgwZY
/PvKf9/Zy7XXsDQEeYy5GQJd1PYd7uy2qZroxGij5srYdqnxdM5ki/Eu2SRP4z1eK3hM8yJBou/Z
Mwynxav8au5mhioJRdKWGu63Msqtbiy0340Q0KBBYRJFXmmUehcvRqENhSBZ4el30o5grGOQ6xJR
4E7IyxE7XbZLt/Iy2yV39E4mB4F5VqwRMk+AcAfebC/qXT92rRAxRPYV+q5I54iD4oc1UhrZlem0
P9uT/EJYkPbLKO3cX0y0/UhUognar27VbNfoXN50i9AMJDy0/a6+z77Me9GXyvAkLhPDIWVTOwG/
owEFa6PeRM/79iv9aPNl33iCfmh7V1EPgrZpNuEzATnnZFXW66hZl5Erw2VkOgcyG822Ox+89rcm
ON/W/n9e7YXUxh/ExNBKrjbgZW7nOfLYOxmYMqLE3gs8/uQMIDV4H5VTRXeFOF9rIageom2WP14U
ohHMiBPpvEQOH/FW3OoBY82jJnoyoQQkRt1SdurfdYeoN7nFUEbIIrtYSnB014VokGFK3EeauhUJ
Okmy6uHynONdXx8HRDnvKvIRf5ObNgkKogsYmDHNIt9X+HHJ/lG8tLJnoVi9FwenNh24uJoAitkJ
1VWoLXso7Pyeh/yV8WjB50DQE6Wmvp3I5QHuAByIgYDs9LTLSICnBxqgo6bE5cBImg0C7vIOPQ7u
0kBbKcjayVY9Wqy6XuwK6/xGXXCNF/n9yv3PHfk9BPrjRFlP02gWbTqnz/rLKtgaq/kIed5a+3yX
3GvPxi/CJ5farWbzvNP8vbKAx0IjhpCbjOgrSlkyVlHQaQLU97VOSNZPY0W55JgHI8WZVi2t28Iw
8epPmrMQmh3ExFAA0fBiwJAmhTCUU6Uf01nUoXzJKLGQ8IUy0Vu1F0v353aTCydJP8r+CdeFqtPk
c8XaIx1IBojp6MVRqOZUbwt1xDoAVlutLYqhIlHdKeNhC28TbjYJp3kP4irnHyJKoGAdCm9C4ZQm
6XN8ksQS7qMndqVuYfCFcASUEbM4aCoiOGuYWpJ66b8k4g6ijQN0HFI3puK1oZ1CXgMleh2GdRIt
4/7QgAY06UnfqdquojmtoDOZ5yTWkjpepCdMwuH5ZT5k9vn+DCfWeg2j/dQ/KfISNe1CjvCfDvTI
utdAuq/MrRFtxP6+9NdnmLPpfRz9zG6JvK9lQvNjMJiOUxib5pWQPxjKsjPFST/CJG/Pp3DJ4k2y
iC1tE5fjaLQFOD3epQ9yD6+4tIedKS07a3l+o4X8EChe9N78kOSV8UCyTsDnCjm1X4TpajyVXu0v
y87uHvwffbjEO3ZbX3jdX54vHzkwbVcO0FcvbhqFhdH7vCS9LSL0YToNCIcsrrCz/f1Zda1oN2HP
IPINOr7oDB0RrmTXlPqLlO4nesLDtPPDtVZusD8m8TPw9jOuyNfsDvzXlvL8qdmrE+uANyRLAC9d
4UXZvjY3XX+Ip8dKfiX8BjaR1h2Maan7y7O68fVlWqxDtj1YszeDn9Wr4/rvn0zhwt4Ep+aS0GWk
RmBIvs5P3hhoU/ggSptOQrHWH+RobYZ2yomcRTBbFNlCze307CDNKYgxgpVJDyFYcN4CYcKIeCIP
yGOFrFxhqW7F9kXuSOmDCwH/xS7ex1N3HB2fCtOrjiKQxOXN0MCrIdfFj7k4nEXnKO0xh+rH2mW6
AyWMBGGdWsyZ8gPT2yzzDB2fGVbAVUucz531lTcPIwbyatPHXmigNVjgkFj+u9LCxHO5IJqcK7Bo
0N2DQ3PVCh9NREznPNd+fxZuLQCX9STB06it0IHdtS8gYON9IC4aA3KhF7CNBE7dfcTa0YQnoXoK
gdHFHWLbs7+Ps85uIzrlEDvpNE8HbW28WY/+E/oP0b+P2YpS8Or+Ph3fVToXor7NQvAXjtk6newa
yZxzMcFNOIFu7VSOMYvw461IVmK14rAfCi8NeNp7HxEbDn6IWuOi0BbmAVARVv2WAR9ShfITfud0
V65Fp3kgQGp0rcrbsXiC6mJCRzTGBF/cS9bqp9BjUncZsogBrk+CEakIYI3Ez2DKTXMWDA8SWSDi
KckXWbKC3EzMJAk7r6buTg8a45zPdq0NCxyjdPvZXyHuhuYJ3do421cWEoCIBbCSbsk9W8nbPLEt
lLBv8o12qHZV6v/9FC/b/VUWxd0knLUj2uMxWg+vTNPZDgCP1JFNb79oCTa3S9DB4UJ5BPi7VJxp
l3/M8Q6o095E+UVMP0blDlELXQJwwgMTPhiejfNZhF4Bl20LJM8p7tQt+IZZ5OlqioP8I1NnGO0I
tviz/ZmgXluhk2udPJzR+olkF7dkWcY3+ylgMlNXkO8o18HC0ugbNag27QiGeZaF8Eg/yJgSGArz
lnVPqM4V44mp1IiDFSkhzEvehNyDgEJ/2I83bKKkW/gxfOblYDABXjbyz5axHQ+K1rFpi42nZic8
QP17fCLgq+e5OhPqn68JkRIe7sBRSo/0IsXfDSIxryvhOfxqNXs88IaH3HFUKsEyIuB4zhc65SFs
GrzoAJtNvJMvk/ZYmFvCqwCYYXvyj7eOrtK1pWl+IVDzMVKHcnrl2bPqSTQqQVePwRdtl0BCslwS
PPxexy+dCqRBerN4aX3kTCE0gg24gDzZlGAzT1W5V+HXFEyBa/lNCT861Z4aW/vBVr616G/la1gx
+Y5mI7hI+dS+UXMSLYvimUWXs7uULluiAiSHaKAEjB4yT24Z2pQHYS5QgETA34VUa5sa2UdocBeI
TrPJnia7rlcRfYDoPiBHRBk+qaZhTXXetDXVO9nYNa03csKqToFuywqxYkzYyFeMXkD5SiglrY0P
k4p3YVywXJLOlevsB89GfN+ELCAbQ3spGrpQFQk4sLy1RfMmGwujPoThCr+3oC6QNnKabF/Pz/Sh
aN7Z0lP2qyFpoVgmP4gk4ugvtLcO6lftER4WTwl9hambtEkuKsTM7PKkZdp6xHYLbzZ5Do7BNn7k
fdSqjf7QExUiu9h+dFvT9tyJOrlPglM17sA3grLWFTcAUoWNPFl1mteR/BYuWZUmNMymZ0HPU+8S
CVO7vilu8WavBbMX136xr+lWluQV6eBHdgx2Mxp6Aevy5KXqxqgJsCFke4tKGT5e1pwI7igHOIIx
ojSvJnLxI3xuvs5Hnrb1JZnO9DX0Tr3WX0i+ykuXJ6YCMj1hBO9hcxvbhMTN56lcSE8JCjV5Ua+L
DT03R9jVJGmxb5Tr+tYo9RpcNP9CmQ4mB2ORM8NcpvxxUrH8atB1DC6Ai0JrmUirGO8DCKDn6SW1
URlEqjNGuw5ybGXPcA07qpY53NrnjH9/UG8s9dLv0dZfR5j5emikzgh9GpSXCssy03WcLpZ+JD8M
AO2Z00CabYkstcq9Md2NZAWNVPyvFHPppgN9AucgA0G61OqVIu+E/GAQg2tbyZEahLO65sjkja4g
5W2wqGQ1eEmn1k6VuOtEhvfFayiz1DpnKV7QEEeaXS1UWF0Ts3qRE7g6pF5aGi6pK1ox59/hioB8
LHrhtG5IXB+S16B3uVPqvSR9BFa6SqMdbvayVFZKhrj+JNkKzDvsbMKioKyeh7RAv5embdz325Ep
DXHJsU2/X2Oo24VzaGNZvmjxnTjuhOxYIh8TR+Bf6aIpnmDHLVKZnL7yScMvHZtuF7tg6hoBZN3P
mpOVqqAIEojOwgRLGTEQLWUOz3l35o1E9HZ+VP1HjeI22Pa66krPLJe3ZbzXg7n5KRJNrNNnBpny
e5f7860ym8KaBHOuB/0lMkZPVlFYo4hAOOKy2HSecgt5K8/f4tWb88ffvGicCIEeKHLJmzMuZ2ow
5jmoQtl6lHqCDhaEAGmu+GkdE8rkwSUL102gpxuPEkUFyqUbled3ix7DCpnkM9T2bOZ/f1bpvLeX
IjegtyVPcmKQyiid5pJvmAFphIef9wOXpDjNsElvyHUuP2oJqukcJWJZFs0AxMAXLTzO00pUJtP5
iEBWKx7j4RSL1YI5VBTZkOqc+AQNplo0X8b43mS/+uyAckMnotnWVxngIuKP7X/fkEtvxNUlXeoI
rN40+1o8H6PUmZQdBbY6vicNxVVr0PFfz+nis6Ocxg6R9b7/WeKHtjLHYu7AuwvQRHfD8xKvgN+4
gGM1kGIvwuO/r/J3b/OPd+jqKi8eW6UGiq8r8hmgcLBKOkeeniaBeNSFD2aohQ6ZRm5BHvu0EcbN
bSwsOWTfvMQMDzkqsR5bV8vfWSmbUktEnQ4ObTDOugtTczj6KdKnOCyk342Qn1pEBVufpPgQt3dn
7DsZuhACFsnHtClxJ+mDvMXYd9rwpxn8NPOn1HrOtXsRsFf3VfdrmrOJ6iSGe44fYWoF4rZHBkq6
aodpH0T80qzfJihZKecNMjXkxypeM7ElG9RrnvLQHZWfY/6odqcwuxPlO7V419HuFUvTXEp03gps
d8mJCM2FhMVTrWI3pYOCB6kkTuq3eWxxpiGmaJ4pvk0k4JWIc0YymLLiQS5/lHHiNJyQ/Poj4r/I
LGDCHtktOlT/OOLwW77600NMIobhij1y34jQvF61hfHVIHhdUl4ExpbDRtenxXkqFhbxIOMGf2h9
XyNXUxZh5+QTYhLL0yU3a53a2Ki+Y/RvE/jfYNWXbtavtBvzlmvOBUsi1Q/sT8sQdelyVCjFdRvr
RkqjLOVMuDMe/zt/gggHdJisC0CsmAiZrz5RKPOJ6pb5+Ns1+c8LuFgfDSnXE1PiAuSHzolW5ZLA
PgBvJiPmmGSjWzK03z3OP74lEZ6wjA1BQr4ENIsy/e8lMBymTswFOoPN2U6E+0n7PAvpPtILO8Tp
Xdu0NOyq2gocUBPVtM3HAAS7F92bWrAIaA0bB+t5+oCMWQTEpgqb8p5sEE+68VyuEzo4ayGWg1Jr
qlCCLxmSQp2coyHRtaOiMyHaxRDkG8GjNeFOIOellRwvhckpe5dSgKKe2PJdIxKrRk/dNqrV+bFN
VlFczeqyrHTKctcW3tjtM9+BkohA56SbSx/R8wfp9qq84IeE8nJUOcXZfLQc6zmO5saqBM2O8P/J
eiju6N9zrA58rMxOzbFKWJKf5HvKw4B4PaKi9wzAqUhVKfGP8jbBiRguDMja+4HWKrP3BeDS+m6Q
T3770zBY6Amr/r+tlPPTnVkJDONnjis38O+n27L/Z1M7qqS+4q21OA+54gfyTiJxYVs+B2hX55MP
+e/kxv266euaX56Ll4sicUYHkN/GjOpih7P6UlMEf1CPQ7mK6GLoW1O4oyqvIR3ZLVgLZqwI+zq7
VF1CQoaPKXMi0UE6SlS2Y7U3Ou/XU5v5diiGylmVvde6/LrRWCiZNHE94nLcBB8D3d9jdd/QLa2l
Na0KAm9WBegvt3FRu2KbIHJNxSyPXuKtG+zqV/0zecTkrwC5lTCVtvcozMpFfisT97uj818XerEK
dKPQl2eZC5XfAaYwB2ufQ5sokzFYR9oLh9aZjqhxNPMkLkXGr0fB6arNnVUf/v0KXc/luGcGzV6Y
ZRh+r4gDsjHWmqq0GkcPMvVex8Q12k1qvpri2lfVRSvcSyE6FKfg/Tq1dvd7bFT+6l54vnTAXg3g
oWC7aWfyyUHUyiNXmty8cjV5a5ImduOVv3R3zMUBJxPMhApxwsbVxJnX3Z+MQjofldmMQlHefBbr
2F/TojVkN1+qj/knolAn3Mamo9mgzdLzTt4hkt9q6/yGbuJyOf9/VzNXd5zaqBYuvgC50avGigVS
etbpkW4w45dgWOhvhm0sQWdMDDpuLen/y99EfAMxaJbcXRwWK735L+bOc0dyLE3Pt9Lo32IvvVns
DKDwPiMiff4h0tJ7z6vXw6jqrqyoVMVKgABhZgrDJIOe53zmNVri6HbIR+9Gs2onZqPanoATFm6T
ZTzNtet4e0nSTDpH/ny7UnSjkWAdICvnrNVcLWI8A9PoKB7kFeWvjYa6IK59cCMQsnnz8HdAhAD7
S2vmZ7BLx3G5oCYFNtubRreUQxnSh2LOjeZeORQBEVZnQtr24Kvyg/us3gj2Gn/nVJ6SftFdSIHU
AygihxvH9ijoR6Izc5Vp72zMd6dd6Nqky2ZOPUFfz29G6h1FGj51SPS41JWQfmaURyOZ2AO9Wwoq
wkaJppRzKc04YJWxxhXmrr0uyAzw9U1uXaz86Ji7hCPAkfdZPWUzB0+2qXeDP8g6Yqqks64ucncR
qxjmgmTCSmGcCgupXhb5dRwf0fLDkilXOJ1qT2DjHxDXLyj1j2E6p4NYgfAuAcMv1g6tMCF/spT7
CpwMrt0NZZm+OZT1MrlksKmfFW6/PTmq77SEVQmMz1k4rTtlVvZxGKKqDdHNKBYxWERZ2vblqkcH
L9iE2aOnrHo6LKX2bhavqf4uAwSoijupzyYBr7Wg45O0FzyK3vUIdZqAvKWGLJvl4yLaycVIhirb
TpiYjX4i+q9edaVjjBUvFFgu4FAUfApGeE2EsHyovVTjFvYzKE0qeWMV6IiM34P8qtVHo5z1T4b7
0AN+NDCMq/jG4yhbqcy4ke6O6qhhMgkgTL6jlrbwLnmHqF/drAHKShuMEFE/h+QpMHKdPtLCYzY1
57AMdLwAAOOb68yYQc2Vo5UClqgeinTAgAVlg3xdhNajiEAQ4lITyCyRvsd3HUCwE/PSLdEHj1rU
vLQXNEF56WXAwN11YK5k7cpDtjV4C9SXwCpGAXN2ZHxI8lNX/zdQkeft8NN7QDQIYZZRHk+AszIa
lcE4LX09PEr0DvwFqP3io5+le+ulfRnycSX6sA70ZGcX6VdnRYFvRyZCGNrigwHb2YjlhVVqqZFB
2vnhPKdLPsSr8N5F12ynL4LZJRGd89n1l8OdRUWGJLiFkZkhdQ93P1Cqh3sLdGOayWtJHAlj8t2Z
MpX0sYlvRjYLtMVlkLI2zOGfgqPvZwGuixmLCvl59aWynVosWivEZUJ6CNAj7RdiA6HDORS3yZP1
UllThKNpKfhvGN0OGK8wm/RolGDHChbV3MuPCBM8Y8GJPg94PFxc8EWYUxko7h1emxEpEoOL8Oi5
o8ZE2mRXI7meTioLR/ZRcMUoVerjy3rv5yWebxdmKooif3PdOhtP6lL0K7lk/lHn5irCuWEACoI0
kDKMU8bIkEcItIyDTY2mgjIG8tASovMpa8tufSkcOAcunp/MOdVatpPaqssaM2VnmssbNHZdcxFq
7zIvGHVJcVqI41qfJwhG19OW5gjqeVsXhGwjU+lAqpqBBopfCPGS8J3Azyg3jvUifITqgaGqFq9U
dxRMUDXXqw9FnUQGtljm1M7H9nOV3fsXaU9nzOTTBaFGgNARhXqUIc8iCiHTrTZrivAYfNAzWaIB
1b6UEMPrSUR6KM2yZik6yyLc9bieY8U1b2b2yF9IGFpVtNt3XIVtrpzoxr/tFbSjRqqyTS8plp1X
SIaz1PgfDC0+Z3q6Z++AibCcYQlmQDSAUc3g1KC4wwugUVt9qtfY3Yek9qRcCyoOuTmGXyZ8EBOM
AVrS/GXyx20YA6wLNTcO/utX9/nEzjE/WtYKpVa4ESa+WBtRlrYWgXSFRvYgZRMsYJFQ2j8GG6RI
ihmG6HTvt006st8yACxx+9ZGW0l6QZjCKheCMlba+45SGRqcaGwUKuillRNO6xSLxjmmGeU+mAZb
ynljozpWr5a2UqX1MTcPujMIPtvjfiArFtcqZWKZj9RxAbi9k1ongTIyZWr8Ey16SIGGJHwj45xU
Eulg2lNXbbl3yquo3pqxhj0cR2g/hLm/yvHV1VGODXnetjUx1SscfXry4vghU+qlBHayKO7VVB/X
IozeUB576q0kpqOo+ejLJ5ydHZvz7VZth253gn8Gw4TzEbuLTg5Gsjm6TBA5h+OfXhZKLYie4LVK
V/Vs+NdhUFVl7EXHFpeBmTzt+Bi1CTGe7MzALaoV0MsD9idqPDTYmRe4D6qAxL0ZwvrSi4WBCukY
PSI8mIXmYCaTxJwJbxn2PYDqLgHpzjEh305XIVQCxqUPedHPSbVV5qmsR8T0XXXb5ziDeYCoMMHD
i6rfRs5WsJ7dYIPkwvAuuRDDZpk75JPUD1ykxwnoMBXJ0/uyWKvVsokHQtvUF6a1fAhDim+6OCJS
tLx9IlIjb4WtH45ja2Nq84BJCcTCaGjgJ5tLY6V0goGdTUmYF/y4srO00xIk1fYqHgSSHgvDWMX2
QXSXdr5P5G1j8bKuQcn12p35IVGZE1d2uMvUNXOnIU6QNxrkf1oGzzGWVDivNPVVs436eW8dLAgA
5vDMBneJdo6vimVvyAyjeqQAFwpXsgzedwT0NNdmTjfD2IBQmRwtt3cQZnVhFqWHMMNLsZg20qij
EAqGsgUy/EFPvMHDjsBJnyXXxntojCOMWLWl1WIXtECMbOUfcIJ5gAuKz2TbLLJ+UvpzWZt7wlqo
FzUEPZ961hNdej2EFLrL9MGMGnFD3BL89qA0jzVwwGQGgbotJ9Il98GvUqefbvvZ+y8WuiOUKO8c
RXJlZKMA20bTdJnO3Bng0Vy98pE/tm9oWXXTLgTlj+zhY66Sj8wCc4T6n4xZMw3kSy5I57n/L2/6
WaAU24laForpE6IMrRp/VoMl0UHqoy2bCcFY9F7F4iqkNRCjkTzl7baFUXwfbPyjAdEImdl+0mP2
Sj/Mzq5V8BxO9zK0vDGy7aY2na40B1X8THvs91WLi9/o2SxZiRKmg64THHGRTyM0yqwXOtYIbsUn
6kTNS+PPDQkhLZpvowxwrkGZYiRpGG0v+Tzx4DWg4uKrNw3v4VaUd009ygAlHwYxMW8GU4URVk9o
L1LUgKu3RynAU64q6RbfPpwNF4V1obJxXqr99jRUSaSSNlQTzrH0NDgbP9B0/0hkjpf72JglhzBZ
Ktaj29yVCaC6dVnuKk5UOUYqCJGpAeY2HIk3tj2xcY+stnwQqb9WzUcfLIq2l62JRJokX6izfRUB
DsB5EU8bDMR+aSwqTdXqCo5mQ2crpmmkmDiNr2zS/YB5L4Cd5Ktzlf4vbpODRpE27tuF0SyrdBXR
T+aGSu4woF46rzPYzukOfj6vs/HN1OogTvHcPfZX/QMwgYGyn86MF0FYU1ZrdRCgA0dJQoR3lD+j
mdIhQEWoDT1Qj5dAMC55Y37VyqJKYw2CFwap9zmM3wlKI/cKvjD7qZlmO2XBt19PwX8qu3IKXnwF
gIi+dHdPLjn7/Tfy5bQLI0oByYTdK5yYn+cxv5FMN5ST6CggsPBak953zbMsojqiqWNlUpeL8NXF
+1WfYxyomDdF9ah788xZ2AC3EMKGJDAKNYKihWtKo7BFt4TXqUKYfmbiWpANFI8LpzyMhOcT1OdT
PutP6sWQcfhZdPTuYJHQZgp2+RuEeD1G/nEhAHkCfk5dHiY/PABrKqULTPrcfG5PcnkhxLusvc6D
Vd8vA3GfynOfnwpMV6O4unKTU9SEenHd4EJ74ev9qrWqfT71s4jY8ZtYkK0wOp78DqStpeKylyDN
ptF1hjfe7Zot9u6wn7pgFIfb5KF7UPQRgkeM9Ka4qYpDoL3j0mkvvXSJM8Gl0gYeWF/dXXh7hqpq
CjCTs8CmzORO9O2GoF2dtcw21kpWH3q86amZj8Rkr/dbzXlWoylRb6/74CgbWP17ZQCcCQN+S0As
mmJddhPYO4XmiXZEvFfLl1F0rQG4BF9FnViGDppgrAhlAtjH1FxZyWMGeK5pQVxU4lqWENevjhBZ
03wbWi8JXJA6hIP6JKl3ST8FXNziwFdMQOPiIxsBIShwaxgbYMrB60z7Y4XkarHchf3IUSa6O23U
jWE8aGjpHZ1xO0/v8iMaX+JVPaWQflDGHn2sZfiBvkycrjWw7ZE7aR50GUiEuDCgh8XVi1LAIAeP
PjDqw/y1zF9jadu4z2I1lwVyGUkawxZz9u4RlKdw6GXAZkh512ieiv3eadamsXQ7sndjYuRHNVs6
5apcq1dYvEOChB0SkAHZU4QG4U1Ape0eTWVa0Igbe3Mh2ZElIbSPfkO5goI00sbCoabtjuFkiZa5
B9Dam/rqTUz7rbiTeX/2Hv4pXXPBH+IrzIJGa/2fV+RsBM1bq+4ljQ/QfqonAlCACD892CyAZqfu
o7ZBjg6vSvq9AyfnuRGuAMuWCIekYx01ultrcmkU+6qY89MZnQVPjanYflMwivnLfNnMlXX7Yvhj
ZxVfC0jejzDYHqTxsIrAiqma5P4cPtHvR6UvB3EdeWwaDl/pzZWK3lWVzSloEIlBNM7zfX1N8jrW
lyWADqQ3PnTerdXQVb+oBPZFQZLr/+fgxvBRfwLxlFamuUHAuKJuSSKj52bnV4BIxl4w8dWlTOgV
Oo9NhvDdOLTH4rVyEA76TL13aXxQ2bbXoneV1lvcXXtiAn8e3f/+7qhfjyo/TvCsw6wWrexJURQd
AWpNvF0/USYagIlkIyvXbv/qpMecdNmcVvCX66mLBhy2YCiKG0NpAAtj8KrwbT1vQlEmeexBJ/GV
NxAvRx3VZZ+06qClT7V9NLxpqY3dekFF4/fX8PVU+ekmn5VG7cjqHbeNyVDJP62rBrOigoItrtxK
PRObZeauZHflaPeNuelQiLSPgv1QtDOiZ6JGdBpfFQTMUcqB6O/re9/fq3AGsVHWy10dHSuSq9+f
8ZfvJGGFAddncHw6DyxCtyxPirTH9JXXwkB3DeA6dvJk82vr1ssnkHIbXPmgsJLWEGX8/vjyEDyc
z9QDOBBYP6odv8hndm5j2bblR0eTQiTgUXccrFIBvsoykNeVuhM1VPyWDqKG+VgD9p6MduWdM44P
/PE6dQhWHzvgtV01a7pLU/Ew1f5ybtrQAyaSptxwFvgIhVtobkmaW2LzYH5QZZXdRZutavW2l6da
tDXSqYQvvQ86ZZp2Y0DTlTqwk3JnHDpLA7EcMsdHX7tPwO8ls7ad56SGFzqvXz9CImiweYMh+Pl0
nBtRiJklsaGFbNiNNKHbCnWaIl4215Qldb8xHYWpnUz6YK1Is4sCPudiIadw2fp0AmeDveYbvmn4
5KUKASJtKhQRcHcknIei95wtM5BBI9RlnMklpsrFI58N6pKZBVjgcOTmAPAv2rXL4t3WxhhyUpSb
wjx/yq7T7SVC4Dk+YLhgEHnEkMg+UpA6r1o2ippUgp+HR3Q5q2RfaQgpjY3kpvHvFdqTAWa4AUEM
sBh/pg8hQjsrtHEmAEKbKuG07BdZtsXRrewmlDjCbixoo1xcuulH6cyQD3cml8iEX6Van0CEcMt+
Hv4zv3KzsgQLB6IUYcqOdG+aPXVIDQ3+KrhAzgYhHKDnLYUj0MoPFP2eVfw3gdL+/pM/V3H7dvdI
JKj5moNs5ln4aOZtVtldRa87flQY9Hz7ymxui2oThFD6FlWyFsuN+Fxt3Ym2yyDSq1P0m/odctey
vKvKud7vI/8Wce/Y20KNDfIVxrTexLnotPzlXQO7rIIUIDv9pfeiBtQhUYj2j5k2KtK7uF3jvQp1
AL6F/wAcDjqr6MPNXYOzcAD5oILSYhmIHMky7PBSoLE3+t63/4/X9j+d92T/bQAq/v1fLL8m6UDy
dMuzxX9vvdc8KZKP8r+Gn/2z2c8/+vdV+h5fl/n7e7l9Ts+3/OmH7P/78SfP5fNPCyi+evgQVu95
d3wvqrA8HYQzHbb876784/20l5suff/Xn69JFWPXdnx3vCT+8/uq5du//qRb8elVGvb/feXuOeJ3
189eXP6xeA/f4+f/8cf/LF7fYwTk4z+e47c/bsh+y+f4j7fnP8ZV7D7/stv356L815+C+pcpnayy
mHEgMTBc/vlH835aJal/AfGFbCnpYNUtUWdVnOSly8+MvwjZ8BiB6K+RB4Ow//OPIqlO61TxLzxw
kELH0FVDe+HPv2/QT4/yx6P9A3zDPuFSin/9eQLo/5hykLKEcA0KhC/DYsZBd/znz7Rvo9aLEqIE
eSiCivAJ9LSC7ifb8tYc/mkrmUYx8vaT0+JphRH4RkcbgNW57N0UjYdymlGW+TzVameDJdS3lcDY
2S6mo/ttX3oA1CYo436EXv5rYnh4JThNuTcYVqd9TRijdMgneKXu3WiJhtpGH6IkYfsmZgNx8FCL
aTYSFKKqPOtf3KzpXjJH2De5br/FMoiVTIOYlwS4wTsFAGDYRnIoE/THyUeoqXj/NJEwlWVHeBdF
f9slZvtaV9W9kZXxs94A8g7xlHlM81AEREBxKIj15zbwCOTkmLQwrRBa1zTU30JPOhpGm24CtTQO
3vBPX07UKi0Op+0LzfC3atdsT0unjZTQ0RdUCajV5ZrxbbOokKop/rXC5NtuRQn9yGY4zOknIcy9
Ty/w9+f/+XnT7fopxsCcnPcQ7xoLQVHU/cCU/vzAZSVTYkH3VoAuk51uJ3dqEjh3jm02dGuCdFWG
gb+HqJCOvagI3uxDUKrmq691IIPrSL1Kc6yTgyDL0FlSijsj829OG2aBeB13UX3XIHA1Cy2lXyl5
KF8JSVmh8mhpr92HVBnBm6aEydiKTDJBASdPpcu7WSim1m0baXenLULbO6B5KtxFvufOTLuxV0Xj
pleyZfboJDbxq9njCmr6b3qc+wDh5G6vmIG1FIJCn1mmU1HrVB5Pp1W22i7Vm/o+0nBHU+waqSlP
M3ZtQ28qx8jmJc/+voDOHhl+6RzEDu4X75I3b9vAvgkD4+V0NLvGliZthXvVz7tpVnkiw7Bc79KQ
ALKPwuDFt4LR6RJ6g2qy79rlIcihAVvR4D1v9vWNWgKlGW5DLSmruFTqB9UDc6aLvrAOvcrfNXUW
knU4zS2YwHReYmAAabvfOIXfb3Kn7DcAWj8vnlacNomsd10JKnohf2/w45d+G1ABOy0rcrsPUylb
fP+bpgxrTv+efln0uG4OdNjpj13/OPrZ34K2diexlKrjHys+7/f0V7OxAub9LP1+mG8bnF1H1wka
CisWXhi/Xu6PSzr9PyMtnE1lL3782XXVR1eiYGKqib5SgmajBZm9M4Z/zE6wdqdFyY2ubM1HwzIN
NRqZw4pcwMe6tLR4crYxwVi81mLYc6eNv/3b25TujdhZ/djp6Wd4sGFkJNBaOB3otPa0QpVLWPQS
tgz/nMWP46RFe4vJSr/88afTz2NXTKZiYKvj04ofuyx9xd8YZTA7+8Fp57HkPfYaEuoNjKwLRVmG
hp8HDl1CI0/WhukIBXukZ85CX8rpXWBaA0TNNQjgZDq56CuBtodzipuPV9Mz8wNF20iigSXX6f8m
ZcmyncOFFopVwheT7HyNymLr2tTbDUffFHIvm+iP8MPT1rZHaBOagjn7dojTHyPfRtxD5FlEDhIL
StldtY0Y3iKzT4myEcyNp8fhrSeXyK4rYbM6rQ19OZi0TAWLfthYEDxICmLS0HZmUQ4GzoFTWpPT
Ym6GAHx0fERPi51iNmvHob542rPNOL5LOvHxtMSnZAAqo9o5HFUXCwvN3duwj6mPZ+bAr7Si69M6
OUg2qMFG+9OS2TRvWUBv/LRUtykar07trE+LamUT3KeFvjgtNk4wSOc1KDr5jYuRuZBscozN5Diw
boyesndNPcIsEvd4+pNlq0+WEcvQ3FgnOlVAAz2E1jksKm7oI8sEaui0rV9nMjS8okELkr2BX7dW
qc3MJA6Lgitqu6oyjqef5rGaXtdQo+u4F2F4SITxsiUeTiv1SHxt6z7fnvaDHGnCzCjQozqdg1Gj
44+VH3jz4XT7kAKUIIIVMhrrxqpyJF1S2KgUYtTp76e5c91sZtFBwhBBC/Sdhlz6HGsKlS60jBoF
HMlIdcBKWTLJfMbf2qyjbSmE8ERYMh0luKFgf1pIhr8kinLflSnmhqetjUQY104dL04r3YJet/XP
vgonirZtlL9ofVTfWGIW3Ljw+2MD279/9mP78bUsFS+2GtVLpFAHUxmhuUmi9KNv6vitb6WlKgvG
g5iZEClao9hUct9sjRjkjF/m9ZPjEBwNm+omGKoIfeHrOAu9hZjJ7aJt2/yomxGM1mETLUYNTuqL
Z+bQkCiuAVyVOvq60Gl3No1WrLLA8SEDo+rTdYn1KhndWgVB9FA6tBQFNc/WUed5V3FHK7LO6+YV
SqOVa+ZrUrtUmBO9v2pr1ViJoUwd09fy+1Atds2wryLKX4l7pBtTVcDYdnDJJce2D1rSI9007MOH
FNWZcvWkNKjtyBLc1lIX9p7DVYsa6o9GAU0xje18R1D5cFpyu7LZe3hHyIGe3ppND7kdOrQ4LElW
n9weKqSvR6cX6P9BzsOT4r/nyc5PSdL/Nnn6/zElGrLn//g7o/glJbpJYufnXGfY/nuuIxnKXzA2
aRii5oMDl0jS8neuY+h/yWTfCqQPCR9Rk2rx37mOpP3F1hKCBaIM43No9v+d6sjyX+Auh6/YAtBC
i1n+P0l2zmp/yFlr2nB48LGmqjLwnCU7ZdRJghcG5b2lthMXJJcaaodA0rdmSpOOhpvso1HRdfB3
nz3Ya0G7dmVkZDpjmzH2JU3rjmKhpGKCwI2wzMJwGtGULPvrsEEmLvTGpgmoqWyXhqtfKA6eoed/
OflzgJidepppy3557y/Vj27rz4JxOSpQnVAwpvBmlwqlP9ci/z6cClzSRFRePCeBZpVb6YLH4cIN
hbVFvi6Qhw9Xl0RWztKR74/kx2HOGqeO78dFjiD3PbPIyIi2mXklRXefXtEvkp6zqt2v13L23AVH
QteKyuo9/dNpe5NfFZR6vG28CJa0w2SQw6j6XZKmPGsAnR8VtOHPmZbhVa0nJ1waQcFdsiN/xFf4
tqBpOrGX6qSYGHP0pNDBnvuH5r68VPaShirop9T+7NZ+A1V9asCYGSUmO/DK+4FFHTqTbE7bByva
/Ggu6PmsnP+bdwb/MihV/AdSyek5fDqinNdeYsBmvvPEbm4JxrxI8cGS+5VhhGsZkX+/6FaRctEE
/EyN8nSrgXQoDEAK5Yxf3DnKPEgtTypg/DXuJkH6qNaiW9HGGCLQRpEJet2FcecWE4cWbC+HiOR+
dCbcOKPfSom9F4t3MBgokkvjNo2nET05R1Yeg7aaWk6+ywSsLLD48iJjodQZ7tDPiv5mZAcVw/Es
6xAEpgHqq5BG/F3et1M4UjjvmDqIR1Ef53ZMB8kYuaU+LdFpymT0STX/1nONZZ/FVI9fKjlf+7T3
qV9sO8NaFoG37o1gFfs3hUUDtkznqUJEF1GQAXOR5Qs5f4qLrVmlH11YvjWFOxc0b9u61kZ3pb0W
VutI0hdq1l8rBHahdbrucWBG+zqOr6UkXfaEGSNLifSR5mX3EWJKgQ0rJixcOC8gkkyKJaO4dhAR
6pFsMDdYkeDt2q3kPuCmPlm4UKlIVuSetzWc6sWMegSH7RqQYIwasztWiU7Zt3InWz5khG5mxfq7
Cg+lkB0RHwY893L5pkvoX8hotQJuC3IYf8Hep+OeppsQuSp2vvYdD5OI9knPUOoRXiutRFZHA9zo
yYsmvOqN6loL6w8hL2dlhByuh3hUQbQ7imph5sflVeeIYKO0Ao5AiCw1ucelj01m1jv/2Ag6aWzh
mwB05cRl+fTqR0FY5DLKE3e0JHpz3nVj57k7xEtl4k/svbST5sZBx/wxxRgEs9dgDyTksirYhZM4
G+e63hcV22itO0ypoSrvGv39wkg6lMrPxpTPl3ne1C08y3clV7LuBqU1YaSPo/d6NOgy9GgiIL55
oa3/1aT30/GG2/7ptoq+ZbhqrGAjs3Q33NNFNfe25qaaGCvKN/OLSFMilN9e31l1LJIEMaEVY92Z
Wxh6WOPMiL3XwtSbBxttpX0Mdtbu06XDnqEXTuPXT5d51qFoXLdOXZPxC1DrQR5nYLZ9mEVzGmtP
gxB+umC2WKkLkthNM+7Afk+AO88vPNyzDH+YMH46i7O2miiGape0XLw6L56jabvwxvoVuoVcc7O+
FF98MfH/dLBh/acn26p+omq2at4lsNw8wC8CHfPwEgrhq6n/p8MMD/zTYQI5yHOf2vedtQg30iwC
x4Zk1z1wsUmyrPZIPE4uqdBcurKzLm4jS0lke5l1l1k7ys/jlrYkA/fi908LNs4X7yq1zUH4ULZQ
ETr7NsxMLBXN4HGJth+NNN15iV33PbOKetFGPgioHEc6JQrJqlxdwLyEILF3V1XkTfJG2/hdflsj
tpc2+15Fcy8vtnkHL1J7yBB6aoOO6W5niyvC2qXb5Kg3ZijGXAUWyuNyo45y4yWEpy3HKnSFcuy3
zbIr9Cdk7ZeGGaCRoOwkEfkWxDUFmYHbKW7jrHkT8wZLqnSQ+/SLHnJlc/QUZWN73sKhVYL+ZTfH
YlTPn0oDcXhmh6MnNaPYlFe9lQH2Rz7PgqhuaClcQOShtTqai6lzDKVgplrhlMnDmka5M5dzeR76
0tw20OHsE5N4PoXKx6xbjNTAfCsbURpHToyZQdtAdUPyEHFqWqqBFCE/3I7rTlxpVX+ngOxy1Xxh
Wu686uMHx3FnXZgf4rqBS1HflOC1c51us5qNmgbvaCmYZANxVNDGTZgusjqb53a7lJl2FIVJAJm0
mj5H44E+gnncdHeyV42YJB0b4J0wkBniDyF6Lhs0+CKYUXV43QFGTRM0zkHhyQlNBKTEPFve9x0z
uesvAljDqleBt3Y2evEgSQ76p8m2IB23NXmeonQqW/2DhseLR+1NocDoKjaY/nRq1IgUp48xnQ9v
0fbbLi1nsvdWpDfwMuceBNU+kdATBJPY+GMhv4lAvxcxfRtnr9vxvCqah9CEe+qpi6psC+pf4dLB
+VFxxKlQZjPftz/qLL/tNCHAJui1a4JdiJ6IFDQz10nXiaVOZRs7J90c5ZTw6gKDvhTOrIuwc2Dd
CYJ67xlodKMg2kT2zADWEtXRosiJy0xUnioh2gU0fBTsH/TIe0xy5ymhPtGnCkpf7gBqWXtytQiL
8mhUGPg62V1eRyPqyCMlcLc29IFIKpZO5kwj9NMhfYyjrrkR/HQp+8ZbFJd0R9zrzDrmWABaaInA
H4hjgTd56ShvKqU4O7iliH5Iq6ONTgBlfKQ2X3TXm9bFPjAfvGBbBdB4Ee1vEROGau4rFpM0DS1e
rzq/1/m+bAw/Gd0lV94VYnTVCsjGpP1Y9Q5eTgnF91ZqZz/UJcCUCHWbQFun3Y1bPpgGUvV83t5z
bqx8Jx551sZJ3jI+D8fdOsqzJC41aAk5NdoipHXXmXeuy+ydYQGp5Hygm7id9gj+eRi8JB1PXLhq
rPvYA7TkwViu7kXzsXT1uUgjo7OTA7CsInlv2jtLuvOFR7ExoBnfh3AsyiG3piHYtLeWfqtEL6qy
yaW1UK4E804Pl5IykbxilLRvmeisLPwZkU4pcPYSklFSDWyeadrWACr8dC30Fmq6lGR19bFtaN81
0OJl3IMZYaZBYtIglF8j+d2zkHNZqt2jojw43VZoNp4czbRBLbeeZN1bYT97yaDX5I2aLt+1yraz
lm4GPBQ4gFLbSO+9lphopE2z6IH+SxhrhH3E/XpLBJU+oIOkb0uXDoNfUNFjJS3HUbBpY2ct6UCO
7QInSWi+V11e78ysmDpJMY0D413OhVnI8NU19zmyWi3u4L201IuPVt6m8UY3n5wBwBIVo1BeF9GT
rSCMicZYbH80Yo+W2Fvo7I36RpePjCAot6qDu3yTrpLMRsSdwqtkvpS89VKJbrAvzRwxXlLERb2w
2+t6TNbQM6x18xgLYKu2wa+vvBjkBaBUVSrXOhxMVXkN83lf3Uo1hnA4c6xr3KyUWUL4H3iEea4w
M8RF3TymUFLKdO9Gd22wFZW10h3pYtlWhqr7WsjmibzVB70Q4wENULcmcGh7TCugqnoIk0GQKbmi
gy3RoooBVRQTKWtHsrpp0JkGQcfqImxxmcc4VQU9GlHtlDealk+K9sFHwtBbK9mN5j9q4iH00lEX
QUBz4RxRhh5FiGcgWAxaldakUpt3RdSC5kO2V4z2GsxURb1X1IecR0Zzc16H3gGZ+rVpZtcVD0NF
LKUUs73R9OmoKXZOhKKQEnsianHgiapwXwjdQicRpJc/t3rz3uy8bN0xN00pB9H/g6af9QEjbaCk
0ywoFl3Du1Vk05Dms1qMUw1+EIocDj1Cg5wuFdUHN6/xS5OuTUdc+/5A1MPpRXA+hEa1RvRNHumk
CAtq7nNT2crBUfEQkLLbYuxEWMats3RsiIm1grJ7Z9bSkmn50YjyZdnXJcUrcedWJKtKeag7cuAm
hhBWNdprBYGgTni7SRhQzVYmrVte2ZbcI+r02AsVqtmghc1qlBTluGHAqoul0j52+PZ1iXyIXH2a
49MoRqSPkjbVSnDRaEsyEmg0rP1EnqS5Q053U2Uol4XCWveFiVsXY0mZt24+MwHWoJQ1bZ1tyPvn
wD5vQmwhcvCAdj5KiwKIjrCvUnOaFviJiJb9Iko0xf0e1p3u4iCZVPrD7+OpL1MN/GGABcKcQ2np
LFKU/KTwWjEdUptmGqxjIGXI5o/DZ30mv9jjSwocQ2HrPJP6fLizKFHBB6pBHABprfhOSw8R4a8F
c8dGI7GEnyAzjf7+Ar9KbT4f8KzSliN604eRQ44BB3hWG2PQ4XV/SeTjy+AXWIoIDVhT8Uz/Od5u
qQCRh7tcVnWMYG8GnTVq/ZffX8qXz4qG5D9HOXtWvt2JehwT+uJKRR0Do2N3gsgsKtXS/yLty5pb
5ZWufxFVDGK6BYOHxI4TJ2S4ofZOsplnEIJf/y32ec4XW+Y1dc4p31tIaqlb3b3WAmTezffK8faI
M7k0pKh/BuQWLxNYmHcjphWH4OHQ0AWstQv7M/9UORuDe73HYtUbrMHbmqw7D4C6A54qK/FBs0Zb
XuUHGRTXyvvtaU1/yRvh2bT+sludvY4CwRggSa4aGNLYKZtkPe6gt7Ze5FGYzY78TM3gnirUb/S6
kanpNWwABFI5MQnyNlG7lstiK4noxDGfW1puVTB1phAAvz1LvnT9r4ft2fDTS+psmllbNxA9wzQb
R3LxpH/KXUT95OgfuzXkq6D7XDr9CrSKGqRb0j2Ads1iP/y8BZkiGItAE4ZWlctvMCI1zcYQFqRL
I4D9zxKEk29Pk+PJ+CeLAOXRfw/BGRC6/YWEUt/wDGZltSskLgwViFcIEMKQ8IaZCocAJrP9Mvfg
7ekpfLLbEPJ6oOgp8vL0wTRODAXjhdldtuvzswPW8HIBU6ambMx0w1NzJER1owWZGcgMQMOasPbN
zJTXAHz/tM+RwQwWLEiaLOT6oPx7aVGouhx8kMUhLeUczmHX3oNPeA3QiIWmW6TxsJb/62hcOqjo
fNyhJmgXJy4XZVWshxw4+ukaCHfkMC7cbfLSynJ5HzyBGVVUmGa76p36qwH01Z2AdtUaURix9LV8
nEYH/xnoOU7oPdne3tp5n/GzuJzP6NF9Z066FB5QXRlL7b54TqpmofPt/7hef0bhfEaJ3pxU6eBw
oaDlMAC8JrHHaqVZ5joAheHpcYl6as7hoqz5z3EES+ClzTRoexQjVTM8EVjXxmhsX0HVvHCVeOls
LB0+7m7Ry1iXKVrUvCw7DOa+Rmfw7R2aT1CezYW7WsImMOQhh/376bp3gs14/y8GxkgCFrzYhS4g
qLvWMdeoHTQPEQj9kQax9K/bn7FgKDxnisH8tqkiGAox3ggYz4WTUZ9uD7FkJlOH8LmvoJrvd1mN
tQS0XMeb6UF1G3BdtoiYD5nqaG/d13DnO8VmYdyFPfx7A535KENMs1LMphsGmfUKHgovb3h+hMaT
YwIBibCwmJy6xdWF+jfIOhsxwJt9YCouVHB3H6Eh4ogOSM/8R/LH35XP6XP8XiO9N1jyPvuVv+Pp
7/QvMsgINwj93yRApc1JZgLUqaCbQUge1qDMAUnRok7rdE6u7t6z0gq3IyKRex1UBIaX9upzaPZr
U6EbWf+TmGio+R+Tt1NP9vn2m9rYGh2CBS8An2apK+hPoehg7lcL2z199K1JcVe8XEsClYVe96Rw
OLBaCgD1AU9oqTpJCb2B1HzRZf/Jz3XAPbt3AzwLtz+AI8K5Kjlokz2e7T7MrVV1dL95OkQbYxCX
sCZeBQDAddA0qGQg3+F0VICqwRPljJAhacAFXtV0SqduDADNBnmlDy9ifp+DeLLXPBK+Tw+XCSdf
G3QlRpBz1ZbQyvMxzpkxcL6iTkIdDcWI/PHQvgenm7op9uZBh8w2dUCHKa/oOnS0p8U6wtJ+cd5D
ipEE9lW8DmMwkOQPmT0xoomu5IS7aoELaPaWO5si5zeiMApNShXcQEDaR74rCs+1vEQWM3/P/YzC
C2cKoohGWB+vDeqmma26xPHRqg8qDe0exEco5z1BGHq9NLdZn3g2KudHSlMXalQMDI8J9b2BMFsC
1WFv6mCyDRZ81rypKHiHygBLQKKAO2KsABl2VdSmV36yT91YTwDPbB3/njQX3InhqzkVR3HjO7dP
1l8PcXW0z8blTpbao+bkjzAV3dwTcqIl8DutPID0V1wX2aNJoLfTWYZh7AblZWHs6Xq6NTZ3PMwK
zf8+CG/hp6GM10FCr5DXWJzfQnYi8kuYvdPgm1X3aXryA2nhUpsmdmtw/oxATFs3akyc1Ru0NELJ
ZIk+hWPJ+ufWOltb7mxolZoroMpAzQtyr9IGal32pGkZ77olf7y0klxMVbRBQsse1oOS7Hrc+ltp
DVF0a3qFL7NrXx8LTRMljcg6OJFB8M25OLBdkHxATcqLQTjc14APR+jRCfZxtDCt67vlciDOvcmk
Ai+rlCI9AzKnlhDbzLO1ECyMcm0Il6NwJ68TjG5ok9rw/Oo7Lr1E/7ht5tPaXxra5f9zJ0xQkjio
ia57ea4ewJuGeiR4/tXkTu47MHRtwTu9cJlcxyCXI3LnqmViVqIt2/BqH6IZkbytCfWqUNrRsnwt
q6UXIMe8NNn55XjcUepDJR47Dfs07Ka4TNmA1aKDBEgMdjRUH9bSY/Asu+hbQ6ehVZF94bDYmhKX
0rv0IIBh4faCL20od+x0OYFeiIINRSHLkL8Yeb39/zMZmsv5cqdNlXxfRNkUCT1Lt4on/Q7CnskL
JDiSPRp/Y6t0km13nzvwSBv6ndrSNhDsaOmNuHQMOe9E/NCoJZmhNgaIvNFDUjSBcmAWOKK6YMEL
9sS/ZMpOD1OlH3SvRwOiDy6VsgQBYfeMNhC0m9L/bfv4N40askSvGPryck1eg0eq6qi7sIHXOYRp
AycIoaSjA4pHhySoNRtgDPpXDkFQHele/EalGi3j0B+clDmU9ehkkFs4gpmHQMEIwl/WUiJhJqi9
/Aru2ASKEDQdQesFGE82CZpzLcClkMgvT6gUDfuOofkDIAuoyLTOABJNa3wZ0PXbWqZg+YfIXcKL
z2/zz6pw5yYWYz1VzUz3WrQSyM0Ei4SYn26iDbA5DEx/ur0LM3nxy/lzxyhR215oBOT4g4RAxLHP
tr7cODWI0CsxXRuhcOfTYtW0OVAM+aoeqhOQGajziNXCfTnrZyZmfQlU/9c6TEqQ972YCIhDYmYl
0JwkBiTJEa8vTHjWEyggBUbRBqyuCrfAWZ/0YQo8I+5J9Q10RYAQCK/Jh/gSg8y1dtCNqYEhy2qh
In74b/rtEFaCw8KE7qh6zbkcA0lH+6LRvEB9N9W3aDGcmxwl7+jOB+AcnVkJ6LRtWgwA6UI7egLj
keWvtBWoGhFPgu5tqRNt1oLOR+QcnSqohc8GjDh+/lvmQx+t4g34VidFh5+Rrxa2cMZUAMxHTtww
kCMjPOlFgiaWJFCp5oHj/x4ISEsDpowwBeB2300qkONpT52hW4YPHpNfowKKylC+S6sQldYF/bAZ
N4dPgYgHyEHAGP/XK5+9iYG6C6qiyDQvQUFeR4dHv9iQNmOwgPZjhRHqoY+QhyAMOslKdLxJXtXJ
IM8kTmt8yEDk24DTuRmFTrAaLaRXZ4dEH5gEzIMMFk1uSzVJ1oDsLSQvIr4ri0DjxkjVCMVOiP19
xPxHljXOwqbK14Y7gTxEE6kS7Ntf2PnZSuriODRKnqN3SuhcMSiPmhJ/Cw24AJPWZb2bJq+yQBiY
uKIHtD2UgITf/oLJVXMnx1QhGgjlDAM5Vr7cIvc+cJVMHTBp9aFo43sfvdsFFe5iAoj4IGcArGc7
Cbfg7XE5oZ6/kZuJwufEqIYrCUQu+LCzmVdRbhAB7z9PVwGISm2DdH/asH4ttMKN6Z9CAqZErF01
eMZ0jqUCBt7IUwXoOxoRqIaifSRKW8hUL5C2zHgi3FGQoJg2BCQSXGiTJUmWjXooehlaMrJ0HQHP
EqZ/xOAlB1/e7TWYXfufsfgmYZpFyQD0/uARsM9Esuh2mWyr6E8oIASth/29LMh3QD8ubPnCFHVu
5UlsNqYuY1g2FJtK+EMDZgnJF4GsnYE9vz1HjgTnn32GXUFCBuU8oIku9xnMDoRSsxK9NBGtQkLT
WtE8ocPFFQJhNQrDkx+KwIf6u067r6HLhLSY6vsQYAiYW5HakoFIFJJi4QabXYOzr+ICgK4UA+Y3
4+gNxRdTNyaaGovuUZm6P6psydSXBuNsKlcI9ZMqGj2NqQ9yBpoIHeJFfgGqOgTuImpJ9WuTCA91
C37cuFnFBuhgfdVKJGbR+E/ShbZQLgTWM97EhNbHv7flb63r7Pg1WdEWdZmOXgC6+uAE2DFiuyUv
OeMnwKCANIQ6wdLQ6HC594g6zDyuShFu+bXtjylYwW5bF6fm8I91nY3ABbI0oRqAKJHokbLZ5yPU
fCD+hIbeQwElbB10wUUXOF3lg9M5Ouha+zb0YQIusghNncztIm1VCOPaSNCWKHabuMgeKtBoyhDs
iUniotF2FVaQd4QAySDFbkQhizxo2xqaZ1GsroGPPcrgNCLDU+m/JYH0PFLwfEICd5QhdD6grcNI
N2MDxXoQM1joXMyhJ5J8ZG0JQSoRsuPVVy5sbq/J7M6eLQl34BpF9aU0h7Xp5Jv432a6y5PP/3wI
TVRUKEoYaAfgpWLa3vfzSizgtWIIdaINLQiOECZZ2Ny5YwPPqENTApxEyIFfWg/4L+IKiKLB84sv
IX4fJlq56JVEgR0sntG5RZscMJKgJthU+fiYiATBf2jCDcZ/TPIR569hQxbmM/NqNoHshM+T0YSO
IONyPkxI/NYkNfNQKXCB9LIahpBbCb/xen7+zzcI6VxTRlujDgoTbuk0P1MUmprMo8mLHx2gxFLH
Czfo7MV+Ngb/NDeCIAoTUUZnK9ifG7DFGkO5KtEO3qr5hyhTlxjyo4YGV3mInSp4EaLkMYqIR1Ov
oQAlgYmvGhdwMLMm8zNv/gFf9hqrwxZKrBJaxsfiQwnf9fzg40hTdOLfXuP57fz/a8wXIjUWVFXk
J3CjYBYzstcebP1qAuJfmi3ECdezmjC94LpSdAk0w7xxAqSbmHGhMa+jL8QkUNsFrTkebD1oO4Uw
cW7P6/ooXI7GucYoT0joDwL1IKsGiUbkl1rFblPfvT3MzAvqchzORsFLBSqQaf1iCX3eKvAA5Zjv
JIJ2WA0Zq2AM71VTeAGO3cIGPkaCemeO4tqH+ubCl8g4eJcx8PQlEGbGc0M3r9Rr0iI3G5EGA0rK
I1Rk01X76rsTOV+7hhTqQhfJ/Gb+DMZ5LCWiJmR6MG0VilNs+GNI3xpIJTNz10Oo8PbM5rfyZ6zp
W86cvBkJUlNpOq4B8tQxSBs8BUtartePJqydbMjIZk2PmL/ls7MhgnI01VaVcAuU+aOoD8+j/hUR
7S4sCGAH3SOwfguTuj53GBGpEnXyP5BP4SbVmjUlsWBQL/LpBwjAVikd7gRwDGfiUqvh0lDcURDK
TilrXaSeyhJbTaLMHsQOyeVdrINz8/ZezcCQL+fFnQfT1xMt7nKGQoq4E+0IebkJ0gZ1owIS8hkA
WEvZ6plurYsh+bbGWuq0kMVwExJqAzG05gL6wUj7J6rFVS0MztiimFOEpz5BQMrQ2wtlg4VZT07v
6uz97Cbf8aji6Zl1MfARmtbYY+QDz2JYGoh7QmiJVMPJlON1DeSbDizogiHNno6zoadr4cx0Ox0N
LJT01BNBY19lr7UU74z4cWGC07/cmqByOUokCkYRpRr1BEa9WI4DawyCfaAp21BFdbMJXRXYGLw2
H/wCEjvVhA/qlvChs5fO2VSnQP1sqiVgwEKgDjilUBQSRLYG7w+QJNByS5kEVbPi6fasFw4OH/h3
tAYuTCyZlySgZvK36AmGCM1bEb3fHmemOn9pwdxtmvhSXmtaxTwZm5cW6GwIhBGYaaXY6oH4HAW+
W8CZ0Cab+I9wwTK1WAcgaR+67DUg6aZNFjMbs4sNvciJWWfiguIOslYCMwaAO+I8tIBJqwpcQBDN
ctC4LoPyuJ9O9ErY9ScK1CqEKJIli5ss6srifsbnCTDQVZCCYBHjMwhnavZALODfATWwyl+BDaiH
5Pzn7zzsgo7OQ3WKvUyTM68mKwd0hWO7g/FZyQarF9jCPTFT6LscYjrMZxZMC+pnRut3HpT9Eovk
TLK0ykTQGSCNMATDtiTMjcTWbaJwr5avMYQGQ6qEYHZOHkghvAsj6O2HCCARVJKGXnsddbzcEjXz
AHbbBMzrR8OVhnCThunbbSudNvxqQ4wJXovSNX6cQXQqQaetJuHb28cIXMF2H2r3WT3YBNRFaVud
wL7gxAHUqW+PO2uIP+Py+SU1KRNETyH1/CQA2DIHHhJFjgYE3Q2enzCI28PJc3e5BuVthAJQo5b5
Z6Hsp6kgB6zzWlmGKBfQvDIwkTGkOYumBuFbAR2WJkNmvAEMCvEYyN19+c2X2F5qKVTFs9RCTLhO
jegBTE0HuctfcpRE6hbCbCL7vP21c1fU2ceaU6HuzKBCotUJJOipp3XlKg1RNaA5RNkPIG5aWBdV
ntl/DUwfE6cPiA/4zH1BBnTxFHrrFRLdFULwEZkUiJ76MJJ2lUf9r8IQJwkOF7SdFTp80BM++A0k
6dRHgsyK7ZfloTR62dLF/FcV1qvOyCGqmgHGCfLtxqi/gVm8I6O+r0u66uXoeSyDF11SU6cEx1sN
wGADhFIqfrQhPAyUF7LO2Aiq+dCZxkfLKicwWpCrAYtWAQM61KMFfs114ZvPoj/x66F7qzKeyrh8
CIAFjCEWUiaQywSF28vtTZm9z8+Xiou4UD8SfICx0DMg0zclD8Drl6/Qg7WmQfkRgC++pGzl18an
XPZOo+dgUyxjwN70rSGHqzo1F4jj/17W/NnVQJQy0S6BsYWv11YVU5Sqq3sgMne0xTM6t2LlyYgE
uwKnCZHYp9D2mxqPlqwbHDCtrUb/UA5bg6aOXv0ypjumOaUtENwoV5f03VfvlCg7VdVXmf8eDDiD
4LEykXr8s7CUs1emBupbyK2LBoyPu3bUJsnHKBIHT6khXwbJSCCSU6lwe804KpCpYgq02sCLLkDd
jPqVDfK3bSlDN9TvcX2mrtoLK72bMLfxSkOI1CoAITbjru7BDGBIq0ZrnEHz7xMDfCEm8I9R/Rqa
IBgHY6igFDboQVvI5nUiwNwV6GygQUNbOxHcRotXpJj4oekHmG9djY33mbEOVNXq0nJnCorbmftM
CuzK3A/tNsPJLIl61GQviGVbLkogi801QzWoh0BsUlQngR4K9dPw68+IPtRjth7oU1LtfXJojRJq
wA+tdlenjx2NV92UYY3ajYjEXwS9iXSfaBDDKdf5+NJFn4J534UECGM8fIHtHwV0abVHKUpssAY8
6uVvdXhKCghUCMJjLg4oSDH9s6nMb4kqTtp8UZ+6lSS5YHR0o5p9qHrLLK2unWJ40gE9bL8LqN5F
nQbJFQOqH8MxDgiEQIDQzJRT1+T3LTStEhnpyv5BTnsrpK8RG7ZmER+QSV+1jQQV33zBzudcxZmt
8DFDnaaKMCha5zHwxVCQRarib038Q8dnDWprty2TE5SYkrY6qMpMMJYhE4ba9/QxZ1evPw4UAtR5
61VZorm52PqWkJHIFoF9xW227Qs0eGgtEBVqKqLE2R/Mwvct1rKTBqFyP2+ODLd0qpguix9ircts
2QTlWCN6UonatlACWhtuaJDYeq7+6tV64xsYqAjtsDV/m53vBBkYF4i8EaXwvuraNxCu/ZLrpgRZ
ONVsMezfcwFknWlSLDmDOV9wNnfugsMOpl1M4t6L2Afp7n3oB/ZLTQUz3X+XC8yd/LgDy1NZNNRL
JHOrQAOnZcgYASYc5epTWUoTx+qK1uQxFgXn9ubOutWf+fFPSi0iksKo3nkdWqTbZq1GtUP8daj9
58UzVBQgpYZqHfSOQdV8aUQV5MoZG1njtRA7So3wnjXdsQmVY5dCZrmRHRHKPW2mL8yPzJ0UrC5I
tAjANrDey3GVTvRzDdVJTwd3LFgi7Jz0r0mK5FRd73pEnbGag/m2vC/UKoLPraAk8JKxd9Ang9zZ
YnrtDAFKBoro1gwNJ02moEpArHjUvgjyW23buQW4QFEeOIEWbAs+bot2uRXgRk7k0DFA1Jxp6oZ0
+mNDQnSBhf460gW7m0TOOigEK1uiaG4Ss98SCBbqwbyPe+hZd93WBJPpf7jdYC8DHaqu6mALhAAo
twuxpHZtWZcJOqYYeIF7C49YiEJCjW3hglKmAJ93xOfrzh0cvWjCPomaxitI85gFwNOgya+sq0/Q
gLtDEjmKzj66ZDyog+TW/gAV1cDHh2B5hTj8U0CMlfqBXcrCoUnYHpQwBAJ141NdKCefaih/UcCd
OgmUKA9o/FwHZm0rkKMpQ7qLDYbGLDXcAIh8GIrqoBci+gzRXXJ7Na9sC9VwSDOB3BFtCKjGT2tw
djFWLRid+zRqAXZ4ytoB7CYVlJeOUQi4SPB9e6zpTXaxntNYKgoRiNYJ4OfTK/JsrBKkLQBf0tZL
zY+RfcZas2Aaf33GrRGmLzgbYQgJGXu9b71RGJ9YUdxDchBiaGNiK+Qe/q0tRTg3MFwgnoy1uzyE
sE2/N3LZoSYA8ANgFAb4m7THbPw2o9dRO5HiffDB02CmIJHchkDcB3UOxaYYtCyAgoflwmG/zlH/
XSRiINeoA4/698VzNoWoQYYaLACtJyblnVb36wqNU3KILGcI2ghwLQ/JhzZC/ZR0Gyl3CGM7FY5/
wWfMmIUJ3QFIRiKbAKU/7srRo6RshcqoPBBZQL8mXhWJbGcNQoPmqGTlQg3l6qAhkXs2Gl8ZJr7R
aPmgNl7jn0bhvQVF2hgt5d6u2z+mdDGoaqEvhJoGyAQujYPkWlxWspKiAxFyLFaaW+UJepcBiBcs
6UPaQSfPCj8I3pBA2rzqz7eN/3pFIeQgERgciiqazkcgNWiPxSFjiddBLM6XPgaRWin9JmHv+E27
ZEVXPhGXJKSG0eiimCoKctxcgy6sC3WkiaecpM/6uf1SXwFtDF600AK3YrOV9nQv/vaf2Pt/Mcuz
cbkrM1Ukpa7LIfG08E2vy3WVaFs//wV8/pam/ULaaX6SKAjCGcMx8t1TcFO9rwZp4oFMZ5WBpROk
GW4cPhpL+S3j+uaalvNnpOlLzg4lyiej6Mt64YGjwxnJQenFOwP3GCi7EEAmyD3VCtpWg+wuHpF8
a4t78FCBhwE8VVD9CpOdJr0z6FO3RbSrWb5WC1AIDKXdQn9XIfJOziqHgKsjz1M3zkDxIj0LI5Rv
6a6JxRUD/WIzHDBVmCxZJ9WdYX7FAzj2pRDOm0GtDX+d3Ul44yehbyOMOKlg0SkgDojD7aDt1h6o
jqdjZQ1t6xTyEXSaj6Fcux1TQdMCKDHUJbrAhXaUY0anBtJlFiXHnGXANvqP5UqPDmn5u4t6gMhC
W4uJp5WaI+CFR8HnX/em0+sCUsv5PYJNq2bFNjOau2hEFn0JBnhdQuACAO6Sp6pMVWgkxqAMGJz2
WDyGqFmoj5ArgianvUSGN3duz8ON6e4623pRT8oqkuvEq5WvokV3soBUxURLJEG2qSfr2+dnzqTP
R+MMLRSKMKalGXuJvGsJpK0B1eu1ypagm3h7pBlHcxlHcVcEyp+i3sgsRgmSreqj+Ro4UK59MKxi
BQB/sIgVvQZfcfvG3Q3NqOcdpGISD+yp61rXJr9iA1HnhLV0Ynn7IpI/BbJRjMbgd2yihe6BpTPM
zRfU8IhvzCxBOvcohK//RfPI3zv355Lg5ocnfTSkoZJ4AQA8JpJGuSrbKd4kydBY9SJ1xvR3l7HO
5Z3ExcFpHKGwPOiJ5wu9IxRvDFqkQQg5nhh6DNCa9nEgb5vMrHEidoPKGbSHr4AETMNlFBvtdBTs
Kj8pSMzBc1vMf7o9zvVjcrKUs4G4U6DEgyg0tZF4EvJAaMJZq1nqriFgZDHpo4W4X1j8yuPEXRhW
nlnR82F5CwHclkn65E9k7b6PcleDiHEt9K6sC+gDMu1WNrethPIvpDZqMAqaUbB0Kqcx+F09/wbO
iAY/kEOh7gsgv41196eH5G33MbHNNK70J0wtBv3Z0GlEa6mgch2DXa45Z060lYMeqbfU07NuJYDD
tf2O+sU8zO3Z8eUBM0hLPAhVXG94fhbNm14tFSD+D9v5WwpDa9WVohz4stC8WEaJ17TGqlKDVSv2
m7AHQRvyX34AEXc2bvMmQc4wXzCg+SX8GZpzTH05lBPKJfEKgBoykJU1w10sLfXS/o2Gr03kZxjO
I6kxQbHNJ7hHP4UHJVj3T8MLOHNAnf8y2uoOeujb0SF39BeYKDV7GfQ/d/Gc+Si+N6gwB6mqoGbk
dRCulSeiB4TQcWsVA3HSEFedcrp9MOdu7vMBuTORIYlhVIUeg+0zXSkxihLR9/82Amf88djkTeDD
F45467XlJ0Wq+PYIs3fnWdaCq/3oUHTxYfSxhzOwSoNPoUL6IP8MwoUAfGGt+I4/P+lq3CEIjqTo
yScnRV5o4r2uuHFefLpEz+KhthKGAirwsTfV9E0wN2ZEgPCbBEGU2Faabj+Q3pJLug707q7K3lHo
J4Zhyw1A3a3gBMS0oTZz0NVkL5fq2pdNWzCXuAiuWee5r+RSDTpI74JBxDtEqRA4a2BXAp5D6oZ9
L6gfCTWcLD0loLRlyGIRgMB78SksniUJGpNoS6liUFx+FnKHfjeQ/dEYunDgM9LB8p5H78KQ2hly
TwnEqpH0M8x9FHdbtNuiBwAE9X2OVtytAGrOSNScHKpxCHrQEIyVqvvNbauaPYqmAlwMpDPAAcM5
ytYQs7FOChzFTrgraqid+scYfUlSFCHVR9HZv9SCeA3dn1b2bEjOScZq2lCx72NvAPfJtnkK35IP
wZn4UKIvyRm28ibdQLxpIU319y13demdDcvdAYJm6klowHP06R8oirt62+17uGHUMLdZJDJHK0DO
PVBoCXTFJk96vELK5k+ANEKhmY2l5ng/CZ9Jk26zHFxUPrL8JXure8mD3ty+CsydCKrejqinDHzG
Afkw0OrY9OYKYZZV+umhGxCpmvHKICjTIB1EwFXM8uhB6M1HNYZgOCvuAlRzqTL8yqn/0jfjSm2N
hRhsPmw/WwjuqhLAtmg0PoKU3pDuxuDQGHeVmOxNM9s2A9TnM2IzsDWOOVjCi87p1V8i7Pe22V3X
+S6NgG/E9SupaBUfnk7X/dc6GrdBGty1MehY1O8aVLVQ6Nrn4EslyeAaIJ0dKKiI5cFO6s4hcrEl
QWuzYrDHQLE7xtxYS9cKetiNuv5qzWNfEGtS4Lr91bPu+Wfl+E7drNURv9VB4mUABWRFh+oOGpJy
bcFUl4bhL0g5x0GVQrjnrtugZL7Tw/aoZtnu9mxmHcrZbLgbDgEA4B1IwHusLCei5FVvfpdQUKj7
fwSXoIM0L0S6NCEurCHjWIuoICUeMUFqirdMDkqhuF9wXNcKQJxNTZ9x5lhKH5osggQfrJ7Co/Sp
H9VVvarvB4fYSNa6PpiOrfIOWXFjhbqdqx+onR40t4aolq0fm4Wbde61Kk+1HsANZBVJNG59QS8R
jjXTYnSytPcF62ygxJwUVVZaZ3dDImwU8LiL+h8TNPKZIi48VmfW/GJ0bs0VCFuiawW3rKn/7tsc
gsPvfbyw4ktjcAtuVFWpgLILYVXerPtRt3VUjwhKd7cNdbqQuJv7YiqcjwpUMahpjWd/DLYOZSM4
nSusIayzvj3MtaYP0JLnG8Y5Jq0NBSrESHmGcbcCqeU2G5GpSXKHieEqg1xMoHV7vf8mTFoHUGBL
kA1DJmklGv57Dv0RyGLfo2jpxPkn0bqFu2fmtF58HOe++rbrZSMXIq9NQdOeSSs/BD4otwZj2C6s
w9JQ036cnaNAkHvN1xH6SJmxVVEi8DWUtQP04VX+WmXgKoeGwJi0q1h6G5OPvHjK1AKNEZDijdAH
2i5chwufo3GBbzAIdcca5L2FAWVZQdvK5bgtfd0Zg4UbUZ0W8YalaVOz2NnMIyJKgLYLMWBI0Rv6
ml2NGlaqFqj3+P0LiFzWRtzakjRCLSFAWrWpHXCFoMQD0JYpB1tJkh7ilk59D1ZYaB9VOj6yUd4H
6quhQ4QY9O+FoG/MAS3Sff0Sl9orCM8tppgWyl2ohFYPzDB3SiffM1lfqxCtVdF/hsABTNu53QX3
Ul/jg5A4UBvEzsq2hDK4qFSvzV/1smHdBODIrh8pOZQVuOzzEC3SW1HzVxPdcymoKMOYNlsMl2ce
DYCfGpJmoIdThajY5cK1SasRNRMjb2C/uv7EgtNtm5yzAQ31LDDoyCJ0trmbpkyKoQi6LvKy6q4m
kC2pN0LwrDBx4Q6YexoDSvUz0PQhZxaQY4lKo2twzFZ0BTWx5/hIdiO44UFDDB7wNfnsQmilKU71
QF7jxFqCJlwjlCbI9tkHcJdQ00lmbKYtVnLnP1aH8qjc+VvjmViCakl2bMWOf0geAnepr35phbkd
pEZaK0WKiTd94DR4vYJEzh6re9X/vr2Vc07jfILc7dJKlVxDUS/y8uC3oHQuAARQyY5fb48izVrk
j/fluf4ymJLGQhxlcPVTsM6Edp3Y6LI2HXVPneY5RE8gxDaWkv0LvkrjnL6YhIpG08klhiXS08kT
DQNwf0t2OAiWKkA7ohH2fTG6t6c7a7dnvotn/FPGfhgU0Y/Ax/RW02Moez5Fni9+ocaXCOGLSqdW
hrtLh/xD222V6n0QY3S5F47GUscYoZFH6dEHaRQEuVb/48dxp3dIRfA4BW3stS74RQNLeCvddgvN
vG+6+ezd4AjdsqfgvXLrfbpeomm5bs+8dOsad6TVETX2qED0qZ96R3WrwKrWUDh416ximz9B4dvO
X8yv21OeM/Lz7eBOMckkBHgFcohddkrZlwBdhWhhiEUL505sR43WpBEivFElrt+9QPrO0qExEKnM
NjpwAaE/mKbjJiftusmeY1k/DXBpei8uOOilyXInWhDzPEDFMvFEpD0IuKhbGFvVf99e0rkL6mxJ
+cyvYOh+H/Y09urkhdbFSs+2LXiiUNdybg+0MJ1rqgEwdYxJF4NnJ1sX6nNC2dqQFxB1f/unb4Qa
OvfIS3sZwnUED2DFAFV/1O01aL6Yvoa0eXBA9d+L6uyjoUh60aHb1CmWlGjT2SnTbQtOj4pKbgd1
nDyMjwrTH/Q6sBmBXoUSPra6vFN94VlU5UfZQKmxI2WAxvYWBGOKZzZIToG5I1Gqg9oCWJCKTb0y
yswmwrAz1OG1rjM3awVbQ8KirX8BEW+JKNqOoB3qExCy6Wu/KVZynW0Glt8jTloR7buuVAwM0aMU
gWK971FyDlW075vako++atm/PNA6d8eqyP6RsMnxzkOrDXJ0uyw0kB4TgEMqLLNt3CAwHBNKLlDN
LkTUxGOvk4G0Kd+ggrbV0JiUd7WBqhMa/atIfUefJsrjcb25bUfGdMhvbfHkos5iiSir9HBEUtMD
mciqJbWjkXjbN8ZjhIbQvke7EPSahBaNQNGxURHb0typ/P/H3ncsR45kW/5KW+3RD9oBs9dtNnDI
0IpyA6MIQmuNr58DZlUlE2QRLVZjNouSTIYHHO7Xr997hI9aRorqy72cH2A5GLaskSrPuYcSIos6
0igbRObNIfA0doDZKMdYSlcZsQdEnixQsWm0UfXMDGb1KF2tk0QEws59jWXoqslIIMBvhAsjLjaM
woCvKlhZNm5aMTi0uOiQsl4nXg1b9PAxGDOAoIlrClFn5WNAMwJhonp0gLg14Fb7NOIS3wbKKvJF
nfiBNXpkFUiHpB2dDnVauHStUXI/s0NrsD63ydjSitJkC7hhbyYpJF65RmMKWI/B4qFF6Q2eTyMj
rsusNDOACjjZu7JiYHBVC5FLHkbVSarD70RjAn9Xcktlsa92PQCZoLpw3CR2NltUIrZeW5cp8p/q
OmboYwPwTIqF2vfn7IAHXAICFnA7hrHbHJjfNmXU9SHj3QaRZ9YtswcdyGF6aDT7qMGoqoQCJA97
kGRBdXbpajt37hB4QWKHoZpa9cC837cX/94Fl5+GZ9kBacNst5zB+1q963fl4sX668gtisAtqSov
zAFplUj6uosF7FeuoHzeU769E4EjKhh3IdNYGmkWVEOfz/14RMnFQ2SM4053YxeOHsomiZe6nX+R
Vvx8qtmCGWNR6Op6upDjMiKIV5+Bf9YbqF2mmud2Sh572FPxck3LJrMg3eL4Cb9m3N5i4yUx+i8v
Dazw87vMIk3WV7FcxgUKbFv1LL71G5GW++QInTSrXuW3MRTxteKc3ixdGv4i7fw58LSrPoS4qkvk
rJNQQyz1gQ5oNQfgasFYh7kZTMCBNzn19MHCPFCid7a6gPpbfO5ZajcGuHi7fBLC0bPktdpRzRGg
4yMivLLpV/5p3GaFgdKECVruQnT/i/Tr56PPUryh6Xmxi3G2KNvwAK5abDLGJD846IUZwDoi0qul
XTwt388Hys8hZxmfK/Bs74VYcj/wh8Gqf0bzSRvfZHOwxyVZ1OnTvhttlta1uO23CuSebr0ugU6G
dJrEIgQ+1aBogPZHocN+cGH/fhWEP6zjOaMD1ndcjGpacKsoCWgy1yxWNHWxwz/thm8ebDK5/7ho
SZcHRVBnWLTFvmkfoqZfqNUBmr4wxCwQZanvdqIbo/o6qHrUcFoA0XmBUOiC4q+QouMGiy6SOiVX
3cuC57REOpd8dYlGZd/X0qYAgpVNS90DeybEkZ3H0knKuJUED4a0ZoEvjV2qJjDSbCubKL1Z8dD3
hgJoyCFBQObvg0NHvJcGSkABAeUU990GRLo8RyeVu2czVxukM/SUtFTwdQlAHKbbDaSiafLoRw1N
8sTi/For6pes38eSt23qrYrWELSJNNVXdGg0aFyK3CS/h8W7xnA3QIdrdQz7loGlzdiu+4IxmTg2
eXBEpf5Q1+Q5gAx+g3QxlzkjvUuxVYRbLx8MWXqBsNghYCUqgwPlepqslltGTJ3ezTZZIBoKX+TQ
IgIEEWDmPlAAGMCO74AfGOt4VSXI1NsXd3gQuwu8/ExZTmgF2QMWHuVtVOgugVteMh5SMdCSINFr
ZlOnIJGn0cbPKx1pAfXhZx0KsE1MaiMOIsNPYLso85oAlGUvAxuYEgOEwqgZLZ7UmL1cU8qXmjmJ
JFxL9SvjnnvCaVkGpZg3fnwrBdZWIG049jzN+wcFRrGQYwIo8kUKJ5ZpYktuhT5XrLnTQVESrQMD
uHlhE3i0ognJMXbVghSCF1mV+a6Wt2LcaxWJTF6B81uagqEBWwbSnNTmWlcFBadCJyGGEBrmdfRl
SCjJBpzNLQ4SUxyXpJo0wJBSDWgBSq2KpVL4FHU1veIFyivAQ2G6lcYUR5hNVopddM91gVKmbyve
yq2LyxDB3bMWwOaSzWrszDKvDXmIdVfw1ySDdx5GgOyqmxeazwWmwg20RAuzYGCoCSGGASJWPY98
kfRGnsJWMBYpqHO6H8EJIzuHBDg3JKsuCiYsrCGLJqW1Cqm1xN1ldas1eWtLYWik7B3UEJHsvtbV
ThShwZYO5iAc8jB7GZvQacdkVVYZdT3sIF5qdXjzrV22Xwfhjp92Ql1YTfDMMBnuRxDnVQteB0/V
yLxyK/XuxkPuCqDaSo4EmLc/CNm58AErv+FKpBR1B+pXqQsJbHRyzlIaBkpBqSG5ila0jC4ImSXW
qRGKCeUI7qmwFdKqKZ514koG0bthMGLmicesagwC2mJ2Bi3T6FW8/ibeFFgNfVOCp4d5jGLGafrX
eFrwHXvokwdVJOtGVG66tKKVDKdPmNC3uHKF8W3ORlYlWzEbHl2IAOZjC0pyqMfIsbMedvUIJzm6
QC0oe20K4T4JxncJYIxhga71hRsyJ5Dbldx5ej/RIMUhtTkpQLBqqyeWVQOtLGDjDAiEDOG9PL2Q
oVt1IU598NXyMj0IEEvIWGgW4eFwvYLUWNqaEOO0PbBOuZJ3KnBZGvGighwYxfwKapY0ymOoZgSb
ejwHiktHt6NyzdO69+1UALxeJhZpii3LSmbJpDdh5O58olCCErP0DKUorU4HLfLXKtPYCe6xwkh0
wvi3bCmtBKY3CPNSRQ+Cm68KtV43UJCFSyLl/MdIbu8VISoMTOK6y+JdB5GD2IUvgps6vAqqMcrs
RqIUZjGyFz6rVZ0pd7kM3lLrW9BL2vt9B+KmPIXDdo16phkwHXrVKRhr0ehrvbpx3cnxVD5yUGfz
2oca/2yYHlgX4S3KgXGC7QmnkTEz6tizS3FYoWCpK43k8NEzbrcUslBbzh23OTxZIaRp5kmPUT3K
Qb064uITx/mUdxXdA/S/G+OjGEVOLUHGADekIPSfIkmdOENmF7oXj6twzfP3kcxss3Dco8+xkIkt
HdyzZBjmx42Qgtx0m4yCEcD3Me9wYZRV+v2VeinpEmaJbphFrtgEGKdZ5RvXInbQa+TUrliT1+ub
dOXBnOj7IZdO8lmG2xWCDHsaoLf9oEk0NAhXZdbqCnw+KzQFvh/rK2gMmnx/JnjvacWHdDoDxaqr
AqTTHSBNmmACZ2h6K17QoGpNZdu3Ex0iBfslae0viC1T5/PnuLNcFhjxYOBGdM5FCx6dwVpSnULR
ZSrVWm8TSH8ArQKZEvLWVLCRoaK9+A2mBfJdTjZLbcdcHMQyQjms1Fko82ntHmbNVDz7J4+CZnVd
ur59XZv5+cSz5DaI5IqTMzxxqD5PNBNQQDWYjWsBokSZLEm8LWyPd3Lxh/fK5KIQcK6PG/C4q5Ot
V8Do9vb7tfMV+uHjO5zj9lQBqkiRh3JwOsiG0gRUUNJVCbpZ3YUy7YGWTwTgoFV4EOMVtsKJkTm9
RliFkJdQDls2d3V3cvVk6hxns1zC9bYCFgkoIJW/k73EjtRHV/TMBge0INwtfP2Fu404y5glOegS
JHzhbXA7mvItfxP1QEmbsdnb47GFQrY+KVRPxsCX0M6P4ajx2nKp4rNXwXtt8c91Ic4CGddBhKZK
odrb8ps63nMhSm0KQIfQjO4h6uYpjMX7guH6uZkW57IAoLwMDIYXjDrHrQUKCyijVdKwYXlBR72W
+ty/IGO4cIMRZ2EwBX7Sgwl9eOtDGikBCKkfEr0MLjVgbKlSbX0UsMRJwTML9RB+5pX86PHtyq9g
Q/79e/uLytLPCZvFR1UMfXRnQaadDCpYA9ngil8JZkWLrXgAbOAYn4Tb2PANcli6gn85C5PC4OSs
AsXN2R52o3iIg05FU1hZV/lN3f/bvPdpMfwcYH4dTYSakMSdrvjTFHO1RiZfA9b7j8L+h3FmF1Ik
N2E/sHJwWyB1CxuXesBJxUNoA2y4c5Fbqj5UWQP1Pi07s/bPdQMH6ALQUBABB0+y0iAxFl7rl/H4
w1eabceC8GBXDJjb6bW2OIbgxGW0MIrkEP39x6UK1sKrFGbbruWEMYwEMbxlGYkSaQA0Vl1YqV9G
/A9PNNszTVpHflJjkvme0XAF5t3XKKwoYW5jZslScWms2aaoRDHMYUaNYBaVWDioxtWHoAosZKVa
C5/1//JlzcpgxOPzuJnA59I5R1u1oMqBdVD8fA+Ry4S2z1XsX7fF9PQfTjNsBhwBLp5uskurtsSQ
LMUEYndpDX5ZgPrwxmY5AVqbIhFbZVqD0VO78dbdjboOjuQUa3D0hTchv2mvni5oS038r2u7H0ae
RRZeDf0oaXg0AxD33eGU8JXd5w+T5HvfF2YXCKaIOkuEMoSfjBQVBXQnvKMwVVWCJSb1tFg+pUY/
v8w8eWjdAWohMhYu0JOaGATAwG4l+PUtLKIvE92fEB52tgXlehh7JkdVrIP7VgLjdy08w6DHniyq
OcO9C4/NMxo25vfDfr3x/wQOsbNdSVy54wsXM+0VhwKIWn8Zb/71Mvo5xGwzgtqasGyIIVhroDWW
kbBhbwqrtUHIh8aHpmiCUa6is6fzp//u4Wb7EjqxvhQLOD/S/CGAb2sgxwtBbWn65lsxrQem95Cu
KGh4QDmCV+3vH+Hrxfdz8mZ7sOEbpnEFALuCFnd6rtELKAUI2ZLc2FeU3I8Asrn4M5e3eUZ6Dt2U
+3JTO80228Z3DXoI0Eg6SwvN94UVMQefd3yX5QQlKliB5FumQ6PbPXHhHd/tIKeDsnZ//q8mcY4b
byZNiZADeq1DRUVRCj0OE6sjysI5sLAY3uf4Q1wuukEMhw7dENC2adiNmtwtTNzCaninFnwYISH9
EDZyiIMG6CZePA6Nqvnp3fez9fUl/2ckev/5h1EELihqH1YpgG4FsOHmcKRxazA12D02q69zlcZd
A3PJ2vErxs/HJfh+KHwYthFHoGmGMYAVLWSd+10oAG0nCVO1q2mglt3l0NsPoCvxmCZEkwKiCXD2
YKTUYqNIl6eKnQIH8bZcZ0zv1Nl4UxSnkbs0Plj8ckZrUPOrwn0sZekq1cM67QG2cttdGPSGC1kR
xc1NrxB0Pswtdcw0yZOAOMbNp6j/E2z4hwmexSXQP8qeYbD+CbPK/QdlWC8qrX+dI/wZN947dx8n
03VrgVVwmigoxXKFXYs7UH81p4I4FQOriM57+H7VvB+Dvx6TPA9vFgminoKqAKn7a1YiQyGibgfP
v+2VrSxfRlgdBEPr8K50bYbMSJL4KCuhJQ+yzjGgOxag9fjQlZ2O75Li5qTnSqmDY0dD+T7uUOOB
fjIbxVqj4siYtHuqp6YqTCVkLc+HgPNI6+RZlE4C30BXbzwwNXnoGXRFlNTisDG4WIRi3CFhBGPh
UT9tQ+SOMKGBOQlPWPCoZ4/Ks0yawyy3vUlRlE1qoF7qmjfgnHuSkl6AJm/uhC57SePqWkMrTE2Y
Q1lWp9EvN1yIanwmZCakdPRW7Gkm3CjSbRQANzyS9hxl/pqNpQ3jeWsl7C5ZW+7ELlU0cRj3fZH1
mggfI6wgFKjyTQn7PNF/8SMfFX8QSKvqkIKkozRoDKBvAEOkGyhVWlBmV1BqECxJypfs776eC1EU
JFDKJ3DFr689iZlU6TuvvelRkmN8mFozUAH0X7+f8k/J0fuM/znKHHzGSUkT1Kjj3uBvtKqSieLJ
dFgb/fX7gT7F8NlAs1ebFVIMcBsGEouMIiLQKg8WUO6f4+tsjNndjvdhDc1PUyaw/BMv1MAh4VYH
LQ+/hxKneoKfral0KR1GeBTDV1CEmqVbGLmU/vtM5NlXmSWdyI/QyxCZ5ibekHsWvEcn30Pgmdml
dg8XtMyMci1f9bfhml/nV3e3xKr4FKZm40+v40OYGhDFRXHATsrd/tyXoCGidg0RHrOX4XGPtB7G
cBZwbt+/5KXVNK3pD6Oqrtg2TYtRI8I6ReUDJOeia5frjbSk0P7pJjp7wFmoz1uuV6oEQ0l9hk4Y
TJOyg6xKus8SNIMW8t0v9yLBpUyA0j3+OXubDTf6hID0etMPqpbGx67MtdFf2CFfLl9IZcKCDENw
n3Y8GdRIhtBcfeNCdhFmAakWuOU5GAG8UQWBujEBgKzuLVcJ7ZbNTQUyz1qScCqEeptjrkj692+T
e+er/3L0QCaXiCx0t0AckPl58hoOUZxCO1y66Vs0zSNNRuLF5DovPlaFSr0BOjxIIFCgtTl5eKvS
QK+j3g4asmPzHERfVivg2ty4oQbxI/SsrVHiUHsvAOcNTa668z1wUcXXpHwq2oD6OLpihCEXKAAI
3Vsjs2bzqed0yXJwOzyg9rwOfXlx3wrCfVD1tIKKuYcCpiQAdhgdhuC+I1abcbBKk7YQ9bNHQmy0
M4NBl+MRonEmU0BaVfGMnI/0cMQFcHgFF2hy4vXRBUnCbRb3FPVzPJy3S9I7kDPooFpMAnsiAUka
VH/614It0Q50zck5nvdZnVN6D+JnnFZmkBkILm0Yblr5iGKm1kcyhT7gkCkgU5cGaqpmQTpawuuL
NUPZKuRnL+a2ESM/N1B0LQoFt2D0IuRIS1lUtOMa7Ct4IInKZgzBqg4fIzAMuBTiZ501EIsDe6sf
GzqxKCG6aww5imsNr2WxmGpw1G5cSK+nttxwFCxCfeAdrqleaqWgUVHcwDTR8cQCCsdydy6GyoGT
4ZpvNn106LhB7zyoYrel9f2y+iI0YVHBxAemzSDPkNnVrinYCpJLo3QTOrUj2LUtWb79Z8X7f34h
Z1b//F/890uWDyXsBuvZf/5zG7yUWZW91f87/dqff+zXX/rnPr+m57q8XuvtUz7/k7/8Ij7/9/H1
p/rpl/8wYJFSD8fmWg6na9XE9fsgoJFOf/Jf/eHfru+fchny6z9+e8lQups+zQuy9Lfff+S8/uM3
fqJ3/c/Hz//9h7unBL939xRd/+ZU8VOKXODHB/75W9enqv7Hb5ws/x1xTJAFBSLoLCcheHbXP34i
qdCBmxCNsJOcso40K2sfv6T+Hc5P8ruBkQStz+kWVmXN7z/iZVUlaNPLUHyHG+Vvf3y7w49w8uPF
/AWp9l2h/mfYgdMf4AsipLlBuYJM+ydHK5+rwox0EnuR9q1ZoT0M0NlJpJKNvn+8daG5TcQUSA2A
8JpHKCtDcwC3jRiRsUt1brwFhQ1cMmxFFLblFmL0tV6Hqt7JxMxSQXMhqe2CLVsHjBZkd6PwnEWv
TX8huSH5ph9wWpMVetnDPGkENAi0QGYjd2uPAQrYkBKDSwyeMVtokWWRFiEKWQwqyFJyD/NWoB2O
ABLU2ngsWgMWvQON3zgqADDSU7Z76zT1tTblo3SYgIWQT74RzEx00lVwhip1DTxjYnK944pU6B+Q
iEY5UFa7bJ03VAXlTdUA0BD2iD/Q+kCalvCr8gIJcaiOhofUQZYY3fYxjUUjiVYICz2zRZAObuVH
eEiquPWdZKOwVSCSIsiGt/A2NHDlbJwQM5NrCZ6i04fYTIqtmh24bB2ztoD6i+oMkNdmN/FKcgCd
wOvQIC76DDks30C3CpAUNJBpaPkaGnC3tdVBBKjZw7uXQu85eVOM+BpHVnHGJQPG0apGXKPbyLYo
7Xvk3bDd04kDbrz8KFqsRRzuqthw4NGVdF9t1BVQ4yGU5yEIzZr4dyXXIcOeyVt82v3UOxsslzKO
FBnAw/jwclNCmHcaLnxa+PUk1uWXNrdt3JWQ7xrmMlQ0km8TPdqndGzt4ThQzkRCyA/AIK3ZlfiI
xN4zYbU0+LsOOCklOAWPEbwjWPYRUHzqOhVx4qe2fB2Tc8+vDpVWgZyiQF9KdRors6CTka6TDUeh
Y5iZiK74ImbVrWVcp4CfLC2cbxDpvnT3rgbSpQQL58rO4RCrx5ACVLTGeGUOLgSkLFdL0B/J9yrv
QI+TD3XPqvROF7UTnMbRwIbHFbgV28o3og0Mb1vBkQsRphsn8LKSEBwPCk+DenDS0C6FfeN2zli/
tcElaY+DvCHcE1T/RWLE7hqsU7U8R0NCAeCG/pgZXPO9H2qBAZyxNZgCVUy0JqNN9dCvoDKFu5aT
0ZSno82VNHwjgMJV2rhqXpR9hw7/W/X60EMGg+iSIQu7JoQOl45qgqK302Sg3rpSbzLa3URWZ0JM
P76Fh24h6jB4ZUNrUggZjjlO1S4HoB8Hf6BHRmbVdmeKJpwr8eaTTXqHb82cIK7Ct5hcrevOONnF
c3iHHFfAgXdIpRLwe1gtXZPqsRLPA9ngPB46Iw8BxTfgOwh9PAiQ+9glZvmWGy18frodt+7gVRhq
JAa7FJIt7hbChEBJyWdl04SH0BR0YJH7syevmW6NheO+VYDebfJDCvfm0lCfs2uFPUFgWs6t5aDB
zse3ESSLq9cpcGq1bDXXaTZCuD/QHqDHAjrfGn54VydajnbsRXgrNnUBXS0YkedvIrtLkQIJ1oAN
CKYb+p5CP2FpjkV873W3ohuA28ihBncBtpCEB5JIZkpFedUBitkCDJk9CVAAUSJIuuoZJLfVs5y8
yRLgXQVVX4oddEPWBW7NoZ1iCwUmO+o8mLUoBmQNjTOIe9FQvQwAzF2iTRODj4IJqpSbQXphLIlG
erqVXmWy8zKnUC+9txLVh9i3W8YO4GbOvAXNzgUAkahXcUD0GJ9V0dsKZNNBlCnl0EfCd3QhH+KB
vwd5X16CP0ZNJaAX4NPrCMSoIEQfQJJC4jMzb1BVanoDFKEhW7lpRNVmG6MGwtthCJMkHXcOKJS8
ijtxt2yiKk131U/nk4w8XRKQG8MU8ddrTlqMVYu8hr1URnWLLjkva42FlnhQaeEmdyqtPkt3QgbV
RQdue5myEWCTSOR9x9wKw0vQX7j2GokKHaUtuCV62xyk8OIHJjZRkqd6i5Ct9KsREMsToJqBJjzK
ULR011G0q7nnkz+8KAKY0sMpHXUygepMFqC7Y77rrfJKWmMS8JD0sdv22wAR0wbQuICaf0UHDlsF
MVgvcmPsV4WCSUaAjN64cxfSiqEpPmGwiETTRs+tGmG2PhOcs73/pownftQj8IVh2amgZA7VH1QL
ThmgC2W+Cbhn/ACLHn2OXtQ93PuKOxWiK8Cb6qq0rsQK54vjB6BlDHoNpTa1XynN2xiZZTqNKw52
kq0I4JOchi1F9sIFCXBYOnVotC9QkkdNLwP0qzqIcD9otCgxYgarkKqIKaNRgldDA10OLlx/36H7
adaC5uPYga3tj97E/88sf+M5fsKn/HVuuQ1eu6fhb/+nzuL4l+Tyxy/+SC8ZmAggV5Q5mHciL4Q4
Oz7zR375/iOR52GdyAvCVM5EYeL3BJNX/g5h/8mVHncDMPimW/bvCSZ+9P6/gS1RWPgu4iL6bySY
7/2CD/tXVKH9qyBX5QSkvwQA5V/3bwEKFNx2B++hMnqd07GBAdDUO5MzymntL9Vi5OnzvhtvVsqD
MBgwuyXGK4zRJCqWuubhAjZOmRRgaUKDuiMN6g1ul6Shyop/ImtvhdMPpSIzNxSHUMkqnOq+P8XP
kzmcKW3kFVLjZ4jbmjCJeUy38Ow2hDMLhAqxq5uEKp3FwicX92uiQXpMiHV1QE7UQPOWfy4jHYBw
cdPLZvbAJzQ51Ei7PiyM39P6v6VNcsiCtK5wK3mnZn/z2PP+LgdqlJopsvfQlJvyRdl2R3iseU+p
eCJ7FzKAMaIclDW0StLal66kzQqzUpujioafzp3LUq8GLXRXILo7ocNv8QsdkPhIY3mdewkDLdqx
R4Ex8/vYgUISKyH6QvWp018bCuOOe/z7qn+RYtqUKNqYEdHDjWz192NMIcoGyjaYAyv8cXUj7NW9
DM2lvbQv/VNwy6zBO31p3log1tejaEgv3q26F/aKBTGLAbC9FvHJjXX+iM/C1X588TfKEa4HyHzQ
bZVBygGddOwMYISRYteY7oAisa8emVDrXIr4tIfEiA52TRLrI6Q4QhPqbwEBd9XMwHeFeclD91YW
x57lIFoFsDpcP/k4hzT3sGkMiHQjlgt2RoFZNkAqBBjK5tjGiRRgtZ+ZF772TDiftnmL1BazxyIZ
cdKX3uSULTSlDjxsyEQNGR/HwQptC/Z0BUkvky2NPLgDABeCqelb6Jtjfq5Co5EOETMeBBskrw7d
ILRw3E6DZiSOK1Q5VoEAibgXv2z1Idnn1YFt13kMxpjOxHqnOEFxSZFGhDkYv1rJWaVLIYnYwN9J
R4blnutbYnUXAOAt7jqqtOt2pbjytVEwB6TrspON66al8AjpiwMh6wEg8TQ998JRBUh2zHddcKqE
25pl0FI7dHgHqretog3KGYTdkvwVzjgsdOyg+fiG1KlX8FFa4wJKrqEA5I908Cw/NVrWTk+dA2PO
PRilKe2O3m2Jkg8xhc4KSg12R99vEFT0vo8Lc2Rj6ZclFNZa70EiFpZ1xh3dZF3Brig2mJq6T57g
AHiN85DxH199wzMV6m98eKq06yG7TdU9160haMbCSSXQ+EfoWQeu0R9CYhBHgiUCVYNNCYrzCiYU
Oc1GO4Qrk2i4V1DaUOJ/A8jlpj17rNUU69DTsRSD0epFG5eLcs9XoILoEljQ4EbrtY/QcZYiwAAh
EPbMlijxHtp2VyoJaNanGuh3Efx4D3weLIvOyVooMmiSwmpceTuZquQTdT7aRMxTGjkV2CdEL+ST
Vxt+ZTIdoZ67xf+VTtwxwJLP+GsKcpZUneLmqWbB7NEb9NdgD8+t+sCR+dcCdBHZkITHieWZ6Dl6
JHrYW8hMYlogIPIm9j2La/febx7aZhtleoI6WGaIEeg9pixuO09D3TANl6qms+zwx+mi4BB7d12D
hfWvp0vXc2wnFb330JqtPuqp2doFLm2uJtpLyk78wlhzIF8JYaeRDKn/MNFf2afA8FbJMT4Iemji
ukAzRzF9A0mf1lp4FcuCp18fpT8fVpi1dVpIyEZNhIetDJQg7qcblYpKI3T02xsIBN4tbBkkDp9P
0g/DTT//0GAAO6FmJLR4HnCSuNbkDuzvC3gUrCZIGOrK0sIhNtMUVOYvc47fqwZVUtMazwenSB0k
lvQdtqtgjfN6fmT0pZr7tDg+nZkQVhMlmeUhNzSDpTAZzMsYkfUeQkcyBRvi8bjw/lkc/aU2+vFw
ngHB/niun+PMFmk+ElHB2fLjuabjhLPdQ6u1U8KBekVJu7tsieU56Vl982xzk7+46OoWaFfvQbQ8
u9v6OqpVDuyCjkvbYqZQ9+np1Nmq5PKGiaCUjWWCYkrrwHpMf5EsXk/2S0MtvC91tiBbrvYKrsRI
ojUVswNUM3ybXdzof7HP/nxfcxa/B4d6GK9h7qZ1yFOZdqLm6xCmA0IxBVVkad1/HVh+joc0/eNG
C92eJKUyeg+MLa/qfW+zzkhdrcSSXwIlLk3hrGnIVSWBvxuW4g8VPNAzLcaKV0tvanFRzDqGKTBE
KkwSvQdlq6ygEGCWaxQVaef8C9traanPbhg4AVoY1eGZpmXRbHstopEDJYL10otamrxZvEDXjq2a
CA8VOiAgroDEtWCaZC4NM+tNft5R0/f4EHgb9JNB0MP6+1G2Bj8swvqrtanMCe4n0KpLurbvYLW/
Dhc8O83xhyGLlh0RePFo09nmrYst76AOacCcc8HNanGkWbjIa3moGBGLnV3B33ClOMkGHSk6lWUX
zq/v1wVE3359JkT2Ti1qjAQ6J0aaip+ima6WocwzxtX8hYFAMxsp7ceKgRQPZg89AuDcXWBfAyOy
oC6/cTXO6KeMaUk3YWGdAHb267Bx0AQKF+MBlS18tO1wj56KhdMS700bNHuJ7bT46mbBQ/ECNlVT
xF929ceZEji+nS1Syb7faNBY+/XBFMmPBLd7j1KeHeHNBTi6SmtRCmFphcwiR0jI0KsV+LnphqeQ
nViJjmSBGGQtpjbTq/huf81CRywQoU8icRppiofBESv/EK9RvjNQ90Ur/rrEa3kHx3035CyKAByg
tlKCh2voaCI11rm71JxOZ0JVSzbRTb/zpkld2HYL724Oi22lHHgc733XBXa6r+0Bu67eLg3z9SGt
TvZtwGwJ/DzBabqurRLJ/bHnRh1v7zFfv6BRoicA3xj/SSz5MNosaqVxNwhSjtFqvTOaU4jmBLEy
PQMxe2H+Fh9sFrZYSASMQa16D7xVOmQN+RUaOOkOIlX/yp3iy9zjw4PNQpc4EFIyHkaDGshmaq4K
FmuCO68F+qKG3peb4MNYs3gF+JvHJTmD+GGhb2KiaSpZ4kOhF3hpQAJD1WHZT+TrS8WHQWdBq+Kz
sohVPOCkxTldYoqreopwX4suFVpYWn9YWCrT+/m07z4MOAtecLYK/EAh0+mtWDzFZsfhzTuJA7Xq
1e9z+m+Vx/9fg1RIHPxLAW0QAH7g2N9RKX9dBqdxkOdX9KTSL4AWX37WH5VxVkUlW5U5SSQK3KBl
vKk/KuP4ES+Ikwu6qoqw4cNL+gN6waKcrsKFEt54CrRwplv2H9AL9u8AXPDAyvKKoMDQXPm3KuPk
17336au/S799SLpUr8IJ3kDOrUnWPkQrCHdNwB4WIUjA+EAUDTuUUXmABOCbBhy4ZwLbqJZ6KBmK
TyV3hcagn6GnTGvRyCKbvEQylBMdVT4VBTwad6Nq5aiExDYZ75RmE5LXoEUfeYCQTP1SiEdO3Lje
pXUdHzJvhHIR+uNPgX9Woh3T7AgUD/h1JR/QUxPDQ1utI/wd4lPrMdhXUDOEljCa2Rxa0rC0nKzW
yTDSsd4RXDlh5M5GzyS1XfcE/Tkp2GfMNSpTiAjuyhHdfxVl4tbM420CbdzWkSFo7q4lCImmF8i2
QTWDL3QmtPnS8bun/8velyy5raTdvUpFb7yifswgIvw74mLgPJM1bhioKhbmecbKr+G1V1545zfo
N/GT+CQl6hbAUlFXYEffbl91h+KWpEgkEplffsP5zmFwQ8bomqT3CCWyjVdtTXZXU+Oec0/XT7kz
Fs35Phl56RhUDEYxjDFOMRDCke2iV3km0Hu5du8AWGQcEEPIgbMsq6FgDYCJMCWwIWu2i97PUWlO
2GJe5auKAt8G6NQmdf7YCwYu0IFUPmBR6e3Je3Yk5qO4flB5Y9QrJ+T/waDm7s1ynTm7sEDqxwZj
3tznkVrdRsl2785tE6LzKOZp4Bi0fBnYO6cGTGZYCdCoH4mhzKBJigbJzTAyl0d79IcsxC7w8P9/
AbQVCrmwBxQF9mcgkXhQIsG9+LFpuPWt9PB6s0319JDczC0c4ZtllrqV5RvfjEXyvnL24fAna8FL
X1AiEwRwZANfxZAe5Ys4rU/KaD3YEYC6AK8HPw8UTFFu+0Pm4pig/v1ewaKgSMcLEAKG8Al8njZr
Rch5RbpHJ/26dCX0zvNFf1LmkY1yhT8sLDNRoUWIWpfRf06pFHiG42+eOQHW0hwff0oqiHsbeTKM
PCtFkhi6HJZf5QoNkQulnwfoDBToiBrvaYAmmTKYHH+j7fQFlHgoqmdwdygg3VDmQv2H431umtLF
Er3N1GSPF5jAon37zQ8EoHb3KLj//mfHfxeVKL+9++arr0vwPr/GN13O48rwPC4TxN9I4gliy6/Y
135pV1ZsrzmOnvS43ozzzY2dokzkHXppuqX3PJQjnQXbo+cMX28Tqz+oo3FuSFoNyiOmntjUq2Gy
Mx/ET6Lt60EgrSPRmtCONM289D4DRnWfAALmP1tc8Zik3igoQXhVxQMrzqDRLgwt+q5P130NZdAV
mmaGUYgu7H1tDgXAaYAGnUHlY2CDiRKMXhpYVHgn09I01PYGbDdoFVIBrYR7SZMoKMJw6dSGyWRd
mLwIre+owBRpMCkAD/t86egzsnoa2r5YNRSOUQ2mcE82Qy3RdBlT6vXrZWaNA8+SAx/6pYwwKnkg
LBZWDY4q9Hs4A+seJj2oVDYPIXbjwoYSqfElepj2AEVQYIi9j7yhGI94YxinILQH8neEDr8UJFKA
M0/zHIU2MCnKfQNtMqoUD1P0l/jKHuoHd0DXWhOrnLN92aEU4cCGqhSC32tYlWMOdZGeGlmjfqF5
ghpaarJOHSXjFza/RL3LAdBuLjwCj6AZcwjm9Sl+WMZK5c/oHmnPLmw8E5DlFcjTrGweQ5XMvE/y
e6l4SqmhuXCSCZUOM+g0MDLuExsg6D2r0G8lSm6ZIlg6lU2iappzuyCblLoFkF+8ThgBF9Q6ju6k
eiTyqMqMerFs1ANbx+VkvO6dWZDLUl9B6auYJbNwEeqg60EVDDAjk1JQfUnGQLvdZ8yqfksX4QR8
t2EpS4+gxRDtRRkM6FeARyQ1gN+IkkygZUCouBvUngQK9LyaJ+5CEZtpGEDHAueYG17S0OV/AA0V
KewOXhCQ5mjujb+goX9BQ/+Chv4FDf0LGvoXNPSfCQ2Fs4koHr+3kqp/QUP/JaGhP6yrH4nOf4+I
ULbnRNI/A+YmAU2mbBtaGEe9PCo9loWy530pzesUuIsJH86z5LmXPETJoKLnpijIVK3t801Y3wn+
s01volBne1MnnHGESAd6F6A+RWvqqCesM0hzsXNpD4D/fG9oOTNJOAOYdPQOlLd5GijJGHgmIVga
+TD11D50Fbwtix7uGiyMSkwtE17zN9U4fgp5NQN9FliXDoT1JPc3kAPLkFRAyr8AMf+MW/RArOoE
o8y1LxT/pWZAdFwYCaktJKkoiZN4quXUI7qu4mRf9DeAM1nOBLA/A+xj4arHHUpIR+Nt1Eor6HFR
qvtwmgparx4EwO/shwa/9qw15AE49IqU4P+V656a7wcl+naAOKsnZrGwfDD7WqyWeOh5yRfsfpdy
On2flWvR2VlooxFWVT43OTBJzisBagPWUgq0CmDjeCBWChhVnWRseMBRT+pSzQGULHb9ZzSwWpHq
8CORfggK8JEplLdmGK0HQq7MjgZsqXCRVhWDmlcFJ0QKC8Sq9wF/W20Jr5a1DcGIjP5NcOcgfc2N
Un5bgcmbAxZNq9F/yKthAY5L1Xv22GVpy9Smf9ubGpdAM6Rk1NiTYNwkPaXIXwBfy7e76sMidDJR
NM01AVJWGqsSjphk7gGFF6G9hjB6F/fF6BLsFU19Fx7cKhuUkZg7fN0z1vW24uV+Dim1gS8R1BWA
+uyuWLMvVV+RcsLXj0YM9LmjdYoClW8+iG6t2/3MmQkvrOJqQANMIQXzkLywAHmiXWJuurMCaqp9
WzbEBxZ8yGgB8hXziV9lihUpNNBswRTYWmQRuDscO2cUDM1n61ACs47mZ1vx0YHDoqlzlEL+jlKg
CWVKKG4k6DGJUJ3aAUULaXE2VkqIzWj2Bv0lFhCnu3QBYFOAIpW1zO65qTmKBuakv2FG9W2+AE0p
YGqcmo7yI2E6I4fg0VDcSf3E6+lGmnAq4mcPqbZhpHIP8WI/5e7dSN731BK9qIUK2oEULTOxIohQ
A1VIUwtS9VOw3pmCGoN+GK0TW3ZCr8HpjC7Pvg/ovdYzH0MLGUElYyGxMCge+g/FzsEWBtmyMPBm
pcaoPdVJFANMBk/BihlJKsDx6CQZMVN+VRI1bqibDBFGi/sRkHyfB/QMqdd8tv9a9RzPKV1XCENz
7QcychsZSQtDocRkZRQApz0lRBwtC+hqsnbgfBVjucAHiOX9g/EAgkekhT6fz5klah2HVmrGzpE1
4UrLXFMTa2RNhDG6aDVqerE+RyzaZ6/dtnhUkbKOh2MHsvNFcYf2YNA1q5EqvBivjMw8p0PrIpbm
rOyPzszGWW9VeoRon4icJ4GyC+jbbT5DI+AwGdC2Ygxz5QhbG7F6fJnSrFk3gHlvPbdVtpYKz0/7
4BhYE+q0E+DFHIUAUVwE8lxa2JaPBSjKnrVdPAtEwgNQ6MjgplYAJFatIT/sTerDZYzSMZP52cds
5x0yNjJY8MyvQSQ79B+9UIlX/TX+Uy1HlQ9g88g0lRJyAigyuIptAXLJHmIYNKy9TL/SgCvyUIdV
kLBLoVtjIM/CH5h7cXURgXEGu299ina1u+rzMcO6Bo7bDMBxDqSzg3TV4zU3m/BI7IFyNGMmqTgq
AfZmIXwzqzBPPh262RC0HIEJ1Djw+Gi4wRm1V5aOBjE+0YIKtmWJ1nNaFmf5S3+Yj/eZ6o0ixZuj
UwE95aYiJiB0HFioo1AoOfAoZIKBdT9FkyGElhIDFNtqEDyWb6kuAvuiol+IZWVUjCol0utdBJIK
apygjS6Q41zzoQwITPhTte25MgOGJHESDCw0ivZB4NqTxUfAPdlbbsa+MS/ZQ/AAiuYxaSxy0Pdm
K9xT5YNaaYLeT+eOmSdTtEKhHVDmn9z7WOMn/K216z2Zrky9VCy4YhTILfPrWvE38AWShwKWRwZ6
PS/UkFkbsFs9mQLrpzcG+7VQTkvIrfXHML/ozirjAYtbjJelW/cu1vk7bor0qgHSJDnoy+ETYF9g
zH4NJ2grVd2HAliOizAYcpN+sj2P2Ld3ZbskYfoGn+DYozfaGPkDcxCO+LW0JlAO9JWpn1vQFiXv
2Wk/4gXePw4E/32B9sw1vUTqeF9pvWphA1TkglMTPVnP5iBSIScJgXduCch9NJCe6CeyS9D65Vho
11KA2FYuIlqIcftsFVoXjZkKrGSm2PmJFoMKQcONiL5dbIZtrpmjZIvP4qEtTXaHF32dC67OERf1
bkVKNoyySMKjC3QTJ5ISQulqZKovUKzDPpKZUIUhvFBkOIJLP3vf1g1TJmmyD13HXKfglq5VWo6Y
QVAA2aU4pVZOwbI1d27jkVeApkPhXmOQXqeyccu89sccSrmqYC4iHm0YaHTVomRCjkctm71Z+Bbr
aARUKLCzz5mZo8JFSaYsXHQalP17NBRAAOM10jheLtYCutMFUQEryBBN2twE3SmwyNPeGDK+g2SK
ku+jtUWXgKn1BwhSBu6QfiUCsiqVLOxDhp4daJxhcGPBq3mPeDg8PHxbvfiJLlxRx6vz3SdyhSAJ
YxYmHDpz4xJyOhqByNNKvva22QXEzHkc2LwPj0iodw+jzFBwQa5uro3ejIUUFWzhgEVjdbgsFqUa
QWWhmLgP/NgA+s9a7jWwsc1Ai26pEkzGFm3IlpxLU2qLFu7AGdSQw9gYk0BERaGvlhNmwMj2xMK9
o0mhKHMJmognVjLJ0JU/SLXjqVex52B/7FI2tv1FBQZwUxFgoNlN+oj6iFBD2KG64FoxRxzyZ1uy
dTfHQOj3+Ox4Dgq0zJN+gKIn288g53JKuX8InnJsKi0Ye49Q7kP4MWceY0r2DIXHJgtTmTjgiVpr
UCBGJ9bYfjZu2ef+wWMewDSHQoW6H9ATECpo3NJFVw6oq5lgDl2k0FH61S5xVA8li02oGSv8lCus
Xj7ZOr0xl1Upu8u9Sq2qA/4t68siJdshkEwgiRgyM56T0zU4GfEzGlVf6glPyfUzWujoRalYO9I9
tDCX+Ta5DaG1Cs4ZQc1eYNKcgzVF7YnNFc6VUUwfiEpkyfwcMgoPtA7jJ85ZBIAIajxyHUo6AAhZ
OcyKuYBOKvRchW/sxgUhKXTDSKseLBWgCJYc9tVwvwDdEOIBgSbNNc6s1rhZ7WtCNhReuG29wC21
oV21Qps+4mK4+OjXRZkUirCeGiWqC/4YR65zlXvcj7gXbpAPY80FR8AqmgjQ/iWz3Q/4UKkeHRhF
rMhGhABSMaNscMRNfEajd/VetijNQWM8imVaCXU1cDxM3eUQHswsjgco71av1CqdIrKR90t/kyz9
2+jZfqpSRCrxJpuBfw0KhsyjCWKDQOlp5hvxt0OoiL2KaG4Scfj7z8QTRmOO8wYRnrRQuDn6t0Vo
HlQaA8ZWaZ4iLkIshOVGzx5syQFsChu03o+SJWifRuZaXJHeKPgSrKE53EBCtCaiUAXaH2DvlAwC
Rb2B84Z+Qj9cFzZ6vjiEd4FMwW721mL/zcw12p+xXqUW/ggcS5Uzz6kpciKJuGPMASP6ci9eBumq
j6TA57fpGbqu7bC1fEsPcJuakvoG7o5SjdFmJ2mQGoFmnfsTwOAWEfzZ3c20YNWxndRpTLIBpJPA
GSXCwhLvWUK/LbOQvYQSiFqPBBV9IBvGUn1Xy3qqW84p3gUrwEVv9UJu4tjg9M5OWpTrciHx5ROt
0FCbRbcZyU1YQ2cc7VLFX3s7WnNUgIGoS8t+ISw9LtS7R4tmz42Y+rjspE8LMgnxkBxfcB1sKEdB
O/qFRAxDjN8nxvEYKL97Ih/1HSPLYRzR2QqfYF4+gMjF04V1oleiym57S2Qkhv0VvUkefReqRnJ+
R4yJiOYBGCZm5q8v62Nf2n5MKx4WpaxHMeDEwoYotHiVDR2EiuIQ6GaFmnYN3piWz+JxfslnNVzH
AjIMCjI0aa5Ea2MiKSmybsnK9SFS9BMCCGfY49YpY1qRMRSY2HIPxrh1OYjH4axUWZWGhwY/GQ0n
BF/qqL3xT3TuXHA7jr70u49u+xC8rwPscDT9ykdI9xr9mYB0mxNBu2BJLqQ2jhvw3bOEZE/n+xKZ
Fu8OCS00UBdQBzPRlQuwAlCfLpTeUznrDxN3kIcr69XwlXh4yffhLh2slj1j4n7UcywXjtaMedtP
yq39mCOajJFWlsuH3rFjmt0iDM5GoAoa9aYILw2dHfgDkAeDBUZ1F/TQgJQ1u/H3GuIsInjFaWWh
gkFnP8qO/O9eMbjcvnBk7vjkhLb7KQUcTia08bFAjxqBobanhat06UzLGTrkpgYkd0MVWnJ1PrC3
VjXEH4TYPvBnjJEBRg6kMfupKuziEQcBXrng1HzCL3D5LqMXXDouSH9zJXlNn1hHS+7Rmz/ItBhx
E5pq7qSpv7IgeSYbdwAS+qRpPZkEU9Azqb1HsRxKj2EErUtWp1SChHbnDFKZQH4j9TGQRnvNPkiv
9q2JK9ZHSSBFrAkM3za+C3bCC4iPlsQXlJMZEY28FA+etVa1zhbBp75v1QGdfc5C5cSAFe+9ZMN8
mg2CHSGGIvRL3fY4S0Lhd3sccrYC1/ePz4rH2aacBROGGUBiC9lOuVDFSbyhkVkpD/Ghjw7fC6Hv
WYNL+1XJ5n/3eJezAZAlgV4J4gV/5YGVyEKu11qZI5LtRYR/6YUvhJZtkB3P8OjvMvHCSM2AOYJT
HM25dRRko+tFopaaqyExfMlOX8rdsy07nbKWy3k2MgrkVkh3OXBE0kgw516tBRYSXGrhgFZggXJW
5k6gTiv7/RHOcVxuJUyRHvXVGLQO3tCTZANrY09zZkepxgPSu0A1CWO4k5BfEu+8WTZjkeZJdsW2
2ss9cE3BB3tNduGdP41mxqsAYUNWjlbs0BtKCuSalBgJBRBCGskOetCUai+qWbCMAGFF3ufzzXak
v/3MHrQvjaDnV6YYkJiRHUQT9h4ZY72YSONkS2JZbsGsnUWJPlboV81R+mQfQcqDfTAGhZa6H4cD
b7G/BbVRH3NecJqtovKQm3LvoW/MexTcdWrOpDPujQIB1VB4ZJYwESVy8z4155/sZ9uDPJa7qQ9w
BapozSF5vKRRDHEnlT0zn7klOMZmOUgQnEXxzI4/f3nu0pXZLmZ6e8HiLXJX9/q6A7q7/YDrb8X9
JHgD7dHxFaO5NwrHrqklcOPpW/vJu+e33ITRwqXzxAcy/QAGBa2acs/FFCQE6/2a0jxImsPVNFfR
W3BnogiRLJn7ZGqOa9QEQUAMpmP/QPEP9ixBaKaCu28mznrbkFZjpArf8jHk/vaT/Zp/Nce9Lc+X
KsjU3XE8kNDMYE+RyHwiNwNN0j0KvQRFijnxkTtEZqE/oECUcDymLKBrUN+IEBGMGQVJjSWKemAY
sQ3QyMlgYBqIO+IhI/iZlLUKjPpzvUdICpkpQhVTzHpzf2oOpIEFOa94BGx8VMr8jEY8JXPw7PpP
YN1yV8Ac3vumLL1IS04B3fAL8mWFqJbCc8rI9QuSw3WhRJEGHTJ4uQMwwYC7oQ7RAoIcQQ7RyECF
0CqiD4QuyB0Hb4QTyd/0Vv7GejA1d+hsK1Az0ACDK+Xt0eT1FWEtPsS70NQCxPuDal4hnAA73dR4
omf+Mk7A434QbJymUqmHViRz4PJgF/m9AGTisCxnTjAw7BUF8fZC9kBASk3xJzTorgXN6IElb2yI
Y8689T0tvufAsoTi2iy8h97rGOEgjaQQwlfIi4CVFNTLzoiWVvl+5dFqvUnEkeupXgJLouHUD5kR
YrXbTGWTAbZ4bY8CkDYXT0wxZLPX2plHhFlwUR3sZQ0dxRGHj2EuydniChmir0QuMh8JPeTUlXrj
IJwsniR3KHEDFNIMRjbvUy2YwX/eQ++zlD1eCcFJhy/4aj5LkgYlqz54zXP2CTkWaCEGD46plii+
38VrGvHg0IZYo69CUhIuaTVOWJVCByNaetE2AxtnyXtnFEpDHHh2aQaDatMD74u+v2VX5jq4Rxrb
BqFP9BBAKRc8a6NK8cfSS8kq1FP2hurkoq+UAxBxmOiEx3QrGTxd0g51ur6tBFNxt9+rkFml4IZD
KtfWqBBVqlzHRtZwyxt7tdorOF1zayNMkrveqK8gu1mpnImcL+ouOXLvcBCiO+BV1wGtBeHEVjCF
XYYnOwNzGiu8eYi4MXq6wCU5gUMxS5YZ2Gpc0OfL8aUy4KU4g22lhmgvCftChMCTdD2BKg+8GPkE
JlOJtsblRlRyD7ctN3jzGQS8fYoGKqN5T0elaDtJdMyNFhpf3yeohyAtLioUOHZiQCPA9XTp0mQ+
8PU5dEHzfTTqgCz6iJd/5xz4e48p2b7lrdE1rzneEBjsEUTU4JKhJIy6Mz1ElodbFqqvoWA07A34
cf74udVuSR4e4/vGHFr+EUj7epkJ4aw1ukMGkE4eCK8xijIgIEyGFqrGKvpY4C4ayNFLapWrZnHh
0uTI0raWHjgYwuLPosWAl1pLTxdgDmDSLFi7YJGD5sReC/N6PFAtEdrLZoxrIWMMbuw5dbLwLCiA
eaJ/W/luNjV84jVHmTQTwVZjxCC9zDn6oV/5xTotmHgYQ0oReT78CBr+SOO5Aju6Eq1hSlW3meG5
C5anlv2Is9diGu5vuXRRe0U1sxFgima+DWgzVswQMAObg04AqK1Be1f4+aT2AQio/STdiMZ+QQk5
rxoVe/v5t/na/vx+adBJgr0IbQNA21mabtOJ8AljGoFgAfvgaR4/ZasFVfMaDdi2JfcM4HjAwa0E
WlKPkLVTLIMGx5UNt12JhtJANIbIhuEuhm65Bm3g/gY9WrPgLgYRxNIOZEv3d9YIsoY8vBEwf/VA
hCiCwxPMTth64K0kDjl03lRqKPErKEcQwgU7XXsodT1AtZmRPfDHcFrNrFgBEKO3/hu/l81VuhJq
JdlIKGUO/KWNTBj6iXLoEg/cnpoAAQHR4ltnYi+toRQNE3tFg5AS9QG1iNY582jVK6QVo0zt3QVj
d4Qwe+Xychy/hOhCr1BVGxjuE4coB88kRkHYCbMMGWCueKiHrj325gxEj4EP6c2BZgCpkcJsS41H
OrI3AcUoCDTjUQVlTULCW4B3iNDdUPcZkqQuJZf+G7iDYi6BciRQD+BVTTS2egqNeb8WMCmF9YYw
+nYfnqWEbCyqo544CqQl+OtB2osbF5h50CVFT6G1Y0sN7pnGzLzXlFr6mokeiL1cLliFQzvlLEiG
e95fRjNYeMJGiM4XMDZR4sRTs3E5RKflrTcoXiX8DF0JtKHg4p72dv7L57vszNAeN5mExglRAIEH
WIiapi+PnDiwPJPdgW7uwRpF6KBFcRpxqoaUw6K+0FzKty1t+3Hk798ZPTPjQ7EAL/Su5jZ8BBTU
HXJZxIMyRjbQU4bSV7PBfhyU43i/qxMlh+Iryj0zW8dVm+QwiogDUJtAIyyaCt0BTAC3BWeThvUH
o2N+u39GkUpJi3lfs8fJyL0VkZFXpXFsa5B9LOdw7FyF2VxYxXayrv1arbSYX/sGa5cGuxO3pakh
Fz4Cdo7Ue9kFNXbG0C/EcXKQhIim9fbzZ6MLq2lB289uWVC/zGw3IM+mET2hRwMN+qBxfeDW9iy7
39/3VFFF+kxEGquvccMKPKjwW6e0Gk3cR+HNHoPQGHC5O48e12N3K25IhFrMpDfLlnnsQRds9Uo0
A4YIHK6EAjd/80f8hlOZF9Tu6aG4lm6ZR3DgOko9icZwDXHYwg2ovYpQ5ofk6sxq4psg6OqDJQNJ
CetiUoEwQTaukfYitGKv1KDCDGkkdre/BYs0i2ACcZY/IdT1o+gphpYrQIPgxDZXKGSoQQ+67uAW
hvvvI5HIiG+2Bu3tKFT2997SHwoj0MtRA3+I+smy1gpqAMr/tQj/Gzu2UJ0KNcuAkoULikQXD2ML
GCNWMScABMTu8sHXgpgz7M8gPwIEmaR6F1CWZ9iP9pq1fCy/L0LfhsXT9tXYdZVqYyF13hvRA5Il
6i2KWyh/ZEgvvdCr3ijTJJWpZX8eaOUgnzGTniwo9RSKNsA5JBBMx8lF+6sHXB0YednxS/hWqAyC
dznXgKRESZ0a5RqFAAUqFCCO4lSEEUqqSJMcvLOgOUxQ2KPkSz37PySWZGDdWNLI2FrTv4gl/yKW
/P+JWPJHfLPfz0fLCvx78M3+kE7z+2u36g5/0Wn+S9BpEm/1fcj0jaz59FX5Vr26K1nzWS3j+Dyo
7fU5mkcM2yZ66kLfeeYctJ/Vusj+QeyZ31+tZRf+YeyZ3x/YOpGd2TPPEjCtBW1jX+Or86GS3Xi2
W/t90sAOTSaWa8VeHei7Lj2pFXZdnx7v+zu1IqFf5+0k2+GzxWuFPb9MptmOLL7ukt8/UiuyuAaZ
IZn6Z6/WOunX4Fu9tJqt0/6rvJqXHtM647/KWHvhMe1r4Jc53C4cK75Vyr46oeDpVPEtS/HLzJ2X
XqhlJzpQTraz361jxbfsRAfW3bM2l/ajWpaidyV2y0tr2TIcHYhCL61ly150IqslY31im9o9y9di
ZfyBp/XdDB85dN4lDrtwDJ/BNlobRiBf9t2zuvKSXrBWQtuK/Cpb6IfO8e/uRjvVa3Slhb5wAISW
Mfl1XuOLH6xlTK7BTvrhYoIai+lD+BDiNK2X68hy+aET8u5prRf8RzJP/v6KLbvZnXnyww3z7i1b
FvP6JKW/v1vLZHZkX720WVre1U9Rav6QVuBjU/luGVtO1k9Qol6BnK8hofqPYvj8Ns8PVVO/q4iS
vz3qDu0Cra27+lP/6KQe9fFAPyfD2seJbfAAHmd0VID9bABXh1Bs9gqhVg4qrAgSKYjd/+3GDXzj
258zX4BZYKG7DKbQr7+OD3q3Mj96989f61yX9nycz2b+u5ashN3e6dVZCHrhzVmWBnMp+QVb+34F
2C8SgW5A/vVP9+pdvzpPf6EgcobiLEFI4Ffz49NHjsY+BTv29a9x1LHUf6KPzxAxkU5fn/4C1kjQ
RVLgyPn6q/H1aYr9ggXgJZagdv5kL0/KlJ1enpW+8BQLGDFRXX6353uS9AWshwANUWCQIb+wMf5k
L086Vjq9PEwe0FgMK1EQeT4/91AAZCGbxAvf/pboI/y5loAW8dU6LQHPfGGg7sMyBG777vvzuAwE
iQbB89evTxh0/mTvTlqkOr07S3THkVfnxd+N27sloFnxiyTi85OuoD/XuxOQW9dXBx8stCvBfvT1
V+PrE5sn8iwLwak/26ufS4L+UUeHx3VOqJ9w7r/+gvvw7rP3mC88CKEEiH5+NQp/wmNPhEw6fX8G
Xh0DahYGvGDHX0gJvFsDmua+0AJxCfg/3d4n2YtO787zXyTYO3Kff/3+TcvXJyTX4Exjv/mC1J/u
4oOgbdclAJM34J749v0PPz/1RWT7kvDNsf4TeXsEXNDp4zMC/B0GcQ4c3g82PiN9ATUZDsa3dfkj
Z/8nlul7NAgJTPf1GCxah+QYpH0Nhy7+g1NMdT7At1hp/Pqff4NDg96hxj/dVeHh6+Bf4yby8397
CRCu+viDo0P/7i/+K4Lrdz8GLwfdv/BvXoLMT+NqczCswE/O/vG3xTlO+9tc3v+RRuLm01I0Jn76
m9MfjqxDrMcvZnX8i+rbWy90DyHsb2+x9aK/57OHgN/pR/LU//zb91d+t48+HdJP8bS0NSzhv+84
bmI1Jgqt644jalkchIfTrMg2gOtOMP+HY07i115/EcSpefObd2gvLMPy/Y5j/5Ylaay7rXUgZNrd
5rwNso/nzIJaHv5yl/VYkpPQnLHAAviHLC2aDFiww0OQATaqyzNWSCcZQfspHCRaRERqaGEAyJDh
CNd48ynZu/P3k7sbe0ZvbUQBnJgc08cTaOIgwD+AB9D5QfNDEoRBqnvNtRMZeKE8WlSgSyAS8Ybz
PfULbzXXDTM+PJ+mTY6CCO5T8j+YfUmURBqAiNNfnw7GLzxI0WPr+Rk74mZxSM1D7Or+a3IalzwW
iFCo+DBwoxFfUfA5CFz9wmJ+ZBa/Z1zOzX4zjfbH//7bdMhsv57pk6F9b6qb10HD1J9Z+k/+7T/p
WlB0X39tWFv2s8Pzk2dnGB8OPvnipy9KlpDESz/8vj858PxQWi/BaRwyKlzx048f7NafHHarW356
s8L1GR9uMO2buRVlBzj9p6GPW4AAzLq+QEN05jTccXSSruo6uoIBcG18eCnh8ji777M/bha/n+vT
bI8fAWlh1DxQUvrhG+Dswzn95x1g4u38+x3f31wD7kfj/F5hG/3mG4HbGPQKNkEO0qSAtTntkeO+
uca4B99qnlPkLH64DX/SIMhZnPmv1mkgMlfSBdt1WMXUGybx3AV9dyJ/cqqbQ5g9u9bLTfB2g4v2
RkF5qmEhCetL14mrBy94iVEPe7m5/Lwr7EAFMUscNO3vp17dTy6WEnhBHMAWfV0Q8l0JPq3r8ny3
u8cgy/++RqeRj8/5zFf82enr4eHm7hC/NmIZ/syp/uO7SLWtZ8QGjR1PSnpdVwbN8GF6GoYsA8lS
dB40yvQ0gN1zb4YZgvSGTSGib50fEFtp3BxWpK8wbGpaQdg01+IVTucOx36oe8/NkftXcFeG+nPz
EBKZya6rOzRb18B5VJv97pj85NE43wioTHWfq/L3/5Mebl7/yzgPrLhx6iCk13346cGvGrv3g1TH
H1+LmfXc9gro82TPL4yLSDU1G5cLzV1hl2G+rVWAOGrnbTZHYGPoyYsen8Yi9oe+xjUy16sgTZvb
4dPw9Sc38Vx39aJhgyE8e5r9r4c3GLY16BVO8RwX6UsrFiPA0K7WYa5nsL7tTBJ9jctoHtTESiK0
O03zuCOEK2y2hQVHvDHqNQz7cdSmVYfk4ukxv74hvhrLnmwliZ6dhjuuxXkS8I+biQ3c/GZO4Uiv
0XVjbA/Vi3lw3UPDfWOoK3y9b2nRsxQ5ODxOq/Pri709+AdDd08DkWVmSLtT5/Ug6Qr9ZnYI/MZ+
ZoiKeefBA+8s/Uyw/Z3HzV71ZrR2jWt0FzRDHoZwDXae6t//Z3AD5eO//69jSmgV//1/+y9Ws4zA
EF6Yrg/aZb7VyjQfBXo7j6v7dduOorDffcK3xtkB566woRF0O5av3wz0pOFjAITTfc6oglktB5kh
fS9dF1lDUgOFwsb9Cinh7gM/nTn0ACRcYVjLe9afi6bFIOwUXRfiqw3dnp1vAsPqOrZsxTc7eEYN
I4pyUveRf3uuDo1vJzJMnwa0DVVwSUCZ54OSW9YKTv55Sc1jZfTfMKv5ZiBEtBJ4gacvTG7NK+z+
3+pD/KxbdnPgK5iX32IPechGKHcFH1vWfcPVXw+J+X4dCLaz64maV7rvNSMjgm3vOqxsZu2PdgXT
IiMZ2zylhOC061yRY3wOXpvf7BrX2Da2bma67zQ2wzXCb1Qdm+nza9yLI6SLb6bkt+1vm9OiHkMB
AqTrusZj/xXeacu5oUnTzBVGbn46cPR1H3Wih03TQBMkbde5TqvYqOq2OcMt033oryCUadDKVtKE
2LvrtL/e6B+MfYWNMdVr3THPl+QK53qmNxP89DUqN3P9RQ/OjgjpOe+6ynNSr2khfehreKbI+rxa
eTNapon8UecZI0tVtc/0NfL6i0PYjJOBse8+3ZUe6y8H92acnGFQgGW8xvjOmatCS1c42ysAIa0w
RIEjOc3ymDz4FJ/zk5nGreUbegiz0RiZ9At13R07U7fa0A/mGr7FTret85WGu36FOesWclancY6L
fA0PY4eAlriFbTPHXMMi3dbPhw+Wg1Dsdf2Ed9Yh9XXvNNBxPa5h6pYANQb5zThFdT28+Y8bDUW8
IM2+ncz3j6NBtnGFF/n2wGnm64mJGPI/bk7/aX30UBHN5KdZdMj3hSiUu9VH9oalhWv4PnPr9dU9
3Gh6kp6mS74RJ34+OqzId3z4Z7jeb6u2NS0HsEQfq/b9P7/a0PcPBdoX6MQrJJVI7aPS8YFiy/2/
//1/JA75aRhXqOJgBiMUIj399NUa9hDAJoG9RhlqZwEc0JsdkmZlh3RAoQHy9NIdNsYBQYFz2u7J
f6iWHlSIl6ybNcAmeiPnJYnovLpGCUENnNcAC7jTHYSRlteIStDCxQFl2v3VpnpmxZZzGojsRhqN
gxAxv4KvuNJ7rtV7MS29lyTZB8+4Qh5oi0j7g5GvYINmepiaLbfm69JcvLj+eYmlI4j/3zCx9GHH
An8Z2PlP/BLHRoV/w0/hPrdrE1c4xr8h34Ci2PuTfPGUAZRtHILPLsRjN0Yr23AFuyYfXMPKmm7W
FQJKOUiQiTzWrEaHuD4YQd7KG5Gm3a4+Iiavx1njIj7v0slamfLLSy1nroHOgcYXJIpWXaerHki6
s3FBkWbJrsOOYyxDE+Z+DTSBlqTtJhcieNV1tkp9ILfoaSByS18DTTCwzrD+pAuz62wHehwcPvKi
P22E+UkfdxDr/svhNEmyEoQkpuuUh9Yz4PfoijsNRQa+RipgmB1iPzlUjXGvkJkcHmJP95vDXmMd
0P/RXF3SLtt1dZU4QKm1sX1Rnus+7ihDLiRuLAJ9DeDHGFmnlnGgrwH8GKe625wtkRbqurqTQ9za
YGD/uMKwCCABlzs0siv0NW6gmZ7mrd1wjfLNzErNrO2a0NdA6m/dINed9pSvsMYzC3Y9PUDz6NBs
haCvUSGaZeUBlbIsbgZI10g0zQP3FWty2mXHsJHQq3bdy8ip621o4hWOCFIUaXOy18gX/aA/8shf
03UhUB4q9KatuMbVvEJ7UNProSW6+2dboaM6a0HlwEXRfeANcket6jxzDXQ4OdHtsj8wGd0njHQE
rGZs+Y2kEEO4N7tuiW2IZsfTMOTEHemNOo+a6wjo4tfGwESxvvPAxeG1eXkwhEu++7BWCixIexsz
17jybp0YS9xwLtEx3n3Ot76VHl7/H3dX09S4EUT/im5hq5KqtRaDfUmVLcyXFy/BxlRyG9tarCAQ
0QeU2cox1/yP/Ifc+GN5LWmq1OPBBqsLJ6naAzbsaGbUM9Pz+vVrp4/QzSzi10YJesGY0rtgd16Q
sh3DFWG2Q06DeLAxN2iJW80QlB5+qLoSyTqAun3KqTvjgaFGs0EF6evaXxG3R1TZB0GC974B3pnA
YdWPkuiBzXa7jWwNiVyb5z9o3diuZiilCWG8dhsUOhTmAIt1/eO2B63tWXQj6gJt1dFQpAC6MtWv
elzL5cVfCSoXFFGh9x1XgfN4VSEf3YFVOFtXzWnn1KsrdwcFgARvcW8gVRIhjyMwWJxhGgf3rL+k
ilR3czgBOKFbySdBgnl/ksTKZwTaBukaCvT1N91K3leJ0/k0io00AZFNt589qiBlvZXgEH/2AWXz
NEmo6ejHbB4v/AKnVbeST60ETfsnKOjErNVlTZ7szbDtUGWzwOnEyjyJVyrkvBKrGy4MQNiVIOWV
3hT12endBojZGzQbV8DZvkIw2emCDFqdcQj76I+bG8fPPpgluhmyDlcCzx5EDozuu8QxHWMc5vph
m/f5iK6NzjCbzECJgWoWW4q7LtR06z8DyTQTm2eCYDT2O4lbameSOWdZonRf86VZtC4wR98uesPe
xbh38LtDxgPY11myf0hDfdxF+kPDhUglFBlXC17lq8zmaaxwTQT9DzcXntHHf+4TlI7RCjWkJeWk
av/L/179yvCrNvU//DB4Mu5t+i1vbvVeBP6Xc2HI5EkwPHuhM1Thg0LMU3eTjHFfwAyPoLDgIwWQ
WfmysN/bTwrwzWekrFbtMNam/rj5NA8wwbG6zliPoeJav+VzyBVw3kyjvbZZm3W+z4KD7kEhxvSf
WHOdOJvwV1b/hXVwy4Ih5CHwroonyEnTjeYnpf6wubFBISkLQr46JMiz1FssZ746BMAAUgjB7Qpm
zJqW8KM8tYDLYDtyJSIEnmEdEnIIB9EtEja5GKoEkK/btev/SDDvoatnyvVJeDTY7GdQu8t4brOE
FMAx7luBXm6Fo/RJf9x89Z3Cjo33hxqe9dsF4k6pvKY+hIRCFCJSaUL5+sznhb5+/V6fgxuQRuRg
MLTPlfDYC2HEfpCmSb6bDvyHgO8gEjTt4imfsykHQl0JGHSEIEowU7O8+6NoAvlYPeX5WSARiSae
fzE/HuwySmyboSvBjiomahyAugK9SsJgSfGt2BWW0kQkNHS6kGIJkrkzDuLrwLrJ4yqi53PzBX05
XPmEtc7WK3hliAgbAk6uhJ/swZdFZpiegtykJGjbQ8W9IndfYH9D0k/q9DJcR9LAoO5J8MAK64QL
k86f/wr9WxZFakowX/IBnCk8gWMfVIpGAMssBlCcAs5OQRH7UH21n6BULHBVef4ToaWZD5DFGagH
lSQ+CPrFT6rcO5ydgyC5zyjep5Db6VwOOz8cd05GJ6w/VHerjX9NSESjUpXbWi9Hsr17CQEB7f+j
BisW1JJWuwQJADHCr1F4U1pE1Q73EISE3m57D2WIdlst6M2vtf7tvfdCWr7uZXQFWLQl6exOfI1T
2KBWS6R3dZEObDDbJELO3Vg9cQUVCZUkAvQYZCaRieVFYWTKWUokIPamuOlwsExCPvwQ17LpnLRI
DWFLCe2bQxXevBhub+tdYXPf6yiDFAjDR5C5Vb/ZIfL4AJsx02hIMLcpnRvgDnMuGi2Je5QfZ3rc
+VV1/aa63u+8jDOzs67EChmDTPMEiXr24lBMQQ/gJXvY3jFgKzNR91CojoZGvH22ha3iSd1R/guP
vqLoDUJT6jZiJijh5XeRlGBCtgKXzCEdKpH1EiuhxNKNsgc/tThrEhQDLyJYYafvI0J1d/3BBjBI
XPdzVhqFHIl7ilPB9hwJfrYXRdqtZWhSUwDqPlUxMCrLe5BgTxwGvwZ6i6UzQkKf5BAEV2IfzMAm
IhJCTjoMpvGycNLKAhuvJFOUvgoY3IslYSaJYFkXeeaxZfZbArhv2fdcl4islAAwxHqKImSkuTVj
1iThFAAaZ0xbCbLMsQ+idDlF+RjOpgeAp0L9HRsECpVpg3vpTF/vhRxHjxUXUreXOzkS+K1GCaH2
hV3DyQuBOSOg3QEEPrijJsFgP43mSHXBTt5Jo5Az2iR0ZohfTRGtC9//yqZK4rrUh0zCBPAbb1hg
bXjzGKQaxPcsa68hkUF7rsLbBfSGlyddonJRofptoJINCR3Vgf/oeCq08KwlyOeDwBATl6Cej9Ud
6Bf8MiKB/w4grc5blThRaIJ/8UEVMTKCJHb88yCdAre3Om0owKdX0eY747m6B1GAhmApICEjXhKa
EusCGzr8swSiInZRMwmaTgGFH/shAs7fO50EAacExUuLKBrtNNggIczjZXdz5v+jLmL9lzKKbnCz
ZZaKavMS7SLRVzeTh2okZBJHGXKfjM4KWOYVXi/8WPJxDrMUClas4xI8iCu4apbTwpXwwpcuhq4E
uRPCV0hnXD6CkHMnkQHlkdweBdP1flOd8iZiP/v7KFmJytggrO02JRIpSxJy6fifId8vdr5kUA+D
D1K+GuYN4qF48kewP1uA/1FVdX21oypGommS70NEs5VLrYuFVEezHvEpPOM356Ec+RHC3WzBSQhF
XmSJoZrpSsiKjZ7/hm7+wq8aK8qV6o8vnY3VmXxfu7BVtn1fu7CNvVJpnHVGz82rfl+m09DZYqtv
yxouzXcFuleTBb12lGv+oERTpyHuqz/+AwAA//8=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CDD4C-F80B-6C55-F359-C4A2C32B82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BBCC71-F793-03F3-F15E-1C9A4C2276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0073F6-F7D8-A54F-42B7-AE7CA14A2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C7B99-573D-A91F-7CB2-CB0E68155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EDAB0-4971-FD2E-0207-24827AEB9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5607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FEAF5-36B0-46B2-84F1-6D3B6BCD7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89C5EF-27FE-E256-C9E8-CEA84CE25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8CE72-3BD5-5E33-9166-8D4EB7047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878A9-9564-B9AD-D95C-AE71AC028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EECB6-F7E7-389D-13CB-493EE05E0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227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D5ED37-C549-6FEF-60C5-AFD0F70DC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BE90B8-8464-2C56-1139-813D5FDC2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D762E-939B-A4B7-E883-18D677C20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7F2B0-2D65-A49F-562C-DDD87F5FD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CDD33-B49F-FCA5-45D0-60EB2918D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970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FE5CC-C7E1-6FCA-DCED-9E1110D3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35192-DA5D-32DB-3521-D8135D065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7B613-4357-3336-AAAC-9B01D903B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91348-73D5-CF85-03FB-7190BCDCC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38F91-528E-AC4C-4A77-769A1E909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46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60236-304B-6475-E736-C2F5C911D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E6E84-971C-70FF-7F29-047D3BB17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D817E-61A4-DE38-0234-D6B1D92BC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78736-E665-2A14-DE73-F723B7A66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73013-077B-0586-50C6-E6D73A21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68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FB112-E459-0085-1797-4640DE784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335A5-1307-CA9D-978B-DEC06F8B6E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527AEA-12EC-A345-CA5C-EC96DD85B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25426-F41A-C7C8-1B0D-6778934C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5CDA1-C92C-54B2-D24A-192B0D190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ACF39-BD9B-D776-FB32-46E1A1F4B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0868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7A422-C271-B76A-69BF-A5F088D78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3C260-76D5-938D-EAEF-39B875209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1C4CD-54DB-97FA-11D5-2C0F9779C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B65B79-04B5-DB43-D24B-E0B0297863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E1588C-D6CA-620E-7345-F212F913B9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C80160-D01F-1494-6A64-76D244079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735B6-0F8C-3C82-8A2D-BD4802893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8D385D-D9C2-A634-AB29-485049E2E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0046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D2E07-561D-1B3B-A614-96B318F8F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12B34C-3453-5917-FE09-9D0768EA2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A458C4-1BF7-9E2D-46C7-EA9552E0F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510CF9-3D47-6367-937C-EDA73BC28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9082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DF9321-DD35-68E8-B32A-59F907F21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29CC22-B7F0-0C3B-2ECA-74DCCE28A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ABCA57-5E5C-787C-D89F-FB3515565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7405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76FE6-35AF-64B4-1A11-B60651229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0BA0C-2F63-B69A-6C03-D18F31100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65A412-AE29-0DD5-82D8-0D8A1AC08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063744-A30C-86A5-EA6D-F2BDCAAC4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C49AB-FDB9-4F70-EB7A-14590BDE9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D57E71-0D4D-BF30-DEF0-160DABE5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8055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3DD3F-5115-0FC3-461E-826273167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6BF1F7-A26D-FF43-270C-63590167D3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94E0EA-E75A-6A3C-369E-D98673DFA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02E211-B04F-1596-544D-9C0DDCB1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14C3A-F246-D08D-F7F9-8640589AF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86277-C258-714A-F407-431C91692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325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66588-7BA2-ACCA-D585-465A5A24F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A7C79-3B61-7697-ABEA-2F45F2D79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42797-9302-1623-F244-32EF77984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0E9351-D6E4-4526-86DB-869667789F88}" type="datetimeFigureOut">
              <a:rPr lang="en-GB" smtClean="0"/>
              <a:t>28/12/2023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EAA4E-9CF2-69CA-406F-AAD811D8ED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33626-215E-3D1D-BAEE-642A09286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CAA56D-8E5D-4E0B-94C3-972A3F82C7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40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D2953D2-E2BF-7A27-6A55-C4F4DFA26C80}"/>
              </a:ext>
            </a:extLst>
          </p:cNvPr>
          <p:cNvSpPr/>
          <p:nvPr/>
        </p:nvSpPr>
        <p:spPr>
          <a:xfrm rot="16200000">
            <a:off x="58994" y="648929"/>
            <a:ext cx="1356852" cy="50144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Identification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A679AE4-91CE-0774-22CB-864AF1F405A4}"/>
              </a:ext>
            </a:extLst>
          </p:cNvPr>
          <p:cNvSpPr/>
          <p:nvPr/>
        </p:nvSpPr>
        <p:spPr>
          <a:xfrm rot="16200000">
            <a:off x="58993" y="2386781"/>
            <a:ext cx="1356854" cy="50144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Screening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9FD9B7B-C2F0-1C0C-CBF4-3B8AEF21A9DF}"/>
              </a:ext>
            </a:extLst>
          </p:cNvPr>
          <p:cNvSpPr/>
          <p:nvPr/>
        </p:nvSpPr>
        <p:spPr>
          <a:xfrm rot="16200000">
            <a:off x="181896" y="4237704"/>
            <a:ext cx="1111047" cy="50144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Eligibility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EB9C77F-9864-DAE6-78CD-7BA31DAAD34E}"/>
              </a:ext>
            </a:extLst>
          </p:cNvPr>
          <p:cNvSpPr/>
          <p:nvPr/>
        </p:nvSpPr>
        <p:spPr>
          <a:xfrm rot="16200000">
            <a:off x="181896" y="5719916"/>
            <a:ext cx="1111047" cy="50144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Included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56F060-E57E-3BFD-DA31-CA856176119B}"/>
              </a:ext>
            </a:extLst>
          </p:cNvPr>
          <p:cNvSpPr/>
          <p:nvPr/>
        </p:nvSpPr>
        <p:spPr>
          <a:xfrm>
            <a:off x="1224116" y="258096"/>
            <a:ext cx="3664974" cy="1283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Records identified through database searching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(N=4,630)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Scopus=775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IEEE Xplore = 104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ACM=1,1315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Springer Link=2,436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2D61778-E480-D123-A7AD-16C3EB16C792}"/>
              </a:ext>
            </a:extLst>
          </p:cNvPr>
          <p:cNvSpPr/>
          <p:nvPr/>
        </p:nvSpPr>
        <p:spPr>
          <a:xfrm>
            <a:off x="1224115" y="1995948"/>
            <a:ext cx="3664974" cy="7251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Records after duplicate removed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(N=4,241)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D7C264-7024-4E2C-BB07-17E3E335F448}"/>
              </a:ext>
            </a:extLst>
          </p:cNvPr>
          <p:cNvCxnSpPr>
            <a:cxnSpLocks/>
            <a:stCxn id="8" idx="2"/>
            <a:endCxn id="2" idx="0"/>
          </p:cNvCxnSpPr>
          <p:nvPr/>
        </p:nvCxnSpPr>
        <p:spPr>
          <a:xfrm flipH="1">
            <a:off x="3056602" y="1541206"/>
            <a:ext cx="1" cy="4547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379064-EACB-798E-0E4F-376A7ECFC004}"/>
              </a:ext>
            </a:extLst>
          </p:cNvPr>
          <p:cNvCxnSpPr>
            <a:cxnSpLocks/>
          </p:cNvCxnSpPr>
          <p:nvPr/>
        </p:nvCxnSpPr>
        <p:spPr>
          <a:xfrm>
            <a:off x="3056602" y="2721077"/>
            <a:ext cx="0" cy="3244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10F5C46-02B4-32BF-8775-CF1D6EEBA90A}"/>
              </a:ext>
            </a:extLst>
          </p:cNvPr>
          <p:cNvSpPr/>
          <p:nvPr/>
        </p:nvSpPr>
        <p:spPr>
          <a:xfrm>
            <a:off x="1280192" y="3045542"/>
            <a:ext cx="3664974" cy="7251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Records screened (N=4,241)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Screened by title and abstract (N=4,241)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95229C-656E-C258-63FE-8CA4A3120CFB}"/>
              </a:ext>
            </a:extLst>
          </p:cNvPr>
          <p:cNvSpPr/>
          <p:nvPr/>
        </p:nvSpPr>
        <p:spPr>
          <a:xfrm>
            <a:off x="5361039" y="3066435"/>
            <a:ext cx="2949677" cy="7251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Records excluded by title and abstract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Applying IC1, IC2, EC2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(n=4,124)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9F750A1-3428-322E-6982-82D230C0E739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945166" y="3408106"/>
            <a:ext cx="415873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C6261A4-7BB6-9063-D781-E07CD5785F0F}"/>
              </a:ext>
            </a:extLst>
          </p:cNvPr>
          <p:cNvCxnSpPr>
            <a:cxnSpLocks/>
          </p:cNvCxnSpPr>
          <p:nvPr/>
        </p:nvCxnSpPr>
        <p:spPr>
          <a:xfrm>
            <a:off x="3056602" y="3770671"/>
            <a:ext cx="0" cy="3244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751B41B-60A8-D286-7BB7-2E3839DC0785}"/>
              </a:ext>
            </a:extLst>
          </p:cNvPr>
          <p:cNvSpPr/>
          <p:nvPr/>
        </p:nvSpPr>
        <p:spPr>
          <a:xfrm>
            <a:off x="1280192" y="4097593"/>
            <a:ext cx="3664974" cy="7251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Full-text articles assessed for eligibility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(N=117)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C05E596-8FD7-B14E-C620-57A8EF0A19AE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>
            <a:off x="3112679" y="4822722"/>
            <a:ext cx="0" cy="5923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7FC3B58-8B39-697D-B8F2-99CB00CBA9C3}"/>
              </a:ext>
            </a:extLst>
          </p:cNvPr>
          <p:cNvSpPr/>
          <p:nvPr/>
        </p:nvSpPr>
        <p:spPr>
          <a:xfrm>
            <a:off x="1280192" y="5415115"/>
            <a:ext cx="3664974" cy="111104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Studies included in qualitative synthesis after applying IC3, EC3, and EC4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(N=57)</a:t>
            </a:r>
          </a:p>
        </p:txBody>
      </p:sp>
      <p:pic>
        <p:nvPicPr>
          <p:cNvPr id="1028" name="Picture 4" descr="6. Write and publish - Systematic review guide - LibGuides at University of  Newcastle Library">
            <a:extLst>
              <a:ext uri="{FF2B5EF4-FFF2-40B4-BE49-F238E27FC236}">
                <a16:creationId xmlns:a16="http://schemas.microsoft.com/office/drawing/2014/main" id="{EEFB2FAD-E3B6-DAA4-E258-0595EE2FB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0615" y="-591472"/>
            <a:ext cx="6429375" cy="645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6961ED2-E186-168E-4023-A6F6865AE2FF}"/>
              </a:ext>
            </a:extLst>
          </p:cNvPr>
          <p:cNvCxnSpPr>
            <a:cxnSpLocks/>
          </p:cNvCxnSpPr>
          <p:nvPr/>
        </p:nvCxnSpPr>
        <p:spPr>
          <a:xfrm flipV="1">
            <a:off x="4945166" y="4487809"/>
            <a:ext cx="415873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DE576F8-E691-4580-9643-5706742D6185}"/>
              </a:ext>
            </a:extLst>
          </p:cNvPr>
          <p:cNvSpPr/>
          <p:nvPr/>
        </p:nvSpPr>
        <p:spPr>
          <a:xfrm>
            <a:off x="5361039" y="4133235"/>
            <a:ext cx="2949677" cy="13974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solidFill>
                  <a:schemeClr val="tx1"/>
                </a:solidFill>
              </a:rPr>
              <a:t>Full-text articles excluded, with reason:</a:t>
            </a: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(N=60)</a:t>
            </a:r>
          </a:p>
          <a:p>
            <a:pPr algn="ctr"/>
            <a:endParaRPr lang="en-GB" sz="1200" b="1" dirty="0">
              <a:solidFill>
                <a:schemeClr val="tx1"/>
              </a:solidFill>
            </a:endParaRPr>
          </a:p>
          <a:p>
            <a:pPr algn="ctr"/>
            <a:r>
              <a:rPr lang="en-GB" sz="1200" b="1" dirty="0">
                <a:solidFill>
                  <a:schemeClr val="tx1"/>
                </a:solidFill>
              </a:rPr>
              <a:t>IC3</a:t>
            </a:r>
          </a:p>
          <a:p>
            <a:pPr algn="ctr"/>
            <a:endParaRPr lang="en-GB" sz="1200" b="1" dirty="0">
              <a:solidFill>
                <a:schemeClr val="tx1"/>
              </a:solidFill>
            </a:endParaRPr>
          </a:p>
          <a:p>
            <a:pPr algn="ctr"/>
            <a:endParaRPr lang="en-GB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583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46D26EC-6A34-C8D2-3DD8-FB074AA57D4D}"/>
              </a:ext>
            </a:extLst>
          </p:cNvPr>
          <p:cNvSpPr/>
          <p:nvPr/>
        </p:nvSpPr>
        <p:spPr>
          <a:xfrm>
            <a:off x="1224116" y="132736"/>
            <a:ext cx="4871884" cy="73004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Applying the search query through the digital libraries: Scopus(N=775),  IEEE Xplore (N=104), ACM (N=1,1315), Springer Link(N=2,436)</a:t>
            </a:r>
            <a:endParaRPr lang="en-GB" sz="1200" b="1" dirty="0">
              <a:solidFill>
                <a:schemeClr val="tx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GB" sz="1200" b="1" dirty="0">
                <a:solidFill>
                  <a:schemeClr val="tx1"/>
                </a:solidFill>
              </a:rPr>
              <a:t>Total studies (N=4,630)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476656-854B-035C-C44F-0F30A0F54B61}"/>
              </a:ext>
            </a:extLst>
          </p:cNvPr>
          <p:cNvSpPr/>
          <p:nvPr/>
        </p:nvSpPr>
        <p:spPr>
          <a:xfrm>
            <a:off x="1224116" y="1187244"/>
            <a:ext cx="4871884" cy="8037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Applying the exclusion and inclusion criteria of IC-1 and EC-1</a:t>
            </a:r>
            <a:endParaRPr lang="en-GB" sz="1200" b="1" dirty="0">
              <a:solidFill>
                <a:schemeClr val="tx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GB" sz="1100" i="1" dirty="0">
                <a:solidFill>
                  <a:schemeClr val="tx1"/>
                </a:solidFill>
              </a:rPr>
              <a:t>389 studies were removed</a:t>
            </a:r>
          </a:p>
          <a:p>
            <a:pPr algn="ctr">
              <a:spcBef>
                <a:spcPts val="600"/>
              </a:spcBef>
            </a:pPr>
            <a:r>
              <a:rPr lang="en-GB" sz="1200" b="1" dirty="0">
                <a:solidFill>
                  <a:schemeClr val="tx1"/>
                </a:solidFill>
              </a:rPr>
              <a:t>Total studies (N=4,241)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D32ACE-E6D5-8F60-BF6F-F8CBB72DAA8E}"/>
              </a:ext>
            </a:extLst>
          </p:cNvPr>
          <p:cNvSpPr/>
          <p:nvPr/>
        </p:nvSpPr>
        <p:spPr>
          <a:xfrm>
            <a:off x="1224116" y="2315495"/>
            <a:ext cx="4871884" cy="9193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Reading metadata information of the studies (title, abstract, keywords)</a:t>
            </a:r>
          </a:p>
          <a:p>
            <a:pPr algn="ctr"/>
            <a:r>
              <a:rPr lang="en-GB" sz="1200" dirty="0">
                <a:solidFill>
                  <a:schemeClr val="tx1"/>
                </a:solidFill>
              </a:rPr>
              <a:t>Applying the exclusion and inclusion criteria of IC-2 and EC-2</a:t>
            </a:r>
            <a:endParaRPr lang="en-GB" sz="1200" i="1" dirty="0">
              <a:solidFill>
                <a:schemeClr val="tx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GB" sz="1100" i="1" dirty="0">
                <a:solidFill>
                  <a:schemeClr val="tx1"/>
                </a:solidFill>
              </a:rPr>
              <a:t>4,124  studies were removed</a:t>
            </a:r>
          </a:p>
          <a:p>
            <a:pPr algn="ctr">
              <a:spcBef>
                <a:spcPts val="600"/>
              </a:spcBef>
            </a:pPr>
            <a:r>
              <a:rPr lang="en-GB" sz="1200" b="1" dirty="0">
                <a:solidFill>
                  <a:schemeClr val="tx1"/>
                </a:solidFill>
              </a:rPr>
              <a:t>Total studies (N=117)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58A78A-6B69-BBAB-EBBD-B4A6509F5BDB}"/>
              </a:ext>
            </a:extLst>
          </p:cNvPr>
          <p:cNvSpPr/>
          <p:nvPr/>
        </p:nvSpPr>
        <p:spPr>
          <a:xfrm>
            <a:off x="1224116" y="3559276"/>
            <a:ext cx="4871884" cy="10987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Reading the entire content of the studies</a:t>
            </a:r>
          </a:p>
          <a:p>
            <a:pPr algn="ctr"/>
            <a:r>
              <a:rPr lang="en-GB" sz="1200" dirty="0">
                <a:solidFill>
                  <a:schemeClr val="tx1"/>
                </a:solidFill>
              </a:rPr>
              <a:t>Exclude the studies that are not related to any of the research questions, and apply the EC-3 criterion</a:t>
            </a:r>
            <a:endParaRPr lang="en-GB" sz="1100" i="1" dirty="0">
              <a:solidFill>
                <a:schemeClr val="tx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GB" sz="1100" i="1" dirty="0">
                <a:solidFill>
                  <a:schemeClr val="tx1"/>
                </a:solidFill>
              </a:rPr>
              <a:t>44  studies were removed</a:t>
            </a:r>
            <a:endParaRPr lang="en-GB" sz="1200" b="1" dirty="0">
              <a:solidFill>
                <a:schemeClr val="tx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GB" sz="1200" b="1" dirty="0">
                <a:solidFill>
                  <a:schemeClr val="tx1"/>
                </a:solidFill>
              </a:rPr>
              <a:t>Total studies (N=73)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8EDBAF-FB33-F8A4-8938-1E0E1438242E}"/>
              </a:ext>
            </a:extLst>
          </p:cNvPr>
          <p:cNvSpPr/>
          <p:nvPr/>
        </p:nvSpPr>
        <p:spPr>
          <a:xfrm>
            <a:off x="1224116" y="4982502"/>
            <a:ext cx="4871884" cy="9217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Reading the empirical study of the studies, and the explanation of details</a:t>
            </a:r>
          </a:p>
          <a:p>
            <a:pPr algn="ctr"/>
            <a:r>
              <a:rPr lang="en-GB" sz="1200" dirty="0">
                <a:solidFill>
                  <a:schemeClr val="tx1"/>
                </a:solidFill>
              </a:rPr>
              <a:t>Applying the exclusion and inclusion criteria of IC-3 and EC-4</a:t>
            </a:r>
            <a:endParaRPr lang="en-GB" sz="1100" i="1" dirty="0">
              <a:solidFill>
                <a:schemeClr val="tx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GB" sz="1100" i="1" dirty="0">
                <a:solidFill>
                  <a:schemeClr val="tx1"/>
                </a:solidFill>
              </a:rPr>
              <a:t>16  studies were removed</a:t>
            </a:r>
            <a:endParaRPr lang="en-GB" sz="1200" b="1" dirty="0">
              <a:solidFill>
                <a:schemeClr val="tx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GB" sz="1200" b="1" dirty="0">
                <a:solidFill>
                  <a:schemeClr val="tx1"/>
                </a:solidFill>
              </a:rPr>
              <a:t>Total studies (N=57)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8C0DF90-98DC-F7F1-D4D2-9D3D929FCBBE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3660058" y="862782"/>
            <a:ext cx="0" cy="3244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B0FABAB-78BC-B739-8316-135C851EB263}"/>
              </a:ext>
            </a:extLst>
          </p:cNvPr>
          <p:cNvCxnSpPr/>
          <p:nvPr/>
        </p:nvCxnSpPr>
        <p:spPr>
          <a:xfrm>
            <a:off x="3660058" y="1991033"/>
            <a:ext cx="0" cy="3244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ED876A3-F65F-4E7A-486C-33908CDB9151}"/>
              </a:ext>
            </a:extLst>
          </p:cNvPr>
          <p:cNvCxnSpPr/>
          <p:nvPr/>
        </p:nvCxnSpPr>
        <p:spPr>
          <a:xfrm>
            <a:off x="3716594" y="3234814"/>
            <a:ext cx="0" cy="3244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5300905-408A-3C05-3722-40641C659E05}"/>
              </a:ext>
            </a:extLst>
          </p:cNvPr>
          <p:cNvCxnSpPr/>
          <p:nvPr/>
        </p:nvCxnSpPr>
        <p:spPr>
          <a:xfrm>
            <a:off x="3660058" y="4658040"/>
            <a:ext cx="0" cy="3244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189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BD9221E-8408-46A5-CB75-E07A482454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9709957"/>
              </p:ext>
            </p:extLst>
          </p:nvPr>
        </p:nvGraphicFramePr>
        <p:xfrm>
          <a:off x="1533832" y="1297858"/>
          <a:ext cx="6481916" cy="32372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37930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F53464A-804D-0781-5211-749DD6C10C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6166036"/>
              </p:ext>
            </p:extLst>
          </p:nvPr>
        </p:nvGraphicFramePr>
        <p:xfrm>
          <a:off x="2245546" y="325148"/>
          <a:ext cx="7570629" cy="27358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ABDCEA9E-FE26-8C80-7546-CA4C7201817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846851362"/>
                  </p:ext>
                </p:extLst>
              </p:nvPr>
            </p:nvGraphicFramePr>
            <p:xfrm>
              <a:off x="1604742" y="3344222"/>
              <a:ext cx="7987374" cy="329255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7" name="Chart 6">
                <a:extLst>
                  <a:ext uri="{FF2B5EF4-FFF2-40B4-BE49-F238E27FC236}">
                    <a16:creationId xmlns:a16="http://schemas.microsoft.com/office/drawing/2014/main" id="{ABDCEA9E-FE26-8C80-7546-CA4C720181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04742" y="3344222"/>
                <a:ext cx="7987374" cy="32925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4870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1775</TotalTime>
  <Words>280</Words>
  <Application>Microsoft Office PowerPoint</Application>
  <PresentationFormat>Widescreen</PresentationFormat>
  <Paragraphs>42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Mohammad Amin Kuhail</dc:creator>
  <cp:lastModifiedBy>Mohammad Amin Kuhail</cp:lastModifiedBy>
  <cp:revision>10</cp:revision>
  <dcterms:created xsi:type="dcterms:W3CDTF">2023-12-27T06:14:31Z</dcterms:created>
  <dcterms:modified xsi:type="dcterms:W3CDTF">2023-12-28T15:48:44Z</dcterms:modified>
</cp:coreProperties>
</file>

<file path=docProps/thumbnail.jpeg>
</file>